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1" r:id="rId1"/>
    <p:sldMasterId id="2147483656" r:id="rId2"/>
    <p:sldMasterId id="2147483654" r:id="rId3"/>
  </p:sldMasterIdLst>
  <p:handoutMasterIdLst>
    <p:handoutMasterId r:id="rId52"/>
  </p:handoutMasterIdLst>
  <p:sldIdLst>
    <p:sldId id="320" r:id="rId4"/>
    <p:sldId id="271" r:id="rId5"/>
    <p:sldId id="274" r:id="rId6"/>
    <p:sldId id="277" r:id="rId7"/>
    <p:sldId id="278" r:id="rId8"/>
    <p:sldId id="279" r:id="rId9"/>
    <p:sldId id="287" r:id="rId10"/>
    <p:sldId id="283" r:id="rId11"/>
    <p:sldId id="286" r:id="rId12"/>
    <p:sldId id="284" r:id="rId13"/>
    <p:sldId id="282" r:id="rId14"/>
    <p:sldId id="291" r:id="rId15"/>
    <p:sldId id="281" r:id="rId16"/>
    <p:sldId id="288" r:id="rId17"/>
    <p:sldId id="289" r:id="rId18"/>
    <p:sldId id="296" r:id="rId19"/>
    <p:sldId id="280" r:id="rId20"/>
    <p:sldId id="285" r:id="rId21"/>
    <p:sldId id="293" r:id="rId22"/>
    <p:sldId id="295" r:id="rId23"/>
    <p:sldId id="294" r:id="rId24"/>
    <p:sldId id="302" r:id="rId25"/>
    <p:sldId id="292" r:id="rId26"/>
    <p:sldId id="297" r:id="rId27"/>
    <p:sldId id="299" r:id="rId28"/>
    <p:sldId id="298" r:id="rId29"/>
    <p:sldId id="300" r:id="rId30"/>
    <p:sldId id="290" r:id="rId31"/>
    <p:sldId id="301" r:id="rId32"/>
    <p:sldId id="303" r:id="rId33"/>
    <p:sldId id="305" r:id="rId34"/>
    <p:sldId id="304" r:id="rId35"/>
    <p:sldId id="310" r:id="rId36"/>
    <p:sldId id="321" r:id="rId37"/>
    <p:sldId id="306" r:id="rId38"/>
    <p:sldId id="307" r:id="rId39"/>
    <p:sldId id="311" r:id="rId40"/>
    <p:sldId id="312" r:id="rId41"/>
    <p:sldId id="313" r:id="rId42"/>
    <p:sldId id="309" r:id="rId43"/>
    <p:sldId id="314" r:id="rId44"/>
    <p:sldId id="315" r:id="rId45"/>
    <p:sldId id="316" r:id="rId46"/>
    <p:sldId id="275" r:id="rId47"/>
    <p:sldId id="276" r:id="rId48"/>
    <p:sldId id="257" r:id="rId49"/>
    <p:sldId id="258" r:id="rId50"/>
    <p:sldId id="259" r:id="rId5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12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592" autoAdjust="0"/>
    <p:restoredTop sz="94660"/>
  </p:normalViewPr>
  <p:slideViewPr>
    <p:cSldViewPr snapToGrid="0" showGuides="1">
      <p:cViewPr varScale="1">
        <p:scale>
          <a:sx n="109" d="100"/>
          <a:sy n="109" d="100"/>
        </p:scale>
        <p:origin x="408" y="108"/>
      </p:cViewPr>
      <p:guideLst>
        <p:guide orient="horz" pos="2112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3" d="100"/>
          <a:sy n="83" d="100"/>
        </p:scale>
        <p:origin x="5034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slide" Target="slides/slide38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handoutMaster" Target="handoutMasters/handout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tableStyles" Target="tableStyle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2"/>
            </a:solidFill>
          </c:spPr>
          <c:invertIfNegative val="0"/>
          <c:dPt>
            <c:idx val="1"/>
            <c:invertIfNegative val="0"/>
            <c:bubble3D val="0"/>
            <c:spPr>
              <a:solidFill>
                <a:schemeClr val="accent1"/>
              </a:solidFill>
            </c:spPr>
            <c:extLst>
              <c:ext xmlns:c16="http://schemas.microsoft.com/office/drawing/2014/chart" uri="{C3380CC4-5D6E-409C-BE32-E72D297353CC}">
                <c16:uniqueId val="{00000001-3477-4F1B-8970-ED9D36E42E06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4"/>
              </a:solidFill>
            </c:spPr>
            <c:extLst>
              <c:ext xmlns:c16="http://schemas.microsoft.com/office/drawing/2014/chart" uri="{C3380CC4-5D6E-409C-BE32-E72D297353CC}">
                <c16:uniqueId val="{00000003-3477-4F1B-8970-ED9D36E42E06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3"/>
              </a:solidFill>
            </c:spPr>
            <c:extLst>
              <c:ext xmlns:c16="http://schemas.microsoft.com/office/drawing/2014/chart" uri="{C3380CC4-5D6E-409C-BE32-E72D297353CC}">
                <c16:uniqueId val="{00000005-3477-4F1B-8970-ED9D36E42E06}"/>
              </c:ext>
            </c:extLst>
          </c:dPt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3477-4F1B-8970-ED9D36E42E0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1"/>
            </a:solidFill>
          </c:spPr>
          <c:invertIfNegative val="0"/>
          <c:dPt>
            <c:idx val="0"/>
            <c:invertIfNegative val="0"/>
            <c:bubble3D val="0"/>
            <c:spPr>
              <a:solidFill>
                <a:schemeClr val="accent2">
                  <a:lumMod val="60000"/>
                  <a:lumOff val="40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8-3477-4F1B-8970-ED9D36E42E06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1">
                  <a:lumMod val="60000"/>
                  <a:lumOff val="40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A-3477-4F1B-8970-ED9D36E42E06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4">
                  <a:lumMod val="60000"/>
                  <a:lumOff val="40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C-3477-4F1B-8970-ED9D36E42E06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3">
                  <a:lumMod val="60000"/>
                  <a:lumOff val="40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E-3477-4F1B-8970-ED9D36E42E06}"/>
              </c:ext>
            </c:extLst>
          </c:dPt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3</c:v>
                </c:pt>
                <c:pt idx="1">
                  <c:v>4</c:v>
                </c:pt>
                <c:pt idx="2">
                  <c:v>1</c:v>
                </c:pt>
                <c:pt idx="3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F-3477-4F1B-8970-ED9D36E42E0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86375552"/>
        <c:axId val="209060992"/>
      </c:barChart>
      <c:catAx>
        <c:axId val="186375552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pPr>
            <a:endParaRPr lang="en-US"/>
          </a:p>
        </c:txPr>
        <c:crossAx val="209060992"/>
        <c:crosses val="autoZero"/>
        <c:auto val="1"/>
        <c:lblAlgn val="ctr"/>
        <c:lblOffset val="100"/>
        <c:noMultiLvlLbl val="0"/>
      </c:catAx>
      <c:valAx>
        <c:axId val="209060992"/>
        <c:scaling>
          <c:orientation val="minMax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pPr>
            <a:endParaRPr lang="en-US"/>
          </a:p>
        </c:txPr>
        <c:crossAx val="186375552"/>
        <c:crosses val="autoZero"/>
        <c:crossBetween val="between"/>
      </c:valAx>
      <c:spPr>
        <a:noFill/>
        <a:ln w="12700">
          <a:noFill/>
        </a:ln>
      </c:spPr>
    </c:plotArea>
    <c:plotVisOnly val="1"/>
    <c:dispBlanksAs val="gap"/>
    <c:showDLblsOverMax val="0"/>
  </c:chart>
  <c:spPr>
    <a:ln>
      <a:noFill/>
    </a:ln>
  </c:spPr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E9C814B-7FA7-4258-B05E-092D2630EC7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BE3E4C0-ABC3-44E3-845D-50FF22BC826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1B0779-B8D4-4241-BD9F-532574779BCE}" type="datetimeFigureOut">
              <a:rPr lang="en-US" smtClean="0"/>
              <a:t>10/10/2019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BDE9C7-7FD4-4A1A-88E6-717F42A1BF8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7A8C92-9F1F-49F0-B06A-2EA414C1915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22EE3C-6821-4CE9-AA87-4F85CE949F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30046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48632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24334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57715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9063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980086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913396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121711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946073F4-119A-474B-9B4A-177C8065CFCB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9402743" y="2086324"/>
            <a:ext cx="2160000" cy="266474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E72775B-C864-4898-B05D-7A88C02D99FD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7021598" y="2086324"/>
            <a:ext cx="2160000" cy="266474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56AC5D4B-24A1-43C2-9ADC-49B0C9A8E99B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4640452" y="2086324"/>
            <a:ext cx="2160000" cy="266474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2690611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378A485-AD7E-45E5-AEF1-2E8846403634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706238" y="875488"/>
            <a:ext cx="8054502" cy="5567836"/>
          </a:xfrm>
          <a:prstGeom prst="rect">
            <a:avLst/>
          </a:prstGeom>
          <a:solidFill>
            <a:schemeClr val="bg1">
              <a:lumMod val="95000"/>
            </a:schemeClr>
          </a:solidFill>
          <a:ln w="22860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0124091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E5C6615D-74A7-4D27-8C58-6956FAED2457}"/>
              </a:ext>
            </a:extLst>
          </p:cNvPr>
          <p:cNvSpPr/>
          <p:nvPr/>
        </p:nvSpPr>
        <p:spPr>
          <a:xfrm>
            <a:off x="3295170" y="1792109"/>
            <a:ext cx="55648" cy="185492"/>
          </a:xfrm>
          <a:custGeom>
            <a:avLst/>
            <a:gdLst>
              <a:gd name="connsiteX0" fmla="*/ 31433 w 28575"/>
              <a:gd name="connsiteY0" fmla="*/ 1905 h 95250"/>
              <a:gd name="connsiteX1" fmla="*/ 8573 w 28575"/>
              <a:gd name="connsiteY1" fmla="*/ 98108 h 95250"/>
              <a:gd name="connsiteX2" fmla="*/ 0 w 28575"/>
              <a:gd name="connsiteY2" fmla="*/ 96202 h 95250"/>
              <a:gd name="connsiteX3" fmla="*/ 18098 w 28575"/>
              <a:gd name="connsiteY3" fmla="*/ 0 h 95250"/>
              <a:gd name="connsiteX4" fmla="*/ 31433 w 28575"/>
              <a:gd name="connsiteY4" fmla="*/ 1905 h 95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575" h="95250">
                <a:moveTo>
                  <a:pt x="31433" y="1905"/>
                </a:moveTo>
                <a:cubicBezTo>
                  <a:pt x="23813" y="34290"/>
                  <a:pt x="16193" y="65723"/>
                  <a:pt x="8573" y="98108"/>
                </a:cubicBezTo>
                <a:cubicBezTo>
                  <a:pt x="5715" y="97155"/>
                  <a:pt x="2858" y="97155"/>
                  <a:pt x="0" y="96202"/>
                </a:cubicBezTo>
                <a:cubicBezTo>
                  <a:pt x="5715" y="63817"/>
                  <a:pt x="12383" y="32385"/>
                  <a:pt x="18098" y="0"/>
                </a:cubicBezTo>
                <a:cubicBezTo>
                  <a:pt x="22860" y="952"/>
                  <a:pt x="27623" y="1905"/>
                  <a:pt x="31433" y="1905"/>
                </a:cubicBez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4" name="Group 18">
            <a:extLst>
              <a:ext uri="{FF2B5EF4-FFF2-40B4-BE49-F238E27FC236}">
                <a16:creationId xmlns:a16="http://schemas.microsoft.com/office/drawing/2014/main" id="{53E730C4-EFD9-4996-8EB6-298D36DAF889}"/>
              </a:ext>
            </a:extLst>
          </p:cNvPr>
          <p:cNvGrpSpPr/>
          <p:nvPr userDrawn="1"/>
        </p:nvGrpSpPr>
        <p:grpSpPr>
          <a:xfrm>
            <a:off x="700336" y="2526840"/>
            <a:ext cx="5056030" cy="2797670"/>
            <a:chOff x="395536" y="2564904"/>
            <a:chExt cx="4749925" cy="2628292"/>
          </a:xfrm>
          <a:solidFill>
            <a:schemeClr val="tx1"/>
          </a:solidFill>
        </p:grpSpPr>
        <p:grpSp>
          <p:nvGrpSpPr>
            <p:cNvPr id="5" name="Group 19">
              <a:extLst>
                <a:ext uri="{FF2B5EF4-FFF2-40B4-BE49-F238E27FC236}">
                  <a16:creationId xmlns:a16="http://schemas.microsoft.com/office/drawing/2014/main" id="{0903D284-7B92-48A9-83BF-DB20D9DE7798}"/>
                </a:ext>
              </a:extLst>
            </p:cNvPr>
            <p:cNvGrpSpPr/>
            <p:nvPr userDrawn="1"/>
          </p:nvGrpSpPr>
          <p:grpSpPr>
            <a:xfrm>
              <a:off x="395536" y="2564904"/>
              <a:ext cx="4749925" cy="2628292"/>
              <a:chOff x="395536" y="2204864"/>
              <a:chExt cx="5400600" cy="2988332"/>
            </a:xfrm>
            <a:grpFill/>
          </p:grpSpPr>
          <p:sp>
            <p:nvSpPr>
              <p:cNvPr id="7" name="Rounded Rectangle 3">
                <a:extLst>
                  <a:ext uri="{FF2B5EF4-FFF2-40B4-BE49-F238E27FC236}">
                    <a16:creationId xmlns:a16="http://schemas.microsoft.com/office/drawing/2014/main" id="{17B12EA9-5A6B-4756-86CC-92E0FC2CC8EF}"/>
                  </a:ext>
                </a:extLst>
              </p:cNvPr>
              <p:cNvSpPr/>
              <p:nvPr userDrawn="1"/>
            </p:nvSpPr>
            <p:spPr>
              <a:xfrm>
                <a:off x="971600" y="2204864"/>
                <a:ext cx="4248472" cy="2736304"/>
              </a:xfrm>
              <a:custGeom>
                <a:avLst/>
                <a:gdLst/>
                <a:ahLst/>
                <a:cxnLst/>
                <a:rect l="l" t="t" r="r" b="b"/>
                <a:pathLst>
                  <a:path w="4248472" h="2736304">
                    <a:moveTo>
                      <a:pt x="144016" y="144016"/>
                    </a:moveTo>
                    <a:lnTo>
                      <a:pt x="144016" y="2520280"/>
                    </a:lnTo>
                    <a:lnTo>
                      <a:pt x="4104456" y="2520280"/>
                    </a:lnTo>
                    <a:lnTo>
                      <a:pt x="4104456" y="144016"/>
                    </a:lnTo>
                    <a:close/>
                    <a:moveTo>
                      <a:pt x="119332" y="0"/>
                    </a:moveTo>
                    <a:lnTo>
                      <a:pt x="4129140" y="0"/>
                    </a:lnTo>
                    <a:cubicBezTo>
                      <a:pt x="4195045" y="0"/>
                      <a:pt x="4248472" y="53427"/>
                      <a:pt x="4248472" y="119332"/>
                    </a:cubicBezTo>
                    <a:lnTo>
                      <a:pt x="4248472" y="2736304"/>
                    </a:lnTo>
                    <a:lnTo>
                      <a:pt x="0" y="2736304"/>
                    </a:lnTo>
                    <a:lnTo>
                      <a:pt x="0" y="119332"/>
                    </a:lnTo>
                    <a:cubicBezTo>
                      <a:pt x="0" y="53427"/>
                      <a:pt x="53427" y="0"/>
                      <a:pt x="119332" y="0"/>
                    </a:cubicBezTo>
                    <a:close/>
                  </a:path>
                </a:pathLst>
              </a:custGeom>
              <a:grpFill/>
              <a:ln w="127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en-US" sz="2700"/>
              </a:p>
            </p:txBody>
          </p:sp>
          <p:sp>
            <p:nvSpPr>
              <p:cNvPr id="8" name="Rectangle 22">
                <a:extLst>
                  <a:ext uri="{FF2B5EF4-FFF2-40B4-BE49-F238E27FC236}">
                    <a16:creationId xmlns:a16="http://schemas.microsoft.com/office/drawing/2014/main" id="{0DCB89BB-0F15-461F-8262-4A9A7F090DE6}"/>
                  </a:ext>
                </a:extLst>
              </p:cNvPr>
              <p:cNvSpPr/>
              <p:nvPr userDrawn="1"/>
            </p:nvSpPr>
            <p:spPr>
              <a:xfrm>
                <a:off x="395536" y="4941168"/>
                <a:ext cx="5400600" cy="144016"/>
              </a:xfrm>
              <a:prstGeom prst="rect">
                <a:avLst/>
              </a:prstGeom>
              <a:grpFill/>
              <a:ln w="127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en-US" sz="2700"/>
              </a:p>
            </p:txBody>
          </p:sp>
          <p:sp>
            <p:nvSpPr>
              <p:cNvPr id="9" name="Trapezoid 23">
                <a:extLst>
                  <a:ext uri="{FF2B5EF4-FFF2-40B4-BE49-F238E27FC236}">
                    <a16:creationId xmlns:a16="http://schemas.microsoft.com/office/drawing/2014/main" id="{86B2F55D-0F97-4732-9DF8-130DE427F509}"/>
                  </a:ext>
                </a:extLst>
              </p:cNvPr>
              <p:cNvSpPr/>
              <p:nvPr userDrawn="1"/>
            </p:nvSpPr>
            <p:spPr>
              <a:xfrm rot="10800000">
                <a:off x="395536" y="5085184"/>
                <a:ext cx="5400600" cy="108012"/>
              </a:xfrm>
              <a:prstGeom prst="trapezoid">
                <a:avLst>
                  <a:gd name="adj" fmla="val 129851"/>
                </a:avLst>
              </a:prstGeom>
              <a:grpFill/>
              <a:ln w="127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en-US" sz="2700"/>
              </a:p>
            </p:txBody>
          </p:sp>
        </p:grpSp>
        <p:sp>
          <p:nvSpPr>
            <p:cNvPr id="6" name="Rectangle 20">
              <a:extLst>
                <a:ext uri="{FF2B5EF4-FFF2-40B4-BE49-F238E27FC236}">
                  <a16:creationId xmlns:a16="http://schemas.microsoft.com/office/drawing/2014/main" id="{0F94A7FD-1D27-4D32-B67D-51FACD483883}"/>
                </a:ext>
              </a:extLst>
            </p:cNvPr>
            <p:cNvSpPr/>
            <p:nvPr userDrawn="1"/>
          </p:nvSpPr>
          <p:spPr>
            <a:xfrm>
              <a:off x="2518470" y="5009698"/>
              <a:ext cx="504056" cy="4571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2700"/>
            </a:p>
          </p:txBody>
        </p:sp>
      </p:grpSp>
      <p:sp>
        <p:nvSpPr>
          <p:cNvPr id="10" name="그림 개체 틀 2">
            <a:extLst>
              <a:ext uri="{FF2B5EF4-FFF2-40B4-BE49-F238E27FC236}">
                <a16:creationId xmlns:a16="http://schemas.microsoft.com/office/drawing/2014/main" id="{C84711B5-6D8E-4BD2-AA7C-91AF7930E6B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346722" y="2652840"/>
            <a:ext cx="3736840" cy="229161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8B75A449-3B41-4A64-8C44-65EC2E53574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94396" y="213422"/>
            <a:ext cx="10802330" cy="840230"/>
          </a:xfrm>
          <a:prstGeom prst="rect">
            <a:avLst/>
          </a:prstGeom>
          <a:noFill/>
          <a:effectLst/>
        </p:spPr>
        <p:txBody>
          <a:bodyPr wrap="square" rtlCol="0" anchor="ctr">
            <a:spAutoFit/>
          </a:bodyPr>
          <a:lstStyle>
            <a:lvl1pPr marL="0" indent="0" algn="l">
              <a:buFontTx/>
              <a:buNone/>
              <a:defRPr lang="en-US" altLang="ko-KR" sz="5400" dirty="0">
                <a:solidFill>
                  <a:schemeClr val="accent1"/>
                </a:solidFill>
                <a:effectLst/>
                <a:latin typeface="+mj-lt"/>
              </a:defRPr>
            </a:lvl1pPr>
          </a:lstStyle>
          <a:p>
            <a:pPr marL="0" lvl="0"/>
            <a:r>
              <a:rPr lang="en-US" altLang="ko-KR" dirty="0"/>
              <a:t>BASIC LAYOUT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AD6DAAB-5168-4AB2-841C-396305D9147B}"/>
              </a:ext>
            </a:extLst>
          </p:cNvPr>
          <p:cNvGrpSpPr/>
          <p:nvPr userDrawn="1"/>
        </p:nvGrpSpPr>
        <p:grpSpPr>
          <a:xfrm>
            <a:off x="143532" y="111977"/>
            <a:ext cx="11753193" cy="1709241"/>
            <a:chOff x="143532" y="111977"/>
            <a:chExt cx="11753193" cy="1709241"/>
          </a:xfrm>
          <a:solidFill>
            <a:schemeClr val="accent1"/>
          </a:solidFill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7FBD13C-3E48-41EA-A066-B5333155F1B4}"/>
                </a:ext>
              </a:extLst>
            </p:cNvPr>
            <p:cNvSpPr/>
            <p:nvPr userDrawn="1"/>
          </p:nvSpPr>
          <p:spPr>
            <a:xfrm>
              <a:off x="323528" y="980988"/>
              <a:ext cx="11573197" cy="695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A0C002F-9A3D-4401-8EAE-F463B450DCFB}"/>
                </a:ext>
              </a:extLst>
            </p:cNvPr>
            <p:cNvSpPr/>
            <p:nvPr userDrawn="1"/>
          </p:nvSpPr>
          <p:spPr>
            <a:xfrm>
              <a:off x="143532" y="111977"/>
              <a:ext cx="770868" cy="938610"/>
            </a:xfrm>
            <a:custGeom>
              <a:avLst/>
              <a:gdLst>
                <a:gd name="connsiteX0" fmla="*/ 2345425 w 4295741"/>
                <a:gd name="connsiteY0" fmla="*/ 1412300 h 5230498"/>
                <a:gd name="connsiteX1" fmla="*/ 2335110 w 4295741"/>
                <a:gd name="connsiteY1" fmla="*/ 1420343 h 5230498"/>
                <a:gd name="connsiteX2" fmla="*/ 2265573 w 4295741"/>
                <a:gd name="connsiteY2" fmla="*/ 1523612 h 5230498"/>
                <a:gd name="connsiteX3" fmla="*/ 2273357 w 4295741"/>
                <a:gd name="connsiteY3" fmla="*/ 1545408 h 5230498"/>
                <a:gd name="connsiteX4" fmla="*/ 2745594 w 4295741"/>
                <a:gd name="connsiteY4" fmla="*/ 1793462 h 5230498"/>
                <a:gd name="connsiteX5" fmla="*/ 2757011 w 4295741"/>
                <a:gd name="connsiteY5" fmla="*/ 1813701 h 5230498"/>
                <a:gd name="connsiteX6" fmla="*/ 2738848 w 4295741"/>
                <a:gd name="connsiteY6" fmla="*/ 1809550 h 5230498"/>
                <a:gd name="connsiteX7" fmla="*/ 2260903 w 4295741"/>
                <a:gd name="connsiteY7" fmla="*/ 1559419 h 5230498"/>
                <a:gd name="connsiteX8" fmla="*/ 2239107 w 4295741"/>
                <a:gd name="connsiteY8" fmla="*/ 1560457 h 5230498"/>
                <a:gd name="connsiteX9" fmla="*/ 2154001 w 4295741"/>
                <a:gd name="connsiteY9" fmla="*/ 1720811 h 5230498"/>
                <a:gd name="connsiteX10" fmla="*/ 2159710 w 4295741"/>
                <a:gd name="connsiteY10" fmla="*/ 1877012 h 5230498"/>
                <a:gd name="connsiteX11" fmla="*/ 2325770 w 4295741"/>
                <a:gd name="connsiteY11" fmla="*/ 2179555 h 5230498"/>
                <a:gd name="connsiteX12" fmla="*/ 2467959 w 4295741"/>
                <a:gd name="connsiteY12" fmla="*/ 2299430 h 5230498"/>
                <a:gd name="connsiteX13" fmla="*/ 2925147 w 4295741"/>
                <a:gd name="connsiteY13" fmla="*/ 2742086 h 5230498"/>
                <a:gd name="connsiteX14" fmla="*/ 3283736 w 4295741"/>
                <a:gd name="connsiteY14" fmla="*/ 3335237 h 5230498"/>
                <a:gd name="connsiteX15" fmla="*/ 3410357 w 4295741"/>
                <a:gd name="connsiteY15" fmla="*/ 4061754 h 5230498"/>
                <a:gd name="connsiteX16" fmla="*/ 3357944 w 4295741"/>
                <a:gd name="connsiteY16" fmla="*/ 4549040 h 5230498"/>
                <a:gd name="connsiteX17" fmla="*/ 3355869 w 4295741"/>
                <a:gd name="connsiteY17" fmla="*/ 4711469 h 5230498"/>
                <a:gd name="connsiteX18" fmla="*/ 3509475 w 4295741"/>
                <a:gd name="connsiteY18" fmla="*/ 4776336 h 5230498"/>
                <a:gd name="connsiteX19" fmla="*/ 3581090 w 4295741"/>
                <a:gd name="connsiteY19" fmla="*/ 4699015 h 5230498"/>
                <a:gd name="connsiteX20" fmla="*/ 3681764 w 4295741"/>
                <a:gd name="connsiteY20" fmla="*/ 4491956 h 5230498"/>
                <a:gd name="connsiteX21" fmla="*/ 3865989 w 4295741"/>
                <a:gd name="connsiteY21" fmla="*/ 3559419 h 5230498"/>
                <a:gd name="connsiteX22" fmla="*/ 3649071 w 4295741"/>
                <a:gd name="connsiteY22" fmla="*/ 2905552 h 5230498"/>
                <a:gd name="connsiteX23" fmla="*/ 3446683 w 4295741"/>
                <a:gd name="connsiteY23" fmla="*/ 2689673 h 5230498"/>
                <a:gd name="connsiteX24" fmla="*/ 3039314 w 4295741"/>
                <a:gd name="connsiteY24" fmla="*/ 2186300 h 5230498"/>
                <a:gd name="connsiteX25" fmla="*/ 2831219 w 4295741"/>
                <a:gd name="connsiteY25" fmla="*/ 1565646 h 5230498"/>
                <a:gd name="connsiteX26" fmla="*/ 2831219 w 4295741"/>
                <a:gd name="connsiteY26" fmla="*/ 1508563 h 5230498"/>
                <a:gd name="connsiteX27" fmla="*/ 2816170 w 4295741"/>
                <a:gd name="connsiteY27" fmla="*/ 1494551 h 5230498"/>
                <a:gd name="connsiteX28" fmla="*/ 2360021 w 4295741"/>
                <a:gd name="connsiteY28" fmla="*/ 1413596 h 5230498"/>
                <a:gd name="connsiteX29" fmla="*/ 2345425 w 4295741"/>
                <a:gd name="connsiteY29" fmla="*/ 1412300 h 5230498"/>
                <a:gd name="connsiteX30" fmla="*/ 2462346 w 4295741"/>
                <a:gd name="connsiteY30" fmla="*/ 1246239 h 5230498"/>
                <a:gd name="connsiteX31" fmla="*/ 2428521 w 4295741"/>
                <a:gd name="connsiteY31" fmla="*/ 1246497 h 5230498"/>
                <a:gd name="connsiteX32" fmla="*/ 2406206 w 4295741"/>
                <a:gd name="connsiteY32" fmla="*/ 1267255 h 5230498"/>
                <a:gd name="connsiteX33" fmla="*/ 2358463 w 4295741"/>
                <a:gd name="connsiteY33" fmla="*/ 1377790 h 5230498"/>
                <a:gd name="connsiteX34" fmla="*/ 2369361 w 4295741"/>
                <a:gd name="connsiteY34" fmla="*/ 1396991 h 5230498"/>
                <a:gd name="connsiteX35" fmla="*/ 2423849 w 4295741"/>
                <a:gd name="connsiteY35" fmla="*/ 1403737 h 5230498"/>
                <a:gd name="connsiteX36" fmla="*/ 2813056 w 4295741"/>
                <a:gd name="connsiteY36" fmla="*/ 1475350 h 5230498"/>
                <a:gd name="connsiteX37" fmla="*/ 2832257 w 4295741"/>
                <a:gd name="connsiteY37" fmla="*/ 1462896 h 5230498"/>
                <a:gd name="connsiteX38" fmla="*/ 2858204 w 4295741"/>
                <a:gd name="connsiteY38" fmla="*/ 1279191 h 5230498"/>
                <a:gd name="connsiteX39" fmla="*/ 2844711 w 4295741"/>
                <a:gd name="connsiteY39" fmla="*/ 1255839 h 5230498"/>
                <a:gd name="connsiteX40" fmla="*/ 2462346 w 4295741"/>
                <a:gd name="connsiteY40" fmla="*/ 1246239 h 5230498"/>
                <a:gd name="connsiteX41" fmla="*/ 1125324 w 4295741"/>
                <a:gd name="connsiteY41" fmla="*/ 819937 h 5230498"/>
                <a:gd name="connsiteX42" fmla="*/ 1020238 w 4295741"/>
                <a:gd name="connsiteY42" fmla="*/ 833429 h 5230498"/>
                <a:gd name="connsiteX43" fmla="*/ 1003113 w 4295741"/>
                <a:gd name="connsiteY43" fmla="*/ 863010 h 5230498"/>
                <a:gd name="connsiteX44" fmla="*/ 1214323 w 4295741"/>
                <a:gd name="connsiteY44" fmla="*/ 1062284 h 5230498"/>
                <a:gd name="connsiteX45" fmla="*/ 1214326 w 4295741"/>
                <a:gd name="connsiteY45" fmla="*/ 1062283 h 5230498"/>
                <a:gd name="connsiteX46" fmla="*/ 1214322 w 4295741"/>
                <a:gd name="connsiteY46" fmla="*/ 1062282 h 5230498"/>
                <a:gd name="connsiteX47" fmla="*/ 1217434 w 4295741"/>
                <a:gd name="connsiteY47" fmla="*/ 1042563 h 5230498"/>
                <a:gd name="connsiteX48" fmla="*/ 1222106 w 4295741"/>
                <a:gd name="connsiteY48" fmla="*/ 859896 h 5230498"/>
                <a:gd name="connsiteX49" fmla="*/ 1234041 w 4295741"/>
                <a:gd name="connsiteY49" fmla="*/ 839138 h 5230498"/>
                <a:gd name="connsiteX50" fmla="*/ 1249609 w 4295741"/>
                <a:gd name="connsiteY50" fmla="*/ 955380 h 5230498"/>
                <a:gd name="connsiteX51" fmla="*/ 1241046 w 4295741"/>
                <a:gd name="connsiteY51" fmla="*/ 1010713 h 5230498"/>
                <a:gd name="connsiteX52" fmla="*/ 1227850 w 4295741"/>
                <a:gd name="connsiteY52" fmla="*/ 1064723 h 5230498"/>
                <a:gd name="connsiteX53" fmla="*/ 1227815 w 4295741"/>
                <a:gd name="connsiteY53" fmla="*/ 1065917 h 5230498"/>
                <a:gd name="connsiteX54" fmla="*/ 1441619 w 4295741"/>
                <a:gd name="connsiteY54" fmla="*/ 1048792 h 5230498"/>
                <a:gd name="connsiteX55" fmla="*/ 1452518 w 4295741"/>
                <a:gd name="connsiteY55" fmla="*/ 1026477 h 5230498"/>
                <a:gd name="connsiteX56" fmla="*/ 1230409 w 4295741"/>
                <a:gd name="connsiteY56" fmla="*/ 832910 h 5230498"/>
                <a:gd name="connsiteX57" fmla="*/ 1125324 w 4295741"/>
                <a:gd name="connsiteY57" fmla="*/ 819937 h 5230498"/>
                <a:gd name="connsiteX58" fmla="*/ 2028607 w 4295741"/>
                <a:gd name="connsiteY58" fmla="*/ 819485 h 5230498"/>
                <a:gd name="connsiteX59" fmla="*/ 1914893 w 4295741"/>
                <a:gd name="connsiteY59" fmla="*/ 835506 h 5230498"/>
                <a:gd name="connsiteX60" fmla="*/ 1703164 w 4295741"/>
                <a:gd name="connsiteY60" fmla="*/ 1026998 h 5230498"/>
                <a:gd name="connsiteX61" fmla="*/ 1707834 w 4295741"/>
                <a:gd name="connsiteY61" fmla="*/ 1045680 h 5230498"/>
                <a:gd name="connsiteX62" fmla="*/ 1915411 w 4295741"/>
                <a:gd name="connsiteY62" fmla="*/ 1065918 h 5230498"/>
                <a:gd name="connsiteX63" fmla="*/ 1925790 w 4295741"/>
                <a:gd name="connsiteY63" fmla="*/ 1049831 h 5230498"/>
                <a:gd name="connsiteX64" fmla="*/ 1910221 w 4295741"/>
                <a:gd name="connsiteY64" fmla="*/ 986521 h 5230498"/>
                <a:gd name="connsiteX65" fmla="*/ 1923714 w 4295741"/>
                <a:gd name="connsiteY65" fmla="*/ 840696 h 5230498"/>
                <a:gd name="connsiteX66" fmla="*/ 1938763 w 4295741"/>
                <a:gd name="connsiteY66" fmla="*/ 1042047 h 5230498"/>
                <a:gd name="connsiteX67" fmla="*/ 1936168 w 4295741"/>
                <a:gd name="connsiteY67" fmla="*/ 1059173 h 5230498"/>
                <a:gd name="connsiteX68" fmla="*/ 1953294 w 4295741"/>
                <a:gd name="connsiteY68" fmla="*/ 1058654 h 5230498"/>
                <a:gd name="connsiteX69" fmla="*/ 2155163 w 4295741"/>
                <a:gd name="connsiteY69" fmla="*/ 854708 h 5230498"/>
                <a:gd name="connsiteX70" fmla="*/ 2142708 w 4295741"/>
                <a:gd name="connsiteY70" fmla="*/ 834989 h 5230498"/>
                <a:gd name="connsiteX71" fmla="*/ 2028607 w 4295741"/>
                <a:gd name="connsiteY71" fmla="*/ 819485 h 5230498"/>
                <a:gd name="connsiteX72" fmla="*/ 2575900 w 4295741"/>
                <a:gd name="connsiteY72" fmla="*/ 0 h 5230498"/>
                <a:gd name="connsiteX73" fmla="*/ 2589393 w 4295741"/>
                <a:gd name="connsiteY73" fmla="*/ 26466 h 5230498"/>
                <a:gd name="connsiteX74" fmla="*/ 2524525 w 4295741"/>
                <a:gd name="connsiteY74" fmla="*/ 498184 h 5230498"/>
                <a:gd name="connsiteX75" fmla="*/ 2406206 w 4295741"/>
                <a:gd name="connsiteY75" fmla="*/ 704723 h 5230498"/>
                <a:gd name="connsiteX76" fmla="*/ 2397903 w 4295741"/>
                <a:gd name="connsiteY76" fmla="*/ 769071 h 5230498"/>
                <a:gd name="connsiteX77" fmla="*/ 2454986 w 4295741"/>
                <a:gd name="connsiteY77" fmla="*/ 1063310 h 5230498"/>
                <a:gd name="connsiteX78" fmla="*/ 2438900 w 4295741"/>
                <a:gd name="connsiteY78" fmla="*/ 1192528 h 5230498"/>
                <a:gd name="connsiteX79" fmla="*/ 2466403 w 4295741"/>
                <a:gd name="connsiteY79" fmla="*/ 1227297 h 5230498"/>
                <a:gd name="connsiteX80" fmla="*/ 2819284 w 4295741"/>
                <a:gd name="connsiteY80" fmla="*/ 1235599 h 5230498"/>
                <a:gd name="connsiteX81" fmla="*/ 2869102 w 4295741"/>
                <a:gd name="connsiteY81" fmla="*/ 1200831 h 5230498"/>
                <a:gd name="connsiteX82" fmla="*/ 3027898 w 4295741"/>
                <a:gd name="connsiteY82" fmla="*/ 932019 h 5230498"/>
                <a:gd name="connsiteX83" fmla="*/ 3305013 w 4295741"/>
                <a:gd name="connsiteY83" fmla="*/ 716658 h 5230498"/>
                <a:gd name="connsiteX84" fmla="*/ 3826030 w 4295741"/>
                <a:gd name="connsiteY84" fmla="*/ 607161 h 5230498"/>
                <a:gd name="connsiteX85" fmla="*/ 4128573 w 4295741"/>
                <a:gd name="connsiteY85" fmla="*/ 713026 h 5230498"/>
                <a:gd name="connsiteX86" fmla="*/ 4240145 w 4295741"/>
                <a:gd name="connsiteY86" fmla="*/ 841723 h 5230498"/>
                <a:gd name="connsiteX87" fmla="*/ 4189807 w 4295741"/>
                <a:gd name="connsiteY87" fmla="*/ 1316036 h 5230498"/>
                <a:gd name="connsiteX88" fmla="*/ 3869621 w 4295741"/>
                <a:gd name="connsiteY88" fmla="*/ 1496109 h 5230498"/>
                <a:gd name="connsiteX89" fmla="*/ 3638173 w 4295741"/>
                <a:gd name="connsiteY89" fmla="*/ 1449403 h 5230498"/>
                <a:gd name="connsiteX90" fmla="*/ 3564483 w 4295741"/>
                <a:gd name="connsiteY90" fmla="*/ 1366892 h 5230498"/>
                <a:gd name="connsiteX91" fmla="*/ 3600809 w 4295741"/>
                <a:gd name="connsiteY91" fmla="*/ 1215880 h 5230498"/>
                <a:gd name="connsiteX92" fmla="*/ 3682283 w 4295741"/>
                <a:gd name="connsiteY92" fmla="*/ 1198236 h 5230498"/>
                <a:gd name="connsiteX93" fmla="*/ 3793855 w 4295741"/>
                <a:gd name="connsiteY93" fmla="*/ 1222625 h 5230498"/>
                <a:gd name="connsiteX94" fmla="*/ 3988977 w 4295741"/>
                <a:gd name="connsiteY94" fmla="*/ 1093410 h 5230498"/>
                <a:gd name="connsiteX95" fmla="*/ 3965107 w 4295741"/>
                <a:gd name="connsiteY95" fmla="*/ 998962 h 5230498"/>
                <a:gd name="connsiteX96" fmla="*/ 3884152 w 4295741"/>
                <a:gd name="connsiteY96" fmla="*/ 949144 h 5230498"/>
                <a:gd name="connsiteX97" fmla="*/ 3620530 w 4295741"/>
                <a:gd name="connsiteY97" fmla="*/ 934614 h 5230498"/>
                <a:gd name="connsiteX98" fmla="*/ 3320062 w 4295741"/>
                <a:gd name="connsiteY98" fmla="*/ 1091854 h 5230498"/>
                <a:gd name="connsiteX99" fmla="*/ 3154001 w 4295741"/>
                <a:gd name="connsiteY99" fmla="*/ 1402181 h 5230498"/>
                <a:gd name="connsiteX100" fmla="*/ 3241183 w 4295741"/>
                <a:gd name="connsiteY100" fmla="*/ 1919045 h 5230498"/>
                <a:gd name="connsiteX101" fmla="*/ 3460695 w 4295741"/>
                <a:gd name="connsiteY101" fmla="*/ 2210172 h 5230498"/>
                <a:gd name="connsiteX102" fmla="*/ 3712900 w 4295741"/>
                <a:gd name="connsiteY102" fmla="*/ 2466010 h 5230498"/>
                <a:gd name="connsiteX103" fmla="*/ 4107296 w 4295741"/>
                <a:gd name="connsiteY103" fmla="*/ 3093409 h 5230498"/>
                <a:gd name="connsiteX104" fmla="*/ 4163342 w 4295741"/>
                <a:gd name="connsiteY104" fmla="*/ 3381422 h 5230498"/>
                <a:gd name="connsiteX105" fmla="*/ 4141546 w 4295741"/>
                <a:gd name="connsiteY105" fmla="*/ 3759211 h 5230498"/>
                <a:gd name="connsiteX106" fmla="*/ 4016481 w 4295741"/>
                <a:gd name="connsiteY106" fmla="*/ 4404256 h 5230498"/>
                <a:gd name="connsiteX107" fmla="*/ 3759087 w 4295741"/>
                <a:gd name="connsiteY107" fmla="*/ 5019720 h 5230498"/>
                <a:gd name="connsiteX108" fmla="*/ 3588874 w 4295741"/>
                <a:gd name="connsiteY108" fmla="*/ 5135445 h 5230498"/>
                <a:gd name="connsiteX109" fmla="*/ 3471593 w 4295741"/>
                <a:gd name="connsiteY109" fmla="*/ 5153088 h 5230498"/>
                <a:gd name="connsiteX110" fmla="*/ 2908023 w 4295741"/>
                <a:gd name="connsiteY110" fmla="*/ 5215361 h 5230498"/>
                <a:gd name="connsiteX111" fmla="*/ 2108333 w 4295741"/>
                <a:gd name="connsiteY111" fmla="*/ 5230410 h 5230498"/>
                <a:gd name="connsiteX112" fmla="*/ 1436824 w 4295741"/>
                <a:gd name="connsiteY112" fmla="*/ 5195642 h 5230498"/>
                <a:gd name="connsiteX113" fmla="*/ 1242739 w 4295741"/>
                <a:gd name="connsiteY113" fmla="*/ 5169176 h 5230498"/>
                <a:gd name="connsiteX114" fmla="*/ 1129610 w 4295741"/>
                <a:gd name="connsiteY114" fmla="*/ 5119357 h 5230498"/>
                <a:gd name="connsiteX115" fmla="*/ 1093284 w 4295741"/>
                <a:gd name="connsiteY115" fmla="*/ 5059679 h 5230498"/>
                <a:gd name="connsiteX116" fmla="*/ 1136876 w 4295741"/>
                <a:gd name="connsiteY116" fmla="*/ 4915413 h 5230498"/>
                <a:gd name="connsiteX117" fmla="*/ 1222501 w 4295741"/>
                <a:gd name="connsiteY117" fmla="*/ 4879606 h 5230498"/>
                <a:gd name="connsiteX118" fmla="*/ 1288925 w 4295741"/>
                <a:gd name="connsiteY118" fmla="*/ 4870265 h 5230498"/>
                <a:gd name="connsiteX119" fmla="*/ 1319024 w 4295741"/>
                <a:gd name="connsiteY119" fmla="*/ 4839647 h 5230498"/>
                <a:gd name="connsiteX120" fmla="*/ 1274914 w 4295741"/>
                <a:gd name="connsiteY120" fmla="*/ 4122471 h 5230498"/>
                <a:gd name="connsiteX121" fmla="*/ 1177872 w 4295741"/>
                <a:gd name="connsiteY121" fmla="*/ 3873380 h 5230498"/>
                <a:gd name="connsiteX122" fmla="*/ 987420 w 4295741"/>
                <a:gd name="connsiteY122" fmla="*/ 3361184 h 5230498"/>
                <a:gd name="connsiteX123" fmla="*/ 931374 w 4295741"/>
                <a:gd name="connsiteY123" fmla="*/ 2921121 h 5230498"/>
                <a:gd name="connsiteX124" fmla="*/ 991052 w 4295741"/>
                <a:gd name="connsiteY124" fmla="*/ 2437987 h 5230498"/>
                <a:gd name="connsiteX125" fmla="*/ 1080829 w 4295741"/>
                <a:gd name="connsiteY125" fmla="*/ 2089777 h 5230498"/>
                <a:gd name="connsiteX126" fmla="*/ 1116118 w 4295741"/>
                <a:gd name="connsiteY126" fmla="*/ 1825118 h 5230498"/>
                <a:gd name="connsiteX127" fmla="*/ 1031011 w 4295741"/>
                <a:gd name="connsiteY127" fmla="*/ 1608200 h 5230498"/>
                <a:gd name="connsiteX128" fmla="*/ 985863 w 4295741"/>
                <a:gd name="connsiteY128" fmla="*/ 1560976 h 5230498"/>
                <a:gd name="connsiteX129" fmla="*/ 938121 w 4295741"/>
                <a:gd name="connsiteY129" fmla="*/ 1553710 h 5230498"/>
                <a:gd name="connsiteX130" fmla="*/ 416585 w 4295741"/>
                <a:gd name="connsiteY130" fmla="*/ 1821485 h 5230498"/>
                <a:gd name="connsiteX131" fmla="*/ 392714 w 4295741"/>
                <a:gd name="connsiteY131" fmla="*/ 1818890 h 5230498"/>
                <a:gd name="connsiteX132" fmla="*/ 397903 w 4295741"/>
                <a:gd name="connsiteY132" fmla="*/ 1799169 h 5230498"/>
                <a:gd name="connsiteX133" fmla="*/ 902832 w 4295741"/>
                <a:gd name="connsiteY133" fmla="*/ 1534510 h 5230498"/>
                <a:gd name="connsiteX134" fmla="*/ 912693 w 4295741"/>
                <a:gd name="connsiteY134" fmla="*/ 1489362 h 5230498"/>
                <a:gd name="connsiteX135" fmla="*/ 868582 w 4295741"/>
                <a:gd name="connsiteY135" fmla="*/ 1435912 h 5230498"/>
                <a:gd name="connsiteX136" fmla="*/ 819283 w 4295741"/>
                <a:gd name="connsiteY136" fmla="*/ 1415154 h 5230498"/>
                <a:gd name="connsiteX137" fmla="*/ 68375 w 4295741"/>
                <a:gd name="connsiteY137" fmla="*/ 1578620 h 5230498"/>
                <a:gd name="connsiteX138" fmla="*/ 48136 w 4295741"/>
                <a:gd name="connsiteY138" fmla="*/ 1571874 h 5230498"/>
                <a:gd name="connsiteX139" fmla="*/ 55920 w 4295741"/>
                <a:gd name="connsiteY139" fmla="*/ 1554229 h 5230498"/>
                <a:gd name="connsiteX140" fmla="*/ 785032 w 4295741"/>
                <a:gd name="connsiteY140" fmla="*/ 1390244 h 5230498"/>
                <a:gd name="connsiteX141" fmla="*/ 808385 w 4295741"/>
                <a:gd name="connsiteY141" fmla="*/ 1341464 h 5230498"/>
                <a:gd name="connsiteX142" fmla="*/ 783476 w 4295741"/>
                <a:gd name="connsiteY142" fmla="*/ 1288012 h 5230498"/>
                <a:gd name="connsiteX143" fmla="*/ 749226 w 4295741"/>
                <a:gd name="connsiteY143" fmla="*/ 1263623 h 5230498"/>
                <a:gd name="connsiteX144" fmla="*/ 20631 w 4295741"/>
                <a:gd name="connsiteY144" fmla="*/ 1300986 h 5230498"/>
                <a:gd name="connsiteX145" fmla="*/ 393 w 4295741"/>
                <a:gd name="connsiteY145" fmla="*/ 1288012 h 5230498"/>
                <a:gd name="connsiteX146" fmla="*/ 17000 w 4295741"/>
                <a:gd name="connsiteY146" fmla="*/ 1272963 h 5230498"/>
                <a:gd name="connsiteX147" fmla="*/ 719128 w 4295741"/>
                <a:gd name="connsiteY147" fmla="*/ 1232487 h 5230498"/>
                <a:gd name="connsiteX148" fmla="*/ 751820 w 4295741"/>
                <a:gd name="connsiteY148" fmla="*/ 1187857 h 5230498"/>
                <a:gd name="connsiteX149" fmla="*/ 774136 w 4295741"/>
                <a:gd name="connsiteY149" fmla="*/ 772704 h 5230498"/>
                <a:gd name="connsiteX150" fmla="*/ 792816 w 4295741"/>
                <a:gd name="connsiteY150" fmla="*/ 714582 h 5230498"/>
                <a:gd name="connsiteX151" fmla="*/ 789185 w 4295741"/>
                <a:gd name="connsiteY151" fmla="*/ 667878 h 5230498"/>
                <a:gd name="connsiteX152" fmla="*/ 637134 w 4295741"/>
                <a:gd name="connsiteY152" fmla="*/ 178517 h 5230498"/>
                <a:gd name="connsiteX153" fmla="*/ 625719 w 4295741"/>
                <a:gd name="connsiteY153" fmla="*/ 50338 h 5230498"/>
                <a:gd name="connsiteX154" fmla="*/ 651146 w 4295741"/>
                <a:gd name="connsiteY154" fmla="*/ 31137 h 5230498"/>
                <a:gd name="connsiteX155" fmla="*/ 818246 w 4295741"/>
                <a:gd name="connsiteY155" fmla="*/ 84069 h 5230498"/>
                <a:gd name="connsiteX156" fmla="*/ 1174758 w 4295741"/>
                <a:gd name="connsiteY156" fmla="*/ 268812 h 5230498"/>
                <a:gd name="connsiteX157" fmla="*/ 1302417 w 4295741"/>
                <a:gd name="connsiteY157" fmla="*/ 294240 h 5230498"/>
                <a:gd name="connsiteX158" fmla="*/ 1924110 w 4295741"/>
                <a:gd name="connsiteY158" fmla="*/ 305138 h 5230498"/>
                <a:gd name="connsiteX159" fmla="*/ 2029455 w 4295741"/>
                <a:gd name="connsiteY159" fmla="*/ 288531 h 5230498"/>
                <a:gd name="connsiteX160" fmla="*/ 2133243 w 4295741"/>
                <a:gd name="connsiteY160" fmla="*/ 212765 h 5230498"/>
                <a:gd name="connsiteX161" fmla="*/ 2504804 w 4295741"/>
                <a:gd name="connsiteY161" fmla="*/ 11935 h 5230498"/>
                <a:gd name="connsiteX162" fmla="*/ 2575900 w 4295741"/>
                <a:gd name="connsiteY162" fmla="*/ 0 h 5230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</a:cxnLst>
              <a:rect l="l" t="t" r="r" b="b"/>
              <a:pathLst>
                <a:path w="4295741" h="5230498">
                  <a:moveTo>
                    <a:pt x="2345425" y="1412300"/>
                  </a:moveTo>
                  <a:cubicBezTo>
                    <a:pt x="2341468" y="1412819"/>
                    <a:pt x="2338224" y="1414894"/>
                    <a:pt x="2335110" y="1420343"/>
                  </a:cubicBezTo>
                  <a:cubicBezTo>
                    <a:pt x="2314353" y="1456669"/>
                    <a:pt x="2291001" y="1490920"/>
                    <a:pt x="2265573" y="1523612"/>
                  </a:cubicBezTo>
                  <a:cubicBezTo>
                    <a:pt x="2253638" y="1538661"/>
                    <a:pt x="2255194" y="1538661"/>
                    <a:pt x="2273357" y="1545408"/>
                  </a:cubicBezTo>
                  <a:cubicBezTo>
                    <a:pt x="2440456" y="1609237"/>
                    <a:pt x="2599252" y="1690192"/>
                    <a:pt x="2745594" y="1793462"/>
                  </a:cubicBezTo>
                  <a:cubicBezTo>
                    <a:pt x="2750783" y="1797094"/>
                    <a:pt x="2762718" y="1804359"/>
                    <a:pt x="2757011" y="1813701"/>
                  </a:cubicBezTo>
                  <a:cubicBezTo>
                    <a:pt x="2750783" y="1824079"/>
                    <a:pt x="2744038" y="1813181"/>
                    <a:pt x="2738848" y="1809550"/>
                  </a:cubicBezTo>
                  <a:cubicBezTo>
                    <a:pt x="2696294" y="1779969"/>
                    <a:pt x="2442012" y="1618060"/>
                    <a:pt x="2260903" y="1559419"/>
                  </a:cubicBezTo>
                  <a:cubicBezTo>
                    <a:pt x="2253638" y="1556824"/>
                    <a:pt x="2245854" y="1551115"/>
                    <a:pt x="2239107" y="1560457"/>
                  </a:cubicBezTo>
                  <a:cubicBezTo>
                    <a:pt x="2202262" y="1609237"/>
                    <a:pt x="2163860" y="1657499"/>
                    <a:pt x="2154001" y="1720811"/>
                  </a:cubicBezTo>
                  <a:cubicBezTo>
                    <a:pt x="2145698" y="1773222"/>
                    <a:pt x="2151925" y="1825118"/>
                    <a:pt x="2159710" y="1877012"/>
                  </a:cubicBezTo>
                  <a:cubicBezTo>
                    <a:pt x="2177872" y="1998443"/>
                    <a:pt x="2230803" y="2100675"/>
                    <a:pt x="2325770" y="2179555"/>
                  </a:cubicBezTo>
                  <a:cubicBezTo>
                    <a:pt x="2373513" y="2219512"/>
                    <a:pt x="2420218" y="2259990"/>
                    <a:pt x="2467959" y="2299430"/>
                  </a:cubicBezTo>
                  <a:cubicBezTo>
                    <a:pt x="2631427" y="2435393"/>
                    <a:pt x="2783995" y="2583291"/>
                    <a:pt x="2925147" y="2742086"/>
                  </a:cubicBezTo>
                  <a:cubicBezTo>
                    <a:pt x="3081348" y="2917489"/>
                    <a:pt x="3189808" y="3121951"/>
                    <a:pt x="3283736" y="3335237"/>
                  </a:cubicBezTo>
                  <a:cubicBezTo>
                    <a:pt x="3385968" y="3566684"/>
                    <a:pt x="3426964" y="3809030"/>
                    <a:pt x="3410357" y="4061754"/>
                  </a:cubicBezTo>
                  <a:cubicBezTo>
                    <a:pt x="3399459" y="4225222"/>
                    <a:pt x="3375070" y="4386612"/>
                    <a:pt x="3357944" y="4549040"/>
                  </a:cubicBezTo>
                  <a:cubicBezTo>
                    <a:pt x="3352237" y="4603011"/>
                    <a:pt x="3344453" y="4656980"/>
                    <a:pt x="3355869" y="4711469"/>
                  </a:cubicBezTo>
                  <a:cubicBezTo>
                    <a:pt x="3371956" y="4787754"/>
                    <a:pt x="3443571" y="4817853"/>
                    <a:pt x="3509475" y="4776336"/>
                  </a:cubicBezTo>
                  <a:cubicBezTo>
                    <a:pt x="3540092" y="4756617"/>
                    <a:pt x="3562408" y="4729632"/>
                    <a:pt x="3581090" y="4699015"/>
                  </a:cubicBezTo>
                  <a:cubicBezTo>
                    <a:pt x="3621566" y="4633628"/>
                    <a:pt x="3654261" y="4564090"/>
                    <a:pt x="3681764" y="4491956"/>
                  </a:cubicBezTo>
                  <a:cubicBezTo>
                    <a:pt x="3796450" y="4191490"/>
                    <a:pt x="3857166" y="3880644"/>
                    <a:pt x="3865989" y="3559419"/>
                  </a:cubicBezTo>
                  <a:cubicBezTo>
                    <a:pt x="3872735" y="3315516"/>
                    <a:pt x="3801639" y="3097042"/>
                    <a:pt x="3649071" y="2905552"/>
                  </a:cubicBezTo>
                  <a:cubicBezTo>
                    <a:pt x="3587316" y="2828231"/>
                    <a:pt x="3514665" y="2761288"/>
                    <a:pt x="3446683" y="2689673"/>
                  </a:cubicBezTo>
                  <a:cubicBezTo>
                    <a:pt x="3297229" y="2532953"/>
                    <a:pt x="3157114" y="2368448"/>
                    <a:pt x="3039314" y="2186300"/>
                  </a:cubicBezTo>
                  <a:cubicBezTo>
                    <a:pt x="2916326" y="1996887"/>
                    <a:pt x="2835889" y="1794499"/>
                    <a:pt x="2831219" y="1565646"/>
                  </a:cubicBezTo>
                  <a:cubicBezTo>
                    <a:pt x="2831219" y="1546445"/>
                    <a:pt x="2830182" y="1527763"/>
                    <a:pt x="2831219" y="1508563"/>
                  </a:cubicBezTo>
                  <a:cubicBezTo>
                    <a:pt x="2831738" y="1497146"/>
                    <a:pt x="2827587" y="1497146"/>
                    <a:pt x="2816170" y="1494551"/>
                  </a:cubicBezTo>
                  <a:cubicBezTo>
                    <a:pt x="2665677" y="1458745"/>
                    <a:pt x="2513108" y="1433317"/>
                    <a:pt x="2360021" y="1413596"/>
                  </a:cubicBezTo>
                  <a:cubicBezTo>
                    <a:pt x="2354052" y="1412818"/>
                    <a:pt x="2349382" y="1411780"/>
                    <a:pt x="2345425" y="1412300"/>
                  </a:cubicBezTo>
                  <a:close/>
                  <a:moveTo>
                    <a:pt x="2462346" y="1246239"/>
                  </a:moveTo>
                  <a:cubicBezTo>
                    <a:pt x="2448306" y="1246222"/>
                    <a:pt x="2436759" y="1246303"/>
                    <a:pt x="2428521" y="1246497"/>
                  </a:cubicBezTo>
                  <a:cubicBezTo>
                    <a:pt x="2416585" y="1247016"/>
                    <a:pt x="2410357" y="1254800"/>
                    <a:pt x="2406206" y="1267255"/>
                  </a:cubicBezTo>
                  <a:cubicBezTo>
                    <a:pt x="2393752" y="1305658"/>
                    <a:pt x="2378183" y="1343020"/>
                    <a:pt x="2358463" y="1377790"/>
                  </a:cubicBezTo>
                  <a:cubicBezTo>
                    <a:pt x="2349642" y="1393358"/>
                    <a:pt x="2356387" y="1395433"/>
                    <a:pt x="2369361" y="1396991"/>
                  </a:cubicBezTo>
                  <a:cubicBezTo>
                    <a:pt x="2387524" y="1398547"/>
                    <a:pt x="2405687" y="1401142"/>
                    <a:pt x="2423849" y="1403737"/>
                  </a:cubicBezTo>
                  <a:cubicBezTo>
                    <a:pt x="2554623" y="1421900"/>
                    <a:pt x="2684877" y="1444733"/>
                    <a:pt x="2813056" y="1475350"/>
                  </a:cubicBezTo>
                  <a:cubicBezTo>
                    <a:pt x="2825510" y="1478464"/>
                    <a:pt x="2831738" y="1478464"/>
                    <a:pt x="2832257" y="1462896"/>
                  </a:cubicBezTo>
                  <a:cubicBezTo>
                    <a:pt x="2834333" y="1400623"/>
                    <a:pt x="2843673" y="1339389"/>
                    <a:pt x="2858204" y="1279191"/>
                  </a:cubicBezTo>
                  <a:cubicBezTo>
                    <a:pt x="2861837" y="1264660"/>
                    <a:pt x="2858204" y="1256876"/>
                    <a:pt x="2844711" y="1255839"/>
                  </a:cubicBezTo>
                  <a:cubicBezTo>
                    <a:pt x="2781142" y="1251298"/>
                    <a:pt x="2560632" y="1246360"/>
                    <a:pt x="2462346" y="1246239"/>
                  </a:cubicBezTo>
                  <a:close/>
                  <a:moveTo>
                    <a:pt x="1125324" y="819937"/>
                  </a:moveTo>
                  <a:cubicBezTo>
                    <a:pt x="1090295" y="820585"/>
                    <a:pt x="1055267" y="825645"/>
                    <a:pt x="1020238" y="833429"/>
                  </a:cubicBezTo>
                  <a:cubicBezTo>
                    <a:pt x="995327" y="838619"/>
                    <a:pt x="995327" y="839657"/>
                    <a:pt x="1003113" y="863010"/>
                  </a:cubicBezTo>
                  <a:cubicBezTo>
                    <a:pt x="1038401" y="966279"/>
                    <a:pt x="1107421" y="1034780"/>
                    <a:pt x="1214323" y="1062284"/>
                  </a:cubicBezTo>
                  <a:lnTo>
                    <a:pt x="1214326" y="1062283"/>
                  </a:lnTo>
                  <a:lnTo>
                    <a:pt x="1214322" y="1062282"/>
                  </a:lnTo>
                  <a:cubicBezTo>
                    <a:pt x="1228851" y="1057612"/>
                    <a:pt x="1218992" y="1048272"/>
                    <a:pt x="1217434" y="1042563"/>
                  </a:cubicBezTo>
                  <a:cubicBezTo>
                    <a:pt x="1200310" y="981327"/>
                    <a:pt x="1201348" y="920093"/>
                    <a:pt x="1222106" y="859896"/>
                  </a:cubicBezTo>
                  <a:cubicBezTo>
                    <a:pt x="1224700" y="853150"/>
                    <a:pt x="1225737" y="845366"/>
                    <a:pt x="1234041" y="839138"/>
                  </a:cubicBezTo>
                  <a:cubicBezTo>
                    <a:pt x="1248053" y="877539"/>
                    <a:pt x="1251165" y="915942"/>
                    <a:pt x="1249609" y="955380"/>
                  </a:cubicBezTo>
                  <a:cubicBezTo>
                    <a:pt x="1248831" y="974322"/>
                    <a:pt x="1245328" y="992615"/>
                    <a:pt x="1241046" y="1010713"/>
                  </a:cubicBezTo>
                  <a:lnTo>
                    <a:pt x="1227850" y="1064723"/>
                  </a:lnTo>
                  <a:lnTo>
                    <a:pt x="1227815" y="1065917"/>
                  </a:lnTo>
                  <a:cubicBezTo>
                    <a:pt x="1300468" y="1076296"/>
                    <a:pt x="1371045" y="1067992"/>
                    <a:pt x="1441619" y="1048792"/>
                  </a:cubicBezTo>
                  <a:cubicBezTo>
                    <a:pt x="1455112" y="1045159"/>
                    <a:pt x="1459265" y="1040489"/>
                    <a:pt x="1452518" y="1026477"/>
                  </a:cubicBezTo>
                  <a:cubicBezTo>
                    <a:pt x="1405294" y="930992"/>
                    <a:pt x="1334717" y="862490"/>
                    <a:pt x="1230409" y="832910"/>
                  </a:cubicBezTo>
                  <a:cubicBezTo>
                    <a:pt x="1195381" y="823050"/>
                    <a:pt x="1160352" y="819288"/>
                    <a:pt x="1125324" y="819937"/>
                  </a:cubicBezTo>
                  <a:close/>
                  <a:moveTo>
                    <a:pt x="2028607" y="819485"/>
                  </a:moveTo>
                  <a:cubicBezTo>
                    <a:pt x="1990659" y="818901"/>
                    <a:pt x="1952776" y="823571"/>
                    <a:pt x="1914893" y="835506"/>
                  </a:cubicBezTo>
                  <a:cubicBezTo>
                    <a:pt x="1815256" y="867162"/>
                    <a:pt x="1747793" y="934625"/>
                    <a:pt x="1703164" y="1026998"/>
                  </a:cubicBezTo>
                  <a:cubicBezTo>
                    <a:pt x="1700050" y="1033745"/>
                    <a:pt x="1694341" y="1042047"/>
                    <a:pt x="1707834" y="1045680"/>
                  </a:cubicBezTo>
                  <a:cubicBezTo>
                    <a:pt x="1775816" y="1064882"/>
                    <a:pt x="1844317" y="1075778"/>
                    <a:pt x="1915411" y="1065918"/>
                  </a:cubicBezTo>
                  <a:cubicBezTo>
                    <a:pt x="1926309" y="1064362"/>
                    <a:pt x="1929423" y="1060729"/>
                    <a:pt x="1925790" y="1049831"/>
                  </a:cubicBezTo>
                  <a:cubicBezTo>
                    <a:pt x="1918525" y="1029073"/>
                    <a:pt x="1913335" y="1008315"/>
                    <a:pt x="1910221" y="986521"/>
                  </a:cubicBezTo>
                  <a:cubicBezTo>
                    <a:pt x="1902956" y="937219"/>
                    <a:pt x="1904514" y="887920"/>
                    <a:pt x="1923714" y="840696"/>
                  </a:cubicBezTo>
                  <a:cubicBezTo>
                    <a:pt x="1954333" y="906083"/>
                    <a:pt x="1957445" y="973028"/>
                    <a:pt x="1938763" y="1042047"/>
                  </a:cubicBezTo>
                  <a:cubicBezTo>
                    <a:pt x="1937207" y="1047755"/>
                    <a:pt x="1931498" y="1053983"/>
                    <a:pt x="1936168" y="1059173"/>
                  </a:cubicBezTo>
                  <a:cubicBezTo>
                    <a:pt x="1940840" y="1064362"/>
                    <a:pt x="1947586" y="1060210"/>
                    <a:pt x="1953294" y="1058654"/>
                  </a:cubicBezTo>
                  <a:cubicBezTo>
                    <a:pt x="2058641" y="1028554"/>
                    <a:pt x="2122470" y="956940"/>
                    <a:pt x="2155163" y="854708"/>
                  </a:cubicBezTo>
                  <a:cubicBezTo>
                    <a:pt x="2159315" y="841734"/>
                    <a:pt x="2154126" y="837583"/>
                    <a:pt x="2142708" y="834989"/>
                  </a:cubicBezTo>
                  <a:cubicBezTo>
                    <a:pt x="2104567" y="825907"/>
                    <a:pt x="2066554" y="820069"/>
                    <a:pt x="2028607" y="819485"/>
                  </a:cubicBezTo>
                  <a:close/>
                  <a:moveTo>
                    <a:pt x="2575900" y="0"/>
                  </a:moveTo>
                  <a:cubicBezTo>
                    <a:pt x="2584203" y="6746"/>
                    <a:pt x="2588354" y="16088"/>
                    <a:pt x="2589393" y="26466"/>
                  </a:cubicBezTo>
                  <a:cubicBezTo>
                    <a:pt x="2605480" y="188896"/>
                    <a:pt x="2590431" y="346653"/>
                    <a:pt x="2524525" y="498184"/>
                  </a:cubicBezTo>
                  <a:cubicBezTo>
                    <a:pt x="2492869" y="571355"/>
                    <a:pt x="2453949" y="640375"/>
                    <a:pt x="2406206" y="704723"/>
                  </a:cubicBezTo>
                  <a:cubicBezTo>
                    <a:pt x="2390118" y="726000"/>
                    <a:pt x="2387524" y="745200"/>
                    <a:pt x="2397903" y="769071"/>
                  </a:cubicBezTo>
                  <a:cubicBezTo>
                    <a:pt x="2437342" y="862999"/>
                    <a:pt x="2458100" y="961080"/>
                    <a:pt x="2454986" y="1063310"/>
                  </a:cubicBezTo>
                  <a:cubicBezTo>
                    <a:pt x="2453949" y="1106903"/>
                    <a:pt x="2448240" y="1149974"/>
                    <a:pt x="2438900" y="1192528"/>
                  </a:cubicBezTo>
                  <a:cubicBezTo>
                    <a:pt x="2432672" y="1220550"/>
                    <a:pt x="2437862" y="1226778"/>
                    <a:pt x="2466403" y="1227297"/>
                  </a:cubicBezTo>
                  <a:cubicBezTo>
                    <a:pt x="2504804" y="1227815"/>
                    <a:pt x="2739885" y="1233004"/>
                    <a:pt x="2819284" y="1235599"/>
                  </a:cubicBezTo>
                  <a:cubicBezTo>
                    <a:pt x="2856129" y="1236637"/>
                    <a:pt x="2857685" y="1234562"/>
                    <a:pt x="2869102" y="1200831"/>
                  </a:cubicBezTo>
                  <a:cubicBezTo>
                    <a:pt x="2902833" y="1099638"/>
                    <a:pt x="2958359" y="1011936"/>
                    <a:pt x="3027898" y="932019"/>
                  </a:cubicBezTo>
                  <a:cubicBezTo>
                    <a:pt x="3106258" y="841205"/>
                    <a:pt x="3198111" y="768034"/>
                    <a:pt x="3305013" y="716658"/>
                  </a:cubicBezTo>
                  <a:cubicBezTo>
                    <a:pt x="3509994" y="618059"/>
                    <a:pt x="3679169" y="594188"/>
                    <a:pt x="3826030" y="607161"/>
                  </a:cubicBezTo>
                  <a:cubicBezTo>
                    <a:pt x="3936565" y="617022"/>
                    <a:pt x="4041909" y="637261"/>
                    <a:pt x="4128573" y="713026"/>
                  </a:cubicBezTo>
                  <a:cubicBezTo>
                    <a:pt x="4171644" y="750908"/>
                    <a:pt x="4212642" y="790867"/>
                    <a:pt x="4240145" y="841723"/>
                  </a:cubicBezTo>
                  <a:cubicBezTo>
                    <a:pt x="4357426" y="1057603"/>
                    <a:pt x="4264016" y="1223664"/>
                    <a:pt x="4189807" y="1316036"/>
                  </a:cubicBezTo>
                  <a:cubicBezTo>
                    <a:pt x="4107815" y="1416710"/>
                    <a:pt x="3998838" y="1477427"/>
                    <a:pt x="3869621" y="1496109"/>
                  </a:cubicBezTo>
                  <a:cubicBezTo>
                    <a:pt x="3788148" y="1507525"/>
                    <a:pt x="3708749" y="1495590"/>
                    <a:pt x="3638173" y="1449403"/>
                  </a:cubicBezTo>
                  <a:cubicBezTo>
                    <a:pt x="3606518" y="1429165"/>
                    <a:pt x="3580571" y="1402181"/>
                    <a:pt x="3564483" y="1366892"/>
                  </a:cubicBezTo>
                  <a:cubicBezTo>
                    <a:pt x="3541131" y="1314998"/>
                    <a:pt x="3557218" y="1246497"/>
                    <a:pt x="3600809" y="1215880"/>
                  </a:cubicBezTo>
                  <a:cubicBezTo>
                    <a:pt x="3625200" y="1198756"/>
                    <a:pt x="3652703" y="1193566"/>
                    <a:pt x="3682283" y="1198236"/>
                  </a:cubicBezTo>
                  <a:cubicBezTo>
                    <a:pt x="3720165" y="1204463"/>
                    <a:pt x="3755973" y="1218475"/>
                    <a:pt x="3793855" y="1222625"/>
                  </a:cubicBezTo>
                  <a:cubicBezTo>
                    <a:pt x="3865470" y="1230410"/>
                    <a:pt x="3964587" y="1184744"/>
                    <a:pt x="3988977" y="1093410"/>
                  </a:cubicBezTo>
                  <a:cubicBezTo>
                    <a:pt x="3998319" y="1057084"/>
                    <a:pt x="3990015" y="1025948"/>
                    <a:pt x="3965107" y="998962"/>
                  </a:cubicBezTo>
                  <a:cubicBezTo>
                    <a:pt x="3942791" y="974572"/>
                    <a:pt x="3914769" y="960042"/>
                    <a:pt x="3884152" y="949144"/>
                  </a:cubicBezTo>
                  <a:cubicBezTo>
                    <a:pt x="3797488" y="918526"/>
                    <a:pt x="3709786" y="914376"/>
                    <a:pt x="3620530" y="934614"/>
                  </a:cubicBezTo>
                  <a:cubicBezTo>
                    <a:pt x="3506361" y="960042"/>
                    <a:pt x="3405687" y="1012455"/>
                    <a:pt x="3320062" y="1091854"/>
                  </a:cubicBezTo>
                  <a:cubicBezTo>
                    <a:pt x="3229248" y="1175921"/>
                    <a:pt x="3180466" y="1283342"/>
                    <a:pt x="3154001" y="1402181"/>
                  </a:cubicBezTo>
                  <a:cubicBezTo>
                    <a:pt x="3113004" y="1586404"/>
                    <a:pt x="3150368" y="1757136"/>
                    <a:pt x="3241183" y="1919045"/>
                  </a:cubicBezTo>
                  <a:cubicBezTo>
                    <a:pt x="3300861" y="2026466"/>
                    <a:pt x="3377665" y="2120394"/>
                    <a:pt x="3460695" y="2210172"/>
                  </a:cubicBezTo>
                  <a:cubicBezTo>
                    <a:pt x="3542169" y="2297872"/>
                    <a:pt x="3630389" y="2378827"/>
                    <a:pt x="3712900" y="2466010"/>
                  </a:cubicBezTo>
                  <a:cubicBezTo>
                    <a:pt x="3886227" y="2648677"/>
                    <a:pt x="4028416" y="2851583"/>
                    <a:pt x="4107296" y="3093409"/>
                  </a:cubicBezTo>
                  <a:cubicBezTo>
                    <a:pt x="4137395" y="3187338"/>
                    <a:pt x="4155558" y="3283343"/>
                    <a:pt x="4163342" y="3381422"/>
                  </a:cubicBezTo>
                  <a:cubicBezTo>
                    <a:pt x="4173721" y="3508562"/>
                    <a:pt x="4159190" y="3634146"/>
                    <a:pt x="4141546" y="3759211"/>
                  </a:cubicBezTo>
                  <a:cubicBezTo>
                    <a:pt x="4110929" y="3976129"/>
                    <a:pt x="4072009" y="4192008"/>
                    <a:pt x="4016481" y="4404256"/>
                  </a:cubicBezTo>
                  <a:cubicBezTo>
                    <a:pt x="3980675" y="4542294"/>
                    <a:pt x="3887264" y="4839647"/>
                    <a:pt x="3759087" y="5019720"/>
                  </a:cubicBezTo>
                  <a:cubicBezTo>
                    <a:pt x="3717570" y="5077323"/>
                    <a:pt x="3662564" y="5121952"/>
                    <a:pt x="3588874" y="5135445"/>
                  </a:cubicBezTo>
                  <a:cubicBezTo>
                    <a:pt x="3549953" y="5142190"/>
                    <a:pt x="3510514" y="5147380"/>
                    <a:pt x="3471593" y="5153088"/>
                  </a:cubicBezTo>
                  <a:cubicBezTo>
                    <a:pt x="3367286" y="5168656"/>
                    <a:pt x="2991572" y="5208615"/>
                    <a:pt x="2908023" y="5215361"/>
                  </a:cubicBezTo>
                  <a:cubicBezTo>
                    <a:pt x="2809424" y="5223145"/>
                    <a:pt x="2275952" y="5231449"/>
                    <a:pt x="2108333" y="5230410"/>
                  </a:cubicBezTo>
                  <a:cubicBezTo>
                    <a:pt x="1987939" y="5229373"/>
                    <a:pt x="1540093" y="5207058"/>
                    <a:pt x="1436824" y="5195642"/>
                  </a:cubicBezTo>
                  <a:cubicBezTo>
                    <a:pt x="1371955" y="5188376"/>
                    <a:pt x="1306570" y="5184744"/>
                    <a:pt x="1242739" y="5169176"/>
                  </a:cubicBezTo>
                  <a:cubicBezTo>
                    <a:pt x="1201743" y="5159316"/>
                    <a:pt x="1163341" y="5145304"/>
                    <a:pt x="1129610" y="5119357"/>
                  </a:cubicBezTo>
                  <a:cubicBezTo>
                    <a:pt x="1109371" y="5103789"/>
                    <a:pt x="1096917" y="5084068"/>
                    <a:pt x="1093284" y="5059679"/>
                  </a:cubicBezTo>
                  <a:cubicBezTo>
                    <a:pt x="1084463" y="5004671"/>
                    <a:pt x="1095361" y="4954853"/>
                    <a:pt x="1136876" y="4915413"/>
                  </a:cubicBezTo>
                  <a:cubicBezTo>
                    <a:pt x="1160746" y="4892580"/>
                    <a:pt x="1191884" y="4885833"/>
                    <a:pt x="1222501" y="4879606"/>
                  </a:cubicBezTo>
                  <a:cubicBezTo>
                    <a:pt x="1244295" y="4875454"/>
                    <a:pt x="1266611" y="4871822"/>
                    <a:pt x="1288925" y="4870265"/>
                  </a:cubicBezTo>
                  <a:cubicBezTo>
                    <a:pt x="1311240" y="4868189"/>
                    <a:pt x="1315391" y="4861444"/>
                    <a:pt x="1319024" y="4839647"/>
                  </a:cubicBezTo>
                  <a:cubicBezTo>
                    <a:pt x="1354311" y="4623768"/>
                    <a:pt x="1302417" y="4225222"/>
                    <a:pt x="1274914" y="4122471"/>
                  </a:cubicBezTo>
                  <a:cubicBezTo>
                    <a:pt x="1251562" y="4035807"/>
                    <a:pt x="1215754" y="3954333"/>
                    <a:pt x="1177872" y="3873380"/>
                  </a:cubicBezTo>
                  <a:cubicBezTo>
                    <a:pt x="1101068" y="3707837"/>
                    <a:pt x="1032049" y="3538662"/>
                    <a:pt x="987420" y="3361184"/>
                  </a:cubicBezTo>
                  <a:cubicBezTo>
                    <a:pt x="964068" y="3269331"/>
                    <a:pt x="931374" y="2975092"/>
                    <a:pt x="931374" y="2921121"/>
                  </a:cubicBezTo>
                  <a:cubicBezTo>
                    <a:pt x="931893" y="2757655"/>
                    <a:pt x="953170" y="2596783"/>
                    <a:pt x="991052" y="2437987"/>
                  </a:cubicBezTo>
                  <a:cubicBezTo>
                    <a:pt x="1019076" y="2321224"/>
                    <a:pt x="1054363" y="2206538"/>
                    <a:pt x="1080829" y="2089777"/>
                  </a:cubicBezTo>
                  <a:cubicBezTo>
                    <a:pt x="1100550" y="2002594"/>
                    <a:pt x="1116636" y="1914894"/>
                    <a:pt x="1116118" y="1825118"/>
                  </a:cubicBezTo>
                  <a:cubicBezTo>
                    <a:pt x="1115599" y="1741049"/>
                    <a:pt x="1086538" y="1669954"/>
                    <a:pt x="1031011" y="1608200"/>
                  </a:cubicBezTo>
                  <a:cubicBezTo>
                    <a:pt x="1016481" y="1592113"/>
                    <a:pt x="1003508" y="1574469"/>
                    <a:pt x="985863" y="1560976"/>
                  </a:cubicBezTo>
                  <a:cubicBezTo>
                    <a:pt x="970814" y="1549040"/>
                    <a:pt x="955765" y="1547484"/>
                    <a:pt x="938121" y="1553710"/>
                  </a:cubicBezTo>
                  <a:cubicBezTo>
                    <a:pt x="786590" y="1608200"/>
                    <a:pt x="420736" y="1819409"/>
                    <a:pt x="416585" y="1821485"/>
                  </a:cubicBezTo>
                  <a:cubicBezTo>
                    <a:pt x="408282" y="1825636"/>
                    <a:pt x="398940" y="1827713"/>
                    <a:pt x="392714" y="1818890"/>
                  </a:cubicBezTo>
                  <a:cubicBezTo>
                    <a:pt x="386486" y="1810067"/>
                    <a:pt x="389600" y="1805916"/>
                    <a:pt x="397903" y="1799169"/>
                  </a:cubicBezTo>
                  <a:cubicBezTo>
                    <a:pt x="410876" y="1789310"/>
                    <a:pt x="862875" y="1549559"/>
                    <a:pt x="902832" y="1534510"/>
                  </a:cubicBezTo>
                  <a:cubicBezTo>
                    <a:pt x="933451" y="1523093"/>
                    <a:pt x="934488" y="1512714"/>
                    <a:pt x="912693" y="1489362"/>
                  </a:cubicBezTo>
                  <a:cubicBezTo>
                    <a:pt x="897125" y="1472237"/>
                    <a:pt x="882075" y="1454592"/>
                    <a:pt x="868582" y="1435912"/>
                  </a:cubicBezTo>
                  <a:cubicBezTo>
                    <a:pt x="856128" y="1418266"/>
                    <a:pt x="840040" y="1412559"/>
                    <a:pt x="819283" y="1415154"/>
                  </a:cubicBezTo>
                  <a:cubicBezTo>
                    <a:pt x="669829" y="1434873"/>
                    <a:pt x="74603" y="1577064"/>
                    <a:pt x="68375" y="1578620"/>
                  </a:cubicBezTo>
                  <a:cubicBezTo>
                    <a:pt x="60590" y="1580695"/>
                    <a:pt x="51769" y="1582253"/>
                    <a:pt x="48136" y="1571874"/>
                  </a:cubicBezTo>
                  <a:cubicBezTo>
                    <a:pt x="44503" y="1562533"/>
                    <a:pt x="47098" y="1559419"/>
                    <a:pt x="55920" y="1554229"/>
                  </a:cubicBezTo>
                  <a:cubicBezTo>
                    <a:pt x="68894" y="1546445"/>
                    <a:pt x="687472" y="1402181"/>
                    <a:pt x="785032" y="1390244"/>
                  </a:cubicBezTo>
                  <a:cubicBezTo>
                    <a:pt x="823954" y="1385574"/>
                    <a:pt x="826030" y="1376751"/>
                    <a:pt x="808385" y="1341464"/>
                  </a:cubicBezTo>
                  <a:cubicBezTo>
                    <a:pt x="799564" y="1323820"/>
                    <a:pt x="790741" y="1306175"/>
                    <a:pt x="783476" y="1288012"/>
                  </a:cubicBezTo>
                  <a:cubicBezTo>
                    <a:pt x="777248" y="1272444"/>
                    <a:pt x="765832" y="1264660"/>
                    <a:pt x="749226" y="1263623"/>
                  </a:cubicBezTo>
                  <a:cubicBezTo>
                    <a:pt x="670866" y="1257914"/>
                    <a:pt x="38794" y="1298910"/>
                    <a:pt x="20631" y="1300986"/>
                  </a:cubicBezTo>
                  <a:cubicBezTo>
                    <a:pt x="9216" y="1302543"/>
                    <a:pt x="1951" y="1300468"/>
                    <a:pt x="393" y="1288012"/>
                  </a:cubicBezTo>
                  <a:cubicBezTo>
                    <a:pt x="-1683" y="1275558"/>
                    <a:pt x="4546" y="1275558"/>
                    <a:pt x="17000" y="1272963"/>
                  </a:cubicBezTo>
                  <a:cubicBezTo>
                    <a:pt x="44503" y="1267774"/>
                    <a:pt x="598733" y="1232487"/>
                    <a:pt x="719128" y="1232487"/>
                  </a:cubicBezTo>
                  <a:cubicBezTo>
                    <a:pt x="757529" y="1232487"/>
                    <a:pt x="759605" y="1224703"/>
                    <a:pt x="751820" y="1187857"/>
                  </a:cubicBezTo>
                  <a:cubicBezTo>
                    <a:pt x="721203" y="1047742"/>
                    <a:pt x="733658" y="909186"/>
                    <a:pt x="774136" y="772704"/>
                  </a:cubicBezTo>
                  <a:cubicBezTo>
                    <a:pt x="779843" y="753503"/>
                    <a:pt x="785032" y="733784"/>
                    <a:pt x="792816" y="714582"/>
                  </a:cubicBezTo>
                  <a:cubicBezTo>
                    <a:pt x="799564" y="698495"/>
                    <a:pt x="798525" y="682927"/>
                    <a:pt x="789185" y="667878"/>
                  </a:cubicBezTo>
                  <a:cubicBezTo>
                    <a:pt x="695776" y="517904"/>
                    <a:pt x="659450" y="350286"/>
                    <a:pt x="637134" y="178517"/>
                  </a:cubicBezTo>
                  <a:cubicBezTo>
                    <a:pt x="632984" y="143747"/>
                    <a:pt x="625199" y="58641"/>
                    <a:pt x="625719" y="50338"/>
                  </a:cubicBezTo>
                  <a:cubicBezTo>
                    <a:pt x="626756" y="30098"/>
                    <a:pt x="630908" y="26466"/>
                    <a:pt x="651146" y="31137"/>
                  </a:cubicBezTo>
                  <a:cubicBezTo>
                    <a:pt x="708230" y="44629"/>
                    <a:pt x="763757" y="62273"/>
                    <a:pt x="818246" y="84069"/>
                  </a:cubicBezTo>
                  <a:cubicBezTo>
                    <a:pt x="943830" y="132849"/>
                    <a:pt x="1062667" y="194085"/>
                    <a:pt x="1174758" y="268812"/>
                  </a:cubicBezTo>
                  <a:cubicBezTo>
                    <a:pt x="1214717" y="295278"/>
                    <a:pt x="1256232" y="306694"/>
                    <a:pt x="1302417" y="294240"/>
                  </a:cubicBezTo>
                  <a:cubicBezTo>
                    <a:pt x="1461213" y="251687"/>
                    <a:pt x="1734697" y="255319"/>
                    <a:pt x="1924110" y="305138"/>
                  </a:cubicBezTo>
                  <a:cubicBezTo>
                    <a:pt x="1963030" y="314997"/>
                    <a:pt x="1996761" y="308771"/>
                    <a:pt x="2029455" y="288531"/>
                  </a:cubicBezTo>
                  <a:cubicBezTo>
                    <a:pt x="2065781" y="266217"/>
                    <a:pt x="2100030" y="239751"/>
                    <a:pt x="2133243" y="212765"/>
                  </a:cubicBezTo>
                  <a:cubicBezTo>
                    <a:pt x="2244815" y="123509"/>
                    <a:pt x="2369361" y="57603"/>
                    <a:pt x="2504804" y="11935"/>
                  </a:cubicBezTo>
                  <a:cubicBezTo>
                    <a:pt x="2525562" y="5190"/>
                    <a:pt x="2573305" y="0"/>
                    <a:pt x="2575900" y="0"/>
                  </a:cubicBezTo>
                  <a:close/>
                </a:path>
              </a:pathLst>
            </a:custGeom>
            <a:grpFill/>
            <a:ln w="3244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85E7FCD8-B54E-48E8-A8F4-80F6048E7C69}"/>
                </a:ext>
              </a:extLst>
            </p:cNvPr>
            <p:cNvSpPr/>
            <p:nvPr userDrawn="1"/>
          </p:nvSpPr>
          <p:spPr>
            <a:xfrm>
              <a:off x="11476610" y="980988"/>
              <a:ext cx="420115" cy="840230"/>
            </a:xfrm>
            <a:custGeom>
              <a:avLst/>
              <a:gdLst>
                <a:gd name="connsiteX0" fmla="*/ 143344 w 833607"/>
                <a:gd name="connsiteY0" fmla="*/ 635801 h 1667215"/>
                <a:gd name="connsiteX1" fmla="*/ 159456 w 833607"/>
                <a:gd name="connsiteY1" fmla="*/ 607080 h 1667215"/>
                <a:gd name="connsiteX2" fmla="*/ 255426 w 833607"/>
                <a:gd name="connsiteY2" fmla="*/ 375211 h 1667215"/>
                <a:gd name="connsiteX3" fmla="*/ 265933 w 833607"/>
                <a:gd name="connsiteY3" fmla="*/ 298155 h 1667215"/>
                <a:gd name="connsiteX4" fmla="*/ 281344 w 833607"/>
                <a:gd name="connsiteY4" fmla="*/ 148246 h 1667215"/>
                <a:gd name="connsiteX5" fmla="*/ 289050 w 833607"/>
                <a:gd name="connsiteY5" fmla="*/ 106215 h 1667215"/>
                <a:gd name="connsiteX6" fmla="*/ 279943 w 833607"/>
                <a:gd name="connsiteY6" fmla="*/ 22854 h 1667215"/>
                <a:gd name="connsiteX7" fmla="*/ 290451 w 833607"/>
                <a:gd name="connsiteY7" fmla="*/ 7443 h 1667215"/>
                <a:gd name="connsiteX8" fmla="*/ 335984 w 833607"/>
                <a:gd name="connsiteY8" fmla="*/ 53677 h 1667215"/>
                <a:gd name="connsiteX9" fmla="*/ 333883 w 833607"/>
                <a:gd name="connsiteY9" fmla="*/ 68387 h 1667215"/>
                <a:gd name="connsiteX10" fmla="*/ 333883 w 833607"/>
                <a:gd name="connsiteY10" fmla="*/ 201484 h 1667215"/>
                <a:gd name="connsiteX11" fmla="*/ 363304 w 833607"/>
                <a:gd name="connsiteY11" fmla="*/ 394125 h 1667215"/>
                <a:gd name="connsiteX12" fmla="*/ 370309 w 833607"/>
                <a:gd name="connsiteY12" fmla="*/ 409536 h 1667215"/>
                <a:gd name="connsiteX13" fmla="*/ 381518 w 833607"/>
                <a:gd name="connsiteY13" fmla="*/ 394825 h 1667215"/>
                <a:gd name="connsiteX14" fmla="*/ 396929 w 833607"/>
                <a:gd name="connsiteY14" fmla="*/ 263830 h 1667215"/>
                <a:gd name="connsiteX15" fmla="*/ 401132 w 833607"/>
                <a:gd name="connsiteY15" fmla="*/ 104113 h 1667215"/>
                <a:gd name="connsiteX16" fmla="*/ 374512 w 833607"/>
                <a:gd name="connsiteY16" fmla="*/ 20753 h 1667215"/>
                <a:gd name="connsiteX17" fmla="*/ 381518 w 833607"/>
                <a:gd name="connsiteY17" fmla="*/ 1839 h 1667215"/>
                <a:gd name="connsiteX18" fmla="*/ 419345 w 833607"/>
                <a:gd name="connsiteY18" fmla="*/ 16550 h 1667215"/>
                <a:gd name="connsiteX19" fmla="*/ 430553 w 833607"/>
                <a:gd name="connsiteY19" fmla="*/ 53677 h 1667215"/>
                <a:gd name="connsiteX20" fmla="*/ 456472 w 833607"/>
                <a:gd name="connsiteY20" fmla="*/ 244916 h 1667215"/>
                <a:gd name="connsiteX21" fmla="*/ 509010 w 833607"/>
                <a:gd name="connsiteY21" fmla="*/ 548938 h 1667215"/>
                <a:gd name="connsiteX22" fmla="*/ 529325 w 833607"/>
                <a:gd name="connsiteY22" fmla="*/ 618288 h 1667215"/>
                <a:gd name="connsiteX23" fmla="*/ 539132 w 833607"/>
                <a:gd name="connsiteY23" fmla="*/ 630197 h 1667215"/>
                <a:gd name="connsiteX24" fmla="*/ 546838 w 833607"/>
                <a:gd name="connsiteY24" fmla="*/ 614786 h 1667215"/>
                <a:gd name="connsiteX25" fmla="*/ 541234 w 833607"/>
                <a:gd name="connsiteY25" fmla="*/ 553841 h 1667215"/>
                <a:gd name="connsiteX26" fmla="*/ 541234 w 833607"/>
                <a:gd name="connsiteY26" fmla="*/ 527222 h 1667215"/>
                <a:gd name="connsiteX27" fmla="*/ 553843 w 833607"/>
                <a:gd name="connsiteY27" fmla="*/ 541933 h 1667215"/>
                <a:gd name="connsiteX28" fmla="*/ 602178 w 833607"/>
                <a:gd name="connsiteY28" fmla="*/ 688339 h 1667215"/>
                <a:gd name="connsiteX29" fmla="*/ 619691 w 833607"/>
                <a:gd name="connsiteY29" fmla="*/ 728969 h 1667215"/>
                <a:gd name="connsiteX30" fmla="*/ 632300 w 833607"/>
                <a:gd name="connsiteY30" fmla="*/ 738076 h 1667215"/>
                <a:gd name="connsiteX31" fmla="*/ 641407 w 833607"/>
                <a:gd name="connsiteY31" fmla="*/ 727568 h 1667215"/>
                <a:gd name="connsiteX32" fmla="*/ 654717 w 833607"/>
                <a:gd name="connsiteY32" fmla="*/ 572055 h 1667215"/>
                <a:gd name="connsiteX33" fmla="*/ 585366 w 833607"/>
                <a:gd name="connsiteY33" fmla="*/ 384318 h 1667215"/>
                <a:gd name="connsiteX34" fmla="*/ 567153 w 833607"/>
                <a:gd name="connsiteY34" fmla="*/ 367505 h 1667215"/>
                <a:gd name="connsiteX35" fmla="*/ 514615 w 833607"/>
                <a:gd name="connsiteY35" fmla="*/ 343688 h 1667215"/>
                <a:gd name="connsiteX36" fmla="*/ 504107 w 833607"/>
                <a:gd name="connsiteY36" fmla="*/ 329678 h 1667215"/>
                <a:gd name="connsiteX37" fmla="*/ 518818 w 833607"/>
                <a:gd name="connsiteY37" fmla="*/ 320571 h 1667215"/>
                <a:gd name="connsiteX38" fmla="*/ 588168 w 833607"/>
                <a:gd name="connsiteY38" fmla="*/ 338785 h 1667215"/>
                <a:gd name="connsiteX39" fmla="*/ 810931 w 833607"/>
                <a:gd name="connsiteY39" fmla="*/ 684837 h 1667215"/>
                <a:gd name="connsiteX40" fmla="*/ 829844 w 833607"/>
                <a:gd name="connsiteY40" fmla="*/ 740878 h 1667215"/>
                <a:gd name="connsiteX41" fmla="*/ 835448 w 833607"/>
                <a:gd name="connsiteY41" fmla="*/ 804624 h 1667215"/>
                <a:gd name="connsiteX42" fmla="*/ 765397 w 833607"/>
                <a:gd name="connsiteY42" fmla="*/ 1154179 h 1667215"/>
                <a:gd name="connsiteX43" fmla="*/ 760494 w 833607"/>
                <a:gd name="connsiteY43" fmla="*/ 1171692 h 1667215"/>
                <a:gd name="connsiteX44" fmla="*/ 620392 w 833607"/>
                <a:gd name="connsiteY44" fmla="*/ 1574485 h 1667215"/>
                <a:gd name="connsiteX45" fmla="*/ 589569 w 833607"/>
                <a:gd name="connsiteY45" fmla="*/ 1652242 h 1667215"/>
                <a:gd name="connsiteX46" fmla="*/ 569254 w 833607"/>
                <a:gd name="connsiteY46" fmla="*/ 1668354 h 1667215"/>
                <a:gd name="connsiteX47" fmla="*/ 554544 w 833607"/>
                <a:gd name="connsiteY47" fmla="*/ 1644536 h 1667215"/>
                <a:gd name="connsiteX48" fmla="*/ 542635 w 833607"/>
                <a:gd name="connsiteY48" fmla="*/ 1542962 h 1667215"/>
                <a:gd name="connsiteX49" fmla="*/ 502706 w 833607"/>
                <a:gd name="connsiteY49" fmla="*/ 1343317 h 1667215"/>
                <a:gd name="connsiteX50" fmla="*/ 479589 w 833607"/>
                <a:gd name="connsiteY50" fmla="*/ 1294982 h 1667215"/>
                <a:gd name="connsiteX51" fmla="*/ 457873 w 833607"/>
                <a:gd name="connsiteY51" fmla="*/ 1297083 h 1667215"/>
                <a:gd name="connsiteX52" fmla="*/ 432655 w 833607"/>
                <a:gd name="connsiteY52" fmla="*/ 1355226 h 1667215"/>
                <a:gd name="connsiteX53" fmla="*/ 438959 w 833607"/>
                <a:gd name="connsiteY53" fmla="*/ 1385347 h 1667215"/>
                <a:gd name="connsiteX54" fmla="*/ 493599 w 833607"/>
                <a:gd name="connsiteY54" fmla="*/ 1657846 h 1667215"/>
                <a:gd name="connsiteX55" fmla="*/ 490097 w 833607"/>
                <a:gd name="connsiteY55" fmla="*/ 1666252 h 1667215"/>
                <a:gd name="connsiteX56" fmla="*/ 478889 w 833607"/>
                <a:gd name="connsiteY56" fmla="*/ 1647339 h 1667215"/>
                <a:gd name="connsiteX57" fmla="*/ 414441 w 833607"/>
                <a:gd name="connsiteY57" fmla="*/ 1511439 h 1667215"/>
                <a:gd name="connsiteX58" fmla="*/ 390624 w 833607"/>
                <a:gd name="connsiteY58" fmla="*/ 1475713 h 1667215"/>
                <a:gd name="connsiteX59" fmla="*/ 375213 w 833607"/>
                <a:gd name="connsiteY59" fmla="*/ 1470810 h 1667215"/>
                <a:gd name="connsiteX60" fmla="*/ 288350 w 833607"/>
                <a:gd name="connsiteY60" fmla="*/ 1484820 h 1667215"/>
                <a:gd name="connsiteX61" fmla="*/ 260329 w 833607"/>
                <a:gd name="connsiteY61" fmla="*/ 1502333 h 1667215"/>
                <a:gd name="connsiteX62" fmla="*/ 180471 w 833607"/>
                <a:gd name="connsiteY62" fmla="*/ 1662049 h 1667215"/>
                <a:gd name="connsiteX63" fmla="*/ 170664 w 833607"/>
                <a:gd name="connsiteY63" fmla="*/ 1672557 h 1667215"/>
                <a:gd name="connsiteX64" fmla="*/ 153151 w 833607"/>
                <a:gd name="connsiteY64" fmla="*/ 1509338 h 1667215"/>
                <a:gd name="connsiteX65" fmla="*/ 199385 w 833607"/>
                <a:gd name="connsiteY65" fmla="*/ 1409865 h 1667215"/>
                <a:gd name="connsiteX66" fmla="*/ 206390 w 833607"/>
                <a:gd name="connsiteY66" fmla="*/ 1399358 h 1667215"/>
                <a:gd name="connsiteX67" fmla="*/ 202887 w 833607"/>
                <a:gd name="connsiteY67" fmla="*/ 1322301 h 1667215"/>
                <a:gd name="connsiteX68" fmla="*/ 190979 w 833607"/>
                <a:gd name="connsiteY68" fmla="*/ 1337012 h 1667215"/>
                <a:gd name="connsiteX69" fmla="*/ 127933 w 833607"/>
                <a:gd name="connsiteY69" fmla="*/ 1616516 h 1667215"/>
                <a:gd name="connsiteX70" fmla="*/ 125131 w 833607"/>
                <a:gd name="connsiteY70" fmla="*/ 1634729 h 1667215"/>
                <a:gd name="connsiteX71" fmla="*/ 99212 w 833607"/>
                <a:gd name="connsiteY71" fmla="*/ 1658547 h 1667215"/>
                <a:gd name="connsiteX72" fmla="*/ 80998 w 833607"/>
                <a:gd name="connsiteY72" fmla="*/ 1633328 h 1667215"/>
                <a:gd name="connsiteX73" fmla="*/ 75394 w 833607"/>
                <a:gd name="connsiteY73" fmla="*/ 1512140 h 1667215"/>
                <a:gd name="connsiteX74" fmla="*/ 69790 w 833607"/>
                <a:gd name="connsiteY74" fmla="*/ 1369937 h 1667215"/>
                <a:gd name="connsiteX75" fmla="*/ 3942 w 833607"/>
                <a:gd name="connsiteY75" fmla="*/ 968543 h 1667215"/>
                <a:gd name="connsiteX76" fmla="*/ 11648 w 833607"/>
                <a:gd name="connsiteY76" fmla="*/ 824939 h 1667215"/>
                <a:gd name="connsiteX77" fmla="*/ 66988 w 833607"/>
                <a:gd name="connsiteY77" fmla="*/ 534928 h 1667215"/>
                <a:gd name="connsiteX78" fmla="*/ 70491 w 833607"/>
                <a:gd name="connsiteY78" fmla="*/ 520917 h 1667215"/>
                <a:gd name="connsiteX79" fmla="*/ 179070 w 833607"/>
                <a:gd name="connsiteY79" fmla="*/ 311465 h 1667215"/>
                <a:gd name="connsiteX80" fmla="*/ 206390 w 833607"/>
                <a:gd name="connsiteY80" fmla="*/ 274338 h 1667215"/>
                <a:gd name="connsiteX81" fmla="*/ 217598 w 833607"/>
                <a:gd name="connsiteY81" fmla="*/ 269434 h 1667215"/>
                <a:gd name="connsiteX82" fmla="*/ 222502 w 833607"/>
                <a:gd name="connsiteY82" fmla="*/ 282744 h 1667215"/>
                <a:gd name="connsiteX83" fmla="*/ 216897 w 833607"/>
                <a:gd name="connsiteY83" fmla="*/ 296053 h 1667215"/>
                <a:gd name="connsiteX84" fmla="*/ 137740 w 833607"/>
                <a:gd name="connsiteY84" fmla="*/ 622491 h 1667215"/>
                <a:gd name="connsiteX85" fmla="*/ 143344 w 833607"/>
                <a:gd name="connsiteY85" fmla="*/ 635801 h 1667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833607" h="1667215">
                  <a:moveTo>
                    <a:pt x="143344" y="635801"/>
                  </a:moveTo>
                  <a:cubicBezTo>
                    <a:pt x="151750" y="627395"/>
                    <a:pt x="155253" y="616887"/>
                    <a:pt x="159456" y="607080"/>
                  </a:cubicBezTo>
                  <a:cubicBezTo>
                    <a:pt x="193781" y="530724"/>
                    <a:pt x="224603" y="452968"/>
                    <a:pt x="255426" y="375211"/>
                  </a:cubicBezTo>
                  <a:cubicBezTo>
                    <a:pt x="265233" y="350693"/>
                    <a:pt x="263131" y="324074"/>
                    <a:pt x="265933" y="298155"/>
                  </a:cubicBezTo>
                  <a:cubicBezTo>
                    <a:pt x="271537" y="248419"/>
                    <a:pt x="276441" y="198682"/>
                    <a:pt x="281344" y="148246"/>
                  </a:cubicBezTo>
                  <a:cubicBezTo>
                    <a:pt x="282746" y="134235"/>
                    <a:pt x="284847" y="120225"/>
                    <a:pt x="289050" y="106215"/>
                  </a:cubicBezTo>
                  <a:cubicBezTo>
                    <a:pt x="297456" y="77494"/>
                    <a:pt x="292553" y="49474"/>
                    <a:pt x="279943" y="22854"/>
                  </a:cubicBezTo>
                  <a:cubicBezTo>
                    <a:pt x="273639" y="8844"/>
                    <a:pt x="278542" y="7443"/>
                    <a:pt x="290451" y="7443"/>
                  </a:cubicBezTo>
                  <a:cubicBezTo>
                    <a:pt x="320573" y="8143"/>
                    <a:pt x="336685" y="23555"/>
                    <a:pt x="335984" y="53677"/>
                  </a:cubicBezTo>
                  <a:cubicBezTo>
                    <a:pt x="335984" y="58580"/>
                    <a:pt x="335984" y="64184"/>
                    <a:pt x="333883" y="68387"/>
                  </a:cubicBezTo>
                  <a:cubicBezTo>
                    <a:pt x="312867" y="112519"/>
                    <a:pt x="327578" y="157352"/>
                    <a:pt x="333883" y="201484"/>
                  </a:cubicBezTo>
                  <a:cubicBezTo>
                    <a:pt x="342989" y="265931"/>
                    <a:pt x="353497" y="330378"/>
                    <a:pt x="363304" y="394125"/>
                  </a:cubicBezTo>
                  <a:cubicBezTo>
                    <a:pt x="364005" y="399729"/>
                    <a:pt x="361903" y="408836"/>
                    <a:pt x="370309" y="409536"/>
                  </a:cubicBezTo>
                  <a:cubicBezTo>
                    <a:pt x="379416" y="410937"/>
                    <a:pt x="380117" y="401130"/>
                    <a:pt x="381518" y="394825"/>
                  </a:cubicBezTo>
                  <a:cubicBezTo>
                    <a:pt x="392726" y="352094"/>
                    <a:pt x="394827" y="307962"/>
                    <a:pt x="396929" y="263830"/>
                  </a:cubicBezTo>
                  <a:cubicBezTo>
                    <a:pt x="399030" y="210591"/>
                    <a:pt x="400431" y="157352"/>
                    <a:pt x="401132" y="104113"/>
                  </a:cubicBezTo>
                  <a:cubicBezTo>
                    <a:pt x="401832" y="73991"/>
                    <a:pt x="393426" y="44570"/>
                    <a:pt x="374512" y="20753"/>
                  </a:cubicBezTo>
                  <a:cubicBezTo>
                    <a:pt x="364005" y="7443"/>
                    <a:pt x="369609" y="5341"/>
                    <a:pt x="381518" y="1839"/>
                  </a:cubicBezTo>
                  <a:cubicBezTo>
                    <a:pt x="398330" y="-3065"/>
                    <a:pt x="410939" y="1839"/>
                    <a:pt x="419345" y="16550"/>
                  </a:cubicBezTo>
                  <a:cubicBezTo>
                    <a:pt x="426350" y="27758"/>
                    <a:pt x="429853" y="40367"/>
                    <a:pt x="430553" y="53677"/>
                  </a:cubicBezTo>
                  <a:cubicBezTo>
                    <a:pt x="432655" y="118124"/>
                    <a:pt x="445964" y="181170"/>
                    <a:pt x="456472" y="244916"/>
                  </a:cubicBezTo>
                  <a:cubicBezTo>
                    <a:pt x="473284" y="346490"/>
                    <a:pt x="487295" y="448064"/>
                    <a:pt x="509010" y="548938"/>
                  </a:cubicBezTo>
                  <a:cubicBezTo>
                    <a:pt x="513914" y="572755"/>
                    <a:pt x="519518" y="595872"/>
                    <a:pt x="529325" y="618288"/>
                  </a:cubicBezTo>
                  <a:cubicBezTo>
                    <a:pt x="531427" y="623192"/>
                    <a:pt x="532828" y="630898"/>
                    <a:pt x="539132" y="630197"/>
                  </a:cubicBezTo>
                  <a:cubicBezTo>
                    <a:pt x="546838" y="629497"/>
                    <a:pt x="546838" y="620390"/>
                    <a:pt x="546838" y="614786"/>
                  </a:cubicBezTo>
                  <a:cubicBezTo>
                    <a:pt x="545437" y="594471"/>
                    <a:pt x="542635" y="574156"/>
                    <a:pt x="541234" y="553841"/>
                  </a:cubicBezTo>
                  <a:cubicBezTo>
                    <a:pt x="540533" y="545435"/>
                    <a:pt x="541234" y="537029"/>
                    <a:pt x="541234" y="527222"/>
                  </a:cubicBezTo>
                  <a:cubicBezTo>
                    <a:pt x="551041" y="528623"/>
                    <a:pt x="551742" y="536329"/>
                    <a:pt x="553843" y="541933"/>
                  </a:cubicBezTo>
                  <a:cubicBezTo>
                    <a:pt x="573458" y="589567"/>
                    <a:pt x="586067" y="639303"/>
                    <a:pt x="602178" y="688339"/>
                  </a:cubicBezTo>
                  <a:cubicBezTo>
                    <a:pt x="606381" y="702349"/>
                    <a:pt x="611285" y="716360"/>
                    <a:pt x="619691" y="728969"/>
                  </a:cubicBezTo>
                  <a:cubicBezTo>
                    <a:pt x="622493" y="733872"/>
                    <a:pt x="625996" y="738776"/>
                    <a:pt x="632300" y="738076"/>
                  </a:cubicBezTo>
                  <a:cubicBezTo>
                    <a:pt x="637904" y="737375"/>
                    <a:pt x="640706" y="731771"/>
                    <a:pt x="641407" y="727568"/>
                  </a:cubicBezTo>
                  <a:cubicBezTo>
                    <a:pt x="654016" y="676431"/>
                    <a:pt x="668026" y="625994"/>
                    <a:pt x="654717" y="572055"/>
                  </a:cubicBezTo>
                  <a:cubicBezTo>
                    <a:pt x="639305" y="506206"/>
                    <a:pt x="614087" y="444562"/>
                    <a:pt x="585366" y="384318"/>
                  </a:cubicBezTo>
                  <a:cubicBezTo>
                    <a:pt x="581163" y="375912"/>
                    <a:pt x="575559" y="371008"/>
                    <a:pt x="567153" y="367505"/>
                  </a:cubicBezTo>
                  <a:cubicBezTo>
                    <a:pt x="549640" y="359800"/>
                    <a:pt x="532127" y="352094"/>
                    <a:pt x="514615" y="343688"/>
                  </a:cubicBezTo>
                  <a:cubicBezTo>
                    <a:pt x="509010" y="340886"/>
                    <a:pt x="502706" y="337383"/>
                    <a:pt x="504107" y="329678"/>
                  </a:cubicBezTo>
                  <a:cubicBezTo>
                    <a:pt x="505508" y="321972"/>
                    <a:pt x="512513" y="321272"/>
                    <a:pt x="518818" y="320571"/>
                  </a:cubicBezTo>
                  <a:cubicBezTo>
                    <a:pt x="544737" y="316368"/>
                    <a:pt x="566452" y="319170"/>
                    <a:pt x="588168" y="338785"/>
                  </a:cubicBezTo>
                  <a:cubicBezTo>
                    <a:pt x="692544" y="435455"/>
                    <a:pt x="764697" y="551740"/>
                    <a:pt x="810931" y="684837"/>
                  </a:cubicBezTo>
                  <a:cubicBezTo>
                    <a:pt x="817235" y="703751"/>
                    <a:pt x="823540" y="721964"/>
                    <a:pt x="829844" y="740878"/>
                  </a:cubicBezTo>
                  <a:cubicBezTo>
                    <a:pt x="836849" y="761893"/>
                    <a:pt x="840352" y="782208"/>
                    <a:pt x="835448" y="804624"/>
                  </a:cubicBezTo>
                  <a:cubicBezTo>
                    <a:pt x="811631" y="920909"/>
                    <a:pt x="788514" y="1037894"/>
                    <a:pt x="765397" y="1154179"/>
                  </a:cubicBezTo>
                  <a:cubicBezTo>
                    <a:pt x="763996" y="1160484"/>
                    <a:pt x="762595" y="1166088"/>
                    <a:pt x="760494" y="1171692"/>
                  </a:cubicBezTo>
                  <a:cubicBezTo>
                    <a:pt x="702351" y="1301987"/>
                    <a:pt x="657519" y="1437185"/>
                    <a:pt x="620392" y="1574485"/>
                  </a:cubicBezTo>
                  <a:cubicBezTo>
                    <a:pt x="613387" y="1601105"/>
                    <a:pt x="604280" y="1627724"/>
                    <a:pt x="589569" y="1652242"/>
                  </a:cubicBezTo>
                  <a:cubicBezTo>
                    <a:pt x="584666" y="1659948"/>
                    <a:pt x="580463" y="1670455"/>
                    <a:pt x="569254" y="1668354"/>
                  </a:cubicBezTo>
                  <a:cubicBezTo>
                    <a:pt x="558046" y="1666252"/>
                    <a:pt x="555945" y="1654344"/>
                    <a:pt x="554544" y="1644536"/>
                  </a:cubicBezTo>
                  <a:cubicBezTo>
                    <a:pt x="550341" y="1610912"/>
                    <a:pt x="547539" y="1576587"/>
                    <a:pt x="542635" y="1542962"/>
                  </a:cubicBezTo>
                  <a:cubicBezTo>
                    <a:pt x="533528" y="1475713"/>
                    <a:pt x="524422" y="1407764"/>
                    <a:pt x="502706" y="1343317"/>
                  </a:cubicBezTo>
                  <a:cubicBezTo>
                    <a:pt x="497102" y="1326505"/>
                    <a:pt x="490797" y="1308992"/>
                    <a:pt x="479589" y="1294982"/>
                  </a:cubicBezTo>
                  <a:cubicBezTo>
                    <a:pt x="469081" y="1281672"/>
                    <a:pt x="464878" y="1282373"/>
                    <a:pt x="457873" y="1297083"/>
                  </a:cubicBezTo>
                  <a:cubicBezTo>
                    <a:pt x="449467" y="1315997"/>
                    <a:pt x="442462" y="1336312"/>
                    <a:pt x="432655" y="1355226"/>
                  </a:cubicBezTo>
                  <a:cubicBezTo>
                    <a:pt x="426350" y="1367835"/>
                    <a:pt x="429853" y="1375541"/>
                    <a:pt x="438959" y="1385347"/>
                  </a:cubicBezTo>
                  <a:cubicBezTo>
                    <a:pt x="512513" y="1464505"/>
                    <a:pt x="527924" y="1556272"/>
                    <a:pt x="493599" y="1657846"/>
                  </a:cubicBezTo>
                  <a:cubicBezTo>
                    <a:pt x="492899" y="1659948"/>
                    <a:pt x="491498" y="1662049"/>
                    <a:pt x="490097" y="1666252"/>
                  </a:cubicBezTo>
                  <a:cubicBezTo>
                    <a:pt x="483092" y="1660648"/>
                    <a:pt x="481691" y="1653643"/>
                    <a:pt x="478889" y="1647339"/>
                  </a:cubicBezTo>
                  <a:cubicBezTo>
                    <a:pt x="459274" y="1601105"/>
                    <a:pt x="438259" y="1555572"/>
                    <a:pt x="414441" y="1511439"/>
                  </a:cubicBezTo>
                  <a:cubicBezTo>
                    <a:pt x="407436" y="1498830"/>
                    <a:pt x="400431" y="1486921"/>
                    <a:pt x="390624" y="1475713"/>
                  </a:cubicBezTo>
                  <a:cubicBezTo>
                    <a:pt x="386421" y="1470810"/>
                    <a:pt x="382218" y="1465906"/>
                    <a:pt x="375213" y="1470810"/>
                  </a:cubicBezTo>
                  <a:cubicBezTo>
                    <a:pt x="348594" y="1487622"/>
                    <a:pt x="317771" y="1485521"/>
                    <a:pt x="288350" y="1484820"/>
                  </a:cubicBezTo>
                  <a:cubicBezTo>
                    <a:pt x="272938" y="1484120"/>
                    <a:pt x="266634" y="1489724"/>
                    <a:pt x="260329" y="1502333"/>
                  </a:cubicBezTo>
                  <a:cubicBezTo>
                    <a:pt x="234410" y="1555572"/>
                    <a:pt x="207090" y="1608810"/>
                    <a:pt x="180471" y="1662049"/>
                  </a:cubicBezTo>
                  <a:cubicBezTo>
                    <a:pt x="178369" y="1665552"/>
                    <a:pt x="177669" y="1670455"/>
                    <a:pt x="170664" y="1672557"/>
                  </a:cubicBezTo>
                  <a:cubicBezTo>
                    <a:pt x="152451" y="1619318"/>
                    <a:pt x="144044" y="1565379"/>
                    <a:pt x="153151" y="1509338"/>
                  </a:cubicBezTo>
                  <a:cubicBezTo>
                    <a:pt x="159456" y="1472211"/>
                    <a:pt x="174166" y="1437886"/>
                    <a:pt x="199385" y="1409865"/>
                  </a:cubicBezTo>
                  <a:cubicBezTo>
                    <a:pt x="202187" y="1406363"/>
                    <a:pt x="206390" y="1404261"/>
                    <a:pt x="206390" y="1399358"/>
                  </a:cubicBezTo>
                  <a:cubicBezTo>
                    <a:pt x="204989" y="1373439"/>
                    <a:pt x="204288" y="1348220"/>
                    <a:pt x="202887" y="1322301"/>
                  </a:cubicBezTo>
                  <a:cubicBezTo>
                    <a:pt x="192380" y="1324403"/>
                    <a:pt x="193080" y="1332109"/>
                    <a:pt x="190979" y="1337012"/>
                  </a:cubicBezTo>
                  <a:cubicBezTo>
                    <a:pt x="155953" y="1427378"/>
                    <a:pt x="135638" y="1520546"/>
                    <a:pt x="127933" y="1616516"/>
                  </a:cubicBezTo>
                  <a:cubicBezTo>
                    <a:pt x="127232" y="1622821"/>
                    <a:pt x="127933" y="1629125"/>
                    <a:pt x="125131" y="1634729"/>
                  </a:cubicBezTo>
                  <a:cubicBezTo>
                    <a:pt x="119527" y="1645237"/>
                    <a:pt x="113222" y="1659247"/>
                    <a:pt x="99212" y="1658547"/>
                  </a:cubicBezTo>
                  <a:cubicBezTo>
                    <a:pt x="85902" y="1657846"/>
                    <a:pt x="83100" y="1643836"/>
                    <a:pt x="80998" y="1633328"/>
                  </a:cubicBezTo>
                  <a:cubicBezTo>
                    <a:pt x="73293" y="1593399"/>
                    <a:pt x="66988" y="1554171"/>
                    <a:pt x="75394" y="1512140"/>
                  </a:cubicBezTo>
                  <a:cubicBezTo>
                    <a:pt x="85201" y="1465206"/>
                    <a:pt x="76095" y="1416870"/>
                    <a:pt x="69790" y="1369937"/>
                  </a:cubicBezTo>
                  <a:cubicBezTo>
                    <a:pt x="53678" y="1235438"/>
                    <a:pt x="27760" y="1102341"/>
                    <a:pt x="3942" y="968543"/>
                  </a:cubicBezTo>
                  <a:cubicBezTo>
                    <a:pt x="-5164" y="919508"/>
                    <a:pt x="3242" y="872574"/>
                    <a:pt x="11648" y="824939"/>
                  </a:cubicBezTo>
                  <a:cubicBezTo>
                    <a:pt x="29161" y="728268"/>
                    <a:pt x="48074" y="631598"/>
                    <a:pt x="66988" y="534928"/>
                  </a:cubicBezTo>
                  <a:cubicBezTo>
                    <a:pt x="67689" y="530024"/>
                    <a:pt x="68389" y="525120"/>
                    <a:pt x="70491" y="520917"/>
                  </a:cubicBezTo>
                  <a:cubicBezTo>
                    <a:pt x="106917" y="451567"/>
                    <a:pt x="139141" y="379414"/>
                    <a:pt x="179070" y="311465"/>
                  </a:cubicBezTo>
                  <a:cubicBezTo>
                    <a:pt x="186776" y="298155"/>
                    <a:pt x="195182" y="284845"/>
                    <a:pt x="206390" y="274338"/>
                  </a:cubicBezTo>
                  <a:cubicBezTo>
                    <a:pt x="209192" y="271536"/>
                    <a:pt x="212694" y="267332"/>
                    <a:pt x="217598" y="269434"/>
                  </a:cubicBezTo>
                  <a:cubicBezTo>
                    <a:pt x="222502" y="272236"/>
                    <a:pt x="223903" y="277140"/>
                    <a:pt x="222502" y="282744"/>
                  </a:cubicBezTo>
                  <a:cubicBezTo>
                    <a:pt x="221101" y="287647"/>
                    <a:pt x="218999" y="291850"/>
                    <a:pt x="216897" y="296053"/>
                  </a:cubicBezTo>
                  <a:cubicBezTo>
                    <a:pt x="168562" y="399729"/>
                    <a:pt x="145445" y="509009"/>
                    <a:pt x="137740" y="622491"/>
                  </a:cubicBezTo>
                  <a:cubicBezTo>
                    <a:pt x="139141" y="627395"/>
                    <a:pt x="137740" y="630898"/>
                    <a:pt x="143344" y="635801"/>
                  </a:cubicBezTo>
                  <a:close/>
                </a:path>
              </a:pathLst>
            </a:custGeom>
            <a:grpFill/>
            <a:ln w="69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8708828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slide layout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그림 개체 틀 2">
            <a:extLst>
              <a:ext uri="{FF2B5EF4-FFF2-40B4-BE49-F238E27FC236}">
                <a16:creationId xmlns:a16="http://schemas.microsoft.com/office/drawing/2014/main" id="{6AD9C560-0B3B-4517-AB0A-C07579B3239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7666892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E5C6615D-74A7-4D27-8C58-6956FAED2457}"/>
              </a:ext>
            </a:extLst>
          </p:cNvPr>
          <p:cNvSpPr/>
          <p:nvPr/>
        </p:nvSpPr>
        <p:spPr>
          <a:xfrm>
            <a:off x="3295170" y="1741869"/>
            <a:ext cx="55648" cy="185492"/>
          </a:xfrm>
          <a:custGeom>
            <a:avLst/>
            <a:gdLst>
              <a:gd name="connsiteX0" fmla="*/ 31433 w 28575"/>
              <a:gd name="connsiteY0" fmla="*/ 1905 h 95250"/>
              <a:gd name="connsiteX1" fmla="*/ 8573 w 28575"/>
              <a:gd name="connsiteY1" fmla="*/ 98108 h 95250"/>
              <a:gd name="connsiteX2" fmla="*/ 0 w 28575"/>
              <a:gd name="connsiteY2" fmla="*/ 96202 h 95250"/>
              <a:gd name="connsiteX3" fmla="*/ 18098 w 28575"/>
              <a:gd name="connsiteY3" fmla="*/ 0 h 95250"/>
              <a:gd name="connsiteX4" fmla="*/ 31433 w 28575"/>
              <a:gd name="connsiteY4" fmla="*/ 1905 h 95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575" h="95250">
                <a:moveTo>
                  <a:pt x="31433" y="1905"/>
                </a:moveTo>
                <a:cubicBezTo>
                  <a:pt x="23813" y="34290"/>
                  <a:pt x="16193" y="65723"/>
                  <a:pt x="8573" y="98108"/>
                </a:cubicBezTo>
                <a:cubicBezTo>
                  <a:pt x="5715" y="97155"/>
                  <a:pt x="2858" y="97155"/>
                  <a:pt x="0" y="96202"/>
                </a:cubicBezTo>
                <a:cubicBezTo>
                  <a:pt x="5715" y="63817"/>
                  <a:pt x="12383" y="32385"/>
                  <a:pt x="18098" y="0"/>
                </a:cubicBezTo>
                <a:cubicBezTo>
                  <a:pt x="22860" y="952"/>
                  <a:pt x="27623" y="1905"/>
                  <a:pt x="31433" y="1905"/>
                </a:cubicBez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8555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65979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raphic 54">
            <a:extLst>
              <a:ext uri="{FF2B5EF4-FFF2-40B4-BE49-F238E27FC236}">
                <a16:creationId xmlns:a16="http://schemas.microsoft.com/office/drawing/2014/main" id="{064E7BFB-5E85-424B-B345-87B604A407F9}"/>
              </a:ext>
            </a:extLst>
          </p:cNvPr>
          <p:cNvSpPr/>
          <p:nvPr userDrawn="1"/>
        </p:nvSpPr>
        <p:spPr>
          <a:xfrm>
            <a:off x="-381182" y="4879642"/>
            <a:ext cx="2091953" cy="2196935"/>
          </a:xfrm>
          <a:custGeom>
            <a:avLst/>
            <a:gdLst>
              <a:gd name="connsiteX0" fmla="*/ 6506852 w 6522685"/>
              <a:gd name="connsiteY0" fmla="*/ 4464487 h 6850016"/>
              <a:gd name="connsiteX1" fmla="*/ 6011862 w 6522685"/>
              <a:gd name="connsiteY1" fmla="*/ 4304014 h 6850016"/>
              <a:gd name="connsiteX2" fmla="*/ 5983121 w 6522685"/>
              <a:gd name="connsiteY2" fmla="*/ 4275273 h 6850016"/>
              <a:gd name="connsiteX3" fmla="*/ 5844205 w 6522685"/>
              <a:gd name="connsiteY3" fmla="*/ 3591069 h 6850016"/>
              <a:gd name="connsiteX4" fmla="*/ 5984718 w 6522685"/>
              <a:gd name="connsiteY4" fmla="*/ 2576341 h 6850016"/>
              <a:gd name="connsiteX5" fmla="*/ 6010266 w 6522685"/>
              <a:gd name="connsiteY5" fmla="*/ 2551591 h 6850016"/>
              <a:gd name="connsiteX6" fmla="*/ 6506852 w 6522685"/>
              <a:gd name="connsiteY6" fmla="*/ 2391119 h 6850016"/>
              <a:gd name="connsiteX7" fmla="*/ 6522021 w 6522685"/>
              <a:gd name="connsiteY7" fmla="*/ 2369563 h 6850016"/>
              <a:gd name="connsiteX8" fmla="*/ 6497271 w 6522685"/>
              <a:gd name="connsiteY8" fmla="*/ 2358386 h 6850016"/>
              <a:gd name="connsiteX9" fmla="*/ 5997492 w 6522685"/>
              <a:gd name="connsiteY9" fmla="*/ 2521253 h 6850016"/>
              <a:gd name="connsiteX10" fmla="*/ 5967952 w 6522685"/>
              <a:gd name="connsiteY10" fmla="*/ 2517261 h 6850016"/>
              <a:gd name="connsiteX11" fmla="*/ 4964401 w 6522685"/>
              <a:gd name="connsiteY11" fmla="*/ 1137678 h 6850016"/>
              <a:gd name="connsiteX12" fmla="*/ 4971586 w 6522685"/>
              <a:gd name="connsiteY12" fmla="*/ 1100953 h 6850016"/>
              <a:gd name="connsiteX13" fmla="*/ 5163993 w 6522685"/>
              <a:gd name="connsiteY13" fmla="*/ 836692 h 6850016"/>
              <a:gd name="connsiteX14" fmla="*/ 5279757 w 6522685"/>
              <a:gd name="connsiteY14" fmla="*/ 677018 h 6850016"/>
              <a:gd name="connsiteX15" fmla="*/ 5278959 w 6522685"/>
              <a:gd name="connsiteY15" fmla="*/ 655462 h 6850016"/>
              <a:gd name="connsiteX16" fmla="*/ 5249419 w 6522685"/>
              <a:gd name="connsiteY16" fmla="*/ 660252 h 6850016"/>
              <a:gd name="connsiteX17" fmla="*/ 4942844 w 6522685"/>
              <a:gd name="connsiteY17" fmla="*/ 1083388 h 6850016"/>
              <a:gd name="connsiteX18" fmla="*/ 4911708 w 6522685"/>
              <a:gd name="connsiteY18" fmla="*/ 1100154 h 6850016"/>
              <a:gd name="connsiteX19" fmla="*/ 4376800 w 6522685"/>
              <a:gd name="connsiteY19" fmla="*/ 1057841 h 6850016"/>
              <a:gd name="connsiteX20" fmla="*/ 3292613 w 6522685"/>
              <a:gd name="connsiteY20" fmla="*/ 572431 h 6850016"/>
              <a:gd name="connsiteX21" fmla="*/ 3279839 w 6522685"/>
              <a:gd name="connsiteY21" fmla="*/ 545287 h 6850016"/>
              <a:gd name="connsiteX22" fmla="*/ 3279839 w 6522685"/>
              <a:gd name="connsiteY22" fmla="*/ 283421 h 6850016"/>
              <a:gd name="connsiteX23" fmla="*/ 3279839 w 6522685"/>
              <a:gd name="connsiteY23" fmla="*/ 283421 h 6850016"/>
              <a:gd name="connsiteX24" fmla="*/ 3279839 w 6522685"/>
              <a:gd name="connsiteY24" fmla="*/ 19161 h 6850016"/>
              <a:gd name="connsiteX25" fmla="*/ 3259880 w 6522685"/>
              <a:gd name="connsiteY25" fmla="*/ 0 h 6850016"/>
              <a:gd name="connsiteX26" fmla="*/ 3245509 w 6522685"/>
              <a:gd name="connsiteY26" fmla="*/ 19959 h 6850016"/>
              <a:gd name="connsiteX27" fmla="*/ 3245509 w 6522685"/>
              <a:gd name="connsiteY27" fmla="*/ 534908 h 6850016"/>
              <a:gd name="connsiteX28" fmla="*/ 3223953 w 6522685"/>
              <a:gd name="connsiteY28" fmla="*/ 578818 h 6850016"/>
              <a:gd name="connsiteX29" fmla="*/ 1609649 w 6522685"/>
              <a:gd name="connsiteY29" fmla="*/ 1100154 h 6850016"/>
              <a:gd name="connsiteX30" fmla="*/ 1581706 w 6522685"/>
              <a:gd name="connsiteY30" fmla="*/ 1084985 h 6850016"/>
              <a:gd name="connsiteX31" fmla="*/ 1343791 w 6522685"/>
              <a:gd name="connsiteY31" fmla="*/ 756855 h 6850016"/>
              <a:gd name="connsiteX32" fmla="*/ 1270341 w 6522685"/>
              <a:gd name="connsiteY32" fmla="*/ 656260 h 6850016"/>
              <a:gd name="connsiteX33" fmla="*/ 1257567 w 6522685"/>
              <a:gd name="connsiteY33" fmla="*/ 648277 h 6850016"/>
              <a:gd name="connsiteX34" fmla="*/ 1246390 w 6522685"/>
              <a:gd name="connsiteY34" fmla="*/ 681010 h 6850016"/>
              <a:gd name="connsiteX35" fmla="*/ 1552166 w 6522685"/>
              <a:gd name="connsiteY35" fmla="*/ 1101751 h 6850016"/>
              <a:gd name="connsiteX36" fmla="*/ 1558553 w 6522685"/>
              <a:gd name="connsiteY36" fmla="*/ 1140073 h 6850016"/>
              <a:gd name="connsiteX37" fmla="*/ 559792 w 6522685"/>
              <a:gd name="connsiteY37" fmla="*/ 2514068 h 6850016"/>
              <a:gd name="connsiteX38" fmla="*/ 521470 w 6522685"/>
              <a:gd name="connsiteY38" fmla="*/ 2519656 h 6850016"/>
              <a:gd name="connsiteX39" fmla="*/ 24884 w 6522685"/>
              <a:gd name="connsiteY39" fmla="*/ 2357587 h 6850016"/>
              <a:gd name="connsiteX40" fmla="*/ 1731 w 6522685"/>
              <a:gd name="connsiteY40" fmla="*/ 2368764 h 6850016"/>
              <a:gd name="connsiteX41" fmla="*/ 16102 w 6522685"/>
              <a:gd name="connsiteY41" fmla="*/ 2390321 h 6850016"/>
              <a:gd name="connsiteX42" fmla="*/ 507099 w 6522685"/>
              <a:gd name="connsiteY42" fmla="*/ 2549196 h 6850016"/>
              <a:gd name="connsiteX43" fmla="*/ 540631 w 6522685"/>
              <a:gd name="connsiteY43" fmla="*/ 2581131 h 6850016"/>
              <a:gd name="connsiteX44" fmla="*/ 680346 w 6522685"/>
              <a:gd name="connsiteY44" fmla="*/ 3280503 h 6850016"/>
              <a:gd name="connsiteX45" fmla="*/ 541429 w 6522685"/>
              <a:gd name="connsiteY45" fmla="*/ 4270482 h 6850016"/>
              <a:gd name="connsiteX46" fmla="*/ 507099 w 6522685"/>
              <a:gd name="connsiteY46" fmla="*/ 4303216 h 6850016"/>
              <a:gd name="connsiteX47" fmla="*/ 16102 w 6522685"/>
              <a:gd name="connsiteY47" fmla="*/ 4462091 h 6850016"/>
              <a:gd name="connsiteX48" fmla="*/ 3328 w 6522685"/>
              <a:gd name="connsiteY48" fmla="*/ 4486042 h 6850016"/>
              <a:gd name="connsiteX49" fmla="*/ 28077 w 6522685"/>
              <a:gd name="connsiteY49" fmla="*/ 4494026 h 6850016"/>
              <a:gd name="connsiteX50" fmla="*/ 524663 w 6522685"/>
              <a:gd name="connsiteY50" fmla="*/ 4332756 h 6850016"/>
              <a:gd name="connsiteX51" fmla="*/ 558195 w 6522685"/>
              <a:gd name="connsiteY51" fmla="*/ 4336747 h 6850016"/>
              <a:gd name="connsiteX52" fmla="*/ 1558553 w 6522685"/>
              <a:gd name="connsiteY52" fmla="*/ 5713936 h 6850016"/>
              <a:gd name="connsiteX53" fmla="*/ 1551368 w 6522685"/>
              <a:gd name="connsiteY53" fmla="*/ 5752258 h 6850016"/>
              <a:gd name="connsiteX54" fmla="*/ 1243995 w 6522685"/>
              <a:gd name="connsiteY54" fmla="*/ 6174595 h 6850016"/>
              <a:gd name="connsiteX55" fmla="*/ 1247189 w 6522685"/>
              <a:gd name="connsiteY55" fmla="*/ 6200143 h 6850016"/>
              <a:gd name="connsiteX56" fmla="*/ 1271938 w 6522685"/>
              <a:gd name="connsiteY56" fmla="*/ 6194554 h 6850016"/>
              <a:gd name="connsiteX57" fmla="*/ 1580109 w 6522685"/>
              <a:gd name="connsiteY57" fmla="*/ 5769822 h 6850016"/>
              <a:gd name="connsiteX58" fmla="*/ 1609649 w 6522685"/>
              <a:gd name="connsiteY58" fmla="*/ 5753854 h 6850016"/>
              <a:gd name="connsiteX59" fmla="*/ 2072703 w 6522685"/>
              <a:gd name="connsiteY59" fmla="*/ 5784192 h 6850016"/>
              <a:gd name="connsiteX60" fmla="*/ 3223155 w 6522685"/>
              <a:gd name="connsiteY60" fmla="*/ 6276787 h 6850016"/>
              <a:gd name="connsiteX61" fmla="*/ 3243913 w 6522685"/>
              <a:gd name="connsiteY61" fmla="*/ 6319899 h 6850016"/>
              <a:gd name="connsiteX62" fmla="*/ 3243114 w 6522685"/>
              <a:gd name="connsiteY62" fmla="*/ 6836444 h 6850016"/>
              <a:gd name="connsiteX63" fmla="*/ 3262275 w 6522685"/>
              <a:gd name="connsiteY63" fmla="*/ 6856404 h 6850016"/>
              <a:gd name="connsiteX64" fmla="*/ 3277444 w 6522685"/>
              <a:gd name="connsiteY64" fmla="*/ 6834847 h 6850016"/>
              <a:gd name="connsiteX65" fmla="*/ 3276646 w 6522685"/>
              <a:gd name="connsiteY65" fmla="*/ 6318302 h 6850016"/>
              <a:gd name="connsiteX66" fmla="*/ 3297403 w 6522685"/>
              <a:gd name="connsiteY66" fmla="*/ 6277585 h 6850016"/>
              <a:gd name="connsiteX67" fmla="*/ 4063040 w 6522685"/>
              <a:gd name="connsiteY67" fmla="*/ 5876803 h 6850016"/>
              <a:gd name="connsiteX68" fmla="*/ 4905321 w 6522685"/>
              <a:gd name="connsiteY68" fmla="*/ 5755451 h 6850016"/>
              <a:gd name="connsiteX69" fmla="*/ 4942844 w 6522685"/>
              <a:gd name="connsiteY69" fmla="*/ 5774612 h 6850016"/>
              <a:gd name="connsiteX70" fmla="*/ 5144833 w 6522685"/>
              <a:gd name="connsiteY70" fmla="*/ 6054041 h 6850016"/>
              <a:gd name="connsiteX71" fmla="*/ 5249419 w 6522685"/>
              <a:gd name="connsiteY71" fmla="*/ 6197748 h 6850016"/>
              <a:gd name="connsiteX72" fmla="*/ 5262991 w 6522685"/>
              <a:gd name="connsiteY72" fmla="*/ 6208127 h 6850016"/>
              <a:gd name="connsiteX73" fmla="*/ 5274967 w 6522685"/>
              <a:gd name="connsiteY73" fmla="*/ 6175394 h 6850016"/>
              <a:gd name="connsiteX74" fmla="*/ 4966796 w 6522685"/>
              <a:gd name="connsiteY74" fmla="*/ 5751459 h 6850016"/>
              <a:gd name="connsiteX75" fmla="*/ 4961207 w 6522685"/>
              <a:gd name="connsiteY75" fmla="*/ 5718726 h 6850016"/>
              <a:gd name="connsiteX76" fmla="*/ 5964758 w 6522685"/>
              <a:gd name="connsiteY76" fmla="*/ 4339142 h 6850016"/>
              <a:gd name="connsiteX77" fmla="*/ 5998290 w 6522685"/>
              <a:gd name="connsiteY77" fmla="*/ 4335151 h 6850016"/>
              <a:gd name="connsiteX78" fmla="*/ 6248979 w 6522685"/>
              <a:gd name="connsiteY78" fmla="*/ 4417383 h 6850016"/>
              <a:gd name="connsiteX79" fmla="*/ 6498070 w 6522685"/>
              <a:gd name="connsiteY79" fmla="*/ 4498018 h 6850016"/>
              <a:gd name="connsiteX80" fmla="*/ 6516433 w 6522685"/>
              <a:gd name="connsiteY80" fmla="*/ 4497220 h 6850016"/>
              <a:gd name="connsiteX81" fmla="*/ 6506852 w 6522685"/>
              <a:gd name="connsiteY81" fmla="*/ 4464487 h 6850016"/>
              <a:gd name="connsiteX82" fmla="*/ 3242316 w 6522685"/>
              <a:gd name="connsiteY82" fmla="*/ 607560 h 6850016"/>
              <a:gd name="connsiteX83" fmla="*/ 3245509 w 6522685"/>
              <a:gd name="connsiteY83" fmla="*/ 627519 h 6850016"/>
              <a:gd name="connsiteX84" fmla="*/ 3245509 w 6522685"/>
              <a:gd name="connsiteY84" fmla="*/ 1172806 h 6850016"/>
              <a:gd name="connsiteX85" fmla="*/ 3230340 w 6522685"/>
              <a:gd name="connsiteY85" fmla="*/ 1203144 h 6850016"/>
              <a:gd name="connsiteX86" fmla="*/ 2305827 w 6522685"/>
              <a:gd name="connsiteY86" fmla="*/ 1590353 h 6850016"/>
              <a:gd name="connsiteX87" fmla="*/ 1979294 w 6522685"/>
              <a:gd name="connsiteY87" fmla="*/ 1609514 h 6850016"/>
              <a:gd name="connsiteX88" fmla="*/ 1953746 w 6522685"/>
              <a:gd name="connsiteY88" fmla="*/ 1597539 h 6850016"/>
              <a:gd name="connsiteX89" fmla="*/ 1627213 w 6522685"/>
              <a:gd name="connsiteY89" fmla="*/ 1146460 h 6850016"/>
              <a:gd name="connsiteX90" fmla="*/ 1620027 w 6522685"/>
              <a:gd name="connsiteY90" fmla="*/ 1134484 h 6850016"/>
              <a:gd name="connsiteX91" fmla="*/ 3242316 w 6522685"/>
              <a:gd name="connsiteY91" fmla="*/ 607560 h 6850016"/>
              <a:gd name="connsiteX92" fmla="*/ 3245509 w 6522685"/>
              <a:gd name="connsiteY92" fmla="*/ 1800325 h 6850016"/>
              <a:gd name="connsiteX93" fmla="*/ 3228744 w 6522685"/>
              <a:gd name="connsiteY93" fmla="*/ 1833856 h 6850016"/>
              <a:gd name="connsiteX94" fmla="*/ 2485461 w 6522685"/>
              <a:gd name="connsiteY94" fmla="*/ 2114084 h 6850016"/>
              <a:gd name="connsiteX95" fmla="*/ 2345746 w 6522685"/>
              <a:gd name="connsiteY95" fmla="*/ 2118076 h 6850016"/>
              <a:gd name="connsiteX96" fmla="*/ 2324989 w 6522685"/>
              <a:gd name="connsiteY96" fmla="*/ 2108496 h 6850016"/>
              <a:gd name="connsiteX97" fmla="*/ 1993665 w 6522685"/>
              <a:gd name="connsiteY97" fmla="*/ 1651828 h 6850016"/>
              <a:gd name="connsiteX98" fmla="*/ 1989673 w 6522685"/>
              <a:gd name="connsiteY98" fmla="*/ 1643844 h 6850016"/>
              <a:gd name="connsiteX99" fmla="*/ 3240719 w 6522685"/>
              <a:gd name="connsiteY99" fmla="*/ 1237474 h 6850016"/>
              <a:gd name="connsiteX100" fmla="*/ 3243913 w 6522685"/>
              <a:gd name="connsiteY100" fmla="*/ 1259030 h 6850016"/>
              <a:gd name="connsiteX101" fmla="*/ 3245509 w 6522685"/>
              <a:gd name="connsiteY101" fmla="*/ 1800325 h 6850016"/>
              <a:gd name="connsiteX102" fmla="*/ 1281518 w 6522685"/>
              <a:gd name="connsiteY102" fmla="*/ 3361937 h 6850016"/>
              <a:gd name="connsiteX103" fmla="*/ 1180125 w 6522685"/>
              <a:gd name="connsiteY103" fmla="*/ 2791102 h 6850016"/>
              <a:gd name="connsiteX104" fmla="*/ 1174537 w 6522685"/>
              <a:gd name="connsiteY104" fmla="*/ 2772740 h 6850016"/>
              <a:gd name="connsiteX105" fmla="*/ 1176134 w 6522685"/>
              <a:gd name="connsiteY105" fmla="*/ 2767950 h 6850016"/>
              <a:gd name="connsiteX106" fmla="*/ 1224834 w 6522685"/>
              <a:gd name="connsiteY106" fmla="*/ 2783119 h 6850016"/>
              <a:gd name="connsiteX107" fmla="*/ 1712638 w 6522685"/>
              <a:gd name="connsiteY107" fmla="*/ 2941196 h 6850016"/>
              <a:gd name="connsiteX108" fmla="*/ 1736590 w 6522685"/>
              <a:gd name="connsiteY108" fmla="*/ 2965147 h 6850016"/>
              <a:gd name="connsiteX109" fmla="*/ 1736590 w 6522685"/>
              <a:gd name="connsiteY109" fmla="*/ 3889660 h 6850016"/>
              <a:gd name="connsiteX110" fmla="*/ 1714235 w 6522685"/>
              <a:gd name="connsiteY110" fmla="*/ 3912014 h 6850016"/>
              <a:gd name="connsiteX111" fmla="*/ 1193698 w 6522685"/>
              <a:gd name="connsiteY111" fmla="*/ 4080470 h 6850016"/>
              <a:gd name="connsiteX112" fmla="*/ 1176134 w 6522685"/>
              <a:gd name="connsiteY112" fmla="*/ 4082865 h 6850016"/>
              <a:gd name="connsiteX113" fmla="*/ 1179327 w 6522685"/>
              <a:gd name="connsiteY113" fmla="*/ 4066898 h 6850016"/>
              <a:gd name="connsiteX114" fmla="*/ 1281518 w 6522685"/>
              <a:gd name="connsiteY114" fmla="*/ 3361937 h 6850016"/>
              <a:gd name="connsiteX115" fmla="*/ 2335367 w 6522685"/>
              <a:gd name="connsiteY115" fmla="*/ 3694059 h 6850016"/>
              <a:gd name="connsiteX116" fmla="*/ 2315408 w 6522685"/>
              <a:gd name="connsiteY116" fmla="*/ 3716413 h 6850016"/>
              <a:gd name="connsiteX117" fmla="*/ 1786088 w 6522685"/>
              <a:gd name="connsiteY117" fmla="*/ 3888063 h 6850016"/>
              <a:gd name="connsiteX118" fmla="*/ 1772516 w 6522685"/>
              <a:gd name="connsiteY118" fmla="*/ 3891257 h 6850016"/>
              <a:gd name="connsiteX119" fmla="*/ 1773315 w 6522685"/>
              <a:gd name="connsiteY119" fmla="*/ 2965946 h 6850016"/>
              <a:gd name="connsiteX120" fmla="*/ 1794072 w 6522685"/>
              <a:gd name="connsiteY120" fmla="*/ 2969139 h 6850016"/>
              <a:gd name="connsiteX121" fmla="*/ 2312215 w 6522685"/>
              <a:gd name="connsiteY121" fmla="*/ 3137595 h 6850016"/>
              <a:gd name="connsiteX122" fmla="*/ 2336166 w 6522685"/>
              <a:gd name="connsiteY122" fmla="*/ 3161546 h 6850016"/>
              <a:gd name="connsiteX123" fmla="*/ 2335367 w 6522685"/>
              <a:gd name="connsiteY123" fmla="*/ 3694059 h 6850016"/>
              <a:gd name="connsiteX124" fmla="*/ 2371294 w 6522685"/>
              <a:gd name="connsiteY124" fmla="*/ 3160748 h 6850016"/>
              <a:gd name="connsiteX125" fmla="*/ 2388060 w 6522685"/>
              <a:gd name="connsiteY125" fmla="*/ 3162344 h 6850016"/>
              <a:gd name="connsiteX126" fmla="*/ 2911791 w 6522685"/>
              <a:gd name="connsiteY126" fmla="*/ 3332397 h 6850016"/>
              <a:gd name="connsiteX127" fmla="*/ 2933347 w 6522685"/>
              <a:gd name="connsiteY127" fmla="*/ 3355550 h 6850016"/>
              <a:gd name="connsiteX128" fmla="*/ 2932548 w 6522685"/>
              <a:gd name="connsiteY128" fmla="*/ 3503249 h 6850016"/>
              <a:gd name="connsiteX129" fmla="*/ 2912589 w 6522685"/>
              <a:gd name="connsiteY129" fmla="*/ 3523208 h 6850016"/>
              <a:gd name="connsiteX130" fmla="*/ 2387261 w 6522685"/>
              <a:gd name="connsiteY130" fmla="*/ 3693261 h 6850016"/>
              <a:gd name="connsiteX131" fmla="*/ 2370496 w 6522685"/>
              <a:gd name="connsiteY131" fmla="*/ 3694857 h 6850016"/>
              <a:gd name="connsiteX132" fmla="*/ 2371294 w 6522685"/>
              <a:gd name="connsiteY132" fmla="*/ 3160748 h 6850016"/>
              <a:gd name="connsiteX133" fmla="*/ 1754154 w 6522685"/>
              <a:gd name="connsiteY133" fmla="*/ 2905269 h 6850016"/>
              <a:gd name="connsiteX134" fmla="*/ 1727807 w 6522685"/>
              <a:gd name="connsiteY134" fmla="*/ 2910858 h 6850016"/>
              <a:gd name="connsiteX135" fmla="*/ 1195294 w 6522685"/>
              <a:gd name="connsiteY135" fmla="*/ 2737612 h 6850016"/>
              <a:gd name="connsiteX136" fmla="*/ 1184117 w 6522685"/>
              <a:gd name="connsiteY136" fmla="*/ 2732821 h 6850016"/>
              <a:gd name="connsiteX137" fmla="*/ 1960932 w 6522685"/>
              <a:gd name="connsiteY137" fmla="*/ 1663804 h 6850016"/>
              <a:gd name="connsiteX138" fmla="*/ 1975302 w 6522685"/>
              <a:gd name="connsiteY138" fmla="*/ 1682964 h 6850016"/>
              <a:gd name="connsiteX139" fmla="*/ 2294650 w 6522685"/>
              <a:gd name="connsiteY139" fmla="*/ 2122867 h 6850016"/>
              <a:gd name="connsiteX140" fmla="*/ 2300239 w 6522685"/>
              <a:gd name="connsiteY140" fmla="*/ 2155600 h 6850016"/>
              <a:gd name="connsiteX141" fmla="*/ 1754154 w 6522685"/>
              <a:gd name="connsiteY141" fmla="*/ 2905269 h 6850016"/>
              <a:gd name="connsiteX142" fmla="*/ 1203278 w 6522685"/>
              <a:gd name="connsiteY142" fmla="*/ 4112405 h 6850016"/>
              <a:gd name="connsiteX143" fmla="*/ 1723816 w 6522685"/>
              <a:gd name="connsiteY143" fmla="*/ 3943151 h 6850016"/>
              <a:gd name="connsiteX144" fmla="*/ 1757347 w 6522685"/>
              <a:gd name="connsiteY144" fmla="*/ 3948739 h 6850016"/>
              <a:gd name="connsiteX145" fmla="*/ 2299441 w 6522685"/>
              <a:gd name="connsiteY145" fmla="*/ 4696812 h 6850016"/>
              <a:gd name="connsiteX146" fmla="*/ 2296247 w 6522685"/>
              <a:gd name="connsiteY146" fmla="*/ 4726352 h 6850016"/>
              <a:gd name="connsiteX147" fmla="*/ 1970512 w 6522685"/>
              <a:gd name="connsiteY147" fmla="*/ 5173439 h 6850016"/>
              <a:gd name="connsiteX148" fmla="*/ 1958536 w 6522685"/>
              <a:gd name="connsiteY148" fmla="*/ 5184616 h 6850016"/>
              <a:gd name="connsiteX149" fmla="*/ 1186512 w 6522685"/>
              <a:gd name="connsiteY149" fmla="*/ 4120389 h 6850016"/>
              <a:gd name="connsiteX150" fmla="*/ 1203278 w 6522685"/>
              <a:gd name="connsiteY150" fmla="*/ 4112405 h 6850016"/>
              <a:gd name="connsiteX151" fmla="*/ 1785290 w 6522685"/>
              <a:gd name="connsiteY151" fmla="*/ 3927183 h 6850016"/>
              <a:gd name="connsiteX152" fmla="*/ 1802854 w 6522685"/>
              <a:gd name="connsiteY152" fmla="*/ 3918401 h 6850016"/>
              <a:gd name="connsiteX153" fmla="*/ 2324190 w 6522685"/>
              <a:gd name="connsiteY153" fmla="*/ 3748348 h 6850016"/>
              <a:gd name="connsiteX154" fmla="*/ 2353730 w 6522685"/>
              <a:gd name="connsiteY154" fmla="*/ 3753138 h 6850016"/>
              <a:gd name="connsiteX155" fmla="*/ 2669884 w 6522685"/>
              <a:gd name="connsiteY155" fmla="*/ 4188250 h 6850016"/>
              <a:gd name="connsiteX156" fmla="*/ 2665893 w 6522685"/>
              <a:gd name="connsiteY156" fmla="*/ 4217790 h 6850016"/>
              <a:gd name="connsiteX157" fmla="*/ 2341754 w 6522685"/>
              <a:gd name="connsiteY157" fmla="*/ 4663280 h 6850016"/>
              <a:gd name="connsiteX158" fmla="*/ 2328980 w 6522685"/>
              <a:gd name="connsiteY158" fmla="*/ 4675256 h 6850016"/>
              <a:gd name="connsiteX159" fmla="*/ 1785290 w 6522685"/>
              <a:gd name="connsiteY159" fmla="*/ 3927183 h 6850016"/>
              <a:gd name="connsiteX160" fmla="*/ 2380874 w 6522685"/>
              <a:gd name="connsiteY160" fmla="*/ 3730784 h 6850016"/>
              <a:gd name="connsiteX161" fmla="*/ 2431970 w 6522685"/>
              <a:gd name="connsiteY161" fmla="*/ 3714018 h 6850016"/>
              <a:gd name="connsiteX162" fmla="*/ 2920573 w 6522685"/>
              <a:gd name="connsiteY162" fmla="*/ 3555143 h 6850016"/>
              <a:gd name="connsiteX163" fmla="*/ 2953306 w 6522685"/>
              <a:gd name="connsiteY163" fmla="*/ 3560731 h 6850016"/>
              <a:gd name="connsiteX164" fmla="*/ 3039530 w 6522685"/>
              <a:gd name="connsiteY164" fmla="*/ 3680487 h 6850016"/>
              <a:gd name="connsiteX165" fmla="*/ 3037135 w 6522685"/>
              <a:gd name="connsiteY165" fmla="*/ 3706833 h 6850016"/>
              <a:gd name="connsiteX166" fmla="*/ 2707408 w 6522685"/>
              <a:gd name="connsiteY166" fmla="*/ 4159509 h 6850016"/>
              <a:gd name="connsiteX167" fmla="*/ 2699424 w 6522685"/>
              <a:gd name="connsiteY167" fmla="*/ 4169089 h 6850016"/>
              <a:gd name="connsiteX168" fmla="*/ 2380874 w 6522685"/>
              <a:gd name="connsiteY168" fmla="*/ 3730784 h 6850016"/>
              <a:gd name="connsiteX169" fmla="*/ 2979652 w 6522685"/>
              <a:gd name="connsiteY169" fmla="*/ 3500854 h 6850016"/>
              <a:gd name="connsiteX170" fmla="*/ 2970870 w 6522685"/>
              <a:gd name="connsiteY170" fmla="*/ 3492071 h 6850016"/>
              <a:gd name="connsiteX171" fmla="*/ 2970870 w 6522685"/>
              <a:gd name="connsiteY171" fmla="*/ 3362735 h 6850016"/>
              <a:gd name="connsiteX172" fmla="*/ 2978055 w 6522685"/>
              <a:gd name="connsiteY172" fmla="*/ 3353155 h 6850016"/>
              <a:gd name="connsiteX173" fmla="*/ 3199204 w 6522685"/>
              <a:gd name="connsiteY173" fmla="*/ 3424210 h 6850016"/>
              <a:gd name="connsiteX174" fmla="*/ 3199204 w 6522685"/>
              <a:gd name="connsiteY174" fmla="*/ 3429000 h 6850016"/>
              <a:gd name="connsiteX175" fmla="*/ 2979652 w 6522685"/>
              <a:gd name="connsiteY175" fmla="*/ 3500854 h 6850016"/>
              <a:gd name="connsiteX176" fmla="*/ 3212776 w 6522685"/>
              <a:gd name="connsiteY176" fmla="*/ 3464927 h 6850016"/>
              <a:gd name="connsiteX177" fmla="*/ 3069069 w 6522685"/>
              <a:gd name="connsiteY177" fmla="*/ 3662923 h 6850016"/>
              <a:gd name="connsiteX178" fmla="*/ 2987636 w 6522685"/>
              <a:gd name="connsiteY178" fmla="*/ 3546360 h 6850016"/>
              <a:gd name="connsiteX179" fmla="*/ 2991628 w 6522685"/>
              <a:gd name="connsiteY179" fmla="*/ 3532788 h 6850016"/>
              <a:gd name="connsiteX180" fmla="*/ 3212776 w 6522685"/>
              <a:gd name="connsiteY180" fmla="*/ 3464927 h 6850016"/>
              <a:gd name="connsiteX181" fmla="*/ 2740141 w 6522685"/>
              <a:gd name="connsiteY181" fmla="*/ 4173880 h 6850016"/>
              <a:gd name="connsiteX182" fmla="*/ 3061086 w 6522685"/>
              <a:gd name="connsiteY182" fmla="*/ 3730784 h 6850016"/>
              <a:gd name="connsiteX183" fmla="*/ 3089827 w 6522685"/>
              <a:gd name="connsiteY183" fmla="*/ 3716413 h 6850016"/>
              <a:gd name="connsiteX184" fmla="*/ 3231937 w 6522685"/>
              <a:gd name="connsiteY184" fmla="*/ 3762719 h 6850016"/>
              <a:gd name="connsiteX185" fmla="*/ 3244711 w 6522685"/>
              <a:gd name="connsiteY185" fmla="*/ 3784275 h 6850016"/>
              <a:gd name="connsiteX186" fmla="*/ 3243913 w 6522685"/>
              <a:gd name="connsiteY186" fmla="*/ 4347126 h 6850016"/>
              <a:gd name="connsiteX187" fmla="*/ 3242316 w 6522685"/>
              <a:gd name="connsiteY187" fmla="*/ 4358303 h 6850016"/>
              <a:gd name="connsiteX188" fmla="*/ 2732157 w 6522685"/>
              <a:gd name="connsiteY188" fmla="*/ 4191444 h 6850016"/>
              <a:gd name="connsiteX189" fmla="*/ 2740141 w 6522685"/>
              <a:gd name="connsiteY189" fmla="*/ 4173880 h 6850016"/>
              <a:gd name="connsiteX190" fmla="*/ 3243114 w 6522685"/>
              <a:gd name="connsiteY190" fmla="*/ 3729986 h 6850016"/>
              <a:gd name="connsiteX191" fmla="*/ 3096214 w 6522685"/>
              <a:gd name="connsiteY191" fmla="*/ 3682882 h 6850016"/>
              <a:gd name="connsiteX192" fmla="*/ 3239123 w 6522685"/>
              <a:gd name="connsiteY192" fmla="*/ 3485684 h 6850016"/>
              <a:gd name="connsiteX193" fmla="*/ 3242316 w 6522685"/>
              <a:gd name="connsiteY193" fmla="*/ 3487281 h 6850016"/>
              <a:gd name="connsiteX194" fmla="*/ 3243114 w 6522685"/>
              <a:gd name="connsiteY194" fmla="*/ 3729986 h 6850016"/>
              <a:gd name="connsiteX195" fmla="*/ 3210381 w 6522685"/>
              <a:gd name="connsiteY195" fmla="*/ 3393074 h 6850016"/>
              <a:gd name="connsiteX196" fmla="*/ 2978055 w 6522685"/>
              <a:gd name="connsiteY196" fmla="*/ 3318027 h 6850016"/>
              <a:gd name="connsiteX197" fmla="*/ 3030748 w 6522685"/>
              <a:gd name="connsiteY197" fmla="*/ 3260544 h 6850016"/>
              <a:gd name="connsiteX198" fmla="*/ 3069069 w 6522685"/>
              <a:gd name="connsiteY198" fmla="*/ 3191884 h 6850016"/>
              <a:gd name="connsiteX199" fmla="*/ 3212776 w 6522685"/>
              <a:gd name="connsiteY199" fmla="*/ 3389880 h 6850016"/>
              <a:gd name="connsiteX200" fmla="*/ 3210381 w 6522685"/>
              <a:gd name="connsiteY200" fmla="*/ 3393074 h 6850016"/>
              <a:gd name="connsiteX201" fmla="*/ 3038732 w 6522685"/>
              <a:gd name="connsiteY201" fmla="*/ 3175917 h 6850016"/>
              <a:gd name="connsiteX202" fmla="*/ 2949314 w 6522685"/>
              <a:gd name="connsiteY202" fmla="*/ 3295672 h 6850016"/>
              <a:gd name="connsiteX203" fmla="*/ 2925363 w 6522685"/>
              <a:gd name="connsiteY203" fmla="*/ 3300463 h 6850016"/>
              <a:gd name="connsiteX204" fmla="*/ 2392850 w 6522685"/>
              <a:gd name="connsiteY204" fmla="*/ 3127216 h 6850016"/>
              <a:gd name="connsiteX205" fmla="*/ 2380874 w 6522685"/>
              <a:gd name="connsiteY205" fmla="*/ 3122426 h 6850016"/>
              <a:gd name="connsiteX206" fmla="*/ 2698626 w 6522685"/>
              <a:gd name="connsiteY206" fmla="*/ 2686516 h 6850016"/>
              <a:gd name="connsiteX207" fmla="*/ 2712198 w 6522685"/>
              <a:gd name="connsiteY207" fmla="*/ 2700088 h 6850016"/>
              <a:gd name="connsiteX208" fmla="*/ 3033941 w 6522685"/>
              <a:gd name="connsiteY208" fmla="*/ 3142385 h 6850016"/>
              <a:gd name="connsiteX209" fmla="*/ 3038732 w 6522685"/>
              <a:gd name="connsiteY209" fmla="*/ 3175917 h 6850016"/>
              <a:gd name="connsiteX210" fmla="*/ 2669884 w 6522685"/>
              <a:gd name="connsiteY210" fmla="*/ 2667355 h 6850016"/>
              <a:gd name="connsiteX211" fmla="*/ 2355327 w 6522685"/>
              <a:gd name="connsiteY211" fmla="*/ 3099273 h 6850016"/>
              <a:gd name="connsiteX212" fmla="*/ 2324190 w 6522685"/>
              <a:gd name="connsiteY212" fmla="*/ 3105660 h 6850016"/>
              <a:gd name="connsiteX213" fmla="*/ 1797266 w 6522685"/>
              <a:gd name="connsiteY213" fmla="*/ 2934011 h 6850016"/>
              <a:gd name="connsiteX214" fmla="*/ 1783693 w 6522685"/>
              <a:gd name="connsiteY214" fmla="*/ 2928422 h 6850016"/>
              <a:gd name="connsiteX215" fmla="*/ 2330577 w 6522685"/>
              <a:gd name="connsiteY215" fmla="*/ 2177156 h 6850016"/>
              <a:gd name="connsiteX216" fmla="*/ 2344948 w 6522685"/>
              <a:gd name="connsiteY216" fmla="*/ 2191526 h 6850016"/>
              <a:gd name="connsiteX217" fmla="*/ 2665893 w 6522685"/>
              <a:gd name="connsiteY217" fmla="*/ 2633025 h 6850016"/>
              <a:gd name="connsiteX218" fmla="*/ 2669884 w 6522685"/>
              <a:gd name="connsiteY218" fmla="*/ 2667355 h 6850016"/>
              <a:gd name="connsiteX219" fmla="*/ 1590488 w 6522685"/>
              <a:gd name="connsiteY219" fmla="*/ 1156839 h 6850016"/>
              <a:gd name="connsiteX220" fmla="*/ 1604858 w 6522685"/>
              <a:gd name="connsiteY220" fmla="*/ 1172806 h 6850016"/>
              <a:gd name="connsiteX221" fmla="*/ 1921013 w 6522685"/>
              <a:gd name="connsiteY221" fmla="*/ 1607918 h 6850016"/>
              <a:gd name="connsiteX222" fmla="*/ 1928997 w 6522685"/>
              <a:gd name="connsiteY222" fmla="*/ 1651828 h 6850016"/>
              <a:gd name="connsiteX223" fmla="*/ 1156973 w 6522685"/>
              <a:gd name="connsiteY223" fmla="*/ 2710467 h 6850016"/>
              <a:gd name="connsiteX224" fmla="*/ 1125038 w 6522685"/>
              <a:gd name="connsiteY224" fmla="*/ 2715257 h 6850016"/>
              <a:gd name="connsiteX225" fmla="*/ 601307 w 6522685"/>
              <a:gd name="connsiteY225" fmla="*/ 2545204 h 6850016"/>
              <a:gd name="connsiteX226" fmla="*/ 585340 w 6522685"/>
              <a:gd name="connsiteY226" fmla="*/ 2538817 h 6850016"/>
              <a:gd name="connsiteX227" fmla="*/ 1590488 w 6522685"/>
              <a:gd name="connsiteY227" fmla="*/ 1156839 h 6850016"/>
              <a:gd name="connsiteX228" fmla="*/ 575759 w 6522685"/>
              <a:gd name="connsiteY228" fmla="*/ 2575542 h 6850016"/>
              <a:gd name="connsiteX229" fmla="*/ 593323 w 6522685"/>
              <a:gd name="connsiteY229" fmla="*/ 2577938 h 6850016"/>
              <a:gd name="connsiteX230" fmla="*/ 1113861 w 6522685"/>
              <a:gd name="connsiteY230" fmla="*/ 2746394 h 6850016"/>
              <a:gd name="connsiteX231" fmla="*/ 1138610 w 6522685"/>
              <a:gd name="connsiteY231" fmla="*/ 2771941 h 6850016"/>
              <a:gd name="connsiteX232" fmla="*/ 1138610 w 6522685"/>
              <a:gd name="connsiteY232" fmla="*/ 4082067 h 6850016"/>
              <a:gd name="connsiteX233" fmla="*/ 1118651 w 6522685"/>
              <a:gd name="connsiteY233" fmla="*/ 4105220 h 6850016"/>
              <a:gd name="connsiteX234" fmla="*/ 589331 w 6522685"/>
              <a:gd name="connsiteY234" fmla="*/ 4276870 h 6850016"/>
              <a:gd name="connsiteX235" fmla="*/ 575759 w 6522685"/>
              <a:gd name="connsiteY235" fmla="*/ 4280861 h 6850016"/>
              <a:gd name="connsiteX236" fmla="*/ 575759 w 6522685"/>
              <a:gd name="connsiteY236" fmla="*/ 2575542 h 6850016"/>
              <a:gd name="connsiteX237" fmla="*/ 1597673 w 6522685"/>
              <a:gd name="connsiteY237" fmla="*/ 5687589 h 6850016"/>
              <a:gd name="connsiteX238" fmla="*/ 1588891 w 6522685"/>
              <a:gd name="connsiteY238" fmla="*/ 5697969 h 6850016"/>
              <a:gd name="connsiteX239" fmla="*/ 1204875 w 6522685"/>
              <a:gd name="connsiteY239" fmla="*/ 4920356 h 6850016"/>
              <a:gd name="connsiteX240" fmla="*/ 583743 w 6522685"/>
              <a:gd name="connsiteY240" fmla="*/ 4312796 h 6850016"/>
              <a:gd name="connsiteX241" fmla="*/ 879938 w 6522685"/>
              <a:gd name="connsiteY241" fmla="*/ 4216992 h 6850016"/>
              <a:gd name="connsiteX242" fmla="*/ 1125038 w 6522685"/>
              <a:gd name="connsiteY242" fmla="*/ 4137155 h 6850016"/>
              <a:gd name="connsiteX243" fmla="*/ 1156973 w 6522685"/>
              <a:gd name="connsiteY243" fmla="*/ 4141945 h 6850016"/>
              <a:gd name="connsiteX244" fmla="*/ 1929795 w 6522685"/>
              <a:gd name="connsiteY244" fmla="*/ 5206971 h 6850016"/>
              <a:gd name="connsiteX245" fmla="*/ 1927400 w 6522685"/>
              <a:gd name="connsiteY245" fmla="*/ 5235712 h 6850016"/>
              <a:gd name="connsiteX246" fmla="*/ 1597673 w 6522685"/>
              <a:gd name="connsiteY246" fmla="*/ 5687589 h 6850016"/>
              <a:gd name="connsiteX247" fmla="*/ 3243114 w 6522685"/>
              <a:gd name="connsiteY247" fmla="*/ 6221699 h 6850016"/>
              <a:gd name="connsiteX248" fmla="*/ 3240719 w 6522685"/>
              <a:gd name="connsiteY248" fmla="*/ 6246448 h 6850016"/>
              <a:gd name="connsiteX249" fmla="*/ 1620826 w 6522685"/>
              <a:gd name="connsiteY249" fmla="*/ 5718726 h 6850016"/>
              <a:gd name="connsiteX250" fmla="*/ 1632003 w 6522685"/>
              <a:gd name="connsiteY250" fmla="*/ 5698767 h 6850016"/>
              <a:gd name="connsiteX251" fmla="*/ 1949754 w 6522685"/>
              <a:gd name="connsiteY251" fmla="*/ 5260461 h 6850016"/>
              <a:gd name="connsiteX252" fmla="*/ 1980891 w 6522685"/>
              <a:gd name="connsiteY252" fmla="*/ 5243696 h 6850016"/>
              <a:gd name="connsiteX253" fmla="*/ 3220760 w 6522685"/>
              <a:gd name="connsiteY253" fmla="*/ 5643679 h 6850016"/>
              <a:gd name="connsiteX254" fmla="*/ 3243913 w 6522685"/>
              <a:gd name="connsiteY254" fmla="*/ 5689186 h 6850016"/>
              <a:gd name="connsiteX255" fmla="*/ 3243114 w 6522685"/>
              <a:gd name="connsiteY255" fmla="*/ 6221699 h 6850016"/>
              <a:gd name="connsiteX256" fmla="*/ 3243114 w 6522685"/>
              <a:gd name="connsiteY256" fmla="*/ 5593382 h 6850016"/>
              <a:gd name="connsiteX257" fmla="*/ 3239921 w 6522685"/>
              <a:gd name="connsiteY257" fmla="*/ 5615736 h 6850016"/>
              <a:gd name="connsiteX258" fmla="*/ 1990471 w 6522685"/>
              <a:gd name="connsiteY258" fmla="*/ 5209366 h 6850016"/>
              <a:gd name="connsiteX259" fmla="*/ 1999253 w 6522685"/>
              <a:gd name="connsiteY259" fmla="*/ 5191802 h 6850016"/>
              <a:gd name="connsiteX260" fmla="*/ 2319400 w 6522685"/>
              <a:gd name="connsiteY260" fmla="*/ 4750303 h 6850016"/>
              <a:gd name="connsiteX261" fmla="*/ 2348940 w 6522685"/>
              <a:gd name="connsiteY261" fmla="*/ 4734336 h 6850016"/>
              <a:gd name="connsiteX262" fmla="*/ 3224752 w 6522685"/>
              <a:gd name="connsiteY262" fmla="*/ 5016958 h 6850016"/>
              <a:gd name="connsiteX263" fmla="*/ 3243114 w 6522685"/>
              <a:gd name="connsiteY263" fmla="*/ 5052885 h 6850016"/>
              <a:gd name="connsiteX264" fmla="*/ 3243114 w 6522685"/>
              <a:gd name="connsiteY264" fmla="*/ 5593382 h 6850016"/>
              <a:gd name="connsiteX265" fmla="*/ 3239921 w 6522685"/>
              <a:gd name="connsiteY265" fmla="*/ 4984225 h 6850016"/>
              <a:gd name="connsiteX266" fmla="*/ 3223953 w 6522685"/>
              <a:gd name="connsiteY266" fmla="*/ 4975444 h 6850016"/>
              <a:gd name="connsiteX267" fmla="*/ 2381673 w 6522685"/>
              <a:gd name="connsiteY267" fmla="*/ 4701602 h 6850016"/>
              <a:gd name="connsiteX268" fmla="*/ 2360915 w 6522685"/>
              <a:gd name="connsiteY268" fmla="*/ 4701602 h 6850016"/>
              <a:gd name="connsiteX269" fmla="*/ 2371294 w 6522685"/>
              <a:gd name="connsiteY269" fmla="*/ 4681643 h 6850016"/>
              <a:gd name="connsiteX270" fmla="*/ 2689045 w 6522685"/>
              <a:gd name="connsiteY270" fmla="*/ 4243338 h 6850016"/>
              <a:gd name="connsiteX271" fmla="*/ 2721778 w 6522685"/>
              <a:gd name="connsiteY271" fmla="*/ 4226572 h 6850016"/>
              <a:gd name="connsiteX272" fmla="*/ 3227945 w 6522685"/>
              <a:gd name="connsiteY272" fmla="*/ 4391036 h 6850016"/>
              <a:gd name="connsiteX273" fmla="*/ 3243913 w 6522685"/>
              <a:gd name="connsiteY273" fmla="*/ 4422971 h 6850016"/>
              <a:gd name="connsiteX274" fmla="*/ 3243114 w 6522685"/>
              <a:gd name="connsiteY274" fmla="*/ 4966661 h 6850016"/>
              <a:gd name="connsiteX275" fmla="*/ 3239921 w 6522685"/>
              <a:gd name="connsiteY275" fmla="*/ 4984225 h 6850016"/>
              <a:gd name="connsiteX276" fmla="*/ 3243913 w 6522685"/>
              <a:gd name="connsiteY276" fmla="*/ 3363534 h 6850016"/>
              <a:gd name="connsiteX277" fmla="*/ 3240719 w 6522685"/>
              <a:gd name="connsiteY277" fmla="*/ 3369921 h 6850016"/>
              <a:gd name="connsiteX278" fmla="*/ 3099408 w 6522685"/>
              <a:gd name="connsiteY278" fmla="*/ 3174320 h 6850016"/>
              <a:gd name="connsiteX279" fmla="*/ 3113778 w 6522685"/>
              <a:gd name="connsiteY279" fmla="*/ 3168731 h 6850016"/>
              <a:gd name="connsiteX280" fmla="*/ 3231139 w 6522685"/>
              <a:gd name="connsiteY280" fmla="*/ 3130410 h 6850016"/>
              <a:gd name="connsiteX281" fmla="*/ 3244711 w 6522685"/>
              <a:gd name="connsiteY281" fmla="*/ 3137595 h 6850016"/>
              <a:gd name="connsiteX282" fmla="*/ 3243913 w 6522685"/>
              <a:gd name="connsiteY282" fmla="*/ 3363534 h 6850016"/>
              <a:gd name="connsiteX283" fmla="*/ 3244711 w 6522685"/>
              <a:gd name="connsiteY283" fmla="*/ 3061750 h 6850016"/>
              <a:gd name="connsiteX284" fmla="*/ 3227147 w 6522685"/>
              <a:gd name="connsiteY284" fmla="*/ 3093685 h 6850016"/>
              <a:gd name="connsiteX285" fmla="*/ 3088230 w 6522685"/>
              <a:gd name="connsiteY285" fmla="*/ 3136797 h 6850016"/>
              <a:gd name="connsiteX286" fmla="*/ 3064279 w 6522685"/>
              <a:gd name="connsiteY286" fmla="*/ 3125620 h 6850016"/>
              <a:gd name="connsiteX287" fmla="*/ 2737746 w 6522685"/>
              <a:gd name="connsiteY287" fmla="*/ 2675339 h 6850016"/>
              <a:gd name="connsiteX288" fmla="*/ 2729762 w 6522685"/>
              <a:gd name="connsiteY288" fmla="*/ 2661766 h 6850016"/>
              <a:gd name="connsiteX289" fmla="*/ 3241518 w 6522685"/>
              <a:gd name="connsiteY289" fmla="*/ 2496504 h 6850016"/>
              <a:gd name="connsiteX290" fmla="*/ 3245509 w 6522685"/>
              <a:gd name="connsiteY290" fmla="*/ 2515665 h 6850016"/>
              <a:gd name="connsiteX291" fmla="*/ 3244711 w 6522685"/>
              <a:gd name="connsiteY291" fmla="*/ 3061750 h 6850016"/>
              <a:gd name="connsiteX292" fmla="*/ 3245509 w 6522685"/>
              <a:gd name="connsiteY292" fmla="*/ 2432634 h 6850016"/>
              <a:gd name="connsiteX293" fmla="*/ 3230340 w 6522685"/>
              <a:gd name="connsiteY293" fmla="*/ 2462972 h 6850016"/>
              <a:gd name="connsiteX294" fmla="*/ 2720980 w 6522685"/>
              <a:gd name="connsiteY294" fmla="*/ 2628235 h 6850016"/>
              <a:gd name="connsiteX295" fmla="*/ 2692239 w 6522685"/>
              <a:gd name="connsiteY295" fmla="*/ 2613864 h 6850016"/>
              <a:gd name="connsiteX296" fmla="*/ 2368899 w 6522685"/>
              <a:gd name="connsiteY296" fmla="*/ 2167575 h 6850016"/>
              <a:gd name="connsiteX297" fmla="*/ 2362512 w 6522685"/>
              <a:gd name="connsiteY297" fmla="*/ 2154003 h 6850016"/>
              <a:gd name="connsiteX298" fmla="*/ 2382471 w 6522685"/>
              <a:gd name="connsiteY298" fmla="*/ 2152406 h 6850016"/>
              <a:gd name="connsiteX299" fmla="*/ 3226349 w 6522685"/>
              <a:gd name="connsiteY299" fmla="*/ 1877767 h 6850016"/>
              <a:gd name="connsiteX300" fmla="*/ 3242316 w 6522685"/>
              <a:gd name="connsiteY300" fmla="*/ 1869783 h 6850016"/>
              <a:gd name="connsiteX301" fmla="*/ 3244711 w 6522685"/>
              <a:gd name="connsiteY301" fmla="*/ 1887347 h 6850016"/>
              <a:gd name="connsiteX302" fmla="*/ 3245509 w 6522685"/>
              <a:gd name="connsiteY302" fmla="*/ 2432634 h 6850016"/>
              <a:gd name="connsiteX303" fmla="*/ 4922885 w 6522685"/>
              <a:gd name="connsiteY303" fmla="*/ 1168814 h 6850016"/>
              <a:gd name="connsiteX304" fmla="*/ 4934861 w 6522685"/>
              <a:gd name="connsiteY304" fmla="*/ 1156839 h 6850016"/>
              <a:gd name="connsiteX305" fmla="*/ 5319675 w 6522685"/>
              <a:gd name="connsiteY305" fmla="*/ 1932854 h 6850016"/>
              <a:gd name="connsiteX306" fmla="*/ 5940807 w 6522685"/>
              <a:gd name="connsiteY306" fmla="*/ 2539616 h 6850016"/>
              <a:gd name="connsiteX307" fmla="*/ 5894502 w 6522685"/>
              <a:gd name="connsiteY307" fmla="*/ 2554785 h 6850016"/>
              <a:gd name="connsiteX308" fmla="*/ 5399512 w 6522685"/>
              <a:gd name="connsiteY308" fmla="*/ 2715257 h 6850016"/>
              <a:gd name="connsiteX309" fmla="*/ 5367578 w 6522685"/>
              <a:gd name="connsiteY309" fmla="*/ 2710467 h 6850016"/>
              <a:gd name="connsiteX310" fmla="*/ 4593957 w 6522685"/>
              <a:gd name="connsiteY310" fmla="*/ 1645441 h 6850016"/>
              <a:gd name="connsiteX311" fmla="*/ 4597150 w 6522685"/>
              <a:gd name="connsiteY311" fmla="*/ 1615103 h 6850016"/>
              <a:gd name="connsiteX312" fmla="*/ 4922885 w 6522685"/>
              <a:gd name="connsiteY312" fmla="*/ 1168814 h 6850016"/>
              <a:gd name="connsiteX313" fmla="*/ 3277444 w 6522685"/>
              <a:gd name="connsiteY313" fmla="*/ 4423769 h 6850016"/>
              <a:gd name="connsiteX314" fmla="*/ 3294210 w 6522685"/>
              <a:gd name="connsiteY314" fmla="*/ 4391036 h 6850016"/>
              <a:gd name="connsiteX315" fmla="*/ 3797982 w 6522685"/>
              <a:gd name="connsiteY315" fmla="*/ 4226572 h 6850016"/>
              <a:gd name="connsiteX316" fmla="*/ 3832312 w 6522685"/>
              <a:gd name="connsiteY316" fmla="*/ 4244136 h 6850016"/>
              <a:gd name="connsiteX317" fmla="*/ 4150063 w 6522685"/>
              <a:gd name="connsiteY317" fmla="*/ 4682442 h 6850016"/>
              <a:gd name="connsiteX318" fmla="*/ 4160441 w 6522685"/>
              <a:gd name="connsiteY318" fmla="*/ 4702401 h 6850016"/>
              <a:gd name="connsiteX319" fmla="*/ 3280638 w 6522685"/>
              <a:gd name="connsiteY319" fmla="*/ 4988217 h 6850016"/>
              <a:gd name="connsiteX320" fmla="*/ 3277444 w 6522685"/>
              <a:gd name="connsiteY320" fmla="*/ 4965863 h 6850016"/>
              <a:gd name="connsiteX321" fmla="*/ 3277444 w 6522685"/>
              <a:gd name="connsiteY321" fmla="*/ 4423769 h 6850016"/>
              <a:gd name="connsiteX322" fmla="*/ 4189183 w 6522685"/>
              <a:gd name="connsiteY322" fmla="*/ 3158353 h 6850016"/>
              <a:gd name="connsiteX323" fmla="*/ 4209941 w 6522685"/>
              <a:gd name="connsiteY323" fmla="*/ 3136797 h 6850016"/>
              <a:gd name="connsiteX324" fmla="*/ 4732075 w 6522685"/>
              <a:gd name="connsiteY324" fmla="*/ 2967542 h 6850016"/>
              <a:gd name="connsiteX325" fmla="*/ 4748042 w 6522685"/>
              <a:gd name="connsiteY325" fmla="*/ 2964349 h 6850016"/>
              <a:gd name="connsiteX326" fmla="*/ 4745647 w 6522685"/>
              <a:gd name="connsiteY326" fmla="*/ 2981913 h 6850016"/>
              <a:gd name="connsiteX327" fmla="*/ 4745647 w 6522685"/>
              <a:gd name="connsiteY327" fmla="*/ 3873692 h 6850016"/>
              <a:gd name="connsiteX328" fmla="*/ 4748042 w 6522685"/>
              <a:gd name="connsiteY328" fmla="*/ 3892853 h 6850016"/>
              <a:gd name="connsiteX329" fmla="*/ 4494161 w 6522685"/>
              <a:gd name="connsiteY329" fmla="*/ 3810621 h 6850016"/>
              <a:gd name="connsiteX330" fmla="*/ 4210739 w 6522685"/>
              <a:gd name="connsiteY330" fmla="*/ 3718809 h 6850016"/>
              <a:gd name="connsiteX331" fmla="*/ 4187586 w 6522685"/>
              <a:gd name="connsiteY331" fmla="*/ 3696454 h 6850016"/>
              <a:gd name="connsiteX332" fmla="*/ 4189183 w 6522685"/>
              <a:gd name="connsiteY332" fmla="*/ 3158353 h 6850016"/>
              <a:gd name="connsiteX333" fmla="*/ 4152458 w 6522685"/>
              <a:gd name="connsiteY333" fmla="*/ 3695656 h 6850016"/>
              <a:gd name="connsiteX334" fmla="*/ 4131700 w 6522685"/>
              <a:gd name="connsiteY334" fmla="*/ 3692462 h 6850016"/>
              <a:gd name="connsiteX335" fmla="*/ 3611961 w 6522685"/>
              <a:gd name="connsiteY335" fmla="*/ 3524006 h 6850016"/>
              <a:gd name="connsiteX336" fmla="*/ 3591204 w 6522685"/>
              <a:gd name="connsiteY336" fmla="*/ 3502450 h 6850016"/>
              <a:gd name="connsiteX337" fmla="*/ 3591204 w 6522685"/>
              <a:gd name="connsiteY337" fmla="*/ 3350760 h 6850016"/>
              <a:gd name="connsiteX338" fmla="*/ 3609566 w 6522685"/>
              <a:gd name="connsiteY338" fmla="*/ 3331599 h 6850016"/>
              <a:gd name="connsiteX339" fmla="*/ 4138886 w 6522685"/>
              <a:gd name="connsiteY339" fmla="*/ 3159949 h 6850016"/>
              <a:gd name="connsiteX340" fmla="*/ 4153256 w 6522685"/>
              <a:gd name="connsiteY340" fmla="*/ 3159151 h 6850016"/>
              <a:gd name="connsiteX341" fmla="*/ 4112539 w 6522685"/>
              <a:gd name="connsiteY341" fmla="*/ 3427403 h 6850016"/>
              <a:gd name="connsiteX342" fmla="*/ 4152458 w 6522685"/>
              <a:gd name="connsiteY342" fmla="*/ 3695656 h 6850016"/>
              <a:gd name="connsiteX343" fmla="*/ 4224311 w 6522685"/>
              <a:gd name="connsiteY343" fmla="*/ 2157995 h 6850016"/>
              <a:gd name="connsiteX344" fmla="*/ 4229900 w 6522685"/>
              <a:gd name="connsiteY344" fmla="*/ 2121270 h 6850016"/>
              <a:gd name="connsiteX345" fmla="*/ 4549248 w 6522685"/>
              <a:gd name="connsiteY345" fmla="*/ 1682166 h 6850016"/>
              <a:gd name="connsiteX346" fmla="*/ 4563619 w 6522685"/>
              <a:gd name="connsiteY346" fmla="*/ 1663804 h 6850016"/>
              <a:gd name="connsiteX347" fmla="*/ 4863007 w 6522685"/>
              <a:gd name="connsiteY347" fmla="*/ 2264976 h 6850016"/>
              <a:gd name="connsiteX348" fmla="*/ 5341231 w 6522685"/>
              <a:gd name="connsiteY348" fmla="*/ 2733620 h 6850016"/>
              <a:gd name="connsiteX349" fmla="*/ 5241435 w 6522685"/>
              <a:gd name="connsiteY349" fmla="*/ 2766353 h 6850016"/>
              <a:gd name="connsiteX350" fmla="*/ 4803130 w 6522685"/>
              <a:gd name="connsiteY350" fmla="*/ 2909261 h 6850016"/>
              <a:gd name="connsiteX351" fmla="*/ 4764808 w 6522685"/>
              <a:gd name="connsiteY351" fmla="*/ 2902874 h 6850016"/>
              <a:gd name="connsiteX352" fmla="*/ 4224311 w 6522685"/>
              <a:gd name="connsiteY352" fmla="*/ 2157995 h 6850016"/>
              <a:gd name="connsiteX353" fmla="*/ 4741656 w 6522685"/>
              <a:gd name="connsiteY353" fmla="*/ 2928422 h 6850016"/>
              <a:gd name="connsiteX354" fmla="*/ 4559627 w 6522685"/>
              <a:gd name="connsiteY354" fmla="*/ 2987501 h 6850016"/>
              <a:gd name="connsiteX355" fmla="*/ 4201159 w 6522685"/>
              <a:gd name="connsiteY355" fmla="*/ 3104063 h 6850016"/>
              <a:gd name="connsiteX356" fmla="*/ 4169224 w 6522685"/>
              <a:gd name="connsiteY356" fmla="*/ 3100072 h 6850016"/>
              <a:gd name="connsiteX357" fmla="*/ 3852271 w 6522685"/>
              <a:gd name="connsiteY357" fmla="*/ 2663363 h 6850016"/>
              <a:gd name="connsiteX358" fmla="*/ 3855464 w 6522685"/>
              <a:gd name="connsiteY358" fmla="*/ 2635420 h 6850016"/>
              <a:gd name="connsiteX359" fmla="*/ 4182796 w 6522685"/>
              <a:gd name="connsiteY359" fmla="*/ 2185139 h 6850016"/>
              <a:gd name="connsiteX360" fmla="*/ 4192376 w 6522685"/>
              <a:gd name="connsiteY360" fmla="*/ 2173962 h 6850016"/>
              <a:gd name="connsiteX361" fmla="*/ 4741656 w 6522685"/>
              <a:gd name="connsiteY361" fmla="*/ 2928422 h 6850016"/>
              <a:gd name="connsiteX362" fmla="*/ 4143676 w 6522685"/>
              <a:gd name="connsiteY362" fmla="*/ 3123224 h 6850016"/>
              <a:gd name="connsiteX363" fmla="*/ 4090185 w 6522685"/>
              <a:gd name="connsiteY363" fmla="*/ 3140789 h 6850016"/>
              <a:gd name="connsiteX364" fmla="*/ 3601583 w 6522685"/>
              <a:gd name="connsiteY364" fmla="*/ 3299664 h 6850016"/>
              <a:gd name="connsiteX365" fmla="*/ 3572043 w 6522685"/>
              <a:gd name="connsiteY365" fmla="*/ 3294075 h 6850016"/>
              <a:gd name="connsiteX366" fmla="*/ 3483424 w 6522685"/>
              <a:gd name="connsiteY366" fmla="*/ 3171127 h 6850016"/>
              <a:gd name="connsiteX367" fmla="*/ 3485819 w 6522685"/>
              <a:gd name="connsiteY367" fmla="*/ 3146377 h 6850016"/>
              <a:gd name="connsiteX368" fmla="*/ 3817941 w 6522685"/>
              <a:gd name="connsiteY368" fmla="*/ 2690508 h 6850016"/>
              <a:gd name="connsiteX369" fmla="*/ 3823529 w 6522685"/>
              <a:gd name="connsiteY369" fmla="*/ 2682524 h 6850016"/>
              <a:gd name="connsiteX370" fmla="*/ 4143676 w 6522685"/>
              <a:gd name="connsiteY370" fmla="*/ 3123224 h 6850016"/>
              <a:gd name="connsiteX371" fmla="*/ 3553680 w 6522685"/>
              <a:gd name="connsiteY371" fmla="*/ 3494466 h 6850016"/>
              <a:gd name="connsiteX372" fmla="*/ 3539310 w 6522685"/>
              <a:gd name="connsiteY372" fmla="*/ 3499257 h 6850016"/>
              <a:gd name="connsiteX373" fmla="*/ 3339717 w 6522685"/>
              <a:gd name="connsiteY373" fmla="*/ 3434589 h 6850016"/>
              <a:gd name="connsiteX374" fmla="*/ 3317363 w 6522685"/>
              <a:gd name="connsiteY374" fmla="*/ 3426605 h 6850016"/>
              <a:gd name="connsiteX375" fmla="*/ 3555277 w 6522685"/>
              <a:gd name="connsiteY375" fmla="*/ 3349163 h 6850016"/>
              <a:gd name="connsiteX376" fmla="*/ 3553680 w 6522685"/>
              <a:gd name="connsiteY376" fmla="*/ 3494466 h 6850016"/>
              <a:gd name="connsiteX377" fmla="*/ 3545697 w 6522685"/>
              <a:gd name="connsiteY377" fmla="*/ 3317228 h 6850016"/>
              <a:gd name="connsiteX378" fmla="*/ 3311774 w 6522685"/>
              <a:gd name="connsiteY378" fmla="*/ 3393074 h 6850016"/>
              <a:gd name="connsiteX379" fmla="*/ 3309379 w 6522685"/>
              <a:gd name="connsiteY379" fmla="*/ 3389880 h 6850016"/>
              <a:gd name="connsiteX380" fmla="*/ 3453884 w 6522685"/>
              <a:gd name="connsiteY380" fmla="*/ 3191086 h 6850016"/>
              <a:gd name="connsiteX381" fmla="*/ 3545697 w 6522685"/>
              <a:gd name="connsiteY381" fmla="*/ 3317228 h 6850016"/>
              <a:gd name="connsiteX382" fmla="*/ 3312572 w 6522685"/>
              <a:gd name="connsiteY382" fmla="*/ 3461733 h 6850016"/>
              <a:gd name="connsiteX383" fmla="*/ 3545697 w 6522685"/>
              <a:gd name="connsiteY383" fmla="*/ 3537578 h 6850016"/>
              <a:gd name="connsiteX384" fmla="*/ 3453884 w 6522685"/>
              <a:gd name="connsiteY384" fmla="*/ 3663721 h 6850016"/>
              <a:gd name="connsiteX385" fmla="*/ 3310177 w 6522685"/>
              <a:gd name="connsiteY385" fmla="*/ 3465725 h 6850016"/>
              <a:gd name="connsiteX386" fmla="*/ 3312572 w 6522685"/>
              <a:gd name="connsiteY386" fmla="*/ 3461733 h 6850016"/>
              <a:gd name="connsiteX387" fmla="*/ 3485020 w 6522685"/>
              <a:gd name="connsiteY387" fmla="*/ 3677293 h 6850016"/>
              <a:gd name="connsiteX388" fmla="*/ 3572043 w 6522685"/>
              <a:gd name="connsiteY388" fmla="*/ 3559933 h 6850016"/>
              <a:gd name="connsiteX389" fmla="*/ 3598389 w 6522685"/>
              <a:gd name="connsiteY389" fmla="*/ 3554344 h 6850016"/>
              <a:gd name="connsiteX390" fmla="*/ 4130902 w 6522685"/>
              <a:gd name="connsiteY390" fmla="*/ 3727591 h 6850016"/>
              <a:gd name="connsiteX391" fmla="*/ 4142079 w 6522685"/>
              <a:gd name="connsiteY391" fmla="*/ 3732381 h 6850016"/>
              <a:gd name="connsiteX392" fmla="*/ 3824328 w 6522685"/>
              <a:gd name="connsiteY392" fmla="*/ 4168291 h 6850016"/>
              <a:gd name="connsiteX393" fmla="*/ 3809957 w 6522685"/>
              <a:gd name="connsiteY393" fmla="*/ 4153920 h 6850016"/>
              <a:gd name="connsiteX394" fmla="*/ 3489811 w 6522685"/>
              <a:gd name="connsiteY394" fmla="*/ 3713220 h 6850016"/>
              <a:gd name="connsiteX395" fmla="*/ 3485020 w 6522685"/>
              <a:gd name="connsiteY395" fmla="*/ 3677293 h 6850016"/>
              <a:gd name="connsiteX396" fmla="*/ 4119725 w 6522685"/>
              <a:gd name="connsiteY396" fmla="*/ 4581847 h 6850016"/>
              <a:gd name="connsiteX397" fmla="*/ 3858658 w 6522685"/>
              <a:gd name="connsiteY397" fmla="*/ 4222580 h 6850016"/>
              <a:gd name="connsiteX398" fmla="*/ 3853069 w 6522685"/>
              <a:gd name="connsiteY398" fmla="*/ 4187452 h 6850016"/>
              <a:gd name="connsiteX399" fmla="*/ 4169224 w 6522685"/>
              <a:gd name="connsiteY399" fmla="*/ 3753937 h 6850016"/>
              <a:gd name="connsiteX400" fmla="*/ 4194772 w 6522685"/>
              <a:gd name="connsiteY400" fmla="*/ 3747550 h 6850016"/>
              <a:gd name="connsiteX401" fmla="*/ 4731276 w 6522685"/>
              <a:gd name="connsiteY401" fmla="*/ 3922393 h 6850016"/>
              <a:gd name="connsiteX402" fmla="*/ 4740059 w 6522685"/>
              <a:gd name="connsiteY402" fmla="*/ 3926385 h 6850016"/>
              <a:gd name="connsiteX403" fmla="*/ 4192376 w 6522685"/>
              <a:gd name="connsiteY403" fmla="*/ 4680845 h 6850016"/>
              <a:gd name="connsiteX404" fmla="*/ 4119725 w 6522685"/>
              <a:gd name="connsiteY404" fmla="*/ 4581847 h 6850016"/>
              <a:gd name="connsiteX405" fmla="*/ 4223513 w 6522685"/>
              <a:gd name="connsiteY405" fmla="*/ 4697610 h 6850016"/>
              <a:gd name="connsiteX406" fmla="*/ 4767203 w 6522685"/>
              <a:gd name="connsiteY406" fmla="*/ 3950336 h 6850016"/>
              <a:gd name="connsiteX407" fmla="*/ 4796743 w 6522685"/>
              <a:gd name="connsiteY407" fmla="*/ 3943151 h 6850016"/>
              <a:gd name="connsiteX408" fmla="*/ 5329256 w 6522685"/>
              <a:gd name="connsiteY408" fmla="*/ 4116397 h 6850016"/>
              <a:gd name="connsiteX409" fmla="*/ 5339635 w 6522685"/>
              <a:gd name="connsiteY409" fmla="*/ 4120389 h 6850016"/>
              <a:gd name="connsiteX410" fmla="*/ 4563619 w 6522685"/>
              <a:gd name="connsiteY410" fmla="*/ 5186213 h 6850016"/>
              <a:gd name="connsiteX411" fmla="*/ 4550047 w 6522685"/>
              <a:gd name="connsiteY411" fmla="*/ 5171842 h 6850016"/>
              <a:gd name="connsiteX412" fmla="*/ 4229900 w 6522685"/>
              <a:gd name="connsiteY412" fmla="*/ 4730344 h 6850016"/>
              <a:gd name="connsiteX413" fmla="*/ 4223513 w 6522685"/>
              <a:gd name="connsiteY413" fmla="*/ 4697610 h 6850016"/>
              <a:gd name="connsiteX414" fmla="*/ 5330853 w 6522685"/>
              <a:gd name="connsiteY414" fmla="*/ 4082067 h 6850016"/>
              <a:gd name="connsiteX415" fmla="*/ 4808718 w 6522685"/>
              <a:gd name="connsiteY415" fmla="*/ 3912812 h 6850016"/>
              <a:gd name="connsiteX416" fmla="*/ 4788759 w 6522685"/>
              <a:gd name="connsiteY416" fmla="*/ 3892853 h 6850016"/>
              <a:gd name="connsiteX417" fmla="*/ 4789558 w 6522685"/>
              <a:gd name="connsiteY417" fmla="*/ 2961954 h 6850016"/>
              <a:gd name="connsiteX418" fmla="*/ 4807122 w 6522685"/>
              <a:gd name="connsiteY418" fmla="*/ 2943591 h 6850016"/>
              <a:gd name="connsiteX419" fmla="*/ 5340433 w 6522685"/>
              <a:gd name="connsiteY419" fmla="*/ 2771143 h 6850016"/>
              <a:gd name="connsiteX420" fmla="*/ 5353207 w 6522685"/>
              <a:gd name="connsiteY420" fmla="*/ 2767950 h 6850016"/>
              <a:gd name="connsiteX421" fmla="*/ 5242233 w 6522685"/>
              <a:gd name="connsiteY421" fmla="*/ 3429000 h 6850016"/>
              <a:gd name="connsiteX422" fmla="*/ 5351610 w 6522685"/>
              <a:gd name="connsiteY422" fmla="*/ 4084462 h 6850016"/>
              <a:gd name="connsiteX423" fmla="*/ 5330853 w 6522685"/>
              <a:gd name="connsiteY423" fmla="*/ 4082067 h 6850016"/>
              <a:gd name="connsiteX424" fmla="*/ 3279839 w 6522685"/>
              <a:gd name="connsiteY424" fmla="*/ 627519 h 6850016"/>
              <a:gd name="connsiteX425" fmla="*/ 3280638 w 6522685"/>
              <a:gd name="connsiteY425" fmla="*/ 605963 h 6850016"/>
              <a:gd name="connsiteX426" fmla="*/ 4901330 w 6522685"/>
              <a:gd name="connsiteY426" fmla="*/ 1133686 h 6850016"/>
              <a:gd name="connsiteX427" fmla="*/ 4891749 w 6522685"/>
              <a:gd name="connsiteY427" fmla="*/ 1152048 h 6850016"/>
              <a:gd name="connsiteX428" fmla="*/ 4572401 w 6522685"/>
              <a:gd name="connsiteY428" fmla="*/ 1591950 h 6850016"/>
              <a:gd name="connsiteX429" fmla="*/ 4542861 w 6522685"/>
              <a:gd name="connsiteY429" fmla="*/ 1607918 h 6850016"/>
              <a:gd name="connsiteX430" fmla="*/ 3293412 w 6522685"/>
              <a:gd name="connsiteY430" fmla="*/ 1202346 h 6850016"/>
              <a:gd name="connsiteX431" fmla="*/ 3278243 w 6522685"/>
              <a:gd name="connsiteY431" fmla="*/ 1172008 h 6850016"/>
              <a:gd name="connsiteX432" fmla="*/ 3279839 w 6522685"/>
              <a:gd name="connsiteY432" fmla="*/ 627519 h 6850016"/>
              <a:gd name="connsiteX433" fmla="*/ 3279041 w 6522685"/>
              <a:gd name="connsiteY433" fmla="*/ 1257433 h 6850016"/>
              <a:gd name="connsiteX434" fmla="*/ 3282234 w 6522685"/>
              <a:gd name="connsiteY434" fmla="*/ 1237474 h 6850016"/>
              <a:gd name="connsiteX435" fmla="*/ 4529289 w 6522685"/>
              <a:gd name="connsiteY435" fmla="*/ 1643844 h 6850016"/>
              <a:gd name="connsiteX436" fmla="*/ 4523700 w 6522685"/>
              <a:gd name="connsiteY436" fmla="*/ 1659013 h 6850016"/>
              <a:gd name="connsiteX437" fmla="*/ 4198764 w 6522685"/>
              <a:gd name="connsiteY437" fmla="*/ 2106899 h 6850016"/>
              <a:gd name="connsiteX438" fmla="*/ 4174813 w 6522685"/>
              <a:gd name="connsiteY438" fmla="*/ 2118875 h 6850016"/>
              <a:gd name="connsiteX439" fmla="*/ 3289420 w 6522685"/>
              <a:gd name="connsiteY439" fmla="*/ 1831461 h 6850016"/>
              <a:gd name="connsiteX440" fmla="*/ 3277444 w 6522685"/>
              <a:gd name="connsiteY440" fmla="*/ 1805913 h 6850016"/>
              <a:gd name="connsiteX441" fmla="*/ 3279041 w 6522685"/>
              <a:gd name="connsiteY441" fmla="*/ 1257433 h 6850016"/>
              <a:gd name="connsiteX442" fmla="*/ 3279041 w 6522685"/>
              <a:gd name="connsiteY442" fmla="*/ 1885750 h 6850016"/>
              <a:gd name="connsiteX443" fmla="*/ 3279839 w 6522685"/>
              <a:gd name="connsiteY443" fmla="*/ 1868985 h 6850016"/>
              <a:gd name="connsiteX444" fmla="*/ 3297403 w 6522685"/>
              <a:gd name="connsiteY444" fmla="*/ 1877767 h 6850016"/>
              <a:gd name="connsiteX445" fmla="*/ 4141281 w 6522685"/>
              <a:gd name="connsiteY445" fmla="*/ 2152406 h 6850016"/>
              <a:gd name="connsiteX446" fmla="*/ 4152458 w 6522685"/>
              <a:gd name="connsiteY446" fmla="*/ 2152406 h 6850016"/>
              <a:gd name="connsiteX447" fmla="*/ 4157248 w 6522685"/>
              <a:gd name="connsiteY447" fmla="*/ 2162785 h 6850016"/>
              <a:gd name="connsiteX448" fmla="*/ 4151660 w 6522685"/>
              <a:gd name="connsiteY448" fmla="*/ 2170769 h 6850016"/>
              <a:gd name="connsiteX449" fmla="*/ 3831513 w 6522685"/>
              <a:gd name="connsiteY449" fmla="*/ 2612267 h 6850016"/>
              <a:gd name="connsiteX450" fmla="*/ 3797982 w 6522685"/>
              <a:gd name="connsiteY450" fmla="*/ 2629033 h 6850016"/>
              <a:gd name="connsiteX451" fmla="*/ 3292613 w 6522685"/>
              <a:gd name="connsiteY451" fmla="*/ 2463770 h 6850016"/>
              <a:gd name="connsiteX452" fmla="*/ 3276646 w 6522685"/>
              <a:gd name="connsiteY452" fmla="*/ 2435828 h 6850016"/>
              <a:gd name="connsiteX453" fmla="*/ 3279041 w 6522685"/>
              <a:gd name="connsiteY453" fmla="*/ 1885750 h 6850016"/>
              <a:gd name="connsiteX454" fmla="*/ 3281436 w 6522685"/>
              <a:gd name="connsiteY454" fmla="*/ 2498899 h 6850016"/>
              <a:gd name="connsiteX455" fmla="*/ 3294210 w 6522685"/>
              <a:gd name="connsiteY455" fmla="*/ 2504487 h 6850016"/>
              <a:gd name="connsiteX456" fmla="*/ 3779619 w 6522685"/>
              <a:gd name="connsiteY456" fmla="*/ 2661766 h 6850016"/>
              <a:gd name="connsiteX457" fmla="*/ 3787603 w 6522685"/>
              <a:gd name="connsiteY457" fmla="*/ 2662565 h 6850016"/>
              <a:gd name="connsiteX458" fmla="*/ 3793990 w 6522685"/>
              <a:gd name="connsiteY458" fmla="*/ 2664960 h 6850016"/>
              <a:gd name="connsiteX459" fmla="*/ 3782812 w 6522685"/>
              <a:gd name="connsiteY459" fmla="*/ 2681726 h 6850016"/>
              <a:gd name="connsiteX460" fmla="*/ 3462666 w 6522685"/>
              <a:gd name="connsiteY460" fmla="*/ 3122426 h 6850016"/>
              <a:gd name="connsiteX461" fmla="*/ 3432328 w 6522685"/>
              <a:gd name="connsiteY461" fmla="*/ 3136797 h 6850016"/>
              <a:gd name="connsiteX462" fmla="*/ 3292613 w 6522685"/>
              <a:gd name="connsiteY462" fmla="*/ 3090491 h 6850016"/>
              <a:gd name="connsiteX463" fmla="*/ 3278243 w 6522685"/>
              <a:gd name="connsiteY463" fmla="*/ 3065742 h 6850016"/>
              <a:gd name="connsiteX464" fmla="*/ 3279041 w 6522685"/>
              <a:gd name="connsiteY464" fmla="*/ 2513270 h 6850016"/>
              <a:gd name="connsiteX465" fmla="*/ 3281436 w 6522685"/>
              <a:gd name="connsiteY465" fmla="*/ 2498899 h 6850016"/>
              <a:gd name="connsiteX466" fmla="*/ 3278243 w 6522685"/>
              <a:gd name="connsiteY466" fmla="*/ 3343575 h 6850016"/>
              <a:gd name="connsiteX467" fmla="*/ 3278243 w 6522685"/>
              <a:gd name="connsiteY467" fmla="*/ 3143184 h 6850016"/>
              <a:gd name="connsiteX468" fmla="*/ 3295008 w 6522685"/>
              <a:gd name="connsiteY468" fmla="*/ 3132006 h 6850016"/>
              <a:gd name="connsiteX469" fmla="*/ 3425941 w 6522685"/>
              <a:gd name="connsiteY469" fmla="*/ 3171925 h 6850016"/>
              <a:gd name="connsiteX470" fmla="*/ 3281436 w 6522685"/>
              <a:gd name="connsiteY470" fmla="*/ 3371517 h 6850016"/>
              <a:gd name="connsiteX471" fmla="*/ 3278243 w 6522685"/>
              <a:gd name="connsiteY471" fmla="*/ 3343575 h 6850016"/>
              <a:gd name="connsiteX472" fmla="*/ 3278243 w 6522685"/>
              <a:gd name="connsiteY472" fmla="*/ 3533587 h 6850016"/>
              <a:gd name="connsiteX473" fmla="*/ 3281436 w 6522685"/>
              <a:gd name="connsiteY473" fmla="*/ 3483289 h 6850016"/>
              <a:gd name="connsiteX474" fmla="*/ 3425941 w 6522685"/>
              <a:gd name="connsiteY474" fmla="*/ 3682882 h 6850016"/>
              <a:gd name="connsiteX475" fmla="*/ 3289420 w 6522685"/>
              <a:gd name="connsiteY475" fmla="*/ 3725195 h 6850016"/>
              <a:gd name="connsiteX476" fmla="*/ 3278243 w 6522685"/>
              <a:gd name="connsiteY476" fmla="*/ 3713220 h 6850016"/>
              <a:gd name="connsiteX477" fmla="*/ 3278243 w 6522685"/>
              <a:gd name="connsiteY477" fmla="*/ 3533587 h 6850016"/>
              <a:gd name="connsiteX478" fmla="*/ 3278243 w 6522685"/>
              <a:gd name="connsiteY478" fmla="*/ 4336747 h 6850016"/>
              <a:gd name="connsiteX479" fmla="*/ 3278243 w 6522685"/>
              <a:gd name="connsiteY479" fmla="*/ 3791460 h 6850016"/>
              <a:gd name="connsiteX480" fmla="*/ 3295008 w 6522685"/>
              <a:gd name="connsiteY480" fmla="*/ 3760324 h 6850016"/>
              <a:gd name="connsiteX481" fmla="*/ 3435521 w 6522685"/>
              <a:gd name="connsiteY481" fmla="*/ 3716413 h 6850016"/>
              <a:gd name="connsiteX482" fmla="*/ 3458674 w 6522685"/>
              <a:gd name="connsiteY482" fmla="*/ 3725994 h 6850016"/>
              <a:gd name="connsiteX483" fmla="*/ 3788401 w 6522685"/>
              <a:gd name="connsiteY483" fmla="*/ 4181065 h 6850016"/>
              <a:gd name="connsiteX484" fmla="*/ 3793990 w 6522685"/>
              <a:gd name="connsiteY484" fmla="*/ 4190645 h 6850016"/>
              <a:gd name="connsiteX485" fmla="*/ 3639904 w 6522685"/>
              <a:gd name="connsiteY485" fmla="*/ 4205814 h 6850016"/>
              <a:gd name="connsiteX486" fmla="*/ 3298202 w 6522685"/>
              <a:gd name="connsiteY486" fmla="*/ 4346327 h 6850016"/>
              <a:gd name="connsiteX487" fmla="*/ 3282234 w 6522685"/>
              <a:gd name="connsiteY487" fmla="*/ 4353513 h 6850016"/>
              <a:gd name="connsiteX488" fmla="*/ 3278243 w 6522685"/>
              <a:gd name="connsiteY488" fmla="*/ 4336747 h 6850016"/>
              <a:gd name="connsiteX489" fmla="*/ 3277444 w 6522685"/>
              <a:gd name="connsiteY489" fmla="*/ 5585398 h 6850016"/>
              <a:gd name="connsiteX490" fmla="*/ 3276646 w 6522685"/>
              <a:gd name="connsiteY490" fmla="*/ 5053684 h 6850016"/>
              <a:gd name="connsiteX491" fmla="*/ 3293412 w 6522685"/>
              <a:gd name="connsiteY491" fmla="*/ 5020152 h 6850016"/>
              <a:gd name="connsiteX492" fmla="*/ 4051863 w 6522685"/>
              <a:gd name="connsiteY492" fmla="*/ 4738327 h 6850016"/>
              <a:gd name="connsiteX493" fmla="*/ 4174014 w 6522685"/>
              <a:gd name="connsiteY493" fmla="*/ 4735134 h 6850016"/>
              <a:gd name="connsiteX494" fmla="*/ 4197965 w 6522685"/>
              <a:gd name="connsiteY494" fmla="*/ 4747109 h 6850016"/>
              <a:gd name="connsiteX495" fmla="*/ 4523700 w 6522685"/>
              <a:gd name="connsiteY495" fmla="*/ 5196592 h 6850016"/>
              <a:gd name="connsiteX496" fmla="*/ 4532482 w 6522685"/>
              <a:gd name="connsiteY496" fmla="*/ 5210963 h 6850016"/>
              <a:gd name="connsiteX497" fmla="*/ 4337680 w 6522685"/>
              <a:gd name="connsiteY497" fmla="*/ 5217350 h 6850016"/>
              <a:gd name="connsiteX498" fmla="*/ 3305387 w 6522685"/>
              <a:gd name="connsiteY498" fmla="*/ 5598970 h 6850016"/>
              <a:gd name="connsiteX499" fmla="*/ 3280638 w 6522685"/>
              <a:gd name="connsiteY499" fmla="*/ 5614140 h 6850016"/>
              <a:gd name="connsiteX500" fmla="*/ 3277444 w 6522685"/>
              <a:gd name="connsiteY500" fmla="*/ 5585398 h 6850016"/>
              <a:gd name="connsiteX501" fmla="*/ 4898934 w 6522685"/>
              <a:gd name="connsiteY501" fmla="*/ 5717129 h 6850016"/>
              <a:gd name="connsiteX502" fmla="*/ 4882169 w 6522685"/>
              <a:gd name="connsiteY502" fmla="*/ 5720323 h 6850016"/>
              <a:gd name="connsiteX503" fmla="*/ 3297403 w 6522685"/>
              <a:gd name="connsiteY503" fmla="*/ 6234473 h 6850016"/>
              <a:gd name="connsiteX504" fmla="*/ 3279839 w 6522685"/>
              <a:gd name="connsiteY504" fmla="*/ 6244852 h 6850016"/>
              <a:gd name="connsiteX505" fmla="*/ 3278243 w 6522685"/>
              <a:gd name="connsiteY505" fmla="*/ 6224094 h 6850016"/>
              <a:gd name="connsiteX506" fmla="*/ 3278243 w 6522685"/>
              <a:gd name="connsiteY506" fmla="*/ 5682799 h 6850016"/>
              <a:gd name="connsiteX507" fmla="*/ 3293412 w 6522685"/>
              <a:gd name="connsiteY507" fmla="*/ 5650865 h 6850016"/>
              <a:gd name="connsiteX508" fmla="*/ 4241077 w 6522685"/>
              <a:gd name="connsiteY508" fmla="*/ 5261260 h 6850016"/>
              <a:gd name="connsiteX509" fmla="*/ 4542861 w 6522685"/>
              <a:gd name="connsiteY509" fmla="*/ 5245293 h 6850016"/>
              <a:gd name="connsiteX510" fmla="*/ 4571602 w 6522685"/>
              <a:gd name="connsiteY510" fmla="*/ 5259663 h 6850016"/>
              <a:gd name="connsiteX511" fmla="*/ 4892547 w 6522685"/>
              <a:gd name="connsiteY511" fmla="*/ 5702759 h 6850016"/>
              <a:gd name="connsiteX512" fmla="*/ 4898934 w 6522685"/>
              <a:gd name="connsiteY512" fmla="*/ 5717129 h 6850016"/>
              <a:gd name="connsiteX513" fmla="*/ 4932466 w 6522685"/>
              <a:gd name="connsiteY513" fmla="*/ 5697170 h 6850016"/>
              <a:gd name="connsiteX514" fmla="*/ 4920490 w 6522685"/>
              <a:gd name="connsiteY514" fmla="*/ 5685194 h 6850016"/>
              <a:gd name="connsiteX515" fmla="*/ 4597949 w 6522685"/>
              <a:gd name="connsiteY515" fmla="*/ 5241301 h 6850016"/>
              <a:gd name="connsiteX516" fmla="*/ 4592360 w 6522685"/>
              <a:gd name="connsiteY516" fmla="*/ 5209366 h 6850016"/>
              <a:gd name="connsiteX517" fmla="*/ 5368376 w 6522685"/>
              <a:gd name="connsiteY517" fmla="*/ 4142743 h 6850016"/>
              <a:gd name="connsiteX518" fmla="*/ 5394722 w 6522685"/>
              <a:gd name="connsiteY518" fmla="*/ 4137953 h 6850016"/>
              <a:gd name="connsiteX519" fmla="*/ 5921647 w 6522685"/>
              <a:gd name="connsiteY519" fmla="*/ 4309603 h 6850016"/>
              <a:gd name="connsiteX520" fmla="*/ 5937614 w 6522685"/>
              <a:gd name="connsiteY520" fmla="*/ 4315989 h 6850016"/>
              <a:gd name="connsiteX521" fmla="*/ 4932466 w 6522685"/>
              <a:gd name="connsiteY521" fmla="*/ 5697170 h 6850016"/>
              <a:gd name="connsiteX522" fmla="*/ 5789117 w 6522685"/>
              <a:gd name="connsiteY522" fmla="*/ 4231362 h 6850016"/>
              <a:gd name="connsiteX523" fmla="*/ 5410690 w 6522685"/>
              <a:gd name="connsiteY523" fmla="*/ 4108413 h 6850016"/>
              <a:gd name="connsiteX524" fmla="*/ 5385142 w 6522685"/>
              <a:gd name="connsiteY524" fmla="*/ 4083664 h 6850016"/>
              <a:gd name="connsiteX525" fmla="*/ 5385142 w 6522685"/>
              <a:gd name="connsiteY525" fmla="*/ 2773538 h 6850016"/>
              <a:gd name="connsiteX526" fmla="*/ 5411488 w 6522685"/>
              <a:gd name="connsiteY526" fmla="*/ 2747192 h 6850016"/>
              <a:gd name="connsiteX527" fmla="*/ 5932025 w 6522685"/>
              <a:gd name="connsiteY527" fmla="*/ 2578736 h 6850016"/>
              <a:gd name="connsiteX528" fmla="*/ 5949590 w 6522685"/>
              <a:gd name="connsiteY528" fmla="*/ 2573946 h 6850016"/>
              <a:gd name="connsiteX529" fmla="*/ 5949590 w 6522685"/>
              <a:gd name="connsiteY529" fmla="*/ 4283256 h 6850016"/>
              <a:gd name="connsiteX530" fmla="*/ 5789117 w 6522685"/>
              <a:gd name="connsiteY530" fmla="*/ 4231362 h 6850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</a:cxnLst>
            <a:rect l="l" t="t" r="r" b="b"/>
            <a:pathLst>
              <a:path w="6522685" h="6850016">
                <a:moveTo>
                  <a:pt x="6506852" y="4464487"/>
                </a:moveTo>
                <a:cubicBezTo>
                  <a:pt x="6341589" y="4410996"/>
                  <a:pt x="6177125" y="4356707"/>
                  <a:pt x="6011862" y="4304014"/>
                </a:cubicBezTo>
                <a:cubicBezTo>
                  <a:pt x="5995895" y="4299224"/>
                  <a:pt x="5988710" y="4290441"/>
                  <a:pt x="5983121" y="4275273"/>
                </a:cubicBezTo>
                <a:cubicBezTo>
                  <a:pt x="5905679" y="4053326"/>
                  <a:pt x="5859374" y="3825790"/>
                  <a:pt x="5844205" y="3591069"/>
                </a:cubicBezTo>
                <a:cubicBezTo>
                  <a:pt x="5822649" y="3242980"/>
                  <a:pt x="5868954" y="2905269"/>
                  <a:pt x="5984718" y="2576341"/>
                </a:cubicBezTo>
                <a:cubicBezTo>
                  <a:pt x="5989508" y="2562769"/>
                  <a:pt x="5996693" y="2556381"/>
                  <a:pt x="6010266" y="2551591"/>
                </a:cubicBezTo>
                <a:cubicBezTo>
                  <a:pt x="6176327" y="2498101"/>
                  <a:pt x="6341589" y="2444610"/>
                  <a:pt x="6506852" y="2391119"/>
                </a:cubicBezTo>
                <a:cubicBezTo>
                  <a:pt x="6517231" y="2387925"/>
                  <a:pt x="6526811" y="2386329"/>
                  <a:pt x="6522021" y="2369563"/>
                </a:cubicBezTo>
                <a:cubicBezTo>
                  <a:pt x="6517231" y="2354394"/>
                  <a:pt x="6510844" y="2353595"/>
                  <a:pt x="6497271" y="2358386"/>
                </a:cubicBezTo>
                <a:cubicBezTo>
                  <a:pt x="6330412" y="2412675"/>
                  <a:pt x="6163553" y="2466964"/>
                  <a:pt x="5997492" y="2521253"/>
                </a:cubicBezTo>
                <a:cubicBezTo>
                  <a:pt x="5986314" y="2525245"/>
                  <a:pt x="5977533" y="2523648"/>
                  <a:pt x="5967952" y="2517261"/>
                </a:cubicBezTo>
                <a:cubicBezTo>
                  <a:pt x="5475358" y="2172365"/>
                  <a:pt x="5140042" y="1713303"/>
                  <a:pt x="4964401" y="1137678"/>
                </a:cubicBezTo>
                <a:cubicBezTo>
                  <a:pt x="4959611" y="1123307"/>
                  <a:pt x="4962804" y="1112928"/>
                  <a:pt x="4971586" y="1100953"/>
                </a:cubicBezTo>
                <a:cubicBezTo>
                  <a:pt x="5036254" y="1013132"/>
                  <a:pt x="5100124" y="924513"/>
                  <a:pt x="5163993" y="836692"/>
                </a:cubicBezTo>
                <a:cubicBezTo>
                  <a:pt x="5202315" y="783201"/>
                  <a:pt x="5241435" y="730509"/>
                  <a:pt x="5279757" y="677018"/>
                </a:cubicBezTo>
                <a:cubicBezTo>
                  <a:pt x="5285346" y="669034"/>
                  <a:pt x="5290136" y="664244"/>
                  <a:pt x="5278959" y="655462"/>
                </a:cubicBezTo>
                <a:cubicBezTo>
                  <a:pt x="5266184" y="645083"/>
                  <a:pt x="5259798" y="645882"/>
                  <a:pt x="5249419" y="660252"/>
                </a:cubicBezTo>
                <a:cubicBezTo>
                  <a:pt x="5148026" y="801564"/>
                  <a:pt x="5045036" y="942077"/>
                  <a:pt x="4942844" y="1083388"/>
                </a:cubicBezTo>
                <a:cubicBezTo>
                  <a:pt x="4934861" y="1095364"/>
                  <a:pt x="4926079" y="1099356"/>
                  <a:pt x="4911708" y="1100154"/>
                </a:cubicBezTo>
                <a:cubicBezTo>
                  <a:pt x="4732075" y="1104146"/>
                  <a:pt x="4553240" y="1091372"/>
                  <a:pt x="4376800" y="1057841"/>
                </a:cubicBezTo>
                <a:cubicBezTo>
                  <a:pt x="3976817" y="982794"/>
                  <a:pt x="3615155" y="819926"/>
                  <a:pt x="3292613" y="572431"/>
                </a:cubicBezTo>
                <a:cubicBezTo>
                  <a:pt x="3283033" y="565246"/>
                  <a:pt x="3279839" y="557262"/>
                  <a:pt x="3279839" y="545287"/>
                </a:cubicBezTo>
                <a:cubicBezTo>
                  <a:pt x="3280638" y="458264"/>
                  <a:pt x="3279839" y="370444"/>
                  <a:pt x="3279839" y="283421"/>
                </a:cubicBezTo>
                <a:cubicBezTo>
                  <a:pt x="3279839" y="283421"/>
                  <a:pt x="3279839" y="283421"/>
                  <a:pt x="3279839" y="283421"/>
                </a:cubicBezTo>
                <a:cubicBezTo>
                  <a:pt x="3279839" y="195601"/>
                  <a:pt x="3279839" y="106982"/>
                  <a:pt x="3279839" y="19161"/>
                </a:cubicBezTo>
                <a:cubicBezTo>
                  <a:pt x="3279839" y="3992"/>
                  <a:pt x="3275049" y="0"/>
                  <a:pt x="3259880" y="0"/>
                </a:cubicBezTo>
                <a:cubicBezTo>
                  <a:pt x="3243114" y="0"/>
                  <a:pt x="3245509" y="10379"/>
                  <a:pt x="3245509" y="19959"/>
                </a:cubicBezTo>
                <a:cubicBezTo>
                  <a:pt x="3245509" y="191609"/>
                  <a:pt x="3244711" y="363258"/>
                  <a:pt x="3245509" y="534908"/>
                </a:cubicBezTo>
                <a:cubicBezTo>
                  <a:pt x="3245509" y="554867"/>
                  <a:pt x="3239921" y="566843"/>
                  <a:pt x="3223953" y="578818"/>
                </a:cubicBezTo>
                <a:cubicBezTo>
                  <a:pt x="2745730" y="938085"/>
                  <a:pt x="2207628" y="1112130"/>
                  <a:pt x="1609649" y="1100154"/>
                </a:cubicBezTo>
                <a:cubicBezTo>
                  <a:pt x="1596076" y="1100154"/>
                  <a:pt x="1588891" y="1094566"/>
                  <a:pt x="1581706" y="1084985"/>
                </a:cubicBezTo>
                <a:cubicBezTo>
                  <a:pt x="1502667" y="975608"/>
                  <a:pt x="1422830" y="866232"/>
                  <a:pt x="1343791" y="756855"/>
                </a:cubicBezTo>
                <a:cubicBezTo>
                  <a:pt x="1319840" y="723323"/>
                  <a:pt x="1295091" y="689792"/>
                  <a:pt x="1270341" y="656260"/>
                </a:cubicBezTo>
                <a:cubicBezTo>
                  <a:pt x="1267148" y="652268"/>
                  <a:pt x="1266349" y="645083"/>
                  <a:pt x="1257567" y="648277"/>
                </a:cubicBezTo>
                <a:cubicBezTo>
                  <a:pt x="1239205" y="654664"/>
                  <a:pt x="1235213" y="665841"/>
                  <a:pt x="1246390" y="681010"/>
                </a:cubicBezTo>
                <a:cubicBezTo>
                  <a:pt x="1348582" y="821523"/>
                  <a:pt x="1449975" y="962036"/>
                  <a:pt x="1552166" y="1101751"/>
                </a:cubicBezTo>
                <a:cubicBezTo>
                  <a:pt x="1560948" y="1114525"/>
                  <a:pt x="1563343" y="1124904"/>
                  <a:pt x="1558553" y="1140073"/>
                </a:cubicBezTo>
                <a:cubicBezTo>
                  <a:pt x="1385307" y="1712504"/>
                  <a:pt x="1050790" y="2169970"/>
                  <a:pt x="559792" y="2514068"/>
                </a:cubicBezTo>
                <a:cubicBezTo>
                  <a:pt x="547018" y="2522850"/>
                  <a:pt x="535841" y="2524447"/>
                  <a:pt x="521470" y="2519656"/>
                </a:cubicBezTo>
                <a:cubicBezTo>
                  <a:pt x="356207" y="2465367"/>
                  <a:pt x="190146" y="2411876"/>
                  <a:pt x="24884" y="2357587"/>
                </a:cubicBezTo>
                <a:cubicBezTo>
                  <a:pt x="11311" y="2353595"/>
                  <a:pt x="6521" y="2355192"/>
                  <a:pt x="1731" y="2368764"/>
                </a:cubicBezTo>
                <a:cubicBezTo>
                  <a:pt x="-3858" y="2384732"/>
                  <a:pt x="4924" y="2387127"/>
                  <a:pt x="16102" y="2390321"/>
                </a:cubicBezTo>
                <a:cubicBezTo>
                  <a:pt x="179767" y="2443013"/>
                  <a:pt x="343433" y="2497302"/>
                  <a:pt x="507099" y="2549196"/>
                </a:cubicBezTo>
                <a:cubicBezTo>
                  <a:pt x="524663" y="2554785"/>
                  <a:pt x="534244" y="2562769"/>
                  <a:pt x="540631" y="2581131"/>
                </a:cubicBezTo>
                <a:cubicBezTo>
                  <a:pt x="619669" y="2807868"/>
                  <a:pt x="666773" y="3040992"/>
                  <a:pt x="680346" y="3280503"/>
                </a:cubicBezTo>
                <a:cubicBezTo>
                  <a:pt x="699507" y="3619811"/>
                  <a:pt x="653201" y="3949537"/>
                  <a:pt x="541429" y="4270482"/>
                </a:cubicBezTo>
                <a:cubicBezTo>
                  <a:pt x="535042" y="4288845"/>
                  <a:pt x="525462" y="4297627"/>
                  <a:pt x="507099" y="4303216"/>
                </a:cubicBezTo>
                <a:cubicBezTo>
                  <a:pt x="343433" y="4355908"/>
                  <a:pt x="179767" y="4409399"/>
                  <a:pt x="16102" y="4462091"/>
                </a:cubicBezTo>
                <a:cubicBezTo>
                  <a:pt x="1731" y="4466882"/>
                  <a:pt x="-1463" y="4471672"/>
                  <a:pt x="3328" y="4486042"/>
                </a:cubicBezTo>
                <a:cubicBezTo>
                  <a:pt x="8916" y="4503606"/>
                  <a:pt x="18497" y="4497220"/>
                  <a:pt x="28077" y="4494026"/>
                </a:cubicBezTo>
                <a:cubicBezTo>
                  <a:pt x="193340" y="4440535"/>
                  <a:pt x="359401" y="4387045"/>
                  <a:pt x="524663" y="4332756"/>
                </a:cubicBezTo>
                <a:cubicBezTo>
                  <a:pt x="537437" y="4328764"/>
                  <a:pt x="547018" y="4328764"/>
                  <a:pt x="558195" y="4336747"/>
                </a:cubicBezTo>
                <a:cubicBezTo>
                  <a:pt x="1049193" y="4681643"/>
                  <a:pt x="1383710" y="5139908"/>
                  <a:pt x="1558553" y="5713936"/>
                </a:cubicBezTo>
                <a:cubicBezTo>
                  <a:pt x="1563343" y="5729105"/>
                  <a:pt x="1560948" y="5739483"/>
                  <a:pt x="1551368" y="5752258"/>
                </a:cubicBezTo>
                <a:cubicBezTo>
                  <a:pt x="1448378" y="5892771"/>
                  <a:pt x="1346187" y="6034082"/>
                  <a:pt x="1243995" y="6174595"/>
                </a:cubicBezTo>
                <a:cubicBezTo>
                  <a:pt x="1236011" y="6185773"/>
                  <a:pt x="1235213" y="6191361"/>
                  <a:pt x="1247189" y="6200143"/>
                </a:cubicBezTo>
                <a:cubicBezTo>
                  <a:pt x="1259963" y="6209724"/>
                  <a:pt x="1264753" y="6204934"/>
                  <a:pt x="1271938" y="6194554"/>
                </a:cubicBezTo>
                <a:cubicBezTo>
                  <a:pt x="1374129" y="6053243"/>
                  <a:pt x="1477119" y="5911932"/>
                  <a:pt x="1580109" y="5769822"/>
                </a:cubicBezTo>
                <a:cubicBezTo>
                  <a:pt x="1588093" y="5759443"/>
                  <a:pt x="1596076" y="5753854"/>
                  <a:pt x="1609649" y="5753854"/>
                </a:cubicBezTo>
                <a:cubicBezTo>
                  <a:pt x="1765331" y="5750661"/>
                  <a:pt x="1919416" y="5759443"/>
                  <a:pt x="2072703" y="5784192"/>
                </a:cubicBezTo>
                <a:cubicBezTo>
                  <a:pt x="2497436" y="5851255"/>
                  <a:pt x="2880654" y="6016518"/>
                  <a:pt x="3223155" y="6276787"/>
                </a:cubicBezTo>
                <a:cubicBezTo>
                  <a:pt x="3239123" y="6288762"/>
                  <a:pt x="3243913" y="6300738"/>
                  <a:pt x="3243913" y="6319899"/>
                </a:cubicBezTo>
                <a:cubicBezTo>
                  <a:pt x="3243114" y="6492347"/>
                  <a:pt x="3243913" y="6664795"/>
                  <a:pt x="3243114" y="6836444"/>
                </a:cubicBezTo>
                <a:cubicBezTo>
                  <a:pt x="3243114" y="6851613"/>
                  <a:pt x="3247106" y="6856404"/>
                  <a:pt x="3262275" y="6856404"/>
                </a:cubicBezTo>
                <a:cubicBezTo>
                  <a:pt x="3279839" y="6856404"/>
                  <a:pt x="3277444" y="6845226"/>
                  <a:pt x="3277444" y="6834847"/>
                </a:cubicBezTo>
                <a:cubicBezTo>
                  <a:pt x="3277444" y="6662400"/>
                  <a:pt x="3278243" y="6489951"/>
                  <a:pt x="3276646" y="6318302"/>
                </a:cubicBezTo>
                <a:cubicBezTo>
                  <a:pt x="3276646" y="6299141"/>
                  <a:pt x="3283033" y="6288762"/>
                  <a:pt x="3297403" y="6277585"/>
                </a:cubicBezTo>
                <a:cubicBezTo>
                  <a:pt x="3529729" y="6100347"/>
                  <a:pt x="3785208" y="5966221"/>
                  <a:pt x="4063040" y="5876803"/>
                </a:cubicBezTo>
                <a:cubicBezTo>
                  <a:pt x="4336882" y="5788982"/>
                  <a:pt x="4617908" y="5749064"/>
                  <a:pt x="4905321" y="5755451"/>
                </a:cubicBezTo>
                <a:cubicBezTo>
                  <a:pt x="4922087" y="5755451"/>
                  <a:pt x="4933264" y="5761040"/>
                  <a:pt x="4942844" y="5774612"/>
                </a:cubicBezTo>
                <a:cubicBezTo>
                  <a:pt x="5009908" y="5868021"/>
                  <a:pt x="5076971" y="5960632"/>
                  <a:pt x="5144833" y="6054041"/>
                </a:cubicBezTo>
                <a:cubicBezTo>
                  <a:pt x="5179961" y="6101944"/>
                  <a:pt x="5214290" y="6149846"/>
                  <a:pt x="5249419" y="6197748"/>
                </a:cubicBezTo>
                <a:cubicBezTo>
                  <a:pt x="5252613" y="6202538"/>
                  <a:pt x="5254209" y="6210522"/>
                  <a:pt x="5262991" y="6208127"/>
                </a:cubicBezTo>
                <a:cubicBezTo>
                  <a:pt x="5280555" y="6204135"/>
                  <a:pt x="5285346" y="6189764"/>
                  <a:pt x="5274967" y="6175394"/>
                </a:cubicBezTo>
                <a:cubicBezTo>
                  <a:pt x="5171977" y="6034082"/>
                  <a:pt x="5069786" y="5891972"/>
                  <a:pt x="4966796" y="5751459"/>
                </a:cubicBezTo>
                <a:cubicBezTo>
                  <a:pt x="4958812" y="5740282"/>
                  <a:pt x="4957216" y="5731500"/>
                  <a:pt x="4961207" y="5718726"/>
                </a:cubicBezTo>
                <a:cubicBezTo>
                  <a:pt x="5136849" y="5143101"/>
                  <a:pt x="5471366" y="4684038"/>
                  <a:pt x="5964758" y="4339142"/>
                </a:cubicBezTo>
                <a:cubicBezTo>
                  <a:pt x="5975936" y="4331159"/>
                  <a:pt x="5985516" y="4330360"/>
                  <a:pt x="5998290" y="4335151"/>
                </a:cubicBezTo>
                <a:cubicBezTo>
                  <a:pt x="6082119" y="4363093"/>
                  <a:pt x="6165150" y="4390238"/>
                  <a:pt x="6248979" y="4417383"/>
                </a:cubicBezTo>
                <a:cubicBezTo>
                  <a:pt x="6332009" y="4444527"/>
                  <a:pt x="6415039" y="4471672"/>
                  <a:pt x="6498070" y="4498018"/>
                </a:cubicBezTo>
                <a:cubicBezTo>
                  <a:pt x="6503658" y="4499615"/>
                  <a:pt x="6510046" y="4506800"/>
                  <a:pt x="6516433" y="4497220"/>
                </a:cubicBezTo>
                <a:cubicBezTo>
                  <a:pt x="6527609" y="4479655"/>
                  <a:pt x="6525214" y="4470075"/>
                  <a:pt x="6506852" y="4464487"/>
                </a:cubicBezTo>
                <a:close/>
                <a:moveTo>
                  <a:pt x="3242316" y="607560"/>
                </a:moveTo>
                <a:cubicBezTo>
                  <a:pt x="3247106" y="614745"/>
                  <a:pt x="3245509" y="621132"/>
                  <a:pt x="3245509" y="627519"/>
                </a:cubicBezTo>
                <a:cubicBezTo>
                  <a:pt x="3245509" y="809547"/>
                  <a:pt x="3245509" y="990777"/>
                  <a:pt x="3245509" y="1172806"/>
                </a:cubicBezTo>
                <a:cubicBezTo>
                  <a:pt x="3245509" y="1186378"/>
                  <a:pt x="3241518" y="1195160"/>
                  <a:pt x="3230340" y="1203144"/>
                </a:cubicBezTo>
                <a:cubicBezTo>
                  <a:pt x="2955701" y="1411519"/>
                  <a:pt x="2647530" y="1541653"/>
                  <a:pt x="2305827" y="1590353"/>
                </a:cubicBezTo>
                <a:cubicBezTo>
                  <a:pt x="2197249" y="1605523"/>
                  <a:pt x="2088671" y="1611910"/>
                  <a:pt x="1979294" y="1609514"/>
                </a:cubicBezTo>
                <a:cubicBezTo>
                  <a:pt x="1968117" y="1609514"/>
                  <a:pt x="1960133" y="1607119"/>
                  <a:pt x="1953746" y="1597539"/>
                </a:cubicBezTo>
                <a:cubicBezTo>
                  <a:pt x="1845168" y="1447445"/>
                  <a:pt x="1735791" y="1297352"/>
                  <a:pt x="1627213" y="1146460"/>
                </a:cubicBezTo>
                <a:cubicBezTo>
                  <a:pt x="1624818" y="1143266"/>
                  <a:pt x="1623221" y="1140073"/>
                  <a:pt x="1620027" y="1134484"/>
                </a:cubicBezTo>
                <a:cubicBezTo>
                  <a:pt x="2221999" y="1141669"/>
                  <a:pt x="2762495" y="966826"/>
                  <a:pt x="3242316" y="607560"/>
                </a:cubicBezTo>
                <a:close/>
                <a:moveTo>
                  <a:pt x="3245509" y="1800325"/>
                </a:moveTo>
                <a:cubicBezTo>
                  <a:pt x="3245509" y="1815494"/>
                  <a:pt x="3241518" y="1825074"/>
                  <a:pt x="3228744" y="1833856"/>
                </a:cubicBezTo>
                <a:cubicBezTo>
                  <a:pt x="3007595" y="1998321"/>
                  <a:pt x="2760899" y="2092528"/>
                  <a:pt x="2485461" y="2114084"/>
                </a:cubicBezTo>
                <a:cubicBezTo>
                  <a:pt x="2439155" y="2118076"/>
                  <a:pt x="2392850" y="2118076"/>
                  <a:pt x="2345746" y="2118076"/>
                </a:cubicBezTo>
                <a:cubicBezTo>
                  <a:pt x="2336964" y="2118076"/>
                  <a:pt x="2330577" y="2116479"/>
                  <a:pt x="2324989" y="2108496"/>
                </a:cubicBezTo>
                <a:cubicBezTo>
                  <a:pt x="2214813" y="1956007"/>
                  <a:pt x="2104638" y="1803518"/>
                  <a:pt x="1993665" y="1651828"/>
                </a:cubicBezTo>
                <a:cubicBezTo>
                  <a:pt x="1992866" y="1650231"/>
                  <a:pt x="1992068" y="1648634"/>
                  <a:pt x="1989673" y="1643844"/>
                </a:cubicBezTo>
                <a:cubicBezTo>
                  <a:pt x="2453526" y="1647836"/>
                  <a:pt x="2870275" y="1512912"/>
                  <a:pt x="3240719" y="1237474"/>
                </a:cubicBezTo>
                <a:cubicBezTo>
                  <a:pt x="3245509" y="1245458"/>
                  <a:pt x="3243913" y="1252643"/>
                  <a:pt x="3243913" y="1259030"/>
                </a:cubicBezTo>
                <a:cubicBezTo>
                  <a:pt x="3245509" y="1439462"/>
                  <a:pt x="3245509" y="1619893"/>
                  <a:pt x="3245509" y="1800325"/>
                </a:cubicBezTo>
                <a:close/>
                <a:moveTo>
                  <a:pt x="1281518" y="3361937"/>
                </a:moveTo>
                <a:cubicBezTo>
                  <a:pt x="1275131" y="3167135"/>
                  <a:pt x="1241600" y="2976324"/>
                  <a:pt x="1180125" y="2791102"/>
                </a:cubicBezTo>
                <a:cubicBezTo>
                  <a:pt x="1177730" y="2784715"/>
                  <a:pt x="1176134" y="2779127"/>
                  <a:pt x="1174537" y="2772740"/>
                </a:cubicBezTo>
                <a:cubicBezTo>
                  <a:pt x="1174537" y="2771941"/>
                  <a:pt x="1175335" y="2770345"/>
                  <a:pt x="1176134" y="2767950"/>
                </a:cubicBezTo>
                <a:cubicBezTo>
                  <a:pt x="1192101" y="2773538"/>
                  <a:pt x="1208867" y="2778329"/>
                  <a:pt x="1224834" y="2783119"/>
                </a:cubicBezTo>
                <a:cubicBezTo>
                  <a:pt x="1387702" y="2835811"/>
                  <a:pt x="1549771" y="2888504"/>
                  <a:pt x="1712638" y="2941196"/>
                </a:cubicBezTo>
                <a:cubicBezTo>
                  <a:pt x="1725412" y="2945188"/>
                  <a:pt x="1732598" y="2951575"/>
                  <a:pt x="1736590" y="2965147"/>
                </a:cubicBezTo>
                <a:cubicBezTo>
                  <a:pt x="1839579" y="3273318"/>
                  <a:pt x="1839579" y="3581489"/>
                  <a:pt x="1736590" y="3889660"/>
                </a:cubicBezTo>
                <a:cubicBezTo>
                  <a:pt x="1732598" y="3901635"/>
                  <a:pt x="1726211" y="3908022"/>
                  <a:pt x="1714235" y="3912014"/>
                </a:cubicBezTo>
                <a:cubicBezTo>
                  <a:pt x="1540989" y="3967900"/>
                  <a:pt x="1366944" y="4024584"/>
                  <a:pt x="1193698" y="4080470"/>
                </a:cubicBezTo>
                <a:cubicBezTo>
                  <a:pt x="1188109" y="4082067"/>
                  <a:pt x="1180924" y="4088454"/>
                  <a:pt x="1176134" y="4082865"/>
                </a:cubicBezTo>
                <a:cubicBezTo>
                  <a:pt x="1172142" y="4078874"/>
                  <a:pt x="1177730" y="4071688"/>
                  <a:pt x="1179327" y="4066898"/>
                </a:cubicBezTo>
                <a:cubicBezTo>
                  <a:pt x="1255971" y="3837766"/>
                  <a:pt x="1289502" y="3602246"/>
                  <a:pt x="1281518" y="3361937"/>
                </a:cubicBezTo>
                <a:close/>
                <a:moveTo>
                  <a:pt x="2335367" y="3694059"/>
                </a:moveTo>
                <a:cubicBezTo>
                  <a:pt x="2332174" y="3705236"/>
                  <a:pt x="2327384" y="3712422"/>
                  <a:pt x="2315408" y="3716413"/>
                </a:cubicBezTo>
                <a:cubicBezTo>
                  <a:pt x="2138968" y="3773098"/>
                  <a:pt x="1962528" y="3830580"/>
                  <a:pt x="1786088" y="3888063"/>
                </a:cubicBezTo>
                <a:cubicBezTo>
                  <a:pt x="1782895" y="3888861"/>
                  <a:pt x="1778903" y="3889660"/>
                  <a:pt x="1772516" y="3891257"/>
                </a:cubicBezTo>
                <a:cubicBezTo>
                  <a:pt x="1873111" y="3580691"/>
                  <a:pt x="1873111" y="3273318"/>
                  <a:pt x="1773315" y="2965946"/>
                </a:cubicBezTo>
                <a:cubicBezTo>
                  <a:pt x="1781298" y="2961954"/>
                  <a:pt x="1787685" y="2966744"/>
                  <a:pt x="1794072" y="2969139"/>
                </a:cubicBezTo>
                <a:cubicBezTo>
                  <a:pt x="1966520" y="3025025"/>
                  <a:pt x="2139767" y="3081709"/>
                  <a:pt x="2312215" y="3137595"/>
                </a:cubicBezTo>
                <a:cubicBezTo>
                  <a:pt x="2324989" y="3141587"/>
                  <a:pt x="2331375" y="3148772"/>
                  <a:pt x="2336166" y="3161546"/>
                </a:cubicBezTo>
                <a:cubicBezTo>
                  <a:pt x="2392850" y="3337986"/>
                  <a:pt x="2392850" y="3516023"/>
                  <a:pt x="2335367" y="3694059"/>
                </a:cubicBezTo>
                <a:close/>
                <a:moveTo>
                  <a:pt x="2371294" y="3160748"/>
                </a:moveTo>
                <a:cubicBezTo>
                  <a:pt x="2377681" y="3155958"/>
                  <a:pt x="2383269" y="3159949"/>
                  <a:pt x="2388060" y="3162344"/>
                </a:cubicBezTo>
                <a:cubicBezTo>
                  <a:pt x="2562903" y="3219029"/>
                  <a:pt x="2736947" y="3275713"/>
                  <a:pt x="2911791" y="3332397"/>
                </a:cubicBezTo>
                <a:cubicBezTo>
                  <a:pt x="2924564" y="3336389"/>
                  <a:pt x="2930153" y="3342776"/>
                  <a:pt x="2933347" y="3355550"/>
                </a:cubicBezTo>
                <a:cubicBezTo>
                  <a:pt x="2945322" y="3405049"/>
                  <a:pt x="2945322" y="3453750"/>
                  <a:pt x="2932548" y="3503249"/>
                </a:cubicBezTo>
                <a:cubicBezTo>
                  <a:pt x="2929355" y="3514426"/>
                  <a:pt x="2923766" y="3520014"/>
                  <a:pt x="2912589" y="3523208"/>
                </a:cubicBezTo>
                <a:cubicBezTo>
                  <a:pt x="2737746" y="3579892"/>
                  <a:pt x="2562104" y="3636576"/>
                  <a:pt x="2387261" y="3693261"/>
                </a:cubicBezTo>
                <a:cubicBezTo>
                  <a:pt x="2382471" y="3694857"/>
                  <a:pt x="2377681" y="3698051"/>
                  <a:pt x="2370496" y="3694857"/>
                </a:cubicBezTo>
                <a:cubicBezTo>
                  <a:pt x="2425583" y="3516023"/>
                  <a:pt x="2426381" y="3337986"/>
                  <a:pt x="2371294" y="3160748"/>
                </a:cubicBezTo>
                <a:close/>
                <a:moveTo>
                  <a:pt x="1754154" y="2905269"/>
                </a:moveTo>
                <a:cubicBezTo>
                  <a:pt x="1746170" y="2910858"/>
                  <a:pt x="1738985" y="2914850"/>
                  <a:pt x="1727807" y="2910858"/>
                </a:cubicBezTo>
                <a:cubicBezTo>
                  <a:pt x="1550569" y="2852577"/>
                  <a:pt x="1372533" y="2795094"/>
                  <a:pt x="1195294" y="2737612"/>
                </a:cubicBezTo>
                <a:cubicBezTo>
                  <a:pt x="1192101" y="2736813"/>
                  <a:pt x="1189706" y="2735216"/>
                  <a:pt x="1184117" y="2732821"/>
                </a:cubicBezTo>
                <a:cubicBezTo>
                  <a:pt x="1562545" y="2462174"/>
                  <a:pt x="1821217" y="2107698"/>
                  <a:pt x="1960932" y="1663804"/>
                </a:cubicBezTo>
                <a:cubicBezTo>
                  <a:pt x="1967318" y="1671787"/>
                  <a:pt x="1971310" y="1677376"/>
                  <a:pt x="1975302" y="1682964"/>
                </a:cubicBezTo>
                <a:cubicBezTo>
                  <a:pt x="2081486" y="1829865"/>
                  <a:pt x="2187669" y="1975966"/>
                  <a:pt x="2294650" y="2122867"/>
                </a:cubicBezTo>
                <a:cubicBezTo>
                  <a:pt x="2302634" y="2134044"/>
                  <a:pt x="2304231" y="2142826"/>
                  <a:pt x="2300239" y="2155600"/>
                </a:cubicBezTo>
                <a:cubicBezTo>
                  <a:pt x="2202838" y="2466964"/>
                  <a:pt x="2020011" y="2716854"/>
                  <a:pt x="1754154" y="2905269"/>
                </a:cubicBezTo>
                <a:close/>
                <a:moveTo>
                  <a:pt x="1203278" y="4112405"/>
                </a:moveTo>
                <a:cubicBezTo>
                  <a:pt x="1376524" y="4055721"/>
                  <a:pt x="1549771" y="3999835"/>
                  <a:pt x="1723816" y="3943151"/>
                </a:cubicBezTo>
                <a:cubicBezTo>
                  <a:pt x="1737388" y="3939159"/>
                  <a:pt x="1746170" y="3941554"/>
                  <a:pt x="1757347" y="3948739"/>
                </a:cubicBezTo>
                <a:cubicBezTo>
                  <a:pt x="2021608" y="4137953"/>
                  <a:pt x="2202838" y="4387045"/>
                  <a:pt x="2299441" y="4696812"/>
                </a:cubicBezTo>
                <a:cubicBezTo>
                  <a:pt x="2302634" y="4707191"/>
                  <a:pt x="2303432" y="4715973"/>
                  <a:pt x="2296247" y="4726352"/>
                </a:cubicBezTo>
                <a:cubicBezTo>
                  <a:pt x="2187669" y="4874849"/>
                  <a:pt x="2079090" y="5024144"/>
                  <a:pt x="1970512" y="5173439"/>
                </a:cubicBezTo>
                <a:cubicBezTo>
                  <a:pt x="1967318" y="5177431"/>
                  <a:pt x="1965722" y="5182221"/>
                  <a:pt x="1958536" y="5184616"/>
                </a:cubicBezTo>
                <a:cubicBezTo>
                  <a:pt x="1820418" y="4743916"/>
                  <a:pt x="1561746" y="4389440"/>
                  <a:pt x="1186512" y="4120389"/>
                </a:cubicBezTo>
                <a:cubicBezTo>
                  <a:pt x="1190504" y="4114002"/>
                  <a:pt x="1197690" y="4114800"/>
                  <a:pt x="1203278" y="4112405"/>
                </a:cubicBezTo>
                <a:close/>
                <a:moveTo>
                  <a:pt x="1785290" y="3927183"/>
                </a:moveTo>
                <a:cubicBezTo>
                  <a:pt x="1790080" y="3920796"/>
                  <a:pt x="1797266" y="3919998"/>
                  <a:pt x="1802854" y="3918401"/>
                </a:cubicBezTo>
                <a:cubicBezTo>
                  <a:pt x="1976899" y="3861717"/>
                  <a:pt x="2150944" y="3805831"/>
                  <a:pt x="2324190" y="3748348"/>
                </a:cubicBezTo>
                <a:cubicBezTo>
                  <a:pt x="2336166" y="3744356"/>
                  <a:pt x="2344149" y="3746751"/>
                  <a:pt x="2353730" y="3753138"/>
                </a:cubicBezTo>
                <a:cubicBezTo>
                  <a:pt x="2505420" y="3864112"/>
                  <a:pt x="2611603" y="4008617"/>
                  <a:pt x="2669884" y="4188250"/>
                </a:cubicBezTo>
                <a:cubicBezTo>
                  <a:pt x="2673876" y="4199428"/>
                  <a:pt x="2673078" y="4208209"/>
                  <a:pt x="2665893" y="4217790"/>
                </a:cubicBezTo>
                <a:cubicBezTo>
                  <a:pt x="2557314" y="4366287"/>
                  <a:pt x="2449534" y="4514784"/>
                  <a:pt x="2341754" y="4663280"/>
                </a:cubicBezTo>
                <a:cubicBezTo>
                  <a:pt x="2338561" y="4668071"/>
                  <a:pt x="2336166" y="4673659"/>
                  <a:pt x="2328980" y="4675256"/>
                </a:cubicBezTo>
                <a:cubicBezTo>
                  <a:pt x="2229184" y="4367884"/>
                  <a:pt x="2047156" y="4117994"/>
                  <a:pt x="1785290" y="3927183"/>
                </a:cubicBezTo>
                <a:close/>
                <a:moveTo>
                  <a:pt x="2380874" y="3730784"/>
                </a:moveTo>
                <a:cubicBezTo>
                  <a:pt x="2400035" y="3724397"/>
                  <a:pt x="2416003" y="3718809"/>
                  <a:pt x="2431970" y="3714018"/>
                </a:cubicBezTo>
                <a:cubicBezTo>
                  <a:pt x="2594838" y="3661326"/>
                  <a:pt x="2757705" y="3608634"/>
                  <a:pt x="2920573" y="3555143"/>
                </a:cubicBezTo>
                <a:cubicBezTo>
                  <a:pt x="2933347" y="3551151"/>
                  <a:pt x="2942927" y="3551949"/>
                  <a:pt x="2953306" y="3560731"/>
                </a:cubicBezTo>
                <a:cubicBezTo>
                  <a:pt x="2992426" y="3593464"/>
                  <a:pt x="3021167" y="3633383"/>
                  <a:pt x="3039530" y="3680487"/>
                </a:cubicBezTo>
                <a:cubicBezTo>
                  <a:pt x="3043522" y="3690067"/>
                  <a:pt x="3043522" y="3698051"/>
                  <a:pt x="3037135" y="3706833"/>
                </a:cubicBezTo>
                <a:cubicBezTo>
                  <a:pt x="2926960" y="3857725"/>
                  <a:pt x="2817583" y="4008617"/>
                  <a:pt x="2707408" y="4159509"/>
                </a:cubicBezTo>
                <a:cubicBezTo>
                  <a:pt x="2705811" y="4161904"/>
                  <a:pt x="2703416" y="4164299"/>
                  <a:pt x="2699424" y="4169089"/>
                </a:cubicBezTo>
                <a:cubicBezTo>
                  <a:pt x="2638748" y="3990254"/>
                  <a:pt x="2533363" y="3844951"/>
                  <a:pt x="2380874" y="3730784"/>
                </a:cubicBezTo>
                <a:close/>
                <a:moveTo>
                  <a:pt x="2979652" y="3500854"/>
                </a:moveTo>
                <a:cubicBezTo>
                  <a:pt x="2969273" y="3504047"/>
                  <a:pt x="2969273" y="3499257"/>
                  <a:pt x="2970870" y="3492071"/>
                </a:cubicBezTo>
                <a:cubicBezTo>
                  <a:pt x="2979652" y="3448959"/>
                  <a:pt x="2979652" y="3405847"/>
                  <a:pt x="2970870" y="3362735"/>
                </a:cubicBezTo>
                <a:cubicBezTo>
                  <a:pt x="2970072" y="3357945"/>
                  <a:pt x="2966878" y="3349961"/>
                  <a:pt x="2978055" y="3353155"/>
                </a:cubicBezTo>
                <a:cubicBezTo>
                  <a:pt x="3051505" y="3377106"/>
                  <a:pt x="3124955" y="3401057"/>
                  <a:pt x="3199204" y="3424210"/>
                </a:cubicBezTo>
                <a:cubicBezTo>
                  <a:pt x="3199204" y="3425807"/>
                  <a:pt x="3199204" y="3427403"/>
                  <a:pt x="3199204" y="3429000"/>
                </a:cubicBezTo>
                <a:cubicBezTo>
                  <a:pt x="3125754" y="3452951"/>
                  <a:pt x="3052304" y="3476902"/>
                  <a:pt x="2979652" y="3500854"/>
                </a:cubicBezTo>
                <a:close/>
                <a:moveTo>
                  <a:pt x="3212776" y="3464927"/>
                </a:moveTo>
                <a:cubicBezTo>
                  <a:pt x="3165672" y="3530393"/>
                  <a:pt x="3117770" y="3595061"/>
                  <a:pt x="3069069" y="3662923"/>
                </a:cubicBezTo>
                <a:cubicBezTo>
                  <a:pt x="3049110" y="3615819"/>
                  <a:pt x="3022764" y="3578295"/>
                  <a:pt x="2987636" y="3546360"/>
                </a:cubicBezTo>
                <a:cubicBezTo>
                  <a:pt x="2978854" y="3538377"/>
                  <a:pt x="2983644" y="3535982"/>
                  <a:pt x="2991628" y="3532788"/>
                </a:cubicBezTo>
                <a:cubicBezTo>
                  <a:pt x="3064279" y="3508837"/>
                  <a:pt x="3136931" y="3484886"/>
                  <a:pt x="3212776" y="3464927"/>
                </a:cubicBezTo>
                <a:close/>
                <a:moveTo>
                  <a:pt x="2740141" y="4173880"/>
                </a:moveTo>
                <a:cubicBezTo>
                  <a:pt x="2847123" y="4026181"/>
                  <a:pt x="2954104" y="3878483"/>
                  <a:pt x="3061086" y="3730784"/>
                </a:cubicBezTo>
                <a:cubicBezTo>
                  <a:pt x="3069069" y="3720405"/>
                  <a:pt x="3076255" y="3715615"/>
                  <a:pt x="3089827" y="3716413"/>
                </a:cubicBezTo>
                <a:cubicBezTo>
                  <a:pt x="3141721" y="3719607"/>
                  <a:pt x="3188825" y="3734776"/>
                  <a:pt x="3231937" y="3762719"/>
                </a:cubicBezTo>
                <a:cubicBezTo>
                  <a:pt x="3239921" y="3768308"/>
                  <a:pt x="3244711" y="3773896"/>
                  <a:pt x="3244711" y="3784275"/>
                </a:cubicBezTo>
                <a:cubicBezTo>
                  <a:pt x="3244711" y="3971892"/>
                  <a:pt x="3243913" y="4159509"/>
                  <a:pt x="3243913" y="4347126"/>
                </a:cubicBezTo>
                <a:cubicBezTo>
                  <a:pt x="3243913" y="4349521"/>
                  <a:pt x="3243114" y="4351916"/>
                  <a:pt x="3242316" y="4358303"/>
                </a:cubicBezTo>
                <a:cubicBezTo>
                  <a:pt x="3087432" y="4249725"/>
                  <a:pt x="2918178" y="4194637"/>
                  <a:pt x="2732157" y="4191444"/>
                </a:cubicBezTo>
                <a:cubicBezTo>
                  <a:pt x="2730561" y="4182661"/>
                  <a:pt x="2736947" y="4178670"/>
                  <a:pt x="2740141" y="4173880"/>
                </a:cubicBezTo>
                <a:close/>
                <a:moveTo>
                  <a:pt x="3243114" y="3729986"/>
                </a:moveTo>
                <a:cubicBezTo>
                  <a:pt x="3197607" y="3702841"/>
                  <a:pt x="3151302" y="3687672"/>
                  <a:pt x="3096214" y="3682882"/>
                </a:cubicBezTo>
                <a:cubicBezTo>
                  <a:pt x="3144915" y="3615819"/>
                  <a:pt x="3192018" y="3550352"/>
                  <a:pt x="3239123" y="3485684"/>
                </a:cubicBezTo>
                <a:cubicBezTo>
                  <a:pt x="3239921" y="3486483"/>
                  <a:pt x="3241518" y="3487281"/>
                  <a:pt x="3242316" y="3487281"/>
                </a:cubicBezTo>
                <a:cubicBezTo>
                  <a:pt x="3243114" y="3567118"/>
                  <a:pt x="3243114" y="3646955"/>
                  <a:pt x="3243114" y="3729986"/>
                </a:cubicBezTo>
                <a:close/>
                <a:moveTo>
                  <a:pt x="3210381" y="3393074"/>
                </a:moveTo>
                <a:cubicBezTo>
                  <a:pt x="3133738" y="3368324"/>
                  <a:pt x="3057892" y="3343575"/>
                  <a:pt x="2978055" y="3318027"/>
                </a:cubicBezTo>
                <a:cubicBezTo>
                  <a:pt x="2998015" y="3298866"/>
                  <a:pt x="3015579" y="3281302"/>
                  <a:pt x="3030748" y="3260544"/>
                </a:cubicBezTo>
                <a:cubicBezTo>
                  <a:pt x="3045118" y="3240585"/>
                  <a:pt x="3057094" y="3219029"/>
                  <a:pt x="3069069" y="3191884"/>
                </a:cubicBezTo>
                <a:cubicBezTo>
                  <a:pt x="3117770" y="3259746"/>
                  <a:pt x="3165672" y="3324414"/>
                  <a:pt x="3212776" y="3389880"/>
                </a:cubicBezTo>
                <a:cubicBezTo>
                  <a:pt x="3211978" y="3390678"/>
                  <a:pt x="3211180" y="3391477"/>
                  <a:pt x="3210381" y="3393074"/>
                </a:cubicBezTo>
                <a:close/>
                <a:moveTo>
                  <a:pt x="3038732" y="3175917"/>
                </a:moveTo>
                <a:cubicBezTo>
                  <a:pt x="3018772" y="3223819"/>
                  <a:pt x="2990031" y="3263737"/>
                  <a:pt x="2949314" y="3295672"/>
                </a:cubicBezTo>
                <a:cubicBezTo>
                  <a:pt x="2941330" y="3302059"/>
                  <a:pt x="2934943" y="3303656"/>
                  <a:pt x="2925363" y="3300463"/>
                </a:cubicBezTo>
                <a:cubicBezTo>
                  <a:pt x="2748125" y="3242181"/>
                  <a:pt x="2570088" y="3184699"/>
                  <a:pt x="2392850" y="3127216"/>
                </a:cubicBezTo>
                <a:cubicBezTo>
                  <a:pt x="2389656" y="3126418"/>
                  <a:pt x="2387261" y="3124821"/>
                  <a:pt x="2380874" y="3122426"/>
                </a:cubicBezTo>
                <a:cubicBezTo>
                  <a:pt x="2532565" y="3008259"/>
                  <a:pt x="2638748" y="2863754"/>
                  <a:pt x="2698626" y="2686516"/>
                </a:cubicBezTo>
                <a:cubicBezTo>
                  <a:pt x="2706609" y="2688911"/>
                  <a:pt x="2709004" y="2695298"/>
                  <a:pt x="2712198" y="2700088"/>
                </a:cubicBezTo>
                <a:cubicBezTo>
                  <a:pt x="2819180" y="2847787"/>
                  <a:pt x="2926161" y="2995485"/>
                  <a:pt x="3033941" y="3142385"/>
                </a:cubicBezTo>
                <a:cubicBezTo>
                  <a:pt x="3042723" y="3153563"/>
                  <a:pt x="3044320" y="3163143"/>
                  <a:pt x="3038732" y="3175917"/>
                </a:cubicBezTo>
                <a:close/>
                <a:moveTo>
                  <a:pt x="2669884" y="2667355"/>
                </a:moveTo>
                <a:cubicBezTo>
                  <a:pt x="2611603" y="2845392"/>
                  <a:pt x="2506218" y="2989098"/>
                  <a:pt x="2355327" y="3099273"/>
                </a:cubicBezTo>
                <a:cubicBezTo>
                  <a:pt x="2345746" y="3106458"/>
                  <a:pt x="2336964" y="3109652"/>
                  <a:pt x="2324190" y="3105660"/>
                </a:cubicBezTo>
                <a:cubicBezTo>
                  <a:pt x="2148549" y="3048178"/>
                  <a:pt x="1972907" y="2990695"/>
                  <a:pt x="1797266" y="2934011"/>
                </a:cubicBezTo>
                <a:cubicBezTo>
                  <a:pt x="1794072" y="2933212"/>
                  <a:pt x="1790080" y="2931615"/>
                  <a:pt x="1783693" y="2928422"/>
                </a:cubicBezTo>
                <a:cubicBezTo>
                  <a:pt x="2048752" y="2736015"/>
                  <a:pt x="2230781" y="2486923"/>
                  <a:pt x="2330577" y="2177156"/>
                </a:cubicBezTo>
                <a:cubicBezTo>
                  <a:pt x="2338561" y="2180349"/>
                  <a:pt x="2340956" y="2186736"/>
                  <a:pt x="2344948" y="2191526"/>
                </a:cubicBezTo>
                <a:cubicBezTo>
                  <a:pt x="2451929" y="2338426"/>
                  <a:pt x="2558113" y="2486125"/>
                  <a:pt x="2665893" y="2633025"/>
                </a:cubicBezTo>
                <a:cubicBezTo>
                  <a:pt x="2673078" y="2644202"/>
                  <a:pt x="2673876" y="2653783"/>
                  <a:pt x="2669884" y="2667355"/>
                </a:cubicBezTo>
                <a:close/>
                <a:moveTo>
                  <a:pt x="1590488" y="1156839"/>
                </a:moveTo>
                <a:cubicBezTo>
                  <a:pt x="1598471" y="1160830"/>
                  <a:pt x="1600867" y="1167217"/>
                  <a:pt x="1604858" y="1172806"/>
                </a:cubicBezTo>
                <a:cubicBezTo>
                  <a:pt x="1710243" y="1318109"/>
                  <a:pt x="1814830" y="1463413"/>
                  <a:pt x="1921013" y="1607918"/>
                </a:cubicBezTo>
                <a:cubicBezTo>
                  <a:pt x="1931392" y="1622288"/>
                  <a:pt x="1933787" y="1634264"/>
                  <a:pt x="1928997" y="1651828"/>
                </a:cubicBezTo>
                <a:cubicBezTo>
                  <a:pt x="1791677" y="2092528"/>
                  <a:pt x="1533804" y="2445408"/>
                  <a:pt x="1156973" y="2710467"/>
                </a:cubicBezTo>
                <a:cubicBezTo>
                  <a:pt x="1146594" y="2717652"/>
                  <a:pt x="1137812" y="2719249"/>
                  <a:pt x="1125038" y="2715257"/>
                </a:cubicBezTo>
                <a:cubicBezTo>
                  <a:pt x="950195" y="2657775"/>
                  <a:pt x="776150" y="2601889"/>
                  <a:pt x="601307" y="2545204"/>
                </a:cubicBezTo>
                <a:cubicBezTo>
                  <a:pt x="596517" y="2543607"/>
                  <a:pt x="592525" y="2541212"/>
                  <a:pt x="585340" y="2538817"/>
                </a:cubicBezTo>
                <a:cubicBezTo>
                  <a:pt x="1077136" y="2189930"/>
                  <a:pt x="1412451" y="1730867"/>
                  <a:pt x="1590488" y="1156839"/>
                </a:cubicBezTo>
                <a:close/>
                <a:moveTo>
                  <a:pt x="575759" y="2575542"/>
                </a:moveTo>
                <a:cubicBezTo>
                  <a:pt x="582146" y="2570752"/>
                  <a:pt x="587735" y="2576341"/>
                  <a:pt x="593323" y="2577938"/>
                </a:cubicBezTo>
                <a:cubicBezTo>
                  <a:pt x="766570" y="2633823"/>
                  <a:pt x="939816" y="2690508"/>
                  <a:pt x="1113861" y="2746394"/>
                </a:cubicBezTo>
                <a:cubicBezTo>
                  <a:pt x="1127433" y="2751184"/>
                  <a:pt x="1133820" y="2758369"/>
                  <a:pt x="1138610" y="2771941"/>
                </a:cubicBezTo>
                <a:cubicBezTo>
                  <a:pt x="1287107" y="3208650"/>
                  <a:pt x="1287107" y="3645358"/>
                  <a:pt x="1138610" y="4082067"/>
                </a:cubicBezTo>
                <a:cubicBezTo>
                  <a:pt x="1134618" y="4092446"/>
                  <a:pt x="1131425" y="4101228"/>
                  <a:pt x="1118651" y="4105220"/>
                </a:cubicBezTo>
                <a:cubicBezTo>
                  <a:pt x="942211" y="4161904"/>
                  <a:pt x="765771" y="4219387"/>
                  <a:pt x="589331" y="4276870"/>
                </a:cubicBezTo>
                <a:cubicBezTo>
                  <a:pt x="586138" y="4277668"/>
                  <a:pt x="582146" y="4278466"/>
                  <a:pt x="575759" y="4280861"/>
                </a:cubicBezTo>
                <a:cubicBezTo>
                  <a:pt x="766570" y="3710026"/>
                  <a:pt x="766570" y="3143184"/>
                  <a:pt x="575759" y="2575542"/>
                </a:cubicBezTo>
                <a:close/>
                <a:moveTo>
                  <a:pt x="1597673" y="5687589"/>
                </a:moveTo>
                <a:cubicBezTo>
                  <a:pt x="1596076" y="5689985"/>
                  <a:pt x="1593681" y="5692380"/>
                  <a:pt x="1588891" y="5697969"/>
                </a:cubicBezTo>
                <a:cubicBezTo>
                  <a:pt x="1503465" y="5415345"/>
                  <a:pt x="1376524" y="5156673"/>
                  <a:pt x="1204875" y="4920356"/>
                </a:cubicBezTo>
                <a:cubicBezTo>
                  <a:pt x="1033225" y="4684038"/>
                  <a:pt x="827246" y="4482849"/>
                  <a:pt x="583743" y="4312796"/>
                </a:cubicBezTo>
                <a:cubicBezTo>
                  <a:pt x="685934" y="4280063"/>
                  <a:pt x="782537" y="4248128"/>
                  <a:pt x="879938" y="4216992"/>
                </a:cubicBezTo>
                <a:cubicBezTo>
                  <a:pt x="962170" y="4190645"/>
                  <a:pt x="1043604" y="4164299"/>
                  <a:pt x="1125038" y="4137155"/>
                </a:cubicBezTo>
                <a:cubicBezTo>
                  <a:pt x="1137013" y="4133163"/>
                  <a:pt x="1146594" y="4134759"/>
                  <a:pt x="1156973" y="4141945"/>
                </a:cubicBezTo>
                <a:cubicBezTo>
                  <a:pt x="1535400" y="4409399"/>
                  <a:pt x="1794072" y="4763875"/>
                  <a:pt x="1929795" y="5206971"/>
                </a:cubicBezTo>
                <a:cubicBezTo>
                  <a:pt x="1932989" y="5217350"/>
                  <a:pt x="1934585" y="5225333"/>
                  <a:pt x="1927400" y="5235712"/>
                </a:cubicBezTo>
                <a:cubicBezTo>
                  <a:pt x="1816427" y="5386604"/>
                  <a:pt x="1707050" y="5537496"/>
                  <a:pt x="1597673" y="5687589"/>
                </a:cubicBezTo>
                <a:close/>
                <a:moveTo>
                  <a:pt x="3243114" y="6221699"/>
                </a:moveTo>
                <a:cubicBezTo>
                  <a:pt x="3243114" y="6228885"/>
                  <a:pt x="3244711" y="6236868"/>
                  <a:pt x="3240719" y="6246448"/>
                </a:cubicBezTo>
                <a:cubicBezTo>
                  <a:pt x="2760899" y="5887182"/>
                  <a:pt x="2221200" y="5711540"/>
                  <a:pt x="1620826" y="5718726"/>
                </a:cubicBezTo>
                <a:cubicBezTo>
                  <a:pt x="1622423" y="5709145"/>
                  <a:pt x="1628011" y="5704355"/>
                  <a:pt x="1632003" y="5698767"/>
                </a:cubicBezTo>
                <a:cubicBezTo>
                  <a:pt x="1738186" y="5552665"/>
                  <a:pt x="1844370" y="5406563"/>
                  <a:pt x="1949754" y="5260461"/>
                </a:cubicBezTo>
                <a:cubicBezTo>
                  <a:pt x="1957738" y="5249284"/>
                  <a:pt x="1966520" y="5244494"/>
                  <a:pt x="1980891" y="5243696"/>
                </a:cubicBezTo>
                <a:cubicBezTo>
                  <a:pt x="2439954" y="5236510"/>
                  <a:pt x="2852711" y="5369838"/>
                  <a:pt x="3220760" y="5643679"/>
                </a:cubicBezTo>
                <a:cubicBezTo>
                  <a:pt x="3236727" y="5655655"/>
                  <a:pt x="3243913" y="5668429"/>
                  <a:pt x="3243913" y="5689186"/>
                </a:cubicBezTo>
                <a:cubicBezTo>
                  <a:pt x="3243114" y="5867223"/>
                  <a:pt x="3243114" y="6044461"/>
                  <a:pt x="3243114" y="6221699"/>
                </a:cubicBezTo>
                <a:close/>
                <a:moveTo>
                  <a:pt x="3243114" y="5593382"/>
                </a:moveTo>
                <a:cubicBezTo>
                  <a:pt x="3243114" y="5600567"/>
                  <a:pt x="3244711" y="5606954"/>
                  <a:pt x="3239921" y="5615736"/>
                </a:cubicBezTo>
                <a:cubicBezTo>
                  <a:pt x="2867880" y="5340298"/>
                  <a:pt x="2451929" y="5205374"/>
                  <a:pt x="1990471" y="5209366"/>
                </a:cubicBezTo>
                <a:cubicBezTo>
                  <a:pt x="1990471" y="5200584"/>
                  <a:pt x="1996060" y="5196592"/>
                  <a:pt x="1999253" y="5191802"/>
                </a:cubicBezTo>
                <a:cubicBezTo>
                  <a:pt x="2106235" y="5044901"/>
                  <a:pt x="2213217" y="4898002"/>
                  <a:pt x="2319400" y="4750303"/>
                </a:cubicBezTo>
                <a:cubicBezTo>
                  <a:pt x="2327384" y="4739126"/>
                  <a:pt x="2335367" y="4734336"/>
                  <a:pt x="2348940" y="4734336"/>
                </a:cubicBezTo>
                <a:cubicBezTo>
                  <a:pt x="2672280" y="4730344"/>
                  <a:pt x="2964483" y="4825350"/>
                  <a:pt x="3224752" y="5016958"/>
                </a:cubicBezTo>
                <a:cubicBezTo>
                  <a:pt x="3237526" y="5026539"/>
                  <a:pt x="3243114" y="5036119"/>
                  <a:pt x="3243114" y="5052885"/>
                </a:cubicBezTo>
                <a:cubicBezTo>
                  <a:pt x="3243114" y="5234115"/>
                  <a:pt x="3243913" y="5413748"/>
                  <a:pt x="3243114" y="5593382"/>
                </a:cubicBezTo>
                <a:close/>
                <a:moveTo>
                  <a:pt x="3239921" y="4984225"/>
                </a:moveTo>
                <a:cubicBezTo>
                  <a:pt x="3234332" y="4986620"/>
                  <a:pt x="3228744" y="4978637"/>
                  <a:pt x="3223953" y="4975444"/>
                </a:cubicBezTo>
                <a:cubicBezTo>
                  <a:pt x="2971668" y="4795810"/>
                  <a:pt x="2691440" y="4703998"/>
                  <a:pt x="2381673" y="4701602"/>
                </a:cubicBezTo>
                <a:cubicBezTo>
                  <a:pt x="2375286" y="4701602"/>
                  <a:pt x="2368899" y="4701602"/>
                  <a:pt x="2360915" y="4701602"/>
                </a:cubicBezTo>
                <a:cubicBezTo>
                  <a:pt x="2360915" y="4691223"/>
                  <a:pt x="2367302" y="4686433"/>
                  <a:pt x="2371294" y="4681643"/>
                </a:cubicBezTo>
                <a:cubicBezTo>
                  <a:pt x="2477477" y="4535541"/>
                  <a:pt x="2583660" y="4389440"/>
                  <a:pt x="2689045" y="4243338"/>
                </a:cubicBezTo>
                <a:cubicBezTo>
                  <a:pt x="2697827" y="4231362"/>
                  <a:pt x="2706609" y="4226572"/>
                  <a:pt x="2721778" y="4226572"/>
                </a:cubicBezTo>
                <a:cubicBezTo>
                  <a:pt x="2908597" y="4226572"/>
                  <a:pt x="3076255" y="4281660"/>
                  <a:pt x="3227945" y="4391036"/>
                </a:cubicBezTo>
                <a:cubicBezTo>
                  <a:pt x="3239921" y="4399818"/>
                  <a:pt x="3243913" y="4408601"/>
                  <a:pt x="3243913" y="4422971"/>
                </a:cubicBezTo>
                <a:cubicBezTo>
                  <a:pt x="3243114" y="4604201"/>
                  <a:pt x="3243114" y="4785431"/>
                  <a:pt x="3243114" y="4966661"/>
                </a:cubicBezTo>
                <a:cubicBezTo>
                  <a:pt x="3243114" y="4971452"/>
                  <a:pt x="3247106" y="4980234"/>
                  <a:pt x="3239921" y="4984225"/>
                </a:cubicBezTo>
                <a:close/>
                <a:moveTo>
                  <a:pt x="3243913" y="3363534"/>
                </a:moveTo>
                <a:cubicBezTo>
                  <a:pt x="3243913" y="3365131"/>
                  <a:pt x="3242316" y="3366727"/>
                  <a:pt x="3240719" y="3369921"/>
                </a:cubicBezTo>
                <a:cubicBezTo>
                  <a:pt x="3192817" y="3303656"/>
                  <a:pt x="3145713" y="3238988"/>
                  <a:pt x="3099408" y="3174320"/>
                </a:cubicBezTo>
                <a:cubicBezTo>
                  <a:pt x="3103400" y="3167135"/>
                  <a:pt x="3108988" y="3169530"/>
                  <a:pt x="3113778" y="3168731"/>
                </a:cubicBezTo>
                <a:cubicBezTo>
                  <a:pt x="3155294" y="3163143"/>
                  <a:pt x="3194414" y="3151167"/>
                  <a:pt x="3231139" y="3130410"/>
                </a:cubicBezTo>
                <a:cubicBezTo>
                  <a:pt x="3240719" y="3124821"/>
                  <a:pt x="3244711" y="3125620"/>
                  <a:pt x="3244711" y="3137595"/>
                </a:cubicBezTo>
                <a:cubicBezTo>
                  <a:pt x="3244711" y="3212642"/>
                  <a:pt x="3244711" y="3288487"/>
                  <a:pt x="3243913" y="3363534"/>
                </a:cubicBezTo>
                <a:close/>
                <a:moveTo>
                  <a:pt x="3244711" y="3061750"/>
                </a:moveTo>
                <a:cubicBezTo>
                  <a:pt x="3244711" y="3076919"/>
                  <a:pt x="3239921" y="3086499"/>
                  <a:pt x="3227147" y="3093685"/>
                </a:cubicBezTo>
                <a:cubicBezTo>
                  <a:pt x="3184035" y="3119232"/>
                  <a:pt x="3138528" y="3134401"/>
                  <a:pt x="3088230" y="3136797"/>
                </a:cubicBezTo>
                <a:cubicBezTo>
                  <a:pt x="3077852" y="3137595"/>
                  <a:pt x="3070666" y="3135200"/>
                  <a:pt x="3064279" y="3125620"/>
                </a:cubicBezTo>
                <a:cubicBezTo>
                  <a:pt x="2955701" y="2975526"/>
                  <a:pt x="2846324" y="2825432"/>
                  <a:pt x="2737746" y="2675339"/>
                </a:cubicBezTo>
                <a:cubicBezTo>
                  <a:pt x="2735351" y="2672145"/>
                  <a:pt x="2733754" y="2668153"/>
                  <a:pt x="2729762" y="2661766"/>
                </a:cubicBezTo>
                <a:cubicBezTo>
                  <a:pt x="2918976" y="2659371"/>
                  <a:pt x="3089029" y="2604284"/>
                  <a:pt x="3241518" y="2496504"/>
                </a:cubicBezTo>
                <a:cubicBezTo>
                  <a:pt x="3247106" y="2502891"/>
                  <a:pt x="3245509" y="2510076"/>
                  <a:pt x="3245509" y="2515665"/>
                </a:cubicBezTo>
                <a:cubicBezTo>
                  <a:pt x="3244711" y="2698491"/>
                  <a:pt x="3244711" y="2879721"/>
                  <a:pt x="3244711" y="3061750"/>
                </a:cubicBezTo>
                <a:close/>
                <a:moveTo>
                  <a:pt x="3245509" y="2432634"/>
                </a:moveTo>
                <a:cubicBezTo>
                  <a:pt x="3245509" y="2446206"/>
                  <a:pt x="3241518" y="2454989"/>
                  <a:pt x="3230340" y="2462972"/>
                </a:cubicBezTo>
                <a:cubicBezTo>
                  <a:pt x="3078650" y="2573147"/>
                  <a:pt x="2908597" y="2628235"/>
                  <a:pt x="2720980" y="2628235"/>
                </a:cubicBezTo>
                <a:cubicBezTo>
                  <a:pt x="2708206" y="2628235"/>
                  <a:pt x="2700223" y="2625041"/>
                  <a:pt x="2692239" y="2613864"/>
                </a:cubicBezTo>
                <a:cubicBezTo>
                  <a:pt x="2584459" y="2465367"/>
                  <a:pt x="2476679" y="2316072"/>
                  <a:pt x="2368899" y="2167575"/>
                </a:cubicBezTo>
                <a:cubicBezTo>
                  <a:pt x="2365705" y="2163583"/>
                  <a:pt x="2361713" y="2160390"/>
                  <a:pt x="2362512" y="2154003"/>
                </a:cubicBezTo>
                <a:cubicBezTo>
                  <a:pt x="2368899" y="2150011"/>
                  <a:pt x="2376084" y="2152406"/>
                  <a:pt x="2382471" y="2152406"/>
                </a:cubicBezTo>
                <a:cubicBezTo>
                  <a:pt x="2693037" y="2150011"/>
                  <a:pt x="2974063" y="2058198"/>
                  <a:pt x="3226349" y="1877767"/>
                </a:cubicBezTo>
                <a:cubicBezTo>
                  <a:pt x="3231139" y="1874573"/>
                  <a:pt x="3235929" y="1866590"/>
                  <a:pt x="3242316" y="1869783"/>
                </a:cubicBezTo>
                <a:cubicBezTo>
                  <a:pt x="3247904" y="1872977"/>
                  <a:pt x="3244711" y="1881759"/>
                  <a:pt x="3244711" y="1887347"/>
                </a:cubicBezTo>
                <a:cubicBezTo>
                  <a:pt x="3245509" y="2069376"/>
                  <a:pt x="3244711" y="2250606"/>
                  <a:pt x="3245509" y="2432634"/>
                </a:cubicBezTo>
                <a:close/>
                <a:moveTo>
                  <a:pt x="4922885" y="1168814"/>
                </a:moveTo>
                <a:cubicBezTo>
                  <a:pt x="4926079" y="1164822"/>
                  <a:pt x="4927676" y="1160032"/>
                  <a:pt x="4934861" y="1156839"/>
                </a:cubicBezTo>
                <a:cubicBezTo>
                  <a:pt x="5019488" y="1437066"/>
                  <a:pt x="5147228" y="1695738"/>
                  <a:pt x="5319675" y="1932854"/>
                </a:cubicBezTo>
                <a:cubicBezTo>
                  <a:pt x="5491325" y="2169172"/>
                  <a:pt x="5698103" y="2370361"/>
                  <a:pt x="5940807" y="2539616"/>
                </a:cubicBezTo>
                <a:cubicBezTo>
                  <a:pt x="5922445" y="2545204"/>
                  <a:pt x="5908074" y="2549995"/>
                  <a:pt x="5894502" y="2554785"/>
                </a:cubicBezTo>
                <a:cubicBezTo>
                  <a:pt x="5729239" y="2608276"/>
                  <a:pt x="5564775" y="2661766"/>
                  <a:pt x="5399512" y="2715257"/>
                </a:cubicBezTo>
                <a:cubicBezTo>
                  <a:pt x="5387537" y="2719249"/>
                  <a:pt x="5377956" y="2717652"/>
                  <a:pt x="5367578" y="2710467"/>
                </a:cubicBezTo>
                <a:cubicBezTo>
                  <a:pt x="4988352" y="2443811"/>
                  <a:pt x="4730478" y="2089335"/>
                  <a:pt x="4593957" y="1645441"/>
                </a:cubicBezTo>
                <a:cubicBezTo>
                  <a:pt x="4590763" y="1634264"/>
                  <a:pt x="4589965" y="1625482"/>
                  <a:pt x="4597150" y="1615103"/>
                </a:cubicBezTo>
                <a:cubicBezTo>
                  <a:pt x="4705729" y="1467404"/>
                  <a:pt x="4814307" y="1318109"/>
                  <a:pt x="4922885" y="1168814"/>
                </a:cubicBezTo>
                <a:close/>
                <a:moveTo>
                  <a:pt x="3277444" y="4423769"/>
                </a:moveTo>
                <a:cubicBezTo>
                  <a:pt x="3277444" y="4408601"/>
                  <a:pt x="3282234" y="4399020"/>
                  <a:pt x="3294210" y="4391036"/>
                </a:cubicBezTo>
                <a:cubicBezTo>
                  <a:pt x="3445102" y="4282458"/>
                  <a:pt x="3612760" y="4227371"/>
                  <a:pt x="3797982" y="4226572"/>
                </a:cubicBezTo>
                <a:cubicBezTo>
                  <a:pt x="3813949" y="4226572"/>
                  <a:pt x="3823529" y="4230564"/>
                  <a:pt x="3832312" y="4244136"/>
                </a:cubicBezTo>
                <a:cubicBezTo>
                  <a:pt x="3937696" y="4390238"/>
                  <a:pt x="4043880" y="4536340"/>
                  <a:pt x="4150063" y="4682442"/>
                </a:cubicBezTo>
                <a:cubicBezTo>
                  <a:pt x="4154055" y="4688030"/>
                  <a:pt x="4159643" y="4692820"/>
                  <a:pt x="4160441" y="4702401"/>
                </a:cubicBezTo>
                <a:cubicBezTo>
                  <a:pt x="3836303" y="4701602"/>
                  <a:pt x="3542503" y="4796608"/>
                  <a:pt x="3280638" y="4988217"/>
                </a:cubicBezTo>
                <a:cubicBezTo>
                  <a:pt x="3275847" y="4979435"/>
                  <a:pt x="3277444" y="4972250"/>
                  <a:pt x="3277444" y="4965863"/>
                </a:cubicBezTo>
                <a:cubicBezTo>
                  <a:pt x="3277444" y="4784633"/>
                  <a:pt x="3278243" y="4604201"/>
                  <a:pt x="3277444" y="4423769"/>
                </a:cubicBezTo>
                <a:close/>
                <a:moveTo>
                  <a:pt x="4189183" y="3158353"/>
                </a:moveTo>
                <a:cubicBezTo>
                  <a:pt x="4193175" y="3147175"/>
                  <a:pt x="4198764" y="3140789"/>
                  <a:pt x="4209941" y="3136797"/>
                </a:cubicBezTo>
                <a:cubicBezTo>
                  <a:pt x="4383985" y="3080911"/>
                  <a:pt x="4558030" y="3024226"/>
                  <a:pt x="4732075" y="2967542"/>
                </a:cubicBezTo>
                <a:cubicBezTo>
                  <a:pt x="4737664" y="2965946"/>
                  <a:pt x="4744051" y="2961155"/>
                  <a:pt x="4748042" y="2964349"/>
                </a:cubicBezTo>
                <a:cubicBezTo>
                  <a:pt x="4754429" y="2969139"/>
                  <a:pt x="4748042" y="2976324"/>
                  <a:pt x="4745647" y="2981913"/>
                </a:cubicBezTo>
                <a:cubicBezTo>
                  <a:pt x="4652238" y="3278906"/>
                  <a:pt x="4652238" y="3576699"/>
                  <a:pt x="4745647" y="3873692"/>
                </a:cubicBezTo>
                <a:cubicBezTo>
                  <a:pt x="4747244" y="3879281"/>
                  <a:pt x="4751236" y="3884071"/>
                  <a:pt x="4748042" y="3892853"/>
                </a:cubicBezTo>
                <a:cubicBezTo>
                  <a:pt x="4662617" y="3864910"/>
                  <a:pt x="4578788" y="3837766"/>
                  <a:pt x="4494161" y="3810621"/>
                </a:cubicBezTo>
                <a:cubicBezTo>
                  <a:pt x="4399953" y="3779485"/>
                  <a:pt x="4304947" y="3749146"/>
                  <a:pt x="4210739" y="3718809"/>
                </a:cubicBezTo>
                <a:cubicBezTo>
                  <a:pt x="4198764" y="3714817"/>
                  <a:pt x="4191578" y="3709228"/>
                  <a:pt x="4187586" y="3696454"/>
                </a:cubicBezTo>
                <a:cubicBezTo>
                  <a:pt x="4130902" y="3516821"/>
                  <a:pt x="4130902" y="3337986"/>
                  <a:pt x="4189183" y="3158353"/>
                </a:cubicBezTo>
                <a:close/>
                <a:moveTo>
                  <a:pt x="4152458" y="3695656"/>
                </a:moveTo>
                <a:cubicBezTo>
                  <a:pt x="4143676" y="3698849"/>
                  <a:pt x="4138087" y="3694059"/>
                  <a:pt x="4131700" y="3692462"/>
                </a:cubicBezTo>
                <a:cubicBezTo>
                  <a:pt x="3958454" y="3636576"/>
                  <a:pt x="3785208" y="3579892"/>
                  <a:pt x="3611961" y="3524006"/>
                </a:cubicBezTo>
                <a:cubicBezTo>
                  <a:pt x="3599986" y="3520014"/>
                  <a:pt x="3594397" y="3514426"/>
                  <a:pt x="3591204" y="3502450"/>
                </a:cubicBezTo>
                <a:cubicBezTo>
                  <a:pt x="3578430" y="3452153"/>
                  <a:pt x="3578430" y="3401855"/>
                  <a:pt x="3591204" y="3350760"/>
                </a:cubicBezTo>
                <a:cubicBezTo>
                  <a:pt x="3593599" y="3340381"/>
                  <a:pt x="3599187" y="3334792"/>
                  <a:pt x="3609566" y="3331599"/>
                </a:cubicBezTo>
                <a:cubicBezTo>
                  <a:pt x="3786006" y="3274915"/>
                  <a:pt x="3962446" y="3217432"/>
                  <a:pt x="4138886" y="3159949"/>
                </a:cubicBezTo>
                <a:cubicBezTo>
                  <a:pt x="4142878" y="3158353"/>
                  <a:pt x="4146870" y="3155958"/>
                  <a:pt x="4153256" y="3159151"/>
                </a:cubicBezTo>
                <a:cubicBezTo>
                  <a:pt x="4126112" y="3246173"/>
                  <a:pt x="4111741" y="3335591"/>
                  <a:pt x="4112539" y="3427403"/>
                </a:cubicBezTo>
                <a:cubicBezTo>
                  <a:pt x="4111741" y="3519216"/>
                  <a:pt x="4126112" y="3607835"/>
                  <a:pt x="4152458" y="3695656"/>
                </a:cubicBezTo>
                <a:close/>
                <a:moveTo>
                  <a:pt x="4224311" y="2157995"/>
                </a:moveTo>
                <a:cubicBezTo>
                  <a:pt x="4219521" y="2143624"/>
                  <a:pt x="4221118" y="2134044"/>
                  <a:pt x="4229900" y="2121270"/>
                </a:cubicBezTo>
                <a:cubicBezTo>
                  <a:pt x="4336882" y="1975168"/>
                  <a:pt x="4443065" y="1828268"/>
                  <a:pt x="4549248" y="1682166"/>
                </a:cubicBezTo>
                <a:cubicBezTo>
                  <a:pt x="4553240" y="1677376"/>
                  <a:pt x="4557232" y="1671787"/>
                  <a:pt x="4563619" y="1663804"/>
                </a:cubicBezTo>
                <a:cubicBezTo>
                  <a:pt x="4630682" y="1883355"/>
                  <a:pt x="4729680" y="2082948"/>
                  <a:pt x="4863007" y="2264976"/>
                </a:cubicBezTo>
                <a:cubicBezTo>
                  <a:pt x="4995537" y="2447005"/>
                  <a:pt x="5154413" y="2601889"/>
                  <a:pt x="5341231" y="2733620"/>
                </a:cubicBezTo>
                <a:cubicBezTo>
                  <a:pt x="5305305" y="2745595"/>
                  <a:pt x="5273370" y="2755974"/>
                  <a:pt x="5241435" y="2766353"/>
                </a:cubicBezTo>
                <a:cubicBezTo>
                  <a:pt x="5095333" y="2813457"/>
                  <a:pt x="4949232" y="2860561"/>
                  <a:pt x="4803130" y="2909261"/>
                </a:cubicBezTo>
                <a:cubicBezTo>
                  <a:pt x="4787961" y="2914051"/>
                  <a:pt x="4777582" y="2912455"/>
                  <a:pt x="4764808" y="2902874"/>
                </a:cubicBezTo>
                <a:cubicBezTo>
                  <a:pt x="4502144" y="2714459"/>
                  <a:pt x="4321713" y="2466964"/>
                  <a:pt x="4224311" y="2157995"/>
                </a:cubicBezTo>
                <a:close/>
                <a:moveTo>
                  <a:pt x="4741656" y="2928422"/>
                </a:moveTo>
                <a:cubicBezTo>
                  <a:pt x="4678584" y="2949180"/>
                  <a:pt x="4618706" y="2968341"/>
                  <a:pt x="4559627" y="2987501"/>
                </a:cubicBezTo>
                <a:cubicBezTo>
                  <a:pt x="4439871" y="3026621"/>
                  <a:pt x="4320914" y="3064943"/>
                  <a:pt x="4201159" y="3104063"/>
                </a:cubicBezTo>
                <a:cubicBezTo>
                  <a:pt x="4189183" y="3108055"/>
                  <a:pt x="4180401" y="3108055"/>
                  <a:pt x="4169224" y="3100072"/>
                </a:cubicBezTo>
                <a:cubicBezTo>
                  <a:pt x="4016735" y="2988300"/>
                  <a:pt x="3910552" y="2843795"/>
                  <a:pt x="3852271" y="2663363"/>
                </a:cubicBezTo>
                <a:cubicBezTo>
                  <a:pt x="3849077" y="2652984"/>
                  <a:pt x="3848279" y="2645001"/>
                  <a:pt x="3855464" y="2635420"/>
                </a:cubicBezTo>
                <a:cubicBezTo>
                  <a:pt x="3964841" y="2485327"/>
                  <a:pt x="4073419" y="2335233"/>
                  <a:pt x="4182796" y="2185139"/>
                </a:cubicBezTo>
                <a:cubicBezTo>
                  <a:pt x="4185191" y="2181946"/>
                  <a:pt x="4187586" y="2179551"/>
                  <a:pt x="4192376" y="2173962"/>
                </a:cubicBezTo>
                <a:cubicBezTo>
                  <a:pt x="4293770" y="2485327"/>
                  <a:pt x="4475798" y="2735216"/>
                  <a:pt x="4741656" y="2928422"/>
                </a:cubicBezTo>
                <a:close/>
                <a:moveTo>
                  <a:pt x="4143676" y="3123224"/>
                </a:moveTo>
                <a:cubicBezTo>
                  <a:pt x="4123717" y="3129611"/>
                  <a:pt x="4106951" y="3135200"/>
                  <a:pt x="4090185" y="3140789"/>
                </a:cubicBezTo>
                <a:cubicBezTo>
                  <a:pt x="3927318" y="3193481"/>
                  <a:pt x="3764450" y="3246972"/>
                  <a:pt x="3601583" y="3299664"/>
                </a:cubicBezTo>
                <a:cubicBezTo>
                  <a:pt x="3589607" y="3303656"/>
                  <a:pt x="3581623" y="3302059"/>
                  <a:pt x="3572043" y="3294075"/>
                </a:cubicBezTo>
                <a:cubicBezTo>
                  <a:pt x="3532124" y="3260544"/>
                  <a:pt x="3502585" y="3219827"/>
                  <a:pt x="3483424" y="3171127"/>
                </a:cubicBezTo>
                <a:cubicBezTo>
                  <a:pt x="3480230" y="3162344"/>
                  <a:pt x="3479432" y="3155159"/>
                  <a:pt x="3485819" y="3146377"/>
                </a:cubicBezTo>
                <a:cubicBezTo>
                  <a:pt x="3596792" y="2994687"/>
                  <a:pt x="3706967" y="2842198"/>
                  <a:pt x="3817941" y="2690508"/>
                </a:cubicBezTo>
                <a:cubicBezTo>
                  <a:pt x="3818739" y="2688911"/>
                  <a:pt x="3820336" y="2687314"/>
                  <a:pt x="3823529" y="2682524"/>
                </a:cubicBezTo>
                <a:cubicBezTo>
                  <a:pt x="3885004" y="2862956"/>
                  <a:pt x="3990389" y="3008259"/>
                  <a:pt x="4143676" y="3123224"/>
                </a:cubicBezTo>
                <a:close/>
                <a:moveTo>
                  <a:pt x="3553680" y="3494466"/>
                </a:moveTo>
                <a:cubicBezTo>
                  <a:pt x="3556874" y="3512031"/>
                  <a:pt x="3544100" y="3500854"/>
                  <a:pt x="3539310" y="3499257"/>
                </a:cubicBezTo>
                <a:cubicBezTo>
                  <a:pt x="3473045" y="3477701"/>
                  <a:pt x="3405982" y="3456145"/>
                  <a:pt x="3339717" y="3434589"/>
                </a:cubicBezTo>
                <a:cubicBezTo>
                  <a:pt x="3334129" y="3432992"/>
                  <a:pt x="3328540" y="3430597"/>
                  <a:pt x="3317363" y="3426605"/>
                </a:cubicBezTo>
                <a:cubicBezTo>
                  <a:pt x="3398797" y="3400259"/>
                  <a:pt x="3476238" y="3375509"/>
                  <a:pt x="3555277" y="3349163"/>
                </a:cubicBezTo>
                <a:cubicBezTo>
                  <a:pt x="3545697" y="3399460"/>
                  <a:pt x="3544898" y="3446564"/>
                  <a:pt x="3553680" y="3494466"/>
                </a:cubicBezTo>
                <a:close/>
                <a:moveTo>
                  <a:pt x="3545697" y="3317228"/>
                </a:moveTo>
                <a:cubicBezTo>
                  <a:pt x="3465061" y="3343575"/>
                  <a:pt x="3388418" y="3368324"/>
                  <a:pt x="3311774" y="3393074"/>
                </a:cubicBezTo>
                <a:cubicBezTo>
                  <a:pt x="3310976" y="3392275"/>
                  <a:pt x="3310177" y="3390678"/>
                  <a:pt x="3309379" y="3389880"/>
                </a:cubicBezTo>
                <a:cubicBezTo>
                  <a:pt x="3356483" y="3324414"/>
                  <a:pt x="3403587" y="3259746"/>
                  <a:pt x="3453884" y="3191086"/>
                </a:cubicBezTo>
                <a:cubicBezTo>
                  <a:pt x="3475440" y="3239786"/>
                  <a:pt x="3504181" y="3280503"/>
                  <a:pt x="3545697" y="3317228"/>
                </a:cubicBezTo>
                <a:close/>
                <a:moveTo>
                  <a:pt x="3312572" y="3461733"/>
                </a:moveTo>
                <a:cubicBezTo>
                  <a:pt x="3388418" y="3486483"/>
                  <a:pt x="3465061" y="3511232"/>
                  <a:pt x="3545697" y="3537578"/>
                </a:cubicBezTo>
                <a:cubicBezTo>
                  <a:pt x="3504980" y="3573505"/>
                  <a:pt x="3475440" y="3613424"/>
                  <a:pt x="3453884" y="3663721"/>
                </a:cubicBezTo>
                <a:cubicBezTo>
                  <a:pt x="3405183" y="3596658"/>
                  <a:pt x="3357281" y="3531192"/>
                  <a:pt x="3310177" y="3465725"/>
                </a:cubicBezTo>
                <a:cubicBezTo>
                  <a:pt x="3310976" y="3464128"/>
                  <a:pt x="3311774" y="3463330"/>
                  <a:pt x="3312572" y="3461733"/>
                </a:cubicBezTo>
                <a:close/>
                <a:moveTo>
                  <a:pt x="3485020" y="3677293"/>
                </a:moveTo>
                <a:cubicBezTo>
                  <a:pt x="3504181" y="3630988"/>
                  <a:pt x="3532923" y="3591868"/>
                  <a:pt x="3572043" y="3559933"/>
                </a:cubicBezTo>
                <a:cubicBezTo>
                  <a:pt x="3580026" y="3553546"/>
                  <a:pt x="3587212" y="3551151"/>
                  <a:pt x="3598389" y="3554344"/>
                </a:cubicBezTo>
                <a:cubicBezTo>
                  <a:pt x="3775627" y="3612625"/>
                  <a:pt x="3953664" y="3670108"/>
                  <a:pt x="4130902" y="3727591"/>
                </a:cubicBezTo>
                <a:cubicBezTo>
                  <a:pt x="4134095" y="3728389"/>
                  <a:pt x="4136490" y="3729986"/>
                  <a:pt x="4142079" y="3732381"/>
                </a:cubicBezTo>
                <a:cubicBezTo>
                  <a:pt x="3990389" y="3846548"/>
                  <a:pt x="3884206" y="3991053"/>
                  <a:pt x="3824328" y="4168291"/>
                </a:cubicBezTo>
                <a:cubicBezTo>
                  <a:pt x="3816344" y="4165098"/>
                  <a:pt x="3813949" y="4158710"/>
                  <a:pt x="3809957" y="4153920"/>
                </a:cubicBezTo>
                <a:cubicBezTo>
                  <a:pt x="3702975" y="4007020"/>
                  <a:pt x="3596792" y="3859322"/>
                  <a:pt x="3489811" y="3713220"/>
                </a:cubicBezTo>
                <a:cubicBezTo>
                  <a:pt x="3480230" y="3701244"/>
                  <a:pt x="3479432" y="3690866"/>
                  <a:pt x="3485020" y="3677293"/>
                </a:cubicBezTo>
                <a:close/>
                <a:moveTo>
                  <a:pt x="4119725" y="4581847"/>
                </a:moveTo>
                <a:cubicBezTo>
                  <a:pt x="4032702" y="4462091"/>
                  <a:pt x="3946478" y="4342336"/>
                  <a:pt x="3858658" y="4222580"/>
                </a:cubicBezTo>
                <a:cubicBezTo>
                  <a:pt x="3849876" y="4210604"/>
                  <a:pt x="3849077" y="4201024"/>
                  <a:pt x="3853069" y="4187452"/>
                </a:cubicBezTo>
                <a:cubicBezTo>
                  <a:pt x="3911350" y="4008617"/>
                  <a:pt x="4016735" y="3864910"/>
                  <a:pt x="4169224" y="3753937"/>
                </a:cubicBezTo>
                <a:cubicBezTo>
                  <a:pt x="4177208" y="3748348"/>
                  <a:pt x="4184393" y="3743558"/>
                  <a:pt x="4194772" y="3747550"/>
                </a:cubicBezTo>
                <a:cubicBezTo>
                  <a:pt x="4373607" y="3805831"/>
                  <a:pt x="4552442" y="3864112"/>
                  <a:pt x="4731276" y="3922393"/>
                </a:cubicBezTo>
                <a:cubicBezTo>
                  <a:pt x="4732873" y="3923191"/>
                  <a:pt x="4734470" y="3923990"/>
                  <a:pt x="4740059" y="3926385"/>
                </a:cubicBezTo>
                <a:cubicBezTo>
                  <a:pt x="4475798" y="4117994"/>
                  <a:pt x="4292971" y="4367884"/>
                  <a:pt x="4192376" y="4680845"/>
                </a:cubicBezTo>
                <a:cubicBezTo>
                  <a:pt x="4166829" y="4645716"/>
                  <a:pt x="4142878" y="4613781"/>
                  <a:pt x="4119725" y="4581847"/>
                </a:cubicBezTo>
                <a:close/>
                <a:moveTo>
                  <a:pt x="4223513" y="4697610"/>
                </a:moveTo>
                <a:cubicBezTo>
                  <a:pt x="4320914" y="4387843"/>
                  <a:pt x="4502144" y="4138751"/>
                  <a:pt x="4767203" y="3950336"/>
                </a:cubicBezTo>
                <a:cubicBezTo>
                  <a:pt x="4775985" y="3943949"/>
                  <a:pt x="4783969" y="3939159"/>
                  <a:pt x="4796743" y="3943151"/>
                </a:cubicBezTo>
                <a:cubicBezTo>
                  <a:pt x="4973981" y="4001432"/>
                  <a:pt x="5152018" y="4058914"/>
                  <a:pt x="5329256" y="4116397"/>
                </a:cubicBezTo>
                <a:cubicBezTo>
                  <a:pt x="5331651" y="4117195"/>
                  <a:pt x="5334046" y="4117994"/>
                  <a:pt x="5339635" y="4120389"/>
                </a:cubicBezTo>
                <a:cubicBezTo>
                  <a:pt x="4962006" y="4390238"/>
                  <a:pt x="4702535" y="4744714"/>
                  <a:pt x="4563619" y="5186213"/>
                </a:cubicBezTo>
                <a:cubicBezTo>
                  <a:pt x="4555635" y="5183020"/>
                  <a:pt x="4553240" y="5177431"/>
                  <a:pt x="4550047" y="5171842"/>
                </a:cubicBezTo>
                <a:cubicBezTo>
                  <a:pt x="4443065" y="5024942"/>
                  <a:pt x="4336882" y="4877244"/>
                  <a:pt x="4229900" y="4730344"/>
                </a:cubicBezTo>
                <a:cubicBezTo>
                  <a:pt x="4220319" y="4720763"/>
                  <a:pt x="4218723" y="4711183"/>
                  <a:pt x="4223513" y="4697610"/>
                </a:cubicBezTo>
                <a:close/>
                <a:moveTo>
                  <a:pt x="5330853" y="4082067"/>
                </a:moveTo>
                <a:cubicBezTo>
                  <a:pt x="5156808" y="4025383"/>
                  <a:pt x="4982763" y="3968698"/>
                  <a:pt x="4808718" y="3912812"/>
                </a:cubicBezTo>
                <a:cubicBezTo>
                  <a:pt x="4798340" y="3909619"/>
                  <a:pt x="4791953" y="3904030"/>
                  <a:pt x="4788759" y="3892853"/>
                </a:cubicBezTo>
                <a:cubicBezTo>
                  <a:pt x="4684173" y="3582287"/>
                  <a:pt x="4684173" y="3271721"/>
                  <a:pt x="4789558" y="2961954"/>
                </a:cubicBezTo>
                <a:cubicBezTo>
                  <a:pt x="4792751" y="2953172"/>
                  <a:pt x="4796743" y="2946784"/>
                  <a:pt x="4807122" y="2943591"/>
                </a:cubicBezTo>
                <a:cubicBezTo>
                  <a:pt x="4985158" y="2886108"/>
                  <a:pt x="5162396" y="2828626"/>
                  <a:pt x="5340433" y="2771143"/>
                </a:cubicBezTo>
                <a:cubicBezTo>
                  <a:pt x="5343626" y="2770345"/>
                  <a:pt x="5346021" y="2769546"/>
                  <a:pt x="5353207" y="2767950"/>
                </a:cubicBezTo>
                <a:cubicBezTo>
                  <a:pt x="5278959" y="2984308"/>
                  <a:pt x="5242233" y="3203860"/>
                  <a:pt x="5242233" y="3429000"/>
                </a:cubicBezTo>
                <a:cubicBezTo>
                  <a:pt x="5242233" y="3653342"/>
                  <a:pt x="5278959" y="3872096"/>
                  <a:pt x="5351610" y="4084462"/>
                </a:cubicBezTo>
                <a:cubicBezTo>
                  <a:pt x="5342030" y="4087656"/>
                  <a:pt x="5336441" y="4083664"/>
                  <a:pt x="5330853" y="4082067"/>
                </a:cubicBezTo>
                <a:close/>
                <a:moveTo>
                  <a:pt x="3279839" y="627519"/>
                </a:moveTo>
                <a:cubicBezTo>
                  <a:pt x="3279839" y="621132"/>
                  <a:pt x="3280638" y="615543"/>
                  <a:pt x="3280638" y="605963"/>
                </a:cubicBezTo>
                <a:cubicBezTo>
                  <a:pt x="3762853" y="966826"/>
                  <a:pt x="4302552" y="1141669"/>
                  <a:pt x="4901330" y="1133686"/>
                </a:cubicBezTo>
                <a:cubicBezTo>
                  <a:pt x="4902128" y="1142468"/>
                  <a:pt x="4895741" y="1147258"/>
                  <a:pt x="4891749" y="1152048"/>
                </a:cubicBezTo>
                <a:cubicBezTo>
                  <a:pt x="4785566" y="1298948"/>
                  <a:pt x="4678584" y="1445050"/>
                  <a:pt x="4572401" y="1591950"/>
                </a:cubicBezTo>
                <a:cubicBezTo>
                  <a:pt x="4564417" y="1603127"/>
                  <a:pt x="4556434" y="1607918"/>
                  <a:pt x="4542861" y="1607918"/>
                </a:cubicBezTo>
                <a:cubicBezTo>
                  <a:pt x="4079806" y="1615901"/>
                  <a:pt x="3663855" y="1480178"/>
                  <a:pt x="3293412" y="1202346"/>
                </a:cubicBezTo>
                <a:cubicBezTo>
                  <a:pt x="3283033" y="1194362"/>
                  <a:pt x="3278243" y="1185580"/>
                  <a:pt x="3278243" y="1172008"/>
                </a:cubicBezTo>
                <a:cubicBezTo>
                  <a:pt x="3279839" y="990777"/>
                  <a:pt x="3279041" y="809547"/>
                  <a:pt x="3279839" y="627519"/>
                </a:cubicBezTo>
                <a:close/>
                <a:moveTo>
                  <a:pt x="3279041" y="1257433"/>
                </a:moveTo>
                <a:cubicBezTo>
                  <a:pt x="3279041" y="1251046"/>
                  <a:pt x="3277444" y="1244659"/>
                  <a:pt x="3282234" y="1237474"/>
                </a:cubicBezTo>
                <a:cubicBezTo>
                  <a:pt x="3653477" y="1512113"/>
                  <a:pt x="4068629" y="1647836"/>
                  <a:pt x="4529289" y="1643844"/>
                </a:cubicBezTo>
                <a:cubicBezTo>
                  <a:pt x="4532482" y="1651030"/>
                  <a:pt x="4526894" y="1655021"/>
                  <a:pt x="4523700" y="1659013"/>
                </a:cubicBezTo>
                <a:cubicBezTo>
                  <a:pt x="4415920" y="1808309"/>
                  <a:pt x="4307342" y="1957604"/>
                  <a:pt x="4198764" y="2106899"/>
                </a:cubicBezTo>
                <a:cubicBezTo>
                  <a:pt x="4192376" y="2115681"/>
                  <a:pt x="4185191" y="2118875"/>
                  <a:pt x="4174813" y="2118875"/>
                </a:cubicBezTo>
                <a:cubicBezTo>
                  <a:pt x="3846682" y="2123665"/>
                  <a:pt x="3552084" y="2027860"/>
                  <a:pt x="3289420" y="1831461"/>
                </a:cubicBezTo>
                <a:cubicBezTo>
                  <a:pt x="3279839" y="1824276"/>
                  <a:pt x="3277444" y="1817091"/>
                  <a:pt x="3277444" y="1805913"/>
                </a:cubicBezTo>
                <a:cubicBezTo>
                  <a:pt x="3279041" y="1622288"/>
                  <a:pt x="3279041" y="1440260"/>
                  <a:pt x="3279041" y="1257433"/>
                </a:cubicBezTo>
                <a:close/>
                <a:moveTo>
                  <a:pt x="3279041" y="1885750"/>
                </a:moveTo>
                <a:cubicBezTo>
                  <a:pt x="3279041" y="1880162"/>
                  <a:pt x="3279839" y="1874573"/>
                  <a:pt x="3279839" y="1868985"/>
                </a:cubicBezTo>
                <a:cubicBezTo>
                  <a:pt x="3288621" y="1868186"/>
                  <a:pt x="3292613" y="1873775"/>
                  <a:pt x="3297403" y="1877767"/>
                </a:cubicBezTo>
                <a:cubicBezTo>
                  <a:pt x="3549688" y="2058198"/>
                  <a:pt x="3831513" y="2150809"/>
                  <a:pt x="4141281" y="2152406"/>
                </a:cubicBezTo>
                <a:cubicBezTo>
                  <a:pt x="4145273" y="2152406"/>
                  <a:pt x="4149265" y="2152406"/>
                  <a:pt x="4152458" y="2152406"/>
                </a:cubicBezTo>
                <a:cubicBezTo>
                  <a:pt x="4161240" y="2152406"/>
                  <a:pt x="4162837" y="2155600"/>
                  <a:pt x="4157248" y="2162785"/>
                </a:cubicBezTo>
                <a:cubicBezTo>
                  <a:pt x="4155651" y="2165180"/>
                  <a:pt x="4153256" y="2168373"/>
                  <a:pt x="4151660" y="2170769"/>
                </a:cubicBezTo>
                <a:cubicBezTo>
                  <a:pt x="4044678" y="2317669"/>
                  <a:pt x="3937696" y="2464569"/>
                  <a:pt x="3831513" y="2612267"/>
                </a:cubicBezTo>
                <a:cubicBezTo>
                  <a:pt x="3822731" y="2625041"/>
                  <a:pt x="3813151" y="2629033"/>
                  <a:pt x="3797982" y="2629033"/>
                </a:cubicBezTo>
                <a:cubicBezTo>
                  <a:pt x="3611163" y="2628235"/>
                  <a:pt x="3443505" y="2573147"/>
                  <a:pt x="3292613" y="2463770"/>
                </a:cubicBezTo>
                <a:cubicBezTo>
                  <a:pt x="3283033" y="2456585"/>
                  <a:pt x="3276646" y="2449400"/>
                  <a:pt x="3276646" y="2435828"/>
                </a:cubicBezTo>
                <a:cubicBezTo>
                  <a:pt x="3279041" y="2251404"/>
                  <a:pt x="3279041" y="2068577"/>
                  <a:pt x="3279041" y="1885750"/>
                </a:cubicBezTo>
                <a:close/>
                <a:moveTo>
                  <a:pt x="3281436" y="2498899"/>
                </a:moveTo>
                <a:cubicBezTo>
                  <a:pt x="3287025" y="2495705"/>
                  <a:pt x="3290218" y="2502092"/>
                  <a:pt x="3294210" y="2504487"/>
                </a:cubicBezTo>
                <a:cubicBezTo>
                  <a:pt x="3440312" y="2605082"/>
                  <a:pt x="3602381" y="2657775"/>
                  <a:pt x="3779619" y="2661766"/>
                </a:cubicBezTo>
                <a:cubicBezTo>
                  <a:pt x="3782014" y="2661766"/>
                  <a:pt x="3784409" y="2661766"/>
                  <a:pt x="3787603" y="2662565"/>
                </a:cubicBezTo>
                <a:cubicBezTo>
                  <a:pt x="3788401" y="2662565"/>
                  <a:pt x="3789998" y="2663363"/>
                  <a:pt x="3793990" y="2664960"/>
                </a:cubicBezTo>
                <a:cubicBezTo>
                  <a:pt x="3789998" y="2671347"/>
                  <a:pt x="3786804" y="2676935"/>
                  <a:pt x="3782812" y="2681726"/>
                </a:cubicBezTo>
                <a:cubicBezTo>
                  <a:pt x="3675831" y="2828626"/>
                  <a:pt x="3568849" y="2975526"/>
                  <a:pt x="3462666" y="3122426"/>
                </a:cubicBezTo>
                <a:cubicBezTo>
                  <a:pt x="3454682" y="3133603"/>
                  <a:pt x="3446699" y="3138393"/>
                  <a:pt x="3432328" y="3136797"/>
                </a:cubicBezTo>
                <a:cubicBezTo>
                  <a:pt x="3381232" y="3133603"/>
                  <a:pt x="3334927" y="3117636"/>
                  <a:pt x="3292613" y="3090491"/>
                </a:cubicBezTo>
                <a:cubicBezTo>
                  <a:pt x="3283033" y="3084104"/>
                  <a:pt x="3278243" y="3077717"/>
                  <a:pt x="3278243" y="3065742"/>
                </a:cubicBezTo>
                <a:cubicBezTo>
                  <a:pt x="3279041" y="2881318"/>
                  <a:pt x="3278243" y="2696895"/>
                  <a:pt x="3279041" y="2513270"/>
                </a:cubicBezTo>
                <a:cubicBezTo>
                  <a:pt x="3278243" y="2508479"/>
                  <a:pt x="3276646" y="2502092"/>
                  <a:pt x="3281436" y="2498899"/>
                </a:cubicBezTo>
                <a:close/>
                <a:moveTo>
                  <a:pt x="3278243" y="3343575"/>
                </a:moveTo>
                <a:cubicBezTo>
                  <a:pt x="3278243" y="3276511"/>
                  <a:pt x="3278243" y="3209448"/>
                  <a:pt x="3278243" y="3143184"/>
                </a:cubicBezTo>
                <a:cubicBezTo>
                  <a:pt x="3278243" y="3128813"/>
                  <a:pt x="3279041" y="3122426"/>
                  <a:pt x="3295008" y="3132006"/>
                </a:cubicBezTo>
                <a:cubicBezTo>
                  <a:pt x="3334129" y="3155159"/>
                  <a:pt x="3377240" y="3166336"/>
                  <a:pt x="3425941" y="3171925"/>
                </a:cubicBezTo>
                <a:cubicBezTo>
                  <a:pt x="3377240" y="3238988"/>
                  <a:pt x="3330137" y="3304454"/>
                  <a:pt x="3281436" y="3371517"/>
                </a:cubicBezTo>
                <a:cubicBezTo>
                  <a:pt x="3276646" y="3359542"/>
                  <a:pt x="3278243" y="3351558"/>
                  <a:pt x="3278243" y="3343575"/>
                </a:cubicBezTo>
                <a:close/>
                <a:moveTo>
                  <a:pt x="3278243" y="3533587"/>
                </a:moveTo>
                <a:cubicBezTo>
                  <a:pt x="3278243" y="3518418"/>
                  <a:pt x="3275847" y="3502450"/>
                  <a:pt x="3281436" y="3483289"/>
                </a:cubicBezTo>
                <a:cubicBezTo>
                  <a:pt x="3330137" y="3550352"/>
                  <a:pt x="3377240" y="3615020"/>
                  <a:pt x="3425941" y="3682882"/>
                </a:cubicBezTo>
                <a:cubicBezTo>
                  <a:pt x="3374845" y="3688471"/>
                  <a:pt x="3330935" y="3701244"/>
                  <a:pt x="3289420" y="3725195"/>
                </a:cubicBezTo>
                <a:cubicBezTo>
                  <a:pt x="3273452" y="3733977"/>
                  <a:pt x="3278243" y="3719607"/>
                  <a:pt x="3278243" y="3713220"/>
                </a:cubicBezTo>
                <a:cubicBezTo>
                  <a:pt x="3277444" y="3653342"/>
                  <a:pt x="3277444" y="3593464"/>
                  <a:pt x="3278243" y="3533587"/>
                </a:cubicBezTo>
                <a:close/>
                <a:moveTo>
                  <a:pt x="3278243" y="4336747"/>
                </a:moveTo>
                <a:cubicBezTo>
                  <a:pt x="3278243" y="4154718"/>
                  <a:pt x="3278243" y="3973489"/>
                  <a:pt x="3278243" y="3791460"/>
                </a:cubicBezTo>
                <a:cubicBezTo>
                  <a:pt x="3278243" y="3777089"/>
                  <a:pt x="3283033" y="3768308"/>
                  <a:pt x="3295008" y="3760324"/>
                </a:cubicBezTo>
                <a:cubicBezTo>
                  <a:pt x="3338120" y="3733977"/>
                  <a:pt x="3384426" y="3718010"/>
                  <a:pt x="3435521" y="3716413"/>
                </a:cubicBezTo>
                <a:cubicBezTo>
                  <a:pt x="3445102" y="3715615"/>
                  <a:pt x="3452287" y="3717212"/>
                  <a:pt x="3458674" y="3725994"/>
                </a:cubicBezTo>
                <a:cubicBezTo>
                  <a:pt x="3568051" y="3877684"/>
                  <a:pt x="3678226" y="4029374"/>
                  <a:pt x="3788401" y="4181065"/>
                </a:cubicBezTo>
                <a:cubicBezTo>
                  <a:pt x="3789998" y="4183460"/>
                  <a:pt x="3790796" y="4185057"/>
                  <a:pt x="3793990" y="4190645"/>
                </a:cubicBezTo>
                <a:cubicBezTo>
                  <a:pt x="3740499" y="4192242"/>
                  <a:pt x="3689403" y="4196234"/>
                  <a:pt x="3639904" y="4205814"/>
                </a:cubicBezTo>
                <a:cubicBezTo>
                  <a:pt x="3516157" y="4228169"/>
                  <a:pt x="3401990" y="4275273"/>
                  <a:pt x="3298202" y="4346327"/>
                </a:cubicBezTo>
                <a:cubicBezTo>
                  <a:pt x="3293412" y="4349521"/>
                  <a:pt x="3288621" y="4357505"/>
                  <a:pt x="3282234" y="4353513"/>
                </a:cubicBezTo>
                <a:cubicBezTo>
                  <a:pt x="3275049" y="4351118"/>
                  <a:pt x="3278243" y="4343134"/>
                  <a:pt x="3278243" y="4336747"/>
                </a:cubicBezTo>
                <a:close/>
                <a:moveTo>
                  <a:pt x="3277444" y="5585398"/>
                </a:moveTo>
                <a:cubicBezTo>
                  <a:pt x="3277444" y="5408160"/>
                  <a:pt x="3277444" y="5230922"/>
                  <a:pt x="3276646" y="5053684"/>
                </a:cubicBezTo>
                <a:cubicBezTo>
                  <a:pt x="3276646" y="5038514"/>
                  <a:pt x="3281436" y="5028934"/>
                  <a:pt x="3293412" y="5020152"/>
                </a:cubicBezTo>
                <a:cubicBezTo>
                  <a:pt x="3518552" y="4852494"/>
                  <a:pt x="3771635" y="4757488"/>
                  <a:pt x="4051863" y="4738327"/>
                </a:cubicBezTo>
                <a:cubicBezTo>
                  <a:pt x="4092580" y="4735932"/>
                  <a:pt x="4133297" y="4735134"/>
                  <a:pt x="4174014" y="4735134"/>
                </a:cubicBezTo>
                <a:cubicBezTo>
                  <a:pt x="4184393" y="4735134"/>
                  <a:pt x="4191578" y="4738327"/>
                  <a:pt x="4197965" y="4747109"/>
                </a:cubicBezTo>
                <a:cubicBezTo>
                  <a:pt x="4306544" y="4897203"/>
                  <a:pt x="4415122" y="5046498"/>
                  <a:pt x="4523700" y="5196592"/>
                </a:cubicBezTo>
                <a:cubicBezTo>
                  <a:pt x="4526096" y="5199785"/>
                  <a:pt x="4528491" y="5203777"/>
                  <a:pt x="4532482" y="5210963"/>
                </a:cubicBezTo>
                <a:cubicBezTo>
                  <a:pt x="4464621" y="5210963"/>
                  <a:pt x="4400751" y="5212559"/>
                  <a:pt x="4337680" y="5217350"/>
                </a:cubicBezTo>
                <a:cubicBezTo>
                  <a:pt x="3957656" y="5247688"/>
                  <a:pt x="3613558" y="5375427"/>
                  <a:pt x="3305387" y="5598970"/>
                </a:cubicBezTo>
                <a:cubicBezTo>
                  <a:pt x="3297403" y="5604559"/>
                  <a:pt x="3288621" y="5617333"/>
                  <a:pt x="3280638" y="5614140"/>
                </a:cubicBezTo>
                <a:cubicBezTo>
                  <a:pt x="3272654" y="5610148"/>
                  <a:pt x="3277444" y="5594979"/>
                  <a:pt x="3277444" y="5585398"/>
                </a:cubicBezTo>
                <a:close/>
                <a:moveTo>
                  <a:pt x="4898934" y="5717129"/>
                </a:moveTo>
                <a:cubicBezTo>
                  <a:pt x="4895741" y="5724315"/>
                  <a:pt x="4887757" y="5720323"/>
                  <a:pt x="4882169" y="5720323"/>
                </a:cubicBezTo>
                <a:cubicBezTo>
                  <a:pt x="4296963" y="5715532"/>
                  <a:pt x="3768442" y="5886384"/>
                  <a:pt x="3297403" y="6234473"/>
                </a:cubicBezTo>
                <a:cubicBezTo>
                  <a:pt x="3291815" y="6238465"/>
                  <a:pt x="3287823" y="6244852"/>
                  <a:pt x="3279839" y="6244852"/>
                </a:cubicBezTo>
                <a:cubicBezTo>
                  <a:pt x="3275847" y="6238465"/>
                  <a:pt x="3278243" y="6231280"/>
                  <a:pt x="3278243" y="6224094"/>
                </a:cubicBezTo>
                <a:cubicBezTo>
                  <a:pt x="3278243" y="6043663"/>
                  <a:pt x="3278243" y="5863231"/>
                  <a:pt x="3278243" y="5682799"/>
                </a:cubicBezTo>
                <a:cubicBezTo>
                  <a:pt x="3278243" y="5669227"/>
                  <a:pt x="3281436" y="5659646"/>
                  <a:pt x="3293412" y="5650865"/>
                </a:cubicBezTo>
                <a:cubicBezTo>
                  <a:pt x="3575236" y="5437700"/>
                  <a:pt x="3890592" y="5306767"/>
                  <a:pt x="4241077" y="5261260"/>
                </a:cubicBezTo>
                <a:cubicBezTo>
                  <a:pt x="4340874" y="5247688"/>
                  <a:pt x="4441468" y="5243696"/>
                  <a:pt x="4542861" y="5245293"/>
                </a:cubicBezTo>
                <a:cubicBezTo>
                  <a:pt x="4555635" y="5245293"/>
                  <a:pt x="4563619" y="5249284"/>
                  <a:pt x="4571602" y="5259663"/>
                </a:cubicBezTo>
                <a:cubicBezTo>
                  <a:pt x="4678584" y="5407362"/>
                  <a:pt x="4785566" y="5555060"/>
                  <a:pt x="4892547" y="5702759"/>
                </a:cubicBezTo>
                <a:cubicBezTo>
                  <a:pt x="4894942" y="5707549"/>
                  <a:pt x="4901330" y="5712339"/>
                  <a:pt x="4898934" y="5717129"/>
                </a:cubicBezTo>
                <a:close/>
                <a:moveTo>
                  <a:pt x="4932466" y="5697170"/>
                </a:moveTo>
                <a:cubicBezTo>
                  <a:pt x="4925281" y="5696372"/>
                  <a:pt x="4923684" y="5689985"/>
                  <a:pt x="4920490" y="5685194"/>
                </a:cubicBezTo>
                <a:cubicBezTo>
                  <a:pt x="4812710" y="5537496"/>
                  <a:pt x="4705729" y="5388999"/>
                  <a:pt x="4597949" y="5241301"/>
                </a:cubicBezTo>
                <a:cubicBezTo>
                  <a:pt x="4590763" y="5230922"/>
                  <a:pt x="4588368" y="5222140"/>
                  <a:pt x="4592360" y="5209366"/>
                </a:cubicBezTo>
                <a:cubicBezTo>
                  <a:pt x="4728881" y="4764674"/>
                  <a:pt x="4988352" y="4409399"/>
                  <a:pt x="5368376" y="4142743"/>
                </a:cubicBezTo>
                <a:cubicBezTo>
                  <a:pt x="5376360" y="4137155"/>
                  <a:pt x="5383545" y="4134759"/>
                  <a:pt x="5394722" y="4137953"/>
                </a:cubicBezTo>
                <a:cubicBezTo>
                  <a:pt x="5570364" y="4195436"/>
                  <a:pt x="5746005" y="4252918"/>
                  <a:pt x="5921647" y="4309603"/>
                </a:cubicBezTo>
                <a:cubicBezTo>
                  <a:pt x="5926437" y="4311199"/>
                  <a:pt x="5931227" y="4313594"/>
                  <a:pt x="5937614" y="4315989"/>
                </a:cubicBezTo>
                <a:cubicBezTo>
                  <a:pt x="5446616" y="4664079"/>
                  <a:pt x="5111301" y="5123940"/>
                  <a:pt x="4932466" y="5697170"/>
                </a:cubicBezTo>
                <a:close/>
                <a:moveTo>
                  <a:pt x="5789117" y="4231362"/>
                </a:moveTo>
                <a:cubicBezTo>
                  <a:pt x="5662975" y="4190645"/>
                  <a:pt x="5536832" y="4149130"/>
                  <a:pt x="5410690" y="4108413"/>
                </a:cubicBezTo>
                <a:cubicBezTo>
                  <a:pt x="5397117" y="4104421"/>
                  <a:pt x="5389932" y="4097236"/>
                  <a:pt x="5385142" y="4083664"/>
                </a:cubicBezTo>
                <a:cubicBezTo>
                  <a:pt x="5236645" y="3646955"/>
                  <a:pt x="5236645" y="3210247"/>
                  <a:pt x="5385142" y="2773538"/>
                </a:cubicBezTo>
                <a:cubicBezTo>
                  <a:pt x="5389932" y="2759167"/>
                  <a:pt x="5397117" y="2751982"/>
                  <a:pt x="5411488" y="2747192"/>
                </a:cubicBezTo>
                <a:cubicBezTo>
                  <a:pt x="5584734" y="2691306"/>
                  <a:pt x="5758779" y="2634622"/>
                  <a:pt x="5932025" y="2578736"/>
                </a:cubicBezTo>
                <a:cubicBezTo>
                  <a:pt x="5936815" y="2577139"/>
                  <a:pt x="5941606" y="2576341"/>
                  <a:pt x="5949590" y="2573946"/>
                </a:cubicBezTo>
                <a:cubicBezTo>
                  <a:pt x="5757182" y="3143982"/>
                  <a:pt x="5757182" y="3711623"/>
                  <a:pt x="5949590" y="4283256"/>
                </a:cubicBezTo>
                <a:cubicBezTo>
                  <a:pt x="5893704" y="4264894"/>
                  <a:pt x="5841011" y="4248128"/>
                  <a:pt x="5789117" y="4231362"/>
                </a:cubicBezTo>
                <a:close/>
              </a:path>
            </a:pathLst>
          </a:custGeom>
          <a:solidFill>
            <a:schemeClr val="tx1"/>
          </a:solidFill>
          <a:ln w="797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3" name="Graphic 54">
            <a:extLst>
              <a:ext uri="{FF2B5EF4-FFF2-40B4-BE49-F238E27FC236}">
                <a16:creationId xmlns:a16="http://schemas.microsoft.com/office/drawing/2014/main" id="{AEE95F5C-1C89-4254-AD93-310D1F2BB2FC}"/>
              </a:ext>
            </a:extLst>
          </p:cNvPr>
          <p:cNvSpPr/>
          <p:nvPr userDrawn="1"/>
        </p:nvSpPr>
        <p:spPr>
          <a:xfrm>
            <a:off x="2237553" y="-4472"/>
            <a:ext cx="3858805" cy="4178663"/>
          </a:xfrm>
          <a:custGeom>
            <a:avLst/>
            <a:gdLst>
              <a:gd name="connsiteX0" fmla="*/ 6506852 w 6522685"/>
              <a:gd name="connsiteY0" fmla="*/ 4464487 h 6850016"/>
              <a:gd name="connsiteX1" fmla="*/ 6011862 w 6522685"/>
              <a:gd name="connsiteY1" fmla="*/ 4304014 h 6850016"/>
              <a:gd name="connsiteX2" fmla="*/ 5983121 w 6522685"/>
              <a:gd name="connsiteY2" fmla="*/ 4275273 h 6850016"/>
              <a:gd name="connsiteX3" fmla="*/ 5844205 w 6522685"/>
              <a:gd name="connsiteY3" fmla="*/ 3591069 h 6850016"/>
              <a:gd name="connsiteX4" fmla="*/ 5984718 w 6522685"/>
              <a:gd name="connsiteY4" fmla="*/ 2576341 h 6850016"/>
              <a:gd name="connsiteX5" fmla="*/ 6010266 w 6522685"/>
              <a:gd name="connsiteY5" fmla="*/ 2551591 h 6850016"/>
              <a:gd name="connsiteX6" fmla="*/ 6506852 w 6522685"/>
              <a:gd name="connsiteY6" fmla="*/ 2391119 h 6850016"/>
              <a:gd name="connsiteX7" fmla="*/ 6522021 w 6522685"/>
              <a:gd name="connsiteY7" fmla="*/ 2369563 h 6850016"/>
              <a:gd name="connsiteX8" fmla="*/ 6497271 w 6522685"/>
              <a:gd name="connsiteY8" fmla="*/ 2358386 h 6850016"/>
              <a:gd name="connsiteX9" fmla="*/ 5997492 w 6522685"/>
              <a:gd name="connsiteY9" fmla="*/ 2521253 h 6850016"/>
              <a:gd name="connsiteX10" fmla="*/ 5967952 w 6522685"/>
              <a:gd name="connsiteY10" fmla="*/ 2517261 h 6850016"/>
              <a:gd name="connsiteX11" fmla="*/ 4964401 w 6522685"/>
              <a:gd name="connsiteY11" fmla="*/ 1137678 h 6850016"/>
              <a:gd name="connsiteX12" fmla="*/ 4971586 w 6522685"/>
              <a:gd name="connsiteY12" fmla="*/ 1100953 h 6850016"/>
              <a:gd name="connsiteX13" fmla="*/ 5163993 w 6522685"/>
              <a:gd name="connsiteY13" fmla="*/ 836692 h 6850016"/>
              <a:gd name="connsiteX14" fmla="*/ 5279757 w 6522685"/>
              <a:gd name="connsiteY14" fmla="*/ 677018 h 6850016"/>
              <a:gd name="connsiteX15" fmla="*/ 5278959 w 6522685"/>
              <a:gd name="connsiteY15" fmla="*/ 655462 h 6850016"/>
              <a:gd name="connsiteX16" fmla="*/ 5249419 w 6522685"/>
              <a:gd name="connsiteY16" fmla="*/ 660252 h 6850016"/>
              <a:gd name="connsiteX17" fmla="*/ 4942844 w 6522685"/>
              <a:gd name="connsiteY17" fmla="*/ 1083388 h 6850016"/>
              <a:gd name="connsiteX18" fmla="*/ 4911708 w 6522685"/>
              <a:gd name="connsiteY18" fmla="*/ 1100154 h 6850016"/>
              <a:gd name="connsiteX19" fmla="*/ 4376800 w 6522685"/>
              <a:gd name="connsiteY19" fmla="*/ 1057841 h 6850016"/>
              <a:gd name="connsiteX20" fmla="*/ 3292613 w 6522685"/>
              <a:gd name="connsiteY20" fmla="*/ 572431 h 6850016"/>
              <a:gd name="connsiteX21" fmla="*/ 3279839 w 6522685"/>
              <a:gd name="connsiteY21" fmla="*/ 545287 h 6850016"/>
              <a:gd name="connsiteX22" fmla="*/ 3279839 w 6522685"/>
              <a:gd name="connsiteY22" fmla="*/ 283421 h 6850016"/>
              <a:gd name="connsiteX23" fmla="*/ 3279839 w 6522685"/>
              <a:gd name="connsiteY23" fmla="*/ 283421 h 6850016"/>
              <a:gd name="connsiteX24" fmla="*/ 3279839 w 6522685"/>
              <a:gd name="connsiteY24" fmla="*/ 19161 h 6850016"/>
              <a:gd name="connsiteX25" fmla="*/ 3259880 w 6522685"/>
              <a:gd name="connsiteY25" fmla="*/ 0 h 6850016"/>
              <a:gd name="connsiteX26" fmla="*/ 3245509 w 6522685"/>
              <a:gd name="connsiteY26" fmla="*/ 19959 h 6850016"/>
              <a:gd name="connsiteX27" fmla="*/ 3245509 w 6522685"/>
              <a:gd name="connsiteY27" fmla="*/ 534908 h 6850016"/>
              <a:gd name="connsiteX28" fmla="*/ 3223953 w 6522685"/>
              <a:gd name="connsiteY28" fmla="*/ 578818 h 6850016"/>
              <a:gd name="connsiteX29" fmla="*/ 1609649 w 6522685"/>
              <a:gd name="connsiteY29" fmla="*/ 1100154 h 6850016"/>
              <a:gd name="connsiteX30" fmla="*/ 1581706 w 6522685"/>
              <a:gd name="connsiteY30" fmla="*/ 1084985 h 6850016"/>
              <a:gd name="connsiteX31" fmla="*/ 1343791 w 6522685"/>
              <a:gd name="connsiteY31" fmla="*/ 756855 h 6850016"/>
              <a:gd name="connsiteX32" fmla="*/ 1270341 w 6522685"/>
              <a:gd name="connsiteY32" fmla="*/ 656260 h 6850016"/>
              <a:gd name="connsiteX33" fmla="*/ 1257567 w 6522685"/>
              <a:gd name="connsiteY33" fmla="*/ 648277 h 6850016"/>
              <a:gd name="connsiteX34" fmla="*/ 1246390 w 6522685"/>
              <a:gd name="connsiteY34" fmla="*/ 681010 h 6850016"/>
              <a:gd name="connsiteX35" fmla="*/ 1552166 w 6522685"/>
              <a:gd name="connsiteY35" fmla="*/ 1101751 h 6850016"/>
              <a:gd name="connsiteX36" fmla="*/ 1558553 w 6522685"/>
              <a:gd name="connsiteY36" fmla="*/ 1140073 h 6850016"/>
              <a:gd name="connsiteX37" fmla="*/ 559792 w 6522685"/>
              <a:gd name="connsiteY37" fmla="*/ 2514068 h 6850016"/>
              <a:gd name="connsiteX38" fmla="*/ 521470 w 6522685"/>
              <a:gd name="connsiteY38" fmla="*/ 2519656 h 6850016"/>
              <a:gd name="connsiteX39" fmla="*/ 24884 w 6522685"/>
              <a:gd name="connsiteY39" fmla="*/ 2357587 h 6850016"/>
              <a:gd name="connsiteX40" fmla="*/ 1731 w 6522685"/>
              <a:gd name="connsiteY40" fmla="*/ 2368764 h 6850016"/>
              <a:gd name="connsiteX41" fmla="*/ 16102 w 6522685"/>
              <a:gd name="connsiteY41" fmla="*/ 2390321 h 6850016"/>
              <a:gd name="connsiteX42" fmla="*/ 507099 w 6522685"/>
              <a:gd name="connsiteY42" fmla="*/ 2549196 h 6850016"/>
              <a:gd name="connsiteX43" fmla="*/ 540631 w 6522685"/>
              <a:gd name="connsiteY43" fmla="*/ 2581131 h 6850016"/>
              <a:gd name="connsiteX44" fmla="*/ 680346 w 6522685"/>
              <a:gd name="connsiteY44" fmla="*/ 3280503 h 6850016"/>
              <a:gd name="connsiteX45" fmla="*/ 541429 w 6522685"/>
              <a:gd name="connsiteY45" fmla="*/ 4270482 h 6850016"/>
              <a:gd name="connsiteX46" fmla="*/ 507099 w 6522685"/>
              <a:gd name="connsiteY46" fmla="*/ 4303216 h 6850016"/>
              <a:gd name="connsiteX47" fmla="*/ 16102 w 6522685"/>
              <a:gd name="connsiteY47" fmla="*/ 4462091 h 6850016"/>
              <a:gd name="connsiteX48" fmla="*/ 3328 w 6522685"/>
              <a:gd name="connsiteY48" fmla="*/ 4486042 h 6850016"/>
              <a:gd name="connsiteX49" fmla="*/ 28077 w 6522685"/>
              <a:gd name="connsiteY49" fmla="*/ 4494026 h 6850016"/>
              <a:gd name="connsiteX50" fmla="*/ 524663 w 6522685"/>
              <a:gd name="connsiteY50" fmla="*/ 4332756 h 6850016"/>
              <a:gd name="connsiteX51" fmla="*/ 558195 w 6522685"/>
              <a:gd name="connsiteY51" fmla="*/ 4336747 h 6850016"/>
              <a:gd name="connsiteX52" fmla="*/ 1558553 w 6522685"/>
              <a:gd name="connsiteY52" fmla="*/ 5713936 h 6850016"/>
              <a:gd name="connsiteX53" fmla="*/ 1551368 w 6522685"/>
              <a:gd name="connsiteY53" fmla="*/ 5752258 h 6850016"/>
              <a:gd name="connsiteX54" fmla="*/ 1243995 w 6522685"/>
              <a:gd name="connsiteY54" fmla="*/ 6174595 h 6850016"/>
              <a:gd name="connsiteX55" fmla="*/ 1247189 w 6522685"/>
              <a:gd name="connsiteY55" fmla="*/ 6200143 h 6850016"/>
              <a:gd name="connsiteX56" fmla="*/ 1271938 w 6522685"/>
              <a:gd name="connsiteY56" fmla="*/ 6194554 h 6850016"/>
              <a:gd name="connsiteX57" fmla="*/ 1580109 w 6522685"/>
              <a:gd name="connsiteY57" fmla="*/ 5769822 h 6850016"/>
              <a:gd name="connsiteX58" fmla="*/ 1609649 w 6522685"/>
              <a:gd name="connsiteY58" fmla="*/ 5753854 h 6850016"/>
              <a:gd name="connsiteX59" fmla="*/ 2072703 w 6522685"/>
              <a:gd name="connsiteY59" fmla="*/ 5784192 h 6850016"/>
              <a:gd name="connsiteX60" fmla="*/ 3223155 w 6522685"/>
              <a:gd name="connsiteY60" fmla="*/ 6276787 h 6850016"/>
              <a:gd name="connsiteX61" fmla="*/ 3243913 w 6522685"/>
              <a:gd name="connsiteY61" fmla="*/ 6319899 h 6850016"/>
              <a:gd name="connsiteX62" fmla="*/ 3243114 w 6522685"/>
              <a:gd name="connsiteY62" fmla="*/ 6836444 h 6850016"/>
              <a:gd name="connsiteX63" fmla="*/ 3262275 w 6522685"/>
              <a:gd name="connsiteY63" fmla="*/ 6856404 h 6850016"/>
              <a:gd name="connsiteX64" fmla="*/ 3277444 w 6522685"/>
              <a:gd name="connsiteY64" fmla="*/ 6834847 h 6850016"/>
              <a:gd name="connsiteX65" fmla="*/ 3276646 w 6522685"/>
              <a:gd name="connsiteY65" fmla="*/ 6318302 h 6850016"/>
              <a:gd name="connsiteX66" fmla="*/ 3297403 w 6522685"/>
              <a:gd name="connsiteY66" fmla="*/ 6277585 h 6850016"/>
              <a:gd name="connsiteX67" fmla="*/ 4063040 w 6522685"/>
              <a:gd name="connsiteY67" fmla="*/ 5876803 h 6850016"/>
              <a:gd name="connsiteX68" fmla="*/ 4905321 w 6522685"/>
              <a:gd name="connsiteY68" fmla="*/ 5755451 h 6850016"/>
              <a:gd name="connsiteX69" fmla="*/ 4942844 w 6522685"/>
              <a:gd name="connsiteY69" fmla="*/ 5774612 h 6850016"/>
              <a:gd name="connsiteX70" fmla="*/ 5144833 w 6522685"/>
              <a:gd name="connsiteY70" fmla="*/ 6054041 h 6850016"/>
              <a:gd name="connsiteX71" fmla="*/ 5249419 w 6522685"/>
              <a:gd name="connsiteY71" fmla="*/ 6197748 h 6850016"/>
              <a:gd name="connsiteX72" fmla="*/ 5262991 w 6522685"/>
              <a:gd name="connsiteY72" fmla="*/ 6208127 h 6850016"/>
              <a:gd name="connsiteX73" fmla="*/ 5274967 w 6522685"/>
              <a:gd name="connsiteY73" fmla="*/ 6175394 h 6850016"/>
              <a:gd name="connsiteX74" fmla="*/ 4966796 w 6522685"/>
              <a:gd name="connsiteY74" fmla="*/ 5751459 h 6850016"/>
              <a:gd name="connsiteX75" fmla="*/ 4961207 w 6522685"/>
              <a:gd name="connsiteY75" fmla="*/ 5718726 h 6850016"/>
              <a:gd name="connsiteX76" fmla="*/ 5964758 w 6522685"/>
              <a:gd name="connsiteY76" fmla="*/ 4339142 h 6850016"/>
              <a:gd name="connsiteX77" fmla="*/ 5998290 w 6522685"/>
              <a:gd name="connsiteY77" fmla="*/ 4335151 h 6850016"/>
              <a:gd name="connsiteX78" fmla="*/ 6248979 w 6522685"/>
              <a:gd name="connsiteY78" fmla="*/ 4417383 h 6850016"/>
              <a:gd name="connsiteX79" fmla="*/ 6498070 w 6522685"/>
              <a:gd name="connsiteY79" fmla="*/ 4498018 h 6850016"/>
              <a:gd name="connsiteX80" fmla="*/ 6516433 w 6522685"/>
              <a:gd name="connsiteY80" fmla="*/ 4497220 h 6850016"/>
              <a:gd name="connsiteX81" fmla="*/ 6506852 w 6522685"/>
              <a:gd name="connsiteY81" fmla="*/ 4464487 h 6850016"/>
              <a:gd name="connsiteX82" fmla="*/ 3242316 w 6522685"/>
              <a:gd name="connsiteY82" fmla="*/ 607560 h 6850016"/>
              <a:gd name="connsiteX83" fmla="*/ 3245509 w 6522685"/>
              <a:gd name="connsiteY83" fmla="*/ 627519 h 6850016"/>
              <a:gd name="connsiteX84" fmla="*/ 3245509 w 6522685"/>
              <a:gd name="connsiteY84" fmla="*/ 1172806 h 6850016"/>
              <a:gd name="connsiteX85" fmla="*/ 3230340 w 6522685"/>
              <a:gd name="connsiteY85" fmla="*/ 1203144 h 6850016"/>
              <a:gd name="connsiteX86" fmla="*/ 2305827 w 6522685"/>
              <a:gd name="connsiteY86" fmla="*/ 1590353 h 6850016"/>
              <a:gd name="connsiteX87" fmla="*/ 1979294 w 6522685"/>
              <a:gd name="connsiteY87" fmla="*/ 1609514 h 6850016"/>
              <a:gd name="connsiteX88" fmla="*/ 1953746 w 6522685"/>
              <a:gd name="connsiteY88" fmla="*/ 1597539 h 6850016"/>
              <a:gd name="connsiteX89" fmla="*/ 1627213 w 6522685"/>
              <a:gd name="connsiteY89" fmla="*/ 1146460 h 6850016"/>
              <a:gd name="connsiteX90" fmla="*/ 1620027 w 6522685"/>
              <a:gd name="connsiteY90" fmla="*/ 1134484 h 6850016"/>
              <a:gd name="connsiteX91" fmla="*/ 3242316 w 6522685"/>
              <a:gd name="connsiteY91" fmla="*/ 607560 h 6850016"/>
              <a:gd name="connsiteX92" fmla="*/ 3245509 w 6522685"/>
              <a:gd name="connsiteY92" fmla="*/ 1800325 h 6850016"/>
              <a:gd name="connsiteX93" fmla="*/ 3228744 w 6522685"/>
              <a:gd name="connsiteY93" fmla="*/ 1833856 h 6850016"/>
              <a:gd name="connsiteX94" fmla="*/ 2485461 w 6522685"/>
              <a:gd name="connsiteY94" fmla="*/ 2114084 h 6850016"/>
              <a:gd name="connsiteX95" fmla="*/ 2345746 w 6522685"/>
              <a:gd name="connsiteY95" fmla="*/ 2118076 h 6850016"/>
              <a:gd name="connsiteX96" fmla="*/ 2324989 w 6522685"/>
              <a:gd name="connsiteY96" fmla="*/ 2108496 h 6850016"/>
              <a:gd name="connsiteX97" fmla="*/ 1993665 w 6522685"/>
              <a:gd name="connsiteY97" fmla="*/ 1651828 h 6850016"/>
              <a:gd name="connsiteX98" fmla="*/ 1989673 w 6522685"/>
              <a:gd name="connsiteY98" fmla="*/ 1643844 h 6850016"/>
              <a:gd name="connsiteX99" fmla="*/ 3240719 w 6522685"/>
              <a:gd name="connsiteY99" fmla="*/ 1237474 h 6850016"/>
              <a:gd name="connsiteX100" fmla="*/ 3243913 w 6522685"/>
              <a:gd name="connsiteY100" fmla="*/ 1259030 h 6850016"/>
              <a:gd name="connsiteX101" fmla="*/ 3245509 w 6522685"/>
              <a:gd name="connsiteY101" fmla="*/ 1800325 h 6850016"/>
              <a:gd name="connsiteX102" fmla="*/ 1281518 w 6522685"/>
              <a:gd name="connsiteY102" fmla="*/ 3361937 h 6850016"/>
              <a:gd name="connsiteX103" fmla="*/ 1180125 w 6522685"/>
              <a:gd name="connsiteY103" fmla="*/ 2791102 h 6850016"/>
              <a:gd name="connsiteX104" fmla="*/ 1174537 w 6522685"/>
              <a:gd name="connsiteY104" fmla="*/ 2772740 h 6850016"/>
              <a:gd name="connsiteX105" fmla="*/ 1176134 w 6522685"/>
              <a:gd name="connsiteY105" fmla="*/ 2767950 h 6850016"/>
              <a:gd name="connsiteX106" fmla="*/ 1224834 w 6522685"/>
              <a:gd name="connsiteY106" fmla="*/ 2783119 h 6850016"/>
              <a:gd name="connsiteX107" fmla="*/ 1712638 w 6522685"/>
              <a:gd name="connsiteY107" fmla="*/ 2941196 h 6850016"/>
              <a:gd name="connsiteX108" fmla="*/ 1736590 w 6522685"/>
              <a:gd name="connsiteY108" fmla="*/ 2965147 h 6850016"/>
              <a:gd name="connsiteX109" fmla="*/ 1736590 w 6522685"/>
              <a:gd name="connsiteY109" fmla="*/ 3889660 h 6850016"/>
              <a:gd name="connsiteX110" fmla="*/ 1714235 w 6522685"/>
              <a:gd name="connsiteY110" fmla="*/ 3912014 h 6850016"/>
              <a:gd name="connsiteX111" fmla="*/ 1193698 w 6522685"/>
              <a:gd name="connsiteY111" fmla="*/ 4080470 h 6850016"/>
              <a:gd name="connsiteX112" fmla="*/ 1176134 w 6522685"/>
              <a:gd name="connsiteY112" fmla="*/ 4082865 h 6850016"/>
              <a:gd name="connsiteX113" fmla="*/ 1179327 w 6522685"/>
              <a:gd name="connsiteY113" fmla="*/ 4066898 h 6850016"/>
              <a:gd name="connsiteX114" fmla="*/ 1281518 w 6522685"/>
              <a:gd name="connsiteY114" fmla="*/ 3361937 h 6850016"/>
              <a:gd name="connsiteX115" fmla="*/ 2335367 w 6522685"/>
              <a:gd name="connsiteY115" fmla="*/ 3694059 h 6850016"/>
              <a:gd name="connsiteX116" fmla="*/ 2315408 w 6522685"/>
              <a:gd name="connsiteY116" fmla="*/ 3716413 h 6850016"/>
              <a:gd name="connsiteX117" fmla="*/ 1786088 w 6522685"/>
              <a:gd name="connsiteY117" fmla="*/ 3888063 h 6850016"/>
              <a:gd name="connsiteX118" fmla="*/ 1772516 w 6522685"/>
              <a:gd name="connsiteY118" fmla="*/ 3891257 h 6850016"/>
              <a:gd name="connsiteX119" fmla="*/ 1773315 w 6522685"/>
              <a:gd name="connsiteY119" fmla="*/ 2965946 h 6850016"/>
              <a:gd name="connsiteX120" fmla="*/ 1794072 w 6522685"/>
              <a:gd name="connsiteY120" fmla="*/ 2969139 h 6850016"/>
              <a:gd name="connsiteX121" fmla="*/ 2312215 w 6522685"/>
              <a:gd name="connsiteY121" fmla="*/ 3137595 h 6850016"/>
              <a:gd name="connsiteX122" fmla="*/ 2336166 w 6522685"/>
              <a:gd name="connsiteY122" fmla="*/ 3161546 h 6850016"/>
              <a:gd name="connsiteX123" fmla="*/ 2335367 w 6522685"/>
              <a:gd name="connsiteY123" fmla="*/ 3694059 h 6850016"/>
              <a:gd name="connsiteX124" fmla="*/ 2371294 w 6522685"/>
              <a:gd name="connsiteY124" fmla="*/ 3160748 h 6850016"/>
              <a:gd name="connsiteX125" fmla="*/ 2388060 w 6522685"/>
              <a:gd name="connsiteY125" fmla="*/ 3162344 h 6850016"/>
              <a:gd name="connsiteX126" fmla="*/ 2911791 w 6522685"/>
              <a:gd name="connsiteY126" fmla="*/ 3332397 h 6850016"/>
              <a:gd name="connsiteX127" fmla="*/ 2933347 w 6522685"/>
              <a:gd name="connsiteY127" fmla="*/ 3355550 h 6850016"/>
              <a:gd name="connsiteX128" fmla="*/ 2932548 w 6522685"/>
              <a:gd name="connsiteY128" fmla="*/ 3503249 h 6850016"/>
              <a:gd name="connsiteX129" fmla="*/ 2912589 w 6522685"/>
              <a:gd name="connsiteY129" fmla="*/ 3523208 h 6850016"/>
              <a:gd name="connsiteX130" fmla="*/ 2387261 w 6522685"/>
              <a:gd name="connsiteY130" fmla="*/ 3693261 h 6850016"/>
              <a:gd name="connsiteX131" fmla="*/ 2370496 w 6522685"/>
              <a:gd name="connsiteY131" fmla="*/ 3694857 h 6850016"/>
              <a:gd name="connsiteX132" fmla="*/ 2371294 w 6522685"/>
              <a:gd name="connsiteY132" fmla="*/ 3160748 h 6850016"/>
              <a:gd name="connsiteX133" fmla="*/ 1754154 w 6522685"/>
              <a:gd name="connsiteY133" fmla="*/ 2905269 h 6850016"/>
              <a:gd name="connsiteX134" fmla="*/ 1727807 w 6522685"/>
              <a:gd name="connsiteY134" fmla="*/ 2910858 h 6850016"/>
              <a:gd name="connsiteX135" fmla="*/ 1195294 w 6522685"/>
              <a:gd name="connsiteY135" fmla="*/ 2737612 h 6850016"/>
              <a:gd name="connsiteX136" fmla="*/ 1184117 w 6522685"/>
              <a:gd name="connsiteY136" fmla="*/ 2732821 h 6850016"/>
              <a:gd name="connsiteX137" fmla="*/ 1960932 w 6522685"/>
              <a:gd name="connsiteY137" fmla="*/ 1663804 h 6850016"/>
              <a:gd name="connsiteX138" fmla="*/ 1975302 w 6522685"/>
              <a:gd name="connsiteY138" fmla="*/ 1682964 h 6850016"/>
              <a:gd name="connsiteX139" fmla="*/ 2294650 w 6522685"/>
              <a:gd name="connsiteY139" fmla="*/ 2122867 h 6850016"/>
              <a:gd name="connsiteX140" fmla="*/ 2300239 w 6522685"/>
              <a:gd name="connsiteY140" fmla="*/ 2155600 h 6850016"/>
              <a:gd name="connsiteX141" fmla="*/ 1754154 w 6522685"/>
              <a:gd name="connsiteY141" fmla="*/ 2905269 h 6850016"/>
              <a:gd name="connsiteX142" fmla="*/ 1203278 w 6522685"/>
              <a:gd name="connsiteY142" fmla="*/ 4112405 h 6850016"/>
              <a:gd name="connsiteX143" fmla="*/ 1723816 w 6522685"/>
              <a:gd name="connsiteY143" fmla="*/ 3943151 h 6850016"/>
              <a:gd name="connsiteX144" fmla="*/ 1757347 w 6522685"/>
              <a:gd name="connsiteY144" fmla="*/ 3948739 h 6850016"/>
              <a:gd name="connsiteX145" fmla="*/ 2299441 w 6522685"/>
              <a:gd name="connsiteY145" fmla="*/ 4696812 h 6850016"/>
              <a:gd name="connsiteX146" fmla="*/ 2296247 w 6522685"/>
              <a:gd name="connsiteY146" fmla="*/ 4726352 h 6850016"/>
              <a:gd name="connsiteX147" fmla="*/ 1970512 w 6522685"/>
              <a:gd name="connsiteY147" fmla="*/ 5173439 h 6850016"/>
              <a:gd name="connsiteX148" fmla="*/ 1958536 w 6522685"/>
              <a:gd name="connsiteY148" fmla="*/ 5184616 h 6850016"/>
              <a:gd name="connsiteX149" fmla="*/ 1186512 w 6522685"/>
              <a:gd name="connsiteY149" fmla="*/ 4120389 h 6850016"/>
              <a:gd name="connsiteX150" fmla="*/ 1203278 w 6522685"/>
              <a:gd name="connsiteY150" fmla="*/ 4112405 h 6850016"/>
              <a:gd name="connsiteX151" fmla="*/ 1785290 w 6522685"/>
              <a:gd name="connsiteY151" fmla="*/ 3927183 h 6850016"/>
              <a:gd name="connsiteX152" fmla="*/ 1802854 w 6522685"/>
              <a:gd name="connsiteY152" fmla="*/ 3918401 h 6850016"/>
              <a:gd name="connsiteX153" fmla="*/ 2324190 w 6522685"/>
              <a:gd name="connsiteY153" fmla="*/ 3748348 h 6850016"/>
              <a:gd name="connsiteX154" fmla="*/ 2353730 w 6522685"/>
              <a:gd name="connsiteY154" fmla="*/ 3753138 h 6850016"/>
              <a:gd name="connsiteX155" fmla="*/ 2669884 w 6522685"/>
              <a:gd name="connsiteY155" fmla="*/ 4188250 h 6850016"/>
              <a:gd name="connsiteX156" fmla="*/ 2665893 w 6522685"/>
              <a:gd name="connsiteY156" fmla="*/ 4217790 h 6850016"/>
              <a:gd name="connsiteX157" fmla="*/ 2341754 w 6522685"/>
              <a:gd name="connsiteY157" fmla="*/ 4663280 h 6850016"/>
              <a:gd name="connsiteX158" fmla="*/ 2328980 w 6522685"/>
              <a:gd name="connsiteY158" fmla="*/ 4675256 h 6850016"/>
              <a:gd name="connsiteX159" fmla="*/ 1785290 w 6522685"/>
              <a:gd name="connsiteY159" fmla="*/ 3927183 h 6850016"/>
              <a:gd name="connsiteX160" fmla="*/ 2380874 w 6522685"/>
              <a:gd name="connsiteY160" fmla="*/ 3730784 h 6850016"/>
              <a:gd name="connsiteX161" fmla="*/ 2431970 w 6522685"/>
              <a:gd name="connsiteY161" fmla="*/ 3714018 h 6850016"/>
              <a:gd name="connsiteX162" fmla="*/ 2920573 w 6522685"/>
              <a:gd name="connsiteY162" fmla="*/ 3555143 h 6850016"/>
              <a:gd name="connsiteX163" fmla="*/ 2953306 w 6522685"/>
              <a:gd name="connsiteY163" fmla="*/ 3560731 h 6850016"/>
              <a:gd name="connsiteX164" fmla="*/ 3039530 w 6522685"/>
              <a:gd name="connsiteY164" fmla="*/ 3680487 h 6850016"/>
              <a:gd name="connsiteX165" fmla="*/ 3037135 w 6522685"/>
              <a:gd name="connsiteY165" fmla="*/ 3706833 h 6850016"/>
              <a:gd name="connsiteX166" fmla="*/ 2707408 w 6522685"/>
              <a:gd name="connsiteY166" fmla="*/ 4159509 h 6850016"/>
              <a:gd name="connsiteX167" fmla="*/ 2699424 w 6522685"/>
              <a:gd name="connsiteY167" fmla="*/ 4169089 h 6850016"/>
              <a:gd name="connsiteX168" fmla="*/ 2380874 w 6522685"/>
              <a:gd name="connsiteY168" fmla="*/ 3730784 h 6850016"/>
              <a:gd name="connsiteX169" fmla="*/ 2979652 w 6522685"/>
              <a:gd name="connsiteY169" fmla="*/ 3500854 h 6850016"/>
              <a:gd name="connsiteX170" fmla="*/ 2970870 w 6522685"/>
              <a:gd name="connsiteY170" fmla="*/ 3492071 h 6850016"/>
              <a:gd name="connsiteX171" fmla="*/ 2970870 w 6522685"/>
              <a:gd name="connsiteY171" fmla="*/ 3362735 h 6850016"/>
              <a:gd name="connsiteX172" fmla="*/ 2978055 w 6522685"/>
              <a:gd name="connsiteY172" fmla="*/ 3353155 h 6850016"/>
              <a:gd name="connsiteX173" fmla="*/ 3199204 w 6522685"/>
              <a:gd name="connsiteY173" fmla="*/ 3424210 h 6850016"/>
              <a:gd name="connsiteX174" fmla="*/ 3199204 w 6522685"/>
              <a:gd name="connsiteY174" fmla="*/ 3429000 h 6850016"/>
              <a:gd name="connsiteX175" fmla="*/ 2979652 w 6522685"/>
              <a:gd name="connsiteY175" fmla="*/ 3500854 h 6850016"/>
              <a:gd name="connsiteX176" fmla="*/ 3212776 w 6522685"/>
              <a:gd name="connsiteY176" fmla="*/ 3464927 h 6850016"/>
              <a:gd name="connsiteX177" fmla="*/ 3069069 w 6522685"/>
              <a:gd name="connsiteY177" fmla="*/ 3662923 h 6850016"/>
              <a:gd name="connsiteX178" fmla="*/ 2987636 w 6522685"/>
              <a:gd name="connsiteY178" fmla="*/ 3546360 h 6850016"/>
              <a:gd name="connsiteX179" fmla="*/ 2991628 w 6522685"/>
              <a:gd name="connsiteY179" fmla="*/ 3532788 h 6850016"/>
              <a:gd name="connsiteX180" fmla="*/ 3212776 w 6522685"/>
              <a:gd name="connsiteY180" fmla="*/ 3464927 h 6850016"/>
              <a:gd name="connsiteX181" fmla="*/ 2740141 w 6522685"/>
              <a:gd name="connsiteY181" fmla="*/ 4173880 h 6850016"/>
              <a:gd name="connsiteX182" fmla="*/ 3061086 w 6522685"/>
              <a:gd name="connsiteY182" fmla="*/ 3730784 h 6850016"/>
              <a:gd name="connsiteX183" fmla="*/ 3089827 w 6522685"/>
              <a:gd name="connsiteY183" fmla="*/ 3716413 h 6850016"/>
              <a:gd name="connsiteX184" fmla="*/ 3231937 w 6522685"/>
              <a:gd name="connsiteY184" fmla="*/ 3762719 h 6850016"/>
              <a:gd name="connsiteX185" fmla="*/ 3244711 w 6522685"/>
              <a:gd name="connsiteY185" fmla="*/ 3784275 h 6850016"/>
              <a:gd name="connsiteX186" fmla="*/ 3243913 w 6522685"/>
              <a:gd name="connsiteY186" fmla="*/ 4347126 h 6850016"/>
              <a:gd name="connsiteX187" fmla="*/ 3242316 w 6522685"/>
              <a:gd name="connsiteY187" fmla="*/ 4358303 h 6850016"/>
              <a:gd name="connsiteX188" fmla="*/ 2732157 w 6522685"/>
              <a:gd name="connsiteY188" fmla="*/ 4191444 h 6850016"/>
              <a:gd name="connsiteX189" fmla="*/ 2740141 w 6522685"/>
              <a:gd name="connsiteY189" fmla="*/ 4173880 h 6850016"/>
              <a:gd name="connsiteX190" fmla="*/ 3243114 w 6522685"/>
              <a:gd name="connsiteY190" fmla="*/ 3729986 h 6850016"/>
              <a:gd name="connsiteX191" fmla="*/ 3096214 w 6522685"/>
              <a:gd name="connsiteY191" fmla="*/ 3682882 h 6850016"/>
              <a:gd name="connsiteX192" fmla="*/ 3239123 w 6522685"/>
              <a:gd name="connsiteY192" fmla="*/ 3485684 h 6850016"/>
              <a:gd name="connsiteX193" fmla="*/ 3242316 w 6522685"/>
              <a:gd name="connsiteY193" fmla="*/ 3487281 h 6850016"/>
              <a:gd name="connsiteX194" fmla="*/ 3243114 w 6522685"/>
              <a:gd name="connsiteY194" fmla="*/ 3729986 h 6850016"/>
              <a:gd name="connsiteX195" fmla="*/ 3210381 w 6522685"/>
              <a:gd name="connsiteY195" fmla="*/ 3393074 h 6850016"/>
              <a:gd name="connsiteX196" fmla="*/ 2978055 w 6522685"/>
              <a:gd name="connsiteY196" fmla="*/ 3318027 h 6850016"/>
              <a:gd name="connsiteX197" fmla="*/ 3030748 w 6522685"/>
              <a:gd name="connsiteY197" fmla="*/ 3260544 h 6850016"/>
              <a:gd name="connsiteX198" fmla="*/ 3069069 w 6522685"/>
              <a:gd name="connsiteY198" fmla="*/ 3191884 h 6850016"/>
              <a:gd name="connsiteX199" fmla="*/ 3212776 w 6522685"/>
              <a:gd name="connsiteY199" fmla="*/ 3389880 h 6850016"/>
              <a:gd name="connsiteX200" fmla="*/ 3210381 w 6522685"/>
              <a:gd name="connsiteY200" fmla="*/ 3393074 h 6850016"/>
              <a:gd name="connsiteX201" fmla="*/ 3038732 w 6522685"/>
              <a:gd name="connsiteY201" fmla="*/ 3175917 h 6850016"/>
              <a:gd name="connsiteX202" fmla="*/ 2949314 w 6522685"/>
              <a:gd name="connsiteY202" fmla="*/ 3295672 h 6850016"/>
              <a:gd name="connsiteX203" fmla="*/ 2925363 w 6522685"/>
              <a:gd name="connsiteY203" fmla="*/ 3300463 h 6850016"/>
              <a:gd name="connsiteX204" fmla="*/ 2392850 w 6522685"/>
              <a:gd name="connsiteY204" fmla="*/ 3127216 h 6850016"/>
              <a:gd name="connsiteX205" fmla="*/ 2380874 w 6522685"/>
              <a:gd name="connsiteY205" fmla="*/ 3122426 h 6850016"/>
              <a:gd name="connsiteX206" fmla="*/ 2698626 w 6522685"/>
              <a:gd name="connsiteY206" fmla="*/ 2686516 h 6850016"/>
              <a:gd name="connsiteX207" fmla="*/ 2712198 w 6522685"/>
              <a:gd name="connsiteY207" fmla="*/ 2700088 h 6850016"/>
              <a:gd name="connsiteX208" fmla="*/ 3033941 w 6522685"/>
              <a:gd name="connsiteY208" fmla="*/ 3142385 h 6850016"/>
              <a:gd name="connsiteX209" fmla="*/ 3038732 w 6522685"/>
              <a:gd name="connsiteY209" fmla="*/ 3175917 h 6850016"/>
              <a:gd name="connsiteX210" fmla="*/ 2669884 w 6522685"/>
              <a:gd name="connsiteY210" fmla="*/ 2667355 h 6850016"/>
              <a:gd name="connsiteX211" fmla="*/ 2355327 w 6522685"/>
              <a:gd name="connsiteY211" fmla="*/ 3099273 h 6850016"/>
              <a:gd name="connsiteX212" fmla="*/ 2324190 w 6522685"/>
              <a:gd name="connsiteY212" fmla="*/ 3105660 h 6850016"/>
              <a:gd name="connsiteX213" fmla="*/ 1797266 w 6522685"/>
              <a:gd name="connsiteY213" fmla="*/ 2934011 h 6850016"/>
              <a:gd name="connsiteX214" fmla="*/ 1783693 w 6522685"/>
              <a:gd name="connsiteY214" fmla="*/ 2928422 h 6850016"/>
              <a:gd name="connsiteX215" fmla="*/ 2330577 w 6522685"/>
              <a:gd name="connsiteY215" fmla="*/ 2177156 h 6850016"/>
              <a:gd name="connsiteX216" fmla="*/ 2344948 w 6522685"/>
              <a:gd name="connsiteY216" fmla="*/ 2191526 h 6850016"/>
              <a:gd name="connsiteX217" fmla="*/ 2665893 w 6522685"/>
              <a:gd name="connsiteY217" fmla="*/ 2633025 h 6850016"/>
              <a:gd name="connsiteX218" fmla="*/ 2669884 w 6522685"/>
              <a:gd name="connsiteY218" fmla="*/ 2667355 h 6850016"/>
              <a:gd name="connsiteX219" fmla="*/ 1590488 w 6522685"/>
              <a:gd name="connsiteY219" fmla="*/ 1156839 h 6850016"/>
              <a:gd name="connsiteX220" fmla="*/ 1604858 w 6522685"/>
              <a:gd name="connsiteY220" fmla="*/ 1172806 h 6850016"/>
              <a:gd name="connsiteX221" fmla="*/ 1921013 w 6522685"/>
              <a:gd name="connsiteY221" fmla="*/ 1607918 h 6850016"/>
              <a:gd name="connsiteX222" fmla="*/ 1928997 w 6522685"/>
              <a:gd name="connsiteY222" fmla="*/ 1651828 h 6850016"/>
              <a:gd name="connsiteX223" fmla="*/ 1156973 w 6522685"/>
              <a:gd name="connsiteY223" fmla="*/ 2710467 h 6850016"/>
              <a:gd name="connsiteX224" fmla="*/ 1125038 w 6522685"/>
              <a:gd name="connsiteY224" fmla="*/ 2715257 h 6850016"/>
              <a:gd name="connsiteX225" fmla="*/ 601307 w 6522685"/>
              <a:gd name="connsiteY225" fmla="*/ 2545204 h 6850016"/>
              <a:gd name="connsiteX226" fmla="*/ 585340 w 6522685"/>
              <a:gd name="connsiteY226" fmla="*/ 2538817 h 6850016"/>
              <a:gd name="connsiteX227" fmla="*/ 1590488 w 6522685"/>
              <a:gd name="connsiteY227" fmla="*/ 1156839 h 6850016"/>
              <a:gd name="connsiteX228" fmla="*/ 575759 w 6522685"/>
              <a:gd name="connsiteY228" fmla="*/ 2575542 h 6850016"/>
              <a:gd name="connsiteX229" fmla="*/ 593323 w 6522685"/>
              <a:gd name="connsiteY229" fmla="*/ 2577938 h 6850016"/>
              <a:gd name="connsiteX230" fmla="*/ 1113861 w 6522685"/>
              <a:gd name="connsiteY230" fmla="*/ 2746394 h 6850016"/>
              <a:gd name="connsiteX231" fmla="*/ 1138610 w 6522685"/>
              <a:gd name="connsiteY231" fmla="*/ 2771941 h 6850016"/>
              <a:gd name="connsiteX232" fmla="*/ 1138610 w 6522685"/>
              <a:gd name="connsiteY232" fmla="*/ 4082067 h 6850016"/>
              <a:gd name="connsiteX233" fmla="*/ 1118651 w 6522685"/>
              <a:gd name="connsiteY233" fmla="*/ 4105220 h 6850016"/>
              <a:gd name="connsiteX234" fmla="*/ 589331 w 6522685"/>
              <a:gd name="connsiteY234" fmla="*/ 4276870 h 6850016"/>
              <a:gd name="connsiteX235" fmla="*/ 575759 w 6522685"/>
              <a:gd name="connsiteY235" fmla="*/ 4280861 h 6850016"/>
              <a:gd name="connsiteX236" fmla="*/ 575759 w 6522685"/>
              <a:gd name="connsiteY236" fmla="*/ 2575542 h 6850016"/>
              <a:gd name="connsiteX237" fmla="*/ 1597673 w 6522685"/>
              <a:gd name="connsiteY237" fmla="*/ 5687589 h 6850016"/>
              <a:gd name="connsiteX238" fmla="*/ 1588891 w 6522685"/>
              <a:gd name="connsiteY238" fmla="*/ 5697969 h 6850016"/>
              <a:gd name="connsiteX239" fmla="*/ 1204875 w 6522685"/>
              <a:gd name="connsiteY239" fmla="*/ 4920356 h 6850016"/>
              <a:gd name="connsiteX240" fmla="*/ 583743 w 6522685"/>
              <a:gd name="connsiteY240" fmla="*/ 4312796 h 6850016"/>
              <a:gd name="connsiteX241" fmla="*/ 879938 w 6522685"/>
              <a:gd name="connsiteY241" fmla="*/ 4216992 h 6850016"/>
              <a:gd name="connsiteX242" fmla="*/ 1125038 w 6522685"/>
              <a:gd name="connsiteY242" fmla="*/ 4137155 h 6850016"/>
              <a:gd name="connsiteX243" fmla="*/ 1156973 w 6522685"/>
              <a:gd name="connsiteY243" fmla="*/ 4141945 h 6850016"/>
              <a:gd name="connsiteX244" fmla="*/ 1929795 w 6522685"/>
              <a:gd name="connsiteY244" fmla="*/ 5206971 h 6850016"/>
              <a:gd name="connsiteX245" fmla="*/ 1927400 w 6522685"/>
              <a:gd name="connsiteY245" fmla="*/ 5235712 h 6850016"/>
              <a:gd name="connsiteX246" fmla="*/ 1597673 w 6522685"/>
              <a:gd name="connsiteY246" fmla="*/ 5687589 h 6850016"/>
              <a:gd name="connsiteX247" fmla="*/ 3243114 w 6522685"/>
              <a:gd name="connsiteY247" fmla="*/ 6221699 h 6850016"/>
              <a:gd name="connsiteX248" fmla="*/ 3240719 w 6522685"/>
              <a:gd name="connsiteY248" fmla="*/ 6246448 h 6850016"/>
              <a:gd name="connsiteX249" fmla="*/ 1620826 w 6522685"/>
              <a:gd name="connsiteY249" fmla="*/ 5718726 h 6850016"/>
              <a:gd name="connsiteX250" fmla="*/ 1632003 w 6522685"/>
              <a:gd name="connsiteY250" fmla="*/ 5698767 h 6850016"/>
              <a:gd name="connsiteX251" fmla="*/ 1949754 w 6522685"/>
              <a:gd name="connsiteY251" fmla="*/ 5260461 h 6850016"/>
              <a:gd name="connsiteX252" fmla="*/ 1980891 w 6522685"/>
              <a:gd name="connsiteY252" fmla="*/ 5243696 h 6850016"/>
              <a:gd name="connsiteX253" fmla="*/ 3220760 w 6522685"/>
              <a:gd name="connsiteY253" fmla="*/ 5643679 h 6850016"/>
              <a:gd name="connsiteX254" fmla="*/ 3243913 w 6522685"/>
              <a:gd name="connsiteY254" fmla="*/ 5689186 h 6850016"/>
              <a:gd name="connsiteX255" fmla="*/ 3243114 w 6522685"/>
              <a:gd name="connsiteY255" fmla="*/ 6221699 h 6850016"/>
              <a:gd name="connsiteX256" fmla="*/ 3243114 w 6522685"/>
              <a:gd name="connsiteY256" fmla="*/ 5593382 h 6850016"/>
              <a:gd name="connsiteX257" fmla="*/ 3239921 w 6522685"/>
              <a:gd name="connsiteY257" fmla="*/ 5615736 h 6850016"/>
              <a:gd name="connsiteX258" fmla="*/ 1990471 w 6522685"/>
              <a:gd name="connsiteY258" fmla="*/ 5209366 h 6850016"/>
              <a:gd name="connsiteX259" fmla="*/ 1999253 w 6522685"/>
              <a:gd name="connsiteY259" fmla="*/ 5191802 h 6850016"/>
              <a:gd name="connsiteX260" fmla="*/ 2319400 w 6522685"/>
              <a:gd name="connsiteY260" fmla="*/ 4750303 h 6850016"/>
              <a:gd name="connsiteX261" fmla="*/ 2348940 w 6522685"/>
              <a:gd name="connsiteY261" fmla="*/ 4734336 h 6850016"/>
              <a:gd name="connsiteX262" fmla="*/ 3224752 w 6522685"/>
              <a:gd name="connsiteY262" fmla="*/ 5016958 h 6850016"/>
              <a:gd name="connsiteX263" fmla="*/ 3243114 w 6522685"/>
              <a:gd name="connsiteY263" fmla="*/ 5052885 h 6850016"/>
              <a:gd name="connsiteX264" fmla="*/ 3243114 w 6522685"/>
              <a:gd name="connsiteY264" fmla="*/ 5593382 h 6850016"/>
              <a:gd name="connsiteX265" fmla="*/ 3239921 w 6522685"/>
              <a:gd name="connsiteY265" fmla="*/ 4984225 h 6850016"/>
              <a:gd name="connsiteX266" fmla="*/ 3223953 w 6522685"/>
              <a:gd name="connsiteY266" fmla="*/ 4975444 h 6850016"/>
              <a:gd name="connsiteX267" fmla="*/ 2381673 w 6522685"/>
              <a:gd name="connsiteY267" fmla="*/ 4701602 h 6850016"/>
              <a:gd name="connsiteX268" fmla="*/ 2360915 w 6522685"/>
              <a:gd name="connsiteY268" fmla="*/ 4701602 h 6850016"/>
              <a:gd name="connsiteX269" fmla="*/ 2371294 w 6522685"/>
              <a:gd name="connsiteY269" fmla="*/ 4681643 h 6850016"/>
              <a:gd name="connsiteX270" fmla="*/ 2689045 w 6522685"/>
              <a:gd name="connsiteY270" fmla="*/ 4243338 h 6850016"/>
              <a:gd name="connsiteX271" fmla="*/ 2721778 w 6522685"/>
              <a:gd name="connsiteY271" fmla="*/ 4226572 h 6850016"/>
              <a:gd name="connsiteX272" fmla="*/ 3227945 w 6522685"/>
              <a:gd name="connsiteY272" fmla="*/ 4391036 h 6850016"/>
              <a:gd name="connsiteX273" fmla="*/ 3243913 w 6522685"/>
              <a:gd name="connsiteY273" fmla="*/ 4422971 h 6850016"/>
              <a:gd name="connsiteX274" fmla="*/ 3243114 w 6522685"/>
              <a:gd name="connsiteY274" fmla="*/ 4966661 h 6850016"/>
              <a:gd name="connsiteX275" fmla="*/ 3239921 w 6522685"/>
              <a:gd name="connsiteY275" fmla="*/ 4984225 h 6850016"/>
              <a:gd name="connsiteX276" fmla="*/ 3243913 w 6522685"/>
              <a:gd name="connsiteY276" fmla="*/ 3363534 h 6850016"/>
              <a:gd name="connsiteX277" fmla="*/ 3240719 w 6522685"/>
              <a:gd name="connsiteY277" fmla="*/ 3369921 h 6850016"/>
              <a:gd name="connsiteX278" fmla="*/ 3099408 w 6522685"/>
              <a:gd name="connsiteY278" fmla="*/ 3174320 h 6850016"/>
              <a:gd name="connsiteX279" fmla="*/ 3113778 w 6522685"/>
              <a:gd name="connsiteY279" fmla="*/ 3168731 h 6850016"/>
              <a:gd name="connsiteX280" fmla="*/ 3231139 w 6522685"/>
              <a:gd name="connsiteY280" fmla="*/ 3130410 h 6850016"/>
              <a:gd name="connsiteX281" fmla="*/ 3244711 w 6522685"/>
              <a:gd name="connsiteY281" fmla="*/ 3137595 h 6850016"/>
              <a:gd name="connsiteX282" fmla="*/ 3243913 w 6522685"/>
              <a:gd name="connsiteY282" fmla="*/ 3363534 h 6850016"/>
              <a:gd name="connsiteX283" fmla="*/ 3244711 w 6522685"/>
              <a:gd name="connsiteY283" fmla="*/ 3061750 h 6850016"/>
              <a:gd name="connsiteX284" fmla="*/ 3227147 w 6522685"/>
              <a:gd name="connsiteY284" fmla="*/ 3093685 h 6850016"/>
              <a:gd name="connsiteX285" fmla="*/ 3088230 w 6522685"/>
              <a:gd name="connsiteY285" fmla="*/ 3136797 h 6850016"/>
              <a:gd name="connsiteX286" fmla="*/ 3064279 w 6522685"/>
              <a:gd name="connsiteY286" fmla="*/ 3125620 h 6850016"/>
              <a:gd name="connsiteX287" fmla="*/ 2737746 w 6522685"/>
              <a:gd name="connsiteY287" fmla="*/ 2675339 h 6850016"/>
              <a:gd name="connsiteX288" fmla="*/ 2729762 w 6522685"/>
              <a:gd name="connsiteY288" fmla="*/ 2661766 h 6850016"/>
              <a:gd name="connsiteX289" fmla="*/ 3241518 w 6522685"/>
              <a:gd name="connsiteY289" fmla="*/ 2496504 h 6850016"/>
              <a:gd name="connsiteX290" fmla="*/ 3245509 w 6522685"/>
              <a:gd name="connsiteY290" fmla="*/ 2515665 h 6850016"/>
              <a:gd name="connsiteX291" fmla="*/ 3244711 w 6522685"/>
              <a:gd name="connsiteY291" fmla="*/ 3061750 h 6850016"/>
              <a:gd name="connsiteX292" fmla="*/ 3245509 w 6522685"/>
              <a:gd name="connsiteY292" fmla="*/ 2432634 h 6850016"/>
              <a:gd name="connsiteX293" fmla="*/ 3230340 w 6522685"/>
              <a:gd name="connsiteY293" fmla="*/ 2462972 h 6850016"/>
              <a:gd name="connsiteX294" fmla="*/ 2720980 w 6522685"/>
              <a:gd name="connsiteY294" fmla="*/ 2628235 h 6850016"/>
              <a:gd name="connsiteX295" fmla="*/ 2692239 w 6522685"/>
              <a:gd name="connsiteY295" fmla="*/ 2613864 h 6850016"/>
              <a:gd name="connsiteX296" fmla="*/ 2368899 w 6522685"/>
              <a:gd name="connsiteY296" fmla="*/ 2167575 h 6850016"/>
              <a:gd name="connsiteX297" fmla="*/ 2362512 w 6522685"/>
              <a:gd name="connsiteY297" fmla="*/ 2154003 h 6850016"/>
              <a:gd name="connsiteX298" fmla="*/ 2382471 w 6522685"/>
              <a:gd name="connsiteY298" fmla="*/ 2152406 h 6850016"/>
              <a:gd name="connsiteX299" fmla="*/ 3226349 w 6522685"/>
              <a:gd name="connsiteY299" fmla="*/ 1877767 h 6850016"/>
              <a:gd name="connsiteX300" fmla="*/ 3242316 w 6522685"/>
              <a:gd name="connsiteY300" fmla="*/ 1869783 h 6850016"/>
              <a:gd name="connsiteX301" fmla="*/ 3244711 w 6522685"/>
              <a:gd name="connsiteY301" fmla="*/ 1887347 h 6850016"/>
              <a:gd name="connsiteX302" fmla="*/ 3245509 w 6522685"/>
              <a:gd name="connsiteY302" fmla="*/ 2432634 h 6850016"/>
              <a:gd name="connsiteX303" fmla="*/ 4922885 w 6522685"/>
              <a:gd name="connsiteY303" fmla="*/ 1168814 h 6850016"/>
              <a:gd name="connsiteX304" fmla="*/ 4934861 w 6522685"/>
              <a:gd name="connsiteY304" fmla="*/ 1156839 h 6850016"/>
              <a:gd name="connsiteX305" fmla="*/ 5319675 w 6522685"/>
              <a:gd name="connsiteY305" fmla="*/ 1932854 h 6850016"/>
              <a:gd name="connsiteX306" fmla="*/ 5940807 w 6522685"/>
              <a:gd name="connsiteY306" fmla="*/ 2539616 h 6850016"/>
              <a:gd name="connsiteX307" fmla="*/ 5894502 w 6522685"/>
              <a:gd name="connsiteY307" fmla="*/ 2554785 h 6850016"/>
              <a:gd name="connsiteX308" fmla="*/ 5399512 w 6522685"/>
              <a:gd name="connsiteY308" fmla="*/ 2715257 h 6850016"/>
              <a:gd name="connsiteX309" fmla="*/ 5367578 w 6522685"/>
              <a:gd name="connsiteY309" fmla="*/ 2710467 h 6850016"/>
              <a:gd name="connsiteX310" fmla="*/ 4593957 w 6522685"/>
              <a:gd name="connsiteY310" fmla="*/ 1645441 h 6850016"/>
              <a:gd name="connsiteX311" fmla="*/ 4597150 w 6522685"/>
              <a:gd name="connsiteY311" fmla="*/ 1615103 h 6850016"/>
              <a:gd name="connsiteX312" fmla="*/ 4922885 w 6522685"/>
              <a:gd name="connsiteY312" fmla="*/ 1168814 h 6850016"/>
              <a:gd name="connsiteX313" fmla="*/ 3277444 w 6522685"/>
              <a:gd name="connsiteY313" fmla="*/ 4423769 h 6850016"/>
              <a:gd name="connsiteX314" fmla="*/ 3294210 w 6522685"/>
              <a:gd name="connsiteY314" fmla="*/ 4391036 h 6850016"/>
              <a:gd name="connsiteX315" fmla="*/ 3797982 w 6522685"/>
              <a:gd name="connsiteY315" fmla="*/ 4226572 h 6850016"/>
              <a:gd name="connsiteX316" fmla="*/ 3832312 w 6522685"/>
              <a:gd name="connsiteY316" fmla="*/ 4244136 h 6850016"/>
              <a:gd name="connsiteX317" fmla="*/ 4150063 w 6522685"/>
              <a:gd name="connsiteY317" fmla="*/ 4682442 h 6850016"/>
              <a:gd name="connsiteX318" fmla="*/ 4160441 w 6522685"/>
              <a:gd name="connsiteY318" fmla="*/ 4702401 h 6850016"/>
              <a:gd name="connsiteX319" fmla="*/ 3280638 w 6522685"/>
              <a:gd name="connsiteY319" fmla="*/ 4988217 h 6850016"/>
              <a:gd name="connsiteX320" fmla="*/ 3277444 w 6522685"/>
              <a:gd name="connsiteY320" fmla="*/ 4965863 h 6850016"/>
              <a:gd name="connsiteX321" fmla="*/ 3277444 w 6522685"/>
              <a:gd name="connsiteY321" fmla="*/ 4423769 h 6850016"/>
              <a:gd name="connsiteX322" fmla="*/ 4189183 w 6522685"/>
              <a:gd name="connsiteY322" fmla="*/ 3158353 h 6850016"/>
              <a:gd name="connsiteX323" fmla="*/ 4209941 w 6522685"/>
              <a:gd name="connsiteY323" fmla="*/ 3136797 h 6850016"/>
              <a:gd name="connsiteX324" fmla="*/ 4732075 w 6522685"/>
              <a:gd name="connsiteY324" fmla="*/ 2967542 h 6850016"/>
              <a:gd name="connsiteX325" fmla="*/ 4748042 w 6522685"/>
              <a:gd name="connsiteY325" fmla="*/ 2964349 h 6850016"/>
              <a:gd name="connsiteX326" fmla="*/ 4745647 w 6522685"/>
              <a:gd name="connsiteY326" fmla="*/ 2981913 h 6850016"/>
              <a:gd name="connsiteX327" fmla="*/ 4745647 w 6522685"/>
              <a:gd name="connsiteY327" fmla="*/ 3873692 h 6850016"/>
              <a:gd name="connsiteX328" fmla="*/ 4748042 w 6522685"/>
              <a:gd name="connsiteY328" fmla="*/ 3892853 h 6850016"/>
              <a:gd name="connsiteX329" fmla="*/ 4494161 w 6522685"/>
              <a:gd name="connsiteY329" fmla="*/ 3810621 h 6850016"/>
              <a:gd name="connsiteX330" fmla="*/ 4210739 w 6522685"/>
              <a:gd name="connsiteY330" fmla="*/ 3718809 h 6850016"/>
              <a:gd name="connsiteX331" fmla="*/ 4187586 w 6522685"/>
              <a:gd name="connsiteY331" fmla="*/ 3696454 h 6850016"/>
              <a:gd name="connsiteX332" fmla="*/ 4189183 w 6522685"/>
              <a:gd name="connsiteY332" fmla="*/ 3158353 h 6850016"/>
              <a:gd name="connsiteX333" fmla="*/ 4152458 w 6522685"/>
              <a:gd name="connsiteY333" fmla="*/ 3695656 h 6850016"/>
              <a:gd name="connsiteX334" fmla="*/ 4131700 w 6522685"/>
              <a:gd name="connsiteY334" fmla="*/ 3692462 h 6850016"/>
              <a:gd name="connsiteX335" fmla="*/ 3611961 w 6522685"/>
              <a:gd name="connsiteY335" fmla="*/ 3524006 h 6850016"/>
              <a:gd name="connsiteX336" fmla="*/ 3591204 w 6522685"/>
              <a:gd name="connsiteY336" fmla="*/ 3502450 h 6850016"/>
              <a:gd name="connsiteX337" fmla="*/ 3591204 w 6522685"/>
              <a:gd name="connsiteY337" fmla="*/ 3350760 h 6850016"/>
              <a:gd name="connsiteX338" fmla="*/ 3609566 w 6522685"/>
              <a:gd name="connsiteY338" fmla="*/ 3331599 h 6850016"/>
              <a:gd name="connsiteX339" fmla="*/ 4138886 w 6522685"/>
              <a:gd name="connsiteY339" fmla="*/ 3159949 h 6850016"/>
              <a:gd name="connsiteX340" fmla="*/ 4153256 w 6522685"/>
              <a:gd name="connsiteY340" fmla="*/ 3159151 h 6850016"/>
              <a:gd name="connsiteX341" fmla="*/ 4112539 w 6522685"/>
              <a:gd name="connsiteY341" fmla="*/ 3427403 h 6850016"/>
              <a:gd name="connsiteX342" fmla="*/ 4152458 w 6522685"/>
              <a:gd name="connsiteY342" fmla="*/ 3695656 h 6850016"/>
              <a:gd name="connsiteX343" fmla="*/ 4224311 w 6522685"/>
              <a:gd name="connsiteY343" fmla="*/ 2157995 h 6850016"/>
              <a:gd name="connsiteX344" fmla="*/ 4229900 w 6522685"/>
              <a:gd name="connsiteY344" fmla="*/ 2121270 h 6850016"/>
              <a:gd name="connsiteX345" fmla="*/ 4549248 w 6522685"/>
              <a:gd name="connsiteY345" fmla="*/ 1682166 h 6850016"/>
              <a:gd name="connsiteX346" fmla="*/ 4563619 w 6522685"/>
              <a:gd name="connsiteY346" fmla="*/ 1663804 h 6850016"/>
              <a:gd name="connsiteX347" fmla="*/ 4863007 w 6522685"/>
              <a:gd name="connsiteY347" fmla="*/ 2264976 h 6850016"/>
              <a:gd name="connsiteX348" fmla="*/ 5341231 w 6522685"/>
              <a:gd name="connsiteY348" fmla="*/ 2733620 h 6850016"/>
              <a:gd name="connsiteX349" fmla="*/ 5241435 w 6522685"/>
              <a:gd name="connsiteY349" fmla="*/ 2766353 h 6850016"/>
              <a:gd name="connsiteX350" fmla="*/ 4803130 w 6522685"/>
              <a:gd name="connsiteY350" fmla="*/ 2909261 h 6850016"/>
              <a:gd name="connsiteX351" fmla="*/ 4764808 w 6522685"/>
              <a:gd name="connsiteY351" fmla="*/ 2902874 h 6850016"/>
              <a:gd name="connsiteX352" fmla="*/ 4224311 w 6522685"/>
              <a:gd name="connsiteY352" fmla="*/ 2157995 h 6850016"/>
              <a:gd name="connsiteX353" fmla="*/ 4741656 w 6522685"/>
              <a:gd name="connsiteY353" fmla="*/ 2928422 h 6850016"/>
              <a:gd name="connsiteX354" fmla="*/ 4559627 w 6522685"/>
              <a:gd name="connsiteY354" fmla="*/ 2987501 h 6850016"/>
              <a:gd name="connsiteX355" fmla="*/ 4201159 w 6522685"/>
              <a:gd name="connsiteY355" fmla="*/ 3104063 h 6850016"/>
              <a:gd name="connsiteX356" fmla="*/ 4169224 w 6522685"/>
              <a:gd name="connsiteY356" fmla="*/ 3100072 h 6850016"/>
              <a:gd name="connsiteX357" fmla="*/ 3852271 w 6522685"/>
              <a:gd name="connsiteY357" fmla="*/ 2663363 h 6850016"/>
              <a:gd name="connsiteX358" fmla="*/ 3855464 w 6522685"/>
              <a:gd name="connsiteY358" fmla="*/ 2635420 h 6850016"/>
              <a:gd name="connsiteX359" fmla="*/ 4182796 w 6522685"/>
              <a:gd name="connsiteY359" fmla="*/ 2185139 h 6850016"/>
              <a:gd name="connsiteX360" fmla="*/ 4192376 w 6522685"/>
              <a:gd name="connsiteY360" fmla="*/ 2173962 h 6850016"/>
              <a:gd name="connsiteX361" fmla="*/ 4741656 w 6522685"/>
              <a:gd name="connsiteY361" fmla="*/ 2928422 h 6850016"/>
              <a:gd name="connsiteX362" fmla="*/ 4143676 w 6522685"/>
              <a:gd name="connsiteY362" fmla="*/ 3123224 h 6850016"/>
              <a:gd name="connsiteX363" fmla="*/ 4090185 w 6522685"/>
              <a:gd name="connsiteY363" fmla="*/ 3140789 h 6850016"/>
              <a:gd name="connsiteX364" fmla="*/ 3601583 w 6522685"/>
              <a:gd name="connsiteY364" fmla="*/ 3299664 h 6850016"/>
              <a:gd name="connsiteX365" fmla="*/ 3572043 w 6522685"/>
              <a:gd name="connsiteY365" fmla="*/ 3294075 h 6850016"/>
              <a:gd name="connsiteX366" fmla="*/ 3483424 w 6522685"/>
              <a:gd name="connsiteY366" fmla="*/ 3171127 h 6850016"/>
              <a:gd name="connsiteX367" fmla="*/ 3485819 w 6522685"/>
              <a:gd name="connsiteY367" fmla="*/ 3146377 h 6850016"/>
              <a:gd name="connsiteX368" fmla="*/ 3817941 w 6522685"/>
              <a:gd name="connsiteY368" fmla="*/ 2690508 h 6850016"/>
              <a:gd name="connsiteX369" fmla="*/ 3823529 w 6522685"/>
              <a:gd name="connsiteY369" fmla="*/ 2682524 h 6850016"/>
              <a:gd name="connsiteX370" fmla="*/ 4143676 w 6522685"/>
              <a:gd name="connsiteY370" fmla="*/ 3123224 h 6850016"/>
              <a:gd name="connsiteX371" fmla="*/ 3553680 w 6522685"/>
              <a:gd name="connsiteY371" fmla="*/ 3494466 h 6850016"/>
              <a:gd name="connsiteX372" fmla="*/ 3539310 w 6522685"/>
              <a:gd name="connsiteY372" fmla="*/ 3499257 h 6850016"/>
              <a:gd name="connsiteX373" fmla="*/ 3339717 w 6522685"/>
              <a:gd name="connsiteY373" fmla="*/ 3434589 h 6850016"/>
              <a:gd name="connsiteX374" fmla="*/ 3317363 w 6522685"/>
              <a:gd name="connsiteY374" fmla="*/ 3426605 h 6850016"/>
              <a:gd name="connsiteX375" fmla="*/ 3555277 w 6522685"/>
              <a:gd name="connsiteY375" fmla="*/ 3349163 h 6850016"/>
              <a:gd name="connsiteX376" fmla="*/ 3553680 w 6522685"/>
              <a:gd name="connsiteY376" fmla="*/ 3494466 h 6850016"/>
              <a:gd name="connsiteX377" fmla="*/ 3545697 w 6522685"/>
              <a:gd name="connsiteY377" fmla="*/ 3317228 h 6850016"/>
              <a:gd name="connsiteX378" fmla="*/ 3311774 w 6522685"/>
              <a:gd name="connsiteY378" fmla="*/ 3393074 h 6850016"/>
              <a:gd name="connsiteX379" fmla="*/ 3309379 w 6522685"/>
              <a:gd name="connsiteY379" fmla="*/ 3389880 h 6850016"/>
              <a:gd name="connsiteX380" fmla="*/ 3453884 w 6522685"/>
              <a:gd name="connsiteY380" fmla="*/ 3191086 h 6850016"/>
              <a:gd name="connsiteX381" fmla="*/ 3545697 w 6522685"/>
              <a:gd name="connsiteY381" fmla="*/ 3317228 h 6850016"/>
              <a:gd name="connsiteX382" fmla="*/ 3312572 w 6522685"/>
              <a:gd name="connsiteY382" fmla="*/ 3461733 h 6850016"/>
              <a:gd name="connsiteX383" fmla="*/ 3545697 w 6522685"/>
              <a:gd name="connsiteY383" fmla="*/ 3537578 h 6850016"/>
              <a:gd name="connsiteX384" fmla="*/ 3453884 w 6522685"/>
              <a:gd name="connsiteY384" fmla="*/ 3663721 h 6850016"/>
              <a:gd name="connsiteX385" fmla="*/ 3310177 w 6522685"/>
              <a:gd name="connsiteY385" fmla="*/ 3465725 h 6850016"/>
              <a:gd name="connsiteX386" fmla="*/ 3312572 w 6522685"/>
              <a:gd name="connsiteY386" fmla="*/ 3461733 h 6850016"/>
              <a:gd name="connsiteX387" fmla="*/ 3485020 w 6522685"/>
              <a:gd name="connsiteY387" fmla="*/ 3677293 h 6850016"/>
              <a:gd name="connsiteX388" fmla="*/ 3572043 w 6522685"/>
              <a:gd name="connsiteY388" fmla="*/ 3559933 h 6850016"/>
              <a:gd name="connsiteX389" fmla="*/ 3598389 w 6522685"/>
              <a:gd name="connsiteY389" fmla="*/ 3554344 h 6850016"/>
              <a:gd name="connsiteX390" fmla="*/ 4130902 w 6522685"/>
              <a:gd name="connsiteY390" fmla="*/ 3727591 h 6850016"/>
              <a:gd name="connsiteX391" fmla="*/ 4142079 w 6522685"/>
              <a:gd name="connsiteY391" fmla="*/ 3732381 h 6850016"/>
              <a:gd name="connsiteX392" fmla="*/ 3824328 w 6522685"/>
              <a:gd name="connsiteY392" fmla="*/ 4168291 h 6850016"/>
              <a:gd name="connsiteX393" fmla="*/ 3809957 w 6522685"/>
              <a:gd name="connsiteY393" fmla="*/ 4153920 h 6850016"/>
              <a:gd name="connsiteX394" fmla="*/ 3489811 w 6522685"/>
              <a:gd name="connsiteY394" fmla="*/ 3713220 h 6850016"/>
              <a:gd name="connsiteX395" fmla="*/ 3485020 w 6522685"/>
              <a:gd name="connsiteY395" fmla="*/ 3677293 h 6850016"/>
              <a:gd name="connsiteX396" fmla="*/ 4119725 w 6522685"/>
              <a:gd name="connsiteY396" fmla="*/ 4581847 h 6850016"/>
              <a:gd name="connsiteX397" fmla="*/ 3858658 w 6522685"/>
              <a:gd name="connsiteY397" fmla="*/ 4222580 h 6850016"/>
              <a:gd name="connsiteX398" fmla="*/ 3853069 w 6522685"/>
              <a:gd name="connsiteY398" fmla="*/ 4187452 h 6850016"/>
              <a:gd name="connsiteX399" fmla="*/ 4169224 w 6522685"/>
              <a:gd name="connsiteY399" fmla="*/ 3753937 h 6850016"/>
              <a:gd name="connsiteX400" fmla="*/ 4194772 w 6522685"/>
              <a:gd name="connsiteY400" fmla="*/ 3747550 h 6850016"/>
              <a:gd name="connsiteX401" fmla="*/ 4731276 w 6522685"/>
              <a:gd name="connsiteY401" fmla="*/ 3922393 h 6850016"/>
              <a:gd name="connsiteX402" fmla="*/ 4740059 w 6522685"/>
              <a:gd name="connsiteY402" fmla="*/ 3926385 h 6850016"/>
              <a:gd name="connsiteX403" fmla="*/ 4192376 w 6522685"/>
              <a:gd name="connsiteY403" fmla="*/ 4680845 h 6850016"/>
              <a:gd name="connsiteX404" fmla="*/ 4119725 w 6522685"/>
              <a:gd name="connsiteY404" fmla="*/ 4581847 h 6850016"/>
              <a:gd name="connsiteX405" fmla="*/ 4223513 w 6522685"/>
              <a:gd name="connsiteY405" fmla="*/ 4697610 h 6850016"/>
              <a:gd name="connsiteX406" fmla="*/ 4767203 w 6522685"/>
              <a:gd name="connsiteY406" fmla="*/ 3950336 h 6850016"/>
              <a:gd name="connsiteX407" fmla="*/ 4796743 w 6522685"/>
              <a:gd name="connsiteY407" fmla="*/ 3943151 h 6850016"/>
              <a:gd name="connsiteX408" fmla="*/ 5329256 w 6522685"/>
              <a:gd name="connsiteY408" fmla="*/ 4116397 h 6850016"/>
              <a:gd name="connsiteX409" fmla="*/ 5339635 w 6522685"/>
              <a:gd name="connsiteY409" fmla="*/ 4120389 h 6850016"/>
              <a:gd name="connsiteX410" fmla="*/ 4563619 w 6522685"/>
              <a:gd name="connsiteY410" fmla="*/ 5186213 h 6850016"/>
              <a:gd name="connsiteX411" fmla="*/ 4550047 w 6522685"/>
              <a:gd name="connsiteY411" fmla="*/ 5171842 h 6850016"/>
              <a:gd name="connsiteX412" fmla="*/ 4229900 w 6522685"/>
              <a:gd name="connsiteY412" fmla="*/ 4730344 h 6850016"/>
              <a:gd name="connsiteX413" fmla="*/ 4223513 w 6522685"/>
              <a:gd name="connsiteY413" fmla="*/ 4697610 h 6850016"/>
              <a:gd name="connsiteX414" fmla="*/ 5330853 w 6522685"/>
              <a:gd name="connsiteY414" fmla="*/ 4082067 h 6850016"/>
              <a:gd name="connsiteX415" fmla="*/ 4808718 w 6522685"/>
              <a:gd name="connsiteY415" fmla="*/ 3912812 h 6850016"/>
              <a:gd name="connsiteX416" fmla="*/ 4788759 w 6522685"/>
              <a:gd name="connsiteY416" fmla="*/ 3892853 h 6850016"/>
              <a:gd name="connsiteX417" fmla="*/ 4789558 w 6522685"/>
              <a:gd name="connsiteY417" fmla="*/ 2961954 h 6850016"/>
              <a:gd name="connsiteX418" fmla="*/ 4807122 w 6522685"/>
              <a:gd name="connsiteY418" fmla="*/ 2943591 h 6850016"/>
              <a:gd name="connsiteX419" fmla="*/ 5340433 w 6522685"/>
              <a:gd name="connsiteY419" fmla="*/ 2771143 h 6850016"/>
              <a:gd name="connsiteX420" fmla="*/ 5353207 w 6522685"/>
              <a:gd name="connsiteY420" fmla="*/ 2767950 h 6850016"/>
              <a:gd name="connsiteX421" fmla="*/ 5242233 w 6522685"/>
              <a:gd name="connsiteY421" fmla="*/ 3429000 h 6850016"/>
              <a:gd name="connsiteX422" fmla="*/ 5351610 w 6522685"/>
              <a:gd name="connsiteY422" fmla="*/ 4084462 h 6850016"/>
              <a:gd name="connsiteX423" fmla="*/ 5330853 w 6522685"/>
              <a:gd name="connsiteY423" fmla="*/ 4082067 h 6850016"/>
              <a:gd name="connsiteX424" fmla="*/ 3279839 w 6522685"/>
              <a:gd name="connsiteY424" fmla="*/ 627519 h 6850016"/>
              <a:gd name="connsiteX425" fmla="*/ 3280638 w 6522685"/>
              <a:gd name="connsiteY425" fmla="*/ 605963 h 6850016"/>
              <a:gd name="connsiteX426" fmla="*/ 4901330 w 6522685"/>
              <a:gd name="connsiteY426" fmla="*/ 1133686 h 6850016"/>
              <a:gd name="connsiteX427" fmla="*/ 4891749 w 6522685"/>
              <a:gd name="connsiteY427" fmla="*/ 1152048 h 6850016"/>
              <a:gd name="connsiteX428" fmla="*/ 4572401 w 6522685"/>
              <a:gd name="connsiteY428" fmla="*/ 1591950 h 6850016"/>
              <a:gd name="connsiteX429" fmla="*/ 4542861 w 6522685"/>
              <a:gd name="connsiteY429" fmla="*/ 1607918 h 6850016"/>
              <a:gd name="connsiteX430" fmla="*/ 3293412 w 6522685"/>
              <a:gd name="connsiteY430" fmla="*/ 1202346 h 6850016"/>
              <a:gd name="connsiteX431" fmla="*/ 3278243 w 6522685"/>
              <a:gd name="connsiteY431" fmla="*/ 1172008 h 6850016"/>
              <a:gd name="connsiteX432" fmla="*/ 3279839 w 6522685"/>
              <a:gd name="connsiteY432" fmla="*/ 627519 h 6850016"/>
              <a:gd name="connsiteX433" fmla="*/ 3279041 w 6522685"/>
              <a:gd name="connsiteY433" fmla="*/ 1257433 h 6850016"/>
              <a:gd name="connsiteX434" fmla="*/ 3282234 w 6522685"/>
              <a:gd name="connsiteY434" fmla="*/ 1237474 h 6850016"/>
              <a:gd name="connsiteX435" fmla="*/ 4529289 w 6522685"/>
              <a:gd name="connsiteY435" fmla="*/ 1643844 h 6850016"/>
              <a:gd name="connsiteX436" fmla="*/ 4523700 w 6522685"/>
              <a:gd name="connsiteY436" fmla="*/ 1659013 h 6850016"/>
              <a:gd name="connsiteX437" fmla="*/ 4198764 w 6522685"/>
              <a:gd name="connsiteY437" fmla="*/ 2106899 h 6850016"/>
              <a:gd name="connsiteX438" fmla="*/ 4174813 w 6522685"/>
              <a:gd name="connsiteY438" fmla="*/ 2118875 h 6850016"/>
              <a:gd name="connsiteX439" fmla="*/ 3289420 w 6522685"/>
              <a:gd name="connsiteY439" fmla="*/ 1831461 h 6850016"/>
              <a:gd name="connsiteX440" fmla="*/ 3277444 w 6522685"/>
              <a:gd name="connsiteY440" fmla="*/ 1805913 h 6850016"/>
              <a:gd name="connsiteX441" fmla="*/ 3279041 w 6522685"/>
              <a:gd name="connsiteY441" fmla="*/ 1257433 h 6850016"/>
              <a:gd name="connsiteX442" fmla="*/ 3279041 w 6522685"/>
              <a:gd name="connsiteY442" fmla="*/ 1885750 h 6850016"/>
              <a:gd name="connsiteX443" fmla="*/ 3279839 w 6522685"/>
              <a:gd name="connsiteY443" fmla="*/ 1868985 h 6850016"/>
              <a:gd name="connsiteX444" fmla="*/ 3297403 w 6522685"/>
              <a:gd name="connsiteY444" fmla="*/ 1877767 h 6850016"/>
              <a:gd name="connsiteX445" fmla="*/ 4141281 w 6522685"/>
              <a:gd name="connsiteY445" fmla="*/ 2152406 h 6850016"/>
              <a:gd name="connsiteX446" fmla="*/ 4152458 w 6522685"/>
              <a:gd name="connsiteY446" fmla="*/ 2152406 h 6850016"/>
              <a:gd name="connsiteX447" fmla="*/ 4157248 w 6522685"/>
              <a:gd name="connsiteY447" fmla="*/ 2162785 h 6850016"/>
              <a:gd name="connsiteX448" fmla="*/ 4151660 w 6522685"/>
              <a:gd name="connsiteY448" fmla="*/ 2170769 h 6850016"/>
              <a:gd name="connsiteX449" fmla="*/ 3831513 w 6522685"/>
              <a:gd name="connsiteY449" fmla="*/ 2612267 h 6850016"/>
              <a:gd name="connsiteX450" fmla="*/ 3797982 w 6522685"/>
              <a:gd name="connsiteY450" fmla="*/ 2629033 h 6850016"/>
              <a:gd name="connsiteX451" fmla="*/ 3292613 w 6522685"/>
              <a:gd name="connsiteY451" fmla="*/ 2463770 h 6850016"/>
              <a:gd name="connsiteX452" fmla="*/ 3276646 w 6522685"/>
              <a:gd name="connsiteY452" fmla="*/ 2435828 h 6850016"/>
              <a:gd name="connsiteX453" fmla="*/ 3279041 w 6522685"/>
              <a:gd name="connsiteY453" fmla="*/ 1885750 h 6850016"/>
              <a:gd name="connsiteX454" fmla="*/ 3281436 w 6522685"/>
              <a:gd name="connsiteY454" fmla="*/ 2498899 h 6850016"/>
              <a:gd name="connsiteX455" fmla="*/ 3294210 w 6522685"/>
              <a:gd name="connsiteY455" fmla="*/ 2504487 h 6850016"/>
              <a:gd name="connsiteX456" fmla="*/ 3779619 w 6522685"/>
              <a:gd name="connsiteY456" fmla="*/ 2661766 h 6850016"/>
              <a:gd name="connsiteX457" fmla="*/ 3787603 w 6522685"/>
              <a:gd name="connsiteY457" fmla="*/ 2662565 h 6850016"/>
              <a:gd name="connsiteX458" fmla="*/ 3793990 w 6522685"/>
              <a:gd name="connsiteY458" fmla="*/ 2664960 h 6850016"/>
              <a:gd name="connsiteX459" fmla="*/ 3782812 w 6522685"/>
              <a:gd name="connsiteY459" fmla="*/ 2681726 h 6850016"/>
              <a:gd name="connsiteX460" fmla="*/ 3462666 w 6522685"/>
              <a:gd name="connsiteY460" fmla="*/ 3122426 h 6850016"/>
              <a:gd name="connsiteX461" fmla="*/ 3432328 w 6522685"/>
              <a:gd name="connsiteY461" fmla="*/ 3136797 h 6850016"/>
              <a:gd name="connsiteX462" fmla="*/ 3292613 w 6522685"/>
              <a:gd name="connsiteY462" fmla="*/ 3090491 h 6850016"/>
              <a:gd name="connsiteX463" fmla="*/ 3278243 w 6522685"/>
              <a:gd name="connsiteY463" fmla="*/ 3065742 h 6850016"/>
              <a:gd name="connsiteX464" fmla="*/ 3279041 w 6522685"/>
              <a:gd name="connsiteY464" fmla="*/ 2513270 h 6850016"/>
              <a:gd name="connsiteX465" fmla="*/ 3281436 w 6522685"/>
              <a:gd name="connsiteY465" fmla="*/ 2498899 h 6850016"/>
              <a:gd name="connsiteX466" fmla="*/ 3278243 w 6522685"/>
              <a:gd name="connsiteY466" fmla="*/ 3343575 h 6850016"/>
              <a:gd name="connsiteX467" fmla="*/ 3278243 w 6522685"/>
              <a:gd name="connsiteY467" fmla="*/ 3143184 h 6850016"/>
              <a:gd name="connsiteX468" fmla="*/ 3295008 w 6522685"/>
              <a:gd name="connsiteY468" fmla="*/ 3132006 h 6850016"/>
              <a:gd name="connsiteX469" fmla="*/ 3425941 w 6522685"/>
              <a:gd name="connsiteY469" fmla="*/ 3171925 h 6850016"/>
              <a:gd name="connsiteX470" fmla="*/ 3281436 w 6522685"/>
              <a:gd name="connsiteY470" fmla="*/ 3371517 h 6850016"/>
              <a:gd name="connsiteX471" fmla="*/ 3278243 w 6522685"/>
              <a:gd name="connsiteY471" fmla="*/ 3343575 h 6850016"/>
              <a:gd name="connsiteX472" fmla="*/ 3278243 w 6522685"/>
              <a:gd name="connsiteY472" fmla="*/ 3533587 h 6850016"/>
              <a:gd name="connsiteX473" fmla="*/ 3281436 w 6522685"/>
              <a:gd name="connsiteY473" fmla="*/ 3483289 h 6850016"/>
              <a:gd name="connsiteX474" fmla="*/ 3425941 w 6522685"/>
              <a:gd name="connsiteY474" fmla="*/ 3682882 h 6850016"/>
              <a:gd name="connsiteX475" fmla="*/ 3289420 w 6522685"/>
              <a:gd name="connsiteY475" fmla="*/ 3725195 h 6850016"/>
              <a:gd name="connsiteX476" fmla="*/ 3278243 w 6522685"/>
              <a:gd name="connsiteY476" fmla="*/ 3713220 h 6850016"/>
              <a:gd name="connsiteX477" fmla="*/ 3278243 w 6522685"/>
              <a:gd name="connsiteY477" fmla="*/ 3533587 h 6850016"/>
              <a:gd name="connsiteX478" fmla="*/ 3278243 w 6522685"/>
              <a:gd name="connsiteY478" fmla="*/ 4336747 h 6850016"/>
              <a:gd name="connsiteX479" fmla="*/ 3278243 w 6522685"/>
              <a:gd name="connsiteY479" fmla="*/ 3791460 h 6850016"/>
              <a:gd name="connsiteX480" fmla="*/ 3295008 w 6522685"/>
              <a:gd name="connsiteY480" fmla="*/ 3760324 h 6850016"/>
              <a:gd name="connsiteX481" fmla="*/ 3435521 w 6522685"/>
              <a:gd name="connsiteY481" fmla="*/ 3716413 h 6850016"/>
              <a:gd name="connsiteX482" fmla="*/ 3458674 w 6522685"/>
              <a:gd name="connsiteY482" fmla="*/ 3725994 h 6850016"/>
              <a:gd name="connsiteX483" fmla="*/ 3788401 w 6522685"/>
              <a:gd name="connsiteY483" fmla="*/ 4181065 h 6850016"/>
              <a:gd name="connsiteX484" fmla="*/ 3793990 w 6522685"/>
              <a:gd name="connsiteY484" fmla="*/ 4190645 h 6850016"/>
              <a:gd name="connsiteX485" fmla="*/ 3639904 w 6522685"/>
              <a:gd name="connsiteY485" fmla="*/ 4205814 h 6850016"/>
              <a:gd name="connsiteX486" fmla="*/ 3298202 w 6522685"/>
              <a:gd name="connsiteY486" fmla="*/ 4346327 h 6850016"/>
              <a:gd name="connsiteX487" fmla="*/ 3282234 w 6522685"/>
              <a:gd name="connsiteY487" fmla="*/ 4353513 h 6850016"/>
              <a:gd name="connsiteX488" fmla="*/ 3278243 w 6522685"/>
              <a:gd name="connsiteY488" fmla="*/ 4336747 h 6850016"/>
              <a:gd name="connsiteX489" fmla="*/ 3277444 w 6522685"/>
              <a:gd name="connsiteY489" fmla="*/ 5585398 h 6850016"/>
              <a:gd name="connsiteX490" fmla="*/ 3276646 w 6522685"/>
              <a:gd name="connsiteY490" fmla="*/ 5053684 h 6850016"/>
              <a:gd name="connsiteX491" fmla="*/ 3293412 w 6522685"/>
              <a:gd name="connsiteY491" fmla="*/ 5020152 h 6850016"/>
              <a:gd name="connsiteX492" fmla="*/ 4051863 w 6522685"/>
              <a:gd name="connsiteY492" fmla="*/ 4738327 h 6850016"/>
              <a:gd name="connsiteX493" fmla="*/ 4174014 w 6522685"/>
              <a:gd name="connsiteY493" fmla="*/ 4735134 h 6850016"/>
              <a:gd name="connsiteX494" fmla="*/ 4197965 w 6522685"/>
              <a:gd name="connsiteY494" fmla="*/ 4747109 h 6850016"/>
              <a:gd name="connsiteX495" fmla="*/ 4523700 w 6522685"/>
              <a:gd name="connsiteY495" fmla="*/ 5196592 h 6850016"/>
              <a:gd name="connsiteX496" fmla="*/ 4532482 w 6522685"/>
              <a:gd name="connsiteY496" fmla="*/ 5210963 h 6850016"/>
              <a:gd name="connsiteX497" fmla="*/ 4337680 w 6522685"/>
              <a:gd name="connsiteY497" fmla="*/ 5217350 h 6850016"/>
              <a:gd name="connsiteX498" fmla="*/ 3305387 w 6522685"/>
              <a:gd name="connsiteY498" fmla="*/ 5598970 h 6850016"/>
              <a:gd name="connsiteX499" fmla="*/ 3280638 w 6522685"/>
              <a:gd name="connsiteY499" fmla="*/ 5614140 h 6850016"/>
              <a:gd name="connsiteX500" fmla="*/ 3277444 w 6522685"/>
              <a:gd name="connsiteY500" fmla="*/ 5585398 h 6850016"/>
              <a:gd name="connsiteX501" fmla="*/ 4898934 w 6522685"/>
              <a:gd name="connsiteY501" fmla="*/ 5717129 h 6850016"/>
              <a:gd name="connsiteX502" fmla="*/ 4882169 w 6522685"/>
              <a:gd name="connsiteY502" fmla="*/ 5720323 h 6850016"/>
              <a:gd name="connsiteX503" fmla="*/ 3297403 w 6522685"/>
              <a:gd name="connsiteY503" fmla="*/ 6234473 h 6850016"/>
              <a:gd name="connsiteX504" fmla="*/ 3279839 w 6522685"/>
              <a:gd name="connsiteY504" fmla="*/ 6244852 h 6850016"/>
              <a:gd name="connsiteX505" fmla="*/ 3278243 w 6522685"/>
              <a:gd name="connsiteY505" fmla="*/ 6224094 h 6850016"/>
              <a:gd name="connsiteX506" fmla="*/ 3278243 w 6522685"/>
              <a:gd name="connsiteY506" fmla="*/ 5682799 h 6850016"/>
              <a:gd name="connsiteX507" fmla="*/ 3293412 w 6522685"/>
              <a:gd name="connsiteY507" fmla="*/ 5650865 h 6850016"/>
              <a:gd name="connsiteX508" fmla="*/ 4241077 w 6522685"/>
              <a:gd name="connsiteY508" fmla="*/ 5261260 h 6850016"/>
              <a:gd name="connsiteX509" fmla="*/ 4542861 w 6522685"/>
              <a:gd name="connsiteY509" fmla="*/ 5245293 h 6850016"/>
              <a:gd name="connsiteX510" fmla="*/ 4571602 w 6522685"/>
              <a:gd name="connsiteY510" fmla="*/ 5259663 h 6850016"/>
              <a:gd name="connsiteX511" fmla="*/ 4892547 w 6522685"/>
              <a:gd name="connsiteY511" fmla="*/ 5702759 h 6850016"/>
              <a:gd name="connsiteX512" fmla="*/ 4898934 w 6522685"/>
              <a:gd name="connsiteY512" fmla="*/ 5717129 h 6850016"/>
              <a:gd name="connsiteX513" fmla="*/ 4932466 w 6522685"/>
              <a:gd name="connsiteY513" fmla="*/ 5697170 h 6850016"/>
              <a:gd name="connsiteX514" fmla="*/ 4920490 w 6522685"/>
              <a:gd name="connsiteY514" fmla="*/ 5685194 h 6850016"/>
              <a:gd name="connsiteX515" fmla="*/ 4597949 w 6522685"/>
              <a:gd name="connsiteY515" fmla="*/ 5241301 h 6850016"/>
              <a:gd name="connsiteX516" fmla="*/ 4592360 w 6522685"/>
              <a:gd name="connsiteY516" fmla="*/ 5209366 h 6850016"/>
              <a:gd name="connsiteX517" fmla="*/ 5368376 w 6522685"/>
              <a:gd name="connsiteY517" fmla="*/ 4142743 h 6850016"/>
              <a:gd name="connsiteX518" fmla="*/ 5394722 w 6522685"/>
              <a:gd name="connsiteY518" fmla="*/ 4137953 h 6850016"/>
              <a:gd name="connsiteX519" fmla="*/ 5921647 w 6522685"/>
              <a:gd name="connsiteY519" fmla="*/ 4309603 h 6850016"/>
              <a:gd name="connsiteX520" fmla="*/ 5937614 w 6522685"/>
              <a:gd name="connsiteY520" fmla="*/ 4315989 h 6850016"/>
              <a:gd name="connsiteX521" fmla="*/ 4932466 w 6522685"/>
              <a:gd name="connsiteY521" fmla="*/ 5697170 h 6850016"/>
              <a:gd name="connsiteX522" fmla="*/ 5789117 w 6522685"/>
              <a:gd name="connsiteY522" fmla="*/ 4231362 h 6850016"/>
              <a:gd name="connsiteX523" fmla="*/ 5410690 w 6522685"/>
              <a:gd name="connsiteY523" fmla="*/ 4108413 h 6850016"/>
              <a:gd name="connsiteX524" fmla="*/ 5385142 w 6522685"/>
              <a:gd name="connsiteY524" fmla="*/ 4083664 h 6850016"/>
              <a:gd name="connsiteX525" fmla="*/ 5385142 w 6522685"/>
              <a:gd name="connsiteY525" fmla="*/ 2773538 h 6850016"/>
              <a:gd name="connsiteX526" fmla="*/ 5411488 w 6522685"/>
              <a:gd name="connsiteY526" fmla="*/ 2747192 h 6850016"/>
              <a:gd name="connsiteX527" fmla="*/ 5932025 w 6522685"/>
              <a:gd name="connsiteY527" fmla="*/ 2578736 h 6850016"/>
              <a:gd name="connsiteX528" fmla="*/ 5949590 w 6522685"/>
              <a:gd name="connsiteY528" fmla="*/ 2573946 h 6850016"/>
              <a:gd name="connsiteX529" fmla="*/ 5949590 w 6522685"/>
              <a:gd name="connsiteY529" fmla="*/ 4283256 h 6850016"/>
              <a:gd name="connsiteX530" fmla="*/ 5789117 w 6522685"/>
              <a:gd name="connsiteY530" fmla="*/ 4231362 h 6850016"/>
              <a:gd name="connsiteX0" fmla="*/ 6506852 w 6523290"/>
              <a:gd name="connsiteY0" fmla="*/ 4693236 h 7085154"/>
              <a:gd name="connsiteX1" fmla="*/ 6011862 w 6523290"/>
              <a:gd name="connsiteY1" fmla="*/ 4532763 h 7085154"/>
              <a:gd name="connsiteX2" fmla="*/ 5983121 w 6523290"/>
              <a:gd name="connsiteY2" fmla="*/ 4504022 h 7085154"/>
              <a:gd name="connsiteX3" fmla="*/ 5844205 w 6523290"/>
              <a:gd name="connsiteY3" fmla="*/ 3819818 h 7085154"/>
              <a:gd name="connsiteX4" fmla="*/ 5984718 w 6523290"/>
              <a:gd name="connsiteY4" fmla="*/ 2805090 h 7085154"/>
              <a:gd name="connsiteX5" fmla="*/ 6010266 w 6523290"/>
              <a:gd name="connsiteY5" fmla="*/ 2780340 h 7085154"/>
              <a:gd name="connsiteX6" fmla="*/ 6506852 w 6523290"/>
              <a:gd name="connsiteY6" fmla="*/ 2619868 h 7085154"/>
              <a:gd name="connsiteX7" fmla="*/ 6522021 w 6523290"/>
              <a:gd name="connsiteY7" fmla="*/ 2598312 h 7085154"/>
              <a:gd name="connsiteX8" fmla="*/ 6497271 w 6523290"/>
              <a:gd name="connsiteY8" fmla="*/ 2587135 h 7085154"/>
              <a:gd name="connsiteX9" fmla="*/ 5997492 w 6523290"/>
              <a:gd name="connsiteY9" fmla="*/ 2750002 h 7085154"/>
              <a:gd name="connsiteX10" fmla="*/ 5967952 w 6523290"/>
              <a:gd name="connsiteY10" fmla="*/ 2746010 h 7085154"/>
              <a:gd name="connsiteX11" fmla="*/ 4964401 w 6523290"/>
              <a:gd name="connsiteY11" fmla="*/ 1366427 h 7085154"/>
              <a:gd name="connsiteX12" fmla="*/ 4971586 w 6523290"/>
              <a:gd name="connsiteY12" fmla="*/ 1329702 h 7085154"/>
              <a:gd name="connsiteX13" fmla="*/ 5163993 w 6523290"/>
              <a:gd name="connsiteY13" fmla="*/ 1065441 h 7085154"/>
              <a:gd name="connsiteX14" fmla="*/ 5279757 w 6523290"/>
              <a:gd name="connsiteY14" fmla="*/ 905767 h 7085154"/>
              <a:gd name="connsiteX15" fmla="*/ 5278959 w 6523290"/>
              <a:gd name="connsiteY15" fmla="*/ 884211 h 7085154"/>
              <a:gd name="connsiteX16" fmla="*/ 5872029 w 6523290"/>
              <a:gd name="connsiteY16" fmla="*/ 172 h 7085154"/>
              <a:gd name="connsiteX17" fmla="*/ 4942844 w 6523290"/>
              <a:gd name="connsiteY17" fmla="*/ 1312137 h 7085154"/>
              <a:gd name="connsiteX18" fmla="*/ 4911708 w 6523290"/>
              <a:gd name="connsiteY18" fmla="*/ 1328903 h 7085154"/>
              <a:gd name="connsiteX19" fmla="*/ 4376800 w 6523290"/>
              <a:gd name="connsiteY19" fmla="*/ 1286590 h 7085154"/>
              <a:gd name="connsiteX20" fmla="*/ 3292613 w 6523290"/>
              <a:gd name="connsiteY20" fmla="*/ 801180 h 7085154"/>
              <a:gd name="connsiteX21" fmla="*/ 3279839 w 6523290"/>
              <a:gd name="connsiteY21" fmla="*/ 774036 h 7085154"/>
              <a:gd name="connsiteX22" fmla="*/ 3279839 w 6523290"/>
              <a:gd name="connsiteY22" fmla="*/ 512170 h 7085154"/>
              <a:gd name="connsiteX23" fmla="*/ 3279839 w 6523290"/>
              <a:gd name="connsiteY23" fmla="*/ 512170 h 7085154"/>
              <a:gd name="connsiteX24" fmla="*/ 3279839 w 6523290"/>
              <a:gd name="connsiteY24" fmla="*/ 247910 h 7085154"/>
              <a:gd name="connsiteX25" fmla="*/ 3259880 w 6523290"/>
              <a:gd name="connsiteY25" fmla="*/ 228749 h 7085154"/>
              <a:gd name="connsiteX26" fmla="*/ 3245509 w 6523290"/>
              <a:gd name="connsiteY26" fmla="*/ 248708 h 7085154"/>
              <a:gd name="connsiteX27" fmla="*/ 3245509 w 6523290"/>
              <a:gd name="connsiteY27" fmla="*/ 763657 h 7085154"/>
              <a:gd name="connsiteX28" fmla="*/ 3223953 w 6523290"/>
              <a:gd name="connsiteY28" fmla="*/ 807567 h 7085154"/>
              <a:gd name="connsiteX29" fmla="*/ 1609649 w 6523290"/>
              <a:gd name="connsiteY29" fmla="*/ 1328903 h 7085154"/>
              <a:gd name="connsiteX30" fmla="*/ 1581706 w 6523290"/>
              <a:gd name="connsiteY30" fmla="*/ 1313734 h 7085154"/>
              <a:gd name="connsiteX31" fmla="*/ 1343791 w 6523290"/>
              <a:gd name="connsiteY31" fmla="*/ 985604 h 7085154"/>
              <a:gd name="connsiteX32" fmla="*/ 1270341 w 6523290"/>
              <a:gd name="connsiteY32" fmla="*/ 885009 h 7085154"/>
              <a:gd name="connsiteX33" fmla="*/ 1257567 w 6523290"/>
              <a:gd name="connsiteY33" fmla="*/ 877026 h 7085154"/>
              <a:gd name="connsiteX34" fmla="*/ 1246390 w 6523290"/>
              <a:gd name="connsiteY34" fmla="*/ 909759 h 7085154"/>
              <a:gd name="connsiteX35" fmla="*/ 1552166 w 6523290"/>
              <a:gd name="connsiteY35" fmla="*/ 1330500 h 7085154"/>
              <a:gd name="connsiteX36" fmla="*/ 1558553 w 6523290"/>
              <a:gd name="connsiteY36" fmla="*/ 1368822 h 7085154"/>
              <a:gd name="connsiteX37" fmla="*/ 559792 w 6523290"/>
              <a:gd name="connsiteY37" fmla="*/ 2742817 h 7085154"/>
              <a:gd name="connsiteX38" fmla="*/ 521470 w 6523290"/>
              <a:gd name="connsiteY38" fmla="*/ 2748405 h 7085154"/>
              <a:gd name="connsiteX39" fmla="*/ 24884 w 6523290"/>
              <a:gd name="connsiteY39" fmla="*/ 2586336 h 7085154"/>
              <a:gd name="connsiteX40" fmla="*/ 1731 w 6523290"/>
              <a:gd name="connsiteY40" fmla="*/ 2597513 h 7085154"/>
              <a:gd name="connsiteX41" fmla="*/ 16102 w 6523290"/>
              <a:gd name="connsiteY41" fmla="*/ 2619070 h 7085154"/>
              <a:gd name="connsiteX42" fmla="*/ 507099 w 6523290"/>
              <a:gd name="connsiteY42" fmla="*/ 2777945 h 7085154"/>
              <a:gd name="connsiteX43" fmla="*/ 540631 w 6523290"/>
              <a:gd name="connsiteY43" fmla="*/ 2809880 h 7085154"/>
              <a:gd name="connsiteX44" fmla="*/ 680346 w 6523290"/>
              <a:gd name="connsiteY44" fmla="*/ 3509252 h 7085154"/>
              <a:gd name="connsiteX45" fmla="*/ 541429 w 6523290"/>
              <a:gd name="connsiteY45" fmla="*/ 4499231 h 7085154"/>
              <a:gd name="connsiteX46" fmla="*/ 507099 w 6523290"/>
              <a:gd name="connsiteY46" fmla="*/ 4531965 h 7085154"/>
              <a:gd name="connsiteX47" fmla="*/ 16102 w 6523290"/>
              <a:gd name="connsiteY47" fmla="*/ 4690840 h 7085154"/>
              <a:gd name="connsiteX48" fmla="*/ 3328 w 6523290"/>
              <a:gd name="connsiteY48" fmla="*/ 4714791 h 7085154"/>
              <a:gd name="connsiteX49" fmla="*/ 28077 w 6523290"/>
              <a:gd name="connsiteY49" fmla="*/ 4722775 h 7085154"/>
              <a:gd name="connsiteX50" fmla="*/ 524663 w 6523290"/>
              <a:gd name="connsiteY50" fmla="*/ 4561505 h 7085154"/>
              <a:gd name="connsiteX51" fmla="*/ 558195 w 6523290"/>
              <a:gd name="connsiteY51" fmla="*/ 4565496 h 7085154"/>
              <a:gd name="connsiteX52" fmla="*/ 1558553 w 6523290"/>
              <a:gd name="connsiteY52" fmla="*/ 5942685 h 7085154"/>
              <a:gd name="connsiteX53" fmla="*/ 1551368 w 6523290"/>
              <a:gd name="connsiteY53" fmla="*/ 5981007 h 7085154"/>
              <a:gd name="connsiteX54" fmla="*/ 1243995 w 6523290"/>
              <a:gd name="connsiteY54" fmla="*/ 6403344 h 7085154"/>
              <a:gd name="connsiteX55" fmla="*/ 1247189 w 6523290"/>
              <a:gd name="connsiteY55" fmla="*/ 6428892 h 7085154"/>
              <a:gd name="connsiteX56" fmla="*/ 1271938 w 6523290"/>
              <a:gd name="connsiteY56" fmla="*/ 6423303 h 7085154"/>
              <a:gd name="connsiteX57" fmla="*/ 1580109 w 6523290"/>
              <a:gd name="connsiteY57" fmla="*/ 5998571 h 7085154"/>
              <a:gd name="connsiteX58" fmla="*/ 1609649 w 6523290"/>
              <a:gd name="connsiteY58" fmla="*/ 5982603 h 7085154"/>
              <a:gd name="connsiteX59" fmla="*/ 2072703 w 6523290"/>
              <a:gd name="connsiteY59" fmla="*/ 6012941 h 7085154"/>
              <a:gd name="connsiteX60" fmla="*/ 3223155 w 6523290"/>
              <a:gd name="connsiteY60" fmla="*/ 6505536 h 7085154"/>
              <a:gd name="connsiteX61" fmla="*/ 3243913 w 6523290"/>
              <a:gd name="connsiteY61" fmla="*/ 6548648 h 7085154"/>
              <a:gd name="connsiteX62" fmla="*/ 3243114 w 6523290"/>
              <a:gd name="connsiteY62" fmla="*/ 7065193 h 7085154"/>
              <a:gd name="connsiteX63" fmla="*/ 3262275 w 6523290"/>
              <a:gd name="connsiteY63" fmla="*/ 7085153 h 7085154"/>
              <a:gd name="connsiteX64" fmla="*/ 3277444 w 6523290"/>
              <a:gd name="connsiteY64" fmla="*/ 7063596 h 7085154"/>
              <a:gd name="connsiteX65" fmla="*/ 3276646 w 6523290"/>
              <a:gd name="connsiteY65" fmla="*/ 6547051 h 7085154"/>
              <a:gd name="connsiteX66" fmla="*/ 3297403 w 6523290"/>
              <a:gd name="connsiteY66" fmla="*/ 6506334 h 7085154"/>
              <a:gd name="connsiteX67" fmla="*/ 4063040 w 6523290"/>
              <a:gd name="connsiteY67" fmla="*/ 6105552 h 7085154"/>
              <a:gd name="connsiteX68" fmla="*/ 4905321 w 6523290"/>
              <a:gd name="connsiteY68" fmla="*/ 5984200 h 7085154"/>
              <a:gd name="connsiteX69" fmla="*/ 4942844 w 6523290"/>
              <a:gd name="connsiteY69" fmla="*/ 6003361 h 7085154"/>
              <a:gd name="connsiteX70" fmla="*/ 5144833 w 6523290"/>
              <a:gd name="connsiteY70" fmla="*/ 6282790 h 7085154"/>
              <a:gd name="connsiteX71" fmla="*/ 5249419 w 6523290"/>
              <a:gd name="connsiteY71" fmla="*/ 6426497 h 7085154"/>
              <a:gd name="connsiteX72" fmla="*/ 5262991 w 6523290"/>
              <a:gd name="connsiteY72" fmla="*/ 6436876 h 7085154"/>
              <a:gd name="connsiteX73" fmla="*/ 5274967 w 6523290"/>
              <a:gd name="connsiteY73" fmla="*/ 6404143 h 7085154"/>
              <a:gd name="connsiteX74" fmla="*/ 4966796 w 6523290"/>
              <a:gd name="connsiteY74" fmla="*/ 5980208 h 7085154"/>
              <a:gd name="connsiteX75" fmla="*/ 4961207 w 6523290"/>
              <a:gd name="connsiteY75" fmla="*/ 5947475 h 7085154"/>
              <a:gd name="connsiteX76" fmla="*/ 5964758 w 6523290"/>
              <a:gd name="connsiteY76" fmla="*/ 4567891 h 7085154"/>
              <a:gd name="connsiteX77" fmla="*/ 5998290 w 6523290"/>
              <a:gd name="connsiteY77" fmla="*/ 4563900 h 7085154"/>
              <a:gd name="connsiteX78" fmla="*/ 6248979 w 6523290"/>
              <a:gd name="connsiteY78" fmla="*/ 4646132 h 7085154"/>
              <a:gd name="connsiteX79" fmla="*/ 6498070 w 6523290"/>
              <a:gd name="connsiteY79" fmla="*/ 4726767 h 7085154"/>
              <a:gd name="connsiteX80" fmla="*/ 6516433 w 6523290"/>
              <a:gd name="connsiteY80" fmla="*/ 4725969 h 7085154"/>
              <a:gd name="connsiteX81" fmla="*/ 6506852 w 6523290"/>
              <a:gd name="connsiteY81" fmla="*/ 4693236 h 7085154"/>
              <a:gd name="connsiteX82" fmla="*/ 3242316 w 6523290"/>
              <a:gd name="connsiteY82" fmla="*/ 836309 h 7085154"/>
              <a:gd name="connsiteX83" fmla="*/ 3245509 w 6523290"/>
              <a:gd name="connsiteY83" fmla="*/ 856268 h 7085154"/>
              <a:gd name="connsiteX84" fmla="*/ 3245509 w 6523290"/>
              <a:gd name="connsiteY84" fmla="*/ 1401555 h 7085154"/>
              <a:gd name="connsiteX85" fmla="*/ 3230340 w 6523290"/>
              <a:gd name="connsiteY85" fmla="*/ 1431893 h 7085154"/>
              <a:gd name="connsiteX86" fmla="*/ 2305827 w 6523290"/>
              <a:gd name="connsiteY86" fmla="*/ 1819102 h 7085154"/>
              <a:gd name="connsiteX87" fmla="*/ 1979294 w 6523290"/>
              <a:gd name="connsiteY87" fmla="*/ 1838263 h 7085154"/>
              <a:gd name="connsiteX88" fmla="*/ 1953746 w 6523290"/>
              <a:gd name="connsiteY88" fmla="*/ 1826288 h 7085154"/>
              <a:gd name="connsiteX89" fmla="*/ 1627213 w 6523290"/>
              <a:gd name="connsiteY89" fmla="*/ 1375209 h 7085154"/>
              <a:gd name="connsiteX90" fmla="*/ 1620027 w 6523290"/>
              <a:gd name="connsiteY90" fmla="*/ 1363233 h 7085154"/>
              <a:gd name="connsiteX91" fmla="*/ 3242316 w 6523290"/>
              <a:gd name="connsiteY91" fmla="*/ 836309 h 7085154"/>
              <a:gd name="connsiteX92" fmla="*/ 3245509 w 6523290"/>
              <a:gd name="connsiteY92" fmla="*/ 2029074 h 7085154"/>
              <a:gd name="connsiteX93" fmla="*/ 3228744 w 6523290"/>
              <a:gd name="connsiteY93" fmla="*/ 2062605 h 7085154"/>
              <a:gd name="connsiteX94" fmla="*/ 2485461 w 6523290"/>
              <a:gd name="connsiteY94" fmla="*/ 2342833 h 7085154"/>
              <a:gd name="connsiteX95" fmla="*/ 2345746 w 6523290"/>
              <a:gd name="connsiteY95" fmla="*/ 2346825 h 7085154"/>
              <a:gd name="connsiteX96" fmla="*/ 2324989 w 6523290"/>
              <a:gd name="connsiteY96" fmla="*/ 2337245 h 7085154"/>
              <a:gd name="connsiteX97" fmla="*/ 1993665 w 6523290"/>
              <a:gd name="connsiteY97" fmla="*/ 1880577 h 7085154"/>
              <a:gd name="connsiteX98" fmla="*/ 1989673 w 6523290"/>
              <a:gd name="connsiteY98" fmla="*/ 1872593 h 7085154"/>
              <a:gd name="connsiteX99" fmla="*/ 3240719 w 6523290"/>
              <a:gd name="connsiteY99" fmla="*/ 1466223 h 7085154"/>
              <a:gd name="connsiteX100" fmla="*/ 3243913 w 6523290"/>
              <a:gd name="connsiteY100" fmla="*/ 1487779 h 7085154"/>
              <a:gd name="connsiteX101" fmla="*/ 3245509 w 6523290"/>
              <a:gd name="connsiteY101" fmla="*/ 2029074 h 7085154"/>
              <a:gd name="connsiteX102" fmla="*/ 1281518 w 6523290"/>
              <a:gd name="connsiteY102" fmla="*/ 3590686 h 7085154"/>
              <a:gd name="connsiteX103" fmla="*/ 1180125 w 6523290"/>
              <a:gd name="connsiteY103" fmla="*/ 3019851 h 7085154"/>
              <a:gd name="connsiteX104" fmla="*/ 1174537 w 6523290"/>
              <a:gd name="connsiteY104" fmla="*/ 3001489 h 7085154"/>
              <a:gd name="connsiteX105" fmla="*/ 1176134 w 6523290"/>
              <a:gd name="connsiteY105" fmla="*/ 2996699 h 7085154"/>
              <a:gd name="connsiteX106" fmla="*/ 1224834 w 6523290"/>
              <a:gd name="connsiteY106" fmla="*/ 3011868 h 7085154"/>
              <a:gd name="connsiteX107" fmla="*/ 1712638 w 6523290"/>
              <a:gd name="connsiteY107" fmla="*/ 3169945 h 7085154"/>
              <a:gd name="connsiteX108" fmla="*/ 1736590 w 6523290"/>
              <a:gd name="connsiteY108" fmla="*/ 3193896 h 7085154"/>
              <a:gd name="connsiteX109" fmla="*/ 1736590 w 6523290"/>
              <a:gd name="connsiteY109" fmla="*/ 4118409 h 7085154"/>
              <a:gd name="connsiteX110" fmla="*/ 1714235 w 6523290"/>
              <a:gd name="connsiteY110" fmla="*/ 4140763 h 7085154"/>
              <a:gd name="connsiteX111" fmla="*/ 1193698 w 6523290"/>
              <a:gd name="connsiteY111" fmla="*/ 4309219 h 7085154"/>
              <a:gd name="connsiteX112" fmla="*/ 1176134 w 6523290"/>
              <a:gd name="connsiteY112" fmla="*/ 4311614 h 7085154"/>
              <a:gd name="connsiteX113" fmla="*/ 1179327 w 6523290"/>
              <a:gd name="connsiteY113" fmla="*/ 4295647 h 7085154"/>
              <a:gd name="connsiteX114" fmla="*/ 1281518 w 6523290"/>
              <a:gd name="connsiteY114" fmla="*/ 3590686 h 7085154"/>
              <a:gd name="connsiteX115" fmla="*/ 2335367 w 6523290"/>
              <a:gd name="connsiteY115" fmla="*/ 3922808 h 7085154"/>
              <a:gd name="connsiteX116" fmla="*/ 2315408 w 6523290"/>
              <a:gd name="connsiteY116" fmla="*/ 3945162 h 7085154"/>
              <a:gd name="connsiteX117" fmla="*/ 1786088 w 6523290"/>
              <a:gd name="connsiteY117" fmla="*/ 4116812 h 7085154"/>
              <a:gd name="connsiteX118" fmla="*/ 1772516 w 6523290"/>
              <a:gd name="connsiteY118" fmla="*/ 4120006 h 7085154"/>
              <a:gd name="connsiteX119" fmla="*/ 1773315 w 6523290"/>
              <a:gd name="connsiteY119" fmla="*/ 3194695 h 7085154"/>
              <a:gd name="connsiteX120" fmla="*/ 1794072 w 6523290"/>
              <a:gd name="connsiteY120" fmla="*/ 3197888 h 7085154"/>
              <a:gd name="connsiteX121" fmla="*/ 2312215 w 6523290"/>
              <a:gd name="connsiteY121" fmla="*/ 3366344 h 7085154"/>
              <a:gd name="connsiteX122" fmla="*/ 2336166 w 6523290"/>
              <a:gd name="connsiteY122" fmla="*/ 3390295 h 7085154"/>
              <a:gd name="connsiteX123" fmla="*/ 2335367 w 6523290"/>
              <a:gd name="connsiteY123" fmla="*/ 3922808 h 7085154"/>
              <a:gd name="connsiteX124" fmla="*/ 2371294 w 6523290"/>
              <a:gd name="connsiteY124" fmla="*/ 3389497 h 7085154"/>
              <a:gd name="connsiteX125" fmla="*/ 2388060 w 6523290"/>
              <a:gd name="connsiteY125" fmla="*/ 3391093 h 7085154"/>
              <a:gd name="connsiteX126" fmla="*/ 2911791 w 6523290"/>
              <a:gd name="connsiteY126" fmla="*/ 3561146 h 7085154"/>
              <a:gd name="connsiteX127" fmla="*/ 2933347 w 6523290"/>
              <a:gd name="connsiteY127" fmla="*/ 3584299 h 7085154"/>
              <a:gd name="connsiteX128" fmla="*/ 2932548 w 6523290"/>
              <a:gd name="connsiteY128" fmla="*/ 3731998 h 7085154"/>
              <a:gd name="connsiteX129" fmla="*/ 2912589 w 6523290"/>
              <a:gd name="connsiteY129" fmla="*/ 3751957 h 7085154"/>
              <a:gd name="connsiteX130" fmla="*/ 2387261 w 6523290"/>
              <a:gd name="connsiteY130" fmla="*/ 3922010 h 7085154"/>
              <a:gd name="connsiteX131" fmla="*/ 2370496 w 6523290"/>
              <a:gd name="connsiteY131" fmla="*/ 3923606 h 7085154"/>
              <a:gd name="connsiteX132" fmla="*/ 2371294 w 6523290"/>
              <a:gd name="connsiteY132" fmla="*/ 3389497 h 7085154"/>
              <a:gd name="connsiteX133" fmla="*/ 1754154 w 6523290"/>
              <a:gd name="connsiteY133" fmla="*/ 3134018 h 7085154"/>
              <a:gd name="connsiteX134" fmla="*/ 1727807 w 6523290"/>
              <a:gd name="connsiteY134" fmla="*/ 3139607 h 7085154"/>
              <a:gd name="connsiteX135" fmla="*/ 1195294 w 6523290"/>
              <a:gd name="connsiteY135" fmla="*/ 2966361 h 7085154"/>
              <a:gd name="connsiteX136" fmla="*/ 1184117 w 6523290"/>
              <a:gd name="connsiteY136" fmla="*/ 2961570 h 7085154"/>
              <a:gd name="connsiteX137" fmla="*/ 1960932 w 6523290"/>
              <a:gd name="connsiteY137" fmla="*/ 1892553 h 7085154"/>
              <a:gd name="connsiteX138" fmla="*/ 1975302 w 6523290"/>
              <a:gd name="connsiteY138" fmla="*/ 1911713 h 7085154"/>
              <a:gd name="connsiteX139" fmla="*/ 2294650 w 6523290"/>
              <a:gd name="connsiteY139" fmla="*/ 2351616 h 7085154"/>
              <a:gd name="connsiteX140" fmla="*/ 2300239 w 6523290"/>
              <a:gd name="connsiteY140" fmla="*/ 2384349 h 7085154"/>
              <a:gd name="connsiteX141" fmla="*/ 1754154 w 6523290"/>
              <a:gd name="connsiteY141" fmla="*/ 3134018 h 7085154"/>
              <a:gd name="connsiteX142" fmla="*/ 1203278 w 6523290"/>
              <a:gd name="connsiteY142" fmla="*/ 4341154 h 7085154"/>
              <a:gd name="connsiteX143" fmla="*/ 1723816 w 6523290"/>
              <a:gd name="connsiteY143" fmla="*/ 4171900 h 7085154"/>
              <a:gd name="connsiteX144" fmla="*/ 1757347 w 6523290"/>
              <a:gd name="connsiteY144" fmla="*/ 4177488 h 7085154"/>
              <a:gd name="connsiteX145" fmla="*/ 2299441 w 6523290"/>
              <a:gd name="connsiteY145" fmla="*/ 4925561 h 7085154"/>
              <a:gd name="connsiteX146" fmla="*/ 2296247 w 6523290"/>
              <a:gd name="connsiteY146" fmla="*/ 4955101 h 7085154"/>
              <a:gd name="connsiteX147" fmla="*/ 1970512 w 6523290"/>
              <a:gd name="connsiteY147" fmla="*/ 5402188 h 7085154"/>
              <a:gd name="connsiteX148" fmla="*/ 1958536 w 6523290"/>
              <a:gd name="connsiteY148" fmla="*/ 5413365 h 7085154"/>
              <a:gd name="connsiteX149" fmla="*/ 1186512 w 6523290"/>
              <a:gd name="connsiteY149" fmla="*/ 4349138 h 7085154"/>
              <a:gd name="connsiteX150" fmla="*/ 1203278 w 6523290"/>
              <a:gd name="connsiteY150" fmla="*/ 4341154 h 7085154"/>
              <a:gd name="connsiteX151" fmla="*/ 1785290 w 6523290"/>
              <a:gd name="connsiteY151" fmla="*/ 4155932 h 7085154"/>
              <a:gd name="connsiteX152" fmla="*/ 1802854 w 6523290"/>
              <a:gd name="connsiteY152" fmla="*/ 4147150 h 7085154"/>
              <a:gd name="connsiteX153" fmla="*/ 2324190 w 6523290"/>
              <a:gd name="connsiteY153" fmla="*/ 3977097 h 7085154"/>
              <a:gd name="connsiteX154" fmla="*/ 2353730 w 6523290"/>
              <a:gd name="connsiteY154" fmla="*/ 3981887 h 7085154"/>
              <a:gd name="connsiteX155" fmla="*/ 2669884 w 6523290"/>
              <a:gd name="connsiteY155" fmla="*/ 4416999 h 7085154"/>
              <a:gd name="connsiteX156" fmla="*/ 2665893 w 6523290"/>
              <a:gd name="connsiteY156" fmla="*/ 4446539 h 7085154"/>
              <a:gd name="connsiteX157" fmla="*/ 2341754 w 6523290"/>
              <a:gd name="connsiteY157" fmla="*/ 4892029 h 7085154"/>
              <a:gd name="connsiteX158" fmla="*/ 2328980 w 6523290"/>
              <a:gd name="connsiteY158" fmla="*/ 4904005 h 7085154"/>
              <a:gd name="connsiteX159" fmla="*/ 1785290 w 6523290"/>
              <a:gd name="connsiteY159" fmla="*/ 4155932 h 7085154"/>
              <a:gd name="connsiteX160" fmla="*/ 2380874 w 6523290"/>
              <a:gd name="connsiteY160" fmla="*/ 3959533 h 7085154"/>
              <a:gd name="connsiteX161" fmla="*/ 2431970 w 6523290"/>
              <a:gd name="connsiteY161" fmla="*/ 3942767 h 7085154"/>
              <a:gd name="connsiteX162" fmla="*/ 2920573 w 6523290"/>
              <a:gd name="connsiteY162" fmla="*/ 3783892 h 7085154"/>
              <a:gd name="connsiteX163" fmla="*/ 2953306 w 6523290"/>
              <a:gd name="connsiteY163" fmla="*/ 3789480 h 7085154"/>
              <a:gd name="connsiteX164" fmla="*/ 3039530 w 6523290"/>
              <a:gd name="connsiteY164" fmla="*/ 3909236 h 7085154"/>
              <a:gd name="connsiteX165" fmla="*/ 3037135 w 6523290"/>
              <a:gd name="connsiteY165" fmla="*/ 3935582 h 7085154"/>
              <a:gd name="connsiteX166" fmla="*/ 2707408 w 6523290"/>
              <a:gd name="connsiteY166" fmla="*/ 4388258 h 7085154"/>
              <a:gd name="connsiteX167" fmla="*/ 2699424 w 6523290"/>
              <a:gd name="connsiteY167" fmla="*/ 4397838 h 7085154"/>
              <a:gd name="connsiteX168" fmla="*/ 2380874 w 6523290"/>
              <a:gd name="connsiteY168" fmla="*/ 3959533 h 7085154"/>
              <a:gd name="connsiteX169" fmla="*/ 2979652 w 6523290"/>
              <a:gd name="connsiteY169" fmla="*/ 3729603 h 7085154"/>
              <a:gd name="connsiteX170" fmla="*/ 2970870 w 6523290"/>
              <a:gd name="connsiteY170" fmla="*/ 3720820 h 7085154"/>
              <a:gd name="connsiteX171" fmla="*/ 2970870 w 6523290"/>
              <a:gd name="connsiteY171" fmla="*/ 3591484 h 7085154"/>
              <a:gd name="connsiteX172" fmla="*/ 2978055 w 6523290"/>
              <a:gd name="connsiteY172" fmla="*/ 3581904 h 7085154"/>
              <a:gd name="connsiteX173" fmla="*/ 3199204 w 6523290"/>
              <a:gd name="connsiteY173" fmla="*/ 3652959 h 7085154"/>
              <a:gd name="connsiteX174" fmla="*/ 3199204 w 6523290"/>
              <a:gd name="connsiteY174" fmla="*/ 3657749 h 7085154"/>
              <a:gd name="connsiteX175" fmla="*/ 2979652 w 6523290"/>
              <a:gd name="connsiteY175" fmla="*/ 3729603 h 7085154"/>
              <a:gd name="connsiteX176" fmla="*/ 3212776 w 6523290"/>
              <a:gd name="connsiteY176" fmla="*/ 3693676 h 7085154"/>
              <a:gd name="connsiteX177" fmla="*/ 3069069 w 6523290"/>
              <a:gd name="connsiteY177" fmla="*/ 3891672 h 7085154"/>
              <a:gd name="connsiteX178" fmla="*/ 2987636 w 6523290"/>
              <a:gd name="connsiteY178" fmla="*/ 3775109 h 7085154"/>
              <a:gd name="connsiteX179" fmla="*/ 2991628 w 6523290"/>
              <a:gd name="connsiteY179" fmla="*/ 3761537 h 7085154"/>
              <a:gd name="connsiteX180" fmla="*/ 3212776 w 6523290"/>
              <a:gd name="connsiteY180" fmla="*/ 3693676 h 7085154"/>
              <a:gd name="connsiteX181" fmla="*/ 2740141 w 6523290"/>
              <a:gd name="connsiteY181" fmla="*/ 4402629 h 7085154"/>
              <a:gd name="connsiteX182" fmla="*/ 3061086 w 6523290"/>
              <a:gd name="connsiteY182" fmla="*/ 3959533 h 7085154"/>
              <a:gd name="connsiteX183" fmla="*/ 3089827 w 6523290"/>
              <a:gd name="connsiteY183" fmla="*/ 3945162 h 7085154"/>
              <a:gd name="connsiteX184" fmla="*/ 3231937 w 6523290"/>
              <a:gd name="connsiteY184" fmla="*/ 3991468 h 7085154"/>
              <a:gd name="connsiteX185" fmla="*/ 3244711 w 6523290"/>
              <a:gd name="connsiteY185" fmla="*/ 4013024 h 7085154"/>
              <a:gd name="connsiteX186" fmla="*/ 3243913 w 6523290"/>
              <a:gd name="connsiteY186" fmla="*/ 4575875 h 7085154"/>
              <a:gd name="connsiteX187" fmla="*/ 3242316 w 6523290"/>
              <a:gd name="connsiteY187" fmla="*/ 4587052 h 7085154"/>
              <a:gd name="connsiteX188" fmla="*/ 2732157 w 6523290"/>
              <a:gd name="connsiteY188" fmla="*/ 4420193 h 7085154"/>
              <a:gd name="connsiteX189" fmla="*/ 2740141 w 6523290"/>
              <a:gd name="connsiteY189" fmla="*/ 4402629 h 7085154"/>
              <a:gd name="connsiteX190" fmla="*/ 3243114 w 6523290"/>
              <a:gd name="connsiteY190" fmla="*/ 3958735 h 7085154"/>
              <a:gd name="connsiteX191" fmla="*/ 3096214 w 6523290"/>
              <a:gd name="connsiteY191" fmla="*/ 3911631 h 7085154"/>
              <a:gd name="connsiteX192" fmla="*/ 3239123 w 6523290"/>
              <a:gd name="connsiteY192" fmla="*/ 3714433 h 7085154"/>
              <a:gd name="connsiteX193" fmla="*/ 3242316 w 6523290"/>
              <a:gd name="connsiteY193" fmla="*/ 3716030 h 7085154"/>
              <a:gd name="connsiteX194" fmla="*/ 3243114 w 6523290"/>
              <a:gd name="connsiteY194" fmla="*/ 3958735 h 7085154"/>
              <a:gd name="connsiteX195" fmla="*/ 3210381 w 6523290"/>
              <a:gd name="connsiteY195" fmla="*/ 3621823 h 7085154"/>
              <a:gd name="connsiteX196" fmla="*/ 2978055 w 6523290"/>
              <a:gd name="connsiteY196" fmla="*/ 3546776 h 7085154"/>
              <a:gd name="connsiteX197" fmla="*/ 3030748 w 6523290"/>
              <a:gd name="connsiteY197" fmla="*/ 3489293 h 7085154"/>
              <a:gd name="connsiteX198" fmla="*/ 3069069 w 6523290"/>
              <a:gd name="connsiteY198" fmla="*/ 3420633 h 7085154"/>
              <a:gd name="connsiteX199" fmla="*/ 3212776 w 6523290"/>
              <a:gd name="connsiteY199" fmla="*/ 3618629 h 7085154"/>
              <a:gd name="connsiteX200" fmla="*/ 3210381 w 6523290"/>
              <a:gd name="connsiteY200" fmla="*/ 3621823 h 7085154"/>
              <a:gd name="connsiteX201" fmla="*/ 3038732 w 6523290"/>
              <a:gd name="connsiteY201" fmla="*/ 3404666 h 7085154"/>
              <a:gd name="connsiteX202" fmla="*/ 2949314 w 6523290"/>
              <a:gd name="connsiteY202" fmla="*/ 3524421 h 7085154"/>
              <a:gd name="connsiteX203" fmla="*/ 2925363 w 6523290"/>
              <a:gd name="connsiteY203" fmla="*/ 3529212 h 7085154"/>
              <a:gd name="connsiteX204" fmla="*/ 2392850 w 6523290"/>
              <a:gd name="connsiteY204" fmla="*/ 3355965 h 7085154"/>
              <a:gd name="connsiteX205" fmla="*/ 2380874 w 6523290"/>
              <a:gd name="connsiteY205" fmla="*/ 3351175 h 7085154"/>
              <a:gd name="connsiteX206" fmla="*/ 2698626 w 6523290"/>
              <a:gd name="connsiteY206" fmla="*/ 2915265 h 7085154"/>
              <a:gd name="connsiteX207" fmla="*/ 2712198 w 6523290"/>
              <a:gd name="connsiteY207" fmla="*/ 2928837 h 7085154"/>
              <a:gd name="connsiteX208" fmla="*/ 3033941 w 6523290"/>
              <a:gd name="connsiteY208" fmla="*/ 3371134 h 7085154"/>
              <a:gd name="connsiteX209" fmla="*/ 3038732 w 6523290"/>
              <a:gd name="connsiteY209" fmla="*/ 3404666 h 7085154"/>
              <a:gd name="connsiteX210" fmla="*/ 2669884 w 6523290"/>
              <a:gd name="connsiteY210" fmla="*/ 2896104 h 7085154"/>
              <a:gd name="connsiteX211" fmla="*/ 2355327 w 6523290"/>
              <a:gd name="connsiteY211" fmla="*/ 3328022 h 7085154"/>
              <a:gd name="connsiteX212" fmla="*/ 2324190 w 6523290"/>
              <a:gd name="connsiteY212" fmla="*/ 3334409 h 7085154"/>
              <a:gd name="connsiteX213" fmla="*/ 1797266 w 6523290"/>
              <a:gd name="connsiteY213" fmla="*/ 3162760 h 7085154"/>
              <a:gd name="connsiteX214" fmla="*/ 1783693 w 6523290"/>
              <a:gd name="connsiteY214" fmla="*/ 3157171 h 7085154"/>
              <a:gd name="connsiteX215" fmla="*/ 2330577 w 6523290"/>
              <a:gd name="connsiteY215" fmla="*/ 2405905 h 7085154"/>
              <a:gd name="connsiteX216" fmla="*/ 2344948 w 6523290"/>
              <a:gd name="connsiteY216" fmla="*/ 2420275 h 7085154"/>
              <a:gd name="connsiteX217" fmla="*/ 2665893 w 6523290"/>
              <a:gd name="connsiteY217" fmla="*/ 2861774 h 7085154"/>
              <a:gd name="connsiteX218" fmla="*/ 2669884 w 6523290"/>
              <a:gd name="connsiteY218" fmla="*/ 2896104 h 7085154"/>
              <a:gd name="connsiteX219" fmla="*/ 1590488 w 6523290"/>
              <a:gd name="connsiteY219" fmla="*/ 1385588 h 7085154"/>
              <a:gd name="connsiteX220" fmla="*/ 1604858 w 6523290"/>
              <a:gd name="connsiteY220" fmla="*/ 1401555 h 7085154"/>
              <a:gd name="connsiteX221" fmla="*/ 1921013 w 6523290"/>
              <a:gd name="connsiteY221" fmla="*/ 1836667 h 7085154"/>
              <a:gd name="connsiteX222" fmla="*/ 1928997 w 6523290"/>
              <a:gd name="connsiteY222" fmla="*/ 1880577 h 7085154"/>
              <a:gd name="connsiteX223" fmla="*/ 1156973 w 6523290"/>
              <a:gd name="connsiteY223" fmla="*/ 2939216 h 7085154"/>
              <a:gd name="connsiteX224" fmla="*/ 1125038 w 6523290"/>
              <a:gd name="connsiteY224" fmla="*/ 2944006 h 7085154"/>
              <a:gd name="connsiteX225" fmla="*/ 601307 w 6523290"/>
              <a:gd name="connsiteY225" fmla="*/ 2773953 h 7085154"/>
              <a:gd name="connsiteX226" fmla="*/ 585340 w 6523290"/>
              <a:gd name="connsiteY226" fmla="*/ 2767566 h 7085154"/>
              <a:gd name="connsiteX227" fmla="*/ 1590488 w 6523290"/>
              <a:gd name="connsiteY227" fmla="*/ 1385588 h 7085154"/>
              <a:gd name="connsiteX228" fmla="*/ 575759 w 6523290"/>
              <a:gd name="connsiteY228" fmla="*/ 2804291 h 7085154"/>
              <a:gd name="connsiteX229" fmla="*/ 593323 w 6523290"/>
              <a:gd name="connsiteY229" fmla="*/ 2806687 h 7085154"/>
              <a:gd name="connsiteX230" fmla="*/ 1113861 w 6523290"/>
              <a:gd name="connsiteY230" fmla="*/ 2975143 h 7085154"/>
              <a:gd name="connsiteX231" fmla="*/ 1138610 w 6523290"/>
              <a:gd name="connsiteY231" fmla="*/ 3000690 h 7085154"/>
              <a:gd name="connsiteX232" fmla="*/ 1138610 w 6523290"/>
              <a:gd name="connsiteY232" fmla="*/ 4310816 h 7085154"/>
              <a:gd name="connsiteX233" fmla="*/ 1118651 w 6523290"/>
              <a:gd name="connsiteY233" fmla="*/ 4333969 h 7085154"/>
              <a:gd name="connsiteX234" fmla="*/ 589331 w 6523290"/>
              <a:gd name="connsiteY234" fmla="*/ 4505619 h 7085154"/>
              <a:gd name="connsiteX235" fmla="*/ 575759 w 6523290"/>
              <a:gd name="connsiteY235" fmla="*/ 4509610 h 7085154"/>
              <a:gd name="connsiteX236" fmla="*/ 575759 w 6523290"/>
              <a:gd name="connsiteY236" fmla="*/ 2804291 h 7085154"/>
              <a:gd name="connsiteX237" fmla="*/ 1597673 w 6523290"/>
              <a:gd name="connsiteY237" fmla="*/ 5916338 h 7085154"/>
              <a:gd name="connsiteX238" fmla="*/ 1588891 w 6523290"/>
              <a:gd name="connsiteY238" fmla="*/ 5926718 h 7085154"/>
              <a:gd name="connsiteX239" fmla="*/ 1204875 w 6523290"/>
              <a:gd name="connsiteY239" fmla="*/ 5149105 h 7085154"/>
              <a:gd name="connsiteX240" fmla="*/ 583743 w 6523290"/>
              <a:gd name="connsiteY240" fmla="*/ 4541545 h 7085154"/>
              <a:gd name="connsiteX241" fmla="*/ 879938 w 6523290"/>
              <a:gd name="connsiteY241" fmla="*/ 4445741 h 7085154"/>
              <a:gd name="connsiteX242" fmla="*/ 1125038 w 6523290"/>
              <a:gd name="connsiteY242" fmla="*/ 4365904 h 7085154"/>
              <a:gd name="connsiteX243" fmla="*/ 1156973 w 6523290"/>
              <a:gd name="connsiteY243" fmla="*/ 4370694 h 7085154"/>
              <a:gd name="connsiteX244" fmla="*/ 1929795 w 6523290"/>
              <a:gd name="connsiteY244" fmla="*/ 5435720 h 7085154"/>
              <a:gd name="connsiteX245" fmla="*/ 1927400 w 6523290"/>
              <a:gd name="connsiteY245" fmla="*/ 5464461 h 7085154"/>
              <a:gd name="connsiteX246" fmla="*/ 1597673 w 6523290"/>
              <a:gd name="connsiteY246" fmla="*/ 5916338 h 7085154"/>
              <a:gd name="connsiteX247" fmla="*/ 3243114 w 6523290"/>
              <a:gd name="connsiteY247" fmla="*/ 6450448 h 7085154"/>
              <a:gd name="connsiteX248" fmla="*/ 3240719 w 6523290"/>
              <a:gd name="connsiteY248" fmla="*/ 6475197 h 7085154"/>
              <a:gd name="connsiteX249" fmla="*/ 1620826 w 6523290"/>
              <a:gd name="connsiteY249" fmla="*/ 5947475 h 7085154"/>
              <a:gd name="connsiteX250" fmla="*/ 1632003 w 6523290"/>
              <a:gd name="connsiteY250" fmla="*/ 5927516 h 7085154"/>
              <a:gd name="connsiteX251" fmla="*/ 1949754 w 6523290"/>
              <a:gd name="connsiteY251" fmla="*/ 5489210 h 7085154"/>
              <a:gd name="connsiteX252" fmla="*/ 1980891 w 6523290"/>
              <a:gd name="connsiteY252" fmla="*/ 5472445 h 7085154"/>
              <a:gd name="connsiteX253" fmla="*/ 3220760 w 6523290"/>
              <a:gd name="connsiteY253" fmla="*/ 5872428 h 7085154"/>
              <a:gd name="connsiteX254" fmla="*/ 3243913 w 6523290"/>
              <a:gd name="connsiteY254" fmla="*/ 5917935 h 7085154"/>
              <a:gd name="connsiteX255" fmla="*/ 3243114 w 6523290"/>
              <a:gd name="connsiteY255" fmla="*/ 6450448 h 7085154"/>
              <a:gd name="connsiteX256" fmla="*/ 3243114 w 6523290"/>
              <a:gd name="connsiteY256" fmla="*/ 5822131 h 7085154"/>
              <a:gd name="connsiteX257" fmla="*/ 3239921 w 6523290"/>
              <a:gd name="connsiteY257" fmla="*/ 5844485 h 7085154"/>
              <a:gd name="connsiteX258" fmla="*/ 1990471 w 6523290"/>
              <a:gd name="connsiteY258" fmla="*/ 5438115 h 7085154"/>
              <a:gd name="connsiteX259" fmla="*/ 1999253 w 6523290"/>
              <a:gd name="connsiteY259" fmla="*/ 5420551 h 7085154"/>
              <a:gd name="connsiteX260" fmla="*/ 2319400 w 6523290"/>
              <a:gd name="connsiteY260" fmla="*/ 4979052 h 7085154"/>
              <a:gd name="connsiteX261" fmla="*/ 2348940 w 6523290"/>
              <a:gd name="connsiteY261" fmla="*/ 4963085 h 7085154"/>
              <a:gd name="connsiteX262" fmla="*/ 3224752 w 6523290"/>
              <a:gd name="connsiteY262" fmla="*/ 5245707 h 7085154"/>
              <a:gd name="connsiteX263" fmla="*/ 3243114 w 6523290"/>
              <a:gd name="connsiteY263" fmla="*/ 5281634 h 7085154"/>
              <a:gd name="connsiteX264" fmla="*/ 3243114 w 6523290"/>
              <a:gd name="connsiteY264" fmla="*/ 5822131 h 7085154"/>
              <a:gd name="connsiteX265" fmla="*/ 3239921 w 6523290"/>
              <a:gd name="connsiteY265" fmla="*/ 5212974 h 7085154"/>
              <a:gd name="connsiteX266" fmla="*/ 3223953 w 6523290"/>
              <a:gd name="connsiteY266" fmla="*/ 5204193 h 7085154"/>
              <a:gd name="connsiteX267" fmla="*/ 2381673 w 6523290"/>
              <a:gd name="connsiteY267" fmla="*/ 4930351 h 7085154"/>
              <a:gd name="connsiteX268" fmla="*/ 2360915 w 6523290"/>
              <a:gd name="connsiteY268" fmla="*/ 4930351 h 7085154"/>
              <a:gd name="connsiteX269" fmla="*/ 2371294 w 6523290"/>
              <a:gd name="connsiteY269" fmla="*/ 4910392 h 7085154"/>
              <a:gd name="connsiteX270" fmla="*/ 2689045 w 6523290"/>
              <a:gd name="connsiteY270" fmla="*/ 4472087 h 7085154"/>
              <a:gd name="connsiteX271" fmla="*/ 2721778 w 6523290"/>
              <a:gd name="connsiteY271" fmla="*/ 4455321 h 7085154"/>
              <a:gd name="connsiteX272" fmla="*/ 3227945 w 6523290"/>
              <a:gd name="connsiteY272" fmla="*/ 4619785 h 7085154"/>
              <a:gd name="connsiteX273" fmla="*/ 3243913 w 6523290"/>
              <a:gd name="connsiteY273" fmla="*/ 4651720 h 7085154"/>
              <a:gd name="connsiteX274" fmla="*/ 3243114 w 6523290"/>
              <a:gd name="connsiteY274" fmla="*/ 5195410 h 7085154"/>
              <a:gd name="connsiteX275" fmla="*/ 3239921 w 6523290"/>
              <a:gd name="connsiteY275" fmla="*/ 5212974 h 7085154"/>
              <a:gd name="connsiteX276" fmla="*/ 3243913 w 6523290"/>
              <a:gd name="connsiteY276" fmla="*/ 3592283 h 7085154"/>
              <a:gd name="connsiteX277" fmla="*/ 3240719 w 6523290"/>
              <a:gd name="connsiteY277" fmla="*/ 3598670 h 7085154"/>
              <a:gd name="connsiteX278" fmla="*/ 3099408 w 6523290"/>
              <a:gd name="connsiteY278" fmla="*/ 3403069 h 7085154"/>
              <a:gd name="connsiteX279" fmla="*/ 3113778 w 6523290"/>
              <a:gd name="connsiteY279" fmla="*/ 3397480 h 7085154"/>
              <a:gd name="connsiteX280" fmla="*/ 3231139 w 6523290"/>
              <a:gd name="connsiteY280" fmla="*/ 3359159 h 7085154"/>
              <a:gd name="connsiteX281" fmla="*/ 3244711 w 6523290"/>
              <a:gd name="connsiteY281" fmla="*/ 3366344 h 7085154"/>
              <a:gd name="connsiteX282" fmla="*/ 3243913 w 6523290"/>
              <a:gd name="connsiteY282" fmla="*/ 3592283 h 7085154"/>
              <a:gd name="connsiteX283" fmla="*/ 3244711 w 6523290"/>
              <a:gd name="connsiteY283" fmla="*/ 3290499 h 7085154"/>
              <a:gd name="connsiteX284" fmla="*/ 3227147 w 6523290"/>
              <a:gd name="connsiteY284" fmla="*/ 3322434 h 7085154"/>
              <a:gd name="connsiteX285" fmla="*/ 3088230 w 6523290"/>
              <a:gd name="connsiteY285" fmla="*/ 3365546 h 7085154"/>
              <a:gd name="connsiteX286" fmla="*/ 3064279 w 6523290"/>
              <a:gd name="connsiteY286" fmla="*/ 3354369 h 7085154"/>
              <a:gd name="connsiteX287" fmla="*/ 2737746 w 6523290"/>
              <a:gd name="connsiteY287" fmla="*/ 2904088 h 7085154"/>
              <a:gd name="connsiteX288" fmla="*/ 2729762 w 6523290"/>
              <a:gd name="connsiteY288" fmla="*/ 2890515 h 7085154"/>
              <a:gd name="connsiteX289" fmla="*/ 3241518 w 6523290"/>
              <a:gd name="connsiteY289" fmla="*/ 2725253 h 7085154"/>
              <a:gd name="connsiteX290" fmla="*/ 3245509 w 6523290"/>
              <a:gd name="connsiteY290" fmla="*/ 2744414 h 7085154"/>
              <a:gd name="connsiteX291" fmla="*/ 3244711 w 6523290"/>
              <a:gd name="connsiteY291" fmla="*/ 3290499 h 7085154"/>
              <a:gd name="connsiteX292" fmla="*/ 3245509 w 6523290"/>
              <a:gd name="connsiteY292" fmla="*/ 2661383 h 7085154"/>
              <a:gd name="connsiteX293" fmla="*/ 3230340 w 6523290"/>
              <a:gd name="connsiteY293" fmla="*/ 2691721 h 7085154"/>
              <a:gd name="connsiteX294" fmla="*/ 2720980 w 6523290"/>
              <a:gd name="connsiteY294" fmla="*/ 2856984 h 7085154"/>
              <a:gd name="connsiteX295" fmla="*/ 2692239 w 6523290"/>
              <a:gd name="connsiteY295" fmla="*/ 2842613 h 7085154"/>
              <a:gd name="connsiteX296" fmla="*/ 2368899 w 6523290"/>
              <a:gd name="connsiteY296" fmla="*/ 2396324 h 7085154"/>
              <a:gd name="connsiteX297" fmla="*/ 2362512 w 6523290"/>
              <a:gd name="connsiteY297" fmla="*/ 2382752 h 7085154"/>
              <a:gd name="connsiteX298" fmla="*/ 2382471 w 6523290"/>
              <a:gd name="connsiteY298" fmla="*/ 2381155 h 7085154"/>
              <a:gd name="connsiteX299" fmla="*/ 3226349 w 6523290"/>
              <a:gd name="connsiteY299" fmla="*/ 2106516 h 7085154"/>
              <a:gd name="connsiteX300" fmla="*/ 3242316 w 6523290"/>
              <a:gd name="connsiteY300" fmla="*/ 2098532 h 7085154"/>
              <a:gd name="connsiteX301" fmla="*/ 3244711 w 6523290"/>
              <a:gd name="connsiteY301" fmla="*/ 2116096 h 7085154"/>
              <a:gd name="connsiteX302" fmla="*/ 3245509 w 6523290"/>
              <a:gd name="connsiteY302" fmla="*/ 2661383 h 7085154"/>
              <a:gd name="connsiteX303" fmla="*/ 4922885 w 6523290"/>
              <a:gd name="connsiteY303" fmla="*/ 1397563 h 7085154"/>
              <a:gd name="connsiteX304" fmla="*/ 4934861 w 6523290"/>
              <a:gd name="connsiteY304" fmla="*/ 1385588 h 7085154"/>
              <a:gd name="connsiteX305" fmla="*/ 5319675 w 6523290"/>
              <a:gd name="connsiteY305" fmla="*/ 2161603 h 7085154"/>
              <a:gd name="connsiteX306" fmla="*/ 5940807 w 6523290"/>
              <a:gd name="connsiteY306" fmla="*/ 2768365 h 7085154"/>
              <a:gd name="connsiteX307" fmla="*/ 5894502 w 6523290"/>
              <a:gd name="connsiteY307" fmla="*/ 2783534 h 7085154"/>
              <a:gd name="connsiteX308" fmla="*/ 5399512 w 6523290"/>
              <a:gd name="connsiteY308" fmla="*/ 2944006 h 7085154"/>
              <a:gd name="connsiteX309" fmla="*/ 5367578 w 6523290"/>
              <a:gd name="connsiteY309" fmla="*/ 2939216 h 7085154"/>
              <a:gd name="connsiteX310" fmla="*/ 4593957 w 6523290"/>
              <a:gd name="connsiteY310" fmla="*/ 1874190 h 7085154"/>
              <a:gd name="connsiteX311" fmla="*/ 4597150 w 6523290"/>
              <a:gd name="connsiteY311" fmla="*/ 1843852 h 7085154"/>
              <a:gd name="connsiteX312" fmla="*/ 4922885 w 6523290"/>
              <a:gd name="connsiteY312" fmla="*/ 1397563 h 7085154"/>
              <a:gd name="connsiteX313" fmla="*/ 3277444 w 6523290"/>
              <a:gd name="connsiteY313" fmla="*/ 4652518 h 7085154"/>
              <a:gd name="connsiteX314" fmla="*/ 3294210 w 6523290"/>
              <a:gd name="connsiteY314" fmla="*/ 4619785 h 7085154"/>
              <a:gd name="connsiteX315" fmla="*/ 3797982 w 6523290"/>
              <a:gd name="connsiteY315" fmla="*/ 4455321 h 7085154"/>
              <a:gd name="connsiteX316" fmla="*/ 3832312 w 6523290"/>
              <a:gd name="connsiteY316" fmla="*/ 4472885 h 7085154"/>
              <a:gd name="connsiteX317" fmla="*/ 4150063 w 6523290"/>
              <a:gd name="connsiteY317" fmla="*/ 4911191 h 7085154"/>
              <a:gd name="connsiteX318" fmla="*/ 4160441 w 6523290"/>
              <a:gd name="connsiteY318" fmla="*/ 4931150 h 7085154"/>
              <a:gd name="connsiteX319" fmla="*/ 3280638 w 6523290"/>
              <a:gd name="connsiteY319" fmla="*/ 5216966 h 7085154"/>
              <a:gd name="connsiteX320" fmla="*/ 3277444 w 6523290"/>
              <a:gd name="connsiteY320" fmla="*/ 5194612 h 7085154"/>
              <a:gd name="connsiteX321" fmla="*/ 3277444 w 6523290"/>
              <a:gd name="connsiteY321" fmla="*/ 4652518 h 7085154"/>
              <a:gd name="connsiteX322" fmla="*/ 4189183 w 6523290"/>
              <a:gd name="connsiteY322" fmla="*/ 3387102 h 7085154"/>
              <a:gd name="connsiteX323" fmla="*/ 4209941 w 6523290"/>
              <a:gd name="connsiteY323" fmla="*/ 3365546 h 7085154"/>
              <a:gd name="connsiteX324" fmla="*/ 4732075 w 6523290"/>
              <a:gd name="connsiteY324" fmla="*/ 3196291 h 7085154"/>
              <a:gd name="connsiteX325" fmla="*/ 4748042 w 6523290"/>
              <a:gd name="connsiteY325" fmla="*/ 3193098 h 7085154"/>
              <a:gd name="connsiteX326" fmla="*/ 4745647 w 6523290"/>
              <a:gd name="connsiteY326" fmla="*/ 3210662 h 7085154"/>
              <a:gd name="connsiteX327" fmla="*/ 4745647 w 6523290"/>
              <a:gd name="connsiteY327" fmla="*/ 4102441 h 7085154"/>
              <a:gd name="connsiteX328" fmla="*/ 4748042 w 6523290"/>
              <a:gd name="connsiteY328" fmla="*/ 4121602 h 7085154"/>
              <a:gd name="connsiteX329" fmla="*/ 4494161 w 6523290"/>
              <a:gd name="connsiteY329" fmla="*/ 4039370 h 7085154"/>
              <a:gd name="connsiteX330" fmla="*/ 4210739 w 6523290"/>
              <a:gd name="connsiteY330" fmla="*/ 3947558 h 7085154"/>
              <a:gd name="connsiteX331" fmla="*/ 4187586 w 6523290"/>
              <a:gd name="connsiteY331" fmla="*/ 3925203 h 7085154"/>
              <a:gd name="connsiteX332" fmla="*/ 4189183 w 6523290"/>
              <a:gd name="connsiteY332" fmla="*/ 3387102 h 7085154"/>
              <a:gd name="connsiteX333" fmla="*/ 4152458 w 6523290"/>
              <a:gd name="connsiteY333" fmla="*/ 3924405 h 7085154"/>
              <a:gd name="connsiteX334" fmla="*/ 4131700 w 6523290"/>
              <a:gd name="connsiteY334" fmla="*/ 3921211 h 7085154"/>
              <a:gd name="connsiteX335" fmla="*/ 3611961 w 6523290"/>
              <a:gd name="connsiteY335" fmla="*/ 3752755 h 7085154"/>
              <a:gd name="connsiteX336" fmla="*/ 3591204 w 6523290"/>
              <a:gd name="connsiteY336" fmla="*/ 3731199 h 7085154"/>
              <a:gd name="connsiteX337" fmla="*/ 3591204 w 6523290"/>
              <a:gd name="connsiteY337" fmla="*/ 3579509 h 7085154"/>
              <a:gd name="connsiteX338" fmla="*/ 3609566 w 6523290"/>
              <a:gd name="connsiteY338" fmla="*/ 3560348 h 7085154"/>
              <a:gd name="connsiteX339" fmla="*/ 4138886 w 6523290"/>
              <a:gd name="connsiteY339" fmla="*/ 3388698 h 7085154"/>
              <a:gd name="connsiteX340" fmla="*/ 4153256 w 6523290"/>
              <a:gd name="connsiteY340" fmla="*/ 3387900 h 7085154"/>
              <a:gd name="connsiteX341" fmla="*/ 4112539 w 6523290"/>
              <a:gd name="connsiteY341" fmla="*/ 3656152 h 7085154"/>
              <a:gd name="connsiteX342" fmla="*/ 4152458 w 6523290"/>
              <a:gd name="connsiteY342" fmla="*/ 3924405 h 7085154"/>
              <a:gd name="connsiteX343" fmla="*/ 4224311 w 6523290"/>
              <a:gd name="connsiteY343" fmla="*/ 2386744 h 7085154"/>
              <a:gd name="connsiteX344" fmla="*/ 4229900 w 6523290"/>
              <a:gd name="connsiteY344" fmla="*/ 2350019 h 7085154"/>
              <a:gd name="connsiteX345" fmla="*/ 4549248 w 6523290"/>
              <a:gd name="connsiteY345" fmla="*/ 1910915 h 7085154"/>
              <a:gd name="connsiteX346" fmla="*/ 4563619 w 6523290"/>
              <a:gd name="connsiteY346" fmla="*/ 1892553 h 7085154"/>
              <a:gd name="connsiteX347" fmla="*/ 4863007 w 6523290"/>
              <a:gd name="connsiteY347" fmla="*/ 2493725 h 7085154"/>
              <a:gd name="connsiteX348" fmla="*/ 5341231 w 6523290"/>
              <a:gd name="connsiteY348" fmla="*/ 2962369 h 7085154"/>
              <a:gd name="connsiteX349" fmla="*/ 5241435 w 6523290"/>
              <a:gd name="connsiteY349" fmla="*/ 2995102 h 7085154"/>
              <a:gd name="connsiteX350" fmla="*/ 4803130 w 6523290"/>
              <a:gd name="connsiteY350" fmla="*/ 3138010 h 7085154"/>
              <a:gd name="connsiteX351" fmla="*/ 4764808 w 6523290"/>
              <a:gd name="connsiteY351" fmla="*/ 3131623 h 7085154"/>
              <a:gd name="connsiteX352" fmla="*/ 4224311 w 6523290"/>
              <a:gd name="connsiteY352" fmla="*/ 2386744 h 7085154"/>
              <a:gd name="connsiteX353" fmla="*/ 4741656 w 6523290"/>
              <a:gd name="connsiteY353" fmla="*/ 3157171 h 7085154"/>
              <a:gd name="connsiteX354" fmla="*/ 4559627 w 6523290"/>
              <a:gd name="connsiteY354" fmla="*/ 3216250 h 7085154"/>
              <a:gd name="connsiteX355" fmla="*/ 4201159 w 6523290"/>
              <a:gd name="connsiteY355" fmla="*/ 3332812 h 7085154"/>
              <a:gd name="connsiteX356" fmla="*/ 4169224 w 6523290"/>
              <a:gd name="connsiteY356" fmla="*/ 3328821 h 7085154"/>
              <a:gd name="connsiteX357" fmla="*/ 3852271 w 6523290"/>
              <a:gd name="connsiteY357" fmla="*/ 2892112 h 7085154"/>
              <a:gd name="connsiteX358" fmla="*/ 3855464 w 6523290"/>
              <a:gd name="connsiteY358" fmla="*/ 2864169 h 7085154"/>
              <a:gd name="connsiteX359" fmla="*/ 4182796 w 6523290"/>
              <a:gd name="connsiteY359" fmla="*/ 2413888 h 7085154"/>
              <a:gd name="connsiteX360" fmla="*/ 4192376 w 6523290"/>
              <a:gd name="connsiteY360" fmla="*/ 2402711 h 7085154"/>
              <a:gd name="connsiteX361" fmla="*/ 4741656 w 6523290"/>
              <a:gd name="connsiteY361" fmla="*/ 3157171 h 7085154"/>
              <a:gd name="connsiteX362" fmla="*/ 4143676 w 6523290"/>
              <a:gd name="connsiteY362" fmla="*/ 3351973 h 7085154"/>
              <a:gd name="connsiteX363" fmla="*/ 4090185 w 6523290"/>
              <a:gd name="connsiteY363" fmla="*/ 3369538 h 7085154"/>
              <a:gd name="connsiteX364" fmla="*/ 3601583 w 6523290"/>
              <a:gd name="connsiteY364" fmla="*/ 3528413 h 7085154"/>
              <a:gd name="connsiteX365" fmla="*/ 3572043 w 6523290"/>
              <a:gd name="connsiteY365" fmla="*/ 3522824 h 7085154"/>
              <a:gd name="connsiteX366" fmla="*/ 3483424 w 6523290"/>
              <a:gd name="connsiteY366" fmla="*/ 3399876 h 7085154"/>
              <a:gd name="connsiteX367" fmla="*/ 3485819 w 6523290"/>
              <a:gd name="connsiteY367" fmla="*/ 3375126 h 7085154"/>
              <a:gd name="connsiteX368" fmla="*/ 3817941 w 6523290"/>
              <a:gd name="connsiteY368" fmla="*/ 2919257 h 7085154"/>
              <a:gd name="connsiteX369" fmla="*/ 3823529 w 6523290"/>
              <a:gd name="connsiteY369" fmla="*/ 2911273 h 7085154"/>
              <a:gd name="connsiteX370" fmla="*/ 4143676 w 6523290"/>
              <a:gd name="connsiteY370" fmla="*/ 3351973 h 7085154"/>
              <a:gd name="connsiteX371" fmla="*/ 3553680 w 6523290"/>
              <a:gd name="connsiteY371" fmla="*/ 3723215 h 7085154"/>
              <a:gd name="connsiteX372" fmla="*/ 3539310 w 6523290"/>
              <a:gd name="connsiteY372" fmla="*/ 3728006 h 7085154"/>
              <a:gd name="connsiteX373" fmla="*/ 3339717 w 6523290"/>
              <a:gd name="connsiteY373" fmla="*/ 3663338 h 7085154"/>
              <a:gd name="connsiteX374" fmla="*/ 3317363 w 6523290"/>
              <a:gd name="connsiteY374" fmla="*/ 3655354 h 7085154"/>
              <a:gd name="connsiteX375" fmla="*/ 3555277 w 6523290"/>
              <a:gd name="connsiteY375" fmla="*/ 3577912 h 7085154"/>
              <a:gd name="connsiteX376" fmla="*/ 3553680 w 6523290"/>
              <a:gd name="connsiteY376" fmla="*/ 3723215 h 7085154"/>
              <a:gd name="connsiteX377" fmla="*/ 3545697 w 6523290"/>
              <a:gd name="connsiteY377" fmla="*/ 3545977 h 7085154"/>
              <a:gd name="connsiteX378" fmla="*/ 3311774 w 6523290"/>
              <a:gd name="connsiteY378" fmla="*/ 3621823 h 7085154"/>
              <a:gd name="connsiteX379" fmla="*/ 3309379 w 6523290"/>
              <a:gd name="connsiteY379" fmla="*/ 3618629 h 7085154"/>
              <a:gd name="connsiteX380" fmla="*/ 3453884 w 6523290"/>
              <a:gd name="connsiteY380" fmla="*/ 3419835 h 7085154"/>
              <a:gd name="connsiteX381" fmla="*/ 3545697 w 6523290"/>
              <a:gd name="connsiteY381" fmla="*/ 3545977 h 7085154"/>
              <a:gd name="connsiteX382" fmla="*/ 3312572 w 6523290"/>
              <a:gd name="connsiteY382" fmla="*/ 3690482 h 7085154"/>
              <a:gd name="connsiteX383" fmla="*/ 3545697 w 6523290"/>
              <a:gd name="connsiteY383" fmla="*/ 3766327 h 7085154"/>
              <a:gd name="connsiteX384" fmla="*/ 3453884 w 6523290"/>
              <a:gd name="connsiteY384" fmla="*/ 3892470 h 7085154"/>
              <a:gd name="connsiteX385" fmla="*/ 3310177 w 6523290"/>
              <a:gd name="connsiteY385" fmla="*/ 3694474 h 7085154"/>
              <a:gd name="connsiteX386" fmla="*/ 3312572 w 6523290"/>
              <a:gd name="connsiteY386" fmla="*/ 3690482 h 7085154"/>
              <a:gd name="connsiteX387" fmla="*/ 3485020 w 6523290"/>
              <a:gd name="connsiteY387" fmla="*/ 3906042 h 7085154"/>
              <a:gd name="connsiteX388" fmla="*/ 3572043 w 6523290"/>
              <a:gd name="connsiteY388" fmla="*/ 3788682 h 7085154"/>
              <a:gd name="connsiteX389" fmla="*/ 3598389 w 6523290"/>
              <a:gd name="connsiteY389" fmla="*/ 3783093 h 7085154"/>
              <a:gd name="connsiteX390" fmla="*/ 4130902 w 6523290"/>
              <a:gd name="connsiteY390" fmla="*/ 3956340 h 7085154"/>
              <a:gd name="connsiteX391" fmla="*/ 4142079 w 6523290"/>
              <a:gd name="connsiteY391" fmla="*/ 3961130 h 7085154"/>
              <a:gd name="connsiteX392" fmla="*/ 3824328 w 6523290"/>
              <a:gd name="connsiteY392" fmla="*/ 4397040 h 7085154"/>
              <a:gd name="connsiteX393" fmla="*/ 3809957 w 6523290"/>
              <a:gd name="connsiteY393" fmla="*/ 4382669 h 7085154"/>
              <a:gd name="connsiteX394" fmla="*/ 3489811 w 6523290"/>
              <a:gd name="connsiteY394" fmla="*/ 3941969 h 7085154"/>
              <a:gd name="connsiteX395" fmla="*/ 3485020 w 6523290"/>
              <a:gd name="connsiteY395" fmla="*/ 3906042 h 7085154"/>
              <a:gd name="connsiteX396" fmla="*/ 4119725 w 6523290"/>
              <a:gd name="connsiteY396" fmla="*/ 4810596 h 7085154"/>
              <a:gd name="connsiteX397" fmla="*/ 3858658 w 6523290"/>
              <a:gd name="connsiteY397" fmla="*/ 4451329 h 7085154"/>
              <a:gd name="connsiteX398" fmla="*/ 3853069 w 6523290"/>
              <a:gd name="connsiteY398" fmla="*/ 4416201 h 7085154"/>
              <a:gd name="connsiteX399" fmla="*/ 4169224 w 6523290"/>
              <a:gd name="connsiteY399" fmla="*/ 3982686 h 7085154"/>
              <a:gd name="connsiteX400" fmla="*/ 4194772 w 6523290"/>
              <a:gd name="connsiteY400" fmla="*/ 3976299 h 7085154"/>
              <a:gd name="connsiteX401" fmla="*/ 4731276 w 6523290"/>
              <a:gd name="connsiteY401" fmla="*/ 4151142 h 7085154"/>
              <a:gd name="connsiteX402" fmla="*/ 4740059 w 6523290"/>
              <a:gd name="connsiteY402" fmla="*/ 4155134 h 7085154"/>
              <a:gd name="connsiteX403" fmla="*/ 4192376 w 6523290"/>
              <a:gd name="connsiteY403" fmla="*/ 4909594 h 7085154"/>
              <a:gd name="connsiteX404" fmla="*/ 4119725 w 6523290"/>
              <a:gd name="connsiteY404" fmla="*/ 4810596 h 7085154"/>
              <a:gd name="connsiteX405" fmla="*/ 4223513 w 6523290"/>
              <a:gd name="connsiteY405" fmla="*/ 4926359 h 7085154"/>
              <a:gd name="connsiteX406" fmla="*/ 4767203 w 6523290"/>
              <a:gd name="connsiteY406" fmla="*/ 4179085 h 7085154"/>
              <a:gd name="connsiteX407" fmla="*/ 4796743 w 6523290"/>
              <a:gd name="connsiteY407" fmla="*/ 4171900 h 7085154"/>
              <a:gd name="connsiteX408" fmla="*/ 5329256 w 6523290"/>
              <a:gd name="connsiteY408" fmla="*/ 4345146 h 7085154"/>
              <a:gd name="connsiteX409" fmla="*/ 5339635 w 6523290"/>
              <a:gd name="connsiteY409" fmla="*/ 4349138 h 7085154"/>
              <a:gd name="connsiteX410" fmla="*/ 4563619 w 6523290"/>
              <a:gd name="connsiteY410" fmla="*/ 5414962 h 7085154"/>
              <a:gd name="connsiteX411" fmla="*/ 4550047 w 6523290"/>
              <a:gd name="connsiteY411" fmla="*/ 5400591 h 7085154"/>
              <a:gd name="connsiteX412" fmla="*/ 4229900 w 6523290"/>
              <a:gd name="connsiteY412" fmla="*/ 4959093 h 7085154"/>
              <a:gd name="connsiteX413" fmla="*/ 4223513 w 6523290"/>
              <a:gd name="connsiteY413" fmla="*/ 4926359 h 7085154"/>
              <a:gd name="connsiteX414" fmla="*/ 5330853 w 6523290"/>
              <a:gd name="connsiteY414" fmla="*/ 4310816 h 7085154"/>
              <a:gd name="connsiteX415" fmla="*/ 4808718 w 6523290"/>
              <a:gd name="connsiteY415" fmla="*/ 4141561 h 7085154"/>
              <a:gd name="connsiteX416" fmla="*/ 4788759 w 6523290"/>
              <a:gd name="connsiteY416" fmla="*/ 4121602 h 7085154"/>
              <a:gd name="connsiteX417" fmla="*/ 4789558 w 6523290"/>
              <a:gd name="connsiteY417" fmla="*/ 3190703 h 7085154"/>
              <a:gd name="connsiteX418" fmla="*/ 4807122 w 6523290"/>
              <a:gd name="connsiteY418" fmla="*/ 3172340 h 7085154"/>
              <a:gd name="connsiteX419" fmla="*/ 5340433 w 6523290"/>
              <a:gd name="connsiteY419" fmla="*/ 2999892 h 7085154"/>
              <a:gd name="connsiteX420" fmla="*/ 5353207 w 6523290"/>
              <a:gd name="connsiteY420" fmla="*/ 2996699 h 7085154"/>
              <a:gd name="connsiteX421" fmla="*/ 5242233 w 6523290"/>
              <a:gd name="connsiteY421" fmla="*/ 3657749 h 7085154"/>
              <a:gd name="connsiteX422" fmla="*/ 5351610 w 6523290"/>
              <a:gd name="connsiteY422" fmla="*/ 4313211 h 7085154"/>
              <a:gd name="connsiteX423" fmla="*/ 5330853 w 6523290"/>
              <a:gd name="connsiteY423" fmla="*/ 4310816 h 7085154"/>
              <a:gd name="connsiteX424" fmla="*/ 3279839 w 6523290"/>
              <a:gd name="connsiteY424" fmla="*/ 856268 h 7085154"/>
              <a:gd name="connsiteX425" fmla="*/ 3280638 w 6523290"/>
              <a:gd name="connsiteY425" fmla="*/ 834712 h 7085154"/>
              <a:gd name="connsiteX426" fmla="*/ 4901330 w 6523290"/>
              <a:gd name="connsiteY426" fmla="*/ 1362435 h 7085154"/>
              <a:gd name="connsiteX427" fmla="*/ 4891749 w 6523290"/>
              <a:gd name="connsiteY427" fmla="*/ 1380797 h 7085154"/>
              <a:gd name="connsiteX428" fmla="*/ 4572401 w 6523290"/>
              <a:gd name="connsiteY428" fmla="*/ 1820699 h 7085154"/>
              <a:gd name="connsiteX429" fmla="*/ 4542861 w 6523290"/>
              <a:gd name="connsiteY429" fmla="*/ 1836667 h 7085154"/>
              <a:gd name="connsiteX430" fmla="*/ 3293412 w 6523290"/>
              <a:gd name="connsiteY430" fmla="*/ 1431095 h 7085154"/>
              <a:gd name="connsiteX431" fmla="*/ 3278243 w 6523290"/>
              <a:gd name="connsiteY431" fmla="*/ 1400757 h 7085154"/>
              <a:gd name="connsiteX432" fmla="*/ 3279839 w 6523290"/>
              <a:gd name="connsiteY432" fmla="*/ 856268 h 7085154"/>
              <a:gd name="connsiteX433" fmla="*/ 3279041 w 6523290"/>
              <a:gd name="connsiteY433" fmla="*/ 1486182 h 7085154"/>
              <a:gd name="connsiteX434" fmla="*/ 3282234 w 6523290"/>
              <a:gd name="connsiteY434" fmla="*/ 1466223 h 7085154"/>
              <a:gd name="connsiteX435" fmla="*/ 4529289 w 6523290"/>
              <a:gd name="connsiteY435" fmla="*/ 1872593 h 7085154"/>
              <a:gd name="connsiteX436" fmla="*/ 4523700 w 6523290"/>
              <a:gd name="connsiteY436" fmla="*/ 1887762 h 7085154"/>
              <a:gd name="connsiteX437" fmla="*/ 4198764 w 6523290"/>
              <a:gd name="connsiteY437" fmla="*/ 2335648 h 7085154"/>
              <a:gd name="connsiteX438" fmla="*/ 4174813 w 6523290"/>
              <a:gd name="connsiteY438" fmla="*/ 2347624 h 7085154"/>
              <a:gd name="connsiteX439" fmla="*/ 3289420 w 6523290"/>
              <a:gd name="connsiteY439" fmla="*/ 2060210 h 7085154"/>
              <a:gd name="connsiteX440" fmla="*/ 3277444 w 6523290"/>
              <a:gd name="connsiteY440" fmla="*/ 2034662 h 7085154"/>
              <a:gd name="connsiteX441" fmla="*/ 3279041 w 6523290"/>
              <a:gd name="connsiteY441" fmla="*/ 1486182 h 7085154"/>
              <a:gd name="connsiteX442" fmla="*/ 3279041 w 6523290"/>
              <a:gd name="connsiteY442" fmla="*/ 2114499 h 7085154"/>
              <a:gd name="connsiteX443" fmla="*/ 3279839 w 6523290"/>
              <a:gd name="connsiteY443" fmla="*/ 2097734 h 7085154"/>
              <a:gd name="connsiteX444" fmla="*/ 3297403 w 6523290"/>
              <a:gd name="connsiteY444" fmla="*/ 2106516 h 7085154"/>
              <a:gd name="connsiteX445" fmla="*/ 4141281 w 6523290"/>
              <a:gd name="connsiteY445" fmla="*/ 2381155 h 7085154"/>
              <a:gd name="connsiteX446" fmla="*/ 4152458 w 6523290"/>
              <a:gd name="connsiteY446" fmla="*/ 2381155 h 7085154"/>
              <a:gd name="connsiteX447" fmla="*/ 4157248 w 6523290"/>
              <a:gd name="connsiteY447" fmla="*/ 2391534 h 7085154"/>
              <a:gd name="connsiteX448" fmla="*/ 4151660 w 6523290"/>
              <a:gd name="connsiteY448" fmla="*/ 2399518 h 7085154"/>
              <a:gd name="connsiteX449" fmla="*/ 3831513 w 6523290"/>
              <a:gd name="connsiteY449" fmla="*/ 2841016 h 7085154"/>
              <a:gd name="connsiteX450" fmla="*/ 3797982 w 6523290"/>
              <a:gd name="connsiteY450" fmla="*/ 2857782 h 7085154"/>
              <a:gd name="connsiteX451" fmla="*/ 3292613 w 6523290"/>
              <a:gd name="connsiteY451" fmla="*/ 2692519 h 7085154"/>
              <a:gd name="connsiteX452" fmla="*/ 3276646 w 6523290"/>
              <a:gd name="connsiteY452" fmla="*/ 2664577 h 7085154"/>
              <a:gd name="connsiteX453" fmla="*/ 3279041 w 6523290"/>
              <a:gd name="connsiteY453" fmla="*/ 2114499 h 7085154"/>
              <a:gd name="connsiteX454" fmla="*/ 3281436 w 6523290"/>
              <a:gd name="connsiteY454" fmla="*/ 2727648 h 7085154"/>
              <a:gd name="connsiteX455" fmla="*/ 3294210 w 6523290"/>
              <a:gd name="connsiteY455" fmla="*/ 2733236 h 7085154"/>
              <a:gd name="connsiteX456" fmla="*/ 3779619 w 6523290"/>
              <a:gd name="connsiteY456" fmla="*/ 2890515 h 7085154"/>
              <a:gd name="connsiteX457" fmla="*/ 3787603 w 6523290"/>
              <a:gd name="connsiteY457" fmla="*/ 2891314 h 7085154"/>
              <a:gd name="connsiteX458" fmla="*/ 3793990 w 6523290"/>
              <a:gd name="connsiteY458" fmla="*/ 2893709 h 7085154"/>
              <a:gd name="connsiteX459" fmla="*/ 3782812 w 6523290"/>
              <a:gd name="connsiteY459" fmla="*/ 2910475 h 7085154"/>
              <a:gd name="connsiteX460" fmla="*/ 3462666 w 6523290"/>
              <a:gd name="connsiteY460" fmla="*/ 3351175 h 7085154"/>
              <a:gd name="connsiteX461" fmla="*/ 3432328 w 6523290"/>
              <a:gd name="connsiteY461" fmla="*/ 3365546 h 7085154"/>
              <a:gd name="connsiteX462" fmla="*/ 3292613 w 6523290"/>
              <a:gd name="connsiteY462" fmla="*/ 3319240 h 7085154"/>
              <a:gd name="connsiteX463" fmla="*/ 3278243 w 6523290"/>
              <a:gd name="connsiteY463" fmla="*/ 3294491 h 7085154"/>
              <a:gd name="connsiteX464" fmla="*/ 3279041 w 6523290"/>
              <a:gd name="connsiteY464" fmla="*/ 2742019 h 7085154"/>
              <a:gd name="connsiteX465" fmla="*/ 3281436 w 6523290"/>
              <a:gd name="connsiteY465" fmla="*/ 2727648 h 7085154"/>
              <a:gd name="connsiteX466" fmla="*/ 3278243 w 6523290"/>
              <a:gd name="connsiteY466" fmla="*/ 3572324 h 7085154"/>
              <a:gd name="connsiteX467" fmla="*/ 3278243 w 6523290"/>
              <a:gd name="connsiteY467" fmla="*/ 3371933 h 7085154"/>
              <a:gd name="connsiteX468" fmla="*/ 3295008 w 6523290"/>
              <a:gd name="connsiteY468" fmla="*/ 3360755 h 7085154"/>
              <a:gd name="connsiteX469" fmla="*/ 3425941 w 6523290"/>
              <a:gd name="connsiteY469" fmla="*/ 3400674 h 7085154"/>
              <a:gd name="connsiteX470" fmla="*/ 3281436 w 6523290"/>
              <a:gd name="connsiteY470" fmla="*/ 3600266 h 7085154"/>
              <a:gd name="connsiteX471" fmla="*/ 3278243 w 6523290"/>
              <a:gd name="connsiteY471" fmla="*/ 3572324 h 7085154"/>
              <a:gd name="connsiteX472" fmla="*/ 3278243 w 6523290"/>
              <a:gd name="connsiteY472" fmla="*/ 3762336 h 7085154"/>
              <a:gd name="connsiteX473" fmla="*/ 3281436 w 6523290"/>
              <a:gd name="connsiteY473" fmla="*/ 3712038 h 7085154"/>
              <a:gd name="connsiteX474" fmla="*/ 3425941 w 6523290"/>
              <a:gd name="connsiteY474" fmla="*/ 3911631 h 7085154"/>
              <a:gd name="connsiteX475" fmla="*/ 3289420 w 6523290"/>
              <a:gd name="connsiteY475" fmla="*/ 3953944 h 7085154"/>
              <a:gd name="connsiteX476" fmla="*/ 3278243 w 6523290"/>
              <a:gd name="connsiteY476" fmla="*/ 3941969 h 7085154"/>
              <a:gd name="connsiteX477" fmla="*/ 3278243 w 6523290"/>
              <a:gd name="connsiteY477" fmla="*/ 3762336 h 7085154"/>
              <a:gd name="connsiteX478" fmla="*/ 3278243 w 6523290"/>
              <a:gd name="connsiteY478" fmla="*/ 4565496 h 7085154"/>
              <a:gd name="connsiteX479" fmla="*/ 3278243 w 6523290"/>
              <a:gd name="connsiteY479" fmla="*/ 4020209 h 7085154"/>
              <a:gd name="connsiteX480" fmla="*/ 3295008 w 6523290"/>
              <a:gd name="connsiteY480" fmla="*/ 3989073 h 7085154"/>
              <a:gd name="connsiteX481" fmla="*/ 3435521 w 6523290"/>
              <a:gd name="connsiteY481" fmla="*/ 3945162 h 7085154"/>
              <a:gd name="connsiteX482" fmla="*/ 3458674 w 6523290"/>
              <a:gd name="connsiteY482" fmla="*/ 3954743 h 7085154"/>
              <a:gd name="connsiteX483" fmla="*/ 3788401 w 6523290"/>
              <a:gd name="connsiteY483" fmla="*/ 4409814 h 7085154"/>
              <a:gd name="connsiteX484" fmla="*/ 3793990 w 6523290"/>
              <a:gd name="connsiteY484" fmla="*/ 4419394 h 7085154"/>
              <a:gd name="connsiteX485" fmla="*/ 3639904 w 6523290"/>
              <a:gd name="connsiteY485" fmla="*/ 4434563 h 7085154"/>
              <a:gd name="connsiteX486" fmla="*/ 3298202 w 6523290"/>
              <a:gd name="connsiteY486" fmla="*/ 4575076 h 7085154"/>
              <a:gd name="connsiteX487" fmla="*/ 3282234 w 6523290"/>
              <a:gd name="connsiteY487" fmla="*/ 4582262 h 7085154"/>
              <a:gd name="connsiteX488" fmla="*/ 3278243 w 6523290"/>
              <a:gd name="connsiteY488" fmla="*/ 4565496 h 7085154"/>
              <a:gd name="connsiteX489" fmla="*/ 3277444 w 6523290"/>
              <a:gd name="connsiteY489" fmla="*/ 5814147 h 7085154"/>
              <a:gd name="connsiteX490" fmla="*/ 3276646 w 6523290"/>
              <a:gd name="connsiteY490" fmla="*/ 5282433 h 7085154"/>
              <a:gd name="connsiteX491" fmla="*/ 3293412 w 6523290"/>
              <a:gd name="connsiteY491" fmla="*/ 5248901 h 7085154"/>
              <a:gd name="connsiteX492" fmla="*/ 4051863 w 6523290"/>
              <a:gd name="connsiteY492" fmla="*/ 4967076 h 7085154"/>
              <a:gd name="connsiteX493" fmla="*/ 4174014 w 6523290"/>
              <a:gd name="connsiteY493" fmla="*/ 4963883 h 7085154"/>
              <a:gd name="connsiteX494" fmla="*/ 4197965 w 6523290"/>
              <a:gd name="connsiteY494" fmla="*/ 4975858 h 7085154"/>
              <a:gd name="connsiteX495" fmla="*/ 4523700 w 6523290"/>
              <a:gd name="connsiteY495" fmla="*/ 5425341 h 7085154"/>
              <a:gd name="connsiteX496" fmla="*/ 4532482 w 6523290"/>
              <a:gd name="connsiteY496" fmla="*/ 5439712 h 7085154"/>
              <a:gd name="connsiteX497" fmla="*/ 4337680 w 6523290"/>
              <a:gd name="connsiteY497" fmla="*/ 5446099 h 7085154"/>
              <a:gd name="connsiteX498" fmla="*/ 3305387 w 6523290"/>
              <a:gd name="connsiteY498" fmla="*/ 5827719 h 7085154"/>
              <a:gd name="connsiteX499" fmla="*/ 3280638 w 6523290"/>
              <a:gd name="connsiteY499" fmla="*/ 5842889 h 7085154"/>
              <a:gd name="connsiteX500" fmla="*/ 3277444 w 6523290"/>
              <a:gd name="connsiteY500" fmla="*/ 5814147 h 7085154"/>
              <a:gd name="connsiteX501" fmla="*/ 4898934 w 6523290"/>
              <a:gd name="connsiteY501" fmla="*/ 5945878 h 7085154"/>
              <a:gd name="connsiteX502" fmla="*/ 4882169 w 6523290"/>
              <a:gd name="connsiteY502" fmla="*/ 5949072 h 7085154"/>
              <a:gd name="connsiteX503" fmla="*/ 3297403 w 6523290"/>
              <a:gd name="connsiteY503" fmla="*/ 6463222 h 7085154"/>
              <a:gd name="connsiteX504" fmla="*/ 3279839 w 6523290"/>
              <a:gd name="connsiteY504" fmla="*/ 6473601 h 7085154"/>
              <a:gd name="connsiteX505" fmla="*/ 3278243 w 6523290"/>
              <a:gd name="connsiteY505" fmla="*/ 6452843 h 7085154"/>
              <a:gd name="connsiteX506" fmla="*/ 3278243 w 6523290"/>
              <a:gd name="connsiteY506" fmla="*/ 5911548 h 7085154"/>
              <a:gd name="connsiteX507" fmla="*/ 3293412 w 6523290"/>
              <a:gd name="connsiteY507" fmla="*/ 5879614 h 7085154"/>
              <a:gd name="connsiteX508" fmla="*/ 4241077 w 6523290"/>
              <a:gd name="connsiteY508" fmla="*/ 5490009 h 7085154"/>
              <a:gd name="connsiteX509" fmla="*/ 4542861 w 6523290"/>
              <a:gd name="connsiteY509" fmla="*/ 5474042 h 7085154"/>
              <a:gd name="connsiteX510" fmla="*/ 4571602 w 6523290"/>
              <a:gd name="connsiteY510" fmla="*/ 5488412 h 7085154"/>
              <a:gd name="connsiteX511" fmla="*/ 4892547 w 6523290"/>
              <a:gd name="connsiteY511" fmla="*/ 5931508 h 7085154"/>
              <a:gd name="connsiteX512" fmla="*/ 4898934 w 6523290"/>
              <a:gd name="connsiteY512" fmla="*/ 5945878 h 7085154"/>
              <a:gd name="connsiteX513" fmla="*/ 4932466 w 6523290"/>
              <a:gd name="connsiteY513" fmla="*/ 5925919 h 7085154"/>
              <a:gd name="connsiteX514" fmla="*/ 4920490 w 6523290"/>
              <a:gd name="connsiteY514" fmla="*/ 5913943 h 7085154"/>
              <a:gd name="connsiteX515" fmla="*/ 4597949 w 6523290"/>
              <a:gd name="connsiteY515" fmla="*/ 5470050 h 7085154"/>
              <a:gd name="connsiteX516" fmla="*/ 4592360 w 6523290"/>
              <a:gd name="connsiteY516" fmla="*/ 5438115 h 7085154"/>
              <a:gd name="connsiteX517" fmla="*/ 5368376 w 6523290"/>
              <a:gd name="connsiteY517" fmla="*/ 4371492 h 7085154"/>
              <a:gd name="connsiteX518" fmla="*/ 5394722 w 6523290"/>
              <a:gd name="connsiteY518" fmla="*/ 4366702 h 7085154"/>
              <a:gd name="connsiteX519" fmla="*/ 5921647 w 6523290"/>
              <a:gd name="connsiteY519" fmla="*/ 4538352 h 7085154"/>
              <a:gd name="connsiteX520" fmla="*/ 5937614 w 6523290"/>
              <a:gd name="connsiteY520" fmla="*/ 4544738 h 7085154"/>
              <a:gd name="connsiteX521" fmla="*/ 4932466 w 6523290"/>
              <a:gd name="connsiteY521" fmla="*/ 5925919 h 7085154"/>
              <a:gd name="connsiteX522" fmla="*/ 5789117 w 6523290"/>
              <a:gd name="connsiteY522" fmla="*/ 4460111 h 7085154"/>
              <a:gd name="connsiteX523" fmla="*/ 5410690 w 6523290"/>
              <a:gd name="connsiteY523" fmla="*/ 4337162 h 7085154"/>
              <a:gd name="connsiteX524" fmla="*/ 5385142 w 6523290"/>
              <a:gd name="connsiteY524" fmla="*/ 4312413 h 7085154"/>
              <a:gd name="connsiteX525" fmla="*/ 5385142 w 6523290"/>
              <a:gd name="connsiteY525" fmla="*/ 3002287 h 7085154"/>
              <a:gd name="connsiteX526" fmla="*/ 5411488 w 6523290"/>
              <a:gd name="connsiteY526" fmla="*/ 2975941 h 7085154"/>
              <a:gd name="connsiteX527" fmla="*/ 5932025 w 6523290"/>
              <a:gd name="connsiteY527" fmla="*/ 2807485 h 7085154"/>
              <a:gd name="connsiteX528" fmla="*/ 5949590 w 6523290"/>
              <a:gd name="connsiteY528" fmla="*/ 2802695 h 7085154"/>
              <a:gd name="connsiteX529" fmla="*/ 5949590 w 6523290"/>
              <a:gd name="connsiteY529" fmla="*/ 4512005 h 7085154"/>
              <a:gd name="connsiteX530" fmla="*/ 5789117 w 6523290"/>
              <a:gd name="connsiteY530" fmla="*/ 4460111 h 7085154"/>
              <a:gd name="connsiteX0" fmla="*/ 6506852 w 6523290"/>
              <a:gd name="connsiteY0" fmla="*/ 4785676 h 7177592"/>
              <a:gd name="connsiteX1" fmla="*/ 6011862 w 6523290"/>
              <a:gd name="connsiteY1" fmla="*/ 4625203 h 7177592"/>
              <a:gd name="connsiteX2" fmla="*/ 5983121 w 6523290"/>
              <a:gd name="connsiteY2" fmla="*/ 4596462 h 7177592"/>
              <a:gd name="connsiteX3" fmla="*/ 5844205 w 6523290"/>
              <a:gd name="connsiteY3" fmla="*/ 3912258 h 7177592"/>
              <a:gd name="connsiteX4" fmla="*/ 5984718 w 6523290"/>
              <a:gd name="connsiteY4" fmla="*/ 2897530 h 7177592"/>
              <a:gd name="connsiteX5" fmla="*/ 6010266 w 6523290"/>
              <a:gd name="connsiteY5" fmla="*/ 2872780 h 7177592"/>
              <a:gd name="connsiteX6" fmla="*/ 6506852 w 6523290"/>
              <a:gd name="connsiteY6" fmla="*/ 2712308 h 7177592"/>
              <a:gd name="connsiteX7" fmla="*/ 6522021 w 6523290"/>
              <a:gd name="connsiteY7" fmla="*/ 2690752 h 7177592"/>
              <a:gd name="connsiteX8" fmla="*/ 6497271 w 6523290"/>
              <a:gd name="connsiteY8" fmla="*/ 2679575 h 7177592"/>
              <a:gd name="connsiteX9" fmla="*/ 5997492 w 6523290"/>
              <a:gd name="connsiteY9" fmla="*/ 2842442 h 7177592"/>
              <a:gd name="connsiteX10" fmla="*/ 5967952 w 6523290"/>
              <a:gd name="connsiteY10" fmla="*/ 2838450 h 7177592"/>
              <a:gd name="connsiteX11" fmla="*/ 4964401 w 6523290"/>
              <a:gd name="connsiteY11" fmla="*/ 1458867 h 7177592"/>
              <a:gd name="connsiteX12" fmla="*/ 4971586 w 6523290"/>
              <a:gd name="connsiteY12" fmla="*/ 1422142 h 7177592"/>
              <a:gd name="connsiteX13" fmla="*/ 5163993 w 6523290"/>
              <a:gd name="connsiteY13" fmla="*/ 1157881 h 7177592"/>
              <a:gd name="connsiteX14" fmla="*/ 5279757 w 6523290"/>
              <a:gd name="connsiteY14" fmla="*/ 998207 h 7177592"/>
              <a:gd name="connsiteX15" fmla="*/ 5871511 w 6523290"/>
              <a:gd name="connsiteY15" fmla="*/ 113586 h 7177592"/>
              <a:gd name="connsiteX16" fmla="*/ 5872029 w 6523290"/>
              <a:gd name="connsiteY16" fmla="*/ 92612 h 7177592"/>
              <a:gd name="connsiteX17" fmla="*/ 4942844 w 6523290"/>
              <a:gd name="connsiteY17" fmla="*/ 1404577 h 7177592"/>
              <a:gd name="connsiteX18" fmla="*/ 4911708 w 6523290"/>
              <a:gd name="connsiteY18" fmla="*/ 1421343 h 7177592"/>
              <a:gd name="connsiteX19" fmla="*/ 4376800 w 6523290"/>
              <a:gd name="connsiteY19" fmla="*/ 1379030 h 7177592"/>
              <a:gd name="connsiteX20" fmla="*/ 3292613 w 6523290"/>
              <a:gd name="connsiteY20" fmla="*/ 893620 h 7177592"/>
              <a:gd name="connsiteX21" fmla="*/ 3279839 w 6523290"/>
              <a:gd name="connsiteY21" fmla="*/ 866476 h 7177592"/>
              <a:gd name="connsiteX22" fmla="*/ 3279839 w 6523290"/>
              <a:gd name="connsiteY22" fmla="*/ 604610 h 7177592"/>
              <a:gd name="connsiteX23" fmla="*/ 3279839 w 6523290"/>
              <a:gd name="connsiteY23" fmla="*/ 604610 h 7177592"/>
              <a:gd name="connsiteX24" fmla="*/ 3279839 w 6523290"/>
              <a:gd name="connsiteY24" fmla="*/ 340350 h 7177592"/>
              <a:gd name="connsiteX25" fmla="*/ 3259880 w 6523290"/>
              <a:gd name="connsiteY25" fmla="*/ 321189 h 7177592"/>
              <a:gd name="connsiteX26" fmla="*/ 3245509 w 6523290"/>
              <a:gd name="connsiteY26" fmla="*/ 341148 h 7177592"/>
              <a:gd name="connsiteX27" fmla="*/ 3245509 w 6523290"/>
              <a:gd name="connsiteY27" fmla="*/ 856097 h 7177592"/>
              <a:gd name="connsiteX28" fmla="*/ 3223953 w 6523290"/>
              <a:gd name="connsiteY28" fmla="*/ 900007 h 7177592"/>
              <a:gd name="connsiteX29" fmla="*/ 1609649 w 6523290"/>
              <a:gd name="connsiteY29" fmla="*/ 1421343 h 7177592"/>
              <a:gd name="connsiteX30" fmla="*/ 1581706 w 6523290"/>
              <a:gd name="connsiteY30" fmla="*/ 1406174 h 7177592"/>
              <a:gd name="connsiteX31" fmla="*/ 1343791 w 6523290"/>
              <a:gd name="connsiteY31" fmla="*/ 1078044 h 7177592"/>
              <a:gd name="connsiteX32" fmla="*/ 1270341 w 6523290"/>
              <a:gd name="connsiteY32" fmla="*/ 977449 h 7177592"/>
              <a:gd name="connsiteX33" fmla="*/ 1257567 w 6523290"/>
              <a:gd name="connsiteY33" fmla="*/ 969466 h 7177592"/>
              <a:gd name="connsiteX34" fmla="*/ 1246390 w 6523290"/>
              <a:gd name="connsiteY34" fmla="*/ 1002199 h 7177592"/>
              <a:gd name="connsiteX35" fmla="*/ 1552166 w 6523290"/>
              <a:gd name="connsiteY35" fmla="*/ 1422940 h 7177592"/>
              <a:gd name="connsiteX36" fmla="*/ 1558553 w 6523290"/>
              <a:gd name="connsiteY36" fmla="*/ 1461262 h 7177592"/>
              <a:gd name="connsiteX37" fmla="*/ 559792 w 6523290"/>
              <a:gd name="connsiteY37" fmla="*/ 2835257 h 7177592"/>
              <a:gd name="connsiteX38" fmla="*/ 521470 w 6523290"/>
              <a:gd name="connsiteY38" fmla="*/ 2840845 h 7177592"/>
              <a:gd name="connsiteX39" fmla="*/ 24884 w 6523290"/>
              <a:gd name="connsiteY39" fmla="*/ 2678776 h 7177592"/>
              <a:gd name="connsiteX40" fmla="*/ 1731 w 6523290"/>
              <a:gd name="connsiteY40" fmla="*/ 2689953 h 7177592"/>
              <a:gd name="connsiteX41" fmla="*/ 16102 w 6523290"/>
              <a:gd name="connsiteY41" fmla="*/ 2711510 h 7177592"/>
              <a:gd name="connsiteX42" fmla="*/ 507099 w 6523290"/>
              <a:gd name="connsiteY42" fmla="*/ 2870385 h 7177592"/>
              <a:gd name="connsiteX43" fmla="*/ 540631 w 6523290"/>
              <a:gd name="connsiteY43" fmla="*/ 2902320 h 7177592"/>
              <a:gd name="connsiteX44" fmla="*/ 680346 w 6523290"/>
              <a:gd name="connsiteY44" fmla="*/ 3601692 h 7177592"/>
              <a:gd name="connsiteX45" fmla="*/ 541429 w 6523290"/>
              <a:gd name="connsiteY45" fmla="*/ 4591671 h 7177592"/>
              <a:gd name="connsiteX46" fmla="*/ 507099 w 6523290"/>
              <a:gd name="connsiteY46" fmla="*/ 4624405 h 7177592"/>
              <a:gd name="connsiteX47" fmla="*/ 16102 w 6523290"/>
              <a:gd name="connsiteY47" fmla="*/ 4783280 h 7177592"/>
              <a:gd name="connsiteX48" fmla="*/ 3328 w 6523290"/>
              <a:gd name="connsiteY48" fmla="*/ 4807231 h 7177592"/>
              <a:gd name="connsiteX49" fmla="*/ 28077 w 6523290"/>
              <a:gd name="connsiteY49" fmla="*/ 4815215 h 7177592"/>
              <a:gd name="connsiteX50" fmla="*/ 524663 w 6523290"/>
              <a:gd name="connsiteY50" fmla="*/ 4653945 h 7177592"/>
              <a:gd name="connsiteX51" fmla="*/ 558195 w 6523290"/>
              <a:gd name="connsiteY51" fmla="*/ 4657936 h 7177592"/>
              <a:gd name="connsiteX52" fmla="*/ 1558553 w 6523290"/>
              <a:gd name="connsiteY52" fmla="*/ 6035125 h 7177592"/>
              <a:gd name="connsiteX53" fmla="*/ 1551368 w 6523290"/>
              <a:gd name="connsiteY53" fmla="*/ 6073447 h 7177592"/>
              <a:gd name="connsiteX54" fmla="*/ 1243995 w 6523290"/>
              <a:gd name="connsiteY54" fmla="*/ 6495784 h 7177592"/>
              <a:gd name="connsiteX55" fmla="*/ 1247189 w 6523290"/>
              <a:gd name="connsiteY55" fmla="*/ 6521332 h 7177592"/>
              <a:gd name="connsiteX56" fmla="*/ 1271938 w 6523290"/>
              <a:gd name="connsiteY56" fmla="*/ 6515743 h 7177592"/>
              <a:gd name="connsiteX57" fmla="*/ 1580109 w 6523290"/>
              <a:gd name="connsiteY57" fmla="*/ 6091011 h 7177592"/>
              <a:gd name="connsiteX58" fmla="*/ 1609649 w 6523290"/>
              <a:gd name="connsiteY58" fmla="*/ 6075043 h 7177592"/>
              <a:gd name="connsiteX59" fmla="*/ 2072703 w 6523290"/>
              <a:gd name="connsiteY59" fmla="*/ 6105381 h 7177592"/>
              <a:gd name="connsiteX60" fmla="*/ 3223155 w 6523290"/>
              <a:gd name="connsiteY60" fmla="*/ 6597976 h 7177592"/>
              <a:gd name="connsiteX61" fmla="*/ 3243913 w 6523290"/>
              <a:gd name="connsiteY61" fmla="*/ 6641088 h 7177592"/>
              <a:gd name="connsiteX62" fmla="*/ 3243114 w 6523290"/>
              <a:gd name="connsiteY62" fmla="*/ 7157633 h 7177592"/>
              <a:gd name="connsiteX63" fmla="*/ 3262275 w 6523290"/>
              <a:gd name="connsiteY63" fmla="*/ 7177593 h 7177592"/>
              <a:gd name="connsiteX64" fmla="*/ 3277444 w 6523290"/>
              <a:gd name="connsiteY64" fmla="*/ 7156036 h 7177592"/>
              <a:gd name="connsiteX65" fmla="*/ 3276646 w 6523290"/>
              <a:gd name="connsiteY65" fmla="*/ 6639491 h 7177592"/>
              <a:gd name="connsiteX66" fmla="*/ 3297403 w 6523290"/>
              <a:gd name="connsiteY66" fmla="*/ 6598774 h 7177592"/>
              <a:gd name="connsiteX67" fmla="*/ 4063040 w 6523290"/>
              <a:gd name="connsiteY67" fmla="*/ 6197992 h 7177592"/>
              <a:gd name="connsiteX68" fmla="*/ 4905321 w 6523290"/>
              <a:gd name="connsiteY68" fmla="*/ 6076640 h 7177592"/>
              <a:gd name="connsiteX69" fmla="*/ 4942844 w 6523290"/>
              <a:gd name="connsiteY69" fmla="*/ 6095801 h 7177592"/>
              <a:gd name="connsiteX70" fmla="*/ 5144833 w 6523290"/>
              <a:gd name="connsiteY70" fmla="*/ 6375230 h 7177592"/>
              <a:gd name="connsiteX71" fmla="*/ 5249419 w 6523290"/>
              <a:gd name="connsiteY71" fmla="*/ 6518937 h 7177592"/>
              <a:gd name="connsiteX72" fmla="*/ 5262991 w 6523290"/>
              <a:gd name="connsiteY72" fmla="*/ 6529316 h 7177592"/>
              <a:gd name="connsiteX73" fmla="*/ 5274967 w 6523290"/>
              <a:gd name="connsiteY73" fmla="*/ 6496583 h 7177592"/>
              <a:gd name="connsiteX74" fmla="*/ 4966796 w 6523290"/>
              <a:gd name="connsiteY74" fmla="*/ 6072648 h 7177592"/>
              <a:gd name="connsiteX75" fmla="*/ 4961207 w 6523290"/>
              <a:gd name="connsiteY75" fmla="*/ 6039915 h 7177592"/>
              <a:gd name="connsiteX76" fmla="*/ 5964758 w 6523290"/>
              <a:gd name="connsiteY76" fmla="*/ 4660331 h 7177592"/>
              <a:gd name="connsiteX77" fmla="*/ 5998290 w 6523290"/>
              <a:gd name="connsiteY77" fmla="*/ 4656340 h 7177592"/>
              <a:gd name="connsiteX78" fmla="*/ 6248979 w 6523290"/>
              <a:gd name="connsiteY78" fmla="*/ 4738572 h 7177592"/>
              <a:gd name="connsiteX79" fmla="*/ 6498070 w 6523290"/>
              <a:gd name="connsiteY79" fmla="*/ 4819207 h 7177592"/>
              <a:gd name="connsiteX80" fmla="*/ 6516433 w 6523290"/>
              <a:gd name="connsiteY80" fmla="*/ 4818409 h 7177592"/>
              <a:gd name="connsiteX81" fmla="*/ 6506852 w 6523290"/>
              <a:gd name="connsiteY81" fmla="*/ 4785676 h 7177592"/>
              <a:gd name="connsiteX82" fmla="*/ 3242316 w 6523290"/>
              <a:gd name="connsiteY82" fmla="*/ 928749 h 7177592"/>
              <a:gd name="connsiteX83" fmla="*/ 3245509 w 6523290"/>
              <a:gd name="connsiteY83" fmla="*/ 948708 h 7177592"/>
              <a:gd name="connsiteX84" fmla="*/ 3245509 w 6523290"/>
              <a:gd name="connsiteY84" fmla="*/ 1493995 h 7177592"/>
              <a:gd name="connsiteX85" fmla="*/ 3230340 w 6523290"/>
              <a:gd name="connsiteY85" fmla="*/ 1524333 h 7177592"/>
              <a:gd name="connsiteX86" fmla="*/ 2305827 w 6523290"/>
              <a:gd name="connsiteY86" fmla="*/ 1911542 h 7177592"/>
              <a:gd name="connsiteX87" fmla="*/ 1979294 w 6523290"/>
              <a:gd name="connsiteY87" fmla="*/ 1930703 h 7177592"/>
              <a:gd name="connsiteX88" fmla="*/ 1953746 w 6523290"/>
              <a:gd name="connsiteY88" fmla="*/ 1918728 h 7177592"/>
              <a:gd name="connsiteX89" fmla="*/ 1627213 w 6523290"/>
              <a:gd name="connsiteY89" fmla="*/ 1467649 h 7177592"/>
              <a:gd name="connsiteX90" fmla="*/ 1620027 w 6523290"/>
              <a:gd name="connsiteY90" fmla="*/ 1455673 h 7177592"/>
              <a:gd name="connsiteX91" fmla="*/ 3242316 w 6523290"/>
              <a:gd name="connsiteY91" fmla="*/ 928749 h 7177592"/>
              <a:gd name="connsiteX92" fmla="*/ 3245509 w 6523290"/>
              <a:gd name="connsiteY92" fmla="*/ 2121514 h 7177592"/>
              <a:gd name="connsiteX93" fmla="*/ 3228744 w 6523290"/>
              <a:gd name="connsiteY93" fmla="*/ 2155045 h 7177592"/>
              <a:gd name="connsiteX94" fmla="*/ 2485461 w 6523290"/>
              <a:gd name="connsiteY94" fmla="*/ 2435273 h 7177592"/>
              <a:gd name="connsiteX95" fmla="*/ 2345746 w 6523290"/>
              <a:gd name="connsiteY95" fmla="*/ 2439265 h 7177592"/>
              <a:gd name="connsiteX96" fmla="*/ 2324989 w 6523290"/>
              <a:gd name="connsiteY96" fmla="*/ 2429685 h 7177592"/>
              <a:gd name="connsiteX97" fmla="*/ 1993665 w 6523290"/>
              <a:gd name="connsiteY97" fmla="*/ 1973017 h 7177592"/>
              <a:gd name="connsiteX98" fmla="*/ 1989673 w 6523290"/>
              <a:gd name="connsiteY98" fmla="*/ 1965033 h 7177592"/>
              <a:gd name="connsiteX99" fmla="*/ 3240719 w 6523290"/>
              <a:gd name="connsiteY99" fmla="*/ 1558663 h 7177592"/>
              <a:gd name="connsiteX100" fmla="*/ 3243913 w 6523290"/>
              <a:gd name="connsiteY100" fmla="*/ 1580219 h 7177592"/>
              <a:gd name="connsiteX101" fmla="*/ 3245509 w 6523290"/>
              <a:gd name="connsiteY101" fmla="*/ 2121514 h 7177592"/>
              <a:gd name="connsiteX102" fmla="*/ 1281518 w 6523290"/>
              <a:gd name="connsiteY102" fmla="*/ 3683126 h 7177592"/>
              <a:gd name="connsiteX103" fmla="*/ 1180125 w 6523290"/>
              <a:gd name="connsiteY103" fmla="*/ 3112291 h 7177592"/>
              <a:gd name="connsiteX104" fmla="*/ 1174537 w 6523290"/>
              <a:gd name="connsiteY104" fmla="*/ 3093929 h 7177592"/>
              <a:gd name="connsiteX105" fmla="*/ 1176134 w 6523290"/>
              <a:gd name="connsiteY105" fmla="*/ 3089139 h 7177592"/>
              <a:gd name="connsiteX106" fmla="*/ 1224834 w 6523290"/>
              <a:gd name="connsiteY106" fmla="*/ 3104308 h 7177592"/>
              <a:gd name="connsiteX107" fmla="*/ 1712638 w 6523290"/>
              <a:gd name="connsiteY107" fmla="*/ 3262385 h 7177592"/>
              <a:gd name="connsiteX108" fmla="*/ 1736590 w 6523290"/>
              <a:gd name="connsiteY108" fmla="*/ 3286336 h 7177592"/>
              <a:gd name="connsiteX109" fmla="*/ 1736590 w 6523290"/>
              <a:gd name="connsiteY109" fmla="*/ 4210849 h 7177592"/>
              <a:gd name="connsiteX110" fmla="*/ 1714235 w 6523290"/>
              <a:gd name="connsiteY110" fmla="*/ 4233203 h 7177592"/>
              <a:gd name="connsiteX111" fmla="*/ 1193698 w 6523290"/>
              <a:gd name="connsiteY111" fmla="*/ 4401659 h 7177592"/>
              <a:gd name="connsiteX112" fmla="*/ 1176134 w 6523290"/>
              <a:gd name="connsiteY112" fmla="*/ 4404054 h 7177592"/>
              <a:gd name="connsiteX113" fmla="*/ 1179327 w 6523290"/>
              <a:gd name="connsiteY113" fmla="*/ 4388087 h 7177592"/>
              <a:gd name="connsiteX114" fmla="*/ 1281518 w 6523290"/>
              <a:gd name="connsiteY114" fmla="*/ 3683126 h 7177592"/>
              <a:gd name="connsiteX115" fmla="*/ 2335367 w 6523290"/>
              <a:gd name="connsiteY115" fmla="*/ 4015248 h 7177592"/>
              <a:gd name="connsiteX116" fmla="*/ 2315408 w 6523290"/>
              <a:gd name="connsiteY116" fmla="*/ 4037602 h 7177592"/>
              <a:gd name="connsiteX117" fmla="*/ 1786088 w 6523290"/>
              <a:gd name="connsiteY117" fmla="*/ 4209252 h 7177592"/>
              <a:gd name="connsiteX118" fmla="*/ 1772516 w 6523290"/>
              <a:gd name="connsiteY118" fmla="*/ 4212446 h 7177592"/>
              <a:gd name="connsiteX119" fmla="*/ 1773315 w 6523290"/>
              <a:gd name="connsiteY119" fmla="*/ 3287135 h 7177592"/>
              <a:gd name="connsiteX120" fmla="*/ 1794072 w 6523290"/>
              <a:gd name="connsiteY120" fmla="*/ 3290328 h 7177592"/>
              <a:gd name="connsiteX121" fmla="*/ 2312215 w 6523290"/>
              <a:gd name="connsiteY121" fmla="*/ 3458784 h 7177592"/>
              <a:gd name="connsiteX122" fmla="*/ 2336166 w 6523290"/>
              <a:gd name="connsiteY122" fmla="*/ 3482735 h 7177592"/>
              <a:gd name="connsiteX123" fmla="*/ 2335367 w 6523290"/>
              <a:gd name="connsiteY123" fmla="*/ 4015248 h 7177592"/>
              <a:gd name="connsiteX124" fmla="*/ 2371294 w 6523290"/>
              <a:gd name="connsiteY124" fmla="*/ 3481937 h 7177592"/>
              <a:gd name="connsiteX125" fmla="*/ 2388060 w 6523290"/>
              <a:gd name="connsiteY125" fmla="*/ 3483533 h 7177592"/>
              <a:gd name="connsiteX126" fmla="*/ 2911791 w 6523290"/>
              <a:gd name="connsiteY126" fmla="*/ 3653586 h 7177592"/>
              <a:gd name="connsiteX127" fmla="*/ 2933347 w 6523290"/>
              <a:gd name="connsiteY127" fmla="*/ 3676739 h 7177592"/>
              <a:gd name="connsiteX128" fmla="*/ 2932548 w 6523290"/>
              <a:gd name="connsiteY128" fmla="*/ 3824438 h 7177592"/>
              <a:gd name="connsiteX129" fmla="*/ 2912589 w 6523290"/>
              <a:gd name="connsiteY129" fmla="*/ 3844397 h 7177592"/>
              <a:gd name="connsiteX130" fmla="*/ 2387261 w 6523290"/>
              <a:gd name="connsiteY130" fmla="*/ 4014450 h 7177592"/>
              <a:gd name="connsiteX131" fmla="*/ 2370496 w 6523290"/>
              <a:gd name="connsiteY131" fmla="*/ 4016046 h 7177592"/>
              <a:gd name="connsiteX132" fmla="*/ 2371294 w 6523290"/>
              <a:gd name="connsiteY132" fmla="*/ 3481937 h 7177592"/>
              <a:gd name="connsiteX133" fmla="*/ 1754154 w 6523290"/>
              <a:gd name="connsiteY133" fmla="*/ 3226458 h 7177592"/>
              <a:gd name="connsiteX134" fmla="*/ 1727807 w 6523290"/>
              <a:gd name="connsiteY134" fmla="*/ 3232047 h 7177592"/>
              <a:gd name="connsiteX135" fmla="*/ 1195294 w 6523290"/>
              <a:gd name="connsiteY135" fmla="*/ 3058801 h 7177592"/>
              <a:gd name="connsiteX136" fmla="*/ 1184117 w 6523290"/>
              <a:gd name="connsiteY136" fmla="*/ 3054010 h 7177592"/>
              <a:gd name="connsiteX137" fmla="*/ 1960932 w 6523290"/>
              <a:gd name="connsiteY137" fmla="*/ 1984993 h 7177592"/>
              <a:gd name="connsiteX138" fmla="*/ 1975302 w 6523290"/>
              <a:gd name="connsiteY138" fmla="*/ 2004153 h 7177592"/>
              <a:gd name="connsiteX139" fmla="*/ 2294650 w 6523290"/>
              <a:gd name="connsiteY139" fmla="*/ 2444056 h 7177592"/>
              <a:gd name="connsiteX140" fmla="*/ 2300239 w 6523290"/>
              <a:gd name="connsiteY140" fmla="*/ 2476789 h 7177592"/>
              <a:gd name="connsiteX141" fmla="*/ 1754154 w 6523290"/>
              <a:gd name="connsiteY141" fmla="*/ 3226458 h 7177592"/>
              <a:gd name="connsiteX142" fmla="*/ 1203278 w 6523290"/>
              <a:gd name="connsiteY142" fmla="*/ 4433594 h 7177592"/>
              <a:gd name="connsiteX143" fmla="*/ 1723816 w 6523290"/>
              <a:gd name="connsiteY143" fmla="*/ 4264340 h 7177592"/>
              <a:gd name="connsiteX144" fmla="*/ 1757347 w 6523290"/>
              <a:gd name="connsiteY144" fmla="*/ 4269928 h 7177592"/>
              <a:gd name="connsiteX145" fmla="*/ 2299441 w 6523290"/>
              <a:gd name="connsiteY145" fmla="*/ 5018001 h 7177592"/>
              <a:gd name="connsiteX146" fmla="*/ 2296247 w 6523290"/>
              <a:gd name="connsiteY146" fmla="*/ 5047541 h 7177592"/>
              <a:gd name="connsiteX147" fmla="*/ 1970512 w 6523290"/>
              <a:gd name="connsiteY147" fmla="*/ 5494628 h 7177592"/>
              <a:gd name="connsiteX148" fmla="*/ 1958536 w 6523290"/>
              <a:gd name="connsiteY148" fmla="*/ 5505805 h 7177592"/>
              <a:gd name="connsiteX149" fmla="*/ 1186512 w 6523290"/>
              <a:gd name="connsiteY149" fmla="*/ 4441578 h 7177592"/>
              <a:gd name="connsiteX150" fmla="*/ 1203278 w 6523290"/>
              <a:gd name="connsiteY150" fmla="*/ 4433594 h 7177592"/>
              <a:gd name="connsiteX151" fmla="*/ 1785290 w 6523290"/>
              <a:gd name="connsiteY151" fmla="*/ 4248372 h 7177592"/>
              <a:gd name="connsiteX152" fmla="*/ 1802854 w 6523290"/>
              <a:gd name="connsiteY152" fmla="*/ 4239590 h 7177592"/>
              <a:gd name="connsiteX153" fmla="*/ 2324190 w 6523290"/>
              <a:gd name="connsiteY153" fmla="*/ 4069537 h 7177592"/>
              <a:gd name="connsiteX154" fmla="*/ 2353730 w 6523290"/>
              <a:gd name="connsiteY154" fmla="*/ 4074327 h 7177592"/>
              <a:gd name="connsiteX155" fmla="*/ 2669884 w 6523290"/>
              <a:gd name="connsiteY155" fmla="*/ 4509439 h 7177592"/>
              <a:gd name="connsiteX156" fmla="*/ 2665893 w 6523290"/>
              <a:gd name="connsiteY156" fmla="*/ 4538979 h 7177592"/>
              <a:gd name="connsiteX157" fmla="*/ 2341754 w 6523290"/>
              <a:gd name="connsiteY157" fmla="*/ 4984469 h 7177592"/>
              <a:gd name="connsiteX158" fmla="*/ 2328980 w 6523290"/>
              <a:gd name="connsiteY158" fmla="*/ 4996445 h 7177592"/>
              <a:gd name="connsiteX159" fmla="*/ 1785290 w 6523290"/>
              <a:gd name="connsiteY159" fmla="*/ 4248372 h 7177592"/>
              <a:gd name="connsiteX160" fmla="*/ 2380874 w 6523290"/>
              <a:gd name="connsiteY160" fmla="*/ 4051973 h 7177592"/>
              <a:gd name="connsiteX161" fmla="*/ 2431970 w 6523290"/>
              <a:gd name="connsiteY161" fmla="*/ 4035207 h 7177592"/>
              <a:gd name="connsiteX162" fmla="*/ 2920573 w 6523290"/>
              <a:gd name="connsiteY162" fmla="*/ 3876332 h 7177592"/>
              <a:gd name="connsiteX163" fmla="*/ 2953306 w 6523290"/>
              <a:gd name="connsiteY163" fmla="*/ 3881920 h 7177592"/>
              <a:gd name="connsiteX164" fmla="*/ 3039530 w 6523290"/>
              <a:gd name="connsiteY164" fmla="*/ 4001676 h 7177592"/>
              <a:gd name="connsiteX165" fmla="*/ 3037135 w 6523290"/>
              <a:gd name="connsiteY165" fmla="*/ 4028022 h 7177592"/>
              <a:gd name="connsiteX166" fmla="*/ 2707408 w 6523290"/>
              <a:gd name="connsiteY166" fmla="*/ 4480698 h 7177592"/>
              <a:gd name="connsiteX167" fmla="*/ 2699424 w 6523290"/>
              <a:gd name="connsiteY167" fmla="*/ 4490278 h 7177592"/>
              <a:gd name="connsiteX168" fmla="*/ 2380874 w 6523290"/>
              <a:gd name="connsiteY168" fmla="*/ 4051973 h 7177592"/>
              <a:gd name="connsiteX169" fmla="*/ 2979652 w 6523290"/>
              <a:gd name="connsiteY169" fmla="*/ 3822043 h 7177592"/>
              <a:gd name="connsiteX170" fmla="*/ 2970870 w 6523290"/>
              <a:gd name="connsiteY170" fmla="*/ 3813260 h 7177592"/>
              <a:gd name="connsiteX171" fmla="*/ 2970870 w 6523290"/>
              <a:gd name="connsiteY171" fmla="*/ 3683924 h 7177592"/>
              <a:gd name="connsiteX172" fmla="*/ 2978055 w 6523290"/>
              <a:gd name="connsiteY172" fmla="*/ 3674344 h 7177592"/>
              <a:gd name="connsiteX173" fmla="*/ 3199204 w 6523290"/>
              <a:gd name="connsiteY173" fmla="*/ 3745399 h 7177592"/>
              <a:gd name="connsiteX174" fmla="*/ 3199204 w 6523290"/>
              <a:gd name="connsiteY174" fmla="*/ 3750189 h 7177592"/>
              <a:gd name="connsiteX175" fmla="*/ 2979652 w 6523290"/>
              <a:gd name="connsiteY175" fmla="*/ 3822043 h 7177592"/>
              <a:gd name="connsiteX176" fmla="*/ 3212776 w 6523290"/>
              <a:gd name="connsiteY176" fmla="*/ 3786116 h 7177592"/>
              <a:gd name="connsiteX177" fmla="*/ 3069069 w 6523290"/>
              <a:gd name="connsiteY177" fmla="*/ 3984112 h 7177592"/>
              <a:gd name="connsiteX178" fmla="*/ 2987636 w 6523290"/>
              <a:gd name="connsiteY178" fmla="*/ 3867549 h 7177592"/>
              <a:gd name="connsiteX179" fmla="*/ 2991628 w 6523290"/>
              <a:gd name="connsiteY179" fmla="*/ 3853977 h 7177592"/>
              <a:gd name="connsiteX180" fmla="*/ 3212776 w 6523290"/>
              <a:gd name="connsiteY180" fmla="*/ 3786116 h 7177592"/>
              <a:gd name="connsiteX181" fmla="*/ 2740141 w 6523290"/>
              <a:gd name="connsiteY181" fmla="*/ 4495069 h 7177592"/>
              <a:gd name="connsiteX182" fmla="*/ 3061086 w 6523290"/>
              <a:gd name="connsiteY182" fmla="*/ 4051973 h 7177592"/>
              <a:gd name="connsiteX183" fmla="*/ 3089827 w 6523290"/>
              <a:gd name="connsiteY183" fmla="*/ 4037602 h 7177592"/>
              <a:gd name="connsiteX184" fmla="*/ 3231937 w 6523290"/>
              <a:gd name="connsiteY184" fmla="*/ 4083908 h 7177592"/>
              <a:gd name="connsiteX185" fmla="*/ 3244711 w 6523290"/>
              <a:gd name="connsiteY185" fmla="*/ 4105464 h 7177592"/>
              <a:gd name="connsiteX186" fmla="*/ 3243913 w 6523290"/>
              <a:gd name="connsiteY186" fmla="*/ 4668315 h 7177592"/>
              <a:gd name="connsiteX187" fmla="*/ 3242316 w 6523290"/>
              <a:gd name="connsiteY187" fmla="*/ 4679492 h 7177592"/>
              <a:gd name="connsiteX188" fmla="*/ 2732157 w 6523290"/>
              <a:gd name="connsiteY188" fmla="*/ 4512633 h 7177592"/>
              <a:gd name="connsiteX189" fmla="*/ 2740141 w 6523290"/>
              <a:gd name="connsiteY189" fmla="*/ 4495069 h 7177592"/>
              <a:gd name="connsiteX190" fmla="*/ 3243114 w 6523290"/>
              <a:gd name="connsiteY190" fmla="*/ 4051175 h 7177592"/>
              <a:gd name="connsiteX191" fmla="*/ 3096214 w 6523290"/>
              <a:gd name="connsiteY191" fmla="*/ 4004071 h 7177592"/>
              <a:gd name="connsiteX192" fmla="*/ 3239123 w 6523290"/>
              <a:gd name="connsiteY192" fmla="*/ 3806873 h 7177592"/>
              <a:gd name="connsiteX193" fmla="*/ 3242316 w 6523290"/>
              <a:gd name="connsiteY193" fmla="*/ 3808470 h 7177592"/>
              <a:gd name="connsiteX194" fmla="*/ 3243114 w 6523290"/>
              <a:gd name="connsiteY194" fmla="*/ 4051175 h 7177592"/>
              <a:gd name="connsiteX195" fmla="*/ 3210381 w 6523290"/>
              <a:gd name="connsiteY195" fmla="*/ 3714263 h 7177592"/>
              <a:gd name="connsiteX196" fmla="*/ 2978055 w 6523290"/>
              <a:gd name="connsiteY196" fmla="*/ 3639216 h 7177592"/>
              <a:gd name="connsiteX197" fmla="*/ 3030748 w 6523290"/>
              <a:gd name="connsiteY197" fmla="*/ 3581733 h 7177592"/>
              <a:gd name="connsiteX198" fmla="*/ 3069069 w 6523290"/>
              <a:gd name="connsiteY198" fmla="*/ 3513073 h 7177592"/>
              <a:gd name="connsiteX199" fmla="*/ 3212776 w 6523290"/>
              <a:gd name="connsiteY199" fmla="*/ 3711069 h 7177592"/>
              <a:gd name="connsiteX200" fmla="*/ 3210381 w 6523290"/>
              <a:gd name="connsiteY200" fmla="*/ 3714263 h 7177592"/>
              <a:gd name="connsiteX201" fmla="*/ 3038732 w 6523290"/>
              <a:gd name="connsiteY201" fmla="*/ 3497106 h 7177592"/>
              <a:gd name="connsiteX202" fmla="*/ 2949314 w 6523290"/>
              <a:gd name="connsiteY202" fmla="*/ 3616861 h 7177592"/>
              <a:gd name="connsiteX203" fmla="*/ 2925363 w 6523290"/>
              <a:gd name="connsiteY203" fmla="*/ 3621652 h 7177592"/>
              <a:gd name="connsiteX204" fmla="*/ 2392850 w 6523290"/>
              <a:gd name="connsiteY204" fmla="*/ 3448405 h 7177592"/>
              <a:gd name="connsiteX205" fmla="*/ 2380874 w 6523290"/>
              <a:gd name="connsiteY205" fmla="*/ 3443615 h 7177592"/>
              <a:gd name="connsiteX206" fmla="*/ 2698626 w 6523290"/>
              <a:gd name="connsiteY206" fmla="*/ 3007705 h 7177592"/>
              <a:gd name="connsiteX207" fmla="*/ 2712198 w 6523290"/>
              <a:gd name="connsiteY207" fmla="*/ 3021277 h 7177592"/>
              <a:gd name="connsiteX208" fmla="*/ 3033941 w 6523290"/>
              <a:gd name="connsiteY208" fmla="*/ 3463574 h 7177592"/>
              <a:gd name="connsiteX209" fmla="*/ 3038732 w 6523290"/>
              <a:gd name="connsiteY209" fmla="*/ 3497106 h 7177592"/>
              <a:gd name="connsiteX210" fmla="*/ 2669884 w 6523290"/>
              <a:gd name="connsiteY210" fmla="*/ 2988544 h 7177592"/>
              <a:gd name="connsiteX211" fmla="*/ 2355327 w 6523290"/>
              <a:gd name="connsiteY211" fmla="*/ 3420462 h 7177592"/>
              <a:gd name="connsiteX212" fmla="*/ 2324190 w 6523290"/>
              <a:gd name="connsiteY212" fmla="*/ 3426849 h 7177592"/>
              <a:gd name="connsiteX213" fmla="*/ 1797266 w 6523290"/>
              <a:gd name="connsiteY213" fmla="*/ 3255200 h 7177592"/>
              <a:gd name="connsiteX214" fmla="*/ 1783693 w 6523290"/>
              <a:gd name="connsiteY214" fmla="*/ 3249611 h 7177592"/>
              <a:gd name="connsiteX215" fmla="*/ 2330577 w 6523290"/>
              <a:gd name="connsiteY215" fmla="*/ 2498345 h 7177592"/>
              <a:gd name="connsiteX216" fmla="*/ 2344948 w 6523290"/>
              <a:gd name="connsiteY216" fmla="*/ 2512715 h 7177592"/>
              <a:gd name="connsiteX217" fmla="*/ 2665893 w 6523290"/>
              <a:gd name="connsiteY217" fmla="*/ 2954214 h 7177592"/>
              <a:gd name="connsiteX218" fmla="*/ 2669884 w 6523290"/>
              <a:gd name="connsiteY218" fmla="*/ 2988544 h 7177592"/>
              <a:gd name="connsiteX219" fmla="*/ 1590488 w 6523290"/>
              <a:gd name="connsiteY219" fmla="*/ 1478028 h 7177592"/>
              <a:gd name="connsiteX220" fmla="*/ 1604858 w 6523290"/>
              <a:gd name="connsiteY220" fmla="*/ 1493995 h 7177592"/>
              <a:gd name="connsiteX221" fmla="*/ 1921013 w 6523290"/>
              <a:gd name="connsiteY221" fmla="*/ 1929107 h 7177592"/>
              <a:gd name="connsiteX222" fmla="*/ 1928997 w 6523290"/>
              <a:gd name="connsiteY222" fmla="*/ 1973017 h 7177592"/>
              <a:gd name="connsiteX223" fmla="*/ 1156973 w 6523290"/>
              <a:gd name="connsiteY223" fmla="*/ 3031656 h 7177592"/>
              <a:gd name="connsiteX224" fmla="*/ 1125038 w 6523290"/>
              <a:gd name="connsiteY224" fmla="*/ 3036446 h 7177592"/>
              <a:gd name="connsiteX225" fmla="*/ 601307 w 6523290"/>
              <a:gd name="connsiteY225" fmla="*/ 2866393 h 7177592"/>
              <a:gd name="connsiteX226" fmla="*/ 585340 w 6523290"/>
              <a:gd name="connsiteY226" fmla="*/ 2860006 h 7177592"/>
              <a:gd name="connsiteX227" fmla="*/ 1590488 w 6523290"/>
              <a:gd name="connsiteY227" fmla="*/ 1478028 h 7177592"/>
              <a:gd name="connsiteX228" fmla="*/ 575759 w 6523290"/>
              <a:gd name="connsiteY228" fmla="*/ 2896731 h 7177592"/>
              <a:gd name="connsiteX229" fmla="*/ 593323 w 6523290"/>
              <a:gd name="connsiteY229" fmla="*/ 2899127 h 7177592"/>
              <a:gd name="connsiteX230" fmla="*/ 1113861 w 6523290"/>
              <a:gd name="connsiteY230" fmla="*/ 3067583 h 7177592"/>
              <a:gd name="connsiteX231" fmla="*/ 1138610 w 6523290"/>
              <a:gd name="connsiteY231" fmla="*/ 3093130 h 7177592"/>
              <a:gd name="connsiteX232" fmla="*/ 1138610 w 6523290"/>
              <a:gd name="connsiteY232" fmla="*/ 4403256 h 7177592"/>
              <a:gd name="connsiteX233" fmla="*/ 1118651 w 6523290"/>
              <a:gd name="connsiteY233" fmla="*/ 4426409 h 7177592"/>
              <a:gd name="connsiteX234" fmla="*/ 589331 w 6523290"/>
              <a:gd name="connsiteY234" fmla="*/ 4598059 h 7177592"/>
              <a:gd name="connsiteX235" fmla="*/ 575759 w 6523290"/>
              <a:gd name="connsiteY235" fmla="*/ 4602050 h 7177592"/>
              <a:gd name="connsiteX236" fmla="*/ 575759 w 6523290"/>
              <a:gd name="connsiteY236" fmla="*/ 2896731 h 7177592"/>
              <a:gd name="connsiteX237" fmla="*/ 1597673 w 6523290"/>
              <a:gd name="connsiteY237" fmla="*/ 6008778 h 7177592"/>
              <a:gd name="connsiteX238" fmla="*/ 1588891 w 6523290"/>
              <a:gd name="connsiteY238" fmla="*/ 6019158 h 7177592"/>
              <a:gd name="connsiteX239" fmla="*/ 1204875 w 6523290"/>
              <a:gd name="connsiteY239" fmla="*/ 5241545 h 7177592"/>
              <a:gd name="connsiteX240" fmla="*/ 583743 w 6523290"/>
              <a:gd name="connsiteY240" fmla="*/ 4633985 h 7177592"/>
              <a:gd name="connsiteX241" fmla="*/ 879938 w 6523290"/>
              <a:gd name="connsiteY241" fmla="*/ 4538181 h 7177592"/>
              <a:gd name="connsiteX242" fmla="*/ 1125038 w 6523290"/>
              <a:gd name="connsiteY242" fmla="*/ 4458344 h 7177592"/>
              <a:gd name="connsiteX243" fmla="*/ 1156973 w 6523290"/>
              <a:gd name="connsiteY243" fmla="*/ 4463134 h 7177592"/>
              <a:gd name="connsiteX244" fmla="*/ 1929795 w 6523290"/>
              <a:gd name="connsiteY244" fmla="*/ 5528160 h 7177592"/>
              <a:gd name="connsiteX245" fmla="*/ 1927400 w 6523290"/>
              <a:gd name="connsiteY245" fmla="*/ 5556901 h 7177592"/>
              <a:gd name="connsiteX246" fmla="*/ 1597673 w 6523290"/>
              <a:gd name="connsiteY246" fmla="*/ 6008778 h 7177592"/>
              <a:gd name="connsiteX247" fmla="*/ 3243114 w 6523290"/>
              <a:gd name="connsiteY247" fmla="*/ 6542888 h 7177592"/>
              <a:gd name="connsiteX248" fmla="*/ 3240719 w 6523290"/>
              <a:gd name="connsiteY248" fmla="*/ 6567637 h 7177592"/>
              <a:gd name="connsiteX249" fmla="*/ 1620826 w 6523290"/>
              <a:gd name="connsiteY249" fmla="*/ 6039915 h 7177592"/>
              <a:gd name="connsiteX250" fmla="*/ 1632003 w 6523290"/>
              <a:gd name="connsiteY250" fmla="*/ 6019956 h 7177592"/>
              <a:gd name="connsiteX251" fmla="*/ 1949754 w 6523290"/>
              <a:gd name="connsiteY251" fmla="*/ 5581650 h 7177592"/>
              <a:gd name="connsiteX252" fmla="*/ 1980891 w 6523290"/>
              <a:gd name="connsiteY252" fmla="*/ 5564885 h 7177592"/>
              <a:gd name="connsiteX253" fmla="*/ 3220760 w 6523290"/>
              <a:gd name="connsiteY253" fmla="*/ 5964868 h 7177592"/>
              <a:gd name="connsiteX254" fmla="*/ 3243913 w 6523290"/>
              <a:gd name="connsiteY254" fmla="*/ 6010375 h 7177592"/>
              <a:gd name="connsiteX255" fmla="*/ 3243114 w 6523290"/>
              <a:gd name="connsiteY255" fmla="*/ 6542888 h 7177592"/>
              <a:gd name="connsiteX256" fmla="*/ 3243114 w 6523290"/>
              <a:gd name="connsiteY256" fmla="*/ 5914571 h 7177592"/>
              <a:gd name="connsiteX257" fmla="*/ 3239921 w 6523290"/>
              <a:gd name="connsiteY257" fmla="*/ 5936925 h 7177592"/>
              <a:gd name="connsiteX258" fmla="*/ 1990471 w 6523290"/>
              <a:gd name="connsiteY258" fmla="*/ 5530555 h 7177592"/>
              <a:gd name="connsiteX259" fmla="*/ 1999253 w 6523290"/>
              <a:gd name="connsiteY259" fmla="*/ 5512991 h 7177592"/>
              <a:gd name="connsiteX260" fmla="*/ 2319400 w 6523290"/>
              <a:gd name="connsiteY260" fmla="*/ 5071492 h 7177592"/>
              <a:gd name="connsiteX261" fmla="*/ 2348940 w 6523290"/>
              <a:gd name="connsiteY261" fmla="*/ 5055525 h 7177592"/>
              <a:gd name="connsiteX262" fmla="*/ 3224752 w 6523290"/>
              <a:gd name="connsiteY262" fmla="*/ 5338147 h 7177592"/>
              <a:gd name="connsiteX263" fmla="*/ 3243114 w 6523290"/>
              <a:gd name="connsiteY263" fmla="*/ 5374074 h 7177592"/>
              <a:gd name="connsiteX264" fmla="*/ 3243114 w 6523290"/>
              <a:gd name="connsiteY264" fmla="*/ 5914571 h 7177592"/>
              <a:gd name="connsiteX265" fmla="*/ 3239921 w 6523290"/>
              <a:gd name="connsiteY265" fmla="*/ 5305414 h 7177592"/>
              <a:gd name="connsiteX266" fmla="*/ 3223953 w 6523290"/>
              <a:gd name="connsiteY266" fmla="*/ 5296633 h 7177592"/>
              <a:gd name="connsiteX267" fmla="*/ 2381673 w 6523290"/>
              <a:gd name="connsiteY267" fmla="*/ 5022791 h 7177592"/>
              <a:gd name="connsiteX268" fmla="*/ 2360915 w 6523290"/>
              <a:gd name="connsiteY268" fmla="*/ 5022791 h 7177592"/>
              <a:gd name="connsiteX269" fmla="*/ 2371294 w 6523290"/>
              <a:gd name="connsiteY269" fmla="*/ 5002832 h 7177592"/>
              <a:gd name="connsiteX270" fmla="*/ 2689045 w 6523290"/>
              <a:gd name="connsiteY270" fmla="*/ 4564527 h 7177592"/>
              <a:gd name="connsiteX271" fmla="*/ 2721778 w 6523290"/>
              <a:gd name="connsiteY271" fmla="*/ 4547761 h 7177592"/>
              <a:gd name="connsiteX272" fmla="*/ 3227945 w 6523290"/>
              <a:gd name="connsiteY272" fmla="*/ 4712225 h 7177592"/>
              <a:gd name="connsiteX273" fmla="*/ 3243913 w 6523290"/>
              <a:gd name="connsiteY273" fmla="*/ 4744160 h 7177592"/>
              <a:gd name="connsiteX274" fmla="*/ 3243114 w 6523290"/>
              <a:gd name="connsiteY274" fmla="*/ 5287850 h 7177592"/>
              <a:gd name="connsiteX275" fmla="*/ 3239921 w 6523290"/>
              <a:gd name="connsiteY275" fmla="*/ 5305414 h 7177592"/>
              <a:gd name="connsiteX276" fmla="*/ 3243913 w 6523290"/>
              <a:gd name="connsiteY276" fmla="*/ 3684723 h 7177592"/>
              <a:gd name="connsiteX277" fmla="*/ 3240719 w 6523290"/>
              <a:gd name="connsiteY277" fmla="*/ 3691110 h 7177592"/>
              <a:gd name="connsiteX278" fmla="*/ 3099408 w 6523290"/>
              <a:gd name="connsiteY278" fmla="*/ 3495509 h 7177592"/>
              <a:gd name="connsiteX279" fmla="*/ 3113778 w 6523290"/>
              <a:gd name="connsiteY279" fmla="*/ 3489920 h 7177592"/>
              <a:gd name="connsiteX280" fmla="*/ 3231139 w 6523290"/>
              <a:gd name="connsiteY280" fmla="*/ 3451599 h 7177592"/>
              <a:gd name="connsiteX281" fmla="*/ 3244711 w 6523290"/>
              <a:gd name="connsiteY281" fmla="*/ 3458784 h 7177592"/>
              <a:gd name="connsiteX282" fmla="*/ 3243913 w 6523290"/>
              <a:gd name="connsiteY282" fmla="*/ 3684723 h 7177592"/>
              <a:gd name="connsiteX283" fmla="*/ 3244711 w 6523290"/>
              <a:gd name="connsiteY283" fmla="*/ 3382939 h 7177592"/>
              <a:gd name="connsiteX284" fmla="*/ 3227147 w 6523290"/>
              <a:gd name="connsiteY284" fmla="*/ 3414874 h 7177592"/>
              <a:gd name="connsiteX285" fmla="*/ 3088230 w 6523290"/>
              <a:gd name="connsiteY285" fmla="*/ 3457986 h 7177592"/>
              <a:gd name="connsiteX286" fmla="*/ 3064279 w 6523290"/>
              <a:gd name="connsiteY286" fmla="*/ 3446809 h 7177592"/>
              <a:gd name="connsiteX287" fmla="*/ 2737746 w 6523290"/>
              <a:gd name="connsiteY287" fmla="*/ 2996528 h 7177592"/>
              <a:gd name="connsiteX288" fmla="*/ 2729762 w 6523290"/>
              <a:gd name="connsiteY288" fmla="*/ 2982955 h 7177592"/>
              <a:gd name="connsiteX289" fmla="*/ 3241518 w 6523290"/>
              <a:gd name="connsiteY289" fmla="*/ 2817693 h 7177592"/>
              <a:gd name="connsiteX290" fmla="*/ 3245509 w 6523290"/>
              <a:gd name="connsiteY290" fmla="*/ 2836854 h 7177592"/>
              <a:gd name="connsiteX291" fmla="*/ 3244711 w 6523290"/>
              <a:gd name="connsiteY291" fmla="*/ 3382939 h 7177592"/>
              <a:gd name="connsiteX292" fmla="*/ 3245509 w 6523290"/>
              <a:gd name="connsiteY292" fmla="*/ 2753823 h 7177592"/>
              <a:gd name="connsiteX293" fmla="*/ 3230340 w 6523290"/>
              <a:gd name="connsiteY293" fmla="*/ 2784161 h 7177592"/>
              <a:gd name="connsiteX294" fmla="*/ 2720980 w 6523290"/>
              <a:gd name="connsiteY294" fmla="*/ 2949424 h 7177592"/>
              <a:gd name="connsiteX295" fmla="*/ 2692239 w 6523290"/>
              <a:gd name="connsiteY295" fmla="*/ 2935053 h 7177592"/>
              <a:gd name="connsiteX296" fmla="*/ 2368899 w 6523290"/>
              <a:gd name="connsiteY296" fmla="*/ 2488764 h 7177592"/>
              <a:gd name="connsiteX297" fmla="*/ 2362512 w 6523290"/>
              <a:gd name="connsiteY297" fmla="*/ 2475192 h 7177592"/>
              <a:gd name="connsiteX298" fmla="*/ 2382471 w 6523290"/>
              <a:gd name="connsiteY298" fmla="*/ 2473595 h 7177592"/>
              <a:gd name="connsiteX299" fmla="*/ 3226349 w 6523290"/>
              <a:gd name="connsiteY299" fmla="*/ 2198956 h 7177592"/>
              <a:gd name="connsiteX300" fmla="*/ 3242316 w 6523290"/>
              <a:gd name="connsiteY300" fmla="*/ 2190972 h 7177592"/>
              <a:gd name="connsiteX301" fmla="*/ 3244711 w 6523290"/>
              <a:gd name="connsiteY301" fmla="*/ 2208536 h 7177592"/>
              <a:gd name="connsiteX302" fmla="*/ 3245509 w 6523290"/>
              <a:gd name="connsiteY302" fmla="*/ 2753823 h 7177592"/>
              <a:gd name="connsiteX303" fmla="*/ 4922885 w 6523290"/>
              <a:gd name="connsiteY303" fmla="*/ 1490003 h 7177592"/>
              <a:gd name="connsiteX304" fmla="*/ 4934861 w 6523290"/>
              <a:gd name="connsiteY304" fmla="*/ 1478028 h 7177592"/>
              <a:gd name="connsiteX305" fmla="*/ 5319675 w 6523290"/>
              <a:gd name="connsiteY305" fmla="*/ 2254043 h 7177592"/>
              <a:gd name="connsiteX306" fmla="*/ 5940807 w 6523290"/>
              <a:gd name="connsiteY306" fmla="*/ 2860805 h 7177592"/>
              <a:gd name="connsiteX307" fmla="*/ 5894502 w 6523290"/>
              <a:gd name="connsiteY307" fmla="*/ 2875974 h 7177592"/>
              <a:gd name="connsiteX308" fmla="*/ 5399512 w 6523290"/>
              <a:gd name="connsiteY308" fmla="*/ 3036446 h 7177592"/>
              <a:gd name="connsiteX309" fmla="*/ 5367578 w 6523290"/>
              <a:gd name="connsiteY309" fmla="*/ 3031656 h 7177592"/>
              <a:gd name="connsiteX310" fmla="*/ 4593957 w 6523290"/>
              <a:gd name="connsiteY310" fmla="*/ 1966630 h 7177592"/>
              <a:gd name="connsiteX311" fmla="*/ 4597150 w 6523290"/>
              <a:gd name="connsiteY311" fmla="*/ 1936292 h 7177592"/>
              <a:gd name="connsiteX312" fmla="*/ 4922885 w 6523290"/>
              <a:gd name="connsiteY312" fmla="*/ 1490003 h 7177592"/>
              <a:gd name="connsiteX313" fmla="*/ 3277444 w 6523290"/>
              <a:gd name="connsiteY313" fmla="*/ 4744958 h 7177592"/>
              <a:gd name="connsiteX314" fmla="*/ 3294210 w 6523290"/>
              <a:gd name="connsiteY314" fmla="*/ 4712225 h 7177592"/>
              <a:gd name="connsiteX315" fmla="*/ 3797982 w 6523290"/>
              <a:gd name="connsiteY315" fmla="*/ 4547761 h 7177592"/>
              <a:gd name="connsiteX316" fmla="*/ 3832312 w 6523290"/>
              <a:gd name="connsiteY316" fmla="*/ 4565325 h 7177592"/>
              <a:gd name="connsiteX317" fmla="*/ 4150063 w 6523290"/>
              <a:gd name="connsiteY317" fmla="*/ 5003631 h 7177592"/>
              <a:gd name="connsiteX318" fmla="*/ 4160441 w 6523290"/>
              <a:gd name="connsiteY318" fmla="*/ 5023590 h 7177592"/>
              <a:gd name="connsiteX319" fmla="*/ 3280638 w 6523290"/>
              <a:gd name="connsiteY319" fmla="*/ 5309406 h 7177592"/>
              <a:gd name="connsiteX320" fmla="*/ 3277444 w 6523290"/>
              <a:gd name="connsiteY320" fmla="*/ 5287052 h 7177592"/>
              <a:gd name="connsiteX321" fmla="*/ 3277444 w 6523290"/>
              <a:gd name="connsiteY321" fmla="*/ 4744958 h 7177592"/>
              <a:gd name="connsiteX322" fmla="*/ 4189183 w 6523290"/>
              <a:gd name="connsiteY322" fmla="*/ 3479542 h 7177592"/>
              <a:gd name="connsiteX323" fmla="*/ 4209941 w 6523290"/>
              <a:gd name="connsiteY323" fmla="*/ 3457986 h 7177592"/>
              <a:gd name="connsiteX324" fmla="*/ 4732075 w 6523290"/>
              <a:gd name="connsiteY324" fmla="*/ 3288731 h 7177592"/>
              <a:gd name="connsiteX325" fmla="*/ 4748042 w 6523290"/>
              <a:gd name="connsiteY325" fmla="*/ 3285538 h 7177592"/>
              <a:gd name="connsiteX326" fmla="*/ 4745647 w 6523290"/>
              <a:gd name="connsiteY326" fmla="*/ 3303102 h 7177592"/>
              <a:gd name="connsiteX327" fmla="*/ 4745647 w 6523290"/>
              <a:gd name="connsiteY327" fmla="*/ 4194881 h 7177592"/>
              <a:gd name="connsiteX328" fmla="*/ 4748042 w 6523290"/>
              <a:gd name="connsiteY328" fmla="*/ 4214042 h 7177592"/>
              <a:gd name="connsiteX329" fmla="*/ 4494161 w 6523290"/>
              <a:gd name="connsiteY329" fmla="*/ 4131810 h 7177592"/>
              <a:gd name="connsiteX330" fmla="*/ 4210739 w 6523290"/>
              <a:gd name="connsiteY330" fmla="*/ 4039998 h 7177592"/>
              <a:gd name="connsiteX331" fmla="*/ 4187586 w 6523290"/>
              <a:gd name="connsiteY331" fmla="*/ 4017643 h 7177592"/>
              <a:gd name="connsiteX332" fmla="*/ 4189183 w 6523290"/>
              <a:gd name="connsiteY332" fmla="*/ 3479542 h 7177592"/>
              <a:gd name="connsiteX333" fmla="*/ 4152458 w 6523290"/>
              <a:gd name="connsiteY333" fmla="*/ 4016845 h 7177592"/>
              <a:gd name="connsiteX334" fmla="*/ 4131700 w 6523290"/>
              <a:gd name="connsiteY334" fmla="*/ 4013651 h 7177592"/>
              <a:gd name="connsiteX335" fmla="*/ 3611961 w 6523290"/>
              <a:gd name="connsiteY335" fmla="*/ 3845195 h 7177592"/>
              <a:gd name="connsiteX336" fmla="*/ 3591204 w 6523290"/>
              <a:gd name="connsiteY336" fmla="*/ 3823639 h 7177592"/>
              <a:gd name="connsiteX337" fmla="*/ 3591204 w 6523290"/>
              <a:gd name="connsiteY337" fmla="*/ 3671949 h 7177592"/>
              <a:gd name="connsiteX338" fmla="*/ 3609566 w 6523290"/>
              <a:gd name="connsiteY338" fmla="*/ 3652788 h 7177592"/>
              <a:gd name="connsiteX339" fmla="*/ 4138886 w 6523290"/>
              <a:gd name="connsiteY339" fmla="*/ 3481138 h 7177592"/>
              <a:gd name="connsiteX340" fmla="*/ 4153256 w 6523290"/>
              <a:gd name="connsiteY340" fmla="*/ 3480340 h 7177592"/>
              <a:gd name="connsiteX341" fmla="*/ 4112539 w 6523290"/>
              <a:gd name="connsiteY341" fmla="*/ 3748592 h 7177592"/>
              <a:gd name="connsiteX342" fmla="*/ 4152458 w 6523290"/>
              <a:gd name="connsiteY342" fmla="*/ 4016845 h 7177592"/>
              <a:gd name="connsiteX343" fmla="*/ 4224311 w 6523290"/>
              <a:gd name="connsiteY343" fmla="*/ 2479184 h 7177592"/>
              <a:gd name="connsiteX344" fmla="*/ 4229900 w 6523290"/>
              <a:gd name="connsiteY344" fmla="*/ 2442459 h 7177592"/>
              <a:gd name="connsiteX345" fmla="*/ 4549248 w 6523290"/>
              <a:gd name="connsiteY345" fmla="*/ 2003355 h 7177592"/>
              <a:gd name="connsiteX346" fmla="*/ 4563619 w 6523290"/>
              <a:gd name="connsiteY346" fmla="*/ 1984993 h 7177592"/>
              <a:gd name="connsiteX347" fmla="*/ 4863007 w 6523290"/>
              <a:gd name="connsiteY347" fmla="*/ 2586165 h 7177592"/>
              <a:gd name="connsiteX348" fmla="*/ 5341231 w 6523290"/>
              <a:gd name="connsiteY348" fmla="*/ 3054809 h 7177592"/>
              <a:gd name="connsiteX349" fmla="*/ 5241435 w 6523290"/>
              <a:gd name="connsiteY349" fmla="*/ 3087542 h 7177592"/>
              <a:gd name="connsiteX350" fmla="*/ 4803130 w 6523290"/>
              <a:gd name="connsiteY350" fmla="*/ 3230450 h 7177592"/>
              <a:gd name="connsiteX351" fmla="*/ 4764808 w 6523290"/>
              <a:gd name="connsiteY351" fmla="*/ 3224063 h 7177592"/>
              <a:gd name="connsiteX352" fmla="*/ 4224311 w 6523290"/>
              <a:gd name="connsiteY352" fmla="*/ 2479184 h 7177592"/>
              <a:gd name="connsiteX353" fmla="*/ 4741656 w 6523290"/>
              <a:gd name="connsiteY353" fmla="*/ 3249611 h 7177592"/>
              <a:gd name="connsiteX354" fmla="*/ 4559627 w 6523290"/>
              <a:gd name="connsiteY354" fmla="*/ 3308690 h 7177592"/>
              <a:gd name="connsiteX355" fmla="*/ 4201159 w 6523290"/>
              <a:gd name="connsiteY355" fmla="*/ 3425252 h 7177592"/>
              <a:gd name="connsiteX356" fmla="*/ 4169224 w 6523290"/>
              <a:gd name="connsiteY356" fmla="*/ 3421261 h 7177592"/>
              <a:gd name="connsiteX357" fmla="*/ 3852271 w 6523290"/>
              <a:gd name="connsiteY357" fmla="*/ 2984552 h 7177592"/>
              <a:gd name="connsiteX358" fmla="*/ 3855464 w 6523290"/>
              <a:gd name="connsiteY358" fmla="*/ 2956609 h 7177592"/>
              <a:gd name="connsiteX359" fmla="*/ 4182796 w 6523290"/>
              <a:gd name="connsiteY359" fmla="*/ 2506328 h 7177592"/>
              <a:gd name="connsiteX360" fmla="*/ 4192376 w 6523290"/>
              <a:gd name="connsiteY360" fmla="*/ 2495151 h 7177592"/>
              <a:gd name="connsiteX361" fmla="*/ 4741656 w 6523290"/>
              <a:gd name="connsiteY361" fmla="*/ 3249611 h 7177592"/>
              <a:gd name="connsiteX362" fmla="*/ 4143676 w 6523290"/>
              <a:gd name="connsiteY362" fmla="*/ 3444413 h 7177592"/>
              <a:gd name="connsiteX363" fmla="*/ 4090185 w 6523290"/>
              <a:gd name="connsiteY363" fmla="*/ 3461978 h 7177592"/>
              <a:gd name="connsiteX364" fmla="*/ 3601583 w 6523290"/>
              <a:gd name="connsiteY364" fmla="*/ 3620853 h 7177592"/>
              <a:gd name="connsiteX365" fmla="*/ 3572043 w 6523290"/>
              <a:gd name="connsiteY365" fmla="*/ 3615264 h 7177592"/>
              <a:gd name="connsiteX366" fmla="*/ 3483424 w 6523290"/>
              <a:gd name="connsiteY366" fmla="*/ 3492316 h 7177592"/>
              <a:gd name="connsiteX367" fmla="*/ 3485819 w 6523290"/>
              <a:gd name="connsiteY367" fmla="*/ 3467566 h 7177592"/>
              <a:gd name="connsiteX368" fmla="*/ 3817941 w 6523290"/>
              <a:gd name="connsiteY368" fmla="*/ 3011697 h 7177592"/>
              <a:gd name="connsiteX369" fmla="*/ 3823529 w 6523290"/>
              <a:gd name="connsiteY369" fmla="*/ 3003713 h 7177592"/>
              <a:gd name="connsiteX370" fmla="*/ 4143676 w 6523290"/>
              <a:gd name="connsiteY370" fmla="*/ 3444413 h 7177592"/>
              <a:gd name="connsiteX371" fmla="*/ 3553680 w 6523290"/>
              <a:gd name="connsiteY371" fmla="*/ 3815655 h 7177592"/>
              <a:gd name="connsiteX372" fmla="*/ 3539310 w 6523290"/>
              <a:gd name="connsiteY372" fmla="*/ 3820446 h 7177592"/>
              <a:gd name="connsiteX373" fmla="*/ 3339717 w 6523290"/>
              <a:gd name="connsiteY373" fmla="*/ 3755778 h 7177592"/>
              <a:gd name="connsiteX374" fmla="*/ 3317363 w 6523290"/>
              <a:gd name="connsiteY374" fmla="*/ 3747794 h 7177592"/>
              <a:gd name="connsiteX375" fmla="*/ 3555277 w 6523290"/>
              <a:gd name="connsiteY375" fmla="*/ 3670352 h 7177592"/>
              <a:gd name="connsiteX376" fmla="*/ 3553680 w 6523290"/>
              <a:gd name="connsiteY376" fmla="*/ 3815655 h 7177592"/>
              <a:gd name="connsiteX377" fmla="*/ 3545697 w 6523290"/>
              <a:gd name="connsiteY377" fmla="*/ 3638417 h 7177592"/>
              <a:gd name="connsiteX378" fmla="*/ 3311774 w 6523290"/>
              <a:gd name="connsiteY378" fmla="*/ 3714263 h 7177592"/>
              <a:gd name="connsiteX379" fmla="*/ 3309379 w 6523290"/>
              <a:gd name="connsiteY379" fmla="*/ 3711069 h 7177592"/>
              <a:gd name="connsiteX380" fmla="*/ 3453884 w 6523290"/>
              <a:gd name="connsiteY380" fmla="*/ 3512275 h 7177592"/>
              <a:gd name="connsiteX381" fmla="*/ 3545697 w 6523290"/>
              <a:gd name="connsiteY381" fmla="*/ 3638417 h 7177592"/>
              <a:gd name="connsiteX382" fmla="*/ 3312572 w 6523290"/>
              <a:gd name="connsiteY382" fmla="*/ 3782922 h 7177592"/>
              <a:gd name="connsiteX383" fmla="*/ 3545697 w 6523290"/>
              <a:gd name="connsiteY383" fmla="*/ 3858767 h 7177592"/>
              <a:gd name="connsiteX384" fmla="*/ 3453884 w 6523290"/>
              <a:gd name="connsiteY384" fmla="*/ 3984910 h 7177592"/>
              <a:gd name="connsiteX385" fmla="*/ 3310177 w 6523290"/>
              <a:gd name="connsiteY385" fmla="*/ 3786914 h 7177592"/>
              <a:gd name="connsiteX386" fmla="*/ 3312572 w 6523290"/>
              <a:gd name="connsiteY386" fmla="*/ 3782922 h 7177592"/>
              <a:gd name="connsiteX387" fmla="*/ 3485020 w 6523290"/>
              <a:gd name="connsiteY387" fmla="*/ 3998482 h 7177592"/>
              <a:gd name="connsiteX388" fmla="*/ 3572043 w 6523290"/>
              <a:gd name="connsiteY388" fmla="*/ 3881122 h 7177592"/>
              <a:gd name="connsiteX389" fmla="*/ 3598389 w 6523290"/>
              <a:gd name="connsiteY389" fmla="*/ 3875533 h 7177592"/>
              <a:gd name="connsiteX390" fmla="*/ 4130902 w 6523290"/>
              <a:gd name="connsiteY390" fmla="*/ 4048780 h 7177592"/>
              <a:gd name="connsiteX391" fmla="*/ 4142079 w 6523290"/>
              <a:gd name="connsiteY391" fmla="*/ 4053570 h 7177592"/>
              <a:gd name="connsiteX392" fmla="*/ 3824328 w 6523290"/>
              <a:gd name="connsiteY392" fmla="*/ 4489480 h 7177592"/>
              <a:gd name="connsiteX393" fmla="*/ 3809957 w 6523290"/>
              <a:gd name="connsiteY393" fmla="*/ 4475109 h 7177592"/>
              <a:gd name="connsiteX394" fmla="*/ 3489811 w 6523290"/>
              <a:gd name="connsiteY394" fmla="*/ 4034409 h 7177592"/>
              <a:gd name="connsiteX395" fmla="*/ 3485020 w 6523290"/>
              <a:gd name="connsiteY395" fmla="*/ 3998482 h 7177592"/>
              <a:gd name="connsiteX396" fmla="*/ 4119725 w 6523290"/>
              <a:gd name="connsiteY396" fmla="*/ 4903036 h 7177592"/>
              <a:gd name="connsiteX397" fmla="*/ 3858658 w 6523290"/>
              <a:gd name="connsiteY397" fmla="*/ 4543769 h 7177592"/>
              <a:gd name="connsiteX398" fmla="*/ 3853069 w 6523290"/>
              <a:gd name="connsiteY398" fmla="*/ 4508641 h 7177592"/>
              <a:gd name="connsiteX399" fmla="*/ 4169224 w 6523290"/>
              <a:gd name="connsiteY399" fmla="*/ 4075126 h 7177592"/>
              <a:gd name="connsiteX400" fmla="*/ 4194772 w 6523290"/>
              <a:gd name="connsiteY400" fmla="*/ 4068739 h 7177592"/>
              <a:gd name="connsiteX401" fmla="*/ 4731276 w 6523290"/>
              <a:gd name="connsiteY401" fmla="*/ 4243582 h 7177592"/>
              <a:gd name="connsiteX402" fmla="*/ 4740059 w 6523290"/>
              <a:gd name="connsiteY402" fmla="*/ 4247574 h 7177592"/>
              <a:gd name="connsiteX403" fmla="*/ 4192376 w 6523290"/>
              <a:gd name="connsiteY403" fmla="*/ 5002034 h 7177592"/>
              <a:gd name="connsiteX404" fmla="*/ 4119725 w 6523290"/>
              <a:gd name="connsiteY404" fmla="*/ 4903036 h 7177592"/>
              <a:gd name="connsiteX405" fmla="*/ 4223513 w 6523290"/>
              <a:gd name="connsiteY405" fmla="*/ 5018799 h 7177592"/>
              <a:gd name="connsiteX406" fmla="*/ 4767203 w 6523290"/>
              <a:gd name="connsiteY406" fmla="*/ 4271525 h 7177592"/>
              <a:gd name="connsiteX407" fmla="*/ 4796743 w 6523290"/>
              <a:gd name="connsiteY407" fmla="*/ 4264340 h 7177592"/>
              <a:gd name="connsiteX408" fmla="*/ 5329256 w 6523290"/>
              <a:gd name="connsiteY408" fmla="*/ 4437586 h 7177592"/>
              <a:gd name="connsiteX409" fmla="*/ 5339635 w 6523290"/>
              <a:gd name="connsiteY409" fmla="*/ 4441578 h 7177592"/>
              <a:gd name="connsiteX410" fmla="*/ 4563619 w 6523290"/>
              <a:gd name="connsiteY410" fmla="*/ 5507402 h 7177592"/>
              <a:gd name="connsiteX411" fmla="*/ 4550047 w 6523290"/>
              <a:gd name="connsiteY411" fmla="*/ 5493031 h 7177592"/>
              <a:gd name="connsiteX412" fmla="*/ 4229900 w 6523290"/>
              <a:gd name="connsiteY412" fmla="*/ 5051533 h 7177592"/>
              <a:gd name="connsiteX413" fmla="*/ 4223513 w 6523290"/>
              <a:gd name="connsiteY413" fmla="*/ 5018799 h 7177592"/>
              <a:gd name="connsiteX414" fmla="*/ 5330853 w 6523290"/>
              <a:gd name="connsiteY414" fmla="*/ 4403256 h 7177592"/>
              <a:gd name="connsiteX415" fmla="*/ 4808718 w 6523290"/>
              <a:gd name="connsiteY415" fmla="*/ 4234001 h 7177592"/>
              <a:gd name="connsiteX416" fmla="*/ 4788759 w 6523290"/>
              <a:gd name="connsiteY416" fmla="*/ 4214042 h 7177592"/>
              <a:gd name="connsiteX417" fmla="*/ 4789558 w 6523290"/>
              <a:gd name="connsiteY417" fmla="*/ 3283143 h 7177592"/>
              <a:gd name="connsiteX418" fmla="*/ 4807122 w 6523290"/>
              <a:gd name="connsiteY418" fmla="*/ 3264780 h 7177592"/>
              <a:gd name="connsiteX419" fmla="*/ 5340433 w 6523290"/>
              <a:gd name="connsiteY419" fmla="*/ 3092332 h 7177592"/>
              <a:gd name="connsiteX420" fmla="*/ 5353207 w 6523290"/>
              <a:gd name="connsiteY420" fmla="*/ 3089139 h 7177592"/>
              <a:gd name="connsiteX421" fmla="*/ 5242233 w 6523290"/>
              <a:gd name="connsiteY421" fmla="*/ 3750189 h 7177592"/>
              <a:gd name="connsiteX422" fmla="*/ 5351610 w 6523290"/>
              <a:gd name="connsiteY422" fmla="*/ 4405651 h 7177592"/>
              <a:gd name="connsiteX423" fmla="*/ 5330853 w 6523290"/>
              <a:gd name="connsiteY423" fmla="*/ 4403256 h 7177592"/>
              <a:gd name="connsiteX424" fmla="*/ 3279839 w 6523290"/>
              <a:gd name="connsiteY424" fmla="*/ 948708 h 7177592"/>
              <a:gd name="connsiteX425" fmla="*/ 3280638 w 6523290"/>
              <a:gd name="connsiteY425" fmla="*/ 927152 h 7177592"/>
              <a:gd name="connsiteX426" fmla="*/ 4901330 w 6523290"/>
              <a:gd name="connsiteY426" fmla="*/ 1454875 h 7177592"/>
              <a:gd name="connsiteX427" fmla="*/ 4891749 w 6523290"/>
              <a:gd name="connsiteY427" fmla="*/ 1473237 h 7177592"/>
              <a:gd name="connsiteX428" fmla="*/ 4572401 w 6523290"/>
              <a:gd name="connsiteY428" fmla="*/ 1913139 h 7177592"/>
              <a:gd name="connsiteX429" fmla="*/ 4542861 w 6523290"/>
              <a:gd name="connsiteY429" fmla="*/ 1929107 h 7177592"/>
              <a:gd name="connsiteX430" fmla="*/ 3293412 w 6523290"/>
              <a:gd name="connsiteY430" fmla="*/ 1523535 h 7177592"/>
              <a:gd name="connsiteX431" fmla="*/ 3278243 w 6523290"/>
              <a:gd name="connsiteY431" fmla="*/ 1493197 h 7177592"/>
              <a:gd name="connsiteX432" fmla="*/ 3279839 w 6523290"/>
              <a:gd name="connsiteY432" fmla="*/ 948708 h 7177592"/>
              <a:gd name="connsiteX433" fmla="*/ 3279041 w 6523290"/>
              <a:gd name="connsiteY433" fmla="*/ 1578622 h 7177592"/>
              <a:gd name="connsiteX434" fmla="*/ 3282234 w 6523290"/>
              <a:gd name="connsiteY434" fmla="*/ 1558663 h 7177592"/>
              <a:gd name="connsiteX435" fmla="*/ 4529289 w 6523290"/>
              <a:gd name="connsiteY435" fmla="*/ 1965033 h 7177592"/>
              <a:gd name="connsiteX436" fmla="*/ 4523700 w 6523290"/>
              <a:gd name="connsiteY436" fmla="*/ 1980202 h 7177592"/>
              <a:gd name="connsiteX437" fmla="*/ 4198764 w 6523290"/>
              <a:gd name="connsiteY437" fmla="*/ 2428088 h 7177592"/>
              <a:gd name="connsiteX438" fmla="*/ 4174813 w 6523290"/>
              <a:gd name="connsiteY438" fmla="*/ 2440064 h 7177592"/>
              <a:gd name="connsiteX439" fmla="*/ 3289420 w 6523290"/>
              <a:gd name="connsiteY439" fmla="*/ 2152650 h 7177592"/>
              <a:gd name="connsiteX440" fmla="*/ 3277444 w 6523290"/>
              <a:gd name="connsiteY440" fmla="*/ 2127102 h 7177592"/>
              <a:gd name="connsiteX441" fmla="*/ 3279041 w 6523290"/>
              <a:gd name="connsiteY441" fmla="*/ 1578622 h 7177592"/>
              <a:gd name="connsiteX442" fmla="*/ 3279041 w 6523290"/>
              <a:gd name="connsiteY442" fmla="*/ 2206939 h 7177592"/>
              <a:gd name="connsiteX443" fmla="*/ 3279839 w 6523290"/>
              <a:gd name="connsiteY443" fmla="*/ 2190174 h 7177592"/>
              <a:gd name="connsiteX444" fmla="*/ 3297403 w 6523290"/>
              <a:gd name="connsiteY444" fmla="*/ 2198956 h 7177592"/>
              <a:gd name="connsiteX445" fmla="*/ 4141281 w 6523290"/>
              <a:gd name="connsiteY445" fmla="*/ 2473595 h 7177592"/>
              <a:gd name="connsiteX446" fmla="*/ 4152458 w 6523290"/>
              <a:gd name="connsiteY446" fmla="*/ 2473595 h 7177592"/>
              <a:gd name="connsiteX447" fmla="*/ 4157248 w 6523290"/>
              <a:gd name="connsiteY447" fmla="*/ 2483974 h 7177592"/>
              <a:gd name="connsiteX448" fmla="*/ 4151660 w 6523290"/>
              <a:gd name="connsiteY448" fmla="*/ 2491958 h 7177592"/>
              <a:gd name="connsiteX449" fmla="*/ 3831513 w 6523290"/>
              <a:gd name="connsiteY449" fmla="*/ 2933456 h 7177592"/>
              <a:gd name="connsiteX450" fmla="*/ 3797982 w 6523290"/>
              <a:gd name="connsiteY450" fmla="*/ 2950222 h 7177592"/>
              <a:gd name="connsiteX451" fmla="*/ 3292613 w 6523290"/>
              <a:gd name="connsiteY451" fmla="*/ 2784959 h 7177592"/>
              <a:gd name="connsiteX452" fmla="*/ 3276646 w 6523290"/>
              <a:gd name="connsiteY452" fmla="*/ 2757017 h 7177592"/>
              <a:gd name="connsiteX453" fmla="*/ 3279041 w 6523290"/>
              <a:gd name="connsiteY453" fmla="*/ 2206939 h 7177592"/>
              <a:gd name="connsiteX454" fmla="*/ 3281436 w 6523290"/>
              <a:gd name="connsiteY454" fmla="*/ 2820088 h 7177592"/>
              <a:gd name="connsiteX455" fmla="*/ 3294210 w 6523290"/>
              <a:gd name="connsiteY455" fmla="*/ 2825676 h 7177592"/>
              <a:gd name="connsiteX456" fmla="*/ 3779619 w 6523290"/>
              <a:gd name="connsiteY456" fmla="*/ 2982955 h 7177592"/>
              <a:gd name="connsiteX457" fmla="*/ 3787603 w 6523290"/>
              <a:gd name="connsiteY457" fmla="*/ 2983754 h 7177592"/>
              <a:gd name="connsiteX458" fmla="*/ 3793990 w 6523290"/>
              <a:gd name="connsiteY458" fmla="*/ 2986149 h 7177592"/>
              <a:gd name="connsiteX459" fmla="*/ 3782812 w 6523290"/>
              <a:gd name="connsiteY459" fmla="*/ 3002915 h 7177592"/>
              <a:gd name="connsiteX460" fmla="*/ 3462666 w 6523290"/>
              <a:gd name="connsiteY460" fmla="*/ 3443615 h 7177592"/>
              <a:gd name="connsiteX461" fmla="*/ 3432328 w 6523290"/>
              <a:gd name="connsiteY461" fmla="*/ 3457986 h 7177592"/>
              <a:gd name="connsiteX462" fmla="*/ 3292613 w 6523290"/>
              <a:gd name="connsiteY462" fmla="*/ 3411680 h 7177592"/>
              <a:gd name="connsiteX463" fmla="*/ 3278243 w 6523290"/>
              <a:gd name="connsiteY463" fmla="*/ 3386931 h 7177592"/>
              <a:gd name="connsiteX464" fmla="*/ 3279041 w 6523290"/>
              <a:gd name="connsiteY464" fmla="*/ 2834459 h 7177592"/>
              <a:gd name="connsiteX465" fmla="*/ 3281436 w 6523290"/>
              <a:gd name="connsiteY465" fmla="*/ 2820088 h 7177592"/>
              <a:gd name="connsiteX466" fmla="*/ 3278243 w 6523290"/>
              <a:gd name="connsiteY466" fmla="*/ 3664764 h 7177592"/>
              <a:gd name="connsiteX467" fmla="*/ 3278243 w 6523290"/>
              <a:gd name="connsiteY467" fmla="*/ 3464373 h 7177592"/>
              <a:gd name="connsiteX468" fmla="*/ 3295008 w 6523290"/>
              <a:gd name="connsiteY468" fmla="*/ 3453195 h 7177592"/>
              <a:gd name="connsiteX469" fmla="*/ 3425941 w 6523290"/>
              <a:gd name="connsiteY469" fmla="*/ 3493114 h 7177592"/>
              <a:gd name="connsiteX470" fmla="*/ 3281436 w 6523290"/>
              <a:gd name="connsiteY470" fmla="*/ 3692706 h 7177592"/>
              <a:gd name="connsiteX471" fmla="*/ 3278243 w 6523290"/>
              <a:gd name="connsiteY471" fmla="*/ 3664764 h 7177592"/>
              <a:gd name="connsiteX472" fmla="*/ 3278243 w 6523290"/>
              <a:gd name="connsiteY472" fmla="*/ 3854776 h 7177592"/>
              <a:gd name="connsiteX473" fmla="*/ 3281436 w 6523290"/>
              <a:gd name="connsiteY473" fmla="*/ 3804478 h 7177592"/>
              <a:gd name="connsiteX474" fmla="*/ 3425941 w 6523290"/>
              <a:gd name="connsiteY474" fmla="*/ 4004071 h 7177592"/>
              <a:gd name="connsiteX475" fmla="*/ 3289420 w 6523290"/>
              <a:gd name="connsiteY475" fmla="*/ 4046384 h 7177592"/>
              <a:gd name="connsiteX476" fmla="*/ 3278243 w 6523290"/>
              <a:gd name="connsiteY476" fmla="*/ 4034409 h 7177592"/>
              <a:gd name="connsiteX477" fmla="*/ 3278243 w 6523290"/>
              <a:gd name="connsiteY477" fmla="*/ 3854776 h 7177592"/>
              <a:gd name="connsiteX478" fmla="*/ 3278243 w 6523290"/>
              <a:gd name="connsiteY478" fmla="*/ 4657936 h 7177592"/>
              <a:gd name="connsiteX479" fmla="*/ 3278243 w 6523290"/>
              <a:gd name="connsiteY479" fmla="*/ 4112649 h 7177592"/>
              <a:gd name="connsiteX480" fmla="*/ 3295008 w 6523290"/>
              <a:gd name="connsiteY480" fmla="*/ 4081513 h 7177592"/>
              <a:gd name="connsiteX481" fmla="*/ 3435521 w 6523290"/>
              <a:gd name="connsiteY481" fmla="*/ 4037602 h 7177592"/>
              <a:gd name="connsiteX482" fmla="*/ 3458674 w 6523290"/>
              <a:gd name="connsiteY482" fmla="*/ 4047183 h 7177592"/>
              <a:gd name="connsiteX483" fmla="*/ 3788401 w 6523290"/>
              <a:gd name="connsiteY483" fmla="*/ 4502254 h 7177592"/>
              <a:gd name="connsiteX484" fmla="*/ 3793990 w 6523290"/>
              <a:gd name="connsiteY484" fmla="*/ 4511834 h 7177592"/>
              <a:gd name="connsiteX485" fmla="*/ 3639904 w 6523290"/>
              <a:gd name="connsiteY485" fmla="*/ 4527003 h 7177592"/>
              <a:gd name="connsiteX486" fmla="*/ 3298202 w 6523290"/>
              <a:gd name="connsiteY486" fmla="*/ 4667516 h 7177592"/>
              <a:gd name="connsiteX487" fmla="*/ 3282234 w 6523290"/>
              <a:gd name="connsiteY487" fmla="*/ 4674702 h 7177592"/>
              <a:gd name="connsiteX488" fmla="*/ 3278243 w 6523290"/>
              <a:gd name="connsiteY488" fmla="*/ 4657936 h 7177592"/>
              <a:gd name="connsiteX489" fmla="*/ 3277444 w 6523290"/>
              <a:gd name="connsiteY489" fmla="*/ 5906587 h 7177592"/>
              <a:gd name="connsiteX490" fmla="*/ 3276646 w 6523290"/>
              <a:gd name="connsiteY490" fmla="*/ 5374873 h 7177592"/>
              <a:gd name="connsiteX491" fmla="*/ 3293412 w 6523290"/>
              <a:gd name="connsiteY491" fmla="*/ 5341341 h 7177592"/>
              <a:gd name="connsiteX492" fmla="*/ 4051863 w 6523290"/>
              <a:gd name="connsiteY492" fmla="*/ 5059516 h 7177592"/>
              <a:gd name="connsiteX493" fmla="*/ 4174014 w 6523290"/>
              <a:gd name="connsiteY493" fmla="*/ 5056323 h 7177592"/>
              <a:gd name="connsiteX494" fmla="*/ 4197965 w 6523290"/>
              <a:gd name="connsiteY494" fmla="*/ 5068298 h 7177592"/>
              <a:gd name="connsiteX495" fmla="*/ 4523700 w 6523290"/>
              <a:gd name="connsiteY495" fmla="*/ 5517781 h 7177592"/>
              <a:gd name="connsiteX496" fmla="*/ 4532482 w 6523290"/>
              <a:gd name="connsiteY496" fmla="*/ 5532152 h 7177592"/>
              <a:gd name="connsiteX497" fmla="*/ 4337680 w 6523290"/>
              <a:gd name="connsiteY497" fmla="*/ 5538539 h 7177592"/>
              <a:gd name="connsiteX498" fmla="*/ 3305387 w 6523290"/>
              <a:gd name="connsiteY498" fmla="*/ 5920159 h 7177592"/>
              <a:gd name="connsiteX499" fmla="*/ 3280638 w 6523290"/>
              <a:gd name="connsiteY499" fmla="*/ 5935329 h 7177592"/>
              <a:gd name="connsiteX500" fmla="*/ 3277444 w 6523290"/>
              <a:gd name="connsiteY500" fmla="*/ 5906587 h 7177592"/>
              <a:gd name="connsiteX501" fmla="*/ 4898934 w 6523290"/>
              <a:gd name="connsiteY501" fmla="*/ 6038318 h 7177592"/>
              <a:gd name="connsiteX502" fmla="*/ 4882169 w 6523290"/>
              <a:gd name="connsiteY502" fmla="*/ 6041512 h 7177592"/>
              <a:gd name="connsiteX503" fmla="*/ 3297403 w 6523290"/>
              <a:gd name="connsiteY503" fmla="*/ 6555662 h 7177592"/>
              <a:gd name="connsiteX504" fmla="*/ 3279839 w 6523290"/>
              <a:gd name="connsiteY504" fmla="*/ 6566041 h 7177592"/>
              <a:gd name="connsiteX505" fmla="*/ 3278243 w 6523290"/>
              <a:gd name="connsiteY505" fmla="*/ 6545283 h 7177592"/>
              <a:gd name="connsiteX506" fmla="*/ 3278243 w 6523290"/>
              <a:gd name="connsiteY506" fmla="*/ 6003988 h 7177592"/>
              <a:gd name="connsiteX507" fmla="*/ 3293412 w 6523290"/>
              <a:gd name="connsiteY507" fmla="*/ 5972054 h 7177592"/>
              <a:gd name="connsiteX508" fmla="*/ 4241077 w 6523290"/>
              <a:gd name="connsiteY508" fmla="*/ 5582449 h 7177592"/>
              <a:gd name="connsiteX509" fmla="*/ 4542861 w 6523290"/>
              <a:gd name="connsiteY509" fmla="*/ 5566482 h 7177592"/>
              <a:gd name="connsiteX510" fmla="*/ 4571602 w 6523290"/>
              <a:gd name="connsiteY510" fmla="*/ 5580852 h 7177592"/>
              <a:gd name="connsiteX511" fmla="*/ 4892547 w 6523290"/>
              <a:gd name="connsiteY511" fmla="*/ 6023948 h 7177592"/>
              <a:gd name="connsiteX512" fmla="*/ 4898934 w 6523290"/>
              <a:gd name="connsiteY512" fmla="*/ 6038318 h 7177592"/>
              <a:gd name="connsiteX513" fmla="*/ 4932466 w 6523290"/>
              <a:gd name="connsiteY513" fmla="*/ 6018359 h 7177592"/>
              <a:gd name="connsiteX514" fmla="*/ 4920490 w 6523290"/>
              <a:gd name="connsiteY514" fmla="*/ 6006383 h 7177592"/>
              <a:gd name="connsiteX515" fmla="*/ 4597949 w 6523290"/>
              <a:gd name="connsiteY515" fmla="*/ 5562490 h 7177592"/>
              <a:gd name="connsiteX516" fmla="*/ 4592360 w 6523290"/>
              <a:gd name="connsiteY516" fmla="*/ 5530555 h 7177592"/>
              <a:gd name="connsiteX517" fmla="*/ 5368376 w 6523290"/>
              <a:gd name="connsiteY517" fmla="*/ 4463932 h 7177592"/>
              <a:gd name="connsiteX518" fmla="*/ 5394722 w 6523290"/>
              <a:gd name="connsiteY518" fmla="*/ 4459142 h 7177592"/>
              <a:gd name="connsiteX519" fmla="*/ 5921647 w 6523290"/>
              <a:gd name="connsiteY519" fmla="*/ 4630792 h 7177592"/>
              <a:gd name="connsiteX520" fmla="*/ 5937614 w 6523290"/>
              <a:gd name="connsiteY520" fmla="*/ 4637178 h 7177592"/>
              <a:gd name="connsiteX521" fmla="*/ 4932466 w 6523290"/>
              <a:gd name="connsiteY521" fmla="*/ 6018359 h 7177592"/>
              <a:gd name="connsiteX522" fmla="*/ 5789117 w 6523290"/>
              <a:gd name="connsiteY522" fmla="*/ 4552551 h 7177592"/>
              <a:gd name="connsiteX523" fmla="*/ 5410690 w 6523290"/>
              <a:gd name="connsiteY523" fmla="*/ 4429602 h 7177592"/>
              <a:gd name="connsiteX524" fmla="*/ 5385142 w 6523290"/>
              <a:gd name="connsiteY524" fmla="*/ 4404853 h 7177592"/>
              <a:gd name="connsiteX525" fmla="*/ 5385142 w 6523290"/>
              <a:gd name="connsiteY525" fmla="*/ 3094727 h 7177592"/>
              <a:gd name="connsiteX526" fmla="*/ 5411488 w 6523290"/>
              <a:gd name="connsiteY526" fmla="*/ 3068381 h 7177592"/>
              <a:gd name="connsiteX527" fmla="*/ 5932025 w 6523290"/>
              <a:gd name="connsiteY527" fmla="*/ 2899925 h 7177592"/>
              <a:gd name="connsiteX528" fmla="*/ 5949590 w 6523290"/>
              <a:gd name="connsiteY528" fmla="*/ 2895135 h 7177592"/>
              <a:gd name="connsiteX529" fmla="*/ 5949590 w 6523290"/>
              <a:gd name="connsiteY529" fmla="*/ 4604445 h 7177592"/>
              <a:gd name="connsiteX530" fmla="*/ 5789117 w 6523290"/>
              <a:gd name="connsiteY530" fmla="*/ 4552551 h 7177592"/>
              <a:gd name="connsiteX0" fmla="*/ 6506852 w 6523290"/>
              <a:gd name="connsiteY0" fmla="*/ 4831335 h 7223252"/>
              <a:gd name="connsiteX1" fmla="*/ 6011862 w 6523290"/>
              <a:gd name="connsiteY1" fmla="*/ 4670862 h 7223252"/>
              <a:gd name="connsiteX2" fmla="*/ 5983121 w 6523290"/>
              <a:gd name="connsiteY2" fmla="*/ 4642121 h 7223252"/>
              <a:gd name="connsiteX3" fmla="*/ 5844205 w 6523290"/>
              <a:gd name="connsiteY3" fmla="*/ 3957917 h 7223252"/>
              <a:gd name="connsiteX4" fmla="*/ 5984718 w 6523290"/>
              <a:gd name="connsiteY4" fmla="*/ 2943189 h 7223252"/>
              <a:gd name="connsiteX5" fmla="*/ 6010266 w 6523290"/>
              <a:gd name="connsiteY5" fmla="*/ 2918439 h 7223252"/>
              <a:gd name="connsiteX6" fmla="*/ 6506852 w 6523290"/>
              <a:gd name="connsiteY6" fmla="*/ 2757967 h 7223252"/>
              <a:gd name="connsiteX7" fmla="*/ 6522021 w 6523290"/>
              <a:gd name="connsiteY7" fmla="*/ 2736411 h 7223252"/>
              <a:gd name="connsiteX8" fmla="*/ 6497271 w 6523290"/>
              <a:gd name="connsiteY8" fmla="*/ 2725234 h 7223252"/>
              <a:gd name="connsiteX9" fmla="*/ 5997492 w 6523290"/>
              <a:gd name="connsiteY9" fmla="*/ 2888101 h 7223252"/>
              <a:gd name="connsiteX10" fmla="*/ 5967952 w 6523290"/>
              <a:gd name="connsiteY10" fmla="*/ 2884109 h 7223252"/>
              <a:gd name="connsiteX11" fmla="*/ 4964401 w 6523290"/>
              <a:gd name="connsiteY11" fmla="*/ 1504526 h 7223252"/>
              <a:gd name="connsiteX12" fmla="*/ 4971586 w 6523290"/>
              <a:gd name="connsiteY12" fmla="*/ 1467801 h 7223252"/>
              <a:gd name="connsiteX13" fmla="*/ 5163993 w 6523290"/>
              <a:gd name="connsiteY13" fmla="*/ 1203540 h 7223252"/>
              <a:gd name="connsiteX14" fmla="*/ 5871511 w 6523290"/>
              <a:gd name="connsiteY14" fmla="*/ 159245 h 7223252"/>
              <a:gd name="connsiteX15" fmla="*/ 5872029 w 6523290"/>
              <a:gd name="connsiteY15" fmla="*/ 138271 h 7223252"/>
              <a:gd name="connsiteX16" fmla="*/ 4942844 w 6523290"/>
              <a:gd name="connsiteY16" fmla="*/ 1450236 h 7223252"/>
              <a:gd name="connsiteX17" fmla="*/ 4911708 w 6523290"/>
              <a:gd name="connsiteY17" fmla="*/ 1467002 h 7223252"/>
              <a:gd name="connsiteX18" fmla="*/ 4376800 w 6523290"/>
              <a:gd name="connsiteY18" fmla="*/ 1424689 h 7223252"/>
              <a:gd name="connsiteX19" fmla="*/ 3292613 w 6523290"/>
              <a:gd name="connsiteY19" fmla="*/ 939279 h 7223252"/>
              <a:gd name="connsiteX20" fmla="*/ 3279839 w 6523290"/>
              <a:gd name="connsiteY20" fmla="*/ 912135 h 7223252"/>
              <a:gd name="connsiteX21" fmla="*/ 3279839 w 6523290"/>
              <a:gd name="connsiteY21" fmla="*/ 650269 h 7223252"/>
              <a:gd name="connsiteX22" fmla="*/ 3279839 w 6523290"/>
              <a:gd name="connsiteY22" fmla="*/ 650269 h 7223252"/>
              <a:gd name="connsiteX23" fmla="*/ 3279839 w 6523290"/>
              <a:gd name="connsiteY23" fmla="*/ 386009 h 7223252"/>
              <a:gd name="connsiteX24" fmla="*/ 3259880 w 6523290"/>
              <a:gd name="connsiteY24" fmla="*/ 366848 h 7223252"/>
              <a:gd name="connsiteX25" fmla="*/ 3245509 w 6523290"/>
              <a:gd name="connsiteY25" fmla="*/ 386807 h 7223252"/>
              <a:gd name="connsiteX26" fmla="*/ 3245509 w 6523290"/>
              <a:gd name="connsiteY26" fmla="*/ 901756 h 7223252"/>
              <a:gd name="connsiteX27" fmla="*/ 3223953 w 6523290"/>
              <a:gd name="connsiteY27" fmla="*/ 945666 h 7223252"/>
              <a:gd name="connsiteX28" fmla="*/ 1609649 w 6523290"/>
              <a:gd name="connsiteY28" fmla="*/ 1467002 h 7223252"/>
              <a:gd name="connsiteX29" fmla="*/ 1581706 w 6523290"/>
              <a:gd name="connsiteY29" fmla="*/ 1451833 h 7223252"/>
              <a:gd name="connsiteX30" fmla="*/ 1343791 w 6523290"/>
              <a:gd name="connsiteY30" fmla="*/ 1123703 h 7223252"/>
              <a:gd name="connsiteX31" fmla="*/ 1270341 w 6523290"/>
              <a:gd name="connsiteY31" fmla="*/ 1023108 h 7223252"/>
              <a:gd name="connsiteX32" fmla="*/ 1257567 w 6523290"/>
              <a:gd name="connsiteY32" fmla="*/ 1015125 h 7223252"/>
              <a:gd name="connsiteX33" fmla="*/ 1246390 w 6523290"/>
              <a:gd name="connsiteY33" fmla="*/ 1047858 h 7223252"/>
              <a:gd name="connsiteX34" fmla="*/ 1552166 w 6523290"/>
              <a:gd name="connsiteY34" fmla="*/ 1468599 h 7223252"/>
              <a:gd name="connsiteX35" fmla="*/ 1558553 w 6523290"/>
              <a:gd name="connsiteY35" fmla="*/ 1506921 h 7223252"/>
              <a:gd name="connsiteX36" fmla="*/ 559792 w 6523290"/>
              <a:gd name="connsiteY36" fmla="*/ 2880916 h 7223252"/>
              <a:gd name="connsiteX37" fmla="*/ 521470 w 6523290"/>
              <a:gd name="connsiteY37" fmla="*/ 2886504 h 7223252"/>
              <a:gd name="connsiteX38" fmla="*/ 24884 w 6523290"/>
              <a:gd name="connsiteY38" fmla="*/ 2724435 h 7223252"/>
              <a:gd name="connsiteX39" fmla="*/ 1731 w 6523290"/>
              <a:gd name="connsiteY39" fmla="*/ 2735612 h 7223252"/>
              <a:gd name="connsiteX40" fmla="*/ 16102 w 6523290"/>
              <a:gd name="connsiteY40" fmla="*/ 2757169 h 7223252"/>
              <a:gd name="connsiteX41" fmla="*/ 507099 w 6523290"/>
              <a:gd name="connsiteY41" fmla="*/ 2916044 h 7223252"/>
              <a:gd name="connsiteX42" fmla="*/ 540631 w 6523290"/>
              <a:gd name="connsiteY42" fmla="*/ 2947979 h 7223252"/>
              <a:gd name="connsiteX43" fmla="*/ 680346 w 6523290"/>
              <a:gd name="connsiteY43" fmla="*/ 3647351 h 7223252"/>
              <a:gd name="connsiteX44" fmla="*/ 541429 w 6523290"/>
              <a:gd name="connsiteY44" fmla="*/ 4637330 h 7223252"/>
              <a:gd name="connsiteX45" fmla="*/ 507099 w 6523290"/>
              <a:gd name="connsiteY45" fmla="*/ 4670064 h 7223252"/>
              <a:gd name="connsiteX46" fmla="*/ 16102 w 6523290"/>
              <a:gd name="connsiteY46" fmla="*/ 4828939 h 7223252"/>
              <a:gd name="connsiteX47" fmla="*/ 3328 w 6523290"/>
              <a:gd name="connsiteY47" fmla="*/ 4852890 h 7223252"/>
              <a:gd name="connsiteX48" fmla="*/ 28077 w 6523290"/>
              <a:gd name="connsiteY48" fmla="*/ 4860874 h 7223252"/>
              <a:gd name="connsiteX49" fmla="*/ 524663 w 6523290"/>
              <a:gd name="connsiteY49" fmla="*/ 4699604 h 7223252"/>
              <a:gd name="connsiteX50" fmla="*/ 558195 w 6523290"/>
              <a:gd name="connsiteY50" fmla="*/ 4703595 h 7223252"/>
              <a:gd name="connsiteX51" fmla="*/ 1558553 w 6523290"/>
              <a:gd name="connsiteY51" fmla="*/ 6080784 h 7223252"/>
              <a:gd name="connsiteX52" fmla="*/ 1551368 w 6523290"/>
              <a:gd name="connsiteY52" fmla="*/ 6119106 h 7223252"/>
              <a:gd name="connsiteX53" fmla="*/ 1243995 w 6523290"/>
              <a:gd name="connsiteY53" fmla="*/ 6541443 h 7223252"/>
              <a:gd name="connsiteX54" fmla="*/ 1247189 w 6523290"/>
              <a:gd name="connsiteY54" fmla="*/ 6566991 h 7223252"/>
              <a:gd name="connsiteX55" fmla="*/ 1271938 w 6523290"/>
              <a:gd name="connsiteY55" fmla="*/ 6561402 h 7223252"/>
              <a:gd name="connsiteX56" fmla="*/ 1580109 w 6523290"/>
              <a:gd name="connsiteY56" fmla="*/ 6136670 h 7223252"/>
              <a:gd name="connsiteX57" fmla="*/ 1609649 w 6523290"/>
              <a:gd name="connsiteY57" fmla="*/ 6120702 h 7223252"/>
              <a:gd name="connsiteX58" fmla="*/ 2072703 w 6523290"/>
              <a:gd name="connsiteY58" fmla="*/ 6151040 h 7223252"/>
              <a:gd name="connsiteX59" fmla="*/ 3223155 w 6523290"/>
              <a:gd name="connsiteY59" fmla="*/ 6643635 h 7223252"/>
              <a:gd name="connsiteX60" fmla="*/ 3243913 w 6523290"/>
              <a:gd name="connsiteY60" fmla="*/ 6686747 h 7223252"/>
              <a:gd name="connsiteX61" fmla="*/ 3243114 w 6523290"/>
              <a:gd name="connsiteY61" fmla="*/ 7203292 h 7223252"/>
              <a:gd name="connsiteX62" fmla="*/ 3262275 w 6523290"/>
              <a:gd name="connsiteY62" fmla="*/ 7223252 h 7223252"/>
              <a:gd name="connsiteX63" fmla="*/ 3277444 w 6523290"/>
              <a:gd name="connsiteY63" fmla="*/ 7201695 h 7223252"/>
              <a:gd name="connsiteX64" fmla="*/ 3276646 w 6523290"/>
              <a:gd name="connsiteY64" fmla="*/ 6685150 h 7223252"/>
              <a:gd name="connsiteX65" fmla="*/ 3297403 w 6523290"/>
              <a:gd name="connsiteY65" fmla="*/ 6644433 h 7223252"/>
              <a:gd name="connsiteX66" fmla="*/ 4063040 w 6523290"/>
              <a:gd name="connsiteY66" fmla="*/ 6243651 h 7223252"/>
              <a:gd name="connsiteX67" fmla="*/ 4905321 w 6523290"/>
              <a:gd name="connsiteY67" fmla="*/ 6122299 h 7223252"/>
              <a:gd name="connsiteX68" fmla="*/ 4942844 w 6523290"/>
              <a:gd name="connsiteY68" fmla="*/ 6141460 h 7223252"/>
              <a:gd name="connsiteX69" fmla="*/ 5144833 w 6523290"/>
              <a:gd name="connsiteY69" fmla="*/ 6420889 h 7223252"/>
              <a:gd name="connsiteX70" fmla="*/ 5249419 w 6523290"/>
              <a:gd name="connsiteY70" fmla="*/ 6564596 h 7223252"/>
              <a:gd name="connsiteX71" fmla="*/ 5262991 w 6523290"/>
              <a:gd name="connsiteY71" fmla="*/ 6574975 h 7223252"/>
              <a:gd name="connsiteX72" fmla="*/ 5274967 w 6523290"/>
              <a:gd name="connsiteY72" fmla="*/ 6542242 h 7223252"/>
              <a:gd name="connsiteX73" fmla="*/ 4966796 w 6523290"/>
              <a:gd name="connsiteY73" fmla="*/ 6118307 h 7223252"/>
              <a:gd name="connsiteX74" fmla="*/ 4961207 w 6523290"/>
              <a:gd name="connsiteY74" fmla="*/ 6085574 h 7223252"/>
              <a:gd name="connsiteX75" fmla="*/ 5964758 w 6523290"/>
              <a:gd name="connsiteY75" fmla="*/ 4705990 h 7223252"/>
              <a:gd name="connsiteX76" fmla="*/ 5998290 w 6523290"/>
              <a:gd name="connsiteY76" fmla="*/ 4701999 h 7223252"/>
              <a:gd name="connsiteX77" fmla="*/ 6248979 w 6523290"/>
              <a:gd name="connsiteY77" fmla="*/ 4784231 h 7223252"/>
              <a:gd name="connsiteX78" fmla="*/ 6498070 w 6523290"/>
              <a:gd name="connsiteY78" fmla="*/ 4864866 h 7223252"/>
              <a:gd name="connsiteX79" fmla="*/ 6516433 w 6523290"/>
              <a:gd name="connsiteY79" fmla="*/ 4864068 h 7223252"/>
              <a:gd name="connsiteX80" fmla="*/ 6506852 w 6523290"/>
              <a:gd name="connsiteY80" fmla="*/ 4831335 h 7223252"/>
              <a:gd name="connsiteX81" fmla="*/ 3242316 w 6523290"/>
              <a:gd name="connsiteY81" fmla="*/ 974408 h 7223252"/>
              <a:gd name="connsiteX82" fmla="*/ 3245509 w 6523290"/>
              <a:gd name="connsiteY82" fmla="*/ 994367 h 7223252"/>
              <a:gd name="connsiteX83" fmla="*/ 3245509 w 6523290"/>
              <a:gd name="connsiteY83" fmla="*/ 1539654 h 7223252"/>
              <a:gd name="connsiteX84" fmla="*/ 3230340 w 6523290"/>
              <a:gd name="connsiteY84" fmla="*/ 1569992 h 7223252"/>
              <a:gd name="connsiteX85" fmla="*/ 2305827 w 6523290"/>
              <a:gd name="connsiteY85" fmla="*/ 1957201 h 7223252"/>
              <a:gd name="connsiteX86" fmla="*/ 1979294 w 6523290"/>
              <a:gd name="connsiteY86" fmla="*/ 1976362 h 7223252"/>
              <a:gd name="connsiteX87" fmla="*/ 1953746 w 6523290"/>
              <a:gd name="connsiteY87" fmla="*/ 1964387 h 7223252"/>
              <a:gd name="connsiteX88" fmla="*/ 1627213 w 6523290"/>
              <a:gd name="connsiteY88" fmla="*/ 1513308 h 7223252"/>
              <a:gd name="connsiteX89" fmla="*/ 1620027 w 6523290"/>
              <a:gd name="connsiteY89" fmla="*/ 1501332 h 7223252"/>
              <a:gd name="connsiteX90" fmla="*/ 3242316 w 6523290"/>
              <a:gd name="connsiteY90" fmla="*/ 974408 h 7223252"/>
              <a:gd name="connsiteX91" fmla="*/ 3245509 w 6523290"/>
              <a:gd name="connsiteY91" fmla="*/ 2167173 h 7223252"/>
              <a:gd name="connsiteX92" fmla="*/ 3228744 w 6523290"/>
              <a:gd name="connsiteY92" fmla="*/ 2200704 h 7223252"/>
              <a:gd name="connsiteX93" fmla="*/ 2485461 w 6523290"/>
              <a:gd name="connsiteY93" fmla="*/ 2480932 h 7223252"/>
              <a:gd name="connsiteX94" fmla="*/ 2345746 w 6523290"/>
              <a:gd name="connsiteY94" fmla="*/ 2484924 h 7223252"/>
              <a:gd name="connsiteX95" fmla="*/ 2324989 w 6523290"/>
              <a:gd name="connsiteY95" fmla="*/ 2475344 h 7223252"/>
              <a:gd name="connsiteX96" fmla="*/ 1993665 w 6523290"/>
              <a:gd name="connsiteY96" fmla="*/ 2018676 h 7223252"/>
              <a:gd name="connsiteX97" fmla="*/ 1989673 w 6523290"/>
              <a:gd name="connsiteY97" fmla="*/ 2010692 h 7223252"/>
              <a:gd name="connsiteX98" fmla="*/ 3240719 w 6523290"/>
              <a:gd name="connsiteY98" fmla="*/ 1604322 h 7223252"/>
              <a:gd name="connsiteX99" fmla="*/ 3243913 w 6523290"/>
              <a:gd name="connsiteY99" fmla="*/ 1625878 h 7223252"/>
              <a:gd name="connsiteX100" fmla="*/ 3245509 w 6523290"/>
              <a:gd name="connsiteY100" fmla="*/ 2167173 h 7223252"/>
              <a:gd name="connsiteX101" fmla="*/ 1281518 w 6523290"/>
              <a:gd name="connsiteY101" fmla="*/ 3728785 h 7223252"/>
              <a:gd name="connsiteX102" fmla="*/ 1180125 w 6523290"/>
              <a:gd name="connsiteY102" fmla="*/ 3157950 h 7223252"/>
              <a:gd name="connsiteX103" fmla="*/ 1174537 w 6523290"/>
              <a:gd name="connsiteY103" fmla="*/ 3139588 h 7223252"/>
              <a:gd name="connsiteX104" fmla="*/ 1176134 w 6523290"/>
              <a:gd name="connsiteY104" fmla="*/ 3134798 h 7223252"/>
              <a:gd name="connsiteX105" fmla="*/ 1224834 w 6523290"/>
              <a:gd name="connsiteY105" fmla="*/ 3149967 h 7223252"/>
              <a:gd name="connsiteX106" fmla="*/ 1712638 w 6523290"/>
              <a:gd name="connsiteY106" fmla="*/ 3308044 h 7223252"/>
              <a:gd name="connsiteX107" fmla="*/ 1736590 w 6523290"/>
              <a:gd name="connsiteY107" fmla="*/ 3331995 h 7223252"/>
              <a:gd name="connsiteX108" fmla="*/ 1736590 w 6523290"/>
              <a:gd name="connsiteY108" fmla="*/ 4256508 h 7223252"/>
              <a:gd name="connsiteX109" fmla="*/ 1714235 w 6523290"/>
              <a:gd name="connsiteY109" fmla="*/ 4278862 h 7223252"/>
              <a:gd name="connsiteX110" fmla="*/ 1193698 w 6523290"/>
              <a:gd name="connsiteY110" fmla="*/ 4447318 h 7223252"/>
              <a:gd name="connsiteX111" fmla="*/ 1176134 w 6523290"/>
              <a:gd name="connsiteY111" fmla="*/ 4449713 h 7223252"/>
              <a:gd name="connsiteX112" fmla="*/ 1179327 w 6523290"/>
              <a:gd name="connsiteY112" fmla="*/ 4433746 h 7223252"/>
              <a:gd name="connsiteX113" fmla="*/ 1281518 w 6523290"/>
              <a:gd name="connsiteY113" fmla="*/ 3728785 h 7223252"/>
              <a:gd name="connsiteX114" fmla="*/ 2335367 w 6523290"/>
              <a:gd name="connsiteY114" fmla="*/ 4060907 h 7223252"/>
              <a:gd name="connsiteX115" fmla="*/ 2315408 w 6523290"/>
              <a:gd name="connsiteY115" fmla="*/ 4083261 h 7223252"/>
              <a:gd name="connsiteX116" fmla="*/ 1786088 w 6523290"/>
              <a:gd name="connsiteY116" fmla="*/ 4254911 h 7223252"/>
              <a:gd name="connsiteX117" fmla="*/ 1772516 w 6523290"/>
              <a:gd name="connsiteY117" fmla="*/ 4258105 h 7223252"/>
              <a:gd name="connsiteX118" fmla="*/ 1773315 w 6523290"/>
              <a:gd name="connsiteY118" fmla="*/ 3332794 h 7223252"/>
              <a:gd name="connsiteX119" fmla="*/ 1794072 w 6523290"/>
              <a:gd name="connsiteY119" fmla="*/ 3335987 h 7223252"/>
              <a:gd name="connsiteX120" fmla="*/ 2312215 w 6523290"/>
              <a:gd name="connsiteY120" fmla="*/ 3504443 h 7223252"/>
              <a:gd name="connsiteX121" fmla="*/ 2336166 w 6523290"/>
              <a:gd name="connsiteY121" fmla="*/ 3528394 h 7223252"/>
              <a:gd name="connsiteX122" fmla="*/ 2335367 w 6523290"/>
              <a:gd name="connsiteY122" fmla="*/ 4060907 h 7223252"/>
              <a:gd name="connsiteX123" fmla="*/ 2371294 w 6523290"/>
              <a:gd name="connsiteY123" fmla="*/ 3527596 h 7223252"/>
              <a:gd name="connsiteX124" fmla="*/ 2388060 w 6523290"/>
              <a:gd name="connsiteY124" fmla="*/ 3529192 h 7223252"/>
              <a:gd name="connsiteX125" fmla="*/ 2911791 w 6523290"/>
              <a:gd name="connsiteY125" fmla="*/ 3699245 h 7223252"/>
              <a:gd name="connsiteX126" fmla="*/ 2933347 w 6523290"/>
              <a:gd name="connsiteY126" fmla="*/ 3722398 h 7223252"/>
              <a:gd name="connsiteX127" fmla="*/ 2932548 w 6523290"/>
              <a:gd name="connsiteY127" fmla="*/ 3870097 h 7223252"/>
              <a:gd name="connsiteX128" fmla="*/ 2912589 w 6523290"/>
              <a:gd name="connsiteY128" fmla="*/ 3890056 h 7223252"/>
              <a:gd name="connsiteX129" fmla="*/ 2387261 w 6523290"/>
              <a:gd name="connsiteY129" fmla="*/ 4060109 h 7223252"/>
              <a:gd name="connsiteX130" fmla="*/ 2370496 w 6523290"/>
              <a:gd name="connsiteY130" fmla="*/ 4061705 h 7223252"/>
              <a:gd name="connsiteX131" fmla="*/ 2371294 w 6523290"/>
              <a:gd name="connsiteY131" fmla="*/ 3527596 h 7223252"/>
              <a:gd name="connsiteX132" fmla="*/ 1754154 w 6523290"/>
              <a:gd name="connsiteY132" fmla="*/ 3272117 h 7223252"/>
              <a:gd name="connsiteX133" fmla="*/ 1727807 w 6523290"/>
              <a:gd name="connsiteY133" fmla="*/ 3277706 h 7223252"/>
              <a:gd name="connsiteX134" fmla="*/ 1195294 w 6523290"/>
              <a:gd name="connsiteY134" fmla="*/ 3104460 h 7223252"/>
              <a:gd name="connsiteX135" fmla="*/ 1184117 w 6523290"/>
              <a:gd name="connsiteY135" fmla="*/ 3099669 h 7223252"/>
              <a:gd name="connsiteX136" fmla="*/ 1960932 w 6523290"/>
              <a:gd name="connsiteY136" fmla="*/ 2030652 h 7223252"/>
              <a:gd name="connsiteX137" fmla="*/ 1975302 w 6523290"/>
              <a:gd name="connsiteY137" fmla="*/ 2049812 h 7223252"/>
              <a:gd name="connsiteX138" fmla="*/ 2294650 w 6523290"/>
              <a:gd name="connsiteY138" fmla="*/ 2489715 h 7223252"/>
              <a:gd name="connsiteX139" fmla="*/ 2300239 w 6523290"/>
              <a:gd name="connsiteY139" fmla="*/ 2522448 h 7223252"/>
              <a:gd name="connsiteX140" fmla="*/ 1754154 w 6523290"/>
              <a:gd name="connsiteY140" fmla="*/ 3272117 h 7223252"/>
              <a:gd name="connsiteX141" fmla="*/ 1203278 w 6523290"/>
              <a:gd name="connsiteY141" fmla="*/ 4479253 h 7223252"/>
              <a:gd name="connsiteX142" fmla="*/ 1723816 w 6523290"/>
              <a:gd name="connsiteY142" fmla="*/ 4309999 h 7223252"/>
              <a:gd name="connsiteX143" fmla="*/ 1757347 w 6523290"/>
              <a:gd name="connsiteY143" fmla="*/ 4315587 h 7223252"/>
              <a:gd name="connsiteX144" fmla="*/ 2299441 w 6523290"/>
              <a:gd name="connsiteY144" fmla="*/ 5063660 h 7223252"/>
              <a:gd name="connsiteX145" fmla="*/ 2296247 w 6523290"/>
              <a:gd name="connsiteY145" fmla="*/ 5093200 h 7223252"/>
              <a:gd name="connsiteX146" fmla="*/ 1970512 w 6523290"/>
              <a:gd name="connsiteY146" fmla="*/ 5540287 h 7223252"/>
              <a:gd name="connsiteX147" fmla="*/ 1958536 w 6523290"/>
              <a:gd name="connsiteY147" fmla="*/ 5551464 h 7223252"/>
              <a:gd name="connsiteX148" fmla="*/ 1186512 w 6523290"/>
              <a:gd name="connsiteY148" fmla="*/ 4487237 h 7223252"/>
              <a:gd name="connsiteX149" fmla="*/ 1203278 w 6523290"/>
              <a:gd name="connsiteY149" fmla="*/ 4479253 h 7223252"/>
              <a:gd name="connsiteX150" fmla="*/ 1785290 w 6523290"/>
              <a:gd name="connsiteY150" fmla="*/ 4294031 h 7223252"/>
              <a:gd name="connsiteX151" fmla="*/ 1802854 w 6523290"/>
              <a:gd name="connsiteY151" fmla="*/ 4285249 h 7223252"/>
              <a:gd name="connsiteX152" fmla="*/ 2324190 w 6523290"/>
              <a:gd name="connsiteY152" fmla="*/ 4115196 h 7223252"/>
              <a:gd name="connsiteX153" fmla="*/ 2353730 w 6523290"/>
              <a:gd name="connsiteY153" fmla="*/ 4119986 h 7223252"/>
              <a:gd name="connsiteX154" fmla="*/ 2669884 w 6523290"/>
              <a:gd name="connsiteY154" fmla="*/ 4555098 h 7223252"/>
              <a:gd name="connsiteX155" fmla="*/ 2665893 w 6523290"/>
              <a:gd name="connsiteY155" fmla="*/ 4584638 h 7223252"/>
              <a:gd name="connsiteX156" fmla="*/ 2341754 w 6523290"/>
              <a:gd name="connsiteY156" fmla="*/ 5030128 h 7223252"/>
              <a:gd name="connsiteX157" fmla="*/ 2328980 w 6523290"/>
              <a:gd name="connsiteY157" fmla="*/ 5042104 h 7223252"/>
              <a:gd name="connsiteX158" fmla="*/ 1785290 w 6523290"/>
              <a:gd name="connsiteY158" fmla="*/ 4294031 h 7223252"/>
              <a:gd name="connsiteX159" fmla="*/ 2380874 w 6523290"/>
              <a:gd name="connsiteY159" fmla="*/ 4097632 h 7223252"/>
              <a:gd name="connsiteX160" fmla="*/ 2431970 w 6523290"/>
              <a:gd name="connsiteY160" fmla="*/ 4080866 h 7223252"/>
              <a:gd name="connsiteX161" fmla="*/ 2920573 w 6523290"/>
              <a:gd name="connsiteY161" fmla="*/ 3921991 h 7223252"/>
              <a:gd name="connsiteX162" fmla="*/ 2953306 w 6523290"/>
              <a:gd name="connsiteY162" fmla="*/ 3927579 h 7223252"/>
              <a:gd name="connsiteX163" fmla="*/ 3039530 w 6523290"/>
              <a:gd name="connsiteY163" fmla="*/ 4047335 h 7223252"/>
              <a:gd name="connsiteX164" fmla="*/ 3037135 w 6523290"/>
              <a:gd name="connsiteY164" fmla="*/ 4073681 h 7223252"/>
              <a:gd name="connsiteX165" fmla="*/ 2707408 w 6523290"/>
              <a:gd name="connsiteY165" fmla="*/ 4526357 h 7223252"/>
              <a:gd name="connsiteX166" fmla="*/ 2699424 w 6523290"/>
              <a:gd name="connsiteY166" fmla="*/ 4535937 h 7223252"/>
              <a:gd name="connsiteX167" fmla="*/ 2380874 w 6523290"/>
              <a:gd name="connsiteY167" fmla="*/ 4097632 h 7223252"/>
              <a:gd name="connsiteX168" fmla="*/ 2979652 w 6523290"/>
              <a:gd name="connsiteY168" fmla="*/ 3867702 h 7223252"/>
              <a:gd name="connsiteX169" fmla="*/ 2970870 w 6523290"/>
              <a:gd name="connsiteY169" fmla="*/ 3858919 h 7223252"/>
              <a:gd name="connsiteX170" fmla="*/ 2970870 w 6523290"/>
              <a:gd name="connsiteY170" fmla="*/ 3729583 h 7223252"/>
              <a:gd name="connsiteX171" fmla="*/ 2978055 w 6523290"/>
              <a:gd name="connsiteY171" fmla="*/ 3720003 h 7223252"/>
              <a:gd name="connsiteX172" fmla="*/ 3199204 w 6523290"/>
              <a:gd name="connsiteY172" fmla="*/ 3791058 h 7223252"/>
              <a:gd name="connsiteX173" fmla="*/ 3199204 w 6523290"/>
              <a:gd name="connsiteY173" fmla="*/ 3795848 h 7223252"/>
              <a:gd name="connsiteX174" fmla="*/ 2979652 w 6523290"/>
              <a:gd name="connsiteY174" fmla="*/ 3867702 h 7223252"/>
              <a:gd name="connsiteX175" fmla="*/ 3212776 w 6523290"/>
              <a:gd name="connsiteY175" fmla="*/ 3831775 h 7223252"/>
              <a:gd name="connsiteX176" fmla="*/ 3069069 w 6523290"/>
              <a:gd name="connsiteY176" fmla="*/ 4029771 h 7223252"/>
              <a:gd name="connsiteX177" fmla="*/ 2987636 w 6523290"/>
              <a:gd name="connsiteY177" fmla="*/ 3913208 h 7223252"/>
              <a:gd name="connsiteX178" fmla="*/ 2991628 w 6523290"/>
              <a:gd name="connsiteY178" fmla="*/ 3899636 h 7223252"/>
              <a:gd name="connsiteX179" fmla="*/ 3212776 w 6523290"/>
              <a:gd name="connsiteY179" fmla="*/ 3831775 h 7223252"/>
              <a:gd name="connsiteX180" fmla="*/ 2740141 w 6523290"/>
              <a:gd name="connsiteY180" fmla="*/ 4540728 h 7223252"/>
              <a:gd name="connsiteX181" fmla="*/ 3061086 w 6523290"/>
              <a:gd name="connsiteY181" fmla="*/ 4097632 h 7223252"/>
              <a:gd name="connsiteX182" fmla="*/ 3089827 w 6523290"/>
              <a:gd name="connsiteY182" fmla="*/ 4083261 h 7223252"/>
              <a:gd name="connsiteX183" fmla="*/ 3231937 w 6523290"/>
              <a:gd name="connsiteY183" fmla="*/ 4129567 h 7223252"/>
              <a:gd name="connsiteX184" fmla="*/ 3244711 w 6523290"/>
              <a:gd name="connsiteY184" fmla="*/ 4151123 h 7223252"/>
              <a:gd name="connsiteX185" fmla="*/ 3243913 w 6523290"/>
              <a:gd name="connsiteY185" fmla="*/ 4713974 h 7223252"/>
              <a:gd name="connsiteX186" fmla="*/ 3242316 w 6523290"/>
              <a:gd name="connsiteY186" fmla="*/ 4725151 h 7223252"/>
              <a:gd name="connsiteX187" fmla="*/ 2732157 w 6523290"/>
              <a:gd name="connsiteY187" fmla="*/ 4558292 h 7223252"/>
              <a:gd name="connsiteX188" fmla="*/ 2740141 w 6523290"/>
              <a:gd name="connsiteY188" fmla="*/ 4540728 h 7223252"/>
              <a:gd name="connsiteX189" fmla="*/ 3243114 w 6523290"/>
              <a:gd name="connsiteY189" fmla="*/ 4096834 h 7223252"/>
              <a:gd name="connsiteX190" fmla="*/ 3096214 w 6523290"/>
              <a:gd name="connsiteY190" fmla="*/ 4049730 h 7223252"/>
              <a:gd name="connsiteX191" fmla="*/ 3239123 w 6523290"/>
              <a:gd name="connsiteY191" fmla="*/ 3852532 h 7223252"/>
              <a:gd name="connsiteX192" fmla="*/ 3242316 w 6523290"/>
              <a:gd name="connsiteY192" fmla="*/ 3854129 h 7223252"/>
              <a:gd name="connsiteX193" fmla="*/ 3243114 w 6523290"/>
              <a:gd name="connsiteY193" fmla="*/ 4096834 h 7223252"/>
              <a:gd name="connsiteX194" fmla="*/ 3210381 w 6523290"/>
              <a:gd name="connsiteY194" fmla="*/ 3759922 h 7223252"/>
              <a:gd name="connsiteX195" fmla="*/ 2978055 w 6523290"/>
              <a:gd name="connsiteY195" fmla="*/ 3684875 h 7223252"/>
              <a:gd name="connsiteX196" fmla="*/ 3030748 w 6523290"/>
              <a:gd name="connsiteY196" fmla="*/ 3627392 h 7223252"/>
              <a:gd name="connsiteX197" fmla="*/ 3069069 w 6523290"/>
              <a:gd name="connsiteY197" fmla="*/ 3558732 h 7223252"/>
              <a:gd name="connsiteX198" fmla="*/ 3212776 w 6523290"/>
              <a:gd name="connsiteY198" fmla="*/ 3756728 h 7223252"/>
              <a:gd name="connsiteX199" fmla="*/ 3210381 w 6523290"/>
              <a:gd name="connsiteY199" fmla="*/ 3759922 h 7223252"/>
              <a:gd name="connsiteX200" fmla="*/ 3038732 w 6523290"/>
              <a:gd name="connsiteY200" fmla="*/ 3542765 h 7223252"/>
              <a:gd name="connsiteX201" fmla="*/ 2949314 w 6523290"/>
              <a:gd name="connsiteY201" fmla="*/ 3662520 h 7223252"/>
              <a:gd name="connsiteX202" fmla="*/ 2925363 w 6523290"/>
              <a:gd name="connsiteY202" fmla="*/ 3667311 h 7223252"/>
              <a:gd name="connsiteX203" fmla="*/ 2392850 w 6523290"/>
              <a:gd name="connsiteY203" fmla="*/ 3494064 h 7223252"/>
              <a:gd name="connsiteX204" fmla="*/ 2380874 w 6523290"/>
              <a:gd name="connsiteY204" fmla="*/ 3489274 h 7223252"/>
              <a:gd name="connsiteX205" fmla="*/ 2698626 w 6523290"/>
              <a:gd name="connsiteY205" fmla="*/ 3053364 h 7223252"/>
              <a:gd name="connsiteX206" fmla="*/ 2712198 w 6523290"/>
              <a:gd name="connsiteY206" fmla="*/ 3066936 h 7223252"/>
              <a:gd name="connsiteX207" fmla="*/ 3033941 w 6523290"/>
              <a:gd name="connsiteY207" fmla="*/ 3509233 h 7223252"/>
              <a:gd name="connsiteX208" fmla="*/ 3038732 w 6523290"/>
              <a:gd name="connsiteY208" fmla="*/ 3542765 h 7223252"/>
              <a:gd name="connsiteX209" fmla="*/ 2669884 w 6523290"/>
              <a:gd name="connsiteY209" fmla="*/ 3034203 h 7223252"/>
              <a:gd name="connsiteX210" fmla="*/ 2355327 w 6523290"/>
              <a:gd name="connsiteY210" fmla="*/ 3466121 h 7223252"/>
              <a:gd name="connsiteX211" fmla="*/ 2324190 w 6523290"/>
              <a:gd name="connsiteY211" fmla="*/ 3472508 h 7223252"/>
              <a:gd name="connsiteX212" fmla="*/ 1797266 w 6523290"/>
              <a:gd name="connsiteY212" fmla="*/ 3300859 h 7223252"/>
              <a:gd name="connsiteX213" fmla="*/ 1783693 w 6523290"/>
              <a:gd name="connsiteY213" fmla="*/ 3295270 h 7223252"/>
              <a:gd name="connsiteX214" fmla="*/ 2330577 w 6523290"/>
              <a:gd name="connsiteY214" fmla="*/ 2544004 h 7223252"/>
              <a:gd name="connsiteX215" fmla="*/ 2344948 w 6523290"/>
              <a:gd name="connsiteY215" fmla="*/ 2558374 h 7223252"/>
              <a:gd name="connsiteX216" fmla="*/ 2665893 w 6523290"/>
              <a:gd name="connsiteY216" fmla="*/ 2999873 h 7223252"/>
              <a:gd name="connsiteX217" fmla="*/ 2669884 w 6523290"/>
              <a:gd name="connsiteY217" fmla="*/ 3034203 h 7223252"/>
              <a:gd name="connsiteX218" fmla="*/ 1590488 w 6523290"/>
              <a:gd name="connsiteY218" fmla="*/ 1523687 h 7223252"/>
              <a:gd name="connsiteX219" fmla="*/ 1604858 w 6523290"/>
              <a:gd name="connsiteY219" fmla="*/ 1539654 h 7223252"/>
              <a:gd name="connsiteX220" fmla="*/ 1921013 w 6523290"/>
              <a:gd name="connsiteY220" fmla="*/ 1974766 h 7223252"/>
              <a:gd name="connsiteX221" fmla="*/ 1928997 w 6523290"/>
              <a:gd name="connsiteY221" fmla="*/ 2018676 h 7223252"/>
              <a:gd name="connsiteX222" fmla="*/ 1156973 w 6523290"/>
              <a:gd name="connsiteY222" fmla="*/ 3077315 h 7223252"/>
              <a:gd name="connsiteX223" fmla="*/ 1125038 w 6523290"/>
              <a:gd name="connsiteY223" fmla="*/ 3082105 h 7223252"/>
              <a:gd name="connsiteX224" fmla="*/ 601307 w 6523290"/>
              <a:gd name="connsiteY224" fmla="*/ 2912052 h 7223252"/>
              <a:gd name="connsiteX225" fmla="*/ 585340 w 6523290"/>
              <a:gd name="connsiteY225" fmla="*/ 2905665 h 7223252"/>
              <a:gd name="connsiteX226" fmla="*/ 1590488 w 6523290"/>
              <a:gd name="connsiteY226" fmla="*/ 1523687 h 7223252"/>
              <a:gd name="connsiteX227" fmla="*/ 575759 w 6523290"/>
              <a:gd name="connsiteY227" fmla="*/ 2942390 h 7223252"/>
              <a:gd name="connsiteX228" fmla="*/ 593323 w 6523290"/>
              <a:gd name="connsiteY228" fmla="*/ 2944786 h 7223252"/>
              <a:gd name="connsiteX229" fmla="*/ 1113861 w 6523290"/>
              <a:gd name="connsiteY229" fmla="*/ 3113242 h 7223252"/>
              <a:gd name="connsiteX230" fmla="*/ 1138610 w 6523290"/>
              <a:gd name="connsiteY230" fmla="*/ 3138789 h 7223252"/>
              <a:gd name="connsiteX231" fmla="*/ 1138610 w 6523290"/>
              <a:gd name="connsiteY231" fmla="*/ 4448915 h 7223252"/>
              <a:gd name="connsiteX232" fmla="*/ 1118651 w 6523290"/>
              <a:gd name="connsiteY232" fmla="*/ 4472068 h 7223252"/>
              <a:gd name="connsiteX233" fmla="*/ 589331 w 6523290"/>
              <a:gd name="connsiteY233" fmla="*/ 4643718 h 7223252"/>
              <a:gd name="connsiteX234" fmla="*/ 575759 w 6523290"/>
              <a:gd name="connsiteY234" fmla="*/ 4647709 h 7223252"/>
              <a:gd name="connsiteX235" fmla="*/ 575759 w 6523290"/>
              <a:gd name="connsiteY235" fmla="*/ 2942390 h 7223252"/>
              <a:gd name="connsiteX236" fmla="*/ 1597673 w 6523290"/>
              <a:gd name="connsiteY236" fmla="*/ 6054437 h 7223252"/>
              <a:gd name="connsiteX237" fmla="*/ 1588891 w 6523290"/>
              <a:gd name="connsiteY237" fmla="*/ 6064817 h 7223252"/>
              <a:gd name="connsiteX238" fmla="*/ 1204875 w 6523290"/>
              <a:gd name="connsiteY238" fmla="*/ 5287204 h 7223252"/>
              <a:gd name="connsiteX239" fmla="*/ 583743 w 6523290"/>
              <a:gd name="connsiteY239" fmla="*/ 4679644 h 7223252"/>
              <a:gd name="connsiteX240" fmla="*/ 879938 w 6523290"/>
              <a:gd name="connsiteY240" fmla="*/ 4583840 h 7223252"/>
              <a:gd name="connsiteX241" fmla="*/ 1125038 w 6523290"/>
              <a:gd name="connsiteY241" fmla="*/ 4504003 h 7223252"/>
              <a:gd name="connsiteX242" fmla="*/ 1156973 w 6523290"/>
              <a:gd name="connsiteY242" fmla="*/ 4508793 h 7223252"/>
              <a:gd name="connsiteX243" fmla="*/ 1929795 w 6523290"/>
              <a:gd name="connsiteY243" fmla="*/ 5573819 h 7223252"/>
              <a:gd name="connsiteX244" fmla="*/ 1927400 w 6523290"/>
              <a:gd name="connsiteY244" fmla="*/ 5602560 h 7223252"/>
              <a:gd name="connsiteX245" fmla="*/ 1597673 w 6523290"/>
              <a:gd name="connsiteY245" fmla="*/ 6054437 h 7223252"/>
              <a:gd name="connsiteX246" fmla="*/ 3243114 w 6523290"/>
              <a:gd name="connsiteY246" fmla="*/ 6588547 h 7223252"/>
              <a:gd name="connsiteX247" fmla="*/ 3240719 w 6523290"/>
              <a:gd name="connsiteY247" fmla="*/ 6613296 h 7223252"/>
              <a:gd name="connsiteX248" fmla="*/ 1620826 w 6523290"/>
              <a:gd name="connsiteY248" fmla="*/ 6085574 h 7223252"/>
              <a:gd name="connsiteX249" fmla="*/ 1632003 w 6523290"/>
              <a:gd name="connsiteY249" fmla="*/ 6065615 h 7223252"/>
              <a:gd name="connsiteX250" fmla="*/ 1949754 w 6523290"/>
              <a:gd name="connsiteY250" fmla="*/ 5627309 h 7223252"/>
              <a:gd name="connsiteX251" fmla="*/ 1980891 w 6523290"/>
              <a:gd name="connsiteY251" fmla="*/ 5610544 h 7223252"/>
              <a:gd name="connsiteX252" fmla="*/ 3220760 w 6523290"/>
              <a:gd name="connsiteY252" fmla="*/ 6010527 h 7223252"/>
              <a:gd name="connsiteX253" fmla="*/ 3243913 w 6523290"/>
              <a:gd name="connsiteY253" fmla="*/ 6056034 h 7223252"/>
              <a:gd name="connsiteX254" fmla="*/ 3243114 w 6523290"/>
              <a:gd name="connsiteY254" fmla="*/ 6588547 h 7223252"/>
              <a:gd name="connsiteX255" fmla="*/ 3243114 w 6523290"/>
              <a:gd name="connsiteY255" fmla="*/ 5960230 h 7223252"/>
              <a:gd name="connsiteX256" fmla="*/ 3239921 w 6523290"/>
              <a:gd name="connsiteY256" fmla="*/ 5982584 h 7223252"/>
              <a:gd name="connsiteX257" fmla="*/ 1990471 w 6523290"/>
              <a:gd name="connsiteY257" fmla="*/ 5576214 h 7223252"/>
              <a:gd name="connsiteX258" fmla="*/ 1999253 w 6523290"/>
              <a:gd name="connsiteY258" fmla="*/ 5558650 h 7223252"/>
              <a:gd name="connsiteX259" fmla="*/ 2319400 w 6523290"/>
              <a:gd name="connsiteY259" fmla="*/ 5117151 h 7223252"/>
              <a:gd name="connsiteX260" fmla="*/ 2348940 w 6523290"/>
              <a:gd name="connsiteY260" fmla="*/ 5101184 h 7223252"/>
              <a:gd name="connsiteX261" fmla="*/ 3224752 w 6523290"/>
              <a:gd name="connsiteY261" fmla="*/ 5383806 h 7223252"/>
              <a:gd name="connsiteX262" fmla="*/ 3243114 w 6523290"/>
              <a:gd name="connsiteY262" fmla="*/ 5419733 h 7223252"/>
              <a:gd name="connsiteX263" fmla="*/ 3243114 w 6523290"/>
              <a:gd name="connsiteY263" fmla="*/ 5960230 h 7223252"/>
              <a:gd name="connsiteX264" fmla="*/ 3239921 w 6523290"/>
              <a:gd name="connsiteY264" fmla="*/ 5351073 h 7223252"/>
              <a:gd name="connsiteX265" fmla="*/ 3223953 w 6523290"/>
              <a:gd name="connsiteY265" fmla="*/ 5342292 h 7223252"/>
              <a:gd name="connsiteX266" fmla="*/ 2381673 w 6523290"/>
              <a:gd name="connsiteY266" fmla="*/ 5068450 h 7223252"/>
              <a:gd name="connsiteX267" fmla="*/ 2360915 w 6523290"/>
              <a:gd name="connsiteY267" fmla="*/ 5068450 h 7223252"/>
              <a:gd name="connsiteX268" fmla="*/ 2371294 w 6523290"/>
              <a:gd name="connsiteY268" fmla="*/ 5048491 h 7223252"/>
              <a:gd name="connsiteX269" fmla="*/ 2689045 w 6523290"/>
              <a:gd name="connsiteY269" fmla="*/ 4610186 h 7223252"/>
              <a:gd name="connsiteX270" fmla="*/ 2721778 w 6523290"/>
              <a:gd name="connsiteY270" fmla="*/ 4593420 h 7223252"/>
              <a:gd name="connsiteX271" fmla="*/ 3227945 w 6523290"/>
              <a:gd name="connsiteY271" fmla="*/ 4757884 h 7223252"/>
              <a:gd name="connsiteX272" fmla="*/ 3243913 w 6523290"/>
              <a:gd name="connsiteY272" fmla="*/ 4789819 h 7223252"/>
              <a:gd name="connsiteX273" fmla="*/ 3243114 w 6523290"/>
              <a:gd name="connsiteY273" fmla="*/ 5333509 h 7223252"/>
              <a:gd name="connsiteX274" fmla="*/ 3239921 w 6523290"/>
              <a:gd name="connsiteY274" fmla="*/ 5351073 h 7223252"/>
              <a:gd name="connsiteX275" fmla="*/ 3243913 w 6523290"/>
              <a:gd name="connsiteY275" fmla="*/ 3730382 h 7223252"/>
              <a:gd name="connsiteX276" fmla="*/ 3240719 w 6523290"/>
              <a:gd name="connsiteY276" fmla="*/ 3736769 h 7223252"/>
              <a:gd name="connsiteX277" fmla="*/ 3099408 w 6523290"/>
              <a:gd name="connsiteY277" fmla="*/ 3541168 h 7223252"/>
              <a:gd name="connsiteX278" fmla="*/ 3113778 w 6523290"/>
              <a:gd name="connsiteY278" fmla="*/ 3535579 h 7223252"/>
              <a:gd name="connsiteX279" fmla="*/ 3231139 w 6523290"/>
              <a:gd name="connsiteY279" fmla="*/ 3497258 h 7223252"/>
              <a:gd name="connsiteX280" fmla="*/ 3244711 w 6523290"/>
              <a:gd name="connsiteY280" fmla="*/ 3504443 h 7223252"/>
              <a:gd name="connsiteX281" fmla="*/ 3243913 w 6523290"/>
              <a:gd name="connsiteY281" fmla="*/ 3730382 h 7223252"/>
              <a:gd name="connsiteX282" fmla="*/ 3244711 w 6523290"/>
              <a:gd name="connsiteY282" fmla="*/ 3428598 h 7223252"/>
              <a:gd name="connsiteX283" fmla="*/ 3227147 w 6523290"/>
              <a:gd name="connsiteY283" fmla="*/ 3460533 h 7223252"/>
              <a:gd name="connsiteX284" fmla="*/ 3088230 w 6523290"/>
              <a:gd name="connsiteY284" fmla="*/ 3503645 h 7223252"/>
              <a:gd name="connsiteX285" fmla="*/ 3064279 w 6523290"/>
              <a:gd name="connsiteY285" fmla="*/ 3492468 h 7223252"/>
              <a:gd name="connsiteX286" fmla="*/ 2737746 w 6523290"/>
              <a:gd name="connsiteY286" fmla="*/ 3042187 h 7223252"/>
              <a:gd name="connsiteX287" fmla="*/ 2729762 w 6523290"/>
              <a:gd name="connsiteY287" fmla="*/ 3028614 h 7223252"/>
              <a:gd name="connsiteX288" fmla="*/ 3241518 w 6523290"/>
              <a:gd name="connsiteY288" fmla="*/ 2863352 h 7223252"/>
              <a:gd name="connsiteX289" fmla="*/ 3245509 w 6523290"/>
              <a:gd name="connsiteY289" fmla="*/ 2882513 h 7223252"/>
              <a:gd name="connsiteX290" fmla="*/ 3244711 w 6523290"/>
              <a:gd name="connsiteY290" fmla="*/ 3428598 h 7223252"/>
              <a:gd name="connsiteX291" fmla="*/ 3245509 w 6523290"/>
              <a:gd name="connsiteY291" fmla="*/ 2799482 h 7223252"/>
              <a:gd name="connsiteX292" fmla="*/ 3230340 w 6523290"/>
              <a:gd name="connsiteY292" fmla="*/ 2829820 h 7223252"/>
              <a:gd name="connsiteX293" fmla="*/ 2720980 w 6523290"/>
              <a:gd name="connsiteY293" fmla="*/ 2995083 h 7223252"/>
              <a:gd name="connsiteX294" fmla="*/ 2692239 w 6523290"/>
              <a:gd name="connsiteY294" fmla="*/ 2980712 h 7223252"/>
              <a:gd name="connsiteX295" fmla="*/ 2368899 w 6523290"/>
              <a:gd name="connsiteY295" fmla="*/ 2534423 h 7223252"/>
              <a:gd name="connsiteX296" fmla="*/ 2362512 w 6523290"/>
              <a:gd name="connsiteY296" fmla="*/ 2520851 h 7223252"/>
              <a:gd name="connsiteX297" fmla="*/ 2382471 w 6523290"/>
              <a:gd name="connsiteY297" fmla="*/ 2519254 h 7223252"/>
              <a:gd name="connsiteX298" fmla="*/ 3226349 w 6523290"/>
              <a:gd name="connsiteY298" fmla="*/ 2244615 h 7223252"/>
              <a:gd name="connsiteX299" fmla="*/ 3242316 w 6523290"/>
              <a:gd name="connsiteY299" fmla="*/ 2236631 h 7223252"/>
              <a:gd name="connsiteX300" fmla="*/ 3244711 w 6523290"/>
              <a:gd name="connsiteY300" fmla="*/ 2254195 h 7223252"/>
              <a:gd name="connsiteX301" fmla="*/ 3245509 w 6523290"/>
              <a:gd name="connsiteY301" fmla="*/ 2799482 h 7223252"/>
              <a:gd name="connsiteX302" fmla="*/ 4922885 w 6523290"/>
              <a:gd name="connsiteY302" fmla="*/ 1535662 h 7223252"/>
              <a:gd name="connsiteX303" fmla="*/ 4934861 w 6523290"/>
              <a:gd name="connsiteY303" fmla="*/ 1523687 h 7223252"/>
              <a:gd name="connsiteX304" fmla="*/ 5319675 w 6523290"/>
              <a:gd name="connsiteY304" fmla="*/ 2299702 h 7223252"/>
              <a:gd name="connsiteX305" fmla="*/ 5940807 w 6523290"/>
              <a:gd name="connsiteY305" fmla="*/ 2906464 h 7223252"/>
              <a:gd name="connsiteX306" fmla="*/ 5894502 w 6523290"/>
              <a:gd name="connsiteY306" fmla="*/ 2921633 h 7223252"/>
              <a:gd name="connsiteX307" fmla="*/ 5399512 w 6523290"/>
              <a:gd name="connsiteY307" fmla="*/ 3082105 h 7223252"/>
              <a:gd name="connsiteX308" fmla="*/ 5367578 w 6523290"/>
              <a:gd name="connsiteY308" fmla="*/ 3077315 h 7223252"/>
              <a:gd name="connsiteX309" fmla="*/ 4593957 w 6523290"/>
              <a:gd name="connsiteY309" fmla="*/ 2012289 h 7223252"/>
              <a:gd name="connsiteX310" fmla="*/ 4597150 w 6523290"/>
              <a:gd name="connsiteY310" fmla="*/ 1981951 h 7223252"/>
              <a:gd name="connsiteX311" fmla="*/ 4922885 w 6523290"/>
              <a:gd name="connsiteY311" fmla="*/ 1535662 h 7223252"/>
              <a:gd name="connsiteX312" fmla="*/ 3277444 w 6523290"/>
              <a:gd name="connsiteY312" fmla="*/ 4790617 h 7223252"/>
              <a:gd name="connsiteX313" fmla="*/ 3294210 w 6523290"/>
              <a:gd name="connsiteY313" fmla="*/ 4757884 h 7223252"/>
              <a:gd name="connsiteX314" fmla="*/ 3797982 w 6523290"/>
              <a:gd name="connsiteY314" fmla="*/ 4593420 h 7223252"/>
              <a:gd name="connsiteX315" fmla="*/ 3832312 w 6523290"/>
              <a:gd name="connsiteY315" fmla="*/ 4610984 h 7223252"/>
              <a:gd name="connsiteX316" fmla="*/ 4150063 w 6523290"/>
              <a:gd name="connsiteY316" fmla="*/ 5049290 h 7223252"/>
              <a:gd name="connsiteX317" fmla="*/ 4160441 w 6523290"/>
              <a:gd name="connsiteY317" fmla="*/ 5069249 h 7223252"/>
              <a:gd name="connsiteX318" fmla="*/ 3280638 w 6523290"/>
              <a:gd name="connsiteY318" fmla="*/ 5355065 h 7223252"/>
              <a:gd name="connsiteX319" fmla="*/ 3277444 w 6523290"/>
              <a:gd name="connsiteY319" fmla="*/ 5332711 h 7223252"/>
              <a:gd name="connsiteX320" fmla="*/ 3277444 w 6523290"/>
              <a:gd name="connsiteY320" fmla="*/ 4790617 h 7223252"/>
              <a:gd name="connsiteX321" fmla="*/ 4189183 w 6523290"/>
              <a:gd name="connsiteY321" fmla="*/ 3525201 h 7223252"/>
              <a:gd name="connsiteX322" fmla="*/ 4209941 w 6523290"/>
              <a:gd name="connsiteY322" fmla="*/ 3503645 h 7223252"/>
              <a:gd name="connsiteX323" fmla="*/ 4732075 w 6523290"/>
              <a:gd name="connsiteY323" fmla="*/ 3334390 h 7223252"/>
              <a:gd name="connsiteX324" fmla="*/ 4748042 w 6523290"/>
              <a:gd name="connsiteY324" fmla="*/ 3331197 h 7223252"/>
              <a:gd name="connsiteX325" fmla="*/ 4745647 w 6523290"/>
              <a:gd name="connsiteY325" fmla="*/ 3348761 h 7223252"/>
              <a:gd name="connsiteX326" fmla="*/ 4745647 w 6523290"/>
              <a:gd name="connsiteY326" fmla="*/ 4240540 h 7223252"/>
              <a:gd name="connsiteX327" fmla="*/ 4748042 w 6523290"/>
              <a:gd name="connsiteY327" fmla="*/ 4259701 h 7223252"/>
              <a:gd name="connsiteX328" fmla="*/ 4494161 w 6523290"/>
              <a:gd name="connsiteY328" fmla="*/ 4177469 h 7223252"/>
              <a:gd name="connsiteX329" fmla="*/ 4210739 w 6523290"/>
              <a:gd name="connsiteY329" fmla="*/ 4085657 h 7223252"/>
              <a:gd name="connsiteX330" fmla="*/ 4187586 w 6523290"/>
              <a:gd name="connsiteY330" fmla="*/ 4063302 h 7223252"/>
              <a:gd name="connsiteX331" fmla="*/ 4189183 w 6523290"/>
              <a:gd name="connsiteY331" fmla="*/ 3525201 h 7223252"/>
              <a:gd name="connsiteX332" fmla="*/ 4152458 w 6523290"/>
              <a:gd name="connsiteY332" fmla="*/ 4062504 h 7223252"/>
              <a:gd name="connsiteX333" fmla="*/ 4131700 w 6523290"/>
              <a:gd name="connsiteY333" fmla="*/ 4059310 h 7223252"/>
              <a:gd name="connsiteX334" fmla="*/ 3611961 w 6523290"/>
              <a:gd name="connsiteY334" fmla="*/ 3890854 h 7223252"/>
              <a:gd name="connsiteX335" fmla="*/ 3591204 w 6523290"/>
              <a:gd name="connsiteY335" fmla="*/ 3869298 h 7223252"/>
              <a:gd name="connsiteX336" fmla="*/ 3591204 w 6523290"/>
              <a:gd name="connsiteY336" fmla="*/ 3717608 h 7223252"/>
              <a:gd name="connsiteX337" fmla="*/ 3609566 w 6523290"/>
              <a:gd name="connsiteY337" fmla="*/ 3698447 h 7223252"/>
              <a:gd name="connsiteX338" fmla="*/ 4138886 w 6523290"/>
              <a:gd name="connsiteY338" fmla="*/ 3526797 h 7223252"/>
              <a:gd name="connsiteX339" fmla="*/ 4153256 w 6523290"/>
              <a:gd name="connsiteY339" fmla="*/ 3525999 h 7223252"/>
              <a:gd name="connsiteX340" fmla="*/ 4112539 w 6523290"/>
              <a:gd name="connsiteY340" fmla="*/ 3794251 h 7223252"/>
              <a:gd name="connsiteX341" fmla="*/ 4152458 w 6523290"/>
              <a:gd name="connsiteY341" fmla="*/ 4062504 h 7223252"/>
              <a:gd name="connsiteX342" fmla="*/ 4224311 w 6523290"/>
              <a:gd name="connsiteY342" fmla="*/ 2524843 h 7223252"/>
              <a:gd name="connsiteX343" fmla="*/ 4229900 w 6523290"/>
              <a:gd name="connsiteY343" fmla="*/ 2488118 h 7223252"/>
              <a:gd name="connsiteX344" fmla="*/ 4549248 w 6523290"/>
              <a:gd name="connsiteY344" fmla="*/ 2049014 h 7223252"/>
              <a:gd name="connsiteX345" fmla="*/ 4563619 w 6523290"/>
              <a:gd name="connsiteY345" fmla="*/ 2030652 h 7223252"/>
              <a:gd name="connsiteX346" fmla="*/ 4863007 w 6523290"/>
              <a:gd name="connsiteY346" fmla="*/ 2631824 h 7223252"/>
              <a:gd name="connsiteX347" fmla="*/ 5341231 w 6523290"/>
              <a:gd name="connsiteY347" fmla="*/ 3100468 h 7223252"/>
              <a:gd name="connsiteX348" fmla="*/ 5241435 w 6523290"/>
              <a:gd name="connsiteY348" fmla="*/ 3133201 h 7223252"/>
              <a:gd name="connsiteX349" fmla="*/ 4803130 w 6523290"/>
              <a:gd name="connsiteY349" fmla="*/ 3276109 h 7223252"/>
              <a:gd name="connsiteX350" fmla="*/ 4764808 w 6523290"/>
              <a:gd name="connsiteY350" fmla="*/ 3269722 h 7223252"/>
              <a:gd name="connsiteX351" fmla="*/ 4224311 w 6523290"/>
              <a:gd name="connsiteY351" fmla="*/ 2524843 h 7223252"/>
              <a:gd name="connsiteX352" fmla="*/ 4741656 w 6523290"/>
              <a:gd name="connsiteY352" fmla="*/ 3295270 h 7223252"/>
              <a:gd name="connsiteX353" fmla="*/ 4559627 w 6523290"/>
              <a:gd name="connsiteY353" fmla="*/ 3354349 h 7223252"/>
              <a:gd name="connsiteX354" fmla="*/ 4201159 w 6523290"/>
              <a:gd name="connsiteY354" fmla="*/ 3470911 h 7223252"/>
              <a:gd name="connsiteX355" fmla="*/ 4169224 w 6523290"/>
              <a:gd name="connsiteY355" fmla="*/ 3466920 h 7223252"/>
              <a:gd name="connsiteX356" fmla="*/ 3852271 w 6523290"/>
              <a:gd name="connsiteY356" fmla="*/ 3030211 h 7223252"/>
              <a:gd name="connsiteX357" fmla="*/ 3855464 w 6523290"/>
              <a:gd name="connsiteY357" fmla="*/ 3002268 h 7223252"/>
              <a:gd name="connsiteX358" fmla="*/ 4182796 w 6523290"/>
              <a:gd name="connsiteY358" fmla="*/ 2551987 h 7223252"/>
              <a:gd name="connsiteX359" fmla="*/ 4192376 w 6523290"/>
              <a:gd name="connsiteY359" fmla="*/ 2540810 h 7223252"/>
              <a:gd name="connsiteX360" fmla="*/ 4741656 w 6523290"/>
              <a:gd name="connsiteY360" fmla="*/ 3295270 h 7223252"/>
              <a:gd name="connsiteX361" fmla="*/ 4143676 w 6523290"/>
              <a:gd name="connsiteY361" fmla="*/ 3490072 h 7223252"/>
              <a:gd name="connsiteX362" fmla="*/ 4090185 w 6523290"/>
              <a:gd name="connsiteY362" fmla="*/ 3507637 h 7223252"/>
              <a:gd name="connsiteX363" fmla="*/ 3601583 w 6523290"/>
              <a:gd name="connsiteY363" fmla="*/ 3666512 h 7223252"/>
              <a:gd name="connsiteX364" fmla="*/ 3572043 w 6523290"/>
              <a:gd name="connsiteY364" fmla="*/ 3660923 h 7223252"/>
              <a:gd name="connsiteX365" fmla="*/ 3483424 w 6523290"/>
              <a:gd name="connsiteY365" fmla="*/ 3537975 h 7223252"/>
              <a:gd name="connsiteX366" fmla="*/ 3485819 w 6523290"/>
              <a:gd name="connsiteY366" fmla="*/ 3513225 h 7223252"/>
              <a:gd name="connsiteX367" fmla="*/ 3817941 w 6523290"/>
              <a:gd name="connsiteY367" fmla="*/ 3057356 h 7223252"/>
              <a:gd name="connsiteX368" fmla="*/ 3823529 w 6523290"/>
              <a:gd name="connsiteY368" fmla="*/ 3049372 h 7223252"/>
              <a:gd name="connsiteX369" fmla="*/ 4143676 w 6523290"/>
              <a:gd name="connsiteY369" fmla="*/ 3490072 h 7223252"/>
              <a:gd name="connsiteX370" fmla="*/ 3553680 w 6523290"/>
              <a:gd name="connsiteY370" fmla="*/ 3861314 h 7223252"/>
              <a:gd name="connsiteX371" fmla="*/ 3539310 w 6523290"/>
              <a:gd name="connsiteY371" fmla="*/ 3866105 h 7223252"/>
              <a:gd name="connsiteX372" fmla="*/ 3339717 w 6523290"/>
              <a:gd name="connsiteY372" fmla="*/ 3801437 h 7223252"/>
              <a:gd name="connsiteX373" fmla="*/ 3317363 w 6523290"/>
              <a:gd name="connsiteY373" fmla="*/ 3793453 h 7223252"/>
              <a:gd name="connsiteX374" fmla="*/ 3555277 w 6523290"/>
              <a:gd name="connsiteY374" fmla="*/ 3716011 h 7223252"/>
              <a:gd name="connsiteX375" fmla="*/ 3553680 w 6523290"/>
              <a:gd name="connsiteY375" fmla="*/ 3861314 h 7223252"/>
              <a:gd name="connsiteX376" fmla="*/ 3545697 w 6523290"/>
              <a:gd name="connsiteY376" fmla="*/ 3684076 h 7223252"/>
              <a:gd name="connsiteX377" fmla="*/ 3311774 w 6523290"/>
              <a:gd name="connsiteY377" fmla="*/ 3759922 h 7223252"/>
              <a:gd name="connsiteX378" fmla="*/ 3309379 w 6523290"/>
              <a:gd name="connsiteY378" fmla="*/ 3756728 h 7223252"/>
              <a:gd name="connsiteX379" fmla="*/ 3453884 w 6523290"/>
              <a:gd name="connsiteY379" fmla="*/ 3557934 h 7223252"/>
              <a:gd name="connsiteX380" fmla="*/ 3545697 w 6523290"/>
              <a:gd name="connsiteY380" fmla="*/ 3684076 h 7223252"/>
              <a:gd name="connsiteX381" fmla="*/ 3312572 w 6523290"/>
              <a:gd name="connsiteY381" fmla="*/ 3828581 h 7223252"/>
              <a:gd name="connsiteX382" fmla="*/ 3545697 w 6523290"/>
              <a:gd name="connsiteY382" fmla="*/ 3904426 h 7223252"/>
              <a:gd name="connsiteX383" fmla="*/ 3453884 w 6523290"/>
              <a:gd name="connsiteY383" fmla="*/ 4030569 h 7223252"/>
              <a:gd name="connsiteX384" fmla="*/ 3310177 w 6523290"/>
              <a:gd name="connsiteY384" fmla="*/ 3832573 h 7223252"/>
              <a:gd name="connsiteX385" fmla="*/ 3312572 w 6523290"/>
              <a:gd name="connsiteY385" fmla="*/ 3828581 h 7223252"/>
              <a:gd name="connsiteX386" fmla="*/ 3485020 w 6523290"/>
              <a:gd name="connsiteY386" fmla="*/ 4044141 h 7223252"/>
              <a:gd name="connsiteX387" fmla="*/ 3572043 w 6523290"/>
              <a:gd name="connsiteY387" fmla="*/ 3926781 h 7223252"/>
              <a:gd name="connsiteX388" fmla="*/ 3598389 w 6523290"/>
              <a:gd name="connsiteY388" fmla="*/ 3921192 h 7223252"/>
              <a:gd name="connsiteX389" fmla="*/ 4130902 w 6523290"/>
              <a:gd name="connsiteY389" fmla="*/ 4094439 h 7223252"/>
              <a:gd name="connsiteX390" fmla="*/ 4142079 w 6523290"/>
              <a:gd name="connsiteY390" fmla="*/ 4099229 h 7223252"/>
              <a:gd name="connsiteX391" fmla="*/ 3824328 w 6523290"/>
              <a:gd name="connsiteY391" fmla="*/ 4535139 h 7223252"/>
              <a:gd name="connsiteX392" fmla="*/ 3809957 w 6523290"/>
              <a:gd name="connsiteY392" fmla="*/ 4520768 h 7223252"/>
              <a:gd name="connsiteX393" fmla="*/ 3489811 w 6523290"/>
              <a:gd name="connsiteY393" fmla="*/ 4080068 h 7223252"/>
              <a:gd name="connsiteX394" fmla="*/ 3485020 w 6523290"/>
              <a:gd name="connsiteY394" fmla="*/ 4044141 h 7223252"/>
              <a:gd name="connsiteX395" fmla="*/ 4119725 w 6523290"/>
              <a:gd name="connsiteY395" fmla="*/ 4948695 h 7223252"/>
              <a:gd name="connsiteX396" fmla="*/ 3858658 w 6523290"/>
              <a:gd name="connsiteY396" fmla="*/ 4589428 h 7223252"/>
              <a:gd name="connsiteX397" fmla="*/ 3853069 w 6523290"/>
              <a:gd name="connsiteY397" fmla="*/ 4554300 h 7223252"/>
              <a:gd name="connsiteX398" fmla="*/ 4169224 w 6523290"/>
              <a:gd name="connsiteY398" fmla="*/ 4120785 h 7223252"/>
              <a:gd name="connsiteX399" fmla="*/ 4194772 w 6523290"/>
              <a:gd name="connsiteY399" fmla="*/ 4114398 h 7223252"/>
              <a:gd name="connsiteX400" fmla="*/ 4731276 w 6523290"/>
              <a:gd name="connsiteY400" fmla="*/ 4289241 h 7223252"/>
              <a:gd name="connsiteX401" fmla="*/ 4740059 w 6523290"/>
              <a:gd name="connsiteY401" fmla="*/ 4293233 h 7223252"/>
              <a:gd name="connsiteX402" fmla="*/ 4192376 w 6523290"/>
              <a:gd name="connsiteY402" fmla="*/ 5047693 h 7223252"/>
              <a:gd name="connsiteX403" fmla="*/ 4119725 w 6523290"/>
              <a:gd name="connsiteY403" fmla="*/ 4948695 h 7223252"/>
              <a:gd name="connsiteX404" fmla="*/ 4223513 w 6523290"/>
              <a:gd name="connsiteY404" fmla="*/ 5064458 h 7223252"/>
              <a:gd name="connsiteX405" fmla="*/ 4767203 w 6523290"/>
              <a:gd name="connsiteY405" fmla="*/ 4317184 h 7223252"/>
              <a:gd name="connsiteX406" fmla="*/ 4796743 w 6523290"/>
              <a:gd name="connsiteY406" fmla="*/ 4309999 h 7223252"/>
              <a:gd name="connsiteX407" fmla="*/ 5329256 w 6523290"/>
              <a:gd name="connsiteY407" fmla="*/ 4483245 h 7223252"/>
              <a:gd name="connsiteX408" fmla="*/ 5339635 w 6523290"/>
              <a:gd name="connsiteY408" fmla="*/ 4487237 h 7223252"/>
              <a:gd name="connsiteX409" fmla="*/ 4563619 w 6523290"/>
              <a:gd name="connsiteY409" fmla="*/ 5553061 h 7223252"/>
              <a:gd name="connsiteX410" fmla="*/ 4550047 w 6523290"/>
              <a:gd name="connsiteY410" fmla="*/ 5538690 h 7223252"/>
              <a:gd name="connsiteX411" fmla="*/ 4229900 w 6523290"/>
              <a:gd name="connsiteY411" fmla="*/ 5097192 h 7223252"/>
              <a:gd name="connsiteX412" fmla="*/ 4223513 w 6523290"/>
              <a:gd name="connsiteY412" fmla="*/ 5064458 h 7223252"/>
              <a:gd name="connsiteX413" fmla="*/ 5330853 w 6523290"/>
              <a:gd name="connsiteY413" fmla="*/ 4448915 h 7223252"/>
              <a:gd name="connsiteX414" fmla="*/ 4808718 w 6523290"/>
              <a:gd name="connsiteY414" fmla="*/ 4279660 h 7223252"/>
              <a:gd name="connsiteX415" fmla="*/ 4788759 w 6523290"/>
              <a:gd name="connsiteY415" fmla="*/ 4259701 h 7223252"/>
              <a:gd name="connsiteX416" fmla="*/ 4789558 w 6523290"/>
              <a:gd name="connsiteY416" fmla="*/ 3328802 h 7223252"/>
              <a:gd name="connsiteX417" fmla="*/ 4807122 w 6523290"/>
              <a:gd name="connsiteY417" fmla="*/ 3310439 h 7223252"/>
              <a:gd name="connsiteX418" fmla="*/ 5340433 w 6523290"/>
              <a:gd name="connsiteY418" fmla="*/ 3137991 h 7223252"/>
              <a:gd name="connsiteX419" fmla="*/ 5353207 w 6523290"/>
              <a:gd name="connsiteY419" fmla="*/ 3134798 h 7223252"/>
              <a:gd name="connsiteX420" fmla="*/ 5242233 w 6523290"/>
              <a:gd name="connsiteY420" fmla="*/ 3795848 h 7223252"/>
              <a:gd name="connsiteX421" fmla="*/ 5351610 w 6523290"/>
              <a:gd name="connsiteY421" fmla="*/ 4451310 h 7223252"/>
              <a:gd name="connsiteX422" fmla="*/ 5330853 w 6523290"/>
              <a:gd name="connsiteY422" fmla="*/ 4448915 h 7223252"/>
              <a:gd name="connsiteX423" fmla="*/ 3279839 w 6523290"/>
              <a:gd name="connsiteY423" fmla="*/ 994367 h 7223252"/>
              <a:gd name="connsiteX424" fmla="*/ 3280638 w 6523290"/>
              <a:gd name="connsiteY424" fmla="*/ 972811 h 7223252"/>
              <a:gd name="connsiteX425" fmla="*/ 4901330 w 6523290"/>
              <a:gd name="connsiteY425" fmla="*/ 1500534 h 7223252"/>
              <a:gd name="connsiteX426" fmla="*/ 4891749 w 6523290"/>
              <a:gd name="connsiteY426" fmla="*/ 1518896 h 7223252"/>
              <a:gd name="connsiteX427" fmla="*/ 4572401 w 6523290"/>
              <a:gd name="connsiteY427" fmla="*/ 1958798 h 7223252"/>
              <a:gd name="connsiteX428" fmla="*/ 4542861 w 6523290"/>
              <a:gd name="connsiteY428" fmla="*/ 1974766 h 7223252"/>
              <a:gd name="connsiteX429" fmla="*/ 3293412 w 6523290"/>
              <a:gd name="connsiteY429" fmla="*/ 1569194 h 7223252"/>
              <a:gd name="connsiteX430" fmla="*/ 3278243 w 6523290"/>
              <a:gd name="connsiteY430" fmla="*/ 1538856 h 7223252"/>
              <a:gd name="connsiteX431" fmla="*/ 3279839 w 6523290"/>
              <a:gd name="connsiteY431" fmla="*/ 994367 h 7223252"/>
              <a:gd name="connsiteX432" fmla="*/ 3279041 w 6523290"/>
              <a:gd name="connsiteY432" fmla="*/ 1624281 h 7223252"/>
              <a:gd name="connsiteX433" fmla="*/ 3282234 w 6523290"/>
              <a:gd name="connsiteY433" fmla="*/ 1604322 h 7223252"/>
              <a:gd name="connsiteX434" fmla="*/ 4529289 w 6523290"/>
              <a:gd name="connsiteY434" fmla="*/ 2010692 h 7223252"/>
              <a:gd name="connsiteX435" fmla="*/ 4523700 w 6523290"/>
              <a:gd name="connsiteY435" fmla="*/ 2025861 h 7223252"/>
              <a:gd name="connsiteX436" fmla="*/ 4198764 w 6523290"/>
              <a:gd name="connsiteY436" fmla="*/ 2473747 h 7223252"/>
              <a:gd name="connsiteX437" fmla="*/ 4174813 w 6523290"/>
              <a:gd name="connsiteY437" fmla="*/ 2485723 h 7223252"/>
              <a:gd name="connsiteX438" fmla="*/ 3289420 w 6523290"/>
              <a:gd name="connsiteY438" fmla="*/ 2198309 h 7223252"/>
              <a:gd name="connsiteX439" fmla="*/ 3277444 w 6523290"/>
              <a:gd name="connsiteY439" fmla="*/ 2172761 h 7223252"/>
              <a:gd name="connsiteX440" fmla="*/ 3279041 w 6523290"/>
              <a:gd name="connsiteY440" fmla="*/ 1624281 h 7223252"/>
              <a:gd name="connsiteX441" fmla="*/ 3279041 w 6523290"/>
              <a:gd name="connsiteY441" fmla="*/ 2252598 h 7223252"/>
              <a:gd name="connsiteX442" fmla="*/ 3279839 w 6523290"/>
              <a:gd name="connsiteY442" fmla="*/ 2235833 h 7223252"/>
              <a:gd name="connsiteX443" fmla="*/ 3297403 w 6523290"/>
              <a:gd name="connsiteY443" fmla="*/ 2244615 h 7223252"/>
              <a:gd name="connsiteX444" fmla="*/ 4141281 w 6523290"/>
              <a:gd name="connsiteY444" fmla="*/ 2519254 h 7223252"/>
              <a:gd name="connsiteX445" fmla="*/ 4152458 w 6523290"/>
              <a:gd name="connsiteY445" fmla="*/ 2519254 h 7223252"/>
              <a:gd name="connsiteX446" fmla="*/ 4157248 w 6523290"/>
              <a:gd name="connsiteY446" fmla="*/ 2529633 h 7223252"/>
              <a:gd name="connsiteX447" fmla="*/ 4151660 w 6523290"/>
              <a:gd name="connsiteY447" fmla="*/ 2537617 h 7223252"/>
              <a:gd name="connsiteX448" fmla="*/ 3831513 w 6523290"/>
              <a:gd name="connsiteY448" fmla="*/ 2979115 h 7223252"/>
              <a:gd name="connsiteX449" fmla="*/ 3797982 w 6523290"/>
              <a:gd name="connsiteY449" fmla="*/ 2995881 h 7223252"/>
              <a:gd name="connsiteX450" fmla="*/ 3292613 w 6523290"/>
              <a:gd name="connsiteY450" fmla="*/ 2830618 h 7223252"/>
              <a:gd name="connsiteX451" fmla="*/ 3276646 w 6523290"/>
              <a:gd name="connsiteY451" fmla="*/ 2802676 h 7223252"/>
              <a:gd name="connsiteX452" fmla="*/ 3279041 w 6523290"/>
              <a:gd name="connsiteY452" fmla="*/ 2252598 h 7223252"/>
              <a:gd name="connsiteX453" fmla="*/ 3281436 w 6523290"/>
              <a:gd name="connsiteY453" fmla="*/ 2865747 h 7223252"/>
              <a:gd name="connsiteX454" fmla="*/ 3294210 w 6523290"/>
              <a:gd name="connsiteY454" fmla="*/ 2871335 h 7223252"/>
              <a:gd name="connsiteX455" fmla="*/ 3779619 w 6523290"/>
              <a:gd name="connsiteY455" fmla="*/ 3028614 h 7223252"/>
              <a:gd name="connsiteX456" fmla="*/ 3787603 w 6523290"/>
              <a:gd name="connsiteY456" fmla="*/ 3029413 h 7223252"/>
              <a:gd name="connsiteX457" fmla="*/ 3793990 w 6523290"/>
              <a:gd name="connsiteY457" fmla="*/ 3031808 h 7223252"/>
              <a:gd name="connsiteX458" fmla="*/ 3782812 w 6523290"/>
              <a:gd name="connsiteY458" fmla="*/ 3048574 h 7223252"/>
              <a:gd name="connsiteX459" fmla="*/ 3462666 w 6523290"/>
              <a:gd name="connsiteY459" fmla="*/ 3489274 h 7223252"/>
              <a:gd name="connsiteX460" fmla="*/ 3432328 w 6523290"/>
              <a:gd name="connsiteY460" fmla="*/ 3503645 h 7223252"/>
              <a:gd name="connsiteX461" fmla="*/ 3292613 w 6523290"/>
              <a:gd name="connsiteY461" fmla="*/ 3457339 h 7223252"/>
              <a:gd name="connsiteX462" fmla="*/ 3278243 w 6523290"/>
              <a:gd name="connsiteY462" fmla="*/ 3432590 h 7223252"/>
              <a:gd name="connsiteX463" fmla="*/ 3279041 w 6523290"/>
              <a:gd name="connsiteY463" fmla="*/ 2880118 h 7223252"/>
              <a:gd name="connsiteX464" fmla="*/ 3281436 w 6523290"/>
              <a:gd name="connsiteY464" fmla="*/ 2865747 h 7223252"/>
              <a:gd name="connsiteX465" fmla="*/ 3278243 w 6523290"/>
              <a:gd name="connsiteY465" fmla="*/ 3710423 h 7223252"/>
              <a:gd name="connsiteX466" fmla="*/ 3278243 w 6523290"/>
              <a:gd name="connsiteY466" fmla="*/ 3510032 h 7223252"/>
              <a:gd name="connsiteX467" fmla="*/ 3295008 w 6523290"/>
              <a:gd name="connsiteY467" fmla="*/ 3498854 h 7223252"/>
              <a:gd name="connsiteX468" fmla="*/ 3425941 w 6523290"/>
              <a:gd name="connsiteY468" fmla="*/ 3538773 h 7223252"/>
              <a:gd name="connsiteX469" fmla="*/ 3281436 w 6523290"/>
              <a:gd name="connsiteY469" fmla="*/ 3738365 h 7223252"/>
              <a:gd name="connsiteX470" fmla="*/ 3278243 w 6523290"/>
              <a:gd name="connsiteY470" fmla="*/ 3710423 h 7223252"/>
              <a:gd name="connsiteX471" fmla="*/ 3278243 w 6523290"/>
              <a:gd name="connsiteY471" fmla="*/ 3900435 h 7223252"/>
              <a:gd name="connsiteX472" fmla="*/ 3281436 w 6523290"/>
              <a:gd name="connsiteY472" fmla="*/ 3850137 h 7223252"/>
              <a:gd name="connsiteX473" fmla="*/ 3425941 w 6523290"/>
              <a:gd name="connsiteY473" fmla="*/ 4049730 h 7223252"/>
              <a:gd name="connsiteX474" fmla="*/ 3289420 w 6523290"/>
              <a:gd name="connsiteY474" fmla="*/ 4092043 h 7223252"/>
              <a:gd name="connsiteX475" fmla="*/ 3278243 w 6523290"/>
              <a:gd name="connsiteY475" fmla="*/ 4080068 h 7223252"/>
              <a:gd name="connsiteX476" fmla="*/ 3278243 w 6523290"/>
              <a:gd name="connsiteY476" fmla="*/ 3900435 h 7223252"/>
              <a:gd name="connsiteX477" fmla="*/ 3278243 w 6523290"/>
              <a:gd name="connsiteY477" fmla="*/ 4703595 h 7223252"/>
              <a:gd name="connsiteX478" fmla="*/ 3278243 w 6523290"/>
              <a:gd name="connsiteY478" fmla="*/ 4158308 h 7223252"/>
              <a:gd name="connsiteX479" fmla="*/ 3295008 w 6523290"/>
              <a:gd name="connsiteY479" fmla="*/ 4127172 h 7223252"/>
              <a:gd name="connsiteX480" fmla="*/ 3435521 w 6523290"/>
              <a:gd name="connsiteY480" fmla="*/ 4083261 h 7223252"/>
              <a:gd name="connsiteX481" fmla="*/ 3458674 w 6523290"/>
              <a:gd name="connsiteY481" fmla="*/ 4092842 h 7223252"/>
              <a:gd name="connsiteX482" fmla="*/ 3788401 w 6523290"/>
              <a:gd name="connsiteY482" fmla="*/ 4547913 h 7223252"/>
              <a:gd name="connsiteX483" fmla="*/ 3793990 w 6523290"/>
              <a:gd name="connsiteY483" fmla="*/ 4557493 h 7223252"/>
              <a:gd name="connsiteX484" fmla="*/ 3639904 w 6523290"/>
              <a:gd name="connsiteY484" fmla="*/ 4572662 h 7223252"/>
              <a:gd name="connsiteX485" fmla="*/ 3298202 w 6523290"/>
              <a:gd name="connsiteY485" fmla="*/ 4713175 h 7223252"/>
              <a:gd name="connsiteX486" fmla="*/ 3282234 w 6523290"/>
              <a:gd name="connsiteY486" fmla="*/ 4720361 h 7223252"/>
              <a:gd name="connsiteX487" fmla="*/ 3278243 w 6523290"/>
              <a:gd name="connsiteY487" fmla="*/ 4703595 h 7223252"/>
              <a:gd name="connsiteX488" fmla="*/ 3277444 w 6523290"/>
              <a:gd name="connsiteY488" fmla="*/ 5952246 h 7223252"/>
              <a:gd name="connsiteX489" fmla="*/ 3276646 w 6523290"/>
              <a:gd name="connsiteY489" fmla="*/ 5420532 h 7223252"/>
              <a:gd name="connsiteX490" fmla="*/ 3293412 w 6523290"/>
              <a:gd name="connsiteY490" fmla="*/ 5387000 h 7223252"/>
              <a:gd name="connsiteX491" fmla="*/ 4051863 w 6523290"/>
              <a:gd name="connsiteY491" fmla="*/ 5105175 h 7223252"/>
              <a:gd name="connsiteX492" fmla="*/ 4174014 w 6523290"/>
              <a:gd name="connsiteY492" fmla="*/ 5101982 h 7223252"/>
              <a:gd name="connsiteX493" fmla="*/ 4197965 w 6523290"/>
              <a:gd name="connsiteY493" fmla="*/ 5113957 h 7223252"/>
              <a:gd name="connsiteX494" fmla="*/ 4523700 w 6523290"/>
              <a:gd name="connsiteY494" fmla="*/ 5563440 h 7223252"/>
              <a:gd name="connsiteX495" fmla="*/ 4532482 w 6523290"/>
              <a:gd name="connsiteY495" fmla="*/ 5577811 h 7223252"/>
              <a:gd name="connsiteX496" fmla="*/ 4337680 w 6523290"/>
              <a:gd name="connsiteY496" fmla="*/ 5584198 h 7223252"/>
              <a:gd name="connsiteX497" fmla="*/ 3305387 w 6523290"/>
              <a:gd name="connsiteY497" fmla="*/ 5965818 h 7223252"/>
              <a:gd name="connsiteX498" fmla="*/ 3280638 w 6523290"/>
              <a:gd name="connsiteY498" fmla="*/ 5980988 h 7223252"/>
              <a:gd name="connsiteX499" fmla="*/ 3277444 w 6523290"/>
              <a:gd name="connsiteY499" fmla="*/ 5952246 h 7223252"/>
              <a:gd name="connsiteX500" fmla="*/ 4898934 w 6523290"/>
              <a:gd name="connsiteY500" fmla="*/ 6083977 h 7223252"/>
              <a:gd name="connsiteX501" fmla="*/ 4882169 w 6523290"/>
              <a:gd name="connsiteY501" fmla="*/ 6087171 h 7223252"/>
              <a:gd name="connsiteX502" fmla="*/ 3297403 w 6523290"/>
              <a:gd name="connsiteY502" fmla="*/ 6601321 h 7223252"/>
              <a:gd name="connsiteX503" fmla="*/ 3279839 w 6523290"/>
              <a:gd name="connsiteY503" fmla="*/ 6611700 h 7223252"/>
              <a:gd name="connsiteX504" fmla="*/ 3278243 w 6523290"/>
              <a:gd name="connsiteY504" fmla="*/ 6590942 h 7223252"/>
              <a:gd name="connsiteX505" fmla="*/ 3278243 w 6523290"/>
              <a:gd name="connsiteY505" fmla="*/ 6049647 h 7223252"/>
              <a:gd name="connsiteX506" fmla="*/ 3293412 w 6523290"/>
              <a:gd name="connsiteY506" fmla="*/ 6017713 h 7223252"/>
              <a:gd name="connsiteX507" fmla="*/ 4241077 w 6523290"/>
              <a:gd name="connsiteY507" fmla="*/ 5628108 h 7223252"/>
              <a:gd name="connsiteX508" fmla="*/ 4542861 w 6523290"/>
              <a:gd name="connsiteY508" fmla="*/ 5612141 h 7223252"/>
              <a:gd name="connsiteX509" fmla="*/ 4571602 w 6523290"/>
              <a:gd name="connsiteY509" fmla="*/ 5626511 h 7223252"/>
              <a:gd name="connsiteX510" fmla="*/ 4892547 w 6523290"/>
              <a:gd name="connsiteY510" fmla="*/ 6069607 h 7223252"/>
              <a:gd name="connsiteX511" fmla="*/ 4898934 w 6523290"/>
              <a:gd name="connsiteY511" fmla="*/ 6083977 h 7223252"/>
              <a:gd name="connsiteX512" fmla="*/ 4932466 w 6523290"/>
              <a:gd name="connsiteY512" fmla="*/ 6064018 h 7223252"/>
              <a:gd name="connsiteX513" fmla="*/ 4920490 w 6523290"/>
              <a:gd name="connsiteY513" fmla="*/ 6052042 h 7223252"/>
              <a:gd name="connsiteX514" fmla="*/ 4597949 w 6523290"/>
              <a:gd name="connsiteY514" fmla="*/ 5608149 h 7223252"/>
              <a:gd name="connsiteX515" fmla="*/ 4592360 w 6523290"/>
              <a:gd name="connsiteY515" fmla="*/ 5576214 h 7223252"/>
              <a:gd name="connsiteX516" fmla="*/ 5368376 w 6523290"/>
              <a:gd name="connsiteY516" fmla="*/ 4509591 h 7223252"/>
              <a:gd name="connsiteX517" fmla="*/ 5394722 w 6523290"/>
              <a:gd name="connsiteY517" fmla="*/ 4504801 h 7223252"/>
              <a:gd name="connsiteX518" fmla="*/ 5921647 w 6523290"/>
              <a:gd name="connsiteY518" fmla="*/ 4676451 h 7223252"/>
              <a:gd name="connsiteX519" fmla="*/ 5937614 w 6523290"/>
              <a:gd name="connsiteY519" fmla="*/ 4682837 h 7223252"/>
              <a:gd name="connsiteX520" fmla="*/ 4932466 w 6523290"/>
              <a:gd name="connsiteY520" fmla="*/ 6064018 h 7223252"/>
              <a:gd name="connsiteX521" fmla="*/ 5789117 w 6523290"/>
              <a:gd name="connsiteY521" fmla="*/ 4598210 h 7223252"/>
              <a:gd name="connsiteX522" fmla="*/ 5410690 w 6523290"/>
              <a:gd name="connsiteY522" fmla="*/ 4475261 h 7223252"/>
              <a:gd name="connsiteX523" fmla="*/ 5385142 w 6523290"/>
              <a:gd name="connsiteY523" fmla="*/ 4450512 h 7223252"/>
              <a:gd name="connsiteX524" fmla="*/ 5385142 w 6523290"/>
              <a:gd name="connsiteY524" fmla="*/ 3140386 h 7223252"/>
              <a:gd name="connsiteX525" fmla="*/ 5411488 w 6523290"/>
              <a:gd name="connsiteY525" fmla="*/ 3114040 h 7223252"/>
              <a:gd name="connsiteX526" fmla="*/ 5932025 w 6523290"/>
              <a:gd name="connsiteY526" fmla="*/ 2945584 h 7223252"/>
              <a:gd name="connsiteX527" fmla="*/ 5949590 w 6523290"/>
              <a:gd name="connsiteY527" fmla="*/ 2940794 h 7223252"/>
              <a:gd name="connsiteX528" fmla="*/ 5949590 w 6523290"/>
              <a:gd name="connsiteY528" fmla="*/ 4650104 h 7223252"/>
              <a:gd name="connsiteX529" fmla="*/ 5789117 w 6523290"/>
              <a:gd name="connsiteY529" fmla="*/ 4598210 h 7223252"/>
              <a:gd name="connsiteX0" fmla="*/ 6506852 w 6523290"/>
              <a:gd name="connsiteY0" fmla="*/ 4846631 h 7238548"/>
              <a:gd name="connsiteX1" fmla="*/ 6011862 w 6523290"/>
              <a:gd name="connsiteY1" fmla="*/ 4686158 h 7238548"/>
              <a:gd name="connsiteX2" fmla="*/ 5983121 w 6523290"/>
              <a:gd name="connsiteY2" fmla="*/ 4657417 h 7238548"/>
              <a:gd name="connsiteX3" fmla="*/ 5844205 w 6523290"/>
              <a:gd name="connsiteY3" fmla="*/ 3973213 h 7238548"/>
              <a:gd name="connsiteX4" fmla="*/ 5984718 w 6523290"/>
              <a:gd name="connsiteY4" fmla="*/ 2958485 h 7238548"/>
              <a:gd name="connsiteX5" fmla="*/ 6010266 w 6523290"/>
              <a:gd name="connsiteY5" fmla="*/ 2933735 h 7238548"/>
              <a:gd name="connsiteX6" fmla="*/ 6506852 w 6523290"/>
              <a:gd name="connsiteY6" fmla="*/ 2773263 h 7238548"/>
              <a:gd name="connsiteX7" fmla="*/ 6522021 w 6523290"/>
              <a:gd name="connsiteY7" fmla="*/ 2751707 h 7238548"/>
              <a:gd name="connsiteX8" fmla="*/ 6497271 w 6523290"/>
              <a:gd name="connsiteY8" fmla="*/ 2740530 h 7238548"/>
              <a:gd name="connsiteX9" fmla="*/ 5997492 w 6523290"/>
              <a:gd name="connsiteY9" fmla="*/ 2903397 h 7238548"/>
              <a:gd name="connsiteX10" fmla="*/ 5967952 w 6523290"/>
              <a:gd name="connsiteY10" fmla="*/ 2899405 h 7238548"/>
              <a:gd name="connsiteX11" fmla="*/ 4964401 w 6523290"/>
              <a:gd name="connsiteY11" fmla="*/ 1519822 h 7238548"/>
              <a:gd name="connsiteX12" fmla="*/ 4971586 w 6523290"/>
              <a:gd name="connsiteY12" fmla="*/ 1483097 h 7238548"/>
              <a:gd name="connsiteX13" fmla="*/ 5871511 w 6523290"/>
              <a:gd name="connsiteY13" fmla="*/ 174541 h 7238548"/>
              <a:gd name="connsiteX14" fmla="*/ 5872029 w 6523290"/>
              <a:gd name="connsiteY14" fmla="*/ 153567 h 7238548"/>
              <a:gd name="connsiteX15" fmla="*/ 4942844 w 6523290"/>
              <a:gd name="connsiteY15" fmla="*/ 1465532 h 7238548"/>
              <a:gd name="connsiteX16" fmla="*/ 4911708 w 6523290"/>
              <a:gd name="connsiteY16" fmla="*/ 1482298 h 7238548"/>
              <a:gd name="connsiteX17" fmla="*/ 4376800 w 6523290"/>
              <a:gd name="connsiteY17" fmla="*/ 1439985 h 7238548"/>
              <a:gd name="connsiteX18" fmla="*/ 3292613 w 6523290"/>
              <a:gd name="connsiteY18" fmla="*/ 954575 h 7238548"/>
              <a:gd name="connsiteX19" fmla="*/ 3279839 w 6523290"/>
              <a:gd name="connsiteY19" fmla="*/ 927431 h 7238548"/>
              <a:gd name="connsiteX20" fmla="*/ 3279839 w 6523290"/>
              <a:gd name="connsiteY20" fmla="*/ 665565 h 7238548"/>
              <a:gd name="connsiteX21" fmla="*/ 3279839 w 6523290"/>
              <a:gd name="connsiteY21" fmla="*/ 665565 h 7238548"/>
              <a:gd name="connsiteX22" fmla="*/ 3279839 w 6523290"/>
              <a:gd name="connsiteY22" fmla="*/ 401305 h 7238548"/>
              <a:gd name="connsiteX23" fmla="*/ 3259880 w 6523290"/>
              <a:gd name="connsiteY23" fmla="*/ 382144 h 7238548"/>
              <a:gd name="connsiteX24" fmla="*/ 3245509 w 6523290"/>
              <a:gd name="connsiteY24" fmla="*/ 402103 h 7238548"/>
              <a:gd name="connsiteX25" fmla="*/ 3245509 w 6523290"/>
              <a:gd name="connsiteY25" fmla="*/ 917052 h 7238548"/>
              <a:gd name="connsiteX26" fmla="*/ 3223953 w 6523290"/>
              <a:gd name="connsiteY26" fmla="*/ 960962 h 7238548"/>
              <a:gd name="connsiteX27" fmla="*/ 1609649 w 6523290"/>
              <a:gd name="connsiteY27" fmla="*/ 1482298 h 7238548"/>
              <a:gd name="connsiteX28" fmla="*/ 1581706 w 6523290"/>
              <a:gd name="connsiteY28" fmla="*/ 1467129 h 7238548"/>
              <a:gd name="connsiteX29" fmla="*/ 1343791 w 6523290"/>
              <a:gd name="connsiteY29" fmla="*/ 1138999 h 7238548"/>
              <a:gd name="connsiteX30" fmla="*/ 1270341 w 6523290"/>
              <a:gd name="connsiteY30" fmla="*/ 1038404 h 7238548"/>
              <a:gd name="connsiteX31" fmla="*/ 1257567 w 6523290"/>
              <a:gd name="connsiteY31" fmla="*/ 1030421 h 7238548"/>
              <a:gd name="connsiteX32" fmla="*/ 1246390 w 6523290"/>
              <a:gd name="connsiteY32" fmla="*/ 1063154 h 7238548"/>
              <a:gd name="connsiteX33" fmla="*/ 1552166 w 6523290"/>
              <a:gd name="connsiteY33" fmla="*/ 1483895 h 7238548"/>
              <a:gd name="connsiteX34" fmla="*/ 1558553 w 6523290"/>
              <a:gd name="connsiteY34" fmla="*/ 1522217 h 7238548"/>
              <a:gd name="connsiteX35" fmla="*/ 559792 w 6523290"/>
              <a:gd name="connsiteY35" fmla="*/ 2896212 h 7238548"/>
              <a:gd name="connsiteX36" fmla="*/ 521470 w 6523290"/>
              <a:gd name="connsiteY36" fmla="*/ 2901800 h 7238548"/>
              <a:gd name="connsiteX37" fmla="*/ 24884 w 6523290"/>
              <a:gd name="connsiteY37" fmla="*/ 2739731 h 7238548"/>
              <a:gd name="connsiteX38" fmla="*/ 1731 w 6523290"/>
              <a:gd name="connsiteY38" fmla="*/ 2750908 h 7238548"/>
              <a:gd name="connsiteX39" fmla="*/ 16102 w 6523290"/>
              <a:gd name="connsiteY39" fmla="*/ 2772465 h 7238548"/>
              <a:gd name="connsiteX40" fmla="*/ 507099 w 6523290"/>
              <a:gd name="connsiteY40" fmla="*/ 2931340 h 7238548"/>
              <a:gd name="connsiteX41" fmla="*/ 540631 w 6523290"/>
              <a:gd name="connsiteY41" fmla="*/ 2963275 h 7238548"/>
              <a:gd name="connsiteX42" fmla="*/ 680346 w 6523290"/>
              <a:gd name="connsiteY42" fmla="*/ 3662647 h 7238548"/>
              <a:gd name="connsiteX43" fmla="*/ 541429 w 6523290"/>
              <a:gd name="connsiteY43" fmla="*/ 4652626 h 7238548"/>
              <a:gd name="connsiteX44" fmla="*/ 507099 w 6523290"/>
              <a:gd name="connsiteY44" fmla="*/ 4685360 h 7238548"/>
              <a:gd name="connsiteX45" fmla="*/ 16102 w 6523290"/>
              <a:gd name="connsiteY45" fmla="*/ 4844235 h 7238548"/>
              <a:gd name="connsiteX46" fmla="*/ 3328 w 6523290"/>
              <a:gd name="connsiteY46" fmla="*/ 4868186 h 7238548"/>
              <a:gd name="connsiteX47" fmla="*/ 28077 w 6523290"/>
              <a:gd name="connsiteY47" fmla="*/ 4876170 h 7238548"/>
              <a:gd name="connsiteX48" fmla="*/ 524663 w 6523290"/>
              <a:gd name="connsiteY48" fmla="*/ 4714900 h 7238548"/>
              <a:gd name="connsiteX49" fmla="*/ 558195 w 6523290"/>
              <a:gd name="connsiteY49" fmla="*/ 4718891 h 7238548"/>
              <a:gd name="connsiteX50" fmla="*/ 1558553 w 6523290"/>
              <a:gd name="connsiteY50" fmla="*/ 6096080 h 7238548"/>
              <a:gd name="connsiteX51" fmla="*/ 1551368 w 6523290"/>
              <a:gd name="connsiteY51" fmla="*/ 6134402 h 7238548"/>
              <a:gd name="connsiteX52" fmla="*/ 1243995 w 6523290"/>
              <a:gd name="connsiteY52" fmla="*/ 6556739 h 7238548"/>
              <a:gd name="connsiteX53" fmla="*/ 1247189 w 6523290"/>
              <a:gd name="connsiteY53" fmla="*/ 6582287 h 7238548"/>
              <a:gd name="connsiteX54" fmla="*/ 1271938 w 6523290"/>
              <a:gd name="connsiteY54" fmla="*/ 6576698 h 7238548"/>
              <a:gd name="connsiteX55" fmla="*/ 1580109 w 6523290"/>
              <a:gd name="connsiteY55" fmla="*/ 6151966 h 7238548"/>
              <a:gd name="connsiteX56" fmla="*/ 1609649 w 6523290"/>
              <a:gd name="connsiteY56" fmla="*/ 6135998 h 7238548"/>
              <a:gd name="connsiteX57" fmla="*/ 2072703 w 6523290"/>
              <a:gd name="connsiteY57" fmla="*/ 6166336 h 7238548"/>
              <a:gd name="connsiteX58" fmla="*/ 3223155 w 6523290"/>
              <a:gd name="connsiteY58" fmla="*/ 6658931 h 7238548"/>
              <a:gd name="connsiteX59" fmla="*/ 3243913 w 6523290"/>
              <a:gd name="connsiteY59" fmla="*/ 6702043 h 7238548"/>
              <a:gd name="connsiteX60" fmla="*/ 3243114 w 6523290"/>
              <a:gd name="connsiteY60" fmla="*/ 7218588 h 7238548"/>
              <a:gd name="connsiteX61" fmla="*/ 3262275 w 6523290"/>
              <a:gd name="connsiteY61" fmla="*/ 7238548 h 7238548"/>
              <a:gd name="connsiteX62" fmla="*/ 3277444 w 6523290"/>
              <a:gd name="connsiteY62" fmla="*/ 7216991 h 7238548"/>
              <a:gd name="connsiteX63" fmla="*/ 3276646 w 6523290"/>
              <a:gd name="connsiteY63" fmla="*/ 6700446 h 7238548"/>
              <a:gd name="connsiteX64" fmla="*/ 3297403 w 6523290"/>
              <a:gd name="connsiteY64" fmla="*/ 6659729 h 7238548"/>
              <a:gd name="connsiteX65" fmla="*/ 4063040 w 6523290"/>
              <a:gd name="connsiteY65" fmla="*/ 6258947 h 7238548"/>
              <a:gd name="connsiteX66" fmla="*/ 4905321 w 6523290"/>
              <a:gd name="connsiteY66" fmla="*/ 6137595 h 7238548"/>
              <a:gd name="connsiteX67" fmla="*/ 4942844 w 6523290"/>
              <a:gd name="connsiteY67" fmla="*/ 6156756 h 7238548"/>
              <a:gd name="connsiteX68" fmla="*/ 5144833 w 6523290"/>
              <a:gd name="connsiteY68" fmla="*/ 6436185 h 7238548"/>
              <a:gd name="connsiteX69" fmla="*/ 5249419 w 6523290"/>
              <a:gd name="connsiteY69" fmla="*/ 6579892 h 7238548"/>
              <a:gd name="connsiteX70" fmla="*/ 5262991 w 6523290"/>
              <a:gd name="connsiteY70" fmla="*/ 6590271 h 7238548"/>
              <a:gd name="connsiteX71" fmla="*/ 5274967 w 6523290"/>
              <a:gd name="connsiteY71" fmla="*/ 6557538 h 7238548"/>
              <a:gd name="connsiteX72" fmla="*/ 4966796 w 6523290"/>
              <a:gd name="connsiteY72" fmla="*/ 6133603 h 7238548"/>
              <a:gd name="connsiteX73" fmla="*/ 4961207 w 6523290"/>
              <a:gd name="connsiteY73" fmla="*/ 6100870 h 7238548"/>
              <a:gd name="connsiteX74" fmla="*/ 5964758 w 6523290"/>
              <a:gd name="connsiteY74" fmla="*/ 4721286 h 7238548"/>
              <a:gd name="connsiteX75" fmla="*/ 5998290 w 6523290"/>
              <a:gd name="connsiteY75" fmla="*/ 4717295 h 7238548"/>
              <a:gd name="connsiteX76" fmla="*/ 6248979 w 6523290"/>
              <a:gd name="connsiteY76" fmla="*/ 4799527 h 7238548"/>
              <a:gd name="connsiteX77" fmla="*/ 6498070 w 6523290"/>
              <a:gd name="connsiteY77" fmla="*/ 4880162 h 7238548"/>
              <a:gd name="connsiteX78" fmla="*/ 6516433 w 6523290"/>
              <a:gd name="connsiteY78" fmla="*/ 4879364 h 7238548"/>
              <a:gd name="connsiteX79" fmla="*/ 6506852 w 6523290"/>
              <a:gd name="connsiteY79" fmla="*/ 4846631 h 7238548"/>
              <a:gd name="connsiteX80" fmla="*/ 3242316 w 6523290"/>
              <a:gd name="connsiteY80" fmla="*/ 989704 h 7238548"/>
              <a:gd name="connsiteX81" fmla="*/ 3245509 w 6523290"/>
              <a:gd name="connsiteY81" fmla="*/ 1009663 h 7238548"/>
              <a:gd name="connsiteX82" fmla="*/ 3245509 w 6523290"/>
              <a:gd name="connsiteY82" fmla="*/ 1554950 h 7238548"/>
              <a:gd name="connsiteX83" fmla="*/ 3230340 w 6523290"/>
              <a:gd name="connsiteY83" fmla="*/ 1585288 h 7238548"/>
              <a:gd name="connsiteX84" fmla="*/ 2305827 w 6523290"/>
              <a:gd name="connsiteY84" fmla="*/ 1972497 h 7238548"/>
              <a:gd name="connsiteX85" fmla="*/ 1979294 w 6523290"/>
              <a:gd name="connsiteY85" fmla="*/ 1991658 h 7238548"/>
              <a:gd name="connsiteX86" fmla="*/ 1953746 w 6523290"/>
              <a:gd name="connsiteY86" fmla="*/ 1979683 h 7238548"/>
              <a:gd name="connsiteX87" fmla="*/ 1627213 w 6523290"/>
              <a:gd name="connsiteY87" fmla="*/ 1528604 h 7238548"/>
              <a:gd name="connsiteX88" fmla="*/ 1620027 w 6523290"/>
              <a:gd name="connsiteY88" fmla="*/ 1516628 h 7238548"/>
              <a:gd name="connsiteX89" fmla="*/ 3242316 w 6523290"/>
              <a:gd name="connsiteY89" fmla="*/ 989704 h 7238548"/>
              <a:gd name="connsiteX90" fmla="*/ 3245509 w 6523290"/>
              <a:gd name="connsiteY90" fmla="*/ 2182469 h 7238548"/>
              <a:gd name="connsiteX91" fmla="*/ 3228744 w 6523290"/>
              <a:gd name="connsiteY91" fmla="*/ 2216000 h 7238548"/>
              <a:gd name="connsiteX92" fmla="*/ 2485461 w 6523290"/>
              <a:gd name="connsiteY92" fmla="*/ 2496228 h 7238548"/>
              <a:gd name="connsiteX93" fmla="*/ 2345746 w 6523290"/>
              <a:gd name="connsiteY93" fmla="*/ 2500220 h 7238548"/>
              <a:gd name="connsiteX94" fmla="*/ 2324989 w 6523290"/>
              <a:gd name="connsiteY94" fmla="*/ 2490640 h 7238548"/>
              <a:gd name="connsiteX95" fmla="*/ 1993665 w 6523290"/>
              <a:gd name="connsiteY95" fmla="*/ 2033972 h 7238548"/>
              <a:gd name="connsiteX96" fmla="*/ 1989673 w 6523290"/>
              <a:gd name="connsiteY96" fmla="*/ 2025988 h 7238548"/>
              <a:gd name="connsiteX97" fmla="*/ 3240719 w 6523290"/>
              <a:gd name="connsiteY97" fmla="*/ 1619618 h 7238548"/>
              <a:gd name="connsiteX98" fmla="*/ 3243913 w 6523290"/>
              <a:gd name="connsiteY98" fmla="*/ 1641174 h 7238548"/>
              <a:gd name="connsiteX99" fmla="*/ 3245509 w 6523290"/>
              <a:gd name="connsiteY99" fmla="*/ 2182469 h 7238548"/>
              <a:gd name="connsiteX100" fmla="*/ 1281518 w 6523290"/>
              <a:gd name="connsiteY100" fmla="*/ 3744081 h 7238548"/>
              <a:gd name="connsiteX101" fmla="*/ 1180125 w 6523290"/>
              <a:gd name="connsiteY101" fmla="*/ 3173246 h 7238548"/>
              <a:gd name="connsiteX102" fmla="*/ 1174537 w 6523290"/>
              <a:gd name="connsiteY102" fmla="*/ 3154884 h 7238548"/>
              <a:gd name="connsiteX103" fmla="*/ 1176134 w 6523290"/>
              <a:gd name="connsiteY103" fmla="*/ 3150094 h 7238548"/>
              <a:gd name="connsiteX104" fmla="*/ 1224834 w 6523290"/>
              <a:gd name="connsiteY104" fmla="*/ 3165263 h 7238548"/>
              <a:gd name="connsiteX105" fmla="*/ 1712638 w 6523290"/>
              <a:gd name="connsiteY105" fmla="*/ 3323340 h 7238548"/>
              <a:gd name="connsiteX106" fmla="*/ 1736590 w 6523290"/>
              <a:gd name="connsiteY106" fmla="*/ 3347291 h 7238548"/>
              <a:gd name="connsiteX107" fmla="*/ 1736590 w 6523290"/>
              <a:gd name="connsiteY107" fmla="*/ 4271804 h 7238548"/>
              <a:gd name="connsiteX108" fmla="*/ 1714235 w 6523290"/>
              <a:gd name="connsiteY108" fmla="*/ 4294158 h 7238548"/>
              <a:gd name="connsiteX109" fmla="*/ 1193698 w 6523290"/>
              <a:gd name="connsiteY109" fmla="*/ 4462614 h 7238548"/>
              <a:gd name="connsiteX110" fmla="*/ 1176134 w 6523290"/>
              <a:gd name="connsiteY110" fmla="*/ 4465009 h 7238548"/>
              <a:gd name="connsiteX111" fmla="*/ 1179327 w 6523290"/>
              <a:gd name="connsiteY111" fmla="*/ 4449042 h 7238548"/>
              <a:gd name="connsiteX112" fmla="*/ 1281518 w 6523290"/>
              <a:gd name="connsiteY112" fmla="*/ 3744081 h 7238548"/>
              <a:gd name="connsiteX113" fmla="*/ 2335367 w 6523290"/>
              <a:gd name="connsiteY113" fmla="*/ 4076203 h 7238548"/>
              <a:gd name="connsiteX114" fmla="*/ 2315408 w 6523290"/>
              <a:gd name="connsiteY114" fmla="*/ 4098557 h 7238548"/>
              <a:gd name="connsiteX115" fmla="*/ 1786088 w 6523290"/>
              <a:gd name="connsiteY115" fmla="*/ 4270207 h 7238548"/>
              <a:gd name="connsiteX116" fmla="*/ 1772516 w 6523290"/>
              <a:gd name="connsiteY116" fmla="*/ 4273401 h 7238548"/>
              <a:gd name="connsiteX117" fmla="*/ 1773315 w 6523290"/>
              <a:gd name="connsiteY117" fmla="*/ 3348090 h 7238548"/>
              <a:gd name="connsiteX118" fmla="*/ 1794072 w 6523290"/>
              <a:gd name="connsiteY118" fmla="*/ 3351283 h 7238548"/>
              <a:gd name="connsiteX119" fmla="*/ 2312215 w 6523290"/>
              <a:gd name="connsiteY119" fmla="*/ 3519739 h 7238548"/>
              <a:gd name="connsiteX120" fmla="*/ 2336166 w 6523290"/>
              <a:gd name="connsiteY120" fmla="*/ 3543690 h 7238548"/>
              <a:gd name="connsiteX121" fmla="*/ 2335367 w 6523290"/>
              <a:gd name="connsiteY121" fmla="*/ 4076203 h 7238548"/>
              <a:gd name="connsiteX122" fmla="*/ 2371294 w 6523290"/>
              <a:gd name="connsiteY122" fmla="*/ 3542892 h 7238548"/>
              <a:gd name="connsiteX123" fmla="*/ 2388060 w 6523290"/>
              <a:gd name="connsiteY123" fmla="*/ 3544488 h 7238548"/>
              <a:gd name="connsiteX124" fmla="*/ 2911791 w 6523290"/>
              <a:gd name="connsiteY124" fmla="*/ 3714541 h 7238548"/>
              <a:gd name="connsiteX125" fmla="*/ 2933347 w 6523290"/>
              <a:gd name="connsiteY125" fmla="*/ 3737694 h 7238548"/>
              <a:gd name="connsiteX126" fmla="*/ 2932548 w 6523290"/>
              <a:gd name="connsiteY126" fmla="*/ 3885393 h 7238548"/>
              <a:gd name="connsiteX127" fmla="*/ 2912589 w 6523290"/>
              <a:gd name="connsiteY127" fmla="*/ 3905352 h 7238548"/>
              <a:gd name="connsiteX128" fmla="*/ 2387261 w 6523290"/>
              <a:gd name="connsiteY128" fmla="*/ 4075405 h 7238548"/>
              <a:gd name="connsiteX129" fmla="*/ 2370496 w 6523290"/>
              <a:gd name="connsiteY129" fmla="*/ 4077001 h 7238548"/>
              <a:gd name="connsiteX130" fmla="*/ 2371294 w 6523290"/>
              <a:gd name="connsiteY130" fmla="*/ 3542892 h 7238548"/>
              <a:gd name="connsiteX131" fmla="*/ 1754154 w 6523290"/>
              <a:gd name="connsiteY131" fmla="*/ 3287413 h 7238548"/>
              <a:gd name="connsiteX132" fmla="*/ 1727807 w 6523290"/>
              <a:gd name="connsiteY132" fmla="*/ 3293002 h 7238548"/>
              <a:gd name="connsiteX133" fmla="*/ 1195294 w 6523290"/>
              <a:gd name="connsiteY133" fmla="*/ 3119756 h 7238548"/>
              <a:gd name="connsiteX134" fmla="*/ 1184117 w 6523290"/>
              <a:gd name="connsiteY134" fmla="*/ 3114965 h 7238548"/>
              <a:gd name="connsiteX135" fmla="*/ 1960932 w 6523290"/>
              <a:gd name="connsiteY135" fmla="*/ 2045948 h 7238548"/>
              <a:gd name="connsiteX136" fmla="*/ 1975302 w 6523290"/>
              <a:gd name="connsiteY136" fmla="*/ 2065108 h 7238548"/>
              <a:gd name="connsiteX137" fmla="*/ 2294650 w 6523290"/>
              <a:gd name="connsiteY137" fmla="*/ 2505011 h 7238548"/>
              <a:gd name="connsiteX138" fmla="*/ 2300239 w 6523290"/>
              <a:gd name="connsiteY138" fmla="*/ 2537744 h 7238548"/>
              <a:gd name="connsiteX139" fmla="*/ 1754154 w 6523290"/>
              <a:gd name="connsiteY139" fmla="*/ 3287413 h 7238548"/>
              <a:gd name="connsiteX140" fmla="*/ 1203278 w 6523290"/>
              <a:gd name="connsiteY140" fmla="*/ 4494549 h 7238548"/>
              <a:gd name="connsiteX141" fmla="*/ 1723816 w 6523290"/>
              <a:gd name="connsiteY141" fmla="*/ 4325295 h 7238548"/>
              <a:gd name="connsiteX142" fmla="*/ 1757347 w 6523290"/>
              <a:gd name="connsiteY142" fmla="*/ 4330883 h 7238548"/>
              <a:gd name="connsiteX143" fmla="*/ 2299441 w 6523290"/>
              <a:gd name="connsiteY143" fmla="*/ 5078956 h 7238548"/>
              <a:gd name="connsiteX144" fmla="*/ 2296247 w 6523290"/>
              <a:gd name="connsiteY144" fmla="*/ 5108496 h 7238548"/>
              <a:gd name="connsiteX145" fmla="*/ 1970512 w 6523290"/>
              <a:gd name="connsiteY145" fmla="*/ 5555583 h 7238548"/>
              <a:gd name="connsiteX146" fmla="*/ 1958536 w 6523290"/>
              <a:gd name="connsiteY146" fmla="*/ 5566760 h 7238548"/>
              <a:gd name="connsiteX147" fmla="*/ 1186512 w 6523290"/>
              <a:gd name="connsiteY147" fmla="*/ 4502533 h 7238548"/>
              <a:gd name="connsiteX148" fmla="*/ 1203278 w 6523290"/>
              <a:gd name="connsiteY148" fmla="*/ 4494549 h 7238548"/>
              <a:gd name="connsiteX149" fmla="*/ 1785290 w 6523290"/>
              <a:gd name="connsiteY149" fmla="*/ 4309327 h 7238548"/>
              <a:gd name="connsiteX150" fmla="*/ 1802854 w 6523290"/>
              <a:gd name="connsiteY150" fmla="*/ 4300545 h 7238548"/>
              <a:gd name="connsiteX151" fmla="*/ 2324190 w 6523290"/>
              <a:gd name="connsiteY151" fmla="*/ 4130492 h 7238548"/>
              <a:gd name="connsiteX152" fmla="*/ 2353730 w 6523290"/>
              <a:gd name="connsiteY152" fmla="*/ 4135282 h 7238548"/>
              <a:gd name="connsiteX153" fmla="*/ 2669884 w 6523290"/>
              <a:gd name="connsiteY153" fmla="*/ 4570394 h 7238548"/>
              <a:gd name="connsiteX154" fmla="*/ 2665893 w 6523290"/>
              <a:gd name="connsiteY154" fmla="*/ 4599934 h 7238548"/>
              <a:gd name="connsiteX155" fmla="*/ 2341754 w 6523290"/>
              <a:gd name="connsiteY155" fmla="*/ 5045424 h 7238548"/>
              <a:gd name="connsiteX156" fmla="*/ 2328980 w 6523290"/>
              <a:gd name="connsiteY156" fmla="*/ 5057400 h 7238548"/>
              <a:gd name="connsiteX157" fmla="*/ 1785290 w 6523290"/>
              <a:gd name="connsiteY157" fmla="*/ 4309327 h 7238548"/>
              <a:gd name="connsiteX158" fmla="*/ 2380874 w 6523290"/>
              <a:gd name="connsiteY158" fmla="*/ 4112928 h 7238548"/>
              <a:gd name="connsiteX159" fmla="*/ 2431970 w 6523290"/>
              <a:gd name="connsiteY159" fmla="*/ 4096162 h 7238548"/>
              <a:gd name="connsiteX160" fmla="*/ 2920573 w 6523290"/>
              <a:gd name="connsiteY160" fmla="*/ 3937287 h 7238548"/>
              <a:gd name="connsiteX161" fmla="*/ 2953306 w 6523290"/>
              <a:gd name="connsiteY161" fmla="*/ 3942875 h 7238548"/>
              <a:gd name="connsiteX162" fmla="*/ 3039530 w 6523290"/>
              <a:gd name="connsiteY162" fmla="*/ 4062631 h 7238548"/>
              <a:gd name="connsiteX163" fmla="*/ 3037135 w 6523290"/>
              <a:gd name="connsiteY163" fmla="*/ 4088977 h 7238548"/>
              <a:gd name="connsiteX164" fmla="*/ 2707408 w 6523290"/>
              <a:gd name="connsiteY164" fmla="*/ 4541653 h 7238548"/>
              <a:gd name="connsiteX165" fmla="*/ 2699424 w 6523290"/>
              <a:gd name="connsiteY165" fmla="*/ 4551233 h 7238548"/>
              <a:gd name="connsiteX166" fmla="*/ 2380874 w 6523290"/>
              <a:gd name="connsiteY166" fmla="*/ 4112928 h 7238548"/>
              <a:gd name="connsiteX167" fmla="*/ 2979652 w 6523290"/>
              <a:gd name="connsiteY167" fmla="*/ 3882998 h 7238548"/>
              <a:gd name="connsiteX168" fmla="*/ 2970870 w 6523290"/>
              <a:gd name="connsiteY168" fmla="*/ 3874215 h 7238548"/>
              <a:gd name="connsiteX169" fmla="*/ 2970870 w 6523290"/>
              <a:gd name="connsiteY169" fmla="*/ 3744879 h 7238548"/>
              <a:gd name="connsiteX170" fmla="*/ 2978055 w 6523290"/>
              <a:gd name="connsiteY170" fmla="*/ 3735299 h 7238548"/>
              <a:gd name="connsiteX171" fmla="*/ 3199204 w 6523290"/>
              <a:gd name="connsiteY171" fmla="*/ 3806354 h 7238548"/>
              <a:gd name="connsiteX172" fmla="*/ 3199204 w 6523290"/>
              <a:gd name="connsiteY172" fmla="*/ 3811144 h 7238548"/>
              <a:gd name="connsiteX173" fmla="*/ 2979652 w 6523290"/>
              <a:gd name="connsiteY173" fmla="*/ 3882998 h 7238548"/>
              <a:gd name="connsiteX174" fmla="*/ 3212776 w 6523290"/>
              <a:gd name="connsiteY174" fmla="*/ 3847071 h 7238548"/>
              <a:gd name="connsiteX175" fmla="*/ 3069069 w 6523290"/>
              <a:gd name="connsiteY175" fmla="*/ 4045067 h 7238548"/>
              <a:gd name="connsiteX176" fmla="*/ 2987636 w 6523290"/>
              <a:gd name="connsiteY176" fmla="*/ 3928504 h 7238548"/>
              <a:gd name="connsiteX177" fmla="*/ 2991628 w 6523290"/>
              <a:gd name="connsiteY177" fmla="*/ 3914932 h 7238548"/>
              <a:gd name="connsiteX178" fmla="*/ 3212776 w 6523290"/>
              <a:gd name="connsiteY178" fmla="*/ 3847071 h 7238548"/>
              <a:gd name="connsiteX179" fmla="*/ 2740141 w 6523290"/>
              <a:gd name="connsiteY179" fmla="*/ 4556024 h 7238548"/>
              <a:gd name="connsiteX180" fmla="*/ 3061086 w 6523290"/>
              <a:gd name="connsiteY180" fmla="*/ 4112928 h 7238548"/>
              <a:gd name="connsiteX181" fmla="*/ 3089827 w 6523290"/>
              <a:gd name="connsiteY181" fmla="*/ 4098557 h 7238548"/>
              <a:gd name="connsiteX182" fmla="*/ 3231937 w 6523290"/>
              <a:gd name="connsiteY182" fmla="*/ 4144863 h 7238548"/>
              <a:gd name="connsiteX183" fmla="*/ 3244711 w 6523290"/>
              <a:gd name="connsiteY183" fmla="*/ 4166419 h 7238548"/>
              <a:gd name="connsiteX184" fmla="*/ 3243913 w 6523290"/>
              <a:gd name="connsiteY184" fmla="*/ 4729270 h 7238548"/>
              <a:gd name="connsiteX185" fmla="*/ 3242316 w 6523290"/>
              <a:gd name="connsiteY185" fmla="*/ 4740447 h 7238548"/>
              <a:gd name="connsiteX186" fmla="*/ 2732157 w 6523290"/>
              <a:gd name="connsiteY186" fmla="*/ 4573588 h 7238548"/>
              <a:gd name="connsiteX187" fmla="*/ 2740141 w 6523290"/>
              <a:gd name="connsiteY187" fmla="*/ 4556024 h 7238548"/>
              <a:gd name="connsiteX188" fmla="*/ 3243114 w 6523290"/>
              <a:gd name="connsiteY188" fmla="*/ 4112130 h 7238548"/>
              <a:gd name="connsiteX189" fmla="*/ 3096214 w 6523290"/>
              <a:gd name="connsiteY189" fmla="*/ 4065026 h 7238548"/>
              <a:gd name="connsiteX190" fmla="*/ 3239123 w 6523290"/>
              <a:gd name="connsiteY190" fmla="*/ 3867828 h 7238548"/>
              <a:gd name="connsiteX191" fmla="*/ 3242316 w 6523290"/>
              <a:gd name="connsiteY191" fmla="*/ 3869425 h 7238548"/>
              <a:gd name="connsiteX192" fmla="*/ 3243114 w 6523290"/>
              <a:gd name="connsiteY192" fmla="*/ 4112130 h 7238548"/>
              <a:gd name="connsiteX193" fmla="*/ 3210381 w 6523290"/>
              <a:gd name="connsiteY193" fmla="*/ 3775218 h 7238548"/>
              <a:gd name="connsiteX194" fmla="*/ 2978055 w 6523290"/>
              <a:gd name="connsiteY194" fmla="*/ 3700171 h 7238548"/>
              <a:gd name="connsiteX195" fmla="*/ 3030748 w 6523290"/>
              <a:gd name="connsiteY195" fmla="*/ 3642688 h 7238548"/>
              <a:gd name="connsiteX196" fmla="*/ 3069069 w 6523290"/>
              <a:gd name="connsiteY196" fmla="*/ 3574028 h 7238548"/>
              <a:gd name="connsiteX197" fmla="*/ 3212776 w 6523290"/>
              <a:gd name="connsiteY197" fmla="*/ 3772024 h 7238548"/>
              <a:gd name="connsiteX198" fmla="*/ 3210381 w 6523290"/>
              <a:gd name="connsiteY198" fmla="*/ 3775218 h 7238548"/>
              <a:gd name="connsiteX199" fmla="*/ 3038732 w 6523290"/>
              <a:gd name="connsiteY199" fmla="*/ 3558061 h 7238548"/>
              <a:gd name="connsiteX200" fmla="*/ 2949314 w 6523290"/>
              <a:gd name="connsiteY200" fmla="*/ 3677816 h 7238548"/>
              <a:gd name="connsiteX201" fmla="*/ 2925363 w 6523290"/>
              <a:gd name="connsiteY201" fmla="*/ 3682607 h 7238548"/>
              <a:gd name="connsiteX202" fmla="*/ 2392850 w 6523290"/>
              <a:gd name="connsiteY202" fmla="*/ 3509360 h 7238548"/>
              <a:gd name="connsiteX203" fmla="*/ 2380874 w 6523290"/>
              <a:gd name="connsiteY203" fmla="*/ 3504570 h 7238548"/>
              <a:gd name="connsiteX204" fmla="*/ 2698626 w 6523290"/>
              <a:gd name="connsiteY204" fmla="*/ 3068660 h 7238548"/>
              <a:gd name="connsiteX205" fmla="*/ 2712198 w 6523290"/>
              <a:gd name="connsiteY205" fmla="*/ 3082232 h 7238548"/>
              <a:gd name="connsiteX206" fmla="*/ 3033941 w 6523290"/>
              <a:gd name="connsiteY206" fmla="*/ 3524529 h 7238548"/>
              <a:gd name="connsiteX207" fmla="*/ 3038732 w 6523290"/>
              <a:gd name="connsiteY207" fmla="*/ 3558061 h 7238548"/>
              <a:gd name="connsiteX208" fmla="*/ 2669884 w 6523290"/>
              <a:gd name="connsiteY208" fmla="*/ 3049499 h 7238548"/>
              <a:gd name="connsiteX209" fmla="*/ 2355327 w 6523290"/>
              <a:gd name="connsiteY209" fmla="*/ 3481417 h 7238548"/>
              <a:gd name="connsiteX210" fmla="*/ 2324190 w 6523290"/>
              <a:gd name="connsiteY210" fmla="*/ 3487804 h 7238548"/>
              <a:gd name="connsiteX211" fmla="*/ 1797266 w 6523290"/>
              <a:gd name="connsiteY211" fmla="*/ 3316155 h 7238548"/>
              <a:gd name="connsiteX212" fmla="*/ 1783693 w 6523290"/>
              <a:gd name="connsiteY212" fmla="*/ 3310566 h 7238548"/>
              <a:gd name="connsiteX213" fmla="*/ 2330577 w 6523290"/>
              <a:gd name="connsiteY213" fmla="*/ 2559300 h 7238548"/>
              <a:gd name="connsiteX214" fmla="*/ 2344948 w 6523290"/>
              <a:gd name="connsiteY214" fmla="*/ 2573670 h 7238548"/>
              <a:gd name="connsiteX215" fmla="*/ 2665893 w 6523290"/>
              <a:gd name="connsiteY215" fmla="*/ 3015169 h 7238548"/>
              <a:gd name="connsiteX216" fmla="*/ 2669884 w 6523290"/>
              <a:gd name="connsiteY216" fmla="*/ 3049499 h 7238548"/>
              <a:gd name="connsiteX217" fmla="*/ 1590488 w 6523290"/>
              <a:gd name="connsiteY217" fmla="*/ 1538983 h 7238548"/>
              <a:gd name="connsiteX218" fmla="*/ 1604858 w 6523290"/>
              <a:gd name="connsiteY218" fmla="*/ 1554950 h 7238548"/>
              <a:gd name="connsiteX219" fmla="*/ 1921013 w 6523290"/>
              <a:gd name="connsiteY219" fmla="*/ 1990062 h 7238548"/>
              <a:gd name="connsiteX220" fmla="*/ 1928997 w 6523290"/>
              <a:gd name="connsiteY220" fmla="*/ 2033972 h 7238548"/>
              <a:gd name="connsiteX221" fmla="*/ 1156973 w 6523290"/>
              <a:gd name="connsiteY221" fmla="*/ 3092611 h 7238548"/>
              <a:gd name="connsiteX222" fmla="*/ 1125038 w 6523290"/>
              <a:gd name="connsiteY222" fmla="*/ 3097401 h 7238548"/>
              <a:gd name="connsiteX223" fmla="*/ 601307 w 6523290"/>
              <a:gd name="connsiteY223" fmla="*/ 2927348 h 7238548"/>
              <a:gd name="connsiteX224" fmla="*/ 585340 w 6523290"/>
              <a:gd name="connsiteY224" fmla="*/ 2920961 h 7238548"/>
              <a:gd name="connsiteX225" fmla="*/ 1590488 w 6523290"/>
              <a:gd name="connsiteY225" fmla="*/ 1538983 h 7238548"/>
              <a:gd name="connsiteX226" fmla="*/ 575759 w 6523290"/>
              <a:gd name="connsiteY226" fmla="*/ 2957686 h 7238548"/>
              <a:gd name="connsiteX227" fmla="*/ 593323 w 6523290"/>
              <a:gd name="connsiteY227" fmla="*/ 2960082 h 7238548"/>
              <a:gd name="connsiteX228" fmla="*/ 1113861 w 6523290"/>
              <a:gd name="connsiteY228" fmla="*/ 3128538 h 7238548"/>
              <a:gd name="connsiteX229" fmla="*/ 1138610 w 6523290"/>
              <a:gd name="connsiteY229" fmla="*/ 3154085 h 7238548"/>
              <a:gd name="connsiteX230" fmla="*/ 1138610 w 6523290"/>
              <a:gd name="connsiteY230" fmla="*/ 4464211 h 7238548"/>
              <a:gd name="connsiteX231" fmla="*/ 1118651 w 6523290"/>
              <a:gd name="connsiteY231" fmla="*/ 4487364 h 7238548"/>
              <a:gd name="connsiteX232" fmla="*/ 589331 w 6523290"/>
              <a:gd name="connsiteY232" fmla="*/ 4659014 h 7238548"/>
              <a:gd name="connsiteX233" fmla="*/ 575759 w 6523290"/>
              <a:gd name="connsiteY233" fmla="*/ 4663005 h 7238548"/>
              <a:gd name="connsiteX234" fmla="*/ 575759 w 6523290"/>
              <a:gd name="connsiteY234" fmla="*/ 2957686 h 7238548"/>
              <a:gd name="connsiteX235" fmla="*/ 1597673 w 6523290"/>
              <a:gd name="connsiteY235" fmla="*/ 6069733 h 7238548"/>
              <a:gd name="connsiteX236" fmla="*/ 1588891 w 6523290"/>
              <a:gd name="connsiteY236" fmla="*/ 6080113 h 7238548"/>
              <a:gd name="connsiteX237" fmla="*/ 1204875 w 6523290"/>
              <a:gd name="connsiteY237" fmla="*/ 5302500 h 7238548"/>
              <a:gd name="connsiteX238" fmla="*/ 583743 w 6523290"/>
              <a:gd name="connsiteY238" fmla="*/ 4694940 h 7238548"/>
              <a:gd name="connsiteX239" fmla="*/ 879938 w 6523290"/>
              <a:gd name="connsiteY239" fmla="*/ 4599136 h 7238548"/>
              <a:gd name="connsiteX240" fmla="*/ 1125038 w 6523290"/>
              <a:gd name="connsiteY240" fmla="*/ 4519299 h 7238548"/>
              <a:gd name="connsiteX241" fmla="*/ 1156973 w 6523290"/>
              <a:gd name="connsiteY241" fmla="*/ 4524089 h 7238548"/>
              <a:gd name="connsiteX242" fmla="*/ 1929795 w 6523290"/>
              <a:gd name="connsiteY242" fmla="*/ 5589115 h 7238548"/>
              <a:gd name="connsiteX243" fmla="*/ 1927400 w 6523290"/>
              <a:gd name="connsiteY243" fmla="*/ 5617856 h 7238548"/>
              <a:gd name="connsiteX244" fmla="*/ 1597673 w 6523290"/>
              <a:gd name="connsiteY244" fmla="*/ 6069733 h 7238548"/>
              <a:gd name="connsiteX245" fmla="*/ 3243114 w 6523290"/>
              <a:gd name="connsiteY245" fmla="*/ 6603843 h 7238548"/>
              <a:gd name="connsiteX246" fmla="*/ 3240719 w 6523290"/>
              <a:gd name="connsiteY246" fmla="*/ 6628592 h 7238548"/>
              <a:gd name="connsiteX247" fmla="*/ 1620826 w 6523290"/>
              <a:gd name="connsiteY247" fmla="*/ 6100870 h 7238548"/>
              <a:gd name="connsiteX248" fmla="*/ 1632003 w 6523290"/>
              <a:gd name="connsiteY248" fmla="*/ 6080911 h 7238548"/>
              <a:gd name="connsiteX249" fmla="*/ 1949754 w 6523290"/>
              <a:gd name="connsiteY249" fmla="*/ 5642605 h 7238548"/>
              <a:gd name="connsiteX250" fmla="*/ 1980891 w 6523290"/>
              <a:gd name="connsiteY250" fmla="*/ 5625840 h 7238548"/>
              <a:gd name="connsiteX251" fmla="*/ 3220760 w 6523290"/>
              <a:gd name="connsiteY251" fmla="*/ 6025823 h 7238548"/>
              <a:gd name="connsiteX252" fmla="*/ 3243913 w 6523290"/>
              <a:gd name="connsiteY252" fmla="*/ 6071330 h 7238548"/>
              <a:gd name="connsiteX253" fmla="*/ 3243114 w 6523290"/>
              <a:gd name="connsiteY253" fmla="*/ 6603843 h 7238548"/>
              <a:gd name="connsiteX254" fmla="*/ 3243114 w 6523290"/>
              <a:gd name="connsiteY254" fmla="*/ 5975526 h 7238548"/>
              <a:gd name="connsiteX255" fmla="*/ 3239921 w 6523290"/>
              <a:gd name="connsiteY255" fmla="*/ 5997880 h 7238548"/>
              <a:gd name="connsiteX256" fmla="*/ 1990471 w 6523290"/>
              <a:gd name="connsiteY256" fmla="*/ 5591510 h 7238548"/>
              <a:gd name="connsiteX257" fmla="*/ 1999253 w 6523290"/>
              <a:gd name="connsiteY257" fmla="*/ 5573946 h 7238548"/>
              <a:gd name="connsiteX258" fmla="*/ 2319400 w 6523290"/>
              <a:gd name="connsiteY258" fmla="*/ 5132447 h 7238548"/>
              <a:gd name="connsiteX259" fmla="*/ 2348940 w 6523290"/>
              <a:gd name="connsiteY259" fmla="*/ 5116480 h 7238548"/>
              <a:gd name="connsiteX260" fmla="*/ 3224752 w 6523290"/>
              <a:gd name="connsiteY260" fmla="*/ 5399102 h 7238548"/>
              <a:gd name="connsiteX261" fmla="*/ 3243114 w 6523290"/>
              <a:gd name="connsiteY261" fmla="*/ 5435029 h 7238548"/>
              <a:gd name="connsiteX262" fmla="*/ 3243114 w 6523290"/>
              <a:gd name="connsiteY262" fmla="*/ 5975526 h 7238548"/>
              <a:gd name="connsiteX263" fmla="*/ 3239921 w 6523290"/>
              <a:gd name="connsiteY263" fmla="*/ 5366369 h 7238548"/>
              <a:gd name="connsiteX264" fmla="*/ 3223953 w 6523290"/>
              <a:gd name="connsiteY264" fmla="*/ 5357588 h 7238548"/>
              <a:gd name="connsiteX265" fmla="*/ 2381673 w 6523290"/>
              <a:gd name="connsiteY265" fmla="*/ 5083746 h 7238548"/>
              <a:gd name="connsiteX266" fmla="*/ 2360915 w 6523290"/>
              <a:gd name="connsiteY266" fmla="*/ 5083746 h 7238548"/>
              <a:gd name="connsiteX267" fmla="*/ 2371294 w 6523290"/>
              <a:gd name="connsiteY267" fmla="*/ 5063787 h 7238548"/>
              <a:gd name="connsiteX268" fmla="*/ 2689045 w 6523290"/>
              <a:gd name="connsiteY268" fmla="*/ 4625482 h 7238548"/>
              <a:gd name="connsiteX269" fmla="*/ 2721778 w 6523290"/>
              <a:gd name="connsiteY269" fmla="*/ 4608716 h 7238548"/>
              <a:gd name="connsiteX270" fmla="*/ 3227945 w 6523290"/>
              <a:gd name="connsiteY270" fmla="*/ 4773180 h 7238548"/>
              <a:gd name="connsiteX271" fmla="*/ 3243913 w 6523290"/>
              <a:gd name="connsiteY271" fmla="*/ 4805115 h 7238548"/>
              <a:gd name="connsiteX272" fmla="*/ 3243114 w 6523290"/>
              <a:gd name="connsiteY272" fmla="*/ 5348805 h 7238548"/>
              <a:gd name="connsiteX273" fmla="*/ 3239921 w 6523290"/>
              <a:gd name="connsiteY273" fmla="*/ 5366369 h 7238548"/>
              <a:gd name="connsiteX274" fmla="*/ 3243913 w 6523290"/>
              <a:gd name="connsiteY274" fmla="*/ 3745678 h 7238548"/>
              <a:gd name="connsiteX275" fmla="*/ 3240719 w 6523290"/>
              <a:gd name="connsiteY275" fmla="*/ 3752065 h 7238548"/>
              <a:gd name="connsiteX276" fmla="*/ 3099408 w 6523290"/>
              <a:gd name="connsiteY276" fmla="*/ 3556464 h 7238548"/>
              <a:gd name="connsiteX277" fmla="*/ 3113778 w 6523290"/>
              <a:gd name="connsiteY277" fmla="*/ 3550875 h 7238548"/>
              <a:gd name="connsiteX278" fmla="*/ 3231139 w 6523290"/>
              <a:gd name="connsiteY278" fmla="*/ 3512554 h 7238548"/>
              <a:gd name="connsiteX279" fmla="*/ 3244711 w 6523290"/>
              <a:gd name="connsiteY279" fmla="*/ 3519739 h 7238548"/>
              <a:gd name="connsiteX280" fmla="*/ 3243913 w 6523290"/>
              <a:gd name="connsiteY280" fmla="*/ 3745678 h 7238548"/>
              <a:gd name="connsiteX281" fmla="*/ 3244711 w 6523290"/>
              <a:gd name="connsiteY281" fmla="*/ 3443894 h 7238548"/>
              <a:gd name="connsiteX282" fmla="*/ 3227147 w 6523290"/>
              <a:gd name="connsiteY282" fmla="*/ 3475829 h 7238548"/>
              <a:gd name="connsiteX283" fmla="*/ 3088230 w 6523290"/>
              <a:gd name="connsiteY283" fmla="*/ 3518941 h 7238548"/>
              <a:gd name="connsiteX284" fmla="*/ 3064279 w 6523290"/>
              <a:gd name="connsiteY284" fmla="*/ 3507764 h 7238548"/>
              <a:gd name="connsiteX285" fmla="*/ 2737746 w 6523290"/>
              <a:gd name="connsiteY285" fmla="*/ 3057483 h 7238548"/>
              <a:gd name="connsiteX286" fmla="*/ 2729762 w 6523290"/>
              <a:gd name="connsiteY286" fmla="*/ 3043910 h 7238548"/>
              <a:gd name="connsiteX287" fmla="*/ 3241518 w 6523290"/>
              <a:gd name="connsiteY287" fmla="*/ 2878648 h 7238548"/>
              <a:gd name="connsiteX288" fmla="*/ 3245509 w 6523290"/>
              <a:gd name="connsiteY288" fmla="*/ 2897809 h 7238548"/>
              <a:gd name="connsiteX289" fmla="*/ 3244711 w 6523290"/>
              <a:gd name="connsiteY289" fmla="*/ 3443894 h 7238548"/>
              <a:gd name="connsiteX290" fmla="*/ 3245509 w 6523290"/>
              <a:gd name="connsiteY290" fmla="*/ 2814778 h 7238548"/>
              <a:gd name="connsiteX291" fmla="*/ 3230340 w 6523290"/>
              <a:gd name="connsiteY291" fmla="*/ 2845116 h 7238548"/>
              <a:gd name="connsiteX292" fmla="*/ 2720980 w 6523290"/>
              <a:gd name="connsiteY292" fmla="*/ 3010379 h 7238548"/>
              <a:gd name="connsiteX293" fmla="*/ 2692239 w 6523290"/>
              <a:gd name="connsiteY293" fmla="*/ 2996008 h 7238548"/>
              <a:gd name="connsiteX294" fmla="*/ 2368899 w 6523290"/>
              <a:gd name="connsiteY294" fmla="*/ 2549719 h 7238548"/>
              <a:gd name="connsiteX295" fmla="*/ 2362512 w 6523290"/>
              <a:gd name="connsiteY295" fmla="*/ 2536147 h 7238548"/>
              <a:gd name="connsiteX296" fmla="*/ 2382471 w 6523290"/>
              <a:gd name="connsiteY296" fmla="*/ 2534550 h 7238548"/>
              <a:gd name="connsiteX297" fmla="*/ 3226349 w 6523290"/>
              <a:gd name="connsiteY297" fmla="*/ 2259911 h 7238548"/>
              <a:gd name="connsiteX298" fmla="*/ 3242316 w 6523290"/>
              <a:gd name="connsiteY298" fmla="*/ 2251927 h 7238548"/>
              <a:gd name="connsiteX299" fmla="*/ 3244711 w 6523290"/>
              <a:gd name="connsiteY299" fmla="*/ 2269491 h 7238548"/>
              <a:gd name="connsiteX300" fmla="*/ 3245509 w 6523290"/>
              <a:gd name="connsiteY300" fmla="*/ 2814778 h 7238548"/>
              <a:gd name="connsiteX301" fmla="*/ 4922885 w 6523290"/>
              <a:gd name="connsiteY301" fmla="*/ 1550958 h 7238548"/>
              <a:gd name="connsiteX302" fmla="*/ 4934861 w 6523290"/>
              <a:gd name="connsiteY302" fmla="*/ 1538983 h 7238548"/>
              <a:gd name="connsiteX303" fmla="*/ 5319675 w 6523290"/>
              <a:gd name="connsiteY303" fmla="*/ 2314998 h 7238548"/>
              <a:gd name="connsiteX304" fmla="*/ 5940807 w 6523290"/>
              <a:gd name="connsiteY304" fmla="*/ 2921760 h 7238548"/>
              <a:gd name="connsiteX305" fmla="*/ 5894502 w 6523290"/>
              <a:gd name="connsiteY305" fmla="*/ 2936929 h 7238548"/>
              <a:gd name="connsiteX306" fmla="*/ 5399512 w 6523290"/>
              <a:gd name="connsiteY306" fmla="*/ 3097401 h 7238548"/>
              <a:gd name="connsiteX307" fmla="*/ 5367578 w 6523290"/>
              <a:gd name="connsiteY307" fmla="*/ 3092611 h 7238548"/>
              <a:gd name="connsiteX308" fmla="*/ 4593957 w 6523290"/>
              <a:gd name="connsiteY308" fmla="*/ 2027585 h 7238548"/>
              <a:gd name="connsiteX309" fmla="*/ 4597150 w 6523290"/>
              <a:gd name="connsiteY309" fmla="*/ 1997247 h 7238548"/>
              <a:gd name="connsiteX310" fmla="*/ 4922885 w 6523290"/>
              <a:gd name="connsiteY310" fmla="*/ 1550958 h 7238548"/>
              <a:gd name="connsiteX311" fmla="*/ 3277444 w 6523290"/>
              <a:gd name="connsiteY311" fmla="*/ 4805913 h 7238548"/>
              <a:gd name="connsiteX312" fmla="*/ 3294210 w 6523290"/>
              <a:gd name="connsiteY312" fmla="*/ 4773180 h 7238548"/>
              <a:gd name="connsiteX313" fmla="*/ 3797982 w 6523290"/>
              <a:gd name="connsiteY313" fmla="*/ 4608716 h 7238548"/>
              <a:gd name="connsiteX314" fmla="*/ 3832312 w 6523290"/>
              <a:gd name="connsiteY314" fmla="*/ 4626280 h 7238548"/>
              <a:gd name="connsiteX315" fmla="*/ 4150063 w 6523290"/>
              <a:gd name="connsiteY315" fmla="*/ 5064586 h 7238548"/>
              <a:gd name="connsiteX316" fmla="*/ 4160441 w 6523290"/>
              <a:gd name="connsiteY316" fmla="*/ 5084545 h 7238548"/>
              <a:gd name="connsiteX317" fmla="*/ 3280638 w 6523290"/>
              <a:gd name="connsiteY317" fmla="*/ 5370361 h 7238548"/>
              <a:gd name="connsiteX318" fmla="*/ 3277444 w 6523290"/>
              <a:gd name="connsiteY318" fmla="*/ 5348007 h 7238548"/>
              <a:gd name="connsiteX319" fmla="*/ 3277444 w 6523290"/>
              <a:gd name="connsiteY319" fmla="*/ 4805913 h 7238548"/>
              <a:gd name="connsiteX320" fmla="*/ 4189183 w 6523290"/>
              <a:gd name="connsiteY320" fmla="*/ 3540497 h 7238548"/>
              <a:gd name="connsiteX321" fmla="*/ 4209941 w 6523290"/>
              <a:gd name="connsiteY321" fmla="*/ 3518941 h 7238548"/>
              <a:gd name="connsiteX322" fmla="*/ 4732075 w 6523290"/>
              <a:gd name="connsiteY322" fmla="*/ 3349686 h 7238548"/>
              <a:gd name="connsiteX323" fmla="*/ 4748042 w 6523290"/>
              <a:gd name="connsiteY323" fmla="*/ 3346493 h 7238548"/>
              <a:gd name="connsiteX324" fmla="*/ 4745647 w 6523290"/>
              <a:gd name="connsiteY324" fmla="*/ 3364057 h 7238548"/>
              <a:gd name="connsiteX325" fmla="*/ 4745647 w 6523290"/>
              <a:gd name="connsiteY325" fmla="*/ 4255836 h 7238548"/>
              <a:gd name="connsiteX326" fmla="*/ 4748042 w 6523290"/>
              <a:gd name="connsiteY326" fmla="*/ 4274997 h 7238548"/>
              <a:gd name="connsiteX327" fmla="*/ 4494161 w 6523290"/>
              <a:gd name="connsiteY327" fmla="*/ 4192765 h 7238548"/>
              <a:gd name="connsiteX328" fmla="*/ 4210739 w 6523290"/>
              <a:gd name="connsiteY328" fmla="*/ 4100953 h 7238548"/>
              <a:gd name="connsiteX329" fmla="*/ 4187586 w 6523290"/>
              <a:gd name="connsiteY329" fmla="*/ 4078598 h 7238548"/>
              <a:gd name="connsiteX330" fmla="*/ 4189183 w 6523290"/>
              <a:gd name="connsiteY330" fmla="*/ 3540497 h 7238548"/>
              <a:gd name="connsiteX331" fmla="*/ 4152458 w 6523290"/>
              <a:gd name="connsiteY331" fmla="*/ 4077800 h 7238548"/>
              <a:gd name="connsiteX332" fmla="*/ 4131700 w 6523290"/>
              <a:gd name="connsiteY332" fmla="*/ 4074606 h 7238548"/>
              <a:gd name="connsiteX333" fmla="*/ 3611961 w 6523290"/>
              <a:gd name="connsiteY333" fmla="*/ 3906150 h 7238548"/>
              <a:gd name="connsiteX334" fmla="*/ 3591204 w 6523290"/>
              <a:gd name="connsiteY334" fmla="*/ 3884594 h 7238548"/>
              <a:gd name="connsiteX335" fmla="*/ 3591204 w 6523290"/>
              <a:gd name="connsiteY335" fmla="*/ 3732904 h 7238548"/>
              <a:gd name="connsiteX336" fmla="*/ 3609566 w 6523290"/>
              <a:gd name="connsiteY336" fmla="*/ 3713743 h 7238548"/>
              <a:gd name="connsiteX337" fmla="*/ 4138886 w 6523290"/>
              <a:gd name="connsiteY337" fmla="*/ 3542093 h 7238548"/>
              <a:gd name="connsiteX338" fmla="*/ 4153256 w 6523290"/>
              <a:gd name="connsiteY338" fmla="*/ 3541295 h 7238548"/>
              <a:gd name="connsiteX339" fmla="*/ 4112539 w 6523290"/>
              <a:gd name="connsiteY339" fmla="*/ 3809547 h 7238548"/>
              <a:gd name="connsiteX340" fmla="*/ 4152458 w 6523290"/>
              <a:gd name="connsiteY340" fmla="*/ 4077800 h 7238548"/>
              <a:gd name="connsiteX341" fmla="*/ 4224311 w 6523290"/>
              <a:gd name="connsiteY341" fmla="*/ 2540139 h 7238548"/>
              <a:gd name="connsiteX342" fmla="*/ 4229900 w 6523290"/>
              <a:gd name="connsiteY342" fmla="*/ 2503414 h 7238548"/>
              <a:gd name="connsiteX343" fmla="*/ 4549248 w 6523290"/>
              <a:gd name="connsiteY343" fmla="*/ 2064310 h 7238548"/>
              <a:gd name="connsiteX344" fmla="*/ 4563619 w 6523290"/>
              <a:gd name="connsiteY344" fmla="*/ 2045948 h 7238548"/>
              <a:gd name="connsiteX345" fmla="*/ 4863007 w 6523290"/>
              <a:gd name="connsiteY345" fmla="*/ 2647120 h 7238548"/>
              <a:gd name="connsiteX346" fmla="*/ 5341231 w 6523290"/>
              <a:gd name="connsiteY346" fmla="*/ 3115764 h 7238548"/>
              <a:gd name="connsiteX347" fmla="*/ 5241435 w 6523290"/>
              <a:gd name="connsiteY347" fmla="*/ 3148497 h 7238548"/>
              <a:gd name="connsiteX348" fmla="*/ 4803130 w 6523290"/>
              <a:gd name="connsiteY348" fmla="*/ 3291405 h 7238548"/>
              <a:gd name="connsiteX349" fmla="*/ 4764808 w 6523290"/>
              <a:gd name="connsiteY349" fmla="*/ 3285018 h 7238548"/>
              <a:gd name="connsiteX350" fmla="*/ 4224311 w 6523290"/>
              <a:gd name="connsiteY350" fmla="*/ 2540139 h 7238548"/>
              <a:gd name="connsiteX351" fmla="*/ 4741656 w 6523290"/>
              <a:gd name="connsiteY351" fmla="*/ 3310566 h 7238548"/>
              <a:gd name="connsiteX352" fmla="*/ 4559627 w 6523290"/>
              <a:gd name="connsiteY352" fmla="*/ 3369645 h 7238548"/>
              <a:gd name="connsiteX353" fmla="*/ 4201159 w 6523290"/>
              <a:gd name="connsiteY353" fmla="*/ 3486207 h 7238548"/>
              <a:gd name="connsiteX354" fmla="*/ 4169224 w 6523290"/>
              <a:gd name="connsiteY354" fmla="*/ 3482216 h 7238548"/>
              <a:gd name="connsiteX355" fmla="*/ 3852271 w 6523290"/>
              <a:gd name="connsiteY355" fmla="*/ 3045507 h 7238548"/>
              <a:gd name="connsiteX356" fmla="*/ 3855464 w 6523290"/>
              <a:gd name="connsiteY356" fmla="*/ 3017564 h 7238548"/>
              <a:gd name="connsiteX357" fmla="*/ 4182796 w 6523290"/>
              <a:gd name="connsiteY357" fmla="*/ 2567283 h 7238548"/>
              <a:gd name="connsiteX358" fmla="*/ 4192376 w 6523290"/>
              <a:gd name="connsiteY358" fmla="*/ 2556106 h 7238548"/>
              <a:gd name="connsiteX359" fmla="*/ 4741656 w 6523290"/>
              <a:gd name="connsiteY359" fmla="*/ 3310566 h 7238548"/>
              <a:gd name="connsiteX360" fmla="*/ 4143676 w 6523290"/>
              <a:gd name="connsiteY360" fmla="*/ 3505368 h 7238548"/>
              <a:gd name="connsiteX361" fmla="*/ 4090185 w 6523290"/>
              <a:gd name="connsiteY361" fmla="*/ 3522933 h 7238548"/>
              <a:gd name="connsiteX362" fmla="*/ 3601583 w 6523290"/>
              <a:gd name="connsiteY362" fmla="*/ 3681808 h 7238548"/>
              <a:gd name="connsiteX363" fmla="*/ 3572043 w 6523290"/>
              <a:gd name="connsiteY363" fmla="*/ 3676219 h 7238548"/>
              <a:gd name="connsiteX364" fmla="*/ 3483424 w 6523290"/>
              <a:gd name="connsiteY364" fmla="*/ 3553271 h 7238548"/>
              <a:gd name="connsiteX365" fmla="*/ 3485819 w 6523290"/>
              <a:gd name="connsiteY365" fmla="*/ 3528521 h 7238548"/>
              <a:gd name="connsiteX366" fmla="*/ 3817941 w 6523290"/>
              <a:gd name="connsiteY366" fmla="*/ 3072652 h 7238548"/>
              <a:gd name="connsiteX367" fmla="*/ 3823529 w 6523290"/>
              <a:gd name="connsiteY367" fmla="*/ 3064668 h 7238548"/>
              <a:gd name="connsiteX368" fmla="*/ 4143676 w 6523290"/>
              <a:gd name="connsiteY368" fmla="*/ 3505368 h 7238548"/>
              <a:gd name="connsiteX369" fmla="*/ 3553680 w 6523290"/>
              <a:gd name="connsiteY369" fmla="*/ 3876610 h 7238548"/>
              <a:gd name="connsiteX370" fmla="*/ 3539310 w 6523290"/>
              <a:gd name="connsiteY370" fmla="*/ 3881401 h 7238548"/>
              <a:gd name="connsiteX371" fmla="*/ 3339717 w 6523290"/>
              <a:gd name="connsiteY371" fmla="*/ 3816733 h 7238548"/>
              <a:gd name="connsiteX372" fmla="*/ 3317363 w 6523290"/>
              <a:gd name="connsiteY372" fmla="*/ 3808749 h 7238548"/>
              <a:gd name="connsiteX373" fmla="*/ 3555277 w 6523290"/>
              <a:gd name="connsiteY373" fmla="*/ 3731307 h 7238548"/>
              <a:gd name="connsiteX374" fmla="*/ 3553680 w 6523290"/>
              <a:gd name="connsiteY374" fmla="*/ 3876610 h 7238548"/>
              <a:gd name="connsiteX375" fmla="*/ 3545697 w 6523290"/>
              <a:gd name="connsiteY375" fmla="*/ 3699372 h 7238548"/>
              <a:gd name="connsiteX376" fmla="*/ 3311774 w 6523290"/>
              <a:gd name="connsiteY376" fmla="*/ 3775218 h 7238548"/>
              <a:gd name="connsiteX377" fmla="*/ 3309379 w 6523290"/>
              <a:gd name="connsiteY377" fmla="*/ 3772024 h 7238548"/>
              <a:gd name="connsiteX378" fmla="*/ 3453884 w 6523290"/>
              <a:gd name="connsiteY378" fmla="*/ 3573230 h 7238548"/>
              <a:gd name="connsiteX379" fmla="*/ 3545697 w 6523290"/>
              <a:gd name="connsiteY379" fmla="*/ 3699372 h 7238548"/>
              <a:gd name="connsiteX380" fmla="*/ 3312572 w 6523290"/>
              <a:gd name="connsiteY380" fmla="*/ 3843877 h 7238548"/>
              <a:gd name="connsiteX381" fmla="*/ 3545697 w 6523290"/>
              <a:gd name="connsiteY381" fmla="*/ 3919722 h 7238548"/>
              <a:gd name="connsiteX382" fmla="*/ 3453884 w 6523290"/>
              <a:gd name="connsiteY382" fmla="*/ 4045865 h 7238548"/>
              <a:gd name="connsiteX383" fmla="*/ 3310177 w 6523290"/>
              <a:gd name="connsiteY383" fmla="*/ 3847869 h 7238548"/>
              <a:gd name="connsiteX384" fmla="*/ 3312572 w 6523290"/>
              <a:gd name="connsiteY384" fmla="*/ 3843877 h 7238548"/>
              <a:gd name="connsiteX385" fmla="*/ 3485020 w 6523290"/>
              <a:gd name="connsiteY385" fmla="*/ 4059437 h 7238548"/>
              <a:gd name="connsiteX386" fmla="*/ 3572043 w 6523290"/>
              <a:gd name="connsiteY386" fmla="*/ 3942077 h 7238548"/>
              <a:gd name="connsiteX387" fmla="*/ 3598389 w 6523290"/>
              <a:gd name="connsiteY387" fmla="*/ 3936488 h 7238548"/>
              <a:gd name="connsiteX388" fmla="*/ 4130902 w 6523290"/>
              <a:gd name="connsiteY388" fmla="*/ 4109735 h 7238548"/>
              <a:gd name="connsiteX389" fmla="*/ 4142079 w 6523290"/>
              <a:gd name="connsiteY389" fmla="*/ 4114525 h 7238548"/>
              <a:gd name="connsiteX390" fmla="*/ 3824328 w 6523290"/>
              <a:gd name="connsiteY390" fmla="*/ 4550435 h 7238548"/>
              <a:gd name="connsiteX391" fmla="*/ 3809957 w 6523290"/>
              <a:gd name="connsiteY391" fmla="*/ 4536064 h 7238548"/>
              <a:gd name="connsiteX392" fmla="*/ 3489811 w 6523290"/>
              <a:gd name="connsiteY392" fmla="*/ 4095364 h 7238548"/>
              <a:gd name="connsiteX393" fmla="*/ 3485020 w 6523290"/>
              <a:gd name="connsiteY393" fmla="*/ 4059437 h 7238548"/>
              <a:gd name="connsiteX394" fmla="*/ 4119725 w 6523290"/>
              <a:gd name="connsiteY394" fmla="*/ 4963991 h 7238548"/>
              <a:gd name="connsiteX395" fmla="*/ 3858658 w 6523290"/>
              <a:gd name="connsiteY395" fmla="*/ 4604724 h 7238548"/>
              <a:gd name="connsiteX396" fmla="*/ 3853069 w 6523290"/>
              <a:gd name="connsiteY396" fmla="*/ 4569596 h 7238548"/>
              <a:gd name="connsiteX397" fmla="*/ 4169224 w 6523290"/>
              <a:gd name="connsiteY397" fmla="*/ 4136081 h 7238548"/>
              <a:gd name="connsiteX398" fmla="*/ 4194772 w 6523290"/>
              <a:gd name="connsiteY398" fmla="*/ 4129694 h 7238548"/>
              <a:gd name="connsiteX399" fmla="*/ 4731276 w 6523290"/>
              <a:gd name="connsiteY399" fmla="*/ 4304537 h 7238548"/>
              <a:gd name="connsiteX400" fmla="*/ 4740059 w 6523290"/>
              <a:gd name="connsiteY400" fmla="*/ 4308529 h 7238548"/>
              <a:gd name="connsiteX401" fmla="*/ 4192376 w 6523290"/>
              <a:gd name="connsiteY401" fmla="*/ 5062989 h 7238548"/>
              <a:gd name="connsiteX402" fmla="*/ 4119725 w 6523290"/>
              <a:gd name="connsiteY402" fmla="*/ 4963991 h 7238548"/>
              <a:gd name="connsiteX403" fmla="*/ 4223513 w 6523290"/>
              <a:gd name="connsiteY403" fmla="*/ 5079754 h 7238548"/>
              <a:gd name="connsiteX404" fmla="*/ 4767203 w 6523290"/>
              <a:gd name="connsiteY404" fmla="*/ 4332480 h 7238548"/>
              <a:gd name="connsiteX405" fmla="*/ 4796743 w 6523290"/>
              <a:gd name="connsiteY405" fmla="*/ 4325295 h 7238548"/>
              <a:gd name="connsiteX406" fmla="*/ 5329256 w 6523290"/>
              <a:gd name="connsiteY406" fmla="*/ 4498541 h 7238548"/>
              <a:gd name="connsiteX407" fmla="*/ 5339635 w 6523290"/>
              <a:gd name="connsiteY407" fmla="*/ 4502533 h 7238548"/>
              <a:gd name="connsiteX408" fmla="*/ 4563619 w 6523290"/>
              <a:gd name="connsiteY408" fmla="*/ 5568357 h 7238548"/>
              <a:gd name="connsiteX409" fmla="*/ 4550047 w 6523290"/>
              <a:gd name="connsiteY409" fmla="*/ 5553986 h 7238548"/>
              <a:gd name="connsiteX410" fmla="*/ 4229900 w 6523290"/>
              <a:gd name="connsiteY410" fmla="*/ 5112488 h 7238548"/>
              <a:gd name="connsiteX411" fmla="*/ 4223513 w 6523290"/>
              <a:gd name="connsiteY411" fmla="*/ 5079754 h 7238548"/>
              <a:gd name="connsiteX412" fmla="*/ 5330853 w 6523290"/>
              <a:gd name="connsiteY412" fmla="*/ 4464211 h 7238548"/>
              <a:gd name="connsiteX413" fmla="*/ 4808718 w 6523290"/>
              <a:gd name="connsiteY413" fmla="*/ 4294956 h 7238548"/>
              <a:gd name="connsiteX414" fmla="*/ 4788759 w 6523290"/>
              <a:gd name="connsiteY414" fmla="*/ 4274997 h 7238548"/>
              <a:gd name="connsiteX415" fmla="*/ 4789558 w 6523290"/>
              <a:gd name="connsiteY415" fmla="*/ 3344098 h 7238548"/>
              <a:gd name="connsiteX416" fmla="*/ 4807122 w 6523290"/>
              <a:gd name="connsiteY416" fmla="*/ 3325735 h 7238548"/>
              <a:gd name="connsiteX417" fmla="*/ 5340433 w 6523290"/>
              <a:gd name="connsiteY417" fmla="*/ 3153287 h 7238548"/>
              <a:gd name="connsiteX418" fmla="*/ 5353207 w 6523290"/>
              <a:gd name="connsiteY418" fmla="*/ 3150094 h 7238548"/>
              <a:gd name="connsiteX419" fmla="*/ 5242233 w 6523290"/>
              <a:gd name="connsiteY419" fmla="*/ 3811144 h 7238548"/>
              <a:gd name="connsiteX420" fmla="*/ 5351610 w 6523290"/>
              <a:gd name="connsiteY420" fmla="*/ 4466606 h 7238548"/>
              <a:gd name="connsiteX421" fmla="*/ 5330853 w 6523290"/>
              <a:gd name="connsiteY421" fmla="*/ 4464211 h 7238548"/>
              <a:gd name="connsiteX422" fmla="*/ 3279839 w 6523290"/>
              <a:gd name="connsiteY422" fmla="*/ 1009663 h 7238548"/>
              <a:gd name="connsiteX423" fmla="*/ 3280638 w 6523290"/>
              <a:gd name="connsiteY423" fmla="*/ 988107 h 7238548"/>
              <a:gd name="connsiteX424" fmla="*/ 4901330 w 6523290"/>
              <a:gd name="connsiteY424" fmla="*/ 1515830 h 7238548"/>
              <a:gd name="connsiteX425" fmla="*/ 4891749 w 6523290"/>
              <a:gd name="connsiteY425" fmla="*/ 1534192 h 7238548"/>
              <a:gd name="connsiteX426" fmla="*/ 4572401 w 6523290"/>
              <a:gd name="connsiteY426" fmla="*/ 1974094 h 7238548"/>
              <a:gd name="connsiteX427" fmla="*/ 4542861 w 6523290"/>
              <a:gd name="connsiteY427" fmla="*/ 1990062 h 7238548"/>
              <a:gd name="connsiteX428" fmla="*/ 3293412 w 6523290"/>
              <a:gd name="connsiteY428" fmla="*/ 1584490 h 7238548"/>
              <a:gd name="connsiteX429" fmla="*/ 3278243 w 6523290"/>
              <a:gd name="connsiteY429" fmla="*/ 1554152 h 7238548"/>
              <a:gd name="connsiteX430" fmla="*/ 3279839 w 6523290"/>
              <a:gd name="connsiteY430" fmla="*/ 1009663 h 7238548"/>
              <a:gd name="connsiteX431" fmla="*/ 3279041 w 6523290"/>
              <a:gd name="connsiteY431" fmla="*/ 1639577 h 7238548"/>
              <a:gd name="connsiteX432" fmla="*/ 3282234 w 6523290"/>
              <a:gd name="connsiteY432" fmla="*/ 1619618 h 7238548"/>
              <a:gd name="connsiteX433" fmla="*/ 4529289 w 6523290"/>
              <a:gd name="connsiteY433" fmla="*/ 2025988 h 7238548"/>
              <a:gd name="connsiteX434" fmla="*/ 4523700 w 6523290"/>
              <a:gd name="connsiteY434" fmla="*/ 2041157 h 7238548"/>
              <a:gd name="connsiteX435" fmla="*/ 4198764 w 6523290"/>
              <a:gd name="connsiteY435" fmla="*/ 2489043 h 7238548"/>
              <a:gd name="connsiteX436" fmla="*/ 4174813 w 6523290"/>
              <a:gd name="connsiteY436" fmla="*/ 2501019 h 7238548"/>
              <a:gd name="connsiteX437" fmla="*/ 3289420 w 6523290"/>
              <a:gd name="connsiteY437" fmla="*/ 2213605 h 7238548"/>
              <a:gd name="connsiteX438" fmla="*/ 3277444 w 6523290"/>
              <a:gd name="connsiteY438" fmla="*/ 2188057 h 7238548"/>
              <a:gd name="connsiteX439" fmla="*/ 3279041 w 6523290"/>
              <a:gd name="connsiteY439" fmla="*/ 1639577 h 7238548"/>
              <a:gd name="connsiteX440" fmla="*/ 3279041 w 6523290"/>
              <a:gd name="connsiteY440" fmla="*/ 2267894 h 7238548"/>
              <a:gd name="connsiteX441" fmla="*/ 3279839 w 6523290"/>
              <a:gd name="connsiteY441" fmla="*/ 2251129 h 7238548"/>
              <a:gd name="connsiteX442" fmla="*/ 3297403 w 6523290"/>
              <a:gd name="connsiteY442" fmla="*/ 2259911 h 7238548"/>
              <a:gd name="connsiteX443" fmla="*/ 4141281 w 6523290"/>
              <a:gd name="connsiteY443" fmla="*/ 2534550 h 7238548"/>
              <a:gd name="connsiteX444" fmla="*/ 4152458 w 6523290"/>
              <a:gd name="connsiteY444" fmla="*/ 2534550 h 7238548"/>
              <a:gd name="connsiteX445" fmla="*/ 4157248 w 6523290"/>
              <a:gd name="connsiteY445" fmla="*/ 2544929 h 7238548"/>
              <a:gd name="connsiteX446" fmla="*/ 4151660 w 6523290"/>
              <a:gd name="connsiteY446" fmla="*/ 2552913 h 7238548"/>
              <a:gd name="connsiteX447" fmla="*/ 3831513 w 6523290"/>
              <a:gd name="connsiteY447" fmla="*/ 2994411 h 7238548"/>
              <a:gd name="connsiteX448" fmla="*/ 3797982 w 6523290"/>
              <a:gd name="connsiteY448" fmla="*/ 3011177 h 7238548"/>
              <a:gd name="connsiteX449" fmla="*/ 3292613 w 6523290"/>
              <a:gd name="connsiteY449" fmla="*/ 2845914 h 7238548"/>
              <a:gd name="connsiteX450" fmla="*/ 3276646 w 6523290"/>
              <a:gd name="connsiteY450" fmla="*/ 2817972 h 7238548"/>
              <a:gd name="connsiteX451" fmla="*/ 3279041 w 6523290"/>
              <a:gd name="connsiteY451" fmla="*/ 2267894 h 7238548"/>
              <a:gd name="connsiteX452" fmla="*/ 3281436 w 6523290"/>
              <a:gd name="connsiteY452" fmla="*/ 2881043 h 7238548"/>
              <a:gd name="connsiteX453" fmla="*/ 3294210 w 6523290"/>
              <a:gd name="connsiteY453" fmla="*/ 2886631 h 7238548"/>
              <a:gd name="connsiteX454" fmla="*/ 3779619 w 6523290"/>
              <a:gd name="connsiteY454" fmla="*/ 3043910 h 7238548"/>
              <a:gd name="connsiteX455" fmla="*/ 3787603 w 6523290"/>
              <a:gd name="connsiteY455" fmla="*/ 3044709 h 7238548"/>
              <a:gd name="connsiteX456" fmla="*/ 3793990 w 6523290"/>
              <a:gd name="connsiteY456" fmla="*/ 3047104 h 7238548"/>
              <a:gd name="connsiteX457" fmla="*/ 3782812 w 6523290"/>
              <a:gd name="connsiteY457" fmla="*/ 3063870 h 7238548"/>
              <a:gd name="connsiteX458" fmla="*/ 3462666 w 6523290"/>
              <a:gd name="connsiteY458" fmla="*/ 3504570 h 7238548"/>
              <a:gd name="connsiteX459" fmla="*/ 3432328 w 6523290"/>
              <a:gd name="connsiteY459" fmla="*/ 3518941 h 7238548"/>
              <a:gd name="connsiteX460" fmla="*/ 3292613 w 6523290"/>
              <a:gd name="connsiteY460" fmla="*/ 3472635 h 7238548"/>
              <a:gd name="connsiteX461" fmla="*/ 3278243 w 6523290"/>
              <a:gd name="connsiteY461" fmla="*/ 3447886 h 7238548"/>
              <a:gd name="connsiteX462" fmla="*/ 3279041 w 6523290"/>
              <a:gd name="connsiteY462" fmla="*/ 2895414 h 7238548"/>
              <a:gd name="connsiteX463" fmla="*/ 3281436 w 6523290"/>
              <a:gd name="connsiteY463" fmla="*/ 2881043 h 7238548"/>
              <a:gd name="connsiteX464" fmla="*/ 3278243 w 6523290"/>
              <a:gd name="connsiteY464" fmla="*/ 3725719 h 7238548"/>
              <a:gd name="connsiteX465" fmla="*/ 3278243 w 6523290"/>
              <a:gd name="connsiteY465" fmla="*/ 3525328 h 7238548"/>
              <a:gd name="connsiteX466" fmla="*/ 3295008 w 6523290"/>
              <a:gd name="connsiteY466" fmla="*/ 3514150 h 7238548"/>
              <a:gd name="connsiteX467" fmla="*/ 3425941 w 6523290"/>
              <a:gd name="connsiteY467" fmla="*/ 3554069 h 7238548"/>
              <a:gd name="connsiteX468" fmla="*/ 3281436 w 6523290"/>
              <a:gd name="connsiteY468" fmla="*/ 3753661 h 7238548"/>
              <a:gd name="connsiteX469" fmla="*/ 3278243 w 6523290"/>
              <a:gd name="connsiteY469" fmla="*/ 3725719 h 7238548"/>
              <a:gd name="connsiteX470" fmla="*/ 3278243 w 6523290"/>
              <a:gd name="connsiteY470" fmla="*/ 3915731 h 7238548"/>
              <a:gd name="connsiteX471" fmla="*/ 3281436 w 6523290"/>
              <a:gd name="connsiteY471" fmla="*/ 3865433 h 7238548"/>
              <a:gd name="connsiteX472" fmla="*/ 3425941 w 6523290"/>
              <a:gd name="connsiteY472" fmla="*/ 4065026 h 7238548"/>
              <a:gd name="connsiteX473" fmla="*/ 3289420 w 6523290"/>
              <a:gd name="connsiteY473" fmla="*/ 4107339 h 7238548"/>
              <a:gd name="connsiteX474" fmla="*/ 3278243 w 6523290"/>
              <a:gd name="connsiteY474" fmla="*/ 4095364 h 7238548"/>
              <a:gd name="connsiteX475" fmla="*/ 3278243 w 6523290"/>
              <a:gd name="connsiteY475" fmla="*/ 3915731 h 7238548"/>
              <a:gd name="connsiteX476" fmla="*/ 3278243 w 6523290"/>
              <a:gd name="connsiteY476" fmla="*/ 4718891 h 7238548"/>
              <a:gd name="connsiteX477" fmla="*/ 3278243 w 6523290"/>
              <a:gd name="connsiteY477" fmla="*/ 4173604 h 7238548"/>
              <a:gd name="connsiteX478" fmla="*/ 3295008 w 6523290"/>
              <a:gd name="connsiteY478" fmla="*/ 4142468 h 7238548"/>
              <a:gd name="connsiteX479" fmla="*/ 3435521 w 6523290"/>
              <a:gd name="connsiteY479" fmla="*/ 4098557 h 7238548"/>
              <a:gd name="connsiteX480" fmla="*/ 3458674 w 6523290"/>
              <a:gd name="connsiteY480" fmla="*/ 4108138 h 7238548"/>
              <a:gd name="connsiteX481" fmla="*/ 3788401 w 6523290"/>
              <a:gd name="connsiteY481" fmla="*/ 4563209 h 7238548"/>
              <a:gd name="connsiteX482" fmla="*/ 3793990 w 6523290"/>
              <a:gd name="connsiteY482" fmla="*/ 4572789 h 7238548"/>
              <a:gd name="connsiteX483" fmla="*/ 3639904 w 6523290"/>
              <a:gd name="connsiteY483" fmla="*/ 4587958 h 7238548"/>
              <a:gd name="connsiteX484" fmla="*/ 3298202 w 6523290"/>
              <a:gd name="connsiteY484" fmla="*/ 4728471 h 7238548"/>
              <a:gd name="connsiteX485" fmla="*/ 3282234 w 6523290"/>
              <a:gd name="connsiteY485" fmla="*/ 4735657 h 7238548"/>
              <a:gd name="connsiteX486" fmla="*/ 3278243 w 6523290"/>
              <a:gd name="connsiteY486" fmla="*/ 4718891 h 7238548"/>
              <a:gd name="connsiteX487" fmla="*/ 3277444 w 6523290"/>
              <a:gd name="connsiteY487" fmla="*/ 5967542 h 7238548"/>
              <a:gd name="connsiteX488" fmla="*/ 3276646 w 6523290"/>
              <a:gd name="connsiteY488" fmla="*/ 5435828 h 7238548"/>
              <a:gd name="connsiteX489" fmla="*/ 3293412 w 6523290"/>
              <a:gd name="connsiteY489" fmla="*/ 5402296 h 7238548"/>
              <a:gd name="connsiteX490" fmla="*/ 4051863 w 6523290"/>
              <a:gd name="connsiteY490" fmla="*/ 5120471 h 7238548"/>
              <a:gd name="connsiteX491" fmla="*/ 4174014 w 6523290"/>
              <a:gd name="connsiteY491" fmla="*/ 5117278 h 7238548"/>
              <a:gd name="connsiteX492" fmla="*/ 4197965 w 6523290"/>
              <a:gd name="connsiteY492" fmla="*/ 5129253 h 7238548"/>
              <a:gd name="connsiteX493" fmla="*/ 4523700 w 6523290"/>
              <a:gd name="connsiteY493" fmla="*/ 5578736 h 7238548"/>
              <a:gd name="connsiteX494" fmla="*/ 4532482 w 6523290"/>
              <a:gd name="connsiteY494" fmla="*/ 5593107 h 7238548"/>
              <a:gd name="connsiteX495" fmla="*/ 4337680 w 6523290"/>
              <a:gd name="connsiteY495" fmla="*/ 5599494 h 7238548"/>
              <a:gd name="connsiteX496" fmla="*/ 3305387 w 6523290"/>
              <a:gd name="connsiteY496" fmla="*/ 5981114 h 7238548"/>
              <a:gd name="connsiteX497" fmla="*/ 3280638 w 6523290"/>
              <a:gd name="connsiteY497" fmla="*/ 5996284 h 7238548"/>
              <a:gd name="connsiteX498" fmla="*/ 3277444 w 6523290"/>
              <a:gd name="connsiteY498" fmla="*/ 5967542 h 7238548"/>
              <a:gd name="connsiteX499" fmla="*/ 4898934 w 6523290"/>
              <a:gd name="connsiteY499" fmla="*/ 6099273 h 7238548"/>
              <a:gd name="connsiteX500" fmla="*/ 4882169 w 6523290"/>
              <a:gd name="connsiteY500" fmla="*/ 6102467 h 7238548"/>
              <a:gd name="connsiteX501" fmla="*/ 3297403 w 6523290"/>
              <a:gd name="connsiteY501" fmla="*/ 6616617 h 7238548"/>
              <a:gd name="connsiteX502" fmla="*/ 3279839 w 6523290"/>
              <a:gd name="connsiteY502" fmla="*/ 6626996 h 7238548"/>
              <a:gd name="connsiteX503" fmla="*/ 3278243 w 6523290"/>
              <a:gd name="connsiteY503" fmla="*/ 6606238 h 7238548"/>
              <a:gd name="connsiteX504" fmla="*/ 3278243 w 6523290"/>
              <a:gd name="connsiteY504" fmla="*/ 6064943 h 7238548"/>
              <a:gd name="connsiteX505" fmla="*/ 3293412 w 6523290"/>
              <a:gd name="connsiteY505" fmla="*/ 6033009 h 7238548"/>
              <a:gd name="connsiteX506" fmla="*/ 4241077 w 6523290"/>
              <a:gd name="connsiteY506" fmla="*/ 5643404 h 7238548"/>
              <a:gd name="connsiteX507" fmla="*/ 4542861 w 6523290"/>
              <a:gd name="connsiteY507" fmla="*/ 5627437 h 7238548"/>
              <a:gd name="connsiteX508" fmla="*/ 4571602 w 6523290"/>
              <a:gd name="connsiteY508" fmla="*/ 5641807 h 7238548"/>
              <a:gd name="connsiteX509" fmla="*/ 4892547 w 6523290"/>
              <a:gd name="connsiteY509" fmla="*/ 6084903 h 7238548"/>
              <a:gd name="connsiteX510" fmla="*/ 4898934 w 6523290"/>
              <a:gd name="connsiteY510" fmla="*/ 6099273 h 7238548"/>
              <a:gd name="connsiteX511" fmla="*/ 4932466 w 6523290"/>
              <a:gd name="connsiteY511" fmla="*/ 6079314 h 7238548"/>
              <a:gd name="connsiteX512" fmla="*/ 4920490 w 6523290"/>
              <a:gd name="connsiteY512" fmla="*/ 6067338 h 7238548"/>
              <a:gd name="connsiteX513" fmla="*/ 4597949 w 6523290"/>
              <a:gd name="connsiteY513" fmla="*/ 5623445 h 7238548"/>
              <a:gd name="connsiteX514" fmla="*/ 4592360 w 6523290"/>
              <a:gd name="connsiteY514" fmla="*/ 5591510 h 7238548"/>
              <a:gd name="connsiteX515" fmla="*/ 5368376 w 6523290"/>
              <a:gd name="connsiteY515" fmla="*/ 4524887 h 7238548"/>
              <a:gd name="connsiteX516" fmla="*/ 5394722 w 6523290"/>
              <a:gd name="connsiteY516" fmla="*/ 4520097 h 7238548"/>
              <a:gd name="connsiteX517" fmla="*/ 5921647 w 6523290"/>
              <a:gd name="connsiteY517" fmla="*/ 4691747 h 7238548"/>
              <a:gd name="connsiteX518" fmla="*/ 5937614 w 6523290"/>
              <a:gd name="connsiteY518" fmla="*/ 4698133 h 7238548"/>
              <a:gd name="connsiteX519" fmla="*/ 4932466 w 6523290"/>
              <a:gd name="connsiteY519" fmla="*/ 6079314 h 7238548"/>
              <a:gd name="connsiteX520" fmla="*/ 5789117 w 6523290"/>
              <a:gd name="connsiteY520" fmla="*/ 4613506 h 7238548"/>
              <a:gd name="connsiteX521" fmla="*/ 5410690 w 6523290"/>
              <a:gd name="connsiteY521" fmla="*/ 4490557 h 7238548"/>
              <a:gd name="connsiteX522" fmla="*/ 5385142 w 6523290"/>
              <a:gd name="connsiteY522" fmla="*/ 4465808 h 7238548"/>
              <a:gd name="connsiteX523" fmla="*/ 5385142 w 6523290"/>
              <a:gd name="connsiteY523" fmla="*/ 3155682 h 7238548"/>
              <a:gd name="connsiteX524" fmla="*/ 5411488 w 6523290"/>
              <a:gd name="connsiteY524" fmla="*/ 3129336 h 7238548"/>
              <a:gd name="connsiteX525" fmla="*/ 5932025 w 6523290"/>
              <a:gd name="connsiteY525" fmla="*/ 2960880 h 7238548"/>
              <a:gd name="connsiteX526" fmla="*/ 5949590 w 6523290"/>
              <a:gd name="connsiteY526" fmla="*/ 2956090 h 7238548"/>
              <a:gd name="connsiteX527" fmla="*/ 5949590 w 6523290"/>
              <a:gd name="connsiteY527" fmla="*/ 4665400 h 7238548"/>
              <a:gd name="connsiteX528" fmla="*/ 5789117 w 6523290"/>
              <a:gd name="connsiteY528" fmla="*/ 4613506 h 7238548"/>
              <a:gd name="connsiteX0" fmla="*/ 6506852 w 6523290"/>
              <a:gd name="connsiteY0" fmla="*/ 4831462 h 7223379"/>
              <a:gd name="connsiteX1" fmla="*/ 6011862 w 6523290"/>
              <a:gd name="connsiteY1" fmla="*/ 4670989 h 7223379"/>
              <a:gd name="connsiteX2" fmla="*/ 5983121 w 6523290"/>
              <a:gd name="connsiteY2" fmla="*/ 4642248 h 7223379"/>
              <a:gd name="connsiteX3" fmla="*/ 5844205 w 6523290"/>
              <a:gd name="connsiteY3" fmla="*/ 3958044 h 7223379"/>
              <a:gd name="connsiteX4" fmla="*/ 5984718 w 6523290"/>
              <a:gd name="connsiteY4" fmla="*/ 2943316 h 7223379"/>
              <a:gd name="connsiteX5" fmla="*/ 6010266 w 6523290"/>
              <a:gd name="connsiteY5" fmla="*/ 2918566 h 7223379"/>
              <a:gd name="connsiteX6" fmla="*/ 6506852 w 6523290"/>
              <a:gd name="connsiteY6" fmla="*/ 2758094 h 7223379"/>
              <a:gd name="connsiteX7" fmla="*/ 6522021 w 6523290"/>
              <a:gd name="connsiteY7" fmla="*/ 2736538 h 7223379"/>
              <a:gd name="connsiteX8" fmla="*/ 6497271 w 6523290"/>
              <a:gd name="connsiteY8" fmla="*/ 2725361 h 7223379"/>
              <a:gd name="connsiteX9" fmla="*/ 5997492 w 6523290"/>
              <a:gd name="connsiteY9" fmla="*/ 2888228 h 7223379"/>
              <a:gd name="connsiteX10" fmla="*/ 5967952 w 6523290"/>
              <a:gd name="connsiteY10" fmla="*/ 2884236 h 7223379"/>
              <a:gd name="connsiteX11" fmla="*/ 4964401 w 6523290"/>
              <a:gd name="connsiteY11" fmla="*/ 1504653 h 7223379"/>
              <a:gd name="connsiteX12" fmla="*/ 4971586 w 6523290"/>
              <a:gd name="connsiteY12" fmla="*/ 1467928 h 7223379"/>
              <a:gd name="connsiteX13" fmla="*/ 5871511 w 6523290"/>
              <a:gd name="connsiteY13" fmla="*/ 159372 h 7223379"/>
              <a:gd name="connsiteX14" fmla="*/ 5846265 w 6523290"/>
              <a:gd name="connsiteY14" fmla="*/ 168454 h 7223379"/>
              <a:gd name="connsiteX15" fmla="*/ 4942844 w 6523290"/>
              <a:gd name="connsiteY15" fmla="*/ 1450363 h 7223379"/>
              <a:gd name="connsiteX16" fmla="*/ 4911708 w 6523290"/>
              <a:gd name="connsiteY16" fmla="*/ 1467129 h 7223379"/>
              <a:gd name="connsiteX17" fmla="*/ 4376800 w 6523290"/>
              <a:gd name="connsiteY17" fmla="*/ 1424816 h 7223379"/>
              <a:gd name="connsiteX18" fmla="*/ 3292613 w 6523290"/>
              <a:gd name="connsiteY18" fmla="*/ 939406 h 7223379"/>
              <a:gd name="connsiteX19" fmla="*/ 3279839 w 6523290"/>
              <a:gd name="connsiteY19" fmla="*/ 912262 h 7223379"/>
              <a:gd name="connsiteX20" fmla="*/ 3279839 w 6523290"/>
              <a:gd name="connsiteY20" fmla="*/ 650396 h 7223379"/>
              <a:gd name="connsiteX21" fmla="*/ 3279839 w 6523290"/>
              <a:gd name="connsiteY21" fmla="*/ 650396 h 7223379"/>
              <a:gd name="connsiteX22" fmla="*/ 3279839 w 6523290"/>
              <a:gd name="connsiteY22" fmla="*/ 386136 h 7223379"/>
              <a:gd name="connsiteX23" fmla="*/ 3259880 w 6523290"/>
              <a:gd name="connsiteY23" fmla="*/ 366975 h 7223379"/>
              <a:gd name="connsiteX24" fmla="*/ 3245509 w 6523290"/>
              <a:gd name="connsiteY24" fmla="*/ 386934 h 7223379"/>
              <a:gd name="connsiteX25" fmla="*/ 3245509 w 6523290"/>
              <a:gd name="connsiteY25" fmla="*/ 901883 h 7223379"/>
              <a:gd name="connsiteX26" fmla="*/ 3223953 w 6523290"/>
              <a:gd name="connsiteY26" fmla="*/ 945793 h 7223379"/>
              <a:gd name="connsiteX27" fmla="*/ 1609649 w 6523290"/>
              <a:gd name="connsiteY27" fmla="*/ 1467129 h 7223379"/>
              <a:gd name="connsiteX28" fmla="*/ 1581706 w 6523290"/>
              <a:gd name="connsiteY28" fmla="*/ 1451960 h 7223379"/>
              <a:gd name="connsiteX29" fmla="*/ 1343791 w 6523290"/>
              <a:gd name="connsiteY29" fmla="*/ 1123830 h 7223379"/>
              <a:gd name="connsiteX30" fmla="*/ 1270341 w 6523290"/>
              <a:gd name="connsiteY30" fmla="*/ 1023235 h 7223379"/>
              <a:gd name="connsiteX31" fmla="*/ 1257567 w 6523290"/>
              <a:gd name="connsiteY31" fmla="*/ 1015252 h 7223379"/>
              <a:gd name="connsiteX32" fmla="*/ 1246390 w 6523290"/>
              <a:gd name="connsiteY32" fmla="*/ 1047985 h 7223379"/>
              <a:gd name="connsiteX33" fmla="*/ 1552166 w 6523290"/>
              <a:gd name="connsiteY33" fmla="*/ 1468726 h 7223379"/>
              <a:gd name="connsiteX34" fmla="*/ 1558553 w 6523290"/>
              <a:gd name="connsiteY34" fmla="*/ 1507048 h 7223379"/>
              <a:gd name="connsiteX35" fmla="*/ 559792 w 6523290"/>
              <a:gd name="connsiteY35" fmla="*/ 2881043 h 7223379"/>
              <a:gd name="connsiteX36" fmla="*/ 521470 w 6523290"/>
              <a:gd name="connsiteY36" fmla="*/ 2886631 h 7223379"/>
              <a:gd name="connsiteX37" fmla="*/ 24884 w 6523290"/>
              <a:gd name="connsiteY37" fmla="*/ 2724562 h 7223379"/>
              <a:gd name="connsiteX38" fmla="*/ 1731 w 6523290"/>
              <a:gd name="connsiteY38" fmla="*/ 2735739 h 7223379"/>
              <a:gd name="connsiteX39" fmla="*/ 16102 w 6523290"/>
              <a:gd name="connsiteY39" fmla="*/ 2757296 h 7223379"/>
              <a:gd name="connsiteX40" fmla="*/ 507099 w 6523290"/>
              <a:gd name="connsiteY40" fmla="*/ 2916171 h 7223379"/>
              <a:gd name="connsiteX41" fmla="*/ 540631 w 6523290"/>
              <a:gd name="connsiteY41" fmla="*/ 2948106 h 7223379"/>
              <a:gd name="connsiteX42" fmla="*/ 680346 w 6523290"/>
              <a:gd name="connsiteY42" fmla="*/ 3647478 h 7223379"/>
              <a:gd name="connsiteX43" fmla="*/ 541429 w 6523290"/>
              <a:gd name="connsiteY43" fmla="*/ 4637457 h 7223379"/>
              <a:gd name="connsiteX44" fmla="*/ 507099 w 6523290"/>
              <a:gd name="connsiteY44" fmla="*/ 4670191 h 7223379"/>
              <a:gd name="connsiteX45" fmla="*/ 16102 w 6523290"/>
              <a:gd name="connsiteY45" fmla="*/ 4829066 h 7223379"/>
              <a:gd name="connsiteX46" fmla="*/ 3328 w 6523290"/>
              <a:gd name="connsiteY46" fmla="*/ 4853017 h 7223379"/>
              <a:gd name="connsiteX47" fmla="*/ 28077 w 6523290"/>
              <a:gd name="connsiteY47" fmla="*/ 4861001 h 7223379"/>
              <a:gd name="connsiteX48" fmla="*/ 524663 w 6523290"/>
              <a:gd name="connsiteY48" fmla="*/ 4699731 h 7223379"/>
              <a:gd name="connsiteX49" fmla="*/ 558195 w 6523290"/>
              <a:gd name="connsiteY49" fmla="*/ 4703722 h 7223379"/>
              <a:gd name="connsiteX50" fmla="*/ 1558553 w 6523290"/>
              <a:gd name="connsiteY50" fmla="*/ 6080911 h 7223379"/>
              <a:gd name="connsiteX51" fmla="*/ 1551368 w 6523290"/>
              <a:gd name="connsiteY51" fmla="*/ 6119233 h 7223379"/>
              <a:gd name="connsiteX52" fmla="*/ 1243995 w 6523290"/>
              <a:gd name="connsiteY52" fmla="*/ 6541570 h 7223379"/>
              <a:gd name="connsiteX53" fmla="*/ 1247189 w 6523290"/>
              <a:gd name="connsiteY53" fmla="*/ 6567118 h 7223379"/>
              <a:gd name="connsiteX54" fmla="*/ 1271938 w 6523290"/>
              <a:gd name="connsiteY54" fmla="*/ 6561529 h 7223379"/>
              <a:gd name="connsiteX55" fmla="*/ 1580109 w 6523290"/>
              <a:gd name="connsiteY55" fmla="*/ 6136797 h 7223379"/>
              <a:gd name="connsiteX56" fmla="*/ 1609649 w 6523290"/>
              <a:gd name="connsiteY56" fmla="*/ 6120829 h 7223379"/>
              <a:gd name="connsiteX57" fmla="*/ 2072703 w 6523290"/>
              <a:gd name="connsiteY57" fmla="*/ 6151167 h 7223379"/>
              <a:gd name="connsiteX58" fmla="*/ 3223155 w 6523290"/>
              <a:gd name="connsiteY58" fmla="*/ 6643762 h 7223379"/>
              <a:gd name="connsiteX59" fmla="*/ 3243913 w 6523290"/>
              <a:gd name="connsiteY59" fmla="*/ 6686874 h 7223379"/>
              <a:gd name="connsiteX60" fmla="*/ 3243114 w 6523290"/>
              <a:gd name="connsiteY60" fmla="*/ 7203419 h 7223379"/>
              <a:gd name="connsiteX61" fmla="*/ 3262275 w 6523290"/>
              <a:gd name="connsiteY61" fmla="*/ 7223379 h 7223379"/>
              <a:gd name="connsiteX62" fmla="*/ 3277444 w 6523290"/>
              <a:gd name="connsiteY62" fmla="*/ 7201822 h 7223379"/>
              <a:gd name="connsiteX63" fmla="*/ 3276646 w 6523290"/>
              <a:gd name="connsiteY63" fmla="*/ 6685277 h 7223379"/>
              <a:gd name="connsiteX64" fmla="*/ 3297403 w 6523290"/>
              <a:gd name="connsiteY64" fmla="*/ 6644560 h 7223379"/>
              <a:gd name="connsiteX65" fmla="*/ 4063040 w 6523290"/>
              <a:gd name="connsiteY65" fmla="*/ 6243778 h 7223379"/>
              <a:gd name="connsiteX66" fmla="*/ 4905321 w 6523290"/>
              <a:gd name="connsiteY66" fmla="*/ 6122426 h 7223379"/>
              <a:gd name="connsiteX67" fmla="*/ 4942844 w 6523290"/>
              <a:gd name="connsiteY67" fmla="*/ 6141587 h 7223379"/>
              <a:gd name="connsiteX68" fmla="*/ 5144833 w 6523290"/>
              <a:gd name="connsiteY68" fmla="*/ 6421016 h 7223379"/>
              <a:gd name="connsiteX69" fmla="*/ 5249419 w 6523290"/>
              <a:gd name="connsiteY69" fmla="*/ 6564723 h 7223379"/>
              <a:gd name="connsiteX70" fmla="*/ 5262991 w 6523290"/>
              <a:gd name="connsiteY70" fmla="*/ 6575102 h 7223379"/>
              <a:gd name="connsiteX71" fmla="*/ 5274967 w 6523290"/>
              <a:gd name="connsiteY71" fmla="*/ 6542369 h 7223379"/>
              <a:gd name="connsiteX72" fmla="*/ 4966796 w 6523290"/>
              <a:gd name="connsiteY72" fmla="*/ 6118434 h 7223379"/>
              <a:gd name="connsiteX73" fmla="*/ 4961207 w 6523290"/>
              <a:gd name="connsiteY73" fmla="*/ 6085701 h 7223379"/>
              <a:gd name="connsiteX74" fmla="*/ 5964758 w 6523290"/>
              <a:gd name="connsiteY74" fmla="*/ 4706117 h 7223379"/>
              <a:gd name="connsiteX75" fmla="*/ 5998290 w 6523290"/>
              <a:gd name="connsiteY75" fmla="*/ 4702126 h 7223379"/>
              <a:gd name="connsiteX76" fmla="*/ 6248979 w 6523290"/>
              <a:gd name="connsiteY76" fmla="*/ 4784358 h 7223379"/>
              <a:gd name="connsiteX77" fmla="*/ 6498070 w 6523290"/>
              <a:gd name="connsiteY77" fmla="*/ 4864993 h 7223379"/>
              <a:gd name="connsiteX78" fmla="*/ 6516433 w 6523290"/>
              <a:gd name="connsiteY78" fmla="*/ 4864195 h 7223379"/>
              <a:gd name="connsiteX79" fmla="*/ 6506852 w 6523290"/>
              <a:gd name="connsiteY79" fmla="*/ 4831462 h 7223379"/>
              <a:gd name="connsiteX80" fmla="*/ 3242316 w 6523290"/>
              <a:gd name="connsiteY80" fmla="*/ 974535 h 7223379"/>
              <a:gd name="connsiteX81" fmla="*/ 3245509 w 6523290"/>
              <a:gd name="connsiteY81" fmla="*/ 994494 h 7223379"/>
              <a:gd name="connsiteX82" fmla="*/ 3245509 w 6523290"/>
              <a:gd name="connsiteY82" fmla="*/ 1539781 h 7223379"/>
              <a:gd name="connsiteX83" fmla="*/ 3230340 w 6523290"/>
              <a:gd name="connsiteY83" fmla="*/ 1570119 h 7223379"/>
              <a:gd name="connsiteX84" fmla="*/ 2305827 w 6523290"/>
              <a:gd name="connsiteY84" fmla="*/ 1957328 h 7223379"/>
              <a:gd name="connsiteX85" fmla="*/ 1979294 w 6523290"/>
              <a:gd name="connsiteY85" fmla="*/ 1976489 h 7223379"/>
              <a:gd name="connsiteX86" fmla="*/ 1953746 w 6523290"/>
              <a:gd name="connsiteY86" fmla="*/ 1964514 h 7223379"/>
              <a:gd name="connsiteX87" fmla="*/ 1627213 w 6523290"/>
              <a:gd name="connsiteY87" fmla="*/ 1513435 h 7223379"/>
              <a:gd name="connsiteX88" fmla="*/ 1620027 w 6523290"/>
              <a:gd name="connsiteY88" fmla="*/ 1501459 h 7223379"/>
              <a:gd name="connsiteX89" fmla="*/ 3242316 w 6523290"/>
              <a:gd name="connsiteY89" fmla="*/ 974535 h 7223379"/>
              <a:gd name="connsiteX90" fmla="*/ 3245509 w 6523290"/>
              <a:gd name="connsiteY90" fmla="*/ 2167300 h 7223379"/>
              <a:gd name="connsiteX91" fmla="*/ 3228744 w 6523290"/>
              <a:gd name="connsiteY91" fmla="*/ 2200831 h 7223379"/>
              <a:gd name="connsiteX92" fmla="*/ 2485461 w 6523290"/>
              <a:gd name="connsiteY92" fmla="*/ 2481059 h 7223379"/>
              <a:gd name="connsiteX93" fmla="*/ 2345746 w 6523290"/>
              <a:gd name="connsiteY93" fmla="*/ 2485051 h 7223379"/>
              <a:gd name="connsiteX94" fmla="*/ 2324989 w 6523290"/>
              <a:gd name="connsiteY94" fmla="*/ 2475471 h 7223379"/>
              <a:gd name="connsiteX95" fmla="*/ 1993665 w 6523290"/>
              <a:gd name="connsiteY95" fmla="*/ 2018803 h 7223379"/>
              <a:gd name="connsiteX96" fmla="*/ 1989673 w 6523290"/>
              <a:gd name="connsiteY96" fmla="*/ 2010819 h 7223379"/>
              <a:gd name="connsiteX97" fmla="*/ 3240719 w 6523290"/>
              <a:gd name="connsiteY97" fmla="*/ 1604449 h 7223379"/>
              <a:gd name="connsiteX98" fmla="*/ 3243913 w 6523290"/>
              <a:gd name="connsiteY98" fmla="*/ 1626005 h 7223379"/>
              <a:gd name="connsiteX99" fmla="*/ 3245509 w 6523290"/>
              <a:gd name="connsiteY99" fmla="*/ 2167300 h 7223379"/>
              <a:gd name="connsiteX100" fmla="*/ 1281518 w 6523290"/>
              <a:gd name="connsiteY100" fmla="*/ 3728912 h 7223379"/>
              <a:gd name="connsiteX101" fmla="*/ 1180125 w 6523290"/>
              <a:gd name="connsiteY101" fmla="*/ 3158077 h 7223379"/>
              <a:gd name="connsiteX102" fmla="*/ 1174537 w 6523290"/>
              <a:gd name="connsiteY102" fmla="*/ 3139715 h 7223379"/>
              <a:gd name="connsiteX103" fmla="*/ 1176134 w 6523290"/>
              <a:gd name="connsiteY103" fmla="*/ 3134925 h 7223379"/>
              <a:gd name="connsiteX104" fmla="*/ 1224834 w 6523290"/>
              <a:gd name="connsiteY104" fmla="*/ 3150094 h 7223379"/>
              <a:gd name="connsiteX105" fmla="*/ 1712638 w 6523290"/>
              <a:gd name="connsiteY105" fmla="*/ 3308171 h 7223379"/>
              <a:gd name="connsiteX106" fmla="*/ 1736590 w 6523290"/>
              <a:gd name="connsiteY106" fmla="*/ 3332122 h 7223379"/>
              <a:gd name="connsiteX107" fmla="*/ 1736590 w 6523290"/>
              <a:gd name="connsiteY107" fmla="*/ 4256635 h 7223379"/>
              <a:gd name="connsiteX108" fmla="*/ 1714235 w 6523290"/>
              <a:gd name="connsiteY108" fmla="*/ 4278989 h 7223379"/>
              <a:gd name="connsiteX109" fmla="*/ 1193698 w 6523290"/>
              <a:gd name="connsiteY109" fmla="*/ 4447445 h 7223379"/>
              <a:gd name="connsiteX110" fmla="*/ 1176134 w 6523290"/>
              <a:gd name="connsiteY110" fmla="*/ 4449840 h 7223379"/>
              <a:gd name="connsiteX111" fmla="*/ 1179327 w 6523290"/>
              <a:gd name="connsiteY111" fmla="*/ 4433873 h 7223379"/>
              <a:gd name="connsiteX112" fmla="*/ 1281518 w 6523290"/>
              <a:gd name="connsiteY112" fmla="*/ 3728912 h 7223379"/>
              <a:gd name="connsiteX113" fmla="*/ 2335367 w 6523290"/>
              <a:gd name="connsiteY113" fmla="*/ 4061034 h 7223379"/>
              <a:gd name="connsiteX114" fmla="*/ 2315408 w 6523290"/>
              <a:gd name="connsiteY114" fmla="*/ 4083388 h 7223379"/>
              <a:gd name="connsiteX115" fmla="*/ 1786088 w 6523290"/>
              <a:gd name="connsiteY115" fmla="*/ 4255038 h 7223379"/>
              <a:gd name="connsiteX116" fmla="*/ 1772516 w 6523290"/>
              <a:gd name="connsiteY116" fmla="*/ 4258232 h 7223379"/>
              <a:gd name="connsiteX117" fmla="*/ 1773315 w 6523290"/>
              <a:gd name="connsiteY117" fmla="*/ 3332921 h 7223379"/>
              <a:gd name="connsiteX118" fmla="*/ 1794072 w 6523290"/>
              <a:gd name="connsiteY118" fmla="*/ 3336114 h 7223379"/>
              <a:gd name="connsiteX119" fmla="*/ 2312215 w 6523290"/>
              <a:gd name="connsiteY119" fmla="*/ 3504570 h 7223379"/>
              <a:gd name="connsiteX120" fmla="*/ 2336166 w 6523290"/>
              <a:gd name="connsiteY120" fmla="*/ 3528521 h 7223379"/>
              <a:gd name="connsiteX121" fmla="*/ 2335367 w 6523290"/>
              <a:gd name="connsiteY121" fmla="*/ 4061034 h 7223379"/>
              <a:gd name="connsiteX122" fmla="*/ 2371294 w 6523290"/>
              <a:gd name="connsiteY122" fmla="*/ 3527723 h 7223379"/>
              <a:gd name="connsiteX123" fmla="*/ 2388060 w 6523290"/>
              <a:gd name="connsiteY123" fmla="*/ 3529319 h 7223379"/>
              <a:gd name="connsiteX124" fmla="*/ 2911791 w 6523290"/>
              <a:gd name="connsiteY124" fmla="*/ 3699372 h 7223379"/>
              <a:gd name="connsiteX125" fmla="*/ 2933347 w 6523290"/>
              <a:gd name="connsiteY125" fmla="*/ 3722525 h 7223379"/>
              <a:gd name="connsiteX126" fmla="*/ 2932548 w 6523290"/>
              <a:gd name="connsiteY126" fmla="*/ 3870224 h 7223379"/>
              <a:gd name="connsiteX127" fmla="*/ 2912589 w 6523290"/>
              <a:gd name="connsiteY127" fmla="*/ 3890183 h 7223379"/>
              <a:gd name="connsiteX128" fmla="*/ 2387261 w 6523290"/>
              <a:gd name="connsiteY128" fmla="*/ 4060236 h 7223379"/>
              <a:gd name="connsiteX129" fmla="*/ 2370496 w 6523290"/>
              <a:gd name="connsiteY129" fmla="*/ 4061832 h 7223379"/>
              <a:gd name="connsiteX130" fmla="*/ 2371294 w 6523290"/>
              <a:gd name="connsiteY130" fmla="*/ 3527723 h 7223379"/>
              <a:gd name="connsiteX131" fmla="*/ 1754154 w 6523290"/>
              <a:gd name="connsiteY131" fmla="*/ 3272244 h 7223379"/>
              <a:gd name="connsiteX132" fmla="*/ 1727807 w 6523290"/>
              <a:gd name="connsiteY132" fmla="*/ 3277833 h 7223379"/>
              <a:gd name="connsiteX133" fmla="*/ 1195294 w 6523290"/>
              <a:gd name="connsiteY133" fmla="*/ 3104587 h 7223379"/>
              <a:gd name="connsiteX134" fmla="*/ 1184117 w 6523290"/>
              <a:gd name="connsiteY134" fmla="*/ 3099796 h 7223379"/>
              <a:gd name="connsiteX135" fmla="*/ 1960932 w 6523290"/>
              <a:gd name="connsiteY135" fmla="*/ 2030779 h 7223379"/>
              <a:gd name="connsiteX136" fmla="*/ 1975302 w 6523290"/>
              <a:gd name="connsiteY136" fmla="*/ 2049939 h 7223379"/>
              <a:gd name="connsiteX137" fmla="*/ 2294650 w 6523290"/>
              <a:gd name="connsiteY137" fmla="*/ 2489842 h 7223379"/>
              <a:gd name="connsiteX138" fmla="*/ 2300239 w 6523290"/>
              <a:gd name="connsiteY138" fmla="*/ 2522575 h 7223379"/>
              <a:gd name="connsiteX139" fmla="*/ 1754154 w 6523290"/>
              <a:gd name="connsiteY139" fmla="*/ 3272244 h 7223379"/>
              <a:gd name="connsiteX140" fmla="*/ 1203278 w 6523290"/>
              <a:gd name="connsiteY140" fmla="*/ 4479380 h 7223379"/>
              <a:gd name="connsiteX141" fmla="*/ 1723816 w 6523290"/>
              <a:gd name="connsiteY141" fmla="*/ 4310126 h 7223379"/>
              <a:gd name="connsiteX142" fmla="*/ 1757347 w 6523290"/>
              <a:gd name="connsiteY142" fmla="*/ 4315714 h 7223379"/>
              <a:gd name="connsiteX143" fmla="*/ 2299441 w 6523290"/>
              <a:gd name="connsiteY143" fmla="*/ 5063787 h 7223379"/>
              <a:gd name="connsiteX144" fmla="*/ 2296247 w 6523290"/>
              <a:gd name="connsiteY144" fmla="*/ 5093327 h 7223379"/>
              <a:gd name="connsiteX145" fmla="*/ 1970512 w 6523290"/>
              <a:gd name="connsiteY145" fmla="*/ 5540414 h 7223379"/>
              <a:gd name="connsiteX146" fmla="*/ 1958536 w 6523290"/>
              <a:gd name="connsiteY146" fmla="*/ 5551591 h 7223379"/>
              <a:gd name="connsiteX147" fmla="*/ 1186512 w 6523290"/>
              <a:gd name="connsiteY147" fmla="*/ 4487364 h 7223379"/>
              <a:gd name="connsiteX148" fmla="*/ 1203278 w 6523290"/>
              <a:gd name="connsiteY148" fmla="*/ 4479380 h 7223379"/>
              <a:gd name="connsiteX149" fmla="*/ 1785290 w 6523290"/>
              <a:gd name="connsiteY149" fmla="*/ 4294158 h 7223379"/>
              <a:gd name="connsiteX150" fmla="*/ 1802854 w 6523290"/>
              <a:gd name="connsiteY150" fmla="*/ 4285376 h 7223379"/>
              <a:gd name="connsiteX151" fmla="*/ 2324190 w 6523290"/>
              <a:gd name="connsiteY151" fmla="*/ 4115323 h 7223379"/>
              <a:gd name="connsiteX152" fmla="*/ 2353730 w 6523290"/>
              <a:gd name="connsiteY152" fmla="*/ 4120113 h 7223379"/>
              <a:gd name="connsiteX153" fmla="*/ 2669884 w 6523290"/>
              <a:gd name="connsiteY153" fmla="*/ 4555225 h 7223379"/>
              <a:gd name="connsiteX154" fmla="*/ 2665893 w 6523290"/>
              <a:gd name="connsiteY154" fmla="*/ 4584765 h 7223379"/>
              <a:gd name="connsiteX155" fmla="*/ 2341754 w 6523290"/>
              <a:gd name="connsiteY155" fmla="*/ 5030255 h 7223379"/>
              <a:gd name="connsiteX156" fmla="*/ 2328980 w 6523290"/>
              <a:gd name="connsiteY156" fmla="*/ 5042231 h 7223379"/>
              <a:gd name="connsiteX157" fmla="*/ 1785290 w 6523290"/>
              <a:gd name="connsiteY157" fmla="*/ 4294158 h 7223379"/>
              <a:gd name="connsiteX158" fmla="*/ 2380874 w 6523290"/>
              <a:gd name="connsiteY158" fmla="*/ 4097759 h 7223379"/>
              <a:gd name="connsiteX159" fmla="*/ 2431970 w 6523290"/>
              <a:gd name="connsiteY159" fmla="*/ 4080993 h 7223379"/>
              <a:gd name="connsiteX160" fmla="*/ 2920573 w 6523290"/>
              <a:gd name="connsiteY160" fmla="*/ 3922118 h 7223379"/>
              <a:gd name="connsiteX161" fmla="*/ 2953306 w 6523290"/>
              <a:gd name="connsiteY161" fmla="*/ 3927706 h 7223379"/>
              <a:gd name="connsiteX162" fmla="*/ 3039530 w 6523290"/>
              <a:gd name="connsiteY162" fmla="*/ 4047462 h 7223379"/>
              <a:gd name="connsiteX163" fmla="*/ 3037135 w 6523290"/>
              <a:gd name="connsiteY163" fmla="*/ 4073808 h 7223379"/>
              <a:gd name="connsiteX164" fmla="*/ 2707408 w 6523290"/>
              <a:gd name="connsiteY164" fmla="*/ 4526484 h 7223379"/>
              <a:gd name="connsiteX165" fmla="*/ 2699424 w 6523290"/>
              <a:gd name="connsiteY165" fmla="*/ 4536064 h 7223379"/>
              <a:gd name="connsiteX166" fmla="*/ 2380874 w 6523290"/>
              <a:gd name="connsiteY166" fmla="*/ 4097759 h 7223379"/>
              <a:gd name="connsiteX167" fmla="*/ 2979652 w 6523290"/>
              <a:gd name="connsiteY167" fmla="*/ 3867829 h 7223379"/>
              <a:gd name="connsiteX168" fmla="*/ 2970870 w 6523290"/>
              <a:gd name="connsiteY168" fmla="*/ 3859046 h 7223379"/>
              <a:gd name="connsiteX169" fmla="*/ 2970870 w 6523290"/>
              <a:gd name="connsiteY169" fmla="*/ 3729710 h 7223379"/>
              <a:gd name="connsiteX170" fmla="*/ 2978055 w 6523290"/>
              <a:gd name="connsiteY170" fmla="*/ 3720130 h 7223379"/>
              <a:gd name="connsiteX171" fmla="*/ 3199204 w 6523290"/>
              <a:gd name="connsiteY171" fmla="*/ 3791185 h 7223379"/>
              <a:gd name="connsiteX172" fmla="*/ 3199204 w 6523290"/>
              <a:gd name="connsiteY172" fmla="*/ 3795975 h 7223379"/>
              <a:gd name="connsiteX173" fmla="*/ 2979652 w 6523290"/>
              <a:gd name="connsiteY173" fmla="*/ 3867829 h 7223379"/>
              <a:gd name="connsiteX174" fmla="*/ 3212776 w 6523290"/>
              <a:gd name="connsiteY174" fmla="*/ 3831902 h 7223379"/>
              <a:gd name="connsiteX175" fmla="*/ 3069069 w 6523290"/>
              <a:gd name="connsiteY175" fmla="*/ 4029898 h 7223379"/>
              <a:gd name="connsiteX176" fmla="*/ 2987636 w 6523290"/>
              <a:gd name="connsiteY176" fmla="*/ 3913335 h 7223379"/>
              <a:gd name="connsiteX177" fmla="*/ 2991628 w 6523290"/>
              <a:gd name="connsiteY177" fmla="*/ 3899763 h 7223379"/>
              <a:gd name="connsiteX178" fmla="*/ 3212776 w 6523290"/>
              <a:gd name="connsiteY178" fmla="*/ 3831902 h 7223379"/>
              <a:gd name="connsiteX179" fmla="*/ 2740141 w 6523290"/>
              <a:gd name="connsiteY179" fmla="*/ 4540855 h 7223379"/>
              <a:gd name="connsiteX180" fmla="*/ 3061086 w 6523290"/>
              <a:gd name="connsiteY180" fmla="*/ 4097759 h 7223379"/>
              <a:gd name="connsiteX181" fmla="*/ 3089827 w 6523290"/>
              <a:gd name="connsiteY181" fmla="*/ 4083388 h 7223379"/>
              <a:gd name="connsiteX182" fmla="*/ 3231937 w 6523290"/>
              <a:gd name="connsiteY182" fmla="*/ 4129694 h 7223379"/>
              <a:gd name="connsiteX183" fmla="*/ 3244711 w 6523290"/>
              <a:gd name="connsiteY183" fmla="*/ 4151250 h 7223379"/>
              <a:gd name="connsiteX184" fmla="*/ 3243913 w 6523290"/>
              <a:gd name="connsiteY184" fmla="*/ 4714101 h 7223379"/>
              <a:gd name="connsiteX185" fmla="*/ 3242316 w 6523290"/>
              <a:gd name="connsiteY185" fmla="*/ 4725278 h 7223379"/>
              <a:gd name="connsiteX186" fmla="*/ 2732157 w 6523290"/>
              <a:gd name="connsiteY186" fmla="*/ 4558419 h 7223379"/>
              <a:gd name="connsiteX187" fmla="*/ 2740141 w 6523290"/>
              <a:gd name="connsiteY187" fmla="*/ 4540855 h 7223379"/>
              <a:gd name="connsiteX188" fmla="*/ 3243114 w 6523290"/>
              <a:gd name="connsiteY188" fmla="*/ 4096961 h 7223379"/>
              <a:gd name="connsiteX189" fmla="*/ 3096214 w 6523290"/>
              <a:gd name="connsiteY189" fmla="*/ 4049857 h 7223379"/>
              <a:gd name="connsiteX190" fmla="*/ 3239123 w 6523290"/>
              <a:gd name="connsiteY190" fmla="*/ 3852659 h 7223379"/>
              <a:gd name="connsiteX191" fmla="*/ 3242316 w 6523290"/>
              <a:gd name="connsiteY191" fmla="*/ 3854256 h 7223379"/>
              <a:gd name="connsiteX192" fmla="*/ 3243114 w 6523290"/>
              <a:gd name="connsiteY192" fmla="*/ 4096961 h 7223379"/>
              <a:gd name="connsiteX193" fmla="*/ 3210381 w 6523290"/>
              <a:gd name="connsiteY193" fmla="*/ 3760049 h 7223379"/>
              <a:gd name="connsiteX194" fmla="*/ 2978055 w 6523290"/>
              <a:gd name="connsiteY194" fmla="*/ 3685002 h 7223379"/>
              <a:gd name="connsiteX195" fmla="*/ 3030748 w 6523290"/>
              <a:gd name="connsiteY195" fmla="*/ 3627519 h 7223379"/>
              <a:gd name="connsiteX196" fmla="*/ 3069069 w 6523290"/>
              <a:gd name="connsiteY196" fmla="*/ 3558859 h 7223379"/>
              <a:gd name="connsiteX197" fmla="*/ 3212776 w 6523290"/>
              <a:gd name="connsiteY197" fmla="*/ 3756855 h 7223379"/>
              <a:gd name="connsiteX198" fmla="*/ 3210381 w 6523290"/>
              <a:gd name="connsiteY198" fmla="*/ 3760049 h 7223379"/>
              <a:gd name="connsiteX199" fmla="*/ 3038732 w 6523290"/>
              <a:gd name="connsiteY199" fmla="*/ 3542892 h 7223379"/>
              <a:gd name="connsiteX200" fmla="*/ 2949314 w 6523290"/>
              <a:gd name="connsiteY200" fmla="*/ 3662647 h 7223379"/>
              <a:gd name="connsiteX201" fmla="*/ 2925363 w 6523290"/>
              <a:gd name="connsiteY201" fmla="*/ 3667438 h 7223379"/>
              <a:gd name="connsiteX202" fmla="*/ 2392850 w 6523290"/>
              <a:gd name="connsiteY202" fmla="*/ 3494191 h 7223379"/>
              <a:gd name="connsiteX203" fmla="*/ 2380874 w 6523290"/>
              <a:gd name="connsiteY203" fmla="*/ 3489401 h 7223379"/>
              <a:gd name="connsiteX204" fmla="*/ 2698626 w 6523290"/>
              <a:gd name="connsiteY204" fmla="*/ 3053491 h 7223379"/>
              <a:gd name="connsiteX205" fmla="*/ 2712198 w 6523290"/>
              <a:gd name="connsiteY205" fmla="*/ 3067063 h 7223379"/>
              <a:gd name="connsiteX206" fmla="*/ 3033941 w 6523290"/>
              <a:gd name="connsiteY206" fmla="*/ 3509360 h 7223379"/>
              <a:gd name="connsiteX207" fmla="*/ 3038732 w 6523290"/>
              <a:gd name="connsiteY207" fmla="*/ 3542892 h 7223379"/>
              <a:gd name="connsiteX208" fmla="*/ 2669884 w 6523290"/>
              <a:gd name="connsiteY208" fmla="*/ 3034330 h 7223379"/>
              <a:gd name="connsiteX209" fmla="*/ 2355327 w 6523290"/>
              <a:gd name="connsiteY209" fmla="*/ 3466248 h 7223379"/>
              <a:gd name="connsiteX210" fmla="*/ 2324190 w 6523290"/>
              <a:gd name="connsiteY210" fmla="*/ 3472635 h 7223379"/>
              <a:gd name="connsiteX211" fmla="*/ 1797266 w 6523290"/>
              <a:gd name="connsiteY211" fmla="*/ 3300986 h 7223379"/>
              <a:gd name="connsiteX212" fmla="*/ 1783693 w 6523290"/>
              <a:gd name="connsiteY212" fmla="*/ 3295397 h 7223379"/>
              <a:gd name="connsiteX213" fmla="*/ 2330577 w 6523290"/>
              <a:gd name="connsiteY213" fmla="*/ 2544131 h 7223379"/>
              <a:gd name="connsiteX214" fmla="*/ 2344948 w 6523290"/>
              <a:gd name="connsiteY214" fmla="*/ 2558501 h 7223379"/>
              <a:gd name="connsiteX215" fmla="*/ 2665893 w 6523290"/>
              <a:gd name="connsiteY215" fmla="*/ 3000000 h 7223379"/>
              <a:gd name="connsiteX216" fmla="*/ 2669884 w 6523290"/>
              <a:gd name="connsiteY216" fmla="*/ 3034330 h 7223379"/>
              <a:gd name="connsiteX217" fmla="*/ 1590488 w 6523290"/>
              <a:gd name="connsiteY217" fmla="*/ 1523814 h 7223379"/>
              <a:gd name="connsiteX218" fmla="*/ 1604858 w 6523290"/>
              <a:gd name="connsiteY218" fmla="*/ 1539781 h 7223379"/>
              <a:gd name="connsiteX219" fmla="*/ 1921013 w 6523290"/>
              <a:gd name="connsiteY219" fmla="*/ 1974893 h 7223379"/>
              <a:gd name="connsiteX220" fmla="*/ 1928997 w 6523290"/>
              <a:gd name="connsiteY220" fmla="*/ 2018803 h 7223379"/>
              <a:gd name="connsiteX221" fmla="*/ 1156973 w 6523290"/>
              <a:gd name="connsiteY221" fmla="*/ 3077442 h 7223379"/>
              <a:gd name="connsiteX222" fmla="*/ 1125038 w 6523290"/>
              <a:gd name="connsiteY222" fmla="*/ 3082232 h 7223379"/>
              <a:gd name="connsiteX223" fmla="*/ 601307 w 6523290"/>
              <a:gd name="connsiteY223" fmla="*/ 2912179 h 7223379"/>
              <a:gd name="connsiteX224" fmla="*/ 585340 w 6523290"/>
              <a:gd name="connsiteY224" fmla="*/ 2905792 h 7223379"/>
              <a:gd name="connsiteX225" fmla="*/ 1590488 w 6523290"/>
              <a:gd name="connsiteY225" fmla="*/ 1523814 h 7223379"/>
              <a:gd name="connsiteX226" fmla="*/ 575759 w 6523290"/>
              <a:gd name="connsiteY226" fmla="*/ 2942517 h 7223379"/>
              <a:gd name="connsiteX227" fmla="*/ 593323 w 6523290"/>
              <a:gd name="connsiteY227" fmla="*/ 2944913 h 7223379"/>
              <a:gd name="connsiteX228" fmla="*/ 1113861 w 6523290"/>
              <a:gd name="connsiteY228" fmla="*/ 3113369 h 7223379"/>
              <a:gd name="connsiteX229" fmla="*/ 1138610 w 6523290"/>
              <a:gd name="connsiteY229" fmla="*/ 3138916 h 7223379"/>
              <a:gd name="connsiteX230" fmla="*/ 1138610 w 6523290"/>
              <a:gd name="connsiteY230" fmla="*/ 4449042 h 7223379"/>
              <a:gd name="connsiteX231" fmla="*/ 1118651 w 6523290"/>
              <a:gd name="connsiteY231" fmla="*/ 4472195 h 7223379"/>
              <a:gd name="connsiteX232" fmla="*/ 589331 w 6523290"/>
              <a:gd name="connsiteY232" fmla="*/ 4643845 h 7223379"/>
              <a:gd name="connsiteX233" fmla="*/ 575759 w 6523290"/>
              <a:gd name="connsiteY233" fmla="*/ 4647836 h 7223379"/>
              <a:gd name="connsiteX234" fmla="*/ 575759 w 6523290"/>
              <a:gd name="connsiteY234" fmla="*/ 2942517 h 7223379"/>
              <a:gd name="connsiteX235" fmla="*/ 1597673 w 6523290"/>
              <a:gd name="connsiteY235" fmla="*/ 6054564 h 7223379"/>
              <a:gd name="connsiteX236" fmla="*/ 1588891 w 6523290"/>
              <a:gd name="connsiteY236" fmla="*/ 6064944 h 7223379"/>
              <a:gd name="connsiteX237" fmla="*/ 1204875 w 6523290"/>
              <a:gd name="connsiteY237" fmla="*/ 5287331 h 7223379"/>
              <a:gd name="connsiteX238" fmla="*/ 583743 w 6523290"/>
              <a:gd name="connsiteY238" fmla="*/ 4679771 h 7223379"/>
              <a:gd name="connsiteX239" fmla="*/ 879938 w 6523290"/>
              <a:gd name="connsiteY239" fmla="*/ 4583967 h 7223379"/>
              <a:gd name="connsiteX240" fmla="*/ 1125038 w 6523290"/>
              <a:gd name="connsiteY240" fmla="*/ 4504130 h 7223379"/>
              <a:gd name="connsiteX241" fmla="*/ 1156973 w 6523290"/>
              <a:gd name="connsiteY241" fmla="*/ 4508920 h 7223379"/>
              <a:gd name="connsiteX242" fmla="*/ 1929795 w 6523290"/>
              <a:gd name="connsiteY242" fmla="*/ 5573946 h 7223379"/>
              <a:gd name="connsiteX243" fmla="*/ 1927400 w 6523290"/>
              <a:gd name="connsiteY243" fmla="*/ 5602687 h 7223379"/>
              <a:gd name="connsiteX244" fmla="*/ 1597673 w 6523290"/>
              <a:gd name="connsiteY244" fmla="*/ 6054564 h 7223379"/>
              <a:gd name="connsiteX245" fmla="*/ 3243114 w 6523290"/>
              <a:gd name="connsiteY245" fmla="*/ 6588674 h 7223379"/>
              <a:gd name="connsiteX246" fmla="*/ 3240719 w 6523290"/>
              <a:gd name="connsiteY246" fmla="*/ 6613423 h 7223379"/>
              <a:gd name="connsiteX247" fmla="*/ 1620826 w 6523290"/>
              <a:gd name="connsiteY247" fmla="*/ 6085701 h 7223379"/>
              <a:gd name="connsiteX248" fmla="*/ 1632003 w 6523290"/>
              <a:gd name="connsiteY248" fmla="*/ 6065742 h 7223379"/>
              <a:gd name="connsiteX249" fmla="*/ 1949754 w 6523290"/>
              <a:gd name="connsiteY249" fmla="*/ 5627436 h 7223379"/>
              <a:gd name="connsiteX250" fmla="*/ 1980891 w 6523290"/>
              <a:gd name="connsiteY250" fmla="*/ 5610671 h 7223379"/>
              <a:gd name="connsiteX251" fmla="*/ 3220760 w 6523290"/>
              <a:gd name="connsiteY251" fmla="*/ 6010654 h 7223379"/>
              <a:gd name="connsiteX252" fmla="*/ 3243913 w 6523290"/>
              <a:gd name="connsiteY252" fmla="*/ 6056161 h 7223379"/>
              <a:gd name="connsiteX253" fmla="*/ 3243114 w 6523290"/>
              <a:gd name="connsiteY253" fmla="*/ 6588674 h 7223379"/>
              <a:gd name="connsiteX254" fmla="*/ 3243114 w 6523290"/>
              <a:gd name="connsiteY254" fmla="*/ 5960357 h 7223379"/>
              <a:gd name="connsiteX255" fmla="*/ 3239921 w 6523290"/>
              <a:gd name="connsiteY255" fmla="*/ 5982711 h 7223379"/>
              <a:gd name="connsiteX256" fmla="*/ 1990471 w 6523290"/>
              <a:gd name="connsiteY256" fmla="*/ 5576341 h 7223379"/>
              <a:gd name="connsiteX257" fmla="*/ 1999253 w 6523290"/>
              <a:gd name="connsiteY257" fmla="*/ 5558777 h 7223379"/>
              <a:gd name="connsiteX258" fmla="*/ 2319400 w 6523290"/>
              <a:gd name="connsiteY258" fmla="*/ 5117278 h 7223379"/>
              <a:gd name="connsiteX259" fmla="*/ 2348940 w 6523290"/>
              <a:gd name="connsiteY259" fmla="*/ 5101311 h 7223379"/>
              <a:gd name="connsiteX260" fmla="*/ 3224752 w 6523290"/>
              <a:gd name="connsiteY260" fmla="*/ 5383933 h 7223379"/>
              <a:gd name="connsiteX261" fmla="*/ 3243114 w 6523290"/>
              <a:gd name="connsiteY261" fmla="*/ 5419860 h 7223379"/>
              <a:gd name="connsiteX262" fmla="*/ 3243114 w 6523290"/>
              <a:gd name="connsiteY262" fmla="*/ 5960357 h 7223379"/>
              <a:gd name="connsiteX263" fmla="*/ 3239921 w 6523290"/>
              <a:gd name="connsiteY263" fmla="*/ 5351200 h 7223379"/>
              <a:gd name="connsiteX264" fmla="*/ 3223953 w 6523290"/>
              <a:gd name="connsiteY264" fmla="*/ 5342419 h 7223379"/>
              <a:gd name="connsiteX265" fmla="*/ 2381673 w 6523290"/>
              <a:gd name="connsiteY265" fmla="*/ 5068577 h 7223379"/>
              <a:gd name="connsiteX266" fmla="*/ 2360915 w 6523290"/>
              <a:gd name="connsiteY266" fmla="*/ 5068577 h 7223379"/>
              <a:gd name="connsiteX267" fmla="*/ 2371294 w 6523290"/>
              <a:gd name="connsiteY267" fmla="*/ 5048618 h 7223379"/>
              <a:gd name="connsiteX268" fmla="*/ 2689045 w 6523290"/>
              <a:gd name="connsiteY268" fmla="*/ 4610313 h 7223379"/>
              <a:gd name="connsiteX269" fmla="*/ 2721778 w 6523290"/>
              <a:gd name="connsiteY269" fmla="*/ 4593547 h 7223379"/>
              <a:gd name="connsiteX270" fmla="*/ 3227945 w 6523290"/>
              <a:gd name="connsiteY270" fmla="*/ 4758011 h 7223379"/>
              <a:gd name="connsiteX271" fmla="*/ 3243913 w 6523290"/>
              <a:gd name="connsiteY271" fmla="*/ 4789946 h 7223379"/>
              <a:gd name="connsiteX272" fmla="*/ 3243114 w 6523290"/>
              <a:gd name="connsiteY272" fmla="*/ 5333636 h 7223379"/>
              <a:gd name="connsiteX273" fmla="*/ 3239921 w 6523290"/>
              <a:gd name="connsiteY273" fmla="*/ 5351200 h 7223379"/>
              <a:gd name="connsiteX274" fmla="*/ 3243913 w 6523290"/>
              <a:gd name="connsiteY274" fmla="*/ 3730509 h 7223379"/>
              <a:gd name="connsiteX275" fmla="*/ 3240719 w 6523290"/>
              <a:gd name="connsiteY275" fmla="*/ 3736896 h 7223379"/>
              <a:gd name="connsiteX276" fmla="*/ 3099408 w 6523290"/>
              <a:gd name="connsiteY276" fmla="*/ 3541295 h 7223379"/>
              <a:gd name="connsiteX277" fmla="*/ 3113778 w 6523290"/>
              <a:gd name="connsiteY277" fmla="*/ 3535706 h 7223379"/>
              <a:gd name="connsiteX278" fmla="*/ 3231139 w 6523290"/>
              <a:gd name="connsiteY278" fmla="*/ 3497385 h 7223379"/>
              <a:gd name="connsiteX279" fmla="*/ 3244711 w 6523290"/>
              <a:gd name="connsiteY279" fmla="*/ 3504570 h 7223379"/>
              <a:gd name="connsiteX280" fmla="*/ 3243913 w 6523290"/>
              <a:gd name="connsiteY280" fmla="*/ 3730509 h 7223379"/>
              <a:gd name="connsiteX281" fmla="*/ 3244711 w 6523290"/>
              <a:gd name="connsiteY281" fmla="*/ 3428725 h 7223379"/>
              <a:gd name="connsiteX282" fmla="*/ 3227147 w 6523290"/>
              <a:gd name="connsiteY282" fmla="*/ 3460660 h 7223379"/>
              <a:gd name="connsiteX283" fmla="*/ 3088230 w 6523290"/>
              <a:gd name="connsiteY283" fmla="*/ 3503772 h 7223379"/>
              <a:gd name="connsiteX284" fmla="*/ 3064279 w 6523290"/>
              <a:gd name="connsiteY284" fmla="*/ 3492595 h 7223379"/>
              <a:gd name="connsiteX285" fmla="*/ 2737746 w 6523290"/>
              <a:gd name="connsiteY285" fmla="*/ 3042314 h 7223379"/>
              <a:gd name="connsiteX286" fmla="*/ 2729762 w 6523290"/>
              <a:gd name="connsiteY286" fmla="*/ 3028741 h 7223379"/>
              <a:gd name="connsiteX287" fmla="*/ 3241518 w 6523290"/>
              <a:gd name="connsiteY287" fmla="*/ 2863479 h 7223379"/>
              <a:gd name="connsiteX288" fmla="*/ 3245509 w 6523290"/>
              <a:gd name="connsiteY288" fmla="*/ 2882640 h 7223379"/>
              <a:gd name="connsiteX289" fmla="*/ 3244711 w 6523290"/>
              <a:gd name="connsiteY289" fmla="*/ 3428725 h 7223379"/>
              <a:gd name="connsiteX290" fmla="*/ 3245509 w 6523290"/>
              <a:gd name="connsiteY290" fmla="*/ 2799609 h 7223379"/>
              <a:gd name="connsiteX291" fmla="*/ 3230340 w 6523290"/>
              <a:gd name="connsiteY291" fmla="*/ 2829947 h 7223379"/>
              <a:gd name="connsiteX292" fmla="*/ 2720980 w 6523290"/>
              <a:gd name="connsiteY292" fmla="*/ 2995210 h 7223379"/>
              <a:gd name="connsiteX293" fmla="*/ 2692239 w 6523290"/>
              <a:gd name="connsiteY293" fmla="*/ 2980839 h 7223379"/>
              <a:gd name="connsiteX294" fmla="*/ 2368899 w 6523290"/>
              <a:gd name="connsiteY294" fmla="*/ 2534550 h 7223379"/>
              <a:gd name="connsiteX295" fmla="*/ 2362512 w 6523290"/>
              <a:gd name="connsiteY295" fmla="*/ 2520978 h 7223379"/>
              <a:gd name="connsiteX296" fmla="*/ 2382471 w 6523290"/>
              <a:gd name="connsiteY296" fmla="*/ 2519381 h 7223379"/>
              <a:gd name="connsiteX297" fmla="*/ 3226349 w 6523290"/>
              <a:gd name="connsiteY297" fmla="*/ 2244742 h 7223379"/>
              <a:gd name="connsiteX298" fmla="*/ 3242316 w 6523290"/>
              <a:gd name="connsiteY298" fmla="*/ 2236758 h 7223379"/>
              <a:gd name="connsiteX299" fmla="*/ 3244711 w 6523290"/>
              <a:gd name="connsiteY299" fmla="*/ 2254322 h 7223379"/>
              <a:gd name="connsiteX300" fmla="*/ 3245509 w 6523290"/>
              <a:gd name="connsiteY300" fmla="*/ 2799609 h 7223379"/>
              <a:gd name="connsiteX301" fmla="*/ 4922885 w 6523290"/>
              <a:gd name="connsiteY301" fmla="*/ 1535789 h 7223379"/>
              <a:gd name="connsiteX302" fmla="*/ 4934861 w 6523290"/>
              <a:gd name="connsiteY302" fmla="*/ 1523814 h 7223379"/>
              <a:gd name="connsiteX303" fmla="*/ 5319675 w 6523290"/>
              <a:gd name="connsiteY303" fmla="*/ 2299829 h 7223379"/>
              <a:gd name="connsiteX304" fmla="*/ 5940807 w 6523290"/>
              <a:gd name="connsiteY304" fmla="*/ 2906591 h 7223379"/>
              <a:gd name="connsiteX305" fmla="*/ 5894502 w 6523290"/>
              <a:gd name="connsiteY305" fmla="*/ 2921760 h 7223379"/>
              <a:gd name="connsiteX306" fmla="*/ 5399512 w 6523290"/>
              <a:gd name="connsiteY306" fmla="*/ 3082232 h 7223379"/>
              <a:gd name="connsiteX307" fmla="*/ 5367578 w 6523290"/>
              <a:gd name="connsiteY307" fmla="*/ 3077442 h 7223379"/>
              <a:gd name="connsiteX308" fmla="*/ 4593957 w 6523290"/>
              <a:gd name="connsiteY308" fmla="*/ 2012416 h 7223379"/>
              <a:gd name="connsiteX309" fmla="*/ 4597150 w 6523290"/>
              <a:gd name="connsiteY309" fmla="*/ 1982078 h 7223379"/>
              <a:gd name="connsiteX310" fmla="*/ 4922885 w 6523290"/>
              <a:gd name="connsiteY310" fmla="*/ 1535789 h 7223379"/>
              <a:gd name="connsiteX311" fmla="*/ 3277444 w 6523290"/>
              <a:gd name="connsiteY311" fmla="*/ 4790744 h 7223379"/>
              <a:gd name="connsiteX312" fmla="*/ 3294210 w 6523290"/>
              <a:gd name="connsiteY312" fmla="*/ 4758011 h 7223379"/>
              <a:gd name="connsiteX313" fmla="*/ 3797982 w 6523290"/>
              <a:gd name="connsiteY313" fmla="*/ 4593547 h 7223379"/>
              <a:gd name="connsiteX314" fmla="*/ 3832312 w 6523290"/>
              <a:gd name="connsiteY314" fmla="*/ 4611111 h 7223379"/>
              <a:gd name="connsiteX315" fmla="*/ 4150063 w 6523290"/>
              <a:gd name="connsiteY315" fmla="*/ 5049417 h 7223379"/>
              <a:gd name="connsiteX316" fmla="*/ 4160441 w 6523290"/>
              <a:gd name="connsiteY316" fmla="*/ 5069376 h 7223379"/>
              <a:gd name="connsiteX317" fmla="*/ 3280638 w 6523290"/>
              <a:gd name="connsiteY317" fmla="*/ 5355192 h 7223379"/>
              <a:gd name="connsiteX318" fmla="*/ 3277444 w 6523290"/>
              <a:gd name="connsiteY318" fmla="*/ 5332838 h 7223379"/>
              <a:gd name="connsiteX319" fmla="*/ 3277444 w 6523290"/>
              <a:gd name="connsiteY319" fmla="*/ 4790744 h 7223379"/>
              <a:gd name="connsiteX320" fmla="*/ 4189183 w 6523290"/>
              <a:gd name="connsiteY320" fmla="*/ 3525328 h 7223379"/>
              <a:gd name="connsiteX321" fmla="*/ 4209941 w 6523290"/>
              <a:gd name="connsiteY321" fmla="*/ 3503772 h 7223379"/>
              <a:gd name="connsiteX322" fmla="*/ 4732075 w 6523290"/>
              <a:gd name="connsiteY322" fmla="*/ 3334517 h 7223379"/>
              <a:gd name="connsiteX323" fmla="*/ 4748042 w 6523290"/>
              <a:gd name="connsiteY323" fmla="*/ 3331324 h 7223379"/>
              <a:gd name="connsiteX324" fmla="*/ 4745647 w 6523290"/>
              <a:gd name="connsiteY324" fmla="*/ 3348888 h 7223379"/>
              <a:gd name="connsiteX325" fmla="*/ 4745647 w 6523290"/>
              <a:gd name="connsiteY325" fmla="*/ 4240667 h 7223379"/>
              <a:gd name="connsiteX326" fmla="*/ 4748042 w 6523290"/>
              <a:gd name="connsiteY326" fmla="*/ 4259828 h 7223379"/>
              <a:gd name="connsiteX327" fmla="*/ 4494161 w 6523290"/>
              <a:gd name="connsiteY327" fmla="*/ 4177596 h 7223379"/>
              <a:gd name="connsiteX328" fmla="*/ 4210739 w 6523290"/>
              <a:gd name="connsiteY328" fmla="*/ 4085784 h 7223379"/>
              <a:gd name="connsiteX329" fmla="*/ 4187586 w 6523290"/>
              <a:gd name="connsiteY329" fmla="*/ 4063429 h 7223379"/>
              <a:gd name="connsiteX330" fmla="*/ 4189183 w 6523290"/>
              <a:gd name="connsiteY330" fmla="*/ 3525328 h 7223379"/>
              <a:gd name="connsiteX331" fmla="*/ 4152458 w 6523290"/>
              <a:gd name="connsiteY331" fmla="*/ 4062631 h 7223379"/>
              <a:gd name="connsiteX332" fmla="*/ 4131700 w 6523290"/>
              <a:gd name="connsiteY332" fmla="*/ 4059437 h 7223379"/>
              <a:gd name="connsiteX333" fmla="*/ 3611961 w 6523290"/>
              <a:gd name="connsiteY333" fmla="*/ 3890981 h 7223379"/>
              <a:gd name="connsiteX334" fmla="*/ 3591204 w 6523290"/>
              <a:gd name="connsiteY334" fmla="*/ 3869425 h 7223379"/>
              <a:gd name="connsiteX335" fmla="*/ 3591204 w 6523290"/>
              <a:gd name="connsiteY335" fmla="*/ 3717735 h 7223379"/>
              <a:gd name="connsiteX336" fmla="*/ 3609566 w 6523290"/>
              <a:gd name="connsiteY336" fmla="*/ 3698574 h 7223379"/>
              <a:gd name="connsiteX337" fmla="*/ 4138886 w 6523290"/>
              <a:gd name="connsiteY337" fmla="*/ 3526924 h 7223379"/>
              <a:gd name="connsiteX338" fmla="*/ 4153256 w 6523290"/>
              <a:gd name="connsiteY338" fmla="*/ 3526126 h 7223379"/>
              <a:gd name="connsiteX339" fmla="*/ 4112539 w 6523290"/>
              <a:gd name="connsiteY339" fmla="*/ 3794378 h 7223379"/>
              <a:gd name="connsiteX340" fmla="*/ 4152458 w 6523290"/>
              <a:gd name="connsiteY340" fmla="*/ 4062631 h 7223379"/>
              <a:gd name="connsiteX341" fmla="*/ 4224311 w 6523290"/>
              <a:gd name="connsiteY341" fmla="*/ 2524970 h 7223379"/>
              <a:gd name="connsiteX342" fmla="*/ 4229900 w 6523290"/>
              <a:gd name="connsiteY342" fmla="*/ 2488245 h 7223379"/>
              <a:gd name="connsiteX343" fmla="*/ 4549248 w 6523290"/>
              <a:gd name="connsiteY343" fmla="*/ 2049141 h 7223379"/>
              <a:gd name="connsiteX344" fmla="*/ 4563619 w 6523290"/>
              <a:gd name="connsiteY344" fmla="*/ 2030779 h 7223379"/>
              <a:gd name="connsiteX345" fmla="*/ 4863007 w 6523290"/>
              <a:gd name="connsiteY345" fmla="*/ 2631951 h 7223379"/>
              <a:gd name="connsiteX346" fmla="*/ 5341231 w 6523290"/>
              <a:gd name="connsiteY346" fmla="*/ 3100595 h 7223379"/>
              <a:gd name="connsiteX347" fmla="*/ 5241435 w 6523290"/>
              <a:gd name="connsiteY347" fmla="*/ 3133328 h 7223379"/>
              <a:gd name="connsiteX348" fmla="*/ 4803130 w 6523290"/>
              <a:gd name="connsiteY348" fmla="*/ 3276236 h 7223379"/>
              <a:gd name="connsiteX349" fmla="*/ 4764808 w 6523290"/>
              <a:gd name="connsiteY349" fmla="*/ 3269849 h 7223379"/>
              <a:gd name="connsiteX350" fmla="*/ 4224311 w 6523290"/>
              <a:gd name="connsiteY350" fmla="*/ 2524970 h 7223379"/>
              <a:gd name="connsiteX351" fmla="*/ 4741656 w 6523290"/>
              <a:gd name="connsiteY351" fmla="*/ 3295397 h 7223379"/>
              <a:gd name="connsiteX352" fmla="*/ 4559627 w 6523290"/>
              <a:gd name="connsiteY352" fmla="*/ 3354476 h 7223379"/>
              <a:gd name="connsiteX353" fmla="*/ 4201159 w 6523290"/>
              <a:gd name="connsiteY353" fmla="*/ 3471038 h 7223379"/>
              <a:gd name="connsiteX354" fmla="*/ 4169224 w 6523290"/>
              <a:gd name="connsiteY354" fmla="*/ 3467047 h 7223379"/>
              <a:gd name="connsiteX355" fmla="*/ 3852271 w 6523290"/>
              <a:gd name="connsiteY355" fmla="*/ 3030338 h 7223379"/>
              <a:gd name="connsiteX356" fmla="*/ 3855464 w 6523290"/>
              <a:gd name="connsiteY356" fmla="*/ 3002395 h 7223379"/>
              <a:gd name="connsiteX357" fmla="*/ 4182796 w 6523290"/>
              <a:gd name="connsiteY357" fmla="*/ 2552114 h 7223379"/>
              <a:gd name="connsiteX358" fmla="*/ 4192376 w 6523290"/>
              <a:gd name="connsiteY358" fmla="*/ 2540937 h 7223379"/>
              <a:gd name="connsiteX359" fmla="*/ 4741656 w 6523290"/>
              <a:gd name="connsiteY359" fmla="*/ 3295397 h 7223379"/>
              <a:gd name="connsiteX360" fmla="*/ 4143676 w 6523290"/>
              <a:gd name="connsiteY360" fmla="*/ 3490199 h 7223379"/>
              <a:gd name="connsiteX361" fmla="*/ 4090185 w 6523290"/>
              <a:gd name="connsiteY361" fmla="*/ 3507764 h 7223379"/>
              <a:gd name="connsiteX362" fmla="*/ 3601583 w 6523290"/>
              <a:gd name="connsiteY362" fmla="*/ 3666639 h 7223379"/>
              <a:gd name="connsiteX363" fmla="*/ 3572043 w 6523290"/>
              <a:gd name="connsiteY363" fmla="*/ 3661050 h 7223379"/>
              <a:gd name="connsiteX364" fmla="*/ 3483424 w 6523290"/>
              <a:gd name="connsiteY364" fmla="*/ 3538102 h 7223379"/>
              <a:gd name="connsiteX365" fmla="*/ 3485819 w 6523290"/>
              <a:gd name="connsiteY365" fmla="*/ 3513352 h 7223379"/>
              <a:gd name="connsiteX366" fmla="*/ 3817941 w 6523290"/>
              <a:gd name="connsiteY366" fmla="*/ 3057483 h 7223379"/>
              <a:gd name="connsiteX367" fmla="*/ 3823529 w 6523290"/>
              <a:gd name="connsiteY367" fmla="*/ 3049499 h 7223379"/>
              <a:gd name="connsiteX368" fmla="*/ 4143676 w 6523290"/>
              <a:gd name="connsiteY368" fmla="*/ 3490199 h 7223379"/>
              <a:gd name="connsiteX369" fmla="*/ 3553680 w 6523290"/>
              <a:gd name="connsiteY369" fmla="*/ 3861441 h 7223379"/>
              <a:gd name="connsiteX370" fmla="*/ 3539310 w 6523290"/>
              <a:gd name="connsiteY370" fmla="*/ 3866232 h 7223379"/>
              <a:gd name="connsiteX371" fmla="*/ 3339717 w 6523290"/>
              <a:gd name="connsiteY371" fmla="*/ 3801564 h 7223379"/>
              <a:gd name="connsiteX372" fmla="*/ 3317363 w 6523290"/>
              <a:gd name="connsiteY372" fmla="*/ 3793580 h 7223379"/>
              <a:gd name="connsiteX373" fmla="*/ 3555277 w 6523290"/>
              <a:gd name="connsiteY373" fmla="*/ 3716138 h 7223379"/>
              <a:gd name="connsiteX374" fmla="*/ 3553680 w 6523290"/>
              <a:gd name="connsiteY374" fmla="*/ 3861441 h 7223379"/>
              <a:gd name="connsiteX375" fmla="*/ 3545697 w 6523290"/>
              <a:gd name="connsiteY375" fmla="*/ 3684203 h 7223379"/>
              <a:gd name="connsiteX376" fmla="*/ 3311774 w 6523290"/>
              <a:gd name="connsiteY376" fmla="*/ 3760049 h 7223379"/>
              <a:gd name="connsiteX377" fmla="*/ 3309379 w 6523290"/>
              <a:gd name="connsiteY377" fmla="*/ 3756855 h 7223379"/>
              <a:gd name="connsiteX378" fmla="*/ 3453884 w 6523290"/>
              <a:gd name="connsiteY378" fmla="*/ 3558061 h 7223379"/>
              <a:gd name="connsiteX379" fmla="*/ 3545697 w 6523290"/>
              <a:gd name="connsiteY379" fmla="*/ 3684203 h 7223379"/>
              <a:gd name="connsiteX380" fmla="*/ 3312572 w 6523290"/>
              <a:gd name="connsiteY380" fmla="*/ 3828708 h 7223379"/>
              <a:gd name="connsiteX381" fmla="*/ 3545697 w 6523290"/>
              <a:gd name="connsiteY381" fmla="*/ 3904553 h 7223379"/>
              <a:gd name="connsiteX382" fmla="*/ 3453884 w 6523290"/>
              <a:gd name="connsiteY382" fmla="*/ 4030696 h 7223379"/>
              <a:gd name="connsiteX383" fmla="*/ 3310177 w 6523290"/>
              <a:gd name="connsiteY383" fmla="*/ 3832700 h 7223379"/>
              <a:gd name="connsiteX384" fmla="*/ 3312572 w 6523290"/>
              <a:gd name="connsiteY384" fmla="*/ 3828708 h 7223379"/>
              <a:gd name="connsiteX385" fmla="*/ 3485020 w 6523290"/>
              <a:gd name="connsiteY385" fmla="*/ 4044268 h 7223379"/>
              <a:gd name="connsiteX386" fmla="*/ 3572043 w 6523290"/>
              <a:gd name="connsiteY386" fmla="*/ 3926908 h 7223379"/>
              <a:gd name="connsiteX387" fmla="*/ 3598389 w 6523290"/>
              <a:gd name="connsiteY387" fmla="*/ 3921319 h 7223379"/>
              <a:gd name="connsiteX388" fmla="*/ 4130902 w 6523290"/>
              <a:gd name="connsiteY388" fmla="*/ 4094566 h 7223379"/>
              <a:gd name="connsiteX389" fmla="*/ 4142079 w 6523290"/>
              <a:gd name="connsiteY389" fmla="*/ 4099356 h 7223379"/>
              <a:gd name="connsiteX390" fmla="*/ 3824328 w 6523290"/>
              <a:gd name="connsiteY390" fmla="*/ 4535266 h 7223379"/>
              <a:gd name="connsiteX391" fmla="*/ 3809957 w 6523290"/>
              <a:gd name="connsiteY391" fmla="*/ 4520895 h 7223379"/>
              <a:gd name="connsiteX392" fmla="*/ 3489811 w 6523290"/>
              <a:gd name="connsiteY392" fmla="*/ 4080195 h 7223379"/>
              <a:gd name="connsiteX393" fmla="*/ 3485020 w 6523290"/>
              <a:gd name="connsiteY393" fmla="*/ 4044268 h 7223379"/>
              <a:gd name="connsiteX394" fmla="*/ 4119725 w 6523290"/>
              <a:gd name="connsiteY394" fmla="*/ 4948822 h 7223379"/>
              <a:gd name="connsiteX395" fmla="*/ 3858658 w 6523290"/>
              <a:gd name="connsiteY395" fmla="*/ 4589555 h 7223379"/>
              <a:gd name="connsiteX396" fmla="*/ 3853069 w 6523290"/>
              <a:gd name="connsiteY396" fmla="*/ 4554427 h 7223379"/>
              <a:gd name="connsiteX397" fmla="*/ 4169224 w 6523290"/>
              <a:gd name="connsiteY397" fmla="*/ 4120912 h 7223379"/>
              <a:gd name="connsiteX398" fmla="*/ 4194772 w 6523290"/>
              <a:gd name="connsiteY398" fmla="*/ 4114525 h 7223379"/>
              <a:gd name="connsiteX399" fmla="*/ 4731276 w 6523290"/>
              <a:gd name="connsiteY399" fmla="*/ 4289368 h 7223379"/>
              <a:gd name="connsiteX400" fmla="*/ 4740059 w 6523290"/>
              <a:gd name="connsiteY400" fmla="*/ 4293360 h 7223379"/>
              <a:gd name="connsiteX401" fmla="*/ 4192376 w 6523290"/>
              <a:gd name="connsiteY401" fmla="*/ 5047820 h 7223379"/>
              <a:gd name="connsiteX402" fmla="*/ 4119725 w 6523290"/>
              <a:gd name="connsiteY402" fmla="*/ 4948822 h 7223379"/>
              <a:gd name="connsiteX403" fmla="*/ 4223513 w 6523290"/>
              <a:gd name="connsiteY403" fmla="*/ 5064585 h 7223379"/>
              <a:gd name="connsiteX404" fmla="*/ 4767203 w 6523290"/>
              <a:gd name="connsiteY404" fmla="*/ 4317311 h 7223379"/>
              <a:gd name="connsiteX405" fmla="*/ 4796743 w 6523290"/>
              <a:gd name="connsiteY405" fmla="*/ 4310126 h 7223379"/>
              <a:gd name="connsiteX406" fmla="*/ 5329256 w 6523290"/>
              <a:gd name="connsiteY406" fmla="*/ 4483372 h 7223379"/>
              <a:gd name="connsiteX407" fmla="*/ 5339635 w 6523290"/>
              <a:gd name="connsiteY407" fmla="*/ 4487364 h 7223379"/>
              <a:gd name="connsiteX408" fmla="*/ 4563619 w 6523290"/>
              <a:gd name="connsiteY408" fmla="*/ 5553188 h 7223379"/>
              <a:gd name="connsiteX409" fmla="*/ 4550047 w 6523290"/>
              <a:gd name="connsiteY409" fmla="*/ 5538817 h 7223379"/>
              <a:gd name="connsiteX410" fmla="*/ 4229900 w 6523290"/>
              <a:gd name="connsiteY410" fmla="*/ 5097319 h 7223379"/>
              <a:gd name="connsiteX411" fmla="*/ 4223513 w 6523290"/>
              <a:gd name="connsiteY411" fmla="*/ 5064585 h 7223379"/>
              <a:gd name="connsiteX412" fmla="*/ 5330853 w 6523290"/>
              <a:gd name="connsiteY412" fmla="*/ 4449042 h 7223379"/>
              <a:gd name="connsiteX413" fmla="*/ 4808718 w 6523290"/>
              <a:gd name="connsiteY413" fmla="*/ 4279787 h 7223379"/>
              <a:gd name="connsiteX414" fmla="*/ 4788759 w 6523290"/>
              <a:gd name="connsiteY414" fmla="*/ 4259828 h 7223379"/>
              <a:gd name="connsiteX415" fmla="*/ 4789558 w 6523290"/>
              <a:gd name="connsiteY415" fmla="*/ 3328929 h 7223379"/>
              <a:gd name="connsiteX416" fmla="*/ 4807122 w 6523290"/>
              <a:gd name="connsiteY416" fmla="*/ 3310566 h 7223379"/>
              <a:gd name="connsiteX417" fmla="*/ 5340433 w 6523290"/>
              <a:gd name="connsiteY417" fmla="*/ 3138118 h 7223379"/>
              <a:gd name="connsiteX418" fmla="*/ 5353207 w 6523290"/>
              <a:gd name="connsiteY418" fmla="*/ 3134925 h 7223379"/>
              <a:gd name="connsiteX419" fmla="*/ 5242233 w 6523290"/>
              <a:gd name="connsiteY419" fmla="*/ 3795975 h 7223379"/>
              <a:gd name="connsiteX420" fmla="*/ 5351610 w 6523290"/>
              <a:gd name="connsiteY420" fmla="*/ 4451437 h 7223379"/>
              <a:gd name="connsiteX421" fmla="*/ 5330853 w 6523290"/>
              <a:gd name="connsiteY421" fmla="*/ 4449042 h 7223379"/>
              <a:gd name="connsiteX422" fmla="*/ 3279839 w 6523290"/>
              <a:gd name="connsiteY422" fmla="*/ 994494 h 7223379"/>
              <a:gd name="connsiteX423" fmla="*/ 3280638 w 6523290"/>
              <a:gd name="connsiteY423" fmla="*/ 972938 h 7223379"/>
              <a:gd name="connsiteX424" fmla="*/ 4901330 w 6523290"/>
              <a:gd name="connsiteY424" fmla="*/ 1500661 h 7223379"/>
              <a:gd name="connsiteX425" fmla="*/ 4891749 w 6523290"/>
              <a:gd name="connsiteY425" fmla="*/ 1519023 h 7223379"/>
              <a:gd name="connsiteX426" fmla="*/ 4572401 w 6523290"/>
              <a:gd name="connsiteY426" fmla="*/ 1958925 h 7223379"/>
              <a:gd name="connsiteX427" fmla="*/ 4542861 w 6523290"/>
              <a:gd name="connsiteY427" fmla="*/ 1974893 h 7223379"/>
              <a:gd name="connsiteX428" fmla="*/ 3293412 w 6523290"/>
              <a:gd name="connsiteY428" fmla="*/ 1569321 h 7223379"/>
              <a:gd name="connsiteX429" fmla="*/ 3278243 w 6523290"/>
              <a:gd name="connsiteY429" fmla="*/ 1538983 h 7223379"/>
              <a:gd name="connsiteX430" fmla="*/ 3279839 w 6523290"/>
              <a:gd name="connsiteY430" fmla="*/ 994494 h 7223379"/>
              <a:gd name="connsiteX431" fmla="*/ 3279041 w 6523290"/>
              <a:gd name="connsiteY431" fmla="*/ 1624408 h 7223379"/>
              <a:gd name="connsiteX432" fmla="*/ 3282234 w 6523290"/>
              <a:gd name="connsiteY432" fmla="*/ 1604449 h 7223379"/>
              <a:gd name="connsiteX433" fmla="*/ 4529289 w 6523290"/>
              <a:gd name="connsiteY433" fmla="*/ 2010819 h 7223379"/>
              <a:gd name="connsiteX434" fmla="*/ 4523700 w 6523290"/>
              <a:gd name="connsiteY434" fmla="*/ 2025988 h 7223379"/>
              <a:gd name="connsiteX435" fmla="*/ 4198764 w 6523290"/>
              <a:gd name="connsiteY435" fmla="*/ 2473874 h 7223379"/>
              <a:gd name="connsiteX436" fmla="*/ 4174813 w 6523290"/>
              <a:gd name="connsiteY436" fmla="*/ 2485850 h 7223379"/>
              <a:gd name="connsiteX437" fmla="*/ 3289420 w 6523290"/>
              <a:gd name="connsiteY437" fmla="*/ 2198436 h 7223379"/>
              <a:gd name="connsiteX438" fmla="*/ 3277444 w 6523290"/>
              <a:gd name="connsiteY438" fmla="*/ 2172888 h 7223379"/>
              <a:gd name="connsiteX439" fmla="*/ 3279041 w 6523290"/>
              <a:gd name="connsiteY439" fmla="*/ 1624408 h 7223379"/>
              <a:gd name="connsiteX440" fmla="*/ 3279041 w 6523290"/>
              <a:gd name="connsiteY440" fmla="*/ 2252725 h 7223379"/>
              <a:gd name="connsiteX441" fmla="*/ 3279839 w 6523290"/>
              <a:gd name="connsiteY441" fmla="*/ 2235960 h 7223379"/>
              <a:gd name="connsiteX442" fmla="*/ 3297403 w 6523290"/>
              <a:gd name="connsiteY442" fmla="*/ 2244742 h 7223379"/>
              <a:gd name="connsiteX443" fmla="*/ 4141281 w 6523290"/>
              <a:gd name="connsiteY443" fmla="*/ 2519381 h 7223379"/>
              <a:gd name="connsiteX444" fmla="*/ 4152458 w 6523290"/>
              <a:gd name="connsiteY444" fmla="*/ 2519381 h 7223379"/>
              <a:gd name="connsiteX445" fmla="*/ 4157248 w 6523290"/>
              <a:gd name="connsiteY445" fmla="*/ 2529760 h 7223379"/>
              <a:gd name="connsiteX446" fmla="*/ 4151660 w 6523290"/>
              <a:gd name="connsiteY446" fmla="*/ 2537744 h 7223379"/>
              <a:gd name="connsiteX447" fmla="*/ 3831513 w 6523290"/>
              <a:gd name="connsiteY447" fmla="*/ 2979242 h 7223379"/>
              <a:gd name="connsiteX448" fmla="*/ 3797982 w 6523290"/>
              <a:gd name="connsiteY448" fmla="*/ 2996008 h 7223379"/>
              <a:gd name="connsiteX449" fmla="*/ 3292613 w 6523290"/>
              <a:gd name="connsiteY449" fmla="*/ 2830745 h 7223379"/>
              <a:gd name="connsiteX450" fmla="*/ 3276646 w 6523290"/>
              <a:gd name="connsiteY450" fmla="*/ 2802803 h 7223379"/>
              <a:gd name="connsiteX451" fmla="*/ 3279041 w 6523290"/>
              <a:gd name="connsiteY451" fmla="*/ 2252725 h 7223379"/>
              <a:gd name="connsiteX452" fmla="*/ 3281436 w 6523290"/>
              <a:gd name="connsiteY452" fmla="*/ 2865874 h 7223379"/>
              <a:gd name="connsiteX453" fmla="*/ 3294210 w 6523290"/>
              <a:gd name="connsiteY453" fmla="*/ 2871462 h 7223379"/>
              <a:gd name="connsiteX454" fmla="*/ 3779619 w 6523290"/>
              <a:gd name="connsiteY454" fmla="*/ 3028741 h 7223379"/>
              <a:gd name="connsiteX455" fmla="*/ 3787603 w 6523290"/>
              <a:gd name="connsiteY455" fmla="*/ 3029540 h 7223379"/>
              <a:gd name="connsiteX456" fmla="*/ 3793990 w 6523290"/>
              <a:gd name="connsiteY456" fmla="*/ 3031935 h 7223379"/>
              <a:gd name="connsiteX457" fmla="*/ 3782812 w 6523290"/>
              <a:gd name="connsiteY457" fmla="*/ 3048701 h 7223379"/>
              <a:gd name="connsiteX458" fmla="*/ 3462666 w 6523290"/>
              <a:gd name="connsiteY458" fmla="*/ 3489401 h 7223379"/>
              <a:gd name="connsiteX459" fmla="*/ 3432328 w 6523290"/>
              <a:gd name="connsiteY459" fmla="*/ 3503772 h 7223379"/>
              <a:gd name="connsiteX460" fmla="*/ 3292613 w 6523290"/>
              <a:gd name="connsiteY460" fmla="*/ 3457466 h 7223379"/>
              <a:gd name="connsiteX461" fmla="*/ 3278243 w 6523290"/>
              <a:gd name="connsiteY461" fmla="*/ 3432717 h 7223379"/>
              <a:gd name="connsiteX462" fmla="*/ 3279041 w 6523290"/>
              <a:gd name="connsiteY462" fmla="*/ 2880245 h 7223379"/>
              <a:gd name="connsiteX463" fmla="*/ 3281436 w 6523290"/>
              <a:gd name="connsiteY463" fmla="*/ 2865874 h 7223379"/>
              <a:gd name="connsiteX464" fmla="*/ 3278243 w 6523290"/>
              <a:gd name="connsiteY464" fmla="*/ 3710550 h 7223379"/>
              <a:gd name="connsiteX465" fmla="*/ 3278243 w 6523290"/>
              <a:gd name="connsiteY465" fmla="*/ 3510159 h 7223379"/>
              <a:gd name="connsiteX466" fmla="*/ 3295008 w 6523290"/>
              <a:gd name="connsiteY466" fmla="*/ 3498981 h 7223379"/>
              <a:gd name="connsiteX467" fmla="*/ 3425941 w 6523290"/>
              <a:gd name="connsiteY467" fmla="*/ 3538900 h 7223379"/>
              <a:gd name="connsiteX468" fmla="*/ 3281436 w 6523290"/>
              <a:gd name="connsiteY468" fmla="*/ 3738492 h 7223379"/>
              <a:gd name="connsiteX469" fmla="*/ 3278243 w 6523290"/>
              <a:gd name="connsiteY469" fmla="*/ 3710550 h 7223379"/>
              <a:gd name="connsiteX470" fmla="*/ 3278243 w 6523290"/>
              <a:gd name="connsiteY470" fmla="*/ 3900562 h 7223379"/>
              <a:gd name="connsiteX471" fmla="*/ 3281436 w 6523290"/>
              <a:gd name="connsiteY471" fmla="*/ 3850264 h 7223379"/>
              <a:gd name="connsiteX472" fmla="*/ 3425941 w 6523290"/>
              <a:gd name="connsiteY472" fmla="*/ 4049857 h 7223379"/>
              <a:gd name="connsiteX473" fmla="*/ 3289420 w 6523290"/>
              <a:gd name="connsiteY473" fmla="*/ 4092170 h 7223379"/>
              <a:gd name="connsiteX474" fmla="*/ 3278243 w 6523290"/>
              <a:gd name="connsiteY474" fmla="*/ 4080195 h 7223379"/>
              <a:gd name="connsiteX475" fmla="*/ 3278243 w 6523290"/>
              <a:gd name="connsiteY475" fmla="*/ 3900562 h 7223379"/>
              <a:gd name="connsiteX476" fmla="*/ 3278243 w 6523290"/>
              <a:gd name="connsiteY476" fmla="*/ 4703722 h 7223379"/>
              <a:gd name="connsiteX477" fmla="*/ 3278243 w 6523290"/>
              <a:gd name="connsiteY477" fmla="*/ 4158435 h 7223379"/>
              <a:gd name="connsiteX478" fmla="*/ 3295008 w 6523290"/>
              <a:gd name="connsiteY478" fmla="*/ 4127299 h 7223379"/>
              <a:gd name="connsiteX479" fmla="*/ 3435521 w 6523290"/>
              <a:gd name="connsiteY479" fmla="*/ 4083388 h 7223379"/>
              <a:gd name="connsiteX480" fmla="*/ 3458674 w 6523290"/>
              <a:gd name="connsiteY480" fmla="*/ 4092969 h 7223379"/>
              <a:gd name="connsiteX481" fmla="*/ 3788401 w 6523290"/>
              <a:gd name="connsiteY481" fmla="*/ 4548040 h 7223379"/>
              <a:gd name="connsiteX482" fmla="*/ 3793990 w 6523290"/>
              <a:gd name="connsiteY482" fmla="*/ 4557620 h 7223379"/>
              <a:gd name="connsiteX483" fmla="*/ 3639904 w 6523290"/>
              <a:gd name="connsiteY483" fmla="*/ 4572789 h 7223379"/>
              <a:gd name="connsiteX484" fmla="*/ 3298202 w 6523290"/>
              <a:gd name="connsiteY484" fmla="*/ 4713302 h 7223379"/>
              <a:gd name="connsiteX485" fmla="*/ 3282234 w 6523290"/>
              <a:gd name="connsiteY485" fmla="*/ 4720488 h 7223379"/>
              <a:gd name="connsiteX486" fmla="*/ 3278243 w 6523290"/>
              <a:gd name="connsiteY486" fmla="*/ 4703722 h 7223379"/>
              <a:gd name="connsiteX487" fmla="*/ 3277444 w 6523290"/>
              <a:gd name="connsiteY487" fmla="*/ 5952373 h 7223379"/>
              <a:gd name="connsiteX488" fmla="*/ 3276646 w 6523290"/>
              <a:gd name="connsiteY488" fmla="*/ 5420659 h 7223379"/>
              <a:gd name="connsiteX489" fmla="*/ 3293412 w 6523290"/>
              <a:gd name="connsiteY489" fmla="*/ 5387127 h 7223379"/>
              <a:gd name="connsiteX490" fmla="*/ 4051863 w 6523290"/>
              <a:gd name="connsiteY490" fmla="*/ 5105302 h 7223379"/>
              <a:gd name="connsiteX491" fmla="*/ 4174014 w 6523290"/>
              <a:gd name="connsiteY491" fmla="*/ 5102109 h 7223379"/>
              <a:gd name="connsiteX492" fmla="*/ 4197965 w 6523290"/>
              <a:gd name="connsiteY492" fmla="*/ 5114084 h 7223379"/>
              <a:gd name="connsiteX493" fmla="*/ 4523700 w 6523290"/>
              <a:gd name="connsiteY493" fmla="*/ 5563567 h 7223379"/>
              <a:gd name="connsiteX494" fmla="*/ 4532482 w 6523290"/>
              <a:gd name="connsiteY494" fmla="*/ 5577938 h 7223379"/>
              <a:gd name="connsiteX495" fmla="*/ 4337680 w 6523290"/>
              <a:gd name="connsiteY495" fmla="*/ 5584325 h 7223379"/>
              <a:gd name="connsiteX496" fmla="*/ 3305387 w 6523290"/>
              <a:gd name="connsiteY496" fmla="*/ 5965945 h 7223379"/>
              <a:gd name="connsiteX497" fmla="*/ 3280638 w 6523290"/>
              <a:gd name="connsiteY497" fmla="*/ 5981115 h 7223379"/>
              <a:gd name="connsiteX498" fmla="*/ 3277444 w 6523290"/>
              <a:gd name="connsiteY498" fmla="*/ 5952373 h 7223379"/>
              <a:gd name="connsiteX499" fmla="*/ 4898934 w 6523290"/>
              <a:gd name="connsiteY499" fmla="*/ 6084104 h 7223379"/>
              <a:gd name="connsiteX500" fmla="*/ 4882169 w 6523290"/>
              <a:gd name="connsiteY500" fmla="*/ 6087298 h 7223379"/>
              <a:gd name="connsiteX501" fmla="*/ 3297403 w 6523290"/>
              <a:gd name="connsiteY501" fmla="*/ 6601448 h 7223379"/>
              <a:gd name="connsiteX502" fmla="*/ 3279839 w 6523290"/>
              <a:gd name="connsiteY502" fmla="*/ 6611827 h 7223379"/>
              <a:gd name="connsiteX503" fmla="*/ 3278243 w 6523290"/>
              <a:gd name="connsiteY503" fmla="*/ 6591069 h 7223379"/>
              <a:gd name="connsiteX504" fmla="*/ 3278243 w 6523290"/>
              <a:gd name="connsiteY504" fmla="*/ 6049774 h 7223379"/>
              <a:gd name="connsiteX505" fmla="*/ 3293412 w 6523290"/>
              <a:gd name="connsiteY505" fmla="*/ 6017840 h 7223379"/>
              <a:gd name="connsiteX506" fmla="*/ 4241077 w 6523290"/>
              <a:gd name="connsiteY506" fmla="*/ 5628235 h 7223379"/>
              <a:gd name="connsiteX507" fmla="*/ 4542861 w 6523290"/>
              <a:gd name="connsiteY507" fmla="*/ 5612268 h 7223379"/>
              <a:gd name="connsiteX508" fmla="*/ 4571602 w 6523290"/>
              <a:gd name="connsiteY508" fmla="*/ 5626638 h 7223379"/>
              <a:gd name="connsiteX509" fmla="*/ 4892547 w 6523290"/>
              <a:gd name="connsiteY509" fmla="*/ 6069734 h 7223379"/>
              <a:gd name="connsiteX510" fmla="*/ 4898934 w 6523290"/>
              <a:gd name="connsiteY510" fmla="*/ 6084104 h 7223379"/>
              <a:gd name="connsiteX511" fmla="*/ 4932466 w 6523290"/>
              <a:gd name="connsiteY511" fmla="*/ 6064145 h 7223379"/>
              <a:gd name="connsiteX512" fmla="*/ 4920490 w 6523290"/>
              <a:gd name="connsiteY512" fmla="*/ 6052169 h 7223379"/>
              <a:gd name="connsiteX513" fmla="*/ 4597949 w 6523290"/>
              <a:gd name="connsiteY513" fmla="*/ 5608276 h 7223379"/>
              <a:gd name="connsiteX514" fmla="*/ 4592360 w 6523290"/>
              <a:gd name="connsiteY514" fmla="*/ 5576341 h 7223379"/>
              <a:gd name="connsiteX515" fmla="*/ 5368376 w 6523290"/>
              <a:gd name="connsiteY515" fmla="*/ 4509718 h 7223379"/>
              <a:gd name="connsiteX516" fmla="*/ 5394722 w 6523290"/>
              <a:gd name="connsiteY516" fmla="*/ 4504928 h 7223379"/>
              <a:gd name="connsiteX517" fmla="*/ 5921647 w 6523290"/>
              <a:gd name="connsiteY517" fmla="*/ 4676578 h 7223379"/>
              <a:gd name="connsiteX518" fmla="*/ 5937614 w 6523290"/>
              <a:gd name="connsiteY518" fmla="*/ 4682964 h 7223379"/>
              <a:gd name="connsiteX519" fmla="*/ 4932466 w 6523290"/>
              <a:gd name="connsiteY519" fmla="*/ 6064145 h 7223379"/>
              <a:gd name="connsiteX520" fmla="*/ 5789117 w 6523290"/>
              <a:gd name="connsiteY520" fmla="*/ 4598337 h 7223379"/>
              <a:gd name="connsiteX521" fmla="*/ 5410690 w 6523290"/>
              <a:gd name="connsiteY521" fmla="*/ 4475388 h 7223379"/>
              <a:gd name="connsiteX522" fmla="*/ 5385142 w 6523290"/>
              <a:gd name="connsiteY522" fmla="*/ 4450639 h 7223379"/>
              <a:gd name="connsiteX523" fmla="*/ 5385142 w 6523290"/>
              <a:gd name="connsiteY523" fmla="*/ 3140513 h 7223379"/>
              <a:gd name="connsiteX524" fmla="*/ 5411488 w 6523290"/>
              <a:gd name="connsiteY524" fmla="*/ 3114167 h 7223379"/>
              <a:gd name="connsiteX525" fmla="*/ 5932025 w 6523290"/>
              <a:gd name="connsiteY525" fmla="*/ 2945711 h 7223379"/>
              <a:gd name="connsiteX526" fmla="*/ 5949590 w 6523290"/>
              <a:gd name="connsiteY526" fmla="*/ 2940921 h 7223379"/>
              <a:gd name="connsiteX527" fmla="*/ 5949590 w 6523290"/>
              <a:gd name="connsiteY527" fmla="*/ 4650231 h 7223379"/>
              <a:gd name="connsiteX528" fmla="*/ 5789117 w 6523290"/>
              <a:gd name="connsiteY528" fmla="*/ 4598337 h 7223379"/>
              <a:gd name="connsiteX0" fmla="*/ 6506852 w 6523290"/>
              <a:gd name="connsiteY0" fmla="*/ 4767463 h 7159380"/>
              <a:gd name="connsiteX1" fmla="*/ 6011862 w 6523290"/>
              <a:gd name="connsiteY1" fmla="*/ 4606990 h 7159380"/>
              <a:gd name="connsiteX2" fmla="*/ 5983121 w 6523290"/>
              <a:gd name="connsiteY2" fmla="*/ 4578249 h 7159380"/>
              <a:gd name="connsiteX3" fmla="*/ 5844205 w 6523290"/>
              <a:gd name="connsiteY3" fmla="*/ 3894045 h 7159380"/>
              <a:gd name="connsiteX4" fmla="*/ 5984718 w 6523290"/>
              <a:gd name="connsiteY4" fmla="*/ 2879317 h 7159380"/>
              <a:gd name="connsiteX5" fmla="*/ 6010266 w 6523290"/>
              <a:gd name="connsiteY5" fmla="*/ 2854567 h 7159380"/>
              <a:gd name="connsiteX6" fmla="*/ 6506852 w 6523290"/>
              <a:gd name="connsiteY6" fmla="*/ 2694095 h 7159380"/>
              <a:gd name="connsiteX7" fmla="*/ 6522021 w 6523290"/>
              <a:gd name="connsiteY7" fmla="*/ 2672539 h 7159380"/>
              <a:gd name="connsiteX8" fmla="*/ 6497271 w 6523290"/>
              <a:gd name="connsiteY8" fmla="*/ 2661362 h 7159380"/>
              <a:gd name="connsiteX9" fmla="*/ 5997492 w 6523290"/>
              <a:gd name="connsiteY9" fmla="*/ 2824229 h 7159380"/>
              <a:gd name="connsiteX10" fmla="*/ 5967952 w 6523290"/>
              <a:gd name="connsiteY10" fmla="*/ 2820237 h 7159380"/>
              <a:gd name="connsiteX11" fmla="*/ 4964401 w 6523290"/>
              <a:gd name="connsiteY11" fmla="*/ 1440654 h 7159380"/>
              <a:gd name="connsiteX12" fmla="*/ 4971586 w 6523290"/>
              <a:gd name="connsiteY12" fmla="*/ 1403929 h 7159380"/>
              <a:gd name="connsiteX13" fmla="*/ 5871511 w 6523290"/>
              <a:gd name="connsiteY13" fmla="*/ 95373 h 7159380"/>
              <a:gd name="connsiteX14" fmla="*/ 5846265 w 6523290"/>
              <a:gd name="connsiteY14" fmla="*/ 104455 h 7159380"/>
              <a:gd name="connsiteX15" fmla="*/ 4942844 w 6523290"/>
              <a:gd name="connsiteY15" fmla="*/ 1386364 h 7159380"/>
              <a:gd name="connsiteX16" fmla="*/ 4911708 w 6523290"/>
              <a:gd name="connsiteY16" fmla="*/ 1403130 h 7159380"/>
              <a:gd name="connsiteX17" fmla="*/ 4376800 w 6523290"/>
              <a:gd name="connsiteY17" fmla="*/ 1360817 h 7159380"/>
              <a:gd name="connsiteX18" fmla="*/ 3292613 w 6523290"/>
              <a:gd name="connsiteY18" fmla="*/ 875407 h 7159380"/>
              <a:gd name="connsiteX19" fmla="*/ 3279839 w 6523290"/>
              <a:gd name="connsiteY19" fmla="*/ 848263 h 7159380"/>
              <a:gd name="connsiteX20" fmla="*/ 3279839 w 6523290"/>
              <a:gd name="connsiteY20" fmla="*/ 586397 h 7159380"/>
              <a:gd name="connsiteX21" fmla="*/ 3279839 w 6523290"/>
              <a:gd name="connsiteY21" fmla="*/ 586397 h 7159380"/>
              <a:gd name="connsiteX22" fmla="*/ 3279839 w 6523290"/>
              <a:gd name="connsiteY22" fmla="*/ 322137 h 7159380"/>
              <a:gd name="connsiteX23" fmla="*/ 3259880 w 6523290"/>
              <a:gd name="connsiteY23" fmla="*/ 302976 h 7159380"/>
              <a:gd name="connsiteX24" fmla="*/ 3245509 w 6523290"/>
              <a:gd name="connsiteY24" fmla="*/ 322935 h 7159380"/>
              <a:gd name="connsiteX25" fmla="*/ 3245509 w 6523290"/>
              <a:gd name="connsiteY25" fmla="*/ 837884 h 7159380"/>
              <a:gd name="connsiteX26" fmla="*/ 3223953 w 6523290"/>
              <a:gd name="connsiteY26" fmla="*/ 881794 h 7159380"/>
              <a:gd name="connsiteX27" fmla="*/ 1609649 w 6523290"/>
              <a:gd name="connsiteY27" fmla="*/ 1403130 h 7159380"/>
              <a:gd name="connsiteX28" fmla="*/ 1581706 w 6523290"/>
              <a:gd name="connsiteY28" fmla="*/ 1387961 h 7159380"/>
              <a:gd name="connsiteX29" fmla="*/ 1343791 w 6523290"/>
              <a:gd name="connsiteY29" fmla="*/ 1059831 h 7159380"/>
              <a:gd name="connsiteX30" fmla="*/ 1270341 w 6523290"/>
              <a:gd name="connsiteY30" fmla="*/ 959236 h 7159380"/>
              <a:gd name="connsiteX31" fmla="*/ 1257567 w 6523290"/>
              <a:gd name="connsiteY31" fmla="*/ 951253 h 7159380"/>
              <a:gd name="connsiteX32" fmla="*/ 1246390 w 6523290"/>
              <a:gd name="connsiteY32" fmla="*/ 983986 h 7159380"/>
              <a:gd name="connsiteX33" fmla="*/ 1552166 w 6523290"/>
              <a:gd name="connsiteY33" fmla="*/ 1404727 h 7159380"/>
              <a:gd name="connsiteX34" fmla="*/ 1558553 w 6523290"/>
              <a:gd name="connsiteY34" fmla="*/ 1443049 h 7159380"/>
              <a:gd name="connsiteX35" fmla="*/ 559792 w 6523290"/>
              <a:gd name="connsiteY35" fmla="*/ 2817044 h 7159380"/>
              <a:gd name="connsiteX36" fmla="*/ 521470 w 6523290"/>
              <a:gd name="connsiteY36" fmla="*/ 2822632 h 7159380"/>
              <a:gd name="connsiteX37" fmla="*/ 24884 w 6523290"/>
              <a:gd name="connsiteY37" fmla="*/ 2660563 h 7159380"/>
              <a:gd name="connsiteX38" fmla="*/ 1731 w 6523290"/>
              <a:gd name="connsiteY38" fmla="*/ 2671740 h 7159380"/>
              <a:gd name="connsiteX39" fmla="*/ 16102 w 6523290"/>
              <a:gd name="connsiteY39" fmla="*/ 2693297 h 7159380"/>
              <a:gd name="connsiteX40" fmla="*/ 507099 w 6523290"/>
              <a:gd name="connsiteY40" fmla="*/ 2852172 h 7159380"/>
              <a:gd name="connsiteX41" fmla="*/ 540631 w 6523290"/>
              <a:gd name="connsiteY41" fmla="*/ 2884107 h 7159380"/>
              <a:gd name="connsiteX42" fmla="*/ 680346 w 6523290"/>
              <a:gd name="connsiteY42" fmla="*/ 3583479 h 7159380"/>
              <a:gd name="connsiteX43" fmla="*/ 541429 w 6523290"/>
              <a:gd name="connsiteY43" fmla="*/ 4573458 h 7159380"/>
              <a:gd name="connsiteX44" fmla="*/ 507099 w 6523290"/>
              <a:gd name="connsiteY44" fmla="*/ 4606192 h 7159380"/>
              <a:gd name="connsiteX45" fmla="*/ 16102 w 6523290"/>
              <a:gd name="connsiteY45" fmla="*/ 4765067 h 7159380"/>
              <a:gd name="connsiteX46" fmla="*/ 3328 w 6523290"/>
              <a:gd name="connsiteY46" fmla="*/ 4789018 h 7159380"/>
              <a:gd name="connsiteX47" fmla="*/ 28077 w 6523290"/>
              <a:gd name="connsiteY47" fmla="*/ 4797002 h 7159380"/>
              <a:gd name="connsiteX48" fmla="*/ 524663 w 6523290"/>
              <a:gd name="connsiteY48" fmla="*/ 4635732 h 7159380"/>
              <a:gd name="connsiteX49" fmla="*/ 558195 w 6523290"/>
              <a:gd name="connsiteY49" fmla="*/ 4639723 h 7159380"/>
              <a:gd name="connsiteX50" fmla="*/ 1558553 w 6523290"/>
              <a:gd name="connsiteY50" fmla="*/ 6016912 h 7159380"/>
              <a:gd name="connsiteX51" fmla="*/ 1551368 w 6523290"/>
              <a:gd name="connsiteY51" fmla="*/ 6055234 h 7159380"/>
              <a:gd name="connsiteX52" fmla="*/ 1243995 w 6523290"/>
              <a:gd name="connsiteY52" fmla="*/ 6477571 h 7159380"/>
              <a:gd name="connsiteX53" fmla="*/ 1247189 w 6523290"/>
              <a:gd name="connsiteY53" fmla="*/ 6503119 h 7159380"/>
              <a:gd name="connsiteX54" fmla="*/ 1271938 w 6523290"/>
              <a:gd name="connsiteY54" fmla="*/ 6497530 h 7159380"/>
              <a:gd name="connsiteX55" fmla="*/ 1580109 w 6523290"/>
              <a:gd name="connsiteY55" fmla="*/ 6072798 h 7159380"/>
              <a:gd name="connsiteX56" fmla="*/ 1609649 w 6523290"/>
              <a:gd name="connsiteY56" fmla="*/ 6056830 h 7159380"/>
              <a:gd name="connsiteX57" fmla="*/ 2072703 w 6523290"/>
              <a:gd name="connsiteY57" fmla="*/ 6087168 h 7159380"/>
              <a:gd name="connsiteX58" fmla="*/ 3223155 w 6523290"/>
              <a:gd name="connsiteY58" fmla="*/ 6579763 h 7159380"/>
              <a:gd name="connsiteX59" fmla="*/ 3243913 w 6523290"/>
              <a:gd name="connsiteY59" fmla="*/ 6622875 h 7159380"/>
              <a:gd name="connsiteX60" fmla="*/ 3243114 w 6523290"/>
              <a:gd name="connsiteY60" fmla="*/ 7139420 h 7159380"/>
              <a:gd name="connsiteX61" fmla="*/ 3262275 w 6523290"/>
              <a:gd name="connsiteY61" fmla="*/ 7159380 h 7159380"/>
              <a:gd name="connsiteX62" fmla="*/ 3277444 w 6523290"/>
              <a:gd name="connsiteY62" fmla="*/ 7137823 h 7159380"/>
              <a:gd name="connsiteX63" fmla="*/ 3276646 w 6523290"/>
              <a:gd name="connsiteY63" fmla="*/ 6621278 h 7159380"/>
              <a:gd name="connsiteX64" fmla="*/ 3297403 w 6523290"/>
              <a:gd name="connsiteY64" fmla="*/ 6580561 h 7159380"/>
              <a:gd name="connsiteX65" fmla="*/ 4063040 w 6523290"/>
              <a:gd name="connsiteY65" fmla="*/ 6179779 h 7159380"/>
              <a:gd name="connsiteX66" fmla="*/ 4905321 w 6523290"/>
              <a:gd name="connsiteY66" fmla="*/ 6058427 h 7159380"/>
              <a:gd name="connsiteX67" fmla="*/ 4942844 w 6523290"/>
              <a:gd name="connsiteY67" fmla="*/ 6077588 h 7159380"/>
              <a:gd name="connsiteX68" fmla="*/ 5144833 w 6523290"/>
              <a:gd name="connsiteY68" fmla="*/ 6357017 h 7159380"/>
              <a:gd name="connsiteX69" fmla="*/ 5249419 w 6523290"/>
              <a:gd name="connsiteY69" fmla="*/ 6500724 h 7159380"/>
              <a:gd name="connsiteX70" fmla="*/ 5262991 w 6523290"/>
              <a:gd name="connsiteY70" fmla="*/ 6511103 h 7159380"/>
              <a:gd name="connsiteX71" fmla="*/ 5274967 w 6523290"/>
              <a:gd name="connsiteY71" fmla="*/ 6478370 h 7159380"/>
              <a:gd name="connsiteX72" fmla="*/ 4966796 w 6523290"/>
              <a:gd name="connsiteY72" fmla="*/ 6054435 h 7159380"/>
              <a:gd name="connsiteX73" fmla="*/ 4961207 w 6523290"/>
              <a:gd name="connsiteY73" fmla="*/ 6021702 h 7159380"/>
              <a:gd name="connsiteX74" fmla="*/ 5964758 w 6523290"/>
              <a:gd name="connsiteY74" fmla="*/ 4642118 h 7159380"/>
              <a:gd name="connsiteX75" fmla="*/ 5998290 w 6523290"/>
              <a:gd name="connsiteY75" fmla="*/ 4638127 h 7159380"/>
              <a:gd name="connsiteX76" fmla="*/ 6248979 w 6523290"/>
              <a:gd name="connsiteY76" fmla="*/ 4720359 h 7159380"/>
              <a:gd name="connsiteX77" fmla="*/ 6498070 w 6523290"/>
              <a:gd name="connsiteY77" fmla="*/ 4800994 h 7159380"/>
              <a:gd name="connsiteX78" fmla="*/ 6516433 w 6523290"/>
              <a:gd name="connsiteY78" fmla="*/ 4800196 h 7159380"/>
              <a:gd name="connsiteX79" fmla="*/ 6506852 w 6523290"/>
              <a:gd name="connsiteY79" fmla="*/ 4767463 h 7159380"/>
              <a:gd name="connsiteX80" fmla="*/ 3242316 w 6523290"/>
              <a:gd name="connsiteY80" fmla="*/ 910536 h 7159380"/>
              <a:gd name="connsiteX81" fmla="*/ 3245509 w 6523290"/>
              <a:gd name="connsiteY81" fmla="*/ 930495 h 7159380"/>
              <a:gd name="connsiteX82" fmla="*/ 3245509 w 6523290"/>
              <a:gd name="connsiteY82" fmla="*/ 1475782 h 7159380"/>
              <a:gd name="connsiteX83" fmla="*/ 3230340 w 6523290"/>
              <a:gd name="connsiteY83" fmla="*/ 1506120 h 7159380"/>
              <a:gd name="connsiteX84" fmla="*/ 2305827 w 6523290"/>
              <a:gd name="connsiteY84" fmla="*/ 1893329 h 7159380"/>
              <a:gd name="connsiteX85" fmla="*/ 1979294 w 6523290"/>
              <a:gd name="connsiteY85" fmla="*/ 1912490 h 7159380"/>
              <a:gd name="connsiteX86" fmla="*/ 1953746 w 6523290"/>
              <a:gd name="connsiteY86" fmla="*/ 1900515 h 7159380"/>
              <a:gd name="connsiteX87" fmla="*/ 1627213 w 6523290"/>
              <a:gd name="connsiteY87" fmla="*/ 1449436 h 7159380"/>
              <a:gd name="connsiteX88" fmla="*/ 1620027 w 6523290"/>
              <a:gd name="connsiteY88" fmla="*/ 1437460 h 7159380"/>
              <a:gd name="connsiteX89" fmla="*/ 3242316 w 6523290"/>
              <a:gd name="connsiteY89" fmla="*/ 910536 h 7159380"/>
              <a:gd name="connsiteX90" fmla="*/ 3245509 w 6523290"/>
              <a:gd name="connsiteY90" fmla="*/ 2103301 h 7159380"/>
              <a:gd name="connsiteX91" fmla="*/ 3228744 w 6523290"/>
              <a:gd name="connsiteY91" fmla="*/ 2136832 h 7159380"/>
              <a:gd name="connsiteX92" fmla="*/ 2485461 w 6523290"/>
              <a:gd name="connsiteY92" fmla="*/ 2417060 h 7159380"/>
              <a:gd name="connsiteX93" fmla="*/ 2345746 w 6523290"/>
              <a:gd name="connsiteY93" fmla="*/ 2421052 h 7159380"/>
              <a:gd name="connsiteX94" fmla="*/ 2324989 w 6523290"/>
              <a:gd name="connsiteY94" fmla="*/ 2411472 h 7159380"/>
              <a:gd name="connsiteX95" fmla="*/ 1993665 w 6523290"/>
              <a:gd name="connsiteY95" fmla="*/ 1954804 h 7159380"/>
              <a:gd name="connsiteX96" fmla="*/ 1989673 w 6523290"/>
              <a:gd name="connsiteY96" fmla="*/ 1946820 h 7159380"/>
              <a:gd name="connsiteX97" fmla="*/ 3240719 w 6523290"/>
              <a:gd name="connsiteY97" fmla="*/ 1540450 h 7159380"/>
              <a:gd name="connsiteX98" fmla="*/ 3243913 w 6523290"/>
              <a:gd name="connsiteY98" fmla="*/ 1562006 h 7159380"/>
              <a:gd name="connsiteX99" fmla="*/ 3245509 w 6523290"/>
              <a:gd name="connsiteY99" fmla="*/ 2103301 h 7159380"/>
              <a:gd name="connsiteX100" fmla="*/ 1281518 w 6523290"/>
              <a:gd name="connsiteY100" fmla="*/ 3664913 h 7159380"/>
              <a:gd name="connsiteX101" fmla="*/ 1180125 w 6523290"/>
              <a:gd name="connsiteY101" fmla="*/ 3094078 h 7159380"/>
              <a:gd name="connsiteX102" fmla="*/ 1174537 w 6523290"/>
              <a:gd name="connsiteY102" fmla="*/ 3075716 h 7159380"/>
              <a:gd name="connsiteX103" fmla="*/ 1176134 w 6523290"/>
              <a:gd name="connsiteY103" fmla="*/ 3070926 h 7159380"/>
              <a:gd name="connsiteX104" fmla="*/ 1224834 w 6523290"/>
              <a:gd name="connsiteY104" fmla="*/ 3086095 h 7159380"/>
              <a:gd name="connsiteX105" fmla="*/ 1712638 w 6523290"/>
              <a:gd name="connsiteY105" fmla="*/ 3244172 h 7159380"/>
              <a:gd name="connsiteX106" fmla="*/ 1736590 w 6523290"/>
              <a:gd name="connsiteY106" fmla="*/ 3268123 h 7159380"/>
              <a:gd name="connsiteX107" fmla="*/ 1736590 w 6523290"/>
              <a:gd name="connsiteY107" fmla="*/ 4192636 h 7159380"/>
              <a:gd name="connsiteX108" fmla="*/ 1714235 w 6523290"/>
              <a:gd name="connsiteY108" fmla="*/ 4214990 h 7159380"/>
              <a:gd name="connsiteX109" fmla="*/ 1193698 w 6523290"/>
              <a:gd name="connsiteY109" fmla="*/ 4383446 h 7159380"/>
              <a:gd name="connsiteX110" fmla="*/ 1176134 w 6523290"/>
              <a:gd name="connsiteY110" fmla="*/ 4385841 h 7159380"/>
              <a:gd name="connsiteX111" fmla="*/ 1179327 w 6523290"/>
              <a:gd name="connsiteY111" fmla="*/ 4369874 h 7159380"/>
              <a:gd name="connsiteX112" fmla="*/ 1281518 w 6523290"/>
              <a:gd name="connsiteY112" fmla="*/ 3664913 h 7159380"/>
              <a:gd name="connsiteX113" fmla="*/ 2335367 w 6523290"/>
              <a:gd name="connsiteY113" fmla="*/ 3997035 h 7159380"/>
              <a:gd name="connsiteX114" fmla="*/ 2315408 w 6523290"/>
              <a:gd name="connsiteY114" fmla="*/ 4019389 h 7159380"/>
              <a:gd name="connsiteX115" fmla="*/ 1786088 w 6523290"/>
              <a:gd name="connsiteY115" fmla="*/ 4191039 h 7159380"/>
              <a:gd name="connsiteX116" fmla="*/ 1772516 w 6523290"/>
              <a:gd name="connsiteY116" fmla="*/ 4194233 h 7159380"/>
              <a:gd name="connsiteX117" fmla="*/ 1773315 w 6523290"/>
              <a:gd name="connsiteY117" fmla="*/ 3268922 h 7159380"/>
              <a:gd name="connsiteX118" fmla="*/ 1794072 w 6523290"/>
              <a:gd name="connsiteY118" fmla="*/ 3272115 h 7159380"/>
              <a:gd name="connsiteX119" fmla="*/ 2312215 w 6523290"/>
              <a:gd name="connsiteY119" fmla="*/ 3440571 h 7159380"/>
              <a:gd name="connsiteX120" fmla="*/ 2336166 w 6523290"/>
              <a:gd name="connsiteY120" fmla="*/ 3464522 h 7159380"/>
              <a:gd name="connsiteX121" fmla="*/ 2335367 w 6523290"/>
              <a:gd name="connsiteY121" fmla="*/ 3997035 h 7159380"/>
              <a:gd name="connsiteX122" fmla="*/ 2371294 w 6523290"/>
              <a:gd name="connsiteY122" fmla="*/ 3463724 h 7159380"/>
              <a:gd name="connsiteX123" fmla="*/ 2388060 w 6523290"/>
              <a:gd name="connsiteY123" fmla="*/ 3465320 h 7159380"/>
              <a:gd name="connsiteX124" fmla="*/ 2911791 w 6523290"/>
              <a:gd name="connsiteY124" fmla="*/ 3635373 h 7159380"/>
              <a:gd name="connsiteX125" fmla="*/ 2933347 w 6523290"/>
              <a:gd name="connsiteY125" fmla="*/ 3658526 h 7159380"/>
              <a:gd name="connsiteX126" fmla="*/ 2932548 w 6523290"/>
              <a:gd name="connsiteY126" fmla="*/ 3806225 h 7159380"/>
              <a:gd name="connsiteX127" fmla="*/ 2912589 w 6523290"/>
              <a:gd name="connsiteY127" fmla="*/ 3826184 h 7159380"/>
              <a:gd name="connsiteX128" fmla="*/ 2387261 w 6523290"/>
              <a:gd name="connsiteY128" fmla="*/ 3996237 h 7159380"/>
              <a:gd name="connsiteX129" fmla="*/ 2370496 w 6523290"/>
              <a:gd name="connsiteY129" fmla="*/ 3997833 h 7159380"/>
              <a:gd name="connsiteX130" fmla="*/ 2371294 w 6523290"/>
              <a:gd name="connsiteY130" fmla="*/ 3463724 h 7159380"/>
              <a:gd name="connsiteX131" fmla="*/ 1754154 w 6523290"/>
              <a:gd name="connsiteY131" fmla="*/ 3208245 h 7159380"/>
              <a:gd name="connsiteX132" fmla="*/ 1727807 w 6523290"/>
              <a:gd name="connsiteY132" fmla="*/ 3213834 h 7159380"/>
              <a:gd name="connsiteX133" fmla="*/ 1195294 w 6523290"/>
              <a:gd name="connsiteY133" fmla="*/ 3040588 h 7159380"/>
              <a:gd name="connsiteX134" fmla="*/ 1184117 w 6523290"/>
              <a:gd name="connsiteY134" fmla="*/ 3035797 h 7159380"/>
              <a:gd name="connsiteX135" fmla="*/ 1960932 w 6523290"/>
              <a:gd name="connsiteY135" fmla="*/ 1966780 h 7159380"/>
              <a:gd name="connsiteX136" fmla="*/ 1975302 w 6523290"/>
              <a:gd name="connsiteY136" fmla="*/ 1985940 h 7159380"/>
              <a:gd name="connsiteX137" fmla="*/ 2294650 w 6523290"/>
              <a:gd name="connsiteY137" fmla="*/ 2425843 h 7159380"/>
              <a:gd name="connsiteX138" fmla="*/ 2300239 w 6523290"/>
              <a:gd name="connsiteY138" fmla="*/ 2458576 h 7159380"/>
              <a:gd name="connsiteX139" fmla="*/ 1754154 w 6523290"/>
              <a:gd name="connsiteY139" fmla="*/ 3208245 h 7159380"/>
              <a:gd name="connsiteX140" fmla="*/ 1203278 w 6523290"/>
              <a:gd name="connsiteY140" fmla="*/ 4415381 h 7159380"/>
              <a:gd name="connsiteX141" fmla="*/ 1723816 w 6523290"/>
              <a:gd name="connsiteY141" fmla="*/ 4246127 h 7159380"/>
              <a:gd name="connsiteX142" fmla="*/ 1757347 w 6523290"/>
              <a:gd name="connsiteY142" fmla="*/ 4251715 h 7159380"/>
              <a:gd name="connsiteX143" fmla="*/ 2299441 w 6523290"/>
              <a:gd name="connsiteY143" fmla="*/ 4999788 h 7159380"/>
              <a:gd name="connsiteX144" fmla="*/ 2296247 w 6523290"/>
              <a:gd name="connsiteY144" fmla="*/ 5029328 h 7159380"/>
              <a:gd name="connsiteX145" fmla="*/ 1970512 w 6523290"/>
              <a:gd name="connsiteY145" fmla="*/ 5476415 h 7159380"/>
              <a:gd name="connsiteX146" fmla="*/ 1958536 w 6523290"/>
              <a:gd name="connsiteY146" fmla="*/ 5487592 h 7159380"/>
              <a:gd name="connsiteX147" fmla="*/ 1186512 w 6523290"/>
              <a:gd name="connsiteY147" fmla="*/ 4423365 h 7159380"/>
              <a:gd name="connsiteX148" fmla="*/ 1203278 w 6523290"/>
              <a:gd name="connsiteY148" fmla="*/ 4415381 h 7159380"/>
              <a:gd name="connsiteX149" fmla="*/ 1785290 w 6523290"/>
              <a:gd name="connsiteY149" fmla="*/ 4230159 h 7159380"/>
              <a:gd name="connsiteX150" fmla="*/ 1802854 w 6523290"/>
              <a:gd name="connsiteY150" fmla="*/ 4221377 h 7159380"/>
              <a:gd name="connsiteX151" fmla="*/ 2324190 w 6523290"/>
              <a:gd name="connsiteY151" fmla="*/ 4051324 h 7159380"/>
              <a:gd name="connsiteX152" fmla="*/ 2353730 w 6523290"/>
              <a:gd name="connsiteY152" fmla="*/ 4056114 h 7159380"/>
              <a:gd name="connsiteX153" fmla="*/ 2669884 w 6523290"/>
              <a:gd name="connsiteY153" fmla="*/ 4491226 h 7159380"/>
              <a:gd name="connsiteX154" fmla="*/ 2665893 w 6523290"/>
              <a:gd name="connsiteY154" fmla="*/ 4520766 h 7159380"/>
              <a:gd name="connsiteX155" fmla="*/ 2341754 w 6523290"/>
              <a:gd name="connsiteY155" fmla="*/ 4966256 h 7159380"/>
              <a:gd name="connsiteX156" fmla="*/ 2328980 w 6523290"/>
              <a:gd name="connsiteY156" fmla="*/ 4978232 h 7159380"/>
              <a:gd name="connsiteX157" fmla="*/ 1785290 w 6523290"/>
              <a:gd name="connsiteY157" fmla="*/ 4230159 h 7159380"/>
              <a:gd name="connsiteX158" fmla="*/ 2380874 w 6523290"/>
              <a:gd name="connsiteY158" fmla="*/ 4033760 h 7159380"/>
              <a:gd name="connsiteX159" fmla="*/ 2431970 w 6523290"/>
              <a:gd name="connsiteY159" fmla="*/ 4016994 h 7159380"/>
              <a:gd name="connsiteX160" fmla="*/ 2920573 w 6523290"/>
              <a:gd name="connsiteY160" fmla="*/ 3858119 h 7159380"/>
              <a:gd name="connsiteX161" fmla="*/ 2953306 w 6523290"/>
              <a:gd name="connsiteY161" fmla="*/ 3863707 h 7159380"/>
              <a:gd name="connsiteX162" fmla="*/ 3039530 w 6523290"/>
              <a:gd name="connsiteY162" fmla="*/ 3983463 h 7159380"/>
              <a:gd name="connsiteX163" fmla="*/ 3037135 w 6523290"/>
              <a:gd name="connsiteY163" fmla="*/ 4009809 h 7159380"/>
              <a:gd name="connsiteX164" fmla="*/ 2707408 w 6523290"/>
              <a:gd name="connsiteY164" fmla="*/ 4462485 h 7159380"/>
              <a:gd name="connsiteX165" fmla="*/ 2699424 w 6523290"/>
              <a:gd name="connsiteY165" fmla="*/ 4472065 h 7159380"/>
              <a:gd name="connsiteX166" fmla="*/ 2380874 w 6523290"/>
              <a:gd name="connsiteY166" fmla="*/ 4033760 h 7159380"/>
              <a:gd name="connsiteX167" fmla="*/ 2979652 w 6523290"/>
              <a:gd name="connsiteY167" fmla="*/ 3803830 h 7159380"/>
              <a:gd name="connsiteX168" fmla="*/ 2970870 w 6523290"/>
              <a:gd name="connsiteY168" fmla="*/ 3795047 h 7159380"/>
              <a:gd name="connsiteX169" fmla="*/ 2970870 w 6523290"/>
              <a:gd name="connsiteY169" fmla="*/ 3665711 h 7159380"/>
              <a:gd name="connsiteX170" fmla="*/ 2978055 w 6523290"/>
              <a:gd name="connsiteY170" fmla="*/ 3656131 h 7159380"/>
              <a:gd name="connsiteX171" fmla="*/ 3199204 w 6523290"/>
              <a:gd name="connsiteY171" fmla="*/ 3727186 h 7159380"/>
              <a:gd name="connsiteX172" fmla="*/ 3199204 w 6523290"/>
              <a:gd name="connsiteY172" fmla="*/ 3731976 h 7159380"/>
              <a:gd name="connsiteX173" fmla="*/ 2979652 w 6523290"/>
              <a:gd name="connsiteY173" fmla="*/ 3803830 h 7159380"/>
              <a:gd name="connsiteX174" fmla="*/ 3212776 w 6523290"/>
              <a:gd name="connsiteY174" fmla="*/ 3767903 h 7159380"/>
              <a:gd name="connsiteX175" fmla="*/ 3069069 w 6523290"/>
              <a:gd name="connsiteY175" fmla="*/ 3965899 h 7159380"/>
              <a:gd name="connsiteX176" fmla="*/ 2987636 w 6523290"/>
              <a:gd name="connsiteY176" fmla="*/ 3849336 h 7159380"/>
              <a:gd name="connsiteX177" fmla="*/ 2991628 w 6523290"/>
              <a:gd name="connsiteY177" fmla="*/ 3835764 h 7159380"/>
              <a:gd name="connsiteX178" fmla="*/ 3212776 w 6523290"/>
              <a:gd name="connsiteY178" fmla="*/ 3767903 h 7159380"/>
              <a:gd name="connsiteX179" fmla="*/ 2740141 w 6523290"/>
              <a:gd name="connsiteY179" fmla="*/ 4476856 h 7159380"/>
              <a:gd name="connsiteX180" fmla="*/ 3061086 w 6523290"/>
              <a:gd name="connsiteY180" fmla="*/ 4033760 h 7159380"/>
              <a:gd name="connsiteX181" fmla="*/ 3089827 w 6523290"/>
              <a:gd name="connsiteY181" fmla="*/ 4019389 h 7159380"/>
              <a:gd name="connsiteX182" fmla="*/ 3231937 w 6523290"/>
              <a:gd name="connsiteY182" fmla="*/ 4065695 h 7159380"/>
              <a:gd name="connsiteX183" fmla="*/ 3244711 w 6523290"/>
              <a:gd name="connsiteY183" fmla="*/ 4087251 h 7159380"/>
              <a:gd name="connsiteX184" fmla="*/ 3243913 w 6523290"/>
              <a:gd name="connsiteY184" fmla="*/ 4650102 h 7159380"/>
              <a:gd name="connsiteX185" fmla="*/ 3242316 w 6523290"/>
              <a:gd name="connsiteY185" fmla="*/ 4661279 h 7159380"/>
              <a:gd name="connsiteX186" fmla="*/ 2732157 w 6523290"/>
              <a:gd name="connsiteY186" fmla="*/ 4494420 h 7159380"/>
              <a:gd name="connsiteX187" fmla="*/ 2740141 w 6523290"/>
              <a:gd name="connsiteY187" fmla="*/ 4476856 h 7159380"/>
              <a:gd name="connsiteX188" fmla="*/ 3243114 w 6523290"/>
              <a:gd name="connsiteY188" fmla="*/ 4032962 h 7159380"/>
              <a:gd name="connsiteX189" fmla="*/ 3096214 w 6523290"/>
              <a:gd name="connsiteY189" fmla="*/ 3985858 h 7159380"/>
              <a:gd name="connsiteX190" fmla="*/ 3239123 w 6523290"/>
              <a:gd name="connsiteY190" fmla="*/ 3788660 h 7159380"/>
              <a:gd name="connsiteX191" fmla="*/ 3242316 w 6523290"/>
              <a:gd name="connsiteY191" fmla="*/ 3790257 h 7159380"/>
              <a:gd name="connsiteX192" fmla="*/ 3243114 w 6523290"/>
              <a:gd name="connsiteY192" fmla="*/ 4032962 h 7159380"/>
              <a:gd name="connsiteX193" fmla="*/ 3210381 w 6523290"/>
              <a:gd name="connsiteY193" fmla="*/ 3696050 h 7159380"/>
              <a:gd name="connsiteX194" fmla="*/ 2978055 w 6523290"/>
              <a:gd name="connsiteY194" fmla="*/ 3621003 h 7159380"/>
              <a:gd name="connsiteX195" fmla="*/ 3030748 w 6523290"/>
              <a:gd name="connsiteY195" fmla="*/ 3563520 h 7159380"/>
              <a:gd name="connsiteX196" fmla="*/ 3069069 w 6523290"/>
              <a:gd name="connsiteY196" fmla="*/ 3494860 h 7159380"/>
              <a:gd name="connsiteX197" fmla="*/ 3212776 w 6523290"/>
              <a:gd name="connsiteY197" fmla="*/ 3692856 h 7159380"/>
              <a:gd name="connsiteX198" fmla="*/ 3210381 w 6523290"/>
              <a:gd name="connsiteY198" fmla="*/ 3696050 h 7159380"/>
              <a:gd name="connsiteX199" fmla="*/ 3038732 w 6523290"/>
              <a:gd name="connsiteY199" fmla="*/ 3478893 h 7159380"/>
              <a:gd name="connsiteX200" fmla="*/ 2949314 w 6523290"/>
              <a:gd name="connsiteY200" fmla="*/ 3598648 h 7159380"/>
              <a:gd name="connsiteX201" fmla="*/ 2925363 w 6523290"/>
              <a:gd name="connsiteY201" fmla="*/ 3603439 h 7159380"/>
              <a:gd name="connsiteX202" fmla="*/ 2392850 w 6523290"/>
              <a:gd name="connsiteY202" fmla="*/ 3430192 h 7159380"/>
              <a:gd name="connsiteX203" fmla="*/ 2380874 w 6523290"/>
              <a:gd name="connsiteY203" fmla="*/ 3425402 h 7159380"/>
              <a:gd name="connsiteX204" fmla="*/ 2698626 w 6523290"/>
              <a:gd name="connsiteY204" fmla="*/ 2989492 h 7159380"/>
              <a:gd name="connsiteX205" fmla="*/ 2712198 w 6523290"/>
              <a:gd name="connsiteY205" fmla="*/ 3003064 h 7159380"/>
              <a:gd name="connsiteX206" fmla="*/ 3033941 w 6523290"/>
              <a:gd name="connsiteY206" fmla="*/ 3445361 h 7159380"/>
              <a:gd name="connsiteX207" fmla="*/ 3038732 w 6523290"/>
              <a:gd name="connsiteY207" fmla="*/ 3478893 h 7159380"/>
              <a:gd name="connsiteX208" fmla="*/ 2669884 w 6523290"/>
              <a:gd name="connsiteY208" fmla="*/ 2970331 h 7159380"/>
              <a:gd name="connsiteX209" fmla="*/ 2355327 w 6523290"/>
              <a:gd name="connsiteY209" fmla="*/ 3402249 h 7159380"/>
              <a:gd name="connsiteX210" fmla="*/ 2324190 w 6523290"/>
              <a:gd name="connsiteY210" fmla="*/ 3408636 h 7159380"/>
              <a:gd name="connsiteX211" fmla="*/ 1797266 w 6523290"/>
              <a:gd name="connsiteY211" fmla="*/ 3236987 h 7159380"/>
              <a:gd name="connsiteX212" fmla="*/ 1783693 w 6523290"/>
              <a:gd name="connsiteY212" fmla="*/ 3231398 h 7159380"/>
              <a:gd name="connsiteX213" fmla="*/ 2330577 w 6523290"/>
              <a:gd name="connsiteY213" fmla="*/ 2480132 h 7159380"/>
              <a:gd name="connsiteX214" fmla="*/ 2344948 w 6523290"/>
              <a:gd name="connsiteY214" fmla="*/ 2494502 h 7159380"/>
              <a:gd name="connsiteX215" fmla="*/ 2665893 w 6523290"/>
              <a:gd name="connsiteY215" fmla="*/ 2936001 h 7159380"/>
              <a:gd name="connsiteX216" fmla="*/ 2669884 w 6523290"/>
              <a:gd name="connsiteY216" fmla="*/ 2970331 h 7159380"/>
              <a:gd name="connsiteX217" fmla="*/ 1590488 w 6523290"/>
              <a:gd name="connsiteY217" fmla="*/ 1459815 h 7159380"/>
              <a:gd name="connsiteX218" fmla="*/ 1604858 w 6523290"/>
              <a:gd name="connsiteY218" fmla="*/ 1475782 h 7159380"/>
              <a:gd name="connsiteX219" fmla="*/ 1921013 w 6523290"/>
              <a:gd name="connsiteY219" fmla="*/ 1910894 h 7159380"/>
              <a:gd name="connsiteX220" fmla="*/ 1928997 w 6523290"/>
              <a:gd name="connsiteY220" fmla="*/ 1954804 h 7159380"/>
              <a:gd name="connsiteX221" fmla="*/ 1156973 w 6523290"/>
              <a:gd name="connsiteY221" fmla="*/ 3013443 h 7159380"/>
              <a:gd name="connsiteX222" fmla="*/ 1125038 w 6523290"/>
              <a:gd name="connsiteY222" fmla="*/ 3018233 h 7159380"/>
              <a:gd name="connsiteX223" fmla="*/ 601307 w 6523290"/>
              <a:gd name="connsiteY223" fmla="*/ 2848180 h 7159380"/>
              <a:gd name="connsiteX224" fmla="*/ 585340 w 6523290"/>
              <a:gd name="connsiteY224" fmla="*/ 2841793 h 7159380"/>
              <a:gd name="connsiteX225" fmla="*/ 1590488 w 6523290"/>
              <a:gd name="connsiteY225" fmla="*/ 1459815 h 7159380"/>
              <a:gd name="connsiteX226" fmla="*/ 575759 w 6523290"/>
              <a:gd name="connsiteY226" fmla="*/ 2878518 h 7159380"/>
              <a:gd name="connsiteX227" fmla="*/ 593323 w 6523290"/>
              <a:gd name="connsiteY227" fmla="*/ 2880914 h 7159380"/>
              <a:gd name="connsiteX228" fmla="*/ 1113861 w 6523290"/>
              <a:gd name="connsiteY228" fmla="*/ 3049370 h 7159380"/>
              <a:gd name="connsiteX229" fmla="*/ 1138610 w 6523290"/>
              <a:gd name="connsiteY229" fmla="*/ 3074917 h 7159380"/>
              <a:gd name="connsiteX230" fmla="*/ 1138610 w 6523290"/>
              <a:gd name="connsiteY230" fmla="*/ 4385043 h 7159380"/>
              <a:gd name="connsiteX231" fmla="*/ 1118651 w 6523290"/>
              <a:gd name="connsiteY231" fmla="*/ 4408196 h 7159380"/>
              <a:gd name="connsiteX232" fmla="*/ 589331 w 6523290"/>
              <a:gd name="connsiteY232" fmla="*/ 4579846 h 7159380"/>
              <a:gd name="connsiteX233" fmla="*/ 575759 w 6523290"/>
              <a:gd name="connsiteY233" fmla="*/ 4583837 h 7159380"/>
              <a:gd name="connsiteX234" fmla="*/ 575759 w 6523290"/>
              <a:gd name="connsiteY234" fmla="*/ 2878518 h 7159380"/>
              <a:gd name="connsiteX235" fmla="*/ 1597673 w 6523290"/>
              <a:gd name="connsiteY235" fmla="*/ 5990565 h 7159380"/>
              <a:gd name="connsiteX236" fmla="*/ 1588891 w 6523290"/>
              <a:gd name="connsiteY236" fmla="*/ 6000945 h 7159380"/>
              <a:gd name="connsiteX237" fmla="*/ 1204875 w 6523290"/>
              <a:gd name="connsiteY237" fmla="*/ 5223332 h 7159380"/>
              <a:gd name="connsiteX238" fmla="*/ 583743 w 6523290"/>
              <a:gd name="connsiteY238" fmla="*/ 4615772 h 7159380"/>
              <a:gd name="connsiteX239" fmla="*/ 879938 w 6523290"/>
              <a:gd name="connsiteY239" fmla="*/ 4519968 h 7159380"/>
              <a:gd name="connsiteX240" fmla="*/ 1125038 w 6523290"/>
              <a:gd name="connsiteY240" fmla="*/ 4440131 h 7159380"/>
              <a:gd name="connsiteX241" fmla="*/ 1156973 w 6523290"/>
              <a:gd name="connsiteY241" fmla="*/ 4444921 h 7159380"/>
              <a:gd name="connsiteX242" fmla="*/ 1929795 w 6523290"/>
              <a:gd name="connsiteY242" fmla="*/ 5509947 h 7159380"/>
              <a:gd name="connsiteX243" fmla="*/ 1927400 w 6523290"/>
              <a:gd name="connsiteY243" fmla="*/ 5538688 h 7159380"/>
              <a:gd name="connsiteX244" fmla="*/ 1597673 w 6523290"/>
              <a:gd name="connsiteY244" fmla="*/ 5990565 h 7159380"/>
              <a:gd name="connsiteX245" fmla="*/ 3243114 w 6523290"/>
              <a:gd name="connsiteY245" fmla="*/ 6524675 h 7159380"/>
              <a:gd name="connsiteX246" fmla="*/ 3240719 w 6523290"/>
              <a:gd name="connsiteY246" fmla="*/ 6549424 h 7159380"/>
              <a:gd name="connsiteX247" fmla="*/ 1620826 w 6523290"/>
              <a:gd name="connsiteY247" fmla="*/ 6021702 h 7159380"/>
              <a:gd name="connsiteX248" fmla="*/ 1632003 w 6523290"/>
              <a:gd name="connsiteY248" fmla="*/ 6001743 h 7159380"/>
              <a:gd name="connsiteX249" fmla="*/ 1949754 w 6523290"/>
              <a:gd name="connsiteY249" fmla="*/ 5563437 h 7159380"/>
              <a:gd name="connsiteX250" fmla="*/ 1980891 w 6523290"/>
              <a:gd name="connsiteY250" fmla="*/ 5546672 h 7159380"/>
              <a:gd name="connsiteX251" fmla="*/ 3220760 w 6523290"/>
              <a:gd name="connsiteY251" fmla="*/ 5946655 h 7159380"/>
              <a:gd name="connsiteX252" fmla="*/ 3243913 w 6523290"/>
              <a:gd name="connsiteY252" fmla="*/ 5992162 h 7159380"/>
              <a:gd name="connsiteX253" fmla="*/ 3243114 w 6523290"/>
              <a:gd name="connsiteY253" fmla="*/ 6524675 h 7159380"/>
              <a:gd name="connsiteX254" fmla="*/ 3243114 w 6523290"/>
              <a:gd name="connsiteY254" fmla="*/ 5896358 h 7159380"/>
              <a:gd name="connsiteX255" fmla="*/ 3239921 w 6523290"/>
              <a:gd name="connsiteY255" fmla="*/ 5918712 h 7159380"/>
              <a:gd name="connsiteX256" fmla="*/ 1990471 w 6523290"/>
              <a:gd name="connsiteY256" fmla="*/ 5512342 h 7159380"/>
              <a:gd name="connsiteX257" fmla="*/ 1999253 w 6523290"/>
              <a:gd name="connsiteY257" fmla="*/ 5494778 h 7159380"/>
              <a:gd name="connsiteX258" fmla="*/ 2319400 w 6523290"/>
              <a:gd name="connsiteY258" fmla="*/ 5053279 h 7159380"/>
              <a:gd name="connsiteX259" fmla="*/ 2348940 w 6523290"/>
              <a:gd name="connsiteY259" fmla="*/ 5037312 h 7159380"/>
              <a:gd name="connsiteX260" fmla="*/ 3224752 w 6523290"/>
              <a:gd name="connsiteY260" fmla="*/ 5319934 h 7159380"/>
              <a:gd name="connsiteX261" fmla="*/ 3243114 w 6523290"/>
              <a:gd name="connsiteY261" fmla="*/ 5355861 h 7159380"/>
              <a:gd name="connsiteX262" fmla="*/ 3243114 w 6523290"/>
              <a:gd name="connsiteY262" fmla="*/ 5896358 h 7159380"/>
              <a:gd name="connsiteX263" fmla="*/ 3239921 w 6523290"/>
              <a:gd name="connsiteY263" fmla="*/ 5287201 h 7159380"/>
              <a:gd name="connsiteX264" fmla="*/ 3223953 w 6523290"/>
              <a:gd name="connsiteY264" fmla="*/ 5278420 h 7159380"/>
              <a:gd name="connsiteX265" fmla="*/ 2381673 w 6523290"/>
              <a:gd name="connsiteY265" fmla="*/ 5004578 h 7159380"/>
              <a:gd name="connsiteX266" fmla="*/ 2360915 w 6523290"/>
              <a:gd name="connsiteY266" fmla="*/ 5004578 h 7159380"/>
              <a:gd name="connsiteX267" fmla="*/ 2371294 w 6523290"/>
              <a:gd name="connsiteY267" fmla="*/ 4984619 h 7159380"/>
              <a:gd name="connsiteX268" fmla="*/ 2689045 w 6523290"/>
              <a:gd name="connsiteY268" fmla="*/ 4546314 h 7159380"/>
              <a:gd name="connsiteX269" fmla="*/ 2721778 w 6523290"/>
              <a:gd name="connsiteY269" fmla="*/ 4529548 h 7159380"/>
              <a:gd name="connsiteX270" fmla="*/ 3227945 w 6523290"/>
              <a:gd name="connsiteY270" fmla="*/ 4694012 h 7159380"/>
              <a:gd name="connsiteX271" fmla="*/ 3243913 w 6523290"/>
              <a:gd name="connsiteY271" fmla="*/ 4725947 h 7159380"/>
              <a:gd name="connsiteX272" fmla="*/ 3243114 w 6523290"/>
              <a:gd name="connsiteY272" fmla="*/ 5269637 h 7159380"/>
              <a:gd name="connsiteX273" fmla="*/ 3239921 w 6523290"/>
              <a:gd name="connsiteY273" fmla="*/ 5287201 h 7159380"/>
              <a:gd name="connsiteX274" fmla="*/ 3243913 w 6523290"/>
              <a:gd name="connsiteY274" fmla="*/ 3666510 h 7159380"/>
              <a:gd name="connsiteX275" fmla="*/ 3240719 w 6523290"/>
              <a:gd name="connsiteY275" fmla="*/ 3672897 h 7159380"/>
              <a:gd name="connsiteX276" fmla="*/ 3099408 w 6523290"/>
              <a:gd name="connsiteY276" fmla="*/ 3477296 h 7159380"/>
              <a:gd name="connsiteX277" fmla="*/ 3113778 w 6523290"/>
              <a:gd name="connsiteY277" fmla="*/ 3471707 h 7159380"/>
              <a:gd name="connsiteX278" fmla="*/ 3231139 w 6523290"/>
              <a:gd name="connsiteY278" fmla="*/ 3433386 h 7159380"/>
              <a:gd name="connsiteX279" fmla="*/ 3244711 w 6523290"/>
              <a:gd name="connsiteY279" fmla="*/ 3440571 h 7159380"/>
              <a:gd name="connsiteX280" fmla="*/ 3243913 w 6523290"/>
              <a:gd name="connsiteY280" fmla="*/ 3666510 h 7159380"/>
              <a:gd name="connsiteX281" fmla="*/ 3244711 w 6523290"/>
              <a:gd name="connsiteY281" fmla="*/ 3364726 h 7159380"/>
              <a:gd name="connsiteX282" fmla="*/ 3227147 w 6523290"/>
              <a:gd name="connsiteY282" fmla="*/ 3396661 h 7159380"/>
              <a:gd name="connsiteX283" fmla="*/ 3088230 w 6523290"/>
              <a:gd name="connsiteY283" fmla="*/ 3439773 h 7159380"/>
              <a:gd name="connsiteX284" fmla="*/ 3064279 w 6523290"/>
              <a:gd name="connsiteY284" fmla="*/ 3428596 h 7159380"/>
              <a:gd name="connsiteX285" fmla="*/ 2737746 w 6523290"/>
              <a:gd name="connsiteY285" fmla="*/ 2978315 h 7159380"/>
              <a:gd name="connsiteX286" fmla="*/ 2729762 w 6523290"/>
              <a:gd name="connsiteY286" fmla="*/ 2964742 h 7159380"/>
              <a:gd name="connsiteX287" fmla="*/ 3241518 w 6523290"/>
              <a:gd name="connsiteY287" fmla="*/ 2799480 h 7159380"/>
              <a:gd name="connsiteX288" fmla="*/ 3245509 w 6523290"/>
              <a:gd name="connsiteY288" fmla="*/ 2818641 h 7159380"/>
              <a:gd name="connsiteX289" fmla="*/ 3244711 w 6523290"/>
              <a:gd name="connsiteY289" fmla="*/ 3364726 h 7159380"/>
              <a:gd name="connsiteX290" fmla="*/ 3245509 w 6523290"/>
              <a:gd name="connsiteY290" fmla="*/ 2735610 h 7159380"/>
              <a:gd name="connsiteX291" fmla="*/ 3230340 w 6523290"/>
              <a:gd name="connsiteY291" fmla="*/ 2765948 h 7159380"/>
              <a:gd name="connsiteX292" fmla="*/ 2720980 w 6523290"/>
              <a:gd name="connsiteY292" fmla="*/ 2931211 h 7159380"/>
              <a:gd name="connsiteX293" fmla="*/ 2692239 w 6523290"/>
              <a:gd name="connsiteY293" fmla="*/ 2916840 h 7159380"/>
              <a:gd name="connsiteX294" fmla="*/ 2368899 w 6523290"/>
              <a:gd name="connsiteY294" fmla="*/ 2470551 h 7159380"/>
              <a:gd name="connsiteX295" fmla="*/ 2362512 w 6523290"/>
              <a:gd name="connsiteY295" fmla="*/ 2456979 h 7159380"/>
              <a:gd name="connsiteX296" fmla="*/ 2382471 w 6523290"/>
              <a:gd name="connsiteY296" fmla="*/ 2455382 h 7159380"/>
              <a:gd name="connsiteX297" fmla="*/ 3226349 w 6523290"/>
              <a:gd name="connsiteY297" fmla="*/ 2180743 h 7159380"/>
              <a:gd name="connsiteX298" fmla="*/ 3242316 w 6523290"/>
              <a:gd name="connsiteY298" fmla="*/ 2172759 h 7159380"/>
              <a:gd name="connsiteX299" fmla="*/ 3244711 w 6523290"/>
              <a:gd name="connsiteY299" fmla="*/ 2190323 h 7159380"/>
              <a:gd name="connsiteX300" fmla="*/ 3245509 w 6523290"/>
              <a:gd name="connsiteY300" fmla="*/ 2735610 h 7159380"/>
              <a:gd name="connsiteX301" fmla="*/ 4922885 w 6523290"/>
              <a:gd name="connsiteY301" fmla="*/ 1471790 h 7159380"/>
              <a:gd name="connsiteX302" fmla="*/ 4934861 w 6523290"/>
              <a:gd name="connsiteY302" fmla="*/ 1459815 h 7159380"/>
              <a:gd name="connsiteX303" fmla="*/ 5319675 w 6523290"/>
              <a:gd name="connsiteY303" fmla="*/ 2235830 h 7159380"/>
              <a:gd name="connsiteX304" fmla="*/ 5940807 w 6523290"/>
              <a:gd name="connsiteY304" fmla="*/ 2842592 h 7159380"/>
              <a:gd name="connsiteX305" fmla="*/ 5894502 w 6523290"/>
              <a:gd name="connsiteY305" fmla="*/ 2857761 h 7159380"/>
              <a:gd name="connsiteX306" fmla="*/ 5399512 w 6523290"/>
              <a:gd name="connsiteY306" fmla="*/ 3018233 h 7159380"/>
              <a:gd name="connsiteX307" fmla="*/ 5367578 w 6523290"/>
              <a:gd name="connsiteY307" fmla="*/ 3013443 h 7159380"/>
              <a:gd name="connsiteX308" fmla="*/ 4593957 w 6523290"/>
              <a:gd name="connsiteY308" fmla="*/ 1948417 h 7159380"/>
              <a:gd name="connsiteX309" fmla="*/ 4597150 w 6523290"/>
              <a:gd name="connsiteY309" fmla="*/ 1918079 h 7159380"/>
              <a:gd name="connsiteX310" fmla="*/ 4922885 w 6523290"/>
              <a:gd name="connsiteY310" fmla="*/ 1471790 h 7159380"/>
              <a:gd name="connsiteX311" fmla="*/ 3277444 w 6523290"/>
              <a:gd name="connsiteY311" fmla="*/ 4726745 h 7159380"/>
              <a:gd name="connsiteX312" fmla="*/ 3294210 w 6523290"/>
              <a:gd name="connsiteY312" fmla="*/ 4694012 h 7159380"/>
              <a:gd name="connsiteX313" fmla="*/ 3797982 w 6523290"/>
              <a:gd name="connsiteY313" fmla="*/ 4529548 h 7159380"/>
              <a:gd name="connsiteX314" fmla="*/ 3832312 w 6523290"/>
              <a:gd name="connsiteY314" fmla="*/ 4547112 h 7159380"/>
              <a:gd name="connsiteX315" fmla="*/ 4150063 w 6523290"/>
              <a:gd name="connsiteY315" fmla="*/ 4985418 h 7159380"/>
              <a:gd name="connsiteX316" fmla="*/ 4160441 w 6523290"/>
              <a:gd name="connsiteY316" fmla="*/ 5005377 h 7159380"/>
              <a:gd name="connsiteX317" fmla="*/ 3280638 w 6523290"/>
              <a:gd name="connsiteY317" fmla="*/ 5291193 h 7159380"/>
              <a:gd name="connsiteX318" fmla="*/ 3277444 w 6523290"/>
              <a:gd name="connsiteY318" fmla="*/ 5268839 h 7159380"/>
              <a:gd name="connsiteX319" fmla="*/ 3277444 w 6523290"/>
              <a:gd name="connsiteY319" fmla="*/ 4726745 h 7159380"/>
              <a:gd name="connsiteX320" fmla="*/ 4189183 w 6523290"/>
              <a:gd name="connsiteY320" fmla="*/ 3461329 h 7159380"/>
              <a:gd name="connsiteX321" fmla="*/ 4209941 w 6523290"/>
              <a:gd name="connsiteY321" fmla="*/ 3439773 h 7159380"/>
              <a:gd name="connsiteX322" fmla="*/ 4732075 w 6523290"/>
              <a:gd name="connsiteY322" fmla="*/ 3270518 h 7159380"/>
              <a:gd name="connsiteX323" fmla="*/ 4748042 w 6523290"/>
              <a:gd name="connsiteY323" fmla="*/ 3267325 h 7159380"/>
              <a:gd name="connsiteX324" fmla="*/ 4745647 w 6523290"/>
              <a:gd name="connsiteY324" fmla="*/ 3284889 h 7159380"/>
              <a:gd name="connsiteX325" fmla="*/ 4745647 w 6523290"/>
              <a:gd name="connsiteY325" fmla="*/ 4176668 h 7159380"/>
              <a:gd name="connsiteX326" fmla="*/ 4748042 w 6523290"/>
              <a:gd name="connsiteY326" fmla="*/ 4195829 h 7159380"/>
              <a:gd name="connsiteX327" fmla="*/ 4494161 w 6523290"/>
              <a:gd name="connsiteY327" fmla="*/ 4113597 h 7159380"/>
              <a:gd name="connsiteX328" fmla="*/ 4210739 w 6523290"/>
              <a:gd name="connsiteY328" fmla="*/ 4021785 h 7159380"/>
              <a:gd name="connsiteX329" fmla="*/ 4187586 w 6523290"/>
              <a:gd name="connsiteY329" fmla="*/ 3999430 h 7159380"/>
              <a:gd name="connsiteX330" fmla="*/ 4189183 w 6523290"/>
              <a:gd name="connsiteY330" fmla="*/ 3461329 h 7159380"/>
              <a:gd name="connsiteX331" fmla="*/ 4152458 w 6523290"/>
              <a:gd name="connsiteY331" fmla="*/ 3998632 h 7159380"/>
              <a:gd name="connsiteX332" fmla="*/ 4131700 w 6523290"/>
              <a:gd name="connsiteY332" fmla="*/ 3995438 h 7159380"/>
              <a:gd name="connsiteX333" fmla="*/ 3611961 w 6523290"/>
              <a:gd name="connsiteY333" fmla="*/ 3826982 h 7159380"/>
              <a:gd name="connsiteX334" fmla="*/ 3591204 w 6523290"/>
              <a:gd name="connsiteY334" fmla="*/ 3805426 h 7159380"/>
              <a:gd name="connsiteX335" fmla="*/ 3591204 w 6523290"/>
              <a:gd name="connsiteY335" fmla="*/ 3653736 h 7159380"/>
              <a:gd name="connsiteX336" fmla="*/ 3609566 w 6523290"/>
              <a:gd name="connsiteY336" fmla="*/ 3634575 h 7159380"/>
              <a:gd name="connsiteX337" fmla="*/ 4138886 w 6523290"/>
              <a:gd name="connsiteY337" fmla="*/ 3462925 h 7159380"/>
              <a:gd name="connsiteX338" fmla="*/ 4153256 w 6523290"/>
              <a:gd name="connsiteY338" fmla="*/ 3462127 h 7159380"/>
              <a:gd name="connsiteX339" fmla="*/ 4112539 w 6523290"/>
              <a:gd name="connsiteY339" fmla="*/ 3730379 h 7159380"/>
              <a:gd name="connsiteX340" fmla="*/ 4152458 w 6523290"/>
              <a:gd name="connsiteY340" fmla="*/ 3998632 h 7159380"/>
              <a:gd name="connsiteX341" fmla="*/ 4224311 w 6523290"/>
              <a:gd name="connsiteY341" fmla="*/ 2460971 h 7159380"/>
              <a:gd name="connsiteX342" fmla="*/ 4229900 w 6523290"/>
              <a:gd name="connsiteY342" fmla="*/ 2424246 h 7159380"/>
              <a:gd name="connsiteX343" fmla="*/ 4549248 w 6523290"/>
              <a:gd name="connsiteY343" fmla="*/ 1985142 h 7159380"/>
              <a:gd name="connsiteX344" fmla="*/ 4563619 w 6523290"/>
              <a:gd name="connsiteY344" fmla="*/ 1966780 h 7159380"/>
              <a:gd name="connsiteX345" fmla="*/ 4863007 w 6523290"/>
              <a:gd name="connsiteY345" fmla="*/ 2567952 h 7159380"/>
              <a:gd name="connsiteX346" fmla="*/ 5341231 w 6523290"/>
              <a:gd name="connsiteY346" fmla="*/ 3036596 h 7159380"/>
              <a:gd name="connsiteX347" fmla="*/ 5241435 w 6523290"/>
              <a:gd name="connsiteY347" fmla="*/ 3069329 h 7159380"/>
              <a:gd name="connsiteX348" fmla="*/ 4803130 w 6523290"/>
              <a:gd name="connsiteY348" fmla="*/ 3212237 h 7159380"/>
              <a:gd name="connsiteX349" fmla="*/ 4764808 w 6523290"/>
              <a:gd name="connsiteY349" fmla="*/ 3205850 h 7159380"/>
              <a:gd name="connsiteX350" fmla="*/ 4224311 w 6523290"/>
              <a:gd name="connsiteY350" fmla="*/ 2460971 h 7159380"/>
              <a:gd name="connsiteX351" fmla="*/ 4741656 w 6523290"/>
              <a:gd name="connsiteY351" fmla="*/ 3231398 h 7159380"/>
              <a:gd name="connsiteX352" fmla="*/ 4559627 w 6523290"/>
              <a:gd name="connsiteY352" fmla="*/ 3290477 h 7159380"/>
              <a:gd name="connsiteX353" fmla="*/ 4201159 w 6523290"/>
              <a:gd name="connsiteY353" fmla="*/ 3407039 h 7159380"/>
              <a:gd name="connsiteX354" fmla="*/ 4169224 w 6523290"/>
              <a:gd name="connsiteY354" fmla="*/ 3403048 h 7159380"/>
              <a:gd name="connsiteX355" fmla="*/ 3852271 w 6523290"/>
              <a:gd name="connsiteY355" fmla="*/ 2966339 h 7159380"/>
              <a:gd name="connsiteX356" fmla="*/ 3855464 w 6523290"/>
              <a:gd name="connsiteY356" fmla="*/ 2938396 h 7159380"/>
              <a:gd name="connsiteX357" fmla="*/ 4182796 w 6523290"/>
              <a:gd name="connsiteY357" fmla="*/ 2488115 h 7159380"/>
              <a:gd name="connsiteX358" fmla="*/ 4192376 w 6523290"/>
              <a:gd name="connsiteY358" fmla="*/ 2476938 h 7159380"/>
              <a:gd name="connsiteX359" fmla="*/ 4741656 w 6523290"/>
              <a:gd name="connsiteY359" fmla="*/ 3231398 h 7159380"/>
              <a:gd name="connsiteX360" fmla="*/ 4143676 w 6523290"/>
              <a:gd name="connsiteY360" fmla="*/ 3426200 h 7159380"/>
              <a:gd name="connsiteX361" fmla="*/ 4090185 w 6523290"/>
              <a:gd name="connsiteY361" fmla="*/ 3443765 h 7159380"/>
              <a:gd name="connsiteX362" fmla="*/ 3601583 w 6523290"/>
              <a:gd name="connsiteY362" fmla="*/ 3602640 h 7159380"/>
              <a:gd name="connsiteX363" fmla="*/ 3572043 w 6523290"/>
              <a:gd name="connsiteY363" fmla="*/ 3597051 h 7159380"/>
              <a:gd name="connsiteX364" fmla="*/ 3483424 w 6523290"/>
              <a:gd name="connsiteY364" fmla="*/ 3474103 h 7159380"/>
              <a:gd name="connsiteX365" fmla="*/ 3485819 w 6523290"/>
              <a:gd name="connsiteY365" fmla="*/ 3449353 h 7159380"/>
              <a:gd name="connsiteX366" fmla="*/ 3817941 w 6523290"/>
              <a:gd name="connsiteY366" fmla="*/ 2993484 h 7159380"/>
              <a:gd name="connsiteX367" fmla="*/ 3823529 w 6523290"/>
              <a:gd name="connsiteY367" fmla="*/ 2985500 h 7159380"/>
              <a:gd name="connsiteX368" fmla="*/ 4143676 w 6523290"/>
              <a:gd name="connsiteY368" fmla="*/ 3426200 h 7159380"/>
              <a:gd name="connsiteX369" fmla="*/ 3553680 w 6523290"/>
              <a:gd name="connsiteY369" fmla="*/ 3797442 h 7159380"/>
              <a:gd name="connsiteX370" fmla="*/ 3539310 w 6523290"/>
              <a:gd name="connsiteY370" fmla="*/ 3802233 h 7159380"/>
              <a:gd name="connsiteX371" fmla="*/ 3339717 w 6523290"/>
              <a:gd name="connsiteY371" fmla="*/ 3737565 h 7159380"/>
              <a:gd name="connsiteX372" fmla="*/ 3317363 w 6523290"/>
              <a:gd name="connsiteY372" fmla="*/ 3729581 h 7159380"/>
              <a:gd name="connsiteX373" fmla="*/ 3555277 w 6523290"/>
              <a:gd name="connsiteY373" fmla="*/ 3652139 h 7159380"/>
              <a:gd name="connsiteX374" fmla="*/ 3553680 w 6523290"/>
              <a:gd name="connsiteY374" fmla="*/ 3797442 h 7159380"/>
              <a:gd name="connsiteX375" fmla="*/ 3545697 w 6523290"/>
              <a:gd name="connsiteY375" fmla="*/ 3620204 h 7159380"/>
              <a:gd name="connsiteX376" fmla="*/ 3311774 w 6523290"/>
              <a:gd name="connsiteY376" fmla="*/ 3696050 h 7159380"/>
              <a:gd name="connsiteX377" fmla="*/ 3309379 w 6523290"/>
              <a:gd name="connsiteY377" fmla="*/ 3692856 h 7159380"/>
              <a:gd name="connsiteX378" fmla="*/ 3453884 w 6523290"/>
              <a:gd name="connsiteY378" fmla="*/ 3494062 h 7159380"/>
              <a:gd name="connsiteX379" fmla="*/ 3545697 w 6523290"/>
              <a:gd name="connsiteY379" fmla="*/ 3620204 h 7159380"/>
              <a:gd name="connsiteX380" fmla="*/ 3312572 w 6523290"/>
              <a:gd name="connsiteY380" fmla="*/ 3764709 h 7159380"/>
              <a:gd name="connsiteX381" fmla="*/ 3545697 w 6523290"/>
              <a:gd name="connsiteY381" fmla="*/ 3840554 h 7159380"/>
              <a:gd name="connsiteX382" fmla="*/ 3453884 w 6523290"/>
              <a:gd name="connsiteY382" fmla="*/ 3966697 h 7159380"/>
              <a:gd name="connsiteX383" fmla="*/ 3310177 w 6523290"/>
              <a:gd name="connsiteY383" fmla="*/ 3768701 h 7159380"/>
              <a:gd name="connsiteX384" fmla="*/ 3312572 w 6523290"/>
              <a:gd name="connsiteY384" fmla="*/ 3764709 h 7159380"/>
              <a:gd name="connsiteX385" fmla="*/ 3485020 w 6523290"/>
              <a:gd name="connsiteY385" fmla="*/ 3980269 h 7159380"/>
              <a:gd name="connsiteX386" fmla="*/ 3572043 w 6523290"/>
              <a:gd name="connsiteY386" fmla="*/ 3862909 h 7159380"/>
              <a:gd name="connsiteX387" fmla="*/ 3598389 w 6523290"/>
              <a:gd name="connsiteY387" fmla="*/ 3857320 h 7159380"/>
              <a:gd name="connsiteX388" fmla="*/ 4130902 w 6523290"/>
              <a:gd name="connsiteY388" fmla="*/ 4030567 h 7159380"/>
              <a:gd name="connsiteX389" fmla="*/ 4142079 w 6523290"/>
              <a:gd name="connsiteY389" fmla="*/ 4035357 h 7159380"/>
              <a:gd name="connsiteX390" fmla="*/ 3824328 w 6523290"/>
              <a:gd name="connsiteY390" fmla="*/ 4471267 h 7159380"/>
              <a:gd name="connsiteX391" fmla="*/ 3809957 w 6523290"/>
              <a:gd name="connsiteY391" fmla="*/ 4456896 h 7159380"/>
              <a:gd name="connsiteX392" fmla="*/ 3489811 w 6523290"/>
              <a:gd name="connsiteY392" fmla="*/ 4016196 h 7159380"/>
              <a:gd name="connsiteX393" fmla="*/ 3485020 w 6523290"/>
              <a:gd name="connsiteY393" fmla="*/ 3980269 h 7159380"/>
              <a:gd name="connsiteX394" fmla="*/ 4119725 w 6523290"/>
              <a:gd name="connsiteY394" fmla="*/ 4884823 h 7159380"/>
              <a:gd name="connsiteX395" fmla="*/ 3858658 w 6523290"/>
              <a:gd name="connsiteY395" fmla="*/ 4525556 h 7159380"/>
              <a:gd name="connsiteX396" fmla="*/ 3853069 w 6523290"/>
              <a:gd name="connsiteY396" fmla="*/ 4490428 h 7159380"/>
              <a:gd name="connsiteX397" fmla="*/ 4169224 w 6523290"/>
              <a:gd name="connsiteY397" fmla="*/ 4056913 h 7159380"/>
              <a:gd name="connsiteX398" fmla="*/ 4194772 w 6523290"/>
              <a:gd name="connsiteY398" fmla="*/ 4050526 h 7159380"/>
              <a:gd name="connsiteX399" fmla="*/ 4731276 w 6523290"/>
              <a:gd name="connsiteY399" fmla="*/ 4225369 h 7159380"/>
              <a:gd name="connsiteX400" fmla="*/ 4740059 w 6523290"/>
              <a:gd name="connsiteY400" fmla="*/ 4229361 h 7159380"/>
              <a:gd name="connsiteX401" fmla="*/ 4192376 w 6523290"/>
              <a:gd name="connsiteY401" fmla="*/ 4983821 h 7159380"/>
              <a:gd name="connsiteX402" fmla="*/ 4119725 w 6523290"/>
              <a:gd name="connsiteY402" fmla="*/ 4884823 h 7159380"/>
              <a:gd name="connsiteX403" fmla="*/ 4223513 w 6523290"/>
              <a:gd name="connsiteY403" fmla="*/ 5000586 h 7159380"/>
              <a:gd name="connsiteX404" fmla="*/ 4767203 w 6523290"/>
              <a:gd name="connsiteY404" fmla="*/ 4253312 h 7159380"/>
              <a:gd name="connsiteX405" fmla="*/ 4796743 w 6523290"/>
              <a:gd name="connsiteY405" fmla="*/ 4246127 h 7159380"/>
              <a:gd name="connsiteX406" fmla="*/ 5329256 w 6523290"/>
              <a:gd name="connsiteY406" fmla="*/ 4419373 h 7159380"/>
              <a:gd name="connsiteX407" fmla="*/ 5339635 w 6523290"/>
              <a:gd name="connsiteY407" fmla="*/ 4423365 h 7159380"/>
              <a:gd name="connsiteX408" fmla="*/ 4563619 w 6523290"/>
              <a:gd name="connsiteY408" fmla="*/ 5489189 h 7159380"/>
              <a:gd name="connsiteX409" fmla="*/ 4550047 w 6523290"/>
              <a:gd name="connsiteY409" fmla="*/ 5474818 h 7159380"/>
              <a:gd name="connsiteX410" fmla="*/ 4229900 w 6523290"/>
              <a:gd name="connsiteY410" fmla="*/ 5033320 h 7159380"/>
              <a:gd name="connsiteX411" fmla="*/ 4223513 w 6523290"/>
              <a:gd name="connsiteY411" fmla="*/ 5000586 h 7159380"/>
              <a:gd name="connsiteX412" fmla="*/ 5330853 w 6523290"/>
              <a:gd name="connsiteY412" fmla="*/ 4385043 h 7159380"/>
              <a:gd name="connsiteX413" fmla="*/ 4808718 w 6523290"/>
              <a:gd name="connsiteY413" fmla="*/ 4215788 h 7159380"/>
              <a:gd name="connsiteX414" fmla="*/ 4788759 w 6523290"/>
              <a:gd name="connsiteY414" fmla="*/ 4195829 h 7159380"/>
              <a:gd name="connsiteX415" fmla="*/ 4789558 w 6523290"/>
              <a:gd name="connsiteY415" fmla="*/ 3264930 h 7159380"/>
              <a:gd name="connsiteX416" fmla="*/ 4807122 w 6523290"/>
              <a:gd name="connsiteY416" fmla="*/ 3246567 h 7159380"/>
              <a:gd name="connsiteX417" fmla="*/ 5340433 w 6523290"/>
              <a:gd name="connsiteY417" fmla="*/ 3074119 h 7159380"/>
              <a:gd name="connsiteX418" fmla="*/ 5353207 w 6523290"/>
              <a:gd name="connsiteY418" fmla="*/ 3070926 h 7159380"/>
              <a:gd name="connsiteX419" fmla="*/ 5242233 w 6523290"/>
              <a:gd name="connsiteY419" fmla="*/ 3731976 h 7159380"/>
              <a:gd name="connsiteX420" fmla="*/ 5351610 w 6523290"/>
              <a:gd name="connsiteY420" fmla="*/ 4387438 h 7159380"/>
              <a:gd name="connsiteX421" fmla="*/ 5330853 w 6523290"/>
              <a:gd name="connsiteY421" fmla="*/ 4385043 h 7159380"/>
              <a:gd name="connsiteX422" fmla="*/ 3279839 w 6523290"/>
              <a:gd name="connsiteY422" fmla="*/ 930495 h 7159380"/>
              <a:gd name="connsiteX423" fmla="*/ 3280638 w 6523290"/>
              <a:gd name="connsiteY423" fmla="*/ 908939 h 7159380"/>
              <a:gd name="connsiteX424" fmla="*/ 4901330 w 6523290"/>
              <a:gd name="connsiteY424" fmla="*/ 1436662 h 7159380"/>
              <a:gd name="connsiteX425" fmla="*/ 4891749 w 6523290"/>
              <a:gd name="connsiteY425" fmla="*/ 1455024 h 7159380"/>
              <a:gd name="connsiteX426" fmla="*/ 4572401 w 6523290"/>
              <a:gd name="connsiteY426" fmla="*/ 1894926 h 7159380"/>
              <a:gd name="connsiteX427" fmla="*/ 4542861 w 6523290"/>
              <a:gd name="connsiteY427" fmla="*/ 1910894 h 7159380"/>
              <a:gd name="connsiteX428" fmla="*/ 3293412 w 6523290"/>
              <a:gd name="connsiteY428" fmla="*/ 1505322 h 7159380"/>
              <a:gd name="connsiteX429" fmla="*/ 3278243 w 6523290"/>
              <a:gd name="connsiteY429" fmla="*/ 1474984 h 7159380"/>
              <a:gd name="connsiteX430" fmla="*/ 3279839 w 6523290"/>
              <a:gd name="connsiteY430" fmla="*/ 930495 h 7159380"/>
              <a:gd name="connsiteX431" fmla="*/ 3279041 w 6523290"/>
              <a:gd name="connsiteY431" fmla="*/ 1560409 h 7159380"/>
              <a:gd name="connsiteX432" fmla="*/ 3282234 w 6523290"/>
              <a:gd name="connsiteY432" fmla="*/ 1540450 h 7159380"/>
              <a:gd name="connsiteX433" fmla="*/ 4529289 w 6523290"/>
              <a:gd name="connsiteY433" fmla="*/ 1946820 h 7159380"/>
              <a:gd name="connsiteX434" fmla="*/ 4523700 w 6523290"/>
              <a:gd name="connsiteY434" fmla="*/ 1961989 h 7159380"/>
              <a:gd name="connsiteX435" fmla="*/ 4198764 w 6523290"/>
              <a:gd name="connsiteY435" fmla="*/ 2409875 h 7159380"/>
              <a:gd name="connsiteX436" fmla="*/ 4174813 w 6523290"/>
              <a:gd name="connsiteY436" fmla="*/ 2421851 h 7159380"/>
              <a:gd name="connsiteX437" fmla="*/ 3289420 w 6523290"/>
              <a:gd name="connsiteY437" fmla="*/ 2134437 h 7159380"/>
              <a:gd name="connsiteX438" fmla="*/ 3277444 w 6523290"/>
              <a:gd name="connsiteY438" fmla="*/ 2108889 h 7159380"/>
              <a:gd name="connsiteX439" fmla="*/ 3279041 w 6523290"/>
              <a:gd name="connsiteY439" fmla="*/ 1560409 h 7159380"/>
              <a:gd name="connsiteX440" fmla="*/ 3279041 w 6523290"/>
              <a:gd name="connsiteY440" fmla="*/ 2188726 h 7159380"/>
              <a:gd name="connsiteX441" fmla="*/ 3279839 w 6523290"/>
              <a:gd name="connsiteY441" fmla="*/ 2171961 h 7159380"/>
              <a:gd name="connsiteX442" fmla="*/ 3297403 w 6523290"/>
              <a:gd name="connsiteY442" fmla="*/ 2180743 h 7159380"/>
              <a:gd name="connsiteX443" fmla="*/ 4141281 w 6523290"/>
              <a:gd name="connsiteY443" fmla="*/ 2455382 h 7159380"/>
              <a:gd name="connsiteX444" fmla="*/ 4152458 w 6523290"/>
              <a:gd name="connsiteY444" fmla="*/ 2455382 h 7159380"/>
              <a:gd name="connsiteX445" fmla="*/ 4157248 w 6523290"/>
              <a:gd name="connsiteY445" fmla="*/ 2465761 h 7159380"/>
              <a:gd name="connsiteX446" fmla="*/ 4151660 w 6523290"/>
              <a:gd name="connsiteY446" fmla="*/ 2473745 h 7159380"/>
              <a:gd name="connsiteX447" fmla="*/ 3831513 w 6523290"/>
              <a:gd name="connsiteY447" fmla="*/ 2915243 h 7159380"/>
              <a:gd name="connsiteX448" fmla="*/ 3797982 w 6523290"/>
              <a:gd name="connsiteY448" fmla="*/ 2932009 h 7159380"/>
              <a:gd name="connsiteX449" fmla="*/ 3292613 w 6523290"/>
              <a:gd name="connsiteY449" fmla="*/ 2766746 h 7159380"/>
              <a:gd name="connsiteX450" fmla="*/ 3276646 w 6523290"/>
              <a:gd name="connsiteY450" fmla="*/ 2738804 h 7159380"/>
              <a:gd name="connsiteX451" fmla="*/ 3279041 w 6523290"/>
              <a:gd name="connsiteY451" fmla="*/ 2188726 h 7159380"/>
              <a:gd name="connsiteX452" fmla="*/ 3281436 w 6523290"/>
              <a:gd name="connsiteY452" fmla="*/ 2801875 h 7159380"/>
              <a:gd name="connsiteX453" fmla="*/ 3294210 w 6523290"/>
              <a:gd name="connsiteY453" fmla="*/ 2807463 h 7159380"/>
              <a:gd name="connsiteX454" fmla="*/ 3779619 w 6523290"/>
              <a:gd name="connsiteY454" fmla="*/ 2964742 h 7159380"/>
              <a:gd name="connsiteX455" fmla="*/ 3787603 w 6523290"/>
              <a:gd name="connsiteY455" fmla="*/ 2965541 h 7159380"/>
              <a:gd name="connsiteX456" fmla="*/ 3793990 w 6523290"/>
              <a:gd name="connsiteY456" fmla="*/ 2967936 h 7159380"/>
              <a:gd name="connsiteX457" fmla="*/ 3782812 w 6523290"/>
              <a:gd name="connsiteY457" fmla="*/ 2984702 h 7159380"/>
              <a:gd name="connsiteX458" fmla="*/ 3462666 w 6523290"/>
              <a:gd name="connsiteY458" fmla="*/ 3425402 h 7159380"/>
              <a:gd name="connsiteX459" fmla="*/ 3432328 w 6523290"/>
              <a:gd name="connsiteY459" fmla="*/ 3439773 h 7159380"/>
              <a:gd name="connsiteX460" fmla="*/ 3292613 w 6523290"/>
              <a:gd name="connsiteY460" fmla="*/ 3393467 h 7159380"/>
              <a:gd name="connsiteX461" fmla="*/ 3278243 w 6523290"/>
              <a:gd name="connsiteY461" fmla="*/ 3368718 h 7159380"/>
              <a:gd name="connsiteX462" fmla="*/ 3279041 w 6523290"/>
              <a:gd name="connsiteY462" fmla="*/ 2816246 h 7159380"/>
              <a:gd name="connsiteX463" fmla="*/ 3281436 w 6523290"/>
              <a:gd name="connsiteY463" fmla="*/ 2801875 h 7159380"/>
              <a:gd name="connsiteX464" fmla="*/ 3278243 w 6523290"/>
              <a:gd name="connsiteY464" fmla="*/ 3646551 h 7159380"/>
              <a:gd name="connsiteX465" fmla="*/ 3278243 w 6523290"/>
              <a:gd name="connsiteY465" fmla="*/ 3446160 h 7159380"/>
              <a:gd name="connsiteX466" fmla="*/ 3295008 w 6523290"/>
              <a:gd name="connsiteY466" fmla="*/ 3434982 h 7159380"/>
              <a:gd name="connsiteX467" fmla="*/ 3425941 w 6523290"/>
              <a:gd name="connsiteY467" fmla="*/ 3474901 h 7159380"/>
              <a:gd name="connsiteX468" fmla="*/ 3281436 w 6523290"/>
              <a:gd name="connsiteY468" fmla="*/ 3674493 h 7159380"/>
              <a:gd name="connsiteX469" fmla="*/ 3278243 w 6523290"/>
              <a:gd name="connsiteY469" fmla="*/ 3646551 h 7159380"/>
              <a:gd name="connsiteX470" fmla="*/ 3278243 w 6523290"/>
              <a:gd name="connsiteY470" fmla="*/ 3836563 h 7159380"/>
              <a:gd name="connsiteX471" fmla="*/ 3281436 w 6523290"/>
              <a:gd name="connsiteY471" fmla="*/ 3786265 h 7159380"/>
              <a:gd name="connsiteX472" fmla="*/ 3425941 w 6523290"/>
              <a:gd name="connsiteY472" fmla="*/ 3985858 h 7159380"/>
              <a:gd name="connsiteX473" fmla="*/ 3289420 w 6523290"/>
              <a:gd name="connsiteY473" fmla="*/ 4028171 h 7159380"/>
              <a:gd name="connsiteX474" fmla="*/ 3278243 w 6523290"/>
              <a:gd name="connsiteY474" fmla="*/ 4016196 h 7159380"/>
              <a:gd name="connsiteX475" fmla="*/ 3278243 w 6523290"/>
              <a:gd name="connsiteY475" fmla="*/ 3836563 h 7159380"/>
              <a:gd name="connsiteX476" fmla="*/ 3278243 w 6523290"/>
              <a:gd name="connsiteY476" fmla="*/ 4639723 h 7159380"/>
              <a:gd name="connsiteX477" fmla="*/ 3278243 w 6523290"/>
              <a:gd name="connsiteY477" fmla="*/ 4094436 h 7159380"/>
              <a:gd name="connsiteX478" fmla="*/ 3295008 w 6523290"/>
              <a:gd name="connsiteY478" fmla="*/ 4063300 h 7159380"/>
              <a:gd name="connsiteX479" fmla="*/ 3435521 w 6523290"/>
              <a:gd name="connsiteY479" fmla="*/ 4019389 h 7159380"/>
              <a:gd name="connsiteX480" fmla="*/ 3458674 w 6523290"/>
              <a:gd name="connsiteY480" fmla="*/ 4028970 h 7159380"/>
              <a:gd name="connsiteX481" fmla="*/ 3788401 w 6523290"/>
              <a:gd name="connsiteY481" fmla="*/ 4484041 h 7159380"/>
              <a:gd name="connsiteX482" fmla="*/ 3793990 w 6523290"/>
              <a:gd name="connsiteY482" fmla="*/ 4493621 h 7159380"/>
              <a:gd name="connsiteX483" fmla="*/ 3639904 w 6523290"/>
              <a:gd name="connsiteY483" fmla="*/ 4508790 h 7159380"/>
              <a:gd name="connsiteX484" fmla="*/ 3298202 w 6523290"/>
              <a:gd name="connsiteY484" fmla="*/ 4649303 h 7159380"/>
              <a:gd name="connsiteX485" fmla="*/ 3282234 w 6523290"/>
              <a:gd name="connsiteY485" fmla="*/ 4656489 h 7159380"/>
              <a:gd name="connsiteX486" fmla="*/ 3278243 w 6523290"/>
              <a:gd name="connsiteY486" fmla="*/ 4639723 h 7159380"/>
              <a:gd name="connsiteX487" fmla="*/ 3277444 w 6523290"/>
              <a:gd name="connsiteY487" fmla="*/ 5888374 h 7159380"/>
              <a:gd name="connsiteX488" fmla="*/ 3276646 w 6523290"/>
              <a:gd name="connsiteY488" fmla="*/ 5356660 h 7159380"/>
              <a:gd name="connsiteX489" fmla="*/ 3293412 w 6523290"/>
              <a:gd name="connsiteY489" fmla="*/ 5323128 h 7159380"/>
              <a:gd name="connsiteX490" fmla="*/ 4051863 w 6523290"/>
              <a:gd name="connsiteY490" fmla="*/ 5041303 h 7159380"/>
              <a:gd name="connsiteX491" fmla="*/ 4174014 w 6523290"/>
              <a:gd name="connsiteY491" fmla="*/ 5038110 h 7159380"/>
              <a:gd name="connsiteX492" fmla="*/ 4197965 w 6523290"/>
              <a:gd name="connsiteY492" fmla="*/ 5050085 h 7159380"/>
              <a:gd name="connsiteX493" fmla="*/ 4523700 w 6523290"/>
              <a:gd name="connsiteY493" fmla="*/ 5499568 h 7159380"/>
              <a:gd name="connsiteX494" fmla="*/ 4532482 w 6523290"/>
              <a:gd name="connsiteY494" fmla="*/ 5513939 h 7159380"/>
              <a:gd name="connsiteX495" fmla="*/ 4337680 w 6523290"/>
              <a:gd name="connsiteY495" fmla="*/ 5520326 h 7159380"/>
              <a:gd name="connsiteX496" fmla="*/ 3305387 w 6523290"/>
              <a:gd name="connsiteY496" fmla="*/ 5901946 h 7159380"/>
              <a:gd name="connsiteX497" fmla="*/ 3280638 w 6523290"/>
              <a:gd name="connsiteY497" fmla="*/ 5917116 h 7159380"/>
              <a:gd name="connsiteX498" fmla="*/ 3277444 w 6523290"/>
              <a:gd name="connsiteY498" fmla="*/ 5888374 h 7159380"/>
              <a:gd name="connsiteX499" fmla="*/ 4898934 w 6523290"/>
              <a:gd name="connsiteY499" fmla="*/ 6020105 h 7159380"/>
              <a:gd name="connsiteX500" fmla="*/ 4882169 w 6523290"/>
              <a:gd name="connsiteY500" fmla="*/ 6023299 h 7159380"/>
              <a:gd name="connsiteX501" fmla="*/ 3297403 w 6523290"/>
              <a:gd name="connsiteY501" fmla="*/ 6537449 h 7159380"/>
              <a:gd name="connsiteX502" fmla="*/ 3279839 w 6523290"/>
              <a:gd name="connsiteY502" fmla="*/ 6547828 h 7159380"/>
              <a:gd name="connsiteX503" fmla="*/ 3278243 w 6523290"/>
              <a:gd name="connsiteY503" fmla="*/ 6527070 h 7159380"/>
              <a:gd name="connsiteX504" fmla="*/ 3278243 w 6523290"/>
              <a:gd name="connsiteY504" fmla="*/ 5985775 h 7159380"/>
              <a:gd name="connsiteX505" fmla="*/ 3293412 w 6523290"/>
              <a:gd name="connsiteY505" fmla="*/ 5953841 h 7159380"/>
              <a:gd name="connsiteX506" fmla="*/ 4241077 w 6523290"/>
              <a:gd name="connsiteY506" fmla="*/ 5564236 h 7159380"/>
              <a:gd name="connsiteX507" fmla="*/ 4542861 w 6523290"/>
              <a:gd name="connsiteY507" fmla="*/ 5548269 h 7159380"/>
              <a:gd name="connsiteX508" fmla="*/ 4571602 w 6523290"/>
              <a:gd name="connsiteY508" fmla="*/ 5562639 h 7159380"/>
              <a:gd name="connsiteX509" fmla="*/ 4892547 w 6523290"/>
              <a:gd name="connsiteY509" fmla="*/ 6005735 h 7159380"/>
              <a:gd name="connsiteX510" fmla="*/ 4898934 w 6523290"/>
              <a:gd name="connsiteY510" fmla="*/ 6020105 h 7159380"/>
              <a:gd name="connsiteX511" fmla="*/ 4932466 w 6523290"/>
              <a:gd name="connsiteY511" fmla="*/ 6000146 h 7159380"/>
              <a:gd name="connsiteX512" fmla="*/ 4920490 w 6523290"/>
              <a:gd name="connsiteY512" fmla="*/ 5988170 h 7159380"/>
              <a:gd name="connsiteX513" fmla="*/ 4597949 w 6523290"/>
              <a:gd name="connsiteY513" fmla="*/ 5544277 h 7159380"/>
              <a:gd name="connsiteX514" fmla="*/ 4592360 w 6523290"/>
              <a:gd name="connsiteY514" fmla="*/ 5512342 h 7159380"/>
              <a:gd name="connsiteX515" fmla="*/ 5368376 w 6523290"/>
              <a:gd name="connsiteY515" fmla="*/ 4445719 h 7159380"/>
              <a:gd name="connsiteX516" fmla="*/ 5394722 w 6523290"/>
              <a:gd name="connsiteY516" fmla="*/ 4440929 h 7159380"/>
              <a:gd name="connsiteX517" fmla="*/ 5921647 w 6523290"/>
              <a:gd name="connsiteY517" fmla="*/ 4612579 h 7159380"/>
              <a:gd name="connsiteX518" fmla="*/ 5937614 w 6523290"/>
              <a:gd name="connsiteY518" fmla="*/ 4618965 h 7159380"/>
              <a:gd name="connsiteX519" fmla="*/ 4932466 w 6523290"/>
              <a:gd name="connsiteY519" fmla="*/ 6000146 h 7159380"/>
              <a:gd name="connsiteX520" fmla="*/ 5789117 w 6523290"/>
              <a:gd name="connsiteY520" fmla="*/ 4534338 h 7159380"/>
              <a:gd name="connsiteX521" fmla="*/ 5410690 w 6523290"/>
              <a:gd name="connsiteY521" fmla="*/ 4411389 h 7159380"/>
              <a:gd name="connsiteX522" fmla="*/ 5385142 w 6523290"/>
              <a:gd name="connsiteY522" fmla="*/ 4386640 h 7159380"/>
              <a:gd name="connsiteX523" fmla="*/ 5385142 w 6523290"/>
              <a:gd name="connsiteY523" fmla="*/ 3076514 h 7159380"/>
              <a:gd name="connsiteX524" fmla="*/ 5411488 w 6523290"/>
              <a:gd name="connsiteY524" fmla="*/ 3050168 h 7159380"/>
              <a:gd name="connsiteX525" fmla="*/ 5932025 w 6523290"/>
              <a:gd name="connsiteY525" fmla="*/ 2881712 h 7159380"/>
              <a:gd name="connsiteX526" fmla="*/ 5949590 w 6523290"/>
              <a:gd name="connsiteY526" fmla="*/ 2876922 h 7159380"/>
              <a:gd name="connsiteX527" fmla="*/ 5949590 w 6523290"/>
              <a:gd name="connsiteY527" fmla="*/ 4586232 h 7159380"/>
              <a:gd name="connsiteX528" fmla="*/ 5789117 w 6523290"/>
              <a:gd name="connsiteY528" fmla="*/ 4534338 h 7159380"/>
              <a:gd name="connsiteX0" fmla="*/ 6506852 w 6523290"/>
              <a:gd name="connsiteY0" fmla="*/ 4672090 h 7064007"/>
              <a:gd name="connsiteX1" fmla="*/ 6011862 w 6523290"/>
              <a:gd name="connsiteY1" fmla="*/ 4511617 h 7064007"/>
              <a:gd name="connsiteX2" fmla="*/ 5983121 w 6523290"/>
              <a:gd name="connsiteY2" fmla="*/ 4482876 h 7064007"/>
              <a:gd name="connsiteX3" fmla="*/ 5844205 w 6523290"/>
              <a:gd name="connsiteY3" fmla="*/ 3798672 h 7064007"/>
              <a:gd name="connsiteX4" fmla="*/ 5984718 w 6523290"/>
              <a:gd name="connsiteY4" fmla="*/ 2783944 h 7064007"/>
              <a:gd name="connsiteX5" fmla="*/ 6010266 w 6523290"/>
              <a:gd name="connsiteY5" fmla="*/ 2759194 h 7064007"/>
              <a:gd name="connsiteX6" fmla="*/ 6506852 w 6523290"/>
              <a:gd name="connsiteY6" fmla="*/ 2598722 h 7064007"/>
              <a:gd name="connsiteX7" fmla="*/ 6522021 w 6523290"/>
              <a:gd name="connsiteY7" fmla="*/ 2577166 h 7064007"/>
              <a:gd name="connsiteX8" fmla="*/ 6497271 w 6523290"/>
              <a:gd name="connsiteY8" fmla="*/ 2565989 h 7064007"/>
              <a:gd name="connsiteX9" fmla="*/ 5997492 w 6523290"/>
              <a:gd name="connsiteY9" fmla="*/ 2728856 h 7064007"/>
              <a:gd name="connsiteX10" fmla="*/ 5967952 w 6523290"/>
              <a:gd name="connsiteY10" fmla="*/ 2724864 h 7064007"/>
              <a:gd name="connsiteX11" fmla="*/ 4964401 w 6523290"/>
              <a:gd name="connsiteY11" fmla="*/ 1345281 h 7064007"/>
              <a:gd name="connsiteX12" fmla="*/ 4971586 w 6523290"/>
              <a:gd name="connsiteY12" fmla="*/ 1308556 h 7064007"/>
              <a:gd name="connsiteX13" fmla="*/ 5871511 w 6523290"/>
              <a:gd name="connsiteY13" fmla="*/ 0 h 7064007"/>
              <a:gd name="connsiteX14" fmla="*/ 5846265 w 6523290"/>
              <a:gd name="connsiteY14" fmla="*/ 9082 h 7064007"/>
              <a:gd name="connsiteX15" fmla="*/ 4942844 w 6523290"/>
              <a:gd name="connsiteY15" fmla="*/ 1290991 h 7064007"/>
              <a:gd name="connsiteX16" fmla="*/ 4911708 w 6523290"/>
              <a:gd name="connsiteY16" fmla="*/ 1307757 h 7064007"/>
              <a:gd name="connsiteX17" fmla="*/ 4376800 w 6523290"/>
              <a:gd name="connsiteY17" fmla="*/ 1265444 h 7064007"/>
              <a:gd name="connsiteX18" fmla="*/ 3292613 w 6523290"/>
              <a:gd name="connsiteY18" fmla="*/ 780034 h 7064007"/>
              <a:gd name="connsiteX19" fmla="*/ 3279839 w 6523290"/>
              <a:gd name="connsiteY19" fmla="*/ 752890 h 7064007"/>
              <a:gd name="connsiteX20" fmla="*/ 3279839 w 6523290"/>
              <a:gd name="connsiteY20" fmla="*/ 491024 h 7064007"/>
              <a:gd name="connsiteX21" fmla="*/ 3279839 w 6523290"/>
              <a:gd name="connsiteY21" fmla="*/ 491024 h 7064007"/>
              <a:gd name="connsiteX22" fmla="*/ 3279839 w 6523290"/>
              <a:gd name="connsiteY22" fmla="*/ 226764 h 7064007"/>
              <a:gd name="connsiteX23" fmla="*/ 3259880 w 6523290"/>
              <a:gd name="connsiteY23" fmla="*/ 207603 h 7064007"/>
              <a:gd name="connsiteX24" fmla="*/ 3245509 w 6523290"/>
              <a:gd name="connsiteY24" fmla="*/ 227562 h 7064007"/>
              <a:gd name="connsiteX25" fmla="*/ 3245509 w 6523290"/>
              <a:gd name="connsiteY25" fmla="*/ 742511 h 7064007"/>
              <a:gd name="connsiteX26" fmla="*/ 3223953 w 6523290"/>
              <a:gd name="connsiteY26" fmla="*/ 786421 h 7064007"/>
              <a:gd name="connsiteX27" fmla="*/ 1609649 w 6523290"/>
              <a:gd name="connsiteY27" fmla="*/ 1307757 h 7064007"/>
              <a:gd name="connsiteX28" fmla="*/ 1581706 w 6523290"/>
              <a:gd name="connsiteY28" fmla="*/ 1292588 h 7064007"/>
              <a:gd name="connsiteX29" fmla="*/ 1343791 w 6523290"/>
              <a:gd name="connsiteY29" fmla="*/ 964458 h 7064007"/>
              <a:gd name="connsiteX30" fmla="*/ 1270341 w 6523290"/>
              <a:gd name="connsiteY30" fmla="*/ 863863 h 7064007"/>
              <a:gd name="connsiteX31" fmla="*/ 1257567 w 6523290"/>
              <a:gd name="connsiteY31" fmla="*/ 855880 h 7064007"/>
              <a:gd name="connsiteX32" fmla="*/ 1246390 w 6523290"/>
              <a:gd name="connsiteY32" fmla="*/ 888613 h 7064007"/>
              <a:gd name="connsiteX33" fmla="*/ 1552166 w 6523290"/>
              <a:gd name="connsiteY33" fmla="*/ 1309354 h 7064007"/>
              <a:gd name="connsiteX34" fmla="*/ 1558553 w 6523290"/>
              <a:gd name="connsiteY34" fmla="*/ 1347676 h 7064007"/>
              <a:gd name="connsiteX35" fmla="*/ 559792 w 6523290"/>
              <a:gd name="connsiteY35" fmla="*/ 2721671 h 7064007"/>
              <a:gd name="connsiteX36" fmla="*/ 521470 w 6523290"/>
              <a:gd name="connsiteY36" fmla="*/ 2727259 h 7064007"/>
              <a:gd name="connsiteX37" fmla="*/ 24884 w 6523290"/>
              <a:gd name="connsiteY37" fmla="*/ 2565190 h 7064007"/>
              <a:gd name="connsiteX38" fmla="*/ 1731 w 6523290"/>
              <a:gd name="connsiteY38" fmla="*/ 2576367 h 7064007"/>
              <a:gd name="connsiteX39" fmla="*/ 16102 w 6523290"/>
              <a:gd name="connsiteY39" fmla="*/ 2597924 h 7064007"/>
              <a:gd name="connsiteX40" fmla="*/ 507099 w 6523290"/>
              <a:gd name="connsiteY40" fmla="*/ 2756799 h 7064007"/>
              <a:gd name="connsiteX41" fmla="*/ 540631 w 6523290"/>
              <a:gd name="connsiteY41" fmla="*/ 2788734 h 7064007"/>
              <a:gd name="connsiteX42" fmla="*/ 680346 w 6523290"/>
              <a:gd name="connsiteY42" fmla="*/ 3488106 h 7064007"/>
              <a:gd name="connsiteX43" fmla="*/ 541429 w 6523290"/>
              <a:gd name="connsiteY43" fmla="*/ 4478085 h 7064007"/>
              <a:gd name="connsiteX44" fmla="*/ 507099 w 6523290"/>
              <a:gd name="connsiteY44" fmla="*/ 4510819 h 7064007"/>
              <a:gd name="connsiteX45" fmla="*/ 16102 w 6523290"/>
              <a:gd name="connsiteY45" fmla="*/ 4669694 h 7064007"/>
              <a:gd name="connsiteX46" fmla="*/ 3328 w 6523290"/>
              <a:gd name="connsiteY46" fmla="*/ 4693645 h 7064007"/>
              <a:gd name="connsiteX47" fmla="*/ 28077 w 6523290"/>
              <a:gd name="connsiteY47" fmla="*/ 4701629 h 7064007"/>
              <a:gd name="connsiteX48" fmla="*/ 524663 w 6523290"/>
              <a:gd name="connsiteY48" fmla="*/ 4540359 h 7064007"/>
              <a:gd name="connsiteX49" fmla="*/ 558195 w 6523290"/>
              <a:gd name="connsiteY49" fmla="*/ 4544350 h 7064007"/>
              <a:gd name="connsiteX50" fmla="*/ 1558553 w 6523290"/>
              <a:gd name="connsiteY50" fmla="*/ 5921539 h 7064007"/>
              <a:gd name="connsiteX51" fmla="*/ 1551368 w 6523290"/>
              <a:gd name="connsiteY51" fmla="*/ 5959861 h 7064007"/>
              <a:gd name="connsiteX52" fmla="*/ 1243995 w 6523290"/>
              <a:gd name="connsiteY52" fmla="*/ 6382198 h 7064007"/>
              <a:gd name="connsiteX53" fmla="*/ 1247189 w 6523290"/>
              <a:gd name="connsiteY53" fmla="*/ 6407746 h 7064007"/>
              <a:gd name="connsiteX54" fmla="*/ 1271938 w 6523290"/>
              <a:gd name="connsiteY54" fmla="*/ 6402157 h 7064007"/>
              <a:gd name="connsiteX55" fmla="*/ 1580109 w 6523290"/>
              <a:gd name="connsiteY55" fmla="*/ 5977425 h 7064007"/>
              <a:gd name="connsiteX56" fmla="*/ 1609649 w 6523290"/>
              <a:gd name="connsiteY56" fmla="*/ 5961457 h 7064007"/>
              <a:gd name="connsiteX57" fmla="*/ 2072703 w 6523290"/>
              <a:gd name="connsiteY57" fmla="*/ 5991795 h 7064007"/>
              <a:gd name="connsiteX58" fmla="*/ 3223155 w 6523290"/>
              <a:gd name="connsiteY58" fmla="*/ 6484390 h 7064007"/>
              <a:gd name="connsiteX59" fmla="*/ 3243913 w 6523290"/>
              <a:gd name="connsiteY59" fmla="*/ 6527502 h 7064007"/>
              <a:gd name="connsiteX60" fmla="*/ 3243114 w 6523290"/>
              <a:gd name="connsiteY60" fmla="*/ 7044047 h 7064007"/>
              <a:gd name="connsiteX61" fmla="*/ 3262275 w 6523290"/>
              <a:gd name="connsiteY61" fmla="*/ 7064007 h 7064007"/>
              <a:gd name="connsiteX62" fmla="*/ 3277444 w 6523290"/>
              <a:gd name="connsiteY62" fmla="*/ 7042450 h 7064007"/>
              <a:gd name="connsiteX63" fmla="*/ 3276646 w 6523290"/>
              <a:gd name="connsiteY63" fmla="*/ 6525905 h 7064007"/>
              <a:gd name="connsiteX64" fmla="*/ 3297403 w 6523290"/>
              <a:gd name="connsiteY64" fmla="*/ 6485188 h 7064007"/>
              <a:gd name="connsiteX65" fmla="*/ 4063040 w 6523290"/>
              <a:gd name="connsiteY65" fmla="*/ 6084406 h 7064007"/>
              <a:gd name="connsiteX66" fmla="*/ 4905321 w 6523290"/>
              <a:gd name="connsiteY66" fmla="*/ 5963054 h 7064007"/>
              <a:gd name="connsiteX67" fmla="*/ 4942844 w 6523290"/>
              <a:gd name="connsiteY67" fmla="*/ 5982215 h 7064007"/>
              <a:gd name="connsiteX68" fmla="*/ 5144833 w 6523290"/>
              <a:gd name="connsiteY68" fmla="*/ 6261644 h 7064007"/>
              <a:gd name="connsiteX69" fmla="*/ 5249419 w 6523290"/>
              <a:gd name="connsiteY69" fmla="*/ 6405351 h 7064007"/>
              <a:gd name="connsiteX70" fmla="*/ 5262991 w 6523290"/>
              <a:gd name="connsiteY70" fmla="*/ 6415730 h 7064007"/>
              <a:gd name="connsiteX71" fmla="*/ 5274967 w 6523290"/>
              <a:gd name="connsiteY71" fmla="*/ 6382997 h 7064007"/>
              <a:gd name="connsiteX72" fmla="*/ 4966796 w 6523290"/>
              <a:gd name="connsiteY72" fmla="*/ 5959062 h 7064007"/>
              <a:gd name="connsiteX73" fmla="*/ 4961207 w 6523290"/>
              <a:gd name="connsiteY73" fmla="*/ 5926329 h 7064007"/>
              <a:gd name="connsiteX74" fmla="*/ 5964758 w 6523290"/>
              <a:gd name="connsiteY74" fmla="*/ 4546745 h 7064007"/>
              <a:gd name="connsiteX75" fmla="*/ 5998290 w 6523290"/>
              <a:gd name="connsiteY75" fmla="*/ 4542754 h 7064007"/>
              <a:gd name="connsiteX76" fmla="*/ 6248979 w 6523290"/>
              <a:gd name="connsiteY76" fmla="*/ 4624986 h 7064007"/>
              <a:gd name="connsiteX77" fmla="*/ 6498070 w 6523290"/>
              <a:gd name="connsiteY77" fmla="*/ 4705621 h 7064007"/>
              <a:gd name="connsiteX78" fmla="*/ 6516433 w 6523290"/>
              <a:gd name="connsiteY78" fmla="*/ 4704823 h 7064007"/>
              <a:gd name="connsiteX79" fmla="*/ 6506852 w 6523290"/>
              <a:gd name="connsiteY79" fmla="*/ 4672090 h 7064007"/>
              <a:gd name="connsiteX80" fmla="*/ 3242316 w 6523290"/>
              <a:gd name="connsiteY80" fmla="*/ 815163 h 7064007"/>
              <a:gd name="connsiteX81" fmla="*/ 3245509 w 6523290"/>
              <a:gd name="connsiteY81" fmla="*/ 835122 h 7064007"/>
              <a:gd name="connsiteX82" fmla="*/ 3245509 w 6523290"/>
              <a:gd name="connsiteY82" fmla="*/ 1380409 h 7064007"/>
              <a:gd name="connsiteX83" fmla="*/ 3230340 w 6523290"/>
              <a:gd name="connsiteY83" fmla="*/ 1410747 h 7064007"/>
              <a:gd name="connsiteX84" fmla="*/ 2305827 w 6523290"/>
              <a:gd name="connsiteY84" fmla="*/ 1797956 h 7064007"/>
              <a:gd name="connsiteX85" fmla="*/ 1979294 w 6523290"/>
              <a:gd name="connsiteY85" fmla="*/ 1817117 h 7064007"/>
              <a:gd name="connsiteX86" fmla="*/ 1953746 w 6523290"/>
              <a:gd name="connsiteY86" fmla="*/ 1805142 h 7064007"/>
              <a:gd name="connsiteX87" fmla="*/ 1627213 w 6523290"/>
              <a:gd name="connsiteY87" fmla="*/ 1354063 h 7064007"/>
              <a:gd name="connsiteX88" fmla="*/ 1620027 w 6523290"/>
              <a:gd name="connsiteY88" fmla="*/ 1342087 h 7064007"/>
              <a:gd name="connsiteX89" fmla="*/ 3242316 w 6523290"/>
              <a:gd name="connsiteY89" fmla="*/ 815163 h 7064007"/>
              <a:gd name="connsiteX90" fmla="*/ 3245509 w 6523290"/>
              <a:gd name="connsiteY90" fmla="*/ 2007928 h 7064007"/>
              <a:gd name="connsiteX91" fmla="*/ 3228744 w 6523290"/>
              <a:gd name="connsiteY91" fmla="*/ 2041459 h 7064007"/>
              <a:gd name="connsiteX92" fmla="*/ 2485461 w 6523290"/>
              <a:gd name="connsiteY92" fmla="*/ 2321687 h 7064007"/>
              <a:gd name="connsiteX93" fmla="*/ 2345746 w 6523290"/>
              <a:gd name="connsiteY93" fmla="*/ 2325679 h 7064007"/>
              <a:gd name="connsiteX94" fmla="*/ 2324989 w 6523290"/>
              <a:gd name="connsiteY94" fmla="*/ 2316099 h 7064007"/>
              <a:gd name="connsiteX95" fmla="*/ 1993665 w 6523290"/>
              <a:gd name="connsiteY95" fmla="*/ 1859431 h 7064007"/>
              <a:gd name="connsiteX96" fmla="*/ 1989673 w 6523290"/>
              <a:gd name="connsiteY96" fmla="*/ 1851447 h 7064007"/>
              <a:gd name="connsiteX97" fmla="*/ 3240719 w 6523290"/>
              <a:gd name="connsiteY97" fmla="*/ 1445077 h 7064007"/>
              <a:gd name="connsiteX98" fmla="*/ 3243913 w 6523290"/>
              <a:gd name="connsiteY98" fmla="*/ 1466633 h 7064007"/>
              <a:gd name="connsiteX99" fmla="*/ 3245509 w 6523290"/>
              <a:gd name="connsiteY99" fmla="*/ 2007928 h 7064007"/>
              <a:gd name="connsiteX100" fmla="*/ 1281518 w 6523290"/>
              <a:gd name="connsiteY100" fmla="*/ 3569540 h 7064007"/>
              <a:gd name="connsiteX101" fmla="*/ 1180125 w 6523290"/>
              <a:gd name="connsiteY101" fmla="*/ 2998705 h 7064007"/>
              <a:gd name="connsiteX102" fmla="*/ 1174537 w 6523290"/>
              <a:gd name="connsiteY102" fmla="*/ 2980343 h 7064007"/>
              <a:gd name="connsiteX103" fmla="*/ 1176134 w 6523290"/>
              <a:gd name="connsiteY103" fmla="*/ 2975553 h 7064007"/>
              <a:gd name="connsiteX104" fmla="*/ 1224834 w 6523290"/>
              <a:gd name="connsiteY104" fmla="*/ 2990722 h 7064007"/>
              <a:gd name="connsiteX105" fmla="*/ 1712638 w 6523290"/>
              <a:gd name="connsiteY105" fmla="*/ 3148799 h 7064007"/>
              <a:gd name="connsiteX106" fmla="*/ 1736590 w 6523290"/>
              <a:gd name="connsiteY106" fmla="*/ 3172750 h 7064007"/>
              <a:gd name="connsiteX107" fmla="*/ 1736590 w 6523290"/>
              <a:gd name="connsiteY107" fmla="*/ 4097263 h 7064007"/>
              <a:gd name="connsiteX108" fmla="*/ 1714235 w 6523290"/>
              <a:gd name="connsiteY108" fmla="*/ 4119617 h 7064007"/>
              <a:gd name="connsiteX109" fmla="*/ 1193698 w 6523290"/>
              <a:gd name="connsiteY109" fmla="*/ 4288073 h 7064007"/>
              <a:gd name="connsiteX110" fmla="*/ 1176134 w 6523290"/>
              <a:gd name="connsiteY110" fmla="*/ 4290468 h 7064007"/>
              <a:gd name="connsiteX111" fmla="*/ 1179327 w 6523290"/>
              <a:gd name="connsiteY111" fmla="*/ 4274501 h 7064007"/>
              <a:gd name="connsiteX112" fmla="*/ 1281518 w 6523290"/>
              <a:gd name="connsiteY112" fmla="*/ 3569540 h 7064007"/>
              <a:gd name="connsiteX113" fmla="*/ 2335367 w 6523290"/>
              <a:gd name="connsiteY113" fmla="*/ 3901662 h 7064007"/>
              <a:gd name="connsiteX114" fmla="*/ 2315408 w 6523290"/>
              <a:gd name="connsiteY114" fmla="*/ 3924016 h 7064007"/>
              <a:gd name="connsiteX115" fmla="*/ 1786088 w 6523290"/>
              <a:gd name="connsiteY115" fmla="*/ 4095666 h 7064007"/>
              <a:gd name="connsiteX116" fmla="*/ 1772516 w 6523290"/>
              <a:gd name="connsiteY116" fmla="*/ 4098860 h 7064007"/>
              <a:gd name="connsiteX117" fmla="*/ 1773315 w 6523290"/>
              <a:gd name="connsiteY117" fmla="*/ 3173549 h 7064007"/>
              <a:gd name="connsiteX118" fmla="*/ 1794072 w 6523290"/>
              <a:gd name="connsiteY118" fmla="*/ 3176742 h 7064007"/>
              <a:gd name="connsiteX119" fmla="*/ 2312215 w 6523290"/>
              <a:gd name="connsiteY119" fmla="*/ 3345198 h 7064007"/>
              <a:gd name="connsiteX120" fmla="*/ 2336166 w 6523290"/>
              <a:gd name="connsiteY120" fmla="*/ 3369149 h 7064007"/>
              <a:gd name="connsiteX121" fmla="*/ 2335367 w 6523290"/>
              <a:gd name="connsiteY121" fmla="*/ 3901662 h 7064007"/>
              <a:gd name="connsiteX122" fmla="*/ 2371294 w 6523290"/>
              <a:gd name="connsiteY122" fmla="*/ 3368351 h 7064007"/>
              <a:gd name="connsiteX123" fmla="*/ 2388060 w 6523290"/>
              <a:gd name="connsiteY123" fmla="*/ 3369947 h 7064007"/>
              <a:gd name="connsiteX124" fmla="*/ 2911791 w 6523290"/>
              <a:gd name="connsiteY124" fmla="*/ 3540000 h 7064007"/>
              <a:gd name="connsiteX125" fmla="*/ 2933347 w 6523290"/>
              <a:gd name="connsiteY125" fmla="*/ 3563153 h 7064007"/>
              <a:gd name="connsiteX126" fmla="*/ 2932548 w 6523290"/>
              <a:gd name="connsiteY126" fmla="*/ 3710852 h 7064007"/>
              <a:gd name="connsiteX127" fmla="*/ 2912589 w 6523290"/>
              <a:gd name="connsiteY127" fmla="*/ 3730811 h 7064007"/>
              <a:gd name="connsiteX128" fmla="*/ 2387261 w 6523290"/>
              <a:gd name="connsiteY128" fmla="*/ 3900864 h 7064007"/>
              <a:gd name="connsiteX129" fmla="*/ 2370496 w 6523290"/>
              <a:gd name="connsiteY129" fmla="*/ 3902460 h 7064007"/>
              <a:gd name="connsiteX130" fmla="*/ 2371294 w 6523290"/>
              <a:gd name="connsiteY130" fmla="*/ 3368351 h 7064007"/>
              <a:gd name="connsiteX131" fmla="*/ 1754154 w 6523290"/>
              <a:gd name="connsiteY131" fmla="*/ 3112872 h 7064007"/>
              <a:gd name="connsiteX132" fmla="*/ 1727807 w 6523290"/>
              <a:gd name="connsiteY132" fmla="*/ 3118461 h 7064007"/>
              <a:gd name="connsiteX133" fmla="*/ 1195294 w 6523290"/>
              <a:gd name="connsiteY133" fmla="*/ 2945215 h 7064007"/>
              <a:gd name="connsiteX134" fmla="*/ 1184117 w 6523290"/>
              <a:gd name="connsiteY134" fmla="*/ 2940424 h 7064007"/>
              <a:gd name="connsiteX135" fmla="*/ 1960932 w 6523290"/>
              <a:gd name="connsiteY135" fmla="*/ 1871407 h 7064007"/>
              <a:gd name="connsiteX136" fmla="*/ 1975302 w 6523290"/>
              <a:gd name="connsiteY136" fmla="*/ 1890567 h 7064007"/>
              <a:gd name="connsiteX137" fmla="*/ 2294650 w 6523290"/>
              <a:gd name="connsiteY137" fmla="*/ 2330470 h 7064007"/>
              <a:gd name="connsiteX138" fmla="*/ 2300239 w 6523290"/>
              <a:gd name="connsiteY138" fmla="*/ 2363203 h 7064007"/>
              <a:gd name="connsiteX139" fmla="*/ 1754154 w 6523290"/>
              <a:gd name="connsiteY139" fmla="*/ 3112872 h 7064007"/>
              <a:gd name="connsiteX140" fmla="*/ 1203278 w 6523290"/>
              <a:gd name="connsiteY140" fmla="*/ 4320008 h 7064007"/>
              <a:gd name="connsiteX141" fmla="*/ 1723816 w 6523290"/>
              <a:gd name="connsiteY141" fmla="*/ 4150754 h 7064007"/>
              <a:gd name="connsiteX142" fmla="*/ 1757347 w 6523290"/>
              <a:gd name="connsiteY142" fmla="*/ 4156342 h 7064007"/>
              <a:gd name="connsiteX143" fmla="*/ 2299441 w 6523290"/>
              <a:gd name="connsiteY143" fmla="*/ 4904415 h 7064007"/>
              <a:gd name="connsiteX144" fmla="*/ 2296247 w 6523290"/>
              <a:gd name="connsiteY144" fmla="*/ 4933955 h 7064007"/>
              <a:gd name="connsiteX145" fmla="*/ 1970512 w 6523290"/>
              <a:gd name="connsiteY145" fmla="*/ 5381042 h 7064007"/>
              <a:gd name="connsiteX146" fmla="*/ 1958536 w 6523290"/>
              <a:gd name="connsiteY146" fmla="*/ 5392219 h 7064007"/>
              <a:gd name="connsiteX147" fmla="*/ 1186512 w 6523290"/>
              <a:gd name="connsiteY147" fmla="*/ 4327992 h 7064007"/>
              <a:gd name="connsiteX148" fmla="*/ 1203278 w 6523290"/>
              <a:gd name="connsiteY148" fmla="*/ 4320008 h 7064007"/>
              <a:gd name="connsiteX149" fmla="*/ 1785290 w 6523290"/>
              <a:gd name="connsiteY149" fmla="*/ 4134786 h 7064007"/>
              <a:gd name="connsiteX150" fmla="*/ 1802854 w 6523290"/>
              <a:gd name="connsiteY150" fmla="*/ 4126004 h 7064007"/>
              <a:gd name="connsiteX151" fmla="*/ 2324190 w 6523290"/>
              <a:gd name="connsiteY151" fmla="*/ 3955951 h 7064007"/>
              <a:gd name="connsiteX152" fmla="*/ 2353730 w 6523290"/>
              <a:gd name="connsiteY152" fmla="*/ 3960741 h 7064007"/>
              <a:gd name="connsiteX153" fmla="*/ 2669884 w 6523290"/>
              <a:gd name="connsiteY153" fmla="*/ 4395853 h 7064007"/>
              <a:gd name="connsiteX154" fmla="*/ 2665893 w 6523290"/>
              <a:gd name="connsiteY154" fmla="*/ 4425393 h 7064007"/>
              <a:gd name="connsiteX155" fmla="*/ 2341754 w 6523290"/>
              <a:gd name="connsiteY155" fmla="*/ 4870883 h 7064007"/>
              <a:gd name="connsiteX156" fmla="*/ 2328980 w 6523290"/>
              <a:gd name="connsiteY156" fmla="*/ 4882859 h 7064007"/>
              <a:gd name="connsiteX157" fmla="*/ 1785290 w 6523290"/>
              <a:gd name="connsiteY157" fmla="*/ 4134786 h 7064007"/>
              <a:gd name="connsiteX158" fmla="*/ 2380874 w 6523290"/>
              <a:gd name="connsiteY158" fmla="*/ 3938387 h 7064007"/>
              <a:gd name="connsiteX159" fmla="*/ 2431970 w 6523290"/>
              <a:gd name="connsiteY159" fmla="*/ 3921621 h 7064007"/>
              <a:gd name="connsiteX160" fmla="*/ 2920573 w 6523290"/>
              <a:gd name="connsiteY160" fmla="*/ 3762746 h 7064007"/>
              <a:gd name="connsiteX161" fmla="*/ 2953306 w 6523290"/>
              <a:gd name="connsiteY161" fmla="*/ 3768334 h 7064007"/>
              <a:gd name="connsiteX162" fmla="*/ 3039530 w 6523290"/>
              <a:gd name="connsiteY162" fmla="*/ 3888090 h 7064007"/>
              <a:gd name="connsiteX163" fmla="*/ 3037135 w 6523290"/>
              <a:gd name="connsiteY163" fmla="*/ 3914436 h 7064007"/>
              <a:gd name="connsiteX164" fmla="*/ 2707408 w 6523290"/>
              <a:gd name="connsiteY164" fmla="*/ 4367112 h 7064007"/>
              <a:gd name="connsiteX165" fmla="*/ 2699424 w 6523290"/>
              <a:gd name="connsiteY165" fmla="*/ 4376692 h 7064007"/>
              <a:gd name="connsiteX166" fmla="*/ 2380874 w 6523290"/>
              <a:gd name="connsiteY166" fmla="*/ 3938387 h 7064007"/>
              <a:gd name="connsiteX167" fmla="*/ 2979652 w 6523290"/>
              <a:gd name="connsiteY167" fmla="*/ 3708457 h 7064007"/>
              <a:gd name="connsiteX168" fmla="*/ 2970870 w 6523290"/>
              <a:gd name="connsiteY168" fmla="*/ 3699674 h 7064007"/>
              <a:gd name="connsiteX169" fmla="*/ 2970870 w 6523290"/>
              <a:gd name="connsiteY169" fmla="*/ 3570338 h 7064007"/>
              <a:gd name="connsiteX170" fmla="*/ 2978055 w 6523290"/>
              <a:gd name="connsiteY170" fmla="*/ 3560758 h 7064007"/>
              <a:gd name="connsiteX171" fmla="*/ 3199204 w 6523290"/>
              <a:gd name="connsiteY171" fmla="*/ 3631813 h 7064007"/>
              <a:gd name="connsiteX172" fmla="*/ 3199204 w 6523290"/>
              <a:gd name="connsiteY172" fmla="*/ 3636603 h 7064007"/>
              <a:gd name="connsiteX173" fmla="*/ 2979652 w 6523290"/>
              <a:gd name="connsiteY173" fmla="*/ 3708457 h 7064007"/>
              <a:gd name="connsiteX174" fmla="*/ 3212776 w 6523290"/>
              <a:gd name="connsiteY174" fmla="*/ 3672530 h 7064007"/>
              <a:gd name="connsiteX175" fmla="*/ 3069069 w 6523290"/>
              <a:gd name="connsiteY175" fmla="*/ 3870526 h 7064007"/>
              <a:gd name="connsiteX176" fmla="*/ 2987636 w 6523290"/>
              <a:gd name="connsiteY176" fmla="*/ 3753963 h 7064007"/>
              <a:gd name="connsiteX177" fmla="*/ 2991628 w 6523290"/>
              <a:gd name="connsiteY177" fmla="*/ 3740391 h 7064007"/>
              <a:gd name="connsiteX178" fmla="*/ 3212776 w 6523290"/>
              <a:gd name="connsiteY178" fmla="*/ 3672530 h 7064007"/>
              <a:gd name="connsiteX179" fmla="*/ 2740141 w 6523290"/>
              <a:gd name="connsiteY179" fmla="*/ 4381483 h 7064007"/>
              <a:gd name="connsiteX180" fmla="*/ 3061086 w 6523290"/>
              <a:gd name="connsiteY180" fmla="*/ 3938387 h 7064007"/>
              <a:gd name="connsiteX181" fmla="*/ 3089827 w 6523290"/>
              <a:gd name="connsiteY181" fmla="*/ 3924016 h 7064007"/>
              <a:gd name="connsiteX182" fmla="*/ 3231937 w 6523290"/>
              <a:gd name="connsiteY182" fmla="*/ 3970322 h 7064007"/>
              <a:gd name="connsiteX183" fmla="*/ 3244711 w 6523290"/>
              <a:gd name="connsiteY183" fmla="*/ 3991878 h 7064007"/>
              <a:gd name="connsiteX184" fmla="*/ 3243913 w 6523290"/>
              <a:gd name="connsiteY184" fmla="*/ 4554729 h 7064007"/>
              <a:gd name="connsiteX185" fmla="*/ 3242316 w 6523290"/>
              <a:gd name="connsiteY185" fmla="*/ 4565906 h 7064007"/>
              <a:gd name="connsiteX186" fmla="*/ 2732157 w 6523290"/>
              <a:gd name="connsiteY186" fmla="*/ 4399047 h 7064007"/>
              <a:gd name="connsiteX187" fmla="*/ 2740141 w 6523290"/>
              <a:gd name="connsiteY187" fmla="*/ 4381483 h 7064007"/>
              <a:gd name="connsiteX188" fmla="*/ 3243114 w 6523290"/>
              <a:gd name="connsiteY188" fmla="*/ 3937589 h 7064007"/>
              <a:gd name="connsiteX189" fmla="*/ 3096214 w 6523290"/>
              <a:gd name="connsiteY189" fmla="*/ 3890485 h 7064007"/>
              <a:gd name="connsiteX190" fmla="*/ 3239123 w 6523290"/>
              <a:gd name="connsiteY190" fmla="*/ 3693287 h 7064007"/>
              <a:gd name="connsiteX191" fmla="*/ 3242316 w 6523290"/>
              <a:gd name="connsiteY191" fmla="*/ 3694884 h 7064007"/>
              <a:gd name="connsiteX192" fmla="*/ 3243114 w 6523290"/>
              <a:gd name="connsiteY192" fmla="*/ 3937589 h 7064007"/>
              <a:gd name="connsiteX193" fmla="*/ 3210381 w 6523290"/>
              <a:gd name="connsiteY193" fmla="*/ 3600677 h 7064007"/>
              <a:gd name="connsiteX194" fmla="*/ 2978055 w 6523290"/>
              <a:gd name="connsiteY194" fmla="*/ 3525630 h 7064007"/>
              <a:gd name="connsiteX195" fmla="*/ 3030748 w 6523290"/>
              <a:gd name="connsiteY195" fmla="*/ 3468147 h 7064007"/>
              <a:gd name="connsiteX196" fmla="*/ 3069069 w 6523290"/>
              <a:gd name="connsiteY196" fmla="*/ 3399487 h 7064007"/>
              <a:gd name="connsiteX197" fmla="*/ 3212776 w 6523290"/>
              <a:gd name="connsiteY197" fmla="*/ 3597483 h 7064007"/>
              <a:gd name="connsiteX198" fmla="*/ 3210381 w 6523290"/>
              <a:gd name="connsiteY198" fmla="*/ 3600677 h 7064007"/>
              <a:gd name="connsiteX199" fmla="*/ 3038732 w 6523290"/>
              <a:gd name="connsiteY199" fmla="*/ 3383520 h 7064007"/>
              <a:gd name="connsiteX200" fmla="*/ 2949314 w 6523290"/>
              <a:gd name="connsiteY200" fmla="*/ 3503275 h 7064007"/>
              <a:gd name="connsiteX201" fmla="*/ 2925363 w 6523290"/>
              <a:gd name="connsiteY201" fmla="*/ 3508066 h 7064007"/>
              <a:gd name="connsiteX202" fmla="*/ 2392850 w 6523290"/>
              <a:gd name="connsiteY202" fmla="*/ 3334819 h 7064007"/>
              <a:gd name="connsiteX203" fmla="*/ 2380874 w 6523290"/>
              <a:gd name="connsiteY203" fmla="*/ 3330029 h 7064007"/>
              <a:gd name="connsiteX204" fmla="*/ 2698626 w 6523290"/>
              <a:gd name="connsiteY204" fmla="*/ 2894119 h 7064007"/>
              <a:gd name="connsiteX205" fmla="*/ 2712198 w 6523290"/>
              <a:gd name="connsiteY205" fmla="*/ 2907691 h 7064007"/>
              <a:gd name="connsiteX206" fmla="*/ 3033941 w 6523290"/>
              <a:gd name="connsiteY206" fmla="*/ 3349988 h 7064007"/>
              <a:gd name="connsiteX207" fmla="*/ 3038732 w 6523290"/>
              <a:gd name="connsiteY207" fmla="*/ 3383520 h 7064007"/>
              <a:gd name="connsiteX208" fmla="*/ 2669884 w 6523290"/>
              <a:gd name="connsiteY208" fmla="*/ 2874958 h 7064007"/>
              <a:gd name="connsiteX209" fmla="*/ 2355327 w 6523290"/>
              <a:gd name="connsiteY209" fmla="*/ 3306876 h 7064007"/>
              <a:gd name="connsiteX210" fmla="*/ 2324190 w 6523290"/>
              <a:gd name="connsiteY210" fmla="*/ 3313263 h 7064007"/>
              <a:gd name="connsiteX211" fmla="*/ 1797266 w 6523290"/>
              <a:gd name="connsiteY211" fmla="*/ 3141614 h 7064007"/>
              <a:gd name="connsiteX212" fmla="*/ 1783693 w 6523290"/>
              <a:gd name="connsiteY212" fmla="*/ 3136025 h 7064007"/>
              <a:gd name="connsiteX213" fmla="*/ 2330577 w 6523290"/>
              <a:gd name="connsiteY213" fmla="*/ 2384759 h 7064007"/>
              <a:gd name="connsiteX214" fmla="*/ 2344948 w 6523290"/>
              <a:gd name="connsiteY214" fmla="*/ 2399129 h 7064007"/>
              <a:gd name="connsiteX215" fmla="*/ 2665893 w 6523290"/>
              <a:gd name="connsiteY215" fmla="*/ 2840628 h 7064007"/>
              <a:gd name="connsiteX216" fmla="*/ 2669884 w 6523290"/>
              <a:gd name="connsiteY216" fmla="*/ 2874958 h 7064007"/>
              <a:gd name="connsiteX217" fmla="*/ 1590488 w 6523290"/>
              <a:gd name="connsiteY217" fmla="*/ 1364442 h 7064007"/>
              <a:gd name="connsiteX218" fmla="*/ 1604858 w 6523290"/>
              <a:gd name="connsiteY218" fmla="*/ 1380409 h 7064007"/>
              <a:gd name="connsiteX219" fmla="*/ 1921013 w 6523290"/>
              <a:gd name="connsiteY219" fmla="*/ 1815521 h 7064007"/>
              <a:gd name="connsiteX220" fmla="*/ 1928997 w 6523290"/>
              <a:gd name="connsiteY220" fmla="*/ 1859431 h 7064007"/>
              <a:gd name="connsiteX221" fmla="*/ 1156973 w 6523290"/>
              <a:gd name="connsiteY221" fmla="*/ 2918070 h 7064007"/>
              <a:gd name="connsiteX222" fmla="*/ 1125038 w 6523290"/>
              <a:gd name="connsiteY222" fmla="*/ 2922860 h 7064007"/>
              <a:gd name="connsiteX223" fmla="*/ 601307 w 6523290"/>
              <a:gd name="connsiteY223" fmla="*/ 2752807 h 7064007"/>
              <a:gd name="connsiteX224" fmla="*/ 585340 w 6523290"/>
              <a:gd name="connsiteY224" fmla="*/ 2746420 h 7064007"/>
              <a:gd name="connsiteX225" fmla="*/ 1590488 w 6523290"/>
              <a:gd name="connsiteY225" fmla="*/ 1364442 h 7064007"/>
              <a:gd name="connsiteX226" fmla="*/ 575759 w 6523290"/>
              <a:gd name="connsiteY226" fmla="*/ 2783145 h 7064007"/>
              <a:gd name="connsiteX227" fmla="*/ 593323 w 6523290"/>
              <a:gd name="connsiteY227" fmla="*/ 2785541 h 7064007"/>
              <a:gd name="connsiteX228" fmla="*/ 1113861 w 6523290"/>
              <a:gd name="connsiteY228" fmla="*/ 2953997 h 7064007"/>
              <a:gd name="connsiteX229" fmla="*/ 1138610 w 6523290"/>
              <a:gd name="connsiteY229" fmla="*/ 2979544 h 7064007"/>
              <a:gd name="connsiteX230" fmla="*/ 1138610 w 6523290"/>
              <a:gd name="connsiteY230" fmla="*/ 4289670 h 7064007"/>
              <a:gd name="connsiteX231" fmla="*/ 1118651 w 6523290"/>
              <a:gd name="connsiteY231" fmla="*/ 4312823 h 7064007"/>
              <a:gd name="connsiteX232" fmla="*/ 589331 w 6523290"/>
              <a:gd name="connsiteY232" fmla="*/ 4484473 h 7064007"/>
              <a:gd name="connsiteX233" fmla="*/ 575759 w 6523290"/>
              <a:gd name="connsiteY233" fmla="*/ 4488464 h 7064007"/>
              <a:gd name="connsiteX234" fmla="*/ 575759 w 6523290"/>
              <a:gd name="connsiteY234" fmla="*/ 2783145 h 7064007"/>
              <a:gd name="connsiteX235" fmla="*/ 1597673 w 6523290"/>
              <a:gd name="connsiteY235" fmla="*/ 5895192 h 7064007"/>
              <a:gd name="connsiteX236" fmla="*/ 1588891 w 6523290"/>
              <a:gd name="connsiteY236" fmla="*/ 5905572 h 7064007"/>
              <a:gd name="connsiteX237" fmla="*/ 1204875 w 6523290"/>
              <a:gd name="connsiteY237" fmla="*/ 5127959 h 7064007"/>
              <a:gd name="connsiteX238" fmla="*/ 583743 w 6523290"/>
              <a:gd name="connsiteY238" fmla="*/ 4520399 h 7064007"/>
              <a:gd name="connsiteX239" fmla="*/ 879938 w 6523290"/>
              <a:gd name="connsiteY239" fmla="*/ 4424595 h 7064007"/>
              <a:gd name="connsiteX240" fmla="*/ 1125038 w 6523290"/>
              <a:gd name="connsiteY240" fmla="*/ 4344758 h 7064007"/>
              <a:gd name="connsiteX241" fmla="*/ 1156973 w 6523290"/>
              <a:gd name="connsiteY241" fmla="*/ 4349548 h 7064007"/>
              <a:gd name="connsiteX242" fmla="*/ 1929795 w 6523290"/>
              <a:gd name="connsiteY242" fmla="*/ 5414574 h 7064007"/>
              <a:gd name="connsiteX243" fmla="*/ 1927400 w 6523290"/>
              <a:gd name="connsiteY243" fmla="*/ 5443315 h 7064007"/>
              <a:gd name="connsiteX244" fmla="*/ 1597673 w 6523290"/>
              <a:gd name="connsiteY244" fmla="*/ 5895192 h 7064007"/>
              <a:gd name="connsiteX245" fmla="*/ 3243114 w 6523290"/>
              <a:gd name="connsiteY245" fmla="*/ 6429302 h 7064007"/>
              <a:gd name="connsiteX246" fmla="*/ 3240719 w 6523290"/>
              <a:gd name="connsiteY246" fmla="*/ 6454051 h 7064007"/>
              <a:gd name="connsiteX247" fmla="*/ 1620826 w 6523290"/>
              <a:gd name="connsiteY247" fmla="*/ 5926329 h 7064007"/>
              <a:gd name="connsiteX248" fmla="*/ 1632003 w 6523290"/>
              <a:gd name="connsiteY248" fmla="*/ 5906370 h 7064007"/>
              <a:gd name="connsiteX249" fmla="*/ 1949754 w 6523290"/>
              <a:gd name="connsiteY249" fmla="*/ 5468064 h 7064007"/>
              <a:gd name="connsiteX250" fmla="*/ 1980891 w 6523290"/>
              <a:gd name="connsiteY250" fmla="*/ 5451299 h 7064007"/>
              <a:gd name="connsiteX251" fmla="*/ 3220760 w 6523290"/>
              <a:gd name="connsiteY251" fmla="*/ 5851282 h 7064007"/>
              <a:gd name="connsiteX252" fmla="*/ 3243913 w 6523290"/>
              <a:gd name="connsiteY252" fmla="*/ 5896789 h 7064007"/>
              <a:gd name="connsiteX253" fmla="*/ 3243114 w 6523290"/>
              <a:gd name="connsiteY253" fmla="*/ 6429302 h 7064007"/>
              <a:gd name="connsiteX254" fmla="*/ 3243114 w 6523290"/>
              <a:gd name="connsiteY254" fmla="*/ 5800985 h 7064007"/>
              <a:gd name="connsiteX255" fmla="*/ 3239921 w 6523290"/>
              <a:gd name="connsiteY255" fmla="*/ 5823339 h 7064007"/>
              <a:gd name="connsiteX256" fmla="*/ 1990471 w 6523290"/>
              <a:gd name="connsiteY256" fmla="*/ 5416969 h 7064007"/>
              <a:gd name="connsiteX257" fmla="*/ 1999253 w 6523290"/>
              <a:gd name="connsiteY257" fmla="*/ 5399405 h 7064007"/>
              <a:gd name="connsiteX258" fmla="*/ 2319400 w 6523290"/>
              <a:gd name="connsiteY258" fmla="*/ 4957906 h 7064007"/>
              <a:gd name="connsiteX259" fmla="*/ 2348940 w 6523290"/>
              <a:gd name="connsiteY259" fmla="*/ 4941939 h 7064007"/>
              <a:gd name="connsiteX260" fmla="*/ 3224752 w 6523290"/>
              <a:gd name="connsiteY260" fmla="*/ 5224561 h 7064007"/>
              <a:gd name="connsiteX261" fmla="*/ 3243114 w 6523290"/>
              <a:gd name="connsiteY261" fmla="*/ 5260488 h 7064007"/>
              <a:gd name="connsiteX262" fmla="*/ 3243114 w 6523290"/>
              <a:gd name="connsiteY262" fmla="*/ 5800985 h 7064007"/>
              <a:gd name="connsiteX263" fmla="*/ 3239921 w 6523290"/>
              <a:gd name="connsiteY263" fmla="*/ 5191828 h 7064007"/>
              <a:gd name="connsiteX264" fmla="*/ 3223953 w 6523290"/>
              <a:gd name="connsiteY264" fmla="*/ 5183047 h 7064007"/>
              <a:gd name="connsiteX265" fmla="*/ 2381673 w 6523290"/>
              <a:gd name="connsiteY265" fmla="*/ 4909205 h 7064007"/>
              <a:gd name="connsiteX266" fmla="*/ 2360915 w 6523290"/>
              <a:gd name="connsiteY266" fmla="*/ 4909205 h 7064007"/>
              <a:gd name="connsiteX267" fmla="*/ 2371294 w 6523290"/>
              <a:gd name="connsiteY267" fmla="*/ 4889246 h 7064007"/>
              <a:gd name="connsiteX268" fmla="*/ 2689045 w 6523290"/>
              <a:gd name="connsiteY268" fmla="*/ 4450941 h 7064007"/>
              <a:gd name="connsiteX269" fmla="*/ 2721778 w 6523290"/>
              <a:gd name="connsiteY269" fmla="*/ 4434175 h 7064007"/>
              <a:gd name="connsiteX270" fmla="*/ 3227945 w 6523290"/>
              <a:gd name="connsiteY270" fmla="*/ 4598639 h 7064007"/>
              <a:gd name="connsiteX271" fmla="*/ 3243913 w 6523290"/>
              <a:gd name="connsiteY271" fmla="*/ 4630574 h 7064007"/>
              <a:gd name="connsiteX272" fmla="*/ 3243114 w 6523290"/>
              <a:gd name="connsiteY272" fmla="*/ 5174264 h 7064007"/>
              <a:gd name="connsiteX273" fmla="*/ 3239921 w 6523290"/>
              <a:gd name="connsiteY273" fmla="*/ 5191828 h 7064007"/>
              <a:gd name="connsiteX274" fmla="*/ 3243913 w 6523290"/>
              <a:gd name="connsiteY274" fmla="*/ 3571137 h 7064007"/>
              <a:gd name="connsiteX275" fmla="*/ 3240719 w 6523290"/>
              <a:gd name="connsiteY275" fmla="*/ 3577524 h 7064007"/>
              <a:gd name="connsiteX276" fmla="*/ 3099408 w 6523290"/>
              <a:gd name="connsiteY276" fmla="*/ 3381923 h 7064007"/>
              <a:gd name="connsiteX277" fmla="*/ 3113778 w 6523290"/>
              <a:gd name="connsiteY277" fmla="*/ 3376334 h 7064007"/>
              <a:gd name="connsiteX278" fmla="*/ 3231139 w 6523290"/>
              <a:gd name="connsiteY278" fmla="*/ 3338013 h 7064007"/>
              <a:gd name="connsiteX279" fmla="*/ 3244711 w 6523290"/>
              <a:gd name="connsiteY279" fmla="*/ 3345198 h 7064007"/>
              <a:gd name="connsiteX280" fmla="*/ 3243913 w 6523290"/>
              <a:gd name="connsiteY280" fmla="*/ 3571137 h 7064007"/>
              <a:gd name="connsiteX281" fmla="*/ 3244711 w 6523290"/>
              <a:gd name="connsiteY281" fmla="*/ 3269353 h 7064007"/>
              <a:gd name="connsiteX282" fmla="*/ 3227147 w 6523290"/>
              <a:gd name="connsiteY282" fmla="*/ 3301288 h 7064007"/>
              <a:gd name="connsiteX283" fmla="*/ 3088230 w 6523290"/>
              <a:gd name="connsiteY283" fmla="*/ 3344400 h 7064007"/>
              <a:gd name="connsiteX284" fmla="*/ 3064279 w 6523290"/>
              <a:gd name="connsiteY284" fmla="*/ 3333223 h 7064007"/>
              <a:gd name="connsiteX285" fmla="*/ 2737746 w 6523290"/>
              <a:gd name="connsiteY285" fmla="*/ 2882942 h 7064007"/>
              <a:gd name="connsiteX286" fmla="*/ 2729762 w 6523290"/>
              <a:gd name="connsiteY286" fmla="*/ 2869369 h 7064007"/>
              <a:gd name="connsiteX287" fmla="*/ 3241518 w 6523290"/>
              <a:gd name="connsiteY287" fmla="*/ 2704107 h 7064007"/>
              <a:gd name="connsiteX288" fmla="*/ 3245509 w 6523290"/>
              <a:gd name="connsiteY288" fmla="*/ 2723268 h 7064007"/>
              <a:gd name="connsiteX289" fmla="*/ 3244711 w 6523290"/>
              <a:gd name="connsiteY289" fmla="*/ 3269353 h 7064007"/>
              <a:gd name="connsiteX290" fmla="*/ 3245509 w 6523290"/>
              <a:gd name="connsiteY290" fmla="*/ 2640237 h 7064007"/>
              <a:gd name="connsiteX291" fmla="*/ 3230340 w 6523290"/>
              <a:gd name="connsiteY291" fmla="*/ 2670575 h 7064007"/>
              <a:gd name="connsiteX292" fmla="*/ 2720980 w 6523290"/>
              <a:gd name="connsiteY292" fmla="*/ 2835838 h 7064007"/>
              <a:gd name="connsiteX293" fmla="*/ 2692239 w 6523290"/>
              <a:gd name="connsiteY293" fmla="*/ 2821467 h 7064007"/>
              <a:gd name="connsiteX294" fmla="*/ 2368899 w 6523290"/>
              <a:gd name="connsiteY294" fmla="*/ 2375178 h 7064007"/>
              <a:gd name="connsiteX295" fmla="*/ 2362512 w 6523290"/>
              <a:gd name="connsiteY295" fmla="*/ 2361606 h 7064007"/>
              <a:gd name="connsiteX296" fmla="*/ 2382471 w 6523290"/>
              <a:gd name="connsiteY296" fmla="*/ 2360009 h 7064007"/>
              <a:gd name="connsiteX297" fmla="*/ 3226349 w 6523290"/>
              <a:gd name="connsiteY297" fmla="*/ 2085370 h 7064007"/>
              <a:gd name="connsiteX298" fmla="*/ 3242316 w 6523290"/>
              <a:gd name="connsiteY298" fmla="*/ 2077386 h 7064007"/>
              <a:gd name="connsiteX299" fmla="*/ 3244711 w 6523290"/>
              <a:gd name="connsiteY299" fmla="*/ 2094950 h 7064007"/>
              <a:gd name="connsiteX300" fmla="*/ 3245509 w 6523290"/>
              <a:gd name="connsiteY300" fmla="*/ 2640237 h 7064007"/>
              <a:gd name="connsiteX301" fmla="*/ 4922885 w 6523290"/>
              <a:gd name="connsiteY301" fmla="*/ 1376417 h 7064007"/>
              <a:gd name="connsiteX302" fmla="*/ 4934861 w 6523290"/>
              <a:gd name="connsiteY302" fmla="*/ 1364442 h 7064007"/>
              <a:gd name="connsiteX303" fmla="*/ 5319675 w 6523290"/>
              <a:gd name="connsiteY303" fmla="*/ 2140457 h 7064007"/>
              <a:gd name="connsiteX304" fmla="*/ 5940807 w 6523290"/>
              <a:gd name="connsiteY304" fmla="*/ 2747219 h 7064007"/>
              <a:gd name="connsiteX305" fmla="*/ 5894502 w 6523290"/>
              <a:gd name="connsiteY305" fmla="*/ 2762388 h 7064007"/>
              <a:gd name="connsiteX306" fmla="*/ 5399512 w 6523290"/>
              <a:gd name="connsiteY306" fmla="*/ 2922860 h 7064007"/>
              <a:gd name="connsiteX307" fmla="*/ 5367578 w 6523290"/>
              <a:gd name="connsiteY307" fmla="*/ 2918070 h 7064007"/>
              <a:gd name="connsiteX308" fmla="*/ 4593957 w 6523290"/>
              <a:gd name="connsiteY308" fmla="*/ 1853044 h 7064007"/>
              <a:gd name="connsiteX309" fmla="*/ 4597150 w 6523290"/>
              <a:gd name="connsiteY309" fmla="*/ 1822706 h 7064007"/>
              <a:gd name="connsiteX310" fmla="*/ 4922885 w 6523290"/>
              <a:gd name="connsiteY310" fmla="*/ 1376417 h 7064007"/>
              <a:gd name="connsiteX311" fmla="*/ 3277444 w 6523290"/>
              <a:gd name="connsiteY311" fmla="*/ 4631372 h 7064007"/>
              <a:gd name="connsiteX312" fmla="*/ 3294210 w 6523290"/>
              <a:gd name="connsiteY312" fmla="*/ 4598639 h 7064007"/>
              <a:gd name="connsiteX313" fmla="*/ 3797982 w 6523290"/>
              <a:gd name="connsiteY313" fmla="*/ 4434175 h 7064007"/>
              <a:gd name="connsiteX314" fmla="*/ 3832312 w 6523290"/>
              <a:gd name="connsiteY314" fmla="*/ 4451739 h 7064007"/>
              <a:gd name="connsiteX315" fmla="*/ 4150063 w 6523290"/>
              <a:gd name="connsiteY315" fmla="*/ 4890045 h 7064007"/>
              <a:gd name="connsiteX316" fmla="*/ 4160441 w 6523290"/>
              <a:gd name="connsiteY316" fmla="*/ 4910004 h 7064007"/>
              <a:gd name="connsiteX317" fmla="*/ 3280638 w 6523290"/>
              <a:gd name="connsiteY317" fmla="*/ 5195820 h 7064007"/>
              <a:gd name="connsiteX318" fmla="*/ 3277444 w 6523290"/>
              <a:gd name="connsiteY318" fmla="*/ 5173466 h 7064007"/>
              <a:gd name="connsiteX319" fmla="*/ 3277444 w 6523290"/>
              <a:gd name="connsiteY319" fmla="*/ 4631372 h 7064007"/>
              <a:gd name="connsiteX320" fmla="*/ 4189183 w 6523290"/>
              <a:gd name="connsiteY320" fmla="*/ 3365956 h 7064007"/>
              <a:gd name="connsiteX321" fmla="*/ 4209941 w 6523290"/>
              <a:gd name="connsiteY321" fmla="*/ 3344400 h 7064007"/>
              <a:gd name="connsiteX322" fmla="*/ 4732075 w 6523290"/>
              <a:gd name="connsiteY322" fmla="*/ 3175145 h 7064007"/>
              <a:gd name="connsiteX323" fmla="*/ 4748042 w 6523290"/>
              <a:gd name="connsiteY323" fmla="*/ 3171952 h 7064007"/>
              <a:gd name="connsiteX324" fmla="*/ 4745647 w 6523290"/>
              <a:gd name="connsiteY324" fmla="*/ 3189516 h 7064007"/>
              <a:gd name="connsiteX325" fmla="*/ 4745647 w 6523290"/>
              <a:gd name="connsiteY325" fmla="*/ 4081295 h 7064007"/>
              <a:gd name="connsiteX326" fmla="*/ 4748042 w 6523290"/>
              <a:gd name="connsiteY326" fmla="*/ 4100456 h 7064007"/>
              <a:gd name="connsiteX327" fmla="*/ 4494161 w 6523290"/>
              <a:gd name="connsiteY327" fmla="*/ 4018224 h 7064007"/>
              <a:gd name="connsiteX328" fmla="*/ 4210739 w 6523290"/>
              <a:gd name="connsiteY328" fmla="*/ 3926412 h 7064007"/>
              <a:gd name="connsiteX329" fmla="*/ 4187586 w 6523290"/>
              <a:gd name="connsiteY329" fmla="*/ 3904057 h 7064007"/>
              <a:gd name="connsiteX330" fmla="*/ 4189183 w 6523290"/>
              <a:gd name="connsiteY330" fmla="*/ 3365956 h 7064007"/>
              <a:gd name="connsiteX331" fmla="*/ 4152458 w 6523290"/>
              <a:gd name="connsiteY331" fmla="*/ 3903259 h 7064007"/>
              <a:gd name="connsiteX332" fmla="*/ 4131700 w 6523290"/>
              <a:gd name="connsiteY332" fmla="*/ 3900065 h 7064007"/>
              <a:gd name="connsiteX333" fmla="*/ 3611961 w 6523290"/>
              <a:gd name="connsiteY333" fmla="*/ 3731609 h 7064007"/>
              <a:gd name="connsiteX334" fmla="*/ 3591204 w 6523290"/>
              <a:gd name="connsiteY334" fmla="*/ 3710053 h 7064007"/>
              <a:gd name="connsiteX335" fmla="*/ 3591204 w 6523290"/>
              <a:gd name="connsiteY335" fmla="*/ 3558363 h 7064007"/>
              <a:gd name="connsiteX336" fmla="*/ 3609566 w 6523290"/>
              <a:gd name="connsiteY336" fmla="*/ 3539202 h 7064007"/>
              <a:gd name="connsiteX337" fmla="*/ 4138886 w 6523290"/>
              <a:gd name="connsiteY337" fmla="*/ 3367552 h 7064007"/>
              <a:gd name="connsiteX338" fmla="*/ 4153256 w 6523290"/>
              <a:gd name="connsiteY338" fmla="*/ 3366754 h 7064007"/>
              <a:gd name="connsiteX339" fmla="*/ 4112539 w 6523290"/>
              <a:gd name="connsiteY339" fmla="*/ 3635006 h 7064007"/>
              <a:gd name="connsiteX340" fmla="*/ 4152458 w 6523290"/>
              <a:gd name="connsiteY340" fmla="*/ 3903259 h 7064007"/>
              <a:gd name="connsiteX341" fmla="*/ 4224311 w 6523290"/>
              <a:gd name="connsiteY341" fmla="*/ 2365598 h 7064007"/>
              <a:gd name="connsiteX342" fmla="*/ 4229900 w 6523290"/>
              <a:gd name="connsiteY342" fmla="*/ 2328873 h 7064007"/>
              <a:gd name="connsiteX343" fmla="*/ 4549248 w 6523290"/>
              <a:gd name="connsiteY343" fmla="*/ 1889769 h 7064007"/>
              <a:gd name="connsiteX344" fmla="*/ 4563619 w 6523290"/>
              <a:gd name="connsiteY344" fmla="*/ 1871407 h 7064007"/>
              <a:gd name="connsiteX345" fmla="*/ 4863007 w 6523290"/>
              <a:gd name="connsiteY345" fmla="*/ 2472579 h 7064007"/>
              <a:gd name="connsiteX346" fmla="*/ 5341231 w 6523290"/>
              <a:gd name="connsiteY346" fmla="*/ 2941223 h 7064007"/>
              <a:gd name="connsiteX347" fmla="*/ 5241435 w 6523290"/>
              <a:gd name="connsiteY347" fmla="*/ 2973956 h 7064007"/>
              <a:gd name="connsiteX348" fmla="*/ 4803130 w 6523290"/>
              <a:gd name="connsiteY348" fmla="*/ 3116864 h 7064007"/>
              <a:gd name="connsiteX349" fmla="*/ 4764808 w 6523290"/>
              <a:gd name="connsiteY349" fmla="*/ 3110477 h 7064007"/>
              <a:gd name="connsiteX350" fmla="*/ 4224311 w 6523290"/>
              <a:gd name="connsiteY350" fmla="*/ 2365598 h 7064007"/>
              <a:gd name="connsiteX351" fmla="*/ 4741656 w 6523290"/>
              <a:gd name="connsiteY351" fmla="*/ 3136025 h 7064007"/>
              <a:gd name="connsiteX352" fmla="*/ 4559627 w 6523290"/>
              <a:gd name="connsiteY352" fmla="*/ 3195104 h 7064007"/>
              <a:gd name="connsiteX353" fmla="*/ 4201159 w 6523290"/>
              <a:gd name="connsiteY353" fmla="*/ 3311666 h 7064007"/>
              <a:gd name="connsiteX354" fmla="*/ 4169224 w 6523290"/>
              <a:gd name="connsiteY354" fmla="*/ 3307675 h 7064007"/>
              <a:gd name="connsiteX355" fmla="*/ 3852271 w 6523290"/>
              <a:gd name="connsiteY355" fmla="*/ 2870966 h 7064007"/>
              <a:gd name="connsiteX356" fmla="*/ 3855464 w 6523290"/>
              <a:gd name="connsiteY356" fmla="*/ 2843023 h 7064007"/>
              <a:gd name="connsiteX357" fmla="*/ 4182796 w 6523290"/>
              <a:gd name="connsiteY357" fmla="*/ 2392742 h 7064007"/>
              <a:gd name="connsiteX358" fmla="*/ 4192376 w 6523290"/>
              <a:gd name="connsiteY358" fmla="*/ 2381565 h 7064007"/>
              <a:gd name="connsiteX359" fmla="*/ 4741656 w 6523290"/>
              <a:gd name="connsiteY359" fmla="*/ 3136025 h 7064007"/>
              <a:gd name="connsiteX360" fmla="*/ 4143676 w 6523290"/>
              <a:gd name="connsiteY360" fmla="*/ 3330827 h 7064007"/>
              <a:gd name="connsiteX361" fmla="*/ 4090185 w 6523290"/>
              <a:gd name="connsiteY361" fmla="*/ 3348392 h 7064007"/>
              <a:gd name="connsiteX362" fmla="*/ 3601583 w 6523290"/>
              <a:gd name="connsiteY362" fmla="*/ 3507267 h 7064007"/>
              <a:gd name="connsiteX363" fmla="*/ 3572043 w 6523290"/>
              <a:gd name="connsiteY363" fmla="*/ 3501678 h 7064007"/>
              <a:gd name="connsiteX364" fmla="*/ 3483424 w 6523290"/>
              <a:gd name="connsiteY364" fmla="*/ 3378730 h 7064007"/>
              <a:gd name="connsiteX365" fmla="*/ 3485819 w 6523290"/>
              <a:gd name="connsiteY365" fmla="*/ 3353980 h 7064007"/>
              <a:gd name="connsiteX366" fmla="*/ 3817941 w 6523290"/>
              <a:gd name="connsiteY366" fmla="*/ 2898111 h 7064007"/>
              <a:gd name="connsiteX367" fmla="*/ 3823529 w 6523290"/>
              <a:gd name="connsiteY367" fmla="*/ 2890127 h 7064007"/>
              <a:gd name="connsiteX368" fmla="*/ 4143676 w 6523290"/>
              <a:gd name="connsiteY368" fmla="*/ 3330827 h 7064007"/>
              <a:gd name="connsiteX369" fmla="*/ 3553680 w 6523290"/>
              <a:gd name="connsiteY369" fmla="*/ 3702069 h 7064007"/>
              <a:gd name="connsiteX370" fmla="*/ 3539310 w 6523290"/>
              <a:gd name="connsiteY370" fmla="*/ 3706860 h 7064007"/>
              <a:gd name="connsiteX371" fmla="*/ 3339717 w 6523290"/>
              <a:gd name="connsiteY371" fmla="*/ 3642192 h 7064007"/>
              <a:gd name="connsiteX372" fmla="*/ 3317363 w 6523290"/>
              <a:gd name="connsiteY372" fmla="*/ 3634208 h 7064007"/>
              <a:gd name="connsiteX373" fmla="*/ 3555277 w 6523290"/>
              <a:gd name="connsiteY373" fmla="*/ 3556766 h 7064007"/>
              <a:gd name="connsiteX374" fmla="*/ 3553680 w 6523290"/>
              <a:gd name="connsiteY374" fmla="*/ 3702069 h 7064007"/>
              <a:gd name="connsiteX375" fmla="*/ 3545697 w 6523290"/>
              <a:gd name="connsiteY375" fmla="*/ 3524831 h 7064007"/>
              <a:gd name="connsiteX376" fmla="*/ 3311774 w 6523290"/>
              <a:gd name="connsiteY376" fmla="*/ 3600677 h 7064007"/>
              <a:gd name="connsiteX377" fmla="*/ 3309379 w 6523290"/>
              <a:gd name="connsiteY377" fmla="*/ 3597483 h 7064007"/>
              <a:gd name="connsiteX378" fmla="*/ 3453884 w 6523290"/>
              <a:gd name="connsiteY378" fmla="*/ 3398689 h 7064007"/>
              <a:gd name="connsiteX379" fmla="*/ 3545697 w 6523290"/>
              <a:gd name="connsiteY379" fmla="*/ 3524831 h 7064007"/>
              <a:gd name="connsiteX380" fmla="*/ 3312572 w 6523290"/>
              <a:gd name="connsiteY380" fmla="*/ 3669336 h 7064007"/>
              <a:gd name="connsiteX381" fmla="*/ 3545697 w 6523290"/>
              <a:gd name="connsiteY381" fmla="*/ 3745181 h 7064007"/>
              <a:gd name="connsiteX382" fmla="*/ 3453884 w 6523290"/>
              <a:gd name="connsiteY382" fmla="*/ 3871324 h 7064007"/>
              <a:gd name="connsiteX383" fmla="*/ 3310177 w 6523290"/>
              <a:gd name="connsiteY383" fmla="*/ 3673328 h 7064007"/>
              <a:gd name="connsiteX384" fmla="*/ 3312572 w 6523290"/>
              <a:gd name="connsiteY384" fmla="*/ 3669336 h 7064007"/>
              <a:gd name="connsiteX385" fmla="*/ 3485020 w 6523290"/>
              <a:gd name="connsiteY385" fmla="*/ 3884896 h 7064007"/>
              <a:gd name="connsiteX386" fmla="*/ 3572043 w 6523290"/>
              <a:gd name="connsiteY386" fmla="*/ 3767536 h 7064007"/>
              <a:gd name="connsiteX387" fmla="*/ 3598389 w 6523290"/>
              <a:gd name="connsiteY387" fmla="*/ 3761947 h 7064007"/>
              <a:gd name="connsiteX388" fmla="*/ 4130902 w 6523290"/>
              <a:gd name="connsiteY388" fmla="*/ 3935194 h 7064007"/>
              <a:gd name="connsiteX389" fmla="*/ 4142079 w 6523290"/>
              <a:gd name="connsiteY389" fmla="*/ 3939984 h 7064007"/>
              <a:gd name="connsiteX390" fmla="*/ 3824328 w 6523290"/>
              <a:gd name="connsiteY390" fmla="*/ 4375894 h 7064007"/>
              <a:gd name="connsiteX391" fmla="*/ 3809957 w 6523290"/>
              <a:gd name="connsiteY391" fmla="*/ 4361523 h 7064007"/>
              <a:gd name="connsiteX392" fmla="*/ 3489811 w 6523290"/>
              <a:gd name="connsiteY392" fmla="*/ 3920823 h 7064007"/>
              <a:gd name="connsiteX393" fmla="*/ 3485020 w 6523290"/>
              <a:gd name="connsiteY393" fmla="*/ 3884896 h 7064007"/>
              <a:gd name="connsiteX394" fmla="*/ 4119725 w 6523290"/>
              <a:gd name="connsiteY394" fmla="*/ 4789450 h 7064007"/>
              <a:gd name="connsiteX395" fmla="*/ 3858658 w 6523290"/>
              <a:gd name="connsiteY395" fmla="*/ 4430183 h 7064007"/>
              <a:gd name="connsiteX396" fmla="*/ 3853069 w 6523290"/>
              <a:gd name="connsiteY396" fmla="*/ 4395055 h 7064007"/>
              <a:gd name="connsiteX397" fmla="*/ 4169224 w 6523290"/>
              <a:gd name="connsiteY397" fmla="*/ 3961540 h 7064007"/>
              <a:gd name="connsiteX398" fmla="*/ 4194772 w 6523290"/>
              <a:gd name="connsiteY398" fmla="*/ 3955153 h 7064007"/>
              <a:gd name="connsiteX399" fmla="*/ 4731276 w 6523290"/>
              <a:gd name="connsiteY399" fmla="*/ 4129996 h 7064007"/>
              <a:gd name="connsiteX400" fmla="*/ 4740059 w 6523290"/>
              <a:gd name="connsiteY400" fmla="*/ 4133988 h 7064007"/>
              <a:gd name="connsiteX401" fmla="*/ 4192376 w 6523290"/>
              <a:gd name="connsiteY401" fmla="*/ 4888448 h 7064007"/>
              <a:gd name="connsiteX402" fmla="*/ 4119725 w 6523290"/>
              <a:gd name="connsiteY402" fmla="*/ 4789450 h 7064007"/>
              <a:gd name="connsiteX403" fmla="*/ 4223513 w 6523290"/>
              <a:gd name="connsiteY403" fmla="*/ 4905213 h 7064007"/>
              <a:gd name="connsiteX404" fmla="*/ 4767203 w 6523290"/>
              <a:gd name="connsiteY404" fmla="*/ 4157939 h 7064007"/>
              <a:gd name="connsiteX405" fmla="*/ 4796743 w 6523290"/>
              <a:gd name="connsiteY405" fmla="*/ 4150754 h 7064007"/>
              <a:gd name="connsiteX406" fmla="*/ 5329256 w 6523290"/>
              <a:gd name="connsiteY406" fmla="*/ 4324000 h 7064007"/>
              <a:gd name="connsiteX407" fmla="*/ 5339635 w 6523290"/>
              <a:gd name="connsiteY407" fmla="*/ 4327992 h 7064007"/>
              <a:gd name="connsiteX408" fmla="*/ 4563619 w 6523290"/>
              <a:gd name="connsiteY408" fmla="*/ 5393816 h 7064007"/>
              <a:gd name="connsiteX409" fmla="*/ 4550047 w 6523290"/>
              <a:gd name="connsiteY409" fmla="*/ 5379445 h 7064007"/>
              <a:gd name="connsiteX410" fmla="*/ 4229900 w 6523290"/>
              <a:gd name="connsiteY410" fmla="*/ 4937947 h 7064007"/>
              <a:gd name="connsiteX411" fmla="*/ 4223513 w 6523290"/>
              <a:gd name="connsiteY411" fmla="*/ 4905213 h 7064007"/>
              <a:gd name="connsiteX412" fmla="*/ 5330853 w 6523290"/>
              <a:gd name="connsiteY412" fmla="*/ 4289670 h 7064007"/>
              <a:gd name="connsiteX413" fmla="*/ 4808718 w 6523290"/>
              <a:gd name="connsiteY413" fmla="*/ 4120415 h 7064007"/>
              <a:gd name="connsiteX414" fmla="*/ 4788759 w 6523290"/>
              <a:gd name="connsiteY414" fmla="*/ 4100456 h 7064007"/>
              <a:gd name="connsiteX415" fmla="*/ 4789558 w 6523290"/>
              <a:gd name="connsiteY415" fmla="*/ 3169557 h 7064007"/>
              <a:gd name="connsiteX416" fmla="*/ 4807122 w 6523290"/>
              <a:gd name="connsiteY416" fmla="*/ 3151194 h 7064007"/>
              <a:gd name="connsiteX417" fmla="*/ 5340433 w 6523290"/>
              <a:gd name="connsiteY417" fmla="*/ 2978746 h 7064007"/>
              <a:gd name="connsiteX418" fmla="*/ 5353207 w 6523290"/>
              <a:gd name="connsiteY418" fmla="*/ 2975553 h 7064007"/>
              <a:gd name="connsiteX419" fmla="*/ 5242233 w 6523290"/>
              <a:gd name="connsiteY419" fmla="*/ 3636603 h 7064007"/>
              <a:gd name="connsiteX420" fmla="*/ 5351610 w 6523290"/>
              <a:gd name="connsiteY420" fmla="*/ 4292065 h 7064007"/>
              <a:gd name="connsiteX421" fmla="*/ 5330853 w 6523290"/>
              <a:gd name="connsiteY421" fmla="*/ 4289670 h 7064007"/>
              <a:gd name="connsiteX422" fmla="*/ 3279839 w 6523290"/>
              <a:gd name="connsiteY422" fmla="*/ 835122 h 7064007"/>
              <a:gd name="connsiteX423" fmla="*/ 3280638 w 6523290"/>
              <a:gd name="connsiteY423" fmla="*/ 813566 h 7064007"/>
              <a:gd name="connsiteX424" fmla="*/ 4901330 w 6523290"/>
              <a:gd name="connsiteY424" fmla="*/ 1341289 h 7064007"/>
              <a:gd name="connsiteX425" fmla="*/ 4891749 w 6523290"/>
              <a:gd name="connsiteY425" fmla="*/ 1359651 h 7064007"/>
              <a:gd name="connsiteX426" fmla="*/ 4572401 w 6523290"/>
              <a:gd name="connsiteY426" fmla="*/ 1799553 h 7064007"/>
              <a:gd name="connsiteX427" fmla="*/ 4542861 w 6523290"/>
              <a:gd name="connsiteY427" fmla="*/ 1815521 h 7064007"/>
              <a:gd name="connsiteX428" fmla="*/ 3293412 w 6523290"/>
              <a:gd name="connsiteY428" fmla="*/ 1409949 h 7064007"/>
              <a:gd name="connsiteX429" fmla="*/ 3278243 w 6523290"/>
              <a:gd name="connsiteY429" fmla="*/ 1379611 h 7064007"/>
              <a:gd name="connsiteX430" fmla="*/ 3279839 w 6523290"/>
              <a:gd name="connsiteY430" fmla="*/ 835122 h 7064007"/>
              <a:gd name="connsiteX431" fmla="*/ 3279041 w 6523290"/>
              <a:gd name="connsiteY431" fmla="*/ 1465036 h 7064007"/>
              <a:gd name="connsiteX432" fmla="*/ 3282234 w 6523290"/>
              <a:gd name="connsiteY432" fmla="*/ 1445077 h 7064007"/>
              <a:gd name="connsiteX433" fmla="*/ 4529289 w 6523290"/>
              <a:gd name="connsiteY433" fmla="*/ 1851447 h 7064007"/>
              <a:gd name="connsiteX434" fmla="*/ 4523700 w 6523290"/>
              <a:gd name="connsiteY434" fmla="*/ 1866616 h 7064007"/>
              <a:gd name="connsiteX435" fmla="*/ 4198764 w 6523290"/>
              <a:gd name="connsiteY435" fmla="*/ 2314502 h 7064007"/>
              <a:gd name="connsiteX436" fmla="*/ 4174813 w 6523290"/>
              <a:gd name="connsiteY436" fmla="*/ 2326478 h 7064007"/>
              <a:gd name="connsiteX437" fmla="*/ 3289420 w 6523290"/>
              <a:gd name="connsiteY437" fmla="*/ 2039064 h 7064007"/>
              <a:gd name="connsiteX438" fmla="*/ 3277444 w 6523290"/>
              <a:gd name="connsiteY438" fmla="*/ 2013516 h 7064007"/>
              <a:gd name="connsiteX439" fmla="*/ 3279041 w 6523290"/>
              <a:gd name="connsiteY439" fmla="*/ 1465036 h 7064007"/>
              <a:gd name="connsiteX440" fmla="*/ 3279041 w 6523290"/>
              <a:gd name="connsiteY440" fmla="*/ 2093353 h 7064007"/>
              <a:gd name="connsiteX441" fmla="*/ 3279839 w 6523290"/>
              <a:gd name="connsiteY441" fmla="*/ 2076588 h 7064007"/>
              <a:gd name="connsiteX442" fmla="*/ 3297403 w 6523290"/>
              <a:gd name="connsiteY442" fmla="*/ 2085370 h 7064007"/>
              <a:gd name="connsiteX443" fmla="*/ 4141281 w 6523290"/>
              <a:gd name="connsiteY443" fmla="*/ 2360009 h 7064007"/>
              <a:gd name="connsiteX444" fmla="*/ 4152458 w 6523290"/>
              <a:gd name="connsiteY444" fmla="*/ 2360009 h 7064007"/>
              <a:gd name="connsiteX445" fmla="*/ 4157248 w 6523290"/>
              <a:gd name="connsiteY445" fmla="*/ 2370388 h 7064007"/>
              <a:gd name="connsiteX446" fmla="*/ 4151660 w 6523290"/>
              <a:gd name="connsiteY446" fmla="*/ 2378372 h 7064007"/>
              <a:gd name="connsiteX447" fmla="*/ 3831513 w 6523290"/>
              <a:gd name="connsiteY447" fmla="*/ 2819870 h 7064007"/>
              <a:gd name="connsiteX448" fmla="*/ 3797982 w 6523290"/>
              <a:gd name="connsiteY448" fmla="*/ 2836636 h 7064007"/>
              <a:gd name="connsiteX449" fmla="*/ 3292613 w 6523290"/>
              <a:gd name="connsiteY449" fmla="*/ 2671373 h 7064007"/>
              <a:gd name="connsiteX450" fmla="*/ 3276646 w 6523290"/>
              <a:gd name="connsiteY450" fmla="*/ 2643431 h 7064007"/>
              <a:gd name="connsiteX451" fmla="*/ 3279041 w 6523290"/>
              <a:gd name="connsiteY451" fmla="*/ 2093353 h 7064007"/>
              <a:gd name="connsiteX452" fmla="*/ 3281436 w 6523290"/>
              <a:gd name="connsiteY452" fmla="*/ 2706502 h 7064007"/>
              <a:gd name="connsiteX453" fmla="*/ 3294210 w 6523290"/>
              <a:gd name="connsiteY453" fmla="*/ 2712090 h 7064007"/>
              <a:gd name="connsiteX454" fmla="*/ 3779619 w 6523290"/>
              <a:gd name="connsiteY454" fmla="*/ 2869369 h 7064007"/>
              <a:gd name="connsiteX455" fmla="*/ 3787603 w 6523290"/>
              <a:gd name="connsiteY455" fmla="*/ 2870168 h 7064007"/>
              <a:gd name="connsiteX456" fmla="*/ 3793990 w 6523290"/>
              <a:gd name="connsiteY456" fmla="*/ 2872563 h 7064007"/>
              <a:gd name="connsiteX457" fmla="*/ 3782812 w 6523290"/>
              <a:gd name="connsiteY457" fmla="*/ 2889329 h 7064007"/>
              <a:gd name="connsiteX458" fmla="*/ 3462666 w 6523290"/>
              <a:gd name="connsiteY458" fmla="*/ 3330029 h 7064007"/>
              <a:gd name="connsiteX459" fmla="*/ 3432328 w 6523290"/>
              <a:gd name="connsiteY459" fmla="*/ 3344400 h 7064007"/>
              <a:gd name="connsiteX460" fmla="*/ 3292613 w 6523290"/>
              <a:gd name="connsiteY460" fmla="*/ 3298094 h 7064007"/>
              <a:gd name="connsiteX461" fmla="*/ 3278243 w 6523290"/>
              <a:gd name="connsiteY461" fmla="*/ 3273345 h 7064007"/>
              <a:gd name="connsiteX462" fmla="*/ 3279041 w 6523290"/>
              <a:gd name="connsiteY462" fmla="*/ 2720873 h 7064007"/>
              <a:gd name="connsiteX463" fmla="*/ 3281436 w 6523290"/>
              <a:gd name="connsiteY463" fmla="*/ 2706502 h 7064007"/>
              <a:gd name="connsiteX464" fmla="*/ 3278243 w 6523290"/>
              <a:gd name="connsiteY464" fmla="*/ 3551178 h 7064007"/>
              <a:gd name="connsiteX465" fmla="*/ 3278243 w 6523290"/>
              <a:gd name="connsiteY465" fmla="*/ 3350787 h 7064007"/>
              <a:gd name="connsiteX466" fmla="*/ 3295008 w 6523290"/>
              <a:gd name="connsiteY466" fmla="*/ 3339609 h 7064007"/>
              <a:gd name="connsiteX467" fmla="*/ 3425941 w 6523290"/>
              <a:gd name="connsiteY467" fmla="*/ 3379528 h 7064007"/>
              <a:gd name="connsiteX468" fmla="*/ 3281436 w 6523290"/>
              <a:gd name="connsiteY468" fmla="*/ 3579120 h 7064007"/>
              <a:gd name="connsiteX469" fmla="*/ 3278243 w 6523290"/>
              <a:gd name="connsiteY469" fmla="*/ 3551178 h 7064007"/>
              <a:gd name="connsiteX470" fmla="*/ 3278243 w 6523290"/>
              <a:gd name="connsiteY470" fmla="*/ 3741190 h 7064007"/>
              <a:gd name="connsiteX471" fmla="*/ 3281436 w 6523290"/>
              <a:gd name="connsiteY471" fmla="*/ 3690892 h 7064007"/>
              <a:gd name="connsiteX472" fmla="*/ 3425941 w 6523290"/>
              <a:gd name="connsiteY472" fmla="*/ 3890485 h 7064007"/>
              <a:gd name="connsiteX473" fmla="*/ 3289420 w 6523290"/>
              <a:gd name="connsiteY473" fmla="*/ 3932798 h 7064007"/>
              <a:gd name="connsiteX474" fmla="*/ 3278243 w 6523290"/>
              <a:gd name="connsiteY474" fmla="*/ 3920823 h 7064007"/>
              <a:gd name="connsiteX475" fmla="*/ 3278243 w 6523290"/>
              <a:gd name="connsiteY475" fmla="*/ 3741190 h 7064007"/>
              <a:gd name="connsiteX476" fmla="*/ 3278243 w 6523290"/>
              <a:gd name="connsiteY476" fmla="*/ 4544350 h 7064007"/>
              <a:gd name="connsiteX477" fmla="*/ 3278243 w 6523290"/>
              <a:gd name="connsiteY477" fmla="*/ 3999063 h 7064007"/>
              <a:gd name="connsiteX478" fmla="*/ 3295008 w 6523290"/>
              <a:gd name="connsiteY478" fmla="*/ 3967927 h 7064007"/>
              <a:gd name="connsiteX479" fmla="*/ 3435521 w 6523290"/>
              <a:gd name="connsiteY479" fmla="*/ 3924016 h 7064007"/>
              <a:gd name="connsiteX480" fmla="*/ 3458674 w 6523290"/>
              <a:gd name="connsiteY480" fmla="*/ 3933597 h 7064007"/>
              <a:gd name="connsiteX481" fmla="*/ 3788401 w 6523290"/>
              <a:gd name="connsiteY481" fmla="*/ 4388668 h 7064007"/>
              <a:gd name="connsiteX482" fmla="*/ 3793990 w 6523290"/>
              <a:gd name="connsiteY482" fmla="*/ 4398248 h 7064007"/>
              <a:gd name="connsiteX483" fmla="*/ 3639904 w 6523290"/>
              <a:gd name="connsiteY483" fmla="*/ 4413417 h 7064007"/>
              <a:gd name="connsiteX484" fmla="*/ 3298202 w 6523290"/>
              <a:gd name="connsiteY484" fmla="*/ 4553930 h 7064007"/>
              <a:gd name="connsiteX485" fmla="*/ 3282234 w 6523290"/>
              <a:gd name="connsiteY485" fmla="*/ 4561116 h 7064007"/>
              <a:gd name="connsiteX486" fmla="*/ 3278243 w 6523290"/>
              <a:gd name="connsiteY486" fmla="*/ 4544350 h 7064007"/>
              <a:gd name="connsiteX487" fmla="*/ 3277444 w 6523290"/>
              <a:gd name="connsiteY487" fmla="*/ 5793001 h 7064007"/>
              <a:gd name="connsiteX488" fmla="*/ 3276646 w 6523290"/>
              <a:gd name="connsiteY488" fmla="*/ 5261287 h 7064007"/>
              <a:gd name="connsiteX489" fmla="*/ 3293412 w 6523290"/>
              <a:gd name="connsiteY489" fmla="*/ 5227755 h 7064007"/>
              <a:gd name="connsiteX490" fmla="*/ 4051863 w 6523290"/>
              <a:gd name="connsiteY490" fmla="*/ 4945930 h 7064007"/>
              <a:gd name="connsiteX491" fmla="*/ 4174014 w 6523290"/>
              <a:gd name="connsiteY491" fmla="*/ 4942737 h 7064007"/>
              <a:gd name="connsiteX492" fmla="*/ 4197965 w 6523290"/>
              <a:gd name="connsiteY492" fmla="*/ 4954712 h 7064007"/>
              <a:gd name="connsiteX493" fmla="*/ 4523700 w 6523290"/>
              <a:gd name="connsiteY493" fmla="*/ 5404195 h 7064007"/>
              <a:gd name="connsiteX494" fmla="*/ 4532482 w 6523290"/>
              <a:gd name="connsiteY494" fmla="*/ 5418566 h 7064007"/>
              <a:gd name="connsiteX495" fmla="*/ 4337680 w 6523290"/>
              <a:gd name="connsiteY495" fmla="*/ 5424953 h 7064007"/>
              <a:gd name="connsiteX496" fmla="*/ 3305387 w 6523290"/>
              <a:gd name="connsiteY496" fmla="*/ 5806573 h 7064007"/>
              <a:gd name="connsiteX497" fmla="*/ 3280638 w 6523290"/>
              <a:gd name="connsiteY497" fmla="*/ 5821743 h 7064007"/>
              <a:gd name="connsiteX498" fmla="*/ 3277444 w 6523290"/>
              <a:gd name="connsiteY498" fmla="*/ 5793001 h 7064007"/>
              <a:gd name="connsiteX499" fmla="*/ 4898934 w 6523290"/>
              <a:gd name="connsiteY499" fmla="*/ 5924732 h 7064007"/>
              <a:gd name="connsiteX500" fmla="*/ 4882169 w 6523290"/>
              <a:gd name="connsiteY500" fmla="*/ 5927926 h 7064007"/>
              <a:gd name="connsiteX501" fmla="*/ 3297403 w 6523290"/>
              <a:gd name="connsiteY501" fmla="*/ 6442076 h 7064007"/>
              <a:gd name="connsiteX502" fmla="*/ 3279839 w 6523290"/>
              <a:gd name="connsiteY502" fmla="*/ 6452455 h 7064007"/>
              <a:gd name="connsiteX503" fmla="*/ 3278243 w 6523290"/>
              <a:gd name="connsiteY503" fmla="*/ 6431697 h 7064007"/>
              <a:gd name="connsiteX504" fmla="*/ 3278243 w 6523290"/>
              <a:gd name="connsiteY504" fmla="*/ 5890402 h 7064007"/>
              <a:gd name="connsiteX505" fmla="*/ 3293412 w 6523290"/>
              <a:gd name="connsiteY505" fmla="*/ 5858468 h 7064007"/>
              <a:gd name="connsiteX506" fmla="*/ 4241077 w 6523290"/>
              <a:gd name="connsiteY506" fmla="*/ 5468863 h 7064007"/>
              <a:gd name="connsiteX507" fmla="*/ 4542861 w 6523290"/>
              <a:gd name="connsiteY507" fmla="*/ 5452896 h 7064007"/>
              <a:gd name="connsiteX508" fmla="*/ 4571602 w 6523290"/>
              <a:gd name="connsiteY508" fmla="*/ 5467266 h 7064007"/>
              <a:gd name="connsiteX509" fmla="*/ 4892547 w 6523290"/>
              <a:gd name="connsiteY509" fmla="*/ 5910362 h 7064007"/>
              <a:gd name="connsiteX510" fmla="*/ 4898934 w 6523290"/>
              <a:gd name="connsiteY510" fmla="*/ 5924732 h 7064007"/>
              <a:gd name="connsiteX511" fmla="*/ 4932466 w 6523290"/>
              <a:gd name="connsiteY511" fmla="*/ 5904773 h 7064007"/>
              <a:gd name="connsiteX512" fmla="*/ 4920490 w 6523290"/>
              <a:gd name="connsiteY512" fmla="*/ 5892797 h 7064007"/>
              <a:gd name="connsiteX513" fmla="*/ 4597949 w 6523290"/>
              <a:gd name="connsiteY513" fmla="*/ 5448904 h 7064007"/>
              <a:gd name="connsiteX514" fmla="*/ 4592360 w 6523290"/>
              <a:gd name="connsiteY514" fmla="*/ 5416969 h 7064007"/>
              <a:gd name="connsiteX515" fmla="*/ 5368376 w 6523290"/>
              <a:gd name="connsiteY515" fmla="*/ 4350346 h 7064007"/>
              <a:gd name="connsiteX516" fmla="*/ 5394722 w 6523290"/>
              <a:gd name="connsiteY516" fmla="*/ 4345556 h 7064007"/>
              <a:gd name="connsiteX517" fmla="*/ 5921647 w 6523290"/>
              <a:gd name="connsiteY517" fmla="*/ 4517206 h 7064007"/>
              <a:gd name="connsiteX518" fmla="*/ 5937614 w 6523290"/>
              <a:gd name="connsiteY518" fmla="*/ 4523592 h 7064007"/>
              <a:gd name="connsiteX519" fmla="*/ 4932466 w 6523290"/>
              <a:gd name="connsiteY519" fmla="*/ 5904773 h 7064007"/>
              <a:gd name="connsiteX520" fmla="*/ 5789117 w 6523290"/>
              <a:gd name="connsiteY520" fmla="*/ 4438965 h 7064007"/>
              <a:gd name="connsiteX521" fmla="*/ 5410690 w 6523290"/>
              <a:gd name="connsiteY521" fmla="*/ 4316016 h 7064007"/>
              <a:gd name="connsiteX522" fmla="*/ 5385142 w 6523290"/>
              <a:gd name="connsiteY522" fmla="*/ 4291267 h 7064007"/>
              <a:gd name="connsiteX523" fmla="*/ 5385142 w 6523290"/>
              <a:gd name="connsiteY523" fmla="*/ 2981141 h 7064007"/>
              <a:gd name="connsiteX524" fmla="*/ 5411488 w 6523290"/>
              <a:gd name="connsiteY524" fmla="*/ 2954795 h 7064007"/>
              <a:gd name="connsiteX525" fmla="*/ 5932025 w 6523290"/>
              <a:gd name="connsiteY525" fmla="*/ 2786339 h 7064007"/>
              <a:gd name="connsiteX526" fmla="*/ 5949590 w 6523290"/>
              <a:gd name="connsiteY526" fmla="*/ 2781549 h 7064007"/>
              <a:gd name="connsiteX527" fmla="*/ 5949590 w 6523290"/>
              <a:gd name="connsiteY527" fmla="*/ 4490859 h 7064007"/>
              <a:gd name="connsiteX528" fmla="*/ 5789117 w 6523290"/>
              <a:gd name="connsiteY528" fmla="*/ 4438965 h 7064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</a:cxnLst>
            <a:rect l="l" t="t" r="r" b="b"/>
            <a:pathLst>
              <a:path w="6523290" h="7064007">
                <a:moveTo>
                  <a:pt x="6506852" y="4672090"/>
                </a:moveTo>
                <a:lnTo>
                  <a:pt x="6011862" y="4511617"/>
                </a:lnTo>
                <a:cubicBezTo>
                  <a:pt x="5995895" y="4506827"/>
                  <a:pt x="5988710" y="4498044"/>
                  <a:pt x="5983121" y="4482876"/>
                </a:cubicBezTo>
                <a:cubicBezTo>
                  <a:pt x="5905679" y="4260929"/>
                  <a:pt x="5859374" y="4033393"/>
                  <a:pt x="5844205" y="3798672"/>
                </a:cubicBezTo>
                <a:cubicBezTo>
                  <a:pt x="5822649" y="3450583"/>
                  <a:pt x="5868954" y="3112872"/>
                  <a:pt x="5984718" y="2783944"/>
                </a:cubicBezTo>
                <a:cubicBezTo>
                  <a:pt x="5989508" y="2770372"/>
                  <a:pt x="5996693" y="2763984"/>
                  <a:pt x="6010266" y="2759194"/>
                </a:cubicBezTo>
                <a:lnTo>
                  <a:pt x="6506852" y="2598722"/>
                </a:lnTo>
                <a:cubicBezTo>
                  <a:pt x="6517231" y="2595528"/>
                  <a:pt x="6526811" y="2593932"/>
                  <a:pt x="6522021" y="2577166"/>
                </a:cubicBezTo>
                <a:cubicBezTo>
                  <a:pt x="6517231" y="2561997"/>
                  <a:pt x="6510844" y="2561198"/>
                  <a:pt x="6497271" y="2565989"/>
                </a:cubicBezTo>
                <a:lnTo>
                  <a:pt x="5997492" y="2728856"/>
                </a:lnTo>
                <a:cubicBezTo>
                  <a:pt x="5986314" y="2732848"/>
                  <a:pt x="5977533" y="2731251"/>
                  <a:pt x="5967952" y="2724864"/>
                </a:cubicBezTo>
                <a:cubicBezTo>
                  <a:pt x="5475358" y="2379968"/>
                  <a:pt x="5140042" y="1920906"/>
                  <a:pt x="4964401" y="1345281"/>
                </a:cubicBezTo>
                <a:cubicBezTo>
                  <a:pt x="4959611" y="1330910"/>
                  <a:pt x="4820401" y="1532769"/>
                  <a:pt x="4971586" y="1308556"/>
                </a:cubicBezTo>
                <a:cubicBezTo>
                  <a:pt x="5122771" y="1084343"/>
                  <a:pt x="5721437" y="221588"/>
                  <a:pt x="5871511" y="0"/>
                </a:cubicBezTo>
                <a:cubicBezTo>
                  <a:pt x="5841243" y="18867"/>
                  <a:pt x="5855053" y="12903"/>
                  <a:pt x="5846265" y="9082"/>
                </a:cubicBezTo>
                <a:cubicBezTo>
                  <a:pt x="5691487" y="224247"/>
                  <a:pt x="5045036" y="1149680"/>
                  <a:pt x="4942844" y="1290991"/>
                </a:cubicBezTo>
                <a:cubicBezTo>
                  <a:pt x="4934861" y="1302967"/>
                  <a:pt x="4926079" y="1306959"/>
                  <a:pt x="4911708" y="1307757"/>
                </a:cubicBezTo>
                <a:cubicBezTo>
                  <a:pt x="4732075" y="1311749"/>
                  <a:pt x="4553240" y="1298975"/>
                  <a:pt x="4376800" y="1265444"/>
                </a:cubicBezTo>
                <a:cubicBezTo>
                  <a:pt x="3976817" y="1190397"/>
                  <a:pt x="3615155" y="1027529"/>
                  <a:pt x="3292613" y="780034"/>
                </a:cubicBezTo>
                <a:cubicBezTo>
                  <a:pt x="3283033" y="772849"/>
                  <a:pt x="3279839" y="764865"/>
                  <a:pt x="3279839" y="752890"/>
                </a:cubicBezTo>
                <a:cubicBezTo>
                  <a:pt x="3280638" y="665867"/>
                  <a:pt x="3279839" y="578047"/>
                  <a:pt x="3279839" y="491024"/>
                </a:cubicBezTo>
                <a:lnTo>
                  <a:pt x="3279839" y="491024"/>
                </a:lnTo>
                <a:lnTo>
                  <a:pt x="3279839" y="226764"/>
                </a:lnTo>
                <a:cubicBezTo>
                  <a:pt x="3279839" y="211595"/>
                  <a:pt x="3275049" y="207603"/>
                  <a:pt x="3259880" y="207603"/>
                </a:cubicBezTo>
                <a:cubicBezTo>
                  <a:pt x="3243114" y="207603"/>
                  <a:pt x="3245509" y="217982"/>
                  <a:pt x="3245509" y="227562"/>
                </a:cubicBezTo>
                <a:cubicBezTo>
                  <a:pt x="3245509" y="399212"/>
                  <a:pt x="3244711" y="570861"/>
                  <a:pt x="3245509" y="742511"/>
                </a:cubicBezTo>
                <a:cubicBezTo>
                  <a:pt x="3245509" y="762470"/>
                  <a:pt x="3239921" y="774446"/>
                  <a:pt x="3223953" y="786421"/>
                </a:cubicBezTo>
                <a:cubicBezTo>
                  <a:pt x="2745730" y="1145688"/>
                  <a:pt x="2207628" y="1319733"/>
                  <a:pt x="1609649" y="1307757"/>
                </a:cubicBezTo>
                <a:cubicBezTo>
                  <a:pt x="1596076" y="1307757"/>
                  <a:pt x="1588891" y="1302169"/>
                  <a:pt x="1581706" y="1292588"/>
                </a:cubicBezTo>
                <a:lnTo>
                  <a:pt x="1343791" y="964458"/>
                </a:lnTo>
                <a:cubicBezTo>
                  <a:pt x="1319840" y="930926"/>
                  <a:pt x="1295091" y="897395"/>
                  <a:pt x="1270341" y="863863"/>
                </a:cubicBezTo>
                <a:cubicBezTo>
                  <a:pt x="1267148" y="859871"/>
                  <a:pt x="1266349" y="852686"/>
                  <a:pt x="1257567" y="855880"/>
                </a:cubicBezTo>
                <a:cubicBezTo>
                  <a:pt x="1239205" y="862267"/>
                  <a:pt x="1235213" y="873444"/>
                  <a:pt x="1246390" y="888613"/>
                </a:cubicBezTo>
                <a:lnTo>
                  <a:pt x="1552166" y="1309354"/>
                </a:lnTo>
                <a:cubicBezTo>
                  <a:pt x="1560948" y="1322128"/>
                  <a:pt x="1563343" y="1332507"/>
                  <a:pt x="1558553" y="1347676"/>
                </a:cubicBezTo>
                <a:cubicBezTo>
                  <a:pt x="1385307" y="1920107"/>
                  <a:pt x="1050790" y="2377573"/>
                  <a:pt x="559792" y="2721671"/>
                </a:cubicBezTo>
                <a:cubicBezTo>
                  <a:pt x="547018" y="2730453"/>
                  <a:pt x="535841" y="2732050"/>
                  <a:pt x="521470" y="2727259"/>
                </a:cubicBezTo>
                <a:lnTo>
                  <a:pt x="24884" y="2565190"/>
                </a:lnTo>
                <a:cubicBezTo>
                  <a:pt x="11311" y="2561198"/>
                  <a:pt x="6521" y="2562795"/>
                  <a:pt x="1731" y="2576367"/>
                </a:cubicBezTo>
                <a:cubicBezTo>
                  <a:pt x="-3858" y="2592335"/>
                  <a:pt x="4924" y="2594730"/>
                  <a:pt x="16102" y="2597924"/>
                </a:cubicBezTo>
                <a:lnTo>
                  <a:pt x="507099" y="2756799"/>
                </a:lnTo>
                <a:cubicBezTo>
                  <a:pt x="524663" y="2762388"/>
                  <a:pt x="534244" y="2770372"/>
                  <a:pt x="540631" y="2788734"/>
                </a:cubicBezTo>
                <a:cubicBezTo>
                  <a:pt x="619669" y="3015471"/>
                  <a:pt x="666773" y="3248595"/>
                  <a:pt x="680346" y="3488106"/>
                </a:cubicBezTo>
                <a:cubicBezTo>
                  <a:pt x="699507" y="3827414"/>
                  <a:pt x="653201" y="4157140"/>
                  <a:pt x="541429" y="4478085"/>
                </a:cubicBezTo>
                <a:cubicBezTo>
                  <a:pt x="535042" y="4496448"/>
                  <a:pt x="525462" y="4505230"/>
                  <a:pt x="507099" y="4510819"/>
                </a:cubicBezTo>
                <a:lnTo>
                  <a:pt x="16102" y="4669694"/>
                </a:lnTo>
                <a:cubicBezTo>
                  <a:pt x="1731" y="4674485"/>
                  <a:pt x="-1463" y="4679275"/>
                  <a:pt x="3328" y="4693645"/>
                </a:cubicBezTo>
                <a:cubicBezTo>
                  <a:pt x="8916" y="4711209"/>
                  <a:pt x="18497" y="4704823"/>
                  <a:pt x="28077" y="4701629"/>
                </a:cubicBezTo>
                <a:lnTo>
                  <a:pt x="524663" y="4540359"/>
                </a:lnTo>
                <a:cubicBezTo>
                  <a:pt x="537437" y="4536367"/>
                  <a:pt x="547018" y="4536367"/>
                  <a:pt x="558195" y="4544350"/>
                </a:cubicBezTo>
                <a:cubicBezTo>
                  <a:pt x="1049193" y="4889246"/>
                  <a:pt x="1383710" y="5347511"/>
                  <a:pt x="1558553" y="5921539"/>
                </a:cubicBezTo>
                <a:cubicBezTo>
                  <a:pt x="1563343" y="5936708"/>
                  <a:pt x="1560948" y="5947086"/>
                  <a:pt x="1551368" y="5959861"/>
                </a:cubicBezTo>
                <a:lnTo>
                  <a:pt x="1243995" y="6382198"/>
                </a:lnTo>
                <a:cubicBezTo>
                  <a:pt x="1236011" y="6393376"/>
                  <a:pt x="1235213" y="6398964"/>
                  <a:pt x="1247189" y="6407746"/>
                </a:cubicBezTo>
                <a:cubicBezTo>
                  <a:pt x="1259963" y="6417327"/>
                  <a:pt x="1264753" y="6412537"/>
                  <a:pt x="1271938" y="6402157"/>
                </a:cubicBezTo>
                <a:lnTo>
                  <a:pt x="1580109" y="5977425"/>
                </a:lnTo>
                <a:cubicBezTo>
                  <a:pt x="1588093" y="5967046"/>
                  <a:pt x="1596076" y="5961457"/>
                  <a:pt x="1609649" y="5961457"/>
                </a:cubicBezTo>
                <a:cubicBezTo>
                  <a:pt x="1765331" y="5958264"/>
                  <a:pt x="1919416" y="5967046"/>
                  <a:pt x="2072703" y="5991795"/>
                </a:cubicBezTo>
                <a:cubicBezTo>
                  <a:pt x="2497436" y="6058858"/>
                  <a:pt x="2880654" y="6224121"/>
                  <a:pt x="3223155" y="6484390"/>
                </a:cubicBezTo>
                <a:cubicBezTo>
                  <a:pt x="3239123" y="6496365"/>
                  <a:pt x="3243913" y="6508341"/>
                  <a:pt x="3243913" y="6527502"/>
                </a:cubicBezTo>
                <a:cubicBezTo>
                  <a:pt x="3243114" y="6699950"/>
                  <a:pt x="3243913" y="6872398"/>
                  <a:pt x="3243114" y="7044047"/>
                </a:cubicBezTo>
                <a:cubicBezTo>
                  <a:pt x="3243114" y="7059216"/>
                  <a:pt x="3247106" y="7064007"/>
                  <a:pt x="3262275" y="7064007"/>
                </a:cubicBezTo>
                <a:cubicBezTo>
                  <a:pt x="3279839" y="7064007"/>
                  <a:pt x="3277444" y="7052829"/>
                  <a:pt x="3277444" y="7042450"/>
                </a:cubicBezTo>
                <a:cubicBezTo>
                  <a:pt x="3277444" y="6870003"/>
                  <a:pt x="3278243" y="6697554"/>
                  <a:pt x="3276646" y="6525905"/>
                </a:cubicBezTo>
                <a:cubicBezTo>
                  <a:pt x="3276646" y="6506744"/>
                  <a:pt x="3283033" y="6496365"/>
                  <a:pt x="3297403" y="6485188"/>
                </a:cubicBezTo>
                <a:cubicBezTo>
                  <a:pt x="3529729" y="6307950"/>
                  <a:pt x="3785208" y="6173824"/>
                  <a:pt x="4063040" y="6084406"/>
                </a:cubicBezTo>
                <a:cubicBezTo>
                  <a:pt x="4336882" y="5996585"/>
                  <a:pt x="4617908" y="5956667"/>
                  <a:pt x="4905321" y="5963054"/>
                </a:cubicBezTo>
                <a:cubicBezTo>
                  <a:pt x="4922087" y="5963054"/>
                  <a:pt x="4933264" y="5968643"/>
                  <a:pt x="4942844" y="5982215"/>
                </a:cubicBezTo>
                <a:lnTo>
                  <a:pt x="5144833" y="6261644"/>
                </a:lnTo>
                <a:cubicBezTo>
                  <a:pt x="5179961" y="6309547"/>
                  <a:pt x="5214290" y="6357449"/>
                  <a:pt x="5249419" y="6405351"/>
                </a:cubicBezTo>
                <a:cubicBezTo>
                  <a:pt x="5252613" y="6410141"/>
                  <a:pt x="5254209" y="6418125"/>
                  <a:pt x="5262991" y="6415730"/>
                </a:cubicBezTo>
                <a:cubicBezTo>
                  <a:pt x="5280555" y="6411738"/>
                  <a:pt x="5285346" y="6397367"/>
                  <a:pt x="5274967" y="6382997"/>
                </a:cubicBezTo>
                <a:lnTo>
                  <a:pt x="4966796" y="5959062"/>
                </a:lnTo>
                <a:cubicBezTo>
                  <a:pt x="4958812" y="5947885"/>
                  <a:pt x="4957216" y="5939103"/>
                  <a:pt x="4961207" y="5926329"/>
                </a:cubicBezTo>
                <a:cubicBezTo>
                  <a:pt x="5136849" y="5350704"/>
                  <a:pt x="5471366" y="4891641"/>
                  <a:pt x="5964758" y="4546745"/>
                </a:cubicBezTo>
                <a:cubicBezTo>
                  <a:pt x="5975936" y="4538762"/>
                  <a:pt x="5985516" y="4537963"/>
                  <a:pt x="5998290" y="4542754"/>
                </a:cubicBezTo>
                <a:lnTo>
                  <a:pt x="6248979" y="4624986"/>
                </a:lnTo>
                <a:lnTo>
                  <a:pt x="6498070" y="4705621"/>
                </a:lnTo>
                <a:cubicBezTo>
                  <a:pt x="6503658" y="4707218"/>
                  <a:pt x="6510046" y="4714403"/>
                  <a:pt x="6516433" y="4704823"/>
                </a:cubicBezTo>
                <a:cubicBezTo>
                  <a:pt x="6527609" y="4687258"/>
                  <a:pt x="6525214" y="4677678"/>
                  <a:pt x="6506852" y="4672090"/>
                </a:cubicBezTo>
                <a:close/>
                <a:moveTo>
                  <a:pt x="3242316" y="815163"/>
                </a:moveTo>
                <a:cubicBezTo>
                  <a:pt x="3247106" y="822348"/>
                  <a:pt x="3245509" y="828735"/>
                  <a:pt x="3245509" y="835122"/>
                </a:cubicBezTo>
                <a:lnTo>
                  <a:pt x="3245509" y="1380409"/>
                </a:lnTo>
                <a:cubicBezTo>
                  <a:pt x="3245509" y="1393981"/>
                  <a:pt x="3241518" y="1402763"/>
                  <a:pt x="3230340" y="1410747"/>
                </a:cubicBezTo>
                <a:cubicBezTo>
                  <a:pt x="2955701" y="1619122"/>
                  <a:pt x="2647530" y="1749256"/>
                  <a:pt x="2305827" y="1797956"/>
                </a:cubicBezTo>
                <a:cubicBezTo>
                  <a:pt x="2197249" y="1813126"/>
                  <a:pt x="2088671" y="1819513"/>
                  <a:pt x="1979294" y="1817117"/>
                </a:cubicBezTo>
                <a:cubicBezTo>
                  <a:pt x="1968117" y="1817117"/>
                  <a:pt x="1960133" y="1814722"/>
                  <a:pt x="1953746" y="1805142"/>
                </a:cubicBezTo>
                <a:lnTo>
                  <a:pt x="1627213" y="1354063"/>
                </a:lnTo>
                <a:cubicBezTo>
                  <a:pt x="1624818" y="1350869"/>
                  <a:pt x="1623221" y="1347676"/>
                  <a:pt x="1620027" y="1342087"/>
                </a:cubicBezTo>
                <a:cubicBezTo>
                  <a:pt x="2221999" y="1349272"/>
                  <a:pt x="2762495" y="1174429"/>
                  <a:pt x="3242316" y="815163"/>
                </a:cubicBezTo>
                <a:close/>
                <a:moveTo>
                  <a:pt x="3245509" y="2007928"/>
                </a:moveTo>
                <a:cubicBezTo>
                  <a:pt x="3245509" y="2023097"/>
                  <a:pt x="3241518" y="2032677"/>
                  <a:pt x="3228744" y="2041459"/>
                </a:cubicBezTo>
                <a:cubicBezTo>
                  <a:pt x="3007595" y="2205924"/>
                  <a:pt x="2760899" y="2300131"/>
                  <a:pt x="2485461" y="2321687"/>
                </a:cubicBezTo>
                <a:cubicBezTo>
                  <a:pt x="2439155" y="2325679"/>
                  <a:pt x="2392850" y="2325679"/>
                  <a:pt x="2345746" y="2325679"/>
                </a:cubicBezTo>
                <a:cubicBezTo>
                  <a:pt x="2336964" y="2325679"/>
                  <a:pt x="2330577" y="2324082"/>
                  <a:pt x="2324989" y="2316099"/>
                </a:cubicBezTo>
                <a:lnTo>
                  <a:pt x="1993665" y="1859431"/>
                </a:lnTo>
                <a:lnTo>
                  <a:pt x="1989673" y="1851447"/>
                </a:lnTo>
                <a:cubicBezTo>
                  <a:pt x="2453526" y="1855439"/>
                  <a:pt x="2870275" y="1720515"/>
                  <a:pt x="3240719" y="1445077"/>
                </a:cubicBezTo>
                <a:cubicBezTo>
                  <a:pt x="3245509" y="1453061"/>
                  <a:pt x="3243913" y="1460246"/>
                  <a:pt x="3243913" y="1466633"/>
                </a:cubicBezTo>
                <a:cubicBezTo>
                  <a:pt x="3245509" y="1647065"/>
                  <a:pt x="3245509" y="1827496"/>
                  <a:pt x="3245509" y="2007928"/>
                </a:cubicBezTo>
                <a:close/>
                <a:moveTo>
                  <a:pt x="1281518" y="3569540"/>
                </a:moveTo>
                <a:cubicBezTo>
                  <a:pt x="1275131" y="3374738"/>
                  <a:pt x="1241600" y="3183927"/>
                  <a:pt x="1180125" y="2998705"/>
                </a:cubicBezTo>
                <a:cubicBezTo>
                  <a:pt x="1177730" y="2992318"/>
                  <a:pt x="1176134" y="2986730"/>
                  <a:pt x="1174537" y="2980343"/>
                </a:cubicBezTo>
                <a:cubicBezTo>
                  <a:pt x="1174537" y="2979544"/>
                  <a:pt x="1175335" y="2977948"/>
                  <a:pt x="1176134" y="2975553"/>
                </a:cubicBezTo>
                <a:cubicBezTo>
                  <a:pt x="1192101" y="2981141"/>
                  <a:pt x="1208867" y="2985932"/>
                  <a:pt x="1224834" y="2990722"/>
                </a:cubicBezTo>
                <a:lnTo>
                  <a:pt x="1712638" y="3148799"/>
                </a:lnTo>
                <a:cubicBezTo>
                  <a:pt x="1725412" y="3152791"/>
                  <a:pt x="1732598" y="3159178"/>
                  <a:pt x="1736590" y="3172750"/>
                </a:cubicBezTo>
                <a:cubicBezTo>
                  <a:pt x="1839579" y="3480921"/>
                  <a:pt x="1839579" y="3789092"/>
                  <a:pt x="1736590" y="4097263"/>
                </a:cubicBezTo>
                <a:cubicBezTo>
                  <a:pt x="1732598" y="4109238"/>
                  <a:pt x="1726211" y="4115625"/>
                  <a:pt x="1714235" y="4119617"/>
                </a:cubicBezTo>
                <a:lnTo>
                  <a:pt x="1193698" y="4288073"/>
                </a:lnTo>
                <a:cubicBezTo>
                  <a:pt x="1188109" y="4289670"/>
                  <a:pt x="1180924" y="4296057"/>
                  <a:pt x="1176134" y="4290468"/>
                </a:cubicBezTo>
                <a:cubicBezTo>
                  <a:pt x="1172142" y="4286477"/>
                  <a:pt x="1177730" y="4279291"/>
                  <a:pt x="1179327" y="4274501"/>
                </a:cubicBezTo>
                <a:cubicBezTo>
                  <a:pt x="1255971" y="4045369"/>
                  <a:pt x="1289502" y="3809849"/>
                  <a:pt x="1281518" y="3569540"/>
                </a:cubicBezTo>
                <a:close/>
                <a:moveTo>
                  <a:pt x="2335367" y="3901662"/>
                </a:moveTo>
                <a:cubicBezTo>
                  <a:pt x="2332174" y="3912839"/>
                  <a:pt x="2327384" y="3920025"/>
                  <a:pt x="2315408" y="3924016"/>
                </a:cubicBezTo>
                <a:lnTo>
                  <a:pt x="1786088" y="4095666"/>
                </a:lnTo>
                <a:cubicBezTo>
                  <a:pt x="1782895" y="4096464"/>
                  <a:pt x="1778903" y="4097263"/>
                  <a:pt x="1772516" y="4098860"/>
                </a:cubicBezTo>
                <a:cubicBezTo>
                  <a:pt x="1873111" y="3788294"/>
                  <a:pt x="1873111" y="3480921"/>
                  <a:pt x="1773315" y="3173549"/>
                </a:cubicBezTo>
                <a:cubicBezTo>
                  <a:pt x="1781298" y="3169557"/>
                  <a:pt x="1787685" y="3174347"/>
                  <a:pt x="1794072" y="3176742"/>
                </a:cubicBezTo>
                <a:lnTo>
                  <a:pt x="2312215" y="3345198"/>
                </a:lnTo>
                <a:cubicBezTo>
                  <a:pt x="2324989" y="3349190"/>
                  <a:pt x="2331375" y="3356375"/>
                  <a:pt x="2336166" y="3369149"/>
                </a:cubicBezTo>
                <a:cubicBezTo>
                  <a:pt x="2392850" y="3545589"/>
                  <a:pt x="2392850" y="3723626"/>
                  <a:pt x="2335367" y="3901662"/>
                </a:cubicBezTo>
                <a:close/>
                <a:moveTo>
                  <a:pt x="2371294" y="3368351"/>
                </a:moveTo>
                <a:cubicBezTo>
                  <a:pt x="2377681" y="3363561"/>
                  <a:pt x="2383269" y="3367552"/>
                  <a:pt x="2388060" y="3369947"/>
                </a:cubicBezTo>
                <a:lnTo>
                  <a:pt x="2911791" y="3540000"/>
                </a:lnTo>
                <a:cubicBezTo>
                  <a:pt x="2924564" y="3543992"/>
                  <a:pt x="2930153" y="3550379"/>
                  <a:pt x="2933347" y="3563153"/>
                </a:cubicBezTo>
                <a:cubicBezTo>
                  <a:pt x="2945322" y="3612652"/>
                  <a:pt x="2945322" y="3661353"/>
                  <a:pt x="2932548" y="3710852"/>
                </a:cubicBezTo>
                <a:cubicBezTo>
                  <a:pt x="2929355" y="3722029"/>
                  <a:pt x="2923766" y="3727617"/>
                  <a:pt x="2912589" y="3730811"/>
                </a:cubicBezTo>
                <a:lnTo>
                  <a:pt x="2387261" y="3900864"/>
                </a:lnTo>
                <a:cubicBezTo>
                  <a:pt x="2382471" y="3902460"/>
                  <a:pt x="2377681" y="3905654"/>
                  <a:pt x="2370496" y="3902460"/>
                </a:cubicBezTo>
                <a:cubicBezTo>
                  <a:pt x="2425583" y="3723626"/>
                  <a:pt x="2426381" y="3545589"/>
                  <a:pt x="2371294" y="3368351"/>
                </a:cubicBezTo>
                <a:close/>
                <a:moveTo>
                  <a:pt x="1754154" y="3112872"/>
                </a:moveTo>
                <a:cubicBezTo>
                  <a:pt x="1746170" y="3118461"/>
                  <a:pt x="1738985" y="3122453"/>
                  <a:pt x="1727807" y="3118461"/>
                </a:cubicBezTo>
                <a:lnTo>
                  <a:pt x="1195294" y="2945215"/>
                </a:lnTo>
                <a:cubicBezTo>
                  <a:pt x="1192101" y="2944416"/>
                  <a:pt x="1189706" y="2942819"/>
                  <a:pt x="1184117" y="2940424"/>
                </a:cubicBezTo>
                <a:cubicBezTo>
                  <a:pt x="1562545" y="2669777"/>
                  <a:pt x="1821217" y="2315301"/>
                  <a:pt x="1960932" y="1871407"/>
                </a:cubicBezTo>
                <a:cubicBezTo>
                  <a:pt x="1967318" y="1879390"/>
                  <a:pt x="1971310" y="1884979"/>
                  <a:pt x="1975302" y="1890567"/>
                </a:cubicBezTo>
                <a:lnTo>
                  <a:pt x="2294650" y="2330470"/>
                </a:lnTo>
                <a:cubicBezTo>
                  <a:pt x="2302634" y="2341647"/>
                  <a:pt x="2304231" y="2350429"/>
                  <a:pt x="2300239" y="2363203"/>
                </a:cubicBezTo>
                <a:cubicBezTo>
                  <a:pt x="2202838" y="2674567"/>
                  <a:pt x="2020011" y="2924457"/>
                  <a:pt x="1754154" y="3112872"/>
                </a:cubicBezTo>
                <a:close/>
                <a:moveTo>
                  <a:pt x="1203278" y="4320008"/>
                </a:moveTo>
                <a:lnTo>
                  <a:pt x="1723816" y="4150754"/>
                </a:lnTo>
                <a:cubicBezTo>
                  <a:pt x="1737388" y="4146762"/>
                  <a:pt x="1746170" y="4149157"/>
                  <a:pt x="1757347" y="4156342"/>
                </a:cubicBezTo>
                <a:cubicBezTo>
                  <a:pt x="2021608" y="4345556"/>
                  <a:pt x="2202838" y="4594648"/>
                  <a:pt x="2299441" y="4904415"/>
                </a:cubicBezTo>
                <a:cubicBezTo>
                  <a:pt x="2302634" y="4914794"/>
                  <a:pt x="2303432" y="4923576"/>
                  <a:pt x="2296247" y="4933955"/>
                </a:cubicBezTo>
                <a:lnTo>
                  <a:pt x="1970512" y="5381042"/>
                </a:lnTo>
                <a:cubicBezTo>
                  <a:pt x="1967318" y="5385034"/>
                  <a:pt x="1965722" y="5389824"/>
                  <a:pt x="1958536" y="5392219"/>
                </a:cubicBezTo>
                <a:cubicBezTo>
                  <a:pt x="1820418" y="4951519"/>
                  <a:pt x="1561746" y="4597043"/>
                  <a:pt x="1186512" y="4327992"/>
                </a:cubicBezTo>
                <a:cubicBezTo>
                  <a:pt x="1190504" y="4321605"/>
                  <a:pt x="1197690" y="4322403"/>
                  <a:pt x="1203278" y="4320008"/>
                </a:cubicBezTo>
                <a:close/>
                <a:moveTo>
                  <a:pt x="1785290" y="4134786"/>
                </a:moveTo>
                <a:cubicBezTo>
                  <a:pt x="1790080" y="4128399"/>
                  <a:pt x="1797266" y="4127601"/>
                  <a:pt x="1802854" y="4126004"/>
                </a:cubicBezTo>
                <a:lnTo>
                  <a:pt x="2324190" y="3955951"/>
                </a:lnTo>
                <a:cubicBezTo>
                  <a:pt x="2336166" y="3951959"/>
                  <a:pt x="2344149" y="3954354"/>
                  <a:pt x="2353730" y="3960741"/>
                </a:cubicBezTo>
                <a:cubicBezTo>
                  <a:pt x="2505420" y="4071715"/>
                  <a:pt x="2611603" y="4216220"/>
                  <a:pt x="2669884" y="4395853"/>
                </a:cubicBezTo>
                <a:cubicBezTo>
                  <a:pt x="2673876" y="4407031"/>
                  <a:pt x="2673078" y="4415812"/>
                  <a:pt x="2665893" y="4425393"/>
                </a:cubicBezTo>
                <a:lnTo>
                  <a:pt x="2341754" y="4870883"/>
                </a:lnTo>
                <a:cubicBezTo>
                  <a:pt x="2338561" y="4875674"/>
                  <a:pt x="2336166" y="4881262"/>
                  <a:pt x="2328980" y="4882859"/>
                </a:cubicBezTo>
                <a:cubicBezTo>
                  <a:pt x="2229184" y="4575487"/>
                  <a:pt x="2047156" y="4325597"/>
                  <a:pt x="1785290" y="4134786"/>
                </a:cubicBezTo>
                <a:close/>
                <a:moveTo>
                  <a:pt x="2380874" y="3938387"/>
                </a:moveTo>
                <a:cubicBezTo>
                  <a:pt x="2400035" y="3932000"/>
                  <a:pt x="2416003" y="3926412"/>
                  <a:pt x="2431970" y="3921621"/>
                </a:cubicBezTo>
                <a:lnTo>
                  <a:pt x="2920573" y="3762746"/>
                </a:lnTo>
                <a:cubicBezTo>
                  <a:pt x="2933347" y="3758754"/>
                  <a:pt x="2942927" y="3759552"/>
                  <a:pt x="2953306" y="3768334"/>
                </a:cubicBezTo>
                <a:cubicBezTo>
                  <a:pt x="2992426" y="3801067"/>
                  <a:pt x="3021167" y="3840986"/>
                  <a:pt x="3039530" y="3888090"/>
                </a:cubicBezTo>
                <a:cubicBezTo>
                  <a:pt x="3043522" y="3897670"/>
                  <a:pt x="3043522" y="3905654"/>
                  <a:pt x="3037135" y="3914436"/>
                </a:cubicBezTo>
                <a:lnTo>
                  <a:pt x="2707408" y="4367112"/>
                </a:lnTo>
                <a:cubicBezTo>
                  <a:pt x="2705811" y="4369507"/>
                  <a:pt x="2703416" y="4371902"/>
                  <a:pt x="2699424" y="4376692"/>
                </a:cubicBezTo>
                <a:cubicBezTo>
                  <a:pt x="2638748" y="4197857"/>
                  <a:pt x="2533363" y="4052554"/>
                  <a:pt x="2380874" y="3938387"/>
                </a:cubicBezTo>
                <a:close/>
                <a:moveTo>
                  <a:pt x="2979652" y="3708457"/>
                </a:moveTo>
                <a:cubicBezTo>
                  <a:pt x="2969273" y="3711650"/>
                  <a:pt x="2969273" y="3706860"/>
                  <a:pt x="2970870" y="3699674"/>
                </a:cubicBezTo>
                <a:cubicBezTo>
                  <a:pt x="2979652" y="3656562"/>
                  <a:pt x="2979652" y="3613450"/>
                  <a:pt x="2970870" y="3570338"/>
                </a:cubicBezTo>
                <a:cubicBezTo>
                  <a:pt x="2970072" y="3565548"/>
                  <a:pt x="2966878" y="3557564"/>
                  <a:pt x="2978055" y="3560758"/>
                </a:cubicBezTo>
                <a:lnTo>
                  <a:pt x="3199204" y="3631813"/>
                </a:lnTo>
                <a:lnTo>
                  <a:pt x="3199204" y="3636603"/>
                </a:lnTo>
                <a:lnTo>
                  <a:pt x="2979652" y="3708457"/>
                </a:lnTo>
                <a:close/>
                <a:moveTo>
                  <a:pt x="3212776" y="3672530"/>
                </a:moveTo>
                <a:cubicBezTo>
                  <a:pt x="3165672" y="3737996"/>
                  <a:pt x="3117770" y="3802664"/>
                  <a:pt x="3069069" y="3870526"/>
                </a:cubicBezTo>
                <a:cubicBezTo>
                  <a:pt x="3049110" y="3823422"/>
                  <a:pt x="3022764" y="3785898"/>
                  <a:pt x="2987636" y="3753963"/>
                </a:cubicBezTo>
                <a:cubicBezTo>
                  <a:pt x="2978854" y="3745980"/>
                  <a:pt x="2983644" y="3743585"/>
                  <a:pt x="2991628" y="3740391"/>
                </a:cubicBezTo>
                <a:cubicBezTo>
                  <a:pt x="3064279" y="3716440"/>
                  <a:pt x="3136931" y="3692489"/>
                  <a:pt x="3212776" y="3672530"/>
                </a:cubicBezTo>
                <a:close/>
                <a:moveTo>
                  <a:pt x="2740141" y="4381483"/>
                </a:moveTo>
                <a:lnTo>
                  <a:pt x="3061086" y="3938387"/>
                </a:lnTo>
                <a:cubicBezTo>
                  <a:pt x="3069069" y="3928008"/>
                  <a:pt x="3076255" y="3923218"/>
                  <a:pt x="3089827" y="3924016"/>
                </a:cubicBezTo>
                <a:cubicBezTo>
                  <a:pt x="3141721" y="3927210"/>
                  <a:pt x="3188825" y="3942379"/>
                  <a:pt x="3231937" y="3970322"/>
                </a:cubicBezTo>
                <a:cubicBezTo>
                  <a:pt x="3239921" y="3975911"/>
                  <a:pt x="3244711" y="3981499"/>
                  <a:pt x="3244711" y="3991878"/>
                </a:cubicBezTo>
                <a:cubicBezTo>
                  <a:pt x="3244711" y="4179495"/>
                  <a:pt x="3243913" y="4367112"/>
                  <a:pt x="3243913" y="4554729"/>
                </a:cubicBezTo>
                <a:cubicBezTo>
                  <a:pt x="3243913" y="4557124"/>
                  <a:pt x="3243114" y="4559519"/>
                  <a:pt x="3242316" y="4565906"/>
                </a:cubicBezTo>
                <a:cubicBezTo>
                  <a:pt x="3087432" y="4457328"/>
                  <a:pt x="2918178" y="4402240"/>
                  <a:pt x="2732157" y="4399047"/>
                </a:cubicBezTo>
                <a:cubicBezTo>
                  <a:pt x="2730561" y="4390264"/>
                  <a:pt x="2736947" y="4386273"/>
                  <a:pt x="2740141" y="4381483"/>
                </a:cubicBezTo>
                <a:close/>
                <a:moveTo>
                  <a:pt x="3243114" y="3937589"/>
                </a:moveTo>
                <a:cubicBezTo>
                  <a:pt x="3197607" y="3910444"/>
                  <a:pt x="3151302" y="3895275"/>
                  <a:pt x="3096214" y="3890485"/>
                </a:cubicBezTo>
                <a:lnTo>
                  <a:pt x="3239123" y="3693287"/>
                </a:lnTo>
                <a:cubicBezTo>
                  <a:pt x="3239921" y="3694086"/>
                  <a:pt x="3241518" y="3694884"/>
                  <a:pt x="3242316" y="3694884"/>
                </a:cubicBezTo>
                <a:cubicBezTo>
                  <a:pt x="3243114" y="3774721"/>
                  <a:pt x="3243114" y="3854558"/>
                  <a:pt x="3243114" y="3937589"/>
                </a:cubicBezTo>
                <a:close/>
                <a:moveTo>
                  <a:pt x="3210381" y="3600677"/>
                </a:moveTo>
                <a:lnTo>
                  <a:pt x="2978055" y="3525630"/>
                </a:lnTo>
                <a:cubicBezTo>
                  <a:pt x="2998015" y="3506469"/>
                  <a:pt x="3015579" y="3488905"/>
                  <a:pt x="3030748" y="3468147"/>
                </a:cubicBezTo>
                <a:cubicBezTo>
                  <a:pt x="3045118" y="3448188"/>
                  <a:pt x="3057094" y="3426632"/>
                  <a:pt x="3069069" y="3399487"/>
                </a:cubicBezTo>
                <a:cubicBezTo>
                  <a:pt x="3117770" y="3467349"/>
                  <a:pt x="3165672" y="3532017"/>
                  <a:pt x="3212776" y="3597483"/>
                </a:cubicBezTo>
                <a:cubicBezTo>
                  <a:pt x="3211978" y="3598281"/>
                  <a:pt x="3211180" y="3599080"/>
                  <a:pt x="3210381" y="3600677"/>
                </a:cubicBezTo>
                <a:close/>
                <a:moveTo>
                  <a:pt x="3038732" y="3383520"/>
                </a:moveTo>
                <a:cubicBezTo>
                  <a:pt x="3018772" y="3431422"/>
                  <a:pt x="2990031" y="3471340"/>
                  <a:pt x="2949314" y="3503275"/>
                </a:cubicBezTo>
                <a:cubicBezTo>
                  <a:pt x="2941330" y="3509662"/>
                  <a:pt x="2934943" y="3511259"/>
                  <a:pt x="2925363" y="3508066"/>
                </a:cubicBezTo>
                <a:lnTo>
                  <a:pt x="2392850" y="3334819"/>
                </a:lnTo>
                <a:cubicBezTo>
                  <a:pt x="2389656" y="3334021"/>
                  <a:pt x="2387261" y="3332424"/>
                  <a:pt x="2380874" y="3330029"/>
                </a:cubicBezTo>
                <a:cubicBezTo>
                  <a:pt x="2532565" y="3215862"/>
                  <a:pt x="2638748" y="3071357"/>
                  <a:pt x="2698626" y="2894119"/>
                </a:cubicBezTo>
                <a:cubicBezTo>
                  <a:pt x="2706609" y="2896514"/>
                  <a:pt x="2709004" y="2902901"/>
                  <a:pt x="2712198" y="2907691"/>
                </a:cubicBezTo>
                <a:lnTo>
                  <a:pt x="3033941" y="3349988"/>
                </a:lnTo>
                <a:cubicBezTo>
                  <a:pt x="3042723" y="3361166"/>
                  <a:pt x="3044320" y="3370746"/>
                  <a:pt x="3038732" y="3383520"/>
                </a:cubicBezTo>
                <a:close/>
                <a:moveTo>
                  <a:pt x="2669884" y="2874958"/>
                </a:moveTo>
                <a:cubicBezTo>
                  <a:pt x="2611603" y="3052995"/>
                  <a:pt x="2506218" y="3196701"/>
                  <a:pt x="2355327" y="3306876"/>
                </a:cubicBezTo>
                <a:cubicBezTo>
                  <a:pt x="2345746" y="3314061"/>
                  <a:pt x="2336964" y="3317255"/>
                  <a:pt x="2324190" y="3313263"/>
                </a:cubicBezTo>
                <a:lnTo>
                  <a:pt x="1797266" y="3141614"/>
                </a:lnTo>
                <a:cubicBezTo>
                  <a:pt x="1794072" y="3140815"/>
                  <a:pt x="1790080" y="3139218"/>
                  <a:pt x="1783693" y="3136025"/>
                </a:cubicBezTo>
                <a:cubicBezTo>
                  <a:pt x="2048752" y="2943618"/>
                  <a:pt x="2230781" y="2694526"/>
                  <a:pt x="2330577" y="2384759"/>
                </a:cubicBezTo>
                <a:cubicBezTo>
                  <a:pt x="2338561" y="2387952"/>
                  <a:pt x="2340956" y="2394339"/>
                  <a:pt x="2344948" y="2399129"/>
                </a:cubicBezTo>
                <a:lnTo>
                  <a:pt x="2665893" y="2840628"/>
                </a:lnTo>
                <a:cubicBezTo>
                  <a:pt x="2673078" y="2851805"/>
                  <a:pt x="2673876" y="2861386"/>
                  <a:pt x="2669884" y="2874958"/>
                </a:cubicBezTo>
                <a:close/>
                <a:moveTo>
                  <a:pt x="1590488" y="1364442"/>
                </a:moveTo>
                <a:cubicBezTo>
                  <a:pt x="1598471" y="1368433"/>
                  <a:pt x="1600867" y="1374820"/>
                  <a:pt x="1604858" y="1380409"/>
                </a:cubicBezTo>
                <a:lnTo>
                  <a:pt x="1921013" y="1815521"/>
                </a:lnTo>
                <a:cubicBezTo>
                  <a:pt x="1931392" y="1829891"/>
                  <a:pt x="1933787" y="1841867"/>
                  <a:pt x="1928997" y="1859431"/>
                </a:cubicBezTo>
                <a:cubicBezTo>
                  <a:pt x="1791677" y="2300131"/>
                  <a:pt x="1533804" y="2653011"/>
                  <a:pt x="1156973" y="2918070"/>
                </a:cubicBezTo>
                <a:cubicBezTo>
                  <a:pt x="1146594" y="2925255"/>
                  <a:pt x="1137812" y="2926852"/>
                  <a:pt x="1125038" y="2922860"/>
                </a:cubicBezTo>
                <a:lnTo>
                  <a:pt x="601307" y="2752807"/>
                </a:lnTo>
                <a:cubicBezTo>
                  <a:pt x="596517" y="2751210"/>
                  <a:pt x="592525" y="2748815"/>
                  <a:pt x="585340" y="2746420"/>
                </a:cubicBezTo>
                <a:cubicBezTo>
                  <a:pt x="1077136" y="2397533"/>
                  <a:pt x="1412451" y="1938470"/>
                  <a:pt x="1590488" y="1364442"/>
                </a:cubicBezTo>
                <a:close/>
                <a:moveTo>
                  <a:pt x="575759" y="2783145"/>
                </a:moveTo>
                <a:cubicBezTo>
                  <a:pt x="582146" y="2778355"/>
                  <a:pt x="587735" y="2783944"/>
                  <a:pt x="593323" y="2785541"/>
                </a:cubicBezTo>
                <a:lnTo>
                  <a:pt x="1113861" y="2953997"/>
                </a:lnTo>
                <a:cubicBezTo>
                  <a:pt x="1127433" y="2958787"/>
                  <a:pt x="1133820" y="2965972"/>
                  <a:pt x="1138610" y="2979544"/>
                </a:cubicBezTo>
                <a:cubicBezTo>
                  <a:pt x="1287107" y="3416253"/>
                  <a:pt x="1287107" y="3852961"/>
                  <a:pt x="1138610" y="4289670"/>
                </a:cubicBezTo>
                <a:cubicBezTo>
                  <a:pt x="1134618" y="4300049"/>
                  <a:pt x="1131425" y="4308831"/>
                  <a:pt x="1118651" y="4312823"/>
                </a:cubicBezTo>
                <a:lnTo>
                  <a:pt x="589331" y="4484473"/>
                </a:lnTo>
                <a:cubicBezTo>
                  <a:pt x="586138" y="4485271"/>
                  <a:pt x="582146" y="4486069"/>
                  <a:pt x="575759" y="4488464"/>
                </a:cubicBezTo>
                <a:cubicBezTo>
                  <a:pt x="766570" y="3917629"/>
                  <a:pt x="766570" y="3350787"/>
                  <a:pt x="575759" y="2783145"/>
                </a:cubicBezTo>
                <a:close/>
                <a:moveTo>
                  <a:pt x="1597673" y="5895192"/>
                </a:moveTo>
                <a:cubicBezTo>
                  <a:pt x="1596076" y="5897588"/>
                  <a:pt x="1593681" y="5899983"/>
                  <a:pt x="1588891" y="5905572"/>
                </a:cubicBezTo>
                <a:cubicBezTo>
                  <a:pt x="1503465" y="5622948"/>
                  <a:pt x="1376524" y="5364276"/>
                  <a:pt x="1204875" y="5127959"/>
                </a:cubicBezTo>
                <a:cubicBezTo>
                  <a:pt x="1033225" y="4891641"/>
                  <a:pt x="827246" y="4690452"/>
                  <a:pt x="583743" y="4520399"/>
                </a:cubicBezTo>
                <a:lnTo>
                  <a:pt x="879938" y="4424595"/>
                </a:lnTo>
                <a:lnTo>
                  <a:pt x="1125038" y="4344758"/>
                </a:lnTo>
                <a:cubicBezTo>
                  <a:pt x="1137013" y="4340766"/>
                  <a:pt x="1146594" y="4342362"/>
                  <a:pt x="1156973" y="4349548"/>
                </a:cubicBezTo>
                <a:cubicBezTo>
                  <a:pt x="1535400" y="4617002"/>
                  <a:pt x="1794072" y="4971478"/>
                  <a:pt x="1929795" y="5414574"/>
                </a:cubicBezTo>
                <a:cubicBezTo>
                  <a:pt x="1932989" y="5424953"/>
                  <a:pt x="1934585" y="5432936"/>
                  <a:pt x="1927400" y="5443315"/>
                </a:cubicBezTo>
                <a:cubicBezTo>
                  <a:pt x="1816427" y="5594207"/>
                  <a:pt x="1707050" y="5745099"/>
                  <a:pt x="1597673" y="5895192"/>
                </a:cubicBezTo>
                <a:close/>
                <a:moveTo>
                  <a:pt x="3243114" y="6429302"/>
                </a:moveTo>
                <a:cubicBezTo>
                  <a:pt x="3243114" y="6436488"/>
                  <a:pt x="3244711" y="6444471"/>
                  <a:pt x="3240719" y="6454051"/>
                </a:cubicBezTo>
                <a:cubicBezTo>
                  <a:pt x="2760899" y="6094785"/>
                  <a:pt x="2221200" y="5919143"/>
                  <a:pt x="1620826" y="5926329"/>
                </a:cubicBezTo>
                <a:cubicBezTo>
                  <a:pt x="1622423" y="5916748"/>
                  <a:pt x="1628011" y="5911958"/>
                  <a:pt x="1632003" y="5906370"/>
                </a:cubicBezTo>
                <a:lnTo>
                  <a:pt x="1949754" y="5468064"/>
                </a:lnTo>
                <a:cubicBezTo>
                  <a:pt x="1957738" y="5456887"/>
                  <a:pt x="1966520" y="5452097"/>
                  <a:pt x="1980891" y="5451299"/>
                </a:cubicBezTo>
                <a:cubicBezTo>
                  <a:pt x="2439954" y="5444113"/>
                  <a:pt x="2852711" y="5577441"/>
                  <a:pt x="3220760" y="5851282"/>
                </a:cubicBezTo>
                <a:cubicBezTo>
                  <a:pt x="3236727" y="5863258"/>
                  <a:pt x="3243913" y="5876032"/>
                  <a:pt x="3243913" y="5896789"/>
                </a:cubicBezTo>
                <a:cubicBezTo>
                  <a:pt x="3243114" y="6074826"/>
                  <a:pt x="3243114" y="6252064"/>
                  <a:pt x="3243114" y="6429302"/>
                </a:cubicBezTo>
                <a:close/>
                <a:moveTo>
                  <a:pt x="3243114" y="5800985"/>
                </a:moveTo>
                <a:cubicBezTo>
                  <a:pt x="3243114" y="5808170"/>
                  <a:pt x="3244711" y="5814557"/>
                  <a:pt x="3239921" y="5823339"/>
                </a:cubicBezTo>
                <a:cubicBezTo>
                  <a:pt x="2867880" y="5547901"/>
                  <a:pt x="2451929" y="5412977"/>
                  <a:pt x="1990471" y="5416969"/>
                </a:cubicBezTo>
                <a:cubicBezTo>
                  <a:pt x="1990471" y="5408187"/>
                  <a:pt x="1996060" y="5404195"/>
                  <a:pt x="1999253" y="5399405"/>
                </a:cubicBezTo>
                <a:lnTo>
                  <a:pt x="2319400" y="4957906"/>
                </a:lnTo>
                <a:cubicBezTo>
                  <a:pt x="2327384" y="4946729"/>
                  <a:pt x="2335367" y="4941939"/>
                  <a:pt x="2348940" y="4941939"/>
                </a:cubicBezTo>
                <a:cubicBezTo>
                  <a:pt x="2672280" y="4937947"/>
                  <a:pt x="2964483" y="5032953"/>
                  <a:pt x="3224752" y="5224561"/>
                </a:cubicBezTo>
                <a:cubicBezTo>
                  <a:pt x="3237526" y="5234142"/>
                  <a:pt x="3243114" y="5243722"/>
                  <a:pt x="3243114" y="5260488"/>
                </a:cubicBezTo>
                <a:cubicBezTo>
                  <a:pt x="3243114" y="5441718"/>
                  <a:pt x="3243913" y="5621351"/>
                  <a:pt x="3243114" y="5800985"/>
                </a:cubicBezTo>
                <a:close/>
                <a:moveTo>
                  <a:pt x="3239921" y="5191828"/>
                </a:moveTo>
                <a:cubicBezTo>
                  <a:pt x="3234332" y="5194223"/>
                  <a:pt x="3228744" y="5186240"/>
                  <a:pt x="3223953" y="5183047"/>
                </a:cubicBezTo>
                <a:cubicBezTo>
                  <a:pt x="2971668" y="5003413"/>
                  <a:pt x="2691440" y="4911601"/>
                  <a:pt x="2381673" y="4909205"/>
                </a:cubicBezTo>
                <a:lnTo>
                  <a:pt x="2360915" y="4909205"/>
                </a:lnTo>
                <a:cubicBezTo>
                  <a:pt x="2360915" y="4898826"/>
                  <a:pt x="2367302" y="4894036"/>
                  <a:pt x="2371294" y="4889246"/>
                </a:cubicBezTo>
                <a:lnTo>
                  <a:pt x="2689045" y="4450941"/>
                </a:lnTo>
                <a:cubicBezTo>
                  <a:pt x="2697827" y="4438965"/>
                  <a:pt x="2706609" y="4434175"/>
                  <a:pt x="2721778" y="4434175"/>
                </a:cubicBezTo>
                <a:cubicBezTo>
                  <a:pt x="2908597" y="4434175"/>
                  <a:pt x="3076255" y="4489263"/>
                  <a:pt x="3227945" y="4598639"/>
                </a:cubicBezTo>
                <a:cubicBezTo>
                  <a:pt x="3239921" y="4607421"/>
                  <a:pt x="3243913" y="4616204"/>
                  <a:pt x="3243913" y="4630574"/>
                </a:cubicBezTo>
                <a:cubicBezTo>
                  <a:pt x="3243114" y="4811804"/>
                  <a:pt x="3243114" y="4993034"/>
                  <a:pt x="3243114" y="5174264"/>
                </a:cubicBezTo>
                <a:cubicBezTo>
                  <a:pt x="3243114" y="5179055"/>
                  <a:pt x="3247106" y="5187837"/>
                  <a:pt x="3239921" y="5191828"/>
                </a:cubicBezTo>
                <a:close/>
                <a:moveTo>
                  <a:pt x="3243913" y="3571137"/>
                </a:moveTo>
                <a:cubicBezTo>
                  <a:pt x="3243913" y="3572734"/>
                  <a:pt x="3242316" y="3574330"/>
                  <a:pt x="3240719" y="3577524"/>
                </a:cubicBezTo>
                <a:lnTo>
                  <a:pt x="3099408" y="3381923"/>
                </a:lnTo>
                <a:cubicBezTo>
                  <a:pt x="3103400" y="3374738"/>
                  <a:pt x="3108988" y="3377133"/>
                  <a:pt x="3113778" y="3376334"/>
                </a:cubicBezTo>
                <a:cubicBezTo>
                  <a:pt x="3155294" y="3370746"/>
                  <a:pt x="3194414" y="3358770"/>
                  <a:pt x="3231139" y="3338013"/>
                </a:cubicBezTo>
                <a:cubicBezTo>
                  <a:pt x="3240719" y="3332424"/>
                  <a:pt x="3244711" y="3333223"/>
                  <a:pt x="3244711" y="3345198"/>
                </a:cubicBezTo>
                <a:cubicBezTo>
                  <a:pt x="3244711" y="3420245"/>
                  <a:pt x="3244711" y="3496090"/>
                  <a:pt x="3243913" y="3571137"/>
                </a:cubicBezTo>
                <a:close/>
                <a:moveTo>
                  <a:pt x="3244711" y="3269353"/>
                </a:moveTo>
                <a:cubicBezTo>
                  <a:pt x="3244711" y="3284522"/>
                  <a:pt x="3239921" y="3294102"/>
                  <a:pt x="3227147" y="3301288"/>
                </a:cubicBezTo>
                <a:cubicBezTo>
                  <a:pt x="3184035" y="3326835"/>
                  <a:pt x="3138528" y="3342004"/>
                  <a:pt x="3088230" y="3344400"/>
                </a:cubicBezTo>
                <a:cubicBezTo>
                  <a:pt x="3077852" y="3345198"/>
                  <a:pt x="3070666" y="3342803"/>
                  <a:pt x="3064279" y="3333223"/>
                </a:cubicBezTo>
                <a:lnTo>
                  <a:pt x="2737746" y="2882942"/>
                </a:lnTo>
                <a:cubicBezTo>
                  <a:pt x="2735351" y="2879748"/>
                  <a:pt x="2733754" y="2875756"/>
                  <a:pt x="2729762" y="2869369"/>
                </a:cubicBezTo>
                <a:cubicBezTo>
                  <a:pt x="2918976" y="2866974"/>
                  <a:pt x="3089029" y="2811887"/>
                  <a:pt x="3241518" y="2704107"/>
                </a:cubicBezTo>
                <a:cubicBezTo>
                  <a:pt x="3247106" y="2710494"/>
                  <a:pt x="3245509" y="2717679"/>
                  <a:pt x="3245509" y="2723268"/>
                </a:cubicBezTo>
                <a:cubicBezTo>
                  <a:pt x="3244711" y="2906094"/>
                  <a:pt x="3244711" y="3087324"/>
                  <a:pt x="3244711" y="3269353"/>
                </a:cubicBezTo>
                <a:close/>
                <a:moveTo>
                  <a:pt x="3245509" y="2640237"/>
                </a:moveTo>
                <a:cubicBezTo>
                  <a:pt x="3245509" y="2653809"/>
                  <a:pt x="3241518" y="2662592"/>
                  <a:pt x="3230340" y="2670575"/>
                </a:cubicBezTo>
                <a:cubicBezTo>
                  <a:pt x="3078650" y="2780750"/>
                  <a:pt x="2908597" y="2835838"/>
                  <a:pt x="2720980" y="2835838"/>
                </a:cubicBezTo>
                <a:cubicBezTo>
                  <a:pt x="2708206" y="2835838"/>
                  <a:pt x="2700223" y="2832644"/>
                  <a:pt x="2692239" y="2821467"/>
                </a:cubicBezTo>
                <a:lnTo>
                  <a:pt x="2368899" y="2375178"/>
                </a:lnTo>
                <a:cubicBezTo>
                  <a:pt x="2365705" y="2371186"/>
                  <a:pt x="2361713" y="2367993"/>
                  <a:pt x="2362512" y="2361606"/>
                </a:cubicBezTo>
                <a:cubicBezTo>
                  <a:pt x="2368899" y="2357614"/>
                  <a:pt x="2376084" y="2360009"/>
                  <a:pt x="2382471" y="2360009"/>
                </a:cubicBezTo>
                <a:cubicBezTo>
                  <a:pt x="2693037" y="2357614"/>
                  <a:pt x="2974063" y="2265801"/>
                  <a:pt x="3226349" y="2085370"/>
                </a:cubicBezTo>
                <a:cubicBezTo>
                  <a:pt x="3231139" y="2082176"/>
                  <a:pt x="3235929" y="2074193"/>
                  <a:pt x="3242316" y="2077386"/>
                </a:cubicBezTo>
                <a:cubicBezTo>
                  <a:pt x="3247904" y="2080580"/>
                  <a:pt x="3244711" y="2089362"/>
                  <a:pt x="3244711" y="2094950"/>
                </a:cubicBezTo>
                <a:cubicBezTo>
                  <a:pt x="3245509" y="2276979"/>
                  <a:pt x="3244711" y="2458209"/>
                  <a:pt x="3245509" y="2640237"/>
                </a:cubicBezTo>
                <a:close/>
                <a:moveTo>
                  <a:pt x="4922885" y="1376417"/>
                </a:moveTo>
                <a:cubicBezTo>
                  <a:pt x="4926079" y="1372425"/>
                  <a:pt x="4927676" y="1367635"/>
                  <a:pt x="4934861" y="1364442"/>
                </a:cubicBezTo>
                <a:cubicBezTo>
                  <a:pt x="5019488" y="1644669"/>
                  <a:pt x="5147228" y="1903341"/>
                  <a:pt x="5319675" y="2140457"/>
                </a:cubicBezTo>
                <a:cubicBezTo>
                  <a:pt x="5491325" y="2376775"/>
                  <a:pt x="5698103" y="2577964"/>
                  <a:pt x="5940807" y="2747219"/>
                </a:cubicBezTo>
                <a:cubicBezTo>
                  <a:pt x="5922445" y="2752807"/>
                  <a:pt x="5908074" y="2757598"/>
                  <a:pt x="5894502" y="2762388"/>
                </a:cubicBezTo>
                <a:lnTo>
                  <a:pt x="5399512" y="2922860"/>
                </a:lnTo>
                <a:cubicBezTo>
                  <a:pt x="5387537" y="2926852"/>
                  <a:pt x="5377956" y="2925255"/>
                  <a:pt x="5367578" y="2918070"/>
                </a:cubicBezTo>
                <a:cubicBezTo>
                  <a:pt x="4988352" y="2651414"/>
                  <a:pt x="4730478" y="2296938"/>
                  <a:pt x="4593957" y="1853044"/>
                </a:cubicBezTo>
                <a:cubicBezTo>
                  <a:pt x="4590763" y="1841867"/>
                  <a:pt x="4589965" y="1833085"/>
                  <a:pt x="4597150" y="1822706"/>
                </a:cubicBezTo>
                <a:lnTo>
                  <a:pt x="4922885" y="1376417"/>
                </a:lnTo>
                <a:close/>
                <a:moveTo>
                  <a:pt x="3277444" y="4631372"/>
                </a:moveTo>
                <a:cubicBezTo>
                  <a:pt x="3277444" y="4616204"/>
                  <a:pt x="3282234" y="4606623"/>
                  <a:pt x="3294210" y="4598639"/>
                </a:cubicBezTo>
                <a:cubicBezTo>
                  <a:pt x="3445102" y="4490061"/>
                  <a:pt x="3612760" y="4434974"/>
                  <a:pt x="3797982" y="4434175"/>
                </a:cubicBezTo>
                <a:cubicBezTo>
                  <a:pt x="3813949" y="4434175"/>
                  <a:pt x="3823529" y="4438167"/>
                  <a:pt x="3832312" y="4451739"/>
                </a:cubicBezTo>
                <a:lnTo>
                  <a:pt x="4150063" y="4890045"/>
                </a:lnTo>
                <a:cubicBezTo>
                  <a:pt x="4154055" y="4895633"/>
                  <a:pt x="4159643" y="4900423"/>
                  <a:pt x="4160441" y="4910004"/>
                </a:cubicBezTo>
                <a:cubicBezTo>
                  <a:pt x="3836303" y="4909205"/>
                  <a:pt x="3542503" y="5004211"/>
                  <a:pt x="3280638" y="5195820"/>
                </a:cubicBezTo>
                <a:cubicBezTo>
                  <a:pt x="3275847" y="5187038"/>
                  <a:pt x="3277444" y="5179853"/>
                  <a:pt x="3277444" y="5173466"/>
                </a:cubicBezTo>
                <a:cubicBezTo>
                  <a:pt x="3277444" y="4992236"/>
                  <a:pt x="3278243" y="4811804"/>
                  <a:pt x="3277444" y="4631372"/>
                </a:cubicBezTo>
                <a:close/>
                <a:moveTo>
                  <a:pt x="4189183" y="3365956"/>
                </a:moveTo>
                <a:cubicBezTo>
                  <a:pt x="4193175" y="3354778"/>
                  <a:pt x="4198764" y="3348392"/>
                  <a:pt x="4209941" y="3344400"/>
                </a:cubicBezTo>
                <a:lnTo>
                  <a:pt x="4732075" y="3175145"/>
                </a:lnTo>
                <a:cubicBezTo>
                  <a:pt x="4737664" y="3173549"/>
                  <a:pt x="4744051" y="3168758"/>
                  <a:pt x="4748042" y="3171952"/>
                </a:cubicBezTo>
                <a:cubicBezTo>
                  <a:pt x="4754429" y="3176742"/>
                  <a:pt x="4748042" y="3183927"/>
                  <a:pt x="4745647" y="3189516"/>
                </a:cubicBezTo>
                <a:cubicBezTo>
                  <a:pt x="4652238" y="3486509"/>
                  <a:pt x="4652238" y="3784302"/>
                  <a:pt x="4745647" y="4081295"/>
                </a:cubicBezTo>
                <a:cubicBezTo>
                  <a:pt x="4747244" y="4086884"/>
                  <a:pt x="4751236" y="4091674"/>
                  <a:pt x="4748042" y="4100456"/>
                </a:cubicBezTo>
                <a:lnTo>
                  <a:pt x="4494161" y="4018224"/>
                </a:lnTo>
                <a:lnTo>
                  <a:pt x="4210739" y="3926412"/>
                </a:lnTo>
                <a:cubicBezTo>
                  <a:pt x="4198764" y="3922420"/>
                  <a:pt x="4191578" y="3916831"/>
                  <a:pt x="4187586" y="3904057"/>
                </a:cubicBezTo>
                <a:cubicBezTo>
                  <a:pt x="4130902" y="3724424"/>
                  <a:pt x="4130902" y="3545589"/>
                  <a:pt x="4189183" y="3365956"/>
                </a:cubicBezTo>
                <a:close/>
                <a:moveTo>
                  <a:pt x="4152458" y="3903259"/>
                </a:moveTo>
                <a:cubicBezTo>
                  <a:pt x="4143676" y="3906452"/>
                  <a:pt x="4138087" y="3901662"/>
                  <a:pt x="4131700" y="3900065"/>
                </a:cubicBezTo>
                <a:lnTo>
                  <a:pt x="3611961" y="3731609"/>
                </a:lnTo>
                <a:cubicBezTo>
                  <a:pt x="3599986" y="3727617"/>
                  <a:pt x="3594397" y="3722029"/>
                  <a:pt x="3591204" y="3710053"/>
                </a:cubicBezTo>
                <a:cubicBezTo>
                  <a:pt x="3578430" y="3659756"/>
                  <a:pt x="3578430" y="3609458"/>
                  <a:pt x="3591204" y="3558363"/>
                </a:cubicBezTo>
                <a:cubicBezTo>
                  <a:pt x="3593599" y="3547984"/>
                  <a:pt x="3599187" y="3542395"/>
                  <a:pt x="3609566" y="3539202"/>
                </a:cubicBezTo>
                <a:lnTo>
                  <a:pt x="4138886" y="3367552"/>
                </a:lnTo>
                <a:cubicBezTo>
                  <a:pt x="4142878" y="3365956"/>
                  <a:pt x="4146870" y="3363561"/>
                  <a:pt x="4153256" y="3366754"/>
                </a:cubicBezTo>
                <a:cubicBezTo>
                  <a:pt x="4126112" y="3453776"/>
                  <a:pt x="4111741" y="3543194"/>
                  <a:pt x="4112539" y="3635006"/>
                </a:cubicBezTo>
                <a:cubicBezTo>
                  <a:pt x="4111741" y="3726819"/>
                  <a:pt x="4126112" y="3815438"/>
                  <a:pt x="4152458" y="3903259"/>
                </a:cubicBezTo>
                <a:close/>
                <a:moveTo>
                  <a:pt x="4224311" y="2365598"/>
                </a:moveTo>
                <a:cubicBezTo>
                  <a:pt x="4219521" y="2351227"/>
                  <a:pt x="4221118" y="2341647"/>
                  <a:pt x="4229900" y="2328873"/>
                </a:cubicBezTo>
                <a:lnTo>
                  <a:pt x="4549248" y="1889769"/>
                </a:lnTo>
                <a:cubicBezTo>
                  <a:pt x="4553240" y="1884979"/>
                  <a:pt x="4557232" y="1879390"/>
                  <a:pt x="4563619" y="1871407"/>
                </a:cubicBezTo>
                <a:cubicBezTo>
                  <a:pt x="4630682" y="2090958"/>
                  <a:pt x="4729680" y="2290551"/>
                  <a:pt x="4863007" y="2472579"/>
                </a:cubicBezTo>
                <a:cubicBezTo>
                  <a:pt x="4995537" y="2654608"/>
                  <a:pt x="5154413" y="2809492"/>
                  <a:pt x="5341231" y="2941223"/>
                </a:cubicBezTo>
                <a:lnTo>
                  <a:pt x="5241435" y="2973956"/>
                </a:lnTo>
                <a:lnTo>
                  <a:pt x="4803130" y="3116864"/>
                </a:lnTo>
                <a:cubicBezTo>
                  <a:pt x="4787961" y="3121654"/>
                  <a:pt x="4777582" y="3120058"/>
                  <a:pt x="4764808" y="3110477"/>
                </a:cubicBezTo>
                <a:cubicBezTo>
                  <a:pt x="4502144" y="2922062"/>
                  <a:pt x="4321713" y="2674567"/>
                  <a:pt x="4224311" y="2365598"/>
                </a:cubicBezTo>
                <a:close/>
                <a:moveTo>
                  <a:pt x="4741656" y="3136025"/>
                </a:moveTo>
                <a:lnTo>
                  <a:pt x="4559627" y="3195104"/>
                </a:lnTo>
                <a:lnTo>
                  <a:pt x="4201159" y="3311666"/>
                </a:lnTo>
                <a:cubicBezTo>
                  <a:pt x="4189183" y="3315658"/>
                  <a:pt x="4180401" y="3315658"/>
                  <a:pt x="4169224" y="3307675"/>
                </a:cubicBezTo>
                <a:cubicBezTo>
                  <a:pt x="4016735" y="3195903"/>
                  <a:pt x="3910552" y="3051398"/>
                  <a:pt x="3852271" y="2870966"/>
                </a:cubicBezTo>
                <a:cubicBezTo>
                  <a:pt x="3849077" y="2860587"/>
                  <a:pt x="3848279" y="2852604"/>
                  <a:pt x="3855464" y="2843023"/>
                </a:cubicBezTo>
                <a:lnTo>
                  <a:pt x="4182796" y="2392742"/>
                </a:lnTo>
                <a:cubicBezTo>
                  <a:pt x="4185191" y="2389549"/>
                  <a:pt x="4187586" y="2387154"/>
                  <a:pt x="4192376" y="2381565"/>
                </a:cubicBezTo>
                <a:cubicBezTo>
                  <a:pt x="4293770" y="2692930"/>
                  <a:pt x="4475798" y="2942819"/>
                  <a:pt x="4741656" y="3136025"/>
                </a:cubicBezTo>
                <a:close/>
                <a:moveTo>
                  <a:pt x="4143676" y="3330827"/>
                </a:moveTo>
                <a:lnTo>
                  <a:pt x="4090185" y="3348392"/>
                </a:lnTo>
                <a:lnTo>
                  <a:pt x="3601583" y="3507267"/>
                </a:lnTo>
                <a:cubicBezTo>
                  <a:pt x="3589607" y="3511259"/>
                  <a:pt x="3581623" y="3509662"/>
                  <a:pt x="3572043" y="3501678"/>
                </a:cubicBezTo>
                <a:cubicBezTo>
                  <a:pt x="3532124" y="3468147"/>
                  <a:pt x="3502585" y="3427430"/>
                  <a:pt x="3483424" y="3378730"/>
                </a:cubicBezTo>
                <a:cubicBezTo>
                  <a:pt x="3480230" y="3369947"/>
                  <a:pt x="3479432" y="3362762"/>
                  <a:pt x="3485819" y="3353980"/>
                </a:cubicBezTo>
                <a:lnTo>
                  <a:pt x="3817941" y="2898111"/>
                </a:lnTo>
                <a:cubicBezTo>
                  <a:pt x="3818739" y="2896514"/>
                  <a:pt x="3820336" y="2894917"/>
                  <a:pt x="3823529" y="2890127"/>
                </a:cubicBezTo>
                <a:cubicBezTo>
                  <a:pt x="3885004" y="3070559"/>
                  <a:pt x="3990389" y="3215862"/>
                  <a:pt x="4143676" y="3330827"/>
                </a:cubicBezTo>
                <a:close/>
                <a:moveTo>
                  <a:pt x="3553680" y="3702069"/>
                </a:moveTo>
                <a:cubicBezTo>
                  <a:pt x="3556874" y="3719634"/>
                  <a:pt x="3544100" y="3708457"/>
                  <a:pt x="3539310" y="3706860"/>
                </a:cubicBezTo>
                <a:lnTo>
                  <a:pt x="3339717" y="3642192"/>
                </a:lnTo>
                <a:cubicBezTo>
                  <a:pt x="3334129" y="3640595"/>
                  <a:pt x="3328540" y="3638200"/>
                  <a:pt x="3317363" y="3634208"/>
                </a:cubicBezTo>
                <a:lnTo>
                  <a:pt x="3555277" y="3556766"/>
                </a:lnTo>
                <a:cubicBezTo>
                  <a:pt x="3545697" y="3607063"/>
                  <a:pt x="3544898" y="3654167"/>
                  <a:pt x="3553680" y="3702069"/>
                </a:cubicBezTo>
                <a:close/>
                <a:moveTo>
                  <a:pt x="3545697" y="3524831"/>
                </a:moveTo>
                <a:lnTo>
                  <a:pt x="3311774" y="3600677"/>
                </a:lnTo>
                <a:cubicBezTo>
                  <a:pt x="3310976" y="3599878"/>
                  <a:pt x="3310177" y="3598281"/>
                  <a:pt x="3309379" y="3597483"/>
                </a:cubicBezTo>
                <a:cubicBezTo>
                  <a:pt x="3356483" y="3532017"/>
                  <a:pt x="3403587" y="3467349"/>
                  <a:pt x="3453884" y="3398689"/>
                </a:cubicBezTo>
                <a:cubicBezTo>
                  <a:pt x="3475440" y="3447389"/>
                  <a:pt x="3504181" y="3488106"/>
                  <a:pt x="3545697" y="3524831"/>
                </a:cubicBezTo>
                <a:close/>
                <a:moveTo>
                  <a:pt x="3312572" y="3669336"/>
                </a:moveTo>
                <a:lnTo>
                  <a:pt x="3545697" y="3745181"/>
                </a:lnTo>
                <a:cubicBezTo>
                  <a:pt x="3504980" y="3781108"/>
                  <a:pt x="3475440" y="3821027"/>
                  <a:pt x="3453884" y="3871324"/>
                </a:cubicBezTo>
                <a:lnTo>
                  <a:pt x="3310177" y="3673328"/>
                </a:lnTo>
                <a:cubicBezTo>
                  <a:pt x="3310976" y="3671731"/>
                  <a:pt x="3311774" y="3670933"/>
                  <a:pt x="3312572" y="3669336"/>
                </a:cubicBezTo>
                <a:close/>
                <a:moveTo>
                  <a:pt x="3485020" y="3884896"/>
                </a:moveTo>
                <a:cubicBezTo>
                  <a:pt x="3504181" y="3838591"/>
                  <a:pt x="3532923" y="3799471"/>
                  <a:pt x="3572043" y="3767536"/>
                </a:cubicBezTo>
                <a:cubicBezTo>
                  <a:pt x="3580026" y="3761149"/>
                  <a:pt x="3587212" y="3758754"/>
                  <a:pt x="3598389" y="3761947"/>
                </a:cubicBezTo>
                <a:lnTo>
                  <a:pt x="4130902" y="3935194"/>
                </a:lnTo>
                <a:cubicBezTo>
                  <a:pt x="4134095" y="3935992"/>
                  <a:pt x="4136490" y="3937589"/>
                  <a:pt x="4142079" y="3939984"/>
                </a:cubicBezTo>
                <a:cubicBezTo>
                  <a:pt x="3990389" y="4054151"/>
                  <a:pt x="3884206" y="4198656"/>
                  <a:pt x="3824328" y="4375894"/>
                </a:cubicBezTo>
                <a:cubicBezTo>
                  <a:pt x="3816344" y="4372701"/>
                  <a:pt x="3813949" y="4366313"/>
                  <a:pt x="3809957" y="4361523"/>
                </a:cubicBezTo>
                <a:lnTo>
                  <a:pt x="3489811" y="3920823"/>
                </a:lnTo>
                <a:cubicBezTo>
                  <a:pt x="3480230" y="3908847"/>
                  <a:pt x="3479432" y="3898469"/>
                  <a:pt x="3485020" y="3884896"/>
                </a:cubicBezTo>
                <a:close/>
                <a:moveTo>
                  <a:pt x="4119725" y="4789450"/>
                </a:moveTo>
                <a:lnTo>
                  <a:pt x="3858658" y="4430183"/>
                </a:lnTo>
                <a:cubicBezTo>
                  <a:pt x="3849876" y="4418207"/>
                  <a:pt x="3849077" y="4408627"/>
                  <a:pt x="3853069" y="4395055"/>
                </a:cubicBezTo>
                <a:cubicBezTo>
                  <a:pt x="3911350" y="4216220"/>
                  <a:pt x="4016735" y="4072513"/>
                  <a:pt x="4169224" y="3961540"/>
                </a:cubicBezTo>
                <a:cubicBezTo>
                  <a:pt x="4177208" y="3955951"/>
                  <a:pt x="4184393" y="3951161"/>
                  <a:pt x="4194772" y="3955153"/>
                </a:cubicBezTo>
                <a:lnTo>
                  <a:pt x="4731276" y="4129996"/>
                </a:lnTo>
                <a:cubicBezTo>
                  <a:pt x="4732873" y="4130794"/>
                  <a:pt x="4734470" y="4131593"/>
                  <a:pt x="4740059" y="4133988"/>
                </a:cubicBezTo>
                <a:cubicBezTo>
                  <a:pt x="4475798" y="4325597"/>
                  <a:pt x="4292971" y="4575487"/>
                  <a:pt x="4192376" y="4888448"/>
                </a:cubicBezTo>
                <a:cubicBezTo>
                  <a:pt x="4166829" y="4853319"/>
                  <a:pt x="4142878" y="4821384"/>
                  <a:pt x="4119725" y="4789450"/>
                </a:cubicBezTo>
                <a:close/>
                <a:moveTo>
                  <a:pt x="4223513" y="4905213"/>
                </a:moveTo>
                <a:cubicBezTo>
                  <a:pt x="4320914" y="4595446"/>
                  <a:pt x="4502144" y="4346354"/>
                  <a:pt x="4767203" y="4157939"/>
                </a:cubicBezTo>
                <a:cubicBezTo>
                  <a:pt x="4775985" y="4151552"/>
                  <a:pt x="4783969" y="4146762"/>
                  <a:pt x="4796743" y="4150754"/>
                </a:cubicBezTo>
                <a:lnTo>
                  <a:pt x="5329256" y="4324000"/>
                </a:lnTo>
                <a:cubicBezTo>
                  <a:pt x="5331651" y="4324798"/>
                  <a:pt x="5334046" y="4325597"/>
                  <a:pt x="5339635" y="4327992"/>
                </a:cubicBezTo>
                <a:cubicBezTo>
                  <a:pt x="4962006" y="4597841"/>
                  <a:pt x="4702535" y="4952317"/>
                  <a:pt x="4563619" y="5393816"/>
                </a:cubicBezTo>
                <a:cubicBezTo>
                  <a:pt x="4555635" y="5390623"/>
                  <a:pt x="4553240" y="5385034"/>
                  <a:pt x="4550047" y="5379445"/>
                </a:cubicBezTo>
                <a:lnTo>
                  <a:pt x="4229900" y="4937947"/>
                </a:lnTo>
                <a:cubicBezTo>
                  <a:pt x="4220319" y="4928366"/>
                  <a:pt x="4218723" y="4918786"/>
                  <a:pt x="4223513" y="4905213"/>
                </a:cubicBezTo>
                <a:close/>
                <a:moveTo>
                  <a:pt x="5330853" y="4289670"/>
                </a:moveTo>
                <a:lnTo>
                  <a:pt x="4808718" y="4120415"/>
                </a:lnTo>
                <a:cubicBezTo>
                  <a:pt x="4798340" y="4117222"/>
                  <a:pt x="4791953" y="4111633"/>
                  <a:pt x="4788759" y="4100456"/>
                </a:cubicBezTo>
                <a:cubicBezTo>
                  <a:pt x="4684173" y="3789890"/>
                  <a:pt x="4684173" y="3479324"/>
                  <a:pt x="4789558" y="3169557"/>
                </a:cubicBezTo>
                <a:cubicBezTo>
                  <a:pt x="4792751" y="3160775"/>
                  <a:pt x="4796743" y="3154387"/>
                  <a:pt x="4807122" y="3151194"/>
                </a:cubicBezTo>
                <a:lnTo>
                  <a:pt x="5340433" y="2978746"/>
                </a:lnTo>
                <a:cubicBezTo>
                  <a:pt x="5343626" y="2977948"/>
                  <a:pt x="5346021" y="2977149"/>
                  <a:pt x="5353207" y="2975553"/>
                </a:cubicBezTo>
                <a:cubicBezTo>
                  <a:pt x="5278959" y="3191911"/>
                  <a:pt x="5242233" y="3411463"/>
                  <a:pt x="5242233" y="3636603"/>
                </a:cubicBezTo>
                <a:cubicBezTo>
                  <a:pt x="5242233" y="3860945"/>
                  <a:pt x="5278959" y="4079699"/>
                  <a:pt x="5351610" y="4292065"/>
                </a:cubicBezTo>
                <a:cubicBezTo>
                  <a:pt x="5342030" y="4295259"/>
                  <a:pt x="5336441" y="4291267"/>
                  <a:pt x="5330853" y="4289670"/>
                </a:cubicBezTo>
                <a:close/>
                <a:moveTo>
                  <a:pt x="3279839" y="835122"/>
                </a:moveTo>
                <a:cubicBezTo>
                  <a:pt x="3279839" y="828735"/>
                  <a:pt x="3280638" y="823146"/>
                  <a:pt x="3280638" y="813566"/>
                </a:cubicBezTo>
                <a:cubicBezTo>
                  <a:pt x="3762853" y="1174429"/>
                  <a:pt x="4302552" y="1349272"/>
                  <a:pt x="4901330" y="1341289"/>
                </a:cubicBezTo>
                <a:cubicBezTo>
                  <a:pt x="4902128" y="1350071"/>
                  <a:pt x="4895741" y="1354861"/>
                  <a:pt x="4891749" y="1359651"/>
                </a:cubicBezTo>
                <a:lnTo>
                  <a:pt x="4572401" y="1799553"/>
                </a:lnTo>
                <a:cubicBezTo>
                  <a:pt x="4564417" y="1810730"/>
                  <a:pt x="4556434" y="1815521"/>
                  <a:pt x="4542861" y="1815521"/>
                </a:cubicBezTo>
                <a:cubicBezTo>
                  <a:pt x="4079806" y="1823504"/>
                  <a:pt x="3663855" y="1687781"/>
                  <a:pt x="3293412" y="1409949"/>
                </a:cubicBezTo>
                <a:cubicBezTo>
                  <a:pt x="3283033" y="1401965"/>
                  <a:pt x="3278243" y="1393183"/>
                  <a:pt x="3278243" y="1379611"/>
                </a:cubicBezTo>
                <a:cubicBezTo>
                  <a:pt x="3279839" y="1198380"/>
                  <a:pt x="3279041" y="1017150"/>
                  <a:pt x="3279839" y="835122"/>
                </a:cubicBezTo>
                <a:close/>
                <a:moveTo>
                  <a:pt x="3279041" y="1465036"/>
                </a:moveTo>
                <a:cubicBezTo>
                  <a:pt x="3279041" y="1458649"/>
                  <a:pt x="3277444" y="1452262"/>
                  <a:pt x="3282234" y="1445077"/>
                </a:cubicBezTo>
                <a:cubicBezTo>
                  <a:pt x="3653477" y="1719716"/>
                  <a:pt x="4068629" y="1855439"/>
                  <a:pt x="4529289" y="1851447"/>
                </a:cubicBezTo>
                <a:cubicBezTo>
                  <a:pt x="4532482" y="1858633"/>
                  <a:pt x="4526894" y="1862624"/>
                  <a:pt x="4523700" y="1866616"/>
                </a:cubicBezTo>
                <a:lnTo>
                  <a:pt x="4198764" y="2314502"/>
                </a:lnTo>
                <a:cubicBezTo>
                  <a:pt x="4192376" y="2323284"/>
                  <a:pt x="4185191" y="2326478"/>
                  <a:pt x="4174813" y="2326478"/>
                </a:cubicBezTo>
                <a:cubicBezTo>
                  <a:pt x="3846682" y="2331268"/>
                  <a:pt x="3552084" y="2235463"/>
                  <a:pt x="3289420" y="2039064"/>
                </a:cubicBezTo>
                <a:cubicBezTo>
                  <a:pt x="3279839" y="2031879"/>
                  <a:pt x="3277444" y="2024694"/>
                  <a:pt x="3277444" y="2013516"/>
                </a:cubicBezTo>
                <a:cubicBezTo>
                  <a:pt x="3279041" y="1829891"/>
                  <a:pt x="3279041" y="1647863"/>
                  <a:pt x="3279041" y="1465036"/>
                </a:cubicBezTo>
                <a:close/>
                <a:moveTo>
                  <a:pt x="3279041" y="2093353"/>
                </a:moveTo>
                <a:cubicBezTo>
                  <a:pt x="3279041" y="2087765"/>
                  <a:pt x="3279839" y="2082176"/>
                  <a:pt x="3279839" y="2076588"/>
                </a:cubicBezTo>
                <a:cubicBezTo>
                  <a:pt x="3288621" y="2075789"/>
                  <a:pt x="3292613" y="2081378"/>
                  <a:pt x="3297403" y="2085370"/>
                </a:cubicBezTo>
                <a:cubicBezTo>
                  <a:pt x="3549688" y="2265801"/>
                  <a:pt x="3831513" y="2358412"/>
                  <a:pt x="4141281" y="2360009"/>
                </a:cubicBezTo>
                <a:lnTo>
                  <a:pt x="4152458" y="2360009"/>
                </a:lnTo>
                <a:cubicBezTo>
                  <a:pt x="4161240" y="2360009"/>
                  <a:pt x="4162837" y="2363203"/>
                  <a:pt x="4157248" y="2370388"/>
                </a:cubicBezTo>
                <a:cubicBezTo>
                  <a:pt x="4155651" y="2372783"/>
                  <a:pt x="4153256" y="2375976"/>
                  <a:pt x="4151660" y="2378372"/>
                </a:cubicBezTo>
                <a:lnTo>
                  <a:pt x="3831513" y="2819870"/>
                </a:lnTo>
                <a:cubicBezTo>
                  <a:pt x="3822731" y="2832644"/>
                  <a:pt x="3813151" y="2836636"/>
                  <a:pt x="3797982" y="2836636"/>
                </a:cubicBezTo>
                <a:cubicBezTo>
                  <a:pt x="3611163" y="2835838"/>
                  <a:pt x="3443505" y="2780750"/>
                  <a:pt x="3292613" y="2671373"/>
                </a:cubicBezTo>
                <a:cubicBezTo>
                  <a:pt x="3283033" y="2664188"/>
                  <a:pt x="3276646" y="2657003"/>
                  <a:pt x="3276646" y="2643431"/>
                </a:cubicBezTo>
                <a:cubicBezTo>
                  <a:pt x="3279041" y="2459007"/>
                  <a:pt x="3279041" y="2276180"/>
                  <a:pt x="3279041" y="2093353"/>
                </a:cubicBezTo>
                <a:close/>
                <a:moveTo>
                  <a:pt x="3281436" y="2706502"/>
                </a:moveTo>
                <a:cubicBezTo>
                  <a:pt x="3287025" y="2703308"/>
                  <a:pt x="3290218" y="2709695"/>
                  <a:pt x="3294210" y="2712090"/>
                </a:cubicBezTo>
                <a:cubicBezTo>
                  <a:pt x="3440312" y="2812685"/>
                  <a:pt x="3602381" y="2865378"/>
                  <a:pt x="3779619" y="2869369"/>
                </a:cubicBezTo>
                <a:cubicBezTo>
                  <a:pt x="3782014" y="2869369"/>
                  <a:pt x="3784409" y="2869369"/>
                  <a:pt x="3787603" y="2870168"/>
                </a:cubicBezTo>
                <a:cubicBezTo>
                  <a:pt x="3788401" y="2870168"/>
                  <a:pt x="3789998" y="2870966"/>
                  <a:pt x="3793990" y="2872563"/>
                </a:cubicBezTo>
                <a:cubicBezTo>
                  <a:pt x="3789998" y="2878950"/>
                  <a:pt x="3786804" y="2884538"/>
                  <a:pt x="3782812" y="2889329"/>
                </a:cubicBezTo>
                <a:lnTo>
                  <a:pt x="3462666" y="3330029"/>
                </a:lnTo>
                <a:cubicBezTo>
                  <a:pt x="3454682" y="3341206"/>
                  <a:pt x="3446699" y="3345996"/>
                  <a:pt x="3432328" y="3344400"/>
                </a:cubicBezTo>
                <a:cubicBezTo>
                  <a:pt x="3381232" y="3341206"/>
                  <a:pt x="3334927" y="3325239"/>
                  <a:pt x="3292613" y="3298094"/>
                </a:cubicBezTo>
                <a:cubicBezTo>
                  <a:pt x="3283033" y="3291707"/>
                  <a:pt x="3278243" y="3285320"/>
                  <a:pt x="3278243" y="3273345"/>
                </a:cubicBezTo>
                <a:cubicBezTo>
                  <a:pt x="3279041" y="3088921"/>
                  <a:pt x="3278243" y="2904498"/>
                  <a:pt x="3279041" y="2720873"/>
                </a:cubicBezTo>
                <a:cubicBezTo>
                  <a:pt x="3278243" y="2716082"/>
                  <a:pt x="3276646" y="2709695"/>
                  <a:pt x="3281436" y="2706502"/>
                </a:cubicBezTo>
                <a:close/>
                <a:moveTo>
                  <a:pt x="3278243" y="3551178"/>
                </a:moveTo>
                <a:lnTo>
                  <a:pt x="3278243" y="3350787"/>
                </a:lnTo>
                <a:cubicBezTo>
                  <a:pt x="3278243" y="3336416"/>
                  <a:pt x="3279041" y="3330029"/>
                  <a:pt x="3295008" y="3339609"/>
                </a:cubicBezTo>
                <a:cubicBezTo>
                  <a:pt x="3334129" y="3362762"/>
                  <a:pt x="3377240" y="3373939"/>
                  <a:pt x="3425941" y="3379528"/>
                </a:cubicBezTo>
                <a:lnTo>
                  <a:pt x="3281436" y="3579120"/>
                </a:lnTo>
                <a:cubicBezTo>
                  <a:pt x="3276646" y="3567145"/>
                  <a:pt x="3278243" y="3559161"/>
                  <a:pt x="3278243" y="3551178"/>
                </a:cubicBezTo>
                <a:close/>
                <a:moveTo>
                  <a:pt x="3278243" y="3741190"/>
                </a:moveTo>
                <a:cubicBezTo>
                  <a:pt x="3278243" y="3726021"/>
                  <a:pt x="3275847" y="3710053"/>
                  <a:pt x="3281436" y="3690892"/>
                </a:cubicBezTo>
                <a:lnTo>
                  <a:pt x="3425941" y="3890485"/>
                </a:lnTo>
                <a:cubicBezTo>
                  <a:pt x="3374845" y="3896074"/>
                  <a:pt x="3330935" y="3908847"/>
                  <a:pt x="3289420" y="3932798"/>
                </a:cubicBezTo>
                <a:cubicBezTo>
                  <a:pt x="3273452" y="3941580"/>
                  <a:pt x="3278243" y="3927210"/>
                  <a:pt x="3278243" y="3920823"/>
                </a:cubicBezTo>
                <a:cubicBezTo>
                  <a:pt x="3277444" y="3860945"/>
                  <a:pt x="3277444" y="3801067"/>
                  <a:pt x="3278243" y="3741190"/>
                </a:cubicBezTo>
                <a:close/>
                <a:moveTo>
                  <a:pt x="3278243" y="4544350"/>
                </a:moveTo>
                <a:lnTo>
                  <a:pt x="3278243" y="3999063"/>
                </a:lnTo>
                <a:cubicBezTo>
                  <a:pt x="3278243" y="3984692"/>
                  <a:pt x="3283033" y="3975911"/>
                  <a:pt x="3295008" y="3967927"/>
                </a:cubicBezTo>
                <a:cubicBezTo>
                  <a:pt x="3338120" y="3941580"/>
                  <a:pt x="3384426" y="3925613"/>
                  <a:pt x="3435521" y="3924016"/>
                </a:cubicBezTo>
                <a:cubicBezTo>
                  <a:pt x="3445102" y="3923218"/>
                  <a:pt x="3452287" y="3924815"/>
                  <a:pt x="3458674" y="3933597"/>
                </a:cubicBezTo>
                <a:lnTo>
                  <a:pt x="3788401" y="4388668"/>
                </a:lnTo>
                <a:cubicBezTo>
                  <a:pt x="3789998" y="4391063"/>
                  <a:pt x="3790796" y="4392660"/>
                  <a:pt x="3793990" y="4398248"/>
                </a:cubicBezTo>
                <a:cubicBezTo>
                  <a:pt x="3740499" y="4399845"/>
                  <a:pt x="3689403" y="4403837"/>
                  <a:pt x="3639904" y="4413417"/>
                </a:cubicBezTo>
                <a:cubicBezTo>
                  <a:pt x="3516157" y="4435772"/>
                  <a:pt x="3401990" y="4482876"/>
                  <a:pt x="3298202" y="4553930"/>
                </a:cubicBezTo>
                <a:cubicBezTo>
                  <a:pt x="3293412" y="4557124"/>
                  <a:pt x="3288621" y="4565108"/>
                  <a:pt x="3282234" y="4561116"/>
                </a:cubicBezTo>
                <a:cubicBezTo>
                  <a:pt x="3275049" y="4558721"/>
                  <a:pt x="3278243" y="4550737"/>
                  <a:pt x="3278243" y="4544350"/>
                </a:cubicBezTo>
                <a:close/>
                <a:moveTo>
                  <a:pt x="3277444" y="5793001"/>
                </a:moveTo>
                <a:cubicBezTo>
                  <a:pt x="3277444" y="5615763"/>
                  <a:pt x="3277444" y="5438525"/>
                  <a:pt x="3276646" y="5261287"/>
                </a:cubicBezTo>
                <a:cubicBezTo>
                  <a:pt x="3276646" y="5246117"/>
                  <a:pt x="3281436" y="5236537"/>
                  <a:pt x="3293412" y="5227755"/>
                </a:cubicBezTo>
                <a:cubicBezTo>
                  <a:pt x="3518552" y="5060097"/>
                  <a:pt x="3771635" y="4965091"/>
                  <a:pt x="4051863" y="4945930"/>
                </a:cubicBezTo>
                <a:cubicBezTo>
                  <a:pt x="4092580" y="4943535"/>
                  <a:pt x="4133297" y="4942737"/>
                  <a:pt x="4174014" y="4942737"/>
                </a:cubicBezTo>
                <a:cubicBezTo>
                  <a:pt x="4184393" y="4942737"/>
                  <a:pt x="4191578" y="4945930"/>
                  <a:pt x="4197965" y="4954712"/>
                </a:cubicBezTo>
                <a:lnTo>
                  <a:pt x="4523700" y="5404195"/>
                </a:lnTo>
                <a:cubicBezTo>
                  <a:pt x="4526096" y="5407388"/>
                  <a:pt x="4528491" y="5411380"/>
                  <a:pt x="4532482" y="5418566"/>
                </a:cubicBezTo>
                <a:cubicBezTo>
                  <a:pt x="4464621" y="5418566"/>
                  <a:pt x="4400751" y="5420162"/>
                  <a:pt x="4337680" y="5424953"/>
                </a:cubicBezTo>
                <a:cubicBezTo>
                  <a:pt x="3957656" y="5455291"/>
                  <a:pt x="3613558" y="5583030"/>
                  <a:pt x="3305387" y="5806573"/>
                </a:cubicBezTo>
                <a:cubicBezTo>
                  <a:pt x="3297403" y="5812162"/>
                  <a:pt x="3288621" y="5824936"/>
                  <a:pt x="3280638" y="5821743"/>
                </a:cubicBezTo>
                <a:cubicBezTo>
                  <a:pt x="3272654" y="5817751"/>
                  <a:pt x="3277444" y="5802582"/>
                  <a:pt x="3277444" y="5793001"/>
                </a:cubicBezTo>
                <a:close/>
                <a:moveTo>
                  <a:pt x="4898934" y="5924732"/>
                </a:moveTo>
                <a:cubicBezTo>
                  <a:pt x="4895741" y="5931918"/>
                  <a:pt x="4887757" y="5927926"/>
                  <a:pt x="4882169" y="5927926"/>
                </a:cubicBezTo>
                <a:cubicBezTo>
                  <a:pt x="4296963" y="5923135"/>
                  <a:pt x="3768442" y="6093987"/>
                  <a:pt x="3297403" y="6442076"/>
                </a:cubicBezTo>
                <a:cubicBezTo>
                  <a:pt x="3291815" y="6446068"/>
                  <a:pt x="3287823" y="6452455"/>
                  <a:pt x="3279839" y="6452455"/>
                </a:cubicBezTo>
                <a:cubicBezTo>
                  <a:pt x="3275847" y="6446068"/>
                  <a:pt x="3278243" y="6438883"/>
                  <a:pt x="3278243" y="6431697"/>
                </a:cubicBezTo>
                <a:lnTo>
                  <a:pt x="3278243" y="5890402"/>
                </a:lnTo>
                <a:cubicBezTo>
                  <a:pt x="3278243" y="5876830"/>
                  <a:pt x="3281436" y="5867249"/>
                  <a:pt x="3293412" y="5858468"/>
                </a:cubicBezTo>
                <a:cubicBezTo>
                  <a:pt x="3575236" y="5645303"/>
                  <a:pt x="3890592" y="5514370"/>
                  <a:pt x="4241077" y="5468863"/>
                </a:cubicBezTo>
                <a:cubicBezTo>
                  <a:pt x="4340874" y="5455291"/>
                  <a:pt x="4441468" y="5451299"/>
                  <a:pt x="4542861" y="5452896"/>
                </a:cubicBezTo>
                <a:cubicBezTo>
                  <a:pt x="4555635" y="5452896"/>
                  <a:pt x="4563619" y="5456887"/>
                  <a:pt x="4571602" y="5467266"/>
                </a:cubicBezTo>
                <a:lnTo>
                  <a:pt x="4892547" y="5910362"/>
                </a:lnTo>
                <a:cubicBezTo>
                  <a:pt x="4894942" y="5915152"/>
                  <a:pt x="4901330" y="5919942"/>
                  <a:pt x="4898934" y="5924732"/>
                </a:cubicBezTo>
                <a:close/>
                <a:moveTo>
                  <a:pt x="4932466" y="5904773"/>
                </a:moveTo>
                <a:cubicBezTo>
                  <a:pt x="4925281" y="5903975"/>
                  <a:pt x="4923684" y="5897588"/>
                  <a:pt x="4920490" y="5892797"/>
                </a:cubicBezTo>
                <a:lnTo>
                  <a:pt x="4597949" y="5448904"/>
                </a:lnTo>
                <a:cubicBezTo>
                  <a:pt x="4590763" y="5438525"/>
                  <a:pt x="4588368" y="5429743"/>
                  <a:pt x="4592360" y="5416969"/>
                </a:cubicBezTo>
                <a:cubicBezTo>
                  <a:pt x="4728881" y="4972277"/>
                  <a:pt x="4988352" y="4617002"/>
                  <a:pt x="5368376" y="4350346"/>
                </a:cubicBezTo>
                <a:cubicBezTo>
                  <a:pt x="5376360" y="4344758"/>
                  <a:pt x="5383545" y="4342362"/>
                  <a:pt x="5394722" y="4345556"/>
                </a:cubicBezTo>
                <a:lnTo>
                  <a:pt x="5921647" y="4517206"/>
                </a:lnTo>
                <a:cubicBezTo>
                  <a:pt x="5926437" y="4518802"/>
                  <a:pt x="5931227" y="4521197"/>
                  <a:pt x="5937614" y="4523592"/>
                </a:cubicBezTo>
                <a:cubicBezTo>
                  <a:pt x="5446616" y="4871682"/>
                  <a:pt x="5111301" y="5331543"/>
                  <a:pt x="4932466" y="5904773"/>
                </a:cubicBezTo>
                <a:close/>
                <a:moveTo>
                  <a:pt x="5789117" y="4438965"/>
                </a:moveTo>
                <a:lnTo>
                  <a:pt x="5410690" y="4316016"/>
                </a:lnTo>
                <a:cubicBezTo>
                  <a:pt x="5397117" y="4312024"/>
                  <a:pt x="5389932" y="4304839"/>
                  <a:pt x="5385142" y="4291267"/>
                </a:cubicBezTo>
                <a:cubicBezTo>
                  <a:pt x="5236645" y="3854558"/>
                  <a:pt x="5236645" y="3417850"/>
                  <a:pt x="5385142" y="2981141"/>
                </a:cubicBezTo>
                <a:cubicBezTo>
                  <a:pt x="5389932" y="2966770"/>
                  <a:pt x="5397117" y="2959585"/>
                  <a:pt x="5411488" y="2954795"/>
                </a:cubicBezTo>
                <a:lnTo>
                  <a:pt x="5932025" y="2786339"/>
                </a:lnTo>
                <a:cubicBezTo>
                  <a:pt x="5936815" y="2784742"/>
                  <a:pt x="5941606" y="2783944"/>
                  <a:pt x="5949590" y="2781549"/>
                </a:cubicBezTo>
                <a:cubicBezTo>
                  <a:pt x="5757182" y="3351585"/>
                  <a:pt x="5757182" y="3919226"/>
                  <a:pt x="5949590" y="4490859"/>
                </a:cubicBezTo>
                <a:lnTo>
                  <a:pt x="5789117" y="4438965"/>
                </a:lnTo>
                <a:close/>
              </a:path>
            </a:pathLst>
          </a:custGeom>
          <a:solidFill>
            <a:schemeClr val="tx1"/>
          </a:solidFill>
          <a:ln w="797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ABB7B5C-63FF-48B4-B715-D01AE77F9DD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6937746" cy="6858000"/>
          </a:xfrm>
          <a:custGeom>
            <a:avLst/>
            <a:gdLst>
              <a:gd name="connsiteX0" fmla="*/ 4721285 w 6937746"/>
              <a:gd name="connsiteY0" fmla="*/ 4641539 h 6858000"/>
              <a:gd name="connsiteX1" fmla="*/ 6937746 w 6937746"/>
              <a:gd name="connsiteY1" fmla="*/ 6858000 h 6858000"/>
              <a:gd name="connsiteX2" fmla="*/ 2504824 w 6937746"/>
              <a:gd name="connsiteY2" fmla="*/ 6858000 h 6858000"/>
              <a:gd name="connsiteX3" fmla="*/ 2376433 w 6937746"/>
              <a:gd name="connsiteY3" fmla="*/ 2296687 h 6858000"/>
              <a:gd name="connsiteX4" fmla="*/ 4602775 w 6937746"/>
              <a:gd name="connsiteY4" fmla="*/ 4523028 h 6858000"/>
              <a:gd name="connsiteX5" fmla="*/ 2376433 w 6937746"/>
              <a:gd name="connsiteY5" fmla="*/ 6749369 h 6858000"/>
              <a:gd name="connsiteX6" fmla="*/ 150091 w 6937746"/>
              <a:gd name="connsiteY6" fmla="*/ 4523027 h 6858000"/>
              <a:gd name="connsiteX7" fmla="*/ 306688 w 6937746"/>
              <a:gd name="connsiteY7" fmla="*/ 0 h 6858000"/>
              <a:gd name="connsiteX8" fmla="*/ 4436095 w 6937746"/>
              <a:gd name="connsiteY8" fmla="*/ 0 h 6858000"/>
              <a:gd name="connsiteX9" fmla="*/ 2371391 w 6937746"/>
              <a:gd name="connsiteY9" fmla="*/ 2064703 h 6858000"/>
              <a:gd name="connsiteX10" fmla="*/ 0 w 6937746"/>
              <a:gd name="connsiteY10" fmla="*/ 0 h 6858000"/>
              <a:gd name="connsiteX11" fmla="*/ 79746 w 6937746"/>
              <a:gd name="connsiteY11" fmla="*/ 0 h 6858000"/>
              <a:gd name="connsiteX12" fmla="*/ 2257922 w 6937746"/>
              <a:gd name="connsiteY12" fmla="*/ 2178176 h 6858000"/>
              <a:gd name="connsiteX13" fmla="*/ 31580 w 6937746"/>
              <a:gd name="connsiteY13" fmla="*/ 4404516 h 6858000"/>
              <a:gd name="connsiteX14" fmla="*/ 0 w 6937746"/>
              <a:gd name="connsiteY14" fmla="*/ 437293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937746" h="6858000">
                <a:moveTo>
                  <a:pt x="4721285" y="4641539"/>
                </a:moveTo>
                <a:lnTo>
                  <a:pt x="6937746" y="6858000"/>
                </a:lnTo>
                <a:lnTo>
                  <a:pt x="2504824" y="6858000"/>
                </a:lnTo>
                <a:close/>
                <a:moveTo>
                  <a:pt x="2376433" y="2296687"/>
                </a:moveTo>
                <a:lnTo>
                  <a:pt x="4602775" y="4523028"/>
                </a:lnTo>
                <a:lnTo>
                  <a:pt x="2376433" y="6749369"/>
                </a:lnTo>
                <a:lnTo>
                  <a:pt x="150091" y="4523027"/>
                </a:lnTo>
                <a:close/>
                <a:moveTo>
                  <a:pt x="306688" y="0"/>
                </a:moveTo>
                <a:lnTo>
                  <a:pt x="4436095" y="0"/>
                </a:lnTo>
                <a:lnTo>
                  <a:pt x="2371391" y="2064703"/>
                </a:lnTo>
                <a:close/>
                <a:moveTo>
                  <a:pt x="0" y="0"/>
                </a:moveTo>
                <a:lnTo>
                  <a:pt x="79746" y="0"/>
                </a:lnTo>
                <a:lnTo>
                  <a:pt x="2257922" y="2178176"/>
                </a:lnTo>
                <a:lnTo>
                  <a:pt x="31580" y="4404516"/>
                </a:lnTo>
                <a:lnTo>
                  <a:pt x="0" y="437293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/>
              <a:t>Place Your Picture Here</a:t>
            </a:r>
            <a:endParaRPr lang="ko-KR" altLang="en-US" dirty="0"/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E5C6615D-74A7-4D27-8C58-6956FAED2457}"/>
              </a:ext>
            </a:extLst>
          </p:cNvPr>
          <p:cNvSpPr/>
          <p:nvPr/>
        </p:nvSpPr>
        <p:spPr>
          <a:xfrm>
            <a:off x="3295170" y="1741869"/>
            <a:ext cx="55648" cy="185492"/>
          </a:xfrm>
          <a:custGeom>
            <a:avLst/>
            <a:gdLst>
              <a:gd name="connsiteX0" fmla="*/ 31433 w 28575"/>
              <a:gd name="connsiteY0" fmla="*/ 1905 h 95250"/>
              <a:gd name="connsiteX1" fmla="*/ 8573 w 28575"/>
              <a:gd name="connsiteY1" fmla="*/ 98108 h 95250"/>
              <a:gd name="connsiteX2" fmla="*/ 0 w 28575"/>
              <a:gd name="connsiteY2" fmla="*/ 96202 h 95250"/>
              <a:gd name="connsiteX3" fmla="*/ 18098 w 28575"/>
              <a:gd name="connsiteY3" fmla="*/ 0 h 95250"/>
              <a:gd name="connsiteX4" fmla="*/ 31433 w 28575"/>
              <a:gd name="connsiteY4" fmla="*/ 1905 h 95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575" h="95250">
                <a:moveTo>
                  <a:pt x="31433" y="1905"/>
                </a:moveTo>
                <a:cubicBezTo>
                  <a:pt x="23813" y="34290"/>
                  <a:pt x="16193" y="65723"/>
                  <a:pt x="8573" y="98108"/>
                </a:cubicBezTo>
                <a:cubicBezTo>
                  <a:pt x="5715" y="97155"/>
                  <a:pt x="2858" y="97155"/>
                  <a:pt x="0" y="96202"/>
                </a:cubicBezTo>
                <a:cubicBezTo>
                  <a:pt x="5715" y="63817"/>
                  <a:pt x="12383" y="32385"/>
                  <a:pt x="18098" y="0"/>
                </a:cubicBezTo>
                <a:cubicBezTo>
                  <a:pt x="22860" y="952"/>
                  <a:pt x="27623" y="1905"/>
                  <a:pt x="31433" y="1905"/>
                </a:cubicBez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53698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그림 개체 틀 2">
            <a:extLst>
              <a:ext uri="{FF2B5EF4-FFF2-40B4-BE49-F238E27FC236}">
                <a16:creationId xmlns:a16="http://schemas.microsoft.com/office/drawing/2014/main" id="{6AD9C560-0B3B-4517-AB0A-C07579B3239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65370" y="885216"/>
            <a:ext cx="11595370" cy="556783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/>
              <a:t>Place Your Picture Here</a:t>
            </a:r>
            <a:endParaRPr lang="ko-KR" altLang="en-US" dirty="0"/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E5C6615D-74A7-4D27-8C58-6956FAED2457}"/>
              </a:ext>
            </a:extLst>
          </p:cNvPr>
          <p:cNvSpPr/>
          <p:nvPr/>
        </p:nvSpPr>
        <p:spPr>
          <a:xfrm>
            <a:off x="3295170" y="1741869"/>
            <a:ext cx="55648" cy="185492"/>
          </a:xfrm>
          <a:custGeom>
            <a:avLst/>
            <a:gdLst>
              <a:gd name="connsiteX0" fmla="*/ 31433 w 28575"/>
              <a:gd name="connsiteY0" fmla="*/ 1905 h 95250"/>
              <a:gd name="connsiteX1" fmla="*/ 8573 w 28575"/>
              <a:gd name="connsiteY1" fmla="*/ 98108 h 95250"/>
              <a:gd name="connsiteX2" fmla="*/ 0 w 28575"/>
              <a:gd name="connsiteY2" fmla="*/ 96202 h 95250"/>
              <a:gd name="connsiteX3" fmla="*/ 18098 w 28575"/>
              <a:gd name="connsiteY3" fmla="*/ 0 h 95250"/>
              <a:gd name="connsiteX4" fmla="*/ 31433 w 28575"/>
              <a:gd name="connsiteY4" fmla="*/ 1905 h 95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575" h="95250">
                <a:moveTo>
                  <a:pt x="31433" y="1905"/>
                </a:moveTo>
                <a:cubicBezTo>
                  <a:pt x="23813" y="34290"/>
                  <a:pt x="16193" y="65723"/>
                  <a:pt x="8573" y="98108"/>
                </a:cubicBezTo>
                <a:cubicBezTo>
                  <a:pt x="5715" y="97155"/>
                  <a:pt x="2858" y="97155"/>
                  <a:pt x="0" y="96202"/>
                </a:cubicBezTo>
                <a:cubicBezTo>
                  <a:pt x="5715" y="63817"/>
                  <a:pt x="12383" y="32385"/>
                  <a:pt x="18098" y="0"/>
                </a:cubicBezTo>
                <a:cubicBezTo>
                  <a:pt x="22860" y="952"/>
                  <a:pt x="27623" y="1905"/>
                  <a:pt x="31433" y="1905"/>
                </a:cubicBez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13467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132242875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201739210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3370218" y="0"/>
            <a:ext cx="2533761" cy="494116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0">
            <a:noFill/>
          </a:ln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6288021" y="1916832"/>
            <a:ext cx="2546580" cy="494116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0">
            <a:noFill/>
          </a:ln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Rectangle 14">
            <a:extLst>
              <a:ext uri="{FF2B5EF4-FFF2-40B4-BE49-F238E27FC236}">
                <a16:creationId xmlns:a16="http://schemas.microsoft.com/office/drawing/2014/main" id="{286D091B-56D3-40E1-B273-0DF70D0E84AB}"/>
              </a:ext>
            </a:extLst>
          </p:cNvPr>
          <p:cNvSpPr/>
          <p:nvPr userDrawn="1"/>
        </p:nvSpPr>
        <p:spPr>
          <a:xfrm>
            <a:off x="0" y="5080596"/>
            <a:ext cx="5903979" cy="165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2A0266B7-2095-45B9-A0DF-267DCB879C0E}"/>
              </a:ext>
            </a:extLst>
          </p:cNvPr>
          <p:cNvSpPr/>
          <p:nvPr userDrawn="1"/>
        </p:nvSpPr>
        <p:spPr>
          <a:xfrm>
            <a:off x="6288021" y="130903"/>
            <a:ext cx="5903979" cy="165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18269594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82494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94396" y="213422"/>
            <a:ext cx="10802330" cy="840230"/>
          </a:xfrm>
          <a:prstGeom prst="rect">
            <a:avLst/>
          </a:prstGeom>
          <a:noFill/>
          <a:effectLst/>
        </p:spPr>
        <p:txBody>
          <a:bodyPr wrap="square" rtlCol="0" anchor="ctr">
            <a:spAutoFit/>
          </a:bodyPr>
          <a:lstStyle>
            <a:lvl1pPr marL="0" indent="0" algn="l">
              <a:buFontTx/>
              <a:buNone/>
              <a:defRPr lang="en-US" altLang="ko-KR" sz="5400" dirty="0">
                <a:solidFill>
                  <a:schemeClr val="accent1"/>
                </a:solidFill>
                <a:effectLst/>
                <a:latin typeface="+mj-lt"/>
              </a:defRPr>
            </a:lvl1pPr>
          </a:lstStyle>
          <a:p>
            <a:pPr marL="0" lvl="0"/>
            <a:r>
              <a:rPr lang="en-US" altLang="ko-KR" dirty="0"/>
              <a:t>BASIC LAYOUT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2BCB857-413F-4668-83E4-0A77146672CC}"/>
              </a:ext>
            </a:extLst>
          </p:cNvPr>
          <p:cNvGrpSpPr/>
          <p:nvPr userDrawn="1"/>
        </p:nvGrpSpPr>
        <p:grpSpPr>
          <a:xfrm>
            <a:off x="143532" y="111977"/>
            <a:ext cx="11753193" cy="1709241"/>
            <a:chOff x="143532" y="111977"/>
            <a:chExt cx="11753193" cy="1709241"/>
          </a:xfrm>
          <a:solidFill>
            <a:schemeClr val="accent1"/>
          </a:solidFill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EF838DF-F68E-4848-A031-065C7296953E}"/>
                </a:ext>
              </a:extLst>
            </p:cNvPr>
            <p:cNvSpPr/>
            <p:nvPr userDrawn="1"/>
          </p:nvSpPr>
          <p:spPr>
            <a:xfrm>
              <a:off x="323528" y="980988"/>
              <a:ext cx="11573197" cy="695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B7E11F3-FA4E-4316-8377-3E5BDBA56530}"/>
                </a:ext>
              </a:extLst>
            </p:cNvPr>
            <p:cNvSpPr/>
            <p:nvPr userDrawn="1"/>
          </p:nvSpPr>
          <p:spPr>
            <a:xfrm>
              <a:off x="143532" y="111977"/>
              <a:ext cx="770868" cy="938610"/>
            </a:xfrm>
            <a:custGeom>
              <a:avLst/>
              <a:gdLst>
                <a:gd name="connsiteX0" fmla="*/ 2345425 w 4295741"/>
                <a:gd name="connsiteY0" fmla="*/ 1412300 h 5230498"/>
                <a:gd name="connsiteX1" fmla="*/ 2335110 w 4295741"/>
                <a:gd name="connsiteY1" fmla="*/ 1420343 h 5230498"/>
                <a:gd name="connsiteX2" fmla="*/ 2265573 w 4295741"/>
                <a:gd name="connsiteY2" fmla="*/ 1523612 h 5230498"/>
                <a:gd name="connsiteX3" fmla="*/ 2273357 w 4295741"/>
                <a:gd name="connsiteY3" fmla="*/ 1545408 h 5230498"/>
                <a:gd name="connsiteX4" fmla="*/ 2745594 w 4295741"/>
                <a:gd name="connsiteY4" fmla="*/ 1793462 h 5230498"/>
                <a:gd name="connsiteX5" fmla="*/ 2757011 w 4295741"/>
                <a:gd name="connsiteY5" fmla="*/ 1813701 h 5230498"/>
                <a:gd name="connsiteX6" fmla="*/ 2738848 w 4295741"/>
                <a:gd name="connsiteY6" fmla="*/ 1809550 h 5230498"/>
                <a:gd name="connsiteX7" fmla="*/ 2260903 w 4295741"/>
                <a:gd name="connsiteY7" fmla="*/ 1559419 h 5230498"/>
                <a:gd name="connsiteX8" fmla="*/ 2239107 w 4295741"/>
                <a:gd name="connsiteY8" fmla="*/ 1560457 h 5230498"/>
                <a:gd name="connsiteX9" fmla="*/ 2154001 w 4295741"/>
                <a:gd name="connsiteY9" fmla="*/ 1720811 h 5230498"/>
                <a:gd name="connsiteX10" fmla="*/ 2159710 w 4295741"/>
                <a:gd name="connsiteY10" fmla="*/ 1877012 h 5230498"/>
                <a:gd name="connsiteX11" fmla="*/ 2325770 w 4295741"/>
                <a:gd name="connsiteY11" fmla="*/ 2179555 h 5230498"/>
                <a:gd name="connsiteX12" fmla="*/ 2467959 w 4295741"/>
                <a:gd name="connsiteY12" fmla="*/ 2299430 h 5230498"/>
                <a:gd name="connsiteX13" fmla="*/ 2925147 w 4295741"/>
                <a:gd name="connsiteY13" fmla="*/ 2742086 h 5230498"/>
                <a:gd name="connsiteX14" fmla="*/ 3283736 w 4295741"/>
                <a:gd name="connsiteY14" fmla="*/ 3335237 h 5230498"/>
                <a:gd name="connsiteX15" fmla="*/ 3410357 w 4295741"/>
                <a:gd name="connsiteY15" fmla="*/ 4061754 h 5230498"/>
                <a:gd name="connsiteX16" fmla="*/ 3357944 w 4295741"/>
                <a:gd name="connsiteY16" fmla="*/ 4549040 h 5230498"/>
                <a:gd name="connsiteX17" fmla="*/ 3355869 w 4295741"/>
                <a:gd name="connsiteY17" fmla="*/ 4711469 h 5230498"/>
                <a:gd name="connsiteX18" fmla="*/ 3509475 w 4295741"/>
                <a:gd name="connsiteY18" fmla="*/ 4776336 h 5230498"/>
                <a:gd name="connsiteX19" fmla="*/ 3581090 w 4295741"/>
                <a:gd name="connsiteY19" fmla="*/ 4699015 h 5230498"/>
                <a:gd name="connsiteX20" fmla="*/ 3681764 w 4295741"/>
                <a:gd name="connsiteY20" fmla="*/ 4491956 h 5230498"/>
                <a:gd name="connsiteX21" fmla="*/ 3865989 w 4295741"/>
                <a:gd name="connsiteY21" fmla="*/ 3559419 h 5230498"/>
                <a:gd name="connsiteX22" fmla="*/ 3649071 w 4295741"/>
                <a:gd name="connsiteY22" fmla="*/ 2905552 h 5230498"/>
                <a:gd name="connsiteX23" fmla="*/ 3446683 w 4295741"/>
                <a:gd name="connsiteY23" fmla="*/ 2689673 h 5230498"/>
                <a:gd name="connsiteX24" fmla="*/ 3039314 w 4295741"/>
                <a:gd name="connsiteY24" fmla="*/ 2186300 h 5230498"/>
                <a:gd name="connsiteX25" fmla="*/ 2831219 w 4295741"/>
                <a:gd name="connsiteY25" fmla="*/ 1565646 h 5230498"/>
                <a:gd name="connsiteX26" fmla="*/ 2831219 w 4295741"/>
                <a:gd name="connsiteY26" fmla="*/ 1508563 h 5230498"/>
                <a:gd name="connsiteX27" fmla="*/ 2816170 w 4295741"/>
                <a:gd name="connsiteY27" fmla="*/ 1494551 h 5230498"/>
                <a:gd name="connsiteX28" fmla="*/ 2360021 w 4295741"/>
                <a:gd name="connsiteY28" fmla="*/ 1413596 h 5230498"/>
                <a:gd name="connsiteX29" fmla="*/ 2345425 w 4295741"/>
                <a:gd name="connsiteY29" fmla="*/ 1412300 h 5230498"/>
                <a:gd name="connsiteX30" fmla="*/ 2462346 w 4295741"/>
                <a:gd name="connsiteY30" fmla="*/ 1246239 h 5230498"/>
                <a:gd name="connsiteX31" fmla="*/ 2428521 w 4295741"/>
                <a:gd name="connsiteY31" fmla="*/ 1246497 h 5230498"/>
                <a:gd name="connsiteX32" fmla="*/ 2406206 w 4295741"/>
                <a:gd name="connsiteY32" fmla="*/ 1267255 h 5230498"/>
                <a:gd name="connsiteX33" fmla="*/ 2358463 w 4295741"/>
                <a:gd name="connsiteY33" fmla="*/ 1377790 h 5230498"/>
                <a:gd name="connsiteX34" fmla="*/ 2369361 w 4295741"/>
                <a:gd name="connsiteY34" fmla="*/ 1396991 h 5230498"/>
                <a:gd name="connsiteX35" fmla="*/ 2423849 w 4295741"/>
                <a:gd name="connsiteY35" fmla="*/ 1403737 h 5230498"/>
                <a:gd name="connsiteX36" fmla="*/ 2813056 w 4295741"/>
                <a:gd name="connsiteY36" fmla="*/ 1475350 h 5230498"/>
                <a:gd name="connsiteX37" fmla="*/ 2832257 w 4295741"/>
                <a:gd name="connsiteY37" fmla="*/ 1462896 h 5230498"/>
                <a:gd name="connsiteX38" fmla="*/ 2858204 w 4295741"/>
                <a:gd name="connsiteY38" fmla="*/ 1279191 h 5230498"/>
                <a:gd name="connsiteX39" fmla="*/ 2844711 w 4295741"/>
                <a:gd name="connsiteY39" fmla="*/ 1255839 h 5230498"/>
                <a:gd name="connsiteX40" fmla="*/ 2462346 w 4295741"/>
                <a:gd name="connsiteY40" fmla="*/ 1246239 h 5230498"/>
                <a:gd name="connsiteX41" fmla="*/ 1125324 w 4295741"/>
                <a:gd name="connsiteY41" fmla="*/ 819937 h 5230498"/>
                <a:gd name="connsiteX42" fmla="*/ 1020238 w 4295741"/>
                <a:gd name="connsiteY42" fmla="*/ 833429 h 5230498"/>
                <a:gd name="connsiteX43" fmla="*/ 1003113 w 4295741"/>
                <a:gd name="connsiteY43" fmla="*/ 863010 h 5230498"/>
                <a:gd name="connsiteX44" fmla="*/ 1214323 w 4295741"/>
                <a:gd name="connsiteY44" fmla="*/ 1062284 h 5230498"/>
                <a:gd name="connsiteX45" fmla="*/ 1214326 w 4295741"/>
                <a:gd name="connsiteY45" fmla="*/ 1062283 h 5230498"/>
                <a:gd name="connsiteX46" fmla="*/ 1214322 w 4295741"/>
                <a:gd name="connsiteY46" fmla="*/ 1062282 h 5230498"/>
                <a:gd name="connsiteX47" fmla="*/ 1217434 w 4295741"/>
                <a:gd name="connsiteY47" fmla="*/ 1042563 h 5230498"/>
                <a:gd name="connsiteX48" fmla="*/ 1222106 w 4295741"/>
                <a:gd name="connsiteY48" fmla="*/ 859896 h 5230498"/>
                <a:gd name="connsiteX49" fmla="*/ 1234041 w 4295741"/>
                <a:gd name="connsiteY49" fmla="*/ 839138 h 5230498"/>
                <a:gd name="connsiteX50" fmla="*/ 1249609 w 4295741"/>
                <a:gd name="connsiteY50" fmla="*/ 955380 h 5230498"/>
                <a:gd name="connsiteX51" fmla="*/ 1241046 w 4295741"/>
                <a:gd name="connsiteY51" fmla="*/ 1010713 h 5230498"/>
                <a:gd name="connsiteX52" fmla="*/ 1227850 w 4295741"/>
                <a:gd name="connsiteY52" fmla="*/ 1064723 h 5230498"/>
                <a:gd name="connsiteX53" fmla="*/ 1227815 w 4295741"/>
                <a:gd name="connsiteY53" fmla="*/ 1065917 h 5230498"/>
                <a:gd name="connsiteX54" fmla="*/ 1441619 w 4295741"/>
                <a:gd name="connsiteY54" fmla="*/ 1048792 h 5230498"/>
                <a:gd name="connsiteX55" fmla="*/ 1452518 w 4295741"/>
                <a:gd name="connsiteY55" fmla="*/ 1026477 h 5230498"/>
                <a:gd name="connsiteX56" fmla="*/ 1230409 w 4295741"/>
                <a:gd name="connsiteY56" fmla="*/ 832910 h 5230498"/>
                <a:gd name="connsiteX57" fmla="*/ 1125324 w 4295741"/>
                <a:gd name="connsiteY57" fmla="*/ 819937 h 5230498"/>
                <a:gd name="connsiteX58" fmla="*/ 2028607 w 4295741"/>
                <a:gd name="connsiteY58" fmla="*/ 819485 h 5230498"/>
                <a:gd name="connsiteX59" fmla="*/ 1914893 w 4295741"/>
                <a:gd name="connsiteY59" fmla="*/ 835506 h 5230498"/>
                <a:gd name="connsiteX60" fmla="*/ 1703164 w 4295741"/>
                <a:gd name="connsiteY60" fmla="*/ 1026998 h 5230498"/>
                <a:gd name="connsiteX61" fmla="*/ 1707834 w 4295741"/>
                <a:gd name="connsiteY61" fmla="*/ 1045680 h 5230498"/>
                <a:gd name="connsiteX62" fmla="*/ 1915411 w 4295741"/>
                <a:gd name="connsiteY62" fmla="*/ 1065918 h 5230498"/>
                <a:gd name="connsiteX63" fmla="*/ 1925790 w 4295741"/>
                <a:gd name="connsiteY63" fmla="*/ 1049831 h 5230498"/>
                <a:gd name="connsiteX64" fmla="*/ 1910221 w 4295741"/>
                <a:gd name="connsiteY64" fmla="*/ 986521 h 5230498"/>
                <a:gd name="connsiteX65" fmla="*/ 1923714 w 4295741"/>
                <a:gd name="connsiteY65" fmla="*/ 840696 h 5230498"/>
                <a:gd name="connsiteX66" fmla="*/ 1938763 w 4295741"/>
                <a:gd name="connsiteY66" fmla="*/ 1042047 h 5230498"/>
                <a:gd name="connsiteX67" fmla="*/ 1936168 w 4295741"/>
                <a:gd name="connsiteY67" fmla="*/ 1059173 h 5230498"/>
                <a:gd name="connsiteX68" fmla="*/ 1953294 w 4295741"/>
                <a:gd name="connsiteY68" fmla="*/ 1058654 h 5230498"/>
                <a:gd name="connsiteX69" fmla="*/ 2155163 w 4295741"/>
                <a:gd name="connsiteY69" fmla="*/ 854708 h 5230498"/>
                <a:gd name="connsiteX70" fmla="*/ 2142708 w 4295741"/>
                <a:gd name="connsiteY70" fmla="*/ 834989 h 5230498"/>
                <a:gd name="connsiteX71" fmla="*/ 2028607 w 4295741"/>
                <a:gd name="connsiteY71" fmla="*/ 819485 h 5230498"/>
                <a:gd name="connsiteX72" fmla="*/ 2575900 w 4295741"/>
                <a:gd name="connsiteY72" fmla="*/ 0 h 5230498"/>
                <a:gd name="connsiteX73" fmla="*/ 2589393 w 4295741"/>
                <a:gd name="connsiteY73" fmla="*/ 26466 h 5230498"/>
                <a:gd name="connsiteX74" fmla="*/ 2524525 w 4295741"/>
                <a:gd name="connsiteY74" fmla="*/ 498184 h 5230498"/>
                <a:gd name="connsiteX75" fmla="*/ 2406206 w 4295741"/>
                <a:gd name="connsiteY75" fmla="*/ 704723 h 5230498"/>
                <a:gd name="connsiteX76" fmla="*/ 2397903 w 4295741"/>
                <a:gd name="connsiteY76" fmla="*/ 769071 h 5230498"/>
                <a:gd name="connsiteX77" fmla="*/ 2454986 w 4295741"/>
                <a:gd name="connsiteY77" fmla="*/ 1063310 h 5230498"/>
                <a:gd name="connsiteX78" fmla="*/ 2438900 w 4295741"/>
                <a:gd name="connsiteY78" fmla="*/ 1192528 h 5230498"/>
                <a:gd name="connsiteX79" fmla="*/ 2466403 w 4295741"/>
                <a:gd name="connsiteY79" fmla="*/ 1227297 h 5230498"/>
                <a:gd name="connsiteX80" fmla="*/ 2819284 w 4295741"/>
                <a:gd name="connsiteY80" fmla="*/ 1235599 h 5230498"/>
                <a:gd name="connsiteX81" fmla="*/ 2869102 w 4295741"/>
                <a:gd name="connsiteY81" fmla="*/ 1200831 h 5230498"/>
                <a:gd name="connsiteX82" fmla="*/ 3027898 w 4295741"/>
                <a:gd name="connsiteY82" fmla="*/ 932019 h 5230498"/>
                <a:gd name="connsiteX83" fmla="*/ 3305013 w 4295741"/>
                <a:gd name="connsiteY83" fmla="*/ 716658 h 5230498"/>
                <a:gd name="connsiteX84" fmla="*/ 3826030 w 4295741"/>
                <a:gd name="connsiteY84" fmla="*/ 607161 h 5230498"/>
                <a:gd name="connsiteX85" fmla="*/ 4128573 w 4295741"/>
                <a:gd name="connsiteY85" fmla="*/ 713026 h 5230498"/>
                <a:gd name="connsiteX86" fmla="*/ 4240145 w 4295741"/>
                <a:gd name="connsiteY86" fmla="*/ 841723 h 5230498"/>
                <a:gd name="connsiteX87" fmla="*/ 4189807 w 4295741"/>
                <a:gd name="connsiteY87" fmla="*/ 1316036 h 5230498"/>
                <a:gd name="connsiteX88" fmla="*/ 3869621 w 4295741"/>
                <a:gd name="connsiteY88" fmla="*/ 1496109 h 5230498"/>
                <a:gd name="connsiteX89" fmla="*/ 3638173 w 4295741"/>
                <a:gd name="connsiteY89" fmla="*/ 1449403 h 5230498"/>
                <a:gd name="connsiteX90" fmla="*/ 3564483 w 4295741"/>
                <a:gd name="connsiteY90" fmla="*/ 1366892 h 5230498"/>
                <a:gd name="connsiteX91" fmla="*/ 3600809 w 4295741"/>
                <a:gd name="connsiteY91" fmla="*/ 1215880 h 5230498"/>
                <a:gd name="connsiteX92" fmla="*/ 3682283 w 4295741"/>
                <a:gd name="connsiteY92" fmla="*/ 1198236 h 5230498"/>
                <a:gd name="connsiteX93" fmla="*/ 3793855 w 4295741"/>
                <a:gd name="connsiteY93" fmla="*/ 1222625 h 5230498"/>
                <a:gd name="connsiteX94" fmla="*/ 3988977 w 4295741"/>
                <a:gd name="connsiteY94" fmla="*/ 1093410 h 5230498"/>
                <a:gd name="connsiteX95" fmla="*/ 3965107 w 4295741"/>
                <a:gd name="connsiteY95" fmla="*/ 998962 h 5230498"/>
                <a:gd name="connsiteX96" fmla="*/ 3884152 w 4295741"/>
                <a:gd name="connsiteY96" fmla="*/ 949144 h 5230498"/>
                <a:gd name="connsiteX97" fmla="*/ 3620530 w 4295741"/>
                <a:gd name="connsiteY97" fmla="*/ 934614 h 5230498"/>
                <a:gd name="connsiteX98" fmla="*/ 3320062 w 4295741"/>
                <a:gd name="connsiteY98" fmla="*/ 1091854 h 5230498"/>
                <a:gd name="connsiteX99" fmla="*/ 3154001 w 4295741"/>
                <a:gd name="connsiteY99" fmla="*/ 1402181 h 5230498"/>
                <a:gd name="connsiteX100" fmla="*/ 3241183 w 4295741"/>
                <a:gd name="connsiteY100" fmla="*/ 1919045 h 5230498"/>
                <a:gd name="connsiteX101" fmla="*/ 3460695 w 4295741"/>
                <a:gd name="connsiteY101" fmla="*/ 2210172 h 5230498"/>
                <a:gd name="connsiteX102" fmla="*/ 3712900 w 4295741"/>
                <a:gd name="connsiteY102" fmla="*/ 2466010 h 5230498"/>
                <a:gd name="connsiteX103" fmla="*/ 4107296 w 4295741"/>
                <a:gd name="connsiteY103" fmla="*/ 3093409 h 5230498"/>
                <a:gd name="connsiteX104" fmla="*/ 4163342 w 4295741"/>
                <a:gd name="connsiteY104" fmla="*/ 3381422 h 5230498"/>
                <a:gd name="connsiteX105" fmla="*/ 4141546 w 4295741"/>
                <a:gd name="connsiteY105" fmla="*/ 3759211 h 5230498"/>
                <a:gd name="connsiteX106" fmla="*/ 4016481 w 4295741"/>
                <a:gd name="connsiteY106" fmla="*/ 4404256 h 5230498"/>
                <a:gd name="connsiteX107" fmla="*/ 3759087 w 4295741"/>
                <a:gd name="connsiteY107" fmla="*/ 5019720 h 5230498"/>
                <a:gd name="connsiteX108" fmla="*/ 3588874 w 4295741"/>
                <a:gd name="connsiteY108" fmla="*/ 5135445 h 5230498"/>
                <a:gd name="connsiteX109" fmla="*/ 3471593 w 4295741"/>
                <a:gd name="connsiteY109" fmla="*/ 5153088 h 5230498"/>
                <a:gd name="connsiteX110" fmla="*/ 2908023 w 4295741"/>
                <a:gd name="connsiteY110" fmla="*/ 5215361 h 5230498"/>
                <a:gd name="connsiteX111" fmla="*/ 2108333 w 4295741"/>
                <a:gd name="connsiteY111" fmla="*/ 5230410 h 5230498"/>
                <a:gd name="connsiteX112" fmla="*/ 1436824 w 4295741"/>
                <a:gd name="connsiteY112" fmla="*/ 5195642 h 5230498"/>
                <a:gd name="connsiteX113" fmla="*/ 1242739 w 4295741"/>
                <a:gd name="connsiteY113" fmla="*/ 5169176 h 5230498"/>
                <a:gd name="connsiteX114" fmla="*/ 1129610 w 4295741"/>
                <a:gd name="connsiteY114" fmla="*/ 5119357 h 5230498"/>
                <a:gd name="connsiteX115" fmla="*/ 1093284 w 4295741"/>
                <a:gd name="connsiteY115" fmla="*/ 5059679 h 5230498"/>
                <a:gd name="connsiteX116" fmla="*/ 1136876 w 4295741"/>
                <a:gd name="connsiteY116" fmla="*/ 4915413 h 5230498"/>
                <a:gd name="connsiteX117" fmla="*/ 1222501 w 4295741"/>
                <a:gd name="connsiteY117" fmla="*/ 4879606 h 5230498"/>
                <a:gd name="connsiteX118" fmla="*/ 1288925 w 4295741"/>
                <a:gd name="connsiteY118" fmla="*/ 4870265 h 5230498"/>
                <a:gd name="connsiteX119" fmla="*/ 1319024 w 4295741"/>
                <a:gd name="connsiteY119" fmla="*/ 4839647 h 5230498"/>
                <a:gd name="connsiteX120" fmla="*/ 1274914 w 4295741"/>
                <a:gd name="connsiteY120" fmla="*/ 4122471 h 5230498"/>
                <a:gd name="connsiteX121" fmla="*/ 1177872 w 4295741"/>
                <a:gd name="connsiteY121" fmla="*/ 3873380 h 5230498"/>
                <a:gd name="connsiteX122" fmla="*/ 987420 w 4295741"/>
                <a:gd name="connsiteY122" fmla="*/ 3361184 h 5230498"/>
                <a:gd name="connsiteX123" fmla="*/ 931374 w 4295741"/>
                <a:gd name="connsiteY123" fmla="*/ 2921121 h 5230498"/>
                <a:gd name="connsiteX124" fmla="*/ 991052 w 4295741"/>
                <a:gd name="connsiteY124" fmla="*/ 2437987 h 5230498"/>
                <a:gd name="connsiteX125" fmla="*/ 1080829 w 4295741"/>
                <a:gd name="connsiteY125" fmla="*/ 2089777 h 5230498"/>
                <a:gd name="connsiteX126" fmla="*/ 1116118 w 4295741"/>
                <a:gd name="connsiteY126" fmla="*/ 1825118 h 5230498"/>
                <a:gd name="connsiteX127" fmla="*/ 1031011 w 4295741"/>
                <a:gd name="connsiteY127" fmla="*/ 1608200 h 5230498"/>
                <a:gd name="connsiteX128" fmla="*/ 985863 w 4295741"/>
                <a:gd name="connsiteY128" fmla="*/ 1560976 h 5230498"/>
                <a:gd name="connsiteX129" fmla="*/ 938121 w 4295741"/>
                <a:gd name="connsiteY129" fmla="*/ 1553710 h 5230498"/>
                <a:gd name="connsiteX130" fmla="*/ 416585 w 4295741"/>
                <a:gd name="connsiteY130" fmla="*/ 1821485 h 5230498"/>
                <a:gd name="connsiteX131" fmla="*/ 392714 w 4295741"/>
                <a:gd name="connsiteY131" fmla="*/ 1818890 h 5230498"/>
                <a:gd name="connsiteX132" fmla="*/ 397903 w 4295741"/>
                <a:gd name="connsiteY132" fmla="*/ 1799169 h 5230498"/>
                <a:gd name="connsiteX133" fmla="*/ 902832 w 4295741"/>
                <a:gd name="connsiteY133" fmla="*/ 1534510 h 5230498"/>
                <a:gd name="connsiteX134" fmla="*/ 912693 w 4295741"/>
                <a:gd name="connsiteY134" fmla="*/ 1489362 h 5230498"/>
                <a:gd name="connsiteX135" fmla="*/ 868582 w 4295741"/>
                <a:gd name="connsiteY135" fmla="*/ 1435912 h 5230498"/>
                <a:gd name="connsiteX136" fmla="*/ 819283 w 4295741"/>
                <a:gd name="connsiteY136" fmla="*/ 1415154 h 5230498"/>
                <a:gd name="connsiteX137" fmla="*/ 68375 w 4295741"/>
                <a:gd name="connsiteY137" fmla="*/ 1578620 h 5230498"/>
                <a:gd name="connsiteX138" fmla="*/ 48136 w 4295741"/>
                <a:gd name="connsiteY138" fmla="*/ 1571874 h 5230498"/>
                <a:gd name="connsiteX139" fmla="*/ 55920 w 4295741"/>
                <a:gd name="connsiteY139" fmla="*/ 1554229 h 5230498"/>
                <a:gd name="connsiteX140" fmla="*/ 785032 w 4295741"/>
                <a:gd name="connsiteY140" fmla="*/ 1390244 h 5230498"/>
                <a:gd name="connsiteX141" fmla="*/ 808385 w 4295741"/>
                <a:gd name="connsiteY141" fmla="*/ 1341464 h 5230498"/>
                <a:gd name="connsiteX142" fmla="*/ 783476 w 4295741"/>
                <a:gd name="connsiteY142" fmla="*/ 1288012 h 5230498"/>
                <a:gd name="connsiteX143" fmla="*/ 749226 w 4295741"/>
                <a:gd name="connsiteY143" fmla="*/ 1263623 h 5230498"/>
                <a:gd name="connsiteX144" fmla="*/ 20631 w 4295741"/>
                <a:gd name="connsiteY144" fmla="*/ 1300986 h 5230498"/>
                <a:gd name="connsiteX145" fmla="*/ 393 w 4295741"/>
                <a:gd name="connsiteY145" fmla="*/ 1288012 h 5230498"/>
                <a:gd name="connsiteX146" fmla="*/ 17000 w 4295741"/>
                <a:gd name="connsiteY146" fmla="*/ 1272963 h 5230498"/>
                <a:gd name="connsiteX147" fmla="*/ 719128 w 4295741"/>
                <a:gd name="connsiteY147" fmla="*/ 1232487 h 5230498"/>
                <a:gd name="connsiteX148" fmla="*/ 751820 w 4295741"/>
                <a:gd name="connsiteY148" fmla="*/ 1187857 h 5230498"/>
                <a:gd name="connsiteX149" fmla="*/ 774136 w 4295741"/>
                <a:gd name="connsiteY149" fmla="*/ 772704 h 5230498"/>
                <a:gd name="connsiteX150" fmla="*/ 792816 w 4295741"/>
                <a:gd name="connsiteY150" fmla="*/ 714582 h 5230498"/>
                <a:gd name="connsiteX151" fmla="*/ 789185 w 4295741"/>
                <a:gd name="connsiteY151" fmla="*/ 667878 h 5230498"/>
                <a:gd name="connsiteX152" fmla="*/ 637134 w 4295741"/>
                <a:gd name="connsiteY152" fmla="*/ 178517 h 5230498"/>
                <a:gd name="connsiteX153" fmla="*/ 625719 w 4295741"/>
                <a:gd name="connsiteY153" fmla="*/ 50338 h 5230498"/>
                <a:gd name="connsiteX154" fmla="*/ 651146 w 4295741"/>
                <a:gd name="connsiteY154" fmla="*/ 31137 h 5230498"/>
                <a:gd name="connsiteX155" fmla="*/ 818246 w 4295741"/>
                <a:gd name="connsiteY155" fmla="*/ 84069 h 5230498"/>
                <a:gd name="connsiteX156" fmla="*/ 1174758 w 4295741"/>
                <a:gd name="connsiteY156" fmla="*/ 268812 h 5230498"/>
                <a:gd name="connsiteX157" fmla="*/ 1302417 w 4295741"/>
                <a:gd name="connsiteY157" fmla="*/ 294240 h 5230498"/>
                <a:gd name="connsiteX158" fmla="*/ 1924110 w 4295741"/>
                <a:gd name="connsiteY158" fmla="*/ 305138 h 5230498"/>
                <a:gd name="connsiteX159" fmla="*/ 2029455 w 4295741"/>
                <a:gd name="connsiteY159" fmla="*/ 288531 h 5230498"/>
                <a:gd name="connsiteX160" fmla="*/ 2133243 w 4295741"/>
                <a:gd name="connsiteY160" fmla="*/ 212765 h 5230498"/>
                <a:gd name="connsiteX161" fmla="*/ 2504804 w 4295741"/>
                <a:gd name="connsiteY161" fmla="*/ 11935 h 5230498"/>
                <a:gd name="connsiteX162" fmla="*/ 2575900 w 4295741"/>
                <a:gd name="connsiteY162" fmla="*/ 0 h 5230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</a:cxnLst>
              <a:rect l="l" t="t" r="r" b="b"/>
              <a:pathLst>
                <a:path w="4295741" h="5230498">
                  <a:moveTo>
                    <a:pt x="2345425" y="1412300"/>
                  </a:moveTo>
                  <a:cubicBezTo>
                    <a:pt x="2341468" y="1412819"/>
                    <a:pt x="2338224" y="1414894"/>
                    <a:pt x="2335110" y="1420343"/>
                  </a:cubicBezTo>
                  <a:cubicBezTo>
                    <a:pt x="2314353" y="1456669"/>
                    <a:pt x="2291001" y="1490920"/>
                    <a:pt x="2265573" y="1523612"/>
                  </a:cubicBezTo>
                  <a:cubicBezTo>
                    <a:pt x="2253638" y="1538661"/>
                    <a:pt x="2255194" y="1538661"/>
                    <a:pt x="2273357" y="1545408"/>
                  </a:cubicBezTo>
                  <a:cubicBezTo>
                    <a:pt x="2440456" y="1609237"/>
                    <a:pt x="2599252" y="1690192"/>
                    <a:pt x="2745594" y="1793462"/>
                  </a:cubicBezTo>
                  <a:cubicBezTo>
                    <a:pt x="2750783" y="1797094"/>
                    <a:pt x="2762718" y="1804359"/>
                    <a:pt x="2757011" y="1813701"/>
                  </a:cubicBezTo>
                  <a:cubicBezTo>
                    <a:pt x="2750783" y="1824079"/>
                    <a:pt x="2744038" y="1813181"/>
                    <a:pt x="2738848" y="1809550"/>
                  </a:cubicBezTo>
                  <a:cubicBezTo>
                    <a:pt x="2696294" y="1779969"/>
                    <a:pt x="2442012" y="1618060"/>
                    <a:pt x="2260903" y="1559419"/>
                  </a:cubicBezTo>
                  <a:cubicBezTo>
                    <a:pt x="2253638" y="1556824"/>
                    <a:pt x="2245854" y="1551115"/>
                    <a:pt x="2239107" y="1560457"/>
                  </a:cubicBezTo>
                  <a:cubicBezTo>
                    <a:pt x="2202262" y="1609237"/>
                    <a:pt x="2163860" y="1657499"/>
                    <a:pt x="2154001" y="1720811"/>
                  </a:cubicBezTo>
                  <a:cubicBezTo>
                    <a:pt x="2145698" y="1773222"/>
                    <a:pt x="2151925" y="1825118"/>
                    <a:pt x="2159710" y="1877012"/>
                  </a:cubicBezTo>
                  <a:cubicBezTo>
                    <a:pt x="2177872" y="1998443"/>
                    <a:pt x="2230803" y="2100675"/>
                    <a:pt x="2325770" y="2179555"/>
                  </a:cubicBezTo>
                  <a:cubicBezTo>
                    <a:pt x="2373513" y="2219512"/>
                    <a:pt x="2420218" y="2259990"/>
                    <a:pt x="2467959" y="2299430"/>
                  </a:cubicBezTo>
                  <a:cubicBezTo>
                    <a:pt x="2631427" y="2435393"/>
                    <a:pt x="2783995" y="2583291"/>
                    <a:pt x="2925147" y="2742086"/>
                  </a:cubicBezTo>
                  <a:cubicBezTo>
                    <a:pt x="3081348" y="2917489"/>
                    <a:pt x="3189808" y="3121951"/>
                    <a:pt x="3283736" y="3335237"/>
                  </a:cubicBezTo>
                  <a:cubicBezTo>
                    <a:pt x="3385968" y="3566684"/>
                    <a:pt x="3426964" y="3809030"/>
                    <a:pt x="3410357" y="4061754"/>
                  </a:cubicBezTo>
                  <a:cubicBezTo>
                    <a:pt x="3399459" y="4225222"/>
                    <a:pt x="3375070" y="4386612"/>
                    <a:pt x="3357944" y="4549040"/>
                  </a:cubicBezTo>
                  <a:cubicBezTo>
                    <a:pt x="3352237" y="4603011"/>
                    <a:pt x="3344453" y="4656980"/>
                    <a:pt x="3355869" y="4711469"/>
                  </a:cubicBezTo>
                  <a:cubicBezTo>
                    <a:pt x="3371956" y="4787754"/>
                    <a:pt x="3443571" y="4817853"/>
                    <a:pt x="3509475" y="4776336"/>
                  </a:cubicBezTo>
                  <a:cubicBezTo>
                    <a:pt x="3540092" y="4756617"/>
                    <a:pt x="3562408" y="4729632"/>
                    <a:pt x="3581090" y="4699015"/>
                  </a:cubicBezTo>
                  <a:cubicBezTo>
                    <a:pt x="3621566" y="4633628"/>
                    <a:pt x="3654261" y="4564090"/>
                    <a:pt x="3681764" y="4491956"/>
                  </a:cubicBezTo>
                  <a:cubicBezTo>
                    <a:pt x="3796450" y="4191490"/>
                    <a:pt x="3857166" y="3880644"/>
                    <a:pt x="3865989" y="3559419"/>
                  </a:cubicBezTo>
                  <a:cubicBezTo>
                    <a:pt x="3872735" y="3315516"/>
                    <a:pt x="3801639" y="3097042"/>
                    <a:pt x="3649071" y="2905552"/>
                  </a:cubicBezTo>
                  <a:cubicBezTo>
                    <a:pt x="3587316" y="2828231"/>
                    <a:pt x="3514665" y="2761288"/>
                    <a:pt x="3446683" y="2689673"/>
                  </a:cubicBezTo>
                  <a:cubicBezTo>
                    <a:pt x="3297229" y="2532953"/>
                    <a:pt x="3157114" y="2368448"/>
                    <a:pt x="3039314" y="2186300"/>
                  </a:cubicBezTo>
                  <a:cubicBezTo>
                    <a:pt x="2916326" y="1996887"/>
                    <a:pt x="2835889" y="1794499"/>
                    <a:pt x="2831219" y="1565646"/>
                  </a:cubicBezTo>
                  <a:cubicBezTo>
                    <a:pt x="2831219" y="1546445"/>
                    <a:pt x="2830182" y="1527763"/>
                    <a:pt x="2831219" y="1508563"/>
                  </a:cubicBezTo>
                  <a:cubicBezTo>
                    <a:pt x="2831738" y="1497146"/>
                    <a:pt x="2827587" y="1497146"/>
                    <a:pt x="2816170" y="1494551"/>
                  </a:cubicBezTo>
                  <a:cubicBezTo>
                    <a:pt x="2665677" y="1458745"/>
                    <a:pt x="2513108" y="1433317"/>
                    <a:pt x="2360021" y="1413596"/>
                  </a:cubicBezTo>
                  <a:cubicBezTo>
                    <a:pt x="2354052" y="1412818"/>
                    <a:pt x="2349382" y="1411780"/>
                    <a:pt x="2345425" y="1412300"/>
                  </a:cubicBezTo>
                  <a:close/>
                  <a:moveTo>
                    <a:pt x="2462346" y="1246239"/>
                  </a:moveTo>
                  <a:cubicBezTo>
                    <a:pt x="2448306" y="1246222"/>
                    <a:pt x="2436759" y="1246303"/>
                    <a:pt x="2428521" y="1246497"/>
                  </a:cubicBezTo>
                  <a:cubicBezTo>
                    <a:pt x="2416585" y="1247016"/>
                    <a:pt x="2410357" y="1254800"/>
                    <a:pt x="2406206" y="1267255"/>
                  </a:cubicBezTo>
                  <a:cubicBezTo>
                    <a:pt x="2393752" y="1305658"/>
                    <a:pt x="2378183" y="1343020"/>
                    <a:pt x="2358463" y="1377790"/>
                  </a:cubicBezTo>
                  <a:cubicBezTo>
                    <a:pt x="2349642" y="1393358"/>
                    <a:pt x="2356387" y="1395433"/>
                    <a:pt x="2369361" y="1396991"/>
                  </a:cubicBezTo>
                  <a:cubicBezTo>
                    <a:pt x="2387524" y="1398547"/>
                    <a:pt x="2405687" y="1401142"/>
                    <a:pt x="2423849" y="1403737"/>
                  </a:cubicBezTo>
                  <a:cubicBezTo>
                    <a:pt x="2554623" y="1421900"/>
                    <a:pt x="2684877" y="1444733"/>
                    <a:pt x="2813056" y="1475350"/>
                  </a:cubicBezTo>
                  <a:cubicBezTo>
                    <a:pt x="2825510" y="1478464"/>
                    <a:pt x="2831738" y="1478464"/>
                    <a:pt x="2832257" y="1462896"/>
                  </a:cubicBezTo>
                  <a:cubicBezTo>
                    <a:pt x="2834333" y="1400623"/>
                    <a:pt x="2843673" y="1339389"/>
                    <a:pt x="2858204" y="1279191"/>
                  </a:cubicBezTo>
                  <a:cubicBezTo>
                    <a:pt x="2861837" y="1264660"/>
                    <a:pt x="2858204" y="1256876"/>
                    <a:pt x="2844711" y="1255839"/>
                  </a:cubicBezTo>
                  <a:cubicBezTo>
                    <a:pt x="2781142" y="1251298"/>
                    <a:pt x="2560632" y="1246360"/>
                    <a:pt x="2462346" y="1246239"/>
                  </a:cubicBezTo>
                  <a:close/>
                  <a:moveTo>
                    <a:pt x="1125324" y="819937"/>
                  </a:moveTo>
                  <a:cubicBezTo>
                    <a:pt x="1090295" y="820585"/>
                    <a:pt x="1055267" y="825645"/>
                    <a:pt x="1020238" y="833429"/>
                  </a:cubicBezTo>
                  <a:cubicBezTo>
                    <a:pt x="995327" y="838619"/>
                    <a:pt x="995327" y="839657"/>
                    <a:pt x="1003113" y="863010"/>
                  </a:cubicBezTo>
                  <a:cubicBezTo>
                    <a:pt x="1038401" y="966279"/>
                    <a:pt x="1107421" y="1034780"/>
                    <a:pt x="1214323" y="1062284"/>
                  </a:cubicBezTo>
                  <a:lnTo>
                    <a:pt x="1214326" y="1062283"/>
                  </a:lnTo>
                  <a:lnTo>
                    <a:pt x="1214322" y="1062282"/>
                  </a:lnTo>
                  <a:cubicBezTo>
                    <a:pt x="1228851" y="1057612"/>
                    <a:pt x="1218992" y="1048272"/>
                    <a:pt x="1217434" y="1042563"/>
                  </a:cubicBezTo>
                  <a:cubicBezTo>
                    <a:pt x="1200310" y="981327"/>
                    <a:pt x="1201348" y="920093"/>
                    <a:pt x="1222106" y="859896"/>
                  </a:cubicBezTo>
                  <a:cubicBezTo>
                    <a:pt x="1224700" y="853150"/>
                    <a:pt x="1225737" y="845366"/>
                    <a:pt x="1234041" y="839138"/>
                  </a:cubicBezTo>
                  <a:cubicBezTo>
                    <a:pt x="1248053" y="877539"/>
                    <a:pt x="1251165" y="915942"/>
                    <a:pt x="1249609" y="955380"/>
                  </a:cubicBezTo>
                  <a:cubicBezTo>
                    <a:pt x="1248831" y="974322"/>
                    <a:pt x="1245328" y="992615"/>
                    <a:pt x="1241046" y="1010713"/>
                  </a:cubicBezTo>
                  <a:lnTo>
                    <a:pt x="1227850" y="1064723"/>
                  </a:lnTo>
                  <a:lnTo>
                    <a:pt x="1227815" y="1065917"/>
                  </a:lnTo>
                  <a:cubicBezTo>
                    <a:pt x="1300468" y="1076296"/>
                    <a:pt x="1371045" y="1067992"/>
                    <a:pt x="1441619" y="1048792"/>
                  </a:cubicBezTo>
                  <a:cubicBezTo>
                    <a:pt x="1455112" y="1045159"/>
                    <a:pt x="1459265" y="1040489"/>
                    <a:pt x="1452518" y="1026477"/>
                  </a:cubicBezTo>
                  <a:cubicBezTo>
                    <a:pt x="1405294" y="930992"/>
                    <a:pt x="1334717" y="862490"/>
                    <a:pt x="1230409" y="832910"/>
                  </a:cubicBezTo>
                  <a:cubicBezTo>
                    <a:pt x="1195381" y="823050"/>
                    <a:pt x="1160352" y="819288"/>
                    <a:pt x="1125324" y="819937"/>
                  </a:cubicBezTo>
                  <a:close/>
                  <a:moveTo>
                    <a:pt x="2028607" y="819485"/>
                  </a:moveTo>
                  <a:cubicBezTo>
                    <a:pt x="1990659" y="818901"/>
                    <a:pt x="1952776" y="823571"/>
                    <a:pt x="1914893" y="835506"/>
                  </a:cubicBezTo>
                  <a:cubicBezTo>
                    <a:pt x="1815256" y="867162"/>
                    <a:pt x="1747793" y="934625"/>
                    <a:pt x="1703164" y="1026998"/>
                  </a:cubicBezTo>
                  <a:cubicBezTo>
                    <a:pt x="1700050" y="1033745"/>
                    <a:pt x="1694341" y="1042047"/>
                    <a:pt x="1707834" y="1045680"/>
                  </a:cubicBezTo>
                  <a:cubicBezTo>
                    <a:pt x="1775816" y="1064882"/>
                    <a:pt x="1844317" y="1075778"/>
                    <a:pt x="1915411" y="1065918"/>
                  </a:cubicBezTo>
                  <a:cubicBezTo>
                    <a:pt x="1926309" y="1064362"/>
                    <a:pt x="1929423" y="1060729"/>
                    <a:pt x="1925790" y="1049831"/>
                  </a:cubicBezTo>
                  <a:cubicBezTo>
                    <a:pt x="1918525" y="1029073"/>
                    <a:pt x="1913335" y="1008315"/>
                    <a:pt x="1910221" y="986521"/>
                  </a:cubicBezTo>
                  <a:cubicBezTo>
                    <a:pt x="1902956" y="937219"/>
                    <a:pt x="1904514" y="887920"/>
                    <a:pt x="1923714" y="840696"/>
                  </a:cubicBezTo>
                  <a:cubicBezTo>
                    <a:pt x="1954333" y="906083"/>
                    <a:pt x="1957445" y="973028"/>
                    <a:pt x="1938763" y="1042047"/>
                  </a:cubicBezTo>
                  <a:cubicBezTo>
                    <a:pt x="1937207" y="1047755"/>
                    <a:pt x="1931498" y="1053983"/>
                    <a:pt x="1936168" y="1059173"/>
                  </a:cubicBezTo>
                  <a:cubicBezTo>
                    <a:pt x="1940840" y="1064362"/>
                    <a:pt x="1947586" y="1060210"/>
                    <a:pt x="1953294" y="1058654"/>
                  </a:cubicBezTo>
                  <a:cubicBezTo>
                    <a:pt x="2058641" y="1028554"/>
                    <a:pt x="2122470" y="956940"/>
                    <a:pt x="2155163" y="854708"/>
                  </a:cubicBezTo>
                  <a:cubicBezTo>
                    <a:pt x="2159315" y="841734"/>
                    <a:pt x="2154126" y="837583"/>
                    <a:pt x="2142708" y="834989"/>
                  </a:cubicBezTo>
                  <a:cubicBezTo>
                    <a:pt x="2104567" y="825907"/>
                    <a:pt x="2066554" y="820069"/>
                    <a:pt x="2028607" y="819485"/>
                  </a:cubicBezTo>
                  <a:close/>
                  <a:moveTo>
                    <a:pt x="2575900" y="0"/>
                  </a:moveTo>
                  <a:cubicBezTo>
                    <a:pt x="2584203" y="6746"/>
                    <a:pt x="2588354" y="16088"/>
                    <a:pt x="2589393" y="26466"/>
                  </a:cubicBezTo>
                  <a:cubicBezTo>
                    <a:pt x="2605480" y="188896"/>
                    <a:pt x="2590431" y="346653"/>
                    <a:pt x="2524525" y="498184"/>
                  </a:cubicBezTo>
                  <a:cubicBezTo>
                    <a:pt x="2492869" y="571355"/>
                    <a:pt x="2453949" y="640375"/>
                    <a:pt x="2406206" y="704723"/>
                  </a:cubicBezTo>
                  <a:cubicBezTo>
                    <a:pt x="2390118" y="726000"/>
                    <a:pt x="2387524" y="745200"/>
                    <a:pt x="2397903" y="769071"/>
                  </a:cubicBezTo>
                  <a:cubicBezTo>
                    <a:pt x="2437342" y="862999"/>
                    <a:pt x="2458100" y="961080"/>
                    <a:pt x="2454986" y="1063310"/>
                  </a:cubicBezTo>
                  <a:cubicBezTo>
                    <a:pt x="2453949" y="1106903"/>
                    <a:pt x="2448240" y="1149974"/>
                    <a:pt x="2438900" y="1192528"/>
                  </a:cubicBezTo>
                  <a:cubicBezTo>
                    <a:pt x="2432672" y="1220550"/>
                    <a:pt x="2437862" y="1226778"/>
                    <a:pt x="2466403" y="1227297"/>
                  </a:cubicBezTo>
                  <a:cubicBezTo>
                    <a:pt x="2504804" y="1227815"/>
                    <a:pt x="2739885" y="1233004"/>
                    <a:pt x="2819284" y="1235599"/>
                  </a:cubicBezTo>
                  <a:cubicBezTo>
                    <a:pt x="2856129" y="1236637"/>
                    <a:pt x="2857685" y="1234562"/>
                    <a:pt x="2869102" y="1200831"/>
                  </a:cubicBezTo>
                  <a:cubicBezTo>
                    <a:pt x="2902833" y="1099638"/>
                    <a:pt x="2958359" y="1011936"/>
                    <a:pt x="3027898" y="932019"/>
                  </a:cubicBezTo>
                  <a:cubicBezTo>
                    <a:pt x="3106258" y="841205"/>
                    <a:pt x="3198111" y="768034"/>
                    <a:pt x="3305013" y="716658"/>
                  </a:cubicBezTo>
                  <a:cubicBezTo>
                    <a:pt x="3509994" y="618059"/>
                    <a:pt x="3679169" y="594188"/>
                    <a:pt x="3826030" y="607161"/>
                  </a:cubicBezTo>
                  <a:cubicBezTo>
                    <a:pt x="3936565" y="617022"/>
                    <a:pt x="4041909" y="637261"/>
                    <a:pt x="4128573" y="713026"/>
                  </a:cubicBezTo>
                  <a:cubicBezTo>
                    <a:pt x="4171644" y="750908"/>
                    <a:pt x="4212642" y="790867"/>
                    <a:pt x="4240145" y="841723"/>
                  </a:cubicBezTo>
                  <a:cubicBezTo>
                    <a:pt x="4357426" y="1057603"/>
                    <a:pt x="4264016" y="1223664"/>
                    <a:pt x="4189807" y="1316036"/>
                  </a:cubicBezTo>
                  <a:cubicBezTo>
                    <a:pt x="4107815" y="1416710"/>
                    <a:pt x="3998838" y="1477427"/>
                    <a:pt x="3869621" y="1496109"/>
                  </a:cubicBezTo>
                  <a:cubicBezTo>
                    <a:pt x="3788148" y="1507525"/>
                    <a:pt x="3708749" y="1495590"/>
                    <a:pt x="3638173" y="1449403"/>
                  </a:cubicBezTo>
                  <a:cubicBezTo>
                    <a:pt x="3606518" y="1429165"/>
                    <a:pt x="3580571" y="1402181"/>
                    <a:pt x="3564483" y="1366892"/>
                  </a:cubicBezTo>
                  <a:cubicBezTo>
                    <a:pt x="3541131" y="1314998"/>
                    <a:pt x="3557218" y="1246497"/>
                    <a:pt x="3600809" y="1215880"/>
                  </a:cubicBezTo>
                  <a:cubicBezTo>
                    <a:pt x="3625200" y="1198756"/>
                    <a:pt x="3652703" y="1193566"/>
                    <a:pt x="3682283" y="1198236"/>
                  </a:cubicBezTo>
                  <a:cubicBezTo>
                    <a:pt x="3720165" y="1204463"/>
                    <a:pt x="3755973" y="1218475"/>
                    <a:pt x="3793855" y="1222625"/>
                  </a:cubicBezTo>
                  <a:cubicBezTo>
                    <a:pt x="3865470" y="1230410"/>
                    <a:pt x="3964587" y="1184744"/>
                    <a:pt x="3988977" y="1093410"/>
                  </a:cubicBezTo>
                  <a:cubicBezTo>
                    <a:pt x="3998319" y="1057084"/>
                    <a:pt x="3990015" y="1025948"/>
                    <a:pt x="3965107" y="998962"/>
                  </a:cubicBezTo>
                  <a:cubicBezTo>
                    <a:pt x="3942791" y="974572"/>
                    <a:pt x="3914769" y="960042"/>
                    <a:pt x="3884152" y="949144"/>
                  </a:cubicBezTo>
                  <a:cubicBezTo>
                    <a:pt x="3797488" y="918526"/>
                    <a:pt x="3709786" y="914376"/>
                    <a:pt x="3620530" y="934614"/>
                  </a:cubicBezTo>
                  <a:cubicBezTo>
                    <a:pt x="3506361" y="960042"/>
                    <a:pt x="3405687" y="1012455"/>
                    <a:pt x="3320062" y="1091854"/>
                  </a:cubicBezTo>
                  <a:cubicBezTo>
                    <a:pt x="3229248" y="1175921"/>
                    <a:pt x="3180466" y="1283342"/>
                    <a:pt x="3154001" y="1402181"/>
                  </a:cubicBezTo>
                  <a:cubicBezTo>
                    <a:pt x="3113004" y="1586404"/>
                    <a:pt x="3150368" y="1757136"/>
                    <a:pt x="3241183" y="1919045"/>
                  </a:cubicBezTo>
                  <a:cubicBezTo>
                    <a:pt x="3300861" y="2026466"/>
                    <a:pt x="3377665" y="2120394"/>
                    <a:pt x="3460695" y="2210172"/>
                  </a:cubicBezTo>
                  <a:cubicBezTo>
                    <a:pt x="3542169" y="2297872"/>
                    <a:pt x="3630389" y="2378827"/>
                    <a:pt x="3712900" y="2466010"/>
                  </a:cubicBezTo>
                  <a:cubicBezTo>
                    <a:pt x="3886227" y="2648677"/>
                    <a:pt x="4028416" y="2851583"/>
                    <a:pt x="4107296" y="3093409"/>
                  </a:cubicBezTo>
                  <a:cubicBezTo>
                    <a:pt x="4137395" y="3187338"/>
                    <a:pt x="4155558" y="3283343"/>
                    <a:pt x="4163342" y="3381422"/>
                  </a:cubicBezTo>
                  <a:cubicBezTo>
                    <a:pt x="4173721" y="3508562"/>
                    <a:pt x="4159190" y="3634146"/>
                    <a:pt x="4141546" y="3759211"/>
                  </a:cubicBezTo>
                  <a:cubicBezTo>
                    <a:pt x="4110929" y="3976129"/>
                    <a:pt x="4072009" y="4192008"/>
                    <a:pt x="4016481" y="4404256"/>
                  </a:cubicBezTo>
                  <a:cubicBezTo>
                    <a:pt x="3980675" y="4542294"/>
                    <a:pt x="3887264" y="4839647"/>
                    <a:pt x="3759087" y="5019720"/>
                  </a:cubicBezTo>
                  <a:cubicBezTo>
                    <a:pt x="3717570" y="5077323"/>
                    <a:pt x="3662564" y="5121952"/>
                    <a:pt x="3588874" y="5135445"/>
                  </a:cubicBezTo>
                  <a:cubicBezTo>
                    <a:pt x="3549953" y="5142190"/>
                    <a:pt x="3510514" y="5147380"/>
                    <a:pt x="3471593" y="5153088"/>
                  </a:cubicBezTo>
                  <a:cubicBezTo>
                    <a:pt x="3367286" y="5168656"/>
                    <a:pt x="2991572" y="5208615"/>
                    <a:pt x="2908023" y="5215361"/>
                  </a:cubicBezTo>
                  <a:cubicBezTo>
                    <a:pt x="2809424" y="5223145"/>
                    <a:pt x="2275952" y="5231449"/>
                    <a:pt x="2108333" y="5230410"/>
                  </a:cubicBezTo>
                  <a:cubicBezTo>
                    <a:pt x="1987939" y="5229373"/>
                    <a:pt x="1540093" y="5207058"/>
                    <a:pt x="1436824" y="5195642"/>
                  </a:cubicBezTo>
                  <a:cubicBezTo>
                    <a:pt x="1371955" y="5188376"/>
                    <a:pt x="1306570" y="5184744"/>
                    <a:pt x="1242739" y="5169176"/>
                  </a:cubicBezTo>
                  <a:cubicBezTo>
                    <a:pt x="1201743" y="5159316"/>
                    <a:pt x="1163341" y="5145304"/>
                    <a:pt x="1129610" y="5119357"/>
                  </a:cubicBezTo>
                  <a:cubicBezTo>
                    <a:pt x="1109371" y="5103789"/>
                    <a:pt x="1096917" y="5084068"/>
                    <a:pt x="1093284" y="5059679"/>
                  </a:cubicBezTo>
                  <a:cubicBezTo>
                    <a:pt x="1084463" y="5004671"/>
                    <a:pt x="1095361" y="4954853"/>
                    <a:pt x="1136876" y="4915413"/>
                  </a:cubicBezTo>
                  <a:cubicBezTo>
                    <a:pt x="1160746" y="4892580"/>
                    <a:pt x="1191884" y="4885833"/>
                    <a:pt x="1222501" y="4879606"/>
                  </a:cubicBezTo>
                  <a:cubicBezTo>
                    <a:pt x="1244295" y="4875454"/>
                    <a:pt x="1266611" y="4871822"/>
                    <a:pt x="1288925" y="4870265"/>
                  </a:cubicBezTo>
                  <a:cubicBezTo>
                    <a:pt x="1311240" y="4868189"/>
                    <a:pt x="1315391" y="4861444"/>
                    <a:pt x="1319024" y="4839647"/>
                  </a:cubicBezTo>
                  <a:cubicBezTo>
                    <a:pt x="1354311" y="4623768"/>
                    <a:pt x="1302417" y="4225222"/>
                    <a:pt x="1274914" y="4122471"/>
                  </a:cubicBezTo>
                  <a:cubicBezTo>
                    <a:pt x="1251562" y="4035807"/>
                    <a:pt x="1215754" y="3954333"/>
                    <a:pt x="1177872" y="3873380"/>
                  </a:cubicBezTo>
                  <a:cubicBezTo>
                    <a:pt x="1101068" y="3707837"/>
                    <a:pt x="1032049" y="3538662"/>
                    <a:pt x="987420" y="3361184"/>
                  </a:cubicBezTo>
                  <a:cubicBezTo>
                    <a:pt x="964068" y="3269331"/>
                    <a:pt x="931374" y="2975092"/>
                    <a:pt x="931374" y="2921121"/>
                  </a:cubicBezTo>
                  <a:cubicBezTo>
                    <a:pt x="931893" y="2757655"/>
                    <a:pt x="953170" y="2596783"/>
                    <a:pt x="991052" y="2437987"/>
                  </a:cubicBezTo>
                  <a:cubicBezTo>
                    <a:pt x="1019076" y="2321224"/>
                    <a:pt x="1054363" y="2206538"/>
                    <a:pt x="1080829" y="2089777"/>
                  </a:cubicBezTo>
                  <a:cubicBezTo>
                    <a:pt x="1100550" y="2002594"/>
                    <a:pt x="1116636" y="1914894"/>
                    <a:pt x="1116118" y="1825118"/>
                  </a:cubicBezTo>
                  <a:cubicBezTo>
                    <a:pt x="1115599" y="1741049"/>
                    <a:pt x="1086538" y="1669954"/>
                    <a:pt x="1031011" y="1608200"/>
                  </a:cubicBezTo>
                  <a:cubicBezTo>
                    <a:pt x="1016481" y="1592113"/>
                    <a:pt x="1003508" y="1574469"/>
                    <a:pt x="985863" y="1560976"/>
                  </a:cubicBezTo>
                  <a:cubicBezTo>
                    <a:pt x="970814" y="1549040"/>
                    <a:pt x="955765" y="1547484"/>
                    <a:pt x="938121" y="1553710"/>
                  </a:cubicBezTo>
                  <a:cubicBezTo>
                    <a:pt x="786590" y="1608200"/>
                    <a:pt x="420736" y="1819409"/>
                    <a:pt x="416585" y="1821485"/>
                  </a:cubicBezTo>
                  <a:cubicBezTo>
                    <a:pt x="408282" y="1825636"/>
                    <a:pt x="398940" y="1827713"/>
                    <a:pt x="392714" y="1818890"/>
                  </a:cubicBezTo>
                  <a:cubicBezTo>
                    <a:pt x="386486" y="1810067"/>
                    <a:pt x="389600" y="1805916"/>
                    <a:pt x="397903" y="1799169"/>
                  </a:cubicBezTo>
                  <a:cubicBezTo>
                    <a:pt x="410876" y="1789310"/>
                    <a:pt x="862875" y="1549559"/>
                    <a:pt x="902832" y="1534510"/>
                  </a:cubicBezTo>
                  <a:cubicBezTo>
                    <a:pt x="933451" y="1523093"/>
                    <a:pt x="934488" y="1512714"/>
                    <a:pt x="912693" y="1489362"/>
                  </a:cubicBezTo>
                  <a:cubicBezTo>
                    <a:pt x="897125" y="1472237"/>
                    <a:pt x="882075" y="1454592"/>
                    <a:pt x="868582" y="1435912"/>
                  </a:cubicBezTo>
                  <a:cubicBezTo>
                    <a:pt x="856128" y="1418266"/>
                    <a:pt x="840040" y="1412559"/>
                    <a:pt x="819283" y="1415154"/>
                  </a:cubicBezTo>
                  <a:cubicBezTo>
                    <a:pt x="669829" y="1434873"/>
                    <a:pt x="74603" y="1577064"/>
                    <a:pt x="68375" y="1578620"/>
                  </a:cubicBezTo>
                  <a:cubicBezTo>
                    <a:pt x="60590" y="1580695"/>
                    <a:pt x="51769" y="1582253"/>
                    <a:pt x="48136" y="1571874"/>
                  </a:cubicBezTo>
                  <a:cubicBezTo>
                    <a:pt x="44503" y="1562533"/>
                    <a:pt x="47098" y="1559419"/>
                    <a:pt x="55920" y="1554229"/>
                  </a:cubicBezTo>
                  <a:cubicBezTo>
                    <a:pt x="68894" y="1546445"/>
                    <a:pt x="687472" y="1402181"/>
                    <a:pt x="785032" y="1390244"/>
                  </a:cubicBezTo>
                  <a:cubicBezTo>
                    <a:pt x="823954" y="1385574"/>
                    <a:pt x="826030" y="1376751"/>
                    <a:pt x="808385" y="1341464"/>
                  </a:cubicBezTo>
                  <a:cubicBezTo>
                    <a:pt x="799564" y="1323820"/>
                    <a:pt x="790741" y="1306175"/>
                    <a:pt x="783476" y="1288012"/>
                  </a:cubicBezTo>
                  <a:cubicBezTo>
                    <a:pt x="777248" y="1272444"/>
                    <a:pt x="765832" y="1264660"/>
                    <a:pt x="749226" y="1263623"/>
                  </a:cubicBezTo>
                  <a:cubicBezTo>
                    <a:pt x="670866" y="1257914"/>
                    <a:pt x="38794" y="1298910"/>
                    <a:pt x="20631" y="1300986"/>
                  </a:cubicBezTo>
                  <a:cubicBezTo>
                    <a:pt x="9216" y="1302543"/>
                    <a:pt x="1951" y="1300468"/>
                    <a:pt x="393" y="1288012"/>
                  </a:cubicBezTo>
                  <a:cubicBezTo>
                    <a:pt x="-1683" y="1275558"/>
                    <a:pt x="4546" y="1275558"/>
                    <a:pt x="17000" y="1272963"/>
                  </a:cubicBezTo>
                  <a:cubicBezTo>
                    <a:pt x="44503" y="1267774"/>
                    <a:pt x="598733" y="1232487"/>
                    <a:pt x="719128" y="1232487"/>
                  </a:cubicBezTo>
                  <a:cubicBezTo>
                    <a:pt x="757529" y="1232487"/>
                    <a:pt x="759605" y="1224703"/>
                    <a:pt x="751820" y="1187857"/>
                  </a:cubicBezTo>
                  <a:cubicBezTo>
                    <a:pt x="721203" y="1047742"/>
                    <a:pt x="733658" y="909186"/>
                    <a:pt x="774136" y="772704"/>
                  </a:cubicBezTo>
                  <a:cubicBezTo>
                    <a:pt x="779843" y="753503"/>
                    <a:pt x="785032" y="733784"/>
                    <a:pt x="792816" y="714582"/>
                  </a:cubicBezTo>
                  <a:cubicBezTo>
                    <a:pt x="799564" y="698495"/>
                    <a:pt x="798525" y="682927"/>
                    <a:pt x="789185" y="667878"/>
                  </a:cubicBezTo>
                  <a:cubicBezTo>
                    <a:pt x="695776" y="517904"/>
                    <a:pt x="659450" y="350286"/>
                    <a:pt x="637134" y="178517"/>
                  </a:cubicBezTo>
                  <a:cubicBezTo>
                    <a:pt x="632984" y="143747"/>
                    <a:pt x="625199" y="58641"/>
                    <a:pt x="625719" y="50338"/>
                  </a:cubicBezTo>
                  <a:cubicBezTo>
                    <a:pt x="626756" y="30098"/>
                    <a:pt x="630908" y="26466"/>
                    <a:pt x="651146" y="31137"/>
                  </a:cubicBezTo>
                  <a:cubicBezTo>
                    <a:pt x="708230" y="44629"/>
                    <a:pt x="763757" y="62273"/>
                    <a:pt x="818246" y="84069"/>
                  </a:cubicBezTo>
                  <a:cubicBezTo>
                    <a:pt x="943830" y="132849"/>
                    <a:pt x="1062667" y="194085"/>
                    <a:pt x="1174758" y="268812"/>
                  </a:cubicBezTo>
                  <a:cubicBezTo>
                    <a:pt x="1214717" y="295278"/>
                    <a:pt x="1256232" y="306694"/>
                    <a:pt x="1302417" y="294240"/>
                  </a:cubicBezTo>
                  <a:cubicBezTo>
                    <a:pt x="1461213" y="251687"/>
                    <a:pt x="1734697" y="255319"/>
                    <a:pt x="1924110" y="305138"/>
                  </a:cubicBezTo>
                  <a:cubicBezTo>
                    <a:pt x="1963030" y="314997"/>
                    <a:pt x="1996761" y="308771"/>
                    <a:pt x="2029455" y="288531"/>
                  </a:cubicBezTo>
                  <a:cubicBezTo>
                    <a:pt x="2065781" y="266217"/>
                    <a:pt x="2100030" y="239751"/>
                    <a:pt x="2133243" y="212765"/>
                  </a:cubicBezTo>
                  <a:cubicBezTo>
                    <a:pt x="2244815" y="123509"/>
                    <a:pt x="2369361" y="57603"/>
                    <a:pt x="2504804" y="11935"/>
                  </a:cubicBezTo>
                  <a:cubicBezTo>
                    <a:pt x="2525562" y="5190"/>
                    <a:pt x="2573305" y="0"/>
                    <a:pt x="2575900" y="0"/>
                  </a:cubicBezTo>
                  <a:close/>
                </a:path>
              </a:pathLst>
            </a:custGeom>
            <a:grpFill/>
            <a:ln w="3244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468A4A57-CD76-4D3F-8A8F-AEB5D228DA2C}"/>
                </a:ext>
              </a:extLst>
            </p:cNvPr>
            <p:cNvSpPr/>
            <p:nvPr userDrawn="1"/>
          </p:nvSpPr>
          <p:spPr>
            <a:xfrm>
              <a:off x="11476610" y="980988"/>
              <a:ext cx="420115" cy="840230"/>
            </a:xfrm>
            <a:custGeom>
              <a:avLst/>
              <a:gdLst>
                <a:gd name="connsiteX0" fmla="*/ 143344 w 833607"/>
                <a:gd name="connsiteY0" fmla="*/ 635801 h 1667215"/>
                <a:gd name="connsiteX1" fmla="*/ 159456 w 833607"/>
                <a:gd name="connsiteY1" fmla="*/ 607080 h 1667215"/>
                <a:gd name="connsiteX2" fmla="*/ 255426 w 833607"/>
                <a:gd name="connsiteY2" fmla="*/ 375211 h 1667215"/>
                <a:gd name="connsiteX3" fmla="*/ 265933 w 833607"/>
                <a:gd name="connsiteY3" fmla="*/ 298155 h 1667215"/>
                <a:gd name="connsiteX4" fmla="*/ 281344 w 833607"/>
                <a:gd name="connsiteY4" fmla="*/ 148246 h 1667215"/>
                <a:gd name="connsiteX5" fmla="*/ 289050 w 833607"/>
                <a:gd name="connsiteY5" fmla="*/ 106215 h 1667215"/>
                <a:gd name="connsiteX6" fmla="*/ 279943 w 833607"/>
                <a:gd name="connsiteY6" fmla="*/ 22854 h 1667215"/>
                <a:gd name="connsiteX7" fmla="*/ 290451 w 833607"/>
                <a:gd name="connsiteY7" fmla="*/ 7443 h 1667215"/>
                <a:gd name="connsiteX8" fmla="*/ 335984 w 833607"/>
                <a:gd name="connsiteY8" fmla="*/ 53677 h 1667215"/>
                <a:gd name="connsiteX9" fmla="*/ 333883 w 833607"/>
                <a:gd name="connsiteY9" fmla="*/ 68387 h 1667215"/>
                <a:gd name="connsiteX10" fmla="*/ 333883 w 833607"/>
                <a:gd name="connsiteY10" fmla="*/ 201484 h 1667215"/>
                <a:gd name="connsiteX11" fmla="*/ 363304 w 833607"/>
                <a:gd name="connsiteY11" fmla="*/ 394125 h 1667215"/>
                <a:gd name="connsiteX12" fmla="*/ 370309 w 833607"/>
                <a:gd name="connsiteY12" fmla="*/ 409536 h 1667215"/>
                <a:gd name="connsiteX13" fmla="*/ 381518 w 833607"/>
                <a:gd name="connsiteY13" fmla="*/ 394825 h 1667215"/>
                <a:gd name="connsiteX14" fmla="*/ 396929 w 833607"/>
                <a:gd name="connsiteY14" fmla="*/ 263830 h 1667215"/>
                <a:gd name="connsiteX15" fmla="*/ 401132 w 833607"/>
                <a:gd name="connsiteY15" fmla="*/ 104113 h 1667215"/>
                <a:gd name="connsiteX16" fmla="*/ 374512 w 833607"/>
                <a:gd name="connsiteY16" fmla="*/ 20753 h 1667215"/>
                <a:gd name="connsiteX17" fmla="*/ 381518 w 833607"/>
                <a:gd name="connsiteY17" fmla="*/ 1839 h 1667215"/>
                <a:gd name="connsiteX18" fmla="*/ 419345 w 833607"/>
                <a:gd name="connsiteY18" fmla="*/ 16550 h 1667215"/>
                <a:gd name="connsiteX19" fmla="*/ 430553 w 833607"/>
                <a:gd name="connsiteY19" fmla="*/ 53677 h 1667215"/>
                <a:gd name="connsiteX20" fmla="*/ 456472 w 833607"/>
                <a:gd name="connsiteY20" fmla="*/ 244916 h 1667215"/>
                <a:gd name="connsiteX21" fmla="*/ 509010 w 833607"/>
                <a:gd name="connsiteY21" fmla="*/ 548938 h 1667215"/>
                <a:gd name="connsiteX22" fmla="*/ 529325 w 833607"/>
                <a:gd name="connsiteY22" fmla="*/ 618288 h 1667215"/>
                <a:gd name="connsiteX23" fmla="*/ 539132 w 833607"/>
                <a:gd name="connsiteY23" fmla="*/ 630197 h 1667215"/>
                <a:gd name="connsiteX24" fmla="*/ 546838 w 833607"/>
                <a:gd name="connsiteY24" fmla="*/ 614786 h 1667215"/>
                <a:gd name="connsiteX25" fmla="*/ 541234 w 833607"/>
                <a:gd name="connsiteY25" fmla="*/ 553841 h 1667215"/>
                <a:gd name="connsiteX26" fmla="*/ 541234 w 833607"/>
                <a:gd name="connsiteY26" fmla="*/ 527222 h 1667215"/>
                <a:gd name="connsiteX27" fmla="*/ 553843 w 833607"/>
                <a:gd name="connsiteY27" fmla="*/ 541933 h 1667215"/>
                <a:gd name="connsiteX28" fmla="*/ 602178 w 833607"/>
                <a:gd name="connsiteY28" fmla="*/ 688339 h 1667215"/>
                <a:gd name="connsiteX29" fmla="*/ 619691 w 833607"/>
                <a:gd name="connsiteY29" fmla="*/ 728969 h 1667215"/>
                <a:gd name="connsiteX30" fmla="*/ 632300 w 833607"/>
                <a:gd name="connsiteY30" fmla="*/ 738076 h 1667215"/>
                <a:gd name="connsiteX31" fmla="*/ 641407 w 833607"/>
                <a:gd name="connsiteY31" fmla="*/ 727568 h 1667215"/>
                <a:gd name="connsiteX32" fmla="*/ 654717 w 833607"/>
                <a:gd name="connsiteY32" fmla="*/ 572055 h 1667215"/>
                <a:gd name="connsiteX33" fmla="*/ 585366 w 833607"/>
                <a:gd name="connsiteY33" fmla="*/ 384318 h 1667215"/>
                <a:gd name="connsiteX34" fmla="*/ 567153 w 833607"/>
                <a:gd name="connsiteY34" fmla="*/ 367505 h 1667215"/>
                <a:gd name="connsiteX35" fmla="*/ 514615 w 833607"/>
                <a:gd name="connsiteY35" fmla="*/ 343688 h 1667215"/>
                <a:gd name="connsiteX36" fmla="*/ 504107 w 833607"/>
                <a:gd name="connsiteY36" fmla="*/ 329678 h 1667215"/>
                <a:gd name="connsiteX37" fmla="*/ 518818 w 833607"/>
                <a:gd name="connsiteY37" fmla="*/ 320571 h 1667215"/>
                <a:gd name="connsiteX38" fmla="*/ 588168 w 833607"/>
                <a:gd name="connsiteY38" fmla="*/ 338785 h 1667215"/>
                <a:gd name="connsiteX39" fmla="*/ 810931 w 833607"/>
                <a:gd name="connsiteY39" fmla="*/ 684837 h 1667215"/>
                <a:gd name="connsiteX40" fmla="*/ 829844 w 833607"/>
                <a:gd name="connsiteY40" fmla="*/ 740878 h 1667215"/>
                <a:gd name="connsiteX41" fmla="*/ 835448 w 833607"/>
                <a:gd name="connsiteY41" fmla="*/ 804624 h 1667215"/>
                <a:gd name="connsiteX42" fmla="*/ 765397 w 833607"/>
                <a:gd name="connsiteY42" fmla="*/ 1154179 h 1667215"/>
                <a:gd name="connsiteX43" fmla="*/ 760494 w 833607"/>
                <a:gd name="connsiteY43" fmla="*/ 1171692 h 1667215"/>
                <a:gd name="connsiteX44" fmla="*/ 620392 w 833607"/>
                <a:gd name="connsiteY44" fmla="*/ 1574485 h 1667215"/>
                <a:gd name="connsiteX45" fmla="*/ 589569 w 833607"/>
                <a:gd name="connsiteY45" fmla="*/ 1652242 h 1667215"/>
                <a:gd name="connsiteX46" fmla="*/ 569254 w 833607"/>
                <a:gd name="connsiteY46" fmla="*/ 1668354 h 1667215"/>
                <a:gd name="connsiteX47" fmla="*/ 554544 w 833607"/>
                <a:gd name="connsiteY47" fmla="*/ 1644536 h 1667215"/>
                <a:gd name="connsiteX48" fmla="*/ 542635 w 833607"/>
                <a:gd name="connsiteY48" fmla="*/ 1542962 h 1667215"/>
                <a:gd name="connsiteX49" fmla="*/ 502706 w 833607"/>
                <a:gd name="connsiteY49" fmla="*/ 1343317 h 1667215"/>
                <a:gd name="connsiteX50" fmla="*/ 479589 w 833607"/>
                <a:gd name="connsiteY50" fmla="*/ 1294982 h 1667215"/>
                <a:gd name="connsiteX51" fmla="*/ 457873 w 833607"/>
                <a:gd name="connsiteY51" fmla="*/ 1297083 h 1667215"/>
                <a:gd name="connsiteX52" fmla="*/ 432655 w 833607"/>
                <a:gd name="connsiteY52" fmla="*/ 1355226 h 1667215"/>
                <a:gd name="connsiteX53" fmla="*/ 438959 w 833607"/>
                <a:gd name="connsiteY53" fmla="*/ 1385347 h 1667215"/>
                <a:gd name="connsiteX54" fmla="*/ 493599 w 833607"/>
                <a:gd name="connsiteY54" fmla="*/ 1657846 h 1667215"/>
                <a:gd name="connsiteX55" fmla="*/ 490097 w 833607"/>
                <a:gd name="connsiteY55" fmla="*/ 1666252 h 1667215"/>
                <a:gd name="connsiteX56" fmla="*/ 478889 w 833607"/>
                <a:gd name="connsiteY56" fmla="*/ 1647339 h 1667215"/>
                <a:gd name="connsiteX57" fmla="*/ 414441 w 833607"/>
                <a:gd name="connsiteY57" fmla="*/ 1511439 h 1667215"/>
                <a:gd name="connsiteX58" fmla="*/ 390624 w 833607"/>
                <a:gd name="connsiteY58" fmla="*/ 1475713 h 1667215"/>
                <a:gd name="connsiteX59" fmla="*/ 375213 w 833607"/>
                <a:gd name="connsiteY59" fmla="*/ 1470810 h 1667215"/>
                <a:gd name="connsiteX60" fmla="*/ 288350 w 833607"/>
                <a:gd name="connsiteY60" fmla="*/ 1484820 h 1667215"/>
                <a:gd name="connsiteX61" fmla="*/ 260329 w 833607"/>
                <a:gd name="connsiteY61" fmla="*/ 1502333 h 1667215"/>
                <a:gd name="connsiteX62" fmla="*/ 180471 w 833607"/>
                <a:gd name="connsiteY62" fmla="*/ 1662049 h 1667215"/>
                <a:gd name="connsiteX63" fmla="*/ 170664 w 833607"/>
                <a:gd name="connsiteY63" fmla="*/ 1672557 h 1667215"/>
                <a:gd name="connsiteX64" fmla="*/ 153151 w 833607"/>
                <a:gd name="connsiteY64" fmla="*/ 1509338 h 1667215"/>
                <a:gd name="connsiteX65" fmla="*/ 199385 w 833607"/>
                <a:gd name="connsiteY65" fmla="*/ 1409865 h 1667215"/>
                <a:gd name="connsiteX66" fmla="*/ 206390 w 833607"/>
                <a:gd name="connsiteY66" fmla="*/ 1399358 h 1667215"/>
                <a:gd name="connsiteX67" fmla="*/ 202887 w 833607"/>
                <a:gd name="connsiteY67" fmla="*/ 1322301 h 1667215"/>
                <a:gd name="connsiteX68" fmla="*/ 190979 w 833607"/>
                <a:gd name="connsiteY68" fmla="*/ 1337012 h 1667215"/>
                <a:gd name="connsiteX69" fmla="*/ 127933 w 833607"/>
                <a:gd name="connsiteY69" fmla="*/ 1616516 h 1667215"/>
                <a:gd name="connsiteX70" fmla="*/ 125131 w 833607"/>
                <a:gd name="connsiteY70" fmla="*/ 1634729 h 1667215"/>
                <a:gd name="connsiteX71" fmla="*/ 99212 w 833607"/>
                <a:gd name="connsiteY71" fmla="*/ 1658547 h 1667215"/>
                <a:gd name="connsiteX72" fmla="*/ 80998 w 833607"/>
                <a:gd name="connsiteY72" fmla="*/ 1633328 h 1667215"/>
                <a:gd name="connsiteX73" fmla="*/ 75394 w 833607"/>
                <a:gd name="connsiteY73" fmla="*/ 1512140 h 1667215"/>
                <a:gd name="connsiteX74" fmla="*/ 69790 w 833607"/>
                <a:gd name="connsiteY74" fmla="*/ 1369937 h 1667215"/>
                <a:gd name="connsiteX75" fmla="*/ 3942 w 833607"/>
                <a:gd name="connsiteY75" fmla="*/ 968543 h 1667215"/>
                <a:gd name="connsiteX76" fmla="*/ 11648 w 833607"/>
                <a:gd name="connsiteY76" fmla="*/ 824939 h 1667215"/>
                <a:gd name="connsiteX77" fmla="*/ 66988 w 833607"/>
                <a:gd name="connsiteY77" fmla="*/ 534928 h 1667215"/>
                <a:gd name="connsiteX78" fmla="*/ 70491 w 833607"/>
                <a:gd name="connsiteY78" fmla="*/ 520917 h 1667215"/>
                <a:gd name="connsiteX79" fmla="*/ 179070 w 833607"/>
                <a:gd name="connsiteY79" fmla="*/ 311465 h 1667215"/>
                <a:gd name="connsiteX80" fmla="*/ 206390 w 833607"/>
                <a:gd name="connsiteY80" fmla="*/ 274338 h 1667215"/>
                <a:gd name="connsiteX81" fmla="*/ 217598 w 833607"/>
                <a:gd name="connsiteY81" fmla="*/ 269434 h 1667215"/>
                <a:gd name="connsiteX82" fmla="*/ 222502 w 833607"/>
                <a:gd name="connsiteY82" fmla="*/ 282744 h 1667215"/>
                <a:gd name="connsiteX83" fmla="*/ 216897 w 833607"/>
                <a:gd name="connsiteY83" fmla="*/ 296053 h 1667215"/>
                <a:gd name="connsiteX84" fmla="*/ 137740 w 833607"/>
                <a:gd name="connsiteY84" fmla="*/ 622491 h 1667215"/>
                <a:gd name="connsiteX85" fmla="*/ 143344 w 833607"/>
                <a:gd name="connsiteY85" fmla="*/ 635801 h 1667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833607" h="1667215">
                  <a:moveTo>
                    <a:pt x="143344" y="635801"/>
                  </a:moveTo>
                  <a:cubicBezTo>
                    <a:pt x="151750" y="627395"/>
                    <a:pt x="155253" y="616887"/>
                    <a:pt x="159456" y="607080"/>
                  </a:cubicBezTo>
                  <a:cubicBezTo>
                    <a:pt x="193781" y="530724"/>
                    <a:pt x="224603" y="452968"/>
                    <a:pt x="255426" y="375211"/>
                  </a:cubicBezTo>
                  <a:cubicBezTo>
                    <a:pt x="265233" y="350693"/>
                    <a:pt x="263131" y="324074"/>
                    <a:pt x="265933" y="298155"/>
                  </a:cubicBezTo>
                  <a:cubicBezTo>
                    <a:pt x="271537" y="248419"/>
                    <a:pt x="276441" y="198682"/>
                    <a:pt x="281344" y="148246"/>
                  </a:cubicBezTo>
                  <a:cubicBezTo>
                    <a:pt x="282746" y="134235"/>
                    <a:pt x="284847" y="120225"/>
                    <a:pt x="289050" y="106215"/>
                  </a:cubicBezTo>
                  <a:cubicBezTo>
                    <a:pt x="297456" y="77494"/>
                    <a:pt x="292553" y="49474"/>
                    <a:pt x="279943" y="22854"/>
                  </a:cubicBezTo>
                  <a:cubicBezTo>
                    <a:pt x="273639" y="8844"/>
                    <a:pt x="278542" y="7443"/>
                    <a:pt x="290451" y="7443"/>
                  </a:cubicBezTo>
                  <a:cubicBezTo>
                    <a:pt x="320573" y="8143"/>
                    <a:pt x="336685" y="23555"/>
                    <a:pt x="335984" y="53677"/>
                  </a:cubicBezTo>
                  <a:cubicBezTo>
                    <a:pt x="335984" y="58580"/>
                    <a:pt x="335984" y="64184"/>
                    <a:pt x="333883" y="68387"/>
                  </a:cubicBezTo>
                  <a:cubicBezTo>
                    <a:pt x="312867" y="112519"/>
                    <a:pt x="327578" y="157352"/>
                    <a:pt x="333883" y="201484"/>
                  </a:cubicBezTo>
                  <a:cubicBezTo>
                    <a:pt x="342989" y="265931"/>
                    <a:pt x="353497" y="330378"/>
                    <a:pt x="363304" y="394125"/>
                  </a:cubicBezTo>
                  <a:cubicBezTo>
                    <a:pt x="364005" y="399729"/>
                    <a:pt x="361903" y="408836"/>
                    <a:pt x="370309" y="409536"/>
                  </a:cubicBezTo>
                  <a:cubicBezTo>
                    <a:pt x="379416" y="410937"/>
                    <a:pt x="380117" y="401130"/>
                    <a:pt x="381518" y="394825"/>
                  </a:cubicBezTo>
                  <a:cubicBezTo>
                    <a:pt x="392726" y="352094"/>
                    <a:pt x="394827" y="307962"/>
                    <a:pt x="396929" y="263830"/>
                  </a:cubicBezTo>
                  <a:cubicBezTo>
                    <a:pt x="399030" y="210591"/>
                    <a:pt x="400431" y="157352"/>
                    <a:pt x="401132" y="104113"/>
                  </a:cubicBezTo>
                  <a:cubicBezTo>
                    <a:pt x="401832" y="73991"/>
                    <a:pt x="393426" y="44570"/>
                    <a:pt x="374512" y="20753"/>
                  </a:cubicBezTo>
                  <a:cubicBezTo>
                    <a:pt x="364005" y="7443"/>
                    <a:pt x="369609" y="5341"/>
                    <a:pt x="381518" y="1839"/>
                  </a:cubicBezTo>
                  <a:cubicBezTo>
                    <a:pt x="398330" y="-3065"/>
                    <a:pt x="410939" y="1839"/>
                    <a:pt x="419345" y="16550"/>
                  </a:cubicBezTo>
                  <a:cubicBezTo>
                    <a:pt x="426350" y="27758"/>
                    <a:pt x="429853" y="40367"/>
                    <a:pt x="430553" y="53677"/>
                  </a:cubicBezTo>
                  <a:cubicBezTo>
                    <a:pt x="432655" y="118124"/>
                    <a:pt x="445964" y="181170"/>
                    <a:pt x="456472" y="244916"/>
                  </a:cubicBezTo>
                  <a:cubicBezTo>
                    <a:pt x="473284" y="346490"/>
                    <a:pt x="487295" y="448064"/>
                    <a:pt x="509010" y="548938"/>
                  </a:cubicBezTo>
                  <a:cubicBezTo>
                    <a:pt x="513914" y="572755"/>
                    <a:pt x="519518" y="595872"/>
                    <a:pt x="529325" y="618288"/>
                  </a:cubicBezTo>
                  <a:cubicBezTo>
                    <a:pt x="531427" y="623192"/>
                    <a:pt x="532828" y="630898"/>
                    <a:pt x="539132" y="630197"/>
                  </a:cubicBezTo>
                  <a:cubicBezTo>
                    <a:pt x="546838" y="629497"/>
                    <a:pt x="546838" y="620390"/>
                    <a:pt x="546838" y="614786"/>
                  </a:cubicBezTo>
                  <a:cubicBezTo>
                    <a:pt x="545437" y="594471"/>
                    <a:pt x="542635" y="574156"/>
                    <a:pt x="541234" y="553841"/>
                  </a:cubicBezTo>
                  <a:cubicBezTo>
                    <a:pt x="540533" y="545435"/>
                    <a:pt x="541234" y="537029"/>
                    <a:pt x="541234" y="527222"/>
                  </a:cubicBezTo>
                  <a:cubicBezTo>
                    <a:pt x="551041" y="528623"/>
                    <a:pt x="551742" y="536329"/>
                    <a:pt x="553843" y="541933"/>
                  </a:cubicBezTo>
                  <a:cubicBezTo>
                    <a:pt x="573458" y="589567"/>
                    <a:pt x="586067" y="639303"/>
                    <a:pt x="602178" y="688339"/>
                  </a:cubicBezTo>
                  <a:cubicBezTo>
                    <a:pt x="606381" y="702349"/>
                    <a:pt x="611285" y="716360"/>
                    <a:pt x="619691" y="728969"/>
                  </a:cubicBezTo>
                  <a:cubicBezTo>
                    <a:pt x="622493" y="733872"/>
                    <a:pt x="625996" y="738776"/>
                    <a:pt x="632300" y="738076"/>
                  </a:cubicBezTo>
                  <a:cubicBezTo>
                    <a:pt x="637904" y="737375"/>
                    <a:pt x="640706" y="731771"/>
                    <a:pt x="641407" y="727568"/>
                  </a:cubicBezTo>
                  <a:cubicBezTo>
                    <a:pt x="654016" y="676431"/>
                    <a:pt x="668026" y="625994"/>
                    <a:pt x="654717" y="572055"/>
                  </a:cubicBezTo>
                  <a:cubicBezTo>
                    <a:pt x="639305" y="506206"/>
                    <a:pt x="614087" y="444562"/>
                    <a:pt x="585366" y="384318"/>
                  </a:cubicBezTo>
                  <a:cubicBezTo>
                    <a:pt x="581163" y="375912"/>
                    <a:pt x="575559" y="371008"/>
                    <a:pt x="567153" y="367505"/>
                  </a:cubicBezTo>
                  <a:cubicBezTo>
                    <a:pt x="549640" y="359800"/>
                    <a:pt x="532127" y="352094"/>
                    <a:pt x="514615" y="343688"/>
                  </a:cubicBezTo>
                  <a:cubicBezTo>
                    <a:pt x="509010" y="340886"/>
                    <a:pt x="502706" y="337383"/>
                    <a:pt x="504107" y="329678"/>
                  </a:cubicBezTo>
                  <a:cubicBezTo>
                    <a:pt x="505508" y="321972"/>
                    <a:pt x="512513" y="321272"/>
                    <a:pt x="518818" y="320571"/>
                  </a:cubicBezTo>
                  <a:cubicBezTo>
                    <a:pt x="544737" y="316368"/>
                    <a:pt x="566452" y="319170"/>
                    <a:pt x="588168" y="338785"/>
                  </a:cubicBezTo>
                  <a:cubicBezTo>
                    <a:pt x="692544" y="435455"/>
                    <a:pt x="764697" y="551740"/>
                    <a:pt x="810931" y="684837"/>
                  </a:cubicBezTo>
                  <a:cubicBezTo>
                    <a:pt x="817235" y="703751"/>
                    <a:pt x="823540" y="721964"/>
                    <a:pt x="829844" y="740878"/>
                  </a:cubicBezTo>
                  <a:cubicBezTo>
                    <a:pt x="836849" y="761893"/>
                    <a:pt x="840352" y="782208"/>
                    <a:pt x="835448" y="804624"/>
                  </a:cubicBezTo>
                  <a:cubicBezTo>
                    <a:pt x="811631" y="920909"/>
                    <a:pt x="788514" y="1037894"/>
                    <a:pt x="765397" y="1154179"/>
                  </a:cubicBezTo>
                  <a:cubicBezTo>
                    <a:pt x="763996" y="1160484"/>
                    <a:pt x="762595" y="1166088"/>
                    <a:pt x="760494" y="1171692"/>
                  </a:cubicBezTo>
                  <a:cubicBezTo>
                    <a:pt x="702351" y="1301987"/>
                    <a:pt x="657519" y="1437185"/>
                    <a:pt x="620392" y="1574485"/>
                  </a:cubicBezTo>
                  <a:cubicBezTo>
                    <a:pt x="613387" y="1601105"/>
                    <a:pt x="604280" y="1627724"/>
                    <a:pt x="589569" y="1652242"/>
                  </a:cubicBezTo>
                  <a:cubicBezTo>
                    <a:pt x="584666" y="1659948"/>
                    <a:pt x="580463" y="1670455"/>
                    <a:pt x="569254" y="1668354"/>
                  </a:cubicBezTo>
                  <a:cubicBezTo>
                    <a:pt x="558046" y="1666252"/>
                    <a:pt x="555945" y="1654344"/>
                    <a:pt x="554544" y="1644536"/>
                  </a:cubicBezTo>
                  <a:cubicBezTo>
                    <a:pt x="550341" y="1610912"/>
                    <a:pt x="547539" y="1576587"/>
                    <a:pt x="542635" y="1542962"/>
                  </a:cubicBezTo>
                  <a:cubicBezTo>
                    <a:pt x="533528" y="1475713"/>
                    <a:pt x="524422" y="1407764"/>
                    <a:pt x="502706" y="1343317"/>
                  </a:cubicBezTo>
                  <a:cubicBezTo>
                    <a:pt x="497102" y="1326505"/>
                    <a:pt x="490797" y="1308992"/>
                    <a:pt x="479589" y="1294982"/>
                  </a:cubicBezTo>
                  <a:cubicBezTo>
                    <a:pt x="469081" y="1281672"/>
                    <a:pt x="464878" y="1282373"/>
                    <a:pt x="457873" y="1297083"/>
                  </a:cubicBezTo>
                  <a:cubicBezTo>
                    <a:pt x="449467" y="1315997"/>
                    <a:pt x="442462" y="1336312"/>
                    <a:pt x="432655" y="1355226"/>
                  </a:cubicBezTo>
                  <a:cubicBezTo>
                    <a:pt x="426350" y="1367835"/>
                    <a:pt x="429853" y="1375541"/>
                    <a:pt x="438959" y="1385347"/>
                  </a:cubicBezTo>
                  <a:cubicBezTo>
                    <a:pt x="512513" y="1464505"/>
                    <a:pt x="527924" y="1556272"/>
                    <a:pt x="493599" y="1657846"/>
                  </a:cubicBezTo>
                  <a:cubicBezTo>
                    <a:pt x="492899" y="1659948"/>
                    <a:pt x="491498" y="1662049"/>
                    <a:pt x="490097" y="1666252"/>
                  </a:cubicBezTo>
                  <a:cubicBezTo>
                    <a:pt x="483092" y="1660648"/>
                    <a:pt x="481691" y="1653643"/>
                    <a:pt x="478889" y="1647339"/>
                  </a:cubicBezTo>
                  <a:cubicBezTo>
                    <a:pt x="459274" y="1601105"/>
                    <a:pt x="438259" y="1555572"/>
                    <a:pt x="414441" y="1511439"/>
                  </a:cubicBezTo>
                  <a:cubicBezTo>
                    <a:pt x="407436" y="1498830"/>
                    <a:pt x="400431" y="1486921"/>
                    <a:pt x="390624" y="1475713"/>
                  </a:cubicBezTo>
                  <a:cubicBezTo>
                    <a:pt x="386421" y="1470810"/>
                    <a:pt x="382218" y="1465906"/>
                    <a:pt x="375213" y="1470810"/>
                  </a:cubicBezTo>
                  <a:cubicBezTo>
                    <a:pt x="348594" y="1487622"/>
                    <a:pt x="317771" y="1485521"/>
                    <a:pt x="288350" y="1484820"/>
                  </a:cubicBezTo>
                  <a:cubicBezTo>
                    <a:pt x="272938" y="1484120"/>
                    <a:pt x="266634" y="1489724"/>
                    <a:pt x="260329" y="1502333"/>
                  </a:cubicBezTo>
                  <a:cubicBezTo>
                    <a:pt x="234410" y="1555572"/>
                    <a:pt x="207090" y="1608810"/>
                    <a:pt x="180471" y="1662049"/>
                  </a:cubicBezTo>
                  <a:cubicBezTo>
                    <a:pt x="178369" y="1665552"/>
                    <a:pt x="177669" y="1670455"/>
                    <a:pt x="170664" y="1672557"/>
                  </a:cubicBezTo>
                  <a:cubicBezTo>
                    <a:pt x="152451" y="1619318"/>
                    <a:pt x="144044" y="1565379"/>
                    <a:pt x="153151" y="1509338"/>
                  </a:cubicBezTo>
                  <a:cubicBezTo>
                    <a:pt x="159456" y="1472211"/>
                    <a:pt x="174166" y="1437886"/>
                    <a:pt x="199385" y="1409865"/>
                  </a:cubicBezTo>
                  <a:cubicBezTo>
                    <a:pt x="202187" y="1406363"/>
                    <a:pt x="206390" y="1404261"/>
                    <a:pt x="206390" y="1399358"/>
                  </a:cubicBezTo>
                  <a:cubicBezTo>
                    <a:pt x="204989" y="1373439"/>
                    <a:pt x="204288" y="1348220"/>
                    <a:pt x="202887" y="1322301"/>
                  </a:cubicBezTo>
                  <a:cubicBezTo>
                    <a:pt x="192380" y="1324403"/>
                    <a:pt x="193080" y="1332109"/>
                    <a:pt x="190979" y="1337012"/>
                  </a:cubicBezTo>
                  <a:cubicBezTo>
                    <a:pt x="155953" y="1427378"/>
                    <a:pt x="135638" y="1520546"/>
                    <a:pt x="127933" y="1616516"/>
                  </a:cubicBezTo>
                  <a:cubicBezTo>
                    <a:pt x="127232" y="1622821"/>
                    <a:pt x="127933" y="1629125"/>
                    <a:pt x="125131" y="1634729"/>
                  </a:cubicBezTo>
                  <a:cubicBezTo>
                    <a:pt x="119527" y="1645237"/>
                    <a:pt x="113222" y="1659247"/>
                    <a:pt x="99212" y="1658547"/>
                  </a:cubicBezTo>
                  <a:cubicBezTo>
                    <a:pt x="85902" y="1657846"/>
                    <a:pt x="83100" y="1643836"/>
                    <a:pt x="80998" y="1633328"/>
                  </a:cubicBezTo>
                  <a:cubicBezTo>
                    <a:pt x="73293" y="1593399"/>
                    <a:pt x="66988" y="1554171"/>
                    <a:pt x="75394" y="1512140"/>
                  </a:cubicBezTo>
                  <a:cubicBezTo>
                    <a:pt x="85201" y="1465206"/>
                    <a:pt x="76095" y="1416870"/>
                    <a:pt x="69790" y="1369937"/>
                  </a:cubicBezTo>
                  <a:cubicBezTo>
                    <a:pt x="53678" y="1235438"/>
                    <a:pt x="27760" y="1102341"/>
                    <a:pt x="3942" y="968543"/>
                  </a:cubicBezTo>
                  <a:cubicBezTo>
                    <a:pt x="-5164" y="919508"/>
                    <a:pt x="3242" y="872574"/>
                    <a:pt x="11648" y="824939"/>
                  </a:cubicBezTo>
                  <a:cubicBezTo>
                    <a:pt x="29161" y="728268"/>
                    <a:pt x="48074" y="631598"/>
                    <a:pt x="66988" y="534928"/>
                  </a:cubicBezTo>
                  <a:cubicBezTo>
                    <a:pt x="67689" y="530024"/>
                    <a:pt x="68389" y="525120"/>
                    <a:pt x="70491" y="520917"/>
                  </a:cubicBezTo>
                  <a:cubicBezTo>
                    <a:pt x="106917" y="451567"/>
                    <a:pt x="139141" y="379414"/>
                    <a:pt x="179070" y="311465"/>
                  </a:cubicBezTo>
                  <a:cubicBezTo>
                    <a:pt x="186776" y="298155"/>
                    <a:pt x="195182" y="284845"/>
                    <a:pt x="206390" y="274338"/>
                  </a:cubicBezTo>
                  <a:cubicBezTo>
                    <a:pt x="209192" y="271536"/>
                    <a:pt x="212694" y="267332"/>
                    <a:pt x="217598" y="269434"/>
                  </a:cubicBezTo>
                  <a:cubicBezTo>
                    <a:pt x="222502" y="272236"/>
                    <a:pt x="223903" y="277140"/>
                    <a:pt x="222502" y="282744"/>
                  </a:cubicBezTo>
                  <a:cubicBezTo>
                    <a:pt x="221101" y="287647"/>
                    <a:pt x="218999" y="291850"/>
                    <a:pt x="216897" y="296053"/>
                  </a:cubicBezTo>
                  <a:cubicBezTo>
                    <a:pt x="168562" y="399729"/>
                    <a:pt x="145445" y="509009"/>
                    <a:pt x="137740" y="622491"/>
                  </a:cubicBezTo>
                  <a:cubicBezTo>
                    <a:pt x="139141" y="627395"/>
                    <a:pt x="137740" y="630898"/>
                    <a:pt x="143344" y="635801"/>
                  </a:cubicBezTo>
                  <a:close/>
                </a:path>
              </a:pathLst>
            </a:custGeom>
            <a:grpFill/>
            <a:ln w="69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640229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74FEBB7-6651-4052-8F6D-50E3351DD75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748445"/>
            <a:ext cx="11573197" cy="840230"/>
          </a:xfrm>
          <a:prstGeom prst="rect">
            <a:avLst/>
          </a:prstGeom>
          <a:noFill/>
          <a:effectLst/>
        </p:spPr>
        <p:txBody>
          <a:bodyPr wrap="square" rtlCol="0" anchor="ctr">
            <a:spAutoFit/>
          </a:bodyPr>
          <a:lstStyle>
            <a:lvl1pPr marL="0" indent="0" algn="ctr">
              <a:buFontTx/>
              <a:buNone/>
              <a:defRPr lang="en-US" altLang="ko-KR" sz="5400" dirty="0">
                <a:solidFill>
                  <a:schemeClr val="accent1"/>
                </a:solidFill>
                <a:effectLst/>
                <a:latin typeface="+mj-lt"/>
              </a:defRPr>
            </a:lvl1pPr>
          </a:lstStyle>
          <a:p>
            <a:pPr marL="0"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0503741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65023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s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329202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23540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755634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839642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5.xml"/><Relationship Id="rId21" Type="http://schemas.openxmlformats.org/officeDocument/2006/relationships/slideLayout" Target="../slideLayouts/slideLayout23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22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12.xml"/><Relationship Id="rId19" Type="http://schemas.openxmlformats.org/officeDocument/2006/relationships/slideLayout" Target="../slideLayouts/slideLayout21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Relationship Id="rId22" Type="http://schemas.openxmlformats.org/officeDocument/2006/relationships/slideLayout" Target="../slideLayouts/slideLayout24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16987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68165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72" r:id="rId2"/>
    <p:sldLayoutId id="2147483668" r:id="rId3"/>
    <p:sldLayoutId id="2147483669" r:id="rId4"/>
    <p:sldLayoutId id="2147483670" r:id="rId5"/>
    <p:sldLayoutId id="2147483671" r:id="rId6"/>
    <p:sldLayoutId id="2147483674" r:id="rId7"/>
    <p:sldLayoutId id="2147483675" r:id="rId8"/>
    <p:sldLayoutId id="2147483676" r:id="rId9"/>
    <p:sldLayoutId id="2147483677" r:id="rId10"/>
    <p:sldLayoutId id="2147483678" r:id="rId11"/>
    <p:sldLayoutId id="2147483679" r:id="rId12"/>
    <p:sldLayoutId id="2147483680" r:id="rId13"/>
    <p:sldLayoutId id="2147483673" r:id="rId14"/>
    <p:sldLayoutId id="2147483681" r:id="rId15"/>
    <p:sldLayoutId id="2147483665" r:id="rId16"/>
    <p:sldLayoutId id="2147483682" r:id="rId17"/>
    <p:sldLayoutId id="2147483683" r:id="rId18"/>
    <p:sldLayoutId id="2147483684" r:id="rId19"/>
    <p:sldLayoutId id="2147483660" r:id="rId20"/>
    <p:sldLayoutId id="2147483659" r:id="rId21"/>
    <p:sldLayoutId id="2147483685" r:id="rId2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2553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free-powerpoint-templates-design.com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7" Type="http://schemas.openxmlformats.org/officeDocument/2006/relationships/image" Target="../media/image14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13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TextBox 288">
            <a:extLst>
              <a:ext uri="{FF2B5EF4-FFF2-40B4-BE49-F238E27FC236}">
                <a16:creationId xmlns:a16="http://schemas.microsoft.com/office/drawing/2014/main" id="{C6EEC4E6-1638-464B-A465-AC9D6AF7F763}"/>
              </a:ext>
            </a:extLst>
          </p:cNvPr>
          <p:cNvSpPr txBox="1"/>
          <p:nvPr/>
        </p:nvSpPr>
        <p:spPr>
          <a:xfrm>
            <a:off x="0" y="1020694"/>
            <a:ext cx="12192000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5400">
                <a:latin typeface="+mj-lt"/>
              </a:rPr>
              <a:t>Free PPT Templates</a:t>
            </a:r>
            <a:endParaRPr lang="ko-KR" altLang="en-US" sz="5400" dirty="0">
              <a:latin typeface="+mj-lt"/>
              <a:cs typeface="Arial" pitchFamily="34" charset="0"/>
            </a:endParaRPr>
          </a:p>
        </p:txBody>
      </p:sp>
      <p:sp>
        <p:nvSpPr>
          <p:cNvPr id="291" name="TextBox 290">
            <a:extLst>
              <a:ext uri="{FF2B5EF4-FFF2-40B4-BE49-F238E27FC236}">
                <a16:creationId xmlns:a16="http://schemas.microsoft.com/office/drawing/2014/main" id="{467C89E8-178C-41C5-A56C-4E9FACBAFCB9}"/>
              </a:ext>
            </a:extLst>
          </p:cNvPr>
          <p:cNvSpPr txBox="1"/>
          <p:nvPr/>
        </p:nvSpPr>
        <p:spPr>
          <a:xfrm>
            <a:off x="0" y="1917408"/>
            <a:ext cx="1219185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54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  <a:latin typeface="+mj-lt"/>
              </a:defRPr>
            </a:lvl1pPr>
          </a:lstStyle>
          <a:p>
            <a:r>
              <a:rPr lang="en-US" altLang="ko-KR" sz="2000" dirty="0">
                <a:solidFill>
                  <a:schemeClr val="tx1"/>
                </a:solidFill>
                <a:effectLst/>
                <a:latin typeface="+mn-lt"/>
              </a:rPr>
              <a:t>Insert the Sub Tittle of Your Presentation</a:t>
            </a:r>
            <a:endParaRPr lang="ko-KR" altLang="en-US" sz="2000" dirty="0">
              <a:solidFill>
                <a:schemeClr val="tx1"/>
              </a:solidFill>
              <a:effectLst/>
              <a:latin typeface="+mn-lt"/>
            </a:endParaRPr>
          </a:p>
        </p:txBody>
      </p:sp>
      <p:grpSp>
        <p:nvGrpSpPr>
          <p:cNvPr id="299" name="Group 298">
            <a:extLst>
              <a:ext uri="{FF2B5EF4-FFF2-40B4-BE49-F238E27FC236}">
                <a16:creationId xmlns:a16="http://schemas.microsoft.com/office/drawing/2014/main" id="{7B8925F8-D152-4621-A68B-DE7149102A2B}"/>
              </a:ext>
            </a:extLst>
          </p:cNvPr>
          <p:cNvGrpSpPr/>
          <p:nvPr/>
        </p:nvGrpSpPr>
        <p:grpSpPr>
          <a:xfrm>
            <a:off x="5253701" y="2508113"/>
            <a:ext cx="1684599" cy="413563"/>
            <a:chOff x="864753" y="5755727"/>
            <a:chExt cx="1544830" cy="413563"/>
          </a:xfrm>
        </p:grpSpPr>
        <p:sp>
          <p:nvSpPr>
            <p:cNvPr id="300" name="Rounded Rectangle 7">
              <a:extLst>
                <a:ext uri="{FF2B5EF4-FFF2-40B4-BE49-F238E27FC236}">
                  <a16:creationId xmlns:a16="http://schemas.microsoft.com/office/drawing/2014/main" id="{6287C4CC-A3B6-4278-8ED7-ECE869E7DEBD}"/>
                </a:ext>
              </a:extLst>
            </p:cNvPr>
            <p:cNvSpPr/>
            <p:nvPr/>
          </p:nvSpPr>
          <p:spPr>
            <a:xfrm>
              <a:off x="864753" y="5755727"/>
              <a:ext cx="1544830" cy="413563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0"/>
              </a:schemeClr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19788BC6-54AD-4A0D-A0AB-AD12E186B368}"/>
                </a:ext>
              </a:extLst>
            </p:cNvPr>
            <p:cNvSpPr/>
            <p:nvPr/>
          </p:nvSpPr>
          <p:spPr>
            <a:xfrm>
              <a:off x="1584900" y="5839450"/>
              <a:ext cx="493113" cy="238870"/>
            </a:xfrm>
            <a:custGeom>
              <a:avLst/>
              <a:gdLst>
                <a:gd name="connsiteX0" fmla="*/ 208619 w 476008"/>
                <a:gd name="connsiteY0" fmla="*/ 31142 h 184091"/>
                <a:gd name="connsiteX1" fmla="*/ 208619 w 476008"/>
                <a:gd name="connsiteY1" fmla="*/ 83381 h 184091"/>
                <a:gd name="connsiteX2" fmla="*/ 228962 w 476008"/>
                <a:gd name="connsiteY2" fmla="*/ 83381 h 184091"/>
                <a:gd name="connsiteX3" fmla="*/ 258347 w 476008"/>
                <a:gd name="connsiteY3" fmla="*/ 80493 h 184091"/>
                <a:gd name="connsiteX4" fmla="*/ 269962 w 476008"/>
                <a:gd name="connsiteY4" fmla="*/ 71452 h 184091"/>
                <a:gd name="connsiteX5" fmla="*/ 274169 w 476008"/>
                <a:gd name="connsiteY5" fmla="*/ 57136 h 184091"/>
                <a:gd name="connsiteX6" fmla="*/ 268267 w 476008"/>
                <a:gd name="connsiteY6" fmla="*/ 40560 h 184091"/>
                <a:gd name="connsiteX7" fmla="*/ 253324 w 476008"/>
                <a:gd name="connsiteY7" fmla="*/ 32398 h 184091"/>
                <a:gd name="connsiteX8" fmla="*/ 226576 w 476008"/>
                <a:gd name="connsiteY8" fmla="*/ 31142 h 184091"/>
                <a:gd name="connsiteX9" fmla="*/ 37169 w 476008"/>
                <a:gd name="connsiteY9" fmla="*/ 31142 h 184091"/>
                <a:gd name="connsiteX10" fmla="*/ 37169 w 476008"/>
                <a:gd name="connsiteY10" fmla="*/ 83381 h 184091"/>
                <a:gd name="connsiteX11" fmla="*/ 57512 w 476008"/>
                <a:gd name="connsiteY11" fmla="*/ 83381 h 184091"/>
                <a:gd name="connsiteX12" fmla="*/ 86897 w 476008"/>
                <a:gd name="connsiteY12" fmla="*/ 80493 h 184091"/>
                <a:gd name="connsiteX13" fmla="*/ 98512 w 476008"/>
                <a:gd name="connsiteY13" fmla="*/ 71452 h 184091"/>
                <a:gd name="connsiteX14" fmla="*/ 102719 w 476008"/>
                <a:gd name="connsiteY14" fmla="*/ 57136 h 184091"/>
                <a:gd name="connsiteX15" fmla="*/ 96817 w 476008"/>
                <a:gd name="connsiteY15" fmla="*/ 40560 h 184091"/>
                <a:gd name="connsiteX16" fmla="*/ 81874 w 476008"/>
                <a:gd name="connsiteY16" fmla="*/ 32398 h 184091"/>
                <a:gd name="connsiteX17" fmla="*/ 55126 w 476008"/>
                <a:gd name="connsiteY17" fmla="*/ 31142 h 184091"/>
                <a:gd name="connsiteX18" fmla="*/ 329714 w 476008"/>
                <a:gd name="connsiteY18" fmla="*/ 0 h 184091"/>
                <a:gd name="connsiteX19" fmla="*/ 476008 w 476008"/>
                <a:gd name="connsiteY19" fmla="*/ 0 h 184091"/>
                <a:gd name="connsiteX20" fmla="*/ 476008 w 476008"/>
                <a:gd name="connsiteY20" fmla="*/ 31142 h 184091"/>
                <a:gd name="connsiteX21" fmla="*/ 421509 w 476008"/>
                <a:gd name="connsiteY21" fmla="*/ 31142 h 184091"/>
                <a:gd name="connsiteX22" fmla="*/ 421509 w 476008"/>
                <a:gd name="connsiteY22" fmla="*/ 184091 h 184091"/>
                <a:gd name="connsiteX23" fmla="*/ 384339 w 476008"/>
                <a:gd name="connsiteY23" fmla="*/ 184091 h 184091"/>
                <a:gd name="connsiteX24" fmla="*/ 384339 w 476008"/>
                <a:gd name="connsiteY24" fmla="*/ 31142 h 184091"/>
                <a:gd name="connsiteX25" fmla="*/ 329714 w 476008"/>
                <a:gd name="connsiteY25" fmla="*/ 31142 h 184091"/>
                <a:gd name="connsiteX26" fmla="*/ 171450 w 476008"/>
                <a:gd name="connsiteY26" fmla="*/ 0 h 184091"/>
                <a:gd name="connsiteX27" fmla="*/ 231097 w 476008"/>
                <a:gd name="connsiteY27" fmla="*/ 0 h 184091"/>
                <a:gd name="connsiteX28" fmla="*/ 275299 w 476008"/>
                <a:gd name="connsiteY28" fmla="*/ 2763 h 184091"/>
                <a:gd name="connsiteX29" fmla="*/ 301795 w 476008"/>
                <a:gd name="connsiteY29" fmla="*/ 20783 h 184091"/>
                <a:gd name="connsiteX30" fmla="*/ 312469 w 476008"/>
                <a:gd name="connsiteY30" fmla="*/ 56634 h 184091"/>
                <a:gd name="connsiteX31" fmla="*/ 306316 w 476008"/>
                <a:gd name="connsiteY31" fmla="*/ 85139 h 184091"/>
                <a:gd name="connsiteX32" fmla="*/ 290682 w 476008"/>
                <a:gd name="connsiteY32" fmla="*/ 103285 h 184091"/>
                <a:gd name="connsiteX33" fmla="*/ 271406 w 476008"/>
                <a:gd name="connsiteY33" fmla="*/ 112012 h 184091"/>
                <a:gd name="connsiteX34" fmla="*/ 232855 w 476008"/>
                <a:gd name="connsiteY34" fmla="*/ 114649 h 184091"/>
                <a:gd name="connsiteX35" fmla="*/ 208619 w 476008"/>
                <a:gd name="connsiteY35" fmla="*/ 114649 h 184091"/>
                <a:gd name="connsiteX36" fmla="*/ 208619 w 476008"/>
                <a:gd name="connsiteY36" fmla="*/ 184091 h 184091"/>
                <a:gd name="connsiteX37" fmla="*/ 171450 w 476008"/>
                <a:gd name="connsiteY37" fmla="*/ 184091 h 184091"/>
                <a:gd name="connsiteX38" fmla="*/ 0 w 476008"/>
                <a:gd name="connsiteY38" fmla="*/ 0 h 184091"/>
                <a:gd name="connsiteX39" fmla="*/ 59647 w 476008"/>
                <a:gd name="connsiteY39" fmla="*/ 0 h 184091"/>
                <a:gd name="connsiteX40" fmla="*/ 103849 w 476008"/>
                <a:gd name="connsiteY40" fmla="*/ 2763 h 184091"/>
                <a:gd name="connsiteX41" fmla="*/ 130345 w 476008"/>
                <a:gd name="connsiteY41" fmla="*/ 20783 h 184091"/>
                <a:gd name="connsiteX42" fmla="*/ 141019 w 476008"/>
                <a:gd name="connsiteY42" fmla="*/ 56634 h 184091"/>
                <a:gd name="connsiteX43" fmla="*/ 134866 w 476008"/>
                <a:gd name="connsiteY43" fmla="*/ 85139 h 184091"/>
                <a:gd name="connsiteX44" fmla="*/ 119232 w 476008"/>
                <a:gd name="connsiteY44" fmla="*/ 103285 h 184091"/>
                <a:gd name="connsiteX45" fmla="*/ 99956 w 476008"/>
                <a:gd name="connsiteY45" fmla="*/ 112012 h 184091"/>
                <a:gd name="connsiteX46" fmla="*/ 61405 w 476008"/>
                <a:gd name="connsiteY46" fmla="*/ 114649 h 184091"/>
                <a:gd name="connsiteX47" fmla="*/ 37169 w 476008"/>
                <a:gd name="connsiteY47" fmla="*/ 114649 h 184091"/>
                <a:gd name="connsiteX48" fmla="*/ 37169 w 476008"/>
                <a:gd name="connsiteY48" fmla="*/ 184091 h 184091"/>
                <a:gd name="connsiteX49" fmla="*/ 0 w 476008"/>
                <a:gd name="connsiteY49" fmla="*/ 184091 h 184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476008" h="184091">
                  <a:moveTo>
                    <a:pt x="208619" y="31142"/>
                  </a:moveTo>
                  <a:lnTo>
                    <a:pt x="208619" y="83381"/>
                  </a:lnTo>
                  <a:lnTo>
                    <a:pt x="228962" y="83381"/>
                  </a:lnTo>
                  <a:cubicBezTo>
                    <a:pt x="243613" y="83381"/>
                    <a:pt x="253407" y="82418"/>
                    <a:pt x="258347" y="80493"/>
                  </a:cubicBezTo>
                  <a:cubicBezTo>
                    <a:pt x="263286" y="78567"/>
                    <a:pt x="267158" y="75554"/>
                    <a:pt x="269962" y="71452"/>
                  </a:cubicBezTo>
                  <a:cubicBezTo>
                    <a:pt x="272767" y="67350"/>
                    <a:pt x="274169" y="62578"/>
                    <a:pt x="274169" y="57136"/>
                  </a:cubicBezTo>
                  <a:cubicBezTo>
                    <a:pt x="274169" y="50439"/>
                    <a:pt x="272202" y="44914"/>
                    <a:pt x="268267" y="40560"/>
                  </a:cubicBezTo>
                  <a:cubicBezTo>
                    <a:pt x="264332" y="36207"/>
                    <a:pt x="259351" y="33486"/>
                    <a:pt x="253324" y="32398"/>
                  </a:cubicBezTo>
                  <a:cubicBezTo>
                    <a:pt x="248887" y="31561"/>
                    <a:pt x="239971" y="31142"/>
                    <a:pt x="226576" y="31142"/>
                  </a:cubicBezTo>
                  <a:close/>
                  <a:moveTo>
                    <a:pt x="37169" y="31142"/>
                  </a:moveTo>
                  <a:lnTo>
                    <a:pt x="37169" y="83381"/>
                  </a:lnTo>
                  <a:lnTo>
                    <a:pt x="57512" y="83381"/>
                  </a:lnTo>
                  <a:cubicBezTo>
                    <a:pt x="72163" y="83381"/>
                    <a:pt x="81957" y="82418"/>
                    <a:pt x="86897" y="80493"/>
                  </a:cubicBezTo>
                  <a:cubicBezTo>
                    <a:pt x="91836" y="78567"/>
                    <a:pt x="95708" y="75554"/>
                    <a:pt x="98512" y="71452"/>
                  </a:cubicBezTo>
                  <a:cubicBezTo>
                    <a:pt x="101317" y="67350"/>
                    <a:pt x="102719" y="62578"/>
                    <a:pt x="102719" y="57136"/>
                  </a:cubicBezTo>
                  <a:cubicBezTo>
                    <a:pt x="102719" y="50439"/>
                    <a:pt x="100752" y="44914"/>
                    <a:pt x="96817" y="40560"/>
                  </a:cubicBezTo>
                  <a:cubicBezTo>
                    <a:pt x="92882" y="36207"/>
                    <a:pt x="87901" y="33486"/>
                    <a:pt x="81874" y="32398"/>
                  </a:cubicBezTo>
                  <a:cubicBezTo>
                    <a:pt x="77437" y="31561"/>
                    <a:pt x="68521" y="31142"/>
                    <a:pt x="55126" y="31142"/>
                  </a:cubicBezTo>
                  <a:close/>
                  <a:moveTo>
                    <a:pt x="329714" y="0"/>
                  </a:moveTo>
                  <a:lnTo>
                    <a:pt x="476008" y="0"/>
                  </a:lnTo>
                  <a:lnTo>
                    <a:pt x="476008" y="31142"/>
                  </a:lnTo>
                  <a:lnTo>
                    <a:pt x="421509" y="31142"/>
                  </a:lnTo>
                  <a:lnTo>
                    <a:pt x="421509" y="184091"/>
                  </a:lnTo>
                  <a:lnTo>
                    <a:pt x="384339" y="184091"/>
                  </a:lnTo>
                  <a:lnTo>
                    <a:pt x="384339" y="31142"/>
                  </a:lnTo>
                  <a:lnTo>
                    <a:pt x="329714" y="31142"/>
                  </a:lnTo>
                  <a:close/>
                  <a:moveTo>
                    <a:pt x="171450" y="0"/>
                  </a:moveTo>
                  <a:lnTo>
                    <a:pt x="231097" y="0"/>
                  </a:lnTo>
                  <a:cubicBezTo>
                    <a:pt x="253700" y="0"/>
                    <a:pt x="268434" y="921"/>
                    <a:pt x="275299" y="2763"/>
                  </a:cubicBezTo>
                  <a:cubicBezTo>
                    <a:pt x="285847" y="5525"/>
                    <a:pt x="294679" y="11532"/>
                    <a:pt x="301795" y="20783"/>
                  </a:cubicBezTo>
                  <a:cubicBezTo>
                    <a:pt x="308911" y="30033"/>
                    <a:pt x="312469" y="41984"/>
                    <a:pt x="312469" y="56634"/>
                  </a:cubicBezTo>
                  <a:cubicBezTo>
                    <a:pt x="312469" y="67936"/>
                    <a:pt x="310418" y="77437"/>
                    <a:pt x="306316" y="85139"/>
                  </a:cubicBezTo>
                  <a:cubicBezTo>
                    <a:pt x="302214" y="92841"/>
                    <a:pt x="297002" y="98889"/>
                    <a:pt x="290682" y="103285"/>
                  </a:cubicBezTo>
                  <a:cubicBezTo>
                    <a:pt x="284361" y="107680"/>
                    <a:pt x="277936" y="110589"/>
                    <a:pt x="271406" y="112012"/>
                  </a:cubicBezTo>
                  <a:cubicBezTo>
                    <a:pt x="262532" y="113770"/>
                    <a:pt x="249682" y="114649"/>
                    <a:pt x="232855" y="114649"/>
                  </a:cubicBezTo>
                  <a:lnTo>
                    <a:pt x="208619" y="114649"/>
                  </a:lnTo>
                  <a:lnTo>
                    <a:pt x="208619" y="184091"/>
                  </a:lnTo>
                  <a:lnTo>
                    <a:pt x="171450" y="184091"/>
                  </a:lnTo>
                  <a:close/>
                  <a:moveTo>
                    <a:pt x="0" y="0"/>
                  </a:moveTo>
                  <a:lnTo>
                    <a:pt x="59647" y="0"/>
                  </a:lnTo>
                  <a:cubicBezTo>
                    <a:pt x="82250" y="0"/>
                    <a:pt x="96984" y="921"/>
                    <a:pt x="103849" y="2763"/>
                  </a:cubicBezTo>
                  <a:cubicBezTo>
                    <a:pt x="114397" y="5525"/>
                    <a:pt x="123229" y="11532"/>
                    <a:pt x="130345" y="20783"/>
                  </a:cubicBezTo>
                  <a:cubicBezTo>
                    <a:pt x="137461" y="30033"/>
                    <a:pt x="141019" y="41984"/>
                    <a:pt x="141019" y="56634"/>
                  </a:cubicBezTo>
                  <a:cubicBezTo>
                    <a:pt x="141019" y="67936"/>
                    <a:pt x="138968" y="77437"/>
                    <a:pt x="134866" y="85139"/>
                  </a:cubicBezTo>
                  <a:cubicBezTo>
                    <a:pt x="130764" y="92841"/>
                    <a:pt x="125552" y="98889"/>
                    <a:pt x="119232" y="103285"/>
                  </a:cubicBezTo>
                  <a:cubicBezTo>
                    <a:pt x="112911" y="107680"/>
                    <a:pt x="106486" y="110589"/>
                    <a:pt x="99956" y="112012"/>
                  </a:cubicBezTo>
                  <a:cubicBezTo>
                    <a:pt x="91082" y="113770"/>
                    <a:pt x="78232" y="114649"/>
                    <a:pt x="61405" y="114649"/>
                  </a:cubicBezTo>
                  <a:lnTo>
                    <a:pt x="37169" y="114649"/>
                  </a:lnTo>
                  <a:lnTo>
                    <a:pt x="37169" y="184091"/>
                  </a:lnTo>
                  <a:lnTo>
                    <a:pt x="0" y="18409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7D40B323-0AA3-4091-9D31-4165E3B5BDD7}"/>
                </a:ext>
              </a:extLst>
            </p:cNvPr>
            <p:cNvSpPr/>
            <p:nvPr/>
          </p:nvSpPr>
          <p:spPr>
            <a:xfrm>
              <a:off x="1095829" y="5851239"/>
              <a:ext cx="164495" cy="228600"/>
            </a:xfrm>
            <a:custGeom>
              <a:avLst/>
              <a:gdLst>
                <a:gd name="connsiteX0" fmla="*/ 0 w 164495"/>
                <a:gd name="connsiteY0" fmla="*/ 208038 h 212876"/>
                <a:gd name="connsiteX1" fmla="*/ 79828 w 164495"/>
                <a:gd name="connsiteY1" fmla="*/ 0 h 212876"/>
                <a:gd name="connsiteX2" fmla="*/ 164495 w 164495"/>
                <a:gd name="connsiteY2" fmla="*/ 212876 h 212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4495" h="212876">
                  <a:moveTo>
                    <a:pt x="0" y="208038"/>
                  </a:moveTo>
                  <a:lnTo>
                    <a:pt x="79828" y="0"/>
                  </a:lnTo>
                  <a:lnTo>
                    <a:pt x="164495" y="212876"/>
                  </a:lnTo>
                </a:path>
              </a:pathLst>
            </a:cu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79FA86E3-9D47-45DE-A400-EE42FF22713C}"/>
                </a:ext>
              </a:extLst>
            </p:cNvPr>
            <p:cNvSpPr/>
            <p:nvPr/>
          </p:nvSpPr>
          <p:spPr>
            <a:xfrm>
              <a:off x="1301554" y="5851239"/>
              <a:ext cx="101600" cy="228600"/>
            </a:xfrm>
            <a:custGeom>
              <a:avLst/>
              <a:gdLst>
                <a:gd name="connsiteX0" fmla="*/ 4838 w 101600"/>
                <a:gd name="connsiteY0" fmla="*/ 0 h 220133"/>
                <a:gd name="connsiteX1" fmla="*/ 0 w 101600"/>
                <a:gd name="connsiteY1" fmla="*/ 220133 h 220133"/>
                <a:gd name="connsiteX2" fmla="*/ 101600 w 101600"/>
                <a:gd name="connsiteY2" fmla="*/ 220133 h 220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600" h="220133">
                  <a:moveTo>
                    <a:pt x="4838" y="0"/>
                  </a:moveTo>
                  <a:lnTo>
                    <a:pt x="0" y="220133"/>
                  </a:lnTo>
                  <a:lnTo>
                    <a:pt x="101600" y="220133"/>
                  </a:lnTo>
                </a:path>
              </a:pathLst>
            </a:cu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3800D6AB-B987-45D7-BEF1-1BBB1768B978}"/>
                </a:ext>
              </a:extLst>
            </p:cNvPr>
            <p:cNvSpPr/>
            <p:nvPr/>
          </p:nvSpPr>
          <p:spPr>
            <a:xfrm>
              <a:off x="1444384" y="5851239"/>
              <a:ext cx="101600" cy="228600"/>
            </a:xfrm>
            <a:custGeom>
              <a:avLst/>
              <a:gdLst>
                <a:gd name="connsiteX0" fmla="*/ 4838 w 101600"/>
                <a:gd name="connsiteY0" fmla="*/ 0 h 220133"/>
                <a:gd name="connsiteX1" fmla="*/ 0 w 101600"/>
                <a:gd name="connsiteY1" fmla="*/ 220133 h 220133"/>
                <a:gd name="connsiteX2" fmla="*/ 101600 w 101600"/>
                <a:gd name="connsiteY2" fmla="*/ 220133 h 220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600" h="220133">
                  <a:moveTo>
                    <a:pt x="4838" y="0"/>
                  </a:moveTo>
                  <a:lnTo>
                    <a:pt x="0" y="220133"/>
                  </a:lnTo>
                  <a:lnTo>
                    <a:pt x="101600" y="220133"/>
                  </a:lnTo>
                </a:path>
              </a:pathLst>
            </a:cu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7572C5D1-639F-4556-B494-E8B8D7EF5AAC}"/>
                </a:ext>
              </a:extLst>
            </p:cNvPr>
            <p:cNvSpPr/>
            <p:nvPr/>
          </p:nvSpPr>
          <p:spPr>
            <a:xfrm>
              <a:off x="2040716" y="6018447"/>
              <a:ext cx="200512" cy="61391"/>
            </a:xfrm>
            <a:custGeom>
              <a:avLst/>
              <a:gdLst>
                <a:gd name="connsiteX0" fmla="*/ 0 w 253314"/>
                <a:gd name="connsiteY0" fmla="*/ 61903 h 77558"/>
                <a:gd name="connsiteX1" fmla="*/ 14375 w 253314"/>
                <a:gd name="connsiteY1" fmla="*/ 61903 h 77558"/>
                <a:gd name="connsiteX2" fmla="*/ 14375 w 253314"/>
                <a:gd name="connsiteY2" fmla="*/ 76279 h 77558"/>
                <a:gd name="connsiteX3" fmla="*/ 0 w 253314"/>
                <a:gd name="connsiteY3" fmla="*/ 76279 h 77558"/>
                <a:gd name="connsiteX4" fmla="*/ 138233 w 253314"/>
                <a:gd name="connsiteY4" fmla="*/ 12944 h 77558"/>
                <a:gd name="connsiteX5" fmla="*/ 123141 w 253314"/>
                <a:gd name="connsiteY5" fmla="*/ 19364 h 77558"/>
                <a:gd name="connsiteX6" fmla="*/ 117411 w 253314"/>
                <a:gd name="connsiteY6" fmla="*/ 38728 h 77558"/>
                <a:gd name="connsiteX7" fmla="*/ 123294 w 253314"/>
                <a:gd name="connsiteY7" fmla="*/ 58041 h 77558"/>
                <a:gd name="connsiteX8" fmla="*/ 138233 w 253314"/>
                <a:gd name="connsiteY8" fmla="*/ 64615 h 77558"/>
                <a:gd name="connsiteX9" fmla="*/ 153095 w 253314"/>
                <a:gd name="connsiteY9" fmla="*/ 58092 h 77558"/>
                <a:gd name="connsiteX10" fmla="*/ 158902 w 253314"/>
                <a:gd name="connsiteY10" fmla="*/ 38523 h 77558"/>
                <a:gd name="connsiteX11" fmla="*/ 153248 w 253314"/>
                <a:gd name="connsiteY11" fmla="*/ 19287 h 77558"/>
                <a:gd name="connsiteX12" fmla="*/ 138233 w 253314"/>
                <a:gd name="connsiteY12" fmla="*/ 12944 h 77558"/>
                <a:gd name="connsiteX13" fmla="*/ 180872 w 253314"/>
                <a:gd name="connsiteY13" fmla="*/ 1279 h 77558"/>
                <a:gd name="connsiteX14" fmla="*/ 203536 w 253314"/>
                <a:gd name="connsiteY14" fmla="*/ 1279 h 77558"/>
                <a:gd name="connsiteX15" fmla="*/ 217144 w 253314"/>
                <a:gd name="connsiteY15" fmla="*/ 52439 h 77558"/>
                <a:gd name="connsiteX16" fmla="*/ 230599 w 253314"/>
                <a:gd name="connsiteY16" fmla="*/ 1279 h 77558"/>
                <a:gd name="connsiteX17" fmla="*/ 253314 w 253314"/>
                <a:gd name="connsiteY17" fmla="*/ 1279 h 77558"/>
                <a:gd name="connsiteX18" fmla="*/ 253314 w 253314"/>
                <a:gd name="connsiteY18" fmla="*/ 76279 h 77558"/>
                <a:gd name="connsiteX19" fmla="*/ 239245 w 253314"/>
                <a:gd name="connsiteY19" fmla="*/ 76279 h 77558"/>
                <a:gd name="connsiteX20" fmla="*/ 239245 w 253314"/>
                <a:gd name="connsiteY20" fmla="*/ 17241 h 77558"/>
                <a:gd name="connsiteX21" fmla="*/ 224358 w 253314"/>
                <a:gd name="connsiteY21" fmla="*/ 76279 h 77558"/>
                <a:gd name="connsiteX22" fmla="*/ 209778 w 253314"/>
                <a:gd name="connsiteY22" fmla="*/ 76279 h 77558"/>
                <a:gd name="connsiteX23" fmla="*/ 194941 w 253314"/>
                <a:gd name="connsiteY23" fmla="*/ 17241 h 77558"/>
                <a:gd name="connsiteX24" fmla="*/ 194941 w 253314"/>
                <a:gd name="connsiteY24" fmla="*/ 76279 h 77558"/>
                <a:gd name="connsiteX25" fmla="*/ 180872 w 253314"/>
                <a:gd name="connsiteY25" fmla="*/ 76279 h 77558"/>
                <a:gd name="connsiteX26" fmla="*/ 138080 w 253314"/>
                <a:gd name="connsiteY26" fmla="*/ 0 h 77558"/>
                <a:gd name="connsiteX27" fmla="*/ 164606 w 253314"/>
                <a:gd name="connsiteY27" fmla="*/ 10283 h 77558"/>
                <a:gd name="connsiteX28" fmla="*/ 174556 w 253314"/>
                <a:gd name="connsiteY28" fmla="*/ 38882 h 77558"/>
                <a:gd name="connsiteX29" fmla="*/ 164683 w 253314"/>
                <a:gd name="connsiteY29" fmla="*/ 67301 h 77558"/>
                <a:gd name="connsiteX30" fmla="*/ 138284 w 253314"/>
                <a:gd name="connsiteY30" fmla="*/ 77558 h 77558"/>
                <a:gd name="connsiteX31" fmla="*/ 111681 w 253314"/>
                <a:gd name="connsiteY31" fmla="*/ 67352 h 77558"/>
                <a:gd name="connsiteX32" fmla="*/ 101807 w 253314"/>
                <a:gd name="connsiteY32" fmla="*/ 39240 h 77558"/>
                <a:gd name="connsiteX33" fmla="*/ 105235 w 253314"/>
                <a:gd name="connsiteY33" fmla="*/ 20004 h 77558"/>
                <a:gd name="connsiteX34" fmla="*/ 112218 w 253314"/>
                <a:gd name="connsiteY34" fmla="*/ 9721 h 77558"/>
                <a:gd name="connsiteX35" fmla="*/ 121913 w 253314"/>
                <a:gd name="connsiteY35" fmla="*/ 2967 h 77558"/>
                <a:gd name="connsiteX36" fmla="*/ 138080 w 253314"/>
                <a:gd name="connsiteY36" fmla="*/ 0 h 77558"/>
                <a:gd name="connsiteX37" fmla="*/ 61112 w 253314"/>
                <a:gd name="connsiteY37" fmla="*/ 0 h 77558"/>
                <a:gd name="connsiteX38" fmla="*/ 83469 w 253314"/>
                <a:gd name="connsiteY38" fmla="*/ 8135 h 77558"/>
                <a:gd name="connsiteX39" fmla="*/ 91143 w 253314"/>
                <a:gd name="connsiteY39" fmla="*/ 21948 h 77558"/>
                <a:gd name="connsiteX40" fmla="*/ 76153 w 253314"/>
                <a:gd name="connsiteY40" fmla="*/ 25529 h 77558"/>
                <a:gd name="connsiteX41" fmla="*/ 70602 w 253314"/>
                <a:gd name="connsiteY41" fmla="*/ 16320 h 77558"/>
                <a:gd name="connsiteX42" fmla="*/ 60345 w 253314"/>
                <a:gd name="connsiteY42" fmla="*/ 12944 h 77558"/>
                <a:gd name="connsiteX43" fmla="*/ 46813 w 253314"/>
                <a:gd name="connsiteY43" fmla="*/ 18929 h 77558"/>
                <a:gd name="connsiteX44" fmla="*/ 41620 w 253314"/>
                <a:gd name="connsiteY44" fmla="*/ 38319 h 77558"/>
                <a:gd name="connsiteX45" fmla="*/ 46736 w 253314"/>
                <a:gd name="connsiteY45" fmla="*/ 58578 h 77558"/>
                <a:gd name="connsiteX46" fmla="*/ 60038 w 253314"/>
                <a:gd name="connsiteY46" fmla="*/ 64615 h 77558"/>
                <a:gd name="connsiteX47" fmla="*/ 70423 w 253314"/>
                <a:gd name="connsiteY47" fmla="*/ 60778 h 77558"/>
                <a:gd name="connsiteX48" fmla="*/ 76665 w 253314"/>
                <a:gd name="connsiteY48" fmla="*/ 48704 h 77558"/>
                <a:gd name="connsiteX49" fmla="*/ 91348 w 253314"/>
                <a:gd name="connsiteY49" fmla="*/ 53360 h 77558"/>
                <a:gd name="connsiteX50" fmla="*/ 80118 w 253314"/>
                <a:gd name="connsiteY50" fmla="*/ 71598 h 77558"/>
                <a:gd name="connsiteX51" fmla="*/ 60191 w 253314"/>
                <a:gd name="connsiteY51" fmla="*/ 77558 h 77558"/>
                <a:gd name="connsiteX52" fmla="*/ 35635 w 253314"/>
                <a:gd name="connsiteY52" fmla="*/ 67352 h 77558"/>
                <a:gd name="connsiteX53" fmla="*/ 26017 w 253314"/>
                <a:gd name="connsiteY53" fmla="*/ 39444 h 77558"/>
                <a:gd name="connsiteX54" fmla="*/ 35686 w 253314"/>
                <a:gd name="connsiteY54" fmla="*/ 10360 h 77558"/>
                <a:gd name="connsiteX55" fmla="*/ 61112 w 253314"/>
                <a:gd name="connsiteY55" fmla="*/ 0 h 77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253314" h="77558">
                  <a:moveTo>
                    <a:pt x="0" y="61903"/>
                  </a:moveTo>
                  <a:lnTo>
                    <a:pt x="14375" y="61903"/>
                  </a:lnTo>
                  <a:lnTo>
                    <a:pt x="14375" y="76279"/>
                  </a:lnTo>
                  <a:lnTo>
                    <a:pt x="0" y="76279"/>
                  </a:lnTo>
                  <a:close/>
                  <a:moveTo>
                    <a:pt x="138233" y="12944"/>
                  </a:moveTo>
                  <a:cubicBezTo>
                    <a:pt x="131992" y="12944"/>
                    <a:pt x="126961" y="15084"/>
                    <a:pt x="123141" y="19364"/>
                  </a:cubicBezTo>
                  <a:cubicBezTo>
                    <a:pt x="119321" y="23644"/>
                    <a:pt x="117411" y="30099"/>
                    <a:pt x="117411" y="38728"/>
                  </a:cubicBezTo>
                  <a:cubicBezTo>
                    <a:pt x="117411" y="47221"/>
                    <a:pt x="119372" y="53658"/>
                    <a:pt x="123294" y="58041"/>
                  </a:cubicBezTo>
                  <a:cubicBezTo>
                    <a:pt x="127217" y="62423"/>
                    <a:pt x="132196" y="64615"/>
                    <a:pt x="138233" y="64615"/>
                  </a:cubicBezTo>
                  <a:cubicBezTo>
                    <a:pt x="144270" y="64615"/>
                    <a:pt x="149224" y="62441"/>
                    <a:pt x="153095" y="58092"/>
                  </a:cubicBezTo>
                  <a:cubicBezTo>
                    <a:pt x="156966" y="53743"/>
                    <a:pt x="158902" y="47221"/>
                    <a:pt x="158902" y="38523"/>
                  </a:cubicBezTo>
                  <a:cubicBezTo>
                    <a:pt x="158902" y="29929"/>
                    <a:pt x="157017" y="23517"/>
                    <a:pt x="153248" y="19287"/>
                  </a:cubicBezTo>
                  <a:cubicBezTo>
                    <a:pt x="149480" y="15058"/>
                    <a:pt x="144475" y="12944"/>
                    <a:pt x="138233" y="12944"/>
                  </a:cubicBezTo>
                  <a:close/>
                  <a:moveTo>
                    <a:pt x="180872" y="1279"/>
                  </a:moveTo>
                  <a:lnTo>
                    <a:pt x="203536" y="1279"/>
                  </a:lnTo>
                  <a:lnTo>
                    <a:pt x="217144" y="52439"/>
                  </a:lnTo>
                  <a:lnTo>
                    <a:pt x="230599" y="1279"/>
                  </a:lnTo>
                  <a:lnTo>
                    <a:pt x="253314" y="1279"/>
                  </a:lnTo>
                  <a:lnTo>
                    <a:pt x="253314" y="76279"/>
                  </a:lnTo>
                  <a:lnTo>
                    <a:pt x="239245" y="76279"/>
                  </a:lnTo>
                  <a:lnTo>
                    <a:pt x="239245" y="17241"/>
                  </a:lnTo>
                  <a:lnTo>
                    <a:pt x="224358" y="76279"/>
                  </a:lnTo>
                  <a:lnTo>
                    <a:pt x="209778" y="76279"/>
                  </a:lnTo>
                  <a:lnTo>
                    <a:pt x="194941" y="17241"/>
                  </a:lnTo>
                  <a:lnTo>
                    <a:pt x="194941" y="76279"/>
                  </a:lnTo>
                  <a:lnTo>
                    <a:pt x="180872" y="76279"/>
                  </a:lnTo>
                  <a:close/>
                  <a:moveTo>
                    <a:pt x="138080" y="0"/>
                  </a:moveTo>
                  <a:cubicBezTo>
                    <a:pt x="149130" y="0"/>
                    <a:pt x="157972" y="3428"/>
                    <a:pt x="164606" y="10283"/>
                  </a:cubicBezTo>
                  <a:cubicBezTo>
                    <a:pt x="171240" y="17139"/>
                    <a:pt x="174556" y="26671"/>
                    <a:pt x="174556" y="38882"/>
                  </a:cubicBezTo>
                  <a:cubicBezTo>
                    <a:pt x="174556" y="50989"/>
                    <a:pt x="171265" y="60462"/>
                    <a:pt x="164683" y="67301"/>
                  </a:cubicBezTo>
                  <a:cubicBezTo>
                    <a:pt x="158100" y="74139"/>
                    <a:pt x="149301" y="77558"/>
                    <a:pt x="138284" y="77558"/>
                  </a:cubicBezTo>
                  <a:cubicBezTo>
                    <a:pt x="127131" y="77558"/>
                    <a:pt x="118264" y="74156"/>
                    <a:pt x="111681" y="67352"/>
                  </a:cubicBezTo>
                  <a:cubicBezTo>
                    <a:pt x="105099" y="60548"/>
                    <a:pt x="101807" y="51177"/>
                    <a:pt x="101807" y="39240"/>
                  </a:cubicBezTo>
                  <a:cubicBezTo>
                    <a:pt x="101807" y="31600"/>
                    <a:pt x="102950" y="25188"/>
                    <a:pt x="105235" y="20004"/>
                  </a:cubicBezTo>
                  <a:cubicBezTo>
                    <a:pt x="106940" y="16184"/>
                    <a:pt x="109268" y="12756"/>
                    <a:pt x="112218" y="9721"/>
                  </a:cubicBezTo>
                  <a:cubicBezTo>
                    <a:pt x="115169" y="6685"/>
                    <a:pt x="118400" y="4434"/>
                    <a:pt x="121913" y="2967"/>
                  </a:cubicBezTo>
                  <a:cubicBezTo>
                    <a:pt x="126586" y="989"/>
                    <a:pt x="131975" y="0"/>
                    <a:pt x="138080" y="0"/>
                  </a:cubicBezTo>
                  <a:close/>
                  <a:moveTo>
                    <a:pt x="61112" y="0"/>
                  </a:moveTo>
                  <a:cubicBezTo>
                    <a:pt x="70287" y="0"/>
                    <a:pt x="77739" y="2712"/>
                    <a:pt x="83469" y="8135"/>
                  </a:cubicBezTo>
                  <a:cubicBezTo>
                    <a:pt x="86880" y="11341"/>
                    <a:pt x="89438" y="15945"/>
                    <a:pt x="91143" y="21948"/>
                  </a:cubicBezTo>
                  <a:lnTo>
                    <a:pt x="76153" y="25529"/>
                  </a:lnTo>
                  <a:cubicBezTo>
                    <a:pt x="75266" y="21641"/>
                    <a:pt x="73416" y="18571"/>
                    <a:pt x="70602" y="16320"/>
                  </a:cubicBezTo>
                  <a:cubicBezTo>
                    <a:pt x="67788" y="14069"/>
                    <a:pt x="64369" y="12944"/>
                    <a:pt x="60345" y="12944"/>
                  </a:cubicBezTo>
                  <a:cubicBezTo>
                    <a:pt x="54785" y="12944"/>
                    <a:pt x="50275" y="14939"/>
                    <a:pt x="46813" y="18929"/>
                  </a:cubicBezTo>
                  <a:cubicBezTo>
                    <a:pt x="43351" y="22920"/>
                    <a:pt x="41620" y="29383"/>
                    <a:pt x="41620" y="38319"/>
                  </a:cubicBezTo>
                  <a:cubicBezTo>
                    <a:pt x="41620" y="47800"/>
                    <a:pt x="43326" y="54553"/>
                    <a:pt x="46736" y="58578"/>
                  </a:cubicBezTo>
                  <a:cubicBezTo>
                    <a:pt x="50147" y="62603"/>
                    <a:pt x="54581" y="64615"/>
                    <a:pt x="60038" y="64615"/>
                  </a:cubicBezTo>
                  <a:cubicBezTo>
                    <a:pt x="64062" y="64615"/>
                    <a:pt x="67524" y="63336"/>
                    <a:pt x="70423" y="60778"/>
                  </a:cubicBezTo>
                  <a:cubicBezTo>
                    <a:pt x="73322" y="58220"/>
                    <a:pt x="75403" y="54195"/>
                    <a:pt x="76665" y="48704"/>
                  </a:cubicBezTo>
                  <a:lnTo>
                    <a:pt x="91348" y="53360"/>
                  </a:lnTo>
                  <a:cubicBezTo>
                    <a:pt x="89097" y="61545"/>
                    <a:pt x="85353" y="67625"/>
                    <a:pt x="80118" y="71598"/>
                  </a:cubicBezTo>
                  <a:cubicBezTo>
                    <a:pt x="74883" y="75572"/>
                    <a:pt x="68240" y="77558"/>
                    <a:pt x="60191" y="77558"/>
                  </a:cubicBezTo>
                  <a:cubicBezTo>
                    <a:pt x="50232" y="77558"/>
                    <a:pt x="42047" y="74156"/>
                    <a:pt x="35635" y="67352"/>
                  </a:cubicBezTo>
                  <a:cubicBezTo>
                    <a:pt x="29223" y="60548"/>
                    <a:pt x="26017" y="51245"/>
                    <a:pt x="26017" y="39444"/>
                  </a:cubicBezTo>
                  <a:cubicBezTo>
                    <a:pt x="26017" y="26961"/>
                    <a:pt x="29240" y="17267"/>
                    <a:pt x="35686" y="10360"/>
                  </a:cubicBezTo>
                  <a:cubicBezTo>
                    <a:pt x="42132" y="3453"/>
                    <a:pt x="50607" y="0"/>
                    <a:pt x="61112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200" name="Graphic 1">
            <a:extLst>
              <a:ext uri="{FF2B5EF4-FFF2-40B4-BE49-F238E27FC236}">
                <a16:creationId xmlns:a16="http://schemas.microsoft.com/office/drawing/2014/main" id="{239F03C0-9927-4A6D-9BB1-427114D1697D}"/>
              </a:ext>
            </a:extLst>
          </p:cNvPr>
          <p:cNvGrpSpPr/>
          <p:nvPr/>
        </p:nvGrpSpPr>
        <p:grpSpPr>
          <a:xfrm flipH="1">
            <a:off x="8167119" y="502971"/>
            <a:ext cx="3227036" cy="6111691"/>
            <a:chOff x="8451803" y="-212088"/>
            <a:chExt cx="3618708" cy="6853482"/>
          </a:xfrm>
        </p:grpSpPr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2CDBF29A-2AFD-4B89-8C5D-874C388063B3}"/>
                </a:ext>
              </a:extLst>
            </p:cNvPr>
            <p:cNvSpPr/>
            <p:nvPr/>
          </p:nvSpPr>
          <p:spPr>
            <a:xfrm>
              <a:off x="8451803" y="-209748"/>
              <a:ext cx="3175254" cy="6851142"/>
            </a:xfrm>
            <a:custGeom>
              <a:avLst/>
              <a:gdLst>
                <a:gd name="connsiteX0" fmla="*/ 3154648 w 3175254"/>
                <a:gd name="connsiteY0" fmla="*/ 2960723 h 6851142"/>
                <a:gd name="connsiteX1" fmla="*/ 3073038 w 3175254"/>
                <a:gd name="connsiteY1" fmla="*/ 2945635 h 6851142"/>
                <a:gd name="connsiteX2" fmla="*/ 3132702 w 3175254"/>
                <a:gd name="connsiteY2" fmla="*/ 2919575 h 6851142"/>
                <a:gd name="connsiteX3" fmla="*/ 3168364 w 3175254"/>
                <a:gd name="connsiteY3" fmla="*/ 2885971 h 6851142"/>
                <a:gd name="connsiteX4" fmla="*/ 3159449 w 3175254"/>
                <a:gd name="connsiteY4" fmla="*/ 2874998 h 6851142"/>
                <a:gd name="connsiteX5" fmla="*/ 2994857 w 3175254"/>
                <a:gd name="connsiteY5" fmla="*/ 2926433 h 6851142"/>
                <a:gd name="connsiteX6" fmla="*/ 2937249 w 3175254"/>
                <a:gd name="connsiteY6" fmla="*/ 2934662 h 6851142"/>
                <a:gd name="connsiteX7" fmla="*/ 2766485 w 3175254"/>
                <a:gd name="connsiteY7" fmla="*/ 3060164 h 6851142"/>
                <a:gd name="connsiteX8" fmla="*/ 2710250 w 3175254"/>
                <a:gd name="connsiteY8" fmla="*/ 3049191 h 6851142"/>
                <a:gd name="connsiteX9" fmla="*/ 2310428 w 3175254"/>
                <a:gd name="connsiteY9" fmla="*/ 2558844 h 6851142"/>
                <a:gd name="connsiteX10" fmla="*/ 2200014 w 3175254"/>
                <a:gd name="connsiteY10" fmla="*/ 2390823 h 6851142"/>
                <a:gd name="connsiteX11" fmla="*/ 1966842 w 3175254"/>
                <a:gd name="connsiteY11" fmla="*/ 1698165 h 6851142"/>
                <a:gd name="connsiteX12" fmla="*/ 1879746 w 3175254"/>
                <a:gd name="connsiteY12" fmla="*/ 1606268 h 6851142"/>
                <a:gd name="connsiteX13" fmla="*/ 1676749 w 3175254"/>
                <a:gd name="connsiteY13" fmla="*/ 1532887 h 6851142"/>
                <a:gd name="connsiteX14" fmla="*/ 1567021 w 3175254"/>
                <a:gd name="connsiteY14" fmla="*/ 1449905 h 6851142"/>
                <a:gd name="connsiteX15" fmla="*/ 1528616 w 3175254"/>
                <a:gd name="connsiteY15" fmla="*/ 1368981 h 6851142"/>
                <a:gd name="connsiteX16" fmla="*/ 1551247 w 3175254"/>
                <a:gd name="connsiteY16" fmla="*/ 1351836 h 6851142"/>
                <a:gd name="connsiteX17" fmla="*/ 1622571 w 3175254"/>
                <a:gd name="connsiteY17" fmla="*/ 1333319 h 6851142"/>
                <a:gd name="connsiteX18" fmla="*/ 1719268 w 3175254"/>
                <a:gd name="connsiteY18" fmla="*/ 1200960 h 6851142"/>
                <a:gd name="connsiteX19" fmla="*/ 1818710 w 3175254"/>
                <a:gd name="connsiteY19" fmla="*/ 1108377 h 6851142"/>
                <a:gd name="connsiteX20" fmla="*/ 1883861 w 3175254"/>
                <a:gd name="connsiteY20" fmla="*/ 863546 h 6851142"/>
                <a:gd name="connsiteX21" fmla="*/ 1948326 w 3175254"/>
                <a:gd name="connsiteY21" fmla="*/ 858746 h 6851142"/>
                <a:gd name="connsiteX22" fmla="*/ 2017592 w 3175254"/>
                <a:gd name="connsiteY22" fmla="*/ 755190 h 6851142"/>
                <a:gd name="connsiteX23" fmla="*/ 1970957 w 3175254"/>
                <a:gd name="connsiteY23" fmla="*/ 654377 h 6851142"/>
                <a:gd name="connsiteX24" fmla="*/ 1665090 w 3175254"/>
                <a:gd name="connsiteY24" fmla="*/ 399946 h 6851142"/>
                <a:gd name="connsiteX25" fmla="*/ 1643830 w 3175254"/>
                <a:gd name="connsiteY25" fmla="*/ 375257 h 6851142"/>
                <a:gd name="connsiteX26" fmla="*/ 1547133 w 3175254"/>
                <a:gd name="connsiteY26" fmla="*/ 24813 h 6851142"/>
                <a:gd name="connsiteX27" fmla="*/ 1530673 w 3175254"/>
                <a:gd name="connsiteY27" fmla="*/ 124 h 6851142"/>
                <a:gd name="connsiteX28" fmla="*/ 1508042 w 3175254"/>
                <a:gd name="connsiteY28" fmla="*/ 16583 h 6851142"/>
                <a:gd name="connsiteX29" fmla="*/ 1360595 w 3175254"/>
                <a:gd name="connsiteY29" fmla="*/ 326565 h 6851142"/>
                <a:gd name="connsiteX30" fmla="*/ 1332477 w 3175254"/>
                <a:gd name="connsiteY30" fmla="*/ 347825 h 6851142"/>
                <a:gd name="connsiteX31" fmla="*/ 1180230 w 3175254"/>
                <a:gd name="connsiteY31" fmla="*/ 399946 h 6851142"/>
                <a:gd name="connsiteX32" fmla="*/ 1044441 w 3175254"/>
                <a:gd name="connsiteY32" fmla="*/ 546707 h 6851142"/>
                <a:gd name="connsiteX33" fmla="*/ 1071873 w 3175254"/>
                <a:gd name="connsiteY33" fmla="*/ 679752 h 6851142"/>
                <a:gd name="connsiteX34" fmla="*/ 1065701 w 3175254"/>
                <a:gd name="connsiteY34" fmla="*/ 698954 h 6851142"/>
                <a:gd name="connsiteX35" fmla="*/ 1038269 w 3175254"/>
                <a:gd name="connsiteY35" fmla="*/ 811426 h 6851142"/>
                <a:gd name="connsiteX36" fmla="*/ 1038955 w 3175254"/>
                <a:gd name="connsiteY36" fmla="*/ 885492 h 6851142"/>
                <a:gd name="connsiteX37" fmla="*/ 1287214 w 3175254"/>
                <a:gd name="connsiteY37" fmla="*/ 1264739 h 6851142"/>
                <a:gd name="connsiteX38" fmla="*/ 1261154 w 3175254"/>
                <a:gd name="connsiteY38" fmla="*/ 1399842 h 6851142"/>
                <a:gd name="connsiteX39" fmla="*/ 1193946 w 3175254"/>
                <a:gd name="connsiteY39" fmla="*/ 1458821 h 6851142"/>
                <a:gd name="connsiteX40" fmla="*/ 1072559 w 3175254"/>
                <a:gd name="connsiteY40" fmla="*/ 1452649 h 6851142"/>
                <a:gd name="connsiteX41" fmla="*/ 1010837 w 3175254"/>
                <a:gd name="connsiteY41" fmla="*/ 1434132 h 6851142"/>
                <a:gd name="connsiteX42" fmla="*/ 848302 w 3175254"/>
                <a:gd name="connsiteY42" fmla="*/ 1460192 h 6851142"/>
                <a:gd name="connsiteX43" fmla="*/ 765321 w 3175254"/>
                <a:gd name="connsiteY43" fmla="*/ 1570606 h 6851142"/>
                <a:gd name="connsiteX44" fmla="*/ 451224 w 3175254"/>
                <a:gd name="connsiteY44" fmla="*/ 2240633 h 6851142"/>
                <a:gd name="connsiteX45" fmla="*/ 457396 w 3175254"/>
                <a:gd name="connsiteY45" fmla="*/ 2386708 h 6851142"/>
                <a:gd name="connsiteX46" fmla="*/ 619931 w 3175254"/>
                <a:gd name="connsiteY46" fmla="*/ 2605478 h 6851142"/>
                <a:gd name="connsiteX47" fmla="*/ 797553 w 3175254"/>
                <a:gd name="connsiteY47" fmla="*/ 2751554 h 6851142"/>
                <a:gd name="connsiteX48" fmla="*/ 897680 w 3175254"/>
                <a:gd name="connsiteY48" fmla="*/ 2822191 h 6851142"/>
                <a:gd name="connsiteX49" fmla="*/ 931284 w 3175254"/>
                <a:gd name="connsiteY49" fmla="*/ 2856481 h 6851142"/>
                <a:gd name="connsiteX50" fmla="*/ 928541 w 3175254"/>
                <a:gd name="connsiteY50" fmla="*/ 2930548 h 6851142"/>
                <a:gd name="connsiteX51" fmla="*/ 883278 w 3175254"/>
                <a:gd name="connsiteY51" fmla="*/ 3006671 h 6851142"/>
                <a:gd name="connsiteX52" fmla="*/ 827043 w 3175254"/>
                <a:gd name="connsiteY52" fmla="*/ 3178807 h 6851142"/>
                <a:gd name="connsiteX53" fmla="*/ 817441 w 3175254"/>
                <a:gd name="connsiteY53" fmla="*/ 3219955 h 6851142"/>
                <a:gd name="connsiteX54" fmla="*/ 779037 w 3175254"/>
                <a:gd name="connsiteY54" fmla="*/ 3260417 h 6851142"/>
                <a:gd name="connsiteX55" fmla="*/ 661765 w 3175254"/>
                <a:gd name="connsiteY55" fmla="*/ 3320768 h 6851142"/>
                <a:gd name="connsiteX56" fmla="*/ 653535 w 3175254"/>
                <a:gd name="connsiteY56" fmla="*/ 3335170 h 6851142"/>
                <a:gd name="connsiteX57" fmla="*/ 670680 w 3175254"/>
                <a:gd name="connsiteY57" fmla="*/ 3337913 h 6851142"/>
                <a:gd name="connsiteX58" fmla="*/ 748861 w 3175254"/>
                <a:gd name="connsiteY58" fmla="*/ 3324197 h 6851142"/>
                <a:gd name="connsiteX59" fmla="*/ 757091 w 3175254"/>
                <a:gd name="connsiteY59" fmla="*/ 3320082 h 6851142"/>
                <a:gd name="connsiteX60" fmla="*/ 798925 w 3175254"/>
                <a:gd name="connsiteY60" fmla="*/ 3304994 h 6851142"/>
                <a:gd name="connsiteX61" fmla="*/ 807840 w 3175254"/>
                <a:gd name="connsiteY61" fmla="*/ 3315967 h 6851142"/>
                <a:gd name="connsiteX62" fmla="*/ 797553 w 3175254"/>
                <a:gd name="connsiteY62" fmla="*/ 3342028 h 6851142"/>
                <a:gd name="connsiteX63" fmla="*/ 720058 w 3175254"/>
                <a:gd name="connsiteY63" fmla="*/ 3492218 h 6851142"/>
                <a:gd name="connsiteX64" fmla="*/ 720744 w 3175254"/>
                <a:gd name="connsiteY64" fmla="*/ 3510734 h 6851142"/>
                <a:gd name="connsiteX65" fmla="*/ 738574 w 3175254"/>
                <a:gd name="connsiteY65" fmla="*/ 3505934 h 6851142"/>
                <a:gd name="connsiteX66" fmla="*/ 774922 w 3175254"/>
                <a:gd name="connsiteY66" fmla="*/ 3471644 h 6851142"/>
                <a:gd name="connsiteX67" fmla="*/ 674109 w 3175254"/>
                <a:gd name="connsiteY67" fmla="*/ 3863922 h 6851142"/>
                <a:gd name="connsiteX68" fmla="*/ 704970 w 3175254"/>
                <a:gd name="connsiteY68" fmla="*/ 3913299 h 6851142"/>
                <a:gd name="connsiteX69" fmla="*/ 726230 w 3175254"/>
                <a:gd name="connsiteY69" fmla="*/ 3920843 h 6851142"/>
                <a:gd name="connsiteX70" fmla="*/ 608958 w 3175254"/>
                <a:gd name="connsiteY70" fmla="*/ 4357698 h 6851142"/>
                <a:gd name="connsiteX71" fmla="*/ 523919 w 3175254"/>
                <a:gd name="connsiteY71" fmla="*/ 4763691 h 6851142"/>
                <a:gd name="connsiteX72" fmla="*/ 499916 w 3175254"/>
                <a:gd name="connsiteY72" fmla="*/ 4895365 h 6851142"/>
                <a:gd name="connsiteX73" fmla="*/ 480028 w 3175254"/>
                <a:gd name="connsiteY73" fmla="*/ 4971489 h 6851142"/>
                <a:gd name="connsiteX74" fmla="*/ 450538 w 3175254"/>
                <a:gd name="connsiteY74" fmla="*/ 5066815 h 6851142"/>
                <a:gd name="connsiteX75" fmla="*/ 447795 w 3175254"/>
                <a:gd name="connsiteY75" fmla="*/ 5172428 h 6851142"/>
                <a:gd name="connsiteX76" fmla="*/ 441623 w 3175254"/>
                <a:gd name="connsiteY76" fmla="*/ 5214262 h 6851142"/>
                <a:gd name="connsiteX77" fmla="*/ 290747 w 3175254"/>
                <a:gd name="connsiteY77" fmla="*/ 5677177 h 6851142"/>
                <a:gd name="connsiteX78" fmla="*/ 243427 w 3175254"/>
                <a:gd name="connsiteY78" fmla="*/ 5835597 h 6851142"/>
                <a:gd name="connsiteX79" fmla="*/ 187877 w 3175254"/>
                <a:gd name="connsiteY79" fmla="*/ 6165466 h 6851142"/>
                <a:gd name="connsiteX80" fmla="*/ 161131 w 3175254"/>
                <a:gd name="connsiteY80" fmla="*/ 6375321 h 6851142"/>
                <a:gd name="connsiteX81" fmla="*/ 157016 w 3175254"/>
                <a:gd name="connsiteY81" fmla="*/ 6694904 h 6851142"/>
                <a:gd name="connsiteX82" fmla="*/ 159759 w 3175254"/>
                <a:gd name="connsiteY82" fmla="*/ 6725079 h 6851142"/>
                <a:gd name="connsiteX83" fmla="*/ 29457 w 3175254"/>
                <a:gd name="connsiteY83" fmla="*/ 6782001 h 6851142"/>
                <a:gd name="connsiteX84" fmla="*/ 1339 w 3175254"/>
                <a:gd name="connsiteY84" fmla="*/ 6815605 h 6851142"/>
                <a:gd name="connsiteX85" fmla="*/ 10941 w 3175254"/>
                <a:gd name="connsiteY85" fmla="*/ 6828635 h 6851142"/>
                <a:gd name="connsiteX86" fmla="*/ 246170 w 3175254"/>
                <a:gd name="connsiteY86" fmla="*/ 6810118 h 6851142"/>
                <a:gd name="connsiteX87" fmla="*/ 358641 w 3175254"/>
                <a:gd name="connsiteY87" fmla="*/ 6666100 h 6851142"/>
                <a:gd name="connsiteX88" fmla="*/ 381273 w 3175254"/>
                <a:gd name="connsiteY88" fmla="*/ 6509052 h 6851142"/>
                <a:gd name="connsiteX89" fmla="*/ 404590 w 3175254"/>
                <a:gd name="connsiteY89" fmla="*/ 6643469 h 6851142"/>
                <a:gd name="connsiteX90" fmla="*/ 394303 w 3175254"/>
                <a:gd name="connsiteY90" fmla="*/ 6779257 h 6851142"/>
                <a:gd name="connsiteX91" fmla="*/ 430650 w 3175254"/>
                <a:gd name="connsiteY91" fmla="*/ 6771714 h 6851142"/>
                <a:gd name="connsiteX92" fmla="*/ 440937 w 3175254"/>
                <a:gd name="connsiteY92" fmla="*/ 6753883 h 6851142"/>
                <a:gd name="connsiteX93" fmla="*/ 436822 w 3175254"/>
                <a:gd name="connsiteY93" fmla="*/ 6652384 h 6851142"/>
                <a:gd name="connsiteX94" fmla="*/ 473170 w 3175254"/>
                <a:gd name="connsiteY94" fmla="*/ 6478191 h 6851142"/>
                <a:gd name="connsiteX95" fmla="*/ 482771 w 3175254"/>
                <a:gd name="connsiteY95" fmla="*/ 6347889 h 6851142"/>
                <a:gd name="connsiteX96" fmla="*/ 386073 w 3175254"/>
                <a:gd name="connsiteY96" fmla="*/ 6252563 h 6851142"/>
                <a:gd name="connsiteX97" fmla="*/ 356584 w 3175254"/>
                <a:gd name="connsiteY97" fmla="*/ 6195642 h 6851142"/>
                <a:gd name="connsiteX98" fmla="*/ 357955 w 3175254"/>
                <a:gd name="connsiteY98" fmla="*/ 6140092 h 6851142"/>
                <a:gd name="connsiteX99" fmla="*/ 414877 w 3175254"/>
                <a:gd name="connsiteY99" fmla="*/ 5973442 h 6851142"/>
                <a:gd name="connsiteX100" fmla="*/ 637076 w 3175254"/>
                <a:gd name="connsiteY100" fmla="*/ 5590766 h 6851142"/>
                <a:gd name="connsiteX101" fmla="*/ 731716 w 3175254"/>
                <a:gd name="connsiteY101" fmla="*/ 5308902 h 6851142"/>
                <a:gd name="connsiteX102" fmla="*/ 736517 w 3175254"/>
                <a:gd name="connsiteY102" fmla="*/ 5222491 h 6851142"/>
                <a:gd name="connsiteX103" fmla="*/ 759834 w 3175254"/>
                <a:gd name="connsiteY103" fmla="*/ 5064072 h 6851142"/>
                <a:gd name="connsiteX104" fmla="*/ 1063644 w 3175254"/>
                <a:gd name="connsiteY104" fmla="*/ 4444794 h 6851142"/>
                <a:gd name="connsiteX105" fmla="*/ 1262526 w 3175254"/>
                <a:gd name="connsiteY105" fmla="*/ 4054574 h 6851142"/>
                <a:gd name="connsiteX106" fmla="*/ 1439462 w 3175254"/>
                <a:gd name="connsiteY106" fmla="*/ 4053202 h 6851142"/>
                <a:gd name="connsiteX107" fmla="*/ 1490897 w 3175254"/>
                <a:gd name="connsiteY107" fmla="*/ 4636132 h 6851142"/>
                <a:gd name="connsiteX108" fmla="*/ 1510099 w 3175254"/>
                <a:gd name="connsiteY108" fmla="*/ 4789066 h 6851142"/>
                <a:gd name="connsiteX109" fmla="*/ 1527930 w 3175254"/>
                <a:gd name="connsiteY109" fmla="*/ 4919368 h 6851142"/>
                <a:gd name="connsiteX110" fmla="*/ 1516957 w 3175254"/>
                <a:gd name="connsiteY110" fmla="*/ 5082588 h 6851142"/>
                <a:gd name="connsiteX111" fmla="*/ 1503241 w 3175254"/>
                <a:gd name="connsiteY111" fmla="*/ 5236207 h 6851142"/>
                <a:gd name="connsiteX112" fmla="*/ 1510099 w 3175254"/>
                <a:gd name="connsiteY112" fmla="*/ 5492011 h 6851142"/>
                <a:gd name="connsiteX113" fmla="*/ 1553305 w 3175254"/>
                <a:gd name="connsiteY113" fmla="*/ 5686092 h 6851142"/>
                <a:gd name="connsiteX114" fmla="*/ 1584166 w 3175254"/>
                <a:gd name="connsiteY114" fmla="*/ 6024192 h 6851142"/>
                <a:gd name="connsiteX115" fmla="*/ 1567021 w 3175254"/>
                <a:gd name="connsiteY115" fmla="*/ 6157923 h 6851142"/>
                <a:gd name="connsiteX116" fmla="*/ 1558791 w 3175254"/>
                <a:gd name="connsiteY116" fmla="*/ 6244333 h 6851142"/>
                <a:gd name="connsiteX117" fmla="*/ 1565649 w 3175254"/>
                <a:gd name="connsiteY117" fmla="*/ 6295768 h 6851142"/>
                <a:gd name="connsiteX118" fmla="*/ 1549876 w 3175254"/>
                <a:gd name="connsiteY118" fmla="*/ 6612608 h 6851142"/>
                <a:gd name="connsiteX119" fmla="*/ 1538903 w 3175254"/>
                <a:gd name="connsiteY119" fmla="*/ 6703134 h 6851142"/>
                <a:gd name="connsiteX120" fmla="*/ 1622571 w 3175254"/>
                <a:gd name="connsiteY120" fmla="*/ 6854695 h 6851142"/>
                <a:gd name="connsiteX121" fmla="*/ 1754244 w 3175254"/>
                <a:gd name="connsiteY121" fmla="*/ 6816976 h 6851142"/>
                <a:gd name="connsiteX122" fmla="*/ 1791278 w 3175254"/>
                <a:gd name="connsiteY122" fmla="*/ 6729194 h 6851142"/>
                <a:gd name="connsiteX123" fmla="*/ 1796078 w 3175254"/>
                <a:gd name="connsiteY123" fmla="*/ 6586548 h 6851142"/>
                <a:gd name="connsiteX124" fmla="*/ 1788534 w 3175254"/>
                <a:gd name="connsiteY124" fmla="*/ 6492593 h 6851142"/>
                <a:gd name="connsiteX125" fmla="*/ 1745329 w 3175254"/>
                <a:gd name="connsiteY125" fmla="*/ 6336916 h 6851142"/>
                <a:gd name="connsiteX126" fmla="*/ 1737099 w 3175254"/>
                <a:gd name="connsiteY126" fmla="*/ 6108545 h 6851142"/>
                <a:gd name="connsiteX127" fmla="*/ 1782362 w 3175254"/>
                <a:gd name="connsiteY127" fmla="*/ 5922693 h 6851142"/>
                <a:gd name="connsiteX128" fmla="*/ 1835855 w 3175254"/>
                <a:gd name="connsiteY128" fmla="*/ 5317132 h 6851142"/>
                <a:gd name="connsiteX129" fmla="*/ 1819395 w 3175254"/>
                <a:gd name="connsiteY129" fmla="*/ 5052413 h 6851142"/>
                <a:gd name="connsiteX130" fmla="*/ 1823510 w 3175254"/>
                <a:gd name="connsiteY130" fmla="*/ 4880963 h 6851142"/>
                <a:gd name="connsiteX131" fmla="*/ 1845456 w 3175254"/>
                <a:gd name="connsiteY131" fmla="*/ 4775350 h 6851142"/>
                <a:gd name="connsiteX132" fmla="*/ 1949697 w 3175254"/>
                <a:gd name="connsiteY132" fmla="*/ 4167045 h 6851142"/>
                <a:gd name="connsiteX133" fmla="*/ 1973015 w 3175254"/>
                <a:gd name="connsiteY133" fmla="*/ 4020284 h 6851142"/>
                <a:gd name="connsiteX134" fmla="*/ 1977815 w 3175254"/>
                <a:gd name="connsiteY134" fmla="*/ 3921529 h 6851142"/>
                <a:gd name="connsiteX135" fmla="*/ 2237048 w 3175254"/>
                <a:gd name="connsiteY135" fmla="*/ 3765852 h 6851142"/>
                <a:gd name="connsiteX136" fmla="*/ 2425643 w 3175254"/>
                <a:gd name="connsiteY136" fmla="*/ 3628692 h 6851142"/>
                <a:gd name="connsiteX137" fmla="*/ 2578576 w 3175254"/>
                <a:gd name="connsiteY137" fmla="*/ 3467529 h 6851142"/>
                <a:gd name="connsiteX138" fmla="*/ 2514797 w 3175254"/>
                <a:gd name="connsiteY138" fmla="*/ 3381804 h 6851142"/>
                <a:gd name="connsiteX139" fmla="*/ 2147894 w 3175254"/>
                <a:gd name="connsiteY139" fmla="*/ 2918889 h 6851142"/>
                <a:gd name="connsiteX140" fmla="*/ 1903749 w 3175254"/>
                <a:gd name="connsiteY140" fmla="*/ 2730980 h 6851142"/>
                <a:gd name="connsiteX141" fmla="*/ 1743271 w 3175254"/>
                <a:gd name="connsiteY141" fmla="*/ 2645941 h 6851142"/>
                <a:gd name="connsiteX142" fmla="*/ 1683607 w 3175254"/>
                <a:gd name="connsiteY142" fmla="*/ 2620566 h 6851142"/>
                <a:gd name="connsiteX143" fmla="*/ 1626685 w 3175254"/>
                <a:gd name="connsiteY143" fmla="*/ 2501923 h 6851142"/>
                <a:gd name="connsiteX144" fmla="*/ 1638344 w 3175254"/>
                <a:gd name="connsiteY144" fmla="*/ 2399053 h 6851142"/>
                <a:gd name="connsiteX145" fmla="*/ 1722012 w 3175254"/>
                <a:gd name="connsiteY145" fmla="*/ 2206343 h 6851142"/>
                <a:gd name="connsiteX146" fmla="*/ 1783734 w 3175254"/>
                <a:gd name="connsiteY146" fmla="*/ 2058896 h 6851142"/>
                <a:gd name="connsiteX147" fmla="*/ 1909235 w 3175254"/>
                <a:gd name="connsiteY147" fmla="*/ 2279723 h 6851142"/>
                <a:gd name="connsiteX148" fmla="*/ 1994274 w 3175254"/>
                <a:gd name="connsiteY148" fmla="*/ 2427170 h 6851142"/>
                <a:gd name="connsiteX149" fmla="*/ 2034737 w 3175254"/>
                <a:gd name="connsiteY149" fmla="*/ 2479977 h 6851142"/>
                <a:gd name="connsiteX150" fmla="*/ 2117718 w 3175254"/>
                <a:gd name="connsiteY150" fmla="*/ 2612336 h 6851142"/>
                <a:gd name="connsiteX151" fmla="*/ 2396839 w 3175254"/>
                <a:gd name="connsiteY151" fmla="*/ 2956608 h 6851142"/>
                <a:gd name="connsiteX152" fmla="*/ 2662244 w 3175254"/>
                <a:gd name="connsiteY152" fmla="*/ 3190466 h 6851142"/>
                <a:gd name="connsiteX153" fmla="*/ 2780201 w 3175254"/>
                <a:gd name="connsiteY153" fmla="*/ 3228185 h 6851142"/>
                <a:gd name="connsiteX154" fmla="*/ 3000343 w 3175254"/>
                <a:gd name="connsiteY154" fmla="*/ 3114342 h 6851142"/>
                <a:gd name="connsiteX155" fmla="*/ 2994857 w 3175254"/>
                <a:gd name="connsiteY155" fmla="*/ 3088967 h 6851142"/>
                <a:gd name="connsiteX156" fmla="*/ 2962624 w 3175254"/>
                <a:gd name="connsiteY156" fmla="*/ 3084167 h 6851142"/>
                <a:gd name="connsiteX157" fmla="*/ 2873470 w 3175254"/>
                <a:gd name="connsiteY157" fmla="*/ 3115714 h 6851142"/>
                <a:gd name="connsiteX158" fmla="*/ 2959881 w 3175254"/>
                <a:gd name="connsiteY158" fmla="*/ 3008043 h 6851142"/>
                <a:gd name="connsiteX159" fmla="*/ 3018174 w 3175254"/>
                <a:gd name="connsiteY159" fmla="*/ 2989526 h 6851142"/>
                <a:gd name="connsiteX160" fmla="*/ 3152591 w 3175254"/>
                <a:gd name="connsiteY160" fmla="*/ 2992270 h 6851142"/>
                <a:gd name="connsiteX161" fmla="*/ 3178651 w 3175254"/>
                <a:gd name="connsiteY161" fmla="*/ 2973753 h 6851142"/>
                <a:gd name="connsiteX162" fmla="*/ 3154648 w 3175254"/>
                <a:gd name="connsiteY162" fmla="*/ 2960723 h 6851142"/>
                <a:gd name="connsiteX163" fmla="*/ 707713 w 3175254"/>
                <a:gd name="connsiteY163" fmla="*/ 2312642 h 6851142"/>
                <a:gd name="connsiteX164" fmla="*/ 702913 w 3175254"/>
                <a:gd name="connsiteY164" fmla="*/ 2281095 h 6851142"/>
                <a:gd name="connsiteX165" fmla="*/ 878478 w 3175254"/>
                <a:gd name="connsiteY165" fmla="*/ 1982086 h 6851142"/>
                <a:gd name="connsiteX166" fmla="*/ 958030 w 3175254"/>
                <a:gd name="connsiteY166" fmla="*/ 2227603 h 6851142"/>
                <a:gd name="connsiteX167" fmla="*/ 1012894 w 3175254"/>
                <a:gd name="connsiteY167" fmla="*/ 2265322 h 6851142"/>
                <a:gd name="connsiteX168" fmla="*/ 1046499 w 3175254"/>
                <a:gd name="connsiteY168" fmla="*/ 2316071 h 6851142"/>
                <a:gd name="connsiteX169" fmla="*/ 1139767 w 3175254"/>
                <a:gd name="connsiteY169" fmla="*/ 2691203 h 6851142"/>
                <a:gd name="connsiteX170" fmla="*/ 1060900 w 3175254"/>
                <a:gd name="connsiteY170" fmla="*/ 2828363 h 6851142"/>
                <a:gd name="connsiteX171" fmla="*/ 1030725 w 3175254"/>
                <a:gd name="connsiteY171" fmla="*/ 2788587 h 6851142"/>
                <a:gd name="connsiteX172" fmla="*/ 707713 w 3175254"/>
                <a:gd name="connsiteY172" fmla="*/ 2312642 h 685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</a:cxnLst>
              <a:rect l="l" t="t" r="r" b="b"/>
              <a:pathLst>
                <a:path w="3175254" h="6851142">
                  <a:moveTo>
                    <a:pt x="3154648" y="2960723"/>
                  </a:moveTo>
                  <a:cubicBezTo>
                    <a:pt x="3127902" y="2955236"/>
                    <a:pt x="3099098" y="2956608"/>
                    <a:pt x="3073038" y="2945635"/>
                  </a:cubicBezTo>
                  <a:cubicBezTo>
                    <a:pt x="3090869" y="2933291"/>
                    <a:pt x="3113500" y="2929862"/>
                    <a:pt x="3132702" y="2919575"/>
                  </a:cubicBezTo>
                  <a:cubicBezTo>
                    <a:pt x="3147790" y="2911345"/>
                    <a:pt x="3161506" y="2902430"/>
                    <a:pt x="3168364" y="2885971"/>
                  </a:cubicBezTo>
                  <a:cubicBezTo>
                    <a:pt x="3171107" y="2878427"/>
                    <a:pt x="3171107" y="2870883"/>
                    <a:pt x="3159449" y="2874998"/>
                  </a:cubicBezTo>
                  <a:cubicBezTo>
                    <a:pt x="3105956" y="2896258"/>
                    <a:pt x="3049721" y="2908602"/>
                    <a:pt x="2994857" y="2926433"/>
                  </a:cubicBezTo>
                  <a:cubicBezTo>
                    <a:pt x="2973597" y="2914088"/>
                    <a:pt x="2954394" y="2916832"/>
                    <a:pt x="2937249" y="2934662"/>
                  </a:cubicBezTo>
                  <a:cubicBezTo>
                    <a:pt x="2931763" y="2940149"/>
                    <a:pt x="2817920" y="3023816"/>
                    <a:pt x="2766485" y="3060164"/>
                  </a:cubicBezTo>
                  <a:cubicBezTo>
                    <a:pt x="2736310" y="3081424"/>
                    <a:pt x="2730824" y="3080738"/>
                    <a:pt x="2710250" y="3049191"/>
                  </a:cubicBezTo>
                  <a:cubicBezTo>
                    <a:pt x="2706135" y="3043019"/>
                    <a:pt x="2407126" y="2678173"/>
                    <a:pt x="2310428" y="2558844"/>
                  </a:cubicBezTo>
                  <a:cubicBezTo>
                    <a:pt x="2267909" y="2506723"/>
                    <a:pt x="2214416" y="2461460"/>
                    <a:pt x="2200014" y="2390823"/>
                  </a:cubicBezTo>
                  <a:cubicBezTo>
                    <a:pt x="2188356" y="2354476"/>
                    <a:pt x="1989474" y="1740685"/>
                    <a:pt x="1966842" y="1698165"/>
                  </a:cubicBezTo>
                  <a:cubicBezTo>
                    <a:pt x="1946268" y="1659760"/>
                    <a:pt x="1918151" y="1628213"/>
                    <a:pt x="1879746" y="1606268"/>
                  </a:cubicBezTo>
                  <a:cubicBezTo>
                    <a:pt x="1874259" y="1603525"/>
                    <a:pt x="1684293" y="1535630"/>
                    <a:pt x="1676749" y="1532887"/>
                  </a:cubicBezTo>
                  <a:cubicBezTo>
                    <a:pt x="1631486" y="1517114"/>
                    <a:pt x="1596510" y="1486939"/>
                    <a:pt x="1567021" y="1449905"/>
                  </a:cubicBezTo>
                  <a:cubicBezTo>
                    <a:pt x="1547818" y="1425902"/>
                    <a:pt x="1532045" y="1400528"/>
                    <a:pt x="1528616" y="1368981"/>
                  </a:cubicBezTo>
                  <a:cubicBezTo>
                    <a:pt x="1526559" y="1344292"/>
                    <a:pt x="1529988" y="1342235"/>
                    <a:pt x="1551247" y="1351836"/>
                  </a:cubicBezTo>
                  <a:cubicBezTo>
                    <a:pt x="1588281" y="1368295"/>
                    <a:pt x="1597882" y="1366238"/>
                    <a:pt x="1622571" y="1333319"/>
                  </a:cubicBezTo>
                  <a:cubicBezTo>
                    <a:pt x="1624628" y="1330576"/>
                    <a:pt x="1696637" y="1248280"/>
                    <a:pt x="1719268" y="1200960"/>
                  </a:cubicBezTo>
                  <a:cubicBezTo>
                    <a:pt x="1759045" y="1176957"/>
                    <a:pt x="1791963" y="1146096"/>
                    <a:pt x="1818710" y="1108377"/>
                  </a:cubicBezTo>
                  <a:cubicBezTo>
                    <a:pt x="1870830" y="1034996"/>
                    <a:pt x="1886604" y="952015"/>
                    <a:pt x="1883861" y="863546"/>
                  </a:cubicBezTo>
                  <a:cubicBezTo>
                    <a:pt x="1905806" y="862861"/>
                    <a:pt x="1927066" y="862861"/>
                    <a:pt x="1948326" y="858746"/>
                  </a:cubicBezTo>
                  <a:cubicBezTo>
                    <a:pt x="2007305" y="848459"/>
                    <a:pt x="2031308" y="812797"/>
                    <a:pt x="2017592" y="755190"/>
                  </a:cubicBezTo>
                  <a:cubicBezTo>
                    <a:pt x="2009362" y="718157"/>
                    <a:pt x="1992217" y="685238"/>
                    <a:pt x="1970957" y="654377"/>
                  </a:cubicBezTo>
                  <a:cubicBezTo>
                    <a:pt x="1893462" y="539849"/>
                    <a:pt x="1789220" y="457553"/>
                    <a:pt x="1665090" y="399946"/>
                  </a:cubicBezTo>
                  <a:cubicBezTo>
                    <a:pt x="1653432" y="394459"/>
                    <a:pt x="1647259" y="387601"/>
                    <a:pt x="1643830" y="375257"/>
                  </a:cubicBezTo>
                  <a:cubicBezTo>
                    <a:pt x="1621199" y="293647"/>
                    <a:pt x="1552619" y="61160"/>
                    <a:pt x="1547133" y="24813"/>
                  </a:cubicBezTo>
                  <a:cubicBezTo>
                    <a:pt x="1546447" y="13840"/>
                    <a:pt x="1543018" y="2182"/>
                    <a:pt x="1530673" y="124"/>
                  </a:cubicBezTo>
                  <a:cubicBezTo>
                    <a:pt x="1519701" y="-1247"/>
                    <a:pt x="1513528" y="9040"/>
                    <a:pt x="1508042" y="16583"/>
                  </a:cubicBezTo>
                  <a:cubicBezTo>
                    <a:pt x="1498441" y="30299"/>
                    <a:pt x="1401057" y="237411"/>
                    <a:pt x="1360595" y="326565"/>
                  </a:cubicBezTo>
                  <a:cubicBezTo>
                    <a:pt x="1354423" y="340281"/>
                    <a:pt x="1346193" y="345767"/>
                    <a:pt x="1332477" y="347825"/>
                  </a:cubicBezTo>
                  <a:cubicBezTo>
                    <a:pt x="1278985" y="355369"/>
                    <a:pt x="1227550" y="372514"/>
                    <a:pt x="1180230" y="399946"/>
                  </a:cubicBezTo>
                  <a:cubicBezTo>
                    <a:pt x="1119879" y="434921"/>
                    <a:pt x="1068444" y="478127"/>
                    <a:pt x="1044441" y="546707"/>
                  </a:cubicBezTo>
                  <a:cubicBezTo>
                    <a:pt x="1027296" y="596084"/>
                    <a:pt x="1031411" y="642033"/>
                    <a:pt x="1071873" y="679752"/>
                  </a:cubicBezTo>
                  <a:cubicBezTo>
                    <a:pt x="1073245" y="687296"/>
                    <a:pt x="1068444" y="692782"/>
                    <a:pt x="1065701" y="698954"/>
                  </a:cubicBezTo>
                  <a:cubicBezTo>
                    <a:pt x="1048556" y="734616"/>
                    <a:pt x="1037583" y="771649"/>
                    <a:pt x="1038269" y="811426"/>
                  </a:cubicBezTo>
                  <a:cubicBezTo>
                    <a:pt x="1038955" y="836114"/>
                    <a:pt x="1036897" y="860803"/>
                    <a:pt x="1038955" y="885492"/>
                  </a:cubicBezTo>
                  <a:cubicBezTo>
                    <a:pt x="1049928" y="1048712"/>
                    <a:pt x="1152798" y="1207818"/>
                    <a:pt x="1287214" y="1264739"/>
                  </a:cubicBezTo>
                  <a:cubicBezTo>
                    <a:pt x="1281728" y="1303144"/>
                    <a:pt x="1263897" y="1392984"/>
                    <a:pt x="1261154" y="1399842"/>
                  </a:cubicBezTo>
                  <a:cubicBezTo>
                    <a:pt x="1250181" y="1432075"/>
                    <a:pt x="1232350" y="1454706"/>
                    <a:pt x="1193946" y="1458821"/>
                  </a:cubicBezTo>
                  <a:cubicBezTo>
                    <a:pt x="1152798" y="1462936"/>
                    <a:pt x="1112335" y="1458135"/>
                    <a:pt x="1072559" y="1452649"/>
                  </a:cubicBezTo>
                  <a:cubicBezTo>
                    <a:pt x="1063644" y="1451277"/>
                    <a:pt x="1021810" y="1438247"/>
                    <a:pt x="1010837" y="1434132"/>
                  </a:cubicBezTo>
                  <a:cubicBezTo>
                    <a:pt x="951858" y="1412872"/>
                    <a:pt x="897680" y="1421102"/>
                    <a:pt x="848302" y="1460192"/>
                  </a:cubicBezTo>
                  <a:cubicBezTo>
                    <a:pt x="811269" y="1489682"/>
                    <a:pt x="785209" y="1528087"/>
                    <a:pt x="765321" y="1570606"/>
                  </a:cubicBezTo>
                  <a:cubicBezTo>
                    <a:pt x="737203" y="1628899"/>
                    <a:pt x="528720" y="2076727"/>
                    <a:pt x="451224" y="2240633"/>
                  </a:cubicBezTo>
                  <a:cubicBezTo>
                    <a:pt x="427221" y="2291382"/>
                    <a:pt x="430650" y="2339388"/>
                    <a:pt x="457396" y="2386708"/>
                  </a:cubicBezTo>
                  <a:cubicBezTo>
                    <a:pt x="502659" y="2466261"/>
                    <a:pt x="557523" y="2538956"/>
                    <a:pt x="619931" y="2605478"/>
                  </a:cubicBezTo>
                  <a:cubicBezTo>
                    <a:pt x="672738" y="2661714"/>
                    <a:pt x="734460" y="2708348"/>
                    <a:pt x="797553" y="2751554"/>
                  </a:cubicBezTo>
                  <a:cubicBezTo>
                    <a:pt x="831157" y="2774871"/>
                    <a:pt x="864076" y="2798874"/>
                    <a:pt x="897680" y="2822191"/>
                  </a:cubicBezTo>
                  <a:cubicBezTo>
                    <a:pt x="910710" y="2831792"/>
                    <a:pt x="922369" y="2842765"/>
                    <a:pt x="931284" y="2856481"/>
                  </a:cubicBezTo>
                  <a:cubicBezTo>
                    <a:pt x="948429" y="2882542"/>
                    <a:pt x="947743" y="2905173"/>
                    <a:pt x="928541" y="2930548"/>
                  </a:cubicBezTo>
                  <a:cubicBezTo>
                    <a:pt x="910710" y="2954551"/>
                    <a:pt x="896308" y="2979925"/>
                    <a:pt x="883278" y="3006671"/>
                  </a:cubicBezTo>
                  <a:cubicBezTo>
                    <a:pt x="856532" y="3061535"/>
                    <a:pt x="841444" y="3119828"/>
                    <a:pt x="827043" y="3178807"/>
                  </a:cubicBezTo>
                  <a:cubicBezTo>
                    <a:pt x="826357" y="3182922"/>
                    <a:pt x="828414" y="3186351"/>
                    <a:pt x="817441" y="3219955"/>
                  </a:cubicBezTo>
                  <a:cubicBezTo>
                    <a:pt x="817441" y="3219955"/>
                    <a:pt x="781780" y="3257674"/>
                    <a:pt x="779037" y="3260417"/>
                  </a:cubicBezTo>
                  <a:cubicBezTo>
                    <a:pt x="735831" y="3272762"/>
                    <a:pt x="696055" y="3291964"/>
                    <a:pt x="661765" y="3320768"/>
                  </a:cubicBezTo>
                  <a:cubicBezTo>
                    <a:pt x="657650" y="3324197"/>
                    <a:pt x="649420" y="3328312"/>
                    <a:pt x="653535" y="3335170"/>
                  </a:cubicBezTo>
                  <a:cubicBezTo>
                    <a:pt x="656964" y="3341342"/>
                    <a:pt x="664508" y="3338599"/>
                    <a:pt x="670680" y="3337913"/>
                  </a:cubicBezTo>
                  <a:cubicBezTo>
                    <a:pt x="697426" y="3335855"/>
                    <a:pt x="723487" y="3330369"/>
                    <a:pt x="748861" y="3324197"/>
                  </a:cubicBezTo>
                  <a:cubicBezTo>
                    <a:pt x="751605" y="3322825"/>
                    <a:pt x="754348" y="3321454"/>
                    <a:pt x="757091" y="3320082"/>
                  </a:cubicBezTo>
                  <a:cubicBezTo>
                    <a:pt x="770121" y="3312538"/>
                    <a:pt x="784523" y="3308423"/>
                    <a:pt x="798925" y="3304994"/>
                  </a:cubicBezTo>
                  <a:cubicBezTo>
                    <a:pt x="810583" y="3302251"/>
                    <a:pt x="812641" y="3306366"/>
                    <a:pt x="807840" y="3315967"/>
                  </a:cubicBezTo>
                  <a:cubicBezTo>
                    <a:pt x="803725" y="3324197"/>
                    <a:pt x="800982" y="3333112"/>
                    <a:pt x="797553" y="3342028"/>
                  </a:cubicBezTo>
                  <a:cubicBezTo>
                    <a:pt x="790009" y="3354372"/>
                    <a:pt x="735145" y="3453127"/>
                    <a:pt x="720058" y="3492218"/>
                  </a:cubicBezTo>
                  <a:cubicBezTo>
                    <a:pt x="718000" y="3497704"/>
                    <a:pt x="713200" y="3505248"/>
                    <a:pt x="720744" y="3510734"/>
                  </a:cubicBezTo>
                  <a:cubicBezTo>
                    <a:pt x="727602" y="3515535"/>
                    <a:pt x="733088" y="3509363"/>
                    <a:pt x="738574" y="3505934"/>
                  </a:cubicBezTo>
                  <a:cubicBezTo>
                    <a:pt x="752976" y="3497018"/>
                    <a:pt x="763949" y="3483988"/>
                    <a:pt x="774922" y="3471644"/>
                  </a:cubicBezTo>
                  <a:cubicBezTo>
                    <a:pt x="774922" y="3472330"/>
                    <a:pt x="681653" y="3833061"/>
                    <a:pt x="674109" y="3863922"/>
                  </a:cubicBezTo>
                  <a:cubicBezTo>
                    <a:pt x="661079" y="3892039"/>
                    <a:pt x="672738" y="3910556"/>
                    <a:pt x="704970" y="3913299"/>
                  </a:cubicBezTo>
                  <a:cubicBezTo>
                    <a:pt x="712514" y="3913985"/>
                    <a:pt x="722115" y="3910556"/>
                    <a:pt x="726230" y="3920843"/>
                  </a:cubicBezTo>
                  <a:cubicBezTo>
                    <a:pt x="680967" y="4062118"/>
                    <a:pt x="641191" y="4213680"/>
                    <a:pt x="608958" y="4357698"/>
                  </a:cubicBezTo>
                  <a:cubicBezTo>
                    <a:pt x="578783" y="4492800"/>
                    <a:pt x="551351" y="4627903"/>
                    <a:pt x="523919" y="4763691"/>
                  </a:cubicBezTo>
                  <a:cubicBezTo>
                    <a:pt x="515004" y="4807582"/>
                    <a:pt x="503345" y="4850788"/>
                    <a:pt x="499916" y="4895365"/>
                  </a:cubicBezTo>
                  <a:cubicBezTo>
                    <a:pt x="497859" y="4922797"/>
                    <a:pt x="493058" y="4948171"/>
                    <a:pt x="480028" y="4971489"/>
                  </a:cubicBezTo>
                  <a:cubicBezTo>
                    <a:pt x="463569" y="5000978"/>
                    <a:pt x="455339" y="5033211"/>
                    <a:pt x="450538" y="5066815"/>
                  </a:cubicBezTo>
                  <a:cubicBezTo>
                    <a:pt x="445738" y="5101791"/>
                    <a:pt x="447109" y="5137452"/>
                    <a:pt x="447795" y="5172428"/>
                  </a:cubicBezTo>
                  <a:cubicBezTo>
                    <a:pt x="447795" y="5186830"/>
                    <a:pt x="445738" y="5200546"/>
                    <a:pt x="441623" y="5214262"/>
                  </a:cubicBezTo>
                  <a:cubicBezTo>
                    <a:pt x="391560" y="5368567"/>
                    <a:pt x="340810" y="5522872"/>
                    <a:pt x="290747" y="5677177"/>
                  </a:cubicBezTo>
                  <a:cubicBezTo>
                    <a:pt x="273602" y="5729298"/>
                    <a:pt x="254400" y="5781418"/>
                    <a:pt x="243427" y="5835597"/>
                  </a:cubicBezTo>
                  <a:cubicBezTo>
                    <a:pt x="220795" y="5946010"/>
                    <a:pt x="203650" y="6055738"/>
                    <a:pt x="187877" y="6165466"/>
                  </a:cubicBezTo>
                  <a:cubicBezTo>
                    <a:pt x="177590" y="6235418"/>
                    <a:pt x="164560" y="6304684"/>
                    <a:pt x="161131" y="6375321"/>
                  </a:cubicBezTo>
                  <a:cubicBezTo>
                    <a:pt x="155644" y="6481620"/>
                    <a:pt x="155644" y="6588605"/>
                    <a:pt x="157016" y="6694904"/>
                  </a:cubicBezTo>
                  <a:cubicBezTo>
                    <a:pt x="157016" y="6701762"/>
                    <a:pt x="159759" y="6721650"/>
                    <a:pt x="159759" y="6725079"/>
                  </a:cubicBezTo>
                  <a:cubicBezTo>
                    <a:pt x="152215" y="6727822"/>
                    <a:pt x="61690" y="6758683"/>
                    <a:pt x="29457" y="6782001"/>
                  </a:cubicBezTo>
                  <a:cubicBezTo>
                    <a:pt x="17113" y="6790916"/>
                    <a:pt x="6140" y="6801203"/>
                    <a:pt x="1339" y="6815605"/>
                  </a:cubicBezTo>
                  <a:cubicBezTo>
                    <a:pt x="-1404" y="6824520"/>
                    <a:pt x="-718" y="6830007"/>
                    <a:pt x="10941" y="6828635"/>
                  </a:cubicBezTo>
                  <a:cubicBezTo>
                    <a:pt x="89122" y="6822463"/>
                    <a:pt x="167989" y="6817662"/>
                    <a:pt x="246170" y="6810118"/>
                  </a:cubicBezTo>
                  <a:cubicBezTo>
                    <a:pt x="327780" y="6801889"/>
                    <a:pt x="367557" y="6748396"/>
                    <a:pt x="358641" y="6666100"/>
                  </a:cubicBezTo>
                  <a:cubicBezTo>
                    <a:pt x="353155" y="6613294"/>
                    <a:pt x="361384" y="6562545"/>
                    <a:pt x="381273" y="6509052"/>
                  </a:cubicBezTo>
                  <a:cubicBezTo>
                    <a:pt x="398418" y="6555001"/>
                    <a:pt x="403218" y="6598892"/>
                    <a:pt x="404590" y="6643469"/>
                  </a:cubicBezTo>
                  <a:cubicBezTo>
                    <a:pt x="405961" y="6688732"/>
                    <a:pt x="400475" y="6733309"/>
                    <a:pt x="394303" y="6779257"/>
                  </a:cubicBezTo>
                  <a:cubicBezTo>
                    <a:pt x="407333" y="6776514"/>
                    <a:pt x="418992" y="6773085"/>
                    <a:pt x="430650" y="6771714"/>
                  </a:cubicBezTo>
                  <a:cubicBezTo>
                    <a:pt x="442309" y="6769656"/>
                    <a:pt x="443680" y="6764856"/>
                    <a:pt x="440937" y="6753883"/>
                  </a:cubicBezTo>
                  <a:cubicBezTo>
                    <a:pt x="432708" y="6720279"/>
                    <a:pt x="433393" y="6686674"/>
                    <a:pt x="436822" y="6652384"/>
                  </a:cubicBezTo>
                  <a:cubicBezTo>
                    <a:pt x="442309" y="6592720"/>
                    <a:pt x="456025" y="6535113"/>
                    <a:pt x="473170" y="6478191"/>
                  </a:cubicBezTo>
                  <a:cubicBezTo>
                    <a:pt x="486200" y="6435672"/>
                    <a:pt x="492372" y="6392466"/>
                    <a:pt x="482771" y="6347889"/>
                  </a:cubicBezTo>
                  <a:cubicBezTo>
                    <a:pt x="471798" y="6297140"/>
                    <a:pt x="431336" y="6257364"/>
                    <a:pt x="386073" y="6252563"/>
                  </a:cubicBezTo>
                  <a:cubicBezTo>
                    <a:pt x="371671" y="6236104"/>
                    <a:pt x="358641" y="6218959"/>
                    <a:pt x="356584" y="6195642"/>
                  </a:cubicBezTo>
                  <a:cubicBezTo>
                    <a:pt x="355212" y="6177125"/>
                    <a:pt x="355212" y="6158608"/>
                    <a:pt x="357955" y="6140092"/>
                  </a:cubicBezTo>
                  <a:cubicBezTo>
                    <a:pt x="367557" y="6081113"/>
                    <a:pt x="386759" y="6026249"/>
                    <a:pt x="414877" y="5973442"/>
                  </a:cubicBezTo>
                  <a:cubicBezTo>
                    <a:pt x="484143" y="5843140"/>
                    <a:pt x="558895" y="5716267"/>
                    <a:pt x="637076" y="5590766"/>
                  </a:cubicBezTo>
                  <a:cubicBezTo>
                    <a:pt x="690568" y="5504355"/>
                    <a:pt x="715257" y="5407657"/>
                    <a:pt x="731716" y="5308902"/>
                  </a:cubicBezTo>
                  <a:cubicBezTo>
                    <a:pt x="736517" y="5280099"/>
                    <a:pt x="737889" y="5251295"/>
                    <a:pt x="736517" y="5222491"/>
                  </a:cubicBezTo>
                  <a:cubicBezTo>
                    <a:pt x="734460" y="5168313"/>
                    <a:pt x="737203" y="5114135"/>
                    <a:pt x="759834" y="5064072"/>
                  </a:cubicBezTo>
                  <a:cubicBezTo>
                    <a:pt x="855846" y="4854903"/>
                    <a:pt x="955287" y="4647791"/>
                    <a:pt x="1063644" y="4444794"/>
                  </a:cubicBezTo>
                  <a:cubicBezTo>
                    <a:pt x="1129480" y="4321350"/>
                    <a:pt x="1198746" y="4178704"/>
                    <a:pt x="1262526" y="4054574"/>
                  </a:cubicBezTo>
                  <a:cubicBezTo>
                    <a:pt x="1331791" y="4058003"/>
                    <a:pt x="1384598" y="4055260"/>
                    <a:pt x="1439462" y="4053202"/>
                  </a:cubicBezTo>
                  <a:cubicBezTo>
                    <a:pt x="1440148" y="4237683"/>
                    <a:pt x="1468951" y="4452338"/>
                    <a:pt x="1490897" y="4636132"/>
                  </a:cubicBezTo>
                  <a:cubicBezTo>
                    <a:pt x="1497069" y="4686882"/>
                    <a:pt x="1497069" y="4738317"/>
                    <a:pt x="1510099" y="4789066"/>
                  </a:cubicBezTo>
                  <a:cubicBezTo>
                    <a:pt x="1521072" y="4831585"/>
                    <a:pt x="1527244" y="4875477"/>
                    <a:pt x="1527930" y="4919368"/>
                  </a:cubicBezTo>
                  <a:cubicBezTo>
                    <a:pt x="1528616" y="4974232"/>
                    <a:pt x="1523130" y="5027724"/>
                    <a:pt x="1516957" y="5082588"/>
                  </a:cubicBezTo>
                  <a:cubicBezTo>
                    <a:pt x="1511471" y="5133337"/>
                    <a:pt x="1509414" y="5184772"/>
                    <a:pt x="1503241" y="5236207"/>
                  </a:cubicBezTo>
                  <a:cubicBezTo>
                    <a:pt x="1492954" y="5321247"/>
                    <a:pt x="1497069" y="5406972"/>
                    <a:pt x="1510099" y="5492011"/>
                  </a:cubicBezTo>
                  <a:cubicBezTo>
                    <a:pt x="1520386" y="5557848"/>
                    <a:pt x="1542332" y="5620255"/>
                    <a:pt x="1553305" y="5686092"/>
                  </a:cubicBezTo>
                  <a:cubicBezTo>
                    <a:pt x="1571821" y="5797878"/>
                    <a:pt x="1589652" y="5909663"/>
                    <a:pt x="1584166" y="6024192"/>
                  </a:cubicBezTo>
                  <a:cubicBezTo>
                    <a:pt x="1582108" y="6069454"/>
                    <a:pt x="1582108" y="6114031"/>
                    <a:pt x="1567021" y="6157923"/>
                  </a:cubicBezTo>
                  <a:cubicBezTo>
                    <a:pt x="1557420" y="6185355"/>
                    <a:pt x="1553991" y="6214844"/>
                    <a:pt x="1558791" y="6244333"/>
                  </a:cubicBezTo>
                  <a:cubicBezTo>
                    <a:pt x="1561534" y="6261478"/>
                    <a:pt x="1565649" y="6277938"/>
                    <a:pt x="1565649" y="6295768"/>
                  </a:cubicBezTo>
                  <a:cubicBezTo>
                    <a:pt x="1566335" y="6402067"/>
                    <a:pt x="1564278" y="6507681"/>
                    <a:pt x="1549876" y="6612608"/>
                  </a:cubicBezTo>
                  <a:cubicBezTo>
                    <a:pt x="1545761" y="6642783"/>
                    <a:pt x="1543018" y="6672958"/>
                    <a:pt x="1538903" y="6703134"/>
                  </a:cubicBezTo>
                  <a:cubicBezTo>
                    <a:pt x="1523815" y="6727822"/>
                    <a:pt x="1575936" y="6849895"/>
                    <a:pt x="1622571" y="6854695"/>
                  </a:cubicBezTo>
                  <a:cubicBezTo>
                    <a:pt x="1672634" y="6859496"/>
                    <a:pt x="1719954" y="6862925"/>
                    <a:pt x="1754244" y="6816976"/>
                  </a:cubicBezTo>
                  <a:cubicBezTo>
                    <a:pt x="1761102" y="6808061"/>
                    <a:pt x="1789906" y="6746339"/>
                    <a:pt x="1791278" y="6729194"/>
                  </a:cubicBezTo>
                  <a:cubicBezTo>
                    <a:pt x="1792649" y="6681874"/>
                    <a:pt x="1794021" y="6633868"/>
                    <a:pt x="1796078" y="6586548"/>
                  </a:cubicBezTo>
                  <a:cubicBezTo>
                    <a:pt x="1797450" y="6555001"/>
                    <a:pt x="1795392" y="6523454"/>
                    <a:pt x="1788534" y="6492593"/>
                  </a:cubicBezTo>
                  <a:cubicBezTo>
                    <a:pt x="1776190" y="6439786"/>
                    <a:pt x="1756988" y="6389037"/>
                    <a:pt x="1745329" y="6336916"/>
                  </a:cubicBezTo>
                  <a:cubicBezTo>
                    <a:pt x="1728184" y="6262164"/>
                    <a:pt x="1722697" y="6186040"/>
                    <a:pt x="1737099" y="6108545"/>
                  </a:cubicBezTo>
                  <a:cubicBezTo>
                    <a:pt x="1749444" y="6046137"/>
                    <a:pt x="1771389" y="5985787"/>
                    <a:pt x="1782362" y="5922693"/>
                  </a:cubicBezTo>
                  <a:cubicBezTo>
                    <a:pt x="1817338" y="5722440"/>
                    <a:pt x="1843398" y="5520814"/>
                    <a:pt x="1835855" y="5317132"/>
                  </a:cubicBezTo>
                  <a:cubicBezTo>
                    <a:pt x="1832426" y="5228664"/>
                    <a:pt x="1823510" y="5140195"/>
                    <a:pt x="1819395" y="5052413"/>
                  </a:cubicBezTo>
                  <a:cubicBezTo>
                    <a:pt x="1816652" y="4995492"/>
                    <a:pt x="1804994" y="4937884"/>
                    <a:pt x="1823510" y="4880963"/>
                  </a:cubicBezTo>
                  <a:cubicBezTo>
                    <a:pt x="1835169" y="4846673"/>
                    <a:pt x="1839284" y="4811011"/>
                    <a:pt x="1845456" y="4775350"/>
                  </a:cubicBezTo>
                  <a:cubicBezTo>
                    <a:pt x="1880432" y="4573039"/>
                    <a:pt x="1915407" y="4370042"/>
                    <a:pt x="1949697" y="4167045"/>
                  </a:cubicBezTo>
                  <a:cubicBezTo>
                    <a:pt x="1957927" y="4118353"/>
                    <a:pt x="1968900" y="4069662"/>
                    <a:pt x="1973015" y="4020284"/>
                  </a:cubicBezTo>
                  <a:cubicBezTo>
                    <a:pt x="1978501" y="3993538"/>
                    <a:pt x="1977129" y="3934559"/>
                    <a:pt x="1977815" y="3921529"/>
                  </a:cubicBezTo>
                  <a:cubicBezTo>
                    <a:pt x="2031993" y="3889296"/>
                    <a:pt x="2182184" y="3808372"/>
                    <a:pt x="2237048" y="3765852"/>
                  </a:cubicBezTo>
                  <a:cubicBezTo>
                    <a:pt x="2300827" y="3717160"/>
                    <a:pt x="2370093" y="3686299"/>
                    <a:pt x="2425643" y="3628692"/>
                  </a:cubicBezTo>
                  <a:cubicBezTo>
                    <a:pt x="2465419" y="3586858"/>
                    <a:pt x="2553201" y="3516907"/>
                    <a:pt x="2578576" y="3467529"/>
                  </a:cubicBezTo>
                  <a:cubicBezTo>
                    <a:pt x="2553201" y="3429124"/>
                    <a:pt x="2544286" y="3417466"/>
                    <a:pt x="2514797" y="3381804"/>
                  </a:cubicBezTo>
                  <a:cubicBezTo>
                    <a:pt x="2514797" y="3381118"/>
                    <a:pt x="2241162" y="3005300"/>
                    <a:pt x="2147894" y="2918889"/>
                  </a:cubicBezTo>
                  <a:cubicBezTo>
                    <a:pt x="2072456" y="2848937"/>
                    <a:pt x="1991531" y="2785158"/>
                    <a:pt x="1903749" y="2730980"/>
                  </a:cubicBezTo>
                  <a:cubicBezTo>
                    <a:pt x="1851628" y="2699433"/>
                    <a:pt x="1800193" y="2667886"/>
                    <a:pt x="1743271" y="2645941"/>
                  </a:cubicBezTo>
                  <a:cubicBezTo>
                    <a:pt x="1726126" y="2639768"/>
                    <a:pt x="1684293" y="2619880"/>
                    <a:pt x="1683607" y="2620566"/>
                  </a:cubicBezTo>
                  <a:cubicBezTo>
                    <a:pt x="1661661" y="2582847"/>
                    <a:pt x="1642459" y="2543071"/>
                    <a:pt x="1626685" y="2501923"/>
                  </a:cubicBezTo>
                  <a:cubicBezTo>
                    <a:pt x="1623256" y="2466947"/>
                    <a:pt x="1628743" y="2432657"/>
                    <a:pt x="1638344" y="2399053"/>
                  </a:cubicBezTo>
                  <a:cubicBezTo>
                    <a:pt x="1656861" y="2331158"/>
                    <a:pt x="1671262" y="2261893"/>
                    <a:pt x="1722012" y="2206343"/>
                  </a:cubicBezTo>
                  <a:cubicBezTo>
                    <a:pt x="1758359" y="2166566"/>
                    <a:pt x="1772075" y="2111702"/>
                    <a:pt x="1783734" y="2058896"/>
                  </a:cubicBezTo>
                  <a:cubicBezTo>
                    <a:pt x="1825568" y="2132276"/>
                    <a:pt x="1867401" y="2206343"/>
                    <a:pt x="1909235" y="2279723"/>
                  </a:cubicBezTo>
                  <a:cubicBezTo>
                    <a:pt x="1937353" y="2329101"/>
                    <a:pt x="1994274" y="2427170"/>
                    <a:pt x="1994274" y="2427170"/>
                  </a:cubicBezTo>
                  <a:cubicBezTo>
                    <a:pt x="2007990" y="2445001"/>
                    <a:pt x="2021021" y="2462832"/>
                    <a:pt x="2034737" y="2479977"/>
                  </a:cubicBezTo>
                  <a:cubicBezTo>
                    <a:pt x="2068341" y="2520439"/>
                    <a:pt x="2099202" y="2560901"/>
                    <a:pt x="2117718" y="2612336"/>
                  </a:cubicBezTo>
                  <a:cubicBezTo>
                    <a:pt x="2138292" y="2669944"/>
                    <a:pt x="2287797" y="2867454"/>
                    <a:pt x="2396839" y="2956608"/>
                  </a:cubicBezTo>
                  <a:cubicBezTo>
                    <a:pt x="2429757" y="2983354"/>
                    <a:pt x="2582005" y="3099940"/>
                    <a:pt x="2662244" y="3190466"/>
                  </a:cubicBezTo>
                  <a:cubicBezTo>
                    <a:pt x="2692419" y="3224756"/>
                    <a:pt x="2735624" y="3233671"/>
                    <a:pt x="2780201" y="3228185"/>
                  </a:cubicBezTo>
                  <a:cubicBezTo>
                    <a:pt x="2832322" y="3222013"/>
                    <a:pt x="2979769" y="3141088"/>
                    <a:pt x="3000343" y="3114342"/>
                  </a:cubicBezTo>
                  <a:cubicBezTo>
                    <a:pt x="3011316" y="3099940"/>
                    <a:pt x="3010630" y="3095825"/>
                    <a:pt x="2994857" y="3088967"/>
                  </a:cubicBezTo>
                  <a:cubicBezTo>
                    <a:pt x="2984570" y="3084853"/>
                    <a:pt x="2973597" y="3080738"/>
                    <a:pt x="2962624" y="3084167"/>
                  </a:cubicBezTo>
                  <a:cubicBezTo>
                    <a:pt x="2947536" y="3088967"/>
                    <a:pt x="2874156" y="3116399"/>
                    <a:pt x="2873470" y="3115714"/>
                  </a:cubicBezTo>
                  <a:cubicBezTo>
                    <a:pt x="2902274" y="3080052"/>
                    <a:pt x="2931077" y="3043705"/>
                    <a:pt x="2959881" y="3008043"/>
                  </a:cubicBezTo>
                  <a:cubicBezTo>
                    <a:pt x="2974283" y="2986783"/>
                    <a:pt x="2993485" y="2984040"/>
                    <a:pt x="3018174" y="2989526"/>
                  </a:cubicBezTo>
                  <a:cubicBezTo>
                    <a:pt x="3062065" y="2999128"/>
                    <a:pt x="3107328" y="3001185"/>
                    <a:pt x="3152591" y="2992270"/>
                  </a:cubicBezTo>
                  <a:cubicBezTo>
                    <a:pt x="3163563" y="2990212"/>
                    <a:pt x="3179337" y="2987469"/>
                    <a:pt x="3178651" y="2973753"/>
                  </a:cubicBezTo>
                  <a:cubicBezTo>
                    <a:pt x="3180708" y="2960723"/>
                    <a:pt x="3164935" y="2962780"/>
                    <a:pt x="3154648" y="2960723"/>
                  </a:cubicBezTo>
                  <a:close/>
                  <a:moveTo>
                    <a:pt x="707713" y="2312642"/>
                  </a:moveTo>
                  <a:cubicBezTo>
                    <a:pt x="696055" y="2297554"/>
                    <a:pt x="695369" y="2293439"/>
                    <a:pt x="702913" y="2281095"/>
                  </a:cubicBezTo>
                  <a:cubicBezTo>
                    <a:pt x="755719" y="2189884"/>
                    <a:pt x="853789" y="2012261"/>
                    <a:pt x="878478" y="1982086"/>
                  </a:cubicBezTo>
                  <a:cubicBezTo>
                    <a:pt x="860647" y="2078098"/>
                    <a:pt x="891508" y="2159023"/>
                    <a:pt x="958030" y="2227603"/>
                  </a:cubicBezTo>
                  <a:cubicBezTo>
                    <a:pt x="973804" y="2244062"/>
                    <a:pt x="993692" y="2254349"/>
                    <a:pt x="1012894" y="2265322"/>
                  </a:cubicBezTo>
                  <a:cubicBezTo>
                    <a:pt x="1032097" y="2276294"/>
                    <a:pt x="1042384" y="2292068"/>
                    <a:pt x="1046499" y="2316071"/>
                  </a:cubicBezTo>
                  <a:cubicBezTo>
                    <a:pt x="1056100" y="2367506"/>
                    <a:pt x="1139767" y="2656913"/>
                    <a:pt x="1139767" y="2691203"/>
                  </a:cubicBezTo>
                  <a:cubicBezTo>
                    <a:pt x="1139767" y="2736466"/>
                    <a:pt x="1069816" y="2816019"/>
                    <a:pt x="1060900" y="2828363"/>
                  </a:cubicBezTo>
                  <a:cubicBezTo>
                    <a:pt x="1050613" y="2815333"/>
                    <a:pt x="1041012" y="2801617"/>
                    <a:pt x="1030725" y="2788587"/>
                  </a:cubicBezTo>
                  <a:cubicBezTo>
                    <a:pt x="991635" y="2739895"/>
                    <a:pt x="726916" y="2337331"/>
                    <a:pt x="707713" y="2312642"/>
                  </a:cubicBezTo>
                  <a:close/>
                </a:path>
              </a:pathLst>
            </a:custGeom>
            <a:solidFill>
              <a:schemeClr val="bg1">
                <a:alpha val="70000"/>
              </a:schemeClr>
            </a:solidFill>
            <a:ln w="6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00FE9091-D7CB-43E0-AABD-A2780CE29959}"/>
                </a:ext>
              </a:extLst>
            </p:cNvPr>
            <p:cNvSpPr/>
            <p:nvPr/>
          </p:nvSpPr>
          <p:spPr>
            <a:xfrm>
              <a:off x="8616161" y="3761544"/>
              <a:ext cx="1104138" cy="2763774"/>
            </a:xfrm>
            <a:custGeom>
              <a:avLst/>
              <a:gdLst>
                <a:gd name="connsiteX0" fmla="*/ 883 w 1104138"/>
                <a:gd name="connsiteY0" fmla="*/ 2749673 h 2763774"/>
                <a:gd name="connsiteX1" fmla="*/ 32429 w 1104138"/>
                <a:gd name="connsiteY1" fmla="*/ 2686579 h 2763774"/>
                <a:gd name="connsiteX2" fmla="*/ 137357 w 1104138"/>
                <a:gd name="connsiteY2" fmla="*/ 2478782 h 2763774"/>
                <a:gd name="connsiteX3" fmla="*/ 138043 w 1104138"/>
                <a:gd name="connsiteY3" fmla="*/ 2399229 h 2763774"/>
                <a:gd name="connsiteX4" fmla="*/ 131870 w 1104138"/>
                <a:gd name="connsiteY4" fmla="*/ 2213377 h 2763774"/>
                <a:gd name="connsiteX5" fmla="*/ 233369 w 1104138"/>
                <a:gd name="connsiteY5" fmla="*/ 1762806 h 2763774"/>
                <a:gd name="connsiteX6" fmla="*/ 314979 w 1104138"/>
                <a:gd name="connsiteY6" fmla="*/ 1606444 h 2763774"/>
                <a:gd name="connsiteX7" fmla="*/ 391789 w 1104138"/>
                <a:gd name="connsiteY7" fmla="*/ 1368471 h 2763774"/>
                <a:gd name="connsiteX8" fmla="*/ 465855 w 1104138"/>
                <a:gd name="connsiteY8" fmla="*/ 1052318 h 2763774"/>
                <a:gd name="connsiteX9" fmla="*/ 525520 w 1104138"/>
                <a:gd name="connsiteY9" fmla="*/ 922016 h 2763774"/>
                <a:gd name="connsiteX10" fmla="*/ 625646 w 1104138"/>
                <a:gd name="connsiteY10" fmla="*/ 628493 h 2763774"/>
                <a:gd name="connsiteX11" fmla="*/ 718229 w 1104138"/>
                <a:gd name="connsiteY11" fmla="*/ 295194 h 2763774"/>
                <a:gd name="connsiteX12" fmla="*/ 806698 w 1104138"/>
                <a:gd name="connsiteY12" fmla="*/ 1672 h 2763774"/>
                <a:gd name="connsiteX13" fmla="*/ 1110507 w 1104138"/>
                <a:gd name="connsiteY13" fmla="*/ 83968 h 2763774"/>
                <a:gd name="connsiteX14" fmla="*/ 904767 w 1104138"/>
                <a:gd name="connsiteY14" fmla="*/ 479675 h 2763774"/>
                <a:gd name="connsiteX15" fmla="*/ 600958 w 1104138"/>
                <a:gd name="connsiteY15" fmla="*/ 1098952 h 2763774"/>
                <a:gd name="connsiteX16" fmla="*/ 577640 w 1104138"/>
                <a:gd name="connsiteY16" fmla="*/ 1257372 h 2763774"/>
                <a:gd name="connsiteX17" fmla="*/ 572840 w 1104138"/>
                <a:gd name="connsiteY17" fmla="*/ 1343783 h 2763774"/>
                <a:gd name="connsiteX18" fmla="*/ 478199 w 1104138"/>
                <a:gd name="connsiteY18" fmla="*/ 1625646 h 2763774"/>
                <a:gd name="connsiteX19" fmla="*/ 256000 w 1104138"/>
                <a:gd name="connsiteY19" fmla="*/ 2008323 h 2763774"/>
                <a:gd name="connsiteX20" fmla="*/ 199079 w 1104138"/>
                <a:gd name="connsiteY20" fmla="*/ 2174973 h 2763774"/>
                <a:gd name="connsiteX21" fmla="*/ 197707 w 1104138"/>
                <a:gd name="connsiteY21" fmla="*/ 2230522 h 2763774"/>
                <a:gd name="connsiteX22" fmla="*/ 227197 w 1104138"/>
                <a:gd name="connsiteY22" fmla="*/ 2287444 h 2763774"/>
                <a:gd name="connsiteX23" fmla="*/ 223082 w 1104138"/>
                <a:gd name="connsiteY23" fmla="*/ 2302531 h 2763774"/>
                <a:gd name="connsiteX24" fmla="*/ 168904 w 1104138"/>
                <a:gd name="connsiteY24" fmla="*/ 2453407 h 2763774"/>
                <a:gd name="connsiteX25" fmla="*/ 166160 w 1104138"/>
                <a:gd name="connsiteY25" fmla="*/ 2580966 h 2763774"/>
                <a:gd name="connsiteX26" fmla="*/ 21457 w 1104138"/>
                <a:gd name="connsiteY26" fmla="*/ 2762017 h 2763774"/>
                <a:gd name="connsiteX27" fmla="*/ 197 w 1104138"/>
                <a:gd name="connsiteY27" fmla="*/ 2758588 h 2763774"/>
                <a:gd name="connsiteX28" fmla="*/ 883 w 1104138"/>
                <a:gd name="connsiteY28" fmla="*/ 2749673 h 2763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104138" h="2763774">
                  <a:moveTo>
                    <a:pt x="883" y="2749673"/>
                  </a:moveTo>
                  <a:cubicBezTo>
                    <a:pt x="-4604" y="2720869"/>
                    <a:pt x="16656" y="2704410"/>
                    <a:pt x="32429" y="2686579"/>
                  </a:cubicBezTo>
                  <a:cubicBezTo>
                    <a:pt x="86608" y="2626915"/>
                    <a:pt x="123641" y="2558335"/>
                    <a:pt x="137357" y="2478782"/>
                  </a:cubicBezTo>
                  <a:cubicBezTo>
                    <a:pt x="142157" y="2452722"/>
                    <a:pt x="141472" y="2425290"/>
                    <a:pt x="138043" y="2399229"/>
                  </a:cubicBezTo>
                  <a:cubicBezTo>
                    <a:pt x="131185" y="2337507"/>
                    <a:pt x="129813" y="2275785"/>
                    <a:pt x="131870" y="2213377"/>
                  </a:cubicBezTo>
                  <a:cubicBezTo>
                    <a:pt x="137357" y="2057015"/>
                    <a:pt x="170275" y="1906139"/>
                    <a:pt x="233369" y="1762806"/>
                  </a:cubicBezTo>
                  <a:cubicBezTo>
                    <a:pt x="257372" y="1708629"/>
                    <a:pt x="287547" y="1658565"/>
                    <a:pt x="314979" y="1606444"/>
                  </a:cubicBezTo>
                  <a:cubicBezTo>
                    <a:pt x="354070" y="1531692"/>
                    <a:pt x="375329" y="1450767"/>
                    <a:pt x="391789" y="1368471"/>
                  </a:cubicBezTo>
                  <a:cubicBezTo>
                    <a:pt x="413048" y="1262172"/>
                    <a:pt x="428136" y="1154502"/>
                    <a:pt x="465855" y="1052318"/>
                  </a:cubicBezTo>
                  <a:cubicBezTo>
                    <a:pt x="482314" y="1007741"/>
                    <a:pt x="505631" y="965907"/>
                    <a:pt x="525520" y="922016"/>
                  </a:cubicBezTo>
                  <a:cubicBezTo>
                    <a:pt x="568725" y="827375"/>
                    <a:pt x="600272" y="729306"/>
                    <a:pt x="625646" y="628493"/>
                  </a:cubicBezTo>
                  <a:cubicBezTo>
                    <a:pt x="653764" y="516708"/>
                    <a:pt x="685311" y="405608"/>
                    <a:pt x="718229" y="295194"/>
                  </a:cubicBezTo>
                  <a:cubicBezTo>
                    <a:pt x="740861" y="219756"/>
                    <a:pt x="783380" y="77110"/>
                    <a:pt x="806698" y="1672"/>
                  </a:cubicBezTo>
                  <a:cubicBezTo>
                    <a:pt x="811498" y="-12730"/>
                    <a:pt x="1107078" y="70252"/>
                    <a:pt x="1110507" y="83968"/>
                  </a:cubicBezTo>
                  <a:cubicBezTo>
                    <a:pt x="1046042" y="208784"/>
                    <a:pt x="970604" y="356231"/>
                    <a:pt x="904767" y="479675"/>
                  </a:cubicBezTo>
                  <a:cubicBezTo>
                    <a:pt x="797096" y="682671"/>
                    <a:pt x="696970" y="890469"/>
                    <a:pt x="600958" y="1098952"/>
                  </a:cubicBezTo>
                  <a:cubicBezTo>
                    <a:pt x="577640" y="1149015"/>
                    <a:pt x="574897" y="1203194"/>
                    <a:pt x="577640" y="1257372"/>
                  </a:cubicBezTo>
                  <a:cubicBezTo>
                    <a:pt x="579012" y="1286862"/>
                    <a:pt x="577640" y="1315665"/>
                    <a:pt x="572840" y="1343783"/>
                  </a:cubicBezTo>
                  <a:cubicBezTo>
                    <a:pt x="556381" y="1442538"/>
                    <a:pt x="532378" y="1539236"/>
                    <a:pt x="478199" y="1625646"/>
                  </a:cubicBezTo>
                  <a:cubicBezTo>
                    <a:pt x="400018" y="1751148"/>
                    <a:pt x="325266" y="1878021"/>
                    <a:pt x="256000" y="2008323"/>
                  </a:cubicBezTo>
                  <a:cubicBezTo>
                    <a:pt x="227882" y="2060444"/>
                    <a:pt x="208680" y="2115994"/>
                    <a:pt x="199079" y="2174973"/>
                  </a:cubicBezTo>
                  <a:cubicBezTo>
                    <a:pt x="196336" y="2193489"/>
                    <a:pt x="196336" y="2212006"/>
                    <a:pt x="197707" y="2230522"/>
                  </a:cubicBezTo>
                  <a:cubicBezTo>
                    <a:pt x="199079" y="2253840"/>
                    <a:pt x="212795" y="2270985"/>
                    <a:pt x="227197" y="2287444"/>
                  </a:cubicBezTo>
                  <a:cubicBezTo>
                    <a:pt x="230626" y="2293616"/>
                    <a:pt x="227197" y="2297731"/>
                    <a:pt x="223082" y="2302531"/>
                  </a:cubicBezTo>
                  <a:cubicBezTo>
                    <a:pt x="182620" y="2344365"/>
                    <a:pt x="175762" y="2398543"/>
                    <a:pt x="168904" y="2453407"/>
                  </a:cubicBezTo>
                  <a:cubicBezTo>
                    <a:pt x="163417" y="2495927"/>
                    <a:pt x="172333" y="2538447"/>
                    <a:pt x="166160" y="2580966"/>
                  </a:cubicBezTo>
                  <a:cubicBezTo>
                    <a:pt x="152444" y="2669434"/>
                    <a:pt x="102381" y="2727727"/>
                    <a:pt x="21457" y="2762017"/>
                  </a:cubicBezTo>
                  <a:cubicBezTo>
                    <a:pt x="14599" y="2764761"/>
                    <a:pt x="5683" y="2768875"/>
                    <a:pt x="197" y="2758588"/>
                  </a:cubicBezTo>
                  <a:cubicBezTo>
                    <a:pt x="883" y="2755845"/>
                    <a:pt x="883" y="2753102"/>
                    <a:pt x="883" y="2749673"/>
                  </a:cubicBezTo>
                  <a:close/>
                </a:path>
              </a:pathLst>
            </a:custGeom>
            <a:solidFill>
              <a:srgbClr val="E6A786">
                <a:alpha val="50000"/>
              </a:srgbClr>
            </a:solidFill>
            <a:ln w="6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9FA8DA20-A04C-47E2-B4A2-A3FB05810412}"/>
                </a:ext>
              </a:extLst>
            </p:cNvPr>
            <p:cNvSpPr/>
            <p:nvPr/>
          </p:nvSpPr>
          <p:spPr>
            <a:xfrm>
              <a:off x="9913685" y="3727139"/>
              <a:ext cx="534924" cy="2798064"/>
            </a:xfrm>
            <a:custGeom>
              <a:avLst/>
              <a:gdLst>
                <a:gd name="connsiteX0" fmla="*/ 143539 w 534924"/>
                <a:gd name="connsiteY0" fmla="*/ 2760074 h 2798064"/>
                <a:gd name="connsiteX1" fmla="*/ 212119 w 534924"/>
                <a:gd name="connsiteY1" fmla="*/ 2755273 h 2798064"/>
                <a:gd name="connsiteX2" fmla="*/ 201146 w 534924"/>
                <a:gd name="connsiteY2" fmla="*/ 2734699 h 2798064"/>
                <a:gd name="connsiteX3" fmla="*/ 229950 w 534924"/>
                <a:gd name="connsiteY3" fmla="*/ 2585195 h 2798064"/>
                <a:gd name="connsiteX4" fmla="*/ 227893 w 534924"/>
                <a:gd name="connsiteY4" fmla="*/ 2440491 h 2798064"/>
                <a:gd name="connsiteX5" fmla="*/ 199775 w 534924"/>
                <a:gd name="connsiteY5" fmla="*/ 2197032 h 2798064"/>
                <a:gd name="connsiteX6" fmla="*/ 227207 w 534924"/>
                <a:gd name="connsiteY6" fmla="*/ 1974147 h 2798064"/>
                <a:gd name="connsiteX7" fmla="*/ 275899 w 534924"/>
                <a:gd name="connsiteY7" fmla="*/ 1694341 h 2798064"/>
                <a:gd name="connsiteX8" fmla="*/ 289615 w 534924"/>
                <a:gd name="connsiteY8" fmla="*/ 1557867 h 2798064"/>
                <a:gd name="connsiteX9" fmla="*/ 261497 w 534924"/>
                <a:gd name="connsiteY9" fmla="*/ 1231426 h 2798064"/>
                <a:gd name="connsiteX10" fmla="*/ 237494 w 534924"/>
                <a:gd name="connsiteY10" fmla="*/ 1016085 h 2798064"/>
                <a:gd name="connsiteX11" fmla="*/ 258068 w 534924"/>
                <a:gd name="connsiteY11" fmla="*/ 854236 h 2798064"/>
                <a:gd name="connsiteX12" fmla="*/ 291672 w 534924"/>
                <a:gd name="connsiteY12" fmla="*/ 632037 h 2798064"/>
                <a:gd name="connsiteX13" fmla="*/ 236808 w 534924"/>
                <a:gd name="connsiteY13" fmla="*/ 309711 h 2798064"/>
                <a:gd name="connsiteX14" fmla="*/ 37240 w 534924"/>
                <a:gd name="connsiteY14" fmla="*/ 132774 h 2798064"/>
                <a:gd name="connsiteX15" fmla="*/ 207 w 534924"/>
                <a:gd name="connsiteY15" fmla="*/ 130031 h 2798064"/>
                <a:gd name="connsiteX16" fmla="*/ 537189 w 534924"/>
                <a:gd name="connsiteY16" fmla="*/ 415 h 2798064"/>
                <a:gd name="connsiteX17" fmla="*/ 496041 w 534924"/>
                <a:gd name="connsiteY17" fmla="*/ 236330 h 2798064"/>
                <a:gd name="connsiteX18" fmla="*/ 391799 w 534924"/>
                <a:gd name="connsiteY18" fmla="*/ 844635 h 2798064"/>
                <a:gd name="connsiteX19" fmla="*/ 369853 w 534924"/>
                <a:gd name="connsiteY19" fmla="*/ 950248 h 2798064"/>
                <a:gd name="connsiteX20" fmla="*/ 365739 w 534924"/>
                <a:gd name="connsiteY20" fmla="*/ 1121698 h 2798064"/>
                <a:gd name="connsiteX21" fmla="*/ 382198 w 534924"/>
                <a:gd name="connsiteY21" fmla="*/ 1386417 h 2798064"/>
                <a:gd name="connsiteX22" fmla="*/ 328705 w 534924"/>
                <a:gd name="connsiteY22" fmla="*/ 1991978 h 2798064"/>
                <a:gd name="connsiteX23" fmla="*/ 283442 w 534924"/>
                <a:gd name="connsiteY23" fmla="*/ 2177830 h 2798064"/>
                <a:gd name="connsiteX24" fmla="*/ 291672 w 534924"/>
                <a:gd name="connsiteY24" fmla="*/ 2406201 h 2798064"/>
                <a:gd name="connsiteX25" fmla="*/ 334878 w 534924"/>
                <a:gd name="connsiteY25" fmla="*/ 2561878 h 2798064"/>
                <a:gd name="connsiteX26" fmla="*/ 342421 w 534924"/>
                <a:gd name="connsiteY26" fmla="*/ 2655832 h 2798064"/>
                <a:gd name="connsiteX27" fmla="*/ 337621 w 534924"/>
                <a:gd name="connsiteY27" fmla="*/ 2798479 h 2798064"/>
                <a:gd name="connsiteX28" fmla="*/ 317047 w 534924"/>
                <a:gd name="connsiteY28" fmla="*/ 2797793 h 2798064"/>
                <a:gd name="connsiteX29" fmla="*/ 173714 w 534924"/>
                <a:gd name="connsiteY29" fmla="*/ 2769675 h 2798064"/>
                <a:gd name="connsiteX30" fmla="*/ 143539 w 534924"/>
                <a:gd name="connsiteY30" fmla="*/ 2760074 h 2798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534924" h="2798064">
                  <a:moveTo>
                    <a:pt x="143539" y="2760074"/>
                  </a:moveTo>
                  <a:cubicBezTo>
                    <a:pt x="165485" y="2753216"/>
                    <a:pt x="188116" y="2759388"/>
                    <a:pt x="212119" y="2755273"/>
                  </a:cubicBezTo>
                  <a:cubicBezTo>
                    <a:pt x="195660" y="2753902"/>
                    <a:pt x="199089" y="2744301"/>
                    <a:pt x="201146" y="2734699"/>
                  </a:cubicBezTo>
                  <a:cubicBezTo>
                    <a:pt x="213491" y="2685322"/>
                    <a:pt x="223778" y="2635258"/>
                    <a:pt x="229950" y="2585195"/>
                  </a:cubicBezTo>
                  <a:cubicBezTo>
                    <a:pt x="236122" y="2537189"/>
                    <a:pt x="234065" y="2489183"/>
                    <a:pt x="227893" y="2440491"/>
                  </a:cubicBezTo>
                  <a:cubicBezTo>
                    <a:pt x="217606" y="2359567"/>
                    <a:pt x="196346" y="2280014"/>
                    <a:pt x="199775" y="2197032"/>
                  </a:cubicBezTo>
                  <a:cubicBezTo>
                    <a:pt x="203204" y="2122280"/>
                    <a:pt x="214177" y="2048214"/>
                    <a:pt x="227207" y="1974147"/>
                  </a:cubicBezTo>
                  <a:cubicBezTo>
                    <a:pt x="243666" y="1880878"/>
                    <a:pt x="260811" y="1787610"/>
                    <a:pt x="275899" y="1694341"/>
                  </a:cubicBezTo>
                  <a:cubicBezTo>
                    <a:pt x="283442" y="1649078"/>
                    <a:pt x="285500" y="1603129"/>
                    <a:pt x="289615" y="1557867"/>
                  </a:cubicBezTo>
                  <a:cubicBezTo>
                    <a:pt x="299216" y="1447453"/>
                    <a:pt x="280013" y="1339096"/>
                    <a:pt x="261497" y="1231426"/>
                  </a:cubicBezTo>
                  <a:cubicBezTo>
                    <a:pt x="249152" y="1160103"/>
                    <a:pt x="238180" y="1088094"/>
                    <a:pt x="237494" y="1016085"/>
                  </a:cubicBezTo>
                  <a:cubicBezTo>
                    <a:pt x="236808" y="961221"/>
                    <a:pt x="247095" y="907728"/>
                    <a:pt x="258068" y="854236"/>
                  </a:cubicBezTo>
                  <a:cubicBezTo>
                    <a:pt x="273155" y="780855"/>
                    <a:pt x="287557" y="706789"/>
                    <a:pt x="291672" y="632037"/>
                  </a:cubicBezTo>
                  <a:cubicBezTo>
                    <a:pt x="298530" y="520937"/>
                    <a:pt x="286871" y="411209"/>
                    <a:pt x="236808" y="309711"/>
                  </a:cubicBezTo>
                  <a:cubicBezTo>
                    <a:pt x="200461" y="236330"/>
                    <a:pt x="120908" y="151977"/>
                    <a:pt x="37240" y="132774"/>
                  </a:cubicBezTo>
                  <a:cubicBezTo>
                    <a:pt x="24896" y="130031"/>
                    <a:pt x="12551" y="130717"/>
                    <a:pt x="207" y="130031"/>
                  </a:cubicBezTo>
                  <a:cubicBezTo>
                    <a:pt x="-12137" y="129345"/>
                    <a:pt x="531702" y="-8501"/>
                    <a:pt x="537189" y="415"/>
                  </a:cubicBezTo>
                  <a:cubicBezTo>
                    <a:pt x="533074" y="49792"/>
                    <a:pt x="504270" y="187638"/>
                    <a:pt x="496041" y="236330"/>
                  </a:cubicBezTo>
                  <a:cubicBezTo>
                    <a:pt x="461751" y="439327"/>
                    <a:pt x="426775" y="641638"/>
                    <a:pt x="391799" y="844635"/>
                  </a:cubicBezTo>
                  <a:cubicBezTo>
                    <a:pt x="385627" y="880296"/>
                    <a:pt x="381512" y="915958"/>
                    <a:pt x="369853" y="950248"/>
                  </a:cubicBezTo>
                  <a:cubicBezTo>
                    <a:pt x="350651" y="1007169"/>
                    <a:pt x="362310" y="1064776"/>
                    <a:pt x="365739" y="1121698"/>
                  </a:cubicBezTo>
                  <a:cubicBezTo>
                    <a:pt x="370539" y="1210166"/>
                    <a:pt x="379455" y="1298634"/>
                    <a:pt x="382198" y="1386417"/>
                  </a:cubicBezTo>
                  <a:cubicBezTo>
                    <a:pt x="389742" y="1590099"/>
                    <a:pt x="363681" y="1791724"/>
                    <a:pt x="328705" y="1991978"/>
                  </a:cubicBezTo>
                  <a:cubicBezTo>
                    <a:pt x="317733" y="2055072"/>
                    <a:pt x="295787" y="2114736"/>
                    <a:pt x="283442" y="2177830"/>
                  </a:cubicBezTo>
                  <a:cubicBezTo>
                    <a:pt x="268355" y="2255325"/>
                    <a:pt x="274527" y="2331449"/>
                    <a:pt x="291672" y="2406201"/>
                  </a:cubicBezTo>
                  <a:cubicBezTo>
                    <a:pt x="303331" y="2458322"/>
                    <a:pt x="322533" y="2509071"/>
                    <a:pt x="334878" y="2561878"/>
                  </a:cubicBezTo>
                  <a:cubicBezTo>
                    <a:pt x="342421" y="2592739"/>
                    <a:pt x="343793" y="2624286"/>
                    <a:pt x="342421" y="2655832"/>
                  </a:cubicBezTo>
                  <a:cubicBezTo>
                    <a:pt x="340364" y="2703153"/>
                    <a:pt x="338992" y="2751159"/>
                    <a:pt x="337621" y="2798479"/>
                  </a:cubicBezTo>
                  <a:cubicBezTo>
                    <a:pt x="330763" y="2803965"/>
                    <a:pt x="323905" y="2801222"/>
                    <a:pt x="317047" y="2797793"/>
                  </a:cubicBezTo>
                  <a:cubicBezTo>
                    <a:pt x="271784" y="2777219"/>
                    <a:pt x="223778" y="2767618"/>
                    <a:pt x="173714" y="2769675"/>
                  </a:cubicBezTo>
                  <a:cubicBezTo>
                    <a:pt x="162742" y="2770361"/>
                    <a:pt x="150397" y="2773104"/>
                    <a:pt x="143539" y="2760074"/>
                  </a:cubicBezTo>
                  <a:close/>
                </a:path>
              </a:pathLst>
            </a:custGeom>
            <a:solidFill>
              <a:srgbClr val="E4A786">
                <a:alpha val="50000"/>
              </a:srgbClr>
            </a:solidFill>
            <a:ln w="6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B579012D-4AA4-47B3-8674-C863C813DE4D}"/>
                </a:ext>
              </a:extLst>
            </p:cNvPr>
            <p:cNvSpPr/>
            <p:nvPr/>
          </p:nvSpPr>
          <p:spPr>
            <a:xfrm>
              <a:off x="9796742" y="587276"/>
              <a:ext cx="150876" cy="521208"/>
            </a:xfrm>
            <a:custGeom>
              <a:avLst/>
              <a:gdLst>
                <a:gd name="connsiteX0" fmla="*/ 64348 w 150876"/>
                <a:gd name="connsiteY0" fmla="*/ 472516 h 521208"/>
                <a:gd name="connsiteX1" fmla="*/ 157616 w 150876"/>
                <a:gd name="connsiteY1" fmla="*/ 526694 h 521208"/>
                <a:gd name="connsiteX2" fmla="*/ 91780 w 150876"/>
                <a:gd name="connsiteY2" fmla="*/ 373075 h 521208"/>
                <a:gd name="connsiteX3" fmla="*/ 60233 w 150876"/>
                <a:gd name="connsiteY3" fmla="*/ 200254 h 521208"/>
                <a:gd name="connsiteX4" fmla="*/ 89036 w 150876"/>
                <a:gd name="connsiteY4" fmla="*/ 0 h 521208"/>
                <a:gd name="connsiteX5" fmla="*/ 1940 w 150876"/>
                <a:gd name="connsiteY5" fmla="*/ 312039 h 521208"/>
                <a:gd name="connsiteX6" fmla="*/ 64348 w 150876"/>
                <a:gd name="connsiteY6" fmla="*/ 472516 h 521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0876" h="521208">
                  <a:moveTo>
                    <a:pt x="64348" y="472516"/>
                  </a:moveTo>
                  <a:cubicBezTo>
                    <a:pt x="86293" y="490347"/>
                    <a:pt x="157616" y="526694"/>
                    <a:pt x="157616" y="526694"/>
                  </a:cubicBezTo>
                  <a:cubicBezTo>
                    <a:pt x="137728" y="493090"/>
                    <a:pt x="107553" y="423824"/>
                    <a:pt x="91780" y="373075"/>
                  </a:cubicBezTo>
                  <a:cubicBezTo>
                    <a:pt x="76006" y="323698"/>
                    <a:pt x="60919" y="252374"/>
                    <a:pt x="60233" y="200254"/>
                  </a:cubicBezTo>
                  <a:cubicBezTo>
                    <a:pt x="59547" y="143332"/>
                    <a:pt x="89722" y="8915"/>
                    <a:pt x="89036" y="0"/>
                  </a:cubicBezTo>
                  <a:cubicBezTo>
                    <a:pt x="22514" y="87782"/>
                    <a:pt x="-8347" y="200939"/>
                    <a:pt x="1940" y="312039"/>
                  </a:cubicBezTo>
                  <a:cubicBezTo>
                    <a:pt x="6740" y="371704"/>
                    <a:pt x="64348" y="472516"/>
                    <a:pt x="64348" y="472516"/>
                  </a:cubicBezTo>
                  <a:close/>
                </a:path>
              </a:pathLst>
            </a:custGeom>
            <a:solidFill>
              <a:srgbClr val="E5A788">
                <a:alpha val="50000"/>
              </a:srgbClr>
            </a:solidFill>
            <a:ln w="6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632FB453-B58B-4CA1-BD6D-7423D0F35BB9}"/>
                </a:ext>
              </a:extLst>
            </p:cNvPr>
            <p:cNvSpPr/>
            <p:nvPr/>
          </p:nvSpPr>
          <p:spPr>
            <a:xfrm>
              <a:off x="9717072" y="1052248"/>
              <a:ext cx="212598" cy="116586"/>
            </a:xfrm>
            <a:custGeom>
              <a:avLst/>
              <a:gdLst>
                <a:gd name="connsiteX0" fmla="*/ 21260 w 212598"/>
                <a:gd name="connsiteY0" fmla="*/ 0 h 116586"/>
                <a:gd name="connsiteX1" fmla="*/ 212598 w 212598"/>
                <a:gd name="connsiteY1" fmla="*/ 53492 h 116586"/>
                <a:gd name="connsiteX2" fmla="*/ 216027 w 212598"/>
                <a:gd name="connsiteY2" fmla="*/ 65837 h 116586"/>
                <a:gd name="connsiteX3" fmla="*/ 0 w 212598"/>
                <a:gd name="connsiteY3" fmla="*/ 117958 h 116586"/>
                <a:gd name="connsiteX4" fmla="*/ 21260 w 212598"/>
                <a:gd name="connsiteY4" fmla="*/ 0 h 116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2598" h="116586">
                  <a:moveTo>
                    <a:pt x="21260" y="0"/>
                  </a:moveTo>
                  <a:cubicBezTo>
                    <a:pt x="34976" y="4801"/>
                    <a:pt x="194767" y="41148"/>
                    <a:pt x="212598" y="53492"/>
                  </a:cubicBezTo>
                  <a:cubicBezTo>
                    <a:pt x="217399" y="56921"/>
                    <a:pt x="218770" y="61036"/>
                    <a:pt x="216027" y="65837"/>
                  </a:cubicBezTo>
                  <a:cubicBezTo>
                    <a:pt x="161849" y="78181"/>
                    <a:pt x="17831" y="117958"/>
                    <a:pt x="0" y="117958"/>
                  </a:cubicBezTo>
                  <a:cubicBezTo>
                    <a:pt x="8915" y="80924"/>
                    <a:pt x="16459" y="38405"/>
                    <a:pt x="21260" y="0"/>
                  </a:cubicBezTo>
                  <a:close/>
                </a:path>
              </a:pathLst>
            </a:custGeom>
            <a:solidFill>
              <a:srgbClr val="CB9677">
                <a:alpha val="70000"/>
              </a:srgbClr>
            </a:solidFill>
            <a:ln w="6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8989B693-B193-4EB4-9B22-2F4AAA0C5E82}"/>
                </a:ext>
              </a:extLst>
            </p:cNvPr>
            <p:cNvSpPr/>
            <p:nvPr/>
          </p:nvSpPr>
          <p:spPr>
            <a:xfrm>
              <a:off x="9870005" y="1065964"/>
              <a:ext cx="82296" cy="48006"/>
            </a:xfrm>
            <a:custGeom>
              <a:avLst/>
              <a:gdLst>
                <a:gd name="connsiteX0" fmla="*/ 0 w 82296"/>
                <a:gd name="connsiteY0" fmla="*/ 0 h 48006"/>
                <a:gd name="connsiteX1" fmla="*/ 81610 w 82296"/>
                <a:gd name="connsiteY1" fmla="*/ 43891 h 48006"/>
                <a:gd name="connsiteX2" fmla="*/ 80239 w 82296"/>
                <a:gd name="connsiteY2" fmla="*/ 51435 h 48006"/>
                <a:gd name="connsiteX3" fmla="*/ 62408 w 82296"/>
                <a:gd name="connsiteY3" fmla="*/ 52121 h 48006"/>
                <a:gd name="connsiteX4" fmla="*/ 0 w 82296"/>
                <a:gd name="connsiteY4" fmla="*/ 0 h 48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296" h="48006">
                  <a:moveTo>
                    <a:pt x="0" y="0"/>
                  </a:moveTo>
                  <a:cubicBezTo>
                    <a:pt x="21946" y="17831"/>
                    <a:pt x="57607" y="30175"/>
                    <a:pt x="81610" y="43891"/>
                  </a:cubicBezTo>
                  <a:cubicBezTo>
                    <a:pt x="85039" y="47320"/>
                    <a:pt x="85725" y="50749"/>
                    <a:pt x="80239" y="51435"/>
                  </a:cubicBezTo>
                  <a:cubicBezTo>
                    <a:pt x="74752" y="52807"/>
                    <a:pt x="68580" y="52121"/>
                    <a:pt x="62408" y="52121"/>
                  </a:cubicBezTo>
                  <a:cubicBezTo>
                    <a:pt x="41834" y="43205"/>
                    <a:pt x="10973" y="26746"/>
                    <a:pt x="0" y="0"/>
                  </a:cubicBezTo>
                  <a:close/>
                </a:path>
              </a:pathLst>
            </a:custGeom>
            <a:solidFill>
              <a:srgbClr val="BF8A6B"/>
            </a:solidFill>
            <a:ln w="6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B26CD3F9-42ED-4ADE-81D0-9EAD7501A1CD}"/>
                </a:ext>
              </a:extLst>
            </p:cNvPr>
            <p:cNvSpPr/>
            <p:nvPr/>
          </p:nvSpPr>
          <p:spPr>
            <a:xfrm>
              <a:off x="11598221" y="5717745"/>
              <a:ext cx="233172" cy="226314"/>
            </a:xfrm>
            <a:custGeom>
              <a:avLst/>
              <a:gdLst>
                <a:gd name="connsiteX0" fmla="*/ 0 w 233172"/>
                <a:gd name="connsiteY0" fmla="*/ 133731 h 226314"/>
                <a:gd name="connsiteX1" fmla="*/ 42520 w 233172"/>
                <a:gd name="connsiteY1" fmla="*/ 122072 h 226314"/>
                <a:gd name="connsiteX2" fmla="*/ 103556 w 233172"/>
                <a:gd name="connsiteY2" fmla="*/ 43205 h 226314"/>
                <a:gd name="connsiteX3" fmla="*/ 101499 w 233172"/>
                <a:gd name="connsiteY3" fmla="*/ 0 h 226314"/>
                <a:gd name="connsiteX4" fmla="*/ 139218 w 233172"/>
                <a:gd name="connsiteY4" fmla="*/ 91211 h 226314"/>
                <a:gd name="connsiteX5" fmla="*/ 234544 w 233172"/>
                <a:gd name="connsiteY5" fmla="*/ 102184 h 226314"/>
                <a:gd name="connsiteX6" fmla="*/ 133045 w 233172"/>
                <a:gd name="connsiteY6" fmla="*/ 228371 h 226314"/>
                <a:gd name="connsiteX7" fmla="*/ 126873 w 233172"/>
                <a:gd name="connsiteY7" fmla="*/ 212598 h 226314"/>
                <a:gd name="connsiteX8" fmla="*/ 123444 w 233172"/>
                <a:gd name="connsiteY8" fmla="*/ 196139 h 226314"/>
                <a:gd name="connsiteX9" fmla="*/ 40462 w 233172"/>
                <a:gd name="connsiteY9" fmla="*/ 131674 h 226314"/>
                <a:gd name="connsiteX10" fmla="*/ 0 w 233172"/>
                <a:gd name="connsiteY10" fmla="*/ 133731 h 226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172" h="226314">
                  <a:moveTo>
                    <a:pt x="0" y="133731"/>
                  </a:moveTo>
                  <a:cubicBezTo>
                    <a:pt x="15774" y="125501"/>
                    <a:pt x="29490" y="126187"/>
                    <a:pt x="42520" y="122072"/>
                  </a:cubicBezTo>
                  <a:cubicBezTo>
                    <a:pt x="90526" y="109042"/>
                    <a:pt x="103556" y="92583"/>
                    <a:pt x="103556" y="43205"/>
                  </a:cubicBezTo>
                  <a:cubicBezTo>
                    <a:pt x="103556" y="30175"/>
                    <a:pt x="102184" y="17145"/>
                    <a:pt x="101499" y="0"/>
                  </a:cubicBezTo>
                  <a:cubicBezTo>
                    <a:pt x="113843" y="33604"/>
                    <a:pt x="110414" y="70637"/>
                    <a:pt x="139218" y="91211"/>
                  </a:cubicBezTo>
                  <a:cubicBezTo>
                    <a:pt x="166650" y="111100"/>
                    <a:pt x="199568" y="101498"/>
                    <a:pt x="234544" y="102184"/>
                  </a:cubicBezTo>
                  <a:cubicBezTo>
                    <a:pt x="146076" y="125501"/>
                    <a:pt x="127559" y="115900"/>
                    <a:pt x="133045" y="228371"/>
                  </a:cubicBezTo>
                  <a:cubicBezTo>
                    <a:pt x="128245" y="223571"/>
                    <a:pt x="127559" y="217399"/>
                    <a:pt x="126873" y="212598"/>
                  </a:cubicBezTo>
                  <a:cubicBezTo>
                    <a:pt x="125502" y="207112"/>
                    <a:pt x="124816" y="201625"/>
                    <a:pt x="123444" y="196139"/>
                  </a:cubicBezTo>
                  <a:cubicBezTo>
                    <a:pt x="110414" y="144018"/>
                    <a:pt x="93955" y="130988"/>
                    <a:pt x="40462" y="131674"/>
                  </a:cubicBezTo>
                  <a:cubicBezTo>
                    <a:pt x="28118" y="131674"/>
                    <a:pt x="16459" y="133045"/>
                    <a:pt x="0" y="133731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6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6A3F37C8-9E49-490B-99A0-37BFD5FC3C0E}"/>
                </a:ext>
              </a:extLst>
            </p:cNvPr>
            <p:cNvSpPr/>
            <p:nvPr/>
          </p:nvSpPr>
          <p:spPr>
            <a:xfrm>
              <a:off x="11066726" y="5675226"/>
              <a:ext cx="96012" cy="96012"/>
            </a:xfrm>
            <a:custGeom>
              <a:avLst/>
              <a:gdLst>
                <a:gd name="connsiteX0" fmla="*/ 52807 w 96012"/>
                <a:gd name="connsiteY0" fmla="*/ 96698 h 96012"/>
                <a:gd name="connsiteX1" fmla="*/ 0 w 96012"/>
                <a:gd name="connsiteY1" fmla="*/ 54178 h 96012"/>
                <a:gd name="connsiteX2" fmla="*/ 32919 w 96012"/>
                <a:gd name="connsiteY2" fmla="*/ 37033 h 96012"/>
                <a:gd name="connsiteX3" fmla="*/ 41834 w 96012"/>
                <a:gd name="connsiteY3" fmla="*/ 0 h 96012"/>
                <a:gd name="connsiteX4" fmla="*/ 96698 w 96012"/>
                <a:gd name="connsiteY4" fmla="*/ 40462 h 96012"/>
                <a:gd name="connsiteX5" fmla="*/ 61722 w 96012"/>
                <a:gd name="connsiteY5" fmla="*/ 58293 h 96012"/>
                <a:gd name="connsiteX6" fmla="*/ 52807 w 96012"/>
                <a:gd name="connsiteY6" fmla="*/ 96698 h 96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6012" h="96012">
                  <a:moveTo>
                    <a:pt x="52807" y="96698"/>
                  </a:moveTo>
                  <a:cubicBezTo>
                    <a:pt x="48006" y="67209"/>
                    <a:pt x="32919" y="50064"/>
                    <a:pt x="0" y="54178"/>
                  </a:cubicBezTo>
                  <a:cubicBezTo>
                    <a:pt x="11659" y="48006"/>
                    <a:pt x="24689" y="47320"/>
                    <a:pt x="32919" y="37033"/>
                  </a:cubicBezTo>
                  <a:cubicBezTo>
                    <a:pt x="41148" y="26746"/>
                    <a:pt x="39091" y="13716"/>
                    <a:pt x="41834" y="0"/>
                  </a:cubicBezTo>
                  <a:cubicBezTo>
                    <a:pt x="45263" y="33604"/>
                    <a:pt x="65151" y="44577"/>
                    <a:pt x="96698" y="40462"/>
                  </a:cubicBezTo>
                  <a:cubicBezTo>
                    <a:pt x="85039" y="48006"/>
                    <a:pt x="70638" y="47320"/>
                    <a:pt x="61722" y="58293"/>
                  </a:cubicBezTo>
                  <a:cubicBezTo>
                    <a:pt x="52121" y="69266"/>
                    <a:pt x="55550" y="82296"/>
                    <a:pt x="52807" y="96698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6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08874397-AEE8-4E9B-934C-089032AE0CAF}"/>
                </a:ext>
              </a:extLst>
            </p:cNvPr>
            <p:cNvSpPr/>
            <p:nvPr/>
          </p:nvSpPr>
          <p:spPr>
            <a:xfrm>
              <a:off x="11320420" y="2764429"/>
              <a:ext cx="288036" cy="2743200"/>
            </a:xfrm>
            <a:custGeom>
              <a:avLst/>
              <a:gdLst>
                <a:gd name="connsiteX0" fmla="*/ 203735 w 288036"/>
                <a:gd name="connsiteY0" fmla="*/ 2080294 h 2743200"/>
                <a:gd name="connsiteX1" fmla="*/ 224995 w 288036"/>
                <a:gd name="connsiteY1" fmla="*/ 2006913 h 2743200"/>
                <a:gd name="connsiteX2" fmla="*/ 266143 w 288036"/>
                <a:gd name="connsiteY2" fmla="*/ 1936276 h 2743200"/>
                <a:gd name="connsiteX3" fmla="*/ 275058 w 288036"/>
                <a:gd name="connsiteY3" fmla="*/ 1786085 h 2743200"/>
                <a:gd name="connsiteX4" fmla="*/ 216080 w 288036"/>
                <a:gd name="connsiteY4" fmla="*/ 1703104 h 2743200"/>
                <a:gd name="connsiteX5" fmla="*/ 199620 w 288036"/>
                <a:gd name="connsiteY5" fmla="*/ 1608463 h 2743200"/>
                <a:gd name="connsiteX6" fmla="*/ 222938 w 288036"/>
                <a:gd name="connsiteY6" fmla="*/ 1574859 h 2743200"/>
                <a:gd name="connsiteX7" fmla="*/ 225681 w 288036"/>
                <a:gd name="connsiteY7" fmla="*/ 1560457 h 2743200"/>
                <a:gd name="connsiteX8" fmla="*/ 230481 w 288036"/>
                <a:gd name="connsiteY8" fmla="*/ 1506279 h 2743200"/>
                <a:gd name="connsiteX9" fmla="*/ 248312 w 288036"/>
                <a:gd name="connsiteY9" fmla="*/ 1480219 h 2743200"/>
                <a:gd name="connsiteX10" fmla="*/ 249684 w 288036"/>
                <a:gd name="connsiteY10" fmla="*/ 1450043 h 2743200"/>
                <a:gd name="connsiteX11" fmla="*/ 83034 w 288036"/>
                <a:gd name="connsiteY11" fmla="*/ 1116059 h 2743200"/>
                <a:gd name="connsiteX12" fmla="*/ 83720 w 288036"/>
                <a:gd name="connsiteY12" fmla="*/ 1017989 h 2743200"/>
                <a:gd name="connsiteX13" fmla="*/ 281916 w 288036"/>
                <a:gd name="connsiteY13" fmla="*/ 677832 h 2743200"/>
                <a:gd name="connsiteX14" fmla="*/ 282602 w 288036"/>
                <a:gd name="connsiteY14" fmla="*/ 651086 h 2743200"/>
                <a:gd name="connsiteX15" fmla="*/ 145442 w 288036"/>
                <a:gd name="connsiteY15" fmla="*/ 398026 h 2743200"/>
                <a:gd name="connsiteX16" fmla="*/ 143385 w 288036"/>
                <a:gd name="connsiteY16" fmla="*/ 365793 h 2743200"/>
                <a:gd name="connsiteX17" fmla="*/ 179732 w 288036"/>
                <a:gd name="connsiteY17" fmla="*/ 278697 h 2743200"/>
                <a:gd name="connsiteX18" fmla="*/ 254484 w 288036"/>
                <a:gd name="connsiteY18" fmla="*/ 57869 h 2743200"/>
                <a:gd name="connsiteX19" fmla="*/ 251741 w 288036"/>
                <a:gd name="connsiteY19" fmla="*/ 16035 h 2743200"/>
                <a:gd name="connsiteX20" fmla="*/ 220194 w 288036"/>
                <a:gd name="connsiteY20" fmla="*/ 9177 h 2743200"/>
                <a:gd name="connsiteX21" fmla="*/ 187962 w 288036"/>
                <a:gd name="connsiteY21" fmla="*/ 64727 h 2743200"/>
                <a:gd name="connsiteX22" fmla="*/ 91950 w 288036"/>
                <a:gd name="connsiteY22" fmla="*/ 328074 h 2743200"/>
                <a:gd name="connsiteX23" fmla="*/ 96750 w 288036"/>
                <a:gd name="connsiteY23" fmla="*/ 448775 h 2743200"/>
                <a:gd name="connsiteX24" fmla="*/ 187962 w 288036"/>
                <a:gd name="connsiteY24" fmla="*/ 644228 h 2743200"/>
                <a:gd name="connsiteX25" fmla="*/ 186590 w 288036"/>
                <a:gd name="connsiteY25" fmla="*/ 690863 h 2743200"/>
                <a:gd name="connsiteX26" fmla="*/ 32971 w 288036"/>
                <a:gd name="connsiteY26" fmla="*/ 952152 h 2743200"/>
                <a:gd name="connsiteX27" fmla="*/ 3482 w 288036"/>
                <a:gd name="connsiteY27" fmla="*/ 1002902 h 2743200"/>
                <a:gd name="connsiteX28" fmla="*/ 12397 w 288036"/>
                <a:gd name="connsiteY28" fmla="*/ 1099600 h 2743200"/>
                <a:gd name="connsiteX29" fmla="*/ 163959 w 288036"/>
                <a:gd name="connsiteY29" fmla="*/ 1478847 h 2743200"/>
                <a:gd name="connsiteX30" fmla="*/ 160530 w 288036"/>
                <a:gd name="connsiteY30" fmla="*/ 1509022 h 2743200"/>
                <a:gd name="connsiteX31" fmla="*/ 156415 w 288036"/>
                <a:gd name="connsiteY31" fmla="*/ 1535768 h 2743200"/>
                <a:gd name="connsiteX32" fmla="*/ 150929 w 288036"/>
                <a:gd name="connsiteY32" fmla="*/ 1581031 h 2743200"/>
                <a:gd name="connsiteX33" fmla="*/ 140642 w 288036"/>
                <a:gd name="connsiteY33" fmla="*/ 1680472 h 2743200"/>
                <a:gd name="connsiteX34" fmla="*/ 201678 w 288036"/>
                <a:gd name="connsiteY34" fmla="*/ 1790886 h 2743200"/>
                <a:gd name="connsiteX35" fmla="*/ 187276 w 288036"/>
                <a:gd name="connsiteY35" fmla="*/ 1946563 h 2743200"/>
                <a:gd name="connsiteX36" fmla="*/ 142013 w 288036"/>
                <a:gd name="connsiteY36" fmla="*/ 2056291 h 2743200"/>
                <a:gd name="connsiteX37" fmla="*/ 120068 w 288036"/>
                <a:gd name="connsiteY37" fmla="*/ 2748949 h 2743200"/>
                <a:gd name="connsiteX38" fmla="*/ 185904 w 288036"/>
                <a:gd name="connsiteY38" fmla="*/ 2748949 h 2743200"/>
                <a:gd name="connsiteX39" fmla="*/ 203735 w 288036"/>
                <a:gd name="connsiteY39" fmla="*/ 2080294 h 2743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288036" h="2743200">
                  <a:moveTo>
                    <a:pt x="203735" y="2080294"/>
                  </a:moveTo>
                  <a:cubicBezTo>
                    <a:pt x="204421" y="2053547"/>
                    <a:pt x="209907" y="2029544"/>
                    <a:pt x="224995" y="2006913"/>
                  </a:cubicBezTo>
                  <a:cubicBezTo>
                    <a:pt x="240083" y="1984282"/>
                    <a:pt x="252427" y="1960279"/>
                    <a:pt x="266143" y="1936276"/>
                  </a:cubicBezTo>
                  <a:cubicBezTo>
                    <a:pt x="294261" y="1887584"/>
                    <a:pt x="296318" y="1837520"/>
                    <a:pt x="275058" y="1786085"/>
                  </a:cubicBezTo>
                  <a:cubicBezTo>
                    <a:pt x="261342" y="1754539"/>
                    <a:pt x="241454" y="1727107"/>
                    <a:pt x="216080" y="1703104"/>
                  </a:cubicBezTo>
                  <a:cubicBezTo>
                    <a:pt x="186590" y="1675672"/>
                    <a:pt x="181790" y="1644811"/>
                    <a:pt x="199620" y="1608463"/>
                  </a:cubicBezTo>
                  <a:cubicBezTo>
                    <a:pt x="205793" y="1596119"/>
                    <a:pt x="213336" y="1585146"/>
                    <a:pt x="222938" y="1574859"/>
                  </a:cubicBezTo>
                  <a:cubicBezTo>
                    <a:pt x="227052" y="1570058"/>
                    <a:pt x="230481" y="1565944"/>
                    <a:pt x="225681" y="1560457"/>
                  </a:cubicBezTo>
                  <a:cubicBezTo>
                    <a:pt x="206478" y="1540569"/>
                    <a:pt x="216080" y="1523424"/>
                    <a:pt x="230481" y="1506279"/>
                  </a:cubicBezTo>
                  <a:cubicBezTo>
                    <a:pt x="237339" y="1498049"/>
                    <a:pt x="241454" y="1488448"/>
                    <a:pt x="248312" y="1480219"/>
                  </a:cubicBezTo>
                  <a:cubicBezTo>
                    <a:pt x="256542" y="1469932"/>
                    <a:pt x="255856" y="1461702"/>
                    <a:pt x="249684" y="1450043"/>
                  </a:cubicBezTo>
                  <a:cubicBezTo>
                    <a:pt x="193448" y="1338944"/>
                    <a:pt x="137213" y="1227844"/>
                    <a:pt x="83034" y="1116059"/>
                  </a:cubicBezTo>
                  <a:cubicBezTo>
                    <a:pt x="67947" y="1085198"/>
                    <a:pt x="63146" y="1052965"/>
                    <a:pt x="83720" y="1017989"/>
                  </a:cubicBezTo>
                  <a:cubicBezTo>
                    <a:pt x="151614" y="905518"/>
                    <a:pt x="216080" y="790989"/>
                    <a:pt x="281916" y="677832"/>
                  </a:cubicBezTo>
                  <a:cubicBezTo>
                    <a:pt x="287403" y="668231"/>
                    <a:pt x="288089" y="661373"/>
                    <a:pt x="282602" y="651086"/>
                  </a:cubicBezTo>
                  <a:cubicBezTo>
                    <a:pt x="236654" y="566733"/>
                    <a:pt x="191391" y="482379"/>
                    <a:pt x="145442" y="398026"/>
                  </a:cubicBezTo>
                  <a:cubicBezTo>
                    <a:pt x="139270" y="387053"/>
                    <a:pt x="137898" y="377452"/>
                    <a:pt x="143385" y="365793"/>
                  </a:cubicBezTo>
                  <a:cubicBezTo>
                    <a:pt x="156415" y="336990"/>
                    <a:pt x="168074" y="307500"/>
                    <a:pt x="179732" y="278697"/>
                  </a:cubicBezTo>
                  <a:cubicBezTo>
                    <a:pt x="209222" y="206688"/>
                    <a:pt x="242140" y="136050"/>
                    <a:pt x="254484" y="57869"/>
                  </a:cubicBezTo>
                  <a:cubicBezTo>
                    <a:pt x="256542" y="43467"/>
                    <a:pt x="257228" y="29751"/>
                    <a:pt x="251741" y="16035"/>
                  </a:cubicBezTo>
                  <a:cubicBezTo>
                    <a:pt x="244197" y="-2481"/>
                    <a:pt x="233910" y="-5224"/>
                    <a:pt x="220194" y="9177"/>
                  </a:cubicBezTo>
                  <a:cubicBezTo>
                    <a:pt x="205107" y="24951"/>
                    <a:pt x="194820" y="44153"/>
                    <a:pt x="187962" y="64727"/>
                  </a:cubicBezTo>
                  <a:cubicBezTo>
                    <a:pt x="156415" y="152510"/>
                    <a:pt x="126926" y="241664"/>
                    <a:pt x="91950" y="328074"/>
                  </a:cubicBezTo>
                  <a:cubicBezTo>
                    <a:pt x="74119" y="371280"/>
                    <a:pt x="77548" y="408313"/>
                    <a:pt x="96750" y="448775"/>
                  </a:cubicBezTo>
                  <a:cubicBezTo>
                    <a:pt x="128297" y="513240"/>
                    <a:pt x="156415" y="579763"/>
                    <a:pt x="187962" y="644228"/>
                  </a:cubicBezTo>
                  <a:cubicBezTo>
                    <a:pt x="196191" y="661373"/>
                    <a:pt x="195506" y="675089"/>
                    <a:pt x="186590" y="690863"/>
                  </a:cubicBezTo>
                  <a:cubicBezTo>
                    <a:pt x="135155" y="777959"/>
                    <a:pt x="85092" y="865056"/>
                    <a:pt x="32971" y="952152"/>
                  </a:cubicBezTo>
                  <a:cubicBezTo>
                    <a:pt x="22684" y="968612"/>
                    <a:pt x="7596" y="982328"/>
                    <a:pt x="3482" y="1002902"/>
                  </a:cubicBezTo>
                  <a:cubicBezTo>
                    <a:pt x="-3376" y="1035820"/>
                    <a:pt x="53" y="1068053"/>
                    <a:pt x="12397" y="1099600"/>
                  </a:cubicBezTo>
                  <a:cubicBezTo>
                    <a:pt x="62460" y="1226473"/>
                    <a:pt x="113210" y="1352660"/>
                    <a:pt x="163959" y="1478847"/>
                  </a:cubicBezTo>
                  <a:cubicBezTo>
                    <a:pt x="168759" y="1490506"/>
                    <a:pt x="169445" y="1500107"/>
                    <a:pt x="160530" y="1509022"/>
                  </a:cubicBezTo>
                  <a:cubicBezTo>
                    <a:pt x="153672" y="1517252"/>
                    <a:pt x="150243" y="1525481"/>
                    <a:pt x="156415" y="1535768"/>
                  </a:cubicBezTo>
                  <a:cubicBezTo>
                    <a:pt x="166016" y="1552228"/>
                    <a:pt x="163273" y="1565944"/>
                    <a:pt x="150929" y="1581031"/>
                  </a:cubicBezTo>
                  <a:cubicBezTo>
                    <a:pt x="126926" y="1611892"/>
                    <a:pt x="123497" y="1646182"/>
                    <a:pt x="140642" y="1680472"/>
                  </a:cubicBezTo>
                  <a:cubicBezTo>
                    <a:pt x="159158" y="1718191"/>
                    <a:pt x="179732" y="1755224"/>
                    <a:pt x="201678" y="1790886"/>
                  </a:cubicBezTo>
                  <a:cubicBezTo>
                    <a:pt x="229110" y="1835463"/>
                    <a:pt x="225681" y="1911587"/>
                    <a:pt x="187276" y="1946563"/>
                  </a:cubicBezTo>
                  <a:cubicBezTo>
                    <a:pt x="153672" y="1977424"/>
                    <a:pt x="144071" y="2014457"/>
                    <a:pt x="142013" y="2056291"/>
                  </a:cubicBezTo>
                  <a:cubicBezTo>
                    <a:pt x="139270" y="2129671"/>
                    <a:pt x="120068" y="2748263"/>
                    <a:pt x="120068" y="2748949"/>
                  </a:cubicBezTo>
                  <a:lnTo>
                    <a:pt x="185904" y="2748949"/>
                  </a:lnTo>
                  <a:cubicBezTo>
                    <a:pt x="183847" y="2748949"/>
                    <a:pt x="198935" y="2257916"/>
                    <a:pt x="203735" y="2080294"/>
                  </a:cubicBez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 w="6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D31DA6C5-3ACC-4800-83F8-41E136E83563}"/>
                </a:ext>
              </a:extLst>
            </p:cNvPr>
            <p:cNvSpPr/>
            <p:nvPr/>
          </p:nvSpPr>
          <p:spPr>
            <a:xfrm>
              <a:off x="11316131" y="5505769"/>
              <a:ext cx="754380" cy="1076706"/>
            </a:xfrm>
            <a:custGeom>
              <a:avLst/>
              <a:gdLst>
                <a:gd name="connsiteX0" fmla="*/ 507718 w 754380"/>
                <a:gd name="connsiteY0" fmla="*/ 866230 h 1076706"/>
                <a:gd name="connsiteX1" fmla="*/ 274546 w 754380"/>
                <a:gd name="connsiteY1" fmla="*/ 456121 h 1076706"/>
                <a:gd name="connsiteX2" fmla="*/ 201852 w 754380"/>
                <a:gd name="connsiteY2" fmla="*/ 301816 h 1076706"/>
                <a:gd name="connsiteX3" fmla="*/ 199794 w 754380"/>
                <a:gd name="connsiteY3" fmla="*/ 245581 h 1076706"/>
                <a:gd name="connsiteX4" fmla="*/ 299921 w 754380"/>
                <a:gd name="connsiteY4" fmla="*/ 14466 h 1076706"/>
                <a:gd name="connsiteX5" fmla="*/ 291006 w 754380"/>
                <a:gd name="connsiteY5" fmla="*/ 64 h 1076706"/>
                <a:gd name="connsiteX6" fmla="*/ 19429 w 754380"/>
                <a:gd name="connsiteY6" fmla="*/ 4179 h 1076706"/>
                <a:gd name="connsiteX7" fmla="*/ 5027 w 754380"/>
                <a:gd name="connsiteY7" fmla="*/ 25439 h 1076706"/>
                <a:gd name="connsiteX8" fmla="*/ 87323 w 754380"/>
                <a:gd name="connsiteY8" fmla="*/ 246266 h 1076706"/>
                <a:gd name="connsiteX9" fmla="*/ 73607 w 754380"/>
                <a:gd name="connsiteY9" fmla="*/ 294958 h 1076706"/>
                <a:gd name="connsiteX10" fmla="*/ 72921 w 754380"/>
                <a:gd name="connsiteY10" fmla="*/ 294958 h 1076706"/>
                <a:gd name="connsiteX11" fmla="*/ 21486 w 754380"/>
                <a:gd name="connsiteY11" fmla="*/ 679006 h 1076706"/>
                <a:gd name="connsiteX12" fmla="*/ 276604 w 754380"/>
                <a:gd name="connsiteY12" fmla="*/ 1071284 h 1076706"/>
                <a:gd name="connsiteX13" fmla="*/ 299235 w 754380"/>
                <a:gd name="connsiteY13" fmla="*/ 1077456 h 1076706"/>
                <a:gd name="connsiteX14" fmla="*/ 694942 w 754380"/>
                <a:gd name="connsiteY14" fmla="*/ 1074027 h 1076706"/>
                <a:gd name="connsiteX15" fmla="*/ 756664 w 754380"/>
                <a:gd name="connsiteY15" fmla="*/ 1074027 h 1076706"/>
                <a:gd name="connsiteX16" fmla="*/ 507718 w 754380"/>
                <a:gd name="connsiteY16" fmla="*/ 866230 h 107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54380" h="1076706">
                  <a:moveTo>
                    <a:pt x="507718" y="866230"/>
                  </a:moveTo>
                  <a:cubicBezTo>
                    <a:pt x="406906" y="742786"/>
                    <a:pt x="334211" y="602882"/>
                    <a:pt x="274546" y="456121"/>
                  </a:cubicBezTo>
                  <a:cubicBezTo>
                    <a:pt x="249858" y="395771"/>
                    <a:pt x="231341" y="367653"/>
                    <a:pt x="201852" y="301816"/>
                  </a:cubicBezTo>
                  <a:cubicBezTo>
                    <a:pt x="199794" y="290843"/>
                    <a:pt x="199108" y="262726"/>
                    <a:pt x="199794" y="245581"/>
                  </a:cubicBezTo>
                  <a:cubicBezTo>
                    <a:pt x="198423" y="238037"/>
                    <a:pt x="267688" y="85103"/>
                    <a:pt x="299921" y="14466"/>
                  </a:cubicBezTo>
                  <a:cubicBezTo>
                    <a:pt x="304722" y="4179"/>
                    <a:pt x="305407" y="-622"/>
                    <a:pt x="291006" y="64"/>
                  </a:cubicBezTo>
                  <a:cubicBezTo>
                    <a:pt x="262202" y="1436"/>
                    <a:pt x="47547" y="3493"/>
                    <a:pt x="19429" y="4179"/>
                  </a:cubicBezTo>
                  <a:cubicBezTo>
                    <a:pt x="-3203" y="4865"/>
                    <a:pt x="-3203" y="4865"/>
                    <a:pt x="5027" y="25439"/>
                  </a:cubicBezTo>
                  <a:cubicBezTo>
                    <a:pt x="32459" y="98819"/>
                    <a:pt x="59891" y="172886"/>
                    <a:pt x="87323" y="246266"/>
                  </a:cubicBezTo>
                  <a:cubicBezTo>
                    <a:pt x="90066" y="250381"/>
                    <a:pt x="77722" y="280556"/>
                    <a:pt x="73607" y="294958"/>
                  </a:cubicBezTo>
                  <a:cubicBezTo>
                    <a:pt x="73607" y="294958"/>
                    <a:pt x="73607" y="294958"/>
                    <a:pt x="72921" y="294958"/>
                  </a:cubicBezTo>
                  <a:cubicBezTo>
                    <a:pt x="226" y="415659"/>
                    <a:pt x="-16233" y="544589"/>
                    <a:pt x="21486" y="679006"/>
                  </a:cubicBezTo>
                  <a:cubicBezTo>
                    <a:pt x="65377" y="836054"/>
                    <a:pt x="159332" y="960870"/>
                    <a:pt x="276604" y="1071284"/>
                  </a:cubicBezTo>
                  <a:cubicBezTo>
                    <a:pt x="283462" y="1077456"/>
                    <a:pt x="291006" y="1077456"/>
                    <a:pt x="299235" y="1077456"/>
                  </a:cubicBezTo>
                  <a:cubicBezTo>
                    <a:pt x="430909" y="1076084"/>
                    <a:pt x="563268" y="1075399"/>
                    <a:pt x="694942" y="1074027"/>
                  </a:cubicBezTo>
                  <a:cubicBezTo>
                    <a:pt x="715516" y="1074027"/>
                    <a:pt x="736090" y="1074027"/>
                    <a:pt x="756664" y="1074027"/>
                  </a:cubicBezTo>
                  <a:cubicBezTo>
                    <a:pt x="657223" y="1022592"/>
                    <a:pt x="576984" y="951269"/>
                    <a:pt x="507718" y="866230"/>
                  </a:cubicBezTo>
                  <a:close/>
                </a:path>
              </a:pathLst>
            </a:custGeom>
            <a:solidFill>
              <a:schemeClr val="accent6"/>
            </a:solidFill>
            <a:ln w="6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722991B9-83B3-4231-BEED-C7A8CEDAB446}"/>
                </a:ext>
              </a:extLst>
            </p:cNvPr>
            <p:cNvSpPr/>
            <p:nvPr/>
          </p:nvSpPr>
          <p:spPr>
            <a:xfrm>
              <a:off x="11384471" y="5751350"/>
              <a:ext cx="144018" cy="54864"/>
            </a:xfrm>
            <a:custGeom>
              <a:avLst/>
              <a:gdLst>
                <a:gd name="connsiteX0" fmla="*/ 121853 w 144018"/>
                <a:gd name="connsiteY0" fmla="*/ 7544 h 54864"/>
                <a:gd name="connsiteX1" fmla="*/ 33385 w 144018"/>
                <a:gd name="connsiteY1" fmla="*/ 6172 h 54864"/>
                <a:gd name="connsiteX2" fmla="*/ 18297 w 144018"/>
                <a:gd name="connsiteY2" fmla="*/ 686 h 54864"/>
                <a:gd name="connsiteX3" fmla="*/ 4581 w 144018"/>
                <a:gd name="connsiteY3" fmla="*/ 49378 h 54864"/>
                <a:gd name="connsiteX4" fmla="*/ 132826 w 144018"/>
                <a:gd name="connsiteY4" fmla="*/ 56236 h 54864"/>
                <a:gd name="connsiteX5" fmla="*/ 130768 w 144018"/>
                <a:gd name="connsiteY5" fmla="*/ 0 h 54864"/>
                <a:gd name="connsiteX6" fmla="*/ 121853 w 144018"/>
                <a:gd name="connsiteY6" fmla="*/ 7544 h 54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018" h="54864">
                  <a:moveTo>
                    <a:pt x="121853" y="7544"/>
                  </a:moveTo>
                  <a:cubicBezTo>
                    <a:pt x="92363" y="4801"/>
                    <a:pt x="62874" y="6858"/>
                    <a:pt x="33385" y="6172"/>
                  </a:cubicBezTo>
                  <a:cubicBezTo>
                    <a:pt x="27898" y="6172"/>
                    <a:pt x="22412" y="6172"/>
                    <a:pt x="18297" y="686"/>
                  </a:cubicBezTo>
                  <a:cubicBezTo>
                    <a:pt x="-2963" y="12344"/>
                    <a:pt x="-2963" y="41834"/>
                    <a:pt x="4581" y="49378"/>
                  </a:cubicBezTo>
                  <a:cubicBezTo>
                    <a:pt x="16240" y="61036"/>
                    <a:pt x="121167" y="63779"/>
                    <a:pt x="132826" y="56236"/>
                  </a:cubicBezTo>
                  <a:cubicBezTo>
                    <a:pt x="149285" y="45949"/>
                    <a:pt x="147227" y="15773"/>
                    <a:pt x="130768" y="0"/>
                  </a:cubicBezTo>
                  <a:cubicBezTo>
                    <a:pt x="132140" y="7544"/>
                    <a:pt x="126653" y="8230"/>
                    <a:pt x="121853" y="7544"/>
                  </a:cubicBezTo>
                  <a:close/>
                </a:path>
              </a:pathLst>
            </a:custGeom>
            <a:solidFill>
              <a:schemeClr val="accent5"/>
            </a:solidFill>
            <a:ln w="6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D0BB8543-218E-4EB8-A7AB-0D706CB74061}"/>
                </a:ext>
              </a:extLst>
            </p:cNvPr>
            <p:cNvSpPr/>
            <p:nvPr/>
          </p:nvSpPr>
          <p:spPr>
            <a:xfrm>
              <a:off x="9479682" y="458345"/>
              <a:ext cx="404622" cy="630936"/>
            </a:xfrm>
            <a:custGeom>
              <a:avLst/>
              <a:gdLst>
                <a:gd name="connsiteX0" fmla="*/ 405411 w 404622"/>
                <a:gd name="connsiteY0" fmla="*/ 128245 h 630936"/>
                <a:gd name="connsiteX1" fmla="*/ 32336 w 404622"/>
                <a:gd name="connsiteY1" fmla="*/ 0 h 630936"/>
                <a:gd name="connsiteX2" fmla="*/ 103 w 404622"/>
                <a:gd name="connsiteY2" fmla="*/ 211226 h 630936"/>
                <a:gd name="connsiteX3" fmla="*/ 229846 w 404622"/>
                <a:gd name="connsiteY3" fmla="*/ 585673 h 630936"/>
                <a:gd name="connsiteX4" fmla="*/ 408840 w 404622"/>
                <a:gd name="connsiteY4" fmla="*/ 634365 h 630936"/>
                <a:gd name="connsiteX5" fmla="*/ 333402 w 404622"/>
                <a:gd name="connsiteY5" fmla="*/ 484175 h 630936"/>
                <a:gd name="connsiteX6" fmla="*/ 360148 w 404622"/>
                <a:gd name="connsiteY6" fmla="*/ 225628 h 630936"/>
                <a:gd name="connsiteX7" fmla="*/ 405411 w 404622"/>
                <a:gd name="connsiteY7" fmla="*/ 128245 h 630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04622" h="630936">
                  <a:moveTo>
                    <a:pt x="405411" y="128245"/>
                  </a:moveTo>
                  <a:cubicBezTo>
                    <a:pt x="320372" y="121387"/>
                    <a:pt x="136578" y="80239"/>
                    <a:pt x="32336" y="0"/>
                  </a:cubicBezTo>
                  <a:cubicBezTo>
                    <a:pt x="11076" y="61722"/>
                    <a:pt x="-1268" y="186538"/>
                    <a:pt x="103" y="211226"/>
                  </a:cubicBezTo>
                  <a:cubicBezTo>
                    <a:pt x="11076" y="374447"/>
                    <a:pt x="83771" y="506806"/>
                    <a:pt x="229846" y="585673"/>
                  </a:cubicBezTo>
                  <a:cubicBezTo>
                    <a:pt x="236019" y="589102"/>
                    <a:pt x="350547" y="628879"/>
                    <a:pt x="408840" y="634365"/>
                  </a:cubicBezTo>
                  <a:cubicBezTo>
                    <a:pt x="395810" y="611734"/>
                    <a:pt x="341632" y="515036"/>
                    <a:pt x="333402" y="484175"/>
                  </a:cubicBezTo>
                  <a:cubicBezTo>
                    <a:pt x="310085" y="395021"/>
                    <a:pt x="321058" y="308610"/>
                    <a:pt x="360148" y="225628"/>
                  </a:cubicBezTo>
                  <a:cubicBezTo>
                    <a:pt x="374550" y="194081"/>
                    <a:pt x="405411" y="129616"/>
                    <a:pt x="405411" y="128245"/>
                  </a:cubicBezTo>
                  <a:close/>
                </a:path>
              </a:pathLst>
            </a:custGeom>
            <a:solidFill>
              <a:srgbClr val="4E413B"/>
            </a:solidFill>
            <a:ln w="6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68D94AD3-AE7A-4E67-91AE-A73F37D31AE7}"/>
                </a:ext>
              </a:extLst>
            </p:cNvPr>
            <p:cNvSpPr/>
            <p:nvPr/>
          </p:nvSpPr>
          <p:spPr>
            <a:xfrm>
              <a:off x="9653387" y="546813"/>
              <a:ext cx="233172" cy="541782"/>
            </a:xfrm>
            <a:custGeom>
              <a:avLst/>
              <a:gdLst>
                <a:gd name="connsiteX0" fmla="*/ 149410 w 233172"/>
                <a:gd name="connsiteY0" fmla="*/ 343586 h 541782"/>
                <a:gd name="connsiteX1" fmla="*/ 231706 w 233172"/>
                <a:gd name="connsiteY1" fmla="*/ 40462 h 541782"/>
                <a:gd name="connsiteX2" fmla="*/ 38996 w 233172"/>
                <a:gd name="connsiteY2" fmla="*/ 0 h 541782"/>
                <a:gd name="connsiteX3" fmla="*/ 592 w 233172"/>
                <a:gd name="connsiteY3" fmla="*/ 211226 h 541782"/>
                <a:gd name="connsiteX4" fmla="*/ 101404 w 233172"/>
                <a:gd name="connsiteY4" fmla="*/ 481432 h 541782"/>
                <a:gd name="connsiteX5" fmla="*/ 234449 w 233172"/>
                <a:gd name="connsiteY5" fmla="*/ 546583 h 541782"/>
                <a:gd name="connsiteX6" fmla="*/ 149410 w 233172"/>
                <a:gd name="connsiteY6" fmla="*/ 343586 h 541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3172" h="541782">
                  <a:moveTo>
                    <a:pt x="149410" y="343586"/>
                  </a:moveTo>
                  <a:cubicBezTo>
                    <a:pt x="139123" y="232486"/>
                    <a:pt x="184386" y="141275"/>
                    <a:pt x="231706" y="40462"/>
                  </a:cubicBezTo>
                  <a:cubicBezTo>
                    <a:pt x="231706" y="40462"/>
                    <a:pt x="71915" y="8230"/>
                    <a:pt x="38996" y="0"/>
                  </a:cubicBezTo>
                  <a:cubicBezTo>
                    <a:pt x="14308" y="59665"/>
                    <a:pt x="-3523" y="146075"/>
                    <a:pt x="592" y="211226"/>
                  </a:cubicBezTo>
                  <a:cubicBezTo>
                    <a:pt x="6764" y="312039"/>
                    <a:pt x="38311" y="402565"/>
                    <a:pt x="101404" y="481432"/>
                  </a:cubicBezTo>
                  <a:cubicBezTo>
                    <a:pt x="110320" y="492404"/>
                    <a:pt x="194673" y="540410"/>
                    <a:pt x="234449" y="546583"/>
                  </a:cubicBezTo>
                  <a:cubicBezTo>
                    <a:pt x="226220" y="529438"/>
                    <a:pt x="154897" y="403250"/>
                    <a:pt x="149410" y="343586"/>
                  </a:cubicBezTo>
                  <a:close/>
                </a:path>
              </a:pathLst>
            </a:custGeom>
            <a:solidFill>
              <a:srgbClr val="614E47"/>
            </a:solidFill>
            <a:ln w="6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003301B6-8755-4C43-93C7-F3F817CF55E7}"/>
                </a:ext>
              </a:extLst>
            </p:cNvPr>
            <p:cNvSpPr/>
            <p:nvPr/>
          </p:nvSpPr>
          <p:spPr>
            <a:xfrm>
              <a:off x="10152190" y="701171"/>
              <a:ext cx="89154" cy="34290"/>
            </a:xfrm>
            <a:custGeom>
              <a:avLst/>
              <a:gdLst>
                <a:gd name="connsiteX0" fmla="*/ 81289 w 89154"/>
                <a:gd name="connsiteY0" fmla="*/ 634 h 34290"/>
                <a:gd name="connsiteX1" fmla="*/ 7909 w 89154"/>
                <a:gd name="connsiteY1" fmla="*/ 21893 h 34290"/>
                <a:gd name="connsiteX2" fmla="*/ 1737 w 89154"/>
                <a:gd name="connsiteY2" fmla="*/ 34924 h 34290"/>
                <a:gd name="connsiteX3" fmla="*/ 14081 w 89154"/>
                <a:gd name="connsiteY3" fmla="*/ 30809 h 34290"/>
                <a:gd name="connsiteX4" fmla="*/ 67573 w 89154"/>
                <a:gd name="connsiteY4" fmla="*/ 13664 h 34290"/>
                <a:gd name="connsiteX5" fmla="*/ 92948 w 89154"/>
                <a:gd name="connsiteY5" fmla="*/ 15035 h 34290"/>
                <a:gd name="connsiteX6" fmla="*/ 94320 w 89154"/>
                <a:gd name="connsiteY6" fmla="*/ 2005 h 34290"/>
                <a:gd name="connsiteX7" fmla="*/ 81289 w 89154"/>
                <a:gd name="connsiteY7" fmla="*/ 634 h 34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9154" h="34290">
                  <a:moveTo>
                    <a:pt x="81289" y="634"/>
                  </a:moveTo>
                  <a:cubicBezTo>
                    <a:pt x="54543" y="-2795"/>
                    <a:pt x="30540" y="8177"/>
                    <a:pt x="7909" y="21893"/>
                  </a:cubicBezTo>
                  <a:cubicBezTo>
                    <a:pt x="3108" y="24637"/>
                    <a:pt x="-3064" y="28751"/>
                    <a:pt x="1737" y="34924"/>
                  </a:cubicBezTo>
                  <a:cubicBezTo>
                    <a:pt x="5851" y="39724"/>
                    <a:pt x="10652" y="33552"/>
                    <a:pt x="14081" y="30809"/>
                  </a:cubicBezTo>
                  <a:cubicBezTo>
                    <a:pt x="29854" y="18464"/>
                    <a:pt x="46999" y="12292"/>
                    <a:pt x="67573" y="13664"/>
                  </a:cubicBezTo>
                  <a:cubicBezTo>
                    <a:pt x="83347" y="15035"/>
                    <a:pt x="87462" y="14350"/>
                    <a:pt x="92948" y="15035"/>
                  </a:cubicBezTo>
                  <a:lnTo>
                    <a:pt x="94320" y="2005"/>
                  </a:lnTo>
                  <a:cubicBezTo>
                    <a:pt x="92948" y="2005"/>
                    <a:pt x="90205" y="2005"/>
                    <a:pt x="81289" y="634"/>
                  </a:cubicBezTo>
                  <a:close/>
                </a:path>
              </a:pathLst>
            </a:custGeom>
            <a:solidFill>
              <a:srgbClr val="614E47"/>
            </a:solidFill>
            <a:ln w="6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93392E2E-A49E-411A-9FC2-AB742CF4CDD7}"/>
                </a:ext>
              </a:extLst>
            </p:cNvPr>
            <p:cNvSpPr/>
            <p:nvPr/>
          </p:nvSpPr>
          <p:spPr>
            <a:xfrm>
              <a:off x="10173129" y="642140"/>
              <a:ext cx="164592" cy="342900"/>
            </a:xfrm>
            <a:custGeom>
              <a:avLst/>
              <a:gdLst>
                <a:gd name="connsiteX0" fmla="*/ 165278 w 164592"/>
                <a:gd name="connsiteY0" fmla="*/ 7544 h 342900"/>
                <a:gd name="connsiteX1" fmla="*/ 73381 w 164592"/>
                <a:gd name="connsiteY1" fmla="*/ 0 h 342900"/>
                <a:gd name="connsiteX2" fmla="*/ 74752 w 164592"/>
                <a:gd name="connsiteY2" fmla="*/ 48006 h 342900"/>
                <a:gd name="connsiteX3" fmla="*/ 69952 w 164592"/>
                <a:gd name="connsiteY3" fmla="*/ 102184 h 342900"/>
                <a:gd name="connsiteX4" fmla="*/ 32233 w 164592"/>
                <a:gd name="connsiteY4" fmla="*/ 173507 h 342900"/>
                <a:gd name="connsiteX5" fmla="*/ 0 w 164592"/>
                <a:gd name="connsiteY5" fmla="*/ 344272 h 342900"/>
                <a:gd name="connsiteX6" fmla="*/ 99441 w 164592"/>
                <a:gd name="connsiteY6" fmla="*/ 251689 h 342900"/>
                <a:gd name="connsiteX7" fmla="*/ 165278 w 164592"/>
                <a:gd name="connsiteY7" fmla="*/ 7544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4592" h="342900">
                  <a:moveTo>
                    <a:pt x="165278" y="7544"/>
                  </a:moveTo>
                  <a:cubicBezTo>
                    <a:pt x="134417" y="6858"/>
                    <a:pt x="103556" y="4801"/>
                    <a:pt x="73381" y="0"/>
                  </a:cubicBezTo>
                  <a:cubicBezTo>
                    <a:pt x="76810" y="15773"/>
                    <a:pt x="74066" y="32233"/>
                    <a:pt x="74752" y="48006"/>
                  </a:cubicBezTo>
                  <a:cubicBezTo>
                    <a:pt x="74752" y="50063"/>
                    <a:pt x="71323" y="96012"/>
                    <a:pt x="69952" y="102184"/>
                  </a:cubicBezTo>
                  <a:cubicBezTo>
                    <a:pt x="67894" y="117272"/>
                    <a:pt x="29489" y="167335"/>
                    <a:pt x="32233" y="173507"/>
                  </a:cubicBezTo>
                  <a:cubicBezTo>
                    <a:pt x="16459" y="229743"/>
                    <a:pt x="20574" y="289408"/>
                    <a:pt x="0" y="344272"/>
                  </a:cubicBezTo>
                  <a:cubicBezTo>
                    <a:pt x="39776" y="320269"/>
                    <a:pt x="72695" y="289408"/>
                    <a:pt x="99441" y="251689"/>
                  </a:cubicBezTo>
                  <a:cubicBezTo>
                    <a:pt x="151562" y="178994"/>
                    <a:pt x="167335" y="95326"/>
                    <a:pt x="165278" y="7544"/>
                  </a:cubicBezTo>
                  <a:close/>
                </a:path>
              </a:pathLst>
            </a:custGeom>
            <a:solidFill>
              <a:srgbClr val="4E413B"/>
            </a:solidFill>
            <a:ln w="6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CFD71B30-0CFE-4019-96F3-ADBE2CB63405}"/>
                </a:ext>
              </a:extLst>
            </p:cNvPr>
            <p:cNvSpPr/>
            <p:nvPr/>
          </p:nvSpPr>
          <p:spPr>
            <a:xfrm>
              <a:off x="9921740" y="716017"/>
              <a:ext cx="130302" cy="68580"/>
            </a:xfrm>
            <a:custGeom>
              <a:avLst/>
              <a:gdLst>
                <a:gd name="connsiteX0" fmla="*/ 34676 w 130302"/>
                <a:gd name="connsiteY0" fmla="*/ 28306 h 68580"/>
                <a:gd name="connsiteX1" fmla="*/ 23703 w 130302"/>
                <a:gd name="connsiteY1" fmla="*/ 28306 h 68580"/>
                <a:gd name="connsiteX2" fmla="*/ 1072 w 130302"/>
                <a:gd name="connsiteY2" fmla="*/ 14590 h 68580"/>
                <a:gd name="connsiteX3" fmla="*/ 15473 w 130302"/>
                <a:gd name="connsiteY3" fmla="*/ 2932 h 68580"/>
                <a:gd name="connsiteX4" fmla="*/ 29875 w 130302"/>
                <a:gd name="connsiteY4" fmla="*/ 2932 h 68580"/>
                <a:gd name="connsiteX5" fmla="*/ 134803 w 130302"/>
                <a:gd name="connsiteY5" fmla="*/ 66711 h 68580"/>
                <a:gd name="connsiteX6" fmla="*/ 133431 w 130302"/>
                <a:gd name="connsiteY6" fmla="*/ 72883 h 68580"/>
                <a:gd name="connsiteX7" fmla="*/ 128630 w 130302"/>
                <a:gd name="connsiteY7" fmla="*/ 68769 h 68580"/>
                <a:gd name="connsiteX8" fmla="*/ 92969 w 130302"/>
                <a:gd name="connsiteY8" fmla="*/ 47509 h 68580"/>
                <a:gd name="connsiteX9" fmla="*/ 83368 w 130302"/>
                <a:gd name="connsiteY9" fmla="*/ 48880 h 68580"/>
                <a:gd name="connsiteX10" fmla="*/ 47020 w 130302"/>
                <a:gd name="connsiteY10" fmla="*/ 52309 h 68580"/>
                <a:gd name="connsiteX11" fmla="*/ 39476 w 130302"/>
                <a:gd name="connsiteY11" fmla="*/ 37908 h 68580"/>
                <a:gd name="connsiteX12" fmla="*/ 37419 w 130302"/>
                <a:gd name="connsiteY12" fmla="*/ 31735 h 68580"/>
                <a:gd name="connsiteX13" fmla="*/ 34676 w 130302"/>
                <a:gd name="connsiteY13" fmla="*/ 28306 h 68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0302" h="68580">
                  <a:moveTo>
                    <a:pt x="34676" y="28306"/>
                  </a:moveTo>
                  <a:cubicBezTo>
                    <a:pt x="31247" y="28306"/>
                    <a:pt x="26446" y="26935"/>
                    <a:pt x="23703" y="28306"/>
                  </a:cubicBezTo>
                  <a:cubicBezTo>
                    <a:pt x="8615" y="35164"/>
                    <a:pt x="3815" y="27621"/>
                    <a:pt x="1072" y="14590"/>
                  </a:cubicBezTo>
                  <a:cubicBezTo>
                    <a:pt x="-2357" y="189"/>
                    <a:pt x="2443" y="-3240"/>
                    <a:pt x="15473" y="2932"/>
                  </a:cubicBezTo>
                  <a:cubicBezTo>
                    <a:pt x="20274" y="5675"/>
                    <a:pt x="25075" y="3618"/>
                    <a:pt x="29875" y="2932"/>
                  </a:cubicBezTo>
                  <a:cubicBezTo>
                    <a:pt x="79939" y="-8041"/>
                    <a:pt x="121772" y="17334"/>
                    <a:pt x="134803" y="66711"/>
                  </a:cubicBezTo>
                  <a:cubicBezTo>
                    <a:pt x="134117" y="68769"/>
                    <a:pt x="134117" y="70826"/>
                    <a:pt x="133431" y="72883"/>
                  </a:cubicBezTo>
                  <a:cubicBezTo>
                    <a:pt x="132059" y="71512"/>
                    <a:pt x="130002" y="70140"/>
                    <a:pt x="128630" y="68769"/>
                  </a:cubicBezTo>
                  <a:cubicBezTo>
                    <a:pt x="114229" y="66025"/>
                    <a:pt x="105313" y="53681"/>
                    <a:pt x="92969" y="47509"/>
                  </a:cubicBezTo>
                  <a:cubicBezTo>
                    <a:pt x="89540" y="46137"/>
                    <a:pt x="86111" y="44766"/>
                    <a:pt x="83368" y="48880"/>
                  </a:cubicBezTo>
                  <a:cubicBezTo>
                    <a:pt x="72395" y="62596"/>
                    <a:pt x="60050" y="59167"/>
                    <a:pt x="47020" y="52309"/>
                  </a:cubicBezTo>
                  <a:cubicBezTo>
                    <a:pt x="42220" y="48880"/>
                    <a:pt x="41534" y="43394"/>
                    <a:pt x="39476" y="37908"/>
                  </a:cubicBezTo>
                  <a:cubicBezTo>
                    <a:pt x="38105" y="35850"/>
                    <a:pt x="38105" y="33793"/>
                    <a:pt x="37419" y="31735"/>
                  </a:cubicBezTo>
                  <a:cubicBezTo>
                    <a:pt x="36733" y="30364"/>
                    <a:pt x="35362" y="28992"/>
                    <a:pt x="34676" y="28306"/>
                  </a:cubicBezTo>
                  <a:close/>
                </a:path>
              </a:pathLst>
            </a:custGeom>
            <a:solidFill>
              <a:srgbClr val="050505"/>
            </a:solidFill>
            <a:ln w="6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F54137E3-9791-4F0A-AF74-96F83562A552}"/>
                </a:ext>
              </a:extLst>
            </p:cNvPr>
            <p:cNvSpPr/>
            <p:nvPr/>
          </p:nvSpPr>
          <p:spPr>
            <a:xfrm>
              <a:off x="9990706" y="975940"/>
              <a:ext cx="116586" cy="34290"/>
            </a:xfrm>
            <a:custGeom>
              <a:avLst/>
              <a:gdLst>
                <a:gd name="connsiteX0" fmla="*/ 10287 w 116586"/>
                <a:gd name="connsiteY0" fmla="*/ 17329 h 34290"/>
                <a:gd name="connsiteX1" fmla="*/ 0 w 116586"/>
                <a:gd name="connsiteY1" fmla="*/ 10471 h 34290"/>
                <a:gd name="connsiteX2" fmla="*/ 95326 w 116586"/>
                <a:gd name="connsiteY2" fmla="*/ 184 h 34290"/>
                <a:gd name="connsiteX3" fmla="*/ 120701 w 116586"/>
                <a:gd name="connsiteY3" fmla="*/ 11843 h 34290"/>
                <a:gd name="connsiteX4" fmla="*/ 108356 w 116586"/>
                <a:gd name="connsiteY4" fmla="*/ 39961 h 34290"/>
                <a:gd name="connsiteX5" fmla="*/ 10287 w 116586"/>
                <a:gd name="connsiteY5" fmla="*/ 17329 h 34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586" h="34290">
                  <a:moveTo>
                    <a:pt x="10287" y="17329"/>
                  </a:moveTo>
                  <a:cubicBezTo>
                    <a:pt x="6858" y="15272"/>
                    <a:pt x="3429" y="12529"/>
                    <a:pt x="0" y="10471"/>
                  </a:cubicBezTo>
                  <a:cubicBezTo>
                    <a:pt x="32233" y="7728"/>
                    <a:pt x="63779" y="2242"/>
                    <a:pt x="95326" y="184"/>
                  </a:cubicBezTo>
                  <a:cubicBezTo>
                    <a:pt x="104242" y="-501"/>
                    <a:pt x="116586" y="184"/>
                    <a:pt x="120701" y="11843"/>
                  </a:cubicBezTo>
                  <a:cubicBezTo>
                    <a:pt x="124816" y="24187"/>
                    <a:pt x="117958" y="33103"/>
                    <a:pt x="108356" y="39961"/>
                  </a:cubicBezTo>
                  <a:cubicBezTo>
                    <a:pt x="73381" y="38589"/>
                    <a:pt x="39091" y="39275"/>
                    <a:pt x="10287" y="17329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6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D251BF54-B03B-4CBC-B460-24C0ED9FB1D9}"/>
                </a:ext>
              </a:extLst>
            </p:cNvPr>
            <p:cNvSpPr/>
            <p:nvPr/>
          </p:nvSpPr>
          <p:spPr>
            <a:xfrm>
              <a:off x="10000993" y="993269"/>
              <a:ext cx="96012" cy="48006"/>
            </a:xfrm>
            <a:custGeom>
              <a:avLst/>
              <a:gdLst>
                <a:gd name="connsiteX0" fmla="*/ 0 w 96012"/>
                <a:gd name="connsiteY0" fmla="*/ 0 h 48006"/>
                <a:gd name="connsiteX1" fmla="*/ 97384 w 96012"/>
                <a:gd name="connsiteY1" fmla="*/ 22631 h 48006"/>
                <a:gd name="connsiteX2" fmla="*/ 87097 w 96012"/>
                <a:gd name="connsiteY2" fmla="*/ 34290 h 48006"/>
                <a:gd name="connsiteX3" fmla="*/ 54864 w 96012"/>
                <a:gd name="connsiteY3" fmla="*/ 51435 h 48006"/>
                <a:gd name="connsiteX4" fmla="*/ 10287 w 96012"/>
                <a:gd name="connsiteY4" fmla="*/ 15088 h 48006"/>
                <a:gd name="connsiteX5" fmla="*/ 0 w 96012"/>
                <a:gd name="connsiteY5" fmla="*/ 0 h 48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6012" h="48006">
                  <a:moveTo>
                    <a:pt x="0" y="0"/>
                  </a:moveTo>
                  <a:cubicBezTo>
                    <a:pt x="32918" y="6172"/>
                    <a:pt x="65837" y="12344"/>
                    <a:pt x="97384" y="22631"/>
                  </a:cubicBezTo>
                  <a:cubicBezTo>
                    <a:pt x="92583" y="25375"/>
                    <a:pt x="87782" y="28118"/>
                    <a:pt x="87097" y="34290"/>
                  </a:cubicBezTo>
                  <a:cubicBezTo>
                    <a:pt x="84353" y="54864"/>
                    <a:pt x="69952" y="54178"/>
                    <a:pt x="54864" y="51435"/>
                  </a:cubicBezTo>
                  <a:cubicBezTo>
                    <a:pt x="33604" y="47320"/>
                    <a:pt x="21946" y="30861"/>
                    <a:pt x="10287" y="15088"/>
                  </a:cubicBezTo>
                  <a:cubicBezTo>
                    <a:pt x="6858" y="10287"/>
                    <a:pt x="3429" y="5486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 w="6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E233FFAE-44CB-4326-B194-D1CA09CB8958}"/>
                </a:ext>
              </a:extLst>
            </p:cNvPr>
            <p:cNvSpPr/>
            <p:nvPr/>
          </p:nvSpPr>
          <p:spPr>
            <a:xfrm>
              <a:off x="9931042" y="638119"/>
              <a:ext cx="150876" cy="75438"/>
            </a:xfrm>
            <a:custGeom>
              <a:avLst/>
              <a:gdLst>
                <a:gd name="connsiteX0" fmla="*/ 0 w 150876"/>
                <a:gd name="connsiteY0" fmla="*/ 9507 h 75438"/>
                <a:gd name="connsiteX1" fmla="*/ 78181 w 150876"/>
                <a:gd name="connsiteY1" fmla="*/ 6078 h 75438"/>
                <a:gd name="connsiteX2" fmla="*/ 150876 w 150876"/>
                <a:gd name="connsiteY2" fmla="*/ 61628 h 75438"/>
                <a:gd name="connsiteX3" fmla="*/ 150876 w 150876"/>
                <a:gd name="connsiteY3" fmla="*/ 76030 h 75438"/>
                <a:gd name="connsiteX4" fmla="*/ 139217 w 150876"/>
                <a:gd name="connsiteY4" fmla="*/ 71229 h 75438"/>
                <a:gd name="connsiteX5" fmla="*/ 15088 w 150876"/>
                <a:gd name="connsiteY5" fmla="*/ 12250 h 75438"/>
                <a:gd name="connsiteX6" fmla="*/ 0 w 150876"/>
                <a:gd name="connsiteY6" fmla="*/ 9507 h 7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0876" h="75438">
                  <a:moveTo>
                    <a:pt x="0" y="9507"/>
                  </a:moveTo>
                  <a:cubicBezTo>
                    <a:pt x="26746" y="-2152"/>
                    <a:pt x="52807" y="-2837"/>
                    <a:pt x="78181" y="6078"/>
                  </a:cubicBezTo>
                  <a:cubicBezTo>
                    <a:pt x="108356" y="16365"/>
                    <a:pt x="131674" y="36253"/>
                    <a:pt x="150876" y="61628"/>
                  </a:cubicBezTo>
                  <a:cubicBezTo>
                    <a:pt x="154991" y="66429"/>
                    <a:pt x="156362" y="71915"/>
                    <a:pt x="150876" y="76030"/>
                  </a:cubicBezTo>
                  <a:cubicBezTo>
                    <a:pt x="145390" y="80145"/>
                    <a:pt x="141275" y="75344"/>
                    <a:pt x="139217" y="71229"/>
                  </a:cubicBezTo>
                  <a:cubicBezTo>
                    <a:pt x="111785" y="22537"/>
                    <a:pt x="65837" y="12936"/>
                    <a:pt x="15088" y="12250"/>
                  </a:cubicBezTo>
                  <a:cubicBezTo>
                    <a:pt x="10973" y="12936"/>
                    <a:pt x="6172" y="14993"/>
                    <a:pt x="0" y="9507"/>
                  </a:cubicBezTo>
                  <a:close/>
                </a:path>
              </a:pathLst>
            </a:custGeom>
            <a:solidFill>
              <a:srgbClr val="614E47"/>
            </a:solidFill>
            <a:ln w="6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B9F32E2F-2753-475F-BFE5-6D887D68E053}"/>
                </a:ext>
              </a:extLst>
            </p:cNvPr>
            <p:cNvSpPr/>
            <p:nvPr/>
          </p:nvSpPr>
          <p:spPr>
            <a:xfrm>
              <a:off x="9937214" y="707826"/>
              <a:ext cx="116586" cy="68580"/>
            </a:xfrm>
            <a:custGeom>
              <a:avLst/>
              <a:gdLst>
                <a:gd name="connsiteX0" fmla="*/ 119329 w 116586"/>
                <a:gd name="connsiteY0" fmla="*/ 74217 h 68580"/>
                <a:gd name="connsiteX1" fmla="*/ 27432 w 116586"/>
                <a:gd name="connsiteY1" fmla="*/ 15238 h 68580"/>
                <a:gd name="connsiteX2" fmla="*/ 0 w 116586"/>
                <a:gd name="connsiteY2" fmla="*/ 10438 h 68580"/>
                <a:gd name="connsiteX3" fmla="*/ 61036 w 116586"/>
                <a:gd name="connsiteY3" fmla="*/ 1522 h 68580"/>
                <a:gd name="connsiteX4" fmla="*/ 119329 w 116586"/>
                <a:gd name="connsiteY4" fmla="*/ 74217 h 68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586" h="68580">
                  <a:moveTo>
                    <a:pt x="119329" y="74217"/>
                  </a:moveTo>
                  <a:cubicBezTo>
                    <a:pt x="100127" y="36498"/>
                    <a:pt x="69266" y="17296"/>
                    <a:pt x="27432" y="15238"/>
                  </a:cubicBezTo>
                  <a:cubicBezTo>
                    <a:pt x="18517" y="14552"/>
                    <a:pt x="8915" y="15238"/>
                    <a:pt x="0" y="10438"/>
                  </a:cubicBezTo>
                  <a:cubicBezTo>
                    <a:pt x="19888" y="4265"/>
                    <a:pt x="38405" y="-3278"/>
                    <a:pt x="61036" y="1522"/>
                  </a:cubicBezTo>
                  <a:cubicBezTo>
                    <a:pt x="97384" y="11123"/>
                    <a:pt x="119329" y="35812"/>
                    <a:pt x="119329" y="74217"/>
                  </a:cubicBezTo>
                  <a:close/>
                </a:path>
              </a:pathLst>
            </a:custGeom>
            <a:solidFill>
              <a:schemeClr val="accent4"/>
            </a:solidFill>
            <a:ln w="6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E2E298D5-235D-45C4-83A7-B3CF4F078487}"/>
                </a:ext>
              </a:extLst>
            </p:cNvPr>
            <p:cNvSpPr/>
            <p:nvPr/>
          </p:nvSpPr>
          <p:spPr>
            <a:xfrm>
              <a:off x="10144739" y="768327"/>
              <a:ext cx="102870" cy="48006"/>
            </a:xfrm>
            <a:custGeom>
              <a:avLst/>
              <a:gdLst>
                <a:gd name="connsiteX0" fmla="*/ 79139 w 102870"/>
                <a:gd name="connsiteY0" fmla="*/ 13030 h 48006"/>
                <a:gd name="connsiteX1" fmla="*/ 105885 w 102870"/>
                <a:gd name="connsiteY1" fmla="*/ 0 h 48006"/>
                <a:gd name="connsiteX2" fmla="*/ 63366 w 102870"/>
                <a:gd name="connsiteY2" fmla="*/ 32918 h 48006"/>
                <a:gd name="connsiteX3" fmla="*/ 39363 w 102870"/>
                <a:gd name="connsiteY3" fmla="*/ 39776 h 48006"/>
                <a:gd name="connsiteX4" fmla="*/ 27704 w 102870"/>
                <a:gd name="connsiteY4" fmla="*/ 47320 h 48006"/>
                <a:gd name="connsiteX5" fmla="*/ 8502 w 102870"/>
                <a:gd name="connsiteY5" fmla="*/ 39091 h 48006"/>
                <a:gd name="connsiteX6" fmla="*/ 272 w 102870"/>
                <a:gd name="connsiteY6" fmla="*/ 31547 h 48006"/>
                <a:gd name="connsiteX7" fmla="*/ 75710 w 102870"/>
                <a:gd name="connsiteY7" fmla="*/ 14402 h 48006"/>
                <a:gd name="connsiteX8" fmla="*/ 79139 w 102870"/>
                <a:gd name="connsiteY8" fmla="*/ 13030 h 48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2870" h="48006">
                  <a:moveTo>
                    <a:pt x="79139" y="13030"/>
                  </a:moveTo>
                  <a:cubicBezTo>
                    <a:pt x="88055" y="12344"/>
                    <a:pt x="94227" y="6858"/>
                    <a:pt x="105885" y="0"/>
                  </a:cubicBezTo>
                  <a:cubicBezTo>
                    <a:pt x="94227" y="19888"/>
                    <a:pt x="81197" y="28804"/>
                    <a:pt x="63366" y="32918"/>
                  </a:cubicBezTo>
                  <a:cubicBezTo>
                    <a:pt x="55822" y="36347"/>
                    <a:pt x="48278" y="41148"/>
                    <a:pt x="39363" y="39776"/>
                  </a:cubicBezTo>
                  <a:cubicBezTo>
                    <a:pt x="33190" y="39091"/>
                    <a:pt x="30447" y="43205"/>
                    <a:pt x="27704" y="47320"/>
                  </a:cubicBezTo>
                  <a:cubicBezTo>
                    <a:pt x="16731" y="55550"/>
                    <a:pt x="11931" y="50063"/>
                    <a:pt x="8502" y="39091"/>
                  </a:cubicBezTo>
                  <a:cubicBezTo>
                    <a:pt x="8502" y="33604"/>
                    <a:pt x="-1785" y="39091"/>
                    <a:pt x="272" y="31547"/>
                  </a:cubicBezTo>
                  <a:cubicBezTo>
                    <a:pt x="20846" y="5486"/>
                    <a:pt x="46906" y="4115"/>
                    <a:pt x="75710" y="14402"/>
                  </a:cubicBezTo>
                  <a:cubicBezTo>
                    <a:pt x="77768" y="13716"/>
                    <a:pt x="78453" y="13030"/>
                    <a:pt x="79139" y="13030"/>
                  </a:cubicBezTo>
                  <a:close/>
                </a:path>
              </a:pathLst>
            </a:custGeom>
            <a:solidFill>
              <a:srgbClr val="060606"/>
            </a:solidFill>
            <a:ln w="6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40099ED9-AA01-4495-B3F6-3A975DEC4E34}"/>
                </a:ext>
              </a:extLst>
            </p:cNvPr>
            <p:cNvSpPr/>
            <p:nvPr/>
          </p:nvSpPr>
          <p:spPr>
            <a:xfrm>
              <a:off x="10145697" y="761975"/>
              <a:ext cx="75438" cy="34290"/>
            </a:xfrm>
            <a:custGeom>
              <a:avLst/>
              <a:gdLst>
                <a:gd name="connsiteX0" fmla="*/ 75438 w 75438"/>
                <a:gd name="connsiteY0" fmla="*/ 20068 h 34290"/>
                <a:gd name="connsiteX1" fmla="*/ 0 w 75438"/>
                <a:gd name="connsiteY1" fmla="*/ 37213 h 34290"/>
                <a:gd name="connsiteX2" fmla="*/ 55550 w 75438"/>
                <a:gd name="connsiteY2" fmla="*/ 180 h 34290"/>
                <a:gd name="connsiteX3" fmla="*/ 75438 w 75438"/>
                <a:gd name="connsiteY3" fmla="*/ 20068 h 34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438" h="34290">
                  <a:moveTo>
                    <a:pt x="75438" y="20068"/>
                  </a:moveTo>
                  <a:cubicBezTo>
                    <a:pt x="49378" y="22811"/>
                    <a:pt x="22631" y="21440"/>
                    <a:pt x="0" y="37213"/>
                  </a:cubicBezTo>
                  <a:cubicBezTo>
                    <a:pt x="7544" y="13896"/>
                    <a:pt x="32233" y="-1877"/>
                    <a:pt x="55550" y="180"/>
                  </a:cubicBezTo>
                  <a:cubicBezTo>
                    <a:pt x="68580" y="1552"/>
                    <a:pt x="69952" y="13210"/>
                    <a:pt x="75438" y="20068"/>
                  </a:cubicBezTo>
                  <a:close/>
                </a:path>
              </a:pathLst>
            </a:custGeom>
            <a:solidFill>
              <a:schemeClr val="accent4"/>
            </a:solidFill>
            <a:ln w="6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C0D331B3-CC61-4753-9E2F-0FF96D0ED7A4}"/>
                </a:ext>
              </a:extLst>
            </p:cNvPr>
            <p:cNvSpPr/>
            <p:nvPr/>
          </p:nvSpPr>
          <p:spPr>
            <a:xfrm>
              <a:off x="9949547" y="743638"/>
              <a:ext cx="96012" cy="48006"/>
            </a:xfrm>
            <a:custGeom>
              <a:avLst/>
              <a:gdLst>
                <a:gd name="connsiteX0" fmla="*/ 26072 w 96012"/>
                <a:gd name="connsiteY0" fmla="*/ 8230 h 48006"/>
                <a:gd name="connsiteX1" fmla="*/ 21957 w 96012"/>
                <a:gd name="connsiteY1" fmla="*/ 18517 h 48006"/>
                <a:gd name="connsiteX2" fmla="*/ 47332 w 96012"/>
                <a:gd name="connsiteY2" fmla="*/ 30861 h 48006"/>
                <a:gd name="connsiteX3" fmla="*/ 72020 w 96012"/>
                <a:gd name="connsiteY3" fmla="*/ 36347 h 48006"/>
                <a:gd name="connsiteX4" fmla="*/ 96023 w 96012"/>
                <a:gd name="connsiteY4" fmla="*/ 45263 h 48006"/>
                <a:gd name="connsiteX5" fmla="*/ 2069 w 96012"/>
                <a:gd name="connsiteY5" fmla="*/ 24003 h 48006"/>
                <a:gd name="connsiteX6" fmla="*/ 6869 w 96012"/>
                <a:gd name="connsiteY6" fmla="*/ 686 h 48006"/>
                <a:gd name="connsiteX7" fmla="*/ 9613 w 96012"/>
                <a:gd name="connsiteY7" fmla="*/ 0 h 48006"/>
                <a:gd name="connsiteX8" fmla="*/ 26072 w 96012"/>
                <a:gd name="connsiteY8" fmla="*/ 8230 h 48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012" h="48006">
                  <a:moveTo>
                    <a:pt x="26072" y="8230"/>
                  </a:moveTo>
                  <a:cubicBezTo>
                    <a:pt x="24700" y="11659"/>
                    <a:pt x="19900" y="13716"/>
                    <a:pt x="21957" y="18517"/>
                  </a:cubicBezTo>
                  <a:cubicBezTo>
                    <a:pt x="26758" y="30861"/>
                    <a:pt x="38416" y="28118"/>
                    <a:pt x="47332" y="30861"/>
                  </a:cubicBezTo>
                  <a:cubicBezTo>
                    <a:pt x="54875" y="37033"/>
                    <a:pt x="63105" y="35662"/>
                    <a:pt x="72020" y="36347"/>
                  </a:cubicBezTo>
                  <a:cubicBezTo>
                    <a:pt x="80936" y="36347"/>
                    <a:pt x="91223" y="34290"/>
                    <a:pt x="96023" y="45263"/>
                  </a:cubicBezTo>
                  <a:cubicBezTo>
                    <a:pt x="61733" y="62408"/>
                    <a:pt x="25386" y="54178"/>
                    <a:pt x="2069" y="24003"/>
                  </a:cubicBezTo>
                  <a:cubicBezTo>
                    <a:pt x="-5475" y="14402"/>
                    <a:pt x="10298" y="9601"/>
                    <a:pt x="6869" y="686"/>
                  </a:cubicBezTo>
                  <a:cubicBezTo>
                    <a:pt x="7555" y="686"/>
                    <a:pt x="8927" y="0"/>
                    <a:pt x="9613" y="0"/>
                  </a:cubicBezTo>
                  <a:cubicBezTo>
                    <a:pt x="15785" y="2057"/>
                    <a:pt x="23329" y="686"/>
                    <a:pt x="26072" y="8230"/>
                  </a:cubicBezTo>
                  <a:close/>
                </a:path>
              </a:pathLst>
            </a:custGeom>
            <a:solidFill>
              <a:schemeClr val="accent4"/>
            </a:solidFill>
            <a:ln w="6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7C23E18E-FD03-4736-992B-8FD3791EA5CB}"/>
                </a:ext>
              </a:extLst>
            </p:cNvPr>
            <p:cNvSpPr/>
            <p:nvPr/>
          </p:nvSpPr>
          <p:spPr>
            <a:xfrm>
              <a:off x="9990706" y="755297"/>
              <a:ext cx="54864" cy="27432"/>
            </a:xfrm>
            <a:custGeom>
              <a:avLst/>
              <a:gdLst>
                <a:gd name="connsiteX0" fmla="*/ 54864 w 54864"/>
                <a:gd name="connsiteY0" fmla="*/ 33604 h 27432"/>
                <a:gd name="connsiteX1" fmla="*/ 0 w 54864"/>
                <a:gd name="connsiteY1" fmla="*/ 26746 h 27432"/>
                <a:gd name="connsiteX2" fmla="*/ 29489 w 54864"/>
                <a:gd name="connsiteY2" fmla="*/ 0 h 27432"/>
                <a:gd name="connsiteX3" fmla="*/ 59665 w 54864"/>
                <a:gd name="connsiteY3" fmla="*/ 29489 h 27432"/>
                <a:gd name="connsiteX4" fmla="*/ 54864 w 54864"/>
                <a:gd name="connsiteY4" fmla="*/ 33604 h 27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864" h="27432">
                  <a:moveTo>
                    <a:pt x="54864" y="33604"/>
                  </a:moveTo>
                  <a:cubicBezTo>
                    <a:pt x="36347" y="32918"/>
                    <a:pt x="17145" y="36347"/>
                    <a:pt x="0" y="26746"/>
                  </a:cubicBezTo>
                  <a:cubicBezTo>
                    <a:pt x="6858" y="14402"/>
                    <a:pt x="13716" y="2743"/>
                    <a:pt x="29489" y="0"/>
                  </a:cubicBezTo>
                  <a:cubicBezTo>
                    <a:pt x="41148" y="8230"/>
                    <a:pt x="54178" y="15088"/>
                    <a:pt x="59665" y="29489"/>
                  </a:cubicBezTo>
                  <a:cubicBezTo>
                    <a:pt x="58293" y="30175"/>
                    <a:pt x="56236" y="32233"/>
                    <a:pt x="54864" y="33604"/>
                  </a:cubicBezTo>
                  <a:close/>
                </a:path>
              </a:pathLst>
            </a:custGeom>
            <a:solidFill>
              <a:srgbClr val="F8F8F8"/>
            </a:solidFill>
            <a:ln w="6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77273CDB-D110-452F-8A18-8344E3530784}"/>
                </a:ext>
              </a:extLst>
            </p:cNvPr>
            <p:cNvSpPr/>
            <p:nvPr/>
          </p:nvSpPr>
          <p:spPr>
            <a:xfrm>
              <a:off x="10148645" y="805125"/>
              <a:ext cx="34290" cy="27432"/>
            </a:xfrm>
            <a:custGeom>
              <a:avLst/>
              <a:gdLst>
                <a:gd name="connsiteX0" fmla="*/ 5282 w 34290"/>
                <a:gd name="connsiteY0" fmla="*/ 1607 h 27432"/>
                <a:gd name="connsiteX1" fmla="*/ 19684 w 34290"/>
                <a:gd name="connsiteY1" fmla="*/ 1607 h 27432"/>
                <a:gd name="connsiteX2" fmla="*/ 38200 w 34290"/>
                <a:gd name="connsiteY2" fmla="*/ 16694 h 27432"/>
                <a:gd name="connsiteX3" fmla="*/ 10768 w 34290"/>
                <a:gd name="connsiteY3" fmla="*/ 29039 h 27432"/>
                <a:gd name="connsiteX4" fmla="*/ 5282 w 34290"/>
                <a:gd name="connsiteY4" fmla="*/ 1607 h 27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290" h="27432">
                  <a:moveTo>
                    <a:pt x="5282" y="1607"/>
                  </a:moveTo>
                  <a:cubicBezTo>
                    <a:pt x="10082" y="7093"/>
                    <a:pt x="14883" y="13265"/>
                    <a:pt x="19684" y="1607"/>
                  </a:cubicBezTo>
                  <a:cubicBezTo>
                    <a:pt x="34771" y="-4566"/>
                    <a:pt x="34085" y="8465"/>
                    <a:pt x="38200" y="16694"/>
                  </a:cubicBezTo>
                  <a:cubicBezTo>
                    <a:pt x="34771" y="33153"/>
                    <a:pt x="22427" y="33839"/>
                    <a:pt x="10768" y="29039"/>
                  </a:cubicBezTo>
                  <a:cubicBezTo>
                    <a:pt x="-3634" y="24238"/>
                    <a:pt x="-1576" y="12579"/>
                    <a:pt x="5282" y="1607"/>
                  </a:cubicBezTo>
                  <a:close/>
                </a:path>
              </a:pathLst>
            </a:custGeom>
            <a:solidFill>
              <a:schemeClr val="accent4"/>
            </a:solidFill>
            <a:ln w="6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6FAA8862-B2E7-4977-BCA6-8AD55268B158}"/>
                </a:ext>
              </a:extLst>
            </p:cNvPr>
            <p:cNvSpPr/>
            <p:nvPr/>
          </p:nvSpPr>
          <p:spPr>
            <a:xfrm>
              <a:off x="10166957" y="797518"/>
              <a:ext cx="41148" cy="27432"/>
            </a:xfrm>
            <a:custGeom>
              <a:avLst/>
              <a:gdLst>
                <a:gd name="connsiteX0" fmla="*/ 19888 w 41148"/>
                <a:gd name="connsiteY0" fmla="*/ 24301 h 27432"/>
                <a:gd name="connsiteX1" fmla="*/ 0 w 41148"/>
                <a:gd name="connsiteY1" fmla="*/ 32531 h 27432"/>
                <a:gd name="connsiteX2" fmla="*/ 1372 w 41148"/>
                <a:gd name="connsiteY2" fmla="*/ 9213 h 27432"/>
                <a:gd name="connsiteX3" fmla="*/ 10973 w 41148"/>
                <a:gd name="connsiteY3" fmla="*/ 298 h 27432"/>
                <a:gd name="connsiteX4" fmla="*/ 41148 w 41148"/>
                <a:gd name="connsiteY4" fmla="*/ 3041 h 27432"/>
                <a:gd name="connsiteX5" fmla="*/ 33604 w 41148"/>
                <a:gd name="connsiteY5" fmla="*/ 13328 h 27432"/>
                <a:gd name="connsiteX6" fmla="*/ 19888 w 41148"/>
                <a:gd name="connsiteY6" fmla="*/ 24301 h 27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148" h="27432">
                  <a:moveTo>
                    <a:pt x="19888" y="24301"/>
                  </a:moveTo>
                  <a:cubicBezTo>
                    <a:pt x="15088" y="26358"/>
                    <a:pt x="10287" y="28416"/>
                    <a:pt x="0" y="32531"/>
                  </a:cubicBezTo>
                  <a:cubicBezTo>
                    <a:pt x="10287" y="20872"/>
                    <a:pt x="14402" y="13328"/>
                    <a:pt x="1372" y="9213"/>
                  </a:cubicBezTo>
                  <a:cubicBezTo>
                    <a:pt x="686" y="2355"/>
                    <a:pt x="2743" y="-1074"/>
                    <a:pt x="10973" y="298"/>
                  </a:cubicBezTo>
                  <a:cubicBezTo>
                    <a:pt x="21260" y="1670"/>
                    <a:pt x="31547" y="2355"/>
                    <a:pt x="41148" y="3041"/>
                  </a:cubicBezTo>
                  <a:cubicBezTo>
                    <a:pt x="38405" y="6470"/>
                    <a:pt x="36347" y="9899"/>
                    <a:pt x="33604" y="13328"/>
                  </a:cubicBezTo>
                  <a:cubicBezTo>
                    <a:pt x="29489" y="16757"/>
                    <a:pt x="24689" y="20872"/>
                    <a:pt x="19888" y="24301"/>
                  </a:cubicBezTo>
                  <a:close/>
                </a:path>
              </a:pathLst>
            </a:custGeom>
            <a:solidFill>
              <a:srgbClr val="F0F0F0"/>
            </a:solidFill>
            <a:ln w="6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2498CD25-8FFA-401F-8D58-BC137B79D2C4}"/>
                </a:ext>
              </a:extLst>
            </p:cNvPr>
            <p:cNvSpPr/>
            <p:nvPr/>
          </p:nvSpPr>
          <p:spPr>
            <a:xfrm>
              <a:off x="10079860" y="936348"/>
              <a:ext cx="41148" cy="13716"/>
            </a:xfrm>
            <a:custGeom>
              <a:avLst/>
              <a:gdLst>
                <a:gd name="connsiteX0" fmla="*/ 45949 w 41148"/>
                <a:gd name="connsiteY0" fmla="*/ 0 h 13716"/>
                <a:gd name="connsiteX1" fmla="*/ 0 w 41148"/>
                <a:gd name="connsiteY1" fmla="*/ 3429 h 13716"/>
                <a:gd name="connsiteX2" fmla="*/ 45949 w 41148"/>
                <a:gd name="connsiteY2" fmla="*/ 0 h 13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148" h="13716">
                  <a:moveTo>
                    <a:pt x="45949" y="0"/>
                  </a:moveTo>
                  <a:cubicBezTo>
                    <a:pt x="32918" y="18517"/>
                    <a:pt x="26060" y="18517"/>
                    <a:pt x="0" y="3429"/>
                  </a:cubicBezTo>
                  <a:cubicBezTo>
                    <a:pt x="16459" y="-686"/>
                    <a:pt x="31547" y="2743"/>
                    <a:pt x="45949" y="0"/>
                  </a:cubicBezTo>
                  <a:close/>
                </a:path>
              </a:pathLst>
            </a:custGeom>
            <a:solidFill>
              <a:srgbClr val="D39A74"/>
            </a:solidFill>
            <a:ln w="6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1C70F948-53A5-42E3-ABA8-F9C23866A61E}"/>
                </a:ext>
              </a:extLst>
            </p:cNvPr>
            <p:cNvSpPr/>
            <p:nvPr/>
          </p:nvSpPr>
          <p:spPr>
            <a:xfrm>
              <a:off x="9959845" y="740175"/>
              <a:ext cx="20574" cy="6858"/>
            </a:xfrm>
            <a:custGeom>
              <a:avLst/>
              <a:gdLst>
                <a:gd name="connsiteX0" fmla="*/ 15773 w 20574"/>
                <a:gd name="connsiteY0" fmla="*/ 11693 h 6858"/>
                <a:gd name="connsiteX1" fmla="*/ 0 w 20574"/>
                <a:gd name="connsiteY1" fmla="*/ 3463 h 6858"/>
                <a:gd name="connsiteX2" fmla="*/ 15088 w 20574"/>
                <a:gd name="connsiteY2" fmla="*/ 720 h 6858"/>
                <a:gd name="connsiteX3" fmla="*/ 15773 w 20574"/>
                <a:gd name="connsiteY3" fmla="*/ 11693 h 6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574" h="6858">
                  <a:moveTo>
                    <a:pt x="15773" y="11693"/>
                  </a:moveTo>
                  <a:cubicBezTo>
                    <a:pt x="8915" y="11693"/>
                    <a:pt x="2743" y="10321"/>
                    <a:pt x="0" y="3463"/>
                  </a:cubicBezTo>
                  <a:cubicBezTo>
                    <a:pt x="4115" y="-1338"/>
                    <a:pt x="10287" y="34"/>
                    <a:pt x="15088" y="720"/>
                  </a:cubicBezTo>
                  <a:cubicBezTo>
                    <a:pt x="26060" y="2777"/>
                    <a:pt x="21260" y="7578"/>
                    <a:pt x="15773" y="11693"/>
                  </a:cubicBezTo>
                  <a:close/>
                </a:path>
              </a:pathLst>
            </a:custGeom>
            <a:solidFill>
              <a:srgbClr val="E7E7E7"/>
            </a:solidFill>
            <a:ln w="6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BE2C5B29-FBEA-4B91-8900-F648F750FDC4}"/>
                </a:ext>
              </a:extLst>
            </p:cNvPr>
            <p:cNvSpPr/>
            <p:nvPr/>
          </p:nvSpPr>
          <p:spPr>
            <a:xfrm>
              <a:off x="10059286" y="1020015"/>
              <a:ext cx="13716" cy="6858"/>
            </a:xfrm>
            <a:custGeom>
              <a:avLst/>
              <a:gdLst>
                <a:gd name="connsiteX0" fmla="*/ 17831 w 13716"/>
                <a:gd name="connsiteY0" fmla="*/ 5486 h 6858"/>
                <a:gd name="connsiteX1" fmla="*/ 10287 w 13716"/>
                <a:gd name="connsiteY1" fmla="*/ 13030 h 6858"/>
                <a:gd name="connsiteX2" fmla="*/ 0 w 13716"/>
                <a:gd name="connsiteY2" fmla="*/ 5486 h 6858"/>
                <a:gd name="connsiteX3" fmla="*/ 8230 w 13716"/>
                <a:gd name="connsiteY3" fmla="*/ 0 h 6858"/>
                <a:gd name="connsiteX4" fmla="*/ 17831 w 13716"/>
                <a:gd name="connsiteY4" fmla="*/ 5486 h 6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16" h="6858">
                  <a:moveTo>
                    <a:pt x="17831" y="5486"/>
                  </a:moveTo>
                  <a:cubicBezTo>
                    <a:pt x="17831" y="10973"/>
                    <a:pt x="14402" y="12344"/>
                    <a:pt x="10287" y="13030"/>
                  </a:cubicBezTo>
                  <a:cubicBezTo>
                    <a:pt x="5486" y="13030"/>
                    <a:pt x="0" y="11659"/>
                    <a:pt x="0" y="5486"/>
                  </a:cubicBezTo>
                  <a:cubicBezTo>
                    <a:pt x="0" y="1372"/>
                    <a:pt x="4115" y="0"/>
                    <a:pt x="8230" y="0"/>
                  </a:cubicBezTo>
                  <a:cubicBezTo>
                    <a:pt x="12344" y="0"/>
                    <a:pt x="16459" y="1372"/>
                    <a:pt x="17831" y="5486"/>
                  </a:cubicBezTo>
                  <a:close/>
                </a:path>
              </a:pathLst>
            </a:custGeom>
            <a:solidFill>
              <a:srgbClr val="D0D0D0"/>
            </a:solidFill>
            <a:ln w="6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9B256324-21A2-41D3-B8FC-0CAC11C90180}"/>
                </a:ext>
              </a:extLst>
            </p:cNvPr>
            <p:cNvSpPr/>
            <p:nvPr/>
          </p:nvSpPr>
          <p:spPr>
            <a:xfrm>
              <a:off x="10952086" y="2705079"/>
              <a:ext cx="459486" cy="308610"/>
            </a:xfrm>
            <a:custGeom>
              <a:avLst/>
              <a:gdLst>
                <a:gd name="connsiteX0" fmla="*/ 377876 w 459486"/>
                <a:gd name="connsiteY0" fmla="*/ 203683 h 308610"/>
                <a:gd name="connsiteX1" fmla="*/ 376504 w 459486"/>
                <a:gd name="connsiteY1" fmla="*/ 200939 h 308610"/>
                <a:gd name="connsiteX2" fmla="*/ 462915 w 459486"/>
                <a:gd name="connsiteY2" fmla="*/ 93269 h 308610"/>
                <a:gd name="connsiteX3" fmla="*/ 420396 w 459486"/>
                <a:gd name="connsiteY3" fmla="*/ 36347 h 308610"/>
                <a:gd name="connsiteX4" fmla="*/ 420396 w 459486"/>
                <a:gd name="connsiteY4" fmla="*/ 36347 h 308610"/>
                <a:gd name="connsiteX5" fmla="*/ 266091 w 459486"/>
                <a:gd name="connsiteY5" fmla="*/ 144704 h 308610"/>
                <a:gd name="connsiteX6" fmla="*/ 209855 w 459486"/>
                <a:gd name="connsiteY6" fmla="*/ 133731 h 308610"/>
                <a:gd name="connsiteX7" fmla="*/ 101499 w 459486"/>
                <a:gd name="connsiteY7" fmla="*/ 0 h 308610"/>
                <a:gd name="connsiteX8" fmla="*/ 65837 w 459486"/>
                <a:gd name="connsiteY8" fmla="*/ 52807 h 308610"/>
                <a:gd name="connsiteX9" fmla="*/ 0 w 459486"/>
                <a:gd name="connsiteY9" fmla="*/ 116586 h 308610"/>
                <a:gd name="connsiteX10" fmla="*/ 0 w 459486"/>
                <a:gd name="connsiteY10" fmla="*/ 119329 h 308610"/>
                <a:gd name="connsiteX11" fmla="*/ 165964 w 459486"/>
                <a:gd name="connsiteY11" fmla="*/ 276377 h 308610"/>
                <a:gd name="connsiteX12" fmla="*/ 283921 w 459486"/>
                <a:gd name="connsiteY12" fmla="*/ 314096 h 308610"/>
                <a:gd name="connsiteX13" fmla="*/ 425196 w 459486"/>
                <a:gd name="connsiteY13" fmla="*/ 257175 h 308610"/>
                <a:gd name="connsiteX14" fmla="*/ 421081 w 459486"/>
                <a:gd name="connsiteY14" fmla="*/ 186538 h 308610"/>
                <a:gd name="connsiteX15" fmla="*/ 377876 w 459486"/>
                <a:gd name="connsiteY15" fmla="*/ 203683 h 3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59486" h="308610">
                  <a:moveTo>
                    <a:pt x="377876" y="203683"/>
                  </a:moveTo>
                  <a:cubicBezTo>
                    <a:pt x="377190" y="202997"/>
                    <a:pt x="377190" y="201625"/>
                    <a:pt x="376504" y="200939"/>
                  </a:cubicBezTo>
                  <a:cubicBezTo>
                    <a:pt x="405308" y="165278"/>
                    <a:pt x="434112" y="128930"/>
                    <a:pt x="462915" y="93269"/>
                  </a:cubicBezTo>
                  <a:cubicBezTo>
                    <a:pt x="448513" y="74066"/>
                    <a:pt x="434797" y="54864"/>
                    <a:pt x="420396" y="36347"/>
                  </a:cubicBezTo>
                  <a:lnTo>
                    <a:pt x="420396" y="36347"/>
                  </a:lnTo>
                  <a:cubicBezTo>
                    <a:pt x="368961" y="72695"/>
                    <a:pt x="317526" y="109042"/>
                    <a:pt x="266091" y="144704"/>
                  </a:cubicBezTo>
                  <a:cubicBezTo>
                    <a:pt x="235915" y="165964"/>
                    <a:pt x="230429" y="165278"/>
                    <a:pt x="209855" y="133731"/>
                  </a:cubicBezTo>
                  <a:cubicBezTo>
                    <a:pt x="205740" y="127559"/>
                    <a:pt x="133045" y="39091"/>
                    <a:pt x="101499" y="0"/>
                  </a:cubicBezTo>
                  <a:cubicBezTo>
                    <a:pt x="98070" y="23317"/>
                    <a:pt x="80239" y="37033"/>
                    <a:pt x="65837" y="52807"/>
                  </a:cubicBezTo>
                  <a:cubicBezTo>
                    <a:pt x="58293" y="61722"/>
                    <a:pt x="686" y="110414"/>
                    <a:pt x="0" y="116586"/>
                  </a:cubicBezTo>
                  <a:cubicBezTo>
                    <a:pt x="0" y="117272"/>
                    <a:pt x="0" y="118643"/>
                    <a:pt x="0" y="119329"/>
                  </a:cubicBezTo>
                  <a:cubicBezTo>
                    <a:pt x="54864" y="171450"/>
                    <a:pt x="110414" y="224257"/>
                    <a:pt x="165964" y="276377"/>
                  </a:cubicBezTo>
                  <a:cubicBezTo>
                    <a:pt x="198882" y="307238"/>
                    <a:pt x="239344" y="319583"/>
                    <a:pt x="283921" y="314096"/>
                  </a:cubicBezTo>
                  <a:cubicBezTo>
                    <a:pt x="336042" y="307924"/>
                    <a:pt x="380619" y="282550"/>
                    <a:pt x="425196" y="257175"/>
                  </a:cubicBezTo>
                  <a:cubicBezTo>
                    <a:pt x="420396" y="233858"/>
                    <a:pt x="421767" y="210541"/>
                    <a:pt x="421081" y="186538"/>
                  </a:cubicBezTo>
                  <a:cubicBezTo>
                    <a:pt x="405994" y="192024"/>
                    <a:pt x="391592" y="198196"/>
                    <a:pt x="377876" y="203683"/>
                  </a:cubicBezTo>
                  <a:close/>
                </a:path>
              </a:pathLst>
            </a:custGeom>
            <a:solidFill>
              <a:schemeClr val="tx1"/>
            </a:solidFill>
            <a:ln w="6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ECF9BC9C-FEF1-4FE9-8C64-3824F10E9186}"/>
                </a:ext>
              </a:extLst>
            </p:cNvPr>
            <p:cNvSpPr/>
            <p:nvPr/>
          </p:nvSpPr>
          <p:spPr>
            <a:xfrm>
              <a:off x="9247985" y="2403960"/>
              <a:ext cx="260604" cy="637794"/>
            </a:xfrm>
            <a:custGeom>
              <a:avLst/>
              <a:gdLst>
                <a:gd name="connsiteX0" fmla="*/ 133045 w 260604"/>
                <a:gd name="connsiteY0" fmla="*/ 243459 h 637794"/>
                <a:gd name="connsiteX1" fmla="*/ 130302 w 260604"/>
                <a:gd name="connsiteY1" fmla="*/ 317525 h 637794"/>
                <a:gd name="connsiteX2" fmla="*/ 85039 w 260604"/>
                <a:gd name="connsiteY2" fmla="*/ 393649 h 637794"/>
                <a:gd name="connsiteX3" fmla="*/ 28804 w 260604"/>
                <a:gd name="connsiteY3" fmla="*/ 565785 h 637794"/>
                <a:gd name="connsiteX4" fmla="*/ 19202 w 260604"/>
                <a:gd name="connsiteY4" fmla="*/ 608990 h 637794"/>
                <a:gd name="connsiteX5" fmla="*/ 58979 w 260604"/>
                <a:gd name="connsiteY5" fmla="*/ 638480 h 637794"/>
                <a:gd name="connsiteX6" fmla="*/ 106985 w 260604"/>
                <a:gd name="connsiteY6" fmla="*/ 536296 h 637794"/>
                <a:gd name="connsiteX7" fmla="*/ 264719 w 260604"/>
                <a:gd name="connsiteY7" fmla="*/ 215341 h 637794"/>
                <a:gd name="connsiteX8" fmla="*/ 234544 w 260604"/>
                <a:gd name="connsiteY8" fmla="*/ 175565 h 637794"/>
                <a:gd name="connsiteX9" fmla="*/ 113843 w 260604"/>
                <a:gd name="connsiteY9" fmla="*/ 0 h 637794"/>
                <a:gd name="connsiteX10" fmla="*/ 0 w 260604"/>
                <a:gd name="connsiteY10" fmla="*/ 138531 h 637794"/>
                <a:gd name="connsiteX11" fmla="*/ 100127 w 260604"/>
                <a:gd name="connsiteY11" fmla="*/ 209169 h 637794"/>
                <a:gd name="connsiteX12" fmla="*/ 133045 w 260604"/>
                <a:gd name="connsiteY12" fmla="*/ 243459 h 637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0604" h="637794">
                  <a:moveTo>
                    <a:pt x="133045" y="243459"/>
                  </a:moveTo>
                  <a:cubicBezTo>
                    <a:pt x="150190" y="269519"/>
                    <a:pt x="149504" y="292151"/>
                    <a:pt x="130302" y="317525"/>
                  </a:cubicBezTo>
                  <a:cubicBezTo>
                    <a:pt x="112471" y="341528"/>
                    <a:pt x="98069" y="366903"/>
                    <a:pt x="85039" y="393649"/>
                  </a:cubicBezTo>
                  <a:cubicBezTo>
                    <a:pt x="58293" y="448513"/>
                    <a:pt x="43205" y="506806"/>
                    <a:pt x="28804" y="565785"/>
                  </a:cubicBezTo>
                  <a:cubicBezTo>
                    <a:pt x="26060" y="582930"/>
                    <a:pt x="23317" y="591845"/>
                    <a:pt x="19202" y="608990"/>
                  </a:cubicBezTo>
                  <a:cubicBezTo>
                    <a:pt x="25375" y="619277"/>
                    <a:pt x="54178" y="637794"/>
                    <a:pt x="58979" y="638480"/>
                  </a:cubicBezTo>
                  <a:cubicBezTo>
                    <a:pt x="63094" y="630936"/>
                    <a:pt x="91211" y="568528"/>
                    <a:pt x="106985" y="536296"/>
                  </a:cubicBezTo>
                  <a:cubicBezTo>
                    <a:pt x="129616" y="488289"/>
                    <a:pt x="236601" y="270891"/>
                    <a:pt x="264719" y="215341"/>
                  </a:cubicBezTo>
                  <a:cubicBezTo>
                    <a:pt x="254432" y="202311"/>
                    <a:pt x="244831" y="188595"/>
                    <a:pt x="234544" y="175565"/>
                  </a:cubicBezTo>
                  <a:cubicBezTo>
                    <a:pt x="195453" y="126187"/>
                    <a:pt x="114529" y="1371"/>
                    <a:pt x="113843" y="0"/>
                  </a:cubicBezTo>
                  <a:cubicBezTo>
                    <a:pt x="89840" y="10287"/>
                    <a:pt x="6858" y="117272"/>
                    <a:pt x="0" y="138531"/>
                  </a:cubicBezTo>
                  <a:cubicBezTo>
                    <a:pt x="33604" y="161849"/>
                    <a:pt x="66523" y="185852"/>
                    <a:pt x="100127" y="209169"/>
                  </a:cubicBezTo>
                  <a:cubicBezTo>
                    <a:pt x="113157" y="218770"/>
                    <a:pt x="124130" y="229743"/>
                    <a:pt x="133045" y="243459"/>
                  </a:cubicBezTo>
                  <a:close/>
                </a:path>
              </a:pathLst>
            </a:custGeom>
            <a:solidFill>
              <a:schemeClr val="tx1"/>
            </a:solidFill>
            <a:ln w="6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94B52D24-E971-4694-B5AB-7B301F614D28}"/>
                </a:ext>
              </a:extLst>
            </p:cNvPr>
            <p:cNvSpPr/>
            <p:nvPr/>
          </p:nvSpPr>
          <p:spPr>
            <a:xfrm>
              <a:off x="9116991" y="1655720"/>
              <a:ext cx="1940814" cy="2208276"/>
            </a:xfrm>
            <a:custGeom>
              <a:avLst/>
              <a:gdLst>
                <a:gd name="connsiteX0" fmla="*/ 1504652 w 1940814"/>
                <a:gd name="connsiteY0" fmla="*/ 1065080 h 2208276"/>
                <a:gd name="connsiteX1" fmla="*/ 1254335 w 1940814"/>
                <a:gd name="connsiteY1" fmla="*/ 872370 h 2208276"/>
                <a:gd name="connsiteX2" fmla="*/ 1028706 w 1940814"/>
                <a:gd name="connsiteY2" fmla="*/ 757841 h 2208276"/>
                <a:gd name="connsiteX3" fmla="*/ 966984 w 1940814"/>
                <a:gd name="connsiteY3" fmla="*/ 637140 h 2208276"/>
                <a:gd name="connsiteX4" fmla="*/ 980700 w 1940814"/>
                <a:gd name="connsiteY4" fmla="*/ 539757 h 2208276"/>
                <a:gd name="connsiteX5" fmla="*/ 1056824 w 1940814"/>
                <a:gd name="connsiteY5" fmla="*/ 351162 h 2208276"/>
                <a:gd name="connsiteX6" fmla="*/ 1134320 w 1940814"/>
                <a:gd name="connsiteY6" fmla="*/ 173539 h 2208276"/>
                <a:gd name="connsiteX7" fmla="*/ 901148 w 1940814"/>
                <a:gd name="connsiteY7" fmla="*/ 18549 h 2208276"/>
                <a:gd name="connsiteX8" fmla="*/ 722840 w 1940814"/>
                <a:gd name="connsiteY8" fmla="*/ 43237 h 2208276"/>
                <a:gd name="connsiteX9" fmla="*/ 627513 w 1940814"/>
                <a:gd name="connsiteY9" fmla="*/ 83014 h 2208276"/>
                <a:gd name="connsiteX10" fmla="*/ 602139 w 1940814"/>
                <a:gd name="connsiteY10" fmla="*/ 72727 h 2208276"/>
                <a:gd name="connsiteX11" fmla="*/ 519157 w 1940814"/>
                <a:gd name="connsiteY11" fmla="*/ 31579 h 2208276"/>
                <a:gd name="connsiteX12" fmla="*/ 386112 w 1940814"/>
                <a:gd name="connsiteY12" fmla="*/ 32 h 2208276"/>
                <a:gd name="connsiteX13" fmla="*/ 251695 w 1940814"/>
                <a:gd name="connsiteY13" fmla="*/ 22663 h 2208276"/>
                <a:gd name="connsiteX14" fmla="*/ 209861 w 1940814"/>
                <a:gd name="connsiteY14" fmla="*/ 124848 h 2208276"/>
                <a:gd name="connsiteX15" fmla="*/ 289414 w 1940814"/>
                <a:gd name="connsiteY15" fmla="*/ 370364 h 2208276"/>
                <a:gd name="connsiteX16" fmla="*/ 344278 w 1940814"/>
                <a:gd name="connsiteY16" fmla="*/ 408083 h 2208276"/>
                <a:gd name="connsiteX17" fmla="*/ 381311 w 1940814"/>
                <a:gd name="connsiteY17" fmla="*/ 458832 h 2208276"/>
                <a:gd name="connsiteX18" fmla="*/ 471151 w 1940814"/>
                <a:gd name="connsiteY18" fmla="*/ 834651 h 2208276"/>
                <a:gd name="connsiteX19" fmla="*/ 397770 w 1940814"/>
                <a:gd name="connsiteY19" fmla="*/ 962209 h 2208276"/>
                <a:gd name="connsiteX20" fmla="*/ 192030 w 1940814"/>
                <a:gd name="connsiteY20" fmla="*/ 1386034 h 2208276"/>
                <a:gd name="connsiteX21" fmla="*/ 98762 w 1940814"/>
                <a:gd name="connsiteY21" fmla="*/ 1651439 h 2208276"/>
                <a:gd name="connsiteX22" fmla="*/ 6 w 1940814"/>
                <a:gd name="connsiteY22" fmla="*/ 2023828 h 2208276"/>
                <a:gd name="connsiteX23" fmla="*/ 37725 w 1940814"/>
                <a:gd name="connsiteY23" fmla="*/ 2051946 h 2208276"/>
                <a:gd name="connsiteX24" fmla="*/ 65843 w 1940814"/>
                <a:gd name="connsiteY24" fmla="*/ 2066348 h 2208276"/>
                <a:gd name="connsiteX25" fmla="*/ 98762 w 1940814"/>
                <a:gd name="connsiteY25" fmla="*/ 2079378 h 2208276"/>
                <a:gd name="connsiteX26" fmla="*/ 128251 w 1940814"/>
                <a:gd name="connsiteY26" fmla="*/ 2089665 h 2208276"/>
                <a:gd name="connsiteX27" fmla="*/ 163227 w 1940814"/>
                <a:gd name="connsiteY27" fmla="*/ 2102695 h 2208276"/>
                <a:gd name="connsiteX28" fmla="*/ 194088 w 1940814"/>
                <a:gd name="connsiteY28" fmla="*/ 2114354 h 2208276"/>
                <a:gd name="connsiteX29" fmla="*/ 226320 w 1940814"/>
                <a:gd name="connsiteY29" fmla="*/ 2123955 h 2208276"/>
                <a:gd name="connsiteX30" fmla="*/ 258553 w 1940814"/>
                <a:gd name="connsiteY30" fmla="*/ 2134928 h 2208276"/>
                <a:gd name="connsiteX31" fmla="*/ 288728 w 1940814"/>
                <a:gd name="connsiteY31" fmla="*/ 2143843 h 2208276"/>
                <a:gd name="connsiteX32" fmla="*/ 323704 w 1940814"/>
                <a:gd name="connsiteY32" fmla="*/ 2152759 h 2208276"/>
                <a:gd name="connsiteX33" fmla="*/ 356622 w 1940814"/>
                <a:gd name="connsiteY33" fmla="*/ 2160302 h 2208276"/>
                <a:gd name="connsiteX34" fmla="*/ 390227 w 1940814"/>
                <a:gd name="connsiteY34" fmla="*/ 2168532 h 2208276"/>
                <a:gd name="connsiteX35" fmla="*/ 421088 w 1940814"/>
                <a:gd name="connsiteY35" fmla="*/ 2175390 h 2208276"/>
                <a:gd name="connsiteX36" fmla="*/ 456063 w 1940814"/>
                <a:gd name="connsiteY36" fmla="*/ 2181562 h 2208276"/>
                <a:gd name="connsiteX37" fmla="*/ 489668 w 1940814"/>
                <a:gd name="connsiteY37" fmla="*/ 2186363 h 2208276"/>
                <a:gd name="connsiteX38" fmla="*/ 521900 w 1940814"/>
                <a:gd name="connsiteY38" fmla="*/ 2191163 h 2208276"/>
                <a:gd name="connsiteX39" fmla="*/ 554133 w 1940814"/>
                <a:gd name="connsiteY39" fmla="*/ 2195964 h 2208276"/>
                <a:gd name="connsiteX40" fmla="*/ 591852 w 1940814"/>
                <a:gd name="connsiteY40" fmla="*/ 2200765 h 2208276"/>
                <a:gd name="connsiteX41" fmla="*/ 620655 w 1940814"/>
                <a:gd name="connsiteY41" fmla="*/ 2202822 h 2208276"/>
                <a:gd name="connsiteX42" fmla="*/ 658374 w 1940814"/>
                <a:gd name="connsiteY42" fmla="*/ 2205565 h 2208276"/>
                <a:gd name="connsiteX43" fmla="*/ 688550 w 1940814"/>
                <a:gd name="connsiteY43" fmla="*/ 2206251 h 2208276"/>
                <a:gd name="connsiteX44" fmla="*/ 724897 w 1940814"/>
                <a:gd name="connsiteY44" fmla="*/ 2206937 h 2208276"/>
                <a:gd name="connsiteX45" fmla="*/ 757130 w 1940814"/>
                <a:gd name="connsiteY45" fmla="*/ 2206937 h 2208276"/>
                <a:gd name="connsiteX46" fmla="*/ 793477 w 1940814"/>
                <a:gd name="connsiteY46" fmla="*/ 2206937 h 2208276"/>
                <a:gd name="connsiteX47" fmla="*/ 824338 w 1940814"/>
                <a:gd name="connsiteY47" fmla="*/ 2206251 h 2208276"/>
                <a:gd name="connsiteX48" fmla="*/ 860685 w 1940814"/>
                <a:gd name="connsiteY48" fmla="*/ 2202822 h 2208276"/>
                <a:gd name="connsiteX49" fmla="*/ 892232 w 1940814"/>
                <a:gd name="connsiteY49" fmla="*/ 2201450 h 2208276"/>
                <a:gd name="connsiteX50" fmla="*/ 931323 w 1940814"/>
                <a:gd name="connsiteY50" fmla="*/ 2198707 h 2208276"/>
                <a:gd name="connsiteX51" fmla="*/ 959441 w 1940814"/>
                <a:gd name="connsiteY51" fmla="*/ 2193907 h 2208276"/>
                <a:gd name="connsiteX52" fmla="*/ 995788 w 1940814"/>
                <a:gd name="connsiteY52" fmla="*/ 2187049 h 2208276"/>
                <a:gd name="connsiteX53" fmla="*/ 1028021 w 1940814"/>
                <a:gd name="connsiteY53" fmla="*/ 2179505 h 2208276"/>
                <a:gd name="connsiteX54" fmla="*/ 1058196 w 1940814"/>
                <a:gd name="connsiteY54" fmla="*/ 2173333 h 2208276"/>
                <a:gd name="connsiteX55" fmla="*/ 1091114 w 1940814"/>
                <a:gd name="connsiteY55" fmla="*/ 2166475 h 2208276"/>
                <a:gd name="connsiteX56" fmla="*/ 1126090 w 1940814"/>
                <a:gd name="connsiteY56" fmla="*/ 2157559 h 2208276"/>
                <a:gd name="connsiteX57" fmla="*/ 1156265 w 1940814"/>
                <a:gd name="connsiteY57" fmla="*/ 2149330 h 2208276"/>
                <a:gd name="connsiteX58" fmla="*/ 1186440 w 1940814"/>
                <a:gd name="connsiteY58" fmla="*/ 2136985 h 2208276"/>
                <a:gd name="connsiteX59" fmla="*/ 1224159 w 1940814"/>
                <a:gd name="connsiteY59" fmla="*/ 2123955 h 2208276"/>
                <a:gd name="connsiteX60" fmla="*/ 1251591 w 1940814"/>
                <a:gd name="connsiteY60" fmla="*/ 2115040 h 2208276"/>
                <a:gd name="connsiteX61" fmla="*/ 1283824 w 1940814"/>
                <a:gd name="connsiteY61" fmla="*/ 2102695 h 2208276"/>
                <a:gd name="connsiteX62" fmla="*/ 1316057 w 1940814"/>
                <a:gd name="connsiteY62" fmla="*/ 2089665 h 2208276"/>
                <a:gd name="connsiteX63" fmla="*/ 1345546 w 1940814"/>
                <a:gd name="connsiteY63" fmla="*/ 2075949 h 2208276"/>
                <a:gd name="connsiteX64" fmla="*/ 1374350 w 1940814"/>
                <a:gd name="connsiteY64" fmla="*/ 2058118 h 2208276"/>
                <a:gd name="connsiteX65" fmla="*/ 1396295 w 1940814"/>
                <a:gd name="connsiteY65" fmla="*/ 2054003 h 2208276"/>
                <a:gd name="connsiteX66" fmla="*/ 1406582 w 1940814"/>
                <a:gd name="connsiteY66" fmla="*/ 2041659 h 2208276"/>
                <a:gd name="connsiteX67" fmla="*/ 1411383 w 1940814"/>
                <a:gd name="connsiteY67" fmla="*/ 2034115 h 2208276"/>
                <a:gd name="connsiteX68" fmla="*/ 1434700 w 1940814"/>
                <a:gd name="connsiteY68" fmla="*/ 2029315 h 2208276"/>
                <a:gd name="connsiteX69" fmla="*/ 1463504 w 1940814"/>
                <a:gd name="connsiteY69" fmla="*/ 2014913 h 2208276"/>
                <a:gd name="connsiteX70" fmla="*/ 1494365 w 1940814"/>
                <a:gd name="connsiteY70" fmla="*/ 1997768 h 2208276"/>
                <a:gd name="connsiteX71" fmla="*/ 1523168 w 1940814"/>
                <a:gd name="connsiteY71" fmla="*/ 1980623 h 2208276"/>
                <a:gd name="connsiteX72" fmla="*/ 1551286 w 1940814"/>
                <a:gd name="connsiteY72" fmla="*/ 1964164 h 2208276"/>
                <a:gd name="connsiteX73" fmla="*/ 1579404 w 1940814"/>
                <a:gd name="connsiteY73" fmla="*/ 1947704 h 2208276"/>
                <a:gd name="connsiteX74" fmla="*/ 1611636 w 1940814"/>
                <a:gd name="connsiteY74" fmla="*/ 1927130 h 2208276"/>
                <a:gd name="connsiteX75" fmla="*/ 1635639 w 1940814"/>
                <a:gd name="connsiteY75" fmla="*/ 1910671 h 2208276"/>
                <a:gd name="connsiteX76" fmla="*/ 1666500 w 1940814"/>
                <a:gd name="connsiteY76" fmla="*/ 1888726 h 2208276"/>
                <a:gd name="connsiteX77" fmla="*/ 1690503 w 1940814"/>
                <a:gd name="connsiteY77" fmla="*/ 1870209 h 2208276"/>
                <a:gd name="connsiteX78" fmla="*/ 1718621 w 1940814"/>
                <a:gd name="connsiteY78" fmla="*/ 1848263 h 2208276"/>
                <a:gd name="connsiteX79" fmla="*/ 1743310 w 1940814"/>
                <a:gd name="connsiteY79" fmla="*/ 1828375 h 2208276"/>
                <a:gd name="connsiteX80" fmla="*/ 1771428 w 1940814"/>
                <a:gd name="connsiteY80" fmla="*/ 1805058 h 2208276"/>
                <a:gd name="connsiteX81" fmla="*/ 1794745 w 1940814"/>
                <a:gd name="connsiteY81" fmla="*/ 1785170 h 2208276"/>
                <a:gd name="connsiteX82" fmla="*/ 1820805 w 1940814"/>
                <a:gd name="connsiteY82" fmla="*/ 1759795 h 2208276"/>
                <a:gd name="connsiteX83" fmla="*/ 1844123 w 1940814"/>
                <a:gd name="connsiteY83" fmla="*/ 1739221 h 2208276"/>
                <a:gd name="connsiteX84" fmla="*/ 1872240 w 1940814"/>
                <a:gd name="connsiteY84" fmla="*/ 1712475 h 2208276"/>
                <a:gd name="connsiteX85" fmla="*/ 1890757 w 1940814"/>
                <a:gd name="connsiteY85" fmla="*/ 1691215 h 2208276"/>
                <a:gd name="connsiteX86" fmla="*/ 1914760 w 1940814"/>
                <a:gd name="connsiteY86" fmla="*/ 1662412 h 2208276"/>
                <a:gd name="connsiteX87" fmla="*/ 1935334 w 1940814"/>
                <a:gd name="connsiteY87" fmla="*/ 1636351 h 2208276"/>
                <a:gd name="connsiteX88" fmla="*/ 1942878 w 1940814"/>
                <a:gd name="connsiteY88" fmla="*/ 1617834 h 2208276"/>
                <a:gd name="connsiteX89" fmla="*/ 1504652 w 1940814"/>
                <a:gd name="connsiteY89" fmla="*/ 1065080 h 2208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1940814" h="2208276">
                  <a:moveTo>
                    <a:pt x="1504652" y="1065080"/>
                  </a:moveTo>
                  <a:cubicBezTo>
                    <a:pt x="1429214" y="995128"/>
                    <a:pt x="1342117" y="926548"/>
                    <a:pt x="1254335" y="872370"/>
                  </a:cubicBezTo>
                  <a:cubicBezTo>
                    <a:pt x="1209072" y="844938"/>
                    <a:pt x="1091800" y="770871"/>
                    <a:pt x="1028706" y="757841"/>
                  </a:cubicBezTo>
                  <a:cubicBezTo>
                    <a:pt x="1017734" y="737267"/>
                    <a:pt x="982758" y="678288"/>
                    <a:pt x="966984" y="637140"/>
                  </a:cubicBezTo>
                  <a:cubicBezTo>
                    <a:pt x="963555" y="602164"/>
                    <a:pt x="971785" y="573361"/>
                    <a:pt x="980700" y="539757"/>
                  </a:cubicBezTo>
                  <a:cubicBezTo>
                    <a:pt x="999217" y="471862"/>
                    <a:pt x="1005389" y="406711"/>
                    <a:pt x="1056824" y="351162"/>
                  </a:cubicBezTo>
                  <a:cubicBezTo>
                    <a:pt x="1093172" y="311385"/>
                    <a:pt x="1122661" y="226346"/>
                    <a:pt x="1134320" y="173539"/>
                  </a:cubicBezTo>
                  <a:cubicBezTo>
                    <a:pt x="1091114" y="115246"/>
                    <a:pt x="1056138" y="32950"/>
                    <a:pt x="901148" y="18549"/>
                  </a:cubicBezTo>
                  <a:cubicBezTo>
                    <a:pt x="857942" y="14434"/>
                    <a:pt x="764673" y="30893"/>
                    <a:pt x="722840" y="43237"/>
                  </a:cubicBezTo>
                  <a:cubicBezTo>
                    <a:pt x="684435" y="54210"/>
                    <a:pt x="653574" y="83014"/>
                    <a:pt x="627513" y="83014"/>
                  </a:cubicBezTo>
                  <a:cubicBezTo>
                    <a:pt x="620655" y="83014"/>
                    <a:pt x="608311" y="76156"/>
                    <a:pt x="602139" y="72727"/>
                  </a:cubicBezTo>
                  <a:cubicBezTo>
                    <a:pt x="572649" y="55582"/>
                    <a:pt x="545217" y="44609"/>
                    <a:pt x="519157" y="31579"/>
                  </a:cubicBezTo>
                  <a:cubicBezTo>
                    <a:pt x="476637" y="9633"/>
                    <a:pt x="437547" y="-654"/>
                    <a:pt x="386112" y="32"/>
                  </a:cubicBezTo>
                  <a:cubicBezTo>
                    <a:pt x="355937" y="32"/>
                    <a:pt x="258553" y="18549"/>
                    <a:pt x="251695" y="22663"/>
                  </a:cubicBezTo>
                  <a:cubicBezTo>
                    <a:pt x="242780" y="34322"/>
                    <a:pt x="214662" y="111132"/>
                    <a:pt x="209861" y="124848"/>
                  </a:cubicBezTo>
                  <a:cubicBezTo>
                    <a:pt x="192030" y="220860"/>
                    <a:pt x="222891" y="301784"/>
                    <a:pt x="289414" y="370364"/>
                  </a:cubicBezTo>
                  <a:cubicBezTo>
                    <a:pt x="305187" y="386823"/>
                    <a:pt x="325076" y="397110"/>
                    <a:pt x="344278" y="408083"/>
                  </a:cubicBezTo>
                  <a:cubicBezTo>
                    <a:pt x="363480" y="419056"/>
                    <a:pt x="376511" y="434829"/>
                    <a:pt x="381311" y="458832"/>
                  </a:cubicBezTo>
                  <a:cubicBezTo>
                    <a:pt x="390912" y="510953"/>
                    <a:pt x="475266" y="744811"/>
                    <a:pt x="471151" y="834651"/>
                  </a:cubicBezTo>
                  <a:cubicBezTo>
                    <a:pt x="470465" y="854539"/>
                    <a:pt x="406686" y="949865"/>
                    <a:pt x="397770" y="962209"/>
                  </a:cubicBezTo>
                  <a:cubicBezTo>
                    <a:pt x="369653" y="1017759"/>
                    <a:pt x="222206" y="1312653"/>
                    <a:pt x="192030" y="1386034"/>
                  </a:cubicBezTo>
                  <a:cubicBezTo>
                    <a:pt x="167342" y="1445013"/>
                    <a:pt x="131680" y="1525937"/>
                    <a:pt x="98762" y="1651439"/>
                  </a:cubicBezTo>
                  <a:cubicBezTo>
                    <a:pt x="54185" y="1818088"/>
                    <a:pt x="-679" y="2021771"/>
                    <a:pt x="6" y="2023828"/>
                  </a:cubicBezTo>
                  <a:cubicBezTo>
                    <a:pt x="6864" y="2051260"/>
                    <a:pt x="9608" y="2054003"/>
                    <a:pt x="37725" y="2051946"/>
                  </a:cubicBezTo>
                  <a:cubicBezTo>
                    <a:pt x="50756" y="2051260"/>
                    <a:pt x="59671" y="2056061"/>
                    <a:pt x="65843" y="2066348"/>
                  </a:cubicBezTo>
                  <a:cubicBezTo>
                    <a:pt x="73387" y="2079378"/>
                    <a:pt x="83674" y="2084179"/>
                    <a:pt x="98762" y="2079378"/>
                  </a:cubicBezTo>
                  <a:cubicBezTo>
                    <a:pt x="110420" y="2075949"/>
                    <a:pt x="120707" y="2078692"/>
                    <a:pt x="128251" y="2089665"/>
                  </a:cubicBezTo>
                  <a:cubicBezTo>
                    <a:pt x="136481" y="2103381"/>
                    <a:pt x="148139" y="2106810"/>
                    <a:pt x="163227" y="2102695"/>
                  </a:cubicBezTo>
                  <a:cubicBezTo>
                    <a:pt x="176257" y="2099266"/>
                    <a:pt x="186544" y="2104067"/>
                    <a:pt x="194088" y="2114354"/>
                  </a:cubicBezTo>
                  <a:cubicBezTo>
                    <a:pt x="202317" y="2126698"/>
                    <a:pt x="213290" y="2128756"/>
                    <a:pt x="226320" y="2123955"/>
                  </a:cubicBezTo>
                  <a:cubicBezTo>
                    <a:pt x="240036" y="2118469"/>
                    <a:pt x="251009" y="2123269"/>
                    <a:pt x="258553" y="2134928"/>
                  </a:cubicBezTo>
                  <a:cubicBezTo>
                    <a:pt x="266783" y="2146586"/>
                    <a:pt x="276384" y="2149330"/>
                    <a:pt x="288728" y="2143843"/>
                  </a:cubicBezTo>
                  <a:cubicBezTo>
                    <a:pt x="302444" y="2137671"/>
                    <a:pt x="314103" y="2140414"/>
                    <a:pt x="323704" y="2152759"/>
                  </a:cubicBezTo>
                  <a:cubicBezTo>
                    <a:pt x="332619" y="2164417"/>
                    <a:pt x="343592" y="2166475"/>
                    <a:pt x="356622" y="2160302"/>
                  </a:cubicBezTo>
                  <a:cubicBezTo>
                    <a:pt x="369653" y="2154816"/>
                    <a:pt x="381311" y="2157559"/>
                    <a:pt x="390227" y="2168532"/>
                  </a:cubicBezTo>
                  <a:cubicBezTo>
                    <a:pt x="399142" y="2180191"/>
                    <a:pt x="410115" y="2181562"/>
                    <a:pt x="421088" y="2175390"/>
                  </a:cubicBezTo>
                  <a:cubicBezTo>
                    <a:pt x="435489" y="2167846"/>
                    <a:pt x="446462" y="2171275"/>
                    <a:pt x="456063" y="2181562"/>
                  </a:cubicBezTo>
                  <a:cubicBezTo>
                    <a:pt x="466350" y="2191849"/>
                    <a:pt x="476637" y="2193221"/>
                    <a:pt x="489668" y="2186363"/>
                  </a:cubicBezTo>
                  <a:cubicBezTo>
                    <a:pt x="501326" y="2180191"/>
                    <a:pt x="512985" y="2182248"/>
                    <a:pt x="521900" y="2191163"/>
                  </a:cubicBezTo>
                  <a:cubicBezTo>
                    <a:pt x="531501" y="2200765"/>
                    <a:pt x="541788" y="2202822"/>
                    <a:pt x="554133" y="2195964"/>
                  </a:cubicBezTo>
                  <a:cubicBezTo>
                    <a:pt x="567849" y="2189106"/>
                    <a:pt x="580193" y="2190478"/>
                    <a:pt x="591852" y="2200765"/>
                  </a:cubicBezTo>
                  <a:cubicBezTo>
                    <a:pt x="600767" y="2208994"/>
                    <a:pt x="611054" y="2208994"/>
                    <a:pt x="620655" y="2202822"/>
                  </a:cubicBezTo>
                  <a:cubicBezTo>
                    <a:pt x="634371" y="2194592"/>
                    <a:pt x="646716" y="2195964"/>
                    <a:pt x="658374" y="2205565"/>
                  </a:cubicBezTo>
                  <a:cubicBezTo>
                    <a:pt x="668661" y="2213795"/>
                    <a:pt x="678263" y="2213795"/>
                    <a:pt x="688550" y="2206251"/>
                  </a:cubicBezTo>
                  <a:cubicBezTo>
                    <a:pt x="700894" y="2198021"/>
                    <a:pt x="712553" y="2198021"/>
                    <a:pt x="724897" y="2206937"/>
                  </a:cubicBezTo>
                  <a:cubicBezTo>
                    <a:pt x="735184" y="2215166"/>
                    <a:pt x="745471" y="2215852"/>
                    <a:pt x="757130" y="2206937"/>
                  </a:cubicBezTo>
                  <a:cubicBezTo>
                    <a:pt x="768788" y="2198021"/>
                    <a:pt x="781133" y="2198707"/>
                    <a:pt x="793477" y="2206937"/>
                  </a:cubicBezTo>
                  <a:cubicBezTo>
                    <a:pt x="804450" y="2214481"/>
                    <a:pt x="814051" y="2214481"/>
                    <a:pt x="824338" y="2206251"/>
                  </a:cubicBezTo>
                  <a:cubicBezTo>
                    <a:pt x="835997" y="2196650"/>
                    <a:pt x="847655" y="2195964"/>
                    <a:pt x="860685" y="2202822"/>
                  </a:cubicBezTo>
                  <a:cubicBezTo>
                    <a:pt x="870972" y="2208308"/>
                    <a:pt x="881945" y="2210366"/>
                    <a:pt x="892232" y="2201450"/>
                  </a:cubicBezTo>
                  <a:cubicBezTo>
                    <a:pt x="904577" y="2190478"/>
                    <a:pt x="916921" y="2189792"/>
                    <a:pt x="931323" y="2198707"/>
                  </a:cubicBezTo>
                  <a:cubicBezTo>
                    <a:pt x="941610" y="2205565"/>
                    <a:pt x="951897" y="2203508"/>
                    <a:pt x="959441" y="2193907"/>
                  </a:cubicBezTo>
                  <a:cubicBezTo>
                    <a:pt x="969728" y="2181562"/>
                    <a:pt x="982072" y="2180191"/>
                    <a:pt x="995788" y="2187049"/>
                  </a:cubicBezTo>
                  <a:cubicBezTo>
                    <a:pt x="1008818" y="2193907"/>
                    <a:pt x="1019105" y="2191849"/>
                    <a:pt x="1028021" y="2179505"/>
                  </a:cubicBezTo>
                  <a:cubicBezTo>
                    <a:pt x="1035564" y="2169218"/>
                    <a:pt x="1047223" y="2167846"/>
                    <a:pt x="1058196" y="2173333"/>
                  </a:cubicBezTo>
                  <a:cubicBezTo>
                    <a:pt x="1071226" y="2180191"/>
                    <a:pt x="1082199" y="2176762"/>
                    <a:pt x="1091114" y="2166475"/>
                  </a:cubicBezTo>
                  <a:cubicBezTo>
                    <a:pt x="1100715" y="2156188"/>
                    <a:pt x="1112374" y="2151387"/>
                    <a:pt x="1126090" y="2157559"/>
                  </a:cubicBezTo>
                  <a:cubicBezTo>
                    <a:pt x="1139120" y="2163731"/>
                    <a:pt x="1148036" y="2160988"/>
                    <a:pt x="1156265" y="2149330"/>
                  </a:cubicBezTo>
                  <a:cubicBezTo>
                    <a:pt x="1163809" y="2139043"/>
                    <a:pt x="1174096" y="2132185"/>
                    <a:pt x="1186440" y="2136985"/>
                  </a:cubicBezTo>
                  <a:cubicBezTo>
                    <a:pt x="1203585" y="2143157"/>
                    <a:pt x="1214558" y="2137671"/>
                    <a:pt x="1224159" y="2123955"/>
                  </a:cubicBezTo>
                  <a:cubicBezTo>
                    <a:pt x="1231017" y="2114354"/>
                    <a:pt x="1240619" y="2110925"/>
                    <a:pt x="1251591" y="2115040"/>
                  </a:cubicBezTo>
                  <a:cubicBezTo>
                    <a:pt x="1265993" y="2120526"/>
                    <a:pt x="1276280" y="2116411"/>
                    <a:pt x="1283824" y="2102695"/>
                  </a:cubicBezTo>
                  <a:cubicBezTo>
                    <a:pt x="1290682" y="2089665"/>
                    <a:pt x="1300969" y="2084179"/>
                    <a:pt x="1316057" y="2089665"/>
                  </a:cubicBezTo>
                  <a:cubicBezTo>
                    <a:pt x="1329773" y="2094466"/>
                    <a:pt x="1340060" y="2090351"/>
                    <a:pt x="1345546" y="2075949"/>
                  </a:cubicBezTo>
                  <a:cubicBezTo>
                    <a:pt x="1350347" y="2062919"/>
                    <a:pt x="1359262" y="2056747"/>
                    <a:pt x="1374350" y="2058118"/>
                  </a:cubicBezTo>
                  <a:cubicBezTo>
                    <a:pt x="1382579" y="2058804"/>
                    <a:pt x="1390123" y="2058118"/>
                    <a:pt x="1396295" y="2054003"/>
                  </a:cubicBezTo>
                  <a:cubicBezTo>
                    <a:pt x="1400410" y="2051260"/>
                    <a:pt x="1404525" y="2047145"/>
                    <a:pt x="1406582" y="2041659"/>
                  </a:cubicBezTo>
                  <a:cubicBezTo>
                    <a:pt x="1407954" y="2038230"/>
                    <a:pt x="1409325" y="2036173"/>
                    <a:pt x="1411383" y="2034115"/>
                  </a:cubicBezTo>
                  <a:cubicBezTo>
                    <a:pt x="1417555" y="2028629"/>
                    <a:pt x="1425785" y="2026571"/>
                    <a:pt x="1434700" y="2029315"/>
                  </a:cubicBezTo>
                  <a:cubicBezTo>
                    <a:pt x="1449102" y="2032744"/>
                    <a:pt x="1458017" y="2027257"/>
                    <a:pt x="1463504" y="2014913"/>
                  </a:cubicBezTo>
                  <a:cubicBezTo>
                    <a:pt x="1469676" y="1999825"/>
                    <a:pt x="1480649" y="1995710"/>
                    <a:pt x="1494365" y="1997768"/>
                  </a:cubicBezTo>
                  <a:cubicBezTo>
                    <a:pt x="1508766" y="1999825"/>
                    <a:pt x="1517682" y="1993653"/>
                    <a:pt x="1523168" y="1980623"/>
                  </a:cubicBezTo>
                  <a:cubicBezTo>
                    <a:pt x="1527969" y="1968278"/>
                    <a:pt x="1538256" y="1962792"/>
                    <a:pt x="1551286" y="1964164"/>
                  </a:cubicBezTo>
                  <a:cubicBezTo>
                    <a:pt x="1565002" y="1965535"/>
                    <a:pt x="1573917" y="1960049"/>
                    <a:pt x="1579404" y="1947704"/>
                  </a:cubicBezTo>
                  <a:cubicBezTo>
                    <a:pt x="1585576" y="1933303"/>
                    <a:pt x="1596549" y="1926445"/>
                    <a:pt x="1611636" y="1927130"/>
                  </a:cubicBezTo>
                  <a:cubicBezTo>
                    <a:pt x="1623981" y="1927816"/>
                    <a:pt x="1632210" y="1921644"/>
                    <a:pt x="1635639" y="1910671"/>
                  </a:cubicBezTo>
                  <a:cubicBezTo>
                    <a:pt x="1640440" y="1895584"/>
                    <a:pt x="1651413" y="1888726"/>
                    <a:pt x="1666500" y="1888726"/>
                  </a:cubicBezTo>
                  <a:cubicBezTo>
                    <a:pt x="1679531" y="1888726"/>
                    <a:pt x="1687074" y="1882553"/>
                    <a:pt x="1690503" y="1870209"/>
                  </a:cubicBezTo>
                  <a:cubicBezTo>
                    <a:pt x="1694618" y="1855807"/>
                    <a:pt x="1704219" y="1848263"/>
                    <a:pt x="1718621" y="1848263"/>
                  </a:cubicBezTo>
                  <a:cubicBezTo>
                    <a:pt x="1731651" y="1847578"/>
                    <a:pt x="1740567" y="1842091"/>
                    <a:pt x="1743310" y="1828375"/>
                  </a:cubicBezTo>
                  <a:cubicBezTo>
                    <a:pt x="1746739" y="1813973"/>
                    <a:pt x="1757026" y="1806430"/>
                    <a:pt x="1771428" y="1805058"/>
                  </a:cubicBezTo>
                  <a:cubicBezTo>
                    <a:pt x="1784458" y="1803686"/>
                    <a:pt x="1792002" y="1797514"/>
                    <a:pt x="1794745" y="1785170"/>
                  </a:cubicBezTo>
                  <a:cubicBezTo>
                    <a:pt x="1797488" y="1770768"/>
                    <a:pt x="1806404" y="1762538"/>
                    <a:pt x="1820805" y="1759795"/>
                  </a:cubicBezTo>
                  <a:cubicBezTo>
                    <a:pt x="1832464" y="1757738"/>
                    <a:pt x="1842065" y="1752251"/>
                    <a:pt x="1844123" y="1739221"/>
                  </a:cubicBezTo>
                  <a:cubicBezTo>
                    <a:pt x="1846866" y="1722762"/>
                    <a:pt x="1855781" y="1714532"/>
                    <a:pt x="1872240" y="1712475"/>
                  </a:cubicBezTo>
                  <a:cubicBezTo>
                    <a:pt x="1884585" y="1711103"/>
                    <a:pt x="1890757" y="1702874"/>
                    <a:pt x="1890757" y="1691215"/>
                  </a:cubicBezTo>
                  <a:cubicBezTo>
                    <a:pt x="1890757" y="1674756"/>
                    <a:pt x="1899672" y="1665841"/>
                    <a:pt x="1914760" y="1662412"/>
                  </a:cubicBezTo>
                  <a:cubicBezTo>
                    <a:pt x="1929162" y="1658983"/>
                    <a:pt x="1935334" y="1651439"/>
                    <a:pt x="1935334" y="1636351"/>
                  </a:cubicBezTo>
                  <a:cubicBezTo>
                    <a:pt x="1935334" y="1628807"/>
                    <a:pt x="1938077" y="1622635"/>
                    <a:pt x="1942878" y="1617834"/>
                  </a:cubicBezTo>
                  <a:cubicBezTo>
                    <a:pt x="1944935" y="1619206"/>
                    <a:pt x="1597920" y="1151490"/>
                    <a:pt x="1504652" y="1065080"/>
                  </a:cubicBezTo>
                  <a:close/>
                </a:path>
              </a:pathLst>
            </a:custGeom>
            <a:solidFill>
              <a:schemeClr val="accent6"/>
            </a:solidFill>
            <a:ln w="6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B29F25E3-8F89-4BD8-BB89-197B87516A0F}"/>
                </a:ext>
              </a:extLst>
            </p:cNvPr>
            <p:cNvSpPr/>
            <p:nvPr/>
          </p:nvSpPr>
          <p:spPr>
            <a:xfrm>
              <a:off x="9569625" y="2293546"/>
              <a:ext cx="569214" cy="246888"/>
            </a:xfrm>
            <a:custGeom>
              <a:avLst/>
              <a:gdLst>
                <a:gd name="connsiteX0" fmla="*/ 573329 w 569214"/>
                <a:gd name="connsiteY0" fmla="*/ 120015 h 246888"/>
                <a:gd name="connsiteX1" fmla="*/ 511607 w 569214"/>
                <a:gd name="connsiteY1" fmla="*/ 0 h 246888"/>
                <a:gd name="connsiteX2" fmla="*/ 402565 w 569214"/>
                <a:gd name="connsiteY2" fmla="*/ 42520 h 246888"/>
                <a:gd name="connsiteX3" fmla="*/ 165278 w 569214"/>
                <a:gd name="connsiteY3" fmla="*/ 93955 h 246888"/>
                <a:gd name="connsiteX4" fmla="*/ 0 w 569214"/>
                <a:gd name="connsiteY4" fmla="*/ 93269 h 246888"/>
                <a:gd name="connsiteX5" fmla="*/ 4801 w 569214"/>
                <a:gd name="connsiteY5" fmla="*/ 226314 h 246888"/>
                <a:gd name="connsiteX6" fmla="*/ 4801 w 569214"/>
                <a:gd name="connsiteY6" fmla="*/ 227000 h 246888"/>
                <a:gd name="connsiteX7" fmla="*/ 6172 w 569214"/>
                <a:gd name="connsiteY7" fmla="*/ 227686 h 246888"/>
                <a:gd name="connsiteX8" fmla="*/ 104927 w 569214"/>
                <a:gd name="connsiteY8" fmla="*/ 244831 h 246888"/>
                <a:gd name="connsiteX9" fmla="*/ 189281 w 569214"/>
                <a:gd name="connsiteY9" fmla="*/ 246202 h 246888"/>
                <a:gd name="connsiteX10" fmla="*/ 443027 w 569214"/>
                <a:gd name="connsiteY10" fmla="*/ 189281 h 246888"/>
                <a:gd name="connsiteX11" fmla="*/ 573329 w 569214"/>
                <a:gd name="connsiteY11" fmla="*/ 120015 h 246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9214" h="246888">
                  <a:moveTo>
                    <a:pt x="573329" y="120015"/>
                  </a:moveTo>
                  <a:cubicBezTo>
                    <a:pt x="551383" y="82296"/>
                    <a:pt x="527380" y="41148"/>
                    <a:pt x="511607" y="0"/>
                  </a:cubicBezTo>
                  <a:cubicBezTo>
                    <a:pt x="484861" y="11659"/>
                    <a:pt x="434111" y="32918"/>
                    <a:pt x="402565" y="42520"/>
                  </a:cubicBezTo>
                  <a:cubicBezTo>
                    <a:pt x="357302" y="56236"/>
                    <a:pt x="205740" y="90526"/>
                    <a:pt x="165278" y="93955"/>
                  </a:cubicBezTo>
                  <a:cubicBezTo>
                    <a:pt x="108356" y="99441"/>
                    <a:pt x="57607" y="100127"/>
                    <a:pt x="0" y="93269"/>
                  </a:cubicBezTo>
                  <a:cubicBezTo>
                    <a:pt x="17831" y="150190"/>
                    <a:pt x="17145" y="217399"/>
                    <a:pt x="4801" y="226314"/>
                  </a:cubicBezTo>
                  <a:cubicBezTo>
                    <a:pt x="4801" y="226314"/>
                    <a:pt x="4801" y="226314"/>
                    <a:pt x="4801" y="227000"/>
                  </a:cubicBezTo>
                  <a:cubicBezTo>
                    <a:pt x="5486" y="227000"/>
                    <a:pt x="5486" y="227000"/>
                    <a:pt x="6172" y="227686"/>
                  </a:cubicBezTo>
                  <a:cubicBezTo>
                    <a:pt x="39091" y="234544"/>
                    <a:pt x="71323" y="242087"/>
                    <a:pt x="104927" y="244831"/>
                  </a:cubicBezTo>
                  <a:cubicBezTo>
                    <a:pt x="133045" y="246888"/>
                    <a:pt x="159791" y="248260"/>
                    <a:pt x="189281" y="246202"/>
                  </a:cubicBezTo>
                  <a:cubicBezTo>
                    <a:pt x="242773" y="239344"/>
                    <a:pt x="414909" y="199568"/>
                    <a:pt x="443027" y="189281"/>
                  </a:cubicBezTo>
                  <a:cubicBezTo>
                    <a:pt x="497891" y="166649"/>
                    <a:pt x="535610" y="147447"/>
                    <a:pt x="573329" y="120015"/>
                  </a:cubicBezTo>
                  <a:close/>
                </a:path>
              </a:pathLst>
            </a:custGeom>
            <a:solidFill>
              <a:schemeClr val="accent4"/>
            </a:solidFill>
            <a:ln w="6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F1EA5935-963E-4FA0-9898-527EB6ED209D}"/>
                </a:ext>
              </a:extLst>
            </p:cNvPr>
            <p:cNvSpPr/>
            <p:nvPr/>
          </p:nvSpPr>
          <p:spPr>
            <a:xfrm>
              <a:off x="9721567" y="2319987"/>
              <a:ext cx="198882" cy="246888"/>
            </a:xfrm>
            <a:custGeom>
              <a:avLst/>
              <a:gdLst>
                <a:gd name="connsiteX0" fmla="*/ 201930 w 198882"/>
                <a:gd name="connsiteY0" fmla="*/ 157353 h 246888"/>
                <a:gd name="connsiteX1" fmla="*/ 187529 w 198882"/>
                <a:gd name="connsiteY1" fmla="*/ 66142 h 246888"/>
                <a:gd name="connsiteX2" fmla="*/ 97003 w 198882"/>
                <a:gd name="connsiteY2" fmla="*/ 991 h 246888"/>
                <a:gd name="connsiteX3" fmla="*/ 66142 w 198882"/>
                <a:gd name="connsiteY3" fmla="*/ 5792 h 246888"/>
                <a:gd name="connsiteX4" fmla="*/ 991 w 198882"/>
                <a:gd name="connsiteY4" fmla="*/ 96317 h 246888"/>
                <a:gd name="connsiteX5" fmla="*/ 15393 w 198882"/>
                <a:gd name="connsiteY5" fmla="*/ 187529 h 246888"/>
                <a:gd name="connsiteX6" fmla="*/ 105918 w 198882"/>
                <a:gd name="connsiteY6" fmla="*/ 252680 h 246888"/>
                <a:gd name="connsiteX7" fmla="*/ 136779 w 198882"/>
                <a:gd name="connsiteY7" fmla="*/ 247879 h 246888"/>
                <a:gd name="connsiteX8" fmla="*/ 201930 w 198882"/>
                <a:gd name="connsiteY8" fmla="*/ 157353 h 246888"/>
                <a:gd name="connsiteX9" fmla="*/ 115520 w 198882"/>
                <a:gd name="connsiteY9" fmla="*/ 206731 h 246888"/>
                <a:gd name="connsiteX10" fmla="*/ 112776 w 198882"/>
                <a:gd name="connsiteY10" fmla="*/ 207417 h 246888"/>
                <a:gd name="connsiteX11" fmla="*/ 46254 w 198882"/>
                <a:gd name="connsiteY11" fmla="*/ 159411 h 246888"/>
                <a:gd name="connsiteX12" fmla="*/ 38710 w 198882"/>
                <a:gd name="connsiteY12" fmla="*/ 112776 h 246888"/>
                <a:gd name="connsiteX13" fmla="*/ 86716 w 198882"/>
                <a:gd name="connsiteY13" fmla="*/ 46254 h 246888"/>
                <a:gd name="connsiteX14" fmla="*/ 89459 w 198882"/>
                <a:gd name="connsiteY14" fmla="*/ 45568 h 246888"/>
                <a:gd name="connsiteX15" fmla="*/ 155982 w 198882"/>
                <a:gd name="connsiteY15" fmla="*/ 93574 h 246888"/>
                <a:gd name="connsiteX16" fmla="*/ 163526 w 198882"/>
                <a:gd name="connsiteY16" fmla="*/ 140208 h 246888"/>
                <a:gd name="connsiteX17" fmla="*/ 115520 w 198882"/>
                <a:gd name="connsiteY17" fmla="*/ 206731 h 246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8882" h="246888">
                  <a:moveTo>
                    <a:pt x="201930" y="157353"/>
                  </a:moveTo>
                  <a:lnTo>
                    <a:pt x="187529" y="66142"/>
                  </a:lnTo>
                  <a:cubicBezTo>
                    <a:pt x="180671" y="23622"/>
                    <a:pt x="140208" y="-5867"/>
                    <a:pt x="97003" y="991"/>
                  </a:cubicBezTo>
                  <a:lnTo>
                    <a:pt x="66142" y="5792"/>
                  </a:lnTo>
                  <a:cubicBezTo>
                    <a:pt x="23622" y="12650"/>
                    <a:pt x="-5867" y="53112"/>
                    <a:pt x="991" y="96317"/>
                  </a:cubicBezTo>
                  <a:lnTo>
                    <a:pt x="15393" y="187529"/>
                  </a:lnTo>
                  <a:cubicBezTo>
                    <a:pt x="22251" y="230048"/>
                    <a:pt x="62713" y="259538"/>
                    <a:pt x="105918" y="252680"/>
                  </a:cubicBezTo>
                  <a:lnTo>
                    <a:pt x="136779" y="247879"/>
                  </a:lnTo>
                  <a:cubicBezTo>
                    <a:pt x="179299" y="240335"/>
                    <a:pt x="208788" y="199873"/>
                    <a:pt x="201930" y="157353"/>
                  </a:cubicBezTo>
                  <a:close/>
                  <a:moveTo>
                    <a:pt x="115520" y="206731"/>
                  </a:moveTo>
                  <a:lnTo>
                    <a:pt x="112776" y="207417"/>
                  </a:lnTo>
                  <a:cubicBezTo>
                    <a:pt x="81230" y="212217"/>
                    <a:pt x="51740" y="190958"/>
                    <a:pt x="46254" y="159411"/>
                  </a:cubicBezTo>
                  <a:lnTo>
                    <a:pt x="38710" y="112776"/>
                  </a:lnTo>
                  <a:cubicBezTo>
                    <a:pt x="33909" y="81230"/>
                    <a:pt x="55169" y="51740"/>
                    <a:pt x="86716" y="46254"/>
                  </a:cubicBezTo>
                  <a:lnTo>
                    <a:pt x="89459" y="45568"/>
                  </a:lnTo>
                  <a:cubicBezTo>
                    <a:pt x="121006" y="40767"/>
                    <a:pt x="150495" y="62027"/>
                    <a:pt x="155982" y="93574"/>
                  </a:cubicBezTo>
                  <a:lnTo>
                    <a:pt x="163526" y="140208"/>
                  </a:lnTo>
                  <a:cubicBezTo>
                    <a:pt x="168326" y="171755"/>
                    <a:pt x="147066" y="201930"/>
                    <a:pt x="115520" y="206731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6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D3225312-3EB7-4701-A661-EC1E060E7F8C}"/>
                </a:ext>
              </a:extLst>
            </p:cNvPr>
            <p:cNvSpPr/>
            <p:nvPr/>
          </p:nvSpPr>
          <p:spPr>
            <a:xfrm>
              <a:off x="9918523" y="1834050"/>
              <a:ext cx="1145286" cy="1721358"/>
            </a:xfrm>
            <a:custGeom>
              <a:avLst/>
              <a:gdLst>
                <a:gd name="connsiteX0" fmla="*/ 107159 w 1145286"/>
                <a:gd name="connsiteY0" fmla="*/ 672780 h 1721358"/>
                <a:gd name="connsiteX1" fmla="*/ 169567 w 1145286"/>
                <a:gd name="connsiteY1" fmla="*/ 729701 h 1721358"/>
                <a:gd name="connsiteX2" fmla="*/ 303984 w 1145286"/>
                <a:gd name="connsiteY2" fmla="*/ 809254 h 1721358"/>
                <a:gd name="connsiteX3" fmla="*/ 597506 w 1145286"/>
                <a:gd name="connsiteY3" fmla="*/ 1043112 h 1721358"/>
                <a:gd name="connsiteX4" fmla="*/ 679802 w 1145286"/>
                <a:gd name="connsiteY4" fmla="*/ 1157641 h 1721358"/>
                <a:gd name="connsiteX5" fmla="*/ 782672 w 1145286"/>
                <a:gd name="connsiteY5" fmla="*/ 1370239 h 1721358"/>
                <a:gd name="connsiteX6" fmla="*/ 849195 w 1145286"/>
                <a:gd name="connsiteY6" fmla="*/ 1724112 h 1721358"/>
                <a:gd name="connsiteX7" fmla="*/ 871140 w 1145286"/>
                <a:gd name="connsiteY7" fmla="*/ 1716568 h 1721358"/>
                <a:gd name="connsiteX8" fmla="*/ 895143 w 1145286"/>
                <a:gd name="connsiteY8" fmla="*/ 1698051 h 1721358"/>
                <a:gd name="connsiteX9" fmla="*/ 923261 w 1145286"/>
                <a:gd name="connsiteY9" fmla="*/ 1676106 h 1721358"/>
                <a:gd name="connsiteX10" fmla="*/ 947950 w 1145286"/>
                <a:gd name="connsiteY10" fmla="*/ 1656217 h 1721358"/>
                <a:gd name="connsiteX11" fmla="*/ 976068 w 1145286"/>
                <a:gd name="connsiteY11" fmla="*/ 1632900 h 1721358"/>
                <a:gd name="connsiteX12" fmla="*/ 999385 w 1145286"/>
                <a:gd name="connsiteY12" fmla="*/ 1613012 h 1721358"/>
                <a:gd name="connsiteX13" fmla="*/ 1025445 w 1145286"/>
                <a:gd name="connsiteY13" fmla="*/ 1587637 h 1721358"/>
                <a:gd name="connsiteX14" fmla="*/ 1048763 w 1145286"/>
                <a:gd name="connsiteY14" fmla="*/ 1567063 h 1721358"/>
                <a:gd name="connsiteX15" fmla="*/ 1076880 w 1145286"/>
                <a:gd name="connsiteY15" fmla="*/ 1540317 h 1721358"/>
                <a:gd name="connsiteX16" fmla="*/ 1095397 w 1145286"/>
                <a:gd name="connsiteY16" fmla="*/ 1519057 h 1721358"/>
                <a:gd name="connsiteX17" fmla="*/ 1119400 w 1145286"/>
                <a:gd name="connsiteY17" fmla="*/ 1490254 h 1721358"/>
                <a:gd name="connsiteX18" fmla="*/ 1139974 w 1145286"/>
                <a:gd name="connsiteY18" fmla="*/ 1464193 h 1721358"/>
                <a:gd name="connsiteX19" fmla="*/ 1147518 w 1145286"/>
                <a:gd name="connsiteY19" fmla="*/ 1445677 h 1721358"/>
                <a:gd name="connsiteX20" fmla="*/ 706548 w 1145286"/>
                <a:gd name="connsiteY20" fmla="*/ 891550 h 1721358"/>
                <a:gd name="connsiteX21" fmla="*/ 456231 w 1145286"/>
                <a:gd name="connsiteY21" fmla="*/ 698840 h 1721358"/>
                <a:gd name="connsiteX22" fmla="*/ 230603 w 1145286"/>
                <a:gd name="connsiteY22" fmla="*/ 584312 h 1721358"/>
                <a:gd name="connsiteX23" fmla="*/ 168881 w 1145286"/>
                <a:gd name="connsiteY23" fmla="*/ 463611 h 1721358"/>
                <a:gd name="connsiteX24" fmla="*/ 182597 w 1145286"/>
                <a:gd name="connsiteY24" fmla="*/ 366227 h 1721358"/>
                <a:gd name="connsiteX25" fmla="*/ 258721 w 1145286"/>
                <a:gd name="connsiteY25" fmla="*/ 177632 h 1721358"/>
                <a:gd name="connsiteX26" fmla="*/ 331416 w 1145286"/>
                <a:gd name="connsiteY26" fmla="*/ 18527 h 1721358"/>
                <a:gd name="connsiteX27" fmla="*/ 336216 w 1145286"/>
                <a:gd name="connsiteY27" fmla="*/ 10 h 1721358"/>
                <a:gd name="connsiteX28" fmla="*/ 206600 w 1145286"/>
                <a:gd name="connsiteY28" fmla="*/ 154315 h 1721358"/>
                <a:gd name="connsiteX29" fmla="*/ 72869 w 1145286"/>
                <a:gd name="connsiteY29" fmla="*/ 187919 h 1721358"/>
                <a:gd name="connsiteX30" fmla="*/ 174 w 1145286"/>
                <a:gd name="connsiteY30" fmla="*/ 170774 h 1721358"/>
                <a:gd name="connsiteX31" fmla="*/ 81099 w 1145286"/>
                <a:gd name="connsiteY31" fmla="*/ 243469 h 1721358"/>
                <a:gd name="connsiteX32" fmla="*/ 107159 w 1145286"/>
                <a:gd name="connsiteY32" fmla="*/ 672780 h 1721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145286" h="1721358">
                  <a:moveTo>
                    <a:pt x="107159" y="672780"/>
                  </a:moveTo>
                  <a:cubicBezTo>
                    <a:pt x="111960" y="700898"/>
                    <a:pt x="144878" y="715300"/>
                    <a:pt x="169567" y="729701"/>
                  </a:cubicBezTo>
                  <a:cubicBezTo>
                    <a:pt x="214144" y="755762"/>
                    <a:pt x="259407" y="781822"/>
                    <a:pt x="303984" y="809254"/>
                  </a:cubicBezTo>
                  <a:cubicBezTo>
                    <a:pt x="411654" y="875091"/>
                    <a:pt x="513153" y="948472"/>
                    <a:pt x="597506" y="1043112"/>
                  </a:cubicBezTo>
                  <a:cubicBezTo>
                    <a:pt x="629053" y="1078088"/>
                    <a:pt x="656485" y="1115807"/>
                    <a:pt x="679802" y="1157641"/>
                  </a:cubicBezTo>
                  <a:cubicBezTo>
                    <a:pt x="707234" y="1207018"/>
                    <a:pt x="766213" y="1316746"/>
                    <a:pt x="782672" y="1370239"/>
                  </a:cubicBezTo>
                  <a:cubicBezTo>
                    <a:pt x="786787" y="1383955"/>
                    <a:pt x="829307" y="1616441"/>
                    <a:pt x="849195" y="1724112"/>
                  </a:cubicBezTo>
                  <a:cubicBezTo>
                    <a:pt x="854681" y="1719311"/>
                    <a:pt x="862225" y="1716568"/>
                    <a:pt x="871140" y="1716568"/>
                  </a:cubicBezTo>
                  <a:cubicBezTo>
                    <a:pt x="884171" y="1716568"/>
                    <a:pt x="891714" y="1710396"/>
                    <a:pt x="895143" y="1698051"/>
                  </a:cubicBezTo>
                  <a:cubicBezTo>
                    <a:pt x="899258" y="1683649"/>
                    <a:pt x="908859" y="1676106"/>
                    <a:pt x="923261" y="1676106"/>
                  </a:cubicBezTo>
                  <a:cubicBezTo>
                    <a:pt x="936291" y="1675420"/>
                    <a:pt x="945207" y="1669933"/>
                    <a:pt x="947950" y="1656217"/>
                  </a:cubicBezTo>
                  <a:cubicBezTo>
                    <a:pt x="951379" y="1641816"/>
                    <a:pt x="961666" y="1634272"/>
                    <a:pt x="976068" y="1632900"/>
                  </a:cubicBezTo>
                  <a:cubicBezTo>
                    <a:pt x="989098" y="1631529"/>
                    <a:pt x="996642" y="1625356"/>
                    <a:pt x="999385" y="1613012"/>
                  </a:cubicBezTo>
                  <a:cubicBezTo>
                    <a:pt x="1002128" y="1598610"/>
                    <a:pt x="1011044" y="1590381"/>
                    <a:pt x="1025445" y="1587637"/>
                  </a:cubicBezTo>
                  <a:cubicBezTo>
                    <a:pt x="1037104" y="1585580"/>
                    <a:pt x="1046705" y="1580094"/>
                    <a:pt x="1048763" y="1567063"/>
                  </a:cubicBezTo>
                  <a:cubicBezTo>
                    <a:pt x="1051506" y="1550604"/>
                    <a:pt x="1060421" y="1542375"/>
                    <a:pt x="1076880" y="1540317"/>
                  </a:cubicBezTo>
                  <a:cubicBezTo>
                    <a:pt x="1089225" y="1538946"/>
                    <a:pt x="1095397" y="1530716"/>
                    <a:pt x="1095397" y="1519057"/>
                  </a:cubicBezTo>
                  <a:cubicBezTo>
                    <a:pt x="1095397" y="1502598"/>
                    <a:pt x="1104312" y="1493683"/>
                    <a:pt x="1119400" y="1490254"/>
                  </a:cubicBezTo>
                  <a:cubicBezTo>
                    <a:pt x="1133802" y="1486825"/>
                    <a:pt x="1139974" y="1479281"/>
                    <a:pt x="1139974" y="1464193"/>
                  </a:cubicBezTo>
                  <a:cubicBezTo>
                    <a:pt x="1139974" y="1456649"/>
                    <a:pt x="1142717" y="1450477"/>
                    <a:pt x="1147518" y="1445677"/>
                  </a:cubicBezTo>
                  <a:cubicBezTo>
                    <a:pt x="1147518" y="1445677"/>
                    <a:pt x="800503" y="977961"/>
                    <a:pt x="706548" y="891550"/>
                  </a:cubicBezTo>
                  <a:cubicBezTo>
                    <a:pt x="631110" y="821599"/>
                    <a:pt x="544014" y="753019"/>
                    <a:pt x="456231" y="698840"/>
                  </a:cubicBezTo>
                  <a:cubicBezTo>
                    <a:pt x="410968" y="671408"/>
                    <a:pt x="293697" y="597342"/>
                    <a:pt x="230603" y="584312"/>
                  </a:cubicBezTo>
                  <a:cubicBezTo>
                    <a:pt x="219630" y="563738"/>
                    <a:pt x="184655" y="504759"/>
                    <a:pt x="168881" y="463611"/>
                  </a:cubicBezTo>
                  <a:cubicBezTo>
                    <a:pt x="165452" y="428635"/>
                    <a:pt x="173682" y="399832"/>
                    <a:pt x="182597" y="366227"/>
                  </a:cubicBezTo>
                  <a:cubicBezTo>
                    <a:pt x="201114" y="298333"/>
                    <a:pt x="207286" y="233182"/>
                    <a:pt x="258721" y="177632"/>
                  </a:cubicBezTo>
                  <a:cubicBezTo>
                    <a:pt x="288896" y="144714"/>
                    <a:pt x="331416" y="19898"/>
                    <a:pt x="331416" y="18527"/>
                  </a:cubicBezTo>
                  <a:cubicBezTo>
                    <a:pt x="332787" y="12355"/>
                    <a:pt x="334845" y="6182"/>
                    <a:pt x="336216" y="10"/>
                  </a:cubicBezTo>
                  <a:cubicBezTo>
                    <a:pt x="336216" y="-1361"/>
                    <a:pt x="231975" y="135113"/>
                    <a:pt x="206600" y="154315"/>
                  </a:cubicBezTo>
                  <a:cubicBezTo>
                    <a:pt x="162709" y="187234"/>
                    <a:pt x="129105" y="194777"/>
                    <a:pt x="72869" y="187919"/>
                  </a:cubicBezTo>
                  <a:cubicBezTo>
                    <a:pt x="58467" y="185862"/>
                    <a:pt x="4289" y="164602"/>
                    <a:pt x="174" y="170774"/>
                  </a:cubicBezTo>
                  <a:cubicBezTo>
                    <a:pt x="-3940" y="176947"/>
                    <a:pt x="66011" y="223581"/>
                    <a:pt x="81099" y="243469"/>
                  </a:cubicBezTo>
                  <a:cubicBezTo>
                    <a:pt x="149679" y="330566"/>
                    <a:pt x="101673" y="636433"/>
                    <a:pt x="107159" y="67278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  <a:alpha val="20000"/>
              </a:schemeClr>
            </a:solidFill>
            <a:ln w="6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4CB7A393-91DA-4598-ACF0-39FB24C11E66}"/>
                </a:ext>
              </a:extLst>
            </p:cNvPr>
            <p:cNvSpPr/>
            <p:nvPr/>
          </p:nvSpPr>
          <p:spPr>
            <a:xfrm>
              <a:off x="9725302" y="1681102"/>
              <a:ext cx="34290" cy="54864"/>
            </a:xfrm>
            <a:custGeom>
              <a:avLst/>
              <a:gdLst>
                <a:gd name="connsiteX0" fmla="*/ 34976 w 34290"/>
                <a:gd name="connsiteY0" fmla="*/ 55574 h 54864"/>
                <a:gd name="connsiteX1" fmla="*/ 0 w 34290"/>
                <a:gd name="connsiteY1" fmla="*/ 52145 h 54864"/>
                <a:gd name="connsiteX2" fmla="*/ 10973 w 34290"/>
                <a:gd name="connsiteY2" fmla="*/ 21284 h 54864"/>
                <a:gd name="connsiteX3" fmla="*/ 24689 w 34290"/>
                <a:gd name="connsiteY3" fmla="*/ 25 h 54864"/>
                <a:gd name="connsiteX4" fmla="*/ 37033 w 34290"/>
                <a:gd name="connsiteY4" fmla="*/ 25399 h 54864"/>
                <a:gd name="connsiteX5" fmla="*/ 34976 w 34290"/>
                <a:gd name="connsiteY5" fmla="*/ 55574 h 54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290" h="54864">
                  <a:moveTo>
                    <a:pt x="34976" y="55574"/>
                  </a:moveTo>
                  <a:cubicBezTo>
                    <a:pt x="21946" y="59003"/>
                    <a:pt x="19202" y="61747"/>
                    <a:pt x="0" y="52145"/>
                  </a:cubicBezTo>
                  <a:cubicBezTo>
                    <a:pt x="8915" y="36372"/>
                    <a:pt x="5486" y="32257"/>
                    <a:pt x="10973" y="21284"/>
                  </a:cubicBezTo>
                  <a:cubicBezTo>
                    <a:pt x="15088" y="13055"/>
                    <a:pt x="15088" y="-661"/>
                    <a:pt x="24689" y="25"/>
                  </a:cubicBezTo>
                  <a:cubicBezTo>
                    <a:pt x="37033" y="1396"/>
                    <a:pt x="35662" y="15798"/>
                    <a:pt x="37033" y="25399"/>
                  </a:cubicBezTo>
                  <a:cubicBezTo>
                    <a:pt x="38405" y="36372"/>
                    <a:pt x="38405" y="41173"/>
                    <a:pt x="34976" y="55574"/>
                  </a:cubicBezTo>
                  <a:close/>
                </a:path>
              </a:pathLst>
            </a:custGeom>
            <a:solidFill>
              <a:srgbClr val="E1A281">
                <a:alpha val="70000"/>
              </a:srgbClr>
            </a:solidFill>
            <a:ln w="6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F0E06E63-199A-4F9B-B5E9-CA51B5D9B8B1}"/>
                </a:ext>
              </a:extLst>
            </p:cNvPr>
            <p:cNvSpPr/>
            <p:nvPr/>
          </p:nvSpPr>
          <p:spPr>
            <a:xfrm>
              <a:off x="8452872" y="6043500"/>
              <a:ext cx="486918" cy="576072"/>
            </a:xfrm>
            <a:custGeom>
              <a:avLst/>
              <a:gdLst>
                <a:gd name="connsiteX0" fmla="*/ 158690 w 486918"/>
                <a:gd name="connsiteY0" fmla="*/ 471830 h 576072"/>
                <a:gd name="connsiteX1" fmla="*/ 317796 w 486918"/>
                <a:gd name="connsiteY1" fmla="*/ 240030 h 576072"/>
                <a:gd name="connsiteX2" fmla="*/ 330140 w 486918"/>
                <a:gd name="connsiteY2" fmla="*/ 93955 h 576072"/>
                <a:gd name="connsiteX3" fmla="*/ 386376 w 486918"/>
                <a:gd name="connsiteY3" fmla="*/ 0 h 576072"/>
                <a:gd name="connsiteX4" fmla="*/ 483074 w 486918"/>
                <a:gd name="connsiteY4" fmla="*/ 95326 h 576072"/>
                <a:gd name="connsiteX5" fmla="*/ 473473 w 486918"/>
                <a:gd name="connsiteY5" fmla="*/ 225628 h 576072"/>
                <a:gd name="connsiteX6" fmla="*/ 437125 w 486918"/>
                <a:gd name="connsiteY6" fmla="*/ 399821 h 576072"/>
                <a:gd name="connsiteX7" fmla="*/ 441240 w 486918"/>
                <a:gd name="connsiteY7" fmla="*/ 501320 h 576072"/>
                <a:gd name="connsiteX8" fmla="*/ 430953 w 486918"/>
                <a:gd name="connsiteY8" fmla="*/ 519151 h 576072"/>
                <a:gd name="connsiteX9" fmla="*/ 394606 w 486918"/>
                <a:gd name="connsiteY9" fmla="*/ 526694 h 576072"/>
                <a:gd name="connsiteX10" fmla="*/ 404893 w 486918"/>
                <a:gd name="connsiteY10" fmla="*/ 390906 h 576072"/>
                <a:gd name="connsiteX11" fmla="*/ 381575 w 486918"/>
                <a:gd name="connsiteY11" fmla="*/ 256489 h 576072"/>
                <a:gd name="connsiteX12" fmla="*/ 358944 w 486918"/>
                <a:gd name="connsiteY12" fmla="*/ 413537 h 576072"/>
                <a:gd name="connsiteX13" fmla="*/ 246473 w 486918"/>
                <a:gd name="connsiteY13" fmla="*/ 557555 h 576072"/>
                <a:gd name="connsiteX14" fmla="*/ 11243 w 486918"/>
                <a:gd name="connsiteY14" fmla="*/ 576072 h 576072"/>
                <a:gd name="connsiteX15" fmla="*/ 1642 w 486918"/>
                <a:gd name="connsiteY15" fmla="*/ 563042 h 576072"/>
                <a:gd name="connsiteX16" fmla="*/ 29760 w 486918"/>
                <a:gd name="connsiteY16" fmla="*/ 529438 h 576072"/>
                <a:gd name="connsiteX17" fmla="*/ 137431 w 486918"/>
                <a:gd name="connsiteY17" fmla="*/ 480060 h 576072"/>
                <a:gd name="connsiteX18" fmla="*/ 158690 w 486918"/>
                <a:gd name="connsiteY18" fmla="*/ 471830 h 576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86918" h="576072">
                  <a:moveTo>
                    <a:pt x="158690" y="471830"/>
                  </a:moveTo>
                  <a:cubicBezTo>
                    <a:pt x="258817" y="446456"/>
                    <a:pt x="323968" y="351130"/>
                    <a:pt x="317796" y="240030"/>
                  </a:cubicBezTo>
                  <a:cubicBezTo>
                    <a:pt x="315053" y="190652"/>
                    <a:pt x="318482" y="141961"/>
                    <a:pt x="330140" y="93955"/>
                  </a:cubicBezTo>
                  <a:cubicBezTo>
                    <a:pt x="339056" y="56921"/>
                    <a:pt x="354829" y="24003"/>
                    <a:pt x="386376" y="0"/>
                  </a:cubicBezTo>
                  <a:cubicBezTo>
                    <a:pt x="431639" y="4115"/>
                    <a:pt x="472101" y="44577"/>
                    <a:pt x="483074" y="95326"/>
                  </a:cubicBezTo>
                  <a:cubicBezTo>
                    <a:pt x="492675" y="139903"/>
                    <a:pt x="485817" y="183109"/>
                    <a:pt x="473473" y="225628"/>
                  </a:cubicBezTo>
                  <a:cubicBezTo>
                    <a:pt x="456328" y="282550"/>
                    <a:pt x="441926" y="340157"/>
                    <a:pt x="437125" y="399821"/>
                  </a:cubicBezTo>
                  <a:cubicBezTo>
                    <a:pt x="434382" y="434111"/>
                    <a:pt x="433696" y="467716"/>
                    <a:pt x="441240" y="501320"/>
                  </a:cubicBezTo>
                  <a:cubicBezTo>
                    <a:pt x="443983" y="511607"/>
                    <a:pt x="442612" y="517093"/>
                    <a:pt x="430953" y="519151"/>
                  </a:cubicBezTo>
                  <a:cubicBezTo>
                    <a:pt x="419294" y="520522"/>
                    <a:pt x="408322" y="523951"/>
                    <a:pt x="394606" y="526694"/>
                  </a:cubicBezTo>
                  <a:cubicBezTo>
                    <a:pt x="400778" y="480746"/>
                    <a:pt x="406264" y="436169"/>
                    <a:pt x="404893" y="390906"/>
                  </a:cubicBezTo>
                  <a:cubicBezTo>
                    <a:pt x="403521" y="346329"/>
                    <a:pt x="399406" y="302438"/>
                    <a:pt x="381575" y="256489"/>
                  </a:cubicBezTo>
                  <a:cubicBezTo>
                    <a:pt x="361687" y="309982"/>
                    <a:pt x="353458" y="360731"/>
                    <a:pt x="358944" y="413537"/>
                  </a:cubicBezTo>
                  <a:cubicBezTo>
                    <a:pt x="367859" y="495148"/>
                    <a:pt x="328083" y="548640"/>
                    <a:pt x="246473" y="557555"/>
                  </a:cubicBezTo>
                  <a:cubicBezTo>
                    <a:pt x="168292" y="565785"/>
                    <a:pt x="89425" y="569900"/>
                    <a:pt x="11243" y="576072"/>
                  </a:cubicBezTo>
                  <a:cubicBezTo>
                    <a:pt x="-415" y="576758"/>
                    <a:pt x="-1787" y="571271"/>
                    <a:pt x="1642" y="563042"/>
                  </a:cubicBezTo>
                  <a:cubicBezTo>
                    <a:pt x="6443" y="548640"/>
                    <a:pt x="17416" y="538353"/>
                    <a:pt x="29760" y="529438"/>
                  </a:cubicBezTo>
                  <a:cubicBezTo>
                    <a:pt x="61993" y="506120"/>
                    <a:pt x="99712" y="492404"/>
                    <a:pt x="137431" y="480060"/>
                  </a:cubicBezTo>
                  <a:cubicBezTo>
                    <a:pt x="143603" y="477317"/>
                    <a:pt x="151147" y="474574"/>
                    <a:pt x="158690" y="471830"/>
                  </a:cubicBezTo>
                  <a:close/>
                </a:path>
              </a:pathLst>
            </a:custGeom>
            <a:solidFill>
              <a:schemeClr val="accent6"/>
            </a:solidFill>
            <a:ln w="6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DFC5DA6C-3D8F-4457-9C05-6F53ED7366AD}"/>
                </a:ext>
              </a:extLst>
            </p:cNvPr>
            <p:cNvSpPr/>
            <p:nvPr/>
          </p:nvSpPr>
          <p:spPr>
            <a:xfrm>
              <a:off x="9968761" y="6476450"/>
              <a:ext cx="267462" cy="164592"/>
            </a:xfrm>
            <a:custGeom>
              <a:avLst/>
              <a:gdLst>
                <a:gd name="connsiteX0" fmla="*/ 76124 w 267462"/>
                <a:gd name="connsiteY0" fmla="*/ 1162 h 164592"/>
                <a:gd name="connsiteX1" fmla="*/ 269519 w 267462"/>
                <a:gd name="connsiteY1" fmla="*/ 38881 h 164592"/>
                <a:gd name="connsiteX2" fmla="*/ 265405 w 267462"/>
                <a:gd name="connsiteY2" fmla="*/ 90316 h 164592"/>
                <a:gd name="connsiteX3" fmla="*/ 257175 w 267462"/>
                <a:gd name="connsiteY3" fmla="*/ 104032 h 164592"/>
                <a:gd name="connsiteX4" fmla="*/ 232486 w 267462"/>
                <a:gd name="connsiteY4" fmla="*/ 126663 h 164592"/>
                <a:gd name="connsiteX5" fmla="*/ 100813 w 267462"/>
                <a:gd name="connsiteY5" fmla="*/ 164382 h 164592"/>
                <a:gd name="connsiteX6" fmla="*/ 2057 w 267462"/>
                <a:gd name="connsiteY6" fmla="*/ 95802 h 164592"/>
                <a:gd name="connsiteX7" fmla="*/ 0 w 267462"/>
                <a:gd name="connsiteY7" fmla="*/ 92373 h 164592"/>
                <a:gd name="connsiteX8" fmla="*/ 16459 w 267462"/>
                <a:gd name="connsiteY8" fmla="*/ 12820 h 164592"/>
                <a:gd name="connsiteX9" fmla="*/ 76124 w 267462"/>
                <a:gd name="connsiteY9" fmla="*/ 1162 h 164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7462" h="164592">
                  <a:moveTo>
                    <a:pt x="76124" y="1162"/>
                  </a:moveTo>
                  <a:cubicBezTo>
                    <a:pt x="144018" y="-3639"/>
                    <a:pt x="209169" y="5962"/>
                    <a:pt x="269519" y="38881"/>
                  </a:cubicBezTo>
                  <a:cubicBezTo>
                    <a:pt x="268148" y="56026"/>
                    <a:pt x="266776" y="73171"/>
                    <a:pt x="265405" y="90316"/>
                  </a:cubicBezTo>
                  <a:cubicBezTo>
                    <a:pt x="264719" y="96488"/>
                    <a:pt x="261290" y="100603"/>
                    <a:pt x="257175" y="104032"/>
                  </a:cubicBezTo>
                  <a:cubicBezTo>
                    <a:pt x="248945" y="111576"/>
                    <a:pt x="239344" y="117748"/>
                    <a:pt x="232486" y="126663"/>
                  </a:cubicBezTo>
                  <a:cubicBezTo>
                    <a:pt x="197510" y="172612"/>
                    <a:pt x="150190" y="169183"/>
                    <a:pt x="100813" y="164382"/>
                  </a:cubicBezTo>
                  <a:cubicBezTo>
                    <a:pt x="54178" y="159582"/>
                    <a:pt x="29489" y="127349"/>
                    <a:pt x="2057" y="95802"/>
                  </a:cubicBezTo>
                  <a:cubicBezTo>
                    <a:pt x="1372" y="95116"/>
                    <a:pt x="0" y="93745"/>
                    <a:pt x="0" y="92373"/>
                  </a:cubicBezTo>
                  <a:cubicBezTo>
                    <a:pt x="4801" y="65627"/>
                    <a:pt x="1372" y="37509"/>
                    <a:pt x="16459" y="12820"/>
                  </a:cubicBezTo>
                  <a:cubicBezTo>
                    <a:pt x="36347" y="8706"/>
                    <a:pt x="56236" y="4591"/>
                    <a:pt x="76124" y="1162"/>
                  </a:cubicBezTo>
                  <a:close/>
                </a:path>
              </a:pathLst>
            </a:custGeom>
            <a:solidFill>
              <a:schemeClr val="accent6"/>
            </a:solidFill>
            <a:ln w="6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1D144B16-C7D3-40E7-A3B4-CF7F2D92119D}"/>
                </a:ext>
              </a:extLst>
            </p:cNvPr>
            <p:cNvSpPr/>
            <p:nvPr/>
          </p:nvSpPr>
          <p:spPr>
            <a:xfrm>
              <a:off x="9481063" y="-212088"/>
              <a:ext cx="993057" cy="866816"/>
            </a:xfrm>
            <a:custGeom>
              <a:avLst/>
              <a:gdLst>
                <a:gd name="connsiteX0" fmla="*/ 757587 w 980694"/>
                <a:gd name="connsiteY0" fmla="*/ 855324 h 857250"/>
                <a:gd name="connsiteX1" fmla="*/ 226778 w 980694"/>
                <a:gd name="connsiteY1" fmla="*/ 773714 h 857250"/>
                <a:gd name="connsiteX2" fmla="*/ 36812 w 980694"/>
                <a:gd name="connsiteY2" fmla="*/ 679760 h 857250"/>
                <a:gd name="connsiteX3" fmla="*/ 9380 w 980694"/>
                <a:gd name="connsiteY3" fmla="*/ 546714 h 857250"/>
                <a:gd name="connsiteX4" fmla="*/ 145168 w 980694"/>
                <a:gd name="connsiteY4" fmla="*/ 399953 h 857250"/>
                <a:gd name="connsiteX5" fmla="*/ 297416 w 980694"/>
                <a:gd name="connsiteY5" fmla="*/ 347832 h 857250"/>
                <a:gd name="connsiteX6" fmla="*/ 325533 w 980694"/>
                <a:gd name="connsiteY6" fmla="*/ 326573 h 857250"/>
                <a:gd name="connsiteX7" fmla="*/ 472980 w 980694"/>
                <a:gd name="connsiteY7" fmla="*/ 16591 h 857250"/>
                <a:gd name="connsiteX8" fmla="*/ 495612 w 980694"/>
                <a:gd name="connsiteY8" fmla="*/ 132 h 857250"/>
                <a:gd name="connsiteX9" fmla="*/ 512757 w 980694"/>
                <a:gd name="connsiteY9" fmla="*/ 24135 h 857250"/>
                <a:gd name="connsiteX10" fmla="*/ 609455 w 980694"/>
                <a:gd name="connsiteY10" fmla="*/ 374579 h 857250"/>
                <a:gd name="connsiteX11" fmla="*/ 630714 w 980694"/>
                <a:gd name="connsiteY11" fmla="*/ 399267 h 857250"/>
                <a:gd name="connsiteX12" fmla="*/ 936581 w 980694"/>
                <a:gd name="connsiteY12" fmla="*/ 653699 h 857250"/>
                <a:gd name="connsiteX13" fmla="*/ 983215 w 980694"/>
                <a:gd name="connsiteY13" fmla="*/ 754512 h 857250"/>
                <a:gd name="connsiteX14" fmla="*/ 913950 w 980694"/>
                <a:gd name="connsiteY14" fmla="*/ 858068 h 857250"/>
                <a:gd name="connsiteX15" fmla="*/ 757587 w 980694"/>
                <a:gd name="connsiteY15" fmla="*/ 855324 h 857250"/>
                <a:gd name="connsiteX0" fmla="*/ 757587 w 987256"/>
                <a:gd name="connsiteY0" fmla="*/ 855324 h 864884"/>
                <a:gd name="connsiteX1" fmla="*/ 226778 w 987256"/>
                <a:gd name="connsiteY1" fmla="*/ 773714 h 864884"/>
                <a:gd name="connsiteX2" fmla="*/ 36812 w 987256"/>
                <a:gd name="connsiteY2" fmla="*/ 679760 h 864884"/>
                <a:gd name="connsiteX3" fmla="*/ 9380 w 987256"/>
                <a:gd name="connsiteY3" fmla="*/ 546714 h 864884"/>
                <a:gd name="connsiteX4" fmla="*/ 145168 w 987256"/>
                <a:gd name="connsiteY4" fmla="*/ 399953 h 864884"/>
                <a:gd name="connsiteX5" fmla="*/ 297416 w 987256"/>
                <a:gd name="connsiteY5" fmla="*/ 347832 h 864884"/>
                <a:gd name="connsiteX6" fmla="*/ 325533 w 987256"/>
                <a:gd name="connsiteY6" fmla="*/ 326573 h 864884"/>
                <a:gd name="connsiteX7" fmla="*/ 472980 w 987256"/>
                <a:gd name="connsiteY7" fmla="*/ 16591 h 864884"/>
                <a:gd name="connsiteX8" fmla="*/ 495612 w 987256"/>
                <a:gd name="connsiteY8" fmla="*/ 132 h 864884"/>
                <a:gd name="connsiteX9" fmla="*/ 512757 w 987256"/>
                <a:gd name="connsiteY9" fmla="*/ 24135 h 864884"/>
                <a:gd name="connsiteX10" fmla="*/ 609455 w 987256"/>
                <a:gd name="connsiteY10" fmla="*/ 374579 h 864884"/>
                <a:gd name="connsiteX11" fmla="*/ 630714 w 987256"/>
                <a:gd name="connsiteY11" fmla="*/ 399267 h 864884"/>
                <a:gd name="connsiteX12" fmla="*/ 936581 w 987256"/>
                <a:gd name="connsiteY12" fmla="*/ 653699 h 864884"/>
                <a:gd name="connsiteX13" fmla="*/ 983215 w 987256"/>
                <a:gd name="connsiteY13" fmla="*/ 754512 h 864884"/>
                <a:gd name="connsiteX14" fmla="*/ 916968 w 987256"/>
                <a:gd name="connsiteY14" fmla="*/ 864104 h 864884"/>
                <a:gd name="connsiteX15" fmla="*/ 757587 w 987256"/>
                <a:gd name="connsiteY15" fmla="*/ 855324 h 864884"/>
                <a:gd name="connsiteX0" fmla="*/ 763388 w 993057"/>
                <a:gd name="connsiteY0" fmla="*/ 855324 h 864884"/>
                <a:gd name="connsiteX1" fmla="*/ 232579 w 993057"/>
                <a:gd name="connsiteY1" fmla="*/ 773714 h 864884"/>
                <a:gd name="connsiteX2" fmla="*/ 27523 w 993057"/>
                <a:gd name="connsiteY2" fmla="*/ 679760 h 864884"/>
                <a:gd name="connsiteX3" fmla="*/ 15181 w 993057"/>
                <a:gd name="connsiteY3" fmla="*/ 546714 h 864884"/>
                <a:gd name="connsiteX4" fmla="*/ 150969 w 993057"/>
                <a:gd name="connsiteY4" fmla="*/ 399953 h 864884"/>
                <a:gd name="connsiteX5" fmla="*/ 303217 w 993057"/>
                <a:gd name="connsiteY5" fmla="*/ 347832 h 864884"/>
                <a:gd name="connsiteX6" fmla="*/ 331334 w 993057"/>
                <a:gd name="connsiteY6" fmla="*/ 326573 h 864884"/>
                <a:gd name="connsiteX7" fmla="*/ 478781 w 993057"/>
                <a:gd name="connsiteY7" fmla="*/ 16591 h 864884"/>
                <a:gd name="connsiteX8" fmla="*/ 501413 w 993057"/>
                <a:gd name="connsiteY8" fmla="*/ 132 h 864884"/>
                <a:gd name="connsiteX9" fmla="*/ 518558 w 993057"/>
                <a:gd name="connsiteY9" fmla="*/ 24135 h 864884"/>
                <a:gd name="connsiteX10" fmla="*/ 615256 w 993057"/>
                <a:gd name="connsiteY10" fmla="*/ 374579 h 864884"/>
                <a:gd name="connsiteX11" fmla="*/ 636515 w 993057"/>
                <a:gd name="connsiteY11" fmla="*/ 399267 h 864884"/>
                <a:gd name="connsiteX12" fmla="*/ 942382 w 993057"/>
                <a:gd name="connsiteY12" fmla="*/ 653699 h 864884"/>
                <a:gd name="connsiteX13" fmla="*/ 989016 w 993057"/>
                <a:gd name="connsiteY13" fmla="*/ 754512 h 864884"/>
                <a:gd name="connsiteX14" fmla="*/ 922769 w 993057"/>
                <a:gd name="connsiteY14" fmla="*/ 864104 h 864884"/>
                <a:gd name="connsiteX15" fmla="*/ 763388 w 993057"/>
                <a:gd name="connsiteY15" fmla="*/ 855324 h 864884"/>
                <a:gd name="connsiteX0" fmla="*/ 766405 w 993057"/>
                <a:gd name="connsiteY0" fmla="*/ 864377 h 866816"/>
                <a:gd name="connsiteX1" fmla="*/ 232579 w 993057"/>
                <a:gd name="connsiteY1" fmla="*/ 773714 h 866816"/>
                <a:gd name="connsiteX2" fmla="*/ 27523 w 993057"/>
                <a:gd name="connsiteY2" fmla="*/ 679760 h 866816"/>
                <a:gd name="connsiteX3" fmla="*/ 15181 w 993057"/>
                <a:gd name="connsiteY3" fmla="*/ 546714 h 866816"/>
                <a:gd name="connsiteX4" fmla="*/ 150969 w 993057"/>
                <a:gd name="connsiteY4" fmla="*/ 399953 h 866816"/>
                <a:gd name="connsiteX5" fmla="*/ 303217 w 993057"/>
                <a:gd name="connsiteY5" fmla="*/ 347832 h 866816"/>
                <a:gd name="connsiteX6" fmla="*/ 331334 w 993057"/>
                <a:gd name="connsiteY6" fmla="*/ 326573 h 866816"/>
                <a:gd name="connsiteX7" fmla="*/ 478781 w 993057"/>
                <a:gd name="connsiteY7" fmla="*/ 16591 h 866816"/>
                <a:gd name="connsiteX8" fmla="*/ 501413 w 993057"/>
                <a:gd name="connsiteY8" fmla="*/ 132 h 866816"/>
                <a:gd name="connsiteX9" fmla="*/ 518558 w 993057"/>
                <a:gd name="connsiteY9" fmla="*/ 24135 h 866816"/>
                <a:gd name="connsiteX10" fmla="*/ 615256 w 993057"/>
                <a:gd name="connsiteY10" fmla="*/ 374579 h 866816"/>
                <a:gd name="connsiteX11" fmla="*/ 636515 w 993057"/>
                <a:gd name="connsiteY11" fmla="*/ 399267 h 866816"/>
                <a:gd name="connsiteX12" fmla="*/ 942382 w 993057"/>
                <a:gd name="connsiteY12" fmla="*/ 653699 h 866816"/>
                <a:gd name="connsiteX13" fmla="*/ 989016 w 993057"/>
                <a:gd name="connsiteY13" fmla="*/ 754512 h 866816"/>
                <a:gd name="connsiteX14" fmla="*/ 922769 w 993057"/>
                <a:gd name="connsiteY14" fmla="*/ 864104 h 866816"/>
                <a:gd name="connsiteX15" fmla="*/ 766405 w 993057"/>
                <a:gd name="connsiteY15" fmla="*/ 864377 h 866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93057" h="866816">
                  <a:moveTo>
                    <a:pt x="766405" y="864377"/>
                  </a:moveTo>
                  <a:cubicBezTo>
                    <a:pt x="672451" y="854090"/>
                    <a:pt x="347794" y="810747"/>
                    <a:pt x="232579" y="773714"/>
                  </a:cubicBezTo>
                  <a:cubicBezTo>
                    <a:pt x="190745" y="762056"/>
                    <a:pt x="50154" y="697590"/>
                    <a:pt x="27523" y="679760"/>
                  </a:cubicBezTo>
                  <a:cubicBezTo>
                    <a:pt x="-12254" y="642041"/>
                    <a:pt x="-1964" y="596092"/>
                    <a:pt x="15181" y="546714"/>
                  </a:cubicBezTo>
                  <a:cubicBezTo>
                    <a:pt x="39184" y="478820"/>
                    <a:pt x="90619" y="434929"/>
                    <a:pt x="150969" y="399953"/>
                  </a:cubicBezTo>
                  <a:cubicBezTo>
                    <a:pt x="198289" y="373207"/>
                    <a:pt x="249038" y="356062"/>
                    <a:pt x="303217" y="347832"/>
                  </a:cubicBezTo>
                  <a:cubicBezTo>
                    <a:pt x="317618" y="345775"/>
                    <a:pt x="325848" y="340289"/>
                    <a:pt x="331334" y="326573"/>
                  </a:cubicBezTo>
                  <a:cubicBezTo>
                    <a:pt x="371797" y="237419"/>
                    <a:pt x="469180" y="30307"/>
                    <a:pt x="478781" y="16591"/>
                  </a:cubicBezTo>
                  <a:cubicBezTo>
                    <a:pt x="484268" y="8361"/>
                    <a:pt x="490440" y="-1240"/>
                    <a:pt x="501413" y="132"/>
                  </a:cubicBezTo>
                  <a:cubicBezTo>
                    <a:pt x="513757" y="1503"/>
                    <a:pt x="517186" y="13848"/>
                    <a:pt x="518558" y="24135"/>
                  </a:cubicBezTo>
                  <a:cubicBezTo>
                    <a:pt x="523358" y="60482"/>
                    <a:pt x="591938" y="292968"/>
                    <a:pt x="615256" y="374579"/>
                  </a:cubicBezTo>
                  <a:cubicBezTo>
                    <a:pt x="618685" y="386923"/>
                    <a:pt x="624857" y="393781"/>
                    <a:pt x="636515" y="399267"/>
                  </a:cubicBezTo>
                  <a:cubicBezTo>
                    <a:pt x="761331" y="456875"/>
                    <a:pt x="864887" y="539171"/>
                    <a:pt x="942382" y="653699"/>
                  </a:cubicBezTo>
                  <a:cubicBezTo>
                    <a:pt x="963642" y="684560"/>
                    <a:pt x="980101" y="717479"/>
                    <a:pt x="989016" y="754512"/>
                  </a:cubicBezTo>
                  <a:cubicBezTo>
                    <a:pt x="1002732" y="812805"/>
                    <a:pt x="981747" y="854502"/>
                    <a:pt x="922769" y="864104"/>
                  </a:cubicBezTo>
                  <a:cubicBezTo>
                    <a:pt x="901509" y="867533"/>
                    <a:pt x="824012" y="867806"/>
                    <a:pt x="766405" y="864377"/>
                  </a:cubicBezTo>
                  <a:close/>
                </a:path>
              </a:pathLst>
            </a:custGeom>
            <a:solidFill>
              <a:srgbClr val="1B1B1B"/>
            </a:solidFill>
            <a:ln w="6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440D6D7C-D6CB-4F97-83FA-69B5F7829239}"/>
                </a:ext>
              </a:extLst>
            </p:cNvPr>
            <p:cNvSpPr/>
            <p:nvPr/>
          </p:nvSpPr>
          <p:spPr>
            <a:xfrm>
              <a:off x="9746244" y="183158"/>
              <a:ext cx="397764" cy="178308"/>
            </a:xfrm>
            <a:custGeom>
              <a:avLst/>
              <a:gdLst>
                <a:gd name="connsiteX0" fmla="*/ 250634 w 397764"/>
                <a:gd name="connsiteY0" fmla="*/ 184387 h 178308"/>
                <a:gd name="connsiteX1" fmla="*/ 14719 w 397764"/>
                <a:gd name="connsiteY1" fmla="*/ 102091 h 178308"/>
                <a:gd name="connsiteX2" fmla="*/ 5804 w 397764"/>
                <a:gd name="connsiteY2" fmla="*/ 61629 h 178308"/>
                <a:gd name="connsiteX3" fmla="*/ 28435 w 397764"/>
                <a:gd name="connsiteY3" fmla="*/ 12937 h 178308"/>
                <a:gd name="connsiteX4" fmla="*/ 54496 w 397764"/>
                <a:gd name="connsiteY4" fmla="*/ 4707 h 178308"/>
                <a:gd name="connsiteX5" fmla="*/ 242405 w 397764"/>
                <a:gd name="connsiteY5" fmla="*/ 71230 h 178308"/>
                <a:gd name="connsiteX6" fmla="*/ 360362 w 397764"/>
                <a:gd name="connsiteY6" fmla="*/ 71916 h 178308"/>
                <a:gd name="connsiteX7" fmla="*/ 380251 w 397764"/>
                <a:gd name="connsiteY7" fmla="*/ 84260 h 178308"/>
                <a:gd name="connsiteX8" fmla="*/ 398081 w 397764"/>
                <a:gd name="connsiteY8" fmla="*/ 144611 h 178308"/>
                <a:gd name="connsiteX9" fmla="*/ 387109 w 397764"/>
                <a:gd name="connsiteY9" fmla="*/ 164499 h 178308"/>
                <a:gd name="connsiteX10" fmla="*/ 250634 w 397764"/>
                <a:gd name="connsiteY10" fmla="*/ 184387 h 178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97764" h="178308">
                  <a:moveTo>
                    <a:pt x="250634" y="184387"/>
                  </a:moveTo>
                  <a:cubicBezTo>
                    <a:pt x="162166" y="183015"/>
                    <a:pt x="83299" y="159012"/>
                    <a:pt x="14719" y="102091"/>
                  </a:cubicBezTo>
                  <a:cubicBezTo>
                    <a:pt x="317" y="89747"/>
                    <a:pt x="-5169" y="79460"/>
                    <a:pt x="5804" y="61629"/>
                  </a:cubicBezTo>
                  <a:cubicBezTo>
                    <a:pt x="14719" y="46541"/>
                    <a:pt x="22263" y="29396"/>
                    <a:pt x="28435" y="12937"/>
                  </a:cubicBezTo>
                  <a:cubicBezTo>
                    <a:pt x="33922" y="-2151"/>
                    <a:pt x="41465" y="-2836"/>
                    <a:pt x="54496" y="4707"/>
                  </a:cubicBezTo>
                  <a:cubicBezTo>
                    <a:pt x="112789" y="38997"/>
                    <a:pt x="175196" y="60943"/>
                    <a:pt x="242405" y="71230"/>
                  </a:cubicBezTo>
                  <a:cubicBezTo>
                    <a:pt x="282181" y="77402"/>
                    <a:pt x="321272" y="77402"/>
                    <a:pt x="360362" y="71916"/>
                  </a:cubicBezTo>
                  <a:cubicBezTo>
                    <a:pt x="372021" y="70544"/>
                    <a:pt x="377507" y="73287"/>
                    <a:pt x="380251" y="84260"/>
                  </a:cubicBezTo>
                  <a:cubicBezTo>
                    <a:pt x="385737" y="104834"/>
                    <a:pt x="391909" y="124722"/>
                    <a:pt x="398081" y="144611"/>
                  </a:cubicBezTo>
                  <a:cubicBezTo>
                    <a:pt x="401510" y="155583"/>
                    <a:pt x="398767" y="161070"/>
                    <a:pt x="387109" y="164499"/>
                  </a:cubicBezTo>
                  <a:cubicBezTo>
                    <a:pt x="341846" y="176843"/>
                    <a:pt x="296583" y="183015"/>
                    <a:pt x="250634" y="184387"/>
                  </a:cubicBezTo>
                  <a:close/>
                </a:path>
              </a:pathLst>
            </a:custGeom>
            <a:solidFill>
              <a:schemeClr val="accent4"/>
            </a:solidFill>
            <a:ln w="6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01" name="Group 200">
            <a:extLst>
              <a:ext uri="{FF2B5EF4-FFF2-40B4-BE49-F238E27FC236}">
                <a16:creationId xmlns:a16="http://schemas.microsoft.com/office/drawing/2014/main" id="{658BC210-6952-44F3-A520-1862EA0F7CD9}"/>
              </a:ext>
            </a:extLst>
          </p:cNvPr>
          <p:cNvGrpSpPr/>
          <p:nvPr/>
        </p:nvGrpSpPr>
        <p:grpSpPr>
          <a:xfrm flipH="1">
            <a:off x="10217192" y="2596470"/>
            <a:ext cx="1441671" cy="1756822"/>
            <a:chOff x="3067747" y="2594394"/>
            <a:chExt cx="1250305" cy="1523623"/>
          </a:xfrm>
        </p:grpSpPr>
        <p:grpSp>
          <p:nvGrpSpPr>
            <p:cNvPr id="202" name="Group 201">
              <a:extLst>
                <a:ext uri="{FF2B5EF4-FFF2-40B4-BE49-F238E27FC236}">
                  <a16:creationId xmlns:a16="http://schemas.microsoft.com/office/drawing/2014/main" id="{92738D6C-FF9D-40B4-A558-58F72AB0FEE9}"/>
                </a:ext>
              </a:extLst>
            </p:cNvPr>
            <p:cNvGrpSpPr/>
            <p:nvPr/>
          </p:nvGrpSpPr>
          <p:grpSpPr>
            <a:xfrm flipH="1">
              <a:off x="3067747" y="2863841"/>
              <a:ext cx="1250305" cy="1254176"/>
              <a:chOff x="897374" y="2850482"/>
              <a:chExt cx="3823831" cy="4141978"/>
            </a:xfrm>
          </p:grpSpPr>
          <p:grpSp>
            <p:nvGrpSpPr>
              <p:cNvPr id="218" name="Group 217">
                <a:extLst>
                  <a:ext uri="{FF2B5EF4-FFF2-40B4-BE49-F238E27FC236}">
                    <a16:creationId xmlns:a16="http://schemas.microsoft.com/office/drawing/2014/main" id="{0AE7D5F3-3503-453D-8197-2BFAF2AA0C70}"/>
                  </a:ext>
                </a:extLst>
              </p:cNvPr>
              <p:cNvGrpSpPr/>
              <p:nvPr/>
            </p:nvGrpSpPr>
            <p:grpSpPr>
              <a:xfrm rot="1302834">
                <a:off x="897374" y="3683555"/>
                <a:ext cx="2689250" cy="3120783"/>
                <a:chOff x="5097314" y="2786062"/>
                <a:chExt cx="2324100" cy="2697039"/>
              </a:xfrm>
            </p:grpSpPr>
            <p:sp>
              <p:nvSpPr>
                <p:cNvPr id="229" name="Freeform 18">
                  <a:extLst>
                    <a:ext uri="{FF2B5EF4-FFF2-40B4-BE49-F238E27FC236}">
                      <a16:creationId xmlns:a16="http://schemas.microsoft.com/office/drawing/2014/main" id="{089FA936-3E07-4DD9-BB52-F884FDC22935}"/>
                    </a:ext>
                  </a:extLst>
                </p:cNvPr>
                <p:cNvSpPr/>
                <p:nvPr/>
              </p:nvSpPr>
              <p:spPr>
                <a:xfrm>
                  <a:off x="5397351" y="2786062"/>
                  <a:ext cx="2024063" cy="2363788"/>
                </a:xfrm>
                <a:custGeom>
                  <a:avLst/>
                  <a:gdLst>
                    <a:gd name="connsiteX0" fmla="*/ 609600 w 2057400"/>
                    <a:gd name="connsiteY0" fmla="*/ 0 h 2349500"/>
                    <a:gd name="connsiteX1" fmla="*/ 0 w 2057400"/>
                    <a:gd name="connsiteY1" fmla="*/ 330200 h 2349500"/>
                    <a:gd name="connsiteX2" fmla="*/ 1701800 w 2057400"/>
                    <a:gd name="connsiteY2" fmla="*/ 2349500 h 2349500"/>
                    <a:gd name="connsiteX3" fmla="*/ 2057400 w 2057400"/>
                    <a:gd name="connsiteY3" fmla="*/ 1625600 h 2349500"/>
                    <a:gd name="connsiteX4" fmla="*/ 609600 w 2057400"/>
                    <a:gd name="connsiteY4" fmla="*/ 0 h 2349500"/>
                    <a:gd name="connsiteX0" fmla="*/ 647700 w 2057400"/>
                    <a:gd name="connsiteY0" fmla="*/ 0 h 2349500"/>
                    <a:gd name="connsiteX1" fmla="*/ 0 w 2057400"/>
                    <a:gd name="connsiteY1" fmla="*/ 330200 h 2349500"/>
                    <a:gd name="connsiteX2" fmla="*/ 1701800 w 2057400"/>
                    <a:gd name="connsiteY2" fmla="*/ 2349500 h 2349500"/>
                    <a:gd name="connsiteX3" fmla="*/ 2057400 w 2057400"/>
                    <a:gd name="connsiteY3" fmla="*/ 1625600 h 2349500"/>
                    <a:gd name="connsiteX4" fmla="*/ 647700 w 2057400"/>
                    <a:gd name="connsiteY4" fmla="*/ 0 h 2349500"/>
                    <a:gd name="connsiteX0" fmla="*/ 657225 w 2057400"/>
                    <a:gd name="connsiteY0" fmla="*/ 0 h 2363788"/>
                    <a:gd name="connsiteX1" fmla="*/ 0 w 2057400"/>
                    <a:gd name="connsiteY1" fmla="*/ 344488 h 2363788"/>
                    <a:gd name="connsiteX2" fmla="*/ 1701800 w 2057400"/>
                    <a:gd name="connsiteY2" fmla="*/ 2363788 h 2363788"/>
                    <a:gd name="connsiteX3" fmla="*/ 2057400 w 2057400"/>
                    <a:gd name="connsiteY3" fmla="*/ 1639888 h 2363788"/>
                    <a:gd name="connsiteX4" fmla="*/ 657225 w 2057400"/>
                    <a:gd name="connsiteY4" fmla="*/ 0 h 2363788"/>
                    <a:gd name="connsiteX0" fmla="*/ 657225 w 2066925"/>
                    <a:gd name="connsiteY0" fmla="*/ 0 h 2363788"/>
                    <a:gd name="connsiteX1" fmla="*/ 0 w 2066925"/>
                    <a:gd name="connsiteY1" fmla="*/ 344488 h 2363788"/>
                    <a:gd name="connsiteX2" fmla="*/ 1701800 w 2066925"/>
                    <a:gd name="connsiteY2" fmla="*/ 2363788 h 2363788"/>
                    <a:gd name="connsiteX3" fmla="*/ 2066925 w 2066925"/>
                    <a:gd name="connsiteY3" fmla="*/ 1601788 h 2363788"/>
                    <a:gd name="connsiteX4" fmla="*/ 657225 w 2066925"/>
                    <a:gd name="connsiteY4" fmla="*/ 0 h 2363788"/>
                    <a:gd name="connsiteX0" fmla="*/ 657225 w 2066925"/>
                    <a:gd name="connsiteY0" fmla="*/ 0 h 2363788"/>
                    <a:gd name="connsiteX1" fmla="*/ 0 w 2066925"/>
                    <a:gd name="connsiteY1" fmla="*/ 344488 h 2363788"/>
                    <a:gd name="connsiteX2" fmla="*/ 1677987 w 2066925"/>
                    <a:gd name="connsiteY2" fmla="*/ 2363788 h 2363788"/>
                    <a:gd name="connsiteX3" fmla="*/ 2066925 w 2066925"/>
                    <a:gd name="connsiteY3" fmla="*/ 1601788 h 2363788"/>
                    <a:gd name="connsiteX4" fmla="*/ 657225 w 2066925"/>
                    <a:gd name="connsiteY4" fmla="*/ 0 h 2363788"/>
                    <a:gd name="connsiteX0" fmla="*/ 614363 w 2024063"/>
                    <a:gd name="connsiteY0" fmla="*/ 0 h 2363788"/>
                    <a:gd name="connsiteX1" fmla="*/ 0 w 2024063"/>
                    <a:gd name="connsiteY1" fmla="*/ 354013 h 2363788"/>
                    <a:gd name="connsiteX2" fmla="*/ 1635125 w 2024063"/>
                    <a:gd name="connsiteY2" fmla="*/ 2363788 h 2363788"/>
                    <a:gd name="connsiteX3" fmla="*/ 2024063 w 2024063"/>
                    <a:gd name="connsiteY3" fmla="*/ 1601788 h 2363788"/>
                    <a:gd name="connsiteX4" fmla="*/ 614363 w 2024063"/>
                    <a:gd name="connsiteY4" fmla="*/ 0 h 23637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24063" h="2363788">
                      <a:moveTo>
                        <a:pt x="614363" y="0"/>
                      </a:moveTo>
                      <a:lnTo>
                        <a:pt x="0" y="354013"/>
                      </a:lnTo>
                      <a:lnTo>
                        <a:pt x="1635125" y="2363788"/>
                      </a:lnTo>
                      <a:lnTo>
                        <a:pt x="2024063" y="1601788"/>
                      </a:lnTo>
                      <a:lnTo>
                        <a:pt x="61436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>
                        <a:lumMod val="70000"/>
                        <a:lumOff val="30000"/>
                      </a:schemeClr>
                    </a:gs>
                    <a:gs pos="100000">
                      <a:schemeClr val="accent3">
                        <a:lumMod val="70000"/>
                        <a:lumOff val="30000"/>
                      </a:schemeClr>
                    </a:gs>
                  </a:gsLst>
                  <a:lin ang="54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  <p:sp>
              <p:nvSpPr>
                <p:cNvPr id="230" name="Freeform 19">
                  <a:extLst>
                    <a:ext uri="{FF2B5EF4-FFF2-40B4-BE49-F238E27FC236}">
                      <a16:creationId xmlns:a16="http://schemas.microsoft.com/office/drawing/2014/main" id="{399CBB13-9A2B-4C88-97B1-B5FB1D0910AA}"/>
                    </a:ext>
                  </a:extLst>
                </p:cNvPr>
                <p:cNvSpPr/>
                <p:nvPr/>
              </p:nvSpPr>
              <p:spPr>
                <a:xfrm>
                  <a:off x="5097314" y="3203575"/>
                  <a:ext cx="1323975" cy="2262036"/>
                </a:xfrm>
                <a:custGeom>
                  <a:avLst/>
                  <a:gdLst>
                    <a:gd name="connsiteX0" fmla="*/ 317500 w 1333500"/>
                    <a:gd name="connsiteY0" fmla="*/ 0 h 2463800"/>
                    <a:gd name="connsiteX1" fmla="*/ 0 w 1333500"/>
                    <a:gd name="connsiteY1" fmla="*/ 165100 h 2463800"/>
                    <a:gd name="connsiteX2" fmla="*/ 1104900 w 1333500"/>
                    <a:gd name="connsiteY2" fmla="*/ 2463800 h 2463800"/>
                    <a:gd name="connsiteX3" fmla="*/ 1333500 w 1333500"/>
                    <a:gd name="connsiteY3" fmla="*/ 1689100 h 2463800"/>
                    <a:gd name="connsiteX4" fmla="*/ 317500 w 1333500"/>
                    <a:gd name="connsiteY4" fmla="*/ 0 h 2463800"/>
                    <a:gd name="connsiteX0" fmla="*/ 331788 w 1333500"/>
                    <a:gd name="connsiteY0" fmla="*/ 0 h 2416175"/>
                    <a:gd name="connsiteX1" fmla="*/ 0 w 1333500"/>
                    <a:gd name="connsiteY1" fmla="*/ 117475 h 2416175"/>
                    <a:gd name="connsiteX2" fmla="*/ 1104900 w 1333500"/>
                    <a:gd name="connsiteY2" fmla="*/ 2416175 h 2416175"/>
                    <a:gd name="connsiteX3" fmla="*/ 1333500 w 1333500"/>
                    <a:gd name="connsiteY3" fmla="*/ 1641475 h 2416175"/>
                    <a:gd name="connsiteX4" fmla="*/ 331788 w 1333500"/>
                    <a:gd name="connsiteY4" fmla="*/ 0 h 2416175"/>
                    <a:gd name="connsiteX0" fmla="*/ 331788 w 1362075"/>
                    <a:gd name="connsiteY0" fmla="*/ 0 h 2416175"/>
                    <a:gd name="connsiteX1" fmla="*/ 0 w 1362075"/>
                    <a:gd name="connsiteY1" fmla="*/ 117475 h 2416175"/>
                    <a:gd name="connsiteX2" fmla="*/ 1104900 w 1362075"/>
                    <a:gd name="connsiteY2" fmla="*/ 2416175 h 2416175"/>
                    <a:gd name="connsiteX3" fmla="*/ 1362075 w 1362075"/>
                    <a:gd name="connsiteY3" fmla="*/ 1736725 h 2416175"/>
                    <a:gd name="connsiteX4" fmla="*/ 331788 w 1362075"/>
                    <a:gd name="connsiteY4" fmla="*/ 0 h 2416175"/>
                    <a:gd name="connsiteX0" fmla="*/ 331788 w 1381125"/>
                    <a:gd name="connsiteY0" fmla="*/ 0 h 2416175"/>
                    <a:gd name="connsiteX1" fmla="*/ 0 w 1381125"/>
                    <a:gd name="connsiteY1" fmla="*/ 117475 h 2416175"/>
                    <a:gd name="connsiteX2" fmla="*/ 1104900 w 1381125"/>
                    <a:gd name="connsiteY2" fmla="*/ 2416175 h 2416175"/>
                    <a:gd name="connsiteX3" fmla="*/ 1381125 w 1381125"/>
                    <a:gd name="connsiteY3" fmla="*/ 1722437 h 2416175"/>
                    <a:gd name="connsiteX4" fmla="*/ 331788 w 1381125"/>
                    <a:gd name="connsiteY4" fmla="*/ 0 h 2416175"/>
                    <a:gd name="connsiteX0" fmla="*/ 331788 w 1381125"/>
                    <a:gd name="connsiteY0" fmla="*/ 0 h 2349500"/>
                    <a:gd name="connsiteX1" fmla="*/ 0 w 1381125"/>
                    <a:gd name="connsiteY1" fmla="*/ 117475 h 2349500"/>
                    <a:gd name="connsiteX2" fmla="*/ 1152525 w 1381125"/>
                    <a:gd name="connsiteY2" fmla="*/ 2349500 h 2349500"/>
                    <a:gd name="connsiteX3" fmla="*/ 1381125 w 1381125"/>
                    <a:gd name="connsiteY3" fmla="*/ 1722437 h 2349500"/>
                    <a:gd name="connsiteX4" fmla="*/ 331788 w 1381125"/>
                    <a:gd name="connsiteY4" fmla="*/ 0 h 2349500"/>
                    <a:gd name="connsiteX0" fmla="*/ 284163 w 1333500"/>
                    <a:gd name="connsiteY0" fmla="*/ 0 h 2349500"/>
                    <a:gd name="connsiteX1" fmla="*/ 0 w 1333500"/>
                    <a:gd name="connsiteY1" fmla="*/ 117475 h 2349500"/>
                    <a:gd name="connsiteX2" fmla="*/ 1104900 w 1333500"/>
                    <a:gd name="connsiteY2" fmla="*/ 2349500 h 2349500"/>
                    <a:gd name="connsiteX3" fmla="*/ 1333500 w 1333500"/>
                    <a:gd name="connsiteY3" fmla="*/ 1722437 h 2349500"/>
                    <a:gd name="connsiteX4" fmla="*/ 284163 w 1333500"/>
                    <a:gd name="connsiteY4" fmla="*/ 0 h 2349500"/>
                    <a:gd name="connsiteX0" fmla="*/ 284163 w 1333500"/>
                    <a:gd name="connsiteY0" fmla="*/ 0 h 2335212"/>
                    <a:gd name="connsiteX1" fmla="*/ 0 w 1333500"/>
                    <a:gd name="connsiteY1" fmla="*/ 117475 h 2335212"/>
                    <a:gd name="connsiteX2" fmla="*/ 1109663 w 1333500"/>
                    <a:gd name="connsiteY2" fmla="*/ 2335212 h 2335212"/>
                    <a:gd name="connsiteX3" fmla="*/ 1333500 w 1333500"/>
                    <a:gd name="connsiteY3" fmla="*/ 1722437 h 2335212"/>
                    <a:gd name="connsiteX4" fmla="*/ 284163 w 1333500"/>
                    <a:gd name="connsiteY4" fmla="*/ 0 h 2335212"/>
                    <a:gd name="connsiteX0" fmla="*/ 284163 w 1333500"/>
                    <a:gd name="connsiteY0" fmla="*/ 0 h 2349500"/>
                    <a:gd name="connsiteX1" fmla="*/ 0 w 1333500"/>
                    <a:gd name="connsiteY1" fmla="*/ 117475 h 2349500"/>
                    <a:gd name="connsiteX2" fmla="*/ 1109663 w 1333500"/>
                    <a:gd name="connsiteY2" fmla="*/ 2349500 h 2349500"/>
                    <a:gd name="connsiteX3" fmla="*/ 1333500 w 1333500"/>
                    <a:gd name="connsiteY3" fmla="*/ 1722437 h 2349500"/>
                    <a:gd name="connsiteX4" fmla="*/ 284163 w 1333500"/>
                    <a:gd name="connsiteY4" fmla="*/ 0 h 2349500"/>
                    <a:gd name="connsiteX0" fmla="*/ 284163 w 1323975"/>
                    <a:gd name="connsiteY0" fmla="*/ 0 h 2349500"/>
                    <a:gd name="connsiteX1" fmla="*/ 0 w 1323975"/>
                    <a:gd name="connsiteY1" fmla="*/ 117475 h 2349500"/>
                    <a:gd name="connsiteX2" fmla="*/ 1109663 w 1323975"/>
                    <a:gd name="connsiteY2" fmla="*/ 2349500 h 2349500"/>
                    <a:gd name="connsiteX3" fmla="*/ 1323975 w 1323975"/>
                    <a:gd name="connsiteY3" fmla="*/ 1727199 h 2349500"/>
                    <a:gd name="connsiteX4" fmla="*/ 284163 w 1323975"/>
                    <a:gd name="connsiteY4" fmla="*/ 0 h 2349500"/>
                    <a:gd name="connsiteX0" fmla="*/ 284163 w 1323975"/>
                    <a:gd name="connsiteY0" fmla="*/ 0 h 2262036"/>
                    <a:gd name="connsiteX1" fmla="*/ 0 w 1323975"/>
                    <a:gd name="connsiteY1" fmla="*/ 117475 h 2262036"/>
                    <a:gd name="connsiteX2" fmla="*/ 1157371 w 1323975"/>
                    <a:gd name="connsiteY2" fmla="*/ 2262036 h 2262036"/>
                    <a:gd name="connsiteX3" fmla="*/ 1323975 w 1323975"/>
                    <a:gd name="connsiteY3" fmla="*/ 1727199 h 2262036"/>
                    <a:gd name="connsiteX4" fmla="*/ 284163 w 1323975"/>
                    <a:gd name="connsiteY4" fmla="*/ 0 h 22620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23975" h="2262036">
                      <a:moveTo>
                        <a:pt x="284163" y="0"/>
                      </a:moveTo>
                      <a:lnTo>
                        <a:pt x="0" y="117475"/>
                      </a:lnTo>
                      <a:lnTo>
                        <a:pt x="1157371" y="2262036"/>
                      </a:lnTo>
                      <a:lnTo>
                        <a:pt x="1323975" y="1727199"/>
                      </a:lnTo>
                      <a:lnTo>
                        <a:pt x="284163" y="0"/>
                      </a:lnTo>
                      <a:close/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  <p:sp>
              <p:nvSpPr>
                <p:cNvPr id="231" name="Freeform 20">
                  <a:extLst>
                    <a:ext uri="{FF2B5EF4-FFF2-40B4-BE49-F238E27FC236}">
                      <a16:creationId xmlns:a16="http://schemas.microsoft.com/office/drawing/2014/main" id="{D885DCB9-D063-4432-8F18-12558F4D6312}"/>
                    </a:ext>
                  </a:extLst>
                </p:cNvPr>
                <p:cNvSpPr/>
                <p:nvPr/>
              </p:nvSpPr>
              <p:spPr>
                <a:xfrm>
                  <a:off x="5384800" y="3140074"/>
                  <a:ext cx="1647675" cy="2009776"/>
                </a:xfrm>
                <a:custGeom>
                  <a:avLst/>
                  <a:gdLst>
                    <a:gd name="connsiteX0" fmla="*/ 1625600 w 1625600"/>
                    <a:gd name="connsiteY0" fmla="*/ 1981200 h 1981200"/>
                    <a:gd name="connsiteX1" fmla="*/ 1016000 w 1625600"/>
                    <a:gd name="connsiteY1" fmla="*/ 1752600 h 1981200"/>
                    <a:gd name="connsiteX2" fmla="*/ 0 w 1625600"/>
                    <a:gd name="connsiteY2" fmla="*/ 0 h 1981200"/>
                    <a:gd name="connsiteX3" fmla="*/ 1625600 w 1625600"/>
                    <a:gd name="connsiteY3" fmla="*/ 1981200 h 1981200"/>
                    <a:gd name="connsiteX0" fmla="*/ 1611312 w 1611312"/>
                    <a:gd name="connsiteY0" fmla="*/ 2009775 h 2009775"/>
                    <a:gd name="connsiteX1" fmla="*/ 1001712 w 1611312"/>
                    <a:gd name="connsiteY1" fmla="*/ 1781175 h 2009775"/>
                    <a:gd name="connsiteX2" fmla="*/ 0 w 1611312"/>
                    <a:gd name="connsiteY2" fmla="*/ 0 h 2009775"/>
                    <a:gd name="connsiteX3" fmla="*/ 1611312 w 1611312"/>
                    <a:gd name="connsiteY3" fmla="*/ 2009775 h 2009775"/>
                    <a:gd name="connsiteX0" fmla="*/ 1642913 w 1642913"/>
                    <a:gd name="connsiteY0" fmla="*/ 2009775 h 2009775"/>
                    <a:gd name="connsiteX1" fmla="*/ 1033313 w 1642913"/>
                    <a:gd name="connsiteY1" fmla="*/ 1781175 h 2009775"/>
                    <a:gd name="connsiteX2" fmla="*/ 0 w 1642913"/>
                    <a:gd name="connsiteY2" fmla="*/ 55564 h 2009775"/>
                    <a:gd name="connsiteX3" fmla="*/ 31601 w 1642913"/>
                    <a:gd name="connsiteY3" fmla="*/ 0 h 2009775"/>
                    <a:gd name="connsiteX4" fmla="*/ 1642913 w 1642913"/>
                    <a:gd name="connsiteY4" fmla="*/ 2009775 h 2009775"/>
                    <a:gd name="connsiteX0" fmla="*/ 1642913 w 1642913"/>
                    <a:gd name="connsiteY0" fmla="*/ 2009775 h 2009775"/>
                    <a:gd name="connsiteX1" fmla="*/ 1033313 w 1642913"/>
                    <a:gd name="connsiteY1" fmla="*/ 1781175 h 2009775"/>
                    <a:gd name="connsiteX2" fmla="*/ 0 w 1642913"/>
                    <a:gd name="connsiteY2" fmla="*/ 55564 h 2009775"/>
                    <a:gd name="connsiteX3" fmla="*/ 31601 w 1642913"/>
                    <a:gd name="connsiteY3" fmla="*/ 0 h 2009775"/>
                    <a:gd name="connsiteX4" fmla="*/ 1642913 w 1642913"/>
                    <a:gd name="connsiteY4" fmla="*/ 2009775 h 2009775"/>
                    <a:gd name="connsiteX0" fmla="*/ 1642913 w 1642913"/>
                    <a:gd name="connsiteY0" fmla="*/ 2009775 h 2009775"/>
                    <a:gd name="connsiteX1" fmla="*/ 1028550 w 1642913"/>
                    <a:gd name="connsiteY1" fmla="*/ 1785937 h 2009775"/>
                    <a:gd name="connsiteX2" fmla="*/ 0 w 1642913"/>
                    <a:gd name="connsiteY2" fmla="*/ 55564 h 2009775"/>
                    <a:gd name="connsiteX3" fmla="*/ 31601 w 1642913"/>
                    <a:gd name="connsiteY3" fmla="*/ 0 h 2009775"/>
                    <a:gd name="connsiteX4" fmla="*/ 1642913 w 1642913"/>
                    <a:gd name="connsiteY4" fmla="*/ 2009775 h 2009775"/>
                    <a:gd name="connsiteX0" fmla="*/ 1652438 w 1652438"/>
                    <a:gd name="connsiteY0" fmla="*/ 2000250 h 2000250"/>
                    <a:gd name="connsiteX1" fmla="*/ 1028550 w 1652438"/>
                    <a:gd name="connsiteY1" fmla="*/ 1785937 h 2000250"/>
                    <a:gd name="connsiteX2" fmla="*/ 0 w 1652438"/>
                    <a:gd name="connsiteY2" fmla="*/ 55564 h 2000250"/>
                    <a:gd name="connsiteX3" fmla="*/ 31601 w 1652438"/>
                    <a:gd name="connsiteY3" fmla="*/ 0 h 2000250"/>
                    <a:gd name="connsiteX4" fmla="*/ 1652438 w 1652438"/>
                    <a:gd name="connsiteY4" fmla="*/ 2000250 h 2000250"/>
                    <a:gd name="connsiteX0" fmla="*/ 1671488 w 1671488"/>
                    <a:gd name="connsiteY0" fmla="*/ 2014538 h 2014538"/>
                    <a:gd name="connsiteX1" fmla="*/ 1028550 w 1671488"/>
                    <a:gd name="connsiteY1" fmla="*/ 1785937 h 2014538"/>
                    <a:gd name="connsiteX2" fmla="*/ 0 w 1671488"/>
                    <a:gd name="connsiteY2" fmla="*/ 55564 h 2014538"/>
                    <a:gd name="connsiteX3" fmla="*/ 31601 w 1671488"/>
                    <a:gd name="connsiteY3" fmla="*/ 0 h 2014538"/>
                    <a:gd name="connsiteX4" fmla="*/ 1671488 w 1671488"/>
                    <a:gd name="connsiteY4" fmla="*/ 2014538 h 2014538"/>
                    <a:gd name="connsiteX0" fmla="*/ 1657200 w 1657200"/>
                    <a:gd name="connsiteY0" fmla="*/ 2009776 h 2009776"/>
                    <a:gd name="connsiteX1" fmla="*/ 1028550 w 1657200"/>
                    <a:gd name="connsiteY1" fmla="*/ 1785937 h 2009776"/>
                    <a:gd name="connsiteX2" fmla="*/ 0 w 1657200"/>
                    <a:gd name="connsiteY2" fmla="*/ 55564 h 2009776"/>
                    <a:gd name="connsiteX3" fmla="*/ 31601 w 1657200"/>
                    <a:gd name="connsiteY3" fmla="*/ 0 h 2009776"/>
                    <a:gd name="connsiteX4" fmla="*/ 1657200 w 1657200"/>
                    <a:gd name="connsiteY4" fmla="*/ 2009776 h 2009776"/>
                    <a:gd name="connsiteX0" fmla="*/ 1642912 w 1642912"/>
                    <a:gd name="connsiteY0" fmla="*/ 2009776 h 2009776"/>
                    <a:gd name="connsiteX1" fmla="*/ 1014262 w 1642912"/>
                    <a:gd name="connsiteY1" fmla="*/ 1785937 h 2009776"/>
                    <a:gd name="connsiteX2" fmla="*/ 0 w 1642912"/>
                    <a:gd name="connsiteY2" fmla="*/ 65089 h 2009776"/>
                    <a:gd name="connsiteX3" fmla="*/ 17313 w 1642912"/>
                    <a:gd name="connsiteY3" fmla="*/ 0 h 2009776"/>
                    <a:gd name="connsiteX4" fmla="*/ 1642912 w 1642912"/>
                    <a:gd name="connsiteY4" fmla="*/ 2009776 h 2009776"/>
                    <a:gd name="connsiteX0" fmla="*/ 1647675 w 1647675"/>
                    <a:gd name="connsiteY0" fmla="*/ 2009776 h 2009776"/>
                    <a:gd name="connsiteX1" fmla="*/ 1019025 w 1647675"/>
                    <a:gd name="connsiteY1" fmla="*/ 1785937 h 2009776"/>
                    <a:gd name="connsiteX2" fmla="*/ 0 w 1647675"/>
                    <a:gd name="connsiteY2" fmla="*/ 74614 h 2009776"/>
                    <a:gd name="connsiteX3" fmla="*/ 22076 w 1647675"/>
                    <a:gd name="connsiteY3" fmla="*/ 0 h 2009776"/>
                    <a:gd name="connsiteX4" fmla="*/ 1647675 w 1647675"/>
                    <a:gd name="connsiteY4" fmla="*/ 2009776 h 20097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47675" h="2009776">
                      <a:moveTo>
                        <a:pt x="1647675" y="2009776"/>
                      </a:moveTo>
                      <a:lnTo>
                        <a:pt x="1019025" y="1785937"/>
                      </a:lnTo>
                      <a:cubicBezTo>
                        <a:pt x="707925" y="1234546"/>
                        <a:pt x="330150" y="621242"/>
                        <a:pt x="0" y="74614"/>
                      </a:cubicBezTo>
                      <a:lnTo>
                        <a:pt x="22076" y="0"/>
                      </a:lnTo>
                      <a:lnTo>
                        <a:pt x="1647675" y="2009776"/>
                      </a:lnTo>
                      <a:close/>
                    </a:path>
                  </a:pathLst>
                </a:custGeom>
                <a:solidFill>
                  <a:schemeClr val="accent3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  <p:sp>
              <p:nvSpPr>
                <p:cNvPr id="232" name="Freeform 21">
                  <a:extLst>
                    <a:ext uri="{FF2B5EF4-FFF2-40B4-BE49-F238E27FC236}">
                      <a16:creationId xmlns:a16="http://schemas.microsoft.com/office/drawing/2014/main" id="{DC52E465-F74B-49DA-89F5-F5018B7247F2}"/>
                    </a:ext>
                  </a:extLst>
                </p:cNvPr>
                <p:cNvSpPr/>
                <p:nvPr/>
              </p:nvSpPr>
              <p:spPr>
                <a:xfrm>
                  <a:off x="6249936" y="4918074"/>
                  <a:ext cx="795241" cy="565027"/>
                </a:xfrm>
                <a:custGeom>
                  <a:avLst/>
                  <a:gdLst>
                    <a:gd name="connsiteX0" fmla="*/ 889000 w 889000"/>
                    <a:gd name="connsiteY0" fmla="*/ 215900 h 622300"/>
                    <a:gd name="connsiteX1" fmla="*/ 0 w 889000"/>
                    <a:gd name="connsiteY1" fmla="*/ 622300 h 622300"/>
                    <a:gd name="connsiteX2" fmla="*/ 266700 w 889000"/>
                    <a:gd name="connsiteY2" fmla="*/ 0 h 622300"/>
                    <a:gd name="connsiteX3" fmla="*/ 889000 w 889000"/>
                    <a:gd name="connsiteY3" fmla="*/ 215900 h 622300"/>
                    <a:gd name="connsiteX0" fmla="*/ 903288 w 903288"/>
                    <a:gd name="connsiteY0" fmla="*/ 201612 h 622300"/>
                    <a:gd name="connsiteX1" fmla="*/ 0 w 903288"/>
                    <a:gd name="connsiteY1" fmla="*/ 622300 h 622300"/>
                    <a:gd name="connsiteX2" fmla="*/ 266700 w 903288"/>
                    <a:gd name="connsiteY2" fmla="*/ 0 h 622300"/>
                    <a:gd name="connsiteX3" fmla="*/ 903288 w 903288"/>
                    <a:gd name="connsiteY3" fmla="*/ 201612 h 622300"/>
                    <a:gd name="connsiteX0" fmla="*/ 903288 w 903288"/>
                    <a:gd name="connsiteY0" fmla="*/ 215900 h 636588"/>
                    <a:gd name="connsiteX1" fmla="*/ 0 w 903288"/>
                    <a:gd name="connsiteY1" fmla="*/ 636588 h 636588"/>
                    <a:gd name="connsiteX2" fmla="*/ 285750 w 903288"/>
                    <a:gd name="connsiteY2" fmla="*/ 0 h 636588"/>
                    <a:gd name="connsiteX3" fmla="*/ 903288 w 903288"/>
                    <a:gd name="connsiteY3" fmla="*/ 215900 h 636588"/>
                    <a:gd name="connsiteX0" fmla="*/ 903288 w 903288"/>
                    <a:gd name="connsiteY0" fmla="*/ 215900 h 636588"/>
                    <a:gd name="connsiteX1" fmla="*/ 0 w 903288"/>
                    <a:gd name="connsiteY1" fmla="*/ 636588 h 636588"/>
                    <a:gd name="connsiteX2" fmla="*/ 266700 w 903288"/>
                    <a:gd name="connsiteY2" fmla="*/ 0 h 636588"/>
                    <a:gd name="connsiteX3" fmla="*/ 903288 w 903288"/>
                    <a:gd name="connsiteY3" fmla="*/ 215900 h 636588"/>
                    <a:gd name="connsiteX0" fmla="*/ 850900 w 850900"/>
                    <a:gd name="connsiteY0" fmla="*/ 215900 h 622301"/>
                    <a:gd name="connsiteX1" fmla="*/ 0 w 850900"/>
                    <a:gd name="connsiteY1" fmla="*/ 622301 h 622301"/>
                    <a:gd name="connsiteX2" fmla="*/ 214312 w 850900"/>
                    <a:gd name="connsiteY2" fmla="*/ 0 h 622301"/>
                    <a:gd name="connsiteX3" fmla="*/ 850900 w 850900"/>
                    <a:gd name="connsiteY3" fmla="*/ 215900 h 622301"/>
                    <a:gd name="connsiteX0" fmla="*/ 850900 w 850900"/>
                    <a:gd name="connsiteY0" fmla="*/ 230187 h 636588"/>
                    <a:gd name="connsiteX1" fmla="*/ 0 w 850900"/>
                    <a:gd name="connsiteY1" fmla="*/ 636588 h 636588"/>
                    <a:gd name="connsiteX2" fmla="*/ 209549 w 850900"/>
                    <a:gd name="connsiteY2" fmla="*/ 0 h 636588"/>
                    <a:gd name="connsiteX3" fmla="*/ 850900 w 850900"/>
                    <a:gd name="connsiteY3" fmla="*/ 230187 h 636588"/>
                    <a:gd name="connsiteX0" fmla="*/ 803192 w 803192"/>
                    <a:gd name="connsiteY0" fmla="*/ 230187 h 525270"/>
                    <a:gd name="connsiteX1" fmla="*/ 0 w 803192"/>
                    <a:gd name="connsiteY1" fmla="*/ 525270 h 525270"/>
                    <a:gd name="connsiteX2" fmla="*/ 161841 w 803192"/>
                    <a:gd name="connsiteY2" fmla="*/ 0 h 525270"/>
                    <a:gd name="connsiteX3" fmla="*/ 803192 w 803192"/>
                    <a:gd name="connsiteY3" fmla="*/ 230187 h 525270"/>
                    <a:gd name="connsiteX0" fmla="*/ 795241 w 795241"/>
                    <a:gd name="connsiteY0" fmla="*/ 230187 h 565027"/>
                    <a:gd name="connsiteX1" fmla="*/ 0 w 795241"/>
                    <a:gd name="connsiteY1" fmla="*/ 565027 h 565027"/>
                    <a:gd name="connsiteX2" fmla="*/ 153890 w 795241"/>
                    <a:gd name="connsiteY2" fmla="*/ 0 h 565027"/>
                    <a:gd name="connsiteX3" fmla="*/ 795241 w 795241"/>
                    <a:gd name="connsiteY3" fmla="*/ 230187 h 5650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95241" h="565027">
                      <a:moveTo>
                        <a:pt x="795241" y="230187"/>
                      </a:moveTo>
                      <a:lnTo>
                        <a:pt x="0" y="565027"/>
                      </a:lnTo>
                      <a:lnTo>
                        <a:pt x="153890" y="0"/>
                      </a:lnTo>
                      <a:lnTo>
                        <a:pt x="795241" y="230187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>
                        <a:lumMod val="70000"/>
                        <a:lumOff val="30000"/>
                      </a:schemeClr>
                    </a:gs>
                    <a:gs pos="100000">
                      <a:schemeClr val="accent3">
                        <a:lumMod val="70000"/>
                        <a:lumOff val="30000"/>
                      </a:schemeClr>
                    </a:gs>
                  </a:gsLst>
                  <a:lin ang="54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</p:grpSp>
          <p:grpSp>
            <p:nvGrpSpPr>
              <p:cNvPr id="219" name="Group 218">
                <a:extLst>
                  <a:ext uri="{FF2B5EF4-FFF2-40B4-BE49-F238E27FC236}">
                    <a16:creationId xmlns:a16="http://schemas.microsoft.com/office/drawing/2014/main" id="{742D2C55-020B-4457-A4BB-19F478FD271F}"/>
                  </a:ext>
                </a:extLst>
              </p:cNvPr>
              <p:cNvGrpSpPr/>
              <p:nvPr/>
            </p:nvGrpSpPr>
            <p:grpSpPr>
              <a:xfrm rot="848653">
                <a:off x="1733447" y="3720175"/>
                <a:ext cx="2819803" cy="3272285"/>
                <a:chOff x="5097314" y="2786062"/>
                <a:chExt cx="2324100" cy="2697039"/>
              </a:xfrm>
            </p:grpSpPr>
            <p:sp>
              <p:nvSpPr>
                <p:cNvPr id="225" name="Freeform 23">
                  <a:extLst>
                    <a:ext uri="{FF2B5EF4-FFF2-40B4-BE49-F238E27FC236}">
                      <a16:creationId xmlns:a16="http://schemas.microsoft.com/office/drawing/2014/main" id="{41EE2A4E-DA13-4743-9411-B2AB3E042905}"/>
                    </a:ext>
                  </a:extLst>
                </p:cNvPr>
                <p:cNvSpPr/>
                <p:nvPr/>
              </p:nvSpPr>
              <p:spPr>
                <a:xfrm>
                  <a:off x="5397351" y="2786062"/>
                  <a:ext cx="2024063" cy="2363788"/>
                </a:xfrm>
                <a:custGeom>
                  <a:avLst/>
                  <a:gdLst>
                    <a:gd name="connsiteX0" fmla="*/ 609600 w 2057400"/>
                    <a:gd name="connsiteY0" fmla="*/ 0 h 2349500"/>
                    <a:gd name="connsiteX1" fmla="*/ 0 w 2057400"/>
                    <a:gd name="connsiteY1" fmla="*/ 330200 h 2349500"/>
                    <a:gd name="connsiteX2" fmla="*/ 1701800 w 2057400"/>
                    <a:gd name="connsiteY2" fmla="*/ 2349500 h 2349500"/>
                    <a:gd name="connsiteX3" fmla="*/ 2057400 w 2057400"/>
                    <a:gd name="connsiteY3" fmla="*/ 1625600 h 2349500"/>
                    <a:gd name="connsiteX4" fmla="*/ 609600 w 2057400"/>
                    <a:gd name="connsiteY4" fmla="*/ 0 h 2349500"/>
                    <a:gd name="connsiteX0" fmla="*/ 647700 w 2057400"/>
                    <a:gd name="connsiteY0" fmla="*/ 0 h 2349500"/>
                    <a:gd name="connsiteX1" fmla="*/ 0 w 2057400"/>
                    <a:gd name="connsiteY1" fmla="*/ 330200 h 2349500"/>
                    <a:gd name="connsiteX2" fmla="*/ 1701800 w 2057400"/>
                    <a:gd name="connsiteY2" fmla="*/ 2349500 h 2349500"/>
                    <a:gd name="connsiteX3" fmla="*/ 2057400 w 2057400"/>
                    <a:gd name="connsiteY3" fmla="*/ 1625600 h 2349500"/>
                    <a:gd name="connsiteX4" fmla="*/ 647700 w 2057400"/>
                    <a:gd name="connsiteY4" fmla="*/ 0 h 2349500"/>
                    <a:gd name="connsiteX0" fmla="*/ 657225 w 2057400"/>
                    <a:gd name="connsiteY0" fmla="*/ 0 h 2363788"/>
                    <a:gd name="connsiteX1" fmla="*/ 0 w 2057400"/>
                    <a:gd name="connsiteY1" fmla="*/ 344488 h 2363788"/>
                    <a:gd name="connsiteX2" fmla="*/ 1701800 w 2057400"/>
                    <a:gd name="connsiteY2" fmla="*/ 2363788 h 2363788"/>
                    <a:gd name="connsiteX3" fmla="*/ 2057400 w 2057400"/>
                    <a:gd name="connsiteY3" fmla="*/ 1639888 h 2363788"/>
                    <a:gd name="connsiteX4" fmla="*/ 657225 w 2057400"/>
                    <a:gd name="connsiteY4" fmla="*/ 0 h 2363788"/>
                    <a:gd name="connsiteX0" fmla="*/ 657225 w 2066925"/>
                    <a:gd name="connsiteY0" fmla="*/ 0 h 2363788"/>
                    <a:gd name="connsiteX1" fmla="*/ 0 w 2066925"/>
                    <a:gd name="connsiteY1" fmla="*/ 344488 h 2363788"/>
                    <a:gd name="connsiteX2" fmla="*/ 1701800 w 2066925"/>
                    <a:gd name="connsiteY2" fmla="*/ 2363788 h 2363788"/>
                    <a:gd name="connsiteX3" fmla="*/ 2066925 w 2066925"/>
                    <a:gd name="connsiteY3" fmla="*/ 1601788 h 2363788"/>
                    <a:gd name="connsiteX4" fmla="*/ 657225 w 2066925"/>
                    <a:gd name="connsiteY4" fmla="*/ 0 h 2363788"/>
                    <a:gd name="connsiteX0" fmla="*/ 657225 w 2066925"/>
                    <a:gd name="connsiteY0" fmla="*/ 0 h 2363788"/>
                    <a:gd name="connsiteX1" fmla="*/ 0 w 2066925"/>
                    <a:gd name="connsiteY1" fmla="*/ 344488 h 2363788"/>
                    <a:gd name="connsiteX2" fmla="*/ 1677987 w 2066925"/>
                    <a:gd name="connsiteY2" fmla="*/ 2363788 h 2363788"/>
                    <a:gd name="connsiteX3" fmla="*/ 2066925 w 2066925"/>
                    <a:gd name="connsiteY3" fmla="*/ 1601788 h 2363788"/>
                    <a:gd name="connsiteX4" fmla="*/ 657225 w 2066925"/>
                    <a:gd name="connsiteY4" fmla="*/ 0 h 2363788"/>
                    <a:gd name="connsiteX0" fmla="*/ 614363 w 2024063"/>
                    <a:gd name="connsiteY0" fmla="*/ 0 h 2363788"/>
                    <a:gd name="connsiteX1" fmla="*/ 0 w 2024063"/>
                    <a:gd name="connsiteY1" fmla="*/ 354013 h 2363788"/>
                    <a:gd name="connsiteX2" fmla="*/ 1635125 w 2024063"/>
                    <a:gd name="connsiteY2" fmla="*/ 2363788 h 2363788"/>
                    <a:gd name="connsiteX3" fmla="*/ 2024063 w 2024063"/>
                    <a:gd name="connsiteY3" fmla="*/ 1601788 h 2363788"/>
                    <a:gd name="connsiteX4" fmla="*/ 614363 w 2024063"/>
                    <a:gd name="connsiteY4" fmla="*/ 0 h 23637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24063" h="2363788">
                      <a:moveTo>
                        <a:pt x="614363" y="0"/>
                      </a:moveTo>
                      <a:lnTo>
                        <a:pt x="0" y="354013"/>
                      </a:lnTo>
                      <a:lnTo>
                        <a:pt x="1635125" y="2363788"/>
                      </a:lnTo>
                      <a:lnTo>
                        <a:pt x="2024063" y="1601788"/>
                      </a:lnTo>
                      <a:lnTo>
                        <a:pt x="61436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4">
                        <a:lumMod val="70000"/>
                        <a:lumOff val="30000"/>
                      </a:schemeClr>
                    </a:gs>
                    <a:gs pos="100000">
                      <a:schemeClr val="accent4">
                        <a:lumMod val="70000"/>
                        <a:lumOff val="30000"/>
                      </a:schemeClr>
                    </a:gs>
                  </a:gsLst>
                  <a:lin ang="54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  <p:sp>
              <p:nvSpPr>
                <p:cNvPr id="226" name="Freeform 24">
                  <a:extLst>
                    <a:ext uri="{FF2B5EF4-FFF2-40B4-BE49-F238E27FC236}">
                      <a16:creationId xmlns:a16="http://schemas.microsoft.com/office/drawing/2014/main" id="{CA5DF819-11A5-4A3A-B19A-50C9B8D836A6}"/>
                    </a:ext>
                  </a:extLst>
                </p:cNvPr>
                <p:cNvSpPr/>
                <p:nvPr/>
              </p:nvSpPr>
              <p:spPr>
                <a:xfrm>
                  <a:off x="5097314" y="3203575"/>
                  <a:ext cx="1323975" cy="2262036"/>
                </a:xfrm>
                <a:custGeom>
                  <a:avLst/>
                  <a:gdLst>
                    <a:gd name="connsiteX0" fmla="*/ 317500 w 1333500"/>
                    <a:gd name="connsiteY0" fmla="*/ 0 h 2463800"/>
                    <a:gd name="connsiteX1" fmla="*/ 0 w 1333500"/>
                    <a:gd name="connsiteY1" fmla="*/ 165100 h 2463800"/>
                    <a:gd name="connsiteX2" fmla="*/ 1104900 w 1333500"/>
                    <a:gd name="connsiteY2" fmla="*/ 2463800 h 2463800"/>
                    <a:gd name="connsiteX3" fmla="*/ 1333500 w 1333500"/>
                    <a:gd name="connsiteY3" fmla="*/ 1689100 h 2463800"/>
                    <a:gd name="connsiteX4" fmla="*/ 317500 w 1333500"/>
                    <a:gd name="connsiteY4" fmla="*/ 0 h 2463800"/>
                    <a:gd name="connsiteX0" fmla="*/ 331788 w 1333500"/>
                    <a:gd name="connsiteY0" fmla="*/ 0 h 2416175"/>
                    <a:gd name="connsiteX1" fmla="*/ 0 w 1333500"/>
                    <a:gd name="connsiteY1" fmla="*/ 117475 h 2416175"/>
                    <a:gd name="connsiteX2" fmla="*/ 1104900 w 1333500"/>
                    <a:gd name="connsiteY2" fmla="*/ 2416175 h 2416175"/>
                    <a:gd name="connsiteX3" fmla="*/ 1333500 w 1333500"/>
                    <a:gd name="connsiteY3" fmla="*/ 1641475 h 2416175"/>
                    <a:gd name="connsiteX4" fmla="*/ 331788 w 1333500"/>
                    <a:gd name="connsiteY4" fmla="*/ 0 h 2416175"/>
                    <a:gd name="connsiteX0" fmla="*/ 331788 w 1362075"/>
                    <a:gd name="connsiteY0" fmla="*/ 0 h 2416175"/>
                    <a:gd name="connsiteX1" fmla="*/ 0 w 1362075"/>
                    <a:gd name="connsiteY1" fmla="*/ 117475 h 2416175"/>
                    <a:gd name="connsiteX2" fmla="*/ 1104900 w 1362075"/>
                    <a:gd name="connsiteY2" fmla="*/ 2416175 h 2416175"/>
                    <a:gd name="connsiteX3" fmla="*/ 1362075 w 1362075"/>
                    <a:gd name="connsiteY3" fmla="*/ 1736725 h 2416175"/>
                    <a:gd name="connsiteX4" fmla="*/ 331788 w 1362075"/>
                    <a:gd name="connsiteY4" fmla="*/ 0 h 2416175"/>
                    <a:gd name="connsiteX0" fmla="*/ 331788 w 1381125"/>
                    <a:gd name="connsiteY0" fmla="*/ 0 h 2416175"/>
                    <a:gd name="connsiteX1" fmla="*/ 0 w 1381125"/>
                    <a:gd name="connsiteY1" fmla="*/ 117475 h 2416175"/>
                    <a:gd name="connsiteX2" fmla="*/ 1104900 w 1381125"/>
                    <a:gd name="connsiteY2" fmla="*/ 2416175 h 2416175"/>
                    <a:gd name="connsiteX3" fmla="*/ 1381125 w 1381125"/>
                    <a:gd name="connsiteY3" fmla="*/ 1722437 h 2416175"/>
                    <a:gd name="connsiteX4" fmla="*/ 331788 w 1381125"/>
                    <a:gd name="connsiteY4" fmla="*/ 0 h 2416175"/>
                    <a:gd name="connsiteX0" fmla="*/ 331788 w 1381125"/>
                    <a:gd name="connsiteY0" fmla="*/ 0 h 2349500"/>
                    <a:gd name="connsiteX1" fmla="*/ 0 w 1381125"/>
                    <a:gd name="connsiteY1" fmla="*/ 117475 h 2349500"/>
                    <a:gd name="connsiteX2" fmla="*/ 1152525 w 1381125"/>
                    <a:gd name="connsiteY2" fmla="*/ 2349500 h 2349500"/>
                    <a:gd name="connsiteX3" fmla="*/ 1381125 w 1381125"/>
                    <a:gd name="connsiteY3" fmla="*/ 1722437 h 2349500"/>
                    <a:gd name="connsiteX4" fmla="*/ 331788 w 1381125"/>
                    <a:gd name="connsiteY4" fmla="*/ 0 h 2349500"/>
                    <a:gd name="connsiteX0" fmla="*/ 284163 w 1333500"/>
                    <a:gd name="connsiteY0" fmla="*/ 0 h 2349500"/>
                    <a:gd name="connsiteX1" fmla="*/ 0 w 1333500"/>
                    <a:gd name="connsiteY1" fmla="*/ 117475 h 2349500"/>
                    <a:gd name="connsiteX2" fmla="*/ 1104900 w 1333500"/>
                    <a:gd name="connsiteY2" fmla="*/ 2349500 h 2349500"/>
                    <a:gd name="connsiteX3" fmla="*/ 1333500 w 1333500"/>
                    <a:gd name="connsiteY3" fmla="*/ 1722437 h 2349500"/>
                    <a:gd name="connsiteX4" fmla="*/ 284163 w 1333500"/>
                    <a:gd name="connsiteY4" fmla="*/ 0 h 2349500"/>
                    <a:gd name="connsiteX0" fmla="*/ 284163 w 1333500"/>
                    <a:gd name="connsiteY0" fmla="*/ 0 h 2335212"/>
                    <a:gd name="connsiteX1" fmla="*/ 0 w 1333500"/>
                    <a:gd name="connsiteY1" fmla="*/ 117475 h 2335212"/>
                    <a:gd name="connsiteX2" fmla="*/ 1109663 w 1333500"/>
                    <a:gd name="connsiteY2" fmla="*/ 2335212 h 2335212"/>
                    <a:gd name="connsiteX3" fmla="*/ 1333500 w 1333500"/>
                    <a:gd name="connsiteY3" fmla="*/ 1722437 h 2335212"/>
                    <a:gd name="connsiteX4" fmla="*/ 284163 w 1333500"/>
                    <a:gd name="connsiteY4" fmla="*/ 0 h 2335212"/>
                    <a:gd name="connsiteX0" fmla="*/ 284163 w 1333500"/>
                    <a:gd name="connsiteY0" fmla="*/ 0 h 2349500"/>
                    <a:gd name="connsiteX1" fmla="*/ 0 w 1333500"/>
                    <a:gd name="connsiteY1" fmla="*/ 117475 h 2349500"/>
                    <a:gd name="connsiteX2" fmla="*/ 1109663 w 1333500"/>
                    <a:gd name="connsiteY2" fmla="*/ 2349500 h 2349500"/>
                    <a:gd name="connsiteX3" fmla="*/ 1333500 w 1333500"/>
                    <a:gd name="connsiteY3" fmla="*/ 1722437 h 2349500"/>
                    <a:gd name="connsiteX4" fmla="*/ 284163 w 1333500"/>
                    <a:gd name="connsiteY4" fmla="*/ 0 h 2349500"/>
                    <a:gd name="connsiteX0" fmla="*/ 284163 w 1323975"/>
                    <a:gd name="connsiteY0" fmla="*/ 0 h 2349500"/>
                    <a:gd name="connsiteX1" fmla="*/ 0 w 1323975"/>
                    <a:gd name="connsiteY1" fmla="*/ 117475 h 2349500"/>
                    <a:gd name="connsiteX2" fmla="*/ 1109663 w 1323975"/>
                    <a:gd name="connsiteY2" fmla="*/ 2349500 h 2349500"/>
                    <a:gd name="connsiteX3" fmla="*/ 1323975 w 1323975"/>
                    <a:gd name="connsiteY3" fmla="*/ 1727199 h 2349500"/>
                    <a:gd name="connsiteX4" fmla="*/ 284163 w 1323975"/>
                    <a:gd name="connsiteY4" fmla="*/ 0 h 2349500"/>
                    <a:gd name="connsiteX0" fmla="*/ 284163 w 1323975"/>
                    <a:gd name="connsiteY0" fmla="*/ 0 h 2262036"/>
                    <a:gd name="connsiteX1" fmla="*/ 0 w 1323975"/>
                    <a:gd name="connsiteY1" fmla="*/ 117475 h 2262036"/>
                    <a:gd name="connsiteX2" fmla="*/ 1157371 w 1323975"/>
                    <a:gd name="connsiteY2" fmla="*/ 2262036 h 2262036"/>
                    <a:gd name="connsiteX3" fmla="*/ 1323975 w 1323975"/>
                    <a:gd name="connsiteY3" fmla="*/ 1727199 h 2262036"/>
                    <a:gd name="connsiteX4" fmla="*/ 284163 w 1323975"/>
                    <a:gd name="connsiteY4" fmla="*/ 0 h 22620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23975" h="2262036">
                      <a:moveTo>
                        <a:pt x="284163" y="0"/>
                      </a:moveTo>
                      <a:lnTo>
                        <a:pt x="0" y="117475"/>
                      </a:lnTo>
                      <a:lnTo>
                        <a:pt x="1157371" y="2262036"/>
                      </a:lnTo>
                      <a:lnTo>
                        <a:pt x="1323975" y="1727199"/>
                      </a:lnTo>
                      <a:lnTo>
                        <a:pt x="284163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 dirty="0"/>
                </a:p>
              </p:txBody>
            </p:sp>
            <p:sp>
              <p:nvSpPr>
                <p:cNvPr id="227" name="Freeform 25">
                  <a:extLst>
                    <a:ext uri="{FF2B5EF4-FFF2-40B4-BE49-F238E27FC236}">
                      <a16:creationId xmlns:a16="http://schemas.microsoft.com/office/drawing/2014/main" id="{79C5A801-39FA-44A9-81FF-71E628188BF2}"/>
                    </a:ext>
                  </a:extLst>
                </p:cNvPr>
                <p:cNvSpPr/>
                <p:nvPr/>
              </p:nvSpPr>
              <p:spPr>
                <a:xfrm>
                  <a:off x="5384800" y="3140074"/>
                  <a:ext cx="1647675" cy="2009776"/>
                </a:xfrm>
                <a:custGeom>
                  <a:avLst/>
                  <a:gdLst>
                    <a:gd name="connsiteX0" fmla="*/ 1625600 w 1625600"/>
                    <a:gd name="connsiteY0" fmla="*/ 1981200 h 1981200"/>
                    <a:gd name="connsiteX1" fmla="*/ 1016000 w 1625600"/>
                    <a:gd name="connsiteY1" fmla="*/ 1752600 h 1981200"/>
                    <a:gd name="connsiteX2" fmla="*/ 0 w 1625600"/>
                    <a:gd name="connsiteY2" fmla="*/ 0 h 1981200"/>
                    <a:gd name="connsiteX3" fmla="*/ 1625600 w 1625600"/>
                    <a:gd name="connsiteY3" fmla="*/ 1981200 h 1981200"/>
                    <a:gd name="connsiteX0" fmla="*/ 1611312 w 1611312"/>
                    <a:gd name="connsiteY0" fmla="*/ 2009775 h 2009775"/>
                    <a:gd name="connsiteX1" fmla="*/ 1001712 w 1611312"/>
                    <a:gd name="connsiteY1" fmla="*/ 1781175 h 2009775"/>
                    <a:gd name="connsiteX2" fmla="*/ 0 w 1611312"/>
                    <a:gd name="connsiteY2" fmla="*/ 0 h 2009775"/>
                    <a:gd name="connsiteX3" fmla="*/ 1611312 w 1611312"/>
                    <a:gd name="connsiteY3" fmla="*/ 2009775 h 2009775"/>
                    <a:gd name="connsiteX0" fmla="*/ 1642913 w 1642913"/>
                    <a:gd name="connsiteY0" fmla="*/ 2009775 h 2009775"/>
                    <a:gd name="connsiteX1" fmla="*/ 1033313 w 1642913"/>
                    <a:gd name="connsiteY1" fmla="*/ 1781175 h 2009775"/>
                    <a:gd name="connsiteX2" fmla="*/ 0 w 1642913"/>
                    <a:gd name="connsiteY2" fmla="*/ 55564 h 2009775"/>
                    <a:gd name="connsiteX3" fmla="*/ 31601 w 1642913"/>
                    <a:gd name="connsiteY3" fmla="*/ 0 h 2009775"/>
                    <a:gd name="connsiteX4" fmla="*/ 1642913 w 1642913"/>
                    <a:gd name="connsiteY4" fmla="*/ 2009775 h 2009775"/>
                    <a:gd name="connsiteX0" fmla="*/ 1642913 w 1642913"/>
                    <a:gd name="connsiteY0" fmla="*/ 2009775 h 2009775"/>
                    <a:gd name="connsiteX1" fmla="*/ 1033313 w 1642913"/>
                    <a:gd name="connsiteY1" fmla="*/ 1781175 h 2009775"/>
                    <a:gd name="connsiteX2" fmla="*/ 0 w 1642913"/>
                    <a:gd name="connsiteY2" fmla="*/ 55564 h 2009775"/>
                    <a:gd name="connsiteX3" fmla="*/ 31601 w 1642913"/>
                    <a:gd name="connsiteY3" fmla="*/ 0 h 2009775"/>
                    <a:gd name="connsiteX4" fmla="*/ 1642913 w 1642913"/>
                    <a:gd name="connsiteY4" fmla="*/ 2009775 h 2009775"/>
                    <a:gd name="connsiteX0" fmla="*/ 1642913 w 1642913"/>
                    <a:gd name="connsiteY0" fmla="*/ 2009775 h 2009775"/>
                    <a:gd name="connsiteX1" fmla="*/ 1028550 w 1642913"/>
                    <a:gd name="connsiteY1" fmla="*/ 1785937 h 2009775"/>
                    <a:gd name="connsiteX2" fmla="*/ 0 w 1642913"/>
                    <a:gd name="connsiteY2" fmla="*/ 55564 h 2009775"/>
                    <a:gd name="connsiteX3" fmla="*/ 31601 w 1642913"/>
                    <a:gd name="connsiteY3" fmla="*/ 0 h 2009775"/>
                    <a:gd name="connsiteX4" fmla="*/ 1642913 w 1642913"/>
                    <a:gd name="connsiteY4" fmla="*/ 2009775 h 2009775"/>
                    <a:gd name="connsiteX0" fmla="*/ 1652438 w 1652438"/>
                    <a:gd name="connsiteY0" fmla="*/ 2000250 h 2000250"/>
                    <a:gd name="connsiteX1" fmla="*/ 1028550 w 1652438"/>
                    <a:gd name="connsiteY1" fmla="*/ 1785937 h 2000250"/>
                    <a:gd name="connsiteX2" fmla="*/ 0 w 1652438"/>
                    <a:gd name="connsiteY2" fmla="*/ 55564 h 2000250"/>
                    <a:gd name="connsiteX3" fmla="*/ 31601 w 1652438"/>
                    <a:gd name="connsiteY3" fmla="*/ 0 h 2000250"/>
                    <a:gd name="connsiteX4" fmla="*/ 1652438 w 1652438"/>
                    <a:gd name="connsiteY4" fmla="*/ 2000250 h 2000250"/>
                    <a:gd name="connsiteX0" fmla="*/ 1671488 w 1671488"/>
                    <a:gd name="connsiteY0" fmla="*/ 2014538 h 2014538"/>
                    <a:gd name="connsiteX1" fmla="*/ 1028550 w 1671488"/>
                    <a:gd name="connsiteY1" fmla="*/ 1785937 h 2014538"/>
                    <a:gd name="connsiteX2" fmla="*/ 0 w 1671488"/>
                    <a:gd name="connsiteY2" fmla="*/ 55564 h 2014538"/>
                    <a:gd name="connsiteX3" fmla="*/ 31601 w 1671488"/>
                    <a:gd name="connsiteY3" fmla="*/ 0 h 2014538"/>
                    <a:gd name="connsiteX4" fmla="*/ 1671488 w 1671488"/>
                    <a:gd name="connsiteY4" fmla="*/ 2014538 h 2014538"/>
                    <a:gd name="connsiteX0" fmla="*/ 1657200 w 1657200"/>
                    <a:gd name="connsiteY0" fmla="*/ 2009776 h 2009776"/>
                    <a:gd name="connsiteX1" fmla="*/ 1028550 w 1657200"/>
                    <a:gd name="connsiteY1" fmla="*/ 1785937 h 2009776"/>
                    <a:gd name="connsiteX2" fmla="*/ 0 w 1657200"/>
                    <a:gd name="connsiteY2" fmla="*/ 55564 h 2009776"/>
                    <a:gd name="connsiteX3" fmla="*/ 31601 w 1657200"/>
                    <a:gd name="connsiteY3" fmla="*/ 0 h 2009776"/>
                    <a:gd name="connsiteX4" fmla="*/ 1657200 w 1657200"/>
                    <a:gd name="connsiteY4" fmla="*/ 2009776 h 2009776"/>
                    <a:gd name="connsiteX0" fmla="*/ 1642912 w 1642912"/>
                    <a:gd name="connsiteY0" fmla="*/ 2009776 h 2009776"/>
                    <a:gd name="connsiteX1" fmla="*/ 1014262 w 1642912"/>
                    <a:gd name="connsiteY1" fmla="*/ 1785937 h 2009776"/>
                    <a:gd name="connsiteX2" fmla="*/ 0 w 1642912"/>
                    <a:gd name="connsiteY2" fmla="*/ 65089 h 2009776"/>
                    <a:gd name="connsiteX3" fmla="*/ 17313 w 1642912"/>
                    <a:gd name="connsiteY3" fmla="*/ 0 h 2009776"/>
                    <a:gd name="connsiteX4" fmla="*/ 1642912 w 1642912"/>
                    <a:gd name="connsiteY4" fmla="*/ 2009776 h 2009776"/>
                    <a:gd name="connsiteX0" fmla="*/ 1647675 w 1647675"/>
                    <a:gd name="connsiteY0" fmla="*/ 2009776 h 2009776"/>
                    <a:gd name="connsiteX1" fmla="*/ 1019025 w 1647675"/>
                    <a:gd name="connsiteY1" fmla="*/ 1785937 h 2009776"/>
                    <a:gd name="connsiteX2" fmla="*/ 0 w 1647675"/>
                    <a:gd name="connsiteY2" fmla="*/ 74614 h 2009776"/>
                    <a:gd name="connsiteX3" fmla="*/ 22076 w 1647675"/>
                    <a:gd name="connsiteY3" fmla="*/ 0 h 2009776"/>
                    <a:gd name="connsiteX4" fmla="*/ 1647675 w 1647675"/>
                    <a:gd name="connsiteY4" fmla="*/ 2009776 h 20097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47675" h="2009776">
                      <a:moveTo>
                        <a:pt x="1647675" y="2009776"/>
                      </a:moveTo>
                      <a:lnTo>
                        <a:pt x="1019025" y="1785937"/>
                      </a:lnTo>
                      <a:cubicBezTo>
                        <a:pt x="707925" y="1234546"/>
                        <a:pt x="330150" y="621242"/>
                        <a:pt x="0" y="74614"/>
                      </a:cubicBezTo>
                      <a:lnTo>
                        <a:pt x="22076" y="0"/>
                      </a:lnTo>
                      <a:lnTo>
                        <a:pt x="1647675" y="2009776"/>
                      </a:lnTo>
                      <a:close/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  <p:sp>
              <p:nvSpPr>
                <p:cNvPr id="228" name="Freeform 26">
                  <a:extLst>
                    <a:ext uri="{FF2B5EF4-FFF2-40B4-BE49-F238E27FC236}">
                      <a16:creationId xmlns:a16="http://schemas.microsoft.com/office/drawing/2014/main" id="{F7228B0A-8689-4CCC-AF2E-F2A0BD71D580}"/>
                    </a:ext>
                  </a:extLst>
                </p:cNvPr>
                <p:cNvSpPr/>
                <p:nvPr/>
              </p:nvSpPr>
              <p:spPr>
                <a:xfrm>
                  <a:off x="6249936" y="4918074"/>
                  <a:ext cx="795241" cy="565027"/>
                </a:xfrm>
                <a:custGeom>
                  <a:avLst/>
                  <a:gdLst>
                    <a:gd name="connsiteX0" fmla="*/ 889000 w 889000"/>
                    <a:gd name="connsiteY0" fmla="*/ 215900 h 622300"/>
                    <a:gd name="connsiteX1" fmla="*/ 0 w 889000"/>
                    <a:gd name="connsiteY1" fmla="*/ 622300 h 622300"/>
                    <a:gd name="connsiteX2" fmla="*/ 266700 w 889000"/>
                    <a:gd name="connsiteY2" fmla="*/ 0 h 622300"/>
                    <a:gd name="connsiteX3" fmla="*/ 889000 w 889000"/>
                    <a:gd name="connsiteY3" fmla="*/ 215900 h 622300"/>
                    <a:gd name="connsiteX0" fmla="*/ 903288 w 903288"/>
                    <a:gd name="connsiteY0" fmla="*/ 201612 h 622300"/>
                    <a:gd name="connsiteX1" fmla="*/ 0 w 903288"/>
                    <a:gd name="connsiteY1" fmla="*/ 622300 h 622300"/>
                    <a:gd name="connsiteX2" fmla="*/ 266700 w 903288"/>
                    <a:gd name="connsiteY2" fmla="*/ 0 h 622300"/>
                    <a:gd name="connsiteX3" fmla="*/ 903288 w 903288"/>
                    <a:gd name="connsiteY3" fmla="*/ 201612 h 622300"/>
                    <a:gd name="connsiteX0" fmla="*/ 903288 w 903288"/>
                    <a:gd name="connsiteY0" fmla="*/ 215900 h 636588"/>
                    <a:gd name="connsiteX1" fmla="*/ 0 w 903288"/>
                    <a:gd name="connsiteY1" fmla="*/ 636588 h 636588"/>
                    <a:gd name="connsiteX2" fmla="*/ 285750 w 903288"/>
                    <a:gd name="connsiteY2" fmla="*/ 0 h 636588"/>
                    <a:gd name="connsiteX3" fmla="*/ 903288 w 903288"/>
                    <a:gd name="connsiteY3" fmla="*/ 215900 h 636588"/>
                    <a:gd name="connsiteX0" fmla="*/ 903288 w 903288"/>
                    <a:gd name="connsiteY0" fmla="*/ 215900 h 636588"/>
                    <a:gd name="connsiteX1" fmla="*/ 0 w 903288"/>
                    <a:gd name="connsiteY1" fmla="*/ 636588 h 636588"/>
                    <a:gd name="connsiteX2" fmla="*/ 266700 w 903288"/>
                    <a:gd name="connsiteY2" fmla="*/ 0 h 636588"/>
                    <a:gd name="connsiteX3" fmla="*/ 903288 w 903288"/>
                    <a:gd name="connsiteY3" fmla="*/ 215900 h 636588"/>
                    <a:gd name="connsiteX0" fmla="*/ 850900 w 850900"/>
                    <a:gd name="connsiteY0" fmla="*/ 215900 h 622301"/>
                    <a:gd name="connsiteX1" fmla="*/ 0 w 850900"/>
                    <a:gd name="connsiteY1" fmla="*/ 622301 h 622301"/>
                    <a:gd name="connsiteX2" fmla="*/ 214312 w 850900"/>
                    <a:gd name="connsiteY2" fmla="*/ 0 h 622301"/>
                    <a:gd name="connsiteX3" fmla="*/ 850900 w 850900"/>
                    <a:gd name="connsiteY3" fmla="*/ 215900 h 622301"/>
                    <a:gd name="connsiteX0" fmla="*/ 850900 w 850900"/>
                    <a:gd name="connsiteY0" fmla="*/ 230187 h 636588"/>
                    <a:gd name="connsiteX1" fmla="*/ 0 w 850900"/>
                    <a:gd name="connsiteY1" fmla="*/ 636588 h 636588"/>
                    <a:gd name="connsiteX2" fmla="*/ 209549 w 850900"/>
                    <a:gd name="connsiteY2" fmla="*/ 0 h 636588"/>
                    <a:gd name="connsiteX3" fmla="*/ 850900 w 850900"/>
                    <a:gd name="connsiteY3" fmla="*/ 230187 h 636588"/>
                    <a:gd name="connsiteX0" fmla="*/ 803192 w 803192"/>
                    <a:gd name="connsiteY0" fmla="*/ 230187 h 525270"/>
                    <a:gd name="connsiteX1" fmla="*/ 0 w 803192"/>
                    <a:gd name="connsiteY1" fmla="*/ 525270 h 525270"/>
                    <a:gd name="connsiteX2" fmla="*/ 161841 w 803192"/>
                    <a:gd name="connsiteY2" fmla="*/ 0 h 525270"/>
                    <a:gd name="connsiteX3" fmla="*/ 803192 w 803192"/>
                    <a:gd name="connsiteY3" fmla="*/ 230187 h 525270"/>
                    <a:gd name="connsiteX0" fmla="*/ 795241 w 795241"/>
                    <a:gd name="connsiteY0" fmla="*/ 230187 h 565027"/>
                    <a:gd name="connsiteX1" fmla="*/ 0 w 795241"/>
                    <a:gd name="connsiteY1" fmla="*/ 565027 h 565027"/>
                    <a:gd name="connsiteX2" fmla="*/ 153890 w 795241"/>
                    <a:gd name="connsiteY2" fmla="*/ 0 h 565027"/>
                    <a:gd name="connsiteX3" fmla="*/ 795241 w 795241"/>
                    <a:gd name="connsiteY3" fmla="*/ 230187 h 5650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95241" h="565027">
                      <a:moveTo>
                        <a:pt x="795241" y="230187"/>
                      </a:moveTo>
                      <a:lnTo>
                        <a:pt x="0" y="565027"/>
                      </a:lnTo>
                      <a:lnTo>
                        <a:pt x="153890" y="0"/>
                      </a:lnTo>
                      <a:lnTo>
                        <a:pt x="795241" y="230187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4">
                        <a:lumMod val="70000"/>
                        <a:lumOff val="30000"/>
                      </a:schemeClr>
                    </a:gs>
                    <a:gs pos="100000">
                      <a:schemeClr val="accent4">
                        <a:lumMod val="70000"/>
                        <a:lumOff val="30000"/>
                      </a:schemeClr>
                    </a:gs>
                  </a:gsLst>
                  <a:lin ang="54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</p:grpSp>
          <p:grpSp>
            <p:nvGrpSpPr>
              <p:cNvPr id="220" name="Group 219">
                <a:extLst>
                  <a:ext uri="{FF2B5EF4-FFF2-40B4-BE49-F238E27FC236}">
                    <a16:creationId xmlns:a16="http://schemas.microsoft.com/office/drawing/2014/main" id="{F3050146-2B36-4795-8408-926F5D09A78F}"/>
                  </a:ext>
                </a:extLst>
              </p:cNvPr>
              <p:cNvGrpSpPr/>
              <p:nvPr/>
            </p:nvGrpSpPr>
            <p:grpSpPr>
              <a:xfrm>
                <a:off x="2202952" y="2850482"/>
                <a:ext cx="2518253" cy="2922347"/>
                <a:chOff x="5097314" y="2786062"/>
                <a:chExt cx="2324100" cy="2697039"/>
              </a:xfrm>
            </p:grpSpPr>
            <p:sp>
              <p:nvSpPr>
                <p:cNvPr id="221" name="Freeform 3">
                  <a:extLst>
                    <a:ext uri="{FF2B5EF4-FFF2-40B4-BE49-F238E27FC236}">
                      <a16:creationId xmlns:a16="http://schemas.microsoft.com/office/drawing/2014/main" id="{0DEF461A-D4A4-403E-A1E2-ABB1A04C1475}"/>
                    </a:ext>
                  </a:extLst>
                </p:cNvPr>
                <p:cNvSpPr/>
                <p:nvPr/>
              </p:nvSpPr>
              <p:spPr>
                <a:xfrm>
                  <a:off x="5397351" y="2786062"/>
                  <a:ext cx="2024063" cy="2363788"/>
                </a:xfrm>
                <a:custGeom>
                  <a:avLst/>
                  <a:gdLst>
                    <a:gd name="connsiteX0" fmla="*/ 609600 w 2057400"/>
                    <a:gd name="connsiteY0" fmla="*/ 0 h 2349500"/>
                    <a:gd name="connsiteX1" fmla="*/ 0 w 2057400"/>
                    <a:gd name="connsiteY1" fmla="*/ 330200 h 2349500"/>
                    <a:gd name="connsiteX2" fmla="*/ 1701800 w 2057400"/>
                    <a:gd name="connsiteY2" fmla="*/ 2349500 h 2349500"/>
                    <a:gd name="connsiteX3" fmla="*/ 2057400 w 2057400"/>
                    <a:gd name="connsiteY3" fmla="*/ 1625600 h 2349500"/>
                    <a:gd name="connsiteX4" fmla="*/ 609600 w 2057400"/>
                    <a:gd name="connsiteY4" fmla="*/ 0 h 2349500"/>
                    <a:gd name="connsiteX0" fmla="*/ 647700 w 2057400"/>
                    <a:gd name="connsiteY0" fmla="*/ 0 h 2349500"/>
                    <a:gd name="connsiteX1" fmla="*/ 0 w 2057400"/>
                    <a:gd name="connsiteY1" fmla="*/ 330200 h 2349500"/>
                    <a:gd name="connsiteX2" fmla="*/ 1701800 w 2057400"/>
                    <a:gd name="connsiteY2" fmla="*/ 2349500 h 2349500"/>
                    <a:gd name="connsiteX3" fmla="*/ 2057400 w 2057400"/>
                    <a:gd name="connsiteY3" fmla="*/ 1625600 h 2349500"/>
                    <a:gd name="connsiteX4" fmla="*/ 647700 w 2057400"/>
                    <a:gd name="connsiteY4" fmla="*/ 0 h 2349500"/>
                    <a:gd name="connsiteX0" fmla="*/ 657225 w 2057400"/>
                    <a:gd name="connsiteY0" fmla="*/ 0 h 2363788"/>
                    <a:gd name="connsiteX1" fmla="*/ 0 w 2057400"/>
                    <a:gd name="connsiteY1" fmla="*/ 344488 h 2363788"/>
                    <a:gd name="connsiteX2" fmla="*/ 1701800 w 2057400"/>
                    <a:gd name="connsiteY2" fmla="*/ 2363788 h 2363788"/>
                    <a:gd name="connsiteX3" fmla="*/ 2057400 w 2057400"/>
                    <a:gd name="connsiteY3" fmla="*/ 1639888 h 2363788"/>
                    <a:gd name="connsiteX4" fmla="*/ 657225 w 2057400"/>
                    <a:gd name="connsiteY4" fmla="*/ 0 h 2363788"/>
                    <a:gd name="connsiteX0" fmla="*/ 657225 w 2066925"/>
                    <a:gd name="connsiteY0" fmla="*/ 0 h 2363788"/>
                    <a:gd name="connsiteX1" fmla="*/ 0 w 2066925"/>
                    <a:gd name="connsiteY1" fmla="*/ 344488 h 2363788"/>
                    <a:gd name="connsiteX2" fmla="*/ 1701800 w 2066925"/>
                    <a:gd name="connsiteY2" fmla="*/ 2363788 h 2363788"/>
                    <a:gd name="connsiteX3" fmla="*/ 2066925 w 2066925"/>
                    <a:gd name="connsiteY3" fmla="*/ 1601788 h 2363788"/>
                    <a:gd name="connsiteX4" fmla="*/ 657225 w 2066925"/>
                    <a:gd name="connsiteY4" fmla="*/ 0 h 2363788"/>
                    <a:gd name="connsiteX0" fmla="*/ 657225 w 2066925"/>
                    <a:gd name="connsiteY0" fmla="*/ 0 h 2363788"/>
                    <a:gd name="connsiteX1" fmla="*/ 0 w 2066925"/>
                    <a:gd name="connsiteY1" fmla="*/ 344488 h 2363788"/>
                    <a:gd name="connsiteX2" fmla="*/ 1677987 w 2066925"/>
                    <a:gd name="connsiteY2" fmla="*/ 2363788 h 2363788"/>
                    <a:gd name="connsiteX3" fmla="*/ 2066925 w 2066925"/>
                    <a:gd name="connsiteY3" fmla="*/ 1601788 h 2363788"/>
                    <a:gd name="connsiteX4" fmla="*/ 657225 w 2066925"/>
                    <a:gd name="connsiteY4" fmla="*/ 0 h 2363788"/>
                    <a:gd name="connsiteX0" fmla="*/ 614363 w 2024063"/>
                    <a:gd name="connsiteY0" fmla="*/ 0 h 2363788"/>
                    <a:gd name="connsiteX1" fmla="*/ 0 w 2024063"/>
                    <a:gd name="connsiteY1" fmla="*/ 354013 h 2363788"/>
                    <a:gd name="connsiteX2" fmla="*/ 1635125 w 2024063"/>
                    <a:gd name="connsiteY2" fmla="*/ 2363788 h 2363788"/>
                    <a:gd name="connsiteX3" fmla="*/ 2024063 w 2024063"/>
                    <a:gd name="connsiteY3" fmla="*/ 1601788 h 2363788"/>
                    <a:gd name="connsiteX4" fmla="*/ 614363 w 2024063"/>
                    <a:gd name="connsiteY4" fmla="*/ 0 h 23637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24063" h="2363788">
                      <a:moveTo>
                        <a:pt x="614363" y="0"/>
                      </a:moveTo>
                      <a:lnTo>
                        <a:pt x="0" y="354013"/>
                      </a:lnTo>
                      <a:lnTo>
                        <a:pt x="1635125" y="2363788"/>
                      </a:lnTo>
                      <a:lnTo>
                        <a:pt x="2024063" y="1601788"/>
                      </a:lnTo>
                      <a:lnTo>
                        <a:pt x="61436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2">
                        <a:lumMod val="70000"/>
                        <a:lumOff val="30000"/>
                      </a:schemeClr>
                    </a:gs>
                    <a:gs pos="100000">
                      <a:schemeClr val="accent2">
                        <a:lumMod val="70000"/>
                        <a:lumOff val="30000"/>
                      </a:schemeClr>
                    </a:gs>
                  </a:gsLst>
                  <a:lin ang="54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  <p:sp>
              <p:nvSpPr>
                <p:cNvPr id="222" name="Freeform 4">
                  <a:extLst>
                    <a:ext uri="{FF2B5EF4-FFF2-40B4-BE49-F238E27FC236}">
                      <a16:creationId xmlns:a16="http://schemas.microsoft.com/office/drawing/2014/main" id="{6B0C74DC-B1B1-47E4-93FC-CE1B49BEA1C1}"/>
                    </a:ext>
                  </a:extLst>
                </p:cNvPr>
                <p:cNvSpPr/>
                <p:nvPr/>
              </p:nvSpPr>
              <p:spPr>
                <a:xfrm>
                  <a:off x="5097314" y="3203575"/>
                  <a:ext cx="1323975" cy="2262036"/>
                </a:xfrm>
                <a:custGeom>
                  <a:avLst/>
                  <a:gdLst>
                    <a:gd name="connsiteX0" fmla="*/ 317500 w 1333500"/>
                    <a:gd name="connsiteY0" fmla="*/ 0 h 2463800"/>
                    <a:gd name="connsiteX1" fmla="*/ 0 w 1333500"/>
                    <a:gd name="connsiteY1" fmla="*/ 165100 h 2463800"/>
                    <a:gd name="connsiteX2" fmla="*/ 1104900 w 1333500"/>
                    <a:gd name="connsiteY2" fmla="*/ 2463800 h 2463800"/>
                    <a:gd name="connsiteX3" fmla="*/ 1333500 w 1333500"/>
                    <a:gd name="connsiteY3" fmla="*/ 1689100 h 2463800"/>
                    <a:gd name="connsiteX4" fmla="*/ 317500 w 1333500"/>
                    <a:gd name="connsiteY4" fmla="*/ 0 h 2463800"/>
                    <a:gd name="connsiteX0" fmla="*/ 331788 w 1333500"/>
                    <a:gd name="connsiteY0" fmla="*/ 0 h 2416175"/>
                    <a:gd name="connsiteX1" fmla="*/ 0 w 1333500"/>
                    <a:gd name="connsiteY1" fmla="*/ 117475 h 2416175"/>
                    <a:gd name="connsiteX2" fmla="*/ 1104900 w 1333500"/>
                    <a:gd name="connsiteY2" fmla="*/ 2416175 h 2416175"/>
                    <a:gd name="connsiteX3" fmla="*/ 1333500 w 1333500"/>
                    <a:gd name="connsiteY3" fmla="*/ 1641475 h 2416175"/>
                    <a:gd name="connsiteX4" fmla="*/ 331788 w 1333500"/>
                    <a:gd name="connsiteY4" fmla="*/ 0 h 2416175"/>
                    <a:gd name="connsiteX0" fmla="*/ 331788 w 1362075"/>
                    <a:gd name="connsiteY0" fmla="*/ 0 h 2416175"/>
                    <a:gd name="connsiteX1" fmla="*/ 0 w 1362075"/>
                    <a:gd name="connsiteY1" fmla="*/ 117475 h 2416175"/>
                    <a:gd name="connsiteX2" fmla="*/ 1104900 w 1362075"/>
                    <a:gd name="connsiteY2" fmla="*/ 2416175 h 2416175"/>
                    <a:gd name="connsiteX3" fmla="*/ 1362075 w 1362075"/>
                    <a:gd name="connsiteY3" fmla="*/ 1736725 h 2416175"/>
                    <a:gd name="connsiteX4" fmla="*/ 331788 w 1362075"/>
                    <a:gd name="connsiteY4" fmla="*/ 0 h 2416175"/>
                    <a:gd name="connsiteX0" fmla="*/ 331788 w 1381125"/>
                    <a:gd name="connsiteY0" fmla="*/ 0 h 2416175"/>
                    <a:gd name="connsiteX1" fmla="*/ 0 w 1381125"/>
                    <a:gd name="connsiteY1" fmla="*/ 117475 h 2416175"/>
                    <a:gd name="connsiteX2" fmla="*/ 1104900 w 1381125"/>
                    <a:gd name="connsiteY2" fmla="*/ 2416175 h 2416175"/>
                    <a:gd name="connsiteX3" fmla="*/ 1381125 w 1381125"/>
                    <a:gd name="connsiteY3" fmla="*/ 1722437 h 2416175"/>
                    <a:gd name="connsiteX4" fmla="*/ 331788 w 1381125"/>
                    <a:gd name="connsiteY4" fmla="*/ 0 h 2416175"/>
                    <a:gd name="connsiteX0" fmla="*/ 331788 w 1381125"/>
                    <a:gd name="connsiteY0" fmla="*/ 0 h 2349500"/>
                    <a:gd name="connsiteX1" fmla="*/ 0 w 1381125"/>
                    <a:gd name="connsiteY1" fmla="*/ 117475 h 2349500"/>
                    <a:gd name="connsiteX2" fmla="*/ 1152525 w 1381125"/>
                    <a:gd name="connsiteY2" fmla="*/ 2349500 h 2349500"/>
                    <a:gd name="connsiteX3" fmla="*/ 1381125 w 1381125"/>
                    <a:gd name="connsiteY3" fmla="*/ 1722437 h 2349500"/>
                    <a:gd name="connsiteX4" fmla="*/ 331788 w 1381125"/>
                    <a:gd name="connsiteY4" fmla="*/ 0 h 2349500"/>
                    <a:gd name="connsiteX0" fmla="*/ 284163 w 1333500"/>
                    <a:gd name="connsiteY0" fmla="*/ 0 h 2349500"/>
                    <a:gd name="connsiteX1" fmla="*/ 0 w 1333500"/>
                    <a:gd name="connsiteY1" fmla="*/ 117475 h 2349500"/>
                    <a:gd name="connsiteX2" fmla="*/ 1104900 w 1333500"/>
                    <a:gd name="connsiteY2" fmla="*/ 2349500 h 2349500"/>
                    <a:gd name="connsiteX3" fmla="*/ 1333500 w 1333500"/>
                    <a:gd name="connsiteY3" fmla="*/ 1722437 h 2349500"/>
                    <a:gd name="connsiteX4" fmla="*/ 284163 w 1333500"/>
                    <a:gd name="connsiteY4" fmla="*/ 0 h 2349500"/>
                    <a:gd name="connsiteX0" fmla="*/ 284163 w 1333500"/>
                    <a:gd name="connsiteY0" fmla="*/ 0 h 2335212"/>
                    <a:gd name="connsiteX1" fmla="*/ 0 w 1333500"/>
                    <a:gd name="connsiteY1" fmla="*/ 117475 h 2335212"/>
                    <a:gd name="connsiteX2" fmla="*/ 1109663 w 1333500"/>
                    <a:gd name="connsiteY2" fmla="*/ 2335212 h 2335212"/>
                    <a:gd name="connsiteX3" fmla="*/ 1333500 w 1333500"/>
                    <a:gd name="connsiteY3" fmla="*/ 1722437 h 2335212"/>
                    <a:gd name="connsiteX4" fmla="*/ 284163 w 1333500"/>
                    <a:gd name="connsiteY4" fmla="*/ 0 h 2335212"/>
                    <a:gd name="connsiteX0" fmla="*/ 284163 w 1333500"/>
                    <a:gd name="connsiteY0" fmla="*/ 0 h 2349500"/>
                    <a:gd name="connsiteX1" fmla="*/ 0 w 1333500"/>
                    <a:gd name="connsiteY1" fmla="*/ 117475 h 2349500"/>
                    <a:gd name="connsiteX2" fmla="*/ 1109663 w 1333500"/>
                    <a:gd name="connsiteY2" fmla="*/ 2349500 h 2349500"/>
                    <a:gd name="connsiteX3" fmla="*/ 1333500 w 1333500"/>
                    <a:gd name="connsiteY3" fmla="*/ 1722437 h 2349500"/>
                    <a:gd name="connsiteX4" fmla="*/ 284163 w 1333500"/>
                    <a:gd name="connsiteY4" fmla="*/ 0 h 2349500"/>
                    <a:gd name="connsiteX0" fmla="*/ 284163 w 1323975"/>
                    <a:gd name="connsiteY0" fmla="*/ 0 h 2349500"/>
                    <a:gd name="connsiteX1" fmla="*/ 0 w 1323975"/>
                    <a:gd name="connsiteY1" fmla="*/ 117475 h 2349500"/>
                    <a:gd name="connsiteX2" fmla="*/ 1109663 w 1323975"/>
                    <a:gd name="connsiteY2" fmla="*/ 2349500 h 2349500"/>
                    <a:gd name="connsiteX3" fmla="*/ 1323975 w 1323975"/>
                    <a:gd name="connsiteY3" fmla="*/ 1727199 h 2349500"/>
                    <a:gd name="connsiteX4" fmla="*/ 284163 w 1323975"/>
                    <a:gd name="connsiteY4" fmla="*/ 0 h 2349500"/>
                    <a:gd name="connsiteX0" fmla="*/ 284163 w 1323975"/>
                    <a:gd name="connsiteY0" fmla="*/ 0 h 2262036"/>
                    <a:gd name="connsiteX1" fmla="*/ 0 w 1323975"/>
                    <a:gd name="connsiteY1" fmla="*/ 117475 h 2262036"/>
                    <a:gd name="connsiteX2" fmla="*/ 1157371 w 1323975"/>
                    <a:gd name="connsiteY2" fmla="*/ 2262036 h 2262036"/>
                    <a:gd name="connsiteX3" fmla="*/ 1323975 w 1323975"/>
                    <a:gd name="connsiteY3" fmla="*/ 1727199 h 2262036"/>
                    <a:gd name="connsiteX4" fmla="*/ 284163 w 1323975"/>
                    <a:gd name="connsiteY4" fmla="*/ 0 h 22620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23975" h="2262036">
                      <a:moveTo>
                        <a:pt x="284163" y="0"/>
                      </a:moveTo>
                      <a:lnTo>
                        <a:pt x="0" y="117475"/>
                      </a:lnTo>
                      <a:lnTo>
                        <a:pt x="1157371" y="2262036"/>
                      </a:lnTo>
                      <a:lnTo>
                        <a:pt x="1323975" y="1727199"/>
                      </a:lnTo>
                      <a:lnTo>
                        <a:pt x="284163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  <p:sp>
              <p:nvSpPr>
                <p:cNvPr id="223" name="Freeform 7">
                  <a:extLst>
                    <a:ext uri="{FF2B5EF4-FFF2-40B4-BE49-F238E27FC236}">
                      <a16:creationId xmlns:a16="http://schemas.microsoft.com/office/drawing/2014/main" id="{F4913B80-90BB-4348-AF60-7039C1D00969}"/>
                    </a:ext>
                  </a:extLst>
                </p:cNvPr>
                <p:cNvSpPr/>
                <p:nvPr/>
              </p:nvSpPr>
              <p:spPr>
                <a:xfrm>
                  <a:off x="5377275" y="3140073"/>
                  <a:ext cx="1655201" cy="2009777"/>
                </a:xfrm>
                <a:custGeom>
                  <a:avLst/>
                  <a:gdLst>
                    <a:gd name="connsiteX0" fmla="*/ 1625600 w 1625600"/>
                    <a:gd name="connsiteY0" fmla="*/ 1981200 h 1981200"/>
                    <a:gd name="connsiteX1" fmla="*/ 1016000 w 1625600"/>
                    <a:gd name="connsiteY1" fmla="*/ 1752600 h 1981200"/>
                    <a:gd name="connsiteX2" fmla="*/ 0 w 1625600"/>
                    <a:gd name="connsiteY2" fmla="*/ 0 h 1981200"/>
                    <a:gd name="connsiteX3" fmla="*/ 1625600 w 1625600"/>
                    <a:gd name="connsiteY3" fmla="*/ 1981200 h 1981200"/>
                    <a:gd name="connsiteX0" fmla="*/ 1611312 w 1611312"/>
                    <a:gd name="connsiteY0" fmla="*/ 2009775 h 2009775"/>
                    <a:gd name="connsiteX1" fmla="*/ 1001712 w 1611312"/>
                    <a:gd name="connsiteY1" fmla="*/ 1781175 h 2009775"/>
                    <a:gd name="connsiteX2" fmla="*/ 0 w 1611312"/>
                    <a:gd name="connsiteY2" fmla="*/ 0 h 2009775"/>
                    <a:gd name="connsiteX3" fmla="*/ 1611312 w 1611312"/>
                    <a:gd name="connsiteY3" fmla="*/ 2009775 h 2009775"/>
                    <a:gd name="connsiteX0" fmla="*/ 1642913 w 1642913"/>
                    <a:gd name="connsiteY0" fmla="*/ 2009775 h 2009775"/>
                    <a:gd name="connsiteX1" fmla="*/ 1033313 w 1642913"/>
                    <a:gd name="connsiteY1" fmla="*/ 1781175 h 2009775"/>
                    <a:gd name="connsiteX2" fmla="*/ 0 w 1642913"/>
                    <a:gd name="connsiteY2" fmla="*/ 55564 h 2009775"/>
                    <a:gd name="connsiteX3" fmla="*/ 31601 w 1642913"/>
                    <a:gd name="connsiteY3" fmla="*/ 0 h 2009775"/>
                    <a:gd name="connsiteX4" fmla="*/ 1642913 w 1642913"/>
                    <a:gd name="connsiteY4" fmla="*/ 2009775 h 2009775"/>
                    <a:gd name="connsiteX0" fmla="*/ 1642913 w 1642913"/>
                    <a:gd name="connsiteY0" fmla="*/ 2009775 h 2009775"/>
                    <a:gd name="connsiteX1" fmla="*/ 1033313 w 1642913"/>
                    <a:gd name="connsiteY1" fmla="*/ 1781175 h 2009775"/>
                    <a:gd name="connsiteX2" fmla="*/ 0 w 1642913"/>
                    <a:gd name="connsiteY2" fmla="*/ 55564 h 2009775"/>
                    <a:gd name="connsiteX3" fmla="*/ 31601 w 1642913"/>
                    <a:gd name="connsiteY3" fmla="*/ 0 h 2009775"/>
                    <a:gd name="connsiteX4" fmla="*/ 1642913 w 1642913"/>
                    <a:gd name="connsiteY4" fmla="*/ 2009775 h 2009775"/>
                    <a:gd name="connsiteX0" fmla="*/ 1642913 w 1642913"/>
                    <a:gd name="connsiteY0" fmla="*/ 2009775 h 2009775"/>
                    <a:gd name="connsiteX1" fmla="*/ 1028550 w 1642913"/>
                    <a:gd name="connsiteY1" fmla="*/ 1785937 h 2009775"/>
                    <a:gd name="connsiteX2" fmla="*/ 0 w 1642913"/>
                    <a:gd name="connsiteY2" fmla="*/ 55564 h 2009775"/>
                    <a:gd name="connsiteX3" fmla="*/ 31601 w 1642913"/>
                    <a:gd name="connsiteY3" fmla="*/ 0 h 2009775"/>
                    <a:gd name="connsiteX4" fmla="*/ 1642913 w 1642913"/>
                    <a:gd name="connsiteY4" fmla="*/ 2009775 h 2009775"/>
                    <a:gd name="connsiteX0" fmla="*/ 1652438 w 1652438"/>
                    <a:gd name="connsiteY0" fmla="*/ 2000250 h 2000250"/>
                    <a:gd name="connsiteX1" fmla="*/ 1028550 w 1652438"/>
                    <a:gd name="connsiteY1" fmla="*/ 1785937 h 2000250"/>
                    <a:gd name="connsiteX2" fmla="*/ 0 w 1652438"/>
                    <a:gd name="connsiteY2" fmla="*/ 55564 h 2000250"/>
                    <a:gd name="connsiteX3" fmla="*/ 31601 w 1652438"/>
                    <a:gd name="connsiteY3" fmla="*/ 0 h 2000250"/>
                    <a:gd name="connsiteX4" fmla="*/ 1652438 w 1652438"/>
                    <a:gd name="connsiteY4" fmla="*/ 2000250 h 2000250"/>
                    <a:gd name="connsiteX0" fmla="*/ 1671488 w 1671488"/>
                    <a:gd name="connsiteY0" fmla="*/ 2014538 h 2014538"/>
                    <a:gd name="connsiteX1" fmla="*/ 1028550 w 1671488"/>
                    <a:gd name="connsiteY1" fmla="*/ 1785937 h 2014538"/>
                    <a:gd name="connsiteX2" fmla="*/ 0 w 1671488"/>
                    <a:gd name="connsiteY2" fmla="*/ 55564 h 2014538"/>
                    <a:gd name="connsiteX3" fmla="*/ 31601 w 1671488"/>
                    <a:gd name="connsiteY3" fmla="*/ 0 h 2014538"/>
                    <a:gd name="connsiteX4" fmla="*/ 1671488 w 1671488"/>
                    <a:gd name="connsiteY4" fmla="*/ 2014538 h 2014538"/>
                    <a:gd name="connsiteX0" fmla="*/ 1657200 w 1657200"/>
                    <a:gd name="connsiteY0" fmla="*/ 2009776 h 2009776"/>
                    <a:gd name="connsiteX1" fmla="*/ 1028550 w 1657200"/>
                    <a:gd name="connsiteY1" fmla="*/ 1785937 h 2009776"/>
                    <a:gd name="connsiteX2" fmla="*/ 0 w 1657200"/>
                    <a:gd name="connsiteY2" fmla="*/ 55564 h 2009776"/>
                    <a:gd name="connsiteX3" fmla="*/ 31601 w 1657200"/>
                    <a:gd name="connsiteY3" fmla="*/ 0 h 2009776"/>
                    <a:gd name="connsiteX4" fmla="*/ 1657200 w 1657200"/>
                    <a:gd name="connsiteY4" fmla="*/ 2009776 h 2009776"/>
                    <a:gd name="connsiteX0" fmla="*/ 1642912 w 1642912"/>
                    <a:gd name="connsiteY0" fmla="*/ 2009776 h 2009776"/>
                    <a:gd name="connsiteX1" fmla="*/ 1014262 w 1642912"/>
                    <a:gd name="connsiteY1" fmla="*/ 1785937 h 2009776"/>
                    <a:gd name="connsiteX2" fmla="*/ 0 w 1642912"/>
                    <a:gd name="connsiteY2" fmla="*/ 65089 h 2009776"/>
                    <a:gd name="connsiteX3" fmla="*/ 17313 w 1642912"/>
                    <a:gd name="connsiteY3" fmla="*/ 0 h 2009776"/>
                    <a:gd name="connsiteX4" fmla="*/ 1642912 w 1642912"/>
                    <a:gd name="connsiteY4" fmla="*/ 2009776 h 2009776"/>
                    <a:gd name="connsiteX0" fmla="*/ 1647675 w 1647675"/>
                    <a:gd name="connsiteY0" fmla="*/ 2009776 h 2009776"/>
                    <a:gd name="connsiteX1" fmla="*/ 1019025 w 1647675"/>
                    <a:gd name="connsiteY1" fmla="*/ 1785937 h 2009776"/>
                    <a:gd name="connsiteX2" fmla="*/ 0 w 1647675"/>
                    <a:gd name="connsiteY2" fmla="*/ 74614 h 2009776"/>
                    <a:gd name="connsiteX3" fmla="*/ 22076 w 1647675"/>
                    <a:gd name="connsiteY3" fmla="*/ 0 h 2009776"/>
                    <a:gd name="connsiteX4" fmla="*/ 1647675 w 1647675"/>
                    <a:gd name="connsiteY4" fmla="*/ 2009776 h 2009776"/>
                    <a:gd name="connsiteX0" fmla="*/ 1655200 w 1655200"/>
                    <a:gd name="connsiteY0" fmla="*/ 2009776 h 2009776"/>
                    <a:gd name="connsiteX1" fmla="*/ 1026550 w 1655200"/>
                    <a:gd name="connsiteY1" fmla="*/ 1785937 h 2009776"/>
                    <a:gd name="connsiteX2" fmla="*/ 0 w 1655200"/>
                    <a:gd name="connsiteY2" fmla="*/ 74613 h 2009776"/>
                    <a:gd name="connsiteX3" fmla="*/ 29601 w 1655200"/>
                    <a:gd name="connsiteY3" fmla="*/ 0 h 2009776"/>
                    <a:gd name="connsiteX4" fmla="*/ 1655200 w 1655200"/>
                    <a:gd name="connsiteY4" fmla="*/ 2009776 h 20097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55200" h="2009776">
                      <a:moveTo>
                        <a:pt x="1655200" y="2009776"/>
                      </a:moveTo>
                      <a:lnTo>
                        <a:pt x="1026550" y="1785937"/>
                      </a:lnTo>
                      <a:cubicBezTo>
                        <a:pt x="715450" y="1234546"/>
                        <a:pt x="330150" y="621241"/>
                        <a:pt x="0" y="74613"/>
                      </a:cubicBezTo>
                      <a:lnTo>
                        <a:pt x="29601" y="0"/>
                      </a:lnTo>
                      <a:lnTo>
                        <a:pt x="1655200" y="2009776"/>
                      </a:lnTo>
                      <a:close/>
                    </a:path>
                  </a:pathLst>
                </a:custGeom>
                <a:solidFill>
                  <a:schemeClr val="accent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 dirty="0"/>
                </a:p>
              </p:txBody>
            </p:sp>
            <p:sp>
              <p:nvSpPr>
                <p:cNvPr id="224" name="Freeform 9">
                  <a:extLst>
                    <a:ext uri="{FF2B5EF4-FFF2-40B4-BE49-F238E27FC236}">
                      <a16:creationId xmlns:a16="http://schemas.microsoft.com/office/drawing/2014/main" id="{DD773D79-97E7-4CF4-932C-08563C46EAC2}"/>
                    </a:ext>
                  </a:extLst>
                </p:cNvPr>
                <p:cNvSpPr/>
                <p:nvPr/>
              </p:nvSpPr>
              <p:spPr>
                <a:xfrm>
                  <a:off x="6249936" y="4918074"/>
                  <a:ext cx="795241" cy="565027"/>
                </a:xfrm>
                <a:custGeom>
                  <a:avLst/>
                  <a:gdLst>
                    <a:gd name="connsiteX0" fmla="*/ 889000 w 889000"/>
                    <a:gd name="connsiteY0" fmla="*/ 215900 h 622300"/>
                    <a:gd name="connsiteX1" fmla="*/ 0 w 889000"/>
                    <a:gd name="connsiteY1" fmla="*/ 622300 h 622300"/>
                    <a:gd name="connsiteX2" fmla="*/ 266700 w 889000"/>
                    <a:gd name="connsiteY2" fmla="*/ 0 h 622300"/>
                    <a:gd name="connsiteX3" fmla="*/ 889000 w 889000"/>
                    <a:gd name="connsiteY3" fmla="*/ 215900 h 622300"/>
                    <a:gd name="connsiteX0" fmla="*/ 903288 w 903288"/>
                    <a:gd name="connsiteY0" fmla="*/ 201612 h 622300"/>
                    <a:gd name="connsiteX1" fmla="*/ 0 w 903288"/>
                    <a:gd name="connsiteY1" fmla="*/ 622300 h 622300"/>
                    <a:gd name="connsiteX2" fmla="*/ 266700 w 903288"/>
                    <a:gd name="connsiteY2" fmla="*/ 0 h 622300"/>
                    <a:gd name="connsiteX3" fmla="*/ 903288 w 903288"/>
                    <a:gd name="connsiteY3" fmla="*/ 201612 h 622300"/>
                    <a:gd name="connsiteX0" fmla="*/ 903288 w 903288"/>
                    <a:gd name="connsiteY0" fmla="*/ 215900 h 636588"/>
                    <a:gd name="connsiteX1" fmla="*/ 0 w 903288"/>
                    <a:gd name="connsiteY1" fmla="*/ 636588 h 636588"/>
                    <a:gd name="connsiteX2" fmla="*/ 285750 w 903288"/>
                    <a:gd name="connsiteY2" fmla="*/ 0 h 636588"/>
                    <a:gd name="connsiteX3" fmla="*/ 903288 w 903288"/>
                    <a:gd name="connsiteY3" fmla="*/ 215900 h 636588"/>
                    <a:gd name="connsiteX0" fmla="*/ 903288 w 903288"/>
                    <a:gd name="connsiteY0" fmla="*/ 215900 h 636588"/>
                    <a:gd name="connsiteX1" fmla="*/ 0 w 903288"/>
                    <a:gd name="connsiteY1" fmla="*/ 636588 h 636588"/>
                    <a:gd name="connsiteX2" fmla="*/ 266700 w 903288"/>
                    <a:gd name="connsiteY2" fmla="*/ 0 h 636588"/>
                    <a:gd name="connsiteX3" fmla="*/ 903288 w 903288"/>
                    <a:gd name="connsiteY3" fmla="*/ 215900 h 636588"/>
                    <a:gd name="connsiteX0" fmla="*/ 850900 w 850900"/>
                    <a:gd name="connsiteY0" fmla="*/ 215900 h 622301"/>
                    <a:gd name="connsiteX1" fmla="*/ 0 w 850900"/>
                    <a:gd name="connsiteY1" fmla="*/ 622301 h 622301"/>
                    <a:gd name="connsiteX2" fmla="*/ 214312 w 850900"/>
                    <a:gd name="connsiteY2" fmla="*/ 0 h 622301"/>
                    <a:gd name="connsiteX3" fmla="*/ 850900 w 850900"/>
                    <a:gd name="connsiteY3" fmla="*/ 215900 h 622301"/>
                    <a:gd name="connsiteX0" fmla="*/ 850900 w 850900"/>
                    <a:gd name="connsiteY0" fmla="*/ 230187 h 636588"/>
                    <a:gd name="connsiteX1" fmla="*/ 0 w 850900"/>
                    <a:gd name="connsiteY1" fmla="*/ 636588 h 636588"/>
                    <a:gd name="connsiteX2" fmla="*/ 209549 w 850900"/>
                    <a:gd name="connsiteY2" fmla="*/ 0 h 636588"/>
                    <a:gd name="connsiteX3" fmla="*/ 850900 w 850900"/>
                    <a:gd name="connsiteY3" fmla="*/ 230187 h 636588"/>
                    <a:gd name="connsiteX0" fmla="*/ 803192 w 803192"/>
                    <a:gd name="connsiteY0" fmla="*/ 230187 h 525270"/>
                    <a:gd name="connsiteX1" fmla="*/ 0 w 803192"/>
                    <a:gd name="connsiteY1" fmla="*/ 525270 h 525270"/>
                    <a:gd name="connsiteX2" fmla="*/ 161841 w 803192"/>
                    <a:gd name="connsiteY2" fmla="*/ 0 h 525270"/>
                    <a:gd name="connsiteX3" fmla="*/ 803192 w 803192"/>
                    <a:gd name="connsiteY3" fmla="*/ 230187 h 525270"/>
                    <a:gd name="connsiteX0" fmla="*/ 795241 w 795241"/>
                    <a:gd name="connsiteY0" fmla="*/ 230187 h 565027"/>
                    <a:gd name="connsiteX1" fmla="*/ 0 w 795241"/>
                    <a:gd name="connsiteY1" fmla="*/ 565027 h 565027"/>
                    <a:gd name="connsiteX2" fmla="*/ 153890 w 795241"/>
                    <a:gd name="connsiteY2" fmla="*/ 0 h 565027"/>
                    <a:gd name="connsiteX3" fmla="*/ 795241 w 795241"/>
                    <a:gd name="connsiteY3" fmla="*/ 230187 h 5650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95241" h="565027">
                      <a:moveTo>
                        <a:pt x="795241" y="230187"/>
                      </a:moveTo>
                      <a:lnTo>
                        <a:pt x="0" y="565027"/>
                      </a:lnTo>
                      <a:lnTo>
                        <a:pt x="153890" y="0"/>
                      </a:lnTo>
                      <a:lnTo>
                        <a:pt x="795241" y="230187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2">
                        <a:lumMod val="70000"/>
                        <a:lumOff val="30000"/>
                      </a:schemeClr>
                    </a:gs>
                    <a:gs pos="100000">
                      <a:schemeClr val="accent2">
                        <a:lumMod val="70000"/>
                        <a:lumOff val="30000"/>
                      </a:schemeClr>
                    </a:gs>
                  </a:gsLst>
                  <a:lin ang="54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</p:grpSp>
        </p:grpSp>
        <p:grpSp>
          <p:nvGrpSpPr>
            <p:cNvPr id="203" name="Group 202">
              <a:extLst>
                <a:ext uri="{FF2B5EF4-FFF2-40B4-BE49-F238E27FC236}">
                  <a16:creationId xmlns:a16="http://schemas.microsoft.com/office/drawing/2014/main" id="{25CB01F8-ECE3-463B-8471-D036BC826893}"/>
                </a:ext>
              </a:extLst>
            </p:cNvPr>
            <p:cNvGrpSpPr/>
            <p:nvPr/>
          </p:nvGrpSpPr>
          <p:grpSpPr>
            <a:xfrm>
              <a:off x="3581400" y="2594394"/>
              <a:ext cx="347096" cy="406677"/>
              <a:chOff x="3581400" y="2594394"/>
              <a:chExt cx="347096" cy="406677"/>
            </a:xfrm>
          </p:grpSpPr>
          <p:sp>
            <p:nvSpPr>
              <p:cNvPr id="214" name="Freeform 72">
                <a:extLst>
                  <a:ext uri="{FF2B5EF4-FFF2-40B4-BE49-F238E27FC236}">
                    <a16:creationId xmlns:a16="http://schemas.microsoft.com/office/drawing/2014/main" id="{2B1CFFBE-7459-40A2-8507-B4F30CC1DAAF}"/>
                  </a:ext>
                </a:extLst>
              </p:cNvPr>
              <p:cNvSpPr/>
              <p:nvPr/>
            </p:nvSpPr>
            <p:spPr>
              <a:xfrm flipH="1">
                <a:off x="3649150" y="2594394"/>
                <a:ext cx="229659" cy="406677"/>
              </a:xfrm>
              <a:custGeom>
                <a:avLst/>
                <a:gdLst>
                  <a:gd name="connsiteX0" fmla="*/ 679905 w 679905"/>
                  <a:gd name="connsiteY0" fmla="*/ 1118161 h 1118161"/>
                  <a:gd name="connsiteX1" fmla="*/ 11995 w 679905"/>
                  <a:gd name="connsiteY1" fmla="*/ 60637 h 1118161"/>
                  <a:gd name="connsiteX2" fmla="*/ 250534 w 679905"/>
                  <a:gd name="connsiteY2" fmla="*/ 132199 h 1118161"/>
                  <a:gd name="connsiteX3" fmla="*/ 250534 w 679905"/>
                  <a:gd name="connsiteY3" fmla="*/ 156053 h 1118161"/>
                  <a:gd name="connsiteX0" fmla="*/ 551259 w 551259"/>
                  <a:gd name="connsiteY0" fmla="*/ 985962 h 985962"/>
                  <a:gd name="connsiteX1" fmla="*/ 18521 w 551259"/>
                  <a:gd name="connsiteY1" fmla="*/ 127221 h 985962"/>
                  <a:gd name="connsiteX2" fmla="*/ 121888 w 551259"/>
                  <a:gd name="connsiteY2" fmla="*/ 0 h 985962"/>
                  <a:gd name="connsiteX3" fmla="*/ 121888 w 551259"/>
                  <a:gd name="connsiteY3" fmla="*/ 23854 h 985962"/>
                  <a:gd name="connsiteX0" fmla="*/ 551618 w 551618"/>
                  <a:gd name="connsiteY0" fmla="*/ 962935 h 962935"/>
                  <a:gd name="connsiteX1" fmla="*/ 18880 w 551618"/>
                  <a:gd name="connsiteY1" fmla="*/ 104194 h 962935"/>
                  <a:gd name="connsiteX2" fmla="*/ 122247 w 551618"/>
                  <a:gd name="connsiteY2" fmla="*/ 827 h 962935"/>
                  <a:gd name="connsiteX0" fmla="*/ 374940 w 374940"/>
                  <a:gd name="connsiteY0" fmla="*/ 803082 h 803082"/>
                  <a:gd name="connsiteX1" fmla="*/ 9180 w 374940"/>
                  <a:gd name="connsiteY1" fmla="*/ 103367 h 803082"/>
                  <a:gd name="connsiteX2" fmla="*/ 112547 w 374940"/>
                  <a:gd name="connsiteY2" fmla="*/ 0 h 803082"/>
                  <a:gd name="connsiteX0" fmla="*/ 374940 w 374940"/>
                  <a:gd name="connsiteY0" fmla="*/ 803082 h 803082"/>
                  <a:gd name="connsiteX1" fmla="*/ 9180 w 374940"/>
                  <a:gd name="connsiteY1" fmla="*/ 103367 h 803082"/>
                  <a:gd name="connsiteX2" fmla="*/ 112547 w 374940"/>
                  <a:gd name="connsiteY2" fmla="*/ 0 h 803082"/>
                  <a:gd name="connsiteX0" fmla="*/ 496256 w 496256"/>
                  <a:gd name="connsiteY0" fmla="*/ 924903 h 924903"/>
                  <a:gd name="connsiteX1" fmla="*/ 5106 w 496256"/>
                  <a:gd name="connsiteY1" fmla="*/ 41341 h 924903"/>
                  <a:gd name="connsiteX2" fmla="*/ 233863 w 496256"/>
                  <a:gd name="connsiteY2" fmla="*/ 121821 h 924903"/>
                  <a:gd name="connsiteX0" fmla="*/ 502590 w 502590"/>
                  <a:gd name="connsiteY0" fmla="*/ 965897 h 965897"/>
                  <a:gd name="connsiteX1" fmla="*/ 11440 w 502590"/>
                  <a:gd name="connsiteY1" fmla="*/ 82335 h 965897"/>
                  <a:gd name="connsiteX2" fmla="*/ 83459 w 502590"/>
                  <a:gd name="connsiteY2" fmla="*/ 1950 h 965897"/>
                  <a:gd name="connsiteX0" fmla="*/ 462088 w 462088"/>
                  <a:gd name="connsiteY0" fmla="*/ 963948 h 963948"/>
                  <a:gd name="connsiteX1" fmla="*/ 17959 w 462088"/>
                  <a:gd name="connsiteY1" fmla="*/ 97623 h 963948"/>
                  <a:gd name="connsiteX2" fmla="*/ 42957 w 462088"/>
                  <a:gd name="connsiteY2" fmla="*/ 1 h 963948"/>
                  <a:gd name="connsiteX0" fmla="*/ 503885 w 503885"/>
                  <a:gd name="connsiteY0" fmla="*/ 981184 h 981184"/>
                  <a:gd name="connsiteX1" fmla="*/ 17959 w 503885"/>
                  <a:gd name="connsiteY1" fmla="*/ 97623 h 981184"/>
                  <a:gd name="connsiteX2" fmla="*/ 42957 w 503885"/>
                  <a:gd name="connsiteY2" fmla="*/ 1 h 9811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03885" h="981184">
                    <a:moveTo>
                      <a:pt x="503885" y="981184"/>
                    </a:moveTo>
                    <a:cubicBezTo>
                      <a:pt x="269321" y="542536"/>
                      <a:pt x="61691" y="231470"/>
                      <a:pt x="17959" y="97623"/>
                    </a:cubicBezTo>
                    <a:cubicBezTo>
                      <a:pt x="-25773" y="-36224"/>
                      <a:pt x="21422" y="21536"/>
                      <a:pt x="42957" y="1"/>
                    </a:cubicBezTo>
                  </a:path>
                </a:pathLst>
              </a:custGeom>
              <a:ln w="127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15" name="Freeform: Shape 214">
                <a:extLst>
                  <a:ext uri="{FF2B5EF4-FFF2-40B4-BE49-F238E27FC236}">
                    <a16:creationId xmlns:a16="http://schemas.microsoft.com/office/drawing/2014/main" id="{1D9CABA8-E87E-4AB9-BF80-4EE5C4F885E1}"/>
                  </a:ext>
                </a:extLst>
              </p:cNvPr>
              <p:cNvSpPr/>
              <p:nvPr/>
            </p:nvSpPr>
            <p:spPr>
              <a:xfrm>
                <a:off x="3581400" y="2733676"/>
                <a:ext cx="140493" cy="209550"/>
              </a:xfrm>
              <a:custGeom>
                <a:avLst/>
                <a:gdLst>
                  <a:gd name="connsiteX0" fmla="*/ 0 w 133350"/>
                  <a:gd name="connsiteY0" fmla="*/ 173831 h 173831"/>
                  <a:gd name="connsiteX1" fmla="*/ 133350 w 133350"/>
                  <a:gd name="connsiteY1" fmla="*/ 0 h 173831"/>
                  <a:gd name="connsiteX2" fmla="*/ 133350 w 133350"/>
                  <a:gd name="connsiteY2" fmla="*/ 0 h 173831"/>
                  <a:gd name="connsiteX0" fmla="*/ 0 w 140493"/>
                  <a:gd name="connsiteY0" fmla="*/ 209550 h 209550"/>
                  <a:gd name="connsiteX1" fmla="*/ 140493 w 140493"/>
                  <a:gd name="connsiteY1" fmla="*/ 0 h 209550"/>
                  <a:gd name="connsiteX2" fmla="*/ 140493 w 140493"/>
                  <a:gd name="connsiteY2" fmla="*/ 0 h 209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0493" h="209550">
                    <a:moveTo>
                      <a:pt x="0" y="209550"/>
                    </a:moveTo>
                    <a:lnTo>
                      <a:pt x="140493" y="0"/>
                    </a:lnTo>
                    <a:lnTo>
                      <a:pt x="140493" y="0"/>
                    </a:lnTo>
                  </a:path>
                </a:pathLst>
              </a:custGeom>
              <a:no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6" name="Freeform 72">
                <a:extLst>
                  <a:ext uri="{FF2B5EF4-FFF2-40B4-BE49-F238E27FC236}">
                    <a16:creationId xmlns:a16="http://schemas.microsoft.com/office/drawing/2014/main" id="{A2C2733F-3473-4F8A-857B-42F4A2F9DFA4}"/>
                  </a:ext>
                </a:extLst>
              </p:cNvPr>
              <p:cNvSpPr/>
              <p:nvPr/>
            </p:nvSpPr>
            <p:spPr>
              <a:xfrm flipH="1">
                <a:off x="3765512" y="2658301"/>
                <a:ext cx="162984" cy="318571"/>
              </a:xfrm>
              <a:custGeom>
                <a:avLst/>
                <a:gdLst>
                  <a:gd name="connsiteX0" fmla="*/ 679905 w 679905"/>
                  <a:gd name="connsiteY0" fmla="*/ 1118161 h 1118161"/>
                  <a:gd name="connsiteX1" fmla="*/ 11995 w 679905"/>
                  <a:gd name="connsiteY1" fmla="*/ 60637 h 1118161"/>
                  <a:gd name="connsiteX2" fmla="*/ 250534 w 679905"/>
                  <a:gd name="connsiteY2" fmla="*/ 132199 h 1118161"/>
                  <a:gd name="connsiteX3" fmla="*/ 250534 w 679905"/>
                  <a:gd name="connsiteY3" fmla="*/ 156053 h 1118161"/>
                  <a:gd name="connsiteX0" fmla="*/ 551259 w 551259"/>
                  <a:gd name="connsiteY0" fmla="*/ 985962 h 985962"/>
                  <a:gd name="connsiteX1" fmla="*/ 18521 w 551259"/>
                  <a:gd name="connsiteY1" fmla="*/ 127221 h 985962"/>
                  <a:gd name="connsiteX2" fmla="*/ 121888 w 551259"/>
                  <a:gd name="connsiteY2" fmla="*/ 0 h 985962"/>
                  <a:gd name="connsiteX3" fmla="*/ 121888 w 551259"/>
                  <a:gd name="connsiteY3" fmla="*/ 23854 h 985962"/>
                  <a:gd name="connsiteX0" fmla="*/ 551618 w 551618"/>
                  <a:gd name="connsiteY0" fmla="*/ 962935 h 962935"/>
                  <a:gd name="connsiteX1" fmla="*/ 18880 w 551618"/>
                  <a:gd name="connsiteY1" fmla="*/ 104194 h 962935"/>
                  <a:gd name="connsiteX2" fmla="*/ 122247 w 551618"/>
                  <a:gd name="connsiteY2" fmla="*/ 827 h 962935"/>
                  <a:gd name="connsiteX0" fmla="*/ 374940 w 374940"/>
                  <a:gd name="connsiteY0" fmla="*/ 803082 h 803082"/>
                  <a:gd name="connsiteX1" fmla="*/ 9180 w 374940"/>
                  <a:gd name="connsiteY1" fmla="*/ 103367 h 803082"/>
                  <a:gd name="connsiteX2" fmla="*/ 112547 w 374940"/>
                  <a:gd name="connsiteY2" fmla="*/ 0 h 803082"/>
                  <a:gd name="connsiteX0" fmla="*/ 374940 w 374940"/>
                  <a:gd name="connsiteY0" fmla="*/ 803082 h 803082"/>
                  <a:gd name="connsiteX1" fmla="*/ 9180 w 374940"/>
                  <a:gd name="connsiteY1" fmla="*/ 103367 h 803082"/>
                  <a:gd name="connsiteX2" fmla="*/ 112547 w 374940"/>
                  <a:gd name="connsiteY2" fmla="*/ 0 h 803082"/>
                  <a:gd name="connsiteX0" fmla="*/ 496256 w 496256"/>
                  <a:gd name="connsiteY0" fmla="*/ 924903 h 924903"/>
                  <a:gd name="connsiteX1" fmla="*/ 5106 w 496256"/>
                  <a:gd name="connsiteY1" fmla="*/ 41341 h 924903"/>
                  <a:gd name="connsiteX2" fmla="*/ 233863 w 496256"/>
                  <a:gd name="connsiteY2" fmla="*/ 121821 h 924903"/>
                  <a:gd name="connsiteX0" fmla="*/ 502590 w 502590"/>
                  <a:gd name="connsiteY0" fmla="*/ 965897 h 965897"/>
                  <a:gd name="connsiteX1" fmla="*/ 11440 w 502590"/>
                  <a:gd name="connsiteY1" fmla="*/ 82335 h 965897"/>
                  <a:gd name="connsiteX2" fmla="*/ 83459 w 502590"/>
                  <a:gd name="connsiteY2" fmla="*/ 1950 h 965897"/>
                  <a:gd name="connsiteX0" fmla="*/ 462088 w 462088"/>
                  <a:gd name="connsiteY0" fmla="*/ 963948 h 963948"/>
                  <a:gd name="connsiteX1" fmla="*/ 17959 w 462088"/>
                  <a:gd name="connsiteY1" fmla="*/ 97623 h 963948"/>
                  <a:gd name="connsiteX2" fmla="*/ 42957 w 462088"/>
                  <a:gd name="connsiteY2" fmla="*/ 1 h 963948"/>
                  <a:gd name="connsiteX0" fmla="*/ 503885 w 503885"/>
                  <a:gd name="connsiteY0" fmla="*/ 981184 h 981184"/>
                  <a:gd name="connsiteX1" fmla="*/ 17959 w 503885"/>
                  <a:gd name="connsiteY1" fmla="*/ 97623 h 981184"/>
                  <a:gd name="connsiteX2" fmla="*/ 42957 w 503885"/>
                  <a:gd name="connsiteY2" fmla="*/ 1 h 981184"/>
                  <a:gd name="connsiteX0" fmla="*/ 357596 w 357596"/>
                  <a:gd name="connsiteY0" fmla="*/ 768612 h 768612"/>
                  <a:gd name="connsiteX1" fmla="*/ 17959 w 357596"/>
                  <a:gd name="connsiteY1" fmla="*/ 97623 h 768612"/>
                  <a:gd name="connsiteX2" fmla="*/ 42957 w 357596"/>
                  <a:gd name="connsiteY2" fmla="*/ 1 h 7686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57596" h="768612">
                    <a:moveTo>
                      <a:pt x="357596" y="768612"/>
                    </a:moveTo>
                    <a:cubicBezTo>
                      <a:pt x="123032" y="329964"/>
                      <a:pt x="61691" y="231470"/>
                      <a:pt x="17959" y="97623"/>
                    </a:cubicBezTo>
                    <a:cubicBezTo>
                      <a:pt x="-25773" y="-36224"/>
                      <a:pt x="21422" y="21536"/>
                      <a:pt x="42957" y="1"/>
                    </a:cubicBezTo>
                  </a:path>
                </a:pathLst>
              </a:custGeom>
              <a:ln w="127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17" name="Freeform: Shape 216">
                <a:extLst>
                  <a:ext uri="{FF2B5EF4-FFF2-40B4-BE49-F238E27FC236}">
                    <a16:creationId xmlns:a16="http://schemas.microsoft.com/office/drawing/2014/main" id="{D6837987-26BD-4196-AE09-91253EAB411D}"/>
                  </a:ext>
                </a:extLst>
              </p:cNvPr>
              <p:cNvSpPr/>
              <p:nvPr/>
            </p:nvSpPr>
            <p:spPr>
              <a:xfrm>
                <a:off x="3724893" y="2816800"/>
                <a:ext cx="80961" cy="133350"/>
              </a:xfrm>
              <a:custGeom>
                <a:avLst/>
                <a:gdLst>
                  <a:gd name="connsiteX0" fmla="*/ 0 w 133350"/>
                  <a:gd name="connsiteY0" fmla="*/ 173831 h 173831"/>
                  <a:gd name="connsiteX1" fmla="*/ 133350 w 133350"/>
                  <a:gd name="connsiteY1" fmla="*/ 0 h 173831"/>
                  <a:gd name="connsiteX2" fmla="*/ 133350 w 133350"/>
                  <a:gd name="connsiteY2" fmla="*/ 0 h 173831"/>
                  <a:gd name="connsiteX0" fmla="*/ 0 w 140493"/>
                  <a:gd name="connsiteY0" fmla="*/ 209550 h 209550"/>
                  <a:gd name="connsiteX1" fmla="*/ 140493 w 140493"/>
                  <a:gd name="connsiteY1" fmla="*/ 0 h 209550"/>
                  <a:gd name="connsiteX2" fmla="*/ 140493 w 140493"/>
                  <a:gd name="connsiteY2" fmla="*/ 0 h 209550"/>
                  <a:gd name="connsiteX0" fmla="*/ 0 w 80961"/>
                  <a:gd name="connsiteY0" fmla="*/ 133350 h 133350"/>
                  <a:gd name="connsiteX1" fmla="*/ 80961 w 80961"/>
                  <a:gd name="connsiteY1" fmla="*/ 0 h 133350"/>
                  <a:gd name="connsiteX2" fmla="*/ 80961 w 80961"/>
                  <a:gd name="connsiteY2" fmla="*/ 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0961" h="133350">
                    <a:moveTo>
                      <a:pt x="0" y="133350"/>
                    </a:moveTo>
                    <a:lnTo>
                      <a:pt x="80961" y="0"/>
                    </a:lnTo>
                    <a:lnTo>
                      <a:pt x="80961" y="0"/>
                    </a:lnTo>
                  </a:path>
                </a:pathLst>
              </a:custGeom>
              <a:no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4" name="Group 203">
              <a:extLst>
                <a:ext uri="{FF2B5EF4-FFF2-40B4-BE49-F238E27FC236}">
                  <a16:creationId xmlns:a16="http://schemas.microsoft.com/office/drawing/2014/main" id="{1475BA07-1A18-4558-94F4-9F9985F3B3A0}"/>
                </a:ext>
              </a:extLst>
            </p:cNvPr>
            <p:cNvGrpSpPr/>
            <p:nvPr/>
          </p:nvGrpSpPr>
          <p:grpSpPr>
            <a:xfrm>
              <a:off x="3795258" y="2728946"/>
              <a:ext cx="229201" cy="451536"/>
              <a:chOff x="3699295" y="2594394"/>
              <a:chExt cx="229201" cy="451536"/>
            </a:xfrm>
          </p:grpSpPr>
          <p:sp>
            <p:nvSpPr>
              <p:cNvPr id="210" name="Freeform 72">
                <a:extLst>
                  <a:ext uri="{FF2B5EF4-FFF2-40B4-BE49-F238E27FC236}">
                    <a16:creationId xmlns:a16="http://schemas.microsoft.com/office/drawing/2014/main" id="{EDBCAE80-C918-467D-AE2D-EA17C8CCE175}"/>
                  </a:ext>
                </a:extLst>
              </p:cNvPr>
              <p:cNvSpPr/>
              <p:nvPr/>
            </p:nvSpPr>
            <p:spPr>
              <a:xfrm flipH="1">
                <a:off x="3734876" y="2594394"/>
                <a:ext cx="143934" cy="287615"/>
              </a:xfrm>
              <a:custGeom>
                <a:avLst/>
                <a:gdLst>
                  <a:gd name="connsiteX0" fmla="*/ 679905 w 679905"/>
                  <a:gd name="connsiteY0" fmla="*/ 1118161 h 1118161"/>
                  <a:gd name="connsiteX1" fmla="*/ 11995 w 679905"/>
                  <a:gd name="connsiteY1" fmla="*/ 60637 h 1118161"/>
                  <a:gd name="connsiteX2" fmla="*/ 250534 w 679905"/>
                  <a:gd name="connsiteY2" fmla="*/ 132199 h 1118161"/>
                  <a:gd name="connsiteX3" fmla="*/ 250534 w 679905"/>
                  <a:gd name="connsiteY3" fmla="*/ 156053 h 1118161"/>
                  <a:gd name="connsiteX0" fmla="*/ 551259 w 551259"/>
                  <a:gd name="connsiteY0" fmla="*/ 985962 h 985962"/>
                  <a:gd name="connsiteX1" fmla="*/ 18521 w 551259"/>
                  <a:gd name="connsiteY1" fmla="*/ 127221 h 985962"/>
                  <a:gd name="connsiteX2" fmla="*/ 121888 w 551259"/>
                  <a:gd name="connsiteY2" fmla="*/ 0 h 985962"/>
                  <a:gd name="connsiteX3" fmla="*/ 121888 w 551259"/>
                  <a:gd name="connsiteY3" fmla="*/ 23854 h 985962"/>
                  <a:gd name="connsiteX0" fmla="*/ 551618 w 551618"/>
                  <a:gd name="connsiteY0" fmla="*/ 962935 h 962935"/>
                  <a:gd name="connsiteX1" fmla="*/ 18880 w 551618"/>
                  <a:gd name="connsiteY1" fmla="*/ 104194 h 962935"/>
                  <a:gd name="connsiteX2" fmla="*/ 122247 w 551618"/>
                  <a:gd name="connsiteY2" fmla="*/ 827 h 962935"/>
                  <a:gd name="connsiteX0" fmla="*/ 374940 w 374940"/>
                  <a:gd name="connsiteY0" fmla="*/ 803082 h 803082"/>
                  <a:gd name="connsiteX1" fmla="*/ 9180 w 374940"/>
                  <a:gd name="connsiteY1" fmla="*/ 103367 h 803082"/>
                  <a:gd name="connsiteX2" fmla="*/ 112547 w 374940"/>
                  <a:gd name="connsiteY2" fmla="*/ 0 h 803082"/>
                  <a:gd name="connsiteX0" fmla="*/ 374940 w 374940"/>
                  <a:gd name="connsiteY0" fmla="*/ 803082 h 803082"/>
                  <a:gd name="connsiteX1" fmla="*/ 9180 w 374940"/>
                  <a:gd name="connsiteY1" fmla="*/ 103367 h 803082"/>
                  <a:gd name="connsiteX2" fmla="*/ 112547 w 374940"/>
                  <a:gd name="connsiteY2" fmla="*/ 0 h 803082"/>
                  <a:gd name="connsiteX0" fmla="*/ 496256 w 496256"/>
                  <a:gd name="connsiteY0" fmla="*/ 924903 h 924903"/>
                  <a:gd name="connsiteX1" fmla="*/ 5106 w 496256"/>
                  <a:gd name="connsiteY1" fmla="*/ 41341 h 924903"/>
                  <a:gd name="connsiteX2" fmla="*/ 233863 w 496256"/>
                  <a:gd name="connsiteY2" fmla="*/ 121821 h 924903"/>
                  <a:gd name="connsiteX0" fmla="*/ 502590 w 502590"/>
                  <a:gd name="connsiteY0" fmla="*/ 965897 h 965897"/>
                  <a:gd name="connsiteX1" fmla="*/ 11440 w 502590"/>
                  <a:gd name="connsiteY1" fmla="*/ 82335 h 965897"/>
                  <a:gd name="connsiteX2" fmla="*/ 83459 w 502590"/>
                  <a:gd name="connsiteY2" fmla="*/ 1950 h 965897"/>
                  <a:gd name="connsiteX0" fmla="*/ 462088 w 462088"/>
                  <a:gd name="connsiteY0" fmla="*/ 963948 h 963948"/>
                  <a:gd name="connsiteX1" fmla="*/ 17959 w 462088"/>
                  <a:gd name="connsiteY1" fmla="*/ 97623 h 963948"/>
                  <a:gd name="connsiteX2" fmla="*/ 42957 w 462088"/>
                  <a:gd name="connsiteY2" fmla="*/ 1 h 963948"/>
                  <a:gd name="connsiteX0" fmla="*/ 503885 w 503885"/>
                  <a:gd name="connsiteY0" fmla="*/ 981184 h 981184"/>
                  <a:gd name="connsiteX1" fmla="*/ 17959 w 503885"/>
                  <a:gd name="connsiteY1" fmla="*/ 97623 h 981184"/>
                  <a:gd name="connsiteX2" fmla="*/ 42957 w 503885"/>
                  <a:gd name="connsiteY2" fmla="*/ 1 h 981184"/>
                  <a:gd name="connsiteX0" fmla="*/ 315799 w 315799"/>
                  <a:gd name="connsiteY0" fmla="*/ 693925 h 693925"/>
                  <a:gd name="connsiteX1" fmla="*/ 17959 w 315799"/>
                  <a:gd name="connsiteY1" fmla="*/ 97623 h 693925"/>
                  <a:gd name="connsiteX2" fmla="*/ 42957 w 315799"/>
                  <a:gd name="connsiteY2" fmla="*/ 1 h 693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15799" h="693925">
                    <a:moveTo>
                      <a:pt x="315799" y="693925"/>
                    </a:moveTo>
                    <a:cubicBezTo>
                      <a:pt x="81235" y="255277"/>
                      <a:pt x="61691" y="231470"/>
                      <a:pt x="17959" y="97623"/>
                    </a:cubicBezTo>
                    <a:cubicBezTo>
                      <a:pt x="-25773" y="-36224"/>
                      <a:pt x="21422" y="21536"/>
                      <a:pt x="42957" y="1"/>
                    </a:cubicBezTo>
                  </a:path>
                </a:pathLst>
              </a:custGeom>
              <a:ln w="12700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 dirty="0"/>
              </a:p>
            </p:txBody>
          </p:sp>
          <p:sp>
            <p:nvSpPr>
              <p:cNvPr id="211" name="Freeform: Shape 210">
                <a:extLst>
                  <a:ext uri="{FF2B5EF4-FFF2-40B4-BE49-F238E27FC236}">
                    <a16:creationId xmlns:a16="http://schemas.microsoft.com/office/drawing/2014/main" id="{15E2A65F-A43C-4286-8895-5831F4EBE7BA}"/>
                  </a:ext>
                </a:extLst>
              </p:cNvPr>
              <p:cNvSpPr/>
              <p:nvPr/>
            </p:nvSpPr>
            <p:spPr>
              <a:xfrm>
                <a:off x="3699295" y="2738505"/>
                <a:ext cx="80962" cy="128588"/>
              </a:xfrm>
              <a:custGeom>
                <a:avLst/>
                <a:gdLst>
                  <a:gd name="connsiteX0" fmla="*/ 0 w 133350"/>
                  <a:gd name="connsiteY0" fmla="*/ 173831 h 173831"/>
                  <a:gd name="connsiteX1" fmla="*/ 133350 w 133350"/>
                  <a:gd name="connsiteY1" fmla="*/ 0 h 173831"/>
                  <a:gd name="connsiteX2" fmla="*/ 133350 w 133350"/>
                  <a:gd name="connsiteY2" fmla="*/ 0 h 173831"/>
                  <a:gd name="connsiteX0" fmla="*/ 0 w 140493"/>
                  <a:gd name="connsiteY0" fmla="*/ 209550 h 209550"/>
                  <a:gd name="connsiteX1" fmla="*/ 140493 w 140493"/>
                  <a:gd name="connsiteY1" fmla="*/ 0 h 209550"/>
                  <a:gd name="connsiteX2" fmla="*/ 140493 w 140493"/>
                  <a:gd name="connsiteY2" fmla="*/ 0 h 209550"/>
                  <a:gd name="connsiteX0" fmla="*/ 0 w 80962"/>
                  <a:gd name="connsiteY0" fmla="*/ 128588 h 128588"/>
                  <a:gd name="connsiteX1" fmla="*/ 80962 w 80962"/>
                  <a:gd name="connsiteY1" fmla="*/ 0 h 128588"/>
                  <a:gd name="connsiteX2" fmla="*/ 80962 w 80962"/>
                  <a:gd name="connsiteY2" fmla="*/ 0 h 1285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0962" h="128588">
                    <a:moveTo>
                      <a:pt x="0" y="128588"/>
                    </a:moveTo>
                    <a:lnTo>
                      <a:pt x="80962" y="0"/>
                    </a:lnTo>
                    <a:lnTo>
                      <a:pt x="80962" y="0"/>
                    </a:lnTo>
                  </a:path>
                </a:pathLst>
              </a:custGeom>
              <a:noFill/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2" name="Freeform 72">
                <a:extLst>
                  <a:ext uri="{FF2B5EF4-FFF2-40B4-BE49-F238E27FC236}">
                    <a16:creationId xmlns:a16="http://schemas.microsoft.com/office/drawing/2014/main" id="{12B04FE6-3F7D-4B57-B9D5-3790AE532EBD}"/>
                  </a:ext>
                </a:extLst>
              </p:cNvPr>
              <p:cNvSpPr/>
              <p:nvPr/>
            </p:nvSpPr>
            <p:spPr>
              <a:xfrm flipH="1">
                <a:off x="3720268" y="2658302"/>
                <a:ext cx="208228" cy="387628"/>
              </a:xfrm>
              <a:custGeom>
                <a:avLst/>
                <a:gdLst>
                  <a:gd name="connsiteX0" fmla="*/ 679905 w 679905"/>
                  <a:gd name="connsiteY0" fmla="*/ 1118161 h 1118161"/>
                  <a:gd name="connsiteX1" fmla="*/ 11995 w 679905"/>
                  <a:gd name="connsiteY1" fmla="*/ 60637 h 1118161"/>
                  <a:gd name="connsiteX2" fmla="*/ 250534 w 679905"/>
                  <a:gd name="connsiteY2" fmla="*/ 132199 h 1118161"/>
                  <a:gd name="connsiteX3" fmla="*/ 250534 w 679905"/>
                  <a:gd name="connsiteY3" fmla="*/ 156053 h 1118161"/>
                  <a:gd name="connsiteX0" fmla="*/ 551259 w 551259"/>
                  <a:gd name="connsiteY0" fmla="*/ 985962 h 985962"/>
                  <a:gd name="connsiteX1" fmla="*/ 18521 w 551259"/>
                  <a:gd name="connsiteY1" fmla="*/ 127221 h 985962"/>
                  <a:gd name="connsiteX2" fmla="*/ 121888 w 551259"/>
                  <a:gd name="connsiteY2" fmla="*/ 0 h 985962"/>
                  <a:gd name="connsiteX3" fmla="*/ 121888 w 551259"/>
                  <a:gd name="connsiteY3" fmla="*/ 23854 h 985962"/>
                  <a:gd name="connsiteX0" fmla="*/ 551618 w 551618"/>
                  <a:gd name="connsiteY0" fmla="*/ 962935 h 962935"/>
                  <a:gd name="connsiteX1" fmla="*/ 18880 w 551618"/>
                  <a:gd name="connsiteY1" fmla="*/ 104194 h 962935"/>
                  <a:gd name="connsiteX2" fmla="*/ 122247 w 551618"/>
                  <a:gd name="connsiteY2" fmla="*/ 827 h 962935"/>
                  <a:gd name="connsiteX0" fmla="*/ 374940 w 374940"/>
                  <a:gd name="connsiteY0" fmla="*/ 803082 h 803082"/>
                  <a:gd name="connsiteX1" fmla="*/ 9180 w 374940"/>
                  <a:gd name="connsiteY1" fmla="*/ 103367 h 803082"/>
                  <a:gd name="connsiteX2" fmla="*/ 112547 w 374940"/>
                  <a:gd name="connsiteY2" fmla="*/ 0 h 803082"/>
                  <a:gd name="connsiteX0" fmla="*/ 374940 w 374940"/>
                  <a:gd name="connsiteY0" fmla="*/ 803082 h 803082"/>
                  <a:gd name="connsiteX1" fmla="*/ 9180 w 374940"/>
                  <a:gd name="connsiteY1" fmla="*/ 103367 h 803082"/>
                  <a:gd name="connsiteX2" fmla="*/ 112547 w 374940"/>
                  <a:gd name="connsiteY2" fmla="*/ 0 h 803082"/>
                  <a:gd name="connsiteX0" fmla="*/ 496256 w 496256"/>
                  <a:gd name="connsiteY0" fmla="*/ 924903 h 924903"/>
                  <a:gd name="connsiteX1" fmla="*/ 5106 w 496256"/>
                  <a:gd name="connsiteY1" fmla="*/ 41341 h 924903"/>
                  <a:gd name="connsiteX2" fmla="*/ 233863 w 496256"/>
                  <a:gd name="connsiteY2" fmla="*/ 121821 h 924903"/>
                  <a:gd name="connsiteX0" fmla="*/ 502590 w 502590"/>
                  <a:gd name="connsiteY0" fmla="*/ 965897 h 965897"/>
                  <a:gd name="connsiteX1" fmla="*/ 11440 w 502590"/>
                  <a:gd name="connsiteY1" fmla="*/ 82335 h 965897"/>
                  <a:gd name="connsiteX2" fmla="*/ 83459 w 502590"/>
                  <a:gd name="connsiteY2" fmla="*/ 1950 h 965897"/>
                  <a:gd name="connsiteX0" fmla="*/ 462088 w 462088"/>
                  <a:gd name="connsiteY0" fmla="*/ 963948 h 963948"/>
                  <a:gd name="connsiteX1" fmla="*/ 17959 w 462088"/>
                  <a:gd name="connsiteY1" fmla="*/ 97623 h 963948"/>
                  <a:gd name="connsiteX2" fmla="*/ 42957 w 462088"/>
                  <a:gd name="connsiteY2" fmla="*/ 1 h 963948"/>
                  <a:gd name="connsiteX0" fmla="*/ 503885 w 503885"/>
                  <a:gd name="connsiteY0" fmla="*/ 981184 h 981184"/>
                  <a:gd name="connsiteX1" fmla="*/ 17959 w 503885"/>
                  <a:gd name="connsiteY1" fmla="*/ 97623 h 981184"/>
                  <a:gd name="connsiteX2" fmla="*/ 42957 w 503885"/>
                  <a:gd name="connsiteY2" fmla="*/ 1 h 981184"/>
                  <a:gd name="connsiteX0" fmla="*/ 357596 w 357596"/>
                  <a:gd name="connsiteY0" fmla="*/ 768612 h 768612"/>
                  <a:gd name="connsiteX1" fmla="*/ 17959 w 357596"/>
                  <a:gd name="connsiteY1" fmla="*/ 97623 h 768612"/>
                  <a:gd name="connsiteX2" fmla="*/ 42957 w 357596"/>
                  <a:gd name="connsiteY2" fmla="*/ 1 h 768612"/>
                  <a:gd name="connsiteX0" fmla="*/ 425515 w 425515"/>
                  <a:gd name="connsiteY0" fmla="*/ 963950 h 963950"/>
                  <a:gd name="connsiteX1" fmla="*/ 17959 w 425515"/>
                  <a:gd name="connsiteY1" fmla="*/ 97623 h 963950"/>
                  <a:gd name="connsiteX2" fmla="*/ 42957 w 425515"/>
                  <a:gd name="connsiteY2" fmla="*/ 1 h 963950"/>
                  <a:gd name="connsiteX0" fmla="*/ 456864 w 456864"/>
                  <a:gd name="connsiteY0" fmla="*/ 935225 h 935225"/>
                  <a:gd name="connsiteX1" fmla="*/ 17959 w 456864"/>
                  <a:gd name="connsiteY1" fmla="*/ 97623 h 935225"/>
                  <a:gd name="connsiteX2" fmla="*/ 42957 w 456864"/>
                  <a:gd name="connsiteY2" fmla="*/ 1 h 935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56864" h="935225">
                    <a:moveTo>
                      <a:pt x="456864" y="935225"/>
                    </a:moveTo>
                    <a:cubicBezTo>
                      <a:pt x="222300" y="496577"/>
                      <a:pt x="61691" y="231470"/>
                      <a:pt x="17959" y="97623"/>
                    </a:cubicBezTo>
                    <a:cubicBezTo>
                      <a:pt x="-25773" y="-36224"/>
                      <a:pt x="21422" y="21536"/>
                      <a:pt x="42957" y="1"/>
                    </a:cubicBezTo>
                  </a:path>
                </a:pathLst>
              </a:custGeom>
              <a:ln w="12700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13" name="Freeform: Shape 212">
                <a:extLst>
                  <a:ext uri="{FF2B5EF4-FFF2-40B4-BE49-F238E27FC236}">
                    <a16:creationId xmlns:a16="http://schemas.microsoft.com/office/drawing/2014/main" id="{CF14D52D-5B5C-452D-B16B-E4C66953BFDE}"/>
                  </a:ext>
                </a:extLst>
              </p:cNvPr>
              <p:cNvSpPr/>
              <p:nvPr/>
            </p:nvSpPr>
            <p:spPr>
              <a:xfrm>
                <a:off x="3757309" y="2778755"/>
                <a:ext cx="73817" cy="116682"/>
              </a:xfrm>
              <a:custGeom>
                <a:avLst/>
                <a:gdLst>
                  <a:gd name="connsiteX0" fmla="*/ 0 w 133350"/>
                  <a:gd name="connsiteY0" fmla="*/ 173831 h 173831"/>
                  <a:gd name="connsiteX1" fmla="*/ 133350 w 133350"/>
                  <a:gd name="connsiteY1" fmla="*/ 0 h 173831"/>
                  <a:gd name="connsiteX2" fmla="*/ 133350 w 133350"/>
                  <a:gd name="connsiteY2" fmla="*/ 0 h 173831"/>
                  <a:gd name="connsiteX0" fmla="*/ 0 w 140493"/>
                  <a:gd name="connsiteY0" fmla="*/ 209550 h 209550"/>
                  <a:gd name="connsiteX1" fmla="*/ 140493 w 140493"/>
                  <a:gd name="connsiteY1" fmla="*/ 0 h 209550"/>
                  <a:gd name="connsiteX2" fmla="*/ 140493 w 140493"/>
                  <a:gd name="connsiteY2" fmla="*/ 0 h 209550"/>
                  <a:gd name="connsiteX0" fmla="*/ 0 w 80961"/>
                  <a:gd name="connsiteY0" fmla="*/ 133350 h 133350"/>
                  <a:gd name="connsiteX1" fmla="*/ 80961 w 80961"/>
                  <a:gd name="connsiteY1" fmla="*/ 0 h 133350"/>
                  <a:gd name="connsiteX2" fmla="*/ 80961 w 80961"/>
                  <a:gd name="connsiteY2" fmla="*/ 0 h 133350"/>
                  <a:gd name="connsiteX0" fmla="*/ 0 w 73817"/>
                  <a:gd name="connsiteY0" fmla="*/ 116682 h 116682"/>
                  <a:gd name="connsiteX1" fmla="*/ 73817 w 73817"/>
                  <a:gd name="connsiteY1" fmla="*/ 0 h 116682"/>
                  <a:gd name="connsiteX2" fmla="*/ 73817 w 73817"/>
                  <a:gd name="connsiteY2" fmla="*/ 0 h 116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3817" h="116682">
                    <a:moveTo>
                      <a:pt x="0" y="116682"/>
                    </a:moveTo>
                    <a:lnTo>
                      <a:pt x="73817" y="0"/>
                    </a:lnTo>
                    <a:lnTo>
                      <a:pt x="73817" y="0"/>
                    </a:lnTo>
                  </a:path>
                </a:pathLst>
              </a:custGeom>
              <a:noFill/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5" name="Group 204">
              <a:extLst>
                <a:ext uri="{FF2B5EF4-FFF2-40B4-BE49-F238E27FC236}">
                  <a16:creationId xmlns:a16="http://schemas.microsoft.com/office/drawing/2014/main" id="{0BA4CE01-7AD5-4AFA-85AD-1578BB82AA20}"/>
                </a:ext>
              </a:extLst>
            </p:cNvPr>
            <p:cNvGrpSpPr/>
            <p:nvPr/>
          </p:nvGrpSpPr>
          <p:grpSpPr>
            <a:xfrm>
              <a:off x="3836424" y="2863317"/>
              <a:ext cx="273143" cy="325715"/>
              <a:chOff x="3655353" y="2594394"/>
              <a:chExt cx="273143" cy="325715"/>
            </a:xfrm>
          </p:grpSpPr>
          <p:sp>
            <p:nvSpPr>
              <p:cNvPr id="206" name="Freeform 72">
                <a:extLst>
                  <a:ext uri="{FF2B5EF4-FFF2-40B4-BE49-F238E27FC236}">
                    <a16:creationId xmlns:a16="http://schemas.microsoft.com/office/drawing/2014/main" id="{B6E238D0-6C34-4EC3-8021-51CD76C2ED4D}"/>
                  </a:ext>
                </a:extLst>
              </p:cNvPr>
              <p:cNvSpPr/>
              <p:nvPr/>
            </p:nvSpPr>
            <p:spPr>
              <a:xfrm flipH="1">
                <a:off x="3725350" y="2594394"/>
                <a:ext cx="153459" cy="325715"/>
              </a:xfrm>
              <a:custGeom>
                <a:avLst/>
                <a:gdLst>
                  <a:gd name="connsiteX0" fmla="*/ 679905 w 679905"/>
                  <a:gd name="connsiteY0" fmla="*/ 1118161 h 1118161"/>
                  <a:gd name="connsiteX1" fmla="*/ 11995 w 679905"/>
                  <a:gd name="connsiteY1" fmla="*/ 60637 h 1118161"/>
                  <a:gd name="connsiteX2" fmla="*/ 250534 w 679905"/>
                  <a:gd name="connsiteY2" fmla="*/ 132199 h 1118161"/>
                  <a:gd name="connsiteX3" fmla="*/ 250534 w 679905"/>
                  <a:gd name="connsiteY3" fmla="*/ 156053 h 1118161"/>
                  <a:gd name="connsiteX0" fmla="*/ 551259 w 551259"/>
                  <a:gd name="connsiteY0" fmla="*/ 985962 h 985962"/>
                  <a:gd name="connsiteX1" fmla="*/ 18521 w 551259"/>
                  <a:gd name="connsiteY1" fmla="*/ 127221 h 985962"/>
                  <a:gd name="connsiteX2" fmla="*/ 121888 w 551259"/>
                  <a:gd name="connsiteY2" fmla="*/ 0 h 985962"/>
                  <a:gd name="connsiteX3" fmla="*/ 121888 w 551259"/>
                  <a:gd name="connsiteY3" fmla="*/ 23854 h 985962"/>
                  <a:gd name="connsiteX0" fmla="*/ 551618 w 551618"/>
                  <a:gd name="connsiteY0" fmla="*/ 962935 h 962935"/>
                  <a:gd name="connsiteX1" fmla="*/ 18880 w 551618"/>
                  <a:gd name="connsiteY1" fmla="*/ 104194 h 962935"/>
                  <a:gd name="connsiteX2" fmla="*/ 122247 w 551618"/>
                  <a:gd name="connsiteY2" fmla="*/ 827 h 962935"/>
                  <a:gd name="connsiteX0" fmla="*/ 374940 w 374940"/>
                  <a:gd name="connsiteY0" fmla="*/ 803082 h 803082"/>
                  <a:gd name="connsiteX1" fmla="*/ 9180 w 374940"/>
                  <a:gd name="connsiteY1" fmla="*/ 103367 h 803082"/>
                  <a:gd name="connsiteX2" fmla="*/ 112547 w 374940"/>
                  <a:gd name="connsiteY2" fmla="*/ 0 h 803082"/>
                  <a:gd name="connsiteX0" fmla="*/ 374940 w 374940"/>
                  <a:gd name="connsiteY0" fmla="*/ 803082 h 803082"/>
                  <a:gd name="connsiteX1" fmla="*/ 9180 w 374940"/>
                  <a:gd name="connsiteY1" fmla="*/ 103367 h 803082"/>
                  <a:gd name="connsiteX2" fmla="*/ 112547 w 374940"/>
                  <a:gd name="connsiteY2" fmla="*/ 0 h 803082"/>
                  <a:gd name="connsiteX0" fmla="*/ 496256 w 496256"/>
                  <a:gd name="connsiteY0" fmla="*/ 924903 h 924903"/>
                  <a:gd name="connsiteX1" fmla="*/ 5106 w 496256"/>
                  <a:gd name="connsiteY1" fmla="*/ 41341 h 924903"/>
                  <a:gd name="connsiteX2" fmla="*/ 233863 w 496256"/>
                  <a:gd name="connsiteY2" fmla="*/ 121821 h 924903"/>
                  <a:gd name="connsiteX0" fmla="*/ 502590 w 502590"/>
                  <a:gd name="connsiteY0" fmla="*/ 965897 h 965897"/>
                  <a:gd name="connsiteX1" fmla="*/ 11440 w 502590"/>
                  <a:gd name="connsiteY1" fmla="*/ 82335 h 965897"/>
                  <a:gd name="connsiteX2" fmla="*/ 83459 w 502590"/>
                  <a:gd name="connsiteY2" fmla="*/ 1950 h 965897"/>
                  <a:gd name="connsiteX0" fmla="*/ 462088 w 462088"/>
                  <a:gd name="connsiteY0" fmla="*/ 963948 h 963948"/>
                  <a:gd name="connsiteX1" fmla="*/ 17959 w 462088"/>
                  <a:gd name="connsiteY1" fmla="*/ 97623 h 963948"/>
                  <a:gd name="connsiteX2" fmla="*/ 42957 w 462088"/>
                  <a:gd name="connsiteY2" fmla="*/ 1 h 963948"/>
                  <a:gd name="connsiteX0" fmla="*/ 503885 w 503885"/>
                  <a:gd name="connsiteY0" fmla="*/ 981184 h 981184"/>
                  <a:gd name="connsiteX1" fmla="*/ 17959 w 503885"/>
                  <a:gd name="connsiteY1" fmla="*/ 97623 h 981184"/>
                  <a:gd name="connsiteX2" fmla="*/ 42957 w 503885"/>
                  <a:gd name="connsiteY2" fmla="*/ 1 h 981184"/>
                  <a:gd name="connsiteX0" fmla="*/ 315799 w 315799"/>
                  <a:gd name="connsiteY0" fmla="*/ 693925 h 693925"/>
                  <a:gd name="connsiteX1" fmla="*/ 17959 w 315799"/>
                  <a:gd name="connsiteY1" fmla="*/ 97623 h 693925"/>
                  <a:gd name="connsiteX2" fmla="*/ 42957 w 315799"/>
                  <a:gd name="connsiteY2" fmla="*/ 1 h 693925"/>
                  <a:gd name="connsiteX0" fmla="*/ 336697 w 336697"/>
                  <a:gd name="connsiteY0" fmla="*/ 785848 h 785848"/>
                  <a:gd name="connsiteX1" fmla="*/ 17959 w 336697"/>
                  <a:gd name="connsiteY1" fmla="*/ 97623 h 785848"/>
                  <a:gd name="connsiteX2" fmla="*/ 42957 w 336697"/>
                  <a:gd name="connsiteY2" fmla="*/ 1 h 7858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36697" h="785848">
                    <a:moveTo>
                      <a:pt x="336697" y="785848"/>
                    </a:moveTo>
                    <a:cubicBezTo>
                      <a:pt x="102133" y="347200"/>
                      <a:pt x="61691" y="231470"/>
                      <a:pt x="17959" y="97623"/>
                    </a:cubicBezTo>
                    <a:cubicBezTo>
                      <a:pt x="-25773" y="-36224"/>
                      <a:pt x="21422" y="21536"/>
                      <a:pt x="42957" y="1"/>
                    </a:cubicBezTo>
                  </a:path>
                </a:pathLst>
              </a:custGeom>
              <a:ln w="12700"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07" name="Freeform: Shape 206">
                <a:extLst>
                  <a:ext uri="{FF2B5EF4-FFF2-40B4-BE49-F238E27FC236}">
                    <a16:creationId xmlns:a16="http://schemas.microsoft.com/office/drawing/2014/main" id="{5EE0D351-9F36-4FC6-AA03-77B77F2E0C69}"/>
                  </a:ext>
                </a:extLst>
              </p:cNvPr>
              <p:cNvSpPr/>
              <p:nvPr/>
            </p:nvSpPr>
            <p:spPr>
              <a:xfrm>
                <a:off x="3655353" y="2684806"/>
                <a:ext cx="145256" cy="219075"/>
              </a:xfrm>
              <a:custGeom>
                <a:avLst/>
                <a:gdLst>
                  <a:gd name="connsiteX0" fmla="*/ 0 w 133350"/>
                  <a:gd name="connsiteY0" fmla="*/ 173831 h 173831"/>
                  <a:gd name="connsiteX1" fmla="*/ 133350 w 133350"/>
                  <a:gd name="connsiteY1" fmla="*/ 0 h 173831"/>
                  <a:gd name="connsiteX2" fmla="*/ 133350 w 133350"/>
                  <a:gd name="connsiteY2" fmla="*/ 0 h 173831"/>
                  <a:gd name="connsiteX0" fmla="*/ 0 w 140493"/>
                  <a:gd name="connsiteY0" fmla="*/ 209550 h 209550"/>
                  <a:gd name="connsiteX1" fmla="*/ 140493 w 140493"/>
                  <a:gd name="connsiteY1" fmla="*/ 0 h 209550"/>
                  <a:gd name="connsiteX2" fmla="*/ 140493 w 140493"/>
                  <a:gd name="connsiteY2" fmla="*/ 0 h 209550"/>
                  <a:gd name="connsiteX0" fmla="*/ 0 w 80962"/>
                  <a:gd name="connsiteY0" fmla="*/ 128588 h 128588"/>
                  <a:gd name="connsiteX1" fmla="*/ 80962 w 80962"/>
                  <a:gd name="connsiteY1" fmla="*/ 0 h 128588"/>
                  <a:gd name="connsiteX2" fmla="*/ 80962 w 80962"/>
                  <a:gd name="connsiteY2" fmla="*/ 0 h 128588"/>
                  <a:gd name="connsiteX0" fmla="*/ 0 w 119062"/>
                  <a:gd name="connsiteY0" fmla="*/ 185738 h 185738"/>
                  <a:gd name="connsiteX1" fmla="*/ 80962 w 119062"/>
                  <a:gd name="connsiteY1" fmla="*/ 57150 h 185738"/>
                  <a:gd name="connsiteX2" fmla="*/ 119062 w 119062"/>
                  <a:gd name="connsiteY2" fmla="*/ 0 h 185738"/>
                  <a:gd name="connsiteX0" fmla="*/ 0 w 107156"/>
                  <a:gd name="connsiteY0" fmla="*/ 171450 h 171450"/>
                  <a:gd name="connsiteX1" fmla="*/ 80962 w 107156"/>
                  <a:gd name="connsiteY1" fmla="*/ 42862 h 171450"/>
                  <a:gd name="connsiteX2" fmla="*/ 107156 w 107156"/>
                  <a:gd name="connsiteY2" fmla="*/ 0 h 171450"/>
                  <a:gd name="connsiteX0" fmla="*/ 0 w 145256"/>
                  <a:gd name="connsiteY0" fmla="*/ 219075 h 219075"/>
                  <a:gd name="connsiteX1" fmla="*/ 119062 w 145256"/>
                  <a:gd name="connsiteY1" fmla="*/ 42862 h 219075"/>
                  <a:gd name="connsiteX2" fmla="*/ 145256 w 145256"/>
                  <a:gd name="connsiteY2" fmla="*/ 0 h 2190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5256" h="219075">
                    <a:moveTo>
                      <a:pt x="0" y="219075"/>
                    </a:moveTo>
                    <a:lnTo>
                      <a:pt x="119062" y="42862"/>
                    </a:lnTo>
                    <a:cubicBezTo>
                      <a:pt x="143271" y="6350"/>
                      <a:pt x="132556" y="19050"/>
                      <a:pt x="145256" y="0"/>
                    </a:cubicBezTo>
                  </a:path>
                </a:pathLst>
              </a:custGeom>
              <a:noFill/>
              <a:ln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8" name="Freeform 72">
                <a:extLst>
                  <a:ext uri="{FF2B5EF4-FFF2-40B4-BE49-F238E27FC236}">
                    <a16:creationId xmlns:a16="http://schemas.microsoft.com/office/drawing/2014/main" id="{F3C9D155-A642-481A-BBA6-13E8F23077A7}"/>
                  </a:ext>
                </a:extLst>
              </p:cNvPr>
              <p:cNvSpPr/>
              <p:nvPr/>
            </p:nvSpPr>
            <p:spPr>
              <a:xfrm flipH="1">
                <a:off x="3803612" y="2658302"/>
                <a:ext cx="124884" cy="213796"/>
              </a:xfrm>
              <a:custGeom>
                <a:avLst/>
                <a:gdLst>
                  <a:gd name="connsiteX0" fmla="*/ 679905 w 679905"/>
                  <a:gd name="connsiteY0" fmla="*/ 1118161 h 1118161"/>
                  <a:gd name="connsiteX1" fmla="*/ 11995 w 679905"/>
                  <a:gd name="connsiteY1" fmla="*/ 60637 h 1118161"/>
                  <a:gd name="connsiteX2" fmla="*/ 250534 w 679905"/>
                  <a:gd name="connsiteY2" fmla="*/ 132199 h 1118161"/>
                  <a:gd name="connsiteX3" fmla="*/ 250534 w 679905"/>
                  <a:gd name="connsiteY3" fmla="*/ 156053 h 1118161"/>
                  <a:gd name="connsiteX0" fmla="*/ 551259 w 551259"/>
                  <a:gd name="connsiteY0" fmla="*/ 985962 h 985962"/>
                  <a:gd name="connsiteX1" fmla="*/ 18521 w 551259"/>
                  <a:gd name="connsiteY1" fmla="*/ 127221 h 985962"/>
                  <a:gd name="connsiteX2" fmla="*/ 121888 w 551259"/>
                  <a:gd name="connsiteY2" fmla="*/ 0 h 985962"/>
                  <a:gd name="connsiteX3" fmla="*/ 121888 w 551259"/>
                  <a:gd name="connsiteY3" fmla="*/ 23854 h 985962"/>
                  <a:gd name="connsiteX0" fmla="*/ 551618 w 551618"/>
                  <a:gd name="connsiteY0" fmla="*/ 962935 h 962935"/>
                  <a:gd name="connsiteX1" fmla="*/ 18880 w 551618"/>
                  <a:gd name="connsiteY1" fmla="*/ 104194 h 962935"/>
                  <a:gd name="connsiteX2" fmla="*/ 122247 w 551618"/>
                  <a:gd name="connsiteY2" fmla="*/ 827 h 962935"/>
                  <a:gd name="connsiteX0" fmla="*/ 374940 w 374940"/>
                  <a:gd name="connsiteY0" fmla="*/ 803082 h 803082"/>
                  <a:gd name="connsiteX1" fmla="*/ 9180 w 374940"/>
                  <a:gd name="connsiteY1" fmla="*/ 103367 h 803082"/>
                  <a:gd name="connsiteX2" fmla="*/ 112547 w 374940"/>
                  <a:gd name="connsiteY2" fmla="*/ 0 h 803082"/>
                  <a:gd name="connsiteX0" fmla="*/ 374940 w 374940"/>
                  <a:gd name="connsiteY0" fmla="*/ 803082 h 803082"/>
                  <a:gd name="connsiteX1" fmla="*/ 9180 w 374940"/>
                  <a:gd name="connsiteY1" fmla="*/ 103367 h 803082"/>
                  <a:gd name="connsiteX2" fmla="*/ 112547 w 374940"/>
                  <a:gd name="connsiteY2" fmla="*/ 0 h 803082"/>
                  <a:gd name="connsiteX0" fmla="*/ 496256 w 496256"/>
                  <a:gd name="connsiteY0" fmla="*/ 924903 h 924903"/>
                  <a:gd name="connsiteX1" fmla="*/ 5106 w 496256"/>
                  <a:gd name="connsiteY1" fmla="*/ 41341 h 924903"/>
                  <a:gd name="connsiteX2" fmla="*/ 233863 w 496256"/>
                  <a:gd name="connsiteY2" fmla="*/ 121821 h 924903"/>
                  <a:gd name="connsiteX0" fmla="*/ 502590 w 502590"/>
                  <a:gd name="connsiteY0" fmla="*/ 965897 h 965897"/>
                  <a:gd name="connsiteX1" fmla="*/ 11440 w 502590"/>
                  <a:gd name="connsiteY1" fmla="*/ 82335 h 965897"/>
                  <a:gd name="connsiteX2" fmla="*/ 83459 w 502590"/>
                  <a:gd name="connsiteY2" fmla="*/ 1950 h 965897"/>
                  <a:gd name="connsiteX0" fmla="*/ 462088 w 462088"/>
                  <a:gd name="connsiteY0" fmla="*/ 963948 h 963948"/>
                  <a:gd name="connsiteX1" fmla="*/ 17959 w 462088"/>
                  <a:gd name="connsiteY1" fmla="*/ 97623 h 963948"/>
                  <a:gd name="connsiteX2" fmla="*/ 42957 w 462088"/>
                  <a:gd name="connsiteY2" fmla="*/ 1 h 963948"/>
                  <a:gd name="connsiteX0" fmla="*/ 503885 w 503885"/>
                  <a:gd name="connsiteY0" fmla="*/ 981184 h 981184"/>
                  <a:gd name="connsiteX1" fmla="*/ 17959 w 503885"/>
                  <a:gd name="connsiteY1" fmla="*/ 97623 h 981184"/>
                  <a:gd name="connsiteX2" fmla="*/ 42957 w 503885"/>
                  <a:gd name="connsiteY2" fmla="*/ 1 h 981184"/>
                  <a:gd name="connsiteX0" fmla="*/ 357596 w 357596"/>
                  <a:gd name="connsiteY0" fmla="*/ 768612 h 768612"/>
                  <a:gd name="connsiteX1" fmla="*/ 17959 w 357596"/>
                  <a:gd name="connsiteY1" fmla="*/ 97623 h 768612"/>
                  <a:gd name="connsiteX2" fmla="*/ 42957 w 357596"/>
                  <a:gd name="connsiteY2" fmla="*/ 1 h 768612"/>
                  <a:gd name="connsiteX0" fmla="*/ 425515 w 425515"/>
                  <a:gd name="connsiteY0" fmla="*/ 963950 h 963950"/>
                  <a:gd name="connsiteX1" fmla="*/ 17959 w 425515"/>
                  <a:gd name="connsiteY1" fmla="*/ 97623 h 963950"/>
                  <a:gd name="connsiteX2" fmla="*/ 42957 w 425515"/>
                  <a:gd name="connsiteY2" fmla="*/ 1 h 963950"/>
                  <a:gd name="connsiteX0" fmla="*/ 456864 w 456864"/>
                  <a:gd name="connsiteY0" fmla="*/ 935225 h 935225"/>
                  <a:gd name="connsiteX1" fmla="*/ 17959 w 456864"/>
                  <a:gd name="connsiteY1" fmla="*/ 97623 h 935225"/>
                  <a:gd name="connsiteX2" fmla="*/ 42957 w 456864"/>
                  <a:gd name="connsiteY2" fmla="*/ 1 h 935225"/>
                  <a:gd name="connsiteX0" fmla="*/ 274003 w 274003"/>
                  <a:gd name="connsiteY0" fmla="*/ 515823 h 515823"/>
                  <a:gd name="connsiteX1" fmla="*/ 17959 w 274003"/>
                  <a:gd name="connsiteY1" fmla="*/ 97623 h 515823"/>
                  <a:gd name="connsiteX2" fmla="*/ 42957 w 274003"/>
                  <a:gd name="connsiteY2" fmla="*/ 1 h 515823"/>
                  <a:gd name="connsiteX0" fmla="*/ 274003 w 274003"/>
                  <a:gd name="connsiteY0" fmla="*/ 515823 h 515823"/>
                  <a:gd name="connsiteX1" fmla="*/ 17959 w 274003"/>
                  <a:gd name="connsiteY1" fmla="*/ 97623 h 515823"/>
                  <a:gd name="connsiteX2" fmla="*/ 42957 w 274003"/>
                  <a:gd name="connsiteY2" fmla="*/ 1 h 515823"/>
                  <a:gd name="connsiteX0" fmla="*/ 274003 w 274003"/>
                  <a:gd name="connsiteY0" fmla="*/ 515823 h 515823"/>
                  <a:gd name="connsiteX1" fmla="*/ 17959 w 274003"/>
                  <a:gd name="connsiteY1" fmla="*/ 97623 h 515823"/>
                  <a:gd name="connsiteX2" fmla="*/ 42957 w 274003"/>
                  <a:gd name="connsiteY2" fmla="*/ 1 h 515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4003" h="515823">
                    <a:moveTo>
                      <a:pt x="274003" y="515823"/>
                    </a:moveTo>
                    <a:cubicBezTo>
                      <a:pt x="81235" y="197826"/>
                      <a:pt x="61690" y="191254"/>
                      <a:pt x="17959" y="97623"/>
                    </a:cubicBezTo>
                    <a:cubicBezTo>
                      <a:pt x="-25773" y="-36224"/>
                      <a:pt x="21422" y="21536"/>
                      <a:pt x="42957" y="1"/>
                    </a:cubicBezTo>
                  </a:path>
                </a:pathLst>
              </a:custGeom>
              <a:ln w="12700"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09" name="Freeform: Shape 208">
                <a:extLst>
                  <a:ext uri="{FF2B5EF4-FFF2-40B4-BE49-F238E27FC236}">
                    <a16:creationId xmlns:a16="http://schemas.microsoft.com/office/drawing/2014/main" id="{3178DAB9-0DE2-47AA-98FB-53DD771CEF3D}"/>
                  </a:ext>
                </a:extLst>
              </p:cNvPr>
              <p:cNvSpPr/>
              <p:nvPr/>
            </p:nvSpPr>
            <p:spPr>
              <a:xfrm>
                <a:off x="3725830" y="2702523"/>
                <a:ext cx="95249" cy="154782"/>
              </a:xfrm>
              <a:custGeom>
                <a:avLst/>
                <a:gdLst>
                  <a:gd name="connsiteX0" fmla="*/ 0 w 133350"/>
                  <a:gd name="connsiteY0" fmla="*/ 173831 h 173831"/>
                  <a:gd name="connsiteX1" fmla="*/ 133350 w 133350"/>
                  <a:gd name="connsiteY1" fmla="*/ 0 h 173831"/>
                  <a:gd name="connsiteX2" fmla="*/ 133350 w 133350"/>
                  <a:gd name="connsiteY2" fmla="*/ 0 h 173831"/>
                  <a:gd name="connsiteX0" fmla="*/ 0 w 140493"/>
                  <a:gd name="connsiteY0" fmla="*/ 209550 h 209550"/>
                  <a:gd name="connsiteX1" fmla="*/ 140493 w 140493"/>
                  <a:gd name="connsiteY1" fmla="*/ 0 h 209550"/>
                  <a:gd name="connsiteX2" fmla="*/ 140493 w 140493"/>
                  <a:gd name="connsiteY2" fmla="*/ 0 h 209550"/>
                  <a:gd name="connsiteX0" fmla="*/ 0 w 80961"/>
                  <a:gd name="connsiteY0" fmla="*/ 133350 h 133350"/>
                  <a:gd name="connsiteX1" fmla="*/ 80961 w 80961"/>
                  <a:gd name="connsiteY1" fmla="*/ 0 h 133350"/>
                  <a:gd name="connsiteX2" fmla="*/ 80961 w 80961"/>
                  <a:gd name="connsiteY2" fmla="*/ 0 h 133350"/>
                  <a:gd name="connsiteX0" fmla="*/ 0 w 73817"/>
                  <a:gd name="connsiteY0" fmla="*/ 116682 h 116682"/>
                  <a:gd name="connsiteX1" fmla="*/ 73817 w 73817"/>
                  <a:gd name="connsiteY1" fmla="*/ 0 h 116682"/>
                  <a:gd name="connsiteX2" fmla="*/ 73817 w 73817"/>
                  <a:gd name="connsiteY2" fmla="*/ 0 h 116682"/>
                  <a:gd name="connsiteX0" fmla="*/ 0 w 95249"/>
                  <a:gd name="connsiteY0" fmla="*/ 154782 h 154782"/>
                  <a:gd name="connsiteX1" fmla="*/ 95249 w 95249"/>
                  <a:gd name="connsiteY1" fmla="*/ 0 h 154782"/>
                  <a:gd name="connsiteX2" fmla="*/ 95249 w 95249"/>
                  <a:gd name="connsiteY2" fmla="*/ 0 h 1547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5249" h="154782">
                    <a:moveTo>
                      <a:pt x="0" y="154782"/>
                    </a:moveTo>
                    <a:lnTo>
                      <a:pt x="95249" y="0"/>
                    </a:lnTo>
                    <a:lnTo>
                      <a:pt x="95249" y="0"/>
                    </a:lnTo>
                  </a:path>
                </a:pathLst>
              </a:custGeom>
              <a:noFill/>
              <a:ln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73" name="Graphic 186">
            <a:extLst>
              <a:ext uri="{FF2B5EF4-FFF2-40B4-BE49-F238E27FC236}">
                <a16:creationId xmlns:a16="http://schemas.microsoft.com/office/drawing/2014/main" id="{30A5C091-5CCE-4198-BF45-7993A43359ED}"/>
              </a:ext>
            </a:extLst>
          </p:cNvPr>
          <p:cNvGrpSpPr/>
          <p:nvPr/>
        </p:nvGrpSpPr>
        <p:grpSpPr>
          <a:xfrm>
            <a:off x="2220804" y="3580204"/>
            <a:ext cx="5823599" cy="1742452"/>
            <a:chOff x="52387" y="1620203"/>
            <a:chExt cx="12076517" cy="3613357"/>
          </a:xfrm>
          <a:solidFill>
            <a:schemeClr val="accent4"/>
          </a:solidFill>
        </p:grpSpPr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33DD1488-0E92-4F7F-B4E3-4FA057A7648A}"/>
                </a:ext>
              </a:extLst>
            </p:cNvPr>
            <p:cNvSpPr/>
            <p:nvPr/>
          </p:nvSpPr>
          <p:spPr>
            <a:xfrm>
              <a:off x="52387" y="1620203"/>
              <a:ext cx="2647950" cy="3067050"/>
            </a:xfrm>
            <a:custGeom>
              <a:avLst/>
              <a:gdLst>
                <a:gd name="connsiteX0" fmla="*/ 0 w 2647950"/>
                <a:gd name="connsiteY0" fmla="*/ 1108710 h 3067050"/>
                <a:gd name="connsiteX1" fmla="*/ 372428 w 2647950"/>
                <a:gd name="connsiteY1" fmla="*/ 986790 h 3067050"/>
                <a:gd name="connsiteX2" fmla="*/ 410528 w 2647950"/>
                <a:gd name="connsiteY2" fmla="*/ 942023 h 3067050"/>
                <a:gd name="connsiteX3" fmla="*/ 369570 w 2647950"/>
                <a:gd name="connsiteY3" fmla="*/ 607695 h 3067050"/>
                <a:gd name="connsiteX4" fmla="*/ 339090 w 2647950"/>
                <a:gd name="connsiteY4" fmla="*/ 534353 h 3067050"/>
                <a:gd name="connsiteX5" fmla="*/ 328613 w 2647950"/>
                <a:gd name="connsiteY5" fmla="*/ 500063 h 3067050"/>
                <a:gd name="connsiteX6" fmla="*/ 222885 w 2647950"/>
                <a:gd name="connsiteY6" fmla="*/ 356235 h 3067050"/>
                <a:gd name="connsiteX7" fmla="*/ 207645 w 2647950"/>
                <a:gd name="connsiteY7" fmla="*/ 352425 h 3067050"/>
                <a:gd name="connsiteX8" fmla="*/ 215265 w 2647950"/>
                <a:gd name="connsiteY8" fmla="*/ 318135 h 3067050"/>
                <a:gd name="connsiteX9" fmla="*/ 169545 w 2647950"/>
                <a:gd name="connsiteY9" fmla="*/ 315278 h 3067050"/>
                <a:gd name="connsiteX10" fmla="*/ 230505 w 2647950"/>
                <a:gd name="connsiteY10" fmla="*/ 232410 h 3067050"/>
                <a:gd name="connsiteX11" fmla="*/ 297180 w 2647950"/>
                <a:gd name="connsiteY11" fmla="*/ 240030 h 3067050"/>
                <a:gd name="connsiteX12" fmla="*/ 248603 w 2647950"/>
                <a:gd name="connsiteY12" fmla="*/ 146685 h 3067050"/>
                <a:gd name="connsiteX13" fmla="*/ 327660 w 2647950"/>
                <a:gd name="connsiteY13" fmla="*/ 100965 h 3067050"/>
                <a:gd name="connsiteX14" fmla="*/ 393383 w 2647950"/>
                <a:gd name="connsiteY14" fmla="*/ 40005 h 3067050"/>
                <a:gd name="connsiteX15" fmla="*/ 422910 w 2647950"/>
                <a:gd name="connsiteY15" fmla="*/ 20955 h 3067050"/>
                <a:gd name="connsiteX16" fmla="*/ 622935 w 2647950"/>
                <a:gd name="connsiteY16" fmla="*/ 16193 h 3067050"/>
                <a:gd name="connsiteX17" fmla="*/ 803910 w 2647950"/>
                <a:gd name="connsiteY17" fmla="*/ 93345 h 3067050"/>
                <a:gd name="connsiteX18" fmla="*/ 912495 w 2647950"/>
                <a:gd name="connsiteY18" fmla="*/ 276225 h 3067050"/>
                <a:gd name="connsiteX19" fmla="*/ 946785 w 2647950"/>
                <a:gd name="connsiteY19" fmla="*/ 324803 h 3067050"/>
                <a:gd name="connsiteX20" fmla="*/ 1005840 w 2647950"/>
                <a:gd name="connsiteY20" fmla="*/ 657225 h 3067050"/>
                <a:gd name="connsiteX21" fmla="*/ 972503 w 2647950"/>
                <a:gd name="connsiteY21" fmla="*/ 751523 h 3067050"/>
                <a:gd name="connsiteX22" fmla="*/ 970598 w 2647950"/>
                <a:gd name="connsiteY22" fmla="*/ 942975 h 3067050"/>
                <a:gd name="connsiteX23" fmla="*/ 1167765 w 2647950"/>
                <a:gd name="connsiteY23" fmla="*/ 909638 h 3067050"/>
                <a:gd name="connsiteX24" fmla="*/ 1414463 w 2647950"/>
                <a:gd name="connsiteY24" fmla="*/ 916305 h 3067050"/>
                <a:gd name="connsiteX25" fmla="*/ 1499235 w 2647950"/>
                <a:gd name="connsiteY25" fmla="*/ 946785 h 3067050"/>
                <a:gd name="connsiteX26" fmla="*/ 1737360 w 2647950"/>
                <a:gd name="connsiteY26" fmla="*/ 953453 h 3067050"/>
                <a:gd name="connsiteX27" fmla="*/ 1783080 w 2647950"/>
                <a:gd name="connsiteY27" fmla="*/ 901065 h 3067050"/>
                <a:gd name="connsiteX28" fmla="*/ 1735455 w 2647950"/>
                <a:gd name="connsiteY28" fmla="*/ 644843 h 3067050"/>
                <a:gd name="connsiteX29" fmla="*/ 1749743 w 2647950"/>
                <a:gd name="connsiteY29" fmla="*/ 513398 h 3067050"/>
                <a:gd name="connsiteX30" fmla="*/ 1724978 w 2647950"/>
                <a:gd name="connsiteY30" fmla="*/ 452438 h 3067050"/>
                <a:gd name="connsiteX31" fmla="*/ 1673543 w 2647950"/>
                <a:gd name="connsiteY31" fmla="*/ 364808 h 3067050"/>
                <a:gd name="connsiteX32" fmla="*/ 1651635 w 2647950"/>
                <a:gd name="connsiteY32" fmla="*/ 206693 h 3067050"/>
                <a:gd name="connsiteX33" fmla="*/ 1896428 w 2647950"/>
                <a:gd name="connsiteY33" fmla="*/ 176213 h 3067050"/>
                <a:gd name="connsiteX34" fmla="*/ 2050733 w 2647950"/>
                <a:gd name="connsiteY34" fmla="*/ 0 h 3067050"/>
                <a:gd name="connsiteX35" fmla="*/ 2153603 w 2647950"/>
                <a:gd name="connsiteY35" fmla="*/ 23813 h 3067050"/>
                <a:gd name="connsiteX36" fmla="*/ 2166938 w 2647950"/>
                <a:gd name="connsiteY36" fmla="*/ 27623 h 3067050"/>
                <a:gd name="connsiteX37" fmla="*/ 2318385 w 2647950"/>
                <a:gd name="connsiteY37" fmla="*/ 149543 h 3067050"/>
                <a:gd name="connsiteX38" fmla="*/ 2272665 w 2647950"/>
                <a:gd name="connsiteY38" fmla="*/ 240030 h 3067050"/>
                <a:gd name="connsiteX39" fmla="*/ 2353628 w 2647950"/>
                <a:gd name="connsiteY39" fmla="*/ 229553 h 3067050"/>
                <a:gd name="connsiteX40" fmla="*/ 2413635 w 2647950"/>
                <a:gd name="connsiteY40" fmla="*/ 256223 h 3067050"/>
                <a:gd name="connsiteX41" fmla="*/ 2389823 w 2647950"/>
                <a:gd name="connsiteY41" fmla="*/ 323850 h 3067050"/>
                <a:gd name="connsiteX42" fmla="*/ 2461260 w 2647950"/>
                <a:gd name="connsiteY42" fmla="*/ 422910 h 3067050"/>
                <a:gd name="connsiteX43" fmla="*/ 2506028 w 2647950"/>
                <a:gd name="connsiteY43" fmla="*/ 461963 h 3067050"/>
                <a:gd name="connsiteX44" fmla="*/ 2516505 w 2647950"/>
                <a:gd name="connsiteY44" fmla="*/ 549593 h 3067050"/>
                <a:gd name="connsiteX45" fmla="*/ 2450783 w 2647950"/>
                <a:gd name="connsiteY45" fmla="*/ 586740 h 3067050"/>
                <a:gd name="connsiteX46" fmla="*/ 2381250 w 2647950"/>
                <a:gd name="connsiteY46" fmla="*/ 686753 h 3067050"/>
                <a:gd name="connsiteX47" fmla="*/ 2369820 w 2647950"/>
                <a:gd name="connsiteY47" fmla="*/ 990600 h 3067050"/>
                <a:gd name="connsiteX48" fmla="*/ 2408873 w 2647950"/>
                <a:gd name="connsiteY48" fmla="*/ 1025843 h 3067050"/>
                <a:gd name="connsiteX49" fmla="*/ 2571750 w 2647950"/>
                <a:gd name="connsiteY49" fmla="*/ 1103948 h 3067050"/>
                <a:gd name="connsiteX50" fmla="*/ 2569845 w 2647950"/>
                <a:gd name="connsiteY50" fmla="*/ 1122998 h 3067050"/>
                <a:gd name="connsiteX51" fmla="*/ 2479358 w 2647950"/>
                <a:gd name="connsiteY51" fmla="*/ 1174433 h 3067050"/>
                <a:gd name="connsiteX52" fmla="*/ 2543175 w 2647950"/>
                <a:gd name="connsiteY52" fmla="*/ 1192530 h 3067050"/>
                <a:gd name="connsiteX53" fmla="*/ 2622233 w 2647950"/>
                <a:gd name="connsiteY53" fmla="*/ 1224915 h 3067050"/>
                <a:gd name="connsiteX54" fmla="*/ 2622233 w 2647950"/>
                <a:gd name="connsiteY54" fmla="*/ 1308735 h 3067050"/>
                <a:gd name="connsiteX55" fmla="*/ 2480310 w 2647950"/>
                <a:gd name="connsiteY55" fmla="*/ 1354455 h 3067050"/>
                <a:gd name="connsiteX56" fmla="*/ 2319338 w 2647950"/>
                <a:gd name="connsiteY56" fmla="*/ 1365885 h 3067050"/>
                <a:gd name="connsiteX57" fmla="*/ 2223135 w 2647950"/>
                <a:gd name="connsiteY57" fmla="*/ 1450658 h 3067050"/>
                <a:gd name="connsiteX58" fmla="*/ 2188845 w 2647950"/>
                <a:gd name="connsiteY58" fmla="*/ 1651635 h 3067050"/>
                <a:gd name="connsiteX59" fmla="*/ 2144078 w 2647950"/>
                <a:gd name="connsiteY59" fmla="*/ 1855470 h 3067050"/>
                <a:gd name="connsiteX60" fmla="*/ 2125980 w 2647950"/>
                <a:gd name="connsiteY60" fmla="*/ 2088833 h 3067050"/>
                <a:gd name="connsiteX61" fmla="*/ 2025015 w 2647950"/>
                <a:gd name="connsiteY61" fmla="*/ 2599373 h 3067050"/>
                <a:gd name="connsiteX62" fmla="*/ 1982153 w 2647950"/>
                <a:gd name="connsiteY62" fmla="*/ 2639378 h 3067050"/>
                <a:gd name="connsiteX63" fmla="*/ 1943100 w 2647950"/>
                <a:gd name="connsiteY63" fmla="*/ 2594610 h 3067050"/>
                <a:gd name="connsiteX64" fmla="*/ 1892618 w 2647950"/>
                <a:gd name="connsiteY64" fmla="*/ 2732723 h 3067050"/>
                <a:gd name="connsiteX65" fmla="*/ 1877378 w 2647950"/>
                <a:gd name="connsiteY65" fmla="*/ 2731770 h 3067050"/>
                <a:gd name="connsiteX66" fmla="*/ 1877378 w 2647950"/>
                <a:gd name="connsiteY66" fmla="*/ 2225040 h 3067050"/>
                <a:gd name="connsiteX67" fmla="*/ 1859280 w 2647950"/>
                <a:gd name="connsiteY67" fmla="*/ 2223135 h 3067050"/>
                <a:gd name="connsiteX68" fmla="*/ 1783080 w 2647950"/>
                <a:gd name="connsiteY68" fmla="*/ 2384108 h 3067050"/>
                <a:gd name="connsiteX69" fmla="*/ 1776413 w 2647950"/>
                <a:gd name="connsiteY69" fmla="*/ 2324100 h 3067050"/>
                <a:gd name="connsiteX70" fmla="*/ 1767840 w 2647950"/>
                <a:gd name="connsiteY70" fmla="*/ 2061210 h 3067050"/>
                <a:gd name="connsiteX71" fmla="*/ 1791653 w 2647950"/>
                <a:gd name="connsiteY71" fmla="*/ 1912620 h 3067050"/>
                <a:gd name="connsiteX72" fmla="*/ 1827848 w 2647950"/>
                <a:gd name="connsiteY72" fmla="*/ 1758315 h 3067050"/>
                <a:gd name="connsiteX73" fmla="*/ 1840230 w 2647950"/>
                <a:gd name="connsiteY73" fmla="*/ 1507808 h 3067050"/>
                <a:gd name="connsiteX74" fmla="*/ 1835468 w 2647950"/>
                <a:gd name="connsiteY74" fmla="*/ 1380173 h 3067050"/>
                <a:gd name="connsiteX75" fmla="*/ 1800225 w 2647950"/>
                <a:gd name="connsiteY75" fmla="*/ 1346835 h 3067050"/>
                <a:gd name="connsiteX76" fmla="*/ 1504950 w 2647950"/>
                <a:gd name="connsiteY76" fmla="*/ 1304925 h 3067050"/>
                <a:gd name="connsiteX77" fmla="*/ 1309688 w 2647950"/>
                <a:gd name="connsiteY77" fmla="*/ 1333500 h 3067050"/>
                <a:gd name="connsiteX78" fmla="*/ 1150620 w 2647950"/>
                <a:gd name="connsiteY78" fmla="*/ 1344930 h 3067050"/>
                <a:gd name="connsiteX79" fmla="*/ 946785 w 2647950"/>
                <a:gd name="connsiteY79" fmla="*/ 1353503 h 3067050"/>
                <a:gd name="connsiteX80" fmla="*/ 860108 w 2647950"/>
                <a:gd name="connsiteY80" fmla="*/ 1435418 h 3067050"/>
                <a:gd name="connsiteX81" fmla="*/ 842010 w 2647950"/>
                <a:gd name="connsiteY81" fmla="*/ 1662113 h 3067050"/>
                <a:gd name="connsiteX82" fmla="*/ 846773 w 2647950"/>
                <a:gd name="connsiteY82" fmla="*/ 1790700 h 3067050"/>
                <a:gd name="connsiteX83" fmla="*/ 889635 w 2647950"/>
                <a:gd name="connsiteY83" fmla="*/ 2030730 h 3067050"/>
                <a:gd name="connsiteX84" fmla="*/ 899160 w 2647950"/>
                <a:gd name="connsiteY84" fmla="*/ 2105025 h 3067050"/>
                <a:gd name="connsiteX85" fmla="*/ 869633 w 2647950"/>
                <a:gd name="connsiteY85" fmla="*/ 2349818 h 3067050"/>
                <a:gd name="connsiteX86" fmla="*/ 833438 w 2647950"/>
                <a:gd name="connsiteY86" fmla="*/ 2401253 h 3067050"/>
                <a:gd name="connsiteX87" fmla="*/ 779145 w 2647950"/>
                <a:gd name="connsiteY87" fmla="*/ 2581275 h 3067050"/>
                <a:gd name="connsiteX88" fmla="*/ 856298 w 2647950"/>
                <a:gd name="connsiteY88" fmla="*/ 2893695 h 3067050"/>
                <a:gd name="connsiteX89" fmla="*/ 648653 w 2647950"/>
                <a:gd name="connsiteY89" fmla="*/ 3062288 h 3067050"/>
                <a:gd name="connsiteX90" fmla="*/ 527685 w 2647950"/>
                <a:gd name="connsiteY90" fmla="*/ 2834640 h 3067050"/>
                <a:gd name="connsiteX91" fmla="*/ 565785 w 2647950"/>
                <a:gd name="connsiteY91" fmla="*/ 2723198 h 3067050"/>
                <a:gd name="connsiteX92" fmla="*/ 645795 w 2647950"/>
                <a:gd name="connsiteY92" fmla="*/ 2649855 h 3067050"/>
                <a:gd name="connsiteX93" fmla="*/ 570548 w 2647950"/>
                <a:gd name="connsiteY93" fmla="*/ 2231708 h 3067050"/>
                <a:gd name="connsiteX94" fmla="*/ 558165 w 2647950"/>
                <a:gd name="connsiteY94" fmla="*/ 1895475 h 3067050"/>
                <a:gd name="connsiteX95" fmla="*/ 518160 w 2647950"/>
                <a:gd name="connsiteY95" fmla="*/ 1720215 h 3067050"/>
                <a:gd name="connsiteX96" fmla="*/ 495300 w 2647950"/>
                <a:gd name="connsiteY96" fmla="*/ 1516380 h 3067050"/>
                <a:gd name="connsiteX97" fmla="*/ 495300 w 2647950"/>
                <a:gd name="connsiteY97" fmla="*/ 1487805 h 3067050"/>
                <a:gd name="connsiteX98" fmla="*/ 360998 w 2647950"/>
                <a:gd name="connsiteY98" fmla="*/ 1351598 h 3067050"/>
                <a:gd name="connsiteX99" fmla="*/ 211455 w 2647950"/>
                <a:gd name="connsiteY99" fmla="*/ 1317308 h 3067050"/>
                <a:gd name="connsiteX100" fmla="*/ 204788 w 2647950"/>
                <a:gd name="connsiteY100" fmla="*/ 1213485 h 3067050"/>
                <a:gd name="connsiteX101" fmla="*/ 105728 w 2647950"/>
                <a:gd name="connsiteY101" fmla="*/ 1195388 h 3067050"/>
                <a:gd name="connsiteX102" fmla="*/ 0 w 2647950"/>
                <a:gd name="connsiteY102" fmla="*/ 1123950 h 3067050"/>
                <a:gd name="connsiteX103" fmla="*/ 0 w 2647950"/>
                <a:gd name="connsiteY103" fmla="*/ 1108710 h 3067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</a:cxnLst>
              <a:rect l="l" t="t" r="r" b="b"/>
              <a:pathLst>
                <a:path w="2647950" h="3067050">
                  <a:moveTo>
                    <a:pt x="0" y="1108710"/>
                  </a:moveTo>
                  <a:cubicBezTo>
                    <a:pt x="108585" y="1020128"/>
                    <a:pt x="240983" y="1003935"/>
                    <a:pt x="372428" y="986790"/>
                  </a:cubicBezTo>
                  <a:cubicBezTo>
                    <a:pt x="403860" y="982980"/>
                    <a:pt x="414338" y="971550"/>
                    <a:pt x="410528" y="942023"/>
                  </a:cubicBezTo>
                  <a:cubicBezTo>
                    <a:pt x="397193" y="830580"/>
                    <a:pt x="384810" y="719138"/>
                    <a:pt x="369570" y="607695"/>
                  </a:cubicBezTo>
                  <a:cubicBezTo>
                    <a:pt x="365760" y="581978"/>
                    <a:pt x="349568" y="559118"/>
                    <a:pt x="339090" y="534353"/>
                  </a:cubicBezTo>
                  <a:cubicBezTo>
                    <a:pt x="334328" y="522923"/>
                    <a:pt x="326708" y="510540"/>
                    <a:pt x="328613" y="500063"/>
                  </a:cubicBezTo>
                  <a:cubicBezTo>
                    <a:pt x="339090" y="384810"/>
                    <a:pt x="334328" y="378143"/>
                    <a:pt x="222885" y="356235"/>
                  </a:cubicBezTo>
                  <a:cubicBezTo>
                    <a:pt x="218123" y="355283"/>
                    <a:pt x="213360" y="354330"/>
                    <a:pt x="207645" y="352425"/>
                  </a:cubicBezTo>
                  <a:cubicBezTo>
                    <a:pt x="210503" y="341948"/>
                    <a:pt x="212408" y="331470"/>
                    <a:pt x="215265" y="318135"/>
                  </a:cubicBezTo>
                  <a:cubicBezTo>
                    <a:pt x="199073" y="317183"/>
                    <a:pt x="183833" y="316230"/>
                    <a:pt x="169545" y="315278"/>
                  </a:cubicBezTo>
                  <a:cubicBezTo>
                    <a:pt x="136208" y="254318"/>
                    <a:pt x="153353" y="213360"/>
                    <a:pt x="230505" y="232410"/>
                  </a:cubicBezTo>
                  <a:cubicBezTo>
                    <a:pt x="249555" y="237173"/>
                    <a:pt x="270510" y="237173"/>
                    <a:pt x="297180" y="240030"/>
                  </a:cubicBezTo>
                  <a:cubicBezTo>
                    <a:pt x="280035" y="207645"/>
                    <a:pt x="265748" y="179070"/>
                    <a:pt x="248603" y="146685"/>
                  </a:cubicBezTo>
                  <a:cubicBezTo>
                    <a:pt x="274320" y="131445"/>
                    <a:pt x="300038" y="115253"/>
                    <a:pt x="327660" y="100965"/>
                  </a:cubicBezTo>
                  <a:cubicBezTo>
                    <a:pt x="356235" y="86678"/>
                    <a:pt x="385763" y="78105"/>
                    <a:pt x="393383" y="40005"/>
                  </a:cubicBezTo>
                  <a:cubicBezTo>
                    <a:pt x="395288" y="32385"/>
                    <a:pt x="411480" y="24765"/>
                    <a:pt x="422910" y="20955"/>
                  </a:cubicBezTo>
                  <a:cubicBezTo>
                    <a:pt x="488633" y="-1905"/>
                    <a:pt x="556260" y="-6668"/>
                    <a:pt x="622935" y="16193"/>
                  </a:cubicBezTo>
                  <a:cubicBezTo>
                    <a:pt x="685800" y="38100"/>
                    <a:pt x="759143" y="51435"/>
                    <a:pt x="803910" y="93345"/>
                  </a:cubicBezTo>
                  <a:cubicBezTo>
                    <a:pt x="853440" y="139065"/>
                    <a:pt x="877253" y="214313"/>
                    <a:pt x="912495" y="276225"/>
                  </a:cubicBezTo>
                  <a:cubicBezTo>
                    <a:pt x="922973" y="293370"/>
                    <a:pt x="931545" y="315278"/>
                    <a:pt x="946785" y="324803"/>
                  </a:cubicBezTo>
                  <a:cubicBezTo>
                    <a:pt x="1041083" y="384810"/>
                    <a:pt x="1102043" y="546735"/>
                    <a:pt x="1005840" y="657225"/>
                  </a:cubicBezTo>
                  <a:cubicBezTo>
                    <a:pt x="985838" y="681038"/>
                    <a:pt x="975360" y="719138"/>
                    <a:pt x="972503" y="751523"/>
                  </a:cubicBezTo>
                  <a:cubicBezTo>
                    <a:pt x="967740" y="812483"/>
                    <a:pt x="970598" y="874395"/>
                    <a:pt x="970598" y="942975"/>
                  </a:cubicBezTo>
                  <a:cubicBezTo>
                    <a:pt x="1030605" y="938213"/>
                    <a:pt x="1101090" y="972503"/>
                    <a:pt x="1167765" y="909638"/>
                  </a:cubicBezTo>
                  <a:cubicBezTo>
                    <a:pt x="1237298" y="842963"/>
                    <a:pt x="1331595" y="853440"/>
                    <a:pt x="1414463" y="916305"/>
                  </a:cubicBezTo>
                  <a:cubicBezTo>
                    <a:pt x="1437323" y="933450"/>
                    <a:pt x="1469708" y="944880"/>
                    <a:pt x="1499235" y="946785"/>
                  </a:cubicBezTo>
                  <a:cubicBezTo>
                    <a:pt x="1578293" y="952500"/>
                    <a:pt x="1657350" y="950595"/>
                    <a:pt x="1737360" y="953453"/>
                  </a:cubicBezTo>
                  <a:cubicBezTo>
                    <a:pt x="1788795" y="955358"/>
                    <a:pt x="1792605" y="950595"/>
                    <a:pt x="1783080" y="901065"/>
                  </a:cubicBezTo>
                  <a:cubicBezTo>
                    <a:pt x="1766888" y="816293"/>
                    <a:pt x="1745933" y="730568"/>
                    <a:pt x="1735455" y="644843"/>
                  </a:cubicBezTo>
                  <a:cubicBezTo>
                    <a:pt x="1730693" y="601980"/>
                    <a:pt x="1740218" y="556260"/>
                    <a:pt x="1749743" y="513398"/>
                  </a:cubicBezTo>
                  <a:cubicBezTo>
                    <a:pt x="1756410" y="483870"/>
                    <a:pt x="1753553" y="463868"/>
                    <a:pt x="1724978" y="452438"/>
                  </a:cubicBezTo>
                  <a:cubicBezTo>
                    <a:pt x="1685925" y="435293"/>
                    <a:pt x="1673543" y="408623"/>
                    <a:pt x="1673543" y="364808"/>
                  </a:cubicBezTo>
                  <a:cubicBezTo>
                    <a:pt x="1673543" y="310515"/>
                    <a:pt x="1659255" y="256223"/>
                    <a:pt x="1651635" y="206693"/>
                  </a:cubicBezTo>
                  <a:cubicBezTo>
                    <a:pt x="1738313" y="196215"/>
                    <a:pt x="1819275" y="194310"/>
                    <a:pt x="1896428" y="176213"/>
                  </a:cubicBezTo>
                  <a:cubicBezTo>
                    <a:pt x="1982153" y="156210"/>
                    <a:pt x="2028825" y="88583"/>
                    <a:pt x="2050733" y="0"/>
                  </a:cubicBezTo>
                  <a:cubicBezTo>
                    <a:pt x="2086928" y="8573"/>
                    <a:pt x="2120265" y="16193"/>
                    <a:pt x="2153603" y="23813"/>
                  </a:cubicBezTo>
                  <a:cubicBezTo>
                    <a:pt x="2158365" y="24765"/>
                    <a:pt x="2165985" y="25718"/>
                    <a:pt x="2166938" y="27623"/>
                  </a:cubicBezTo>
                  <a:cubicBezTo>
                    <a:pt x="2188845" y="103823"/>
                    <a:pt x="2271713" y="100965"/>
                    <a:pt x="2318385" y="149543"/>
                  </a:cubicBezTo>
                  <a:cubicBezTo>
                    <a:pt x="2305050" y="175260"/>
                    <a:pt x="2291715" y="202883"/>
                    <a:pt x="2272665" y="240030"/>
                  </a:cubicBezTo>
                  <a:cubicBezTo>
                    <a:pt x="2305050" y="236220"/>
                    <a:pt x="2329815" y="234315"/>
                    <a:pt x="2353628" y="229553"/>
                  </a:cubicBezTo>
                  <a:cubicBezTo>
                    <a:pt x="2380298" y="224790"/>
                    <a:pt x="2409825" y="222885"/>
                    <a:pt x="2413635" y="256223"/>
                  </a:cubicBezTo>
                  <a:cubicBezTo>
                    <a:pt x="2416493" y="282893"/>
                    <a:pt x="2427923" y="323850"/>
                    <a:pt x="2389823" y="323850"/>
                  </a:cubicBezTo>
                  <a:cubicBezTo>
                    <a:pt x="2411730" y="354330"/>
                    <a:pt x="2434590" y="389573"/>
                    <a:pt x="2461260" y="422910"/>
                  </a:cubicBezTo>
                  <a:cubicBezTo>
                    <a:pt x="2473643" y="438150"/>
                    <a:pt x="2488883" y="452438"/>
                    <a:pt x="2506028" y="461963"/>
                  </a:cubicBezTo>
                  <a:cubicBezTo>
                    <a:pt x="2556510" y="489585"/>
                    <a:pt x="2561273" y="513398"/>
                    <a:pt x="2516505" y="549593"/>
                  </a:cubicBezTo>
                  <a:cubicBezTo>
                    <a:pt x="2497455" y="564833"/>
                    <a:pt x="2473643" y="576263"/>
                    <a:pt x="2450783" y="586740"/>
                  </a:cubicBezTo>
                  <a:cubicBezTo>
                    <a:pt x="2407920" y="606743"/>
                    <a:pt x="2383155" y="639128"/>
                    <a:pt x="2381250" y="686753"/>
                  </a:cubicBezTo>
                  <a:cubicBezTo>
                    <a:pt x="2376488" y="787718"/>
                    <a:pt x="2370773" y="889635"/>
                    <a:pt x="2369820" y="990600"/>
                  </a:cubicBezTo>
                  <a:cubicBezTo>
                    <a:pt x="2369820" y="1002030"/>
                    <a:pt x="2393633" y="1017270"/>
                    <a:pt x="2408873" y="1025843"/>
                  </a:cubicBezTo>
                  <a:cubicBezTo>
                    <a:pt x="2462213" y="1053465"/>
                    <a:pt x="2517458" y="1078230"/>
                    <a:pt x="2571750" y="1103948"/>
                  </a:cubicBezTo>
                  <a:cubicBezTo>
                    <a:pt x="2570798" y="1110615"/>
                    <a:pt x="2570798" y="1116330"/>
                    <a:pt x="2569845" y="1122998"/>
                  </a:cubicBezTo>
                  <a:cubicBezTo>
                    <a:pt x="2542223" y="1139190"/>
                    <a:pt x="2514600" y="1154430"/>
                    <a:pt x="2479358" y="1174433"/>
                  </a:cubicBezTo>
                  <a:cubicBezTo>
                    <a:pt x="2503170" y="1181100"/>
                    <a:pt x="2524125" y="1185863"/>
                    <a:pt x="2543175" y="1192530"/>
                  </a:cubicBezTo>
                  <a:cubicBezTo>
                    <a:pt x="2569845" y="1202055"/>
                    <a:pt x="2598420" y="1209675"/>
                    <a:pt x="2622233" y="1224915"/>
                  </a:cubicBezTo>
                  <a:cubicBezTo>
                    <a:pt x="2664143" y="1251585"/>
                    <a:pt x="2666048" y="1286828"/>
                    <a:pt x="2622233" y="1308735"/>
                  </a:cubicBezTo>
                  <a:cubicBezTo>
                    <a:pt x="2578418" y="1330643"/>
                    <a:pt x="2528888" y="1345883"/>
                    <a:pt x="2480310" y="1354455"/>
                  </a:cubicBezTo>
                  <a:cubicBezTo>
                    <a:pt x="2427923" y="1363980"/>
                    <a:pt x="2372678" y="1360170"/>
                    <a:pt x="2319338" y="1365885"/>
                  </a:cubicBezTo>
                  <a:cubicBezTo>
                    <a:pt x="2268855" y="1371600"/>
                    <a:pt x="2232660" y="1399223"/>
                    <a:pt x="2223135" y="1450658"/>
                  </a:cubicBezTo>
                  <a:cubicBezTo>
                    <a:pt x="2209800" y="1517333"/>
                    <a:pt x="2201228" y="1584960"/>
                    <a:pt x="2188845" y="1651635"/>
                  </a:cubicBezTo>
                  <a:cubicBezTo>
                    <a:pt x="2175510" y="1720215"/>
                    <a:pt x="2165985" y="1789748"/>
                    <a:pt x="2144078" y="1855470"/>
                  </a:cubicBezTo>
                  <a:cubicBezTo>
                    <a:pt x="2118360" y="1933575"/>
                    <a:pt x="2108835" y="2008823"/>
                    <a:pt x="2125980" y="2088833"/>
                  </a:cubicBezTo>
                  <a:cubicBezTo>
                    <a:pt x="2165985" y="2273618"/>
                    <a:pt x="2138363" y="2445068"/>
                    <a:pt x="2025015" y="2599373"/>
                  </a:cubicBezTo>
                  <a:cubicBezTo>
                    <a:pt x="2013585" y="2614613"/>
                    <a:pt x="1996440" y="2626043"/>
                    <a:pt x="1982153" y="2639378"/>
                  </a:cubicBezTo>
                  <a:cubicBezTo>
                    <a:pt x="1970723" y="2626043"/>
                    <a:pt x="1958340" y="2612708"/>
                    <a:pt x="1943100" y="2594610"/>
                  </a:cubicBezTo>
                  <a:cubicBezTo>
                    <a:pt x="1925955" y="2640330"/>
                    <a:pt x="1909763" y="2686050"/>
                    <a:pt x="1892618" y="2732723"/>
                  </a:cubicBezTo>
                  <a:cubicBezTo>
                    <a:pt x="1887855" y="2732723"/>
                    <a:pt x="1883093" y="2732723"/>
                    <a:pt x="1877378" y="2731770"/>
                  </a:cubicBezTo>
                  <a:cubicBezTo>
                    <a:pt x="1877378" y="2563178"/>
                    <a:pt x="1877378" y="2393633"/>
                    <a:pt x="1877378" y="2225040"/>
                  </a:cubicBezTo>
                  <a:cubicBezTo>
                    <a:pt x="1871663" y="2224088"/>
                    <a:pt x="1865948" y="2224088"/>
                    <a:pt x="1859280" y="2223135"/>
                  </a:cubicBezTo>
                  <a:cubicBezTo>
                    <a:pt x="1835468" y="2273618"/>
                    <a:pt x="1811655" y="2325053"/>
                    <a:pt x="1783080" y="2384108"/>
                  </a:cubicBezTo>
                  <a:cubicBezTo>
                    <a:pt x="1779270" y="2357438"/>
                    <a:pt x="1770698" y="2338388"/>
                    <a:pt x="1776413" y="2324100"/>
                  </a:cubicBezTo>
                  <a:cubicBezTo>
                    <a:pt x="1809750" y="2234565"/>
                    <a:pt x="1774508" y="2148840"/>
                    <a:pt x="1767840" y="2061210"/>
                  </a:cubicBezTo>
                  <a:cubicBezTo>
                    <a:pt x="1764030" y="2009775"/>
                    <a:pt x="1757363" y="1964055"/>
                    <a:pt x="1791653" y="1912620"/>
                  </a:cubicBezTo>
                  <a:cubicBezTo>
                    <a:pt x="1819275" y="1871663"/>
                    <a:pt x="1823085" y="1810703"/>
                    <a:pt x="1827848" y="1758315"/>
                  </a:cubicBezTo>
                  <a:cubicBezTo>
                    <a:pt x="1836420" y="1675448"/>
                    <a:pt x="1837373" y="1590675"/>
                    <a:pt x="1840230" y="1507808"/>
                  </a:cubicBezTo>
                  <a:cubicBezTo>
                    <a:pt x="1841183" y="1464945"/>
                    <a:pt x="1841183" y="1422083"/>
                    <a:pt x="1835468" y="1380173"/>
                  </a:cubicBezTo>
                  <a:cubicBezTo>
                    <a:pt x="1833563" y="1367790"/>
                    <a:pt x="1812608" y="1347788"/>
                    <a:pt x="1800225" y="1346835"/>
                  </a:cubicBezTo>
                  <a:cubicBezTo>
                    <a:pt x="1700213" y="1343978"/>
                    <a:pt x="1603058" y="1326833"/>
                    <a:pt x="1504950" y="1304925"/>
                  </a:cubicBezTo>
                  <a:cubicBezTo>
                    <a:pt x="1444943" y="1291590"/>
                    <a:pt x="1375410" y="1324928"/>
                    <a:pt x="1309688" y="1333500"/>
                  </a:cubicBezTo>
                  <a:cubicBezTo>
                    <a:pt x="1257300" y="1340168"/>
                    <a:pt x="1203960" y="1343025"/>
                    <a:pt x="1150620" y="1344930"/>
                  </a:cubicBezTo>
                  <a:cubicBezTo>
                    <a:pt x="1082993" y="1348740"/>
                    <a:pt x="1014413" y="1347788"/>
                    <a:pt x="946785" y="1353503"/>
                  </a:cubicBezTo>
                  <a:cubicBezTo>
                    <a:pt x="899160" y="1357313"/>
                    <a:pt x="866775" y="1387793"/>
                    <a:pt x="860108" y="1435418"/>
                  </a:cubicBezTo>
                  <a:cubicBezTo>
                    <a:pt x="850583" y="1510665"/>
                    <a:pt x="845820" y="1586865"/>
                    <a:pt x="842010" y="1662113"/>
                  </a:cubicBezTo>
                  <a:cubicBezTo>
                    <a:pt x="840105" y="1704975"/>
                    <a:pt x="848678" y="1747838"/>
                    <a:pt x="846773" y="1790700"/>
                  </a:cubicBezTo>
                  <a:cubicBezTo>
                    <a:pt x="842963" y="1874520"/>
                    <a:pt x="847725" y="1954530"/>
                    <a:pt x="889635" y="2030730"/>
                  </a:cubicBezTo>
                  <a:cubicBezTo>
                    <a:pt x="901065" y="2051685"/>
                    <a:pt x="902018" y="2080260"/>
                    <a:pt x="899160" y="2105025"/>
                  </a:cubicBezTo>
                  <a:cubicBezTo>
                    <a:pt x="891540" y="2186940"/>
                    <a:pt x="882968" y="2268855"/>
                    <a:pt x="869633" y="2349818"/>
                  </a:cubicBezTo>
                  <a:cubicBezTo>
                    <a:pt x="866775" y="2368868"/>
                    <a:pt x="849630" y="2389823"/>
                    <a:pt x="833438" y="2401253"/>
                  </a:cubicBezTo>
                  <a:cubicBezTo>
                    <a:pt x="765810" y="2449830"/>
                    <a:pt x="742950" y="2507933"/>
                    <a:pt x="779145" y="2581275"/>
                  </a:cubicBezTo>
                  <a:cubicBezTo>
                    <a:pt x="828675" y="2680335"/>
                    <a:pt x="845820" y="2785110"/>
                    <a:pt x="856298" y="2893695"/>
                  </a:cubicBezTo>
                  <a:cubicBezTo>
                    <a:pt x="868680" y="3022283"/>
                    <a:pt x="775335" y="3098483"/>
                    <a:pt x="648653" y="3062288"/>
                  </a:cubicBezTo>
                  <a:cubicBezTo>
                    <a:pt x="525780" y="3027045"/>
                    <a:pt x="494348" y="2970848"/>
                    <a:pt x="527685" y="2834640"/>
                  </a:cubicBezTo>
                  <a:cubicBezTo>
                    <a:pt x="537210" y="2796540"/>
                    <a:pt x="545783" y="2755583"/>
                    <a:pt x="565785" y="2723198"/>
                  </a:cubicBezTo>
                  <a:cubicBezTo>
                    <a:pt x="583883" y="2694623"/>
                    <a:pt x="617220" y="2674620"/>
                    <a:pt x="645795" y="2649855"/>
                  </a:cubicBezTo>
                  <a:cubicBezTo>
                    <a:pt x="621030" y="2514600"/>
                    <a:pt x="587693" y="2374583"/>
                    <a:pt x="570548" y="2231708"/>
                  </a:cubicBezTo>
                  <a:cubicBezTo>
                    <a:pt x="557213" y="2121218"/>
                    <a:pt x="566738" y="2006918"/>
                    <a:pt x="558165" y="1895475"/>
                  </a:cubicBezTo>
                  <a:cubicBezTo>
                    <a:pt x="553403" y="1836420"/>
                    <a:pt x="527685" y="1779270"/>
                    <a:pt x="518160" y="1720215"/>
                  </a:cubicBezTo>
                  <a:cubicBezTo>
                    <a:pt x="506730" y="1652588"/>
                    <a:pt x="501968" y="1584960"/>
                    <a:pt x="495300" y="1516380"/>
                  </a:cubicBezTo>
                  <a:cubicBezTo>
                    <a:pt x="494348" y="1506855"/>
                    <a:pt x="495300" y="1497330"/>
                    <a:pt x="495300" y="1487805"/>
                  </a:cubicBezTo>
                  <a:cubicBezTo>
                    <a:pt x="491490" y="1362075"/>
                    <a:pt x="483870" y="1357313"/>
                    <a:pt x="360998" y="1351598"/>
                  </a:cubicBezTo>
                  <a:cubicBezTo>
                    <a:pt x="310515" y="1348740"/>
                    <a:pt x="257175" y="1338263"/>
                    <a:pt x="211455" y="1317308"/>
                  </a:cubicBezTo>
                  <a:cubicBezTo>
                    <a:pt x="148590" y="1288733"/>
                    <a:pt x="149543" y="1262063"/>
                    <a:pt x="204788" y="1213485"/>
                  </a:cubicBezTo>
                  <a:cubicBezTo>
                    <a:pt x="170498" y="1206818"/>
                    <a:pt x="138113" y="1201103"/>
                    <a:pt x="105728" y="1195388"/>
                  </a:cubicBezTo>
                  <a:cubicBezTo>
                    <a:pt x="97155" y="1133475"/>
                    <a:pt x="31433" y="1153478"/>
                    <a:pt x="0" y="1123950"/>
                  </a:cubicBezTo>
                  <a:cubicBezTo>
                    <a:pt x="0" y="1121093"/>
                    <a:pt x="0" y="1115378"/>
                    <a:pt x="0" y="110871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accent6"/>
                </a:solidFill>
              </a:endParaRPr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72C72DF9-4209-4FD4-AE79-78318AB779F5}"/>
                </a:ext>
              </a:extLst>
            </p:cNvPr>
            <p:cNvSpPr/>
            <p:nvPr/>
          </p:nvSpPr>
          <p:spPr>
            <a:xfrm>
              <a:off x="3803599" y="1747410"/>
              <a:ext cx="723900" cy="3486150"/>
            </a:xfrm>
            <a:custGeom>
              <a:avLst/>
              <a:gdLst>
                <a:gd name="connsiteX0" fmla="*/ 574091 w 723900"/>
                <a:gd name="connsiteY0" fmla="*/ 584310 h 3486150"/>
                <a:gd name="connsiteX1" fmla="*/ 699821 w 723900"/>
                <a:gd name="connsiteY1" fmla="*/ 671940 h 3486150"/>
                <a:gd name="connsiteX2" fmla="*/ 685533 w 723900"/>
                <a:gd name="connsiteY2" fmla="*/ 1352978 h 3486150"/>
                <a:gd name="connsiteX3" fmla="*/ 671246 w 723900"/>
                <a:gd name="connsiteY3" fmla="*/ 2012108 h 3486150"/>
                <a:gd name="connsiteX4" fmla="*/ 623621 w 723900"/>
                <a:gd name="connsiteY4" fmla="*/ 2397870 h 3486150"/>
                <a:gd name="connsiteX5" fmla="*/ 617906 w 723900"/>
                <a:gd name="connsiteY5" fmla="*/ 2411205 h 3486150"/>
                <a:gd name="connsiteX6" fmla="*/ 548373 w 723900"/>
                <a:gd name="connsiteY6" fmla="*/ 2646473 h 3486150"/>
                <a:gd name="connsiteX7" fmla="*/ 503606 w 723900"/>
                <a:gd name="connsiteY7" fmla="*/ 2948415 h 3486150"/>
                <a:gd name="connsiteX8" fmla="*/ 529323 w 723900"/>
                <a:gd name="connsiteY8" fmla="*/ 3094148 h 3486150"/>
                <a:gd name="connsiteX9" fmla="*/ 596951 w 723900"/>
                <a:gd name="connsiteY9" fmla="*/ 3245595 h 3486150"/>
                <a:gd name="connsiteX10" fmla="*/ 534086 w 723900"/>
                <a:gd name="connsiteY10" fmla="*/ 3470385 h 3486150"/>
                <a:gd name="connsiteX11" fmla="*/ 465506 w 723900"/>
                <a:gd name="connsiteY11" fmla="*/ 3486578 h 3486150"/>
                <a:gd name="connsiteX12" fmla="*/ 289294 w 723900"/>
                <a:gd name="connsiteY12" fmla="*/ 3433238 h 3486150"/>
                <a:gd name="connsiteX13" fmla="*/ 269291 w 723900"/>
                <a:gd name="connsiteY13" fmla="*/ 3391328 h 3486150"/>
                <a:gd name="connsiteX14" fmla="*/ 291198 w 723900"/>
                <a:gd name="connsiteY14" fmla="*/ 3217973 h 3486150"/>
                <a:gd name="connsiteX15" fmla="*/ 332156 w 723900"/>
                <a:gd name="connsiteY15" fmla="*/ 2663618 h 3486150"/>
                <a:gd name="connsiteX16" fmla="*/ 279769 w 723900"/>
                <a:gd name="connsiteY16" fmla="*/ 2071163 h 3486150"/>
                <a:gd name="connsiteX17" fmla="*/ 76886 w 723900"/>
                <a:gd name="connsiteY17" fmla="*/ 811958 h 3486150"/>
                <a:gd name="connsiteX18" fmla="*/ 1638 w 723900"/>
                <a:gd name="connsiteY18" fmla="*/ 329993 h 3486150"/>
                <a:gd name="connsiteX19" fmla="*/ 63551 w 723900"/>
                <a:gd name="connsiteY19" fmla="*/ 254745 h 3486150"/>
                <a:gd name="connsiteX20" fmla="*/ 105461 w 723900"/>
                <a:gd name="connsiteY20" fmla="*/ 213788 h 3486150"/>
                <a:gd name="connsiteX21" fmla="*/ 124511 w 723900"/>
                <a:gd name="connsiteY21" fmla="*/ 87105 h 3486150"/>
                <a:gd name="connsiteX22" fmla="*/ 219761 w 723900"/>
                <a:gd name="connsiteY22" fmla="*/ 428 h 3486150"/>
                <a:gd name="connsiteX23" fmla="*/ 409308 w 723900"/>
                <a:gd name="connsiteY23" fmla="*/ 163305 h 3486150"/>
                <a:gd name="connsiteX24" fmla="*/ 475031 w 723900"/>
                <a:gd name="connsiteY24" fmla="*/ 260460 h 3486150"/>
                <a:gd name="connsiteX25" fmla="*/ 561708 w 723900"/>
                <a:gd name="connsiteY25" fmla="*/ 410955 h 3486150"/>
                <a:gd name="connsiteX26" fmla="*/ 574091 w 723900"/>
                <a:gd name="connsiteY26" fmla="*/ 584310 h 348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723900" h="3486150">
                  <a:moveTo>
                    <a:pt x="574091" y="584310"/>
                  </a:moveTo>
                  <a:cubicBezTo>
                    <a:pt x="676961" y="570023"/>
                    <a:pt x="683629" y="580500"/>
                    <a:pt x="699821" y="671940"/>
                  </a:cubicBezTo>
                  <a:cubicBezTo>
                    <a:pt x="739826" y="900540"/>
                    <a:pt x="728396" y="1127235"/>
                    <a:pt x="685533" y="1352978"/>
                  </a:cubicBezTo>
                  <a:cubicBezTo>
                    <a:pt x="643623" y="1572053"/>
                    <a:pt x="653148" y="1792080"/>
                    <a:pt x="671246" y="2012108"/>
                  </a:cubicBezTo>
                  <a:cubicBezTo>
                    <a:pt x="681723" y="2143553"/>
                    <a:pt x="651244" y="2270235"/>
                    <a:pt x="623621" y="2397870"/>
                  </a:cubicBezTo>
                  <a:cubicBezTo>
                    <a:pt x="622669" y="2402633"/>
                    <a:pt x="620764" y="2407395"/>
                    <a:pt x="617906" y="2411205"/>
                  </a:cubicBezTo>
                  <a:cubicBezTo>
                    <a:pt x="552183" y="2476928"/>
                    <a:pt x="559804" y="2564558"/>
                    <a:pt x="548373" y="2646473"/>
                  </a:cubicBezTo>
                  <a:cubicBezTo>
                    <a:pt x="535039" y="2747438"/>
                    <a:pt x="512179" y="2847450"/>
                    <a:pt x="503606" y="2948415"/>
                  </a:cubicBezTo>
                  <a:cubicBezTo>
                    <a:pt x="499796" y="2996040"/>
                    <a:pt x="514083" y="3047475"/>
                    <a:pt x="529323" y="3094148"/>
                  </a:cubicBezTo>
                  <a:cubicBezTo>
                    <a:pt x="546469" y="3146535"/>
                    <a:pt x="575996" y="3195113"/>
                    <a:pt x="596951" y="3245595"/>
                  </a:cubicBezTo>
                  <a:cubicBezTo>
                    <a:pt x="635051" y="3336083"/>
                    <a:pt x="584569" y="3404663"/>
                    <a:pt x="534086" y="3470385"/>
                  </a:cubicBezTo>
                  <a:cubicBezTo>
                    <a:pt x="522656" y="3485625"/>
                    <a:pt x="486461" y="3491340"/>
                    <a:pt x="465506" y="3486578"/>
                  </a:cubicBezTo>
                  <a:cubicBezTo>
                    <a:pt x="405498" y="3473243"/>
                    <a:pt x="346444" y="3454193"/>
                    <a:pt x="289294" y="3433238"/>
                  </a:cubicBezTo>
                  <a:cubicBezTo>
                    <a:pt x="278816" y="3429428"/>
                    <a:pt x="268339" y="3405615"/>
                    <a:pt x="269291" y="3391328"/>
                  </a:cubicBezTo>
                  <a:cubicBezTo>
                    <a:pt x="273101" y="3333225"/>
                    <a:pt x="271196" y="3271313"/>
                    <a:pt x="291198" y="3217973"/>
                  </a:cubicBezTo>
                  <a:cubicBezTo>
                    <a:pt x="356921" y="3036045"/>
                    <a:pt x="349301" y="2850308"/>
                    <a:pt x="332156" y="2663618"/>
                  </a:cubicBezTo>
                  <a:cubicBezTo>
                    <a:pt x="314058" y="2466450"/>
                    <a:pt x="292151" y="2269283"/>
                    <a:pt x="279769" y="2071163"/>
                  </a:cubicBezTo>
                  <a:cubicBezTo>
                    <a:pt x="255004" y="1644443"/>
                    <a:pt x="184519" y="1225343"/>
                    <a:pt x="76886" y="811958"/>
                  </a:cubicBezTo>
                  <a:cubicBezTo>
                    <a:pt x="35929" y="655748"/>
                    <a:pt x="24498" y="490965"/>
                    <a:pt x="1638" y="329993"/>
                  </a:cubicBezTo>
                  <a:cubicBezTo>
                    <a:pt x="-4077" y="288083"/>
                    <a:pt x="2591" y="249983"/>
                    <a:pt x="63551" y="254745"/>
                  </a:cubicBezTo>
                  <a:cubicBezTo>
                    <a:pt x="76886" y="255698"/>
                    <a:pt x="101651" y="230933"/>
                    <a:pt x="105461" y="213788"/>
                  </a:cubicBezTo>
                  <a:cubicBezTo>
                    <a:pt x="115939" y="172830"/>
                    <a:pt x="117844" y="129968"/>
                    <a:pt x="124511" y="87105"/>
                  </a:cubicBezTo>
                  <a:cubicBezTo>
                    <a:pt x="132131" y="34718"/>
                    <a:pt x="167373" y="2333"/>
                    <a:pt x="219761" y="428"/>
                  </a:cubicBezTo>
                  <a:cubicBezTo>
                    <a:pt x="336919" y="-5287"/>
                    <a:pt x="397879" y="46148"/>
                    <a:pt x="409308" y="163305"/>
                  </a:cubicBezTo>
                  <a:cubicBezTo>
                    <a:pt x="414071" y="209025"/>
                    <a:pt x="417881" y="243315"/>
                    <a:pt x="475031" y="260460"/>
                  </a:cubicBezTo>
                  <a:cubicBezTo>
                    <a:pt x="542658" y="280463"/>
                    <a:pt x="557898" y="346185"/>
                    <a:pt x="561708" y="410955"/>
                  </a:cubicBezTo>
                  <a:cubicBezTo>
                    <a:pt x="566471" y="468105"/>
                    <a:pt x="570281" y="525255"/>
                    <a:pt x="574091" y="58431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solidFill>
                  <a:schemeClr val="accent6"/>
                </a:solidFill>
              </a:endParaRPr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31009AC9-D9E5-4C38-A315-4C6018465185}"/>
                </a:ext>
              </a:extLst>
            </p:cNvPr>
            <p:cNvSpPr/>
            <p:nvPr/>
          </p:nvSpPr>
          <p:spPr>
            <a:xfrm>
              <a:off x="4825440" y="1746627"/>
              <a:ext cx="714375" cy="3486150"/>
            </a:xfrm>
            <a:custGeom>
              <a:avLst/>
              <a:gdLst>
                <a:gd name="connsiteX0" fmla="*/ 578092 w 714375"/>
                <a:gd name="connsiteY0" fmla="*/ 585094 h 3486150"/>
                <a:gd name="connsiteX1" fmla="*/ 697154 w 714375"/>
                <a:gd name="connsiteY1" fmla="*/ 669866 h 3486150"/>
                <a:gd name="connsiteX2" fmla="*/ 686677 w 714375"/>
                <a:gd name="connsiteY2" fmla="*/ 1332806 h 3486150"/>
                <a:gd name="connsiteX3" fmla="*/ 666674 w 714375"/>
                <a:gd name="connsiteY3" fmla="*/ 2025274 h 3486150"/>
                <a:gd name="connsiteX4" fmla="*/ 622859 w 714375"/>
                <a:gd name="connsiteY4" fmla="*/ 2396749 h 3486150"/>
                <a:gd name="connsiteX5" fmla="*/ 619049 w 714375"/>
                <a:gd name="connsiteY5" fmla="*/ 2405321 h 3486150"/>
                <a:gd name="connsiteX6" fmla="*/ 547611 w 714375"/>
                <a:gd name="connsiteY6" fmla="*/ 2638684 h 3486150"/>
                <a:gd name="connsiteX7" fmla="*/ 499986 w 714375"/>
                <a:gd name="connsiteY7" fmla="*/ 2951104 h 3486150"/>
                <a:gd name="connsiteX8" fmla="*/ 526657 w 714375"/>
                <a:gd name="connsiteY8" fmla="*/ 3097789 h 3486150"/>
                <a:gd name="connsiteX9" fmla="*/ 598094 w 714375"/>
                <a:gd name="connsiteY9" fmla="*/ 3257809 h 3486150"/>
                <a:gd name="connsiteX10" fmla="*/ 532372 w 714375"/>
                <a:gd name="connsiteY10" fmla="*/ 3473074 h 3486150"/>
                <a:gd name="connsiteX11" fmla="*/ 462839 w 714375"/>
                <a:gd name="connsiteY11" fmla="*/ 3488314 h 3486150"/>
                <a:gd name="connsiteX12" fmla="*/ 286627 w 714375"/>
                <a:gd name="connsiteY12" fmla="*/ 3434974 h 3486150"/>
                <a:gd name="connsiteX13" fmla="*/ 267577 w 714375"/>
                <a:gd name="connsiteY13" fmla="*/ 3392111 h 3486150"/>
                <a:gd name="connsiteX14" fmla="*/ 293294 w 714375"/>
                <a:gd name="connsiteY14" fmla="*/ 3205421 h 3486150"/>
                <a:gd name="connsiteX15" fmla="*/ 328536 w 714375"/>
                <a:gd name="connsiteY15" fmla="*/ 2654876 h 3486150"/>
                <a:gd name="connsiteX16" fmla="*/ 278054 w 714375"/>
                <a:gd name="connsiteY16" fmla="*/ 2062421 h 3486150"/>
                <a:gd name="connsiteX17" fmla="*/ 84697 w 714375"/>
                <a:gd name="connsiteY17" fmla="*/ 848936 h 3486150"/>
                <a:gd name="connsiteX18" fmla="*/ 1829 w 714375"/>
                <a:gd name="connsiteY18" fmla="*/ 329823 h 3486150"/>
                <a:gd name="connsiteX19" fmla="*/ 64694 w 714375"/>
                <a:gd name="connsiteY19" fmla="*/ 255528 h 3486150"/>
                <a:gd name="connsiteX20" fmla="*/ 105652 w 714375"/>
                <a:gd name="connsiteY20" fmla="*/ 213618 h 3486150"/>
                <a:gd name="connsiteX21" fmla="*/ 124702 w 714375"/>
                <a:gd name="connsiteY21" fmla="*/ 86936 h 3486150"/>
                <a:gd name="connsiteX22" fmla="*/ 198044 w 714375"/>
                <a:gd name="connsiteY22" fmla="*/ 4068 h 3486150"/>
                <a:gd name="connsiteX23" fmla="*/ 408547 w 714375"/>
                <a:gd name="connsiteY23" fmla="*/ 140276 h 3486150"/>
                <a:gd name="connsiteX24" fmla="*/ 412357 w 714375"/>
                <a:gd name="connsiteY24" fmla="*/ 173613 h 3486150"/>
                <a:gd name="connsiteX25" fmla="*/ 473317 w 714375"/>
                <a:gd name="connsiteY25" fmla="*/ 258386 h 3486150"/>
                <a:gd name="connsiteX26" fmla="*/ 557136 w 714375"/>
                <a:gd name="connsiteY26" fmla="*/ 369828 h 3486150"/>
                <a:gd name="connsiteX27" fmla="*/ 572377 w 714375"/>
                <a:gd name="connsiteY27" fmla="*/ 545088 h 3486150"/>
                <a:gd name="connsiteX28" fmla="*/ 578092 w 714375"/>
                <a:gd name="connsiteY28" fmla="*/ 585094 h 348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14375" h="3486150">
                  <a:moveTo>
                    <a:pt x="578092" y="585094"/>
                  </a:moveTo>
                  <a:cubicBezTo>
                    <a:pt x="670484" y="569853"/>
                    <a:pt x="681914" y="582236"/>
                    <a:pt x="697154" y="669866"/>
                  </a:cubicBezTo>
                  <a:cubicBezTo>
                    <a:pt x="734302" y="891798"/>
                    <a:pt x="729539" y="1111826"/>
                    <a:pt x="686677" y="1332806"/>
                  </a:cubicBezTo>
                  <a:cubicBezTo>
                    <a:pt x="641909" y="1562358"/>
                    <a:pt x="658102" y="1793816"/>
                    <a:pt x="666674" y="2025274"/>
                  </a:cubicBezTo>
                  <a:cubicBezTo>
                    <a:pt x="670484" y="2148146"/>
                    <a:pt x="639052" y="2272924"/>
                    <a:pt x="622859" y="2396749"/>
                  </a:cubicBezTo>
                  <a:cubicBezTo>
                    <a:pt x="622859" y="2399606"/>
                    <a:pt x="620954" y="2403416"/>
                    <a:pt x="619049" y="2405321"/>
                  </a:cubicBezTo>
                  <a:cubicBezTo>
                    <a:pt x="546659" y="2468186"/>
                    <a:pt x="559994" y="2557721"/>
                    <a:pt x="547611" y="2638684"/>
                  </a:cubicBezTo>
                  <a:cubicBezTo>
                    <a:pt x="532372" y="2742506"/>
                    <a:pt x="517132" y="2847281"/>
                    <a:pt x="499986" y="2951104"/>
                  </a:cubicBezTo>
                  <a:cubicBezTo>
                    <a:pt x="491414" y="3003491"/>
                    <a:pt x="502844" y="3051116"/>
                    <a:pt x="526657" y="3097789"/>
                  </a:cubicBezTo>
                  <a:cubicBezTo>
                    <a:pt x="553327" y="3150176"/>
                    <a:pt x="577139" y="3203516"/>
                    <a:pt x="598094" y="3257809"/>
                  </a:cubicBezTo>
                  <a:cubicBezTo>
                    <a:pt x="632384" y="3345439"/>
                    <a:pt x="579997" y="3410209"/>
                    <a:pt x="532372" y="3473074"/>
                  </a:cubicBezTo>
                  <a:cubicBezTo>
                    <a:pt x="520942" y="3487361"/>
                    <a:pt x="484747" y="3493076"/>
                    <a:pt x="462839" y="3488314"/>
                  </a:cubicBezTo>
                  <a:cubicBezTo>
                    <a:pt x="402832" y="3474979"/>
                    <a:pt x="343777" y="3455929"/>
                    <a:pt x="286627" y="3434974"/>
                  </a:cubicBezTo>
                  <a:cubicBezTo>
                    <a:pt x="276149" y="3431164"/>
                    <a:pt x="265672" y="3406399"/>
                    <a:pt x="267577" y="3392111"/>
                  </a:cubicBezTo>
                  <a:cubicBezTo>
                    <a:pt x="273292" y="3329246"/>
                    <a:pt x="273292" y="3263524"/>
                    <a:pt x="293294" y="3205421"/>
                  </a:cubicBezTo>
                  <a:cubicBezTo>
                    <a:pt x="356159" y="3024446"/>
                    <a:pt x="346634" y="2840614"/>
                    <a:pt x="328536" y="2654876"/>
                  </a:cubicBezTo>
                  <a:cubicBezTo>
                    <a:pt x="309486" y="2457709"/>
                    <a:pt x="289484" y="2260541"/>
                    <a:pt x="278054" y="2062421"/>
                  </a:cubicBezTo>
                  <a:cubicBezTo>
                    <a:pt x="252336" y="1651894"/>
                    <a:pt x="188519" y="1248033"/>
                    <a:pt x="84697" y="848936"/>
                  </a:cubicBezTo>
                  <a:cubicBezTo>
                    <a:pt x="40882" y="680344"/>
                    <a:pt x="26594" y="503178"/>
                    <a:pt x="1829" y="329823"/>
                  </a:cubicBezTo>
                  <a:cubicBezTo>
                    <a:pt x="-4838" y="286961"/>
                    <a:pt x="4687" y="250766"/>
                    <a:pt x="64694" y="255528"/>
                  </a:cubicBezTo>
                  <a:cubicBezTo>
                    <a:pt x="78029" y="256481"/>
                    <a:pt x="101841" y="230763"/>
                    <a:pt x="105652" y="213618"/>
                  </a:cubicBezTo>
                  <a:cubicBezTo>
                    <a:pt x="116129" y="172661"/>
                    <a:pt x="119939" y="129798"/>
                    <a:pt x="124702" y="86936"/>
                  </a:cubicBezTo>
                  <a:cubicBezTo>
                    <a:pt x="129464" y="42168"/>
                    <a:pt x="156134" y="10736"/>
                    <a:pt x="198044" y="4068"/>
                  </a:cubicBezTo>
                  <a:cubicBezTo>
                    <a:pt x="295199" y="-11172"/>
                    <a:pt x="383782" y="12641"/>
                    <a:pt x="408547" y="140276"/>
                  </a:cubicBezTo>
                  <a:cubicBezTo>
                    <a:pt x="410452" y="150753"/>
                    <a:pt x="412357" y="162183"/>
                    <a:pt x="412357" y="173613"/>
                  </a:cubicBezTo>
                  <a:cubicBezTo>
                    <a:pt x="412357" y="216476"/>
                    <a:pt x="423786" y="245051"/>
                    <a:pt x="473317" y="258386"/>
                  </a:cubicBezTo>
                  <a:cubicBezTo>
                    <a:pt x="524752" y="271721"/>
                    <a:pt x="550469" y="317441"/>
                    <a:pt x="557136" y="369828"/>
                  </a:cubicBezTo>
                  <a:cubicBezTo>
                    <a:pt x="563804" y="427931"/>
                    <a:pt x="566661" y="486986"/>
                    <a:pt x="572377" y="545088"/>
                  </a:cubicBezTo>
                  <a:cubicBezTo>
                    <a:pt x="570472" y="558423"/>
                    <a:pt x="575234" y="570806"/>
                    <a:pt x="578092" y="5850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accent6"/>
                </a:solidFill>
              </a:endParaRPr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A3C0483E-4DED-417F-834C-42A0C4C8AEC6}"/>
                </a:ext>
              </a:extLst>
            </p:cNvPr>
            <p:cNvSpPr/>
            <p:nvPr/>
          </p:nvSpPr>
          <p:spPr>
            <a:xfrm>
              <a:off x="8362174" y="2725094"/>
              <a:ext cx="1371600" cy="1276350"/>
            </a:xfrm>
            <a:custGeom>
              <a:avLst/>
              <a:gdLst>
                <a:gd name="connsiteX0" fmla="*/ 1365708 w 1371600"/>
                <a:gd name="connsiteY0" fmla="*/ 555316 h 1276350"/>
                <a:gd name="connsiteX1" fmla="*/ 1165683 w 1371600"/>
                <a:gd name="connsiteY1" fmla="*/ 872498 h 1276350"/>
                <a:gd name="connsiteX2" fmla="*/ 1366660 w 1371600"/>
                <a:gd name="connsiteY2" fmla="*/ 741053 h 1276350"/>
                <a:gd name="connsiteX3" fmla="*/ 1380948 w 1371600"/>
                <a:gd name="connsiteY3" fmla="*/ 754388 h 1276350"/>
                <a:gd name="connsiteX4" fmla="*/ 1368565 w 1371600"/>
                <a:gd name="connsiteY4" fmla="*/ 795346 h 1276350"/>
                <a:gd name="connsiteX5" fmla="*/ 1006615 w 1371600"/>
                <a:gd name="connsiteY5" fmla="*/ 1228734 h 1276350"/>
                <a:gd name="connsiteX6" fmla="*/ 797065 w 1371600"/>
                <a:gd name="connsiteY6" fmla="*/ 1259214 h 1276350"/>
                <a:gd name="connsiteX7" fmla="*/ 501790 w 1371600"/>
                <a:gd name="connsiteY7" fmla="*/ 1194443 h 1276350"/>
                <a:gd name="connsiteX8" fmla="*/ 33160 w 1371600"/>
                <a:gd name="connsiteY8" fmla="*/ 890596 h 1276350"/>
                <a:gd name="connsiteX9" fmla="*/ 17920 w 1371600"/>
                <a:gd name="connsiteY9" fmla="*/ 850591 h 1276350"/>
                <a:gd name="connsiteX10" fmla="*/ 78880 w 1371600"/>
                <a:gd name="connsiteY10" fmla="*/ 283853 h 1276350"/>
                <a:gd name="connsiteX11" fmla="*/ 570370 w 1371600"/>
                <a:gd name="connsiteY11" fmla="*/ 8 h 1276350"/>
                <a:gd name="connsiteX12" fmla="*/ 1344752 w 1371600"/>
                <a:gd name="connsiteY12" fmla="*/ 234323 h 1276350"/>
                <a:gd name="connsiteX13" fmla="*/ 1361898 w 1371600"/>
                <a:gd name="connsiteY13" fmla="*/ 250516 h 1276350"/>
                <a:gd name="connsiteX14" fmla="*/ 1189495 w 1371600"/>
                <a:gd name="connsiteY14" fmla="*/ 200033 h 1276350"/>
                <a:gd name="connsiteX15" fmla="*/ 1182827 w 1371600"/>
                <a:gd name="connsiteY15" fmla="*/ 211463 h 1276350"/>
                <a:gd name="connsiteX16" fmla="*/ 1280935 w 1371600"/>
                <a:gd name="connsiteY16" fmla="*/ 278138 h 1276350"/>
                <a:gd name="connsiteX17" fmla="*/ 1307605 w 1371600"/>
                <a:gd name="connsiteY17" fmla="*/ 373388 h 1276350"/>
                <a:gd name="connsiteX18" fmla="*/ 1296175 w 1371600"/>
                <a:gd name="connsiteY18" fmla="*/ 403868 h 1276350"/>
                <a:gd name="connsiteX19" fmla="*/ 1165683 w 1371600"/>
                <a:gd name="connsiteY19" fmla="*/ 590559 h 1276350"/>
                <a:gd name="connsiteX20" fmla="*/ 484645 w 1371600"/>
                <a:gd name="connsiteY20" fmla="*/ 731528 h 1276350"/>
                <a:gd name="connsiteX21" fmla="*/ 456070 w 1371600"/>
                <a:gd name="connsiteY21" fmla="*/ 727718 h 1276350"/>
                <a:gd name="connsiteX22" fmla="*/ 376060 w 1371600"/>
                <a:gd name="connsiteY22" fmla="*/ 760103 h 1276350"/>
                <a:gd name="connsiteX23" fmla="*/ 424638 w 1371600"/>
                <a:gd name="connsiteY23" fmla="*/ 862973 h 1276350"/>
                <a:gd name="connsiteX24" fmla="*/ 895173 w 1371600"/>
                <a:gd name="connsiteY24" fmla="*/ 895359 h 1276350"/>
                <a:gd name="connsiteX25" fmla="*/ 1001852 w 1371600"/>
                <a:gd name="connsiteY25" fmla="*/ 835351 h 1276350"/>
                <a:gd name="connsiteX26" fmla="*/ 1357135 w 1371600"/>
                <a:gd name="connsiteY26" fmla="*/ 548648 h 1276350"/>
                <a:gd name="connsiteX27" fmla="*/ 1365708 w 1371600"/>
                <a:gd name="connsiteY27" fmla="*/ 555316 h 1276350"/>
                <a:gd name="connsiteX28" fmla="*/ 770395 w 1371600"/>
                <a:gd name="connsiteY28" fmla="*/ 341956 h 1276350"/>
                <a:gd name="connsiteX29" fmla="*/ 743725 w 1371600"/>
                <a:gd name="connsiteY29" fmla="*/ 349576 h 1276350"/>
                <a:gd name="connsiteX30" fmla="*/ 503695 w 1371600"/>
                <a:gd name="connsiteY30" fmla="*/ 394343 h 1276350"/>
                <a:gd name="connsiteX31" fmla="*/ 437020 w 1371600"/>
                <a:gd name="connsiteY31" fmla="*/ 418156 h 1276350"/>
                <a:gd name="connsiteX32" fmla="*/ 441783 w 1371600"/>
                <a:gd name="connsiteY32" fmla="*/ 432443 h 1276350"/>
                <a:gd name="connsiteX33" fmla="*/ 770395 w 1371600"/>
                <a:gd name="connsiteY33" fmla="*/ 341956 h 1276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371600" h="1276350">
                  <a:moveTo>
                    <a:pt x="1365708" y="555316"/>
                  </a:moveTo>
                  <a:cubicBezTo>
                    <a:pt x="1300938" y="658186"/>
                    <a:pt x="1236168" y="761056"/>
                    <a:pt x="1165683" y="872498"/>
                  </a:cubicBezTo>
                  <a:cubicBezTo>
                    <a:pt x="1238073" y="824873"/>
                    <a:pt x="1302843" y="782963"/>
                    <a:pt x="1366660" y="741053"/>
                  </a:cubicBezTo>
                  <a:cubicBezTo>
                    <a:pt x="1371423" y="745816"/>
                    <a:pt x="1376185" y="750578"/>
                    <a:pt x="1380948" y="754388"/>
                  </a:cubicBezTo>
                  <a:cubicBezTo>
                    <a:pt x="1377138" y="767723"/>
                    <a:pt x="1376185" y="783916"/>
                    <a:pt x="1368565" y="795346"/>
                  </a:cubicBezTo>
                  <a:cubicBezTo>
                    <a:pt x="1264743" y="954413"/>
                    <a:pt x="1147585" y="1101098"/>
                    <a:pt x="1006615" y="1228734"/>
                  </a:cubicBezTo>
                  <a:cubicBezTo>
                    <a:pt x="943750" y="1285884"/>
                    <a:pt x="878027" y="1298266"/>
                    <a:pt x="797065" y="1259214"/>
                  </a:cubicBezTo>
                  <a:cubicBezTo>
                    <a:pt x="704673" y="1214446"/>
                    <a:pt x="604660" y="1196348"/>
                    <a:pt x="501790" y="1194443"/>
                  </a:cubicBezTo>
                  <a:cubicBezTo>
                    <a:pt x="342723" y="1192539"/>
                    <a:pt x="101740" y="1034423"/>
                    <a:pt x="33160" y="890596"/>
                  </a:cubicBezTo>
                  <a:cubicBezTo>
                    <a:pt x="27445" y="878213"/>
                    <a:pt x="19825" y="864878"/>
                    <a:pt x="17920" y="850591"/>
                  </a:cubicBezTo>
                  <a:cubicBezTo>
                    <a:pt x="-7798" y="657234"/>
                    <a:pt x="-19227" y="463876"/>
                    <a:pt x="78880" y="283853"/>
                  </a:cubicBezTo>
                  <a:cubicBezTo>
                    <a:pt x="184608" y="90496"/>
                    <a:pt x="352248" y="8"/>
                    <a:pt x="570370" y="8"/>
                  </a:cubicBezTo>
                  <a:cubicBezTo>
                    <a:pt x="852310" y="-944"/>
                    <a:pt x="1110438" y="79066"/>
                    <a:pt x="1344752" y="234323"/>
                  </a:cubicBezTo>
                  <a:cubicBezTo>
                    <a:pt x="1348563" y="237181"/>
                    <a:pt x="1351420" y="240991"/>
                    <a:pt x="1361898" y="250516"/>
                  </a:cubicBezTo>
                  <a:cubicBezTo>
                    <a:pt x="1299033" y="232418"/>
                    <a:pt x="1244740" y="216226"/>
                    <a:pt x="1189495" y="200033"/>
                  </a:cubicBezTo>
                  <a:cubicBezTo>
                    <a:pt x="1187590" y="203843"/>
                    <a:pt x="1184733" y="207653"/>
                    <a:pt x="1182827" y="211463"/>
                  </a:cubicBezTo>
                  <a:cubicBezTo>
                    <a:pt x="1215213" y="233371"/>
                    <a:pt x="1246645" y="258136"/>
                    <a:pt x="1280935" y="278138"/>
                  </a:cubicBezTo>
                  <a:cubicBezTo>
                    <a:pt x="1339038" y="311476"/>
                    <a:pt x="1341895" y="318143"/>
                    <a:pt x="1307605" y="373388"/>
                  </a:cubicBezTo>
                  <a:cubicBezTo>
                    <a:pt x="1301890" y="382913"/>
                    <a:pt x="1296175" y="393391"/>
                    <a:pt x="1296175" y="403868"/>
                  </a:cubicBezTo>
                  <a:cubicBezTo>
                    <a:pt x="1294270" y="495308"/>
                    <a:pt x="1234263" y="549601"/>
                    <a:pt x="1165683" y="590559"/>
                  </a:cubicBezTo>
                  <a:cubicBezTo>
                    <a:pt x="955180" y="713431"/>
                    <a:pt x="734200" y="791536"/>
                    <a:pt x="484645" y="731528"/>
                  </a:cubicBezTo>
                  <a:cubicBezTo>
                    <a:pt x="475120" y="729623"/>
                    <a:pt x="465595" y="727718"/>
                    <a:pt x="456070" y="727718"/>
                  </a:cubicBezTo>
                  <a:cubicBezTo>
                    <a:pt x="424638" y="726766"/>
                    <a:pt x="389395" y="719146"/>
                    <a:pt x="376060" y="760103"/>
                  </a:cubicBezTo>
                  <a:cubicBezTo>
                    <a:pt x="364630" y="795346"/>
                    <a:pt x="389395" y="847734"/>
                    <a:pt x="424638" y="862973"/>
                  </a:cubicBezTo>
                  <a:cubicBezTo>
                    <a:pt x="577990" y="927743"/>
                    <a:pt x="735152" y="936316"/>
                    <a:pt x="895173" y="895359"/>
                  </a:cubicBezTo>
                  <a:cubicBezTo>
                    <a:pt x="933273" y="885834"/>
                    <a:pt x="969468" y="860116"/>
                    <a:pt x="1001852" y="835351"/>
                  </a:cubicBezTo>
                  <a:cubicBezTo>
                    <a:pt x="1121868" y="741053"/>
                    <a:pt x="1239025" y="644851"/>
                    <a:pt x="1357135" y="548648"/>
                  </a:cubicBezTo>
                  <a:cubicBezTo>
                    <a:pt x="1360945" y="551506"/>
                    <a:pt x="1362850" y="553411"/>
                    <a:pt x="1365708" y="555316"/>
                  </a:cubicBezTo>
                  <a:close/>
                  <a:moveTo>
                    <a:pt x="770395" y="341956"/>
                  </a:moveTo>
                  <a:cubicBezTo>
                    <a:pt x="761823" y="344813"/>
                    <a:pt x="752298" y="345766"/>
                    <a:pt x="743725" y="349576"/>
                  </a:cubicBezTo>
                  <a:cubicBezTo>
                    <a:pt x="666573" y="378151"/>
                    <a:pt x="589420" y="406726"/>
                    <a:pt x="503695" y="394343"/>
                  </a:cubicBezTo>
                  <a:cubicBezTo>
                    <a:pt x="482740" y="391486"/>
                    <a:pt x="459880" y="409583"/>
                    <a:pt x="437020" y="418156"/>
                  </a:cubicBezTo>
                  <a:cubicBezTo>
                    <a:pt x="438925" y="422918"/>
                    <a:pt x="440830" y="427681"/>
                    <a:pt x="441783" y="432443"/>
                  </a:cubicBezTo>
                  <a:cubicBezTo>
                    <a:pt x="560845" y="439111"/>
                    <a:pt x="674193" y="424823"/>
                    <a:pt x="770395" y="34195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accent6"/>
                </a:solidFill>
              </a:endParaRPr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B065BD64-CBD0-42CF-AFA3-5B9DDD197F0B}"/>
                </a:ext>
              </a:extLst>
            </p:cNvPr>
            <p:cNvSpPr/>
            <p:nvPr/>
          </p:nvSpPr>
          <p:spPr>
            <a:xfrm>
              <a:off x="9794424" y="2725094"/>
              <a:ext cx="1381125" cy="1276350"/>
            </a:xfrm>
            <a:custGeom>
              <a:avLst/>
              <a:gdLst>
                <a:gd name="connsiteX0" fmla="*/ 1361255 w 1381125"/>
                <a:gd name="connsiteY0" fmla="*/ 252421 h 1276350"/>
                <a:gd name="connsiteX1" fmla="*/ 1176471 w 1381125"/>
                <a:gd name="connsiteY1" fmla="*/ 196223 h 1276350"/>
                <a:gd name="connsiteX2" fmla="*/ 1170755 w 1381125"/>
                <a:gd name="connsiteY2" fmla="*/ 205748 h 1276350"/>
                <a:gd name="connsiteX3" fmla="*/ 1284103 w 1381125"/>
                <a:gd name="connsiteY3" fmla="*/ 280996 h 1276350"/>
                <a:gd name="connsiteX4" fmla="*/ 1306011 w 1381125"/>
                <a:gd name="connsiteY4" fmla="*/ 373389 h 1276350"/>
                <a:gd name="connsiteX5" fmla="*/ 1292676 w 1381125"/>
                <a:gd name="connsiteY5" fmla="*/ 402916 h 1276350"/>
                <a:gd name="connsiteX6" fmla="*/ 1185996 w 1381125"/>
                <a:gd name="connsiteY6" fmla="*/ 572461 h 1276350"/>
                <a:gd name="connsiteX7" fmla="*/ 496386 w 1381125"/>
                <a:gd name="connsiteY7" fmla="*/ 733434 h 1276350"/>
                <a:gd name="connsiteX8" fmla="*/ 454476 w 1381125"/>
                <a:gd name="connsiteY8" fmla="*/ 726766 h 1276350"/>
                <a:gd name="connsiteX9" fmla="*/ 373513 w 1381125"/>
                <a:gd name="connsiteY9" fmla="*/ 762961 h 1276350"/>
                <a:gd name="connsiteX10" fmla="*/ 423043 w 1381125"/>
                <a:gd name="connsiteY10" fmla="*/ 861069 h 1276350"/>
                <a:gd name="connsiteX11" fmla="*/ 892626 w 1381125"/>
                <a:gd name="connsiteY11" fmla="*/ 893453 h 1276350"/>
                <a:gd name="connsiteX12" fmla="*/ 995496 w 1381125"/>
                <a:gd name="connsiteY12" fmla="*/ 836303 h 1276350"/>
                <a:gd name="connsiteX13" fmla="*/ 1366018 w 1381125"/>
                <a:gd name="connsiteY13" fmla="*/ 544839 h 1276350"/>
                <a:gd name="connsiteX14" fmla="*/ 1161230 w 1381125"/>
                <a:gd name="connsiteY14" fmla="*/ 870594 h 1276350"/>
                <a:gd name="connsiteX15" fmla="*/ 1385068 w 1381125"/>
                <a:gd name="connsiteY15" fmla="*/ 743911 h 1276350"/>
                <a:gd name="connsiteX16" fmla="*/ 1362209 w 1381125"/>
                <a:gd name="connsiteY16" fmla="*/ 800109 h 1276350"/>
                <a:gd name="connsiteX17" fmla="*/ 1030738 w 1381125"/>
                <a:gd name="connsiteY17" fmla="*/ 1203969 h 1276350"/>
                <a:gd name="connsiteX18" fmla="*/ 955490 w 1381125"/>
                <a:gd name="connsiteY18" fmla="*/ 1262071 h 1276350"/>
                <a:gd name="connsiteX19" fmla="*/ 827855 w 1381125"/>
                <a:gd name="connsiteY19" fmla="*/ 1270644 h 1276350"/>
                <a:gd name="connsiteX20" fmla="*/ 454476 w 1381125"/>
                <a:gd name="connsiteY20" fmla="*/ 1187776 h 1276350"/>
                <a:gd name="connsiteX21" fmla="*/ 24898 w 1381125"/>
                <a:gd name="connsiteY21" fmla="*/ 863926 h 1276350"/>
                <a:gd name="connsiteX22" fmla="*/ 133 w 1381125"/>
                <a:gd name="connsiteY22" fmla="*/ 624849 h 1276350"/>
                <a:gd name="connsiteX23" fmla="*/ 163963 w 1381125"/>
                <a:gd name="connsiteY23" fmla="*/ 162886 h 1276350"/>
                <a:gd name="connsiteX24" fmla="*/ 565918 w 1381125"/>
                <a:gd name="connsiteY24" fmla="*/ 9 h 1276350"/>
                <a:gd name="connsiteX25" fmla="*/ 1341253 w 1381125"/>
                <a:gd name="connsiteY25" fmla="*/ 232419 h 1276350"/>
                <a:gd name="connsiteX26" fmla="*/ 1361255 w 1381125"/>
                <a:gd name="connsiteY26" fmla="*/ 252421 h 1276350"/>
                <a:gd name="connsiteX27" fmla="*/ 777373 w 1381125"/>
                <a:gd name="connsiteY27" fmla="*/ 339099 h 1276350"/>
                <a:gd name="connsiteX28" fmla="*/ 744036 w 1381125"/>
                <a:gd name="connsiteY28" fmla="*/ 347671 h 1276350"/>
                <a:gd name="connsiteX29" fmla="*/ 496386 w 1381125"/>
                <a:gd name="connsiteY29" fmla="*/ 394344 h 1276350"/>
                <a:gd name="connsiteX30" fmla="*/ 431615 w 1381125"/>
                <a:gd name="connsiteY30" fmla="*/ 419109 h 1276350"/>
                <a:gd name="connsiteX31" fmla="*/ 777373 w 1381125"/>
                <a:gd name="connsiteY31" fmla="*/ 339099 h 1276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381125" h="1276350">
                  <a:moveTo>
                    <a:pt x="1361255" y="252421"/>
                  </a:moveTo>
                  <a:cubicBezTo>
                    <a:pt x="1293628" y="231466"/>
                    <a:pt x="1234573" y="214321"/>
                    <a:pt x="1176471" y="196223"/>
                  </a:cubicBezTo>
                  <a:cubicBezTo>
                    <a:pt x="1174565" y="199081"/>
                    <a:pt x="1172661" y="201939"/>
                    <a:pt x="1170755" y="205748"/>
                  </a:cubicBezTo>
                  <a:cubicBezTo>
                    <a:pt x="1207903" y="231466"/>
                    <a:pt x="1245051" y="258136"/>
                    <a:pt x="1284103" y="280996"/>
                  </a:cubicBezTo>
                  <a:cubicBezTo>
                    <a:pt x="1338396" y="313381"/>
                    <a:pt x="1341253" y="321953"/>
                    <a:pt x="1306011" y="373389"/>
                  </a:cubicBezTo>
                  <a:cubicBezTo>
                    <a:pt x="1300296" y="381961"/>
                    <a:pt x="1292676" y="393391"/>
                    <a:pt x="1292676" y="402916"/>
                  </a:cubicBezTo>
                  <a:cubicBezTo>
                    <a:pt x="1296486" y="483878"/>
                    <a:pt x="1245051" y="535314"/>
                    <a:pt x="1185996" y="572461"/>
                  </a:cubicBezTo>
                  <a:cubicBezTo>
                    <a:pt x="976446" y="707716"/>
                    <a:pt x="751655" y="787726"/>
                    <a:pt x="496386" y="733434"/>
                  </a:cubicBezTo>
                  <a:cubicBezTo>
                    <a:pt x="482098" y="730576"/>
                    <a:pt x="468763" y="727719"/>
                    <a:pt x="454476" y="726766"/>
                  </a:cubicBezTo>
                  <a:cubicBezTo>
                    <a:pt x="422090" y="725814"/>
                    <a:pt x="384943" y="718194"/>
                    <a:pt x="373513" y="762961"/>
                  </a:cubicBezTo>
                  <a:cubicBezTo>
                    <a:pt x="364940" y="799156"/>
                    <a:pt x="388753" y="846781"/>
                    <a:pt x="423043" y="861069"/>
                  </a:cubicBezTo>
                  <a:cubicBezTo>
                    <a:pt x="576396" y="925839"/>
                    <a:pt x="733558" y="933459"/>
                    <a:pt x="892626" y="893453"/>
                  </a:cubicBezTo>
                  <a:cubicBezTo>
                    <a:pt x="929773" y="883928"/>
                    <a:pt x="965015" y="861069"/>
                    <a:pt x="995496" y="836303"/>
                  </a:cubicBezTo>
                  <a:cubicBezTo>
                    <a:pt x="1118368" y="739149"/>
                    <a:pt x="1239336" y="640089"/>
                    <a:pt x="1366018" y="544839"/>
                  </a:cubicBezTo>
                  <a:cubicBezTo>
                    <a:pt x="1299343" y="650566"/>
                    <a:pt x="1233621" y="755341"/>
                    <a:pt x="1161230" y="870594"/>
                  </a:cubicBezTo>
                  <a:cubicBezTo>
                    <a:pt x="1238384" y="826778"/>
                    <a:pt x="1292676" y="764866"/>
                    <a:pt x="1385068" y="743911"/>
                  </a:cubicBezTo>
                  <a:cubicBezTo>
                    <a:pt x="1374590" y="770581"/>
                    <a:pt x="1371734" y="787726"/>
                    <a:pt x="1362209" y="800109"/>
                  </a:cubicBezTo>
                  <a:cubicBezTo>
                    <a:pt x="1252671" y="935364"/>
                    <a:pt x="1142180" y="1070619"/>
                    <a:pt x="1030738" y="1203969"/>
                  </a:cubicBezTo>
                  <a:cubicBezTo>
                    <a:pt x="1010736" y="1227781"/>
                    <a:pt x="982161" y="1243974"/>
                    <a:pt x="955490" y="1262071"/>
                  </a:cubicBezTo>
                  <a:cubicBezTo>
                    <a:pt x="915486" y="1289694"/>
                    <a:pt x="870718" y="1290646"/>
                    <a:pt x="827855" y="1270644"/>
                  </a:cubicBezTo>
                  <a:cubicBezTo>
                    <a:pt x="708793" y="1215399"/>
                    <a:pt x="580205" y="1210636"/>
                    <a:pt x="454476" y="1187776"/>
                  </a:cubicBezTo>
                  <a:cubicBezTo>
                    <a:pt x="264928" y="1152534"/>
                    <a:pt x="103955" y="1048711"/>
                    <a:pt x="24898" y="863926"/>
                  </a:cubicBezTo>
                  <a:cubicBezTo>
                    <a:pt x="-4630" y="793441"/>
                    <a:pt x="1086" y="705811"/>
                    <a:pt x="133" y="624849"/>
                  </a:cubicBezTo>
                  <a:cubicBezTo>
                    <a:pt x="-2725" y="451494"/>
                    <a:pt x="40138" y="292426"/>
                    <a:pt x="163963" y="162886"/>
                  </a:cubicBezTo>
                  <a:cubicBezTo>
                    <a:pt x="273501" y="47634"/>
                    <a:pt x="409708" y="961"/>
                    <a:pt x="565918" y="9"/>
                  </a:cubicBezTo>
                  <a:cubicBezTo>
                    <a:pt x="847858" y="-944"/>
                    <a:pt x="1105986" y="78114"/>
                    <a:pt x="1341253" y="232419"/>
                  </a:cubicBezTo>
                  <a:cubicBezTo>
                    <a:pt x="1345063" y="237181"/>
                    <a:pt x="1348873" y="241944"/>
                    <a:pt x="1361255" y="252421"/>
                  </a:cubicBezTo>
                  <a:close/>
                  <a:moveTo>
                    <a:pt x="777373" y="339099"/>
                  </a:moveTo>
                  <a:cubicBezTo>
                    <a:pt x="758323" y="343861"/>
                    <a:pt x="750703" y="344814"/>
                    <a:pt x="744036" y="347671"/>
                  </a:cubicBezTo>
                  <a:cubicBezTo>
                    <a:pt x="664026" y="377199"/>
                    <a:pt x="584968" y="406726"/>
                    <a:pt x="496386" y="394344"/>
                  </a:cubicBezTo>
                  <a:cubicBezTo>
                    <a:pt x="476383" y="391486"/>
                    <a:pt x="453523" y="410536"/>
                    <a:pt x="431615" y="419109"/>
                  </a:cubicBezTo>
                  <a:cubicBezTo>
                    <a:pt x="540201" y="450541"/>
                    <a:pt x="698315" y="412441"/>
                    <a:pt x="777373" y="33909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accent6"/>
                </a:solidFill>
              </a:endParaRPr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96975F2A-E560-4789-8291-F4CF9D39014A}"/>
                </a:ext>
              </a:extLst>
            </p:cNvPr>
            <p:cNvSpPr/>
            <p:nvPr/>
          </p:nvSpPr>
          <p:spPr>
            <a:xfrm>
              <a:off x="6973735" y="2751773"/>
              <a:ext cx="1371600" cy="1190625"/>
            </a:xfrm>
            <a:custGeom>
              <a:avLst/>
              <a:gdLst>
                <a:gd name="connsiteX0" fmla="*/ 195733 w 1371600"/>
                <a:gd name="connsiteY0" fmla="*/ 202882 h 1190625"/>
                <a:gd name="connsiteX1" fmla="*/ 265265 w 1371600"/>
                <a:gd name="connsiteY1" fmla="*/ 75248 h 1190625"/>
                <a:gd name="connsiteX2" fmla="*/ 265265 w 1371600"/>
                <a:gd name="connsiteY2" fmla="*/ 176212 h 1190625"/>
                <a:gd name="connsiteX3" fmla="*/ 320510 w 1371600"/>
                <a:gd name="connsiteY3" fmla="*/ 129540 h 1190625"/>
                <a:gd name="connsiteX4" fmla="*/ 375755 w 1371600"/>
                <a:gd name="connsiteY4" fmla="*/ 155257 h 1190625"/>
                <a:gd name="connsiteX5" fmla="*/ 376708 w 1371600"/>
                <a:gd name="connsiteY5" fmla="*/ 278130 h 1190625"/>
                <a:gd name="connsiteX6" fmla="*/ 425285 w 1371600"/>
                <a:gd name="connsiteY6" fmla="*/ 281940 h 1190625"/>
                <a:gd name="connsiteX7" fmla="*/ 488150 w 1371600"/>
                <a:gd name="connsiteY7" fmla="*/ 352425 h 1190625"/>
                <a:gd name="connsiteX8" fmla="*/ 443383 w 1371600"/>
                <a:gd name="connsiteY8" fmla="*/ 455295 h 1190625"/>
                <a:gd name="connsiteX9" fmla="*/ 413855 w 1371600"/>
                <a:gd name="connsiteY9" fmla="*/ 604837 h 1190625"/>
                <a:gd name="connsiteX10" fmla="*/ 462433 w 1371600"/>
                <a:gd name="connsiteY10" fmla="*/ 634365 h 1190625"/>
                <a:gd name="connsiteX11" fmla="*/ 513867 w 1371600"/>
                <a:gd name="connsiteY11" fmla="*/ 625793 h 1190625"/>
                <a:gd name="connsiteX12" fmla="*/ 597688 w 1371600"/>
                <a:gd name="connsiteY12" fmla="*/ 553403 h 1190625"/>
                <a:gd name="connsiteX13" fmla="*/ 713892 w 1371600"/>
                <a:gd name="connsiteY13" fmla="*/ 199073 h 1190625"/>
                <a:gd name="connsiteX14" fmla="*/ 745325 w 1371600"/>
                <a:gd name="connsiteY14" fmla="*/ 150495 h 1190625"/>
                <a:gd name="connsiteX15" fmla="*/ 785330 w 1371600"/>
                <a:gd name="connsiteY15" fmla="*/ 386715 h 1190625"/>
                <a:gd name="connsiteX16" fmla="*/ 797713 w 1371600"/>
                <a:gd name="connsiteY16" fmla="*/ 388620 h 1190625"/>
                <a:gd name="connsiteX17" fmla="*/ 883438 w 1371600"/>
                <a:gd name="connsiteY17" fmla="*/ 425768 h 1190625"/>
                <a:gd name="connsiteX18" fmla="*/ 916775 w 1371600"/>
                <a:gd name="connsiteY18" fmla="*/ 674370 h 1190625"/>
                <a:gd name="connsiteX19" fmla="*/ 1040600 w 1371600"/>
                <a:gd name="connsiteY19" fmla="*/ 598170 h 1190625"/>
                <a:gd name="connsiteX20" fmla="*/ 1161567 w 1371600"/>
                <a:gd name="connsiteY20" fmla="*/ 200025 h 1190625"/>
                <a:gd name="connsiteX21" fmla="*/ 1196810 w 1371600"/>
                <a:gd name="connsiteY21" fmla="*/ 9525 h 1190625"/>
                <a:gd name="connsiteX22" fmla="*/ 1256817 w 1371600"/>
                <a:gd name="connsiteY22" fmla="*/ 197168 h 1190625"/>
                <a:gd name="connsiteX23" fmla="*/ 1219670 w 1371600"/>
                <a:gd name="connsiteY23" fmla="*/ 368618 h 1190625"/>
                <a:gd name="connsiteX24" fmla="*/ 1218717 w 1371600"/>
                <a:gd name="connsiteY24" fmla="*/ 450532 h 1190625"/>
                <a:gd name="connsiteX25" fmla="*/ 1234910 w 1371600"/>
                <a:gd name="connsiteY25" fmla="*/ 452437 h 1190625"/>
                <a:gd name="connsiteX26" fmla="*/ 1293013 w 1371600"/>
                <a:gd name="connsiteY26" fmla="*/ 298132 h 1190625"/>
                <a:gd name="connsiteX27" fmla="*/ 1314920 w 1371600"/>
                <a:gd name="connsiteY27" fmla="*/ 240030 h 1190625"/>
                <a:gd name="connsiteX28" fmla="*/ 1365403 w 1371600"/>
                <a:gd name="connsiteY28" fmla="*/ 240982 h 1190625"/>
                <a:gd name="connsiteX29" fmla="*/ 1376833 w 1371600"/>
                <a:gd name="connsiteY29" fmla="*/ 286703 h 1190625"/>
                <a:gd name="connsiteX30" fmla="*/ 1366355 w 1371600"/>
                <a:gd name="connsiteY30" fmla="*/ 357187 h 1190625"/>
                <a:gd name="connsiteX31" fmla="*/ 1353020 w 1371600"/>
                <a:gd name="connsiteY31" fmla="*/ 746760 h 1190625"/>
                <a:gd name="connsiteX32" fmla="*/ 1340638 w 1371600"/>
                <a:gd name="connsiteY32" fmla="*/ 1065848 h 1190625"/>
                <a:gd name="connsiteX33" fmla="*/ 1173950 w 1371600"/>
                <a:gd name="connsiteY33" fmla="*/ 1189673 h 1190625"/>
                <a:gd name="connsiteX34" fmla="*/ 995833 w 1371600"/>
                <a:gd name="connsiteY34" fmla="*/ 1131570 h 1190625"/>
                <a:gd name="connsiteX35" fmla="*/ 894867 w 1371600"/>
                <a:gd name="connsiteY35" fmla="*/ 1081087 h 1190625"/>
                <a:gd name="connsiteX36" fmla="*/ 853910 w 1371600"/>
                <a:gd name="connsiteY36" fmla="*/ 1096328 h 1190625"/>
                <a:gd name="connsiteX37" fmla="*/ 683413 w 1371600"/>
                <a:gd name="connsiteY37" fmla="*/ 1138237 h 1190625"/>
                <a:gd name="connsiteX38" fmla="*/ 521488 w 1371600"/>
                <a:gd name="connsiteY38" fmla="*/ 1102043 h 1190625"/>
                <a:gd name="connsiteX39" fmla="*/ 350038 w 1371600"/>
                <a:gd name="connsiteY39" fmla="*/ 992505 h 1190625"/>
                <a:gd name="connsiteX40" fmla="*/ 332892 w 1371600"/>
                <a:gd name="connsiteY40" fmla="*/ 977265 h 1190625"/>
                <a:gd name="connsiteX41" fmla="*/ 211925 w 1371600"/>
                <a:gd name="connsiteY41" fmla="*/ 926782 h 1190625"/>
                <a:gd name="connsiteX42" fmla="*/ 110008 w 1371600"/>
                <a:gd name="connsiteY42" fmla="*/ 821055 h 1190625"/>
                <a:gd name="connsiteX43" fmla="*/ 15710 w 1371600"/>
                <a:gd name="connsiteY43" fmla="*/ 284798 h 1190625"/>
                <a:gd name="connsiteX44" fmla="*/ 63335 w 1371600"/>
                <a:gd name="connsiteY44" fmla="*/ 58102 h 1190625"/>
                <a:gd name="connsiteX45" fmla="*/ 112865 w 1371600"/>
                <a:gd name="connsiteY45" fmla="*/ 0 h 1190625"/>
                <a:gd name="connsiteX46" fmla="*/ 165252 w 1371600"/>
                <a:gd name="connsiteY46" fmla="*/ 57150 h 1190625"/>
                <a:gd name="connsiteX47" fmla="*/ 187160 w 1371600"/>
                <a:gd name="connsiteY47" fmla="*/ 154305 h 1190625"/>
                <a:gd name="connsiteX48" fmla="*/ 195733 w 1371600"/>
                <a:gd name="connsiteY48" fmla="*/ 202882 h 1190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1371600" h="1190625">
                  <a:moveTo>
                    <a:pt x="195733" y="202882"/>
                  </a:moveTo>
                  <a:cubicBezTo>
                    <a:pt x="221450" y="155257"/>
                    <a:pt x="240500" y="120968"/>
                    <a:pt x="265265" y="75248"/>
                  </a:cubicBezTo>
                  <a:cubicBezTo>
                    <a:pt x="265265" y="114300"/>
                    <a:pt x="265265" y="140018"/>
                    <a:pt x="265265" y="176212"/>
                  </a:cubicBezTo>
                  <a:cubicBezTo>
                    <a:pt x="288125" y="156210"/>
                    <a:pt x="303365" y="140970"/>
                    <a:pt x="320510" y="129540"/>
                  </a:cubicBezTo>
                  <a:cubicBezTo>
                    <a:pt x="350038" y="108585"/>
                    <a:pt x="373850" y="119062"/>
                    <a:pt x="375755" y="155257"/>
                  </a:cubicBezTo>
                  <a:cubicBezTo>
                    <a:pt x="377660" y="194310"/>
                    <a:pt x="376708" y="234315"/>
                    <a:pt x="376708" y="278130"/>
                  </a:cubicBezTo>
                  <a:cubicBezTo>
                    <a:pt x="395758" y="279082"/>
                    <a:pt x="410045" y="280987"/>
                    <a:pt x="425285" y="281940"/>
                  </a:cubicBezTo>
                  <a:cubicBezTo>
                    <a:pt x="476720" y="283845"/>
                    <a:pt x="497675" y="301943"/>
                    <a:pt x="488150" y="352425"/>
                  </a:cubicBezTo>
                  <a:cubicBezTo>
                    <a:pt x="481483" y="388620"/>
                    <a:pt x="462433" y="422910"/>
                    <a:pt x="443383" y="455295"/>
                  </a:cubicBezTo>
                  <a:cubicBezTo>
                    <a:pt x="414808" y="501968"/>
                    <a:pt x="399567" y="549593"/>
                    <a:pt x="413855" y="604837"/>
                  </a:cubicBezTo>
                  <a:cubicBezTo>
                    <a:pt x="420522" y="631507"/>
                    <a:pt x="434810" y="641985"/>
                    <a:pt x="462433" y="634365"/>
                  </a:cubicBezTo>
                  <a:cubicBezTo>
                    <a:pt x="479577" y="629603"/>
                    <a:pt x="496722" y="625793"/>
                    <a:pt x="513867" y="625793"/>
                  </a:cubicBezTo>
                  <a:cubicBezTo>
                    <a:pt x="562445" y="624840"/>
                    <a:pt x="589115" y="601980"/>
                    <a:pt x="597688" y="553403"/>
                  </a:cubicBezTo>
                  <a:cubicBezTo>
                    <a:pt x="620547" y="430530"/>
                    <a:pt x="650075" y="308610"/>
                    <a:pt x="713892" y="199073"/>
                  </a:cubicBezTo>
                  <a:cubicBezTo>
                    <a:pt x="721513" y="185737"/>
                    <a:pt x="731038" y="172402"/>
                    <a:pt x="745325" y="150495"/>
                  </a:cubicBezTo>
                  <a:cubicBezTo>
                    <a:pt x="759613" y="235268"/>
                    <a:pt x="772947" y="311468"/>
                    <a:pt x="785330" y="386715"/>
                  </a:cubicBezTo>
                  <a:cubicBezTo>
                    <a:pt x="791997" y="387668"/>
                    <a:pt x="795808" y="390525"/>
                    <a:pt x="797713" y="388620"/>
                  </a:cubicBezTo>
                  <a:cubicBezTo>
                    <a:pt x="854863" y="345757"/>
                    <a:pt x="871055" y="351473"/>
                    <a:pt x="883438" y="425768"/>
                  </a:cubicBezTo>
                  <a:cubicBezTo>
                    <a:pt x="896772" y="508635"/>
                    <a:pt x="906297" y="592455"/>
                    <a:pt x="916775" y="674370"/>
                  </a:cubicBezTo>
                  <a:cubicBezTo>
                    <a:pt x="998690" y="688657"/>
                    <a:pt x="1017740" y="674370"/>
                    <a:pt x="1040600" y="598170"/>
                  </a:cubicBezTo>
                  <a:cubicBezTo>
                    <a:pt x="1078700" y="464820"/>
                    <a:pt x="1123467" y="333375"/>
                    <a:pt x="1161567" y="200025"/>
                  </a:cubicBezTo>
                  <a:cubicBezTo>
                    <a:pt x="1178713" y="140018"/>
                    <a:pt x="1185380" y="76200"/>
                    <a:pt x="1196810" y="9525"/>
                  </a:cubicBezTo>
                  <a:cubicBezTo>
                    <a:pt x="1257770" y="60960"/>
                    <a:pt x="1271105" y="124777"/>
                    <a:pt x="1256817" y="197168"/>
                  </a:cubicBezTo>
                  <a:cubicBezTo>
                    <a:pt x="1245388" y="254318"/>
                    <a:pt x="1229195" y="311468"/>
                    <a:pt x="1219670" y="368618"/>
                  </a:cubicBezTo>
                  <a:cubicBezTo>
                    <a:pt x="1214908" y="395287"/>
                    <a:pt x="1218717" y="422910"/>
                    <a:pt x="1218717" y="450532"/>
                  </a:cubicBezTo>
                  <a:cubicBezTo>
                    <a:pt x="1224433" y="451485"/>
                    <a:pt x="1229195" y="452437"/>
                    <a:pt x="1234910" y="452437"/>
                  </a:cubicBezTo>
                  <a:cubicBezTo>
                    <a:pt x="1253960" y="401003"/>
                    <a:pt x="1273010" y="349568"/>
                    <a:pt x="1293013" y="298132"/>
                  </a:cubicBezTo>
                  <a:cubicBezTo>
                    <a:pt x="1300633" y="279082"/>
                    <a:pt x="1304442" y="258127"/>
                    <a:pt x="1314920" y="240030"/>
                  </a:cubicBezTo>
                  <a:cubicBezTo>
                    <a:pt x="1330160" y="213360"/>
                    <a:pt x="1351115" y="215265"/>
                    <a:pt x="1365403" y="240982"/>
                  </a:cubicBezTo>
                  <a:cubicBezTo>
                    <a:pt x="1373022" y="254318"/>
                    <a:pt x="1376833" y="271462"/>
                    <a:pt x="1376833" y="286703"/>
                  </a:cubicBezTo>
                  <a:cubicBezTo>
                    <a:pt x="1375880" y="310515"/>
                    <a:pt x="1374928" y="335280"/>
                    <a:pt x="1366355" y="357187"/>
                  </a:cubicBezTo>
                  <a:cubicBezTo>
                    <a:pt x="1319683" y="485775"/>
                    <a:pt x="1325397" y="615315"/>
                    <a:pt x="1353020" y="746760"/>
                  </a:cubicBezTo>
                  <a:cubicBezTo>
                    <a:pt x="1375880" y="853440"/>
                    <a:pt x="1381595" y="961073"/>
                    <a:pt x="1340638" y="1065848"/>
                  </a:cubicBezTo>
                  <a:cubicBezTo>
                    <a:pt x="1309205" y="1146810"/>
                    <a:pt x="1249197" y="1199198"/>
                    <a:pt x="1173950" y="1189673"/>
                  </a:cubicBezTo>
                  <a:cubicBezTo>
                    <a:pt x="1112990" y="1182053"/>
                    <a:pt x="1054888" y="1153478"/>
                    <a:pt x="995833" y="1131570"/>
                  </a:cubicBezTo>
                  <a:cubicBezTo>
                    <a:pt x="960590" y="1118235"/>
                    <a:pt x="929158" y="1094423"/>
                    <a:pt x="894867" y="1081087"/>
                  </a:cubicBezTo>
                  <a:cubicBezTo>
                    <a:pt x="884390" y="1077278"/>
                    <a:pt x="864388" y="1087755"/>
                    <a:pt x="853910" y="1096328"/>
                  </a:cubicBezTo>
                  <a:cubicBezTo>
                    <a:pt x="803428" y="1137285"/>
                    <a:pt x="745325" y="1147762"/>
                    <a:pt x="683413" y="1138237"/>
                  </a:cubicBezTo>
                  <a:cubicBezTo>
                    <a:pt x="629120" y="1129665"/>
                    <a:pt x="571017" y="1124903"/>
                    <a:pt x="521488" y="1102043"/>
                  </a:cubicBezTo>
                  <a:cubicBezTo>
                    <a:pt x="460527" y="1074420"/>
                    <a:pt x="406235" y="1030605"/>
                    <a:pt x="350038" y="992505"/>
                  </a:cubicBezTo>
                  <a:cubicBezTo>
                    <a:pt x="343370" y="988695"/>
                    <a:pt x="337655" y="976312"/>
                    <a:pt x="332892" y="977265"/>
                  </a:cubicBezTo>
                  <a:cubicBezTo>
                    <a:pt x="279552" y="988695"/>
                    <a:pt x="251930" y="944880"/>
                    <a:pt x="211925" y="926782"/>
                  </a:cubicBezTo>
                  <a:cubicBezTo>
                    <a:pt x="159538" y="903923"/>
                    <a:pt x="130963" y="866775"/>
                    <a:pt x="110008" y="821055"/>
                  </a:cubicBezTo>
                  <a:cubicBezTo>
                    <a:pt x="30950" y="650557"/>
                    <a:pt x="-30010" y="477203"/>
                    <a:pt x="15710" y="284798"/>
                  </a:cubicBezTo>
                  <a:cubicBezTo>
                    <a:pt x="32855" y="209550"/>
                    <a:pt x="43333" y="132398"/>
                    <a:pt x="63335" y="58102"/>
                  </a:cubicBezTo>
                  <a:cubicBezTo>
                    <a:pt x="69050" y="36195"/>
                    <a:pt x="95720" y="19050"/>
                    <a:pt x="112865" y="0"/>
                  </a:cubicBezTo>
                  <a:cubicBezTo>
                    <a:pt x="130963" y="19050"/>
                    <a:pt x="154775" y="35242"/>
                    <a:pt x="165252" y="57150"/>
                  </a:cubicBezTo>
                  <a:cubicBezTo>
                    <a:pt x="178588" y="86677"/>
                    <a:pt x="180492" y="121920"/>
                    <a:pt x="187160" y="154305"/>
                  </a:cubicBezTo>
                  <a:cubicBezTo>
                    <a:pt x="186208" y="164782"/>
                    <a:pt x="189065" y="176212"/>
                    <a:pt x="195733" y="20288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accent6"/>
                </a:solidFill>
              </a:endParaRPr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25D379B8-0841-4BDF-804C-2B80D4362840}"/>
                </a:ext>
              </a:extLst>
            </p:cNvPr>
            <p:cNvSpPr/>
            <p:nvPr/>
          </p:nvSpPr>
          <p:spPr>
            <a:xfrm>
              <a:off x="11195454" y="2539575"/>
              <a:ext cx="933450" cy="1752600"/>
            </a:xfrm>
            <a:custGeom>
              <a:avLst/>
              <a:gdLst>
                <a:gd name="connsiteX0" fmla="*/ 197397 w 933450"/>
                <a:gd name="connsiteY0" fmla="*/ 466515 h 1752600"/>
                <a:gd name="connsiteX1" fmla="*/ 186920 w 933450"/>
                <a:gd name="connsiteY1" fmla="*/ 334117 h 1752600"/>
                <a:gd name="connsiteX2" fmla="*/ 235497 w 933450"/>
                <a:gd name="connsiteY2" fmla="*/ 195052 h 1752600"/>
                <a:gd name="connsiteX3" fmla="*/ 282170 w 933450"/>
                <a:gd name="connsiteY3" fmla="*/ 204577 h 1752600"/>
                <a:gd name="connsiteX4" fmla="*/ 285028 w 933450"/>
                <a:gd name="connsiteY4" fmla="*/ 246487 h 1752600"/>
                <a:gd name="connsiteX5" fmla="*/ 276455 w 933450"/>
                <a:gd name="connsiteY5" fmla="*/ 464610 h 1752600"/>
                <a:gd name="connsiteX6" fmla="*/ 311697 w 933450"/>
                <a:gd name="connsiteY6" fmla="*/ 605580 h 1752600"/>
                <a:gd name="connsiteX7" fmla="*/ 434570 w 933450"/>
                <a:gd name="connsiteY7" fmla="*/ 455085 h 1752600"/>
                <a:gd name="connsiteX8" fmla="*/ 495530 w 933450"/>
                <a:gd name="connsiteY8" fmla="*/ 401745 h 1752600"/>
                <a:gd name="connsiteX9" fmla="*/ 585066 w 933450"/>
                <a:gd name="connsiteY9" fmla="*/ 370312 h 1752600"/>
                <a:gd name="connsiteX10" fmla="*/ 782233 w 933450"/>
                <a:gd name="connsiteY10" fmla="*/ 445560 h 1752600"/>
                <a:gd name="connsiteX11" fmla="*/ 861291 w 933450"/>
                <a:gd name="connsiteY11" fmla="*/ 542715 h 1752600"/>
                <a:gd name="connsiteX12" fmla="*/ 931775 w 933450"/>
                <a:gd name="connsiteY12" fmla="*/ 688447 h 1752600"/>
                <a:gd name="connsiteX13" fmla="*/ 924155 w 933450"/>
                <a:gd name="connsiteY13" fmla="*/ 882757 h 1752600"/>
                <a:gd name="connsiteX14" fmla="*/ 863195 w 933450"/>
                <a:gd name="connsiteY14" fmla="*/ 1266615 h 1752600"/>
                <a:gd name="connsiteX15" fmla="*/ 839383 w 933450"/>
                <a:gd name="connsiteY15" fmla="*/ 1334242 h 1752600"/>
                <a:gd name="connsiteX16" fmla="*/ 786995 w 933450"/>
                <a:gd name="connsiteY16" fmla="*/ 1291380 h 1752600"/>
                <a:gd name="connsiteX17" fmla="*/ 866053 w 933450"/>
                <a:gd name="connsiteY17" fmla="*/ 1429492 h 1752600"/>
                <a:gd name="connsiteX18" fmla="*/ 938443 w 933450"/>
                <a:gd name="connsiteY18" fmla="*/ 1545697 h 1752600"/>
                <a:gd name="connsiteX19" fmla="*/ 919393 w 933450"/>
                <a:gd name="connsiteY19" fmla="*/ 1707622 h 1752600"/>
                <a:gd name="connsiteX20" fmla="*/ 834620 w 933450"/>
                <a:gd name="connsiteY20" fmla="*/ 1751437 h 1752600"/>
                <a:gd name="connsiteX21" fmla="*/ 821285 w 933450"/>
                <a:gd name="connsiteY21" fmla="*/ 1746675 h 1752600"/>
                <a:gd name="connsiteX22" fmla="*/ 714605 w 933450"/>
                <a:gd name="connsiteY22" fmla="*/ 1651425 h 1752600"/>
                <a:gd name="connsiteX23" fmla="*/ 689841 w 933450"/>
                <a:gd name="connsiteY23" fmla="*/ 1520932 h 1752600"/>
                <a:gd name="connsiteX24" fmla="*/ 707937 w 933450"/>
                <a:gd name="connsiteY24" fmla="*/ 1460925 h 1752600"/>
                <a:gd name="connsiteX25" fmla="*/ 715558 w 933450"/>
                <a:gd name="connsiteY25" fmla="*/ 1260900 h 1752600"/>
                <a:gd name="connsiteX26" fmla="*/ 605068 w 933450"/>
                <a:gd name="connsiteY26" fmla="*/ 963720 h 1752600"/>
                <a:gd name="connsiteX27" fmla="*/ 519343 w 933450"/>
                <a:gd name="connsiteY27" fmla="*/ 918952 h 1752600"/>
                <a:gd name="connsiteX28" fmla="*/ 431712 w 933450"/>
                <a:gd name="connsiteY28" fmla="*/ 1197082 h 1752600"/>
                <a:gd name="connsiteX29" fmla="*/ 485053 w 933450"/>
                <a:gd name="connsiteY29" fmla="*/ 1264710 h 1752600"/>
                <a:gd name="connsiteX30" fmla="*/ 440285 w 933450"/>
                <a:gd name="connsiteY30" fmla="*/ 1369485 h 1752600"/>
                <a:gd name="connsiteX31" fmla="*/ 208828 w 933450"/>
                <a:gd name="connsiteY31" fmla="*/ 1363770 h 1752600"/>
                <a:gd name="connsiteX32" fmla="*/ 50712 w 933450"/>
                <a:gd name="connsiteY32" fmla="*/ 1268520 h 1752600"/>
                <a:gd name="connsiteX33" fmla="*/ 4993 w 933450"/>
                <a:gd name="connsiteY33" fmla="*/ 1114215 h 1752600"/>
                <a:gd name="connsiteX34" fmla="*/ 35472 w 933450"/>
                <a:gd name="connsiteY34" fmla="*/ 683685 h 1752600"/>
                <a:gd name="connsiteX35" fmla="*/ 98337 w 933450"/>
                <a:gd name="connsiteY35" fmla="*/ 190290 h 1752600"/>
                <a:gd name="connsiteX36" fmla="*/ 21185 w 933450"/>
                <a:gd name="connsiteY36" fmla="*/ 190290 h 1752600"/>
                <a:gd name="connsiteX37" fmla="*/ 71668 w 933450"/>
                <a:gd name="connsiteY37" fmla="*/ 50272 h 1752600"/>
                <a:gd name="connsiteX38" fmla="*/ 169775 w 933450"/>
                <a:gd name="connsiteY38" fmla="*/ 20745 h 1752600"/>
                <a:gd name="connsiteX39" fmla="*/ 205970 w 933450"/>
                <a:gd name="connsiteY39" fmla="*/ 45510 h 1752600"/>
                <a:gd name="connsiteX40" fmla="*/ 153583 w 933450"/>
                <a:gd name="connsiteY40" fmla="*/ 269347 h 1752600"/>
                <a:gd name="connsiteX41" fmla="*/ 197397 w 933450"/>
                <a:gd name="connsiteY41" fmla="*/ 466515 h 1752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933450" h="1752600">
                  <a:moveTo>
                    <a:pt x="197397" y="466515"/>
                  </a:moveTo>
                  <a:cubicBezTo>
                    <a:pt x="220258" y="419842"/>
                    <a:pt x="223116" y="377932"/>
                    <a:pt x="186920" y="334117"/>
                  </a:cubicBezTo>
                  <a:cubicBezTo>
                    <a:pt x="154535" y="296017"/>
                    <a:pt x="186920" y="210292"/>
                    <a:pt x="235497" y="195052"/>
                  </a:cubicBezTo>
                  <a:cubicBezTo>
                    <a:pt x="249785" y="190290"/>
                    <a:pt x="271693" y="195052"/>
                    <a:pt x="282170" y="204577"/>
                  </a:cubicBezTo>
                  <a:cubicBezTo>
                    <a:pt x="289791" y="211245"/>
                    <a:pt x="291695" y="236962"/>
                    <a:pt x="285028" y="246487"/>
                  </a:cubicBezTo>
                  <a:cubicBezTo>
                    <a:pt x="240260" y="317925"/>
                    <a:pt x="245975" y="389362"/>
                    <a:pt x="276455" y="464610"/>
                  </a:cubicBezTo>
                  <a:cubicBezTo>
                    <a:pt x="292647" y="505567"/>
                    <a:pt x="298362" y="550335"/>
                    <a:pt x="311697" y="605580"/>
                  </a:cubicBezTo>
                  <a:cubicBezTo>
                    <a:pt x="343130" y="540810"/>
                    <a:pt x="411710" y="520807"/>
                    <a:pt x="434570" y="455085"/>
                  </a:cubicBezTo>
                  <a:cubicBezTo>
                    <a:pt x="442191" y="432225"/>
                    <a:pt x="471718" y="414127"/>
                    <a:pt x="495530" y="401745"/>
                  </a:cubicBezTo>
                  <a:cubicBezTo>
                    <a:pt x="523153" y="387457"/>
                    <a:pt x="554585" y="380790"/>
                    <a:pt x="585066" y="370312"/>
                  </a:cubicBezTo>
                  <a:cubicBezTo>
                    <a:pt x="667933" y="341737"/>
                    <a:pt x="740322" y="367455"/>
                    <a:pt x="782233" y="445560"/>
                  </a:cubicBezTo>
                  <a:cubicBezTo>
                    <a:pt x="803187" y="483660"/>
                    <a:pt x="824143" y="516997"/>
                    <a:pt x="861291" y="542715"/>
                  </a:cubicBezTo>
                  <a:cubicBezTo>
                    <a:pt x="908916" y="576052"/>
                    <a:pt x="928918" y="632250"/>
                    <a:pt x="931775" y="688447"/>
                  </a:cubicBezTo>
                  <a:cubicBezTo>
                    <a:pt x="934633" y="753217"/>
                    <a:pt x="932728" y="817987"/>
                    <a:pt x="924155" y="882757"/>
                  </a:cubicBezTo>
                  <a:cubicBezTo>
                    <a:pt x="907010" y="1011345"/>
                    <a:pt x="885103" y="1138980"/>
                    <a:pt x="863195" y="1266615"/>
                  </a:cubicBezTo>
                  <a:cubicBezTo>
                    <a:pt x="859385" y="1289475"/>
                    <a:pt x="847955" y="1312335"/>
                    <a:pt x="839383" y="1334242"/>
                  </a:cubicBezTo>
                  <a:cubicBezTo>
                    <a:pt x="821285" y="1319002"/>
                    <a:pt x="802235" y="1303762"/>
                    <a:pt x="786995" y="1291380"/>
                  </a:cubicBezTo>
                  <a:cubicBezTo>
                    <a:pt x="775566" y="1359960"/>
                    <a:pt x="800330" y="1387582"/>
                    <a:pt x="866053" y="1429492"/>
                  </a:cubicBezTo>
                  <a:cubicBezTo>
                    <a:pt x="901295" y="1452352"/>
                    <a:pt x="931775" y="1502835"/>
                    <a:pt x="938443" y="1545697"/>
                  </a:cubicBezTo>
                  <a:cubicBezTo>
                    <a:pt x="947016" y="1598085"/>
                    <a:pt x="932728" y="1655235"/>
                    <a:pt x="919393" y="1707622"/>
                  </a:cubicBezTo>
                  <a:cubicBezTo>
                    <a:pt x="909868" y="1745722"/>
                    <a:pt x="878435" y="1768582"/>
                    <a:pt x="834620" y="1751437"/>
                  </a:cubicBezTo>
                  <a:cubicBezTo>
                    <a:pt x="829858" y="1749532"/>
                    <a:pt x="826047" y="1747627"/>
                    <a:pt x="821285" y="1746675"/>
                  </a:cubicBezTo>
                  <a:cubicBezTo>
                    <a:pt x="733655" y="1739055"/>
                    <a:pt x="731750" y="1738102"/>
                    <a:pt x="714605" y="1651425"/>
                  </a:cubicBezTo>
                  <a:cubicBezTo>
                    <a:pt x="706033" y="1607610"/>
                    <a:pt x="693650" y="1564747"/>
                    <a:pt x="689841" y="1520932"/>
                  </a:cubicBezTo>
                  <a:cubicBezTo>
                    <a:pt x="687935" y="1500930"/>
                    <a:pt x="696508" y="1477117"/>
                    <a:pt x="707937" y="1460925"/>
                  </a:cubicBezTo>
                  <a:cubicBezTo>
                    <a:pt x="752705" y="1395202"/>
                    <a:pt x="753658" y="1330432"/>
                    <a:pt x="715558" y="1260900"/>
                  </a:cubicBezTo>
                  <a:cubicBezTo>
                    <a:pt x="665075" y="1167555"/>
                    <a:pt x="624118" y="1070400"/>
                    <a:pt x="605068" y="963720"/>
                  </a:cubicBezTo>
                  <a:cubicBezTo>
                    <a:pt x="595543" y="911332"/>
                    <a:pt x="569825" y="900855"/>
                    <a:pt x="519343" y="918952"/>
                  </a:cubicBezTo>
                  <a:cubicBezTo>
                    <a:pt x="405043" y="959910"/>
                    <a:pt x="361228" y="1099927"/>
                    <a:pt x="431712" y="1197082"/>
                  </a:cubicBezTo>
                  <a:cubicBezTo>
                    <a:pt x="448858" y="1219942"/>
                    <a:pt x="468860" y="1240897"/>
                    <a:pt x="485053" y="1264710"/>
                  </a:cubicBezTo>
                  <a:cubicBezTo>
                    <a:pt x="518391" y="1314240"/>
                    <a:pt x="498387" y="1365675"/>
                    <a:pt x="440285" y="1369485"/>
                  </a:cubicBezTo>
                  <a:cubicBezTo>
                    <a:pt x="363133" y="1374247"/>
                    <a:pt x="282170" y="1379962"/>
                    <a:pt x="208828" y="1363770"/>
                  </a:cubicBezTo>
                  <a:cubicBezTo>
                    <a:pt x="150725" y="1350435"/>
                    <a:pt x="88812" y="1313287"/>
                    <a:pt x="50712" y="1268520"/>
                  </a:cubicBezTo>
                  <a:cubicBezTo>
                    <a:pt x="18328" y="1230420"/>
                    <a:pt x="10708" y="1167555"/>
                    <a:pt x="4993" y="1114215"/>
                  </a:cubicBezTo>
                  <a:cubicBezTo>
                    <a:pt x="-11200" y="969435"/>
                    <a:pt x="15470" y="826560"/>
                    <a:pt x="35472" y="683685"/>
                  </a:cubicBezTo>
                  <a:cubicBezTo>
                    <a:pt x="58333" y="520807"/>
                    <a:pt x="77383" y="357930"/>
                    <a:pt x="98337" y="190290"/>
                  </a:cubicBezTo>
                  <a:cubicBezTo>
                    <a:pt x="68810" y="190290"/>
                    <a:pt x="48808" y="190290"/>
                    <a:pt x="21185" y="190290"/>
                  </a:cubicBezTo>
                  <a:cubicBezTo>
                    <a:pt x="39283" y="139807"/>
                    <a:pt x="52618" y="94087"/>
                    <a:pt x="71668" y="50272"/>
                  </a:cubicBezTo>
                  <a:cubicBezTo>
                    <a:pt x="96433" y="-7830"/>
                    <a:pt x="117387" y="-12593"/>
                    <a:pt x="169775" y="20745"/>
                  </a:cubicBezTo>
                  <a:cubicBezTo>
                    <a:pt x="180253" y="27412"/>
                    <a:pt x="189778" y="35032"/>
                    <a:pt x="205970" y="45510"/>
                  </a:cubicBezTo>
                  <a:cubicBezTo>
                    <a:pt x="105958" y="102660"/>
                    <a:pt x="131675" y="185527"/>
                    <a:pt x="153583" y="269347"/>
                  </a:cubicBezTo>
                  <a:cubicBezTo>
                    <a:pt x="168822" y="334117"/>
                    <a:pt x="182158" y="399840"/>
                    <a:pt x="197397" y="4665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accent6"/>
                </a:solidFill>
              </a:endParaRPr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225D3B48-FB6C-41FB-B3F6-0E0AE15491B3}"/>
                </a:ext>
              </a:extLst>
            </p:cNvPr>
            <p:cNvSpPr/>
            <p:nvPr/>
          </p:nvSpPr>
          <p:spPr>
            <a:xfrm>
              <a:off x="5948342" y="2869883"/>
              <a:ext cx="971550" cy="1304925"/>
            </a:xfrm>
            <a:custGeom>
              <a:avLst/>
              <a:gdLst>
                <a:gd name="connsiteX0" fmla="*/ 349588 w 971550"/>
                <a:gd name="connsiteY0" fmla="*/ 0 h 1304925"/>
                <a:gd name="connsiteX1" fmla="*/ 506751 w 971550"/>
                <a:gd name="connsiteY1" fmla="*/ 67627 h 1304925"/>
                <a:gd name="connsiteX2" fmla="*/ 730588 w 971550"/>
                <a:gd name="connsiteY2" fmla="*/ 184785 h 1304925"/>
                <a:gd name="connsiteX3" fmla="*/ 876320 w 971550"/>
                <a:gd name="connsiteY3" fmla="*/ 316230 h 1304925"/>
                <a:gd name="connsiteX4" fmla="*/ 902990 w 971550"/>
                <a:gd name="connsiteY4" fmla="*/ 340995 h 1304925"/>
                <a:gd name="connsiteX5" fmla="*/ 967760 w 971550"/>
                <a:gd name="connsiteY5" fmla="*/ 489585 h 1304925"/>
                <a:gd name="connsiteX6" fmla="*/ 939185 w 971550"/>
                <a:gd name="connsiteY6" fmla="*/ 685800 h 1304925"/>
                <a:gd name="connsiteX7" fmla="*/ 905848 w 971550"/>
                <a:gd name="connsiteY7" fmla="*/ 773430 h 1304925"/>
                <a:gd name="connsiteX8" fmla="*/ 671533 w 971550"/>
                <a:gd name="connsiteY8" fmla="*/ 1024890 h 1304925"/>
                <a:gd name="connsiteX9" fmla="*/ 482938 w 971550"/>
                <a:gd name="connsiteY9" fmla="*/ 1258252 h 1304925"/>
                <a:gd name="connsiteX10" fmla="*/ 380068 w 971550"/>
                <a:gd name="connsiteY10" fmla="*/ 1310640 h 1304925"/>
                <a:gd name="connsiteX11" fmla="*/ 255290 w 971550"/>
                <a:gd name="connsiteY11" fmla="*/ 1221105 h 1304925"/>
                <a:gd name="connsiteX12" fmla="*/ 68601 w 971550"/>
                <a:gd name="connsiteY12" fmla="*/ 842963 h 1304925"/>
                <a:gd name="connsiteX13" fmla="*/ 30501 w 971550"/>
                <a:gd name="connsiteY13" fmla="*/ 613410 h 1304925"/>
                <a:gd name="connsiteX14" fmla="*/ 20 w 971550"/>
                <a:gd name="connsiteY14" fmla="*/ 227647 h 1304925"/>
                <a:gd name="connsiteX15" fmla="*/ 94318 w 971550"/>
                <a:gd name="connsiteY15" fmla="*/ 102870 h 1304925"/>
                <a:gd name="connsiteX16" fmla="*/ 236240 w 971550"/>
                <a:gd name="connsiteY16" fmla="*/ 42863 h 1304925"/>
                <a:gd name="connsiteX17" fmla="*/ 349588 w 971550"/>
                <a:gd name="connsiteY17" fmla="*/ 0 h 1304925"/>
                <a:gd name="connsiteX18" fmla="*/ 451506 w 971550"/>
                <a:gd name="connsiteY18" fmla="*/ 335280 h 1304925"/>
                <a:gd name="connsiteX19" fmla="*/ 409595 w 971550"/>
                <a:gd name="connsiteY19" fmla="*/ 358140 h 1304925"/>
                <a:gd name="connsiteX20" fmla="*/ 364828 w 971550"/>
                <a:gd name="connsiteY20" fmla="*/ 770572 h 1304925"/>
                <a:gd name="connsiteX21" fmla="*/ 452458 w 971550"/>
                <a:gd name="connsiteY21" fmla="*/ 779145 h 1304925"/>
                <a:gd name="connsiteX22" fmla="*/ 514370 w 971550"/>
                <a:gd name="connsiteY22" fmla="*/ 638175 h 1304925"/>
                <a:gd name="connsiteX23" fmla="*/ 451506 w 971550"/>
                <a:gd name="connsiteY23" fmla="*/ 335280 h 1304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971550" h="1304925">
                  <a:moveTo>
                    <a:pt x="349588" y="0"/>
                  </a:moveTo>
                  <a:cubicBezTo>
                    <a:pt x="401976" y="21908"/>
                    <a:pt x="461031" y="35242"/>
                    <a:pt x="506751" y="67627"/>
                  </a:cubicBezTo>
                  <a:cubicBezTo>
                    <a:pt x="577235" y="116205"/>
                    <a:pt x="648673" y="159067"/>
                    <a:pt x="730588" y="184785"/>
                  </a:cubicBezTo>
                  <a:cubicBezTo>
                    <a:pt x="796310" y="205740"/>
                    <a:pt x="853460" y="242888"/>
                    <a:pt x="876320" y="316230"/>
                  </a:cubicBezTo>
                  <a:cubicBezTo>
                    <a:pt x="879178" y="325755"/>
                    <a:pt x="892513" y="334327"/>
                    <a:pt x="902990" y="340995"/>
                  </a:cubicBezTo>
                  <a:cubicBezTo>
                    <a:pt x="964903" y="381000"/>
                    <a:pt x="980143" y="418147"/>
                    <a:pt x="967760" y="489585"/>
                  </a:cubicBezTo>
                  <a:cubicBezTo>
                    <a:pt x="956331" y="554355"/>
                    <a:pt x="951568" y="621030"/>
                    <a:pt x="939185" y="685800"/>
                  </a:cubicBezTo>
                  <a:cubicBezTo>
                    <a:pt x="933470" y="716280"/>
                    <a:pt x="919183" y="745808"/>
                    <a:pt x="905848" y="773430"/>
                  </a:cubicBezTo>
                  <a:cubicBezTo>
                    <a:pt x="854413" y="881063"/>
                    <a:pt x="765831" y="956310"/>
                    <a:pt x="671533" y="1024890"/>
                  </a:cubicBezTo>
                  <a:cubicBezTo>
                    <a:pt x="587713" y="1086802"/>
                    <a:pt x="523895" y="1162050"/>
                    <a:pt x="482938" y="1258252"/>
                  </a:cubicBezTo>
                  <a:cubicBezTo>
                    <a:pt x="458173" y="1318260"/>
                    <a:pt x="442933" y="1309687"/>
                    <a:pt x="380068" y="1310640"/>
                  </a:cubicBezTo>
                  <a:cubicBezTo>
                    <a:pt x="308631" y="1311593"/>
                    <a:pt x="287676" y="1263968"/>
                    <a:pt x="255290" y="1221105"/>
                  </a:cubicBezTo>
                  <a:cubicBezTo>
                    <a:pt x="168613" y="1106805"/>
                    <a:pt x="89556" y="989647"/>
                    <a:pt x="68601" y="842963"/>
                  </a:cubicBezTo>
                  <a:cubicBezTo>
                    <a:pt x="58123" y="765810"/>
                    <a:pt x="49551" y="688658"/>
                    <a:pt x="30501" y="613410"/>
                  </a:cubicBezTo>
                  <a:cubicBezTo>
                    <a:pt x="-2837" y="485775"/>
                    <a:pt x="973" y="357188"/>
                    <a:pt x="20" y="227647"/>
                  </a:cubicBezTo>
                  <a:cubicBezTo>
                    <a:pt x="-932" y="160020"/>
                    <a:pt x="31453" y="123825"/>
                    <a:pt x="94318" y="102870"/>
                  </a:cubicBezTo>
                  <a:cubicBezTo>
                    <a:pt x="142895" y="86677"/>
                    <a:pt x="188615" y="62865"/>
                    <a:pt x="236240" y="42863"/>
                  </a:cubicBezTo>
                  <a:cubicBezTo>
                    <a:pt x="271483" y="28575"/>
                    <a:pt x="306726" y="16192"/>
                    <a:pt x="349588" y="0"/>
                  </a:cubicBezTo>
                  <a:close/>
                  <a:moveTo>
                    <a:pt x="451506" y="335280"/>
                  </a:moveTo>
                  <a:cubicBezTo>
                    <a:pt x="435313" y="343852"/>
                    <a:pt x="421978" y="350520"/>
                    <a:pt x="409595" y="358140"/>
                  </a:cubicBezTo>
                  <a:cubicBezTo>
                    <a:pt x="302915" y="430530"/>
                    <a:pt x="294343" y="689610"/>
                    <a:pt x="364828" y="770572"/>
                  </a:cubicBezTo>
                  <a:cubicBezTo>
                    <a:pt x="392451" y="802005"/>
                    <a:pt x="423883" y="803910"/>
                    <a:pt x="452458" y="779145"/>
                  </a:cubicBezTo>
                  <a:cubicBezTo>
                    <a:pt x="494368" y="742950"/>
                    <a:pt x="525801" y="696277"/>
                    <a:pt x="514370" y="638175"/>
                  </a:cubicBezTo>
                  <a:cubicBezTo>
                    <a:pt x="496273" y="539115"/>
                    <a:pt x="473413" y="441008"/>
                    <a:pt x="451506" y="33528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accent6"/>
                </a:solidFill>
              </a:endParaRPr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9ED41BD6-DCF3-4421-BC2C-3251F4D0D20B}"/>
                </a:ext>
              </a:extLst>
            </p:cNvPr>
            <p:cNvSpPr/>
            <p:nvPr/>
          </p:nvSpPr>
          <p:spPr>
            <a:xfrm>
              <a:off x="2708102" y="2850951"/>
              <a:ext cx="971550" cy="1114425"/>
            </a:xfrm>
            <a:custGeom>
              <a:avLst/>
              <a:gdLst>
                <a:gd name="connsiteX0" fmla="*/ 756140 w 971550"/>
                <a:gd name="connsiteY0" fmla="*/ 1018104 h 1114425"/>
                <a:gd name="connsiteX1" fmla="*/ 728517 w 971550"/>
                <a:gd name="connsiteY1" fmla="*/ 1051442 h 1114425"/>
                <a:gd name="connsiteX2" fmla="*/ 587547 w 971550"/>
                <a:gd name="connsiteY2" fmla="*/ 794267 h 1114425"/>
                <a:gd name="connsiteX3" fmla="*/ 461817 w 971550"/>
                <a:gd name="connsiteY3" fmla="*/ 930474 h 1114425"/>
                <a:gd name="connsiteX4" fmla="*/ 340850 w 971550"/>
                <a:gd name="connsiteY4" fmla="*/ 1077159 h 1114425"/>
                <a:gd name="connsiteX5" fmla="*/ 214167 w 971550"/>
                <a:gd name="connsiteY5" fmla="*/ 1076207 h 1114425"/>
                <a:gd name="connsiteX6" fmla="*/ 165590 w 971550"/>
                <a:gd name="connsiteY6" fmla="*/ 1095257 h 1114425"/>
                <a:gd name="connsiteX7" fmla="*/ 99867 w 971550"/>
                <a:gd name="connsiteY7" fmla="*/ 939999 h 1114425"/>
                <a:gd name="connsiteX8" fmla="*/ 28429 w 971550"/>
                <a:gd name="connsiteY8" fmla="*/ 578049 h 1114425"/>
                <a:gd name="connsiteX9" fmla="*/ 807 w 971550"/>
                <a:gd name="connsiteY9" fmla="*/ 235149 h 1114425"/>
                <a:gd name="connsiteX10" fmla="*/ 117012 w 971550"/>
                <a:gd name="connsiteY10" fmla="*/ 86559 h 1114425"/>
                <a:gd name="connsiteX11" fmla="*/ 207500 w 971550"/>
                <a:gd name="connsiteY11" fmla="*/ 48459 h 1114425"/>
                <a:gd name="connsiteX12" fmla="*/ 482772 w 971550"/>
                <a:gd name="connsiteY12" fmla="*/ 37982 h 1114425"/>
                <a:gd name="connsiteX13" fmla="*/ 498965 w 971550"/>
                <a:gd name="connsiteY13" fmla="*/ 48459 h 1114425"/>
                <a:gd name="connsiteX14" fmla="*/ 738995 w 971550"/>
                <a:gd name="connsiteY14" fmla="*/ 176094 h 1114425"/>
                <a:gd name="connsiteX15" fmla="*/ 877107 w 971550"/>
                <a:gd name="connsiteY15" fmla="*/ 303729 h 1114425"/>
                <a:gd name="connsiteX16" fmla="*/ 910445 w 971550"/>
                <a:gd name="connsiteY16" fmla="*/ 335162 h 1114425"/>
                <a:gd name="connsiteX17" fmla="*/ 968547 w 971550"/>
                <a:gd name="connsiteY17" fmla="*/ 481847 h 1114425"/>
                <a:gd name="connsiteX18" fmla="*/ 954260 w 971550"/>
                <a:gd name="connsiteY18" fmla="*/ 730449 h 1114425"/>
                <a:gd name="connsiteX19" fmla="*/ 863772 w 971550"/>
                <a:gd name="connsiteY19" fmla="*/ 1028582 h 1114425"/>
                <a:gd name="connsiteX20" fmla="*/ 756140 w 971550"/>
                <a:gd name="connsiteY20" fmla="*/ 1018104 h 1114425"/>
                <a:gd name="connsiteX21" fmla="*/ 400857 w 971550"/>
                <a:gd name="connsiteY21" fmla="*/ 674252 h 1114425"/>
                <a:gd name="connsiteX22" fmla="*/ 445625 w 971550"/>
                <a:gd name="connsiteY22" fmla="*/ 332304 h 1114425"/>
                <a:gd name="connsiteX23" fmla="*/ 355137 w 971550"/>
                <a:gd name="connsiteY23" fmla="*/ 517089 h 1114425"/>
                <a:gd name="connsiteX24" fmla="*/ 400857 w 971550"/>
                <a:gd name="connsiteY24" fmla="*/ 674252 h 1114425"/>
                <a:gd name="connsiteX25" fmla="*/ 553257 w 971550"/>
                <a:gd name="connsiteY25" fmla="*/ 655202 h 1114425"/>
                <a:gd name="connsiteX26" fmla="*/ 424669 w 971550"/>
                <a:gd name="connsiteY26" fmla="*/ 786647 h 1114425"/>
                <a:gd name="connsiteX27" fmla="*/ 553257 w 971550"/>
                <a:gd name="connsiteY27" fmla="*/ 655202 h 1114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971550" h="1114425">
                  <a:moveTo>
                    <a:pt x="756140" y="1018104"/>
                  </a:moveTo>
                  <a:cubicBezTo>
                    <a:pt x="749472" y="1026677"/>
                    <a:pt x="742804" y="1034297"/>
                    <a:pt x="728517" y="1051442"/>
                  </a:cubicBezTo>
                  <a:cubicBezTo>
                    <a:pt x="681845" y="965717"/>
                    <a:pt x="637077" y="884754"/>
                    <a:pt x="587547" y="794267"/>
                  </a:cubicBezTo>
                  <a:cubicBezTo>
                    <a:pt x="545637" y="839034"/>
                    <a:pt x="501822" y="883802"/>
                    <a:pt x="461817" y="930474"/>
                  </a:cubicBezTo>
                  <a:cubicBezTo>
                    <a:pt x="419907" y="978099"/>
                    <a:pt x="383712" y="1030487"/>
                    <a:pt x="340850" y="1077159"/>
                  </a:cubicBezTo>
                  <a:cubicBezTo>
                    <a:pt x="291319" y="1131452"/>
                    <a:pt x="267507" y="1129547"/>
                    <a:pt x="214167" y="1076207"/>
                  </a:cubicBezTo>
                  <a:cubicBezTo>
                    <a:pt x="201785" y="1080969"/>
                    <a:pt x="188450" y="1085732"/>
                    <a:pt x="165590" y="1095257"/>
                  </a:cubicBezTo>
                  <a:cubicBezTo>
                    <a:pt x="142729" y="1042869"/>
                    <a:pt x="112250" y="994292"/>
                    <a:pt x="99867" y="939999"/>
                  </a:cubicBezTo>
                  <a:cubicBezTo>
                    <a:pt x="72244" y="819984"/>
                    <a:pt x="61767" y="695207"/>
                    <a:pt x="28429" y="578049"/>
                  </a:cubicBezTo>
                  <a:cubicBezTo>
                    <a:pt x="-4908" y="463749"/>
                    <a:pt x="9379" y="349449"/>
                    <a:pt x="807" y="235149"/>
                  </a:cubicBezTo>
                  <a:cubicBezTo>
                    <a:pt x="-5860" y="144662"/>
                    <a:pt x="28429" y="105609"/>
                    <a:pt x="117012" y="86559"/>
                  </a:cubicBezTo>
                  <a:cubicBezTo>
                    <a:pt x="148444" y="79892"/>
                    <a:pt x="181782" y="67509"/>
                    <a:pt x="207500" y="48459"/>
                  </a:cubicBezTo>
                  <a:cubicBezTo>
                    <a:pt x="297987" y="-20121"/>
                    <a:pt x="389427" y="-8691"/>
                    <a:pt x="482772" y="37982"/>
                  </a:cubicBezTo>
                  <a:cubicBezTo>
                    <a:pt x="488487" y="40839"/>
                    <a:pt x="494202" y="43697"/>
                    <a:pt x="498965" y="48459"/>
                  </a:cubicBezTo>
                  <a:cubicBezTo>
                    <a:pt x="570402" y="107514"/>
                    <a:pt x="649460" y="148472"/>
                    <a:pt x="738995" y="176094"/>
                  </a:cubicBezTo>
                  <a:cubicBezTo>
                    <a:pt x="801860" y="196097"/>
                    <a:pt x="855200" y="233244"/>
                    <a:pt x="877107" y="303729"/>
                  </a:cubicBezTo>
                  <a:cubicBezTo>
                    <a:pt x="880917" y="316112"/>
                    <a:pt x="898062" y="326589"/>
                    <a:pt x="910445" y="335162"/>
                  </a:cubicBezTo>
                  <a:cubicBezTo>
                    <a:pt x="967595" y="374214"/>
                    <a:pt x="988550" y="417077"/>
                    <a:pt x="968547" y="481847"/>
                  </a:cubicBezTo>
                  <a:cubicBezTo>
                    <a:pt x="942829" y="564714"/>
                    <a:pt x="941877" y="645677"/>
                    <a:pt x="954260" y="730449"/>
                  </a:cubicBezTo>
                  <a:cubicBezTo>
                    <a:pt x="969500" y="841892"/>
                    <a:pt x="925685" y="939047"/>
                    <a:pt x="863772" y="1028582"/>
                  </a:cubicBezTo>
                  <a:cubicBezTo>
                    <a:pt x="833292" y="1069539"/>
                    <a:pt x="811385" y="1065729"/>
                    <a:pt x="756140" y="1018104"/>
                  </a:cubicBezTo>
                  <a:close/>
                  <a:moveTo>
                    <a:pt x="400857" y="674252"/>
                  </a:moveTo>
                  <a:cubicBezTo>
                    <a:pt x="495154" y="577097"/>
                    <a:pt x="493250" y="476132"/>
                    <a:pt x="445625" y="332304"/>
                  </a:cubicBezTo>
                  <a:cubicBezTo>
                    <a:pt x="364662" y="361832"/>
                    <a:pt x="328467" y="438032"/>
                    <a:pt x="355137" y="517089"/>
                  </a:cubicBezTo>
                  <a:cubicBezTo>
                    <a:pt x="372282" y="567572"/>
                    <a:pt x="385617" y="619959"/>
                    <a:pt x="400857" y="674252"/>
                  </a:cubicBezTo>
                  <a:close/>
                  <a:moveTo>
                    <a:pt x="553257" y="655202"/>
                  </a:moveTo>
                  <a:cubicBezTo>
                    <a:pt x="513252" y="696159"/>
                    <a:pt x="473247" y="738069"/>
                    <a:pt x="424669" y="786647"/>
                  </a:cubicBezTo>
                  <a:cubicBezTo>
                    <a:pt x="492297" y="791409"/>
                    <a:pt x="544685" y="737117"/>
                    <a:pt x="553257" y="65520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solidFill>
                  <a:schemeClr val="accent6"/>
                </a:solidFill>
              </a:endParaRPr>
            </a:p>
          </p:txBody>
        </p:sp>
      </p:grpSp>
      <p:grpSp>
        <p:nvGrpSpPr>
          <p:cNvPr id="283" name="Group 282">
            <a:extLst>
              <a:ext uri="{FF2B5EF4-FFF2-40B4-BE49-F238E27FC236}">
                <a16:creationId xmlns:a16="http://schemas.microsoft.com/office/drawing/2014/main" id="{2D62F1CC-F6B9-45BB-AFF6-EEE1A937A009}"/>
              </a:ext>
            </a:extLst>
          </p:cNvPr>
          <p:cNvGrpSpPr/>
          <p:nvPr/>
        </p:nvGrpSpPr>
        <p:grpSpPr>
          <a:xfrm>
            <a:off x="4977869" y="4983107"/>
            <a:ext cx="3080605" cy="952485"/>
            <a:chOff x="3731519" y="2326153"/>
            <a:chExt cx="1641893" cy="507653"/>
          </a:xfrm>
          <a:solidFill>
            <a:schemeClr val="accent5"/>
          </a:solidFill>
        </p:grpSpPr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47CE011E-E1C5-4E52-878C-EB7446591A0D}"/>
                </a:ext>
              </a:extLst>
            </p:cNvPr>
            <p:cNvSpPr/>
            <p:nvPr/>
          </p:nvSpPr>
          <p:spPr>
            <a:xfrm>
              <a:off x="3731519" y="2326153"/>
              <a:ext cx="320464" cy="507653"/>
            </a:xfrm>
            <a:custGeom>
              <a:avLst/>
              <a:gdLst/>
              <a:ahLst/>
              <a:cxnLst/>
              <a:rect l="l" t="t" r="r" b="b"/>
              <a:pathLst>
                <a:path w="320464" h="507653">
                  <a:moveTo>
                    <a:pt x="157720" y="0"/>
                  </a:moveTo>
                  <a:cubicBezTo>
                    <a:pt x="205941" y="0"/>
                    <a:pt x="241827" y="12557"/>
                    <a:pt x="265379" y="37672"/>
                  </a:cubicBezTo>
                  <a:cubicBezTo>
                    <a:pt x="288931" y="62787"/>
                    <a:pt x="302939" y="99008"/>
                    <a:pt x="307404" y="146335"/>
                  </a:cubicBezTo>
                  <a:lnTo>
                    <a:pt x="214312" y="151358"/>
                  </a:lnTo>
                  <a:cubicBezTo>
                    <a:pt x="210517" y="101575"/>
                    <a:pt x="190872" y="76684"/>
                    <a:pt x="155376" y="76684"/>
                  </a:cubicBezTo>
                  <a:cubicBezTo>
                    <a:pt x="140866" y="76684"/>
                    <a:pt x="128811" y="81093"/>
                    <a:pt x="119211" y="89911"/>
                  </a:cubicBezTo>
                  <a:cubicBezTo>
                    <a:pt x="109612" y="98729"/>
                    <a:pt x="104812" y="110282"/>
                    <a:pt x="104812" y="124569"/>
                  </a:cubicBezTo>
                  <a:cubicBezTo>
                    <a:pt x="104812" y="134392"/>
                    <a:pt x="106765" y="143098"/>
                    <a:pt x="110672" y="150689"/>
                  </a:cubicBezTo>
                  <a:cubicBezTo>
                    <a:pt x="114579" y="158279"/>
                    <a:pt x="122448" y="166371"/>
                    <a:pt x="134280" y="174966"/>
                  </a:cubicBezTo>
                  <a:cubicBezTo>
                    <a:pt x="146112" y="183561"/>
                    <a:pt x="163748" y="193328"/>
                    <a:pt x="187188" y="204267"/>
                  </a:cubicBezTo>
                  <a:cubicBezTo>
                    <a:pt x="222684" y="221010"/>
                    <a:pt x="250031" y="237083"/>
                    <a:pt x="269230" y="252487"/>
                  </a:cubicBezTo>
                  <a:cubicBezTo>
                    <a:pt x="288429" y="267891"/>
                    <a:pt x="301767" y="283964"/>
                    <a:pt x="309246" y="300707"/>
                  </a:cubicBezTo>
                  <a:cubicBezTo>
                    <a:pt x="316725" y="317450"/>
                    <a:pt x="320464" y="337207"/>
                    <a:pt x="320464" y="359978"/>
                  </a:cubicBezTo>
                  <a:cubicBezTo>
                    <a:pt x="320464" y="388553"/>
                    <a:pt x="313990" y="414003"/>
                    <a:pt x="301042" y="436327"/>
                  </a:cubicBezTo>
                  <a:cubicBezTo>
                    <a:pt x="288094" y="458651"/>
                    <a:pt x="269621" y="476120"/>
                    <a:pt x="245622" y="488733"/>
                  </a:cubicBezTo>
                  <a:cubicBezTo>
                    <a:pt x="221623" y="501346"/>
                    <a:pt x="193439" y="507653"/>
                    <a:pt x="161069" y="507653"/>
                  </a:cubicBezTo>
                  <a:cubicBezTo>
                    <a:pt x="110393" y="507653"/>
                    <a:pt x="71437" y="493700"/>
                    <a:pt x="44202" y="465795"/>
                  </a:cubicBezTo>
                  <a:cubicBezTo>
                    <a:pt x="16966" y="437890"/>
                    <a:pt x="2232" y="396143"/>
                    <a:pt x="0" y="340556"/>
                  </a:cubicBezTo>
                  <a:lnTo>
                    <a:pt x="94096" y="332184"/>
                  </a:lnTo>
                  <a:cubicBezTo>
                    <a:pt x="95213" y="356518"/>
                    <a:pt x="98617" y="375772"/>
                    <a:pt x="104310" y="389948"/>
                  </a:cubicBezTo>
                  <a:cubicBezTo>
                    <a:pt x="110002" y="404124"/>
                    <a:pt x="117872" y="414170"/>
                    <a:pt x="127918" y="420086"/>
                  </a:cubicBezTo>
                  <a:cubicBezTo>
                    <a:pt x="137964" y="426002"/>
                    <a:pt x="150353" y="428960"/>
                    <a:pt x="165087" y="428960"/>
                  </a:cubicBezTo>
                  <a:cubicBezTo>
                    <a:pt x="178482" y="428960"/>
                    <a:pt x="190035" y="426058"/>
                    <a:pt x="199746" y="420254"/>
                  </a:cubicBezTo>
                  <a:cubicBezTo>
                    <a:pt x="209457" y="414449"/>
                    <a:pt x="216768" y="406859"/>
                    <a:pt x="221679" y="397483"/>
                  </a:cubicBezTo>
                  <a:cubicBezTo>
                    <a:pt x="226591" y="388107"/>
                    <a:pt x="229046" y="377949"/>
                    <a:pt x="229046" y="367010"/>
                  </a:cubicBezTo>
                  <a:cubicBezTo>
                    <a:pt x="229046" y="355625"/>
                    <a:pt x="226200" y="345244"/>
                    <a:pt x="220507" y="335868"/>
                  </a:cubicBezTo>
                  <a:cubicBezTo>
                    <a:pt x="214815" y="326492"/>
                    <a:pt x="204713" y="316892"/>
                    <a:pt x="190202" y="307070"/>
                  </a:cubicBezTo>
                  <a:cubicBezTo>
                    <a:pt x="175691" y="297247"/>
                    <a:pt x="155153" y="286531"/>
                    <a:pt x="128587" y="274923"/>
                  </a:cubicBezTo>
                  <a:cubicBezTo>
                    <a:pt x="87957" y="257063"/>
                    <a:pt x="58545" y="236804"/>
                    <a:pt x="40351" y="214145"/>
                  </a:cubicBezTo>
                  <a:cubicBezTo>
                    <a:pt x="22157" y="191486"/>
                    <a:pt x="13059" y="164530"/>
                    <a:pt x="13059" y="133276"/>
                  </a:cubicBezTo>
                  <a:cubicBezTo>
                    <a:pt x="13059" y="107380"/>
                    <a:pt x="19031" y="84330"/>
                    <a:pt x="30975" y="64126"/>
                  </a:cubicBezTo>
                  <a:cubicBezTo>
                    <a:pt x="42918" y="43923"/>
                    <a:pt x="59829" y="28184"/>
                    <a:pt x="81706" y="16911"/>
                  </a:cubicBezTo>
                  <a:cubicBezTo>
                    <a:pt x="103584" y="5637"/>
                    <a:pt x="128922" y="0"/>
                    <a:pt x="157720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6"/>
                </a:solidFill>
              </a:endParaRPr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16EFFB33-EB95-4E3B-8E6B-4CA2128B093D}"/>
                </a:ext>
              </a:extLst>
            </p:cNvPr>
            <p:cNvSpPr/>
            <p:nvPr/>
          </p:nvSpPr>
          <p:spPr>
            <a:xfrm>
              <a:off x="4189649" y="2334525"/>
              <a:ext cx="381074" cy="490909"/>
            </a:xfrm>
            <a:custGeom>
              <a:avLst/>
              <a:gdLst/>
              <a:ahLst/>
              <a:cxnLst/>
              <a:rect l="l" t="t" r="r" b="b"/>
              <a:pathLst>
                <a:path w="381074" h="490909">
                  <a:moveTo>
                    <a:pt x="191207" y="91082"/>
                  </a:moveTo>
                  <a:lnTo>
                    <a:pt x="138633" y="313432"/>
                  </a:lnTo>
                  <a:lnTo>
                    <a:pt x="243111" y="313432"/>
                  </a:lnTo>
                  <a:close/>
                  <a:moveTo>
                    <a:pt x="140642" y="0"/>
                  </a:moveTo>
                  <a:lnTo>
                    <a:pt x="241771" y="0"/>
                  </a:lnTo>
                  <a:lnTo>
                    <a:pt x="381074" y="490909"/>
                  </a:lnTo>
                  <a:lnTo>
                    <a:pt x="284299" y="490909"/>
                  </a:lnTo>
                  <a:lnTo>
                    <a:pt x="261528" y="393799"/>
                  </a:lnTo>
                  <a:lnTo>
                    <a:pt x="119546" y="393799"/>
                  </a:lnTo>
                  <a:lnTo>
                    <a:pt x="96441" y="490909"/>
                  </a:lnTo>
                  <a:lnTo>
                    <a:pt x="0" y="490909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6"/>
                </a:solidFill>
              </a:endParaRPr>
            </a:p>
          </p:txBody>
        </p:sp>
        <p:sp>
          <p:nvSpPr>
            <p:cNvPr id="286" name="TextBox 285">
              <a:extLst>
                <a:ext uri="{FF2B5EF4-FFF2-40B4-BE49-F238E27FC236}">
                  <a16:creationId xmlns:a16="http://schemas.microsoft.com/office/drawing/2014/main" id="{43FCE380-4FDD-4E61-80E4-2F6A2E958C97}"/>
                </a:ext>
              </a:extLst>
            </p:cNvPr>
            <p:cNvSpPr txBox="1"/>
            <p:nvPr/>
          </p:nvSpPr>
          <p:spPr>
            <a:xfrm>
              <a:off x="4708390" y="2334525"/>
              <a:ext cx="279945" cy="490909"/>
            </a:xfrm>
            <a:custGeom>
              <a:avLst/>
              <a:gdLst/>
              <a:ahLst/>
              <a:cxnLst/>
              <a:rect l="l" t="t" r="r" b="b"/>
              <a:pathLst>
                <a:path w="279945" h="490909">
                  <a:moveTo>
                    <a:pt x="0" y="0"/>
                  </a:moveTo>
                  <a:lnTo>
                    <a:pt x="93092" y="0"/>
                  </a:lnTo>
                  <a:lnTo>
                    <a:pt x="93092" y="412886"/>
                  </a:lnTo>
                  <a:lnTo>
                    <a:pt x="279945" y="412886"/>
                  </a:lnTo>
                  <a:lnTo>
                    <a:pt x="279945" y="490909"/>
                  </a:lnTo>
                  <a:lnTo>
                    <a:pt x="0" y="490909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ko-KR" altLang="en-US" sz="5400" b="1" spc="-150" dirty="0">
                <a:solidFill>
                  <a:schemeClr val="accent6"/>
                </a:solidFill>
                <a:latin typeface="Arial Nova Cond" panose="020B0506020202020204" pitchFamily="34" charset="0"/>
                <a:cs typeface="Arial" pitchFamily="34" charset="0"/>
              </a:endParaRPr>
            </a:p>
          </p:txBody>
        </p:sp>
        <p:sp>
          <p:nvSpPr>
            <p:cNvPr id="287" name="TextBox 286">
              <a:extLst>
                <a:ext uri="{FF2B5EF4-FFF2-40B4-BE49-F238E27FC236}">
                  <a16:creationId xmlns:a16="http://schemas.microsoft.com/office/drawing/2014/main" id="{5B3C544B-A950-4AB6-B5ED-563546370D85}"/>
                </a:ext>
              </a:extLst>
            </p:cNvPr>
            <p:cNvSpPr txBox="1"/>
            <p:nvPr/>
          </p:nvSpPr>
          <p:spPr>
            <a:xfrm>
              <a:off x="5126002" y="2334525"/>
              <a:ext cx="247410" cy="490909"/>
            </a:xfrm>
            <a:custGeom>
              <a:avLst/>
              <a:gdLst/>
              <a:ahLst/>
              <a:cxnLst/>
              <a:rect l="l" t="t" r="r" b="b"/>
              <a:pathLst>
                <a:path w="247410" h="490909">
                  <a:moveTo>
                    <a:pt x="0" y="0"/>
                  </a:moveTo>
                  <a:lnTo>
                    <a:pt x="238703" y="0"/>
                  </a:lnTo>
                  <a:lnTo>
                    <a:pt x="238703" y="77688"/>
                  </a:lnTo>
                  <a:lnTo>
                    <a:pt x="74621" y="77688"/>
                  </a:lnTo>
                  <a:lnTo>
                    <a:pt x="74621" y="193551"/>
                  </a:lnTo>
                  <a:lnTo>
                    <a:pt x="223300" y="193551"/>
                  </a:lnTo>
                  <a:lnTo>
                    <a:pt x="223300" y="271239"/>
                  </a:lnTo>
                  <a:lnTo>
                    <a:pt x="74621" y="271239"/>
                  </a:lnTo>
                  <a:lnTo>
                    <a:pt x="74621" y="413221"/>
                  </a:lnTo>
                  <a:lnTo>
                    <a:pt x="247410" y="413221"/>
                  </a:lnTo>
                  <a:lnTo>
                    <a:pt x="247410" y="490909"/>
                  </a:lnTo>
                  <a:lnTo>
                    <a:pt x="0" y="490909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ko-KR" altLang="en-US" sz="5400" b="1" spc="-150" dirty="0">
                <a:solidFill>
                  <a:schemeClr val="accent6"/>
                </a:solidFill>
                <a:latin typeface="Arial Nova Cond" panose="020B0506020202020204" pitchFamily="34" charset="0"/>
                <a:cs typeface="Arial" pitchFamily="34" charset="0"/>
              </a:endParaRPr>
            </a:p>
          </p:txBody>
        </p:sp>
      </p:grpSp>
      <p:sp>
        <p:nvSpPr>
          <p:cNvPr id="318" name="Freeform: Shape 317">
            <a:extLst>
              <a:ext uri="{FF2B5EF4-FFF2-40B4-BE49-F238E27FC236}">
                <a16:creationId xmlns:a16="http://schemas.microsoft.com/office/drawing/2014/main" id="{2C474C0B-CC6A-4386-9834-4031EF1299A1}"/>
              </a:ext>
            </a:extLst>
          </p:cNvPr>
          <p:cNvSpPr/>
          <p:nvPr/>
        </p:nvSpPr>
        <p:spPr>
          <a:xfrm>
            <a:off x="2" y="2"/>
            <a:ext cx="12191853" cy="6860965"/>
          </a:xfrm>
          <a:custGeom>
            <a:avLst/>
            <a:gdLst>
              <a:gd name="connsiteX0" fmla="*/ 2973323 w 12191853"/>
              <a:gd name="connsiteY0" fmla="*/ 6688508 h 6860965"/>
              <a:gd name="connsiteX1" fmla="*/ 2949110 w 12191853"/>
              <a:gd name="connsiteY1" fmla="*/ 6708448 h 6860965"/>
              <a:gd name="connsiteX2" fmla="*/ 2910653 w 12191853"/>
              <a:gd name="connsiteY2" fmla="*/ 6788209 h 6860965"/>
              <a:gd name="connsiteX3" fmla="*/ 2898547 w 12191853"/>
              <a:gd name="connsiteY3" fmla="*/ 6794618 h 6860965"/>
              <a:gd name="connsiteX4" fmla="*/ 2894275 w 12191853"/>
              <a:gd name="connsiteY4" fmla="*/ 6781087 h 6860965"/>
              <a:gd name="connsiteX5" fmla="*/ 2897122 w 12191853"/>
              <a:gd name="connsiteY5" fmla="*/ 6738358 h 6860965"/>
              <a:gd name="connsiteX6" fmla="*/ 2881455 w 12191853"/>
              <a:gd name="connsiteY6" fmla="*/ 6722691 h 6860965"/>
              <a:gd name="connsiteX7" fmla="*/ 2831605 w 12191853"/>
              <a:gd name="connsiteY7" fmla="*/ 6729812 h 6860965"/>
              <a:gd name="connsiteX8" fmla="*/ 2820211 w 12191853"/>
              <a:gd name="connsiteY8" fmla="*/ 6748328 h 6860965"/>
              <a:gd name="connsiteX9" fmla="*/ 2948398 w 12191853"/>
              <a:gd name="connsiteY9" fmla="*/ 6833786 h 6860965"/>
              <a:gd name="connsiteX10" fmla="*/ 3017477 w 12191853"/>
              <a:gd name="connsiteY10" fmla="*/ 6798179 h 6860965"/>
              <a:gd name="connsiteX11" fmla="*/ 3007506 w 12191853"/>
              <a:gd name="connsiteY11" fmla="*/ 6707736 h 6860965"/>
              <a:gd name="connsiteX12" fmla="*/ 2973323 w 12191853"/>
              <a:gd name="connsiteY12" fmla="*/ 6688508 h 6860965"/>
              <a:gd name="connsiteX13" fmla="*/ 1565403 w 12191853"/>
              <a:gd name="connsiteY13" fmla="*/ 6626551 h 6860965"/>
              <a:gd name="connsiteX14" fmla="*/ 1489915 w 12191853"/>
              <a:gd name="connsiteY14" fmla="*/ 6695629 h 6860965"/>
              <a:gd name="connsiteX15" fmla="*/ 1510567 w 12191853"/>
              <a:gd name="connsiteY15" fmla="*/ 6789633 h 6860965"/>
              <a:gd name="connsiteX16" fmla="*/ 1753410 w 12191853"/>
              <a:gd name="connsiteY16" fmla="*/ 6744768 h 6860965"/>
              <a:gd name="connsiteX17" fmla="*/ 1751274 w 12191853"/>
              <a:gd name="connsiteY17" fmla="*/ 6731949 h 6860965"/>
              <a:gd name="connsiteX18" fmla="*/ 1658694 w 12191853"/>
              <a:gd name="connsiteY18" fmla="*/ 6689220 h 6860965"/>
              <a:gd name="connsiteX19" fmla="*/ 1633057 w 12191853"/>
              <a:gd name="connsiteY19" fmla="*/ 6789633 h 6860965"/>
              <a:gd name="connsiteX20" fmla="*/ 1601010 w 12191853"/>
              <a:gd name="connsiteY20" fmla="*/ 6664294 h 6860965"/>
              <a:gd name="connsiteX21" fmla="*/ 1565403 w 12191853"/>
              <a:gd name="connsiteY21" fmla="*/ 6626551 h 6860965"/>
              <a:gd name="connsiteX22" fmla="*/ 1982100 w 12191853"/>
              <a:gd name="connsiteY22" fmla="*/ 6616314 h 6860965"/>
              <a:gd name="connsiteX23" fmla="*/ 1957085 w 12191853"/>
              <a:gd name="connsiteY23" fmla="*/ 6616581 h 6860965"/>
              <a:gd name="connsiteX24" fmla="*/ 1934296 w 12191853"/>
              <a:gd name="connsiteY24" fmla="*/ 6650051 h 6860965"/>
              <a:gd name="connsiteX25" fmla="*/ 1910795 w 12191853"/>
              <a:gd name="connsiteY25" fmla="*/ 6781799 h 6860965"/>
              <a:gd name="connsiteX26" fmla="*/ 1882309 w 12191853"/>
              <a:gd name="connsiteY26" fmla="*/ 6699190 h 6860965"/>
              <a:gd name="connsiteX27" fmla="*/ 1865218 w 12191853"/>
              <a:gd name="connsiteY27" fmla="*/ 6692068 h 6860965"/>
              <a:gd name="connsiteX28" fmla="*/ 1794003 w 12191853"/>
              <a:gd name="connsiteY28" fmla="*/ 6729812 h 6860965"/>
              <a:gd name="connsiteX29" fmla="*/ 1790442 w 12191853"/>
              <a:gd name="connsiteY29" fmla="*/ 6746904 h 6860965"/>
              <a:gd name="connsiteX30" fmla="*/ 2003375 w 12191853"/>
              <a:gd name="connsiteY30" fmla="*/ 6794618 h 6860965"/>
              <a:gd name="connsiteX31" fmla="*/ 2055362 w 12191853"/>
              <a:gd name="connsiteY31" fmla="*/ 6724115 h 6860965"/>
              <a:gd name="connsiteX32" fmla="*/ 2005511 w 12191853"/>
              <a:gd name="connsiteY32" fmla="*/ 6625126 h 6860965"/>
              <a:gd name="connsiteX33" fmla="*/ 1982100 w 12191853"/>
              <a:gd name="connsiteY33" fmla="*/ 6616314 h 6860965"/>
              <a:gd name="connsiteX34" fmla="*/ 2665674 w 12191853"/>
              <a:gd name="connsiteY34" fmla="*/ 6593079 h 6860965"/>
              <a:gd name="connsiteX35" fmla="*/ 2597308 w 12191853"/>
              <a:gd name="connsiteY35" fmla="*/ 6649339 h 6860965"/>
              <a:gd name="connsiteX36" fmla="*/ 2615111 w 12191853"/>
              <a:gd name="connsiteY36" fmla="*/ 6719842 h 6860965"/>
              <a:gd name="connsiteX37" fmla="*/ 2797421 w 12191853"/>
              <a:gd name="connsiteY37" fmla="*/ 6724827 h 6860965"/>
              <a:gd name="connsiteX38" fmla="*/ 2746148 w 12191853"/>
              <a:gd name="connsiteY38" fmla="*/ 6677825 h 6860965"/>
              <a:gd name="connsiteX39" fmla="*/ 2729055 w 12191853"/>
              <a:gd name="connsiteY39" fmla="*/ 6679962 h 6860965"/>
              <a:gd name="connsiteX40" fmla="*/ 2708403 w 12191853"/>
              <a:gd name="connsiteY40" fmla="*/ 6714857 h 6860965"/>
              <a:gd name="connsiteX41" fmla="*/ 2693449 w 12191853"/>
              <a:gd name="connsiteY41" fmla="*/ 6726964 h 6860965"/>
              <a:gd name="connsiteX42" fmla="*/ 2685616 w 12191853"/>
              <a:gd name="connsiteY42" fmla="*/ 6709872 h 6860965"/>
              <a:gd name="connsiteX43" fmla="*/ 2697010 w 12191853"/>
              <a:gd name="connsiteY43" fmla="*/ 6636521 h 6860965"/>
              <a:gd name="connsiteX44" fmla="*/ 2665674 w 12191853"/>
              <a:gd name="connsiteY44" fmla="*/ 6593079 h 6860965"/>
              <a:gd name="connsiteX45" fmla="*/ 551302 w 12191853"/>
              <a:gd name="connsiteY45" fmla="*/ 6500500 h 6860965"/>
              <a:gd name="connsiteX46" fmla="*/ 522104 w 12191853"/>
              <a:gd name="connsiteY46" fmla="*/ 6518304 h 6860965"/>
              <a:gd name="connsiteX47" fmla="*/ 402463 w 12191853"/>
              <a:gd name="connsiteY47" fmla="*/ 6685659 h 6860965"/>
              <a:gd name="connsiteX48" fmla="*/ 383235 w 12191853"/>
              <a:gd name="connsiteY48" fmla="*/ 6674977 h 6860965"/>
              <a:gd name="connsiteX49" fmla="*/ 403887 w 12191853"/>
              <a:gd name="connsiteY49" fmla="*/ 6576700 h 6860965"/>
              <a:gd name="connsiteX50" fmla="*/ 418842 w 12191853"/>
              <a:gd name="connsiteY50" fmla="*/ 6536107 h 6860965"/>
              <a:gd name="connsiteX51" fmla="*/ 296352 w 12191853"/>
              <a:gd name="connsiteY51" fmla="*/ 6540381 h 6860965"/>
              <a:gd name="connsiteX52" fmla="*/ 252199 w 12191853"/>
              <a:gd name="connsiteY52" fmla="*/ 6536107 h 6860965"/>
              <a:gd name="connsiteX53" fmla="*/ 260033 w 12191853"/>
              <a:gd name="connsiteY53" fmla="*/ 6583822 h 6860965"/>
              <a:gd name="connsiteX54" fmla="*/ 413145 w 12191853"/>
              <a:gd name="connsiteY54" fmla="*/ 6761147 h 6860965"/>
              <a:gd name="connsiteX55" fmla="*/ 501451 w 12191853"/>
              <a:gd name="connsiteY55" fmla="*/ 6779663 h 6860965"/>
              <a:gd name="connsiteX56" fmla="*/ 619668 w 12191853"/>
              <a:gd name="connsiteY56" fmla="*/ 6730525 h 6860965"/>
              <a:gd name="connsiteX57" fmla="*/ 645306 w 12191853"/>
              <a:gd name="connsiteY57" fmla="*/ 6590943 h 6860965"/>
              <a:gd name="connsiteX58" fmla="*/ 551302 w 12191853"/>
              <a:gd name="connsiteY58" fmla="*/ 6500500 h 6860965"/>
              <a:gd name="connsiteX59" fmla="*/ 819816 w 12191853"/>
              <a:gd name="connsiteY59" fmla="*/ 6350771 h 6860965"/>
              <a:gd name="connsiteX60" fmla="*/ 801266 w 12191853"/>
              <a:gd name="connsiteY60" fmla="*/ 6355222 h 6860965"/>
              <a:gd name="connsiteX61" fmla="*/ 755689 w 12191853"/>
              <a:gd name="connsiteY61" fmla="*/ 6424300 h 6860965"/>
              <a:gd name="connsiteX62" fmla="*/ 796993 w 12191853"/>
              <a:gd name="connsiteY62" fmla="*/ 6488394 h 6860965"/>
              <a:gd name="connsiteX63" fmla="*/ 953666 w 12191853"/>
              <a:gd name="connsiteY63" fmla="*/ 6446377 h 6860965"/>
              <a:gd name="connsiteX64" fmla="*/ 943696 w 12191853"/>
              <a:gd name="connsiteY64" fmla="*/ 6420740 h 6860965"/>
              <a:gd name="connsiteX65" fmla="*/ 899543 w 12191853"/>
              <a:gd name="connsiteY65" fmla="*/ 6402223 h 6860965"/>
              <a:gd name="connsiteX66" fmla="*/ 886724 w 12191853"/>
              <a:gd name="connsiteY66" fmla="*/ 6410057 h 6860965"/>
              <a:gd name="connsiteX67" fmla="*/ 873193 w 12191853"/>
              <a:gd name="connsiteY67" fmla="*/ 6471302 h 6860965"/>
              <a:gd name="connsiteX68" fmla="*/ 846132 w 12191853"/>
              <a:gd name="connsiteY68" fmla="*/ 6429285 h 6860965"/>
              <a:gd name="connsiteX69" fmla="*/ 841147 w 12191853"/>
              <a:gd name="connsiteY69" fmla="*/ 6384420 h 6860965"/>
              <a:gd name="connsiteX70" fmla="*/ 819816 w 12191853"/>
              <a:gd name="connsiteY70" fmla="*/ 6350771 h 6860965"/>
              <a:gd name="connsiteX71" fmla="*/ 1123870 w 12191853"/>
              <a:gd name="connsiteY71" fmla="*/ 6323887 h 6860965"/>
              <a:gd name="connsiteX72" fmla="*/ 1098945 w 12191853"/>
              <a:gd name="connsiteY72" fmla="*/ 6355934 h 6860965"/>
              <a:gd name="connsiteX73" fmla="*/ 1092535 w 12191853"/>
              <a:gd name="connsiteY73" fmla="*/ 6439967 h 6860965"/>
              <a:gd name="connsiteX74" fmla="*/ 1083278 w 12191853"/>
              <a:gd name="connsiteY74" fmla="*/ 6449938 h 6860965"/>
              <a:gd name="connsiteX75" fmla="*/ 1075444 w 12191853"/>
              <a:gd name="connsiteY75" fmla="*/ 6440680 h 6860965"/>
              <a:gd name="connsiteX76" fmla="*/ 1056216 w 12191853"/>
              <a:gd name="connsiteY76" fmla="*/ 6380147 h 6860965"/>
              <a:gd name="connsiteX77" fmla="*/ 985001 w 12191853"/>
              <a:gd name="connsiteY77" fmla="*/ 6424300 h 6860965"/>
              <a:gd name="connsiteX78" fmla="*/ 1170872 w 12191853"/>
              <a:gd name="connsiteY78" fmla="*/ 6450650 h 6860965"/>
              <a:gd name="connsiteX79" fmla="*/ 1188676 w 12191853"/>
              <a:gd name="connsiteY79" fmla="*/ 6375874 h 6860965"/>
              <a:gd name="connsiteX80" fmla="*/ 1123870 w 12191853"/>
              <a:gd name="connsiteY80" fmla="*/ 6323887 h 6860965"/>
              <a:gd name="connsiteX81" fmla="*/ 3260319 w 12191853"/>
              <a:gd name="connsiteY81" fmla="*/ 6303235 h 6860965"/>
              <a:gd name="connsiteX82" fmla="*/ 3245364 w 12191853"/>
              <a:gd name="connsiteY82" fmla="*/ 6316054 h 6860965"/>
              <a:gd name="connsiteX83" fmla="*/ 3239667 w 12191853"/>
              <a:gd name="connsiteY83" fmla="*/ 6323175 h 6860965"/>
              <a:gd name="connsiteX84" fmla="*/ 3260319 w 12191853"/>
              <a:gd name="connsiteY84" fmla="*/ 6303235 h 6860965"/>
              <a:gd name="connsiteX85" fmla="*/ 3911223 w 12191853"/>
              <a:gd name="connsiteY85" fmla="*/ 6192852 h 6860965"/>
              <a:gd name="connsiteX86" fmla="*/ 3876328 w 12191853"/>
              <a:gd name="connsiteY86" fmla="*/ 6227035 h 6860965"/>
              <a:gd name="connsiteX87" fmla="*/ 3938997 w 12191853"/>
              <a:gd name="connsiteY87" fmla="*/ 6199973 h 6860965"/>
              <a:gd name="connsiteX88" fmla="*/ 3948255 w 12191853"/>
              <a:gd name="connsiteY88" fmla="*/ 6204246 h 6860965"/>
              <a:gd name="connsiteX89" fmla="*/ 3911223 w 12191853"/>
              <a:gd name="connsiteY89" fmla="*/ 6192852 h 6860965"/>
              <a:gd name="connsiteX90" fmla="*/ 1729197 w 12191853"/>
              <a:gd name="connsiteY90" fmla="*/ 6057543 h 6860965"/>
              <a:gd name="connsiteX91" fmla="*/ 1612405 w 12191853"/>
              <a:gd name="connsiteY91" fmla="*/ 6156532 h 6860965"/>
              <a:gd name="connsiteX92" fmla="*/ 1614541 w 12191853"/>
              <a:gd name="connsiteY92" fmla="*/ 6177896 h 6860965"/>
              <a:gd name="connsiteX93" fmla="*/ 1705696 w 12191853"/>
              <a:gd name="connsiteY93" fmla="*/ 6294689 h 6860965"/>
              <a:gd name="connsiteX94" fmla="*/ 1807534 w 12191853"/>
              <a:gd name="connsiteY94" fmla="*/ 6412194 h 6860965"/>
              <a:gd name="connsiteX95" fmla="*/ 1934296 w 12191853"/>
              <a:gd name="connsiteY95" fmla="*/ 6454210 h 6860965"/>
              <a:gd name="connsiteX96" fmla="*/ 1952812 w 12191853"/>
              <a:gd name="connsiteY96" fmla="*/ 6449938 h 6860965"/>
              <a:gd name="connsiteX97" fmla="*/ 1944979 w 12191853"/>
              <a:gd name="connsiteY97" fmla="*/ 6433558 h 6860965"/>
              <a:gd name="connsiteX98" fmla="*/ 1913644 w 12191853"/>
              <a:gd name="connsiteY98" fmla="*/ 6376586 h 6860965"/>
              <a:gd name="connsiteX99" fmla="*/ 1889431 w 12191853"/>
              <a:gd name="connsiteY99" fmla="*/ 6356646 h 6860965"/>
              <a:gd name="connsiteX100" fmla="*/ 1769078 w 12191853"/>
              <a:gd name="connsiteY100" fmla="*/ 6270476 h 6860965"/>
              <a:gd name="connsiteX101" fmla="*/ 1737743 w 12191853"/>
              <a:gd name="connsiteY101" fmla="*/ 6144425 h 6860965"/>
              <a:gd name="connsiteX102" fmla="*/ 1737743 w 12191853"/>
              <a:gd name="connsiteY102" fmla="*/ 6059680 h 6860965"/>
              <a:gd name="connsiteX103" fmla="*/ 4395484 w 12191853"/>
              <a:gd name="connsiteY103" fmla="*/ 5988465 h 6860965"/>
              <a:gd name="connsiteX104" fmla="*/ 4353468 w 12191853"/>
              <a:gd name="connsiteY104" fmla="*/ 5994874 h 6860965"/>
              <a:gd name="connsiteX105" fmla="*/ 4291510 w 12191853"/>
              <a:gd name="connsiteY105" fmla="*/ 6133031 h 6860965"/>
              <a:gd name="connsiteX106" fmla="*/ 4287950 w 12191853"/>
              <a:gd name="connsiteY106" fmla="*/ 6167214 h 6860965"/>
              <a:gd name="connsiteX107" fmla="*/ 4266586 w 12191853"/>
              <a:gd name="connsiteY107" fmla="*/ 6212792 h 6860965"/>
              <a:gd name="connsiteX108" fmla="*/ 4267298 w 12191853"/>
              <a:gd name="connsiteY108" fmla="*/ 6268339 h 6860965"/>
              <a:gd name="connsiteX109" fmla="*/ 4275131 w 12191853"/>
              <a:gd name="connsiteY109" fmla="*/ 6291840 h 6860965"/>
              <a:gd name="connsiteX110" fmla="*/ 4324982 w 12191853"/>
              <a:gd name="connsiteY110" fmla="*/ 6410769 h 6860965"/>
              <a:gd name="connsiteX111" fmla="*/ 4327831 w 12191853"/>
              <a:gd name="connsiteY111" fmla="*/ 6420027 h 6860965"/>
              <a:gd name="connsiteX112" fmla="*/ 4364151 w 12191853"/>
              <a:gd name="connsiteY112" fmla="*/ 6512607 h 6860965"/>
              <a:gd name="connsiteX113" fmla="*/ 4455306 w 12191853"/>
              <a:gd name="connsiteY113" fmla="*/ 6526138 h 6860965"/>
              <a:gd name="connsiteX114" fmla="*/ 4474534 w 12191853"/>
              <a:gd name="connsiteY114" fmla="*/ 6519016 h 6860965"/>
              <a:gd name="connsiteX115" fmla="*/ 4447471 w 12191853"/>
              <a:gd name="connsiteY115" fmla="*/ 6502637 h 6860965"/>
              <a:gd name="connsiteX116" fmla="*/ 4373407 w 12191853"/>
              <a:gd name="connsiteY116" fmla="*/ 6403648 h 6860965"/>
              <a:gd name="connsiteX117" fmla="*/ 4312876 w 12191853"/>
              <a:gd name="connsiteY117" fmla="*/ 6304659 h 6860965"/>
              <a:gd name="connsiteX118" fmla="*/ 4307891 w 12191853"/>
              <a:gd name="connsiteY118" fmla="*/ 6268339 h 6860965"/>
              <a:gd name="connsiteX119" fmla="*/ 4393350 w 12191853"/>
              <a:gd name="connsiteY119" fmla="*/ 6074635 h 6860965"/>
              <a:gd name="connsiteX120" fmla="*/ 4445335 w 12191853"/>
              <a:gd name="connsiteY120" fmla="*/ 6051134 h 6860965"/>
              <a:gd name="connsiteX121" fmla="*/ 4536491 w 12191853"/>
              <a:gd name="connsiteY121" fmla="*/ 6078195 h 6860965"/>
              <a:gd name="connsiteX122" fmla="*/ 4588478 w 12191853"/>
              <a:gd name="connsiteY122" fmla="*/ 6099560 h 6860965"/>
              <a:gd name="connsiteX123" fmla="*/ 4627647 w 12191853"/>
              <a:gd name="connsiteY123" fmla="*/ 6170775 h 6860965"/>
              <a:gd name="connsiteX124" fmla="*/ 4621948 w 12191853"/>
              <a:gd name="connsiteY124" fmla="*/ 6270476 h 6860965"/>
              <a:gd name="connsiteX125" fmla="*/ 4602008 w 12191853"/>
              <a:gd name="connsiteY125" fmla="*/ 6308220 h 6860965"/>
              <a:gd name="connsiteX126" fmla="*/ 4505155 w 12191853"/>
              <a:gd name="connsiteY126" fmla="*/ 6343115 h 6860965"/>
              <a:gd name="connsiteX127" fmla="*/ 4503020 w 12191853"/>
              <a:gd name="connsiteY127" fmla="*/ 6342403 h 6860965"/>
              <a:gd name="connsiteX128" fmla="*/ 4435366 w 12191853"/>
              <a:gd name="connsiteY128" fmla="*/ 6204246 h 6860965"/>
              <a:gd name="connsiteX129" fmla="*/ 4478094 w 12191853"/>
              <a:gd name="connsiteY129" fmla="*/ 6153684 h 6860965"/>
              <a:gd name="connsiteX130" fmla="*/ 4532218 w 12191853"/>
              <a:gd name="connsiteY130" fmla="*/ 6191427 h 6860965"/>
              <a:gd name="connsiteX131" fmla="*/ 4545749 w 12191853"/>
              <a:gd name="connsiteY131" fmla="*/ 6218489 h 6860965"/>
              <a:gd name="connsiteX132" fmla="*/ 4524383 w 12191853"/>
              <a:gd name="connsiteY132" fmla="*/ 6244839 h 6860965"/>
              <a:gd name="connsiteX133" fmla="*/ 4503020 w 12191853"/>
              <a:gd name="connsiteY133" fmla="*/ 6253384 h 6860965"/>
              <a:gd name="connsiteX134" fmla="*/ 4507293 w 12191853"/>
              <a:gd name="connsiteY134" fmla="*/ 6269051 h 6860965"/>
              <a:gd name="connsiteX135" fmla="*/ 4530794 w 12191853"/>
              <a:gd name="connsiteY135" fmla="*/ 6266915 h 6860965"/>
              <a:gd name="connsiteX136" fmla="*/ 4561415 w 12191853"/>
              <a:gd name="connsiteY136" fmla="*/ 6188579 h 6860965"/>
              <a:gd name="connsiteX137" fmla="*/ 4505868 w 12191853"/>
              <a:gd name="connsiteY137" fmla="*/ 6142289 h 6860965"/>
              <a:gd name="connsiteX138" fmla="*/ 4485928 w 12191853"/>
              <a:gd name="connsiteY138" fmla="*/ 6139441 h 6860965"/>
              <a:gd name="connsiteX139" fmla="*/ 4416136 w 12191853"/>
              <a:gd name="connsiteY139" fmla="*/ 6187867 h 6860965"/>
              <a:gd name="connsiteX140" fmla="*/ 4406879 w 12191853"/>
              <a:gd name="connsiteY140" fmla="*/ 6227035 h 6860965"/>
              <a:gd name="connsiteX141" fmla="*/ 4431093 w 12191853"/>
              <a:gd name="connsiteY141" fmla="*/ 6350237 h 6860965"/>
              <a:gd name="connsiteX142" fmla="*/ 4475247 w 12191853"/>
              <a:gd name="connsiteY142" fmla="*/ 6401511 h 6860965"/>
              <a:gd name="connsiteX143" fmla="*/ 4555007 w 12191853"/>
              <a:gd name="connsiteY143" fmla="*/ 6401511 h 6860965"/>
              <a:gd name="connsiteX144" fmla="*/ 4666102 w 12191853"/>
              <a:gd name="connsiteY144" fmla="*/ 6291128 h 6860965"/>
              <a:gd name="connsiteX145" fmla="*/ 4681057 w 12191853"/>
              <a:gd name="connsiteY145" fmla="*/ 6275461 h 6860965"/>
              <a:gd name="connsiteX146" fmla="*/ 4684617 w 12191853"/>
              <a:gd name="connsiteY146" fmla="*/ 6250536 h 6860965"/>
              <a:gd name="connsiteX147" fmla="*/ 4653995 w 12191853"/>
              <a:gd name="connsiteY147" fmla="*/ 6105969 h 6860965"/>
              <a:gd name="connsiteX148" fmla="*/ 4569250 w 12191853"/>
              <a:gd name="connsiteY148" fmla="*/ 6016238 h 6860965"/>
              <a:gd name="connsiteX149" fmla="*/ 4395484 w 12191853"/>
              <a:gd name="connsiteY149" fmla="*/ 5988465 h 6860965"/>
              <a:gd name="connsiteX150" fmla="*/ 1931448 w 12191853"/>
              <a:gd name="connsiteY150" fmla="*/ 5935766 h 6860965"/>
              <a:gd name="connsiteX151" fmla="*/ 1904386 w 12191853"/>
              <a:gd name="connsiteY151" fmla="*/ 6281158 h 6860965"/>
              <a:gd name="connsiteX152" fmla="*/ 1911507 w 12191853"/>
              <a:gd name="connsiteY152" fmla="*/ 6323175 h 6860965"/>
              <a:gd name="connsiteX153" fmla="*/ 1908659 w 12191853"/>
              <a:gd name="connsiteY153" fmla="*/ 6281870 h 6860965"/>
              <a:gd name="connsiteX154" fmla="*/ 1931448 w 12191853"/>
              <a:gd name="connsiteY154" fmla="*/ 5935766 h 6860965"/>
              <a:gd name="connsiteX155" fmla="*/ 2323843 w 12191853"/>
              <a:gd name="connsiteY155" fmla="*/ 5623132 h 6860965"/>
              <a:gd name="connsiteX156" fmla="*/ 2254051 w 12191853"/>
              <a:gd name="connsiteY156" fmla="*/ 5707878 h 6860965"/>
              <a:gd name="connsiteX157" fmla="*/ 2224142 w 12191853"/>
              <a:gd name="connsiteY157" fmla="*/ 5848171 h 6860965"/>
              <a:gd name="connsiteX158" fmla="*/ 2200641 w 12191853"/>
              <a:gd name="connsiteY158" fmla="*/ 5865975 h 6860965"/>
              <a:gd name="connsiteX159" fmla="*/ 2133699 w 12191853"/>
              <a:gd name="connsiteY159" fmla="*/ 5853868 h 6860965"/>
              <a:gd name="connsiteX160" fmla="*/ 2037558 w 12191853"/>
              <a:gd name="connsiteY160" fmla="*/ 5816836 h 6860965"/>
              <a:gd name="connsiteX161" fmla="*/ 2135835 w 12191853"/>
              <a:gd name="connsiteY161" fmla="*/ 6004844 h 6860965"/>
              <a:gd name="connsiteX162" fmla="*/ 2217020 w 12191853"/>
              <a:gd name="connsiteY162" fmla="*/ 5899446 h 6860965"/>
              <a:gd name="connsiteX163" fmla="*/ 2212748 w 12191853"/>
              <a:gd name="connsiteY163" fmla="*/ 5940751 h 6860965"/>
              <a:gd name="connsiteX164" fmla="*/ 2189247 w 12191853"/>
              <a:gd name="connsiteY164" fmla="*/ 6164366 h 6860965"/>
              <a:gd name="connsiteX165" fmla="*/ 2177852 w 12191853"/>
              <a:gd name="connsiteY165" fmla="*/ 6185730 h 6860965"/>
              <a:gd name="connsiteX166" fmla="*/ 2118031 w 12191853"/>
              <a:gd name="connsiteY166" fmla="*/ 6167927 h 6860965"/>
              <a:gd name="connsiteX167" fmla="*/ 2113046 w 12191853"/>
              <a:gd name="connsiteY167" fmla="*/ 6130182 h 6860965"/>
              <a:gd name="connsiteX168" fmla="*/ 2090969 w 12191853"/>
              <a:gd name="connsiteY168" fmla="*/ 6101696 h 6860965"/>
              <a:gd name="connsiteX169" fmla="*/ 1998390 w 12191853"/>
              <a:gd name="connsiteY169" fmla="*/ 6077483 h 6860965"/>
              <a:gd name="connsiteX170" fmla="*/ 1980586 w 12191853"/>
              <a:gd name="connsiteY170" fmla="*/ 6095999 h 6860965"/>
              <a:gd name="connsiteX171" fmla="*/ 2051089 w 12191853"/>
              <a:gd name="connsiteY171" fmla="*/ 6201397 h 6860965"/>
              <a:gd name="connsiteX172" fmla="*/ 2070317 w 12191853"/>
              <a:gd name="connsiteY172" fmla="*/ 6246263 h 6860965"/>
              <a:gd name="connsiteX173" fmla="*/ 2098803 w 12191853"/>
              <a:gd name="connsiteY173" fmla="*/ 6293977 h 6860965"/>
              <a:gd name="connsiteX174" fmla="*/ 2168595 w 12191853"/>
              <a:gd name="connsiteY174" fmla="*/ 6324599 h 6860965"/>
              <a:gd name="connsiteX175" fmla="*/ 2169307 w 12191853"/>
              <a:gd name="connsiteY175" fmla="*/ 6400799 h 6860965"/>
              <a:gd name="connsiteX176" fmla="*/ 2174292 w 12191853"/>
              <a:gd name="connsiteY176" fmla="*/ 6396526 h 6860965"/>
              <a:gd name="connsiteX177" fmla="*/ 2182837 w 12191853"/>
              <a:gd name="connsiteY177" fmla="*/ 6331721 h 6860965"/>
              <a:gd name="connsiteX178" fmla="*/ 2243369 w 12191853"/>
              <a:gd name="connsiteY178" fmla="*/ 6282582 h 6860965"/>
              <a:gd name="connsiteX179" fmla="*/ 2272567 w 12191853"/>
              <a:gd name="connsiteY179" fmla="*/ 6311780 h 6860965"/>
              <a:gd name="connsiteX180" fmla="*/ 2295357 w 12191853"/>
              <a:gd name="connsiteY180" fmla="*/ 6331721 h 6860965"/>
              <a:gd name="connsiteX181" fmla="*/ 2348055 w 12191853"/>
              <a:gd name="connsiteY181" fmla="*/ 6328872 h 6860965"/>
              <a:gd name="connsiteX182" fmla="*/ 2366571 w 12191853"/>
              <a:gd name="connsiteY182" fmla="*/ 6312493 h 6860965"/>
              <a:gd name="connsiteX183" fmla="*/ 2397194 w 12191853"/>
              <a:gd name="connsiteY183" fmla="*/ 6287568 h 6860965"/>
              <a:gd name="connsiteX184" fmla="*/ 2434937 w 12191853"/>
              <a:gd name="connsiteY184" fmla="*/ 6284719 h 6860965"/>
              <a:gd name="connsiteX185" fmla="*/ 2461288 w 12191853"/>
              <a:gd name="connsiteY185" fmla="*/ 6302523 h 6860965"/>
              <a:gd name="connsiteX186" fmla="*/ 2479804 w 12191853"/>
              <a:gd name="connsiteY186" fmla="*/ 6319614 h 6860965"/>
              <a:gd name="connsiteX187" fmla="*/ 2490485 w 12191853"/>
              <a:gd name="connsiteY187" fmla="*/ 6336706 h 6860965"/>
              <a:gd name="connsiteX188" fmla="*/ 2474818 w 12191853"/>
              <a:gd name="connsiteY188" fmla="*/ 6387980 h 6860965"/>
              <a:gd name="connsiteX189" fmla="*/ 2494758 w 12191853"/>
              <a:gd name="connsiteY189" fmla="*/ 6349525 h 6860965"/>
              <a:gd name="connsiteX190" fmla="*/ 2539624 w 12191853"/>
              <a:gd name="connsiteY190" fmla="*/ 6311780 h 6860965"/>
              <a:gd name="connsiteX191" fmla="*/ 2560276 w 12191853"/>
              <a:gd name="connsiteY191" fmla="*/ 6291128 h 6860965"/>
              <a:gd name="connsiteX192" fmla="*/ 2564550 w 12191853"/>
              <a:gd name="connsiteY192" fmla="*/ 6261218 h 6860965"/>
              <a:gd name="connsiteX193" fmla="*/ 2593036 w 12191853"/>
              <a:gd name="connsiteY193" fmla="*/ 6225610 h 6860965"/>
              <a:gd name="connsiteX194" fmla="*/ 2656417 w 12191853"/>
              <a:gd name="connsiteY194" fmla="*/ 6143713 h 6860965"/>
              <a:gd name="connsiteX195" fmla="*/ 2641461 w 12191853"/>
              <a:gd name="connsiteY195" fmla="*/ 6129470 h 6860965"/>
              <a:gd name="connsiteX196" fmla="*/ 2590187 w 12191853"/>
              <a:gd name="connsiteY196" fmla="*/ 6141577 h 6860965"/>
              <a:gd name="connsiteX197" fmla="*/ 2541048 w 12191853"/>
              <a:gd name="connsiteY197" fmla="*/ 6188579 h 6860965"/>
              <a:gd name="connsiteX198" fmla="*/ 2536063 w 12191853"/>
              <a:gd name="connsiteY198" fmla="*/ 6191427 h 6860965"/>
              <a:gd name="connsiteX199" fmla="*/ 2541760 w 12191853"/>
              <a:gd name="connsiteY199" fmla="*/ 6098848 h 6860965"/>
              <a:gd name="connsiteX200" fmla="*/ 2543896 w 12191853"/>
              <a:gd name="connsiteY200" fmla="*/ 6084605 h 6860965"/>
              <a:gd name="connsiteX201" fmla="*/ 2546033 w 12191853"/>
              <a:gd name="connsiteY201" fmla="*/ 5969949 h 6860965"/>
              <a:gd name="connsiteX202" fmla="*/ 2552442 w 12191853"/>
              <a:gd name="connsiteY202" fmla="*/ 5959979 h 6860965"/>
              <a:gd name="connsiteX203" fmla="*/ 2626506 w 12191853"/>
              <a:gd name="connsiteY203" fmla="*/ 5831079 h 6860965"/>
              <a:gd name="connsiteX204" fmla="*/ 2555291 w 12191853"/>
              <a:gd name="connsiteY204" fmla="*/ 5855293 h 6860965"/>
              <a:gd name="connsiteX205" fmla="*/ 2531790 w 12191853"/>
              <a:gd name="connsiteY205" fmla="*/ 5838913 h 6860965"/>
              <a:gd name="connsiteX206" fmla="*/ 2518259 w 12191853"/>
              <a:gd name="connsiteY206" fmla="*/ 5762001 h 6860965"/>
              <a:gd name="connsiteX207" fmla="*/ 2362298 w 12191853"/>
              <a:gd name="connsiteY207" fmla="*/ 5640223 h 6860965"/>
              <a:gd name="connsiteX208" fmla="*/ 2449893 w 12191853"/>
              <a:gd name="connsiteY208" fmla="*/ 5685801 h 6860965"/>
              <a:gd name="connsiteX209" fmla="*/ 2496183 w 12191853"/>
              <a:gd name="connsiteY209" fmla="*/ 5734227 h 6860965"/>
              <a:gd name="connsiteX210" fmla="*/ 2523244 w 12191853"/>
              <a:gd name="connsiteY210" fmla="*/ 5843898 h 6860965"/>
              <a:gd name="connsiteX211" fmla="*/ 2506865 w 12191853"/>
              <a:gd name="connsiteY211" fmla="*/ 5863126 h 6860965"/>
              <a:gd name="connsiteX212" fmla="*/ 2438498 w 12191853"/>
              <a:gd name="connsiteY212" fmla="*/ 5866687 h 6860965"/>
              <a:gd name="connsiteX213" fmla="*/ 2429952 w 12191853"/>
              <a:gd name="connsiteY213" fmla="*/ 5884491 h 6860965"/>
              <a:gd name="connsiteX214" fmla="*/ 2485501 w 12191853"/>
              <a:gd name="connsiteY214" fmla="*/ 5959266 h 6860965"/>
              <a:gd name="connsiteX215" fmla="*/ 2533926 w 12191853"/>
              <a:gd name="connsiteY215" fmla="*/ 5996298 h 6860965"/>
              <a:gd name="connsiteX216" fmla="*/ 2525380 w 12191853"/>
              <a:gd name="connsiteY216" fmla="*/ 6194276 h 6860965"/>
              <a:gd name="connsiteX217" fmla="*/ 2474106 w 12191853"/>
              <a:gd name="connsiteY217" fmla="*/ 6207095 h 6860965"/>
              <a:gd name="connsiteX218" fmla="*/ 2459151 w 12191853"/>
              <a:gd name="connsiteY218" fmla="*/ 6180033 h 6860965"/>
              <a:gd name="connsiteX219" fmla="*/ 2436362 w 12191853"/>
              <a:gd name="connsiteY219" fmla="*/ 6161517 h 6860965"/>
              <a:gd name="connsiteX220" fmla="*/ 2388648 w 12191853"/>
              <a:gd name="connsiteY220" fmla="*/ 6163653 h 6860965"/>
              <a:gd name="connsiteX221" fmla="*/ 2365860 w 12191853"/>
              <a:gd name="connsiteY221" fmla="*/ 6184306 h 6860965"/>
              <a:gd name="connsiteX222" fmla="*/ 2330964 w 12191853"/>
              <a:gd name="connsiteY222" fmla="*/ 6214216 h 6860965"/>
              <a:gd name="connsiteX223" fmla="*/ 2301053 w 12191853"/>
              <a:gd name="connsiteY223" fmla="*/ 6210655 h 6860965"/>
              <a:gd name="connsiteX224" fmla="*/ 2282538 w 12191853"/>
              <a:gd name="connsiteY224" fmla="*/ 6190715 h 6860965"/>
              <a:gd name="connsiteX225" fmla="*/ 2241946 w 12191853"/>
              <a:gd name="connsiteY225" fmla="*/ 6151547 h 6860965"/>
              <a:gd name="connsiteX226" fmla="*/ 2206337 w 12191853"/>
              <a:gd name="connsiteY226" fmla="*/ 6105969 h 6860965"/>
              <a:gd name="connsiteX227" fmla="*/ 2234111 w 12191853"/>
              <a:gd name="connsiteY227" fmla="*/ 5865975 h 6860965"/>
              <a:gd name="connsiteX228" fmla="*/ 2323843 w 12191853"/>
              <a:gd name="connsiteY228" fmla="*/ 5623132 h 6860965"/>
              <a:gd name="connsiteX229" fmla="*/ 2410012 w 12191853"/>
              <a:gd name="connsiteY229" fmla="*/ 5616723 h 6860965"/>
              <a:gd name="connsiteX230" fmla="*/ 2402892 w 12191853"/>
              <a:gd name="connsiteY230" fmla="*/ 5622420 h 6860965"/>
              <a:gd name="connsiteX231" fmla="*/ 2515410 w 12191853"/>
              <a:gd name="connsiteY231" fmla="*/ 5630254 h 6860965"/>
              <a:gd name="connsiteX232" fmla="*/ 2709116 w 12191853"/>
              <a:gd name="connsiteY232" fmla="*/ 5795472 h 6860965"/>
              <a:gd name="connsiteX233" fmla="*/ 2741874 w 12191853"/>
              <a:gd name="connsiteY233" fmla="*/ 6006980 h 6860965"/>
              <a:gd name="connsiteX234" fmla="*/ 2706980 w 12191853"/>
              <a:gd name="connsiteY234" fmla="*/ 6321751 h 6860965"/>
              <a:gd name="connsiteX235" fmla="*/ 2706267 w 12191853"/>
              <a:gd name="connsiteY235" fmla="*/ 6324599 h 6860965"/>
              <a:gd name="connsiteX236" fmla="*/ 2689175 w 12191853"/>
              <a:gd name="connsiteY236" fmla="*/ 6375874 h 6860965"/>
              <a:gd name="connsiteX237" fmla="*/ 2694872 w 12191853"/>
              <a:gd name="connsiteY237" fmla="*/ 6378011 h 6860965"/>
              <a:gd name="connsiteX238" fmla="*/ 2711252 w 12191853"/>
              <a:gd name="connsiteY238" fmla="*/ 6326736 h 6860965"/>
              <a:gd name="connsiteX239" fmla="*/ 2740450 w 12191853"/>
              <a:gd name="connsiteY239" fmla="*/ 6193564 h 6860965"/>
              <a:gd name="connsiteX240" fmla="*/ 2716949 w 12191853"/>
              <a:gd name="connsiteY240" fmla="*/ 5789063 h 6860965"/>
              <a:gd name="connsiteX241" fmla="*/ 2603005 w 12191853"/>
              <a:gd name="connsiteY241" fmla="*/ 5643784 h 6860965"/>
              <a:gd name="connsiteX242" fmla="*/ 2410012 w 12191853"/>
              <a:gd name="connsiteY242" fmla="*/ 5616723 h 6860965"/>
              <a:gd name="connsiteX243" fmla="*/ 2215729 w 12191853"/>
              <a:gd name="connsiteY243" fmla="*/ 5611415 h 6860965"/>
              <a:gd name="connsiteX244" fmla="*/ 2057498 w 12191853"/>
              <a:gd name="connsiteY244" fmla="*/ 5642360 h 6860965"/>
              <a:gd name="connsiteX245" fmla="*/ 2029724 w 12191853"/>
              <a:gd name="connsiteY245" fmla="*/ 5677255 h 6860965"/>
              <a:gd name="connsiteX246" fmla="*/ 2270431 w 12191853"/>
              <a:gd name="connsiteY246" fmla="*/ 5617435 h 6860965"/>
              <a:gd name="connsiteX247" fmla="*/ 2215729 w 12191853"/>
              <a:gd name="connsiteY247" fmla="*/ 5611415 h 6860965"/>
              <a:gd name="connsiteX248" fmla="*/ 2468943 w 12191853"/>
              <a:gd name="connsiteY248" fmla="*/ 5559840 h 6860965"/>
              <a:gd name="connsiteX249" fmla="*/ 2380103 w 12191853"/>
              <a:gd name="connsiteY249" fmla="*/ 5586812 h 6860965"/>
              <a:gd name="connsiteX250" fmla="*/ 2560988 w 12191853"/>
              <a:gd name="connsiteY250" fmla="*/ 5567584 h 6860965"/>
              <a:gd name="connsiteX251" fmla="*/ 2468943 w 12191853"/>
              <a:gd name="connsiteY251" fmla="*/ 5559840 h 6860965"/>
              <a:gd name="connsiteX252" fmla="*/ 2171532 w 12191853"/>
              <a:gd name="connsiteY252" fmla="*/ 5550048 h 6860965"/>
              <a:gd name="connsiteX253" fmla="*/ 2048952 w 12191853"/>
              <a:gd name="connsiteY253" fmla="*/ 5572569 h 6860965"/>
              <a:gd name="connsiteX254" fmla="*/ 2286099 w 12191853"/>
              <a:gd name="connsiteY254" fmla="*/ 5595358 h 6860965"/>
              <a:gd name="connsiteX255" fmla="*/ 2171532 w 12191853"/>
              <a:gd name="connsiteY255" fmla="*/ 5550048 h 6860965"/>
              <a:gd name="connsiteX256" fmla="*/ 1121734 w 12191853"/>
              <a:gd name="connsiteY256" fmla="*/ 4683095 h 6860965"/>
              <a:gd name="connsiteX257" fmla="*/ 1029154 w 12191853"/>
              <a:gd name="connsiteY257" fmla="*/ 4767128 h 6860965"/>
              <a:gd name="connsiteX258" fmla="*/ 977879 w 12191853"/>
              <a:gd name="connsiteY258" fmla="*/ 4913831 h 6860965"/>
              <a:gd name="connsiteX259" fmla="*/ 952954 w 12191853"/>
              <a:gd name="connsiteY259" fmla="*/ 5065519 h 6860965"/>
              <a:gd name="connsiteX260" fmla="*/ 921620 w 12191853"/>
              <a:gd name="connsiteY260" fmla="*/ 5092581 h 6860965"/>
              <a:gd name="connsiteX261" fmla="*/ 806964 w 12191853"/>
              <a:gd name="connsiteY261" fmla="*/ 5076201 h 6860965"/>
              <a:gd name="connsiteX262" fmla="*/ 643169 w 12191853"/>
              <a:gd name="connsiteY262" fmla="*/ 5009971 h 6860965"/>
              <a:gd name="connsiteX263" fmla="*/ 796281 w 12191853"/>
              <a:gd name="connsiteY263" fmla="*/ 5318332 h 6860965"/>
              <a:gd name="connsiteX264" fmla="*/ 812661 w 12191853"/>
              <a:gd name="connsiteY264" fmla="*/ 5316195 h 6860965"/>
              <a:gd name="connsiteX265" fmla="*/ 877466 w 12191853"/>
              <a:gd name="connsiteY265" fmla="*/ 5223616 h 6860965"/>
              <a:gd name="connsiteX266" fmla="*/ 928741 w 12191853"/>
              <a:gd name="connsiteY266" fmla="*/ 5158811 h 6860965"/>
              <a:gd name="connsiteX267" fmla="*/ 937999 w 12191853"/>
              <a:gd name="connsiteY267" fmla="*/ 5148128 h 6860965"/>
              <a:gd name="connsiteX268" fmla="*/ 939423 w 12191853"/>
              <a:gd name="connsiteY268" fmla="*/ 5171629 h 6860965"/>
              <a:gd name="connsiteX269" fmla="*/ 917347 w 12191853"/>
              <a:gd name="connsiteY269" fmla="*/ 5390259 h 6860965"/>
              <a:gd name="connsiteX270" fmla="*/ 893134 w 12191853"/>
              <a:gd name="connsiteY270" fmla="*/ 5615298 h 6860965"/>
              <a:gd name="connsiteX271" fmla="*/ 883876 w 12191853"/>
              <a:gd name="connsiteY271" fmla="*/ 5643072 h 6860965"/>
              <a:gd name="connsiteX272" fmla="*/ 791296 w 12191853"/>
              <a:gd name="connsiteY272" fmla="*/ 5618859 h 6860965"/>
              <a:gd name="connsiteX273" fmla="*/ 760674 w 12191853"/>
              <a:gd name="connsiteY273" fmla="*/ 5565448 h 6860965"/>
              <a:gd name="connsiteX274" fmla="*/ 765659 w 12191853"/>
              <a:gd name="connsiteY274" fmla="*/ 5530553 h 6860965"/>
              <a:gd name="connsiteX275" fmla="*/ 743582 w 12191853"/>
              <a:gd name="connsiteY275" fmla="*/ 5498506 h 6860965"/>
              <a:gd name="connsiteX276" fmla="*/ 551302 w 12191853"/>
              <a:gd name="connsiteY276" fmla="*/ 5447231 h 6860965"/>
              <a:gd name="connsiteX277" fmla="*/ 534210 w 12191853"/>
              <a:gd name="connsiteY277" fmla="*/ 5463610 h 6860965"/>
              <a:gd name="connsiteX278" fmla="*/ 660261 w 12191853"/>
              <a:gd name="connsiteY278" fmla="*/ 5665149 h 6860965"/>
              <a:gd name="connsiteX279" fmla="*/ 692307 w 12191853"/>
              <a:gd name="connsiteY279" fmla="*/ 5737076 h 6860965"/>
              <a:gd name="connsiteX280" fmla="*/ 690171 w 12191853"/>
              <a:gd name="connsiteY280" fmla="*/ 5769835 h 6860965"/>
              <a:gd name="connsiteX281" fmla="*/ 710823 w 12191853"/>
              <a:gd name="connsiteY281" fmla="*/ 5805442 h 6860965"/>
              <a:gd name="connsiteX282" fmla="*/ 846844 w 12191853"/>
              <a:gd name="connsiteY282" fmla="*/ 5859565 h 6860965"/>
              <a:gd name="connsiteX283" fmla="*/ 869633 w 12191853"/>
              <a:gd name="connsiteY283" fmla="*/ 5890900 h 6860965"/>
              <a:gd name="connsiteX284" fmla="*/ 865360 w 12191853"/>
              <a:gd name="connsiteY284" fmla="*/ 5965676 h 6860965"/>
              <a:gd name="connsiteX285" fmla="*/ 878179 w 12191853"/>
              <a:gd name="connsiteY285" fmla="*/ 5934341 h 6860965"/>
              <a:gd name="connsiteX286" fmla="*/ 895270 w 12191853"/>
              <a:gd name="connsiteY286" fmla="*/ 5819685 h 6860965"/>
              <a:gd name="connsiteX287" fmla="*/ 923756 w 12191853"/>
              <a:gd name="connsiteY287" fmla="*/ 5796896 h 6860965"/>
              <a:gd name="connsiteX288" fmla="*/ 999244 w 12191853"/>
              <a:gd name="connsiteY288" fmla="*/ 5802593 h 6860965"/>
              <a:gd name="connsiteX289" fmla="*/ 1036988 w 12191853"/>
              <a:gd name="connsiteY289" fmla="*/ 5835353 h 6860965"/>
              <a:gd name="connsiteX290" fmla="*/ 1040549 w 12191853"/>
              <a:gd name="connsiteY290" fmla="*/ 5863126 h 6860965"/>
              <a:gd name="connsiteX291" fmla="*/ 1055504 w 12191853"/>
              <a:gd name="connsiteY291" fmla="*/ 5883067 h 6860965"/>
              <a:gd name="connsiteX292" fmla="*/ 1145947 w 12191853"/>
              <a:gd name="connsiteY292" fmla="*/ 5882354 h 6860965"/>
              <a:gd name="connsiteX293" fmla="*/ 1201494 w 12191853"/>
              <a:gd name="connsiteY293" fmla="*/ 5836777 h 6860965"/>
              <a:gd name="connsiteX294" fmla="*/ 1229980 w 12191853"/>
              <a:gd name="connsiteY294" fmla="*/ 5812564 h 6860965"/>
              <a:gd name="connsiteX295" fmla="*/ 1302620 w 12191853"/>
              <a:gd name="connsiteY295" fmla="*/ 5804730 h 6860965"/>
              <a:gd name="connsiteX296" fmla="*/ 1360304 w 12191853"/>
              <a:gd name="connsiteY296" fmla="*/ 5846747 h 6860965"/>
              <a:gd name="connsiteX297" fmla="*/ 1385229 w 12191853"/>
              <a:gd name="connsiteY297" fmla="*/ 5865263 h 6860965"/>
              <a:gd name="connsiteX298" fmla="*/ 1418700 w 12191853"/>
              <a:gd name="connsiteY298" fmla="*/ 5867399 h 6860965"/>
              <a:gd name="connsiteX299" fmla="*/ 1352470 w 12191853"/>
              <a:gd name="connsiteY299" fmla="*/ 6031906 h 6860965"/>
              <a:gd name="connsiteX300" fmla="*/ 1435079 w 12191853"/>
              <a:gd name="connsiteY300" fmla="*/ 5857429 h 6860965"/>
              <a:gd name="connsiteX301" fmla="*/ 1521250 w 12191853"/>
              <a:gd name="connsiteY301" fmla="*/ 5855293 h 6860965"/>
              <a:gd name="connsiteX302" fmla="*/ 1535493 w 12191853"/>
              <a:gd name="connsiteY302" fmla="*/ 5748470 h 6860965"/>
              <a:gd name="connsiteX303" fmla="*/ 1569676 w 12191853"/>
              <a:gd name="connsiteY303" fmla="*/ 5704317 h 6860965"/>
              <a:gd name="connsiteX304" fmla="*/ 1687893 w 12191853"/>
              <a:gd name="connsiteY304" fmla="*/ 5561887 h 6860965"/>
              <a:gd name="connsiteX305" fmla="*/ 1668665 w 12191853"/>
              <a:gd name="connsiteY305" fmla="*/ 5545508 h 6860965"/>
              <a:gd name="connsiteX306" fmla="*/ 1515552 w 12191853"/>
              <a:gd name="connsiteY306" fmla="*/ 5583964 h 6860965"/>
              <a:gd name="connsiteX307" fmla="*/ 1499885 w 12191853"/>
              <a:gd name="connsiteY307" fmla="*/ 5601768 h 6860965"/>
              <a:gd name="connsiteX308" fmla="*/ 1493476 w 12191853"/>
              <a:gd name="connsiteY308" fmla="*/ 5687226 h 6860965"/>
              <a:gd name="connsiteX309" fmla="*/ 1480657 w 12191853"/>
              <a:gd name="connsiteY309" fmla="*/ 5665149 h 6860965"/>
              <a:gd name="connsiteX310" fmla="*/ 1492764 w 12191853"/>
              <a:gd name="connsiteY310" fmla="*/ 5546220 h 6860965"/>
              <a:gd name="connsiteX311" fmla="*/ 1497749 w 12191853"/>
              <a:gd name="connsiteY311" fmla="*/ 5296255 h 6860965"/>
              <a:gd name="connsiteX312" fmla="*/ 1511279 w 12191853"/>
              <a:gd name="connsiteY312" fmla="*/ 5252102 h 6860965"/>
              <a:gd name="connsiteX313" fmla="*/ 1634481 w 12191853"/>
              <a:gd name="connsiteY313" fmla="*/ 5026350 h 6860965"/>
              <a:gd name="connsiteX314" fmla="*/ 1502734 w 12191853"/>
              <a:gd name="connsiteY314" fmla="*/ 5076201 h 6860965"/>
              <a:gd name="connsiteX315" fmla="*/ 1474248 w 12191853"/>
              <a:gd name="connsiteY315" fmla="*/ 5053413 h 6860965"/>
              <a:gd name="connsiteX316" fmla="*/ 1462853 w 12191853"/>
              <a:gd name="connsiteY316" fmla="*/ 4963681 h 6860965"/>
              <a:gd name="connsiteX317" fmla="*/ 1342500 w 12191853"/>
              <a:gd name="connsiteY317" fmla="*/ 4770689 h 6860965"/>
              <a:gd name="connsiteX318" fmla="*/ 1207904 w 12191853"/>
              <a:gd name="connsiteY318" fmla="*/ 4707308 h 6860965"/>
              <a:gd name="connsiteX319" fmla="*/ 1171584 w 12191853"/>
              <a:gd name="connsiteY319" fmla="*/ 4701610 h 6860965"/>
              <a:gd name="connsiteX320" fmla="*/ 1328257 w 12191853"/>
              <a:gd name="connsiteY320" fmla="*/ 4779235 h 6860965"/>
              <a:gd name="connsiteX321" fmla="*/ 1420836 w 12191853"/>
              <a:gd name="connsiteY321" fmla="*/ 4880360 h 6860965"/>
              <a:gd name="connsiteX322" fmla="*/ 1463565 w 12191853"/>
              <a:gd name="connsiteY322" fmla="*/ 5076913 h 6860965"/>
              <a:gd name="connsiteX323" fmla="*/ 1307605 w 12191853"/>
              <a:gd name="connsiteY323" fmla="*/ 5091868 h 6860965"/>
              <a:gd name="connsiteX324" fmla="*/ 1289089 w 12191853"/>
              <a:gd name="connsiteY324" fmla="*/ 5094717 h 6860965"/>
              <a:gd name="connsiteX325" fmla="*/ 1297635 w 12191853"/>
              <a:gd name="connsiteY325" fmla="*/ 5113233 h 6860965"/>
              <a:gd name="connsiteX326" fmla="*/ 1430094 w 12191853"/>
              <a:gd name="connsiteY326" fmla="*/ 5302665 h 6860965"/>
              <a:gd name="connsiteX327" fmla="*/ 1473535 w 12191853"/>
              <a:gd name="connsiteY327" fmla="*/ 5307650 h 6860965"/>
              <a:gd name="connsiteX328" fmla="*/ 1478521 w 12191853"/>
              <a:gd name="connsiteY328" fmla="*/ 5308362 h 6860965"/>
              <a:gd name="connsiteX329" fmla="*/ 1482793 w 12191853"/>
              <a:gd name="connsiteY329" fmla="*/ 5335424 h 6860965"/>
              <a:gd name="connsiteX330" fmla="*/ 1466414 w 12191853"/>
              <a:gd name="connsiteY330" fmla="*/ 5620283 h 6860965"/>
              <a:gd name="connsiteX331" fmla="*/ 1404457 w 12191853"/>
              <a:gd name="connsiteY331" fmla="*/ 5672983 h 6860965"/>
              <a:gd name="connsiteX332" fmla="*/ 1351758 w 12191853"/>
              <a:gd name="connsiteY332" fmla="*/ 5625268 h 6860965"/>
              <a:gd name="connsiteX333" fmla="*/ 1349622 w 12191853"/>
              <a:gd name="connsiteY333" fmla="*/ 5607465 h 6860965"/>
              <a:gd name="connsiteX334" fmla="*/ 1328257 w 12191853"/>
              <a:gd name="connsiteY334" fmla="*/ 5591085 h 6860965"/>
              <a:gd name="connsiteX335" fmla="*/ 1232829 w 12191853"/>
              <a:gd name="connsiteY335" fmla="*/ 5596070 h 6860965"/>
              <a:gd name="connsiteX336" fmla="*/ 1194373 w 12191853"/>
              <a:gd name="connsiteY336" fmla="*/ 5628829 h 6860965"/>
              <a:gd name="connsiteX337" fmla="*/ 1191524 w 12191853"/>
              <a:gd name="connsiteY337" fmla="*/ 5661588 h 6860965"/>
              <a:gd name="connsiteX338" fmla="*/ 1168023 w 12191853"/>
              <a:gd name="connsiteY338" fmla="*/ 5682952 h 6860965"/>
              <a:gd name="connsiteX339" fmla="*/ 1069747 w 12191853"/>
              <a:gd name="connsiteY339" fmla="*/ 5676543 h 6860965"/>
              <a:gd name="connsiteX340" fmla="*/ 1051231 w 12191853"/>
              <a:gd name="connsiteY340" fmla="*/ 5667285 h 6860965"/>
              <a:gd name="connsiteX341" fmla="*/ 1045534 w 12191853"/>
              <a:gd name="connsiteY341" fmla="*/ 5607465 h 6860965"/>
              <a:gd name="connsiteX342" fmla="*/ 1017760 w 12191853"/>
              <a:gd name="connsiteY342" fmla="*/ 5581115 h 6860965"/>
              <a:gd name="connsiteX343" fmla="*/ 950818 w 12191853"/>
              <a:gd name="connsiteY343" fmla="*/ 5571857 h 6860965"/>
              <a:gd name="connsiteX344" fmla="*/ 919483 w 12191853"/>
              <a:gd name="connsiteY344" fmla="*/ 5529128 h 6860965"/>
              <a:gd name="connsiteX345" fmla="*/ 928029 w 12191853"/>
              <a:gd name="connsiteY345" fmla="*/ 5444382 h 6860965"/>
              <a:gd name="connsiteX346" fmla="*/ 942984 w 12191853"/>
              <a:gd name="connsiteY346" fmla="*/ 5314059 h 6860965"/>
              <a:gd name="connsiteX347" fmla="*/ 956515 w 12191853"/>
              <a:gd name="connsiteY347" fmla="*/ 5186584 h 6860965"/>
              <a:gd name="connsiteX348" fmla="*/ 971470 w 12191853"/>
              <a:gd name="connsiteY348" fmla="*/ 5061958 h 6860965"/>
              <a:gd name="connsiteX349" fmla="*/ 991410 w 12191853"/>
              <a:gd name="connsiteY349" fmla="*/ 4927362 h 6860965"/>
              <a:gd name="connsiteX350" fmla="*/ 1121734 w 12191853"/>
              <a:gd name="connsiteY350" fmla="*/ 4683095 h 6860965"/>
              <a:gd name="connsiteX351" fmla="*/ 1346339 w 12191853"/>
              <a:gd name="connsiteY351" fmla="*/ 4669197 h 6860965"/>
              <a:gd name="connsiteX352" fmla="*/ 1258466 w 12191853"/>
              <a:gd name="connsiteY352" fmla="*/ 4672413 h 6860965"/>
              <a:gd name="connsiteX353" fmla="*/ 1235678 w 12191853"/>
              <a:gd name="connsiteY353" fmla="*/ 4680958 h 6860965"/>
              <a:gd name="connsiteX354" fmla="*/ 1262739 w 12191853"/>
              <a:gd name="connsiteY354" fmla="*/ 4680958 h 6860965"/>
              <a:gd name="connsiteX355" fmla="*/ 1522674 w 12191853"/>
              <a:gd name="connsiteY355" fmla="*/ 4711581 h 6860965"/>
              <a:gd name="connsiteX356" fmla="*/ 1754122 w 12191853"/>
              <a:gd name="connsiteY356" fmla="*/ 4909558 h 6860965"/>
              <a:gd name="connsiteX357" fmla="*/ 1806821 w 12191853"/>
              <a:gd name="connsiteY357" fmla="*/ 5093293 h 6860965"/>
              <a:gd name="connsiteX358" fmla="*/ 1831747 w 12191853"/>
              <a:gd name="connsiteY358" fmla="*/ 5272754 h 6860965"/>
              <a:gd name="connsiteX359" fmla="*/ 1818928 w 12191853"/>
              <a:gd name="connsiteY359" fmla="*/ 5647345 h 6860965"/>
              <a:gd name="connsiteX360" fmla="*/ 1846702 w 12191853"/>
              <a:gd name="connsiteY360" fmla="*/ 5261360 h 6860965"/>
              <a:gd name="connsiteX361" fmla="*/ 1773350 w 12191853"/>
              <a:gd name="connsiteY361" fmla="*/ 4906709 h 6860965"/>
              <a:gd name="connsiteX362" fmla="*/ 1601010 w 12191853"/>
              <a:gd name="connsiteY362" fmla="*/ 4716565 h 6860965"/>
              <a:gd name="connsiteX363" fmla="*/ 1346339 w 12191853"/>
              <a:gd name="connsiteY363" fmla="*/ 4669197 h 6860965"/>
              <a:gd name="connsiteX364" fmla="*/ 862957 w 12191853"/>
              <a:gd name="connsiteY364" fmla="*/ 4661197 h 6860965"/>
              <a:gd name="connsiteX365" fmla="*/ 740734 w 12191853"/>
              <a:gd name="connsiteY365" fmla="*/ 4684519 h 6860965"/>
              <a:gd name="connsiteX366" fmla="*/ 582636 w 12191853"/>
              <a:gd name="connsiteY366" fmla="*/ 4808433 h 6860965"/>
              <a:gd name="connsiteX367" fmla="*/ 500027 w 12191853"/>
              <a:gd name="connsiteY367" fmla="*/ 5008547 h 6860965"/>
              <a:gd name="connsiteX368" fmla="*/ 408872 w 12191853"/>
              <a:gd name="connsiteY368" fmla="*/ 5688650 h 6860965"/>
              <a:gd name="connsiteX369" fmla="*/ 421691 w 12191853"/>
              <a:gd name="connsiteY369" fmla="*/ 5858141 h 6860965"/>
              <a:gd name="connsiteX370" fmla="*/ 423827 w 12191853"/>
              <a:gd name="connsiteY370" fmla="*/ 5820397 h 6860965"/>
              <a:gd name="connsiteX371" fmla="*/ 433797 w 12191853"/>
              <a:gd name="connsiteY371" fmla="*/ 5429427 h 6860965"/>
              <a:gd name="connsiteX372" fmla="*/ 565545 w 12191853"/>
              <a:gd name="connsiteY372" fmla="*/ 4889618 h 6860965"/>
              <a:gd name="connsiteX373" fmla="*/ 743582 w 12191853"/>
              <a:gd name="connsiteY373" fmla="*/ 4703747 h 6860965"/>
              <a:gd name="connsiteX374" fmla="*/ 747855 w 12191853"/>
              <a:gd name="connsiteY374" fmla="*/ 4700898 h 6860965"/>
              <a:gd name="connsiteX375" fmla="*/ 1055504 w 12191853"/>
              <a:gd name="connsiteY375" fmla="*/ 4677397 h 6860965"/>
              <a:gd name="connsiteX376" fmla="*/ 1059064 w 12191853"/>
              <a:gd name="connsiteY376" fmla="*/ 4670988 h 6860965"/>
              <a:gd name="connsiteX377" fmla="*/ 987850 w 12191853"/>
              <a:gd name="connsiteY377" fmla="*/ 4662442 h 6860965"/>
              <a:gd name="connsiteX378" fmla="*/ 862957 w 12191853"/>
              <a:gd name="connsiteY378" fmla="*/ 4661197 h 6860965"/>
              <a:gd name="connsiteX379" fmla="*/ 1371342 w 12191853"/>
              <a:gd name="connsiteY379" fmla="*/ 4573958 h 6860965"/>
              <a:gd name="connsiteX380" fmla="*/ 1212177 w 12191853"/>
              <a:gd name="connsiteY380" fmla="*/ 4623274 h 6860965"/>
              <a:gd name="connsiteX381" fmla="*/ 1536917 w 12191853"/>
              <a:gd name="connsiteY381" fmla="*/ 4587667 h 6860965"/>
              <a:gd name="connsiteX382" fmla="*/ 1371342 w 12191853"/>
              <a:gd name="connsiteY382" fmla="*/ 4573958 h 6860965"/>
              <a:gd name="connsiteX383" fmla="*/ 880393 w 12191853"/>
              <a:gd name="connsiteY383" fmla="*/ 4556844 h 6860965"/>
              <a:gd name="connsiteX384" fmla="*/ 654564 w 12191853"/>
              <a:gd name="connsiteY384" fmla="*/ 4582681 h 6860965"/>
              <a:gd name="connsiteX385" fmla="*/ 588334 w 12191853"/>
              <a:gd name="connsiteY385" fmla="*/ 4606182 h 6860965"/>
              <a:gd name="connsiteX386" fmla="*/ 616107 w 12191853"/>
              <a:gd name="connsiteY386" fmla="*/ 4606895 h 6860965"/>
              <a:gd name="connsiteX387" fmla="*/ 826192 w 12191853"/>
              <a:gd name="connsiteY387" fmla="*/ 4581969 h 6860965"/>
              <a:gd name="connsiteX388" fmla="*/ 1065474 w 12191853"/>
              <a:gd name="connsiteY388" fmla="*/ 4643214 h 6860965"/>
              <a:gd name="connsiteX389" fmla="*/ 1030578 w 12191853"/>
              <a:gd name="connsiteY389" fmla="*/ 4599061 h 6860965"/>
              <a:gd name="connsiteX390" fmla="*/ 956515 w 12191853"/>
              <a:gd name="connsiteY390" fmla="*/ 4567014 h 6860965"/>
              <a:gd name="connsiteX391" fmla="*/ 880393 w 12191853"/>
              <a:gd name="connsiteY391" fmla="*/ 4556844 h 6860965"/>
              <a:gd name="connsiteX392" fmla="*/ 373807 w 12191853"/>
              <a:gd name="connsiteY392" fmla="*/ 3228879 h 6860965"/>
              <a:gd name="connsiteX393" fmla="*/ 355290 w 12191853"/>
              <a:gd name="connsiteY393" fmla="*/ 3238339 h 6860965"/>
              <a:gd name="connsiteX394" fmla="*/ 282831 w 12191853"/>
              <a:gd name="connsiteY394" fmla="*/ 3329584 h 6860965"/>
              <a:gd name="connsiteX395" fmla="*/ 421308 w 12191853"/>
              <a:gd name="connsiteY395" fmla="*/ 3347296 h 6860965"/>
              <a:gd name="connsiteX396" fmla="*/ 433653 w 12191853"/>
              <a:gd name="connsiteY396" fmla="*/ 3270543 h 6860965"/>
              <a:gd name="connsiteX397" fmla="*/ 430969 w 12191853"/>
              <a:gd name="connsiteY397" fmla="*/ 3258198 h 6860965"/>
              <a:gd name="connsiteX398" fmla="*/ 395545 w 12191853"/>
              <a:gd name="connsiteY398" fmla="*/ 3231898 h 6860965"/>
              <a:gd name="connsiteX399" fmla="*/ 373807 w 12191853"/>
              <a:gd name="connsiteY399" fmla="*/ 3228879 h 6860965"/>
              <a:gd name="connsiteX400" fmla="*/ 556565 w 12191853"/>
              <a:gd name="connsiteY400" fmla="*/ 3175004 h 6860965"/>
              <a:gd name="connsiteX401" fmla="*/ 434190 w 12191853"/>
              <a:gd name="connsiteY401" fmla="*/ 3321533 h 6860965"/>
              <a:gd name="connsiteX402" fmla="*/ 559786 w 12191853"/>
              <a:gd name="connsiteY402" fmla="*/ 3222237 h 6860965"/>
              <a:gd name="connsiteX403" fmla="*/ 582328 w 12191853"/>
              <a:gd name="connsiteY403" fmla="*/ 3211502 h 6860965"/>
              <a:gd name="connsiteX404" fmla="*/ 575351 w 12191853"/>
              <a:gd name="connsiteY404" fmla="*/ 3186812 h 6860965"/>
              <a:gd name="connsiteX405" fmla="*/ 556565 w 12191853"/>
              <a:gd name="connsiteY405" fmla="*/ 3175004 h 6860965"/>
              <a:gd name="connsiteX406" fmla="*/ 457806 w 12191853"/>
              <a:gd name="connsiteY406" fmla="*/ 3134213 h 6860965"/>
              <a:gd name="connsiteX407" fmla="*/ 434727 w 12191853"/>
              <a:gd name="connsiteY407" fmla="*/ 3142264 h 6860965"/>
              <a:gd name="connsiteX408" fmla="*/ 364951 w 12191853"/>
              <a:gd name="connsiteY408" fmla="*/ 3224921 h 6860965"/>
              <a:gd name="connsiteX409" fmla="*/ 438484 w 12191853"/>
              <a:gd name="connsiteY409" fmla="*/ 3254441 h 6860965"/>
              <a:gd name="connsiteX410" fmla="*/ 471225 w 12191853"/>
              <a:gd name="connsiteY410" fmla="*/ 3155145 h 6860965"/>
              <a:gd name="connsiteX411" fmla="*/ 457806 w 12191853"/>
              <a:gd name="connsiteY411" fmla="*/ 3134213 h 6860965"/>
              <a:gd name="connsiteX412" fmla="*/ 547977 w 12191853"/>
              <a:gd name="connsiteY412" fmla="*/ 3107913 h 6860965"/>
              <a:gd name="connsiteX413" fmla="*/ 485716 w 12191853"/>
              <a:gd name="connsiteY413" fmla="*/ 3144411 h 6860965"/>
              <a:gd name="connsiteX414" fmla="*/ 456196 w 12191853"/>
              <a:gd name="connsiteY414" fmla="*/ 3224384 h 6860965"/>
              <a:gd name="connsiteX415" fmla="*/ 562469 w 12191853"/>
              <a:gd name="connsiteY415" fmla="*/ 3166953 h 6860965"/>
              <a:gd name="connsiteX416" fmla="*/ 567837 w 12191853"/>
              <a:gd name="connsiteY416" fmla="*/ 3157292 h 6860965"/>
              <a:gd name="connsiteX417" fmla="*/ 563006 w 12191853"/>
              <a:gd name="connsiteY417" fmla="*/ 3120794 h 6860965"/>
              <a:gd name="connsiteX418" fmla="*/ 547977 w 12191853"/>
              <a:gd name="connsiteY418" fmla="*/ 3107913 h 6860965"/>
              <a:gd name="connsiteX419" fmla="*/ 478336 w 12191853"/>
              <a:gd name="connsiteY419" fmla="*/ 3094897 h 6860965"/>
              <a:gd name="connsiteX420" fmla="*/ 470151 w 12191853"/>
              <a:gd name="connsiteY420" fmla="*/ 3099861 h 6860965"/>
              <a:gd name="connsiteX421" fmla="*/ 447071 w 12191853"/>
              <a:gd name="connsiteY421" fmla="*/ 3127235 h 6860965"/>
              <a:gd name="connsiteX422" fmla="*/ 466931 w 12191853"/>
              <a:gd name="connsiteY422" fmla="*/ 3130456 h 6860965"/>
              <a:gd name="connsiteX423" fmla="*/ 485716 w 12191853"/>
              <a:gd name="connsiteY423" fmla="*/ 3123478 h 6860965"/>
              <a:gd name="connsiteX424" fmla="*/ 490547 w 12191853"/>
              <a:gd name="connsiteY424" fmla="*/ 3114353 h 6860965"/>
              <a:gd name="connsiteX425" fmla="*/ 487327 w 12191853"/>
              <a:gd name="connsiteY425" fmla="*/ 3097178 h 6860965"/>
              <a:gd name="connsiteX426" fmla="*/ 478336 w 12191853"/>
              <a:gd name="connsiteY426" fmla="*/ 3094897 h 6860965"/>
              <a:gd name="connsiteX427" fmla="*/ 173832 w 12191853"/>
              <a:gd name="connsiteY427" fmla="*/ 3057424 h 6860965"/>
              <a:gd name="connsiteX428" fmla="*/ 173863 w 12191853"/>
              <a:gd name="connsiteY428" fmla="*/ 3063667 h 6860965"/>
              <a:gd name="connsiteX429" fmla="*/ 172438 w 12191853"/>
              <a:gd name="connsiteY429" fmla="*/ 3428999 h 6860965"/>
              <a:gd name="connsiteX430" fmla="*/ 172060 w 12191853"/>
              <a:gd name="connsiteY430" fmla="*/ 3485281 h 6860965"/>
              <a:gd name="connsiteX431" fmla="*/ 172053 w 12191853"/>
              <a:gd name="connsiteY431" fmla="*/ 3486119 h 6860965"/>
              <a:gd name="connsiteX432" fmla="*/ 188366 w 12191853"/>
              <a:gd name="connsiteY432" fmla="*/ 3458400 h 6860965"/>
              <a:gd name="connsiteX433" fmla="*/ 216813 w 12191853"/>
              <a:gd name="connsiteY433" fmla="*/ 3376816 h 6860965"/>
              <a:gd name="connsiteX434" fmla="*/ 218423 w 12191853"/>
              <a:gd name="connsiteY434" fmla="*/ 3326363 h 6860965"/>
              <a:gd name="connsiteX435" fmla="*/ 194806 w 12191853"/>
              <a:gd name="connsiteY435" fmla="*/ 3128845 h 6860965"/>
              <a:gd name="connsiteX436" fmla="*/ 185682 w 12191853"/>
              <a:gd name="connsiteY436" fmla="*/ 3083961 h 6860965"/>
              <a:gd name="connsiteX437" fmla="*/ 522214 w 12191853"/>
              <a:gd name="connsiteY437" fmla="*/ 3041894 h 6860965"/>
              <a:gd name="connsiteX438" fmla="*/ 515237 w 12191853"/>
              <a:gd name="connsiteY438" fmla="*/ 3046188 h 6860965"/>
              <a:gd name="connsiteX439" fmla="*/ 494304 w 12191853"/>
              <a:gd name="connsiteY439" fmla="*/ 3070878 h 6860965"/>
              <a:gd name="connsiteX440" fmla="*/ 498598 w 12191853"/>
              <a:gd name="connsiteY440" fmla="*/ 3097714 h 6860965"/>
              <a:gd name="connsiteX441" fmla="*/ 523288 w 12191853"/>
              <a:gd name="connsiteY441" fmla="*/ 3051019 h 6860965"/>
              <a:gd name="connsiteX442" fmla="*/ 522214 w 12191853"/>
              <a:gd name="connsiteY442" fmla="*/ 3041894 h 6860965"/>
              <a:gd name="connsiteX443" fmla="*/ 173704 w 12191853"/>
              <a:gd name="connsiteY443" fmla="*/ 3032233 h 6860965"/>
              <a:gd name="connsiteX444" fmla="*/ 173766 w 12191853"/>
              <a:gd name="connsiteY444" fmla="*/ 3044456 h 6860965"/>
              <a:gd name="connsiteX445" fmla="*/ 196417 w 12191853"/>
              <a:gd name="connsiteY445" fmla="*/ 3103082 h 6860965"/>
              <a:gd name="connsiteX446" fmla="*/ 218960 w 12191853"/>
              <a:gd name="connsiteY446" fmla="*/ 3408484 h 6860965"/>
              <a:gd name="connsiteX447" fmla="*/ 245259 w 12191853"/>
              <a:gd name="connsiteY447" fmla="*/ 3370912 h 6860965"/>
              <a:gd name="connsiteX448" fmla="*/ 276927 w 12191853"/>
              <a:gd name="connsiteY448" fmla="*/ 3257125 h 6860965"/>
              <a:gd name="connsiteX449" fmla="*/ 257068 w 12191853"/>
              <a:gd name="connsiteY449" fmla="*/ 3119184 h 6860965"/>
              <a:gd name="connsiteX450" fmla="*/ 231304 w 12191853"/>
              <a:gd name="connsiteY450" fmla="*/ 3045115 h 6860965"/>
              <a:gd name="connsiteX451" fmla="*/ 216276 w 12191853"/>
              <a:gd name="connsiteY451" fmla="*/ 3032233 h 6860965"/>
              <a:gd name="connsiteX452" fmla="*/ 232915 w 12191853"/>
              <a:gd name="connsiteY452" fmla="*/ 3030086 h 6860965"/>
              <a:gd name="connsiteX453" fmla="*/ 284978 w 12191853"/>
              <a:gd name="connsiteY453" fmla="*/ 3315092 h 6860965"/>
              <a:gd name="connsiteX454" fmla="*/ 327916 w 12191853"/>
              <a:gd name="connsiteY454" fmla="*/ 3261419 h 6860965"/>
              <a:gd name="connsiteX455" fmla="*/ 355827 w 12191853"/>
              <a:gd name="connsiteY455" fmla="*/ 3171247 h 6860965"/>
              <a:gd name="connsiteX456" fmla="*/ 353680 w 12191853"/>
              <a:gd name="connsiteY456" fmla="*/ 3147631 h 6860965"/>
              <a:gd name="connsiteX457" fmla="*/ 302153 w 12191853"/>
              <a:gd name="connsiteY457" fmla="*/ 3038674 h 6860965"/>
              <a:gd name="connsiteX458" fmla="*/ 288735 w 12191853"/>
              <a:gd name="connsiteY458" fmla="*/ 3030086 h 6860965"/>
              <a:gd name="connsiteX459" fmla="*/ 554955 w 12191853"/>
              <a:gd name="connsiteY459" fmla="*/ 3026866 h 6860965"/>
              <a:gd name="connsiteX460" fmla="*/ 542610 w 12191853"/>
              <a:gd name="connsiteY460" fmla="*/ 3033306 h 6860965"/>
              <a:gd name="connsiteX461" fmla="*/ 499135 w 12191853"/>
              <a:gd name="connsiteY461" fmla="*/ 3115427 h 6860965"/>
              <a:gd name="connsiteX462" fmla="*/ 552808 w 12191853"/>
              <a:gd name="connsiteY462" fmla="*/ 3102008 h 6860965"/>
              <a:gd name="connsiteX463" fmla="*/ 561396 w 12191853"/>
              <a:gd name="connsiteY463" fmla="*/ 3093958 h 6860965"/>
              <a:gd name="connsiteX464" fmla="*/ 560323 w 12191853"/>
              <a:gd name="connsiteY464" fmla="*/ 3037600 h 6860965"/>
              <a:gd name="connsiteX465" fmla="*/ 554955 w 12191853"/>
              <a:gd name="connsiteY465" fmla="*/ 3026866 h 6860965"/>
              <a:gd name="connsiteX466" fmla="*/ 380516 w 12191853"/>
              <a:gd name="connsiteY466" fmla="*/ 3021498 h 6860965"/>
              <a:gd name="connsiteX467" fmla="*/ 302690 w 12191853"/>
              <a:gd name="connsiteY467" fmla="*/ 3029013 h 6860965"/>
              <a:gd name="connsiteX468" fmla="*/ 359584 w 12191853"/>
              <a:gd name="connsiteY468" fmla="*/ 3220090 h 6860965"/>
              <a:gd name="connsiteX469" fmla="*/ 412720 w 12191853"/>
              <a:gd name="connsiteY469" fmla="*/ 3155682 h 6860965"/>
              <a:gd name="connsiteX470" fmla="*/ 417551 w 12191853"/>
              <a:gd name="connsiteY470" fmla="*/ 3146558 h 6860965"/>
              <a:gd name="connsiteX471" fmla="*/ 397692 w 12191853"/>
              <a:gd name="connsiteY471" fmla="*/ 3031696 h 6860965"/>
              <a:gd name="connsiteX472" fmla="*/ 380516 w 12191853"/>
              <a:gd name="connsiteY472" fmla="*/ 3021498 h 6860965"/>
              <a:gd name="connsiteX473" fmla="*/ 434727 w 12191853"/>
              <a:gd name="connsiteY473" fmla="*/ 3013984 h 6860965"/>
              <a:gd name="connsiteX474" fmla="*/ 396618 w 12191853"/>
              <a:gd name="connsiteY474" fmla="*/ 3019351 h 6860965"/>
              <a:gd name="connsiteX475" fmla="*/ 423992 w 12191853"/>
              <a:gd name="connsiteY475" fmla="*/ 3073562 h 6860965"/>
              <a:gd name="connsiteX476" fmla="*/ 427212 w 12191853"/>
              <a:gd name="connsiteY476" fmla="*/ 3137433 h 6860965"/>
              <a:gd name="connsiteX477" fmla="*/ 449755 w 12191853"/>
              <a:gd name="connsiteY477" fmla="*/ 3111670 h 6860965"/>
              <a:gd name="connsiteX478" fmla="*/ 450829 w 12191853"/>
              <a:gd name="connsiteY478" fmla="*/ 3022572 h 6860965"/>
              <a:gd name="connsiteX479" fmla="*/ 434727 w 12191853"/>
              <a:gd name="connsiteY479" fmla="*/ 3013984 h 6860965"/>
              <a:gd name="connsiteX480" fmla="*/ 488400 w 12191853"/>
              <a:gd name="connsiteY480" fmla="*/ 3003787 h 6860965"/>
              <a:gd name="connsiteX481" fmla="*/ 451365 w 12191853"/>
              <a:gd name="connsiteY481" fmla="*/ 3012374 h 6860965"/>
              <a:gd name="connsiteX482" fmla="*/ 469614 w 12191853"/>
              <a:gd name="connsiteY482" fmla="*/ 3084833 h 6860965"/>
              <a:gd name="connsiteX483" fmla="*/ 473372 w 12191853"/>
              <a:gd name="connsiteY483" fmla="*/ 3083223 h 6860965"/>
              <a:gd name="connsiteX484" fmla="*/ 499135 w 12191853"/>
              <a:gd name="connsiteY484" fmla="*/ 3052629 h 6860965"/>
              <a:gd name="connsiteX485" fmla="*/ 500745 w 12191853"/>
              <a:gd name="connsiteY485" fmla="*/ 3009690 h 6860965"/>
              <a:gd name="connsiteX486" fmla="*/ 488400 w 12191853"/>
              <a:gd name="connsiteY486" fmla="*/ 3003787 h 6860965"/>
              <a:gd name="connsiteX487" fmla="*/ 734761 w 12191853"/>
              <a:gd name="connsiteY487" fmla="*/ 2998419 h 6860965"/>
              <a:gd name="connsiteX488" fmla="*/ 576425 w 12191853"/>
              <a:gd name="connsiteY488" fmla="*/ 3158366 h 6860965"/>
              <a:gd name="connsiteX489" fmla="*/ 734761 w 12191853"/>
              <a:gd name="connsiteY489" fmla="*/ 2998419 h 6860965"/>
              <a:gd name="connsiteX490" fmla="*/ 631909 w 12191853"/>
              <a:gd name="connsiteY490" fmla="*/ 2996339 h 6860965"/>
              <a:gd name="connsiteX491" fmla="*/ 607018 w 12191853"/>
              <a:gd name="connsiteY491" fmla="*/ 3003249 h 6860965"/>
              <a:gd name="connsiteX492" fmla="*/ 569984 w 12191853"/>
              <a:gd name="connsiteY492" fmla="*/ 3079466 h 6860965"/>
              <a:gd name="connsiteX493" fmla="*/ 659618 w 12191853"/>
              <a:gd name="connsiteY493" fmla="*/ 2997882 h 6860965"/>
              <a:gd name="connsiteX494" fmla="*/ 631909 w 12191853"/>
              <a:gd name="connsiteY494" fmla="*/ 2996339 h 6860965"/>
              <a:gd name="connsiteX495" fmla="*/ 785751 w 12191853"/>
              <a:gd name="connsiteY495" fmla="*/ 2995735 h 6860965"/>
              <a:gd name="connsiteX496" fmla="*/ 732614 w 12191853"/>
              <a:gd name="connsiteY496" fmla="*/ 3006470 h 6860965"/>
              <a:gd name="connsiteX497" fmla="*/ 580718 w 12191853"/>
              <a:gd name="connsiteY497" fmla="*/ 3166416 h 6860965"/>
              <a:gd name="connsiteX498" fmla="*/ 588233 w 12191853"/>
              <a:gd name="connsiteY498" fmla="*/ 3195937 h 6860965"/>
              <a:gd name="connsiteX499" fmla="*/ 785751 w 12191853"/>
              <a:gd name="connsiteY499" fmla="*/ 2995735 h 6860965"/>
              <a:gd name="connsiteX500" fmla="*/ 524789 w 12191853"/>
              <a:gd name="connsiteY500" fmla="*/ 2995073 h 6860965"/>
              <a:gd name="connsiteX501" fmla="*/ 503429 w 12191853"/>
              <a:gd name="connsiteY501" fmla="*/ 3001639 h 6860965"/>
              <a:gd name="connsiteX502" fmla="*/ 516847 w 12191853"/>
              <a:gd name="connsiteY502" fmla="*/ 3033843 h 6860965"/>
              <a:gd name="connsiteX503" fmla="*/ 530802 w 12191853"/>
              <a:gd name="connsiteY503" fmla="*/ 2999492 h 6860965"/>
              <a:gd name="connsiteX504" fmla="*/ 524789 w 12191853"/>
              <a:gd name="connsiteY504" fmla="*/ 2995073 h 6860965"/>
              <a:gd name="connsiteX505" fmla="*/ 614532 w 12191853"/>
              <a:gd name="connsiteY505" fmla="*/ 2994125 h 6860965"/>
              <a:gd name="connsiteX506" fmla="*/ 569984 w 12191853"/>
              <a:gd name="connsiteY506" fmla="*/ 3017741 h 6860965"/>
              <a:gd name="connsiteX507" fmla="*/ 614532 w 12191853"/>
              <a:gd name="connsiteY507" fmla="*/ 2994125 h 6860965"/>
              <a:gd name="connsiteX508" fmla="*/ 553882 w 12191853"/>
              <a:gd name="connsiteY508" fmla="*/ 2988758 h 6860965"/>
              <a:gd name="connsiteX509" fmla="*/ 537243 w 12191853"/>
              <a:gd name="connsiteY509" fmla="*/ 2995199 h 6860965"/>
              <a:gd name="connsiteX510" fmla="*/ 540463 w 12191853"/>
              <a:gd name="connsiteY510" fmla="*/ 3002176 h 6860965"/>
              <a:gd name="connsiteX511" fmla="*/ 553882 w 12191853"/>
              <a:gd name="connsiteY511" fmla="*/ 2988758 h 6860965"/>
              <a:gd name="connsiteX512" fmla="*/ 604267 w 12191853"/>
              <a:gd name="connsiteY512" fmla="*/ 2970844 h 6860965"/>
              <a:gd name="connsiteX513" fmla="*/ 599504 w 12191853"/>
              <a:gd name="connsiteY513" fmla="*/ 2972656 h 6860965"/>
              <a:gd name="connsiteX514" fmla="*/ 583402 w 12191853"/>
              <a:gd name="connsiteY514" fmla="*/ 2978560 h 6860965"/>
              <a:gd name="connsiteX515" fmla="*/ 599504 w 12191853"/>
              <a:gd name="connsiteY515" fmla="*/ 2982854 h 6860965"/>
              <a:gd name="connsiteX516" fmla="*/ 607555 w 12191853"/>
              <a:gd name="connsiteY516" fmla="*/ 2979097 h 6860965"/>
              <a:gd name="connsiteX517" fmla="*/ 608629 w 12191853"/>
              <a:gd name="connsiteY517" fmla="*/ 2972656 h 6860965"/>
              <a:gd name="connsiteX518" fmla="*/ 604267 w 12191853"/>
              <a:gd name="connsiteY518" fmla="*/ 2970844 h 6860965"/>
              <a:gd name="connsiteX519" fmla="*/ 543684 w 12191853"/>
              <a:gd name="connsiteY519" fmla="*/ 2968898 h 6860965"/>
              <a:gd name="connsiteX520" fmla="*/ 542610 w 12191853"/>
              <a:gd name="connsiteY520" fmla="*/ 2979633 h 6860965"/>
              <a:gd name="connsiteX521" fmla="*/ 560323 w 12191853"/>
              <a:gd name="connsiteY521" fmla="*/ 2976413 h 6860965"/>
              <a:gd name="connsiteX522" fmla="*/ 543684 w 12191853"/>
              <a:gd name="connsiteY522" fmla="*/ 2968898 h 6860965"/>
              <a:gd name="connsiteX523" fmla="*/ 637612 w 12191853"/>
              <a:gd name="connsiteY523" fmla="*/ 2961384 h 6860965"/>
              <a:gd name="connsiteX524" fmla="*/ 616679 w 12191853"/>
              <a:gd name="connsiteY524" fmla="*/ 2974803 h 6860965"/>
              <a:gd name="connsiteX525" fmla="*/ 619363 w 12191853"/>
              <a:gd name="connsiteY525" fmla="*/ 2985000 h 6860965"/>
              <a:gd name="connsiteX526" fmla="*/ 633318 w 12191853"/>
              <a:gd name="connsiteY526" fmla="*/ 2980170 h 6860965"/>
              <a:gd name="connsiteX527" fmla="*/ 637612 w 12191853"/>
              <a:gd name="connsiteY527" fmla="*/ 2961384 h 6860965"/>
              <a:gd name="connsiteX528" fmla="*/ 518457 w 12191853"/>
              <a:gd name="connsiteY528" fmla="*/ 2950113 h 6860965"/>
              <a:gd name="connsiteX529" fmla="*/ 505576 w 12191853"/>
              <a:gd name="connsiteY529" fmla="*/ 2991441 h 6860965"/>
              <a:gd name="connsiteX530" fmla="*/ 535633 w 12191853"/>
              <a:gd name="connsiteY530" fmla="*/ 2975876 h 6860965"/>
              <a:gd name="connsiteX531" fmla="*/ 518457 w 12191853"/>
              <a:gd name="connsiteY531" fmla="*/ 2950113 h 6860965"/>
              <a:gd name="connsiteX532" fmla="*/ 672500 w 12191853"/>
              <a:gd name="connsiteY532" fmla="*/ 2949576 h 6860965"/>
              <a:gd name="connsiteX533" fmla="*/ 642443 w 12191853"/>
              <a:gd name="connsiteY533" fmla="*/ 2970509 h 6860965"/>
              <a:gd name="connsiteX534" fmla="*/ 641369 w 12191853"/>
              <a:gd name="connsiteY534" fmla="*/ 2986074 h 6860965"/>
              <a:gd name="connsiteX535" fmla="*/ 659618 w 12191853"/>
              <a:gd name="connsiteY535" fmla="*/ 2988758 h 6860965"/>
              <a:gd name="connsiteX536" fmla="*/ 665522 w 12191853"/>
              <a:gd name="connsiteY536" fmla="*/ 2976950 h 6860965"/>
              <a:gd name="connsiteX537" fmla="*/ 672500 w 12191853"/>
              <a:gd name="connsiteY537" fmla="*/ 2949576 h 6860965"/>
              <a:gd name="connsiteX538" fmla="*/ 605408 w 12191853"/>
              <a:gd name="connsiteY538" fmla="*/ 2942599 h 6860965"/>
              <a:gd name="connsiteX539" fmla="*/ 582865 w 12191853"/>
              <a:gd name="connsiteY539" fmla="*/ 2968898 h 6860965"/>
              <a:gd name="connsiteX540" fmla="*/ 605408 w 12191853"/>
              <a:gd name="connsiteY540" fmla="*/ 2942599 h 6860965"/>
              <a:gd name="connsiteX541" fmla="*/ 567837 w 12191853"/>
              <a:gd name="connsiteY541" fmla="*/ 2940452 h 6860965"/>
              <a:gd name="connsiteX542" fmla="*/ 570520 w 12191853"/>
              <a:gd name="connsiteY542" fmla="*/ 2959237 h 6860965"/>
              <a:gd name="connsiteX543" fmla="*/ 575888 w 12191853"/>
              <a:gd name="connsiteY543" fmla="*/ 2940988 h 6860965"/>
              <a:gd name="connsiteX544" fmla="*/ 567837 w 12191853"/>
              <a:gd name="connsiteY544" fmla="*/ 2940452 h 6860965"/>
              <a:gd name="connsiteX545" fmla="*/ 720269 w 12191853"/>
              <a:gd name="connsiteY545" fmla="*/ 2931327 h 6860965"/>
              <a:gd name="connsiteX546" fmla="*/ 699873 w 12191853"/>
              <a:gd name="connsiteY546" fmla="*/ 2938305 h 6860965"/>
              <a:gd name="connsiteX547" fmla="*/ 671426 w 12191853"/>
              <a:gd name="connsiteY547" fmla="*/ 2981244 h 6860965"/>
              <a:gd name="connsiteX548" fmla="*/ 685918 w 12191853"/>
              <a:gd name="connsiteY548" fmla="*/ 2989831 h 6860965"/>
              <a:gd name="connsiteX549" fmla="*/ 698800 w 12191853"/>
              <a:gd name="connsiteY549" fmla="*/ 2983927 h 6860965"/>
              <a:gd name="connsiteX550" fmla="*/ 720269 w 12191853"/>
              <a:gd name="connsiteY550" fmla="*/ 2931327 h 6860965"/>
              <a:gd name="connsiteX551" fmla="*/ 552271 w 12191853"/>
              <a:gd name="connsiteY551" fmla="*/ 2925423 h 6860965"/>
              <a:gd name="connsiteX552" fmla="*/ 525972 w 12191853"/>
              <a:gd name="connsiteY552" fmla="*/ 2947429 h 6860965"/>
              <a:gd name="connsiteX553" fmla="*/ 549588 w 12191853"/>
              <a:gd name="connsiteY553" fmla="*/ 2952796 h 6860965"/>
              <a:gd name="connsiteX554" fmla="*/ 552271 w 12191853"/>
              <a:gd name="connsiteY554" fmla="*/ 2925423 h 6860965"/>
              <a:gd name="connsiteX555" fmla="*/ 474981 w 12191853"/>
              <a:gd name="connsiteY555" fmla="*/ 2913078 h 6860965"/>
              <a:gd name="connsiteX556" fmla="*/ 449755 w 12191853"/>
              <a:gd name="connsiteY556" fmla="*/ 3004860 h 6860965"/>
              <a:gd name="connsiteX557" fmla="*/ 466394 w 12191853"/>
              <a:gd name="connsiteY557" fmla="*/ 3001639 h 6860965"/>
              <a:gd name="connsiteX558" fmla="*/ 510943 w 12191853"/>
              <a:gd name="connsiteY558" fmla="*/ 2956554 h 6860965"/>
              <a:gd name="connsiteX559" fmla="*/ 506112 w 12191853"/>
              <a:gd name="connsiteY559" fmla="*/ 2938841 h 6860965"/>
              <a:gd name="connsiteX560" fmla="*/ 474981 w 12191853"/>
              <a:gd name="connsiteY560" fmla="*/ 2913078 h 6860965"/>
              <a:gd name="connsiteX561" fmla="*/ 605677 w 12191853"/>
              <a:gd name="connsiteY561" fmla="*/ 2912139 h 6860965"/>
              <a:gd name="connsiteX562" fmla="*/ 598967 w 12191853"/>
              <a:gd name="connsiteY562" fmla="*/ 2917909 h 6860965"/>
              <a:gd name="connsiteX563" fmla="*/ 596821 w 12191853"/>
              <a:gd name="connsiteY563" fmla="*/ 2930791 h 6860965"/>
              <a:gd name="connsiteX564" fmla="*/ 612923 w 12191853"/>
              <a:gd name="connsiteY564" fmla="*/ 2924886 h 6860965"/>
              <a:gd name="connsiteX565" fmla="*/ 622047 w 12191853"/>
              <a:gd name="connsiteY565" fmla="*/ 2919519 h 6860965"/>
              <a:gd name="connsiteX566" fmla="*/ 613996 w 12191853"/>
              <a:gd name="connsiteY566" fmla="*/ 2915225 h 6860965"/>
              <a:gd name="connsiteX567" fmla="*/ 605677 w 12191853"/>
              <a:gd name="connsiteY567" fmla="*/ 2912139 h 6860965"/>
              <a:gd name="connsiteX568" fmla="*/ 639222 w 12191853"/>
              <a:gd name="connsiteY568" fmla="*/ 2912005 h 6860965"/>
              <a:gd name="connsiteX569" fmla="*/ 618826 w 12191853"/>
              <a:gd name="connsiteY569" fmla="*/ 2929717 h 6860965"/>
              <a:gd name="connsiteX570" fmla="*/ 620973 w 12191853"/>
              <a:gd name="connsiteY570" fmla="*/ 2956017 h 6860965"/>
              <a:gd name="connsiteX571" fmla="*/ 649957 w 12191853"/>
              <a:gd name="connsiteY571" fmla="*/ 2946356 h 6860965"/>
              <a:gd name="connsiteX572" fmla="*/ 644590 w 12191853"/>
              <a:gd name="connsiteY572" fmla="*/ 2931327 h 6860965"/>
              <a:gd name="connsiteX573" fmla="*/ 639222 w 12191853"/>
              <a:gd name="connsiteY573" fmla="*/ 2912005 h 6860965"/>
              <a:gd name="connsiteX574" fmla="*/ 557102 w 12191853"/>
              <a:gd name="connsiteY574" fmla="*/ 2909858 h 6860965"/>
              <a:gd name="connsiteX575" fmla="*/ 571057 w 12191853"/>
              <a:gd name="connsiteY575" fmla="*/ 2933474 h 6860965"/>
              <a:gd name="connsiteX576" fmla="*/ 590916 w 12191853"/>
              <a:gd name="connsiteY576" fmla="*/ 2914689 h 6860965"/>
              <a:gd name="connsiteX577" fmla="*/ 557102 w 12191853"/>
              <a:gd name="connsiteY577" fmla="*/ 2909858 h 6860965"/>
              <a:gd name="connsiteX578" fmla="*/ 802389 w 12191853"/>
              <a:gd name="connsiteY578" fmla="*/ 2902880 h 6860965"/>
              <a:gd name="connsiteX579" fmla="*/ 739055 w 12191853"/>
              <a:gd name="connsiteY579" fmla="*/ 2925423 h 6860965"/>
              <a:gd name="connsiteX580" fmla="*/ 705777 w 12191853"/>
              <a:gd name="connsiteY580" fmla="*/ 2971046 h 6860965"/>
              <a:gd name="connsiteX581" fmla="*/ 722416 w 12191853"/>
              <a:gd name="connsiteY581" fmla="*/ 2990368 h 6860965"/>
              <a:gd name="connsiteX582" fmla="*/ 741739 w 12191853"/>
              <a:gd name="connsiteY582" fmla="*/ 2990368 h 6860965"/>
              <a:gd name="connsiteX583" fmla="*/ 753010 w 12191853"/>
              <a:gd name="connsiteY583" fmla="*/ 2980706 h 6860965"/>
              <a:gd name="connsiteX584" fmla="*/ 771259 w 12191853"/>
              <a:gd name="connsiteY584" fmla="*/ 2938841 h 6860965"/>
              <a:gd name="connsiteX585" fmla="*/ 802389 w 12191853"/>
              <a:gd name="connsiteY585" fmla="*/ 2902880 h 6860965"/>
              <a:gd name="connsiteX586" fmla="*/ 544757 w 12191853"/>
              <a:gd name="connsiteY586" fmla="*/ 2893756 h 6860965"/>
              <a:gd name="connsiteX587" fmla="*/ 498061 w 12191853"/>
              <a:gd name="connsiteY587" fmla="*/ 2922739 h 6860965"/>
              <a:gd name="connsiteX588" fmla="*/ 531875 w 12191853"/>
              <a:gd name="connsiteY588" fmla="*/ 2936158 h 6860965"/>
              <a:gd name="connsiteX589" fmla="*/ 544757 w 12191853"/>
              <a:gd name="connsiteY589" fmla="*/ 2893756 h 6860965"/>
              <a:gd name="connsiteX590" fmla="*/ 441704 w 12191853"/>
              <a:gd name="connsiteY590" fmla="*/ 2886241 h 6860965"/>
              <a:gd name="connsiteX591" fmla="*/ 404670 w 12191853"/>
              <a:gd name="connsiteY591" fmla="*/ 3008617 h 6860965"/>
              <a:gd name="connsiteX592" fmla="*/ 465857 w 12191853"/>
              <a:gd name="connsiteY592" fmla="*/ 2964604 h 6860965"/>
              <a:gd name="connsiteX593" fmla="*/ 441704 w 12191853"/>
              <a:gd name="connsiteY593" fmla="*/ 2886241 h 6860965"/>
              <a:gd name="connsiteX594" fmla="*/ 553345 w 12191853"/>
              <a:gd name="connsiteY594" fmla="*/ 2882485 h 6860965"/>
              <a:gd name="connsiteX595" fmla="*/ 574278 w 12191853"/>
              <a:gd name="connsiteY595" fmla="*/ 2908248 h 6860965"/>
              <a:gd name="connsiteX596" fmla="*/ 607018 w 12191853"/>
              <a:gd name="connsiteY596" fmla="*/ 2885705 h 6860965"/>
              <a:gd name="connsiteX597" fmla="*/ 553345 w 12191853"/>
              <a:gd name="connsiteY597" fmla="*/ 2882485 h 6860965"/>
              <a:gd name="connsiteX598" fmla="*/ 687528 w 12191853"/>
              <a:gd name="connsiteY598" fmla="*/ 2876044 h 6860965"/>
              <a:gd name="connsiteX599" fmla="*/ 660155 w 12191853"/>
              <a:gd name="connsiteY599" fmla="*/ 2895903 h 6860965"/>
              <a:gd name="connsiteX600" fmla="*/ 655324 w 12191853"/>
              <a:gd name="connsiteY600" fmla="*/ 2937768 h 6860965"/>
              <a:gd name="connsiteX601" fmla="*/ 681087 w 12191853"/>
              <a:gd name="connsiteY601" fmla="*/ 2936158 h 6860965"/>
              <a:gd name="connsiteX602" fmla="*/ 686992 w 12191853"/>
              <a:gd name="connsiteY602" fmla="*/ 2927033 h 6860965"/>
              <a:gd name="connsiteX603" fmla="*/ 687528 w 12191853"/>
              <a:gd name="connsiteY603" fmla="*/ 2876044 h 6860965"/>
              <a:gd name="connsiteX604" fmla="*/ 634928 w 12191853"/>
              <a:gd name="connsiteY604" fmla="*/ 2873360 h 6860965"/>
              <a:gd name="connsiteX605" fmla="*/ 626341 w 12191853"/>
              <a:gd name="connsiteY605" fmla="*/ 2877117 h 6860965"/>
              <a:gd name="connsiteX606" fmla="*/ 612385 w 12191853"/>
              <a:gd name="connsiteY606" fmla="*/ 2896440 h 6860965"/>
              <a:gd name="connsiteX607" fmla="*/ 617753 w 12191853"/>
              <a:gd name="connsiteY607" fmla="*/ 2908784 h 6860965"/>
              <a:gd name="connsiteX608" fmla="*/ 634928 w 12191853"/>
              <a:gd name="connsiteY608" fmla="*/ 2905564 h 6860965"/>
              <a:gd name="connsiteX609" fmla="*/ 672500 w 12191853"/>
              <a:gd name="connsiteY609" fmla="*/ 2877117 h 6860965"/>
              <a:gd name="connsiteX610" fmla="*/ 634928 w 12191853"/>
              <a:gd name="connsiteY610" fmla="*/ 2873360 h 6860965"/>
              <a:gd name="connsiteX611" fmla="*/ 953748 w 12191853"/>
              <a:gd name="connsiteY611" fmla="*/ 2857795 h 6860965"/>
              <a:gd name="connsiteX612" fmla="*/ 853379 w 12191853"/>
              <a:gd name="connsiteY612" fmla="*/ 2884094 h 6860965"/>
              <a:gd name="connsiteX613" fmla="*/ 766965 w 12191853"/>
              <a:gd name="connsiteY613" fmla="*/ 2958701 h 6860965"/>
              <a:gd name="connsiteX614" fmla="*/ 760524 w 12191853"/>
              <a:gd name="connsiteY614" fmla="*/ 2986074 h 6860965"/>
              <a:gd name="connsiteX615" fmla="*/ 786824 w 12191853"/>
              <a:gd name="connsiteY615" fmla="*/ 2986611 h 6860965"/>
              <a:gd name="connsiteX616" fmla="*/ 814734 w 12191853"/>
              <a:gd name="connsiteY616" fmla="*/ 2976950 h 6860965"/>
              <a:gd name="connsiteX617" fmla="*/ 839961 w 12191853"/>
              <a:gd name="connsiteY617" fmla="*/ 2950113 h 6860965"/>
              <a:gd name="connsiteX618" fmla="*/ 953748 w 12191853"/>
              <a:gd name="connsiteY618" fmla="*/ 2857795 h 6860965"/>
              <a:gd name="connsiteX619" fmla="*/ 725637 w 12191853"/>
              <a:gd name="connsiteY619" fmla="*/ 2852964 h 6860965"/>
              <a:gd name="connsiteX620" fmla="*/ 690749 w 12191853"/>
              <a:gd name="connsiteY620" fmla="*/ 2917372 h 6860965"/>
              <a:gd name="connsiteX621" fmla="*/ 708461 w 12191853"/>
              <a:gd name="connsiteY621" fmla="*/ 2927033 h 6860965"/>
              <a:gd name="connsiteX622" fmla="*/ 743886 w 12191853"/>
              <a:gd name="connsiteY622" fmla="*/ 2913615 h 6860965"/>
              <a:gd name="connsiteX623" fmla="*/ 725637 w 12191853"/>
              <a:gd name="connsiteY623" fmla="*/ 2852964 h 6860965"/>
              <a:gd name="connsiteX624" fmla="*/ 535633 w 12191853"/>
              <a:gd name="connsiteY624" fmla="*/ 2842229 h 6860965"/>
              <a:gd name="connsiteX625" fmla="*/ 460490 w 12191853"/>
              <a:gd name="connsiteY625" fmla="*/ 2888388 h 6860965"/>
              <a:gd name="connsiteX626" fmla="*/ 520604 w 12191853"/>
              <a:gd name="connsiteY626" fmla="*/ 2909321 h 6860965"/>
              <a:gd name="connsiteX627" fmla="*/ 535633 w 12191853"/>
              <a:gd name="connsiteY627" fmla="*/ 2842229 h 6860965"/>
              <a:gd name="connsiteX628" fmla="*/ 646200 w 12191853"/>
              <a:gd name="connsiteY628" fmla="*/ 2840082 h 6860965"/>
              <a:gd name="connsiteX629" fmla="*/ 546367 w 12191853"/>
              <a:gd name="connsiteY629" fmla="*/ 2843840 h 6860965"/>
              <a:gd name="connsiteX630" fmla="*/ 586086 w 12191853"/>
              <a:gd name="connsiteY630" fmla="*/ 2881947 h 6860965"/>
              <a:gd name="connsiteX631" fmla="*/ 646200 w 12191853"/>
              <a:gd name="connsiteY631" fmla="*/ 2840082 h 6860965"/>
              <a:gd name="connsiteX632" fmla="*/ 390178 w 12191853"/>
              <a:gd name="connsiteY632" fmla="*/ 2840082 h 6860965"/>
              <a:gd name="connsiteX633" fmla="*/ 316645 w 12191853"/>
              <a:gd name="connsiteY633" fmla="*/ 3019888 h 6860965"/>
              <a:gd name="connsiteX634" fmla="*/ 352606 w 12191853"/>
              <a:gd name="connsiteY634" fmla="*/ 3016668 h 6860965"/>
              <a:gd name="connsiteX635" fmla="*/ 427749 w 12191853"/>
              <a:gd name="connsiteY635" fmla="*/ 2956017 h 6860965"/>
              <a:gd name="connsiteX636" fmla="*/ 434727 w 12191853"/>
              <a:gd name="connsiteY636" fmla="*/ 2925960 h 6860965"/>
              <a:gd name="connsiteX637" fmla="*/ 390178 w 12191853"/>
              <a:gd name="connsiteY637" fmla="*/ 2840082 h 6860965"/>
              <a:gd name="connsiteX638" fmla="*/ 662503 w 12191853"/>
              <a:gd name="connsiteY638" fmla="*/ 2836929 h 6860965"/>
              <a:gd name="connsiteX639" fmla="*/ 651567 w 12191853"/>
              <a:gd name="connsiteY639" fmla="*/ 2847060 h 6860965"/>
              <a:gd name="connsiteX640" fmla="*/ 641906 w 12191853"/>
              <a:gd name="connsiteY640" fmla="*/ 2858331 h 6860965"/>
              <a:gd name="connsiteX641" fmla="*/ 647810 w 12191853"/>
              <a:gd name="connsiteY641" fmla="*/ 2871213 h 6860965"/>
              <a:gd name="connsiteX642" fmla="*/ 721879 w 12191853"/>
              <a:gd name="connsiteY642" fmla="*/ 2844913 h 6860965"/>
              <a:gd name="connsiteX643" fmla="*/ 677867 w 12191853"/>
              <a:gd name="connsiteY643" fmla="*/ 2840082 h 6860965"/>
              <a:gd name="connsiteX644" fmla="*/ 662503 w 12191853"/>
              <a:gd name="connsiteY644" fmla="*/ 2836929 h 6860965"/>
              <a:gd name="connsiteX645" fmla="*/ 807757 w 12191853"/>
              <a:gd name="connsiteY645" fmla="*/ 2803585 h 6860965"/>
              <a:gd name="connsiteX646" fmla="*/ 748716 w 12191853"/>
              <a:gd name="connsiteY646" fmla="*/ 2837935 h 6860965"/>
              <a:gd name="connsiteX647" fmla="*/ 727783 w 12191853"/>
              <a:gd name="connsiteY647" fmla="*/ 2875507 h 6860965"/>
              <a:gd name="connsiteX648" fmla="*/ 757841 w 12191853"/>
              <a:gd name="connsiteY648" fmla="*/ 2908784 h 6860965"/>
              <a:gd name="connsiteX649" fmla="*/ 831373 w 12191853"/>
              <a:gd name="connsiteY649" fmla="*/ 2882485 h 6860965"/>
              <a:gd name="connsiteX650" fmla="*/ 807757 w 12191853"/>
              <a:gd name="connsiteY650" fmla="*/ 2803585 h 6860965"/>
              <a:gd name="connsiteX651" fmla="*/ 338651 w 12191853"/>
              <a:gd name="connsiteY651" fmla="*/ 2781042 h 6860965"/>
              <a:gd name="connsiteX652" fmla="*/ 333821 w 12191853"/>
              <a:gd name="connsiteY652" fmla="*/ 2785872 h 6860965"/>
              <a:gd name="connsiteX653" fmla="*/ 231841 w 12191853"/>
              <a:gd name="connsiteY653" fmla="*/ 3024182 h 6860965"/>
              <a:gd name="connsiteX654" fmla="*/ 276390 w 12191853"/>
              <a:gd name="connsiteY654" fmla="*/ 3022035 h 6860965"/>
              <a:gd name="connsiteX655" fmla="*/ 324696 w 12191853"/>
              <a:gd name="connsiteY655" fmla="*/ 3000566 h 6860965"/>
              <a:gd name="connsiteX656" fmla="*/ 383200 w 12191853"/>
              <a:gd name="connsiteY656" fmla="*/ 2843303 h 6860965"/>
              <a:gd name="connsiteX657" fmla="*/ 376760 w 12191853"/>
              <a:gd name="connsiteY657" fmla="*/ 2823980 h 6860965"/>
              <a:gd name="connsiteX658" fmla="*/ 338651 w 12191853"/>
              <a:gd name="connsiteY658" fmla="*/ 2781042 h 6860965"/>
              <a:gd name="connsiteX659" fmla="*/ 529192 w 12191853"/>
              <a:gd name="connsiteY659" fmla="*/ 2768160 h 6860965"/>
              <a:gd name="connsiteX660" fmla="*/ 406280 w 12191853"/>
              <a:gd name="connsiteY660" fmla="*/ 2842229 h 6860965"/>
              <a:gd name="connsiteX661" fmla="*/ 444388 w 12191853"/>
              <a:gd name="connsiteY661" fmla="*/ 2876580 h 6860965"/>
              <a:gd name="connsiteX662" fmla="*/ 461026 w 12191853"/>
              <a:gd name="connsiteY662" fmla="*/ 2881411 h 6860965"/>
              <a:gd name="connsiteX663" fmla="*/ 532412 w 12191853"/>
              <a:gd name="connsiteY663" fmla="*/ 2834178 h 6860965"/>
              <a:gd name="connsiteX664" fmla="*/ 534559 w 12191853"/>
              <a:gd name="connsiteY664" fmla="*/ 2821297 h 6860965"/>
              <a:gd name="connsiteX665" fmla="*/ 529192 w 12191853"/>
              <a:gd name="connsiteY665" fmla="*/ 2768160 h 6860965"/>
              <a:gd name="connsiteX666" fmla="*/ 873775 w 12191853"/>
              <a:gd name="connsiteY666" fmla="*/ 2767623 h 6860965"/>
              <a:gd name="connsiteX667" fmla="*/ 826543 w 12191853"/>
              <a:gd name="connsiteY667" fmla="*/ 2794460 h 6860965"/>
              <a:gd name="connsiteX668" fmla="*/ 816344 w 12191853"/>
              <a:gd name="connsiteY668" fmla="*/ 2808415 h 6860965"/>
              <a:gd name="connsiteX669" fmla="*/ 824932 w 12191853"/>
              <a:gd name="connsiteY669" fmla="*/ 2865845 h 6860965"/>
              <a:gd name="connsiteX670" fmla="*/ 852306 w 12191853"/>
              <a:gd name="connsiteY670" fmla="*/ 2876044 h 6860965"/>
              <a:gd name="connsiteX671" fmla="*/ 897928 w 12191853"/>
              <a:gd name="connsiteY671" fmla="*/ 2862089 h 6860965"/>
              <a:gd name="connsiteX672" fmla="*/ 873775 w 12191853"/>
              <a:gd name="connsiteY672" fmla="*/ 2767623 h 6860965"/>
              <a:gd name="connsiteX673" fmla="*/ 727246 w 12191853"/>
              <a:gd name="connsiteY673" fmla="*/ 2760109 h 6860965"/>
              <a:gd name="connsiteX674" fmla="*/ 539390 w 12191853"/>
              <a:gd name="connsiteY674" fmla="*/ 2770307 h 6860965"/>
              <a:gd name="connsiteX675" fmla="*/ 541537 w 12191853"/>
              <a:gd name="connsiteY675" fmla="*/ 2815930 h 6860965"/>
              <a:gd name="connsiteX676" fmla="*/ 564616 w 12191853"/>
              <a:gd name="connsiteY676" fmla="*/ 2841693 h 6860965"/>
              <a:gd name="connsiteX677" fmla="*/ 647273 w 12191853"/>
              <a:gd name="connsiteY677" fmla="*/ 2830958 h 6860965"/>
              <a:gd name="connsiteX678" fmla="*/ 727246 w 12191853"/>
              <a:gd name="connsiteY678" fmla="*/ 2760109 h 6860965"/>
              <a:gd name="connsiteX679" fmla="*/ 752473 w 12191853"/>
              <a:gd name="connsiteY679" fmla="*/ 2750448 h 6860965"/>
              <a:gd name="connsiteX680" fmla="*/ 682698 w 12191853"/>
              <a:gd name="connsiteY680" fmla="*/ 2813246 h 6860965"/>
              <a:gd name="connsiteX681" fmla="*/ 671963 w 12191853"/>
              <a:gd name="connsiteY681" fmla="*/ 2827738 h 6860965"/>
              <a:gd name="connsiteX682" fmla="*/ 691286 w 12191853"/>
              <a:gd name="connsiteY682" fmla="*/ 2836326 h 6860965"/>
              <a:gd name="connsiteX683" fmla="*/ 697189 w 12191853"/>
              <a:gd name="connsiteY683" fmla="*/ 2836862 h 6860965"/>
              <a:gd name="connsiteX684" fmla="*/ 812051 w 12191853"/>
              <a:gd name="connsiteY684" fmla="*/ 2792850 h 6860965"/>
              <a:gd name="connsiteX685" fmla="*/ 752473 w 12191853"/>
              <a:gd name="connsiteY685" fmla="*/ 2750448 h 6860965"/>
              <a:gd name="connsiteX686" fmla="*/ 985952 w 12191853"/>
              <a:gd name="connsiteY686" fmla="*/ 2710730 h 6860965"/>
              <a:gd name="connsiteX687" fmla="*/ 936573 w 12191853"/>
              <a:gd name="connsiteY687" fmla="*/ 2734883 h 6860965"/>
              <a:gd name="connsiteX688" fmla="*/ 889340 w 12191853"/>
              <a:gd name="connsiteY688" fmla="*/ 2759572 h 6860965"/>
              <a:gd name="connsiteX689" fmla="*/ 882363 w 12191853"/>
              <a:gd name="connsiteY689" fmla="*/ 2767086 h 6860965"/>
              <a:gd name="connsiteX690" fmla="*/ 897928 w 12191853"/>
              <a:gd name="connsiteY690" fmla="*/ 2852964 h 6860965"/>
              <a:gd name="connsiteX691" fmla="*/ 914030 w 12191853"/>
              <a:gd name="connsiteY691" fmla="*/ 2857795 h 6860965"/>
              <a:gd name="connsiteX692" fmla="*/ 968777 w 12191853"/>
              <a:gd name="connsiteY692" fmla="*/ 2844913 h 6860965"/>
              <a:gd name="connsiteX693" fmla="*/ 973071 w 12191853"/>
              <a:gd name="connsiteY693" fmla="*/ 2835252 h 6860965"/>
              <a:gd name="connsiteX694" fmla="*/ 963409 w 12191853"/>
              <a:gd name="connsiteY694" fmla="*/ 2805731 h 6860965"/>
              <a:gd name="connsiteX695" fmla="*/ 985952 w 12191853"/>
              <a:gd name="connsiteY695" fmla="*/ 2710730 h 6860965"/>
              <a:gd name="connsiteX696" fmla="*/ 525435 w 12191853"/>
              <a:gd name="connsiteY696" fmla="*/ 2705362 h 6860965"/>
              <a:gd name="connsiteX697" fmla="*/ 344555 w 12191853"/>
              <a:gd name="connsiteY697" fmla="*/ 2778358 h 6860965"/>
              <a:gd name="connsiteX698" fmla="*/ 379443 w 12191853"/>
              <a:gd name="connsiteY698" fmla="*/ 2816466 h 6860965"/>
              <a:gd name="connsiteX699" fmla="*/ 444924 w 12191853"/>
              <a:gd name="connsiteY699" fmla="*/ 2834715 h 6860965"/>
              <a:gd name="connsiteX700" fmla="*/ 525435 w 12191853"/>
              <a:gd name="connsiteY700" fmla="*/ 2705362 h 6860965"/>
              <a:gd name="connsiteX701" fmla="*/ 1008521 w 12191853"/>
              <a:gd name="connsiteY701" fmla="*/ 2701391 h 6860965"/>
              <a:gd name="connsiteX702" fmla="*/ 992930 w 12191853"/>
              <a:gd name="connsiteY702" fmla="*/ 2713950 h 6860965"/>
              <a:gd name="connsiteX703" fmla="*/ 977365 w 12191853"/>
              <a:gd name="connsiteY703" fmla="*/ 2829348 h 6860965"/>
              <a:gd name="connsiteX704" fmla="*/ 996687 w 12191853"/>
              <a:gd name="connsiteY704" fmla="*/ 2839009 h 6860965"/>
              <a:gd name="connsiteX705" fmla="*/ 1071248 w 12191853"/>
              <a:gd name="connsiteY705" fmla="*/ 2825284 h 6860965"/>
              <a:gd name="connsiteX706" fmla="*/ 1054079 w 12191853"/>
              <a:gd name="connsiteY706" fmla="*/ 2803733 h 6860965"/>
              <a:gd name="connsiteX707" fmla="*/ 836472 w 12191853"/>
              <a:gd name="connsiteY707" fmla="*/ 2690065 h 6860965"/>
              <a:gd name="connsiteX708" fmla="*/ 831373 w 12191853"/>
              <a:gd name="connsiteY708" fmla="*/ 2691944 h 6860965"/>
              <a:gd name="connsiteX709" fmla="*/ 765355 w 12191853"/>
              <a:gd name="connsiteY709" fmla="*/ 2739713 h 6860965"/>
              <a:gd name="connsiteX710" fmla="*/ 761598 w 12191853"/>
              <a:gd name="connsiteY710" fmla="*/ 2755278 h 6860965"/>
              <a:gd name="connsiteX711" fmla="*/ 826543 w 12191853"/>
              <a:gd name="connsiteY711" fmla="*/ 2784262 h 6860965"/>
              <a:gd name="connsiteX712" fmla="*/ 879679 w 12191853"/>
              <a:gd name="connsiteY712" fmla="*/ 2755278 h 6860965"/>
              <a:gd name="connsiteX713" fmla="*/ 839961 w 12191853"/>
              <a:gd name="connsiteY713" fmla="*/ 2694628 h 6860965"/>
              <a:gd name="connsiteX714" fmla="*/ 836472 w 12191853"/>
              <a:gd name="connsiteY714" fmla="*/ 2690065 h 6860965"/>
              <a:gd name="connsiteX715" fmla="*/ 822249 w 12191853"/>
              <a:gd name="connsiteY715" fmla="*/ 2686576 h 6860965"/>
              <a:gd name="connsiteX716" fmla="*/ 712218 w 12191853"/>
              <a:gd name="connsiteY716" fmla="*/ 2710193 h 6860965"/>
              <a:gd name="connsiteX717" fmla="*/ 544757 w 12191853"/>
              <a:gd name="connsiteY717" fmla="*/ 2700532 h 6860965"/>
              <a:gd name="connsiteX718" fmla="*/ 535633 w 12191853"/>
              <a:gd name="connsiteY718" fmla="*/ 2706436 h 6860965"/>
              <a:gd name="connsiteX719" fmla="*/ 590916 w 12191853"/>
              <a:gd name="connsiteY719" fmla="*/ 2777821 h 6860965"/>
              <a:gd name="connsiteX720" fmla="*/ 822249 w 12191853"/>
              <a:gd name="connsiteY720" fmla="*/ 2686576 h 6860965"/>
              <a:gd name="connsiteX721" fmla="*/ 857136 w 12191853"/>
              <a:gd name="connsiteY721" fmla="*/ 2680136 h 6860965"/>
              <a:gd name="connsiteX722" fmla="*/ 846401 w 12191853"/>
              <a:gd name="connsiteY722" fmla="*/ 2692481 h 6860965"/>
              <a:gd name="connsiteX723" fmla="*/ 879143 w 12191853"/>
              <a:gd name="connsiteY723" fmla="*/ 2746154 h 6860965"/>
              <a:gd name="connsiteX724" fmla="*/ 894171 w 12191853"/>
              <a:gd name="connsiteY724" fmla="*/ 2748301 h 6860965"/>
              <a:gd name="connsiteX725" fmla="*/ 981122 w 12191853"/>
              <a:gd name="connsiteY725" fmla="*/ 2704289 h 6860965"/>
              <a:gd name="connsiteX726" fmla="*/ 980048 w 12191853"/>
              <a:gd name="connsiteY726" fmla="*/ 2702142 h 6860965"/>
              <a:gd name="connsiteX727" fmla="*/ 195258 w 12191853"/>
              <a:gd name="connsiteY727" fmla="*/ 2637817 h 6860965"/>
              <a:gd name="connsiteX728" fmla="*/ 191223 w 12191853"/>
              <a:gd name="connsiteY728" fmla="*/ 2667425 h 6860965"/>
              <a:gd name="connsiteX729" fmla="*/ 174608 w 12191853"/>
              <a:gd name="connsiteY729" fmla="*/ 2973614 h 6860965"/>
              <a:gd name="connsiteX730" fmla="*/ 173709 w 12191853"/>
              <a:gd name="connsiteY730" fmla="*/ 3023996 h 6860965"/>
              <a:gd name="connsiteX731" fmla="*/ 199562 w 12191853"/>
              <a:gd name="connsiteY731" fmla="*/ 3024710 h 6860965"/>
              <a:gd name="connsiteX732" fmla="*/ 262435 w 12191853"/>
              <a:gd name="connsiteY732" fmla="*/ 2971046 h 6860965"/>
              <a:gd name="connsiteX733" fmla="*/ 324696 w 12191853"/>
              <a:gd name="connsiteY733" fmla="*/ 2792313 h 6860965"/>
              <a:gd name="connsiteX734" fmla="*/ 312888 w 12191853"/>
              <a:gd name="connsiteY734" fmla="*/ 2762256 h 6860965"/>
              <a:gd name="connsiteX735" fmla="*/ 249017 w 12191853"/>
              <a:gd name="connsiteY735" fmla="*/ 2696037 h 6860965"/>
              <a:gd name="connsiteX736" fmla="*/ 926579 w 12191853"/>
              <a:gd name="connsiteY736" fmla="*/ 2634854 h 6860965"/>
              <a:gd name="connsiteX737" fmla="*/ 904637 w 12191853"/>
              <a:gd name="connsiteY737" fmla="*/ 2647865 h 6860965"/>
              <a:gd name="connsiteX738" fmla="*/ 872165 w 12191853"/>
              <a:gd name="connsiteY738" fmla="*/ 2666718 h 6860965"/>
              <a:gd name="connsiteX739" fmla="*/ 864114 w 12191853"/>
              <a:gd name="connsiteY739" fmla="*/ 2675305 h 6860965"/>
              <a:gd name="connsiteX740" fmla="*/ 985416 w 12191853"/>
              <a:gd name="connsiteY740" fmla="*/ 2696238 h 6860965"/>
              <a:gd name="connsiteX741" fmla="*/ 999907 w 12191853"/>
              <a:gd name="connsiteY741" fmla="*/ 2695701 h 6860965"/>
              <a:gd name="connsiteX742" fmla="*/ 1005077 w 12191853"/>
              <a:gd name="connsiteY742" fmla="*/ 2693656 h 6860965"/>
              <a:gd name="connsiteX743" fmla="*/ 1004941 w 12191853"/>
              <a:gd name="connsiteY743" fmla="*/ 2693350 h 6860965"/>
              <a:gd name="connsiteX744" fmla="*/ 942984 w 12191853"/>
              <a:gd name="connsiteY744" fmla="*/ 2641363 h 6860965"/>
              <a:gd name="connsiteX745" fmla="*/ 522816 w 12191853"/>
              <a:gd name="connsiteY745" fmla="*/ 2344396 h 6860965"/>
              <a:gd name="connsiteX746" fmla="*/ 487921 w 12191853"/>
              <a:gd name="connsiteY746" fmla="*/ 2365050 h 6860965"/>
              <a:gd name="connsiteX747" fmla="*/ 422403 w 12191853"/>
              <a:gd name="connsiteY747" fmla="*/ 2468309 h 6860965"/>
              <a:gd name="connsiteX748" fmla="*/ 321278 w 12191853"/>
              <a:gd name="connsiteY748" fmla="*/ 2494660 h 6860965"/>
              <a:gd name="connsiteX749" fmla="*/ 230835 w 12191853"/>
              <a:gd name="connsiteY749" fmla="*/ 2530980 h 6860965"/>
              <a:gd name="connsiteX750" fmla="*/ 201692 w 12191853"/>
              <a:gd name="connsiteY750" fmla="*/ 2611497 h 6860965"/>
              <a:gd name="connsiteX751" fmla="*/ 196815 w 12191853"/>
              <a:gd name="connsiteY751" fmla="*/ 2629571 h 6860965"/>
              <a:gd name="connsiteX752" fmla="*/ 246266 w 12191853"/>
              <a:gd name="connsiteY752" fmla="*/ 2680404 h 6860965"/>
              <a:gd name="connsiteX753" fmla="*/ 294639 w 12191853"/>
              <a:gd name="connsiteY753" fmla="*/ 2733809 h 6860965"/>
              <a:gd name="connsiteX754" fmla="*/ 388031 w 12191853"/>
              <a:gd name="connsiteY754" fmla="*/ 2772454 h 6860965"/>
              <a:gd name="connsiteX755" fmla="*/ 518994 w 12191853"/>
              <a:gd name="connsiteY755" fmla="*/ 2704289 h 6860965"/>
              <a:gd name="connsiteX756" fmla="*/ 529192 w 12191853"/>
              <a:gd name="connsiteY756" fmla="*/ 2686576 h 6860965"/>
              <a:gd name="connsiteX757" fmla="*/ 557280 w 12191853"/>
              <a:gd name="connsiteY757" fmla="*/ 2350663 h 6860965"/>
              <a:gd name="connsiteX758" fmla="*/ 566494 w 12191853"/>
              <a:gd name="connsiteY758" fmla="*/ 2352338 h 6860965"/>
              <a:gd name="connsiteX759" fmla="*/ 565807 w 12191853"/>
              <a:gd name="connsiteY759" fmla="*/ 2360596 h 6860965"/>
              <a:gd name="connsiteX760" fmla="*/ 537780 w 12191853"/>
              <a:gd name="connsiteY760" fmla="*/ 2673158 h 6860965"/>
              <a:gd name="connsiteX761" fmla="*/ 553882 w 12191853"/>
              <a:gd name="connsiteY761" fmla="*/ 2697311 h 6860965"/>
              <a:gd name="connsiteX762" fmla="*/ 565153 w 12191853"/>
              <a:gd name="connsiteY762" fmla="*/ 2700532 h 6860965"/>
              <a:gd name="connsiteX763" fmla="*/ 720269 w 12191853"/>
              <a:gd name="connsiteY763" fmla="*/ 2703216 h 6860965"/>
              <a:gd name="connsiteX764" fmla="*/ 875603 w 12191853"/>
              <a:gd name="connsiteY764" fmla="*/ 2657626 h 6860965"/>
              <a:gd name="connsiteX765" fmla="*/ 917713 w 12191853"/>
              <a:gd name="connsiteY765" fmla="*/ 2631336 h 6860965"/>
              <a:gd name="connsiteX766" fmla="*/ 893401 w 12191853"/>
              <a:gd name="connsiteY766" fmla="*/ 2621690 h 6860965"/>
              <a:gd name="connsiteX767" fmla="*/ 862511 w 12191853"/>
              <a:gd name="connsiteY767" fmla="*/ 2577980 h 6860965"/>
              <a:gd name="connsiteX768" fmla="*/ 828328 w 12191853"/>
              <a:gd name="connsiteY768" fmla="*/ 2493947 h 6860965"/>
              <a:gd name="connsiteX769" fmla="*/ 757113 w 12191853"/>
              <a:gd name="connsiteY769" fmla="*/ 2412763 h 6860965"/>
              <a:gd name="connsiteX770" fmla="*/ 616820 w 12191853"/>
              <a:gd name="connsiteY770" fmla="*/ 2361488 h 6860965"/>
              <a:gd name="connsiteX771" fmla="*/ 602787 w 12191853"/>
              <a:gd name="connsiteY771" fmla="*/ 2358937 h 6860965"/>
              <a:gd name="connsiteX772" fmla="*/ 602705 w 12191853"/>
              <a:gd name="connsiteY772" fmla="*/ 2359332 h 6860965"/>
              <a:gd name="connsiteX773" fmla="*/ 587207 w 12191853"/>
              <a:gd name="connsiteY773" fmla="*/ 2356104 h 6860965"/>
              <a:gd name="connsiteX774" fmla="*/ 566494 w 12191853"/>
              <a:gd name="connsiteY774" fmla="*/ 2352338 h 6860965"/>
              <a:gd name="connsiteX775" fmla="*/ 566538 w 12191853"/>
              <a:gd name="connsiteY775" fmla="*/ 2351798 h 6860965"/>
              <a:gd name="connsiteX776" fmla="*/ 557346 w 12191853"/>
              <a:gd name="connsiteY776" fmla="*/ 2349883 h 6860965"/>
              <a:gd name="connsiteX777" fmla="*/ 557280 w 12191853"/>
              <a:gd name="connsiteY777" fmla="*/ 2350663 h 6860965"/>
              <a:gd name="connsiteX778" fmla="*/ 2287968 w 12191853"/>
              <a:gd name="connsiteY778" fmla="*/ 1632514 h 6860965"/>
              <a:gd name="connsiteX779" fmla="*/ 2276129 w 12191853"/>
              <a:gd name="connsiteY779" fmla="*/ 1635808 h 6860965"/>
              <a:gd name="connsiteX780" fmla="*/ 2281825 w 12191853"/>
              <a:gd name="connsiteY780" fmla="*/ 1665718 h 6860965"/>
              <a:gd name="connsiteX781" fmla="*/ 2292509 w 12191853"/>
              <a:gd name="connsiteY781" fmla="*/ 1682097 h 6860965"/>
              <a:gd name="connsiteX782" fmla="*/ 2281825 w 12191853"/>
              <a:gd name="connsiteY782" fmla="*/ 1708447 h 6860965"/>
              <a:gd name="connsiteX783" fmla="*/ 2247642 w 12191853"/>
              <a:gd name="connsiteY783" fmla="*/ 1704174 h 6860965"/>
              <a:gd name="connsiteX784" fmla="*/ 2207050 w 12191853"/>
              <a:gd name="connsiteY784" fmla="*/ 1704886 h 6860965"/>
              <a:gd name="connsiteX785" fmla="*/ 2214884 w 12191853"/>
              <a:gd name="connsiteY785" fmla="*/ 1731948 h 6860965"/>
              <a:gd name="connsiteX786" fmla="*/ 2286099 w 12191853"/>
              <a:gd name="connsiteY786" fmla="*/ 1756161 h 6860965"/>
              <a:gd name="connsiteX787" fmla="*/ 2331677 w 12191853"/>
              <a:gd name="connsiteY787" fmla="*/ 1692067 h 6860965"/>
              <a:gd name="connsiteX788" fmla="*/ 2300341 w 12191853"/>
              <a:gd name="connsiteY788" fmla="*/ 1639368 h 6860965"/>
              <a:gd name="connsiteX789" fmla="*/ 2287968 w 12191853"/>
              <a:gd name="connsiteY789" fmla="*/ 1632514 h 6860965"/>
              <a:gd name="connsiteX790" fmla="*/ 2080287 w 12191853"/>
              <a:gd name="connsiteY790" fmla="*/ 1631357 h 6860965"/>
              <a:gd name="connsiteX791" fmla="*/ 2069605 w 12191853"/>
              <a:gd name="connsiteY791" fmla="*/ 1636520 h 6860965"/>
              <a:gd name="connsiteX792" fmla="*/ 2034709 w 12191853"/>
              <a:gd name="connsiteY792" fmla="*/ 1710583 h 6860965"/>
              <a:gd name="connsiteX793" fmla="*/ 2096666 w 12191853"/>
              <a:gd name="connsiteY793" fmla="*/ 1759722 h 6860965"/>
              <a:gd name="connsiteX794" fmla="*/ 2151502 w 12191853"/>
              <a:gd name="connsiteY794" fmla="*/ 1729811 h 6860965"/>
              <a:gd name="connsiteX795" fmla="*/ 2155776 w 12191853"/>
              <a:gd name="connsiteY795" fmla="*/ 1704174 h 6860965"/>
              <a:gd name="connsiteX796" fmla="*/ 2118744 w 12191853"/>
              <a:gd name="connsiteY796" fmla="*/ 1702037 h 6860965"/>
              <a:gd name="connsiteX797" fmla="*/ 2077438 w 12191853"/>
              <a:gd name="connsiteY797" fmla="*/ 1702750 h 6860965"/>
              <a:gd name="connsiteX798" fmla="*/ 2087408 w 12191853"/>
              <a:gd name="connsiteY798" fmla="*/ 1662869 h 6860965"/>
              <a:gd name="connsiteX799" fmla="*/ 2088833 w 12191853"/>
              <a:gd name="connsiteY799" fmla="*/ 1635808 h 6860965"/>
              <a:gd name="connsiteX800" fmla="*/ 2080287 w 12191853"/>
              <a:gd name="connsiteY800" fmla="*/ 1631357 h 6860965"/>
              <a:gd name="connsiteX801" fmla="*/ 466913 w 12191853"/>
              <a:gd name="connsiteY801" fmla="*/ 673505 h 6860965"/>
              <a:gd name="connsiteX802" fmla="*/ 425251 w 12191853"/>
              <a:gd name="connsiteY802" fmla="*/ 712862 h 6860965"/>
              <a:gd name="connsiteX803" fmla="*/ 443055 w 12191853"/>
              <a:gd name="connsiteY803" fmla="*/ 743484 h 6860965"/>
              <a:gd name="connsiteX804" fmla="*/ 552726 w 12191853"/>
              <a:gd name="connsiteY804" fmla="*/ 760576 h 6860965"/>
              <a:gd name="connsiteX805" fmla="*/ 576939 w 12191853"/>
              <a:gd name="connsiteY805" fmla="*/ 776243 h 6860965"/>
              <a:gd name="connsiteX806" fmla="*/ 667382 w 12191853"/>
              <a:gd name="connsiteY806" fmla="*/ 956417 h 6860965"/>
              <a:gd name="connsiteX807" fmla="*/ 655988 w 12191853"/>
              <a:gd name="connsiteY807" fmla="*/ 1004131 h 6860965"/>
              <a:gd name="connsiteX808" fmla="*/ 589758 w 12191853"/>
              <a:gd name="connsiteY808" fmla="*/ 1048996 h 6860965"/>
              <a:gd name="connsiteX809" fmla="*/ 522104 w 12191853"/>
              <a:gd name="connsiteY809" fmla="*/ 1082467 h 6860965"/>
              <a:gd name="connsiteX810" fmla="*/ 480087 w 12191853"/>
              <a:gd name="connsiteY810" fmla="*/ 1076058 h 6860965"/>
              <a:gd name="connsiteX811" fmla="*/ 401750 w 12191853"/>
              <a:gd name="connsiteY811" fmla="*/ 994161 h 6860965"/>
              <a:gd name="connsiteX812" fmla="*/ 425964 w 12191853"/>
              <a:gd name="connsiteY812" fmla="*/ 871671 h 6860965"/>
              <a:gd name="connsiteX813" fmla="*/ 460147 w 12191853"/>
              <a:gd name="connsiteY813" fmla="*/ 856004 h 6860965"/>
              <a:gd name="connsiteX814" fmla="*/ 489345 w 12191853"/>
              <a:gd name="connsiteY814" fmla="*/ 856716 h 6860965"/>
              <a:gd name="connsiteX815" fmla="*/ 558423 w 12191853"/>
              <a:gd name="connsiteY815" fmla="*/ 940750 h 6860965"/>
              <a:gd name="connsiteX816" fmla="*/ 536347 w 12191853"/>
              <a:gd name="connsiteY816" fmla="*/ 974933 h 6860965"/>
              <a:gd name="connsiteX817" fmla="*/ 466556 w 12191853"/>
              <a:gd name="connsiteY817" fmla="*/ 962826 h 6860965"/>
              <a:gd name="connsiteX818" fmla="*/ 499315 w 12191853"/>
              <a:gd name="connsiteY818" fmla="*/ 941462 h 6860965"/>
              <a:gd name="connsiteX819" fmla="*/ 463707 w 12191853"/>
              <a:gd name="connsiteY819" fmla="*/ 893748 h 6860965"/>
              <a:gd name="connsiteX820" fmla="*/ 430236 w 12191853"/>
              <a:gd name="connsiteY820" fmla="*/ 930779 h 6860965"/>
              <a:gd name="connsiteX821" fmla="*/ 465132 w 12191853"/>
              <a:gd name="connsiteY821" fmla="*/ 1016950 h 6860965"/>
              <a:gd name="connsiteX822" fmla="*/ 552014 w 12191853"/>
              <a:gd name="connsiteY822" fmla="*/ 1024071 h 6860965"/>
              <a:gd name="connsiteX823" fmla="*/ 607562 w 12191853"/>
              <a:gd name="connsiteY823" fmla="*/ 965675 h 6860965"/>
              <a:gd name="connsiteX824" fmla="*/ 608274 w 12191853"/>
              <a:gd name="connsiteY824" fmla="*/ 913688 h 6860965"/>
              <a:gd name="connsiteX825" fmla="*/ 539195 w 12191853"/>
              <a:gd name="connsiteY825" fmla="*/ 826806 h 6860965"/>
              <a:gd name="connsiteX826" fmla="*/ 490769 w 12191853"/>
              <a:gd name="connsiteY826" fmla="*/ 801880 h 6860965"/>
              <a:gd name="connsiteX827" fmla="*/ 423115 w 12191853"/>
              <a:gd name="connsiteY827" fmla="*/ 792622 h 6860965"/>
              <a:gd name="connsiteX828" fmla="*/ 336233 w 12191853"/>
              <a:gd name="connsiteY828" fmla="*/ 838912 h 6860965"/>
              <a:gd name="connsiteX829" fmla="*/ 327687 w 12191853"/>
              <a:gd name="connsiteY829" fmla="*/ 998434 h 6860965"/>
              <a:gd name="connsiteX830" fmla="*/ 386083 w 12191853"/>
              <a:gd name="connsiteY830" fmla="*/ 1095998 h 6860965"/>
              <a:gd name="connsiteX831" fmla="*/ 419554 w 12191853"/>
              <a:gd name="connsiteY831" fmla="*/ 1113802 h 6860965"/>
              <a:gd name="connsiteX832" fmla="*/ 520679 w 12191853"/>
              <a:gd name="connsiteY832" fmla="*/ 1162228 h 6860965"/>
              <a:gd name="connsiteX833" fmla="*/ 584773 w 12191853"/>
              <a:gd name="connsiteY833" fmla="*/ 1159380 h 6860965"/>
              <a:gd name="connsiteX834" fmla="*/ 715808 w 12191853"/>
              <a:gd name="connsiteY834" fmla="*/ 1058254 h 6860965"/>
              <a:gd name="connsiteX835" fmla="*/ 735036 w 12191853"/>
              <a:gd name="connsiteY835" fmla="*/ 1042587 h 6860965"/>
              <a:gd name="connsiteX836" fmla="*/ 786311 w 12191853"/>
              <a:gd name="connsiteY836" fmla="*/ 955705 h 6860965"/>
              <a:gd name="connsiteX837" fmla="*/ 757825 w 12191853"/>
              <a:gd name="connsiteY837" fmla="*/ 867398 h 6860965"/>
              <a:gd name="connsiteX838" fmla="*/ 724354 w 12191853"/>
              <a:gd name="connsiteY838" fmla="*/ 833927 h 6860965"/>
              <a:gd name="connsiteX839" fmla="*/ 678064 w 12191853"/>
              <a:gd name="connsiteY839" fmla="*/ 785501 h 6860965"/>
              <a:gd name="connsiteX840" fmla="*/ 604713 w 12191853"/>
              <a:gd name="connsiteY840" fmla="*/ 718559 h 6860965"/>
              <a:gd name="connsiteX841" fmla="*/ 595455 w 12191853"/>
              <a:gd name="connsiteY841" fmla="*/ 714286 h 6860965"/>
              <a:gd name="connsiteX842" fmla="*/ 490057 w 12191853"/>
              <a:gd name="connsiteY842" fmla="*/ 675118 h 6860965"/>
              <a:gd name="connsiteX843" fmla="*/ 466913 w 12191853"/>
              <a:gd name="connsiteY843" fmla="*/ 673505 h 6860965"/>
              <a:gd name="connsiteX844" fmla="*/ 2511849 w 12191853"/>
              <a:gd name="connsiteY844" fmla="*/ 7120 h 6860965"/>
              <a:gd name="connsiteX845" fmla="*/ 2796710 w 12191853"/>
              <a:gd name="connsiteY845" fmla="*/ 7120 h 6860965"/>
              <a:gd name="connsiteX846" fmla="*/ 2722646 w 12191853"/>
              <a:gd name="connsiteY846" fmla="*/ 52698 h 6860965"/>
              <a:gd name="connsiteX847" fmla="*/ 2714813 w 12191853"/>
              <a:gd name="connsiteY847" fmla="*/ 59107 h 6860965"/>
              <a:gd name="connsiteX848" fmla="*/ 2656416 w 12191853"/>
              <a:gd name="connsiteY848" fmla="*/ 200825 h 6860965"/>
              <a:gd name="connsiteX849" fmla="*/ 2654991 w 12191853"/>
              <a:gd name="connsiteY849" fmla="*/ 173763 h 6860965"/>
              <a:gd name="connsiteX850" fmla="*/ 2640749 w 12191853"/>
              <a:gd name="connsiteY850" fmla="*/ 155247 h 6860965"/>
              <a:gd name="connsiteX851" fmla="*/ 2622944 w 12191853"/>
              <a:gd name="connsiteY851" fmla="*/ 165929 h 6860965"/>
              <a:gd name="connsiteX852" fmla="*/ 2596595 w 12191853"/>
              <a:gd name="connsiteY852" fmla="*/ 202961 h 6860965"/>
              <a:gd name="connsiteX853" fmla="*/ 2587337 w 12191853"/>
              <a:gd name="connsiteY853" fmla="*/ 261357 h 6860965"/>
              <a:gd name="connsiteX854" fmla="*/ 2677068 w 12191853"/>
              <a:gd name="connsiteY854" fmla="*/ 390969 h 6860965"/>
              <a:gd name="connsiteX855" fmla="*/ 2700570 w 12191853"/>
              <a:gd name="connsiteY855" fmla="*/ 432273 h 6860965"/>
              <a:gd name="connsiteX856" fmla="*/ 2699857 w 12191853"/>
              <a:gd name="connsiteY856" fmla="*/ 450077 h 6860965"/>
              <a:gd name="connsiteX857" fmla="*/ 2710540 w 12191853"/>
              <a:gd name="connsiteY857" fmla="*/ 476427 h 6860965"/>
              <a:gd name="connsiteX858" fmla="*/ 2708403 w 12191853"/>
              <a:gd name="connsiteY858" fmla="*/ 510610 h 6860965"/>
              <a:gd name="connsiteX859" fmla="*/ 2698433 w 12191853"/>
              <a:gd name="connsiteY859" fmla="*/ 580400 h 6860965"/>
              <a:gd name="connsiteX860" fmla="*/ 2694160 w 12191853"/>
              <a:gd name="connsiteY860" fmla="*/ 613159 h 6860965"/>
              <a:gd name="connsiteX861" fmla="*/ 2686326 w 12191853"/>
              <a:gd name="connsiteY861" fmla="*/ 612447 h 6860965"/>
              <a:gd name="connsiteX862" fmla="*/ 2686326 w 12191853"/>
              <a:gd name="connsiteY862" fmla="*/ 504913 h 6860965"/>
              <a:gd name="connsiteX863" fmla="*/ 2592322 w 12191853"/>
              <a:gd name="connsiteY863" fmla="*/ 329012 h 6860965"/>
              <a:gd name="connsiteX864" fmla="*/ 2585913 w 12191853"/>
              <a:gd name="connsiteY864" fmla="*/ 421591 h 6860965"/>
              <a:gd name="connsiteX865" fmla="*/ 2576654 w 12191853"/>
              <a:gd name="connsiteY865" fmla="*/ 446516 h 6860965"/>
              <a:gd name="connsiteX866" fmla="*/ 2575942 w 12191853"/>
              <a:gd name="connsiteY866" fmla="*/ 406636 h 6860965"/>
              <a:gd name="connsiteX867" fmla="*/ 2549593 w 12191853"/>
              <a:gd name="connsiteY867" fmla="*/ 185870 h 6860965"/>
              <a:gd name="connsiteX868" fmla="*/ 2607277 w 12191853"/>
              <a:gd name="connsiteY868" fmla="*/ 105397 h 6860965"/>
              <a:gd name="connsiteX869" fmla="*/ 2612974 w 12191853"/>
              <a:gd name="connsiteY869" fmla="*/ 70501 h 6860965"/>
              <a:gd name="connsiteX870" fmla="*/ 2528228 w 12191853"/>
              <a:gd name="connsiteY870" fmla="*/ 15666 h 6860965"/>
              <a:gd name="connsiteX871" fmla="*/ 2511849 w 12191853"/>
              <a:gd name="connsiteY871" fmla="*/ 7120 h 6860965"/>
              <a:gd name="connsiteX872" fmla="*/ 4362014 w 12191853"/>
              <a:gd name="connsiteY872" fmla="*/ 4984 h 6860965"/>
              <a:gd name="connsiteX873" fmla="*/ 4646875 w 12191853"/>
              <a:gd name="connsiteY873" fmla="*/ 4984 h 6860965"/>
              <a:gd name="connsiteX874" fmla="*/ 4587053 w 12191853"/>
              <a:gd name="connsiteY874" fmla="*/ 51274 h 6860965"/>
              <a:gd name="connsiteX875" fmla="*/ 4555006 w 12191853"/>
              <a:gd name="connsiteY875" fmla="*/ 69790 h 6860965"/>
              <a:gd name="connsiteX876" fmla="*/ 4498748 w 12191853"/>
              <a:gd name="connsiteY876" fmla="*/ 207947 h 6860965"/>
              <a:gd name="connsiteX877" fmla="*/ 4498034 w 12191853"/>
              <a:gd name="connsiteY877" fmla="*/ 413046 h 6860965"/>
              <a:gd name="connsiteX878" fmla="*/ 4496610 w 12191853"/>
              <a:gd name="connsiteY878" fmla="*/ 484973 h 6860965"/>
              <a:gd name="connsiteX879" fmla="*/ 4486640 w 12191853"/>
              <a:gd name="connsiteY879" fmla="*/ 339694 h 6860965"/>
              <a:gd name="connsiteX880" fmla="*/ 4483080 w 12191853"/>
              <a:gd name="connsiteY880" fmla="*/ 285571 h 6860965"/>
              <a:gd name="connsiteX881" fmla="*/ 4493050 w 12191853"/>
              <a:gd name="connsiteY881" fmla="*/ 272040 h 6860965"/>
              <a:gd name="connsiteX882" fmla="*/ 4447472 w 12191853"/>
              <a:gd name="connsiteY882" fmla="*/ 42016 h 6860965"/>
              <a:gd name="connsiteX883" fmla="*/ 4385515 w 12191853"/>
              <a:gd name="connsiteY883" fmla="*/ 8545 h 6860965"/>
              <a:gd name="connsiteX884" fmla="*/ 4362014 w 12191853"/>
              <a:gd name="connsiteY884" fmla="*/ 4984 h 6860965"/>
              <a:gd name="connsiteX885" fmla="*/ 3545890 w 12191853"/>
              <a:gd name="connsiteY885" fmla="*/ 4984 h 6860965"/>
              <a:gd name="connsiteX886" fmla="*/ 3564406 w 12191853"/>
              <a:gd name="connsiteY886" fmla="*/ 4984 h 6860965"/>
              <a:gd name="connsiteX887" fmla="*/ 3576512 w 12191853"/>
              <a:gd name="connsiteY887" fmla="*/ 160233 h 6860965"/>
              <a:gd name="connsiteX888" fmla="*/ 3575088 w 12191853"/>
              <a:gd name="connsiteY888" fmla="*/ 197264 h 6860965"/>
              <a:gd name="connsiteX889" fmla="*/ 3570103 w 12191853"/>
              <a:gd name="connsiteY889" fmla="*/ 354649 h 6860965"/>
              <a:gd name="connsiteX890" fmla="*/ 3566542 w 12191853"/>
              <a:gd name="connsiteY890" fmla="*/ 441532 h 6860965"/>
              <a:gd name="connsiteX891" fmla="*/ 3565830 w 12191853"/>
              <a:gd name="connsiteY891" fmla="*/ 456487 h 6860965"/>
              <a:gd name="connsiteX892" fmla="*/ 3560845 w 12191853"/>
              <a:gd name="connsiteY892" fmla="*/ 456487 h 6860965"/>
              <a:gd name="connsiteX893" fmla="*/ 3550875 w 12191853"/>
              <a:gd name="connsiteY893" fmla="*/ 294829 h 6860965"/>
              <a:gd name="connsiteX894" fmla="*/ 3533783 w 12191853"/>
              <a:gd name="connsiteY894" fmla="*/ 94003 h 6860965"/>
              <a:gd name="connsiteX895" fmla="*/ 3533783 w 12191853"/>
              <a:gd name="connsiteY895" fmla="*/ 91154 h 6860965"/>
              <a:gd name="connsiteX896" fmla="*/ 3534494 w 12191853"/>
              <a:gd name="connsiteY896" fmla="*/ 90442 h 6860965"/>
              <a:gd name="connsiteX897" fmla="*/ 3545890 w 12191853"/>
              <a:gd name="connsiteY897" fmla="*/ 4984 h 6860965"/>
              <a:gd name="connsiteX898" fmla="*/ 2835165 w 12191853"/>
              <a:gd name="connsiteY898" fmla="*/ 4273 h 6860965"/>
              <a:gd name="connsiteX899" fmla="*/ 3331534 w 12191853"/>
              <a:gd name="connsiteY899" fmla="*/ 4273 h 6860965"/>
              <a:gd name="connsiteX900" fmla="*/ 3235393 w 12191853"/>
              <a:gd name="connsiteY900" fmla="*/ 91867 h 6860965"/>
              <a:gd name="connsiteX901" fmla="*/ 3231120 w 12191853"/>
              <a:gd name="connsiteY901" fmla="*/ 120353 h 6860965"/>
              <a:gd name="connsiteX902" fmla="*/ 3270288 w 12191853"/>
              <a:gd name="connsiteY902" fmla="*/ 150264 h 6860965"/>
              <a:gd name="connsiteX903" fmla="*/ 3334383 w 12191853"/>
              <a:gd name="connsiteY903" fmla="*/ 173765 h 6860965"/>
              <a:gd name="connsiteX904" fmla="*/ 3405598 w 12191853"/>
              <a:gd name="connsiteY904" fmla="*/ 229312 h 6860965"/>
              <a:gd name="connsiteX905" fmla="*/ 3435508 w 12191853"/>
              <a:gd name="connsiteY905" fmla="*/ 293406 h 6860965"/>
              <a:gd name="connsiteX906" fmla="*/ 3469691 w 12191853"/>
              <a:gd name="connsiteY906" fmla="*/ 367469 h 6860965"/>
              <a:gd name="connsiteX907" fmla="*/ 3476100 w 12191853"/>
              <a:gd name="connsiteY907" fmla="*/ 375303 h 6860965"/>
              <a:gd name="connsiteX908" fmla="*/ 3545890 w 12191853"/>
              <a:gd name="connsiteY908" fmla="*/ 461473 h 6860965"/>
              <a:gd name="connsiteX909" fmla="*/ 3545179 w 12191853"/>
              <a:gd name="connsiteY909" fmla="*/ 555477 h 6860965"/>
              <a:gd name="connsiteX910" fmla="*/ 3533784 w 12191853"/>
              <a:gd name="connsiteY910" fmla="*/ 687224 h 6860965"/>
              <a:gd name="connsiteX911" fmla="*/ 3506010 w 12191853"/>
              <a:gd name="connsiteY911" fmla="*/ 487110 h 6860965"/>
              <a:gd name="connsiteX912" fmla="*/ 3454023 w 12191853"/>
              <a:gd name="connsiteY912" fmla="*/ 408062 h 6860965"/>
              <a:gd name="connsiteX913" fmla="*/ 3423402 w 12191853"/>
              <a:gd name="connsiteY913" fmla="*/ 424441 h 6860965"/>
              <a:gd name="connsiteX914" fmla="*/ 3414144 w 12191853"/>
              <a:gd name="connsiteY914" fmla="*/ 544082 h 6860965"/>
              <a:gd name="connsiteX915" fmla="*/ 3396339 w 12191853"/>
              <a:gd name="connsiteY915" fmla="*/ 468595 h 6860965"/>
              <a:gd name="connsiteX916" fmla="*/ 3380672 w 12191853"/>
              <a:gd name="connsiteY916" fmla="*/ 389546 h 6860965"/>
              <a:gd name="connsiteX917" fmla="*/ 3365004 w 12191853"/>
              <a:gd name="connsiteY917" fmla="*/ 314058 h 6860965"/>
              <a:gd name="connsiteX918" fmla="*/ 3288092 w 12191853"/>
              <a:gd name="connsiteY918" fmla="*/ 232873 h 6860965"/>
              <a:gd name="connsiteX919" fmla="*/ 3185542 w 12191853"/>
              <a:gd name="connsiteY919" fmla="*/ 202963 h 6860965"/>
              <a:gd name="connsiteX920" fmla="*/ 3160617 w 12191853"/>
              <a:gd name="connsiteY920" fmla="*/ 228600 h 6860965"/>
              <a:gd name="connsiteX921" fmla="*/ 3160617 w 12191853"/>
              <a:gd name="connsiteY921" fmla="*/ 309073 h 6860965"/>
              <a:gd name="connsiteX922" fmla="*/ 3147086 w 12191853"/>
              <a:gd name="connsiteY922" fmla="*/ 232161 h 6860965"/>
              <a:gd name="connsiteX923" fmla="*/ 3135693 w 12191853"/>
              <a:gd name="connsiteY923" fmla="*/ 210796 h 6860965"/>
              <a:gd name="connsiteX924" fmla="*/ 3126434 w 12191853"/>
              <a:gd name="connsiteY924" fmla="*/ 232873 h 6860965"/>
              <a:gd name="connsiteX925" fmla="*/ 3134268 w 12191853"/>
              <a:gd name="connsiteY925" fmla="*/ 406638 h 6860965"/>
              <a:gd name="connsiteX926" fmla="*/ 3211181 w 12191853"/>
              <a:gd name="connsiteY926" fmla="*/ 613873 h 6860965"/>
              <a:gd name="connsiteX927" fmla="*/ 3285243 w 12191853"/>
              <a:gd name="connsiteY927" fmla="*/ 680103 h 6860965"/>
              <a:gd name="connsiteX928" fmla="*/ 3326548 w 12191853"/>
              <a:gd name="connsiteY928" fmla="*/ 776243 h 6860965"/>
              <a:gd name="connsiteX929" fmla="*/ 3333670 w 12191853"/>
              <a:gd name="connsiteY929" fmla="*/ 809002 h 6860965"/>
              <a:gd name="connsiteX930" fmla="*/ 3384232 w 12191853"/>
              <a:gd name="connsiteY930" fmla="*/ 865262 h 6860965"/>
              <a:gd name="connsiteX931" fmla="*/ 3421264 w 12191853"/>
              <a:gd name="connsiteY931" fmla="*/ 934340 h 6860965"/>
              <a:gd name="connsiteX932" fmla="*/ 3424113 w 12191853"/>
              <a:gd name="connsiteY932" fmla="*/ 1051133 h 6860965"/>
              <a:gd name="connsiteX933" fmla="*/ 3409871 w 12191853"/>
              <a:gd name="connsiteY933" fmla="*/ 1648626 h 6860965"/>
              <a:gd name="connsiteX934" fmla="*/ 3403460 w 12191853"/>
              <a:gd name="connsiteY934" fmla="*/ 1783935 h 6860965"/>
              <a:gd name="connsiteX935" fmla="*/ 3392778 w 12191853"/>
              <a:gd name="connsiteY935" fmla="*/ 1518303 h 6860965"/>
              <a:gd name="connsiteX936" fmla="*/ 3384944 w 12191853"/>
              <a:gd name="connsiteY936" fmla="*/ 1237716 h 6860965"/>
              <a:gd name="connsiteX937" fmla="*/ 3379248 w 12191853"/>
              <a:gd name="connsiteY937" fmla="*/ 957841 h 6860965"/>
              <a:gd name="connsiteX938" fmla="*/ 3364293 w 12191853"/>
              <a:gd name="connsiteY938" fmla="*/ 896596 h 6860965"/>
              <a:gd name="connsiteX939" fmla="*/ 3344352 w 12191853"/>
              <a:gd name="connsiteY939" fmla="*/ 877368 h 6860965"/>
              <a:gd name="connsiteX940" fmla="*/ 3328685 w 12191853"/>
              <a:gd name="connsiteY940" fmla="*/ 898021 h 6860965"/>
              <a:gd name="connsiteX941" fmla="*/ 3317290 w 12191853"/>
              <a:gd name="connsiteY941" fmla="*/ 967099 h 6860965"/>
              <a:gd name="connsiteX942" fmla="*/ 3276698 w 12191853"/>
              <a:gd name="connsiteY942" fmla="*/ 764137 h 6860965"/>
              <a:gd name="connsiteX943" fmla="*/ 3251773 w 12191853"/>
              <a:gd name="connsiteY943" fmla="*/ 716423 h 6860965"/>
              <a:gd name="connsiteX944" fmla="*/ 3167740 w 12191853"/>
              <a:gd name="connsiteY944" fmla="*/ 709301 h 6860965"/>
              <a:gd name="connsiteX945" fmla="*/ 3128571 w 12191853"/>
              <a:gd name="connsiteY945" fmla="*/ 749894 h 6860965"/>
              <a:gd name="connsiteX946" fmla="*/ 3115752 w 12191853"/>
              <a:gd name="connsiteY946" fmla="*/ 829654 h 6860965"/>
              <a:gd name="connsiteX947" fmla="*/ 3105070 w 12191853"/>
              <a:gd name="connsiteY947" fmla="*/ 935053 h 6860965"/>
              <a:gd name="connsiteX948" fmla="*/ 3100085 w 12191853"/>
              <a:gd name="connsiteY948" fmla="*/ 999858 h 6860965"/>
              <a:gd name="connsiteX949" fmla="*/ 3090828 w 12191853"/>
              <a:gd name="connsiteY949" fmla="*/ 1174335 h 6860965"/>
              <a:gd name="connsiteX950" fmla="*/ 3090114 w 12191853"/>
              <a:gd name="connsiteY950" fmla="*/ 1192851 h 6860965"/>
              <a:gd name="connsiteX951" fmla="*/ 3081569 w 12191853"/>
              <a:gd name="connsiteY951" fmla="*/ 1045436 h 6860965"/>
              <a:gd name="connsiteX952" fmla="*/ 3081569 w 12191853"/>
              <a:gd name="connsiteY952" fmla="*/ 713574 h 6860965"/>
              <a:gd name="connsiteX953" fmla="*/ 3129995 w 12191853"/>
              <a:gd name="connsiteY953" fmla="*/ 687224 h 6860965"/>
              <a:gd name="connsiteX954" fmla="*/ 3145662 w 12191853"/>
              <a:gd name="connsiteY954" fmla="*/ 600342 h 6860965"/>
              <a:gd name="connsiteX955" fmla="*/ 3107918 w 12191853"/>
              <a:gd name="connsiteY955" fmla="*/ 553340 h 6860965"/>
              <a:gd name="connsiteX956" fmla="*/ 3007505 w 12191853"/>
              <a:gd name="connsiteY956" fmla="*/ 521294 h 6860965"/>
              <a:gd name="connsiteX957" fmla="*/ 2983292 w 12191853"/>
              <a:gd name="connsiteY957" fmla="*/ 526991 h 6860965"/>
              <a:gd name="connsiteX958" fmla="*/ 2954095 w 12191853"/>
              <a:gd name="connsiteY958" fmla="*/ 556189 h 6860965"/>
              <a:gd name="connsiteX959" fmla="*/ 2919912 w 12191853"/>
              <a:gd name="connsiteY959" fmla="*/ 851731 h 6860965"/>
              <a:gd name="connsiteX960" fmla="*/ 2912789 w 12191853"/>
              <a:gd name="connsiteY960" fmla="*/ 953568 h 6860965"/>
              <a:gd name="connsiteX961" fmla="*/ 2909941 w 12191853"/>
              <a:gd name="connsiteY961" fmla="*/ 954281 h 6860965"/>
              <a:gd name="connsiteX962" fmla="*/ 2908516 w 12191853"/>
              <a:gd name="connsiteY962" fmla="*/ 952144 h 6860965"/>
              <a:gd name="connsiteX963" fmla="*/ 2897834 w 12191853"/>
              <a:gd name="connsiteY963" fmla="*/ 658738 h 6860965"/>
              <a:gd name="connsiteX964" fmla="*/ 2869348 w 12191853"/>
              <a:gd name="connsiteY964" fmla="*/ 523430 h 6860965"/>
              <a:gd name="connsiteX965" fmla="*/ 2915638 w 12191853"/>
              <a:gd name="connsiteY965" fmla="*/ 504202 h 6860965"/>
              <a:gd name="connsiteX966" fmla="*/ 2988989 w 12191853"/>
              <a:gd name="connsiteY966" fmla="*/ 401652 h 6860965"/>
              <a:gd name="connsiteX967" fmla="*/ 2988989 w 12191853"/>
              <a:gd name="connsiteY967" fmla="*/ 306224 h 6860965"/>
              <a:gd name="connsiteX968" fmla="*/ 2988989 w 12191853"/>
              <a:gd name="connsiteY968" fmla="*/ 157385 h 6860965"/>
              <a:gd name="connsiteX969" fmla="*/ 2969761 w 12191853"/>
              <a:gd name="connsiteY969" fmla="*/ 83322 h 6860965"/>
              <a:gd name="connsiteX970" fmla="*/ 2864363 w 12191853"/>
              <a:gd name="connsiteY970" fmla="*/ 22077 h 6860965"/>
              <a:gd name="connsiteX971" fmla="*/ 2835165 w 12191853"/>
              <a:gd name="connsiteY971" fmla="*/ 4273 h 6860965"/>
              <a:gd name="connsiteX972" fmla="*/ 3655562 w 12191853"/>
              <a:gd name="connsiteY972" fmla="*/ 4272 h 6860965"/>
              <a:gd name="connsiteX973" fmla="*/ 3829327 w 12191853"/>
              <a:gd name="connsiteY973" fmla="*/ 4272 h 6860965"/>
              <a:gd name="connsiteX974" fmla="*/ 3832176 w 12191853"/>
              <a:gd name="connsiteY974" fmla="*/ 6409 h 6860965"/>
              <a:gd name="connsiteX975" fmla="*/ 3833600 w 12191853"/>
              <a:gd name="connsiteY975" fmla="*/ 102550 h 6860965"/>
              <a:gd name="connsiteX976" fmla="*/ 3828615 w 12191853"/>
              <a:gd name="connsiteY976" fmla="*/ 116793 h 6860965"/>
              <a:gd name="connsiteX977" fmla="*/ 3825767 w 12191853"/>
              <a:gd name="connsiteY977" fmla="*/ 159522 h 6860965"/>
              <a:gd name="connsiteX978" fmla="*/ 3795144 w 12191853"/>
              <a:gd name="connsiteY978" fmla="*/ 344680 h 6860965"/>
              <a:gd name="connsiteX979" fmla="*/ 3783750 w 12191853"/>
              <a:gd name="connsiteY979" fmla="*/ 436548 h 6860965"/>
              <a:gd name="connsiteX980" fmla="*/ 3804402 w 12191853"/>
              <a:gd name="connsiteY980" fmla="*/ 531976 h 6860965"/>
              <a:gd name="connsiteX981" fmla="*/ 3807251 w 12191853"/>
              <a:gd name="connsiteY981" fmla="*/ 603903 h 6860965"/>
              <a:gd name="connsiteX982" fmla="*/ 3797993 w 12191853"/>
              <a:gd name="connsiteY982" fmla="*/ 626692 h 6860965"/>
              <a:gd name="connsiteX983" fmla="*/ 3774492 w 12191853"/>
              <a:gd name="connsiteY983" fmla="*/ 887338 h 6860965"/>
              <a:gd name="connsiteX984" fmla="*/ 3763810 w 12191853"/>
              <a:gd name="connsiteY984" fmla="*/ 1127334 h 6860965"/>
              <a:gd name="connsiteX985" fmla="*/ 3747429 w 12191853"/>
              <a:gd name="connsiteY985" fmla="*/ 821109 h 6860965"/>
              <a:gd name="connsiteX986" fmla="*/ 3739596 w 12191853"/>
              <a:gd name="connsiteY986" fmla="*/ 705028 h 6860965"/>
              <a:gd name="connsiteX987" fmla="*/ 3726777 w 12191853"/>
              <a:gd name="connsiteY987" fmla="*/ 698619 h 6860965"/>
              <a:gd name="connsiteX988" fmla="*/ 3662683 w 12191853"/>
              <a:gd name="connsiteY988" fmla="*/ 770546 h 6860965"/>
              <a:gd name="connsiteX989" fmla="*/ 3647728 w 12191853"/>
              <a:gd name="connsiteY989" fmla="*/ 836064 h 6860965"/>
              <a:gd name="connsiteX990" fmla="*/ 3642031 w 12191853"/>
              <a:gd name="connsiteY990" fmla="*/ 911552 h 6860965"/>
              <a:gd name="connsiteX991" fmla="*/ 3637758 w 12191853"/>
              <a:gd name="connsiteY991" fmla="*/ 978494 h 6860965"/>
              <a:gd name="connsiteX992" fmla="*/ 3636334 w 12191853"/>
              <a:gd name="connsiteY992" fmla="*/ 1006267 h 6860965"/>
              <a:gd name="connsiteX993" fmla="*/ 3624227 w 12191853"/>
              <a:gd name="connsiteY993" fmla="*/ 799032 h 6860965"/>
              <a:gd name="connsiteX994" fmla="*/ 3642031 w 12191853"/>
              <a:gd name="connsiteY994" fmla="*/ 731378 h 6860965"/>
              <a:gd name="connsiteX995" fmla="*/ 3672654 w 12191853"/>
              <a:gd name="connsiteY995" fmla="*/ 695058 h 6860965"/>
              <a:gd name="connsiteX996" fmla="*/ 3728201 w 12191853"/>
              <a:gd name="connsiteY996" fmla="*/ 522006 h 6860965"/>
              <a:gd name="connsiteX997" fmla="*/ 3727490 w 12191853"/>
              <a:gd name="connsiteY997" fmla="*/ 472867 h 6860965"/>
              <a:gd name="connsiteX998" fmla="*/ 3727490 w 12191853"/>
              <a:gd name="connsiteY998" fmla="*/ 275602 h 6860965"/>
              <a:gd name="connsiteX999" fmla="*/ 3727490 w 12191853"/>
              <a:gd name="connsiteY999" fmla="*/ 255662 h 6860965"/>
              <a:gd name="connsiteX1000" fmla="*/ 3708973 w 12191853"/>
              <a:gd name="connsiteY1000" fmla="*/ 188008 h 6860965"/>
              <a:gd name="connsiteX1001" fmla="*/ 3666244 w 12191853"/>
              <a:gd name="connsiteY1001" fmla="*/ 74064 h 6860965"/>
              <a:gd name="connsiteX1002" fmla="*/ 3655562 w 12191853"/>
              <a:gd name="connsiteY1002" fmla="*/ 4272 h 6860965"/>
              <a:gd name="connsiteX1003" fmla="*/ 3922616 w 12191853"/>
              <a:gd name="connsiteY1003" fmla="*/ 3560 h 6860965"/>
              <a:gd name="connsiteX1004" fmla="*/ 4028014 w 12191853"/>
              <a:gd name="connsiteY1004" fmla="*/ 3560 h 6860965"/>
              <a:gd name="connsiteX1005" fmla="*/ 4004514 w 12191853"/>
              <a:gd name="connsiteY1005" fmla="*/ 31334 h 6860965"/>
              <a:gd name="connsiteX1006" fmla="*/ 3982438 w 12191853"/>
              <a:gd name="connsiteY1006" fmla="*/ 86169 h 6860965"/>
              <a:gd name="connsiteX1007" fmla="*/ 3971043 w 12191853"/>
              <a:gd name="connsiteY1007" fmla="*/ 118216 h 6860965"/>
              <a:gd name="connsiteX1008" fmla="*/ 4003801 w 12191853"/>
              <a:gd name="connsiteY1008" fmla="*/ 224326 h 6860965"/>
              <a:gd name="connsiteX1009" fmla="*/ 4108488 w 12191853"/>
              <a:gd name="connsiteY1009" fmla="*/ 251388 h 6860965"/>
              <a:gd name="connsiteX1010" fmla="*/ 4149080 w 12191853"/>
              <a:gd name="connsiteY1010" fmla="*/ 237857 h 6860965"/>
              <a:gd name="connsiteX1011" fmla="*/ 4212462 w 12191853"/>
              <a:gd name="connsiteY1011" fmla="*/ 159521 h 6860965"/>
              <a:gd name="connsiteX1012" fmla="*/ 4217446 w 12191853"/>
              <a:gd name="connsiteY1012" fmla="*/ 136020 h 6860965"/>
              <a:gd name="connsiteX1013" fmla="*/ 4183263 w 12191853"/>
              <a:gd name="connsiteY1013" fmla="*/ 35607 h 6860965"/>
              <a:gd name="connsiteX1014" fmla="*/ 4156202 w 12191853"/>
              <a:gd name="connsiteY1014" fmla="*/ 16379 h 6860965"/>
              <a:gd name="connsiteX1015" fmla="*/ 4047956 w 12191853"/>
              <a:gd name="connsiteY1015" fmla="*/ 141717 h 6860965"/>
              <a:gd name="connsiteX1016" fmla="*/ 4051517 w 12191853"/>
              <a:gd name="connsiteY1016" fmla="*/ 150975 h 6860965"/>
              <a:gd name="connsiteX1017" fmla="*/ 4119883 w 12191853"/>
              <a:gd name="connsiteY1017" fmla="*/ 173764 h 6860965"/>
              <a:gd name="connsiteX1018" fmla="*/ 4144096 w 12191853"/>
              <a:gd name="connsiteY1018" fmla="*/ 111095 h 6860965"/>
              <a:gd name="connsiteX1019" fmla="*/ 4122730 w 12191853"/>
              <a:gd name="connsiteY1019" fmla="*/ 89730 h 6860965"/>
              <a:gd name="connsiteX1020" fmla="*/ 4107776 w 12191853"/>
              <a:gd name="connsiteY1020" fmla="*/ 103973 h 6860965"/>
              <a:gd name="connsiteX1021" fmla="*/ 4130565 w 12191853"/>
              <a:gd name="connsiteY1021" fmla="*/ 126050 h 6860965"/>
              <a:gd name="connsiteX1022" fmla="*/ 4085700 w 12191853"/>
              <a:gd name="connsiteY1022" fmla="*/ 145278 h 6860965"/>
              <a:gd name="connsiteX1023" fmla="*/ 4081426 w 12191853"/>
              <a:gd name="connsiteY1023" fmla="*/ 103973 h 6860965"/>
              <a:gd name="connsiteX1024" fmla="*/ 4085700 w 12191853"/>
              <a:gd name="connsiteY1024" fmla="*/ 91867 h 6860965"/>
              <a:gd name="connsiteX1025" fmla="*/ 4120595 w 12191853"/>
              <a:gd name="connsiteY1025" fmla="*/ 69078 h 6860965"/>
              <a:gd name="connsiteX1026" fmla="*/ 4169733 w 12191853"/>
              <a:gd name="connsiteY1026" fmla="*/ 96139 h 6860965"/>
              <a:gd name="connsiteX1027" fmla="*/ 4144808 w 12191853"/>
              <a:gd name="connsiteY1027" fmla="*/ 188719 h 6860965"/>
              <a:gd name="connsiteX1028" fmla="*/ 4090684 w 12191853"/>
              <a:gd name="connsiteY1028" fmla="*/ 195840 h 6860965"/>
              <a:gd name="connsiteX1029" fmla="*/ 4055789 w 12191853"/>
              <a:gd name="connsiteY1029" fmla="*/ 191567 h 6860965"/>
              <a:gd name="connsiteX1030" fmla="*/ 4025167 w 12191853"/>
              <a:gd name="connsiteY1030" fmla="*/ 156672 h 6860965"/>
              <a:gd name="connsiteX1031" fmla="*/ 4026591 w 12191853"/>
              <a:gd name="connsiteY1031" fmla="*/ 91154 h 6860965"/>
              <a:gd name="connsiteX1032" fmla="*/ 4064334 w 12191853"/>
              <a:gd name="connsiteY1032" fmla="*/ 24212 h 6860965"/>
              <a:gd name="connsiteX1033" fmla="*/ 4087124 w 12191853"/>
              <a:gd name="connsiteY1033" fmla="*/ 10681 h 6860965"/>
              <a:gd name="connsiteX1034" fmla="*/ 4107064 w 12191853"/>
              <a:gd name="connsiteY1034" fmla="*/ 4272 h 6860965"/>
              <a:gd name="connsiteX1035" fmla="*/ 4182552 w 12191853"/>
              <a:gd name="connsiteY1035" fmla="*/ 4272 h 6860965"/>
              <a:gd name="connsiteX1036" fmla="*/ 4184688 w 12191853"/>
              <a:gd name="connsiteY1036" fmla="*/ 17803 h 6860965"/>
              <a:gd name="connsiteX1037" fmla="*/ 4233826 w 12191853"/>
              <a:gd name="connsiteY1037" fmla="*/ 145278 h 6860965"/>
              <a:gd name="connsiteX1038" fmla="*/ 4243083 w 12191853"/>
              <a:gd name="connsiteY1038" fmla="*/ 151687 h 6860965"/>
              <a:gd name="connsiteX1039" fmla="*/ 4239523 w 12191853"/>
              <a:gd name="connsiteY1039" fmla="*/ 164506 h 6860965"/>
              <a:gd name="connsiteX1040" fmla="*/ 4136262 w 12191853"/>
              <a:gd name="connsiteY1040" fmla="*/ 284147 h 6860965"/>
              <a:gd name="connsiteX1041" fmla="*/ 3955376 w 12191853"/>
              <a:gd name="connsiteY1041" fmla="*/ 245691 h 6860965"/>
              <a:gd name="connsiteX1042" fmla="*/ 3935435 w 12191853"/>
              <a:gd name="connsiteY1042" fmla="*/ 221478 h 6860965"/>
              <a:gd name="connsiteX1043" fmla="*/ 3909087 w 12191853"/>
              <a:gd name="connsiteY1043" fmla="*/ 124625 h 6860965"/>
              <a:gd name="connsiteX1044" fmla="*/ 3917632 w 12191853"/>
              <a:gd name="connsiteY1044" fmla="*/ 29910 h 6860965"/>
              <a:gd name="connsiteX1045" fmla="*/ 3922616 w 12191853"/>
              <a:gd name="connsiteY1045" fmla="*/ 3560 h 6860965"/>
              <a:gd name="connsiteX1046" fmla="*/ 2947 w 12191853"/>
              <a:gd name="connsiteY1046" fmla="*/ 0 h 6860965"/>
              <a:gd name="connsiteX1047" fmla="*/ 2459863 w 12191853"/>
              <a:gd name="connsiteY1047" fmla="*/ 0 h 6860965"/>
              <a:gd name="connsiteX1048" fmla="*/ 2407164 w 12191853"/>
              <a:gd name="connsiteY1048" fmla="*/ 120353 h 6860965"/>
              <a:gd name="connsiteX1049" fmla="*/ 2407876 w 12191853"/>
              <a:gd name="connsiteY1049" fmla="*/ 328301 h 6860965"/>
              <a:gd name="connsiteX1050" fmla="*/ 2421408 w 12191853"/>
              <a:gd name="connsiteY1050" fmla="*/ 450079 h 6860965"/>
              <a:gd name="connsiteX1051" fmla="*/ 2504728 w 12191853"/>
              <a:gd name="connsiteY1051" fmla="*/ 756303 h 6860965"/>
              <a:gd name="connsiteX1052" fmla="*/ 2571671 w 12191853"/>
              <a:gd name="connsiteY1052" fmla="*/ 867398 h 6860965"/>
              <a:gd name="connsiteX1053" fmla="*/ 2565973 w 12191853"/>
              <a:gd name="connsiteY1053" fmla="*/ 1025495 h 6860965"/>
              <a:gd name="connsiteX1054" fmla="*/ 2579504 w 12191853"/>
              <a:gd name="connsiteY1054" fmla="*/ 1063239 h 6860965"/>
              <a:gd name="connsiteX1055" fmla="*/ 2662113 w 12191853"/>
              <a:gd name="connsiteY1055" fmla="*/ 1170774 h 6860965"/>
              <a:gd name="connsiteX1056" fmla="*/ 2662113 w 12191853"/>
              <a:gd name="connsiteY1056" fmla="*/ 1266202 h 6860965"/>
              <a:gd name="connsiteX1057" fmla="*/ 2645734 w 12191853"/>
              <a:gd name="connsiteY1057" fmla="*/ 1754736 h 6860965"/>
              <a:gd name="connsiteX1058" fmla="*/ 2637188 w 12191853"/>
              <a:gd name="connsiteY1058" fmla="*/ 1791056 h 6860965"/>
              <a:gd name="connsiteX1059" fmla="*/ 2625794 w 12191853"/>
              <a:gd name="connsiteY1059" fmla="*/ 1251959 h 6860965"/>
              <a:gd name="connsiteX1060" fmla="*/ 2573807 w 12191853"/>
              <a:gd name="connsiteY1060" fmla="*/ 1124484 h 6860965"/>
              <a:gd name="connsiteX1061" fmla="*/ 2555291 w 12191853"/>
              <a:gd name="connsiteY1061" fmla="*/ 1130894 h 6860965"/>
              <a:gd name="connsiteX1062" fmla="*/ 2546745 w 12191853"/>
              <a:gd name="connsiteY1062" fmla="*/ 1210654 h 6860965"/>
              <a:gd name="connsiteX1063" fmla="*/ 2543184 w 12191853"/>
              <a:gd name="connsiteY1063" fmla="*/ 1234867 h 6860965"/>
              <a:gd name="connsiteX1064" fmla="*/ 2525380 w 12191853"/>
              <a:gd name="connsiteY1064" fmla="*/ 987751 h 6860965"/>
              <a:gd name="connsiteX1065" fmla="*/ 2516123 w 12191853"/>
              <a:gd name="connsiteY1065" fmla="*/ 897308 h 6860965"/>
              <a:gd name="connsiteX1066" fmla="*/ 2467696 w 12191853"/>
              <a:gd name="connsiteY1066" fmla="*/ 816123 h 6860965"/>
              <a:gd name="connsiteX1067" fmla="*/ 2382238 w 12191853"/>
              <a:gd name="connsiteY1067" fmla="*/ 797608 h 6860965"/>
              <a:gd name="connsiteX1068" fmla="*/ 2335236 w 12191853"/>
              <a:gd name="connsiteY1068" fmla="*/ 828942 h 6860965"/>
              <a:gd name="connsiteX1069" fmla="*/ 2223430 w 12191853"/>
              <a:gd name="connsiteY1069" fmla="*/ 967811 h 6860965"/>
              <a:gd name="connsiteX1070" fmla="*/ 2164321 w 12191853"/>
              <a:gd name="connsiteY1070" fmla="*/ 1049708 h 6860965"/>
              <a:gd name="connsiteX1071" fmla="*/ 2158623 w 12191853"/>
              <a:gd name="connsiteY1071" fmla="*/ 1089589 h 6860965"/>
              <a:gd name="connsiteX1072" fmla="*/ 2122304 w 12191853"/>
              <a:gd name="connsiteY1072" fmla="*/ 1286142 h 6860965"/>
              <a:gd name="connsiteX1073" fmla="*/ 2111622 w 12191853"/>
              <a:gd name="connsiteY1073" fmla="*/ 1034753 h 6860965"/>
              <a:gd name="connsiteX1074" fmla="*/ 2107350 w 12191853"/>
              <a:gd name="connsiteY1074" fmla="*/ 1013389 h 6860965"/>
              <a:gd name="connsiteX1075" fmla="*/ 2141533 w 12191853"/>
              <a:gd name="connsiteY1075" fmla="*/ 982766 h 6860965"/>
              <a:gd name="connsiteX1076" fmla="*/ 2208474 w 12191853"/>
              <a:gd name="connsiteY1076" fmla="*/ 917961 h 6860965"/>
              <a:gd name="connsiteX1077" fmla="*/ 2291083 w 12191853"/>
              <a:gd name="connsiteY1077" fmla="*/ 773394 h 6860965"/>
              <a:gd name="connsiteX1078" fmla="*/ 2303902 w 12191853"/>
              <a:gd name="connsiteY1078" fmla="*/ 569720 h 6860965"/>
              <a:gd name="connsiteX1079" fmla="*/ 2295357 w 12191853"/>
              <a:gd name="connsiteY1079" fmla="*/ 514884 h 6860965"/>
              <a:gd name="connsiteX1080" fmla="*/ 2277552 w 12191853"/>
              <a:gd name="connsiteY1080" fmla="*/ 497080 h 6860965"/>
              <a:gd name="connsiteX1081" fmla="*/ 2104501 w 12191853"/>
              <a:gd name="connsiteY1081" fmla="*/ 544794 h 6860965"/>
              <a:gd name="connsiteX1082" fmla="*/ 2073878 w 12191853"/>
              <a:gd name="connsiteY1082" fmla="*/ 576129 h 6860965"/>
              <a:gd name="connsiteX1083" fmla="*/ 2026876 w 12191853"/>
              <a:gd name="connsiteY1083" fmla="*/ 841761 h 6860965"/>
              <a:gd name="connsiteX1084" fmla="*/ 2026164 w 12191853"/>
              <a:gd name="connsiteY1084" fmla="*/ 845322 h 6860965"/>
              <a:gd name="connsiteX1085" fmla="*/ 2016906 w 12191853"/>
              <a:gd name="connsiteY1085" fmla="*/ 833215 h 6860965"/>
              <a:gd name="connsiteX1086" fmla="*/ 2004087 w 12191853"/>
              <a:gd name="connsiteY1086" fmla="*/ 728529 h 6860965"/>
              <a:gd name="connsiteX1087" fmla="*/ 1977737 w 12191853"/>
              <a:gd name="connsiteY1087" fmla="*/ 717847 h 6860965"/>
              <a:gd name="connsiteX1088" fmla="*/ 1922190 w 12191853"/>
              <a:gd name="connsiteY1088" fmla="*/ 816836 h 6860965"/>
              <a:gd name="connsiteX1089" fmla="*/ 1908659 w 12191853"/>
              <a:gd name="connsiteY1089" fmla="*/ 984191 h 6860965"/>
              <a:gd name="connsiteX1090" fmla="*/ 1905810 w 12191853"/>
              <a:gd name="connsiteY1090" fmla="*/ 984191 h 6860965"/>
              <a:gd name="connsiteX1091" fmla="*/ 1900825 w 12191853"/>
              <a:gd name="connsiteY1091" fmla="*/ 957841 h 6860965"/>
              <a:gd name="connsiteX1092" fmla="*/ 1881597 w 12191853"/>
              <a:gd name="connsiteY1092" fmla="*/ 780516 h 6860965"/>
              <a:gd name="connsiteX1093" fmla="*/ 1906523 w 12191853"/>
              <a:gd name="connsiteY1093" fmla="*/ 717135 h 6860965"/>
              <a:gd name="connsiteX1094" fmla="*/ 1968479 w 12191853"/>
              <a:gd name="connsiteY1094" fmla="*/ 654465 h 6860965"/>
              <a:gd name="connsiteX1095" fmla="*/ 1991980 w 12191853"/>
              <a:gd name="connsiteY1095" fmla="*/ 600342 h 6860965"/>
              <a:gd name="connsiteX1096" fmla="*/ 2025451 w 12191853"/>
              <a:gd name="connsiteY1096" fmla="*/ 544794 h 6860965"/>
              <a:gd name="connsiteX1097" fmla="*/ 2073878 w 12191853"/>
              <a:gd name="connsiteY1097" fmla="*/ 513460 h 6860965"/>
              <a:gd name="connsiteX1098" fmla="*/ 2177140 w 12191853"/>
              <a:gd name="connsiteY1098" fmla="*/ 406637 h 6860965"/>
              <a:gd name="connsiteX1099" fmla="*/ 2181412 w 12191853"/>
              <a:gd name="connsiteY1099" fmla="*/ 380288 h 6860965"/>
              <a:gd name="connsiteX1100" fmla="*/ 2087408 w 12191853"/>
              <a:gd name="connsiteY1100" fmla="*/ 277026 h 6860965"/>
              <a:gd name="connsiteX1101" fmla="*/ 1916493 w 12191853"/>
              <a:gd name="connsiteY1101" fmla="*/ 182310 h 6860965"/>
              <a:gd name="connsiteX1102" fmla="*/ 1896552 w 12191853"/>
              <a:gd name="connsiteY1102" fmla="*/ 189432 h 6860965"/>
              <a:gd name="connsiteX1103" fmla="*/ 1832459 w 12191853"/>
              <a:gd name="connsiteY1103" fmla="*/ 277026 h 6860965"/>
              <a:gd name="connsiteX1104" fmla="*/ 1786881 w 12191853"/>
              <a:gd name="connsiteY1104" fmla="*/ 380288 h 6860965"/>
              <a:gd name="connsiteX1105" fmla="*/ 1801124 w 12191853"/>
              <a:gd name="connsiteY1105" fmla="*/ 448654 h 6860965"/>
              <a:gd name="connsiteX1106" fmla="*/ 1810382 w 12191853"/>
              <a:gd name="connsiteY1106" fmla="*/ 483550 h 6860965"/>
              <a:gd name="connsiteX1107" fmla="*/ 1784033 w 12191853"/>
              <a:gd name="connsiteY1107" fmla="*/ 700043 h 6860965"/>
              <a:gd name="connsiteX1108" fmla="*/ 1781896 w 12191853"/>
              <a:gd name="connsiteY1108" fmla="*/ 742060 h 6860965"/>
              <a:gd name="connsiteX1109" fmla="*/ 1775487 w 12191853"/>
              <a:gd name="connsiteY1109" fmla="*/ 841761 h 6860965"/>
              <a:gd name="connsiteX1110" fmla="*/ 1771926 w 12191853"/>
              <a:gd name="connsiteY1110" fmla="*/ 841761 h 6860965"/>
              <a:gd name="connsiteX1111" fmla="*/ 1770502 w 12191853"/>
              <a:gd name="connsiteY1111" fmla="*/ 666572 h 6860965"/>
              <a:gd name="connsiteX1112" fmla="*/ 1761956 w 12191853"/>
              <a:gd name="connsiteY1112" fmla="*/ 457912 h 6860965"/>
              <a:gd name="connsiteX1113" fmla="*/ 1738455 w 12191853"/>
              <a:gd name="connsiteY1113" fmla="*/ 336135 h 6860965"/>
              <a:gd name="connsiteX1114" fmla="*/ 1723500 w 12191853"/>
              <a:gd name="connsiteY1114" fmla="*/ 230736 h 6860965"/>
              <a:gd name="connsiteX1115" fmla="*/ 1724924 w 12191853"/>
              <a:gd name="connsiteY1115" fmla="*/ 192993 h 6860965"/>
              <a:gd name="connsiteX1116" fmla="*/ 1684332 w 12191853"/>
              <a:gd name="connsiteY1116" fmla="*/ 143142 h 6860965"/>
              <a:gd name="connsiteX1117" fmla="*/ 1651573 w 12191853"/>
              <a:gd name="connsiteY1117" fmla="*/ 158809 h 6860965"/>
              <a:gd name="connsiteX1118" fmla="*/ 1605283 w 12191853"/>
              <a:gd name="connsiteY1118" fmla="*/ 438684 h 6860965"/>
              <a:gd name="connsiteX1119" fmla="*/ 1603859 w 12191853"/>
              <a:gd name="connsiteY1119" fmla="*/ 549067 h 6860965"/>
              <a:gd name="connsiteX1120" fmla="*/ 1564691 w 12191853"/>
              <a:gd name="connsiteY1120" fmla="*/ 656602 h 6860965"/>
              <a:gd name="connsiteX1121" fmla="*/ 1570388 w 12191853"/>
              <a:gd name="connsiteY1121" fmla="*/ 757015 h 6860965"/>
              <a:gd name="connsiteX1122" fmla="*/ 1580358 w 12191853"/>
              <a:gd name="connsiteY1122" fmla="*/ 837488 h 6860965"/>
              <a:gd name="connsiteX1123" fmla="*/ 1568251 w 12191853"/>
              <a:gd name="connsiteY1123" fmla="*/ 952856 h 6860965"/>
              <a:gd name="connsiteX1124" fmla="*/ 1544750 w 12191853"/>
              <a:gd name="connsiteY1124" fmla="*/ 1721978 h 6860965"/>
              <a:gd name="connsiteX1125" fmla="*/ 1544038 w 12191853"/>
              <a:gd name="connsiteY1125" fmla="*/ 2005413 h 6860965"/>
              <a:gd name="connsiteX1126" fmla="*/ 1543326 w 12191853"/>
              <a:gd name="connsiteY1126" fmla="*/ 2125054 h 6860965"/>
              <a:gd name="connsiteX1127" fmla="*/ 1534068 w 12191853"/>
              <a:gd name="connsiteY1127" fmla="*/ 2088735 h 6860965"/>
              <a:gd name="connsiteX1128" fmla="*/ 1529083 w 12191853"/>
              <a:gd name="connsiteY1128" fmla="*/ 1887908 h 6860965"/>
              <a:gd name="connsiteX1129" fmla="*/ 1526947 w 12191853"/>
              <a:gd name="connsiteY1129" fmla="*/ 1762570 h 6860965"/>
              <a:gd name="connsiteX1130" fmla="*/ 1516977 w 12191853"/>
              <a:gd name="connsiteY1130" fmla="*/ 1393677 h 6860965"/>
              <a:gd name="connsiteX1131" fmla="*/ 1511992 w 12191853"/>
              <a:gd name="connsiteY1131" fmla="*/ 1237716 h 6860965"/>
              <a:gd name="connsiteX1132" fmla="*/ 1507007 w 12191853"/>
              <a:gd name="connsiteY1132" fmla="*/ 1045436 h 6860965"/>
              <a:gd name="connsiteX1133" fmla="*/ 1502734 w 12191853"/>
              <a:gd name="connsiteY1133" fmla="*/ 923658 h 6860965"/>
              <a:gd name="connsiteX1134" fmla="*/ 1502021 w 12191853"/>
              <a:gd name="connsiteY1134" fmla="*/ 628828 h 6860965"/>
              <a:gd name="connsiteX1135" fmla="*/ 1498461 w 12191853"/>
              <a:gd name="connsiteY1135" fmla="*/ 609600 h 6860965"/>
              <a:gd name="connsiteX1136" fmla="*/ 1492051 w 12191853"/>
              <a:gd name="connsiteY1136" fmla="*/ 599630 h 6860965"/>
              <a:gd name="connsiteX1137" fmla="*/ 1504158 w 12191853"/>
              <a:gd name="connsiteY1137" fmla="*/ 544082 h 6860965"/>
              <a:gd name="connsiteX1138" fmla="*/ 1515552 w 12191853"/>
              <a:gd name="connsiteY1138" fmla="*/ 428714 h 6860965"/>
              <a:gd name="connsiteX1139" fmla="*/ 1513416 w 12191853"/>
              <a:gd name="connsiteY1139" fmla="*/ 415183 h 6860965"/>
              <a:gd name="connsiteX1140" fmla="*/ 1509143 w 12191853"/>
              <a:gd name="connsiteY1140" fmla="*/ 371030 h 6860965"/>
              <a:gd name="connsiteX1141" fmla="*/ 1482081 w 12191853"/>
              <a:gd name="connsiteY1141" fmla="*/ 195841 h 6860965"/>
              <a:gd name="connsiteX1142" fmla="*/ 1479233 w 12191853"/>
              <a:gd name="connsiteY1142" fmla="*/ 158097 h 6860965"/>
              <a:gd name="connsiteX1143" fmla="*/ 1437216 w 12191853"/>
              <a:gd name="connsiteY1143" fmla="*/ 61245 h 6860965"/>
              <a:gd name="connsiteX1144" fmla="*/ 1370986 w 12191853"/>
              <a:gd name="connsiteY1144" fmla="*/ 71215 h 6860965"/>
              <a:gd name="connsiteX1145" fmla="*/ 1348197 w 12191853"/>
              <a:gd name="connsiteY1145" fmla="*/ 118929 h 6860965"/>
              <a:gd name="connsiteX1146" fmla="*/ 1338227 w 12191853"/>
              <a:gd name="connsiteY1146" fmla="*/ 256374 h 6860965"/>
              <a:gd name="connsiteX1147" fmla="*/ 1338939 w 12191853"/>
              <a:gd name="connsiteY1147" fmla="*/ 289845 h 6860965"/>
              <a:gd name="connsiteX1148" fmla="*/ 1315438 w 12191853"/>
              <a:gd name="connsiteY1148" fmla="*/ 415895 h 6860965"/>
              <a:gd name="connsiteX1149" fmla="*/ 1303332 w 12191853"/>
              <a:gd name="connsiteY1149" fmla="*/ 1413617 h 6860965"/>
              <a:gd name="connsiteX1150" fmla="*/ 1296922 w 12191853"/>
              <a:gd name="connsiteY1150" fmla="*/ 1413617 h 6860965"/>
              <a:gd name="connsiteX1151" fmla="*/ 1289801 w 12191853"/>
              <a:gd name="connsiteY1151" fmla="*/ 1251959 h 6860965"/>
              <a:gd name="connsiteX1152" fmla="*/ 1284816 w 12191853"/>
              <a:gd name="connsiteY1152" fmla="*/ 878793 h 6860965"/>
              <a:gd name="connsiteX1153" fmla="*/ 1281967 w 12191853"/>
              <a:gd name="connsiteY1153" fmla="*/ 613873 h 6860965"/>
              <a:gd name="connsiteX1154" fmla="*/ 1269861 w 12191853"/>
              <a:gd name="connsiteY1154" fmla="*/ 418744 h 6860965"/>
              <a:gd name="connsiteX1155" fmla="*/ 1220010 w 12191853"/>
              <a:gd name="connsiteY1155" fmla="*/ 312634 h 6860965"/>
              <a:gd name="connsiteX1156" fmla="*/ 1197222 w 12191853"/>
              <a:gd name="connsiteY1156" fmla="*/ 231449 h 6860965"/>
              <a:gd name="connsiteX1157" fmla="*/ 1148083 w 12191853"/>
              <a:gd name="connsiteY1157" fmla="*/ 154536 h 6860965"/>
              <a:gd name="connsiteX1158" fmla="*/ 1093960 w 12191853"/>
              <a:gd name="connsiteY1158" fmla="*/ 98277 h 6860965"/>
              <a:gd name="connsiteX1159" fmla="*/ 991410 w 12191853"/>
              <a:gd name="connsiteY1159" fmla="*/ 130323 h 6860965"/>
              <a:gd name="connsiteX1160" fmla="*/ 970758 w 12191853"/>
              <a:gd name="connsiteY1160" fmla="*/ 175901 h 6860965"/>
              <a:gd name="connsiteX1161" fmla="*/ 853965 w 12191853"/>
              <a:gd name="connsiteY1161" fmla="*/ 207236 h 6860965"/>
              <a:gd name="connsiteX1162" fmla="*/ 814085 w 12191853"/>
              <a:gd name="connsiteY1162" fmla="*/ 246404 h 6860965"/>
              <a:gd name="connsiteX1163" fmla="*/ 769932 w 12191853"/>
              <a:gd name="connsiteY1163" fmla="*/ 296254 h 6860965"/>
              <a:gd name="connsiteX1164" fmla="*/ 745007 w 12191853"/>
              <a:gd name="connsiteY1164" fmla="*/ 329013 h 6860965"/>
              <a:gd name="connsiteX1165" fmla="*/ 712960 w 12191853"/>
              <a:gd name="connsiteY1165" fmla="*/ 463609 h 6860965"/>
              <a:gd name="connsiteX1166" fmla="*/ 720081 w 12191853"/>
              <a:gd name="connsiteY1166" fmla="*/ 510611 h 6860965"/>
              <a:gd name="connsiteX1167" fmla="*/ 735749 w 12191853"/>
              <a:gd name="connsiteY1167" fmla="*/ 564022 h 6860965"/>
              <a:gd name="connsiteX1168" fmla="*/ 830464 w 12191853"/>
              <a:gd name="connsiteY1168" fmla="*/ 645208 h 6860965"/>
              <a:gd name="connsiteX1169" fmla="*/ 953666 w 12191853"/>
              <a:gd name="connsiteY1169" fmla="*/ 607464 h 6860965"/>
              <a:gd name="connsiteX1170" fmla="*/ 982864 w 12191853"/>
              <a:gd name="connsiteY1170" fmla="*/ 572568 h 6860965"/>
              <a:gd name="connsiteX1171" fmla="*/ 997820 w 12191853"/>
              <a:gd name="connsiteY1171" fmla="*/ 450079 h 6860965"/>
              <a:gd name="connsiteX1172" fmla="*/ 990698 w 12191853"/>
              <a:gd name="connsiteY1172" fmla="*/ 429426 h 6860965"/>
              <a:gd name="connsiteX1173" fmla="*/ 890285 w 12191853"/>
              <a:gd name="connsiteY1173" fmla="*/ 348953 h 6860965"/>
              <a:gd name="connsiteX1174" fmla="*/ 854678 w 12191853"/>
              <a:gd name="connsiteY1174" fmla="*/ 347529 h 6860965"/>
              <a:gd name="connsiteX1175" fmla="*/ 824767 w 12191853"/>
              <a:gd name="connsiteY1175" fmla="*/ 536249 h 6860965"/>
              <a:gd name="connsiteX1176" fmla="*/ 851829 w 12191853"/>
              <a:gd name="connsiteY1176" fmla="*/ 546219 h 6860965"/>
              <a:gd name="connsiteX1177" fmla="*/ 925180 w 12191853"/>
              <a:gd name="connsiteY1177" fmla="*/ 499929 h 6860965"/>
              <a:gd name="connsiteX1178" fmla="*/ 890997 w 12191853"/>
              <a:gd name="connsiteY1178" fmla="*/ 439396 h 6860965"/>
              <a:gd name="connsiteX1179" fmla="*/ 865360 w 12191853"/>
              <a:gd name="connsiteY1179" fmla="*/ 440821 h 6860965"/>
              <a:gd name="connsiteX1180" fmla="*/ 863223 w 12191853"/>
              <a:gd name="connsiteY1180" fmla="*/ 468594 h 6860965"/>
              <a:gd name="connsiteX1181" fmla="*/ 895270 w 12191853"/>
              <a:gd name="connsiteY1181" fmla="*/ 475716 h 6860965"/>
              <a:gd name="connsiteX1182" fmla="*/ 885300 w 12191853"/>
              <a:gd name="connsiteY1182" fmla="*/ 500641 h 6860965"/>
              <a:gd name="connsiteX1183" fmla="*/ 865360 w 12191853"/>
              <a:gd name="connsiteY1183" fmla="*/ 518445 h 6860965"/>
              <a:gd name="connsiteX1184" fmla="*/ 843995 w 12191853"/>
              <a:gd name="connsiteY1184" fmla="*/ 499929 h 6860965"/>
              <a:gd name="connsiteX1185" fmla="*/ 832601 w 12191853"/>
              <a:gd name="connsiteY1185" fmla="*/ 464322 h 6860965"/>
              <a:gd name="connsiteX1186" fmla="*/ 868921 w 12191853"/>
              <a:gd name="connsiteY1186" fmla="*/ 413759 h 6860965"/>
              <a:gd name="connsiteX1187" fmla="*/ 928741 w 12191853"/>
              <a:gd name="connsiteY1187" fmla="*/ 431563 h 6860965"/>
              <a:gd name="connsiteX1188" fmla="*/ 950106 w 12191853"/>
              <a:gd name="connsiteY1188" fmla="*/ 512036 h 6860965"/>
              <a:gd name="connsiteX1189" fmla="*/ 930878 w 12191853"/>
              <a:gd name="connsiteY1189" fmla="*/ 549067 h 6860965"/>
              <a:gd name="connsiteX1190" fmla="*/ 855390 w 12191853"/>
              <a:gd name="connsiteY1190" fmla="*/ 583963 h 6860965"/>
              <a:gd name="connsiteX1191" fmla="*/ 817646 w 12191853"/>
              <a:gd name="connsiteY1191" fmla="*/ 571144 h 6860965"/>
              <a:gd name="connsiteX1192" fmla="*/ 758537 w 12191853"/>
              <a:gd name="connsiteY1192" fmla="*/ 468594 h 6860965"/>
              <a:gd name="connsiteX1193" fmla="*/ 757825 w 12191853"/>
              <a:gd name="connsiteY1193" fmla="*/ 440108 h 6860965"/>
              <a:gd name="connsiteX1194" fmla="*/ 814797 w 12191853"/>
              <a:gd name="connsiteY1194" fmla="*/ 330437 h 6860965"/>
              <a:gd name="connsiteX1195" fmla="*/ 851829 w 12191853"/>
              <a:gd name="connsiteY1195" fmla="*/ 299815 h 6860965"/>
              <a:gd name="connsiteX1196" fmla="*/ 1022033 w 12191853"/>
              <a:gd name="connsiteY1196" fmla="*/ 420880 h 6860965"/>
              <a:gd name="connsiteX1197" fmla="*/ 1000668 w 12191853"/>
              <a:gd name="connsiteY1197" fmla="*/ 614585 h 6860965"/>
              <a:gd name="connsiteX1198" fmla="*/ 895982 w 12191853"/>
              <a:gd name="connsiteY1198" fmla="*/ 669421 h 6860965"/>
              <a:gd name="connsiteX1199" fmla="*/ 814085 w 12191853"/>
              <a:gd name="connsiteY1199" fmla="*/ 692209 h 6860965"/>
              <a:gd name="connsiteX1200" fmla="*/ 801266 w 12191853"/>
              <a:gd name="connsiteY1200" fmla="*/ 710013 h 6860965"/>
              <a:gd name="connsiteX1201" fmla="*/ 861087 w 12191853"/>
              <a:gd name="connsiteY1201" fmla="*/ 991312 h 6860965"/>
              <a:gd name="connsiteX1202" fmla="*/ 832601 w 12191853"/>
              <a:gd name="connsiteY1202" fmla="*/ 1039738 h 6860965"/>
              <a:gd name="connsiteX1203" fmla="*/ 586909 w 12191853"/>
              <a:gd name="connsiteY1203" fmla="*/ 1223473 h 6860965"/>
              <a:gd name="connsiteX1204" fmla="*/ 331960 w 12191853"/>
              <a:gd name="connsiteY1204" fmla="*/ 1108817 h 6860965"/>
              <a:gd name="connsiteX1205" fmla="*/ 292792 w 12191853"/>
              <a:gd name="connsiteY1205" fmla="*/ 1053981 h 6860965"/>
              <a:gd name="connsiteX1206" fmla="*/ 281397 w 12191853"/>
              <a:gd name="connsiteY1206" fmla="*/ 959265 h 6860965"/>
              <a:gd name="connsiteX1207" fmla="*/ 225850 w 12191853"/>
              <a:gd name="connsiteY1207" fmla="*/ 1125196 h 6860965"/>
              <a:gd name="connsiteX1208" fmla="*/ 242941 w 12191853"/>
              <a:gd name="connsiteY1208" fmla="*/ 1341690 h 6860965"/>
              <a:gd name="connsiteX1209" fmla="*/ 291367 w 12191853"/>
              <a:gd name="connsiteY1209" fmla="*/ 1449224 h 6860965"/>
              <a:gd name="connsiteX1210" fmla="*/ 359734 w 12191853"/>
              <a:gd name="connsiteY1210" fmla="*/ 1481983 h 6860965"/>
              <a:gd name="connsiteX1211" fmla="*/ 481511 w 12191853"/>
              <a:gd name="connsiteY1211" fmla="*/ 1543228 h 6860965"/>
              <a:gd name="connsiteX1212" fmla="*/ 488633 w 12191853"/>
              <a:gd name="connsiteY1212" fmla="*/ 1553198 h 6860965"/>
              <a:gd name="connsiteX1213" fmla="*/ 537059 w 12191853"/>
              <a:gd name="connsiteY1213" fmla="*/ 1608034 h 6860965"/>
              <a:gd name="connsiteX1214" fmla="*/ 616820 w 12191853"/>
              <a:gd name="connsiteY1214" fmla="*/ 1650051 h 6860965"/>
              <a:gd name="connsiteX1215" fmla="*/ 685898 w 12191853"/>
              <a:gd name="connsiteY1215" fmla="*/ 1689931 h 6860965"/>
              <a:gd name="connsiteX1216" fmla="*/ 712248 w 12191853"/>
              <a:gd name="connsiteY1216" fmla="*/ 1746903 h 6860965"/>
              <a:gd name="connsiteX1217" fmla="*/ 819070 w 12191853"/>
              <a:gd name="connsiteY1217" fmla="*/ 1953426 h 6860965"/>
              <a:gd name="connsiteX1218" fmla="*/ 883876 w 12191853"/>
              <a:gd name="connsiteY1218" fmla="*/ 2012535 h 6860965"/>
              <a:gd name="connsiteX1219" fmla="*/ 976455 w 12191853"/>
              <a:gd name="connsiteY1219" fmla="*/ 2073780 h 6860965"/>
              <a:gd name="connsiteX1220" fmla="*/ 996395 w 12191853"/>
              <a:gd name="connsiteY1220" fmla="*/ 2132177 h 6860965"/>
              <a:gd name="connsiteX1221" fmla="*/ 987137 w 12191853"/>
              <a:gd name="connsiteY1221" fmla="*/ 2321607 h 6860965"/>
              <a:gd name="connsiteX1222" fmla="*/ 1103930 w 12191853"/>
              <a:gd name="connsiteY1222" fmla="*/ 2459053 h 6860965"/>
              <a:gd name="connsiteX1223" fmla="*/ 1204343 w 12191853"/>
              <a:gd name="connsiteY1223" fmla="*/ 2503918 h 6860965"/>
              <a:gd name="connsiteX1224" fmla="*/ 1350334 w 12191853"/>
              <a:gd name="connsiteY1224" fmla="*/ 2647059 h 6860965"/>
              <a:gd name="connsiteX1225" fmla="*/ 1377395 w 12191853"/>
              <a:gd name="connsiteY1225" fmla="*/ 2652757 h 6860965"/>
              <a:gd name="connsiteX1226" fmla="*/ 1463565 w 12191853"/>
              <a:gd name="connsiteY1226" fmla="*/ 2600770 h 6860965"/>
              <a:gd name="connsiteX1227" fmla="*/ 1628072 w 12191853"/>
              <a:gd name="connsiteY1227" fmla="*/ 2495372 h 6860965"/>
              <a:gd name="connsiteX1228" fmla="*/ 1718515 w 12191853"/>
              <a:gd name="connsiteY1228" fmla="*/ 2377155 h 6860965"/>
              <a:gd name="connsiteX1229" fmla="*/ 1749850 w 12191853"/>
              <a:gd name="connsiteY1229" fmla="*/ 2317335 h 6860965"/>
              <a:gd name="connsiteX1230" fmla="*/ 1760532 w 12191853"/>
              <a:gd name="connsiteY1230" fmla="*/ 2307365 h 6860965"/>
              <a:gd name="connsiteX1231" fmla="*/ 1880173 w 12191853"/>
              <a:gd name="connsiteY1231" fmla="*/ 2256801 h 6860965"/>
              <a:gd name="connsiteX1232" fmla="*/ 1897264 w 12191853"/>
              <a:gd name="connsiteY1232" fmla="*/ 2231877 h 6860965"/>
              <a:gd name="connsiteX1233" fmla="*/ 1885158 w 12191853"/>
              <a:gd name="connsiteY1233" fmla="*/ 2149980 h 6860965"/>
              <a:gd name="connsiteX1234" fmla="*/ 1885158 w 12191853"/>
              <a:gd name="connsiteY1234" fmla="*/ 2117221 h 6860965"/>
              <a:gd name="connsiteX1235" fmla="*/ 1944979 w 12191853"/>
              <a:gd name="connsiteY1235" fmla="*/ 1849452 h 6860965"/>
              <a:gd name="connsiteX1236" fmla="*/ 1947115 w 12191853"/>
              <a:gd name="connsiteY1236" fmla="*/ 1775389 h 6860965"/>
              <a:gd name="connsiteX1237" fmla="*/ 1942130 w 12191853"/>
              <a:gd name="connsiteY1237" fmla="*/ 1682809 h 6860965"/>
              <a:gd name="connsiteX1238" fmla="*/ 1936433 w 12191853"/>
              <a:gd name="connsiteY1238" fmla="*/ 1640080 h 6860965"/>
              <a:gd name="connsiteX1239" fmla="*/ 1917205 w 12191853"/>
              <a:gd name="connsiteY1239" fmla="*/ 1585957 h 6860965"/>
              <a:gd name="connsiteX1240" fmla="*/ 1917205 w 12191853"/>
              <a:gd name="connsiteY1240" fmla="*/ 1585245 h 6860965"/>
              <a:gd name="connsiteX1241" fmla="*/ 2058922 w 12191853"/>
              <a:gd name="connsiteY1241" fmla="*/ 1575275 h 6860965"/>
              <a:gd name="connsiteX1242" fmla="*/ 2038982 w 12191853"/>
              <a:gd name="connsiteY1242" fmla="*/ 1515454 h 6860965"/>
              <a:gd name="connsiteX1243" fmla="*/ 2043967 w 12191853"/>
              <a:gd name="connsiteY1243" fmla="*/ 1497651 h 6860965"/>
              <a:gd name="connsiteX1244" fmla="*/ 2056786 w 12191853"/>
              <a:gd name="connsiteY1244" fmla="*/ 1506908 h 6860965"/>
              <a:gd name="connsiteX1245" fmla="*/ 2091681 w 12191853"/>
              <a:gd name="connsiteY1245" fmla="*/ 1553198 h 6860965"/>
              <a:gd name="connsiteX1246" fmla="*/ 2120879 w 12191853"/>
              <a:gd name="connsiteY1246" fmla="*/ 1566017 h 6860965"/>
              <a:gd name="connsiteX1247" fmla="*/ 2231975 w 12191853"/>
              <a:gd name="connsiteY1247" fmla="*/ 1561032 h 6860965"/>
              <a:gd name="connsiteX1248" fmla="*/ 2249067 w 12191853"/>
              <a:gd name="connsiteY1248" fmla="*/ 1564593 h 6860965"/>
              <a:gd name="connsiteX1249" fmla="*/ 2283963 w 12191853"/>
              <a:gd name="connsiteY1249" fmla="*/ 1538955 h 6860965"/>
              <a:gd name="connsiteX1250" fmla="*/ 2309599 w 12191853"/>
              <a:gd name="connsiteY1250" fmla="*/ 1501211 h 6860965"/>
              <a:gd name="connsiteX1251" fmla="*/ 2328828 w 12191853"/>
              <a:gd name="connsiteY1251" fmla="*/ 1523288 h 6860965"/>
              <a:gd name="connsiteX1252" fmla="*/ 2311737 w 12191853"/>
              <a:gd name="connsiteY1252" fmla="*/ 1575275 h 6860965"/>
              <a:gd name="connsiteX1253" fmla="*/ 2383663 w 12191853"/>
              <a:gd name="connsiteY1253" fmla="*/ 1581684 h 6860965"/>
              <a:gd name="connsiteX1254" fmla="*/ 2451318 w 12191853"/>
              <a:gd name="connsiteY1254" fmla="*/ 1590942 h 6860965"/>
              <a:gd name="connsiteX1255" fmla="*/ 2432801 w 12191853"/>
              <a:gd name="connsiteY1255" fmla="*/ 1647202 h 6860965"/>
              <a:gd name="connsiteX1256" fmla="*/ 2422119 w 12191853"/>
              <a:gd name="connsiteY1256" fmla="*/ 1722690 h 6860965"/>
              <a:gd name="connsiteX1257" fmla="*/ 2412861 w 12191853"/>
              <a:gd name="connsiteY1257" fmla="*/ 1793905 h 6860965"/>
              <a:gd name="connsiteX1258" fmla="*/ 2410725 w 12191853"/>
              <a:gd name="connsiteY1258" fmla="*/ 1829512 h 6860965"/>
              <a:gd name="connsiteX1259" fmla="*/ 2451318 w 12191853"/>
              <a:gd name="connsiteY1259" fmla="*/ 1914970 h 6860965"/>
              <a:gd name="connsiteX1260" fmla="*/ 2469122 w 12191853"/>
              <a:gd name="connsiteY1260" fmla="*/ 2229029 h 6860965"/>
              <a:gd name="connsiteX1261" fmla="*/ 2486925 w 12191853"/>
              <a:gd name="connsiteY1261" fmla="*/ 2250393 h 6860965"/>
              <a:gd name="connsiteX1262" fmla="*/ 2734752 w 12191853"/>
              <a:gd name="connsiteY1262" fmla="*/ 2368609 h 6860965"/>
              <a:gd name="connsiteX1263" fmla="*/ 2835166 w 12191853"/>
              <a:gd name="connsiteY1263" fmla="*/ 2506055 h 6860965"/>
              <a:gd name="connsiteX1264" fmla="*/ 2947685 w 12191853"/>
              <a:gd name="connsiteY1264" fmla="*/ 2641363 h 6860965"/>
              <a:gd name="connsiteX1265" fmla="*/ 2966201 w 12191853"/>
              <a:gd name="connsiteY1265" fmla="*/ 2737502 h 6860965"/>
              <a:gd name="connsiteX1266" fmla="*/ 2890001 w 12191853"/>
              <a:gd name="connsiteY1266" fmla="*/ 3044439 h 6860965"/>
              <a:gd name="connsiteX1267" fmla="*/ 2784603 w 12191853"/>
              <a:gd name="connsiteY1267" fmla="*/ 3151262 h 6860965"/>
              <a:gd name="connsiteX1268" fmla="*/ 2715524 w 12191853"/>
              <a:gd name="connsiteY1268" fmla="*/ 3196127 h 6860965"/>
              <a:gd name="connsiteX1269" fmla="*/ 2766800 w 12191853"/>
              <a:gd name="connsiteY1269" fmla="*/ 3126335 h 6860965"/>
              <a:gd name="connsiteX1270" fmla="*/ 2849410 w 12191853"/>
              <a:gd name="connsiteY1270" fmla="*/ 3020225 h 6860965"/>
              <a:gd name="connsiteX1271" fmla="*/ 2913502 w 12191853"/>
              <a:gd name="connsiteY1271" fmla="*/ 2740352 h 6860965"/>
              <a:gd name="connsiteX1272" fmla="*/ 2885728 w 12191853"/>
              <a:gd name="connsiteY1272" fmla="*/ 2659879 h 6860965"/>
              <a:gd name="connsiteX1273" fmla="*/ 2707691 w 12191853"/>
              <a:gd name="connsiteY1273" fmla="*/ 2464037 h 6860965"/>
              <a:gd name="connsiteX1274" fmla="*/ 2706267 w 12191853"/>
              <a:gd name="connsiteY1274" fmla="*/ 2472583 h 6860965"/>
              <a:gd name="connsiteX1275" fmla="*/ 2763951 w 12191853"/>
              <a:gd name="connsiteY1275" fmla="*/ 2592937 h 6860965"/>
              <a:gd name="connsiteX1276" fmla="*/ 2778906 w 12191853"/>
              <a:gd name="connsiteY1276" fmla="*/ 2655605 h 6860965"/>
              <a:gd name="connsiteX1277" fmla="*/ 2750421 w 12191853"/>
              <a:gd name="connsiteY1277" fmla="*/ 2883494 h 6860965"/>
              <a:gd name="connsiteX1278" fmla="*/ 2633627 w 12191853"/>
              <a:gd name="connsiteY1278" fmla="*/ 2946163 h 6860965"/>
              <a:gd name="connsiteX1279" fmla="*/ 2710539 w 12191853"/>
              <a:gd name="connsiteY1279" fmla="*/ 2874948 h 6860965"/>
              <a:gd name="connsiteX1280" fmla="*/ 2742586 w 12191853"/>
              <a:gd name="connsiteY1280" fmla="*/ 2665576 h 6860965"/>
              <a:gd name="connsiteX1281" fmla="*/ 2699857 w 12191853"/>
              <a:gd name="connsiteY1281" fmla="*/ 2585814 h 6860965"/>
              <a:gd name="connsiteX1282" fmla="*/ 2519683 w 12191853"/>
              <a:gd name="connsiteY1282" fmla="*/ 2460477 h 6860965"/>
              <a:gd name="connsiteX1283" fmla="*/ 2508290 w 12191853"/>
              <a:gd name="connsiteY1283" fmla="*/ 2676258 h 6860965"/>
              <a:gd name="connsiteX1284" fmla="*/ 2466984 w 12191853"/>
              <a:gd name="connsiteY1284" fmla="*/ 2721123 h 6860965"/>
              <a:gd name="connsiteX1285" fmla="*/ 2484076 w 12191853"/>
              <a:gd name="connsiteY1285" fmla="*/ 2645636 h 6860965"/>
              <a:gd name="connsiteX1286" fmla="*/ 2485501 w 12191853"/>
              <a:gd name="connsiteY1286" fmla="*/ 2643499 h 6860965"/>
              <a:gd name="connsiteX1287" fmla="*/ 2449893 w 12191853"/>
              <a:gd name="connsiteY1287" fmla="*/ 2425581 h 6860965"/>
              <a:gd name="connsiteX1288" fmla="*/ 2388648 w 12191853"/>
              <a:gd name="connsiteY1288" fmla="*/ 2423444 h 6860965"/>
              <a:gd name="connsiteX1289" fmla="*/ 2336662 w 12191853"/>
              <a:gd name="connsiteY1289" fmla="*/ 2481129 h 6860965"/>
              <a:gd name="connsiteX1290" fmla="*/ 2330964 w 12191853"/>
              <a:gd name="connsiteY1290" fmla="*/ 2514600 h 6860965"/>
              <a:gd name="connsiteX1291" fmla="*/ 2412861 w 12191853"/>
              <a:gd name="connsiteY1291" fmla="*/ 2665576 h 6860965"/>
              <a:gd name="connsiteX1292" fmla="*/ 2320993 w 12191853"/>
              <a:gd name="connsiteY1292" fmla="*/ 2716139 h 6860965"/>
              <a:gd name="connsiteX1293" fmla="*/ 2066044 w 12191853"/>
              <a:gd name="connsiteY1293" fmla="*/ 2720411 h 6860965"/>
              <a:gd name="connsiteX1294" fmla="*/ 1962070 w 12191853"/>
              <a:gd name="connsiteY1294" fmla="*/ 2650620 h 6860965"/>
              <a:gd name="connsiteX1295" fmla="*/ 2018330 w 12191853"/>
              <a:gd name="connsiteY1295" fmla="*/ 2549495 h 6860965"/>
              <a:gd name="connsiteX1296" fmla="*/ 2006223 w 12191853"/>
              <a:gd name="connsiteY1296" fmla="*/ 2459053 h 6860965"/>
              <a:gd name="connsiteX1297" fmla="*/ 1986283 w 12191853"/>
              <a:gd name="connsiteY1297" fmla="*/ 2457628 h 6860965"/>
              <a:gd name="connsiteX1298" fmla="*/ 1818216 w 12191853"/>
              <a:gd name="connsiteY1298" fmla="*/ 2560890 h 6860965"/>
              <a:gd name="connsiteX1299" fmla="*/ 1755547 w 12191853"/>
              <a:gd name="connsiteY1299" fmla="*/ 2615725 h 6860965"/>
              <a:gd name="connsiteX1300" fmla="*/ 1685756 w 12191853"/>
              <a:gd name="connsiteY1300" fmla="*/ 2729669 h 6860965"/>
              <a:gd name="connsiteX1301" fmla="*/ 1596025 w 12191853"/>
              <a:gd name="connsiteY1301" fmla="*/ 2817975 h 6860965"/>
              <a:gd name="connsiteX1302" fmla="*/ 1483506 w 12191853"/>
              <a:gd name="connsiteY1302" fmla="*/ 2936193 h 6860965"/>
              <a:gd name="connsiteX1303" fmla="*/ 1460005 w 12191853"/>
              <a:gd name="connsiteY1303" fmla="*/ 3055122 h 6860965"/>
              <a:gd name="connsiteX1304" fmla="*/ 1430094 w 12191853"/>
              <a:gd name="connsiteY1304" fmla="*/ 3155534 h 6860965"/>
              <a:gd name="connsiteX1305" fmla="*/ 1363152 w 12191853"/>
              <a:gd name="connsiteY1305" fmla="*/ 3090017 h 6860965"/>
              <a:gd name="connsiteX1306" fmla="*/ 1299771 w 12191853"/>
              <a:gd name="connsiteY1306" fmla="*/ 3049424 h 6860965"/>
              <a:gd name="connsiteX1307" fmla="*/ 1223571 w 12191853"/>
              <a:gd name="connsiteY1307" fmla="*/ 2931921 h 6860965"/>
              <a:gd name="connsiteX1308" fmla="*/ 1175857 w 12191853"/>
              <a:gd name="connsiteY1308" fmla="*/ 2875660 h 6860965"/>
              <a:gd name="connsiteX1309" fmla="*/ 1116749 w 12191853"/>
              <a:gd name="connsiteY1309" fmla="*/ 2854295 h 6860965"/>
              <a:gd name="connsiteX1310" fmla="*/ 1079539 w 12191853"/>
              <a:gd name="connsiteY1310" fmla="*/ 2835691 h 6860965"/>
              <a:gd name="connsiteX1311" fmla="*/ 1079328 w 12191853"/>
              <a:gd name="connsiteY1311" fmla="*/ 2835427 h 6860965"/>
              <a:gd name="connsiteX1312" fmla="*/ 1019767 w 12191853"/>
              <a:gd name="connsiteY1312" fmla="*/ 2845450 h 6860965"/>
              <a:gd name="connsiteX1313" fmla="*/ 934426 w 12191853"/>
              <a:gd name="connsiteY1313" fmla="*/ 2885705 h 6860965"/>
              <a:gd name="connsiteX1314" fmla="*/ 839961 w 12191853"/>
              <a:gd name="connsiteY1314" fmla="*/ 2962995 h 6860965"/>
              <a:gd name="connsiteX1315" fmla="*/ 829763 w 12191853"/>
              <a:gd name="connsiteY1315" fmla="*/ 2973729 h 6860965"/>
              <a:gd name="connsiteX1316" fmla="*/ 783067 w 12191853"/>
              <a:gd name="connsiteY1316" fmla="*/ 3009690 h 6860965"/>
              <a:gd name="connsiteX1317" fmla="*/ 661229 w 12191853"/>
              <a:gd name="connsiteY1317" fmla="*/ 3112207 h 6860965"/>
              <a:gd name="connsiteX1318" fmla="*/ 612923 w 12191853"/>
              <a:gd name="connsiteY1318" fmla="*/ 3176078 h 6860965"/>
              <a:gd name="connsiteX1319" fmla="*/ 598430 w 12191853"/>
              <a:gd name="connsiteY1319" fmla="*/ 3203451 h 6860965"/>
              <a:gd name="connsiteX1320" fmla="*/ 576425 w 12191853"/>
              <a:gd name="connsiteY1320" fmla="*/ 3227068 h 6860965"/>
              <a:gd name="connsiteX1321" fmla="*/ 442241 w 12191853"/>
              <a:gd name="connsiteY1321" fmla="*/ 3327437 h 6860965"/>
              <a:gd name="connsiteX1322" fmla="*/ 429896 w 12191853"/>
              <a:gd name="connsiteY1322" fmla="*/ 3363398 h 6860965"/>
              <a:gd name="connsiteX1323" fmla="*/ 427212 w 12191853"/>
              <a:gd name="connsiteY1323" fmla="*/ 3830356 h 6860965"/>
              <a:gd name="connsiteX1324" fmla="*/ 429896 w 12191853"/>
              <a:gd name="connsiteY1324" fmla="*/ 3958099 h 6860965"/>
              <a:gd name="connsiteX1325" fmla="*/ 444924 w 12191853"/>
              <a:gd name="connsiteY1325" fmla="*/ 3989766 h 6860965"/>
              <a:gd name="connsiteX1326" fmla="*/ 476055 w 12191853"/>
              <a:gd name="connsiteY1326" fmla="*/ 4058468 h 6860965"/>
              <a:gd name="connsiteX1327" fmla="*/ 490547 w 12191853"/>
              <a:gd name="connsiteY1327" fmla="*/ 4037536 h 6860965"/>
              <a:gd name="connsiteX1328" fmla="*/ 477665 w 12191853"/>
              <a:gd name="connsiteY1328" fmla="*/ 3899058 h 6860965"/>
              <a:gd name="connsiteX1329" fmla="*/ 468541 w 12191853"/>
              <a:gd name="connsiteY1329" fmla="*/ 3875442 h 6860965"/>
              <a:gd name="connsiteX1330" fmla="*/ 479275 w 12191853"/>
              <a:gd name="connsiteY1330" fmla="*/ 3884030 h 6860965"/>
              <a:gd name="connsiteX1331" fmla="*/ 503965 w 12191853"/>
              <a:gd name="connsiteY1331" fmla="*/ 4046660 h 6860965"/>
              <a:gd name="connsiteX1332" fmla="*/ 475518 w 12191853"/>
              <a:gd name="connsiteY1332" fmla="*/ 4087989 h 6860965"/>
              <a:gd name="connsiteX1333" fmla="*/ 538853 w 12191853"/>
              <a:gd name="connsiteY1333" fmla="*/ 4089599 h 6860965"/>
              <a:gd name="connsiteX1334" fmla="*/ 590380 w 12191853"/>
              <a:gd name="connsiteY1334" fmla="*/ 4115362 h 6860965"/>
              <a:gd name="connsiteX1335" fmla="*/ 595747 w 12191853"/>
              <a:gd name="connsiteY1335" fmla="*/ 4126096 h 6860965"/>
              <a:gd name="connsiteX1336" fmla="*/ 585549 w 12191853"/>
              <a:gd name="connsiteY1336" fmla="*/ 4122340 h 6860965"/>
              <a:gd name="connsiteX1337" fmla="*/ 504502 w 12191853"/>
              <a:gd name="connsiteY1337" fmla="*/ 4099260 h 6860965"/>
              <a:gd name="connsiteX1338" fmla="*/ 473372 w 12191853"/>
              <a:gd name="connsiteY1338" fmla="*/ 4105701 h 6860965"/>
              <a:gd name="connsiteX1339" fmla="*/ 514700 w 12191853"/>
              <a:gd name="connsiteY1339" fmla="*/ 4135758 h 6860965"/>
              <a:gd name="connsiteX1340" fmla="*/ 560859 w 12191853"/>
              <a:gd name="connsiteY1340" fmla="*/ 4239348 h 6860965"/>
              <a:gd name="connsiteX1341" fmla="*/ 559249 w 12191853"/>
              <a:gd name="connsiteY1341" fmla="*/ 4249545 h 6860965"/>
              <a:gd name="connsiteX1342" fmla="*/ 552271 w 12191853"/>
              <a:gd name="connsiteY1342" fmla="*/ 4242031 h 6860965"/>
              <a:gd name="connsiteX1343" fmla="*/ 500208 w 12191853"/>
              <a:gd name="connsiteY1343" fmla="*/ 4134148 h 6860965"/>
              <a:gd name="connsiteX1344" fmla="*/ 465857 w 12191853"/>
              <a:gd name="connsiteY1344" fmla="*/ 4119656 h 6860965"/>
              <a:gd name="connsiteX1345" fmla="*/ 465857 w 12191853"/>
              <a:gd name="connsiteY1345" fmla="*/ 4171182 h 6860965"/>
              <a:gd name="connsiteX1346" fmla="*/ 452976 w 12191853"/>
              <a:gd name="connsiteY1346" fmla="*/ 4217341 h 6860965"/>
              <a:gd name="connsiteX1347" fmla="*/ 444388 w 12191853"/>
              <a:gd name="connsiteY1347" fmla="*/ 4221635 h 6860965"/>
              <a:gd name="connsiteX1348" fmla="*/ 444924 w 12191853"/>
              <a:gd name="connsiteY1348" fmla="*/ 4212511 h 6860965"/>
              <a:gd name="connsiteX1349" fmla="*/ 454586 w 12191853"/>
              <a:gd name="connsiteY1349" fmla="*/ 4157227 h 6860965"/>
              <a:gd name="connsiteX1350" fmla="*/ 451902 w 12191853"/>
              <a:gd name="connsiteY1350" fmla="*/ 4135221 h 6860965"/>
              <a:gd name="connsiteX1351" fmla="*/ 449218 w 12191853"/>
              <a:gd name="connsiteY1351" fmla="*/ 4125023 h 6860965"/>
              <a:gd name="connsiteX1352" fmla="*/ 440631 w 12191853"/>
              <a:gd name="connsiteY1352" fmla="*/ 4132001 h 6860965"/>
              <a:gd name="connsiteX1353" fmla="*/ 426675 w 12191853"/>
              <a:gd name="connsiteY1353" fmla="*/ 4135758 h 6860965"/>
              <a:gd name="connsiteX1354" fmla="*/ 425602 w 12191853"/>
              <a:gd name="connsiteY1354" fmla="*/ 4134684 h 6860965"/>
              <a:gd name="connsiteX1355" fmla="*/ 404133 w 12191853"/>
              <a:gd name="connsiteY1355" fmla="*/ 4127170 h 6860965"/>
              <a:gd name="connsiteX1356" fmla="*/ 393398 w 12191853"/>
              <a:gd name="connsiteY1356" fmla="*/ 4135221 h 6860965"/>
              <a:gd name="connsiteX1357" fmla="*/ 397692 w 12191853"/>
              <a:gd name="connsiteY1357" fmla="*/ 4204997 h 6860965"/>
              <a:gd name="connsiteX1358" fmla="*/ 397155 w 12191853"/>
              <a:gd name="connsiteY1358" fmla="*/ 4215731 h 6860965"/>
              <a:gd name="connsiteX1359" fmla="*/ 389641 w 12191853"/>
              <a:gd name="connsiteY1359" fmla="*/ 4207144 h 6860965"/>
              <a:gd name="connsiteX1360" fmla="*/ 381590 w 12191853"/>
              <a:gd name="connsiteY1360" fmla="*/ 4137905 h 6860965"/>
              <a:gd name="connsiteX1361" fmla="*/ 379980 w 12191853"/>
              <a:gd name="connsiteY1361" fmla="*/ 4118046 h 6860965"/>
              <a:gd name="connsiteX1362" fmla="*/ 350459 w 12191853"/>
              <a:gd name="connsiteY1362" fmla="*/ 4120729 h 6860965"/>
              <a:gd name="connsiteX1363" fmla="*/ 291419 w 12191853"/>
              <a:gd name="connsiteY1363" fmla="*/ 4220025 h 6860965"/>
              <a:gd name="connsiteX1364" fmla="*/ 284441 w 12191853"/>
              <a:gd name="connsiteY1364" fmla="*/ 4229686 h 6860965"/>
              <a:gd name="connsiteX1365" fmla="*/ 282831 w 12191853"/>
              <a:gd name="connsiteY1365" fmla="*/ 4218952 h 6860965"/>
              <a:gd name="connsiteX1366" fmla="*/ 344018 w 12191853"/>
              <a:gd name="connsiteY1366" fmla="*/ 4108384 h 6860965"/>
              <a:gd name="connsiteX1367" fmla="*/ 381590 w 12191853"/>
              <a:gd name="connsiteY1367" fmla="*/ 4098723 h 6860965"/>
              <a:gd name="connsiteX1368" fmla="*/ 273170 w 12191853"/>
              <a:gd name="connsiteY1368" fmla="*/ 4056321 h 6860965"/>
              <a:gd name="connsiteX1369" fmla="*/ 262972 w 12191853"/>
              <a:gd name="connsiteY1369" fmla="*/ 4052027 h 6860965"/>
              <a:gd name="connsiteX1370" fmla="*/ 272633 w 12191853"/>
              <a:gd name="connsiteY1370" fmla="*/ 4048807 h 6860965"/>
              <a:gd name="connsiteX1371" fmla="*/ 361731 w 12191853"/>
              <a:gd name="connsiteY1371" fmla="*/ 4068666 h 6860965"/>
              <a:gd name="connsiteX1372" fmla="*/ 346703 w 12191853"/>
              <a:gd name="connsiteY1372" fmla="*/ 3972591 h 6860965"/>
              <a:gd name="connsiteX1373" fmla="*/ 369782 w 12191853"/>
              <a:gd name="connsiteY1373" fmla="*/ 3881883 h 6860965"/>
              <a:gd name="connsiteX1374" fmla="*/ 375149 w 12191853"/>
              <a:gd name="connsiteY1374" fmla="*/ 3875978 h 6860965"/>
              <a:gd name="connsiteX1375" fmla="*/ 376760 w 12191853"/>
              <a:gd name="connsiteY1375" fmla="*/ 3884566 h 6860965"/>
              <a:gd name="connsiteX1376" fmla="*/ 359047 w 12191853"/>
              <a:gd name="connsiteY1376" fmla="*/ 3983862 h 6860965"/>
              <a:gd name="connsiteX1377" fmla="*/ 356900 w 12191853"/>
              <a:gd name="connsiteY1377" fmla="*/ 4025190 h 6860965"/>
              <a:gd name="connsiteX1378" fmla="*/ 375149 w 12191853"/>
              <a:gd name="connsiteY1378" fmla="*/ 4059541 h 6860965"/>
              <a:gd name="connsiteX1379" fmla="*/ 418625 w 12191853"/>
              <a:gd name="connsiteY1379" fmla="*/ 3978495 h 6860965"/>
              <a:gd name="connsiteX1380" fmla="*/ 423455 w 12191853"/>
              <a:gd name="connsiteY1380" fmla="*/ 3968834 h 6860965"/>
              <a:gd name="connsiteX1381" fmla="*/ 419161 w 12191853"/>
              <a:gd name="connsiteY1381" fmla="*/ 3745552 h 6860965"/>
              <a:gd name="connsiteX1382" fmla="*/ 418088 w 12191853"/>
              <a:gd name="connsiteY1382" fmla="*/ 3741259 h 6860965"/>
              <a:gd name="connsiteX1383" fmla="*/ 415941 w 12191853"/>
              <a:gd name="connsiteY1383" fmla="*/ 3732671 h 6860965"/>
              <a:gd name="connsiteX1384" fmla="*/ 415941 w 12191853"/>
              <a:gd name="connsiteY1384" fmla="*/ 3560379 h 6860965"/>
              <a:gd name="connsiteX1385" fmla="*/ 418088 w 12191853"/>
              <a:gd name="connsiteY1385" fmla="*/ 3552328 h 6860965"/>
              <a:gd name="connsiteX1386" fmla="*/ 419698 w 12191853"/>
              <a:gd name="connsiteY1386" fmla="*/ 3464840 h 6860965"/>
              <a:gd name="connsiteX1387" fmla="*/ 421308 w 12191853"/>
              <a:gd name="connsiteY1387" fmla="*/ 3371449 h 6860965"/>
              <a:gd name="connsiteX1388" fmla="*/ 407890 w 12191853"/>
              <a:gd name="connsiteY1388" fmla="*/ 3345149 h 6860965"/>
              <a:gd name="connsiteX1389" fmla="*/ 281757 w 12191853"/>
              <a:gd name="connsiteY1389" fmla="*/ 3339245 h 6860965"/>
              <a:gd name="connsiteX1390" fmla="*/ 265119 w 12191853"/>
              <a:gd name="connsiteY1390" fmla="*/ 3355884 h 6860965"/>
              <a:gd name="connsiteX1391" fmla="*/ 171899 w 12191853"/>
              <a:gd name="connsiteY1391" fmla="*/ 3505753 h 6860965"/>
              <a:gd name="connsiteX1392" fmla="*/ 171612 w 12191853"/>
              <a:gd name="connsiteY1392" fmla="*/ 3542189 h 6860965"/>
              <a:gd name="connsiteX1393" fmla="*/ 167453 w 12191853"/>
              <a:gd name="connsiteY1393" fmla="*/ 3787923 h 6860965"/>
              <a:gd name="connsiteX1394" fmla="*/ 190954 w 12191853"/>
              <a:gd name="connsiteY1394" fmla="*/ 3941747 h 6860965"/>
              <a:gd name="connsiteX1395" fmla="*/ 185969 w 12191853"/>
              <a:gd name="connsiteY1395" fmla="*/ 4204530 h 6860965"/>
              <a:gd name="connsiteX1396" fmla="*/ 251487 w 12191853"/>
              <a:gd name="connsiteY1396" fmla="*/ 4515740 h 6860965"/>
              <a:gd name="connsiteX1397" fmla="*/ 257896 w 12191853"/>
              <a:gd name="connsiteY1397" fmla="*/ 4636805 h 6860965"/>
              <a:gd name="connsiteX1398" fmla="*/ 272139 w 12191853"/>
              <a:gd name="connsiteY1398" fmla="*/ 4724399 h 6860965"/>
              <a:gd name="connsiteX1399" fmla="*/ 301337 w 12191853"/>
              <a:gd name="connsiteY1399" fmla="*/ 4688792 h 6860965"/>
              <a:gd name="connsiteX1400" fmla="*/ 490057 w 12191853"/>
              <a:gd name="connsiteY1400" fmla="*/ 4593364 h 6860965"/>
              <a:gd name="connsiteX1401" fmla="*/ 621093 w 12191853"/>
              <a:gd name="connsiteY1401" fmla="*/ 4543513 h 6860965"/>
              <a:gd name="connsiteX1402" fmla="*/ 711536 w 12191853"/>
              <a:gd name="connsiteY1402" fmla="*/ 4488678 h 6860965"/>
              <a:gd name="connsiteX1403" fmla="*/ 1051231 w 12191853"/>
              <a:gd name="connsiteY1403" fmla="*/ 4463040 h 6860965"/>
              <a:gd name="connsiteX1404" fmla="*/ 1116036 w 12191853"/>
              <a:gd name="connsiteY1404" fmla="*/ 4529983 h 6860965"/>
              <a:gd name="connsiteX1405" fmla="*/ 1123870 w 12191853"/>
              <a:gd name="connsiteY1405" fmla="*/ 4634668 h 6860965"/>
              <a:gd name="connsiteX1406" fmla="*/ 1137401 w 12191853"/>
              <a:gd name="connsiteY1406" fmla="*/ 4577696 h 6860965"/>
              <a:gd name="connsiteX1407" fmla="*/ 1069035 w 12191853"/>
              <a:gd name="connsiteY1407" fmla="*/ 4336278 h 6860965"/>
              <a:gd name="connsiteX1408" fmla="*/ 991410 w 12191853"/>
              <a:gd name="connsiteY1408" fmla="*/ 4268624 h 6860965"/>
              <a:gd name="connsiteX1409" fmla="*/ 955091 w 12191853"/>
              <a:gd name="connsiteY1409" fmla="*/ 4207379 h 6860965"/>
              <a:gd name="connsiteX1410" fmla="*/ 878179 w 12191853"/>
              <a:gd name="connsiteY1410" fmla="*/ 3937474 h 6860965"/>
              <a:gd name="connsiteX1411" fmla="*/ 875330 w 12191853"/>
              <a:gd name="connsiteY1411" fmla="*/ 3850592 h 6860965"/>
              <a:gd name="connsiteX1412" fmla="*/ 889573 w 12191853"/>
              <a:gd name="connsiteY1412" fmla="*/ 3824242 h 6860965"/>
              <a:gd name="connsiteX1413" fmla="*/ 959364 w 12191853"/>
              <a:gd name="connsiteY1413" fmla="*/ 3824242 h 6860965"/>
              <a:gd name="connsiteX1414" fmla="*/ 985713 w 12191853"/>
              <a:gd name="connsiteY1414" fmla="*/ 3881214 h 6860965"/>
              <a:gd name="connsiteX1415" fmla="*/ 1008502 w 12191853"/>
              <a:gd name="connsiteY1415" fmla="*/ 3984476 h 6860965"/>
              <a:gd name="connsiteX1416" fmla="*/ 1019184 w 12191853"/>
              <a:gd name="connsiteY1416" fmla="*/ 4132603 h 6860965"/>
              <a:gd name="connsiteX1417" fmla="*/ 1007078 w 12191853"/>
              <a:gd name="connsiteY1417" fmla="*/ 4165362 h 6860965"/>
              <a:gd name="connsiteX1418" fmla="*/ 982864 w 12191853"/>
              <a:gd name="connsiteY1418" fmla="*/ 4140437 h 6860965"/>
              <a:gd name="connsiteX1419" fmla="*/ 955803 w 12191853"/>
              <a:gd name="connsiteY1419" fmla="*/ 4074919 h 6860965"/>
              <a:gd name="connsiteX1420" fmla="*/ 932302 w 12191853"/>
              <a:gd name="connsiteY1420" fmla="*/ 3948868 h 6860965"/>
              <a:gd name="connsiteX1421" fmla="*/ 946545 w 12191853"/>
              <a:gd name="connsiteY1421" fmla="*/ 3918246 h 6860965"/>
              <a:gd name="connsiteX1422" fmla="*/ 967197 w 12191853"/>
              <a:gd name="connsiteY1422" fmla="*/ 3952429 h 6860965"/>
              <a:gd name="connsiteX1423" fmla="*/ 945121 w 12191853"/>
              <a:gd name="connsiteY1423" fmla="*/ 3959550 h 6860965"/>
              <a:gd name="connsiteX1424" fmla="*/ 980728 w 12191853"/>
              <a:gd name="connsiteY1424" fmla="*/ 4090586 h 6860965"/>
              <a:gd name="connsiteX1425" fmla="*/ 992122 w 12191853"/>
              <a:gd name="connsiteY1425" fmla="*/ 4102693 h 6860965"/>
              <a:gd name="connsiteX1426" fmla="*/ 1004941 w 12191853"/>
              <a:gd name="connsiteY1426" fmla="*/ 4072070 h 6860965"/>
              <a:gd name="connsiteX1427" fmla="*/ 960076 w 12191853"/>
              <a:gd name="connsiteY1427" fmla="*/ 3878366 h 6860965"/>
              <a:gd name="connsiteX1428" fmla="*/ 915210 w 12191853"/>
              <a:gd name="connsiteY1428" fmla="*/ 3844895 h 6860965"/>
              <a:gd name="connsiteX1429" fmla="*/ 904528 w 12191853"/>
              <a:gd name="connsiteY1429" fmla="*/ 3868395 h 6860965"/>
              <a:gd name="connsiteX1430" fmla="*/ 907377 w 12191853"/>
              <a:gd name="connsiteY1430" fmla="*/ 3906139 h 6860965"/>
              <a:gd name="connsiteX1431" fmla="*/ 947257 w 12191853"/>
              <a:gd name="connsiteY1431" fmla="*/ 4111951 h 6860965"/>
              <a:gd name="connsiteX1432" fmla="*/ 977167 w 12191853"/>
              <a:gd name="connsiteY1432" fmla="*/ 4215924 h 6860965"/>
              <a:gd name="connsiteX1433" fmla="*/ 1007078 w 12191853"/>
              <a:gd name="connsiteY1433" fmla="*/ 4239425 h 6860965"/>
              <a:gd name="connsiteX1434" fmla="*/ 1030578 w 12191853"/>
              <a:gd name="connsiteY1434" fmla="*/ 4213076 h 6860965"/>
              <a:gd name="connsiteX1435" fmla="*/ 1045534 w 12191853"/>
              <a:gd name="connsiteY1435" fmla="*/ 4131179 h 6860965"/>
              <a:gd name="connsiteX1436" fmla="*/ 1024169 w 12191853"/>
              <a:gd name="connsiteY1436" fmla="*/ 3931064 h 6860965"/>
              <a:gd name="connsiteX1437" fmla="*/ 1024169 w 12191853"/>
              <a:gd name="connsiteY1437" fmla="*/ 3896169 h 6860965"/>
              <a:gd name="connsiteX1438" fmla="*/ 1033427 w 12191853"/>
              <a:gd name="connsiteY1438" fmla="*/ 3880502 h 6860965"/>
              <a:gd name="connsiteX1439" fmla="*/ 1039836 w 12191853"/>
              <a:gd name="connsiteY1439" fmla="*/ 3896169 h 6860965"/>
              <a:gd name="connsiteX1440" fmla="*/ 1052655 w 12191853"/>
              <a:gd name="connsiteY1440" fmla="*/ 3943883 h 6860965"/>
              <a:gd name="connsiteX1441" fmla="*/ 1164463 w 12191853"/>
              <a:gd name="connsiteY1441" fmla="*/ 4170347 h 6860965"/>
              <a:gd name="connsiteX1442" fmla="*/ 1169448 w 12191853"/>
              <a:gd name="connsiteY1442" fmla="*/ 4607607 h 6860965"/>
              <a:gd name="connsiteX1443" fmla="*/ 1207904 w 12191853"/>
              <a:gd name="connsiteY1443" fmla="*/ 4488678 h 6860965"/>
              <a:gd name="connsiteX1444" fmla="*/ 1259891 w 12191853"/>
              <a:gd name="connsiteY1444" fmla="*/ 4434554 h 6860965"/>
              <a:gd name="connsiteX1445" fmla="*/ 1569676 w 12191853"/>
              <a:gd name="connsiteY1445" fmla="*/ 4571287 h 6860965"/>
              <a:gd name="connsiteX1446" fmla="*/ 1752698 w 12191853"/>
              <a:gd name="connsiteY1446" fmla="*/ 4623274 h 6860965"/>
              <a:gd name="connsiteX1447" fmla="*/ 1934296 w 12191853"/>
              <a:gd name="connsiteY1447" fmla="*/ 4774962 h 6860965"/>
              <a:gd name="connsiteX1448" fmla="*/ 1995541 w 12191853"/>
              <a:gd name="connsiteY1448" fmla="*/ 4886057 h 6860965"/>
              <a:gd name="connsiteX1449" fmla="*/ 2009072 w 12191853"/>
              <a:gd name="connsiteY1449" fmla="*/ 4918104 h 6860965"/>
              <a:gd name="connsiteX1450" fmla="*/ 2025451 w 12191853"/>
              <a:gd name="connsiteY1450" fmla="*/ 4973652 h 6860965"/>
              <a:gd name="connsiteX1451" fmla="*/ 2063195 w 12191853"/>
              <a:gd name="connsiteY1451" fmla="*/ 5471444 h 6860965"/>
              <a:gd name="connsiteX1452" fmla="*/ 2063907 w 12191853"/>
              <a:gd name="connsiteY1452" fmla="*/ 5512749 h 6860965"/>
              <a:gd name="connsiteX1453" fmla="*/ 2280401 w 12191853"/>
              <a:gd name="connsiteY1453" fmla="*/ 5487824 h 6860965"/>
              <a:gd name="connsiteX1454" fmla="*/ 2320993 w 12191853"/>
              <a:gd name="connsiteY1454" fmla="*/ 5526992 h 6860965"/>
              <a:gd name="connsiteX1455" fmla="*/ 2327403 w 12191853"/>
              <a:gd name="connsiteY1455" fmla="*/ 5577554 h 6860965"/>
              <a:gd name="connsiteX1456" fmla="*/ 2333100 w 12191853"/>
              <a:gd name="connsiteY1456" fmla="*/ 5563311 h 6860965"/>
              <a:gd name="connsiteX1457" fmla="*/ 2278265 w 12191853"/>
              <a:gd name="connsiteY1457" fmla="*/ 5390971 h 6860965"/>
              <a:gd name="connsiteX1458" fmla="*/ 2264023 w 12191853"/>
              <a:gd name="connsiteY1458" fmla="*/ 5381713 h 6860965"/>
              <a:gd name="connsiteX1459" fmla="*/ 2225566 w 12191853"/>
              <a:gd name="connsiteY1459" fmla="*/ 5341121 h 6860965"/>
              <a:gd name="connsiteX1460" fmla="*/ 2175003 w 12191853"/>
              <a:gd name="connsiteY1460" fmla="*/ 5169493 h 6860965"/>
              <a:gd name="connsiteX1461" fmla="*/ 2211323 w 12191853"/>
              <a:gd name="connsiteY1461" fmla="*/ 5100414 h 6860965"/>
              <a:gd name="connsiteX1462" fmla="*/ 2235536 w 12191853"/>
              <a:gd name="connsiteY1462" fmla="*/ 5131037 h 6860965"/>
              <a:gd name="connsiteX1463" fmla="*/ 2261885 w 12191853"/>
              <a:gd name="connsiteY1463" fmla="*/ 5250678 h 6860965"/>
              <a:gd name="connsiteX1464" fmla="*/ 2258324 w 12191853"/>
              <a:gd name="connsiteY1464" fmla="*/ 5261360 h 6860965"/>
              <a:gd name="connsiteX1465" fmla="*/ 2259037 w 12191853"/>
              <a:gd name="connsiteY1465" fmla="*/ 5252102 h 6860965"/>
              <a:gd name="connsiteX1466" fmla="*/ 2257613 w 12191853"/>
              <a:gd name="connsiteY1466" fmla="*/ 5250678 h 6860965"/>
              <a:gd name="connsiteX1467" fmla="*/ 2224853 w 12191853"/>
              <a:gd name="connsiteY1467" fmla="*/ 5143143 h 6860965"/>
              <a:gd name="connsiteX1468" fmla="*/ 2202777 w 12191853"/>
              <a:gd name="connsiteY1468" fmla="*/ 5130325 h 6860965"/>
              <a:gd name="connsiteX1469" fmla="*/ 2196368 w 12191853"/>
              <a:gd name="connsiteY1469" fmla="*/ 5152401 h 6860965"/>
              <a:gd name="connsiteX1470" fmla="*/ 2234824 w 12191853"/>
              <a:gd name="connsiteY1470" fmla="*/ 5337560 h 6860965"/>
              <a:gd name="connsiteX1471" fmla="*/ 2255477 w 12191853"/>
              <a:gd name="connsiteY1471" fmla="*/ 5360349 h 6860965"/>
              <a:gd name="connsiteX1472" fmla="*/ 2273280 w 12191853"/>
              <a:gd name="connsiteY1472" fmla="*/ 5336136 h 6860965"/>
              <a:gd name="connsiteX1473" fmla="*/ 2273280 w 12191853"/>
              <a:gd name="connsiteY1473" fmla="*/ 5210797 h 6860965"/>
              <a:gd name="connsiteX1474" fmla="*/ 2273280 w 12191853"/>
              <a:gd name="connsiteY1474" fmla="*/ 5150977 h 6860965"/>
              <a:gd name="connsiteX1475" fmla="*/ 2313161 w 12191853"/>
              <a:gd name="connsiteY1475" fmla="*/ 5230737 h 6860965"/>
              <a:gd name="connsiteX1476" fmla="*/ 2368709 w 12191853"/>
              <a:gd name="connsiteY1476" fmla="*/ 5468596 h 6860965"/>
              <a:gd name="connsiteX1477" fmla="*/ 2358026 w 12191853"/>
              <a:gd name="connsiteY1477" fmla="*/ 5559039 h 6860965"/>
              <a:gd name="connsiteX1478" fmla="*/ 2374406 w 12191853"/>
              <a:gd name="connsiteY1478" fmla="*/ 5502067 h 6860965"/>
              <a:gd name="connsiteX1479" fmla="*/ 2406451 w 12191853"/>
              <a:gd name="connsiteY1479" fmla="*/ 5472156 h 6860965"/>
              <a:gd name="connsiteX1480" fmla="*/ 2584489 w 12191853"/>
              <a:gd name="connsiteY1480" fmla="*/ 5548356 h 6860965"/>
              <a:gd name="connsiteX1481" fmla="*/ 2608703 w 12191853"/>
              <a:gd name="connsiteY1481" fmla="*/ 5564736 h 6860965"/>
              <a:gd name="connsiteX1482" fmla="*/ 2804544 w 12191853"/>
              <a:gd name="connsiteY1482" fmla="*/ 5679392 h 6860965"/>
              <a:gd name="connsiteX1483" fmla="*/ 2896411 w 12191853"/>
              <a:gd name="connsiteY1483" fmla="*/ 6066801 h 6860965"/>
              <a:gd name="connsiteX1484" fmla="*/ 2855818 w 12191853"/>
              <a:gd name="connsiteY1484" fmla="*/ 6286855 h 6860965"/>
              <a:gd name="connsiteX1485" fmla="*/ 2849410 w 12191853"/>
              <a:gd name="connsiteY1485" fmla="*/ 6306083 h 6860965"/>
              <a:gd name="connsiteX1486" fmla="*/ 2777482 w 12191853"/>
              <a:gd name="connsiteY1486" fmla="*/ 6415754 h 6860965"/>
              <a:gd name="connsiteX1487" fmla="*/ 2780331 w 12191853"/>
              <a:gd name="connsiteY1487" fmla="*/ 6446377 h 6860965"/>
              <a:gd name="connsiteX1488" fmla="*/ 2844423 w 12191853"/>
              <a:gd name="connsiteY1488" fmla="*/ 6494803 h 6860965"/>
              <a:gd name="connsiteX1489" fmla="*/ 2931307 w 12191853"/>
              <a:gd name="connsiteY1489" fmla="*/ 6540381 h 6860965"/>
              <a:gd name="connsiteX1490" fmla="*/ 2949110 w 12191853"/>
              <a:gd name="connsiteY1490" fmla="*/ 6524001 h 6860965"/>
              <a:gd name="connsiteX1491" fmla="*/ 2907806 w 12191853"/>
              <a:gd name="connsiteY1491" fmla="*/ 6449226 h 6860965"/>
              <a:gd name="connsiteX1492" fmla="*/ 2897835 w 12191853"/>
              <a:gd name="connsiteY1492" fmla="*/ 6413618 h 6860965"/>
              <a:gd name="connsiteX1493" fmla="*/ 2909942 w 12191853"/>
              <a:gd name="connsiteY1493" fmla="*/ 6267627 h 6860965"/>
              <a:gd name="connsiteX1494" fmla="*/ 2912079 w 12191853"/>
              <a:gd name="connsiteY1494" fmla="*/ 6227747 h 6860965"/>
              <a:gd name="connsiteX1495" fmla="*/ 2943412 w 12191853"/>
              <a:gd name="connsiteY1495" fmla="*/ 6147986 h 6860965"/>
              <a:gd name="connsiteX1496" fmla="*/ 3124298 w 12191853"/>
              <a:gd name="connsiteY1496" fmla="*/ 6066801 h 6860965"/>
              <a:gd name="connsiteX1497" fmla="*/ 3174861 w 12191853"/>
              <a:gd name="connsiteY1497" fmla="*/ 6045437 h 6860965"/>
              <a:gd name="connsiteX1498" fmla="*/ 3272425 w 12191853"/>
              <a:gd name="connsiteY1498" fmla="*/ 6073210 h 6860965"/>
              <a:gd name="connsiteX1499" fmla="*/ 3409160 w 12191853"/>
              <a:gd name="connsiteY1499" fmla="*/ 6194988 h 6860965"/>
              <a:gd name="connsiteX1500" fmla="*/ 3425537 w 12191853"/>
              <a:gd name="connsiteY1500" fmla="*/ 6266203 h 6860965"/>
              <a:gd name="connsiteX1501" fmla="*/ 3425537 w 12191853"/>
              <a:gd name="connsiteY1501" fmla="*/ 6285431 h 6860965"/>
              <a:gd name="connsiteX1502" fmla="*/ 3426250 w 12191853"/>
              <a:gd name="connsiteY1502" fmla="*/ 6326736 h 6860965"/>
              <a:gd name="connsiteX1503" fmla="*/ 3392779 w 12191853"/>
              <a:gd name="connsiteY1503" fmla="*/ 6435695 h 6860965"/>
              <a:gd name="connsiteX1504" fmla="*/ 3365006 w 12191853"/>
              <a:gd name="connsiteY1504" fmla="*/ 6504061 h 6860965"/>
              <a:gd name="connsiteX1505" fmla="*/ 3325124 w 12191853"/>
              <a:gd name="connsiteY1505" fmla="*/ 6526850 h 6860965"/>
              <a:gd name="connsiteX1506" fmla="*/ 3228272 w 12191853"/>
              <a:gd name="connsiteY1506" fmla="*/ 6499788 h 6860965"/>
              <a:gd name="connsiteX1507" fmla="*/ 3124298 w 12191853"/>
              <a:gd name="connsiteY1507" fmla="*/ 6454210 h 6860965"/>
              <a:gd name="connsiteX1508" fmla="*/ 3102935 w 12191853"/>
              <a:gd name="connsiteY1508" fmla="*/ 6427861 h 6860965"/>
              <a:gd name="connsiteX1509" fmla="*/ 3069464 w 12191853"/>
              <a:gd name="connsiteY1509" fmla="*/ 6266915 h 6860965"/>
              <a:gd name="connsiteX1510" fmla="*/ 3105782 w 12191853"/>
              <a:gd name="connsiteY1510" fmla="*/ 6204958 h 6860965"/>
              <a:gd name="connsiteX1511" fmla="*/ 3232545 w 12191853"/>
              <a:gd name="connsiteY1511" fmla="*/ 6172199 h 6860965"/>
              <a:gd name="connsiteX1512" fmla="*/ 3277410 w 12191853"/>
              <a:gd name="connsiteY1512" fmla="*/ 6194988 h 6860965"/>
              <a:gd name="connsiteX1513" fmla="*/ 3327263 w 12191853"/>
              <a:gd name="connsiteY1513" fmla="*/ 6291128 h 6860965"/>
              <a:gd name="connsiteX1514" fmla="*/ 3291653 w 12191853"/>
              <a:gd name="connsiteY1514" fmla="*/ 6382283 h 6860965"/>
              <a:gd name="connsiteX1515" fmla="*/ 3238954 w 12191853"/>
              <a:gd name="connsiteY1515" fmla="*/ 6399375 h 6860965"/>
              <a:gd name="connsiteX1516" fmla="*/ 3201210 w 12191853"/>
              <a:gd name="connsiteY1516" fmla="*/ 6389405 h 6860965"/>
              <a:gd name="connsiteX1517" fmla="*/ 3155634 w 12191853"/>
              <a:gd name="connsiteY1517" fmla="*/ 6291128 h 6860965"/>
              <a:gd name="connsiteX1518" fmla="*/ 3201923 w 12191853"/>
              <a:gd name="connsiteY1518" fmla="*/ 6256945 h 6860965"/>
              <a:gd name="connsiteX1519" fmla="*/ 3252486 w 12191853"/>
              <a:gd name="connsiteY1519" fmla="*/ 6279734 h 6860965"/>
              <a:gd name="connsiteX1520" fmla="*/ 3263881 w 12191853"/>
              <a:gd name="connsiteY1520" fmla="*/ 6288992 h 6860965"/>
              <a:gd name="connsiteX1521" fmla="*/ 3217590 w 12191853"/>
              <a:gd name="connsiteY1521" fmla="*/ 6239853 h 6860965"/>
              <a:gd name="connsiteX1522" fmla="*/ 3142815 w 12191853"/>
              <a:gd name="connsiteY1522" fmla="*/ 6280446 h 6860965"/>
              <a:gd name="connsiteX1523" fmla="*/ 3140679 w 12191853"/>
              <a:gd name="connsiteY1523" fmla="*/ 6309644 h 6860965"/>
              <a:gd name="connsiteX1524" fmla="*/ 3169876 w 12191853"/>
              <a:gd name="connsiteY1524" fmla="*/ 6382283 h 6860965"/>
              <a:gd name="connsiteX1525" fmla="*/ 3197650 w 12191853"/>
              <a:gd name="connsiteY1525" fmla="*/ 6410769 h 6860965"/>
              <a:gd name="connsiteX1526" fmla="*/ 3293080 w 12191853"/>
              <a:gd name="connsiteY1526" fmla="*/ 6441392 h 6860965"/>
              <a:gd name="connsiteX1527" fmla="*/ 3337231 w 12191853"/>
              <a:gd name="connsiteY1527" fmla="*/ 6413618 h 6860965"/>
              <a:gd name="connsiteX1528" fmla="*/ 3362868 w 12191853"/>
              <a:gd name="connsiteY1528" fmla="*/ 6261930 h 6860965"/>
              <a:gd name="connsiteX1529" fmla="*/ 3346489 w 12191853"/>
              <a:gd name="connsiteY1529" fmla="*/ 6226322 h 6860965"/>
              <a:gd name="connsiteX1530" fmla="*/ 3247500 w 12191853"/>
              <a:gd name="connsiteY1530" fmla="*/ 6136592 h 6860965"/>
              <a:gd name="connsiteX1531" fmla="*/ 3180558 w 12191853"/>
              <a:gd name="connsiteY1531" fmla="*/ 6126622 h 6860965"/>
              <a:gd name="connsiteX1532" fmla="*/ 3033856 w 12191853"/>
              <a:gd name="connsiteY1532" fmla="*/ 6192852 h 6860965"/>
              <a:gd name="connsiteX1533" fmla="*/ 3018900 w 12191853"/>
              <a:gd name="connsiteY1533" fmla="*/ 6334569 h 6860965"/>
              <a:gd name="connsiteX1534" fmla="*/ 3047387 w 12191853"/>
              <a:gd name="connsiteY1534" fmla="*/ 6393678 h 6860965"/>
              <a:gd name="connsiteX1535" fmla="*/ 3081570 w 12191853"/>
              <a:gd name="connsiteY1535" fmla="*/ 6454210 h 6860965"/>
              <a:gd name="connsiteX1536" fmla="*/ 3228272 w 12191853"/>
              <a:gd name="connsiteY1536" fmla="*/ 6556760 h 6860965"/>
              <a:gd name="connsiteX1537" fmla="*/ 3357884 w 12191853"/>
              <a:gd name="connsiteY1537" fmla="*/ 6555336 h 6860965"/>
              <a:gd name="connsiteX1538" fmla="*/ 3398478 w 12191853"/>
              <a:gd name="connsiteY1538" fmla="*/ 6525425 h 6860965"/>
              <a:gd name="connsiteX1539" fmla="*/ 3443343 w 12191853"/>
              <a:gd name="connsiteY1539" fmla="*/ 6517592 h 6860965"/>
              <a:gd name="connsiteX1540" fmla="*/ 3453311 w 12191853"/>
              <a:gd name="connsiteY1540" fmla="*/ 6520441 h 6860965"/>
              <a:gd name="connsiteX1541" fmla="*/ 3634198 w 12191853"/>
              <a:gd name="connsiteY1541" fmla="*/ 6510470 h 6860965"/>
              <a:gd name="connsiteX1542" fmla="*/ 3711109 w 12191853"/>
              <a:gd name="connsiteY1542" fmla="*/ 6466317 h 6860965"/>
              <a:gd name="connsiteX1543" fmla="*/ 3765946 w 12191853"/>
              <a:gd name="connsiteY1543" fmla="*/ 6431422 h 6860965"/>
              <a:gd name="connsiteX1544" fmla="*/ 3811523 w 12191853"/>
              <a:gd name="connsiteY1544" fmla="*/ 6407921 h 6860965"/>
              <a:gd name="connsiteX1545" fmla="*/ 3862798 w 12191853"/>
              <a:gd name="connsiteY1545" fmla="*/ 6410057 h 6860965"/>
              <a:gd name="connsiteX1546" fmla="*/ 3884874 w 12191853"/>
              <a:gd name="connsiteY1546" fmla="*/ 6409345 h 6860965"/>
              <a:gd name="connsiteX1547" fmla="*/ 4004515 w 12191853"/>
              <a:gd name="connsiteY1547" fmla="*/ 6350237 h 6860965"/>
              <a:gd name="connsiteX1548" fmla="*/ 4010212 w 12191853"/>
              <a:gd name="connsiteY1548" fmla="*/ 6345251 h 6860965"/>
              <a:gd name="connsiteX1549" fmla="*/ 4072882 w 12191853"/>
              <a:gd name="connsiteY1549" fmla="*/ 6249824 h 6860965"/>
              <a:gd name="connsiteX1550" fmla="*/ 4053653 w 12191853"/>
              <a:gd name="connsiteY1550" fmla="*/ 6167927 h 6860965"/>
              <a:gd name="connsiteX1551" fmla="*/ 3964635 w 12191853"/>
              <a:gd name="connsiteY1551" fmla="*/ 6110242 h 6860965"/>
              <a:gd name="connsiteX1552" fmla="*/ 3909087 w 12191853"/>
              <a:gd name="connsiteY1552" fmla="*/ 6109530 h 6860965"/>
              <a:gd name="connsiteX1553" fmla="*/ 3830751 w 12191853"/>
              <a:gd name="connsiteY1553" fmla="*/ 6160805 h 6860965"/>
              <a:gd name="connsiteX1554" fmla="*/ 3811523 w 12191853"/>
              <a:gd name="connsiteY1554" fmla="*/ 6197836 h 6860965"/>
              <a:gd name="connsiteX1555" fmla="*/ 3812235 w 12191853"/>
              <a:gd name="connsiteY1555" fmla="*/ 6283294 h 6860965"/>
              <a:gd name="connsiteX1556" fmla="*/ 3859949 w 12191853"/>
              <a:gd name="connsiteY1556" fmla="*/ 6323175 h 6860965"/>
              <a:gd name="connsiteX1557" fmla="*/ 3961786 w 12191853"/>
              <a:gd name="connsiteY1557" fmla="*/ 6256945 h 6860965"/>
              <a:gd name="connsiteX1558" fmla="*/ 3961786 w 12191853"/>
              <a:gd name="connsiteY1558" fmla="*/ 6214928 h 6860965"/>
              <a:gd name="connsiteX1559" fmla="*/ 3959650 w 12191853"/>
              <a:gd name="connsiteY1559" fmla="*/ 6249824 h 6860965"/>
              <a:gd name="connsiteX1560" fmla="*/ 3948255 w 12191853"/>
              <a:gd name="connsiteY1560" fmla="*/ 6269764 h 6860965"/>
              <a:gd name="connsiteX1561" fmla="*/ 3826478 w 12191853"/>
              <a:gd name="connsiteY1561" fmla="*/ 6261218 h 6860965"/>
              <a:gd name="connsiteX1562" fmla="*/ 3825766 w 12191853"/>
              <a:gd name="connsiteY1562" fmla="*/ 6222762 h 6860965"/>
              <a:gd name="connsiteX1563" fmla="*/ 3882738 w 12191853"/>
              <a:gd name="connsiteY1563" fmla="*/ 6143001 h 6860965"/>
              <a:gd name="connsiteX1564" fmla="*/ 3924042 w 12191853"/>
              <a:gd name="connsiteY1564" fmla="*/ 6132319 h 6860965"/>
              <a:gd name="connsiteX1565" fmla="*/ 4021607 w 12191853"/>
              <a:gd name="connsiteY1565" fmla="*/ 6179321 h 6860965"/>
              <a:gd name="connsiteX1566" fmla="*/ 4033713 w 12191853"/>
              <a:gd name="connsiteY1566" fmla="*/ 6212079 h 6860965"/>
              <a:gd name="connsiteX1567" fmla="*/ 3985287 w 12191853"/>
              <a:gd name="connsiteY1567" fmla="*/ 6344540 h 6860965"/>
              <a:gd name="connsiteX1568" fmla="*/ 3961786 w 12191853"/>
              <a:gd name="connsiteY1568" fmla="*/ 6361631 h 6860965"/>
              <a:gd name="connsiteX1569" fmla="*/ 3836448 w 12191853"/>
              <a:gd name="connsiteY1569" fmla="*/ 6389405 h 6860965"/>
              <a:gd name="connsiteX1570" fmla="*/ 3770930 w 12191853"/>
              <a:gd name="connsiteY1570" fmla="*/ 6373737 h 6860965"/>
              <a:gd name="connsiteX1571" fmla="*/ 3768795 w 12191853"/>
              <a:gd name="connsiteY1571" fmla="*/ 6356646 h 6860965"/>
              <a:gd name="connsiteX1572" fmla="*/ 3759536 w 12191853"/>
              <a:gd name="connsiteY1572" fmla="*/ 6280446 h 6860965"/>
              <a:gd name="connsiteX1573" fmla="*/ 3755975 w 12191853"/>
              <a:gd name="connsiteY1573" fmla="*/ 6241278 h 6860965"/>
              <a:gd name="connsiteX1574" fmla="*/ 3764520 w 12191853"/>
              <a:gd name="connsiteY1574" fmla="*/ 6152259 h 6860965"/>
              <a:gd name="connsiteX1575" fmla="*/ 3775915 w 12191853"/>
              <a:gd name="connsiteY1575" fmla="*/ 6134455 h 6860965"/>
              <a:gd name="connsiteX1576" fmla="*/ 3912649 w 12191853"/>
              <a:gd name="connsiteY1576" fmla="*/ 6046861 h 6860965"/>
              <a:gd name="connsiteX1577" fmla="*/ 3976741 w 12191853"/>
              <a:gd name="connsiteY1577" fmla="*/ 6048285 h 6860965"/>
              <a:gd name="connsiteX1578" fmla="*/ 4013773 w 12191853"/>
              <a:gd name="connsiteY1578" fmla="*/ 6062528 h 6860965"/>
              <a:gd name="connsiteX1579" fmla="*/ 4101367 w 12191853"/>
              <a:gd name="connsiteY1579" fmla="*/ 6120924 h 6860965"/>
              <a:gd name="connsiteX1580" fmla="*/ 4141248 w 12191853"/>
              <a:gd name="connsiteY1580" fmla="*/ 6105969 h 6860965"/>
              <a:gd name="connsiteX1581" fmla="*/ 4245934 w 12191853"/>
              <a:gd name="connsiteY1581" fmla="*/ 5971373 h 6860965"/>
              <a:gd name="connsiteX1582" fmla="*/ 4271571 w 12191853"/>
              <a:gd name="connsiteY1582" fmla="*/ 5947160 h 6860965"/>
              <a:gd name="connsiteX1583" fmla="*/ 4287237 w 12191853"/>
              <a:gd name="connsiteY1583" fmla="*/ 5923659 h 6860965"/>
              <a:gd name="connsiteX1584" fmla="*/ 4302192 w 12191853"/>
              <a:gd name="connsiteY1584" fmla="*/ 5905855 h 6860965"/>
              <a:gd name="connsiteX1585" fmla="*/ 4369136 w 12191853"/>
              <a:gd name="connsiteY1585" fmla="*/ 5894461 h 6860965"/>
              <a:gd name="connsiteX1586" fmla="*/ 4475247 w 12191853"/>
              <a:gd name="connsiteY1586" fmla="*/ 5907992 h 6860965"/>
              <a:gd name="connsiteX1587" fmla="*/ 4564977 w 12191853"/>
              <a:gd name="connsiteY1587" fmla="*/ 5927932 h 6860965"/>
              <a:gd name="connsiteX1588" fmla="*/ 4649009 w 12191853"/>
              <a:gd name="connsiteY1588" fmla="*/ 5958554 h 6860965"/>
              <a:gd name="connsiteX1589" fmla="*/ 4697436 w 12191853"/>
              <a:gd name="connsiteY1589" fmla="*/ 6006268 h 6860965"/>
              <a:gd name="connsiteX1590" fmla="*/ 4752984 w 12191853"/>
              <a:gd name="connsiteY1590" fmla="*/ 6243414 h 6860965"/>
              <a:gd name="connsiteX1591" fmla="*/ 4761530 w 12191853"/>
              <a:gd name="connsiteY1591" fmla="*/ 6269051 h 6860965"/>
              <a:gd name="connsiteX1592" fmla="*/ 4757256 w 12191853"/>
              <a:gd name="connsiteY1592" fmla="*/ 6304659 h 6860965"/>
              <a:gd name="connsiteX1593" fmla="*/ 4671798 w 12191853"/>
              <a:gd name="connsiteY1593" fmla="*/ 6387980 h 6860965"/>
              <a:gd name="connsiteX1594" fmla="*/ 4577083 w 12191853"/>
              <a:gd name="connsiteY1594" fmla="*/ 6477712 h 6860965"/>
              <a:gd name="connsiteX1595" fmla="*/ 4517975 w 12191853"/>
              <a:gd name="connsiteY1595" fmla="*/ 6513319 h 6860965"/>
              <a:gd name="connsiteX1596" fmla="*/ 4514414 w 12191853"/>
              <a:gd name="connsiteY1596" fmla="*/ 6515455 h 6860965"/>
              <a:gd name="connsiteX1597" fmla="*/ 4578508 w 12191853"/>
              <a:gd name="connsiteY1597" fmla="*/ 6524001 h 6860965"/>
              <a:gd name="connsiteX1598" fmla="*/ 4609130 w 12191853"/>
              <a:gd name="connsiteY1598" fmla="*/ 6520441 h 6860965"/>
              <a:gd name="connsiteX1599" fmla="*/ 4632630 w 12191853"/>
              <a:gd name="connsiteY1599" fmla="*/ 6514743 h 6860965"/>
              <a:gd name="connsiteX1600" fmla="*/ 4698862 w 12191853"/>
              <a:gd name="connsiteY1600" fmla="*/ 6518304 h 6860965"/>
              <a:gd name="connsiteX1601" fmla="*/ 4728770 w 12191853"/>
              <a:gd name="connsiteY1601" fmla="*/ 6555336 h 6860965"/>
              <a:gd name="connsiteX1602" fmla="*/ 4859093 w 12191853"/>
              <a:gd name="connsiteY1602" fmla="*/ 6625126 h 6860965"/>
              <a:gd name="connsiteX1603" fmla="*/ 4937431 w 12191853"/>
              <a:gd name="connsiteY1603" fmla="*/ 6621565 h 6860965"/>
              <a:gd name="connsiteX1604" fmla="*/ 5029298 w 12191853"/>
              <a:gd name="connsiteY1604" fmla="*/ 6625839 h 6860965"/>
              <a:gd name="connsiteX1605" fmla="*/ 5065619 w 12191853"/>
              <a:gd name="connsiteY1605" fmla="*/ 6642930 h 6860965"/>
              <a:gd name="connsiteX1606" fmla="*/ 5175289 w 12191853"/>
              <a:gd name="connsiteY1606" fmla="*/ 6670704 h 6860965"/>
              <a:gd name="connsiteX1607" fmla="*/ 5241520 w 12191853"/>
              <a:gd name="connsiteY1607" fmla="*/ 6679250 h 6860965"/>
              <a:gd name="connsiteX1608" fmla="*/ 5278550 w 12191853"/>
              <a:gd name="connsiteY1608" fmla="*/ 6697766 h 6860965"/>
              <a:gd name="connsiteX1609" fmla="*/ 5346918 w 12191853"/>
              <a:gd name="connsiteY1609" fmla="*/ 6733373 h 6860965"/>
              <a:gd name="connsiteX1610" fmla="*/ 5363296 w 12191853"/>
              <a:gd name="connsiteY1610" fmla="*/ 6763283 h 6860965"/>
              <a:gd name="connsiteX1611" fmla="*/ 5279262 w 12191853"/>
              <a:gd name="connsiteY1611" fmla="*/ 6756162 h 6860965"/>
              <a:gd name="connsiteX1612" fmla="*/ 5245791 w 12191853"/>
              <a:gd name="connsiteY1612" fmla="*/ 6760435 h 6860965"/>
              <a:gd name="connsiteX1613" fmla="*/ 5227275 w 12191853"/>
              <a:gd name="connsiteY1613" fmla="*/ 6761859 h 6860965"/>
              <a:gd name="connsiteX1614" fmla="*/ 5159622 w 12191853"/>
              <a:gd name="connsiteY1614" fmla="*/ 6751177 h 6860965"/>
              <a:gd name="connsiteX1615" fmla="*/ 5111195 w 12191853"/>
              <a:gd name="connsiteY1615" fmla="*/ 6759011 h 6860965"/>
              <a:gd name="connsiteX1616" fmla="*/ 5089831 w 12191853"/>
              <a:gd name="connsiteY1616" fmla="*/ 6756162 h 6860965"/>
              <a:gd name="connsiteX1617" fmla="*/ 4966629 w 12191853"/>
              <a:gd name="connsiteY1617" fmla="*/ 6734085 h 6860965"/>
              <a:gd name="connsiteX1618" fmla="*/ 4929597 w 12191853"/>
              <a:gd name="connsiteY1618" fmla="*/ 6720554 h 6860965"/>
              <a:gd name="connsiteX1619" fmla="*/ 4834168 w 12191853"/>
              <a:gd name="connsiteY1619" fmla="*/ 6723403 h 6860965"/>
              <a:gd name="connsiteX1620" fmla="*/ 4721649 w 12191853"/>
              <a:gd name="connsiteY1620" fmla="*/ 6688508 h 6860965"/>
              <a:gd name="connsiteX1621" fmla="*/ 4657556 w 12191853"/>
              <a:gd name="connsiteY1621" fmla="*/ 6664294 h 6860965"/>
              <a:gd name="connsiteX1622" fmla="*/ 4609130 w 12191853"/>
              <a:gd name="connsiteY1622" fmla="*/ 6694205 h 6860965"/>
              <a:gd name="connsiteX1623" fmla="*/ 4604144 w 12191853"/>
              <a:gd name="connsiteY1623" fmla="*/ 6709872 h 6860965"/>
              <a:gd name="connsiteX1624" fmla="*/ 4618388 w 12191853"/>
              <a:gd name="connsiteY1624" fmla="*/ 6716994 h 6860965"/>
              <a:gd name="connsiteX1625" fmla="*/ 4663253 w 12191853"/>
              <a:gd name="connsiteY1625" fmla="*/ 6723403 h 6860965"/>
              <a:gd name="connsiteX1626" fmla="*/ 4767938 w 12191853"/>
              <a:gd name="connsiteY1626" fmla="*/ 6768980 h 6860965"/>
              <a:gd name="connsiteX1627" fmla="*/ 4790016 w 12191853"/>
              <a:gd name="connsiteY1627" fmla="*/ 6778238 h 6860965"/>
              <a:gd name="connsiteX1628" fmla="*/ 4978024 w 12191853"/>
              <a:gd name="connsiteY1628" fmla="*/ 6825240 h 6860965"/>
              <a:gd name="connsiteX1629" fmla="*/ 5025025 w 12191853"/>
              <a:gd name="connsiteY1629" fmla="*/ 6831650 h 6860965"/>
              <a:gd name="connsiteX1630" fmla="*/ 5059209 w 12191853"/>
              <a:gd name="connsiteY1630" fmla="*/ 6827377 h 6860965"/>
              <a:gd name="connsiteX1631" fmla="*/ 5063481 w 12191853"/>
              <a:gd name="connsiteY1631" fmla="*/ 6825240 h 6860965"/>
              <a:gd name="connsiteX1632" fmla="*/ 5094461 w 12191853"/>
              <a:gd name="connsiteY1632" fmla="*/ 6826932 h 6860965"/>
              <a:gd name="connsiteX1633" fmla="*/ 5441870 w 12191853"/>
              <a:gd name="connsiteY1633" fmla="*/ 6763480 h 6860965"/>
              <a:gd name="connsiteX1634" fmla="*/ 6158002 w 12191853"/>
              <a:gd name="connsiteY1634" fmla="*/ 6660208 h 6860965"/>
              <a:gd name="connsiteX1635" fmla="*/ 6731417 w 12191853"/>
              <a:gd name="connsiteY1635" fmla="*/ 6651331 h 6860965"/>
              <a:gd name="connsiteX1636" fmla="*/ 7024381 w 12191853"/>
              <a:gd name="connsiteY1636" fmla="*/ 6613437 h 6860965"/>
              <a:gd name="connsiteX1637" fmla="*/ 8587665 w 12191853"/>
              <a:gd name="connsiteY1637" fmla="*/ 6566516 h 6860965"/>
              <a:gd name="connsiteX1638" fmla="*/ 12191853 w 12191853"/>
              <a:gd name="connsiteY1638" fmla="*/ 6601600 h 6860965"/>
              <a:gd name="connsiteX1639" fmla="*/ 12191853 w 12191853"/>
              <a:gd name="connsiteY1639" fmla="*/ 6859807 h 6860965"/>
              <a:gd name="connsiteX1640" fmla="*/ 4228841 w 12191853"/>
              <a:gd name="connsiteY1640" fmla="*/ 6860848 h 6860965"/>
              <a:gd name="connsiteX1641" fmla="*/ 3964635 w 12191853"/>
              <a:gd name="connsiteY1641" fmla="*/ 6831650 h 6860965"/>
              <a:gd name="connsiteX1642" fmla="*/ 3773066 w 12191853"/>
              <a:gd name="connsiteY1642" fmla="*/ 6853726 h 6860965"/>
              <a:gd name="connsiteX1643" fmla="*/ 3723217 w 12191853"/>
              <a:gd name="connsiteY1643" fmla="*/ 6860848 h 6860965"/>
              <a:gd name="connsiteX1644" fmla="*/ 29296 w 12191853"/>
              <a:gd name="connsiteY1644" fmla="*/ 6860848 h 6860965"/>
              <a:gd name="connsiteX1645" fmla="*/ 810 w 12191853"/>
              <a:gd name="connsiteY1645" fmla="*/ 6832362 h 6860965"/>
              <a:gd name="connsiteX1646" fmla="*/ 810 w 12191853"/>
              <a:gd name="connsiteY1646" fmla="*/ 6549639 h 6860965"/>
              <a:gd name="connsiteX1647" fmla="*/ 4371 w 12191853"/>
              <a:gd name="connsiteY1647" fmla="*/ 6535396 h 6860965"/>
              <a:gd name="connsiteX1648" fmla="*/ 4371 w 12191853"/>
              <a:gd name="connsiteY1648" fmla="*/ 6540381 h 6860965"/>
              <a:gd name="connsiteX1649" fmla="*/ 201636 w 12191853"/>
              <a:gd name="connsiteY1649" fmla="*/ 6520441 h 6860965"/>
              <a:gd name="connsiteX1650" fmla="*/ 206621 w 12191853"/>
              <a:gd name="connsiteY1650" fmla="*/ 6495515 h 6860965"/>
              <a:gd name="connsiteX1651" fmla="*/ 132558 w 12191853"/>
              <a:gd name="connsiteY1651" fmla="*/ 6394390 h 6860965"/>
              <a:gd name="connsiteX1652" fmla="*/ 117603 w 12191853"/>
              <a:gd name="connsiteY1652" fmla="*/ 6373737 h 6860965"/>
              <a:gd name="connsiteX1653" fmla="*/ 30008 w 12191853"/>
              <a:gd name="connsiteY1653" fmla="*/ 6477712 h 6860965"/>
              <a:gd name="connsiteX1654" fmla="*/ 12205 w 12191853"/>
              <a:gd name="connsiteY1654" fmla="*/ 6485545 h 6860965"/>
              <a:gd name="connsiteX1655" fmla="*/ 7220 w 12191853"/>
              <a:gd name="connsiteY1655" fmla="*/ 6467741 h 6860965"/>
              <a:gd name="connsiteX1656" fmla="*/ 75586 w 12191853"/>
              <a:gd name="connsiteY1656" fmla="*/ 6281870 h 6860965"/>
              <a:gd name="connsiteX1657" fmla="*/ 77010 w 12191853"/>
              <a:gd name="connsiteY1657" fmla="*/ 6244126 h 6860965"/>
              <a:gd name="connsiteX1658" fmla="*/ 4371 w 12191853"/>
              <a:gd name="connsiteY1658" fmla="*/ 6209943 h 6860965"/>
              <a:gd name="connsiteX1659" fmla="*/ 4371 w 12191853"/>
              <a:gd name="connsiteY1659" fmla="*/ 6215640 h 6860965"/>
              <a:gd name="connsiteX1660" fmla="*/ 810 w 12191853"/>
              <a:gd name="connsiteY1660" fmla="*/ 6202110 h 6860965"/>
              <a:gd name="connsiteX1661" fmla="*/ 810 w 12191853"/>
              <a:gd name="connsiteY1661" fmla="*/ 32047 h 6860965"/>
              <a:gd name="connsiteX1662" fmla="*/ 2947 w 12191853"/>
              <a:gd name="connsiteY1662" fmla="*/ 0 h 6860965"/>
              <a:gd name="connsiteX0" fmla="*/ 2973323 w 12191853"/>
              <a:gd name="connsiteY0" fmla="*/ 6688508 h 6860965"/>
              <a:gd name="connsiteX1" fmla="*/ 2949110 w 12191853"/>
              <a:gd name="connsiteY1" fmla="*/ 6708448 h 6860965"/>
              <a:gd name="connsiteX2" fmla="*/ 2910653 w 12191853"/>
              <a:gd name="connsiteY2" fmla="*/ 6788209 h 6860965"/>
              <a:gd name="connsiteX3" fmla="*/ 2898547 w 12191853"/>
              <a:gd name="connsiteY3" fmla="*/ 6794618 h 6860965"/>
              <a:gd name="connsiteX4" fmla="*/ 2894275 w 12191853"/>
              <a:gd name="connsiteY4" fmla="*/ 6781087 h 6860965"/>
              <a:gd name="connsiteX5" fmla="*/ 2897122 w 12191853"/>
              <a:gd name="connsiteY5" fmla="*/ 6738358 h 6860965"/>
              <a:gd name="connsiteX6" fmla="*/ 2881455 w 12191853"/>
              <a:gd name="connsiteY6" fmla="*/ 6722691 h 6860965"/>
              <a:gd name="connsiteX7" fmla="*/ 2831605 w 12191853"/>
              <a:gd name="connsiteY7" fmla="*/ 6729812 h 6860965"/>
              <a:gd name="connsiteX8" fmla="*/ 2820211 w 12191853"/>
              <a:gd name="connsiteY8" fmla="*/ 6748328 h 6860965"/>
              <a:gd name="connsiteX9" fmla="*/ 2948398 w 12191853"/>
              <a:gd name="connsiteY9" fmla="*/ 6833786 h 6860965"/>
              <a:gd name="connsiteX10" fmla="*/ 3017477 w 12191853"/>
              <a:gd name="connsiteY10" fmla="*/ 6798179 h 6860965"/>
              <a:gd name="connsiteX11" fmla="*/ 3007506 w 12191853"/>
              <a:gd name="connsiteY11" fmla="*/ 6707736 h 6860965"/>
              <a:gd name="connsiteX12" fmla="*/ 2973323 w 12191853"/>
              <a:gd name="connsiteY12" fmla="*/ 6688508 h 6860965"/>
              <a:gd name="connsiteX13" fmla="*/ 1565403 w 12191853"/>
              <a:gd name="connsiteY13" fmla="*/ 6626551 h 6860965"/>
              <a:gd name="connsiteX14" fmla="*/ 1489915 w 12191853"/>
              <a:gd name="connsiteY14" fmla="*/ 6695629 h 6860965"/>
              <a:gd name="connsiteX15" fmla="*/ 1510567 w 12191853"/>
              <a:gd name="connsiteY15" fmla="*/ 6789633 h 6860965"/>
              <a:gd name="connsiteX16" fmla="*/ 1753410 w 12191853"/>
              <a:gd name="connsiteY16" fmla="*/ 6744768 h 6860965"/>
              <a:gd name="connsiteX17" fmla="*/ 1751274 w 12191853"/>
              <a:gd name="connsiteY17" fmla="*/ 6731949 h 6860965"/>
              <a:gd name="connsiteX18" fmla="*/ 1658694 w 12191853"/>
              <a:gd name="connsiteY18" fmla="*/ 6689220 h 6860965"/>
              <a:gd name="connsiteX19" fmla="*/ 1633057 w 12191853"/>
              <a:gd name="connsiteY19" fmla="*/ 6789633 h 6860965"/>
              <a:gd name="connsiteX20" fmla="*/ 1601010 w 12191853"/>
              <a:gd name="connsiteY20" fmla="*/ 6664294 h 6860965"/>
              <a:gd name="connsiteX21" fmla="*/ 1565403 w 12191853"/>
              <a:gd name="connsiteY21" fmla="*/ 6626551 h 6860965"/>
              <a:gd name="connsiteX22" fmla="*/ 1982100 w 12191853"/>
              <a:gd name="connsiteY22" fmla="*/ 6616314 h 6860965"/>
              <a:gd name="connsiteX23" fmla="*/ 1957085 w 12191853"/>
              <a:gd name="connsiteY23" fmla="*/ 6616581 h 6860965"/>
              <a:gd name="connsiteX24" fmla="*/ 1934296 w 12191853"/>
              <a:gd name="connsiteY24" fmla="*/ 6650051 h 6860965"/>
              <a:gd name="connsiteX25" fmla="*/ 1910795 w 12191853"/>
              <a:gd name="connsiteY25" fmla="*/ 6781799 h 6860965"/>
              <a:gd name="connsiteX26" fmla="*/ 1882309 w 12191853"/>
              <a:gd name="connsiteY26" fmla="*/ 6699190 h 6860965"/>
              <a:gd name="connsiteX27" fmla="*/ 1865218 w 12191853"/>
              <a:gd name="connsiteY27" fmla="*/ 6692068 h 6860965"/>
              <a:gd name="connsiteX28" fmla="*/ 1794003 w 12191853"/>
              <a:gd name="connsiteY28" fmla="*/ 6729812 h 6860965"/>
              <a:gd name="connsiteX29" fmla="*/ 1790442 w 12191853"/>
              <a:gd name="connsiteY29" fmla="*/ 6746904 h 6860965"/>
              <a:gd name="connsiteX30" fmla="*/ 2003375 w 12191853"/>
              <a:gd name="connsiteY30" fmla="*/ 6794618 h 6860965"/>
              <a:gd name="connsiteX31" fmla="*/ 2055362 w 12191853"/>
              <a:gd name="connsiteY31" fmla="*/ 6724115 h 6860965"/>
              <a:gd name="connsiteX32" fmla="*/ 2005511 w 12191853"/>
              <a:gd name="connsiteY32" fmla="*/ 6625126 h 6860965"/>
              <a:gd name="connsiteX33" fmla="*/ 1982100 w 12191853"/>
              <a:gd name="connsiteY33" fmla="*/ 6616314 h 6860965"/>
              <a:gd name="connsiteX34" fmla="*/ 2665674 w 12191853"/>
              <a:gd name="connsiteY34" fmla="*/ 6593079 h 6860965"/>
              <a:gd name="connsiteX35" fmla="*/ 2597308 w 12191853"/>
              <a:gd name="connsiteY35" fmla="*/ 6649339 h 6860965"/>
              <a:gd name="connsiteX36" fmla="*/ 2615111 w 12191853"/>
              <a:gd name="connsiteY36" fmla="*/ 6719842 h 6860965"/>
              <a:gd name="connsiteX37" fmla="*/ 2797421 w 12191853"/>
              <a:gd name="connsiteY37" fmla="*/ 6724827 h 6860965"/>
              <a:gd name="connsiteX38" fmla="*/ 2746148 w 12191853"/>
              <a:gd name="connsiteY38" fmla="*/ 6677825 h 6860965"/>
              <a:gd name="connsiteX39" fmla="*/ 2729055 w 12191853"/>
              <a:gd name="connsiteY39" fmla="*/ 6679962 h 6860965"/>
              <a:gd name="connsiteX40" fmla="*/ 2708403 w 12191853"/>
              <a:gd name="connsiteY40" fmla="*/ 6714857 h 6860965"/>
              <a:gd name="connsiteX41" fmla="*/ 2693449 w 12191853"/>
              <a:gd name="connsiteY41" fmla="*/ 6726964 h 6860965"/>
              <a:gd name="connsiteX42" fmla="*/ 2685616 w 12191853"/>
              <a:gd name="connsiteY42" fmla="*/ 6709872 h 6860965"/>
              <a:gd name="connsiteX43" fmla="*/ 2697010 w 12191853"/>
              <a:gd name="connsiteY43" fmla="*/ 6636521 h 6860965"/>
              <a:gd name="connsiteX44" fmla="*/ 2665674 w 12191853"/>
              <a:gd name="connsiteY44" fmla="*/ 6593079 h 6860965"/>
              <a:gd name="connsiteX45" fmla="*/ 551302 w 12191853"/>
              <a:gd name="connsiteY45" fmla="*/ 6500500 h 6860965"/>
              <a:gd name="connsiteX46" fmla="*/ 522104 w 12191853"/>
              <a:gd name="connsiteY46" fmla="*/ 6518304 h 6860965"/>
              <a:gd name="connsiteX47" fmla="*/ 402463 w 12191853"/>
              <a:gd name="connsiteY47" fmla="*/ 6685659 h 6860965"/>
              <a:gd name="connsiteX48" fmla="*/ 383235 w 12191853"/>
              <a:gd name="connsiteY48" fmla="*/ 6674977 h 6860965"/>
              <a:gd name="connsiteX49" fmla="*/ 403887 w 12191853"/>
              <a:gd name="connsiteY49" fmla="*/ 6576700 h 6860965"/>
              <a:gd name="connsiteX50" fmla="*/ 418842 w 12191853"/>
              <a:gd name="connsiteY50" fmla="*/ 6536107 h 6860965"/>
              <a:gd name="connsiteX51" fmla="*/ 296352 w 12191853"/>
              <a:gd name="connsiteY51" fmla="*/ 6540381 h 6860965"/>
              <a:gd name="connsiteX52" fmla="*/ 252199 w 12191853"/>
              <a:gd name="connsiteY52" fmla="*/ 6536107 h 6860965"/>
              <a:gd name="connsiteX53" fmla="*/ 260033 w 12191853"/>
              <a:gd name="connsiteY53" fmla="*/ 6583822 h 6860965"/>
              <a:gd name="connsiteX54" fmla="*/ 413145 w 12191853"/>
              <a:gd name="connsiteY54" fmla="*/ 6761147 h 6860965"/>
              <a:gd name="connsiteX55" fmla="*/ 501451 w 12191853"/>
              <a:gd name="connsiteY55" fmla="*/ 6779663 h 6860965"/>
              <a:gd name="connsiteX56" fmla="*/ 619668 w 12191853"/>
              <a:gd name="connsiteY56" fmla="*/ 6730525 h 6860965"/>
              <a:gd name="connsiteX57" fmla="*/ 645306 w 12191853"/>
              <a:gd name="connsiteY57" fmla="*/ 6590943 h 6860965"/>
              <a:gd name="connsiteX58" fmla="*/ 551302 w 12191853"/>
              <a:gd name="connsiteY58" fmla="*/ 6500500 h 6860965"/>
              <a:gd name="connsiteX59" fmla="*/ 819816 w 12191853"/>
              <a:gd name="connsiteY59" fmla="*/ 6350771 h 6860965"/>
              <a:gd name="connsiteX60" fmla="*/ 801266 w 12191853"/>
              <a:gd name="connsiteY60" fmla="*/ 6355222 h 6860965"/>
              <a:gd name="connsiteX61" fmla="*/ 755689 w 12191853"/>
              <a:gd name="connsiteY61" fmla="*/ 6424300 h 6860965"/>
              <a:gd name="connsiteX62" fmla="*/ 796993 w 12191853"/>
              <a:gd name="connsiteY62" fmla="*/ 6488394 h 6860965"/>
              <a:gd name="connsiteX63" fmla="*/ 953666 w 12191853"/>
              <a:gd name="connsiteY63" fmla="*/ 6446377 h 6860965"/>
              <a:gd name="connsiteX64" fmla="*/ 943696 w 12191853"/>
              <a:gd name="connsiteY64" fmla="*/ 6420740 h 6860965"/>
              <a:gd name="connsiteX65" fmla="*/ 899543 w 12191853"/>
              <a:gd name="connsiteY65" fmla="*/ 6402223 h 6860965"/>
              <a:gd name="connsiteX66" fmla="*/ 886724 w 12191853"/>
              <a:gd name="connsiteY66" fmla="*/ 6410057 h 6860965"/>
              <a:gd name="connsiteX67" fmla="*/ 873193 w 12191853"/>
              <a:gd name="connsiteY67" fmla="*/ 6471302 h 6860965"/>
              <a:gd name="connsiteX68" fmla="*/ 846132 w 12191853"/>
              <a:gd name="connsiteY68" fmla="*/ 6429285 h 6860965"/>
              <a:gd name="connsiteX69" fmla="*/ 841147 w 12191853"/>
              <a:gd name="connsiteY69" fmla="*/ 6384420 h 6860965"/>
              <a:gd name="connsiteX70" fmla="*/ 819816 w 12191853"/>
              <a:gd name="connsiteY70" fmla="*/ 6350771 h 6860965"/>
              <a:gd name="connsiteX71" fmla="*/ 1123870 w 12191853"/>
              <a:gd name="connsiteY71" fmla="*/ 6323887 h 6860965"/>
              <a:gd name="connsiteX72" fmla="*/ 1098945 w 12191853"/>
              <a:gd name="connsiteY72" fmla="*/ 6355934 h 6860965"/>
              <a:gd name="connsiteX73" fmla="*/ 1092535 w 12191853"/>
              <a:gd name="connsiteY73" fmla="*/ 6439967 h 6860965"/>
              <a:gd name="connsiteX74" fmla="*/ 1083278 w 12191853"/>
              <a:gd name="connsiteY74" fmla="*/ 6449938 h 6860965"/>
              <a:gd name="connsiteX75" fmla="*/ 1075444 w 12191853"/>
              <a:gd name="connsiteY75" fmla="*/ 6440680 h 6860965"/>
              <a:gd name="connsiteX76" fmla="*/ 1056216 w 12191853"/>
              <a:gd name="connsiteY76" fmla="*/ 6380147 h 6860965"/>
              <a:gd name="connsiteX77" fmla="*/ 985001 w 12191853"/>
              <a:gd name="connsiteY77" fmla="*/ 6424300 h 6860965"/>
              <a:gd name="connsiteX78" fmla="*/ 1170872 w 12191853"/>
              <a:gd name="connsiteY78" fmla="*/ 6450650 h 6860965"/>
              <a:gd name="connsiteX79" fmla="*/ 1188676 w 12191853"/>
              <a:gd name="connsiteY79" fmla="*/ 6375874 h 6860965"/>
              <a:gd name="connsiteX80" fmla="*/ 1123870 w 12191853"/>
              <a:gd name="connsiteY80" fmla="*/ 6323887 h 6860965"/>
              <a:gd name="connsiteX81" fmla="*/ 3260319 w 12191853"/>
              <a:gd name="connsiteY81" fmla="*/ 6303235 h 6860965"/>
              <a:gd name="connsiteX82" fmla="*/ 3245364 w 12191853"/>
              <a:gd name="connsiteY82" fmla="*/ 6316054 h 6860965"/>
              <a:gd name="connsiteX83" fmla="*/ 3239667 w 12191853"/>
              <a:gd name="connsiteY83" fmla="*/ 6323175 h 6860965"/>
              <a:gd name="connsiteX84" fmla="*/ 3260319 w 12191853"/>
              <a:gd name="connsiteY84" fmla="*/ 6303235 h 6860965"/>
              <a:gd name="connsiteX85" fmla="*/ 3911223 w 12191853"/>
              <a:gd name="connsiteY85" fmla="*/ 6192852 h 6860965"/>
              <a:gd name="connsiteX86" fmla="*/ 3876328 w 12191853"/>
              <a:gd name="connsiteY86" fmla="*/ 6227035 h 6860965"/>
              <a:gd name="connsiteX87" fmla="*/ 3938997 w 12191853"/>
              <a:gd name="connsiteY87" fmla="*/ 6199973 h 6860965"/>
              <a:gd name="connsiteX88" fmla="*/ 3948255 w 12191853"/>
              <a:gd name="connsiteY88" fmla="*/ 6204246 h 6860965"/>
              <a:gd name="connsiteX89" fmla="*/ 3911223 w 12191853"/>
              <a:gd name="connsiteY89" fmla="*/ 6192852 h 6860965"/>
              <a:gd name="connsiteX90" fmla="*/ 1729197 w 12191853"/>
              <a:gd name="connsiteY90" fmla="*/ 6057543 h 6860965"/>
              <a:gd name="connsiteX91" fmla="*/ 1612405 w 12191853"/>
              <a:gd name="connsiteY91" fmla="*/ 6156532 h 6860965"/>
              <a:gd name="connsiteX92" fmla="*/ 1614541 w 12191853"/>
              <a:gd name="connsiteY92" fmla="*/ 6177896 h 6860965"/>
              <a:gd name="connsiteX93" fmla="*/ 1705696 w 12191853"/>
              <a:gd name="connsiteY93" fmla="*/ 6294689 h 6860965"/>
              <a:gd name="connsiteX94" fmla="*/ 1807534 w 12191853"/>
              <a:gd name="connsiteY94" fmla="*/ 6412194 h 6860965"/>
              <a:gd name="connsiteX95" fmla="*/ 1934296 w 12191853"/>
              <a:gd name="connsiteY95" fmla="*/ 6454210 h 6860965"/>
              <a:gd name="connsiteX96" fmla="*/ 1952812 w 12191853"/>
              <a:gd name="connsiteY96" fmla="*/ 6449938 h 6860965"/>
              <a:gd name="connsiteX97" fmla="*/ 1944979 w 12191853"/>
              <a:gd name="connsiteY97" fmla="*/ 6433558 h 6860965"/>
              <a:gd name="connsiteX98" fmla="*/ 1913644 w 12191853"/>
              <a:gd name="connsiteY98" fmla="*/ 6376586 h 6860965"/>
              <a:gd name="connsiteX99" fmla="*/ 1889431 w 12191853"/>
              <a:gd name="connsiteY99" fmla="*/ 6356646 h 6860965"/>
              <a:gd name="connsiteX100" fmla="*/ 1769078 w 12191853"/>
              <a:gd name="connsiteY100" fmla="*/ 6270476 h 6860965"/>
              <a:gd name="connsiteX101" fmla="*/ 1737743 w 12191853"/>
              <a:gd name="connsiteY101" fmla="*/ 6144425 h 6860965"/>
              <a:gd name="connsiteX102" fmla="*/ 1737743 w 12191853"/>
              <a:gd name="connsiteY102" fmla="*/ 6059680 h 6860965"/>
              <a:gd name="connsiteX103" fmla="*/ 1729197 w 12191853"/>
              <a:gd name="connsiteY103" fmla="*/ 6057543 h 6860965"/>
              <a:gd name="connsiteX104" fmla="*/ 4395484 w 12191853"/>
              <a:gd name="connsiteY104" fmla="*/ 5988465 h 6860965"/>
              <a:gd name="connsiteX105" fmla="*/ 4353468 w 12191853"/>
              <a:gd name="connsiteY105" fmla="*/ 5994874 h 6860965"/>
              <a:gd name="connsiteX106" fmla="*/ 4291510 w 12191853"/>
              <a:gd name="connsiteY106" fmla="*/ 6133031 h 6860965"/>
              <a:gd name="connsiteX107" fmla="*/ 4287950 w 12191853"/>
              <a:gd name="connsiteY107" fmla="*/ 6167214 h 6860965"/>
              <a:gd name="connsiteX108" fmla="*/ 4266586 w 12191853"/>
              <a:gd name="connsiteY108" fmla="*/ 6212792 h 6860965"/>
              <a:gd name="connsiteX109" fmla="*/ 4267298 w 12191853"/>
              <a:gd name="connsiteY109" fmla="*/ 6268339 h 6860965"/>
              <a:gd name="connsiteX110" fmla="*/ 4275131 w 12191853"/>
              <a:gd name="connsiteY110" fmla="*/ 6291840 h 6860965"/>
              <a:gd name="connsiteX111" fmla="*/ 4324982 w 12191853"/>
              <a:gd name="connsiteY111" fmla="*/ 6410769 h 6860965"/>
              <a:gd name="connsiteX112" fmla="*/ 4327831 w 12191853"/>
              <a:gd name="connsiteY112" fmla="*/ 6420027 h 6860965"/>
              <a:gd name="connsiteX113" fmla="*/ 4364151 w 12191853"/>
              <a:gd name="connsiteY113" fmla="*/ 6512607 h 6860965"/>
              <a:gd name="connsiteX114" fmla="*/ 4455306 w 12191853"/>
              <a:gd name="connsiteY114" fmla="*/ 6526138 h 6860965"/>
              <a:gd name="connsiteX115" fmla="*/ 4474534 w 12191853"/>
              <a:gd name="connsiteY115" fmla="*/ 6519016 h 6860965"/>
              <a:gd name="connsiteX116" fmla="*/ 4447471 w 12191853"/>
              <a:gd name="connsiteY116" fmla="*/ 6502637 h 6860965"/>
              <a:gd name="connsiteX117" fmla="*/ 4373407 w 12191853"/>
              <a:gd name="connsiteY117" fmla="*/ 6403648 h 6860965"/>
              <a:gd name="connsiteX118" fmla="*/ 4312876 w 12191853"/>
              <a:gd name="connsiteY118" fmla="*/ 6304659 h 6860965"/>
              <a:gd name="connsiteX119" fmla="*/ 4307891 w 12191853"/>
              <a:gd name="connsiteY119" fmla="*/ 6268339 h 6860965"/>
              <a:gd name="connsiteX120" fmla="*/ 4393350 w 12191853"/>
              <a:gd name="connsiteY120" fmla="*/ 6074635 h 6860965"/>
              <a:gd name="connsiteX121" fmla="*/ 4445335 w 12191853"/>
              <a:gd name="connsiteY121" fmla="*/ 6051134 h 6860965"/>
              <a:gd name="connsiteX122" fmla="*/ 4536491 w 12191853"/>
              <a:gd name="connsiteY122" fmla="*/ 6078195 h 6860965"/>
              <a:gd name="connsiteX123" fmla="*/ 4588478 w 12191853"/>
              <a:gd name="connsiteY123" fmla="*/ 6099560 h 6860965"/>
              <a:gd name="connsiteX124" fmla="*/ 4627647 w 12191853"/>
              <a:gd name="connsiteY124" fmla="*/ 6170775 h 6860965"/>
              <a:gd name="connsiteX125" fmla="*/ 4621948 w 12191853"/>
              <a:gd name="connsiteY125" fmla="*/ 6270476 h 6860965"/>
              <a:gd name="connsiteX126" fmla="*/ 4602008 w 12191853"/>
              <a:gd name="connsiteY126" fmla="*/ 6308220 h 6860965"/>
              <a:gd name="connsiteX127" fmla="*/ 4505155 w 12191853"/>
              <a:gd name="connsiteY127" fmla="*/ 6343115 h 6860965"/>
              <a:gd name="connsiteX128" fmla="*/ 4503020 w 12191853"/>
              <a:gd name="connsiteY128" fmla="*/ 6342403 h 6860965"/>
              <a:gd name="connsiteX129" fmla="*/ 4435366 w 12191853"/>
              <a:gd name="connsiteY129" fmla="*/ 6204246 h 6860965"/>
              <a:gd name="connsiteX130" fmla="*/ 4478094 w 12191853"/>
              <a:gd name="connsiteY130" fmla="*/ 6153684 h 6860965"/>
              <a:gd name="connsiteX131" fmla="*/ 4532218 w 12191853"/>
              <a:gd name="connsiteY131" fmla="*/ 6191427 h 6860965"/>
              <a:gd name="connsiteX132" fmla="*/ 4545749 w 12191853"/>
              <a:gd name="connsiteY132" fmla="*/ 6218489 h 6860965"/>
              <a:gd name="connsiteX133" fmla="*/ 4524383 w 12191853"/>
              <a:gd name="connsiteY133" fmla="*/ 6244839 h 6860965"/>
              <a:gd name="connsiteX134" fmla="*/ 4503020 w 12191853"/>
              <a:gd name="connsiteY134" fmla="*/ 6253384 h 6860965"/>
              <a:gd name="connsiteX135" fmla="*/ 4507293 w 12191853"/>
              <a:gd name="connsiteY135" fmla="*/ 6269051 h 6860965"/>
              <a:gd name="connsiteX136" fmla="*/ 4530794 w 12191853"/>
              <a:gd name="connsiteY136" fmla="*/ 6266915 h 6860965"/>
              <a:gd name="connsiteX137" fmla="*/ 4561415 w 12191853"/>
              <a:gd name="connsiteY137" fmla="*/ 6188579 h 6860965"/>
              <a:gd name="connsiteX138" fmla="*/ 4505868 w 12191853"/>
              <a:gd name="connsiteY138" fmla="*/ 6142289 h 6860965"/>
              <a:gd name="connsiteX139" fmla="*/ 4485928 w 12191853"/>
              <a:gd name="connsiteY139" fmla="*/ 6139441 h 6860965"/>
              <a:gd name="connsiteX140" fmla="*/ 4416136 w 12191853"/>
              <a:gd name="connsiteY140" fmla="*/ 6187867 h 6860965"/>
              <a:gd name="connsiteX141" fmla="*/ 4406879 w 12191853"/>
              <a:gd name="connsiteY141" fmla="*/ 6227035 h 6860965"/>
              <a:gd name="connsiteX142" fmla="*/ 4431093 w 12191853"/>
              <a:gd name="connsiteY142" fmla="*/ 6350237 h 6860965"/>
              <a:gd name="connsiteX143" fmla="*/ 4475247 w 12191853"/>
              <a:gd name="connsiteY143" fmla="*/ 6401511 h 6860965"/>
              <a:gd name="connsiteX144" fmla="*/ 4555007 w 12191853"/>
              <a:gd name="connsiteY144" fmla="*/ 6401511 h 6860965"/>
              <a:gd name="connsiteX145" fmla="*/ 4666102 w 12191853"/>
              <a:gd name="connsiteY145" fmla="*/ 6291128 h 6860965"/>
              <a:gd name="connsiteX146" fmla="*/ 4681057 w 12191853"/>
              <a:gd name="connsiteY146" fmla="*/ 6275461 h 6860965"/>
              <a:gd name="connsiteX147" fmla="*/ 4684617 w 12191853"/>
              <a:gd name="connsiteY147" fmla="*/ 6250536 h 6860965"/>
              <a:gd name="connsiteX148" fmla="*/ 4653995 w 12191853"/>
              <a:gd name="connsiteY148" fmla="*/ 6105969 h 6860965"/>
              <a:gd name="connsiteX149" fmla="*/ 4569250 w 12191853"/>
              <a:gd name="connsiteY149" fmla="*/ 6016238 h 6860965"/>
              <a:gd name="connsiteX150" fmla="*/ 4395484 w 12191853"/>
              <a:gd name="connsiteY150" fmla="*/ 5988465 h 6860965"/>
              <a:gd name="connsiteX151" fmla="*/ 1931448 w 12191853"/>
              <a:gd name="connsiteY151" fmla="*/ 5935766 h 6860965"/>
              <a:gd name="connsiteX152" fmla="*/ 1904386 w 12191853"/>
              <a:gd name="connsiteY152" fmla="*/ 6281158 h 6860965"/>
              <a:gd name="connsiteX153" fmla="*/ 1911507 w 12191853"/>
              <a:gd name="connsiteY153" fmla="*/ 6323175 h 6860965"/>
              <a:gd name="connsiteX154" fmla="*/ 1908659 w 12191853"/>
              <a:gd name="connsiteY154" fmla="*/ 6281870 h 6860965"/>
              <a:gd name="connsiteX155" fmla="*/ 1931448 w 12191853"/>
              <a:gd name="connsiteY155" fmla="*/ 5935766 h 6860965"/>
              <a:gd name="connsiteX156" fmla="*/ 2323843 w 12191853"/>
              <a:gd name="connsiteY156" fmla="*/ 5623132 h 6860965"/>
              <a:gd name="connsiteX157" fmla="*/ 2254051 w 12191853"/>
              <a:gd name="connsiteY157" fmla="*/ 5707878 h 6860965"/>
              <a:gd name="connsiteX158" fmla="*/ 2224142 w 12191853"/>
              <a:gd name="connsiteY158" fmla="*/ 5848171 h 6860965"/>
              <a:gd name="connsiteX159" fmla="*/ 2200641 w 12191853"/>
              <a:gd name="connsiteY159" fmla="*/ 5865975 h 6860965"/>
              <a:gd name="connsiteX160" fmla="*/ 2133699 w 12191853"/>
              <a:gd name="connsiteY160" fmla="*/ 5853868 h 6860965"/>
              <a:gd name="connsiteX161" fmla="*/ 2037558 w 12191853"/>
              <a:gd name="connsiteY161" fmla="*/ 5816836 h 6860965"/>
              <a:gd name="connsiteX162" fmla="*/ 2135835 w 12191853"/>
              <a:gd name="connsiteY162" fmla="*/ 6004844 h 6860965"/>
              <a:gd name="connsiteX163" fmla="*/ 2217020 w 12191853"/>
              <a:gd name="connsiteY163" fmla="*/ 5899446 h 6860965"/>
              <a:gd name="connsiteX164" fmla="*/ 2212748 w 12191853"/>
              <a:gd name="connsiteY164" fmla="*/ 5940751 h 6860965"/>
              <a:gd name="connsiteX165" fmla="*/ 2189247 w 12191853"/>
              <a:gd name="connsiteY165" fmla="*/ 6164366 h 6860965"/>
              <a:gd name="connsiteX166" fmla="*/ 2177852 w 12191853"/>
              <a:gd name="connsiteY166" fmla="*/ 6185730 h 6860965"/>
              <a:gd name="connsiteX167" fmla="*/ 2118031 w 12191853"/>
              <a:gd name="connsiteY167" fmla="*/ 6167927 h 6860965"/>
              <a:gd name="connsiteX168" fmla="*/ 2113046 w 12191853"/>
              <a:gd name="connsiteY168" fmla="*/ 6130182 h 6860965"/>
              <a:gd name="connsiteX169" fmla="*/ 2090969 w 12191853"/>
              <a:gd name="connsiteY169" fmla="*/ 6101696 h 6860965"/>
              <a:gd name="connsiteX170" fmla="*/ 1998390 w 12191853"/>
              <a:gd name="connsiteY170" fmla="*/ 6077483 h 6860965"/>
              <a:gd name="connsiteX171" fmla="*/ 1980586 w 12191853"/>
              <a:gd name="connsiteY171" fmla="*/ 6095999 h 6860965"/>
              <a:gd name="connsiteX172" fmla="*/ 2051089 w 12191853"/>
              <a:gd name="connsiteY172" fmla="*/ 6201397 h 6860965"/>
              <a:gd name="connsiteX173" fmla="*/ 2070317 w 12191853"/>
              <a:gd name="connsiteY173" fmla="*/ 6246263 h 6860965"/>
              <a:gd name="connsiteX174" fmla="*/ 2098803 w 12191853"/>
              <a:gd name="connsiteY174" fmla="*/ 6293977 h 6860965"/>
              <a:gd name="connsiteX175" fmla="*/ 2168595 w 12191853"/>
              <a:gd name="connsiteY175" fmla="*/ 6324599 h 6860965"/>
              <a:gd name="connsiteX176" fmla="*/ 2169307 w 12191853"/>
              <a:gd name="connsiteY176" fmla="*/ 6400799 h 6860965"/>
              <a:gd name="connsiteX177" fmla="*/ 2174292 w 12191853"/>
              <a:gd name="connsiteY177" fmla="*/ 6396526 h 6860965"/>
              <a:gd name="connsiteX178" fmla="*/ 2182837 w 12191853"/>
              <a:gd name="connsiteY178" fmla="*/ 6331721 h 6860965"/>
              <a:gd name="connsiteX179" fmla="*/ 2243369 w 12191853"/>
              <a:gd name="connsiteY179" fmla="*/ 6282582 h 6860965"/>
              <a:gd name="connsiteX180" fmla="*/ 2272567 w 12191853"/>
              <a:gd name="connsiteY180" fmla="*/ 6311780 h 6860965"/>
              <a:gd name="connsiteX181" fmla="*/ 2295357 w 12191853"/>
              <a:gd name="connsiteY181" fmla="*/ 6331721 h 6860965"/>
              <a:gd name="connsiteX182" fmla="*/ 2348055 w 12191853"/>
              <a:gd name="connsiteY182" fmla="*/ 6328872 h 6860965"/>
              <a:gd name="connsiteX183" fmla="*/ 2366571 w 12191853"/>
              <a:gd name="connsiteY183" fmla="*/ 6312493 h 6860965"/>
              <a:gd name="connsiteX184" fmla="*/ 2397194 w 12191853"/>
              <a:gd name="connsiteY184" fmla="*/ 6287568 h 6860965"/>
              <a:gd name="connsiteX185" fmla="*/ 2434937 w 12191853"/>
              <a:gd name="connsiteY185" fmla="*/ 6284719 h 6860965"/>
              <a:gd name="connsiteX186" fmla="*/ 2461288 w 12191853"/>
              <a:gd name="connsiteY186" fmla="*/ 6302523 h 6860965"/>
              <a:gd name="connsiteX187" fmla="*/ 2479804 w 12191853"/>
              <a:gd name="connsiteY187" fmla="*/ 6319614 h 6860965"/>
              <a:gd name="connsiteX188" fmla="*/ 2490485 w 12191853"/>
              <a:gd name="connsiteY188" fmla="*/ 6336706 h 6860965"/>
              <a:gd name="connsiteX189" fmla="*/ 2474818 w 12191853"/>
              <a:gd name="connsiteY189" fmla="*/ 6387980 h 6860965"/>
              <a:gd name="connsiteX190" fmla="*/ 2494758 w 12191853"/>
              <a:gd name="connsiteY190" fmla="*/ 6349525 h 6860965"/>
              <a:gd name="connsiteX191" fmla="*/ 2539624 w 12191853"/>
              <a:gd name="connsiteY191" fmla="*/ 6311780 h 6860965"/>
              <a:gd name="connsiteX192" fmla="*/ 2560276 w 12191853"/>
              <a:gd name="connsiteY192" fmla="*/ 6291128 h 6860965"/>
              <a:gd name="connsiteX193" fmla="*/ 2564550 w 12191853"/>
              <a:gd name="connsiteY193" fmla="*/ 6261218 h 6860965"/>
              <a:gd name="connsiteX194" fmla="*/ 2593036 w 12191853"/>
              <a:gd name="connsiteY194" fmla="*/ 6225610 h 6860965"/>
              <a:gd name="connsiteX195" fmla="*/ 2656417 w 12191853"/>
              <a:gd name="connsiteY195" fmla="*/ 6143713 h 6860965"/>
              <a:gd name="connsiteX196" fmla="*/ 2641461 w 12191853"/>
              <a:gd name="connsiteY196" fmla="*/ 6129470 h 6860965"/>
              <a:gd name="connsiteX197" fmla="*/ 2590187 w 12191853"/>
              <a:gd name="connsiteY197" fmla="*/ 6141577 h 6860965"/>
              <a:gd name="connsiteX198" fmla="*/ 2541048 w 12191853"/>
              <a:gd name="connsiteY198" fmla="*/ 6188579 h 6860965"/>
              <a:gd name="connsiteX199" fmla="*/ 2536063 w 12191853"/>
              <a:gd name="connsiteY199" fmla="*/ 6191427 h 6860965"/>
              <a:gd name="connsiteX200" fmla="*/ 2541760 w 12191853"/>
              <a:gd name="connsiteY200" fmla="*/ 6098848 h 6860965"/>
              <a:gd name="connsiteX201" fmla="*/ 2543896 w 12191853"/>
              <a:gd name="connsiteY201" fmla="*/ 6084605 h 6860965"/>
              <a:gd name="connsiteX202" fmla="*/ 2546033 w 12191853"/>
              <a:gd name="connsiteY202" fmla="*/ 5969949 h 6860965"/>
              <a:gd name="connsiteX203" fmla="*/ 2552442 w 12191853"/>
              <a:gd name="connsiteY203" fmla="*/ 5959979 h 6860965"/>
              <a:gd name="connsiteX204" fmla="*/ 2626506 w 12191853"/>
              <a:gd name="connsiteY204" fmla="*/ 5831079 h 6860965"/>
              <a:gd name="connsiteX205" fmla="*/ 2555291 w 12191853"/>
              <a:gd name="connsiteY205" fmla="*/ 5855293 h 6860965"/>
              <a:gd name="connsiteX206" fmla="*/ 2531790 w 12191853"/>
              <a:gd name="connsiteY206" fmla="*/ 5838913 h 6860965"/>
              <a:gd name="connsiteX207" fmla="*/ 2518259 w 12191853"/>
              <a:gd name="connsiteY207" fmla="*/ 5762001 h 6860965"/>
              <a:gd name="connsiteX208" fmla="*/ 2362298 w 12191853"/>
              <a:gd name="connsiteY208" fmla="*/ 5640223 h 6860965"/>
              <a:gd name="connsiteX209" fmla="*/ 2449893 w 12191853"/>
              <a:gd name="connsiteY209" fmla="*/ 5685801 h 6860965"/>
              <a:gd name="connsiteX210" fmla="*/ 2496183 w 12191853"/>
              <a:gd name="connsiteY210" fmla="*/ 5734227 h 6860965"/>
              <a:gd name="connsiteX211" fmla="*/ 2523244 w 12191853"/>
              <a:gd name="connsiteY211" fmla="*/ 5843898 h 6860965"/>
              <a:gd name="connsiteX212" fmla="*/ 2506865 w 12191853"/>
              <a:gd name="connsiteY212" fmla="*/ 5863126 h 6860965"/>
              <a:gd name="connsiteX213" fmla="*/ 2438498 w 12191853"/>
              <a:gd name="connsiteY213" fmla="*/ 5866687 h 6860965"/>
              <a:gd name="connsiteX214" fmla="*/ 2429952 w 12191853"/>
              <a:gd name="connsiteY214" fmla="*/ 5884491 h 6860965"/>
              <a:gd name="connsiteX215" fmla="*/ 2485501 w 12191853"/>
              <a:gd name="connsiteY215" fmla="*/ 5959266 h 6860965"/>
              <a:gd name="connsiteX216" fmla="*/ 2533926 w 12191853"/>
              <a:gd name="connsiteY216" fmla="*/ 5996298 h 6860965"/>
              <a:gd name="connsiteX217" fmla="*/ 2525380 w 12191853"/>
              <a:gd name="connsiteY217" fmla="*/ 6194276 h 6860965"/>
              <a:gd name="connsiteX218" fmla="*/ 2474106 w 12191853"/>
              <a:gd name="connsiteY218" fmla="*/ 6207095 h 6860965"/>
              <a:gd name="connsiteX219" fmla="*/ 2459151 w 12191853"/>
              <a:gd name="connsiteY219" fmla="*/ 6180033 h 6860965"/>
              <a:gd name="connsiteX220" fmla="*/ 2436362 w 12191853"/>
              <a:gd name="connsiteY220" fmla="*/ 6161517 h 6860965"/>
              <a:gd name="connsiteX221" fmla="*/ 2388648 w 12191853"/>
              <a:gd name="connsiteY221" fmla="*/ 6163653 h 6860965"/>
              <a:gd name="connsiteX222" fmla="*/ 2365860 w 12191853"/>
              <a:gd name="connsiteY222" fmla="*/ 6184306 h 6860965"/>
              <a:gd name="connsiteX223" fmla="*/ 2330964 w 12191853"/>
              <a:gd name="connsiteY223" fmla="*/ 6214216 h 6860965"/>
              <a:gd name="connsiteX224" fmla="*/ 2301053 w 12191853"/>
              <a:gd name="connsiteY224" fmla="*/ 6210655 h 6860965"/>
              <a:gd name="connsiteX225" fmla="*/ 2282538 w 12191853"/>
              <a:gd name="connsiteY225" fmla="*/ 6190715 h 6860965"/>
              <a:gd name="connsiteX226" fmla="*/ 2241946 w 12191853"/>
              <a:gd name="connsiteY226" fmla="*/ 6151547 h 6860965"/>
              <a:gd name="connsiteX227" fmla="*/ 2206337 w 12191853"/>
              <a:gd name="connsiteY227" fmla="*/ 6105969 h 6860965"/>
              <a:gd name="connsiteX228" fmla="*/ 2234111 w 12191853"/>
              <a:gd name="connsiteY228" fmla="*/ 5865975 h 6860965"/>
              <a:gd name="connsiteX229" fmla="*/ 2323843 w 12191853"/>
              <a:gd name="connsiteY229" fmla="*/ 5623132 h 6860965"/>
              <a:gd name="connsiteX230" fmla="*/ 2410012 w 12191853"/>
              <a:gd name="connsiteY230" fmla="*/ 5616723 h 6860965"/>
              <a:gd name="connsiteX231" fmla="*/ 2402892 w 12191853"/>
              <a:gd name="connsiteY231" fmla="*/ 5622420 h 6860965"/>
              <a:gd name="connsiteX232" fmla="*/ 2515410 w 12191853"/>
              <a:gd name="connsiteY232" fmla="*/ 5630254 h 6860965"/>
              <a:gd name="connsiteX233" fmla="*/ 2709116 w 12191853"/>
              <a:gd name="connsiteY233" fmla="*/ 5795472 h 6860965"/>
              <a:gd name="connsiteX234" fmla="*/ 2741874 w 12191853"/>
              <a:gd name="connsiteY234" fmla="*/ 6006980 h 6860965"/>
              <a:gd name="connsiteX235" fmla="*/ 2706980 w 12191853"/>
              <a:gd name="connsiteY235" fmla="*/ 6321751 h 6860965"/>
              <a:gd name="connsiteX236" fmla="*/ 2706267 w 12191853"/>
              <a:gd name="connsiteY236" fmla="*/ 6324599 h 6860965"/>
              <a:gd name="connsiteX237" fmla="*/ 2689175 w 12191853"/>
              <a:gd name="connsiteY237" fmla="*/ 6375874 h 6860965"/>
              <a:gd name="connsiteX238" fmla="*/ 2694872 w 12191853"/>
              <a:gd name="connsiteY238" fmla="*/ 6378011 h 6860965"/>
              <a:gd name="connsiteX239" fmla="*/ 2711252 w 12191853"/>
              <a:gd name="connsiteY239" fmla="*/ 6326736 h 6860965"/>
              <a:gd name="connsiteX240" fmla="*/ 2740450 w 12191853"/>
              <a:gd name="connsiteY240" fmla="*/ 6193564 h 6860965"/>
              <a:gd name="connsiteX241" fmla="*/ 2716949 w 12191853"/>
              <a:gd name="connsiteY241" fmla="*/ 5789063 h 6860965"/>
              <a:gd name="connsiteX242" fmla="*/ 2603005 w 12191853"/>
              <a:gd name="connsiteY242" fmla="*/ 5643784 h 6860965"/>
              <a:gd name="connsiteX243" fmla="*/ 2410012 w 12191853"/>
              <a:gd name="connsiteY243" fmla="*/ 5616723 h 6860965"/>
              <a:gd name="connsiteX244" fmla="*/ 2215729 w 12191853"/>
              <a:gd name="connsiteY244" fmla="*/ 5611415 h 6860965"/>
              <a:gd name="connsiteX245" fmla="*/ 2057498 w 12191853"/>
              <a:gd name="connsiteY245" fmla="*/ 5642360 h 6860965"/>
              <a:gd name="connsiteX246" fmla="*/ 2029724 w 12191853"/>
              <a:gd name="connsiteY246" fmla="*/ 5677255 h 6860965"/>
              <a:gd name="connsiteX247" fmla="*/ 2270431 w 12191853"/>
              <a:gd name="connsiteY247" fmla="*/ 5617435 h 6860965"/>
              <a:gd name="connsiteX248" fmla="*/ 2215729 w 12191853"/>
              <a:gd name="connsiteY248" fmla="*/ 5611415 h 6860965"/>
              <a:gd name="connsiteX249" fmla="*/ 2468943 w 12191853"/>
              <a:gd name="connsiteY249" fmla="*/ 5559840 h 6860965"/>
              <a:gd name="connsiteX250" fmla="*/ 2380103 w 12191853"/>
              <a:gd name="connsiteY250" fmla="*/ 5586812 h 6860965"/>
              <a:gd name="connsiteX251" fmla="*/ 2560988 w 12191853"/>
              <a:gd name="connsiteY251" fmla="*/ 5567584 h 6860965"/>
              <a:gd name="connsiteX252" fmla="*/ 2468943 w 12191853"/>
              <a:gd name="connsiteY252" fmla="*/ 5559840 h 6860965"/>
              <a:gd name="connsiteX253" fmla="*/ 2171532 w 12191853"/>
              <a:gd name="connsiteY253" fmla="*/ 5550048 h 6860965"/>
              <a:gd name="connsiteX254" fmla="*/ 2048952 w 12191853"/>
              <a:gd name="connsiteY254" fmla="*/ 5572569 h 6860965"/>
              <a:gd name="connsiteX255" fmla="*/ 2286099 w 12191853"/>
              <a:gd name="connsiteY255" fmla="*/ 5595358 h 6860965"/>
              <a:gd name="connsiteX256" fmla="*/ 2171532 w 12191853"/>
              <a:gd name="connsiteY256" fmla="*/ 5550048 h 6860965"/>
              <a:gd name="connsiteX257" fmla="*/ 1121734 w 12191853"/>
              <a:gd name="connsiteY257" fmla="*/ 4683095 h 6860965"/>
              <a:gd name="connsiteX258" fmla="*/ 1029154 w 12191853"/>
              <a:gd name="connsiteY258" fmla="*/ 4767128 h 6860965"/>
              <a:gd name="connsiteX259" fmla="*/ 977879 w 12191853"/>
              <a:gd name="connsiteY259" fmla="*/ 4913831 h 6860965"/>
              <a:gd name="connsiteX260" fmla="*/ 952954 w 12191853"/>
              <a:gd name="connsiteY260" fmla="*/ 5065519 h 6860965"/>
              <a:gd name="connsiteX261" fmla="*/ 921620 w 12191853"/>
              <a:gd name="connsiteY261" fmla="*/ 5092581 h 6860965"/>
              <a:gd name="connsiteX262" fmla="*/ 806964 w 12191853"/>
              <a:gd name="connsiteY262" fmla="*/ 5076201 h 6860965"/>
              <a:gd name="connsiteX263" fmla="*/ 643169 w 12191853"/>
              <a:gd name="connsiteY263" fmla="*/ 5009971 h 6860965"/>
              <a:gd name="connsiteX264" fmla="*/ 796281 w 12191853"/>
              <a:gd name="connsiteY264" fmla="*/ 5318332 h 6860965"/>
              <a:gd name="connsiteX265" fmla="*/ 812661 w 12191853"/>
              <a:gd name="connsiteY265" fmla="*/ 5316195 h 6860965"/>
              <a:gd name="connsiteX266" fmla="*/ 877466 w 12191853"/>
              <a:gd name="connsiteY266" fmla="*/ 5223616 h 6860965"/>
              <a:gd name="connsiteX267" fmla="*/ 928741 w 12191853"/>
              <a:gd name="connsiteY267" fmla="*/ 5158811 h 6860965"/>
              <a:gd name="connsiteX268" fmla="*/ 937999 w 12191853"/>
              <a:gd name="connsiteY268" fmla="*/ 5148128 h 6860965"/>
              <a:gd name="connsiteX269" fmla="*/ 939423 w 12191853"/>
              <a:gd name="connsiteY269" fmla="*/ 5171629 h 6860965"/>
              <a:gd name="connsiteX270" fmla="*/ 917347 w 12191853"/>
              <a:gd name="connsiteY270" fmla="*/ 5390259 h 6860965"/>
              <a:gd name="connsiteX271" fmla="*/ 893134 w 12191853"/>
              <a:gd name="connsiteY271" fmla="*/ 5615298 h 6860965"/>
              <a:gd name="connsiteX272" fmla="*/ 883876 w 12191853"/>
              <a:gd name="connsiteY272" fmla="*/ 5643072 h 6860965"/>
              <a:gd name="connsiteX273" fmla="*/ 791296 w 12191853"/>
              <a:gd name="connsiteY273" fmla="*/ 5618859 h 6860965"/>
              <a:gd name="connsiteX274" fmla="*/ 760674 w 12191853"/>
              <a:gd name="connsiteY274" fmla="*/ 5565448 h 6860965"/>
              <a:gd name="connsiteX275" fmla="*/ 765659 w 12191853"/>
              <a:gd name="connsiteY275" fmla="*/ 5530553 h 6860965"/>
              <a:gd name="connsiteX276" fmla="*/ 743582 w 12191853"/>
              <a:gd name="connsiteY276" fmla="*/ 5498506 h 6860965"/>
              <a:gd name="connsiteX277" fmla="*/ 551302 w 12191853"/>
              <a:gd name="connsiteY277" fmla="*/ 5447231 h 6860965"/>
              <a:gd name="connsiteX278" fmla="*/ 534210 w 12191853"/>
              <a:gd name="connsiteY278" fmla="*/ 5463610 h 6860965"/>
              <a:gd name="connsiteX279" fmla="*/ 660261 w 12191853"/>
              <a:gd name="connsiteY279" fmla="*/ 5665149 h 6860965"/>
              <a:gd name="connsiteX280" fmla="*/ 692307 w 12191853"/>
              <a:gd name="connsiteY280" fmla="*/ 5737076 h 6860965"/>
              <a:gd name="connsiteX281" fmla="*/ 690171 w 12191853"/>
              <a:gd name="connsiteY281" fmla="*/ 5769835 h 6860965"/>
              <a:gd name="connsiteX282" fmla="*/ 710823 w 12191853"/>
              <a:gd name="connsiteY282" fmla="*/ 5805442 h 6860965"/>
              <a:gd name="connsiteX283" fmla="*/ 846844 w 12191853"/>
              <a:gd name="connsiteY283" fmla="*/ 5859565 h 6860965"/>
              <a:gd name="connsiteX284" fmla="*/ 869633 w 12191853"/>
              <a:gd name="connsiteY284" fmla="*/ 5890900 h 6860965"/>
              <a:gd name="connsiteX285" fmla="*/ 865360 w 12191853"/>
              <a:gd name="connsiteY285" fmla="*/ 5965676 h 6860965"/>
              <a:gd name="connsiteX286" fmla="*/ 878179 w 12191853"/>
              <a:gd name="connsiteY286" fmla="*/ 5934341 h 6860965"/>
              <a:gd name="connsiteX287" fmla="*/ 895270 w 12191853"/>
              <a:gd name="connsiteY287" fmla="*/ 5819685 h 6860965"/>
              <a:gd name="connsiteX288" fmla="*/ 923756 w 12191853"/>
              <a:gd name="connsiteY288" fmla="*/ 5796896 h 6860965"/>
              <a:gd name="connsiteX289" fmla="*/ 999244 w 12191853"/>
              <a:gd name="connsiteY289" fmla="*/ 5802593 h 6860965"/>
              <a:gd name="connsiteX290" fmla="*/ 1036988 w 12191853"/>
              <a:gd name="connsiteY290" fmla="*/ 5835353 h 6860965"/>
              <a:gd name="connsiteX291" fmla="*/ 1040549 w 12191853"/>
              <a:gd name="connsiteY291" fmla="*/ 5863126 h 6860965"/>
              <a:gd name="connsiteX292" fmla="*/ 1055504 w 12191853"/>
              <a:gd name="connsiteY292" fmla="*/ 5883067 h 6860965"/>
              <a:gd name="connsiteX293" fmla="*/ 1145947 w 12191853"/>
              <a:gd name="connsiteY293" fmla="*/ 5882354 h 6860965"/>
              <a:gd name="connsiteX294" fmla="*/ 1201494 w 12191853"/>
              <a:gd name="connsiteY294" fmla="*/ 5836777 h 6860965"/>
              <a:gd name="connsiteX295" fmla="*/ 1229980 w 12191853"/>
              <a:gd name="connsiteY295" fmla="*/ 5812564 h 6860965"/>
              <a:gd name="connsiteX296" fmla="*/ 1302620 w 12191853"/>
              <a:gd name="connsiteY296" fmla="*/ 5804730 h 6860965"/>
              <a:gd name="connsiteX297" fmla="*/ 1360304 w 12191853"/>
              <a:gd name="connsiteY297" fmla="*/ 5846747 h 6860965"/>
              <a:gd name="connsiteX298" fmla="*/ 1385229 w 12191853"/>
              <a:gd name="connsiteY298" fmla="*/ 5865263 h 6860965"/>
              <a:gd name="connsiteX299" fmla="*/ 1418700 w 12191853"/>
              <a:gd name="connsiteY299" fmla="*/ 5867399 h 6860965"/>
              <a:gd name="connsiteX300" fmla="*/ 1352470 w 12191853"/>
              <a:gd name="connsiteY300" fmla="*/ 6031906 h 6860965"/>
              <a:gd name="connsiteX301" fmla="*/ 1435079 w 12191853"/>
              <a:gd name="connsiteY301" fmla="*/ 5857429 h 6860965"/>
              <a:gd name="connsiteX302" fmla="*/ 1521250 w 12191853"/>
              <a:gd name="connsiteY302" fmla="*/ 5855293 h 6860965"/>
              <a:gd name="connsiteX303" fmla="*/ 1535493 w 12191853"/>
              <a:gd name="connsiteY303" fmla="*/ 5748470 h 6860965"/>
              <a:gd name="connsiteX304" fmla="*/ 1569676 w 12191853"/>
              <a:gd name="connsiteY304" fmla="*/ 5704317 h 6860965"/>
              <a:gd name="connsiteX305" fmla="*/ 1687893 w 12191853"/>
              <a:gd name="connsiteY305" fmla="*/ 5561887 h 6860965"/>
              <a:gd name="connsiteX306" fmla="*/ 1668665 w 12191853"/>
              <a:gd name="connsiteY306" fmla="*/ 5545508 h 6860965"/>
              <a:gd name="connsiteX307" fmla="*/ 1515552 w 12191853"/>
              <a:gd name="connsiteY307" fmla="*/ 5583964 h 6860965"/>
              <a:gd name="connsiteX308" fmla="*/ 1499885 w 12191853"/>
              <a:gd name="connsiteY308" fmla="*/ 5601768 h 6860965"/>
              <a:gd name="connsiteX309" fmla="*/ 1493476 w 12191853"/>
              <a:gd name="connsiteY309" fmla="*/ 5687226 h 6860965"/>
              <a:gd name="connsiteX310" fmla="*/ 1480657 w 12191853"/>
              <a:gd name="connsiteY310" fmla="*/ 5665149 h 6860965"/>
              <a:gd name="connsiteX311" fmla="*/ 1492764 w 12191853"/>
              <a:gd name="connsiteY311" fmla="*/ 5546220 h 6860965"/>
              <a:gd name="connsiteX312" fmla="*/ 1497749 w 12191853"/>
              <a:gd name="connsiteY312" fmla="*/ 5296255 h 6860965"/>
              <a:gd name="connsiteX313" fmla="*/ 1511279 w 12191853"/>
              <a:gd name="connsiteY313" fmla="*/ 5252102 h 6860965"/>
              <a:gd name="connsiteX314" fmla="*/ 1634481 w 12191853"/>
              <a:gd name="connsiteY314" fmla="*/ 5026350 h 6860965"/>
              <a:gd name="connsiteX315" fmla="*/ 1502734 w 12191853"/>
              <a:gd name="connsiteY315" fmla="*/ 5076201 h 6860965"/>
              <a:gd name="connsiteX316" fmla="*/ 1474248 w 12191853"/>
              <a:gd name="connsiteY316" fmla="*/ 5053413 h 6860965"/>
              <a:gd name="connsiteX317" fmla="*/ 1462853 w 12191853"/>
              <a:gd name="connsiteY317" fmla="*/ 4963681 h 6860965"/>
              <a:gd name="connsiteX318" fmla="*/ 1342500 w 12191853"/>
              <a:gd name="connsiteY318" fmla="*/ 4770689 h 6860965"/>
              <a:gd name="connsiteX319" fmla="*/ 1207904 w 12191853"/>
              <a:gd name="connsiteY319" fmla="*/ 4707308 h 6860965"/>
              <a:gd name="connsiteX320" fmla="*/ 1171584 w 12191853"/>
              <a:gd name="connsiteY320" fmla="*/ 4701610 h 6860965"/>
              <a:gd name="connsiteX321" fmla="*/ 1328257 w 12191853"/>
              <a:gd name="connsiteY321" fmla="*/ 4779235 h 6860965"/>
              <a:gd name="connsiteX322" fmla="*/ 1420836 w 12191853"/>
              <a:gd name="connsiteY322" fmla="*/ 4880360 h 6860965"/>
              <a:gd name="connsiteX323" fmla="*/ 1463565 w 12191853"/>
              <a:gd name="connsiteY323" fmla="*/ 5076913 h 6860965"/>
              <a:gd name="connsiteX324" fmla="*/ 1307605 w 12191853"/>
              <a:gd name="connsiteY324" fmla="*/ 5091868 h 6860965"/>
              <a:gd name="connsiteX325" fmla="*/ 1289089 w 12191853"/>
              <a:gd name="connsiteY325" fmla="*/ 5094717 h 6860965"/>
              <a:gd name="connsiteX326" fmla="*/ 1297635 w 12191853"/>
              <a:gd name="connsiteY326" fmla="*/ 5113233 h 6860965"/>
              <a:gd name="connsiteX327" fmla="*/ 1430094 w 12191853"/>
              <a:gd name="connsiteY327" fmla="*/ 5302665 h 6860965"/>
              <a:gd name="connsiteX328" fmla="*/ 1473535 w 12191853"/>
              <a:gd name="connsiteY328" fmla="*/ 5307650 h 6860965"/>
              <a:gd name="connsiteX329" fmla="*/ 1478521 w 12191853"/>
              <a:gd name="connsiteY329" fmla="*/ 5308362 h 6860965"/>
              <a:gd name="connsiteX330" fmla="*/ 1482793 w 12191853"/>
              <a:gd name="connsiteY330" fmla="*/ 5335424 h 6860965"/>
              <a:gd name="connsiteX331" fmla="*/ 1466414 w 12191853"/>
              <a:gd name="connsiteY331" fmla="*/ 5620283 h 6860965"/>
              <a:gd name="connsiteX332" fmla="*/ 1404457 w 12191853"/>
              <a:gd name="connsiteY332" fmla="*/ 5672983 h 6860965"/>
              <a:gd name="connsiteX333" fmla="*/ 1351758 w 12191853"/>
              <a:gd name="connsiteY333" fmla="*/ 5625268 h 6860965"/>
              <a:gd name="connsiteX334" fmla="*/ 1349622 w 12191853"/>
              <a:gd name="connsiteY334" fmla="*/ 5607465 h 6860965"/>
              <a:gd name="connsiteX335" fmla="*/ 1328257 w 12191853"/>
              <a:gd name="connsiteY335" fmla="*/ 5591085 h 6860965"/>
              <a:gd name="connsiteX336" fmla="*/ 1232829 w 12191853"/>
              <a:gd name="connsiteY336" fmla="*/ 5596070 h 6860965"/>
              <a:gd name="connsiteX337" fmla="*/ 1194373 w 12191853"/>
              <a:gd name="connsiteY337" fmla="*/ 5628829 h 6860965"/>
              <a:gd name="connsiteX338" fmla="*/ 1191524 w 12191853"/>
              <a:gd name="connsiteY338" fmla="*/ 5661588 h 6860965"/>
              <a:gd name="connsiteX339" fmla="*/ 1168023 w 12191853"/>
              <a:gd name="connsiteY339" fmla="*/ 5682952 h 6860965"/>
              <a:gd name="connsiteX340" fmla="*/ 1069747 w 12191853"/>
              <a:gd name="connsiteY340" fmla="*/ 5676543 h 6860965"/>
              <a:gd name="connsiteX341" fmla="*/ 1051231 w 12191853"/>
              <a:gd name="connsiteY341" fmla="*/ 5667285 h 6860965"/>
              <a:gd name="connsiteX342" fmla="*/ 1045534 w 12191853"/>
              <a:gd name="connsiteY342" fmla="*/ 5607465 h 6860965"/>
              <a:gd name="connsiteX343" fmla="*/ 1017760 w 12191853"/>
              <a:gd name="connsiteY343" fmla="*/ 5581115 h 6860965"/>
              <a:gd name="connsiteX344" fmla="*/ 950818 w 12191853"/>
              <a:gd name="connsiteY344" fmla="*/ 5571857 h 6860965"/>
              <a:gd name="connsiteX345" fmla="*/ 919483 w 12191853"/>
              <a:gd name="connsiteY345" fmla="*/ 5529128 h 6860965"/>
              <a:gd name="connsiteX346" fmla="*/ 928029 w 12191853"/>
              <a:gd name="connsiteY346" fmla="*/ 5444382 h 6860965"/>
              <a:gd name="connsiteX347" fmla="*/ 942984 w 12191853"/>
              <a:gd name="connsiteY347" fmla="*/ 5314059 h 6860965"/>
              <a:gd name="connsiteX348" fmla="*/ 956515 w 12191853"/>
              <a:gd name="connsiteY348" fmla="*/ 5186584 h 6860965"/>
              <a:gd name="connsiteX349" fmla="*/ 971470 w 12191853"/>
              <a:gd name="connsiteY349" fmla="*/ 5061958 h 6860965"/>
              <a:gd name="connsiteX350" fmla="*/ 991410 w 12191853"/>
              <a:gd name="connsiteY350" fmla="*/ 4927362 h 6860965"/>
              <a:gd name="connsiteX351" fmla="*/ 1121734 w 12191853"/>
              <a:gd name="connsiteY351" fmla="*/ 4683095 h 6860965"/>
              <a:gd name="connsiteX352" fmla="*/ 1346339 w 12191853"/>
              <a:gd name="connsiteY352" fmla="*/ 4669197 h 6860965"/>
              <a:gd name="connsiteX353" fmla="*/ 1258466 w 12191853"/>
              <a:gd name="connsiteY353" fmla="*/ 4672413 h 6860965"/>
              <a:gd name="connsiteX354" fmla="*/ 1235678 w 12191853"/>
              <a:gd name="connsiteY354" fmla="*/ 4680958 h 6860965"/>
              <a:gd name="connsiteX355" fmla="*/ 1262739 w 12191853"/>
              <a:gd name="connsiteY355" fmla="*/ 4680958 h 6860965"/>
              <a:gd name="connsiteX356" fmla="*/ 1522674 w 12191853"/>
              <a:gd name="connsiteY356" fmla="*/ 4711581 h 6860965"/>
              <a:gd name="connsiteX357" fmla="*/ 1754122 w 12191853"/>
              <a:gd name="connsiteY357" fmla="*/ 4909558 h 6860965"/>
              <a:gd name="connsiteX358" fmla="*/ 1806821 w 12191853"/>
              <a:gd name="connsiteY358" fmla="*/ 5093293 h 6860965"/>
              <a:gd name="connsiteX359" fmla="*/ 1831747 w 12191853"/>
              <a:gd name="connsiteY359" fmla="*/ 5272754 h 6860965"/>
              <a:gd name="connsiteX360" fmla="*/ 1818928 w 12191853"/>
              <a:gd name="connsiteY360" fmla="*/ 5647345 h 6860965"/>
              <a:gd name="connsiteX361" fmla="*/ 1846702 w 12191853"/>
              <a:gd name="connsiteY361" fmla="*/ 5261360 h 6860965"/>
              <a:gd name="connsiteX362" fmla="*/ 1773350 w 12191853"/>
              <a:gd name="connsiteY362" fmla="*/ 4906709 h 6860965"/>
              <a:gd name="connsiteX363" fmla="*/ 1601010 w 12191853"/>
              <a:gd name="connsiteY363" fmla="*/ 4716565 h 6860965"/>
              <a:gd name="connsiteX364" fmla="*/ 1346339 w 12191853"/>
              <a:gd name="connsiteY364" fmla="*/ 4669197 h 6860965"/>
              <a:gd name="connsiteX365" fmla="*/ 862957 w 12191853"/>
              <a:gd name="connsiteY365" fmla="*/ 4661197 h 6860965"/>
              <a:gd name="connsiteX366" fmla="*/ 740734 w 12191853"/>
              <a:gd name="connsiteY366" fmla="*/ 4684519 h 6860965"/>
              <a:gd name="connsiteX367" fmla="*/ 582636 w 12191853"/>
              <a:gd name="connsiteY367" fmla="*/ 4808433 h 6860965"/>
              <a:gd name="connsiteX368" fmla="*/ 500027 w 12191853"/>
              <a:gd name="connsiteY368" fmla="*/ 5008547 h 6860965"/>
              <a:gd name="connsiteX369" fmla="*/ 408872 w 12191853"/>
              <a:gd name="connsiteY369" fmla="*/ 5688650 h 6860965"/>
              <a:gd name="connsiteX370" fmla="*/ 421691 w 12191853"/>
              <a:gd name="connsiteY370" fmla="*/ 5858141 h 6860965"/>
              <a:gd name="connsiteX371" fmla="*/ 423827 w 12191853"/>
              <a:gd name="connsiteY371" fmla="*/ 5820397 h 6860965"/>
              <a:gd name="connsiteX372" fmla="*/ 433797 w 12191853"/>
              <a:gd name="connsiteY372" fmla="*/ 5429427 h 6860965"/>
              <a:gd name="connsiteX373" fmla="*/ 565545 w 12191853"/>
              <a:gd name="connsiteY373" fmla="*/ 4889618 h 6860965"/>
              <a:gd name="connsiteX374" fmla="*/ 743582 w 12191853"/>
              <a:gd name="connsiteY374" fmla="*/ 4703747 h 6860965"/>
              <a:gd name="connsiteX375" fmla="*/ 747855 w 12191853"/>
              <a:gd name="connsiteY375" fmla="*/ 4700898 h 6860965"/>
              <a:gd name="connsiteX376" fmla="*/ 1055504 w 12191853"/>
              <a:gd name="connsiteY376" fmla="*/ 4677397 h 6860965"/>
              <a:gd name="connsiteX377" fmla="*/ 1059064 w 12191853"/>
              <a:gd name="connsiteY377" fmla="*/ 4670988 h 6860965"/>
              <a:gd name="connsiteX378" fmla="*/ 987850 w 12191853"/>
              <a:gd name="connsiteY378" fmla="*/ 4662442 h 6860965"/>
              <a:gd name="connsiteX379" fmla="*/ 862957 w 12191853"/>
              <a:gd name="connsiteY379" fmla="*/ 4661197 h 6860965"/>
              <a:gd name="connsiteX380" fmla="*/ 1371342 w 12191853"/>
              <a:gd name="connsiteY380" fmla="*/ 4573958 h 6860965"/>
              <a:gd name="connsiteX381" fmla="*/ 1212177 w 12191853"/>
              <a:gd name="connsiteY381" fmla="*/ 4623274 h 6860965"/>
              <a:gd name="connsiteX382" fmla="*/ 1536917 w 12191853"/>
              <a:gd name="connsiteY382" fmla="*/ 4587667 h 6860965"/>
              <a:gd name="connsiteX383" fmla="*/ 1371342 w 12191853"/>
              <a:gd name="connsiteY383" fmla="*/ 4573958 h 6860965"/>
              <a:gd name="connsiteX384" fmla="*/ 880393 w 12191853"/>
              <a:gd name="connsiteY384" fmla="*/ 4556844 h 6860965"/>
              <a:gd name="connsiteX385" fmla="*/ 654564 w 12191853"/>
              <a:gd name="connsiteY385" fmla="*/ 4582681 h 6860965"/>
              <a:gd name="connsiteX386" fmla="*/ 588334 w 12191853"/>
              <a:gd name="connsiteY386" fmla="*/ 4606182 h 6860965"/>
              <a:gd name="connsiteX387" fmla="*/ 616107 w 12191853"/>
              <a:gd name="connsiteY387" fmla="*/ 4606895 h 6860965"/>
              <a:gd name="connsiteX388" fmla="*/ 826192 w 12191853"/>
              <a:gd name="connsiteY388" fmla="*/ 4581969 h 6860965"/>
              <a:gd name="connsiteX389" fmla="*/ 1065474 w 12191853"/>
              <a:gd name="connsiteY389" fmla="*/ 4643214 h 6860965"/>
              <a:gd name="connsiteX390" fmla="*/ 1030578 w 12191853"/>
              <a:gd name="connsiteY390" fmla="*/ 4599061 h 6860965"/>
              <a:gd name="connsiteX391" fmla="*/ 956515 w 12191853"/>
              <a:gd name="connsiteY391" fmla="*/ 4567014 h 6860965"/>
              <a:gd name="connsiteX392" fmla="*/ 880393 w 12191853"/>
              <a:gd name="connsiteY392" fmla="*/ 4556844 h 6860965"/>
              <a:gd name="connsiteX393" fmla="*/ 373807 w 12191853"/>
              <a:gd name="connsiteY393" fmla="*/ 3228879 h 6860965"/>
              <a:gd name="connsiteX394" fmla="*/ 355290 w 12191853"/>
              <a:gd name="connsiteY394" fmla="*/ 3238339 h 6860965"/>
              <a:gd name="connsiteX395" fmla="*/ 282831 w 12191853"/>
              <a:gd name="connsiteY395" fmla="*/ 3329584 h 6860965"/>
              <a:gd name="connsiteX396" fmla="*/ 421308 w 12191853"/>
              <a:gd name="connsiteY396" fmla="*/ 3347296 h 6860965"/>
              <a:gd name="connsiteX397" fmla="*/ 433653 w 12191853"/>
              <a:gd name="connsiteY397" fmla="*/ 3270543 h 6860965"/>
              <a:gd name="connsiteX398" fmla="*/ 430969 w 12191853"/>
              <a:gd name="connsiteY398" fmla="*/ 3258198 h 6860965"/>
              <a:gd name="connsiteX399" fmla="*/ 395545 w 12191853"/>
              <a:gd name="connsiteY399" fmla="*/ 3231898 h 6860965"/>
              <a:gd name="connsiteX400" fmla="*/ 373807 w 12191853"/>
              <a:gd name="connsiteY400" fmla="*/ 3228879 h 6860965"/>
              <a:gd name="connsiteX401" fmla="*/ 556565 w 12191853"/>
              <a:gd name="connsiteY401" fmla="*/ 3175004 h 6860965"/>
              <a:gd name="connsiteX402" fmla="*/ 434190 w 12191853"/>
              <a:gd name="connsiteY402" fmla="*/ 3321533 h 6860965"/>
              <a:gd name="connsiteX403" fmla="*/ 559786 w 12191853"/>
              <a:gd name="connsiteY403" fmla="*/ 3222237 h 6860965"/>
              <a:gd name="connsiteX404" fmla="*/ 582328 w 12191853"/>
              <a:gd name="connsiteY404" fmla="*/ 3211502 h 6860965"/>
              <a:gd name="connsiteX405" fmla="*/ 575351 w 12191853"/>
              <a:gd name="connsiteY405" fmla="*/ 3186812 h 6860965"/>
              <a:gd name="connsiteX406" fmla="*/ 556565 w 12191853"/>
              <a:gd name="connsiteY406" fmla="*/ 3175004 h 6860965"/>
              <a:gd name="connsiteX407" fmla="*/ 457806 w 12191853"/>
              <a:gd name="connsiteY407" fmla="*/ 3134213 h 6860965"/>
              <a:gd name="connsiteX408" fmla="*/ 434727 w 12191853"/>
              <a:gd name="connsiteY408" fmla="*/ 3142264 h 6860965"/>
              <a:gd name="connsiteX409" fmla="*/ 364951 w 12191853"/>
              <a:gd name="connsiteY409" fmla="*/ 3224921 h 6860965"/>
              <a:gd name="connsiteX410" fmla="*/ 438484 w 12191853"/>
              <a:gd name="connsiteY410" fmla="*/ 3254441 h 6860965"/>
              <a:gd name="connsiteX411" fmla="*/ 471225 w 12191853"/>
              <a:gd name="connsiteY411" fmla="*/ 3155145 h 6860965"/>
              <a:gd name="connsiteX412" fmla="*/ 457806 w 12191853"/>
              <a:gd name="connsiteY412" fmla="*/ 3134213 h 6860965"/>
              <a:gd name="connsiteX413" fmla="*/ 547977 w 12191853"/>
              <a:gd name="connsiteY413" fmla="*/ 3107913 h 6860965"/>
              <a:gd name="connsiteX414" fmla="*/ 485716 w 12191853"/>
              <a:gd name="connsiteY414" fmla="*/ 3144411 h 6860965"/>
              <a:gd name="connsiteX415" fmla="*/ 456196 w 12191853"/>
              <a:gd name="connsiteY415" fmla="*/ 3224384 h 6860965"/>
              <a:gd name="connsiteX416" fmla="*/ 562469 w 12191853"/>
              <a:gd name="connsiteY416" fmla="*/ 3166953 h 6860965"/>
              <a:gd name="connsiteX417" fmla="*/ 567837 w 12191853"/>
              <a:gd name="connsiteY417" fmla="*/ 3157292 h 6860965"/>
              <a:gd name="connsiteX418" fmla="*/ 563006 w 12191853"/>
              <a:gd name="connsiteY418" fmla="*/ 3120794 h 6860965"/>
              <a:gd name="connsiteX419" fmla="*/ 547977 w 12191853"/>
              <a:gd name="connsiteY419" fmla="*/ 3107913 h 6860965"/>
              <a:gd name="connsiteX420" fmla="*/ 478336 w 12191853"/>
              <a:gd name="connsiteY420" fmla="*/ 3094897 h 6860965"/>
              <a:gd name="connsiteX421" fmla="*/ 470151 w 12191853"/>
              <a:gd name="connsiteY421" fmla="*/ 3099861 h 6860965"/>
              <a:gd name="connsiteX422" fmla="*/ 447071 w 12191853"/>
              <a:gd name="connsiteY422" fmla="*/ 3127235 h 6860965"/>
              <a:gd name="connsiteX423" fmla="*/ 466931 w 12191853"/>
              <a:gd name="connsiteY423" fmla="*/ 3130456 h 6860965"/>
              <a:gd name="connsiteX424" fmla="*/ 485716 w 12191853"/>
              <a:gd name="connsiteY424" fmla="*/ 3123478 h 6860965"/>
              <a:gd name="connsiteX425" fmla="*/ 490547 w 12191853"/>
              <a:gd name="connsiteY425" fmla="*/ 3114353 h 6860965"/>
              <a:gd name="connsiteX426" fmla="*/ 487327 w 12191853"/>
              <a:gd name="connsiteY426" fmla="*/ 3097178 h 6860965"/>
              <a:gd name="connsiteX427" fmla="*/ 478336 w 12191853"/>
              <a:gd name="connsiteY427" fmla="*/ 3094897 h 6860965"/>
              <a:gd name="connsiteX428" fmla="*/ 173832 w 12191853"/>
              <a:gd name="connsiteY428" fmla="*/ 3057424 h 6860965"/>
              <a:gd name="connsiteX429" fmla="*/ 173863 w 12191853"/>
              <a:gd name="connsiteY429" fmla="*/ 3063667 h 6860965"/>
              <a:gd name="connsiteX430" fmla="*/ 172438 w 12191853"/>
              <a:gd name="connsiteY430" fmla="*/ 3428999 h 6860965"/>
              <a:gd name="connsiteX431" fmla="*/ 172060 w 12191853"/>
              <a:gd name="connsiteY431" fmla="*/ 3485281 h 6860965"/>
              <a:gd name="connsiteX432" fmla="*/ 172053 w 12191853"/>
              <a:gd name="connsiteY432" fmla="*/ 3486119 h 6860965"/>
              <a:gd name="connsiteX433" fmla="*/ 188366 w 12191853"/>
              <a:gd name="connsiteY433" fmla="*/ 3458400 h 6860965"/>
              <a:gd name="connsiteX434" fmla="*/ 216813 w 12191853"/>
              <a:gd name="connsiteY434" fmla="*/ 3376816 h 6860965"/>
              <a:gd name="connsiteX435" fmla="*/ 218423 w 12191853"/>
              <a:gd name="connsiteY435" fmla="*/ 3326363 h 6860965"/>
              <a:gd name="connsiteX436" fmla="*/ 194806 w 12191853"/>
              <a:gd name="connsiteY436" fmla="*/ 3128845 h 6860965"/>
              <a:gd name="connsiteX437" fmla="*/ 185682 w 12191853"/>
              <a:gd name="connsiteY437" fmla="*/ 3083961 h 6860965"/>
              <a:gd name="connsiteX438" fmla="*/ 173832 w 12191853"/>
              <a:gd name="connsiteY438" fmla="*/ 3057424 h 6860965"/>
              <a:gd name="connsiteX439" fmla="*/ 522214 w 12191853"/>
              <a:gd name="connsiteY439" fmla="*/ 3041894 h 6860965"/>
              <a:gd name="connsiteX440" fmla="*/ 515237 w 12191853"/>
              <a:gd name="connsiteY440" fmla="*/ 3046188 h 6860965"/>
              <a:gd name="connsiteX441" fmla="*/ 494304 w 12191853"/>
              <a:gd name="connsiteY441" fmla="*/ 3070878 h 6860965"/>
              <a:gd name="connsiteX442" fmla="*/ 498598 w 12191853"/>
              <a:gd name="connsiteY442" fmla="*/ 3097714 h 6860965"/>
              <a:gd name="connsiteX443" fmla="*/ 523288 w 12191853"/>
              <a:gd name="connsiteY443" fmla="*/ 3051019 h 6860965"/>
              <a:gd name="connsiteX444" fmla="*/ 522214 w 12191853"/>
              <a:gd name="connsiteY444" fmla="*/ 3041894 h 6860965"/>
              <a:gd name="connsiteX445" fmla="*/ 173704 w 12191853"/>
              <a:gd name="connsiteY445" fmla="*/ 3032233 h 6860965"/>
              <a:gd name="connsiteX446" fmla="*/ 173766 w 12191853"/>
              <a:gd name="connsiteY446" fmla="*/ 3044456 h 6860965"/>
              <a:gd name="connsiteX447" fmla="*/ 196417 w 12191853"/>
              <a:gd name="connsiteY447" fmla="*/ 3103082 h 6860965"/>
              <a:gd name="connsiteX448" fmla="*/ 218960 w 12191853"/>
              <a:gd name="connsiteY448" fmla="*/ 3408484 h 6860965"/>
              <a:gd name="connsiteX449" fmla="*/ 245259 w 12191853"/>
              <a:gd name="connsiteY449" fmla="*/ 3370912 h 6860965"/>
              <a:gd name="connsiteX450" fmla="*/ 276927 w 12191853"/>
              <a:gd name="connsiteY450" fmla="*/ 3257125 h 6860965"/>
              <a:gd name="connsiteX451" fmla="*/ 257068 w 12191853"/>
              <a:gd name="connsiteY451" fmla="*/ 3119184 h 6860965"/>
              <a:gd name="connsiteX452" fmla="*/ 231304 w 12191853"/>
              <a:gd name="connsiteY452" fmla="*/ 3045115 h 6860965"/>
              <a:gd name="connsiteX453" fmla="*/ 216276 w 12191853"/>
              <a:gd name="connsiteY453" fmla="*/ 3032233 h 6860965"/>
              <a:gd name="connsiteX454" fmla="*/ 173704 w 12191853"/>
              <a:gd name="connsiteY454" fmla="*/ 3032233 h 6860965"/>
              <a:gd name="connsiteX455" fmla="*/ 232915 w 12191853"/>
              <a:gd name="connsiteY455" fmla="*/ 3030086 h 6860965"/>
              <a:gd name="connsiteX456" fmla="*/ 284978 w 12191853"/>
              <a:gd name="connsiteY456" fmla="*/ 3315092 h 6860965"/>
              <a:gd name="connsiteX457" fmla="*/ 327916 w 12191853"/>
              <a:gd name="connsiteY457" fmla="*/ 3261419 h 6860965"/>
              <a:gd name="connsiteX458" fmla="*/ 355827 w 12191853"/>
              <a:gd name="connsiteY458" fmla="*/ 3171247 h 6860965"/>
              <a:gd name="connsiteX459" fmla="*/ 353680 w 12191853"/>
              <a:gd name="connsiteY459" fmla="*/ 3147631 h 6860965"/>
              <a:gd name="connsiteX460" fmla="*/ 302153 w 12191853"/>
              <a:gd name="connsiteY460" fmla="*/ 3038674 h 6860965"/>
              <a:gd name="connsiteX461" fmla="*/ 288735 w 12191853"/>
              <a:gd name="connsiteY461" fmla="*/ 3030086 h 6860965"/>
              <a:gd name="connsiteX462" fmla="*/ 232915 w 12191853"/>
              <a:gd name="connsiteY462" fmla="*/ 3030086 h 6860965"/>
              <a:gd name="connsiteX463" fmla="*/ 554955 w 12191853"/>
              <a:gd name="connsiteY463" fmla="*/ 3026866 h 6860965"/>
              <a:gd name="connsiteX464" fmla="*/ 542610 w 12191853"/>
              <a:gd name="connsiteY464" fmla="*/ 3033306 h 6860965"/>
              <a:gd name="connsiteX465" fmla="*/ 499135 w 12191853"/>
              <a:gd name="connsiteY465" fmla="*/ 3115427 h 6860965"/>
              <a:gd name="connsiteX466" fmla="*/ 552808 w 12191853"/>
              <a:gd name="connsiteY466" fmla="*/ 3102008 h 6860965"/>
              <a:gd name="connsiteX467" fmla="*/ 561396 w 12191853"/>
              <a:gd name="connsiteY467" fmla="*/ 3093958 h 6860965"/>
              <a:gd name="connsiteX468" fmla="*/ 560323 w 12191853"/>
              <a:gd name="connsiteY468" fmla="*/ 3037600 h 6860965"/>
              <a:gd name="connsiteX469" fmla="*/ 554955 w 12191853"/>
              <a:gd name="connsiteY469" fmla="*/ 3026866 h 6860965"/>
              <a:gd name="connsiteX470" fmla="*/ 380516 w 12191853"/>
              <a:gd name="connsiteY470" fmla="*/ 3021498 h 6860965"/>
              <a:gd name="connsiteX471" fmla="*/ 302690 w 12191853"/>
              <a:gd name="connsiteY471" fmla="*/ 3029013 h 6860965"/>
              <a:gd name="connsiteX472" fmla="*/ 359584 w 12191853"/>
              <a:gd name="connsiteY472" fmla="*/ 3220090 h 6860965"/>
              <a:gd name="connsiteX473" fmla="*/ 412720 w 12191853"/>
              <a:gd name="connsiteY473" fmla="*/ 3155682 h 6860965"/>
              <a:gd name="connsiteX474" fmla="*/ 417551 w 12191853"/>
              <a:gd name="connsiteY474" fmla="*/ 3146558 h 6860965"/>
              <a:gd name="connsiteX475" fmla="*/ 397692 w 12191853"/>
              <a:gd name="connsiteY475" fmla="*/ 3031696 h 6860965"/>
              <a:gd name="connsiteX476" fmla="*/ 380516 w 12191853"/>
              <a:gd name="connsiteY476" fmla="*/ 3021498 h 6860965"/>
              <a:gd name="connsiteX477" fmla="*/ 434727 w 12191853"/>
              <a:gd name="connsiteY477" fmla="*/ 3013984 h 6860965"/>
              <a:gd name="connsiteX478" fmla="*/ 396618 w 12191853"/>
              <a:gd name="connsiteY478" fmla="*/ 3019351 h 6860965"/>
              <a:gd name="connsiteX479" fmla="*/ 423992 w 12191853"/>
              <a:gd name="connsiteY479" fmla="*/ 3073562 h 6860965"/>
              <a:gd name="connsiteX480" fmla="*/ 427212 w 12191853"/>
              <a:gd name="connsiteY480" fmla="*/ 3137433 h 6860965"/>
              <a:gd name="connsiteX481" fmla="*/ 449755 w 12191853"/>
              <a:gd name="connsiteY481" fmla="*/ 3111670 h 6860965"/>
              <a:gd name="connsiteX482" fmla="*/ 450829 w 12191853"/>
              <a:gd name="connsiteY482" fmla="*/ 3022572 h 6860965"/>
              <a:gd name="connsiteX483" fmla="*/ 434727 w 12191853"/>
              <a:gd name="connsiteY483" fmla="*/ 3013984 h 6860965"/>
              <a:gd name="connsiteX484" fmla="*/ 488400 w 12191853"/>
              <a:gd name="connsiteY484" fmla="*/ 3003787 h 6860965"/>
              <a:gd name="connsiteX485" fmla="*/ 451365 w 12191853"/>
              <a:gd name="connsiteY485" fmla="*/ 3012374 h 6860965"/>
              <a:gd name="connsiteX486" fmla="*/ 469614 w 12191853"/>
              <a:gd name="connsiteY486" fmla="*/ 3084833 h 6860965"/>
              <a:gd name="connsiteX487" fmla="*/ 473372 w 12191853"/>
              <a:gd name="connsiteY487" fmla="*/ 3083223 h 6860965"/>
              <a:gd name="connsiteX488" fmla="*/ 499135 w 12191853"/>
              <a:gd name="connsiteY488" fmla="*/ 3052629 h 6860965"/>
              <a:gd name="connsiteX489" fmla="*/ 500745 w 12191853"/>
              <a:gd name="connsiteY489" fmla="*/ 3009690 h 6860965"/>
              <a:gd name="connsiteX490" fmla="*/ 488400 w 12191853"/>
              <a:gd name="connsiteY490" fmla="*/ 3003787 h 6860965"/>
              <a:gd name="connsiteX491" fmla="*/ 734761 w 12191853"/>
              <a:gd name="connsiteY491" fmla="*/ 2998419 h 6860965"/>
              <a:gd name="connsiteX492" fmla="*/ 576425 w 12191853"/>
              <a:gd name="connsiteY492" fmla="*/ 3158366 h 6860965"/>
              <a:gd name="connsiteX493" fmla="*/ 734761 w 12191853"/>
              <a:gd name="connsiteY493" fmla="*/ 2998419 h 6860965"/>
              <a:gd name="connsiteX494" fmla="*/ 631909 w 12191853"/>
              <a:gd name="connsiteY494" fmla="*/ 2996339 h 6860965"/>
              <a:gd name="connsiteX495" fmla="*/ 607018 w 12191853"/>
              <a:gd name="connsiteY495" fmla="*/ 3003249 h 6860965"/>
              <a:gd name="connsiteX496" fmla="*/ 569984 w 12191853"/>
              <a:gd name="connsiteY496" fmla="*/ 3079466 h 6860965"/>
              <a:gd name="connsiteX497" fmla="*/ 659618 w 12191853"/>
              <a:gd name="connsiteY497" fmla="*/ 2997882 h 6860965"/>
              <a:gd name="connsiteX498" fmla="*/ 631909 w 12191853"/>
              <a:gd name="connsiteY498" fmla="*/ 2996339 h 6860965"/>
              <a:gd name="connsiteX499" fmla="*/ 785751 w 12191853"/>
              <a:gd name="connsiteY499" fmla="*/ 2995735 h 6860965"/>
              <a:gd name="connsiteX500" fmla="*/ 732614 w 12191853"/>
              <a:gd name="connsiteY500" fmla="*/ 3006470 h 6860965"/>
              <a:gd name="connsiteX501" fmla="*/ 580718 w 12191853"/>
              <a:gd name="connsiteY501" fmla="*/ 3166416 h 6860965"/>
              <a:gd name="connsiteX502" fmla="*/ 588233 w 12191853"/>
              <a:gd name="connsiteY502" fmla="*/ 3195937 h 6860965"/>
              <a:gd name="connsiteX503" fmla="*/ 785751 w 12191853"/>
              <a:gd name="connsiteY503" fmla="*/ 2995735 h 6860965"/>
              <a:gd name="connsiteX504" fmla="*/ 524789 w 12191853"/>
              <a:gd name="connsiteY504" fmla="*/ 2995073 h 6860965"/>
              <a:gd name="connsiteX505" fmla="*/ 503429 w 12191853"/>
              <a:gd name="connsiteY505" fmla="*/ 3001639 h 6860965"/>
              <a:gd name="connsiteX506" fmla="*/ 516847 w 12191853"/>
              <a:gd name="connsiteY506" fmla="*/ 3033843 h 6860965"/>
              <a:gd name="connsiteX507" fmla="*/ 530802 w 12191853"/>
              <a:gd name="connsiteY507" fmla="*/ 2999492 h 6860965"/>
              <a:gd name="connsiteX508" fmla="*/ 524789 w 12191853"/>
              <a:gd name="connsiteY508" fmla="*/ 2995073 h 6860965"/>
              <a:gd name="connsiteX509" fmla="*/ 614532 w 12191853"/>
              <a:gd name="connsiteY509" fmla="*/ 2994125 h 6860965"/>
              <a:gd name="connsiteX510" fmla="*/ 569984 w 12191853"/>
              <a:gd name="connsiteY510" fmla="*/ 3017741 h 6860965"/>
              <a:gd name="connsiteX511" fmla="*/ 614532 w 12191853"/>
              <a:gd name="connsiteY511" fmla="*/ 2994125 h 6860965"/>
              <a:gd name="connsiteX512" fmla="*/ 553882 w 12191853"/>
              <a:gd name="connsiteY512" fmla="*/ 2988758 h 6860965"/>
              <a:gd name="connsiteX513" fmla="*/ 537243 w 12191853"/>
              <a:gd name="connsiteY513" fmla="*/ 2995199 h 6860965"/>
              <a:gd name="connsiteX514" fmla="*/ 540463 w 12191853"/>
              <a:gd name="connsiteY514" fmla="*/ 3002176 h 6860965"/>
              <a:gd name="connsiteX515" fmla="*/ 553882 w 12191853"/>
              <a:gd name="connsiteY515" fmla="*/ 2988758 h 6860965"/>
              <a:gd name="connsiteX516" fmla="*/ 604267 w 12191853"/>
              <a:gd name="connsiteY516" fmla="*/ 2970844 h 6860965"/>
              <a:gd name="connsiteX517" fmla="*/ 599504 w 12191853"/>
              <a:gd name="connsiteY517" fmla="*/ 2972656 h 6860965"/>
              <a:gd name="connsiteX518" fmla="*/ 583402 w 12191853"/>
              <a:gd name="connsiteY518" fmla="*/ 2978560 h 6860965"/>
              <a:gd name="connsiteX519" fmla="*/ 599504 w 12191853"/>
              <a:gd name="connsiteY519" fmla="*/ 2982854 h 6860965"/>
              <a:gd name="connsiteX520" fmla="*/ 607555 w 12191853"/>
              <a:gd name="connsiteY520" fmla="*/ 2979097 h 6860965"/>
              <a:gd name="connsiteX521" fmla="*/ 608629 w 12191853"/>
              <a:gd name="connsiteY521" fmla="*/ 2972656 h 6860965"/>
              <a:gd name="connsiteX522" fmla="*/ 604267 w 12191853"/>
              <a:gd name="connsiteY522" fmla="*/ 2970844 h 6860965"/>
              <a:gd name="connsiteX523" fmla="*/ 543684 w 12191853"/>
              <a:gd name="connsiteY523" fmla="*/ 2968898 h 6860965"/>
              <a:gd name="connsiteX524" fmla="*/ 542610 w 12191853"/>
              <a:gd name="connsiteY524" fmla="*/ 2979633 h 6860965"/>
              <a:gd name="connsiteX525" fmla="*/ 560323 w 12191853"/>
              <a:gd name="connsiteY525" fmla="*/ 2976413 h 6860965"/>
              <a:gd name="connsiteX526" fmla="*/ 543684 w 12191853"/>
              <a:gd name="connsiteY526" fmla="*/ 2968898 h 6860965"/>
              <a:gd name="connsiteX527" fmla="*/ 637612 w 12191853"/>
              <a:gd name="connsiteY527" fmla="*/ 2961384 h 6860965"/>
              <a:gd name="connsiteX528" fmla="*/ 616679 w 12191853"/>
              <a:gd name="connsiteY528" fmla="*/ 2974803 h 6860965"/>
              <a:gd name="connsiteX529" fmla="*/ 619363 w 12191853"/>
              <a:gd name="connsiteY529" fmla="*/ 2985000 h 6860965"/>
              <a:gd name="connsiteX530" fmla="*/ 633318 w 12191853"/>
              <a:gd name="connsiteY530" fmla="*/ 2980170 h 6860965"/>
              <a:gd name="connsiteX531" fmla="*/ 637612 w 12191853"/>
              <a:gd name="connsiteY531" fmla="*/ 2961384 h 6860965"/>
              <a:gd name="connsiteX532" fmla="*/ 518457 w 12191853"/>
              <a:gd name="connsiteY532" fmla="*/ 2950113 h 6860965"/>
              <a:gd name="connsiteX533" fmla="*/ 505576 w 12191853"/>
              <a:gd name="connsiteY533" fmla="*/ 2991441 h 6860965"/>
              <a:gd name="connsiteX534" fmla="*/ 535633 w 12191853"/>
              <a:gd name="connsiteY534" fmla="*/ 2975876 h 6860965"/>
              <a:gd name="connsiteX535" fmla="*/ 518457 w 12191853"/>
              <a:gd name="connsiteY535" fmla="*/ 2950113 h 6860965"/>
              <a:gd name="connsiteX536" fmla="*/ 672500 w 12191853"/>
              <a:gd name="connsiteY536" fmla="*/ 2949576 h 6860965"/>
              <a:gd name="connsiteX537" fmla="*/ 642443 w 12191853"/>
              <a:gd name="connsiteY537" fmla="*/ 2970509 h 6860965"/>
              <a:gd name="connsiteX538" fmla="*/ 641369 w 12191853"/>
              <a:gd name="connsiteY538" fmla="*/ 2986074 h 6860965"/>
              <a:gd name="connsiteX539" fmla="*/ 659618 w 12191853"/>
              <a:gd name="connsiteY539" fmla="*/ 2988758 h 6860965"/>
              <a:gd name="connsiteX540" fmla="*/ 665522 w 12191853"/>
              <a:gd name="connsiteY540" fmla="*/ 2976950 h 6860965"/>
              <a:gd name="connsiteX541" fmla="*/ 672500 w 12191853"/>
              <a:gd name="connsiteY541" fmla="*/ 2949576 h 6860965"/>
              <a:gd name="connsiteX542" fmla="*/ 605408 w 12191853"/>
              <a:gd name="connsiteY542" fmla="*/ 2942599 h 6860965"/>
              <a:gd name="connsiteX543" fmla="*/ 582865 w 12191853"/>
              <a:gd name="connsiteY543" fmla="*/ 2968898 h 6860965"/>
              <a:gd name="connsiteX544" fmla="*/ 605408 w 12191853"/>
              <a:gd name="connsiteY544" fmla="*/ 2942599 h 6860965"/>
              <a:gd name="connsiteX545" fmla="*/ 567837 w 12191853"/>
              <a:gd name="connsiteY545" fmla="*/ 2940452 h 6860965"/>
              <a:gd name="connsiteX546" fmla="*/ 570520 w 12191853"/>
              <a:gd name="connsiteY546" fmla="*/ 2959237 h 6860965"/>
              <a:gd name="connsiteX547" fmla="*/ 575888 w 12191853"/>
              <a:gd name="connsiteY547" fmla="*/ 2940988 h 6860965"/>
              <a:gd name="connsiteX548" fmla="*/ 567837 w 12191853"/>
              <a:gd name="connsiteY548" fmla="*/ 2940452 h 6860965"/>
              <a:gd name="connsiteX549" fmla="*/ 720269 w 12191853"/>
              <a:gd name="connsiteY549" fmla="*/ 2931327 h 6860965"/>
              <a:gd name="connsiteX550" fmla="*/ 699873 w 12191853"/>
              <a:gd name="connsiteY550" fmla="*/ 2938305 h 6860965"/>
              <a:gd name="connsiteX551" fmla="*/ 671426 w 12191853"/>
              <a:gd name="connsiteY551" fmla="*/ 2981244 h 6860965"/>
              <a:gd name="connsiteX552" fmla="*/ 685918 w 12191853"/>
              <a:gd name="connsiteY552" fmla="*/ 2989831 h 6860965"/>
              <a:gd name="connsiteX553" fmla="*/ 698800 w 12191853"/>
              <a:gd name="connsiteY553" fmla="*/ 2983927 h 6860965"/>
              <a:gd name="connsiteX554" fmla="*/ 720269 w 12191853"/>
              <a:gd name="connsiteY554" fmla="*/ 2931327 h 6860965"/>
              <a:gd name="connsiteX555" fmla="*/ 552271 w 12191853"/>
              <a:gd name="connsiteY555" fmla="*/ 2925423 h 6860965"/>
              <a:gd name="connsiteX556" fmla="*/ 525972 w 12191853"/>
              <a:gd name="connsiteY556" fmla="*/ 2947429 h 6860965"/>
              <a:gd name="connsiteX557" fmla="*/ 549588 w 12191853"/>
              <a:gd name="connsiteY557" fmla="*/ 2952796 h 6860965"/>
              <a:gd name="connsiteX558" fmla="*/ 552271 w 12191853"/>
              <a:gd name="connsiteY558" fmla="*/ 2925423 h 6860965"/>
              <a:gd name="connsiteX559" fmla="*/ 474981 w 12191853"/>
              <a:gd name="connsiteY559" fmla="*/ 2913078 h 6860965"/>
              <a:gd name="connsiteX560" fmla="*/ 449755 w 12191853"/>
              <a:gd name="connsiteY560" fmla="*/ 3004860 h 6860965"/>
              <a:gd name="connsiteX561" fmla="*/ 466394 w 12191853"/>
              <a:gd name="connsiteY561" fmla="*/ 3001639 h 6860965"/>
              <a:gd name="connsiteX562" fmla="*/ 510943 w 12191853"/>
              <a:gd name="connsiteY562" fmla="*/ 2956554 h 6860965"/>
              <a:gd name="connsiteX563" fmla="*/ 506112 w 12191853"/>
              <a:gd name="connsiteY563" fmla="*/ 2938841 h 6860965"/>
              <a:gd name="connsiteX564" fmla="*/ 474981 w 12191853"/>
              <a:gd name="connsiteY564" fmla="*/ 2913078 h 6860965"/>
              <a:gd name="connsiteX565" fmla="*/ 605677 w 12191853"/>
              <a:gd name="connsiteY565" fmla="*/ 2912139 h 6860965"/>
              <a:gd name="connsiteX566" fmla="*/ 598967 w 12191853"/>
              <a:gd name="connsiteY566" fmla="*/ 2917909 h 6860965"/>
              <a:gd name="connsiteX567" fmla="*/ 596821 w 12191853"/>
              <a:gd name="connsiteY567" fmla="*/ 2930791 h 6860965"/>
              <a:gd name="connsiteX568" fmla="*/ 612923 w 12191853"/>
              <a:gd name="connsiteY568" fmla="*/ 2924886 h 6860965"/>
              <a:gd name="connsiteX569" fmla="*/ 622047 w 12191853"/>
              <a:gd name="connsiteY569" fmla="*/ 2919519 h 6860965"/>
              <a:gd name="connsiteX570" fmla="*/ 613996 w 12191853"/>
              <a:gd name="connsiteY570" fmla="*/ 2915225 h 6860965"/>
              <a:gd name="connsiteX571" fmla="*/ 605677 w 12191853"/>
              <a:gd name="connsiteY571" fmla="*/ 2912139 h 6860965"/>
              <a:gd name="connsiteX572" fmla="*/ 639222 w 12191853"/>
              <a:gd name="connsiteY572" fmla="*/ 2912005 h 6860965"/>
              <a:gd name="connsiteX573" fmla="*/ 618826 w 12191853"/>
              <a:gd name="connsiteY573" fmla="*/ 2929717 h 6860965"/>
              <a:gd name="connsiteX574" fmla="*/ 620973 w 12191853"/>
              <a:gd name="connsiteY574" fmla="*/ 2956017 h 6860965"/>
              <a:gd name="connsiteX575" fmla="*/ 649957 w 12191853"/>
              <a:gd name="connsiteY575" fmla="*/ 2946356 h 6860965"/>
              <a:gd name="connsiteX576" fmla="*/ 644590 w 12191853"/>
              <a:gd name="connsiteY576" fmla="*/ 2931327 h 6860965"/>
              <a:gd name="connsiteX577" fmla="*/ 639222 w 12191853"/>
              <a:gd name="connsiteY577" fmla="*/ 2912005 h 6860965"/>
              <a:gd name="connsiteX578" fmla="*/ 557102 w 12191853"/>
              <a:gd name="connsiteY578" fmla="*/ 2909858 h 6860965"/>
              <a:gd name="connsiteX579" fmla="*/ 571057 w 12191853"/>
              <a:gd name="connsiteY579" fmla="*/ 2933474 h 6860965"/>
              <a:gd name="connsiteX580" fmla="*/ 590916 w 12191853"/>
              <a:gd name="connsiteY580" fmla="*/ 2914689 h 6860965"/>
              <a:gd name="connsiteX581" fmla="*/ 557102 w 12191853"/>
              <a:gd name="connsiteY581" fmla="*/ 2909858 h 6860965"/>
              <a:gd name="connsiteX582" fmla="*/ 802389 w 12191853"/>
              <a:gd name="connsiteY582" fmla="*/ 2902880 h 6860965"/>
              <a:gd name="connsiteX583" fmla="*/ 739055 w 12191853"/>
              <a:gd name="connsiteY583" fmla="*/ 2925423 h 6860965"/>
              <a:gd name="connsiteX584" fmla="*/ 705777 w 12191853"/>
              <a:gd name="connsiteY584" fmla="*/ 2971046 h 6860965"/>
              <a:gd name="connsiteX585" fmla="*/ 722416 w 12191853"/>
              <a:gd name="connsiteY585" fmla="*/ 2990368 h 6860965"/>
              <a:gd name="connsiteX586" fmla="*/ 741739 w 12191853"/>
              <a:gd name="connsiteY586" fmla="*/ 2990368 h 6860965"/>
              <a:gd name="connsiteX587" fmla="*/ 753010 w 12191853"/>
              <a:gd name="connsiteY587" fmla="*/ 2980706 h 6860965"/>
              <a:gd name="connsiteX588" fmla="*/ 771259 w 12191853"/>
              <a:gd name="connsiteY588" fmla="*/ 2938841 h 6860965"/>
              <a:gd name="connsiteX589" fmla="*/ 802389 w 12191853"/>
              <a:gd name="connsiteY589" fmla="*/ 2902880 h 6860965"/>
              <a:gd name="connsiteX590" fmla="*/ 544757 w 12191853"/>
              <a:gd name="connsiteY590" fmla="*/ 2893756 h 6860965"/>
              <a:gd name="connsiteX591" fmla="*/ 498061 w 12191853"/>
              <a:gd name="connsiteY591" fmla="*/ 2922739 h 6860965"/>
              <a:gd name="connsiteX592" fmla="*/ 531875 w 12191853"/>
              <a:gd name="connsiteY592" fmla="*/ 2936158 h 6860965"/>
              <a:gd name="connsiteX593" fmla="*/ 544757 w 12191853"/>
              <a:gd name="connsiteY593" fmla="*/ 2893756 h 6860965"/>
              <a:gd name="connsiteX594" fmla="*/ 441704 w 12191853"/>
              <a:gd name="connsiteY594" fmla="*/ 2886241 h 6860965"/>
              <a:gd name="connsiteX595" fmla="*/ 404670 w 12191853"/>
              <a:gd name="connsiteY595" fmla="*/ 3008617 h 6860965"/>
              <a:gd name="connsiteX596" fmla="*/ 465857 w 12191853"/>
              <a:gd name="connsiteY596" fmla="*/ 2964604 h 6860965"/>
              <a:gd name="connsiteX597" fmla="*/ 441704 w 12191853"/>
              <a:gd name="connsiteY597" fmla="*/ 2886241 h 6860965"/>
              <a:gd name="connsiteX598" fmla="*/ 553345 w 12191853"/>
              <a:gd name="connsiteY598" fmla="*/ 2882485 h 6860965"/>
              <a:gd name="connsiteX599" fmla="*/ 574278 w 12191853"/>
              <a:gd name="connsiteY599" fmla="*/ 2908248 h 6860965"/>
              <a:gd name="connsiteX600" fmla="*/ 607018 w 12191853"/>
              <a:gd name="connsiteY600" fmla="*/ 2885705 h 6860965"/>
              <a:gd name="connsiteX601" fmla="*/ 553345 w 12191853"/>
              <a:gd name="connsiteY601" fmla="*/ 2882485 h 6860965"/>
              <a:gd name="connsiteX602" fmla="*/ 687528 w 12191853"/>
              <a:gd name="connsiteY602" fmla="*/ 2876044 h 6860965"/>
              <a:gd name="connsiteX603" fmla="*/ 660155 w 12191853"/>
              <a:gd name="connsiteY603" fmla="*/ 2895903 h 6860965"/>
              <a:gd name="connsiteX604" fmla="*/ 655324 w 12191853"/>
              <a:gd name="connsiteY604" fmla="*/ 2937768 h 6860965"/>
              <a:gd name="connsiteX605" fmla="*/ 681087 w 12191853"/>
              <a:gd name="connsiteY605" fmla="*/ 2936158 h 6860965"/>
              <a:gd name="connsiteX606" fmla="*/ 686992 w 12191853"/>
              <a:gd name="connsiteY606" fmla="*/ 2927033 h 6860965"/>
              <a:gd name="connsiteX607" fmla="*/ 687528 w 12191853"/>
              <a:gd name="connsiteY607" fmla="*/ 2876044 h 6860965"/>
              <a:gd name="connsiteX608" fmla="*/ 634928 w 12191853"/>
              <a:gd name="connsiteY608" fmla="*/ 2873360 h 6860965"/>
              <a:gd name="connsiteX609" fmla="*/ 626341 w 12191853"/>
              <a:gd name="connsiteY609" fmla="*/ 2877117 h 6860965"/>
              <a:gd name="connsiteX610" fmla="*/ 612385 w 12191853"/>
              <a:gd name="connsiteY610" fmla="*/ 2896440 h 6860965"/>
              <a:gd name="connsiteX611" fmla="*/ 617753 w 12191853"/>
              <a:gd name="connsiteY611" fmla="*/ 2908784 h 6860965"/>
              <a:gd name="connsiteX612" fmla="*/ 634928 w 12191853"/>
              <a:gd name="connsiteY612" fmla="*/ 2905564 h 6860965"/>
              <a:gd name="connsiteX613" fmla="*/ 672500 w 12191853"/>
              <a:gd name="connsiteY613" fmla="*/ 2877117 h 6860965"/>
              <a:gd name="connsiteX614" fmla="*/ 634928 w 12191853"/>
              <a:gd name="connsiteY614" fmla="*/ 2873360 h 6860965"/>
              <a:gd name="connsiteX615" fmla="*/ 953748 w 12191853"/>
              <a:gd name="connsiteY615" fmla="*/ 2857795 h 6860965"/>
              <a:gd name="connsiteX616" fmla="*/ 853379 w 12191853"/>
              <a:gd name="connsiteY616" fmla="*/ 2884094 h 6860965"/>
              <a:gd name="connsiteX617" fmla="*/ 766965 w 12191853"/>
              <a:gd name="connsiteY617" fmla="*/ 2958701 h 6860965"/>
              <a:gd name="connsiteX618" fmla="*/ 760524 w 12191853"/>
              <a:gd name="connsiteY618" fmla="*/ 2986074 h 6860965"/>
              <a:gd name="connsiteX619" fmla="*/ 786824 w 12191853"/>
              <a:gd name="connsiteY619" fmla="*/ 2986611 h 6860965"/>
              <a:gd name="connsiteX620" fmla="*/ 814734 w 12191853"/>
              <a:gd name="connsiteY620" fmla="*/ 2976950 h 6860965"/>
              <a:gd name="connsiteX621" fmla="*/ 839961 w 12191853"/>
              <a:gd name="connsiteY621" fmla="*/ 2950113 h 6860965"/>
              <a:gd name="connsiteX622" fmla="*/ 953748 w 12191853"/>
              <a:gd name="connsiteY622" fmla="*/ 2857795 h 6860965"/>
              <a:gd name="connsiteX623" fmla="*/ 725637 w 12191853"/>
              <a:gd name="connsiteY623" fmla="*/ 2852964 h 6860965"/>
              <a:gd name="connsiteX624" fmla="*/ 690749 w 12191853"/>
              <a:gd name="connsiteY624" fmla="*/ 2917372 h 6860965"/>
              <a:gd name="connsiteX625" fmla="*/ 708461 w 12191853"/>
              <a:gd name="connsiteY625" fmla="*/ 2927033 h 6860965"/>
              <a:gd name="connsiteX626" fmla="*/ 743886 w 12191853"/>
              <a:gd name="connsiteY626" fmla="*/ 2913615 h 6860965"/>
              <a:gd name="connsiteX627" fmla="*/ 725637 w 12191853"/>
              <a:gd name="connsiteY627" fmla="*/ 2852964 h 6860965"/>
              <a:gd name="connsiteX628" fmla="*/ 535633 w 12191853"/>
              <a:gd name="connsiteY628" fmla="*/ 2842229 h 6860965"/>
              <a:gd name="connsiteX629" fmla="*/ 460490 w 12191853"/>
              <a:gd name="connsiteY629" fmla="*/ 2888388 h 6860965"/>
              <a:gd name="connsiteX630" fmla="*/ 520604 w 12191853"/>
              <a:gd name="connsiteY630" fmla="*/ 2909321 h 6860965"/>
              <a:gd name="connsiteX631" fmla="*/ 535633 w 12191853"/>
              <a:gd name="connsiteY631" fmla="*/ 2842229 h 6860965"/>
              <a:gd name="connsiteX632" fmla="*/ 646200 w 12191853"/>
              <a:gd name="connsiteY632" fmla="*/ 2840082 h 6860965"/>
              <a:gd name="connsiteX633" fmla="*/ 546367 w 12191853"/>
              <a:gd name="connsiteY633" fmla="*/ 2843840 h 6860965"/>
              <a:gd name="connsiteX634" fmla="*/ 586086 w 12191853"/>
              <a:gd name="connsiteY634" fmla="*/ 2881947 h 6860965"/>
              <a:gd name="connsiteX635" fmla="*/ 646200 w 12191853"/>
              <a:gd name="connsiteY635" fmla="*/ 2840082 h 6860965"/>
              <a:gd name="connsiteX636" fmla="*/ 390178 w 12191853"/>
              <a:gd name="connsiteY636" fmla="*/ 2840082 h 6860965"/>
              <a:gd name="connsiteX637" fmla="*/ 316645 w 12191853"/>
              <a:gd name="connsiteY637" fmla="*/ 3019888 h 6860965"/>
              <a:gd name="connsiteX638" fmla="*/ 352606 w 12191853"/>
              <a:gd name="connsiteY638" fmla="*/ 3016668 h 6860965"/>
              <a:gd name="connsiteX639" fmla="*/ 427749 w 12191853"/>
              <a:gd name="connsiteY639" fmla="*/ 2956017 h 6860965"/>
              <a:gd name="connsiteX640" fmla="*/ 434727 w 12191853"/>
              <a:gd name="connsiteY640" fmla="*/ 2925960 h 6860965"/>
              <a:gd name="connsiteX641" fmla="*/ 390178 w 12191853"/>
              <a:gd name="connsiteY641" fmla="*/ 2840082 h 6860965"/>
              <a:gd name="connsiteX642" fmla="*/ 662503 w 12191853"/>
              <a:gd name="connsiteY642" fmla="*/ 2836929 h 6860965"/>
              <a:gd name="connsiteX643" fmla="*/ 651567 w 12191853"/>
              <a:gd name="connsiteY643" fmla="*/ 2847060 h 6860965"/>
              <a:gd name="connsiteX644" fmla="*/ 641906 w 12191853"/>
              <a:gd name="connsiteY644" fmla="*/ 2858331 h 6860965"/>
              <a:gd name="connsiteX645" fmla="*/ 647810 w 12191853"/>
              <a:gd name="connsiteY645" fmla="*/ 2871213 h 6860965"/>
              <a:gd name="connsiteX646" fmla="*/ 721879 w 12191853"/>
              <a:gd name="connsiteY646" fmla="*/ 2844913 h 6860965"/>
              <a:gd name="connsiteX647" fmla="*/ 677867 w 12191853"/>
              <a:gd name="connsiteY647" fmla="*/ 2840082 h 6860965"/>
              <a:gd name="connsiteX648" fmla="*/ 662503 w 12191853"/>
              <a:gd name="connsiteY648" fmla="*/ 2836929 h 6860965"/>
              <a:gd name="connsiteX649" fmla="*/ 807757 w 12191853"/>
              <a:gd name="connsiteY649" fmla="*/ 2803585 h 6860965"/>
              <a:gd name="connsiteX650" fmla="*/ 748716 w 12191853"/>
              <a:gd name="connsiteY650" fmla="*/ 2837935 h 6860965"/>
              <a:gd name="connsiteX651" fmla="*/ 727783 w 12191853"/>
              <a:gd name="connsiteY651" fmla="*/ 2875507 h 6860965"/>
              <a:gd name="connsiteX652" fmla="*/ 757841 w 12191853"/>
              <a:gd name="connsiteY652" fmla="*/ 2908784 h 6860965"/>
              <a:gd name="connsiteX653" fmla="*/ 831373 w 12191853"/>
              <a:gd name="connsiteY653" fmla="*/ 2882485 h 6860965"/>
              <a:gd name="connsiteX654" fmla="*/ 807757 w 12191853"/>
              <a:gd name="connsiteY654" fmla="*/ 2803585 h 6860965"/>
              <a:gd name="connsiteX655" fmla="*/ 338651 w 12191853"/>
              <a:gd name="connsiteY655" fmla="*/ 2781042 h 6860965"/>
              <a:gd name="connsiteX656" fmla="*/ 333821 w 12191853"/>
              <a:gd name="connsiteY656" fmla="*/ 2785872 h 6860965"/>
              <a:gd name="connsiteX657" fmla="*/ 231841 w 12191853"/>
              <a:gd name="connsiteY657" fmla="*/ 3024182 h 6860965"/>
              <a:gd name="connsiteX658" fmla="*/ 276390 w 12191853"/>
              <a:gd name="connsiteY658" fmla="*/ 3022035 h 6860965"/>
              <a:gd name="connsiteX659" fmla="*/ 324696 w 12191853"/>
              <a:gd name="connsiteY659" fmla="*/ 3000566 h 6860965"/>
              <a:gd name="connsiteX660" fmla="*/ 383200 w 12191853"/>
              <a:gd name="connsiteY660" fmla="*/ 2843303 h 6860965"/>
              <a:gd name="connsiteX661" fmla="*/ 376760 w 12191853"/>
              <a:gd name="connsiteY661" fmla="*/ 2823980 h 6860965"/>
              <a:gd name="connsiteX662" fmla="*/ 338651 w 12191853"/>
              <a:gd name="connsiteY662" fmla="*/ 2781042 h 6860965"/>
              <a:gd name="connsiteX663" fmla="*/ 529192 w 12191853"/>
              <a:gd name="connsiteY663" fmla="*/ 2768160 h 6860965"/>
              <a:gd name="connsiteX664" fmla="*/ 406280 w 12191853"/>
              <a:gd name="connsiteY664" fmla="*/ 2842229 h 6860965"/>
              <a:gd name="connsiteX665" fmla="*/ 444388 w 12191853"/>
              <a:gd name="connsiteY665" fmla="*/ 2876580 h 6860965"/>
              <a:gd name="connsiteX666" fmla="*/ 461026 w 12191853"/>
              <a:gd name="connsiteY666" fmla="*/ 2881411 h 6860965"/>
              <a:gd name="connsiteX667" fmla="*/ 532412 w 12191853"/>
              <a:gd name="connsiteY667" fmla="*/ 2834178 h 6860965"/>
              <a:gd name="connsiteX668" fmla="*/ 534559 w 12191853"/>
              <a:gd name="connsiteY668" fmla="*/ 2821297 h 6860965"/>
              <a:gd name="connsiteX669" fmla="*/ 529192 w 12191853"/>
              <a:gd name="connsiteY669" fmla="*/ 2768160 h 6860965"/>
              <a:gd name="connsiteX670" fmla="*/ 873775 w 12191853"/>
              <a:gd name="connsiteY670" fmla="*/ 2767623 h 6860965"/>
              <a:gd name="connsiteX671" fmla="*/ 826543 w 12191853"/>
              <a:gd name="connsiteY671" fmla="*/ 2794460 h 6860965"/>
              <a:gd name="connsiteX672" fmla="*/ 816344 w 12191853"/>
              <a:gd name="connsiteY672" fmla="*/ 2808415 h 6860965"/>
              <a:gd name="connsiteX673" fmla="*/ 824932 w 12191853"/>
              <a:gd name="connsiteY673" fmla="*/ 2865845 h 6860965"/>
              <a:gd name="connsiteX674" fmla="*/ 852306 w 12191853"/>
              <a:gd name="connsiteY674" fmla="*/ 2876044 h 6860965"/>
              <a:gd name="connsiteX675" fmla="*/ 897928 w 12191853"/>
              <a:gd name="connsiteY675" fmla="*/ 2862089 h 6860965"/>
              <a:gd name="connsiteX676" fmla="*/ 873775 w 12191853"/>
              <a:gd name="connsiteY676" fmla="*/ 2767623 h 6860965"/>
              <a:gd name="connsiteX677" fmla="*/ 727246 w 12191853"/>
              <a:gd name="connsiteY677" fmla="*/ 2760109 h 6860965"/>
              <a:gd name="connsiteX678" fmla="*/ 539390 w 12191853"/>
              <a:gd name="connsiteY678" fmla="*/ 2770307 h 6860965"/>
              <a:gd name="connsiteX679" fmla="*/ 541537 w 12191853"/>
              <a:gd name="connsiteY679" fmla="*/ 2815930 h 6860965"/>
              <a:gd name="connsiteX680" fmla="*/ 564616 w 12191853"/>
              <a:gd name="connsiteY680" fmla="*/ 2841693 h 6860965"/>
              <a:gd name="connsiteX681" fmla="*/ 647273 w 12191853"/>
              <a:gd name="connsiteY681" fmla="*/ 2830958 h 6860965"/>
              <a:gd name="connsiteX682" fmla="*/ 727246 w 12191853"/>
              <a:gd name="connsiteY682" fmla="*/ 2760109 h 6860965"/>
              <a:gd name="connsiteX683" fmla="*/ 752473 w 12191853"/>
              <a:gd name="connsiteY683" fmla="*/ 2750448 h 6860965"/>
              <a:gd name="connsiteX684" fmla="*/ 682698 w 12191853"/>
              <a:gd name="connsiteY684" fmla="*/ 2813246 h 6860965"/>
              <a:gd name="connsiteX685" fmla="*/ 671963 w 12191853"/>
              <a:gd name="connsiteY685" fmla="*/ 2827738 h 6860965"/>
              <a:gd name="connsiteX686" fmla="*/ 691286 w 12191853"/>
              <a:gd name="connsiteY686" fmla="*/ 2836326 h 6860965"/>
              <a:gd name="connsiteX687" fmla="*/ 697189 w 12191853"/>
              <a:gd name="connsiteY687" fmla="*/ 2836862 h 6860965"/>
              <a:gd name="connsiteX688" fmla="*/ 812051 w 12191853"/>
              <a:gd name="connsiteY688" fmla="*/ 2792850 h 6860965"/>
              <a:gd name="connsiteX689" fmla="*/ 752473 w 12191853"/>
              <a:gd name="connsiteY689" fmla="*/ 2750448 h 6860965"/>
              <a:gd name="connsiteX690" fmla="*/ 985952 w 12191853"/>
              <a:gd name="connsiteY690" fmla="*/ 2710730 h 6860965"/>
              <a:gd name="connsiteX691" fmla="*/ 936573 w 12191853"/>
              <a:gd name="connsiteY691" fmla="*/ 2734883 h 6860965"/>
              <a:gd name="connsiteX692" fmla="*/ 889340 w 12191853"/>
              <a:gd name="connsiteY692" fmla="*/ 2759572 h 6860965"/>
              <a:gd name="connsiteX693" fmla="*/ 882363 w 12191853"/>
              <a:gd name="connsiteY693" fmla="*/ 2767086 h 6860965"/>
              <a:gd name="connsiteX694" fmla="*/ 897928 w 12191853"/>
              <a:gd name="connsiteY694" fmla="*/ 2852964 h 6860965"/>
              <a:gd name="connsiteX695" fmla="*/ 914030 w 12191853"/>
              <a:gd name="connsiteY695" fmla="*/ 2857795 h 6860965"/>
              <a:gd name="connsiteX696" fmla="*/ 968777 w 12191853"/>
              <a:gd name="connsiteY696" fmla="*/ 2844913 h 6860965"/>
              <a:gd name="connsiteX697" fmla="*/ 973071 w 12191853"/>
              <a:gd name="connsiteY697" fmla="*/ 2835252 h 6860965"/>
              <a:gd name="connsiteX698" fmla="*/ 963409 w 12191853"/>
              <a:gd name="connsiteY698" fmla="*/ 2805731 h 6860965"/>
              <a:gd name="connsiteX699" fmla="*/ 985952 w 12191853"/>
              <a:gd name="connsiteY699" fmla="*/ 2710730 h 6860965"/>
              <a:gd name="connsiteX700" fmla="*/ 525435 w 12191853"/>
              <a:gd name="connsiteY700" fmla="*/ 2705362 h 6860965"/>
              <a:gd name="connsiteX701" fmla="*/ 344555 w 12191853"/>
              <a:gd name="connsiteY701" fmla="*/ 2778358 h 6860965"/>
              <a:gd name="connsiteX702" fmla="*/ 379443 w 12191853"/>
              <a:gd name="connsiteY702" fmla="*/ 2816466 h 6860965"/>
              <a:gd name="connsiteX703" fmla="*/ 444924 w 12191853"/>
              <a:gd name="connsiteY703" fmla="*/ 2834715 h 6860965"/>
              <a:gd name="connsiteX704" fmla="*/ 525435 w 12191853"/>
              <a:gd name="connsiteY704" fmla="*/ 2705362 h 6860965"/>
              <a:gd name="connsiteX705" fmla="*/ 1008521 w 12191853"/>
              <a:gd name="connsiteY705" fmla="*/ 2701391 h 6860965"/>
              <a:gd name="connsiteX706" fmla="*/ 992930 w 12191853"/>
              <a:gd name="connsiteY706" fmla="*/ 2713950 h 6860965"/>
              <a:gd name="connsiteX707" fmla="*/ 977365 w 12191853"/>
              <a:gd name="connsiteY707" fmla="*/ 2829348 h 6860965"/>
              <a:gd name="connsiteX708" fmla="*/ 996687 w 12191853"/>
              <a:gd name="connsiteY708" fmla="*/ 2839009 h 6860965"/>
              <a:gd name="connsiteX709" fmla="*/ 1071248 w 12191853"/>
              <a:gd name="connsiteY709" fmla="*/ 2825284 h 6860965"/>
              <a:gd name="connsiteX710" fmla="*/ 1054079 w 12191853"/>
              <a:gd name="connsiteY710" fmla="*/ 2803733 h 6860965"/>
              <a:gd name="connsiteX711" fmla="*/ 1008521 w 12191853"/>
              <a:gd name="connsiteY711" fmla="*/ 2701391 h 6860965"/>
              <a:gd name="connsiteX712" fmla="*/ 836472 w 12191853"/>
              <a:gd name="connsiteY712" fmla="*/ 2690065 h 6860965"/>
              <a:gd name="connsiteX713" fmla="*/ 831373 w 12191853"/>
              <a:gd name="connsiteY713" fmla="*/ 2691944 h 6860965"/>
              <a:gd name="connsiteX714" fmla="*/ 765355 w 12191853"/>
              <a:gd name="connsiteY714" fmla="*/ 2739713 h 6860965"/>
              <a:gd name="connsiteX715" fmla="*/ 761598 w 12191853"/>
              <a:gd name="connsiteY715" fmla="*/ 2755278 h 6860965"/>
              <a:gd name="connsiteX716" fmla="*/ 826543 w 12191853"/>
              <a:gd name="connsiteY716" fmla="*/ 2784262 h 6860965"/>
              <a:gd name="connsiteX717" fmla="*/ 879679 w 12191853"/>
              <a:gd name="connsiteY717" fmla="*/ 2755278 h 6860965"/>
              <a:gd name="connsiteX718" fmla="*/ 839961 w 12191853"/>
              <a:gd name="connsiteY718" fmla="*/ 2694628 h 6860965"/>
              <a:gd name="connsiteX719" fmla="*/ 836472 w 12191853"/>
              <a:gd name="connsiteY719" fmla="*/ 2690065 h 6860965"/>
              <a:gd name="connsiteX720" fmla="*/ 822249 w 12191853"/>
              <a:gd name="connsiteY720" fmla="*/ 2686576 h 6860965"/>
              <a:gd name="connsiteX721" fmla="*/ 712218 w 12191853"/>
              <a:gd name="connsiteY721" fmla="*/ 2710193 h 6860965"/>
              <a:gd name="connsiteX722" fmla="*/ 544757 w 12191853"/>
              <a:gd name="connsiteY722" fmla="*/ 2700532 h 6860965"/>
              <a:gd name="connsiteX723" fmla="*/ 535633 w 12191853"/>
              <a:gd name="connsiteY723" fmla="*/ 2706436 h 6860965"/>
              <a:gd name="connsiteX724" fmla="*/ 590916 w 12191853"/>
              <a:gd name="connsiteY724" fmla="*/ 2777821 h 6860965"/>
              <a:gd name="connsiteX725" fmla="*/ 822249 w 12191853"/>
              <a:gd name="connsiteY725" fmla="*/ 2686576 h 6860965"/>
              <a:gd name="connsiteX726" fmla="*/ 857136 w 12191853"/>
              <a:gd name="connsiteY726" fmla="*/ 2680136 h 6860965"/>
              <a:gd name="connsiteX727" fmla="*/ 846401 w 12191853"/>
              <a:gd name="connsiteY727" fmla="*/ 2692481 h 6860965"/>
              <a:gd name="connsiteX728" fmla="*/ 879143 w 12191853"/>
              <a:gd name="connsiteY728" fmla="*/ 2746154 h 6860965"/>
              <a:gd name="connsiteX729" fmla="*/ 894171 w 12191853"/>
              <a:gd name="connsiteY729" fmla="*/ 2748301 h 6860965"/>
              <a:gd name="connsiteX730" fmla="*/ 981122 w 12191853"/>
              <a:gd name="connsiteY730" fmla="*/ 2704289 h 6860965"/>
              <a:gd name="connsiteX731" fmla="*/ 980048 w 12191853"/>
              <a:gd name="connsiteY731" fmla="*/ 2702142 h 6860965"/>
              <a:gd name="connsiteX732" fmla="*/ 857136 w 12191853"/>
              <a:gd name="connsiteY732" fmla="*/ 2680136 h 6860965"/>
              <a:gd name="connsiteX733" fmla="*/ 195258 w 12191853"/>
              <a:gd name="connsiteY733" fmla="*/ 2637817 h 6860965"/>
              <a:gd name="connsiteX734" fmla="*/ 191223 w 12191853"/>
              <a:gd name="connsiteY734" fmla="*/ 2667425 h 6860965"/>
              <a:gd name="connsiteX735" fmla="*/ 174608 w 12191853"/>
              <a:gd name="connsiteY735" fmla="*/ 2973614 h 6860965"/>
              <a:gd name="connsiteX736" fmla="*/ 173709 w 12191853"/>
              <a:gd name="connsiteY736" fmla="*/ 3023996 h 6860965"/>
              <a:gd name="connsiteX737" fmla="*/ 199562 w 12191853"/>
              <a:gd name="connsiteY737" fmla="*/ 3024710 h 6860965"/>
              <a:gd name="connsiteX738" fmla="*/ 262435 w 12191853"/>
              <a:gd name="connsiteY738" fmla="*/ 2971046 h 6860965"/>
              <a:gd name="connsiteX739" fmla="*/ 324696 w 12191853"/>
              <a:gd name="connsiteY739" fmla="*/ 2792313 h 6860965"/>
              <a:gd name="connsiteX740" fmla="*/ 312888 w 12191853"/>
              <a:gd name="connsiteY740" fmla="*/ 2762256 h 6860965"/>
              <a:gd name="connsiteX741" fmla="*/ 249017 w 12191853"/>
              <a:gd name="connsiteY741" fmla="*/ 2696037 h 6860965"/>
              <a:gd name="connsiteX742" fmla="*/ 195258 w 12191853"/>
              <a:gd name="connsiteY742" fmla="*/ 2637817 h 6860965"/>
              <a:gd name="connsiteX743" fmla="*/ 926579 w 12191853"/>
              <a:gd name="connsiteY743" fmla="*/ 2634854 h 6860965"/>
              <a:gd name="connsiteX744" fmla="*/ 904637 w 12191853"/>
              <a:gd name="connsiteY744" fmla="*/ 2647865 h 6860965"/>
              <a:gd name="connsiteX745" fmla="*/ 872165 w 12191853"/>
              <a:gd name="connsiteY745" fmla="*/ 2666718 h 6860965"/>
              <a:gd name="connsiteX746" fmla="*/ 864114 w 12191853"/>
              <a:gd name="connsiteY746" fmla="*/ 2675305 h 6860965"/>
              <a:gd name="connsiteX747" fmla="*/ 985416 w 12191853"/>
              <a:gd name="connsiteY747" fmla="*/ 2696238 h 6860965"/>
              <a:gd name="connsiteX748" fmla="*/ 999907 w 12191853"/>
              <a:gd name="connsiteY748" fmla="*/ 2695701 h 6860965"/>
              <a:gd name="connsiteX749" fmla="*/ 1005077 w 12191853"/>
              <a:gd name="connsiteY749" fmla="*/ 2693656 h 6860965"/>
              <a:gd name="connsiteX750" fmla="*/ 1004941 w 12191853"/>
              <a:gd name="connsiteY750" fmla="*/ 2693350 h 6860965"/>
              <a:gd name="connsiteX751" fmla="*/ 942984 w 12191853"/>
              <a:gd name="connsiteY751" fmla="*/ 2641363 h 6860965"/>
              <a:gd name="connsiteX752" fmla="*/ 926579 w 12191853"/>
              <a:gd name="connsiteY752" fmla="*/ 2634854 h 6860965"/>
              <a:gd name="connsiteX753" fmla="*/ 522816 w 12191853"/>
              <a:gd name="connsiteY753" fmla="*/ 2344396 h 6860965"/>
              <a:gd name="connsiteX754" fmla="*/ 487921 w 12191853"/>
              <a:gd name="connsiteY754" fmla="*/ 2365050 h 6860965"/>
              <a:gd name="connsiteX755" fmla="*/ 422403 w 12191853"/>
              <a:gd name="connsiteY755" fmla="*/ 2468309 h 6860965"/>
              <a:gd name="connsiteX756" fmla="*/ 321278 w 12191853"/>
              <a:gd name="connsiteY756" fmla="*/ 2494660 h 6860965"/>
              <a:gd name="connsiteX757" fmla="*/ 230835 w 12191853"/>
              <a:gd name="connsiteY757" fmla="*/ 2530980 h 6860965"/>
              <a:gd name="connsiteX758" fmla="*/ 201692 w 12191853"/>
              <a:gd name="connsiteY758" fmla="*/ 2611497 h 6860965"/>
              <a:gd name="connsiteX759" fmla="*/ 196815 w 12191853"/>
              <a:gd name="connsiteY759" fmla="*/ 2629571 h 6860965"/>
              <a:gd name="connsiteX760" fmla="*/ 246266 w 12191853"/>
              <a:gd name="connsiteY760" fmla="*/ 2680404 h 6860965"/>
              <a:gd name="connsiteX761" fmla="*/ 294639 w 12191853"/>
              <a:gd name="connsiteY761" fmla="*/ 2733809 h 6860965"/>
              <a:gd name="connsiteX762" fmla="*/ 388031 w 12191853"/>
              <a:gd name="connsiteY762" fmla="*/ 2772454 h 6860965"/>
              <a:gd name="connsiteX763" fmla="*/ 518994 w 12191853"/>
              <a:gd name="connsiteY763" fmla="*/ 2704289 h 6860965"/>
              <a:gd name="connsiteX764" fmla="*/ 529192 w 12191853"/>
              <a:gd name="connsiteY764" fmla="*/ 2686576 h 6860965"/>
              <a:gd name="connsiteX765" fmla="*/ 557280 w 12191853"/>
              <a:gd name="connsiteY765" fmla="*/ 2350663 h 6860965"/>
              <a:gd name="connsiteX766" fmla="*/ 566494 w 12191853"/>
              <a:gd name="connsiteY766" fmla="*/ 2352338 h 6860965"/>
              <a:gd name="connsiteX767" fmla="*/ 565807 w 12191853"/>
              <a:gd name="connsiteY767" fmla="*/ 2360596 h 6860965"/>
              <a:gd name="connsiteX768" fmla="*/ 537780 w 12191853"/>
              <a:gd name="connsiteY768" fmla="*/ 2673158 h 6860965"/>
              <a:gd name="connsiteX769" fmla="*/ 553882 w 12191853"/>
              <a:gd name="connsiteY769" fmla="*/ 2697311 h 6860965"/>
              <a:gd name="connsiteX770" fmla="*/ 565153 w 12191853"/>
              <a:gd name="connsiteY770" fmla="*/ 2700532 h 6860965"/>
              <a:gd name="connsiteX771" fmla="*/ 720269 w 12191853"/>
              <a:gd name="connsiteY771" fmla="*/ 2703216 h 6860965"/>
              <a:gd name="connsiteX772" fmla="*/ 875603 w 12191853"/>
              <a:gd name="connsiteY772" fmla="*/ 2657626 h 6860965"/>
              <a:gd name="connsiteX773" fmla="*/ 917713 w 12191853"/>
              <a:gd name="connsiteY773" fmla="*/ 2631336 h 6860965"/>
              <a:gd name="connsiteX774" fmla="*/ 893401 w 12191853"/>
              <a:gd name="connsiteY774" fmla="*/ 2621690 h 6860965"/>
              <a:gd name="connsiteX775" fmla="*/ 862511 w 12191853"/>
              <a:gd name="connsiteY775" fmla="*/ 2577980 h 6860965"/>
              <a:gd name="connsiteX776" fmla="*/ 828328 w 12191853"/>
              <a:gd name="connsiteY776" fmla="*/ 2493947 h 6860965"/>
              <a:gd name="connsiteX777" fmla="*/ 757113 w 12191853"/>
              <a:gd name="connsiteY777" fmla="*/ 2412763 h 6860965"/>
              <a:gd name="connsiteX778" fmla="*/ 602787 w 12191853"/>
              <a:gd name="connsiteY778" fmla="*/ 2358937 h 6860965"/>
              <a:gd name="connsiteX779" fmla="*/ 602705 w 12191853"/>
              <a:gd name="connsiteY779" fmla="*/ 2359332 h 6860965"/>
              <a:gd name="connsiteX780" fmla="*/ 587207 w 12191853"/>
              <a:gd name="connsiteY780" fmla="*/ 2356104 h 6860965"/>
              <a:gd name="connsiteX781" fmla="*/ 566494 w 12191853"/>
              <a:gd name="connsiteY781" fmla="*/ 2352338 h 6860965"/>
              <a:gd name="connsiteX782" fmla="*/ 566538 w 12191853"/>
              <a:gd name="connsiteY782" fmla="*/ 2351798 h 6860965"/>
              <a:gd name="connsiteX783" fmla="*/ 557346 w 12191853"/>
              <a:gd name="connsiteY783" fmla="*/ 2349883 h 6860965"/>
              <a:gd name="connsiteX784" fmla="*/ 557280 w 12191853"/>
              <a:gd name="connsiteY784" fmla="*/ 2350663 h 6860965"/>
              <a:gd name="connsiteX785" fmla="*/ 522816 w 12191853"/>
              <a:gd name="connsiteY785" fmla="*/ 2344396 h 6860965"/>
              <a:gd name="connsiteX786" fmla="*/ 2287968 w 12191853"/>
              <a:gd name="connsiteY786" fmla="*/ 1632514 h 6860965"/>
              <a:gd name="connsiteX787" fmla="*/ 2276129 w 12191853"/>
              <a:gd name="connsiteY787" fmla="*/ 1635808 h 6860965"/>
              <a:gd name="connsiteX788" fmla="*/ 2281825 w 12191853"/>
              <a:gd name="connsiteY788" fmla="*/ 1665718 h 6860965"/>
              <a:gd name="connsiteX789" fmla="*/ 2292509 w 12191853"/>
              <a:gd name="connsiteY789" fmla="*/ 1682097 h 6860965"/>
              <a:gd name="connsiteX790" fmla="*/ 2281825 w 12191853"/>
              <a:gd name="connsiteY790" fmla="*/ 1708447 h 6860965"/>
              <a:gd name="connsiteX791" fmla="*/ 2247642 w 12191853"/>
              <a:gd name="connsiteY791" fmla="*/ 1704174 h 6860965"/>
              <a:gd name="connsiteX792" fmla="*/ 2207050 w 12191853"/>
              <a:gd name="connsiteY792" fmla="*/ 1704886 h 6860965"/>
              <a:gd name="connsiteX793" fmla="*/ 2214884 w 12191853"/>
              <a:gd name="connsiteY793" fmla="*/ 1731948 h 6860965"/>
              <a:gd name="connsiteX794" fmla="*/ 2286099 w 12191853"/>
              <a:gd name="connsiteY794" fmla="*/ 1756161 h 6860965"/>
              <a:gd name="connsiteX795" fmla="*/ 2331677 w 12191853"/>
              <a:gd name="connsiteY795" fmla="*/ 1692067 h 6860965"/>
              <a:gd name="connsiteX796" fmla="*/ 2300341 w 12191853"/>
              <a:gd name="connsiteY796" fmla="*/ 1639368 h 6860965"/>
              <a:gd name="connsiteX797" fmla="*/ 2287968 w 12191853"/>
              <a:gd name="connsiteY797" fmla="*/ 1632514 h 6860965"/>
              <a:gd name="connsiteX798" fmla="*/ 2080287 w 12191853"/>
              <a:gd name="connsiteY798" fmla="*/ 1631357 h 6860965"/>
              <a:gd name="connsiteX799" fmla="*/ 2069605 w 12191853"/>
              <a:gd name="connsiteY799" fmla="*/ 1636520 h 6860965"/>
              <a:gd name="connsiteX800" fmla="*/ 2034709 w 12191853"/>
              <a:gd name="connsiteY800" fmla="*/ 1710583 h 6860965"/>
              <a:gd name="connsiteX801" fmla="*/ 2096666 w 12191853"/>
              <a:gd name="connsiteY801" fmla="*/ 1759722 h 6860965"/>
              <a:gd name="connsiteX802" fmla="*/ 2151502 w 12191853"/>
              <a:gd name="connsiteY802" fmla="*/ 1729811 h 6860965"/>
              <a:gd name="connsiteX803" fmla="*/ 2155776 w 12191853"/>
              <a:gd name="connsiteY803" fmla="*/ 1704174 h 6860965"/>
              <a:gd name="connsiteX804" fmla="*/ 2118744 w 12191853"/>
              <a:gd name="connsiteY804" fmla="*/ 1702037 h 6860965"/>
              <a:gd name="connsiteX805" fmla="*/ 2077438 w 12191853"/>
              <a:gd name="connsiteY805" fmla="*/ 1702750 h 6860965"/>
              <a:gd name="connsiteX806" fmla="*/ 2087408 w 12191853"/>
              <a:gd name="connsiteY806" fmla="*/ 1662869 h 6860965"/>
              <a:gd name="connsiteX807" fmla="*/ 2088833 w 12191853"/>
              <a:gd name="connsiteY807" fmla="*/ 1635808 h 6860965"/>
              <a:gd name="connsiteX808" fmla="*/ 2080287 w 12191853"/>
              <a:gd name="connsiteY808" fmla="*/ 1631357 h 6860965"/>
              <a:gd name="connsiteX809" fmla="*/ 466913 w 12191853"/>
              <a:gd name="connsiteY809" fmla="*/ 673505 h 6860965"/>
              <a:gd name="connsiteX810" fmla="*/ 425251 w 12191853"/>
              <a:gd name="connsiteY810" fmla="*/ 712862 h 6860965"/>
              <a:gd name="connsiteX811" fmla="*/ 443055 w 12191853"/>
              <a:gd name="connsiteY811" fmla="*/ 743484 h 6860965"/>
              <a:gd name="connsiteX812" fmla="*/ 552726 w 12191853"/>
              <a:gd name="connsiteY812" fmla="*/ 760576 h 6860965"/>
              <a:gd name="connsiteX813" fmla="*/ 576939 w 12191853"/>
              <a:gd name="connsiteY813" fmla="*/ 776243 h 6860965"/>
              <a:gd name="connsiteX814" fmla="*/ 667382 w 12191853"/>
              <a:gd name="connsiteY814" fmla="*/ 956417 h 6860965"/>
              <a:gd name="connsiteX815" fmla="*/ 655988 w 12191853"/>
              <a:gd name="connsiteY815" fmla="*/ 1004131 h 6860965"/>
              <a:gd name="connsiteX816" fmla="*/ 589758 w 12191853"/>
              <a:gd name="connsiteY816" fmla="*/ 1048996 h 6860965"/>
              <a:gd name="connsiteX817" fmla="*/ 522104 w 12191853"/>
              <a:gd name="connsiteY817" fmla="*/ 1082467 h 6860965"/>
              <a:gd name="connsiteX818" fmla="*/ 480087 w 12191853"/>
              <a:gd name="connsiteY818" fmla="*/ 1076058 h 6860965"/>
              <a:gd name="connsiteX819" fmla="*/ 401750 w 12191853"/>
              <a:gd name="connsiteY819" fmla="*/ 994161 h 6860965"/>
              <a:gd name="connsiteX820" fmla="*/ 425964 w 12191853"/>
              <a:gd name="connsiteY820" fmla="*/ 871671 h 6860965"/>
              <a:gd name="connsiteX821" fmla="*/ 460147 w 12191853"/>
              <a:gd name="connsiteY821" fmla="*/ 856004 h 6860965"/>
              <a:gd name="connsiteX822" fmla="*/ 489345 w 12191853"/>
              <a:gd name="connsiteY822" fmla="*/ 856716 h 6860965"/>
              <a:gd name="connsiteX823" fmla="*/ 558423 w 12191853"/>
              <a:gd name="connsiteY823" fmla="*/ 940750 h 6860965"/>
              <a:gd name="connsiteX824" fmla="*/ 536347 w 12191853"/>
              <a:gd name="connsiteY824" fmla="*/ 974933 h 6860965"/>
              <a:gd name="connsiteX825" fmla="*/ 466556 w 12191853"/>
              <a:gd name="connsiteY825" fmla="*/ 962826 h 6860965"/>
              <a:gd name="connsiteX826" fmla="*/ 499315 w 12191853"/>
              <a:gd name="connsiteY826" fmla="*/ 941462 h 6860965"/>
              <a:gd name="connsiteX827" fmla="*/ 463707 w 12191853"/>
              <a:gd name="connsiteY827" fmla="*/ 893748 h 6860965"/>
              <a:gd name="connsiteX828" fmla="*/ 430236 w 12191853"/>
              <a:gd name="connsiteY828" fmla="*/ 930779 h 6860965"/>
              <a:gd name="connsiteX829" fmla="*/ 465132 w 12191853"/>
              <a:gd name="connsiteY829" fmla="*/ 1016950 h 6860965"/>
              <a:gd name="connsiteX830" fmla="*/ 552014 w 12191853"/>
              <a:gd name="connsiteY830" fmla="*/ 1024071 h 6860965"/>
              <a:gd name="connsiteX831" fmla="*/ 607562 w 12191853"/>
              <a:gd name="connsiteY831" fmla="*/ 965675 h 6860965"/>
              <a:gd name="connsiteX832" fmla="*/ 608274 w 12191853"/>
              <a:gd name="connsiteY832" fmla="*/ 913688 h 6860965"/>
              <a:gd name="connsiteX833" fmla="*/ 539195 w 12191853"/>
              <a:gd name="connsiteY833" fmla="*/ 826806 h 6860965"/>
              <a:gd name="connsiteX834" fmla="*/ 490769 w 12191853"/>
              <a:gd name="connsiteY834" fmla="*/ 801880 h 6860965"/>
              <a:gd name="connsiteX835" fmla="*/ 423115 w 12191853"/>
              <a:gd name="connsiteY835" fmla="*/ 792622 h 6860965"/>
              <a:gd name="connsiteX836" fmla="*/ 336233 w 12191853"/>
              <a:gd name="connsiteY836" fmla="*/ 838912 h 6860965"/>
              <a:gd name="connsiteX837" fmla="*/ 327687 w 12191853"/>
              <a:gd name="connsiteY837" fmla="*/ 998434 h 6860965"/>
              <a:gd name="connsiteX838" fmla="*/ 386083 w 12191853"/>
              <a:gd name="connsiteY838" fmla="*/ 1095998 h 6860965"/>
              <a:gd name="connsiteX839" fmla="*/ 419554 w 12191853"/>
              <a:gd name="connsiteY839" fmla="*/ 1113802 h 6860965"/>
              <a:gd name="connsiteX840" fmla="*/ 520679 w 12191853"/>
              <a:gd name="connsiteY840" fmla="*/ 1162228 h 6860965"/>
              <a:gd name="connsiteX841" fmla="*/ 584773 w 12191853"/>
              <a:gd name="connsiteY841" fmla="*/ 1159380 h 6860965"/>
              <a:gd name="connsiteX842" fmla="*/ 715808 w 12191853"/>
              <a:gd name="connsiteY842" fmla="*/ 1058254 h 6860965"/>
              <a:gd name="connsiteX843" fmla="*/ 735036 w 12191853"/>
              <a:gd name="connsiteY843" fmla="*/ 1042587 h 6860965"/>
              <a:gd name="connsiteX844" fmla="*/ 786311 w 12191853"/>
              <a:gd name="connsiteY844" fmla="*/ 955705 h 6860965"/>
              <a:gd name="connsiteX845" fmla="*/ 757825 w 12191853"/>
              <a:gd name="connsiteY845" fmla="*/ 867398 h 6860965"/>
              <a:gd name="connsiteX846" fmla="*/ 724354 w 12191853"/>
              <a:gd name="connsiteY846" fmla="*/ 833927 h 6860965"/>
              <a:gd name="connsiteX847" fmla="*/ 678064 w 12191853"/>
              <a:gd name="connsiteY847" fmla="*/ 785501 h 6860965"/>
              <a:gd name="connsiteX848" fmla="*/ 604713 w 12191853"/>
              <a:gd name="connsiteY848" fmla="*/ 718559 h 6860965"/>
              <a:gd name="connsiteX849" fmla="*/ 595455 w 12191853"/>
              <a:gd name="connsiteY849" fmla="*/ 714286 h 6860965"/>
              <a:gd name="connsiteX850" fmla="*/ 490057 w 12191853"/>
              <a:gd name="connsiteY850" fmla="*/ 675118 h 6860965"/>
              <a:gd name="connsiteX851" fmla="*/ 466913 w 12191853"/>
              <a:gd name="connsiteY851" fmla="*/ 673505 h 6860965"/>
              <a:gd name="connsiteX852" fmla="*/ 2511849 w 12191853"/>
              <a:gd name="connsiteY852" fmla="*/ 7120 h 6860965"/>
              <a:gd name="connsiteX853" fmla="*/ 2796710 w 12191853"/>
              <a:gd name="connsiteY853" fmla="*/ 7120 h 6860965"/>
              <a:gd name="connsiteX854" fmla="*/ 2722646 w 12191853"/>
              <a:gd name="connsiteY854" fmla="*/ 52698 h 6860965"/>
              <a:gd name="connsiteX855" fmla="*/ 2714813 w 12191853"/>
              <a:gd name="connsiteY855" fmla="*/ 59107 h 6860965"/>
              <a:gd name="connsiteX856" fmla="*/ 2656416 w 12191853"/>
              <a:gd name="connsiteY856" fmla="*/ 200825 h 6860965"/>
              <a:gd name="connsiteX857" fmla="*/ 2654991 w 12191853"/>
              <a:gd name="connsiteY857" fmla="*/ 173763 h 6860965"/>
              <a:gd name="connsiteX858" fmla="*/ 2640749 w 12191853"/>
              <a:gd name="connsiteY858" fmla="*/ 155247 h 6860965"/>
              <a:gd name="connsiteX859" fmla="*/ 2622944 w 12191853"/>
              <a:gd name="connsiteY859" fmla="*/ 165929 h 6860965"/>
              <a:gd name="connsiteX860" fmla="*/ 2596595 w 12191853"/>
              <a:gd name="connsiteY860" fmla="*/ 202961 h 6860965"/>
              <a:gd name="connsiteX861" fmla="*/ 2587337 w 12191853"/>
              <a:gd name="connsiteY861" fmla="*/ 261357 h 6860965"/>
              <a:gd name="connsiteX862" fmla="*/ 2677068 w 12191853"/>
              <a:gd name="connsiteY862" fmla="*/ 390969 h 6860965"/>
              <a:gd name="connsiteX863" fmla="*/ 2700570 w 12191853"/>
              <a:gd name="connsiteY863" fmla="*/ 432273 h 6860965"/>
              <a:gd name="connsiteX864" fmla="*/ 2699857 w 12191853"/>
              <a:gd name="connsiteY864" fmla="*/ 450077 h 6860965"/>
              <a:gd name="connsiteX865" fmla="*/ 2710540 w 12191853"/>
              <a:gd name="connsiteY865" fmla="*/ 476427 h 6860965"/>
              <a:gd name="connsiteX866" fmla="*/ 2708403 w 12191853"/>
              <a:gd name="connsiteY866" fmla="*/ 510610 h 6860965"/>
              <a:gd name="connsiteX867" fmla="*/ 2698433 w 12191853"/>
              <a:gd name="connsiteY867" fmla="*/ 580400 h 6860965"/>
              <a:gd name="connsiteX868" fmla="*/ 2694160 w 12191853"/>
              <a:gd name="connsiteY868" fmla="*/ 613159 h 6860965"/>
              <a:gd name="connsiteX869" fmla="*/ 2686326 w 12191853"/>
              <a:gd name="connsiteY869" fmla="*/ 612447 h 6860965"/>
              <a:gd name="connsiteX870" fmla="*/ 2686326 w 12191853"/>
              <a:gd name="connsiteY870" fmla="*/ 504913 h 6860965"/>
              <a:gd name="connsiteX871" fmla="*/ 2592322 w 12191853"/>
              <a:gd name="connsiteY871" fmla="*/ 329012 h 6860965"/>
              <a:gd name="connsiteX872" fmla="*/ 2585913 w 12191853"/>
              <a:gd name="connsiteY872" fmla="*/ 421591 h 6860965"/>
              <a:gd name="connsiteX873" fmla="*/ 2576654 w 12191853"/>
              <a:gd name="connsiteY873" fmla="*/ 446516 h 6860965"/>
              <a:gd name="connsiteX874" fmla="*/ 2575942 w 12191853"/>
              <a:gd name="connsiteY874" fmla="*/ 406636 h 6860965"/>
              <a:gd name="connsiteX875" fmla="*/ 2549593 w 12191853"/>
              <a:gd name="connsiteY875" fmla="*/ 185870 h 6860965"/>
              <a:gd name="connsiteX876" fmla="*/ 2607277 w 12191853"/>
              <a:gd name="connsiteY876" fmla="*/ 105397 h 6860965"/>
              <a:gd name="connsiteX877" fmla="*/ 2612974 w 12191853"/>
              <a:gd name="connsiteY877" fmla="*/ 70501 h 6860965"/>
              <a:gd name="connsiteX878" fmla="*/ 2528228 w 12191853"/>
              <a:gd name="connsiteY878" fmla="*/ 15666 h 6860965"/>
              <a:gd name="connsiteX879" fmla="*/ 2511849 w 12191853"/>
              <a:gd name="connsiteY879" fmla="*/ 7120 h 6860965"/>
              <a:gd name="connsiteX880" fmla="*/ 4362014 w 12191853"/>
              <a:gd name="connsiteY880" fmla="*/ 4984 h 6860965"/>
              <a:gd name="connsiteX881" fmla="*/ 4646875 w 12191853"/>
              <a:gd name="connsiteY881" fmla="*/ 4984 h 6860965"/>
              <a:gd name="connsiteX882" fmla="*/ 4587053 w 12191853"/>
              <a:gd name="connsiteY882" fmla="*/ 51274 h 6860965"/>
              <a:gd name="connsiteX883" fmla="*/ 4555006 w 12191853"/>
              <a:gd name="connsiteY883" fmla="*/ 69790 h 6860965"/>
              <a:gd name="connsiteX884" fmla="*/ 4498748 w 12191853"/>
              <a:gd name="connsiteY884" fmla="*/ 207947 h 6860965"/>
              <a:gd name="connsiteX885" fmla="*/ 4498034 w 12191853"/>
              <a:gd name="connsiteY885" fmla="*/ 413046 h 6860965"/>
              <a:gd name="connsiteX886" fmla="*/ 4496610 w 12191853"/>
              <a:gd name="connsiteY886" fmla="*/ 484973 h 6860965"/>
              <a:gd name="connsiteX887" fmla="*/ 4486640 w 12191853"/>
              <a:gd name="connsiteY887" fmla="*/ 339694 h 6860965"/>
              <a:gd name="connsiteX888" fmla="*/ 4483080 w 12191853"/>
              <a:gd name="connsiteY888" fmla="*/ 285571 h 6860965"/>
              <a:gd name="connsiteX889" fmla="*/ 4493050 w 12191853"/>
              <a:gd name="connsiteY889" fmla="*/ 272040 h 6860965"/>
              <a:gd name="connsiteX890" fmla="*/ 4447472 w 12191853"/>
              <a:gd name="connsiteY890" fmla="*/ 42016 h 6860965"/>
              <a:gd name="connsiteX891" fmla="*/ 4385515 w 12191853"/>
              <a:gd name="connsiteY891" fmla="*/ 8545 h 6860965"/>
              <a:gd name="connsiteX892" fmla="*/ 4362014 w 12191853"/>
              <a:gd name="connsiteY892" fmla="*/ 4984 h 6860965"/>
              <a:gd name="connsiteX893" fmla="*/ 3545890 w 12191853"/>
              <a:gd name="connsiteY893" fmla="*/ 4984 h 6860965"/>
              <a:gd name="connsiteX894" fmla="*/ 3564406 w 12191853"/>
              <a:gd name="connsiteY894" fmla="*/ 4984 h 6860965"/>
              <a:gd name="connsiteX895" fmla="*/ 3576512 w 12191853"/>
              <a:gd name="connsiteY895" fmla="*/ 160233 h 6860965"/>
              <a:gd name="connsiteX896" fmla="*/ 3575088 w 12191853"/>
              <a:gd name="connsiteY896" fmla="*/ 197264 h 6860965"/>
              <a:gd name="connsiteX897" fmla="*/ 3570103 w 12191853"/>
              <a:gd name="connsiteY897" fmla="*/ 354649 h 6860965"/>
              <a:gd name="connsiteX898" fmla="*/ 3566542 w 12191853"/>
              <a:gd name="connsiteY898" fmla="*/ 441532 h 6860965"/>
              <a:gd name="connsiteX899" fmla="*/ 3565830 w 12191853"/>
              <a:gd name="connsiteY899" fmla="*/ 456487 h 6860965"/>
              <a:gd name="connsiteX900" fmla="*/ 3560845 w 12191853"/>
              <a:gd name="connsiteY900" fmla="*/ 456487 h 6860965"/>
              <a:gd name="connsiteX901" fmla="*/ 3550875 w 12191853"/>
              <a:gd name="connsiteY901" fmla="*/ 294829 h 6860965"/>
              <a:gd name="connsiteX902" fmla="*/ 3533783 w 12191853"/>
              <a:gd name="connsiteY902" fmla="*/ 94003 h 6860965"/>
              <a:gd name="connsiteX903" fmla="*/ 3533783 w 12191853"/>
              <a:gd name="connsiteY903" fmla="*/ 91154 h 6860965"/>
              <a:gd name="connsiteX904" fmla="*/ 3534494 w 12191853"/>
              <a:gd name="connsiteY904" fmla="*/ 90442 h 6860965"/>
              <a:gd name="connsiteX905" fmla="*/ 3545890 w 12191853"/>
              <a:gd name="connsiteY905" fmla="*/ 4984 h 6860965"/>
              <a:gd name="connsiteX906" fmla="*/ 2835165 w 12191853"/>
              <a:gd name="connsiteY906" fmla="*/ 4273 h 6860965"/>
              <a:gd name="connsiteX907" fmla="*/ 3331534 w 12191853"/>
              <a:gd name="connsiteY907" fmla="*/ 4273 h 6860965"/>
              <a:gd name="connsiteX908" fmla="*/ 3235393 w 12191853"/>
              <a:gd name="connsiteY908" fmla="*/ 91867 h 6860965"/>
              <a:gd name="connsiteX909" fmla="*/ 3231120 w 12191853"/>
              <a:gd name="connsiteY909" fmla="*/ 120353 h 6860965"/>
              <a:gd name="connsiteX910" fmla="*/ 3270288 w 12191853"/>
              <a:gd name="connsiteY910" fmla="*/ 150264 h 6860965"/>
              <a:gd name="connsiteX911" fmla="*/ 3334383 w 12191853"/>
              <a:gd name="connsiteY911" fmla="*/ 173765 h 6860965"/>
              <a:gd name="connsiteX912" fmla="*/ 3405598 w 12191853"/>
              <a:gd name="connsiteY912" fmla="*/ 229312 h 6860965"/>
              <a:gd name="connsiteX913" fmla="*/ 3435508 w 12191853"/>
              <a:gd name="connsiteY913" fmla="*/ 293406 h 6860965"/>
              <a:gd name="connsiteX914" fmla="*/ 3469691 w 12191853"/>
              <a:gd name="connsiteY914" fmla="*/ 367469 h 6860965"/>
              <a:gd name="connsiteX915" fmla="*/ 3476100 w 12191853"/>
              <a:gd name="connsiteY915" fmla="*/ 375303 h 6860965"/>
              <a:gd name="connsiteX916" fmla="*/ 3545890 w 12191853"/>
              <a:gd name="connsiteY916" fmla="*/ 461473 h 6860965"/>
              <a:gd name="connsiteX917" fmla="*/ 3545179 w 12191853"/>
              <a:gd name="connsiteY917" fmla="*/ 555477 h 6860965"/>
              <a:gd name="connsiteX918" fmla="*/ 3533784 w 12191853"/>
              <a:gd name="connsiteY918" fmla="*/ 687224 h 6860965"/>
              <a:gd name="connsiteX919" fmla="*/ 3506010 w 12191853"/>
              <a:gd name="connsiteY919" fmla="*/ 487110 h 6860965"/>
              <a:gd name="connsiteX920" fmla="*/ 3454023 w 12191853"/>
              <a:gd name="connsiteY920" fmla="*/ 408062 h 6860965"/>
              <a:gd name="connsiteX921" fmla="*/ 3423402 w 12191853"/>
              <a:gd name="connsiteY921" fmla="*/ 424441 h 6860965"/>
              <a:gd name="connsiteX922" fmla="*/ 3414144 w 12191853"/>
              <a:gd name="connsiteY922" fmla="*/ 544082 h 6860965"/>
              <a:gd name="connsiteX923" fmla="*/ 3396339 w 12191853"/>
              <a:gd name="connsiteY923" fmla="*/ 468595 h 6860965"/>
              <a:gd name="connsiteX924" fmla="*/ 3380672 w 12191853"/>
              <a:gd name="connsiteY924" fmla="*/ 389546 h 6860965"/>
              <a:gd name="connsiteX925" fmla="*/ 3365004 w 12191853"/>
              <a:gd name="connsiteY925" fmla="*/ 314058 h 6860965"/>
              <a:gd name="connsiteX926" fmla="*/ 3288092 w 12191853"/>
              <a:gd name="connsiteY926" fmla="*/ 232873 h 6860965"/>
              <a:gd name="connsiteX927" fmla="*/ 3185542 w 12191853"/>
              <a:gd name="connsiteY927" fmla="*/ 202963 h 6860965"/>
              <a:gd name="connsiteX928" fmla="*/ 3160617 w 12191853"/>
              <a:gd name="connsiteY928" fmla="*/ 228600 h 6860965"/>
              <a:gd name="connsiteX929" fmla="*/ 3160617 w 12191853"/>
              <a:gd name="connsiteY929" fmla="*/ 309073 h 6860965"/>
              <a:gd name="connsiteX930" fmla="*/ 3147086 w 12191853"/>
              <a:gd name="connsiteY930" fmla="*/ 232161 h 6860965"/>
              <a:gd name="connsiteX931" fmla="*/ 3135693 w 12191853"/>
              <a:gd name="connsiteY931" fmla="*/ 210796 h 6860965"/>
              <a:gd name="connsiteX932" fmla="*/ 3126434 w 12191853"/>
              <a:gd name="connsiteY932" fmla="*/ 232873 h 6860965"/>
              <a:gd name="connsiteX933" fmla="*/ 3134268 w 12191853"/>
              <a:gd name="connsiteY933" fmla="*/ 406638 h 6860965"/>
              <a:gd name="connsiteX934" fmla="*/ 3211181 w 12191853"/>
              <a:gd name="connsiteY934" fmla="*/ 613873 h 6860965"/>
              <a:gd name="connsiteX935" fmla="*/ 3285243 w 12191853"/>
              <a:gd name="connsiteY935" fmla="*/ 680103 h 6860965"/>
              <a:gd name="connsiteX936" fmla="*/ 3326548 w 12191853"/>
              <a:gd name="connsiteY936" fmla="*/ 776243 h 6860965"/>
              <a:gd name="connsiteX937" fmla="*/ 3333670 w 12191853"/>
              <a:gd name="connsiteY937" fmla="*/ 809002 h 6860965"/>
              <a:gd name="connsiteX938" fmla="*/ 3384232 w 12191853"/>
              <a:gd name="connsiteY938" fmla="*/ 865262 h 6860965"/>
              <a:gd name="connsiteX939" fmla="*/ 3421264 w 12191853"/>
              <a:gd name="connsiteY939" fmla="*/ 934340 h 6860965"/>
              <a:gd name="connsiteX940" fmla="*/ 3424113 w 12191853"/>
              <a:gd name="connsiteY940" fmla="*/ 1051133 h 6860965"/>
              <a:gd name="connsiteX941" fmla="*/ 3409871 w 12191853"/>
              <a:gd name="connsiteY941" fmla="*/ 1648626 h 6860965"/>
              <a:gd name="connsiteX942" fmla="*/ 3403460 w 12191853"/>
              <a:gd name="connsiteY942" fmla="*/ 1783935 h 6860965"/>
              <a:gd name="connsiteX943" fmla="*/ 3392778 w 12191853"/>
              <a:gd name="connsiteY943" fmla="*/ 1518303 h 6860965"/>
              <a:gd name="connsiteX944" fmla="*/ 3384944 w 12191853"/>
              <a:gd name="connsiteY944" fmla="*/ 1237716 h 6860965"/>
              <a:gd name="connsiteX945" fmla="*/ 3379248 w 12191853"/>
              <a:gd name="connsiteY945" fmla="*/ 957841 h 6860965"/>
              <a:gd name="connsiteX946" fmla="*/ 3364293 w 12191853"/>
              <a:gd name="connsiteY946" fmla="*/ 896596 h 6860965"/>
              <a:gd name="connsiteX947" fmla="*/ 3344352 w 12191853"/>
              <a:gd name="connsiteY947" fmla="*/ 877368 h 6860965"/>
              <a:gd name="connsiteX948" fmla="*/ 3328685 w 12191853"/>
              <a:gd name="connsiteY948" fmla="*/ 898021 h 6860965"/>
              <a:gd name="connsiteX949" fmla="*/ 3317290 w 12191853"/>
              <a:gd name="connsiteY949" fmla="*/ 967099 h 6860965"/>
              <a:gd name="connsiteX950" fmla="*/ 3276698 w 12191853"/>
              <a:gd name="connsiteY950" fmla="*/ 764137 h 6860965"/>
              <a:gd name="connsiteX951" fmla="*/ 3251773 w 12191853"/>
              <a:gd name="connsiteY951" fmla="*/ 716423 h 6860965"/>
              <a:gd name="connsiteX952" fmla="*/ 3167740 w 12191853"/>
              <a:gd name="connsiteY952" fmla="*/ 709301 h 6860965"/>
              <a:gd name="connsiteX953" fmla="*/ 3128571 w 12191853"/>
              <a:gd name="connsiteY953" fmla="*/ 749894 h 6860965"/>
              <a:gd name="connsiteX954" fmla="*/ 3115752 w 12191853"/>
              <a:gd name="connsiteY954" fmla="*/ 829654 h 6860965"/>
              <a:gd name="connsiteX955" fmla="*/ 3105070 w 12191853"/>
              <a:gd name="connsiteY955" fmla="*/ 935053 h 6860965"/>
              <a:gd name="connsiteX956" fmla="*/ 3100085 w 12191853"/>
              <a:gd name="connsiteY956" fmla="*/ 999858 h 6860965"/>
              <a:gd name="connsiteX957" fmla="*/ 3090828 w 12191853"/>
              <a:gd name="connsiteY957" fmla="*/ 1174335 h 6860965"/>
              <a:gd name="connsiteX958" fmla="*/ 3090114 w 12191853"/>
              <a:gd name="connsiteY958" fmla="*/ 1192851 h 6860965"/>
              <a:gd name="connsiteX959" fmla="*/ 3081569 w 12191853"/>
              <a:gd name="connsiteY959" fmla="*/ 1045436 h 6860965"/>
              <a:gd name="connsiteX960" fmla="*/ 3081569 w 12191853"/>
              <a:gd name="connsiteY960" fmla="*/ 713574 h 6860965"/>
              <a:gd name="connsiteX961" fmla="*/ 3129995 w 12191853"/>
              <a:gd name="connsiteY961" fmla="*/ 687224 h 6860965"/>
              <a:gd name="connsiteX962" fmla="*/ 3145662 w 12191853"/>
              <a:gd name="connsiteY962" fmla="*/ 600342 h 6860965"/>
              <a:gd name="connsiteX963" fmla="*/ 3107918 w 12191853"/>
              <a:gd name="connsiteY963" fmla="*/ 553340 h 6860965"/>
              <a:gd name="connsiteX964" fmla="*/ 3007505 w 12191853"/>
              <a:gd name="connsiteY964" fmla="*/ 521294 h 6860965"/>
              <a:gd name="connsiteX965" fmla="*/ 2983292 w 12191853"/>
              <a:gd name="connsiteY965" fmla="*/ 526991 h 6860965"/>
              <a:gd name="connsiteX966" fmla="*/ 2954095 w 12191853"/>
              <a:gd name="connsiteY966" fmla="*/ 556189 h 6860965"/>
              <a:gd name="connsiteX967" fmla="*/ 2919912 w 12191853"/>
              <a:gd name="connsiteY967" fmla="*/ 851731 h 6860965"/>
              <a:gd name="connsiteX968" fmla="*/ 2912789 w 12191853"/>
              <a:gd name="connsiteY968" fmla="*/ 953568 h 6860965"/>
              <a:gd name="connsiteX969" fmla="*/ 2909941 w 12191853"/>
              <a:gd name="connsiteY969" fmla="*/ 954281 h 6860965"/>
              <a:gd name="connsiteX970" fmla="*/ 2908516 w 12191853"/>
              <a:gd name="connsiteY970" fmla="*/ 952144 h 6860965"/>
              <a:gd name="connsiteX971" fmla="*/ 2897834 w 12191853"/>
              <a:gd name="connsiteY971" fmla="*/ 658738 h 6860965"/>
              <a:gd name="connsiteX972" fmla="*/ 2869348 w 12191853"/>
              <a:gd name="connsiteY972" fmla="*/ 523430 h 6860965"/>
              <a:gd name="connsiteX973" fmla="*/ 2915638 w 12191853"/>
              <a:gd name="connsiteY973" fmla="*/ 504202 h 6860965"/>
              <a:gd name="connsiteX974" fmla="*/ 2988989 w 12191853"/>
              <a:gd name="connsiteY974" fmla="*/ 401652 h 6860965"/>
              <a:gd name="connsiteX975" fmla="*/ 2988989 w 12191853"/>
              <a:gd name="connsiteY975" fmla="*/ 306224 h 6860965"/>
              <a:gd name="connsiteX976" fmla="*/ 2988989 w 12191853"/>
              <a:gd name="connsiteY976" fmla="*/ 157385 h 6860965"/>
              <a:gd name="connsiteX977" fmla="*/ 2969761 w 12191853"/>
              <a:gd name="connsiteY977" fmla="*/ 83322 h 6860965"/>
              <a:gd name="connsiteX978" fmla="*/ 2864363 w 12191853"/>
              <a:gd name="connsiteY978" fmla="*/ 22077 h 6860965"/>
              <a:gd name="connsiteX979" fmla="*/ 2835165 w 12191853"/>
              <a:gd name="connsiteY979" fmla="*/ 4273 h 6860965"/>
              <a:gd name="connsiteX980" fmla="*/ 3655562 w 12191853"/>
              <a:gd name="connsiteY980" fmla="*/ 4272 h 6860965"/>
              <a:gd name="connsiteX981" fmla="*/ 3829327 w 12191853"/>
              <a:gd name="connsiteY981" fmla="*/ 4272 h 6860965"/>
              <a:gd name="connsiteX982" fmla="*/ 3832176 w 12191853"/>
              <a:gd name="connsiteY982" fmla="*/ 6409 h 6860965"/>
              <a:gd name="connsiteX983" fmla="*/ 3833600 w 12191853"/>
              <a:gd name="connsiteY983" fmla="*/ 102550 h 6860965"/>
              <a:gd name="connsiteX984" fmla="*/ 3828615 w 12191853"/>
              <a:gd name="connsiteY984" fmla="*/ 116793 h 6860965"/>
              <a:gd name="connsiteX985" fmla="*/ 3825767 w 12191853"/>
              <a:gd name="connsiteY985" fmla="*/ 159522 h 6860965"/>
              <a:gd name="connsiteX986" fmla="*/ 3795144 w 12191853"/>
              <a:gd name="connsiteY986" fmla="*/ 344680 h 6860965"/>
              <a:gd name="connsiteX987" fmla="*/ 3783750 w 12191853"/>
              <a:gd name="connsiteY987" fmla="*/ 436548 h 6860965"/>
              <a:gd name="connsiteX988" fmla="*/ 3804402 w 12191853"/>
              <a:gd name="connsiteY988" fmla="*/ 531976 h 6860965"/>
              <a:gd name="connsiteX989" fmla="*/ 3807251 w 12191853"/>
              <a:gd name="connsiteY989" fmla="*/ 603903 h 6860965"/>
              <a:gd name="connsiteX990" fmla="*/ 3797993 w 12191853"/>
              <a:gd name="connsiteY990" fmla="*/ 626692 h 6860965"/>
              <a:gd name="connsiteX991" fmla="*/ 3774492 w 12191853"/>
              <a:gd name="connsiteY991" fmla="*/ 887338 h 6860965"/>
              <a:gd name="connsiteX992" fmla="*/ 3763810 w 12191853"/>
              <a:gd name="connsiteY992" fmla="*/ 1127334 h 6860965"/>
              <a:gd name="connsiteX993" fmla="*/ 3747429 w 12191853"/>
              <a:gd name="connsiteY993" fmla="*/ 821109 h 6860965"/>
              <a:gd name="connsiteX994" fmla="*/ 3739596 w 12191853"/>
              <a:gd name="connsiteY994" fmla="*/ 705028 h 6860965"/>
              <a:gd name="connsiteX995" fmla="*/ 3726777 w 12191853"/>
              <a:gd name="connsiteY995" fmla="*/ 698619 h 6860965"/>
              <a:gd name="connsiteX996" fmla="*/ 3662683 w 12191853"/>
              <a:gd name="connsiteY996" fmla="*/ 770546 h 6860965"/>
              <a:gd name="connsiteX997" fmla="*/ 3647728 w 12191853"/>
              <a:gd name="connsiteY997" fmla="*/ 836064 h 6860965"/>
              <a:gd name="connsiteX998" fmla="*/ 3642031 w 12191853"/>
              <a:gd name="connsiteY998" fmla="*/ 911552 h 6860965"/>
              <a:gd name="connsiteX999" fmla="*/ 3637758 w 12191853"/>
              <a:gd name="connsiteY999" fmla="*/ 978494 h 6860965"/>
              <a:gd name="connsiteX1000" fmla="*/ 3636334 w 12191853"/>
              <a:gd name="connsiteY1000" fmla="*/ 1006267 h 6860965"/>
              <a:gd name="connsiteX1001" fmla="*/ 3624227 w 12191853"/>
              <a:gd name="connsiteY1001" fmla="*/ 799032 h 6860965"/>
              <a:gd name="connsiteX1002" fmla="*/ 3642031 w 12191853"/>
              <a:gd name="connsiteY1002" fmla="*/ 731378 h 6860965"/>
              <a:gd name="connsiteX1003" fmla="*/ 3672654 w 12191853"/>
              <a:gd name="connsiteY1003" fmla="*/ 695058 h 6860965"/>
              <a:gd name="connsiteX1004" fmla="*/ 3728201 w 12191853"/>
              <a:gd name="connsiteY1004" fmla="*/ 522006 h 6860965"/>
              <a:gd name="connsiteX1005" fmla="*/ 3727490 w 12191853"/>
              <a:gd name="connsiteY1005" fmla="*/ 472867 h 6860965"/>
              <a:gd name="connsiteX1006" fmla="*/ 3727490 w 12191853"/>
              <a:gd name="connsiteY1006" fmla="*/ 275602 h 6860965"/>
              <a:gd name="connsiteX1007" fmla="*/ 3727490 w 12191853"/>
              <a:gd name="connsiteY1007" fmla="*/ 255662 h 6860965"/>
              <a:gd name="connsiteX1008" fmla="*/ 3708973 w 12191853"/>
              <a:gd name="connsiteY1008" fmla="*/ 188008 h 6860965"/>
              <a:gd name="connsiteX1009" fmla="*/ 3666244 w 12191853"/>
              <a:gd name="connsiteY1009" fmla="*/ 74064 h 6860965"/>
              <a:gd name="connsiteX1010" fmla="*/ 3655562 w 12191853"/>
              <a:gd name="connsiteY1010" fmla="*/ 4272 h 6860965"/>
              <a:gd name="connsiteX1011" fmla="*/ 3922616 w 12191853"/>
              <a:gd name="connsiteY1011" fmla="*/ 3560 h 6860965"/>
              <a:gd name="connsiteX1012" fmla="*/ 4028014 w 12191853"/>
              <a:gd name="connsiteY1012" fmla="*/ 3560 h 6860965"/>
              <a:gd name="connsiteX1013" fmla="*/ 4004514 w 12191853"/>
              <a:gd name="connsiteY1013" fmla="*/ 31334 h 6860965"/>
              <a:gd name="connsiteX1014" fmla="*/ 3982438 w 12191853"/>
              <a:gd name="connsiteY1014" fmla="*/ 86169 h 6860965"/>
              <a:gd name="connsiteX1015" fmla="*/ 3971043 w 12191853"/>
              <a:gd name="connsiteY1015" fmla="*/ 118216 h 6860965"/>
              <a:gd name="connsiteX1016" fmla="*/ 4003801 w 12191853"/>
              <a:gd name="connsiteY1016" fmla="*/ 224326 h 6860965"/>
              <a:gd name="connsiteX1017" fmla="*/ 4108488 w 12191853"/>
              <a:gd name="connsiteY1017" fmla="*/ 251388 h 6860965"/>
              <a:gd name="connsiteX1018" fmla="*/ 4149080 w 12191853"/>
              <a:gd name="connsiteY1018" fmla="*/ 237857 h 6860965"/>
              <a:gd name="connsiteX1019" fmla="*/ 4212462 w 12191853"/>
              <a:gd name="connsiteY1019" fmla="*/ 159521 h 6860965"/>
              <a:gd name="connsiteX1020" fmla="*/ 4217446 w 12191853"/>
              <a:gd name="connsiteY1020" fmla="*/ 136020 h 6860965"/>
              <a:gd name="connsiteX1021" fmla="*/ 4183263 w 12191853"/>
              <a:gd name="connsiteY1021" fmla="*/ 35607 h 6860965"/>
              <a:gd name="connsiteX1022" fmla="*/ 4156202 w 12191853"/>
              <a:gd name="connsiteY1022" fmla="*/ 16379 h 6860965"/>
              <a:gd name="connsiteX1023" fmla="*/ 4047956 w 12191853"/>
              <a:gd name="connsiteY1023" fmla="*/ 141717 h 6860965"/>
              <a:gd name="connsiteX1024" fmla="*/ 4051517 w 12191853"/>
              <a:gd name="connsiteY1024" fmla="*/ 150975 h 6860965"/>
              <a:gd name="connsiteX1025" fmla="*/ 4119883 w 12191853"/>
              <a:gd name="connsiteY1025" fmla="*/ 173764 h 6860965"/>
              <a:gd name="connsiteX1026" fmla="*/ 4144096 w 12191853"/>
              <a:gd name="connsiteY1026" fmla="*/ 111095 h 6860965"/>
              <a:gd name="connsiteX1027" fmla="*/ 4122730 w 12191853"/>
              <a:gd name="connsiteY1027" fmla="*/ 89730 h 6860965"/>
              <a:gd name="connsiteX1028" fmla="*/ 4107776 w 12191853"/>
              <a:gd name="connsiteY1028" fmla="*/ 103973 h 6860965"/>
              <a:gd name="connsiteX1029" fmla="*/ 4130565 w 12191853"/>
              <a:gd name="connsiteY1029" fmla="*/ 126050 h 6860965"/>
              <a:gd name="connsiteX1030" fmla="*/ 4085700 w 12191853"/>
              <a:gd name="connsiteY1030" fmla="*/ 145278 h 6860965"/>
              <a:gd name="connsiteX1031" fmla="*/ 4081426 w 12191853"/>
              <a:gd name="connsiteY1031" fmla="*/ 103973 h 6860965"/>
              <a:gd name="connsiteX1032" fmla="*/ 4085700 w 12191853"/>
              <a:gd name="connsiteY1032" fmla="*/ 91867 h 6860965"/>
              <a:gd name="connsiteX1033" fmla="*/ 4120595 w 12191853"/>
              <a:gd name="connsiteY1033" fmla="*/ 69078 h 6860965"/>
              <a:gd name="connsiteX1034" fmla="*/ 4169733 w 12191853"/>
              <a:gd name="connsiteY1034" fmla="*/ 96139 h 6860965"/>
              <a:gd name="connsiteX1035" fmla="*/ 4144808 w 12191853"/>
              <a:gd name="connsiteY1035" fmla="*/ 188719 h 6860965"/>
              <a:gd name="connsiteX1036" fmla="*/ 4090684 w 12191853"/>
              <a:gd name="connsiteY1036" fmla="*/ 195840 h 6860965"/>
              <a:gd name="connsiteX1037" fmla="*/ 4055789 w 12191853"/>
              <a:gd name="connsiteY1037" fmla="*/ 191567 h 6860965"/>
              <a:gd name="connsiteX1038" fmla="*/ 4025167 w 12191853"/>
              <a:gd name="connsiteY1038" fmla="*/ 156672 h 6860965"/>
              <a:gd name="connsiteX1039" fmla="*/ 4026591 w 12191853"/>
              <a:gd name="connsiteY1039" fmla="*/ 91154 h 6860965"/>
              <a:gd name="connsiteX1040" fmla="*/ 4064334 w 12191853"/>
              <a:gd name="connsiteY1040" fmla="*/ 24212 h 6860965"/>
              <a:gd name="connsiteX1041" fmla="*/ 4087124 w 12191853"/>
              <a:gd name="connsiteY1041" fmla="*/ 10681 h 6860965"/>
              <a:gd name="connsiteX1042" fmla="*/ 4107064 w 12191853"/>
              <a:gd name="connsiteY1042" fmla="*/ 4272 h 6860965"/>
              <a:gd name="connsiteX1043" fmla="*/ 4182552 w 12191853"/>
              <a:gd name="connsiteY1043" fmla="*/ 4272 h 6860965"/>
              <a:gd name="connsiteX1044" fmla="*/ 4184688 w 12191853"/>
              <a:gd name="connsiteY1044" fmla="*/ 17803 h 6860965"/>
              <a:gd name="connsiteX1045" fmla="*/ 4233826 w 12191853"/>
              <a:gd name="connsiteY1045" fmla="*/ 145278 h 6860965"/>
              <a:gd name="connsiteX1046" fmla="*/ 4243083 w 12191853"/>
              <a:gd name="connsiteY1046" fmla="*/ 151687 h 6860965"/>
              <a:gd name="connsiteX1047" fmla="*/ 4239523 w 12191853"/>
              <a:gd name="connsiteY1047" fmla="*/ 164506 h 6860965"/>
              <a:gd name="connsiteX1048" fmla="*/ 4136262 w 12191853"/>
              <a:gd name="connsiteY1048" fmla="*/ 284147 h 6860965"/>
              <a:gd name="connsiteX1049" fmla="*/ 3955376 w 12191853"/>
              <a:gd name="connsiteY1049" fmla="*/ 245691 h 6860965"/>
              <a:gd name="connsiteX1050" fmla="*/ 3935435 w 12191853"/>
              <a:gd name="connsiteY1050" fmla="*/ 221478 h 6860965"/>
              <a:gd name="connsiteX1051" fmla="*/ 3909087 w 12191853"/>
              <a:gd name="connsiteY1051" fmla="*/ 124625 h 6860965"/>
              <a:gd name="connsiteX1052" fmla="*/ 3917632 w 12191853"/>
              <a:gd name="connsiteY1052" fmla="*/ 29910 h 6860965"/>
              <a:gd name="connsiteX1053" fmla="*/ 3922616 w 12191853"/>
              <a:gd name="connsiteY1053" fmla="*/ 3560 h 6860965"/>
              <a:gd name="connsiteX1054" fmla="*/ 2947 w 12191853"/>
              <a:gd name="connsiteY1054" fmla="*/ 0 h 6860965"/>
              <a:gd name="connsiteX1055" fmla="*/ 2459863 w 12191853"/>
              <a:gd name="connsiteY1055" fmla="*/ 0 h 6860965"/>
              <a:gd name="connsiteX1056" fmla="*/ 2407164 w 12191853"/>
              <a:gd name="connsiteY1056" fmla="*/ 120353 h 6860965"/>
              <a:gd name="connsiteX1057" fmla="*/ 2407876 w 12191853"/>
              <a:gd name="connsiteY1057" fmla="*/ 328301 h 6860965"/>
              <a:gd name="connsiteX1058" fmla="*/ 2421408 w 12191853"/>
              <a:gd name="connsiteY1058" fmla="*/ 450079 h 6860965"/>
              <a:gd name="connsiteX1059" fmla="*/ 2504728 w 12191853"/>
              <a:gd name="connsiteY1059" fmla="*/ 756303 h 6860965"/>
              <a:gd name="connsiteX1060" fmla="*/ 2571671 w 12191853"/>
              <a:gd name="connsiteY1060" fmla="*/ 867398 h 6860965"/>
              <a:gd name="connsiteX1061" fmla="*/ 2565973 w 12191853"/>
              <a:gd name="connsiteY1061" fmla="*/ 1025495 h 6860965"/>
              <a:gd name="connsiteX1062" fmla="*/ 2579504 w 12191853"/>
              <a:gd name="connsiteY1062" fmla="*/ 1063239 h 6860965"/>
              <a:gd name="connsiteX1063" fmla="*/ 2662113 w 12191853"/>
              <a:gd name="connsiteY1063" fmla="*/ 1170774 h 6860965"/>
              <a:gd name="connsiteX1064" fmla="*/ 2662113 w 12191853"/>
              <a:gd name="connsiteY1064" fmla="*/ 1266202 h 6860965"/>
              <a:gd name="connsiteX1065" fmla="*/ 2645734 w 12191853"/>
              <a:gd name="connsiteY1065" fmla="*/ 1754736 h 6860965"/>
              <a:gd name="connsiteX1066" fmla="*/ 2637188 w 12191853"/>
              <a:gd name="connsiteY1066" fmla="*/ 1791056 h 6860965"/>
              <a:gd name="connsiteX1067" fmla="*/ 2625794 w 12191853"/>
              <a:gd name="connsiteY1067" fmla="*/ 1251959 h 6860965"/>
              <a:gd name="connsiteX1068" fmla="*/ 2573807 w 12191853"/>
              <a:gd name="connsiteY1068" fmla="*/ 1124484 h 6860965"/>
              <a:gd name="connsiteX1069" fmla="*/ 2555291 w 12191853"/>
              <a:gd name="connsiteY1069" fmla="*/ 1130894 h 6860965"/>
              <a:gd name="connsiteX1070" fmla="*/ 2546745 w 12191853"/>
              <a:gd name="connsiteY1070" fmla="*/ 1210654 h 6860965"/>
              <a:gd name="connsiteX1071" fmla="*/ 2543184 w 12191853"/>
              <a:gd name="connsiteY1071" fmla="*/ 1234867 h 6860965"/>
              <a:gd name="connsiteX1072" fmla="*/ 2525380 w 12191853"/>
              <a:gd name="connsiteY1072" fmla="*/ 987751 h 6860965"/>
              <a:gd name="connsiteX1073" fmla="*/ 2516123 w 12191853"/>
              <a:gd name="connsiteY1073" fmla="*/ 897308 h 6860965"/>
              <a:gd name="connsiteX1074" fmla="*/ 2467696 w 12191853"/>
              <a:gd name="connsiteY1074" fmla="*/ 816123 h 6860965"/>
              <a:gd name="connsiteX1075" fmla="*/ 2382238 w 12191853"/>
              <a:gd name="connsiteY1075" fmla="*/ 797608 h 6860965"/>
              <a:gd name="connsiteX1076" fmla="*/ 2335236 w 12191853"/>
              <a:gd name="connsiteY1076" fmla="*/ 828942 h 6860965"/>
              <a:gd name="connsiteX1077" fmla="*/ 2223430 w 12191853"/>
              <a:gd name="connsiteY1077" fmla="*/ 967811 h 6860965"/>
              <a:gd name="connsiteX1078" fmla="*/ 2164321 w 12191853"/>
              <a:gd name="connsiteY1078" fmla="*/ 1049708 h 6860965"/>
              <a:gd name="connsiteX1079" fmla="*/ 2158623 w 12191853"/>
              <a:gd name="connsiteY1079" fmla="*/ 1089589 h 6860965"/>
              <a:gd name="connsiteX1080" fmla="*/ 2122304 w 12191853"/>
              <a:gd name="connsiteY1080" fmla="*/ 1286142 h 6860965"/>
              <a:gd name="connsiteX1081" fmla="*/ 2111622 w 12191853"/>
              <a:gd name="connsiteY1081" fmla="*/ 1034753 h 6860965"/>
              <a:gd name="connsiteX1082" fmla="*/ 2107350 w 12191853"/>
              <a:gd name="connsiteY1082" fmla="*/ 1013389 h 6860965"/>
              <a:gd name="connsiteX1083" fmla="*/ 2141533 w 12191853"/>
              <a:gd name="connsiteY1083" fmla="*/ 982766 h 6860965"/>
              <a:gd name="connsiteX1084" fmla="*/ 2208474 w 12191853"/>
              <a:gd name="connsiteY1084" fmla="*/ 917961 h 6860965"/>
              <a:gd name="connsiteX1085" fmla="*/ 2291083 w 12191853"/>
              <a:gd name="connsiteY1085" fmla="*/ 773394 h 6860965"/>
              <a:gd name="connsiteX1086" fmla="*/ 2303902 w 12191853"/>
              <a:gd name="connsiteY1086" fmla="*/ 569720 h 6860965"/>
              <a:gd name="connsiteX1087" fmla="*/ 2295357 w 12191853"/>
              <a:gd name="connsiteY1087" fmla="*/ 514884 h 6860965"/>
              <a:gd name="connsiteX1088" fmla="*/ 2277552 w 12191853"/>
              <a:gd name="connsiteY1088" fmla="*/ 497080 h 6860965"/>
              <a:gd name="connsiteX1089" fmla="*/ 2104501 w 12191853"/>
              <a:gd name="connsiteY1089" fmla="*/ 544794 h 6860965"/>
              <a:gd name="connsiteX1090" fmla="*/ 2073878 w 12191853"/>
              <a:gd name="connsiteY1090" fmla="*/ 576129 h 6860965"/>
              <a:gd name="connsiteX1091" fmla="*/ 2026876 w 12191853"/>
              <a:gd name="connsiteY1091" fmla="*/ 841761 h 6860965"/>
              <a:gd name="connsiteX1092" fmla="*/ 2026164 w 12191853"/>
              <a:gd name="connsiteY1092" fmla="*/ 845322 h 6860965"/>
              <a:gd name="connsiteX1093" fmla="*/ 2016906 w 12191853"/>
              <a:gd name="connsiteY1093" fmla="*/ 833215 h 6860965"/>
              <a:gd name="connsiteX1094" fmla="*/ 2004087 w 12191853"/>
              <a:gd name="connsiteY1094" fmla="*/ 728529 h 6860965"/>
              <a:gd name="connsiteX1095" fmla="*/ 1977737 w 12191853"/>
              <a:gd name="connsiteY1095" fmla="*/ 717847 h 6860965"/>
              <a:gd name="connsiteX1096" fmla="*/ 1922190 w 12191853"/>
              <a:gd name="connsiteY1096" fmla="*/ 816836 h 6860965"/>
              <a:gd name="connsiteX1097" fmla="*/ 1908659 w 12191853"/>
              <a:gd name="connsiteY1097" fmla="*/ 984191 h 6860965"/>
              <a:gd name="connsiteX1098" fmla="*/ 1905810 w 12191853"/>
              <a:gd name="connsiteY1098" fmla="*/ 984191 h 6860965"/>
              <a:gd name="connsiteX1099" fmla="*/ 1900825 w 12191853"/>
              <a:gd name="connsiteY1099" fmla="*/ 957841 h 6860965"/>
              <a:gd name="connsiteX1100" fmla="*/ 1881597 w 12191853"/>
              <a:gd name="connsiteY1100" fmla="*/ 780516 h 6860965"/>
              <a:gd name="connsiteX1101" fmla="*/ 1906523 w 12191853"/>
              <a:gd name="connsiteY1101" fmla="*/ 717135 h 6860965"/>
              <a:gd name="connsiteX1102" fmla="*/ 1968479 w 12191853"/>
              <a:gd name="connsiteY1102" fmla="*/ 654465 h 6860965"/>
              <a:gd name="connsiteX1103" fmla="*/ 1991980 w 12191853"/>
              <a:gd name="connsiteY1103" fmla="*/ 600342 h 6860965"/>
              <a:gd name="connsiteX1104" fmla="*/ 2025451 w 12191853"/>
              <a:gd name="connsiteY1104" fmla="*/ 544794 h 6860965"/>
              <a:gd name="connsiteX1105" fmla="*/ 2073878 w 12191853"/>
              <a:gd name="connsiteY1105" fmla="*/ 513460 h 6860965"/>
              <a:gd name="connsiteX1106" fmla="*/ 2177140 w 12191853"/>
              <a:gd name="connsiteY1106" fmla="*/ 406637 h 6860965"/>
              <a:gd name="connsiteX1107" fmla="*/ 2181412 w 12191853"/>
              <a:gd name="connsiteY1107" fmla="*/ 380288 h 6860965"/>
              <a:gd name="connsiteX1108" fmla="*/ 2087408 w 12191853"/>
              <a:gd name="connsiteY1108" fmla="*/ 277026 h 6860965"/>
              <a:gd name="connsiteX1109" fmla="*/ 1916493 w 12191853"/>
              <a:gd name="connsiteY1109" fmla="*/ 182310 h 6860965"/>
              <a:gd name="connsiteX1110" fmla="*/ 1896552 w 12191853"/>
              <a:gd name="connsiteY1110" fmla="*/ 189432 h 6860965"/>
              <a:gd name="connsiteX1111" fmla="*/ 1832459 w 12191853"/>
              <a:gd name="connsiteY1111" fmla="*/ 277026 h 6860965"/>
              <a:gd name="connsiteX1112" fmla="*/ 1786881 w 12191853"/>
              <a:gd name="connsiteY1112" fmla="*/ 380288 h 6860965"/>
              <a:gd name="connsiteX1113" fmla="*/ 1801124 w 12191853"/>
              <a:gd name="connsiteY1113" fmla="*/ 448654 h 6860965"/>
              <a:gd name="connsiteX1114" fmla="*/ 1810382 w 12191853"/>
              <a:gd name="connsiteY1114" fmla="*/ 483550 h 6860965"/>
              <a:gd name="connsiteX1115" fmla="*/ 1784033 w 12191853"/>
              <a:gd name="connsiteY1115" fmla="*/ 700043 h 6860965"/>
              <a:gd name="connsiteX1116" fmla="*/ 1781896 w 12191853"/>
              <a:gd name="connsiteY1116" fmla="*/ 742060 h 6860965"/>
              <a:gd name="connsiteX1117" fmla="*/ 1775487 w 12191853"/>
              <a:gd name="connsiteY1117" fmla="*/ 841761 h 6860965"/>
              <a:gd name="connsiteX1118" fmla="*/ 1771926 w 12191853"/>
              <a:gd name="connsiteY1118" fmla="*/ 841761 h 6860965"/>
              <a:gd name="connsiteX1119" fmla="*/ 1770502 w 12191853"/>
              <a:gd name="connsiteY1119" fmla="*/ 666572 h 6860965"/>
              <a:gd name="connsiteX1120" fmla="*/ 1761956 w 12191853"/>
              <a:gd name="connsiteY1120" fmla="*/ 457912 h 6860965"/>
              <a:gd name="connsiteX1121" fmla="*/ 1738455 w 12191853"/>
              <a:gd name="connsiteY1121" fmla="*/ 336135 h 6860965"/>
              <a:gd name="connsiteX1122" fmla="*/ 1723500 w 12191853"/>
              <a:gd name="connsiteY1122" fmla="*/ 230736 h 6860965"/>
              <a:gd name="connsiteX1123" fmla="*/ 1724924 w 12191853"/>
              <a:gd name="connsiteY1123" fmla="*/ 192993 h 6860965"/>
              <a:gd name="connsiteX1124" fmla="*/ 1684332 w 12191853"/>
              <a:gd name="connsiteY1124" fmla="*/ 143142 h 6860965"/>
              <a:gd name="connsiteX1125" fmla="*/ 1651573 w 12191853"/>
              <a:gd name="connsiteY1125" fmla="*/ 158809 h 6860965"/>
              <a:gd name="connsiteX1126" fmla="*/ 1605283 w 12191853"/>
              <a:gd name="connsiteY1126" fmla="*/ 438684 h 6860965"/>
              <a:gd name="connsiteX1127" fmla="*/ 1603859 w 12191853"/>
              <a:gd name="connsiteY1127" fmla="*/ 549067 h 6860965"/>
              <a:gd name="connsiteX1128" fmla="*/ 1564691 w 12191853"/>
              <a:gd name="connsiteY1128" fmla="*/ 656602 h 6860965"/>
              <a:gd name="connsiteX1129" fmla="*/ 1570388 w 12191853"/>
              <a:gd name="connsiteY1129" fmla="*/ 757015 h 6860965"/>
              <a:gd name="connsiteX1130" fmla="*/ 1580358 w 12191853"/>
              <a:gd name="connsiteY1130" fmla="*/ 837488 h 6860965"/>
              <a:gd name="connsiteX1131" fmla="*/ 1568251 w 12191853"/>
              <a:gd name="connsiteY1131" fmla="*/ 952856 h 6860965"/>
              <a:gd name="connsiteX1132" fmla="*/ 1544750 w 12191853"/>
              <a:gd name="connsiteY1132" fmla="*/ 1721978 h 6860965"/>
              <a:gd name="connsiteX1133" fmla="*/ 1544038 w 12191853"/>
              <a:gd name="connsiteY1133" fmla="*/ 2005413 h 6860965"/>
              <a:gd name="connsiteX1134" fmla="*/ 1543326 w 12191853"/>
              <a:gd name="connsiteY1134" fmla="*/ 2125054 h 6860965"/>
              <a:gd name="connsiteX1135" fmla="*/ 1534068 w 12191853"/>
              <a:gd name="connsiteY1135" fmla="*/ 2088735 h 6860965"/>
              <a:gd name="connsiteX1136" fmla="*/ 1529083 w 12191853"/>
              <a:gd name="connsiteY1136" fmla="*/ 1887908 h 6860965"/>
              <a:gd name="connsiteX1137" fmla="*/ 1526947 w 12191853"/>
              <a:gd name="connsiteY1137" fmla="*/ 1762570 h 6860965"/>
              <a:gd name="connsiteX1138" fmla="*/ 1516977 w 12191853"/>
              <a:gd name="connsiteY1138" fmla="*/ 1393677 h 6860965"/>
              <a:gd name="connsiteX1139" fmla="*/ 1511992 w 12191853"/>
              <a:gd name="connsiteY1139" fmla="*/ 1237716 h 6860965"/>
              <a:gd name="connsiteX1140" fmla="*/ 1507007 w 12191853"/>
              <a:gd name="connsiteY1140" fmla="*/ 1045436 h 6860965"/>
              <a:gd name="connsiteX1141" fmla="*/ 1502734 w 12191853"/>
              <a:gd name="connsiteY1141" fmla="*/ 923658 h 6860965"/>
              <a:gd name="connsiteX1142" fmla="*/ 1502021 w 12191853"/>
              <a:gd name="connsiteY1142" fmla="*/ 628828 h 6860965"/>
              <a:gd name="connsiteX1143" fmla="*/ 1498461 w 12191853"/>
              <a:gd name="connsiteY1143" fmla="*/ 609600 h 6860965"/>
              <a:gd name="connsiteX1144" fmla="*/ 1492051 w 12191853"/>
              <a:gd name="connsiteY1144" fmla="*/ 599630 h 6860965"/>
              <a:gd name="connsiteX1145" fmla="*/ 1504158 w 12191853"/>
              <a:gd name="connsiteY1145" fmla="*/ 544082 h 6860965"/>
              <a:gd name="connsiteX1146" fmla="*/ 1515552 w 12191853"/>
              <a:gd name="connsiteY1146" fmla="*/ 428714 h 6860965"/>
              <a:gd name="connsiteX1147" fmla="*/ 1513416 w 12191853"/>
              <a:gd name="connsiteY1147" fmla="*/ 415183 h 6860965"/>
              <a:gd name="connsiteX1148" fmla="*/ 1509143 w 12191853"/>
              <a:gd name="connsiteY1148" fmla="*/ 371030 h 6860965"/>
              <a:gd name="connsiteX1149" fmla="*/ 1482081 w 12191853"/>
              <a:gd name="connsiteY1149" fmla="*/ 195841 h 6860965"/>
              <a:gd name="connsiteX1150" fmla="*/ 1479233 w 12191853"/>
              <a:gd name="connsiteY1150" fmla="*/ 158097 h 6860965"/>
              <a:gd name="connsiteX1151" fmla="*/ 1437216 w 12191853"/>
              <a:gd name="connsiteY1151" fmla="*/ 61245 h 6860965"/>
              <a:gd name="connsiteX1152" fmla="*/ 1370986 w 12191853"/>
              <a:gd name="connsiteY1152" fmla="*/ 71215 h 6860965"/>
              <a:gd name="connsiteX1153" fmla="*/ 1348197 w 12191853"/>
              <a:gd name="connsiteY1153" fmla="*/ 118929 h 6860965"/>
              <a:gd name="connsiteX1154" fmla="*/ 1338227 w 12191853"/>
              <a:gd name="connsiteY1154" fmla="*/ 256374 h 6860965"/>
              <a:gd name="connsiteX1155" fmla="*/ 1338939 w 12191853"/>
              <a:gd name="connsiteY1155" fmla="*/ 289845 h 6860965"/>
              <a:gd name="connsiteX1156" fmla="*/ 1315438 w 12191853"/>
              <a:gd name="connsiteY1156" fmla="*/ 415895 h 6860965"/>
              <a:gd name="connsiteX1157" fmla="*/ 1303332 w 12191853"/>
              <a:gd name="connsiteY1157" fmla="*/ 1413617 h 6860965"/>
              <a:gd name="connsiteX1158" fmla="*/ 1296922 w 12191853"/>
              <a:gd name="connsiteY1158" fmla="*/ 1413617 h 6860965"/>
              <a:gd name="connsiteX1159" fmla="*/ 1289801 w 12191853"/>
              <a:gd name="connsiteY1159" fmla="*/ 1251959 h 6860965"/>
              <a:gd name="connsiteX1160" fmla="*/ 1284816 w 12191853"/>
              <a:gd name="connsiteY1160" fmla="*/ 878793 h 6860965"/>
              <a:gd name="connsiteX1161" fmla="*/ 1281967 w 12191853"/>
              <a:gd name="connsiteY1161" fmla="*/ 613873 h 6860965"/>
              <a:gd name="connsiteX1162" fmla="*/ 1269861 w 12191853"/>
              <a:gd name="connsiteY1162" fmla="*/ 418744 h 6860965"/>
              <a:gd name="connsiteX1163" fmla="*/ 1220010 w 12191853"/>
              <a:gd name="connsiteY1163" fmla="*/ 312634 h 6860965"/>
              <a:gd name="connsiteX1164" fmla="*/ 1197222 w 12191853"/>
              <a:gd name="connsiteY1164" fmla="*/ 231449 h 6860965"/>
              <a:gd name="connsiteX1165" fmla="*/ 1148083 w 12191853"/>
              <a:gd name="connsiteY1165" fmla="*/ 154536 h 6860965"/>
              <a:gd name="connsiteX1166" fmla="*/ 1093960 w 12191853"/>
              <a:gd name="connsiteY1166" fmla="*/ 98277 h 6860965"/>
              <a:gd name="connsiteX1167" fmla="*/ 991410 w 12191853"/>
              <a:gd name="connsiteY1167" fmla="*/ 130323 h 6860965"/>
              <a:gd name="connsiteX1168" fmla="*/ 970758 w 12191853"/>
              <a:gd name="connsiteY1168" fmla="*/ 175901 h 6860965"/>
              <a:gd name="connsiteX1169" fmla="*/ 853965 w 12191853"/>
              <a:gd name="connsiteY1169" fmla="*/ 207236 h 6860965"/>
              <a:gd name="connsiteX1170" fmla="*/ 814085 w 12191853"/>
              <a:gd name="connsiteY1170" fmla="*/ 246404 h 6860965"/>
              <a:gd name="connsiteX1171" fmla="*/ 769932 w 12191853"/>
              <a:gd name="connsiteY1171" fmla="*/ 296254 h 6860965"/>
              <a:gd name="connsiteX1172" fmla="*/ 745007 w 12191853"/>
              <a:gd name="connsiteY1172" fmla="*/ 329013 h 6860965"/>
              <a:gd name="connsiteX1173" fmla="*/ 712960 w 12191853"/>
              <a:gd name="connsiteY1173" fmla="*/ 463609 h 6860965"/>
              <a:gd name="connsiteX1174" fmla="*/ 720081 w 12191853"/>
              <a:gd name="connsiteY1174" fmla="*/ 510611 h 6860965"/>
              <a:gd name="connsiteX1175" fmla="*/ 735749 w 12191853"/>
              <a:gd name="connsiteY1175" fmla="*/ 564022 h 6860965"/>
              <a:gd name="connsiteX1176" fmla="*/ 830464 w 12191853"/>
              <a:gd name="connsiteY1176" fmla="*/ 645208 h 6860965"/>
              <a:gd name="connsiteX1177" fmla="*/ 953666 w 12191853"/>
              <a:gd name="connsiteY1177" fmla="*/ 607464 h 6860965"/>
              <a:gd name="connsiteX1178" fmla="*/ 982864 w 12191853"/>
              <a:gd name="connsiteY1178" fmla="*/ 572568 h 6860965"/>
              <a:gd name="connsiteX1179" fmla="*/ 997820 w 12191853"/>
              <a:gd name="connsiteY1179" fmla="*/ 450079 h 6860965"/>
              <a:gd name="connsiteX1180" fmla="*/ 990698 w 12191853"/>
              <a:gd name="connsiteY1180" fmla="*/ 429426 h 6860965"/>
              <a:gd name="connsiteX1181" fmla="*/ 890285 w 12191853"/>
              <a:gd name="connsiteY1181" fmla="*/ 348953 h 6860965"/>
              <a:gd name="connsiteX1182" fmla="*/ 854678 w 12191853"/>
              <a:gd name="connsiteY1182" fmla="*/ 347529 h 6860965"/>
              <a:gd name="connsiteX1183" fmla="*/ 824767 w 12191853"/>
              <a:gd name="connsiteY1183" fmla="*/ 536249 h 6860965"/>
              <a:gd name="connsiteX1184" fmla="*/ 851829 w 12191853"/>
              <a:gd name="connsiteY1184" fmla="*/ 546219 h 6860965"/>
              <a:gd name="connsiteX1185" fmla="*/ 925180 w 12191853"/>
              <a:gd name="connsiteY1185" fmla="*/ 499929 h 6860965"/>
              <a:gd name="connsiteX1186" fmla="*/ 890997 w 12191853"/>
              <a:gd name="connsiteY1186" fmla="*/ 439396 h 6860965"/>
              <a:gd name="connsiteX1187" fmla="*/ 865360 w 12191853"/>
              <a:gd name="connsiteY1187" fmla="*/ 440821 h 6860965"/>
              <a:gd name="connsiteX1188" fmla="*/ 863223 w 12191853"/>
              <a:gd name="connsiteY1188" fmla="*/ 468594 h 6860965"/>
              <a:gd name="connsiteX1189" fmla="*/ 895270 w 12191853"/>
              <a:gd name="connsiteY1189" fmla="*/ 475716 h 6860965"/>
              <a:gd name="connsiteX1190" fmla="*/ 885300 w 12191853"/>
              <a:gd name="connsiteY1190" fmla="*/ 500641 h 6860965"/>
              <a:gd name="connsiteX1191" fmla="*/ 865360 w 12191853"/>
              <a:gd name="connsiteY1191" fmla="*/ 518445 h 6860965"/>
              <a:gd name="connsiteX1192" fmla="*/ 843995 w 12191853"/>
              <a:gd name="connsiteY1192" fmla="*/ 499929 h 6860965"/>
              <a:gd name="connsiteX1193" fmla="*/ 832601 w 12191853"/>
              <a:gd name="connsiteY1193" fmla="*/ 464322 h 6860965"/>
              <a:gd name="connsiteX1194" fmla="*/ 868921 w 12191853"/>
              <a:gd name="connsiteY1194" fmla="*/ 413759 h 6860965"/>
              <a:gd name="connsiteX1195" fmla="*/ 928741 w 12191853"/>
              <a:gd name="connsiteY1195" fmla="*/ 431563 h 6860965"/>
              <a:gd name="connsiteX1196" fmla="*/ 950106 w 12191853"/>
              <a:gd name="connsiteY1196" fmla="*/ 512036 h 6860965"/>
              <a:gd name="connsiteX1197" fmla="*/ 930878 w 12191853"/>
              <a:gd name="connsiteY1197" fmla="*/ 549067 h 6860965"/>
              <a:gd name="connsiteX1198" fmla="*/ 855390 w 12191853"/>
              <a:gd name="connsiteY1198" fmla="*/ 583963 h 6860965"/>
              <a:gd name="connsiteX1199" fmla="*/ 817646 w 12191853"/>
              <a:gd name="connsiteY1199" fmla="*/ 571144 h 6860965"/>
              <a:gd name="connsiteX1200" fmla="*/ 758537 w 12191853"/>
              <a:gd name="connsiteY1200" fmla="*/ 468594 h 6860965"/>
              <a:gd name="connsiteX1201" fmla="*/ 757825 w 12191853"/>
              <a:gd name="connsiteY1201" fmla="*/ 440108 h 6860965"/>
              <a:gd name="connsiteX1202" fmla="*/ 814797 w 12191853"/>
              <a:gd name="connsiteY1202" fmla="*/ 330437 h 6860965"/>
              <a:gd name="connsiteX1203" fmla="*/ 851829 w 12191853"/>
              <a:gd name="connsiteY1203" fmla="*/ 299815 h 6860965"/>
              <a:gd name="connsiteX1204" fmla="*/ 1022033 w 12191853"/>
              <a:gd name="connsiteY1204" fmla="*/ 420880 h 6860965"/>
              <a:gd name="connsiteX1205" fmla="*/ 1000668 w 12191853"/>
              <a:gd name="connsiteY1205" fmla="*/ 614585 h 6860965"/>
              <a:gd name="connsiteX1206" fmla="*/ 895982 w 12191853"/>
              <a:gd name="connsiteY1206" fmla="*/ 669421 h 6860965"/>
              <a:gd name="connsiteX1207" fmla="*/ 814085 w 12191853"/>
              <a:gd name="connsiteY1207" fmla="*/ 692209 h 6860965"/>
              <a:gd name="connsiteX1208" fmla="*/ 801266 w 12191853"/>
              <a:gd name="connsiteY1208" fmla="*/ 710013 h 6860965"/>
              <a:gd name="connsiteX1209" fmla="*/ 861087 w 12191853"/>
              <a:gd name="connsiteY1209" fmla="*/ 991312 h 6860965"/>
              <a:gd name="connsiteX1210" fmla="*/ 832601 w 12191853"/>
              <a:gd name="connsiteY1210" fmla="*/ 1039738 h 6860965"/>
              <a:gd name="connsiteX1211" fmla="*/ 586909 w 12191853"/>
              <a:gd name="connsiteY1211" fmla="*/ 1223473 h 6860965"/>
              <a:gd name="connsiteX1212" fmla="*/ 331960 w 12191853"/>
              <a:gd name="connsiteY1212" fmla="*/ 1108817 h 6860965"/>
              <a:gd name="connsiteX1213" fmla="*/ 292792 w 12191853"/>
              <a:gd name="connsiteY1213" fmla="*/ 1053981 h 6860965"/>
              <a:gd name="connsiteX1214" fmla="*/ 281397 w 12191853"/>
              <a:gd name="connsiteY1214" fmla="*/ 959265 h 6860965"/>
              <a:gd name="connsiteX1215" fmla="*/ 225850 w 12191853"/>
              <a:gd name="connsiteY1215" fmla="*/ 1125196 h 6860965"/>
              <a:gd name="connsiteX1216" fmla="*/ 242941 w 12191853"/>
              <a:gd name="connsiteY1216" fmla="*/ 1341690 h 6860965"/>
              <a:gd name="connsiteX1217" fmla="*/ 291367 w 12191853"/>
              <a:gd name="connsiteY1217" fmla="*/ 1449224 h 6860965"/>
              <a:gd name="connsiteX1218" fmla="*/ 359734 w 12191853"/>
              <a:gd name="connsiteY1218" fmla="*/ 1481983 h 6860965"/>
              <a:gd name="connsiteX1219" fmla="*/ 481511 w 12191853"/>
              <a:gd name="connsiteY1219" fmla="*/ 1543228 h 6860965"/>
              <a:gd name="connsiteX1220" fmla="*/ 488633 w 12191853"/>
              <a:gd name="connsiteY1220" fmla="*/ 1553198 h 6860965"/>
              <a:gd name="connsiteX1221" fmla="*/ 537059 w 12191853"/>
              <a:gd name="connsiteY1221" fmla="*/ 1608034 h 6860965"/>
              <a:gd name="connsiteX1222" fmla="*/ 616820 w 12191853"/>
              <a:gd name="connsiteY1222" fmla="*/ 1650051 h 6860965"/>
              <a:gd name="connsiteX1223" fmla="*/ 685898 w 12191853"/>
              <a:gd name="connsiteY1223" fmla="*/ 1689931 h 6860965"/>
              <a:gd name="connsiteX1224" fmla="*/ 712248 w 12191853"/>
              <a:gd name="connsiteY1224" fmla="*/ 1746903 h 6860965"/>
              <a:gd name="connsiteX1225" fmla="*/ 819070 w 12191853"/>
              <a:gd name="connsiteY1225" fmla="*/ 1953426 h 6860965"/>
              <a:gd name="connsiteX1226" fmla="*/ 883876 w 12191853"/>
              <a:gd name="connsiteY1226" fmla="*/ 2012535 h 6860965"/>
              <a:gd name="connsiteX1227" fmla="*/ 976455 w 12191853"/>
              <a:gd name="connsiteY1227" fmla="*/ 2073780 h 6860965"/>
              <a:gd name="connsiteX1228" fmla="*/ 996395 w 12191853"/>
              <a:gd name="connsiteY1228" fmla="*/ 2132177 h 6860965"/>
              <a:gd name="connsiteX1229" fmla="*/ 987137 w 12191853"/>
              <a:gd name="connsiteY1229" fmla="*/ 2321607 h 6860965"/>
              <a:gd name="connsiteX1230" fmla="*/ 1103930 w 12191853"/>
              <a:gd name="connsiteY1230" fmla="*/ 2459053 h 6860965"/>
              <a:gd name="connsiteX1231" fmla="*/ 1204343 w 12191853"/>
              <a:gd name="connsiteY1231" fmla="*/ 2503918 h 6860965"/>
              <a:gd name="connsiteX1232" fmla="*/ 1350334 w 12191853"/>
              <a:gd name="connsiteY1232" fmla="*/ 2647059 h 6860965"/>
              <a:gd name="connsiteX1233" fmla="*/ 1377395 w 12191853"/>
              <a:gd name="connsiteY1233" fmla="*/ 2652757 h 6860965"/>
              <a:gd name="connsiteX1234" fmla="*/ 1463565 w 12191853"/>
              <a:gd name="connsiteY1234" fmla="*/ 2600770 h 6860965"/>
              <a:gd name="connsiteX1235" fmla="*/ 1628072 w 12191853"/>
              <a:gd name="connsiteY1235" fmla="*/ 2495372 h 6860965"/>
              <a:gd name="connsiteX1236" fmla="*/ 1718515 w 12191853"/>
              <a:gd name="connsiteY1236" fmla="*/ 2377155 h 6860965"/>
              <a:gd name="connsiteX1237" fmla="*/ 1749850 w 12191853"/>
              <a:gd name="connsiteY1237" fmla="*/ 2317335 h 6860965"/>
              <a:gd name="connsiteX1238" fmla="*/ 1760532 w 12191853"/>
              <a:gd name="connsiteY1238" fmla="*/ 2307365 h 6860965"/>
              <a:gd name="connsiteX1239" fmla="*/ 1880173 w 12191853"/>
              <a:gd name="connsiteY1239" fmla="*/ 2256801 h 6860965"/>
              <a:gd name="connsiteX1240" fmla="*/ 1897264 w 12191853"/>
              <a:gd name="connsiteY1240" fmla="*/ 2231877 h 6860965"/>
              <a:gd name="connsiteX1241" fmla="*/ 1885158 w 12191853"/>
              <a:gd name="connsiteY1241" fmla="*/ 2149980 h 6860965"/>
              <a:gd name="connsiteX1242" fmla="*/ 1885158 w 12191853"/>
              <a:gd name="connsiteY1242" fmla="*/ 2117221 h 6860965"/>
              <a:gd name="connsiteX1243" fmla="*/ 1944979 w 12191853"/>
              <a:gd name="connsiteY1243" fmla="*/ 1849452 h 6860965"/>
              <a:gd name="connsiteX1244" fmla="*/ 1947115 w 12191853"/>
              <a:gd name="connsiteY1244" fmla="*/ 1775389 h 6860965"/>
              <a:gd name="connsiteX1245" fmla="*/ 1942130 w 12191853"/>
              <a:gd name="connsiteY1245" fmla="*/ 1682809 h 6860965"/>
              <a:gd name="connsiteX1246" fmla="*/ 1936433 w 12191853"/>
              <a:gd name="connsiteY1246" fmla="*/ 1640080 h 6860965"/>
              <a:gd name="connsiteX1247" fmla="*/ 1917205 w 12191853"/>
              <a:gd name="connsiteY1247" fmla="*/ 1585957 h 6860965"/>
              <a:gd name="connsiteX1248" fmla="*/ 1917205 w 12191853"/>
              <a:gd name="connsiteY1248" fmla="*/ 1585245 h 6860965"/>
              <a:gd name="connsiteX1249" fmla="*/ 2058922 w 12191853"/>
              <a:gd name="connsiteY1249" fmla="*/ 1575275 h 6860965"/>
              <a:gd name="connsiteX1250" fmla="*/ 2038982 w 12191853"/>
              <a:gd name="connsiteY1250" fmla="*/ 1515454 h 6860965"/>
              <a:gd name="connsiteX1251" fmla="*/ 2043967 w 12191853"/>
              <a:gd name="connsiteY1251" fmla="*/ 1497651 h 6860965"/>
              <a:gd name="connsiteX1252" fmla="*/ 2056786 w 12191853"/>
              <a:gd name="connsiteY1252" fmla="*/ 1506908 h 6860965"/>
              <a:gd name="connsiteX1253" fmla="*/ 2091681 w 12191853"/>
              <a:gd name="connsiteY1253" fmla="*/ 1553198 h 6860965"/>
              <a:gd name="connsiteX1254" fmla="*/ 2120879 w 12191853"/>
              <a:gd name="connsiteY1254" fmla="*/ 1566017 h 6860965"/>
              <a:gd name="connsiteX1255" fmla="*/ 2231975 w 12191853"/>
              <a:gd name="connsiteY1255" fmla="*/ 1561032 h 6860965"/>
              <a:gd name="connsiteX1256" fmla="*/ 2249067 w 12191853"/>
              <a:gd name="connsiteY1256" fmla="*/ 1564593 h 6860965"/>
              <a:gd name="connsiteX1257" fmla="*/ 2283963 w 12191853"/>
              <a:gd name="connsiteY1257" fmla="*/ 1538955 h 6860965"/>
              <a:gd name="connsiteX1258" fmla="*/ 2309599 w 12191853"/>
              <a:gd name="connsiteY1258" fmla="*/ 1501211 h 6860965"/>
              <a:gd name="connsiteX1259" fmla="*/ 2328828 w 12191853"/>
              <a:gd name="connsiteY1259" fmla="*/ 1523288 h 6860965"/>
              <a:gd name="connsiteX1260" fmla="*/ 2311737 w 12191853"/>
              <a:gd name="connsiteY1260" fmla="*/ 1575275 h 6860965"/>
              <a:gd name="connsiteX1261" fmla="*/ 2383663 w 12191853"/>
              <a:gd name="connsiteY1261" fmla="*/ 1581684 h 6860965"/>
              <a:gd name="connsiteX1262" fmla="*/ 2451318 w 12191853"/>
              <a:gd name="connsiteY1262" fmla="*/ 1590942 h 6860965"/>
              <a:gd name="connsiteX1263" fmla="*/ 2432801 w 12191853"/>
              <a:gd name="connsiteY1263" fmla="*/ 1647202 h 6860965"/>
              <a:gd name="connsiteX1264" fmla="*/ 2422119 w 12191853"/>
              <a:gd name="connsiteY1264" fmla="*/ 1722690 h 6860965"/>
              <a:gd name="connsiteX1265" fmla="*/ 2412861 w 12191853"/>
              <a:gd name="connsiteY1265" fmla="*/ 1793905 h 6860965"/>
              <a:gd name="connsiteX1266" fmla="*/ 2410725 w 12191853"/>
              <a:gd name="connsiteY1266" fmla="*/ 1829512 h 6860965"/>
              <a:gd name="connsiteX1267" fmla="*/ 2451318 w 12191853"/>
              <a:gd name="connsiteY1267" fmla="*/ 1914970 h 6860965"/>
              <a:gd name="connsiteX1268" fmla="*/ 2469122 w 12191853"/>
              <a:gd name="connsiteY1268" fmla="*/ 2229029 h 6860965"/>
              <a:gd name="connsiteX1269" fmla="*/ 2486925 w 12191853"/>
              <a:gd name="connsiteY1269" fmla="*/ 2250393 h 6860965"/>
              <a:gd name="connsiteX1270" fmla="*/ 2734752 w 12191853"/>
              <a:gd name="connsiteY1270" fmla="*/ 2368609 h 6860965"/>
              <a:gd name="connsiteX1271" fmla="*/ 2835166 w 12191853"/>
              <a:gd name="connsiteY1271" fmla="*/ 2506055 h 6860965"/>
              <a:gd name="connsiteX1272" fmla="*/ 2947685 w 12191853"/>
              <a:gd name="connsiteY1272" fmla="*/ 2641363 h 6860965"/>
              <a:gd name="connsiteX1273" fmla="*/ 2966201 w 12191853"/>
              <a:gd name="connsiteY1273" fmla="*/ 2737502 h 6860965"/>
              <a:gd name="connsiteX1274" fmla="*/ 2890001 w 12191853"/>
              <a:gd name="connsiteY1274" fmla="*/ 3044439 h 6860965"/>
              <a:gd name="connsiteX1275" fmla="*/ 2784603 w 12191853"/>
              <a:gd name="connsiteY1275" fmla="*/ 3151262 h 6860965"/>
              <a:gd name="connsiteX1276" fmla="*/ 2715524 w 12191853"/>
              <a:gd name="connsiteY1276" fmla="*/ 3196127 h 6860965"/>
              <a:gd name="connsiteX1277" fmla="*/ 2766800 w 12191853"/>
              <a:gd name="connsiteY1277" fmla="*/ 3126335 h 6860965"/>
              <a:gd name="connsiteX1278" fmla="*/ 2849410 w 12191853"/>
              <a:gd name="connsiteY1278" fmla="*/ 3020225 h 6860965"/>
              <a:gd name="connsiteX1279" fmla="*/ 2913502 w 12191853"/>
              <a:gd name="connsiteY1279" fmla="*/ 2740352 h 6860965"/>
              <a:gd name="connsiteX1280" fmla="*/ 2885728 w 12191853"/>
              <a:gd name="connsiteY1280" fmla="*/ 2659879 h 6860965"/>
              <a:gd name="connsiteX1281" fmla="*/ 2707691 w 12191853"/>
              <a:gd name="connsiteY1281" fmla="*/ 2464037 h 6860965"/>
              <a:gd name="connsiteX1282" fmla="*/ 2706267 w 12191853"/>
              <a:gd name="connsiteY1282" fmla="*/ 2472583 h 6860965"/>
              <a:gd name="connsiteX1283" fmla="*/ 2763951 w 12191853"/>
              <a:gd name="connsiteY1283" fmla="*/ 2592937 h 6860965"/>
              <a:gd name="connsiteX1284" fmla="*/ 2778906 w 12191853"/>
              <a:gd name="connsiteY1284" fmla="*/ 2655605 h 6860965"/>
              <a:gd name="connsiteX1285" fmla="*/ 2750421 w 12191853"/>
              <a:gd name="connsiteY1285" fmla="*/ 2883494 h 6860965"/>
              <a:gd name="connsiteX1286" fmla="*/ 2633627 w 12191853"/>
              <a:gd name="connsiteY1286" fmla="*/ 2946163 h 6860965"/>
              <a:gd name="connsiteX1287" fmla="*/ 2710539 w 12191853"/>
              <a:gd name="connsiteY1287" fmla="*/ 2874948 h 6860965"/>
              <a:gd name="connsiteX1288" fmla="*/ 2742586 w 12191853"/>
              <a:gd name="connsiteY1288" fmla="*/ 2665576 h 6860965"/>
              <a:gd name="connsiteX1289" fmla="*/ 2699857 w 12191853"/>
              <a:gd name="connsiteY1289" fmla="*/ 2585814 h 6860965"/>
              <a:gd name="connsiteX1290" fmla="*/ 2519683 w 12191853"/>
              <a:gd name="connsiteY1290" fmla="*/ 2460477 h 6860965"/>
              <a:gd name="connsiteX1291" fmla="*/ 2508290 w 12191853"/>
              <a:gd name="connsiteY1291" fmla="*/ 2676258 h 6860965"/>
              <a:gd name="connsiteX1292" fmla="*/ 2466984 w 12191853"/>
              <a:gd name="connsiteY1292" fmla="*/ 2721123 h 6860965"/>
              <a:gd name="connsiteX1293" fmla="*/ 2484076 w 12191853"/>
              <a:gd name="connsiteY1293" fmla="*/ 2645636 h 6860965"/>
              <a:gd name="connsiteX1294" fmla="*/ 2485501 w 12191853"/>
              <a:gd name="connsiteY1294" fmla="*/ 2643499 h 6860965"/>
              <a:gd name="connsiteX1295" fmla="*/ 2449893 w 12191853"/>
              <a:gd name="connsiteY1295" fmla="*/ 2425581 h 6860965"/>
              <a:gd name="connsiteX1296" fmla="*/ 2388648 w 12191853"/>
              <a:gd name="connsiteY1296" fmla="*/ 2423444 h 6860965"/>
              <a:gd name="connsiteX1297" fmla="*/ 2336662 w 12191853"/>
              <a:gd name="connsiteY1297" fmla="*/ 2481129 h 6860965"/>
              <a:gd name="connsiteX1298" fmla="*/ 2330964 w 12191853"/>
              <a:gd name="connsiteY1298" fmla="*/ 2514600 h 6860965"/>
              <a:gd name="connsiteX1299" fmla="*/ 2412861 w 12191853"/>
              <a:gd name="connsiteY1299" fmla="*/ 2665576 h 6860965"/>
              <a:gd name="connsiteX1300" fmla="*/ 2320993 w 12191853"/>
              <a:gd name="connsiteY1300" fmla="*/ 2716139 h 6860965"/>
              <a:gd name="connsiteX1301" fmla="*/ 2066044 w 12191853"/>
              <a:gd name="connsiteY1301" fmla="*/ 2720411 h 6860965"/>
              <a:gd name="connsiteX1302" fmla="*/ 1962070 w 12191853"/>
              <a:gd name="connsiteY1302" fmla="*/ 2650620 h 6860965"/>
              <a:gd name="connsiteX1303" fmla="*/ 2018330 w 12191853"/>
              <a:gd name="connsiteY1303" fmla="*/ 2549495 h 6860965"/>
              <a:gd name="connsiteX1304" fmla="*/ 2006223 w 12191853"/>
              <a:gd name="connsiteY1304" fmla="*/ 2459053 h 6860965"/>
              <a:gd name="connsiteX1305" fmla="*/ 1986283 w 12191853"/>
              <a:gd name="connsiteY1305" fmla="*/ 2457628 h 6860965"/>
              <a:gd name="connsiteX1306" fmla="*/ 1818216 w 12191853"/>
              <a:gd name="connsiteY1306" fmla="*/ 2560890 h 6860965"/>
              <a:gd name="connsiteX1307" fmla="*/ 1755547 w 12191853"/>
              <a:gd name="connsiteY1307" fmla="*/ 2615725 h 6860965"/>
              <a:gd name="connsiteX1308" fmla="*/ 1685756 w 12191853"/>
              <a:gd name="connsiteY1308" fmla="*/ 2729669 h 6860965"/>
              <a:gd name="connsiteX1309" fmla="*/ 1596025 w 12191853"/>
              <a:gd name="connsiteY1309" fmla="*/ 2817975 h 6860965"/>
              <a:gd name="connsiteX1310" fmla="*/ 1483506 w 12191853"/>
              <a:gd name="connsiteY1310" fmla="*/ 2936193 h 6860965"/>
              <a:gd name="connsiteX1311" fmla="*/ 1460005 w 12191853"/>
              <a:gd name="connsiteY1311" fmla="*/ 3055122 h 6860965"/>
              <a:gd name="connsiteX1312" fmla="*/ 1430094 w 12191853"/>
              <a:gd name="connsiteY1312" fmla="*/ 3155534 h 6860965"/>
              <a:gd name="connsiteX1313" fmla="*/ 1363152 w 12191853"/>
              <a:gd name="connsiteY1313" fmla="*/ 3090017 h 6860965"/>
              <a:gd name="connsiteX1314" fmla="*/ 1299771 w 12191853"/>
              <a:gd name="connsiteY1314" fmla="*/ 3049424 h 6860965"/>
              <a:gd name="connsiteX1315" fmla="*/ 1223571 w 12191853"/>
              <a:gd name="connsiteY1315" fmla="*/ 2931921 h 6860965"/>
              <a:gd name="connsiteX1316" fmla="*/ 1175857 w 12191853"/>
              <a:gd name="connsiteY1316" fmla="*/ 2875660 h 6860965"/>
              <a:gd name="connsiteX1317" fmla="*/ 1116749 w 12191853"/>
              <a:gd name="connsiteY1317" fmla="*/ 2854295 h 6860965"/>
              <a:gd name="connsiteX1318" fmla="*/ 1079539 w 12191853"/>
              <a:gd name="connsiteY1318" fmla="*/ 2835691 h 6860965"/>
              <a:gd name="connsiteX1319" fmla="*/ 1079328 w 12191853"/>
              <a:gd name="connsiteY1319" fmla="*/ 2835427 h 6860965"/>
              <a:gd name="connsiteX1320" fmla="*/ 1019767 w 12191853"/>
              <a:gd name="connsiteY1320" fmla="*/ 2845450 h 6860965"/>
              <a:gd name="connsiteX1321" fmla="*/ 934426 w 12191853"/>
              <a:gd name="connsiteY1321" fmla="*/ 2885705 h 6860965"/>
              <a:gd name="connsiteX1322" fmla="*/ 839961 w 12191853"/>
              <a:gd name="connsiteY1322" fmla="*/ 2962995 h 6860965"/>
              <a:gd name="connsiteX1323" fmla="*/ 829763 w 12191853"/>
              <a:gd name="connsiteY1323" fmla="*/ 2973729 h 6860965"/>
              <a:gd name="connsiteX1324" fmla="*/ 783067 w 12191853"/>
              <a:gd name="connsiteY1324" fmla="*/ 3009690 h 6860965"/>
              <a:gd name="connsiteX1325" fmla="*/ 661229 w 12191853"/>
              <a:gd name="connsiteY1325" fmla="*/ 3112207 h 6860965"/>
              <a:gd name="connsiteX1326" fmla="*/ 612923 w 12191853"/>
              <a:gd name="connsiteY1326" fmla="*/ 3176078 h 6860965"/>
              <a:gd name="connsiteX1327" fmla="*/ 598430 w 12191853"/>
              <a:gd name="connsiteY1327" fmla="*/ 3203451 h 6860965"/>
              <a:gd name="connsiteX1328" fmla="*/ 576425 w 12191853"/>
              <a:gd name="connsiteY1328" fmla="*/ 3227068 h 6860965"/>
              <a:gd name="connsiteX1329" fmla="*/ 442241 w 12191853"/>
              <a:gd name="connsiteY1329" fmla="*/ 3327437 h 6860965"/>
              <a:gd name="connsiteX1330" fmla="*/ 429896 w 12191853"/>
              <a:gd name="connsiteY1330" fmla="*/ 3363398 h 6860965"/>
              <a:gd name="connsiteX1331" fmla="*/ 427212 w 12191853"/>
              <a:gd name="connsiteY1331" fmla="*/ 3830356 h 6860965"/>
              <a:gd name="connsiteX1332" fmla="*/ 429896 w 12191853"/>
              <a:gd name="connsiteY1332" fmla="*/ 3958099 h 6860965"/>
              <a:gd name="connsiteX1333" fmla="*/ 444924 w 12191853"/>
              <a:gd name="connsiteY1333" fmla="*/ 3989766 h 6860965"/>
              <a:gd name="connsiteX1334" fmla="*/ 476055 w 12191853"/>
              <a:gd name="connsiteY1334" fmla="*/ 4058468 h 6860965"/>
              <a:gd name="connsiteX1335" fmla="*/ 490547 w 12191853"/>
              <a:gd name="connsiteY1335" fmla="*/ 4037536 h 6860965"/>
              <a:gd name="connsiteX1336" fmla="*/ 477665 w 12191853"/>
              <a:gd name="connsiteY1336" fmla="*/ 3899058 h 6860965"/>
              <a:gd name="connsiteX1337" fmla="*/ 468541 w 12191853"/>
              <a:gd name="connsiteY1337" fmla="*/ 3875442 h 6860965"/>
              <a:gd name="connsiteX1338" fmla="*/ 479275 w 12191853"/>
              <a:gd name="connsiteY1338" fmla="*/ 3884030 h 6860965"/>
              <a:gd name="connsiteX1339" fmla="*/ 503965 w 12191853"/>
              <a:gd name="connsiteY1339" fmla="*/ 4046660 h 6860965"/>
              <a:gd name="connsiteX1340" fmla="*/ 475518 w 12191853"/>
              <a:gd name="connsiteY1340" fmla="*/ 4087989 h 6860965"/>
              <a:gd name="connsiteX1341" fmla="*/ 538853 w 12191853"/>
              <a:gd name="connsiteY1341" fmla="*/ 4089599 h 6860965"/>
              <a:gd name="connsiteX1342" fmla="*/ 590380 w 12191853"/>
              <a:gd name="connsiteY1342" fmla="*/ 4115362 h 6860965"/>
              <a:gd name="connsiteX1343" fmla="*/ 595747 w 12191853"/>
              <a:gd name="connsiteY1343" fmla="*/ 4126096 h 6860965"/>
              <a:gd name="connsiteX1344" fmla="*/ 585549 w 12191853"/>
              <a:gd name="connsiteY1344" fmla="*/ 4122340 h 6860965"/>
              <a:gd name="connsiteX1345" fmla="*/ 504502 w 12191853"/>
              <a:gd name="connsiteY1345" fmla="*/ 4099260 h 6860965"/>
              <a:gd name="connsiteX1346" fmla="*/ 473372 w 12191853"/>
              <a:gd name="connsiteY1346" fmla="*/ 4105701 h 6860965"/>
              <a:gd name="connsiteX1347" fmla="*/ 514700 w 12191853"/>
              <a:gd name="connsiteY1347" fmla="*/ 4135758 h 6860965"/>
              <a:gd name="connsiteX1348" fmla="*/ 560859 w 12191853"/>
              <a:gd name="connsiteY1348" fmla="*/ 4239348 h 6860965"/>
              <a:gd name="connsiteX1349" fmla="*/ 559249 w 12191853"/>
              <a:gd name="connsiteY1349" fmla="*/ 4249545 h 6860965"/>
              <a:gd name="connsiteX1350" fmla="*/ 552271 w 12191853"/>
              <a:gd name="connsiteY1350" fmla="*/ 4242031 h 6860965"/>
              <a:gd name="connsiteX1351" fmla="*/ 500208 w 12191853"/>
              <a:gd name="connsiteY1351" fmla="*/ 4134148 h 6860965"/>
              <a:gd name="connsiteX1352" fmla="*/ 465857 w 12191853"/>
              <a:gd name="connsiteY1352" fmla="*/ 4119656 h 6860965"/>
              <a:gd name="connsiteX1353" fmla="*/ 465857 w 12191853"/>
              <a:gd name="connsiteY1353" fmla="*/ 4171182 h 6860965"/>
              <a:gd name="connsiteX1354" fmla="*/ 452976 w 12191853"/>
              <a:gd name="connsiteY1354" fmla="*/ 4217341 h 6860965"/>
              <a:gd name="connsiteX1355" fmla="*/ 444388 w 12191853"/>
              <a:gd name="connsiteY1355" fmla="*/ 4221635 h 6860965"/>
              <a:gd name="connsiteX1356" fmla="*/ 444924 w 12191853"/>
              <a:gd name="connsiteY1356" fmla="*/ 4212511 h 6860965"/>
              <a:gd name="connsiteX1357" fmla="*/ 454586 w 12191853"/>
              <a:gd name="connsiteY1357" fmla="*/ 4157227 h 6860965"/>
              <a:gd name="connsiteX1358" fmla="*/ 451902 w 12191853"/>
              <a:gd name="connsiteY1358" fmla="*/ 4135221 h 6860965"/>
              <a:gd name="connsiteX1359" fmla="*/ 449218 w 12191853"/>
              <a:gd name="connsiteY1359" fmla="*/ 4125023 h 6860965"/>
              <a:gd name="connsiteX1360" fmla="*/ 440631 w 12191853"/>
              <a:gd name="connsiteY1360" fmla="*/ 4132001 h 6860965"/>
              <a:gd name="connsiteX1361" fmla="*/ 426675 w 12191853"/>
              <a:gd name="connsiteY1361" fmla="*/ 4135758 h 6860965"/>
              <a:gd name="connsiteX1362" fmla="*/ 425602 w 12191853"/>
              <a:gd name="connsiteY1362" fmla="*/ 4134684 h 6860965"/>
              <a:gd name="connsiteX1363" fmla="*/ 404133 w 12191853"/>
              <a:gd name="connsiteY1363" fmla="*/ 4127170 h 6860965"/>
              <a:gd name="connsiteX1364" fmla="*/ 393398 w 12191853"/>
              <a:gd name="connsiteY1364" fmla="*/ 4135221 h 6860965"/>
              <a:gd name="connsiteX1365" fmla="*/ 397692 w 12191853"/>
              <a:gd name="connsiteY1365" fmla="*/ 4204997 h 6860965"/>
              <a:gd name="connsiteX1366" fmla="*/ 397155 w 12191853"/>
              <a:gd name="connsiteY1366" fmla="*/ 4215731 h 6860965"/>
              <a:gd name="connsiteX1367" fmla="*/ 389641 w 12191853"/>
              <a:gd name="connsiteY1367" fmla="*/ 4207144 h 6860965"/>
              <a:gd name="connsiteX1368" fmla="*/ 381590 w 12191853"/>
              <a:gd name="connsiteY1368" fmla="*/ 4137905 h 6860965"/>
              <a:gd name="connsiteX1369" fmla="*/ 379980 w 12191853"/>
              <a:gd name="connsiteY1369" fmla="*/ 4118046 h 6860965"/>
              <a:gd name="connsiteX1370" fmla="*/ 350459 w 12191853"/>
              <a:gd name="connsiteY1370" fmla="*/ 4120729 h 6860965"/>
              <a:gd name="connsiteX1371" fmla="*/ 291419 w 12191853"/>
              <a:gd name="connsiteY1371" fmla="*/ 4220025 h 6860965"/>
              <a:gd name="connsiteX1372" fmla="*/ 284441 w 12191853"/>
              <a:gd name="connsiteY1372" fmla="*/ 4229686 h 6860965"/>
              <a:gd name="connsiteX1373" fmla="*/ 282831 w 12191853"/>
              <a:gd name="connsiteY1373" fmla="*/ 4218952 h 6860965"/>
              <a:gd name="connsiteX1374" fmla="*/ 344018 w 12191853"/>
              <a:gd name="connsiteY1374" fmla="*/ 4108384 h 6860965"/>
              <a:gd name="connsiteX1375" fmla="*/ 381590 w 12191853"/>
              <a:gd name="connsiteY1375" fmla="*/ 4098723 h 6860965"/>
              <a:gd name="connsiteX1376" fmla="*/ 273170 w 12191853"/>
              <a:gd name="connsiteY1376" fmla="*/ 4056321 h 6860965"/>
              <a:gd name="connsiteX1377" fmla="*/ 262972 w 12191853"/>
              <a:gd name="connsiteY1377" fmla="*/ 4052027 h 6860965"/>
              <a:gd name="connsiteX1378" fmla="*/ 272633 w 12191853"/>
              <a:gd name="connsiteY1378" fmla="*/ 4048807 h 6860965"/>
              <a:gd name="connsiteX1379" fmla="*/ 361731 w 12191853"/>
              <a:gd name="connsiteY1379" fmla="*/ 4068666 h 6860965"/>
              <a:gd name="connsiteX1380" fmla="*/ 346703 w 12191853"/>
              <a:gd name="connsiteY1380" fmla="*/ 3972591 h 6860965"/>
              <a:gd name="connsiteX1381" fmla="*/ 369782 w 12191853"/>
              <a:gd name="connsiteY1381" fmla="*/ 3881883 h 6860965"/>
              <a:gd name="connsiteX1382" fmla="*/ 375149 w 12191853"/>
              <a:gd name="connsiteY1382" fmla="*/ 3875978 h 6860965"/>
              <a:gd name="connsiteX1383" fmla="*/ 376760 w 12191853"/>
              <a:gd name="connsiteY1383" fmla="*/ 3884566 h 6860965"/>
              <a:gd name="connsiteX1384" fmla="*/ 359047 w 12191853"/>
              <a:gd name="connsiteY1384" fmla="*/ 3983862 h 6860965"/>
              <a:gd name="connsiteX1385" fmla="*/ 356900 w 12191853"/>
              <a:gd name="connsiteY1385" fmla="*/ 4025190 h 6860965"/>
              <a:gd name="connsiteX1386" fmla="*/ 375149 w 12191853"/>
              <a:gd name="connsiteY1386" fmla="*/ 4059541 h 6860965"/>
              <a:gd name="connsiteX1387" fmla="*/ 418625 w 12191853"/>
              <a:gd name="connsiteY1387" fmla="*/ 3978495 h 6860965"/>
              <a:gd name="connsiteX1388" fmla="*/ 423455 w 12191853"/>
              <a:gd name="connsiteY1388" fmla="*/ 3968834 h 6860965"/>
              <a:gd name="connsiteX1389" fmla="*/ 419161 w 12191853"/>
              <a:gd name="connsiteY1389" fmla="*/ 3745552 h 6860965"/>
              <a:gd name="connsiteX1390" fmla="*/ 418088 w 12191853"/>
              <a:gd name="connsiteY1390" fmla="*/ 3741259 h 6860965"/>
              <a:gd name="connsiteX1391" fmla="*/ 415941 w 12191853"/>
              <a:gd name="connsiteY1391" fmla="*/ 3732671 h 6860965"/>
              <a:gd name="connsiteX1392" fmla="*/ 415941 w 12191853"/>
              <a:gd name="connsiteY1392" fmla="*/ 3560379 h 6860965"/>
              <a:gd name="connsiteX1393" fmla="*/ 418088 w 12191853"/>
              <a:gd name="connsiteY1393" fmla="*/ 3552328 h 6860965"/>
              <a:gd name="connsiteX1394" fmla="*/ 419698 w 12191853"/>
              <a:gd name="connsiteY1394" fmla="*/ 3464840 h 6860965"/>
              <a:gd name="connsiteX1395" fmla="*/ 421308 w 12191853"/>
              <a:gd name="connsiteY1395" fmla="*/ 3371449 h 6860965"/>
              <a:gd name="connsiteX1396" fmla="*/ 407890 w 12191853"/>
              <a:gd name="connsiteY1396" fmla="*/ 3345149 h 6860965"/>
              <a:gd name="connsiteX1397" fmla="*/ 281757 w 12191853"/>
              <a:gd name="connsiteY1397" fmla="*/ 3339245 h 6860965"/>
              <a:gd name="connsiteX1398" fmla="*/ 265119 w 12191853"/>
              <a:gd name="connsiteY1398" fmla="*/ 3355884 h 6860965"/>
              <a:gd name="connsiteX1399" fmla="*/ 171899 w 12191853"/>
              <a:gd name="connsiteY1399" fmla="*/ 3505753 h 6860965"/>
              <a:gd name="connsiteX1400" fmla="*/ 171612 w 12191853"/>
              <a:gd name="connsiteY1400" fmla="*/ 3542189 h 6860965"/>
              <a:gd name="connsiteX1401" fmla="*/ 167453 w 12191853"/>
              <a:gd name="connsiteY1401" fmla="*/ 3787923 h 6860965"/>
              <a:gd name="connsiteX1402" fmla="*/ 190954 w 12191853"/>
              <a:gd name="connsiteY1402" fmla="*/ 3941747 h 6860965"/>
              <a:gd name="connsiteX1403" fmla="*/ 185969 w 12191853"/>
              <a:gd name="connsiteY1403" fmla="*/ 4204530 h 6860965"/>
              <a:gd name="connsiteX1404" fmla="*/ 251487 w 12191853"/>
              <a:gd name="connsiteY1404" fmla="*/ 4515740 h 6860965"/>
              <a:gd name="connsiteX1405" fmla="*/ 257896 w 12191853"/>
              <a:gd name="connsiteY1405" fmla="*/ 4636805 h 6860965"/>
              <a:gd name="connsiteX1406" fmla="*/ 272139 w 12191853"/>
              <a:gd name="connsiteY1406" fmla="*/ 4724399 h 6860965"/>
              <a:gd name="connsiteX1407" fmla="*/ 301337 w 12191853"/>
              <a:gd name="connsiteY1407" fmla="*/ 4688792 h 6860965"/>
              <a:gd name="connsiteX1408" fmla="*/ 490057 w 12191853"/>
              <a:gd name="connsiteY1408" fmla="*/ 4593364 h 6860965"/>
              <a:gd name="connsiteX1409" fmla="*/ 621093 w 12191853"/>
              <a:gd name="connsiteY1409" fmla="*/ 4543513 h 6860965"/>
              <a:gd name="connsiteX1410" fmla="*/ 711536 w 12191853"/>
              <a:gd name="connsiteY1410" fmla="*/ 4488678 h 6860965"/>
              <a:gd name="connsiteX1411" fmla="*/ 1051231 w 12191853"/>
              <a:gd name="connsiteY1411" fmla="*/ 4463040 h 6860965"/>
              <a:gd name="connsiteX1412" fmla="*/ 1116036 w 12191853"/>
              <a:gd name="connsiteY1412" fmla="*/ 4529983 h 6860965"/>
              <a:gd name="connsiteX1413" fmla="*/ 1123870 w 12191853"/>
              <a:gd name="connsiteY1413" fmla="*/ 4634668 h 6860965"/>
              <a:gd name="connsiteX1414" fmla="*/ 1137401 w 12191853"/>
              <a:gd name="connsiteY1414" fmla="*/ 4577696 h 6860965"/>
              <a:gd name="connsiteX1415" fmla="*/ 1069035 w 12191853"/>
              <a:gd name="connsiteY1415" fmla="*/ 4336278 h 6860965"/>
              <a:gd name="connsiteX1416" fmla="*/ 991410 w 12191853"/>
              <a:gd name="connsiteY1416" fmla="*/ 4268624 h 6860965"/>
              <a:gd name="connsiteX1417" fmla="*/ 955091 w 12191853"/>
              <a:gd name="connsiteY1417" fmla="*/ 4207379 h 6860965"/>
              <a:gd name="connsiteX1418" fmla="*/ 878179 w 12191853"/>
              <a:gd name="connsiteY1418" fmla="*/ 3937474 h 6860965"/>
              <a:gd name="connsiteX1419" fmla="*/ 875330 w 12191853"/>
              <a:gd name="connsiteY1419" fmla="*/ 3850592 h 6860965"/>
              <a:gd name="connsiteX1420" fmla="*/ 889573 w 12191853"/>
              <a:gd name="connsiteY1420" fmla="*/ 3824242 h 6860965"/>
              <a:gd name="connsiteX1421" fmla="*/ 959364 w 12191853"/>
              <a:gd name="connsiteY1421" fmla="*/ 3824242 h 6860965"/>
              <a:gd name="connsiteX1422" fmla="*/ 985713 w 12191853"/>
              <a:gd name="connsiteY1422" fmla="*/ 3881214 h 6860965"/>
              <a:gd name="connsiteX1423" fmla="*/ 1008502 w 12191853"/>
              <a:gd name="connsiteY1423" fmla="*/ 3984476 h 6860965"/>
              <a:gd name="connsiteX1424" fmla="*/ 1019184 w 12191853"/>
              <a:gd name="connsiteY1424" fmla="*/ 4132603 h 6860965"/>
              <a:gd name="connsiteX1425" fmla="*/ 1007078 w 12191853"/>
              <a:gd name="connsiteY1425" fmla="*/ 4165362 h 6860965"/>
              <a:gd name="connsiteX1426" fmla="*/ 982864 w 12191853"/>
              <a:gd name="connsiteY1426" fmla="*/ 4140437 h 6860965"/>
              <a:gd name="connsiteX1427" fmla="*/ 955803 w 12191853"/>
              <a:gd name="connsiteY1427" fmla="*/ 4074919 h 6860965"/>
              <a:gd name="connsiteX1428" fmla="*/ 932302 w 12191853"/>
              <a:gd name="connsiteY1428" fmla="*/ 3948868 h 6860965"/>
              <a:gd name="connsiteX1429" fmla="*/ 946545 w 12191853"/>
              <a:gd name="connsiteY1429" fmla="*/ 3918246 h 6860965"/>
              <a:gd name="connsiteX1430" fmla="*/ 967197 w 12191853"/>
              <a:gd name="connsiteY1430" fmla="*/ 3952429 h 6860965"/>
              <a:gd name="connsiteX1431" fmla="*/ 945121 w 12191853"/>
              <a:gd name="connsiteY1431" fmla="*/ 3959550 h 6860965"/>
              <a:gd name="connsiteX1432" fmla="*/ 980728 w 12191853"/>
              <a:gd name="connsiteY1432" fmla="*/ 4090586 h 6860965"/>
              <a:gd name="connsiteX1433" fmla="*/ 992122 w 12191853"/>
              <a:gd name="connsiteY1433" fmla="*/ 4102693 h 6860965"/>
              <a:gd name="connsiteX1434" fmla="*/ 1004941 w 12191853"/>
              <a:gd name="connsiteY1434" fmla="*/ 4072070 h 6860965"/>
              <a:gd name="connsiteX1435" fmla="*/ 960076 w 12191853"/>
              <a:gd name="connsiteY1435" fmla="*/ 3878366 h 6860965"/>
              <a:gd name="connsiteX1436" fmla="*/ 915210 w 12191853"/>
              <a:gd name="connsiteY1436" fmla="*/ 3844895 h 6860965"/>
              <a:gd name="connsiteX1437" fmla="*/ 904528 w 12191853"/>
              <a:gd name="connsiteY1437" fmla="*/ 3868395 h 6860965"/>
              <a:gd name="connsiteX1438" fmla="*/ 907377 w 12191853"/>
              <a:gd name="connsiteY1438" fmla="*/ 3906139 h 6860965"/>
              <a:gd name="connsiteX1439" fmla="*/ 947257 w 12191853"/>
              <a:gd name="connsiteY1439" fmla="*/ 4111951 h 6860965"/>
              <a:gd name="connsiteX1440" fmla="*/ 977167 w 12191853"/>
              <a:gd name="connsiteY1440" fmla="*/ 4215924 h 6860965"/>
              <a:gd name="connsiteX1441" fmla="*/ 1007078 w 12191853"/>
              <a:gd name="connsiteY1441" fmla="*/ 4239425 h 6860965"/>
              <a:gd name="connsiteX1442" fmla="*/ 1030578 w 12191853"/>
              <a:gd name="connsiteY1442" fmla="*/ 4213076 h 6860965"/>
              <a:gd name="connsiteX1443" fmla="*/ 1045534 w 12191853"/>
              <a:gd name="connsiteY1443" fmla="*/ 4131179 h 6860965"/>
              <a:gd name="connsiteX1444" fmla="*/ 1024169 w 12191853"/>
              <a:gd name="connsiteY1444" fmla="*/ 3931064 h 6860965"/>
              <a:gd name="connsiteX1445" fmla="*/ 1024169 w 12191853"/>
              <a:gd name="connsiteY1445" fmla="*/ 3896169 h 6860965"/>
              <a:gd name="connsiteX1446" fmla="*/ 1033427 w 12191853"/>
              <a:gd name="connsiteY1446" fmla="*/ 3880502 h 6860965"/>
              <a:gd name="connsiteX1447" fmla="*/ 1039836 w 12191853"/>
              <a:gd name="connsiteY1447" fmla="*/ 3896169 h 6860965"/>
              <a:gd name="connsiteX1448" fmla="*/ 1052655 w 12191853"/>
              <a:gd name="connsiteY1448" fmla="*/ 3943883 h 6860965"/>
              <a:gd name="connsiteX1449" fmla="*/ 1164463 w 12191853"/>
              <a:gd name="connsiteY1449" fmla="*/ 4170347 h 6860965"/>
              <a:gd name="connsiteX1450" fmla="*/ 1169448 w 12191853"/>
              <a:gd name="connsiteY1450" fmla="*/ 4607607 h 6860965"/>
              <a:gd name="connsiteX1451" fmla="*/ 1207904 w 12191853"/>
              <a:gd name="connsiteY1451" fmla="*/ 4488678 h 6860965"/>
              <a:gd name="connsiteX1452" fmla="*/ 1259891 w 12191853"/>
              <a:gd name="connsiteY1452" fmla="*/ 4434554 h 6860965"/>
              <a:gd name="connsiteX1453" fmla="*/ 1569676 w 12191853"/>
              <a:gd name="connsiteY1453" fmla="*/ 4571287 h 6860965"/>
              <a:gd name="connsiteX1454" fmla="*/ 1752698 w 12191853"/>
              <a:gd name="connsiteY1454" fmla="*/ 4623274 h 6860965"/>
              <a:gd name="connsiteX1455" fmla="*/ 1934296 w 12191853"/>
              <a:gd name="connsiteY1455" fmla="*/ 4774962 h 6860965"/>
              <a:gd name="connsiteX1456" fmla="*/ 1995541 w 12191853"/>
              <a:gd name="connsiteY1456" fmla="*/ 4886057 h 6860965"/>
              <a:gd name="connsiteX1457" fmla="*/ 2009072 w 12191853"/>
              <a:gd name="connsiteY1457" fmla="*/ 4918104 h 6860965"/>
              <a:gd name="connsiteX1458" fmla="*/ 2025451 w 12191853"/>
              <a:gd name="connsiteY1458" fmla="*/ 4973652 h 6860965"/>
              <a:gd name="connsiteX1459" fmla="*/ 2063195 w 12191853"/>
              <a:gd name="connsiteY1459" fmla="*/ 5471444 h 6860965"/>
              <a:gd name="connsiteX1460" fmla="*/ 2063907 w 12191853"/>
              <a:gd name="connsiteY1460" fmla="*/ 5512749 h 6860965"/>
              <a:gd name="connsiteX1461" fmla="*/ 2280401 w 12191853"/>
              <a:gd name="connsiteY1461" fmla="*/ 5487824 h 6860965"/>
              <a:gd name="connsiteX1462" fmla="*/ 2320993 w 12191853"/>
              <a:gd name="connsiteY1462" fmla="*/ 5526992 h 6860965"/>
              <a:gd name="connsiteX1463" fmla="*/ 2327403 w 12191853"/>
              <a:gd name="connsiteY1463" fmla="*/ 5577554 h 6860965"/>
              <a:gd name="connsiteX1464" fmla="*/ 2333100 w 12191853"/>
              <a:gd name="connsiteY1464" fmla="*/ 5563311 h 6860965"/>
              <a:gd name="connsiteX1465" fmla="*/ 2278265 w 12191853"/>
              <a:gd name="connsiteY1465" fmla="*/ 5390971 h 6860965"/>
              <a:gd name="connsiteX1466" fmla="*/ 2264023 w 12191853"/>
              <a:gd name="connsiteY1466" fmla="*/ 5381713 h 6860965"/>
              <a:gd name="connsiteX1467" fmla="*/ 2225566 w 12191853"/>
              <a:gd name="connsiteY1467" fmla="*/ 5341121 h 6860965"/>
              <a:gd name="connsiteX1468" fmla="*/ 2175003 w 12191853"/>
              <a:gd name="connsiteY1468" fmla="*/ 5169493 h 6860965"/>
              <a:gd name="connsiteX1469" fmla="*/ 2211323 w 12191853"/>
              <a:gd name="connsiteY1469" fmla="*/ 5100414 h 6860965"/>
              <a:gd name="connsiteX1470" fmla="*/ 2235536 w 12191853"/>
              <a:gd name="connsiteY1470" fmla="*/ 5131037 h 6860965"/>
              <a:gd name="connsiteX1471" fmla="*/ 2261885 w 12191853"/>
              <a:gd name="connsiteY1471" fmla="*/ 5250678 h 6860965"/>
              <a:gd name="connsiteX1472" fmla="*/ 2258324 w 12191853"/>
              <a:gd name="connsiteY1472" fmla="*/ 5261360 h 6860965"/>
              <a:gd name="connsiteX1473" fmla="*/ 2259037 w 12191853"/>
              <a:gd name="connsiteY1473" fmla="*/ 5252102 h 6860965"/>
              <a:gd name="connsiteX1474" fmla="*/ 2257613 w 12191853"/>
              <a:gd name="connsiteY1474" fmla="*/ 5250678 h 6860965"/>
              <a:gd name="connsiteX1475" fmla="*/ 2224853 w 12191853"/>
              <a:gd name="connsiteY1475" fmla="*/ 5143143 h 6860965"/>
              <a:gd name="connsiteX1476" fmla="*/ 2202777 w 12191853"/>
              <a:gd name="connsiteY1476" fmla="*/ 5130325 h 6860965"/>
              <a:gd name="connsiteX1477" fmla="*/ 2196368 w 12191853"/>
              <a:gd name="connsiteY1477" fmla="*/ 5152401 h 6860965"/>
              <a:gd name="connsiteX1478" fmla="*/ 2234824 w 12191853"/>
              <a:gd name="connsiteY1478" fmla="*/ 5337560 h 6860965"/>
              <a:gd name="connsiteX1479" fmla="*/ 2255477 w 12191853"/>
              <a:gd name="connsiteY1479" fmla="*/ 5360349 h 6860965"/>
              <a:gd name="connsiteX1480" fmla="*/ 2273280 w 12191853"/>
              <a:gd name="connsiteY1480" fmla="*/ 5336136 h 6860965"/>
              <a:gd name="connsiteX1481" fmla="*/ 2273280 w 12191853"/>
              <a:gd name="connsiteY1481" fmla="*/ 5210797 h 6860965"/>
              <a:gd name="connsiteX1482" fmla="*/ 2273280 w 12191853"/>
              <a:gd name="connsiteY1482" fmla="*/ 5150977 h 6860965"/>
              <a:gd name="connsiteX1483" fmla="*/ 2313161 w 12191853"/>
              <a:gd name="connsiteY1483" fmla="*/ 5230737 h 6860965"/>
              <a:gd name="connsiteX1484" fmla="*/ 2368709 w 12191853"/>
              <a:gd name="connsiteY1484" fmla="*/ 5468596 h 6860965"/>
              <a:gd name="connsiteX1485" fmla="*/ 2358026 w 12191853"/>
              <a:gd name="connsiteY1485" fmla="*/ 5559039 h 6860965"/>
              <a:gd name="connsiteX1486" fmla="*/ 2374406 w 12191853"/>
              <a:gd name="connsiteY1486" fmla="*/ 5502067 h 6860965"/>
              <a:gd name="connsiteX1487" fmla="*/ 2406451 w 12191853"/>
              <a:gd name="connsiteY1487" fmla="*/ 5472156 h 6860965"/>
              <a:gd name="connsiteX1488" fmla="*/ 2584489 w 12191853"/>
              <a:gd name="connsiteY1488" fmla="*/ 5548356 h 6860965"/>
              <a:gd name="connsiteX1489" fmla="*/ 2608703 w 12191853"/>
              <a:gd name="connsiteY1489" fmla="*/ 5564736 h 6860965"/>
              <a:gd name="connsiteX1490" fmla="*/ 2804544 w 12191853"/>
              <a:gd name="connsiteY1490" fmla="*/ 5679392 h 6860965"/>
              <a:gd name="connsiteX1491" fmla="*/ 2896411 w 12191853"/>
              <a:gd name="connsiteY1491" fmla="*/ 6066801 h 6860965"/>
              <a:gd name="connsiteX1492" fmla="*/ 2855818 w 12191853"/>
              <a:gd name="connsiteY1492" fmla="*/ 6286855 h 6860965"/>
              <a:gd name="connsiteX1493" fmla="*/ 2849410 w 12191853"/>
              <a:gd name="connsiteY1493" fmla="*/ 6306083 h 6860965"/>
              <a:gd name="connsiteX1494" fmla="*/ 2777482 w 12191853"/>
              <a:gd name="connsiteY1494" fmla="*/ 6415754 h 6860965"/>
              <a:gd name="connsiteX1495" fmla="*/ 2780331 w 12191853"/>
              <a:gd name="connsiteY1495" fmla="*/ 6446377 h 6860965"/>
              <a:gd name="connsiteX1496" fmla="*/ 2844423 w 12191853"/>
              <a:gd name="connsiteY1496" fmla="*/ 6494803 h 6860965"/>
              <a:gd name="connsiteX1497" fmla="*/ 2931307 w 12191853"/>
              <a:gd name="connsiteY1497" fmla="*/ 6540381 h 6860965"/>
              <a:gd name="connsiteX1498" fmla="*/ 2949110 w 12191853"/>
              <a:gd name="connsiteY1498" fmla="*/ 6524001 h 6860965"/>
              <a:gd name="connsiteX1499" fmla="*/ 2907806 w 12191853"/>
              <a:gd name="connsiteY1499" fmla="*/ 6449226 h 6860965"/>
              <a:gd name="connsiteX1500" fmla="*/ 2897835 w 12191853"/>
              <a:gd name="connsiteY1500" fmla="*/ 6413618 h 6860965"/>
              <a:gd name="connsiteX1501" fmla="*/ 2909942 w 12191853"/>
              <a:gd name="connsiteY1501" fmla="*/ 6267627 h 6860965"/>
              <a:gd name="connsiteX1502" fmla="*/ 2912079 w 12191853"/>
              <a:gd name="connsiteY1502" fmla="*/ 6227747 h 6860965"/>
              <a:gd name="connsiteX1503" fmla="*/ 2943412 w 12191853"/>
              <a:gd name="connsiteY1503" fmla="*/ 6147986 h 6860965"/>
              <a:gd name="connsiteX1504" fmla="*/ 3124298 w 12191853"/>
              <a:gd name="connsiteY1504" fmla="*/ 6066801 h 6860965"/>
              <a:gd name="connsiteX1505" fmla="*/ 3174861 w 12191853"/>
              <a:gd name="connsiteY1505" fmla="*/ 6045437 h 6860965"/>
              <a:gd name="connsiteX1506" fmla="*/ 3272425 w 12191853"/>
              <a:gd name="connsiteY1506" fmla="*/ 6073210 h 6860965"/>
              <a:gd name="connsiteX1507" fmla="*/ 3409160 w 12191853"/>
              <a:gd name="connsiteY1507" fmla="*/ 6194988 h 6860965"/>
              <a:gd name="connsiteX1508" fmla="*/ 3425537 w 12191853"/>
              <a:gd name="connsiteY1508" fmla="*/ 6266203 h 6860965"/>
              <a:gd name="connsiteX1509" fmla="*/ 3425537 w 12191853"/>
              <a:gd name="connsiteY1509" fmla="*/ 6285431 h 6860965"/>
              <a:gd name="connsiteX1510" fmla="*/ 3426250 w 12191853"/>
              <a:gd name="connsiteY1510" fmla="*/ 6326736 h 6860965"/>
              <a:gd name="connsiteX1511" fmla="*/ 3392779 w 12191853"/>
              <a:gd name="connsiteY1511" fmla="*/ 6435695 h 6860965"/>
              <a:gd name="connsiteX1512" fmla="*/ 3365006 w 12191853"/>
              <a:gd name="connsiteY1512" fmla="*/ 6504061 h 6860965"/>
              <a:gd name="connsiteX1513" fmla="*/ 3325124 w 12191853"/>
              <a:gd name="connsiteY1513" fmla="*/ 6526850 h 6860965"/>
              <a:gd name="connsiteX1514" fmla="*/ 3228272 w 12191853"/>
              <a:gd name="connsiteY1514" fmla="*/ 6499788 h 6860965"/>
              <a:gd name="connsiteX1515" fmla="*/ 3124298 w 12191853"/>
              <a:gd name="connsiteY1515" fmla="*/ 6454210 h 6860965"/>
              <a:gd name="connsiteX1516" fmla="*/ 3102935 w 12191853"/>
              <a:gd name="connsiteY1516" fmla="*/ 6427861 h 6860965"/>
              <a:gd name="connsiteX1517" fmla="*/ 3069464 w 12191853"/>
              <a:gd name="connsiteY1517" fmla="*/ 6266915 h 6860965"/>
              <a:gd name="connsiteX1518" fmla="*/ 3105782 w 12191853"/>
              <a:gd name="connsiteY1518" fmla="*/ 6204958 h 6860965"/>
              <a:gd name="connsiteX1519" fmla="*/ 3232545 w 12191853"/>
              <a:gd name="connsiteY1519" fmla="*/ 6172199 h 6860965"/>
              <a:gd name="connsiteX1520" fmla="*/ 3277410 w 12191853"/>
              <a:gd name="connsiteY1520" fmla="*/ 6194988 h 6860965"/>
              <a:gd name="connsiteX1521" fmla="*/ 3327263 w 12191853"/>
              <a:gd name="connsiteY1521" fmla="*/ 6291128 h 6860965"/>
              <a:gd name="connsiteX1522" fmla="*/ 3291653 w 12191853"/>
              <a:gd name="connsiteY1522" fmla="*/ 6382283 h 6860965"/>
              <a:gd name="connsiteX1523" fmla="*/ 3238954 w 12191853"/>
              <a:gd name="connsiteY1523" fmla="*/ 6399375 h 6860965"/>
              <a:gd name="connsiteX1524" fmla="*/ 3201210 w 12191853"/>
              <a:gd name="connsiteY1524" fmla="*/ 6389405 h 6860965"/>
              <a:gd name="connsiteX1525" fmla="*/ 3155634 w 12191853"/>
              <a:gd name="connsiteY1525" fmla="*/ 6291128 h 6860965"/>
              <a:gd name="connsiteX1526" fmla="*/ 3201923 w 12191853"/>
              <a:gd name="connsiteY1526" fmla="*/ 6256945 h 6860965"/>
              <a:gd name="connsiteX1527" fmla="*/ 3252486 w 12191853"/>
              <a:gd name="connsiteY1527" fmla="*/ 6279734 h 6860965"/>
              <a:gd name="connsiteX1528" fmla="*/ 3263881 w 12191853"/>
              <a:gd name="connsiteY1528" fmla="*/ 6288992 h 6860965"/>
              <a:gd name="connsiteX1529" fmla="*/ 3217590 w 12191853"/>
              <a:gd name="connsiteY1529" fmla="*/ 6239853 h 6860965"/>
              <a:gd name="connsiteX1530" fmla="*/ 3142815 w 12191853"/>
              <a:gd name="connsiteY1530" fmla="*/ 6280446 h 6860965"/>
              <a:gd name="connsiteX1531" fmla="*/ 3140679 w 12191853"/>
              <a:gd name="connsiteY1531" fmla="*/ 6309644 h 6860965"/>
              <a:gd name="connsiteX1532" fmla="*/ 3169876 w 12191853"/>
              <a:gd name="connsiteY1532" fmla="*/ 6382283 h 6860965"/>
              <a:gd name="connsiteX1533" fmla="*/ 3197650 w 12191853"/>
              <a:gd name="connsiteY1533" fmla="*/ 6410769 h 6860965"/>
              <a:gd name="connsiteX1534" fmla="*/ 3293080 w 12191853"/>
              <a:gd name="connsiteY1534" fmla="*/ 6441392 h 6860965"/>
              <a:gd name="connsiteX1535" fmla="*/ 3337231 w 12191853"/>
              <a:gd name="connsiteY1535" fmla="*/ 6413618 h 6860965"/>
              <a:gd name="connsiteX1536" fmla="*/ 3362868 w 12191853"/>
              <a:gd name="connsiteY1536" fmla="*/ 6261930 h 6860965"/>
              <a:gd name="connsiteX1537" fmla="*/ 3346489 w 12191853"/>
              <a:gd name="connsiteY1537" fmla="*/ 6226322 h 6860965"/>
              <a:gd name="connsiteX1538" fmla="*/ 3247500 w 12191853"/>
              <a:gd name="connsiteY1538" fmla="*/ 6136592 h 6860965"/>
              <a:gd name="connsiteX1539" fmla="*/ 3180558 w 12191853"/>
              <a:gd name="connsiteY1539" fmla="*/ 6126622 h 6860965"/>
              <a:gd name="connsiteX1540" fmla="*/ 3033856 w 12191853"/>
              <a:gd name="connsiteY1540" fmla="*/ 6192852 h 6860965"/>
              <a:gd name="connsiteX1541" fmla="*/ 3018900 w 12191853"/>
              <a:gd name="connsiteY1541" fmla="*/ 6334569 h 6860965"/>
              <a:gd name="connsiteX1542" fmla="*/ 3047387 w 12191853"/>
              <a:gd name="connsiteY1542" fmla="*/ 6393678 h 6860965"/>
              <a:gd name="connsiteX1543" fmla="*/ 3081570 w 12191853"/>
              <a:gd name="connsiteY1543" fmla="*/ 6454210 h 6860965"/>
              <a:gd name="connsiteX1544" fmla="*/ 3228272 w 12191853"/>
              <a:gd name="connsiteY1544" fmla="*/ 6556760 h 6860965"/>
              <a:gd name="connsiteX1545" fmla="*/ 3357884 w 12191853"/>
              <a:gd name="connsiteY1545" fmla="*/ 6555336 h 6860965"/>
              <a:gd name="connsiteX1546" fmla="*/ 3398478 w 12191853"/>
              <a:gd name="connsiteY1546" fmla="*/ 6525425 h 6860965"/>
              <a:gd name="connsiteX1547" fmla="*/ 3443343 w 12191853"/>
              <a:gd name="connsiteY1547" fmla="*/ 6517592 h 6860965"/>
              <a:gd name="connsiteX1548" fmla="*/ 3453311 w 12191853"/>
              <a:gd name="connsiteY1548" fmla="*/ 6520441 h 6860965"/>
              <a:gd name="connsiteX1549" fmla="*/ 3634198 w 12191853"/>
              <a:gd name="connsiteY1549" fmla="*/ 6510470 h 6860965"/>
              <a:gd name="connsiteX1550" fmla="*/ 3711109 w 12191853"/>
              <a:gd name="connsiteY1550" fmla="*/ 6466317 h 6860965"/>
              <a:gd name="connsiteX1551" fmla="*/ 3765946 w 12191853"/>
              <a:gd name="connsiteY1551" fmla="*/ 6431422 h 6860965"/>
              <a:gd name="connsiteX1552" fmla="*/ 3811523 w 12191853"/>
              <a:gd name="connsiteY1552" fmla="*/ 6407921 h 6860965"/>
              <a:gd name="connsiteX1553" fmla="*/ 3862798 w 12191853"/>
              <a:gd name="connsiteY1553" fmla="*/ 6410057 h 6860965"/>
              <a:gd name="connsiteX1554" fmla="*/ 3884874 w 12191853"/>
              <a:gd name="connsiteY1554" fmla="*/ 6409345 h 6860965"/>
              <a:gd name="connsiteX1555" fmla="*/ 4004515 w 12191853"/>
              <a:gd name="connsiteY1555" fmla="*/ 6350237 h 6860965"/>
              <a:gd name="connsiteX1556" fmla="*/ 4010212 w 12191853"/>
              <a:gd name="connsiteY1556" fmla="*/ 6345251 h 6860965"/>
              <a:gd name="connsiteX1557" fmla="*/ 4072882 w 12191853"/>
              <a:gd name="connsiteY1557" fmla="*/ 6249824 h 6860965"/>
              <a:gd name="connsiteX1558" fmla="*/ 4053653 w 12191853"/>
              <a:gd name="connsiteY1558" fmla="*/ 6167927 h 6860965"/>
              <a:gd name="connsiteX1559" fmla="*/ 3964635 w 12191853"/>
              <a:gd name="connsiteY1559" fmla="*/ 6110242 h 6860965"/>
              <a:gd name="connsiteX1560" fmla="*/ 3909087 w 12191853"/>
              <a:gd name="connsiteY1560" fmla="*/ 6109530 h 6860965"/>
              <a:gd name="connsiteX1561" fmla="*/ 3830751 w 12191853"/>
              <a:gd name="connsiteY1561" fmla="*/ 6160805 h 6860965"/>
              <a:gd name="connsiteX1562" fmla="*/ 3811523 w 12191853"/>
              <a:gd name="connsiteY1562" fmla="*/ 6197836 h 6860965"/>
              <a:gd name="connsiteX1563" fmla="*/ 3812235 w 12191853"/>
              <a:gd name="connsiteY1563" fmla="*/ 6283294 h 6860965"/>
              <a:gd name="connsiteX1564" fmla="*/ 3859949 w 12191853"/>
              <a:gd name="connsiteY1564" fmla="*/ 6323175 h 6860965"/>
              <a:gd name="connsiteX1565" fmla="*/ 3961786 w 12191853"/>
              <a:gd name="connsiteY1565" fmla="*/ 6256945 h 6860965"/>
              <a:gd name="connsiteX1566" fmla="*/ 3961786 w 12191853"/>
              <a:gd name="connsiteY1566" fmla="*/ 6214928 h 6860965"/>
              <a:gd name="connsiteX1567" fmla="*/ 3959650 w 12191853"/>
              <a:gd name="connsiteY1567" fmla="*/ 6249824 h 6860965"/>
              <a:gd name="connsiteX1568" fmla="*/ 3948255 w 12191853"/>
              <a:gd name="connsiteY1568" fmla="*/ 6269764 h 6860965"/>
              <a:gd name="connsiteX1569" fmla="*/ 3826478 w 12191853"/>
              <a:gd name="connsiteY1569" fmla="*/ 6261218 h 6860965"/>
              <a:gd name="connsiteX1570" fmla="*/ 3825766 w 12191853"/>
              <a:gd name="connsiteY1570" fmla="*/ 6222762 h 6860965"/>
              <a:gd name="connsiteX1571" fmla="*/ 3882738 w 12191853"/>
              <a:gd name="connsiteY1571" fmla="*/ 6143001 h 6860965"/>
              <a:gd name="connsiteX1572" fmla="*/ 3924042 w 12191853"/>
              <a:gd name="connsiteY1572" fmla="*/ 6132319 h 6860965"/>
              <a:gd name="connsiteX1573" fmla="*/ 4021607 w 12191853"/>
              <a:gd name="connsiteY1573" fmla="*/ 6179321 h 6860965"/>
              <a:gd name="connsiteX1574" fmla="*/ 4033713 w 12191853"/>
              <a:gd name="connsiteY1574" fmla="*/ 6212079 h 6860965"/>
              <a:gd name="connsiteX1575" fmla="*/ 3985287 w 12191853"/>
              <a:gd name="connsiteY1575" fmla="*/ 6344540 h 6860965"/>
              <a:gd name="connsiteX1576" fmla="*/ 3961786 w 12191853"/>
              <a:gd name="connsiteY1576" fmla="*/ 6361631 h 6860965"/>
              <a:gd name="connsiteX1577" fmla="*/ 3836448 w 12191853"/>
              <a:gd name="connsiteY1577" fmla="*/ 6389405 h 6860965"/>
              <a:gd name="connsiteX1578" fmla="*/ 3770930 w 12191853"/>
              <a:gd name="connsiteY1578" fmla="*/ 6373737 h 6860965"/>
              <a:gd name="connsiteX1579" fmla="*/ 3768795 w 12191853"/>
              <a:gd name="connsiteY1579" fmla="*/ 6356646 h 6860965"/>
              <a:gd name="connsiteX1580" fmla="*/ 3759536 w 12191853"/>
              <a:gd name="connsiteY1580" fmla="*/ 6280446 h 6860965"/>
              <a:gd name="connsiteX1581" fmla="*/ 3755975 w 12191853"/>
              <a:gd name="connsiteY1581" fmla="*/ 6241278 h 6860965"/>
              <a:gd name="connsiteX1582" fmla="*/ 3764520 w 12191853"/>
              <a:gd name="connsiteY1582" fmla="*/ 6152259 h 6860965"/>
              <a:gd name="connsiteX1583" fmla="*/ 3775915 w 12191853"/>
              <a:gd name="connsiteY1583" fmla="*/ 6134455 h 6860965"/>
              <a:gd name="connsiteX1584" fmla="*/ 3912649 w 12191853"/>
              <a:gd name="connsiteY1584" fmla="*/ 6046861 h 6860965"/>
              <a:gd name="connsiteX1585" fmla="*/ 3976741 w 12191853"/>
              <a:gd name="connsiteY1585" fmla="*/ 6048285 h 6860965"/>
              <a:gd name="connsiteX1586" fmla="*/ 4013773 w 12191853"/>
              <a:gd name="connsiteY1586" fmla="*/ 6062528 h 6860965"/>
              <a:gd name="connsiteX1587" fmla="*/ 4101367 w 12191853"/>
              <a:gd name="connsiteY1587" fmla="*/ 6120924 h 6860965"/>
              <a:gd name="connsiteX1588" fmla="*/ 4141248 w 12191853"/>
              <a:gd name="connsiteY1588" fmla="*/ 6105969 h 6860965"/>
              <a:gd name="connsiteX1589" fmla="*/ 4245934 w 12191853"/>
              <a:gd name="connsiteY1589" fmla="*/ 5971373 h 6860965"/>
              <a:gd name="connsiteX1590" fmla="*/ 4271571 w 12191853"/>
              <a:gd name="connsiteY1590" fmla="*/ 5947160 h 6860965"/>
              <a:gd name="connsiteX1591" fmla="*/ 4287237 w 12191853"/>
              <a:gd name="connsiteY1591" fmla="*/ 5923659 h 6860965"/>
              <a:gd name="connsiteX1592" fmla="*/ 4302192 w 12191853"/>
              <a:gd name="connsiteY1592" fmla="*/ 5905855 h 6860965"/>
              <a:gd name="connsiteX1593" fmla="*/ 4369136 w 12191853"/>
              <a:gd name="connsiteY1593" fmla="*/ 5894461 h 6860965"/>
              <a:gd name="connsiteX1594" fmla="*/ 4475247 w 12191853"/>
              <a:gd name="connsiteY1594" fmla="*/ 5907992 h 6860965"/>
              <a:gd name="connsiteX1595" fmla="*/ 4564977 w 12191853"/>
              <a:gd name="connsiteY1595" fmla="*/ 5927932 h 6860965"/>
              <a:gd name="connsiteX1596" fmla="*/ 4649009 w 12191853"/>
              <a:gd name="connsiteY1596" fmla="*/ 5958554 h 6860965"/>
              <a:gd name="connsiteX1597" fmla="*/ 4697436 w 12191853"/>
              <a:gd name="connsiteY1597" fmla="*/ 6006268 h 6860965"/>
              <a:gd name="connsiteX1598" fmla="*/ 4752984 w 12191853"/>
              <a:gd name="connsiteY1598" fmla="*/ 6243414 h 6860965"/>
              <a:gd name="connsiteX1599" fmla="*/ 4761530 w 12191853"/>
              <a:gd name="connsiteY1599" fmla="*/ 6269051 h 6860965"/>
              <a:gd name="connsiteX1600" fmla="*/ 4757256 w 12191853"/>
              <a:gd name="connsiteY1600" fmla="*/ 6304659 h 6860965"/>
              <a:gd name="connsiteX1601" fmla="*/ 4671798 w 12191853"/>
              <a:gd name="connsiteY1601" fmla="*/ 6387980 h 6860965"/>
              <a:gd name="connsiteX1602" fmla="*/ 4577083 w 12191853"/>
              <a:gd name="connsiteY1602" fmla="*/ 6477712 h 6860965"/>
              <a:gd name="connsiteX1603" fmla="*/ 4517975 w 12191853"/>
              <a:gd name="connsiteY1603" fmla="*/ 6513319 h 6860965"/>
              <a:gd name="connsiteX1604" fmla="*/ 4514414 w 12191853"/>
              <a:gd name="connsiteY1604" fmla="*/ 6515455 h 6860965"/>
              <a:gd name="connsiteX1605" fmla="*/ 4578508 w 12191853"/>
              <a:gd name="connsiteY1605" fmla="*/ 6524001 h 6860965"/>
              <a:gd name="connsiteX1606" fmla="*/ 4609130 w 12191853"/>
              <a:gd name="connsiteY1606" fmla="*/ 6520441 h 6860965"/>
              <a:gd name="connsiteX1607" fmla="*/ 4632630 w 12191853"/>
              <a:gd name="connsiteY1607" fmla="*/ 6514743 h 6860965"/>
              <a:gd name="connsiteX1608" fmla="*/ 4698862 w 12191853"/>
              <a:gd name="connsiteY1608" fmla="*/ 6518304 h 6860965"/>
              <a:gd name="connsiteX1609" fmla="*/ 4728770 w 12191853"/>
              <a:gd name="connsiteY1609" fmla="*/ 6555336 h 6860965"/>
              <a:gd name="connsiteX1610" fmla="*/ 4859093 w 12191853"/>
              <a:gd name="connsiteY1610" fmla="*/ 6625126 h 6860965"/>
              <a:gd name="connsiteX1611" fmla="*/ 4937431 w 12191853"/>
              <a:gd name="connsiteY1611" fmla="*/ 6621565 h 6860965"/>
              <a:gd name="connsiteX1612" fmla="*/ 5029298 w 12191853"/>
              <a:gd name="connsiteY1612" fmla="*/ 6625839 h 6860965"/>
              <a:gd name="connsiteX1613" fmla="*/ 5065619 w 12191853"/>
              <a:gd name="connsiteY1613" fmla="*/ 6642930 h 6860965"/>
              <a:gd name="connsiteX1614" fmla="*/ 5175289 w 12191853"/>
              <a:gd name="connsiteY1614" fmla="*/ 6670704 h 6860965"/>
              <a:gd name="connsiteX1615" fmla="*/ 5241520 w 12191853"/>
              <a:gd name="connsiteY1615" fmla="*/ 6679250 h 6860965"/>
              <a:gd name="connsiteX1616" fmla="*/ 5278550 w 12191853"/>
              <a:gd name="connsiteY1616" fmla="*/ 6697766 h 6860965"/>
              <a:gd name="connsiteX1617" fmla="*/ 5346918 w 12191853"/>
              <a:gd name="connsiteY1617" fmla="*/ 6733373 h 6860965"/>
              <a:gd name="connsiteX1618" fmla="*/ 5363296 w 12191853"/>
              <a:gd name="connsiteY1618" fmla="*/ 6763283 h 6860965"/>
              <a:gd name="connsiteX1619" fmla="*/ 5279262 w 12191853"/>
              <a:gd name="connsiteY1619" fmla="*/ 6756162 h 6860965"/>
              <a:gd name="connsiteX1620" fmla="*/ 5245791 w 12191853"/>
              <a:gd name="connsiteY1620" fmla="*/ 6760435 h 6860965"/>
              <a:gd name="connsiteX1621" fmla="*/ 5227275 w 12191853"/>
              <a:gd name="connsiteY1621" fmla="*/ 6761859 h 6860965"/>
              <a:gd name="connsiteX1622" fmla="*/ 5159622 w 12191853"/>
              <a:gd name="connsiteY1622" fmla="*/ 6751177 h 6860965"/>
              <a:gd name="connsiteX1623" fmla="*/ 5111195 w 12191853"/>
              <a:gd name="connsiteY1623" fmla="*/ 6759011 h 6860965"/>
              <a:gd name="connsiteX1624" fmla="*/ 5089831 w 12191853"/>
              <a:gd name="connsiteY1624" fmla="*/ 6756162 h 6860965"/>
              <a:gd name="connsiteX1625" fmla="*/ 4966629 w 12191853"/>
              <a:gd name="connsiteY1625" fmla="*/ 6734085 h 6860965"/>
              <a:gd name="connsiteX1626" fmla="*/ 4929597 w 12191853"/>
              <a:gd name="connsiteY1626" fmla="*/ 6720554 h 6860965"/>
              <a:gd name="connsiteX1627" fmla="*/ 4834168 w 12191853"/>
              <a:gd name="connsiteY1627" fmla="*/ 6723403 h 6860965"/>
              <a:gd name="connsiteX1628" fmla="*/ 4721649 w 12191853"/>
              <a:gd name="connsiteY1628" fmla="*/ 6688508 h 6860965"/>
              <a:gd name="connsiteX1629" fmla="*/ 4657556 w 12191853"/>
              <a:gd name="connsiteY1629" fmla="*/ 6664294 h 6860965"/>
              <a:gd name="connsiteX1630" fmla="*/ 4609130 w 12191853"/>
              <a:gd name="connsiteY1630" fmla="*/ 6694205 h 6860965"/>
              <a:gd name="connsiteX1631" fmla="*/ 4604144 w 12191853"/>
              <a:gd name="connsiteY1631" fmla="*/ 6709872 h 6860965"/>
              <a:gd name="connsiteX1632" fmla="*/ 4618388 w 12191853"/>
              <a:gd name="connsiteY1632" fmla="*/ 6716994 h 6860965"/>
              <a:gd name="connsiteX1633" fmla="*/ 4663253 w 12191853"/>
              <a:gd name="connsiteY1633" fmla="*/ 6723403 h 6860965"/>
              <a:gd name="connsiteX1634" fmla="*/ 4767938 w 12191853"/>
              <a:gd name="connsiteY1634" fmla="*/ 6768980 h 6860965"/>
              <a:gd name="connsiteX1635" fmla="*/ 4790016 w 12191853"/>
              <a:gd name="connsiteY1635" fmla="*/ 6778238 h 6860965"/>
              <a:gd name="connsiteX1636" fmla="*/ 4978024 w 12191853"/>
              <a:gd name="connsiteY1636" fmla="*/ 6825240 h 6860965"/>
              <a:gd name="connsiteX1637" fmla="*/ 5025025 w 12191853"/>
              <a:gd name="connsiteY1637" fmla="*/ 6831650 h 6860965"/>
              <a:gd name="connsiteX1638" fmla="*/ 5059209 w 12191853"/>
              <a:gd name="connsiteY1638" fmla="*/ 6827377 h 6860965"/>
              <a:gd name="connsiteX1639" fmla="*/ 5063481 w 12191853"/>
              <a:gd name="connsiteY1639" fmla="*/ 6825240 h 6860965"/>
              <a:gd name="connsiteX1640" fmla="*/ 5094461 w 12191853"/>
              <a:gd name="connsiteY1640" fmla="*/ 6826932 h 6860965"/>
              <a:gd name="connsiteX1641" fmla="*/ 5441870 w 12191853"/>
              <a:gd name="connsiteY1641" fmla="*/ 6763480 h 6860965"/>
              <a:gd name="connsiteX1642" fmla="*/ 6158002 w 12191853"/>
              <a:gd name="connsiteY1642" fmla="*/ 6660208 h 6860965"/>
              <a:gd name="connsiteX1643" fmla="*/ 6731417 w 12191853"/>
              <a:gd name="connsiteY1643" fmla="*/ 6651331 h 6860965"/>
              <a:gd name="connsiteX1644" fmla="*/ 7024381 w 12191853"/>
              <a:gd name="connsiteY1644" fmla="*/ 6613437 h 6860965"/>
              <a:gd name="connsiteX1645" fmla="*/ 8587665 w 12191853"/>
              <a:gd name="connsiteY1645" fmla="*/ 6566516 h 6860965"/>
              <a:gd name="connsiteX1646" fmla="*/ 12191853 w 12191853"/>
              <a:gd name="connsiteY1646" fmla="*/ 6601600 h 6860965"/>
              <a:gd name="connsiteX1647" fmla="*/ 12191853 w 12191853"/>
              <a:gd name="connsiteY1647" fmla="*/ 6859807 h 6860965"/>
              <a:gd name="connsiteX1648" fmla="*/ 4228841 w 12191853"/>
              <a:gd name="connsiteY1648" fmla="*/ 6860848 h 6860965"/>
              <a:gd name="connsiteX1649" fmla="*/ 3964635 w 12191853"/>
              <a:gd name="connsiteY1649" fmla="*/ 6831650 h 6860965"/>
              <a:gd name="connsiteX1650" fmla="*/ 3773066 w 12191853"/>
              <a:gd name="connsiteY1650" fmla="*/ 6853726 h 6860965"/>
              <a:gd name="connsiteX1651" fmla="*/ 3723217 w 12191853"/>
              <a:gd name="connsiteY1651" fmla="*/ 6860848 h 6860965"/>
              <a:gd name="connsiteX1652" fmla="*/ 29296 w 12191853"/>
              <a:gd name="connsiteY1652" fmla="*/ 6860848 h 6860965"/>
              <a:gd name="connsiteX1653" fmla="*/ 810 w 12191853"/>
              <a:gd name="connsiteY1653" fmla="*/ 6832362 h 6860965"/>
              <a:gd name="connsiteX1654" fmla="*/ 810 w 12191853"/>
              <a:gd name="connsiteY1654" fmla="*/ 6549639 h 6860965"/>
              <a:gd name="connsiteX1655" fmla="*/ 4371 w 12191853"/>
              <a:gd name="connsiteY1655" fmla="*/ 6535396 h 6860965"/>
              <a:gd name="connsiteX1656" fmla="*/ 4371 w 12191853"/>
              <a:gd name="connsiteY1656" fmla="*/ 6540381 h 6860965"/>
              <a:gd name="connsiteX1657" fmla="*/ 201636 w 12191853"/>
              <a:gd name="connsiteY1657" fmla="*/ 6520441 h 6860965"/>
              <a:gd name="connsiteX1658" fmla="*/ 206621 w 12191853"/>
              <a:gd name="connsiteY1658" fmla="*/ 6495515 h 6860965"/>
              <a:gd name="connsiteX1659" fmla="*/ 132558 w 12191853"/>
              <a:gd name="connsiteY1659" fmla="*/ 6394390 h 6860965"/>
              <a:gd name="connsiteX1660" fmla="*/ 117603 w 12191853"/>
              <a:gd name="connsiteY1660" fmla="*/ 6373737 h 6860965"/>
              <a:gd name="connsiteX1661" fmla="*/ 30008 w 12191853"/>
              <a:gd name="connsiteY1661" fmla="*/ 6477712 h 6860965"/>
              <a:gd name="connsiteX1662" fmla="*/ 12205 w 12191853"/>
              <a:gd name="connsiteY1662" fmla="*/ 6485545 h 6860965"/>
              <a:gd name="connsiteX1663" fmla="*/ 7220 w 12191853"/>
              <a:gd name="connsiteY1663" fmla="*/ 6467741 h 6860965"/>
              <a:gd name="connsiteX1664" fmla="*/ 75586 w 12191853"/>
              <a:gd name="connsiteY1664" fmla="*/ 6281870 h 6860965"/>
              <a:gd name="connsiteX1665" fmla="*/ 77010 w 12191853"/>
              <a:gd name="connsiteY1665" fmla="*/ 6244126 h 6860965"/>
              <a:gd name="connsiteX1666" fmla="*/ 4371 w 12191853"/>
              <a:gd name="connsiteY1666" fmla="*/ 6209943 h 6860965"/>
              <a:gd name="connsiteX1667" fmla="*/ 4371 w 12191853"/>
              <a:gd name="connsiteY1667" fmla="*/ 6215640 h 6860965"/>
              <a:gd name="connsiteX1668" fmla="*/ 810 w 12191853"/>
              <a:gd name="connsiteY1668" fmla="*/ 6202110 h 6860965"/>
              <a:gd name="connsiteX1669" fmla="*/ 810 w 12191853"/>
              <a:gd name="connsiteY1669" fmla="*/ 32047 h 6860965"/>
              <a:gd name="connsiteX1670" fmla="*/ 2947 w 12191853"/>
              <a:gd name="connsiteY1670" fmla="*/ 0 h 6860965"/>
              <a:gd name="connsiteX0" fmla="*/ 2973323 w 12191853"/>
              <a:gd name="connsiteY0" fmla="*/ 6688508 h 6860965"/>
              <a:gd name="connsiteX1" fmla="*/ 2949110 w 12191853"/>
              <a:gd name="connsiteY1" fmla="*/ 6708448 h 6860965"/>
              <a:gd name="connsiteX2" fmla="*/ 2910653 w 12191853"/>
              <a:gd name="connsiteY2" fmla="*/ 6788209 h 6860965"/>
              <a:gd name="connsiteX3" fmla="*/ 2898547 w 12191853"/>
              <a:gd name="connsiteY3" fmla="*/ 6794618 h 6860965"/>
              <a:gd name="connsiteX4" fmla="*/ 2894275 w 12191853"/>
              <a:gd name="connsiteY4" fmla="*/ 6781087 h 6860965"/>
              <a:gd name="connsiteX5" fmla="*/ 2897122 w 12191853"/>
              <a:gd name="connsiteY5" fmla="*/ 6738358 h 6860965"/>
              <a:gd name="connsiteX6" fmla="*/ 2881455 w 12191853"/>
              <a:gd name="connsiteY6" fmla="*/ 6722691 h 6860965"/>
              <a:gd name="connsiteX7" fmla="*/ 2831605 w 12191853"/>
              <a:gd name="connsiteY7" fmla="*/ 6729812 h 6860965"/>
              <a:gd name="connsiteX8" fmla="*/ 2820211 w 12191853"/>
              <a:gd name="connsiteY8" fmla="*/ 6748328 h 6860965"/>
              <a:gd name="connsiteX9" fmla="*/ 2948398 w 12191853"/>
              <a:gd name="connsiteY9" fmla="*/ 6833786 h 6860965"/>
              <a:gd name="connsiteX10" fmla="*/ 3017477 w 12191853"/>
              <a:gd name="connsiteY10" fmla="*/ 6798179 h 6860965"/>
              <a:gd name="connsiteX11" fmla="*/ 3007506 w 12191853"/>
              <a:gd name="connsiteY11" fmla="*/ 6707736 h 6860965"/>
              <a:gd name="connsiteX12" fmla="*/ 2973323 w 12191853"/>
              <a:gd name="connsiteY12" fmla="*/ 6688508 h 6860965"/>
              <a:gd name="connsiteX13" fmla="*/ 1565403 w 12191853"/>
              <a:gd name="connsiteY13" fmla="*/ 6626551 h 6860965"/>
              <a:gd name="connsiteX14" fmla="*/ 1489915 w 12191853"/>
              <a:gd name="connsiteY14" fmla="*/ 6695629 h 6860965"/>
              <a:gd name="connsiteX15" fmla="*/ 1510567 w 12191853"/>
              <a:gd name="connsiteY15" fmla="*/ 6789633 h 6860965"/>
              <a:gd name="connsiteX16" fmla="*/ 1753410 w 12191853"/>
              <a:gd name="connsiteY16" fmla="*/ 6744768 h 6860965"/>
              <a:gd name="connsiteX17" fmla="*/ 1751274 w 12191853"/>
              <a:gd name="connsiteY17" fmla="*/ 6731949 h 6860965"/>
              <a:gd name="connsiteX18" fmla="*/ 1658694 w 12191853"/>
              <a:gd name="connsiteY18" fmla="*/ 6689220 h 6860965"/>
              <a:gd name="connsiteX19" fmla="*/ 1633057 w 12191853"/>
              <a:gd name="connsiteY19" fmla="*/ 6789633 h 6860965"/>
              <a:gd name="connsiteX20" fmla="*/ 1601010 w 12191853"/>
              <a:gd name="connsiteY20" fmla="*/ 6664294 h 6860965"/>
              <a:gd name="connsiteX21" fmla="*/ 1565403 w 12191853"/>
              <a:gd name="connsiteY21" fmla="*/ 6626551 h 6860965"/>
              <a:gd name="connsiteX22" fmla="*/ 1982100 w 12191853"/>
              <a:gd name="connsiteY22" fmla="*/ 6616314 h 6860965"/>
              <a:gd name="connsiteX23" fmla="*/ 1957085 w 12191853"/>
              <a:gd name="connsiteY23" fmla="*/ 6616581 h 6860965"/>
              <a:gd name="connsiteX24" fmla="*/ 1934296 w 12191853"/>
              <a:gd name="connsiteY24" fmla="*/ 6650051 h 6860965"/>
              <a:gd name="connsiteX25" fmla="*/ 1910795 w 12191853"/>
              <a:gd name="connsiteY25" fmla="*/ 6781799 h 6860965"/>
              <a:gd name="connsiteX26" fmla="*/ 1882309 w 12191853"/>
              <a:gd name="connsiteY26" fmla="*/ 6699190 h 6860965"/>
              <a:gd name="connsiteX27" fmla="*/ 1865218 w 12191853"/>
              <a:gd name="connsiteY27" fmla="*/ 6692068 h 6860965"/>
              <a:gd name="connsiteX28" fmla="*/ 1794003 w 12191853"/>
              <a:gd name="connsiteY28" fmla="*/ 6729812 h 6860965"/>
              <a:gd name="connsiteX29" fmla="*/ 1790442 w 12191853"/>
              <a:gd name="connsiteY29" fmla="*/ 6746904 h 6860965"/>
              <a:gd name="connsiteX30" fmla="*/ 2003375 w 12191853"/>
              <a:gd name="connsiteY30" fmla="*/ 6794618 h 6860965"/>
              <a:gd name="connsiteX31" fmla="*/ 2055362 w 12191853"/>
              <a:gd name="connsiteY31" fmla="*/ 6724115 h 6860965"/>
              <a:gd name="connsiteX32" fmla="*/ 2005511 w 12191853"/>
              <a:gd name="connsiteY32" fmla="*/ 6625126 h 6860965"/>
              <a:gd name="connsiteX33" fmla="*/ 1982100 w 12191853"/>
              <a:gd name="connsiteY33" fmla="*/ 6616314 h 6860965"/>
              <a:gd name="connsiteX34" fmla="*/ 2665674 w 12191853"/>
              <a:gd name="connsiteY34" fmla="*/ 6593079 h 6860965"/>
              <a:gd name="connsiteX35" fmla="*/ 2597308 w 12191853"/>
              <a:gd name="connsiteY35" fmla="*/ 6649339 h 6860965"/>
              <a:gd name="connsiteX36" fmla="*/ 2615111 w 12191853"/>
              <a:gd name="connsiteY36" fmla="*/ 6719842 h 6860965"/>
              <a:gd name="connsiteX37" fmla="*/ 2797421 w 12191853"/>
              <a:gd name="connsiteY37" fmla="*/ 6724827 h 6860965"/>
              <a:gd name="connsiteX38" fmla="*/ 2746148 w 12191853"/>
              <a:gd name="connsiteY38" fmla="*/ 6677825 h 6860965"/>
              <a:gd name="connsiteX39" fmla="*/ 2729055 w 12191853"/>
              <a:gd name="connsiteY39" fmla="*/ 6679962 h 6860965"/>
              <a:gd name="connsiteX40" fmla="*/ 2708403 w 12191853"/>
              <a:gd name="connsiteY40" fmla="*/ 6714857 h 6860965"/>
              <a:gd name="connsiteX41" fmla="*/ 2693449 w 12191853"/>
              <a:gd name="connsiteY41" fmla="*/ 6726964 h 6860965"/>
              <a:gd name="connsiteX42" fmla="*/ 2685616 w 12191853"/>
              <a:gd name="connsiteY42" fmla="*/ 6709872 h 6860965"/>
              <a:gd name="connsiteX43" fmla="*/ 2697010 w 12191853"/>
              <a:gd name="connsiteY43" fmla="*/ 6636521 h 6860965"/>
              <a:gd name="connsiteX44" fmla="*/ 2665674 w 12191853"/>
              <a:gd name="connsiteY44" fmla="*/ 6593079 h 6860965"/>
              <a:gd name="connsiteX45" fmla="*/ 551302 w 12191853"/>
              <a:gd name="connsiteY45" fmla="*/ 6500500 h 6860965"/>
              <a:gd name="connsiteX46" fmla="*/ 522104 w 12191853"/>
              <a:gd name="connsiteY46" fmla="*/ 6518304 h 6860965"/>
              <a:gd name="connsiteX47" fmla="*/ 402463 w 12191853"/>
              <a:gd name="connsiteY47" fmla="*/ 6685659 h 6860965"/>
              <a:gd name="connsiteX48" fmla="*/ 383235 w 12191853"/>
              <a:gd name="connsiteY48" fmla="*/ 6674977 h 6860965"/>
              <a:gd name="connsiteX49" fmla="*/ 403887 w 12191853"/>
              <a:gd name="connsiteY49" fmla="*/ 6576700 h 6860965"/>
              <a:gd name="connsiteX50" fmla="*/ 418842 w 12191853"/>
              <a:gd name="connsiteY50" fmla="*/ 6536107 h 6860965"/>
              <a:gd name="connsiteX51" fmla="*/ 296352 w 12191853"/>
              <a:gd name="connsiteY51" fmla="*/ 6540381 h 6860965"/>
              <a:gd name="connsiteX52" fmla="*/ 252199 w 12191853"/>
              <a:gd name="connsiteY52" fmla="*/ 6536107 h 6860965"/>
              <a:gd name="connsiteX53" fmla="*/ 260033 w 12191853"/>
              <a:gd name="connsiteY53" fmla="*/ 6583822 h 6860965"/>
              <a:gd name="connsiteX54" fmla="*/ 413145 w 12191853"/>
              <a:gd name="connsiteY54" fmla="*/ 6761147 h 6860965"/>
              <a:gd name="connsiteX55" fmla="*/ 501451 w 12191853"/>
              <a:gd name="connsiteY55" fmla="*/ 6779663 h 6860965"/>
              <a:gd name="connsiteX56" fmla="*/ 619668 w 12191853"/>
              <a:gd name="connsiteY56" fmla="*/ 6730525 h 6860965"/>
              <a:gd name="connsiteX57" fmla="*/ 645306 w 12191853"/>
              <a:gd name="connsiteY57" fmla="*/ 6590943 h 6860965"/>
              <a:gd name="connsiteX58" fmla="*/ 551302 w 12191853"/>
              <a:gd name="connsiteY58" fmla="*/ 6500500 h 6860965"/>
              <a:gd name="connsiteX59" fmla="*/ 819816 w 12191853"/>
              <a:gd name="connsiteY59" fmla="*/ 6350771 h 6860965"/>
              <a:gd name="connsiteX60" fmla="*/ 801266 w 12191853"/>
              <a:gd name="connsiteY60" fmla="*/ 6355222 h 6860965"/>
              <a:gd name="connsiteX61" fmla="*/ 755689 w 12191853"/>
              <a:gd name="connsiteY61" fmla="*/ 6424300 h 6860965"/>
              <a:gd name="connsiteX62" fmla="*/ 796993 w 12191853"/>
              <a:gd name="connsiteY62" fmla="*/ 6488394 h 6860965"/>
              <a:gd name="connsiteX63" fmla="*/ 953666 w 12191853"/>
              <a:gd name="connsiteY63" fmla="*/ 6446377 h 6860965"/>
              <a:gd name="connsiteX64" fmla="*/ 943696 w 12191853"/>
              <a:gd name="connsiteY64" fmla="*/ 6420740 h 6860965"/>
              <a:gd name="connsiteX65" fmla="*/ 899543 w 12191853"/>
              <a:gd name="connsiteY65" fmla="*/ 6402223 h 6860965"/>
              <a:gd name="connsiteX66" fmla="*/ 886724 w 12191853"/>
              <a:gd name="connsiteY66" fmla="*/ 6410057 h 6860965"/>
              <a:gd name="connsiteX67" fmla="*/ 873193 w 12191853"/>
              <a:gd name="connsiteY67" fmla="*/ 6471302 h 6860965"/>
              <a:gd name="connsiteX68" fmla="*/ 846132 w 12191853"/>
              <a:gd name="connsiteY68" fmla="*/ 6429285 h 6860965"/>
              <a:gd name="connsiteX69" fmla="*/ 841147 w 12191853"/>
              <a:gd name="connsiteY69" fmla="*/ 6384420 h 6860965"/>
              <a:gd name="connsiteX70" fmla="*/ 819816 w 12191853"/>
              <a:gd name="connsiteY70" fmla="*/ 6350771 h 6860965"/>
              <a:gd name="connsiteX71" fmla="*/ 1123870 w 12191853"/>
              <a:gd name="connsiteY71" fmla="*/ 6323887 h 6860965"/>
              <a:gd name="connsiteX72" fmla="*/ 1098945 w 12191853"/>
              <a:gd name="connsiteY72" fmla="*/ 6355934 h 6860965"/>
              <a:gd name="connsiteX73" fmla="*/ 1092535 w 12191853"/>
              <a:gd name="connsiteY73" fmla="*/ 6439967 h 6860965"/>
              <a:gd name="connsiteX74" fmla="*/ 1083278 w 12191853"/>
              <a:gd name="connsiteY74" fmla="*/ 6449938 h 6860965"/>
              <a:gd name="connsiteX75" fmla="*/ 1075444 w 12191853"/>
              <a:gd name="connsiteY75" fmla="*/ 6440680 h 6860965"/>
              <a:gd name="connsiteX76" fmla="*/ 1056216 w 12191853"/>
              <a:gd name="connsiteY76" fmla="*/ 6380147 h 6860965"/>
              <a:gd name="connsiteX77" fmla="*/ 985001 w 12191853"/>
              <a:gd name="connsiteY77" fmla="*/ 6424300 h 6860965"/>
              <a:gd name="connsiteX78" fmla="*/ 1170872 w 12191853"/>
              <a:gd name="connsiteY78" fmla="*/ 6450650 h 6860965"/>
              <a:gd name="connsiteX79" fmla="*/ 1188676 w 12191853"/>
              <a:gd name="connsiteY79" fmla="*/ 6375874 h 6860965"/>
              <a:gd name="connsiteX80" fmla="*/ 1123870 w 12191853"/>
              <a:gd name="connsiteY80" fmla="*/ 6323887 h 6860965"/>
              <a:gd name="connsiteX81" fmla="*/ 3260319 w 12191853"/>
              <a:gd name="connsiteY81" fmla="*/ 6303235 h 6860965"/>
              <a:gd name="connsiteX82" fmla="*/ 3245364 w 12191853"/>
              <a:gd name="connsiteY82" fmla="*/ 6316054 h 6860965"/>
              <a:gd name="connsiteX83" fmla="*/ 3239667 w 12191853"/>
              <a:gd name="connsiteY83" fmla="*/ 6323175 h 6860965"/>
              <a:gd name="connsiteX84" fmla="*/ 3260319 w 12191853"/>
              <a:gd name="connsiteY84" fmla="*/ 6303235 h 6860965"/>
              <a:gd name="connsiteX85" fmla="*/ 3911223 w 12191853"/>
              <a:gd name="connsiteY85" fmla="*/ 6192852 h 6860965"/>
              <a:gd name="connsiteX86" fmla="*/ 3876328 w 12191853"/>
              <a:gd name="connsiteY86" fmla="*/ 6227035 h 6860965"/>
              <a:gd name="connsiteX87" fmla="*/ 3938997 w 12191853"/>
              <a:gd name="connsiteY87" fmla="*/ 6199973 h 6860965"/>
              <a:gd name="connsiteX88" fmla="*/ 3948255 w 12191853"/>
              <a:gd name="connsiteY88" fmla="*/ 6204246 h 6860965"/>
              <a:gd name="connsiteX89" fmla="*/ 3911223 w 12191853"/>
              <a:gd name="connsiteY89" fmla="*/ 6192852 h 6860965"/>
              <a:gd name="connsiteX90" fmla="*/ 1729197 w 12191853"/>
              <a:gd name="connsiteY90" fmla="*/ 6057543 h 6860965"/>
              <a:gd name="connsiteX91" fmla="*/ 1612405 w 12191853"/>
              <a:gd name="connsiteY91" fmla="*/ 6156532 h 6860965"/>
              <a:gd name="connsiteX92" fmla="*/ 1614541 w 12191853"/>
              <a:gd name="connsiteY92" fmla="*/ 6177896 h 6860965"/>
              <a:gd name="connsiteX93" fmla="*/ 1705696 w 12191853"/>
              <a:gd name="connsiteY93" fmla="*/ 6294689 h 6860965"/>
              <a:gd name="connsiteX94" fmla="*/ 1807534 w 12191853"/>
              <a:gd name="connsiteY94" fmla="*/ 6412194 h 6860965"/>
              <a:gd name="connsiteX95" fmla="*/ 1934296 w 12191853"/>
              <a:gd name="connsiteY95" fmla="*/ 6454210 h 6860965"/>
              <a:gd name="connsiteX96" fmla="*/ 1952812 w 12191853"/>
              <a:gd name="connsiteY96" fmla="*/ 6449938 h 6860965"/>
              <a:gd name="connsiteX97" fmla="*/ 1944979 w 12191853"/>
              <a:gd name="connsiteY97" fmla="*/ 6433558 h 6860965"/>
              <a:gd name="connsiteX98" fmla="*/ 1913644 w 12191853"/>
              <a:gd name="connsiteY98" fmla="*/ 6376586 h 6860965"/>
              <a:gd name="connsiteX99" fmla="*/ 1889431 w 12191853"/>
              <a:gd name="connsiteY99" fmla="*/ 6356646 h 6860965"/>
              <a:gd name="connsiteX100" fmla="*/ 1769078 w 12191853"/>
              <a:gd name="connsiteY100" fmla="*/ 6270476 h 6860965"/>
              <a:gd name="connsiteX101" fmla="*/ 1737743 w 12191853"/>
              <a:gd name="connsiteY101" fmla="*/ 6144425 h 6860965"/>
              <a:gd name="connsiteX102" fmla="*/ 1737743 w 12191853"/>
              <a:gd name="connsiteY102" fmla="*/ 6059680 h 6860965"/>
              <a:gd name="connsiteX103" fmla="*/ 1729197 w 12191853"/>
              <a:gd name="connsiteY103" fmla="*/ 6057543 h 6860965"/>
              <a:gd name="connsiteX104" fmla="*/ 4395484 w 12191853"/>
              <a:gd name="connsiteY104" fmla="*/ 5988465 h 6860965"/>
              <a:gd name="connsiteX105" fmla="*/ 4353468 w 12191853"/>
              <a:gd name="connsiteY105" fmla="*/ 5994874 h 6860965"/>
              <a:gd name="connsiteX106" fmla="*/ 4291510 w 12191853"/>
              <a:gd name="connsiteY106" fmla="*/ 6133031 h 6860965"/>
              <a:gd name="connsiteX107" fmla="*/ 4287950 w 12191853"/>
              <a:gd name="connsiteY107" fmla="*/ 6167214 h 6860965"/>
              <a:gd name="connsiteX108" fmla="*/ 4266586 w 12191853"/>
              <a:gd name="connsiteY108" fmla="*/ 6212792 h 6860965"/>
              <a:gd name="connsiteX109" fmla="*/ 4267298 w 12191853"/>
              <a:gd name="connsiteY109" fmla="*/ 6268339 h 6860965"/>
              <a:gd name="connsiteX110" fmla="*/ 4275131 w 12191853"/>
              <a:gd name="connsiteY110" fmla="*/ 6291840 h 6860965"/>
              <a:gd name="connsiteX111" fmla="*/ 4324982 w 12191853"/>
              <a:gd name="connsiteY111" fmla="*/ 6410769 h 6860965"/>
              <a:gd name="connsiteX112" fmla="*/ 4327831 w 12191853"/>
              <a:gd name="connsiteY112" fmla="*/ 6420027 h 6860965"/>
              <a:gd name="connsiteX113" fmla="*/ 4364151 w 12191853"/>
              <a:gd name="connsiteY113" fmla="*/ 6512607 h 6860965"/>
              <a:gd name="connsiteX114" fmla="*/ 4455306 w 12191853"/>
              <a:gd name="connsiteY114" fmla="*/ 6526138 h 6860965"/>
              <a:gd name="connsiteX115" fmla="*/ 4474534 w 12191853"/>
              <a:gd name="connsiteY115" fmla="*/ 6519016 h 6860965"/>
              <a:gd name="connsiteX116" fmla="*/ 4447471 w 12191853"/>
              <a:gd name="connsiteY116" fmla="*/ 6502637 h 6860965"/>
              <a:gd name="connsiteX117" fmla="*/ 4373407 w 12191853"/>
              <a:gd name="connsiteY117" fmla="*/ 6403648 h 6860965"/>
              <a:gd name="connsiteX118" fmla="*/ 4312876 w 12191853"/>
              <a:gd name="connsiteY118" fmla="*/ 6304659 h 6860965"/>
              <a:gd name="connsiteX119" fmla="*/ 4307891 w 12191853"/>
              <a:gd name="connsiteY119" fmla="*/ 6268339 h 6860965"/>
              <a:gd name="connsiteX120" fmla="*/ 4393350 w 12191853"/>
              <a:gd name="connsiteY120" fmla="*/ 6074635 h 6860965"/>
              <a:gd name="connsiteX121" fmla="*/ 4445335 w 12191853"/>
              <a:gd name="connsiteY121" fmla="*/ 6051134 h 6860965"/>
              <a:gd name="connsiteX122" fmla="*/ 4536491 w 12191853"/>
              <a:gd name="connsiteY122" fmla="*/ 6078195 h 6860965"/>
              <a:gd name="connsiteX123" fmla="*/ 4588478 w 12191853"/>
              <a:gd name="connsiteY123" fmla="*/ 6099560 h 6860965"/>
              <a:gd name="connsiteX124" fmla="*/ 4627647 w 12191853"/>
              <a:gd name="connsiteY124" fmla="*/ 6170775 h 6860965"/>
              <a:gd name="connsiteX125" fmla="*/ 4621948 w 12191853"/>
              <a:gd name="connsiteY125" fmla="*/ 6270476 h 6860965"/>
              <a:gd name="connsiteX126" fmla="*/ 4602008 w 12191853"/>
              <a:gd name="connsiteY126" fmla="*/ 6308220 h 6860965"/>
              <a:gd name="connsiteX127" fmla="*/ 4505155 w 12191853"/>
              <a:gd name="connsiteY127" fmla="*/ 6343115 h 6860965"/>
              <a:gd name="connsiteX128" fmla="*/ 4503020 w 12191853"/>
              <a:gd name="connsiteY128" fmla="*/ 6342403 h 6860965"/>
              <a:gd name="connsiteX129" fmla="*/ 4435366 w 12191853"/>
              <a:gd name="connsiteY129" fmla="*/ 6204246 h 6860965"/>
              <a:gd name="connsiteX130" fmla="*/ 4478094 w 12191853"/>
              <a:gd name="connsiteY130" fmla="*/ 6153684 h 6860965"/>
              <a:gd name="connsiteX131" fmla="*/ 4532218 w 12191853"/>
              <a:gd name="connsiteY131" fmla="*/ 6191427 h 6860965"/>
              <a:gd name="connsiteX132" fmla="*/ 4545749 w 12191853"/>
              <a:gd name="connsiteY132" fmla="*/ 6218489 h 6860965"/>
              <a:gd name="connsiteX133" fmla="*/ 4524383 w 12191853"/>
              <a:gd name="connsiteY133" fmla="*/ 6244839 h 6860965"/>
              <a:gd name="connsiteX134" fmla="*/ 4503020 w 12191853"/>
              <a:gd name="connsiteY134" fmla="*/ 6253384 h 6860965"/>
              <a:gd name="connsiteX135" fmla="*/ 4507293 w 12191853"/>
              <a:gd name="connsiteY135" fmla="*/ 6269051 h 6860965"/>
              <a:gd name="connsiteX136" fmla="*/ 4530794 w 12191853"/>
              <a:gd name="connsiteY136" fmla="*/ 6266915 h 6860965"/>
              <a:gd name="connsiteX137" fmla="*/ 4561415 w 12191853"/>
              <a:gd name="connsiteY137" fmla="*/ 6188579 h 6860965"/>
              <a:gd name="connsiteX138" fmla="*/ 4505868 w 12191853"/>
              <a:gd name="connsiteY138" fmla="*/ 6142289 h 6860965"/>
              <a:gd name="connsiteX139" fmla="*/ 4485928 w 12191853"/>
              <a:gd name="connsiteY139" fmla="*/ 6139441 h 6860965"/>
              <a:gd name="connsiteX140" fmla="*/ 4416136 w 12191853"/>
              <a:gd name="connsiteY140" fmla="*/ 6187867 h 6860965"/>
              <a:gd name="connsiteX141" fmla="*/ 4406879 w 12191853"/>
              <a:gd name="connsiteY141" fmla="*/ 6227035 h 6860965"/>
              <a:gd name="connsiteX142" fmla="*/ 4431093 w 12191853"/>
              <a:gd name="connsiteY142" fmla="*/ 6350237 h 6860965"/>
              <a:gd name="connsiteX143" fmla="*/ 4475247 w 12191853"/>
              <a:gd name="connsiteY143" fmla="*/ 6401511 h 6860965"/>
              <a:gd name="connsiteX144" fmla="*/ 4555007 w 12191853"/>
              <a:gd name="connsiteY144" fmla="*/ 6401511 h 6860965"/>
              <a:gd name="connsiteX145" fmla="*/ 4666102 w 12191853"/>
              <a:gd name="connsiteY145" fmla="*/ 6291128 h 6860965"/>
              <a:gd name="connsiteX146" fmla="*/ 4681057 w 12191853"/>
              <a:gd name="connsiteY146" fmla="*/ 6275461 h 6860965"/>
              <a:gd name="connsiteX147" fmla="*/ 4684617 w 12191853"/>
              <a:gd name="connsiteY147" fmla="*/ 6250536 h 6860965"/>
              <a:gd name="connsiteX148" fmla="*/ 4653995 w 12191853"/>
              <a:gd name="connsiteY148" fmla="*/ 6105969 h 6860965"/>
              <a:gd name="connsiteX149" fmla="*/ 4569250 w 12191853"/>
              <a:gd name="connsiteY149" fmla="*/ 6016238 h 6860965"/>
              <a:gd name="connsiteX150" fmla="*/ 4395484 w 12191853"/>
              <a:gd name="connsiteY150" fmla="*/ 5988465 h 6860965"/>
              <a:gd name="connsiteX151" fmla="*/ 1931448 w 12191853"/>
              <a:gd name="connsiteY151" fmla="*/ 5935766 h 6860965"/>
              <a:gd name="connsiteX152" fmla="*/ 1904386 w 12191853"/>
              <a:gd name="connsiteY152" fmla="*/ 6281158 h 6860965"/>
              <a:gd name="connsiteX153" fmla="*/ 1911507 w 12191853"/>
              <a:gd name="connsiteY153" fmla="*/ 6323175 h 6860965"/>
              <a:gd name="connsiteX154" fmla="*/ 1908659 w 12191853"/>
              <a:gd name="connsiteY154" fmla="*/ 6281870 h 6860965"/>
              <a:gd name="connsiteX155" fmla="*/ 1931448 w 12191853"/>
              <a:gd name="connsiteY155" fmla="*/ 5935766 h 6860965"/>
              <a:gd name="connsiteX156" fmla="*/ 2323843 w 12191853"/>
              <a:gd name="connsiteY156" fmla="*/ 5623132 h 6860965"/>
              <a:gd name="connsiteX157" fmla="*/ 2254051 w 12191853"/>
              <a:gd name="connsiteY157" fmla="*/ 5707878 h 6860965"/>
              <a:gd name="connsiteX158" fmla="*/ 2224142 w 12191853"/>
              <a:gd name="connsiteY158" fmla="*/ 5848171 h 6860965"/>
              <a:gd name="connsiteX159" fmla="*/ 2200641 w 12191853"/>
              <a:gd name="connsiteY159" fmla="*/ 5865975 h 6860965"/>
              <a:gd name="connsiteX160" fmla="*/ 2133699 w 12191853"/>
              <a:gd name="connsiteY160" fmla="*/ 5853868 h 6860965"/>
              <a:gd name="connsiteX161" fmla="*/ 2037558 w 12191853"/>
              <a:gd name="connsiteY161" fmla="*/ 5816836 h 6860965"/>
              <a:gd name="connsiteX162" fmla="*/ 2135835 w 12191853"/>
              <a:gd name="connsiteY162" fmla="*/ 6004844 h 6860965"/>
              <a:gd name="connsiteX163" fmla="*/ 2217020 w 12191853"/>
              <a:gd name="connsiteY163" fmla="*/ 5899446 h 6860965"/>
              <a:gd name="connsiteX164" fmla="*/ 2212748 w 12191853"/>
              <a:gd name="connsiteY164" fmla="*/ 5940751 h 6860965"/>
              <a:gd name="connsiteX165" fmla="*/ 2189247 w 12191853"/>
              <a:gd name="connsiteY165" fmla="*/ 6164366 h 6860965"/>
              <a:gd name="connsiteX166" fmla="*/ 2177852 w 12191853"/>
              <a:gd name="connsiteY166" fmla="*/ 6185730 h 6860965"/>
              <a:gd name="connsiteX167" fmla="*/ 2118031 w 12191853"/>
              <a:gd name="connsiteY167" fmla="*/ 6167927 h 6860965"/>
              <a:gd name="connsiteX168" fmla="*/ 2113046 w 12191853"/>
              <a:gd name="connsiteY168" fmla="*/ 6130182 h 6860965"/>
              <a:gd name="connsiteX169" fmla="*/ 2090969 w 12191853"/>
              <a:gd name="connsiteY169" fmla="*/ 6101696 h 6860965"/>
              <a:gd name="connsiteX170" fmla="*/ 1998390 w 12191853"/>
              <a:gd name="connsiteY170" fmla="*/ 6077483 h 6860965"/>
              <a:gd name="connsiteX171" fmla="*/ 1980586 w 12191853"/>
              <a:gd name="connsiteY171" fmla="*/ 6095999 h 6860965"/>
              <a:gd name="connsiteX172" fmla="*/ 2051089 w 12191853"/>
              <a:gd name="connsiteY172" fmla="*/ 6201397 h 6860965"/>
              <a:gd name="connsiteX173" fmla="*/ 2070317 w 12191853"/>
              <a:gd name="connsiteY173" fmla="*/ 6246263 h 6860965"/>
              <a:gd name="connsiteX174" fmla="*/ 2098803 w 12191853"/>
              <a:gd name="connsiteY174" fmla="*/ 6293977 h 6860965"/>
              <a:gd name="connsiteX175" fmla="*/ 2168595 w 12191853"/>
              <a:gd name="connsiteY175" fmla="*/ 6324599 h 6860965"/>
              <a:gd name="connsiteX176" fmla="*/ 2169307 w 12191853"/>
              <a:gd name="connsiteY176" fmla="*/ 6400799 h 6860965"/>
              <a:gd name="connsiteX177" fmla="*/ 2174292 w 12191853"/>
              <a:gd name="connsiteY177" fmla="*/ 6396526 h 6860965"/>
              <a:gd name="connsiteX178" fmla="*/ 2182837 w 12191853"/>
              <a:gd name="connsiteY178" fmla="*/ 6331721 h 6860965"/>
              <a:gd name="connsiteX179" fmla="*/ 2243369 w 12191853"/>
              <a:gd name="connsiteY179" fmla="*/ 6282582 h 6860965"/>
              <a:gd name="connsiteX180" fmla="*/ 2272567 w 12191853"/>
              <a:gd name="connsiteY180" fmla="*/ 6311780 h 6860965"/>
              <a:gd name="connsiteX181" fmla="*/ 2295357 w 12191853"/>
              <a:gd name="connsiteY181" fmla="*/ 6331721 h 6860965"/>
              <a:gd name="connsiteX182" fmla="*/ 2348055 w 12191853"/>
              <a:gd name="connsiteY182" fmla="*/ 6328872 h 6860965"/>
              <a:gd name="connsiteX183" fmla="*/ 2366571 w 12191853"/>
              <a:gd name="connsiteY183" fmla="*/ 6312493 h 6860965"/>
              <a:gd name="connsiteX184" fmla="*/ 2397194 w 12191853"/>
              <a:gd name="connsiteY184" fmla="*/ 6287568 h 6860965"/>
              <a:gd name="connsiteX185" fmla="*/ 2434937 w 12191853"/>
              <a:gd name="connsiteY185" fmla="*/ 6284719 h 6860965"/>
              <a:gd name="connsiteX186" fmla="*/ 2461288 w 12191853"/>
              <a:gd name="connsiteY186" fmla="*/ 6302523 h 6860965"/>
              <a:gd name="connsiteX187" fmla="*/ 2479804 w 12191853"/>
              <a:gd name="connsiteY187" fmla="*/ 6319614 h 6860965"/>
              <a:gd name="connsiteX188" fmla="*/ 2490485 w 12191853"/>
              <a:gd name="connsiteY188" fmla="*/ 6336706 h 6860965"/>
              <a:gd name="connsiteX189" fmla="*/ 2474818 w 12191853"/>
              <a:gd name="connsiteY189" fmla="*/ 6387980 h 6860965"/>
              <a:gd name="connsiteX190" fmla="*/ 2494758 w 12191853"/>
              <a:gd name="connsiteY190" fmla="*/ 6349525 h 6860965"/>
              <a:gd name="connsiteX191" fmla="*/ 2539624 w 12191853"/>
              <a:gd name="connsiteY191" fmla="*/ 6311780 h 6860965"/>
              <a:gd name="connsiteX192" fmla="*/ 2560276 w 12191853"/>
              <a:gd name="connsiteY192" fmla="*/ 6291128 h 6860965"/>
              <a:gd name="connsiteX193" fmla="*/ 2564550 w 12191853"/>
              <a:gd name="connsiteY193" fmla="*/ 6261218 h 6860965"/>
              <a:gd name="connsiteX194" fmla="*/ 2593036 w 12191853"/>
              <a:gd name="connsiteY194" fmla="*/ 6225610 h 6860965"/>
              <a:gd name="connsiteX195" fmla="*/ 2656417 w 12191853"/>
              <a:gd name="connsiteY195" fmla="*/ 6143713 h 6860965"/>
              <a:gd name="connsiteX196" fmla="*/ 2641461 w 12191853"/>
              <a:gd name="connsiteY196" fmla="*/ 6129470 h 6860965"/>
              <a:gd name="connsiteX197" fmla="*/ 2590187 w 12191853"/>
              <a:gd name="connsiteY197" fmla="*/ 6141577 h 6860965"/>
              <a:gd name="connsiteX198" fmla="*/ 2541048 w 12191853"/>
              <a:gd name="connsiteY198" fmla="*/ 6188579 h 6860965"/>
              <a:gd name="connsiteX199" fmla="*/ 2536063 w 12191853"/>
              <a:gd name="connsiteY199" fmla="*/ 6191427 h 6860965"/>
              <a:gd name="connsiteX200" fmla="*/ 2541760 w 12191853"/>
              <a:gd name="connsiteY200" fmla="*/ 6098848 h 6860965"/>
              <a:gd name="connsiteX201" fmla="*/ 2543896 w 12191853"/>
              <a:gd name="connsiteY201" fmla="*/ 6084605 h 6860965"/>
              <a:gd name="connsiteX202" fmla="*/ 2546033 w 12191853"/>
              <a:gd name="connsiteY202" fmla="*/ 5969949 h 6860965"/>
              <a:gd name="connsiteX203" fmla="*/ 2552442 w 12191853"/>
              <a:gd name="connsiteY203" fmla="*/ 5959979 h 6860965"/>
              <a:gd name="connsiteX204" fmla="*/ 2626506 w 12191853"/>
              <a:gd name="connsiteY204" fmla="*/ 5831079 h 6860965"/>
              <a:gd name="connsiteX205" fmla="*/ 2555291 w 12191853"/>
              <a:gd name="connsiteY205" fmla="*/ 5855293 h 6860965"/>
              <a:gd name="connsiteX206" fmla="*/ 2531790 w 12191853"/>
              <a:gd name="connsiteY206" fmla="*/ 5838913 h 6860965"/>
              <a:gd name="connsiteX207" fmla="*/ 2518259 w 12191853"/>
              <a:gd name="connsiteY207" fmla="*/ 5762001 h 6860965"/>
              <a:gd name="connsiteX208" fmla="*/ 2362298 w 12191853"/>
              <a:gd name="connsiteY208" fmla="*/ 5640223 h 6860965"/>
              <a:gd name="connsiteX209" fmla="*/ 2449893 w 12191853"/>
              <a:gd name="connsiteY209" fmla="*/ 5685801 h 6860965"/>
              <a:gd name="connsiteX210" fmla="*/ 2496183 w 12191853"/>
              <a:gd name="connsiteY210" fmla="*/ 5734227 h 6860965"/>
              <a:gd name="connsiteX211" fmla="*/ 2523244 w 12191853"/>
              <a:gd name="connsiteY211" fmla="*/ 5843898 h 6860965"/>
              <a:gd name="connsiteX212" fmla="*/ 2506865 w 12191853"/>
              <a:gd name="connsiteY212" fmla="*/ 5863126 h 6860965"/>
              <a:gd name="connsiteX213" fmla="*/ 2438498 w 12191853"/>
              <a:gd name="connsiteY213" fmla="*/ 5866687 h 6860965"/>
              <a:gd name="connsiteX214" fmla="*/ 2429952 w 12191853"/>
              <a:gd name="connsiteY214" fmla="*/ 5884491 h 6860965"/>
              <a:gd name="connsiteX215" fmla="*/ 2485501 w 12191853"/>
              <a:gd name="connsiteY215" fmla="*/ 5959266 h 6860965"/>
              <a:gd name="connsiteX216" fmla="*/ 2533926 w 12191853"/>
              <a:gd name="connsiteY216" fmla="*/ 5996298 h 6860965"/>
              <a:gd name="connsiteX217" fmla="*/ 2525380 w 12191853"/>
              <a:gd name="connsiteY217" fmla="*/ 6194276 h 6860965"/>
              <a:gd name="connsiteX218" fmla="*/ 2474106 w 12191853"/>
              <a:gd name="connsiteY218" fmla="*/ 6207095 h 6860965"/>
              <a:gd name="connsiteX219" fmla="*/ 2459151 w 12191853"/>
              <a:gd name="connsiteY219" fmla="*/ 6180033 h 6860965"/>
              <a:gd name="connsiteX220" fmla="*/ 2436362 w 12191853"/>
              <a:gd name="connsiteY220" fmla="*/ 6161517 h 6860965"/>
              <a:gd name="connsiteX221" fmla="*/ 2388648 w 12191853"/>
              <a:gd name="connsiteY221" fmla="*/ 6163653 h 6860965"/>
              <a:gd name="connsiteX222" fmla="*/ 2365860 w 12191853"/>
              <a:gd name="connsiteY222" fmla="*/ 6184306 h 6860965"/>
              <a:gd name="connsiteX223" fmla="*/ 2330964 w 12191853"/>
              <a:gd name="connsiteY223" fmla="*/ 6214216 h 6860965"/>
              <a:gd name="connsiteX224" fmla="*/ 2301053 w 12191853"/>
              <a:gd name="connsiteY224" fmla="*/ 6210655 h 6860965"/>
              <a:gd name="connsiteX225" fmla="*/ 2282538 w 12191853"/>
              <a:gd name="connsiteY225" fmla="*/ 6190715 h 6860965"/>
              <a:gd name="connsiteX226" fmla="*/ 2241946 w 12191853"/>
              <a:gd name="connsiteY226" fmla="*/ 6151547 h 6860965"/>
              <a:gd name="connsiteX227" fmla="*/ 2206337 w 12191853"/>
              <a:gd name="connsiteY227" fmla="*/ 6105969 h 6860965"/>
              <a:gd name="connsiteX228" fmla="*/ 2234111 w 12191853"/>
              <a:gd name="connsiteY228" fmla="*/ 5865975 h 6860965"/>
              <a:gd name="connsiteX229" fmla="*/ 2323843 w 12191853"/>
              <a:gd name="connsiteY229" fmla="*/ 5623132 h 6860965"/>
              <a:gd name="connsiteX230" fmla="*/ 2410012 w 12191853"/>
              <a:gd name="connsiteY230" fmla="*/ 5616723 h 6860965"/>
              <a:gd name="connsiteX231" fmla="*/ 2402892 w 12191853"/>
              <a:gd name="connsiteY231" fmla="*/ 5622420 h 6860965"/>
              <a:gd name="connsiteX232" fmla="*/ 2515410 w 12191853"/>
              <a:gd name="connsiteY232" fmla="*/ 5630254 h 6860965"/>
              <a:gd name="connsiteX233" fmla="*/ 2709116 w 12191853"/>
              <a:gd name="connsiteY233" fmla="*/ 5795472 h 6860965"/>
              <a:gd name="connsiteX234" fmla="*/ 2741874 w 12191853"/>
              <a:gd name="connsiteY234" fmla="*/ 6006980 h 6860965"/>
              <a:gd name="connsiteX235" fmla="*/ 2706980 w 12191853"/>
              <a:gd name="connsiteY235" fmla="*/ 6321751 h 6860965"/>
              <a:gd name="connsiteX236" fmla="*/ 2706267 w 12191853"/>
              <a:gd name="connsiteY236" fmla="*/ 6324599 h 6860965"/>
              <a:gd name="connsiteX237" fmla="*/ 2689175 w 12191853"/>
              <a:gd name="connsiteY237" fmla="*/ 6375874 h 6860965"/>
              <a:gd name="connsiteX238" fmla="*/ 2694872 w 12191853"/>
              <a:gd name="connsiteY238" fmla="*/ 6378011 h 6860965"/>
              <a:gd name="connsiteX239" fmla="*/ 2711252 w 12191853"/>
              <a:gd name="connsiteY239" fmla="*/ 6326736 h 6860965"/>
              <a:gd name="connsiteX240" fmla="*/ 2740450 w 12191853"/>
              <a:gd name="connsiteY240" fmla="*/ 6193564 h 6860965"/>
              <a:gd name="connsiteX241" fmla="*/ 2716949 w 12191853"/>
              <a:gd name="connsiteY241" fmla="*/ 5789063 h 6860965"/>
              <a:gd name="connsiteX242" fmla="*/ 2603005 w 12191853"/>
              <a:gd name="connsiteY242" fmla="*/ 5643784 h 6860965"/>
              <a:gd name="connsiteX243" fmla="*/ 2410012 w 12191853"/>
              <a:gd name="connsiteY243" fmla="*/ 5616723 h 6860965"/>
              <a:gd name="connsiteX244" fmla="*/ 2215729 w 12191853"/>
              <a:gd name="connsiteY244" fmla="*/ 5611415 h 6860965"/>
              <a:gd name="connsiteX245" fmla="*/ 2057498 w 12191853"/>
              <a:gd name="connsiteY245" fmla="*/ 5642360 h 6860965"/>
              <a:gd name="connsiteX246" fmla="*/ 2029724 w 12191853"/>
              <a:gd name="connsiteY246" fmla="*/ 5677255 h 6860965"/>
              <a:gd name="connsiteX247" fmla="*/ 2270431 w 12191853"/>
              <a:gd name="connsiteY247" fmla="*/ 5617435 h 6860965"/>
              <a:gd name="connsiteX248" fmla="*/ 2215729 w 12191853"/>
              <a:gd name="connsiteY248" fmla="*/ 5611415 h 6860965"/>
              <a:gd name="connsiteX249" fmla="*/ 2468943 w 12191853"/>
              <a:gd name="connsiteY249" fmla="*/ 5559840 h 6860965"/>
              <a:gd name="connsiteX250" fmla="*/ 2380103 w 12191853"/>
              <a:gd name="connsiteY250" fmla="*/ 5586812 h 6860965"/>
              <a:gd name="connsiteX251" fmla="*/ 2560988 w 12191853"/>
              <a:gd name="connsiteY251" fmla="*/ 5567584 h 6860965"/>
              <a:gd name="connsiteX252" fmla="*/ 2468943 w 12191853"/>
              <a:gd name="connsiteY252" fmla="*/ 5559840 h 6860965"/>
              <a:gd name="connsiteX253" fmla="*/ 2171532 w 12191853"/>
              <a:gd name="connsiteY253" fmla="*/ 5550048 h 6860965"/>
              <a:gd name="connsiteX254" fmla="*/ 2048952 w 12191853"/>
              <a:gd name="connsiteY254" fmla="*/ 5572569 h 6860965"/>
              <a:gd name="connsiteX255" fmla="*/ 2286099 w 12191853"/>
              <a:gd name="connsiteY255" fmla="*/ 5595358 h 6860965"/>
              <a:gd name="connsiteX256" fmla="*/ 2171532 w 12191853"/>
              <a:gd name="connsiteY256" fmla="*/ 5550048 h 6860965"/>
              <a:gd name="connsiteX257" fmla="*/ 1121734 w 12191853"/>
              <a:gd name="connsiteY257" fmla="*/ 4683095 h 6860965"/>
              <a:gd name="connsiteX258" fmla="*/ 1029154 w 12191853"/>
              <a:gd name="connsiteY258" fmla="*/ 4767128 h 6860965"/>
              <a:gd name="connsiteX259" fmla="*/ 977879 w 12191853"/>
              <a:gd name="connsiteY259" fmla="*/ 4913831 h 6860965"/>
              <a:gd name="connsiteX260" fmla="*/ 952954 w 12191853"/>
              <a:gd name="connsiteY260" fmla="*/ 5065519 h 6860965"/>
              <a:gd name="connsiteX261" fmla="*/ 921620 w 12191853"/>
              <a:gd name="connsiteY261" fmla="*/ 5092581 h 6860965"/>
              <a:gd name="connsiteX262" fmla="*/ 806964 w 12191853"/>
              <a:gd name="connsiteY262" fmla="*/ 5076201 h 6860965"/>
              <a:gd name="connsiteX263" fmla="*/ 643169 w 12191853"/>
              <a:gd name="connsiteY263" fmla="*/ 5009971 h 6860965"/>
              <a:gd name="connsiteX264" fmla="*/ 796281 w 12191853"/>
              <a:gd name="connsiteY264" fmla="*/ 5318332 h 6860965"/>
              <a:gd name="connsiteX265" fmla="*/ 812661 w 12191853"/>
              <a:gd name="connsiteY265" fmla="*/ 5316195 h 6860965"/>
              <a:gd name="connsiteX266" fmla="*/ 877466 w 12191853"/>
              <a:gd name="connsiteY266" fmla="*/ 5223616 h 6860965"/>
              <a:gd name="connsiteX267" fmla="*/ 928741 w 12191853"/>
              <a:gd name="connsiteY267" fmla="*/ 5158811 h 6860965"/>
              <a:gd name="connsiteX268" fmla="*/ 937999 w 12191853"/>
              <a:gd name="connsiteY268" fmla="*/ 5148128 h 6860965"/>
              <a:gd name="connsiteX269" fmla="*/ 939423 w 12191853"/>
              <a:gd name="connsiteY269" fmla="*/ 5171629 h 6860965"/>
              <a:gd name="connsiteX270" fmla="*/ 917347 w 12191853"/>
              <a:gd name="connsiteY270" fmla="*/ 5390259 h 6860965"/>
              <a:gd name="connsiteX271" fmla="*/ 893134 w 12191853"/>
              <a:gd name="connsiteY271" fmla="*/ 5615298 h 6860965"/>
              <a:gd name="connsiteX272" fmla="*/ 883876 w 12191853"/>
              <a:gd name="connsiteY272" fmla="*/ 5643072 h 6860965"/>
              <a:gd name="connsiteX273" fmla="*/ 791296 w 12191853"/>
              <a:gd name="connsiteY273" fmla="*/ 5618859 h 6860965"/>
              <a:gd name="connsiteX274" fmla="*/ 760674 w 12191853"/>
              <a:gd name="connsiteY274" fmla="*/ 5565448 h 6860965"/>
              <a:gd name="connsiteX275" fmla="*/ 765659 w 12191853"/>
              <a:gd name="connsiteY275" fmla="*/ 5530553 h 6860965"/>
              <a:gd name="connsiteX276" fmla="*/ 743582 w 12191853"/>
              <a:gd name="connsiteY276" fmla="*/ 5498506 h 6860965"/>
              <a:gd name="connsiteX277" fmla="*/ 551302 w 12191853"/>
              <a:gd name="connsiteY277" fmla="*/ 5447231 h 6860965"/>
              <a:gd name="connsiteX278" fmla="*/ 534210 w 12191853"/>
              <a:gd name="connsiteY278" fmla="*/ 5463610 h 6860965"/>
              <a:gd name="connsiteX279" fmla="*/ 660261 w 12191853"/>
              <a:gd name="connsiteY279" fmla="*/ 5665149 h 6860965"/>
              <a:gd name="connsiteX280" fmla="*/ 692307 w 12191853"/>
              <a:gd name="connsiteY280" fmla="*/ 5737076 h 6860965"/>
              <a:gd name="connsiteX281" fmla="*/ 690171 w 12191853"/>
              <a:gd name="connsiteY281" fmla="*/ 5769835 h 6860965"/>
              <a:gd name="connsiteX282" fmla="*/ 710823 w 12191853"/>
              <a:gd name="connsiteY282" fmla="*/ 5805442 h 6860965"/>
              <a:gd name="connsiteX283" fmla="*/ 846844 w 12191853"/>
              <a:gd name="connsiteY283" fmla="*/ 5859565 h 6860965"/>
              <a:gd name="connsiteX284" fmla="*/ 869633 w 12191853"/>
              <a:gd name="connsiteY284" fmla="*/ 5890900 h 6860965"/>
              <a:gd name="connsiteX285" fmla="*/ 865360 w 12191853"/>
              <a:gd name="connsiteY285" fmla="*/ 5965676 h 6860965"/>
              <a:gd name="connsiteX286" fmla="*/ 878179 w 12191853"/>
              <a:gd name="connsiteY286" fmla="*/ 5934341 h 6860965"/>
              <a:gd name="connsiteX287" fmla="*/ 895270 w 12191853"/>
              <a:gd name="connsiteY287" fmla="*/ 5819685 h 6860965"/>
              <a:gd name="connsiteX288" fmla="*/ 923756 w 12191853"/>
              <a:gd name="connsiteY288" fmla="*/ 5796896 h 6860965"/>
              <a:gd name="connsiteX289" fmla="*/ 999244 w 12191853"/>
              <a:gd name="connsiteY289" fmla="*/ 5802593 h 6860965"/>
              <a:gd name="connsiteX290" fmla="*/ 1036988 w 12191853"/>
              <a:gd name="connsiteY290" fmla="*/ 5835353 h 6860965"/>
              <a:gd name="connsiteX291" fmla="*/ 1040549 w 12191853"/>
              <a:gd name="connsiteY291" fmla="*/ 5863126 h 6860965"/>
              <a:gd name="connsiteX292" fmla="*/ 1055504 w 12191853"/>
              <a:gd name="connsiteY292" fmla="*/ 5883067 h 6860965"/>
              <a:gd name="connsiteX293" fmla="*/ 1145947 w 12191853"/>
              <a:gd name="connsiteY293" fmla="*/ 5882354 h 6860965"/>
              <a:gd name="connsiteX294" fmla="*/ 1201494 w 12191853"/>
              <a:gd name="connsiteY294" fmla="*/ 5836777 h 6860965"/>
              <a:gd name="connsiteX295" fmla="*/ 1229980 w 12191853"/>
              <a:gd name="connsiteY295" fmla="*/ 5812564 h 6860965"/>
              <a:gd name="connsiteX296" fmla="*/ 1302620 w 12191853"/>
              <a:gd name="connsiteY296" fmla="*/ 5804730 h 6860965"/>
              <a:gd name="connsiteX297" fmla="*/ 1360304 w 12191853"/>
              <a:gd name="connsiteY297" fmla="*/ 5846747 h 6860965"/>
              <a:gd name="connsiteX298" fmla="*/ 1385229 w 12191853"/>
              <a:gd name="connsiteY298" fmla="*/ 5865263 h 6860965"/>
              <a:gd name="connsiteX299" fmla="*/ 1418700 w 12191853"/>
              <a:gd name="connsiteY299" fmla="*/ 5867399 h 6860965"/>
              <a:gd name="connsiteX300" fmla="*/ 1352470 w 12191853"/>
              <a:gd name="connsiteY300" fmla="*/ 6031906 h 6860965"/>
              <a:gd name="connsiteX301" fmla="*/ 1435079 w 12191853"/>
              <a:gd name="connsiteY301" fmla="*/ 5857429 h 6860965"/>
              <a:gd name="connsiteX302" fmla="*/ 1521250 w 12191853"/>
              <a:gd name="connsiteY302" fmla="*/ 5855293 h 6860965"/>
              <a:gd name="connsiteX303" fmla="*/ 1535493 w 12191853"/>
              <a:gd name="connsiteY303" fmla="*/ 5748470 h 6860965"/>
              <a:gd name="connsiteX304" fmla="*/ 1569676 w 12191853"/>
              <a:gd name="connsiteY304" fmla="*/ 5704317 h 6860965"/>
              <a:gd name="connsiteX305" fmla="*/ 1687893 w 12191853"/>
              <a:gd name="connsiteY305" fmla="*/ 5561887 h 6860965"/>
              <a:gd name="connsiteX306" fmla="*/ 1668665 w 12191853"/>
              <a:gd name="connsiteY306" fmla="*/ 5545508 h 6860965"/>
              <a:gd name="connsiteX307" fmla="*/ 1515552 w 12191853"/>
              <a:gd name="connsiteY307" fmla="*/ 5583964 h 6860965"/>
              <a:gd name="connsiteX308" fmla="*/ 1499885 w 12191853"/>
              <a:gd name="connsiteY308" fmla="*/ 5601768 h 6860965"/>
              <a:gd name="connsiteX309" fmla="*/ 1493476 w 12191853"/>
              <a:gd name="connsiteY309" fmla="*/ 5687226 h 6860965"/>
              <a:gd name="connsiteX310" fmla="*/ 1480657 w 12191853"/>
              <a:gd name="connsiteY310" fmla="*/ 5665149 h 6860965"/>
              <a:gd name="connsiteX311" fmla="*/ 1492764 w 12191853"/>
              <a:gd name="connsiteY311" fmla="*/ 5546220 h 6860965"/>
              <a:gd name="connsiteX312" fmla="*/ 1497749 w 12191853"/>
              <a:gd name="connsiteY312" fmla="*/ 5296255 h 6860965"/>
              <a:gd name="connsiteX313" fmla="*/ 1511279 w 12191853"/>
              <a:gd name="connsiteY313" fmla="*/ 5252102 h 6860965"/>
              <a:gd name="connsiteX314" fmla="*/ 1634481 w 12191853"/>
              <a:gd name="connsiteY314" fmla="*/ 5026350 h 6860965"/>
              <a:gd name="connsiteX315" fmla="*/ 1502734 w 12191853"/>
              <a:gd name="connsiteY315" fmla="*/ 5076201 h 6860965"/>
              <a:gd name="connsiteX316" fmla="*/ 1474248 w 12191853"/>
              <a:gd name="connsiteY316" fmla="*/ 5053413 h 6860965"/>
              <a:gd name="connsiteX317" fmla="*/ 1462853 w 12191853"/>
              <a:gd name="connsiteY317" fmla="*/ 4963681 h 6860965"/>
              <a:gd name="connsiteX318" fmla="*/ 1342500 w 12191853"/>
              <a:gd name="connsiteY318" fmla="*/ 4770689 h 6860965"/>
              <a:gd name="connsiteX319" fmla="*/ 1207904 w 12191853"/>
              <a:gd name="connsiteY319" fmla="*/ 4707308 h 6860965"/>
              <a:gd name="connsiteX320" fmla="*/ 1171584 w 12191853"/>
              <a:gd name="connsiteY320" fmla="*/ 4701610 h 6860965"/>
              <a:gd name="connsiteX321" fmla="*/ 1328257 w 12191853"/>
              <a:gd name="connsiteY321" fmla="*/ 4779235 h 6860965"/>
              <a:gd name="connsiteX322" fmla="*/ 1420836 w 12191853"/>
              <a:gd name="connsiteY322" fmla="*/ 4880360 h 6860965"/>
              <a:gd name="connsiteX323" fmla="*/ 1463565 w 12191853"/>
              <a:gd name="connsiteY323" fmla="*/ 5076913 h 6860965"/>
              <a:gd name="connsiteX324" fmla="*/ 1307605 w 12191853"/>
              <a:gd name="connsiteY324" fmla="*/ 5091868 h 6860965"/>
              <a:gd name="connsiteX325" fmla="*/ 1289089 w 12191853"/>
              <a:gd name="connsiteY325" fmla="*/ 5094717 h 6860965"/>
              <a:gd name="connsiteX326" fmla="*/ 1297635 w 12191853"/>
              <a:gd name="connsiteY326" fmla="*/ 5113233 h 6860965"/>
              <a:gd name="connsiteX327" fmla="*/ 1430094 w 12191853"/>
              <a:gd name="connsiteY327" fmla="*/ 5302665 h 6860965"/>
              <a:gd name="connsiteX328" fmla="*/ 1473535 w 12191853"/>
              <a:gd name="connsiteY328" fmla="*/ 5307650 h 6860965"/>
              <a:gd name="connsiteX329" fmla="*/ 1478521 w 12191853"/>
              <a:gd name="connsiteY329" fmla="*/ 5308362 h 6860965"/>
              <a:gd name="connsiteX330" fmla="*/ 1482793 w 12191853"/>
              <a:gd name="connsiteY330" fmla="*/ 5335424 h 6860965"/>
              <a:gd name="connsiteX331" fmla="*/ 1466414 w 12191853"/>
              <a:gd name="connsiteY331" fmla="*/ 5620283 h 6860965"/>
              <a:gd name="connsiteX332" fmla="*/ 1404457 w 12191853"/>
              <a:gd name="connsiteY332" fmla="*/ 5672983 h 6860965"/>
              <a:gd name="connsiteX333" fmla="*/ 1351758 w 12191853"/>
              <a:gd name="connsiteY333" fmla="*/ 5625268 h 6860965"/>
              <a:gd name="connsiteX334" fmla="*/ 1349622 w 12191853"/>
              <a:gd name="connsiteY334" fmla="*/ 5607465 h 6860965"/>
              <a:gd name="connsiteX335" fmla="*/ 1328257 w 12191853"/>
              <a:gd name="connsiteY335" fmla="*/ 5591085 h 6860965"/>
              <a:gd name="connsiteX336" fmla="*/ 1232829 w 12191853"/>
              <a:gd name="connsiteY336" fmla="*/ 5596070 h 6860965"/>
              <a:gd name="connsiteX337" fmla="*/ 1194373 w 12191853"/>
              <a:gd name="connsiteY337" fmla="*/ 5628829 h 6860965"/>
              <a:gd name="connsiteX338" fmla="*/ 1191524 w 12191853"/>
              <a:gd name="connsiteY338" fmla="*/ 5661588 h 6860965"/>
              <a:gd name="connsiteX339" fmla="*/ 1168023 w 12191853"/>
              <a:gd name="connsiteY339" fmla="*/ 5682952 h 6860965"/>
              <a:gd name="connsiteX340" fmla="*/ 1069747 w 12191853"/>
              <a:gd name="connsiteY340" fmla="*/ 5676543 h 6860965"/>
              <a:gd name="connsiteX341" fmla="*/ 1051231 w 12191853"/>
              <a:gd name="connsiteY341" fmla="*/ 5667285 h 6860965"/>
              <a:gd name="connsiteX342" fmla="*/ 1045534 w 12191853"/>
              <a:gd name="connsiteY342" fmla="*/ 5607465 h 6860965"/>
              <a:gd name="connsiteX343" fmla="*/ 1017760 w 12191853"/>
              <a:gd name="connsiteY343" fmla="*/ 5581115 h 6860965"/>
              <a:gd name="connsiteX344" fmla="*/ 950818 w 12191853"/>
              <a:gd name="connsiteY344" fmla="*/ 5571857 h 6860965"/>
              <a:gd name="connsiteX345" fmla="*/ 919483 w 12191853"/>
              <a:gd name="connsiteY345" fmla="*/ 5529128 h 6860965"/>
              <a:gd name="connsiteX346" fmla="*/ 928029 w 12191853"/>
              <a:gd name="connsiteY346" fmla="*/ 5444382 h 6860965"/>
              <a:gd name="connsiteX347" fmla="*/ 942984 w 12191853"/>
              <a:gd name="connsiteY347" fmla="*/ 5314059 h 6860965"/>
              <a:gd name="connsiteX348" fmla="*/ 956515 w 12191853"/>
              <a:gd name="connsiteY348" fmla="*/ 5186584 h 6860965"/>
              <a:gd name="connsiteX349" fmla="*/ 971470 w 12191853"/>
              <a:gd name="connsiteY349" fmla="*/ 5061958 h 6860965"/>
              <a:gd name="connsiteX350" fmla="*/ 991410 w 12191853"/>
              <a:gd name="connsiteY350" fmla="*/ 4927362 h 6860965"/>
              <a:gd name="connsiteX351" fmla="*/ 1121734 w 12191853"/>
              <a:gd name="connsiteY351" fmla="*/ 4683095 h 6860965"/>
              <a:gd name="connsiteX352" fmla="*/ 1346339 w 12191853"/>
              <a:gd name="connsiteY352" fmla="*/ 4669197 h 6860965"/>
              <a:gd name="connsiteX353" fmla="*/ 1258466 w 12191853"/>
              <a:gd name="connsiteY353" fmla="*/ 4672413 h 6860965"/>
              <a:gd name="connsiteX354" fmla="*/ 1235678 w 12191853"/>
              <a:gd name="connsiteY354" fmla="*/ 4680958 h 6860965"/>
              <a:gd name="connsiteX355" fmla="*/ 1262739 w 12191853"/>
              <a:gd name="connsiteY355" fmla="*/ 4680958 h 6860965"/>
              <a:gd name="connsiteX356" fmla="*/ 1522674 w 12191853"/>
              <a:gd name="connsiteY356" fmla="*/ 4711581 h 6860965"/>
              <a:gd name="connsiteX357" fmla="*/ 1754122 w 12191853"/>
              <a:gd name="connsiteY357" fmla="*/ 4909558 h 6860965"/>
              <a:gd name="connsiteX358" fmla="*/ 1806821 w 12191853"/>
              <a:gd name="connsiteY358" fmla="*/ 5093293 h 6860965"/>
              <a:gd name="connsiteX359" fmla="*/ 1831747 w 12191853"/>
              <a:gd name="connsiteY359" fmla="*/ 5272754 h 6860965"/>
              <a:gd name="connsiteX360" fmla="*/ 1818928 w 12191853"/>
              <a:gd name="connsiteY360" fmla="*/ 5647345 h 6860965"/>
              <a:gd name="connsiteX361" fmla="*/ 1846702 w 12191853"/>
              <a:gd name="connsiteY361" fmla="*/ 5261360 h 6860965"/>
              <a:gd name="connsiteX362" fmla="*/ 1773350 w 12191853"/>
              <a:gd name="connsiteY362" fmla="*/ 4906709 h 6860965"/>
              <a:gd name="connsiteX363" fmla="*/ 1601010 w 12191853"/>
              <a:gd name="connsiteY363" fmla="*/ 4716565 h 6860965"/>
              <a:gd name="connsiteX364" fmla="*/ 1346339 w 12191853"/>
              <a:gd name="connsiteY364" fmla="*/ 4669197 h 6860965"/>
              <a:gd name="connsiteX365" fmla="*/ 862957 w 12191853"/>
              <a:gd name="connsiteY365" fmla="*/ 4661197 h 6860965"/>
              <a:gd name="connsiteX366" fmla="*/ 740734 w 12191853"/>
              <a:gd name="connsiteY366" fmla="*/ 4684519 h 6860965"/>
              <a:gd name="connsiteX367" fmla="*/ 582636 w 12191853"/>
              <a:gd name="connsiteY367" fmla="*/ 4808433 h 6860965"/>
              <a:gd name="connsiteX368" fmla="*/ 500027 w 12191853"/>
              <a:gd name="connsiteY368" fmla="*/ 5008547 h 6860965"/>
              <a:gd name="connsiteX369" fmla="*/ 408872 w 12191853"/>
              <a:gd name="connsiteY369" fmla="*/ 5688650 h 6860965"/>
              <a:gd name="connsiteX370" fmla="*/ 421691 w 12191853"/>
              <a:gd name="connsiteY370" fmla="*/ 5858141 h 6860965"/>
              <a:gd name="connsiteX371" fmla="*/ 423827 w 12191853"/>
              <a:gd name="connsiteY371" fmla="*/ 5820397 h 6860965"/>
              <a:gd name="connsiteX372" fmla="*/ 433797 w 12191853"/>
              <a:gd name="connsiteY372" fmla="*/ 5429427 h 6860965"/>
              <a:gd name="connsiteX373" fmla="*/ 565545 w 12191853"/>
              <a:gd name="connsiteY373" fmla="*/ 4889618 h 6860965"/>
              <a:gd name="connsiteX374" fmla="*/ 743582 w 12191853"/>
              <a:gd name="connsiteY374" fmla="*/ 4703747 h 6860965"/>
              <a:gd name="connsiteX375" fmla="*/ 747855 w 12191853"/>
              <a:gd name="connsiteY375" fmla="*/ 4700898 h 6860965"/>
              <a:gd name="connsiteX376" fmla="*/ 1055504 w 12191853"/>
              <a:gd name="connsiteY376" fmla="*/ 4677397 h 6860965"/>
              <a:gd name="connsiteX377" fmla="*/ 1059064 w 12191853"/>
              <a:gd name="connsiteY377" fmla="*/ 4670988 h 6860965"/>
              <a:gd name="connsiteX378" fmla="*/ 987850 w 12191853"/>
              <a:gd name="connsiteY378" fmla="*/ 4662442 h 6860965"/>
              <a:gd name="connsiteX379" fmla="*/ 862957 w 12191853"/>
              <a:gd name="connsiteY379" fmla="*/ 4661197 h 6860965"/>
              <a:gd name="connsiteX380" fmla="*/ 1371342 w 12191853"/>
              <a:gd name="connsiteY380" fmla="*/ 4573958 h 6860965"/>
              <a:gd name="connsiteX381" fmla="*/ 1212177 w 12191853"/>
              <a:gd name="connsiteY381" fmla="*/ 4623274 h 6860965"/>
              <a:gd name="connsiteX382" fmla="*/ 1536917 w 12191853"/>
              <a:gd name="connsiteY382" fmla="*/ 4587667 h 6860965"/>
              <a:gd name="connsiteX383" fmla="*/ 1371342 w 12191853"/>
              <a:gd name="connsiteY383" fmla="*/ 4573958 h 6860965"/>
              <a:gd name="connsiteX384" fmla="*/ 880393 w 12191853"/>
              <a:gd name="connsiteY384" fmla="*/ 4556844 h 6860965"/>
              <a:gd name="connsiteX385" fmla="*/ 654564 w 12191853"/>
              <a:gd name="connsiteY385" fmla="*/ 4582681 h 6860965"/>
              <a:gd name="connsiteX386" fmla="*/ 588334 w 12191853"/>
              <a:gd name="connsiteY386" fmla="*/ 4606182 h 6860965"/>
              <a:gd name="connsiteX387" fmla="*/ 616107 w 12191853"/>
              <a:gd name="connsiteY387" fmla="*/ 4606895 h 6860965"/>
              <a:gd name="connsiteX388" fmla="*/ 826192 w 12191853"/>
              <a:gd name="connsiteY388" fmla="*/ 4581969 h 6860965"/>
              <a:gd name="connsiteX389" fmla="*/ 1065474 w 12191853"/>
              <a:gd name="connsiteY389" fmla="*/ 4643214 h 6860965"/>
              <a:gd name="connsiteX390" fmla="*/ 1030578 w 12191853"/>
              <a:gd name="connsiteY390" fmla="*/ 4599061 h 6860965"/>
              <a:gd name="connsiteX391" fmla="*/ 956515 w 12191853"/>
              <a:gd name="connsiteY391" fmla="*/ 4567014 h 6860965"/>
              <a:gd name="connsiteX392" fmla="*/ 880393 w 12191853"/>
              <a:gd name="connsiteY392" fmla="*/ 4556844 h 6860965"/>
              <a:gd name="connsiteX393" fmla="*/ 373807 w 12191853"/>
              <a:gd name="connsiteY393" fmla="*/ 3228879 h 6860965"/>
              <a:gd name="connsiteX394" fmla="*/ 355290 w 12191853"/>
              <a:gd name="connsiteY394" fmla="*/ 3238339 h 6860965"/>
              <a:gd name="connsiteX395" fmla="*/ 282831 w 12191853"/>
              <a:gd name="connsiteY395" fmla="*/ 3329584 h 6860965"/>
              <a:gd name="connsiteX396" fmla="*/ 421308 w 12191853"/>
              <a:gd name="connsiteY396" fmla="*/ 3347296 h 6860965"/>
              <a:gd name="connsiteX397" fmla="*/ 433653 w 12191853"/>
              <a:gd name="connsiteY397" fmla="*/ 3270543 h 6860965"/>
              <a:gd name="connsiteX398" fmla="*/ 430969 w 12191853"/>
              <a:gd name="connsiteY398" fmla="*/ 3258198 h 6860965"/>
              <a:gd name="connsiteX399" fmla="*/ 395545 w 12191853"/>
              <a:gd name="connsiteY399" fmla="*/ 3231898 h 6860965"/>
              <a:gd name="connsiteX400" fmla="*/ 373807 w 12191853"/>
              <a:gd name="connsiteY400" fmla="*/ 3228879 h 6860965"/>
              <a:gd name="connsiteX401" fmla="*/ 556565 w 12191853"/>
              <a:gd name="connsiteY401" fmla="*/ 3175004 h 6860965"/>
              <a:gd name="connsiteX402" fmla="*/ 434190 w 12191853"/>
              <a:gd name="connsiteY402" fmla="*/ 3321533 h 6860965"/>
              <a:gd name="connsiteX403" fmla="*/ 559786 w 12191853"/>
              <a:gd name="connsiteY403" fmla="*/ 3222237 h 6860965"/>
              <a:gd name="connsiteX404" fmla="*/ 582328 w 12191853"/>
              <a:gd name="connsiteY404" fmla="*/ 3211502 h 6860965"/>
              <a:gd name="connsiteX405" fmla="*/ 575351 w 12191853"/>
              <a:gd name="connsiteY405" fmla="*/ 3186812 h 6860965"/>
              <a:gd name="connsiteX406" fmla="*/ 556565 w 12191853"/>
              <a:gd name="connsiteY406" fmla="*/ 3175004 h 6860965"/>
              <a:gd name="connsiteX407" fmla="*/ 457806 w 12191853"/>
              <a:gd name="connsiteY407" fmla="*/ 3134213 h 6860965"/>
              <a:gd name="connsiteX408" fmla="*/ 434727 w 12191853"/>
              <a:gd name="connsiteY408" fmla="*/ 3142264 h 6860965"/>
              <a:gd name="connsiteX409" fmla="*/ 364951 w 12191853"/>
              <a:gd name="connsiteY409" fmla="*/ 3224921 h 6860965"/>
              <a:gd name="connsiteX410" fmla="*/ 438484 w 12191853"/>
              <a:gd name="connsiteY410" fmla="*/ 3254441 h 6860965"/>
              <a:gd name="connsiteX411" fmla="*/ 471225 w 12191853"/>
              <a:gd name="connsiteY411" fmla="*/ 3155145 h 6860965"/>
              <a:gd name="connsiteX412" fmla="*/ 457806 w 12191853"/>
              <a:gd name="connsiteY412" fmla="*/ 3134213 h 6860965"/>
              <a:gd name="connsiteX413" fmla="*/ 547977 w 12191853"/>
              <a:gd name="connsiteY413" fmla="*/ 3107913 h 6860965"/>
              <a:gd name="connsiteX414" fmla="*/ 485716 w 12191853"/>
              <a:gd name="connsiteY414" fmla="*/ 3144411 h 6860965"/>
              <a:gd name="connsiteX415" fmla="*/ 456196 w 12191853"/>
              <a:gd name="connsiteY415" fmla="*/ 3224384 h 6860965"/>
              <a:gd name="connsiteX416" fmla="*/ 562469 w 12191853"/>
              <a:gd name="connsiteY416" fmla="*/ 3166953 h 6860965"/>
              <a:gd name="connsiteX417" fmla="*/ 567837 w 12191853"/>
              <a:gd name="connsiteY417" fmla="*/ 3157292 h 6860965"/>
              <a:gd name="connsiteX418" fmla="*/ 563006 w 12191853"/>
              <a:gd name="connsiteY418" fmla="*/ 3120794 h 6860965"/>
              <a:gd name="connsiteX419" fmla="*/ 547977 w 12191853"/>
              <a:gd name="connsiteY419" fmla="*/ 3107913 h 6860965"/>
              <a:gd name="connsiteX420" fmla="*/ 478336 w 12191853"/>
              <a:gd name="connsiteY420" fmla="*/ 3094897 h 6860965"/>
              <a:gd name="connsiteX421" fmla="*/ 470151 w 12191853"/>
              <a:gd name="connsiteY421" fmla="*/ 3099861 h 6860965"/>
              <a:gd name="connsiteX422" fmla="*/ 447071 w 12191853"/>
              <a:gd name="connsiteY422" fmla="*/ 3127235 h 6860965"/>
              <a:gd name="connsiteX423" fmla="*/ 466931 w 12191853"/>
              <a:gd name="connsiteY423" fmla="*/ 3130456 h 6860965"/>
              <a:gd name="connsiteX424" fmla="*/ 485716 w 12191853"/>
              <a:gd name="connsiteY424" fmla="*/ 3123478 h 6860965"/>
              <a:gd name="connsiteX425" fmla="*/ 490547 w 12191853"/>
              <a:gd name="connsiteY425" fmla="*/ 3114353 h 6860965"/>
              <a:gd name="connsiteX426" fmla="*/ 487327 w 12191853"/>
              <a:gd name="connsiteY426" fmla="*/ 3097178 h 6860965"/>
              <a:gd name="connsiteX427" fmla="*/ 478336 w 12191853"/>
              <a:gd name="connsiteY427" fmla="*/ 3094897 h 6860965"/>
              <a:gd name="connsiteX428" fmla="*/ 173832 w 12191853"/>
              <a:gd name="connsiteY428" fmla="*/ 3057424 h 6860965"/>
              <a:gd name="connsiteX429" fmla="*/ 173863 w 12191853"/>
              <a:gd name="connsiteY429" fmla="*/ 3063667 h 6860965"/>
              <a:gd name="connsiteX430" fmla="*/ 172438 w 12191853"/>
              <a:gd name="connsiteY430" fmla="*/ 3428999 h 6860965"/>
              <a:gd name="connsiteX431" fmla="*/ 172060 w 12191853"/>
              <a:gd name="connsiteY431" fmla="*/ 3485281 h 6860965"/>
              <a:gd name="connsiteX432" fmla="*/ 172053 w 12191853"/>
              <a:gd name="connsiteY432" fmla="*/ 3486119 h 6860965"/>
              <a:gd name="connsiteX433" fmla="*/ 188366 w 12191853"/>
              <a:gd name="connsiteY433" fmla="*/ 3458400 h 6860965"/>
              <a:gd name="connsiteX434" fmla="*/ 216813 w 12191853"/>
              <a:gd name="connsiteY434" fmla="*/ 3376816 h 6860965"/>
              <a:gd name="connsiteX435" fmla="*/ 218423 w 12191853"/>
              <a:gd name="connsiteY435" fmla="*/ 3326363 h 6860965"/>
              <a:gd name="connsiteX436" fmla="*/ 194806 w 12191853"/>
              <a:gd name="connsiteY436" fmla="*/ 3128845 h 6860965"/>
              <a:gd name="connsiteX437" fmla="*/ 185682 w 12191853"/>
              <a:gd name="connsiteY437" fmla="*/ 3083961 h 6860965"/>
              <a:gd name="connsiteX438" fmla="*/ 173832 w 12191853"/>
              <a:gd name="connsiteY438" fmla="*/ 3057424 h 6860965"/>
              <a:gd name="connsiteX439" fmla="*/ 522214 w 12191853"/>
              <a:gd name="connsiteY439" fmla="*/ 3041894 h 6860965"/>
              <a:gd name="connsiteX440" fmla="*/ 515237 w 12191853"/>
              <a:gd name="connsiteY440" fmla="*/ 3046188 h 6860965"/>
              <a:gd name="connsiteX441" fmla="*/ 494304 w 12191853"/>
              <a:gd name="connsiteY441" fmla="*/ 3070878 h 6860965"/>
              <a:gd name="connsiteX442" fmla="*/ 498598 w 12191853"/>
              <a:gd name="connsiteY442" fmla="*/ 3097714 h 6860965"/>
              <a:gd name="connsiteX443" fmla="*/ 523288 w 12191853"/>
              <a:gd name="connsiteY443" fmla="*/ 3051019 h 6860965"/>
              <a:gd name="connsiteX444" fmla="*/ 522214 w 12191853"/>
              <a:gd name="connsiteY444" fmla="*/ 3041894 h 6860965"/>
              <a:gd name="connsiteX445" fmla="*/ 173704 w 12191853"/>
              <a:gd name="connsiteY445" fmla="*/ 3032233 h 6860965"/>
              <a:gd name="connsiteX446" fmla="*/ 173766 w 12191853"/>
              <a:gd name="connsiteY446" fmla="*/ 3044456 h 6860965"/>
              <a:gd name="connsiteX447" fmla="*/ 196417 w 12191853"/>
              <a:gd name="connsiteY447" fmla="*/ 3103082 h 6860965"/>
              <a:gd name="connsiteX448" fmla="*/ 218960 w 12191853"/>
              <a:gd name="connsiteY448" fmla="*/ 3408484 h 6860965"/>
              <a:gd name="connsiteX449" fmla="*/ 245259 w 12191853"/>
              <a:gd name="connsiteY449" fmla="*/ 3370912 h 6860965"/>
              <a:gd name="connsiteX450" fmla="*/ 276927 w 12191853"/>
              <a:gd name="connsiteY450" fmla="*/ 3257125 h 6860965"/>
              <a:gd name="connsiteX451" fmla="*/ 257068 w 12191853"/>
              <a:gd name="connsiteY451" fmla="*/ 3119184 h 6860965"/>
              <a:gd name="connsiteX452" fmla="*/ 231304 w 12191853"/>
              <a:gd name="connsiteY452" fmla="*/ 3045115 h 6860965"/>
              <a:gd name="connsiteX453" fmla="*/ 216276 w 12191853"/>
              <a:gd name="connsiteY453" fmla="*/ 3032233 h 6860965"/>
              <a:gd name="connsiteX454" fmla="*/ 173704 w 12191853"/>
              <a:gd name="connsiteY454" fmla="*/ 3032233 h 6860965"/>
              <a:gd name="connsiteX455" fmla="*/ 232915 w 12191853"/>
              <a:gd name="connsiteY455" fmla="*/ 3030086 h 6860965"/>
              <a:gd name="connsiteX456" fmla="*/ 284978 w 12191853"/>
              <a:gd name="connsiteY456" fmla="*/ 3315092 h 6860965"/>
              <a:gd name="connsiteX457" fmla="*/ 327916 w 12191853"/>
              <a:gd name="connsiteY457" fmla="*/ 3261419 h 6860965"/>
              <a:gd name="connsiteX458" fmla="*/ 355827 w 12191853"/>
              <a:gd name="connsiteY458" fmla="*/ 3171247 h 6860965"/>
              <a:gd name="connsiteX459" fmla="*/ 353680 w 12191853"/>
              <a:gd name="connsiteY459" fmla="*/ 3147631 h 6860965"/>
              <a:gd name="connsiteX460" fmla="*/ 302153 w 12191853"/>
              <a:gd name="connsiteY460" fmla="*/ 3038674 h 6860965"/>
              <a:gd name="connsiteX461" fmla="*/ 288735 w 12191853"/>
              <a:gd name="connsiteY461" fmla="*/ 3030086 h 6860965"/>
              <a:gd name="connsiteX462" fmla="*/ 232915 w 12191853"/>
              <a:gd name="connsiteY462" fmla="*/ 3030086 h 6860965"/>
              <a:gd name="connsiteX463" fmla="*/ 554955 w 12191853"/>
              <a:gd name="connsiteY463" fmla="*/ 3026866 h 6860965"/>
              <a:gd name="connsiteX464" fmla="*/ 542610 w 12191853"/>
              <a:gd name="connsiteY464" fmla="*/ 3033306 h 6860965"/>
              <a:gd name="connsiteX465" fmla="*/ 499135 w 12191853"/>
              <a:gd name="connsiteY465" fmla="*/ 3115427 h 6860965"/>
              <a:gd name="connsiteX466" fmla="*/ 552808 w 12191853"/>
              <a:gd name="connsiteY466" fmla="*/ 3102008 h 6860965"/>
              <a:gd name="connsiteX467" fmla="*/ 561396 w 12191853"/>
              <a:gd name="connsiteY467" fmla="*/ 3093958 h 6860965"/>
              <a:gd name="connsiteX468" fmla="*/ 560323 w 12191853"/>
              <a:gd name="connsiteY468" fmla="*/ 3037600 h 6860965"/>
              <a:gd name="connsiteX469" fmla="*/ 554955 w 12191853"/>
              <a:gd name="connsiteY469" fmla="*/ 3026866 h 6860965"/>
              <a:gd name="connsiteX470" fmla="*/ 380516 w 12191853"/>
              <a:gd name="connsiteY470" fmla="*/ 3021498 h 6860965"/>
              <a:gd name="connsiteX471" fmla="*/ 302690 w 12191853"/>
              <a:gd name="connsiteY471" fmla="*/ 3029013 h 6860965"/>
              <a:gd name="connsiteX472" fmla="*/ 359584 w 12191853"/>
              <a:gd name="connsiteY472" fmla="*/ 3220090 h 6860965"/>
              <a:gd name="connsiteX473" fmla="*/ 412720 w 12191853"/>
              <a:gd name="connsiteY473" fmla="*/ 3155682 h 6860965"/>
              <a:gd name="connsiteX474" fmla="*/ 417551 w 12191853"/>
              <a:gd name="connsiteY474" fmla="*/ 3146558 h 6860965"/>
              <a:gd name="connsiteX475" fmla="*/ 397692 w 12191853"/>
              <a:gd name="connsiteY475" fmla="*/ 3031696 h 6860965"/>
              <a:gd name="connsiteX476" fmla="*/ 380516 w 12191853"/>
              <a:gd name="connsiteY476" fmla="*/ 3021498 h 6860965"/>
              <a:gd name="connsiteX477" fmla="*/ 434727 w 12191853"/>
              <a:gd name="connsiteY477" fmla="*/ 3013984 h 6860965"/>
              <a:gd name="connsiteX478" fmla="*/ 396618 w 12191853"/>
              <a:gd name="connsiteY478" fmla="*/ 3019351 h 6860965"/>
              <a:gd name="connsiteX479" fmla="*/ 423992 w 12191853"/>
              <a:gd name="connsiteY479" fmla="*/ 3073562 h 6860965"/>
              <a:gd name="connsiteX480" fmla="*/ 427212 w 12191853"/>
              <a:gd name="connsiteY480" fmla="*/ 3137433 h 6860965"/>
              <a:gd name="connsiteX481" fmla="*/ 449755 w 12191853"/>
              <a:gd name="connsiteY481" fmla="*/ 3111670 h 6860965"/>
              <a:gd name="connsiteX482" fmla="*/ 450829 w 12191853"/>
              <a:gd name="connsiteY482" fmla="*/ 3022572 h 6860965"/>
              <a:gd name="connsiteX483" fmla="*/ 434727 w 12191853"/>
              <a:gd name="connsiteY483" fmla="*/ 3013984 h 6860965"/>
              <a:gd name="connsiteX484" fmla="*/ 488400 w 12191853"/>
              <a:gd name="connsiteY484" fmla="*/ 3003787 h 6860965"/>
              <a:gd name="connsiteX485" fmla="*/ 451365 w 12191853"/>
              <a:gd name="connsiteY485" fmla="*/ 3012374 h 6860965"/>
              <a:gd name="connsiteX486" fmla="*/ 469614 w 12191853"/>
              <a:gd name="connsiteY486" fmla="*/ 3084833 h 6860965"/>
              <a:gd name="connsiteX487" fmla="*/ 473372 w 12191853"/>
              <a:gd name="connsiteY487" fmla="*/ 3083223 h 6860965"/>
              <a:gd name="connsiteX488" fmla="*/ 499135 w 12191853"/>
              <a:gd name="connsiteY488" fmla="*/ 3052629 h 6860965"/>
              <a:gd name="connsiteX489" fmla="*/ 500745 w 12191853"/>
              <a:gd name="connsiteY489" fmla="*/ 3009690 h 6860965"/>
              <a:gd name="connsiteX490" fmla="*/ 488400 w 12191853"/>
              <a:gd name="connsiteY490" fmla="*/ 3003787 h 6860965"/>
              <a:gd name="connsiteX491" fmla="*/ 734761 w 12191853"/>
              <a:gd name="connsiteY491" fmla="*/ 2998419 h 6860965"/>
              <a:gd name="connsiteX492" fmla="*/ 576425 w 12191853"/>
              <a:gd name="connsiteY492" fmla="*/ 3158366 h 6860965"/>
              <a:gd name="connsiteX493" fmla="*/ 734761 w 12191853"/>
              <a:gd name="connsiteY493" fmla="*/ 2998419 h 6860965"/>
              <a:gd name="connsiteX494" fmla="*/ 631909 w 12191853"/>
              <a:gd name="connsiteY494" fmla="*/ 2996339 h 6860965"/>
              <a:gd name="connsiteX495" fmla="*/ 607018 w 12191853"/>
              <a:gd name="connsiteY495" fmla="*/ 3003249 h 6860965"/>
              <a:gd name="connsiteX496" fmla="*/ 569984 w 12191853"/>
              <a:gd name="connsiteY496" fmla="*/ 3079466 h 6860965"/>
              <a:gd name="connsiteX497" fmla="*/ 659618 w 12191853"/>
              <a:gd name="connsiteY497" fmla="*/ 2997882 h 6860965"/>
              <a:gd name="connsiteX498" fmla="*/ 631909 w 12191853"/>
              <a:gd name="connsiteY498" fmla="*/ 2996339 h 6860965"/>
              <a:gd name="connsiteX499" fmla="*/ 785751 w 12191853"/>
              <a:gd name="connsiteY499" fmla="*/ 2995735 h 6860965"/>
              <a:gd name="connsiteX500" fmla="*/ 732614 w 12191853"/>
              <a:gd name="connsiteY500" fmla="*/ 3006470 h 6860965"/>
              <a:gd name="connsiteX501" fmla="*/ 580718 w 12191853"/>
              <a:gd name="connsiteY501" fmla="*/ 3166416 h 6860965"/>
              <a:gd name="connsiteX502" fmla="*/ 588233 w 12191853"/>
              <a:gd name="connsiteY502" fmla="*/ 3195937 h 6860965"/>
              <a:gd name="connsiteX503" fmla="*/ 785751 w 12191853"/>
              <a:gd name="connsiteY503" fmla="*/ 2995735 h 6860965"/>
              <a:gd name="connsiteX504" fmla="*/ 524789 w 12191853"/>
              <a:gd name="connsiteY504" fmla="*/ 2995073 h 6860965"/>
              <a:gd name="connsiteX505" fmla="*/ 503429 w 12191853"/>
              <a:gd name="connsiteY505" fmla="*/ 3001639 h 6860965"/>
              <a:gd name="connsiteX506" fmla="*/ 516847 w 12191853"/>
              <a:gd name="connsiteY506" fmla="*/ 3033843 h 6860965"/>
              <a:gd name="connsiteX507" fmla="*/ 530802 w 12191853"/>
              <a:gd name="connsiteY507" fmla="*/ 2999492 h 6860965"/>
              <a:gd name="connsiteX508" fmla="*/ 524789 w 12191853"/>
              <a:gd name="connsiteY508" fmla="*/ 2995073 h 6860965"/>
              <a:gd name="connsiteX509" fmla="*/ 614532 w 12191853"/>
              <a:gd name="connsiteY509" fmla="*/ 2994125 h 6860965"/>
              <a:gd name="connsiteX510" fmla="*/ 569984 w 12191853"/>
              <a:gd name="connsiteY510" fmla="*/ 3017741 h 6860965"/>
              <a:gd name="connsiteX511" fmla="*/ 614532 w 12191853"/>
              <a:gd name="connsiteY511" fmla="*/ 2994125 h 6860965"/>
              <a:gd name="connsiteX512" fmla="*/ 553882 w 12191853"/>
              <a:gd name="connsiteY512" fmla="*/ 2988758 h 6860965"/>
              <a:gd name="connsiteX513" fmla="*/ 537243 w 12191853"/>
              <a:gd name="connsiteY513" fmla="*/ 2995199 h 6860965"/>
              <a:gd name="connsiteX514" fmla="*/ 540463 w 12191853"/>
              <a:gd name="connsiteY514" fmla="*/ 3002176 h 6860965"/>
              <a:gd name="connsiteX515" fmla="*/ 553882 w 12191853"/>
              <a:gd name="connsiteY515" fmla="*/ 2988758 h 6860965"/>
              <a:gd name="connsiteX516" fmla="*/ 604267 w 12191853"/>
              <a:gd name="connsiteY516" fmla="*/ 2970844 h 6860965"/>
              <a:gd name="connsiteX517" fmla="*/ 599504 w 12191853"/>
              <a:gd name="connsiteY517" fmla="*/ 2972656 h 6860965"/>
              <a:gd name="connsiteX518" fmla="*/ 583402 w 12191853"/>
              <a:gd name="connsiteY518" fmla="*/ 2978560 h 6860965"/>
              <a:gd name="connsiteX519" fmla="*/ 599504 w 12191853"/>
              <a:gd name="connsiteY519" fmla="*/ 2982854 h 6860965"/>
              <a:gd name="connsiteX520" fmla="*/ 607555 w 12191853"/>
              <a:gd name="connsiteY520" fmla="*/ 2979097 h 6860965"/>
              <a:gd name="connsiteX521" fmla="*/ 608629 w 12191853"/>
              <a:gd name="connsiteY521" fmla="*/ 2972656 h 6860965"/>
              <a:gd name="connsiteX522" fmla="*/ 604267 w 12191853"/>
              <a:gd name="connsiteY522" fmla="*/ 2970844 h 6860965"/>
              <a:gd name="connsiteX523" fmla="*/ 543684 w 12191853"/>
              <a:gd name="connsiteY523" fmla="*/ 2968898 h 6860965"/>
              <a:gd name="connsiteX524" fmla="*/ 542610 w 12191853"/>
              <a:gd name="connsiteY524" fmla="*/ 2979633 h 6860965"/>
              <a:gd name="connsiteX525" fmla="*/ 560323 w 12191853"/>
              <a:gd name="connsiteY525" fmla="*/ 2976413 h 6860965"/>
              <a:gd name="connsiteX526" fmla="*/ 543684 w 12191853"/>
              <a:gd name="connsiteY526" fmla="*/ 2968898 h 6860965"/>
              <a:gd name="connsiteX527" fmla="*/ 637612 w 12191853"/>
              <a:gd name="connsiteY527" fmla="*/ 2961384 h 6860965"/>
              <a:gd name="connsiteX528" fmla="*/ 616679 w 12191853"/>
              <a:gd name="connsiteY528" fmla="*/ 2974803 h 6860965"/>
              <a:gd name="connsiteX529" fmla="*/ 619363 w 12191853"/>
              <a:gd name="connsiteY529" fmla="*/ 2985000 h 6860965"/>
              <a:gd name="connsiteX530" fmla="*/ 633318 w 12191853"/>
              <a:gd name="connsiteY530" fmla="*/ 2980170 h 6860965"/>
              <a:gd name="connsiteX531" fmla="*/ 637612 w 12191853"/>
              <a:gd name="connsiteY531" fmla="*/ 2961384 h 6860965"/>
              <a:gd name="connsiteX532" fmla="*/ 518457 w 12191853"/>
              <a:gd name="connsiteY532" fmla="*/ 2950113 h 6860965"/>
              <a:gd name="connsiteX533" fmla="*/ 505576 w 12191853"/>
              <a:gd name="connsiteY533" fmla="*/ 2991441 h 6860965"/>
              <a:gd name="connsiteX534" fmla="*/ 535633 w 12191853"/>
              <a:gd name="connsiteY534" fmla="*/ 2975876 h 6860965"/>
              <a:gd name="connsiteX535" fmla="*/ 518457 w 12191853"/>
              <a:gd name="connsiteY535" fmla="*/ 2950113 h 6860965"/>
              <a:gd name="connsiteX536" fmla="*/ 672500 w 12191853"/>
              <a:gd name="connsiteY536" fmla="*/ 2949576 h 6860965"/>
              <a:gd name="connsiteX537" fmla="*/ 642443 w 12191853"/>
              <a:gd name="connsiteY537" fmla="*/ 2970509 h 6860965"/>
              <a:gd name="connsiteX538" fmla="*/ 641369 w 12191853"/>
              <a:gd name="connsiteY538" fmla="*/ 2986074 h 6860965"/>
              <a:gd name="connsiteX539" fmla="*/ 659618 w 12191853"/>
              <a:gd name="connsiteY539" fmla="*/ 2988758 h 6860965"/>
              <a:gd name="connsiteX540" fmla="*/ 665522 w 12191853"/>
              <a:gd name="connsiteY540" fmla="*/ 2976950 h 6860965"/>
              <a:gd name="connsiteX541" fmla="*/ 672500 w 12191853"/>
              <a:gd name="connsiteY541" fmla="*/ 2949576 h 6860965"/>
              <a:gd name="connsiteX542" fmla="*/ 605408 w 12191853"/>
              <a:gd name="connsiteY542" fmla="*/ 2942599 h 6860965"/>
              <a:gd name="connsiteX543" fmla="*/ 582865 w 12191853"/>
              <a:gd name="connsiteY543" fmla="*/ 2968898 h 6860965"/>
              <a:gd name="connsiteX544" fmla="*/ 605408 w 12191853"/>
              <a:gd name="connsiteY544" fmla="*/ 2942599 h 6860965"/>
              <a:gd name="connsiteX545" fmla="*/ 567837 w 12191853"/>
              <a:gd name="connsiteY545" fmla="*/ 2940452 h 6860965"/>
              <a:gd name="connsiteX546" fmla="*/ 570520 w 12191853"/>
              <a:gd name="connsiteY546" fmla="*/ 2959237 h 6860965"/>
              <a:gd name="connsiteX547" fmla="*/ 575888 w 12191853"/>
              <a:gd name="connsiteY547" fmla="*/ 2940988 h 6860965"/>
              <a:gd name="connsiteX548" fmla="*/ 567837 w 12191853"/>
              <a:gd name="connsiteY548" fmla="*/ 2940452 h 6860965"/>
              <a:gd name="connsiteX549" fmla="*/ 720269 w 12191853"/>
              <a:gd name="connsiteY549" fmla="*/ 2931327 h 6860965"/>
              <a:gd name="connsiteX550" fmla="*/ 699873 w 12191853"/>
              <a:gd name="connsiteY550" fmla="*/ 2938305 h 6860965"/>
              <a:gd name="connsiteX551" fmla="*/ 671426 w 12191853"/>
              <a:gd name="connsiteY551" fmla="*/ 2981244 h 6860965"/>
              <a:gd name="connsiteX552" fmla="*/ 685918 w 12191853"/>
              <a:gd name="connsiteY552" fmla="*/ 2989831 h 6860965"/>
              <a:gd name="connsiteX553" fmla="*/ 698800 w 12191853"/>
              <a:gd name="connsiteY553" fmla="*/ 2983927 h 6860965"/>
              <a:gd name="connsiteX554" fmla="*/ 720269 w 12191853"/>
              <a:gd name="connsiteY554" fmla="*/ 2931327 h 6860965"/>
              <a:gd name="connsiteX555" fmla="*/ 552271 w 12191853"/>
              <a:gd name="connsiteY555" fmla="*/ 2925423 h 6860965"/>
              <a:gd name="connsiteX556" fmla="*/ 525972 w 12191853"/>
              <a:gd name="connsiteY556" fmla="*/ 2947429 h 6860965"/>
              <a:gd name="connsiteX557" fmla="*/ 549588 w 12191853"/>
              <a:gd name="connsiteY557" fmla="*/ 2952796 h 6860965"/>
              <a:gd name="connsiteX558" fmla="*/ 552271 w 12191853"/>
              <a:gd name="connsiteY558" fmla="*/ 2925423 h 6860965"/>
              <a:gd name="connsiteX559" fmla="*/ 474981 w 12191853"/>
              <a:gd name="connsiteY559" fmla="*/ 2913078 h 6860965"/>
              <a:gd name="connsiteX560" fmla="*/ 449755 w 12191853"/>
              <a:gd name="connsiteY560" fmla="*/ 3004860 h 6860965"/>
              <a:gd name="connsiteX561" fmla="*/ 466394 w 12191853"/>
              <a:gd name="connsiteY561" fmla="*/ 3001639 h 6860965"/>
              <a:gd name="connsiteX562" fmla="*/ 510943 w 12191853"/>
              <a:gd name="connsiteY562" fmla="*/ 2956554 h 6860965"/>
              <a:gd name="connsiteX563" fmla="*/ 506112 w 12191853"/>
              <a:gd name="connsiteY563" fmla="*/ 2938841 h 6860965"/>
              <a:gd name="connsiteX564" fmla="*/ 474981 w 12191853"/>
              <a:gd name="connsiteY564" fmla="*/ 2913078 h 6860965"/>
              <a:gd name="connsiteX565" fmla="*/ 605677 w 12191853"/>
              <a:gd name="connsiteY565" fmla="*/ 2912139 h 6860965"/>
              <a:gd name="connsiteX566" fmla="*/ 598967 w 12191853"/>
              <a:gd name="connsiteY566" fmla="*/ 2917909 h 6860965"/>
              <a:gd name="connsiteX567" fmla="*/ 596821 w 12191853"/>
              <a:gd name="connsiteY567" fmla="*/ 2930791 h 6860965"/>
              <a:gd name="connsiteX568" fmla="*/ 612923 w 12191853"/>
              <a:gd name="connsiteY568" fmla="*/ 2924886 h 6860965"/>
              <a:gd name="connsiteX569" fmla="*/ 622047 w 12191853"/>
              <a:gd name="connsiteY569" fmla="*/ 2919519 h 6860965"/>
              <a:gd name="connsiteX570" fmla="*/ 613996 w 12191853"/>
              <a:gd name="connsiteY570" fmla="*/ 2915225 h 6860965"/>
              <a:gd name="connsiteX571" fmla="*/ 605677 w 12191853"/>
              <a:gd name="connsiteY571" fmla="*/ 2912139 h 6860965"/>
              <a:gd name="connsiteX572" fmla="*/ 639222 w 12191853"/>
              <a:gd name="connsiteY572" fmla="*/ 2912005 h 6860965"/>
              <a:gd name="connsiteX573" fmla="*/ 618826 w 12191853"/>
              <a:gd name="connsiteY573" fmla="*/ 2929717 h 6860965"/>
              <a:gd name="connsiteX574" fmla="*/ 620973 w 12191853"/>
              <a:gd name="connsiteY574" fmla="*/ 2956017 h 6860965"/>
              <a:gd name="connsiteX575" fmla="*/ 649957 w 12191853"/>
              <a:gd name="connsiteY575" fmla="*/ 2946356 h 6860965"/>
              <a:gd name="connsiteX576" fmla="*/ 644590 w 12191853"/>
              <a:gd name="connsiteY576" fmla="*/ 2931327 h 6860965"/>
              <a:gd name="connsiteX577" fmla="*/ 639222 w 12191853"/>
              <a:gd name="connsiteY577" fmla="*/ 2912005 h 6860965"/>
              <a:gd name="connsiteX578" fmla="*/ 557102 w 12191853"/>
              <a:gd name="connsiteY578" fmla="*/ 2909858 h 6860965"/>
              <a:gd name="connsiteX579" fmla="*/ 571057 w 12191853"/>
              <a:gd name="connsiteY579" fmla="*/ 2933474 h 6860965"/>
              <a:gd name="connsiteX580" fmla="*/ 590916 w 12191853"/>
              <a:gd name="connsiteY580" fmla="*/ 2914689 h 6860965"/>
              <a:gd name="connsiteX581" fmla="*/ 557102 w 12191853"/>
              <a:gd name="connsiteY581" fmla="*/ 2909858 h 6860965"/>
              <a:gd name="connsiteX582" fmla="*/ 802389 w 12191853"/>
              <a:gd name="connsiteY582" fmla="*/ 2902880 h 6860965"/>
              <a:gd name="connsiteX583" fmla="*/ 739055 w 12191853"/>
              <a:gd name="connsiteY583" fmla="*/ 2925423 h 6860965"/>
              <a:gd name="connsiteX584" fmla="*/ 705777 w 12191853"/>
              <a:gd name="connsiteY584" fmla="*/ 2971046 h 6860965"/>
              <a:gd name="connsiteX585" fmla="*/ 722416 w 12191853"/>
              <a:gd name="connsiteY585" fmla="*/ 2990368 h 6860965"/>
              <a:gd name="connsiteX586" fmla="*/ 741739 w 12191853"/>
              <a:gd name="connsiteY586" fmla="*/ 2990368 h 6860965"/>
              <a:gd name="connsiteX587" fmla="*/ 753010 w 12191853"/>
              <a:gd name="connsiteY587" fmla="*/ 2980706 h 6860965"/>
              <a:gd name="connsiteX588" fmla="*/ 771259 w 12191853"/>
              <a:gd name="connsiteY588" fmla="*/ 2938841 h 6860965"/>
              <a:gd name="connsiteX589" fmla="*/ 802389 w 12191853"/>
              <a:gd name="connsiteY589" fmla="*/ 2902880 h 6860965"/>
              <a:gd name="connsiteX590" fmla="*/ 544757 w 12191853"/>
              <a:gd name="connsiteY590" fmla="*/ 2893756 h 6860965"/>
              <a:gd name="connsiteX591" fmla="*/ 498061 w 12191853"/>
              <a:gd name="connsiteY591" fmla="*/ 2922739 h 6860965"/>
              <a:gd name="connsiteX592" fmla="*/ 531875 w 12191853"/>
              <a:gd name="connsiteY592" fmla="*/ 2936158 h 6860965"/>
              <a:gd name="connsiteX593" fmla="*/ 544757 w 12191853"/>
              <a:gd name="connsiteY593" fmla="*/ 2893756 h 6860965"/>
              <a:gd name="connsiteX594" fmla="*/ 441704 w 12191853"/>
              <a:gd name="connsiteY594" fmla="*/ 2886241 h 6860965"/>
              <a:gd name="connsiteX595" fmla="*/ 404670 w 12191853"/>
              <a:gd name="connsiteY595" fmla="*/ 3008617 h 6860965"/>
              <a:gd name="connsiteX596" fmla="*/ 465857 w 12191853"/>
              <a:gd name="connsiteY596" fmla="*/ 2964604 h 6860965"/>
              <a:gd name="connsiteX597" fmla="*/ 441704 w 12191853"/>
              <a:gd name="connsiteY597" fmla="*/ 2886241 h 6860965"/>
              <a:gd name="connsiteX598" fmla="*/ 553345 w 12191853"/>
              <a:gd name="connsiteY598" fmla="*/ 2882485 h 6860965"/>
              <a:gd name="connsiteX599" fmla="*/ 574278 w 12191853"/>
              <a:gd name="connsiteY599" fmla="*/ 2908248 h 6860965"/>
              <a:gd name="connsiteX600" fmla="*/ 607018 w 12191853"/>
              <a:gd name="connsiteY600" fmla="*/ 2885705 h 6860965"/>
              <a:gd name="connsiteX601" fmla="*/ 553345 w 12191853"/>
              <a:gd name="connsiteY601" fmla="*/ 2882485 h 6860965"/>
              <a:gd name="connsiteX602" fmla="*/ 687528 w 12191853"/>
              <a:gd name="connsiteY602" fmla="*/ 2876044 h 6860965"/>
              <a:gd name="connsiteX603" fmla="*/ 660155 w 12191853"/>
              <a:gd name="connsiteY603" fmla="*/ 2895903 h 6860965"/>
              <a:gd name="connsiteX604" fmla="*/ 655324 w 12191853"/>
              <a:gd name="connsiteY604" fmla="*/ 2937768 h 6860965"/>
              <a:gd name="connsiteX605" fmla="*/ 681087 w 12191853"/>
              <a:gd name="connsiteY605" fmla="*/ 2936158 h 6860965"/>
              <a:gd name="connsiteX606" fmla="*/ 686992 w 12191853"/>
              <a:gd name="connsiteY606" fmla="*/ 2927033 h 6860965"/>
              <a:gd name="connsiteX607" fmla="*/ 687528 w 12191853"/>
              <a:gd name="connsiteY607" fmla="*/ 2876044 h 6860965"/>
              <a:gd name="connsiteX608" fmla="*/ 634928 w 12191853"/>
              <a:gd name="connsiteY608" fmla="*/ 2873360 h 6860965"/>
              <a:gd name="connsiteX609" fmla="*/ 626341 w 12191853"/>
              <a:gd name="connsiteY609" fmla="*/ 2877117 h 6860965"/>
              <a:gd name="connsiteX610" fmla="*/ 612385 w 12191853"/>
              <a:gd name="connsiteY610" fmla="*/ 2896440 h 6860965"/>
              <a:gd name="connsiteX611" fmla="*/ 617753 w 12191853"/>
              <a:gd name="connsiteY611" fmla="*/ 2908784 h 6860965"/>
              <a:gd name="connsiteX612" fmla="*/ 634928 w 12191853"/>
              <a:gd name="connsiteY612" fmla="*/ 2905564 h 6860965"/>
              <a:gd name="connsiteX613" fmla="*/ 672500 w 12191853"/>
              <a:gd name="connsiteY613" fmla="*/ 2877117 h 6860965"/>
              <a:gd name="connsiteX614" fmla="*/ 634928 w 12191853"/>
              <a:gd name="connsiteY614" fmla="*/ 2873360 h 6860965"/>
              <a:gd name="connsiteX615" fmla="*/ 953748 w 12191853"/>
              <a:gd name="connsiteY615" fmla="*/ 2857795 h 6860965"/>
              <a:gd name="connsiteX616" fmla="*/ 853379 w 12191853"/>
              <a:gd name="connsiteY616" fmla="*/ 2884094 h 6860965"/>
              <a:gd name="connsiteX617" fmla="*/ 766965 w 12191853"/>
              <a:gd name="connsiteY617" fmla="*/ 2958701 h 6860965"/>
              <a:gd name="connsiteX618" fmla="*/ 760524 w 12191853"/>
              <a:gd name="connsiteY618" fmla="*/ 2986074 h 6860965"/>
              <a:gd name="connsiteX619" fmla="*/ 786824 w 12191853"/>
              <a:gd name="connsiteY619" fmla="*/ 2986611 h 6860965"/>
              <a:gd name="connsiteX620" fmla="*/ 814734 w 12191853"/>
              <a:gd name="connsiteY620" fmla="*/ 2976950 h 6860965"/>
              <a:gd name="connsiteX621" fmla="*/ 839961 w 12191853"/>
              <a:gd name="connsiteY621" fmla="*/ 2950113 h 6860965"/>
              <a:gd name="connsiteX622" fmla="*/ 953748 w 12191853"/>
              <a:gd name="connsiteY622" fmla="*/ 2857795 h 6860965"/>
              <a:gd name="connsiteX623" fmla="*/ 725637 w 12191853"/>
              <a:gd name="connsiteY623" fmla="*/ 2852964 h 6860965"/>
              <a:gd name="connsiteX624" fmla="*/ 690749 w 12191853"/>
              <a:gd name="connsiteY624" fmla="*/ 2917372 h 6860965"/>
              <a:gd name="connsiteX625" fmla="*/ 708461 w 12191853"/>
              <a:gd name="connsiteY625" fmla="*/ 2927033 h 6860965"/>
              <a:gd name="connsiteX626" fmla="*/ 743886 w 12191853"/>
              <a:gd name="connsiteY626" fmla="*/ 2913615 h 6860965"/>
              <a:gd name="connsiteX627" fmla="*/ 725637 w 12191853"/>
              <a:gd name="connsiteY627" fmla="*/ 2852964 h 6860965"/>
              <a:gd name="connsiteX628" fmla="*/ 535633 w 12191853"/>
              <a:gd name="connsiteY628" fmla="*/ 2842229 h 6860965"/>
              <a:gd name="connsiteX629" fmla="*/ 460490 w 12191853"/>
              <a:gd name="connsiteY629" fmla="*/ 2888388 h 6860965"/>
              <a:gd name="connsiteX630" fmla="*/ 520604 w 12191853"/>
              <a:gd name="connsiteY630" fmla="*/ 2909321 h 6860965"/>
              <a:gd name="connsiteX631" fmla="*/ 535633 w 12191853"/>
              <a:gd name="connsiteY631" fmla="*/ 2842229 h 6860965"/>
              <a:gd name="connsiteX632" fmla="*/ 646200 w 12191853"/>
              <a:gd name="connsiteY632" fmla="*/ 2840082 h 6860965"/>
              <a:gd name="connsiteX633" fmla="*/ 546367 w 12191853"/>
              <a:gd name="connsiteY633" fmla="*/ 2843840 h 6860965"/>
              <a:gd name="connsiteX634" fmla="*/ 586086 w 12191853"/>
              <a:gd name="connsiteY634" fmla="*/ 2881947 h 6860965"/>
              <a:gd name="connsiteX635" fmla="*/ 646200 w 12191853"/>
              <a:gd name="connsiteY635" fmla="*/ 2840082 h 6860965"/>
              <a:gd name="connsiteX636" fmla="*/ 390178 w 12191853"/>
              <a:gd name="connsiteY636" fmla="*/ 2840082 h 6860965"/>
              <a:gd name="connsiteX637" fmla="*/ 316645 w 12191853"/>
              <a:gd name="connsiteY637" fmla="*/ 3019888 h 6860965"/>
              <a:gd name="connsiteX638" fmla="*/ 352606 w 12191853"/>
              <a:gd name="connsiteY638" fmla="*/ 3016668 h 6860965"/>
              <a:gd name="connsiteX639" fmla="*/ 427749 w 12191853"/>
              <a:gd name="connsiteY639" fmla="*/ 2956017 h 6860965"/>
              <a:gd name="connsiteX640" fmla="*/ 434727 w 12191853"/>
              <a:gd name="connsiteY640" fmla="*/ 2925960 h 6860965"/>
              <a:gd name="connsiteX641" fmla="*/ 390178 w 12191853"/>
              <a:gd name="connsiteY641" fmla="*/ 2840082 h 6860965"/>
              <a:gd name="connsiteX642" fmla="*/ 662503 w 12191853"/>
              <a:gd name="connsiteY642" fmla="*/ 2836929 h 6860965"/>
              <a:gd name="connsiteX643" fmla="*/ 651567 w 12191853"/>
              <a:gd name="connsiteY643" fmla="*/ 2847060 h 6860965"/>
              <a:gd name="connsiteX644" fmla="*/ 641906 w 12191853"/>
              <a:gd name="connsiteY644" fmla="*/ 2858331 h 6860965"/>
              <a:gd name="connsiteX645" fmla="*/ 647810 w 12191853"/>
              <a:gd name="connsiteY645" fmla="*/ 2871213 h 6860965"/>
              <a:gd name="connsiteX646" fmla="*/ 721879 w 12191853"/>
              <a:gd name="connsiteY646" fmla="*/ 2844913 h 6860965"/>
              <a:gd name="connsiteX647" fmla="*/ 677867 w 12191853"/>
              <a:gd name="connsiteY647" fmla="*/ 2840082 h 6860965"/>
              <a:gd name="connsiteX648" fmla="*/ 662503 w 12191853"/>
              <a:gd name="connsiteY648" fmla="*/ 2836929 h 6860965"/>
              <a:gd name="connsiteX649" fmla="*/ 807757 w 12191853"/>
              <a:gd name="connsiteY649" fmla="*/ 2803585 h 6860965"/>
              <a:gd name="connsiteX650" fmla="*/ 748716 w 12191853"/>
              <a:gd name="connsiteY650" fmla="*/ 2837935 h 6860965"/>
              <a:gd name="connsiteX651" fmla="*/ 727783 w 12191853"/>
              <a:gd name="connsiteY651" fmla="*/ 2875507 h 6860965"/>
              <a:gd name="connsiteX652" fmla="*/ 757841 w 12191853"/>
              <a:gd name="connsiteY652" fmla="*/ 2908784 h 6860965"/>
              <a:gd name="connsiteX653" fmla="*/ 831373 w 12191853"/>
              <a:gd name="connsiteY653" fmla="*/ 2882485 h 6860965"/>
              <a:gd name="connsiteX654" fmla="*/ 807757 w 12191853"/>
              <a:gd name="connsiteY654" fmla="*/ 2803585 h 6860965"/>
              <a:gd name="connsiteX655" fmla="*/ 338651 w 12191853"/>
              <a:gd name="connsiteY655" fmla="*/ 2781042 h 6860965"/>
              <a:gd name="connsiteX656" fmla="*/ 333821 w 12191853"/>
              <a:gd name="connsiteY656" fmla="*/ 2785872 h 6860965"/>
              <a:gd name="connsiteX657" fmla="*/ 231841 w 12191853"/>
              <a:gd name="connsiteY657" fmla="*/ 3024182 h 6860965"/>
              <a:gd name="connsiteX658" fmla="*/ 276390 w 12191853"/>
              <a:gd name="connsiteY658" fmla="*/ 3022035 h 6860965"/>
              <a:gd name="connsiteX659" fmla="*/ 324696 w 12191853"/>
              <a:gd name="connsiteY659" fmla="*/ 3000566 h 6860965"/>
              <a:gd name="connsiteX660" fmla="*/ 383200 w 12191853"/>
              <a:gd name="connsiteY660" fmla="*/ 2843303 h 6860965"/>
              <a:gd name="connsiteX661" fmla="*/ 376760 w 12191853"/>
              <a:gd name="connsiteY661" fmla="*/ 2823980 h 6860965"/>
              <a:gd name="connsiteX662" fmla="*/ 338651 w 12191853"/>
              <a:gd name="connsiteY662" fmla="*/ 2781042 h 6860965"/>
              <a:gd name="connsiteX663" fmla="*/ 529192 w 12191853"/>
              <a:gd name="connsiteY663" fmla="*/ 2768160 h 6860965"/>
              <a:gd name="connsiteX664" fmla="*/ 406280 w 12191853"/>
              <a:gd name="connsiteY664" fmla="*/ 2842229 h 6860965"/>
              <a:gd name="connsiteX665" fmla="*/ 444388 w 12191853"/>
              <a:gd name="connsiteY665" fmla="*/ 2876580 h 6860965"/>
              <a:gd name="connsiteX666" fmla="*/ 461026 w 12191853"/>
              <a:gd name="connsiteY666" fmla="*/ 2881411 h 6860965"/>
              <a:gd name="connsiteX667" fmla="*/ 532412 w 12191853"/>
              <a:gd name="connsiteY667" fmla="*/ 2834178 h 6860965"/>
              <a:gd name="connsiteX668" fmla="*/ 534559 w 12191853"/>
              <a:gd name="connsiteY668" fmla="*/ 2821297 h 6860965"/>
              <a:gd name="connsiteX669" fmla="*/ 529192 w 12191853"/>
              <a:gd name="connsiteY669" fmla="*/ 2768160 h 6860965"/>
              <a:gd name="connsiteX670" fmla="*/ 873775 w 12191853"/>
              <a:gd name="connsiteY670" fmla="*/ 2767623 h 6860965"/>
              <a:gd name="connsiteX671" fmla="*/ 826543 w 12191853"/>
              <a:gd name="connsiteY671" fmla="*/ 2794460 h 6860965"/>
              <a:gd name="connsiteX672" fmla="*/ 816344 w 12191853"/>
              <a:gd name="connsiteY672" fmla="*/ 2808415 h 6860965"/>
              <a:gd name="connsiteX673" fmla="*/ 824932 w 12191853"/>
              <a:gd name="connsiteY673" fmla="*/ 2865845 h 6860965"/>
              <a:gd name="connsiteX674" fmla="*/ 852306 w 12191853"/>
              <a:gd name="connsiteY674" fmla="*/ 2876044 h 6860965"/>
              <a:gd name="connsiteX675" fmla="*/ 897928 w 12191853"/>
              <a:gd name="connsiteY675" fmla="*/ 2862089 h 6860965"/>
              <a:gd name="connsiteX676" fmla="*/ 873775 w 12191853"/>
              <a:gd name="connsiteY676" fmla="*/ 2767623 h 6860965"/>
              <a:gd name="connsiteX677" fmla="*/ 727246 w 12191853"/>
              <a:gd name="connsiteY677" fmla="*/ 2760109 h 6860965"/>
              <a:gd name="connsiteX678" fmla="*/ 539390 w 12191853"/>
              <a:gd name="connsiteY678" fmla="*/ 2770307 h 6860965"/>
              <a:gd name="connsiteX679" fmla="*/ 541537 w 12191853"/>
              <a:gd name="connsiteY679" fmla="*/ 2815930 h 6860965"/>
              <a:gd name="connsiteX680" fmla="*/ 564616 w 12191853"/>
              <a:gd name="connsiteY680" fmla="*/ 2841693 h 6860965"/>
              <a:gd name="connsiteX681" fmla="*/ 647273 w 12191853"/>
              <a:gd name="connsiteY681" fmla="*/ 2830958 h 6860965"/>
              <a:gd name="connsiteX682" fmla="*/ 727246 w 12191853"/>
              <a:gd name="connsiteY682" fmla="*/ 2760109 h 6860965"/>
              <a:gd name="connsiteX683" fmla="*/ 752473 w 12191853"/>
              <a:gd name="connsiteY683" fmla="*/ 2750448 h 6860965"/>
              <a:gd name="connsiteX684" fmla="*/ 682698 w 12191853"/>
              <a:gd name="connsiteY684" fmla="*/ 2813246 h 6860965"/>
              <a:gd name="connsiteX685" fmla="*/ 671963 w 12191853"/>
              <a:gd name="connsiteY685" fmla="*/ 2827738 h 6860965"/>
              <a:gd name="connsiteX686" fmla="*/ 691286 w 12191853"/>
              <a:gd name="connsiteY686" fmla="*/ 2836326 h 6860965"/>
              <a:gd name="connsiteX687" fmla="*/ 697189 w 12191853"/>
              <a:gd name="connsiteY687" fmla="*/ 2836862 h 6860965"/>
              <a:gd name="connsiteX688" fmla="*/ 812051 w 12191853"/>
              <a:gd name="connsiteY688" fmla="*/ 2792850 h 6860965"/>
              <a:gd name="connsiteX689" fmla="*/ 752473 w 12191853"/>
              <a:gd name="connsiteY689" fmla="*/ 2750448 h 6860965"/>
              <a:gd name="connsiteX690" fmla="*/ 985952 w 12191853"/>
              <a:gd name="connsiteY690" fmla="*/ 2710730 h 6860965"/>
              <a:gd name="connsiteX691" fmla="*/ 936573 w 12191853"/>
              <a:gd name="connsiteY691" fmla="*/ 2734883 h 6860965"/>
              <a:gd name="connsiteX692" fmla="*/ 889340 w 12191853"/>
              <a:gd name="connsiteY692" fmla="*/ 2759572 h 6860965"/>
              <a:gd name="connsiteX693" fmla="*/ 882363 w 12191853"/>
              <a:gd name="connsiteY693" fmla="*/ 2767086 h 6860965"/>
              <a:gd name="connsiteX694" fmla="*/ 897928 w 12191853"/>
              <a:gd name="connsiteY694" fmla="*/ 2852964 h 6860965"/>
              <a:gd name="connsiteX695" fmla="*/ 914030 w 12191853"/>
              <a:gd name="connsiteY695" fmla="*/ 2857795 h 6860965"/>
              <a:gd name="connsiteX696" fmla="*/ 968777 w 12191853"/>
              <a:gd name="connsiteY696" fmla="*/ 2844913 h 6860965"/>
              <a:gd name="connsiteX697" fmla="*/ 973071 w 12191853"/>
              <a:gd name="connsiteY697" fmla="*/ 2835252 h 6860965"/>
              <a:gd name="connsiteX698" fmla="*/ 963409 w 12191853"/>
              <a:gd name="connsiteY698" fmla="*/ 2805731 h 6860965"/>
              <a:gd name="connsiteX699" fmla="*/ 985952 w 12191853"/>
              <a:gd name="connsiteY699" fmla="*/ 2710730 h 6860965"/>
              <a:gd name="connsiteX700" fmla="*/ 525435 w 12191853"/>
              <a:gd name="connsiteY700" fmla="*/ 2705362 h 6860965"/>
              <a:gd name="connsiteX701" fmla="*/ 344555 w 12191853"/>
              <a:gd name="connsiteY701" fmla="*/ 2778358 h 6860965"/>
              <a:gd name="connsiteX702" fmla="*/ 379443 w 12191853"/>
              <a:gd name="connsiteY702" fmla="*/ 2816466 h 6860965"/>
              <a:gd name="connsiteX703" fmla="*/ 444924 w 12191853"/>
              <a:gd name="connsiteY703" fmla="*/ 2834715 h 6860965"/>
              <a:gd name="connsiteX704" fmla="*/ 525435 w 12191853"/>
              <a:gd name="connsiteY704" fmla="*/ 2705362 h 6860965"/>
              <a:gd name="connsiteX705" fmla="*/ 1008521 w 12191853"/>
              <a:gd name="connsiteY705" fmla="*/ 2701391 h 6860965"/>
              <a:gd name="connsiteX706" fmla="*/ 992930 w 12191853"/>
              <a:gd name="connsiteY706" fmla="*/ 2713950 h 6860965"/>
              <a:gd name="connsiteX707" fmla="*/ 977365 w 12191853"/>
              <a:gd name="connsiteY707" fmla="*/ 2829348 h 6860965"/>
              <a:gd name="connsiteX708" fmla="*/ 996687 w 12191853"/>
              <a:gd name="connsiteY708" fmla="*/ 2839009 h 6860965"/>
              <a:gd name="connsiteX709" fmla="*/ 1071248 w 12191853"/>
              <a:gd name="connsiteY709" fmla="*/ 2825284 h 6860965"/>
              <a:gd name="connsiteX710" fmla="*/ 1054079 w 12191853"/>
              <a:gd name="connsiteY710" fmla="*/ 2803733 h 6860965"/>
              <a:gd name="connsiteX711" fmla="*/ 1008521 w 12191853"/>
              <a:gd name="connsiteY711" fmla="*/ 2701391 h 6860965"/>
              <a:gd name="connsiteX712" fmla="*/ 836472 w 12191853"/>
              <a:gd name="connsiteY712" fmla="*/ 2690065 h 6860965"/>
              <a:gd name="connsiteX713" fmla="*/ 831373 w 12191853"/>
              <a:gd name="connsiteY713" fmla="*/ 2691944 h 6860965"/>
              <a:gd name="connsiteX714" fmla="*/ 765355 w 12191853"/>
              <a:gd name="connsiteY714" fmla="*/ 2739713 h 6860965"/>
              <a:gd name="connsiteX715" fmla="*/ 761598 w 12191853"/>
              <a:gd name="connsiteY715" fmla="*/ 2755278 h 6860965"/>
              <a:gd name="connsiteX716" fmla="*/ 826543 w 12191853"/>
              <a:gd name="connsiteY716" fmla="*/ 2784262 h 6860965"/>
              <a:gd name="connsiteX717" fmla="*/ 879679 w 12191853"/>
              <a:gd name="connsiteY717" fmla="*/ 2755278 h 6860965"/>
              <a:gd name="connsiteX718" fmla="*/ 839961 w 12191853"/>
              <a:gd name="connsiteY718" fmla="*/ 2694628 h 6860965"/>
              <a:gd name="connsiteX719" fmla="*/ 836472 w 12191853"/>
              <a:gd name="connsiteY719" fmla="*/ 2690065 h 6860965"/>
              <a:gd name="connsiteX720" fmla="*/ 822249 w 12191853"/>
              <a:gd name="connsiteY720" fmla="*/ 2686576 h 6860965"/>
              <a:gd name="connsiteX721" fmla="*/ 712218 w 12191853"/>
              <a:gd name="connsiteY721" fmla="*/ 2710193 h 6860965"/>
              <a:gd name="connsiteX722" fmla="*/ 544757 w 12191853"/>
              <a:gd name="connsiteY722" fmla="*/ 2700532 h 6860965"/>
              <a:gd name="connsiteX723" fmla="*/ 535633 w 12191853"/>
              <a:gd name="connsiteY723" fmla="*/ 2706436 h 6860965"/>
              <a:gd name="connsiteX724" fmla="*/ 590916 w 12191853"/>
              <a:gd name="connsiteY724" fmla="*/ 2777821 h 6860965"/>
              <a:gd name="connsiteX725" fmla="*/ 822249 w 12191853"/>
              <a:gd name="connsiteY725" fmla="*/ 2686576 h 6860965"/>
              <a:gd name="connsiteX726" fmla="*/ 857136 w 12191853"/>
              <a:gd name="connsiteY726" fmla="*/ 2680136 h 6860965"/>
              <a:gd name="connsiteX727" fmla="*/ 846401 w 12191853"/>
              <a:gd name="connsiteY727" fmla="*/ 2692481 h 6860965"/>
              <a:gd name="connsiteX728" fmla="*/ 879143 w 12191853"/>
              <a:gd name="connsiteY728" fmla="*/ 2746154 h 6860965"/>
              <a:gd name="connsiteX729" fmla="*/ 894171 w 12191853"/>
              <a:gd name="connsiteY729" fmla="*/ 2748301 h 6860965"/>
              <a:gd name="connsiteX730" fmla="*/ 981122 w 12191853"/>
              <a:gd name="connsiteY730" fmla="*/ 2704289 h 6860965"/>
              <a:gd name="connsiteX731" fmla="*/ 980048 w 12191853"/>
              <a:gd name="connsiteY731" fmla="*/ 2702142 h 6860965"/>
              <a:gd name="connsiteX732" fmla="*/ 857136 w 12191853"/>
              <a:gd name="connsiteY732" fmla="*/ 2680136 h 6860965"/>
              <a:gd name="connsiteX733" fmla="*/ 195258 w 12191853"/>
              <a:gd name="connsiteY733" fmla="*/ 2637817 h 6860965"/>
              <a:gd name="connsiteX734" fmla="*/ 191223 w 12191853"/>
              <a:gd name="connsiteY734" fmla="*/ 2667425 h 6860965"/>
              <a:gd name="connsiteX735" fmla="*/ 174608 w 12191853"/>
              <a:gd name="connsiteY735" fmla="*/ 2973614 h 6860965"/>
              <a:gd name="connsiteX736" fmla="*/ 173709 w 12191853"/>
              <a:gd name="connsiteY736" fmla="*/ 3023996 h 6860965"/>
              <a:gd name="connsiteX737" fmla="*/ 199562 w 12191853"/>
              <a:gd name="connsiteY737" fmla="*/ 3024710 h 6860965"/>
              <a:gd name="connsiteX738" fmla="*/ 262435 w 12191853"/>
              <a:gd name="connsiteY738" fmla="*/ 2971046 h 6860965"/>
              <a:gd name="connsiteX739" fmla="*/ 324696 w 12191853"/>
              <a:gd name="connsiteY739" fmla="*/ 2792313 h 6860965"/>
              <a:gd name="connsiteX740" fmla="*/ 312888 w 12191853"/>
              <a:gd name="connsiteY740" fmla="*/ 2762256 h 6860965"/>
              <a:gd name="connsiteX741" fmla="*/ 249017 w 12191853"/>
              <a:gd name="connsiteY741" fmla="*/ 2696037 h 6860965"/>
              <a:gd name="connsiteX742" fmla="*/ 195258 w 12191853"/>
              <a:gd name="connsiteY742" fmla="*/ 2637817 h 6860965"/>
              <a:gd name="connsiteX743" fmla="*/ 926579 w 12191853"/>
              <a:gd name="connsiteY743" fmla="*/ 2634854 h 6860965"/>
              <a:gd name="connsiteX744" fmla="*/ 904637 w 12191853"/>
              <a:gd name="connsiteY744" fmla="*/ 2647865 h 6860965"/>
              <a:gd name="connsiteX745" fmla="*/ 872165 w 12191853"/>
              <a:gd name="connsiteY745" fmla="*/ 2666718 h 6860965"/>
              <a:gd name="connsiteX746" fmla="*/ 864114 w 12191853"/>
              <a:gd name="connsiteY746" fmla="*/ 2675305 h 6860965"/>
              <a:gd name="connsiteX747" fmla="*/ 985416 w 12191853"/>
              <a:gd name="connsiteY747" fmla="*/ 2696238 h 6860965"/>
              <a:gd name="connsiteX748" fmla="*/ 999907 w 12191853"/>
              <a:gd name="connsiteY748" fmla="*/ 2695701 h 6860965"/>
              <a:gd name="connsiteX749" fmla="*/ 1005077 w 12191853"/>
              <a:gd name="connsiteY749" fmla="*/ 2693656 h 6860965"/>
              <a:gd name="connsiteX750" fmla="*/ 1004941 w 12191853"/>
              <a:gd name="connsiteY750" fmla="*/ 2693350 h 6860965"/>
              <a:gd name="connsiteX751" fmla="*/ 942984 w 12191853"/>
              <a:gd name="connsiteY751" fmla="*/ 2641363 h 6860965"/>
              <a:gd name="connsiteX752" fmla="*/ 926579 w 12191853"/>
              <a:gd name="connsiteY752" fmla="*/ 2634854 h 6860965"/>
              <a:gd name="connsiteX753" fmla="*/ 522816 w 12191853"/>
              <a:gd name="connsiteY753" fmla="*/ 2344396 h 6860965"/>
              <a:gd name="connsiteX754" fmla="*/ 487921 w 12191853"/>
              <a:gd name="connsiteY754" fmla="*/ 2365050 h 6860965"/>
              <a:gd name="connsiteX755" fmla="*/ 422403 w 12191853"/>
              <a:gd name="connsiteY755" fmla="*/ 2468309 h 6860965"/>
              <a:gd name="connsiteX756" fmla="*/ 321278 w 12191853"/>
              <a:gd name="connsiteY756" fmla="*/ 2494660 h 6860965"/>
              <a:gd name="connsiteX757" fmla="*/ 230835 w 12191853"/>
              <a:gd name="connsiteY757" fmla="*/ 2530980 h 6860965"/>
              <a:gd name="connsiteX758" fmla="*/ 201692 w 12191853"/>
              <a:gd name="connsiteY758" fmla="*/ 2611497 h 6860965"/>
              <a:gd name="connsiteX759" fmla="*/ 196815 w 12191853"/>
              <a:gd name="connsiteY759" fmla="*/ 2629571 h 6860965"/>
              <a:gd name="connsiteX760" fmla="*/ 246266 w 12191853"/>
              <a:gd name="connsiteY760" fmla="*/ 2680404 h 6860965"/>
              <a:gd name="connsiteX761" fmla="*/ 294639 w 12191853"/>
              <a:gd name="connsiteY761" fmla="*/ 2733809 h 6860965"/>
              <a:gd name="connsiteX762" fmla="*/ 388031 w 12191853"/>
              <a:gd name="connsiteY762" fmla="*/ 2772454 h 6860965"/>
              <a:gd name="connsiteX763" fmla="*/ 518994 w 12191853"/>
              <a:gd name="connsiteY763" fmla="*/ 2704289 h 6860965"/>
              <a:gd name="connsiteX764" fmla="*/ 529192 w 12191853"/>
              <a:gd name="connsiteY764" fmla="*/ 2686576 h 6860965"/>
              <a:gd name="connsiteX765" fmla="*/ 557280 w 12191853"/>
              <a:gd name="connsiteY765" fmla="*/ 2350663 h 6860965"/>
              <a:gd name="connsiteX766" fmla="*/ 566494 w 12191853"/>
              <a:gd name="connsiteY766" fmla="*/ 2352338 h 6860965"/>
              <a:gd name="connsiteX767" fmla="*/ 565807 w 12191853"/>
              <a:gd name="connsiteY767" fmla="*/ 2360596 h 6860965"/>
              <a:gd name="connsiteX768" fmla="*/ 537780 w 12191853"/>
              <a:gd name="connsiteY768" fmla="*/ 2673158 h 6860965"/>
              <a:gd name="connsiteX769" fmla="*/ 553882 w 12191853"/>
              <a:gd name="connsiteY769" fmla="*/ 2697311 h 6860965"/>
              <a:gd name="connsiteX770" fmla="*/ 565153 w 12191853"/>
              <a:gd name="connsiteY770" fmla="*/ 2700532 h 6860965"/>
              <a:gd name="connsiteX771" fmla="*/ 720269 w 12191853"/>
              <a:gd name="connsiteY771" fmla="*/ 2703216 h 6860965"/>
              <a:gd name="connsiteX772" fmla="*/ 875603 w 12191853"/>
              <a:gd name="connsiteY772" fmla="*/ 2657626 h 6860965"/>
              <a:gd name="connsiteX773" fmla="*/ 917713 w 12191853"/>
              <a:gd name="connsiteY773" fmla="*/ 2631336 h 6860965"/>
              <a:gd name="connsiteX774" fmla="*/ 893401 w 12191853"/>
              <a:gd name="connsiteY774" fmla="*/ 2621690 h 6860965"/>
              <a:gd name="connsiteX775" fmla="*/ 862511 w 12191853"/>
              <a:gd name="connsiteY775" fmla="*/ 2577980 h 6860965"/>
              <a:gd name="connsiteX776" fmla="*/ 828328 w 12191853"/>
              <a:gd name="connsiteY776" fmla="*/ 2493947 h 6860965"/>
              <a:gd name="connsiteX777" fmla="*/ 757113 w 12191853"/>
              <a:gd name="connsiteY777" fmla="*/ 2412763 h 6860965"/>
              <a:gd name="connsiteX778" fmla="*/ 602787 w 12191853"/>
              <a:gd name="connsiteY778" fmla="*/ 2358937 h 6860965"/>
              <a:gd name="connsiteX779" fmla="*/ 602705 w 12191853"/>
              <a:gd name="connsiteY779" fmla="*/ 2359332 h 6860965"/>
              <a:gd name="connsiteX780" fmla="*/ 566494 w 12191853"/>
              <a:gd name="connsiteY780" fmla="*/ 2352338 h 6860965"/>
              <a:gd name="connsiteX781" fmla="*/ 566538 w 12191853"/>
              <a:gd name="connsiteY781" fmla="*/ 2351798 h 6860965"/>
              <a:gd name="connsiteX782" fmla="*/ 557346 w 12191853"/>
              <a:gd name="connsiteY782" fmla="*/ 2349883 h 6860965"/>
              <a:gd name="connsiteX783" fmla="*/ 557280 w 12191853"/>
              <a:gd name="connsiteY783" fmla="*/ 2350663 h 6860965"/>
              <a:gd name="connsiteX784" fmla="*/ 522816 w 12191853"/>
              <a:gd name="connsiteY784" fmla="*/ 2344396 h 6860965"/>
              <a:gd name="connsiteX785" fmla="*/ 2287968 w 12191853"/>
              <a:gd name="connsiteY785" fmla="*/ 1632514 h 6860965"/>
              <a:gd name="connsiteX786" fmla="*/ 2276129 w 12191853"/>
              <a:gd name="connsiteY786" fmla="*/ 1635808 h 6860965"/>
              <a:gd name="connsiteX787" fmla="*/ 2281825 w 12191853"/>
              <a:gd name="connsiteY787" fmla="*/ 1665718 h 6860965"/>
              <a:gd name="connsiteX788" fmla="*/ 2292509 w 12191853"/>
              <a:gd name="connsiteY788" fmla="*/ 1682097 h 6860965"/>
              <a:gd name="connsiteX789" fmla="*/ 2281825 w 12191853"/>
              <a:gd name="connsiteY789" fmla="*/ 1708447 h 6860965"/>
              <a:gd name="connsiteX790" fmla="*/ 2247642 w 12191853"/>
              <a:gd name="connsiteY790" fmla="*/ 1704174 h 6860965"/>
              <a:gd name="connsiteX791" fmla="*/ 2207050 w 12191853"/>
              <a:gd name="connsiteY791" fmla="*/ 1704886 h 6860965"/>
              <a:gd name="connsiteX792" fmla="*/ 2214884 w 12191853"/>
              <a:gd name="connsiteY792" fmla="*/ 1731948 h 6860965"/>
              <a:gd name="connsiteX793" fmla="*/ 2286099 w 12191853"/>
              <a:gd name="connsiteY793" fmla="*/ 1756161 h 6860965"/>
              <a:gd name="connsiteX794" fmla="*/ 2331677 w 12191853"/>
              <a:gd name="connsiteY794" fmla="*/ 1692067 h 6860965"/>
              <a:gd name="connsiteX795" fmla="*/ 2300341 w 12191853"/>
              <a:gd name="connsiteY795" fmla="*/ 1639368 h 6860965"/>
              <a:gd name="connsiteX796" fmla="*/ 2287968 w 12191853"/>
              <a:gd name="connsiteY796" fmla="*/ 1632514 h 6860965"/>
              <a:gd name="connsiteX797" fmla="*/ 2080287 w 12191853"/>
              <a:gd name="connsiteY797" fmla="*/ 1631357 h 6860965"/>
              <a:gd name="connsiteX798" fmla="*/ 2069605 w 12191853"/>
              <a:gd name="connsiteY798" fmla="*/ 1636520 h 6860965"/>
              <a:gd name="connsiteX799" fmla="*/ 2034709 w 12191853"/>
              <a:gd name="connsiteY799" fmla="*/ 1710583 h 6860965"/>
              <a:gd name="connsiteX800" fmla="*/ 2096666 w 12191853"/>
              <a:gd name="connsiteY800" fmla="*/ 1759722 h 6860965"/>
              <a:gd name="connsiteX801" fmla="*/ 2151502 w 12191853"/>
              <a:gd name="connsiteY801" fmla="*/ 1729811 h 6860965"/>
              <a:gd name="connsiteX802" fmla="*/ 2155776 w 12191853"/>
              <a:gd name="connsiteY802" fmla="*/ 1704174 h 6860965"/>
              <a:gd name="connsiteX803" fmla="*/ 2118744 w 12191853"/>
              <a:gd name="connsiteY803" fmla="*/ 1702037 h 6860965"/>
              <a:gd name="connsiteX804" fmla="*/ 2077438 w 12191853"/>
              <a:gd name="connsiteY804" fmla="*/ 1702750 h 6860965"/>
              <a:gd name="connsiteX805" fmla="*/ 2087408 w 12191853"/>
              <a:gd name="connsiteY805" fmla="*/ 1662869 h 6860965"/>
              <a:gd name="connsiteX806" fmla="*/ 2088833 w 12191853"/>
              <a:gd name="connsiteY806" fmla="*/ 1635808 h 6860965"/>
              <a:gd name="connsiteX807" fmla="*/ 2080287 w 12191853"/>
              <a:gd name="connsiteY807" fmla="*/ 1631357 h 6860965"/>
              <a:gd name="connsiteX808" fmla="*/ 466913 w 12191853"/>
              <a:gd name="connsiteY808" fmla="*/ 673505 h 6860965"/>
              <a:gd name="connsiteX809" fmla="*/ 425251 w 12191853"/>
              <a:gd name="connsiteY809" fmla="*/ 712862 h 6860965"/>
              <a:gd name="connsiteX810" fmla="*/ 443055 w 12191853"/>
              <a:gd name="connsiteY810" fmla="*/ 743484 h 6860965"/>
              <a:gd name="connsiteX811" fmla="*/ 552726 w 12191853"/>
              <a:gd name="connsiteY811" fmla="*/ 760576 h 6860965"/>
              <a:gd name="connsiteX812" fmla="*/ 576939 w 12191853"/>
              <a:gd name="connsiteY812" fmla="*/ 776243 h 6860965"/>
              <a:gd name="connsiteX813" fmla="*/ 667382 w 12191853"/>
              <a:gd name="connsiteY813" fmla="*/ 956417 h 6860965"/>
              <a:gd name="connsiteX814" fmla="*/ 655988 w 12191853"/>
              <a:gd name="connsiteY814" fmla="*/ 1004131 h 6860965"/>
              <a:gd name="connsiteX815" fmla="*/ 589758 w 12191853"/>
              <a:gd name="connsiteY815" fmla="*/ 1048996 h 6860965"/>
              <a:gd name="connsiteX816" fmla="*/ 522104 w 12191853"/>
              <a:gd name="connsiteY816" fmla="*/ 1082467 h 6860965"/>
              <a:gd name="connsiteX817" fmla="*/ 480087 w 12191853"/>
              <a:gd name="connsiteY817" fmla="*/ 1076058 h 6860965"/>
              <a:gd name="connsiteX818" fmla="*/ 401750 w 12191853"/>
              <a:gd name="connsiteY818" fmla="*/ 994161 h 6860965"/>
              <a:gd name="connsiteX819" fmla="*/ 425964 w 12191853"/>
              <a:gd name="connsiteY819" fmla="*/ 871671 h 6860965"/>
              <a:gd name="connsiteX820" fmla="*/ 460147 w 12191853"/>
              <a:gd name="connsiteY820" fmla="*/ 856004 h 6860965"/>
              <a:gd name="connsiteX821" fmla="*/ 489345 w 12191853"/>
              <a:gd name="connsiteY821" fmla="*/ 856716 h 6860965"/>
              <a:gd name="connsiteX822" fmla="*/ 558423 w 12191853"/>
              <a:gd name="connsiteY822" fmla="*/ 940750 h 6860965"/>
              <a:gd name="connsiteX823" fmla="*/ 536347 w 12191853"/>
              <a:gd name="connsiteY823" fmla="*/ 974933 h 6860965"/>
              <a:gd name="connsiteX824" fmla="*/ 466556 w 12191853"/>
              <a:gd name="connsiteY824" fmla="*/ 962826 h 6860965"/>
              <a:gd name="connsiteX825" fmla="*/ 499315 w 12191853"/>
              <a:gd name="connsiteY825" fmla="*/ 941462 h 6860965"/>
              <a:gd name="connsiteX826" fmla="*/ 463707 w 12191853"/>
              <a:gd name="connsiteY826" fmla="*/ 893748 h 6860965"/>
              <a:gd name="connsiteX827" fmla="*/ 430236 w 12191853"/>
              <a:gd name="connsiteY827" fmla="*/ 930779 h 6860965"/>
              <a:gd name="connsiteX828" fmla="*/ 465132 w 12191853"/>
              <a:gd name="connsiteY828" fmla="*/ 1016950 h 6860965"/>
              <a:gd name="connsiteX829" fmla="*/ 552014 w 12191853"/>
              <a:gd name="connsiteY829" fmla="*/ 1024071 h 6860965"/>
              <a:gd name="connsiteX830" fmla="*/ 607562 w 12191853"/>
              <a:gd name="connsiteY830" fmla="*/ 965675 h 6860965"/>
              <a:gd name="connsiteX831" fmla="*/ 608274 w 12191853"/>
              <a:gd name="connsiteY831" fmla="*/ 913688 h 6860965"/>
              <a:gd name="connsiteX832" fmla="*/ 539195 w 12191853"/>
              <a:gd name="connsiteY832" fmla="*/ 826806 h 6860965"/>
              <a:gd name="connsiteX833" fmla="*/ 490769 w 12191853"/>
              <a:gd name="connsiteY833" fmla="*/ 801880 h 6860965"/>
              <a:gd name="connsiteX834" fmla="*/ 423115 w 12191853"/>
              <a:gd name="connsiteY834" fmla="*/ 792622 h 6860965"/>
              <a:gd name="connsiteX835" fmla="*/ 336233 w 12191853"/>
              <a:gd name="connsiteY835" fmla="*/ 838912 h 6860965"/>
              <a:gd name="connsiteX836" fmla="*/ 327687 w 12191853"/>
              <a:gd name="connsiteY836" fmla="*/ 998434 h 6860965"/>
              <a:gd name="connsiteX837" fmla="*/ 386083 w 12191853"/>
              <a:gd name="connsiteY837" fmla="*/ 1095998 h 6860965"/>
              <a:gd name="connsiteX838" fmla="*/ 419554 w 12191853"/>
              <a:gd name="connsiteY838" fmla="*/ 1113802 h 6860965"/>
              <a:gd name="connsiteX839" fmla="*/ 520679 w 12191853"/>
              <a:gd name="connsiteY839" fmla="*/ 1162228 h 6860965"/>
              <a:gd name="connsiteX840" fmla="*/ 584773 w 12191853"/>
              <a:gd name="connsiteY840" fmla="*/ 1159380 h 6860965"/>
              <a:gd name="connsiteX841" fmla="*/ 715808 w 12191853"/>
              <a:gd name="connsiteY841" fmla="*/ 1058254 h 6860965"/>
              <a:gd name="connsiteX842" fmla="*/ 735036 w 12191853"/>
              <a:gd name="connsiteY842" fmla="*/ 1042587 h 6860965"/>
              <a:gd name="connsiteX843" fmla="*/ 786311 w 12191853"/>
              <a:gd name="connsiteY843" fmla="*/ 955705 h 6860965"/>
              <a:gd name="connsiteX844" fmla="*/ 757825 w 12191853"/>
              <a:gd name="connsiteY844" fmla="*/ 867398 h 6860965"/>
              <a:gd name="connsiteX845" fmla="*/ 724354 w 12191853"/>
              <a:gd name="connsiteY845" fmla="*/ 833927 h 6860965"/>
              <a:gd name="connsiteX846" fmla="*/ 678064 w 12191853"/>
              <a:gd name="connsiteY846" fmla="*/ 785501 h 6860965"/>
              <a:gd name="connsiteX847" fmla="*/ 604713 w 12191853"/>
              <a:gd name="connsiteY847" fmla="*/ 718559 h 6860965"/>
              <a:gd name="connsiteX848" fmla="*/ 595455 w 12191853"/>
              <a:gd name="connsiteY848" fmla="*/ 714286 h 6860965"/>
              <a:gd name="connsiteX849" fmla="*/ 490057 w 12191853"/>
              <a:gd name="connsiteY849" fmla="*/ 675118 h 6860965"/>
              <a:gd name="connsiteX850" fmla="*/ 466913 w 12191853"/>
              <a:gd name="connsiteY850" fmla="*/ 673505 h 6860965"/>
              <a:gd name="connsiteX851" fmla="*/ 2511849 w 12191853"/>
              <a:gd name="connsiteY851" fmla="*/ 7120 h 6860965"/>
              <a:gd name="connsiteX852" fmla="*/ 2796710 w 12191853"/>
              <a:gd name="connsiteY852" fmla="*/ 7120 h 6860965"/>
              <a:gd name="connsiteX853" fmla="*/ 2722646 w 12191853"/>
              <a:gd name="connsiteY853" fmla="*/ 52698 h 6860965"/>
              <a:gd name="connsiteX854" fmla="*/ 2714813 w 12191853"/>
              <a:gd name="connsiteY854" fmla="*/ 59107 h 6860965"/>
              <a:gd name="connsiteX855" fmla="*/ 2656416 w 12191853"/>
              <a:gd name="connsiteY855" fmla="*/ 200825 h 6860965"/>
              <a:gd name="connsiteX856" fmla="*/ 2654991 w 12191853"/>
              <a:gd name="connsiteY856" fmla="*/ 173763 h 6860965"/>
              <a:gd name="connsiteX857" fmla="*/ 2640749 w 12191853"/>
              <a:gd name="connsiteY857" fmla="*/ 155247 h 6860965"/>
              <a:gd name="connsiteX858" fmla="*/ 2622944 w 12191853"/>
              <a:gd name="connsiteY858" fmla="*/ 165929 h 6860965"/>
              <a:gd name="connsiteX859" fmla="*/ 2596595 w 12191853"/>
              <a:gd name="connsiteY859" fmla="*/ 202961 h 6860965"/>
              <a:gd name="connsiteX860" fmla="*/ 2587337 w 12191853"/>
              <a:gd name="connsiteY860" fmla="*/ 261357 h 6860965"/>
              <a:gd name="connsiteX861" fmla="*/ 2677068 w 12191853"/>
              <a:gd name="connsiteY861" fmla="*/ 390969 h 6860965"/>
              <a:gd name="connsiteX862" fmla="*/ 2700570 w 12191853"/>
              <a:gd name="connsiteY862" fmla="*/ 432273 h 6860965"/>
              <a:gd name="connsiteX863" fmla="*/ 2699857 w 12191853"/>
              <a:gd name="connsiteY863" fmla="*/ 450077 h 6860965"/>
              <a:gd name="connsiteX864" fmla="*/ 2710540 w 12191853"/>
              <a:gd name="connsiteY864" fmla="*/ 476427 h 6860965"/>
              <a:gd name="connsiteX865" fmla="*/ 2708403 w 12191853"/>
              <a:gd name="connsiteY865" fmla="*/ 510610 h 6860965"/>
              <a:gd name="connsiteX866" fmla="*/ 2698433 w 12191853"/>
              <a:gd name="connsiteY866" fmla="*/ 580400 h 6860965"/>
              <a:gd name="connsiteX867" fmla="*/ 2694160 w 12191853"/>
              <a:gd name="connsiteY867" fmla="*/ 613159 h 6860965"/>
              <a:gd name="connsiteX868" fmla="*/ 2686326 w 12191853"/>
              <a:gd name="connsiteY868" fmla="*/ 612447 h 6860965"/>
              <a:gd name="connsiteX869" fmla="*/ 2686326 w 12191853"/>
              <a:gd name="connsiteY869" fmla="*/ 504913 h 6860965"/>
              <a:gd name="connsiteX870" fmla="*/ 2592322 w 12191853"/>
              <a:gd name="connsiteY870" fmla="*/ 329012 h 6860965"/>
              <a:gd name="connsiteX871" fmla="*/ 2585913 w 12191853"/>
              <a:gd name="connsiteY871" fmla="*/ 421591 h 6860965"/>
              <a:gd name="connsiteX872" fmla="*/ 2576654 w 12191853"/>
              <a:gd name="connsiteY872" fmla="*/ 446516 h 6860965"/>
              <a:gd name="connsiteX873" fmla="*/ 2575942 w 12191853"/>
              <a:gd name="connsiteY873" fmla="*/ 406636 h 6860965"/>
              <a:gd name="connsiteX874" fmla="*/ 2549593 w 12191853"/>
              <a:gd name="connsiteY874" fmla="*/ 185870 h 6860965"/>
              <a:gd name="connsiteX875" fmla="*/ 2607277 w 12191853"/>
              <a:gd name="connsiteY875" fmla="*/ 105397 h 6860965"/>
              <a:gd name="connsiteX876" fmla="*/ 2612974 w 12191853"/>
              <a:gd name="connsiteY876" fmla="*/ 70501 h 6860965"/>
              <a:gd name="connsiteX877" fmla="*/ 2528228 w 12191853"/>
              <a:gd name="connsiteY877" fmla="*/ 15666 h 6860965"/>
              <a:gd name="connsiteX878" fmla="*/ 2511849 w 12191853"/>
              <a:gd name="connsiteY878" fmla="*/ 7120 h 6860965"/>
              <a:gd name="connsiteX879" fmla="*/ 4362014 w 12191853"/>
              <a:gd name="connsiteY879" fmla="*/ 4984 h 6860965"/>
              <a:gd name="connsiteX880" fmla="*/ 4646875 w 12191853"/>
              <a:gd name="connsiteY880" fmla="*/ 4984 h 6860965"/>
              <a:gd name="connsiteX881" fmla="*/ 4587053 w 12191853"/>
              <a:gd name="connsiteY881" fmla="*/ 51274 h 6860965"/>
              <a:gd name="connsiteX882" fmla="*/ 4555006 w 12191853"/>
              <a:gd name="connsiteY882" fmla="*/ 69790 h 6860965"/>
              <a:gd name="connsiteX883" fmla="*/ 4498748 w 12191853"/>
              <a:gd name="connsiteY883" fmla="*/ 207947 h 6860965"/>
              <a:gd name="connsiteX884" fmla="*/ 4498034 w 12191853"/>
              <a:gd name="connsiteY884" fmla="*/ 413046 h 6860965"/>
              <a:gd name="connsiteX885" fmla="*/ 4496610 w 12191853"/>
              <a:gd name="connsiteY885" fmla="*/ 484973 h 6860965"/>
              <a:gd name="connsiteX886" fmla="*/ 4486640 w 12191853"/>
              <a:gd name="connsiteY886" fmla="*/ 339694 h 6860965"/>
              <a:gd name="connsiteX887" fmla="*/ 4483080 w 12191853"/>
              <a:gd name="connsiteY887" fmla="*/ 285571 h 6860965"/>
              <a:gd name="connsiteX888" fmla="*/ 4493050 w 12191853"/>
              <a:gd name="connsiteY888" fmla="*/ 272040 h 6860965"/>
              <a:gd name="connsiteX889" fmla="*/ 4447472 w 12191853"/>
              <a:gd name="connsiteY889" fmla="*/ 42016 h 6860965"/>
              <a:gd name="connsiteX890" fmla="*/ 4385515 w 12191853"/>
              <a:gd name="connsiteY890" fmla="*/ 8545 h 6860965"/>
              <a:gd name="connsiteX891" fmla="*/ 4362014 w 12191853"/>
              <a:gd name="connsiteY891" fmla="*/ 4984 h 6860965"/>
              <a:gd name="connsiteX892" fmla="*/ 3545890 w 12191853"/>
              <a:gd name="connsiteY892" fmla="*/ 4984 h 6860965"/>
              <a:gd name="connsiteX893" fmla="*/ 3564406 w 12191853"/>
              <a:gd name="connsiteY893" fmla="*/ 4984 h 6860965"/>
              <a:gd name="connsiteX894" fmla="*/ 3576512 w 12191853"/>
              <a:gd name="connsiteY894" fmla="*/ 160233 h 6860965"/>
              <a:gd name="connsiteX895" fmla="*/ 3575088 w 12191853"/>
              <a:gd name="connsiteY895" fmla="*/ 197264 h 6860965"/>
              <a:gd name="connsiteX896" fmla="*/ 3570103 w 12191853"/>
              <a:gd name="connsiteY896" fmla="*/ 354649 h 6860965"/>
              <a:gd name="connsiteX897" fmla="*/ 3566542 w 12191853"/>
              <a:gd name="connsiteY897" fmla="*/ 441532 h 6860965"/>
              <a:gd name="connsiteX898" fmla="*/ 3565830 w 12191853"/>
              <a:gd name="connsiteY898" fmla="*/ 456487 h 6860965"/>
              <a:gd name="connsiteX899" fmla="*/ 3560845 w 12191853"/>
              <a:gd name="connsiteY899" fmla="*/ 456487 h 6860965"/>
              <a:gd name="connsiteX900" fmla="*/ 3550875 w 12191853"/>
              <a:gd name="connsiteY900" fmla="*/ 294829 h 6860965"/>
              <a:gd name="connsiteX901" fmla="*/ 3533783 w 12191853"/>
              <a:gd name="connsiteY901" fmla="*/ 94003 h 6860965"/>
              <a:gd name="connsiteX902" fmla="*/ 3533783 w 12191853"/>
              <a:gd name="connsiteY902" fmla="*/ 91154 h 6860965"/>
              <a:gd name="connsiteX903" fmla="*/ 3534494 w 12191853"/>
              <a:gd name="connsiteY903" fmla="*/ 90442 h 6860965"/>
              <a:gd name="connsiteX904" fmla="*/ 3545890 w 12191853"/>
              <a:gd name="connsiteY904" fmla="*/ 4984 h 6860965"/>
              <a:gd name="connsiteX905" fmla="*/ 2835165 w 12191853"/>
              <a:gd name="connsiteY905" fmla="*/ 4273 h 6860965"/>
              <a:gd name="connsiteX906" fmla="*/ 3331534 w 12191853"/>
              <a:gd name="connsiteY906" fmla="*/ 4273 h 6860965"/>
              <a:gd name="connsiteX907" fmla="*/ 3235393 w 12191853"/>
              <a:gd name="connsiteY907" fmla="*/ 91867 h 6860965"/>
              <a:gd name="connsiteX908" fmla="*/ 3231120 w 12191853"/>
              <a:gd name="connsiteY908" fmla="*/ 120353 h 6860965"/>
              <a:gd name="connsiteX909" fmla="*/ 3270288 w 12191853"/>
              <a:gd name="connsiteY909" fmla="*/ 150264 h 6860965"/>
              <a:gd name="connsiteX910" fmla="*/ 3334383 w 12191853"/>
              <a:gd name="connsiteY910" fmla="*/ 173765 h 6860965"/>
              <a:gd name="connsiteX911" fmla="*/ 3405598 w 12191853"/>
              <a:gd name="connsiteY911" fmla="*/ 229312 h 6860965"/>
              <a:gd name="connsiteX912" fmla="*/ 3435508 w 12191853"/>
              <a:gd name="connsiteY912" fmla="*/ 293406 h 6860965"/>
              <a:gd name="connsiteX913" fmla="*/ 3469691 w 12191853"/>
              <a:gd name="connsiteY913" fmla="*/ 367469 h 6860965"/>
              <a:gd name="connsiteX914" fmla="*/ 3476100 w 12191853"/>
              <a:gd name="connsiteY914" fmla="*/ 375303 h 6860965"/>
              <a:gd name="connsiteX915" fmla="*/ 3545890 w 12191853"/>
              <a:gd name="connsiteY915" fmla="*/ 461473 h 6860965"/>
              <a:gd name="connsiteX916" fmla="*/ 3545179 w 12191853"/>
              <a:gd name="connsiteY916" fmla="*/ 555477 h 6860965"/>
              <a:gd name="connsiteX917" fmla="*/ 3533784 w 12191853"/>
              <a:gd name="connsiteY917" fmla="*/ 687224 h 6860965"/>
              <a:gd name="connsiteX918" fmla="*/ 3506010 w 12191853"/>
              <a:gd name="connsiteY918" fmla="*/ 487110 h 6860965"/>
              <a:gd name="connsiteX919" fmla="*/ 3454023 w 12191853"/>
              <a:gd name="connsiteY919" fmla="*/ 408062 h 6860965"/>
              <a:gd name="connsiteX920" fmla="*/ 3423402 w 12191853"/>
              <a:gd name="connsiteY920" fmla="*/ 424441 h 6860965"/>
              <a:gd name="connsiteX921" fmla="*/ 3414144 w 12191853"/>
              <a:gd name="connsiteY921" fmla="*/ 544082 h 6860965"/>
              <a:gd name="connsiteX922" fmla="*/ 3396339 w 12191853"/>
              <a:gd name="connsiteY922" fmla="*/ 468595 h 6860965"/>
              <a:gd name="connsiteX923" fmla="*/ 3380672 w 12191853"/>
              <a:gd name="connsiteY923" fmla="*/ 389546 h 6860965"/>
              <a:gd name="connsiteX924" fmla="*/ 3365004 w 12191853"/>
              <a:gd name="connsiteY924" fmla="*/ 314058 h 6860965"/>
              <a:gd name="connsiteX925" fmla="*/ 3288092 w 12191853"/>
              <a:gd name="connsiteY925" fmla="*/ 232873 h 6860965"/>
              <a:gd name="connsiteX926" fmla="*/ 3185542 w 12191853"/>
              <a:gd name="connsiteY926" fmla="*/ 202963 h 6860965"/>
              <a:gd name="connsiteX927" fmla="*/ 3160617 w 12191853"/>
              <a:gd name="connsiteY927" fmla="*/ 228600 h 6860965"/>
              <a:gd name="connsiteX928" fmla="*/ 3160617 w 12191853"/>
              <a:gd name="connsiteY928" fmla="*/ 309073 h 6860965"/>
              <a:gd name="connsiteX929" fmla="*/ 3147086 w 12191853"/>
              <a:gd name="connsiteY929" fmla="*/ 232161 h 6860965"/>
              <a:gd name="connsiteX930" fmla="*/ 3135693 w 12191853"/>
              <a:gd name="connsiteY930" fmla="*/ 210796 h 6860965"/>
              <a:gd name="connsiteX931" fmla="*/ 3126434 w 12191853"/>
              <a:gd name="connsiteY931" fmla="*/ 232873 h 6860965"/>
              <a:gd name="connsiteX932" fmla="*/ 3134268 w 12191853"/>
              <a:gd name="connsiteY932" fmla="*/ 406638 h 6860965"/>
              <a:gd name="connsiteX933" fmla="*/ 3211181 w 12191853"/>
              <a:gd name="connsiteY933" fmla="*/ 613873 h 6860965"/>
              <a:gd name="connsiteX934" fmla="*/ 3285243 w 12191853"/>
              <a:gd name="connsiteY934" fmla="*/ 680103 h 6860965"/>
              <a:gd name="connsiteX935" fmla="*/ 3326548 w 12191853"/>
              <a:gd name="connsiteY935" fmla="*/ 776243 h 6860965"/>
              <a:gd name="connsiteX936" fmla="*/ 3333670 w 12191853"/>
              <a:gd name="connsiteY936" fmla="*/ 809002 h 6860965"/>
              <a:gd name="connsiteX937" fmla="*/ 3384232 w 12191853"/>
              <a:gd name="connsiteY937" fmla="*/ 865262 h 6860965"/>
              <a:gd name="connsiteX938" fmla="*/ 3421264 w 12191853"/>
              <a:gd name="connsiteY938" fmla="*/ 934340 h 6860965"/>
              <a:gd name="connsiteX939" fmla="*/ 3424113 w 12191853"/>
              <a:gd name="connsiteY939" fmla="*/ 1051133 h 6860965"/>
              <a:gd name="connsiteX940" fmla="*/ 3409871 w 12191853"/>
              <a:gd name="connsiteY940" fmla="*/ 1648626 h 6860965"/>
              <a:gd name="connsiteX941" fmla="*/ 3403460 w 12191853"/>
              <a:gd name="connsiteY941" fmla="*/ 1783935 h 6860965"/>
              <a:gd name="connsiteX942" fmla="*/ 3392778 w 12191853"/>
              <a:gd name="connsiteY942" fmla="*/ 1518303 h 6860965"/>
              <a:gd name="connsiteX943" fmla="*/ 3384944 w 12191853"/>
              <a:gd name="connsiteY943" fmla="*/ 1237716 h 6860965"/>
              <a:gd name="connsiteX944" fmla="*/ 3379248 w 12191853"/>
              <a:gd name="connsiteY944" fmla="*/ 957841 h 6860965"/>
              <a:gd name="connsiteX945" fmla="*/ 3364293 w 12191853"/>
              <a:gd name="connsiteY945" fmla="*/ 896596 h 6860965"/>
              <a:gd name="connsiteX946" fmla="*/ 3344352 w 12191853"/>
              <a:gd name="connsiteY946" fmla="*/ 877368 h 6860965"/>
              <a:gd name="connsiteX947" fmla="*/ 3328685 w 12191853"/>
              <a:gd name="connsiteY947" fmla="*/ 898021 h 6860965"/>
              <a:gd name="connsiteX948" fmla="*/ 3317290 w 12191853"/>
              <a:gd name="connsiteY948" fmla="*/ 967099 h 6860965"/>
              <a:gd name="connsiteX949" fmla="*/ 3276698 w 12191853"/>
              <a:gd name="connsiteY949" fmla="*/ 764137 h 6860965"/>
              <a:gd name="connsiteX950" fmla="*/ 3251773 w 12191853"/>
              <a:gd name="connsiteY950" fmla="*/ 716423 h 6860965"/>
              <a:gd name="connsiteX951" fmla="*/ 3167740 w 12191853"/>
              <a:gd name="connsiteY951" fmla="*/ 709301 h 6860965"/>
              <a:gd name="connsiteX952" fmla="*/ 3128571 w 12191853"/>
              <a:gd name="connsiteY952" fmla="*/ 749894 h 6860965"/>
              <a:gd name="connsiteX953" fmla="*/ 3115752 w 12191853"/>
              <a:gd name="connsiteY953" fmla="*/ 829654 h 6860965"/>
              <a:gd name="connsiteX954" fmla="*/ 3105070 w 12191853"/>
              <a:gd name="connsiteY954" fmla="*/ 935053 h 6860965"/>
              <a:gd name="connsiteX955" fmla="*/ 3100085 w 12191853"/>
              <a:gd name="connsiteY955" fmla="*/ 999858 h 6860965"/>
              <a:gd name="connsiteX956" fmla="*/ 3090828 w 12191853"/>
              <a:gd name="connsiteY956" fmla="*/ 1174335 h 6860965"/>
              <a:gd name="connsiteX957" fmla="*/ 3090114 w 12191853"/>
              <a:gd name="connsiteY957" fmla="*/ 1192851 h 6860965"/>
              <a:gd name="connsiteX958" fmla="*/ 3081569 w 12191853"/>
              <a:gd name="connsiteY958" fmla="*/ 1045436 h 6860965"/>
              <a:gd name="connsiteX959" fmla="*/ 3081569 w 12191853"/>
              <a:gd name="connsiteY959" fmla="*/ 713574 h 6860965"/>
              <a:gd name="connsiteX960" fmla="*/ 3129995 w 12191853"/>
              <a:gd name="connsiteY960" fmla="*/ 687224 h 6860965"/>
              <a:gd name="connsiteX961" fmla="*/ 3145662 w 12191853"/>
              <a:gd name="connsiteY961" fmla="*/ 600342 h 6860965"/>
              <a:gd name="connsiteX962" fmla="*/ 3107918 w 12191853"/>
              <a:gd name="connsiteY962" fmla="*/ 553340 h 6860965"/>
              <a:gd name="connsiteX963" fmla="*/ 3007505 w 12191853"/>
              <a:gd name="connsiteY963" fmla="*/ 521294 h 6860965"/>
              <a:gd name="connsiteX964" fmla="*/ 2983292 w 12191853"/>
              <a:gd name="connsiteY964" fmla="*/ 526991 h 6860965"/>
              <a:gd name="connsiteX965" fmla="*/ 2954095 w 12191853"/>
              <a:gd name="connsiteY965" fmla="*/ 556189 h 6860965"/>
              <a:gd name="connsiteX966" fmla="*/ 2919912 w 12191853"/>
              <a:gd name="connsiteY966" fmla="*/ 851731 h 6860965"/>
              <a:gd name="connsiteX967" fmla="*/ 2912789 w 12191853"/>
              <a:gd name="connsiteY967" fmla="*/ 953568 h 6860965"/>
              <a:gd name="connsiteX968" fmla="*/ 2909941 w 12191853"/>
              <a:gd name="connsiteY968" fmla="*/ 954281 h 6860965"/>
              <a:gd name="connsiteX969" fmla="*/ 2908516 w 12191853"/>
              <a:gd name="connsiteY969" fmla="*/ 952144 h 6860965"/>
              <a:gd name="connsiteX970" fmla="*/ 2897834 w 12191853"/>
              <a:gd name="connsiteY970" fmla="*/ 658738 h 6860965"/>
              <a:gd name="connsiteX971" fmla="*/ 2869348 w 12191853"/>
              <a:gd name="connsiteY971" fmla="*/ 523430 h 6860965"/>
              <a:gd name="connsiteX972" fmla="*/ 2915638 w 12191853"/>
              <a:gd name="connsiteY972" fmla="*/ 504202 h 6860965"/>
              <a:gd name="connsiteX973" fmla="*/ 2988989 w 12191853"/>
              <a:gd name="connsiteY973" fmla="*/ 401652 h 6860965"/>
              <a:gd name="connsiteX974" fmla="*/ 2988989 w 12191853"/>
              <a:gd name="connsiteY974" fmla="*/ 306224 h 6860965"/>
              <a:gd name="connsiteX975" fmla="*/ 2988989 w 12191853"/>
              <a:gd name="connsiteY975" fmla="*/ 157385 h 6860965"/>
              <a:gd name="connsiteX976" fmla="*/ 2969761 w 12191853"/>
              <a:gd name="connsiteY976" fmla="*/ 83322 h 6860965"/>
              <a:gd name="connsiteX977" fmla="*/ 2864363 w 12191853"/>
              <a:gd name="connsiteY977" fmla="*/ 22077 h 6860965"/>
              <a:gd name="connsiteX978" fmla="*/ 2835165 w 12191853"/>
              <a:gd name="connsiteY978" fmla="*/ 4273 h 6860965"/>
              <a:gd name="connsiteX979" fmla="*/ 3655562 w 12191853"/>
              <a:gd name="connsiteY979" fmla="*/ 4272 h 6860965"/>
              <a:gd name="connsiteX980" fmla="*/ 3829327 w 12191853"/>
              <a:gd name="connsiteY980" fmla="*/ 4272 h 6860965"/>
              <a:gd name="connsiteX981" fmla="*/ 3832176 w 12191853"/>
              <a:gd name="connsiteY981" fmla="*/ 6409 h 6860965"/>
              <a:gd name="connsiteX982" fmla="*/ 3833600 w 12191853"/>
              <a:gd name="connsiteY982" fmla="*/ 102550 h 6860965"/>
              <a:gd name="connsiteX983" fmla="*/ 3828615 w 12191853"/>
              <a:gd name="connsiteY983" fmla="*/ 116793 h 6860965"/>
              <a:gd name="connsiteX984" fmla="*/ 3825767 w 12191853"/>
              <a:gd name="connsiteY984" fmla="*/ 159522 h 6860965"/>
              <a:gd name="connsiteX985" fmla="*/ 3795144 w 12191853"/>
              <a:gd name="connsiteY985" fmla="*/ 344680 h 6860965"/>
              <a:gd name="connsiteX986" fmla="*/ 3783750 w 12191853"/>
              <a:gd name="connsiteY986" fmla="*/ 436548 h 6860965"/>
              <a:gd name="connsiteX987" fmla="*/ 3804402 w 12191853"/>
              <a:gd name="connsiteY987" fmla="*/ 531976 h 6860965"/>
              <a:gd name="connsiteX988" fmla="*/ 3807251 w 12191853"/>
              <a:gd name="connsiteY988" fmla="*/ 603903 h 6860965"/>
              <a:gd name="connsiteX989" fmla="*/ 3797993 w 12191853"/>
              <a:gd name="connsiteY989" fmla="*/ 626692 h 6860965"/>
              <a:gd name="connsiteX990" fmla="*/ 3774492 w 12191853"/>
              <a:gd name="connsiteY990" fmla="*/ 887338 h 6860965"/>
              <a:gd name="connsiteX991" fmla="*/ 3763810 w 12191853"/>
              <a:gd name="connsiteY991" fmla="*/ 1127334 h 6860965"/>
              <a:gd name="connsiteX992" fmla="*/ 3747429 w 12191853"/>
              <a:gd name="connsiteY992" fmla="*/ 821109 h 6860965"/>
              <a:gd name="connsiteX993" fmla="*/ 3739596 w 12191853"/>
              <a:gd name="connsiteY993" fmla="*/ 705028 h 6860965"/>
              <a:gd name="connsiteX994" fmla="*/ 3726777 w 12191853"/>
              <a:gd name="connsiteY994" fmla="*/ 698619 h 6860965"/>
              <a:gd name="connsiteX995" fmla="*/ 3662683 w 12191853"/>
              <a:gd name="connsiteY995" fmla="*/ 770546 h 6860965"/>
              <a:gd name="connsiteX996" fmla="*/ 3647728 w 12191853"/>
              <a:gd name="connsiteY996" fmla="*/ 836064 h 6860965"/>
              <a:gd name="connsiteX997" fmla="*/ 3642031 w 12191853"/>
              <a:gd name="connsiteY997" fmla="*/ 911552 h 6860965"/>
              <a:gd name="connsiteX998" fmla="*/ 3637758 w 12191853"/>
              <a:gd name="connsiteY998" fmla="*/ 978494 h 6860965"/>
              <a:gd name="connsiteX999" fmla="*/ 3636334 w 12191853"/>
              <a:gd name="connsiteY999" fmla="*/ 1006267 h 6860965"/>
              <a:gd name="connsiteX1000" fmla="*/ 3624227 w 12191853"/>
              <a:gd name="connsiteY1000" fmla="*/ 799032 h 6860965"/>
              <a:gd name="connsiteX1001" fmla="*/ 3642031 w 12191853"/>
              <a:gd name="connsiteY1001" fmla="*/ 731378 h 6860965"/>
              <a:gd name="connsiteX1002" fmla="*/ 3672654 w 12191853"/>
              <a:gd name="connsiteY1002" fmla="*/ 695058 h 6860965"/>
              <a:gd name="connsiteX1003" fmla="*/ 3728201 w 12191853"/>
              <a:gd name="connsiteY1003" fmla="*/ 522006 h 6860965"/>
              <a:gd name="connsiteX1004" fmla="*/ 3727490 w 12191853"/>
              <a:gd name="connsiteY1004" fmla="*/ 472867 h 6860965"/>
              <a:gd name="connsiteX1005" fmla="*/ 3727490 w 12191853"/>
              <a:gd name="connsiteY1005" fmla="*/ 275602 h 6860965"/>
              <a:gd name="connsiteX1006" fmla="*/ 3727490 w 12191853"/>
              <a:gd name="connsiteY1006" fmla="*/ 255662 h 6860965"/>
              <a:gd name="connsiteX1007" fmla="*/ 3708973 w 12191853"/>
              <a:gd name="connsiteY1007" fmla="*/ 188008 h 6860965"/>
              <a:gd name="connsiteX1008" fmla="*/ 3666244 w 12191853"/>
              <a:gd name="connsiteY1008" fmla="*/ 74064 h 6860965"/>
              <a:gd name="connsiteX1009" fmla="*/ 3655562 w 12191853"/>
              <a:gd name="connsiteY1009" fmla="*/ 4272 h 6860965"/>
              <a:gd name="connsiteX1010" fmla="*/ 3922616 w 12191853"/>
              <a:gd name="connsiteY1010" fmla="*/ 3560 h 6860965"/>
              <a:gd name="connsiteX1011" fmla="*/ 4028014 w 12191853"/>
              <a:gd name="connsiteY1011" fmla="*/ 3560 h 6860965"/>
              <a:gd name="connsiteX1012" fmla="*/ 4004514 w 12191853"/>
              <a:gd name="connsiteY1012" fmla="*/ 31334 h 6860965"/>
              <a:gd name="connsiteX1013" fmla="*/ 3982438 w 12191853"/>
              <a:gd name="connsiteY1013" fmla="*/ 86169 h 6860965"/>
              <a:gd name="connsiteX1014" fmla="*/ 3971043 w 12191853"/>
              <a:gd name="connsiteY1014" fmla="*/ 118216 h 6860965"/>
              <a:gd name="connsiteX1015" fmla="*/ 4003801 w 12191853"/>
              <a:gd name="connsiteY1015" fmla="*/ 224326 h 6860965"/>
              <a:gd name="connsiteX1016" fmla="*/ 4108488 w 12191853"/>
              <a:gd name="connsiteY1016" fmla="*/ 251388 h 6860965"/>
              <a:gd name="connsiteX1017" fmla="*/ 4149080 w 12191853"/>
              <a:gd name="connsiteY1017" fmla="*/ 237857 h 6860965"/>
              <a:gd name="connsiteX1018" fmla="*/ 4212462 w 12191853"/>
              <a:gd name="connsiteY1018" fmla="*/ 159521 h 6860965"/>
              <a:gd name="connsiteX1019" fmla="*/ 4217446 w 12191853"/>
              <a:gd name="connsiteY1019" fmla="*/ 136020 h 6860965"/>
              <a:gd name="connsiteX1020" fmla="*/ 4183263 w 12191853"/>
              <a:gd name="connsiteY1020" fmla="*/ 35607 h 6860965"/>
              <a:gd name="connsiteX1021" fmla="*/ 4156202 w 12191853"/>
              <a:gd name="connsiteY1021" fmla="*/ 16379 h 6860965"/>
              <a:gd name="connsiteX1022" fmla="*/ 4047956 w 12191853"/>
              <a:gd name="connsiteY1022" fmla="*/ 141717 h 6860965"/>
              <a:gd name="connsiteX1023" fmla="*/ 4051517 w 12191853"/>
              <a:gd name="connsiteY1023" fmla="*/ 150975 h 6860965"/>
              <a:gd name="connsiteX1024" fmla="*/ 4119883 w 12191853"/>
              <a:gd name="connsiteY1024" fmla="*/ 173764 h 6860965"/>
              <a:gd name="connsiteX1025" fmla="*/ 4144096 w 12191853"/>
              <a:gd name="connsiteY1025" fmla="*/ 111095 h 6860965"/>
              <a:gd name="connsiteX1026" fmla="*/ 4122730 w 12191853"/>
              <a:gd name="connsiteY1026" fmla="*/ 89730 h 6860965"/>
              <a:gd name="connsiteX1027" fmla="*/ 4107776 w 12191853"/>
              <a:gd name="connsiteY1027" fmla="*/ 103973 h 6860965"/>
              <a:gd name="connsiteX1028" fmla="*/ 4130565 w 12191853"/>
              <a:gd name="connsiteY1028" fmla="*/ 126050 h 6860965"/>
              <a:gd name="connsiteX1029" fmla="*/ 4085700 w 12191853"/>
              <a:gd name="connsiteY1029" fmla="*/ 145278 h 6860965"/>
              <a:gd name="connsiteX1030" fmla="*/ 4081426 w 12191853"/>
              <a:gd name="connsiteY1030" fmla="*/ 103973 h 6860965"/>
              <a:gd name="connsiteX1031" fmla="*/ 4085700 w 12191853"/>
              <a:gd name="connsiteY1031" fmla="*/ 91867 h 6860965"/>
              <a:gd name="connsiteX1032" fmla="*/ 4120595 w 12191853"/>
              <a:gd name="connsiteY1032" fmla="*/ 69078 h 6860965"/>
              <a:gd name="connsiteX1033" fmla="*/ 4169733 w 12191853"/>
              <a:gd name="connsiteY1033" fmla="*/ 96139 h 6860965"/>
              <a:gd name="connsiteX1034" fmla="*/ 4144808 w 12191853"/>
              <a:gd name="connsiteY1034" fmla="*/ 188719 h 6860965"/>
              <a:gd name="connsiteX1035" fmla="*/ 4090684 w 12191853"/>
              <a:gd name="connsiteY1035" fmla="*/ 195840 h 6860965"/>
              <a:gd name="connsiteX1036" fmla="*/ 4055789 w 12191853"/>
              <a:gd name="connsiteY1036" fmla="*/ 191567 h 6860965"/>
              <a:gd name="connsiteX1037" fmla="*/ 4025167 w 12191853"/>
              <a:gd name="connsiteY1037" fmla="*/ 156672 h 6860965"/>
              <a:gd name="connsiteX1038" fmla="*/ 4026591 w 12191853"/>
              <a:gd name="connsiteY1038" fmla="*/ 91154 h 6860965"/>
              <a:gd name="connsiteX1039" fmla="*/ 4064334 w 12191853"/>
              <a:gd name="connsiteY1039" fmla="*/ 24212 h 6860965"/>
              <a:gd name="connsiteX1040" fmla="*/ 4087124 w 12191853"/>
              <a:gd name="connsiteY1040" fmla="*/ 10681 h 6860965"/>
              <a:gd name="connsiteX1041" fmla="*/ 4107064 w 12191853"/>
              <a:gd name="connsiteY1041" fmla="*/ 4272 h 6860965"/>
              <a:gd name="connsiteX1042" fmla="*/ 4182552 w 12191853"/>
              <a:gd name="connsiteY1042" fmla="*/ 4272 h 6860965"/>
              <a:gd name="connsiteX1043" fmla="*/ 4184688 w 12191853"/>
              <a:gd name="connsiteY1043" fmla="*/ 17803 h 6860965"/>
              <a:gd name="connsiteX1044" fmla="*/ 4233826 w 12191853"/>
              <a:gd name="connsiteY1044" fmla="*/ 145278 h 6860965"/>
              <a:gd name="connsiteX1045" fmla="*/ 4243083 w 12191853"/>
              <a:gd name="connsiteY1045" fmla="*/ 151687 h 6860965"/>
              <a:gd name="connsiteX1046" fmla="*/ 4239523 w 12191853"/>
              <a:gd name="connsiteY1046" fmla="*/ 164506 h 6860965"/>
              <a:gd name="connsiteX1047" fmla="*/ 4136262 w 12191853"/>
              <a:gd name="connsiteY1047" fmla="*/ 284147 h 6860965"/>
              <a:gd name="connsiteX1048" fmla="*/ 3955376 w 12191853"/>
              <a:gd name="connsiteY1048" fmla="*/ 245691 h 6860965"/>
              <a:gd name="connsiteX1049" fmla="*/ 3935435 w 12191853"/>
              <a:gd name="connsiteY1049" fmla="*/ 221478 h 6860965"/>
              <a:gd name="connsiteX1050" fmla="*/ 3909087 w 12191853"/>
              <a:gd name="connsiteY1050" fmla="*/ 124625 h 6860965"/>
              <a:gd name="connsiteX1051" fmla="*/ 3917632 w 12191853"/>
              <a:gd name="connsiteY1051" fmla="*/ 29910 h 6860965"/>
              <a:gd name="connsiteX1052" fmla="*/ 3922616 w 12191853"/>
              <a:gd name="connsiteY1052" fmla="*/ 3560 h 6860965"/>
              <a:gd name="connsiteX1053" fmla="*/ 2947 w 12191853"/>
              <a:gd name="connsiteY1053" fmla="*/ 0 h 6860965"/>
              <a:gd name="connsiteX1054" fmla="*/ 2459863 w 12191853"/>
              <a:gd name="connsiteY1054" fmla="*/ 0 h 6860965"/>
              <a:gd name="connsiteX1055" fmla="*/ 2407164 w 12191853"/>
              <a:gd name="connsiteY1055" fmla="*/ 120353 h 6860965"/>
              <a:gd name="connsiteX1056" fmla="*/ 2407876 w 12191853"/>
              <a:gd name="connsiteY1056" fmla="*/ 328301 h 6860965"/>
              <a:gd name="connsiteX1057" fmla="*/ 2421408 w 12191853"/>
              <a:gd name="connsiteY1057" fmla="*/ 450079 h 6860965"/>
              <a:gd name="connsiteX1058" fmla="*/ 2504728 w 12191853"/>
              <a:gd name="connsiteY1058" fmla="*/ 756303 h 6860965"/>
              <a:gd name="connsiteX1059" fmla="*/ 2571671 w 12191853"/>
              <a:gd name="connsiteY1059" fmla="*/ 867398 h 6860965"/>
              <a:gd name="connsiteX1060" fmla="*/ 2565973 w 12191853"/>
              <a:gd name="connsiteY1060" fmla="*/ 1025495 h 6860965"/>
              <a:gd name="connsiteX1061" fmla="*/ 2579504 w 12191853"/>
              <a:gd name="connsiteY1061" fmla="*/ 1063239 h 6860965"/>
              <a:gd name="connsiteX1062" fmla="*/ 2662113 w 12191853"/>
              <a:gd name="connsiteY1062" fmla="*/ 1170774 h 6860965"/>
              <a:gd name="connsiteX1063" fmla="*/ 2662113 w 12191853"/>
              <a:gd name="connsiteY1063" fmla="*/ 1266202 h 6860965"/>
              <a:gd name="connsiteX1064" fmla="*/ 2645734 w 12191853"/>
              <a:gd name="connsiteY1064" fmla="*/ 1754736 h 6860965"/>
              <a:gd name="connsiteX1065" fmla="*/ 2637188 w 12191853"/>
              <a:gd name="connsiteY1065" fmla="*/ 1791056 h 6860965"/>
              <a:gd name="connsiteX1066" fmla="*/ 2625794 w 12191853"/>
              <a:gd name="connsiteY1066" fmla="*/ 1251959 h 6860965"/>
              <a:gd name="connsiteX1067" fmla="*/ 2573807 w 12191853"/>
              <a:gd name="connsiteY1067" fmla="*/ 1124484 h 6860965"/>
              <a:gd name="connsiteX1068" fmla="*/ 2555291 w 12191853"/>
              <a:gd name="connsiteY1068" fmla="*/ 1130894 h 6860965"/>
              <a:gd name="connsiteX1069" fmla="*/ 2546745 w 12191853"/>
              <a:gd name="connsiteY1069" fmla="*/ 1210654 h 6860965"/>
              <a:gd name="connsiteX1070" fmla="*/ 2543184 w 12191853"/>
              <a:gd name="connsiteY1070" fmla="*/ 1234867 h 6860965"/>
              <a:gd name="connsiteX1071" fmla="*/ 2525380 w 12191853"/>
              <a:gd name="connsiteY1071" fmla="*/ 987751 h 6860965"/>
              <a:gd name="connsiteX1072" fmla="*/ 2516123 w 12191853"/>
              <a:gd name="connsiteY1072" fmla="*/ 897308 h 6860965"/>
              <a:gd name="connsiteX1073" fmla="*/ 2467696 w 12191853"/>
              <a:gd name="connsiteY1073" fmla="*/ 816123 h 6860965"/>
              <a:gd name="connsiteX1074" fmla="*/ 2382238 w 12191853"/>
              <a:gd name="connsiteY1074" fmla="*/ 797608 h 6860965"/>
              <a:gd name="connsiteX1075" fmla="*/ 2335236 w 12191853"/>
              <a:gd name="connsiteY1075" fmla="*/ 828942 h 6860965"/>
              <a:gd name="connsiteX1076" fmla="*/ 2223430 w 12191853"/>
              <a:gd name="connsiteY1076" fmla="*/ 967811 h 6860965"/>
              <a:gd name="connsiteX1077" fmla="*/ 2164321 w 12191853"/>
              <a:gd name="connsiteY1077" fmla="*/ 1049708 h 6860965"/>
              <a:gd name="connsiteX1078" fmla="*/ 2158623 w 12191853"/>
              <a:gd name="connsiteY1078" fmla="*/ 1089589 h 6860965"/>
              <a:gd name="connsiteX1079" fmla="*/ 2122304 w 12191853"/>
              <a:gd name="connsiteY1079" fmla="*/ 1286142 h 6860965"/>
              <a:gd name="connsiteX1080" fmla="*/ 2111622 w 12191853"/>
              <a:gd name="connsiteY1080" fmla="*/ 1034753 h 6860965"/>
              <a:gd name="connsiteX1081" fmla="*/ 2107350 w 12191853"/>
              <a:gd name="connsiteY1081" fmla="*/ 1013389 h 6860965"/>
              <a:gd name="connsiteX1082" fmla="*/ 2141533 w 12191853"/>
              <a:gd name="connsiteY1082" fmla="*/ 982766 h 6860965"/>
              <a:gd name="connsiteX1083" fmla="*/ 2208474 w 12191853"/>
              <a:gd name="connsiteY1083" fmla="*/ 917961 h 6860965"/>
              <a:gd name="connsiteX1084" fmla="*/ 2291083 w 12191853"/>
              <a:gd name="connsiteY1084" fmla="*/ 773394 h 6860965"/>
              <a:gd name="connsiteX1085" fmla="*/ 2303902 w 12191853"/>
              <a:gd name="connsiteY1085" fmla="*/ 569720 h 6860965"/>
              <a:gd name="connsiteX1086" fmla="*/ 2295357 w 12191853"/>
              <a:gd name="connsiteY1086" fmla="*/ 514884 h 6860965"/>
              <a:gd name="connsiteX1087" fmla="*/ 2277552 w 12191853"/>
              <a:gd name="connsiteY1087" fmla="*/ 497080 h 6860965"/>
              <a:gd name="connsiteX1088" fmla="*/ 2104501 w 12191853"/>
              <a:gd name="connsiteY1088" fmla="*/ 544794 h 6860965"/>
              <a:gd name="connsiteX1089" fmla="*/ 2073878 w 12191853"/>
              <a:gd name="connsiteY1089" fmla="*/ 576129 h 6860965"/>
              <a:gd name="connsiteX1090" fmla="*/ 2026876 w 12191853"/>
              <a:gd name="connsiteY1090" fmla="*/ 841761 h 6860965"/>
              <a:gd name="connsiteX1091" fmla="*/ 2026164 w 12191853"/>
              <a:gd name="connsiteY1091" fmla="*/ 845322 h 6860965"/>
              <a:gd name="connsiteX1092" fmla="*/ 2016906 w 12191853"/>
              <a:gd name="connsiteY1092" fmla="*/ 833215 h 6860965"/>
              <a:gd name="connsiteX1093" fmla="*/ 2004087 w 12191853"/>
              <a:gd name="connsiteY1093" fmla="*/ 728529 h 6860965"/>
              <a:gd name="connsiteX1094" fmla="*/ 1977737 w 12191853"/>
              <a:gd name="connsiteY1094" fmla="*/ 717847 h 6860965"/>
              <a:gd name="connsiteX1095" fmla="*/ 1922190 w 12191853"/>
              <a:gd name="connsiteY1095" fmla="*/ 816836 h 6860965"/>
              <a:gd name="connsiteX1096" fmla="*/ 1908659 w 12191853"/>
              <a:gd name="connsiteY1096" fmla="*/ 984191 h 6860965"/>
              <a:gd name="connsiteX1097" fmla="*/ 1905810 w 12191853"/>
              <a:gd name="connsiteY1097" fmla="*/ 984191 h 6860965"/>
              <a:gd name="connsiteX1098" fmla="*/ 1900825 w 12191853"/>
              <a:gd name="connsiteY1098" fmla="*/ 957841 h 6860965"/>
              <a:gd name="connsiteX1099" fmla="*/ 1881597 w 12191853"/>
              <a:gd name="connsiteY1099" fmla="*/ 780516 h 6860965"/>
              <a:gd name="connsiteX1100" fmla="*/ 1906523 w 12191853"/>
              <a:gd name="connsiteY1100" fmla="*/ 717135 h 6860965"/>
              <a:gd name="connsiteX1101" fmla="*/ 1968479 w 12191853"/>
              <a:gd name="connsiteY1101" fmla="*/ 654465 h 6860965"/>
              <a:gd name="connsiteX1102" fmla="*/ 1991980 w 12191853"/>
              <a:gd name="connsiteY1102" fmla="*/ 600342 h 6860965"/>
              <a:gd name="connsiteX1103" fmla="*/ 2025451 w 12191853"/>
              <a:gd name="connsiteY1103" fmla="*/ 544794 h 6860965"/>
              <a:gd name="connsiteX1104" fmla="*/ 2073878 w 12191853"/>
              <a:gd name="connsiteY1104" fmla="*/ 513460 h 6860965"/>
              <a:gd name="connsiteX1105" fmla="*/ 2177140 w 12191853"/>
              <a:gd name="connsiteY1105" fmla="*/ 406637 h 6860965"/>
              <a:gd name="connsiteX1106" fmla="*/ 2181412 w 12191853"/>
              <a:gd name="connsiteY1106" fmla="*/ 380288 h 6860965"/>
              <a:gd name="connsiteX1107" fmla="*/ 2087408 w 12191853"/>
              <a:gd name="connsiteY1107" fmla="*/ 277026 h 6860965"/>
              <a:gd name="connsiteX1108" fmla="*/ 1916493 w 12191853"/>
              <a:gd name="connsiteY1108" fmla="*/ 182310 h 6860965"/>
              <a:gd name="connsiteX1109" fmla="*/ 1896552 w 12191853"/>
              <a:gd name="connsiteY1109" fmla="*/ 189432 h 6860965"/>
              <a:gd name="connsiteX1110" fmla="*/ 1832459 w 12191853"/>
              <a:gd name="connsiteY1110" fmla="*/ 277026 h 6860965"/>
              <a:gd name="connsiteX1111" fmla="*/ 1786881 w 12191853"/>
              <a:gd name="connsiteY1111" fmla="*/ 380288 h 6860965"/>
              <a:gd name="connsiteX1112" fmla="*/ 1801124 w 12191853"/>
              <a:gd name="connsiteY1112" fmla="*/ 448654 h 6860965"/>
              <a:gd name="connsiteX1113" fmla="*/ 1810382 w 12191853"/>
              <a:gd name="connsiteY1113" fmla="*/ 483550 h 6860965"/>
              <a:gd name="connsiteX1114" fmla="*/ 1784033 w 12191853"/>
              <a:gd name="connsiteY1114" fmla="*/ 700043 h 6860965"/>
              <a:gd name="connsiteX1115" fmla="*/ 1781896 w 12191853"/>
              <a:gd name="connsiteY1115" fmla="*/ 742060 h 6860965"/>
              <a:gd name="connsiteX1116" fmla="*/ 1775487 w 12191853"/>
              <a:gd name="connsiteY1116" fmla="*/ 841761 h 6860965"/>
              <a:gd name="connsiteX1117" fmla="*/ 1771926 w 12191853"/>
              <a:gd name="connsiteY1117" fmla="*/ 841761 h 6860965"/>
              <a:gd name="connsiteX1118" fmla="*/ 1770502 w 12191853"/>
              <a:gd name="connsiteY1118" fmla="*/ 666572 h 6860965"/>
              <a:gd name="connsiteX1119" fmla="*/ 1761956 w 12191853"/>
              <a:gd name="connsiteY1119" fmla="*/ 457912 h 6860965"/>
              <a:gd name="connsiteX1120" fmla="*/ 1738455 w 12191853"/>
              <a:gd name="connsiteY1120" fmla="*/ 336135 h 6860965"/>
              <a:gd name="connsiteX1121" fmla="*/ 1723500 w 12191853"/>
              <a:gd name="connsiteY1121" fmla="*/ 230736 h 6860965"/>
              <a:gd name="connsiteX1122" fmla="*/ 1724924 w 12191853"/>
              <a:gd name="connsiteY1122" fmla="*/ 192993 h 6860965"/>
              <a:gd name="connsiteX1123" fmla="*/ 1684332 w 12191853"/>
              <a:gd name="connsiteY1123" fmla="*/ 143142 h 6860965"/>
              <a:gd name="connsiteX1124" fmla="*/ 1651573 w 12191853"/>
              <a:gd name="connsiteY1124" fmla="*/ 158809 h 6860965"/>
              <a:gd name="connsiteX1125" fmla="*/ 1605283 w 12191853"/>
              <a:gd name="connsiteY1125" fmla="*/ 438684 h 6860965"/>
              <a:gd name="connsiteX1126" fmla="*/ 1603859 w 12191853"/>
              <a:gd name="connsiteY1126" fmla="*/ 549067 h 6860965"/>
              <a:gd name="connsiteX1127" fmla="*/ 1564691 w 12191853"/>
              <a:gd name="connsiteY1127" fmla="*/ 656602 h 6860965"/>
              <a:gd name="connsiteX1128" fmla="*/ 1570388 w 12191853"/>
              <a:gd name="connsiteY1128" fmla="*/ 757015 h 6860965"/>
              <a:gd name="connsiteX1129" fmla="*/ 1580358 w 12191853"/>
              <a:gd name="connsiteY1129" fmla="*/ 837488 h 6860965"/>
              <a:gd name="connsiteX1130" fmla="*/ 1568251 w 12191853"/>
              <a:gd name="connsiteY1130" fmla="*/ 952856 h 6860965"/>
              <a:gd name="connsiteX1131" fmla="*/ 1544750 w 12191853"/>
              <a:gd name="connsiteY1131" fmla="*/ 1721978 h 6860965"/>
              <a:gd name="connsiteX1132" fmla="*/ 1544038 w 12191853"/>
              <a:gd name="connsiteY1132" fmla="*/ 2005413 h 6860965"/>
              <a:gd name="connsiteX1133" fmla="*/ 1543326 w 12191853"/>
              <a:gd name="connsiteY1133" fmla="*/ 2125054 h 6860965"/>
              <a:gd name="connsiteX1134" fmla="*/ 1534068 w 12191853"/>
              <a:gd name="connsiteY1134" fmla="*/ 2088735 h 6860965"/>
              <a:gd name="connsiteX1135" fmla="*/ 1529083 w 12191853"/>
              <a:gd name="connsiteY1135" fmla="*/ 1887908 h 6860965"/>
              <a:gd name="connsiteX1136" fmla="*/ 1526947 w 12191853"/>
              <a:gd name="connsiteY1136" fmla="*/ 1762570 h 6860965"/>
              <a:gd name="connsiteX1137" fmla="*/ 1516977 w 12191853"/>
              <a:gd name="connsiteY1137" fmla="*/ 1393677 h 6860965"/>
              <a:gd name="connsiteX1138" fmla="*/ 1511992 w 12191853"/>
              <a:gd name="connsiteY1138" fmla="*/ 1237716 h 6860965"/>
              <a:gd name="connsiteX1139" fmla="*/ 1507007 w 12191853"/>
              <a:gd name="connsiteY1139" fmla="*/ 1045436 h 6860965"/>
              <a:gd name="connsiteX1140" fmla="*/ 1502734 w 12191853"/>
              <a:gd name="connsiteY1140" fmla="*/ 923658 h 6860965"/>
              <a:gd name="connsiteX1141" fmla="*/ 1502021 w 12191853"/>
              <a:gd name="connsiteY1141" fmla="*/ 628828 h 6860965"/>
              <a:gd name="connsiteX1142" fmla="*/ 1498461 w 12191853"/>
              <a:gd name="connsiteY1142" fmla="*/ 609600 h 6860965"/>
              <a:gd name="connsiteX1143" fmla="*/ 1492051 w 12191853"/>
              <a:gd name="connsiteY1143" fmla="*/ 599630 h 6860965"/>
              <a:gd name="connsiteX1144" fmla="*/ 1504158 w 12191853"/>
              <a:gd name="connsiteY1144" fmla="*/ 544082 h 6860965"/>
              <a:gd name="connsiteX1145" fmla="*/ 1515552 w 12191853"/>
              <a:gd name="connsiteY1145" fmla="*/ 428714 h 6860965"/>
              <a:gd name="connsiteX1146" fmla="*/ 1513416 w 12191853"/>
              <a:gd name="connsiteY1146" fmla="*/ 415183 h 6860965"/>
              <a:gd name="connsiteX1147" fmla="*/ 1509143 w 12191853"/>
              <a:gd name="connsiteY1147" fmla="*/ 371030 h 6860965"/>
              <a:gd name="connsiteX1148" fmla="*/ 1482081 w 12191853"/>
              <a:gd name="connsiteY1148" fmla="*/ 195841 h 6860965"/>
              <a:gd name="connsiteX1149" fmla="*/ 1479233 w 12191853"/>
              <a:gd name="connsiteY1149" fmla="*/ 158097 h 6860965"/>
              <a:gd name="connsiteX1150" fmla="*/ 1437216 w 12191853"/>
              <a:gd name="connsiteY1150" fmla="*/ 61245 h 6860965"/>
              <a:gd name="connsiteX1151" fmla="*/ 1370986 w 12191853"/>
              <a:gd name="connsiteY1151" fmla="*/ 71215 h 6860965"/>
              <a:gd name="connsiteX1152" fmla="*/ 1348197 w 12191853"/>
              <a:gd name="connsiteY1152" fmla="*/ 118929 h 6860965"/>
              <a:gd name="connsiteX1153" fmla="*/ 1338227 w 12191853"/>
              <a:gd name="connsiteY1153" fmla="*/ 256374 h 6860965"/>
              <a:gd name="connsiteX1154" fmla="*/ 1338939 w 12191853"/>
              <a:gd name="connsiteY1154" fmla="*/ 289845 h 6860965"/>
              <a:gd name="connsiteX1155" fmla="*/ 1315438 w 12191853"/>
              <a:gd name="connsiteY1155" fmla="*/ 415895 h 6860965"/>
              <a:gd name="connsiteX1156" fmla="*/ 1303332 w 12191853"/>
              <a:gd name="connsiteY1156" fmla="*/ 1413617 h 6860965"/>
              <a:gd name="connsiteX1157" fmla="*/ 1296922 w 12191853"/>
              <a:gd name="connsiteY1157" fmla="*/ 1413617 h 6860965"/>
              <a:gd name="connsiteX1158" fmla="*/ 1289801 w 12191853"/>
              <a:gd name="connsiteY1158" fmla="*/ 1251959 h 6860965"/>
              <a:gd name="connsiteX1159" fmla="*/ 1284816 w 12191853"/>
              <a:gd name="connsiteY1159" fmla="*/ 878793 h 6860965"/>
              <a:gd name="connsiteX1160" fmla="*/ 1281967 w 12191853"/>
              <a:gd name="connsiteY1160" fmla="*/ 613873 h 6860965"/>
              <a:gd name="connsiteX1161" fmla="*/ 1269861 w 12191853"/>
              <a:gd name="connsiteY1161" fmla="*/ 418744 h 6860965"/>
              <a:gd name="connsiteX1162" fmla="*/ 1220010 w 12191853"/>
              <a:gd name="connsiteY1162" fmla="*/ 312634 h 6860965"/>
              <a:gd name="connsiteX1163" fmla="*/ 1197222 w 12191853"/>
              <a:gd name="connsiteY1163" fmla="*/ 231449 h 6860965"/>
              <a:gd name="connsiteX1164" fmla="*/ 1148083 w 12191853"/>
              <a:gd name="connsiteY1164" fmla="*/ 154536 h 6860965"/>
              <a:gd name="connsiteX1165" fmla="*/ 1093960 w 12191853"/>
              <a:gd name="connsiteY1165" fmla="*/ 98277 h 6860965"/>
              <a:gd name="connsiteX1166" fmla="*/ 991410 w 12191853"/>
              <a:gd name="connsiteY1166" fmla="*/ 130323 h 6860965"/>
              <a:gd name="connsiteX1167" fmla="*/ 970758 w 12191853"/>
              <a:gd name="connsiteY1167" fmla="*/ 175901 h 6860965"/>
              <a:gd name="connsiteX1168" fmla="*/ 853965 w 12191853"/>
              <a:gd name="connsiteY1168" fmla="*/ 207236 h 6860965"/>
              <a:gd name="connsiteX1169" fmla="*/ 814085 w 12191853"/>
              <a:gd name="connsiteY1169" fmla="*/ 246404 h 6860965"/>
              <a:gd name="connsiteX1170" fmla="*/ 769932 w 12191853"/>
              <a:gd name="connsiteY1170" fmla="*/ 296254 h 6860965"/>
              <a:gd name="connsiteX1171" fmla="*/ 745007 w 12191853"/>
              <a:gd name="connsiteY1171" fmla="*/ 329013 h 6860965"/>
              <a:gd name="connsiteX1172" fmla="*/ 712960 w 12191853"/>
              <a:gd name="connsiteY1172" fmla="*/ 463609 h 6860965"/>
              <a:gd name="connsiteX1173" fmla="*/ 720081 w 12191853"/>
              <a:gd name="connsiteY1173" fmla="*/ 510611 h 6860965"/>
              <a:gd name="connsiteX1174" fmla="*/ 735749 w 12191853"/>
              <a:gd name="connsiteY1174" fmla="*/ 564022 h 6860965"/>
              <a:gd name="connsiteX1175" fmla="*/ 830464 w 12191853"/>
              <a:gd name="connsiteY1175" fmla="*/ 645208 h 6860965"/>
              <a:gd name="connsiteX1176" fmla="*/ 953666 w 12191853"/>
              <a:gd name="connsiteY1176" fmla="*/ 607464 h 6860965"/>
              <a:gd name="connsiteX1177" fmla="*/ 982864 w 12191853"/>
              <a:gd name="connsiteY1177" fmla="*/ 572568 h 6860965"/>
              <a:gd name="connsiteX1178" fmla="*/ 997820 w 12191853"/>
              <a:gd name="connsiteY1178" fmla="*/ 450079 h 6860965"/>
              <a:gd name="connsiteX1179" fmla="*/ 990698 w 12191853"/>
              <a:gd name="connsiteY1179" fmla="*/ 429426 h 6860965"/>
              <a:gd name="connsiteX1180" fmla="*/ 890285 w 12191853"/>
              <a:gd name="connsiteY1180" fmla="*/ 348953 h 6860965"/>
              <a:gd name="connsiteX1181" fmla="*/ 854678 w 12191853"/>
              <a:gd name="connsiteY1181" fmla="*/ 347529 h 6860965"/>
              <a:gd name="connsiteX1182" fmla="*/ 824767 w 12191853"/>
              <a:gd name="connsiteY1182" fmla="*/ 536249 h 6860965"/>
              <a:gd name="connsiteX1183" fmla="*/ 851829 w 12191853"/>
              <a:gd name="connsiteY1183" fmla="*/ 546219 h 6860965"/>
              <a:gd name="connsiteX1184" fmla="*/ 925180 w 12191853"/>
              <a:gd name="connsiteY1184" fmla="*/ 499929 h 6860965"/>
              <a:gd name="connsiteX1185" fmla="*/ 890997 w 12191853"/>
              <a:gd name="connsiteY1185" fmla="*/ 439396 h 6860965"/>
              <a:gd name="connsiteX1186" fmla="*/ 865360 w 12191853"/>
              <a:gd name="connsiteY1186" fmla="*/ 440821 h 6860965"/>
              <a:gd name="connsiteX1187" fmla="*/ 863223 w 12191853"/>
              <a:gd name="connsiteY1187" fmla="*/ 468594 h 6860965"/>
              <a:gd name="connsiteX1188" fmla="*/ 895270 w 12191853"/>
              <a:gd name="connsiteY1188" fmla="*/ 475716 h 6860965"/>
              <a:gd name="connsiteX1189" fmla="*/ 885300 w 12191853"/>
              <a:gd name="connsiteY1189" fmla="*/ 500641 h 6860965"/>
              <a:gd name="connsiteX1190" fmla="*/ 865360 w 12191853"/>
              <a:gd name="connsiteY1190" fmla="*/ 518445 h 6860965"/>
              <a:gd name="connsiteX1191" fmla="*/ 843995 w 12191853"/>
              <a:gd name="connsiteY1191" fmla="*/ 499929 h 6860965"/>
              <a:gd name="connsiteX1192" fmla="*/ 832601 w 12191853"/>
              <a:gd name="connsiteY1192" fmla="*/ 464322 h 6860965"/>
              <a:gd name="connsiteX1193" fmla="*/ 868921 w 12191853"/>
              <a:gd name="connsiteY1193" fmla="*/ 413759 h 6860965"/>
              <a:gd name="connsiteX1194" fmla="*/ 928741 w 12191853"/>
              <a:gd name="connsiteY1194" fmla="*/ 431563 h 6860965"/>
              <a:gd name="connsiteX1195" fmla="*/ 950106 w 12191853"/>
              <a:gd name="connsiteY1195" fmla="*/ 512036 h 6860965"/>
              <a:gd name="connsiteX1196" fmla="*/ 930878 w 12191853"/>
              <a:gd name="connsiteY1196" fmla="*/ 549067 h 6860965"/>
              <a:gd name="connsiteX1197" fmla="*/ 855390 w 12191853"/>
              <a:gd name="connsiteY1197" fmla="*/ 583963 h 6860965"/>
              <a:gd name="connsiteX1198" fmla="*/ 817646 w 12191853"/>
              <a:gd name="connsiteY1198" fmla="*/ 571144 h 6860965"/>
              <a:gd name="connsiteX1199" fmla="*/ 758537 w 12191853"/>
              <a:gd name="connsiteY1199" fmla="*/ 468594 h 6860965"/>
              <a:gd name="connsiteX1200" fmla="*/ 757825 w 12191853"/>
              <a:gd name="connsiteY1200" fmla="*/ 440108 h 6860965"/>
              <a:gd name="connsiteX1201" fmla="*/ 814797 w 12191853"/>
              <a:gd name="connsiteY1201" fmla="*/ 330437 h 6860965"/>
              <a:gd name="connsiteX1202" fmla="*/ 851829 w 12191853"/>
              <a:gd name="connsiteY1202" fmla="*/ 299815 h 6860965"/>
              <a:gd name="connsiteX1203" fmla="*/ 1022033 w 12191853"/>
              <a:gd name="connsiteY1203" fmla="*/ 420880 h 6860965"/>
              <a:gd name="connsiteX1204" fmla="*/ 1000668 w 12191853"/>
              <a:gd name="connsiteY1204" fmla="*/ 614585 h 6860965"/>
              <a:gd name="connsiteX1205" fmla="*/ 895982 w 12191853"/>
              <a:gd name="connsiteY1205" fmla="*/ 669421 h 6860965"/>
              <a:gd name="connsiteX1206" fmla="*/ 814085 w 12191853"/>
              <a:gd name="connsiteY1206" fmla="*/ 692209 h 6860965"/>
              <a:gd name="connsiteX1207" fmla="*/ 801266 w 12191853"/>
              <a:gd name="connsiteY1207" fmla="*/ 710013 h 6860965"/>
              <a:gd name="connsiteX1208" fmla="*/ 861087 w 12191853"/>
              <a:gd name="connsiteY1208" fmla="*/ 991312 h 6860965"/>
              <a:gd name="connsiteX1209" fmla="*/ 832601 w 12191853"/>
              <a:gd name="connsiteY1209" fmla="*/ 1039738 h 6860965"/>
              <a:gd name="connsiteX1210" fmla="*/ 586909 w 12191853"/>
              <a:gd name="connsiteY1210" fmla="*/ 1223473 h 6860965"/>
              <a:gd name="connsiteX1211" fmla="*/ 331960 w 12191853"/>
              <a:gd name="connsiteY1211" fmla="*/ 1108817 h 6860965"/>
              <a:gd name="connsiteX1212" fmla="*/ 292792 w 12191853"/>
              <a:gd name="connsiteY1212" fmla="*/ 1053981 h 6860965"/>
              <a:gd name="connsiteX1213" fmla="*/ 281397 w 12191853"/>
              <a:gd name="connsiteY1213" fmla="*/ 959265 h 6860965"/>
              <a:gd name="connsiteX1214" fmla="*/ 225850 w 12191853"/>
              <a:gd name="connsiteY1214" fmla="*/ 1125196 h 6860965"/>
              <a:gd name="connsiteX1215" fmla="*/ 242941 w 12191853"/>
              <a:gd name="connsiteY1215" fmla="*/ 1341690 h 6860965"/>
              <a:gd name="connsiteX1216" fmla="*/ 291367 w 12191853"/>
              <a:gd name="connsiteY1216" fmla="*/ 1449224 h 6860965"/>
              <a:gd name="connsiteX1217" fmla="*/ 359734 w 12191853"/>
              <a:gd name="connsiteY1217" fmla="*/ 1481983 h 6860965"/>
              <a:gd name="connsiteX1218" fmla="*/ 481511 w 12191853"/>
              <a:gd name="connsiteY1218" fmla="*/ 1543228 h 6860965"/>
              <a:gd name="connsiteX1219" fmla="*/ 488633 w 12191853"/>
              <a:gd name="connsiteY1219" fmla="*/ 1553198 h 6860965"/>
              <a:gd name="connsiteX1220" fmla="*/ 537059 w 12191853"/>
              <a:gd name="connsiteY1220" fmla="*/ 1608034 h 6860965"/>
              <a:gd name="connsiteX1221" fmla="*/ 616820 w 12191853"/>
              <a:gd name="connsiteY1221" fmla="*/ 1650051 h 6860965"/>
              <a:gd name="connsiteX1222" fmla="*/ 685898 w 12191853"/>
              <a:gd name="connsiteY1222" fmla="*/ 1689931 h 6860965"/>
              <a:gd name="connsiteX1223" fmla="*/ 712248 w 12191853"/>
              <a:gd name="connsiteY1223" fmla="*/ 1746903 h 6860965"/>
              <a:gd name="connsiteX1224" fmla="*/ 819070 w 12191853"/>
              <a:gd name="connsiteY1224" fmla="*/ 1953426 h 6860965"/>
              <a:gd name="connsiteX1225" fmla="*/ 883876 w 12191853"/>
              <a:gd name="connsiteY1225" fmla="*/ 2012535 h 6860965"/>
              <a:gd name="connsiteX1226" fmla="*/ 976455 w 12191853"/>
              <a:gd name="connsiteY1226" fmla="*/ 2073780 h 6860965"/>
              <a:gd name="connsiteX1227" fmla="*/ 996395 w 12191853"/>
              <a:gd name="connsiteY1227" fmla="*/ 2132177 h 6860965"/>
              <a:gd name="connsiteX1228" fmla="*/ 987137 w 12191853"/>
              <a:gd name="connsiteY1228" fmla="*/ 2321607 h 6860965"/>
              <a:gd name="connsiteX1229" fmla="*/ 1103930 w 12191853"/>
              <a:gd name="connsiteY1229" fmla="*/ 2459053 h 6860965"/>
              <a:gd name="connsiteX1230" fmla="*/ 1204343 w 12191853"/>
              <a:gd name="connsiteY1230" fmla="*/ 2503918 h 6860965"/>
              <a:gd name="connsiteX1231" fmla="*/ 1350334 w 12191853"/>
              <a:gd name="connsiteY1231" fmla="*/ 2647059 h 6860965"/>
              <a:gd name="connsiteX1232" fmla="*/ 1377395 w 12191853"/>
              <a:gd name="connsiteY1232" fmla="*/ 2652757 h 6860965"/>
              <a:gd name="connsiteX1233" fmla="*/ 1463565 w 12191853"/>
              <a:gd name="connsiteY1233" fmla="*/ 2600770 h 6860965"/>
              <a:gd name="connsiteX1234" fmla="*/ 1628072 w 12191853"/>
              <a:gd name="connsiteY1234" fmla="*/ 2495372 h 6860965"/>
              <a:gd name="connsiteX1235" fmla="*/ 1718515 w 12191853"/>
              <a:gd name="connsiteY1235" fmla="*/ 2377155 h 6860965"/>
              <a:gd name="connsiteX1236" fmla="*/ 1749850 w 12191853"/>
              <a:gd name="connsiteY1236" fmla="*/ 2317335 h 6860965"/>
              <a:gd name="connsiteX1237" fmla="*/ 1760532 w 12191853"/>
              <a:gd name="connsiteY1237" fmla="*/ 2307365 h 6860965"/>
              <a:gd name="connsiteX1238" fmla="*/ 1880173 w 12191853"/>
              <a:gd name="connsiteY1238" fmla="*/ 2256801 h 6860965"/>
              <a:gd name="connsiteX1239" fmla="*/ 1897264 w 12191853"/>
              <a:gd name="connsiteY1239" fmla="*/ 2231877 h 6860965"/>
              <a:gd name="connsiteX1240" fmla="*/ 1885158 w 12191853"/>
              <a:gd name="connsiteY1240" fmla="*/ 2149980 h 6860965"/>
              <a:gd name="connsiteX1241" fmla="*/ 1885158 w 12191853"/>
              <a:gd name="connsiteY1241" fmla="*/ 2117221 h 6860965"/>
              <a:gd name="connsiteX1242" fmla="*/ 1944979 w 12191853"/>
              <a:gd name="connsiteY1242" fmla="*/ 1849452 h 6860965"/>
              <a:gd name="connsiteX1243" fmla="*/ 1947115 w 12191853"/>
              <a:gd name="connsiteY1243" fmla="*/ 1775389 h 6860965"/>
              <a:gd name="connsiteX1244" fmla="*/ 1942130 w 12191853"/>
              <a:gd name="connsiteY1244" fmla="*/ 1682809 h 6860965"/>
              <a:gd name="connsiteX1245" fmla="*/ 1936433 w 12191853"/>
              <a:gd name="connsiteY1245" fmla="*/ 1640080 h 6860965"/>
              <a:gd name="connsiteX1246" fmla="*/ 1917205 w 12191853"/>
              <a:gd name="connsiteY1246" fmla="*/ 1585957 h 6860965"/>
              <a:gd name="connsiteX1247" fmla="*/ 1917205 w 12191853"/>
              <a:gd name="connsiteY1247" fmla="*/ 1585245 h 6860965"/>
              <a:gd name="connsiteX1248" fmla="*/ 2058922 w 12191853"/>
              <a:gd name="connsiteY1248" fmla="*/ 1575275 h 6860965"/>
              <a:gd name="connsiteX1249" fmla="*/ 2038982 w 12191853"/>
              <a:gd name="connsiteY1249" fmla="*/ 1515454 h 6860965"/>
              <a:gd name="connsiteX1250" fmla="*/ 2043967 w 12191853"/>
              <a:gd name="connsiteY1250" fmla="*/ 1497651 h 6860965"/>
              <a:gd name="connsiteX1251" fmla="*/ 2056786 w 12191853"/>
              <a:gd name="connsiteY1251" fmla="*/ 1506908 h 6860965"/>
              <a:gd name="connsiteX1252" fmla="*/ 2091681 w 12191853"/>
              <a:gd name="connsiteY1252" fmla="*/ 1553198 h 6860965"/>
              <a:gd name="connsiteX1253" fmla="*/ 2120879 w 12191853"/>
              <a:gd name="connsiteY1253" fmla="*/ 1566017 h 6860965"/>
              <a:gd name="connsiteX1254" fmla="*/ 2231975 w 12191853"/>
              <a:gd name="connsiteY1254" fmla="*/ 1561032 h 6860965"/>
              <a:gd name="connsiteX1255" fmla="*/ 2249067 w 12191853"/>
              <a:gd name="connsiteY1255" fmla="*/ 1564593 h 6860965"/>
              <a:gd name="connsiteX1256" fmla="*/ 2283963 w 12191853"/>
              <a:gd name="connsiteY1256" fmla="*/ 1538955 h 6860965"/>
              <a:gd name="connsiteX1257" fmla="*/ 2309599 w 12191853"/>
              <a:gd name="connsiteY1257" fmla="*/ 1501211 h 6860965"/>
              <a:gd name="connsiteX1258" fmla="*/ 2328828 w 12191853"/>
              <a:gd name="connsiteY1258" fmla="*/ 1523288 h 6860965"/>
              <a:gd name="connsiteX1259" fmla="*/ 2311737 w 12191853"/>
              <a:gd name="connsiteY1259" fmla="*/ 1575275 h 6860965"/>
              <a:gd name="connsiteX1260" fmla="*/ 2383663 w 12191853"/>
              <a:gd name="connsiteY1260" fmla="*/ 1581684 h 6860965"/>
              <a:gd name="connsiteX1261" fmla="*/ 2451318 w 12191853"/>
              <a:gd name="connsiteY1261" fmla="*/ 1590942 h 6860965"/>
              <a:gd name="connsiteX1262" fmla="*/ 2432801 w 12191853"/>
              <a:gd name="connsiteY1262" fmla="*/ 1647202 h 6860965"/>
              <a:gd name="connsiteX1263" fmla="*/ 2422119 w 12191853"/>
              <a:gd name="connsiteY1263" fmla="*/ 1722690 h 6860965"/>
              <a:gd name="connsiteX1264" fmla="*/ 2412861 w 12191853"/>
              <a:gd name="connsiteY1264" fmla="*/ 1793905 h 6860965"/>
              <a:gd name="connsiteX1265" fmla="*/ 2410725 w 12191853"/>
              <a:gd name="connsiteY1265" fmla="*/ 1829512 h 6860965"/>
              <a:gd name="connsiteX1266" fmla="*/ 2451318 w 12191853"/>
              <a:gd name="connsiteY1266" fmla="*/ 1914970 h 6860965"/>
              <a:gd name="connsiteX1267" fmla="*/ 2469122 w 12191853"/>
              <a:gd name="connsiteY1267" fmla="*/ 2229029 h 6860965"/>
              <a:gd name="connsiteX1268" fmla="*/ 2486925 w 12191853"/>
              <a:gd name="connsiteY1268" fmla="*/ 2250393 h 6860965"/>
              <a:gd name="connsiteX1269" fmla="*/ 2734752 w 12191853"/>
              <a:gd name="connsiteY1269" fmla="*/ 2368609 h 6860965"/>
              <a:gd name="connsiteX1270" fmla="*/ 2835166 w 12191853"/>
              <a:gd name="connsiteY1270" fmla="*/ 2506055 h 6860965"/>
              <a:gd name="connsiteX1271" fmla="*/ 2947685 w 12191853"/>
              <a:gd name="connsiteY1271" fmla="*/ 2641363 h 6860965"/>
              <a:gd name="connsiteX1272" fmla="*/ 2966201 w 12191853"/>
              <a:gd name="connsiteY1272" fmla="*/ 2737502 h 6860965"/>
              <a:gd name="connsiteX1273" fmla="*/ 2890001 w 12191853"/>
              <a:gd name="connsiteY1273" fmla="*/ 3044439 h 6860965"/>
              <a:gd name="connsiteX1274" fmla="*/ 2784603 w 12191853"/>
              <a:gd name="connsiteY1274" fmla="*/ 3151262 h 6860965"/>
              <a:gd name="connsiteX1275" fmla="*/ 2715524 w 12191853"/>
              <a:gd name="connsiteY1275" fmla="*/ 3196127 h 6860965"/>
              <a:gd name="connsiteX1276" fmla="*/ 2766800 w 12191853"/>
              <a:gd name="connsiteY1276" fmla="*/ 3126335 h 6860965"/>
              <a:gd name="connsiteX1277" fmla="*/ 2849410 w 12191853"/>
              <a:gd name="connsiteY1277" fmla="*/ 3020225 h 6860965"/>
              <a:gd name="connsiteX1278" fmla="*/ 2913502 w 12191853"/>
              <a:gd name="connsiteY1278" fmla="*/ 2740352 h 6860965"/>
              <a:gd name="connsiteX1279" fmla="*/ 2885728 w 12191853"/>
              <a:gd name="connsiteY1279" fmla="*/ 2659879 h 6860965"/>
              <a:gd name="connsiteX1280" fmla="*/ 2707691 w 12191853"/>
              <a:gd name="connsiteY1280" fmla="*/ 2464037 h 6860965"/>
              <a:gd name="connsiteX1281" fmla="*/ 2706267 w 12191853"/>
              <a:gd name="connsiteY1281" fmla="*/ 2472583 h 6860965"/>
              <a:gd name="connsiteX1282" fmla="*/ 2763951 w 12191853"/>
              <a:gd name="connsiteY1282" fmla="*/ 2592937 h 6860965"/>
              <a:gd name="connsiteX1283" fmla="*/ 2778906 w 12191853"/>
              <a:gd name="connsiteY1283" fmla="*/ 2655605 h 6860965"/>
              <a:gd name="connsiteX1284" fmla="*/ 2750421 w 12191853"/>
              <a:gd name="connsiteY1284" fmla="*/ 2883494 h 6860965"/>
              <a:gd name="connsiteX1285" fmla="*/ 2633627 w 12191853"/>
              <a:gd name="connsiteY1285" fmla="*/ 2946163 h 6860965"/>
              <a:gd name="connsiteX1286" fmla="*/ 2710539 w 12191853"/>
              <a:gd name="connsiteY1286" fmla="*/ 2874948 h 6860965"/>
              <a:gd name="connsiteX1287" fmla="*/ 2742586 w 12191853"/>
              <a:gd name="connsiteY1287" fmla="*/ 2665576 h 6860965"/>
              <a:gd name="connsiteX1288" fmla="*/ 2699857 w 12191853"/>
              <a:gd name="connsiteY1288" fmla="*/ 2585814 h 6860965"/>
              <a:gd name="connsiteX1289" fmla="*/ 2519683 w 12191853"/>
              <a:gd name="connsiteY1289" fmla="*/ 2460477 h 6860965"/>
              <a:gd name="connsiteX1290" fmla="*/ 2508290 w 12191853"/>
              <a:gd name="connsiteY1290" fmla="*/ 2676258 h 6860965"/>
              <a:gd name="connsiteX1291" fmla="*/ 2466984 w 12191853"/>
              <a:gd name="connsiteY1291" fmla="*/ 2721123 h 6860965"/>
              <a:gd name="connsiteX1292" fmla="*/ 2484076 w 12191853"/>
              <a:gd name="connsiteY1292" fmla="*/ 2645636 h 6860965"/>
              <a:gd name="connsiteX1293" fmla="*/ 2485501 w 12191853"/>
              <a:gd name="connsiteY1293" fmla="*/ 2643499 h 6860965"/>
              <a:gd name="connsiteX1294" fmla="*/ 2449893 w 12191853"/>
              <a:gd name="connsiteY1294" fmla="*/ 2425581 h 6860965"/>
              <a:gd name="connsiteX1295" fmla="*/ 2388648 w 12191853"/>
              <a:gd name="connsiteY1295" fmla="*/ 2423444 h 6860965"/>
              <a:gd name="connsiteX1296" fmla="*/ 2336662 w 12191853"/>
              <a:gd name="connsiteY1296" fmla="*/ 2481129 h 6860965"/>
              <a:gd name="connsiteX1297" fmla="*/ 2330964 w 12191853"/>
              <a:gd name="connsiteY1297" fmla="*/ 2514600 h 6860965"/>
              <a:gd name="connsiteX1298" fmla="*/ 2412861 w 12191853"/>
              <a:gd name="connsiteY1298" fmla="*/ 2665576 h 6860965"/>
              <a:gd name="connsiteX1299" fmla="*/ 2320993 w 12191853"/>
              <a:gd name="connsiteY1299" fmla="*/ 2716139 h 6860965"/>
              <a:gd name="connsiteX1300" fmla="*/ 2066044 w 12191853"/>
              <a:gd name="connsiteY1300" fmla="*/ 2720411 h 6860965"/>
              <a:gd name="connsiteX1301" fmla="*/ 1962070 w 12191853"/>
              <a:gd name="connsiteY1301" fmla="*/ 2650620 h 6860965"/>
              <a:gd name="connsiteX1302" fmla="*/ 2018330 w 12191853"/>
              <a:gd name="connsiteY1302" fmla="*/ 2549495 h 6860965"/>
              <a:gd name="connsiteX1303" fmla="*/ 2006223 w 12191853"/>
              <a:gd name="connsiteY1303" fmla="*/ 2459053 h 6860965"/>
              <a:gd name="connsiteX1304" fmla="*/ 1986283 w 12191853"/>
              <a:gd name="connsiteY1304" fmla="*/ 2457628 h 6860965"/>
              <a:gd name="connsiteX1305" fmla="*/ 1818216 w 12191853"/>
              <a:gd name="connsiteY1305" fmla="*/ 2560890 h 6860965"/>
              <a:gd name="connsiteX1306" fmla="*/ 1755547 w 12191853"/>
              <a:gd name="connsiteY1306" fmla="*/ 2615725 h 6860965"/>
              <a:gd name="connsiteX1307" fmla="*/ 1685756 w 12191853"/>
              <a:gd name="connsiteY1307" fmla="*/ 2729669 h 6860965"/>
              <a:gd name="connsiteX1308" fmla="*/ 1596025 w 12191853"/>
              <a:gd name="connsiteY1308" fmla="*/ 2817975 h 6860965"/>
              <a:gd name="connsiteX1309" fmla="*/ 1483506 w 12191853"/>
              <a:gd name="connsiteY1309" fmla="*/ 2936193 h 6860965"/>
              <a:gd name="connsiteX1310" fmla="*/ 1460005 w 12191853"/>
              <a:gd name="connsiteY1310" fmla="*/ 3055122 h 6860965"/>
              <a:gd name="connsiteX1311" fmla="*/ 1430094 w 12191853"/>
              <a:gd name="connsiteY1311" fmla="*/ 3155534 h 6860965"/>
              <a:gd name="connsiteX1312" fmla="*/ 1363152 w 12191853"/>
              <a:gd name="connsiteY1312" fmla="*/ 3090017 h 6860965"/>
              <a:gd name="connsiteX1313" fmla="*/ 1299771 w 12191853"/>
              <a:gd name="connsiteY1313" fmla="*/ 3049424 h 6860965"/>
              <a:gd name="connsiteX1314" fmla="*/ 1223571 w 12191853"/>
              <a:gd name="connsiteY1314" fmla="*/ 2931921 h 6860965"/>
              <a:gd name="connsiteX1315" fmla="*/ 1175857 w 12191853"/>
              <a:gd name="connsiteY1315" fmla="*/ 2875660 h 6860965"/>
              <a:gd name="connsiteX1316" fmla="*/ 1116749 w 12191853"/>
              <a:gd name="connsiteY1316" fmla="*/ 2854295 h 6860965"/>
              <a:gd name="connsiteX1317" fmla="*/ 1079539 w 12191853"/>
              <a:gd name="connsiteY1317" fmla="*/ 2835691 h 6860965"/>
              <a:gd name="connsiteX1318" fmla="*/ 1079328 w 12191853"/>
              <a:gd name="connsiteY1318" fmla="*/ 2835427 h 6860965"/>
              <a:gd name="connsiteX1319" fmla="*/ 1019767 w 12191853"/>
              <a:gd name="connsiteY1319" fmla="*/ 2845450 h 6860965"/>
              <a:gd name="connsiteX1320" fmla="*/ 934426 w 12191853"/>
              <a:gd name="connsiteY1320" fmla="*/ 2885705 h 6860965"/>
              <a:gd name="connsiteX1321" fmla="*/ 839961 w 12191853"/>
              <a:gd name="connsiteY1321" fmla="*/ 2962995 h 6860965"/>
              <a:gd name="connsiteX1322" fmla="*/ 829763 w 12191853"/>
              <a:gd name="connsiteY1322" fmla="*/ 2973729 h 6860965"/>
              <a:gd name="connsiteX1323" fmla="*/ 783067 w 12191853"/>
              <a:gd name="connsiteY1323" fmla="*/ 3009690 h 6860965"/>
              <a:gd name="connsiteX1324" fmla="*/ 661229 w 12191853"/>
              <a:gd name="connsiteY1324" fmla="*/ 3112207 h 6860965"/>
              <a:gd name="connsiteX1325" fmla="*/ 612923 w 12191853"/>
              <a:gd name="connsiteY1325" fmla="*/ 3176078 h 6860965"/>
              <a:gd name="connsiteX1326" fmla="*/ 598430 w 12191853"/>
              <a:gd name="connsiteY1326" fmla="*/ 3203451 h 6860965"/>
              <a:gd name="connsiteX1327" fmla="*/ 576425 w 12191853"/>
              <a:gd name="connsiteY1327" fmla="*/ 3227068 h 6860965"/>
              <a:gd name="connsiteX1328" fmla="*/ 442241 w 12191853"/>
              <a:gd name="connsiteY1328" fmla="*/ 3327437 h 6860965"/>
              <a:gd name="connsiteX1329" fmla="*/ 429896 w 12191853"/>
              <a:gd name="connsiteY1329" fmla="*/ 3363398 h 6860965"/>
              <a:gd name="connsiteX1330" fmla="*/ 427212 w 12191853"/>
              <a:gd name="connsiteY1330" fmla="*/ 3830356 h 6860965"/>
              <a:gd name="connsiteX1331" fmla="*/ 429896 w 12191853"/>
              <a:gd name="connsiteY1331" fmla="*/ 3958099 h 6860965"/>
              <a:gd name="connsiteX1332" fmla="*/ 444924 w 12191853"/>
              <a:gd name="connsiteY1332" fmla="*/ 3989766 h 6860965"/>
              <a:gd name="connsiteX1333" fmla="*/ 476055 w 12191853"/>
              <a:gd name="connsiteY1333" fmla="*/ 4058468 h 6860965"/>
              <a:gd name="connsiteX1334" fmla="*/ 490547 w 12191853"/>
              <a:gd name="connsiteY1334" fmla="*/ 4037536 h 6860965"/>
              <a:gd name="connsiteX1335" fmla="*/ 477665 w 12191853"/>
              <a:gd name="connsiteY1335" fmla="*/ 3899058 h 6860965"/>
              <a:gd name="connsiteX1336" fmla="*/ 468541 w 12191853"/>
              <a:gd name="connsiteY1336" fmla="*/ 3875442 h 6860965"/>
              <a:gd name="connsiteX1337" fmla="*/ 479275 w 12191853"/>
              <a:gd name="connsiteY1337" fmla="*/ 3884030 h 6860965"/>
              <a:gd name="connsiteX1338" fmla="*/ 503965 w 12191853"/>
              <a:gd name="connsiteY1338" fmla="*/ 4046660 h 6860965"/>
              <a:gd name="connsiteX1339" fmla="*/ 475518 w 12191853"/>
              <a:gd name="connsiteY1339" fmla="*/ 4087989 h 6860965"/>
              <a:gd name="connsiteX1340" fmla="*/ 538853 w 12191853"/>
              <a:gd name="connsiteY1340" fmla="*/ 4089599 h 6860965"/>
              <a:gd name="connsiteX1341" fmla="*/ 590380 w 12191853"/>
              <a:gd name="connsiteY1341" fmla="*/ 4115362 h 6860965"/>
              <a:gd name="connsiteX1342" fmla="*/ 595747 w 12191853"/>
              <a:gd name="connsiteY1342" fmla="*/ 4126096 h 6860965"/>
              <a:gd name="connsiteX1343" fmla="*/ 585549 w 12191853"/>
              <a:gd name="connsiteY1343" fmla="*/ 4122340 h 6860965"/>
              <a:gd name="connsiteX1344" fmla="*/ 504502 w 12191853"/>
              <a:gd name="connsiteY1344" fmla="*/ 4099260 h 6860965"/>
              <a:gd name="connsiteX1345" fmla="*/ 473372 w 12191853"/>
              <a:gd name="connsiteY1345" fmla="*/ 4105701 h 6860965"/>
              <a:gd name="connsiteX1346" fmla="*/ 514700 w 12191853"/>
              <a:gd name="connsiteY1346" fmla="*/ 4135758 h 6860965"/>
              <a:gd name="connsiteX1347" fmla="*/ 560859 w 12191853"/>
              <a:gd name="connsiteY1347" fmla="*/ 4239348 h 6860965"/>
              <a:gd name="connsiteX1348" fmla="*/ 559249 w 12191853"/>
              <a:gd name="connsiteY1348" fmla="*/ 4249545 h 6860965"/>
              <a:gd name="connsiteX1349" fmla="*/ 552271 w 12191853"/>
              <a:gd name="connsiteY1349" fmla="*/ 4242031 h 6860965"/>
              <a:gd name="connsiteX1350" fmla="*/ 500208 w 12191853"/>
              <a:gd name="connsiteY1350" fmla="*/ 4134148 h 6860965"/>
              <a:gd name="connsiteX1351" fmla="*/ 465857 w 12191853"/>
              <a:gd name="connsiteY1351" fmla="*/ 4119656 h 6860965"/>
              <a:gd name="connsiteX1352" fmla="*/ 465857 w 12191853"/>
              <a:gd name="connsiteY1352" fmla="*/ 4171182 h 6860965"/>
              <a:gd name="connsiteX1353" fmla="*/ 452976 w 12191853"/>
              <a:gd name="connsiteY1353" fmla="*/ 4217341 h 6860965"/>
              <a:gd name="connsiteX1354" fmla="*/ 444388 w 12191853"/>
              <a:gd name="connsiteY1354" fmla="*/ 4221635 h 6860965"/>
              <a:gd name="connsiteX1355" fmla="*/ 444924 w 12191853"/>
              <a:gd name="connsiteY1355" fmla="*/ 4212511 h 6860965"/>
              <a:gd name="connsiteX1356" fmla="*/ 454586 w 12191853"/>
              <a:gd name="connsiteY1356" fmla="*/ 4157227 h 6860965"/>
              <a:gd name="connsiteX1357" fmla="*/ 451902 w 12191853"/>
              <a:gd name="connsiteY1357" fmla="*/ 4135221 h 6860965"/>
              <a:gd name="connsiteX1358" fmla="*/ 449218 w 12191853"/>
              <a:gd name="connsiteY1358" fmla="*/ 4125023 h 6860965"/>
              <a:gd name="connsiteX1359" fmla="*/ 440631 w 12191853"/>
              <a:gd name="connsiteY1359" fmla="*/ 4132001 h 6860965"/>
              <a:gd name="connsiteX1360" fmla="*/ 426675 w 12191853"/>
              <a:gd name="connsiteY1360" fmla="*/ 4135758 h 6860965"/>
              <a:gd name="connsiteX1361" fmla="*/ 425602 w 12191853"/>
              <a:gd name="connsiteY1361" fmla="*/ 4134684 h 6860965"/>
              <a:gd name="connsiteX1362" fmla="*/ 404133 w 12191853"/>
              <a:gd name="connsiteY1362" fmla="*/ 4127170 h 6860965"/>
              <a:gd name="connsiteX1363" fmla="*/ 393398 w 12191853"/>
              <a:gd name="connsiteY1363" fmla="*/ 4135221 h 6860965"/>
              <a:gd name="connsiteX1364" fmla="*/ 397692 w 12191853"/>
              <a:gd name="connsiteY1364" fmla="*/ 4204997 h 6860965"/>
              <a:gd name="connsiteX1365" fmla="*/ 397155 w 12191853"/>
              <a:gd name="connsiteY1365" fmla="*/ 4215731 h 6860965"/>
              <a:gd name="connsiteX1366" fmla="*/ 389641 w 12191853"/>
              <a:gd name="connsiteY1366" fmla="*/ 4207144 h 6860965"/>
              <a:gd name="connsiteX1367" fmla="*/ 381590 w 12191853"/>
              <a:gd name="connsiteY1367" fmla="*/ 4137905 h 6860965"/>
              <a:gd name="connsiteX1368" fmla="*/ 379980 w 12191853"/>
              <a:gd name="connsiteY1368" fmla="*/ 4118046 h 6860965"/>
              <a:gd name="connsiteX1369" fmla="*/ 350459 w 12191853"/>
              <a:gd name="connsiteY1369" fmla="*/ 4120729 h 6860965"/>
              <a:gd name="connsiteX1370" fmla="*/ 291419 w 12191853"/>
              <a:gd name="connsiteY1370" fmla="*/ 4220025 h 6860965"/>
              <a:gd name="connsiteX1371" fmla="*/ 284441 w 12191853"/>
              <a:gd name="connsiteY1371" fmla="*/ 4229686 h 6860965"/>
              <a:gd name="connsiteX1372" fmla="*/ 282831 w 12191853"/>
              <a:gd name="connsiteY1372" fmla="*/ 4218952 h 6860965"/>
              <a:gd name="connsiteX1373" fmla="*/ 344018 w 12191853"/>
              <a:gd name="connsiteY1373" fmla="*/ 4108384 h 6860965"/>
              <a:gd name="connsiteX1374" fmla="*/ 381590 w 12191853"/>
              <a:gd name="connsiteY1374" fmla="*/ 4098723 h 6860965"/>
              <a:gd name="connsiteX1375" fmla="*/ 273170 w 12191853"/>
              <a:gd name="connsiteY1375" fmla="*/ 4056321 h 6860965"/>
              <a:gd name="connsiteX1376" fmla="*/ 262972 w 12191853"/>
              <a:gd name="connsiteY1376" fmla="*/ 4052027 h 6860965"/>
              <a:gd name="connsiteX1377" fmla="*/ 272633 w 12191853"/>
              <a:gd name="connsiteY1377" fmla="*/ 4048807 h 6860965"/>
              <a:gd name="connsiteX1378" fmla="*/ 361731 w 12191853"/>
              <a:gd name="connsiteY1378" fmla="*/ 4068666 h 6860965"/>
              <a:gd name="connsiteX1379" fmla="*/ 346703 w 12191853"/>
              <a:gd name="connsiteY1379" fmla="*/ 3972591 h 6860965"/>
              <a:gd name="connsiteX1380" fmla="*/ 369782 w 12191853"/>
              <a:gd name="connsiteY1380" fmla="*/ 3881883 h 6860965"/>
              <a:gd name="connsiteX1381" fmla="*/ 375149 w 12191853"/>
              <a:gd name="connsiteY1381" fmla="*/ 3875978 h 6860965"/>
              <a:gd name="connsiteX1382" fmla="*/ 376760 w 12191853"/>
              <a:gd name="connsiteY1382" fmla="*/ 3884566 h 6860965"/>
              <a:gd name="connsiteX1383" fmla="*/ 359047 w 12191853"/>
              <a:gd name="connsiteY1383" fmla="*/ 3983862 h 6860965"/>
              <a:gd name="connsiteX1384" fmla="*/ 356900 w 12191853"/>
              <a:gd name="connsiteY1384" fmla="*/ 4025190 h 6860965"/>
              <a:gd name="connsiteX1385" fmla="*/ 375149 w 12191853"/>
              <a:gd name="connsiteY1385" fmla="*/ 4059541 h 6860965"/>
              <a:gd name="connsiteX1386" fmla="*/ 418625 w 12191853"/>
              <a:gd name="connsiteY1386" fmla="*/ 3978495 h 6860965"/>
              <a:gd name="connsiteX1387" fmla="*/ 423455 w 12191853"/>
              <a:gd name="connsiteY1387" fmla="*/ 3968834 h 6860965"/>
              <a:gd name="connsiteX1388" fmla="*/ 419161 w 12191853"/>
              <a:gd name="connsiteY1388" fmla="*/ 3745552 h 6860965"/>
              <a:gd name="connsiteX1389" fmla="*/ 418088 w 12191853"/>
              <a:gd name="connsiteY1389" fmla="*/ 3741259 h 6860965"/>
              <a:gd name="connsiteX1390" fmla="*/ 415941 w 12191853"/>
              <a:gd name="connsiteY1390" fmla="*/ 3732671 h 6860965"/>
              <a:gd name="connsiteX1391" fmla="*/ 415941 w 12191853"/>
              <a:gd name="connsiteY1391" fmla="*/ 3560379 h 6860965"/>
              <a:gd name="connsiteX1392" fmla="*/ 418088 w 12191853"/>
              <a:gd name="connsiteY1392" fmla="*/ 3552328 h 6860965"/>
              <a:gd name="connsiteX1393" fmla="*/ 419698 w 12191853"/>
              <a:gd name="connsiteY1393" fmla="*/ 3464840 h 6860965"/>
              <a:gd name="connsiteX1394" fmla="*/ 421308 w 12191853"/>
              <a:gd name="connsiteY1394" fmla="*/ 3371449 h 6860965"/>
              <a:gd name="connsiteX1395" fmla="*/ 407890 w 12191853"/>
              <a:gd name="connsiteY1395" fmla="*/ 3345149 h 6860965"/>
              <a:gd name="connsiteX1396" fmla="*/ 281757 w 12191853"/>
              <a:gd name="connsiteY1396" fmla="*/ 3339245 h 6860965"/>
              <a:gd name="connsiteX1397" fmla="*/ 265119 w 12191853"/>
              <a:gd name="connsiteY1397" fmla="*/ 3355884 h 6860965"/>
              <a:gd name="connsiteX1398" fmla="*/ 171899 w 12191853"/>
              <a:gd name="connsiteY1398" fmla="*/ 3505753 h 6860965"/>
              <a:gd name="connsiteX1399" fmla="*/ 171612 w 12191853"/>
              <a:gd name="connsiteY1399" fmla="*/ 3542189 h 6860965"/>
              <a:gd name="connsiteX1400" fmla="*/ 167453 w 12191853"/>
              <a:gd name="connsiteY1400" fmla="*/ 3787923 h 6860965"/>
              <a:gd name="connsiteX1401" fmla="*/ 190954 w 12191853"/>
              <a:gd name="connsiteY1401" fmla="*/ 3941747 h 6860965"/>
              <a:gd name="connsiteX1402" fmla="*/ 185969 w 12191853"/>
              <a:gd name="connsiteY1402" fmla="*/ 4204530 h 6860965"/>
              <a:gd name="connsiteX1403" fmla="*/ 251487 w 12191853"/>
              <a:gd name="connsiteY1403" fmla="*/ 4515740 h 6860965"/>
              <a:gd name="connsiteX1404" fmla="*/ 257896 w 12191853"/>
              <a:gd name="connsiteY1404" fmla="*/ 4636805 h 6860965"/>
              <a:gd name="connsiteX1405" fmla="*/ 272139 w 12191853"/>
              <a:gd name="connsiteY1405" fmla="*/ 4724399 h 6860965"/>
              <a:gd name="connsiteX1406" fmla="*/ 301337 w 12191853"/>
              <a:gd name="connsiteY1406" fmla="*/ 4688792 h 6860965"/>
              <a:gd name="connsiteX1407" fmla="*/ 490057 w 12191853"/>
              <a:gd name="connsiteY1407" fmla="*/ 4593364 h 6860965"/>
              <a:gd name="connsiteX1408" fmla="*/ 621093 w 12191853"/>
              <a:gd name="connsiteY1408" fmla="*/ 4543513 h 6860965"/>
              <a:gd name="connsiteX1409" fmla="*/ 711536 w 12191853"/>
              <a:gd name="connsiteY1409" fmla="*/ 4488678 h 6860965"/>
              <a:gd name="connsiteX1410" fmla="*/ 1051231 w 12191853"/>
              <a:gd name="connsiteY1410" fmla="*/ 4463040 h 6860965"/>
              <a:gd name="connsiteX1411" fmla="*/ 1116036 w 12191853"/>
              <a:gd name="connsiteY1411" fmla="*/ 4529983 h 6860965"/>
              <a:gd name="connsiteX1412" fmla="*/ 1123870 w 12191853"/>
              <a:gd name="connsiteY1412" fmla="*/ 4634668 h 6860965"/>
              <a:gd name="connsiteX1413" fmla="*/ 1137401 w 12191853"/>
              <a:gd name="connsiteY1413" fmla="*/ 4577696 h 6860965"/>
              <a:gd name="connsiteX1414" fmla="*/ 1069035 w 12191853"/>
              <a:gd name="connsiteY1414" fmla="*/ 4336278 h 6860965"/>
              <a:gd name="connsiteX1415" fmla="*/ 991410 w 12191853"/>
              <a:gd name="connsiteY1415" fmla="*/ 4268624 h 6860965"/>
              <a:gd name="connsiteX1416" fmla="*/ 955091 w 12191853"/>
              <a:gd name="connsiteY1416" fmla="*/ 4207379 h 6860965"/>
              <a:gd name="connsiteX1417" fmla="*/ 878179 w 12191853"/>
              <a:gd name="connsiteY1417" fmla="*/ 3937474 h 6860965"/>
              <a:gd name="connsiteX1418" fmla="*/ 875330 w 12191853"/>
              <a:gd name="connsiteY1418" fmla="*/ 3850592 h 6860965"/>
              <a:gd name="connsiteX1419" fmla="*/ 889573 w 12191853"/>
              <a:gd name="connsiteY1419" fmla="*/ 3824242 h 6860965"/>
              <a:gd name="connsiteX1420" fmla="*/ 959364 w 12191853"/>
              <a:gd name="connsiteY1420" fmla="*/ 3824242 h 6860965"/>
              <a:gd name="connsiteX1421" fmla="*/ 985713 w 12191853"/>
              <a:gd name="connsiteY1421" fmla="*/ 3881214 h 6860965"/>
              <a:gd name="connsiteX1422" fmla="*/ 1008502 w 12191853"/>
              <a:gd name="connsiteY1422" fmla="*/ 3984476 h 6860965"/>
              <a:gd name="connsiteX1423" fmla="*/ 1019184 w 12191853"/>
              <a:gd name="connsiteY1423" fmla="*/ 4132603 h 6860965"/>
              <a:gd name="connsiteX1424" fmla="*/ 1007078 w 12191853"/>
              <a:gd name="connsiteY1424" fmla="*/ 4165362 h 6860965"/>
              <a:gd name="connsiteX1425" fmla="*/ 982864 w 12191853"/>
              <a:gd name="connsiteY1425" fmla="*/ 4140437 h 6860965"/>
              <a:gd name="connsiteX1426" fmla="*/ 955803 w 12191853"/>
              <a:gd name="connsiteY1426" fmla="*/ 4074919 h 6860965"/>
              <a:gd name="connsiteX1427" fmla="*/ 932302 w 12191853"/>
              <a:gd name="connsiteY1427" fmla="*/ 3948868 h 6860965"/>
              <a:gd name="connsiteX1428" fmla="*/ 946545 w 12191853"/>
              <a:gd name="connsiteY1428" fmla="*/ 3918246 h 6860965"/>
              <a:gd name="connsiteX1429" fmla="*/ 967197 w 12191853"/>
              <a:gd name="connsiteY1429" fmla="*/ 3952429 h 6860965"/>
              <a:gd name="connsiteX1430" fmla="*/ 945121 w 12191853"/>
              <a:gd name="connsiteY1430" fmla="*/ 3959550 h 6860965"/>
              <a:gd name="connsiteX1431" fmla="*/ 980728 w 12191853"/>
              <a:gd name="connsiteY1431" fmla="*/ 4090586 h 6860965"/>
              <a:gd name="connsiteX1432" fmla="*/ 992122 w 12191853"/>
              <a:gd name="connsiteY1432" fmla="*/ 4102693 h 6860965"/>
              <a:gd name="connsiteX1433" fmla="*/ 1004941 w 12191853"/>
              <a:gd name="connsiteY1433" fmla="*/ 4072070 h 6860965"/>
              <a:gd name="connsiteX1434" fmla="*/ 960076 w 12191853"/>
              <a:gd name="connsiteY1434" fmla="*/ 3878366 h 6860965"/>
              <a:gd name="connsiteX1435" fmla="*/ 915210 w 12191853"/>
              <a:gd name="connsiteY1435" fmla="*/ 3844895 h 6860965"/>
              <a:gd name="connsiteX1436" fmla="*/ 904528 w 12191853"/>
              <a:gd name="connsiteY1436" fmla="*/ 3868395 h 6860965"/>
              <a:gd name="connsiteX1437" fmla="*/ 907377 w 12191853"/>
              <a:gd name="connsiteY1437" fmla="*/ 3906139 h 6860965"/>
              <a:gd name="connsiteX1438" fmla="*/ 947257 w 12191853"/>
              <a:gd name="connsiteY1438" fmla="*/ 4111951 h 6860965"/>
              <a:gd name="connsiteX1439" fmla="*/ 977167 w 12191853"/>
              <a:gd name="connsiteY1439" fmla="*/ 4215924 h 6860965"/>
              <a:gd name="connsiteX1440" fmla="*/ 1007078 w 12191853"/>
              <a:gd name="connsiteY1440" fmla="*/ 4239425 h 6860965"/>
              <a:gd name="connsiteX1441" fmla="*/ 1030578 w 12191853"/>
              <a:gd name="connsiteY1441" fmla="*/ 4213076 h 6860965"/>
              <a:gd name="connsiteX1442" fmla="*/ 1045534 w 12191853"/>
              <a:gd name="connsiteY1442" fmla="*/ 4131179 h 6860965"/>
              <a:gd name="connsiteX1443" fmla="*/ 1024169 w 12191853"/>
              <a:gd name="connsiteY1443" fmla="*/ 3931064 h 6860965"/>
              <a:gd name="connsiteX1444" fmla="*/ 1024169 w 12191853"/>
              <a:gd name="connsiteY1444" fmla="*/ 3896169 h 6860965"/>
              <a:gd name="connsiteX1445" fmla="*/ 1033427 w 12191853"/>
              <a:gd name="connsiteY1445" fmla="*/ 3880502 h 6860965"/>
              <a:gd name="connsiteX1446" fmla="*/ 1039836 w 12191853"/>
              <a:gd name="connsiteY1446" fmla="*/ 3896169 h 6860965"/>
              <a:gd name="connsiteX1447" fmla="*/ 1052655 w 12191853"/>
              <a:gd name="connsiteY1447" fmla="*/ 3943883 h 6860965"/>
              <a:gd name="connsiteX1448" fmla="*/ 1164463 w 12191853"/>
              <a:gd name="connsiteY1448" fmla="*/ 4170347 h 6860965"/>
              <a:gd name="connsiteX1449" fmla="*/ 1169448 w 12191853"/>
              <a:gd name="connsiteY1449" fmla="*/ 4607607 h 6860965"/>
              <a:gd name="connsiteX1450" fmla="*/ 1207904 w 12191853"/>
              <a:gd name="connsiteY1450" fmla="*/ 4488678 h 6860965"/>
              <a:gd name="connsiteX1451" fmla="*/ 1259891 w 12191853"/>
              <a:gd name="connsiteY1451" fmla="*/ 4434554 h 6860965"/>
              <a:gd name="connsiteX1452" fmla="*/ 1569676 w 12191853"/>
              <a:gd name="connsiteY1452" fmla="*/ 4571287 h 6860965"/>
              <a:gd name="connsiteX1453" fmla="*/ 1752698 w 12191853"/>
              <a:gd name="connsiteY1453" fmla="*/ 4623274 h 6860965"/>
              <a:gd name="connsiteX1454" fmla="*/ 1934296 w 12191853"/>
              <a:gd name="connsiteY1454" fmla="*/ 4774962 h 6860965"/>
              <a:gd name="connsiteX1455" fmla="*/ 1995541 w 12191853"/>
              <a:gd name="connsiteY1455" fmla="*/ 4886057 h 6860965"/>
              <a:gd name="connsiteX1456" fmla="*/ 2009072 w 12191853"/>
              <a:gd name="connsiteY1456" fmla="*/ 4918104 h 6860965"/>
              <a:gd name="connsiteX1457" fmla="*/ 2025451 w 12191853"/>
              <a:gd name="connsiteY1457" fmla="*/ 4973652 h 6860965"/>
              <a:gd name="connsiteX1458" fmla="*/ 2063195 w 12191853"/>
              <a:gd name="connsiteY1458" fmla="*/ 5471444 h 6860965"/>
              <a:gd name="connsiteX1459" fmla="*/ 2063907 w 12191853"/>
              <a:gd name="connsiteY1459" fmla="*/ 5512749 h 6860965"/>
              <a:gd name="connsiteX1460" fmla="*/ 2280401 w 12191853"/>
              <a:gd name="connsiteY1460" fmla="*/ 5487824 h 6860965"/>
              <a:gd name="connsiteX1461" fmla="*/ 2320993 w 12191853"/>
              <a:gd name="connsiteY1461" fmla="*/ 5526992 h 6860965"/>
              <a:gd name="connsiteX1462" fmla="*/ 2327403 w 12191853"/>
              <a:gd name="connsiteY1462" fmla="*/ 5577554 h 6860965"/>
              <a:gd name="connsiteX1463" fmla="*/ 2333100 w 12191853"/>
              <a:gd name="connsiteY1463" fmla="*/ 5563311 h 6860965"/>
              <a:gd name="connsiteX1464" fmla="*/ 2278265 w 12191853"/>
              <a:gd name="connsiteY1464" fmla="*/ 5390971 h 6860965"/>
              <a:gd name="connsiteX1465" fmla="*/ 2264023 w 12191853"/>
              <a:gd name="connsiteY1465" fmla="*/ 5381713 h 6860965"/>
              <a:gd name="connsiteX1466" fmla="*/ 2225566 w 12191853"/>
              <a:gd name="connsiteY1466" fmla="*/ 5341121 h 6860965"/>
              <a:gd name="connsiteX1467" fmla="*/ 2175003 w 12191853"/>
              <a:gd name="connsiteY1467" fmla="*/ 5169493 h 6860965"/>
              <a:gd name="connsiteX1468" fmla="*/ 2211323 w 12191853"/>
              <a:gd name="connsiteY1468" fmla="*/ 5100414 h 6860965"/>
              <a:gd name="connsiteX1469" fmla="*/ 2235536 w 12191853"/>
              <a:gd name="connsiteY1469" fmla="*/ 5131037 h 6860965"/>
              <a:gd name="connsiteX1470" fmla="*/ 2261885 w 12191853"/>
              <a:gd name="connsiteY1470" fmla="*/ 5250678 h 6860965"/>
              <a:gd name="connsiteX1471" fmla="*/ 2258324 w 12191853"/>
              <a:gd name="connsiteY1471" fmla="*/ 5261360 h 6860965"/>
              <a:gd name="connsiteX1472" fmla="*/ 2259037 w 12191853"/>
              <a:gd name="connsiteY1472" fmla="*/ 5252102 h 6860965"/>
              <a:gd name="connsiteX1473" fmla="*/ 2257613 w 12191853"/>
              <a:gd name="connsiteY1473" fmla="*/ 5250678 h 6860965"/>
              <a:gd name="connsiteX1474" fmla="*/ 2224853 w 12191853"/>
              <a:gd name="connsiteY1474" fmla="*/ 5143143 h 6860965"/>
              <a:gd name="connsiteX1475" fmla="*/ 2202777 w 12191853"/>
              <a:gd name="connsiteY1475" fmla="*/ 5130325 h 6860965"/>
              <a:gd name="connsiteX1476" fmla="*/ 2196368 w 12191853"/>
              <a:gd name="connsiteY1476" fmla="*/ 5152401 h 6860965"/>
              <a:gd name="connsiteX1477" fmla="*/ 2234824 w 12191853"/>
              <a:gd name="connsiteY1477" fmla="*/ 5337560 h 6860965"/>
              <a:gd name="connsiteX1478" fmla="*/ 2255477 w 12191853"/>
              <a:gd name="connsiteY1478" fmla="*/ 5360349 h 6860965"/>
              <a:gd name="connsiteX1479" fmla="*/ 2273280 w 12191853"/>
              <a:gd name="connsiteY1479" fmla="*/ 5336136 h 6860965"/>
              <a:gd name="connsiteX1480" fmla="*/ 2273280 w 12191853"/>
              <a:gd name="connsiteY1480" fmla="*/ 5210797 h 6860965"/>
              <a:gd name="connsiteX1481" fmla="*/ 2273280 w 12191853"/>
              <a:gd name="connsiteY1481" fmla="*/ 5150977 h 6860965"/>
              <a:gd name="connsiteX1482" fmla="*/ 2313161 w 12191853"/>
              <a:gd name="connsiteY1482" fmla="*/ 5230737 h 6860965"/>
              <a:gd name="connsiteX1483" fmla="*/ 2368709 w 12191853"/>
              <a:gd name="connsiteY1483" fmla="*/ 5468596 h 6860965"/>
              <a:gd name="connsiteX1484" fmla="*/ 2358026 w 12191853"/>
              <a:gd name="connsiteY1484" fmla="*/ 5559039 h 6860965"/>
              <a:gd name="connsiteX1485" fmla="*/ 2374406 w 12191853"/>
              <a:gd name="connsiteY1485" fmla="*/ 5502067 h 6860965"/>
              <a:gd name="connsiteX1486" fmla="*/ 2406451 w 12191853"/>
              <a:gd name="connsiteY1486" fmla="*/ 5472156 h 6860965"/>
              <a:gd name="connsiteX1487" fmla="*/ 2584489 w 12191853"/>
              <a:gd name="connsiteY1487" fmla="*/ 5548356 h 6860965"/>
              <a:gd name="connsiteX1488" fmla="*/ 2608703 w 12191853"/>
              <a:gd name="connsiteY1488" fmla="*/ 5564736 h 6860965"/>
              <a:gd name="connsiteX1489" fmla="*/ 2804544 w 12191853"/>
              <a:gd name="connsiteY1489" fmla="*/ 5679392 h 6860965"/>
              <a:gd name="connsiteX1490" fmla="*/ 2896411 w 12191853"/>
              <a:gd name="connsiteY1490" fmla="*/ 6066801 h 6860965"/>
              <a:gd name="connsiteX1491" fmla="*/ 2855818 w 12191853"/>
              <a:gd name="connsiteY1491" fmla="*/ 6286855 h 6860965"/>
              <a:gd name="connsiteX1492" fmla="*/ 2849410 w 12191853"/>
              <a:gd name="connsiteY1492" fmla="*/ 6306083 h 6860965"/>
              <a:gd name="connsiteX1493" fmla="*/ 2777482 w 12191853"/>
              <a:gd name="connsiteY1493" fmla="*/ 6415754 h 6860965"/>
              <a:gd name="connsiteX1494" fmla="*/ 2780331 w 12191853"/>
              <a:gd name="connsiteY1494" fmla="*/ 6446377 h 6860965"/>
              <a:gd name="connsiteX1495" fmla="*/ 2844423 w 12191853"/>
              <a:gd name="connsiteY1495" fmla="*/ 6494803 h 6860965"/>
              <a:gd name="connsiteX1496" fmla="*/ 2931307 w 12191853"/>
              <a:gd name="connsiteY1496" fmla="*/ 6540381 h 6860965"/>
              <a:gd name="connsiteX1497" fmla="*/ 2949110 w 12191853"/>
              <a:gd name="connsiteY1497" fmla="*/ 6524001 h 6860965"/>
              <a:gd name="connsiteX1498" fmla="*/ 2907806 w 12191853"/>
              <a:gd name="connsiteY1498" fmla="*/ 6449226 h 6860965"/>
              <a:gd name="connsiteX1499" fmla="*/ 2897835 w 12191853"/>
              <a:gd name="connsiteY1499" fmla="*/ 6413618 h 6860965"/>
              <a:gd name="connsiteX1500" fmla="*/ 2909942 w 12191853"/>
              <a:gd name="connsiteY1500" fmla="*/ 6267627 h 6860965"/>
              <a:gd name="connsiteX1501" fmla="*/ 2912079 w 12191853"/>
              <a:gd name="connsiteY1501" fmla="*/ 6227747 h 6860965"/>
              <a:gd name="connsiteX1502" fmla="*/ 2943412 w 12191853"/>
              <a:gd name="connsiteY1502" fmla="*/ 6147986 h 6860965"/>
              <a:gd name="connsiteX1503" fmla="*/ 3124298 w 12191853"/>
              <a:gd name="connsiteY1503" fmla="*/ 6066801 h 6860965"/>
              <a:gd name="connsiteX1504" fmla="*/ 3174861 w 12191853"/>
              <a:gd name="connsiteY1504" fmla="*/ 6045437 h 6860965"/>
              <a:gd name="connsiteX1505" fmla="*/ 3272425 w 12191853"/>
              <a:gd name="connsiteY1505" fmla="*/ 6073210 h 6860965"/>
              <a:gd name="connsiteX1506" fmla="*/ 3409160 w 12191853"/>
              <a:gd name="connsiteY1506" fmla="*/ 6194988 h 6860965"/>
              <a:gd name="connsiteX1507" fmla="*/ 3425537 w 12191853"/>
              <a:gd name="connsiteY1507" fmla="*/ 6266203 h 6860965"/>
              <a:gd name="connsiteX1508" fmla="*/ 3425537 w 12191853"/>
              <a:gd name="connsiteY1508" fmla="*/ 6285431 h 6860965"/>
              <a:gd name="connsiteX1509" fmla="*/ 3426250 w 12191853"/>
              <a:gd name="connsiteY1509" fmla="*/ 6326736 h 6860965"/>
              <a:gd name="connsiteX1510" fmla="*/ 3392779 w 12191853"/>
              <a:gd name="connsiteY1510" fmla="*/ 6435695 h 6860965"/>
              <a:gd name="connsiteX1511" fmla="*/ 3365006 w 12191853"/>
              <a:gd name="connsiteY1511" fmla="*/ 6504061 h 6860965"/>
              <a:gd name="connsiteX1512" fmla="*/ 3325124 w 12191853"/>
              <a:gd name="connsiteY1512" fmla="*/ 6526850 h 6860965"/>
              <a:gd name="connsiteX1513" fmla="*/ 3228272 w 12191853"/>
              <a:gd name="connsiteY1513" fmla="*/ 6499788 h 6860965"/>
              <a:gd name="connsiteX1514" fmla="*/ 3124298 w 12191853"/>
              <a:gd name="connsiteY1514" fmla="*/ 6454210 h 6860965"/>
              <a:gd name="connsiteX1515" fmla="*/ 3102935 w 12191853"/>
              <a:gd name="connsiteY1515" fmla="*/ 6427861 h 6860965"/>
              <a:gd name="connsiteX1516" fmla="*/ 3069464 w 12191853"/>
              <a:gd name="connsiteY1516" fmla="*/ 6266915 h 6860965"/>
              <a:gd name="connsiteX1517" fmla="*/ 3105782 w 12191853"/>
              <a:gd name="connsiteY1517" fmla="*/ 6204958 h 6860965"/>
              <a:gd name="connsiteX1518" fmla="*/ 3232545 w 12191853"/>
              <a:gd name="connsiteY1518" fmla="*/ 6172199 h 6860965"/>
              <a:gd name="connsiteX1519" fmla="*/ 3277410 w 12191853"/>
              <a:gd name="connsiteY1519" fmla="*/ 6194988 h 6860965"/>
              <a:gd name="connsiteX1520" fmla="*/ 3327263 w 12191853"/>
              <a:gd name="connsiteY1520" fmla="*/ 6291128 h 6860965"/>
              <a:gd name="connsiteX1521" fmla="*/ 3291653 w 12191853"/>
              <a:gd name="connsiteY1521" fmla="*/ 6382283 h 6860965"/>
              <a:gd name="connsiteX1522" fmla="*/ 3238954 w 12191853"/>
              <a:gd name="connsiteY1522" fmla="*/ 6399375 h 6860965"/>
              <a:gd name="connsiteX1523" fmla="*/ 3201210 w 12191853"/>
              <a:gd name="connsiteY1523" fmla="*/ 6389405 h 6860965"/>
              <a:gd name="connsiteX1524" fmla="*/ 3155634 w 12191853"/>
              <a:gd name="connsiteY1524" fmla="*/ 6291128 h 6860965"/>
              <a:gd name="connsiteX1525" fmla="*/ 3201923 w 12191853"/>
              <a:gd name="connsiteY1525" fmla="*/ 6256945 h 6860965"/>
              <a:gd name="connsiteX1526" fmla="*/ 3252486 w 12191853"/>
              <a:gd name="connsiteY1526" fmla="*/ 6279734 h 6860965"/>
              <a:gd name="connsiteX1527" fmla="*/ 3263881 w 12191853"/>
              <a:gd name="connsiteY1527" fmla="*/ 6288992 h 6860965"/>
              <a:gd name="connsiteX1528" fmla="*/ 3217590 w 12191853"/>
              <a:gd name="connsiteY1528" fmla="*/ 6239853 h 6860965"/>
              <a:gd name="connsiteX1529" fmla="*/ 3142815 w 12191853"/>
              <a:gd name="connsiteY1529" fmla="*/ 6280446 h 6860965"/>
              <a:gd name="connsiteX1530" fmla="*/ 3140679 w 12191853"/>
              <a:gd name="connsiteY1530" fmla="*/ 6309644 h 6860965"/>
              <a:gd name="connsiteX1531" fmla="*/ 3169876 w 12191853"/>
              <a:gd name="connsiteY1531" fmla="*/ 6382283 h 6860965"/>
              <a:gd name="connsiteX1532" fmla="*/ 3197650 w 12191853"/>
              <a:gd name="connsiteY1532" fmla="*/ 6410769 h 6860965"/>
              <a:gd name="connsiteX1533" fmla="*/ 3293080 w 12191853"/>
              <a:gd name="connsiteY1533" fmla="*/ 6441392 h 6860965"/>
              <a:gd name="connsiteX1534" fmla="*/ 3337231 w 12191853"/>
              <a:gd name="connsiteY1534" fmla="*/ 6413618 h 6860965"/>
              <a:gd name="connsiteX1535" fmla="*/ 3362868 w 12191853"/>
              <a:gd name="connsiteY1535" fmla="*/ 6261930 h 6860965"/>
              <a:gd name="connsiteX1536" fmla="*/ 3346489 w 12191853"/>
              <a:gd name="connsiteY1536" fmla="*/ 6226322 h 6860965"/>
              <a:gd name="connsiteX1537" fmla="*/ 3247500 w 12191853"/>
              <a:gd name="connsiteY1537" fmla="*/ 6136592 h 6860965"/>
              <a:gd name="connsiteX1538" fmla="*/ 3180558 w 12191853"/>
              <a:gd name="connsiteY1538" fmla="*/ 6126622 h 6860965"/>
              <a:gd name="connsiteX1539" fmla="*/ 3033856 w 12191853"/>
              <a:gd name="connsiteY1539" fmla="*/ 6192852 h 6860965"/>
              <a:gd name="connsiteX1540" fmla="*/ 3018900 w 12191853"/>
              <a:gd name="connsiteY1540" fmla="*/ 6334569 h 6860965"/>
              <a:gd name="connsiteX1541" fmla="*/ 3047387 w 12191853"/>
              <a:gd name="connsiteY1541" fmla="*/ 6393678 h 6860965"/>
              <a:gd name="connsiteX1542" fmla="*/ 3081570 w 12191853"/>
              <a:gd name="connsiteY1542" fmla="*/ 6454210 h 6860965"/>
              <a:gd name="connsiteX1543" fmla="*/ 3228272 w 12191853"/>
              <a:gd name="connsiteY1543" fmla="*/ 6556760 h 6860965"/>
              <a:gd name="connsiteX1544" fmla="*/ 3357884 w 12191853"/>
              <a:gd name="connsiteY1544" fmla="*/ 6555336 h 6860965"/>
              <a:gd name="connsiteX1545" fmla="*/ 3398478 w 12191853"/>
              <a:gd name="connsiteY1545" fmla="*/ 6525425 h 6860965"/>
              <a:gd name="connsiteX1546" fmla="*/ 3443343 w 12191853"/>
              <a:gd name="connsiteY1546" fmla="*/ 6517592 h 6860965"/>
              <a:gd name="connsiteX1547" fmla="*/ 3453311 w 12191853"/>
              <a:gd name="connsiteY1547" fmla="*/ 6520441 h 6860965"/>
              <a:gd name="connsiteX1548" fmla="*/ 3634198 w 12191853"/>
              <a:gd name="connsiteY1548" fmla="*/ 6510470 h 6860965"/>
              <a:gd name="connsiteX1549" fmla="*/ 3711109 w 12191853"/>
              <a:gd name="connsiteY1549" fmla="*/ 6466317 h 6860965"/>
              <a:gd name="connsiteX1550" fmla="*/ 3765946 w 12191853"/>
              <a:gd name="connsiteY1550" fmla="*/ 6431422 h 6860965"/>
              <a:gd name="connsiteX1551" fmla="*/ 3811523 w 12191853"/>
              <a:gd name="connsiteY1551" fmla="*/ 6407921 h 6860965"/>
              <a:gd name="connsiteX1552" fmla="*/ 3862798 w 12191853"/>
              <a:gd name="connsiteY1552" fmla="*/ 6410057 h 6860965"/>
              <a:gd name="connsiteX1553" fmla="*/ 3884874 w 12191853"/>
              <a:gd name="connsiteY1553" fmla="*/ 6409345 h 6860965"/>
              <a:gd name="connsiteX1554" fmla="*/ 4004515 w 12191853"/>
              <a:gd name="connsiteY1554" fmla="*/ 6350237 h 6860965"/>
              <a:gd name="connsiteX1555" fmla="*/ 4010212 w 12191853"/>
              <a:gd name="connsiteY1555" fmla="*/ 6345251 h 6860965"/>
              <a:gd name="connsiteX1556" fmla="*/ 4072882 w 12191853"/>
              <a:gd name="connsiteY1556" fmla="*/ 6249824 h 6860965"/>
              <a:gd name="connsiteX1557" fmla="*/ 4053653 w 12191853"/>
              <a:gd name="connsiteY1557" fmla="*/ 6167927 h 6860965"/>
              <a:gd name="connsiteX1558" fmla="*/ 3964635 w 12191853"/>
              <a:gd name="connsiteY1558" fmla="*/ 6110242 h 6860965"/>
              <a:gd name="connsiteX1559" fmla="*/ 3909087 w 12191853"/>
              <a:gd name="connsiteY1559" fmla="*/ 6109530 h 6860965"/>
              <a:gd name="connsiteX1560" fmla="*/ 3830751 w 12191853"/>
              <a:gd name="connsiteY1560" fmla="*/ 6160805 h 6860965"/>
              <a:gd name="connsiteX1561" fmla="*/ 3811523 w 12191853"/>
              <a:gd name="connsiteY1561" fmla="*/ 6197836 h 6860965"/>
              <a:gd name="connsiteX1562" fmla="*/ 3812235 w 12191853"/>
              <a:gd name="connsiteY1562" fmla="*/ 6283294 h 6860965"/>
              <a:gd name="connsiteX1563" fmla="*/ 3859949 w 12191853"/>
              <a:gd name="connsiteY1563" fmla="*/ 6323175 h 6860965"/>
              <a:gd name="connsiteX1564" fmla="*/ 3961786 w 12191853"/>
              <a:gd name="connsiteY1564" fmla="*/ 6256945 h 6860965"/>
              <a:gd name="connsiteX1565" fmla="*/ 3961786 w 12191853"/>
              <a:gd name="connsiteY1565" fmla="*/ 6214928 h 6860965"/>
              <a:gd name="connsiteX1566" fmla="*/ 3959650 w 12191853"/>
              <a:gd name="connsiteY1566" fmla="*/ 6249824 h 6860965"/>
              <a:gd name="connsiteX1567" fmla="*/ 3948255 w 12191853"/>
              <a:gd name="connsiteY1567" fmla="*/ 6269764 h 6860965"/>
              <a:gd name="connsiteX1568" fmla="*/ 3826478 w 12191853"/>
              <a:gd name="connsiteY1568" fmla="*/ 6261218 h 6860965"/>
              <a:gd name="connsiteX1569" fmla="*/ 3825766 w 12191853"/>
              <a:gd name="connsiteY1569" fmla="*/ 6222762 h 6860965"/>
              <a:gd name="connsiteX1570" fmla="*/ 3882738 w 12191853"/>
              <a:gd name="connsiteY1570" fmla="*/ 6143001 h 6860965"/>
              <a:gd name="connsiteX1571" fmla="*/ 3924042 w 12191853"/>
              <a:gd name="connsiteY1571" fmla="*/ 6132319 h 6860965"/>
              <a:gd name="connsiteX1572" fmla="*/ 4021607 w 12191853"/>
              <a:gd name="connsiteY1572" fmla="*/ 6179321 h 6860965"/>
              <a:gd name="connsiteX1573" fmla="*/ 4033713 w 12191853"/>
              <a:gd name="connsiteY1573" fmla="*/ 6212079 h 6860965"/>
              <a:gd name="connsiteX1574" fmla="*/ 3985287 w 12191853"/>
              <a:gd name="connsiteY1574" fmla="*/ 6344540 h 6860965"/>
              <a:gd name="connsiteX1575" fmla="*/ 3961786 w 12191853"/>
              <a:gd name="connsiteY1575" fmla="*/ 6361631 h 6860965"/>
              <a:gd name="connsiteX1576" fmla="*/ 3836448 w 12191853"/>
              <a:gd name="connsiteY1576" fmla="*/ 6389405 h 6860965"/>
              <a:gd name="connsiteX1577" fmla="*/ 3770930 w 12191853"/>
              <a:gd name="connsiteY1577" fmla="*/ 6373737 h 6860965"/>
              <a:gd name="connsiteX1578" fmla="*/ 3768795 w 12191853"/>
              <a:gd name="connsiteY1578" fmla="*/ 6356646 h 6860965"/>
              <a:gd name="connsiteX1579" fmla="*/ 3759536 w 12191853"/>
              <a:gd name="connsiteY1579" fmla="*/ 6280446 h 6860965"/>
              <a:gd name="connsiteX1580" fmla="*/ 3755975 w 12191853"/>
              <a:gd name="connsiteY1580" fmla="*/ 6241278 h 6860965"/>
              <a:gd name="connsiteX1581" fmla="*/ 3764520 w 12191853"/>
              <a:gd name="connsiteY1581" fmla="*/ 6152259 h 6860965"/>
              <a:gd name="connsiteX1582" fmla="*/ 3775915 w 12191853"/>
              <a:gd name="connsiteY1582" fmla="*/ 6134455 h 6860965"/>
              <a:gd name="connsiteX1583" fmla="*/ 3912649 w 12191853"/>
              <a:gd name="connsiteY1583" fmla="*/ 6046861 h 6860965"/>
              <a:gd name="connsiteX1584" fmla="*/ 3976741 w 12191853"/>
              <a:gd name="connsiteY1584" fmla="*/ 6048285 h 6860965"/>
              <a:gd name="connsiteX1585" fmla="*/ 4013773 w 12191853"/>
              <a:gd name="connsiteY1585" fmla="*/ 6062528 h 6860965"/>
              <a:gd name="connsiteX1586" fmla="*/ 4101367 w 12191853"/>
              <a:gd name="connsiteY1586" fmla="*/ 6120924 h 6860965"/>
              <a:gd name="connsiteX1587" fmla="*/ 4141248 w 12191853"/>
              <a:gd name="connsiteY1587" fmla="*/ 6105969 h 6860965"/>
              <a:gd name="connsiteX1588" fmla="*/ 4245934 w 12191853"/>
              <a:gd name="connsiteY1588" fmla="*/ 5971373 h 6860965"/>
              <a:gd name="connsiteX1589" fmla="*/ 4271571 w 12191853"/>
              <a:gd name="connsiteY1589" fmla="*/ 5947160 h 6860965"/>
              <a:gd name="connsiteX1590" fmla="*/ 4287237 w 12191853"/>
              <a:gd name="connsiteY1590" fmla="*/ 5923659 h 6860965"/>
              <a:gd name="connsiteX1591" fmla="*/ 4302192 w 12191853"/>
              <a:gd name="connsiteY1591" fmla="*/ 5905855 h 6860965"/>
              <a:gd name="connsiteX1592" fmla="*/ 4369136 w 12191853"/>
              <a:gd name="connsiteY1592" fmla="*/ 5894461 h 6860965"/>
              <a:gd name="connsiteX1593" fmla="*/ 4475247 w 12191853"/>
              <a:gd name="connsiteY1593" fmla="*/ 5907992 h 6860965"/>
              <a:gd name="connsiteX1594" fmla="*/ 4564977 w 12191853"/>
              <a:gd name="connsiteY1594" fmla="*/ 5927932 h 6860965"/>
              <a:gd name="connsiteX1595" fmla="*/ 4649009 w 12191853"/>
              <a:gd name="connsiteY1595" fmla="*/ 5958554 h 6860965"/>
              <a:gd name="connsiteX1596" fmla="*/ 4697436 w 12191853"/>
              <a:gd name="connsiteY1596" fmla="*/ 6006268 h 6860965"/>
              <a:gd name="connsiteX1597" fmla="*/ 4752984 w 12191853"/>
              <a:gd name="connsiteY1597" fmla="*/ 6243414 h 6860965"/>
              <a:gd name="connsiteX1598" fmla="*/ 4761530 w 12191853"/>
              <a:gd name="connsiteY1598" fmla="*/ 6269051 h 6860965"/>
              <a:gd name="connsiteX1599" fmla="*/ 4757256 w 12191853"/>
              <a:gd name="connsiteY1599" fmla="*/ 6304659 h 6860965"/>
              <a:gd name="connsiteX1600" fmla="*/ 4671798 w 12191853"/>
              <a:gd name="connsiteY1600" fmla="*/ 6387980 h 6860965"/>
              <a:gd name="connsiteX1601" fmla="*/ 4577083 w 12191853"/>
              <a:gd name="connsiteY1601" fmla="*/ 6477712 h 6860965"/>
              <a:gd name="connsiteX1602" fmla="*/ 4517975 w 12191853"/>
              <a:gd name="connsiteY1602" fmla="*/ 6513319 h 6860965"/>
              <a:gd name="connsiteX1603" fmla="*/ 4514414 w 12191853"/>
              <a:gd name="connsiteY1603" fmla="*/ 6515455 h 6860965"/>
              <a:gd name="connsiteX1604" fmla="*/ 4578508 w 12191853"/>
              <a:gd name="connsiteY1604" fmla="*/ 6524001 h 6860965"/>
              <a:gd name="connsiteX1605" fmla="*/ 4609130 w 12191853"/>
              <a:gd name="connsiteY1605" fmla="*/ 6520441 h 6860965"/>
              <a:gd name="connsiteX1606" fmla="*/ 4632630 w 12191853"/>
              <a:gd name="connsiteY1606" fmla="*/ 6514743 h 6860965"/>
              <a:gd name="connsiteX1607" fmla="*/ 4698862 w 12191853"/>
              <a:gd name="connsiteY1607" fmla="*/ 6518304 h 6860965"/>
              <a:gd name="connsiteX1608" fmla="*/ 4728770 w 12191853"/>
              <a:gd name="connsiteY1608" fmla="*/ 6555336 h 6860965"/>
              <a:gd name="connsiteX1609" fmla="*/ 4859093 w 12191853"/>
              <a:gd name="connsiteY1609" fmla="*/ 6625126 h 6860965"/>
              <a:gd name="connsiteX1610" fmla="*/ 4937431 w 12191853"/>
              <a:gd name="connsiteY1610" fmla="*/ 6621565 h 6860965"/>
              <a:gd name="connsiteX1611" fmla="*/ 5029298 w 12191853"/>
              <a:gd name="connsiteY1611" fmla="*/ 6625839 h 6860965"/>
              <a:gd name="connsiteX1612" fmla="*/ 5065619 w 12191853"/>
              <a:gd name="connsiteY1612" fmla="*/ 6642930 h 6860965"/>
              <a:gd name="connsiteX1613" fmla="*/ 5175289 w 12191853"/>
              <a:gd name="connsiteY1613" fmla="*/ 6670704 h 6860965"/>
              <a:gd name="connsiteX1614" fmla="*/ 5241520 w 12191853"/>
              <a:gd name="connsiteY1614" fmla="*/ 6679250 h 6860965"/>
              <a:gd name="connsiteX1615" fmla="*/ 5278550 w 12191853"/>
              <a:gd name="connsiteY1615" fmla="*/ 6697766 h 6860965"/>
              <a:gd name="connsiteX1616" fmla="*/ 5346918 w 12191853"/>
              <a:gd name="connsiteY1616" fmla="*/ 6733373 h 6860965"/>
              <a:gd name="connsiteX1617" fmla="*/ 5363296 w 12191853"/>
              <a:gd name="connsiteY1617" fmla="*/ 6763283 h 6860965"/>
              <a:gd name="connsiteX1618" fmla="*/ 5279262 w 12191853"/>
              <a:gd name="connsiteY1618" fmla="*/ 6756162 h 6860965"/>
              <a:gd name="connsiteX1619" fmla="*/ 5245791 w 12191853"/>
              <a:gd name="connsiteY1619" fmla="*/ 6760435 h 6860965"/>
              <a:gd name="connsiteX1620" fmla="*/ 5227275 w 12191853"/>
              <a:gd name="connsiteY1620" fmla="*/ 6761859 h 6860965"/>
              <a:gd name="connsiteX1621" fmla="*/ 5159622 w 12191853"/>
              <a:gd name="connsiteY1621" fmla="*/ 6751177 h 6860965"/>
              <a:gd name="connsiteX1622" fmla="*/ 5111195 w 12191853"/>
              <a:gd name="connsiteY1622" fmla="*/ 6759011 h 6860965"/>
              <a:gd name="connsiteX1623" fmla="*/ 5089831 w 12191853"/>
              <a:gd name="connsiteY1623" fmla="*/ 6756162 h 6860965"/>
              <a:gd name="connsiteX1624" fmla="*/ 4966629 w 12191853"/>
              <a:gd name="connsiteY1624" fmla="*/ 6734085 h 6860965"/>
              <a:gd name="connsiteX1625" fmla="*/ 4929597 w 12191853"/>
              <a:gd name="connsiteY1625" fmla="*/ 6720554 h 6860965"/>
              <a:gd name="connsiteX1626" fmla="*/ 4834168 w 12191853"/>
              <a:gd name="connsiteY1626" fmla="*/ 6723403 h 6860965"/>
              <a:gd name="connsiteX1627" fmla="*/ 4721649 w 12191853"/>
              <a:gd name="connsiteY1627" fmla="*/ 6688508 h 6860965"/>
              <a:gd name="connsiteX1628" fmla="*/ 4657556 w 12191853"/>
              <a:gd name="connsiteY1628" fmla="*/ 6664294 h 6860965"/>
              <a:gd name="connsiteX1629" fmla="*/ 4609130 w 12191853"/>
              <a:gd name="connsiteY1629" fmla="*/ 6694205 h 6860965"/>
              <a:gd name="connsiteX1630" fmla="*/ 4604144 w 12191853"/>
              <a:gd name="connsiteY1630" fmla="*/ 6709872 h 6860965"/>
              <a:gd name="connsiteX1631" fmla="*/ 4618388 w 12191853"/>
              <a:gd name="connsiteY1631" fmla="*/ 6716994 h 6860965"/>
              <a:gd name="connsiteX1632" fmla="*/ 4663253 w 12191853"/>
              <a:gd name="connsiteY1632" fmla="*/ 6723403 h 6860965"/>
              <a:gd name="connsiteX1633" fmla="*/ 4767938 w 12191853"/>
              <a:gd name="connsiteY1633" fmla="*/ 6768980 h 6860965"/>
              <a:gd name="connsiteX1634" fmla="*/ 4790016 w 12191853"/>
              <a:gd name="connsiteY1634" fmla="*/ 6778238 h 6860965"/>
              <a:gd name="connsiteX1635" fmla="*/ 4978024 w 12191853"/>
              <a:gd name="connsiteY1635" fmla="*/ 6825240 h 6860965"/>
              <a:gd name="connsiteX1636" fmla="*/ 5025025 w 12191853"/>
              <a:gd name="connsiteY1636" fmla="*/ 6831650 h 6860965"/>
              <a:gd name="connsiteX1637" fmla="*/ 5059209 w 12191853"/>
              <a:gd name="connsiteY1637" fmla="*/ 6827377 h 6860965"/>
              <a:gd name="connsiteX1638" fmla="*/ 5063481 w 12191853"/>
              <a:gd name="connsiteY1638" fmla="*/ 6825240 h 6860965"/>
              <a:gd name="connsiteX1639" fmla="*/ 5094461 w 12191853"/>
              <a:gd name="connsiteY1639" fmla="*/ 6826932 h 6860965"/>
              <a:gd name="connsiteX1640" fmla="*/ 5441870 w 12191853"/>
              <a:gd name="connsiteY1640" fmla="*/ 6763480 h 6860965"/>
              <a:gd name="connsiteX1641" fmla="*/ 6158002 w 12191853"/>
              <a:gd name="connsiteY1641" fmla="*/ 6660208 h 6860965"/>
              <a:gd name="connsiteX1642" fmla="*/ 6731417 w 12191853"/>
              <a:gd name="connsiteY1642" fmla="*/ 6651331 h 6860965"/>
              <a:gd name="connsiteX1643" fmla="*/ 7024381 w 12191853"/>
              <a:gd name="connsiteY1643" fmla="*/ 6613437 h 6860965"/>
              <a:gd name="connsiteX1644" fmla="*/ 8587665 w 12191853"/>
              <a:gd name="connsiteY1644" fmla="*/ 6566516 h 6860965"/>
              <a:gd name="connsiteX1645" fmla="*/ 12191853 w 12191853"/>
              <a:gd name="connsiteY1645" fmla="*/ 6601600 h 6860965"/>
              <a:gd name="connsiteX1646" fmla="*/ 12191853 w 12191853"/>
              <a:gd name="connsiteY1646" fmla="*/ 6859807 h 6860965"/>
              <a:gd name="connsiteX1647" fmla="*/ 4228841 w 12191853"/>
              <a:gd name="connsiteY1647" fmla="*/ 6860848 h 6860965"/>
              <a:gd name="connsiteX1648" fmla="*/ 3964635 w 12191853"/>
              <a:gd name="connsiteY1648" fmla="*/ 6831650 h 6860965"/>
              <a:gd name="connsiteX1649" fmla="*/ 3773066 w 12191853"/>
              <a:gd name="connsiteY1649" fmla="*/ 6853726 h 6860965"/>
              <a:gd name="connsiteX1650" fmla="*/ 3723217 w 12191853"/>
              <a:gd name="connsiteY1650" fmla="*/ 6860848 h 6860965"/>
              <a:gd name="connsiteX1651" fmla="*/ 29296 w 12191853"/>
              <a:gd name="connsiteY1651" fmla="*/ 6860848 h 6860965"/>
              <a:gd name="connsiteX1652" fmla="*/ 810 w 12191853"/>
              <a:gd name="connsiteY1652" fmla="*/ 6832362 h 6860965"/>
              <a:gd name="connsiteX1653" fmla="*/ 810 w 12191853"/>
              <a:gd name="connsiteY1653" fmla="*/ 6549639 h 6860965"/>
              <a:gd name="connsiteX1654" fmla="*/ 4371 w 12191853"/>
              <a:gd name="connsiteY1654" fmla="*/ 6535396 h 6860965"/>
              <a:gd name="connsiteX1655" fmla="*/ 4371 w 12191853"/>
              <a:gd name="connsiteY1655" fmla="*/ 6540381 h 6860965"/>
              <a:gd name="connsiteX1656" fmla="*/ 201636 w 12191853"/>
              <a:gd name="connsiteY1656" fmla="*/ 6520441 h 6860965"/>
              <a:gd name="connsiteX1657" fmla="*/ 206621 w 12191853"/>
              <a:gd name="connsiteY1657" fmla="*/ 6495515 h 6860965"/>
              <a:gd name="connsiteX1658" fmla="*/ 132558 w 12191853"/>
              <a:gd name="connsiteY1658" fmla="*/ 6394390 h 6860965"/>
              <a:gd name="connsiteX1659" fmla="*/ 117603 w 12191853"/>
              <a:gd name="connsiteY1659" fmla="*/ 6373737 h 6860965"/>
              <a:gd name="connsiteX1660" fmla="*/ 30008 w 12191853"/>
              <a:gd name="connsiteY1660" fmla="*/ 6477712 h 6860965"/>
              <a:gd name="connsiteX1661" fmla="*/ 12205 w 12191853"/>
              <a:gd name="connsiteY1661" fmla="*/ 6485545 h 6860965"/>
              <a:gd name="connsiteX1662" fmla="*/ 7220 w 12191853"/>
              <a:gd name="connsiteY1662" fmla="*/ 6467741 h 6860965"/>
              <a:gd name="connsiteX1663" fmla="*/ 75586 w 12191853"/>
              <a:gd name="connsiteY1663" fmla="*/ 6281870 h 6860965"/>
              <a:gd name="connsiteX1664" fmla="*/ 77010 w 12191853"/>
              <a:gd name="connsiteY1664" fmla="*/ 6244126 h 6860965"/>
              <a:gd name="connsiteX1665" fmla="*/ 4371 w 12191853"/>
              <a:gd name="connsiteY1665" fmla="*/ 6209943 h 6860965"/>
              <a:gd name="connsiteX1666" fmla="*/ 4371 w 12191853"/>
              <a:gd name="connsiteY1666" fmla="*/ 6215640 h 6860965"/>
              <a:gd name="connsiteX1667" fmla="*/ 810 w 12191853"/>
              <a:gd name="connsiteY1667" fmla="*/ 6202110 h 6860965"/>
              <a:gd name="connsiteX1668" fmla="*/ 810 w 12191853"/>
              <a:gd name="connsiteY1668" fmla="*/ 32047 h 6860965"/>
              <a:gd name="connsiteX1669" fmla="*/ 2947 w 12191853"/>
              <a:gd name="connsiteY1669" fmla="*/ 0 h 6860965"/>
              <a:gd name="connsiteX0" fmla="*/ 2973323 w 12191853"/>
              <a:gd name="connsiteY0" fmla="*/ 6688508 h 6860965"/>
              <a:gd name="connsiteX1" fmla="*/ 2949110 w 12191853"/>
              <a:gd name="connsiteY1" fmla="*/ 6708448 h 6860965"/>
              <a:gd name="connsiteX2" fmla="*/ 2910653 w 12191853"/>
              <a:gd name="connsiteY2" fmla="*/ 6788209 h 6860965"/>
              <a:gd name="connsiteX3" fmla="*/ 2898547 w 12191853"/>
              <a:gd name="connsiteY3" fmla="*/ 6794618 h 6860965"/>
              <a:gd name="connsiteX4" fmla="*/ 2894275 w 12191853"/>
              <a:gd name="connsiteY4" fmla="*/ 6781087 h 6860965"/>
              <a:gd name="connsiteX5" fmla="*/ 2897122 w 12191853"/>
              <a:gd name="connsiteY5" fmla="*/ 6738358 h 6860965"/>
              <a:gd name="connsiteX6" fmla="*/ 2881455 w 12191853"/>
              <a:gd name="connsiteY6" fmla="*/ 6722691 h 6860965"/>
              <a:gd name="connsiteX7" fmla="*/ 2831605 w 12191853"/>
              <a:gd name="connsiteY7" fmla="*/ 6729812 h 6860965"/>
              <a:gd name="connsiteX8" fmla="*/ 2820211 w 12191853"/>
              <a:gd name="connsiteY8" fmla="*/ 6748328 h 6860965"/>
              <a:gd name="connsiteX9" fmla="*/ 2948398 w 12191853"/>
              <a:gd name="connsiteY9" fmla="*/ 6833786 h 6860965"/>
              <a:gd name="connsiteX10" fmla="*/ 3017477 w 12191853"/>
              <a:gd name="connsiteY10" fmla="*/ 6798179 h 6860965"/>
              <a:gd name="connsiteX11" fmla="*/ 3007506 w 12191853"/>
              <a:gd name="connsiteY11" fmla="*/ 6707736 h 6860965"/>
              <a:gd name="connsiteX12" fmla="*/ 2973323 w 12191853"/>
              <a:gd name="connsiteY12" fmla="*/ 6688508 h 6860965"/>
              <a:gd name="connsiteX13" fmla="*/ 1565403 w 12191853"/>
              <a:gd name="connsiteY13" fmla="*/ 6626551 h 6860965"/>
              <a:gd name="connsiteX14" fmla="*/ 1489915 w 12191853"/>
              <a:gd name="connsiteY14" fmla="*/ 6695629 h 6860965"/>
              <a:gd name="connsiteX15" fmla="*/ 1510567 w 12191853"/>
              <a:gd name="connsiteY15" fmla="*/ 6789633 h 6860965"/>
              <a:gd name="connsiteX16" fmla="*/ 1753410 w 12191853"/>
              <a:gd name="connsiteY16" fmla="*/ 6744768 h 6860965"/>
              <a:gd name="connsiteX17" fmla="*/ 1751274 w 12191853"/>
              <a:gd name="connsiteY17" fmla="*/ 6731949 h 6860965"/>
              <a:gd name="connsiteX18" fmla="*/ 1658694 w 12191853"/>
              <a:gd name="connsiteY18" fmla="*/ 6689220 h 6860965"/>
              <a:gd name="connsiteX19" fmla="*/ 1633057 w 12191853"/>
              <a:gd name="connsiteY19" fmla="*/ 6789633 h 6860965"/>
              <a:gd name="connsiteX20" fmla="*/ 1601010 w 12191853"/>
              <a:gd name="connsiteY20" fmla="*/ 6664294 h 6860965"/>
              <a:gd name="connsiteX21" fmla="*/ 1565403 w 12191853"/>
              <a:gd name="connsiteY21" fmla="*/ 6626551 h 6860965"/>
              <a:gd name="connsiteX22" fmla="*/ 1982100 w 12191853"/>
              <a:gd name="connsiteY22" fmla="*/ 6616314 h 6860965"/>
              <a:gd name="connsiteX23" fmla="*/ 1957085 w 12191853"/>
              <a:gd name="connsiteY23" fmla="*/ 6616581 h 6860965"/>
              <a:gd name="connsiteX24" fmla="*/ 1934296 w 12191853"/>
              <a:gd name="connsiteY24" fmla="*/ 6650051 h 6860965"/>
              <a:gd name="connsiteX25" fmla="*/ 1910795 w 12191853"/>
              <a:gd name="connsiteY25" fmla="*/ 6781799 h 6860965"/>
              <a:gd name="connsiteX26" fmla="*/ 1882309 w 12191853"/>
              <a:gd name="connsiteY26" fmla="*/ 6699190 h 6860965"/>
              <a:gd name="connsiteX27" fmla="*/ 1865218 w 12191853"/>
              <a:gd name="connsiteY27" fmla="*/ 6692068 h 6860965"/>
              <a:gd name="connsiteX28" fmla="*/ 1794003 w 12191853"/>
              <a:gd name="connsiteY28" fmla="*/ 6729812 h 6860965"/>
              <a:gd name="connsiteX29" fmla="*/ 1790442 w 12191853"/>
              <a:gd name="connsiteY29" fmla="*/ 6746904 h 6860965"/>
              <a:gd name="connsiteX30" fmla="*/ 2003375 w 12191853"/>
              <a:gd name="connsiteY30" fmla="*/ 6794618 h 6860965"/>
              <a:gd name="connsiteX31" fmla="*/ 2055362 w 12191853"/>
              <a:gd name="connsiteY31" fmla="*/ 6724115 h 6860965"/>
              <a:gd name="connsiteX32" fmla="*/ 2005511 w 12191853"/>
              <a:gd name="connsiteY32" fmla="*/ 6625126 h 6860965"/>
              <a:gd name="connsiteX33" fmla="*/ 1982100 w 12191853"/>
              <a:gd name="connsiteY33" fmla="*/ 6616314 h 6860965"/>
              <a:gd name="connsiteX34" fmla="*/ 2665674 w 12191853"/>
              <a:gd name="connsiteY34" fmla="*/ 6593079 h 6860965"/>
              <a:gd name="connsiteX35" fmla="*/ 2597308 w 12191853"/>
              <a:gd name="connsiteY35" fmla="*/ 6649339 h 6860965"/>
              <a:gd name="connsiteX36" fmla="*/ 2615111 w 12191853"/>
              <a:gd name="connsiteY36" fmla="*/ 6719842 h 6860965"/>
              <a:gd name="connsiteX37" fmla="*/ 2797421 w 12191853"/>
              <a:gd name="connsiteY37" fmla="*/ 6724827 h 6860965"/>
              <a:gd name="connsiteX38" fmla="*/ 2746148 w 12191853"/>
              <a:gd name="connsiteY38" fmla="*/ 6677825 h 6860965"/>
              <a:gd name="connsiteX39" fmla="*/ 2729055 w 12191853"/>
              <a:gd name="connsiteY39" fmla="*/ 6679962 h 6860965"/>
              <a:gd name="connsiteX40" fmla="*/ 2708403 w 12191853"/>
              <a:gd name="connsiteY40" fmla="*/ 6714857 h 6860965"/>
              <a:gd name="connsiteX41" fmla="*/ 2693449 w 12191853"/>
              <a:gd name="connsiteY41" fmla="*/ 6726964 h 6860965"/>
              <a:gd name="connsiteX42" fmla="*/ 2685616 w 12191853"/>
              <a:gd name="connsiteY42" fmla="*/ 6709872 h 6860965"/>
              <a:gd name="connsiteX43" fmla="*/ 2697010 w 12191853"/>
              <a:gd name="connsiteY43" fmla="*/ 6636521 h 6860965"/>
              <a:gd name="connsiteX44" fmla="*/ 2665674 w 12191853"/>
              <a:gd name="connsiteY44" fmla="*/ 6593079 h 6860965"/>
              <a:gd name="connsiteX45" fmla="*/ 551302 w 12191853"/>
              <a:gd name="connsiteY45" fmla="*/ 6500500 h 6860965"/>
              <a:gd name="connsiteX46" fmla="*/ 522104 w 12191853"/>
              <a:gd name="connsiteY46" fmla="*/ 6518304 h 6860965"/>
              <a:gd name="connsiteX47" fmla="*/ 402463 w 12191853"/>
              <a:gd name="connsiteY47" fmla="*/ 6685659 h 6860965"/>
              <a:gd name="connsiteX48" fmla="*/ 383235 w 12191853"/>
              <a:gd name="connsiteY48" fmla="*/ 6674977 h 6860965"/>
              <a:gd name="connsiteX49" fmla="*/ 403887 w 12191853"/>
              <a:gd name="connsiteY49" fmla="*/ 6576700 h 6860965"/>
              <a:gd name="connsiteX50" fmla="*/ 418842 w 12191853"/>
              <a:gd name="connsiteY50" fmla="*/ 6536107 h 6860965"/>
              <a:gd name="connsiteX51" fmla="*/ 296352 w 12191853"/>
              <a:gd name="connsiteY51" fmla="*/ 6540381 h 6860965"/>
              <a:gd name="connsiteX52" fmla="*/ 252199 w 12191853"/>
              <a:gd name="connsiteY52" fmla="*/ 6536107 h 6860965"/>
              <a:gd name="connsiteX53" fmla="*/ 260033 w 12191853"/>
              <a:gd name="connsiteY53" fmla="*/ 6583822 h 6860965"/>
              <a:gd name="connsiteX54" fmla="*/ 413145 w 12191853"/>
              <a:gd name="connsiteY54" fmla="*/ 6761147 h 6860965"/>
              <a:gd name="connsiteX55" fmla="*/ 501451 w 12191853"/>
              <a:gd name="connsiteY55" fmla="*/ 6779663 h 6860965"/>
              <a:gd name="connsiteX56" fmla="*/ 619668 w 12191853"/>
              <a:gd name="connsiteY56" fmla="*/ 6730525 h 6860965"/>
              <a:gd name="connsiteX57" fmla="*/ 645306 w 12191853"/>
              <a:gd name="connsiteY57" fmla="*/ 6590943 h 6860965"/>
              <a:gd name="connsiteX58" fmla="*/ 551302 w 12191853"/>
              <a:gd name="connsiteY58" fmla="*/ 6500500 h 6860965"/>
              <a:gd name="connsiteX59" fmla="*/ 819816 w 12191853"/>
              <a:gd name="connsiteY59" fmla="*/ 6350771 h 6860965"/>
              <a:gd name="connsiteX60" fmla="*/ 801266 w 12191853"/>
              <a:gd name="connsiteY60" fmla="*/ 6355222 h 6860965"/>
              <a:gd name="connsiteX61" fmla="*/ 755689 w 12191853"/>
              <a:gd name="connsiteY61" fmla="*/ 6424300 h 6860965"/>
              <a:gd name="connsiteX62" fmla="*/ 796993 w 12191853"/>
              <a:gd name="connsiteY62" fmla="*/ 6488394 h 6860965"/>
              <a:gd name="connsiteX63" fmla="*/ 953666 w 12191853"/>
              <a:gd name="connsiteY63" fmla="*/ 6446377 h 6860965"/>
              <a:gd name="connsiteX64" fmla="*/ 943696 w 12191853"/>
              <a:gd name="connsiteY64" fmla="*/ 6420740 h 6860965"/>
              <a:gd name="connsiteX65" fmla="*/ 899543 w 12191853"/>
              <a:gd name="connsiteY65" fmla="*/ 6402223 h 6860965"/>
              <a:gd name="connsiteX66" fmla="*/ 886724 w 12191853"/>
              <a:gd name="connsiteY66" fmla="*/ 6410057 h 6860965"/>
              <a:gd name="connsiteX67" fmla="*/ 873193 w 12191853"/>
              <a:gd name="connsiteY67" fmla="*/ 6471302 h 6860965"/>
              <a:gd name="connsiteX68" fmla="*/ 846132 w 12191853"/>
              <a:gd name="connsiteY68" fmla="*/ 6429285 h 6860965"/>
              <a:gd name="connsiteX69" fmla="*/ 841147 w 12191853"/>
              <a:gd name="connsiteY69" fmla="*/ 6384420 h 6860965"/>
              <a:gd name="connsiteX70" fmla="*/ 819816 w 12191853"/>
              <a:gd name="connsiteY70" fmla="*/ 6350771 h 6860965"/>
              <a:gd name="connsiteX71" fmla="*/ 1123870 w 12191853"/>
              <a:gd name="connsiteY71" fmla="*/ 6323887 h 6860965"/>
              <a:gd name="connsiteX72" fmla="*/ 1098945 w 12191853"/>
              <a:gd name="connsiteY72" fmla="*/ 6355934 h 6860965"/>
              <a:gd name="connsiteX73" fmla="*/ 1092535 w 12191853"/>
              <a:gd name="connsiteY73" fmla="*/ 6439967 h 6860965"/>
              <a:gd name="connsiteX74" fmla="*/ 1083278 w 12191853"/>
              <a:gd name="connsiteY74" fmla="*/ 6449938 h 6860965"/>
              <a:gd name="connsiteX75" fmla="*/ 1075444 w 12191853"/>
              <a:gd name="connsiteY75" fmla="*/ 6440680 h 6860965"/>
              <a:gd name="connsiteX76" fmla="*/ 1056216 w 12191853"/>
              <a:gd name="connsiteY76" fmla="*/ 6380147 h 6860965"/>
              <a:gd name="connsiteX77" fmla="*/ 985001 w 12191853"/>
              <a:gd name="connsiteY77" fmla="*/ 6424300 h 6860965"/>
              <a:gd name="connsiteX78" fmla="*/ 1170872 w 12191853"/>
              <a:gd name="connsiteY78" fmla="*/ 6450650 h 6860965"/>
              <a:gd name="connsiteX79" fmla="*/ 1188676 w 12191853"/>
              <a:gd name="connsiteY79" fmla="*/ 6375874 h 6860965"/>
              <a:gd name="connsiteX80" fmla="*/ 1123870 w 12191853"/>
              <a:gd name="connsiteY80" fmla="*/ 6323887 h 6860965"/>
              <a:gd name="connsiteX81" fmla="*/ 3260319 w 12191853"/>
              <a:gd name="connsiteY81" fmla="*/ 6303235 h 6860965"/>
              <a:gd name="connsiteX82" fmla="*/ 3245364 w 12191853"/>
              <a:gd name="connsiteY82" fmla="*/ 6316054 h 6860965"/>
              <a:gd name="connsiteX83" fmla="*/ 3239667 w 12191853"/>
              <a:gd name="connsiteY83" fmla="*/ 6323175 h 6860965"/>
              <a:gd name="connsiteX84" fmla="*/ 3260319 w 12191853"/>
              <a:gd name="connsiteY84" fmla="*/ 6303235 h 6860965"/>
              <a:gd name="connsiteX85" fmla="*/ 3911223 w 12191853"/>
              <a:gd name="connsiteY85" fmla="*/ 6192852 h 6860965"/>
              <a:gd name="connsiteX86" fmla="*/ 3876328 w 12191853"/>
              <a:gd name="connsiteY86" fmla="*/ 6227035 h 6860965"/>
              <a:gd name="connsiteX87" fmla="*/ 3938997 w 12191853"/>
              <a:gd name="connsiteY87" fmla="*/ 6199973 h 6860965"/>
              <a:gd name="connsiteX88" fmla="*/ 3948255 w 12191853"/>
              <a:gd name="connsiteY88" fmla="*/ 6204246 h 6860965"/>
              <a:gd name="connsiteX89" fmla="*/ 3911223 w 12191853"/>
              <a:gd name="connsiteY89" fmla="*/ 6192852 h 6860965"/>
              <a:gd name="connsiteX90" fmla="*/ 1729197 w 12191853"/>
              <a:gd name="connsiteY90" fmla="*/ 6057543 h 6860965"/>
              <a:gd name="connsiteX91" fmla="*/ 1612405 w 12191853"/>
              <a:gd name="connsiteY91" fmla="*/ 6156532 h 6860965"/>
              <a:gd name="connsiteX92" fmla="*/ 1614541 w 12191853"/>
              <a:gd name="connsiteY92" fmla="*/ 6177896 h 6860965"/>
              <a:gd name="connsiteX93" fmla="*/ 1705696 w 12191853"/>
              <a:gd name="connsiteY93" fmla="*/ 6294689 h 6860965"/>
              <a:gd name="connsiteX94" fmla="*/ 1807534 w 12191853"/>
              <a:gd name="connsiteY94" fmla="*/ 6412194 h 6860965"/>
              <a:gd name="connsiteX95" fmla="*/ 1934296 w 12191853"/>
              <a:gd name="connsiteY95" fmla="*/ 6454210 h 6860965"/>
              <a:gd name="connsiteX96" fmla="*/ 1952812 w 12191853"/>
              <a:gd name="connsiteY96" fmla="*/ 6449938 h 6860965"/>
              <a:gd name="connsiteX97" fmla="*/ 1944979 w 12191853"/>
              <a:gd name="connsiteY97" fmla="*/ 6433558 h 6860965"/>
              <a:gd name="connsiteX98" fmla="*/ 1913644 w 12191853"/>
              <a:gd name="connsiteY98" fmla="*/ 6376586 h 6860965"/>
              <a:gd name="connsiteX99" fmla="*/ 1889431 w 12191853"/>
              <a:gd name="connsiteY99" fmla="*/ 6356646 h 6860965"/>
              <a:gd name="connsiteX100" fmla="*/ 1769078 w 12191853"/>
              <a:gd name="connsiteY100" fmla="*/ 6270476 h 6860965"/>
              <a:gd name="connsiteX101" fmla="*/ 1737743 w 12191853"/>
              <a:gd name="connsiteY101" fmla="*/ 6144425 h 6860965"/>
              <a:gd name="connsiteX102" fmla="*/ 1737743 w 12191853"/>
              <a:gd name="connsiteY102" fmla="*/ 6059680 h 6860965"/>
              <a:gd name="connsiteX103" fmla="*/ 1729197 w 12191853"/>
              <a:gd name="connsiteY103" fmla="*/ 6057543 h 6860965"/>
              <a:gd name="connsiteX104" fmla="*/ 4395484 w 12191853"/>
              <a:gd name="connsiteY104" fmla="*/ 5988465 h 6860965"/>
              <a:gd name="connsiteX105" fmla="*/ 4353468 w 12191853"/>
              <a:gd name="connsiteY105" fmla="*/ 5994874 h 6860965"/>
              <a:gd name="connsiteX106" fmla="*/ 4291510 w 12191853"/>
              <a:gd name="connsiteY106" fmla="*/ 6133031 h 6860965"/>
              <a:gd name="connsiteX107" fmla="*/ 4287950 w 12191853"/>
              <a:gd name="connsiteY107" fmla="*/ 6167214 h 6860965"/>
              <a:gd name="connsiteX108" fmla="*/ 4266586 w 12191853"/>
              <a:gd name="connsiteY108" fmla="*/ 6212792 h 6860965"/>
              <a:gd name="connsiteX109" fmla="*/ 4267298 w 12191853"/>
              <a:gd name="connsiteY109" fmla="*/ 6268339 h 6860965"/>
              <a:gd name="connsiteX110" fmla="*/ 4275131 w 12191853"/>
              <a:gd name="connsiteY110" fmla="*/ 6291840 h 6860965"/>
              <a:gd name="connsiteX111" fmla="*/ 4324982 w 12191853"/>
              <a:gd name="connsiteY111" fmla="*/ 6410769 h 6860965"/>
              <a:gd name="connsiteX112" fmla="*/ 4327831 w 12191853"/>
              <a:gd name="connsiteY112" fmla="*/ 6420027 h 6860965"/>
              <a:gd name="connsiteX113" fmla="*/ 4364151 w 12191853"/>
              <a:gd name="connsiteY113" fmla="*/ 6512607 h 6860965"/>
              <a:gd name="connsiteX114" fmla="*/ 4455306 w 12191853"/>
              <a:gd name="connsiteY114" fmla="*/ 6526138 h 6860965"/>
              <a:gd name="connsiteX115" fmla="*/ 4474534 w 12191853"/>
              <a:gd name="connsiteY115" fmla="*/ 6519016 h 6860965"/>
              <a:gd name="connsiteX116" fmla="*/ 4447471 w 12191853"/>
              <a:gd name="connsiteY116" fmla="*/ 6502637 h 6860965"/>
              <a:gd name="connsiteX117" fmla="*/ 4373407 w 12191853"/>
              <a:gd name="connsiteY117" fmla="*/ 6403648 h 6860965"/>
              <a:gd name="connsiteX118" fmla="*/ 4312876 w 12191853"/>
              <a:gd name="connsiteY118" fmla="*/ 6304659 h 6860965"/>
              <a:gd name="connsiteX119" fmla="*/ 4307891 w 12191853"/>
              <a:gd name="connsiteY119" fmla="*/ 6268339 h 6860965"/>
              <a:gd name="connsiteX120" fmla="*/ 4393350 w 12191853"/>
              <a:gd name="connsiteY120" fmla="*/ 6074635 h 6860965"/>
              <a:gd name="connsiteX121" fmla="*/ 4445335 w 12191853"/>
              <a:gd name="connsiteY121" fmla="*/ 6051134 h 6860965"/>
              <a:gd name="connsiteX122" fmla="*/ 4536491 w 12191853"/>
              <a:gd name="connsiteY122" fmla="*/ 6078195 h 6860965"/>
              <a:gd name="connsiteX123" fmla="*/ 4588478 w 12191853"/>
              <a:gd name="connsiteY123" fmla="*/ 6099560 h 6860965"/>
              <a:gd name="connsiteX124" fmla="*/ 4627647 w 12191853"/>
              <a:gd name="connsiteY124" fmla="*/ 6170775 h 6860965"/>
              <a:gd name="connsiteX125" fmla="*/ 4621948 w 12191853"/>
              <a:gd name="connsiteY125" fmla="*/ 6270476 h 6860965"/>
              <a:gd name="connsiteX126" fmla="*/ 4602008 w 12191853"/>
              <a:gd name="connsiteY126" fmla="*/ 6308220 h 6860965"/>
              <a:gd name="connsiteX127" fmla="*/ 4505155 w 12191853"/>
              <a:gd name="connsiteY127" fmla="*/ 6343115 h 6860965"/>
              <a:gd name="connsiteX128" fmla="*/ 4503020 w 12191853"/>
              <a:gd name="connsiteY128" fmla="*/ 6342403 h 6860965"/>
              <a:gd name="connsiteX129" fmla="*/ 4435366 w 12191853"/>
              <a:gd name="connsiteY129" fmla="*/ 6204246 h 6860965"/>
              <a:gd name="connsiteX130" fmla="*/ 4478094 w 12191853"/>
              <a:gd name="connsiteY130" fmla="*/ 6153684 h 6860965"/>
              <a:gd name="connsiteX131" fmla="*/ 4532218 w 12191853"/>
              <a:gd name="connsiteY131" fmla="*/ 6191427 h 6860965"/>
              <a:gd name="connsiteX132" fmla="*/ 4545749 w 12191853"/>
              <a:gd name="connsiteY132" fmla="*/ 6218489 h 6860965"/>
              <a:gd name="connsiteX133" fmla="*/ 4524383 w 12191853"/>
              <a:gd name="connsiteY133" fmla="*/ 6244839 h 6860965"/>
              <a:gd name="connsiteX134" fmla="*/ 4503020 w 12191853"/>
              <a:gd name="connsiteY134" fmla="*/ 6253384 h 6860965"/>
              <a:gd name="connsiteX135" fmla="*/ 4507293 w 12191853"/>
              <a:gd name="connsiteY135" fmla="*/ 6269051 h 6860965"/>
              <a:gd name="connsiteX136" fmla="*/ 4530794 w 12191853"/>
              <a:gd name="connsiteY136" fmla="*/ 6266915 h 6860965"/>
              <a:gd name="connsiteX137" fmla="*/ 4561415 w 12191853"/>
              <a:gd name="connsiteY137" fmla="*/ 6188579 h 6860965"/>
              <a:gd name="connsiteX138" fmla="*/ 4505868 w 12191853"/>
              <a:gd name="connsiteY138" fmla="*/ 6142289 h 6860965"/>
              <a:gd name="connsiteX139" fmla="*/ 4485928 w 12191853"/>
              <a:gd name="connsiteY139" fmla="*/ 6139441 h 6860965"/>
              <a:gd name="connsiteX140" fmla="*/ 4416136 w 12191853"/>
              <a:gd name="connsiteY140" fmla="*/ 6187867 h 6860965"/>
              <a:gd name="connsiteX141" fmla="*/ 4406879 w 12191853"/>
              <a:gd name="connsiteY141" fmla="*/ 6227035 h 6860965"/>
              <a:gd name="connsiteX142" fmla="*/ 4431093 w 12191853"/>
              <a:gd name="connsiteY142" fmla="*/ 6350237 h 6860965"/>
              <a:gd name="connsiteX143" fmla="*/ 4475247 w 12191853"/>
              <a:gd name="connsiteY143" fmla="*/ 6401511 h 6860965"/>
              <a:gd name="connsiteX144" fmla="*/ 4555007 w 12191853"/>
              <a:gd name="connsiteY144" fmla="*/ 6401511 h 6860965"/>
              <a:gd name="connsiteX145" fmla="*/ 4666102 w 12191853"/>
              <a:gd name="connsiteY145" fmla="*/ 6291128 h 6860965"/>
              <a:gd name="connsiteX146" fmla="*/ 4681057 w 12191853"/>
              <a:gd name="connsiteY146" fmla="*/ 6275461 h 6860965"/>
              <a:gd name="connsiteX147" fmla="*/ 4684617 w 12191853"/>
              <a:gd name="connsiteY147" fmla="*/ 6250536 h 6860965"/>
              <a:gd name="connsiteX148" fmla="*/ 4653995 w 12191853"/>
              <a:gd name="connsiteY148" fmla="*/ 6105969 h 6860965"/>
              <a:gd name="connsiteX149" fmla="*/ 4569250 w 12191853"/>
              <a:gd name="connsiteY149" fmla="*/ 6016238 h 6860965"/>
              <a:gd name="connsiteX150" fmla="*/ 4395484 w 12191853"/>
              <a:gd name="connsiteY150" fmla="*/ 5988465 h 6860965"/>
              <a:gd name="connsiteX151" fmla="*/ 1931448 w 12191853"/>
              <a:gd name="connsiteY151" fmla="*/ 5935766 h 6860965"/>
              <a:gd name="connsiteX152" fmla="*/ 1904386 w 12191853"/>
              <a:gd name="connsiteY152" fmla="*/ 6281158 h 6860965"/>
              <a:gd name="connsiteX153" fmla="*/ 1911507 w 12191853"/>
              <a:gd name="connsiteY153" fmla="*/ 6323175 h 6860965"/>
              <a:gd name="connsiteX154" fmla="*/ 1908659 w 12191853"/>
              <a:gd name="connsiteY154" fmla="*/ 6281870 h 6860965"/>
              <a:gd name="connsiteX155" fmla="*/ 1931448 w 12191853"/>
              <a:gd name="connsiteY155" fmla="*/ 5935766 h 6860965"/>
              <a:gd name="connsiteX156" fmla="*/ 2323843 w 12191853"/>
              <a:gd name="connsiteY156" fmla="*/ 5623132 h 6860965"/>
              <a:gd name="connsiteX157" fmla="*/ 2254051 w 12191853"/>
              <a:gd name="connsiteY157" fmla="*/ 5707878 h 6860965"/>
              <a:gd name="connsiteX158" fmla="*/ 2224142 w 12191853"/>
              <a:gd name="connsiteY158" fmla="*/ 5848171 h 6860965"/>
              <a:gd name="connsiteX159" fmla="*/ 2200641 w 12191853"/>
              <a:gd name="connsiteY159" fmla="*/ 5865975 h 6860965"/>
              <a:gd name="connsiteX160" fmla="*/ 2133699 w 12191853"/>
              <a:gd name="connsiteY160" fmla="*/ 5853868 h 6860965"/>
              <a:gd name="connsiteX161" fmla="*/ 2037558 w 12191853"/>
              <a:gd name="connsiteY161" fmla="*/ 5816836 h 6860965"/>
              <a:gd name="connsiteX162" fmla="*/ 2135835 w 12191853"/>
              <a:gd name="connsiteY162" fmla="*/ 6004844 h 6860965"/>
              <a:gd name="connsiteX163" fmla="*/ 2217020 w 12191853"/>
              <a:gd name="connsiteY163" fmla="*/ 5899446 h 6860965"/>
              <a:gd name="connsiteX164" fmla="*/ 2212748 w 12191853"/>
              <a:gd name="connsiteY164" fmla="*/ 5940751 h 6860965"/>
              <a:gd name="connsiteX165" fmla="*/ 2189247 w 12191853"/>
              <a:gd name="connsiteY165" fmla="*/ 6164366 h 6860965"/>
              <a:gd name="connsiteX166" fmla="*/ 2177852 w 12191853"/>
              <a:gd name="connsiteY166" fmla="*/ 6185730 h 6860965"/>
              <a:gd name="connsiteX167" fmla="*/ 2118031 w 12191853"/>
              <a:gd name="connsiteY167" fmla="*/ 6167927 h 6860965"/>
              <a:gd name="connsiteX168" fmla="*/ 2113046 w 12191853"/>
              <a:gd name="connsiteY168" fmla="*/ 6130182 h 6860965"/>
              <a:gd name="connsiteX169" fmla="*/ 2090969 w 12191853"/>
              <a:gd name="connsiteY169" fmla="*/ 6101696 h 6860965"/>
              <a:gd name="connsiteX170" fmla="*/ 1998390 w 12191853"/>
              <a:gd name="connsiteY170" fmla="*/ 6077483 h 6860965"/>
              <a:gd name="connsiteX171" fmla="*/ 1980586 w 12191853"/>
              <a:gd name="connsiteY171" fmla="*/ 6095999 h 6860965"/>
              <a:gd name="connsiteX172" fmla="*/ 2051089 w 12191853"/>
              <a:gd name="connsiteY172" fmla="*/ 6201397 h 6860965"/>
              <a:gd name="connsiteX173" fmla="*/ 2070317 w 12191853"/>
              <a:gd name="connsiteY173" fmla="*/ 6246263 h 6860965"/>
              <a:gd name="connsiteX174" fmla="*/ 2098803 w 12191853"/>
              <a:gd name="connsiteY174" fmla="*/ 6293977 h 6860965"/>
              <a:gd name="connsiteX175" fmla="*/ 2168595 w 12191853"/>
              <a:gd name="connsiteY175" fmla="*/ 6324599 h 6860965"/>
              <a:gd name="connsiteX176" fmla="*/ 2169307 w 12191853"/>
              <a:gd name="connsiteY176" fmla="*/ 6400799 h 6860965"/>
              <a:gd name="connsiteX177" fmla="*/ 2174292 w 12191853"/>
              <a:gd name="connsiteY177" fmla="*/ 6396526 h 6860965"/>
              <a:gd name="connsiteX178" fmla="*/ 2182837 w 12191853"/>
              <a:gd name="connsiteY178" fmla="*/ 6331721 h 6860965"/>
              <a:gd name="connsiteX179" fmla="*/ 2243369 w 12191853"/>
              <a:gd name="connsiteY179" fmla="*/ 6282582 h 6860965"/>
              <a:gd name="connsiteX180" fmla="*/ 2272567 w 12191853"/>
              <a:gd name="connsiteY180" fmla="*/ 6311780 h 6860965"/>
              <a:gd name="connsiteX181" fmla="*/ 2295357 w 12191853"/>
              <a:gd name="connsiteY181" fmla="*/ 6331721 h 6860965"/>
              <a:gd name="connsiteX182" fmla="*/ 2348055 w 12191853"/>
              <a:gd name="connsiteY182" fmla="*/ 6328872 h 6860965"/>
              <a:gd name="connsiteX183" fmla="*/ 2366571 w 12191853"/>
              <a:gd name="connsiteY183" fmla="*/ 6312493 h 6860965"/>
              <a:gd name="connsiteX184" fmla="*/ 2397194 w 12191853"/>
              <a:gd name="connsiteY184" fmla="*/ 6287568 h 6860965"/>
              <a:gd name="connsiteX185" fmla="*/ 2434937 w 12191853"/>
              <a:gd name="connsiteY185" fmla="*/ 6284719 h 6860965"/>
              <a:gd name="connsiteX186" fmla="*/ 2461288 w 12191853"/>
              <a:gd name="connsiteY186" fmla="*/ 6302523 h 6860965"/>
              <a:gd name="connsiteX187" fmla="*/ 2479804 w 12191853"/>
              <a:gd name="connsiteY187" fmla="*/ 6319614 h 6860965"/>
              <a:gd name="connsiteX188" fmla="*/ 2490485 w 12191853"/>
              <a:gd name="connsiteY188" fmla="*/ 6336706 h 6860965"/>
              <a:gd name="connsiteX189" fmla="*/ 2474818 w 12191853"/>
              <a:gd name="connsiteY189" fmla="*/ 6387980 h 6860965"/>
              <a:gd name="connsiteX190" fmla="*/ 2494758 w 12191853"/>
              <a:gd name="connsiteY190" fmla="*/ 6349525 h 6860965"/>
              <a:gd name="connsiteX191" fmla="*/ 2539624 w 12191853"/>
              <a:gd name="connsiteY191" fmla="*/ 6311780 h 6860965"/>
              <a:gd name="connsiteX192" fmla="*/ 2560276 w 12191853"/>
              <a:gd name="connsiteY192" fmla="*/ 6291128 h 6860965"/>
              <a:gd name="connsiteX193" fmla="*/ 2564550 w 12191853"/>
              <a:gd name="connsiteY193" fmla="*/ 6261218 h 6860965"/>
              <a:gd name="connsiteX194" fmla="*/ 2593036 w 12191853"/>
              <a:gd name="connsiteY194" fmla="*/ 6225610 h 6860965"/>
              <a:gd name="connsiteX195" fmla="*/ 2656417 w 12191853"/>
              <a:gd name="connsiteY195" fmla="*/ 6143713 h 6860965"/>
              <a:gd name="connsiteX196" fmla="*/ 2641461 w 12191853"/>
              <a:gd name="connsiteY196" fmla="*/ 6129470 h 6860965"/>
              <a:gd name="connsiteX197" fmla="*/ 2590187 w 12191853"/>
              <a:gd name="connsiteY197" fmla="*/ 6141577 h 6860965"/>
              <a:gd name="connsiteX198" fmla="*/ 2541048 w 12191853"/>
              <a:gd name="connsiteY198" fmla="*/ 6188579 h 6860965"/>
              <a:gd name="connsiteX199" fmla="*/ 2536063 w 12191853"/>
              <a:gd name="connsiteY199" fmla="*/ 6191427 h 6860965"/>
              <a:gd name="connsiteX200" fmla="*/ 2541760 w 12191853"/>
              <a:gd name="connsiteY200" fmla="*/ 6098848 h 6860965"/>
              <a:gd name="connsiteX201" fmla="*/ 2543896 w 12191853"/>
              <a:gd name="connsiteY201" fmla="*/ 6084605 h 6860965"/>
              <a:gd name="connsiteX202" fmla="*/ 2546033 w 12191853"/>
              <a:gd name="connsiteY202" fmla="*/ 5969949 h 6860965"/>
              <a:gd name="connsiteX203" fmla="*/ 2552442 w 12191853"/>
              <a:gd name="connsiteY203" fmla="*/ 5959979 h 6860965"/>
              <a:gd name="connsiteX204" fmla="*/ 2626506 w 12191853"/>
              <a:gd name="connsiteY204" fmla="*/ 5831079 h 6860965"/>
              <a:gd name="connsiteX205" fmla="*/ 2555291 w 12191853"/>
              <a:gd name="connsiteY205" fmla="*/ 5855293 h 6860965"/>
              <a:gd name="connsiteX206" fmla="*/ 2531790 w 12191853"/>
              <a:gd name="connsiteY206" fmla="*/ 5838913 h 6860965"/>
              <a:gd name="connsiteX207" fmla="*/ 2518259 w 12191853"/>
              <a:gd name="connsiteY207" fmla="*/ 5762001 h 6860965"/>
              <a:gd name="connsiteX208" fmla="*/ 2362298 w 12191853"/>
              <a:gd name="connsiteY208" fmla="*/ 5640223 h 6860965"/>
              <a:gd name="connsiteX209" fmla="*/ 2449893 w 12191853"/>
              <a:gd name="connsiteY209" fmla="*/ 5685801 h 6860965"/>
              <a:gd name="connsiteX210" fmla="*/ 2496183 w 12191853"/>
              <a:gd name="connsiteY210" fmla="*/ 5734227 h 6860965"/>
              <a:gd name="connsiteX211" fmla="*/ 2523244 w 12191853"/>
              <a:gd name="connsiteY211" fmla="*/ 5843898 h 6860965"/>
              <a:gd name="connsiteX212" fmla="*/ 2506865 w 12191853"/>
              <a:gd name="connsiteY212" fmla="*/ 5863126 h 6860965"/>
              <a:gd name="connsiteX213" fmla="*/ 2438498 w 12191853"/>
              <a:gd name="connsiteY213" fmla="*/ 5866687 h 6860965"/>
              <a:gd name="connsiteX214" fmla="*/ 2429952 w 12191853"/>
              <a:gd name="connsiteY214" fmla="*/ 5884491 h 6860965"/>
              <a:gd name="connsiteX215" fmla="*/ 2485501 w 12191853"/>
              <a:gd name="connsiteY215" fmla="*/ 5959266 h 6860965"/>
              <a:gd name="connsiteX216" fmla="*/ 2533926 w 12191853"/>
              <a:gd name="connsiteY216" fmla="*/ 5996298 h 6860965"/>
              <a:gd name="connsiteX217" fmla="*/ 2525380 w 12191853"/>
              <a:gd name="connsiteY217" fmla="*/ 6194276 h 6860965"/>
              <a:gd name="connsiteX218" fmla="*/ 2474106 w 12191853"/>
              <a:gd name="connsiteY218" fmla="*/ 6207095 h 6860965"/>
              <a:gd name="connsiteX219" fmla="*/ 2459151 w 12191853"/>
              <a:gd name="connsiteY219" fmla="*/ 6180033 h 6860965"/>
              <a:gd name="connsiteX220" fmla="*/ 2436362 w 12191853"/>
              <a:gd name="connsiteY220" fmla="*/ 6161517 h 6860965"/>
              <a:gd name="connsiteX221" fmla="*/ 2388648 w 12191853"/>
              <a:gd name="connsiteY221" fmla="*/ 6163653 h 6860965"/>
              <a:gd name="connsiteX222" fmla="*/ 2365860 w 12191853"/>
              <a:gd name="connsiteY222" fmla="*/ 6184306 h 6860965"/>
              <a:gd name="connsiteX223" fmla="*/ 2330964 w 12191853"/>
              <a:gd name="connsiteY223" fmla="*/ 6214216 h 6860965"/>
              <a:gd name="connsiteX224" fmla="*/ 2301053 w 12191853"/>
              <a:gd name="connsiteY224" fmla="*/ 6210655 h 6860965"/>
              <a:gd name="connsiteX225" fmla="*/ 2282538 w 12191853"/>
              <a:gd name="connsiteY225" fmla="*/ 6190715 h 6860965"/>
              <a:gd name="connsiteX226" fmla="*/ 2241946 w 12191853"/>
              <a:gd name="connsiteY226" fmla="*/ 6151547 h 6860965"/>
              <a:gd name="connsiteX227" fmla="*/ 2206337 w 12191853"/>
              <a:gd name="connsiteY227" fmla="*/ 6105969 h 6860965"/>
              <a:gd name="connsiteX228" fmla="*/ 2234111 w 12191853"/>
              <a:gd name="connsiteY228" fmla="*/ 5865975 h 6860965"/>
              <a:gd name="connsiteX229" fmla="*/ 2323843 w 12191853"/>
              <a:gd name="connsiteY229" fmla="*/ 5623132 h 6860965"/>
              <a:gd name="connsiteX230" fmla="*/ 2410012 w 12191853"/>
              <a:gd name="connsiteY230" fmla="*/ 5616723 h 6860965"/>
              <a:gd name="connsiteX231" fmla="*/ 2402892 w 12191853"/>
              <a:gd name="connsiteY231" fmla="*/ 5622420 h 6860965"/>
              <a:gd name="connsiteX232" fmla="*/ 2515410 w 12191853"/>
              <a:gd name="connsiteY232" fmla="*/ 5630254 h 6860965"/>
              <a:gd name="connsiteX233" fmla="*/ 2709116 w 12191853"/>
              <a:gd name="connsiteY233" fmla="*/ 5795472 h 6860965"/>
              <a:gd name="connsiteX234" fmla="*/ 2741874 w 12191853"/>
              <a:gd name="connsiteY234" fmla="*/ 6006980 h 6860965"/>
              <a:gd name="connsiteX235" fmla="*/ 2706980 w 12191853"/>
              <a:gd name="connsiteY235" fmla="*/ 6321751 h 6860965"/>
              <a:gd name="connsiteX236" fmla="*/ 2706267 w 12191853"/>
              <a:gd name="connsiteY236" fmla="*/ 6324599 h 6860965"/>
              <a:gd name="connsiteX237" fmla="*/ 2689175 w 12191853"/>
              <a:gd name="connsiteY237" fmla="*/ 6375874 h 6860965"/>
              <a:gd name="connsiteX238" fmla="*/ 2694872 w 12191853"/>
              <a:gd name="connsiteY238" fmla="*/ 6378011 h 6860965"/>
              <a:gd name="connsiteX239" fmla="*/ 2711252 w 12191853"/>
              <a:gd name="connsiteY239" fmla="*/ 6326736 h 6860965"/>
              <a:gd name="connsiteX240" fmla="*/ 2740450 w 12191853"/>
              <a:gd name="connsiteY240" fmla="*/ 6193564 h 6860965"/>
              <a:gd name="connsiteX241" fmla="*/ 2716949 w 12191853"/>
              <a:gd name="connsiteY241" fmla="*/ 5789063 h 6860965"/>
              <a:gd name="connsiteX242" fmla="*/ 2603005 w 12191853"/>
              <a:gd name="connsiteY242" fmla="*/ 5643784 h 6860965"/>
              <a:gd name="connsiteX243" fmla="*/ 2410012 w 12191853"/>
              <a:gd name="connsiteY243" fmla="*/ 5616723 h 6860965"/>
              <a:gd name="connsiteX244" fmla="*/ 2215729 w 12191853"/>
              <a:gd name="connsiteY244" fmla="*/ 5611415 h 6860965"/>
              <a:gd name="connsiteX245" fmla="*/ 2057498 w 12191853"/>
              <a:gd name="connsiteY245" fmla="*/ 5642360 h 6860965"/>
              <a:gd name="connsiteX246" fmla="*/ 2029724 w 12191853"/>
              <a:gd name="connsiteY246" fmla="*/ 5677255 h 6860965"/>
              <a:gd name="connsiteX247" fmla="*/ 2270431 w 12191853"/>
              <a:gd name="connsiteY247" fmla="*/ 5617435 h 6860965"/>
              <a:gd name="connsiteX248" fmla="*/ 2215729 w 12191853"/>
              <a:gd name="connsiteY248" fmla="*/ 5611415 h 6860965"/>
              <a:gd name="connsiteX249" fmla="*/ 2468943 w 12191853"/>
              <a:gd name="connsiteY249" fmla="*/ 5559840 h 6860965"/>
              <a:gd name="connsiteX250" fmla="*/ 2380103 w 12191853"/>
              <a:gd name="connsiteY250" fmla="*/ 5586812 h 6860965"/>
              <a:gd name="connsiteX251" fmla="*/ 2560988 w 12191853"/>
              <a:gd name="connsiteY251" fmla="*/ 5567584 h 6860965"/>
              <a:gd name="connsiteX252" fmla="*/ 2468943 w 12191853"/>
              <a:gd name="connsiteY252" fmla="*/ 5559840 h 6860965"/>
              <a:gd name="connsiteX253" fmla="*/ 2171532 w 12191853"/>
              <a:gd name="connsiteY253" fmla="*/ 5550048 h 6860965"/>
              <a:gd name="connsiteX254" fmla="*/ 2048952 w 12191853"/>
              <a:gd name="connsiteY254" fmla="*/ 5572569 h 6860965"/>
              <a:gd name="connsiteX255" fmla="*/ 2286099 w 12191853"/>
              <a:gd name="connsiteY255" fmla="*/ 5595358 h 6860965"/>
              <a:gd name="connsiteX256" fmla="*/ 2171532 w 12191853"/>
              <a:gd name="connsiteY256" fmla="*/ 5550048 h 6860965"/>
              <a:gd name="connsiteX257" fmla="*/ 1121734 w 12191853"/>
              <a:gd name="connsiteY257" fmla="*/ 4683095 h 6860965"/>
              <a:gd name="connsiteX258" fmla="*/ 1029154 w 12191853"/>
              <a:gd name="connsiteY258" fmla="*/ 4767128 h 6860965"/>
              <a:gd name="connsiteX259" fmla="*/ 977879 w 12191853"/>
              <a:gd name="connsiteY259" fmla="*/ 4913831 h 6860965"/>
              <a:gd name="connsiteX260" fmla="*/ 952954 w 12191853"/>
              <a:gd name="connsiteY260" fmla="*/ 5065519 h 6860965"/>
              <a:gd name="connsiteX261" fmla="*/ 921620 w 12191853"/>
              <a:gd name="connsiteY261" fmla="*/ 5092581 h 6860965"/>
              <a:gd name="connsiteX262" fmla="*/ 806964 w 12191853"/>
              <a:gd name="connsiteY262" fmla="*/ 5076201 h 6860965"/>
              <a:gd name="connsiteX263" fmla="*/ 643169 w 12191853"/>
              <a:gd name="connsiteY263" fmla="*/ 5009971 h 6860965"/>
              <a:gd name="connsiteX264" fmla="*/ 796281 w 12191853"/>
              <a:gd name="connsiteY264" fmla="*/ 5318332 h 6860965"/>
              <a:gd name="connsiteX265" fmla="*/ 812661 w 12191853"/>
              <a:gd name="connsiteY265" fmla="*/ 5316195 h 6860965"/>
              <a:gd name="connsiteX266" fmla="*/ 877466 w 12191853"/>
              <a:gd name="connsiteY266" fmla="*/ 5223616 h 6860965"/>
              <a:gd name="connsiteX267" fmla="*/ 928741 w 12191853"/>
              <a:gd name="connsiteY267" fmla="*/ 5158811 h 6860965"/>
              <a:gd name="connsiteX268" fmla="*/ 937999 w 12191853"/>
              <a:gd name="connsiteY268" fmla="*/ 5148128 h 6860965"/>
              <a:gd name="connsiteX269" fmla="*/ 939423 w 12191853"/>
              <a:gd name="connsiteY269" fmla="*/ 5171629 h 6860965"/>
              <a:gd name="connsiteX270" fmla="*/ 917347 w 12191853"/>
              <a:gd name="connsiteY270" fmla="*/ 5390259 h 6860965"/>
              <a:gd name="connsiteX271" fmla="*/ 893134 w 12191853"/>
              <a:gd name="connsiteY271" fmla="*/ 5615298 h 6860965"/>
              <a:gd name="connsiteX272" fmla="*/ 883876 w 12191853"/>
              <a:gd name="connsiteY272" fmla="*/ 5643072 h 6860965"/>
              <a:gd name="connsiteX273" fmla="*/ 791296 w 12191853"/>
              <a:gd name="connsiteY273" fmla="*/ 5618859 h 6860965"/>
              <a:gd name="connsiteX274" fmla="*/ 760674 w 12191853"/>
              <a:gd name="connsiteY274" fmla="*/ 5565448 h 6860965"/>
              <a:gd name="connsiteX275" fmla="*/ 765659 w 12191853"/>
              <a:gd name="connsiteY275" fmla="*/ 5530553 h 6860965"/>
              <a:gd name="connsiteX276" fmla="*/ 743582 w 12191853"/>
              <a:gd name="connsiteY276" fmla="*/ 5498506 h 6860965"/>
              <a:gd name="connsiteX277" fmla="*/ 551302 w 12191853"/>
              <a:gd name="connsiteY277" fmla="*/ 5447231 h 6860965"/>
              <a:gd name="connsiteX278" fmla="*/ 534210 w 12191853"/>
              <a:gd name="connsiteY278" fmla="*/ 5463610 h 6860965"/>
              <a:gd name="connsiteX279" fmla="*/ 660261 w 12191853"/>
              <a:gd name="connsiteY279" fmla="*/ 5665149 h 6860965"/>
              <a:gd name="connsiteX280" fmla="*/ 692307 w 12191853"/>
              <a:gd name="connsiteY280" fmla="*/ 5737076 h 6860965"/>
              <a:gd name="connsiteX281" fmla="*/ 690171 w 12191853"/>
              <a:gd name="connsiteY281" fmla="*/ 5769835 h 6860965"/>
              <a:gd name="connsiteX282" fmla="*/ 710823 w 12191853"/>
              <a:gd name="connsiteY282" fmla="*/ 5805442 h 6860965"/>
              <a:gd name="connsiteX283" fmla="*/ 846844 w 12191853"/>
              <a:gd name="connsiteY283" fmla="*/ 5859565 h 6860965"/>
              <a:gd name="connsiteX284" fmla="*/ 869633 w 12191853"/>
              <a:gd name="connsiteY284" fmla="*/ 5890900 h 6860965"/>
              <a:gd name="connsiteX285" fmla="*/ 865360 w 12191853"/>
              <a:gd name="connsiteY285" fmla="*/ 5965676 h 6860965"/>
              <a:gd name="connsiteX286" fmla="*/ 878179 w 12191853"/>
              <a:gd name="connsiteY286" fmla="*/ 5934341 h 6860965"/>
              <a:gd name="connsiteX287" fmla="*/ 895270 w 12191853"/>
              <a:gd name="connsiteY287" fmla="*/ 5819685 h 6860965"/>
              <a:gd name="connsiteX288" fmla="*/ 923756 w 12191853"/>
              <a:gd name="connsiteY288" fmla="*/ 5796896 h 6860965"/>
              <a:gd name="connsiteX289" fmla="*/ 999244 w 12191853"/>
              <a:gd name="connsiteY289" fmla="*/ 5802593 h 6860965"/>
              <a:gd name="connsiteX290" fmla="*/ 1036988 w 12191853"/>
              <a:gd name="connsiteY290" fmla="*/ 5835353 h 6860965"/>
              <a:gd name="connsiteX291" fmla="*/ 1040549 w 12191853"/>
              <a:gd name="connsiteY291" fmla="*/ 5863126 h 6860965"/>
              <a:gd name="connsiteX292" fmla="*/ 1055504 w 12191853"/>
              <a:gd name="connsiteY292" fmla="*/ 5883067 h 6860965"/>
              <a:gd name="connsiteX293" fmla="*/ 1145947 w 12191853"/>
              <a:gd name="connsiteY293" fmla="*/ 5882354 h 6860965"/>
              <a:gd name="connsiteX294" fmla="*/ 1201494 w 12191853"/>
              <a:gd name="connsiteY294" fmla="*/ 5836777 h 6860965"/>
              <a:gd name="connsiteX295" fmla="*/ 1229980 w 12191853"/>
              <a:gd name="connsiteY295" fmla="*/ 5812564 h 6860965"/>
              <a:gd name="connsiteX296" fmla="*/ 1302620 w 12191853"/>
              <a:gd name="connsiteY296" fmla="*/ 5804730 h 6860965"/>
              <a:gd name="connsiteX297" fmla="*/ 1360304 w 12191853"/>
              <a:gd name="connsiteY297" fmla="*/ 5846747 h 6860965"/>
              <a:gd name="connsiteX298" fmla="*/ 1385229 w 12191853"/>
              <a:gd name="connsiteY298" fmla="*/ 5865263 h 6860965"/>
              <a:gd name="connsiteX299" fmla="*/ 1418700 w 12191853"/>
              <a:gd name="connsiteY299" fmla="*/ 5867399 h 6860965"/>
              <a:gd name="connsiteX300" fmla="*/ 1352470 w 12191853"/>
              <a:gd name="connsiteY300" fmla="*/ 6031906 h 6860965"/>
              <a:gd name="connsiteX301" fmla="*/ 1435079 w 12191853"/>
              <a:gd name="connsiteY301" fmla="*/ 5857429 h 6860965"/>
              <a:gd name="connsiteX302" fmla="*/ 1521250 w 12191853"/>
              <a:gd name="connsiteY302" fmla="*/ 5855293 h 6860965"/>
              <a:gd name="connsiteX303" fmla="*/ 1535493 w 12191853"/>
              <a:gd name="connsiteY303" fmla="*/ 5748470 h 6860965"/>
              <a:gd name="connsiteX304" fmla="*/ 1569676 w 12191853"/>
              <a:gd name="connsiteY304" fmla="*/ 5704317 h 6860965"/>
              <a:gd name="connsiteX305" fmla="*/ 1687893 w 12191853"/>
              <a:gd name="connsiteY305" fmla="*/ 5561887 h 6860965"/>
              <a:gd name="connsiteX306" fmla="*/ 1668665 w 12191853"/>
              <a:gd name="connsiteY306" fmla="*/ 5545508 h 6860965"/>
              <a:gd name="connsiteX307" fmla="*/ 1515552 w 12191853"/>
              <a:gd name="connsiteY307" fmla="*/ 5583964 h 6860965"/>
              <a:gd name="connsiteX308" fmla="*/ 1499885 w 12191853"/>
              <a:gd name="connsiteY308" fmla="*/ 5601768 h 6860965"/>
              <a:gd name="connsiteX309" fmla="*/ 1493476 w 12191853"/>
              <a:gd name="connsiteY309" fmla="*/ 5687226 h 6860965"/>
              <a:gd name="connsiteX310" fmla="*/ 1480657 w 12191853"/>
              <a:gd name="connsiteY310" fmla="*/ 5665149 h 6860965"/>
              <a:gd name="connsiteX311" fmla="*/ 1492764 w 12191853"/>
              <a:gd name="connsiteY311" fmla="*/ 5546220 h 6860965"/>
              <a:gd name="connsiteX312" fmla="*/ 1497749 w 12191853"/>
              <a:gd name="connsiteY312" fmla="*/ 5296255 h 6860965"/>
              <a:gd name="connsiteX313" fmla="*/ 1511279 w 12191853"/>
              <a:gd name="connsiteY313" fmla="*/ 5252102 h 6860965"/>
              <a:gd name="connsiteX314" fmla="*/ 1634481 w 12191853"/>
              <a:gd name="connsiteY314" fmla="*/ 5026350 h 6860965"/>
              <a:gd name="connsiteX315" fmla="*/ 1502734 w 12191853"/>
              <a:gd name="connsiteY315" fmla="*/ 5076201 h 6860965"/>
              <a:gd name="connsiteX316" fmla="*/ 1474248 w 12191853"/>
              <a:gd name="connsiteY316" fmla="*/ 5053413 h 6860965"/>
              <a:gd name="connsiteX317" fmla="*/ 1462853 w 12191853"/>
              <a:gd name="connsiteY317" fmla="*/ 4963681 h 6860965"/>
              <a:gd name="connsiteX318" fmla="*/ 1342500 w 12191853"/>
              <a:gd name="connsiteY318" fmla="*/ 4770689 h 6860965"/>
              <a:gd name="connsiteX319" fmla="*/ 1207904 w 12191853"/>
              <a:gd name="connsiteY319" fmla="*/ 4707308 h 6860965"/>
              <a:gd name="connsiteX320" fmla="*/ 1171584 w 12191853"/>
              <a:gd name="connsiteY320" fmla="*/ 4701610 h 6860965"/>
              <a:gd name="connsiteX321" fmla="*/ 1328257 w 12191853"/>
              <a:gd name="connsiteY321" fmla="*/ 4779235 h 6860965"/>
              <a:gd name="connsiteX322" fmla="*/ 1420836 w 12191853"/>
              <a:gd name="connsiteY322" fmla="*/ 4880360 h 6860965"/>
              <a:gd name="connsiteX323" fmla="*/ 1463565 w 12191853"/>
              <a:gd name="connsiteY323" fmla="*/ 5076913 h 6860965"/>
              <a:gd name="connsiteX324" fmla="*/ 1307605 w 12191853"/>
              <a:gd name="connsiteY324" fmla="*/ 5091868 h 6860965"/>
              <a:gd name="connsiteX325" fmla="*/ 1289089 w 12191853"/>
              <a:gd name="connsiteY325" fmla="*/ 5094717 h 6860965"/>
              <a:gd name="connsiteX326" fmla="*/ 1297635 w 12191853"/>
              <a:gd name="connsiteY326" fmla="*/ 5113233 h 6860965"/>
              <a:gd name="connsiteX327" fmla="*/ 1430094 w 12191853"/>
              <a:gd name="connsiteY327" fmla="*/ 5302665 h 6860965"/>
              <a:gd name="connsiteX328" fmla="*/ 1473535 w 12191853"/>
              <a:gd name="connsiteY328" fmla="*/ 5307650 h 6860965"/>
              <a:gd name="connsiteX329" fmla="*/ 1478521 w 12191853"/>
              <a:gd name="connsiteY329" fmla="*/ 5308362 h 6860965"/>
              <a:gd name="connsiteX330" fmla="*/ 1482793 w 12191853"/>
              <a:gd name="connsiteY330" fmla="*/ 5335424 h 6860965"/>
              <a:gd name="connsiteX331" fmla="*/ 1466414 w 12191853"/>
              <a:gd name="connsiteY331" fmla="*/ 5620283 h 6860965"/>
              <a:gd name="connsiteX332" fmla="*/ 1404457 w 12191853"/>
              <a:gd name="connsiteY332" fmla="*/ 5672983 h 6860965"/>
              <a:gd name="connsiteX333" fmla="*/ 1351758 w 12191853"/>
              <a:gd name="connsiteY333" fmla="*/ 5625268 h 6860965"/>
              <a:gd name="connsiteX334" fmla="*/ 1349622 w 12191853"/>
              <a:gd name="connsiteY334" fmla="*/ 5607465 h 6860965"/>
              <a:gd name="connsiteX335" fmla="*/ 1328257 w 12191853"/>
              <a:gd name="connsiteY335" fmla="*/ 5591085 h 6860965"/>
              <a:gd name="connsiteX336" fmla="*/ 1232829 w 12191853"/>
              <a:gd name="connsiteY336" fmla="*/ 5596070 h 6860965"/>
              <a:gd name="connsiteX337" fmla="*/ 1194373 w 12191853"/>
              <a:gd name="connsiteY337" fmla="*/ 5628829 h 6860965"/>
              <a:gd name="connsiteX338" fmla="*/ 1191524 w 12191853"/>
              <a:gd name="connsiteY338" fmla="*/ 5661588 h 6860965"/>
              <a:gd name="connsiteX339" fmla="*/ 1168023 w 12191853"/>
              <a:gd name="connsiteY339" fmla="*/ 5682952 h 6860965"/>
              <a:gd name="connsiteX340" fmla="*/ 1069747 w 12191853"/>
              <a:gd name="connsiteY340" fmla="*/ 5676543 h 6860965"/>
              <a:gd name="connsiteX341" fmla="*/ 1051231 w 12191853"/>
              <a:gd name="connsiteY341" fmla="*/ 5667285 h 6860965"/>
              <a:gd name="connsiteX342" fmla="*/ 1045534 w 12191853"/>
              <a:gd name="connsiteY342" fmla="*/ 5607465 h 6860965"/>
              <a:gd name="connsiteX343" fmla="*/ 1017760 w 12191853"/>
              <a:gd name="connsiteY343" fmla="*/ 5581115 h 6860965"/>
              <a:gd name="connsiteX344" fmla="*/ 950818 w 12191853"/>
              <a:gd name="connsiteY344" fmla="*/ 5571857 h 6860965"/>
              <a:gd name="connsiteX345" fmla="*/ 919483 w 12191853"/>
              <a:gd name="connsiteY345" fmla="*/ 5529128 h 6860965"/>
              <a:gd name="connsiteX346" fmla="*/ 928029 w 12191853"/>
              <a:gd name="connsiteY346" fmla="*/ 5444382 h 6860965"/>
              <a:gd name="connsiteX347" fmla="*/ 942984 w 12191853"/>
              <a:gd name="connsiteY347" fmla="*/ 5314059 h 6860965"/>
              <a:gd name="connsiteX348" fmla="*/ 956515 w 12191853"/>
              <a:gd name="connsiteY348" fmla="*/ 5186584 h 6860965"/>
              <a:gd name="connsiteX349" fmla="*/ 971470 w 12191853"/>
              <a:gd name="connsiteY349" fmla="*/ 5061958 h 6860965"/>
              <a:gd name="connsiteX350" fmla="*/ 991410 w 12191853"/>
              <a:gd name="connsiteY350" fmla="*/ 4927362 h 6860965"/>
              <a:gd name="connsiteX351" fmla="*/ 1121734 w 12191853"/>
              <a:gd name="connsiteY351" fmla="*/ 4683095 h 6860965"/>
              <a:gd name="connsiteX352" fmla="*/ 1346339 w 12191853"/>
              <a:gd name="connsiteY352" fmla="*/ 4669197 h 6860965"/>
              <a:gd name="connsiteX353" fmla="*/ 1258466 w 12191853"/>
              <a:gd name="connsiteY353" fmla="*/ 4672413 h 6860965"/>
              <a:gd name="connsiteX354" fmla="*/ 1235678 w 12191853"/>
              <a:gd name="connsiteY354" fmla="*/ 4680958 h 6860965"/>
              <a:gd name="connsiteX355" fmla="*/ 1262739 w 12191853"/>
              <a:gd name="connsiteY355" fmla="*/ 4680958 h 6860965"/>
              <a:gd name="connsiteX356" fmla="*/ 1522674 w 12191853"/>
              <a:gd name="connsiteY356" fmla="*/ 4711581 h 6860965"/>
              <a:gd name="connsiteX357" fmla="*/ 1754122 w 12191853"/>
              <a:gd name="connsiteY357" fmla="*/ 4909558 h 6860965"/>
              <a:gd name="connsiteX358" fmla="*/ 1806821 w 12191853"/>
              <a:gd name="connsiteY358" fmla="*/ 5093293 h 6860965"/>
              <a:gd name="connsiteX359" fmla="*/ 1831747 w 12191853"/>
              <a:gd name="connsiteY359" fmla="*/ 5272754 h 6860965"/>
              <a:gd name="connsiteX360" fmla="*/ 1818928 w 12191853"/>
              <a:gd name="connsiteY360" fmla="*/ 5647345 h 6860965"/>
              <a:gd name="connsiteX361" fmla="*/ 1846702 w 12191853"/>
              <a:gd name="connsiteY361" fmla="*/ 5261360 h 6860965"/>
              <a:gd name="connsiteX362" fmla="*/ 1773350 w 12191853"/>
              <a:gd name="connsiteY362" fmla="*/ 4906709 h 6860965"/>
              <a:gd name="connsiteX363" fmla="*/ 1601010 w 12191853"/>
              <a:gd name="connsiteY363" fmla="*/ 4716565 h 6860965"/>
              <a:gd name="connsiteX364" fmla="*/ 1346339 w 12191853"/>
              <a:gd name="connsiteY364" fmla="*/ 4669197 h 6860965"/>
              <a:gd name="connsiteX365" fmla="*/ 862957 w 12191853"/>
              <a:gd name="connsiteY365" fmla="*/ 4661197 h 6860965"/>
              <a:gd name="connsiteX366" fmla="*/ 740734 w 12191853"/>
              <a:gd name="connsiteY366" fmla="*/ 4684519 h 6860965"/>
              <a:gd name="connsiteX367" fmla="*/ 582636 w 12191853"/>
              <a:gd name="connsiteY367" fmla="*/ 4808433 h 6860965"/>
              <a:gd name="connsiteX368" fmla="*/ 500027 w 12191853"/>
              <a:gd name="connsiteY368" fmla="*/ 5008547 h 6860965"/>
              <a:gd name="connsiteX369" fmla="*/ 408872 w 12191853"/>
              <a:gd name="connsiteY369" fmla="*/ 5688650 h 6860965"/>
              <a:gd name="connsiteX370" fmla="*/ 421691 w 12191853"/>
              <a:gd name="connsiteY370" fmla="*/ 5858141 h 6860965"/>
              <a:gd name="connsiteX371" fmla="*/ 423827 w 12191853"/>
              <a:gd name="connsiteY371" fmla="*/ 5820397 h 6860965"/>
              <a:gd name="connsiteX372" fmla="*/ 433797 w 12191853"/>
              <a:gd name="connsiteY372" fmla="*/ 5429427 h 6860965"/>
              <a:gd name="connsiteX373" fmla="*/ 565545 w 12191853"/>
              <a:gd name="connsiteY373" fmla="*/ 4889618 h 6860965"/>
              <a:gd name="connsiteX374" fmla="*/ 743582 w 12191853"/>
              <a:gd name="connsiteY374" fmla="*/ 4703747 h 6860965"/>
              <a:gd name="connsiteX375" fmla="*/ 747855 w 12191853"/>
              <a:gd name="connsiteY375" fmla="*/ 4700898 h 6860965"/>
              <a:gd name="connsiteX376" fmla="*/ 1055504 w 12191853"/>
              <a:gd name="connsiteY376" fmla="*/ 4677397 h 6860965"/>
              <a:gd name="connsiteX377" fmla="*/ 1059064 w 12191853"/>
              <a:gd name="connsiteY377" fmla="*/ 4670988 h 6860965"/>
              <a:gd name="connsiteX378" fmla="*/ 987850 w 12191853"/>
              <a:gd name="connsiteY378" fmla="*/ 4662442 h 6860965"/>
              <a:gd name="connsiteX379" fmla="*/ 862957 w 12191853"/>
              <a:gd name="connsiteY379" fmla="*/ 4661197 h 6860965"/>
              <a:gd name="connsiteX380" fmla="*/ 1371342 w 12191853"/>
              <a:gd name="connsiteY380" fmla="*/ 4573958 h 6860965"/>
              <a:gd name="connsiteX381" fmla="*/ 1212177 w 12191853"/>
              <a:gd name="connsiteY381" fmla="*/ 4623274 h 6860965"/>
              <a:gd name="connsiteX382" fmla="*/ 1536917 w 12191853"/>
              <a:gd name="connsiteY382" fmla="*/ 4587667 h 6860965"/>
              <a:gd name="connsiteX383" fmla="*/ 1371342 w 12191853"/>
              <a:gd name="connsiteY383" fmla="*/ 4573958 h 6860965"/>
              <a:gd name="connsiteX384" fmla="*/ 880393 w 12191853"/>
              <a:gd name="connsiteY384" fmla="*/ 4556844 h 6860965"/>
              <a:gd name="connsiteX385" fmla="*/ 654564 w 12191853"/>
              <a:gd name="connsiteY385" fmla="*/ 4582681 h 6860965"/>
              <a:gd name="connsiteX386" fmla="*/ 588334 w 12191853"/>
              <a:gd name="connsiteY386" fmla="*/ 4606182 h 6860965"/>
              <a:gd name="connsiteX387" fmla="*/ 616107 w 12191853"/>
              <a:gd name="connsiteY387" fmla="*/ 4606895 h 6860965"/>
              <a:gd name="connsiteX388" fmla="*/ 826192 w 12191853"/>
              <a:gd name="connsiteY388" fmla="*/ 4581969 h 6860965"/>
              <a:gd name="connsiteX389" fmla="*/ 1065474 w 12191853"/>
              <a:gd name="connsiteY389" fmla="*/ 4643214 h 6860965"/>
              <a:gd name="connsiteX390" fmla="*/ 1030578 w 12191853"/>
              <a:gd name="connsiteY390" fmla="*/ 4599061 h 6860965"/>
              <a:gd name="connsiteX391" fmla="*/ 956515 w 12191853"/>
              <a:gd name="connsiteY391" fmla="*/ 4567014 h 6860965"/>
              <a:gd name="connsiteX392" fmla="*/ 880393 w 12191853"/>
              <a:gd name="connsiteY392" fmla="*/ 4556844 h 6860965"/>
              <a:gd name="connsiteX393" fmla="*/ 373807 w 12191853"/>
              <a:gd name="connsiteY393" fmla="*/ 3228879 h 6860965"/>
              <a:gd name="connsiteX394" fmla="*/ 355290 w 12191853"/>
              <a:gd name="connsiteY394" fmla="*/ 3238339 h 6860965"/>
              <a:gd name="connsiteX395" fmla="*/ 282831 w 12191853"/>
              <a:gd name="connsiteY395" fmla="*/ 3329584 h 6860965"/>
              <a:gd name="connsiteX396" fmla="*/ 421308 w 12191853"/>
              <a:gd name="connsiteY396" fmla="*/ 3347296 h 6860965"/>
              <a:gd name="connsiteX397" fmla="*/ 433653 w 12191853"/>
              <a:gd name="connsiteY397" fmla="*/ 3270543 h 6860965"/>
              <a:gd name="connsiteX398" fmla="*/ 430969 w 12191853"/>
              <a:gd name="connsiteY398" fmla="*/ 3258198 h 6860965"/>
              <a:gd name="connsiteX399" fmla="*/ 395545 w 12191853"/>
              <a:gd name="connsiteY399" fmla="*/ 3231898 h 6860965"/>
              <a:gd name="connsiteX400" fmla="*/ 373807 w 12191853"/>
              <a:gd name="connsiteY400" fmla="*/ 3228879 h 6860965"/>
              <a:gd name="connsiteX401" fmla="*/ 556565 w 12191853"/>
              <a:gd name="connsiteY401" fmla="*/ 3175004 h 6860965"/>
              <a:gd name="connsiteX402" fmla="*/ 434190 w 12191853"/>
              <a:gd name="connsiteY402" fmla="*/ 3321533 h 6860965"/>
              <a:gd name="connsiteX403" fmla="*/ 559786 w 12191853"/>
              <a:gd name="connsiteY403" fmla="*/ 3222237 h 6860965"/>
              <a:gd name="connsiteX404" fmla="*/ 582328 w 12191853"/>
              <a:gd name="connsiteY404" fmla="*/ 3211502 h 6860965"/>
              <a:gd name="connsiteX405" fmla="*/ 575351 w 12191853"/>
              <a:gd name="connsiteY405" fmla="*/ 3186812 h 6860965"/>
              <a:gd name="connsiteX406" fmla="*/ 556565 w 12191853"/>
              <a:gd name="connsiteY406" fmla="*/ 3175004 h 6860965"/>
              <a:gd name="connsiteX407" fmla="*/ 457806 w 12191853"/>
              <a:gd name="connsiteY407" fmla="*/ 3134213 h 6860965"/>
              <a:gd name="connsiteX408" fmla="*/ 434727 w 12191853"/>
              <a:gd name="connsiteY408" fmla="*/ 3142264 h 6860965"/>
              <a:gd name="connsiteX409" fmla="*/ 364951 w 12191853"/>
              <a:gd name="connsiteY409" fmla="*/ 3224921 h 6860965"/>
              <a:gd name="connsiteX410" fmla="*/ 438484 w 12191853"/>
              <a:gd name="connsiteY410" fmla="*/ 3254441 h 6860965"/>
              <a:gd name="connsiteX411" fmla="*/ 471225 w 12191853"/>
              <a:gd name="connsiteY411" fmla="*/ 3155145 h 6860965"/>
              <a:gd name="connsiteX412" fmla="*/ 457806 w 12191853"/>
              <a:gd name="connsiteY412" fmla="*/ 3134213 h 6860965"/>
              <a:gd name="connsiteX413" fmla="*/ 547977 w 12191853"/>
              <a:gd name="connsiteY413" fmla="*/ 3107913 h 6860965"/>
              <a:gd name="connsiteX414" fmla="*/ 485716 w 12191853"/>
              <a:gd name="connsiteY414" fmla="*/ 3144411 h 6860965"/>
              <a:gd name="connsiteX415" fmla="*/ 456196 w 12191853"/>
              <a:gd name="connsiteY415" fmla="*/ 3224384 h 6860965"/>
              <a:gd name="connsiteX416" fmla="*/ 562469 w 12191853"/>
              <a:gd name="connsiteY416" fmla="*/ 3166953 h 6860965"/>
              <a:gd name="connsiteX417" fmla="*/ 567837 w 12191853"/>
              <a:gd name="connsiteY417" fmla="*/ 3157292 h 6860965"/>
              <a:gd name="connsiteX418" fmla="*/ 563006 w 12191853"/>
              <a:gd name="connsiteY418" fmla="*/ 3120794 h 6860965"/>
              <a:gd name="connsiteX419" fmla="*/ 547977 w 12191853"/>
              <a:gd name="connsiteY419" fmla="*/ 3107913 h 6860965"/>
              <a:gd name="connsiteX420" fmla="*/ 478336 w 12191853"/>
              <a:gd name="connsiteY420" fmla="*/ 3094897 h 6860965"/>
              <a:gd name="connsiteX421" fmla="*/ 470151 w 12191853"/>
              <a:gd name="connsiteY421" fmla="*/ 3099861 h 6860965"/>
              <a:gd name="connsiteX422" fmla="*/ 447071 w 12191853"/>
              <a:gd name="connsiteY422" fmla="*/ 3127235 h 6860965"/>
              <a:gd name="connsiteX423" fmla="*/ 466931 w 12191853"/>
              <a:gd name="connsiteY423" fmla="*/ 3130456 h 6860965"/>
              <a:gd name="connsiteX424" fmla="*/ 485716 w 12191853"/>
              <a:gd name="connsiteY424" fmla="*/ 3123478 h 6860965"/>
              <a:gd name="connsiteX425" fmla="*/ 490547 w 12191853"/>
              <a:gd name="connsiteY425" fmla="*/ 3114353 h 6860965"/>
              <a:gd name="connsiteX426" fmla="*/ 487327 w 12191853"/>
              <a:gd name="connsiteY426" fmla="*/ 3097178 h 6860965"/>
              <a:gd name="connsiteX427" fmla="*/ 478336 w 12191853"/>
              <a:gd name="connsiteY427" fmla="*/ 3094897 h 6860965"/>
              <a:gd name="connsiteX428" fmla="*/ 173832 w 12191853"/>
              <a:gd name="connsiteY428" fmla="*/ 3057424 h 6860965"/>
              <a:gd name="connsiteX429" fmla="*/ 173863 w 12191853"/>
              <a:gd name="connsiteY429" fmla="*/ 3063667 h 6860965"/>
              <a:gd name="connsiteX430" fmla="*/ 172438 w 12191853"/>
              <a:gd name="connsiteY430" fmla="*/ 3428999 h 6860965"/>
              <a:gd name="connsiteX431" fmla="*/ 172060 w 12191853"/>
              <a:gd name="connsiteY431" fmla="*/ 3485281 h 6860965"/>
              <a:gd name="connsiteX432" fmla="*/ 172053 w 12191853"/>
              <a:gd name="connsiteY432" fmla="*/ 3486119 h 6860965"/>
              <a:gd name="connsiteX433" fmla="*/ 188366 w 12191853"/>
              <a:gd name="connsiteY433" fmla="*/ 3458400 h 6860965"/>
              <a:gd name="connsiteX434" fmla="*/ 216813 w 12191853"/>
              <a:gd name="connsiteY434" fmla="*/ 3376816 h 6860965"/>
              <a:gd name="connsiteX435" fmla="*/ 218423 w 12191853"/>
              <a:gd name="connsiteY435" fmla="*/ 3326363 h 6860965"/>
              <a:gd name="connsiteX436" fmla="*/ 194806 w 12191853"/>
              <a:gd name="connsiteY436" fmla="*/ 3128845 h 6860965"/>
              <a:gd name="connsiteX437" fmla="*/ 185682 w 12191853"/>
              <a:gd name="connsiteY437" fmla="*/ 3083961 h 6860965"/>
              <a:gd name="connsiteX438" fmla="*/ 173832 w 12191853"/>
              <a:gd name="connsiteY438" fmla="*/ 3057424 h 6860965"/>
              <a:gd name="connsiteX439" fmla="*/ 522214 w 12191853"/>
              <a:gd name="connsiteY439" fmla="*/ 3041894 h 6860965"/>
              <a:gd name="connsiteX440" fmla="*/ 515237 w 12191853"/>
              <a:gd name="connsiteY440" fmla="*/ 3046188 h 6860965"/>
              <a:gd name="connsiteX441" fmla="*/ 494304 w 12191853"/>
              <a:gd name="connsiteY441" fmla="*/ 3070878 h 6860965"/>
              <a:gd name="connsiteX442" fmla="*/ 498598 w 12191853"/>
              <a:gd name="connsiteY442" fmla="*/ 3097714 h 6860965"/>
              <a:gd name="connsiteX443" fmla="*/ 523288 w 12191853"/>
              <a:gd name="connsiteY443" fmla="*/ 3051019 h 6860965"/>
              <a:gd name="connsiteX444" fmla="*/ 522214 w 12191853"/>
              <a:gd name="connsiteY444" fmla="*/ 3041894 h 6860965"/>
              <a:gd name="connsiteX445" fmla="*/ 173704 w 12191853"/>
              <a:gd name="connsiteY445" fmla="*/ 3032233 h 6860965"/>
              <a:gd name="connsiteX446" fmla="*/ 173766 w 12191853"/>
              <a:gd name="connsiteY446" fmla="*/ 3044456 h 6860965"/>
              <a:gd name="connsiteX447" fmla="*/ 196417 w 12191853"/>
              <a:gd name="connsiteY447" fmla="*/ 3103082 h 6860965"/>
              <a:gd name="connsiteX448" fmla="*/ 218960 w 12191853"/>
              <a:gd name="connsiteY448" fmla="*/ 3408484 h 6860965"/>
              <a:gd name="connsiteX449" fmla="*/ 245259 w 12191853"/>
              <a:gd name="connsiteY449" fmla="*/ 3370912 h 6860965"/>
              <a:gd name="connsiteX450" fmla="*/ 276927 w 12191853"/>
              <a:gd name="connsiteY450" fmla="*/ 3257125 h 6860965"/>
              <a:gd name="connsiteX451" fmla="*/ 257068 w 12191853"/>
              <a:gd name="connsiteY451" fmla="*/ 3119184 h 6860965"/>
              <a:gd name="connsiteX452" fmla="*/ 231304 w 12191853"/>
              <a:gd name="connsiteY452" fmla="*/ 3045115 h 6860965"/>
              <a:gd name="connsiteX453" fmla="*/ 216276 w 12191853"/>
              <a:gd name="connsiteY453" fmla="*/ 3032233 h 6860965"/>
              <a:gd name="connsiteX454" fmla="*/ 173704 w 12191853"/>
              <a:gd name="connsiteY454" fmla="*/ 3032233 h 6860965"/>
              <a:gd name="connsiteX455" fmla="*/ 232915 w 12191853"/>
              <a:gd name="connsiteY455" fmla="*/ 3030086 h 6860965"/>
              <a:gd name="connsiteX456" fmla="*/ 284978 w 12191853"/>
              <a:gd name="connsiteY456" fmla="*/ 3315092 h 6860965"/>
              <a:gd name="connsiteX457" fmla="*/ 327916 w 12191853"/>
              <a:gd name="connsiteY457" fmla="*/ 3261419 h 6860965"/>
              <a:gd name="connsiteX458" fmla="*/ 355827 w 12191853"/>
              <a:gd name="connsiteY458" fmla="*/ 3171247 h 6860965"/>
              <a:gd name="connsiteX459" fmla="*/ 353680 w 12191853"/>
              <a:gd name="connsiteY459" fmla="*/ 3147631 h 6860965"/>
              <a:gd name="connsiteX460" fmla="*/ 302153 w 12191853"/>
              <a:gd name="connsiteY460" fmla="*/ 3038674 h 6860965"/>
              <a:gd name="connsiteX461" fmla="*/ 288735 w 12191853"/>
              <a:gd name="connsiteY461" fmla="*/ 3030086 h 6860965"/>
              <a:gd name="connsiteX462" fmla="*/ 232915 w 12191853"/>
              <a:gd name="connsiteY462" fmla="*/ 3030086 h 6860965"/>
              <a:gd name="connsiteX463" fmla="*/ 554955 w 12191853"/>
              <a:gd name="connsiteY463" fmla="*/ 3026866 h 6860965"/>
              <a:gd name="connsiteX464" fmla="*/ 542610 w 12191853"/>
              <a:gd name="connsiteY464" fmla="*/ 3033306 h 6860965"/>
              <a:gd name="connsiteX465" fmla="*/ 499135 w 12191853"/>
              <a:gd name="connsiteY465" fmla="*/ 3115427 h 6860965"/>
              <a:gd name="connsiteX466" fmla="*/ 552808 w 12191853"/>
              <a:gd name="connsiteY466" fmla="*/ 3102008 h 6860965"/>
              <a:gd name="connsiteX467" fmla="*/ 561396 w 12191853"/>
              <a:gd name="connsiteY467" fmla="*/ 3093958 h 6860965"/>
              <a:gd name="connsiteX468" fmla="*/ 560323 w 12191853"/>
              <a:gd name="connsiteY468" fmla="*/ 3037600 h 6860965"/>
              <a:gd name="connsiteX469" fmla="*/ 554955 w 12191853"/>
              <a:gd name="connsiteY469" fmla="*/ 3026866 h 6860965"/>
              <a:gd name="connsiteX470" fmla="*/ 380516 w 12191853"/>
              <a:gd name="connsiteY470" fmla="*/ 3021498 h 6860965"/>
              <a:gd name="connsiteX471" fmla="*/ 302690 w 12191853"/>
              <a:gd name="connsiteY471" fmla="*/ 3029013 h 6860965"/>
              <a:gd name="connsiteX472" fmla="*/ 359584 w 12191853"/>
              <a:gd name="connsiteY472" fmla="*/ 3220090 h 6860965"/>
              <a:gd name="connsiteX473" fmla="*/ 412720 w 12191853"/>
              <a:gd name="connsiteY473" fmla="*/ 3155682 h 6860965"/>
              <a:gd name="connsiteX474" fmla="*/ 417551 w 12191853"/>
              <a:gd name="connsiteY474" fmla="*/ 3146558 h 6860965"/>
              <a:gd name="connsiteX475" fmla="*/ 397692 w 12191853"/>
              <a:gd name="connsiteY475" fmla="*/ 3031696 h 6860965"/>
              <a:gd name="connsiteX476" fmla="*/ 380516 w 12191853"/>
              <a:gd name="connsiteY476" fmla="*/ 3021498 h 6860965"/>
              <a:gd name="connsiteX477" fmla="*/ 434727 w 12191853"/>
              <a:gd name="connsiteY477" fmla="*/ 3013984 h 6860965"/>
              <a:gd name="connsiteX478" fmla="*/ 396618 w 12191853"/>
              <a:gd name="connsiteY478" fmla="*/ 3019351 h 6860965"/>
              <a:gd name="connsiteX479" fmla="*/ 423992 w 12191853"/>
              <a:gd name="connsiteY479" fmla="*/ 3073562 h 6860965"/>
              <a:gd name="connsiteX480" fmla="*/ 427212 w 12191853"/>
              <a:gd name="connsiteY480" fmla="*/ 3137433 h 6860965"/>
              <a:gd name="connsiteX481" fmla="*/ 449755 w 12191853"/>
              <a:gd name="connsiteY481" fmla="*/ 3111670 h 6860965"/>
              <a:gd name="connsiteX482" fmla="*/ 450829 w 12191853"/>
              <a:gd name="connsiteY482" fmla="*/ 3022572 h 6860965"/>
              <a:gd name="connsiteX483" fmla="*/ 434727 w 12191853"/>
              <a:gd name="connsiteY483" fmla="*/ 3013984 h 6860965"/>
              <a:gd name="connsiteX484" fmla="*/ 488400 w 12191853"/>
              <a:gd name="connsiteY484" fmla="*/ 3003787 h 6860965"/>
              <a:gd name="connsiteX485" fmla="*/ 451365 w 12191853"/>
              <a:gd name="connsiteY485" fmla="*/ 3012374 h 6860965"/>
              <a:gd name="connsiteX486" fmla="*/ 469614 w 12191853"/>
              <a:gd name="connsiteY486" fmla="*/ 3084833 h 6860965"/>
              <a:gd name="connsiteX487" fmla="*/ 473372 w 12191853"/>
              <a:gd name="connsiteY487" fmla="*/ 3083223 h 6860965"/>
              <a:gd name="connsiteX488" fmla="*/ 499135 w 12191853"/>
              <a:gd name="connsiteY488" fmla="*/ 3052629 h 6860965"/>
              <a:gd name="connsiteX489" fmla="*/ 500745 w 12191853"/>
              <a:gd name="connsiteY489" fmla="*/ 3009690 h 6860965"/>
              <a:gd name="connsiteX490" fmla="*/ 488400 w 12191853"/>
              <a:gd name="connsiteY490" fmla="*/ 3003787 h 6860965"/>
              <a:gd name="connsiteX491" fmla="*/ 734761 w 12191853"/>
              <a:gd name="connsiteY491" fmla="*/ 2998419 h 6860965"/>
              <a:gd name="connsiteX492" fmla="*/ 576425 w 12191853"/>
              <a:gd name="connsiteY492" fmla="*/ 3158366 h 6860965"/>
              <a:gd name="connsiteX493" fmla="*/ 734761 w 12191853"/>
              <a:gd name="connsiteY493" fmla="*/ 2998419 h 6860965"/>
              <a:gd name="connsiteX494" fmla="*/ 631909 w 12191853"/>
              <a:gd name="connsiteY494" fmla="*/ 2996339 h 6860965"/>
              <a:gd name="connsiteX495" fmla="*/ 607018 w 12191853"/>
              <a:gd name="connsiteY495" fmla="*/ 3003249 h 6860965"/>
              <a:gd name="connsiteX496" fmla="*/ 569984 w 12191853"/>
              <a:gd name="connsiteY496" fmla="*/ 3079466 h 6860965"/>
              <a:gd name="connsiteX497" fmla="*/ 659618 w 12191853"/>
              <a:gd name="connsiteY497" fmla="*/ 2997882 h 6860965"/>
              <a:gd name="connsiteX498" fmla="*/ 631909 w 12191853"/>
              <a:gd name="connsiteY498" fmla="*/ 2996339 h 6860965"/>
              <a:gd name="connsiteX499" fmla="*/ 785751 w 12191853"/>
              <a:gd name="connsiteY499" fmla="*/ 2995735 h 6860965"/>
              <a:gd name="connsiteX500" fmla="*/ 732614 w 12191853"/>
              <a:gd name="connsiteY500" fmla="*/ 3006470 h 6860965"/>
              <a:gd name="connsiteX501" fmla="*/ 580718 w 12191853"/>
              <a:gd name="connsiteY501" fmla="*/ 3166416 h 6860965"/>
              <a:gd name="connsiteX502" fmla="*/ 588233 w 12191853"/>
              <a:gd name="connsiteY502" fmla="*/ 3195937 h 6860965"/>
              <a:gd name="connsiteX503" fmla="*/ 785751 w 12191853"/>
              <a:gd name="connsiteY503" fmla="*/ 2995735 h 6860965"/>
              <a:gd name="connsiteX504" fmla="*/ 524789 w 12191853"/>
              <a:gd name="connsiteY504" fmla="*/ 2995073 h 6860965"/>
              <a:gd name="connsiteX505" fmla="*/ 503429 w 12191853"/>
              <a:gd name="connsiteY505" fmla="*/ 3001639 h 6860965"/>
              <a:gd name="connsiteX506" fmla="*/ 516847 w 12191853"/>
              <a:gd name="connsiteY506" fmla="*/ 3033843 h 6860965"/>
              <a:gd name="connsiteX507" fmla="*/ 530802 w 12191853"/>
              <a:gd name="connsiteY507" fmla="*/ 2999492 h 6860965"/>
              <a:gd name="connsiteX508" fmla="*/ 524789 w 12191853"/>
              <a:gd name="connsiteY508" fmla="*/ 2995073 h 6860965"/>
              <a:gd name="connsiteX509" fmla="*/ 614532 w 12191853"/>
              <a:gd name="connsiteY509" fmla="*/ 2994125 h 6860965"/>
              <a:gd name="connsiteX510" fmla="*/ 569984 w 12191853"/>
              <a:gd name="connsiteY510" fmla="*/ 3017741 h 6860965"/>
              <a:gd name="connsiteX511" fmla="*/ 614532 w 12191853"/>
              <a:gd name="connsiteY511" fmla="*/ 2994125 h 6860965"/>
              <a:gd name="connsiteX512" fmla="*/ 553882 w 12191853"/>
              <a:gd name="connsiteY512" fmla="*/ 2988758 h 6860965"/>
              <a:gd name="connsiteX513" fmla="*/ 537243 w 12191853"/>
              <a:gd name="connsiteY513" fmla="*/ 2995199 h 6860965"/>
              <a:gd name="connsiteX514" fmla="*/ 540463 w 12191853"/>
              <a:gd name="connsiteY514" fmla="*/ 3002176 h 6860965"/>
              <a:gd name="connsiteX515" fmla="*/ 553882 w 12191853"/>
              <a:gd name="connsiteY515" fmla="*/ 2988758 h 6860965"/>
              <a:gd name="connsiteX516" fmla="*/ 604267 w 12191853"/>
              <a:gd name="connsiteY516" fmla="*/ 2970844 h 6860965"/>
              <a:gd name="connsiteX517" fmla="*/ 599504 w 12191853"/>
              <a:gd name="connsiteY517" fmla="*/ 2972656 h 6860965"/>
              <a:gd name="connsiteX518" fmla="*/ 583402 w 12191853"/>
              <a:gd name="connsiteY518" fmla="*/ 2978560 h 6860965"/>
              <a:gd name="connsiteX519" fmla="*/ 599504 w 12191853"/>
              <a:gd name="connsiteY519" fmla="*/ 2982854 h 6860965"/>
              <a:gd name="connsiteX520" fmla="*/ 607555 w 12191853"/>
              <a:gd name="connsiteY520" fmla="*/ 2979097 h 6860965"/>
              <a:gd name="connsiteX521" fmla="*/ 608629 w 12191853"/>
              <a:gd name="connsiteY521" fmla="*/ 2972656 h 6860965"/>
              <a:gd name="connsiteX522" fmla="*/ 604267 w 12191853"/>
              <a:gd name="connsiteY522" fmla="*/ 2970844 h 6860965"/>
              <a:gd name="connsiteX523" fmla="*/ 543684 w 12191853"/>
              <a:gd name="connsiteY523" fmla="*/ 2968898 h 6860965"/>
              <a:gd name="connsiteX524" fmla="*/ 542610 w 12191853"/>
              <a:gd name="connsiteY524" fmla="*/ 2979633 h 6860965"/>
              <a:gd name="connsiteX525" fmla="*/ 560323 w 12191853"/>
              <a:gd name="connsiteY525" fmla="*/ 2976413 h 6860965"/>
              <a:gd name="connsiteX526" fmla="*/ 543684 w 12191853"/>
              <a:gd name="connsiteY526" fmla="*/ 2968898 h 6860965"/>
              <a:gd name="connsiteX527" fmla="*/ 637612 w 12191853"/>
              <a:gd name="connsiteY527" fmla="*/ 2961384 h 6860965"/>
              <a:gd name="connsiteX528" fmla="*/ 616679 w 12191853"/>
              <a:gd name="connsiteY528" fmla="*/ 2974803 h 6860965"/>
              <a:gd name="connsiteX529" fmla="*/ 619363 w 12191853"/>
              <a:gd name="connsiteY529" fmla="*/ 2985000 h 6860965"/>
              <a:gd name="connsiteX530" fmla="*/ 633318 w 12191853"/>
              <a:gd name="connsiteY530" fmla="*/ 2980170 h 6860965"/>
              <a:gd name="connsiteX531" fmla="*/ 637612 w 12191853"/>
              <a:gd name="connsiteY531" fmla="*/ 2961384 h 6860965"/>
              <a:gd name="connsiteX532" fmla="*/ 518457 w 12191853"/>
              <a:gd name="connsiteY532" fmla="*/ 2950113 h 6860965"/>
              <a:gd name="connsiteX533" fmla="*/ 505576 w 12191853"/>
              <a:gd name="connsiteY533" fmla="*/ 2991441 h 6860965"/>
              <a:gd name="connsiteX534" fmla="*/ 535633 w 12191853"/>
              <a:gd name="connsiteY534" fmla="*/ 2975876 h 6860965"/>
              <a:gd name="connsiteX535" fmla="*/ 518457 w 12191853"/>
              <a:gd name="connsiteY535" fmla="*/ 2950113 h 6860965"/>
              <a:gd name="connsiteX536" fmla="*/ 672500 w 12191853"/>
              <a:gd name="connsiteY536" fmla="*/ 2949576 h 6860965"/>
              <a:gd name="connsiteX537" fmla="*/ 642443 w 12191853"/>
              <a:gd name="connsiteY537" fmla="*/ 2970509 h 6860965"/>
              <a:gd name="connsiteX538" fmla="*/ 641369 w 12191853"/>
              <a:gd name="connsiteY538" fmla="*/ 2986074 h 6860965"/>
              <a:gd name="connsiteX539" fmla="*/ 659618 w 12191853"/>
              <a:gd name="connsiteY539" fmla="*/ 2988758 h 6860965"/>
              <a:gd name="connsiteX540" fmla="*/ 665522 w 12191853"/>
              <a:gd name="connsiteY540" fmla="*/ 2976950 h 6860965"/>
              <a:gd name="connsiteX541" fmla="*/ 672500 w 12191853"/>
              <a:gd name="connsiteY541" fmla="*/ 2949576 h 6860965"/>
              <a:gd name="connsiteX542" fmla="*/ 605408 w 12191853"/>
              <a:gd name="connsiteY542" fmla="*/ 2942599 h 6860965"/>
              <a:gd name="connsiteX543" fmla="*/ 582865 w 12191853"/>
              <a:gd name="connsiteY543" fmla="*/ 2968898 h 6860965"/>
              <a:gd name="connsiteX544" fmla="*/ 605408 w 12191853"/>
              <a:gd name="connsiteY544" fmla="*/ 2942599 h 6860965"/>
              <a:gd name="connsiteX545" fmla="*/ 567837 w 12191853"/>
              <a:gd name="connsiteY545" fmla="*/ 2940452 h 6860965"/>
              <a:gd name="connsiteX546" fmla="*/ 570520 w 12191853"/>
              <a:gd name="connsiteY546" fmla="*/ 2959237 h 6860965"/>
              <a:gd name="connsiteX547" fmla="*/ 575888 w 12191853"/>
              <a:gd name="connsiteY547" fmla="*/ 2940988 h 6860965"/>
              <a:gd name="connsiteX548" fmla="*/ 567837 w 12191853"/>
              <a:gd name="connsiteY548" fmla="*/ 2940452 h 6860965"/>
              <a:gd name="connsiteX549" fmla="*/ 720269 w 12191853"/>
              <a:gd name="connsiteY549" fmla="*/ 2931327 h 6860965"/>
              <a:gd name="connsiteX550" fmla="*/ 699873 w 12191853"/>
              <a:gd name="connsiteY550" fmla="*/ 2938305 h 6860965"/>
              <a:gd name="connsiteX551" fmla="*/ 671426 w 12191853"/>
              <a:gd name="connsiteY551" fmla="*/ 2981244 h 6860965"/>
              <a:gd name="connsiteX552" fmla="*/ 685918 w 12191853"/>
              <a:gd name="connsiteY552" fmla="*/ 2989831 h 6860965"/>
              <a:gd name="connsiteX553" fmla="*/ 698800 w 12191853"/>
              <a:gd name="connsiteY553" fmla="*/ 2983927 h 6860965"/>
              <a:gd name="connsiteX554" fmla="*/ 720269 w 12191853"/>
              <a:gd name="connsiteY554" fmla="*/ 2931327 h 6860965"/>
              <a:gd name="connsiteX555" fmla="*/ 552271 w 12191853"/>
              <a:gd name="connsiteY555" fmla="*/ 2925423 h 6860965"/>
              <a:gd name="connsiteX556" fmla="*/ 525972 w 12191853"/>
              <a:gd name="connsiteY556" fmla="*/ 2947429 h 6860965"/>
              <a:gd name="connsiteX557" fmla="*/ 549588 w 12191853"/>
              <a:gd name="connsiteY557" fmla="*/ 2952796 h 6860965"/>
              <a:gd name="connsiteX558" fmla="*/ 552271 w 12191853"/>
              <a:gd name="connsiteY558" fmla="*/ 2925423 h 6860965"/>
              <a:gd name="connsiteX559" fmla="*/ 474981 w 12191853"/>
              <a:gd name="connsiteY559" fmla="*/ 2913078 h 6860965"/>
              <a:gd name="connsiteX560" fmla="*/ 449755 w 12191853"/>
              <a:gd name="connsiteY560" fmla="*/ 3004860 h 6860965"/>
              <a:gd name="connsiteX561" fmla="*/ 466394 w 12191853"/>
              <a:gd name="connsiteY561" fmla="*/ 3001639 h 6860965"/>
              <a:gd name="connsiteX562" fmla="*/ 510943 w 12191853"/>
              <a:gd name="connsiteY562" fmla="*/ 2956554 h 6860965"/>
              <a:gd name="connsiteX563" fmla="*/ 506112 w 12191853"/>
              <a:gd name="connsiteY563" fmla="*/ 2938841 h 6860965"/>
              <a:gd name="connsiteX564" fmla="*/ 474981 w 12191853"/>
              <a:gd name="connsiteY564" fmla="*/ 2913078 h 6860965"/>
              <a:gd name="connsiteX565" fmla="*/ 605677 w 12191853"/>
              <a:gd name="connsiteY565" fmla="*/ 2912139 h 6860965"/>
              <a:gd name="connsiteX566" fmla="*/ 598967 w 12191853"/>
              <a:gd name="connsiteY566" fmla="*/ 2917909 h 6860965"/>
              <a:gd name="connsiteX567" fmla="*/ 596821 w 12191853"/>
              <a:gd name="connsiteY567" fmla="*/ 2930791 h 6860965"/>
              <a:gd name="connsiteX568" fmla="*/ 612923 w 12191853"/>
              <a:gd name="connsiteY568" fmla="*/ 2924886 h 6860965"/>
              <a:gd name="connsiteX569" fmla="*/ 622047 w 12191853"/>
              <a:gd name="connsiteY569" fmla="*/ 2919519 h 6860965"/>
              <a:gd name="connsiteX570" fmla="*/ 613996 w 12191853"/>
              <a:gd name="connsiteY570" fmla="*/ 2915225 h 6860965"/>
              <a:gd name="connsiteX571" fmla="*/ 605677 w 12191853"/>
              <a:gd name="connsiteY571" fmla="*/ 2912139 h 6860965"/>
              <a:gd name="connsiteX572" fmla="*/ 639222 w 12191853"/>
              <a:gd name="connsiteY572" fmla="*/ 2912005 h 6860965"/>
              <a:gd name="connsiteX573" fmla="*/ 618826 w 12191853"/>
              <a:gd name="connsiteY573" fmla="*/ 2929717 h 6860965"/>
              <a:gd name="connsiteX574" fmla="*/ 620973 w 12191853"/>
              <a:gd name="connsiteY574" fmla="*/ 2956017 h 6860965"/>
              <a:gd name="connsiteX575" fmla="*/ 649957 w 12191853"/>
              <a:gd name="connsiteY575" fmla="*/ 2946356 h 6860965"/>
              <a:gd name="connsiteX576" fmla="*/ 644590 w 12191853"/>
              <a:gd name="connsiteY576" fmla="*/ 2931327 h 6860965"/>
              <a:gd name="connsiteX577" fmla="*/ 639222 w 12191853"/>
              <a:gd name="connsiteY577" fmla="*/ 2912005 h 6860965"/>
              <a:gd name="connsiteX578" fmla="*/ 557102 w 12191853"/>
              <a:gd name="connsiteY578" fmla="*/ 2909858 h 6860965"/>
              <a:gd name="connsiteX579" fmla="*/ 571057 w 12191853"/>
              <a:gd name="connsiteY579" fmla="*/ 2933474 h 6860965"/>
              <a:gd name="connsiteX580" fmla="*/ 590916 w 12191853"/>
              <a:gd name="connsiteY580" fmla="*/ 2914689 h 6860965"/>
              <a:gd name="connsiteX581" fmla="*/ 557102 w 12191853"/>
              <a:gd name="connsiteY581" fmla="*/ 2909858 h 6860965"/>
              <a:gd name="connsiteX582" fmla="*/ 802389 w 12191853"/>
              <a:gd name="connsiteY582" fmla="*/ 2902880 h 6860965"/>
              <a:gd name="connsiteX583" fmla="*/ 739055 w 12191853"/>
              <a:gd name="connsiteY583" fmla="*/ 2925423 h 6860965"/>
              <a:gd name="connsiteX584" fmla="*/ 705777 w 12191853"/>
              <a:gd name="connsiteY584" fmla="*/ 2971046 h 6860965"/>
              <a:gd name="connsiteX585" fmla="*/ 722416 w 12191853"/>
              <a:gd name="connsiteY585" fmla="*/ 2990368 h 6860965"/>
              <a:gd name="connsiteX586" fmla="*/ 741739 w 12191853"/>
              <a:gd name="connsiteY586" fmla="*/ 2990368 h 6860965"/>
              <a:gd name="connsiteX587" fmla="*/ 753010 w 12191853"/>
              <a:gd name="connsiteY587" fmla="*/ 2980706 h 6860965"/>
              <a:gd name="connsiteX588" fmla="*/ 771259 w 12191853"/>
              <a:gd name="connsiteY588" fmla="*/ 2938841 h 6860965"/>
              <a:gd name="connsiteX589" fmla="*/ 802389 w 12191853"/>
              <a:gd name="connsiteY589" fmla="*/ 2902880 h 6860965"/>
              <a:gd name="connsiteX590" fmla="*/ 544757 w 12191853"/>
              <a:gd name="connsiteY590" fmla="*/ 2893756 h 6860965"/>
              <a:gd name="connsiteX591" fmla="*/ 498061 w 12191853"/>
              <a:gd name="connsiteY591" fmla="*/ 2922739 h 6860965"/>
              <a:gd name="connsiteX592" fmla="*/ 531875 w 12191853"/>
              <a:gd name="connsiteY592" fmla="*/ 2936158 h 6860965"/>
              <a:gd name="connsiteX593" fmla="*/ 544757 w 12191853"/>
              <a:gd name="connsiteY593" fmla="*/ 2893756 h 6860965"/>
              <a:gd name="connsiteX594" fmla="*/ 441704 w 12191853"/>
              <a:gd name="connsiteY594" fmla="*/ 2886241 h 6860965"/>
              <a:gd name="connsiteX595" fmla="*/ 404670 w 12191853"/>
              <a:gd name="connsiteY595" fmla="*/ 3008617 h 6860965"/>
              <a:gd name="connsiteX596" fmla="*/ 465857 w 12191853"/>
              <a:gd name="connsiteY596" fmla="*/ 2964604 h 6860965"/>
              <a:gd name="connsiteX597" fmla="*/ 441704 w 12191853"/>
              <a:gd name="connsiteY597" fmla="*/ 2886241 h 6860965"/>
              <a:gd name="connsiteX598" fmla="*/ 553345 w 12191853"/>
              <a:gd name="connsiteY598" fmla="*/ 2882485 h 6860965"/>
              <a:gd name="connsiteX599" fmla="*/ 574278 w 12191853"/>
              <a:gd name="connsiteY599" fmla="*/ 2908248 h 6860965"/>
              <a:gd name="connsiteX600" fmla="*/ 607018 w 12191853"/>
              <a:gd name="connsiteY600" fmla="*/ 2885705 h 6860965"/>
              <a:gd name="connsiteX601" fmla="*/ 553345 w 12191853"/>
              <a:gd name="connsiteY601" fmla="*/ 2882485 h 6860965"/>
              <a:gd name="connsiteX602" fmla="*/ 687528 w 12191853"/>
              <a:gd name="connsiteY602" fmla="*/ 2876044 h 6860965"/>
              <a:gd name="connsiteX603" fmla="*/ 660155 w 12191853"/>
              <a:gd name="connsiteY603" fmla="*/ 2895903 h 6860965"/>
              <a:gd name="connsiteX604" fmla="*/ 655324 w 12191853"/>
              <a:gd name="connsiteY604" fmla="*/ 2937768 h 6860965"/>
              <a:gd name="connsiteX605" fmla="*/ 681087 w 12191853"/>
              <a:gd name="connsiteY605" fmla="*/ 2936158 h 6860965"/>
              <a:gd name="connsiteX606" fmla="*/ 686992 w 12191853"/>
              <a:gd name="connsiteY606" fmla="*/ 2927033 h 6860965"/>
              <a:gd name="connsiteX607" fmla="*/ 687528 w 12191853"/>
              <a:gd name="connsiteY607" fmla="*/ 2876044 h 6860965"/>
              <a:gd name="connsiteX608" fmla="*/ 634928 w 12191853"/>
              <a:gd name="connsiteY608" fmla="*/ 2873360 h 6860965"/>
              <a:gd name="connsiteX609" fmla="*/ 626341 w 12191853"/>
              <a:gd name="connsiteY609" fmla="*/ 2877117 h 6860965"/>
              <a:gd name="connsiteX610" fmla="*/ 612385 w 12191853"/>
              <a:gd name="connsiteY610" fmla="*/ 2896440 h 6860965"/>
              <a:gd name="connsiteX611" fmla="*/ 617753 w 12191853"/>
              <a:gd name="connsiteY611" fmla="*/ 2908784 h 6860965"/>
              <a:gd name="connsiteX612" fmla="*/ 634928 w 12191853"/>
              <a:gd name="connsiteY612" fmla="*/ 2905564 h 6860965"/>
              <a:gd name="connsiteX613" fmla="*/ 672500 w 12191853"/>
              <a:gd name="connsiteY613" fmla="*/ 2877117 h 6860965"/>
              <a:gd name="connsiteX614" fmla="*/ 634928 w 12191853"/>
              <a:gd name="connsiteY614" fmla="*/ 2873360 h 6860965"/>
              <a:gd name="connsiteX615" fmla="*/ 953748 w 12191853"/>
              <a:gd name="connsiteY615" fmla="*/ 2857795 h 6860965"/>
              <a:gd name="connsiteX616" fmla="*/ 853379 w 12191853"/>
              <a:gd name="connsiteY616" fmla="*/ 2884094 h 6860965"/>
              <a:gd name="connsiteX617" fmla="*/ 766965 w 12191853"/>
              <a:gd name="connsiteY617" fmla="*/ 2958701 h 6860965"/>
              <a:gd name="connsiteX618" fmla="*/ 760524 w 12191853"/>
              <a:gd name="connsiteY618" fmla="*/ 2986074 h 6860965"/>
              <a:gd name="connsiteX619" fmla="*/ 786824 w 12191853"/>
              <a:gd name="connsiteY619" fmla="*/ 2986611 h 6860965"/>
              <a:gd name="connsiteX620" fmla="*/ 814734 w 12191853"/>
              <a:gd name="connsiteY620" fmla="*/ 2976950 h 6860965"/>
              <a:gd name="connsiteX621" fmla="*/ 839961 w 12191853"/>
              <a:gd name="connsiteY621" fmla="*/ 2950113 h 6860965"/>
              <a:gd name="connsiteX622" fmla="*/ 953748 w 12191853"/>
              <a:gd name="connsiteY622" fmla="*/ 2857795 h 6860965"/>
              <a:gd name="connsiteX623" fmla="*/ 725637 w 12191853"/>
              <a:gd name="connsiteY623" fmla="*/ 2852964 h 6860965"/>
              <a:gd name="connsiteX624" fmla="*/ 690749 w 12191853"/>
              <a:gd name="connsiteY624" fmla="*/ 2917372 h 6860965"/>
              <a:gd name="connsiteX625" fmla="*/ 708461 w 12191853"/>
              <a:gd name="connsiteY625" fmla="*/ 2927033 h 6860965"/>
              <a:gd name="connsiteX626" fmla="*/ 743886 w 12191853"/>
              <a:gd name="connsiteY626" fmla="*/ 2913615 h 6860965"/>
              <a:gd name="connsiteX627" fmla="*/ 725637 w 12191853"/>
              <a:gd name="connsiteY627" fmla="*/ 2852964 h 6860965"/>
              <a:gd name="connsiteX628" fmla="*/ 535633 w 12191853"/>
              <a:gd name="connsiteY628" fmla="*/ 2842229 h 6860965"/>
              <a:gd name="connsiteX629" fmla="*/ 460490 w 12191853"/>
              <a:gd name="connsiteY629" fmla="*/ 2888388 h 6860965"/>
              <a:gd name="connsiteX630" fmla="*/ 520604 w 12191853"/>
              <a:gd name="connsiteY630" fmla="*/ 2909321 h 6860965"/>
              <a:gd name="connsiteX631" fmla="*/ 535633 w 12191853"/>
              <a:gd name="connsiteY631" fmla="*/ 2842229 h 6860965"/>
              <a:gd name="connsiteX632" fmla="*/ 646200 w 12191853"/>
              <a:gd name="connsiteY632" fmla="*/ 2840082 h 6860965"/>
              <a:gd name="connsiteX633" fmla="*/ 546367 w 12191853"/>
              <a:gd name="connsiteY633" fmla="*/ 2843840 h 6860965"/>
              <a:gd name="connsiteX634" fmla="*/ 586086 w 12191853"/>
              <a:gd name="connsiteY634" fmla="*/ 2881947 h 6860965"/>
              <a:gd name="connsiteX635" fmla="*/ 646200 w 12191853"/>
              <a:gd name="connsiteY635" fmla="*/ 2840082 h 6860965"/>
              <a:gd name="connsiteX636" fmla="*/ 390178 w 12191853"/>
              <a:gd name="connsiteY636" fmla="*/ 2840082 h 6860965"/>
              <a:gd name="connsiteX637" fmla="*/ 316645 w 12191853"/>
              <a:gd name="connsiteY637" fmla="*/ 3019888 h 6860965"/>
              <a:gd name="connsiteX638" fmla="*/ 352606 w 12191853"/>
              <a:gd name="connsiteY638" fmla="*/ 3016668 h 6860965"/>
              <a:gd name="connsiteX639" fmla="*/ 427749 w 12191853"/>
              <a:gd name="connsiteY639" fmla="*/ 2956017 h 6860965"/>
              <a:gd name="connsiteX640" fmla="*/ 434727 w 12191853"/>
              <a:gd name="connsiteY640" fmla="*/ 2925960 h 6860965"/>
              <a:gd name="connsiteX641" fmla="*/ 390178 w 12191853"/>
              <a:gd name="connsiteY641" fmla="*/ 2840082 h 6860965"/>
              <a:gd name="connsiteX642" fmla="*/ 662503 w 12191853"/>
              <a:gd name="connsiteY642" fmla="*/ 2836929 h 6860965"/>
              <a:gd name="connsiteX643" fmla="*/ 651567 w 12191853"/>
              <a:gd name="connsiteY643" fmla="*/ 2847060 h 6860965"/>
              <a:gd name="connsiteX644" fmla="*/ 641906 w 12191853"/>
              <a:gd name="connsiteY644" fmla="*/ 2858331 h 6860965"/>
              <a:gd name="connsiteX645" fmla="*/ 647810 w 12191853"/>
              <a:gd name="connsiteY645" fmla="*/ 2871213 h 6860965"/>
              <a:gd name="connsiteX646" fmla="*/ 721879 w 12191853"/>
              <a:gd name="connsiteY646" fmla="*/ 2844913 h 6860965"/>
              <a:gd name="connsiteX647" fmla="*/ 677867 w 12191853"/>
              <a:gd name="connsiteY647" fmla="*/ 2840082 h 6860965"/>
              <a:gd name="connsiteX648" fmla="*/ 662503 w 12191853"/>
              <a:gd name="connsiteY648" fmla="*/ 2836929 h 6860965"/>
              <a:gd name="connsiteX649" fmla="*/ 807757 w 12191853"/>
              <a:gd name="connsiteY649" fmla="*/ 2803585 h 6860965"/>
              <a:gd name="connsiteX650" fmla="*/ 748716 w 12191853"/>
              <a:gd name="connsiteY650" fmla="*/ 2837935 h 6860965"/>
              <a:gd name="connsiteX651" fmla="*/ 727783 w 12191853"/>
              <a:gd name="connsiteY651" fmla="*/ 2875507 h 6860965"/>
              <a:gd name="connsiteX652" fmla="*/ 757841 w 12191853"/>
              <a:gd name="connsiteY652" fmla="*/ 2908784 h 6860965"/>
              <a:gd name="connsiteX653" fmla="*/ 831373 w 12191853"/>
              <a:gd name="connsiteY653" fmla="*/ 2882485 h 6860965"/>
              <a:gd name="connsiteX654" fmla="*/ 807757 w 12191853"/>
              <a:gd name="connsiteY654" fmla="*/ 2803585 h 6860965"/>
              <a:gd name="connsiteX655" fmla="*/ 338651 w 12191853"/>
              <a:gd name="connsiteY655" fmla="*/ 2781042 h 6860965"/>
              <a:gd name="connsiteX656" fmla="*/ 333821 w 12191853"/>
              <a:gd name="connsiteY656" fmla="*/ 2785872 h 6860965"/>
              <a:gd name="connsiteX657" fmla="*/ 231841 w 12191853"/>
              <a:gd name="connsiteY657" fmla="*/ 3024182 h 6860965"/>
              <a:gd name="connsiteX658" fmla="*/ 276390 w 12191853"/>
              <a:gd name="connsiteY658" fmla="*/ 3022035 h 6860965"/>
              <a:gd name="connsiteX659" fmla="*/ 324696 w 12191853"/>
              <a:gd name="connsiteY659" fmla="*/ 3000566 h 6860965"/>
              <a:gd name="connsiteX660" fmla="*/ 383200 w 12191853"/>
              <a:gd name="connsiteY660" fmla="*/ 2843303 h 6860965"/>
              <a:gd name="connsiteX661" fmla="*/ 376760 w 12191853"/>
              <a:gd name="connsiteY661" fmla="*/ 2823980 h 6860965"/>
              <a:gd name="connsiteX662" fmla="*/ 338651 w 12191853"/>
              <a:gd name="connsiteY662" fmla="*/ 2781042 h 6860965"/>
              <a:gd name="connsiteX663" fmla="*/ 529192 w 12191853"/>
              <a:gd name="connsiteY663" fmla="*/ 2768160 h 6860965"/>
              <a:gd name="connsiteX664" fmla="*/ 406280 w 12191853"/>
              <a:gd name="connsiteY664" fmla="*/ 2842229 h 6860965"/>
              <a:gd name="connsiteX665" fmla="*/ 444388 w 12191853"/>
              <a:gd name="connsiteY665" fmla="*/ 2876580 h 6860965"/>
              <a:gd name="connsiteX666" fmla="*/ 461026 w 12191853"/>
              <a:gd name="connsiteY666" fmla="*/ 2881411 h 6860965"/>
              <a:gd name="connsiteX667" fmla="*/ 532412 w 12191853"/>
              <a:gd name="connsiteY667" fmla="*/ 2834178 h 6860965"/>
              <a:gd name="connsiteX668" fmla="*/ 534559 w 12191853"/>
              <a:gd name="connsiteY668" fmla="*/ 2821297 h 6860965"/>
              <a:gd name="connsiteX669" fmla="*/ 529192 w 12191853"/>
              <a:gd name="connsiteY669" fmla="*/ 2768160 h 6860965"/>
              <a:gd name="connsiteX670" fmla="*/ 873775 w 12191853"/>
              <a:gd name="connsiteY670" fmla="*/ 2767623 h 6860965"/>
              <a:gd name="connsiteX671" fmla="*/ 826543 w 12191853"/>
              <a:gd name="connsiteY671" fmla="*/ 2794460 h 6860965"/>
              <a:gd name="connsiteX672" fmla="*/ 816344 w 12191853"/>
              <a:gd name="connsiteY672" fmla="*/ 2808415 h 6860965"/>
              <a:gd name="connsiteX673" fmla="*/ 824932 w 12191853"/>
              <a:gd name="connsiteY673" fmla="*/ 2865845 h 6860965"/>
              <a:gd name="connsiteX674" fmla="*/ 852306 w 12191853"/>
              <a:gd name="connsiteY674" fmla="*/ 2876044 h 6860965"/>
              <a:gd name="connsiteX675" fmla="*/ 897928 w 12191853"/>
              <a:gd name="connsiteY675" fmla="*/ 2862089 h 6860965"/>
              <a:gd name="connsiteX676" fmla="*/ 873775 w 12191853"/>
              <a:gd name="connsiteY676" fmla="*/ 2767623 h 6860965"/>
              <a:gd name="connsiteX677" fmla="*/ 727246 w 12191853"/>
              <a:gd name="connsiteY677" fmla="*/ 2760109 h 6860965"/>
              <a:gd name="connsiteX678" fmla="*/ 539390 w 12191853"/>
              <a:gd name="connsiteY678" fmla="*/ 2770307 h 6860965"/>
              <a:gd name="connsiteX679" fmla="*/ 541537 w 12191853"/>
              <a:gd name="connsiteY679" fmla="*/ 2815930 h 6860965"/>
              <a:gd name="connsiteX680" fmla="*/ 564616 w 12191853"/>
              <a:gd name="connsiteY680" fmla="*/ 2841693 h 6860965"/>
              <a:gd name="connsiteX681" fmla="*/ 647273 w 12191853"/>
              <a:gd name="connsiteY681" fmla="*/ 2830958 h 6860965"/>
              <a:gd name="connsiteX682" fmla="*/ 727246 w 12191853"/>
              <a:gd name="connsiteY682" fmla="*/ 2760109 h 6860965"/>
              <a:gd name="connsiteX683" fmla="*/ 752473 w 12191853"/>
              <a:gd name="connsiteY683" fmla="*/ 2750448 h 6860965"/>
              <a:gd name="connsiteX684" fmla="*/ 682698 w 12191853"/>
              <a:gd name="connsiteY684" fmla="*/ 2813246 h 6860965"/>
              <a:gd name="connsiteX685" fmla="*/ 671963 w 12191853"/>
              <a:gd name="connsiteY685" fmla="*/ 2827738 h 6860965"/>
              <a:gd name="connsiteX686" fmla="*/ 691286 w 12191853"/>
              <a:gd name="connsiteY686" fmla="*/ 2836326 h 6860965"/>
              <a:gd name="connsiteX687" fmla="*/ 697189 w 12191853"/>
              <a:gd name="connsiteY687" fmla="*/ 2836862 h 6860965"/>
              <a:gd name="connsiteX688" fmla="*/ 812051 w 12191853"/>
              <a:gd name="connsiteY688" fmla="*/ 2792850 h 6860965"/>
              <a:gd name="connsiteX689" fmla="*/ 752473 w 12191853"/>
              <a:gd name="connsiteY689" fmla="*/ 2750448 h 6860965"/>
              <a:gd name="connsiteX690" fmla="*/ 985952 w 12191853"/>
              <a:gd name="connsiteY690" fmla="*/ 2710730 h 6860965"/>
              <a:gd name="connsiteX691" fmla="*/ 936573 w 12191853"/>
              <a:gd name="connsiteY691" fmla="*/ 2734883 h 6860965"/>
              <a:gd name="connsiteX692" fmla="*/ 889340 w 12191853"/>
              <a:gd name="connsiteY692" fmla="*/ 2759572 h 6860965"/>
              <a:gd name="connsiteX693" fmla="*/ 882363 w 12191853"/>
              <a:gd name="connsiteY693" fmla="*/ 2767086 h 6860965"/>
              <a:gd name="connsiteX694" fmla="*/ 897928 w 12191853"/>
              <a:gd name="connsiteY694" fmla="*/ 2852964 h 6860965"/>
              <a:gd name="connsiteX695" fmla="*/ 914030 w 12191853"/>
              <a:gd name="connsiteY695" fmla="*/ 2857795 h 6860965"/>
              <a:gd name="connsiteX696" fmla="*/ 968777 w 12191853"/>
              <a:gd name="connsiteY696" fmla="*/ 2844913 h 6860965"/>
              <a:gd name="connsiteX697" fmla="*/ 973071 w 12191853"/>
              <a:gd name="connsiteY697" fmla="*/ 2835252 h 6860965"/>
              <a:gd name="connsiteX698" fmla="*/ 963409 w 12191853"/>
              <a:gd name="connsiteY698" fmla="*/ 2805731 h 6860965"/>
              <a:gd name="connsiteX699" fmla="*/ 985952 w 12191853"/>
              <a:gd name="connsiteY699" fmla="*/ 2710730 h 6860965"/>
              <a:gd name="connsiteX700" fmla="*/ 525435 w 12191853"/>
              <a:gd name="connsiteY700" fmla="*/ 2705362 h 6860965"/>
              <a:gd name="connsiteX701" fmla="*/ 344555 w 12191853"/>
              <a:gd name="connsiteY701" fmla="*/ 2778358 h 6860965"/>
              <a:gd name="connsiteX702" fmla="*/ 379443 w 12191853"/>
              <a:gd name="connsiteY702" fmla="*/ 2816466 h 6860965"/>
              <a:gd name="connsiteX703" fmla="*/ 444924 w 12191853"/>
              <a:gd name="connsiteY703" fmla="*/ 2834715 h 6860965"/>
              <a:gd name="connsiteX704" fmla="*/ 525435 w 12191853"/>
              <a:gd name="connsiteY704" fmla="*/ 2705362 h 6860965"/>
              <a:gd name="connsiteX705" fmla="*/ 1008521 w 12191853"/>
              <a:gd name="connsiteY705" fmla="*/ 2701391 h 6860965"/>
              <a:gd name="connsiteX706" fmla="*/ 992930 w 12191853"/>
              <a:gd name="connsiteY706" fmla="*/ 2713950 h 6860965"/>
              <a:gd name="connsiteX707" fmla="*/ 977365 w 12191853"/>
              <a:gd name="connsiteY707" fmla="*/ 2829348 h 6860965"/>
              <a:gd name="connsiteX708" fmla="*/ 996687 w 12191853"/>
              <a:gd name="connsiteY708" fmla="*/ 2839009 h 6860965"/>
              <a:gd name="connsiteX709" fmla="*/ 1071248 w 12191853"/>
              <a:gd name="connsiteY709" fmla="*/ 2825284 h 6860965"/>
              <a:gd name="connsiteX710" fmla="*/ 1054079 w 12191853"/>
              <a:gd name="connsiteY710" fmla="*/ 2803733 h 6860965"/>
              <a:gd name="connsiteX711" fmla="*/ 1008521 w 12191853"/>
              <a:gd name="connsiteY711" fmla="*/ 2701391 h 6860965"/>
              <a:gd name="connsiteX712" fmla="*/ 836472 w 12191853"/>
              <a:gd name="connsiteY712" fmla="*/ 2690065 h 6860965"/>
              <a:gd name="connsiteX713" fmla="*/ 831373 w 12191853"/>
              <a:gd name="connsiteY713" fmla="*/ 2691944 h 6860965"/>
              <a:gd name="connsiteX714" fmla="*/ 765355 w 12191853"/>
              <a:gd name="connsiteY714" fmla="*/ 2739713 h 6860965"/>
              <a:gd name="connsiteX715" fmla="*/ 761598 w 12191853"/>
              <a:gd name="connsiteY715" fmla="*/ 2755278 h 6860965"/>
              <a:gd name="connsiteX716" fmla="*/ 826543 w 12191853"/>
              <a:gd name="connsiteY716" fmla="*/ 2784262 h 6860965"/>
              <a:gd name="connsiteX717" fmla="*/ 879679 w 12191853"/>
              <a:gd name="connsiteY717" fmla="*/ 2755278 h 6860965"/>
              <a:gd name="connsiteX718" fmla="*/ 839961 w 12191853"/>
              <a:gd name="connsiteY718" fmla="*/ 2694628 h 6860965"/>
              <a:gd name="connsiteX719" fmla="*/ 836472 w 12191853"/>
              <a:gd name="connsiteY719" fmla="*/ 2690065 h 6860965"/>
              <a:gd name="connsiteX720" fmla="*/ 822249 w 12191853"/>
              <a:gd name="connsiteY720" fmla="*/ 2686576 h 6860965"/>
              <a:gd name="connsiteX721" fmla="*/ 712218 w 12191853"/>
              <a:gd name="connsiteY721" fmla="*/ 2710193 h 6860965"/>
              <a:gd name="connsiteX722" fmla="*/ 544757 w 12191853"/>
              <a:gd name="connsiteY722" fmla="*/ 2700532 h 6860965"/>
              <a:gd name="connsiteX723" fmla="*/ 535633 w 12191853"/>
              <a:gd name="connsiteY723" fmla="*/ 2706436 h 6860965"/>
              <a:gd name="connsiteX724" fmla="*/ 590916 w 12191853"/>
              <a:gd name="connsiteY724" fmla="*/ 2777821 h 6860965"/>
              <a:gd name="connsiteX725" fmla="*/ 822249 w 12191853"/>
              <a:gd name="connsiteY725" fmla="*/ 2686576 h 6860965"/>
              <a:gd name="connsiteX726" fmla="*/ 857136 w 12191853"/>
              <a:gd name="connsiteY726" fmla="*/ 2680136 h 6860965"/>
              <a:gd name="connsiteX727" fmla="*/ 846401 w 12191853"/>
              <a:gd name="connsiteY727" fmla="*/ 2692481 h 6860965"/>
              <a:gd name="connsiteX728" fmla="*/ 879143 w 12191853"/>
              <a:gd name="connsiteY728" fmla="*/ 2746154 h 6860965"/>
              <a:gd name="connsiteX729" fmla="*/ 894171 w 12191853"/>
              <a:gd name="connsiteY729" fmla="*/ 2748301 h 6860965"/>
              <a:gd name="connsiteX730" fmla="*/ 981122 w 12191853"/>
              <a:gd name="connsiteY730" fmla="*/ 2704289 h 6860965"/>
              <a:gd name="connsiteX731" fmla="*/ 980048 w 12191853"/>
              <a:gd name="connsiteY731" fmla="*/ 2702142 h 6860965"/>
              <a:gd name="connsiteX732" fmla="*/ 857136 w 12191853"/>
              <a:gd name="connsiteY732" fmla="*/ 2680136 h 6860965"/>
              <a:gd name="connsiteX733" fmla="*/ 195258 w 12191853"/>
              <a:gd name="connsiteY733" fmla="*/ 2637817 h 6860965"/>
              <a:gd name="connsiteX734" fmla="*/ 191223 w 12191853"/>
              <a:gd name="connsiteY734" fmla="*/ 2667425 h 6860965"/>
              <a:gd name="connsiteX735" fmla="*/ 174608 w 12191853"/>
              <a:gd name="connsiteY735" fmla="*/ 2973614 h 6860965"/>
              <a:gd name="connsiteX736" fmla="*/ 173709 w 12191853"/>
              <a:gd name="connsiteY736" fmla="*/ 3023996 h 6860965"/>
              <a:gd name="connsiteX737" fmla="*/ 199562 w 12191853"/>
              <a:gd name="connsiteY737" fmla="*/ 3024710 h 6860965"/>
              <a:gd name="connsiteX738" fmla="*/ 262435 w 12191853"/>
              <a:gd name="connsiteY738" fmla="*/ 2971046 h 6860965"/>
              <a:gd name="connsiteX739" fmla="*/ 324696 w 12191853"/>
              <a:gd name="connsiteY739" fmla="*/ 2792313 h 6860965"/>
              <a:gd name="connsiteX740" fmla="*/ 312888 w 12191853"/>
              <a:gd name="connsiteY740" fmla="*/ 2762256 h 6860965"/>
              <a:gd name="connsiteX741" fmla="*/ 249017 w 12191853"/>
              <a:gd name="connsiteY741" fmla="*/ 2696037 h 6860965"/>
              <a:gd name="connsiteX742" fmla="*/ 195258 w 12191853"/>
              <a:gd name="connsiteY742" fmla="*/ 2637817 h 6860965"/>
              <a:gd name="connsiteX743" fmla="*/ 926579 w 12191853"/>
              <a:gd name="connsiteY743" fmla="*/ 2634854 h 6860965"/>
              <a:gd name="connsiteX744" fmla="*/ 904637 w 12191853"/>
              <a:gd name="connsiteY744" fmla="*/ 2647865 h 6860965"/>
              <a:gd name="connsiteX745" fmla="*/ 872165 w 12191853"/>
              <a:gd name="connsiteY745" fmla="*/ 2666718 h 6860965"/>
              <a:gd name="connsiteX746" fmla="*/ 864114 w 12191853"/>
              <a:gd name="connsiteY746" fmla="*/ 2675305 h 6860965"/>
              <a:gd name="connsiteX747" fmla="*/ 985416 w 12191853"/>
              <a:gd name="connsiteY747" fmla="*/ 2696238 h 6860965"/>
              <a:gd name="connsiteX748" fmla="*/ 999907 w 12191853"/>
              <a:gd name="connsiteY748" fmla="*/ 2695701 h 6860965"/>
              <a:gd name="connsiteX749" fmla="*/ 1005077 w 12191853"/>
              <a:gd name="connsiteY749" fmla="*/ 2693656 h 6860965"/>
              <a:gd name="connsiteX750" fmla="*/ 1004941 w 12191853"/>
              <a:gd name="connsiteY750" fmla="*/ 2693350 h 6860965"/>
              <a:gd name="connsiteX751" fmla="*/ 942984 w 12191853"/>
              <a:gd name="connsiteY751" fmla="*/ 2641363 h 6860965"/>
              <a:gd name="connsiteX752" fmla="*/ 926579 w 12191853"/>
              <a:gd name="connsiteY752" fmla="*/ 2634854 h 6860965"/>
              <a:gd name="connsiteX753" fmla="*/ 522816 w 12191853"/>
              <a:gd name="connsiteY753" fmla="*/ 2344396 h 6860965"/>
              <a:gd name="connsiteX754" fmla="*/ 487921 w 12191853"/>
              <a:gd name="connsiteY754" fmla="*/ 2365050 h 6860965"/>
              <a:gd name="connsiteX755" fmla="*/ 422403 w 12191853"/>
              <a:gd name="connsiteY755" fmla="*/ 2468309 h 6860965"/>
              <a:gd name="connsiteX756" fmla="*/ 321278 w 12191853"/>
              <a:gd name="connsiteY756" fmla="*/ 2494660 h 6860965"/>
              <a:gd name="connsiteX757" fmla="*/ 230835 w 12191853"/>
              <a:gd name="connsiteY757" fmla="*/ 2530980 h 6860965"/>
              <a:gd name="connsiteX758" fmla="*/ 201692 w 12191853"/>
              <a:gd name="connsiteY758" fmla="*/ 2611497 h 6860965"/>
              <a:gd name="connsiteX759" fmla="*/ 196815 w 12191853"/>
              <a:gd name="connsiteY759" fmla="*/ 2629571 h 6860965"/>
              <a:gd name="connsiteX760" fmla="*/ 246266 w 12191853"/>
              <a:gd name="connsiteY760" fmla="*/ 2680404 h 6860965"/>
              <a:gd name="connsiteX761" fmla="*/ 294639 w 12191853"/>
              <a:gd name="connsiteY761" fmla="*/ 2733809 h 6860965"/>
              <a:gd name="connsiteX762" fmla="*/ 388031 w 12191853"/>
              <a:gd name="connsiteY762" fmla="*/ 2772454 h 6860965"/>
              <a:gd name="connsiteX763" fmla="*/ 518994 w 12191853"/>
              <a:gd name="connsiteY763" fmla="*/ 2704289 h 6860965"/>
              <a:gd name="connsiteX764" fmla="*/ 529192 w 12191853"/>
              <a:gd name="connsiteY764" fmla="*/ 2686576 h 6860965"/>
              <a:gd name="connsiteX765" fmla="*/ 557280 w 12191853"/>
              <a:gd name="connsiteY765" fmla="*/ 2350663 h 6860965"/>
              <a:gd name="connsiteX766" fmla="*/ 566494 w 12191853"/>
              <a:gd name="connsiteY766" fmla="*/ 2352338 h 6860965"/>
              <a:gd name="connsiteX767" fmla="*/ 565807 w 12191853"/>
              <a:gd name="connsiteY767" fmla="*/ 2360596 h 6860965"/>
              <a:gd name="connsiteX768" fmla="*/ 537780 w 12191853"/>
              <a:gd name="connsiteY768" fmla="*/ 2673158 h 6860965"/>
              <a:gd name="connsiteX769" fmla="*/ 553882 w 12191853"/>
              <a:gd name="connsiteY769" fmla="*/ 2697311 h 6860965"/>
              <a:gd name="connsiteX770" fmla="*/ 565153 w 12191853"/>
              <a:gd name="connsiteY770" fmla="*/ 2700532 h 6860965"/>
              <a:gd name="connsiteX771" fmla="*/ 720269 w 12191853"/>
              <a:gd name="connsiteY771" fmla="*/ 2703216 h 6860965"/>
              <a:gd name="connsiteX772" fmla="*/ 875603 w 12191853"/>
              <a:gd name="connsiteY772" fmla="*/ 2657626 h 6860965"/>
              <a:gd name="connsiteX773" fmla="*/ 917713 w 12191853"/>
              <a:gd name="connsiteY773" fmla="*/ 2631336 h 6860965"/>
              <a:gd name="connsiteX774" fmla="*/ 893401 w 12191853"/>
              <a:gd name="connsiteY774" fmla="*/ 2621690 h 6860965"/>
              <a:gd name="connsiteX775" fmla="*/ 862511 w 12191853"/>
              <a:gd name="connsiteY775" fmla="*/ 2577980 h 6860965"/>
              <a:gd name="connsiteX776" fmla="*/ 828328 w 12191853"/>
              <a:gd name="connsiteY776" fmla="*/ 2493947 h 6860965"/>
              <a:gd name="connsiteX777" fmla="*/ 757113 w 12191853"/>
              <a:gd name="connsiteY777" fmla="*/ 2412763 h 6860965"/>
              <a:gd name="connsiteX778" fmla="*/ 602787 w 12191853"/>
              <a:gd name="connsiteY778" fmla="*/ 2358937 h 6860965"/>
              <a:gd name="connsiteX779" fmla="*/ 566494 w 12191853"/>
              <a:gd name="connsiteY779" fmla="*/ 2352338 h 6860965"/>
              <a:gd name="connsiteX780" fmla="*/ 566538 w 12191853"/>
              <a:gd name="connsiteY780" fmla="*/ 2351798 h 6860965"/>
              <a:gd name="connsiteX781" fmla="*/ 557346 w 12191853"/>
              <a:gd name="connsiteY781" fmla="*/ 2349883 h 6860965"/>
              <a:gd name="connsiteX782" fmla="*/ 557280 w 12191853"/>
              <a:gd name="connsiteY782" fmla="*/ 2350663 h 6860965"/>
              <a:gd name="connsiteX783" fmla="*/ 522816 w 12191853"/>
              <a:gd name="connsiteY783" fmla="*/ 2344396 h 6860965"/>
              <a:gd name="connsiteX784" fmla="*/ 2287968 w 12191853"/>
              <a:gd name="connsiteY784" fmla="*/ 1632514 h 6860965"/>
              <a:gd name="connsiteX785" fmla="*/ 2276129 w 12191853"/>
              <a:gd name="connsiteY785" fmla="*/ 1635808 h 6860965"/>
              <a:gd name="connsiteX786" fmla="*/ 2281825 w 12191853"/>
              <a:gd name="connsiteY786" fmla="*/ 1665718 h 6860965"/>
              <a:gd name="connsiteX787" fmla="*/ 2292509 w 12191853"/>
              <a:gd name="connsiteY787" fmla="*/ 1682097 h 6860965"/>
              <a:gd name="connsiteX788" fmla="*/ 2281825 w 12191853"/>
              <a:gd name="connsiteY788" fmla="*/ 1708447 h 6860965"/>
              <a:gd name="connsiteX789" fmla="*/ 2247642 w 12191853"/>
              <a:gd name="connsiteY789" fmla="*/ 1704174 h 6860965"/>
              <a:gd name="connsiteX790" fmla="*/ 2207050 w 12191853"/>
              <a:gd name="connsiteY790" fmla="*/ 1704886 h 6860965"/>
              <a:gd name="connsiteX791" fmla="*/ 2214884 w 12191853"/>
              <a:gd name="connsiteY791" fmla="*/ 1731948 h 6860965"/>
              <a:gd name="connsiteX792" fmla="*/ 2286099 w 12191853"/>
              <a:gd name="connsiteY792" fmla="*/ 1756161 h 6860965"/>
              <a:gd name="connsiteX793" fmla="*/ 2331677 w 12191853"/>
              <a:gd name="connsiteY793" fmla="*/ 1692067 h 6860965"/>
              <a:gd name="connsiteX794" fmla="*/ 2300341 w 12191853"/>
              <a:gd name="connsiteY794" fmla="*/ 1639368 h 6860965"/>
              <a:gd name="connsiteX795" fmla="*/ 2287968 w 12191853"/>
              <a:gd name="connsiteY795" fmla="*/ 1632514 h 6860965"/>
              <a:gd name="connsiteX796" fmla="*/ 2080287 w 12191853"/>
              <a:gd name="connsiteY796" fmla="*/ 1631357 h 6860965"/>
              <a:gd name="connsiteX797" fmla="*/ 2069605 w 12191853"/>
              <a:gd name="connsiteY797" fmla="*/ 1636520 h 6860965"/>
              <a:gd name="connsiteX798" fmla="*/ 2034709 w 12191853"/>
              <a:gd name="connsiteY798" fmla="*/ 1710583 h 6860965"/>
              <a:gd name="connsiteX799" fmla="*/ 2096666 w 12191853"/>
              <a:gd name="connsiteY799" fmla="*/ 1759722 h 6860965"/>
              <a:gd name="connsiteX800" fmla="*/ 2151502 w 12191853"/>
              <a:gd name="connsiteY800" fmla="*/ 1729811 h 6860965"/>
              <a:gd name="connsiteX801" fmla="*/ 2155776 w 12191853"/>
              <a:gd name="connsiteY801" fmla="*/ 1704174 h 6860965"/>
              <a:gd name="connsiteX802" fmla="*/ 2118744 w 12191853"/>
              <a:gd name="connsiteY802" fmla="*/ 1702037 h 6860965"/>
              <a:gd name="connsiteX803" fmla="*/ 2077438 w 12191853"/>
              <a:gd name="connsiteY803" fmla="*/ 1702750 h 6860965"/>
              <a:gd name="connsiteX804" fmla="*/ 2087408 w 12191853"/>
              <a:gd name="connsiteY804" fmla="*/ 1662869 h 6860965"/>
              <a:gd name="connsiteX805" fmla="*/ 2088833 w 12191853"/>
              <a:gd name="connsiteY805" fmla="*/ 1635808 h 6860965"/>
              <a:gd name="connsiteX806" fmla="*/ 2080287 w 12191853"/>
              <a:gd name="connsiteY806" fmla="*/ 1631357 h 6860965"/>
              <a:gd name="connsiteX807" fmla="*/ 466913 w 12191853"/>
              <a:gd name="connsiteY807" fmla="*/ 673505 h 6860965"/>
              <a:gd name="connsiteX808" fmla="*/ 425251 w 12191853"/>
              <a:gd name="connsiteY808" fmla="*/ 712862 h 6860965"/>
              <a:gd name="connsiteX809" fmla="*/ 443055 w 12191853"/>
              <a:gd name="connsiteY809" fmla="*/ 743484 h 6860965"/>
              <a:gd name="connsiteX810" fmla="*/ 552726 w 12191853"/>
              <a:gd name="connsiteY810" fmla="*/ 760576 h 6860965"/>
              <a:gd name="connsiteX811" fmla="*/ 576939 w 12191853"/>
              <a:gd name="connsiteY811" fmla="*/ 776243 h 6860965"/>
              <a:gd name="connsiteX812" fmla="*/ 667382 w 12191853"/>
              <a:gd name="connsiteY812" fmla="*/ 956417 h 6860965"/>
              <a:gd name="connsiteX813" fmla="*/ 655988 w 12191853"/>
              <a:gd name="connsiteY813" fmla="*/ 1004131 h 6860965"/>
              <a:gd name="connsiteX814" fmla="*/ 589758 w 12191853"/>
              <a:gd name="connsiteY814" fmla="*/ 1048996 h 6860965"/>
              <a:gd name="connsiteX815" fmla="*/ 522104 w 12191853"/>
              <a:gd name="connsiteY815" fmla="*/ 1082467 h 6860965"/>
              <a:gd name="connsiteX816" fmla="*/ 480087 w 12191853"/>
              <a:gd name="connsiteY816" fmla="*/ 1076058 h 6860965"/>
              <a:gd name="connsiteX817" fmla="*/ 401750 w 12191853"/>
              <a:gd name="connsiteY817" fmla="*/ 994161 h 6860965"/>
              <a:gd name="connsiteX818" fmla="*/ 425964 w 12191853"/>
              <a:gd name="connsiteY818" fmla="*/ 871671 h 6860965"/>
              <a:gd name="connsiteX819" fmla="*/ 460147 w 12191853"/>
              <a:gd name="connsiteY819" fmla="*/ 856004 h 6860965"/>
              <a:gd name="connsiteX820" fmla="*/ 489345 w 12191853"/>
              <a:gd name="connsiteY820" fmla="*/ 856716 h 6860965"/>
              <a:gd name="connsiteX821" fmla="*/ 558423 w 12191853"/>
              <a:gd name="connsiteY821" fmla="*/ 940750 h 6860965"/>
              <a:gd name="connsiteX822" fmla="*/ 536347 w 12191853"/>
              <a:gd name="connsiteY822" fmla="*/ 974933 h 6860965"/>
              <a:gd name="connsiteX823" fmla="*/ 466556 w 12191853"/>
              <a:gd name="connsiteY823" fmla="*/ 962826 h 6860965"/>
              <a:gd name="connsiteX824" fmla="*/ 499315 w 12191853"/>
              <a:gd name="connsiteY824" fmla="*/ 941462 h 6860965"/>
              <a:gd name="connsiteX825" fmla="*/ 463707 w 12191853"/>
              <a:gd name="connsiteY825" fmla="*/ 893748 h 6860965"/>
              <a:gd name="connsiteX826" fmla="*/ 430236 w 12191853"/>
              <a:gd name="connsiteY826" fmla="*/ 930779 h 6860965"/>
              <a:gd name="connsiteX827" fmla="*/ 465132 w 12191853"/>
              <a:gd name="connsiteY827" fmla="*/ 1016950 h 6860965"/>
              <a:gd name="connsiteX828" fmla="*/ 552014 w 12191853"/>
              <a:gd name="connsiteY828" fmla="*/ 1024071 h 6860965"/>
              <a:gd name="connsiteX829" fmla="*/ 607562 w 12191853"/>
              <a:gd name="connsiteY829" fmla="*/ 965675 h 6860965"/>
              <a:gd name="connsiteX830" fmla="*/ 608274 w 12191853"/>
              <a:gd name="connsiteY830" fmla="*/ 913688 h 6860965"/>
              <a:gd name="connsiteX831" fmla="*/ 539195 w 12191853"/>
              <a:gd name="connsiteY831" fmla="*/ 826806 h 6860965"/>
              <a:gd name="connsiteX832" fmla="*/ 490769 w 12191853"/>
              <a:gd name="connsiteY832" fmla="*/ 801880 h 6860965"/>
              <a:gd name="connsiteX833" fmla="*/ 423115 w 12191853"/>
              <a:gd name="connsiteY833" fmla="*/ 792622 h 6860965"/>
              <a:gd name="connsiteX834" fmla="*/ 336233 w 12191853"/>
              <a:gd name="connsiteY834" fmla="*/ 838912 h 6860965"/>
              <a:gd name="connsiteX835" fmla="*/ 327687 w 12191853"/>
              <a:gd name="connsiteY835" fmla="*/ 998434 h 6860965"/>
              <a:gd name="connsiteX836" fmla="*/ 386083 w 12191853"/>
              <a:gd name="connsiteY836" fmla="*/ 1095998 h 6860965"/>
              <a:gd name="connsiteX837" fmla="*/ 419554 w 12191853"/>
              <a:gd name="connsiteY837" fmla="*/ 1113802 h 6860965"/>
              <a:gd name="connsiteX838" fmla="*/ 520679 w 12191853"/>
              <a:gd name="connsiteY838" fmla="*/ 1162228 h 6860965"/>
              <a:gd name="connsiteX839" fmla="*/ 584773 w 12191853"/>
              <a:gd name="connsiteY839" fmla="*/ 1159380 h 6860965"/>
              <a:gd name="connsiteX840" fmla="*/ 715808 w 12191853"/>
              <a:gd name="connsiteY840" fmla="*/ 1058254 h 6860965"/>
              <a:gd name="connsiteX841" fmla="*/ 735036 w 12191853"/>
              <a:gd name="connsiteY841" fmla="*/ 1042587 h 6860965"/>
              <a:gd name="connsiteX842" fmla="*/ 786311 w 12191853"/>
              <a:gd name="connsiteY842" fmla="*/ 955705 h 6860965"/>
              <a:gd name="connsiteX843" fmla="*/ 757825 w 12191853"/>
              <a:gd name="connsiteY843" fmla="*/ 867398 h 6860965"/>
              <a:gd name="connsiteX844" fmla="*/ 724354 w 12191853"/>
              <a:gd name="connsiteY844" fmla="*/ 833927 h 6860965"/>
              <a:gd name="connsiteX845" fmla="*/ 678064 w 12191853"/>
              <a:gd name="connsiteY845" fmla="*/ 785501 h 6860965"/>
              <a:gd name="connsiteX846" fmla="*/ 604713 w 12191853"/>
              <a:gd name="connsiteY846" fmla="*/ 718559 h 6860965"/>
              <a:gd name="connsiteX847" fmla="*/ 595455 w 12191853"/>
              <a:gd name="connsiteY847" fmla="*/ 714286 h 6860965"/>
              <a:gd name="connsiteX848" fmla="*/ 490057 w 12191853"/>
              <a:gd name="connsiteY848" fmla="*/ 675118 h 6860965"/>
              <a:gd name="connsiteX849" fmla="*/ 466913 w 12191853"/>
              <a:gd name="connsiteY849" fmla="*/ 673505 h 6860965"/>
              <a:gd name="connsiteX850" fmla="*/ 2511849 w 12191853"/>
              <a:gd name="connsiteY850" fmla="*/ 7120 h 6860965"/>
              <a:gd name="connsiteX851" fmla="*/ 2796710 w 12191853"/>
              <a:gd name="connsiteY851" fmla="*/ 7120 h 6860965"/>
              <a:gd name="connsiteX852" fmla="*/ 2722646 w 12191853"/>
              <a:gd name="connsiteY852" fmla="*/ 52698 h 6860965"/>
              <a:gd name="connsiteX853" fmla="*/ 2714813 w 12191853"/>
              <a:gd name="connsiteY853" fmla="*/ 59107 h 6860965"/>
              <a:gd name="connsiteX854" fmla="*/ 2656416 w 12191853"/>
              <a:gd name="connsiteY854" fmla="*/ 200825 h 6860965"/>
              <a:gd name="connsiteX855" fmla="*/ 2654991 w 12191853"/>
              <a:gd name="connsiteY855" fmla="*/ 173763 h 6860965"/>
              <a:gd name="connsiteX856" fmla="*/ 2640749 w 12191853"/>
              <a:gd name="connsiteY856" fmla="*/ 155247 h 6860965"/>
              <a:gd name="connsiteX857" fmla="*/ 2622944 w 12191853"/>
              <a:gd name="connsiteY857" fmla="*/ 165929 h 6860965"/>
              <a:gd name="connsiteX858" fmla="*/ 2596595 w 12191853"/>
              <a:gd name="connsiteY858" fmla="*/ 202961 h 6860965"/>
              <a:gd name="connsiteX859" fmla="*/ 2587337 w 12191853"/>
              <a:gd name="connsiteY859" fmla="*/ 261357 h 6860965"/>
              <a:gd name="connsiteX860" fmla="*/ 2677068 w 12191853"/>
              <a:gd name="connsiteY860" fmla="*/ 390969 h 6860965"/>
              <a:gd name="connsiteX861" fmla="*/ 2700570 w 12191853"/>
              <a:gd name="connsiteY861" fmla="*/ 432273 h 6860965"/>
              <a:gd name="connsiteX862" fmla="*/ 2699857 w 12191853"/>
              <a:gd name="connsiteY862" fmla="*/ 450077 h 6860965"/>
              <a:gd name="connsiteX863" fmla="*/ 2710540 w 12191853"/>
              <a:gd name="connsiteY863" fmla="*/ 476427 h 6860965"/>
              <a:gd name="connsiteX864" fmla="*/ 2708403 w 12191853"/>
              <a:gd name="connsiteY864" fmla="*/ 510610 h 6860965"/>
              <a:gd name="connsiteX865" fmla="*/ 2698433 w 12191853"/>
              <a:gd name="connsiteY865" fmla="*/ 580400 h 6860965"/>
              <a:gd name="connsiteX866" fmla="*/ 2694160 w 12191853"/>
              <a:gd name="connsiteY866" fmla="*/ 613159 h 6860965"/>
              <a:gd name="connsiteX867" fmla="*/ 2686326 w 12191853"/>
              <a:gd name="connsiteY867" fmla="*/ 612447 h 6860965"/>
              <a:gd name="connsiteX868" fmla="*/ 2686326 w 12191853"/>
              <a:gd name="connsiteY868" fmla="*/ 504913 h 6860965"/>
              <a:gd name="connsiteX869" fmla="*/ 2592322 w 12191853"/>
              <a:gd name="connsiteY869" fmla="*/ 329012 h 6860965"/>
              <a:gd name="connsiteX870" fmla="*/ 2585913 w 12191853"/>
              <a:gd name="connsiteY870" fmla="*/ 421591 h 6860965"/>
              <a:gd name="connsiteX871" fmla="*/ 2576654 w 12191853"/>
              <a:gd name="connsiteY871" fmla="*/ 446516 h 6860965"/>
              <a:gd name="connsiteX872" fmla="*/ 2575942 w 12191853"/>
              <a:gd name="connsiteY872" fmla="*/ 406636 h 6860965"/>
              <a:gd name="connsiteX873" fmla="*/ 2549593 w 12191853"/>
              <a:gd name="connsiteY873" fmla="*/ 185870 h 6860965"/>
              <a:gd name="connsiteX874" fmla="*/ 2607277 w 12191853"/>
              <a:gd name="connsiteY874" fmla="*/ 105397 h 6860965"/>
              <a:gd name="connsiteX875" fmla="*/ 2612974 w 12191853"/>
              <a:gd name="connsiteY875" fmla="*/ 70501 h 6860965"/>
              <a:gd name="connsiteX876" fmla="*/ 2528228 w 12191853"/>
              <a:gd name="connsiteY876" fmla="*/ 15666 h 6860965"/>
              <a:gd name="connsiteX877" fmla="*/ 2511849 w 12191853"/>
              <a:gd name="connsiteY877" fmla="*/ 7120 h 6860965"/>
              <a:gd name="connsiteX878" fmla="*/ 4362014 w 12191853"/>
              <a:gd name="connsiteY878" fmla="*/ 4984 h 6860965"/>
              <a:gd name="connsiteX879" fmla="*/ 4646875 w 12191853"/>
              <a:gd name="connsiteY879" fmla="*/ 4984 h 6860965"/>
              <a:gd name="connsiteX880" fmla="*/ 4587053 w 12191853"/>
              <a:gd name="connsiteY880" fmla="*/ 51274 h 6860965"/>
              <a:gd name="connsiteX881" fmla="*/ 4555006 w 12191853"/>
              <a:gd name="connsiteY881" fmla="*/ 69790 h 6860965"/>
              <a:gd name="connsiteX882" fmla="*/ 4498748 w 12191853"/>
              <a:gd name="connsiteY882" fmla="*/ 207947 h 6860965"/>
              <a:gd name="connsiteX883" fmla="*/ 4498034 w 12191853"/>
              <a:gd name="connsiteY883" fmla="*/ 413046 h 6860965"/>
              <a:gd name="connsiteX884" fmla="*/ 4496610 w 12191853"/>
              <a:gd name="connsiteY884" fmla="*/ 484973 h 6860965"/>
              <a:gd name="connsiteX885" fmla="*/ 4486640 w 12191853"/>
              <a:gd name="connsiteY885" fmla="*/ 339694 h 6860965"/>
              <a:gd name="connsiteX886" fmla="*/ 4483080 w 12191853"/>
              <a:gd name="connsiteY886" fmla="*/ 285571 h 6860965"/>
              <a:gd name="connsiteX887" fmla="*/ 4493050 w 12191853"/>
              <a:gd name="connsiteY887" fmla="*/ 272040 h 6860965"/>
              <a:gd name="connsiteX888" fmla="*/ 4447472 w 12191853"/>
              <a:gd name="connsiteY888" fmla="*/ 42016 h 6860965"/>
              <a:gd name="connsiteX889" fmla="*/ 4385515 w 12191853"/>
              <a:gd name="connsiteY889" fmla="*/ 8545 h 6860965"/>
              <a:gd name="connsiteX890" fmla="*/ 4362014 w 12191853"/>
              <a:gd name="connsiteY890" fmla="*/ 4984 h 6860965"/>
              <a:gd name="connsiteX891" fmla="*/ 3545890 w 12191853"/>
              <a:gd name="connsiteY891" fmla="*/ 4984 h 6860965"/>
              <a:gd name="connsiteX892" fmla="*/ 3564406 w 12191853"/>
              <a:gd name="connsiteY892" fmla="*/ 4984 h 6860965"/>
              <a:gd name="connsiteX893" fmla="*/ 3576512 w 12191853"/>
              <a:gd name="connsiteY893" fmla="*/ 160233 h 6860965"/>
              <a:gd name="connsiteX894" fmla="*/ 3575088 w 12191853"/>
              <a:gd name="connsiteY894" fmla="*/ 197264 h 6860965"/>
              <a:gd name="connsiteX895" fmla="*/ 3570103 w 12191853"/>
              <a:gd name="connsiteY895" fmla="*/ 354649 h 6860965"/>
              <a:gd name="connsiteX896" fmla="*/ 3566542 w 12191853"/>
              <a:gd name="connsiteY896" fmla="*/ 441532 h 6860965"/>
              <a:gd name="connsiteX897" fmla="*/ 3565830 w 12191853"/>
              <a:gd name="connsiteY897" fmla="*/ 456487 h 6860965"/>
              <a:gd name="connsiteX898" fmla="*/ 3560845 w 12191853"/>
              <a:gd name="connsiteY898" fmla="*/ 456487 h 6860965"/>
              <a:gd name="connsiteX899" fmla="*/ 3550875 w 12191853"/>
              <a:gd name="connsiteY899" fmla="*/ 294829 h 6860965"/>
              <a:gd name="connsiteX900" fmla="*/ 3533783 w 12191853"/>
              <a:gd name="connsiteY900" fmla="*/ 94003 h 6860965"/>
              <a:gd name="connsiteX901" fmla="*/ 3533783 w 12191853"/>
              <a:gd name="connsiteY901" fmla="*/ 91154 h 6860965"/>
              <a:gd name="connsiteX902" fmla="*/ 3534494 w 12191853"/>
              <a:gd name="connsiteY902" fmla="*/ 90442 h 6860965"/>
              <a:gd name="connsiteX903" fmla="*/ 3545890 w 12191853"/>
              <a:gd name="connsiteY903" fmla="*/ 4984 h 6860965"/>
              <a:gd name="connsiteX904" fmla="*/ 2835165 w 12191853"/>
              <a:gd name="connsiteY904" fmla="*/ 4273 h 6860965"/>
              <a:gd name="connsiteX905" fmla="*/ 3331534 w 12191853"/>
              <a:gd name="connsiteY905" fmla="*/ 4273 h 6860965"/>
              <a:gd name="connsiteX906" fmla="*/ 3235393 w 12191853"/>
              <a:gd name="connsiteY906" fmla="*/ 91867 h 6860965"/>
              <a:gd name="connsiteX907" fmla="*/ 3231120 w 12191853"/>
              <a:gd name="connsiteY907" fmla="*/ 120353 h 6860965"/>
              <a:gd name="connsiteX908" fmla="*/ 3270288 w 12191853"/>
              <a:gd name="connsiteY908" fmla="*/ 150264 h 6860965"/>
              <a:gd name="connsiteX909" fmla="*/ 3334383 w 12191853"/>
              <a:gd name="connsiteY909" fmla="*/ 173765 h 6860965"/>
              <a:gd name="connsiteX910" fmla="*/ 3405598 w 12191853"/>
              <a:gd name="connsiteY910" fmla="*/ 229312 h 6860965"/>
              <a:gd name="connsiteX911" fmla="*/ 3435508 w 12191853"/>
              <a:gd name="connsiteY911" fmla="*/ 293406 h 6860965"/>
              <a:gd name="connsiteX912" fmla="*/ 3469691 w 12191853"/>
              <a:gd name="connsiteY912" fmla="*/ 367469 h 6860965"/>
              <a:gd name="connsiteX913" fmla="*/ 3476100 w 12191853"/>
              <a:gd name="connsiteY913" fmla="*/ 375303 h 6860965"/>
              <a:gd name="connsiteX914" fmla="*/ 3545890 w 12191853"/>
              <a:gd name="connsiteY914" fmla="*/ 461473 h 6860965"/>
              <a:gd name="connsiteX915" fmla="*/ 3545179 w 12191853"/>
              <a:gd name="connsiteY915" fmla="*/ 555477 h 6860965"/>
              <a:gd name="connsiteX916" fmla="*/ 3533784 w 12191853"/>
              <a:gd name="connsiteY916" fmla="*/ 687224 h 6860965"/>
              <a:gd name="connsiteX917" fmla="*/ 3506010 w 12191853"/>
              <a:gd name="connsiteY917" fmla="*/ 487110 h 6860965"/>
              <a:gd name="connsiteX918" fmla="*/ 3454023 w 12191853"/>
              <a:gd name="connsiteY918" fmla="*/ 408062 h 6860965"/>
              <a:gd name="connsiteX919" fmla="*/ 3423402 w 12191853"/>
              <a:gd name="connsiteY919" fmla="*/ 424441 h 6860965"/>
              <a:gd name="connsiteX920" fmla="*/ 3414144 w 12191853"/>
              <a:gd name="connsiteY920" fmla="*/ 544082 h 6860965"/>
              <a:gd name="connsiteX921" fmla="*/ 3396339 w 12191853"/>
              <a:gd name="connsiteY921" fmla="*/ 468595 h 6860965"/>
              <a:gd name="connsiteX922" fmla="*/ 3380672 w 12191853"/>
              <a:gd name="connsiteY922" fmla="*/ 389546 h 6860965"/>
              <a:gd name="connsiteX923" fmla="*/ 3365004 w 12191853"/>
              <a:gd name="connsiteY923" fmla="*/ 314058 h 6860965"/>
              <a:gd name="connsiteX924" fmla="*/ 3288092 w 12191853"/>
              <a:gd name="connsiteY924" fmla="*/ 232873 h 6860965"/>
              <a:gd name="connsiteX925" fmla="*/ 3185542 w 12191853"/>
              <a:gd name="connsiteY925" fmla="*/ 202963 h 6860965"/>
              <a:gd name="connsiteX926" fmla="*/ 3160617 w 12191853"/>
              <a:gd name="connsiteY926" fmla="*/ 228600 h 6860965"/>
              <a:gd name="connsiteX927" fmla="*/ 3160617 w 12191853"/>
              <a:gd name="connsiteY927" fmla="*/ 309073 h 6860965"/>
              <a:gd name="connsiteX928" fmla="*/ 3147086 w 12191853"/>
              <a:gd name="connsiteY928" fmla="*/ 232161 h 6860965"/>
              <a:gd name="connsiteX929" fmla="*/ 3135693 w 12191853"/>
              <a:gd name="connsiteY929" fmla="*/ 210796 h 6860965"/>
              <a:gd name="connsiteX930" fmla="*/ 3126434 w 12191853"/>
              <a:gd name="connsiteY930" fmla="*/ 232873 h 6860965"/>
              <a:gd name="connsiteX931" fmla="*/ 3134268 w 12191853"/>
              <a:gd name="connsiteY931" fmla="*/ 406638 h 6860965"/>
              <a:gd name="connsiteX932" fmla="*/ 3211181 w 12191853"/>
              <a:gd name="connsiteY932" fmla="*/ 613873 h 6860965"/>
              <a:gd name="connsiteX933" fmla="*/ 3285243 w 12191853"/>
              <a:gd name="connsiteY933" fmla="*/ 680103 h 6860965"/>
              <a:gd name="connsiteX934" fmla="*/ 3326548 w 12191853"/>
              <a:gd name="connsiteY934" fmla="*/ 776243 h 6860965"/>
              <a:gd name="connsiteX935" fmla="*/ 3333670 w 12191853"/>
              <a:gd name="connsiteY935" fmla="*/ 809002 h 6860965"/>
              <a:gd name="connsiteX936" fmla="*/ 3384232 w 12191853"/>
              <a:gd name="connsiteY936" fmla="*/ 865262 h 6860965"/>
              <a:gd name="connsiteX937" fmla="*/ 3421264 w 12191853"/>
              <a:gd name="connsiteY937" fmla="*/ 934340 h 6860965"/>
              <a:gd name="connsiteX938" fmla="*/ 3424113 w 12191853"/>
              <a:gd name="connsiteY938" fmla="*/ 1051133 h 6860965"/>
              <a:gd name="connsiteX939" fmla="*/ 3409871 w 12191853"/>
              <a:gd name="connsiteY939" fmla="*/ 1648626 h 6860965"/>
              <a:gd name="connsiteX940" fmla="*/ 3403460 w 12191853"/>
              <a:gd name="connsiteY940" fmla="*/ 1783935 h 6860965"/>
              <a:gd name="connsiteX941" fmla="*/ 3392778 w 12191853"/>
              <a:gd name="connsiteY941" fmla="*/ 1518303 h 6860965"/>
              <a:gd name="connsiteX942" fmla="*/ 3384944 w 12191853"/>
              <a:gd name="connsiteY942" fmla="*/ 1237716 h 6860965"/>
              <a:gd name="connsiteX943" fmla="*/ 3379248 w 12191853"/>
              <a:gd name="connsiteY943" fmla="*/ 957841 h 6860965"/>
              <a:gd name="connsiteX944" fmla="*/ 3364293 w 12191853"/>
              <a:gd name="connsiteY944" fmla="*/ 896596 h 6860965"/>
              <a:gd name="connsiteX945" fmla="*/ 3344352 w 12191853"/>
              <a:gd name="connsiteY945" fmla="*/ 877368 h 6860965"/>
              <a:gd name="connsiteX946" fmla="*/ 3328685 w 12191853"/>
              <a:gd name="connsiteY946" fmla="*/ 898021 h 6860965"/>
              <a:gd name="connsiteX947" fmla="*/ 3317290 w 12191853"/>
              <a:gd name="connsiteY947" fmla="*/ 967099 h 6860965"/>
              <a:gd name="connsiteX948" fmla="*/ 3276698 w 12191853"/>
              <a:gd name="connsiteY948" fmla="*/ 764137 h 6860965"/>
              <a:gd name="connsiteX949" fmla="*/ 3251773 w 12191853"/>
              <a:gd name="connsiteY949" fmla="*/ 716423 h 6860965"/>
              <a:gd name="connsiteX950" fmla="*/ 3167740 w 12191853"/>
              <a:gd name="connsiteY950" fmla="*/ 709301 h 6860965"/>
              <a:gd name="connsiteX951" fmla="*/ 3128571 w 12191853"/>
              <a:gd name="connsiteY951" fmla="*/ 749894 h 6860965"/>
              <a:gd name="connsiteX952" fmla="*/ 3115752 w 12191853"/>
              <a:gd name="connsiteY952" fmla="*/ 829654 h 6860965"/>
              <a:gd name="connsiteX953" fmla="*/ 3105070 w 12191853"/>
              <a:gd name="connsiteY953" fmla="*/ 935053 h 6860965"/>
              <a:gd name="connsiteX954" fmla="*/ 3100085 w 12191853"/>
              <a:gd name="connsiteY954" fmla="*/ 999858 h 6860965"/>
              <a:gd name="connsiteX955" fmla="*/ 3090828 w 12191853"/>
              <a:gd name="connsiteY955" fmla="*/ 1174335 h 6860965"/>
              <a:gd name="connsiteX956" fmla="*/ 3090114 w 12191853"/>
              <a:gd name="connsiteY956" fmla="*/ 1192851 h 6860965"/>
              <a:gd name="connsiteX957" fmla="*/ 3081569 w 12191853"/>
              <a:gd name="connsiteY957" fmla="*/ 1045436 h 6860965"/>
              <a:gd name="connsiteX958" fmla="*/ 3081569 w 12191853"/>
              <a:gd name="connsiteY958" fmla="*/ 713574 h 6860965"/>
              <a:gd name="connsiteX959" fmla="*/ 3129995 w 12191853"/>
              <a:gd name="connsiteY959" fmla="*/ 687224 h 6860965"/>
              <a:gd name="connsiteX960" fmla="*/ 3145662 w 12191853"/>
              <a:gd name="connsiteY960" fmla="*/ 600342 h 6860965"/>
              <a:gd name="connsiteX961" fmla="*/ 3107918 w 12191853"/>
              <a:gd name="connsiteY961" fmla="*/ 553340 h 6860965"/>
              <a:gd name="connsiteX962" fmla="*/ 3007505 w 12191853"/>
              <a:gd name="connsiteY962" fmla="*/ 521294 h 6860965"/>
              <a:gd name="connsiteX963" fmla="*/ 2983292 w 12191853"/>
              <a:gd name="connsiteY963" fmla="*/ 526991 h 6860965"/>
              <a:gd name="connsiteX964" fmla="*/ 2954095 w 12191853"/>
              <a:gd name="connsiteY964" fmla="*/ 556189 h 6860965"/>
              <a:gd name="connsiteX965" fmla="*/ 2919912 w 12191853"/>
              <a:gd name="connsiteY965" fmla="*/ 851731 h 6860965"/>
              <a:gd name="connsiteX966" fmla="*/ 2912789 w 12191853"/>
              <a:gd name="connsiteY966" fmla="*/ 953568 h 6860965"/>
              <a:gd name="connsiteX967" fmla="*/ 2909941 w 12191853"/>
              <a:gd name="connsiteY967" fmla="*/ 954281 h 6860965"/>
              <a:gd name="connsiteX968" fmla="*/ 2908516 w 12191853"/>
              <a:gd name="connsiteY968" fmla="*/ 952144 h 6860965"/>
              <a:gd name="connsiteX969" fmla="*/ 2897834 w 12191853"/>
              <a:gd name="connsiteY969" fmla="*/ 658738 h 6860965"/>
              <a:gd name="connsiteX970" fmla="*/ 2869348 w 12191853"/>
              <a:gd name="connsiteY970" fmla="*/ 523430 h 6860965"/>
              <a:gd name="connsiteX971" fmla="*/ 2915638 w 12191853"/>
              <a:gd name="connsiteY971" fmla="*/ 504202 h 6860965"/>
              <a:gd name="connsiteX972" fmla="*/ 2988989 w 12191853"/>
              <a:gd name="connsiteY972" fmla="*/ 401652 h 6860965"/>
              <a:gd name="connsiteX973" fmla="*/ 2988989 w 12191853"/>
              <a:gd name="connsiteY973" fmla="*/ 306224 h 6860965"/>
              <a:gd name="connsiteX974" fmla="*/ 2988989 w 12191853"/>
              <a:gd name="connsiteY974" fmla="*/ 157385 h 6860965"/>
              <a:gd name="connsiteX975" fmla="*/ 2969761 w 12191853"/>
              <a:gd name="connsiteY975" fmla="*/ 83322 h 6860965"/>
              <a:gd name="connsiteX976" fmla="*/ 2864363 w 12191853"/>
              <a:gd name="connsiteY976" fmla="*/ 22077 h 6860965"/>
              <a:gd name="connsiteX977" fmla="*/ 2835165 w 12191853"/>
              <a:gd name="connsiteY977" fmla="*/ 4273 h 6860965"/>
              <a:gd name="connsiteX978" fmla="*/ 3655562 w 12191853"/>
              <a:gd name="connsiteY978" fmla="*/ 4272 h 6860965"/>
              <a:gd name="connsiteX979" fmla="*/ 3829327 w 12191853"/>
              <a:gd name="connsiteY979" fmla="*/ 4272 h 6860965"/>
              <a:gd name="connsiteX980" fmla="*/ 3832176 w 12191853"/>
              <a:gd name="connsiteY980" fmla="*/ 6409 h 6860965"/>
              <a:gd name="connsiteX981" fmla="*/ 3833600 w 12191853"/>
              <a:gd name="connsiteY981" fmla="*/ 102550 h 6860965"/>
              <a:gd name="connsiteX982" fmla="*/ 3828615 w 12191853"/>
              <a:gd name="connsiteY982" fmla="*/ 116793 h 6860965"/>
              <a:gd name="connsiteX983" fmla="*/ 3825767 w 12191853"/>
              <a:gd name="connsiteY983" fmla="*/ 159522 h 6860965"/>
              <a:gd name="connsiteX984" fmla="*/ 3795144 w 12191853"/>
              <a:gd name="connsiteY984" fmla="*/ 344680 h 6860965"/>
              <a:gd name="connsiteX985" fmla="*/ 3783750 w 12191853"/>
              <a:gd name="connsiteY985" fmla="*/ 436548 h 6860965"/>
              <a:gd name="connsiteX986" fmla="*/ 3804402 w 12191853"/>
              <a:gd name="connsiteY986" fmla="*/ 531976 h 6860965"/>
              <a:gd name="connsiteX987" fmla="*/ 3807251 w 12191853"/>
              <a:gd name="connsiteY987" fmla="*/ 603903 h 6860965"/>
              <a:gd name="connsiteX988" fmla="*/ 3797993 w 12191853"/>
              <a:gd name="connsiteY988" fmla="*/ 626692 h 6860965"/>
              <a:gd name="connsiteX989" fmla="*/ 3774492 w 12191853"/>
              <a:gd name="connsiteY989" fmla="*/ 887338 h 6860965"/>
              <a:gd name="connsiteX990" fmla="*/ 3763810 w 12191853"/>
              <a:gd name="connsiteY990" fmla="*/ 1127334 h 6860965"/>
              <a:gd name="connsiteX991" fmla="*/ 3747429 w 12191853"/>
              <a:gd name="connsiteY991" fmla="*/ 821109 h 6860965"/>
              <a:gd name="connsiteX992" fmla="*/ 3739596 w 12191853"/>
              <a:gd name="connsiteY992" fmla="*/ 705028 h 6860965"/>
              <a:gd name="connsiteX993" fmla="*/ 3726777 w 12191853"/>
              <a:gd name="connsiteY993" fmla="*/ 698619 h 6860965"/>
              <a:gd name="connsiteX994" fmla="*/ 3662683 w 12191853"/>
              <a:gd name="connsiteY994" fmla="*/ 770546 h 6860965"/>
              <a:gd name="connsiteX995" fmla="*/ 3647728 w 12191853"/>
              <a:gd name="connsiteY995" fmla="*/ 836064 h 6860965"/>
              <a:gd name="connsiteX996" fmla="*/ 3642031 w 12191853"/>
              <a:gd name="connsiteY996" fmla="*/ 911552 h 6860965"/>
              <a:gd name="connsiteX997" fmla="*/ 3637758 w 12191853"/>
              <a:gd name="connsiteY997" fmla="*/ 978494 h 6860965"/>
              <a:gd name="connsiteX998" fmla="*/ 3636334 w 12191853"/>
              <a:gd name="connsiteY998" fmla="*/ 1006267 h 6860965"/>
              <a:gd name="connsiteX999" fmla="*/ 3624227 w 12191853"/>
              <a:gd name="connsiteY999" fmla="*/ 799032 h 6860965"/>
              <a:gd name="connsiteX1000" fmla="*/ 3642031 w 12191853"/>
              <a:gd name="connsiteY1000" fmla="*/ 731378 h 6860965"/>
              <a:gd name="connsiteX1001" fmla="*/ 3672654 w 12191853"/>
              <a:gd name="connsiteY1001" fmla="*/ 695058 h 6860965"/>
              <a:gd name="connsiteX1002" fmla="*/ 3728201 w 12191853"/>
              <a:gd name="connsiteY1002" fmla="*/ 522006 h 6860965"/>
              <a:gd name="connsiteX1003" fmla="*/ 3727490 w 12191853"/>
              <a:gd name="connsiteY1003" fmla="*/ 472867 h 6860965"/>
              <a:gd name="connsiteX1004" fmla="*/ 3727490 w 12191853"/>
              <a:gd name="connsiteY1004" fmla="*/ 275602 h 6860965"/>
              <a:gd name="connsiteX1005" fmla="*/ 3727490 w 12191853"/>
              <a:gd name="connsiteY1005" fmla="*/ 255662 h 6860965"/>
              <a:gd name="connsiteX1006" fmla="*/ 3708973 w 12191853"/>
              <a:gd name="connsiteY1006" fmla="*/ 188008 h 6860965"/>
              <a:gd name="connsiteX1007" fmla="*/ 3666244 w 12191853"/>
              <a:gd name="connsiteY1007" fmla="*/ 74064 h 6860965"/>
              <a:gd name="connsiteX1008" fmla="*/ 3655562 w 12191853"/>
              <a:gd name="connsiteY1008" fmla="*/ 4272 h 6860965"/>
              <a:gd name="connsiteX1009" fmla="*/ 3922616 w 12191853"/>
              <a:gd name="connsiteY1009" fmla="*/ 3560 h 6860965"/>
              <a:gd name="connsiteX1010" fmla="*/ 4028014 w 12191853"/>
              <a:gd name="connsiteY1010" fmla="*/ 3560 h 6860965"/>
              <a:gd name="connsiteX1011" fmla="*/ 4004514 w 12191853"/>
              <a:gd name="connsiteY1011" fmla="*/ 31334 h 6860965"/>
              <a:gd name="connsiteX1012" fmla="*/ 3982438 w 12191853"/>
              <a:gd name="connsiteY1012" fmla="*/ 86169 h 6860965"/>
              <a:gd name="connsiteX1013" fmla="*/ 3971043 w 12191853"/>
              <a:gd name="connsiteY1013" fmla="*/ 118216 h 6860965"/>
              <a:gd name="connsiteX1014" fmla="*/ 4003801 w 12191853"/>
              <a:gd name="connsiteY1014" fmla="*/ 224326 h 6860965"/>
              <a:gd name="connsiteX1015" fmla="*/ 4108488 w 12191853"/>
              <a:gd name="connsiteY1015" fmla="*/ 251388 h 6860965"/>
              <a:gd name="connsiteX1016" fmla="*/ 4149080 w 12191853"/>
              <a:gd name="connsiteY1016" fmla="*/ 237857 h 6860965"/>
              <a:gd name="connsiteX1017" fmla="*/ 4212462 w 12191853"/>
              <a:gd name="connsiteY1017" fmla="*/ 159521 h 6860965"/>
              <a:gd name="connsiteX1018" fmla="*/ 4217446 w 12191853"/>
              <a:gd name="connsiteY1018" fmla="*/ 136020 h 6860965"/>
              <a:gd name="connsiteX1019" fmla="*/ 4183263 w 12191853"/>
              <a:gd name="connsiteY1019" fmla="*/ 35607 h 6860965"/>
              <a:gd name="connsiteX1020" fmla="*/ 4156202 w 12191853"/>
              <a:gd name="connsiteY1020" fmla="*/ 16379 h 6860965"/>
              <a:gd name="connsiteX1021" fmla="*/ 4047956 w 12191853"/>
              <a:gd name="connsiteY1021" fmla="*/ 141717 h 6860965"/>
              <a:gd name="connsiteX1022" fmla="*/ 4051517 w 12191853"/>
              <a:gd name="connsiteY1022" fmla="*/ 150975 h 6860965"/>
              <a:gd name="connsiteX1023" fmla="*/ 4119883 w 12191853"/>
              <a:gd name="connsiteY1023" fmla="*/ 173764 h 6860965"/>
              <a:gd name="connsiteX1024" fmla="*/ 4144096 w 12191853"/>
              <a:gd name="connsiteY1024" fmla="*/ 111095 h 6860965"/>
              <a:gd name="connsiteX1025" fmla="*/ 4122730 w 12191853"/>
              <a:gd name="connsiteY1025" fmla="*/ 89730 h 6860965"/>
              <a:gd name="connsiteX1026" fmla="*/ 4107776 w 12191853"/>
              <a:gd name="connsiteY1026" fmla="*/ 103973 h 6860965"/>
              <a:gd name="connsiteX1027" fmla="*/ 4130565 w 12191853"/>
              <a:gd name="connsiteY1027" fmla="*/ 126050 h 6860965"/>
              <a:gd name="connsiteX1028" fmla="*/ 4085700 w 12191853"/>
              <a:gd name="connsiteY1028" fmla="*/ 145278 h 6860965"/>
              <a:gd name="connsiteX1029" fmla="*/ 4081426 w 12191853"/>
              <a:gd name="connsiteY1029" fmla="*/ 103973 h 6860965"/>
              <a:gd name="connsiteX1030" fmla="*/ 4085700 w 12191853"/>
              <a:gd name="connsiteY1030" fmla="*/ 91867 h 6860965"/>
              <a:gd name="connsiteX1031" fmla="*/ 4120595 w 12191853"/>
              <a:gd name="connsiteY1031" fmla="*/ 69078 h 6860965"/>
              <a:gd name="connsiteX1032" fmla="*/ 4169733 w 12191853"/>
              <a:gd name="connsiteY1032" fmla="*/ 96139 h 6860965"/>
              <a:gd name="connsiteX1033" fmla="*/ 4144808 w 12191853"/>
              <a:gd name="connsiteY1033" fmla="*/ 188719 h 6860965"/>
              <a:gd name="connsiteX1034" fmla="*/ 4090684 w 12191853"/>
              <a:gd name="connsiteY1034" fmla="*/ 195840 h 6860965"/>
              <a:gd name="connsiteX1035" fmla="*/ 4055789 w 12191853"/>
              <a:gd name="connsiteY1035" fmla="*/ 191567 h 6860965"/>
              <a:gd name="connsiteX1036" fmla="*/ 4025167 w 12191853"/>
              <a:gd name="connsiteY1036" fmla="*/ 156672 h 6860965"/>
              <a:gd name="connsiteX1037" fmla="*/ 4026591 w 12191853"/>
              <a:gd name="connsiteY1037" fmla="*/ 91154 h 6860965"/>
              <a:gd name="connsiteX1038" fmla="*/ 4064334 w 12191853"/>
              <a:gd name="connsiteY1038" fmla="*/ 24212 h 6860965"/>
              <a:gd name="connsiteX1039" fmla="*/ 4087124 w 12191853"/>
              <a:gd name="connsiteY1039" fmla="*/ 10681 h 6860965"/>
              <a:gd name="connsiteX1040" fmla="*/ 4107064 w 12191853"/>
              <a:gd name="connsiteY1040" fmla="*/ 4272 h 6860965"/>
              <a:gd name="connsiteX1041" fmla="*/ 4182552 w 12191853"/>
              <a:gd name="connsiteY1041" fmla="*/ 4272 h 6860965"/>
              <a:gd name="connsiteX1042" fmla="*/ 4184688 w 12191853"/>
              <a:gd name="connsiteY1042" fmla="*/ 17803 h 6860965"/>
              <a:gd name="connsiteX1043" fmla="*/ 4233826 w 12191853"/>
              <a:gd name="connsiteY1043" fmla="*/ 145278 h 6860965"/>
              <a:gd name="connsiteX1044" fmla="*/ 4243083 w 12191853"/>
              <a:gd name="connsiteY1044" fmla="*/ 151687 h 6860965"/>
              <a:gd name="connsiteX1045" fmla="*/ 4239523 w 12191853"/>
              <a:gd name="connsiteY1045" fmla="*/ 164506 h 6860965"/>
              <a:gd name="connsiteX1046" fmla="*/ 4136262 w 12191853"/>
              <a:gd name="connsiteY1046" fmla="*/ 284147 h 6860965"/>
              <a:gd name="connsiteX1047" fmla="*/ 3955376 w 12191853"/>
              <a:gd name="connsiteY1047" fmla="*/ 245691 h 6860965"/>
              <a:gd name="connsiteX1048" fmla="*/ 3935435 w 12191853"/>
              <a:gd name="connsiteY1048" fmla="*/ 221478 h 6860965"/>
              <a:gd name="connsiteX1049" fmla="*/ 3909087 w 12191853"/>
              <a:gd name="connsiteY1049" fmla="*/ 124625 h 6860965"/>
              <a:gd name="connsiteX1050" fmla="*/ 3917632 w 12191853"/>
              <a:gd name="connsiteY1050" fmla="*/ 29910 h 6860965"/>
              <a:gd name="connsiteX1051" fmla="*/ 3922616 w 12191853"/>
              <a:gd name="connsiteY1051" fmla="*/ 3560 h 6860965"/>
              <a:gd name="connsiteX1052" fmla="*/ 2947 w 12191853"/>
              <a:gd name="connsiteY1052" fmla="*/ 0 h 6860965"/>
              <a:gd name="connsiteX1053" fmla="*/ 2459863 w 12191853"/>
              <a:gd name="connsiteY1053" fmla="*/ 0 h 6860965"/>
              <a:gd name="connsiteX1054" fmla="*/ 2407164 w 12191853"/>
              <a:gd name="connsiteY1054" fmla="*/ 120353 h 6860965"/>
              <a:gd name="connsiteX1055" fmla="*/ 2407876 w 12191853"/>
              <a:gd name="connsiteY1055" fmla="*/ 328301 h 6860965"/>
              <a:gd name="connsiteX1056" fmla="*/ 2421408 w 12191853"/>
              <a:gd name="connsiteY1056" fmla="*/ 450079 h 6860965"/>
              <a:gd name="connsiteX1057" fmla="*/ 2504728 w 12191853"/>
              <a:gd name="connsiteY1057" fmla="*/ 756303 h 6860965"/>
              <a:gd name="connsiteX1058" fmla="*/ 2571671 w 12191853"/>
              <a:gd name="connsiteY1058" fmla="*/ 867398 h 6860965"/>
              <a:gd name="connsiteX1059" fmla="*/ 2565973 w 12191853"/>
              <a:gd name="connsiteY1059" fmla="*/ 1025495 h 6860965"/>
              <a:gd name="connsiteX1060" fmla="*/ 2579504 w 12191853"/>
              <a:gd name="connsiteY1060" fmla="*/ 1063239 h 6860965"/>
              <a:gd name="connsiteX1061" fmla="*/ 2662113 w 12191853"/>
              <a:gd name="connsiteY1061" fmla="*/ 1170774 h 6860965"/>
              <a:gd name="connsiteX1062" fmla="*/ 2662113 w 12191853"/>
              <a:gd name="connsiteY1062" fmla="*/ 1266202 h 6860965"/>
              <a:gd name="connsiteX1063" fmla="*/ 2645734 w 12191853"/>
              <a:gd name="connsiteY1063" fmla="*/ 1754736 h 6860965"/>
              <a:gd name="connsiteX1064" fmla="*/ 2637188 w 12191853"/>
              <a:gd name="connsiteY1064" fmla="*/ 1791056 h 6860965"/>
              <a:gd name="connsiteX1065" fmla="*/ 2625794 w 12191853"/>
              <a:gd name="connsiteY1065" fmla="*/ 1251959 h 6860965"/>
              <a:gd name="connsiteX1066" fmla="*/ 2573807 w 12191853"/>
              <a:gd name="connsiteY1066" fmla="*/ 1124484 h 6860965"/>
              <a:gd name="connsiteX1067" fmla="*/ 2555291 w 12191853"/>
              <a:gd name="connsiteY1067" fmla="*/ 1130894 h 6860965"/>
              <a:gd name="connsiteX1068" fmla="*/ 2546745 w 12191853"/>
              <a:gd name="connsiteY1068" fmla="*/ 1210654 h 6860965"/>
              <a:gd name="connsiteX1069" fmla="*/ 2543184 w 12191853"/>
              <a:gd name="connsiteY1069" fmla="*/ 1234867 h 6860965"/>
              <a:gd name="connsiteX1070" fmla="*/ 2525380 w 12191853"/>
              <a:gd name="connsiteY1070" fmla="*/ 987751 h 6860965"/>
              <a:gd name="connsiteX1071" fmla="*/ 2516123 w 12191853"/>
              <a:gd name="connsiteY1071" fmla="*/ 897308 h 6860965"/>
              <a:gd name="connsiteX1072" fmla="*/ 2467696 w 12191853"/>
              <a:gd name="connsiteY1072" fmla="*/ 816123 h 6860965"/>
              <a:gd name="connsiteX1073" fmla="*/ 2382238 w 12191853"/>
              <a:gd name="connsiteY1073" fmla="*/ 797608 h 6860965"/>
              <a:gd name="connsiteX1074" fmla="*/ 2335236 w 12191853"/>
              <a:gd name="connsiteY1074" fmla="*/ 828942 h 6860965"/>
              <a:gd name="connsiteX1075" fmla="*/ 2223430 w 12191853"/>
              <a:gd name="connsiteY1075" fmla="*/ 967811 h 6860965"/>
              <a:gd name="connsiteX1076" fmla="*/ 2164321 w 12191853"/>
              <a:gd name="connsiteY1076" fmla="*/ 1049708 h 6860965"/>
              <a:gd name="connsiteX1077" fmla="*/ 2158623 w 12191853"/>
              <a:gd name="connsiteY1077" fmla="*/ 1089589 h 6860965"/>
              <a:gd name="connsiteX1078" fmla="*/ 2122304 w 12191853"/>
              <a:gd name="connsiteY1078" fmla="*/ 1286142 h 6860965"/>
              <a:gd name="connsiteX1079" fmla="*/ 2111622 w 12191853"/>
              <a:gd name="connsiteY1079" fmla="*/ 1034753 h 6860965"/>
              <a:gd name="connsiteX1080" fmla="*/ 2107350 w 12191853"/>
              <a:gd name="connsiteY1080" fmla="*/ 1013389 h 6860965"/>
              <a:gd name="connsiteX1081" fmla="*/ 2141533 w 12191853"/>
              <a:gd name="connsiteY1081" fmla="*/ 982766 h 6860965"/>
              <a:gd name="connsiteX1082" fmla="*/ 2208474 w 12191853"/>
              <a:gd name="connsiteY1082" fmla="*/ 917961 h 6860965"/>
              <a:gd name="connsiteX1083" fmla="*/ 2291083 w 12191853"/>
              <a:gd name="connsiteY1083" fmla="*/ 773394 h 6860965"/>
              <a:gd name="connsiteX1084" fmla="*/ 2303902 w 12191853"/>
              <a:gd name="connsiteY1084" fmla="*/ 569720 h 6860965"/>
              <a:gd name="connsiteX1085" fmla="*/ 2295357 w 12191853"/>
              <a:gd name="connsiteY1085" fmla="*/ 514884 h 6860965"/>
              <a:gd name="connsiteX1086" fmla="*/ 2277552 w 12191853"/>
              <a:gd name="connsiteY1086" fmla="*/ 497080 h 6860965"/>
              <a:gd name="connsiteX1087" fmla="*/ 2104501 w 12191853"/>
              <a:gd name="connsiteY1087" fmla="*/ 544794 h 6860965"/>
              <a:gd name="connsiteX1088" fmla="*/ 2073878 w 12191853"/>
              <a:gd name="connsiteY1088" fmla="*/ 576129 h 6860965"/>
              <a:gd name="connsiteX1089" fmla="*/ 2026876 w 12191853"/>
              <a:gd name="connsiteY1089" fmla="*/ 841761 h 6860965"/>
              <a:gd name="connsiteX1090" fmla="*/ 2026164 w 12191853"/>
              <a:gd name="connsiteY1090" fmla="*/ 845322 h 6860965"/>
              <a:gd name="connsiteX1091" fmla="*/ 2016906 w 12191853"/>
              <a:gd name="connsiteY1091" fmla="*/ 833215 h 6860965"/>
              <a:gd name="connsiteX1092" fmla="*/ 2004087 w 12191853"/>
              <a:gd name="connsiteY1092" fmla="*/ 728529 h 6860965"/>
              <a:gd name="connsiteX1093" fmla="*/ 1977737 w 12191853"/>
              <a:gd name="connsiteY1093" fmla="*/ 717847 h 6860965"/>
              <a:gd name="connsiteX1094" fmla="*/ 1922190 w 12191853"/>
              <a:gd name="connsiteY1094" fmla="*/ 816836 h 6860965"/>
              <a:gd name="connsiteX1095" fmla="*/ 1908659 w 12191853"/>
              <a:gd name="connsiteY1095" fmla="*/ 984191 h 6860965"/>
              <a:gd name="connsiteX1096" fmla="*/ 1905810 w 12191853"/>
              <a:gd name="connsiteY1096" fmla="*/ 984191 h 6860965"/>
              <a:gd name="connsiteX1097" fmla="*/ 1900825 w 12191853"/>
              <a:gd name="connsiteY1097" fmla="*/ 957841 h 6860965"/>
              <a:gd name="connsiteX1098" fmla="*/ 1881597 w 12191853"/>
              <a:gd name="connsiteY1098" fmla="*/ 780516 h 6860965"/>
              <a:gd name="connsiteX1099" fmla="*/ 1906523 w 12191853"/>
              <a:gd name="connsiteY1099" fmla="*/ 717135 h 6860965"/>
              <a:gd name="connsiteX1100" fmla="*/ 1968479 w 12191853"/>
              <a:gd name="connsiteY1100" fmla="*/ 654465 h 6860965"/>
              <a:gd name="connsiteX1101" fmla="*/ 1991980 w 12191853"/>
              <a:gd name="connsiteY1101" fmla="*/ 600342 h 6860965"/>
              <a:gd name="connsiteX1102" fmla="*/ 2025451 w 12191853"/>
              <a:gd name="connsiteY1102" fmla="*/ 544794 h 6860965"/>
              <a:gd name="connsiteX1103" fmla="*/ 2073878 w 12191853"/>
              <a:gd name="connsiteY1103" fmla="*/ 513460 h 6860965"/>
              <a:gd name="connsiteX1104" fmla="*/ 2177140 w 12191853"/>
              <a:gd name="connsiteY1104" fmla="*/ 406637 h 6860965"/>
              <a:gd name="connsiteX1105" fmla="*/ 2181412 w 12191853"/>
              <a:gd name="connsiteY1105" fmla="*/ 380288 h 6860965"/>
              <a:gd name="connsiteX1106" fmla="*/ 2087408 w 12191853"/>
              <a:gd name="connsiteY1106" fmla="*/ 277026 h 6860965"/>
              <a:gd name="connsiteX1107" fmla="*/ 1916493 w 12191853"/>
              <a:gd name="connsiteY1107" fmla="*/ 182310 h 6860965"/>
              <a:gd name="connsiteX1108" fmla="*/ 1896552 w 12191853"/>
              <a:gd name="connsiteY1108" fmla="*/ 189432 h 6860965"/>
              <a:gd name="connsiteX1109" fmla="*/ 1832459 w 12191853"/>
              <a:gd name="connsiteY1109" fmla="*/ 277026 h 6860965"/>
              <a:gd name="connsiteX1110" fmla="*/ 1786881 w 12191853"/>
              <a:gd name="connsiteY1110" fmla="*/ 380288 h 6860965"/>
              <a:gd name="connsiteX1111" fmla="*/ 1801124 w 12191853"/>
              <a:gd name="connsiteY1111" fmla="*/ 448654 h 6860965"/>
              <a:gd name="connsiteX1112" fmla="*/ 1810382 w 12191853"/>
              <a:gd name="connsiteY1112" fmla="*/ 483550 h 6860965"/>
              <a:gd name="connsiteX1113" fmla="*/ 1784033 w 12191853"/>
              <a:gd name="connsiteY1113" fmla="*/ 700043 h 6860965"/>
              <a:gd name="connsiteX1114" fmla="*/ 1781896 w 12191853"/>
              <a:gd name="connsiteY1114" fmla="*/ 742060 h 6860965"/>
              <a:gd name="connsiteX1115" fmla="*/ 1775487 w 12191853"/>
              <a:gd name="connsiteY1115" fmla="*/ 841761 h 6860965"/>
              <a:gd name="connsiteX1116" fmla="*/ 1771926 w 12191853"/>
              <a:gd name="connsiteY1116" fmla="*/ 841761 h 6860965"/>
              <a:gd name="connsiteX1117" fmla="*/ 1770502 w 12191853"/>
              <a:gd name="connsiteY1117" fmla="*/ 666572 h 6860965"/>
              <a:gd name="connsiteX1118" fmla="*/ 1761956 w 12191853"/>
              <a:gd name="connsiteY1118" fmla="*/ 457912 h 6860965"/>
              <a:gd name="connsiteX1119" fmla="*/ 1738455 w 12191853"/>
              <a:gd name="connsiteY1119" fmla="*/ 336135 h 6860965"/>
              <a:gd name="connsiteX1120" fmla="*/ 1723500 w 12191853"/>
              <a:gd name="connsiteY1120" fmla="*/ 230736 h 6860965"/>
              <a:gd name="connsiteX1121" fmla="*/ 1724924 w 12191853"/>
              <a:gd name="connsiteY1121" fmla="*/ 192993 h 6860965"/>
              <a:gd name="connsiteX1122" fmla="*/ 1684332 w 12191853"/>
              <a:gd name="connsiteY1122" fmla="*/ 143142 h 6860965"/>
              <a:gd name="connsiteX1123" fmla="*/ 1651573 w 12191853"/>
              <a:gd name="connsiteY1123" fmla="*/ 158809 h 6860965"/>
              <a:gd name="connsiteX1124" fmla="*/ 1605283 w 12191853"/>
              <a:gd name="connsiteY1124" fmla="*/ 438684 h 6860965"/>
              <a:gd name="connsiteX1125" fmla="*/ 1603859 w 12191853"/>
              <a:gd name="connsiteY1125" fmla="*/ 549067 h 6860965"/>
              <a:gd name="connsiteX1126" fmla="*/ 1564691 w 12191853"/>
              <a:gd name="connsiteY1126" fmla="*/ 656602 h 6860965"/>
              <a:gd name="connsiteX1127" fmla="*/ 1570388 w 12191853"/>
              <a:gd name="connsiteY1127" fmla="*/ 757015 h 6860965"/>
              <a:gd name="connsiteX1128" fmla="*/ 1580358 w 12191853"/>
              <a:gd name="connsiteY1128" fmla="*/ 837488 h 6860965"/>
              <a:gd name="connsiteX1129" fmla="*/ 1568251 w 12191853"/>
              <a:gd name="connsiteY1129" fmla="*/ 952856 h 6860965"/>
              <a:gd name="connsiteX1130" fmla="*/ 1544750 w 12191853"/>
              <a:gd name="connsiteY1130" fmla="*/ 1721978 h 6860965"/>
              <a:gd name="connsiteX1131" fmla="*/ 1544038 w 12191853"/>
              <a:gd name="connsiteY1131" fmla="*/ 2005413 h 6860965"/>
              <a:gd name="connsiteX1132" fmla="*/ 1543326 w 12191853"/>
              <a:gd name="connsiteY1132" fmla="*/ 2125054 h 6860965"/>
              <a:gd name="connsiteX1133" fmla="*/ 1534068 w 12191853"/>
              <a:gd name="connsiteY1133" fmla="*/ 2088735 h 6860965"/>
              <a:gd name="connsiteX1134" fmla="*/ 1529083 w 12191853"/>
              <a:gd name="connsiteY1134" fmla="*/ 1887908 h 6860965"/>
              <a:gd name="connsiteX1135" fmla="*/ 1526947 w 12191853"/>
              <a:gd name="connsiteY1135" fmla="*/ 1762570 h 6860965"/>
              <a:gd name="connsiteX1136" fmla="*/ 1516977 w 12191853"/>
              <a:gd name="connsiteY1136" fmla="*/ 1393677 h 6860965"/>
              <a:gd name="connsiteX1137" fmla="*/ 1511992 w 12191853"/>
              <a:gd name="connsiteY1137" fmla="*/ 1237716 h 6860965"/>
              <a:gd name="connsiteX1138" fmla="*/ 1507007 w 12191853"/>
              <a:gd name="connsiteY1138" fmla="*/ 1045436 h 6860965"/>
              <a:gd name="connsiteX1139" fmla="*/ 1502734 w 12191853"/>
              <a:gd name="connsiteY1139" fmla="*/ 923658 h 6860965"/>
              <a:gd name="connsiteX1140" fmla="*/ 1502021 w 12191853"/>
              <a:gd name="connsiteY1140" fmla="*/ 628828 h 6860965"/>
              <a:gd name="connsiteX1141" fmla="*/ 1498461 w 12191853"/>
              <a:gd name="connsiteY1141" fmla="*/ 609600 h 6860965"/>
              <a:gd name="connsiteX1142" fmla="*/ 1492051 w 12191853"/>
              <a:gd name="connsiteY1142" fmla="*/ 599630 h 6860965"/>
              <a:gd name="connsiteX1143" fmla="*/ 1504158 w 12191853"/>
              <a:gd name="connsiteY1143" fmla="*/ 544082 h 6860965"/>
              <a:gd name="connsiteX1144" fmla="*/ 1515552 w 12191853"/>
              <a:gd name="connsiteY1144" fmla="*/ 428714 h 6860965"/>
              <a:gd name="connsiteX1145" fmla="*/ 1513416 w 12191853"/>
              <a:gd name="connsiteY1145" fmla="*/ 415183 h 6860965"/>
              <a:gd name="connsiteX1146" fmla="*/ 1509143 w 12191853"/>
              <a:gd name="connsiteY1146" fmla="*/ 371030 h 6860965"/>
              <a:gd name="connsiteX1147" fmla="*/ 1482081 w 12191853"/>
              <a:gd name="connsiteY1147" fmla="*/ 195841 h 6860965"/>
              <a:gd name="connsiteX1148" fmla="*/ 1479233 w 12191853"/>
              <a:gd name="connsiteY1148" fmla="*/ 158097 h 6860965"/>
              <a:gd name="connsiteX1149" fmla="*/ 1437216 w 12191853"/>
              <a:gd name="connsiteY1149" fmla="*/ 61245 h 6860965"/>
              <a:gd name="connsiteX1150" fmla="*/ 1370986 w 12191853"/>
              <a:gd name="connsiteY1150" fmla="*/ 71215 h 6860965"/>
              <a:gd name="connsiteX1151" fmla="*/ 1348197 w 12191853"/>
              <a:gd name="connsiteY1151" fmla="*/ 118929 h 6860965"/>
              <a:gd name="connsiteX1152" fmla="*/ 1338227 w 12191853"/>
              <a:gd name="connsiteY1152" fmla="*/ 256374 h 6860965"/>
              <a:gd name="connsiteX1153" fmla="*/ 1338939 w 12191853"/>
              <a:gd name="connsiteY1153" fmla="*/ 289845 h 6860965"/>
              <a:gd name="connsiteX1154" fmla="*/ 1315438 w 12191853"/>
              <a:gd name="connsiteY1154" fmla="*/ 415895 h 6860965"/>
              <a:gd name="connsiteX1155" fmla="*/ 1303332 w 12191853"/>
              <a:gd name="connsiteY1155" fmla="*/ 1413617 h 6860965"/>
              <a:gd name="connsiteX1156" fmla="*/ 1296922 w 12191853"/>
              <a:gd name="connsiteY1156" fmla="*/ 1413617 h 6860965"/>
              <a:gd name="connsiteX1157" fmla="*/ 1289801 w 12191853"/>
              <a:gd name="connsiteY1157" fmla="*/ 1251959 h 6860965"/>
              <a:gd name="connsiteX1158" fmla="*/ 1284816 w 12191853"/>
              <a:gd name="connsiteY1158" fmla="*/ 878793 h 6860965"/>
              <a:gd name="connsiteX1159" fmla="*/ 1281967 w 12191853"/>
              <a:gd name="connsiteY1159" fmla="*/ 613873 h 6860965"/>
              <a:gd name="connsiteX1160" fmla="*/ 1269861 w 12191853"/>
              <a:gd name="connsiteY1160" fmla="*/ 418744 h 6860965"/>
              <a:gd name="connsiteX1161" fmla="*/ 1220010 w 12191853"/>
              <a:gd name="connsiteY1161" fmla="*/ 312634 h 6860965"/>
              <a:gd name="connsiteX1162" fmla="*/ 1197222 w 12191853"/>
              <a:gd name="connsiteY1162" fmla="*/ 231449 h 6860965"/>
              <a:gd name="connsiteX1163" fmla="*/ 1148083 w 12191853"/>
              <a:gd name="connsiteY1163" fmla="*/ 154536 h 6860965"/>
              <a:gd name="connsiteX1164" fmla="*/ 1093960 w 12191853"/>
              <a:gd name="connsiteY1164" fmla="*/ 98277 h 6860965"/>
              <a:gd name="connsiteX1165" fmla="*/ 991410 w 12191853"/>
              <a:gd name="connsiteY1165" fmla="*/ 130323 h 6860965"/>
              <a:gd name="connsiteX1166" fmla="*/ 970758 w 12191853"/>
              <a:gd name="connsiteY1166" fmla="*/ 175901 h 6860965"/>
              <a:gd name="connsiteX1167" fmla="*/ 853965 w 12191853"/>
              <a:gd name="connsiteY1167" fmla="*/ 207236 h 6860965"/>
              <a:gd name="connsiteX1168" fmla="*/ 814085 w 12191853"/>
              <a:gd name="connsiteY1168" fmla="*/ 246404 h 6860965"/>
              <a:gd name="connsiteX1169" fmla="*/ 769932 w 12191853"/>
              <a:gd name="connsiteY1169" fmla="*/ 296254 h 6860965"/>
              <a:gd name="connsiteX1170" fmla="*/ 745007 w 12191853"/>
              <a:gd name="connsiteY1170" fmla="*/ 329013 h 6860965"/>
              <a:gd name="connsiteX1171" fmla="*/ 712960 w 12191853"/>
              <a:gd name="connsiteY1171" fmla="*/ 463609 h 6860965"/>
              <a:gd name="connsiteX1172" fmla="*/ 720081 w 12191853"/>
              <a:gd name="connsiteY1172" fmla="*/ 510611 h 6860965"/>
              <a:gd name="connsiteX1173" fmla="*/ 735749 w 12191853"/>
              <a:gd name="connsiteY1173" fmla="*/ 564022 h 6860965"/>
              <a:gd name="connsiteX1174" fmla="*/ 830464 w 12191853"/>
              <a:gd name="connsiteY1174" fmla="*/ 645208 h 6860965"/>
              <a:gd name="connsiteX1175" fmla="*/ 953666 w 12191853"/>
              <a:gd name="connsiteY1175" fmla="*/ 607464 h 6860965"/>
              <a:gd name="connsiteX1176" fmla="*/ 982864 w 12191853"/>
              <a:gd name="connsiteY1176" fmla="*/ 572568 h 6860965"/>
              <a:gd name="connsiteX1177" fmla="*/ 997820 w 12191853"/>
              <a:gd name="connsiteY1177" fmla="*/ 450079 h 6860965"/>
              <a:gd name="connsiteX1178" fmla="*/ 990698 w 12191853"/>
              <a:gd name="connsiteY1178" fmla="*/ 429426 h 6860965"/>
              <a:gd name="connsiteX1179" fmla="*/ 890285 w 12191853"/>
              <a:gd name="connsiteY1179" fmla="*/ 348953 h 6860965"/>
              <a:gd name="connsiteX1180" fmla="*/ 854678 w 12191853"/>
              <a:gd name="connsiteY1180" fmla="*/ 347529 h 6860965"/>
              <a:gd name="connsiteX1181" fmla="*/ 824767 w 12191853"/>
              <a:gd name="connsiteY1181" fmla="*/ 536249 h 6860965"/>
              <a:gd name="connsiteX1182" fmla="*/ 851829 w 12191853"/>
              <a:gd name="connsiteY1182" fmla="*/ 546219 h 6860965"/>
              <a:gd name="connsiteX1183" fmla="*/ 925180 w 12191853"/>
              <a:gd name="connsiteY1183" fmla="*/ 499929 h 6860965"/>
              <a:gd name="connsiteX1184" fmla="*/ 890997 w 12191853"/>
              <a:gd name="connsiteY1184" fmla="*/ 439396 h 6860965"/>
              <a:gd name="connsiteX1185" fmla="*/ 865360 w 12191853"/>
              <a:gd name="connsiteY1185" fmla="*/ 440821 h 6860965"/>
              <a:gd name="connsiteX1186" fmla="*/ 863223 w 12191853"/>
              <a:gd name="connsiteY1186" fmla="*/ 468594 h 6860965"/>
              <a:gd name="connsiteX1187" fmla="*/ 895270 w 12191853"/>
              <a:gd name="connsiteY1187" fmla="*/ 475716 h 6860965"/>
              <a:gd name="connsiteX1188" fmla="*/ 885300 w 12191853"/>
              <a:gd name="connsiteY1188" fmla="*/ 500641 h 6860965"/>
              <a:gd name="connsiteX1189" fmla="*/ 865360 w 12191853"/>
              <a:gd name="connsiteY1189" fmla="*/ 518445 h 6860965"/>
              <a:gd name="connsiteX1190" fmla="*/ 843995 w 12191853"/>
              <a:gd name="connsiteY1190" fmla="*/ 499929 h 6860965"/>
              <a:gd name="connsiteX1191" fmla="*/ 832601 w 12191853"/>
              <a:gd name="connsiteY1191" fmla="*/ 464322 h 6860965"/>
              <a:gd name="connsiteX1192" fmla="*/ 868921 w 12191853"/>
              <a:gd name="connsiteY1192" fmla="*/ 413759 h 6860965"/>
              <a:gd name="connsiteX1193" fmla="*/ 928741 w 12191853"/>
              <a:gd name="connsiteY1193" fmla="*/ 431563 h 6860965"/>
              <a:gd name="connsiteX1194" fmla="*/ 950106 w 12191853"/>
              <a:gd name="connsiteY1194" fmla="*/ 512036 h 6860965"/>
              <a:gd name="connsiteX1195" fmla="*/ 930878 w 12191853"/>
              <a:gd name="connsiteY1195" fmla="*/ 549067 h 6860965"/>
              <a:gd name="connsiteX1196" fmla="*/ 855390 w 12191853"/>
              <a:gd name="connsiteY1196" fmla="*/ 583963 h 6860965"/>
              <a:gd name="connsiteX1197" fmla="*/ 817646 w 12191853"/>
              <a:gd name="connsiteY1197" fmla="*/ 571144 h 6860965"/>
              <a:gd name="connsiteX1198" fmla="*/ 758537 w 12191853"/>
              <a:gd name="connsiteY1198" fmla="*/ 468594 h 6860965"/>
              <a:gd name="connsiteX1199" fmla="*/ 757825 w 12191853"/>
              <a:gd name="connsiteY1199" fmla="*/ 440108 h 6860965"/>
              <a:gd name="connsiteX1200" fmla="*/ 814797 w 12191853"/>
              <a:gd name="connsiteY1200" fmla="*/ 330437 h 6860965"/>
              <a:gd name="connsiteX1201" fmla="*/ 851829 w 12191853"/>
              <a:gd name="connsiteY1201" fmla="*/ 299815 h 6860965"/>
              <a:gd name="connsiteX1202" fmla="*/ 1022033 w 12191853"/>
              <a:gd name="connsiteY1202" fmla="*/ 420880 h 6860965"/>
              <a:gd name="connsiteX1203" fmla="*/ 1000668 w 12191853"/>
              <a:gd name="connsiteY1203" fmla="*/ 614585 h 6860965"/>
              <a:gd name="connsiteX1204" fmla="*/ 895982 w 12191853"/>
              <a:gd name="connsiteY1204" fmla="*/ 669421 h 6860965"/>
              <a:gd name="connsiteX1205" fmla="*/ 814085 w 12191853"/>
              <a:gd name="connsiteY1205" fmla="*/ 692209 h 6860965"/>
              <a:gd name="connsiteX1206" fmla="*/ 801266 w 12191853"/>
              <a:gd name="connsiteY1206" fmla="*/ 710013 h 6860965"/>
              <a:gd name="connsiteX1207" fmla="*/ 861087 w 12191853"/>
              <a:gd name="connsiteY1207" fmla="*/ 991312 h 6860965"/>
              <a:gd name="connsiteX1208" fmla="*/ 832601 w 12191853"/>
              <a:gd name="connsiteY1208" fmla="*/ 1039738 h 6860965"/>
              <a:gd name="connsiteX1209" fmla="*/ 586909 w 12191853"/>
              <a:gd name="connsiteY1209" fmla="*/ 1223473 h 6860965"/>
              <a:gd name="connsiteX1210" fmla="*/ 331960 w 12191853"/>
              <a:gd name="connsiteY1210" fmla="*/ 1108817 h 6860965"/>
              <a:gd name="connsiteX1211" fmla="*/ 292792 w 12191853"/>
              <a:gd name="connsiteY1211" fmla="*/ 1053981 h 6860965"/>
              <a:gd name="connsiteX1212" fmla="*/ 281397 w 12191853"/>
              <a:gd name="connsiteY1212" fmla="*/ 959265 h 6860965"/>
              <a:gd name="connsiteX1213" fmla="*/ 225850 w 12191853"/>
              <a:gd name="connsiteY1213" fmla="*/ 1125196 h 6860965"/>
              <a:gd name="connsiteX1214" fmla="*/ 242941 w 12191853"/>
              <a:gd name="connsiteY1214" fmla="*/ 1341690 h 6860965"/>
              <a:gd name="connsiteX1215" fmla="*/ 291367 w 12191853"/>
              <a:gd name="connsiteY1215" fmla="*/ 1449224 h 6860965"/>
              <a:gd name="connsiteX1216" fmla="*/ 359734 w 12191853"/>
              <a:gd name="connsiteY1216" fmla="*/ 1481983 h 6860965"/>
              <a:gd name="connsiteX1217" fmla="*/ 481511 w 12191853"/>
              <a:gd name="connsiteY1217" fmla="*/ 1543228 h 6860965"/>
              <a:gd name="connsiteX1218" fmla="*/ 488633 w 12191853"/>
              <a:gd name="connsiteY1218" fmla="*/ 1553198 h 6860965"/>
              <a:gd name="connsiteX1219" fmla="*/ 537059 w 12191853"/>
              <a:gd name="connsiteY1219" fmla="*/ 1608034 h 6860965"/>
              <a:gd name="connsiteX1220" fmla="*/ 616820 w 12191853"/>
              <a:gd name="connsiteY1220" fmla="*/ 1650051 h 6860965"/>
              <a:gd name="connsiteX1221" fmla="*/ 685898 w 12191853"/>
              <a:gd name="connsiteY1221" fmla="*/ 1689931 h 6860965"/>
              <a:gd name="connsiteX1222" fmla="*/ 712248 w 12191853"/>
              <a:gd name="connsiteY1222" fmla="*/ 1746903 h 6860965"/>
              <a:gd name="connsiteX1223" fmla="*/ 819070 w 12191853"/>
              <a:gd name="connsiteY1223" fmla="*/ 1953426 h 6860965"/>
              <a:gd name="connsiteX1224" fmla="*/ 883876 w 12191853"/>
              <a:gd name="connsiteY1224" fmla="*/ 2012535 h 6860965"/>
              <a:gd name="connsiteX1225" fmla="*/ 976455 w 12191853"/>
              <a:gd name="connsiteY1225" fmla="*/ 2073780 h 6860965"/>
              <a:gd name="connsiteX1226" fmla="*/ 996395 w 12191853"/>
              <a:gd name="connsiteY1226" fmla="*/ 2132177 h 6860965"/>
              <a:gd name="connsiteX1227" fmla="*/ 987137 w 12191853"/>
              <a:gd name="connsiteY1227" fmla="*/ 2321607 h 6860965"/>
              <a:gd name="connsiteX1228" fmla="*/ 1103930 w 12191853"/>
              <a:gd name="connsiteY1228" fmla="*/ 2459053 h 6860965"/>
              <a:gd name="connsiteX1229" fmla="*/ 1204343 w 12191853"/>
              <a:gd name="connsiteY1229" fmla="*/ 2503918 h 6860965"/>
              <a:gd name="connsiteX1230" fmla="*/ 1350334 w 12191853"/>
              <a:gd name="connsiteY1230" fmla="*/ 2647059 h 6860965"/>
              <a:gd name="connsiteX1231" fmla="*/ 1377395 w 12191853"/>
              <a:gd name="connsiteY1231" fmla="*/ 2652757 h 6860965"/>
              <a:gd name="connsiteX1232" fmla="*/ 1463565 w 12191853"/>
              <a:gd name="connsiteY1232" fmla="*/ 2600770 h 6860965"/>
              <a:gd name="connsiteX1233" fmla="*/ 1628072 w 12191853"/>
              <a:gd name="connsiteY1233" fmla="*/ 2495372 h 6860965"/>
              <a:gd name="connsiteX1234" fmla="*/ 1718515 w 12191853"/>
              <a:gd name="connsiteY1234" fmla="*/ 2377155 h 6860965"/>
              <a:gd name="connsiteX1235" fmla="*/ 1749850 w 12191853"/>
              <a:gd name="connsiteY1235" fmla="*/ 2317335 h 6860965"/>
              <a:gd name="connsiteX1236" fmla="*/ 1760532 w 12191853"/>
              <a:gd name="connsiteY1236" fmla="*/ 2307365 h 6860965"/>
              <a:gd name="connsiteX1237" fmla="*/ 1880173 w 12191853"/>
              <a:gd name="connsiteY1237" fmla="*/ 2256801 h 6860965"/>
              <a:gd name="connsiteX1238" fmla="*/ 1897264 w 12191853"/>
              <a:gd name="connsiteY1238" fmla="*/ 2231877 h 6860965"/>
              <a:gd name="connsiteX1239" fmla="*/ 1885158 w 12191853"/>
              <a:gd name="connsiteY1239" fmla="*/ 2149980 h 6860965"/>
              <a:gd name="connsiteX1240" fmla="*/ 1885158 w 12191853"/>
              <a:gd name="connsiteY1240" fmla="*/ 2117221 h 6860965"/>
              <a:gd name="connsiteX1241" fmla="*/ 1944979 w 12191853"/>
              <a:gd name="connsiteY1241" fmla="*/ 1849452 h 6860965"/>
              <a:gd name="connsiteX1242" fmla="*/ 1947115 w 12191853"/>
              <a:gd name="connsiteY1242" fmla="*/ 1775389 h 6860965"/>
              <a:gd name="connsiteX1243" fmla="*/ 1942130 w 12191853"/>
              <a:gd name="connsiteY1243" fmla="*/ 1682809 h 6860965"/>
              <a:gd name="connsiteX1244" fmla="*/ 1936433 w 12191853"/>
              <a:gd name="connsiteY1244" fmla="*/ 1640080 h 6860965"/>
              <a:gd name="connsiteX1245" fmla="*/ 1917205 w 12191853"/>
              <a:gd name="connsiteY1245" fmla="*/ 1585957 h 6860965"/>
              <a:gd name="connsiteX1246" fmla="*/ 1917205 w 12191853"/>
              <a:gd name="connsiteY1246" fmla="*/ 1585245 h 6860965"/>
              <a:gd name="connsiteX1247" fmla="*/ 2058922 w 12191853"/>
              <a:gd name="connsiteY1247" fmla="*/ 1575275 h 6860965"/>
              <a:gd name="connsiteX1248" fmla="*/ 2038982 w 12191853"/>
              <a:gd name="connsiteY1248" fmla="*/ 1515454 h 6860965"/>
              <a:gd name="connsiteX1249" fmla="*/ 2043967 w 12191853"/>
              <a:gd name="connsiteY1249" fmla="*/ 1497651 h 6860965"/>
              <a:gd name="connsiteX1250" fmla="*/ 2056786 w 12191853"/>
              <a:gd name="connsiteY1250" fmla="*/ 1506908 h 6860965"/>
              <a:gd name="connsiteX1251" fmla="*/ 2091681 w 12191853"/>
              <a:gd name="connsiteY1251" fmla="*/ 1553198 h 6860965"/>
              <a:gd name="connsiteX1252" fmla="*/ 2120879 w 12191853"/>
              <a:gd name="connsiteY1252" fmla="*/ 1566017 h 6860965"/>
              <a:gd name="connsiteX1253" fmla="*/ 2231975 w 12191853"/>
              <a:gd name="connsiteY1253" fmla="*/ 1561032 h 6860965"/>
              <a:gd name="connsiteX1254" fmla="*/ 2249067 w 12191853"/>
              <a:gd name="connsiteY1254" fmla="*/ 1564593 h 6860965"/>
              <a:gd name="connsiteX1255" fmla="*/ 2283963 w 12191853"/>
              <a:gd name="connsiteY1255" fmla="*/ 1538955 h 6860965"/>
              <a:gd name="connsiteX1256" fmla="*/ 2309599 w 12191853"/>
              <a:gd name="connsiteY1256" fmla="*/ 1501211 h 6860965"/>
              <a:gd name="connsiteX1257" fmla="*/ 2328828 w 12191853"/>
              <a:gd name="connsiteY1257" fmla="*/ 1523288 h 6860965"/>
              <a:gd name="connsiteX1258" fmla="*/ 2311737 w 12191853"/>
              <a:gd name="connsiteY1258" fmla="*/ 1575275 h 6860965"/>
              <a:gd name="connsiteX1259" fmla="*/ 2383663 w 12191853"/>
              <a:gd name="connsiteY1259" fmla="*/ 1581684 h 6860965"/>
              <a:gd name="connsiteX1260" fmla="*/ 2451318 w 12191853"/>
              <a:gd name="connsiteY1260" fmla="*/ 1590942 h 6860965"/>
              <a:gd name="connsiteX1261" fmla="*/ 2432801 w 12191853"/>
              <a:gd name="connsiteY1261" fmla="*/ 1647202 h 6860965"/>
              <a:gd name="connsiteX1262" fmla="*/ 2422119 w 12191853"/>
              <a:gd name="connsiteY1262" fmla="*/ 1722690 h 6860965"/>
              <a:gd name="connsiteX1263" fmla="*/ 2412861 w 12191853"/>
              <a:gd name="connsiteY1263" fmla="*/ 1793905 h 6860965"/>
              <a:gd name="connsiteX1264" fmla="*/ 2410725 w 12191853"/>
              <a:gd name="connsiteY1264" fmla="*/ 1829512 h 6860965"/>
              <a:gd name="connsiteX1265" fmla="*/ 2451318 w 12191853"/>
              <a:gd name="connsiteY1265" fmla="*/ 1914970 h 6860965"/>
              <a:gd name="connsiteX1266" fmla="*/ 2469122 w 12191853"/>
              <a:gd name="connsiteY1266" fmla="*/ 2229029 h 6860965"/>
              <a:gd name="connsiteX1267" fmla="*/ 2486925 w 12191853"/>
              <a:gd name="connsiteY1267" fmla="*/ 2250393 h 6860965"/>
              <a:gd name="connsiteX1268" fmla="*/ 2734752 w 12191853"/>
              <a:gd name="connsiteY1268" fmla="*/ 2368609 h 6860965"/>
              <a:gd name="connsiteX1269" fmla="*/ 2835166 w 12191853"/>
              <a:gd name="connsiteY1269" fmla="*/ 2506055 h 6860965"/>
              <a:gd name="connsiteX1270" fmla="*/ 2947685 w 12191853"/>
              <a:gd name="connsiteY1270" fmla="*/ 2641363 h 6860965"/>
              <a:gd name="connsiteX1271" fmla="*/ 2966201 w 12191853"/>
              <a:gd name="connsiteY1271" fmla="*/ 2737502 h 6860965"/>
              <a:gd name="connsiteX1272" fmla="*/ 2890001 w 12191853"/>
              <a:gd name="connsiteY1272" fmla="*/ 3044439 h 6860965"/>
              <a:gd name="connsiteX1273" fmla="*/ 2784603 w 12191853"/>
              <a:gd name="connsiteY1273" fmla="*/ 3151262 h 6860965"/>
              <a:gd name="connsiteX1274" fmla="*/ 2715524 w 12191853"/>
              <a:gd name="connsiteY1274" fmla="*/ 3196127 h 6860965"/>
              <a:gd name="connsiteX1275" fmla="*/ 2766800 w 12191853"/>
              <a:gd name="connsiteY1275" fmla="*/ 3126335 h 6860965"/>
              <a:gd name="connsiteX1276" fmla="*/ 2849410 w 12191853"/>
              <a:gd name="connsiteY1276" fmla="*/ 3020225 h 6860965"/>
              <a:gd name="connsiteX1277" fmla="*/ 2913502 w 12191853"/>
              <a:gd name="connsiteY1277" fmla="*/ 2740352 h 6860965"/>
              <a:gd name="connsiteX1278" fmla="*/ 2885728 w 12191853"/>
              <a:gd name="connsiteY1278" fmla="*/ 2659879 h 6860965"/>
              <a:gd name="connsiteX1279" fmla="*/ 2707691 w 12191853"/>
              <a:gd name="connsiteY1279" fmla="*/ 2464037 h 6860965"/>
              <a:gd name="connsiteX1280" fmla="*/ 2706267 w 12191853"/>
              <a:gd name="connsiteY1280" fmla="*/ 2472583 h 6860965"/>
              <a:gd name="connsiteX1281" fmla="*/ 2763951 w 12191853"/>
              <a:gd name="connsiteY1281" fmla="*/ 2592937 h 6860965"/>
              <a:gd name="connsiteX1282" fmla="*/ 2778906 w 12191853"/>
              <a:gd name="connsiteY1282" fmla="*/ 2655605 h 6860965"/>
              <a:gd name="connsiteX1283" fmla="*/ 2750421 w 12191853"/>
              <a:gd name="connsiteY1283" fmla="*/ 2883494 h 6860965"/>
              <a:gd name="connsiteX1284" fmla="*/ 2633627 w 12191853"/>
              <a:gd name="connsiteY1284" fmla="*/ 2946163 h 6860965"/>
              <a:gd name="connsiteX1285" fmla="*/ 2710539 w 12191853"/>
              <a:gd name="connsiteY1285" fmla="*/ 2874948 h 6860965"/>
              <a:gd name="connsiteX1286" fmla="*/ 2742586 w 12191853"/>
              <a:gd name="connsiteY1286" fmla="*/ 2665576 h 6860965"/>
              <a:gd name="connsiteX1287" fmla="*/ 2699857 w 12191853"/>
              <a:gd name="connsiteY1287" fmla="*/ 2585814 h 6860965"/>
              <a:gd name="connsiteX1288" fmla="*/ 2519683 w 12191853"/>
              <a:gd name="connsiteY1288" fmla="*/ 2460477 h 6860965"/>
              <a:gd name="connsiteX1289" fmla="*/ 2508290 w 12191853"/>
              <a:gd name="connsiteY1289" fmla="*/ 2676258 h 6860965"/>
              <a:gd name="connsiteX1290" fmla="*/ 2466984 w 12191853"/>
              <a:gd name="connsiteY1290" fmla="*/ 2721123 h 6860965"/>
              <a:gd name="connsiteX1291" fmla="*/ 2484076 w 12191853"/>
              <a:gd name="connsiteY1291" fmla="*/ 2645636 h 6860965"/>
              <a:gd name="connsiteX1292" fmla="*/ 2485501 w 12191853"/>
              <a:gd name="connsiteY1292" fmla="*/ 2643499 h 6860965"/>
              <a:gd name="connsiteX1293" fmla="*/ 2449893 w 12191853"/>
              <a:gd name="connsiteY1293" fmla="*/ 2425581 h 6860965"/>
              <a:gd name="connsiteX1294" fmla="*/ 2388648 w 12191853"/>
              <a:gd name="connsiteY1294" fmla="*/ 2423444 h 6860965"/>
              <a:gd name="connsiteX1295" fmla="*/ 2336662 w 12191853"/>
              <a:gd name="connsiteY1295" fmla="*/ 2481129 h 6860965"/>
              <a:gd name="connsiteX1296" fmla="*/ 2330964 w 12191853"/>
              <a:gd name="connsiteY1296" fmla="*/ 2514600 h 6860965"/>
              <a:gd name="connsiteX1297" fmla="*/ 2412861 w 12191853"/>
              <a:gd name="connsiteY1297" fmla="*/ 2665576 h 6860965"/>
              <a:gd name="connsiteX1298" fmla="*/ 2320993 w 12191853"/>
              <a:gd name="connsiteY1298" fmla="*/ 2716139 h 6860965"/>
              <a:gd name="connsiteX1299" fmla="*/ 2066044 w 12191853"/>
              <a:gd name="connsiteY1299" fmla="*/ 2720411 h 6860965"/>
              <a:gd name="connsiteX1300" fmla="*/ 1962070 w 12191853"/>
              <a:gd name="connsiteY1300" fmla="*/ 2650620 h 6860965"/>
              <a:gd name="connsiteX1301" fmla="*/ 2018330 w 12191853"/>
              <a:gd name="connsiteY1301" fmla="*/ 2549495 h 6860965"/>
              <a:gd name="connsiteX1302" fmla="*/ 2006223 w 12191853"/>
              <a:gd name="connsiteY1302" fmla="*/ 2459053 h 6860965"/>
              <a:gd name="connsiteX1303" fmla="*/ 1986283 w 12191853"/>
              <a:gd name="connsiteY1303" fmla="*/ 2457628 h 6860965"/>
              <a:gd name="connsiteX1304" fmla="*/ 1818216 w 12191853"/>
              <a:gd name="connsiteY1304" fmla="*/ 2560890 h 6860965"/>
              <a:gd name="connsiteX1305" fmla="*/ 1755547 w 12191853"/>
              <a:gd name="connsiteY1305" fmla="*/ 2615725 h 6860965"/>
              <a:gd name="connsiteX1306" fmla="*/ 1685756 w 12191853"/>
              <a:gd name="connsiteY1306" fmla="*/ 2729669 h 6860965"/>
              <a:gd name="connsiteX1307" fmla="*/ 1596025 w 12191853"/>
              <a:gd name="connsiteY1307" fmla="*/ 2817975 h 6860965"/>
              <a:gd name="connsiteX1308" fmla="*/ 1483506 w 12191853"/>
              <a:gd name="connsiteY1308" fmla="*/ 2936193 h 6860965"/>
              <a:gd name="connsiteX1309" fmla="*/ 1460005 w 12191853"/>
              <a:gd name="connsiteY1309" fmla="*/ 3055122 h 6860965"/>
              <a:gd name="connsiteX1310" fmla="*/ 1430094 w 12191853"/>
              <a:gd name="connsiteY1310" fmla="*/ 3155534 h 6860965"/>
              <a:gd name="connsiteX1311" fmla="*/ 1363152 w 12191853"/>
              <a:gd name="connsiteY1311" fmla="*/ 3090017 h 6860965"/>
              <a:gd name="connsiteX1312" fmla="*/ 1299771 w 12191853"/>
              <a:gd name="connsiteY1312" fmla="*/ 3049424 h 6860965"/>
              <a:gd name="connsiteX1313" fmla="*/ 1223571 w 12191853"/>
              <a:gd name="connsiteY1313" fmla="*/ 2931921 h 6860965"/>
              <a:gd name="connsiteX1314" fmla="*/ 1175857 w 12191853"/>
              <a:gd name="connsiteY1314" fmla="*/ 2875660 h 6860965"/>
              <a:gd name="connsiteX1315" fmla="*/ 1116749 w 12191853"/>
              <a:gd name="connsiteY1315" fmla="*/ 2854295 h 6860965"/>
              <a:gd name="connsiteX1316" fmla="*/ 1079539 w 12191853"/>
              <a:gd name="connsiteY1316" fmla="*/ 2835691 h 6860965"/>
              <a:gd name="connsiteX1317" fmla="*/ 1079328 w 12191853"/>
              <a:gd name="connsiteY1317" fmla="*/ 2835427 h 6860965"/>
              <a:gd name="connsiteX1318" fmla="*/ 1019767 w 12191853"/>
              <a:gd name="connsiteY1318" fmla="*/ 2845450 h 6860965"/>
              <a:gd name="connsiteX1319" fmla="*/ 934426 w 12191853"/>
              <a:gd name="connsiteY1319" fmla="*/ 2885705 h 6860965"/>
              <a:gd name="connsiteX1320" fmla="*/ 839961 w 12191853"/>
              <a:gd name="connsiteY1320" fmla="*/ 2962995 h 6860965"/>
              <a:gd name="connsiteX1321" fmla="*/ 829763 w 12191853"/>
              <a:gd name="connsiteY1321" fmla="*/ 2973729 h 6860965"/>
              <a:gd name="connsiteX1322" fmla="*/ 783067 w 12191853"/>
              <a:gd name="connsiteY1322" fmla="*/ 3009690 h 6860965"/>
              <a:gd name="connsiteX1323" fmla="*/ 661229 w 12191853"/>
              <a:gd name="connsiteY1323" fmla="*/ 3112207 h 6860965"/>
              <a:gd name="connsiteX1324" fmla="*/ 612923 w 12191853"/>
              <a:gd name="connsiteY1324" fmla="*/ 3176078 h 6860965"/>
              <a:gd name="connsiteX1325" fmla="*/ 598430 w 12191853"/>
              <a:gd name="connsiteY1325" fmla="*/ 3203451 h 6860965"/>
              <a:gd name="connsiteX1326" fmla="*/ 576425 w 12191853"/>
              <a:gd name="connsiteY1326" fmla="*/ 3227068 h 6860965"/>
              <a:gd name="connsiteX1327" fmla="*/ 442241 w 12191853"/>
              <a:gd name="connsiteY1327" fmla="*/ 3327437 h 6860965"/>
              <a:gd name="connsiteX1328" fmla="*/ 429896 w 12191853"/>
              <a:gd name="connsiteY1328" fmla="*/ 3363398 h 6860965"/>
              <a:gd name="connsiteX1329" fmla="*/ 427212 w 12191853"/>
              <a:gd name="connsiteY1329" fmla="*/ 3830356 h 6860965"/>
              <a:gd name="connsiteX1330" fmla="*/ 429896 w 12191853"/>
              <a:gd name="connsiteY1330" fmla="*/ 3958099 h 6860965"/>
              <a:gd name="connsiteX1331" fmla="*/ 444924 w 12191853"/>
              <a:gd name="connsiteY1331" fmla="*/ 3989766 h 6860965"/>
              <a:gd name="connsiteX1332" fmla="*/ 476055 w 12191853"/>
              <a:gd name="connsiteY1332" fmla="*/ 4058468 h 6860965"/>
              <a:gd name="connsiteX1333" fmla="*/ 490547 w 12191853"/>
              <a:gd name="connsiteY1333" fmla="*/ 4037536 h 6860965"/>
              <a:gd name="connsiteX1334" fmla="*/ 477665 w 12191853"/>
              <a:gd name="connsiteY1334" fmla="*/ 3899058 h 6860965"/>
              <a:gd name="connsiteX1335" fmla="*/ 468541 w 12191853"/>
              <a:gd name="connsiteY1335" fmla="*/ 3875442 h 6860965"/>
              <a:gd name="connsiteX1336" fmla="*/ 479275 w 12191853"/>
              <a:gd name="connsiteY1336" fmla="*/ 3884030 h 6860965"/>
              <a:gd name="connsiteX1337" fmla="*/ 503965 w 12191853"/>
              <a:gd name="connsiteY1337" fmla="*/ 4046660 h 6860965"/>
              <a:gd name="connsiteX1338" fmla="*/ 475518 w 12191853"/>
              <a:gd name="connsiteY1338" fmla="*/ 4087989 h 6860965"/>
              <a:gd name="connsiteX1339" fmla="*/ 538853 w 12191853"/>
              <a:gd name="connsiteY1339" fmla="*/ 4089599 h 6860965"/>
              <a:gd name="connsiteX1340" fmla="*/ 590380 w 12191853"/>
              <a:gd name="connsiteY1340" fmla="*/ 4115362 h 6860965"/>
              <a:gd name="connsiteX1341" fmla="*/ 595747 w 12191853"/>
              <a:gd name="connsiteY1341" fmla="*/ 4126096 h 6860965"/>
              <a:gd name="connsiteX1342" fmla="*/ 585549 w 12191853"/>
              <a:gd name="connsiteY1342" fmla="*/ 4122340 h 6860965"/>
              <a:gd name="connsiteX1343" fmla="*/ 504502 w 12191853"/>
              <a:gd name="connsiteY1343" fmla="*/ 4099260 h 6860965"/>
              <a:gd name="connsiteX1344" fmla="*/ 473372 w 12191853"/>
              <a:gd name="connsiteY1344" fmla="*/ 4105701 h 6860965"/>
              <a:gd name="connsiteX1345" fmla="*/ 514700 w 12191853"/>
              <a:gd name="connsiteY1345" fmla="*/ 4135758 h 6860965"/>
              <a:gd name="connsiteX1346" fmla="*/ 560859 w 12191853"/>
              <a:gd name="connsiteY1346" fmla="*/ 4239348 h 6860965"/>
              <a:gd name="connsiteX1347" fmla="*/ 559249 w 12191853"/>
              <a:gd name="connsiteY1347" fmla="*/ 4249545 h 6860965"/>
              <a:gd name="connsiteX1348" fmla="*/ 552271 w 12191853"/>
              <a:gd name="connsiteY1348" fmla="*/ 4242031 h 6860965"/>
              <a:gd name="connsiteX1349" fmla="*/ 500208 w 12191853"/>
              <a:gd name="connsiteY1349" fmla="*/ 4134148 h 6860965"/>
              <a:gd name="connsiteX1350" fmla="*/ 465857 w 12191853"/>
              <a:gd name="connsiteY1350" fmla="*/ 4119656 h 6860965"/>
              <a:gd name="connsiteX1351" fmla="*/ 465857 w 12191853"/>
              <a:gd name="connsiteY1351" fmla="*/ 4171182 h 6860965"/>
              <a:gd name="connsiteX1352" fmla="*/ 452976 w 12191853"/>
              <a:gd name="connsiteY1352" fmla="*/ 4217341 h 6860965"/>
              <a:gd name="connsiteX1353" fmla="*/ 444388 w 12191853"/>
              <a:gd name="connsiteY1353" fmla="*/ 4221635 h 6860965"/>
              <a:gd name="connsiteX1354" fmla="*/ 444924 w 12191853"/>
              <a:gd name="connsiteY1354" fmla="*/ 4212511 h 6860965"/>
              <a:gd name="connsiteX1355" fmla="*/ 454586 w 12191853"/>
              <a:gd name="connsiteY1355" fmla="*/ 4157227 h 6860965"/>
              <a:gd name="connsiteX1356" fmla="*/ 451902 w 12191853"/>
              <a:gd name="connsiteY1356" fmla="*/ 4135221 h 6860965"/>
              <a:gd name="connsiteX1357" fmla="*/ 449218 w 12191853"/>
              <a:gd name="connsiteY1357" fmla="*/ 4125023 h 6860965"/>
              <a:gd name="connsiteX1358" fmla="*/ 440631 w 12191853"/>
              <a:gd name="connsiteY1358" fmla="*/ 4132001 h 6860965"/>
              <a:gd name="connsiteX1359" fmla="*/ 426675 w 12191853"/>
              <a:gd name="connsiteY1359" fmla="*/ 4135758 h 6860965"/>
              <a:gd name="connsiteX1360" fmla="*/ 425602 w 12191853"/>
              <a:gd name="connsiteY1360" fmla="*/ 4134684 h 6860965"/>
              <a:gd name="connsiteX1361" fmla="*/ 404133 w 12191853"/>
              <a:gd name="connsiteY1361" fmla="*/ 4127170 h 6860965"/>
              <a:gd name="connsiteX1362" fmla="*/ 393398 w 12191853"/>
              <a:gd name="connsiteY1362" fmla="*/ 4135221 h 6860965"/>
              <a:gd name="connsiteX1363" fmla="*/ 397692 w 12191853"/>
              <a:gd name="connsiteY1363" fmla="*/ 4204997 h 6860965"/>
              <a:gd name="connsiteX1364" fmla="*/ 397155 w 12191853"/>
              <a:gd name="connsiteY1364" fmla="*/ 4215731 h 6860965"/>
              <a:gd name="connsiteX1365" fmla="*/ 389641 w 12191853"/>
              <a:gd name="connsiteY1365" fmla="*/ 4207144 h 6860965"/>
              <a:gd name="connsiteX1366" fmla="*/ 381590 w 12191853"/>
              <a:gd name="connsiteY1366" fmla="*/ 4137905 h 6860965"/>
              <a:gd name="connsiteX1367" fmla="*/ 379980 w 12191853"/>
              <a:gd name="connsiteY1367" fmla="*/ 4118046 h 6860965"/>
              <a:gd name="connsiteX1368" fmla="*/ 350459 w 12191853"/>
              <a:gd name="connsiteY1368" fmla="*/ 4120729 h 6860965"/>
              <a:gd name="connsiteX1369" fmla="*/ 291419 w 12191853"/>
              <a:gd name="connsiteY1369" fmla="*/ 4220025 h 6860965"/>
              <a:gd name="connsiteX1370" fmla="*/ 284441 w 12191853"/>
              <a:gd name="connsiteY1370" fmla="*/ 4229686 h 6860965"/>
              <a:gd name="connsiteX1371" fmla="*/ 282831 w 12191853"/>
              <a:gd name="connsiteY1371" fmla="*/ 4218952 h 6860965"/>
              <a:gd name="connsiteX1372" fmla="*/ 344018 w 12191853"/>
              <a:gd name="connsiteY1372" fmla="*/ 4108384 h 6860965"/>
              <a:gd name="connsiteX1373" fmla="*/ 381590 w 12191853"/>
              <a:gd name="connsiteY1373" fmla="*/ 4098723 h 6860965"/>
              <a:gd name="connsiteX1374" fmla="*/ 273170 w 12191853"/>
              <a:gd name="connsiteY1374" fmla="*/ 4056321 h 6860965"/>
              <a:gd name="connsiteX1375" fmla="*/ 262972 w 12191853"/>
              <a:gd name="connsiteY1375" fmla="*/ 4052027 h 6860965"/>
              <a:gd name="connsiteX1376" fmla="*/ 272633 w 12191853"/>
              <a:gd name="connsiteY1376" fmla="*/ 4048807 h 6860965"/>
              <a:gd name="connsiteX1377" fmla="*/ 361731 w 12191853"/>
              <a:gd name="connsiteY1377" fmla="*/ 4068666 h 6860965"/>
              <a:gd name="connsiteX1378" fmla="*/ 346703 w 12191853"/>
              <a:gd name="connsiteY1378" fmla="*/ 3972591 h 6860965"/>
              <a:gd name="connsiteX1379" fmla="*/ 369782 w 12191853"/>
              <a:gd name="connsiteY1379" fmla="*/ 3881883 h 6860965"/>
              <a:gd name="connsiteX1380" fmla="*/ 375149 w 12191853"/>
              <a:gd name="connsiteY1380" fmla="*/ 3875978 h 6860965"/>
              <a:gd name="connsiteX1381" fmla="*/ 376760 w 12191853"/>
              <a:gd name="connsiteY1381" fmla="*/ 3884566 h 6860965"/>
              <a:gd name="connsiteX1382" fmla="*/ 359047 w 12191853"/>
              <a:gd name="connsiteY1382" fmla="*/ 3983862 h 6860965"/>
              <a:gd name="connsiteX1383" fmla="*/ 356900 w 12191853"/>
              <a:gd name="connsiteY1383" fmla="*/ 4025190 h 6860965"/>
              <a:gd name="connsiteX1384" fmla="*/ 375149 w 12191853"/>
              <a:gd name="connsiteY1384" fmla="*/ 4059541 h 6860965"/>
              <a:gd name="connsiteX1385" fmla="*/ 418625 w 12191853"/>
              <a:gd name="connsiteY1385" fmla="*/ 3978495 h 6860965"/>
              <a:gd name="connsiteX1386" fmla="*/ 423455 w 12191853"/>
              <a:gd name="connsiteY1386" fmla="*/ 3968834 h 6860965"/>
              <a:gd name="connsiteX1387" fmla="*/ 419161 w 12191853"/>
              <a:gd name="connsiteY1387" fmla="*/ 3745552 h 6860965"/>
              <a:gd name="connsiteX1388" fmla="*/ 418088 w 12191853"/>
              <a:gd name="connsiteY1388" fmla="*/ 3741259 h 6860965"/>
              <a:gd name="connsiteX1389" fmla="*/ 415941 w 12191853"/>
              <a:gd name="connsiteY1389" fmla="*/ 3732671 h 6860965"/>
              <a:gd name="connsiteX1390" fmla="*/ 415941 w 12191853"/>
              <a:gd name="connsiteY1390" fmla="*/ 3560379 h 6860965"/>
              <a:gd name="connsiteX1391" fmla="*/ 418088 w 12191853"/>
              <a:gd name="connsiteY1391" fmla="*/ 3552328 h 6860965"/>
              <a:gd name="connsiteX1392" fmla="*/ 419698 w 12191853"/>
              <a:gd name="connsiteY1392" fmla="*/ 3464840 h 6860965"/>
              <a:gd name="connsiteX1393" fmla="*/ 421308 w 12191853"/>
              <a:gd name="connsiteY1393" fmla="*/ 3371449 h 6860965"/>
              <a:gd name="connsiteX1394" fmla="*/ 407890 w 12191853"/>
              <a:gd name="connsiteY1394" fmla="*/ 3345149 h 6860965"/>
              <a:gd name="connsiteX1395" fmla="*/ 281757 w 12191853"/>
              <a:gd name="connsiteY1395" fmla="*/ 3339245 h 6860965"/>
              <a:gd name="connsiteX1396" fmla="*/ 265119 w 12191853"/>
              <a:gd name="connsiteY1396" fmla="*/ 3355884 h 6860965"/>
              <a:gd name="connsiteX1397" fmla="*/ 171899 w 12191853"/>
              <a:gd name="connsiteY1397" fmla="*/ 3505753 h 6860965"/>
              <a:gd name="connsiteX1398" fmla="*/ 171612 w 12191853"/>
              <a:gd name="connsiteY1398" fmla="*/ 3542189 h 6860965"/>
              <a:gd name="connsiteX1399" fmla="*/ 167453 w 12191853"/>
              <a:gd name="connsiteY1399" fmla="*/ 3787923 h 6860965"/>
              <a:gd name="connsiteX1400" fmla="*/ 190954 w 12191853"/>
              <a:gd name="connsiteY1400" fmla="*/ 3941747 h 6860965"/>
              <a:gd name="connsiteX1401" fmla="*/ 185969 w 12191853"/>
              <a:gd name="connsiteY1401" fmla="*/ 4204530 h 6860965"/>
              <a:gd name="connsiteX1402" fmla="*/ 251487 w 12191853"/>
              <a:gd name="connsiteY1402" fmla="*/ 4515740 h 6860965"/>
              <a:gd name="connsiteX1403" fmla="*/ 257896 w 12191853"/>
              <a:gd name="connsiteY1403" fmla="*/ 4636805 h 6860965"/>
              <a:gd name="connsiteX1404" fmla="*/ 272139 w 12191853"/>
              <a:gd name="connsiteY1404" fmla="*/ 4724399 h 6860965"/>
              <a:gd name="connsiteX1405" fmla="*/ 301337 w 12191853"/>
              <a:gd name="connsiteY1405" fmla="*/ 4688792 h 6860965"/>
              <a:gd name="connsiteX1406" fmla="*/ 490057 w 12191853"/>
              <a:gd name="connsiteY1406" fmla="*/ 4593364 h 6860965"/>
              <a:gd name="connsiteX1407" fmla="*/ 621093 w 12191853"/>
              <a:gd name="connsiteY1407" fmla="*/ 4543513 h 6860965"/>
              <a:gd name="connsiteX1408" fmla="*/ 711536 w 12191853"/>
              <a:gd name="connsiteY1408" fmla="*/ 4488678 h 6860965"/>
              <a:gd name="connsiteX1409" fmla="*/ 1051231 w 12191853"/>
              <a:gd name="connsiteY1409" fmla="*/ 4463040 h 6860965"/>
              <a:gd name="connsiteX1410" fmla="*/ 1116036 w 12191853"/>
              <a:gd name="connsiteY1410" fmla="*/ 4529983 h 6860965"/>
              <a:gd name="connsiteX1411" fmla="*/ 1123870 w 12191853"/>
              <a:gd name="connsiteY1411" fmla="*/ 4634668 h 6860965"/>
              <a:gd name="connsiteX1412" fmla="*/ 1137401 w 12191853"/>
              <a:gd name="connsiteY1412" fmla="*/ 4577696 h 6860965"/>
              <a:gd name="connsiteX1413" fmla="*/ 1069035 w 12191853"/>
              <a:gd name="connsiteY1413" fmla="*/ 4336278 h 6860965"/>
              <a:gd name="connsiteX1414" fmla="*/ 991410 w 12191853"/>
              <a:gd name="connsiteY1414" fmla="*/ 4268624 h 6860965"/>
              <a:gd name="connsiteX1415" fmla="*/ 955091 w 12191853"/>
              <a:gd name="connsiteY1415" fmla="*/ 4207379 h 6860965"/>
              <a:gd name="connsiteX1416" fmla="*/ 878179 w 12191853"/>
              <a:gd name="connsiteY1416" fmla="*/ 3937474 h 6860965"/>
              <a:gd name="connsiteX1417" fmla="*/ 875330 w 12191853"/>
              <a:gd name="connsiteY1417" fmla="*/ 3850592 h 6860965"/>
              <a:gd name="connsiteX1418" fmla="*/ 889573 w 12191853"/>
              <a:gd name="connsiteY1418" fmla="*/ 3824242 h 6860965"/>
              <a:gd name="connsiteX1419" fmla="*/ 959364 w 12191853"/>
              <a:gd name="connsiteY1419" fmla="*/ 3824242 h 6860965"/>
              <a:gd name="connsiteX1420" fmla="*/ 985713 w 12191853"/>
              <a:gd name="connsiteY1420" fmla="*/ 3881214 h 6860965"/>
              <a:gd name="connsiteX1421" fmla="*/ 1008502 w 12191853"/>
              <a:gd name="connsiteY1421" fmla="*/ 3984476 h 6860965"/>
              <a:gd name="connsiteX1422" fmla="*/ 1019184 w 12191853"/>
              <a:gd name="connsiteY1422" fmla="*/ 4132603 h 6860965"/>
              <a:gd name="connsiteX1423" fmla="*/ 1007078 w 12191853"/>
              <a:gd name="connsiteY1423" fmla="*/ 4165362 h 6860965"/>
              <a:gd name="connsiteX1424" fmla="*/ 982864 w 12191853"/>
              <a:gd name="connsiteY1424" fmla="*/ 4140437 h 6860965"/>
              <a:gd name="connsiteX1425" fmla="*/ 955803 w 12191853"/>
              <a:gd name="connsiteY1425" fmla="*/ 4074919 h 6860965"/>
              <a:gd name="connsiteX1426" fmla="*/ 932302 w 12191853"/>
              <a:gd name="connsiteY1426" fmla="*/ 3948868 h 6860965"/>
              <a:gd name="connsiteX1427" fmla="*/ 946545 w 12191853"/>
              <a:gd name="connsiteY1427" fmla="*/ 3918246 h 6860965"/>
              <a:gd name="connsiteX1428" fmla="*/ 967197 w 12191853"/>
              <a:gd name="connsiteY1428" fmla="*/ 3952429 h 6860965"/>
              <a:gd name="connsiteX1429" fmla="*/ 945121 w 12191853"/>
              <a:gd name="connsiteY1429" fmla="*/ 3959550 h 6860965"/>
              <a:gd name="connsiteX1430" fmla="*/ 980728 w 12191853"/>
              <a:gd name="connsiteY1430" fmla="*/ 4090586 h 6860965"/>
              <a:gd name="connsiteX1431" fmla="*/ 992122 w 12191853"/>
              <a:gd name="connsiteY1431" fmla="*/ 4102693 h 6860965"/>
              <a:gd name="connsiteX1432" fmla="*/ 1004941 w 12191853"/>
              <a:gd name="connsiteY1432" fmla="*/ 4072070 h 6860965"/>
              <a:gd name="connsiteX1433" fmla="*/ 960076 w 12191853"/>
              <a:gd name="connsiteY1433" fmla="*/ 3878366 h 6860965"/>
              <a:gd name="connsiteX1434" fmla="*/ 915210 w 12191853"/>
              <a:gd name="connsiteY1434" fmla="*/ 3844895 h 6860965"/>
              <a:gd name="connsiteX1435" fmla="*/ 904528 w 12191853"/>
              <a:gd name="connsiteY1435" fmla="*/ 3868395 h 6860965"/>
              <a:gd name="connsiteX1436" fmla="*/ 907377 w 12191853"/>
              <a:gd name="connsiteY1436" fmla="*/ 3906139 h 6860965"/>
              <a:gd name="connsiteX1437" fmla="*/ 947257 w 12191853"/>
              <a:gd name="connsiteY1437" fmla="*/ 4111951 h 6860965"/>
              <a:gd name="connsiteX1438" fmla="*/ 977167 w 12191853"/>
              <a:gd name="connsiteY1438" fmla="*/ 4215924 h 6860965"/>
              <a:gd name="connsiteX1439" fmla="*/ 1007078 w 12191853"/>
              <a:gd name="connsiteY1439" fmla="*/ 4239425 h 6860965"/>
              <a:gd name="connsiteX1440" fmla="*/ 1030578 w 12191853"/>
              <a:gd name="connsiteY1440" fmla="*/ 4213076 h 6860965"/>
              <a:gd name="connsiteX1441" fmla="*/ 1045534 w 12191853"/>
              <a:gd name="connsiteY1441" fmla="*/ 4131179 h 6860965"/>
              <a:gd name="connsiteX1442" fmla="*/ 1024169 w 12191853"/>
              <a:gd name="connsiteY1442" fmla="*/ 3931064 h 6860965"/>
              <a:gd name="connsiteX1443" fmla="*/ 1024169 w 12191853"/>
              <a:gd name="connsiteY1443" fmla="*/ 3896169 h 6860965"/>
              <a:gd name="connsiteX1444" fmla="*/ 1033427 w 12191853"/>
              <a:gd name="connsiteY1444" fmla="*/ 3880502 h 6860965"/>
              <a:gd name="connsiteX1445" fmla="*/ 1039836 w 12191853"/>
              <a:gd name="connsiteY1445" fmla="*/ 3896169 h 6860965"/>
              <a:gd name="connsiteX1446" fmla="*/ 1052655 w 12191853"/>
              <a:gd name="connsiteY1446" fmla="*/ 3943883 h 6860965"/>
              <a:gd name="connsiteX1447" fmla="*/ 1164463 w 12191853"/>
              <a:gd name="connsiteY1447" fmla="*/ 4170347 h 6860965"/>
              <a:gd name="connsiteX1448" fmla="*/ 1169448 w 12191853"/>
              <a:gd name="connsiteY1448" fmla="*/ 4607607 h 6860965"/>
              <a:gd name="connsiteX1449" fmla="*/ 1207904 w 12191853"/>
              <a:gd name="connsiteY1449" fmla="*/ 4488678 h 6860965"/>
              <a:gd name="connsiteX1450" fmla="*/ 1259891 w 12191853"/>
              <a:gd name="connsiteY1450" fmla="*/ 4434554 h 6860965"/>
              <a:gd name="connsiteX1451" fmla="*/ 1569676 w 12191853"/>
              <a:gd name="connsiteY1451" fmla="*/ 4571287 h 6860965"/>
              <a:gd name="connsiteX1452" fmla="*/ 1752698 w 12191853"/>
              <a:gd name="connsiteY1452" fmla="*/ 4623274 h 6860965"/>
              <a:gd name="connsiteX1453" fmla="*/ 1934296 w 12191853"/>
              <a:gd name="connsiteY1453" fmla="*/ 4774962 h 6860965"/>
              <a:gd name="connsiteX1454" fmla="*/ 1995541 w 12191853"/>
              <a:gd name="connsiteY1454" fmla="*/ 4886057 h 6860965"/>
              <a:gd name="connsiteX1455" fmla="*/ 2009072 w 12191853"/>
              <a:gd name="connsiteY1455" fmla="*/ 4918104 h 6860965"/>
              <a:gd name="connsiteX1456" fmla="*/ 2025451 w 12191853"/>
              <a:gd name="connsiteY1456" fmla="*/ 4973652 h 6860965"/>
              <a:gd name="connsiteX1457" fmla="*/ 2063195 w 12191853"/>
              <a:gd name="connsiteY1457" fmla="*/ 5471444 h 6860965"/>
              <a:gd name="connsiteX1458" fmla="*/ 2063907 w 12191853"/>
              <a:gd name="connsiteY1458" fmla="*/ 5512749 h 6860965"/>
              <a:gd name="connsiteX1459" fmla="*/ 2280401 w 12191853"/>
              <a:gd name="connsiteY1459" fmla="*/ 5487824 h 6860965"/>
              <a:gd name="connsiteX1460" fmla="*/ 2320993 w 12191853"/>
              <a:gd name="connsiteY1460" fmla="*/ 5526992 h 6860965"/>
              <a:gd name="connsiteX1461" fmla="*/ 2327403 w 12191853"/>
              <a:gd name="connsiteY1461" fmla="*/ 5577554 h 6860965"/>
              <a:gd name="connsiteX1462" fmla="*/ 2333100 w 12191853"/>
              <a:gd name="connsiteY1462" fmla="*/ 5563311 h 6860965"/>
              <a:gd name="connsiteX1463" fmla="*/ 2278265 w 12191853"/>
              <a:gd name="connsiteY1463" fmla="*/ 5390971 h 6860965"/>
              <a:gd name="connsiteX1464" fmla="*/ 2264023 w 12191853"/>
              <a:gd name="connsiteY1464" fmla="*/ 5381713 h 6860965"/>
              <a:gd name="connsiteX1465" fmla="*/ 2225566 w 12191853"/>
              <a:gd name="connsiteY1465" fmla="*/ 5341121 h 6860965"/>
              <a:gd name="connsiteX1466" fmla="*/ 2175003 w 12191853"/>
              <a:gd name="connsiteY1466" fmla="*/ 5169493 h 6860965"/>
              <a:gd name="connsiteX1467" fmla="*/ 2211323 w 12191853"/>
              <a:gd name="connsiteY1467" fmla="*/ 5100414 h 6860965"/>
              <a:gd name="connsiteX1468" fmla="*/ 2235536 w 12191853"/>
              <a:gd name="connsiteY1468" fmla="*/ 5131037 h 6860965"/>
              <a:gd name="connsiteX1469" fmla="*/ 2261885 w 12191853"/>
              <a:gd name="connsiteY1469" fmla="*/ 5250678 h 6860965"/>
              <a:gd name="connsiteX1470" fmla="*/ 2258324 w 12191853"/>
              <a:gd name="connsiteY1470" fmla="*/ 5261360 h 6860965"/>
              <a:gd name="connsiteX1471" fmla="*/ 2259037 w 12191853"/>
              <a:gd name="connsiteY1471" fmla="*/ 5252102 h 6860965"/>
              <a:gd name="connsiteX1472" fmla="*/ 2257613 w 12191853"/>
              <a:gd name="connsiteY1472" fmla="*/ 5250678 h 6860965"/>
              <a:gd name="connsiteX1473" fmla="*/ 2224853 w 12191853"/>
              <a:gd name="connsiteY1473" fmla="*/ 5143143 h 6860965"/>
              <a:gd name="connsiteX1474" fmla="*/ 2202777 w 12191853"/>
              <a:gd name="connsiteY1474" fmla="*/ 5130325 h 6860965"/>
              <a:gd name="connsiteX1475" fmla="*/ 2196368 w 12191853"/>
              <a:gd name="connsiteY1475" fmla="*/ 5152401 h 6860965"/>
              <a:gd name="connsiteX1476" fmla="*/ 2234824 w 12191853"/>
              <a:gd name="connsiteY1476" fmla="*/ 5337560 h 6860965"/>
              <a:gd name="connsiteX1477" fmla="*/ 2255477 w 12191853"/>
              <a:gd name="connsiteY1477" fmla="*/ 5360349 h 6860965"/>
              <a:gd name="connsiteX1478" fmla="*/ 2273280 w 12191853"/>
              <a:gd name="connsiteY1478" fmla="*/ 5336136 h 6860965"/>
              <a:gd name="connsiteX1479" fmla="*/ 2273280 w 12191853"/>
              <a:gd name="connsiteY1479" fmla="*/ 5210797 h 6860965"/>
              <a:gd name="connsiteX1480" fmla="*/ 2273280 w 12191853"/>
              <a:gd name="connsiteY1480" fmla="*/ 5150977 h 6860965"/>
              <a:gd name="connsiteX1481" fmla="*/ 2313161 w 12191853"/>
              <a:gd name="connsiteY1481" fmla="*/ 5230737 h 6860965"/>
              <a:gd name="connsiteX1482" fmla="*/ 2368709 w 12191853"/>
              <a:gd name="connsiteY1482" fmla="*/ 5468596 h 6860965"/>
              <a:gd name="connsiteX1483" fmla="*/ 2358026 w 12191853"/>
              <a:gd name="connsiteY1483" fmla="*/ 5559039 h 6860965"/>
              <a:gd name="connsiteX1484" fmla="*/ 2374406 w 12191853"/>
              <a:gd name="connsiteY1484" fmla="*/ 5502067 h 6860965"/>
              <a:gd name="connsiteX1485" fmla="*/ 2406451 w 12191853"/>
              <a:gd name="connsiteY1485" fmla="*/ 5472156 h 6860965"/>
              <a:gd name="connsiteX1486" fmla="*/ 2584489 w 12191853"/>
              <a:gd name="connsiteY1486" fmla="*/ 5548356 h 6860965"/>
              <a:gd name="connsiteX1487" fmla="*/ 2608703 w 12191853"/>
              <a:gd name="connsiteY1487" fmla="*/ 5564736 h 6860965"/>
              <a:gd name="connsiteX1488" fmla="*/ 2804544 w 12191853"/>
              <a:gd name="connsiteY1488" fmla="*/ 5679392 h 6860965"/>
              <a:gd name="connsiteX1489" fmla="*/ 2896411 w 12191853"/>
              <a:gd name="connsiteY1489" fmla="*/ 6066801 h 6860965"/>
              <a:gd name="connsiteX1490" fmla="*/ 2855818 w 12191853"/>
              <a:gd name="connsiteY1490" fmla="*/ 6286855 h 6860965"/>
              <a:gd name="connsiteX1491" fmla="*/ 2849410 w 12191853"/>
              <a:gd name="connsiteY1491" fmla="*/ 6306083 h 6860965"/>
              <a:gd name="connsiteX1492" fmla="*/ 2777482 w 12191853"/>
              <a:gd name="connsiteY1492" fmla="*/ 6415754 h 6860965"/>
              <a:gd name="connsiteX1493" fmla="*/ 2780331 w 12191853"/>
              <a:gd name="connsiteY1493" fmla="*/ 6446377 h 6860965"/>
              <a:gd name="connsiteX1494" fmla="*/ 2844423 w 12191853"/>
              <a:gd name="connsiteY1494" fmla="*/ 6494803 h 6860965"/>
              <a:gd name="connsiteX1495" fmla="*/ 2931307 w 12191853"/>
              <a:gd name="connsiteY1495" fmla="*/ 6540381 h 6860965"/>
              <a:gd name="connsiteX1496" fmla="*/ 2949110 w 12191853"/>
              <a:gd name="connsiteY1496" fmla="*/ 6524001 h 6860965"/>
              <a:gd name="connsiteX1497" fmla="*/ 2907806 w 12191853"/>
              <a:gd name="connsiteY1497" fmla="*/ 6449226 h 6860965"/>
              <a:gd name="connsiteX1498" fmla="*/ 2897835 w 12191853"/>
              <a:gd name="connsiteY1498" fmla="*/ 6413618 h 6860965"/>
              <a:gd name="connsiteX1499" fmla="*/ 2909942 w 12191853"/>
              <a:gd name="connsiteY1499" fmla="*/ 6267627 h 6860965"/>
              <a:gd name="connsiteX1500" fmla="*/ 2912079 w 12191853"/>
              <a:gd name="connsiteY1500" fmla="*/ 6227747 h 6860965"/>
              <a:gd name="connsiteX1501" fmla="*/ 2943412 w 12191853"/>
              <a:gd name="connsiteY1501" fmla="*/ 6147986 h 6860965"/>
              <a:gd name="connsiteX1502" fmla="*/ 3124298 w 12191853"/>
              <a:gd name="connsiteY1502" fmla="*/ 6066801 h 6860965"/>
              <a:gd name="connsiteX1503" fmla="*/ 3174861 w 12191853"/>
              <a:gd name="connsiteY1503" fmla="*/ 6045437 h 6860965"/>
              <a:gd name="connsiteX1504" fmla="*/ 3272425 w 12191853"/>
              <a:gd name="connsiteY1504" fmla="*/ 6073210 h 6860965"/>
              <a:gd name="connsiteX1505" fmla="*/ 3409160 w 12191853"/>
              <a:gd name="connsiteY1505" fmla="*/ 6194988 h 6860965"/>
              <a:gd name="connsiteX1506" fmla="*/ 3425537 w 12191853"/>
              <a:gd name="connsiteY1506" fmla="*/ 6266203 h 6860965"/>
              <a:gd name="connsiteX1507" fmla="*/ 3425537 w 12191853"/>
              <a:gd name="connsiteY1507" fmla="*/ 6285431 h 6860965"/>
              <a:gd name="connsiteX1508" fmla="*/ 3426250 w 12191853"/>
              <a:gd name="connsiteY1508" fmla="*/ 6326736 h 6860965"/>
              <a:gd name="connsiteX1509" fmla="*/ 3392779 w 12191853"/>
              <a:gd name="connsiteY1509" fmla="*/ 6435695 h 6860965"/>
              <a:gd name="connsiteX1510" fmla="*/ 3365006 w 12191853"/>
              <a:gd name="connsiteY1510" fmla="*/ 6504061 h 6860965"/>
              <a:gd name="connsiteX1511" fmla="*/ 3325124 w 12191853"/>
              <a:gd name="connsiteY1511" fmla="*/ 6526850 h 6860965"/>
              <a:gd name="connsiteX1512" fmla="*/ 3228272 w 12191853"/>
              <a:gd name="connsiteY1512" fmla="*/ 6499788 h 6860965"/>
              <a:gd name="connsiteX1513" fmla="*/ 3124298 w 12191853"/>
              <a:gd name="connsiteY1513" fmla="*/ 6454210 h 6860965"/>
              <a:gd name="connsiteX1514" fmla="*/ 3102935 w 12191853"/>
              <a:gd name="connsiteY1514" fmla="*/ 6427861 h 6860965"/>
              <a:gd name="connsiteX1515" fmla="*/ 3069464 w 12191853"/>
              <a:gd name="connsiteY1515" fmla="*/ 6266915 h 6860965"/>
              <a:gd name="connsiteX1516" fmla="*/ 3105782 w 12191853"/>
              <a:gd name="connsiteY1516" fmla="*/ 6204958 h 6860965"/>
              <a:gd name="connsiteX1517" fmla="*/ 3232545 w 12191853"/>
              <a:gd name="connsiteY1517" fmla="*/ 6172199 h 6860965"/>
              <a:gd name="connsiteX1518" fmla="*/ 3277410 w 12191853"/>
              <a:gd name="connsiteY1518" fmla="*/ 6194988 h 6860965"/>
              <a:gd name="connsiteX1519" fmla="*/ 3327263 w 12191853"/>
              <a:gd name="connsiteY1519" fmla="*/ 6291128 h 6860965"/>
              <a:gd name="connsiteX1520" fmla="*/ 3291653 w 12191853"/>
              <a:gd name="connsiteY1520" fmla="*/ 6382283 h 6860965"/>
              <a:gd name="connsiteX1521" fmla="*/ 3238954 w 12191853"/>
              <a:gd name="connsiteY1521" fmla="*/ 6399375 h 6860965"/>
              <a:gd name="connsiteX1522" fmla="*/ 3201210 w 12191853"/>
              <a:gd name="connsiteY1522" fmla="*/ 6389405 h 6860965"/>
              <a:gd name="connsiteX1523" fmla="*/ 3155634 w 12191853"/>
              <a:gd name="connsiteY1523" fmla="*/ 6291128 h 6860965"/>
              <a:gd name="connsiteX1524" fmla="*/ 3201923 w 12191853"/>
              <a:gd name="connsiteY1524" fmla="*/ 6256945 h 6860965"/>
              <a:gd name="connsiteX1525" fmla="*/ 3252486 w 12191853"/>
              <a:gd name="connsiteY1525" fmla="*/ 6279734 h 6860965"/>
              <a:gd name="connsiteX1526" fmla="*/ 3263881 w 12191853"/>
              <a:gd name="connsiteY1526" fmla="*/ 6288992 h 6860965"/>
              <a:gd name="connsiteX1527" fmla="*/ 3217590 w 12191853"/>
              <a:gd name="connsiteY1527" fmla="*/ 6239853 h 6860965"/>
              <a:gd name="connsiteX1528" fmla="*/ 3142815 w 12191853"/>
              <a:gd name="connsiteY1528" fmla="*/ 6280446 h 6860965"/>
              <a:gd name="connsiteX1529" fmla="*/ 3140679 w 12191853"/>
              <a:gd name="connsiteY1529" fmla="*/ 6309644 h 6860965"/>
              <a:gd name="connsiteX1530" fmla="*/ 3169876 w 12191853"/>
              <a:gd name="connsiteY1530" fmla="*/ 6382283 h 6860965"/>
              <a:gd name="connsiteX1531" fmla="*/ 3197650 w 12191853"/>
              <a:gd name="connsiteY1531" fmla="*/ 6410769 h 6860965"/>
              <a:gd name="connsiteX1532" fmla="*/ 3293080 w 12191853"/>
              <a:gd name="connsiteY1532" fmla="*/ 6441392 h 6860965"/>
              <a:gd name="connsiteX1533" fmla="*/ 3337231 w 12191853"/>
              <a:gd name="connsiteY1533" fmla="*/ 6413618 h 6860965"/>
              <a:gd name="connsiteX1534" fmla="*/ 3362868 w 12191853"/>
              <a:gd name="connsiteY1534" fmla="*/ 6261930 h 6860965"/>
              <a:gd name="connsiteX1535" fmla="*/ 3346489 w 12191853"/>
              <a:gd name="connsiteY1535" fmla="*/ 6226322 h 6860965"/>
              <a:gd name="connsiteX1536" fmla="*/ 3247500 w 12191853"/>
              <a:gd name="connsiteY1536" fmla="*/ 6136592 h 6860965"/>
              <a:gd name="connsiteX1537" fmla="*/ 3180558 w 12191853"/>
              <a:gd name="connsiteY1537" fmla="*/ 6126622 h 6860965"/>
              <a:gd name="connsiteX1538" fmla="*/ 3033856 w 12191853"/>
              <a:gd name="connsiteY1538" fmla="*/ 6192852 h 6860965"/>
              <a:gd name="connsiteX1539" fmla="*/ 3018900 w 12191853"/>
              <a:gd name="connsiteY1539" fmla="*/ 6334569 h 6860965"/>
              <a:gd name="connsiteX1540" fmla="*/ 3047387 w 12191853"/>
              <a:gd name="connsiteY1540" fmla="*/ 6393678 h 6860965"/>
              <a:gd name="connsiteX1541" fmla="*/ 3081570 w 12191853"/>
              <a:gd name="connsiteY1541" fmla="*/ 6454210 h 6860965"/>
              <a:gd name="connsiteX1542" fmla="*/ 3228272 w 12191853"/>
              <a:gd name="connsiteY1542" fmla="*/ 6556760 h 6860965"/>
              <a:gd name="connsiteX1543" fmla="*/ 3357884 w 12191853"/>
              <a:gd name="connsiteY1543" fmla="*/ 6555336 h 6860965"/>
              <a:gd name="connsiteX1544" fmla="*/ 3398478 w 12191853"/>
              <a:gd name="connsiteY1544" fmla="*/ 6525425 h 6860965"/>
              <a:gd name="connsiteX1545" fmla="*/ 3443343 w 12191853"/>
              <a:gd name="connsiteY1545" fmla="*/ 6517592 h 6860965"/>
              <a:gd name="connsiteX1546" fmla="*/ 3453311 w 12191853"/>
              <a:gd name="connsiteY1546" fmla="*/ 6520441 h 6860965"/>
              <a:gd name="connsiteX1547" fmla="*/ 3634198 w 12191853"/>
              <a:gd name="connsiteY1547" fmla="*/ 6510470 h 6860965"/>
              <a:gd name="connsiteX1548" fmla="*/ 3711109 w 12191853"/>
              <a:gd name="connsiteY1548" fmla="*/ 6466317 h 6860965"/>
              <a:gd name="connsiteX1549" fmla="*/ 3765946 w 12191853"/>
              <a:gd name="connsiteY1549" fmla="*/ 6431422 h 6860965"/>
              <a:gd name="connsiteX1550" fmla="*/ 3811523 w 12191853"/>
              <a:gd name="connsiteY1550" fmla="*/ 6407921 h 6860965"/>
              <a:gd name="connsiteX1551" fmla="*/ 3862798 w 12191853"/>
              <a:gd name="connsiteY1551" fmla="*/ 6410057 h 6860965"/>
              <a:gd name="connsiteX1552" fmla="*/ 3884874 w 12191853"/>
              <a:gd name="connsiteY1552" fmla="*/ 6409345 h 6860965"/>
              <a:gd name="connsiteX1553" fmla="*/ 4004515 w 12191853"/>
              <a:gd name="connsiteY1553" fmla="*/ 6350237 h 6860965"/>
              <a:gd name="connsiteX1554" fmla="*/ 4010212 w 12191853"/>
              <a:gd name="connsiteY1554" fmla="*/ 6345251 h 6860965"/>
              <a:gd name="connsiteX1555" fmla="*/ 4072882 w 12191853"/>
              <a:gd name="connsiteY1555" fmla="*/ 6249824 h 6860965"/>
              <a:gd name="connsiteX1556" fmla="*/ 4053653 w 12191853"/>
              <a:gd name="connsiteY1556" fmla="*/ 6167927 h 6860965"/>
              <a:gd name="connsiteX1557" fmla="*/ 3964635 w 12191853"/>
              <a:gd name="connsiteY1557" fmla="*/ 6110242 h 6860965"/>
              <a:gd name="connsiteX1558" fmla="*/ 3909087 w 12191853"/>
              <a:gd name="connsiteY1558" fmla="*/ 6109530 h 6860965"/>
              <a:gd name="connsiteX1559" fmla="*/ 3830751 w 12191853"/>
              <a:gd name="connsiteY1559" fmla="*/ 6160805 h 6860965"/>
              <a:gd name="connsiteX1560" fmla="*/ 3811523 w 12191853"/>
              <a:gd name="connsiteY1560" fmla="*/ 6197836 h 6860965"/>
              <a:gd name="connsiteX1561" fmla="*/ 3812235 w 12191853"/>
              <a:gd name="connsiteY1561" fmla="*/ 6283294 h 6860965"/>
              <a:gd name="connsiteX1562" fmla="*/ 3859949 w 12191853"/>
              <a:gd name="connsiteY1562" fmla="*/ 6323175 h 6860965"/>
              <a:gd name="connsiteX1563" fmla="*/ 3961786 w 12191853"/>
              <a:gd name="connsiteY1563" fmla="*/ 6256945 h 6860965"/>
              <a:gd name="connsiteX1564" fmla="*/ 3961786 w 12191853"/>
              <a:gd name="connsiteY1564" fmla="*/ 6214928 h 6860965"/>
              <a:gd name="connsiteX1565" fmla="*/ 3959650 w 12191853"/>
              <a:gd name="connsiteY1565" fmla="*/ 6249824 h 6860965"/>
              <a:gd name="connsiteX1566" fmla="*/ 3948255 w 12191853"/>
              <a:gd name="connsiteY1566" fmla="*/ 6269764 h 6860965"/>
              <a:gd name="connsiteX1567" fmla="*/ 3826478 w 12191853"/>
              <a:gd name="connsiteY1567" fmla="*/ 6261218 h 6860965"/>
              <a:gd name="connsiteX1568" fmla="*/ 3825766 w 12191853"/>
              <a:gd name="connsiteY1568" fmla="*/ 6222762 h 6860965"/>
              <a:gd name="connsiteX1569" fmla="*/ 3882738 w 12191853"/>
              <a:gd name="connsiteY1569" fmla="*/ 6143001 h 6860965"/>
              <a:gd name="connsiteX1570" fmla="*/ 3924042 w 12191853"/>
              <a:gd name="connsiteY1570" fmla="*/ 6132319 h 6860965"/>
              <a:gd name="connsiteX1571" fmla="*/ 4021607 w 12191853"/>
              <a:gd name="connsiteY1571" fmla="*/ 6179321 h 6860965"/>
              <a:gd name="connsiteX1572" fmla="*/ 4033713 w 12191853"/>
              <a:gd name="connsiteY1572" fmla="*/ 6212079 h 6860965"/>
              <a:gd name="connsiteX1573" fmla="*/ 3985287 w 12191853"/>
              <a:gd name="connsiteY1573" fmla="*/ 6344540 h 6860965"/>
              <a:gd name="connsiteX1574" fmla="*/ 3961786 w 12191853"/>
              <a:gd name="connsiteY1574" fmla="*/ 6361631 h 6860965"/>
              <a:gd name="connsiteX1575" fmla="*/ 3836448 w 12191853"/>
              <a:gd name="connsiteY1575" fmla="*/ 6389405 h 6860965"/>
              <a:gd name="connsiteX1576" fmla="*/ 3770930 w 12191853"/>
              <a:gd name="connsiteY1576" fmla="*/ 6373737 h 6860965"/>
              <a:gd name="connsiteX1577" fmla="*/ 3768795 w 12191853"/>
              <a:gd name="connsiteY1577" fmla="*/ 6356646 h 6860965"/>
              <a:gd name="connsiteX1578" fmla="*/ 3759536 w 12191853"/>
              <a:gd name="connsiteY1578" fmla="*/ 6280446 h 6860965"/>
              <a:gd name="connsiteX1579" fmla="*/ 3755975 w 12191853"/>
              <a:gd name="connsiteY1579" fmla="*/ 6241278 h 6860965"/>
              <a:gd name="connsiteX1580" fmla="*/ 3764520 w 12191853"/>
              <a:gd name="connsiteY1580" fmla="*/ 6152259 h 6860965"/>
              <a:gd name="connsiteX1581" fmla="*/ 3775915 w 12191853"/>
              <a:gd name="connsiteY1581" fmla="*/ 6134455 h 6860965"/>
              <a:gd name="connsiteX1582" fmla="*/ 3912649 w 12191853"/>
              <a:gd name="connsiteY1582" fmla="*/ 6046861 h 6860965"/>
              <a:gd name="connsiteX1583" fmla="*/ 3976741 w 12191853"/>
              <a:gd name="connsiteY1583" fmla="*/ 6048285 h 6860965"/>
              <a:gd name="connsiteX1584" fmla="*/ 4013773 w 12191853"/>
              <a:gd name="connsiteY1584" fmla="*/ 6062528 h 6860965"/>
              <a:gd name="connsiteX1585" fmla="*/ 4101367 w 12191853"/>
              <a:gd name="connsiteY1585" fmla="*/ 6120924 h 6860965"/>
              <a:gd name="connsiteX1586" fmla="*/ 4141248 w 12191853"/>
              <a:gd name="connsiteY1586" fmla="*/ 6105969 h 6860965"/>
              <a:gd name="connsiteX1587" fmla="*/ 4245934 w 12191853"/>
              <a:gd name="connsiteY1587" fmla="*/ 5971373 h 6860965"/>
              <a:gd name="connsiteX1588" fmla="*/ 4271571 w 12191853"/>
              <a:gd name="connsiteY1588" fmla="*/ 5947160 h 6860965"/>
              <a:gd name="connsiteX1589" fmla="*/ 4287237 w 12191853"/>
              <a:gd name="connsiteY1589" fmla="*/ 5923659 h 6860965"/>
              <a:gd name="connsiteX1590" fmla="*/ 4302192 w 12191853"/>
              <a:gd name="connsiteY1590" fmla="*/ 5905855 h 6860965"/>
              <a:gd name="connsiteX1591" fmla="*/ 4369136 w 12191853"/>
              <a:gd name="connsiteY1591" fmla="*/ 5894461 h 6860965"/>
              <a:gd name="connsiteX1592" fmla="*/ 4475247 w 12191853"/>
              <a:gd name="connsiteY1592" fmla="*/ 5907992 h 6860965"/>
              <a:gd name="connsiteX1593" fmla="*/ 4564977 w 12191853"/>
              <a:gd name="connsiteY1593" fmla="*/ 5927932 h 6860965"/>
              <a:gd name="connsiteX1594" fmla="*/ 4649009 w 12191853"/>
              <a:gd name="connsiteY1594" fmla="*/ 5958554 h 6860965"/>
              <a:gd name="connsiteX1595" fmla="*/ 4697436 w 12191853"/>
              <a:gd name="connsiteY1595" fmla="*/ 6006268 h 6860965"/>
              <a:gd name="connsiteX1596" fmla="*/ 4752984 w 12191853"/>
              <a:gd name="connsiteY1596" fmla="*/ 6243414 h 6860965"/>
              <a:gd name="connsiteX1597" fmla="*/ 4761530 w 12191853"/>
              <a:gd name="connsiteY1597" fmla="*/ 6269051 h 6860965"/>
              <a:gd name="connsiteX1598" fmla="*/ 4757256 w 12191853"/>
              <a:gd name="connsiteY1598" fmla="*/ 6304659 h 6860965"/>
              <a:gd name="connsiteX1599" fmla="*/ 4671798 w 12191853"/>
              <a:gd name="connsiteY1599" fmla="*/ 6387980 h 6860965"/>
              <a:gd name="connsiteX1600" fmla="*/ 4577083 w 12191853"/>
              <a:gd name="connsiteY1600" fmla="*/ 6477712 h 6860965"/>
              <a:gd name="connsiteX1601" fmla="*/ 4517975 w 12191853"/>
              <a:gd name="connsiteY1601" fmla="*/ 6513319 h 6860965"/>
              <a:gd name="connsiteX1602" fmla="*/ 4514414 w 12191853"/>
              <a:gd name="connsiteY1602" fmla="*/ 6515455 h 6860965"/>
              <a:gd name="connsiteX1603" fmla="*/ 4578508 w 12191853"/>
              <a:gd name="connsiteY1603" fmla="*/ 6524001 h 6860965"/>
              <a:gd name="connsiteX1604" fmla="*/ 4609130 w 12191853"/>
              <a:gd name="connsiteY1604" fmla="*/ 6520441 h 6860965"/>
              <a:gd name="connsiteX1605" fmla="*/ 4632630 w 12191853"/>
              <a:gd name="connsiteY1605" fmla="*/ 6514743 h 6860965"/>
              <a:gd name="connsiteX1606" fmla="*/ 4698862 w 12191853"/>
              <a:gd name="connsiteY1606" fmla="*/ 6518304 h 6860965"/>
              <a:gd name="connsiteX1607" fmla="*/ 4728770 w 12191853"/>
              <a:gd name="connsiteY1607" fmla="*/ 6555336 h 6860965"/>
              <a:gd name="connsiteX1608" fmla="*/ 4859093 w 12191853"/>
              <a:gd name="connsiteY1608" fmla="*/ 6625126 h 6860965"/>
              <a:gd name="connsiteX1609" fmla="*/ 4937431 w 12191853"/>
              <a:gd name="connsiteY1609" fmla="*/ 6621565 h 6860965"/>
              <a:gd name="connsiteX1610" fmla="*/ 5029298 w 12191853"/>
              <a:gd name="connsiteY1610" fmla="*/ 6625839 h 6860965"/>
              <a:gd name="connsiteX1611" fmla="*/ 5065619 w 12191853"/>
              <a:gd name="connsiteY1611" fmla="*/ 6642930 h 6860965"/>
              <a:gd name="connsiteX1612" fmla="*/ 5175289 w 12191853"/>
              <a:gd name="connsiteY1612" fmla="*/ 6670704 h 6860965"/>
              <a:gd name="connsiteX1613" fmla="*/ 5241520 w 12191853"/>
              <a:gd name="connsiteY1613" fmla="*/ 6679250 h 6860965"/>
              <a:gd name="connsiteX1614" fmla="*/ 5278550 w 12191853"/>
              <a:gd name="connsiteY1614" fmla="*/ 6697766 h 6860965"/>
              <a:gd name="connsiteX1615" fmla="*/ 5346918 w 12191853"/>
              <a:gd name="connsiteY1615" fmla="*/ 6733373 h 6860965"/>
              <a:gd name="connsiteX1616" fmla="*/ 5363296 w 12191853"/>
              <a:gd name="connsiteY1616" fmla="*/ 6763283 h 6860965"/>
              <a:gd name="connsiteX1617" fmla="*/ 5279262 w 12191853"/>
              <a:gd name="connsiteY1617" fmla="*/ 6756162 h 6860965"/>
              <a:gd name="connsiteX1618" fmla="*/ 5245791 w 12191853"/>
              <a:gd name="connsiteY1618" fmla="*/ 6760435 h 6860965"/>
              <a:gd name="connsiteX1619" fmla="*/ 5227275 w 12191853"/>
              <a:gd name="connsiteY1619" fmla="*/ 6761859 h 6860965"/>
              <a:gd name="connsiteX1620" fmla="*/ 5159622 w 12191853"/>
              <a:gd name="connsiteY1620" fmla="*/ 6751177 h 6860965"/>
              <a:gd name="connsiteX1621" fmla="*/ 5111195 w 12191853"/>
              <a:gd name="connsiteY1621" fmla="*/ 6759011 h 6860965"/>
              <a:gd name="connsiteX1622" fmla="*/ 5089831 w 12191853"/>
              <a:gd name="connsiteY1622" fmla="*/ 6756162 h 6860965"/>
              <a:gd name="connsiteX1623" fmla="*/ 4966629 w 12191853"/>
              <a:gd name="connsiteY1623" fmla="*/ 6734085 h 6860965"/>
              <a:gd name="connsiteX1624" fmla="*/ 4929597 w 12191853"/>
              <a:gd name="connsiteY1624" fmla="*/ 6720554 h 6860965"/>
              <a:gd name="connsiteX1625" fmla="*/ 4834168 w 12191853"/>
              <a:gd name="connsiteY1625" fmla="*/ 6723403 h 6860965"/>
              <a:gd name="connsiteX1626" fmla="*/ 4721649 w 12191853"/>
              <a:gd name="connsiteY1626" fmla="*/ 6688508 h 6860965"/>
              <a:gd name="connsiteX1627" fmla="*/ 4657556 w 12191853"/>
              <a:gd name="connsiteY1627" fmla="*/ 6664294 h 6860965"/>
              <a:gd name="connsiteX1628" fmla="*/ 4609130 w 12191853"/>
              <a:gd name="connsiteY1628" fmla="*/ 6694205 h 6860965"/>
              <a:gd name="connsiteX1629" fmla="*/ 4604144 w 12191853"/>
              <a:gd name="connsiteY1629" fmla="*/ 6709872 h 6860965"/>
              <a:gd name="connsiteX1630" fmla="*/ 4618388 w 12191853"/>
              <a:gd name="connsiteY1630" fmla="*/ 6716994 h 6860965"/>
              <a:gd name="connsiteX1631" fmla="*/ 4663253 w 12191853"/>
              <a:gd name="connsiteY1631" fmla="*/ 6723403 h 6860965"/>
              <a:gd name="connsiteX1632" fmla="*/ 4767938 w 12191853"/>
              <a:gd name="connsiteY1632" fmla="*/ 6768980 h 6860965"/>
              <a:gd name="connsiteX1633" fmla="*/ 4790016 w 12191853"/>
              <a:gd name="connsiteY1633" fmla="*/ 6778238 h 6860965"/>
              <a:gd name="connsiteX1634" fmla="*/ 4978024 w 12191853"/>
              <a:gd name="connsiteY1634" fmla="*/ 6825240 h 6860965"/>
              <a:gd name="connsiteX1635" fmla="*/ 5025025 w 12191853"/>
              <a:gd name="connsiteY1635" fmla="*/ 6831650 h 6860965"/>
              <a:gd name="connsiteX1636" fmla="*/ 5059209 w 12191853"/>
              <a:gd name="connsiteY1636" fmla="*/ 6827377 h 6860965"/>
              <a:gd name="connsiteX1637" fmla="*/ 5063481 w 12191853"/>
              <a:gd name="connsiteY1637" fmla="*/ 6825240 h 6860965"/>
              <a:gd name="connsiteX1638" fmla="*/ 5094461 w 12191853"/>
              <a:gd name="connsiteY1638" fmla="*/ 6826932 h 6860965"/>
              <a:gd name="connsiteX1639" fmla="*/ 5441870 w 12191853"/>
              <a:gd name="connsiteY1639" fmla="*/ 6763480 h 6860965"/>
              <a:gd name="connsiteX1640" fmla="*/ 6158002 w 12191853"/>
              <a:gd name="connsiteY1640" fmla="*/ 6660208 h 6860965"/>
              <a:gd name="connsiteX1641" fmla="*/ 6731417 w 12191853"/>
              <a:gd name="connsiteY1641" fmla="*/ 6651331 h 6860965"/>
              <a:gd name="connsiteX1642" fmla="*/ 7024381 w 12191853"/>
              <a:gd name="connsiteY1642" fmla="*/ 6613437 h 6860965"/>
              <a:gd name="connsiteX1643" fmla="*/ 8587665 w 12191853"/>
              <a:gd name="connsiteY1643" fmla="*/ 6566516 h 6860965"/>
              <a:gd name="connsiteX1644" fmla="*/ 12191853 w 12191853"/>
              <a:gd name="connsiteY1644" fmla="*/ 6601600 h 6860965"/>
              <a:gd name="connsiteX1645" fmla="*/ 12191853 w 12191853"/>
              <a:gd name="connsiteY1645" fmla="*/ 6859807 h 6860965"/>
              <a:gd name="connsiteX1646" fmla="*/ 4228841 w 12191853"/>
              <a:gd name="connsiteY1646" fmla="*/ 6860848 h 6860965"/>
              <a:gd name="connsiteX1647" fmla="*/ 3964635 w 12191853"/>
              <a:gd name="connsiteY1647" fmla="*/ 6831650 h 6860965"/>
              <a:gd name="connsiteX1648" fmla="*/ 3773066 w 12191853"/>
              <a:gd name="connsiteY1648" fmla="*/ 6853726 h 6860965"/>
              <a:gd name="connsiteX1649" fmla="*/ 3723217 w 12191853"/>
              <a:gd name="connsiteY1649" fmla="*/ 6860848 h 6860965"/>
              <a:gd name="connsiteX1650" fmla="*/ 29296 w 12191853"/>
              <a:gd name="connsiteY1650" fmla="*/ 6860848 h 6860965"/>
              <a:gd name="connsiteX1651" fmla="*/ 810 w 12191853"/>
              <a:gd name="connsiteY1651" fmla="*/ 6832362 h 6860965"/>
              <a:gd name="connsiteX1652" fmla="*/ 810 w 12191853"/>
              <a:gd name="connsiteY1652" fmla="*/ 6549639 h 6860965"/>
              <a:gd name="connsiteX1653" fmla="*/ 4371 w 12191853"/>
              <a:gd name="connsiteY1653" fmla="*/ 6535396 h 6860965"/>
              <a:gd name="connsiteX1654" fmla="*/ 4371 w 12191853"/>
              <a:gd name="connsiteY1654" fmla="*/ 6540381 h 6860965"/>
              <a:gd name="connsiteX1655" fmla="*/ 201636 w 12191853"/>
              <a:gd name="connsiteY1655" fmla="*/ 6520441 h 6860965"/>
              <a:gd name="connsiteX1656" fmla="*/ 206621 w 12191853"/>
              <a:gd name="connsiteY1656" fmla="*/ 6495515 h 6860965"/>
              <a:gd name="connsiteX1657" fmla="*/ 132558 w 12191853"/>
              <a:gd name="connsiteY1657" fmla="*/ 6394390 h 6860965"/>
              <a:gd name="connsiteX1658" fmla="*/ 117603 w 12191853"/>
              <a:gd name="connsiteY1658" fmla="*/ 6373737 h 6860965"/>
              <a:gd name="connsiteX1659" fmla="*/ 30008 w 12191853"/>
              <a:gd name="connsiteY1659" fmla="*/ 6477712 h 6860965"/>
              <a:gd name="connsiteX1660" fmla="*/ 12205 w 12191853"/>
              <a:gd name="connsiteY1660" fmla="*/ 6485545 h 6860965"/>
              <a:gd name="connsiteX1661" fmla="*/ 7220 w 12191853"/>
              <a:gd name="connsiteY1661" fmla="*/ 6467741 h 6860965"/>
              <a:gd name="connsiteX1662" fmla="*/ 75586 w 12191853"/>
              <a:gd name="connsiteY1662" fmla="*/ 6281870 h 6860965"/>
              <a:gd name="connsiteX1663" fmla="*/ 77010 w 12191853"/>
              <a:gd name="connsiteY1663" fmla="*/ 6244126 h 6860965"/>
              <a:gd name="connsiteX1664" fmla="*/ 4371 w 12191853"/>
              <a:gd name="connsiteY1664" fmla="*/ 6209943 h 6860965"/>
              <a:gd name="connsiteX1665" fmla="*/ 4371 w 12191853"/>
              <a:gd name="connsiteY1665" fmla="*/ 6215640 h 6860965"/>
              <a:gd name="connsiteX1666" fmla="*/ 810 w 12191853"/>
              <a:gd name="connsiteY1666" fmla="*/ 6202110 h 6860965"/>
              <a:gd name="connsiteX1667" fmla="*/ 810 w 12191853"/>
              <a:gd name="connsiteY1667" fmla="*/ 32047 h 6860965"/>
              <a:gd name="connsiteX1668" fmla="*/ 2947 w 12191853"/>
              <a:gd name="connsiteY1668" fmla="*/ 0 h 6860965"/>
              <a:gd name="connsiteX0" fmla="*/ 2973323 w 12191853"/>
              <a:gd name="connsiteY0" fmla="*/ 6688508 h 6860965"/>
              <a:gd name="connsiteX1" fmla="*/ 2949110 w 12191853"/>
              <a:gd name="connsiteY1" fmla="*/ 6708448 h 6860965"/>
              <a:gd name="connsiteX2" fmla="*/ 2910653 w 12191853"/>
              <a:gd name="connsiteY2" fmla="*/ 6788209 h 6860965"/>
              <a:gd name="connsiteX3" fmla="*/ 2898547 w 12191853"/>
              <a:gd name="connsiteY3" fmla="*/ 6794618 h 6860965"/>
              <a:gd name="connsiteX4" fmla="*/ 2894275 w 12191853"/>
              <a:gd name="connsiteY4" fmla="*/ 6781087 h 6860965"/>
              <a:gd name="connsiteX5" fmla="*/ 2897122 w 12191853"/>
              <a:gd name="connsiteY5" fmla="*/ 6738358 h 6860965"/>
              <a:gd name="connsiteX6" fmla="*/ 2881455 w 12191853"/>
              <a:gd name="connsiteY6" fmla="*/ 6722691 h 6860965"/>
              <a:gd name="connsiteX7" fmla="*/ 2831605 w 12191853"/>
              <a:gd name="connsiteY7" fmla="*/ 6729812 h 6860965"/>
              <a:gd name="connsiteX8" fmla="*/ 2820211 w 12191853"/>
              <a:gd name="connsiteY8" fmla="*/ 6748328 h 6860965"/>
              <a:gd name="connsiteX9" fmla="*/ 2948398 w 12191853"/>
              <a:gd name="connsiteY9" fmla="*/ 6833786 h 6860965"/>
              <a:gd name="connsiteX10" fmla="*/ 3017477 w 12191853"/>
              <a:gd name="connsiteY10" fmla="*/ 6798179 h 6860965"/>
              <a:gd name="connsiteX11" fmla="*/ 3007506 w 12191853"/>
              <a:gd name="connsiteY11" fmla="*/ 6707736 h 6860965"/>
              <a:gd name="connsiteX12" fmla="*/ 2973323 w 12191853"/>
              <a:gd name="connsiteY12" fmla="*/ 6688508 h 6860965"/>
              <a:gd name="connsiteX13" fmla="*/ 1565403 w 12191853"/>
              <a:gd name="connsiteY13" fmla="*/ 6626551 h 6860965"/>
              <a:gd name="connsiteX14" fmla="*/ 1489915 w 12191853"/>
              <a:gd name="connsiteY14" fmla="*/ 6695629 h 6860965"/>
              <a:gd name="connsiteX15" fmla="*/ 1510567 w 12191853"/>
              <a:gd name="connsiteY15" fmla="*/ 6789633 h 6860965"/>
              <a:gd name="connsiteX16" fmla="*/ 1753410 w 12191853"/>
              <a:gd name="connsiteY16" fmla="*/ 6744768 h 6860965"/>
              <a:gd name="connsiteX17" fmla="*/ 1751274 w 12191853"/>
              <a:gd name="connsiteY17" fmla="*/ 6731949 h 6860965"/>
              <a:gd name="connsiteX18" fmla="*/ 1658694 w 12191853"/>
              <a:gd name="connsiteY18" fmla="*/ 6689220 h 6860965"/>
              <a:gd name="connsiteX19" fmla="*/ 1633057 w 12191853"/>
              <a:gd name="connsiteY19" fmla="*/ 6789633 h 6860965"/>
              <a:gd name="connsiteX20" fmla="*/ 1601010 w 12191853"/>
              <a:gd name="connsiteY20" fmla="*/ 6664294 h 6860965"/>
              <a:gd name="connsiteX21" fmla="*/ 1565403 w 12191853"/>
              <a:gd name="connsiteY21" fmla="*/ 6626551 h 6860965"/>
              <a:gd name="connsiteX22" fmla="*/ 1982100 w 12191853"/>
              <a:gd name="connsiteY22" fmla="*/ 6616314 h 6860965"/>
              <a:gd name="connsiteX23" fmla="*/ 1957085 w 12191853"/>
              <a:gd name="connsiteY23" fmla="*/ 6616581 h 6860965"/>
              <a:gd name="connsiteX24" fmla="*/ 1934296 w 12191853"/>
              <a:gd name="connsiteY24" fmla="*/ 6650051 h 6860965"/>
              <a:gd name="connsiteX25" fmla="*/ 1910795 w 12191853"/>
              <a:gd name="connsiteY25" fmla="*/ 6781799 h 6860965"/>
              <a:gd name="connsiteX26" fmla="*/ 1882309 w 12191853"/>
              <a:gd name="connsiteY26" fmla="*/ 6699190 h 6860965"/>
              <a:gd name="connsiteX27" fmla="*/ 1865218 w 12191853"/>
              <a:gd name="connsiteY27" fmla="*/ 6692068 h 6860965"/>
              <a:gd name="connsiteX28" fmla="*/ 1794003 w 12191853"/>
              <a:gd name="connsiteY28" fmla="*/ 6729812 h 6860965"/>
              <a:gd name="connsiteX29" fmla="*/ 1790442 w 12191853"/>
              <a:gd name="connsiteY29" fmla="*/ 6746904 h 6860965"/>
              <a:gd name="connsiteX30" fmla="*/ 2003375 w 12191853"/>
              <a:gd name="connsiteY30" fmla="*/ 6794618 h 6860965"/>
              <a:gd name="connsiteX31" fmla="*/ 2055362 w 12191853"/>
              <a:gd name="connsiteY31" fmla="*/ 6724115 h 6860965"/>
              <a:gd name="connsiteX32" fmla="*/ 2005511 w 12191853"/>
              <a:gd name="connsiteY32" fmla="*/ 6625126 h 6860965"/>
              <a:gd name="connsiteX33" fmla="*/ 1982100 w 12191853"/>
              <a:gd name="connsiteY33" fmla="*/ 6616314 h 6860965"/>
              <a:gd name="connsiteX34" fmla="*/ 2665674 w 12191853"/>
              <a:gd name="connsiteY34" fmla="*/ 6593079 h 6860965"/>
              <a:gd name="connsiteX35" fmla="*/ 2597308 w 12191853"/>
              <a:gd name="connsiteY35" fmla="*/ 6649339 h 6860965"/>
              <a:gd name="connsiteX36" fmla="*/ 2615111 w 12191853"/>
              <a:gd name="connsiteY36" fmla="*/ 6719842 h 6860965"/>
              <a:gd name="connsiteX37" fmla="*/ 2797421 w 12191853"/>
              <a:gd name="connsiteY37" fmla="*/ 6724827 h 6860965"/>
              <a:gd name="connsiteX38" fmla="*/ 2746148 w 12191853"/>
              <a:gd name="connsiteY38" fmla="*/ 6677825 h 6860965"/>
              <a:gd name="connsiteX39" fmla="*/ 2729055 w 12191853"/>
              <a:gd name="connsiteY39" fmla="*/ 6679962 h 6860965"/>
              <a:gd name="connsiteX40" fmla="*/ 2708403 w 12191853"/>
              <a:gd name="connsiteY40" fmla="*/ 6714857 h 6860965"/>
              <a:gd name="connsiteX41" fmla="*/ 2693449 w 12191853"/>
              <a:gd name="connsiteY41" fmla="*/ 6726964 h 6860965"/>
              <a:gd name="connsiteX42" fmla="*/ 2685616 w 12191853"/>
              <a:gd name="connsiteY42" fmla="*/ 6709872 h 6860965"/>
              <a:gd name="connsiteX43" fmla="*/ 2697010 w 12191853"/>
              <a:gd name="connsiteY43" fmla="*/ 6636521 h 6860965"/>
              <a:gd name="connsiteX44" fmla="*/ 2665674 w 12191853"/>
              <a:gd name="connsiteY44" fmla="*/ 6593079 h 6860965"/>
              <a:gd name="connsiteX45" fmla="*/ 551302 w 12191853"/>
              <a:gd name="connsiteY45" fmla="*/ 6500500 h 6860965"/>
              <a:gd name="connsiteX46" fmla="*/ 522104 w 12191853"/>
              <a:gd name="connsiteY46" fmla="*/ 6518304 h 6860965"/>
              <a:gd name="connsiteX47" fmla="*/ 402463 w 12191853"/>
              <a:gd name="connsiteY47" fmla="*/ 6685659 h 6860965"/>
              <a:gd name="connsiteX48" fmla="*/ 383235 w 12191853"/>
              <a:gd name="connsiteY48" fmla="*/ 6674977 h 6860965"/>
              <a:gd name="connsiteX49" fmla="*/ 403887 w 12191853"/>
              <a:gd name="connsiteY49" fmla="*/ 6576700 h 6860965"/>
              <a:gd name="connsiteX50" fmla="*/ 418842 w 12191853"/>
              <a:gd name="connsiteY50" fmla="*/ 6536107 h 6860965"/>
              <a:gd name="connsiteX51" fmla="*/ 296352 w 12191853"/>
              <a:gd name="connsiteY51" fmla="*/ 6540381 h 6860965"/>
              <a:gd name="connsiteX52" fmla="*/ 252199 w 12191853"/>
              <a:gd name="connsiteY52" fmla="*/ 6536107 h 6860965"/>
              <a:gd name="connsiteX53" fmla="*/ 260033 w 12191853"/>
              <a:gd name="connsiteY53" fmla="*/ 6583822 h 6860965"/>
              <a:gd name="connsiteX54" fmla="*/ 413145 w 12191853"/>
              <a:gd name="connsiteY54" fmla="*/ 6761147 h 6860965"/>
              <a:gd name="connsiteX55" fmla="*/ 501451 w 12191853"/>
              <a:gd name="connsiteY55" fmla="*/ 6779663 h 6860965"/>
              <a:gd name="connsiteX56" fmla="*/ 619668 w 12191853"/>
              <a:gd name="connsiteY56" fmla="*/ 6730525 h 6860965"/>
              <a:gd name="connsiteX57" fmla="*/ 645306 w 12191853"/>
              <a:gd name="connsiteY57" fmla="*/ 6590943 h 6860965"/>
              <a:gd name="connsiteX58" fmla="*/ 551302 w 12191853"/>
              <a:gd name="connsiteY58" fmla="*/ 6500500 h 6860965"/>
              <a:gd name="connsiteX59" fmla="*/ 819816 w 12191853"/>
              <a:gd name="connsiteY59" fmla="*/ 6350771 h 6860965"/>
              <a:gd name="connsiteX60" fmla="*/ 801266 w 12191853"/>
              <a:gd name="connsiteY60" fmla="*/ 6355222 h 6860965"/>
              <a:gd name="connsiteX61" fmla="*/ 755689 w 12191853"/>
              <a:gd name="connsiteY61" fmla="*/ 6424300 h 6860965"/>
              <a:gd name="connsiteX62" fmla="*/ 796993 w 12191853"/>
              <a:gd name="connsiteY62" fmla="*/ 6488394 h 6860965"/>
              <a:gd name="connsiteX63" fmla="*/ 953666 w 12191853"/>
              <a:gd name="connsiteY63" fmla="*/ 6446377 h 6860965"/>
              <a:gd name="connsiteX64" fmla="*/ 943696 w 12191853"/>
              <a:gd name="connsiteY64" fmla="*/ 6420740 h 6860965"/>
              <a:gd name="connsiteX65" fmla="*/ 899543 w 12191853"/>
              <a:gd name="connsiteY65" fmla="*/ 6402223 h 6860965"/>
              <a:gd name="connsiteX66" fmla="*/ 886724 w 12191853"/>
              <a:gd name="connsiteY66" fmla="*/ 6410057 h 6860965"/>
              <a:gd name="connsiteX67" fmla="*/ 873193 w 12191853"/>
              <a:gd name="connsiteY67" fmla="*/ 6471302 h 6860965"/>
              <a:gd name="connsiteX68" fmla="*/ 846132 w 12191853"/>
              <a:gd name="connsiteY68" fmla="*/ 6429285 h 6860965"/>
              <a:gd name="connsiteX69" fmla="*/ 841147 w 12191853"/>
              <a:gd name="connsiteY69" fmla="*/ 6384420 h 6860965"/>
              <a:gd name="connsiteX70" fmla="*/ 819816 w 12191853"/>
              <a:gd name="connsiteY70" fmla="*/ 6350771 h 6860965"/>
              <a:gd name="connsiteX71" fmla="*/ 1123870 w 12191853"/>
              <a:gd name="connsiteY71" fmla="*/ 6323887 h 6860965"/>
              <a:gd name="connsiteX72" fmla="*/ 1098945 w 12191853"/>
              <a:gd name="connsiteY72" fmla="*/ 6355934 h 6860965"/>
              <a:gd name="connsiteX73" fmla="*/ 1092535 w 12191853"/>
              <a:gd name="connsiteY73" fmla="*/ 6439967 h 6860965"/>
              <a:gd name="connsiteX74" fmla="*/ 1083278 w 12191853"/>
              <a:gd name="connsiteY74" fmla="*/ 6449938 h 6860965"/>
              <a:gd name="connsiteX75" fmla="*/ 1075444 w 12191853"/>
              <a:gd name="connsiteY75" fmla="*/ 6440680 h 6860965"/>
              <a:gd name="connsiteX76" fmla="*/ 1056216 w 12191853"/>
              <a:gd name="connsiteY76" fmla="*/ 6380147 h 6860965"/>
              <a:gd name="connsiteX77" fmla="*/ 985001 w 12191853"/>
              <a:gd name="connsiteY77" fmla="*/ 6424300 h 6860965"/>
              <a:gd name="connsiteX78" fmla="*/ 1170872 w 12191853"/>
              <a:gd name="connsiteY78" fmla="*/ 6450650 h 6860965"/>
              <a:gd name="connsiteX79" fmla="*/ 1188676 w 12191853"/>
              <a:gd name="connsiteY79" fmla="*/ 6375874 h 6860965"/>
              <a:gd name="connsiteX80" fmla="*/ 1123870 w 12191853"/>
              <a:gd name="connsiteY80" fmla="*/ 6323887 h 6860965"/>
              <a:gd name="connsiteX81" fmla="*/ 3260319 w 12191853"/>
              <a:gd name="connsiteY81" fmla="*/ 6303235 h 6860965"/>
              <a:gd name="connsiteX82" fmla="*/ 3245364 w 12191853"/>
              <a:gd name="connsiteY82" fmla="*/ 6316054 h 6860965"/>
              <a:gd name="connsiteX83" fmla="*/ 3239667 w 12191853"/>
              <a:gd name="connsiteY83" fmla="*/ 6323175 h 6860965"/>
              <a:gd name="connsiteX84" fmla="*/ 3260319 w 12191853"/>
              <a:gd name="connsiteY84" fmla="*/ 6303235 h 6860965"/>
              <a:gd name="connsiteX85" fmla="*/ 3911223 w 12191853"/>
              <a:gd name="connsiteY85" fmla="*/ 6192852 h 6860965"/>
              <a:gd name="connsiteX86" fmla="*/ 3876328 w 12191853"/>
              <a:gd name="connsiteY86" fmla="*/ 6227035 h 6860965"/>
              <a:gd name="connsiteX87" fmla="*/ 3938997 w 12191853"/>
              <a:gd name="connsiteY87" fmla="*/ 6199973 h 6860965"/>
              <a:gd name="connsiteX88" fmla="*/ 3948255 w 12191853"/>
              <a:gd name="connsiteY88" fmla="*/ 6204246 h 6860965"/>
              <a:gd name="connsiteX89" fmla="*/ 3911223 w 12191853"/>
              <a:gd name="connsiteY89" fmla="*/ 6192852 h 6860965"/>
              <a:gd name="connsiteX90" fmla="*/ 1729197 w 12191853"/>
              <a:gd name="connsiteY90" fmla="*/ 6057543 h 6860965"/>
              <a:gd name="connsiteX91" fmla="*/ 1612405 w 12191853"/>
              <a:gd name="connsiteY91" fmla="*/ 6156532 h 6860965"/>
              <a:gd name="connsiteX92" fmla="*/ 1614541 w 12191853"/>
              <a:gd name="connsiteY92" fmla="*/ 6177896 h 6860965"/>
              <a:gd name="connsiteX93" fmla="*/ 1705696 w 12191853"/>
              <a:gd name="connsiteY93" fmla="*/ 6294689 h 6860965"/>
              <a:gd name="connsiteX94" fmla="*/ 1807534 w 12191853"/>
              <a:gd name="connsiteY94" fmla="*/ 6412194 h 6860965"/>
              <a:gd name="connsiteX95" fmla="*/ 1934296 w 12191853"/>
              <a:gd name="connsiteY95" fmla="*/ 6454210 h 6860965"/>
              <a:gd name="connsiteX96" fmla="*/ 1952812 w 12191853"/>
              <a:gd name="connsiteY96" fmla="*/ 6449938 h 6860965"/>
              <a:gd name="connsiteX97" fmla="*/ 1944979 w 12191853"/>
              <a:gd name="connsiteY97" fmla="*/ 6433558 h 6860965"/>
              <a:gd name="connsiteX98" fmla="*/ 1913644 w 12191853"/>
              <a:gd name="connsiteY98" fmla="*/ 6376586 h 6860965"/>
              <a:gd name="connsiteX99" fmla="*/ 1889431 w 12191853"/>
              <a:gd name="connsiteY99" fmla="*/ 6356646 h 6860965"/>
              <a:gd name="connsiteX100" fmla="*/ 1769078 w 12191853"/>
              <a:gd name="connsiteY100" fmla="*/ 6270476 h 6860965"/>
              <a:gd name="connsiteX101" fmla="*/ 1737743 w 12191853"/>
              <a:gd name="connsiteY101" fmla="*/ 6144425 h 6860965"/>
              <a:gd name="connsiteX102" fmla="*/ 1737743 w 12191853"/>
              <a:gd name="connsiteY102" fmla="*/ 6059680 h 6860965"/>
              <a:gd name="connsiteX103" fmla="*/ 1729197 w 12191853"/>
              <a:gd name="connsiteY103" fmla="*/ 6057543 h 6860965"/>
              <a:gd name="connsiteX104" fmla="*/ 4395484 w 12191853"/>
              <a:gd name="connsiteY104" fmla="*/ 5988465 h 6860965"/>
              <a:gd name="connsiteX105" fmla="*/ 4353468 w 12191853"/>
              <a:gd name="connsiteY105" fmla="*/ 5994874 h 6860965"/>
              <a:gd name="connsiteX106" fmla="*/ 4291510 w 12191853"/>
              <a:gd name="connsiteY106" fmla="*/ 6133031 h 6860965"/>
              <a:gd name="connsiteX107" fmla="*/ 4287950 w 12191853"/>
              <a:gd name="connsiteY107" fmla="*/ 6167214 h 6860965"/>
              <a:gd name="connsiteX108" fmla="*/ 4266586 w 12191853"/>
              <a:gd name="connsiteY108" fmla="*/ 6212792 h 6860965"/>
              <a:gd name="connsiteX109" fmla="*/ 4267298 w 12191853"/>
              <a:gd name="connsiteY109" fmla="*/ 6268339 h 6860965"/>
              <a:gd name="connsiteX110" fmla="*/ 4275131 w 12191853"/>
              <a:gd name="connsiteY110" fmla="*/ 6291840 h 6860965"/>
              <a:gd name="connsiteX111" fmla="*/ 4324982 w 12191853"/>
              <a:gd name="connsiteY111" fmla="*/ 6410769 h 6860965"/>
              <a:gd name="connsiteX112" fmla="*/ 4327831 w 12191853"/>
              <a:gd name="connsiteY112" fmla="*/ 6420027 h 6860965"/>
              <a:gd name="connsiteX113" fmla="*/ 4364151 w 12191853"/>
              <a:gd name="connsiteY113" fmla="*/ 6512607 h 6860965"/>
              <a:gd name="connsiteX114" fmla="*/ 4455306 w 12191853"/>
              <a:gd name="connsiteY114" fmla="*/ 6526138 h 6860965"/>
              <a:gd name="connsiteX115" fmla="*/ 4474534 w 12191853"/>
              <a:gd name="connsiteY115" fmla="*/ 6519016 h 6860965"/>
              <a:gd name="connsiteX116" fmla="*/ 4447471 w 12191853"/>
              <a:gd name="connsiteY116" fmla="*/ 6502637 h 6860965"/>
              <a:gd name="connsiteX117" fmla="*/ 4373407 w 12191853"/>
              <a:gd name="connsiteY117" fmla="*/ 6403648 h 6860965"/>
              <a:gd name="connsiteX118" fmla="*/ 4312876 w 12191853"/>
              <a:gd name="connsiteY118" fmla="*/ 6304659 h 6860965"/>
              <a:gd name="connsiteX119" fmla="*/ 4307891 w 12191853"/>
              <a:gd name="connsiteY119" fmla="*/ 6268339 h 6860965"/>
              <a:gd name="connsiteX120" fmla="*/ 4393350 w 12191853"/>
              <a:gd name="connsiteY120" fmla="*/ 6074635 h 6860965"/>
              <a:gd name="connsiteX121" fmla="*/ 4445335 w 12191853"/>
              <a:gd name="connsiteY121" fmla="*/ 6051134 h 6860965"/>
              <a:gd name="connsiteX122" fmla="*/ 4536491 w 12191853"/>
              <a:gd name="connsiteY122" fmla="*/ 6078195 h 6860965"/>
              <a:gd name="connsiteX123" fmla="*/ 4588478 w 12191853"/>
              <a:gd name="connsiteY123" fmla="*/ 6099560 h 6860965"/>
              <a:gd name="connsiteX124" fmla="*/ 4627647 w 12191853"/>
              <a:gd name="connsiteY124" fmla="*/ 6170775 h 6860965"/>
              <a:gd name="connsiteX125" fmla="*/ 4621948 w 12191853"/>
              <a:gd name="connsiteY125" fmla="*/ 6270476 h 6860965"/>
              <a:gd name="connsiteX126" fmla="*/ 4602008 w 12191853"/>
              <a:gd name="connsiteY126" fmla="*/ 6308220 h 6860965"/>
              <a:gd name="connsiteX127" fmla="*/ 4505155 w 12191853"/>
              <a:gd name="connsiteY127" fmla="*/ 6343115 h 6860965"/>
              <a:gd name="connsiteX128" fmla="*/ 4503020 w 12191853"/>
              <a:gd name="connsiteY128" fmla="*/ 6342403 h 6860965"/>
              <a:gd name="connsiteX129" fmla="*/ 4435366 w 12191853"/>
              <a:gd name="connsiteY129" fmla="*/ 6204246 h 6860965"/>
              <a:gd name="connsiteX130" fmla="*/ 4478094 w 12191853"/>
              <a:gd name="connsiteY130" fmla="*/ 6153684 h 6860965"/>
              <a:gd name="connsiteX131" fmla="*/ 4532218 w 12191853"/>
              <a:gd name="connsiteY131" fmla="*/ 6191427 h 6860965"/>
              <a:gd name="connsiteX132" fmla="*/ 4545749 w 12191853"/>
              <a:gd name="connsiteY132" fmla="*/ 6218489 h 6860965"/>
              <a:gd name="connsiteX133" fmla="*/ 4524383 w 12191853"/>
              <a:gd name="connsiteY133" fmla="*/ 6244839 h 6860965"/>
              <a:gd name="connsiteX134" fmla="*/ 4503020 w 12191853"/>
              <a:gd name="connsiteY134" fmla="*/ 6253384 h 6860965"/>
              <a:gd name="connsiteX135" fmla="*/ 4507293 w 12191853"/>
              <a:gd name="connsiteY135" fmla="*/ 6269051 h 6860965"/>
              <a:gd name="connsiteX136" fmla="*/ 4530794 w 12191853"/>
              <a:gd name="connsiteY136" fmla="*/ 6266915 h 6860965"/>
              <a:gd name="connsiteX137" fmla="*/ 4561415 w 12191853"/>
              <a:gd name="connsiteY137" fmla="*/ 6188579 h 6860965"/>
              <a:gd name="connsiteX138" fmla="*/ 4505868 w 12191853"/>
              <a:gd name="connsiteY138" fmla="*/ 6142289 h 6860965"/>
              <a:gd name="connsiteX139" fmla="*/ 4485928 w 12191853"/>
              <a:gd name="connsiteY139" fmla="*/ 6139441 h 6860965"/>
              <a:gd name="connsiteX140" fmla="*/ 4416136 w 12191853"/>
              <a:gd name="connsiteY140" fmla="*/ 6187867 h 6860965"/>
              <a:gd name="connsiteX141" fmla="*/ 4406879 w 12191853"/>
              <a:gd name="connsiteY141" fmla="*/ 6227035 h 6860965"/>
              <a:gd name="connsiteX142" fmla="*/ 4431093 w 12191853"/>
              <a:gd name="connsiteY142" fmla="*/ 6350237 h 6860965"/>
              <a:gd name="connsiteX143" fmla="*/ 4475247 w 12191853"/>
              <a:gd name="connsiteY143" fmla="*/ 6401511 h 6860965"/>
              <a:gd name="connsiteX144" fmla="*/ 4555007 w 12191853"/>
              <a:gd name="connsiteY144" fmla="*/ 6401511 h 6860965"/>
              <a:gd name="connsiteX145" fmla="*/ 4666102 w 12191853"/>
              <a:gd name="connsiteY145" fmla="*/ 6291128 h 6860965"/>
              <a:gd name="connsiteX146" fmla="*/ 4681057 w 12191853"/>
              <a:gd name="connsiteY146" fmla="*/ 6275461 h 6860965"/>
              <a:gd name="connsiteX147" fmla="*/ 4684617 w 12191853"/>
              <a:gd name="connsiteY147" fmla="*/ 6250536 h 6860965"/>
              <a:gd name="connsiteX148" fmla="*/ 4653995 w 12191853"/>
              <a:gd name="connsiteY148" fmla="*/ 6105969 h 6860965"/>
              <a:gd name="connsiteX149" fmla="*/ 4569250 w 12191853"/>
              <a:gd name="connsiteY149" fmla="*/ 6016238 h 6860965"/>
              <a:gd name="connsiteX150" fmla="*/ 4395484 w 12191853"/>
              <a:gd name="connsiteY150" fmla="*/ 5988465 h 6860965"/>
              <a:gd name="connsiteX151" fmla="*/ 1931448 w 12191853"/>
              <a:gd name="connsiteY151" fmla="*/ 5935766 h 6860965"/>
              <a:gd name="connsiteX152" fmla="*/ 1904386 w 12191853"/>
              <a:gd name="connsiteY152" fmla="*/ 6281158 h 6860965"/>
              <a:gd name="connsiteX153" fmla="*/ 1911507 w 12191853"/>
              <a:gd name="connsiteY153" fmla="*/ 6323175 h 6860965"/>
              <a:gd name="connsiteX154" fmla="*/ 1908659 w 12191853"/>
              <a:gd name="connsiteY154" fmla="*/ 6281870 h 6860965"/>
              <a:gd name="connsiteX155" fmla="*/ 1931448 w 12191853"/>
              <a:gd name="connsiteY155" fmla="*/ 5935766 h 6860965"/>
              <a:gd name="connsiteX156" fmla="*/ 2323843 w 12191853"/>
              <a:gd name="connsiteY156" fmla="*/ 5623132 h 6860965"/>
              <a:gd name="connsiteX157" fmla="*/ 2254051 w 12191853"/>
              <a:gd name="connsiteY157" fmla="*/ 5707878 h 6860965"/>
              <a:gd name="connsiteX158" fmla="*/ 2224142 w 12191853"/>
              <a:gd name="connsiteY158" fmla="*/ 5848171 h 6860965"/>
              <a:gd name="connsiteX159" fmla="*/ 2200641 w 12191853"/>
              <a:gd name="connsiteY159" fmla="*/ 5865975 h 6860965"/>
              <a:gd name="connsiteX160" fmla="*/ 2133699 w 12191853"/>
              <a:gd name="connsiteY160" fmla="*/ 5853868 h 6860965"/>
              <a:gd name="connsiteX161" fmla="*/ 2037558 w 12191853"/>
              <a:gd name="connsiteY161" fmla="*/ 5816836 h 6860965"/>
              <a:gd name="connsiteX162" fmla="*/ 2135835 w 12191853"/>
              <a:gd name="connsiteY162" fmla="*/ 6004844 h 6860965"/>
              <a:gd name="connsiteX163" fmla="*/ 2217020 w 12191853"/>
              <a:gd name="connsiteY163" fmla="*/ 5899446 h 6860965"/>
              <a:gd name="connsiteX164" fmla="*/ 2212748 w 12191853"/>
              <a:gd name="connsiteY164" fmla="*/ 5940751 h 6860965"/>
              <a:gd name="connsiteX165" fmla="*/ 2189247 w 12191853"/>
              <a:gd name="connsiteY165" fmla="*/ 6164366 h 6860965"/>
              <a:gd name="connsiteX166" fmla="*/ 2177852 w 12191853"/>
              <a:gd name="connsiteY166" fmla="*/ 6185730 h 6860965"/>
              <a:gd name="connsiteX167" fmla="*/ 2118031 w 12191853"/>
              <a:gd name="connsiteY167" fmla="*/ 6167927 h 6860965"/>
              <a:gd name="connsiteX168" fmla="*/ 2113046 w 12191853"/>
              <a:gd name="connsiteY168" fmla="*/ 6130182 h 6860965"/>
              <a:gd name="connsiteX169" fmla="*/ 2090969 w 12191853"/>
              <a:gd name="connsiteY169" fmla="*/ 6101696 h 6860965"/>
              <a:gd name="connsiteX170" fmla="*/ 1998390 w 12191853"/>
              <a:gd name="connsiteY170" fmla="*/ 6077483 h 6860965"/>
              <a:gd name="connsiteX171" fmla="*/ 1980586 w 12191853"/>
              <a:gd name="connsiteY171" fmla="*/ 6095999 h 6860965"/>
              <a:gd name="connsiteX172" fmla="*/ 2051089 w 12191853"/>
              <a:gd name="connsiteY172" fmla="*/ 6201397 h 6860965"/>
              <a:gd name="connsiteX173" fmla="*/ 2070317 w 12191853"/>
              <a:gd name="connsiteY173" fmla="*/ 6246263 h 6860965"/>
              <a:gd name="connsiteX174" fmla="*/ 2098803 w 12191853"/>
              <a:gd name="connsiteY174" fmla="*/ 6293977 h 6860965"/>
              <a:gd name="connsiteX175" fmla="*/ 2168595 w 12191853"/>
              <a:gd name="connsiteY175" fmla="*/ 6324599 h 6860965"/>
              <a:gd name="connsiteX176" fmla="*/ 2169307 w 12191853"/>
              <a:gd name="connsiteY176" fmla="*/ 6400799 h 6860965"/>
              <a:gd name="connsiteX177" fmla="*/ 2174292 w 12191853"/>
              <a:gd name="connsiteY177" fmla="*/ 6396526 h 6860965"/>
              <a:gd name="connsiteX178" fmla="*/ 2182837 w 12191853"/>
              <a:gd name="connsiteY178" fmla="*/ 6331721 h 6860965"/>
              <a:gd name="connsiteX179" fmla="*/ 2243369 w 12191853"/>
              <a:gd name="connsiteY179" fmla="*/ 6282582 h 6860965"/>
              <a:gd name="connsiteX180" fmla="*/ 2272567 w 12191853"/>
              <a:gd name="connsiteY180" fmla="*/ 6311780 h 6860965"/>
              <a:gd name="connsiteX181" fmla="*/ 2295357 w 12191853"/>
              <a:gd name="connsiteY181" fmla="*/ 6331721 h 6860965"/>
              <a:gd name="connsiteX182" fmla="*/ 2348055 w 12191853"/>
              <a:gd name="connsiteY182" fmla="*/ 6328872 h 6860965"/>
              <a:gd name="connsiteX183" fmla="*/ 2366571 w 12191853"/>
              <a:gd name="connsiteY183" fmla="*/ 6312493 h 6860965"/>
              <a:gd name="connsiteX184" fmla="*/ 2397194 w 12191853"/>
              <a:gd name="connsiteY184" fmla="*/ 6287568 h 6860965"/>
              <a:gd name="connsiteX185" fmla="*/ 2434937 w 12191853"/>
              <a:gd name="connsiteY185" fmla="*/ 6284719 h 6860965"/>
              <a:gd name="connsiteX186" fmla="*/ 2461288 w 12191853"/>
              <a:gd name="connsiteY186" fmla="*/ 6302523 h 6860965"/>
              <a:gd name="connsiteX187" fmla="*/ 2479804 w 12191853"/>
              <a:gd name="connsiteY187" fmla="*/ 6319614 h 6860965"/>
              <a:gd name="connsiteX188" fmla="*/ 2490485 w 12191853"/>
              <a:gd name="connsiteY188" fmla="*/ 6336706 h 6860965"/>
              <a:gd name="connsiteX189" fmla="*/ 2474818 w 12191853"/>
              <a:gd name="connsiteY189" fmla="*/ 6387980 h 6860965"/>
              <a:gd name="connsiteX190" fmla="*/ 2494758 w 12191853"/>
              <a:gd name="connsiteY190" fmla="*/ 6349525 h 6860965"/>
              <a:gd name="connsiteX191" fmla="*/ 2539624 w 12191853"/>
              <a:gd name="connsiteY191" fmla="*/ 6311780 h 6860965"/>
              <a:gd name="connsiteX192" fmla="*/ 2560276 w 12191853"/>
              <a:gd name="connsiteY192" fmla="*/ 6291128 h 6860965"/>
              <a:gd name="connsiteX193" fmla="*/ 2564550 w 12191853"/>
              <a:gd name="connsiteY193" fmla="*/ 6261218 h 6860965"/>
              <a:gd name="connsiteX194" fmla="*/ 2593036 w 12191853"/>
              <a:gd name="connsiteY194" fmla="*/ 6225610 h 6860965"/>
              <a:gd name="connsiteX195" fmla="*/ 2656417 w 12191853"/>
              <a:gd name="connsiteY195" fmla="*/ 6143713 h 6860965"/>
              <a:gd name="connsiteX196" fmla="*/ 2641461 w 12191853"/>
              <a:gd name="connsiteY196" fmla="*/ 6129470 h 6860965"/>
              <a:gd name="connsiteX197" fmla="*/ 2590187 w 12191853"/>
              <a:gd name="connsiteY197" fmla="*/ 6141577 h 6860965"/>
              <a:gd name="connsiteX198" fmla="*/ 2541048 w 12191853"/>
              <a:gd name="connsiteY198" fmla="*/ 6188579 h 6860965"/>
              <a:gd name="connsiteX199" fmla="*/ 2536063 w 12191853"/>
              <a:gd name="connsiteY199" fmla="*/ 6191427 h 6860965"/>
              <a:gd name="connsiteX200" fmla="*/ 2541760 w 12191853"/>
              <a:gd name="connsiteY200" fmla="*/ 6098848 h 6860965"/>
              <a:gd name="connsiteX201" fmla="*/ 2543896 w 12191853"/>
              <a:gd name="connsiteY201" fmla="*/ 6084605 h 6860965"/>
              <a:gd name="connsiteX202" fmla="*/ 2546033 w 12191853"/>
              <a:gd name="connsiteY202" fmla="*/ 5969949 h 6860965"/>
              <a:gd name="connsiteX203" fmla="*/ 2552442 w 12191853"/>
              <a:gd name="connsiteY203" fmla="*/ 5959979 h 6860965"/>
              <a:gd name="connsiteX204" fmla="*/ 2626506 w 12191853"/>
              <a:gd name="connsiteY204" fmla="*/ 5831079 h 6860965"/>
              <a:gd name="connsiteX205" fmla="*/ 2555291 w 12191853"/>
              <a:gd name="connsiteY205" fmla="*/ 5855293 h 6860965"/>
              <a:gd name="connsiteX206" fmla="*/ 2531790 w 12191853"/>
              <a:gd name="connsiteY206" fmla="*/ 5838913 h 6860965"/>
              <a:gd name="connsiteX207" fmla="*/ 2518259 w 12191853"/>
              <a:gd name="connsiteY207" fmla="*/ 5762001 h 6860965"/>
              <a:gd name="connsiteX208" fmla="*/ 2362298 w 12191853"/>
              <a:gd name="connsiteY208" fmla="*/ 5640223 h 6860965"/>
              <a:gd name="connsiteX209" fmla="*/ 2449893 w 12191853"/>
              <a:gd name="connsiteY209" fmla="*/ 5685801 h 6860965"/>
              <a:gd name="connsiteX210" fmla="*/ 2496183 w 12191853"/>
              <a:gd name="connsiteY210" fmla="*/ 5734227 h 6860965"/>
              <a:gd name="connsiteX211" fmla="*/ 2523244 w 12191853"/>
              <a:gd name="connsiteY211" fmla="*/ 5843898 h 6860965"/>
              <a:gd name="connsiteX212" fmla="*/ 2506865 w 12191853"/>
              <a:gd name="connsiteY212" fmla="*/ 5863126 h 6860965"/>
              <a:gd name="connsiteX213" fmla="*/ 2438498 w 12191853"/>
              <a:gd name="connsiteY213" fmla="*/ 5866687 h 6860965"/>
              <a:gd name="connsiteX214" fmla="*/ 2429952 w 12191853"/>
              <a:gd name="connsiteY214" fmla="*/ 5884491 h 6860965"/>
              <a:gd name="connsiteX215" fmla="*/ 2485501 w 12191853"/>
              <a:gd name="connsiteY215" fmla="*/ 5959266 h 6860965"/>
              <a:gd name="connsiteX216" fmla="*/ 2533926 w 12191853"/>
              <a:gd name="connsiteY216" fmla="*/ 5996298 h 6860965"/>
              <a:gd name="connsiteX217" fmla="*/ 2525380 w 12191853"/>
              <a:gd name="connsiteY217" fmla="*/ 6194276 h 6860965"/>
              <a:gd name="connsiteX218" fmla="*/ 2474106 w 12191853"/>
              <a:gd name="connsiteY218" fmla="*/ 6207095 h 6860965"/>
              <a:gd name="connsiteX219" fmla="*/ 2459151 w 12191853"/>
              <a:gd name="connsiteY219" fmla="*/ 6180033 h 6860965"/>
              <a:gd name="connsiteX220" fmla="*/ 2436362 w 12191853"/>
              <a:gd name="connsiteY220" fmla="*/ 6161517 h 6860965"/>
              <a:gd name="connsiteX221" fmla="*/ 2388648 w 12191853"/>
              <a:gd name="connsiteY221" fmla="*/ 6163653 h 6860965"/>
              <a:gd name="connsiteX222" fmla="*/ 2365860 w 12191853"/>
              <a:gd name="connsiteY222" fmla="*/ 6184306 h 6860965"/>
              <a:gd name="connsiteX223" fmla="*/ 2330964 w 12191853"/>
              <a:gd name="connsiteY223" fmla="*/ 6214216 h 6860965"/>
              <a:gd name="connsiteX224" fmla="*/ 2301053 w 12191853"/>
              <a:gd name="connsiteY224" fmla="*/ 6210655 h 6860965"/>
              <a:gd name="connsiteX225" fmla="*/ 2282538 w 12191853"/>
              <a:gd name="connsiteY225" fmla="*/ 6190715 h 6860965"/>
              <a:gd name="connsiteX226" fmla="*/ 2241946 w 12191853"/>
              <a:gd name="connsiteY226" fmla="*/ 6151547 h 6860965"/>
              <a:gd name="connsiteX227" fmla="*/ 2206337 w 12191853"/>
              <a:gd name="connsiteY227" fmla="*/ 6105969 h 6860965"/>
              <a:gd name="connsiteX228" fmla="*/ 2234111 w 12191853"/>
              <a:gd name="connsiteY228" fmla="*/ 5865975 h 6860965"/>
              <a:gd name="connsiteX229" fmla="*/ 2323843 w 12191853"/>
              <a:gd name="connsiteY229" fmla="*/ 5623132 h 6860965"/>
              <a:gd name="connsiteX230" fmla="*/ 2410012 w 12191853"/>
              <a:gd name="connsiteY230" fmla="*/ 5616723 h 6860965"/>
              <a:gd name="connsiteX231" fmla="*/ 2402892 w 12191853"/>
              <a:gd name="connsiteY231" fmla="*/ 5622420 h 6860965"/>
              <a:gd name="connsiteX232" fmla="*/ 2515410 w 12191853"/>
              <a:gd name="connsiteY232" fmla="*/ 5630254 h 6860965"/>
              <a:gd name="connsiteX233" fmla="*/ 2709116 w 12191853"/>
              <a:gd name="connsiteY233" fmla="*/ 5795472 h 6860965"/>
              <a:gd name="connsiteX234" fmla="*/ 2741874 w 12191853"/>
              <a:gd name="connsiteY234" fmla="*/ 6006980 h 6860965"/>
              <a:gd name="connsiteX235" fmla="*/ 2706980 w 12191853"/>
              <a:gd name="connsiteY235" fmla="*/ 6321751 h 6860965"/>
              <a:gd name="connsiteX236" fmla="*/ 2706267 w 12191853"/>
              <a:gd name="connsiteY236" fmla="*/ 6324599 h 6860965"/>
              <a:gd name="connsiteX237" fmla="*/ 2689175 w 12191853"/>
              <a:gd name="connsiteY237" fmla="*/ 6375874 h 6860965"/>
              <a:gd name="connsiteX238" fmla="*/ 2694872 w 12191853"/>
              <a:gd name="connsiteY238" fmla="*/ 6378011 h 6860965"/>
              <a:gd name="connsiteX239" fmla="*/ 2711252 w 12191853"/>
              <a:gd name="connsiteY239" fmla="*/ 6326736 h 6860965"/>
              <a:gd name="connsiteX240" fmla="*/ 2740450 w 12191853"/>
              <a:gd name="connsiteY240" fmla="*/ 6193564 h 6860965"/>
              <a:gd name="connsiteX241" fmla="*/ 2716949 w 12191853"/>
              <a:gd name="connsiteY241" fmla="*/ 5789063 h 6860965"/>
              <a:gd name="connsiteX242" fmla="*/ 2603005 w 12191853"/>
              <a:gd name="connsiteY242" fmla="*/ 5643784 h 6860965"/>
              <a:gd name="connsiteX243" fmla="*/ 2410012 w 12191853"/>
              <a:gd name="connsiteY243" fmla="*/ 5616723 h 6860965"/>
              <a:gd name="connsiteX244" fmla="*/ 2215729 w 12191853"/>
              <a:gd name="connsiteY244" fmla="*/ 5611415 h 6860965"/>
              <a:gd name="connsiteX245" fmla="*/ 2057498 w 12191853"/>
              <a:gd name="connsiteY245" fmla="*/ 5642360 h 6860965"/>
              <a:gd name="connsiteX246" fmla="*/ 2029724 w 12191853"/>
              <a:gd name="connsiteY246" fmla="*/ 5677255 h 6860965"/>
              <a:gd name="connsiteX247" fmla="*/ 2270431 w 12191853"/>
              <a:gd name="connsiteY247" fmla="*/ 5617435 h 6860965"/>
              <a:gd name="connsiteX248" fmla="*/ 2215729 w 12191853"/>
              <a:gd name="connsiteY248" fmla="*/ 5611415 h 6860965"/>
              <a:gd name="connsiteX249" fmla="*/ 2468943 w 12191853"/>
              <a:gd name="connsiteY249" fmla="*/ 5559840 h 6860965"/>
              <a:gd name="connsiteX250" fmla="*/ 2380103 w 12191853"/>
              <a:gd name="connsiteY250" fmla="*/ 5586812 h 6860965"/>
              <a:gd name="connsiteX251" fmla="*/ 2560988 w 12191853"/>
              <a:gd name="connsiteY251" fmla="*/ 5567584 h 6860965"/>
              <a:gd name="connsiteX252" fmla="*/ 2468943 w 12191853"/>
              <a:gd name="connsiteY252" fmla="*/ 5559840 h 6860965"/>
              <a:gd name="connsiteX253" fmla="*/ 2171532 w 12191853"/>
              <a:gd name="connsiteY253" fmla="*/ 5550048 h 6860965"/>
              <a:gd name="connsiteX254" fmla="*/ 2048952 w 12191853"/>
              <a:gd name="connsiteY254" fmla="*/ 5572569 h 6860965"/>
              <a:gd name="connsiteX255" fmla="*/ 2286099 w 12191853"/>
              <a:gd name="connsiteY255" fmla="*/ 5595358 h 6860965"/>
              <a:gd name="connsiteX256" fmla="*/ 2171532 w 12191853"/>
              <a:gd name="connsiteY256" fmla="*/ 5550048 h 6860965"/>
              <a:gd name="connsiteX257" fmla="*/ 1121734 w 12191853"/>
              <a:gd name="connsiteY257" fmla="*/ 4683095 h 6860965"/>
              <a:gd name="connsiteX258" fmla="*/ 1029154 w 12191853"/>
              <a:gd name="connsiteY258" fmla="*/ 4767128 h 6860965"/>
              <a:gd name="connsiteX259" fmla="*/ 977879 w 12191853"/>
              <a:gd name="connsiteY259" fmla="*/ 4913831 h 6860965"/>
              <a:gd name="connsiteX260" fmla="*/ 952954 w 12191853"/>
              <a:gd name="connsiteY260" fmla="*/ 5065519 h 6860965"/>
              <a:gd name="connsiteX261" fmla="*/ 921620 w 12191853"/>
              <a:gd name="connsiteY261" fmla="*/ 5092581 h 6860965"/>
              <a:gd name="connsiteX262" fmla="*/ 806964 w 12191853"/>
              <a:gd name="connsiteY262" fmla="*/ 5076201 h 6860965"/>
              <a:gd name="connsiteX263" fmla="*/ 643169 w 12191853"/>
              <a:gd name="connsiteY263" fmla="*/ 5009971 h 6860965"/>
              <a:gd name="connsiteX264" fmla="*/ 796281 w 12191853"/>
              <a:gd name="connsiteY264" fmla="*/ 5318332 h 6860965"/>
              <a:gd name="connsiteX265" fmla="*/ 812661 w 12191853"/>
              <a:gd name="connsiteY265" fmla="*/ 5316195 h 6860965"/>
              <a:gd name="connsiteX266" fmla="*/ 877466 w 12191853"/>
              <a:gd name="connsiteY266" fmla="*/ 5223616 h 6860965"/>
              <a:gd name="connsiteX267" fmla="*/ 928741 w 12191853"/>
              <a:gd name="connsiteY267" fmla="*/ 5158811 h 6860965"/>
              <a:gd name="connsiteX268" fmla="*/ 937999 w 12191853"/>
              <a:gd name="connsiteY268" fmla="*/ 5148128 h 6860965"/>
              <a:gd name="connsiteX269" fmla="*/ 939423 w 12191853"/>
              <a:gd name="connsiteY269" fmla="*/ 5171629 h 6860965"/>
              <a:gd name="connsiteX270" fmla="*/ 917347 w 12191853"/>
              <a:gd name="connsiteY270" fmla="*/ 5390259 h 6860965"/>
              <a:gd name="connsiteX271" fmla="*/ 893134 w 12191853"/>
              <a:gd name="connsiteY271" fmla="*/ 5615298 h 6860965"/>
              <a:gd name="connsiteX272" fmla="*/ 883876 w 12191853"/>
              <a:gd name="connsiteY272" fmla="*/ 5643072 h 6860965"/>
              <a:gd name="connsiteX273" fmla="*/ 791296 w 12191853"/>
              <a:gd name="connsiteY273" fmla="*/ 5618859 h 6860965"/>
              <a:gd name="connsiteX274" fmla="*/ 760674 w 12191853"/>
              <a:gd name="connsiteY274" fmla="*/ 5565448 h 6860965"/>
              <a:gd name="connsiteX275" fmla="*/ 765659 w 12191853"/>
              <a:gd name="connsiteY275" fmla="*/ 5530553 h 6860965"/>
              <a:gd name="connsiteX276" fmla="*/ 743582 w 12191853"/>
              <a:gd name="connsiteY276" fmla="*/ 5498506 h 6860965"/>
              <a:gd name="connsiteX277" fmla="*/ 551302 w 12191853"/>
              <a:gd name="connsiteY277" fmla="*/ 5447231 h 6860965"/>
              <a:gd name="connsiteX278" fmla="*/ 534210 w 12191853"/>
              <a:gd name="connsiteY278" fmla="*/ 5463610 h 6860965"/>
              <a:gd name="connsiteX279" fmla="*/ 660261 w 12191853"/>
              <a:gd name="connsiteY279" fmla="*/ 5665149 h 6860965"/>
              <a:gd name="connsiteX280" fmla="*/ 692307 w 12191853"/>
              <a:gd name="connsiteY280" fmla="*/ 5737076 h 6860965"/>
              <a:gd name="connsiteX281" fmla="*/ 690171 w 12191853"/>
              <a:gd name="connsiteY281" fmla="*/ 5769835 h 6860965"/>
              <a:gd name="connsiteX282" fmla="*/ 710823 w 12191853"/>
              <a:gd name="connsiteY282" fmla="*/ 5805442 h 6860965"/>
              <a:gd name="connsiteX283" fmla="*/ 846844 w 12191853"/>
              <a:gd name="connsiteY283" fmla="*/ 5859565 h 6860965"/>
              <a:gd name="connsiteX284" fmla="*/ 869633 w 12191853"/>
              <a:gd name="connsiteY284" fmla="*/ 5890900 h 6860965"/>
              <a:gd name="connsiteX285" fmla="*/ 865360 w 12191853"/>
              <a:gd name="connsiteY285" fmla="*/ 5965676 h 6860965"/>
              <a:gd name="connsiteX286" fmla="*/ 878179 w 12191853"/>
              <a:gd name="connsiteY286" fmla="*/ 5934341 h 6860965"/>
              <a:gd name="connsiteX287" fmla="*/ 895270 w 12191853"/>
              <a:gd name="connsiteY287" fmla="*/ 5819685 h 6860965"/>
              <a:gd name="connsiteX288" fmla="*/ 923756 w 12191853"/>
              <a:gd name="connsiteY288" fmla="*/ 5796896 h 6860965"/>
              <a:gd name="connsiteX289" fmla="*/ 999244 w 12191853"/>
              <a:gd name="connsiteY289" fmla="*/ 5802593 h 6860965"/>
              <a:gd name="connsiteX290" fmla="*/ 1036988 w 12191853"/>
              <a:gd name="connsiteY290" fmla="*/ 5835353 h 6860965"/>
              <a:gd name="connsiteX291" fmla="*/ 1040549 w 12191853"/>
              <a:gd name="connsiteY291" fmla="*/ 5863126 h 6860965"/>
              <a:gd name="connsiteX292" fmla="*/ 1055504 w 12191853"/>
              <a:gd name="connsiteY292" fmla="*/ 5883067 h 6860965"/>
              <a:gd name="connsiteX293" fmla="*/ 1145947 w 12191853"/>
              <a:gd name="connsiteY293" fmla="*/ 5882354 h 6860965"/>
              <a:gd name="connsiteX294" fmla="*/ 1201494 w 12191853"/>
              <a:gd name="connsiteY294" fmla="*/ 5836777 h 6860965"/>
              <a:gd name="connsiteX295" fmla="*/ 1229980 w 12191853"/>
              <a:gd name="connsiteY295" fmla="*/ 5812564 h 6860965"/>
              <a:gd name="connsiteX296" fmla="*/ 1302620 w 12191853"/>
              <a:gd name="connsiteY296" fmla="*/ 5804730 h 6860965"/>
              <a:gd name="connsiteX297" fmla="*/ 1360304 w 12191853"/>
              <a:gd name="connsiteY297" fmla="*/ 5846747 h 6860965"/>
              <a:gd name="connsiteX298" fmla="*/ 1385229 w 12191853"/>
              <a:gd name="connsiteY298" fmla="*/ 5865263 h 6860965"/>
              <a:gd name="connsiteX299" fmla="*/ 1418700 w 12191853"/>
              <a:gd name="connsiteY299" fmla="*/ 5867399 h 6860965"/>
              <a:gd name="connsiteX300" fmla="*/ 1352470 w 12191853"/>
              <a:gd name="connsiteY300" fmla="*/ 6031906 h 6860965"/>
              <a:gd name="connsiteX301" fmla="*/ 1435079 w 12191853"/>
              <a:gd name="connsiteY301" fmla="*/ 5857429 h 6860965"/>
              <a:gd name="connsiteX302" fmla="*/ 1521250 w 12191853"/>
              <a:gd name="connsiteY302" fmla="*/ 5855293 h 6860965"/>
              <a:gd name="connsiteX303" fmla="*/ 1535493 w 12191853"/>
              <a:gd name="connsiteY303" fmla="*/ 5748470 h 6860965"/>
              <a:gd name="connsiteX304" fmla="*/ 1569676 w 12191853"/>
              <a:gd name="connsiteY304" fmla="*/ 5704317 h 6860965"/>
              <a:gd name="connsiteX305" fmla="*/ 1687893 w 12191853"/>
              <a:gd name="connsiteY305" fmla="*/ 5561887 h 6860965"/>
              <a:gd name="connsiteX306" fmla="*/ 1668665 w 12191853"/>
              <a:gd name="connsiteY306" fmla="*/ 5545508 h 6860965"/>
              <a:gd name="connsiteX307" fmla="*/ 1515552 w 12191853"/>
              <a:gd name="connsiteY307" fmla="*/ 5583964 h 6860965"/>
              <a:gd name="connsiteX308" fmla="*/ 1499885 w 12191853"/>
              <a:gd name="connsiteY308" fmla="*/ 5601768 h 6860965"/>
              <a:gd name="connsiteX309" fmla="*/ 1493476 w 12191853"/>
              <a:gd name="connsiteY309" fmla="*/ 5687226 h 6860965"/>
              <a:gd name="connsiteX310" fmla="*/ 1480657 w 12191853"/>
              <a:gd name="connsiteY310" fmla="*/ 5665149 h 6860965"/>
              <a:gd name="connsiteX311" fmla="*/ 1492764 w 12191853"/>
              <a:gd name="connsiteY311" fmla="*/ 5546220 h 6860965"/>
              <a:gd name="connsiteX312" fmla="*/ 1497749 w 12191853"/>
              <a:gd name="connsiteY312" fmla="*/ 5296255 h 6860965"/>
              <a:gd name="connsiteX313" fmla="*/ 1511279 w 12191853"/>
              <a:gd name="connsiteY313" fmla="*/ 5252102 h 6860965"/>
              <a:gd name="connsiteX314" fmla="*/ 1634481 w 12191853"/>
              <a:gd name="connsiteY314" fmla="*/ 5026350 h 6860965"/>
              <a:gd name="connsiteX315" fmla="*/ 1502734 w 12191853"/>
              <a:gd name="connsiteY315" fmla="*/ 5076201 h 6860965"/>
              <a:gd name="connsiteX316" fmla="*/ 1474248 w 12191853"/>
              <a:gd name="connsiteY316" fmla="*/ 5053413 h 6860965"/>
              <a:gd name="connsiteX317" fmla="*/ 1462853 w 12191853"/>
              <a:gd name="connsiteY317" fmla="*/ 4963681 h 6860965"/>
              <a:gd name="connsiteX318" fmla="*/ 1342500 w 12191853"/>
              <a:gd name="connsiteY318" fmla="*/ 4770689 h 6860965"/>
              <a:gd name="connsiteX319" fmla="*/ 1207904 w 12191853"/>
              <a:gd name="connsiteY319" fmla="*/ 4707308 h 6860965"/>
              <a:gd name="connsiteX320" fmla="*/ 1171584 w 12191853"/>
              <a:gd name="connsiteY320" fmla="*/ 4701610 h 6860965"/>
              <a:gd name="connsiteX321" fmla="*/ 1328257 w 12191853"/>
              <a:gd name="connsiteY321" fmla="*/ 4779235 h 6860965"/>
              <a:gd name="connsiteX322" fmla="*/ 1420836 w 12191853"/>
              <a:gd name="connsiteY322" fmla="*/ 4880360 h 6860965"/>
              <a:gd name="connsiteX323" fmla="*/ 1463565 w 12191853"/>
              <a:gd name="connsiteY323" fmla="*/ 5076913 h 6860965"/>
              <a:gd name="connsiteX324" fmla="*/ 1307605 w 12191853"/>
              <a:gd name="connsiteY324" fmla="*/ 5091868 h 6860965"/>
              <a:gd name="connsiteX325" fmla="*/ 1289089 w 12191853"/>
              <a:gd name="connsiteY325" fmla="*/ 5094717 h 6860965"/>
              <a:gd name="connsiteX326" fmla="*/ 1297635 w 12191853"/>
              <a:gd name="connsiteY326" fmla="*/ 5113233 h 6860965"/>
              <a:gd name="connsiteX327" fmla="*/ 1430094 w 12191853"/>
              <a:gd name="connsiteY327" fmla="*/ 5302665 h 6860965"/>
              <a:gd name="connsiteX328" fmla="*/ 1473535 w 12191853"/>
              <a:gd name="connsiteY328" fmla="*/ 5307650 h 6860965"/>
              <a:gd name="connsiteX329" fmla="*/ 1478521 w 12191853"/>
              <a:gd name="connsiteY329" fmla="*/ 5308362 h 6860965"/>
              <a:gd name="connsiteX330" fmla="*/ 1482793 w 12191853"/>
              <a:gd name="connsiteY330" fmla="*/ 5335424 h 6860965"/>
              <a:gd name="connsiteX331" fmla="*/ 1466414 w 12191853"/>
              <a:gd name="connsiteY331" fmla="*/ 5620283 h 6860965"/>
              <a:gd name="connsiteX332" fmla="*/ 1404457 w 12191853"/>
              <a:gd name="connsiteY332" fmla="*/ 5672983 h 6860965"/>
              <a:gd name="connsiteX333" fmla="*/ 1351758 w 12191853"/>
              <a:gd name="connsiteY333" fmla="*/ 5625268 h 6860965"/>
              <a:gd name="connsiteX334" fmla="*/ 1349622 w 12191853"/>
              <a:gd name="connsiteY334" fmla="*/ 5607465 h 6860965"/>
              <a:gd name="connsiteX335" fmla="*/ 1328257 w 12191853"/>
              <a:gd name="connsiteY335" fmla="*/ 5591085 h 6860965"/>
              <a:gd name="connsiteX336" fmla="*/ 1232829 w 12191853"/>
              <a:gd name="connsiteY336" fmla="*/ 5596070 h 6860965"/>
              <a:gd name="connsiteX337" fmla="*/ 1194373 w 12191853"/>
              <a:gd name="connsiteY337" fmla="*/ 5628829 h 6860965"/>
              <a:gd name="connsiteX338" fmla="*/ 1191524 w 12191853"/>
              <a:gd name="connsiteY338" fmla="*/ 5661588 h 6860965"/>
              <a:gd name="connsiteX339" fmla="*/ 1168023 w 12191853"/>
              <a:gd name="connsiteY339" fmla="*/ 5682952 h 6860965"/>
              <a:gd name="connsiteX340" fmla="*/ 1069747 w 12191853"/>
              <a:gd name="connsiteY340" fmla="*/ 5676543 h 6860965"/>
              <a:gd name="connsiteX341" fmla="*/ 1051231 w 12191853"/>
              <a:gd name="connsiteY341" fmla="*/ 5667285 h 6860965"/>
              <a:gd name="connsiteX342" fmla="*/ 1045534 w 12191853"/>
              <a:gd name="connsiteY342" fmla="*/ 5607465 h 6860965"/>
              <a:gd name="connsiteX343" fmla="*/ 1017760 w 12191853"/>
              <a:gd name="connsiteY343" fmla="*/ 5581115 h 6860965"/>
              <a:gd name="connsiteX344" fmla="*/ 950818 w 12191853"/>
              <a:gd name="connsiteY344" fmla="*/ 5571857 h 6860965"/>
              <a:gd name="connsiteX345" fmla="*/ 919483 w 12191853"/>
              <a:gd name="connsiteY345" fmla="*/ 5529128 h 6860965"/>
              <a:gd name="connsiteX346" fmla="*/ 928029 w 12191853"/>
              <a:gd name="connsiteY346" fmla="*/ 5444382 h 6860965"/>
              <a:gd name="connsiteX347" fmla="*/ 942984 w 12191853"/>
              <a:gd name="connsiteY347" fmla="*/ 5314059 h 6860965"/>
              <a:gd name="connsiteX348" fmla="*/ 956515 w 12191853"/>
              <a:gd name="connsiteY348" fmla="*/ 5186584 h 6860965"/>
              <a:gd name="connsiteX349" fmla="*/ 971470 w 12191853"/>
              <a:gd name="connsiteY349" fmla="*/ 5061958 h 6860965"/>
              <a:gd name="connsiteX350" fmla="*/ 991410 w 12191853"/>
              <a:gd name="connsiteY350" fmla="*/ 4927362 h 6860965"/>
              <a:gd name="connsiteX351" fmla="*/ 1121734 w 12191853"/>
              <a:gd name="connsiteY351" fmla="*/ 4683095 h 6860965"/>
              <a:gd name="connsiteX352" fmla="*/ 1346339 w 12191853"/>
              <a:gd name="connsiteY352" fmla="*/ 4669197 h 6860965"/>
              <a:gd name="connsiteX353" fmla="*/ 1258466 w 12191853"/>
              <a:gd name="connsiteY353" fmla="*/ 4672413 h 6860965"/>
              <a:gd name="connsiteX354" fmla="*/ 1235678 w 12191853"/>
              <a:gd name="connsiteY354" fmla="*/ 4680958 h 6860965"/>
              <a:gd name="connsiteX355" fmla="*/ 1262739 w 12191853"/>
              <a:gd name="connsiteY355" fmla="*/ 4680958 h 6860965"/>
              <a:gd name="connsiteX356" fmla="*/ 1522674 w 12191853"/>
              <a:gd name="connsiteY356" fmla="*/ 4711581 h 6860965"/>
              <a:gd name="connsiteX357" fmla="*/ 1754122 w 12191853"/>
              <a:gd name="connsiteY357" fmla="*/ 4909558 h 6860965"/>
              <a:gd name="connsiteX358" fmla="*/ 1806821 w 12191853"/>
              <a:gd name="connsiteY358" fmla="*/ 5093293 h 6860965"/>
              <a:gd name="connsiteX359" fmla="*/ 1831747 w 12191853"/>
              <a:gd name="connsiteY359" fmla="*/ 5272754 h 6860965"/>
              <a:gd name="connsiteX360" fmla="*/ 1818928 w 12191853"/>
              <a:gd name="connsiteY360" fmla="*/ 5647345 h 6860965"/>
              <a:gd name="connsiteX361" fmla="*/ 1846702 w 12191853"/>
              <a:gd name="connsiteY361" fmla="*/ 5261360 h 6860965"/>
              <a:gd name="connsiteX362" fmla="*/ 1773350 w 12191853"/>
              <a:gd name="connsiteY362" fmla="*/ 4906709 h 6860965"/>
              <a:gd name="connsiteX363" fmla="*/ 1601010 w 12191853"/>
              <a:gd name="connsiteY363" fmla="*/ 4716565 h 6860965"/>
              <a:gd name="connsiteX364" fmla="*/ 1346339 w 12191853"/>
              <a:gd name="connsiteY364" fmla="*/ 4669197 h 6860965"/>
              <a:gd name="connsiteX365" fmla="*/ 862957 w 12191853"/>
              <a:gd name="connsiteY365" fmla="*/ 4661197 h 6860965"/>
              <a:gd name="connsiteX366" fmla="*/ 740734 w 12191853"/>
              <a:gd name="connsiteY366" fmla="*/ 4684519 h 6860965"/>
              <a:gd name="connsiteX367" fmla="*/ 582636 w 12191853"/>
              <a:gd name="connsiteY367" fmla="*/ 4808433 h 6860965"/>
              <a:gd name="connsiteX368" fmla="*/ 500027 w 12191853"/>
              <a:gd name="connsiteY368" fmla="*/ 5008547 h 6860965"/>
              <a:gd name="connsiteX369" fmla="*/ 408872 w 12191853"/>
              <a:gd name="connsiteY369" fmla="*/ 5688650 h 6860965"/>
              <a:gd name="connsiteX370" fmla="*/ 421691 w 12191853"/>
              <a:gd name="connsiteY370" fmla="*/ 5858141 h 6860965"/>
              <a:gd name="connsiteX371" fmla="*/ 423827 w 12191853"/>
              <a:gd name="connsiteY371" fmla="*/ 5820397 h 6860965"/>
              <a:gd name="connsiteX372" fmla="*/ 433797 w 12191853"/>
              <a:gd name="connsiteY372" fmla="*/ 5429427 h 6860965"/>
              <a:gd name="connsiteX373" fmla="*/ 565545 w 12191853"/>
              <a:gd name="connsiteY373" fmla="*/ 4889618 h 6860965"/>
              <a:gd name="connsiteX374" fmla="*/ 743582 w 12191853"/>
              <a:gd name="connsiteY374" fmla="*/ 4703747 h 6860965"/>
              <a:gd name="connsiteX375" fmla="*/ 747855 w 12191853"/>
              <a:gd name="connsiteY375" fmla="*/ 4700898 h 6860965"/>
              <a:gd name="connsiteX376" fmla="*/ 1055504 w 12191853"/>
              <a:gd name="connsiteY376" fmla="*/ 4677397 h 6860965"/>
              <a:gd name="connsiteX377" fmla="*/ 1059064 w 12191853"/>
              <a:gd name="connsiteY377" fmla="*/ 4670988 h 6860965"/>
              <a:gd name="connsiteX378" fmla="*/ 987850 w 12191853"/>
              <a:gd name="connsiteY378" fmla="*/ 4662442 h 6860965"/>
              <a:gd name="connsiteX379" fmla="*/ 862957 w 12191853"/>
              <a:gd name="connsiteY379" fmla="*/ 4661197 h 6860965"/>
              <a:gd name="connsiteX380" fmla="*/ 1371342 w 12191853"/>
              <a:gd name="connsiteY380" fmla="*/ 4573958 h 6860965"/>
              <a:gd name="connsiteX381" fmla="*/ 1212177 w 12191853"/>
              <a:gd name="connsiteY381" fmla="*/ 4623274 h 6860965"/>
              <a:gd name="connsiteX382" fmla="*/ 1536917 w 12191853"/>
              <a:gd name="connsiteY382" fmla="*/ 4587667 h 6860965"/>
              <a:gd name="connsiteX383" fmla="*/ 1371342 w 12191853"/>
              <a:gd name="connsiteY383" fmla="*/ 4573958 h 6860965"/>
              <a:gd name="connsiteX384" fmla="*/ 880393 w 12191853"/>
              <a:gd name="connsiteY384" fmla="*/ 4556844 h 6860965"/>
              <a:gd name="connsiteX385" fmla="*/ 654564 w 12191853"/>
              <a:gd name="connsiteY385" fmla="*/ 4582681 h 6860965"/>
              <a:gd name="connsiteX386" fmla="*/ 588334 w 12191853"/>
              <a:gd name="connsiteY386" fmla="*/ 4606182 h 6860965"/>
              <a:gd name="connsiteX387" fmla="*/ 616107 w 12191853"/>
              <a:gd name="connsiteY387" fmla="*/ 4606895 h 6860965"/>
              <a:gd name="connsiteX388" fmla="*/ 826192 w 12191853"/>
              <a:gd name="connsiteY388" fmla="*/ 4581969 h 6860965"/>
              <a:gd name="connsiteX389" fmla="*/ 1065474 w 12191853"/>
              <a:gd name="connsiteY389" fmla="*/ 4643214 h 6860965"/>
              <a:gd name="connsiteX390" fmla="*/ 1030578 w 12191853"/>
              <a:gd name="connsiteY390" fmla="*/ 4599061 h 6860965"/>
              <a:gd name="connsiteX391" fmla="*/ 956515 w 12191853"/>
              <a:gd name="connsiteY391" fmla="*/ 4567014 h 6860965"/>
              <a:gd name="connsiteX392" fmla="*/ 880393 w 12191853"/>
              <a:gd name="connsiteY392" fmla="*/ 4556844 h 6860965"/>
              <a:gd name="connsiteX393" fmla="*/ 373807 w 12191853"/>
              <a:gd name="connsiteY393" fmla="*/ 3228879 h 6860965"/>
              <a:gd name="connsiteX394" fmla="*/ 355290 w 12191853"/>
              <a:gd name="connsiteY394" fmla="*/ 3238339 h 6860965"/>
              <a:gd name="connsiteX395" fmla="*/ 282831 w 12191853"/>
              <a:gd name="connsiteY395" fmla="*/ 3329584 h 6860965"/>
              <a:gd name="connsiteX396" fmla="*/ 421308 w 12191853"/>
              <a:gd name="connsiteY396" fmla="*/ 3347296 h 6860965"/>
              <a:gd name="connsiteX397" fmla="*/ 433653 w 12191853"/>
              <a:gd name="connsiteY397" fmla="*/ 3270543 h 6860965"/>
              <a:gd name="connsiteX398" fmla="*/ 430969 w 12191853"/>
              <a:gd name="connsiteY398" fmla="*/ 3258198 h 6860965"/>
              <a:gd name="connsiteX399" fmla="*/ 395545 w 12191853"/>
              <a:gd name="connsiteY399" fmla="*/ 3231898 h 6860965"/>
              <a:gd name="connsiteX400" fmla="*/ 373807 w 12191853"/>
              <a:gd name="connsiteY400" fmla="*/ 3228879 h 6860965"/>
              <a:gd name="connsiteX401" fmla="*/ 556565 w 12191853"/>
              <a:gd name="connsiteY401" fmla="*/ 3175004 h 6860965"/>
              <a:gd name="connsiteX402" fmla="*/ 434190 w 12191853"/>
              <a:gd name="connsiteY402" fmla="*/ 3321533 h 6860965"/>
              <a:gd name="connsiteX403" fmla="*/ 559786 w 12191853"/>
              <a:gd name="connsiteY403" fmla="*/ 3222237 h 6860965"/>
              <a:gd name="connsiteX404" fmla="*/ 582328 w 12191853"/>
              <a:gd name="connsiteY404" fmla="*/ 3211502 h 6860965"/>
              <a:gd name="connsiteX405" fmla="*/ 575351 w 12191853"/>
              <a:gd name="connsiteY405" fmla="*/ 3186812 h 6860965"/>
              <a:gd name="connsiteX406" fmla="*/ 556565 w 12191853"/>
              <a:gd name="connsiteY406" fmla="*/ 3175004 h 6860965"/>
              <a:gd name="connsiteX407" fmla="*/ 457806 w 12191853"/>
              <a:gd name="connsiteY407" fmla="*/ 3134213 h 6860965"/>
              <a:gd name="connsiteX408" fmla="*/ 434727 w 12191853"/>
              <a:gd name="connsiteY408" fmla="*/ 3142264 h 6860965"/>
              <a:gd name="connsiteX409" fmla="*/ 364951 w 12191853"/>
              <a:gd name="connsiteY409" fmla="*/ 3224921 h 6860965"/>
              <a:gd name="connsiteX410" fmla="*/ 438484 w 12191853"/>
              <a:gd name="connsiteY410" fmla="*/ 3254441 h 6860965"/>
              <a:gd name="connsiteX411" fmla="*/ 471225 w 12191853"/>
              <a:gd name="connsiteY411" fmla="*/ 3155145 h 6860965"/>
              <a:gd name="connsiteX412" fmla="*/ 457806 w 12191853"/>
              <a:gd name="connsiteY412" fmla="*/ 3134213 h 6860965"/>
              <a:gd name="connsiteX413" fmla="*/ 547977 w 12191853"/>
              <a:gd name="connsiteY413" fmla="*/ 3107913 h 6860965"/>
              <a:gd name="connsiteX414" fmla="*/ 485716 w 12191853"/>
              <a:gd name="connsiteY414" fmla="*/ 3144411 h 6860965"/>
              <a:gd name="connsiteX415" fmla="*/ 456196 w 12191853"/>
              <a:gd name="connsiteY415" fmla="*/ 3224384 h 6860965"/>
              <a:gd name="connsiteX416" fmla="*/ 562469 w 12191853"/>
              <a:gd name="connsiteY416" fmla="*/ 3166953 h 6860965"/>
              <a:gd name="connsiteX417" fmla="*/ 567837 w 12191853"/>
              <a:gd name="connsiteY417" fmla="*/ 3157292 h 6860965"/>
              <a:gd name="connsiteX418" fmla="*/ 563006 w 12191853"/>
              <a:gd name="connsiteY418" fmla="*/ 3120794 h 6860965"/>
              <a:gd name="connsiteX419" fmla="*/ 547977 w 12191853"/>
              <a:gd name="connsiteY419" fmla="*/ 3107913 h 6860965"/>
              <a:gd name="connsiteX420" fmla="*/ 478336 w 12191853"/>
              <a:gd name="connsiteY420" fmla="*/ 3094897 h 6860965"/>
              <a:gd name="connsiteX421" fmla="*/ 470151 w 12191853"/>
              <a:gd name="connsiteY421" fmla="*/ 3099861 h 6860965"/>
              <a:gd name="connsiteX422" fmla="*/ 447071 w 12191853"/>
              <a:gd name="connsiteY422" fmla="*/ 3127235 h 6860965"/>
              <a:gd name="connsiteX423" fmla="*/ 466931 w 12191853"/>
              <a:gd name="connsiteY423" fmla="*/ 3130456 h 6860965"/>
              <a:gd name="connsiteX424" fmla="*/ 485716 w 12191853"/>
              <a:gd name="connsiteY424" fmla="*/ 3123478 h 6860965"/>
              <a:gd name="connsiteX425" fmla="*/ 490547 w 12191853"/>
              <a:gd name="connsiteY425" fmla="*/ 3114353 h 6860965"/>
              <a:gd name="connsiteX426" fmla="*/ 487327 w 12191853"/>
              <a:gd name="connsiteY426" fmla="*/ 3097178 h 6860965"/>
              <a:gd name="connsiteX427" fmla="*/ 478336 w 12191853"/>
              <a:gd name="connsiteY427" fmla="*/ 3094897 h 6860965"/>
              <a:gd name="connsiteX428" fmla="*/ 173832 w 12191853"/>
              <a:gd name="connsiteY428" fmla="*/ 3057424 h 6860965"/>
              <a:gd name="connsiteX429" fmla="*/ 173863 w 12191853"/>
              <a:gd name="connsiteY429" fmla="*/ 3063667 h 6860965"/>
              <a:gd name="connsiteX430" fmla="*/ 172438 w 12191853"/>
              <a:gd name="connsiteY430" fmla="*/ 3428999 h 6860965"/>
              <a:gd name="connsiteX431" fmla="*/ 172060 w 12191853"/>
              <a:gd name="connsiteY431" fmla="*/ 3485281 h 6860965"/>
              <a:gd name="connsiteX432" fmla="*/ 172053 w 12191853"/>
              <a:gd name="connsiteY432" fmla="*/ 3486119 h 6860965"/>
              <a:gd name="connsiteX433" fmla="*/ 188366 w 12191853"/>
              <a:gd name="connsiteY433" fmla="*/ 3458400 h 6860965"/>
              <a:gd name="connsiteX434" fmla="*/ 216813 w 12191853"/>
              <a:gd name="connsiteY434" fmla="*/ 3376816 h 6860965"/>
              <a:gd name="connsiteX435" fmla="*/ 218423 w 12191853"/>
              <a:gd name="connsiteY435" fmla="*/ 3326363 h 6860965"/>
              <a:gd name="connsiteX436" fmla="*/ 194806 w 12191853"/>
              <a:gd name="connsiteY436" fmla="*/ 3128845 h 6860965"/>
              <a:gd name="connsiteX437" fmla="*/ 185682 w 12191853"/>
              <a:gd name="connsiteY437" fmla="*/ 3083961 h 6860965"/>
              <a:gd name="connsiteX438" fmla="*/ 173832 w 12191853"/>
              <a:gd name="connsiteY438" fmla="*/ 3057424 h 6860965"/>
              <a:gd name="connsiteX439" fmla="*/ 522214 w 12191853"/>
              <a:gd name="connsiteY439" fmla="*/ 3041894 h 6860965"/>
              <a:gd name="connsiteX440" fmla="*/ 515237 w 12191853"/>
              <a:gd name="connsiteY440" fmla="*/ 3046188 h 6860965"/>
              <a:gd name="connsiteX441" fmla="*/ 494304 w 12191853"/>
              <a:gd name="connsiteY441" fmla="*/ 3070878 h 6860965"/>
              <a:gd name="connsiteX442" fmla="*/ 498598 w 12191853"/>
              <a:gd name="connsiteY442" fmla="*/ 3097714 h 6860965"/>
              <a:gd name="connsiteX443" fmla="*/ 523288 w 12191853"/>
              <a:gd name="connsiteY443" fmla="*/ 3051019 h 6860965"/>
              <a:gd name="connsiteX444" fmla="*/ 522214 w 12191853"/>
              <a:gd name="connsiteY444" fmla="*/ 3041894 h 6860965"/>
              <a:gd name="connsiteX445" fmla="*/ 173704 w 12191853"/>
              <a:gd name="connsiteY445" fmla="*/ 3032233 h 6860965"/>
              <a:gd name="connsiteX446" fmla="*/ 173766 w 12191853"/>
              <a:gd name="connsiteY446" fmla="*/ 3044456 h 6860965"/>
              <a:gd name="connsiteX447" fmla="*/ 196417 w 12191853"/>
              <a:gd name="connsiteY447" fmla="*/ 3103082 h 6860965"/>
              <a:gd name="connsiteX448" fmla="*/ 218960 w 12191853"/>
              <a:gd name="connsiteY448" fmla="*/ 3408484 h 6860965"/>
              <a:gd name="connsiteX449" fmla="*/ 245259 w 12191853"/>
              <a:gd name="connsiteY449" fmla="*/ 3370912 h 6860965"/>
              <a:gd name="connsiteX450" fmla="*/ 276927 w 12191853"/>
              <a:gd name="connsiteY450" fmla="*/ 3257125 h 6860965"/>
              <a:gd name="connsiteX451" fmla="*/ 257068 w 12191853"/>
              <a:gd name="connsiteY451" fmla="*/ 3119184 h 6860965"/>
              <a:gd name="connsiteX452" fmla="*/ 231304 w 12191853"/>
              <a:gd name="connsiteY452" fmla="*/ 3045115 h 6860965"/>
              <a:gd name="connsiteX453" fmla="*/ 216276 w 12191853"/>
              <a:gd name="connsiteY453" fmla="*/ 3032233 h 6860965"/>
              <a:gd name="connsiteX454" fmla="*/ 173704 w 12191853"/>
              <a:gd name="connsiteY454" fmla="*/ 3032233 h 6860965"/>
              <a:gd name="connsiteX455" fmla="*/ 232915 w 12191853"/>
              <a:gd name="connsiteY455" fmla="*/ 3030086 h 6860965"/>
              <a:gd name="connsiteX456" fmla="*/ 284978 w 12191853"/>
              <a:gd name="connsiteY456" fmla="*/ 3315092 h 6860965"/>
              <a:gd name="connsiteX457" fmla="*/ 327916 w 12191853"/>
              <a:gd name="connsiteY457" fmla="*/ 3261419 h 6860965"/>
              <a:gd name="connsiteX458" fmla="*/ 355827 w 12191853"/>
              <a:gd name="connsiteY458" fmla="*/ 3171247 h 6860965"/>
              <a:gd name="connsiteX459" fmla="*/ 353680 w 12191853"/>
              <a:gd name="connsiteY459" fmla="*/ 3147631 h 6860965"/>
              <a:gd name="connsiteX460" fmla="*/ 302153 w 12191853"/>
              <a:gd name="connsiteY460" fmla="*/ 3038674 h 6860965"/>
              <a:gd name="connsiteX461" fmla="*/ 288735 w 12191853"/>
              <a:gd name="connsiteY461" fmla="*/ 3030086 h 6860965"/>
              <a:gd name="connsiteX462" fmla="*/ 232915 w 12191853"/>
              <a:gd name="connsiteY462" fmla="*/ 3030086 h 6860965"/>
              <a:gd name="connsiteX463" fmla="*/ 554955 w 12191853"/>
              <a:gd name="connsiteY463" fmla="*/ 3026866 h 6860965"/>
              <a:gd name="connsiteX464" fmla="*/ 542610 w 12191853"/>
              <a:gd name="connsiteY464" fmla="*/ 3033306 h 6860965"/>
              <a:gd name="connsiteX465" fmla="*/ 499135 w 12191853"/>
              <a:gd name="connsiteY465" fmla="*/ 3115427 h 6860965"/>
              <a:gd name="connsiteX466" fmla="*/ 552808 w 12191853"/>
              <a:gd name="connsiteY466" fmla="*/ 3102008 h 6860965"/>
              <a:gd name="connsiteX467" fmla="*/ 561396 w 12191853"/>
              <a:gd name="connsiteY467" fmla="*/ 3093958 h 6860965"/>
              <a:gd name="connsiteX468" fmla="*/ 560323 w 12191853"/>
              <a:gd name="connsiteY468" fmla="*/ 3037600 h 6860965"/>
              <a:gd name="connsiteX469" fmla="*/ 554955 w 12191853"/>
              <a:gd name="connsiteY469" fmla="*/ 3026866 h 6860965"/>
              <a:gd name="connsiteX470" fmla="*/ 380516 w 12191853"/>
              <a:gd name="connsiteY470" fmla="*/ 3021498 h 6860965"/>
              <a:gd name="connsiteX471" fmla="*/ 302690 w 12191853"/>
              <a:gd name="connsiteY471" fmla="*/ 3029013 h 6860965"/>
              <a:gd name="connsiteX472" fmla="*/ 359584 w 12191853"/>
              <a:gd name="connsiteY472" fmla="*/ 3220090 h 6860965"/>
              <a:gd name="connsiteX473" fmla="*/ 412720 w 12191853"/>
              <a:gd name="connsiteY473" fmla="*/ 3155682 h 6860965"/>
              <a:gd name="connsiteX474" fmla="*/ 417551 w 12191853"/>
              <a:gd name="connsiteY474" fmla="*/ 3146558 h 6860965"/>
              <a:gd name="connsiteX475" fmla="*/ 397692 w 12191853"/>
              <a:gd name="connsiteY475" fmla="*/ 3031696 h 6860965"/>
              <a:gd name="connsiteX476" fmla="*/ 380516 w 12191853"/>
              <a:gd name="connsiteY476" fmla="*/ 3021498 h 6860965"/>
              <a:gd name="connsiteX477" fmla="*/ 434727 w 12191853"/>
              <a:gd name="connsiteY477" fmla="*/ 3013984 h 6860965"/>
              <a:gd name="connsiteX478" fmla="*/ 396618 w 12191853"/>
              <a:gd name="connsiteY478" fmla="*/ 3019351 h 6860965"/>
              <a:gd name="connsiteX479" fmla="*/ 423992 w 12191853"/>
              <a:gd name="connsiteY479" fmla="*/ 3073562 h 6860965"/>
              <a:gd name="connsiteX480" fmla="*/ 427212 w 12191853"/>
              <a:gd name="connsiteY480" fmla="*/ 3137433 h 6860965"/>
              <a:gd name="connsiteX481" fmla="*/ 449755 w 12191853"/>
              <a:gd name="connsiteY481" fmla="*/ 3111670 h 6860965"/>
              <a:gd name="connsiteX482" fmla="*/ 450829 w 12191853"/>
              <a:gd name="connsiteY482" fmla="*/ 3022572 h 6860965"/>
              <a:gd name="connsiteX483" fmla="*/ 434727 w 12191853"/>
              <a:gd name="connsiteY483" fmla="*/ 3013984 h 6860965"/>
              <a:gd name="connsiteX484" fmla="*/ 488400 w 12191853"/>
              <a:gd name="connsiteY484" fmla="*/ 3003787 h 6860965"/>
              <a:gd name="connsiteX485" fmla="*/ 451365 w 12191853"/>
              <a:gd name="connsiteY485" fmla="*/ 3012374 h 6860965"/>
              <a:gd name="connsiteX486" fmla="*/ 469614 w 12191853"/>
              <a:gd name="connsiteY486" fmla="*/ 3084833 h 6860965"/>
              <a:gd name="connsiteX487" fmla="*/ 473372 w 12191853"/>
              <a:gd name="connsiteY487" fmla="*/ 3083223 h 6860965"/>
              <a:gd name="connsiteX488" fmla="*/ 499135 w 12191853"/>
              <a:gd name="connsiteY488" fmla="*/ 3052629 h 6860965"/>
              <a:gd name="connsiteX489" fmla="*/ 500745 w 12191853"/>
              <a:gd name="connsiteY489" fmla="*/ 3009690 h 6860965"/>
              <a:gd name="connsiteX490" fmla="*/ 488400 w 12191853"/>
              <a:gd name="connsiteY490" fmla="*/ 3003787 h 6860965"/>
              <a:gd name="connsiteX491" fmla="*/ 734761 w 12191853"/>
              <a:gd name="connsiteY491" fmla="*/ 2998419 h 6860965"/>
              <a:gd name="connsiteX492" fmla="*/ 576425 w 12191853"/>
              <a:gd name="connsiteY492" fmla="*/ 3158366 h 6860965"/>
              <a:gd name="connsiteX493" fmla="*/ 734761 w 12191853"/>
              <a:gd name="connsiteY493" fmla="*/ 2998419 h 6860965"/>
              <a:gd name="connsiteX494" fmla="*/ 631909 w 12191853"/>
              <a:gd name="connsiteY494" fmla="*/ 2996339 h 6860965"/>
              <a:gd name="connsiteX495" fmla="*/ 607018 w 12191853"/>
              <a:gd name="connsiteY495" fmla="*/ 3003249 h 6860965"/>
              <a:gd name="connsiteX496" fmla="*/ 569984 w 12191853"/>
              <a:gd name="connsiteY496" fmla="*/ 3079466 h 6860965"/>
              <a:gd name="connsiteX497" fmla="*/ 659618 w 12191853"/>
              <a:gd name="connsiteY497" fmla="*/ 2997882 h 6860965"/>
              <a:gd name="connsiteX498" fmla="*/ 631909 w 12191853"/>
              <a:gd name="connsiteY498" fmla="*/ 2996339 h 6860965"/>
              <a:gd name="connsiteX499" fmla="*/ 785751 w 12191853"/>
              <a:gd name="connsiteY499" fmla="*/ 2995735 h 6860965"/>
              <a:gd name="connsiteX500" fmla="*/ 732614 w 12191853"/>
              <a:gd name="connsiteY500" fmla="*/ 3006470 h 6860965"/>
              <a:gd name="connsiteX501" fmla="*/ 580718 w 12191853"/>
              <a:gd name="connsiteY501" fmla="*/ 3166416 h 6860965"/>
              <a:gd name="connsiteX502" fmla="*/ 588233 w 12191853"/>
              <a:gd name="connsiteY502" fmla="*/ 3195937 h 6860965"/>
              <a:gd name="connsiteX503" fmla="*/ 785751 w 12191853"/>
              <a:gd name="connsiteY503" fmla="*/ 2995735 h 6860965"/>
              <a:gd name="connsiteX504" fmla="*/ 524789 w 12191853"/>
              <a:gd name="connsiteY504" fmla="*/ 2995073 h 6860965"/>
              <a:gd name="connsiteX505" fmla="*/ 503429 w 12191853"/>
              <a:gd name="connsiteY505" fmla="*/ 3001639 h 6860965"/>
              <a:gd name="connsiteX506" fmla="*/ 516847 w 12191853"/>
              <a:gd name="connsiteY506" fmla="*/ 3033843 h 6860965"/>
              <a:gd name="connsiteX507" fmla="*/ 530802 w 12191853"/>
              <a:gd name="connsiteY507" fmla="*/ 2999492 h 6860965"/>
              <a:gd name="connsiteX508" fmla="*/ 524789 w 12191853"/>
              <a:gd name="connsiteY508" fmla="*/ 2995073 h 6860965"/>
              <a:gd name="connsiteX509" fmla="*/ 614532 w 12191853"/>
              <a:gd name="connsiteY509" fmla="*/ 2994125 h 6860965"/>
              <a:gd name="connsiteX510" fmla="*/ 569984 w 12191853"/>
              <a:gd name="connsiteY510" fmla="*/ 3017741 h 6860965"/>
              <a:gd name="connsiteX511" fmla="*/ 614532 w 12191853"/>
              <a:gd name="connsiteY511" fmla="*/ 2994125 h 6860965"/>
              <a:gd name="connsiteX512" fmla="*/ 553882 w 12191853"/>
              <a:gd name="connsiteY512" fmla="*/ 2988758 h 6860965"/>
              <a:gd name="connsiteX513" fmla="*/ 537243 w 12191853"/>
              <a:gd name="connsiteY513" fmla="*/ 2995199 h 6860965"/>
              <a:gd name="connsiteX514" fmla="*/ 540463 w 12191853"/>
              <a:gd name="connsiteY514" fmla="*/ 3002176 h 6860965"/>
              <a:gd name="connsiteX515" fmla="*/ 553882 w 12191853"/>
              <a:gd name="connsiteY515" fmla="*/ 2988758 h 6860965"/>
              <a:gd name="connsiteX516" fmla="*/ 604267 w 12191853"/>
              <a:gd name="connsiteY516" fmla="*/ 2970844 h 6860965"/>
              <a:gd name="connsiteX517" fmla="*/ 599504 w 12191853"/>
              <a:gd name="connsiteY517" fmla="*/ 2972656 h 6860965"/>
              <a:gd name="connsiteX518" fmla="*/ 583402 w 12191853"/>
              <a:gd name="connsiteY518" fmla="*/ 2978560 h 6860965"/>
              <a:gd name="connsiteX519" fmla="*/ 599504 w 12191853"/>
              <a:gd name="connsiteY519" fmla="*/ 2982854 h 6860965"/>
              <a:gd name="connsiteX520" fmla="*/ 607555 w 12191853"/>
              <a:gd name="connsiteY520" fmla="*/ 2979097 h 6860965"/>
              <a:gd name="connsiteX521" fmla="*/ 608629 w 12191853"/>
              <a:gd name="connsiteY521" fmla="*/ 2972656 h 6860965"/>
              <a:gd name="connsiteX522" fmla="*/ 604267 w 12191853"/>
              <a:gd name="connsiteY522" fmla="*/ 2970844 h 6860965"/>
              <a:gd name="connsiteX523" fmla="*/ 543684 w 12191853"/>
              <a:gd name="connsiteY523" fmla="*/ 2968898 h 6860965"/>
              <a:gd name="connsiteX524" fmla="*/ 542610 w 12191853"/>
              <a:gd name="connsiteY524" fmla="*/ 2979633 h 6860965"/>
              <a:gd name="connsiteX525" fmla="*/ 560323 w 12191853"/>
              <a:gd name="connsiteY525" fmla="*/ 2976413 h 6860965"/>
              <a:gd name="connsiteX526" fmla="*/ 543684 w 12191853"/>
              <a:gd name="connsiteY526" fmla="*/ 2968898 h 6860965"/>
              <a:gd name="connsiteX527" fmla="*/ 637612 w 12191853"/>
              <a:gd name="connsiteY527" fmla="*/ 2961384 h 6860965"/>
              <a:gd name="connsiteX528" fmla="*/ 616679 w 12191853"/>
              <a:gd name="connsiteY528" fmla="*/ 2974803 h 6860965"/>
              <a:gd name="connsiteX529" fmla="*/ 619363 w 12191853"/>
              <a:gd name="connsiteY529" fmla="*/ 2985000 h 6860965"/>
              <a:gd name="connsiteX530" fmla="*/ 633318 w 12191853"/>
              <a:gd name="connsiteY530" fmla="*/ 2980170 h 6860965"/>
              <a:gd name="connsiteX531" fmla="*/ 637612 w 12191853"/>
              <a:gd name="connsiteY531" fmla="*/ 2961384 h 6860965"/>
              <a:gd name="connsiteX532" fmla="*/ 518457 w 12191853"/>
              <a:gd name="connsiteY532" fmla="*/ 2950113 h 6860965"/>
              <a:gd name="connsiteX533" fmla="*/ 505576 w 12191853"/>
              <a:gd name="connsiteY533" fmla="*/ 2991441 h 6860965"/>
              <a:gd name="connsiteX534" fmla="*/ 535633 w 12191853"/>
              <a:gd name="connsiteY534" fmla="*/ 2975876 h 6860965"/>
              <a:gd name="connsiteX535" fmla="*/ 518457 w 12191853"/>
              <a:gd name="connsiteY535" fmla="*/ 2950113 h 6860965"/>
              <a:gd name="connsiteX536" fmla="*/ 672500 w 12191853"/>
              <a:gd name="connsiteY536" fmla="*/ 2949576 h 6860965"/>
              <a:gd name="connsiteX537" fmla="*/ 642443 w 12191853"/>
              <a:gd name="connsiteY537" fmla="*/ 2970509 h 6860965"/>
              <a:gd name="connsiteX538" fmla="*/ 641369 w 12191853"/>
              <a:gd name="connsiteY538" fmla="*/ 2986074 h 6860965"/>
              <a:gd name="connsiteX539" fmla="*/ 659618 w 12191853"/>
              <a:gd name="connsiteY539" fmla="*/ 2988758 h 6860965"/>
              <a:gd name="connsiteX540" fmla="*/ 665522 w 12191853"/>
              <a:gd name="connsiteY540" fmla="*/ 2976950 h 6860965"/>
              <a:gd name="connsiteX541" fmla="*/ 672500 w 12191853"/>
              <a:gd name="connsiteY541" fmla="*/ 2949576 h 6860965"/>
              <a:gd name="connsiteX542" fmla="*/ 605408 w 12191853"/>
              <a:gd name="connsiteY542" fmla="*/ 2942599 h 6860965"/>
              <a:gd name="connsiteX543" fmla="*/ 582865 w 12191853"/>
              <a:gd name="connsiteY543" fmla="*/ 2968898 h 6860965"/>
              <a:gd name="connsiteX544" fmla="*/ 605408 w 12191853"/>
              <a:gd name="connsiteY544" fmla="*/ 2942599 h 6860965"/>
              <a:gd name="connsiteX545" fmla="*/ 567837 w 12191853"/>
              <a:gd name="connsiteY545" fmla="*/ 2940452 h 6860965"/>
              <a:gd name="connsiteX546" fmla="*/ 570520 w 12191853"/>
              <a:gd name="connsiteY546" fmla="*/ 2959237 h 6860965"/>
              <a:gd name="connsiteX547" fmla="*/ 575888 w 12191853"/>
              <a:gd name="connsiteY547" fmla="*/ 2940988 h 6860965"/>
              <a:gd name="connsiteX548" fmla="*/ 567837 w 12191853"/>
              <a:gd name="connsiteY548" fmla="*/ 2940452 h 6860965"/>
              <a:gd name="connsiteX549" fmla="*/ 720269 w 12191853"/>
              <a:gd name="connsiteY549" fmla="*/ 2931327 h 6860965"/>
              <a:gd name="connsiteX550" fmla="*/ 699873 w 12191853"/>
              <a:gd name="connsiteY550" fmla="*/ 2938305 h 6860965"/>
              <a:gd name="connsiteX551" fmla="*/ 671426 w 12191853"/>
              <a:gd name="connsiteY551" fmla="*/ 2981244 h 6860965"/>
              <a:gd name="connsiteX552" fmla="*/ 685918 w 12191853"/>
              <a:gd name="connsiteY552" fmla="*/ 2989831 h 6860965"/>
              <a:gd name="connsiteX553" fmla="*/ 698800 w 12191853"/>
              <a:gd name="connsiteY553" fmla="*/ 2983927 h 6860965"/>
              <a:gd name="connsiteX554" fmla="*/ 720269 w 12191853"/>
              <a:gd name="connsiteY554" fmla="*/ 2931327 h 6860965"/>
              <a:gd name="connsiteX555" fmla="*/ 552271 w 12191853"/>
              <a:gd name="connsiteY555" fmla="*/ 2925423 h 6860965"/>
              <a:gd name="connsiteX556" fmla="*/ 525972 w 12191853"/>
              <a:gd name="connsiteY556" fmla="*/ 2947429 h 6860965"/>
              <a:gd name="connsiteX557" fmla="*/ 549588 w 12191853"/>
              <a:gd name="connsiteY557" fmla="*/ 2952796 h 6860965"/>
              <a:gd name="connsiteX558" fmla="*/ 552271 w 12191853"/>
              <a:gd name="connsiteY558" fmla="*/ 2925423 h 6860965"/>
              <a:gd name="connsiteX559" fmla="*/ 474981 w 12191853"/>
              <a:gd name="connsiteY559" fmla="*/ 2913078 h 6860965"/>
              <a:gd name="connsiteX560" fmla="*/ 449755 w 12191853"/>
              <a:gd name="connsiteY560" fmla="*/ 3004860 h 6860965"/>
              <a:gd name="connsiteX561" fmla="*/ 466394 w 12191853"/>
              <a:gd name="connsiteY561" fmla="*/ 3001639 h 6860965"/>
              <a:gd name="connsiteX562" fmla="*/ 510943 w 12191853"/>
              <a:gd name="connsiteY562" fmla="*/ 2956554 h 6860965"/>
              <a:gd name="connsiteX563" fmla="*/ 506112 w 12191853"/>
              <a:gd name="connsiteY563" fmla="*/ 2938841 h 6860965"/>
              <a:gd name="connsiteX564" fmla="*/ 474981 w 12191853"/>
              <a:gd name="connsiteY564" fmla="*/ 2913078 h 6860965"/>
              <a:gd name="connsiteX565" fmla="*/ 605677 w 12191853"/>
              <a:gd name="connsiteY565" fmla="*/ 2912139 h 6860965"/>
              <a:gd name="connsiteX566" fmla="*/ 598967 w 12191853"/>
              <a:gd name="connsiteY566" fmla="*/ 2917909 h 6860965"/>
              <a:gd name="connsiteX567" fmla="*/ 596821 w 12191853"/>
              <a:gd name="connsiteY567" fmla="*/ 2930791 h 6860965"/>
              <a:gd name="connsiteX568" fmla="*/ 612923 w 12191853"/>
              <a:gd name="connsiteY568" fmla="*/ 2924886 h 6860965"/>
              <a:gd name="connsiteX569" fmla="*/ 622047 w 12191853"/>
              <a:gd name="connsiteY569" fmla="*/ 2919519 h 6860965"/>
              <a:gd name="connsiteX570" fmla="*/ 613996 w 12191853"/>
              <a:gd name="connsiteY570" fmla="*/ 2915225 h 6860965"/>
              <a:gd name="connsiteX571" fmla="*/ 605677 w 12191853"/>
              <a:gd name="connsiteY571" fmla="*/ 2912139 h 6860965"/>
              <a:gd name="connsiteX572" fmla="*/ 639222 w 12191853"/>
              <a:gd name="connsiteY572" fmla="*/ 2912005 h 6860965"/>
              <a:gd name="connsiteX573" fmla="*/ 618826 w 12191853"/>
              <a:gd name="connsiteY573" fmla="*/ 2929717 h 6860965"/>
              <a:gd name="connsiteX574" fmla="*/ 620973 w 12191853"/>
              <a:gd name="connsiteY574" fmla="*/ 2956017 h 6860965"/>
              <a:gd name="connsiteX575" fmla="*/ 649957 w 12191853"/>
              <a:gd name="connsiteY575" fmla="*/ 2946356 h 6860965"/>
              <a:gd name="connsiteX576" fmla="*/ 644590 w 12191853"/>
              <a:gd name="connsiteY576" fmla="*/ 2931327 h 6860965"/>
              <a:gd name="connsiteX577" fmla="*/ 639222 w 12191853"/>
              <a:gd name="connsiteY577" fmla="*/ 2912005 h 6860965"/>
              <a:gd name="connsiteX578" fmla="*/ 557102 w 12191853"/>
              <a:gd name="connsiteY578" fmla="*/ 2909858 h 6860965"/>
              <a:gd name="connsiteX579" fmla="*/ 571057 w 12191853"/>
              <a:gd name="connsiteY579" fmla="*/ 2933474 h 6860965"/>
              <a:gd name="connsiteX580" fmla="*/ 590916 w 12191853"/>
              <a:gd name="connsiteY580" fmla="*/ 2914689 h 6860965"/>
              <a:gd name="connsiteX581" fmla="*/ 557102 w 12191853"/>
              <a:gd name="connsiteY581" fmla="*/ 2909858 h 6860965"/>
              <a:gd name="connsiteX582" fmla="*/ 802389 w 12191853"/>
              <a:gd name="connsiteY582" fmla="*/ 2902880 h 6860965"/>
              <a:gd name="connsiteX583" fmla="*/ 739055 w 12191853"/>
              <a:gd name="connsiteY583" fmla="*/ 2925423 h 6860965"/>
              <a:gd name="connsiteX584" fmla="*/ 705777 w 12191853"/>
              <a:gd name="connsiteY584" fmla="*/ 2971046 h 6860965"/>
              <a:gd name="connsiteX585" fmla="*/ 722416 w 12191853"/>
              <a:gd name="connsiteY585" fmla="*/ 2990368 h 6860965"/>
              <a:gd name="connsiteX586" fmla="*/ 741739 w 12191853"/>
              <a:gd name="connsiteY586" fmla="*/ 2990368 h 6860965"/>
              <a:gd name="connsiteX587" fmla="*/ 753010 w 12191853"/>
              <a:gd name="connsiteY587" fmla="*/ 2980706 h 6860965"/>
              <a:gd name="connsiteX588" fmla="*/ 771259 w 12191853"/>
              <a:gd name="connsiteY588" fmla="*/ 2938841 h 6860965"/>
              <a:gd name="connsiteX589" fmla="*/ 802389 w 12191853"/>
              <a:gd name="connsiteY589" fmla="*/ 2902880 h 6860965"/>
              <a:gd name="connsiteX590" fmla="*/ 544757 w 12191853"/>
              <a:gd name="connsiteY590" fmla="*/ 2893756 h 6860965"/>
              <a:gd name="connsiteX591" fmla="*/ 498061 w 12191853"/>
              <a:gd name="connsiteY591" fmla="*/ 2922739 h 6860965"/>
              <a:gd name="connsiteX592" fmla="*/ 531875 w 12191853"/>
              <a:gd name="connsiteY592" fmla="*/ 2936158 h 6860965"/>
              <a:gd name="connsiteX593" fmla="*/ 544757 w 12191853"/>
              <a:gd name="connsiteY593" fmla="*/ 2893756 h 6860965"/>
              <a:gd name="connsiteX594" fmla="*/ 441704 w 12191853"/>
              <a:gd name="connsiteY594" fmla="*/ 2886241 h 6860965"/>
              <a:gd name="connsiteX595" fmla="*/ 404670 w 12191853"/>
              <a:gd name="connsiteY595" fmla="*/ 3008617 h 6860965"/>
              <a:gd name="connsiteX596" fmla="*/ 465857 w 12191853"/>
              <a:gd name="connsiteY596" fmla="*/ 2964604 h 6860965"/>
              <a:gd name="connsiteX597" fmla="*/ 441704 w 12191853"/>
              <a:gd name="connsiteY597" fmla="*/ 2886241 h 6860965"/>
              <a:gd name="connsiteX598" fmla="*/ 553345 w 12191853"/>
              <a:gd name="connsiteY598" fmla="*/ 2882485 h 6860965"/>
              <a:gd name="connsiteX599" fmla="*/ 574278 w 12191853"/>
              <a:gd name="connsiteY599" fmla="*/ 2908248 h 6860965"/>
              <a:gd name="connsiteX600" fmla="*/ 607018 w 12191853"/>
              <a:gd name="connsiteY600" fmla="*/ 2885705 h 6860965"/>
              <a:gd name="connsiteX601" fmla="*/ 553345 w 12191853"/>
              <a:gd name="connsiteY601" fmla="*/ 2882485 h 6860965"/>
              <a:gd name="connsiteX602" fmla="*/ 687528 w 12191853"/>
              <a:gd name="connsiteY602" fmla="*/ 2876044 h 6860965"/>
              <a:gd name="connsiteX603" fmla="*/ 660155 w 12191853"/>
              <a:gd name="connsiteY603" fmla="*/ 2895903 h 6860965"/>
              <a:gd name="connsiteX604" fmla="*/ 655324 w 12191853"/>
              <a:gd name="connsiteY604" fmla="*/ 2937768 h 6860965"/>
              <a:gd name="connsiteX605" fmla="*/ 681087 w 12191853"/>
              <a:gd name="connsiteY605" fmla="*/ 2936158 h 6860965"/>
              <a:gd name="connsiteX606" fmla="*/ 686992 w 12191853"/>
              <a:gd name="connsiteY606" fmla="*/ 2927033 h 6860965"/>
              <a:gd name="connsiteX607" fmla="*/ 687528 w 12191853"/>
              <a:gd name="connsiteY607" fmla="*/ 2876044 h 6860965"/>
              <a:gd name="connsiteX608" fmla="*/ 634928 w 12191853"/>
              <a:gd name="connsiteY608" fmla="*/ 2873360 h 6860965"/>
              <a:gd name="connsiteX609" fmla="*/ 626341 w 12191853"/>
              <a:gd name="connsiteY609" fmla="*/ 2877117 h 6860965"/>
              <a:gd name="connsiteX610" fmla="*/ 612385 w 12191853"/>
              <a:gd name="connsiteY610" fmla="*/ 2896440 h 6860965"/>
              <a:gd name="connsiteX611" fmla="*/ 617753 w 12191853"/>
              <a:gd name="connsiteY611" fmla="*/ 2908784 h 6860965"/>
              <a:gd name="connsiteX612" fmla="*/ 634928 w 12191853"/>
              <a:gd name="connsiteY612" fmla="*/ 2905564 h 6860965"/>
              <a:gd name="connsiteX613" fmla="*/ 672500 w 12191853"/>
              <a:gd name="connsiteY613" fmla="*/ 2877117 h 6860965"/>
              <a:gd name="connsiteX614" fmla="*/ 634928 w 12191853"/>
              <a:gd name="connsiteY614" fmla="*/ 2873360 h 6860965"/>
              <a:gd name="connsiteX615" fmla="*/ 953748 w 12191853"/>
              <a:gd name="connsiteY615" fmla="*/ 2857795 h 6860965"/>
              <a:gd name="connsiteX616" fmla="*/ 853379 w 12191853"/>
              <a:gd name="connsiteY616" fmla="*/ 2884094 h 6860965"/>
              <a:gd name="connsiteX617" fmla="*/ 766965 w 12191853"/>
              <a:gd name="connsiteY617" fmla="*/ 2958701 h 6860965"/>
              <a:gd name="connsiteX618" fmla="*/ 760524 w 12191853"/>
              <a:gd name="connsiteY618" fmla="*/ 2986074 h 6860965"/>
              <a:gd name="connsiteX619" fmla="*/ 786824 w 12191853"/>
              <a:gd name="connsiteY619" fmla="*/ 2986611 h 6860965"/>
              <a:gd name="connsiteX620" fmla="*/ 814734 w 12191853"/>
              <a:gd name="connsiteY620" fmla="*/ 2976950 h 6860965"/>
              <a:gd name="connsiteX621" fmla="*/ 839961 w 12191853"/>
              <a:gd name="connsiteY621" fmla="*/ 2950113 h 6860965"/>
              <a:gd name="connsiteX622" fmla="*/ 953748 w 12191853"/>
              <a:gd name="connsiteY622" fmla="*/ 2857795 h 6860965"/>
              <a:gd name="connsiteX623" fmla="*/ 725637 w 12191853"/>
              <a:gd name="connsiteY623" fmla="*/ 2852964 h 6860965"/>
              <a:gd name="connsiteX624" fmla="*/ 690749 w 12191853"/>
              <a:gd name="connsiteY624" fmla="*/ 2917372 h 6860965"/>
              <a:gd name="connsiteX625" fmla="*/ 708461 w 12191853"/>
              <a:gd name="connsiteY625" fmla="*/ 2927033 h 6860965"/>
              <a:gd name="connsiteX626" fmla="*/ 743886 w 12191853"/>
              <a:gd name="connsiteY626" fmla="*/ 2913615 h 6860965"/>
              <a:gd name="connsiteX627" fmla="*/ 725637 w 12191853"/>
              <a:gd name="connsiteY627" fmla="*/ 2852964 h 6860965"/>
              <a:gd name="connsiteX628" fmla="*/ 535633 w 12191853"/>
              <a:gd name="connsiteY628" fmla="*/ 2842229 h 6860965"/>
              <a:gd name="connsiteX629" fmla="*/ 460490 w 12191853"/>
              <a:gd name="connsiteY629" fmla="*/ 2888388 h 6860965"/>
              <a:gd name="connsiteX630" fmla="*/ 520604 w 12191853"/>
              <a:gd name="connsiteY630" fmla="*/ 2909321 h 6860965"/>
              <a:gd name="connsiteX631" fmla="*/ 535633 w 12191853"/>
              <a:gd name="connsiteY631" fmla="*/ 2842229 h 6860965"/>
              <a:gd name="connsiteX632" fmla="*/ 646200 w 12191853"/>
              <a:gd name="connsiteY632" fmla="*/ 2840082 h 6860965"/>
              <a:gd name="connsiteX633" fmla="*/ 546367 w 12191853"/>
              <a:gd name="connsiteY633" fmla="*/ 2843840 h 6860965"/>
              <a:gd name="connsiteX634" fmla="*/ 586086 w 12191853"/>
              <a:gd name="connsiteY634" fmla="*/ 2881947 h 6860965"/>
              <a:gd name="connsiteX635" fmla="*/ 646200 w 12191853"/>
              <a:gd name="connsiteY635" fmla="*/ 2840082 h 6860965"/>
              <a:gd name="connsiteX636" fmla="*/ 390178 w 12191853"/>
              <a:gd name="connsiteY636" fmla="*/ 2840082 h 6860965"/>
              <a:gd name="connsiteX637" fmla="*/ 316645 w 12191853"/>
              <a:gd name="connsiteY637" fmla="*/ 3019888 h 6860965"/>
              <a:gd name="connsiteX638" fmla="*/ 352606 w 12191853"/>
              <a:gd name="connsiteY638" fmla="*/ 3016668 h 6860965"/>
              <a:gd name="connsiteX639" fmla="*/ 427749 w 12191853"/>
              <a:gd name="connsiteY639" fmla="*/ 2956017 h 6860965"/>
              <a:gd name="connsiteX640" fmla="*/ 434727 w 12191853"/>
              <a:gd name="connsiteY640" fmla="*/ 2925960 h 6860965"/>
              <a:gd name="connsiteX641" fmla="*/ 390178 w 12191853"/>
              <a:gd name="connsiteY641" fmla="*/ 2840082 h 6860965"/>
              <a:gd name="connsiteX642" fmla="*/ 662503 w 12191853"/>
              <a:gd name="connsiteY642" fmla="*/ 2836929 h 6860965"/>
              <a:gd name="connsiteX643" fmla="*/ 651567 w 12191853"/>
              <a:gd name="connsiteY643" fmla="*/ 2847060 h 6860965"/>
              <a:gd name="connsiteX644" fmla="*/ 641906 w 12191853"/>
              <a:gd name="connsiteY644" fmla="*/ 2858331 h 6860965"/>
              <a:gd name="connsiteX645" fmla="*/ 647810 w 12191853"/>
              <a:gd name="connsiteY645" fmla="*/ 2871213 h 6860965"/>
              <a:gd name="connsiteX646" fmla="*/ 721879 w 12191853"/>
              <a:gd name="connsiteY646" fmla="*/ 2844913 h 6860965"/>
              <a:gd name="connsiteX647" fmla="*/ 677867 w 12191853"/>
              <a:gd name="connsiteY647" fmla="*/ 2840082 h 6860965"/>
              <a:gd name="connsiteX648" fmla="*/ 662503 w 12191853"/>
              <a:gd name="connsiteY648" fmla="*/ 2836929 h 6860965"/>
              <a:gd name="connsiteX649" fmla="*/ 807757 w 12191853"/>
              <a:gd name="connsiteY649" fmla="*/ 2803585 h 6860965"/>
              <a:gd name="connsiteX650" fmla="*/ 748716 w 12191853"/>
              <a:gd name="connsiteY650" fmla="*/ 2837935 h 6860965"/>
              <a:gd name="connsiteX651" fmla="*/ 727783 w 12191853"/>
              <a:gd name="connsiteY651" fmla="*/ 2875507 h 6860965"/>
              <a:gd name="connsiteX652" fmla="*/ 757841 w 12191853"/>
              <a:gd name="connsiteY652" fmla="*/ 2908784 h 6860965"/>
              <a:gd name="connsiteX653" fmla="*/ 831373 w 12191853"/>
              <a:gd name="connsiteY653" fmla="*/ 2882485 h 6860965"/>
              <a:gd name="connsiteX654" fmla="*/ 807757 w 12191853"/>
              <a:gd name="connsiteY654" fmla="*/ 2803585 h 6860965"/>
              <a:gd name="connsiteX655" fmla="*/ 338651 w 12191853"/>
              <a:gd name="connsiteY655" fmla="*/ 2781042 h 6860965"/>
              <a:gd name="connsiteX656" fmla="*/ 333821 w 12191853"/>
              <a:gd name="connsiteY656" fmla="*/ 2785872 h 6860965"/>
              <a:gd name="connsiteX657" fmla="*/ 231841 w 12191853"/>
              <a:gd name="connsiteY657" fmla="*/ 3024182 h 6860965"/>
              <a:gd name="connsiteX658" fmla="*/ 276390 w 12191853"/>
              <a:gd name="connsiteY658" fmla="*/ 3022035 h 6860965"/>
              <a:gd name="connsiteX659" fmla="*/ 324696 w 12191853"/>
              <a:gd name="connsiteY659" fmla="*/ 3000566 h 6860965"/>
              <a:gd name="connsiteX660" fmla="*/ 383200 w 12191853"/>
              <a:gd name="connsiteY660" fmla="*/ 2843303 h 6860965"/>
              <a:gd name="connsiteX661" fmla="*/ 376760 w 12191853"/>
              <a:gd name="connsiteY661" fmla="*/ 2823980 h 6860965"/>
              <a:gd name="connsiteX662" fmla="*/ 338651 w 12191853"/>
              <a:gd name="connsiteY662" fmla="*/ 2781042 h 6860965"/>
              <a:gd name="connsiteX663" fmla="*/ 529192 w 12191853"/>
              <a:gd name="connsiteY663" fmla="*/ 2768160 h 6860965"/>
              <a:gd name="connsiteX664" fmla="*/ 406280 w 12191853"/>
              <a:gd name="connsiteY664" fmla="*/ 2842229 h 6860965"/>
              <a:gd name="connsiteX665" fmla="*/ 444388 w 12191853"/>
              <a:gd name="connsiteY665" fmla="*/ 2876580 h 6860965"/>
              <a:gd name="connsiteX666" fmla="*/ 461026 w 12191853"/>
              <a:gd name="connsiteY666" fmla="*/ 2881411 h 6860965"/>
              <a:gd name="connsiteX667" fmla="*/ 532412 w 12191853"/>
              <a:gd name="connsiteY667" fmla="*/ 2834178 h 6860965"/>
              <a:gd name="connsiteX668" fmla="*/ 534559 w 12191853"/>
              <a:gd name="connsiteY668" fmla="*/ 2821297 h 6860965"/>
              <a:gd name="connsiteX669" fmla="*/ 529192 w 12191853"/>
              <a:gd name="connsiteY669" fmla="*/ 2768160 h 6860965"/>
              <a:gd name="connsiteX670" fmla="*/ 873775 w 12191853"/>
              <a:gd name="connsiteY670" fmla="*/ 2767623 h 6860965"/>
              <a:gd name="connsiteX671" fmla="*/ 826543 w 12191853"/>
              <a:gd name="connsiteY671" fmla="*/ 2794460 h 6860965"/>
              <a:gd name="connsiteX672" fmla="*/ 816344 w 12191853"/>
              <a:gd name="connsiteY672" fmla="*/ 2808415 h 6860965"/>
              <a:gd name="connsiteX673" fmla="*/ 824932 w 12191853"/>
              <a:gd name="connsiteY673" fmla="*/ 2865845 h 6860965"/>
              <a:gd name="connsiteX674" fmla="*/ 852306 w 12191853"/>
              <a:gd name="connsiteY674" fmla="*/ 2876044 h 6860965"/>
              <a:gd name="connsiteX675" fmla="*/ 897928 w 12191853"/>
              <a:gd name="connsiteY675" fmla="*/ 2862089 h 6860965"/>
              <a:gd name="connsiteX676" fmla="*/ 873775 w 12191853"/>
              <a:gd name="connsiteY676" fmla="*/ 2767623 h 6860965"/>
              <a:gd name="connsiteX677" fmla="*/ 727246 w 12191853"/>
              <a:gd name="connsiteY677" fmla="*/ 2760109 h 6860965"/>
              <a:gd name="connsiteX678" fmla="*/ 539390 w 12191853"/>
              <a:gd name="connsiteY678" fmla="*/ 2770307 h 6860965"/>
              <a:gd name="connsiteX679" fmla="*/ 541537 w 12191853"/>
              <a:gd name="connsiteY679" fmla="*/ 2815930 h 6860965"/>
              <a:gd name="connsiteX680" fmla="*/ 564616 w 12191853"/>
              <a:gd name="connsiteY680" fmla="*/ 2841693 h 6860965"/>
              <a:gd name="connsiteX681" fmla="*/ 647273 w 12191853"/>
              <a:gd name="connsiteY681" fmla="*/ 2830958 h 6860965"/>
              <a:gd name="connsiteX682" fmla="*/ 727246 w 12191853"/>
              <a:gd name="connsiteY682" fmla="*/ 2760109 h 6860965"/>
              <a:gd name="connsiteX683" fmla="*/ 752473 w 12191853"/>
              <a:gd name="connsiteY683" fmla="*/ 2750448 h 6860965"/>
              <a:gd name="connsiteX684" fmla="*/ 682698 w 12191853"/>
              <a:gd name="connsiteY684" fmla="*/ 2813246 h 6860965"/>
              <a:gd name="connsiteX685" fmla="*/ 671963 w 12191853"/>
              <a:gd name="connsiteY685" fmla="*/ 2827738 h 6860965"/>
              <a:gd name="connsiteX686" fmla="*/ 691286 w 12191853"/>
              <a:gd name="connsiteY686" fmla="*/ 2836326 h 6860965"/>
              <a:gd name="connsiteX687" fmla="*/ 697189 w 12191853"/>
              <a:gd name="connsiteY687" fmla="*/ 2836862 h 6860965"/>
              <a:gd name="connsiteX688" fmla="*/ 812051 w 12191853"/>
              <a:gd name="connsiteY688" fmla="*/ 2792850 h 6860965"/>
              <a:gd name="connsiteX689" fmla="*/ 752473 w 12191853"/>
              <a:gd name="connsiteY689" fmla="*/ 2750448 h 6860965"/>
              <a:gd name="connsiteX690" fmla="*/ 985952 w 12191853"/>
              <a:gd name="connsiteY690" fmla="*/ 2710730 h 6860965"/>
              <a:gd name="connsiteX691" fmla="*/ 936573 w 12191853"/>
              <a:gd name="connsiteY691" fmla="*/ 2734883 h 6860965"/>
              <a:gd name="connsiteX692" fmla="*/ 889340 w 12191853"/>
              <a:gd name="connsiteY692" fmla="*/ 2759572 h 6860965"/>
              <a:gd name="connsiteX693" fmla="*/ 882363 w 12191853"/>
              <a:gd name="connsiteY693" fmla="*/ 2767086 h 6860965"/>
              <a:gd name="connsiteX694" fmla="*/ 897928 w 12191853"/>
              <a:gd name="connsiteY694" fmla="*/ 2852964 h 6860965"/>
              <a:gd name="connsiteX695" fmla="*/ 914030 w 12191853"/>
              <a:gd name="connsiteY695" fmla="*/ 2857795 h 6860965"/>
              <a:gd name="connsiteX696" fmla="*/ 968777 w 12191853"/>
              <a:gd name="connsiteY696" fmla="*/ 2844913 h 6860965"/>
              <a:gd name="connsiteX697" fmla="*/ 973071 w 12191853"/>
              <a:gd name="connsiteY697" fmla="*/ 2835252 h 6860965"/>
              <a:gd name="connsiteX698" fmla="*/ 963409 w 12191853"/>
              <a:gd name="connsiteY698" fmla="*/ 2805731 h 6860965"/>
              <a:gd name="connsiteX699" fmla="*/ 985952 w 12191853"/>
              <a:gd name="connsiteY699" fmla="*/ 2710730 h 6860965"/>
              <a:gd name="connsiteX700" fmla="*/ 525435 w 12191853"/>
              <a:gd name="connsiteY700" fmla="*/ 2705362 h 6860965"/>
              <a:gd name="connsiteX701" fmla="*/ 344555 w 12191853"/>
              <a:gd name="connsiteY701" fmla="*/ 2778358 h 6860965"/>
              <a:gd name="connsiteX702" fmla="*/ 379443 w 12191853"/>
              <a:gd name="connsiteY702" fmla="*/ 2816466 h 6860965"/>
              <a:gd name="connsiteX703" fmla="*/ 444924 w 12191853"/>
              <a:gd name="connsiteY703" fmla="*/ 2834715 h 6860965"/>
              <a:gd name="connsiteX704" fmla="*/ 525435 w 12191853"/>
              <a:gd name="connsiteY704" fmla="*/ 2705362 h 6860965"/>
              <a:gd name="connsiteX705" fmla="*/ 1008521 w 12191853"/>
              <a:gd name="connsiteY705" fmla="*/ 2701391 h 6860965"/>
              <a:gd name="connsiteX706" fmla="*/ 992930 w 12191853"/>
              <a:gd name="connsiteY706" fmla="*/ 2713950 h 6860965"/>
              <a:gd name="connsiteX707" fmla="*/ 977365 w 12191853"/>
              <a:gd name="connsiteY707" fmla="*/ 2829348 h 6860965"/>
              <a:gd name="connsiteX708" fmla="*/ 996687 w 12191853"/>
              <a:gd name="connsiteY708" fmla="*/ 2839009 h 6860965"/>
              <a:gd name="connsiteX709" fmla="*/ 1071248 w 12191853"/>
              <a:gd name="connsiteY709" fmla="*/ 2825284 h 6860965"/>
              <a:gd name="connsiteX710" fmla="*/ 1054079 w 12191853"/>
              <a:gd name="connsiteY710" fmla="*/ 2803733 h 6860965"/>
              <a:gd name="connsiteX711" fmla="*/ 1008521 w 12191853"/>
              <a:gd name="connsiteY711" fmla="*/ 2701391 h 6860965"/>
              <a:gd name="connsiteX712" fmla="*/ 836472 w 12191853"/>
              <a:gd name="connsiteY712" fmla="*/ 2690065 h 6860965"/>
              <a:gd name="connsiteX713" fmla="*/ 831373 w 12191853"/>
              <a:gd name="connsiteY713" fmla="*/ 2691944 h 6860965"/>
              <a:gd name="connsiteX714" fmla="*/ 765355 w 12191853"/>
              <a:gd name="connsiteY714" fmla="*/ 2739713 h 6860965"/>
              <a:gd name="connsiteX715" fmla="*/ 761598 w 12191853"/>
              <a:gd name="connsiteY715" fmla="*/ 2755278 h 6860965"/>
              <a:gd name="connsiteX716" fmla="*/ 826543 w 12191853"/>
              <a:gd name="connsiteY716" fmla="*/ 2784262 h 6860965"/>
              <a:gd name="connsiteX717" fmla="*/ 879679 w 12191853"/>
              <a:gd name="connsiteY717" fmla="*/ 2755278 h 6860965"/>
              <a:gd name="connsiteX718" fmla="*/ 839961 w 12191853"/>
              <a:gd name="connsiteY718" fmla="*/ 2694628 h 6860965"/>
              <a:gd name="connsiteX719" fmla="*/ 836472 w 12191853"/>
              <a:gd name="connsiteY719" fmla="*/ 2690065 h 6860965"/>
              <a:gd name="connsiteX720" fmla="*/ 822249 w 12191853"/>
              <a:gd name="connsiteY720" fmla="*/ 2686576 h 6860965"/>
              <a:gd name="connsiteX721" fmla="*/ 712218 w 12191853"/>
              <a:gd name="connsiteY721" fmla="*/ 2710193 h 6860965"/>
              <a:gd name="connsiteX722" fmla="*/ 544757 w 12191853"/>
              <a:gd name="connsiteY722" fmla="*/ 2700532 h 6860965"/>
              <a:gd name="connsiteX723" fmla="*/ 535633 w 12191853"/>
              <a:gd name="connsiteY723" fmla="*/ 2706436 h 6860965"/>
              <a:gd name="connsiteX724" fmla="*/ 590916 w 12191853"/>
              <a:gd name="connsiteY724" fmla="*/ 2777821 h 6860965"/>
              <a:gd name="connsiteX725" fmla="*/ 822249 w 12191853"/>
              <a:gd name="connsiteY725" fmla="*/ 2686576 h 6860965"/>
              <a:gd name="connsiteX726" fmla="*/ 857136 w 12191853"/>
              <a:gd name="connsiteY726" fmla="*/ 2680136 h 6860965"/>
              <a:gd name="connsiteX727" fmla="*/ 846401 w 12191853"/>
              <a:gd name="connsiteY727" fmla="*/ 2692481 h 6860965"/>
              <a:gd name="connsiteX728" fmla="*/ 879143 w 12191853"/>
              <a:gd name="connsiteY728" fmla="*/ 2746154 h 6860965"/>
              <a:gd name="connsiteX729" fmla="*/ 894171 w 12191853"/>
              <a:gd name="connsiteY729" fmla="*/ 2748301 h 6860965"/>
              <a:gd name="connsiteX730" fmla="*/ 981122 w 12191853"/>
              <a:gd name="connsiteY730" fmla="*/ 2704289 h 6860965"/>
              <a:gd name="connsiteX731" fmla="*/ 980048 w 12191853"/>
              <a:gd name="connsiteY731" fmla="*/ 2702142 h 6860965"/>
              <a:gd name="connsiteX732" fmla="*/ 857136 w 12191853"/>
              <a:gd name="connsiteY732" fmla="*/ 2680136 h 6860965"/>
              <a:gd name="connsiteX733" fmla="*/ 195258 w 12191853"/>
              <a:gd name="connsiteY733" fmla="*/ 2637817 h 6860965"/>
              <a:gd name="connsiteX734" fmla="*/ 191223 w 12191853"/>
              <a:gd name="connsiteY734" fmla="*/ 2667425 h 6860965"/>
              <a:gd name="connsiteX735" fmla="*/ 174608 w 12191853"/>
              <a:gd name="connsiteY735" fmla="*/ 2973614 h 6860965"/>
              <a:gd name="connsiteX736" fmla="*/ 173709 w 12191853"/>
              <a:gd name="connsiteY736" fmla="*/ 3023996 h 6860965"/>
              <a:gd name="connsiteX737" fmla="*/ 199562 w 12191853"/>
              <a:gd name="connsiteY737" fmla="*/ 3024710 h 6860965"/>
              <a:gd name="connsiteX738" fmla="*/ 262435 w 12191853"/>
              <a:gd name="connsiteY738" fmla="*/ 2971046 h 6860965"/>
              <a:gd name="connsiteX739" fmla="*/ 324696 w 12191853"/>
              <a:gd name="connsiteY739" fmla="*/ 2792313 h 6860965"/>
              <a:gd name="connsiteX740" fmla="*/ 312888 w 12191853"/>
              <a:gd name="connsiteY740" fmla="*/ 2762256 h 6860965"/>
              <a:gd name="connsiteX741" fmla="*/ 249017 w 12191853"/>
              <a:gd name="connsiteY741" fmla="*/ 2696037 h 6860965"/>
              <a:gd name="connsiteX742" fmla="*/ 195258 w 12191853"/>
              <a:gd name="connsiteY742" fmla="*/ 2637817 h 6860965"/>
              <a:gd name="connsiteX743" fmla="*/ 926579 w 12191853"/>
              <a:gd name="connsiteY743" fmla="*/ 2634854 h 6860965"/>
              <a:gd name="connsiteX744" fmla="*/ 904637 w 12191853"/>
              <a:gd name="connsiteY744" fmla="*/ 2647865 h 6860965"/>
              <a:gd name="connsiteX745" fmla="*/ 872165 w 12191853"/>
              <a:gd name="connsiteY745" fmla="*/ 2666718 h 6860965"/>
              <a:gd name="connsiteX746" fmla="*/ 864114 w 12191853"/>
              <a:gd name="connsiteY746" fmla="*/ 2675305 h 6860965"/>
              <a:gd name="connsiteX747" fmla="*/ 985416 w 12191853"/>
              <a:gd name="connsiteY747" fmla="*/ 2696238 h 6860965"/>
              <a:gd name="connsiteX748" fmla="*/ 999907 w 12191853"/>
              <a:gd name="connsiteY748" fmla="*/ 2695701 h 6860965"/>
              <a:gd name="connsiteX749" fmla="*/ 1005077 w 12191853"/>
              <a:gd name="connsiteY749" fmla="*/ 2693656 h 6860965"/>
              <a:gd name="connsiteX750" fmla="*/ 1004941 w 12191853"/>
              <a:gd name="connsiteY750" fmla="*/ 2693350 h 6860965"/>
              <a:gd name="connsiteX751" fmla="*/ 942984 w 12191853"/>
              <a:gd name="connsiteY751" fmla="*/ 2641363 h 6860965"/>
              <a:gd name="connsiteX752" fmla="*/ 926579 w 12191853"/>
              <a:gd name="connsiteY752" fmla="*/ 2634854 h 6860965"/>
              <a:gd name="connsiteX753" fmla="*/ 522816 w 12191853"/>
              <a:gd name="connsiteY753" fmla="*/ 2344396 h 6860965"/>
              <a:gd name="connsiteX754" fmla="*/ 487921 w 12191853"/>
              <a:gd name="connsiteY754" fmla="*/ 2365050 h 6860965"/>
              <a:gd name="connsiteX755" fmla="*/ 422403 w 12191853"/>
              <a:gd name="connsiteY755" fmla="*/ 2468309 h 6860965"/>
              <a:gd name="connsiteX756" fmla="*/ 321278 w 12191853"/>
              <a:gd name="connsiteY756" fmla="*/ 2494660 h 6860965"/>
              <a:gd name="connsiteX757" fmla="*/ 230835 w 12191853"/>
              <a:gd name="connsiteY757" fmla="*/ 2530980 h 6860965"/>
              <a:gd name="connsiteX758" fmla="*/ 201692 w 12191853"/>
              <a:gd name="connsiteY758" fmla="*/ 2611497 h 6860965"/>
              <a:gd name="connsiteX759" fmla="*/ 196815 w 12191853"/>
              <a:gd name="connsiteY759" fmla="*/ 2629571 h 6860965"/>
              <a:gd name="connsiteX760" fmla="*/ 246266 w 12191853"/>
              <a:gd name="connsiteY760" fmla="*/ 2680404 h 6860965"/>
              <a:gd name="connsiteX761" fmla="*/ 294639 w 12191853"/>
              <a:gd name="connsiteY761" fmla="*/ 2733809 h 6860965"/>
              <a:gd name="connsiteX762" fmla="*/ 388031 w 12191853"/>
              <a:gd name="connsiteY762" fmla="*/ 2772454 h 6860965"/>
              <a:gd name="connsiteX763" fmla="*/ 518994 w 12191853"/>
              <a:gd name="connsiteY763" fmla="*/ 2704289 h 6860965"/>
              <a:gd name="connsiteX764" fmla="*/ 529192 w 12191853"/>
              <a:gd name="connsiteY764" fmla="*/ 2686576 h 6860965"/>
              <a:gd name="connsiteX765" fmla="*/ 557280 w 12191853"/>
              <a:gd name="connsiteY765" fmla="*/ 2350663 h 6860965"/>
              <a:gd name="connsiteX766" fmla="*/ 566494 w 12191853"/>
              <a:gd name="connsiteY766" fmla="*/ 2352338 h 6860965"/>
              <a:gd name="connsiteX767" fmla="*/ 565807 w 12191853"/>
              <a:gd name="connsiteY767" fmla="*/ 2360596 h 6860965"/>
              <a:gd name="connsiteX768" fmla="*/ 537780 w 12191853"/>
              <a:gd name="connsiteY768" fmla="*/ 2673158 h 6860965"/>
              <a:gd name="connsiteX769" fmla="*/ 553882 w 12191853"/>
              <a:gd name="connsiteY769" fmla="*/ 2697311 h 6860965"/>
              <a:gd name="connsiteX770" fmla="*/ 565153 w 12191853"/>
              <a:gd name="connsiteY770" fmla="*/ 2700532 h 6860965"/>
              <a:gd name="connsiteX771" fmla="*/ 720269 w 12191853"/>
              <a:gd name="connsiteY771" fmla="*/ 2703216 h 6860965"/>
              <a:gd name="connsiteX772" fmla="*/ 875603 w 12191853"/>
              <a:gd name="connsiteY772" fmla="*/ 2657626 h 6860965"/>
              <a:gd name="connsiteX773" fmla="*/ 917713 w 12191853"/>
              <a:gd name="connsiteY773" fmla="*/ 2631336 h 6860965"/>
              <a:gd name="connsiteX774" fmla="*/ 893401 w 12191853"/>
              <a:gd name="connsiteY774" fmla="*/ 2621690 h 6860965"/>
              <a:gd name="connsiteX775" fmla="*/ 862511 w 12191853"/>
              <a:gd name="connsiteY775" fmla="*/ 2577980 h 6860965"/>
              <a:gd name="connsiteX776" fmla="*/ 828328 w 12191853"/>
              <a:gd name="connsiteY776" fmla="*/ 2493947 h 6860965"/>
              <a:gd name="connsiteX777" fmla="*/ 757113 w 12191853"/>
              <a:gd name="connsiteY777" fmla="*/ 2412763 h 6860965"/>
              <a:gd name="connsiteX778" fmla="*/ 566494 w 12191853"/>
              <a:gd name="connsiteY778" fmla="*/ 2352338 h 6860965"/>
              <a:gd name="connsiteX779" fmla="*/ 566538 w 12191853"/>
              <a:gd name="connsiteY779" fmla="*/ 2351798 h 6860965"/>
              <a:gd name="connsiteX780" fmla="*/ 557346 w 12191853"/>
              <a:gd name="connsiteY780" fmla="*/ 2349883 h 6860965"/>
              <a:gd name="connsiteX781" fmla="*/ 557280 w 12191853"/>
              <a:gd name="connsiteY781" fmla="*/ 2350663 h 6860965"/>
              <a:gd name="connsiteX782" fmla="*/ 522816 w 12191853"/>
              <a:gd name="connsiteY782" fmla="*/ 2344396 h 6860965"/>
              <a:gd name="connsiteX783" fmla="*/ 2287968 w 12191853"/>
              <a:gd name="connsiteY783" fmla="*/ 1632514 h 6860965"/>
              <a:gd name="connsiteX784" fmla="*/ 2276129 w 12191853"/>
              <a:gd name="connsiteY784" fmla="*/ 1635808 h 6860965"/>
              <a:gd name="connsiteX785" fmla="*/ 2281825 w 12191853"/>
              <a:gd name="connsiteY785" fmla="*/ 1665718 h 6860965"/>
              <a:gd name="connsiteX786" fmla="*/ 2292509 w 12191853"/>
              <a:gd name="connsiteY786" fmla="*/ 1682097 h 6860965"/>
              <a:gd name="connsiteX787" fmla="*/ 2281825 w 12191853"/>
              <a:gd name="connsiteY787" fmla="*/ 1708447 h 6860965"/>
              <a:gd name="connsiteX788" fmla="*/ 2247642 w 12191853"/>
              <a:gd name="connsiteY788" fmla="*/ 1704174 h 6860965"/>
              <a:gd name="connsiteX789" fmla="*/ 2207050 w 12191853"/>
              <a:gd name="connsiteY789" fmla="*/ 1704886 h 6860965"/>
              <a:gd name="connsiteX790" fmla="*/ 2214884 w 12191853"/>
              <a:gd name="connsiteY790" fmla="*/ 1731948 h 6860965"/>
              <a:gd name="connsiteX791" fmla="*/ 2286099 w 12191853"/>
              <a:gd name="connsiteY791" fmla="*/ 1756161 h 6860965"/>
              <a:gd name="connsiteX792" fmla="*/ 2331677 w 12191853"/>
              <a:gd name="connsiteY792" fmla="*/ 1692067 h 6860965"/>
              <a:gd name="connsiteX793" fmla="*/ 2300341 w 12191853"/>
              <a:gd name="connsiteY793" fmla="*/ 1639368 h 6860965"/>
              <a:gd name="connsiteX794" fmla="*/ 2287968 w 12191853"/>
              <a:gd name="connsiteY794" fmla="*/ 1632514 h 6860965"/>
              <a:gd name="connsiteX795" fmla="*/ 2080287 w 12191853"/>
              <a:gd name="connsiteY795" fmla="*/ 1631357 h 6860965"/>
              <a:gd name="connsiteX796" fmla="*/ 2069605 w 12191853"/>
              <a:gd name="connsiteY796" fmla="*/ 1636520 h 6860965"/>
              <a:gd name="connsiteX797" fmla="*/ 2034709 w 12191853"/>
              <a:gd name="connsiteY797" fmla="*/ 1710583 h 6860965"/>
              <a:gd name="connsiteX798" fmla="*/ 2096666 w 12191853"/>
              <a:gd name="connsiteY798" fmla="*/ 1759722 h 6860965"/>
              <a:gd name="connsiteX799" fmla="*/ 2151502 w 12191853"/>
              <a:gd name="connsiteY799" fmla="*/ 1729811 h 6860965"/>
              <a:gd name="connsiteX800" fmla="*/ 2155776 w 12191853"/>
              <a:gd name="connsiteY800" fmla="*/ 1704174 h 6860965"/>
              <a:gd name="connsiteX801" fmla="*/ 2118744 w 12191853"/>
              <a:gd name="connsiteY801" fmla="*/ 1702037 h 6860965"/>
              <a:gd name="connsiteX802" fmla="*/ 2077438 w 12191853"/>
              <a:gd name="connsiteY802" fmla="*/ 1702750 h 6860965"/>
              <a:gd name="connsiteX803" fmla="*/ 2087408 w 12191853"/>
              <a:gd name="connsiteY803" fmla="*/ 1662869 h 6860965"/>
              <a:gd name="connsiteX804" fmla="*/ 2088833 w 12191853"/>
              <a:gd name="connsiteY804" fmla="*/ 1635808 h 6860965"/>
              <a:gd name="connsiteX805" fmla="*/ 2080287 w 12191853"/>
              <a:gd name="connsiteY805" fmla="*/ 1631357 h 6860965"/>
              <a:gd name="connsiteX806" fmla="*/ 466913 w 12191853"/>
              <a:gd name="connsiteY806" fmla="*/ 673505 h 6860965"/>
              <a:gd name="connsiteX807" fmla="*/ 425251 w 12191853"/>
              <a:gd name="connsiteY807" fmla="*/ 712862 h 6860965"/>
              <a:gd name="connsiteX808" fmla="*/ 443055 w 12191853"/>
              <a:gd name="connsiteY808" fmla="*/ 743484 h 6860965"/>
              <a:gd name="connsiteX809" fmla="*/ 552726 w 12191853"/>
              <a:gd name="connsiteY809" fmla="*/ 760576 h 6860965"/>
              <a:gd name="connsiteX810" fmla="*/ 576939 w 12191853"/>
              <a:gd name="connsiteY810" fmla="*/ 776243 h 6860965"/>
              <a:gd name="connsiteX811" fmla="*/ 667382 w 12191853"/>
              <a:gd name="connsiteY811" fmla="*/ 956417 h 6860965"/>
              <a:gd name="connsiteX812" fmla="*/ 655988 w 12191853"/>
              <a:gd name="connsiteY812" fmla="*/ 1004131 h 6860965"/>
              <a:gd name="connsiteX813" fmla="*/ 589758 w 12191853"/>
              <a:gd name="connsiteY813" fmla="*/ 1048996 h 6860965"/>
              <a:gd name="connsiteX814" fmla="*/ 522104 w 12191853"/>
              <a:gd name="connsiteY814" fmla="*/ 1082467 h 6860965"/>
              <a:gd name="connsiteX815" fmla="*/ 480087 w 12191853"/>
              <a:gd name="connsiteY815" fmla="*/ 1076058 h 6860965"/>
              <a:gd name="connsiteX816" fmla="*/ 401750 w 12191853"/>
              <a:gd name="connsiteY816" fmla="*/ 994161 h 6860965"/>
              <a:gd name="connsiteX817" fmla="*/ 425964 w 12191853"/>
              <a:gd name="connsiteY817" fmla="*/ 871671 h 6860965"/>
              <a:gd name="connsiteX818" fmla="*/ 460147 w 12191853"/>
              <a:gd name="connsiteY818" fmla="*/ 856004 h 6860965"/>
              <a:gd name="connsiteX819" fmla="*/ 489345 w 12191853"/>
              <a:gd name="connsiteY819" fmla="*/ 856716 h 6860965"/>
              <a:gd name="connsiteX820" fmla="*/ 558423 w 12191853"/>
              <a:gd name="connsiteY820" fmla="*/ 940750 h 6860965"/>
              <a:gd name="connsiteX821" fmla="*/ 536347 w 12191853"/>
              <a:gd name="connsiteY821" fmla="*/ 974933 h 6860965"/>
              <a:gd name="connsiteX822" fmla="*/ 466556 w 12191853"/>
              <a:gd name="connsiteY822" fmla="*/ 962826 h 6860965"/>
              <a:gd name="connsiteX823" fmla="*/ 499315 w 12191853"/>
              <a:gd name="connsiteY823" fmla="*/ 941462 h 6860965"/>
              <a:gd name="connsiteX824" fmla="*/ 463707 w 12191853"/>
              <a:gd name="connsiteY824" fmla="*/ 893748 h 6860965"/>
              <a:gd name="connsiteX825" fmla="*/ 430236 w 12191853"/>
              <a:gd name="connsiteY825" fmla="*/ 930779 h 6860965"/>
              <a:gd name="connsiteX826" fmla="*/ 465132 w 12191853"/>
              <a:gd name="connsiteY826" fmla="*/ 1016950 h 6860965"/>
              <a:gd name="connsiteX827" fmla="*/ 552014 w 12191853"/>
              <a:gd name="connsiteY827" fmla="*/ 1024071 h 6860965"/>
              <a:gd name="connsiteX828" fmla="*/ 607562 w 12191853"/>
              <a:gd name="connsiteY828" fmla="*/ 965675 h 6860965"/>
              <a:gd name="connsiteX829" fmla="*/ 608274 w 12191853"/>
              <a:gd name="connsiteY829" fmla="*/ 913688 h 6860965"/>
              <a:gd name="connsiteX830" fmla="*/ 539195 w 12191853"/>
              <a:gd name="connsiteY830" fmla="*/ 826806 h 6860965"/>
              <a:gd name="connsiteX831" fmla="*/ 490769 w 12191853"/>
              <a:gd name="connsiteY831" fmla="*/ 801880 h 6860965"/>
              <a:gd name="connsiteX832" fmla="*/ 423115 w 12191853"/>
              <a:gd name="connsiteY832" fmla="*/ 792622 h 6860965"/>
              <a:gd name="connsiteX833" fmla="*/ 336233 w 12191853"/>
              <a:gd name="connsiteY833" fmla="*/ 838912 h 6860965"/>
              <a:gd name="connsiteX834" fmla="*/ 327687 w 12191853"/>
              <a:gd name="connsiteY834" fmla="*/ 998434 h 6860965"/>
              <a:gd name="connsiteX835" fmla="*/ 386083 w 12191853"/>
              <a:gd name="connsiteY835" fmla="*/ 1095998 h 6860965"/>
              <a:gd name="connsiteX836" fmla="*/ 419554 w 12191853"/>
              <a:gd name="connsiteY836" fmla="*/ 1113802 h 6860965"/>
              <a:gd name="connsiteX837" fmla="*/ 520679 w 12191853"/>
              <a:gd name="connsiteY837" fmla="*/ 1162228 h 6860965"/>
              <a:gd name="connsiteX838" fmla="*/ 584773 w 12191853"/>
              <a:gd name="connsiteY838" fmla="*/ 1159380 h 6860965"/>
              <a:gd name="connsiteX839" fmla="*/ 715808 w 12191853"/>
              <a:gd name="connsiteY839" fmla="*/ 1058254 h 6860965"/>
              <a:gd name="connsiteX840" fmla="*/ 735036 w 12191853"/>
              <a:gd name="connsiteY840" fmla="*/ 1042587 h 6860965"/>
              <a:gd name="connsiteX841" fmla="*/ 786311 w 12191853"/>
              <a:gd name="connsiteY841" fmla="*/ 955705 h 6860965"/>
              <a:gd name="connsiteX842" fmla="*/ 757825 w 12191853"/>
              <a:gd name="connsiteY842" fmla="*/ 867398 h 6860965"/>
              <a:gd name="connsiteX843" fmla="*/ 724354 w 12191853"/>
              <a:gd name="connsiteY843" fmla="*/ 833927 h 6860965"/>
              <a:gd name="connsiteX844" fmla="*/ 678064 w 12191853"/>
              <a:gd name="connsiteY844" fmla="*/ 785501 h 6860965"/>
              <a:gd name="connsiteX845" fmla="*/ 604713 w 12191853"/>
              <a:gd name="connsiteY845" fmla="*/ 718559 h 6860965"/>
              <a:gd name="connsiteX846" fmla="*/ 595455 w 12191853"/>
              <a:gd name="connsiteY846" fmla="*/ 714286 h 6860965"/>
              <a:gd name="connsiteX847" fmla="*/ 490057 w 12191853"/>
              <a:gd name="connsiteY847" fmla="*/ 675118 h 6860965"/>
              <a:gd name="connsiteX848" fmla="*/ 466913 w 12191853"/>
              <a:gd name="connsiteY848" fmla="*/ 673505 h 6860965"/>
              <a:gd name="connsiteX849" fmla="*/ 2511849 w 12191853"/>
              <a:gd name="connsiteY849" fmla="*/ 7120 h 6860965"/>
              <a:gd name="connsiteX850" fmla="*/ 2796710 w 12191853"/>
              <a:gd name="connsiteY850" fmla="*/ 7120 h 6860965"/>
              <a:gd name="connsiteX851" fmla="*/ 2722646 w 12191853"/>
              <a:gd name="connsiteY851" fmla="*/ 52698 h 6860965"/>
              <a:gd name="connsiteX852" fmla="*/ 2714813 w 12191853"/>
              <a:gd name="connsiteY852" fmla="*/ 59107 h 6860965"/>
              <a:gd name="connsiteX853" fmla="*/ 2656416 w 12191853"/>
              <a:gd name="connsiteY853" fmla="*/ 200825 h 6860965"/>
              <a:gd name="connsiteX854" fmla="*/ 2654991 w 12191853"/>
              <a:gd name="connsiteY854" fmla="*/ 173763 h 6860965"/>
              <a:gd name="connsiteX855" fmla="*/ 2640749 w 12191853"/>
              <a:gd name="connsiteY855" fmla="*/ 155247 h 6860965"/>
              <a:gd name="connsiteX856" fmla="*/ 2622944 w 12191853"/>
              <a:gd name="connsiteY856" fmla="*/ 165929 h 6860965"/>
              <a:gd name="connsiteX857" fmla="*/ 2596595 w 12191853"/>
              <a:gd name="connsiteY857" fmla="*/ 202961 h 6860965"/>
              <a:gd name="connsiteX858" fmla="*/ 2587337 w 12191853"/>
              <a:gd name="connsiteY858" fmla="*/ 261357 h 6860965"/>
              <a:gd name="connsiteX859" fmla="*/ 2677068 w 12191853"/>
              <a:gd name="connsiteY859" fmla="*/ 390969 h 6860965"/>
              <a:gd name="connsiteX860" fmla="*/ 2700570 w 12191853"/>
              <a:gd name="connsiteY860" fmla="*/ 432273 h 6860965"/>
              <a:gd name="connsiteX861" fmla="*/ 2699857 w 12191853"/>
              <a:gd name="connsiteY861" fmla="*/ 450077 h 6860965"/>
              <a:gd name="connsiteX862" fmla="*/ 2710540 w 12191853"/>
              <a:gd name="connsiteY862" fmla="*/ 476427 h 6860965"/>
              <a:gd name="connsiteX863" fmla="*/ 2708403 w 12191853"/>
              <a:gd name="connsiteY863" fmla="*/ 510610 h 6860965"/>
              <a:gd name="connsiteX864" fmla="*/ 2698433 w 12191853"/>
              <a:gd name="connsiteY864" fmla="*/ 580400 h 6860965"/>
              <a:gd name="connsiteX865" fmla="*/ 2694160 w 12191853"/>
              <a:gd name="connsiteY865" fmla="*/ 613159 h 6860965"/>
              <a:gd name="connsiteX866" fmla="*/ 2686326 w 12191853"/>
              <a:gd name="connsiteY866" fmla="*/ 612447 h 6860965"/>
              <a:gd name="connsiteX867" fmla="*/ 2686326 w 12191853"/>
              <a:gd name="connsiteY867" fmla="*/ 504913 h 6860965"/>
              <a:gd name="connsiteX868" fmla="*/ 2592322 w 12191853"/>
              <a:gd name="connsiteY868" fmla="*/ 329012 h 6860965"/>
              <a:gd name="connsiteX869" fmla="*/ 2585913 w 12191853"/>
              <a:gd name="connsiteY869" fmla="*/ 421591 h 6860965"/>
              <a:gd name="connsiteX870" fmla="*/ 2576654 w 12191853"/>
              <a:gd name="connsiteY870" fmla="*/ 446516 h 6860965"/>
              <a:gd name="connsiteX871" fmla="*/ 2575942 w 12191853"/>
              <a:gd name="connsiteY871" fmla="*/ 406636 h 6860965"/>
              <a:gd name="connsiteX872" fmla="*/ 2549593 w 12191853"/>
              <a:gd name="connsiteY872" fmla="*/ 185870 h 6860965"/>
              <a:gd name="connsiteX873" fmla="*/ 2607277 w 12191853"/>
              <a:gd name="connsiteY873" fmla="*/ 105397 h 6860965"/>
              <a:gd name="connsiteX874" fmla="*/ 2612974 w 12191853"/>
              <a:gd name="connsiteY874" fmla="*/ 70501 h 6860965"/>
              <a:gd name="connsiteX875" fmla="*/ 2528228 w 12191853"/>
              <a:gd name="connsiteY875" fmla="*/ 15666 h 6860965"/>
              <a:gd name="connsiteX876" fmla="*/ 2511849 w 12191853"/>
              <a:gd name="connsiteY876" fmla="*/ 7120 h 6860965"/>
              <a:gd name="connsiteX877" fmla="*/ 4362014 w 12191853"/>
              <a:gd name="connsiteY877" fmla="*/ 4984 h 6860965"/>
              <a:gd name="connsiteX878" fmla="*/ 4646875 w 12191853"/>
              <a:gd name="connsiteY878" fmla="*/ 4984 h 6860965"/>
              <a:gd name="connsiteX879" fmla="*/ 4587053 w 12191853"/>
              <a:gd name="connsiteY879" fmla="*/ 51274 h 6860965"/>
              <a:gd name="connsiteX880" fmla="*/ 4555006 w 12191853"/>
              <a:gd name="connsiteY880" fmla="*/ 69790 h 6860965"/>
              <a:gd name="connsiteX881" fmla="*/ 4498748 w 12191853"/>
              <a:gd name="connsiteY881" fmla="*/ 207947 h 6860965"/>
              <a:gd name="connsiteX882" fmla="*/ 4498034 w 12191853"/>
              <a:gd name="connsiteY882" fmla="*/ 413046 h 6860965"/>
              <a:gd name="connsiteX883" fmla="*/ 4496610 w 12191853"/>
              <a:gd name="connsiteY883" fmla="*/ 484973 h 6860965"/>
              <a:gd name="connsiteX884" fmla="*/ 4486640 w 12191853"/>
              <a:gd name="connsiteY884" fmla="*/ 339694 h 6860965"/>
              <a:gd name="connsiteX885" fmla="*/ 4483080 w 12191853"/>
              <a:gd name="connsiteY885" fmla="*/ 285571 h 6860965"/>
              <a:gd name="connsiteX886" fmla="*/ 4493050 w 12191853"/>
              <a:gd name="connsiteY886" fmla="*/ 272040 h 6860965"/>
              <a:gd name="connsiteX887" fmla="*/ 4447472 w 12191853"/>
              <a:gd name="connsiteY887" fmla="*/ 42016 h 6860965"/>
              <a:gd name="connsiteX888" fmla="*/ 4385515 w 12191853"/>
              <a:gd name="connsiteY888" fmla="*/ 8545 h 6860965"/>
              <a:gd name="connsiteX889" fmla="*/ 4362014 w 12191853"/>
              <a:gd name="connsiteY889" fmla="*/ 4984 h 6860965"/>
              <a:gd name="connsiteX890" fmla="*/ 3545890 w 12191853"/>
              <a:gd name="connsiteY890" fmla="*/ 4984 h 6860965"/>
              <a:gd name="connsiteX891" fmla="*/ 3564406 w 12191853"/>
              <a:gd name="connsiteY891" fmla="*/ 4984 h 6860965"/>
              <a:gd name="connsiteX892" fmla="*/ 3576512 w 12191853"/>
              <a:gd name="connsiteY892" fmla="*/ 160233 h 6860965"/>
              <a:gd name="connsiteX893" fmla="*/ 3575088 w 12191853"/>
              <a:gd name="connsiteY893" fmla="*/ 197264 h 6860965"/>
              <a:gd name="connsiteX894" fmla="*/ 3570103 w 12191853"/>
              <a:gd name="connsiteY894" fmla="*/ 354649 h 6860965"/>
              <a:gd name="connsiteX895" fmla="*/ 3566542 w 12191853"/>
              <a:gd name="connsiteY895" fmla="*/ 441532 h 6860965"/>
              <a:gd name="connsiteX896" fmla="*/ 3565830 w 12191853"/>
              <a:gd name="connsiteY896" fmla="*/ 456487 h 6860965"/>
              <a:gd name="connsiteX897" fmla="*/ 3560845 w 12191853"/>
              <a:gd name="connsiteY897" fmla="*/ 456487 h 6860965"/>
              <a:gd name="connsiteX898" fmla="*/ 3550875 w 12191853"/>
              <a:gd name="connsiteY898" fmla="*/ 294829 h 6860965"/>
              <a:gd name="connsiteX899" fmla="*/ 3533783 w 12191853"/>
              <a:gd name="connsiteY899" fmla="*/ 94003 h 6860965"/>
              <a:gd name="connsiteX900" fmla="*/ 3533783 w 12191853"/>
              <a:gd name="connsiteY900" fmla="*/ 91154 h 6860965"/>
              <a:gd name="connsiteX901" fmla="*/ 3534494 w 12191853"/>
              <a:gd name="connsiteY901" fmla="*/ 90442 h 6860965"/>
              <a:gd name="connsiteX902" fmla="*/ 3545890 w 12191853"/>
              <a:gd name="connsiteY902" fmla="*/ 4984 h 6860965"/>
              <a:gd name="connsiteX903" fmla="*/ 2835165 w 12191853"/>
              <a:gd name="connsiteY903" fmla="*/ 4273 h 6860965"/>
              <a:gd name="connsiteX904" fmla="*/ 3331534 w 12191853"/>
              <a:gd name="connsiteY904" fmla="*/ 4273 h 6860965"/>
              <a:gd name="connsiteX905" fmla="*/ 3235393 w 12191853"/>
              <a:gd name="connsiteY905" fmla="*/ 91867 h 6860965"/>
              <a:gd name="connsiteX906" fmla="*/ 3231120 w 12191853"/>
              <a:gd name="connsiteY906" fmla="*/ 120353 h 6860965"/>
              <a:gd name="connsiteX907" fmla="*/ 3270288 w 12191853"/>
              <a:gd name="connsiteY907" fmla="*/ 150264 h 6860965"/>
              <a:gd name="connsiteX908" fmla="*/ 3334383 w 12191853"/>
              <a:gd name="connsiteY908" fmla="*/ 173765 h 6860965"/>
              <a:gd name="connsiteX909" fmla="*/ 3405598 w 12191853"/>
              <a:gd name="connsiteY909" fmla="*/ 229312 h 6860965"/>
              <a:gd name="connsiteX910" fmla="*/ 3435508 w 12191853"/>
              <a:gd name="connsiteY910" fmla="*/ 293406 h 6860965"/>
              <a:gd name="connsiteX911" fmla="*/ 3469691 w 12191853"/>
              <a:gd name="connsiteY911" fmla="*/ 367469 h 6860965"/>
              <a:gd name="connsiteX912" fmla="*/ 3476100 w 12191853"/>
              <a:gd name="connsiteY912" fmla="*/ 375303 h 6860965"/>
              <a:gd name="connsiteX913" fmla="*/ 3545890 w 12191853"/>
              <a:gd name="connsiteY913" fmla="*/ 461473 h 6860965"/>
              <a:gd name="connsiteX914" fmla="*/ 3545179 w 12191853"/>
              <a:gd name="connsiteY914" fmla="*/ 555477 h 6860965"/>
              <a:gd name="connsiteX915" fmla="*/ 3533784 w 12191853"/>
              <a:gd name="connsiteY915" fmla="*/ 687224 h 6860965"/>
              <a:gd name="connsiteX916" fmla="*/ 3506010 w 12191853"/>
              <a:gd name="connsiteY916" fmla="*/ 487110 h 6860965"/>
              <a:gd name="connsiteX917" fmla="*/ 3454023 w 12191853"/>
              <a:gd name="connsiteY917" fmla="*/ 408062 h 6860965"/>
              <a:gd name="connsiteX918" fmla="*/ 3423402 w 12191853"/>
              <a:gd name="connsiteY918" fmla="*/ 424441 h 6860965"/>
              <a:gd name="connsiteX919" fmla="*/ 3414144 w 12191853"/>
              <a:gd name="connsiteY919" fmla="*/ 544082 h 6860965"/>
              <a:gd name="connsiteX920" fmla="*/ 3396339 w 12191853"/>
              <a:gd name="connsiteY920" fmla="*/ 468595 h 6860965"/>
              <a:gd name="connsiteX921" fmla="*/ 3380672 w 12191853"/>
              <a:gd name="connsiteY921" fmla="*/ 389546 h 6860965"/>
              <a:gd name="connsiteX922" fmla="*/ 3365004 w 12191853"/>
              <a:gd name="connsiteY922" fmla="*/ 314058 h 6860965"/>
              <a:gd name="connsiteX923" fmla="*/ 3288092 w 12191853"/>
              <a:gd name="connsiteY923" fmla="*/ 232873 h 6860965"/>
              <a:gd name="connsiteX924" fmla="*/ 3185542 w 12191853"/>
              <a:gd name="connsiteY924" fmla="*/ 202963 h 6860965"/>
              <a:gd name="connsiteX925" fmla="*/ 3160617 w 12191853"/>
              <a:gd name="connsiteY925" fmla="*/ 228600 h 6860965"/>
              <a:gd name="connsiteX926" fmla="*/ 3160617 w 12191853"/>
              <a:gd name="connsiteY926" fmla="*/ 309073 h 6860965"/>
              <a:gd name="connsiteX927" fmla="*/ 3147086 w 12191853"/>
              <a:gd name="connsiteY927" fmla="*/ 232161 h 6860965"/>
              <a:gd name="connsiteX928" fmla="*/ 3135693 w 12191853"/>
              <a:gd name="connsiteY928" fmla="*/ 210796 h 6860965"/>
              <a:gd name="connsiteX929" fmla="*/ 3126434 w 12191853"/>
              <a:gd name="connsiteY929" fmla="*/ 232873 h 6860965"/>
              <a:gd name="connsiteX930" fmla="*/ 3134268 w 12191853"/>
              <a:gd name="connsiteY930" fmla="*/ 406638 h 6860965"/>
              <a:gd name="connsiteX931" fmla="*/ 3211181 w 12191853"/>
              <a:gd name="connsiteY931" fmla="*/ 613873 h 6860965"/>
              <a:gd name="connsiteX932" fmla="*/ 3285243 w 12191853"/>
              <a:gd name="connsiteY932" fmla="*/ 680103 h 6860965"/>
              <a:gd name="connsiteX933" fmla="*/ 3326548 w 12191853"/>
              <a:gd name="connsiteY933" fmla="*/ 776243 h 6860965"/>
              <a:gd name="connsiteX934" fmla="*/ 3333670 w 12191853"/>
              <a:gd name="connsiteY934" fmla="*/ 809002 h 6860965"/>
              <a:gd name="connsiteX935" fmla="*/ 3384232 w 12191853"/>
              <a:gd name="connsiteY935" fmla="*/ 865262 h 6860965"/>
              <a:gd name="connsiteX936" fmla="*/ 3421264 w 12191853"/>
              <a:gd name="connsiteY936" fmla="*/ 934340 h 6860965"/>
              <a:gd name="connsiteX937" fmla="*/ 3424113 w 12191853"/>
              <a:gd name="connsiteY937" fmla="*/ 1051133 h 6860965"/>
              <a:gd name="connsiteX938" fmla="*/ 3409871 w 12191853"/>
              <a:gd name="connsiteY938" fmla="*/ 1648626 h 6860965"/>
              <a:gd name="connsiteX939" fmla="*/ 3403460 w 12191853"/>
              <a:gd name="connsiteY939" fmla="*/ 1783935 h 6860965"/>
              <a:gd name="connsiteX940" fmla="*/ 3392778 w 12191853"/>
              <a:gd name="connsiteY940" fmla="*/ 1518303 h 6860965"/>
              <a:gd name="connsiteX941" fmla="*/ 3384944 w 12191853"/>
              <a:gd name="connsiteY941" fmla="*/ 1237716 h 6860965"/>
              <a:gd name="connsiteX942" fmla="*/ 3379248 w 12191853"/>
              <a:gd name="connsiteY942" fmla="*/ 957841 h 6860965"/>
              <a:gd name="connsiteX943" fmla="*/ 3364293 w 12191853"/>
              <a:gd name="connsiteY943" fmla="*/ 896596 h 6860965"/>
              <a:gd name="connsiteX944" fmla="*/ 3344352 w 12191853"/>
              <a:gd name="connsiteY944" fmla="*/ 877368 h 6860965"/>
              <a:gd name="connsiteX945" fmla="*/ 3328685 w 12191853"/>
              <a:gd name="connsiteY945" fmla="*/ 898021 h 6860965"/>
              <a:gd name="connsiteX946" fmla="*/ 3317290 w 12191853"/>
              <a:gd name="connsiteY946" fmla="*/ 967099 h 6860965"/>
              <a:gd name="connsiteX947" fmla="*/ 3276698 w 12191853"/>
              <a:gd name="connsiteY947" fmla="*/ 764137 h 6860965"/>
              <a:gd name="connsiteX948" fmla="*/ 3251773 w 12191853"/>
              <a:gd name="connsiteY948" fmla="*/ 716423 h 6860965"/>
              <a:gd name="connsiteX949" fmla="*/ 3167740 w 12191853"/>
              <a:gd name="connsiteY949" fmla="*/ 709301 h 6860965"/>
              <a:gd name="connsiteX950" fmla="*/ 3128571 w 12191853"/>
              <a:gd name="connsiteY950" fmla="*/ 749894 h 6860965"/>
              <a:gd name="connsiteX951" fmla="*/ 3115752 w 12191853"/>
              <a:gd name="connsiteY951" fmla="*/ 829654 h 6860965"/>
              <a:gd name="connsiteX952" fmla="*/ 3105070 w 12191853"/>
              <a:gd name="connsiteY952" fmla="*/ 935053 h 6860965"/>
              <a:gd name="connsiteX953" fmla="*/ 3100085 w 12191853"/>
              <a:gd name="connsiteY953" fmla="*/ 999858 h 6860965"/>
              <a:gd name="connsiteX954" fmla="*/ 3090828 w 12191853"/>
              <a:gd name="connsiteY954" fmla="*/ 1174335 h 6860965"/>
              <a:gd name="connsiteX955" fmla="*/ 3090114 w 12191853"/>
              <a:gd name="connsiteY955" fmla="*/ 1192851 h 6860965"/>
              <a:gd name="connsiteX956" fmla="*/ 3081569 w 12191853"/>
              <a:gd name="connsiteY956" fmla="*/ 1045436 h 6860965"/>
              <a:gd name="connsiteX957" fmla="*/ 3081569 w 12191853"/>
              <a:gd name="connsiteY957" fmla="*/ 713574 h 6860965"/>
              <a:gd name="connsiteX958" fmla="*/ 3129995 w 12191853"/>
              <a:gd name="connsiteY958" fmla="*/ 687224 h 6860965"/>
              <a:gd name="connsiteX959" fmla="*/ 3145662 w 12191853"/>
              <a:gd name="connsiteY959" fmla="*/ 600342 h 6860965"/>
              <a:gd name="connsiteX960" fmla="*/ 3107918 w 12191853"/>
              <a:gd name="connsiteY960" fmla="*/ 553340 h 6860965"/>
              <a:gd name="connsiteX961" fmla="*/ 3007505 w 12191853"/>
              <a:gd name="connsiteY961" fmla="*/ 521294 h 6860965"/>
              <a:gd name="connsiteX962" fmla="*/ 2983292 w 12191853"/>
              <a:gd name="connsiteY962" fmla="*/ 526991 h 6860965"/>
              <a:gd name="connsiteX963" fmla="*/ 2954095 w 12191853"/>
              <a:gd name="connsiteY963" fmla="*/ 556189 h 6860965"/>
              <a:gd name="connsiteX964" fmla="*/ 2919912 w 12191853"/>
              <a:gd name="connsiteY964" fmla="*/ 851731 h 6860965"/>
              <a:gd name="connsiteX965" fmla="*/ 2912789 w 12191853"/>
              <a:gd name="connsiteY965" fmla="*/ 953568 h 6860965"/>
              <a:gd name="connsiteX966" fmla="*/ 2909941 w 12191853"/>
              <a:gd name="connsiteY966" fmla="*/ 954281 h 6860965"/>
              <a:gd name="connsiteX967" fmla="*/ 2908516 w 12191853"/>
              <a:gd name="connsiteY967" fmla="*/ 952144 h 6860965"/>
              <a:gd name="connsiteX968" fmla="*/ 2897834 w 12191853"/>
              <a:gd name="connsiteY968" fmla="*/ 658738 h 6860965"/>
              <a:gd name="connsiteX969" fmla="*/ 2869348 w 12191853"/>
              <a:gd name="connsiteY969" fmla="*/ 523430 h 6860965"/>
              <a:gd name="connsiteX970" fmla="*/ 2915638 w 12191853"/>
              <a:gd name="connsiteY970" fmla="*/ 504202 h 6860965"/>
              <a:gd name="connsiteX971" fmla="*/ 2988989 w 12191853"/>
              <a:gd name="connsiteY971" fmla="*/ 401652 h 6860965"/>
              <a:gd name="connsiteX972" fmla="*/ 2988989 w 12191853"/>
              <a:gd name="connsiteY972" fmla="*/ 306224 h 6860965"/>
              <a:gd name="connsiteX973" fmla="*/ 2988989 w 12191853"/>
              <a:gd name="connsiteY973" fmla="*/ 157385 h 6860965"/>
              <a:gd name="connsiteX974" fmla="*/ 2969761 w 12191853"/>
              <a:gd name="connsiteY974" fmla="*/ 83322 h 6860965"/>
              <a:gd name="connsiteX975" fmla="*/ 2864363 w 12191853"/>
              <a:gd name="connsiteY975" fmla="*/ 22077 h 6860965"/>
              <a:gd name="connsiteX976" fmla="*/ 2835165 w 12191853"/>
              <a:gd name="connsiteY976" fmla="*/ 4273 h 6860965"/>
              <a:gd name="connsiteX977" fmla="*/ 3655562 w 12191853"/>
              <a:gd name="connsiteY977" fmla="*/ 4272 h 6860965"/>
              <a:gd name="connsiteX978" fmla="*/ 3829327 w 12191853"/>
              <a:gd name="connsiteY978" fmla="*/ 4272 h 6860965"/>
              <a:gd name="connsiteX979" fmla="*/ 3832176 w 12191853"/>
              <a:gd name="connsiteY979" fmla="*/ 6409 h 6860965"/>
              <a:gd name="connsiteX980" fmla="*/ 3833600 w 12191853"/>
              <a:gd name="connsiteY980" fmla="*/ 102550 h 6860965"/>
              <a:gd name="connsiteX981" fmla="*/ 3828615 w 12191853"/>
              <a:gd name="connsiteY981" fmla="*/ 116793 h 6860965"/>
              <a:gd name="connsiteX982" fmla="*/ 3825767 w 12191853"/>
              <a:gd name="connsiteY982" fmla="*/ 159522 h 6860965"/>
              <a:gd name="connsiteX983" fmla="*/ 3795144 w 12191853"/>
              <a:gd name="connsiteY983" fmla="*/ 344680 h 6860965"/>
              <a:gd name="connsiteX984" fmla="*/ 3783750 w 12191853"/>
              <a:gd name="connsiteY984" fmla="*/ 436548 h 6860965"/>
              <a:gd name="connsiteX985" fmla="*/ 3804402 w 12191853"/>
              <a:gd name="connsiteY985" fmla="*/ 531976 h 6860965"/>
              <a:gd name="connsiteX986" fmla="*/ 3807251 w 12191853"/>
              <a:gd name="connsiteY986" fmla="*/ 603903 h 6860965"/>
              <a:gd name="connsiteX987" fmla="*/ 3797993 w 12191853"/>
              <a:gd name="connsiteY987" fmla="*/ 626692 h 6860965"/>
              <a:gd name="connsiteX988" fmla="*/ 3774492 w 12191853"/>
              <a:gd name="connsiteY988" fmla="*/ 887338 h 6860965"/>
              <a:gd name="connsiteX989" fmla="*/ 3763810 w 12191853"/>
              <a:gd name="connsiteY989" fmla="*/ 1127334 h 6860965"/>
              <a:gd name="connsiteX990" fmla="*/ 3747429 w 12191853"/>
              <a:gd name="connsiteY990" fmla="*/ 821109 h 6860965"/>
              <a:gd name="connsiteX991" fmla="*/ 3739596 w 12191853"/>
              <a:gd name="connsiteY991" fmla="*/ 705028 h 6860965"/>
              <a:gd name="connsiteX992" fmla="*/ 3726777 w 12191853"/>
              <a:gd name="connsiteY992" fmla="*/ 698619 h 6860965"/>
              <a:gd name="connsiteX993" fmla="*/ 3662683 w 12191853"/>
              <a:gd name="connsiteY993" fmla="*/ 770546 h 6860965"/>
              <a:gd name="connsiteX994" fmla="*/ 3647728 w 12191853"/>
              <a:gd name="connsiteY994" fmla="*/ 836064 h 6860965"/>
              <a:gd name="connsiteX995" fmla="*/ 3642031 w 12191853"/>
              <a:gd name="connsiteY995" fmla="*/ 911552 h 6860965"/>
              <a:gd name="connsiteX996" fmla="*/ 3637758 w 12191853"/>
              <a:gd name="connsiteY996" fmla="*/ 978494 h 6860965"/>
              <a:gd name="connsiteX997" fmla="*/ 3636334 w 12191853"/>
              <a:gd name="connsiteY997" fmla="*/ 1006267 h 6860965"/>
              <a:gd name="connsiteX998" fmla="*/ 3624227 w 12191853"/>
              <a:gd name="connsiteY998" fmla="*/ 799032 h 6860965"/>
              <a:gd name="connsiteX999" fmla="*/ 3642031 w 12191853"/>
              <a:gd name="connsiteY999" fmla="*/ 731378 h 6860965"/>
              <a:gd name="connsiteX1000" fmla="*/ 3672654 w 12191853"/>
              <a:gd name="connsiteY1000" fmla="*/ 695058 h 6860965"/>
              <a:gd name="connsiteX1001" fmla="*/ 3728201 w 12191853"/>
              <a:gd name="connsiteY1001" fmla="*/ 522006 h 6860965"/>
              <a:gd name="connsiteX1002" fmla="*/ 3727490 w 12191853"/>
              <a:gd name="connsiteY1002" fmla="*/ 472867 h 6860965"/>
              <a:gd name="connsiteX1003" fmla="*/ 3727490 w 12191853"/>
              <a:gd name="connsiteY1003" fmla="*/ 275602 h 6860965"/>
              <a:gd name="connsiteX1004" fmla="*/ 3727490 w 12191853"/>
              <a:gd name="connsiteY1004" fmla="*/ 255662 h 6860965"/>
              <a:gd name="connsiteX1005" fmla="*/ 3708973 w 12191853"/>
              <a:gd name="connsiteY1005" fmla="*/ 188008 h 6860965"/>
              <a:gd name="connsiteX1006" fmla="*/ 3666244 w 12191853"/>
              <a:gd name="connsiteY1006" fmla="*/ 74064 h 6860965"/>
              <a:gd name="connsiteX1007" fmla="*/ 3655562 w 12191853"/>
              <a:gd name="connsiteY1007" fmla="*/ 4272 h 6860965"/>
              <a:gd name="connsiteX1008" fmla="*/ 3922616 w 12191853"/>
              <a:gd name="connsiteY1008" fmla="*/ 3560 h 6860965"/>
              <a:gd name="connsiteX1009" fmla="*/ 4028014 w 12191853"/>
              <a:gd name="connsiteY1009" fmla="*/ 3560 h 6860965"/>
              <a:gd name="connsiteX1010" fmla="*/ 4004514 w 12191853"/>
              <a:gd name="connsiteY1010" fmla="*/ 31334 h 6860965"/>
              <a:gd name="connsiteX1011" fmla="*/ 3982438 w 12191853"/>
              <a:gd name="connsiteY1011" fmla="*/ 86169 h 6860965"/>
              <a:gd name="connsiteX1012" fmla="*/ 3971043 w 12191853"/>
              <a:gd name="connsiteY1012" fmla="*/ 118216 h 6860965"/>
              <a:gd name="connsiteX1013" fmla="*/ 4003801 w 12191853"/>
              <a:gd name="connsiteY1013" fmla="*/ 224326 h 6860965"/>
              <a:gd name="connsiteX1014" fmla="*/ 4108488 w 12191853"/>
              <a:gd name="connsiteY1014" fmla="*/ 251388 h 6860965"/>
              <a:gd name="connsiteX1015" fmla="*/ 4149080 w 12191853"/>
              <a:gd name="connsiteY1015" fmla="*/ 237857 h 6860965"/>
              <a:gd name="connsiteX1016" fmla="*/ 4212462 w 12191853"/>
              <a:gd name="connsiteY1016" fmla="*/ 159521 h 6860965"/>
              <a:gd name="connsiteX1017" fmla="*/ 4217446 w 12191853"/>
              <a:gd name="connsiteY1017" fmla="*/ 136020 h 6860965"/>
              <a:gd name="connsiteX1018" fmla="*/ 4183263 w 12191853"/>
              <a:gd name="connsiteY1018" fmla="*/ 35607 h 6860965"/>
              <a:gd name="connsiteX1019" fmla="*/ 4156202 w 12191853"/>
              <a:gd name="connsiteY1019" fmla="*/ 16379 h 6860965"/>
              <a:gd name="connsiteX1020" fmla="*/ 4047956 w 12191853"/>
              <a:gd name="connsiteY1020" fmla="*/ 141717 h 6860965"/>
              <a:gd name="connsiteX1021" fmla="*/ 4051517 w 12191853"/>
              <a:gd name="connsiteY1021" fmla="*/ 150975 h 6860965"/>
              <a:gd name="connsiteX1022" fmla="*/ 4119883 w 12191853"/>
              <a:gd name="connsiteY1022" fmla="*/ 173764 h 6860965"/>
              <a:gd name="connsiteX1023" fmla="*/ 4144096 w 12191853"/>
              <a:gd name="connsiteY1023" fmla="*/ 111095 h 6860965"/>
              <a:gd name="connsiteX1024" fmla="*/ 4122730 w 12191853"/>
              <a:gd name="connsiteY1024" fmla="*/ 89730 h 6860965"/>
              <a:gd name="connsiteX1025" fmla="*/ 4107776 w 12191853"/>
              <a:gd name="connsiteY1025" fmla="*/ 103973 h 6860965"/>
              <a:gd name="connsiteX1026" fmla="*/ 4130565 w 12191853"/>
              <a:gd name="connsiteY1026" fmla="*/ 126050 h 6860965"/>
              <a:gd name="connsiteX1027" fmla="*/ 4085700 w 12191853"/>
              <a:gd name="connsiteY1027" fmla="*/ 145278 h 6860965"/>
              <a:gd name="connsiteX1028" fmla="*/ 4081426 w 12191853"/>
              <a:gd name="connsiteY1028" fmla="*/ 103973 h 6860965"/>
              <a:gd name="connsiteX1029" fmla="*/ 4085700 w 12191853"/>
              <a:gd name="connsiteY1029" fmla="*/ 91867 h 6860965"/>
              <a:gd name="connsiteX1030" fmla="*/ 4120595 w 12191853"/>
              <a:gd name="connsiteY1030" fmla="*/ 69078 h 6860965"/>
              <a:gd name="connsiteX1031" fmla="*/ 4169733 w 12191853"/>
              <a:gd name="connsiteY1031" fmla="*/ 96139 h 6860965"/>
              <a:gd name="connsiteX1032" fmla="*/ 4144808 w 12191853"/>
              <a:gd name="connsiteY1032" fmla="*/ 188719 h 6860965"/>
              <a:gd name="connsiteX1033" fmla="*/ 4090684 w 12191853"/>
              <a:gd name="connsiteY1033" fmla="*/ 195840 h 6860965"/>
              <a:gd name="connsiteX1034" fmla="*/ 4055789 w 12191853"/>
              <a:gd name="connsiteY1034" fmla="*/ 191567 h 6860965"/>
              <a:gd name="connsiteX1035" fmla="*/ 4025167 w 12191853"/>
              <a:gd name="connsiteY1035" fmla="*/ 156672 h 6860965"/>
              <a:gd name="connsiteX1036" fmla="*/ 4026591 w 12191853"/>
              <a:gd name="connsiteY1036" fmla="*/ 91154 h 6860965"/>
              <a:gd name="connsiteX1037" fmla="*/ 4064334 w 12191853"/>
              <a:gd name="connsiteY1037" fmla="*/ 24212 h 6860965"/>
              <a:gd name="connsiteX1038" fmla="*/ 4087124 w 12191853"/>
              <a:gd name="connsiteY1038" fmla="*/ 10681 h 6860965"/>
              <a:gd name="connsiteX1039" fmla="*/ 4107064 w 12191853"/>
              <a:gd name="connsiteY1039" fmla="*/ 4272 h 6860965"/>
              <a:gd name="connsiteX1040" fmla="*/ 4182552 w 12191853"/>
              <a:gd name="connsiteY1040" fmla="*/ 4272 h 6860965"/>
              <a:gd name="connsiteX1041" fmla="*/ 4184688 w 12191853"/>
              <a:gd name="connsiteY1041" fmla="*/ 17803 h 6860965"/>
              <a:gd name="connsiteX1042" fmla="*/ 4233826 w 12191853"/>
              <a:gd name="connsiteY1042" fmla="*/ 145278 h 6860965"/>
              <a:gd name="connsiteX1043" fmla="*/ 4243083 w 12191853"/>
              <a:gd name="connsiteY1043" fmla="*/ 151687 h 6860965"/>
              <a:gd name="connsiteX1044" fmla="*/ 4239523 w 12191853"/>
              <a:gd name="connsiteY1044" fmla="*/ 164506 h 6860965"/>
              <a:gd name="connsiteX1045" fmla="*/ 4136262 w 12191853"/>
              <a:gd name="connsiteY1045" fmla="*/ 284147 h 6860965"/>
              <a:gd name="connsiteX1046" fmla="*/ 3955376 w 12191853"/>
              <a:gd name="connsiteY1046" fmla="*/ 245691 h 6860965"/>
              <a:gd name="connsiteX1047" fmla="*/ 3935435 w 12191853"/>
              <a:gd name="connsiteY1047" fmla="*/ 221478 h 6860965"/>
              <a:gd name="connsiteX1048" fmla="*/ 3909087 w 12191853"/>
              <a:gd name="connsiteY1048" fmla="*/ 124625 h 6860965"/>
              <a:gd name="connsiteX1049" fmla="*/ 3917632 w 12191853"/>
              <a:gd name="connsiteY1049" fmla="*/ 29910 h 6860965"/>
              <a:gd name="connsiteX1050" fmla="*/ 3922616 w 12191853"/>
              <a:gd name="connsiteY1050" fmla="*/ 3560 h 6860965"/>
              <a:gd name="connsiteX1051" fmla="*/ 2947 w 12191853"/>
              <a:gd name="connsiteY1051" fmla="*/ 0 h 6860965"/>
              <a:gd name="connsiteX1052" fmla="*/ 2459863 w 12191853"/>
              <a:gd name="connsiteY1052" fmla="*/ 0 h 6860965"/>
              <a:gd name="connsiteX1053" fmla="*/ 2407164 w 12191853"/>
              <a:gd name="connsiteY1053" fmla="*/ 120353 h 6860965"/>
              <a:gd name="connsiteX1054" fmla="*/ 2407876 w 12191853"/>
              <a:gd name="connsiteY1054" fmla="*/ 328301 h 6860965"/>
              <a:gd name="connsiteX1055" fmla="*/ 2421408 w 12191853"/>
              <a:gd name="connsiteY1055" fmla="*/ 450079 h 6860965"/>
              <a:gd name="connsiteX1056" fmla="*/ 2504728 w 12191853"/>
              <a:gd name="connsiteY1056" fmla="*/ 756303 h 6860965"/>
              <a:gd name="connsiteX1057" fmla="*/ 2571671 w 12191853"/>
              <a:gd name="connsiteY1057" fmla="*/ 867398 h 6860965"/>
              <a:gd name="connsiteX1058" fmla="*/ 2565973 w 12191853"/>
              <a:gd name="connsiteY1058" fmla="*/ 1025495 h 6860965"/>
              <a:gd name="connsiteX1059" fmla="*/ 2579504 w 12191853"/>
              <a:gd name="connsiteY1059" fmla="*/ 1063239 h 6860965"/>
              <a:gd name="connsiteX1060" fmla="*/ 2662113 w 12191853"/>
              <a:gd name="connsiteY1060" fmla="*/ 1170774 h 6860965"/>
              <a:gd name="connsiteX1061" fmla="*/ 2662113 w 12191853"/>
              <a:gd name="connsiteY1061" fmla="*/ 1266202 h 6860965"/>
              <a:gd name="connsiteX1062" fmla="*/ 2645734 w 12191853"/>
              <a:gd name="connsiteY1062" fmla="*/ 1754736 h 6860965"/>
              <a:gd name="connsiteX1063" fmla="*/ 2637188 w 12191853"/>
              <a:gd name="connsiteY1063" fmla="*/ 1791056 h 6860965"/>
              <a:gd name="connsiteX1064" fmla="*/ 2625794 w 12191853"/>
              <a:gd name="connsiteY1064" fmla="*/ 1251959 h 6860965"/>
              <a:gd name="connsiteX1065" fmla="*/ 2573807 w 12191853"/>
              <a:gd name="connsiteY1065" fmla="*/ 1124484 h 6860965"/>
              <a:gd name="connsiteX1066" fmla="*/ 2555291 w 12191853"/>
              <a:gd name="connsiteY1066" fmla="*/ 1130894 h 6860965"/>
              <a:gd name="connsiteX1067" fmla="*/ 2546745 w 12191853"/>
              <a:gd name="connsiteY1067" fmla="*/ 1210654 h 6860965"/>
              <a:gd name="connsiteX1068" fmla="*/ 2543184 w 12191853"/>
              <a:gd name="connsiteY1068" fmla="*/ 1234867 h 6860965"/>
              <a:gd name="connsiteX1069" fmla="*/ 2525380 w 12191853"/>
              <a:gd name="connsiteY1069" fmla="*/ 987751 h 6860965"/>
              <a:gd name="connsiteX1070" fmla="*/ 2516123 w 12191853"/>
              <a:gd name="connsiteY1070" fmla="*/ 897308 h 6860965"/>
              <a:gd name="connsiteX1071" fmla="*/ 2467696 w 12191853"/>
              <a:gd name="connsiteY1071" fmla="*/ 816123 h 6860965"/>
              <a:gd name="connsiteX1072" fmla="*/ 2382238 w 12191853"/>
              <a:gd name="connsiteY1072" fmla="*/ 797608 h 6860965"/>
              <a:gd name="connsiteX1073" fmla="*/ 2335236 w 12191853"/>
              <a:gd name="connsiteY1073" fmla="*/ 828942 h 6860965"/>
              <a:gd name="connsiteX1074" fmla="*/ 2223430 w 12191853"/>
              <a:gd name="connsiteY1074" fmla="*/ 967811 h 6860965"/>
              <a:gd name="connsiteX1075" fmla="*/ 2164321 w 12191853"/>
              <a:gd name="connsiteY1075" fmla="*/ 1049708 h 6860965"/>
              <a:gd name="connsiteX1076" fmla="*/ 2158623 w 12191853"/>
              <a:gd name="connsiteY1076" fmla="*/ 1089589 h 6860965"/>
              <a:gd name="connsiteX1077" fmla="*/ 2122304 w 12191853"/>
              <a:gd name="connsiteY1077" fmla="*/ 1286142 h 6860965"/>
              <a:gd name="connsiteX1078" fmla="*/ 2111622 w 12191853"/>
              <a:gd name="connsiteY1078" fmla="*/ 1034753 h 6860965"/>
              <a:gd name="connsiteX1079" fmla="*/ 2107350 w 12191853"/>
              <a:gd name="connsiteY1079" fmla="*/ 1013389 h 6860965"/>
              <a:gd name="connsiteX1080" fmla="*/ 2141533 w 12191853"/>
              <a:gd name="connsiteY1080" fmla="*/ 982766 h 6860965"/>
              <a:gd name="connsiteX1081" fmla="*/ 2208474 w 12191853"/>
              <a:gd name="connsiteY1081" fmla="*/ 917961 h 6860965"/>
              <a:gd name="connsiteX1082" fmla="*/ 2291083 w 12191853"/>
              <a:gd name="connsiteY1082" fmla="*/ 773394 h 6860965"/>
              <a:gd name="connsiteX1083" fmla="*/ 2303902 w 12191853"/>
              <a:gd name="connsiteY1083" fmla="*/ 569720 h 6860965"/>
              <a:gd name="connsiteX1084" fmla="*/ 2295357 w 12191853"/>
              <a:gd name="connsiteY1084" fmla="*/ 514884 h 6860965"/>
              <a:gd name="connsiteX1085" fmla="*/ 2277552 w 12191853"/>
              <a:gd name="connsiteY1085" fmla="*/ 497080 h 6860965"/>
              <a:gd name="connsiteX1086" fmla="*/ 2104501 w 12191853"/>
              <a:gd name="connsiteY1086" fmla="*/ 544794 h 6860965"/>
              <a:gd name="connsiteX1087" fmla="*/ 2073878 w 12191853"/>
              <a:gd name="connsiteY1087" fmla="*/ 576129 h 6860965"/>
              <a:gd name="connsiteX1088" fmla="*/ 2026876 w 12191853"/>
              <a:gd name="connsiteY1088" fmla="*/ 841761 h 6860965"/>
              <a:gd name="connsiteX1089" fmla="*/ 2026164 w 12191853"/>
              <a:gd name="connsiteY1089" fmla="*/ 845322 h 6860965"/>
              <a:gd name="connsiteX1090" fmla="*/ 2016906 w 12191853"/>
              <a:gd name="connsiteY1090" fmla="*/ 833215 h 6860965"/>
              <a:gd name="connsiteX1091" fmla="*/ 2004087 w 12191853"/>
              <a:gd name="connsiteY1091" fmla="*/ 728529 h 6860965"/>
              <a:gd name="connsiteX1092" fmla="*/ 1977737 w 12191853"/>
              <a:gd name="connsiteY1092" fmla="*/ 717847 h 6860965"/>
              <a:gd name="connsiteX1093" fmla="*/ 1922190 w 12191853"/>
              <a:gd name="connsiteY1093" fmla="*/ 816836 h 6860965"/>
              <a:gd name="connsiteX1094" fmla="*/ 1908659 w 12191853"/>
              <a:gd name="connsiteY1094" fmla="*/ 984191 h 6860965"/>
              <a:gd name="connsiteX1095" fmla="*/ 1905810 w 12191853"/>
              <a:gd name="connsiteY1095" fmla="*/ 984191 h 6860965"/>
              <a:gd name="connsiteX1096" fmla="*/ 1900825 w 12191853"/>
              <a:gd name="connsiteY1096" fmla="*/ 957841 h 6860965"/>
              <a:gd name="connsiteX1097" fmla="*/ 1881597 w 12191853"/>
              <a:gd name="connsiteY1097" fmla="*/ 780516 h 6860965"/>
              <a:gd name="connsiteX1098" fmla="*/ 1906523 w 12191853"/>
              <a:gd name="connsiteY1098" fmla="*/ 717135 h 6860965"/>
              <a:gd name="connsiteX1099" fmla="*/ 1968479 w 12191853"/>
              <a:gd name="connsiteY1099" fmla="*/ 654465 h 6860965"/>
              <a:gd name="connsiteX1100" fmla="*/ 1991980 w 12191853"/>
              <a:gd name="connsiteY1100" fmla="*/ 600342 h 6860965"/>
              <a:gd name="connsiteX1101" fmla="*/ 2025451 w 12191853"/>
              <a:gd name="connsiteY1101" fmla="*/ 544794 h 6860965"/>
              <a:gd name="connsiteX1102" fmla="*/ 2073878 w 12191853"/>
              <a:gd name="connsiteY1102" fmla="*/ 513460 h 6860965"/>
              <a:gd name="connsiteX1103" fmla="*/ 2177140 w 12191853"/>
              <a:gd name="connsiteY1103" fmla="*/ 406637 h 6860965"/>
              <a:gd name="connsiteX1104" fmla="*/ 2181412 w 12191853"/>
              <a:gd name="connsiteY1104" fmla="*/ 380288 h 6860965"/>
              <a:gd name="connsiteX1105" fmla="*/ 2087408 w 12191853"/>
              <a:gd name="connsiteY1105" fmla="*/ 277026 h 6860965"/>
              <a:gd name="connsiteX1106" fmla="*/ 1916493 w 12191853"/>
              <a:gd name="connsiteY1106" fmla="*/ 182310 h 6860965"/>
              <a:gd name="connsiteX1107" fmla="*/ 1896552 w 12191853"/>
              <a:gd name="connsiteY1107" fmla="*/ 189432 h 6860965"/>
              <a:gd name="connsiteX1108" fmla="*/ 1832459 w 12191853"/>
              <a:gd name="connsiteY1108" fmla="*/ 277026 h 6860965"/>
              <a:gd name="connsiteX1109" fmla="*/ 1786881 w 12191853"/>
              <a:gd name="connsiteY1109" fmla="*/ 380288 h 6860965"/>
              <a:gd name="connsiteX1110" fmla="*/ 1801124 w 12191853"/>
              <a:gd name="connsiteY1110" fmla="*/ 448654 h 6860965"/>
              <a:gd name="connsiteX1111" fmla="*/ 1810382 w 12191853"/>
              <a:gd name="connsiteY1111" fmla="*/ 483550 h 6860965"/>
              <a:gd name="connsiteX1112" fmla="*/ 1784033 w 12191853"/>
              <a:gd name="connsiteY1112" fmla="*/ 700043 h 6860965"/>
              <a:gd name="connsiteX1113" fmla="*/ 1781896 w 12191853"/>
              <a:gd name="connsiteY1113" fmla="*/ 742060 h 6860965"/>
              <a:gd name="connsiteX1114" fmla="*/ 1775487 w 12191853"/>
              <a:gd name="connsiteY1114" fmla="*/ 841761 h 6860965"/>
              <a:gd name="connsiteX1115" fmla="*/ 1771926 w 12191853"/>
              <a:gd name="connsiteY1115" fmla="*/ 841761 h 6860965"/>
              <a:gd name="connsiteX1116" fmla="*/ 1770502 w 12191853"/>
              <a:gd name="connsiteY1116" fmla="*/ 666572 h 6860965"/>
              <a:gd name="connsiteX1117" fmla="*/ 1761956 w 12191853"/>
              <a:gd name="connsiteY1117" fmla="*/ 457912 h 6860965"/>
              <a:gd name="connsiteX1118" fmla="*/ 1738455 w 12191853"/>
              <a:gd name="connsiteY1118" fmla="*/ 336135 h 6860965"/>
              <a:gd name="connsiteX1119" fmla="*/ 1723500 w 12191853"/>
              <a:gd name="connsiteY1119" fmla="*/ 230736 h 6860965"/>
              <a:gd name="connsiteX1120" fmla="*/ 1724924 w 12191853"/>
              <a:gd name="connsiteY1120" fmla="*/ 192993 h 6860965"/>
              <a:gd name="connsiteX1121" fmla="*/ 1684332 w 12191853"/>
              <a:gd name="connsiteY1121" fmla="*/ 143142 h 6860965"/>
              <a:gd name="connsiteX1122" fmla="*/ 1651573 w 12191853"/>
              <a:gd name="connsiteY1122" fmla="*/ 158809 h 6860965"/>
              <a:gd name="connsiteX1123" fmla="*/ 1605283 w 12191853"/>
              <a:gd name="connsiteY1123" fmla="*/ 438684 h 6860965"/>
              <a:gd name="connsiteX1124" fmla="*/ 1603859 w 12191853"/>
              <a:gd name="connsiteY1124" fmla="*/ 549067 h 6860965"/>
              <a:gd name="connsiteX1125" fmla="*/ 1564691 w 12191853"/>
              <a:gd name="connsiteY1125" fmla="*/ 656602 h 6860965"/>
              <a:gd name="connsiteX1126" fmla="*/ 1570388 w 12191853"/>
              <a:gd name="connsiteY1126" fmla="*/ 757015 h 6860965"/>
              <a:gd name="connsiteX1127" fmla="*/ 1580358 w 12191853"/>
              <a:gd name="connsiteY1127" fmla="*/ 837488 h 6860965"/>
              <a:gd name="connsiteX1128" fmla="*/ 1568251 w 12191853"/>
              <a:gd name="connsiteY1128" fmla="*/ 952856 h 6860965"/>
              <a:gd name="connsiteX1129" fmla="*/ 1544750 w 12191853"/>
              <a:gd name="connsiteY1129" fmla="*/ 1721978 h 6860965"/>
              <a:gd name="connsiteX1130" fmla="*/ 1544038 w 12191853"/>
              <a:gd name="connsiteY1130" fmla="*/ 2005413 h 6860965"/>
              <a:gd name="connsiteX1131" fmla="*/ 1543326 w 12191853"/>
              <a:gd name="connsiteY1131" fmla="*/ 2125054 h 6860965"/>
              <a:gd name="connsiteX1132" fmla="*/ 1534068 w 12191853"/>
              <a:gd name="connsiteY1132" fmla="*/ 2088735 h 6860965"/>
              <a:gd name="connsiteX1133" fmla="*/ 1529083 w 12191853"/>
              <a:gd name="connsiteY1133" fmla="*/ 1887908 h 6860965"/>
              <a:gd name="connsiteX1134" fmla="*/ 1526947 w 12191853"/>
              <a:gd name="connsiteY1134" fmla="*/ 1762570 h 6860965"/>
              <a:gd name="connsiteX1135" fmla="*/ 1516977 w 12191853"/>
              <a:gd name="connsiteY1135" fmla="*/ 1393677 h 6860965"/>
              <a:gd name="connsiteX1136" fmla="*/ 1511992 w 12191853"/>
              <a:gd name="connsiteY1136" fmla="*/ 1237716 h 6860965"/>
              <a:gd name="connsiteX1137" fmla="*/ 1507007 w 12191853"/>
              <a:gd name="connsiteY1137" fmla="*/ 1045436 h 6860965"/>
              <a:gd name="connsiteX1138" fmla="*/ 1502734 w 12191853"/>
              <a:gd name="connsiteY1138" fmla="*/ 923658 h 6860965"/>
              <a:gd name="connsiteX1139" fmla="*/ 1502021 w 12191853"/>
              <a:gd name="connsiteY1139" fmla="*/ 628828 h 6860965"/>
              <a:gd name="connsiteX1140" fmla="*/ 1498461 w 12191853"/>
              <a:gd name="connsiteY1140" fmla="*/ 609600 h 6860965"/>
              <a:gd name="connsiteX1141" fmla="*/ 1492051 w 12191853"/>
              <a:gd name="connsiteY1141" fmla="*/ 599630 h 6860965"/>
              <a:gd name="connsiteX1142" fmla="*/ 1504158 w 12191853"/>
              <a:gd name="connsiteY1142" fmla="*/ 544082 h 6860965"/>
              <a:gd name="connsiteX1143" fmla="*/ 1515552 w 12191853"/>
              <a:gd name="connsiteY1143" fmla="*/ 428714 h 6860965"/>
              <a:gd name="connsiteX1144" fmla="*/ 1513416 w 12191853"/>
              <a:gd name="connsiteY1144" fmla="*/ 415183 h 6860965"/>
              <a:gd name="connsiteX1145" fmla="*/ 1509143 w 12191853"/>
              <a:gd name="connsiteY1145" fmla="*/ 371030 h 6860965"/>
              <a:gd name="connsiteX1146" fmla="*/ 1482081 w 12191853"/>
              <a:gd name="connsiteY1146" fmla="*/ 195841 h 6860965"/>
              <a:gd name="connsiteX1147" fmla="*/ 1479233 w 12191853"/>
              <a:gd name="connsiteY1147" fmla="*/ 158097 h 6860965"/>
              <a:gd name="connsiteX1148" fmla="*/ 1437216 w 12191853"/>
              <a:gd name="connsiteY1148" fmla="*/ 61245 h 6860965"/>
              <a:gd name="connsiteX1149" fmla="*/ 1370986 w 12191853"/>
              <a:gd name="connsiteY1149" fmla="*/ 71215 h 6860965"/>
              <a:gd name="connsiteX1150" fmla="*/ 1348197 w 12191853"/>
              <a:gd name="connsiteY1150" fmla="*/ 118929 h 6860965"/>
              <a:gd name="connsiteX1151" fmla="*/ 1338227 w 12191853"/>
              <a:gd name="connsiteY1151" fmla="*/ 256374 h 6860965"/>
              <a:gd name="connsiteX1152" fmla="*/ 1338939 w 12191853"/>
              <a:gd name="connsiteY1152" fmla="*/ 289845 h 6860965"/>
              <a:gd name="connsiteX1153" fmla="*/ 1315438 w 12191853"/>
              <a:gd name="connsiteY1153" fmla="*/ 415895 h 6860965"/>
              <a:gd name="connsiteX1154" fmla="*/ 1303332 w 12191853"/>
              <a:gd name="connsiteY1154" fmla="*/ 1413617 h 6860965"/>
              <a:gd name="connsiteX1155" fmla="*/ 1296922 w 12191853"/>
              <a:gd name="connsiteY1155" fmla="*/ 1413617 h 6860965"/>
              <a:gd name="connsiteX1156" fmla="*/ 1289801 w 12191853"/>
              <a:gd name="connsiteY1156" fmla="*/ 1251959 h 6860965"/>
              <a:gd name="connsiteX1157" fmla="*/ 1284816 w 12191853"/>
              <a:gd name="connsiteY1157" fmla="*/ 878793 h 6860965"/>
              <a:gd name="connsiteX1158" fmla="*/ 1281967 w 12191853"/>
              <a:gd name="connsiteY1158" fmla="*/ 613873 h 6860965"/>
              <a:gd name="connsiteX1159" fmla="*/ 1269861 w 12191853"/>
              <a:gd name="connsiteY1159" fmla="*/ 418744 h 6860965"/>
              <a:gd name="connsiteX1160" fmla="*/ 1220010 w 12191853"/>
              <a:gd name="connsiteY1160" fmla="*/ 312634 h 6860965"/>
              <a:gd name="connsiteX1161" fmla="*/ 1197222 w 12191853"/>
              <a:gd name="connsiteY1161" fmla="*/ 231449 h 6860965"/>
              <a:gd name="connsiteX1162" fmla="*/ 1148083 w 12191853"/>
              <a:gd name="connsiteY1162" fmla="*/ 154536 h 6860965"/>
              <a:gd name="connsiteX1163" fmla="*/ 1093960 w 12191853"/>
              <a:gd name="connsiteY1163" fmla="*/ 98277 h 6860965"/>
              <a:gd name="connsiteX1164" fmla="*/ 991410 w 12191853"/>
              <a:gd name="connsiteY1164" fmla="*/ 130323 h 6860965"/>
              <a:gd name="connsiteX1165" fmla="*/ 970758 w 12191853"/>
              <a:gd name="connsiteY1165" fmla="*/ 175901 h 6860965"/>
              <a:gd name="connsiteX1166" fmla="*/ 853965 w 12191853"/>
              <a:gd name="connsiteY1166" fmla="*/ 207236 h 6860965"/>
              <a:gd name="connsiteX1167" fmla="*/ 814085 w 12191853"/>
              <a:gd name="connsiteY1167" fmla="*/ 246404 h 6860965"/>
              <a:gd name="connsiteX1168" fmla="*/ 769932 w 12191853"/>
              <a:gd name="connsiteY1168" fmla="*/ 296254 h 6860965"/>
              <a:gd name="connsiteX1169" fmla="*/ 745007 w 12191853"/>
              <a:gd name="connsiteY1169" fmla="*/ 329013 h 6860965"/>
              <a:gd name="connsiteX1170" fmla="*/ 712960 w 12191853"/>
              <a:gd name="connsiteY1170" fmla="*/ 463609 h 6860965"/>
              <a:gd name="connsiteX1171" fmla="*/ 720081 w 12191853"/>
              <a:gd name="connsiteY1171" fmla="*/ 510611 h 6860965"/>
              <a:gd name="connsiteX1172" fmla="*/ 735749 w 12191853"/>
              <a:gd name="connsiteY1172" fmla="*/ 564022 h 6860965"/>
              <a:gd name="connsiteX1173" fmla="*/ 830464 w 12191853"/>
              <a:gd name="connsiteY1173" fmla="*/ 645208 h 6860965"/>
              <a:gd name="connsiteX1174" fmla="*/ 953666 w 12191853"/>
              <a:gd name="connsiteY1174" fmla="*/ 607464 h 6860965"/>
              <a:gd name="connsiteX1175" fmla="*/ 982864 w 12191853"/>
              <a:gd name="connsiteY1175" fmla="*/ 572568 h 6860965"/>
              <a:gd name="connsiteX1176" fmla="*/ 997820 w 12191853"/>
              <a:gd name="connsiteY1176" fmla="*/ 450079 h 6860965"/>
              <a:gd name="connsiteX1177" fmla="*/ 990698 w 12191853"/>
              <a:gd name="connsiteY1177" fmla="*/ 429426 h 6860965"/>
              <a:gd name="connsiteX1178" fmla="*/ 890285 w 12191853"/>
              <a:gd name="connsiteY1178" fmla="*/ 348953 h 6860965"/>
              <a:gd name="connsiteX1179" fmla="*/ 854678 w 12191853"/>
              <a:gd name="connsiteY1179" fmla="*/ 347529 h 6860965"/>
              <a:gd name="connsiteX1180" fmla="*/ 824767 w 12191853"/>
              <a:gd name="connsiteY1180" fmla="*/ 536249 h 6860965"/>
              <a:gd name="connsiteX1181" fmla="*/ 851829 w 12191853"/>
              <a:gd name="connsiteY1181" fmla="*/ 546219 h 6860965"/>
              <a:gd name="connsiteX1182" fmla="*/ 925180 w 12191853"/>
              <a:gd name="connsiteY1182" fmla="*/ 499929 h 6860965"/>
              <a:gd name="connsiteX1183" fmla="*/ 890997 w 12191853"/>
              <a:gd name="connsiteY1183" fmla="*/ 439396 h 6860965"/>
              <a:gd name="connsiteX1184" fmla="*/ 865360 w 12191853"/>
              <a:gd name="connsiteY1184" fmla="*/ 440821 h 6860965"/>
              <a:gd name="connsiteX1185" fmla="*/ 863223 w 12191853"/>
              <a:gd name="connsiteY1185" fmla="*/ 468594 h 6860965"/>
              <a:gd name="connsiteX1186" fmla="*/ 895270 w 12191853"/>
              <a:gd name="connsiteY1186" fmla="*/ 475716 h 6860965"/>
              <a:gd name="connsiteX1187" fmla="*/ 885300 w 12191853"/>
              <a:gd name="connsiteY1187" fmla="*/ 500641 h 6860965"/>
              <a:gd name="connsiteX1188" fmla="*/ 865360 w 12191853"/>
              <a:gd name="connsiteY1188" fmla="*/ 518445 h 6860965"/>
              <a:gd name="connsiteX1189" fmla="*/ 843995 w 12191853"/>
              <a:gd name="connsiteY1189" fmla="*/ 499929 h 6860965"/>
              <a:gd name="connsiteX1190" fmla="*/ 832601 w 12191853"/>
              <a:gd name="connsiteY1190" fmla="*/ 464322 h 6860965"/>
              <a:gd name="connsiteX1191" fmla="*/ 868921 w 12191853"/>
              <a:gd name="connsiteY1191" fmla="*/ 413759 h 6860965"/>
              <a:gd name="connsiteX1192" fmla="*/ 928741 w 12191853"/>
              <a:gd name="connsiteY1192" fmla="*/ 431563 h 6860965"/>
              <a:gd name="connsiteX1193" fmla="*/ 950106 w 12191853"/>
              <a:gd name="connsiteY1193" fmla="*/ 512036 h 6860965"/>
              <a:gd name="connsiteX1194" fmla="*/ 930878 w 12191853"/>
              <a:gd name="connsiteY1194" fmla="*/ 549067 h 6860965"/>
              <a:gd name="connsiteX1195" fmla="*/ 855390 w 12191853"/>
              <a:gd name="connsiteY1195" fmla="*/ 583963 h 6860965"/>
              <a:gd name="connsiteX1196" fmla="*/ 817646 w 12191853"/>
              <a:gd name="connsiteY1196" fmla="*/ 571144 h 6860965"/>
              <a:gd name="connsiteX1197" fmla="*/ 758537 w 12191853"/>
              <a:gd name="connsiteY1197" fmla="*/ 468594 h 6860965"/>
              <a:gd name="connsiteX1198" fmla="*/ 757825 w 12191853"/>
              <a:gd name="connsiteY1198" fmla="*/ 440108 h 6860965"/>
              <a:gd name="connsiteX1199" fmla="*/ 814797 w 12191853"/>
              <a:gd name="connsiteY1199" fmla="*/ 330437 h 6860965"/>
              <a:gd name="connsiteX1200" fmla="*/ 851829 w 12191853"/>
              <a:gd name="connsiteY1200" fmla="*/ 299815 h 6860965"/>
              <a:gd name="connsiteX1201" fmla="*/ 1022033 w 12191853"/>
              <a:gd name="connsiteY1201" fmla="*/ 420880 h 6860965"/>
              <a:gd name="connsiteX1202" fmla="*/ 1000668 w 12191853"/>
              <a:gd name="connsiteY1202" fmla="*/ 614585 h 6860965"/>
              <a:gd name="connsiteX1203" fmla="*/ 895982 w 12191853"/>
              <a:gd name="connsiteY1203" fmla="*/ 669421 h 6860965"/>
              <a:gd name="connsiteX1204" fmla="*/ 814085 w 12191853"/>
              <a:gd name="connsiteY1204" fmla="*/ 692209 h 6860965"/>
              <a:gd name="connsiteX1205" fmla="*/ 801266 w 12191853"/>
              <a:gd name="connsiteY1205" fmla="*/ 710013 h 6860965"/>
              <a:gd name="connsiteX1206" fmla="*/ 861087 w 12191853"/>
              <a:gd name="connsiteY1206" fmla="*/ 991312 h 6860965"/>
              <a:gd name="connsiteX1207" fmla="*/ 832601 w 12191853"/>
              <a:gd name="connsiteY1207" fmla="*/ 1039738 h 6860965"/>
              <a:gd name="connsiteX1208" fmla="*/ 586909 w 12191853"/>
              <a:gd name="connsiteY1208" fmla="*/ 1223473 h 6860965"/>
              <a:gd name="connsiteX1209" fmla="*/ 331960 w 12191853"/>
              <a:gd name="connsiteY1209" fmla="*/ 1108817 h 6860965"/>
              <a:gd name="connsiteX1210" fmla="*/ 292792 w 12191853"/>
              <a:gd name="connsiteY1210" fmla="*/ 1053981 h 6860965"/>
              <a:gd name="connsiteX1211" fmla="*/ 281397 w 12191853"/>
              <a:gd name="connsiteY1211" fmla="*/ 959265 h 6860965"/>
              <a:gd name="connsiteX1212" fmla="*/ 225850 w 12191853"/>
              <a:gd name="connsiteY1212" fmla="*/ 1125196 h 6860965"/>
              <a:gd name="connsiteX1213" fmla="*/ 242941 w 12191853"/>
              <a:gd name="connsiteY1213" fmla="*/ 1341690 h 6860965"/>
              <a:gd name="connsiteX1214" fmla="*/ 291367 w 12191853"/>
              <a:gd name="connsiteY1214" fmla="*/ 1449224 h 6860965"/>
              <a:gd name="connsiteX1215" fmla="*/ 359734 w 12191853"/>
              <a:gd name="connsiteY1215" fmla="*/ 1481983 h 6860965"/>
              <a:gd name="connsiteX1216" fmla="*/ 481511 w 12191853"/>
              <a:gd name="connsiteY1216" fmla="*/ 1543228 h 6860965"/>
              <a:gd name="connsiteX1217" fmla="*/ 488633 w 12191853"/>
              <a:gd name="connsiteY1217" fmla="*/ 1553198 h 6860965"/>
              <a:gd name="connsiteX1218" fmla="*/ 537059 w 12191853"/>
              <a:gd name="connsiteY1218" fmla="*/ 1608034 h 6860965"/>
              <a:gd name="connsiteX1219" fmla="*/ 616820 w 12191853"/>
              <a:gd name="connsiteY1219" fmla="*/ 1650051 h 6860965"/>
              <a:gd name="connsiteX1220" fmla="*/ 685898 w 12191853"/>
              <a:gd name="connsiteY1220" fmla="*/ 1689931 h 6860965"/>
              <a:gd name="connsiteX1221" fmla="*/ 712248 w 12191853"/>
              <a:gd name="connsiteY1221" fmla="*/ 1746903 h 6860965"/>
              <a:gd name="connsiteX1222" fmla="*/ 819070 w 12191853"/>
              <a:gd name="connsiteY1222" fmla="*/ 1953426 h 6860965"/>
              <a:gd name="connsiteX1223" fmla="*/ 883876 w 12191853"/>
              <a:gd name="connsiteY1223" fmla="*/ 2012535 h 6860965"/>
              <a:gd name="connsiteX1224" fmla="*/ 976455 w 12191853"/>
              <a:gd name="connsiteY1224" fmla="*/ 2073780 h 6860965"/>
              <a:gd name="connsiteX1225" fmla="*/ 996395 w 12191853"/>
              <a:gd name="connsiteY1225" fmla="*/ 2132177 h 6860965"/>
              <a:gd name="connsiteX1226" fmla="*/ 987137 w 12191853"/>
              <a:gd name="connsiteY1226" fmla="*/ 2321607 h 6860965"/>
              <a:gd name="connsiteX1227" fmla="*/ 1103930 w 12191853"/>
              <a:gd name="connsiteY1227" fmla="*/ 2459053 h 6860965"/>
              <a:gd name="connsiteX1228" fmla="*/ 1204343 w 12191853"/>
              <a:gd name="connsiteY1228" fmla="*/ 2503918 h 6860965"/>
              <a:gd name="connsiteX1229" fmla="*/ 1350334 w 12191853"/>
              <a:gd name="connsiteY1229" fmla="*/ 2647059 h 6860965"/>
              <a:gd name="connsiteX1230" fmla="*/ 1377395 w 12191853"/>
              <a:gd name="connsiteY1230" fmla="*/ 2652757 h 6860965"/>
              <a:gd name="connsiteX1231" fmla="*/ 1463565 w 12191853"/>
              <a:gd name="connsiteY1231" fmla="*/ 2600770 h 6860965"/>
              <a:gd name="connsiteX1232" fmla="*/ 1628072 w 12191853"/>
              <a:gd name="connsiteY1232" fmla="*/ 2495372 h 6860965"/>
              <a:gd name="connsiteX1233" fmla="*/ 1718515 w 12191853"/>
              <a:gd name="connsiteY1233" fmla="*/ 2377155 h 6860965"/>
              <a:gd name="connsiteX1234" fmla="*/ 1749850 w 12191853"/>
              <a:gd name="connsiteY1234" fmla="*/ 2317335 h 6860965"/>
              <a:gd name="connsiteX1235" fmla="*/ 1760532 w 12191853"/>
              <a:gd name="connsiteY1235" fmla="*/ 2307365 h 6860965"/>
              <a:gd name="connsiteX1236" fmla="*/ 1880173 w 12191853"/>
              <a:gd name="connsiteY1236" fmla="*/ 2256801 h 6860965"/>
              <a:gd name="connsiteX1237" fmla="*/ 1897264 w 12191853"/>
              <a:gd name="connsiteY1237" fmla="*/ 2231877 h 6860965"/>
              <a:gd name="connsiteX1238" fmla="*/ 1885158 w 12191853"/>
              <a:gd name="connsiteY1238" fmla="*/ 2149980 h 6860965"/>
              <a:gd name="connsiteX1239" fmla="*/ 1885158 w 12191853"/>
              <a:gd name="connsiteY1239" fmla="*/ 2117221 h 6860965"/>
              <a:gd name="connsiteX1240" fmla="*/ 1944979 w 12191853"/>
              <a:gd name="connsiteY1240" fmla="*/ 1849452 h 6860965"/>
              <a:gd name="connsiteX1241" fmla="*/ 1947115 w 12191853"/>
              <a:gd name="connsiteY1241" fmla="*/ 1775389 h 6860965"/>
              <a:gd name="connsiteX1242" fmla="*/ 1942130 w 12191853"/>
              <a:gd name="connsiteY1242" fmla="*/ 1682809 h 6860965"/>
              <a:gd name="connsiteX1243" fmla="*/ 1936433 w 12191853"/>
              <a:gd name="connsiteY1243" fmla="*/ 1640080 h 6860965"/>
              <a:gd name="connsiteX1244" fmla="*/ 1917205 w 12191853"/>
              <a:gd name="connsiteY1244" fmla="*/ 1585957 h 6860965"/>
              <a:gd name="connsiteX1245" fmla="*/ 1917205 w 12191853"/>
              <a:gd name="connsiteY1245" fmla="*/ 1585245 h 6860965"/>
              <a:gd name="connsiteX1246" fmla="*/ 2058922 w 12191853"/>
              <a:gd name="connsiteY1246" fmla="*/ 1575275 h 6860965"/>
              <a:gd name="connsiteX1247" fmla="*/ 2038982 w 12191853"/>
              <a:gd name="connsiteY1247" fmla="*/ 1515454 h 6860965"/>
              <a:gd name="connsiteX1248" fmla="*/ 2043967 w 12191853"/>
              <a:gd name="connsiteY1248" fmla="*/ 1497651 h 6860965"/>
              <a:gd name="connsiteX1249" fmla="*/ 2056786 w 12191853"/>
              <a:gd name="connsiteY1249" fmla="*/ 1506908 h 6860965"/>
              <a:gd name="connsiteX1250" fmla="*/ 2091681 w 12191853"/>
              <a:gd name="connsiteY1250" fmla="*/ 1553198 h 6860965"/>
              <a:gd name="connsiteX1251" fmla="*/ 2120879 w 12191853"/>
              <a:gd name="connsiteY1251" fmla="*/ 1566017 h 6860965"/>
              <a:gd name="connsiteX1252" fmla="*/ 2231975 w 12191853"/>
              <a:gd name="connsiteY1252" fmla="*/ 1561032 h 6860965"/>
              <a:gd name="connsiteX1253" fmla="*/ 2249067 w 12191853"/>
              <a:gd name="connsiteY1253" fmla="*/ 1564593 h 6860965"/>
              <a:gd name="connsiteX1254" fmla="*/ 2283963 w 12191853"/>
              <a:gd name="connsiteY1254" fmla="*/ 1538955 h 6860965"/>
              <a:gd name="connsiteX1255" fmla="*/ 2309599 w 12191853"/>
              <a:gd name="connsiteY1255" fmla="*/ 1501211 h 6860965"/>
              <a:gd name="connsiteX1256" fmla="*/ 2328828 w 12191853"/>
              <a:gd name="connsiteY1256" fmla="*/ 1523288 h 6860965"/>
              <a:gd name="connsiteX1257" fmla="*/ 2311737 w 12191853"/>
              <a:gd name="connsiteY1257" fmla="*/ 1575275 h 6860965"/>
              <a:gd name="connsiteX1258" fmla="*/ 2383663 w 12191853"/>
              <a:gd name="connsiteY1258" fmla="*/ 1581684 h 6860965"/>
              <a:gd name="connsiteX1259" fmla="*/ 2451318 w 12191853"/>
              <a:gd name="connsiteY1259" fmla="*/ 1590942 h 6860965"/>
              <a:gd name="connsiteX1260" fmla="*/ 2432801 w 12191853"/>
              <a:gd name="connsiteY1260" fmla="*/ 1647202 h 6860965"/>
              <a:gd name="connsiteX1261" fmla="*/ 2422119 w 12191853"/>
              <a:gd name="connsiteY1261" fmla="*/ 1722690 h 6860965"/>
              <a:gd name="connsiteX1262" fmla="*/ 2412861 w 12191853"/>
              <a:gd name="connsiteY1262" fmla="*/ 1793905 h 6860965"/>
              <a:gd name="connsiteX1263" fmla="*/ 2410725 w 12191853"/>
              <a:gd name="connsiteY1263" fmla="*/ 1829512 h 6860965"/>
              <a:gd name="connsiteX1264" fmla="*/ 2451318 w 12191853"/>
              <a:gd name="connsiteY1264" fmla="*/ 1914970 h 6860965"/>
              <a:gd name="connsiteX1265" fmla="*/ 2469122 w 12191853"/>
              <a:gd name="connsiteY1265" fmla="*/ 2229029 h 6860965"/>
              <a:gd name="connsiteX1266" fmla="*/ 2486925 w 12191853"/>
              <a:gd name="connsiteY1266" fmla="*/ 2250393 h 6860965"/>
              <a:gd name="connsiteX1267" fmla="*/ 2734752 w 12191853"/>
              <a:gd name="connsiteY1267" fmla="*/ 2368609 h 6860965"/>
              <a:gd name="connsiteX1268" fmla="*/ 2835166 w 12191853"/>
              <a:gd name="connsiteY1268" fmla="*/ 2506055 h 6860965"/>
              <a:gd name="connsiteX1269" fmla="*/ 2947685 w 12191853"/>
              <a:gd name="connsiteY1269" fmla="*/ 2641363 h 6860965"/>
              <a:gd name="connsiteX1270" fmla="*/ 2966201 w 12191853"/>
              <a:gd name="connsiteY1270" fmla="*/ 2737502 h 6860965"/>
              <a:gd name="connsiteX1271" fmla="*/ 2890001 w 12191853"/>
              <a:gd name="connsiteY1271" fmla="*/ 3044439 h 6860965"/>
              <a:gd name="connsiteX1272" fmla="*/ 2784603 w 12191853"/>
              <a:gd name="connsiteY1272" fmla="*/ 3151262 h 6860965"/>
              <a:gd name="connsiteX1273" fmla="*/ 2715524 w 12191853"/>
              <a:gd name="connsiteY1273" fmla="*/ 3196127 h 6860965"/>
              <a:gd name="connsiteX1274" fmla="*/ 2766800 w 12191853"/>
              <a:gd name="connsiteY1274" fmla="*/ 3126335 h 6860965"/>
              <a:gd name="connsiteX1275" fmla="*/ 2849410 w 12191853"/>
              <a:gd name="connsiteY1275" fmla="*/ 3020225 h 6860965"/>
              <a:gd name="connsiteX1276" fmla="*/ 2913502 w 12191853"/>
              <a:gd name="connsiteY1276" fmla="*/ 2740352 h 6860965"/>
              <a:gd name="connsiteX1277" fmla="*/ 2885728 w 12191853"/>
              <a:gd name="connsiteY1277" fmla="*/ 2659879 h 6860965"/>
              <a:gd name="connsiteX1278" fmla="*/ 2707691 w 12191853"/>
              <a:gd name="connsiteY1278" fmla="*/ 2464037 h 6860965"/>
              <a:gd name="connsiteX1279" fmla="*/ 2706267 w 12191853"/>
              <a:gd name="connsiteY1279" fmla="*/ 2472583 h 6860965"/>
              <a:gd name="connsiteX1280" fmla="*/ 2763951 w 12191853"/>
              <a:gd name="connsiteY1280" fmla="*/ 2592937 h 6860965"/>
              <a:gd name="connsiteX1281" fmla="*/ 2778906 w 12191853"/>
              <a:gd name="connsiteY1281" fmla="*/ 2655605 h 6860965"/>
              <a:gd name="connsiteX1282" fmla="*/ 2750421 w 12191853"/>
              <a:gd name="connsiteY1282" fmla="*/ 2883494 h 6860965"/>
              <a:gd name="connsiteX1283" fmla="*/ 2633627 w 12191853"/>
              <a:gd name="connsiteY1283" fmla="*/ 2946163 h 6860965"/>
              <a:gd name="connsiteX1284" fmla="*/ 2710539 w 12191853"/>
              <a:gd name="connsiteY1284" fmla="*/ 2874948 h 6860965"/>
              <a:gd name="connsiteX1285" fmla="*/ 2742586 w 12191853"/>
              <a:gd name="connsiteY1285" fmla="*/ 2665576 h 6860965"/>
              <a:gd name="connsiteX1286" fmla="*/ 2699857 w 12191853"/>
              <a:gd name="connsiteY1286" fmla="*/ 2585814 h 6860965"/>
              <a:gd name="connsiteX1287" fmla="*/ 2519683 w 12191853"/>
              <a:gd name="connsiteY1287" fmla="*/ 2460477 h 6860965"/>
              <a:gd name="connsiteX1288" fmla="*/ 2508290 w 12191853"/>
              <a:gd name="connsiteY1288" fmla="*/ 2676258 h 6860965"/>
              <a:gd name="connsiteX1289" fmla="*/ 2466984 w 12191853"/>
              <a:gd name="connsiteY1289" fmla="*/ 2721123 h 6860965"/>
              <a:gd name="connsiteX1290" fmla="*/ 2484076 w 12191853"/>
              <a:gd name="connsiteY1290" fmla="*/ 2645636 h 6860965"/>
              <a:gd name="connsiteX1291" fmla="*/ 2485501 w 12191853"/>
              <a:gd name="connsiteY1291" fmla="*/ 2643499 h 6860965"/>
              <a:gd name="connsiteX1292" fmla="*/ 2449893 w 12191853"/>
              <a:gd name="connsiteY1292" fmla="*/ 2425581 h 6860965"/>
              <a:gd name="connsiteX1293" fmla="*/ 2388648 w 12191853"/>
              <a:gd name="connsiteY1293" fmla="*/ 2423444 h 6860965"/>
              <a:gd name="connsiteX1294" fmla="*/ 2336662 w 12191853"/>
              <a:gd name="connsiteY1294" fmla="*/ 2481129 h 6860965"/>
              <a:gd name="connsiteX1295" fmla="*/ 2330964 w 12191853"/>
              <a:gd name="connsiteY1295" fmla="*/ 2514600 h 6860965"/>
              <a:gd name="connsiteX1296" fmla="*/ 2412861 w 12191853"/>
              <a:gd name="connsiteY1296" fmla="*/ 2665576 h 6860965"/>
              <a:gd name="connsiteX1297" fmla="*/ 2320993 w 12191853"/>
              <a:gd name="connsiteY1297" fmla="*/ 2716139 h 6860965"/>
              <a:gd name="connsiteX1298" fmla="*/ 2066044 w 12191853"/>
              <a:gd name="connsiteY1298" fmla="*/ 2720411 h 6860965"/>
              <a:gd name="connsiteX1299" fmla="*/ 1962070 w 12191853"/>
              <a:gd name="connsiteY1299" fmla="*/ 2650620 h 6860965"/>
              <a:gd name="connsiteX1300" fmla="*/ 2018330 w 12191853"/>
              <a:gd name="connsiteY1300" fmla="*/ 2549495 h 6860965"/>
              <a:gd name="connsiteX1301" fmla="*/ 2006223 w 12191853"/>
              <a:gd name="connsiteY1301" fmla="*/ 2459053 h 6860965"/>
              <a:gd name="connsiteX1302" fmla="*/ 1986283 w 12191853"/>
              <a:gd name="connsiteY1302" fmla="*/ 2457628 h 6860965"/>
              <a:gd name="connsiteX1303" fmla="*/ 1818216 w 12191853"/>
              <a:gd name="connsiteY1303" fmla="*/ 2560890 h 6860965"/>
              <a:gd name="connsiteX1304" fmla="*/ 1755547 w 12191853"/>
              <a:gd name="connsiteY1304" fmla="*/ 2615725 h 6860965"/>
              <a:gd name="connsiteX1305" fmla="*/ 1685756 w 12191853"/>
              <a:gd name="connsiteY1305" fmla="*/ 2729669 h 6860965"/>
              <a:gd name="connsiteX1306" fmla="*/ 1596025 w 12191853"/>
              <a:gd name="connsiteY1306" fmla="*/ 2817975 h 6860965"/>
              <a:gd name="connsiteX1307" fmla="*/ 1483506 w 12191853"/>
              <a:gd name="connsiteY1307" fmla="*/ 2936193 h 6860965"/>
              <a:gd name="connsiteX1308" fmla="*/ 1460005 w 12191853"/>
              <a:gd name="connsiteY1308" fmla="*/ 3055122 h 6860965"/>
              <a:gd name="connsiteX1309" fmla="*/ 1430094 w 12191853"/>
              <a:gd name="connsiteY1309" fmla="*/ 3155534 h 6860965"/>
              <a:gd name="connsiteX1310" fmla="*/ 1363152 w 12191853"/>
              <a:gd name="connsiteY1310" fmla="*/ 3090017 h 6860965"/>
              <a:gd name="connsiteX1311" fmla="*/ 1299771 w 12191853"/>
              <a:gd name="connsiteY1311" fmla="*/ 3049424 h 6860965"/>
              <a:gd name="connsiteX1312" fmla="*/ 1223571 w 12191853"/>
              <a:gd name="connsiteY1312" fmla="*/ 2931921 h 6860965"/>
              <a:gd name="connsiteX1313" fmla="*/ 1175857 w 12191853"/>
              <a:gd name="connsiteY1313" fmla="*/ 2875660 h 6860965"/>
              <a:gd name="connsiteX1314" fmla="*/ 1116749 w 12191853"/>
              <a:gd name="connsiteY1314" fmla="*/ 2854295 h 6860965"/>
              <a:gd name="connsiteX1315" fmla="*/ 1079539 w 12191853"/>
              <a:gd name="connsiteY1315" fmla="*/ 2835691 h 6860965"/>
              <a:gd name="connsiteX1316" fmla="*/ 1079328 w 12191853"/>
              <a:gd name="connsiteY1316" fmla="*/ 2835427 h 6860965"/>
              <a:gd name="connsiteX1317" fmla="*/ 1019767 w 12191853"/>
              <a:gd name="connsiteY1317" fmla="*/ 2845450 h 6860965"/>
              <a:gd name="connsiteX1318" fmla="*/ 934426 w 12191853"/>
              <a:gd name="connsiteY1318" fmla="*/ 2885705 h 6860965"/>
              <a:gd name="connsiteX1319" fmla="*/ 839961 w 12191853"/>
              <a:gd name="connsiteY1319" fmla="*/ 2962995 h 6860965"/>
              <a:gd name="connsiteX1320" fmla="*/ 829763 w 12191853"/>
              <a:gd name="connsiteY1320" fmla="*/ 2973729 h 6860965"/>
              <a:gd name="connsiteX1321" fmla="*/ 783067 w 12191853"/>
              <a:gd name="connsiteY1321" fmla="*/ 3009690 h 6860965"/>
              <a:gd name="connsiteX1322" fmla="*/ 661229 w 12191853"/>
              <a:gd name="connsiteY1322" fmla="*/ 3112207 h 6860965"/>
              <a:gd name="connsiteX1323" fmla="*/ 612923 w 12191853"/>
              <a:gd name="connsiteY1323" fmla="*/ 3176078 h 6860965"/>
              <a:gd name="connsiteX1324" fmla="*/ 598430 w 12191853"/>
              <a:gd name="connsiteY1324" fmla="*/ 3203451 h 6860965"/>
              <a:gd name="connsiteX1325" fmla="*/ 576425 w 12191853"/>
              <a:gd name="connsiteY1325" fmla="*/ 3227068 h 6860965"/>
              <a:gd name="connsiteX1326" fmla="*/ 442241 w 12191853"/>
              <a:gd name="connsiteY1326" fmla="*/ 3327437 h 6860965"/>
              <a:gd name="connsiteX1327" fmla="*/ 429896 w 12191853"/>
              <a:gd name="connsiteY1327" fmla="*/ 3363398 h 6860965"/>
              <a:gd name="connsiteX1328" fmla="*/ 427212 w 12191853"/>
              <a:gd name="connsiteY1328" fmla="*/ 3830356 h 6860965"/>
              <a:gd name="connsiteX1329" fmla="*/ 429896 w 12191853"/>
              <a:gd name="connsiteY1329" fmla="*/ 3958099 h 6860965"/>
              <a:gd name="connsiteX1330" fmla="*/ 444924 w 12191853"/>
              <a:gd name="connsiteY1330" fmla="*/ 3989766 h 6860965"/>
              <a:gd name="connsiteX1331" fmla="*/ 476055 w 12191853"/>
              <a:gd name="connsiteY1331" fmla="*/ 4058468 h 6860965"/>
              <a:gd name="connsiteX1332" fmla="*/ 490547 w 12191853"/>
              <a:gd name="connsiteY1332" fmla="*/ 4037536 h 6860965"/>
              <a:gd name="connsiteX1333" fmla="*/ 477665 w 12191853"/>
              <a:gd name="connsiteY1333" fmla="*/ 3899058 h 6860965"/>
              <a:gd name="connsiteX1334" fmla="*/ 468541 w 12191853"/>
              <a:gd name="connsiteY1334" fmla="*/ 3875442 h 6860965"/>
              <a:gd name="connsiteX1335" fmla="*/ 479275 w 12191853"/>
              <a:gd name="connsiteY1335" fmla="*/ 3884030 h 6860965"/>
              <a:gd name="connsiteX1336" fmla="*/ 503965 w 12191853"/>
              <a:gd name="connsiteY1336" fmla="*/ 4046660 h 6860965"/>
              <a:gd name="connsiteX1337" fmla="*/ 475518 w 12191853"/>
              <a:gd name="connsiteY1337" fmla="*/ 4087989 h 6860965"/>
              <a:gd name="connsiteX1338" fmla="*/ 538853 w 12191853"/>
              <a:gd name="connsiteY1338" fmla="*/ 4089599 h 6860965"/>
              <a:gd name="connsiteX1339" fmla="*/ 590380 w 12191853"/>
              <a:gd name="connsiteY1339" fmla="*/ 4115362 h 6860965"/>
              <a:gd name="connsiteX1340" fmla="*/ 595747 w 12191853"/>
              <a:gd name="connsiteY1340" fmla="*/ 4126096 h 6860965"/>
              <a:gd name="connsiteX1341" fmla="*/ 585549 w 12191853"/>
              <a:gd name="connsiteY1341" fmla="*/ 4122340 h 6860965"/>
              <a:gd name="connsiteX1342" fmla="*/ 504502 w 12191853"/>
              <a:gd name="connsiteY1342" fmla="*/ 4099260 h 6860965"/>
              <a:gd name="connsiteX1343" fmla="*/ 473372 w 12191853"/>
              <a:gd name="connsiteY1343" fmla="*/ 4105701 h 6860965"/>
              <a:gd name="connsiteX1344" fmla="*/ 514700 w 12191853"/>
              <a:gd name="connsiteY1344" fmla="*/ 4135758 h 6860965"/>
              <a:gd name="connsiteX1345" fmla="*/ 560859 w 12191853"/>
              <a:gd name="connsiteY1345" fmla="*/ 4239348 h 6860965"/>
              <a:gd name="connsiteX1346" fmla="*/ 559249 w 12191853"/>
              <a:gd name="connsiteY1346" fmla="*/ 4249545 h 6860965"/>
              <a:gd name="connsiteX1347" fmla="*/ 552271 w 12191853"/>
              <a:gd name="connsiteY1347" fmla="*/ 4242031 h 6860965"/>
              <a:gd name="connsiteX1348" fmla="*/ 500208 w 12191853"/>
              <a:gd name="connsiteY1348" fmla="*/ 4134148 h 6860965"/>
              <a:gd name="connsiteX1349" fmla="*/ 465857 w 12191853"/>
              <a:gd name="connsiteY1349" fmla="*/ 4119656 h 6860965"/>
              <a:gd name="connsiteX1350" fmla="*/ 465857 w 12191853"/>
              <a:gd name="connsiteY1350" fmla="*/ 4171182 h 6860965"/>
              <a:gd name="connsiteX1351" fmla="*/ 452976 w 12191853"/>
              <a:gd name="connsiteY1351" fmla="*/ 4217341 h 6860965"/>
              <a:gd name="connsiteX1352" fmla="*/ 444388 w 12191853"/>
              <a:gd name="connsiteY1352" fmla="*/ 4221635 h 6860965"/>
              <a:gd name="connsiteX1353" fmla="*/ 444924 w 12191853"/>
              <a:gd name="connsiteY1353" fmla="*/ 4212511 h 6860965"/>
              <a:gd name="connsiteX1354" fmla="*/ 454586 w 12191853"/>
              <a:gd name="connsiteY1354" fmla="*/ 4157227 h 6860965"/>
              <a:gd name="connsiteX1355" fmla="*/ 451902 w 12191853"/>
              <a:gd name="connsiteY1355" fmla="*/ 4135221 h 6860965"/>
              <a:gd name="connsiteX1356" fmla="*/ 449218 w 12191853"/>
              <a:gd name="connsiteY1356" fmla="*/ 4125023 h 6860965"/>
              <a:gd name="connsiteX1357" fmla="*/ 440631 w 12191853"/>
              <a:gd name="connsiteY1357" fmla="*/ 4132001 h 6860965"/>
              <a:gd name="connsiteX1358" fmla="*/ 426675 w 12191853"/>
              <a:gd name="connsiteY1358" fmla="*/ 4135758 h 6860965"/>
              <a:gd name="connsiteX1359" fmla="*/ 425602 w 12191853"/>
              <a:gd name="connsiteY1359" fmla="*/ 4134684 h 6860965"/>
              <a:gd name="connsiteX1360" fmla="*/ 404133 w 12191853"/>
              <a:gd name="connsiteY1360" fmla="*/ 4127170 h 6860965"/>
              <a:gd name="connsiteX1361" fmla="*/ 393398 w 12191853"/>
              <a:gd name="connsiteY1361" fmla="*/ 4135221 h 6860965"/>
              <a:gd name="connsiteX1362" fmla="*/ 397692 w 12191853"/>
              <a:gd name="connsiteY1362" fmla="*/ 4204997 h 6860965"/>
              <a:gd name="connsiteX1363" fmla="*/ 397155 w 12191853"/>
              <a:gd name="connsiteY1363" fmla="*/ 4215731 h 6860965"/>
              <a:gd name="connsiteX1364" fmla="*/ 389641 w 12191853"/>
              <a:gd name="connsiteY1364" fmla="*/ 4207144 h 6860965"/>
              <a:gd name="connsiteX1365" fmla="*/ 381590 w 12191853"/>
              <a:gd name="connsiteY1365" fmla="*/ 4137905 h 6860965"/>
              <a:gd name="connsiteX1366" fmla="*/ 379980 w 12191853"/>
              <a:gd name="connsiteY1366" fmla="*/ 4118046 h 6860965"/>
              <a:gd name="connsiteX1367" fmla="*/ 350459 w 12191853"/>
              <a:gd name="connsiteY1367" fmla="*/ 4120729 h 6860965"/>
              <a:gd name="connsiteX1368" fmla="*/ 291419 w 12191853"/>
              <a:gd name="connsiteY1368" fmla="*/ 4220025 h 6860965"/>
              <a:gd name="connsiteX1369" fmla="*/ 284441 w 12191853"/>
              <a:gd name="connsiteY1369" fmla="*/ 4229686 h 6860965"/>
              <a:gd name="connsiteX1370" fmla="*/ 282831 w 12191853"/>
              <a:gd name="connsiteY1370" fmla="*/ 4218952 h 6860965"/>
              <a:gd name="connsiteX1371" fmla="*/ 344018 w 12191853"/>
              <a:gd name="connsiteY1371" fmla="*/ 4108384 h 6860965"/>
              <a:gd name="connsiteX1372" fmla="*/ 381590 w 12191853"/>
              <a:gd name="connsiteY1372" fmla="*/ 4098723 h 6860965"/>
              <a:gd name="connsiteX1373" fmla="*/ 273170 w 12191853"/>
              <a:gd name="connsiteY1373" fmla="*/ 4056321 h 6860965"/>
              <a:gd name="connsiteX1374" fmla="*/ 262972 w 12191853"/>
              <a:gd name="connsiteY1374" fmla="*/ 4052027 h 6860965"/>
              <a:gd name="connsiteX1375" fmla="*/ 272633 w 12191853"/>
              <a:gd name="connsiteY1375" fmla="*/ 4048807 h 6860965"/>
              <a:gd name="connsiteX1376" fmla="*/ 361731 w 12191853"/>
              <a:gd name="connsiteY1376" fmla="*/ 4068666 h 6860965"/>
              <a:gd name="connsiteX1377" fmla="*/ 346703 w 12191853"/>
              <a:gd name="connsiteY1377" fmla="*/ 3972591 h 6860965"/>
              <a:gd name="connsiteX1378" fmla="*/ 369782 w 12191853"/>
              <a:gd name="connsiteY1378" fmla="*/ 3881883 h 6860965"/>
              <a:gd name="connsiteX1379" fmla="*/ 375149 w 12191853"/>
              <a:gd name="connsiteY1379" fmla="*/ 3875978 h 6860965"/>
              <a:gd name="connsiteX1380" fmla="*/ 376760 w 12191853"/>
              <a:gd name="connsiteY1380" fmla="*/ 3884566 h 6860965"/>
              <a:gd name="connsiteX1381" fmla="*/ 359047 w 12191853"/>
              <a:gd name="connsiteY1381" fmla="*/ 3983862 h 6860965"/>
              <a:gd name="connsiteX1382" fmla="*/ 356900 w 12191853"/>
              <a:gd name="connsiteY1382" fmla="*/ 4025190 h 6860965"/>
              <a:gd name="connsiteX1383" fmla="*/ 375149 w 12191853"/>
              <a:gd name="connsiteY1383" fmla="*/ 4059541 h 6860965"/>
              <a:gd name="connsiteX1384" fmla="*/ 418625 w 12191853"/>
              <a:gd name="connsiteY1384" fmla="*/ 3978495 h 6860965"/>
              <a:gd name="connsiteX1385" fmla="*/ 423455 w 12191853"/>
              <a:gd name="connsiteY1385" fmla="*/ 3968834 h 6860965"/>
              <a:gd name="connsiteX1386" fmla="*/ 419161 w 12191853"/>
              <a:gd name="connsiteY1386" fmla="*/ 3745552 h 6860965"/>
              <a:gd name="connsiteX1387" fmla="*/ 418088 w 12191853"/>
              <a:gd name="connsiteY1387" fmla="*/ 3741259 h 6860965"/>
              <a:gd name="connsiteX1388" fmla="*/ 415941 w 12191853"/>
              <a:gd name="connsiteY1388" fmla="*/ 3732671 h 6860965"/>
              <a:gd name="connsiteX1389" fmla="*/ 415941 w 12191853"/>
              <a:gd name="connsiteY1389" fmla="*/ 3560379 h 6860965"/>
              <a:gd name="connsiteX1390" fmla="*/ 418088 w 12191853"/>
              <a:gd name="connsiteY1390" fmla="*/ 3552328 h 6860965"/>
              <a:gd name="connsiteX1391" fmla="*/ 419698 w 12191853"/>
              <a:gd name="connsiteY1391" fmla="*/ 3464840 h 6860965"/>
              <a:gd name="connsiteX1392" fmla="*/ 421308 w 12191853"/>
              <a:gd name="connsiteY1392" fmla="*/ 3371449 h 6860965"/>
              <a:gd name="connsiteX1393" fmla="*/ 407890 w 12191853"/>
              <a:gd name="connsiteY1393" fmla="*/ 3345149 h 6860965"/>
              <a:gd name="connsiteX1394" fmla="*/ 281757 w 12191853"/>
              <a:gd name="connsiteY1394" fmla="*/ 3339245 h 6860965"/>
              <a:gd name="connsiteX1395" fmla="*/ 265119 w 12191853"/>
              <a:gd name="connsiteY1395" fmla="*/ 3355884 h 6860965"/>
              <a:gd name="connsiteX1396" fmla="*/ 171899 w 12191853"/>
              <a:gd name="connsiteY1396" fmla="*/ 3505753 h 6860965"/>
              <a:gd name="connsiteX1397" fmla="*/ 171612 w 12191853"/>
              <a:gd name="connsiteY1397" fmla="*/ 3542189 h 6860965"/>
              <a:gd name="connsiteX1398" fmla="*/ 167453 w 12191853"/>
              <a:gd name="connsiteY1398" fmla="*/ 3787923 h 6860965"/>
              <a:gd name="connsiteX1399" fmla="*/ 190954 w 12191853"/>
              <a:gd name="connsiteY1399" fmla="*/ 3941747 h 6860965"/>
              <a:gd name="connsiteX1400" fmla="*/ 185969 w 12191853"/>
              <a:gd name="connsiteY1400" fmla="*/ 4204530 h 6860965"/>
              <a:gd name="connsiteX1401" fmla="*/ 251487 w 12191853"/>
              <a:gd name="connsiteY1401" fmla="*/ 4515740 h 6860965"/>
              <a:gd name="connsiteX1402" fmla="*/ 257896 w 12191853"/>
              <a:gd name="connsiteY1402" fmla="*/ 4636805 h 6860965"/>
              <a:gd name="connsiteX1403" fmla="*/ 272139 w 12191853"/>
              <a:gd name="connsiteY1403" fmla="*/ 4724399 h 6860965"/>
              <a:gd name="connsiteX1404" fmla="*/ 301337 w 12191853"/>
              <a:gd name="connsiteY1404" fmla="*/ 4688792 h 6860965"/>
              <a:gd name="connsiteX1405" fmla="*/ 490057 w 12191853"/>
              <a:gd name="connsiteY1405" fmla="*/ 4593364 h 6860965"/>
              <a:gd name="connsiteX1406" fmla="*/ 621093 w 12191853"/>
              <a:gd name="connsiteY1406" fmla="*/ 4543513 h 6860965"/>
              <a:gd name="connsiteX1407" fmla="*/ 711536 w 12191853"/>
              <a:gd name="connsiteY1407" fmla="*/ 4488678 h 6860965"/>
              <a:gd name="connsiteX1408" fmla="*/ 1051231 w 12191853"/>
              <a:gd name="connsiteY1408" fmla="*/ 4463040 h 6860965"/>
              <a:gd name="connsiteX1409" fmla="*/ 1116036 w 12191853"/>
              <a:gd name="connsiteY1409" fmla="*/ 4529983 h 6860965"/>
              <a:gd name="connsiteX1410" fmla="*/ 1123870 w 12191853"/>
              <a:gd name="connsiteY1410" fmla="*/ 4634668 h 6860965"/>
              <a:gd name="connsiteX1411" fmla="*/ 1137401 w 12191853"/>
              <a:gd name="connsiteY1411" fmla="*/ 4577696 h 6860965"/>
              <a:gd name="connsiteX1412" fmla="*/ 1069035 w 12191853"/>
              <a:gd name="connsiteY1412" fmla="*/ 4336278 h 6860965"/>
              <a:gd name="connsiteX1413" fmla="*/ 991410 w 12191853"/>
              <a:gd name="connsiteY1413" fmla="*/ 4268624 h 6860965"/>
              <a:gd name="connsiteX1414" fmla="*/ 955091 w 12191853"/>
              <a:gd name="connsiteY1414" fmla="*/ 4207379 h 6860965"/>
              <a:gd name="connsiteX1415" fmla="*/ 878179 w 12191853"/>
              <a:gd name="connsiteY1415" fmla="*/ 3937474 h 6860965"/>
              <a:gd name="connsiteX1416" fmla="*/ 875330 w 12191853"/>
              <a:gd name="connsiteY1416" fmla="*/ 3850592 h 6860965"/>
              <a:gd name="connsiteX1417" fmla="*/ 889573 w 12191853"/>
              <a:gd name="connsiteY1417" fmla="*/ 3824242 h 6860965"/>
              <a:gd name="connsiteX1418" fmla="*/ 959364 w 12191853"/>
              <a:gd name="connsiteY1418" fmla="*/ 3824242 h 6860965"/>
              <a:gd name="connsiteX1419" fmla="*/ 985713 w 12191853"/>
              <a:gd name="connsiteY1419" fmla="*/ 3881214 h 6860965"/>
              <a:gd name="connsiteX1420" fmla="*/ 1008502 w 12191853"/>
              <a:gd name="connsiteY1420" fmla="*/ 3984476 h 6860965"/>
              <a:gd name="connsiteX1421" fmla="*/ 1019184 w 12191853"/>
              <a:gd name="connsiteY1421" fmla="*/ 4132603 h 6860965"/>
              <a:gd name="connsiteX1422" fmla="*/ 1007078 w 12191853"/>
              <a:gd name="connsiteY1422" fmla="*/ 4165362 h 6860965"/>
              <a:gd name="connsiteX1423" fmla="*/ 982864 w 12191853"/>
              <a:gd name="connsiteY1423" fmla="*/ 4140437 h 6860965"/>
              <a:gd name="connsiteX1424" fmla="*/ 955803 w 12191853"/>
              <a:gd name="connsiteY1424" fmla="*/ 4074919 h 6860965"/>
              <a:gd name="connsiteX1425" fmla="*/ 932302 w 12191853"/>
              <a:gd name="connsiteY1425" fmla="*/ 3948868 h 6860965"/>
              <a:gd name="connsiteX1426" fmla="*/ 946545 w 12191853"/>
              <a:gd name="connsiteY1426" fmla="*/ 3918246 h 6860965"/>
              <a:gd name="connsiteX1427" fmla="*/ 967197 w 12191853"/>
              <a:gd name="connsiteY1427" fmla="*/ 3952429 h 6860965"/>
              <a:gd name="connsiteX1428" fmla="*/ 945121 w 12191853"/>
              <a:gd name="connsiteY1428" fmla="*/ 3959550 h 6860965"/>
              <a:gd name="connsiteX1429" fmla="*/ 980728 w 12191853"/>
              <a:gd name="connsiteY1429" fmla="*/ 4090586 h 6860965"/>
              <a:gd name="connsiteX1430" fmla="*/ 992122 w 12191853"/>
              <a:gd name="connsiteY1430" fmla="*/ 4102693 h 6860965"/>
              <a:gd name="connsiteX1431" fmla="*/ 1004941 w 12191853"/>
              <a:gd name="connsiteY1431" fmla="*/ 4072070 h 6860965"/>
              <a:gd name="connsiteX1432" fmla="*/ 960076 w 12191853"/>
              <a:gd name="connsiteY1432" fmla="*/ 3878366 h 6860965"/>
              <a:gd name="connsiteX1433" fmla="*/ 915210 w 12191853"/>
              <a:gd name="connsiteY1433" fmla="*/ 3844895 h 6860965"/>
              <a:gd name="connsiteX1434" fmla="*/ 904528 w 12191853"/>
              <a:gd name="connsiteY1434" fmla="*/ 3868395 h 6860965"/>
              <a:gd name="connsiteX1435" fmla="*/ 907377 w 12191853"/>
              <a:gd name="connsiteY1435" fmla="*/ 3906139 h 6860965"/>
              <a:gd name="connsiteX1436" fmla="*/ 947257 w 12191853"/>
              <a:gd name="connsiteY1436" fmla="*/ 4111951 h 6860965"/>
              <a:gd name="connsiteX1437" fmla="*/ 977167 w 12191853"/>
              <a:gd name="connsiteY1437" fmla="*/ 4215924 h 6860965"/>
              <a:gd name="connsiteX1438" fmla="*/ 1007078 w 12191853"/>
              <a:gd name="connsiteY1438" fmla="*/ 4239425 h 6860965"/>
              <a:gd name="connsiteX1439" fmla="*/ 1030578 w 12191853"/>
              <a:gd name="connsiteY1439" fmla="*/ 4213076 h 6860965"/>
              <a:gd name="connsiteX1440" fmla="*/ 1045534 w 12191853"/>
              <a:gd name="connsiteY1440" fmla="*/ 4131179 h 6860965"/>
              <a:gd name="connsiteX1441" fmla="*/ 1024169 w 12191853"/>
              <a:gd name="connsiteY1441" fmla="*/ 3931064 h 6860965"/>
              <a:gd name="connsiteX1442" fmla="*/ 1024169 w 12191853"/>
              <a:gd name="connsiteY1442" fmla="*/ 3896169 h 6860965"/>
              <a:gd name="connsiteX1443" fmla="*/ 1033427 w 12191853"/>
              <a:gd name="connsiteY1443" fmla="*/ 3880502 h 6860965"/>
              <a:gd name="connsiteX1444" fmla="*/ 1039836 w 12191853"/>
              <a:gd name="connsiteY1444" fmla="*/ 3896169 h 6860965"/>
              <a:gd name="connsiteX1445" fmla="*/ 1052655 w 12191853"/>
              <a:gd name="connsiteY1445" fmla="*/ 3943883 h 6860965"/>
              <a:gd name="connsiteX1446" fmla="*/ 1164463 w 12191853"/>
              <a:gd name="connsiteY1446" fmla="*/ 4170347 h 6860965"/>
              <a:gd name="connsiteX1447" fmla="*/ 1169448 w 12191853"/>
              <a:gd name="connsiteY1447" fmla="*/ 4607607 h 6860965"/>
              <a:gd name="connsiteX1448" fmla="*/ 1207904 w 12191853"/>
              <a:gd name="connsiteY1448" fmla="*/ 4488678 h 6860965"/>
              <a:gd name="connsiteX1449" fmla="*/ 1259891 w 12191853"/>
              <a:gd name="connsiteY1449" fmla="*/ 4434554 h 6860965"/>
              <a:gd name="connsiteX1450" fmla="*/ 1569676 w 12191853"/>
              <a:gd name="connsiteY1450" fmla="*/ 4571287 h 6860965"/>
              <a:gd name="connsiteX1451" fmla="*/ 1752698 w 12191853"/>
              <a:gd name="connsiteY1451" fmla="*/ 4623274 h 6860965"/>
              <a:gd name="connsiteX1452" fmla="*/ 1934296 w 12191853"/>
              <a:gd name="connsiteY1452" fmla="*/ 4774962 h 6860965"/>
              <a:gd name="connsiteX1453" fmla="*/ 1995541 w 12191853"/>
              <a:gd name="connsiteY1453" fmla="*/ 4886057 h 6860965"/>
              <a:gd name="connsiteX1454" fmla="*/ 2009072 w 12191853"/>
              <a:gd name="connsiteY1454" fmla="*/ 4918104 h 6860965"/>
              <a:gd name="connsiteX1455" fmla="*/ 2025451 w 12191853"/>
              <a:gd name="connsiteY1455" fmla="*/ 4973652 h 6860965"/>
              <a:gd name="connsiteX1456" fmla="*/ 2063195 w 12191853"/>
              <a:gd name="connsiteY1456" fmla="*/ 5471444 h 6860965"/>
              <a:gd name="connsiteX1457" fmla="*/ 2063907 w 12191853"/>
              <a:gd name="connsiteY1457" fmla="*/ 5512749 h 6860965"/>
              <a:gd name="connsiteX1458" fmla="*/ 2280401 w 12191853"/>
              <a:gd name="connsiteY1458" fmla="*/ 5487824 h 6860965"/>
              <a:gd name="connsiteX1459" fmla="*/ 2320993 w 12191853"/>
              <a:gd name="connsiteY1459" fmla="*/ 5526992 h 6860965"/>
              <a:gd name="connsiteX1460" fmla="*/ 2327403 w 12191853"/>
              <a:gd name="connsiteY1460" fmla="*/ 5577554 h 6860965"/>
              <a:gd name="connsiteX1461" fmla="*/ 2333100 w 12191853"/>
              <a:gd name="connsiteY1461" fmla="*/ 5563311 h 6860965"/>
              <a:gd name="connsiteX1462" fmla="*/ 2278265 w 12191853"/>
              <a:gd name="connsiteY1462" fmla="*/ 5390971 h 6860965"/>
              <a:gd name="connsiteX1463" fmla="*/ 2264023 w 12191853"/>
              <a:gd name="connsiteY1463" fmla="*/ 5381713 h 6860965"/>
              <a:gd name="connsiteX1464" fmla="*/ 2225566 w 12191853"/>
              <a:gd name="connsiteY1464" fmla="*/ 5341121 h 6860965"/>
              <a:gd name="connsiteX1465" fmla="*/ 2175003 w 12191853"/>
              <a:gd name="connsiteY1465" fmla="*/ 5169493 h 6860965"/>
              <a:gd name="connsiteX1466" fmla="*/ 2211323 w 12191853"/>
              <a:gd name="connsiteY1466" fmla="*/ 5100414 h 6860965"/>
              <a:gd name="connsiteX1467" fmla="*/ 2235536 w 12191853"/>
              <a:gd name="connsiteY1467" fmla="*/ 5131037 h 6860965"/>
              <a:gd name="connsiteX1468" fmla="*/ 2261885 w 12191853"/>
              <a:gd name="connsiteY1468" fmla="*/ 5250678 h 6860965"/>
              <a:gd name="connsiteX1469" fmla="*/ 2258324 w 12191853"/>
              <a:gd name="connsiteY1469" fmla="*/ 5261360 h 6860965"/>
              <a:gd name="connsiteX1470" fmla="*/ 2259037 w 12191853"/>
              <a:gd name="connsiteY1470" fmla="*/ 5252102 h 6860965"/>
              <a:gd name="connsiteX1471" fmla="*/ 2257613 w 12191853"/>
              <a:gd name="connsiteY1471" fmla="*/ 5250678 h 6860965"/>
              <a:gd name="connsiteX1472" fmla="*/ 2224853 w 12191853"/>
              <a:gd name="connsiteY1472" fmla="*/ 5143143 h 6860965"/>
              <a:gd name="connsiteX1473" fmla="*/ 2202777 w 12191853"/>
              <a:gd name="connsiteY1473" fmla="*/ 5130325 h 6860965"/>
              <a:gd name="connsiteX1474" fmla="*/ 2196368 w 12191853"/>
              <a:gd name="connsiteY1474" fmla="*/ 5152401 h 6860965"/>
              <a:gd name="connsiteX1475" fmla="*/ 2234824 w 12191853"/>
              <a:gd name="connsiteY1475" fmla="*/ 5337560 h 6860965"/>
              <a:gd name="connsiteX1476" fmla="*/ 2255477 w 12191853"/>
              <a:gd name="connsiteY1476" fmla="*/ 5360349 h 6860965"/>
              <a:gd name="connsiteX1477" fmla="*/ 2273280 w 12191853"/>
              <a:gd name="connsiteY1477" fmla="*/ 5336136 h 6860965"/>
              <a:gd name="connsiteX1478" fmla="*/ 2273280 w 12191853"/>
              <a:gd name="connsiteY1478" fmla="*/ 5210797 h 6860965"/>
              <a:gd name="connsiteX1479" fmla="*/ 2273280 w 12191853"/>
              <a:gd name="connsiteY1479" fmla="*/ 5150977 h 6860965"/>
              <a:gd name="connsiteX1480" fmla="*/ 2313161 w 12191853"/>
              <a:gd name="connsiteY1480" fmla="*/ 5230737 h 6860965"/>
              <a:gd name="connsiteX1481" fmla="*/ 2368709 w 12191853"/>
              <a:gd name="connsiteY1481" fmla="*/ 5468596 h 6860965"/>
              <a:gd name="connsiteX1482" fmla="*/ 2358026 w 12191853"/>
              <a:gd name="connsiteY1482" fmla="*/ 5559039 h 6860965"/>
              <a:gd name="connsiteX1483" fmla="*/ 2374406 w 12191853"/>
              <a:gd name="connsiteY1483" fmla="*/ 5502067 h 6860965"/>
              <a:gd name="connsiteX1484" fmla="*/ 2406451 w 12191853"/>
              <a:gd name="connsiteY1484" fmla="*/ 5472156 h 6860965"/>
              <a:gd name="connsiteX1485" fmla="*/ 2584489 w 12191853"/>
              <a:gd name="connsiteY1485" fmla="*/ 5548356 h 6860965"/>
              <a:gd name="connsiteX1486" fmla="*/ 2608703 w 12191853"/>
              <a:gd name="connsiteY1486" fmla="*/ 5564736 h 6860965"/>
              <a:gd name="connsiteX1487" fmla="*/ 2804544 w 12191853"/>
              <a:gd name="connsiteY1487" fmla="*/ 5679392 h 6860965"/>
              <a:gd name="connsiteX1488" fmla="*/ 2896411 w 12191853"/>
              <a:gd name="connsiteY1488" fmla="*/ 6066801 h 6860965"/>
              <a:gd name="connsiteX1489" fmla="*/ 2855818 w 12191853"/>
              <a:gd name="connsiteY1489" fmla="*/ 6286855 h 6860965"/>
              <a:gd name="connsiteX1490" fmla="*/ 2849410 w 12191853"/>
              <a:gd name="connsiteY1490" fmla="*/ 6306083 h 6860965"/>
              <a:gd name="connsiteX1491" fmla="*/ 2777482 w 12191853"/>
              <a:gd name="connsiteY1491" fmla="*/ 6415754 h 6860965"/>
              <a:gd name="connsiteX1492" fmla="*/ 2780331 w 12191853"/>
              <a:gd name="connsiteY1492" fmla="*/ 6446377 h 6860965"/>
              <a:gd name="connsiteX1493" fmla="*/ 2844423 w 12191853"/>
              <a:gd name="connsiteY1493" fmla="*/ 6494803 h 6860965"/>
              <a:gd name="connsiteX1494" fmla="*/ 2931307 w 12191853"/>
              <a:gd name="connsiteY1494" fmla="*/ 6540381 h 6860965"/>
              <a:gd name="connsiteX1495" fmla="*/ 2949110 w 12191853"/>
              <a:gd name="connsiteY1495" fmla="*/ 6524001 h 6860965"/>
              <a:gd name="connsiteX1496" fmla="*/ 2907806 w 12191853"/>
              <a:gd name="connsiteY1496" fmla="*/ 6449226 h 6860965"/>
              <a:gd name="connsiteX1497" fmla="*/ 2897835 w 12191853"/>
              <a:gd name="connsiteY1497" fmla="*/ 6413618 h 6860965"/>
              <a:gd name="connsiteX1498" fmla="*/ 2909942 w 12191853"/>
              <a:gd name="connsiteY1498" fmla="*/ 6267627 h 6860965"/>
              <a:gd name="connsiteX1499" fmla="*/ 2912079 w 12191853"/>
              <a:gd name="connsiteY1499" fmla="*/ 6227747 h 6860965"/>
              <a:gd name="connsiteX1500" fmla="*/ 2943412 w 12191853"/>
              <a:gd name="connsiteY1500" fmla="*/ 6147986 h 6860965"/>
              <a:gd name="connsiteX1501" fmla="*/ 3124298 w 12191853"/>
              <a:gd name="connsiteY1501" fmla="*/ 6066801 h 6860965"/>
              <a:gd name="connsiteX1502" fmla="*/ 3174861 w 12191853"/>
              <a:gd name="connsiteY1502" fmla="*/ 6045437 h 6860965"/>
              <a:gd name="connsiteX1503" fmla="*/ 3272425 w 12191853"/>
              <a:gd name="connsiteY1503" fmla="*/ 6073210 h 6860965"/>
              <a:gd name="connsiteX1504" fmla="*/ 3409160 w 12191853"/>
              <a:gd name="connsiteY1504" fmla="*/ 6194988 h 6860965"/>
              <a:gd name="connsiteX1505" fmla="*/ 3425537 w 12191853"/>
              <a:gd name="connsiteY1505" fmla="*/ 6266203 h 6860965"/>
              <a:gd name="connsiteX1506" fmla="*/ 3425537 w 12191853"/>
              <a:gd name="connsiteY1506" fmla="*/ 6285431 h 6860965"/>
              <a:gd name="connsiteX1507" fmla="*/ 3426250 w 12191853"/>
              <a:gd name="connsiteY1507" fmla="*/ 6326736 h 6860965"/>
              <a:gd name="connsiteX1508" fmla="*/ 3392779 w 12191853"/>
              <a:gd name="connsiteY1508" fmla="*/ 6435695 h 6860965"/>
              <a:gd name="connsiteX1509" fmla="*/ 3365006 w 12191853"/>
              <a:gd name="connsiteY1509" fmla="*/ 6504061 h 6860965"/>
              <a:gd name="connsiteX1510" fmla="*/ 3325124 w 12191853"/>
              <a:gd name="connsiteY1510" fmla="*/ 6526850 h 6860965"/>
              <a:gd name="connsiteX1511" fmla="*/ 3228272 w 12191853"/>
              <a:gd name="connsiteY1511" fmla="*/ 6499788 h 6860965"/>
              <a:gd name="connsiteX1512" fmla="*/ 3124298 w 12191853"/>
              <a:gd name="connsiteY1512" fmla="*/ 6454210 h 6860965"/>
              <a:gd name="connsiteX1513" fmla="*/ 3102935 w 12191853"/>
              <a:gd name="connsiteY1513" fmla="*/ 6427861 h 6860965"/>
              <a:gd name="connsiteX1514" fmla="*/ 3069464 w 12191853"/>
              <a:gd name="connsiteY1514" fmla="*/ 6266915 h 6860965"/>
              <a:gd name="connsiteX1515" fmla="*/ 3105782 w 12191853"/>
              <a:gd name="connsiteY1515" fmla="*/ 6204958 h 6860965"/>
              <a:gd name="connsiteX1516" fmla="*/ 3232545 w 12191853"/>
              <a:gd name="connsiteY1516" fmla="*/ 6172199 h 6860965"/>
              <a:gd name="connsiteX1517" fmla="*/ 3277410 w 12191853"/>
              <a:gd name="connsiteY1517" fmla="*/ 6194988 h 6860965"/>
              <a:gd name="connsiteX1518" fmla="*/ 3327263 w 12191853"/>
              <a:gd name="connsiteY1518" fmla="*/ 6291128 h 6860965"/>
              <a:gd name="connsiteX1519" fmla="*/ 3291653 w 12191853"/>
              <a:gd name="connsiteY1519" fmla="*/ 6382283 h 6860965"/>
              <a:gd name="connsiteX1520" fmla="*/ 3238954 w 12191853"/>
              <a:gd name="connsiteY1520" fmla="*/ 6399375 h 6860965"/>
              <a:gd name="connsiteX1521" fmla="*/ 3201210 w 12191853"/>
              <a:gd name="connsiteY1521" fmla="*/ 6389405 h 6860965"/>
              <a:gd name="connsiteX1522" fmla="*/ 3155634 w 12191853"/>
              <a:gd name="connsiteY1522" fmla="*/ 6291128 h 6860965"/>
              <a:gd name="connsiteX1523" fmla="*/ 3201923 w 12191853"/>
              <a:gd name="connsiteY1523" fmla="*/ 6256945 h 6860965"/>
              <a:gd name="connsiteX1524" fmla="*/ 3252486 w 12191853"/>
              <a:gd name="connsiteY1524" fmla="*/ 6279734 h 6860965"/>
              <a:gd name="connsiteX1525" fmla="*/ 3263881 w 12191853"/>
              <a:gd name="connsiteY1525" fmla="*/ 6288992 h 6860965"/>
              <a:gd name="connsiteX1526" fmla="*/ 3217590 w 12191853"/>
              <a:gd name="connsiteY1526" fmla="*/ 6239853 h 6860965"/>
              <a:gd name="connsiteX1527" fmla="*/ 3142815 w 12191853"/>
              <a:gd name="connsiteY1527" fmla="*/ 6280446 h 6860965"/>
              <a:gd name="connsiteX1528" fmla="*/ 3140679 w 12191853"/>
              <a:gd name="connsiteY1528" fmla="*/ 6309644 h 6860965"/>
              <a:gd name="connsiteX1529" fmla="*/ 3169876 w 12191853"/>
              <a:gd name="connsiteY1529" fmla="*/ 6382283 h 6860965"/>
              <a:gd name="connsiteX1530" fmla="*/ 3197650 w 12191853"/>
              <a:gd name="connsiteY1530" fmla="*/ 6410769 h 6860965"/>
              <a:gd name="connsiteX1531" fmla="*/ 3293080 w 12191853"/>
              <a:gd name="connsiteY1531" fmla="*/ 6441392 h 6860965"/>
              <a:gd name="connsiteX1532" fmla="*/ 3337231 w 12191853"/>
              <a:gd name="connsiteY1532" fmla="*/ 6413618 h 6860965"/>
              <a:gd name="connsiteX1533" fmla="*/ 3362868 w 12191853"/>
              <a:gd name="connsiteY1533" fmla="*/ 6261930 h 6860965"/>
              <a:gd name="connsiteX1534" fmla="*/ 3346489 w 12191853"/>
              <a:gd name="connsiteY1534" fmla="*/ 6226322 h 6860965"/>
              <a:gd name="connsiteX1535" fmla="*/ 3247500 w 12191853"/>
              <a:gd name="connsiteY1535" fmla="*/ 6136592 h 6860965"/>
              <a:gd name="connsiteX1536" fmla="*/ 3180558 w 12191853"/>
              <a:gd name="connsiteY1536" fmla="*/ 6126622 h 6860965"/>
              <a:gd name="connsiteX1537" fmla="*/ 3033856 w 12191853"/>
              <a:gd name="connsiteY1537" fmla="*/ 6192852 h 6860965"/>
              <a:gd name="connsiteX1538" fmla="*/ 3018900 w 12191853"/>
              <a:gd name="connsiteY1538" fmla="*/ 6334569 h 6860965"/>
              <a:gd name="connsiteX1539" fmla="*/ 3047387 w 12191853"/>
              <a:gd name="connsiteY1539" fmla="*/ 6393678 h 6860965"/>
              <a:gd name="connsiteX1540" fmla="*/ 3081570 w 12191853"/>
              <a:gd name="connsiteY1540" fmla="*/ 6454210 h 6860965"/>
              <a:gd name="connsiteX1541" fmla="*/ 3228272 w 12191853"/>
              <a:gd name="connsiteY1541" fmla="*/ 6556760 h 6860965"/>
              <a:gd name="connsiteX1542" fmla="*/ 3357884 w 12191853"/>
              <a:gd name="connsiteY1542" fmla="*/ 6555336 h 6860965"/>
              <a:gd name="connsiteX1543" fmla="*/ 3398478 w 12191853"/>
              <a:gd name="connsiteY1543" fmla="*/ 6525425 h 6860965"/>
              <a:gd name="connsiteX1544" fmla="*/ 3443343 w 12191853"/>
              <a:gd name="connsiteY1544" fmla="*/ 6517592 h 6860965"/>
              <a:gd name="connsiteX1545" fmla="*/ 3453311 w 12191853"/>
              <a:gd name="connsiteY1545" fmla="*/ 6520441 h 6860965"/>
              <a:gd name="connsiteX1546" fmla="*/ 3634198 w 12191853"/>
              <a:gd name="connsiteY1546" fmla="*/ 6510470 h 6860965"/>
              <a:gd name="connsiteX1547" fmla="*/ 3711109 w 12191853"/>
              <a:gd name="connsiteY1547" fmla="*/ 6466317 h 6860965"/>
              <a:gd name="connsiteX1548" fmla="*/ 3765946 w 12191853"/>
              <a:gd name="connsiteY1548" fmla="*/ 6431422 h 6860965"/>
              <a:gd name="connsiteX1549" fmla="*/ 3811523 w 12191853"/>
              <a:gd name="connsiteY1549" fmla="*/ 6407921 h 6860965"/>
              <a:gd name="connsiteX1550" fmla="*/ 3862798 w 12191853"/>
              <a:gd name="connsiteY1550" fmla="*/ 6410057 h 6860965"/>
              <a:gd name="connsiteX1551" fmla="*/ 3884874 w 12191853"/>
              <a:gd name="connsiteY1551" fmla="*/ 6409345 h 6860965"/>
              <a:gd name="connsiteX1552" fmla="*/ 4004515 w 12191853"/>
              <a:gd name="connsiteY1552" fmla="*/ 6350237 h 6860965"/>
              <a:gd name="connsiteX1553" fmla="*/ 4010212 w 12191853"/>
              <a:gd name="connsiteY1553" fmla="*/ 6345251 h 6860965"/>
              <a:gd name="connsiteX1554" fmla="*/ 4072882 w 12191853"/>
              <a:gd name="connsiteY1554" fmla="*/ 6249824 h 6860965"/>
              <a:gd name="connsiteX1555" fmla="*/ 4053653 w 12191853"/>
              <a:gd name="connsiteY1555" fmla="*/ 6167927 h 6860965"/>
              <a:gd name="connsiteX1556" fmla="*/ 3964635 w 12191853"/>
              <a:gd name="connsiteY1556" fmla="*/ 6110242 h 6860965"/>
              <a:gd name="connsiteX1557" fmla="*/ 3909087 w 12191853"/>
              <a:gd name="connsiteY1557" fmla="*/ 6109530 h 6860965"/>
              <a:gd name="connsiteX1558" fmla="*/ 3830751 w 12191853"/>
              <a:gd name="connsiteY1558" fmla="*/ 6160805 h 6860965"/>
              <a:gd name="connsiteX1559" fmla="*/ 3811523 w 12191853"/>
              <a:gd name="connsiteY1559" fmla="*/ 6197836 h 6860965"/>
              <a:gd name="connsiteX1560" fmla="*/ 3812235 w 12191853"/>
              <a:gd name="connsiteY1560" fmla="*/ 6283294 h 6860965"/>
              <a:gd name="connsiteX1561" fmla="*/ 3859949 w 12191853"/>
              <a:gd name="connsiteY1561" fmla="*/ 6323175 h 6860965"/>
              <a:gd name="connsiteX1562" fmla="*/ 3961786 w 12191853"/>
              <a:gd name="connsiteY1562" fmla="*/ 6256945 h 6860965"/>
              <a:gd name="connsiteX1563" fmla="*/ 3961786 w 12191853"/>
              <a:gd name="connsiteY1563" fmla="*/ 6214928 h 6860965"/>
              <a:gd name="connsiteX1564" fmla="*/ 3959650 w 12191853"/>
              <a:gd name="connsiteY1564" fmla="*/ 6249824 h 6860965"/>
              <a:gd name="connsiteX1565" fmla="*/ 3948255 w 12191853"/>
              <a:gd name="connsiteY1565" fmla="*/ 6269764 h 6860965"/>
              <a:gd name="connsiteX1566" fmla="*/ 3826478 w 12191853"/>
              <a:gd name="connsiteY1566" fmla="*/ 6261218 h 6860965"/>
              <a:gd name="connsiteX1567" fmla="*/ 3825766 w 12191853"/>
              <a:gd name="connsiteY1567" fmla="*/ 6222762 h 6860965"/>
              <a:gd name="connsiteX1568" fmla="*/ 3882738 w 12191853"/>
              <a:gd name="connsiteY1568" fmla="*/ 6143001 h 6860965"/>
              <a:gd name="connsiteX1569" fmla="*/ 3924042 w 12191853"/>
              <a:gd name="connsiteY1569" fmla="*/ 6132319 h 6860965"/>
              <a:gd name="connsiteX1570" fmla="*/ 4021607 w 12191853"/>
              <a:gd name="connsiteY1570" fmla="*/ 6179321 h 6860965"/>
              <a:gd name="connsiteX1571" fmla="*/ 4033713 w 12191853"/>
              <a:gd name="connsiteY1571" fmla="*/ 6212079 h 6860965"/>
              <a:gd name="connsiteX1572" fmla="*/ 3985287 w 12191853"/>
              <a:gd name="connsiteY1572" fmla="*/ 6344540 h 6860965"/>
              <a:gd name="connsiteX1573" fmla="*/ 3961786 w 12191853"/>
              <a:gd name="connsiteY1573" fmla="*/ 6361631 h 6860965"/>
              <a:gd name="connsiteX1574" fmla="*/ 3836448 w 12191853"/>
              <a:gd name="connsiteY1574" fmla="*/ 6389405 h 6860965"/>
              <a:gd name="connsiteX1575" fmla="*/ 3770930 w 12191853"/>
              <a:gd name="connsiteY1575" fmla="*/ 6373737 h 6860965"/>
              <a:gd name="connsiteX1576" fmla="*/ 3768795 w 12191853"/>
              <a:gd name="connsiteY1576" fmla="*/ 6356646 h 6860965"/>
              <a:gd name="connsiteX1577" fmla="*/ 3759536 w 12191853"/>
              <a:gd name="connsiteY1577" fmla="*/ 6280446 h 6860965"/>
              <a:gd name="connsiteX1578" fmla="*/ 3755975 w 12191853"/>
              <a:gd name="connsiteY1578" fmla="*/ 6241278 h 6860965"/>
              <a:gd name="connsiteX1579" fmla="*/ 3764520 w 12191853"/>
              <a:gd name="connsiteY1579" fmla="*/ 6152259 h 6860965"/>
              <a:gd name="connsiteX1580" fmla="*/ 3775915 w 12191853"/>
              <a:gd name="connsiteY1580" fmla="*/ 6134455 h 6860965"/>
              <a:gd name="connsiteX1581" fmla="*/ 3912649 w 12191853"/>
              <a:gd name="connsiteY1581" fmla="*/ 6046861 h 6860965"/>
              <a:gd name="connsiteX1582" fmla="*/ 3976741 w 12191853"/>
              <a:gd name="connsiteY1582" fmla="*/ 6048285 h 6860965"/>
              <a:gd name="connsiteX1583" fmla="*/ 4013773 w 12191853"/>
              <a:gd name="connsiteY1583" fmla="*/ 6062528 h 6860965"/>
              <a:gd name="connsiteX1584" fmla="*/ 4101367 w 12191853"/>
              <a:gd name="connsiteY1584" fmla="*/ 6120924 h 6860965"/>
              <a:gd name="connsiteX1585" fmla="*/ 4141248 w 12191853"/>
              <a:gd name="connsiteY1585" fmla="*/ 6105969 h 6860965"/>
              <a:gd name="connsiteX1586" fmla="*/ 4245934 w 12191853"/>
              <a:gd name="connsiteY1586" fmla="*/ 5971373 h 6860965"/>
              <a:gd name="connsiteX1587" fmla="*/ 4271571 w 12191853"/>
              <a:gd name="connsiteY1587" fmla="*/ 5947160 h 6860965"/>
              <a:gd name="connsiteX1588" fmla="*/ 4287237 w 12191853"/>
              <a:gd name="connsiteY1588" fmla="*/ 5923659 h 6860965"/>
              <a:gd name="connsiteX1589" fmla="*/ 4302192 w 12191853"/>
              <a:gd name="connsiteY1589" fmla="*/ 5905855 h 6860965"/>
              <a:gd name="connsiteX1590" fmla="*/ 4369136 w 12191853"/>
              <a:gd name="connsiteY1590" fmla="*/ 5894461 h 6860965"/>
              <a:gd name="connsiteX1591" fmla="*/ 4475247 w 12191853"/>
              <a:gd name="connsiteY1591" fmla="*/ 5907992 h 6860965"/>
              <a:gd name="connsiteX1592" fmla="*/ 4564977 w 12191853"/>
              <a:gd name="connsiteY1592" fmla="*/ 5927932 h 6860965"/>
              <a:gd name="connsiteX1593" fmla="*/ 4649009 w 12191853"/>
              <a:gd name="connsiteY1593" fmla="*/ 5958554 h 6860965"/>
              <a:gd name="connsiteX1594" fmla="*/ 4697436 w 12191853"/>
              <a:gd name="connsiteY1594" fmla="*/ 6006268 h 6860965"/>
              <a:gd name="connsiteX1595" fmla="*/ 4752984 w 12191853"/>
              <a:gd name="connsiteY1595" fmla="*/ 6243414 h 6860965"/>
              <a:gd name="connsiteX1596" fmla="*/ 4761530 w 12191853"/>
              <a:gd name="connsiteY1596" fmla="*/ 6269051 h 6860965"/>
              <a:gd name="connsiteX1597" fmla="*/ 4757256 w 12191853"/>
              <a:gd name="connsiteY1597" fmla="*/ 6304659 h 6860965"/>
              <a:gd name="connsiteX1598" fmla="*/ 4671798 w 12191853"/>
              <a:gd name="connsiteY1598" fmla="*/ 6387980 h 6860965"/>
              <a:gd name="connsiteX1599" fmla="*/ 4577083 w 12191853"/>
              <a:gd name="connsiteY1599" fmla="*/ 6477712 h 6860965"/>
              <a:gd name="connsiteX1600" fmla="*/ 4517975 w 12191853"/>
              <a:gd name="connsiteY1600" fmla="*/ 6513319 h 6860965"/>
              <a:gd name="connsiteX1601" fmla="*/ 4514414 w 12191853"/>
              <a:gd name="connsiteY1601" fmla="*/ 6515455 h 6860965"/>
              <a:gd name="connsiteX1602" fmla="*/ 4578508 w 12191853"/>
              <a:gd name="connsiteY1602" fmla="*/ 6524001 h 6860965"/>
              <a:gd name="connsiteX1603" fmla="*/ 4609130 w 12191853"/>
              <a:gd name="connsiteY1603" fmla="*/ 6520441 h 6860965"/>
              <a:gd name="connsiteX1604" fmla="*/ 4632630 w 12191853"/>
              <a:gd name="connsiteY1604" fmla="*/ 6514743 h 6860965"/>
              <a:gd name="connsiteX1605" fmla="*/ 4698862 w 12191853"/>
              <a:gd name="connsiteY1605" fmla="*/ 6518304 h 6860965"/>
              <a:gd name="connsiteX1606" fmla="*/ 4728770 w 12191853"/>
              <a:gd name="connsiteY1606" fmla="*/ 6555336 h 6860965"/>
              <a:gd name="connsiteX1607" fmla="*/ 4859093 w 12191853"/>
              <a:gd name="connsiteY1607" fmla="*/ 6625126 h 6860965"/>
              <a:gd name="connsiteX1608" fmla="*/ 4937431 w 12191853"/>
              <a:gd name="connsiteY1608" fmla="*/ 6621565 h 6860965"/>
              <a:gd name="connsiteX1609" fmla="*/ 5029298 w 12191853"/>
              <a:gd name="connsiteY1609" fmla="*/ 6625839 h 6860965"/>
              <a:gd name="connsiteX1610" fmla="*/ 5065619 w 12191853"/>
              <a:gd name="connsiteY1610" fmla="*/ 6642930 h 6860965"/>
              <a:gd name="connsiteX1611" fmla="*/ 5175289 w 12191853"/>
              <a:gd name="connsiteY1611" fmla="*/ 6670704 h 6860965"/>
              <a:gd name="connsiteX1612" fmla="*/ 5241520 w 12191853"/>
              <a:gd name="connsiteY1612" fmla="*/ 6679250 h 6860965"/>
              <a:gd name="connsiteX1613" fmla="*/ 5278550 w 12191853"/>
              <a:gd name="connsiteY1613" fmla="*/ 6697766 h 6860965"/>
              <a:gd name="connsiteX1614" fmla="*/ 5346918 w 12191853"/>
              <a:gd name="connsiteY1614" fmla="*/ 6733373 h 6860965"/>
              <a:gd name="connsiteX1615" fmla="*/ 5363296 w 12191853"/>
              <a:gd name="connsiteY1615" fmla="*/ 6763283 h 6860965"/>
              <a:gd name="connsiteX1616" fmla="*/ 5279262 w 12191853"/>
              <a:gd name="connsiteY1616" fmla="*/ 6756162 h 6860965"/>
              <a:gd name="connsiteX1617" fmla="*/ 5245791 w 12191853"/>
              <a:gd name="connsiteY1617" fmla="*/ 6760435 h 6860965"/>
              <a:gd name="connsiteX1618" fmla="*/ 5227275 w 12191853"/>
              <a:gd name="connsiteY1618" fmla="*/ 6761859 h 6860965"/>
              <a:gd name="connsiteX1619" fmla="*/ 5159622 w 12191853"/>
              <a:gd name="connsiteY1619" fmla="*/ 6751177 h 6860965"/>
              <a:gd name="connsiteX1620" fmla="*/ 5111195 w 12191853"/>
              <a:gd name="connsiteY1620" fmla="*/ 6759011 h 6860965"/>
              <a:gd name="connsiteX1621" fmla="*/ 5089831 w 12191853"/>
              <a:gd name="connsiteY1621" fmla="*/ 6756162 h 6860965"/>
              <a:gd name="connsiteX1622" fmla="*/ 4966629 w 12191853"/>
              <a:gd name="connsiteY1622" fmla="*/ 6734085 h 6860965"/>
              <a:gd name="connsiteX1623" fmla="*/ 4929597 w 12191853"/>
              <a:gd name="connsiteY1623" fmla="*/ 6720554 h 6860965"/>
              <a:gd name="connsiteX1624" fmla="*/ 4834168 w 12191853"/>
              <a:gd name="connsiteY1624" fmla="*/ 6723403 h 6860965"/>
              <a:gd name="connsiteX1625" fmla="*/ 4721649 w 12191853"/>
              <a:gd name="connsiteY1625" fmla="*/ 6688508 h 6860965"/>
              <a:gd name="connsiteX1626" fmla="*/ 4657556 w 12191853"/>
              <a:gd name="connsiteY1626" fmla="*/ 6664294 h 6860965"/>
              <a:gd name="connsiteX1627" fmla="*/ 4609130 w 12191853"/>
              <a:gd name="connsiteY1627" fmla="*/ 6694205 h 6860965"/>
              <a:gd name="connsiteX1628" fmla="*/ 4604144 w 12191853"/>
              <a:gd name="connsiteY1628" fmla="*/ 6709872 h 6860965"/>
              <a:gd name="connsiteX1629" fmla="*/ 4618388 w 12191853"/>
              <a:gd name="connsiteY1629" fmla="*/ 6716994 h 6860965"/>
              <a:gd name="connsiteX1630" fmla="*/ 4663253 w 12191853"/>
              <a:gd name="connsiteY1630" fmla="*/ 6723403 h 6860965"/>
              <a:gd name="connsiteX1631" fmla="*/ 4767938 w 12191853"/>
              <a:gd name="connsiteY1631" fmla="*/ 6768980 h 6860965"/>
              <a:gd name="connsiteX1632" fmla="*/ 4790016 w 12191853"/>
              <a:gd name="connsiteY1632" fmla="*/ 6778238 h 6860965"/>
              <a:gd name="connsiteX1633" fmla="*/ 4978024 w 12191853"/>
              <a:gd name="connsiteY1633" fmla="*/ 6825240 h 6860965"/>
              <a:gd name="connsiteX1634" fmla="*/ 5025025 w 12191853"/>
              <a:gd name="connsiteY1634" fmla="*/ 6831650 h 6860965"/>
              <a:gd name="connsiteX1635" fmla="*/ 5059209 w 12191853"/>
              <a:gd name="connsiteY1635" fmla="*/ 6827377 h 6860965"/>
              <a:gd name="connsiteX1636" fmla="*/ 5063481 w 12191853"/>
              <a:gd name="connsiteY1636" fmla="*/ 6825240 h 6860965"/>
              <a:gd name="connsiteX1637" fmla="*/ 5094461 w 12191853"/>
              <a:gd name="connsiteY1637" fmla="*/ 6826932 h 6860965"/>
              <a:gd name="connsiteX1638" fmla="*/ 5441870 w 12191853"/>
              <a:gd name="connsiteY1638" fmla="*/ 6763480 h 6860965"/>
              <a:gd name="connsiteX1639" fmla="*/ 6158002 w 12191853"/>
              <a:gd name="connsiteY1639" fmla="*/ 6660208 h 6860965"/>
              <a:gd name="connsiteX1640" fmla="*/ 6731417 w 12191853"/>
              <a:gd name="connsiteY1640" fmla="*/ 6651331 h 6860965"/>
              <a:gd name="connsiteX1641" fmla="*/ 7024381 w 12191853"/>
              <a:gd name="connsiteY1641" fmla="*/ 6613437 h 6860965"/>
              <a:gd name="connsiteX1642" fmla="*/ 8587665 w 12191853"/>
              <a:gd name="connsiteY1642" fmla="*/ 6566516 h 6860965"/>
              <a:gd name="connsiteX1643" fmla="*/ 12191853 w 12191853"/>
              <a:gd name="connsiteY1643" fmla="*/ 6601600 h 6860965"/>
              <a:gd name="connsiteX1644" fmla="*/ 12191853 w 12191853"/>
              <a:gd name="connsiteY1644" fmla="*/ 6859807 h 6860965"/>
              <a:gd name="connsiteX1645" fmla="*/ 4228841 w 12191853"/>
              <a:gd name="connsiteY1645" fmla="*/ 6860848 h 6860965"/>
              <a:gd name="connsiteX1646" fmla="*/ 3964635 w 12191853"/>
              <a:gd name="connsiteY1646" fmla="*/ 6831650 h 6860965"/>
              <a:gd name="connsiteX1647" fmla="*/ 3773066 w 12191853"/>
              <a:gd name="connsiteY1647" fmla="*/ 6853726 h 6860965"/>
              <a:gd name="connsiteX1648" fmla="*/ 3723217 w 12191853"/>
              <a:gd name="connsiteY1648" fmla="*/ 6860848 h 6860965"/>
              <a:gd name="connsiteX1649" fmla="*/ 29296 w 12191853"/>
              <a:gd name="connsiteY1649" fmla="*/ 6860848 h 6860965"/>
              <a:gd name="connsiteX1650" fmla="*/ 810 w 12191853"/>
              <a:gd name="connsiteY1650" fmla="*/ 6832362 h 6860965"/>
              <a:gd name="connsiteX1651" fmla="*/ 810 w 12191853"/>
              <a:gd name="connsiteY1651" fmla="*/ 6549639 h 6860965"/>
              <a:gd name="connsiteX1652" fmla="*/ 4371 w 12191853"/>
              <a:gd name="connsiteY1652" fmla="*/ 6535396 h 6860965"/>
              <a:gd name="connsiteX1653" fmla="*/ 4371 w 12191853"/>
              <a:gd name="connsiteY1653" fmla="*/ 6540381 h 6860965"/>
              <a:gd name="connsiteX1654" fmla="*/ 201636 w 12191853"/>
              <a:gd name="connsiteY1654" fmla="*/ 6520441 h 6860965"/>
              <a:gd name="connsiteX1655" fmla="*/ 206621 w 12191853"/>
              <a:gd name="connsiteY1655" fmla="*/ 6495515 h 6860965"/>
              <a:gd name="connsiteX1656" fmla="*/ 132558 w 12191853"/>
              <a:gd name="connsiteY1656" fmla="*/ 6394390 h 6860965"/>
              <a:gd name="connsiteX1657" fmla="*/ 117603 w 12191853"/>
              <a:gd name="connsiteY1657" fmla="*/ 6373737 h 6860965"/>
              <a:gd name="connsiteX1658" fmla="*/ 30008 w 12191853"/>
              <a:gd name="connsiteY1658" fmla="*/ 6477712 h 6860965"/>
              <a:gd name="connsiteX1659" fmla="*/ 12205 w 12191853"/>
              <a:gd name="connsiteY1659" fmla="*/ 6485545 h 6860965"/>
              <a:gd name="connsiteX1660" fmla="*/ 7220 w 12191853"/>
              <a:gd name="connsiteY1660" fmla="*/ 6467741 h 6860965"/>
              <a:gd name="connsiteX1661" fmla="*/ 75586 w 12191853"/>
              <a:gd name="connsiteY1661" fmla="*/ 6281870 h 6860965"/>
              <a:gd name="connsiteX1662" fmla="*/ 77010 w 12191853"/>
              <a:gd name="connsiteY1662" fmla="*/ 6244126 h 6860965"/>
              <a:gd name="connsiteX1663" fmla="*/ 4371 w 12191853"/>
              <a:gd name="connsiteY1663" fmla="*/ 6209943 h 6860965"/>
              <a:gd name="connsiteX1664" fmla="*/ 4371 w 12191853"/>
              <a:gd name="connsiteY1664" fmla="*/ 6215640 h 6860965"/>
              <a:gd name="connsiteX1665" fmla="*/ 810 w 12191853"/>
              <a:gd name="connsiteY1665" fmla="*/ 6202110 h 6860965"/>
              <a:gd name="connsiteX1666" fmla="*/ 810 w 12191853"/>
              <a:gd name="connsiteY1666" fmla="*/ 32047 h 6860965"/>
              <a:gd name="connsiteX1667" fmla="*/ 2947 w 12191853"/>
              <a:gd name="connsiteY1667" fmla="*/ 0 h 6860965"/>
              <a:gd name="connsiteX0" fmla="*/ 2973323 w 12191853"/>
              <a:gd name="connsiteY0" fmla="*/ 6688508 h 6860965"/>
              <a:gd name="connsiteX1" fmla="*/ 2949110 w 12191853"/>
              <a:gd name="connsiteY1" fmla="*/ 6708448 h 6860965"/>
              <a:gd name="connsiteX2" fmla="*/ 2910653 w 12191853"/>
              <a:gd name="connsiteY2" fmla="*/ 6788209 h 6860965"/>
              <a:gd name="connsiteX3" fmla="*/ 2898547 w 12191853"/>
              <a:gd name="connsiteY3" fmla="*/ 6794618 h 6860965"/>
              <a:gd name="connsiteX4" fmla="*/ 2894275 w 12191853"/>
              <a:gd name="connsiteY4" fmla="*/ 6781087 h 6860965"/>
              <a:gd name="connsiteX5" fmla="*/ 2897122 w 12191853"/>
              <a:gd name="connsiteY5" fmla="*/ 6738358 h 6860965"/>
              <a:gd name="connsiteX6" fmla="*/ 2881455 w 12191853"/>
              <a:gd name="connsiteY6" fmla="*/ 6722691 h 6860965"/>
              <a:gd name="connsiteX7" fmla="*/ 2831605 w 12191853"/>
              <a:gd name="connsiteY7" fmla="*/ 6729812 h 6860965"/>
              <a:gd name="connsiteX8" fmla="*/ 2820211 w 12191853"/>
              <a:gd name="connsiteY8" fmla="*/ 6748328 h 6860965"/>
              <a:gd name="connsiteX9" fmla="*/ 2948398 w 12191853"/>
              <a:gd name="connsiteY9" fmla="*/ 6833786 h 6860965"/>
              <a:gd name="connsiteX10" fmla="*/ 3017477 w 12191853"/>
              <a:gd name="connsiteY10" fmla="*/ 6798179 h 6860965"/>
              <a:gd name="connsiteX11" fmla="*/ 3007506 w 12191853"/>
              <a:gd name="connsiteY11" fmla="*/ 6707736 h 6860965"/>
              <a:gd name="connsiteX12" fmla="*/ 2973323 w 12191853"/>
              <a:gd name="connsiteY12" fmla="*/ 6688508 h 6860965"/>
              <a:gd name="connsiteX13" fmla="*/ 1565403 w 12191853"/>
              <a:gd name="connsiteY13" fmla="*/ 6626551 h 6860965"/>
              <a:gd name="connsiteX14" fmla="*/ 1489915 w 12191853"/>
              <a:gd name="connsiteY14" fmla="*/ 6695629 h 6860965"/>
              <a:gd name="connsiteX15" fmla="*/ 1510567 w 12191853"/>
              <a:gd name="connsiteY15" fmla="*/ 6789633 h 6860965"/>
              <a:gd name="connsiteX16" fmla="*/ 1753410 w 12191853"/>
              <a:gd name="connsiteY16" fmla="*/ 6744768 h 6860965"/>
              <a:gd name="connsiteX17" fmla="*/ 1751274 w 12191853"/>
              <a:gd name="connsiteY17" fmla="*/ 6731949 h 6860965"/>
              <a:gd name="connsiteX18" fmla="*/ 1658694 w 12191853"/>
              <a:gd name="connsiteY18" fmla="*/ 6689220 h 6860965"/>
              <a:gd name="connsiteX19" fmla="*/ 1633057 w 12191853"/>
              <a:gd name="connsiteY19" fmla="*/ 6789633 h 6860965"/>
              <a:gd name="connsiteX20" fmla="*/ 1601010 w 12191853"/>
              <a:gd name="connsiteY20" fmla="*/ 6664294 h 6860965"/>
              <a:gd name="connsiteX21" fmla="*/ 1565403 w 12191853"/>
              <a:gd name="connsiteY21" fmla="*/ 6626551 h 6860965"/>
              <a:gd name="connsiteX22" fmla="*/ 1982100 w 12191853"/>
              <a:gd name="connsiteY22" fmla="*/ 6616314 h 6860965"/>
              <a:gd name="connsiteX23" fmla="*/ 1957085 w 12191853"/>
              <a:gd name="connsiteY23" fmla="*/ 6616581 h 6860965"/>
              <a:gd name="connsiteX24" fmla="*/ 1934296 w 12191853"/>
              <a:gd name="connsiteY24" fmla="*/ 6650051 h 6860965"/>
              <a:gd name="connsiteX25" fmla="*/ 1910795 w 12191853"/>
              <a:gd name="connsiteY25" fmla="*/ 6781799 h 6860965"/>
              <a:gd name="connsiteX26" fmla="*/ 1882309 w 12191853"/>
              <a:gd name="connsiteY26" fmla="*/ 6699190 h 6860965"/>
              <a:gd name="connsiteX27" fmla="*/ 1865218 w 12191853"/>
              <a:gd name="connsiteY27" fmla="*/ 6692068 h 6860965"/>
              <a:gd name="connsiteX28" fmla="*/ 1794003 w 12191853"/>
              <a:gd name="connsiteY28" fmla="*/ 6729812 h 6860965"/>
              <a:gd name="connsiteX29" fmla="*/ 1790442 w 12191853"/>
              <a:gd name="connsiteY29" fmla="*/ 6746904 h 6860965"/>
              <a:gd name="connsiteX30" fmla="*/ 2003375 w 12191853"/>
              <a:gd name="connsiteY30" fmla="*/ 6794618 h 6860965"/>
              <a:gd name="connsiteX31" fmla="*/ 2055362 w 12191853"/>
              <a:gd name="connsiteY31" fmla="*/ 6724115 h 6860965"/>
              <a:gd name="connsiteX32" fmla="*/ 2005511 w 12191853"/>
              <a:gd name="connsiteY32" fmla="*/ 6625126 h 6860965"/>
              <a:gd name="connsiteX33" fmla="*/ 1982100 w 12191853"/>
              <a:gd name="connsiteY33" fmla="*/ 6616314 h 6860965"/>
              <a:gd name="connsiteX34" fmla="*/ 2665674 w 12191853"/>
              <a:gd name="connsiteY34" fmla="*/ 6593079 h 6860965"/>
              <a:gd name="connsiteX35" fmla="*/ 2597308 w 12191853"/>
              <a:gd name="connsiteY35" fmla="*/ 6649339 h 6860965"/>
              <a:gd name="connsiteX36" fmla="*/ 2615111 w 12191853"/>
              <a:gd name="connsiteY36" fmla="*/ 6719842 h 6860965"/>
              <a:gd name="connsiteX37" fmla="*/ 2797421 w 12191853"/>
              <a:gd name="connsiteY37" fmla="*/ 6724827 h 6860965"/>
              <a:gd name="connsiteX38" fmla="*/ 2746148 w 12191853"/>
              <a:gd name="connsiteY38" fmla="*/ 6677825 h 6860965"/>
              <a:gd name="connsiteX39" fmla="*/ 2729055 w 12191853"/>
              <a:gd name="connsiteY39" fmla="*/ 6679962 h 6860965"/>
              <a:gd name="connsiteX40" fmla="*/ 2708403 w 12191853"/>
              <a:gd name="connsiteY40" fmla="*/ 6714857 h 6860965"/>
              <a:gd name="connsiteX41" fmla="*/ 2693449 w 12191853"/>
              <a:gd name="connsiteY41" fmla="*/ 6726964 h 6860965"/>
              <a:gd name="connsiteX42" fmla="*/ 2685616 w 12191853"/>
              <a:gd name="connsiteY42" fmla="*/ 6709872 h 6860965"/>
              <a:gd name="connsiteX43" fmla="*/ 2697010 w 12191853"/>
              <a:gd name="connsiteY43" fmla="*/ 6636521 h 6860965"/>
              <a:gd name="connsiteX44" fmla="*/ 2665674 w 12191853"/>
              <a:gd name="connsiteY44" fmla="*/ 6593079 h 6860965"/>
              <a:gd name="connsiteX45" fmla="*/ 551302 w 12191853"/>
              <a:gd name="connsiteY45" fmla="*/ 6500500 h 6860965"/>
              <a:gd name="connsiteX46" fmla="*/ 522104 w 12191853"/>
              <a:gd name="connsiteY46" fmla="*/ 6518304 h 6860965"/>
              <a:gd name="connsiteX47" fmla="*/ 402463 w 12191853"/>
              <a:gd name="connsiteY47" fmla="*/ 6685659 h 6860965"/>
              <a:gd name="connsiteX48" fmla="*/ 383235 w 12191853"/>
              <a:gd name="connsiteY48" fmla="*/ 6674977 h 6860965"/>
              <a:gd name="connsiteX49" fmla="*/ 403887 w 12191853"/>
              <a:gd name="connsiteY49" fmla="*/ 6576700 h 6860965"/>
              <a:gd name="connsiteX50" fmla="*/ 418842 w 12191853"/>
              <a:gd name="connsiteY50" fmla="*/ 6536107 h 6860965"/>
              <a:gd name="connsiteX51" fmla="*/ 296352 w 12191853"/>
              <a:gd name="connsiteY51" fmla="*/ 6540381 h 6860965"/>
              <a:gd name="connsiteX52" fmla="*/ 252199 w 12191853"/>
              <a:gd name="connsiteY52" fmla="*/ 6536107 h 6860965"/>
              <a:gd name="connsiteX53" fmla="*/ 260033 w 12191853"/>
              <a:gd name="connsiteY53" fmla="*/ 6583822 h 6860965"/>
              <a:gd name="connsiteX54" fmla="*/ 413145 w 12191853"/>
              <a:gd name="connsiteY54" fmla="*/ 6761147 h 6860965"/>
              <a:gd name="connsiteX55" fmla="*/ 501451 w 12191853"/>
              <a:gd name="connsiteY55" fmla="*/ 6779663 h 6860965"/>
              <a:gd name="connsiteX56" fmla="*/ 619668 w 12191853"/>
              <a:gd name="connsiteY56" fmla="*/ 6730525 h 6860965"/>
              <a:gd name="connsiteX57" fmla="*/ 645306 w 12191853"/>
              <a:gd name="connsiteY57" fmla="*/ 6590943 h 6860965"/>
              <a:gd name="connsiteX58" fmla="*/ 551302 w 12191853"/>
              <a:gd name="connsiteY58" fmla="*/ 6500500 h 6860965"/>
              <a:gd name="connsiteX59" fmla="*/ 819816 w 12191853"/>
              <a:gd name="connsiteY59" fmla="*/ 6350771 h 6860965"/>
              <a:gd name="connsiteX60" fmla="*/ 801266 w 12191853"/>
              <a:gd name="connsiteY60" fmla="*/ 6355222 h 6860965"/>
              <a:gd name="connsiteX61" fmla="*/ 755689 w 12191853"/>
              <a:gd name="connsiteY61" fmla="*/ 6424300 h 6860965"/>
              <a:gd name="connsiteX62" fmla="*/ 796993 w 12191853"/>
              <a:gd name="connsiteY62" fmla="*/ 6488394 h 6860965"/>
              <a:gd name="connsiteX63" fmla="*/ 953666 w 12191853"/>
              <a:gd name="connsiteY63" fmla="*/ 6446377 h 6860965"/>
              <a:gd name="connsiteX64" fmla="*/ 943696 w 12191853"/>
              <a:gd name="connsiteY64" fmla="*/ 6420740 h 6860965"/>
              <a:gd name="connsiteX65" fmla="*/ 899543 w 12191853"/>
              <a:gd name="connsiteY65" fmla="*/ 6402223 h 6860965"/>
              <a:gd name="connsiteX66" fmla="*/ 886724 w 12191853"/>
              <a:gd name="connsiteY66" fmla="*/ 6410057 h 6860965"/>
              <a:gd name="connsiteX67" fmla="*/ 873193 w 12191853"/>
              <a:gd name="connsiteY67" fmla="*/ 6471302 h 6860965"/>
              <a:gd name="connsiteX68" fmla="*/ 846132 w 12191853"/>
              <a:gd name="connsiteY68" fmla="*/ 6429285 h 6860965"/>
              <a:gd name="connsiteX69" fmla="*/ 841147 w 12191853"/>
              <a:gd name="connsiteY69" fmla="*/ 6384420 h 6860965"/>
              <a:gd name="connsiteX70" fmla="*/ 819816 w 12191853"/>
              <a:gd name="connsiteY70" fmla="*/ 6350771 h 6860965"/>
              <a:gd name="connsiteX71" fmla="*/ 1123870 w 12191853"/>
              <a:gd name="connsiteY71" fmla="*/ 6323887 h 6860965"/>
              <a:gd name="connsiteX72" fmla="*/ 1098945 w 12191853"/>
              <a:gd name="connsiteY72" fmla="*/ 6355934 h 6860965"/>
              <a:gd name="connsiteX73" fmla="*/ 1092535 w 12191853"/>
              <a:gd name="connsiteY73" fmla="*/ 6439967 h 6860965"/>
              <a:gd name="connsiteX74" fmla="*/ 1083278 w 12191853"/>
              <a:gd name="connsiteY74" fmla="*/ 6449938 h 6860965"/>
              <a:gd name="connsiteX75" fmla="*/ 1075444 w 12191853"/>
              <a:gd name="connsiteY75" fmla="*/ 6440680 h 6860965"/>
              <a:gd name="connsiteX76" fmla="*/ 1056216 w 12191853"/>
              <a:gd name="connsiteY76" fmla="*/ 6380147 h 6860965"/>
              <a:gd name="connsiteX77" fmla="*/ 985001 w 12191853"/>
              <a:gd name="connsiteY77" fmla="*/ 6424300 h 6860965"/>
              <a:gd name="connsiteX78" fmla="*/ 1170872 w 12191853"/>
              <a:gd name="connsiteY78" fmla="*/ 6450650 h 6860965"/>
              <a:gd name="connsiteX79" fmla="*/ 1188676 w 12191853"/>
              <a:gd name="connsiteY79" fmla="*/ 6375874 h 6860965"/>
              <a:gd name="connsiteX80" fmla="*/ 1123870 w 12191853"/>
              <a:gd name="connsiteY80" fmla="*/ 6323887 h 6860965"/>
              <a:gd name="connsiteX81" fmla="*/ 3260319 w 12191853"/>
              <a:gd name="connsiteY81" fmla="*/ 6303235 h 6860965"/>
              <a:gd name="connsiteX82" fmla="*/ 3245364 w 12191853"/>
              <a:gd name="connsiteY82" fmla="*/ 6316054 h 6860965"/>
              <a:gd name="connsiteX83" fmla="*/ 3239667 w 12191853"/>
              <a:gd name="connsiteY83" fmla="*/ 6323175 h 6860965"/>
              <a:gd name="connsiteX84" fmla="*/ 3260319 w 12191853"/>
              <a:gd name="connsiteY84" fmla="*/ 6303235 h 6860965"/>
              <a:gd name="connsiteX85" fmla="*/ 3911223 w 12191853"/>
              <a:gd name="connsiteY85" fmla="*/ 6192852 h 6860965"/>
              <a:gd name="connsiteX86" fmla="*/ 3876328 w 12191853"/>
              <a:gd name="connsiteY86" fmla="*/ 6227035 h 6860965"/>
              <a:gd name="connsiteX87" fmla="*/ 3938997 w 12191853"/>
              <a:gd name="connsiteY87" fmla="*/ 6199973 h 6860965"/>
              <a:gd name="connsiteX88" fmla="*/ 3948255 w 12191853"/>
              <a:gd name="connsiteY88" fmla="*/ 6204246 h 6860965"/>
              <a:gd name="connsiteX89" fmla="*/ 3911223 w 12191853"/>
              <a:gd name="connsiteY89" fmla="*/ 6192852 h 6860965"/>
              <a:gd name="connsiteX90" fmla="*/ 1729197 w 12191853"/>
              <a:gd name="connsiteY90" fmla="*/ 6057543 h 6860965"/>
              <a:gd name="connsiteX91" fmla="*/ 1612405 w 12191853"/>
              <a:gd name="connsiteY91" fmla="*/ 6156532 h 6860965"/>
              <a:gd name="connsiteX92" fmla="*/ 1614541 w 12191853"/>
              <a:gd name="connsiteY92" fmla="*/ 6177896 h 6860965"/>
              <a:gd name="connsiteX93" fmla="*/ 1705696 w 12191853"/>
              <a:gd name="connsiteY93" fmla="*/ 6294689 h 6860965"/>
              <a:gd name="connsiteX94" fmla="*/ 1807534 w 12191853"/>
              <a:gd name="connsiteY94" fmla="*/ 6412194 h 6860965"/>
              <a:gd name="connsiteX95" fmla="*/ 1934296 w 12191853"/>
              <a:gd name="connsiteY95" fmla="*/ 6454210 h 6860965"/>
              <a:gd name="connsiteX96" fmla="*/ 1952812 w 12191853"/>
              <a:gd name="connsiteY96" fmla="*/ 6449938 h 6860965"/>
              <a:gd name="connsiteX97" fmla="*/ 1944979 w 12191853"/>
              <a:gd name="connsiteY97" fmla="*/ 6433558 h 6860965"/>
              <a:gd name="connsiteX98" fmla="*/ 1913644 w 12191853"/>
              <a:gd name="connsiteY98" fmla="*/ 6376586 h 6860965"/>
              <a:gd name="connsiteX99" fmla="*/ 1889431 w 12191853"/>
              <a:gd name="connsiteY99" fmla="*/ 6356646 h 6860965"/>
              <a:gd name="connsiteX100" fmla="*/ 1769078 w 12191853"/>
              <a:gd name="connsiteY100" fmla="*/ 6270476 h 6860965"/>
              <a:gd name="connsiteX101" fmla="*/ 1737743 w 12191853"/>
              <a:gd name="connsiteY101" fmla="*/ 6144425 h 6860965"/>
              <a:gd name="connsiteX102" fmla="*/ 1737743 w 12191853"/>
              <a:gd name="connsiteY102" fmla="*/ 6059680 h 6860965"/>
              <a:gd name="connsiteX103" fmla="*/ 1729197 w 12191853"/>
              <a:gd name="connsiteY103" fmla="*/ 6057543 h 6860965"/>
              <a:gd name="connsiteX104" fmla="*/ 4395484 w 12191853"/>
              <a:gd name="connsiteY104" fmla="*/ 5988465 h 6860965"/>
              <a:gd name="connsiteX105" fmla="*/ 4353468 w 12191853"/>
              <a:gd name="connsiteY105" fmla="*/ 5994874 h 6860965"/>
              <a:gd name="connsiteX106" fmla="*/ 4291510 w 12191853"/>
              <a:gd name="connsiteY106" fmla="*/ 6133031 h 6860965"/>
              <a:gd name="connsiteX107" fmla="*/ 4287950 w 12191853"/>
              <a:gd name="connsiteY107" fmla="*/ 6167214 h 6860965"/>
              <a:gd name="connsiteX108" fmla="*/ 4266586 w 12191853"/>
              <a:gd name="connsiteY108" fmla="*/ 6212792 h 6860965"/>
              <a:gd name="connsiteX109" fmla="*/ 4267298 w 12191853"/>
              <a:gd name="connsiteY109" fmla="*/ 6268339 h 6860965"/>
              <a:gd name="connsiteX110" fmla="*/ 4275131 w 12191853"/>
              <a:gd name="connsiteY110" fmla="*/ 6291840 h 6860965"/>
              <a:gd name="connsiteX111" fmla="*/ 4324982 w 12191853"/>
              <a:gd name="connsiteY111" fmla="*/ 6410769 h 6860965"/>
              <a:gd name="connsiteX112" fmla="*/ 4327831 w 12191853"/>
              <a:gd name="connsiteY112" fmla="*/ 6420027 h 6860965"/>
              <a:gd name="connsiteX113" fmla="*/ 4364151 w 12191853"/>
              <a:gd name="connsiteY113" fmla="*/ 6512607 h 6860965"/>
              <a:gd name="connsiteX114" fmla="*/ 4455306 w 12191853"/>
              <a:gd name="connsiteY114" fmla="*/ 6526138 h 6860965"/>
              <a:gd name="connsiteX115" fmla="*/ 4474534 w 12191853"/>
              <a:gd name="connsiteY115" fmla="*/ 6519016 h 6860965"/>
              <a:gd name="connsiteX116" fmla="*/ 4447471 w 12191853"/>
              <a:gd name="connsiteY116" fmla="*/ 6502637 h 6860965"/>
              <a:gd name="connsiteX117" fmla="*/ 4373407 w 12191853"/>
              <a:gd name="connsiteY117" fmla="*/ 6403648 h 6860965"/>
              <a:gd name="connsiteX118" fmla="*/ 4312876 w 12191853"/>
              <a:gd name="connsiteY118" fmla="*/ 6304659 h 6860965"/>
              <a:gd name="connsiteX119" fmla="*/ 4307891 w 12191853"/>
              <a:gd name="connsiteY119" fmla="*/ 6268339 h 6860965"/>
              <a:gd name="connsiteX120" fmla="*/ 4393350 w 12191853"/>
              <a:gd name="connsiteY120" fmla="*/ 6074635 h 6860965"/>
              <a:gd name="connsiteX121" fmla="*/ 4445335 w 12191853"/>
              <a:gd name="connsiteY121" fmla="*/ 6051134 h 6860965"/>
              <a:gd name="connsiteX122" fmla="*/ 4536491 w 12191853"/>
              <a:gd name="connsiteY122" fmla="*/ 6078195 h 6860965"/>
              <a:gd name="connsiteX123" fmla="*/ 4588478 w 12191853"/>
              <a:gd name="connsiteY123" fmla="*/ 6099560 h 6860965"/>
              <a:gd name="connsiteX124" fmla="*/ 4627647 w 12191853"/>
              <a:gd name="connsiteY124" fmla="*/ 6170775 h 6860965"/>
              <a:gd name="connsiteX125" fmla="*/ 4621948 w 12191853"/>
              <a:gd name="connsiteY125" fmla="*/ 6270476 h 6860965"/>
              <a:gd name="connsiteX126" fmla="*/ 4602008 w 12191853"/>
              <a:gd name="connsiteY126" fmla="*/ 6308220 h 6860965"/>
              <a:gd name="connsiteX127" fmla="*/ 4505155 w 12191853"/>
              <a:gd name="connsiteY127" fmla="*/ 6343115 h 6860965"/>
              <a:gd name="connsiteX128" fmla="*/ 4503020 w 12191853"/>
              <a:gd name="connsiteY128" fmla="*/ 6342403 h 6860965"/>
              <a:gd name="connsiteX129" fmla="*/ 4435366 w 12191853"/>
              <a:gd name="connsiteY129" fmla="*/ 6204246 h 6860965"/>
              <a:gd name="connsiteX130" fmla="*/ 4478094 w 12191853"/>
              <a:gd name="connsiteY130" fmla="*/ 6153684 h 6860965"/>
              <a:gd name="connsiteX131" fmla="*/ 4532218 w 12191853"/>
              <a:gd name="connsiteY131" fmla="*/ 6191427 h 6860965"/>
              <a:gd name="connsiteX132" fmla="*/ 4545749 w 12191853"/>
              <a:gd name="connsiteY132" fmla="*/ 6218489 h 6860965"/>
              <a:gd name="connsiteX133" fmla="*/ 4524383 w 12191853"/>
              <a:gd name="connsiteY133" fmla="*/ 6244839 h 6860965"/>
              <a:gd name="connsiteX134" fmla="*/ 4503020 w 12191853"/>
              <a:gd name="connsiteY134" fmla="*/ 6253384 h 6860965"/>
              <a:gd name="connsiteX135" fmla="*/ 4507293 w 12191853"/>
              <a:gd name="connsiteY135" fmla="*/ 6269051 h 6860965"/>
              <a:gd name="connsiteX136" fmla="*/ 4530794 w 12191853"/>
              <a:gd name="connsiteY136" fmla="*/ 6266915 h 6860965"/>
              <a:gd name="connsiteX137" fmla="*/ 4561415 w 12191853"/>
              <a:gd name="connsiteY137" fmla="*/ 6188579 h 6860965"/>
              <a:gd name="connsiteX138" fmla="*/ 4505868 w 12191853"/>
              <a:gd name="connsiteY138" fmla="*/ 6142289 h 6860965"/>
              <a:gd name="connsiteX139" fmla="*/ 4485928 w 12191853"/>
              <a:gd name="connsiteY139" fmla="*/ 6139441 h 6860965"/>
              <a:gd name="connsiteX140" fmla="*/ 4416136 w 12191853"/>
              <a:gd name="connsiteY140" fmla="*/ 6187867 h 6860965"/>
              <a:gd name="connsiteX141" fmla="*/ 4406879 w 12191853"/>
              <a:gd name="connsiteY141" fmla="*/ 6227035 h 6860965"/>
              <a:gd name="connsiteX142" fmla="*/ 4431093 w 12191853"/>
              <a:gd name="connsiteY142" fmla="*/ 6350237 h 6860965"/>
              <a:gd name="connsiteX143" fmla="*/ 4475247 w 12191853"/>
              <a:gd name="connsiteY143" fmla="*/ 6401511 h 6860965"/>
              <a:gd name="connsiteX144" fmla="*/ 4555007 w 12191853"/>
              <a:gd name="connsiteY144" fmla="*/ 6401511 h 6860965"/>
              <a:gd name="connsiteX145" fmla="*/ 4666102 w 12191853"/>
              <a:gd name="connsiteY145" fmla="*/ 6291128 h 6860965"/>
              <a:gd name="connsiteX146" fmla="*/ 4681057 w 12191853"/>
              <a:gd name="connsiteY146" fmla="*/ 6275461 h 6860965"/>
              <a:gd name="connsiteX147" fmla="*/ 4684617 w 12191853"/>
              <a:gd name="connsiteY147" fmla="*/ 6250536 h 6860965"/>
              <a:gd name="connsiteX148" fmla="*/ 4653995 w 12191853"/>
              <a:gd name="connsiteY148" fmla="*/ 6105969 h 6860965"/>
              <a:gd name="connsiteX149" fmla="*/ 4569250 w 12191853"/>
              <a:gd name="connsiteY149" fmla="*/ 6016238 h 6860965"/>
              <a:gd name="connsiteX150" fmla="*/ 4395484 w 12191853"/>
              <a:gd name="connsiteY150" fmla="*/ 5988465 h 6860965"/>
              <a:gd name="connsiteX151" fmla="*/ 1931448 w 12191853"/>
              <a:gd name="connsiteY151" fmla="*/ 5935766 h 6860965"/>
              <a:gd name="connsiteX152" fmla="*/ 1904386 w 12191853"/>
              <a:gd name="connsiteY152" fmla="*/ 6281158 h 6860965"/>
              <a:gd name="connsiteX153" fmla="*/ 1911507 w 12191853"/>
              <a:gd name="connsiteY153" fmla="*/ 6323175 h 6860965"/>
              <a:gd name="connsiteX154" fmla="*/ 1908659 w 12191853"/>
              <a:gd name="connsiteY154" fmla="*/ 6281870 h 6860965"/>
              <a:gd name="connsiteX155" fmla="*/ 1931448 w 12191853"/>
              <a:gd name="connsiteY155" fmla="*/ 5935766 h 6860965"/>
              <a:gd name="connsiteX156" fmla="*/ 2323843 w 12191853"/>
              <a:gd name="connsiteY156" fmla="*/ 5623132 h 6860965"/>
              <a:gd name="connsiteX157" fmla="*/ 2254051 w 12191853"/>
              <a:gd name="connsiteY157" fmla="*/ 5707878 h 6860965"/>
              <a:gd name="connsiteX158" fmla="*/ 2224142 w 12191853"/>
              <a:gd name="connsiteY158" fmla="*/ 5848171 h 6860965"/>
              <a:gd name="connsiteX159" fmla="*/ 2200641 w 12191853"/>
              <a:gd name="connsiteY159" fmla="*/ 5865975 h 6860965"/>
              <a:gd name="connsiteX160" fmla="*/ 2133699 w 12191853"/>
              <a:gd name="connsiteY160" fmla="*/ 5853868 h 6860965"/>
              <a:gd name="connsiteX161" fmla="*/ 2037558 w 12191853"/>
              <a:gd name="connsiteY161" fmla="*/ 5816836 h 6860965"/>
              <a:gd name="connsiteX162" fmla="*/ 2135835 w 12191853"/>
              <a:gd name="connsiteY162" fmla="*/ 6004844 h 6860965"/>
              <a:gd name="connsiteX163" fmla="*/ 2217020 w 12191853"/>
              <a:gd name="connsiteY163" fmla="*/ 5899446 h 6860965"/>
              <a:gd name="connsiteX164" fmla="*/ 2212748 w 12191853"/>
              <a:gd name="connsiteY164" fmla="*/ 5940751 h 6860965"/>
              <a:gd name="connsiteX165" fmla="*/ 2189247 w 12191853"/>
              <a:gd name="connsiteY165" fmla="*/ 6164366 h 6860965"/>
              <a:gd name="connsiteX166" fmla="*/ 2177852 w 12191853"/>
              <a:gd name="connsiteY166" fmla="*/ 6185730 h 6860965"/>
              <a:gd name="connsiteX167" fmla="*/ 2118031 w 12191853"/>
              <a:gd name="connsiteY167" fmla="*/ 6167927 h 6860965"/>
              <a:gd name="connsiteX168" fmla="*/ 2113046 w 12191853"/>
              <a:gd name="connsiteY168" fmla="*/ 6130182 h 6860965"/>
              <a:gd name="connsiteX169" fmla="*/ 2090969 w 12191853"/>
              <a:gd name="connsiteY169" fmla="*/ 6101696 h 6860965"/>
              <a:gd name="connsiteX170" fmla="*/ 1998390 w 12191853"/>
              <a:gd name="connsiteY170" fmla="*/ 6077483 h 6860965"/>
              <a:gd name="connsiteX171" fmla="*/ 1980586 w 12191853"/>
              <a:gd name="connsiteY171" fmla="*/ 6095999 h 6860965"/>
              <a:gd name="connsiteX172" fmla="*/ 2051089 w 12191853"/>
              <a:gd name="connsiteY172" fmla="*/ 6201397 h 6860965"/>
              <a:gd name="connsiteX173" fmla="*/ 2070317 w 12191853"/>
              <a:gd name="connsiteY173" fmla="*/ 6246263 h 6860965"/>
              <a:gd name="connsiteX174" fmla="*/ 2098803 w 12191853"/>
              <a:gd name="connsiteY174" fmla="*/ 6293977 h 6860965"/>
              <a:gd name="connsiteX175" fmla="*/ 2168595 w 12191853"/>
              <a:gd name="connsiteY175" fmla="*/ 6324599 h 6860965"/>
              <a:gd name="connsiteX176" fmla="*/ 2169307 w 12191853"/>
              <a:gd name="connsiteY176" fmla="*/ 6400799 h 6860965"/>
              <a:gd name="connsiteX177" fmla="*/ 2174292 w 12191853"/>
              <a:gd name="connsiteY177" fmla="*/ 6396526 h 6860965"/>
              <a:gd name="connsiteX178" fmla="*/ 2182837 w 12191853"/>
              <a:gd name="connsiteY178" fmla="*/ 6331721 h 6860965"/>
              <a:gd name="connsiteX179" fmla="*/ 2243369 w 12191853"/>
              <a:gd name="connsiteY179" fmla="*/ 6282582 h 6860965"/>
              <a:gd name="connsiteX180" fmla="*/ 2272567 w 12191853"/>
              <a:gd name="connsiteY180" fmla="*/ 6311780 h 6860965"/>
              <a:gd name="connsiteX181" fmla="*/ 2295357 w 12191853"/>
              <a:gd name="connsiteY181" fmla="*/ 6331721 h 6860965"/>
              <a:gd name="connsiteX182" fmla="*/ 2348055 w 12191853"/>
              <a:gd name="connsiteY182" fmla="*/ 6328872 h 6860965"/>
              <a:gd name="connsiteX183" fmla="*/ 2366571 w 12191853"/>
              <a:gd name="connsiteY183" fmla="*/ 6312493 h 6860965"/>
              <a:gd name="connsiteX184" fmla="*/ 2397194 w 12191853"/>
              <a:gd name="connsiteY184" fmla="*/ 6287568 h 6860965"/>
              <a:gd name="connsiteX185" fmla="*/ 2434937 w 12191853"/>
              <a:gd name="connsiteY185" fmla="*/ 6284719 h 6860965"/>
              <a:gd name="connsiteX186" fmla="*/ 2461288 w 12191853"/>
              <a:gd name="connsiteY186" fmla="*/ 6302523 h 6860965"/>
              <a:gd name="connsiteX187" fmla="*/ 2479804 w 12191853"/>
              <a:gd name="connsiteY187" fmla="*/ 6319614 h 6860965"/>
              <a:gd name="connsiteX188" fmla="*/ 2490485 w 12191853"/>
              <a:gd name="connsiteY188" fmla="*/ 6336706 h 6860965"/>
              <a:gd name="connsiteX189" fmla="*/ 2474818 w 12191853"/>
              <a:gd name="connsiteY189" fmla="*/ 6387980 h 6860965"/>
              <a:gd name="connsiteX190" fmla="*/ 2494758 w 12191853"/>
              <a:gd name="connsiteY190" fmla="*/ 6349525 h 6860965"/>
              <a:gd name="connsiteX191" fmla="*/ 2539624 w 12191853"/>
              <a:gd name="connsiteY191" fmla="*/ 6311780 h 6860965"/>
              <a:gd name="connsiteX192" fmla="*/ 2560276 w 12191853"/>
              <a:gd name="connsiteY192" fmla="*/ 6291128 h 6860965"/>
              <a:gd name="connsiteX193" fmla="*/ 2564550 w 12191853"/>
              <a:gd name="connsiteY193" fmla="*/ 6261218 h 6860965"/>
              <a:gd name="connsiteX194" fmla="*/ 2593036 w 12191853"/>
              <a:gd name="connsiteY194" fmla="*/ 6225610 h 6860965"/>
              <a:gd name="connsiteX195" fmla="*/ 2656417 w 12191853"/>
              <a:gd name="connsiteY195" fmla="*/ 6143713 h 6860965"/>
              <a:gd name="connsiteX196" fmla="*/ 2641461 w 12191853"/>
              <a:gd name="connsiteY196" fmla="*/ 6129470 h 6860965"/>
              <a:gd name="connsiteX197" fmla="*/ 2590187 w 12191853"/>
              <a:gd name="connsiteY197" fmla="*/ 6141577 h 6860965"/>
              <a:gd name="connsiteX198" fmla="*/ 2541048 w 12191853"/>
              <a:gd name="connsiteY198" fmla="*/ 6188579 h 6860965"/>
              <a:gd name="connsiteX199" fmla="*/ 2536063 w 12191853"/>
              <a:gd name="connsiteY199" fmla="*/ 6191427 h 6860965"/>
              <a:gd name="connsiteX200" fmla="*/ 2541760 w 12191853"/>
              <a:gd name="connsiteY200" fmla="*/ 6098848 h 6860965"/>
              <a:gd name="connsiteX201" fmla="*/ 2543896 w 12191853"/>
              <a:gd name="connsiteY201" fmla="*/ 6084605 h 6860965"/>
              <a:gd name="connsiteX202" fmla="*/ 2546033 w 12191853"/>
              <a:gd name="connsiteY202" fmla="*/ 5969949 h 6860965"/>
              <a:gd name="connsiteX203" fmla="*/ 2552442 w 12191853"/>
              <a:gd name="connsiteY203" fmla="*/ 5959979 h 6860965"/>
              <a:gd name="connsiteX204" fmla="*/ 2626506 w 12191853"/>
              <a:gd name="connsiteY204" fmla="*/ 5831079 h 6860965"/>
              <a:gd name="connsiteX205" fmla="*/ 2555291 w 12191853"/>
              <a:gd name="connsiteY205" fmla="*/ 5855293 h 6860965"/>
              <a:gd name="connsiteX206" fmla="*/ 2531790 w 12191853"/>
              <a:gd name="connsiteY206" fmla="*/ 5838913 h 6860965"/>
              <a:gd name="connsiteX207" fmla="*/ 2518259 w 12191853"/>
              <a:gd name="connsiteY207" fmla="*/ 5762001 h 6860965"/>
              <a:gd name="connsiteX208" fmla="*/ 2362298 w 12191853"/>
              <a:gd name="connsiteY208" fmla="*/ 5640223 h 6860965"/>
              <a:gd name="connsiteX209" fmla="*/ 2449893 w 12191853"/>
              <a:gd name="connsiteY209" fmla="*/ 5685801 h 6860965"/>
              <a:gd name="connsiteX210" fmla="*/ 2496183 w 12191853"/>
              <a:gd name="connsiteY210" fmla="*/ 5734227 h 6860965"/>
              <a:gd name="connsiteX211" fmla="*/ 2523244 w 12191853"/>
              <a:gd name="connsiteY211" fmla="*/ 5843898 h 6860965"/>
              <a:gd name="connsiteX212" fmla="*/ 2506865 w 12191853"/>
              <a:gd name="connsiteY212" fmla="*/ 5863126 h 6860965"/>
              <a:gd name="connsiteX213" fmla="*/ 2438498 w 12191853"/>
              <a:gd name="connsiteY213" fmla="*/ 5866687 h 6860965"/>
              <a:gd name="connsiteX214" fmla="*/ 2429952 w 12191853"/>
              <a:gd name="connsiteY214" fmla="*/ 5884491 h 6860965"/>
              <a:gd name="connsiteX215" fmla="*/ 2485501 w 12191853"/>
              <a:gd name="connsiteY215" fmla="*/ 5959266 h 6860965"/>
              <a:gd name="connsiteX216" fmla="*/ 2533926 w 12191853"/>
              <a:gd name="connsiteY216" fmla="*/ 5996298 h 6860965"/>
              <a:gd name="connsiteX217" fmla="*/ 2525380 w 12191853"/>
              <a:gd name="connsiteY217" fmla="*/ 6194276 h 6860965"/>
              <a:gd name="connsiteX218" fmla="*/ 2474106 w 12191853"/>
              <a:gd name="connsiteY218" fmla="*/ 6207095 h 6860965"/>
              <a:gd name="connsiteX219" fmla="*/ 2459151 w 12191853"/>
              <a:gd name="connsiteY219" fmla="*/ 6180033 h 6860965"/>
              <a:gd name="connsiteX220" fmla="*/ 2436362 w 12191853"/>
              <a:gd name="connsiteY220" fmla="*/ 6161517 h 6860965"/>
              <a:gd name="connsiteX221" fmla="*/ 2388648 w 12191853"/>
              <a:gd name="connsiteY221" fmla="*/ 6163653 h 6860965"/>
              <a:gd name="connsiteX222" fmla="*/ 2365860 w 12191853"/>
              <a:gd name="connsiteY222" fmla="*/ 6184306 h 6860965"/>
              <a:gd name="connsiteX223" fmla="*/ 2330964 w 12191853"/>
              <a:gd name="connsiteY223" fmla="*/ 6214216 h 6860965"/>
              <a:gd name="connsiteX224" fmla="*/ 2301053 w 12191853"/>
              <a:gd name="connsiteY224" fmla="*/ 6210655 h 6860965"/>
              <a:gd name="connsiteX225" fmla="*/ 2282538 w 12191853"/>
              <a:gd name="connsiteY225" fmla="*/ 6190715 h 6860965"/>
              <a:gd name="connsiteX226" fmla="*/ 2241946 w 12191853"/>
              <a:gd name="connsiteY226" fmla="*/ 6151547 h 6860965"/>
              <a:gd name="connsiteX227" fmla="*/ 2206337 w 12191853"/>
              <a:gd name="connsiteY227" fmla="*/ 6105969 h 6860965"/>
              <a:gd name="connsiteX228" fmla="*/ 2234111 w 12191853"/>
              <a:gd name="connsiteY228" fmla="*/ 5865975 h 6860965"/>
              <a:gd name="connsiteX229" fmla="*/ 2323843 w 12191853"/>
              <a:gd name="connsiteY229" fmla="*/ 5623132 h 6860965"/>
              <a:gd name="connsiteX230" fmla="*/ 2410012 w 12191853"/>
              <a:gd name="connsiteY230" fmla="*/ 5616723 h 6860965"/>
              <a:gd name="connsiteX231" fmla="*/ 2402892 w 12191853"/>
              <a:gd name="connsiteY231" fmla="*/ 5622420 h 6860965"/>
              <a:gd name="connsiteX232" fmla="*/ 2515410 w 12191853"/>
              <a:gd name="connsiteY232" fmla="*/ 5630254 h 6860965"/>
              <a:gd name="connsiteX233" fmla="*/ 2709116 w 12191853"/>
              <a:gd name="connsiteY233" fmla="*/ 5795472 h 6860965"/>
              <a:gd name="connsiteX234" fmla="*/ 2741874 w 12191853"/>
              <a:gd name="connsiteY234" fmla="*/ 6006980 h 6860965"/>
              <a:gd name="connsiteX235" fmla="*/ 2706980 w 12191853"/>
              <a:gd name="connsiteY235" fmla="*/ 6321751 h 6860965"/>
              <a:gd name="connsiteX236" fmla="*/ 2706267 w 12191853"/>
              <a:gd name="connsiteY236" fmla="*/ 6324599 h 6860965"/>
              <a:gd name="connsiteX237" fmla="*/ 2689175 w 12191853"/>
              <a:gd name="connsiteY237" fmla="*/ 6375874 h 6860965"/>
              <a:gd name="connsiteX238" fmla="*/ 2694872 w 12191853"/>
              <a:gd name="connsiteY238" fmla="*/ 6378011 h 6860965"/>
              <a:gd name="connsiteX239" fmla="*/ 2711252 w 12191853"/>
              <a:gd name="connsiteY239" fmla="*/ 6326736 h 6860965"/>
              <a:gd name="connsiteX240" fmla="*/ 2740450 w 12191853"/>
              <a:gd name="connsiteY240" fmla="*/ 6193564 h 6860965"/>
              <a:gd name="connsiteX241" fmla="*/ 2716949 w 12191853"/>
              <a:gd name="connsiteY241" fmla="*/ 5789063 h 6860965"/>
              <a:gd name="connsiteX242" fmla="*/ 2603005 w 12191853"/>
              <a:gd name="connsiteY242" fmla="*/ 5643784 h 6860965"/>
              <a:gd name="connsiteX243" fmla="*/ 2410012 w 12191853"/>
              <a:gd name="connsiteY243" fmla="*/ 5616723 h 6860965"/>
              <a:gd name="connsiteX244" fmla="*/ 2215729 w 12191853"/>
              <a:gd name="connsiteY244" fmla="*/ 5611415 h 6860965"/>
              <a:gd name="connsiteX245" fmla="*/ 2057498 w 12191853"/>
              <a:gd name="connsiteY245" fmla="*/ 5642360 h 6860965"/>
              <a:gd name="connsiteX246" fmla="*/ 2029724 w 12191853"/>
              <a:gd name="connsiteY246" fmla="*/ 5677255 h 6860965"/>
              <a:gd name="connsiteX247" fmla="*/ 2270431 w 12191853"/>
              <a:gd name="connsiteY247" fmla="*/ 5617435 h 6860965"/>
              <a:gd name="connsiteX248" fmla="*/ 2215729 w 12191853"/>
              <a:gd name="connsiteY248" fmla="*/ 5611415 h 6860965"/>
              <a:gd name="connsiteX249" fmla="*/ 2468943 w 12191853"/>
              <a:gd name="connsiteY249" fmla="*/ 5559840 h 6860965"/>
              <a:gd name="connsiteX250" fmla="*/ 2380103 w 12191853"/>
              <a:gd name="connsiteY250" fmla="*/ 5586812 h 6860965"/>
              <a:gd name="connsiteX251" fmla="*/ 2560988 w 12191853"/>
              <a:gd name="connsiteY251" fmla="*/ 5567584 h 6860965"/>
              <a:gd name="connsiteX252" fmla="*/ 2468943 w 12191853"/>
              <a:gd name="connsiteY252" fmla="*/ 5559840 h 6860965"/>
              <a:gd name="connsiteX253" fmla="*/ 2171532 w 12191853"/>
              <a:gd name="connsiteY253" fmla="*/ 5550048 h 6860965"/>
              <a:gd name="connsiteX254" fmla="*/ 2048952 w 12191853"/>
              <a:gd name="connsiteY254" fmla="*/ 5572569 h 6860965"/>
              <a:gd name="connsiteX255" fmla="*/ 2286099 w 12191853"/>
              <a:gd name="connsiteY255" fmla="*/ 5595358 h 6860965"/>
              <a:gd name="connsiteX256" fmla="*/ 2171532 w 12191853"/>
              <a:gd name="connsiteY256" fmla="*/ 5550048 h 6860965"/>
              <a:gd name="connsiteX257" fmla="*/ 1121734 w 12191853"/>
              <a:gd name="connsiteY257" fmla="*/ 4683095 h 6860965"/>
              <a:gd name="connsiteX258" fmla="*/ 1029154 w 12191853"/>
              <a:gd name="connsiteY258" fmla="*/ 4767128 h 6860965"/>
              <a:gd name="connsiteX259" fmla="*/ 977879 w 12191853"/>
              <a:gd name="connsiteY259" fmla="*/ 4913831 h 6860965"/>
              <a:gd name="connsiteX260" fmla="*/ 952954 w 12191853"/>
              <a:gd name="connsiteY260" fmla="*/ 5065519 h 6860965"/>
              <a:gd name="connsiteX261" fmla="*/ 921620 w 12191853"/>
              <a:gd name="connsiteY261" fmla="*/ 5092581 h 6860965"/>
              <a:gd name="connsiteX262" fmla="*/ 806964 w 12191853"/>
              <a:gd name="connsiteY262" fmla="*/ 5076201 h 6860965"/>
              <a:gd name="connsiteX263" fmla="*/ 643169 w 12191853"/>
              <a:gd name="connsiteY263" fmla="*/ 5009971 h 6860965"/>
              <a:gd name="connsiteX264" fmla="*/ 796281 w 12191853"/>
              <a:gd name="connsiteY264" fmla="*/ 5318332 h 6860965"/>
              <a:gd name="connsiteX265" fmla="*/ 812661 w 12191853"/>
              <a:gd name="connsiteY265" fmla="*/ 5316195 h 6860965"/>
              <a:gd name="connsiteX266" fmla="*/ 877466 w 12191853"/>
              <a:gd name="connsiteY266" fmla="*/ 5223616 h 6860965"/>
              <a:gd name="connsiteX267" fmla="*/ 928741 w 12191853"/>
              <a:gd name="connsiteY267" fmla="*/ 5158811 h 6860965"/>
              <a:gd name="connsiteX268" fmla="*/ 937999 w 12191853"/>
              <a:gd name="connsiteY268" fmla="*/ 5148128 h 6860965"/>
              <a:gd name="connsiteX269" fmla="*/ 939423 w 12191853"/>
              <a:gd name="connsiteY269" fmla="*/ 5171629 h 6860965"/>
              <a:gd name="connsiteX270" fmla="*/ 917347 w 12191853"/>
              <a:gd name="connsiteY270" fmla="*/ 5390259 h 6860965"/>
              <a:gd name="connsiteX271" fmla="*/ 893134 w 12191853"/>
              <a:gd name="connsiteY271" fmla="*/ 5615298 h 6860965"/>
              <a:gd name="connsiteX272" fmla="*/ 883876 w 12191853"/>
              <a:gd name="connsiteY272" fmla="*/ 5643072 h 6860965"/>
              <a:gd name="connsiteX273" fmla="*/ 791296 w 12191853"/>
              <a:gd name="connsiteY273" fmla="*/ 5618859 h 6860965"/>
              <a:gd name="connsiteX274" fmla="*/ 760674 w 12191853"/>
              <a:gd name="connsiteY274" fmla="*/ 5565448 h 6860965"/>
              <a:gd name="connsiteX275" fmla="*/ 765659 w 12191853"/>
              <a:gd name="connsiteY275" fmla="*/ 5530553 h 6860965"/>
              <a:gd name="connsiteX276" fmla="*/ 743582 w 12191853"/>
              <a:gd name="connsiteY276" fmla="*/ 5498506 h 6860965"/>
              <a:gd name="connsiteX277" fmla="*/ 551302 w 12191853"/>
              <a:gd name="connsiteY277" fmla="*/ 5447231 h 6860965"/>
              <a:gd name="connsiteX278" fmla="*/ 534210 w 12191853"/>
              <a:gd name="connsiteY278" fmla="*/ 5463610 h 6860965"/>
              <a:gd name="connsiteX279" fmla="*/ 660261 w 12191853"/>
              <a:gd name="connsiteY279" fmla="*/ 5665149 h 6860965"/>
              <a:gd name="connsiteX280" fmla="*/ 692307 w 12191853"/>
              <a:gd name="connsiteY280" fmla="*/ 5737076 h 6860965"/>
              <a:gd name="connsiteX281" fmla="*/ 690171 w 12191853"/>
              <a:gd name="connsiteY281" fmla="*/ 5769835 h 6860965"/>
              <a:gd name="connsiteX282" fmla="*/ 710823 w 12191853"/>
              <a:gd name="connsiteY282" fmla="*/ 5805442 h 6860965"/>
              <a:gd name="connsiteX283" fmla="*/ 846844 w 12191853"/>
              <a:gd name="connsiteY283" fmla="*/ 5859565 h 6860965"/>
              <a:gd name="connsiteX284" fmla="*/ 869633 w 12191853"/>
              <a:gd name="connsiteY284" fmla="*/ 5890900 h 6860965"/>
              <a:gd name="connsiteX285" fmla="*/ 865360 w 12191853"/>
              <a:gd name="connsiteY285" fmla="*/ 5965676 h 6860965"/>
              <a:gd name="connsiteX286" fmla="*/ 878179 w 12191853"/>
              <a:gd name="connsiteY286" fmla="*/ 5934341 h 6860965"/>
              <a:gd name="connsiteX287" fmla="*/ 895270 w 12191853"/>
              <a:gd name="connsiteY287" fmla="*/ 5819685 h 6860965"/>
              <a:gd name="connsiteX288" fmla="*/ 923756 w 12191853"/>
              <a:gd name="connsiteY288" fmla="*/ 5796896 h 6860965"/>
              <a:gd name="connsiteX289" fmla="*/ 999244 w 12191853"/>
              <a:gd name="connsiteY289" fmla="*/ 5802593 h 6860965"/>
              <a:gd name="connsiteX290" fmla="*/ 1036988 w 12191853"/>
              <a:gd name="connsiteY290" fmla="*/ 5835353 h 6860965"/>
              <a:gd name="connsiteX291" fmla="*/ 1040549 w 12191853"/>
              <a:gd name="connsiteY291" fmla="*/ 5863126 h 6860965"/>
              <a:gd name="connsiteX292" fmla="*/ 1055504 w 12191853"/>
              <a:gd name="connsiteY292" fmla="*/ 5883067 h 6860965"/>
              <a:gd name="connsiteX293" fmla="*/ 1145947 w 12191853"/>
              <a:gd name="connsiteY293" fmla="*/ 5882354 h 6860965"/>
              <a:gd name="connsiteX294" fmla="*/ 1201494 w 12191853"/>
              <a:gd name="connsiteY294" fmla="*/ 5836777 h 6860965"/>
              <a:gd name="connsiteX295" fmla="*/ 1229980 w 12191853"/>
              <a:gd name="connsiteY295" fmla="*/ 5812564 h 6860965"/>
              <a:gd name="connsiteX296" fmla="*/ 1302620 w 12191853"/>
              <a:gd name="connsiteY296" fmla="*/ 5804730 h 6860965"/>
              <a:gd name="connsiteX297" fmla="*/ 1360304 w 12191853"/>
              <a:gd name="connsiteY297" fmla="*/ 5846747 h 6860965"/>
              <a:gd name="connsiteX298" fmla="*/ 1385229 w 12191853"/>
              <a:gd name="connsiteY298" fmla="*/ 5865263 h 6860965"/>
              <a:gd name="connsiteX299" fmla="*/ 1418700 w 12191853"/>
              <a:gd name="connsiteY299" fmla="*/ 5867399 h 6860965"/>
              <a:gd name="connsiteX300" fmla="*/ 1352470 w 12191853"/>
              <a:gd name="connsiteY300" fmla="*/ 6031906 h 6860965"/>
              <a:gd name="connsiteX301" fmla="*/ 1435079 w 12191853"/>
              <a:gd name="connsiteY301" fmla="*/ 5857429 h 6860965"/>
              <a:gd name="connsiteX302" fmla="*/ 1521250 w 12191853"/>
              <a:gd name="connsiteY302" fmla="*/ 5855293 h 6860965"/>
              <a:gd name="connsiteX303" fmla="*/ 1535493 w 12191853"/>
              <a:gd name="connsiteY303" fmla="*/ 5748470 h 6860965"/>
              <a:gd name="connsiteX304" fmla="*/ 1569676 w 12191853"/>
              <a:gd name="connsiteY304" fmla="*/ 5704317 h 6860965"/>
              <a:gd name="connsiteX305" fmla="*/ 1687893 w 12191853"/>
              <a:gd name="connsiteY305" fmla="*/ 5561887 h 6860965"/>
              <a:gd name="connsiteX306" fmla="*/ 1668665 w 12191853"/>
              <a:gd name="connsiteY306" fmla="*/ 5545508 h 6860965"/>
              <a:gd name="connsiteX307" fmla="*/ 1515552 w 12191853"/>
              <a:gd name="connsiteY307" fmla="*/ 5583964 h 6860965"/>
              <a:gd name="connsiteX308" fmla="*/ 1499885 w 12191853"/>
              <a:gd name="connsiteY308" fmla="*/ 5601768 h 6860965"/>
              <a:gd name="connsiteX309" fmla="*/ 1493476 w 12191853"/>
              <a:gd name="connsiteY309" fmla="*/ 5687226 h 6860965"/>
              <a:gd name="connsiteX310" fmla="*/ 1480657 w 12191853"/>
              <a:gd name="connsiteY310" fmla="*/ 5665149 h 6860965"/>
              <a:gd name="connsiteX311" fmla="*/ 1492764 w 12191853"/>
              <a:gd name="connsiteY311" fmla="*/ 5546220 h 6860965"/>
              <a:gd name="connsiteX312" fmla="*/ 1497749 w 12191853"/>
              <a:gd name="connsiteY312" fmla="*/ 5296255 h 6860965"/>
              <a:gd name="connsiteX313" fmla="*/ 1511279 w 12191853"/>
              <a:gd name="connsiteY313" fmla="*/ 5252102 h 6860965"/>
              <a:gd name="connsiteX314" fmla="*/ 1634481 w 12191853"/>
              <a:gd name="connsiteY314" fmla="*/ 5026350 h 6860965"/>
              <a:gd name="connsiteX315" fmla="*/ 1502734 w 12191853"/>
              <a:gd name="connsiteY315" fmla="*/ 5076201 h 6860965"/>
              <a:gd name="connsiteX316" fmla="*/ 1474248 w 12191853"/>
              <a:gd name="connsiteY316" fmla="*/ 5053413 h 6860965"/>
              <a:gd name="connsiteX317" fmla="*/ 1462853 w 12191853"/>
              <a:gd name="connsiteY317" fmla="*/ 4963681 h 6860965"/>
              <a:gd name="connsiteX318" fmla="*/ 1342500 w 12191853"/>
              <a:gd name="connsiteY318" fmla="*/ 4770689 h 6860965"/>
              <a:gd name="connsiteX319" fmla="*/ 1207904 w 12191853"/>
              <a:gd name="connsiteY319" fmla="*/ 4707308 h 6860965"/>
              <a:gd name="connsiteX320" fmla="*/ 1171584 w 12191853"/>
              <a:gd name="connsiteY320" fmla="*/ 4701610 h 6860965"/>
              <a:gd name="connsiteX321" fmla="*/ 1328257 w 12191853"/>
              <a:gd name="connsiteY321" fmla="*/ 4779235 h 6860965"/>
              <a:gd name="connsiteX322" fmla="*/ 1420836 w 12191853"/>
              <a:gd name="connsiteY322" fmla="*/ 4880360 h 6860965"/>
              <a:gd name="connsiteX323" fmla="*/ 1463565 w 12191853"/>
              <a:gd name="connsiteY323" fmla="*/ 5076913 h 6860965"/>
              <a:gd name="connsiteX324" fmla="*/ 1307605 w 12191853"/>
              <a:gd name="connsiteY324" fmla="*/ 5091868 h 6860965"/>
              <a:gd name="connsiteX325" fmla="*/ 1289089 w 12191853"/>
              <a:gd name="connsiteY325" fmla="*/ 5094717 h 6860965"/>
              <a:gd name="connsiteX326" fmla="*/ 1297635 w 12191853"/>
              <a:gd name="connsiteY326" fmla="*/ 5113233 h 6860965"/>
              <a:gd name="connsiteX327" fmla="*/ 1430094 w 12191853"/>
              <a:gd name="connsiteY327" fmla="*/ 5302665 h 6860965"/>
              <a:gd name="connsiteX328" fmla="*/ 1473535 w 12191853"/>
              <a:gd name="connsiteY328" fmla="*/ 5307650 h 6860965"/>
              <a:gd name="connsiteX329" fmla="*/ 1478521 w 12191853"/>
              <a:gd name="connsiteY329" fmla="*/ 5308362 h 6860965"/>
              <a:gd name="connsiteX330" fmla="*/ 1482793 w 12191853"/>
              <a:gd name="connsiteY330" fmla="*/ 5335424 h 6860965"/>
              <a:gd name="connsiteX331" fmla="*/ 1466414 w 12191853"/>
              <a:gd name="connsiteY331" fmla="*/ 5620283 h 6860965"/>
              <a:gd name="connsiteX332" fmla="*/ 1404457 w 12191853"/>
              <a:gd name="connsiteY332" fmla="*/ 5672983 h 6860965"/>
              <a:gd name="connsiteX333" fmla="*/ 1351758 w 12191853"/>
              <a:gd name="connsiteY333" fmla="*/ 5625268 h 6860965"/>
              <a:gd name="connsiteX334" fmla="*/ 1349622 w 12191853"/>
              <a:gd name="connsiteY334" fmla="*/ 5607465 h 6860965"/>
              <a:gd name="connsiteX335" fmla="*/ 1328257 w 12191853"/>
              <a:gd name="connsiteY335" fmla="*/ 5591085 h 6860965"/>
              <a:gd name="connsiteX336" fmla="*/ 1232829 w 12191853"/>
              <a:gd name="connsiteY336" fmla="*/ 5596070 h 6860965"/>
              <a:gd name="connsiteX337" fmla="*/ 1194373 w 12191853"/>
              <a:gd name="connsiteY337" fmla="*/ 5628829 h 6860965"/>
              <a:gd name="connsiteX338" fmla="*/ 1191524 w 12191853"/>
              <a:gd name="connsiteY338" fmla="*/ 5661588 h 6860965"/>
              <a:gd name="connsiteX339" fmla="*/ 1168023 w 12191853"/>
              <a:gd name="connsiteY339" fmla="*/ 5682952 h 6860965"/>
              <a:gd name="connsiteX340" fmla="*/ 1069747 w 12191853"/>
              <a:gd name="connsiteY340" fmla="*/ 5676543 h 6860965"/>
              <a:gd name="connsiteX341" fmla="*/ 1051231 w 12191853"/>
              <a:gd name="connsiteY341" fmla="*/ 5667285 h 6860965"/>
              <a:gd name="connsiteX342" fmla="*/ 1045534 w 12191853"/>
              <a:gd name="connsiteY342" fmla="*/ 5607465 h 6860965"/>
              <a:gd name="connsiteX343" fmla="*/ 1017760 w 12191853"/>
              <a:gd name="connsiteY343" fmla="*/ 5581115 h 6860965"/>
              <a:gd name="connsiteX344" fmla="*/ 950818 w 12191853"/>
              <a:gd name="connsiteY344" fmla="*/ 5571857 h 6860965"/>
              <a:gd name="connsiteX345" fmla="*/ 919483 w 12191853"/>
              <a:gd name="connsiteY345" fmla="*/ 5529128 h 6860965"/>
              <a:gd name="connsiteX346" fmla="*/ 928029 w 12191853"/>
              <a:gd name="connsiteY346" fmla="*/ 5444382 h 6860965"/>
              <a:gd name="connsiteX347" fmla="*/ 942984 w 12191853"/>
              <a:gd name="connsiteY347" fmla="*/ 5314059 h 6860965"/>
              <a:gd name="connsiteX348" fmla="*/ 956515 w 12191853"/>
              <a:gd name="connsiteY348" fmla="*/ 5186584 h 6860965"/>
              <a:gd name="connsiteX349" fmla="*/ 971470 w 12191853"/>
              <a:gd name="connsiteY349" fmla="*/ 5061958 h 6860965"/>
              <a:gd name="connsiteX350" fmla="*/ 991410 w 12191853"/>
              <a:gd name="connsiteY350" fmla="*/ 4927362 h 6860965"/>
              <a:gd name="connsiteX351" fmla="*/ 1121734 w 12191853"/>
              <a:gd name="connsiteY351" fmla="*/ 4683095 h 6860965"/>
              <a:gd name="connsiteX352" fmla="*/ 1346339 w 12191853"/>
              <a:gd name="connsiteY352" fmla="*/ 4669197 h 6860965"/>
              <a:gd name="connsiteX353" fmla="*/ 1258466 w 12191853"/>
              <a:gd name="connsiteY353" fmla="*/ 4672413 h 6860965"/>
              <a:gd name="connsiteX354" fmla="*/ 1235678 w 12191853"/>
              <a:gd name="connsiteY354" fmla="*/ 4680958 h 6860965"/>
              <a:gd name="connsiteX355" fmla="*/ 1262739 w 12191853"/>
              <a:gd name="connsiteY355" fmla="*/ 4680958 h 6860965"/>
              <a:gd name="connsiteX356" fmla="*/ 1522674 w 12191853"/>
              <a:gd name="connsiteY356" fmla="*/ 4711581 h 6860965"/>
              <a:gd name="connsiteX357" fmla="*/ 1754122 w 12191853"/>
              <a:gd name="connsiteY357" fmla="*/ 4909558 h 6860965"/>
              <a:gd name="connsiteX358" fmla="*/ 1806821 w 12191853"/>
              <a:gd name="connsiteY358" fmla="*/ 5093293 h 6860965"/>
              <a:gd name="connsiteX359" fmla="*/ 1831747 w 12191853"/>
              <a:gd name="connsiteY359" fmla="*/ 5272754 h 6860965"/>
              <a:gd name="connsiteX360" fmla="*/ 1818928 w 12191853"/>
              <a:gd name="connsiteY360" fmla="*/ 5647345 h 6860965"/>
              <a:gd name="connsiteX361" fmla="*/ 1846702 w 12191853"/>
              <a:gd name="connsiteY361" fmla="*/ 5261360 h 6860965"/>
              <a:gd name="connsiteX362" fmla="*/ 1773350 w 12191853"/>
              <a:gd name="connsiteY362" fmla="*/ 4906709 h 6860965"/>
              <a:gd name="connsiteX363" fmla="*/ 1601010 w 12191853"/>
              <a:gd name="connsiteY363" fmla="*/ 4716565 h 6860965"/>
              <a:gd name="connsiteX364" fmla="*/ 1346339 w 12191853"/>
              <a:gd name="connsiteY364" fmla="*/ 4669197 h 6860965"/>
              <a:gd name="connsiteX365" fmla="*/ 862957 w 12191853"/>
              <a:gd name="connsiteY365" fmla="*/ 4661197 h 6860965"/>
              <a:gd name="connsiteX366" fmla="*/ 740734 w 12191853"/>
              <a:gd name="connsiteY366" fmla="*/ 4684519 h 6860965"/>
              <a:gd name="connsiteX367" fmla="*/ 582636 w 12191853"/>
              <a:gd name="connsiteY367" fmla="*/ 4808433 h 6860965"/>
              <a:gd name="connsiteX368" fmla="*/ 500027 w 12191853"/>
              <a:gd name="connsiteY368" fmla="*/ 5008547 h 6860965"/>
              <a:gd name="connsiteX369" fmla="*/ 408872 w 12191853"/>
              <a:gd name="connsiteY369" fmla="*/ 5688650 h 6860965"/>
              <a:gd name="connsiteX370" fmla="*/ 421691 w 12191853"/>
              <a:gd name="connsiteY370" fmla="*/ 5858141 h 6860965"/>
              <a:gd name="connsiteX371" fmla="*/ 423827 w 12191853"/>
              <a:gd name="connsiteY371" fmla="*/ 5820397 h 6860965"/>
              <a:gd name="connsiteX372" fmla="*/ 433797 w 12191853"/>
              <a:gd name="connsiteY372" fmla="*/ 5429427 h 6860965"/>
              <a:gd name="connsiteX373" fmla="*/ 565545 w 12191853"/>
              <a:gd name="connsiteY373" fmla="*/ 4889618 h 6860965"/>
              <a:gd name="connsiteX374" fmla="*/ 743582 w 12191853"/>
              <a:gd name="connsiteY374" fmla="*/ 4703747 h 6860965"/>
              <a:gd name="connsiteX375" fmla="*/ 747855 w 12191853"/>
              <a:gd name="connsiteY375" fmla="*/ 4700898 h 6860965"/>
              <a:gd name="connsiteX376" fmla="*/ 1055504 w 12191853"/>
              <a:gd name="connsiteY376" fmla="*/ 4677397 h 6860965"/>
              <a:gd name="connsiteX377" fmla="*/ 1059064 w 12191853"/>
              <a:gd name="connsiteY377" fmla="*/ 4670988 h 6860965"/>
              <a:gd name="connsiteX378" fmla="*/ 987850 w 12191853"/>
              <a:gd name="connsiteY378" fmla="*/ 4662442 h 6860965"/>
              <a:gd name="connsiteX379" fmla="*/ 862957 w 12191853"/>
              <a:gd name="connsiteY379" fmla="*/ 4661197 h 6860965"/>
              <a:gd name="connsiteX380" fmla="*/ 1371342 w 12191853"/>
              <a:gd name="connsiteY380" fmla="*/ 4573958 h 6860965"/>
              <a:gd name="connsiteX381" fmla="*/ 1212177 w 12191853"/>
              <a:gd name="connsiteY381" fmla="*/ 4623274 h 6860965"/>
              <a:gd name="connsiteX382" fmla="*/ 1536917 w 12191853"/>
              <a:gd name="connsiteY382" fmla="*/ 4587667 h 6860965"/>
              <a:gd name="connsiteX383" fmla="*/ 1371342 w 12191853"/>
              <a:gd name="connsiteY383" fmla="*/ 4573958 h 6860965"/>
              <a:gd name="connsiteX384" fmla="*/ 880393 w 12191853"/>
              <a:gd name="connsiteY384" fmla="*/ 4556844 h 6860965"/>
              <a:gd name="connsiteX385" fmla="*/ 654564 w 12191853"/>
              <a:gd name="connsiteY385" fmla="*/ 4582681 h 6860965"/>
              <a:gd name="connsiteX386" fmla="*/ 588334 w 12191853"/>
              <a:gd name="connsiteY386" fmla="*/ 4606182 h 6860965"/>
              <a:gd name="connsiteX387" fmla="*/ 616107 w 12191853"/>
              <a:gd name="connsiteY387" fmla="*/ 4606895 h 6860965"/>
              <a:gd name="connsiteX388" fmla="*/ 826192 w 12191853"/>
              <a:gd name="connsiteY388" fmla="*/ 4581969 h 6860965"/>
              <a:gd name="connsiteX389" fmla="*/ 1065474 w 12191853"/>
              <a:gd name="connsiteY389" fmla="*/ 4643214 h 6860965"/>
              <a:gd name="connsiteX390" fmla="*/ 1030578 w 12191853"/>
              <a:gd name="connsiteY390" fmla="*/ 4599061 h 6860965"/>
              <a:gd name="connsiteX391" fmla="*/ 956515 w 12191853"/>
              <a:gd name="connsiteY391" fmla="*/ 4567014 h 6860965"/>
              <a:gd name="connsiteX392" fmla="*/ 880393 w 12191853"/>
              <a:gd name="connsiteY392" fmla="*/ 4556844 h 6860965"/>
              <a:gd name="connsiteX393" fmla="*/ 373807 w 12191853"/>
              <a:gd name="connsiteY393" fmla="*/ 3228879 h 6860965"/>
              <a:gd name="connsiteX394" fmla="*/ 355290 w 12191853"/>
              <a:gd name="connsiteY394" fmla="*/ 3238339 h 6860965"/>
              <a:gd name="connsiteX395" fmla="*/ 282831 w 12191853"/>
              <a:gd name="connsiteY395" fmla="*/ 3329584 h 6860965"/>
              <a:gd name="connsiteX396" fmla="*/ 421308 w 12191853"/>
              <a:gd name="connsiteY396" fmla="*/ 3347296 h 6860965"/>
              <a:gd name="connsiteX397" fmla="*/ 433653 w 12191853"/>
              <a:gd name="connsiteY397" fmla="*/ 3270543 h 6860965"/>
              <a:gd name="connsiteX398" fmla="*/ 430969 w 12191853"/>
              <a:gd name="connsiteY398" fmla="*/ 3258198 h 6860965"/>
              <a:gd name="connsiteX399" fmla="*/ 395545 w 12191853"/>
              <a:gd name="connsiteY399" fmla="*/ 3231898 h 6860965"/>
              <a:gd name="connsiteX400" fmla="*/ 373807 w 12191853"/>
              <a:gd name="connsiteY400" fmla="*/ 3228879 h 6860965"/>
              <a:gd name="connsiteX401" fmla="*/ 556565 w 12191853"/>
              <a:gd name="connsiteY401" fmla="*/ 3175004 h 6860965"/>
              <a:gd name="connsiteX402" fmla="*/ 434190 w 12191853"/>
              <a:gd name="connsiteY402" fmla="*/ 3321533 h 6860965"/>
              <a:gd name="connsiteX403" fmla="*/ 559786 w 12191853"/>
              <a:gd name="connsiteY403" fmla="*/ 3222237 h 6860965"/>
              <a:gd name="connsiteX404" fmla="*/ 582328 w 12191853"/>
              <a:gd name="connsiteY404" fmla="*/ 3211502 h 6860965"/>
              <a:gd name="connsiteX405" fmla="*/ 575351 w 12191853"/>
              <a:gd name="connsiteY405" fmla="*/ 3186812 h 6860965"/>
              <a:gd name="connsiteX406" fmla="*/ 556565 w 12191853"/>
              <a:gd name="connsiteY406" fmla="*/ 3175004 h 6860965"/>
              <a:gd name="connsiteX407" fmla="*/ 457806 w 12191853"/>
              <a:gd name="connsiteY407" fmla="*/ 3134213 h 6860965"/>
              <a:gd name="connsiteX408" fmla="*/ 434727 w 12191853"/>
              <a:gd name="connsiteY408" fmla="*/ 3142264 h 6860965"/>
              <a:gd name="connsiteX409" fmla="*/ 364951 w 12191853"/>
              <a:gd name="connsiteY409" fmla="*/ 3224921 h 6860965"/>
              <a:gd name="connsiteX410" fmla="*/ 438484 w 12191853"/>
              <a:gd name="connsiteY410" fmla="*/ 3254441 h 6860965"/>
              <a:gd name="connsiteX411" fmla="*/ 471225 w 12191853"/>
              <a:gd name="connsiteY411" fmla="*/ 3155145 h 6860965"/>
              <a:gd name="connsiteX412" fmla="*/ 457806 w 12191853"/>
              <a:gd name="connsiteY412" fmla="*/ 3134213 h 6860965"/>
              <a:gd name="connsiteX413" fmla="*/ 547977 w 12191853"/>
              <a:gd name="connsiteY413" fmla="*/ 3107913 h 6860965"/>
              <a:gd name="connsiteX414" fmla="*/ 485716 w 12191853"/>
              <a:gd name="connsiteY414" fmla="*/ 3144411 h 6860965"/>
              <a:gd name="connsiteX415" fmla="*/ 456196 w 12191853"/>
              <a:gd name="connsiteY415" fmla="*/ 3224384 h 6860965"/>
              <a:gd name="connsiteX416" fmla="*/ 562469 w 12191853"/>
              <a:gd name="connsiteY416" fmla="*/ 3166953 h 6860965"/>
              <a:gd name="connsiteX417" fmla="*/ 567837 w 12191853"/>
              <a:gd name="connsiteY417" fmla="*/ 3157292 h 6860965"/>
              <a:gd name="connsiteX418" fmla="*/ 563006 w 12191853"/>
              <a:gd name="connsiteY418" fmla="*/ 3120794 h 6860965"/>
              <a:gd name="connsiteX419" fmla="*/ 547977 w 12191853"/>
              <a:gd name="connsiteY419" fmla="*/ 3107913 h 6860965"/>
              <a:gd name="connsiteX420" fmla="*/ 478336 w 12191853"/>
              <a:gd name="connsiteY420" fmla="*/ 3094897 h 6860965"/>
              <a:gd name="connsiteX421" fmla="*/ 470151 w 12191853"/>
              <a:gd name="connsiteY421" fmla="*/ 3099861 h 6860965"/>
              <a:gd name="connsiteX422" fmla="*/ 447071 w 12191853"/>
              <a:gd name="connsiteY422" fmla="*/ 3127235 h 6860965"/>
              <a:gd name="connsiteX423" fmla="*/ 466931 w 12191853"/>
              <a:gd name="connsiteY423" fmla="*/ 3130456 h 6860965"/>
              <a:gd name="connsiteX424" fmla="*/ 485716 w 12191853"/>
              <a:gd name="connsiteY424" fmla="*/ 3123478 h 6860965"/>
              <a:gd name="connsiteX425" fmla="*/ 490547 w 12191853"/>
              <a:gd name="connsiteY425" fmla="*/ 3114353 h 6860965"/>
              <a:gd name="connsiteX426" fmla="*/ 487327 w 12191853"/>
              <a:gd name="connsiteY426" fmla="*/ 3097178 h 6860965"/>
              <a:gd name="connsiteX427" fmla="*/ 478336 w 12191853"/>
              <a:gd name="connsiteY427" fmla="*/ 3094897 h 6860965"/>
              <a:gd name="connsiteX428" fmla="*/ 173832 w 12191853"/>
              <a:gd name="connsiteY428" fmla="*/ 3057424 h 6860965"/>
              <a:gd name="connsiteX429" fmla="*/ 173863 w 12191853"/>
              <a:gd name="connsiteY429" fmla="*/ 3063667 h 6860965"/>
              <a:gd name="connsiteX430" fmla="*/ 172438 w 12191853"/>
              <a:gd name="connsiteY430" fmla="*/ 3428999 h 6860965"/>
              <a:gd name="connsiteX431" fmla="*/ 172060 w 12191853"/>
              <a:gd name="connsiteY431" fmla="*/ 3485281 h 6860965"/>
              <a:gd name="connsiteX432" fmla="*/ 172053 w 12191853"/>
              <a:gd name="connsiteY432" fmla="*/ 3486119 h 6860965"/>
              <a:gd name="connsiteX433" fmla="*/ 188366 w 12191853"/>
              <a:gd name="connsiteY433" fmla="*/ 3458400 h 6860965"/>
              <a:gd name="connsiteX434" fmla="*/ 216813 w 12191853"/>
              <a:gd name="connsiteY434" fmla="*/ 3376816 h 6860965"/>
              <a:gd name="connsiteX435" fmla="*/ 218423 w 12191853"/>
              <a:gd name="connsiteY435" fmla="*/ 3326363 h 6860965"/>
              <a:gd name="connsiteX436" fmla="*/ 194806 w 12191853"/>
              <a:gd name="connsiteY436" fmla="*/ 3128845 h 6860965"/>
              <a:gd name="connsiteX437" fmla="*/ 185682 w 12191853"/>
              <a:gd name="connsiteY437" fmla="*/ 3083961 h 6860965"/>
              <a:gd name="connsiteX438" fmla="*/ 173832 w 12191853"/>
              <a:gd name="connsiteY438" fmla="*/ 3057424 h 6860965"/>
              <a:gd name="connsiteX439" fmla="*/ 522214 w 12191853"/>
              <a:gd name="connsiteY439" fmla="*/ 3041894 h 6860965"/>
              <a:gd name="connsiteX440" fmla="*/ 515237 w 12191853"/>
              <a:gd name="connsiteY440" fmla="*/ 3046188 h 6860965"/>
              <a:gd name="connsiteX441" fmla="*/ 494304 w 12191853"/>
              <a:gd name="connsiteY441" fmla="*/ 3070878 h 6860965"/>
              <a:gd name="connsiteX442" fmla="*/ 498598 w 12191853"/>
              <a:gd name="connsiteY442" fmla="*/ 3097714 h 6860965"/>
              <a:gd name="connsiteX443" fmla="*/ 523288 w 12191853"/>
              <a:gd name="connsiteY443" fmla="*/ 3051019 h 6860965"/>
              <a:gd name="connsiteX444" fmla="*/ 522214 w 12191853"/>
              <a:gd name="connsiteY444" fmla="*/ 3041894 h 6860965"/>
              <a:gd name="connsiteX445" fmla="*/ 173704 w 12191853"/>
              <a:gd name="connsiteY445" fmla="*/ 3032233 h 6860965"/>
              <a:gd name="connsiteX446" fmla="*/ 173766 w 12191853"/>
              <a:gd name="connsiteY446" fmla="*/ 3044456 h 6860965"/>
              <a:gd name="connsiteX447" fmla="*/ 196417 w 12191853"/>
              <a:gd name="connsiteY447" fmla="*/ 3103082 h 6860965"/>
              <a:gd name="connsiteX448" fmla="*/ 218960 w 12191853"/>
              <a:gd name="connsiteY448" fmla="*/ 3408484 h 6860965"/>
              <a:gd name="connsiteX449" fmla="*/ 245259 w 12191853"/>
              <a:gd name="connsiteY449" fmla="*/ 3370912 h 6860965"/>
              <a:gd name="connsiteX450" fmla="*/ 276927 w 12191853"/>
              <a:gd name="connsiteY450" fmla="*/ 3257125 h 6860965"/>
              <a:gd name="connsiteX451" fmla="*/ 257068 w 12191853"/>
              <a:gd name="connsiteY451" fmla="*/ 3119184 h 6860965"/>
              <a:gd name="connsiteX452" fmla="*/ 231304 w 12191853"/>
              <a:gd name="connsiteY452" fmla="*/ 3045115 h 6860965"/>
              <a:gd name="connsiteX453" fmla="*/ 216276 w 12191853"/>
              <a:gd name="connsiteY453" fmla="*/ 3032233 h 6860965"/>
              <a:gd name="connsiteX454" fmla="*/ 173704 w 12191853"/>
              <a:gd name="connsiteY454" fmla="*/ 3032233 h 6860965"/>
              <a:gd name="connsiteX455" fmla="*/ 232915 w 12191853"/>
              <a:gd name="connsiteY455" fmla="*/ 3030086 h 6860965"/>
              <a:gd name="connsiteX456" fmla="*/ 284978 w 12191853"/>
              <a:gd name="connsiteY456" fmla="*/ 3315092 h 6860965"/>
              <a:gd name="connsiteX457" fmla="*/ 327916 w 12191853"/>
              <a:gd name="connsiteY457" fmla="*/ 3261419 h 6860965"/>
              <a:gd name="connsiteX458" fmla="*/ 355827 w 12191853"/>
              <a:gd name="connsiteY458" fmla="*/ 3171247 h 6860965"/>
              <a:gd name="connsiteX459" fmla="*/ 353680 w 12191853"/>
              <a:gd name="connsiteY459" fmla="*/ 3147631 h 6860965"/>
              <a:gd name="connsiteX460" fmla="*/ 302153 w 12191853"/>
              <a:gd name="connsiteY460" fmla="*/ 3038674 h 6860965"/>
              <a:gd name="connsiteX461" fmla="*/ 288735 w 12191853"/>
              <a:gd name="connsiteY461" fmla="*/ 3030086 h 6860965"/>
              <a:gd name="connsiteX462" fmla="*/ 232915 w 12191853"/>
              <a:gd name="connsiteY462" fmla="*/ 3030086 h 6860965"/>
              <a:gd name="connsiteX463" fmla="*/ 554955 w 12191853"/>
              <a:gd name="connsiteY463" fmla="*/ 3026866 h 6860965"/>
              <a:gd name="connsiteX464" fmla="*/ 542610 w 12191853"/>
              <a:gd name="connsiteY464" fmla="*/ 3033306 h 6860965"/>
              <a:gd name="connsiteX465" fmla="*/ 499135 w 12191853"/>
              <a:gd name="connsiteY465" fmla="*/ 3115427 h 6860965"/>
              <a:gd name="connsiteX466" fmla="*/ 552808 w 12191853"/>
              <a:gd name="connsiteY466" fmla="*/ 3102008 h 6860965"/>
              <a:gd name="connsiteX467" fmla="*/ 561396 w 12191853"/>
              <a:gd name="connsiteY467" fmla="*/ 3093958 h 6860965"/>
              <a:gd name="connsiteX468" fmla="*/ 560323 w 12191853"/>
              <a:gd name="connsiteY468" fmla="*/ 3037600 h 6860965"/>
              <a:gd name="connsiteX469" fmla="*/ 554955 w 12191853"/>
              <a:gd name="connsiteY469" fmla="*/ 3026866 h 6860965"/>
              <a:gd name="connsiteX470" fmla="*/ 380516 w 12191853"/>
              <a:gd name="connsiteY470" fmla="*/ 3021498 h 6860965"/>
              <a:gd name="connsiteX471" fmla="*/ 302690 w 12191853"/>
              <a:gd name="connsiteY471" fmla="*/ 3029013 h 6860965"/>
              <a:gd name="connsiteX472" fmla="*/ 359584 w 12191853"/>
              <a:gd name="connsiteY472" fmla="*/ 3220090 h 6860965"/>
              <a:gd name="connsiteX473" fmla="*/ 412720 w 12191853"/>
              <a:gd name="connsiteY473" fmla="*/ 3155682 h 6860965"/>
              <a:gd name="connsiteX474" fmla="*/ 417551 w 12191853"/>
              <a:gd name="connsiteY474" fmla="*/ 3146558 h 6860965"/>
              <a:gd name="connsiteX475" fmla="*/ 397692 w 12191853"/>
              <a:gd name="connsiteY475" fmla="*/ 3031696 h 6860965"/>
              <a:gd name="connsiteX476" fmla="*/ 380516 w 12191853"/>
              <a:gd name="connsiteY476" fmla="*/ 3021498 h 6860965"/>
              <a:gd name="connsiteX477" fmla="*/ 434727 w 12191853"/>
              <a:gd name="connsiteY477" fmla="*/ 3013984 h 6860965"/>
              <a:gd name="connsiteX478" fmla="*/ 396618 w 12191853"/>
              <a:gd name="connsiteY478" fmla="*/ 3019351 h 6860965"/>
              <a:gd name="connsiteX479" fmla="*/ 423992 w 12191853"/>
              <a:gd name="connsiteY479" fmla="*/ 3073562 h 6860965"/>
              <a:gd name="connsiteX480" fmla="*/ 427212 w 12191853"/>
              <a:gd name="connsiteY480" fmla="*/ 3137433 h 6860965"/>
              <a:gd name="connsiteX481" fmla="*/ 449755 w 12191853"/>
              <a:gd name="connsiteY481" fmla="*/ 3111670 h 6860965"/>
              <a:gd name="connsiteX482" fmla="*/ 450829 w 12191853"/>
              <a:gd name="connsiteY482" fmla="*/ 3022572 h 6860965"/>
              <a:gd name="connsiteX483" fmla="*/ 434727 w 12191853"/>
              <a:gd name="connsiteY483" fmla="*/ 3013984 h 6860965"/>
              <a:gd name="connsiteX484" fmla="*/ 488400 w 12191853"/>
              <a:gd name="connsiteY484" fmla="*/ 3003787 h 6860965"/>
              <a:gd name="connsiteX485" fmla="*/ 451365 w 12191853"/>
              <a:gd name="connsiteY485" fmla="*/ 3012374 h 6860965"/>
              <a:gd name="connsiteX486" fmla="*/ 469614 w 12191853"/>
              <a:gd name="connsiteY486" fmla="*/ 3084833 h 6860965"/>
              <a:gd name="connsiteX487" fmla="*/ 473372 w 12191853"/>
              <a:gd name="connsiteY487" fmla="*/ 3083223 h 6860965"/>
              <a:gd name="connsiteX488" fmla="*/ 499135 w 12191853"/>
              <a:gd name="connsiteY488" fmla="*/ 3052629 h 6860965"/>
              <a:gd name="connsiteX489" fmla="*/ 500745 w 12191853"/>
              <a:gd name="connsiteY489" fmla="*/ 3009690 h 6860965"/>
              <a:gd name="connsiteX490" fmla="*/ 488400 w 12191853"/>
              <a:gd name="connsiteY490" fmla="*/ 3003787 h 6860965"/>
              <a:gd name="connsiteX491" fmla="*/ 734761 w 12191853"/>
              <a:gd name="connsiteY491" fmla="*/ 2998419 h 6860965"/>
              <a:gd name="connsiteX492" fmla="*/ 576425 w 12191853"/>
              <a:gd name="connsiteY492" fmla="*/ 3158366 h 6860965"/>
              <a:gd name="connsiteX493" fmla="*/ 734761 w 12191853"/>
              <a:gd name="connsiteY493" fmla="*/ 2998419 h 6860965"/>
              <a:gd name="connsiteX494" fmla="*/ 631909 w 12191853"/>
              <a:gd name="connsiteY494" fmla="*/ 2996339 h 6860965"/>
              <a:gd name="connsiteX495" fmla="*/ 607018 w 12191853"/>
              <a:gd name="connsiteY495" fmla="*/ 3003249 h 6860965"/>
              <a:gd name="connsiteX496" fmla="*/ 569984 w 12191853"/>
              <a:gd name="connsiteY496" fmla="*/ 3079466 h 6860965"/>
              <a:gd name="connsiteX497" fmla="*/ 659618 w 12191853"/>
              <a:gd name="connsiteY497" fmla="*/ 2997882 h 6860965"/>
              <a:gd name="connsiteX498" fmla="*/ 631909 w 12191853"/>
              <a:gd name="connsiteY498" fmla="*/ 2996339 h 6860965"/>
              <a:gd name="connsiteX499" fmla="*/ 785751 w 12191853"/>
              <a:gd name="connsiteY499" fmla="*/ 2995735 h 6860965"/>
              <a:gd name="connsiteX500" fmla="*/ 732614 w 12191853"/>
              <a:gd name="connsiteY500" fmla="*/ 3006470 h 6860965"/>
              <a:gd name="connsiteX501" fmla="*/ 580718 w 12191853"/>
              <a:gd name="connsiteY501" fmla="*/ 3166416 h 6860965"/>
              <a:gd name="connsiteX502" fmla="*/ 588233 w 12191853"/>
              <a:gd name="connsiteY502" fmla="*/ 3195937 h 6860965"/>
              <a:gd name="connsiteX503" fmla="*/ 785751 w 12191853"/>
              <a:gd name="connsiteY503" fmla="*/ 2995735 h 6860965"/>
              <a:gd name="connsiteX504" fmla="*/ 524789 w 12191853"/>
              <a:gd name="connsiteY504" fmla="*/ 2995073 h 6860965"/>
              <a:gd name="connsiteX505" fmla="*/ 503429 w 12191853"/>
              <a:gd name="connsiteY505" fmla="*/ 3001639 h 6860965"/>
              <a:gd name="connsiteX506" fmla="*/ 516847 w 12191853"/>
              <a:gd name="connsiteY506" fmla="*/ 3033843 h 6860965"/>
              <a:gd name="connsiteX507" fmla="*/ 530802 w 12191853"/>
              <a:gd name="connsiteY507" fmla="*/ 2999492 h 6860965"/>
              <a:gd name="connsiteX508" fmla="*/ 524789 w 12191853"/>
              <a:gd name="connsiteY508" fmla="*/ 2995073 h 6860965"/>
              <a:gd name="connsiteX509" fmla="*/ 614532 w 12191853"/>
              <a:gd name="connsiteY509" fmla="*/ 2994125 h 6860965"/>
              <a:gd name="connsiteX510" fmla="*/ 569984 w 12191853"/>
              <a:gd name="connsiteY510" fmla="*/ 3017741 h 6860965"/>
              <a:gd name="connsiteX511" fmla="*/ 614532 w 12191853"/>
              <a:gd name="connsiteY511" fmla="*/ 2994125 h 6860965"/>
              <a:gd name="connsiteX512" fmla="*/ 553882 w 12191853"/>
              <a:gd name="connsiteY512" fmla="*/ 2988758 h 6860965"/>
              <a:gd name="connsiteX513" fmla="*/ 537243 w 12191853"/>
              <a:gd name="connsiteY513" fmla="*/ 2995199 h 6860965"/>
              <a:gd name="connsiteX514" fmla="*/ 540463 w 12191853"/>
              <a:gd name="connsiteY514" fmla="*/ 3002176 h 6860965"/>
              <a:gd name="connsiteX515" fmla="*/ 553882 w 12191853"/>
              <a:gd name="connsiteY515" fmla="*/ 2988758 h 6860965"/>
              <a:gd name="connsiteX516" fmla="*/ 604267 w 12191853"/>
              <a:gd name="connsiteY516" fmla="*/ 2970844 h 6860965"/>
              <a:gd name="connsiteX517" fmla="*/ 599504 w 12191853"/>
              <a:gd name="connsiteY517" fmla="*/ 2972656 h 6860965"/>
              <a:gd name="connsiteX518" fmla="*/ 583402 w 12191853"/>
              <a:gd name="connsiteY518" fmla="*/ 2978560 h 6860965"/>
              <a:gd name="connsiteX519" fmla="*/ 599504 w 12191853"/>
              <a:gd name="connsiteY519" fmla="*/ 2982854 h 6860965"/>
              <a:gd name="connsiteX520" fmla="*/ 607555 w 12191853"/>
              <a:gd name="connsiteY520" fmla="*/ 2979097 h 6860965"/>
              <a:gd name="connsiteX521" fmla="*/ 608629 w 12191853"/>
              <a:gd name="connsiteY521" fmla="*/ 2972656 h 6860965"/>
              <a:gd name="connsiteX522" fmla="*/ 604267 w 12191853"/>
              <a:gd name="connsiteY522" fmla="*/ 2970844 h 6860965"/>
              <a:gd name="connsiteX523" fmla="*/ 543684 w 12191853"/>
              <a:gd name="connsiteY523" fmla="*/ 2968898 h 6860965"/>
              <a:gd name="connsiteX524" fmla="*/ 542610 w 12191853"/>
              <a:gd name="connsiteY524" fmla="*/ 2979633 h 6860965"/>
              <a:gd name="connsiteX525" fmla="*/ 560323 w 12191853"/>
              <a:gd name="connsiteY525" fmla="*/ 2976413 h 6860965"/>
              <a:gd name="connsiteX526" fmla="*/ 543684 w 12191853"/>
              <a:gd name="connsiteY526" fmla="*/ 2968898 h 6860965"/>
              <a:gd name="connsiteX527" fmla="*/ 637612 w 12191853"/>
              <a:gd name="connsiteY527" fmla="*/ 2961384 h 6860965"/>
              <a:gd name="connsiteX528" fmla="*/ 616679 w 12191853"/>
              <a:gd name="connsiteY528" fmla="*/ 2974803 h 6860965"/>
              <a:gd name="connsiteX529" fmla="*/ 619363 w 12191853"/>
              <a:gd name="connsiteY529" fmla="*/ 2985000 h 6860965"/>
              <a:gd name="connsiteX530" fmla="*/ 633318 w 12191853"/>
              <a:gd name="connsiteY530" fmla="*/ 2980170 h 6860965"/>
              <a:gd name="connsiteX531" fmla="*/ 637612 w 12191853"/>
              <a:gd name="connsiteY531" fmla="*/ 2961384 h 6860965"/>
              <a:gd name="connsiteX532" fmla="*/ 518457 w 12191853"/>
              <a:gd name="connsiteY532" fmla="*/ 2950113 h 6860965"/>
              <a:gd name="connsiteX533" fmla="*/ 505576 w 12191853"/>
              <a:gd name="connsiteY533" fmla="*/ 2991441 h 6860965"/>
              <a:gd name="connsiteX534" fmla="*/ 535633 w 12191853"/>
              <a:gd name="connsiteY534" fmla="*/ 2975876 h 6860965"/>
              <a:gd name="connsiteX535" fmla="*/ 518457 w 12191853"/>
              <a:gd name="connsiteY535" fmla="*/ 2950113 h 6860965"/>
              <a:gd name="connsiteX536" fmla="*/ 672500 w 12191853"/>
              <a:gd name="connsiteY536" fmla="*/ 2949576 h 6860965"/>
              <a:gd name="connsiteX537" fmla="*/ 642443 w 12191853"/>
              <a:gd name="connsiteY537" fmla="*/ 2970509 h 6860965"/>
              <a:gd name="connsiteX538" fmla="*/ 641369 w 12191853"/>
              <a:gd name="connsiteY538" fmla="*/ 2986074 h 6860965"/>
              <a:gd name="connsiteX539" fmla="*/ 659618 w 12191853"/>
              <a:gd name="connsiteY539" fmla="*/ 2988758 h 6860965"/>
              <a:gd name="connsiteX540" fmla="*/ 665522 w 12191853"/>
              <a:gd name="connsiteY540" fmla="*/ 2976950 h 6860965"/>
              <a:gd name="connsiteX541" fmla="*/ 672500 w 12191853"/>
              <a:gd name="connsiteY541" fmla="*/ 2949576 h 6860965"/>
              <a:gd name="connsiteX542" fmla="*/ 605408 w 12191853"/>
              <a:gd name="connsiteY542" fmla="*/ 2942599 h 6860965"/>
              <a:gd name="connsiteX543" fmla="*/ 582865 w 12191853"/>
              <a:gd name="connsiteY543" fmla="*/ 2968898 h 6860965"/>
              <a:gd name="connsiteX544" fmla="*/ 605408 w 12191853"/>
              <a:gd name="connsiteY544" fmla="*/ 2942599 h 6860965"/>
              <a:gd name="connsiteX545" fmla="*/ 567837 w 12191853"/>
              <a:gd name="connsiteY545" fmla="*/ 2940452 h 6860965"/>
              <a:gd name="connsiteX546" fmla="*/ 570520 w 12191853"/>
              <a:gd name="connsiteY546" fmla="*/ 2959237 h 6860965"/>
              <a:gd name="connsiteX547" fmla="*/ 575888 w 12191853"/>
              <a:gd name="connsiteY547" fmla="*/ 2940988 h 6860965"/>
              <a:gd name="connsiteX548" fmla="*/ 567837 w 12191853"/>
              <a:gd name="connsiteY548" fmla="*/ 2940452 h 6860965"/>
              <a:gd name="connsiteX549" fmla="*/ 720269 w 12191853"/>
              <a:gd name="connsiteY549" fmla="*/ 2931327 h 6860965"/>
              <a:gd name="connsiteX550" fmla="*/ 699873 w 12191853"/>
              <a:gd name="connsiteY550" fmla="*/ 2938305 h 6860965"/>
              <a:gd name="connsiteX551" fmla="*/ 671426 w 12191853"/>
              <a:gd name="connsiteY551" fmla="*/ 2981244 h 6860965"/>
              <a:gd name="connsiteX552" fmla="*/ 685918 w 12191853"/>
              <a:gd name="connsiteY552" fmla="*/ 2989831 h 6860965"/>
              <a:gd name="connsiteX553" fmla="*/ 698800 w 12191853"/>
              <a:gd name="connsiteY553" fmla="*/ 2983927 h 6860965"/>
              <a:gd name="connsiteX554" fmla="*/ 720269 w 12191853"/>
              <a:gd name="connsiteY554" fmla="*/ 2931327 h 6860965"/>
              <a:gd name="connsiteX555" fmla="*/ 552271 w 12191853"/>
              <a:gd name="connsiteY555" fmla="*/ 2925423 h 6860965"/>
              <a:gd name="connsiteX556" fmla="*/ 525972 w 12191853"/>
              <a:gd name="connsiteY556" fmla="*/ 2947429 h 6860965"/>
              <a:gd name="connsiteX557" fmla="*/ 549588 w 12191853"/>
              <a:gd name="connsiteY557" fmla="*/ 2952796 h 6860965"/>
              <a:gd name="connsiteX558" fmla="*/ 552271 w 12191853"/>
              <a:gd name="connsiteY558" fmla="*/ 2925423 h 6860965"/>
              <a:gd name="connsiteX559" fmla="*/ 474981 w 12191853"/>
              <a:gd name="connsiteY559" fmla="*/ 2913078 h 6860965"/>
              <a:gd name="connsiteX560" fmla="*/ 449755 w 12191853"/>
              <a:gd name="connsiteY560" fmla="*/ 3004860 h 6860965"/>
              <a:gd name="connsiteX561" fmla="*/ 466394 w 12191853"/>
              <a:gd name="connsiteY561" fmla="*/ 3001639 h 6860965"/>
              <a:gd name="connsiteX562" fmla="*/ 510943 w 12191853"/>
              <a:gd name="connsiteY562" fmla="*/ 2956554 h 6860965"/>
              <a:gd name="connsiteX563" fmla="*/ 506112 w 12191853"/>
              <a:gd name="connsiteY563" fmla="*/ 2938841 h 6860965"/>
              <a:gd name="connsiteX564" fmla="*/ 474981 w 12191853"/>
              <a:gd name="connsiteY564" fmla="*/ 2913078 h 6860965"/>
              <a:gd name="connsiteX565" fmla="*/ 605677 w 12191853"/>
              <a:gd name="connsiteY565" fmla="*/ 2912139 h 6860965"/>
              <a:gd name="connsiteX566" fmla="*/ 598967 w 12191853"/>
              <a:gd name="connsiteY566" fmla="*/ 2917909 h 6860965"/>
              <a:gd name="connsiteX567" fmla="*/ 596821 w 12191853"/>
              <a:gd name="connsiteY567" fmla="*/ 2930791 h 6860965"/>
              <a:gd name="connsiteX568" fmla="*/ 612923 w 12191853"/>
              <a:gd name="connsiteY568" fmla="*/ 2924886 h 6860965"/>
              <a:gd name="connsiteX569" fmla="*/ 622047 w 12191853"/>
              <a:gd name="connsiteY569" fmla="*/ 2919519 h 6860965"/>
              <a:gd name="connsiteX570" fmla="*/ 613996 w 12191853"/>
              <a:gd name="connsiteY570" fmla="*/ 2915225 h 6860965"/>
              <a:gd name="connsiteX571" fmla="*/ 605677 w 12191853"/>
              <a:gd name="connsiteY571" fmla="*/ 2912139 h 6860965"/>
              <a:gd name="connsiteX572" fmla="*/ 639222 w 12191853"/>
              <a:gd name="connsiteY572" fmla="*/ 2912005 h 6860965"/>
              <a:gd name="connsiteX573" fmla="*/ 618826 w 12191853"/>
              <a:gd name="connsiteY573" fmla="*/ 2929717 h 6860965"/>
              <a:gd name="connsiteX574" fmla="*/ 620973 w 12191853"/>
              <a:gd name="connsiteY574" fmla="*/ 2956017 h 6860965"/>
              <a:gd name="connsiteX575" fmla="*/ 649957 w 12191853"/>
              <a:gd name="connsiteY575" fmla="*/ 2946356 h 6860965"/>
              <a:gd name="connsiteX576" fmla="*/ 644590 w 12191853"/>
              <a:gd name="connsiteY576" fmla="*/ 2931327 h 6860965"/>
              <a:gd name="connsiteX577" fmla="*/ 639222 w 12191853"/>
              <a:gd name="connsiteY577" fmla="*/ 2912005 h 6860965"/>
              <a:gd name="connsiteX578" fmla="*/ 557102 w 12191853"/>
              <a:gd name="connsiteY578" fmla="*/ 2909858 h 6860965"/>
              <a:gd name="connsiteX579" fmla="*/ 571057 w 12191853"/>
              <a:gd name="connsiteY579" fmla="*/ 2933474 h 6860965"/>
              <a:gd name="connsiteX580" fmla="*/ 590916 w 12191853"/>
              <a:gd name="connsiteY580" fmla="*/ 2914689 h 6860965"/>
              <a:gd name="connsiteX581" fmla="*/ 557102 w 12191853"/>
              <a:gd name="connsiteY581" fmla="*/ 2909858 h 6860965"/>
              <a:gd name="connsiteX582" fmla="*/ 802389 w 12191853"/>
              <a:gd name="connsiteY582" fmla="*/ 2902880 h 6860965"/>
              <a:gd name="connsiteX583" fmla="*/ 739055 w 12191853"/>
              <a:gd name="connsiteY583" fmla="*/ 2925423 h 6860965"/>
              <a:gd name="connsiteX584" fmla="*/ 705777 w 12191853"/>
              <a:gd name="connsiteY584" fmla="*/ 2971046 h 6860965"/>
              <a:gd name="connsiteX585" fmla="*/ 722416 w 12191853"/>
              <a:gd name="connsiteY585" fmla="*/ 2990368 h 6860965"/>
              <a:gd name="connsiteX586" fmla="*/ 741739 w 12191853"/>
              <a:gd name="connsiteY586" fmla="*/ 2990368 h 6860965"/>
              <a:gd name="connsiteX587" fmla="*/ 753010 w 12191853"/>
              <a:gd name="connsiteY587" fmla="*/ 2980706 h 6860965"/>
              <a:gd name="connsiteX588" fmla="*/ 771259 w 12191853"/>
              <a:gd name="connsiteY588" fmla="*/ 2938841 h 6860965"/>
              <a:gd name="connsiteX589" fmla="*/ 802389 w 12191853"/>
              <a:gd name="connsiteY589" fmla="*/ 2902880 h 6860965"/>
              <a:gd name="connsiteX590" fmla="*/ 544757 w 12191853"/>
              <a:gd name="connsiteY590" fmla="*/ 2893756 h 6860965"/>
              <a:gd name="connsiteX591" fmla="*/ 498061 w 12191853"/>
              <a:gd name="connsiteY591" fmla="*/ 2922739 h 6860965"/>
              <a:gd name="connsiteX592" fmla="*/ 531875 w 12191853"/>
              <a:gd name="connsiteY592" fmla="*/ 2936158 h 6860965"/>
              <a:gd name="connsiteX593" fmla="*/ 544757 w 12191853"/>
              <a:gd name="connsiteY593" fmla="*/ 2893756 h 6860965"/>
              <a:gd name="connsiteX594" fmla="*/ 441704 w 12191853"/>
              <a:gd name="connsiteY594" fmla="*/ 2886241 h 6860965"/>
              <a:gd name="connsiteX595" fmla="*/ 404670 w 12191853"/>
              <a:gd name="connsiteY595" fmla="*/ 3008617 h 6860965"/>
              <a:gd name="connsiteX596" fmla="*/ 465857 w 12191853"/>
              <a:gd name="connsiteY596" fmla="*/ 2964604 h 6860965"/>
              <a:gd name="connsiteX597" fmla="*/ 441704 w 12191853"/>
              <a:gd name="connsiteY597" fmla="*/ 2886241 h 6860965"/>
              <a:gd name="connsiteX598" fmla="*/ 553345 w 12191853"/>
              <a:gd name="connsiteY598" fmla="*/ 2882485 h 6860965"/>
              <a:gd name="connsiteX599" fmla="*/ 574278 w 12191853"/>
              <a:gd name="connsiteY599" fmla="*/ 2908248 h 6860965"/>
              <a:gd name="connsiteX600" fmla="*/ 607018 w 12191853"/>
              <a:gd name="connsiteY600" fmla="*/ 2885705 h 6860965"/>
              <a:gd name="connsiteX601" fmla="*/ 553345 w 12191853"/>
              <a:gd name="connsiteY601" fmla="*/ 2882485 h 6860965"/>
              <a:gd name="connsiteX602" fmla="*/ 687528 w 12191853"/>
              <a:gd name="connsiteY602" fmla="*/ 2876044 h 6860965"/>
              <a:gd name="connsiteX603" fmla="*/ 660155 w 12191853"/>
              <a:gd name="connsiteY603" fmla="*/ 2895903 h 6860965"/>
              <a:gd name="connsiteX604" fmla="*/ 655324 w 12191853"/>
              <a:gd name="connsiteY604" fmla="*/ 2937768 h 6860965"/>
              <a:gd name="connsiteX605" fmla="*/ 681087 w 12191853"/>
              <a:gd name="connsiteY605" fmla="*/ 2936158 h 6860965"/>
              <a:gd name="connsiteX606" fmla="*/ 686992 w 12191853"/>
              <a:gd name="connsiteY606" fmla="*/ 2927033 h 6860965"/>
              <a:gd name="connsiteX607" fmla="*/ 687528 w 12191853"/>
              <a:gd name="connsiteY607" fmla="*/ 2876044 h 6860965"/>
              <a:gd name="connsiteX608" fmla="*/ 634928 w 12191853"/>
              <a:gd name="connsiteY608" fmla="*/ 2873360 h 6860965"/>
              <a:gd name="connsiteX609" fmla="*/ 626341 w 12191853"/>
              <a:gd name="connsiteY609" fmla="*/ 2877117 h 6860965"/>
              <a:gd name="connsiteX610" fmla="*/ 612385 w 12191853"/>
              <a:gd name="connsiteY610" fmla="*/ 2896440 h 6860965"/>
              <a:gd name="connsiteX611" fmla="*/ 617753 w 12191853"/>
              <a:gd name="connsiteY611" fmla="*/ 2908784 h 6860965"/>
              <a:gd name="connsiteX612" fmla="*/ 634928 w 12191853"/>
              <a:gd name="connsiteY612" fmla="*/ 2905564 h 6860965"/>
              <a:gd name="connsiteX613" fmla="*/ 672500 w 12191853"/>
              <a:gd name="connsiteY613" fmla="*/ 2877117 h 6860965"/>
              <a:gd name="connsiteX614" fmla="*/ 634928 w 12191853"/>
              <a:gd name="connsiteY614" fmla="*/ 2873360 h 6860965"/>
              <a:gd name="connsiteX615" fmla="*/ 953748 w 12191853"/>
              <a:gd name="connsiteY615" fmla="*/ 2857795 h 6860965"/>
              <a:gd name="connsiteX616" fmla="*/ 853379 w 12191853"/>
              <a:gd name="connsiteY616" fmla="*/ 2884094 h 6860965"/>
              <a:gd name="connsiteX617" fmla="*/ 766965 w 12191853"/>
              <a:gd name="connsiteY617" fmla="*/ 2958701 h 6860965"/>
              <a:gd name="connsiteX618" fmla="*/ 760524 w 12191853"/>
              <a:gd name="connsiteY618" fmla="*/ 2986074 h 6860965"/>
              <a:gd name="connsiteX619" fmla="*/ 786824 w 12191853"/>
              <a:gd name="connsiteY619" fmla="*/ 2986611 h 6860965"/>
              <a:gd name="connsiteX620" fmla="*/ 814734 w 12191853"/>
              <a:gd name="connsiteY620" fmla="*/ 2976950 h 6860965"/>
              <a:gd name="connsiteX621" fmla="*/ 839961 w 12191853"/>
              <a:gd name="connsiteY621" fmla="*/ 2950113 h 6860965"/>
              <a:gd name="connsiteX622" fmla="*/ 953748 w 12191853"/>
              <a:gd name="connsiteY622" fmla="*/ 2857795 h 6860965"/>
              <a:gd name="connsiteX623" fmla="*/ 725637 w 12191853"/>
              <a:gd name="connsiteY623" fmla="*/ 2852964 h 6860965"/>
              <a:gd name="connsiteX624" fmla="*/ 690749 w 12191853"/>
              <a:gd name="connsiteY624" fmla="*/ 2917372 h 6860965"/>
              <a:gd name="connsiteX625" fmla="*/ 708461 w 12191853"/>
              <a:gd name="connsiteY625" fmla="*/ 2927033 h 6860965"/>
              <a:gd name="connsiteX626" fmla="*/ 743886 w 12191853"/>
              <a:gd name="connsiteY626" fmla="*/ 2913615 h 6860965"/>
              <a:gd name="connsiteX627" fmla="*/ 725637 w 12191853"/>
              <a:gd name="connsiteY627" fmla="*/ 2852964 h 6860965"/>
              <a:gd name="connsiteX628" fmla="*/ 535633 w 12191853"/>
              <a:gd name="connsiteY628" fmla="*/ 2842229 h 6860965"/>
              <a:gd name="connsiteX629" fmla="*/ 460490 w 12191853"/>
              <a:gd name="connsiteY629" fmla="*/ 2888388 h 6860965"/>
              <a:gd name="connsiteX630" fmla="*/ 520604 w 12191853"/>
              <a:gd name="connsiteY630" fmla="*/ 2909321 h 6860965"/>
              <a:gd name="connsiteX631" fmla="*/ 535633 w 12191853"/>
              <a:gd name="connsiteY631" fmla="*/ 2842229 h 6860965"/>
              <a:gd name="connsiteX632" fmla="*/ 646200 w 12191853"/>
              <a:gd name="connsiteY632" fmla="*/ 2840082 h 6860965"/>
              <a:gd name="connsiteX633" fmla="*/ 546367 w 12191853"/>
              <a:gd name="connsiteY633" fmla="*/ 2843840 h 6860965"/>
              <a:gd name="connsiteX634" fmla="*/ 586086 w 12191853"/>
              <a:gd name="connsiteY634" fmla="*/ 2881947 h 6860965"/>
              <a:gd name="connsiteX635" fmla="*/ 646200 w 12191853"/>
              <a:gd name="connsiteY635" fmla="*/ 2840082 h 6860965"/>
              <a:gd name="connsiteX636" fmla="*/ 390178 w 12191853"/>
              <a:gd name="connsiteY636" fmla="*/ 2840082 h 6860965"/>
              <a:gd name="connsiteX637" fmla="*/ 316645 w 12191853"/>
              <a:gd name="connsiteY637" fmla="*/ 3019888 h 6860965"/>
              <a:gd name="connsiteX638" fmla="*/ 352606 w 12191853"/>
              <a:gd name="connsiteY638" fmla="*/ 3016668 h 6860965"/>
              <a:gd name="connsiteX639" fmla="*/ 427749 w 12191853"/>
              <a:gd name="connsiteY639" fmla="*/ 2956017 h 6860965"/>
              <a:gd name="connsiteX640" fmla="*/ 434727 w 12191853"/>
              <a:gd name="connsiteY640" fmla="*/ 2925960 h 6860965"/>
              <a:gd name="connsiteX641" fmla="*/ 390178 w 12191853"/>
              <a:gd name="connsiteY641" fmla="*/ 2840082 h 6860965"/>
              <a:gd name="connsiteX642" fmla="*/ 662503 w 12191853"/>
              <a:gd name="connsiteY642" fmla="*/ 2836929 h 6860965"/>
              <a:gd name="connsiteX643" fmla="*/ 651567 w 12191853"/>
              <a:gd name="connsiteY643" fmla="*/ 2847060 h 6860965"/>
              <a:gd name="connsiteX644" fmla="*/ 641906 w 12191853"/>
              <a:gd name="connsiteY644" fmla="*/ 2858331 h 6860965"/>
              <a:gd name="connsiteX645" fmla="*/ 647810 w 12191853"/>
              <a:gd name="connsiteY645" fmla="*/ 2871213 h 6860965"/>
              <a:gd name="connsiteX646" fmla="*/ 721879 w 12191853"/>
              <a:gd name="connsiteY646" fmla="*/ 2844913 h 6860965"/>
              <a:gd name="connsiteX647" fmla="*/ 677867 w 12191853"/>
              <a:gd name="connsiteY647" fmla="*/ 2840082 h 6860965"/>
              <a:gd name="connsiteX648" fmla="*/ 662503 w 12191853"/>
              <a:gd name="connsiteY648" fmla="*/ 2836929 h 6860965"/>
              <a:gd name="connsiteX649" fmla="*/ 807757 w 12191853"/>
              <a:gd name="connsiteY649" fmla="*/ 2803585 h 6860965"/>
              <a:gd name="connsiteX650" fmla="*/ 748716 w 12191853"/>
              <a:gd name="connsiteY650" fmla="*/ 2837935 h 6860965"/>
              <a:gd name="connsiteX651" fmla="*/ 727783 w 12191853"/>
              <a:gd name="connsiteY651" fmla="*/ 2875507 h 6860965"/>
              <a:gd name="connsiteX652" fmla="*/ 757841 w 12191853"/>
              <a:gd name="connsiteY652" fmla="*/ 2908784 h 6860965"/>
              <a:gd name="connsiteX653" fmla="*/ 831373 w 12191853"/>
              <a:gd name="connsiteY653" fmla="*/ 2882485 h 6860965"/>
              <a:gd name="connsiteX654" fmla="*/ 807757 w 12191853"/>
              <a:gd name="connsiteY654" fmla="*/ 2803585 h 6860965"/>
              <a:gd name="connsiteX655" fmla="*/ 338651 w 12191853"/>
              <a:gd name="connsiteY655" fmla="*/ 2781042 h 6860965"/>
              <a:gd name="connsiteX656" fmla="*/ 333821 w 12191853"/>
              <a:gd name="connsiteY656" fmla="*/ 2785872 h 6860965"/>
              <a:gd name="connsiteX657" fmla="*/ 231841 w 12191853"/>
              <a:gd name="connsiteY657" fmla="*/ 3024182 h 6860965"/>
              <a:gd name="connsiteX658" fmla="*/ 276390 w 12191853"/>
              <a:gd name="connsiteY658" fmla="*/ 3022035 h 6860965"/>
              <a:gd name="connsiteX659" fmla="*/ 324696 w 12191853"/>
              <a:gd name="connsiteY659" fmla="*/ 3000566 h 6860965"/>
              <a:gd name="connsiteX660" fmla="*/ 383200 w 12191853"/>
              <a:gd name="connsiteY660" fmla="*/ 2843303 h 6860965"/>
              <a:gd name="connsiteX661" fmla="*/ 376760 w 12191853"/>
              <a:gd name="connsiteY661" fmla="*/ 2823980 h 6860965"/>
              <a:gd name="connsiteX662" fmla="*/ 338651 w 12191853"/>
              <a:gd name="connsiteY662" fmla="*/ 2781042 h 6860965"/>
              <a:gd name="connsiteX663" fmla="*/ 529192 w 12191853"/>
              <a:gd name="connsiteY663" fmla="*/ 2768160 h 6860965"/>
              <a:gd name="connsiteX664" fmla="*/ 406280 w 12191853"/>
              <a:gd name="connsiteY664" fmla="*/ 2842229 h 6860965"/>
              <a:gd name="connsiteX665" fmla="*/ 444388 w 12191853"/>
              <a:gd name="connsiteY665" fmla="*/ 2876580 h 6860965"/>
              <a:gd name="connsiteX666" fmla="*/ 461026 w 12191853"/>
              <a:gd name="connsiteY666" fmla="*/ 2881411 h 6860965"/>
              <a:gd name="connsiteX667" fmla="*/ 532412 w 12191853"/>
              <a:gd name="connsiteY667" fmla="*/ 2834178 h 6860965"/>
              <a:gd name="connsiteX668" fmla="*/ 534559 w 12191853"/>
              <a:gd name="connsiteY668" fmla="*/ 2821297 h 6860965"/>
              <a:gd name="connsiteX669" fmla="*/ 529192 w 12191853"/>
              <a:gd name="connsiteY669" fmla="*/ 2768160 h 6860965"/>
              <a:gd name="connsiteX670" fmla="*/ 873775 w 12191853"/>
              <a:gd name="connsiteY670" fmla="*/ 2767623 h 6860965"/>
              <a:gd name="connsiteX671" fmla="*/ 826543 w 12191853"/>
              <a:gd name="connsiteY671" fmla="*/ 2794460 h 6860965"/>
              <a:gd name="connsiteX672" fmla="*/ 816344 w 12191853"/>
              <a:gd name="connsiteY672" fmla="*/ 2808415 h 6860965"/>
              <a:gd name="connsiteX673" fmla="*/ 824932 w 12191853"/>
              <a:gd name="connsiteY673" fmla="*/ 2865845 h 6860965"/>
              <a:gd name="connsiteX674" fmla="*/ 852306 w 12191853"/>
              <a:gd name="connsiteY674" fmla="*/ 2876044 h 6860965"/>
              <a:gd name="connsiteX675" fmla="*/ 897928 w 12191853"/>
              <a:gd name="connsiteY675" fmla="*/ 2862089 h 6860965"/>
              <a:gd name="connsiteX676" fmla="*/ 873775 w 12191853"/>
              <a:gd name="connsiteY676" fmla="*/ 2767623 h 6860965"/>
              <a:gd name="connsiteX677" fmla="*/ 727246 w 12191853"/>
              <a:gd name="connsiteY677" fmla="*/ 2760109 h 6860965"/>
              <a:gd name="connsiteX678" fmla="*/ 539390 w 12191853"/>
              <a:gd name="connsiteY678" fmla="*/ 2770307 h 6860965"/>
              <a:gd name="connsiteX679" fmla="*/ 541537 w 12191853"/>
              <a:gd name="connsiteY679" fmla="*/ 2815930 h 6860965"/>
              <a:gd name="connsiteX680" fmla="*/ 564616 w 12191853"/>
              <a:gd name="connsiteY680" fmla="*/ 2841693 h 6860965"/>
              <a:gd name="connsiteX681" fmla="*/ 647273 w 12191853"/>
              <a:gd name="connsiteY681" fmla="*/ 2830958 h 6860965"/>
              <a:gd name="connsiteX682" fmla="*/ 727246 w 12191853"/>
              <a:gd name="connsiteY682" fmla="*/ 2760109 h 6860965"/>
              <a:gd name="connsiteX683" fmla="*/ 752473 w 12191853"/>
              <a:gd name="connsiteY683" fmla="*/ 2750448 h 6860965"/>
              <a:gd name="connsiteX684" fmla="*/ 682698 w 12191853"/>
              <a:gd name="connsiteY684" fmla="*/ 2813246 h 6860965"/>
              <a:gd name="connsiteX685" fmla="*/ 671963 w 12191853"/>
              <a:gd name="connsiteY685" fmla="*/ 2827738 h 6860965"/>
              <a:gd name="connsiteX686" fmla="*/ 691286 w 12191853"/>
              <a:gd name="connsiteY686" fmla="*/ 2836326 h 6860965"/>
              <a:gd name="connsiteX687" fmla="*/ 697189 w 12191853"/>
              <a:gd name="connsiteY687" fmla="*/ 2836862 h 6860965"/>
              <a:gd name="connsiteX688" fmla="*/ 812051 w 12191853"/>
              <a:gd name="connsiteY688" fmla="*/ 2792850 h 6860965"/>
              <a:gd name="connsiteX689" fmla="*/ 752473 w 12191853"/>
              <a:gd name="connsiteY689" fmla="*/ 2750448 h 6860965"/>
              <a:gd name="connsiteX690" fmla="*/ 985952 w 12191853"/>
              <a:gd name="connsiteY690" fmla="*/ 2710730 h 6860965"/>
              <a:gd name="connsiteX691" fmla="*/ 936573 w 12191853"/>
              <a:gd name="connsiteY691" fmla="*/ 2734883 h 6860965"/>
              <a:gd name="connsiteX692" fmla="*/ 889340 w 12191853"/>
              <a:gd name="connsiteY692" fmla="*/ 2759572 h 6860965"/>
              <a:gd name="connsiteX693" fmla="*/ 882363 w 12191853"/>
              <a:gd name="connsiteY693" fmla="*/ 2767086 h 6860965"/>
              <a:gd name="connsiteX694" fmla="*/ 897928 w 12191853"/>
              <a:gd name="connsiteY694" fmla="*/ 2852964 h 6860965"/>
              <a:gd name="connsiteX695" fmla="*/ 914030 w 12191853"/>
              <a:gd name="connsiteY695" fmla="*/ 2857795 h 6860965"/>
              <a:gd name="connsiteX696" fmla="*/ 968777 w 12191853"/>
              <a:gd name="connsiteY696" fmla="*/ 2844913 h 6860965"/>
              <a:gd name="connsiteX697" fmla="*/ 973071 w 12191853"/>
              <a:gd name="connsiteY697" fmla="*/ 2835252 h 6860965"/>
              <a:gd name="connsiteX698" fmla="*/ 963409 w 12191853"/>
              <a:gd name="connsiteY698" fmla="*/ 2805731 h 6860965"/>
              <a:gd name="connsiteX699" fmla="*/ 985952 w 12191853"/>
              <a:gd name="connsiteY699" fmla="*/ 2710730 h 6860965"/>
              <a:gd name="connsiteX700" fmla="*/ 525435 w 12191853"/>
              <a:gd name="connsiteY700" fmla="*/ 2705362 h 6860965"/>
              <a:gd name="connsiteX701" fmla="*/ 344555 w 12191853"/>
              <a:gd name="connsiteY701" fmla="*/ 2778358 h 6860965"/>
              <a:gd name="connsiteX702" fmla="*/ 379443 w 12191853"/>
              <a:gd name="connsiteY702" fmla="*/ 2816466 h 6860965"/>
              <a:gd name="connsiteX703" fmla="*/ 444924 w 12191853"/>
              <a:gd name="connsiteY703" fmla="*/ 2834715 h 6860965"/>
              <a:gd name="connsiteX704" fmla="*/ 525435 w 12191853"/>
              <a:gd name="connsiteY704" fmla="*/ 2705362 h 6860965"/>
              <a:gd name="connsiteX705" fmla="*/ 1008521 w 12191853"/>
              <a:gd name="connsiteY705" fmla="*/ 2701391 h 6860965"/>
              <a:gd name="connsiteX706" fmla="*/ 992930 w 12191853"/>
              <a:gd name="connsiteY706" fmla="*/ 2713950 h 6860965"/>
              <a:gd name="connsiteX707" fmla="*/ 977365 w 12191853"/>
              <a:gd name="connsiteY707" fmla="*/ 2829348 h 6860965"/>
              <a:gd name="connsiteX708" fmla="*/ 996687 w 12191853"/>
              <a:gd name="connsiteY708" fmla="*/ 2839009 h 6860965"/>
              <a:gd name="connsiteX709" fmla="*/ 1071248 w 12191853"/>
              <a:gd name="connsiteY709" fmla="*/ 2825284 h 6860965"/>
              <a:gd name="connsiteX710" fmla="*/ 1054079 w 12191853"/>
              <a:gd name="connsiteY710" fmla="*/ 2803733 h 6860965"/>
              <a:gd name="connsiteX711" fmla="*/ 1008521 w 12191853"/>
              <a:gd name="connsiteY711" fmla="*/ 2701391 h 6860965"/>
              <a:gd name="connsiteX712" fmla="*/ 836472 w 12191853"/>
              <a:gd name="connsiteY712" fmla="*/ 2690065 h 6860965"/>
              <a:gd name="connsiteX713" fmla="*/ 831373 w 12191853"/>
              <a:gd name="connsiteY713" fmla="*/ 2691944 h 6860965"/>
              <a:gd name="connsiteX714" fmla="*/ 765355 w 12191853"/>
              <a:gd name="connsiteY714" fmla="*/ 2739713 h 6860965"/>
              <a:gd name="connsiteX715" fmla="*/ 761598 w 12191853"/>
              <a:gd name="connsiteY715" fmla="*/ 2755278 h 6860965"/>
              <a:gd name="connsiteX716" fmla="*/ 826543 w 12191853"/>
              <a:gd name="connsiteY716" fmla="*/ 2784262 h 6860965"/>
              <a:gd name="connsiteX717" fmla="*/ 879679 w 12191853"/>
              <a:gd name="connsiteY717" fmla="*/ 2755278 h 6860965"/>
              <a:gd name="connsiteX718" fmla="*/ 839961 w 12191853"/>
              <a:gd name="connsiteY718" fmla="*/ 2694628 h 6860965"/>
              <a:gd name="connsiteX719" fmla="*/ 836472 w 12191853"/>
              <a:gd name="connsiteY719" fmla="*/ 2690065 h 6860965"/>
              <a:gd name="connsiteX720" fmla="*/ 822249 w 12191853"/>
              <a:gd name="connsiteY720" fmla="*/ 2686576 h 6860965"/>
              <a:gd name="connsiteX721" fmla="*/ 712218 w 12191853"/>
              <a:gd name="connsiteY721" fmla="*/ 2710193 h 6860965"/>
              <a:gd name="connsiteX722" fmla="*/ 544757 w 12191853"/>
              <a:gd name="connsiteY722" fmla="*/ 2700532 h 6860965"/>
              <a:gd name="connsiteX723" fmla="*/ 535633 w 12191853"/>
              <a:gd name="connsiteY723" fmla="*/ 2706436 h 6860965"/>
              <a:gd name="connsiteX724" fmla="*/ 590916 w 12191853"/>
              <a:gd name="connsiteY724" fmla="*/ 2777821 h 6860965"/>
              <a:gd name="connsiteX725" fmla="*/ 822249 w 12191853"/>
              <a:gd name="connsiteY725" fmla="*/ 2686576 h 6860965"/>
              <a:gd name="connsiteX726" fmla="*/ 857136 w 12191853"/>
              <a:gd name="connsiteY726" fmla="*/ 2680136 h 6860965"/>
              <a:gd name="connsiteX727" fmla="*/ 846401 w 12191853"/>
              <a:gd name="connsiteY727" fmla="*/ 2692481 h 6860965"/>
              <a:gd name="connsiteX728" fmla="*/ 879143 w 12191853"/>
              <a:gd name="connsiteY728" fmla="*/ 2746154 h 6860965"/>
              <a:gd name="connsiteX729" fmla="*/ 894171 w 12191853"/>
              <a:gd name="connsiteY729" fmla="*/ 2748301 h 6860965"/>
              <a:gd name="connsiteX730" fmla="*/ 981122 w 12191853"/>
              <a:gd name="connsiteY730" fmla="*/ 2704289 h 6860965"/>
              <a:gd name="connsiteX731" fmla="*/ 980048 w 12191853"/>
              <a:gd name="connsiteY731" fmla="*/ 2702142 h 6860965"/>
              <a:gd name="connsiteX732" fmla="*/ 857136 w 12191853"/>
              <a:gd name="connsiteY732" fmla="*/ 2680136 h 6860965"/>
              <a:gd name="connsiteX733" fmla="*/ 195258 w 12191853"/>
              <a:gd name="connsiteY733" fmla="*/ 2637817 h 6860965"/>
              <a:gd name="connsiteX734" fmla="*/ 191223 w 12191853"/>
              <a:gd name="connsiteY734" fmla="*/ 2667425 h 6860965"/>
              <a:gd name="connsiteX735" fmla="*/ 174608 w 12191853"/>
              <a:gd name="connsiteY735" fmla="*/ 2973614 h 6860965"/>
              <a:gd name="connsiteX736" fmla="*/ 173709 w 12191853"/>
              <a:gd name="connsiteY736" fmla="*/ 3023996 h 6860965"/>
              <a:gd name="connsiteX737" fmla="*/ 199562 w 12191853"/>
              <a:gd name="connsiteY737" fmla="*/ 3024710 h 6860965"/>
              <a:gd name="connsiteX738" fmla="*/ 262435 w 12191853"/>
              <a:gd name="connsiteY738" fmla="*/ 2971046 h 6860965"/>
              <a:gd name="connsiteX739" fmla="*/ 324696 w 12191853"/>
              <a:gd name="connsiteY739" fmla="*/ 2792313 h 6860965"/>
              <a:gd name="connsiteX740" fmla="*/ 312888 w 12191853"/>
              <a:gd name="connsiteY740" fmla="*/ 2762256 h 6860965"/>
              <a:gd name="connsiteX741" fmla="*/ 249017 w 12191853"/>
              <a:gd name="connsiteY741" fmla="*/ 2696037 h 6860965"/>
              <a:gd name="connsiteX742" fmla="*/ 195258 w 12191853"/>
              <a:gd name="connsiteY742" fmla="*/ 2637817 h 6860965"/>
              <a:gd name="connsiteX743" fmla="*/ 926579 w 12191853"/>
              <a:gd name="connsiteY743" fmla="*/ 2634854 h 6860965"/>
              <a:gd name="connsiteX744" fmla="*/ 904637 w 12191853"/>
              <a:gd name="connsiteY744" fmla="*/ 2647865 h 6860965"/>
              <a:gd name="connsiteX745" fmla="*/ 872165 w 12191853"/>
              <a:gd name="connsiteY745" fmla="*/ 2666718 h 6860965"/>
              <a:gd name="connsiteX746" fmla="*/ 864114 w 12191853"/>
              <a:gd name="connsiteY746" fmla="*/ 2675305 h 6860965"/>
              <a:gd name="connsiteX747" fmla="*/ 985416 w 12191853"/>
              <a:gd name="connsiteY747" fmla="*/ 2696238 h 6860965"/>
              <a:gd name="connsiteX748" fmla="*/ 999907 w 12191853"/>
              <a:gd name="connsiteY748" fmla="*/ 2695701 h 6860965"/>
              <a:gd name="connsiteX749" fmla="*/ 1005077 w 12191853"/>
              <a:gd name="connsiteY749" fmla="*/ 2693656 h 6860965"/>
              <a:gd name="connsiteX750" fmla="*/ 1004941 w 12191853"/>
              <a:gd name="connsiteY750" fmla="*/ 2693350 h 6860965"/>
              <a:gd name="connsiteX751" fmla="*/ 942984 w 12191853"/>
              <a:gd name="connsiteY751" fmla="*/ 2641363 h 6860965"/>
              <a:gd name="connsiteX752" fmla="*/ 926579 w 12191853"/>
              <a:gd name="connsiteY752" fmla="*/ 2634854 h 6860965"/>
              <a:gd name="connsiteX753" fmla="*/ 522816 w 12191853"/>
              <a:gd name="connsiteY753" fmla="*/ 2344396 h 6860965"/>
              <a:gd name="connsiteX754" fmla="*/ 487921 w 12191853"/>
              <a:gd name="connsiteY754" fmla="*/ 2365050 h 6860965"/>
              <a:gd name="connsiteX755" fmla="*/ 422403 w 12191853"/>
              <a:gd name="connsiteY755" fmla="*/ 2468309 h 6860965"/>
              <a:gd name="connsiteX756" fmla="*/ 321278 w 12191853"/>
              <a:gd name="connsiteY756" fmla="*/ 2494660 h 6860965"/>
              <a:gd name="connsiteX757" fmla="*/ 230835 w 12191853"/>
              <a:gd name="connsiteY757" fmla="*/ 2530980 h 6860965"/>
              <a:gd name="connsiteX758" fmla="*/ 201692 w 12191853"/>
              <a:gd name="connsiteY758" fmla="*/ 2611497 h 6860965"/>
              <a:gd name="connsiteX759" fmla="*/ 196815 w 12191853"/>
              <a:gd name="connsiteY759" fmla="*/ 2629571 h 6860965"/>
              <a:gd name="connsiteX760" fmla="*/ 246266 w 12191853"/>
              <a:gd name="connsiteY760" fmla="*/ 2680404 h 6860965"/>
              <a:gd name="connsiteX761" fmla="*/ 294639 w 12191853"/>
              <a:gd name="connsiteY761" fmla="*/ 2733809 h 6860965"/>
              <a:gd name="connsiteX762" fmla="*/ 388031 w 12191853"/>
              <a:gd name="connsiteY762" fmla="*/ 2772454 h 6860965"/>
              <a:gd name="connsiteX763" fmla="*/ 518994 w 12191853"/>
              <a:gd name="connsiteY763" fmla="*/ 2704289 h 6860965"/>
              <a:gd name="connsiteX764" fmla="*/ 529192 w 12191853"/>
              <a:gd name="connsiteY764" fmla="*/ 2686576 h 6860965"/>
              <a:gd name="connsiteX765" fmla="*/ 557280 w 12191853"/>
              <a:gd name="connsiteY765" fmla="*/ 2350663 h 6860965"/>
              <a:gd name="connsiteX766" fmla="*/ 566494 w 12191853"/>
              <a:gd name="connsiteY766" fmla="*/ 2352338 h 6860965"/>
              <a:gd name="connsiteX767" fmla="*/ 537780 w 12191853"/>
              <a:gd name="connsiteY767" fmla="*/ 2673158 h 6860965"/>
              <a:gd name="connsiteX768" fmla="*/ 553882 w 12191853"/>
              <a:gd name="connsiteY768" fmla="*/ 2697311 h 6860965"/>
              <a:gd name="connsiteX769" fmla="*/ 565153 w 12191853"/>
              <a:gd name="connsiteY769" fmla="*/ 2700532 h 6860965"/>
              <a:gd name="connsiteX770" fmla="*/ 720269 w 12191853"/>
              <a:gd name="connsiteY770" fmla="*/ 2703216 h 6860965"/>
              <a:gd name="connsiteX771" fmla="*/ 875603 w 12191853"/>
              <a:gd name="connsiteY771" fmla="*/ 2657626 h 6860965"/>
              <a:gd name="connsiteX772" fmla="*/ 917713 w 12191853"/>
              <a:gd name="connsiteY772" fmla="*/ 2631336 h 6860965"/>
              <a:gd name="connsiteX773" fmla="*/ 893401 w 12191853"/>
              <a:gd name="connsiteY773" fmla="*/ 2621690 h 6860965"/>
              <a:gd name="connsiteX774" fmla="*/ 862511 w 12191853"/>
              <a:gd name="connsiteY774" fmla="*/ 2577980 h 6860965"/>
              <a:gd name="connsiteX775" fmla="*/ 828328 w 12191853"/>
              <a:gd name="connsiteY775" fmla="*/ 2493947 h 6860965"/>
              <a:gd name="connsiteX776" fmla="*/ 757113 w 12191853"/>
              <a:gd name="connsiteY776" fmla="*/ 2412763 h 6860965"/>
              <a:gd name="connsiteX777" fmla="*/ 566494 w 12191853"/>
              <a:gd name="connsiteY777" fmla="*/ 2352338 h 6860965"/>
              <a:gd name="connsiteX778" fmla="*/ 566538 w 12191853"/>
              <a:gd name="connsiteY778" fmla="*/ 2351798 h 6860965"/>
              <a:gd name="connsiteX779" fmla="*/ 557346 w 12191853"/>
              <a:gd name="connsiteY779" fmla="*/ 2349883 h 6860965"/>
              <a:gd name="connsiteX780" fmla="*/ 557280 w 12191853"/>
              <a:gd name="connsiteY780" fmla="*/ 2350663 h 6860965"/>
              <a:gd name="connsiteX781" fmla="*/ 522816 w 12191853"/>
              <a:gd name="connsiteY781" fmla="*/ 2344396 h 6860965"/>
              <a:gd name="connsiteX782" fmla="*/ 2287968 w 12191853"/>
              <a:gd name="connsiteY782" fmla="*/ 1632514 h 6860965"/>
              <a:gd name="connsiteX783" fmla="*/ 2276129 w 12191853"/>
              <a:gd name="connsiteY783" fmla="*/ 1635808 h 6860965"/>
              <a:gd name="connsiteX784" fmla="*/ 2281825 w 12191853"/>
              <a:gd name="connsiteY784" fmla="*/ 1665718 h 6860965"/>
              <a:gd name="connsiteX785" fmla="*/ 2292509 w 12191853"/>
              <a:gd name="connsiteY785" fmla="*/ 1682097 h 6860965"/>
              <a:gd name="connsiteX786" fmla="*/ 2281825 w 12191853"/>
              <a:gd name="connsiteY786" fmla="*/ 1708447 h 6860965"/>
              <a:gd name="connsiteX787" fmla="*/ 2247642 w 12191853"/>
              <a:gd name="connsiteY787" fmla="*/ 1704174 h 6860965"/>
              <a:gd name="connsiteX788" fmla="*/ 2207050 w 12191853"/>
              <a:gd name="connsiteY788" fmla="*/ 1704886 h 6860965"/>
              <a:gd name="connsiteX789" fmla="*/ 2214884 w 12191853"/>
              <a:gd name="connsiteY789" fmla="*/ 1731948 h 6860965"/>
              <a:gd name="connsiteX790" fmla="*/ 2286099 w 12191853"/>
              <a:gd name="connsiteY790" fmla="*/ 1756161 h 6860965"/>
              <a:gd name="connsiteX791" fmla="*/ 2331677 w 12191853"/>
              <a:gd name="connsiteY791" fmla="*/ 1692067 h 6860965"/>
              <a:gd name="connsiteX792" fmla="*/ 2300341 w 12191853"/>
              <a:gd name="connsiteY792" fmla="*/ 1639368 h 6860965"/>
              <a:gd name="connsiteX793" fmla="*/ 2287968 w 12191853"/>
              <a:gd name="connsiteY793" fmla="*/ 1632514 h 6860965"/>
              <a:gd name="connsiteX794" fmla="*/ 2080287 w 12191853"/>
              <a:gd name="connsiteY794" fmla="*/ 1631357 h 6860965"/>
              <a:gd name="connsiteX795" fmla="*/ 2069605 w 12191853"/>
              <a:gd name="connsiteY795" fmla="*/ 1636520 h 6860965"/>
              <a:gd name="connsiteX796" fmla="*/ 2034709 w 12191853"/>
              <a:gd name="connsiteY796" fmla="*/ 1710583 h 6860965"/>
              <a:gd name="connsiteX797" fmla="*/ 2096666 w 12191853"/>
              <a:gd name="connsiteY797" fmla="*/ 1759722 h 6860965"/>
              <a:gd name="connsiteX798" fmla="*/ 2151502 w 12191853"/>
              <a:gd name="connsiteY798" fmla="*/ 1729811 h 6860965"/>
              <a:gd name="connsiteX799" fmla="*/ 2155776 w 12191853"/>
              <a:gd name="connsiteY799" fmla="*/ 1704174 h 6860965"/>
              <a:gd name="connsiteX800" fmla="*/ 2118744 w 12191853"/>
              <a:gd name="connsiteY800" fmla="*/ 1702037 h 6860965"/>
              <a:gd name="connsiteX801" fmla="*/ 2077438 w 12191853"/>
              <a:gd name="connsiteY801" fmla="*/ 1702750 h 6860965"/>
              <a:gd name="connsiteX802" fmla="*/ 2087408 w 12191853"/>
              <a:gd name="connsiteY802" fmla="*/ 1662869 h 6860965"/>
              <a:gd name="connsiteX803" fmla="*/ 2088833 w 12191853"/>
              <a:gd name="connsiteY803" fmla="*/ 1635808 h 6860965"/>
              <a:gd name="connsiteX804" fmla="*/ 2080287 w 12191853"/>
              <a:gd name="connsiteY804" fmla="*/ 1631357 h 6860965"/>
              <a:gd name="connsiteX805" fmla="*/ 466913 w 12191853"/>
              <a:gd name="connsiteY805" fmla="*/ 673505 h 6860965"/>
              <a:gd name="connsiteX806" fmla="*/ 425251 w 12191853"/>
              <a:gd name="connsiteY806" fmla="*/ 712862 h 6860965"/>
              <a:gd name="connsiteX807" fmla="*/ 443055 w 12191853"/>
              <a:gd name="connsiteY807" fmla="*/ 743484 h 6860965"/>
              <a:gd name="connsiteX808" fmla="*/ 552726 w 12191853"/>
              <a:gd name="connsiteY808" fmla="*/ 760576 h 6860965"/>
              <a:gd name="connsiteX809" fmla="*/ 576939 w 12191853"/>
              <a:gd name="connsiteY809" fmla="*/ 776243 h 6860965"/>
              <a:gd name="connsiteX810" fmla="*/ 667382 w 12191853"/>
              <a:gd name="connsiteY810" fmla="*/ 956417 h 6860965"/>
              <a:gd name="connsiteX811" fmla="*/ 655988 w 12191853"/>
              <a:gd name="connsiteY811" fmla="*/ 1004131 h 6860965"/>
              <a:gd name="connsiteX812" fmla="*/ 589758 w 12191853"/>
              <a:gd name="connsiteY812" fmla="*/ 1048996 h 6860965"/>
              <a:gd name="connsiteX813" fmla="*/ 522104 w 12191853"/>
              <a:gd name="connsiteY813" fmla="*/ 1082467 h 6860965"/>
              <a:gd name="connsiteX814" fmla="*/ 480087 w 12191853"/>
              <a:gd name="connsiteY814" fmla="*/ 1076058 h 6860965"/>
              <a:gd name="connsiteX815" fmla="*/ 401750 w 12191853"/>
              <a:gd name="connsiteY815" fmla="*/ 994161 h 6860965"/>
              <a:gd name="connsiteX816" fmla="*/ 425964 w 12191853"/>
              <a:gd name="connsiteY816" fmla="*/ 871671 h 6860965"/>
              <a:gd name="connsiteX817" fmla="*/ 460147 w 12191853"/>
              <a:gd name="connsiteY817" fmla="*/ 856004 h 6860965"/>
              <a:gd name="connsiteX818" fmla="*/ 489345 w 12191853"/>
              <a:gd name="connsiteY818" fmla="*/ 856716 h 6860965"/>
              <a:gd name="connsiteX819" fmla="*/ 558423 w 12191853"/>
              <a:gd name="connsiteY819" fmla="*/ 940750 h 6860965"/>
              <a:gd name="connsiteX820" fmla="*/ 536347 w 12191853"/>
              <a:gd name="connsiteY820" fmla="*/ 974933 h 6860965"/>
              <a:gd name="connsiteX821" fmla="*/ 466556 w 12191853"/>
              <a:gd name="connsiteY821" fmla="*/ 962826 h 6860965"/>
              <a:gd name="connsiteX822" fmla="*/ 499315 w 12191853"/>
              <a:gd name="connsiteY822" fmla="*/ 941462 h 6860965"/>
              <a:gd name="connsiteX823" fmla="*/ 463707 w 12191853"/>
              <a:gd name="connsiteY823" fmla="*/ 893748 h 6860965"/>
              <a:gd name="connsiteX824" fmla="*/ 430236 w 12191853"/>
              <a:gd name="connsiteY824" fmla="*/ 930779 h 6860965"/>
              <a:gd name="connsiteX825" fmla="*/ 465132 w 12191853"/>
              <a:gd name="connsiteY825" fmla="*/ 1016950 h 6860965"/>
              <a:gd name="connsiteX826" fmla="*/ 552014 w 12191853"/>
              <a:gd name="connsiteY826" fmla="*/ 1024071 h 6860965"/>
              <a:gd name="connsiteX827" fmla="*/ 607562 w 12191853"/>
              <a:gd name="connsiteY827" fmla="*/ 965675 h 6860965"/>
              <a:gd name="connsiteX828" fmla="*/ 608274 w 12191853"/>
              <a:gd name="connsiteY828" fmla="*/ 913688 h 6860965"/>
              <a:gd name="connsiteX829" fmla="*/ 539195 w 12191853"/>
              <a:gd name="connsiteY829" fmla="*/ 826806 h 6860965"/>
              <a:gd name="connsiteX830" fmla="*/ 490769 w 12191853"/>
              <a:gd name="connsiteY830" fmla="*/ 801880 h 6860965"/>
              <a:gd name="connsiteX831" fmla="*/ 423115 w 12191853"/>
              <a:gd name="connsiteY831" fmla="*/ 792622 h 6860965"/>
              <a:gd name="connsiteX832" fmla="*/ 336233 w 12191853"/>
              <a:gd name="connsiteY832" fmla="*/ 838912 h 6860965"/>
              <a:gd name="connsiteX833" fmla="*/ 327687 w 12191853"/>
              <a:gd name="connsiteY833" fmla="*/ 998434 h 6860965"/>
              <a:gd name="connsiteX834" fmla="*/ 386083 w 12191853"/>
              <a:gd name="connsiteY834" fmla="*/ 1095998 h 6860965"/>
              <a:gd name="connsiteX835" fmla="*/ 419554 w 12191853"/>
              <a:gd name="connsiteY835" fmla="*/ 1113802 h 6860965"/>
              <a:gd name="connsiteX836" fmla="*/ 520679 w 12191853"/>
              <a:gd name="connsiteY836" fmla="*/ 1162228 h 6860965"/>
              <a:gd name="connsiteX837" fmla="*/ 584773 w 12191853"/>
              <a:gd name="connsiteY837" fmla="*/ 1159380 h 6860965"/>
              <a:gd name="connsiteX838" fmla="*/ 715808 w 12191853"/>
              <a:gd name="connsiteY838" fmla="*/ 1058254 h 6860965"/>
              <a:gd name="connsiteX839" fmla="*/ 735036 w 12191853"/>
              <a:gd name="connsiteY839" fmla="*/ 1042587 h 6860965"/>
              <a:gd name="connsiteX840" fmla="*/ 786311 w 12191853"/>
              <a:gd name="connsiteY840" fmla="*/ 955705 h 6860965"/>
              <a:gd name="connsiteX841" fmla="*/ 757825 w 12191853"/>
              <a:gd name="connsiteY841" fmla="*/ 867398 h 6860965"/>
              <a:gd name="connsiteX842" fmla="*/ 724354 w 12191853"/>
              <a:gd name="connsiteY842" fmla="*/ 833927 h 6860965"/>
              <a:gd name="connsiteX843" fmla="*/ 678064 w 12191853"/>
              <a:gd name="connsiteY843" fmla="*/ 785501 h 6860965"/>
              <a:gd name="connsiteX844" fmla="*/ 604713 w 12191853"/>
              <a:gd name="connsiteY844" fmla="*/ 718559 h 6860965"/>
              <a:gd name="connsiteX845" fmla="*/ 595455 w 12191853"/>
              <a:gd name="connsiteY845" fmla="*/ 714286 h 6860965"/>
              <a:gd name="connsiteX846" fmla="*/ 490057 w 12191853"/>
              <a:gd name="connsiteY846" fmla="*/ 675118 h 6860965"/>
              <a:gd name="connsiteX847" fmla="*/ 466913 w 12191853"/>
              <a:gd name="connsiteY847" fmla="*/ 673505 h 6860965"/>
              <a:gd name="connsiteX848" fmla="*/ 2511849 w 12191853"/>
              <a:gd name="connsiteY848" fmla="*/ 7120 h 6860965"/>
              <a:gd name="connsiteX849" fmla="*/ 2796710 w 12191853"/>
              <a:gd name="connsiteY849" fmla="*/ 7120 h 6860965"/>
              <a:gd name="connsiteX850" fmla="*/ 2722646 w 12191853"/>
              <a:gd name="connsiteY850" fmla="*/ 52698 h 6860965"/>
              <a:gd name="connsiteX851" fmla="*/ 2714813 w 12191853"/>
              <a:gd name="connsiteY851" fmla="*/ 59107 h 6860965"/>
              <a:gd name="connsiteX852" fmla="*/ 2656416 w 12191853"/>
              <a:gd name="connsiteY852" fmla="*/ 200825 h 6860965"/>
              <a:gd name="connsiteX853" fmla="*/ 2654991 w 12191853"/>
              <a:gd name="connsiteY853" fmla="*/ 173763 h 6860965"/>
              <a:gd name="connsiteX854" fmla="*/ 2640749 w 12191853"/>
              <a:gd name="connsiteY854" fmla="*/ 155247 h 6860965"/>
              <a:gd name="connsiteX855" fmla="*/ 2622944 w 12191853"/>
              <a:gd name="connsiteY855" fmla="*/ 165929 h 6860965"/>
              <a:gd name="connsiteX856" fmla="*/ 2596595 w 12191853"/>
              <a:gd name="connsiteY856" fmla="*/ 202961 h 6860965"/>
              <a:gd name="connsiteX857" fmla="*/ 2587337 w 12191853"/>
              <a:gd name="connsiteY857" fmla="*/ 261357 h 6860965"/>
              <a:gd name="connsiteX858" fmla="*/ 2677068 w 12191853"/>
              <a:gd name="connsiteY858" fmla="*/ 390969 h 6860965"/>
              <a:gd name="connsiteX859" fmla="*/ 2700570 w 12191853"/>
              <a:gd name="connsiteY859" fmla="*/ 432273 h 6860965"/>
              <a:gd name="connsiteX860" fmla="*/ 2699857 w 12191853"/>
              <a:gd name="connsiteY860" fmla="*/ 450077 h 6860965"/>
              <a:gd name="connsiteX861" fmla="*/ 2710540 w 12191853"/>
              <a:gd name="connsiteY861" fmla="*/ 476427 h 6860965"/>
              <a:gd name="connsiteX862" fmla="*/ 2708403 w 12191853"/>
              <a:gd name="connsiteY862" fmla="*/ 510610 h 6860965"/>
              <a:gd name="connsiteX863" fmla="*/ 2698433 w 12191853"/>
              <a:gd name="connsiteY863" fmla="*/ 580400 h 6860965"/>
              <a:gd name="connsiteX864" fmla="*/ 2694160 w 12191853"/>
              <a:gd name="connsiteY864" fmla="*/ 613159 h 6860965"/>
              <a:gd name="connsiteX865" fmla="*/ 2686326 w 12191853"/>
              <a:gd name="connsiteY865" fmla="*/ 612447 h 6860965"/>
              <a:gd name="connsiteX866" fmla="*/ 2686326 w 12191853"/>
              <a:gd name="connsiteY866" fmla="*/ 504913 h 6860965"/>
              <a:gd name="connsiteX867" fmla="*/ 2592322 w 12191853"/>
              <a:gd name="connsiteY867" fmla="*/ 329012 h 6860965"/>
              <a:gd name="connsiteX868" fmla="*/ 2585913 w 12191853"/>
              <a:gd name="connsiteY868" fmla="*/ 421591 h 6860965"/>
              <a:gd name="connsiteX869" fmla="*/ 2576654 w 12191853"/>
              <a:gd name="connsiteY869" fmla="*/ 446516 h 6860965"/>
              <a:gd name="connsiteX870" fmla="*/ 2575942 w 12191853"/>
              <a:gd name="connsiteY870" fmla="*/ 406636 h 6860965"/>
              <a:gd name="connsiteX871" fmla="*/ 2549593 w 12191853"/>
              <a:gd name="connsiteY871" fmla="*/ 185870 h 6860965"/>
              <a:gd name="connsiteX872" fmla="*/ 2607277 w 12191853"/>
              <a:gd name="connsiteY872" fmla="*/ 105397 h 6860965"/>
              <a:gd name="connsiteX873" fmla="*/ 2612974 w 12191853"/>
              <a:gd name="connsiteY873" fmla="*/ 70501 h 6860965"/>
              <a:gd name="connsiteX874" fmla="*/ 2528228 w 12191853"/>
              <a:gd name="connsiteY874" fmla="*/ 15666 h 6860965"/>
              <a:gd name="connsiteX875" fmla="*/ 2511849 w 12191853"/>
              <a:gd name="connsiteY875" fmla="*/ 7120 h 6860965"/>
              <a:gd name="connsiteX876" fmla="*/ 4362014 w 12191853"/>
              <a:gd name="connsiteY876" fmla="*/ 4984 h 6860965"/>
              <a:gd name="connsiteX877" fmla="*/ 4646875 w 12191853"/>
              <a:gd name="connsiteY877" fmla="*/ 4984 h 6860965"/>
              <a:gd name="connsiteX878" fmla="*/ 4587053 w 12191853"/>
              <a:gd name="connsiteY878" fmla="*/ 51274 h 6860965"/>
              <a:gd name="connsiteX879" fmla="*/ 4555006 w 12191853"/>
              <a:gd name="connsiteY879" fmla="*/ 69790 h 6860965"/>
              <a:gd name="connsiteX880" fmla="*/ 4498748 w 12191853"/>
              <a:gd name="connsiteY880" fmla="*/ 207947 h 6860965"/>
              <a:gd name="connsiteX881" fmla="*/ 4498034 w 12191853"/>
              <a:gd name="connsiteY881" fmla="*/ 413046 h 6860965"/>
              <a:gd name="connsiteX882" fmla="*/ 4496610 w 12191853"/>
              <a:gd name="connsiteY882" fmla="*/ 484973 h 6860965"/>
              <a:gd name="connsiteX883" fmla="*/ 4486640 w 12191853"/>
              <a:gd name="connsiteY883" fmla="*/ 339694 h 6860965"/>
              <a:gd name="connsiteX884" fmla="*/ 4483080 w 12191853"/>
              <a:gd name="connsiteY884" fmla="*/ 285571 h 6860965"/>
              <a:gd name="connsiteX885" fmla="*/ 4493050 w 12191853"/>
              <a:gd name="connsiteY885" fmla="*/ 272040 h 6860965"/>
              <a:gd name="connsiteX886" fmla="*/ 4447472 w 12191853"/>
              <a:gd name="connsiteY886" fmla="*/ 42016 h 6860965"/>
              <a:gd name="connsiteX887" fmla="*/ 4385515 w 12191853"/>
              <a:gd name="connsiteY887" fmla="*/ 8545 h 6860965"/>
              <a:gd name="connsiteX888" fmla="*/ 4362014 w 12191853"/>
              <a:gd name="connsiteY888" fmla="*/ 4984 h 6860965"/>
              <a:gd name="connsiteX889" fmla="*/ 3545890 w 12191853"/>
              <a:gd name="connsiteY889" fmla="*/ 4984 h 6860965"/>
              <a:gd name="connsiteX890" fmla="*/ 3564406 w 12191853"/>
              <a:gd name="connsiteY890" fmla="*/ 4984 h 6860965"/>
              <a:gd name="connsiteX891" fmla="*/ 3576512 w 12191853"/>
              <a:gd name="connsiteY891" fmla="*/ 160233 h 6860965"/>
              <a:gd name="connsiteX892" fmla="*/ 3575088 w 12191853"/>
              <a:gd name="connsiteY892" fmla="*/ 197264 h 6860965"/>
              <a:gd name="connsiteX893" fmla="*/ 3570103 w 12191853"/>
              <a:gd name="connsiteY893" fmla="*/ 354649 h 6860965"/>
              <a:gd name="connsiteX894" fmla="*/ 3566542 w 12191853"/>
              <a:gd name="connsiteY894" fmla="*/ 441532 h 6860965"/>
              <a:gd name="connsiteX895" fmla="*/ 3565830 w 12191853"/>
              <a:gd name="connsiteY895" fmla="*/ 456487 h 6860965"/>
              <a:gd name="connsiteX896" fmla="*/ 3560845 w 12191853"/>
              <a:gd name="connsiteY896" fmla="*/ 456487 h 6860965"/>
              <a:gd name="connsiteX897" fmla="*/ 3550875 w 12191853"/>
              <a:gd name="connsiteY897" fmla="*/ 294829 h 6860965"/>
              <a:gd name="connsiteX898" fmla="*/ 3533783 w 12191853"/>
              <a:gd name="connsiteY898" fmla="*/ 94003 h 6860965"/>
              <a:gd name="connsiteX899" fmla="*/ 3533783 w 12191853"/>
              <a:gd name="connsiteY899" fmla="*/ 91154 h 6860965"/>
              <a:gd name="connsiteX900" fmla="*/ 3534494 w 12191853"/>
              <a:gd name="connsiteY900" fmla="*/ 90442 h 6860965"/>
              <a:gd name="connsiteX901" fmla="*/ 3545890 w 12191853"/>
              <a:gd name="connsiteY901" fmla="*/ 4984 h 6860965"/>
              <a:gd name="connsiteX902" fmla="*/ 2835165 w 12191853"/>
              <a:gd name="connsiteY902" fmla="*/ 4273 h 6860965"/>
              <a:gd name="connsiteX903" fmla="*/ 3331534 w 12191853"/>
              <a:gd name="connsiteY903" fmla="*/ 4273 h 6860965"/>
              <a:gd name="connsiteX904" fmla="*/ 3235393 w 12191853"/>
              <a:gd name="connsiteY904" fmla="*/ 91867 h 6860965"/>
              <a:gd name="connsiteX905" fmla="*/ 3231120 w 12191853"/>
              <a:gd name="connsiteY905" fmla="*/ 120353 h 6860965"/>
              <a:gd name="connsiteX906" fmla="*/ 3270288 w 12191853"/>
              <a:gd name="connsiteY906" fmla="*/ 150264 h 6860965"/>
              <a:gd name="connsiteX907" fmla="*/ 3334383 w 12191853"/>
              <a:gd name="connsiteY907" fmla="*/ 173765 h 6860965"/>
              <a:gd name="connsiteX908" fmla="*/ 3405598 w 12191853"/>
              <a:gd name="connsiteY908" fmla="*/ 229312 h 6860965"/>
              <a:gd name="connsiteX909" fmla="*/ 3435508 w 12191853"/>
              <a:gd name="connsiteY909" fmla="*/ 293406 h 6860965"/>
              <a:gd name="connsiteX910" fmla="*/ 3469691 w 12191853"/>
              <a:gd name="connsiteY910" fmla="*/ 367469 h 6860965"/>
              <a:gd name="connsiteX911" fmla="*/ 3476100 w 12191853"/>
              <a:gd name="connsiteY911" fmla="*/ 375303 h 6860965"/>
              <a:gd name="connsiteX912" fmla="*/ 3545890 w 12191853"/>
              <a:gd name="connsiteY912" fmla="*/ 461473 h 6860965"/>
              <a:gd name="connsiteX913" fmla="*/ 3545179 w 12191853"/>
              <a:gd name="connsiteY913" fmla="*/ 555477 h 6860965"/>
              <a:gd name="connsiteX914" fmla="*/ 3533784 w 12191853"/>
              <a:gd name="connsiteY914" fmla="*/ 687224 h 6860965"/>
              <a:gd name="connsiteX915" fmla="*/ 3506010 w 12191853"/>
              <a:gd name="connsiteY915" fmla="*/ 487110 h 6860965"/>
              <a:gd name="connsiteX916" fmla="*/ 3454023 w 12191853"/>
              <a:gd name="connsiteY916" fmla="*/ 408062 h 6860965"/>
              <a:gd name="connsiteX917" fmla="*/ 3423402 w 12191853"/>
              <a:gd name="connsiteY917" fmla="*/ 424441 h 6860965"/>
              <a:gd name="connsiteX918" fmla="*/ 3414144 w 12191853"/>
              <a:gd name="connsiteY918" fmla="*/ 544082 h 6860965"/>
              <a:gd name="connsiteX919" fmla="*/ 3396339 w 12191853"/>
              <a:gd name="connsiteY919" fmla="*/ 468595 h 6860965"/>
              <a:gd name="connsiteX920" fmla="*/ 3380672 w 12191853"/>
              <a:gd name="connsiteY920" fmla="*/ 389546 h 6860965"/>
              <a:gd name="connsiteX921" fmla="*/ 3365004 w 12191853"/>
              <a:gd name="connsiteY921" fmla="*/ 314058 h 6860965"/>
              <a:gd name="connsiteX922" fmla="*/ 3288092 w 12191853"/>
              <a:gd name="connsiteY922" fmla="*/ 232873 h 6860965"/>
              <a:gd name="connsiteX923" fmla="*/ 3185542 w 12191853"/>
              <a:gd name="connsiteY923" fmla="*/ 202963 h 6860965"/>
              <a:gd name="connsiteX924" fmla="*/ 3160617 w 12191853"/>
              <a:gd name="connsiteY924" fmla="*/ 228600 h 6860965"/>
              <a:gd name="connsiteX925" fmla="*/ 3160617 w 12191853"/>
              <a:gd name="connsiteY925" fmla="*/ 309073 h 6860965"/>
              <a:gd name="connsiteX926" fmla="*/ 3147086 w 12191853"/>
              <a:gd name="connsiteY926" fmla="*/ 232161 h 6860965"/>
              <a:gd name="connsiteX927" fmla="*/ 3135693 w 12191853"/>
              <a:gd name="connsiteY927" fmla="*/ 210796 h 6860965"/>
              <a:gd name="connsiteX928" fmla="*/ 3126434 w 12191853"/>
              <a:gd name="connsiteY928" fmla="*/ 232873 h 6860965"/>
              <a:gd name="connsiteX929" fmla="*/ 3134268 w 12191853"/>
              <a:gd name="connsiteY929" fmla="*/ 406638 h 6860965"/>
              <a:gd name="connsiteX930" fmla="*/ 3211181 w 12191853"/>
              <a:gd name="connsiteY930" fmla="*/ 613873 h 6860965"/>
              <a:gd name="connsiteX931" fmla="*/ 3285243 w 12191853"/>
              <a:gd name="connsiteY931" fmla="*/ 680103 h 6860965"/>
              <a:gd name="connsiteX932" fmla="*/ 3326548 w 12191853"/>
              <a:gd name="connsiteY932" fmla="*/ 776243 h 6860965"/>
              <a:gd name="connsiteX933" fmla="*/ 3333670 w 12191853"/>
              <a:gd name="connsiteY933" fmla="*/ 809002 h 6860965"/>
              <a:gd name="connsiteX934" fmla="*/ 3384232 w 12191853"/>
              <a:gd name="connsiteY934" fmla="*/ 865262 h 6860965"/>
              <a:gd name="connsiteX935" fmla="*/ 3421264 w 12191853"/>
              <a:gd name="connsiteY935" fmla="*/ 934340 h 6860965"/>
              <a:gd name="connsiteX936" fmla="*/ 3424113 w 12191853"/>
              <a:gd name="connsiteY936" fmla="*/ 1051133 h 6860965"/>
              <a:gd name="connsiteX937" fmla="*/ 3409871 w 12191853"/>
              <a:gd name="connsiteY937" fmla="*/ 1648626 h 6860965"/>
              <a:gd name="connsiteX938" fmla="*/ 3403460 w 12191853"/>
              <a:gd name="connsiteY938" fmla="*/ 1783935 h 6860965"/>
              <a:gd name="connsiteX939" fmla="*/ 3392778 w 12191853"/>
              <a:gd name="connsiteY939" fmla="*/ 1518303 h 6860965"/>
              <a:gd name="connsiteX940" fmla="*/ 3384944 w 12191853"/>
              <a:gd name="connsiteY940" fmla="*/ 1237716 h 6860965"/>
              <a:gd name="connsiteX941" fmla="*/ 3379248 w 12191853"/>
              <a:gd name="connsiteY941" fmla="*/ 957841 h 6860965"/>
              <a:gd name="connsiteX942" fmla="*/ 3364293 w 12191853"/>
              <a:gd name="connsiteY942" fmla="*/ 896596 h 6860965"/>
              <a:gd name="connsiteX943" fmla="*/ 3344352 w 12191853"/>
              <a:gd name="connsiteY943" fmla="*/ 877368 h 6860965"/>
              <a:gd name="connsiteX944" fmla="*/ 3328685 w 12191853"/>
              <a:gd name="connsiteY944" fmla="*/ 898021 h 6860965"/>
              <a:gd name="connsiteX945" fmla="*/ 3317290 w 12191853"/>
              <a:gd name="connsiteY945" fmla="*/ 967099 h 6860965"/>
              <a:gd name="connsiteX946" fmla="*/ 3276698 w 12191853"/>
              <a:gd name="connsiteY946" fmla="*/ 764137 h 6860965"/>
              <a:gd name="connsiteX947" fmla="*/ 3251773 w 12191853"/>
              <a:gd name="connsiteY947" fmla="*/ 716423 h 6860965"/>
              <a:gd name="connsiteX948" fmla="*/ 3167740 w 12191853"/>
              <a:gd name="connsiteY948" fmla="*/ 709301 h 6860965"/>
              <a:gd name="connsiteX949" fmla="*/ 3128571 w 12191853"/>
              <a:gd name="connsiteY949" fmla="*/ 749894 h 6860965"/>
              <a:gd name="connsiteX950" fmla="*/ 3115752 w 12191853"/>
              <a:gd name="connsiteY950" fmla="*/ 829654 h 6860965"/>
              <a:gd name="connsiteX951" fmla="*/ 3105070 w 12191853"/>
              <a:gd name="connsiteY951" fmla="*/ 935053 h 6860965"/>
              <a:gd name="connsiteX952" fmla="*/ 3100085 w 12191853"/>
              <a:gd name="connsiteY952" fmla="*/ 999858 h 6860965"/>
              <a:gd name="connsiteX953" fmla="*/ 3090828 w 12191853"/>
              <a:gd name="connsiteY953" fmla="*/ 1174335 h 6860965"/>
              <a:gd name="connsiteX954" fmla="*/ 3090114 w 12191853"/>
              <a:gd name="connsiteY954" fmla="*/ 1192851 h 6860965"/>
              <a:gd name="connsiteX955" fmla="*/ 3081569 w 12191853"/>
              <a:gd name="connsiteY955" fmla="*/ 1045436 h 6860965"/>
              <a:gd name="connsiteX956" fmla="*/ 3081569 w 12191853"/>
              <a:gd name="connsiteY956" fmla="*/ 713574 h 6860965"/>
              <a:gd name="connsiteX957" fmla="*/ 3129995 w 12191853"/>
              <a:gd name="connsiteY957" fmla="*/ 687224 h 6860965"/>
              <a:gd name="connsiteX958" fmla="*/ 3145662 w 12191853"/>
              <a:gd name="connsiteY958" fmla="*/ 600342 h 6860965"/>
              <a:gd name="connsiteX959" fmla="*/ 3107918 w 12191853"/>
              <a:gd name="connsiteY959" fmla="*/ 553340 h 6860965"/>
              <a:gd name="connsiteX960" fmla="*/ 3007505 w 12191853"/>
              <a:gd name="connsiteY960" fmla="*/ 521294 h 6860965"/>
              <a:gd name="connsiteX961" fmla="*/ 2983292 w 12191853"/>
              <a:gd name="connsiteY961" fmla="*/ 526991 h 6860965"/>
              <a:gd name="connsiteX962" fmla="*/ 2954095 w 12191853"/>
              <a:gd name="connsiteY962" fmla="*/ 556189 h 6860965"/>
              <a:gd name="connsiteX963" fmla="*/ 2919912 w 12191853"/>
              <a:gd name="connsiteY963" fmla="*/ 851731 h 6860965"/>
              <a:gd name="connsiteX964" fmla="*/ 2912789 w 12191853"/>
              <a:gd name="connsiteY964" fmla="*/ 953568 h 6860965"/>
              <a:gd name="connsiteX965" fmla="*/ 2909941 w 12191853"/>
              <a:gd name="connsiteY965" fmla="*/ 954281 h 6860965"/>
              <a:gd name="connsiteX966" fmla="*/ 2908516 w 12191853"/>
              <a:gd name="connsiteY966" fmla="*/ 952144 h 6860965"/>
              <a:gd name="connsiteX967" fmla="*/ 2897834 w 12191853"/>
              <a:gd name="connsiteY967" fmla="*/ 658738 h 6860965"/>
              <a:gd name="connsiteX968" fmla="*/ 2869348 w 12191853"/>
              <a:gd name="connsiteY968" fmla="*/ 523430 h 6860965"/>
              <a:gd name="connsiteX969" fmla="*/ 2915638 w 12191853"/>
              <a:gd name="connsiteY969" fmla="*/ 504202 h 6860965"/>
              <a:gd name="connsiteX970" fmla="*/ 2988989 w 12191853"/>
              <a:gd name="connsiteY970" fmla="*/ 401652 h 6860965"/>
              <a:gd name="connsiteX971" fmla="*/ 2988989 w 12191853"/>
              <a:gd name="connsiteY971" fmla="*/ 306224 h 6860965"/>
              <a:gd name="connsiteX972" fmla="*/ 2988989 w 12191853"/>
              <a:gd name="connsiteY972" fmla="*/ 157385 h 6860965"/>
              <a:gd name="connsiteX973" fmla="*/ 2969761 w 12191853"/>
              <a:gd name="connsiteY973" fmla="*/ 83322 h 6860965"/>
              <a:gd name="connsiteX974" fmla="*/ 2864363 w 12191853"/>
              <a:gd name="connsiteY974" fmla="*/ 22077 h 6860965"/>
              <a:gd name="connsiteX975" fmla="*/ 2835165 w 12191853"/>
              <a:gd name="connsiteY975" fmla="*/ 4273 h 6860965"/>
              <a:gd name="connsiteX976" fmla="*/ 3655562 w 12191853"/>
              <a:gd name="connsiteY976" fmla="*/ 4272 h 6860965"/>
              <a:gd name="connsiteX977" fmla="*/ 3829327 w 12191853"/>
              <a:gd name="connsiteY977" fmla="*/ 4272 h 6860965"/>
              <a:gd name="connsiteX978" fmla="*/ 3832176 w 12191853"/>
              <a:gd name="connsiteY978" fmla="*/ 6409 h 6860965"/>
              <a:gd name="connsiteX979" fmla="*/ 3833600 w 12191853"/>
              <a:gd name="connsiteY979" fmla="*/ 102550 h 6860965"/>
              <a:gd name="connsiteX980" fmla="*/ 3828615 w 12191853"/>
              <a:gd name="connsiteY980" fmla="*/ 116793 h 6860965"/>
              <a:gd name="connsiteX981" fmla="*/ 3825767 w 12191853"/>
              <a:gd name="connsiteY981" fmla="*/ 159522 h 6860965"/>
              <a:gd name="connsiteX982" fmla="*/ 3795144 w 12191853"/>
              <a:gd name="connsiteY982" fmla="*/ 344680 h 6860965"/>
              <a:gd name="connsiteX983" fmla="*/ 3783750 w 12191853"/>
              <a:gd name="connsiteY983" fmla="*/ 436548 h 6860965"/>
              <a:gd name="connsiteX984" fmla="*/ 3804402 w 12191853"/>
              <a:gd name="connsiteY984" fmla="*/ 531976 h 6860965"/>
              <a:gd name="connsiteX985" fmla="*/ 3807251 w 12191853"/>
              <a:gd name="connsiteY985" fmla="*/ 603903 h 6860965"/>
              <a:gd name="connsiteX986" fmla="*/ 3797993 w 12191853"/>
              <a:gd name="connsiteY986" fmla="*/ 626692 h 6860965"/>
              <a:gd name="connsiteX987" fmla="*/ 3774492 w 12191853"/>
              <a:gd name="connsiteY987" fmla="*/ 887338 h 6860965"/>
              <a:gd name="connsiteX988" fmla="*/ 3763810 w 12191853"/>
              <a:gd name="connsiteY988" fmla="*/ 1127334 h 6860965"/>
              <a:gd name="connsiteX989" fmla="*/ 3747429 w 12191853"/>
              <a:gd name="connsiteY989" fmla="*/ 821109 h 6860965"/>
              <a:gd name="connsiteX990" fmla="*/ 3739596 w 12191853"/>
              <a:gd name="connsiteY990" fmla="*/ 705028 h 6860965"/>
              <a:gd name="connsiteX991" fmla="*/ 3726777 w 12191853"/>
              <a:gd name="connsiteY991" fmla="*/ 698619 h 6860965"/>
              <a:gd name="connsiteX992" fmla="*/ 3662683 w 12191853"/>
              <a:gd name="connsiteY992" fmla="*/ 770546 h 6860965"/>
              <a:gd name="connsiteX993" fmla="*/ 3647728 w 12191853"/>
              <a:gd name="connsiteY993" fmla="*/ 836064 h 6860965"/>
              <a:gd name="connsiteX994" fmla="*/ 3642031 w 12191853"/>
              <a:gd name="connsiteY994" fmla="*/ 911552 h 6860965"/>
              <a:gd name="connsiteX995" fmla="*/ 3637758 w 12191853"/>
              <a:gd name="connsiteY995" fmla="*/ 978494 h 6860965"/>
              <a:gd name="connsiteX996" fmla="*/ 3636334 w 12191853"/>
              <a:gd name="connsiteY996" fmla="*/ 1006267 h 6860965"/>
              <a:gd name="connsiteX997" fmla="*/ 3624227 w 12191853"/>
              <a:gd name="connsiteY997" fmla="*/ 799032 h 6860965"/>
              <a:gd name="connsiteX998" fmla="*/ 3642031 w 12191853"/>
              <a:gd name="connsiteY998" fmla="*/ 731378 h 6860965"/>
              <a:gd name="connsiteX999" fmla="*/ 3672654 w 12191853"/>
              <a:gd name="connsiteY999" fmla="*/ 695058 h 6860965"/>
              <a:gd name="connsiteX1000" fmla="*/ 3728201 w 12191853"/>
              <a:gd name="connsiteY1000" fmla="*/ 522006 h 6860965"/>
              <a:gd name="connsiteX1001" fmla="*/ 3727490 w 12191853"/>
              <a:gd name="connsiteY1001" fmla="*/ 472867 h 6860965"/>
              <a:gd name="connsiteX1002" fmla="*/ 3727490 w 12191853"/>
              <a:gd name="connsiteY1002" fmla="*/ 275602 h 6860965"/>
              <a:gd name="connsiteX1003" fmla="*/ 3727490 w 12191853"/>
              <a:gd name="connsiteY1003" fmla="*/ 255662 h 6860965"/>
              <a:gd name="connsiteX1004" fmla="*/ 3708973 w 12191853"/>
              <a:gd name="connsiteY1004" fmla="*/ 188008 h 6860965"/>
              <a:gd name="connsiteX1005" fmla="*/ 3666244 w 12191853"/>
              <a:gd name="connsiteY1005" fmla="*/ 74064 h 6860965"/>
              <a:gd name="connsiteX1006" fmla="*/ 3655562 w 12191853"/>
              <a:gd name="connsiteY1006" fmla="*/ 4272 h 6860965"/>
              <a:gd name="connsiteX1007" fmla="*/ 3922616 w 12191853"/>
              <a:gd name="connsiteY1007" fmla="*/ 3560 h 6860965"/>
              <a:gd name="connsiteX1008" fmla="*/ 4028014 w 12191853"/>
              <a:gd name="connsiteY1008" fmla="*/ 3560 h 6860965"/>
              <a:gd name="connsiteX1009" fmla="*/ 4004514 w 12191853"/>
              <a:gd name="connsiteY1009" fmla="*/ 31334 h 6860965"/>
              <a:gd name="connsiteX1010" fmla="*/ 3982438 w 12191853"/>
              <a:gd name="connsiteY1010" fmla="*/ 86169 h 6860965"/>
              <a:gd name="connsiteX1011" fmla="*/ 3971043 w 12191853"/>
              <a:gd name="connsiteY1011" fmla="*/ 118216 h 6860965"/>
              <a:gd name="connsiteX1012" fmla="*/ 4003801 w 12191853"/>
              <a:gd name="connsiteY1012" fmla="*/ 224326 h 6860965"/>
              <a:gd name="connsiteX1013" fmla="*/ 4108488 w 12191853"/>
              <a:gd name="connsiteY1013" fmla="*/ 251388 h 6860965"/>
              <a:gd name="connsiteX1014" fmla="*/ 4149080 w 12191853"/>
              <a:gd name="connsiteY1014" fmla="*/ 237857 h 6860965"/>
              <a:gd name="connsiteX1015" fmla="*/ 4212462 w 12191853"/>
              <a:gd name="connsiteY1015" fmla="*/ 159521 h 6860965"/>
              <a:gd name="connsiteX1016" fmla="*/ 4217446 w 12191853"/>
              <a:gd name="connsiteY1016" fmla="*/ 136020 h 6860965"/>
              <a:gd name="connsiteX1017" fmla="*/ 4183263 w 12191853"/>
              <a:gd name="connsiteY1017" fmla="*/ 35607 h 6860965"/>
              <a:gd name="connsiteX1018" fmla="*/ 4156202 w 12191853"/>
              <a:gd name="connsiteY1018" fmla="*/ 16379 h 6860965"/>
              <a:gd name="connsiteX1019" fmla="*/ 4047956 w 12191853"/>
              <a:gd name="connsiteY1019" fmla="*/ 141717 h 6860965"/>
              <a:gd name="connsiteX1020" fmla="*/ 4051517 w 12191853"/>
              <a:gd name="connsiteY1020" fmla="*/ 150975 h 6860965"/>
              <a:gd name="connsiteX1021" fmla="*/ 4119883 w 12191853"/>
              <a:gd name="connsiteY1021" fmla="*/ 173764 h 6860965"/>
              <a:gd name="connsiteX1022" fmla="*/ 4144096 w 12191853"/>
              <a:gd name="connsiteY1022" fmla="*/ 111095 h 6860965"/>
              <a:gd name="connsiteX1023" fmla="*/ 4122730 w 12191853"/>
              <a:gd name="connsiteY1023" fmla="*/ 89730 h 6860965"/>
              <a:gd name="connsiteX1024" fmla="*/ 4107776 w 12191853"/>
              <a:gd name="connsiteY1024" fmla="*/ 103973 h 6860965"/>
              <a:gd name="connsiteX1025" fmla="*/ 4130565 w 12191853"/>
              <a:gd name="connsiteY1025" fmla="*/ 126050 h 6860965"/>
              <a:gd name="connsiteX1026" fmla="*/ 4085700 w 12191853"/>
              <a:gd name="connsiteY1026" fmla="*/ 145278 h 6860965"/>
              <a:gd name="connsiteX1027" fmla="*/ 4081426 w 12191853"/>
              <a:gd name="connsiteY1027" fmla="*/ 103973 h 6860965"/>
              <a:gd name="connsiteX1028" fmla="*/ 4085700 w 12191853"/>
              <a:gd name="connsiteY1028" fmla="*/ 91867 h 6860965"/>
              <a:gd name="connsiteX1029" fmla="*/ 4120595 w 12191853"/>
              <a:gd name="connsiteY1029" fmla="*/ 69078 h 6860965"/>
              <a:gd name="connsiteX1030" fmla="*/ 4169733 w 12191853"/>
              <a:gd name="connsiteY1030" fmla="*/ 96139 h 6860965"/>
              <a:gd name="connsiteX1031" fmla="*/ 4144808 w 12191853"/>
              <a:gd name="connsiteY1031" fmla="*/ 188719 h 6860965"/>
              <a:gd name="connsiteX1032" fmla="*/ 4090684 w 12191853"/>
              <a:gd name="connsiteY1032" fmla="*/ 195840 h 6860965"/>
              <a:gd name="connsiteX1033" fmla="*/ 4055789 w 12191853"/>
              <a:gd name="connsiteY1033" fmla="*/ 191567 h 6860965"/>
              <a:gd name="connsiteX1034" fmla="*/ 4025167 w 12191853"/>
              <a:gd name="connsiteY1034" fmla="*/ 156672 h 6860965"/>
              <a:gd name="connsiteX1035" fmla="*/ 4026591 w 12191853"/>
              <a:gd name="connsiteY1035" fmla="*/ 91154 h 6860965"/>
              <a:gd name="connsiteX1036" fmla="*/ 4064334 w 12191853"/>
              <a:gd name="connsiteY1036" fmla="*/ 24212 h 6860965"/>
              <a:gd name="connsiteX1037" fmla="*/ 4087124 w 12191853"/>
              <a:gd name="connsiteY1037" fmla="*/ 10681 h 6860965"/>
              <a:gd name="connsiteX1038" fmla="*/ 4107064 w 12191853"/>
              <a:gd name="connsiteY1038" fmla="*/ 4272 h 6860965"/>
              <a:gd name="connsiteX1039" fmla="*/ 4182552 w 12191853"/>
              <a:gd name="connsiteY1039" fmla="*/ 4272 h 6860965"/>
              <a:gd name="connsiteX1040" fmla="*/ 4184688 w 12191853"/>
              <a:gd name="connsiteY1040" fmla="*/ 17803 h 6860965"/>
              <a:gd name="connsiteX1041" fmla="*/ 4233826 w 12191853"/>
              <a:gd name="connsiteY1041" fmla="*/ 145278 h 6860965"/>
              <a:gd name="connsiteX1042" fmla="*/ 4243083 w 12191853"/>
              <a:gd name="connsiteY1042" fmla="*/ 151687 h 6860965"/>
              <a:gd name="connsiteX1043" fmla="*/ 4239523 w 12191853"/>
              <a:gd name="connsiteY1043" fmla="*/ 164506 h 6860965"/>
              <a:gd name="connsiteX1044" fmla="*/ 4136262 w 12191853"/>
              <a:gd name="connsiteY1044" fmla="*/ 284147 h 6860965"/>
              <a:gd name="connsiteX1045" fmla="*/ 3955376 w 12191853"/>
              <a:gd name="connsiteY1045" fmla="*/ 245691 h 6860965"/>
              <a:gd name="connsiteX1046" fmla="*/ 3935435 w 12191853"/>
              <a:gd name="connsiteY1046" fmla="*/ 221478 h 6860965"/>
              <a:gd name="connsiteX1047" fmla="*/ 3909087 w 12191853"/>
              <a:gd name="connsiteY1047" fmla="*/ 124625 h 6860965"/>
              <a:gd name="connsiteX1048" fmla="*/ 3917632 w 12191853"/>
              <a:gd name="connsiteY1048" fmla="*/ 29910 h 6860965"/>
              <a:gd name="connsiteX1049" fmla="*/ 3922616 w 12191853"/>
              <a:gd name="connsiteY1049" fmla="*/ 3560 h 6860965"/>
              <a:gd name="connsiteX1050" fmla="*/ 2947 w 12191853"/>
              <a:gd name="connsiteY1050" fmla="*/ 0 h 6860965"/>
              <a:gd name="connsiteX1051" fmla="*/ 2459863 w 12191853"/>
              <a:gd name="connsiteY1051" fmla="*/ 0 h 6860965"/>
              <a:gd name="connsiteX1052" fmla="*/ 2407164 w 12191853"/>
              <a:gd name="connsiteY1052" fmla="*/ 120353 h 6860965"/>
              <a:gd name="connsiteX1053" fmla="*/ 2407876 w 12191853"/>
              <a:gd name="connsiteY1053" fmla="*/ 328301 h 6860965"/>
              <a:gd name="connsiteX1054" fmla="*/ 2421408 w 12191853"/>
              <a:gd name="connsiteY1054" fmla="*/ 450079 h 6860965"/>
              <a:gd name="connsiteX1055" fmla="*/ 2504728 w 12191853"/>
              <a:gd name="connsiteY1055" fmla="*/ 756303 h 6860965"/>
              <a:gd name="connsiteX1056" fmla="*/ 2571671 w 12191853"/>
              <a:gd name="connsiteY1056" fmla="*/ 867398 h 6860965"/>
              <a:gd name="connsiteX1057" fmla="*/ 2565973 w 12191853"/>
              <a:gd name="connsiteY1057" fmla="*/ 1025495 h 6860965"/>
              <a:gd name="connsiteX1058" fmla="*/ 2579504 w 12191853"/>
              <a:gd name="connsiteY1058" fmla="*/ 1063239 h 6860965"/>
              <a:gd name="connsiteX1059" fmla="*/ 2662113 w 12191853"/>
              <a:gd name="connsiteY1059" fmla="*/ 1170774 h 6860965"/>
              <a:gd name="connsiteX1060" fmla="*/ 2662113 w 12191853"/>
              <a:gd name="connsiteY1060" fmla="*/ 1266202 h 6860965"/>
              <a:gd name="connsiteX1061" fmla="*/ 2645734 w 12191853"/>
              <a:gd name="connsiteY1061" fmla="*/ 1754736 h 6860965"/>
              <a:gd name="connsiteX1062" fmla="*/ 2637188 w 12191853"/>
              <a:gd name="connsiteY1062" fmla="*/ 1791056 h 6860965"/>
              <a:gd name="connsiteX1063" fmla="*/ 2625794 w 12191853"/>
              <a:gd name="connsiteY1063" fmla="*/ 1251959 h 6860965"/>
              <a:gd name="connsiteX1064" fmla="*/ 2573807 w 12191853"/>
              <a:gd name="connsiteY1064" fmla="*/ 1124484 h 6860965"/>
              <a:gd name="connsiteX1065" fmla="*/ 2555291 w 12191853"/>
              <a:gd name="connsiteY1065" fmla="*/ 1130894 h 6860965"/>
              <a:gd name="connsiteX1066" fmla="*/ 2546745 w 12191853"/>
              <a:gd name="connsiteY1066" fmla="*/ 1210654 h 6860965"/>
              <a:gd name="connsiteX1067" fmla="*/ 2543184 w 12191853"/>
              <a:gd name="connsiteY1067" fmla="*/ 1234867 h 6860965"/>
              <a:gd name="connsiteX1068" fmla="*/ 2525380 w 12191853"/>
              <a:gd name="connsiteY1068" fmla="*/ 987751 h 6860965"/>
              <a:gd name="connsiteX1069" fmla="*/ 2516123 w 12191853"/>
              <a:gd name="connsiteY1069" fmla="*/ 897308 h 6860965"/>
              <a:gd name="connsiteX1070" fmla="*/ 2467696 w 12191853"/>
              <a:gd name="connsiteY1070" fmla="*/ 816123 h 6860965"/>
              <a:gd name="connsiteX1071" fmla="*/ 2382238 w 12191853"/>
              <a:gd name="connsiteY1071" fmla="*/ 797608 h 6860965"/>
              <a:gd name="connsiteX1072" fmla="*/ 2335236 w 12191853"/>
              <a:gd name="connsiteY1072" fmla="*/ 828942 h 6860965"/>
              <a:gd name="connsiteX1073" fmla="*/ 2223430 w 12191853"/>
              <a:gd name="connsiteY1073" fmla="*/ 967811 h 6860965"/>
              <a:gd name="connsiteX1074" fmla="*/ 2164321 w 12191853"/>
              <a:gd name="connsiteY1074" fmla="*/ 1049708 h 6860965"/>
              <a:gd name="connsiteX1075" fmla="*/ 2158623 w 12191853"/>
              <a:gd name="connsiteY1075" fmla="*/ 1089589 h 6860965"/>
              <a:gd name="connsiteX1076" fmla="*/ 2122304 w 12191853"/>
              <a:gd name="connsiteY1076" fmla="*/ 1286142 h 6860965"/>
              <a:gd name="connsiteX1077" fmla="*/ 2111622 w 12191853"/>
              <a:gd name="connsiteY1077" fmla="*/ 1034753 h 6860965"/>
              <a:gd name="connsiteX1078" fmla="*/ 2107350 w 12191853"/>
              <a:gd name="connsiteY1078" fmla="*/ 1013389 h 6860965"/>
              <a:gd name="connsiteX1079" fmla="*/ 2141533 w 12191853"/>
              <a:gd name="connsiteY1079" fmla="*/ 982766 h 6860965"/>
              <a:gd name="connsiteX1080" fmla="*/ 2208474 w 12191853"/>
              <a:gd name="connsiteY1080" fmla="*/ 917961 h 6860965"/>
              <a:gd name="connsiteX1081" fmla="*/ 2291083 w 12191853"/>
              <a:gd name="connsiteY1081" fmla="*/ 773394 h 6860965"/>
              <a:gd name="connsiteX1082" fmla="*/ 2303902 w 12191853"/>
              <a:gd name="connsiteY1082" fmla="*/ 569720 h 6860965"/>
              <a:gd name="connsiteX1083" fmla="*/ 2295357 w 12191853"/>
              <a:gd name="connsiteY1083" fmla="*/ 514884 h 6860965"/>
              <a:gd name="connsiteX1084" fmla="*/ 2277552 w 12191853"/>
              <a:gd name="connsiteY1084" fmla="*/ 497080 h 6860965"/>
              <a:gd name="connsiteX1085" fmla="*/ 2104501 w 12191853"/>
              <a:gd name="connsiteY1085" fmla="*/ 544794 h 6860965"/>
              <a:gd name="connsiteX1086" fmla="*/ 2073878 w 12191853"/>
              <a:gd name="connsiteY1086" fmla="*/ 576129 h 6860965"/>
              <a:gd name="connsiteX1087" fmla="*/ 2026876 w 12191853"/>
              <a:gd name="connsiteY1087" fmla="*/ 841761 h 6860965"/>
              <a:gd name="connsiteX1088" fmla="*/ 2026164 w 12191853"/>
              <a:gd name="connsiteY1088" fmla="*/ 845322 h 6860965"/>
              <a:gd name="connsiteX1089" fmla="*/ 2016906 w 12191853"/>
              <a:gd name="connsiteY1089" fmla="*/ 833215 h 6860965"/>
              <a:gd name="connsiteX1090" fmla="*/ 2004087 w 12191853"/>
              <a:gd name="connsiteY1090" fmla="*/ 728529 h 6860965"/>
              <a:gd name="connsiteX1091" fmla="*/ 1977737 w 12191853"/>
              <a:gd name="connsiteY1091" fmla="*/ 717847 h 6860965"/>
              <a:gd name="connsiteX1092" fmla="*/ 1922190 w 12191853"/>
              <a:gd name="connsiteY1092" fmla="*/ 816836 h 6860965"/>
              <a:gd name="connsiteX1093" fmla="*/ 1908659 w 12191853"/>
              <a:gd name="connsiteY1093" fmla="*/ 984191 h 6860965"/>
              <a:gd name="connsiteX1094" fmla="*/ 1905810 w 12191853"/>
              <a:gd name="connsiteY1094" fmla="*/ 984191 h 6860965"/>
              <a:gd name="connsiteX1095" fmla="*/ 1900825 w 12191853"/>
              <a:gd name="connsiteY1095" fmla="*/ 957841 h 6860965"/>
              <a:gd name="connsiteX1096" fmla="*/ 1881597 w 12191853"/>
              <a:gd name="connsiteY1096" fmla="*/ 780516 h 6860965"/>
              <a:gd name="connsiteX1097" fmla="*/ 1906523 w 12191853"/>
              <a:gd name="connsiteY1097" fmla="*/ 717135 h 6860965"/>
              <a:gd name="connsiteX1098" fmla="*/ 1968479 w 12191853"/>
              <a:gd name="connsiteY1098" fmla="*/ 654465 h 6860965"/>
              <a:gd name="connsiteX1099" fmla="*/ 1991980 w 12191853"/>
              <a:gd name="connsiteY1099" fmla="*/ 600342 h 6860965"/>
              <a:gd name="connsiteX1100" fmla="*/ 2025451 w 12191853"/>
              <a:gd name="connsiteY1100" fmla="*/ 544794 h 6860965"/>
              <a:gd name="connsiteX1101" fmla="*/ 2073878 w 12191853"/>
              <a:gd name="connsiteY1101" fmla="*/ 513460 h 6860965"/>
              <a:gd name="connsiteX1102" fmla="*/ 2177140 w 12191853"/>
              <a:gd name="connsiteY1102" fmla="*/ 406637 h 6860965"/>
              <a:gd name="connsiteX1103" fmla="*/ 2181412 w 12191853"/>
              <a:gd name="connsiteY1103" fmla="*/ 380288 h 6860965"/>
              <a:gd name="connsiteX1104" fmla="*/ 2087408 w 12191853"/>
              <a:gd name="connsiteY1104" fmla="*/ 277026 h 6860965"/>
              <a:gd name="connsiteX1105" fmla="*/ 1916493 w 12191853"/>
              <a:gd name="connsiteY1105" fmla="*/ 182310 h 6860965"/>
              <a:gd name="connsiteX1106" fmla="*/ 1896552 w 12191853"/>
              <a:gd name="connsiteY1106" fmla="*/ 189432 h 6860965"/>
              <a:gd name="connsiteX1107" fmla="*/ 1832459 w 12191853"/>
              <a:gd name="connsiteY1107" fmla="*/ 277026 h 6860965"/>
              <a:gd name="connsiteX1108" fmla="*/ 1786881 w 12191853"/>
              <a:gd name="connsiteY1108" fmla="*/ 380288 h 6860965"/>
              <a:gd name="connsiteX1109" fmla="*/ 1801124 w 12191853"/>
              <a:gd name="connsiteY1109" fmla="*/ 448654 h 6860965"/>
              <a:gd name="connsiteX1110" fmla="*/ 1810382 w 12191853"/>
              <a:gd name="connsiteY1110" fmla="*/ 483550 h 6860965"/>
              <a:gd name="connsiteX1111" fmla="*/ 1784033 w 12191853"/>
              <a:gd name="connsiteY1111" fmla="*/ 700043 h 6860965"/>
              <a:gd name="connsiteX1112" fmla="*/ 1781896 w 12191853"/>
              <a:gd name="connsiteY1112" fmla="*/ 742060 h 6860965"/>
              <a:gd name="connsiteX1113" fmla="*/ 1775487 w 12191853"/>
              <a:gd name="connsiteY1113" fmla="*/ 841761 h 6860965"/>
              <a:gd name="connsiteX1114" fmla="*/ 1771926 w 12191853"/>
              <a:gd name="connsiteY1114" fmla="*/ 841761 h 6860965"/>
              <a:gd name="connsiteX1115" fmla="*/ 1770502 w 12191853"/>
              <a:gd name="connsiteY1115" fmla="*/ 666572 h 6860965"/>
              <a:gd name="connsiteX1116" fmla="*/ 1761956 w 12191853"/>
              <a:gd name="connsiteY1116" fmla="*/ 457912 h 6860965"/>
              <a:gd name="connsiteX1117" fmla="*/ 1738455 w 12191853"/>
              <a:gd name="connsiteY1117" fmla="*/ 336135 h 6860965"/>
              <a:gd name="connsiteX1118" fmla="*/ 1723500 w 12191853"/>
              <a:gd name="connsiteY1118" fmla="*/ 230736 h 6860965"/>
              <a:gd name="connsiteX1119" fmla="*/ 1724924 w 12191853"/>
              <a:gd name="connsiteY1119" fmla="*/ 192993 h 6860965"/>
              <a:gd name="connsiteX1120" fmla="*/ 1684332 w 12191853"/>
              <a:gd name="connsiteY1120" fmla="*/ 143142 h 6860965"/>
              <a:gd name="connsiteX1121" fmla="*/ 1651573 w 12191853"/>
              <a:gd name="connsiteY1121" fmla="*/ 158809 h 6860965"/>
              <a:gd name="connsiteX1122" fmla="*/ 1605283 w 12191853"/>
              <a:gd name="connsiteY1122" fmla="*/ 438684 h 6860965"/>
              <a:gd name="connsiteX1123" fmla="*/ 1603859 w 12191853"/>
              <a:gd name="connsiteY1123" fmla="*/ 549067 h 6860965"/>
              <a:gd name="connsiteX1124" fmla="*/ 1564691 w 12191853"/>
              <a:gd name="connsiteY1124" fmla="*/ 656602 h 6860965"/>
              <a:gd name="connsiteX1125" fmla="*/ 1570388 w 12191853"/>
              <a:gd name="connsiteY1125" fmla="*/ 757015 h 6860965"/>
              <a:gd name="connsiteX1126" fmla="*/ 1580358 w 12191853"/>
              <a:gd name="connsiteY1126" fmla="*/ 837488 h 6860965"/>
              <a:gd name="connsiteX1127" fmla="*/ 1568251 w 12191853"/>
              <a:gd name="connsiteY1127" fmla="*/ 952856 h 6860965"/>
              <a:gd name="connsiteX1128" fmla="*/ 1544750 w 12191853"/>
              <a:gd name="connsiteY1128" fmla="*/ 1721978 h 6860965"/>
              <a:gd name="connsiteX1129" fmla="*/ 1544038 w 12191853"/>
              <a:gd name="connsiteY1129" fmla="*/ 2005413 h 6860965"/>
              <a:gd name="connsiteX1130" fmla="*/ 1543326 w 12191853"/>
              <a:gd name="connsiteY1130" fmla="*/ 2125054 h 6860965"/>
              <a:gd name="connsiteX1131" fmla="*/ 1534068 w 12191853"/>
              <a:gd name="connsiteY1131" fmla="*/ 2088735 h 6860965"/>
              <a:gd name="connsiteX1132" fmla="*/ 1529083 w 12191853"/>
              <a:gd name="connsiteY1132" fmla="*/ 1887908 h 6860965"/>
              <a:gd name="connsiteX1133" fmla="*/ 1526947 w 12191853"/>
              <a:gd name="connsiteY1133" fmla="*/ 1762570 h 6860965"/>
              <a:gd name="connsiteX1134" fmla="*/ 1516977 w 12191853"/>
              <a:gd name="connsiteY1134" fmla="*/ 1393677 h 6860965"/>
              <a:gd name="connsiteX1135" fmla="*/ 1511992 w 12191853"/>
              <a:gd name="connsiteY1135" fmla="*/ 1237716 h 6860965"/>
              <a:gd name="connsiteX1136" fmla="*/ 1507007 w 12191853"/>
              <a:gd name="connsiteY1136" fmla="*/ 1045436 h 6860965"/>
              <a:gd name="connsiteX1137" fmla="*/ 1502734 w 12191853"/>
              <a:gd name="connsiteY1137" fmla="*/ 923658 h 6860965"/>
              <a:gd name="connsiteX1138" fmla="*/ 1502021 w 12191853"/>
              <a:gd name="connsiteY1138" fmla="*/ 628828 h 6860965"/>
              <a:gd name="connsiteX1139" fmla="*/ 1498461 w 12191853"/>
              <a:gd name="connsiteY1139" fmla="*/ 609600 h 6860965"/>
              <a:gd name="connsiteX1140" fmla="*/ 1492051 w 12191853"/>
              <a:gd name="connsiteY1140" fmla="*/ 599630 h 6860965"/>
              <a:gd name="connsiteX1141" fmla="*/ 1504158 w 12191853"/>
              <a:gd name="connsiteY1141" fmla="*/ 544082 h 6860965"/>
              <a:gd name="connsiteX1142" fmla="*/ 1515552 w 12191853"/>
              <a:gd name="connsiteY1142" fmla="*/ 428714 h 6860965"/>
              <a:gd name="connsiteX1143" fmla="*/ 1513416 w 12191853"/>
              <a:gd name="connsiteY1143" fmla="*/ 415183 h 6860965"/>
              <a:gd name="connsiteX1144" fmla="*/ 1509143 w 12191853"/>
              <a:gd name="connsiteY1144" fmla="*/ 371030 h 6860965"/>
              <a:gd name="connsiteX1145" fmla="*/ 1482081 w 12191853"/>
              <a:gd name="connsiteY1145" fmla="*/ 195841 h 6860965"/>
              <a:gd name="connsiteX1146" fmla="*/ 1479233 w 12191853"/>
              <a:gd name="connsiteY1146" fmla="*/ 158097 h 6860965"/>
              <a:gd name="connsiteX1147" fmla="*/ 1437216 w 12191853"/>
              <a:gd name="connsiteY1147" fmla="*/ 61245 h 6860965"/>
              <a:gd name="connsiteX1148" fmla="*/ 1370986 w 12191853"/>
              <a:gd name="connsiteY1148" fmla="*/ 71215 h 6860965"/>
              <a:gd name="connsiteX1149" fmla="*/ 1348197 w 12191853"/>
              <a:gd name="connsiteY1149" fmla="*/ 118929 h 6860965"/>
              <a:gd name="connsiteX1150" fmla="*/ 1338227 w 12191853"/>
              <a:gd name="connsiteY1150" fmla="*/ 256374 h 6860965"/>
              <a:gd name="connsiteX1151" fmla="*/ 1338939 w 12191853"/>
              <a:gd name="connsiteY1151" fmla="*/ 289845 h 6860965"/>
              <a:gd name="connsiteX1152" fmla="*/ 1315438 w 12191853"/>
              <a:gd name="connsiteY1152" fmla="*/ 415895 h 6860965"/>
              <a:gd name="connsiteX1153" fmla="*/ 1303332 w 12191853"/>
              <a:gd name="connsiteY1153" fmla="*/ 1413617 h 6860965"/>
              <a:gd name="connsiteX1154" fmla="*/ 1296922 w 12191853"/>
              <a:gd name="connsiteY1154" fmla="*/ 1413617 h 6860965"/>
              <a:gd name="connsiteX1155" fmla="*/ 1289801 w 12191853"/>
              <a:gd name="connsiteY1155" fmla="*/ 1251959 h 6860965"/>
              <a:gd name="connsiteX1156" fmla="*/ 1284816 w 12191853"/>
              <a:gd name="connsiteY1156" fmla="*/ 878793 h 6860965"/>
              <a:gd name="connsiteX1157" fmla="*/ 1281967 w 12191853"/>
              <a:gd name="connsiteY1157" fmla="*/ 613873 h 6860965"/>
              <a:gd name="connsiteX1158" fmla="*/ 1269861 w 12191853"/>
              <a:gd name="connsiteY1158" fmla="*/ 418744 h 6860965"/>
              <a:gd name="connsiteX1159" fmla="*/ 1220010 w 12191853"/>
              <a:gd name="connsiteY1159" fmla="*/ 312634 h 6860965"/>
              <a:gd name="connsiteX1160" fmla="*/ 1197222 w 12191853"/>
              <a:gd name="connsiteY1160" fmla="*/ 231449 h 6860965"/>
              <a:gd name="connsiteX1161" fmla="*/ 1148083 w 12191853"/>
              <a:gd name="connsiteY1161" fmla="*/ 154536 h 6860965"/>
              <a:gd name="connsiteX1162" fmla="*/ 1093960 w 12191853"/>
              <a:gd name="connsiteY1162" fmla="*/ 98277 h 6860965"/>
              <a:gd name="connsiteX1163" fmla="*/ 991410 w 12191853"/>
              <a:gd name="connsiteY1163" fmla="*/ 130323 h 6860965"/>
              <a:gd name="connsiteX1164" fmla="*/ 970758 w 12191853"/>
              <a:gd name="connsiteY1164" fmla="*/ 175901 h 6860965"/>
              <a:gd name="connsiteX1165" fmla="*/ 853965 w 12191853"/>
              <a:gd name="connsiteY1165" fmla="*/ 207236 h 6860965"/>
              <a:gd name="connsiteX1166" fmla="*/ 814085 w 12191853"/>
              <a:gd name="connsiteY1166" fmla="*/ 246404 h 6860965"/>
              <a:gd name="connsiteX1167" fmla="*/ 769932 w 12191853"/>
              <a:gd name="connsiteY1167" fmla="*/ 296254 h 6860965"/>
              <a:gd name="connsiteX1168" fmla="*/ 745007 w 12191853"/>
              <a:gd name="connsiteY1168" fmla="*/ 329013 h 6860965"/>
              <a:gd name="connsiteX1169" fmla="*/ 712960 w 12191853"/>
              <a:gd name="connsiteY1169" fmla="*/ 463609 h 6860965"/>
              <a:gd name="connsiteX1170" fmla="*/ 720081 w 12191853"/>
              <a:gd name="connsiteY1170" fmla="*/ 510611 h 6860965"/>
              <a:gd name="connsiteX1171" fmla="*/ 735749 w 12191853"/>
              <a:gd name="connsiteY1171" fmla="*/ 564022 h 6860965"/>
              <a:gd name="connsiteX1172" fmla="*/ 830464 w 12191853"/>
              <a:gd name="connsiteY1172" fmla="*/ 645208 h 6860965"/>
              <a:gd name="connsiteX1173" fmla="*/ 953666 w 12191853"/>
              <a:gd name="connsiteY1173" fmla="*/ 607464 h 6860965"/>
              <a:gd name="connsiteX1174" fmla="*/ 982864 w 12191853"/>
              <a:gd name="connsiteY1174" fmla="*/ 572568 h 6860965"/>
              <a:gd name="connsiteX1175" fmla="*/ 997820 w 12191853"/>
              <a:gd name="connsiteY1175" fmla="*/ 450079 h 6860965"/>
              <a:gd name="connsiteX1176" fmla="*/ 990698 w 12191853"/>
              <a:gd name="connsiteY1176" fmla="*/ 429426 h 6860965"/>
              <a:gd name="connsiteX1177" fmla="*/ 890285 w 12191853"/>
              <a:gd name="connsiteY1177" fmla="*/ 348953 h 6860965"/>
              <a:gd name="connsiteX1178" fmla="*/ 854678 w 12191853"/>
              <a:gd name="connsiteY1178" fmla="*/ 347529 h 6860965"/>
              <a:gd name="connsiteX1179" fmla="*/ 824767 w 12191853"/>
              <a:gd name="connsiteY1179" fmla="*/ 536249 h 6860965"/>
              <a:gd name="connsiteX1180" fmla="*/ 851829 w 12191853"/>
              <a:gd name="connsiteY1180" fmla="*/ 546219 h 6860965"/>
              <a:gd name="connsiteX1181" fmla="*/ 925180 w 12191853"/>
              <a:gd name="connsiteY1181" fmla="*/ 499929 h 6860965"/>
              <a:gd name="connsiteX1182" fmla="*/ 890997 w 12191853"/>
              <a:gd name="connsiteY1182" fmla="*/ 439396 h 6860965"/>
              <a:gd name="connsiteX1183" fmla="*/ 865360 w 12191853"/>
              <a:gd name="connsiteY1183" fmla="*/ 440821 h 6860965"/>
              <a:gd name="connsiteX1184" fmla="*/ 863223 w 12191853"/>
              <a:gd name="connsiteY1184" fmla="*/ 468594 h 6860965"/>
              <a:gd name="connsiteX1185" fmla="*/ 895270 w 12191853"/>
              <a:gd name="connsiteY1185" fmla="*/ 475716 h 6860965"/>
              <a:gd name="connsiteX1186" fmla="*/ 885300 w 12191853"/>
              <a:gd name="connsiteY1186" fmla="*/ 500641 h 6860965"/>
              <a:gd name="connsiteX1187" fmla="*/ 865360 w 12191853"/>
              <a:gd name="connsiteY1187" fmla="*/ 518445 h 6860965"/>
              <a:gd name="connsiteX1188" fmla="*/ 843995 w 12191853"/>
              <a:gd name="connsiteY1188" fmla="*/ 499929 h 6860965"/>
              <a:gd name="connsiteX1189" fmla="*/ 832601 w 12191853"/>
              <a:gd name="connsiteY1189" fmla="*/ 464322 h 6860965"/>
              <a:gd name="connsiteX1190" fmla="*/ 868921 w 12191853"/>
              <a:gd name="connsiteY1190" fmla="*/ 413759 h 6860965"/>
              <a:gd name="connsiteX1191" fmla="*/ 928741 w 12191853"/>
              <a:gd name="connsiteY1191" fmla="*/ 431563 h 6860965"/>
              <a:gd name="connsiteX1192" fmla="*/ 950106 w 12191853"/>
              <a:gd name="connsiteY1192" fmla="*/ 512036 h 6860965"/>
              <a:gd name="connsiteX1193" fmla="*/ 930878 w 12191853"/>
              <a:gd name="connsiteY1193" fmla="*/ 549067 h 6860965"/>
              <a:gd name="connsiteX1194" fmla="*/ 855390 w 12191853"/>
              <a:gd name="connsiteY1194" fmla="*/ 583963 h 6860965"/>
              <a:gd name="connsiteX1195" fmla="*/ 817646 w 12191853"/>
              <a:gd name="connsiteY1195" fmla="*/ 571144 h 6860965"/>
              <a:gd name="connsiteX1196" fmla="*/ 758537 w 12191853"/>
              <a:gd name="connsiteY1196" fmla="*/ 468594 h 6860965"/>
              <a:gd name="connsiteX1197" fmla="*/ 757825 w 12191853"/>
              <a:gd name="connsiteY1197" fmla="*/ 440108 h 6860965"/>
              <a:gd name="connsiteX1198" fmla="*/ 814797 w 12191853"/>
              <a:gd name="connsiteY1198" fmla="*/ 330437 h 6860965"/>
              <a:gd name="connsiteX1199" fmla="*/ 851829 w 12191853"/>
              <a:gd name="connsiteY1199" fmla="*/ 299815 h 6860965"/>
              <a:gd name="connsiteX1200" fmla="*/ 1022033 w 12191853"/>
              <a:gd name="connsiteY1200" fmla="*/ 420880 h 6860965"/>
              <a:gd name="connsiteX1201" fmla="*/ 1000668 w 12191853"/>
              <a:gd name="connsiteY1201" fmla="*/ 614585 h 6860965"/>
              <a:gd name="connsiteX1202" fmla="*/ 895982 w 12191853"/>
              <a:gd name="connsiteY1202" fmla="*/ 669421 h 6860965"/>
              <a:gd name="connsiteX1203" fmla="*/ 814085 w 12191853"/>
              <a:gd name="connsiteY1203" fmla="*/ 692209 h 6860965"/>
              <a:gd name="connsiteX1204" fmla="*/ 801266 w 12191853"/>
              <a:gd name="connsiteY1204" fmla="*/ 710013 h 6860965"/>
              <a:gd name="connsiteX1205" fmla="*/ 861087 w 12191853"/>
              <a:gd name="connsiteY1205" fmla="*/ 991312 h 6860965"/>
              <a:gd name="connsiteX1206" fmla="*/ 832601 w 12191853"/>
              <a:gd name="connsiteY1206" fmla="*/ 1039738 h 6860965"/>
              <a:gd name="connsiteX1207" fmla="*/ 586909 w 12191853"/>
              <a:gd name="connsiteY1207" fmla="*/ 1223473 h 6860965"/>
              <a:gd name="connsiteX1208" fmla="*/ 331960 w 12191853"/>
              <a:gd name="connsiteY1208" fmla="*/ 1108817 h 6860965"/>
              <a:gd name="connsiteX1209" fmla="*/ 292792 w 12191853"/>
              <a:gd name="connsiteY1209" fmla="*/ 1053981 h 6860965"/>
              <a:gd name="connsiteX1210" fmla="*/ 281397 w 12191853"/>
              <a:gd name="connsiteY1210" fmla="*/ 959265 h 6860965"/>
              <a:gd name="connsiteX1211" fmla="*/ 225850 w 12191853"/>
              <a:gd name="connsiteY1211" fmla="*/ 1125196 h 6860965"/>
              <a:gd name="connsiteX1212" fmla="*/ 242941 w 12191853"/>
              <a:gd name="connsiteY1212" fmla="*/ 1341690 h 6860965"/>
              <a:gd name="connsiteX1213" fmla="*/ 291367 w 12191853"/>
              <a:gd name="connsiteY1213" fmla="*/ 1449224 h 6860965"/>
              <a:gd name="connsiteX1214" fmla="*/ 359734 w 12191853"/>
              <a:gd name="connsiteY1214" fmla="*/ 1481983 h 6860965"/>
              <a:gd name="connsiteX1215" fmla="*/ 481511 w 12191853"/>
              <a:gd name="connsiteY1215" fmla="*/ 1543228 h 6860965"/>
              <a:gd name="connsiteX1216" fmla="*/ 488633 w 12191853"/>
              <a:gd name="connsiteY1216" fmla="*/ 1553198 h 6860965"/>
              <a:gd name="connsiteX1217" fmla="*/ 537059 w 12191853"/>
              <a:gd name="connsiteY1217" fmla="*/ 1608034 h 6860965"/>
              <a:gd name="connsiteX1218" fmla="*/ 616820 w 12191853"/>
              <a:gd name="connsiteY1218" fmla="*/ 1650051 h 6860965"/>
              <a:gd name="connsiteX1219" fmla="*/ 685898 w 12191853"/>
              <a:gd name="connsiteY1219" fmla="*/ 1689931 h 6860965"/>
              <a:gd name="connsiteX1220" fmla="*/ 712248 w 12191853"/>
              <a:gd name="connsiteY1220" fmla="*/ 1746903 h 6860965"/>
              <a:gd name="connsiteX1221" fmla="*/ 819070 w 12191853"/>
              <a:gd name="connsiteY1221" fmla="*/ 1953426 h 6860965"/>
              <a:gd name="connsiteX1222" fmla="*/ 883876 w 12191853"/>
              <a:gd name="connsiteY1222" fmla="*/ 2012535 h 6860965"/>
              <a:gd name="connsiteX1223" fmla="*/ 976455 w 12191853"/>
              <a:gd name="connsiteY1223" fmla="*/ 2073780 h 6860965"/>
              <a:gd name="connsiteX1224" fmla="*/ 996395 w 12191853"/>
              <a:gd name="connsiteY1224" fmla="*/ 2132177 h 6860965"/>
              <a:gd name="connsiteX1225" fmla="*/ 987137 w 12191853"/>
              <a:gd name="connsiteY1225" fmla="*/ 2321607 h 6860965"/>
              <a:gd name="connsiteX1226" fmla="*/ 1103930 w 12191853"/>
              <a:gd name="connsiteY1226" fmla="*/ 2459053 h 6860965"/>
              <a:gd name="connsiteX1227" fmla="*/ 1204343 w 12191853"/>
              <a:gd name="connsiteY1227" fmla="*/ 2503918 h 6860965"/>
              <a:gd name="connsiteX1228" fmla="*/ 1350334 w 12191853"/>
              <a:gd name="connsiteY1228" fmla="*/ 2647059 h 6860965"/>
              <a:gd name="connsiteX1229" fmla="*/ 1377395 w 12191853"/>
              <a:gd name="connsiteY1229" fmla="*/ 2652757 h 6860965"/>
              <a:gd name="connsiteX1230" fmla="*/ 1463565 w 12191853"/>
              <a:gd name="connsiteY1230" fmla="*/ 2600770 h 6860965"/>
              <a:gd name="connsiteX1231" fmla="*/ 1628072 w 12191853"/>
              <a:gd name="connsiteY1231" fmla="*/ 2495372 h 6860965"/>
              <a:gd name="connsiteX1232" fmla="*/ 1718515 w 12191853"/>
              <a:gd name="connsiteY1232" fmla="*/ 2377155 h 6860965"/>
              <a:gd name="connsiteX1233" fmla="*/ 1749850 w 12191853"/>
              <a:gd name="connsiteY1233" fmla="*/ 2317335 h 6860965"/>
              <a:gd name="connsiteX1234" fmla="*/ 1760532 w 12191853"/>
              <a:gd name="connsiteY1234" fmla="*/ 2307365 h 6860965"/>
              <a:gd name="connsiteX1235" fmla="*/ 1880173 w 12191853"/>
              <a:gd name="connsiteY1235" fmla="*/ 2256801 h 6860965"/>
              <a:gd name="connsiteX1236" fmla="*/ 1897264 w 12191853"/>
              <a:gd name="connsiteY1236" fmla="*/ 2231877 h 6860965"/>
              <a:gd name="connsiteX1237" fmla="*/ 1885158 w 12191853"/>
              <a:gd name="connsiteY1237" fmla="*/ 2149980 h 6860965"/>
              <a:gd name="connsiteX1238" fmla="*/ 1885158 w 12191853"/>
              <a:gd name="connsiteY1238" fmla="*/ 2117221 h 6860965"/>
              <a:gd name="connsiteX1239" fmla="*/ 1944979 w 12191853"/>
              <a:gd name="connsiteY1239" fmla="*/ 1849452 h 6860965"/>
              <a:gd name="connsiteX1240" fmla="*/ 1947115 w 12191853"/>
              <a:gd name="connsiteY1240" fmla="*/ 1775389 h 6860965"/>
              <a:gd name="connsiteX1241" fmla="*/ 1942130 w 12191853"/>
              <a:gd name="connsiteY1241" fmla="*/ 1682809 h 6860965"/>
              <a:gd name="connsiteX1242" fmla="*/ 1936433 w 12191853"/>
              <a:gd name="connsiteY1242" fmla="*/ 1640080 h 6860965"/>
              <a:gd name="connsiteX1243" fmla="*/ 1917205 w 12191853"/>
              <a:gd name="connsiteY1243" fmla="*/ 1585957 h 6860965"/>
              <a:gd name="connsiteX1244" fmla="*/ 1917205 w 12191853"/>
              <a:gd name="connsiteY1244" fmla="*/ 1585245 h 6860965"/>
              <a:gd name="connsiteX1245" fmla="*/ 2058922 w 12191853"/>
              <a:gd name="connsiteY1245" fmla="*/ 1575275 h 6860965"/>
              <a:gd name="connsiteX1246" fmla="*/ 2038982 w 12191853"/>
              <a:gd name="connsiteY1246" fmla="*/ 1515454 h 6860965"/>
              <a:gd name="connsiteX1247" fmla="*/ 2043967 w 12191853"/>
              <a:gd name="connsiteY1247" fmla="*/ 1497651 h 6860965"/>
              <a:gd name="connsiteX1248" fmla="*/ 2056786 w 12191853"/>
              <a:gd name="connsiteY1248" fmla="*/ 1506908 h 6860965"/>
              <a:gd name="connsiteX1249" fmla="*/ 2091681 w 12191853"/>
              <a:gd name="connsiteY1249" fmla="*/ 1553198 h 6860965"/>
              <a:gd name="connsiteX1250" fmla="*/ 2120879 w 12191853"/>
              <a:gd name="connsiteY1250" fmla="*/ 1566017 h 6860965"/>
              <a:gd name="connsiteX1251" fmla="*/ 2231975 w 12191853"/>
              <a:gd name="connsiteY1251" fmla="*/ 1561032 h 6860965"/>
              <a:gd name="connsiteX1252" fmla="*/ 2249067 w 12191853"/>
              <a:gd name="connsiteY1252" fmla="*/ 1564593 h 6860965"/>
              <a:gd name="connsiteX1253" fmla="*/ 2283963 w 12191853"/>
              <a:gd name="connsiteY1253" fmla="*/ 1538955 h 6860965"/>
              <a:gd name="connsiteX1254" fmla="*/ 2309599 w 12191853"/>
              <a:gd name="connsiteY1254" fmla="*/ 1501211 h 6860965"/>
              <a:gd name="connsiteX1255" fmla="*/ 2328828 w 12191853"/>
              <a:gd name="connsiteY1255" fmla="*/ 1523288 h 6860965"/>
              <a:gd name="connsiteX1256" fmla="*/ 2311737 w 12191853"/>
              <a:gd name="connsiteY1256" fmla="*/ 1575275 h 6860965"/>
              <a:gd name="connsiteX1257" fmla="*/ 2383663 w 12191853"/>
              <a:gd name="connsiteY1257" fmla="*/ 1581684 h 6860965"/>
              <a:gd name="connsiteX1258" fmla="*/ 2451318 w 12191853"/>
              <a:gd name="connsiteY1258" fmla="*/ 1590942 h 6860965"/>
              <a:gd name="connsiteX1259" fmla="*/ 2432801 w 12191853"/>
              <a:gd name="connsiteY1259" fmla="*/ 1647202 h 6860965"/>
              <a:gd name="connsiteX1260" fmla="*/ 2422119 w 12191853"/>
              <a:gd name="connsiteY1260" fmla="*/ 1722690 h 6860965"/>
              <a:gd name="connsiteX1261" fmla="*/ 2412861 w 12191853"/>
              <a:gd name="connsiteY1261" fmla="*/ 1793905 h 6860965"/>
              <a:gd name="connsiteX1262" fmla="*/ 2410725 w 12191853"/>
              <a:gd name="connsiteY1262" fmla="*/ 1829512 h 6860965"/>
              <a:gd name="connsiteX1263" fmla="*/ 2451318 w 12191853"/>
              <a:gd name="connsiteY1263" fmla="*/ 1914970 h 6860965"/>
              <a:gd name="connsiteX1264" fmla="*/ 2469122 w 12191853"/>
              <a:gd name="connsiteY1264" fmla="*/ 2229029 h 6860965"/>
              <a:gd name="connsiteX1265" fmla="*/ 2486925 w 12191853"/>
              <a:gd name="connsiteY1265" fmla="*/ 2250393 h 6860965"/>
              <a:gd name="connsiteX1266" fmla="*/ 2734752 w 12191853"/>
              <a:gd name="connsiteY1266" fmla="*/ 2368609 h 6860965"/>
              <a:gd name="connsiteX1267" fmla="*/ 2835166 w 12191853"/>
              <a:gd name="connsiteY1267" fmla="*/ 2506055 h 6860965"/>
              <a:gd name="connsiteX1268" fmla="*/ 2947685 w 12191853"/>
              <a:gd name="connsiteY1268" fmla="*/ 2641363 h 6860965"/>
              <a:gd name="connsiteX1269" fmla="*/ 2966201 w 12191853"/>
              <a:gd name="connsiteY1269" fmla="*/ 2737502 h 6860965"/>
              <a:gd name="connsiteX1270" fmla="*/ 2890001 w 12191853"/>
              <a:gd name="connsiteY1270" fmla="*/ 3044439 h 6860965"/>
              <a:gd name="connsiteX1271" fmla="*/ 2784603 w 12191853"/>
              <a:gd name="connsiteY1271" fmla="*/ 3151262 h 6860965"/>
              <a:gd name="connsiteX1272" fmla="*/ 2715524 w 12191853"/>
              <a:gd name="connsiteY1272" fmla="*/ 3196127 h 6860965"/>
              <a:gd name="connsiteX1273" fmla="*/ 2766800 w 12191853"/>
              <a:gd name="connsiteY1273" fmla="*/ 3126335 h 6860965"/>
              <a:gd name="connsiteX1274" fmla="*/ 2849410 w 12191853"/>
              <a:gd name="connsiteY1274" fmla="*/ 3020225 h 6860965"/>
              <a:gd name="connsiteX1275" fmla="*/ 2913502 w 12191853"/>
              <a:gd name="connsiteY1275" fmla="*/ 2740352 h 6860965"/>
              <a:gd name="connsiteX1276" fmla="*/ 2885728 w 12191853"/>
              <a:gd name="connsiteY1276" fmla="*/ 2659879 h 6860965"/>
              <a:gd name="connsiteX1277" fmla="*/ 2707691 w 12191853"/>
              <a:gd name="connsiteY1277" fmla="*/ 2464037 h 6860965"/>
              <a:gd name="connsiteX1278" fmla="*/ 2706267 w 12191853"/>
              <a:gd name="connsiteY1278" fmla="*/ 2472583 h 6860965"/>
              <a:gd name="connsiteX1279" fmla="*/ 2763951 w 12191853"/>
              <a:gd name="connsiteY1279" fmla="*/ 2592937 h 6860965"/>
              <a:gd name="connsiteX1280" fmla="*/ 2778906 w 12191853"/>
              <a:gd name="connsiteY1280" fmla="*/ 2655605 h 6860965"/>
              <a:gd name="connsiteX1281" fmla="*/ 2750421 w 12191853"/>
              <a:gd name="connsiteY1281" fmla="*/ 2883494 h 6860965"/>
              <a:gd name="connsiteX1282" fmla="*/ 2633627 w 12191853"/>
              <a:gd name="connsiteY1282" fmla="*/ 2946163 h 6860965"/>
              <a:gd name="connsiteX1283" fmla="*/ 2710539 w 12191853"/>
              <a:gd name="connsiteY1283" fmla="*/ 2874948 h 6860965"/>
              <a:gd name="connsiteX1284" fmla="*/ 2742586 w 12191853"/>
              <a:gd name="connsiteY1284" fmla="*/ 2665576 h 6860965"/>
              <a:gd name="connsiteX1285" fmla="*/ 2699857 w 12191853"/>
              <a:gd name="connsiteY1285" fmla="*/ 2585814 h 6860965"/>
              <a:gd name="connsiteX1286" fmla="*/ 2519683 w 12191853"/>
              <a:gd name="connsiteY1286" fmla="*/ 2460477 h 6860965"/>
              <a:gd name="connsiteX1287" fmla="*/ 2508290 w 12191853"/>
              <a:gd name="connsiteY1287" fmla="*/ 2676258 h 6860965"/>
              <a:gd name="connsiteX1288" fmla="*/ 2466984 w 12191853"/>
              <a:gd name="connsiteY1288" fmla="*/ 2721123 h 6860965"/>
              <a:gd name="connsiteX1289" fmla="*/ 2484076 w 12191853"/>
              <a:gd name="connsiteY1289" fmla="*/ 2645636 h 6860965"/>
              <a:gd name="connsiteX1290" fmla="*/ 2485501 w 12191853"/>
              <a:gd name="connsiteY1290" fmla="*/ 2643499 h 6860965"/>
              <a:gd name="connsiteX1291" fmla="*/ 2449893 w 12191853"/>
              <a:gd name="connsiteY1291" fmla="*/ 2425581 h 6860965"/>
              <a:gd name="connsiteX1292" fmla="*/ 2388648 w 12191853"/>
              <a:gd name="connsiteY1292" fmla="*/ 2423444 h 6860965"/>
              <a:gd name="connsiteX1293" fmla="*/ 2336662 w 12191853"/>
              <a:gd name="connsiteY1293" fmla="*/ 2481129 h 6860965"/>
              <a:gd name="connsiteX1294" fmla="*/ 2330964 w 12191853"/>
              <a:gd name="connsiteY1294" fmla="*/ 2514600 h 6860965"/>
              <a:gd name="connsiteX1295" fmla="*/ 2412861 w 12191853"/>
              <a:gd name="connsiteY1295" fmla="*/ 2665576 h 6860965"/>
              <a:gd name="connsiteX1296" fmla="*/ 2320993 w 12191853"/>
              <a:gd name="connsiteY1296" fmla="*/ 2716139 h 6860965"/>
              <a:gd name="connsiteX1297" fmla="*/ 2066044 w 12191853"/>
              <a:gd name="connsiteY1297" fmla="*/ 2720411 h 6860965"/>
              <a:gd name="connsiteX1298" fmla="*/ 1962070 w 12191853"/>
              <a:gd name="connsiteY1298" fmla="*/ 2650620 h 6860965"/>
              <a:gd name="connsiteX1299" fmla="*/ 2018330 w 12191853"/>
              <a:gd name="connsiteY1299" fmla="*/ 2549495 h 6860965"/>
              <a:gd name="connsiteX1300" fmla="*/ 2006223 w 12191853"/>
              <a:gd name="connsiteY1300" fmla="*/ 2459053 h 6860965"/>
              <a:gd name="connsiteX1301" fmla="*/ 1986283 w 12191853"/>
              <a:gd name="connsiteY1301" fmla="*/ 2457628 h 6860965"/>
              <a:gd name="connsiteX1302" fmla="*/ 1818216 w 12191853"/>
              <a:gd name="connsiteY1302" fmla="*/ 2560890 h 6860965"/>
              <a:gd name="connsiteX1303" fmla="*/ 1755547 w 12191853"/>
              <a:gd name="connsiteY1303" fmla="*/ 2615725 h 6860965"/>
              <a:gd name="connsiteX1304" fmla="*/ 1685756 w 12191853"/>
              <a:gd name="connsiteY1304" fmla="*/ 2729669 h 6860965"/>
              <a:gd name="connsiteX1305" fmla="*/ 1596025 w 12191853"/>
              <a:gd name="connsiteY1305" fmla="*/ 2817975 h 6860965"/>
              <a:gd name="connsiteX1306" fmla="*/ 1483506 w 12191853"/>
              <a:gd name="connsiteY1306" fmla="*/ 2936193 h 6860965"/>
              <a:gd name="connsiteX1307" fmla="*/ 1460005 w 12191853"/>
              <a:gd name="connsiteY1307" fmla="*/ 3055122 h 6860965"/>
              <a:gd name="connsiteX1308" fmla="*/ 1430094 w 12191853"/>
              <a:gd name="connsiteY1308" fmla="*/ 3155534 h 6860965"/>
              <a:gd name="connsiteX1309" fmla="*/ 1363152 w 12191853"/>
              <a:gd name="connsiteY1309" fmla="*/ 3090017 h 6860965"/>
              <a:gd name="connsiteX1310" fmla="*/ 1299771 w 12191853"/>
              <a:gd name="connsiteY1310" fmla="*/ 3049424 h 6860965"/>
              <a:gd name="connsiteX1311" fmla="*/ 1223571 w 12191853"/>
              <a:gd name="connsiteY1311" fmla="*/ 2931921 h 6860965"/>
              <a:gd name="connsiteX1312" fmla="*/ 1175857 w 12191853"/>
              <a:gd name="connsiteY1312" fmla="*/ 2875660 h 6860965"/>
              <a:gd name="connsiteX1313" fmla="*/ 1116749 w 12191853"/>
              <a:gd name="connsiteY1313" fmla="*/ 2854295 h 6860965"/>
              <a:gd name="connsiteX1314" fmla="*/ 1079539 w 12191853"/>
              <a:gd name="connsiteY1314" fmla="*/ 2835691 h 6860965"/>
              <a:gd name="connsiteX1315" fmla="*/ 1079328 w 12191853"/>
              <a:gd name="connsiteY1315" fmla="*/ 2835427 h 6860965"/>
              <a:gd name="connsiteX1316" fmla="*/ 1019767 w 12191853"/>
              <a:gd name="connsiteY1316" fmla="*/ 2845450 h 6860965"/>
              <a:gd name="connsiteX1317" fmla="*/ 934426 w 12191853"/>
              <a:gd name="connsiteY1317" fmla="*/ 2885705 h 6860965"/>
              <a:gd name="connsiteX1318" fmla="*/ 839961 w 12191853"/>
              <a:gd name="connsiteY1318" fmla="*/ 2962995 h 6860965"/>
              <a:gd name="connsiteX1319" fmla="*/ 829763 w 12191853"/>
              <a:gd name="connsiteY1319" fmla="*/ 2973729 h 6860965"/>
              <a:gd name="connsiteX1320" fmla="*/ 783067 w 12191853"/>
              <a:gd name="connsiteY1320" fmla="*/ 3009690 h 6860965"/>
              <a:gd name="connsiteX1321" fmla="*/ 661229 w 12191853"/>
              <a:gd name="connsiteY1321" fmla="*/ 3112207 h 6860965"/>
              <a:gd name="connsiteX1322" fmla="*/ 612923 w 12191853"/>
              <a:gd name="connsiteY1322" fmla="*/ 3176078 h 6860965"/>
              <a:gd name="connsiteX1323" fmla="*/ 598430 w 12191853"/>
              <a:gd name="connsiteY1323" fmla="*/ 3203451 h 6860965"/>
              <a:gd name="connsiteX1324" fmla="*/ 576425 w 12191853"/>
              <a:gd name="connsiteY1324" fmla="*/ 3227068 h 6860965"/>
              <a:gd name="connsiteX1325" fmla="*/ 442241 w 12191853"/>
              <a:gd name="connsiteY1325" fmla="*/ 3327437 h 6860965"/>
              <a:gd name="connsiteX1326" fmla="*/ 429896 w 12191853"/>
              <a:gd name="connsiteY1326" fmla="*/ 3363398 h 6860965"/>
              <a:gd name="connsiteX1327" fmla="*/ 427212 w 12191853"/>
              <a:gd name="connsiteY1327" fmla="*/ 3830356 h 6860965"/>
              <a:gd name="connsiteX1328" fmla="*/ 429896 w 12191853"/>
              <a:gd name="connsiteY1328" fmla="*/ 3958099 h 6860965"/>
              <a:gd name="connsiteX1329" fmla="*/ 444924 w 12191853"/>
              <a:gd name="connsiteY1329" fmla="*/ 3989766 h 6860965"/>
              <a:gd name="connsiteX1330" fmla="*/ 476055 w 12191853"/>
              <a:gd name="connsiteY1330" fmla="*/ 4058468 h 6860965"/>
              <a:gd name="connsiteX1331" fmla="*/ 490547 w 12191853"/>
              <a:gd name="connsiteY1331" fmla="*/ 4037536 h 6860965"/>
              <a:gd name="connsiteX1332" fmla="*/ 477665 w 12191853"/>
              <a:gd name="connsiteY1332" fmla="*/ 3899058 h 6860965"/>
              <a:gd name="connsiteX1333" fmla="*/ 468541 w 12191853"/>
              <a:gd name="connsiteY1333" fmla="*/ 3875442 h 6860965"/>
              <a:gd name="connsiteX1334" fmla="*/ 479275 w 12191853"/>
              <a:gd name="connsiteY1334" fmla="*/ 3884030 h 6860965"/>
              <a:gd name="connsiteX1335" fmla="*/ 503965 w 12191853"/>
              <a:gd name="connsiteY1335" fmla="*/ 4046660 h 6860965"/>
              <a:gd name="connsiteX1336" fmla="*/ 475518 w 12191853"/>
              <a:gd name="connsiteY1336" fmla="*/ 4087989 h 6860965"/>
              <a:gd name="connsiteX1337" fmla="*/ 538853 w 12191853"/>
              <a:gd name="connsiteY1337" fmla="*/ 4089599 h 6860965"/>
              <a:gd name="connsiteX1338" fmla="*/ 590380 w 12191853"/>
              <a:gd name="connsiteY1338" fmla="*/ 4115362 h 6860965"/>
              <a:gd name="connsiteX1339" fmla="*/ 595747 w 12191853"/>
              <a:gd name="connsiteY1339" fmla="*/ 4126096 h 6860965"/>
              <a:gd name="connsiteX1340" fmla="*/ 585549 w 12191853"/>
              <a:gd name="connsiteY1340" fmla="*/ 4122340 h 6860965"/>
              <a:gd name="connsiteX1341" fmla="*/ 504502 w 12191853"/>
              <a:gd name="connsiteY1341" fmla="*/ 4099260 h 6860965"/>
              <a:gd name="connsiteX1342" fmla="*/ 473372 w 12191853"/>
              <a:gd name="connsiteY1342" fmla="*/ 4105701 h 6860965"/>
              <a:gd name="connsiteX1343" fmla="*/ 514700 w 12191853"/>
              <a:gd name="connsiteY1343" fmla="*/ 4135758 h 6860965"/>
              <a:gd name="connsiteX1344" fmla="*/ 560859 w 12191853"/>
              <a:gd name="connsiteY1344" fmla="*/ 4239348 h 6860965"/>
              <a:gd name="connsiteX1345" fmla="*/ 559249 w 12191853"/>
              <a:gd name="connsiteY1345" fmla="*/ 4249545 h 6860965"/>
              <a:gd name="connsiteX1346" fmla="*/ 552271 w 12191853"/>
              <a:gd name="connsiteY1346" fmla="*/ 4242031 h 6860965"/>
              <a:gd name="connsiteX1347" fmla="*/ 500208 w 12191853"/>
              <a:gd name="connsiteY1347" fmla="*/ 4134148 h 6860965"/>
              <a:gd name="connsiteX1348" fmla="*/ 465857 w 12191853"/>
              <a:gd name="connsiteY1348" fmla="*/ 4119656 h 6860965"/>
              <a:gd name="connsiteX1349" fmla="*/ 465857 w 12191853"/>
              <a:gd name="connsiteY1349" fmla="*/ 4171182 h 6860965"/>
              <a:gd name="connsiteX1350" fmla="*/ 452976 w 12191853"/>
              <a:gd name="connsiteY1350" fmla="*/ 4217341 h 6860965"/>
              <a:gd name="connsiteX1351" fmla="*/ 444388 w 12191853"/>
              <a:gd name="connsiteY1351" fmla="*/ 4221635 h 6860965"/>
              <a:gd name="connsiteX1352" fmla="*/ 444924 w 12191853"/>
              <a:gd name="connsiteY1352" fmla="*/ 4212511 h 6860965"/>
              <a:gd name="connsiteX1353" fmla="*/ 454586 w 12191853"/>
              <a:gd name="connsiteY1353" fmla="*/ 4157227 h 6860965"/>
              <a:gd name="connsiteX1354" fmla="*/ 451902 w 12191853"/>
              <a:gd name="connsiteY1354" fmla="*/ 4135221 h 6860965"/>
              <a:gd name="connsiteX1355" fmla="*/ 449218 w 12191853"/>
              <a:gd name="connsiteY1355" fmla="*/ 4125023 h 6860965"/>
              <a:gd name="connsiteX1356" fmla="*/ 440631 w 12191853"/>
              <a:gd name="connsiteY1356" fmla="*/ 4132001 h 6860965"/>
              <a:gd name="connsiteX1357" fmla="*/ 426675 w 12191853"/>
              <a:gd name="connsiteY1357" fmla="*/ 4135758 h 6860965"/>
              <a:gd name="connsiteX1358" fmla="*/ 425602 w 12191853"/>
              <a:gd name="connsiteY1358" fmla="*/ 4134684 h 6860965"/>
              <a:gd name="connsiteX1359" fmla="*/ 404133 w 12191853"/>
              <a:gd name="connsiteY1359" fmla="*/ 4127170 h 6860965"/>
              <a:gd name="connsiteX1360" fmla="*/ 393398 w 12191853"/>
              <a:gd name="connsiteY1360" fmla="*/ 4135221 h 6860965"/>
              <a:gd name="connsiteX1361" fmla="*/ 397692 w 12191853"/>
              <a:gd name="connsiteY1361" fmla="*/ 4204997 h 6860965"/>
              <a:gd name="connsiteX1362" fmla="*/ 397155 w 12191853"/>
              <a:gd name="connsiteY1362" fmla="*/ 4215731 h 6860965"/>
              <a:gd name="connsiteX1363" fmla="*/ 389641 w 12191853"/>
              <a:gd name="connsiteY1363" fmla="*/ 4207144 h 6860965"/>
              <a:gd name="connsiteX1364" fmla="*/ 381590 w 12191853"/>
              <a:gd name="connsiteY1364" fmla="*/ 4137905 h 6860965"/>
              <a:gd name="connsiteX1365" fmla="*/ 379980 w 12191853"/>
              <a:gd name="connsiteY1365" fmla="*/ 4118046 h 6860965"/>
              <a:gd name="connsiteX1366" fmla="*/ 350459 w 12191853"/>
              <a:gd name="connsiteY1366" fmla="*/ 4120729 h 6860965"/>
              <a:gd name="connsiteX1367" fmla="*/ 291419 w 12191853"/>
              <a:gd name="connsiteY1367" fmla="*/ 4220025 h 6860965"/>
              <a:gd name="connsiteX1368" fmla="*/ 284441 w 12191853"/>
              <a:gd name="connsiteY1368" fmla="*/ 4229686 h 6860965"/>
              <a:gd name="connsiteX1369" fmla="*/ 282831 w 12191853"/>
              <a:gd name="connsiteY1369" fmla="*/ 4218952 h 6860965"/>
              <a:gd name="connsiteX1370" fmla="*/ 344018 w 12191853"/>
              <a:gd name="connsiteY1370" fmla="*/ 4108384 h 6860965"/>
              <a:gd name="connsiteX1371" fmla="*/ 381590 w 12191853"/>
              <a:gd name="connsiteY1371" fmla="*/ 4098723 h 6860965"/>
              <a:gd name="connsiteX1372" fmla="*/ 273170 w 12191853"/>
              <a:gd name="connsiteY1372" fmla="*/ 4056321 h 6860965"/>
              <a:gd name="connsiteX1373" fmla="*/ 262972 w 12191853"/>
              <a:gd name="connsiteY1373" fmla="*/ 4052027 h 6860965"/>
              <a:gd name="connsiteX1374" fmla="*/ 272633 w 12191853"/>
              <a:gd name="connsiteY1374" fmla="*/ 4048807 h 6860965"/>
              <a:gd name="connsiteX1375" fmla="*/ 361731 w 12191853"/>
              <a:gd name="connsiteY1375" fmla="*/ 4068666 h 6860965"/>
              <a:gd name="connsiteX1376" fmla="*/ 346703 w 12191853"/>
              <a:gd name="connsiteY1376" fmla="*/ 3972591 h 6860965"/>
              <a:gd name="connsiteX1377" fmla="*/ 369782 w 12191853"/>
              <a:gd name="connsiteY1377" fmla="*/ 3881883 h 6860965"/>
              <a:gd name="connsiteX1378" fmla="*/ 375149 w 12191853"/>
              <a:gd name="connsiteY1378" fmla="*/ 3875978 h 6860965"/>
              <a:gd name="connsiteX1379" fmla="*/ 376760 w 12191853"/>
              <a:gd name="connsiteY1379" fmla="*/ 3884566 h 6860965"/>
              <a:gd name="connsiteX1380" fmla="*/ 359047 w 12191853"/>
              <a:gd name="connsiteY1380" fmla="*/ 3983862 h 6860965"/>
              <a:gd name="connsiteX1381" fmla="*/ 356900 w 12191853"/>
              <a:gd name="connsiteY1381" fmla="*/ 4025190 h 6860965"/>
              <a:gd name="connsiteX1382" fmla="*/ 375149 w 12191853"/>
              <a:gd name="connsiteY1382" fmla="*/ 4059541 h 6860965"/>
              <a:gd name="connsiteX1383" fmla="*/ 418625 w 12191853"/>
              <a:gd name="connsiteY1383" fmla="*/ 3978495 h 6860965"/>
              <a:gd name="connsiteX1384" fmla="*/ 423455 w 12191853"/>
              <a:gd name="connsiteY1384" fmla="*/ 3968834 h 6860965"/>
              <a:gd name="connsiteX1385" fmla="*/ 419161 w 12191853"/>
              <a:gd name="connsiteY1385" fmla="*/ 3745552 h 6860965"/>
              <a:gd name="connsiteX1386" fmla="*/ 418088 w 12191853"/>
              <a:gd name="connsiteY1386" fmla="*/ 3741259 h 6860965"/>
              <a:gd name="connsiteX1387" fmla="*/ 415941 w 12191853"/>
              <a:gd name="connsiteY1387" fmla="*/ 3732671 h 6860965"/>
              <a:gd name="connsiteX1388" fmla="*/ 415941 w 12191853"/>
              <a:gd name="connsiteY1388" fmla="*/ 3560379 h 6860965"/>
              <a:gd name="connsiteX1389" fmla="*/ 418088 w 12191853"/>
              <a:gd name="connsiteY1389" fmla="*/ 3552328 h 6860965"/>
              <a:gd name="connsiteX1390" fmla="*/ 419698 w 12191853"/>
              <a:gd name="connsiteY1390" fmla="*/ 3464840 h 6860965"/>
              <a:gd name="connsiteX1391" fmla="*/ 421308 w 12191853"/>
              <a:gd name="connsiteY1391" fmla="*/ 3371449 h 6860965"/>
              <a:gd name="connsiteX1392" fmla="*/ 407890 w 12191853"/>
              <a:gd name="connsiteY1392" fmla="*/ 3345149 h 6860965"/>
              <a:gd name="connsiteX1393" fmla="*/ 281757 w 12191853"/>
              <a:gd name="connsiteY1393" fmla="*/ 3339245 h 6860965"/>
              <a:gd name="connsiteX1394" fmla="*/ 265119 w 12191853"/>
              <a:gd name="connsiteY1394" fmla="*/ 3355884 h 6860965"/>
              <a:gd name="connsiteX1395" fmla="*/ 171899 w 12191853"/>
              <a:gd name="connsiteY1395" fmla="*/ 3505753 h 6860965"/>
              <a:gd name="connsiteX1396" fmla="*/ 171612 w 12191853"/>
              <a:gd name="connsiteY1396" fmla="*/ 3542189 h 6860965"/>
              <a:gd name="connsiteX1397" fmla="*/ 167453 w 12191853"/>
              <a:gd name="connsiteY1397" fmla="*/ 3787923 h 6860965"/>
              <a:gd name="connsiteX1398" fmla="*/ 190954 w 12191853"/>
              <a:gd name="connsiteY1398" fmla="*/ 3941747 h 6860965"/>
              <a:gd name="connsiteX1399" fmla="*/ 185969 w 12191853"/>
              <a:gd name="connsiteY1399" fmla="*/ 4204530 h 6860965"/>
              <a:gd name="connsiteX1400" fmla="*/ 251487 w 12191853"/>
              <a:gd name="connsiteY1400" fmla="*/ 4515740 h 6860965"/>
              <a:gd name="connsiteX1401" fmla="*/ 257896 w 12191853"/>
              <a:gd name="connsiteY1401" fmla="*/ 4636805 h 6860965"/>
              <a:gd name="connsiteX1402" fmla="*/ 272139 w 12191853"/>
              <a:gd name="connsiteY1402" fmla="*/ 4724399 h 6860965"/>
              <a:gd name="connsiteX1403" fmla="*/ 301337 w 12191853"/>
              <a:gd name="connsiteY1403" fmla="*/ 4688792 h 6860965"/>
              <a:gd name="connsiteX1404" fmla="*/ 490057 w 12191853"/>
              <a:gd name="connsiteY1404" fmla="*/ 4593364 h 6860965"/>
              <a:gd name="connsiteX1405" fmla="*/ 621093 w 12191853"/>
              <a:gd name="connsiteY1405" fmla="*/ 4543513 h 6860965"/>
              <a:gd name="connsiteX1406" fmla="*/ 711536 w 12191853"/>
              <a:gd name="connsiteY1406" fmla="*/ 4488678 h 6860965"/>
              <a:gd name="connsiteX1407" fmla="*/ 1051231 w 12191853"/>
              <a:gd name="connsiteY1407" fmla="*/ 4463040 h 6860965"/>
              <a:gd name="connsiteX1408" fmla="*/ 1116036 w 12191853"/>
              <a:gd name="connsiteY1408" fmla="*/ 4529983 h 6860965"/>
              <a:gd name="connsiteX1409" fmla="*/ 1123870 w 12191853"/>
              <a:gd name="connsiteY1409" fmla="*/ 4634668 h 6860965"/>
              <a:gd name="connsiteX1410" fmla="*/ 1137401 w 12191853"/>
              <a:gd name="connsiteY1410" fmla="*/ 4577696 h 6860965"/>
              <a:gd name="connsiteX1411" fmla="*/ 1069035 w 12191853"/>
              <a:gd name="connsiteY1411" fmla="*/ 4336278 h 6860965"/>
              <a:gd name="connsiteX1412" fmla="*/ 991410 w 12191853"/>
              <a:gd name="connsiteY1412" fmla="*/ 4268624 h 6860965"/>
              <a:gd name="connsiteX1413" fmla="*/ 955091 w 12191853"/>
              <a:gd name="connsiteY1413" fmla="*/ 4207379 h 6860965"/>
              <a:gd name="connsiteX1414" fmla="*/ 878179 w 12191853"/>
              <a:gd name="connsiteY1414" fmla="*/ 3937474 h 6860965"/>
              <a:gd name="connsiteX1415" fmla="*/ 875330 w 12191853"/>
              <a:gd name="connsiteY1415" fmla="*/ 3850592 h 6860965"/>
              <a:gd name="connsiteX1416" fmla="*/ 889573 w 12191853"/>
              <a:gd name="connsiteY1416" fmla="*/ 3824242 h 6860965"/>
              <a:gd name="connsiteX1417" fmla="*/ 959364 w 12191853"/>
              <a:gd name="connsiteY1417" fmla="*/ 3824242 h 6860965"/>
              <a:gd name="connsiteX1418" fmla="*/ 985713 w 12191853"/>
              <a:gd name="connsiteY1418" fmla="*/ 3881214 h 6860965"/>
              <a:gd name="connsiteX1419" fmla="*/ 1008502 w 12191853"/>
              <a:gd name="connsiteY1419" fmla="*/ 3984476 h 6860965"/>
              <a:gd name="connsiteX1420" fmla="*/ 1019184 w 12191853"/>
              <a:gd name="connsiteY1420" fmla="*/ 4132603 h 6860965"/>
              <a:gd name="connsiteX1421" fmla="*/ 1007078 w 12191853"/>
              <a:gd name="connsiteY1421" fmla="*/ 4165362 h 6860965"/>
              <a:gd name="connsiteX1422" fmla="*/ 982864 w 12191853"/>
              <a:gd name="connsiteY1422" fmla="*/ 4140437 h 6860965"/>
              <a:gd name="connsiteX1423" fmla="*/ 955803 w 12191853"/>
              <a:gd name="connsiteY1423" fmla="*/ 4074919 h 6860965"/>
              <a:gd name="connsiteX1424" fmla="*/ 932302 w 12191853"/>
              <a:gd name="connsiteY1424" fmla="*/ 3948868 h 6860965"/>
              <a:gd name="connsiteX1425" fmla="*/ 946545 w 12191853"/>
              <a:gd name="connsiteY1425" fmla="*/ 3918246 h 6860965"/>
              <a:gd name="connsiteX1426" fmla="*/ 967197 w 12191853"/>
              <a:gd name="connsiteY1426" fmla="*/ 3952429 h 6860965"/>
              <a:gd name="connsiteX1427" fmla="*/ 945121 w 12191853"/>
              <a:gd name="connsiteY1427" fmla="*/ 3959550 h 6860965"/>
              <a:gd name="connsiteX1428" fmla="*/ 980728 w 12191853"/>
              <a:gd name="connsiteY1428" fmla="*/ 4090586 h 6860965"/>
              <a:gd name="connsiteX1429" fmla="*/ 992122 w 12191853"/>
              <a:gd name="connsiteY1429" fmla="*/ 4102693 h 6860965"/>
              <a:gd name="connsiteX1430" fmla="*/ 1004941 w 12191853"/>
              <a:gd name="connsiteY1430" fmla="*/ 4072070 h 6860965"/>
              <a:gd name="connsiteX1431" fmla="*/ 960076 w 12191853"/>
              <a:gd name="connsiteY1431" fmla="*/ 3878366 h 6860965"/>
              <a:gd name="connsiteX1432" fmla="*/ 915210 w 12191853"/>
              <a:gd name="connsiteY1432" fmla="*/ 3844895 h 6860965"/>
              <a:gd name="connsiteX1433" fmla="*/ 904528 w 12191853"/>
              <a:gd name="connsiteY1433" fmla="*/ 3868395 h 6860965"/>
              <a:gd name="connsiteX1434" fmla="*/ 907377 w 12191853"/>
              <a:gd name="connsiteY1434" fmla="*/ 3906139 h 6860965"/>
              <a:gd name="connsiteX1435" fmla="*/ 947257 w 12191853"/>
              <a:gd name="connsiteY1435" fmla="*/ 4111951 h 6860965"/>
              <a:gd name="connsiteX1436" fmla="*/ 977167 w 12191853"/>
              <a:gd name="connsiteY1436" fmla="*/ 4215924 h 6860965"/>
              <a:gd name="connsiteX1437" fmla="*/ 1007078 w 12191853"/>
              <a:gd name="connsiteY1437" fmla="*/ 4239425 h 6860965"/>
              <a:gd name="connsiteX1438" fmla="*/ 1030578 w 12191853"/>
              <a:gd name="connsiteY1438" fmla="*/ 4213076 h 6860965"/>
              <a:gd name="connsiteX1439" fmla="*/ 1045534 w 12191853"/>
              <a:gd name="connsiteY1439" fmla="*/ 4131179 h 6860965"/>
              <a:gd name="connsiteX1440" fmla="*/ 1024169 w 12191853"/>
              <a:gd name="connsiteY1440" fmla="*/ 3931064 h 6860965"/>
              <a:gd name="connsiteX1441" fmla="*/ 1024169 w 12191853"/>
              <a:gd name="connsiteY1441" fmla="*/ 3896169 h 6860965"/>
              <a:gd name="connsiteX1442" fmla="*/ 1033427 w 12191853"/>
              <a:gd name="connsiteY1442" fmla="*/ 3880502 h 6860965"/>
              <a:gd name="connsiteX1443" fmla="*/ 1039836 w 12191853"/>
              <a:gd name="connsiteY1443" fmla="*/ 3896169 h 6860965"/>
              <a:gd name="connsiteX1444" fmla="*/ 1052655 w 12191853"/>
              <a:gd name="connsiteY1444" fmla="*/ 3943883 h 6860965"/>
              <a:gd name="connsiteX1445" fmla="*/ 1164463 w 12191853"/>
              <a:gd name="connsiteY1445" fmla="*/ 4170347 h 6860965"/>
              <a:gd name="connsiteX1446" fmla="*/ 1169448 w 12191853"/>
              <a:gd name="connsiteY1446" fmla="*/ 4607607 h 6860965"/>
              <a:gd name="connsiteX1447" fmla="*/ 1207904 w 12191853"/>
              <a:gd name="connsiteY1447" fmla="*/ 4488678 h 6860965"/>
              <a:gd name="connsiteX1448" fmla="*/ 1259891 w 12191853"/>
              <a:gd name="connsiteY1448" fmla="*/ 4434554 h 6860965"/>
              <a:gd name="connsiteX1449" fmla="*/ 1569676 w 12191853"/>
              <a:gd name="connsiteY1449" fmla="*/ 4571287 h 6860965"/>
              <a:gd name="connsiteX1450" fmla="*/ 1752698 w 12191853"/>
              <a:gd name="connsiteY1450" fmla="*/ 4623274 h 6860965"/>
              <a:gd name="connsiteX1451" fmla="*/ 1934296 w 12191853"/>
              <a:gd name="connsiteY1451" fmla="*/ 4774962 h 6860965"/>
              <a:gd name="connsiteX1452" fmla="*/ 1995541 w 12191853"/>
              <a:gd name="connsiteY1452" fmla="*/ 4886057 h 6860965"/>
              <a:gd name="connsiteX1453" fmla="*/ 2009072 w 12191853"/>
              <a:gd name="connsiteY1453" fmla="*/ 4918104 h 6860965"/>
              <a:gd name="connsiteX1454" fmla="*/ 2025451 w 12191853"/>
              <a:gd name="connsiteY1454" fmla="*/ 4973652 h 6860965"/>
              <a:gd name="connsiteX1455" fmla="*/ 2063195 w 12191853"/>
              <a:gd name="connsiteY1455" fmla="*/ 5471444 h 6860965"/>
              <a:gd name="connsiteX1456" fmla="*/ 2063907 w 12191853"/>
              <a:gd name="connsiteY1456" fmla="*/ 5512749 h 6860965"/>
              <a:gd name="connsiteX1457" fmla="*/ 2280401 w 12191853"/>
              <a:gd name="connsiteY1457" fmla="*/ 5487824 h 6860965"/>
              <a:gd name="connsiteX1458" fmla="*/ 2320993 w 12191853"/>
              <a:gd name="connsiteY1458" fmla="*/ 5526992 h 6860965"/>
              <a:gd name="connsiteX1459" fmla="*/ 2327403 w 12191853"/>
              <a:gd name="connsiteY1459" fmla="*/ 5577554 h 6860965"/>
              <a:gd name="connsiteX1460" fmla="*/ 2333100 w 12191853"/>
              <a:gd name="connsiteY1460" fmla="*/ 5563311 h 6860965"/>
              <a:gd name="connsiteX1461" fmla="*/ 2278265 w 12191853"/>
              <a:gd name="connsiteY1461" fmla="*/ 5390971 h 6860965"/>
              <a:gd name="connsiteX1462" fmla="*/ 2264023 w 12191853"/>
              <a:gd name="connsiteY1462" fmla="*/ 5381713 h 6860965"/>
              <a:gd name="connsiteX1463" fmla="*/ 2225566 w 12191853"/>
              <a:gd name="connsiteY1463" fmla="*/ 5341121 h 6860965"/>
              <a:gd name="connsiteX1464" fmla="*/ 2175003 w 12191853"/>
              <a:gd name="connsiteY1464" fmla="*/ 5169493 h 6860965"/>
              <a:gd name="connsiteX1465" fmla="*/ 2211323 w 12191853"/>
              <a:gd name="connsiteY1465" fmla="*/ 5100414 h 6860965"/>
              <a:gd name="connsiteX1466" fmla="*/ 2235536 w 12191853"/>
              <a:gd name="connsiteY1466" fmla="*/ 5131037 h 6860965"/>
              <a:gd name="connsiteX1467" fmla="*/ 2261885 w 12191853"/>
              <a:gd name="connsiteY1467" fmla="*/ 5250678 h 6860965"/>
              <a:gd name="connsiteX1468" fmla="*/ 2258324 w 12191853"/>
              <a:gd name="connsiteY1468" fmla="*/ 5261360 h 6860965"/>
              <a:gd name="connsiteX1469" fmla="*/ 2259037 w 12191853"/>
              <a:gd name="connsiteY1469" fmla="*/ 5252102 h 6860965"/>
              <a:gd name="connsiteX1470" fmla="*/ 2257613 w 12191853"/>
              <a:gd name="connsiteY1470" fmla="*/ 5250678 h 6860965"/>
              <a:gd name="connsiteX1471" fmla="*/ 2224853 w 12191853"/>
              <a:gd name="connsiteY1471" fmla="*/ 5143143 h 6860965"/>
              <a:gd name="connsiteX1472" fmla="*/ 2202777 w 12191853"/>
              <a:gd name="connsiteY1472" fmla="*/ 5130325 h 6860965"/>
              <a:gd name="connsiteX1473" fmla="*/ 2196368 w 12191853"/>
              <a:gd name="connsiteY1473" fmla="*/ 5152401 h 6860965"/>
              <a:gd name="connsiteX1474" fmla="*/ 2234824 w 12191853"/>
              <a:gd name="connsiteY1474" fmla="*/ 5337560 h 6860965"/>
              <a:gd name="connsiteX1475" fmla="*/ 2255477 w 12191853"/>
              <a:gd name="connsiteY1475" fmla="*/ 5360349 h 6860965"/>
              <a:gd name="connsiteX1476" fmla="*/ 2273280 w 12191853"/>
              <a:gd name="connsiteY1476" fmla="*/ 5336136 h 6860965"/>
              <a:gd name="connsiteX1477" fmla="*/ 2273280 w 12191853"/>
              <a:gd name="connsiteY1477" fmla="*/ 5210797 h 6860965"/>
              <a:gd name="connsiteX1478" fmla="*/ 2273280 w 12191853"/>
              <a:gd name="connsiteY1478" fmla="*/ 5150977 h 6860965"/>
              <a:gd name="connsiteX1479" fmla="*/ 2313161 w 12191853"/>
              <a:gd name="connsiteY1479" fmla="*/ 5230737 h 6860965"/>
              <a:gd name="connsiteX1480" fmla="*/ 2368709 w 12191853"/>
              <a:gd name="connsiteY1480" fmla="*/ 5468596 h 6860965"/>
              <a:gd name="connsiteX1481" fmla="*/ 2358026 w 12191853"/>
              <a:gd name="connsiteY1481" fmla="*/ 5559039 h 6860965"/>
              <a:gd name="connsiteX1482" fmla="*/ 2374406 w 12191853"/>
              <a:gd name="connsiteY1482" fmla="*/ 5502067 h 6860965"/>
              <a:gd name="connsiteX1483" fmla="*/ 2406451 w 12191853"/>
              <a:gd name="connsiteY1483" fmla="*/ 5472156 h 6860965"/>
              <a:gd name="connsiteX1484" fmla="*/ 2584489 w 12191853"/>
              <a:gd name="connsiteY1484" fmla="*/ 5548356 h 6860965"/>
              <a:gd name="connsiteX1485" fmla="*/ 2608703 w 12191853"/>
              <a:gd name="connsiteY1485" fmla="*/ 5564736 h 6860965"/>
              <a:gd name="connsiteX1486" fmla="*/ 2804544 w 12191853"/>
              <a:gd name="connsiteY1486" fmla="*/ 5679392 h 6860965"/>
              <a:gd name="connsiteX1487" fmla="*/ 2896411 w 12191853"/>
              <a:gd name="connsiteY1487" fmla="*/ 6066801 h 6860965"/>
              <a:gd name="connsiteX1488" fmla="*/ 2855818 w 12191853"/>
              <a:gd name="connsiteY1488" fmla="*/ 6286855 h 6860965"/>
              <a:gd name="connsiteX1489" fmla="*/ 2849410 w 12191853"/>
              <a:gd name="connsiteY1489" fmla="*/ 6306083 h 6860965"/>
              <a:gd name="connsiteX1490" fmla="*/ 2777482 w 12191853"/>
              <a:gd name="connsiteY1490" fmla="*/ 6415754 h 6860965"/>
              <a:gd name="connsiteX1491" fmla="*/ 2780331 w 12191853"/>
              <a:gd name="connsiteY1491" fmla="*/ 6446377 h 6860965"/>
              <a:gd name="connsiteX1492" fmla="*/ 2844423 w 12191853"/>
              <a:gd name="connsiteY1492" fmla="*/ 6494803 h 6860965"/>
              <a:gd name="connsiteX1493" fmla="*/ 2931307 w 12191853"/>
              <a:gd name="connsiteY1493" fmla="*/ 6540381 h 6860965"/>
              <a:gd name="connsiteX1494" fmla="*/ 2949110 w 12191853"/>
              <a:gd name="connsiteY1494" fmla="*/ 6524001 h 6860965"/>
              <a:gd name="connsiteX1495" fmla="*/ 2907806 w 12191853"/>
              <a:gd name="connsiteY1495" fmla="*/ 6449226 h 6860965"/>
              <a:gd name="connsiteX1496" fmla="*/ 2897835 w 12191853"/>
              <a:gd name="connsiteY1496" fmla="*/ 6413618 h 6860965"/>
              <a:gd name="connsiteX1497" fmla="*/ 2909942 w 12191853"/>
              <a:gd name="connsiteY1497" fmla="*/ 6267627 h 6860965"/>
              <a:gd name="connsiteX1498" fmla="*/ 2912079 w 12191853"/>
              <a:gd name="connsiteY1498" fmla="*/ 6227747 h 6860965"/>
              <a:gd name="connsiteX1499" fmla="*/ 2943412 w 12191853"/>
              <a:gd name="connsiteY1499" fmla="*/ 6147986 h 6860965"/>
              <a:gd name="connsiteX1500" fmla="*/ 3124298 w 12191853"/>
              <a:gd name="connsiteY1500" fmla="*/ 6066801 h 6860965"/>
              <a:gd name="connsiteX1501" fmla="*/ 3174861 w 12191853"/>
              <a:gd name="connsiteY1501" fmla="*/ 6045437 h 6860965"/>
              <a:gd name="connsiteX1502" fmla="*/ 3272425 w 12191853"/>
              <a:gd name="connsiteY1502" fmla="*/ 6073210 h 6860965"/>
              <a:gd name="connsiteX1503" fmla="*/ 3409160 w 12191853"/>
              <a:gd name="connsiteY1503" fmla="*/ 6194988 h 6860965"/>
              <a:gd name="connsiteX1504" fmla="*/ 3425537 w 12191853"/>
              <a:gd name="connsiteY1504" fmla="*/ 6266203 h 6860965"/>
              <a:gd name="connsiteX1505" fmla="*/ 3425537 w 12191853"/>
              <a:gd name="connsiteY1505" fmla="*/ 6285431 h 6860965"/>
              <a:gd name="connsiteX1506" fmla="*/ 3426250 w 12191853"/>
              <a:gd name="connsiteY1506" fmla="*/ 6326736 h 6860965"/>
              <a:gd name="connsiteX1507" fmla="*/ 3392779 w 12191853"/>
              <a:gd name="connsiteY1507" fmla="*/ 6435695 h 6860965"/>
              <a:gd name="connsiteX1508" fmla="*/ 3365006 w 12191853"/>
              <a:gd name="connsiteY1508" fmla="*/ 6504061 h 6860965"/>
              <a:gd name="connsiteX1509" fmla="*/ 3325124 w 12191853"/>
              <a:gd name="connsiteY1509" fmla="*/ 6526850 h 6860965"/>
              <a:gd name="connsiteX1510" fmla="*/ 3228272 w 12191853"/>
              <a:gd name="connsiteY1510" fmla="*/ 6499788 h 6860965"/>
              <a:gd name="connsiteX1511" fmla="*/ 3124298 w 12191853"/>
              <a:gd name="connsiteY1511" fmla="*/ 6454210 h 6860965"/>
              <a:gd name="connsiteX1512" fmla="*/ 3102935 w 12191853"/>
              <a:gd name="connsiteY1512" fmla="*/ 6427861 h 6860965"/>
              <a:gd name="connsiteX1513" fmla="*/ 3069464 w 12191853"/>
              <a:gd name="connsiteY1513" fmla="*/ 6266915 h 6860965"/>
              <a:gd name="connsiteX1514" fmla="*/ 3105782 w 12191853"/>
              <a:gd name="connsiteY1514" fmla="*/ 6204958 h 6860965"/>
              <a:gd name="connsiteX1515" fmla="*/ 3232545 w 12191853"/>
              <a:gd name="connsiteY1515" fmla="*/ 6172199 h 6860965"/>
              <a:gd name="connsiteX1516" fmla="*/ 3277410 w 12191853"/>
              <a:gd name="connsiteY1516" fmla="*/ 6194988 h 6860965"/>
              <a:gd name="connsiteX1517" fmla="*/ 3327263 w 12191853"/>
              <a:gd name="connsiteY1517" fmla="*/ 6291128 h 6860965"/>
              <a:gd name="connsiteX1518" fmla="*/ 3291653 w 12191853"/>
              <a:gd name="connsiteY1518" fmla="*/ 6382283 h 6860965"/>
              <a:gd name="connsiteX1519" fmla="*/ 3238954 w 12191853"/>
              <a:gd name="connsiteY1519" fmla="*/ 6399375 h 6860965"/>
              <a:gd name="connsiteX1520" fmla="*/ 3201210 w 12191853"/>
              <a:gd name="connsiteY1520" fmla="*/ 6389405 h 6860965"/>
              <a:gd name="connsiteX1521" fmla="*/ 3155634 w 12191853"/>
              <a:gd name="connsiteY1521" fmla="*/ 6291128 h 6860965"/>
              <a:gd name="connsiteX1522" fmla="*/ 3201923 w 12191853"/>
              <a:gd name="connsiteY1522" fmla="*/ 6256945 h 6860965"/>
              <a:gd name="connsiteX1523" fmla="*/ 3252486 w 12191853"/>
              <a:gd name="connsiteY1523" fmla="*/ 6279734 h 6860965"/>
              <a:gd name="connsiteX1524" fmla="*/ 3263881 w 12191853"/>
              <a:gd name="connsiteY1524" fmla="*/ 6288992 h 6860965"/>
              <a:gd name="connsiteX1525" fmla="*/ 3217590 w 12191853"/>
              <a:gd name="connsiteY1525" fmla="*/ 6239853 h 6860965"/>
              <a:gd name="connsiteX1526" fmla="*/ 3142815 w 12191853"/>
              <a:gd name="connsiteY1526" fmla="*/ 6280446 h 6860965"/>
              <a:gd name="connsiteX1527" fmla="*/ 3140679 w 12191853"/>
              <a:gd name="connsiteY1527" fmla="*/ 6309644 h 6860965"/>
              <a:gd name="connsiteX1528" fmla="*/ 3169876 w 12191853"/>
              <a:gd name="connsiteY1528" fmla="*/ 6382283 h 6860965"/>
              <a:gd name="connsiteX1529" fmla="*/ 3197650 w 12191853"/>
              <a:gd name="connsiteY1529" fmla="*/ 6410769 h 6860965"/>
              <a:gd name="connsiteX1530" fmla="*/ 3293080 w 12191853"/>
              <a:gd name="connsiteY1530" fmla="*/ 6441392 h 6860965"/>
              <a:gd name="connsiteX1531" fmla="*/ 3337231 w 12191853"/>
              <a:gd name="connsiteY1531" fmla="*/ 6413618 h 6860965"/>
              <a:gd name="connsiteX1532" fmla="*/ 3362868 w 12191853"/>
              <a:gd name="connsiteY1532" fmla="*/ 6261930 h 6860965"/>
              <a:gd name="connsiteX1533" fmla="*/ 3346489 w 12191853"/>
              <a:gd name="connsiteY1533" fmla="*/ 6226322 h 6860965"/>
              <a:gd name="connsiteX1534" fmla="*/ 3247500 w 12191853"/>
              <a:gd name="connsiteY1534" fmla="*/ 6136592 h 6860965"/>
              <a:gd name="connsiteX1535" fmla="*/ 3180558 w 12191853"/>
              <a:gd name="connsiteY1535" fmla="*/ 6126622 h 6860965"/>
              <a:gd name="connsiteX1536" fmla="*/ 3033856 w 12191853"/>
              <a:gd name="connsiteY1536" fmla="*/ 6192852 h 6860965"/>
              <a:gd name="connsiteX1537" fmla="*/ 3018900 w 12191853"/>
              <a:gd name="connsiteY1537" fmla="*/ 6334569 h 6860965"/>
              <a:gd name="connsiteX1538" fmla="*/ 3047387 w 12191853"/>
              <a:gd name="connsiteY1538" fmla="*/ 6393678 h 6860965"/>
              <a:gd name="connsiteX1539" fmla="*/ 3081570 w 12191853"/>
              <a:gd name="connsiteY1539" fmla="*/ 6454210 h 6860965"/>
              <a:gd name="connsiteX1540" fmla="*/ 3228272 w 12191853"/>
              <a:gd name="connsiteY1540" fmla="*/ 6556760 h 6860965"/>
              <a:gd name="connsiteX1541" fmla="*/ 3357884 w 12191853"/>
              <a:gd name="connsiteY1541" fmla="*/ 6555336 h 6860965"/>
              <a:gd name="connsiteX1542" fmla="*/ 3398478 w 12191853"/>
              <a:gd name="connsiteY1542" fmla="*/ 6525425 h 6860965"/>
              <a:gd name="connsiteX1543" fmla="*/ 3443343 w 12191853"/>
              <a:gd name="connsiteY1543" fmla="*/ 6517592 h 6860965"/>
              <a:gd name="connsiteX1544" fmla="*/ 3453311 w 12191853"/>
              <a:gd name="connsiteY1544" fmla="*/ 6520441 h 6860965"/>
              <a:gd name="connsiteX1545" fmla="*/ 3634198 w 12191853"/>
              <a:gd name="connsiteY1545" fmla="*/ 6510470 h 6860965"/>
              <a:gd name="connsiteX1546" fmla="*/ 3711109 w 12191853"/>
              <a:gd name="connsiteY1546" fmla="*/ 6466317 h 6860965"/>
              <a:gd name="connsiteX1547" fmla="*/ 3765946 w 12191853"/>
              <a:gd name="connsiteY1547" fmla="*/ 6431422 h 6860965"/>
              <a:gd name="connsiteX1548" fmla="*/ 3811523 w 12191853"/>
              <a:gd name="connsiteY1548" fmla="*/ 6407921 h 6860965"/>
              <a:gd name="connsiteX1549" fmla="*/ 3862798 w 12191853"/>
              <a:gd name="connsiteY1549" fmla="*/ 6410057 h 6860965"/>
              <a:gd name="connsiteX1550" fmla="*/ 3884874 w 12191853"/>
              <a:gd name="connsiteY1550" fmla="*/ 6409345 h 6860965"/>
              <a:gd name="connsiteX1551" fmla="*/ 4004515 w 12191853"/>
              <a:gd name="connsiteY1551" fmla="*/ 6350237 h 6860965"/>
              <a:gd name="connsiteX1552" fmla="*/ 4010212 w 12191853"/>
              <a:gd name="connsiteY1552" fmla="*/ 6345251 h 6860965"/>
              <a:gd name="connsiteX1553" fmla="*/ 4072882 w 12191853"/>
              <a:gd name="connsiteY1553" fmla="*/ 6249824 h 6860965"/>
              <a:gd name="connsiteX1554" fmla="*/ 4053653 w 12191853"/>
              <a:gd name="connsiteY1554" fmla="*/ 6167927 h 6860965"/>
              <a:gd name="connsiteX1555" fmla="*/ 3964635 w 12191853"/>
              <a:gd name="connsiteY1555" fmla="*/ 6110242 h 6860965"/>
              <a:gd name="connsiteX1556" fmla="*/ 3909087 w 12191853"/>
              <a:gd name="connsiteY1556" fmla="*/ 6109530 h 6860965"/>
              <a:gd name="connsiteX1557" fmla="*/ 3830751 w 12191853"/>
              <a:gd name="connsiteY1557" fmla="*/ 6160805 h 6860965"/>
              <a:gd name="connsiteX1558" fmla="*/ 3811523 w 12191853"/>
              <a:gd name="connsiteY1558" fmla="*/ 6197836 h 6860965"/>
              <a:gd name="connsiteX1559" fmla="*/ 3812235 w 12191853"/>
              <a:gd name="connsiteY1559" fmla="*/ 6283294 h 6860965"/>
              <a:gd name="connsiteX1560" fmla="*/ 3859949 w 12191853"/>
              <a:gd name="connsiteY1560" fmla="*/ 6323175 h 6860965"/>
              <a:gd name="connsiteX1561" fmla="*/ 3961786 w 12191853"/>
              <a:gd name="connsiteY1561" fmla="*/ 6256945 h 6860965"/>
              <a:gd name="connsiteX1562" fmla="*/ 3961786 w 12191853"/>
              <a:gd name="connsiteY1562" fmla="*/ 6214928 h 6860965"/>
              <a:gd name="connsiteX1563" fmla="*/ 3959650 w 12191853"/>
              <a:gd name="connsiteY1563" fmla="*/ 6249824 h 6860965"/>
              <a:gd name="connsiteX1564" fmla="*/ 3948255 w 12191853"/>
              <a:gd name="connsiteY1564" fmla="*/ 6269764 h 6860965"/>
              <a:gd name="connsiteX1565" fmla="*/ 3826478 w 12191853"/>
              <a:gd name="connsiteY1565" fmla="*/ 6261218 h 6860965"/>
              <a:gd name="connsiteX1566" fmla="*/ 3825766 w 12191853"/>
              <a:gd name="connsiteY1566" fmla="*/ 6222762 h 6860965"/>
              <a:gd name="connsiteX1567" fmla="*/ 3882738 w 12191853"/>
              <a:gd name="connsiteY1567" fmla="*/ 6143001 h 6860965"/>
              <a:gd name="connsiteX1568" fmla="*/ 3924042 w 12191853"/>
              <a:gd name="connsiteY1568" fmla="*/ 6132319 h 6860965"/>
              <a:gd name="connsiteX1569" fmla="*/ 4021607 w 12191853"/>
              <a:gd name="connsiteY1569" fmla="*/ 6179321 h 6860965"/>
              <a:gd name="connsiteX1570" fmla="*/ 4033713 w 12191853"/>
              <a:gd name="connsiteY1570" fmla="*/ 6212079 h 6860965"/>
              <a:gd name="connsiteX1571" fmla="*/ 3985287 w 12191853"/>
              <a:gd name="connsiteY1571" fmla="*/ 6344540 h 6860965"/>
              <a:gd name="connsiteX1572" fmla="*/ 3961786 w 12191853"/>
              <a:gd name="connsiteY1572" fmla="*/ 6361631 h 6860965"/>
              <a:gd name="connsiteX1573" fmla="*/ 3836448 w 12191853"/>
              <a:gd name="connsiteY1573" fmla="*/ 6389405 h 6860965"/>
              <a:gd name="connsiteX1574" fmla="*/ 3770930 w 12191853"/>
              <a:gd name="connsiteY1574" fmla="*/ 6373737 h 6860965"/>
              <a:gd name="connsiteX1575" fmla="*/ 3768795 w 12191853"/>
              <a:gd name="connsiteY1575" fmla="*/ 6356646 h 6860965"/>
              <a:gd name="connsiteX1576" fmla="*/ 3759536 w 12191853"/>
              <a:gd name="connsiteY1576" fmla="*/ 6280446 h 6860965"/>
              <a:gd name="connsiteX1577" fmla="*/ 3755975 w 12191853"/>
              <a:gd name="connsiteY1577" fmla="*/ 6241278 h 6860965"/>
              <a:gd name="connsiteX1578" fmla="*/ 3764520 w 12191853"/>
              <a:gd name="connsiteY1578" fmla="*/ 6152259 h 6860965"/>
              <a:gd name="connsiteX1579" fmla="*/ 3775915 w 12191853"/>
              <a:gd name="connsiteY1579" fmla="*/ 6134455 h 6860965"/>
              <a:gd name="connsiteX1580" fmla="*/ 3912649 w 12191853"/>
              <a:gd name="connsiteY1580" fmla="*/ 6046861 h 6860965"/>
              <a:gd name="connsiteX1581" fmla="*/ 3976741 w 12191853"/>
              <a:gd name="connsiteY1581" fmla="*/ 6048285 h 6860965"/>
              <a:gd name="connsiteX1582" fmla="*/ 4013773 w 12191853"/>
              <a:gd name="connsiteY1582" fmla="*/ 6062528 h 6860965"/>
              <a:gd name="connsiteX1583" fmla="*/ 4101367 w 12191853"/>
              <a:gd name="connsiteY1583" fmla="*/ 6120924 h 6860965"/>
              <a:gd name="connsiteX1584" fmla="*/ 4141248 w 12191853"/>
              <a:gd name="connsiteY1584" fmla="*/ 6105969 h 6860965"/>
              <a:gd name="connsiteX1585" fmla="*/ 4245934 w 12191853"/>
              <a:gd name="connsiteY1585" fmla="*/ 5971373 h 6860965"/>
              <a:gd name="connsiteX1586" fmla="*/ 4271571 w 12191853"/>
              <a:gd name="connsiteY1586" fmla="*/ 5947160 h 6860965"/>
              <a:gd name="connsiteX1587" fmla="*/ 4287237 w 12191853"/>
              <a:gd name="connsiteY1587" fmla="*/ 5923659 h 6860965"/>
              <a:gd name="connsiteX1588" fmla="*/ 4302192 w 12191853"/>
              <a:gd name="connsiteY1588" fmla="*/ 5905855 h 6860965"/>
              <a:gd name="connsiteX1589" fmla="*/ 4369136 w 12191853"/>
              <a:gd name="connsiteY1589" fmla="*/ 5894461 h 6860965"/>
              <a:gd name="connsiteX1590" fmla="*/ 4475247 w 12191853"/>
              <a:gd name="connsiteY1590" fmla="*/ 5907992 h 6860965"/>
              <a:gd name="connsiteX1591" fmla="*/ 4564977 w 12191853"/>
              <a:gd name="connsiteY1591" fmla="*/ 5927932 h 6860965"/>
              <a:gd name="connsiteX1592" fmla="*/ 4649009 w 12191853"/>
              <a:gd name="connsiteY1592" fmla="*/ 5958554 h 6860965"/>
              <a:gd name="connsiteX1593" fmla="*/ 4697436 w 12191853"/>
              <a:gd name="connsiteY1593" fmla="*/ 6006268 h 6860965"/>
              <a:gd name="connsiteX1594" fmla="*/ 4752984 w 12191853"/>
              <a:gd name="connsiteY1594" fmla="*/ 6243414 h 6860965"/>
              <a:gd name="connsiteX1595" fmla="*/ 4761530 w 12191853"/>
              <a:gd name="connsiteY1595" fmla="*/ 6269051 h 6860965"/>
              <a:gd name="connsiteX1596" fmla="*/ 4757256 w 12191853"/>
              <a:gd name="connsiteY1596" fmla="*/ 6304659 h 6860965"/>
              <a:gd name="connsiteX1597" fmla="*/ 4671798 w 12191853"/>
              <a:gd name="connsiteY1597" fmla="*/ 6387980 h 6860965"/>
              <a:gd name="connsiteX1598" fmla="*/ 4577083 w 12191853"/>
              <a:gd name="connsiteY1598" fmla="*/ 6477712 h 6860965"/>
              <a:gd name="connsiteX1599" fmla="*/ 4517975 w 12191853"/>
              <a:gd name="connsiteY1599" fmla="*/ 6513319 h 6860965"/>
              <a:gd name="connsiteX1600" fmla="*/ 4514414 w 12191853"/>
              <a:gd name="connsiteY1600" fmla="*/ 6515455 h 6860965"/>
              <a:gd name="connsiteX1601" fmla="*/ 4578508 w 12191853"/>
              <a:gd name="connsiteY1601" fmla="*/ 6524001 h 6860965"/>
              <a:gd name="connsiteX1602" fmla="*/ 4609130 w 12191853"/>
              <a:gd name="connsiteY1602" fmla="*/ 6520441 h 6860965"/>
              <a:gd name="connsiteX1603" fmla="*/ 4632630 w 12191853"/>
              <a:gd name="connsiteY1603" fmla="*/ 6514743 h 6860965"/>
              <a:gd name="connsiteX1604" fmla="*/ 4698862 w 12191853"/>
              <a:gd name="connsiteY1604" fmla="*/ 6518304 h 6860965"/>
              <a:gd name="connsiteX1605" fmla="*/ 4728770 w 12191853"/>
              <a:gd name="connsiteY1605" fmla="*/ 6555336 h 6860965"/>
              <a:gd name="connsiteX1606" fmla="*/ 4859093 w 12191853"/>
              <a:gd name="connsiteY1606" fmla="*/ 6625126 h 6860965"/>
              <a:gd name="connsiteX1607" fmla="*/ 4937431 w 12191853"/>
              <a:gd name="connsiteY1607" fmla="*/ 6621565 h 6860965"/>
              <a:gd name="connsiteX1608" fmla="*/ 5029298 w 12191853"/>
              <a:gd name="connsiteY1608" fmla="*/ 6625839 h 6860965"/>
              <a:gd name="connsiteX1609" fmla="*/ 5065619 w 12191853"/>
              <a:gd name="connsiteY1609" fmla="*/ 6642930 h 6860965"/>
              <a:gd name="connsiteX1610" fmla="*/ 5175289 w 12191853"/>
              <a:gd name="connsiteY1610" fmla="*/ 6670704 h 6860965"/>
              <a:gd name="connsiteX1611" fmla="*/ 5241520 w 12191853"/>
              <a:gd name="connsiteY1611" fmla="*/ 6679250 h 6860965"/>
              <a:gd name="connsiteX1612" fmla="*/ 5278550 w 12191853"/>
              <a:gd name="connsiteY1612" fmla="*/ 6697766 h 6860965"/>
              <a:gd name="connsiteX1613" fmla="*/ 5346918 w 12191853"/>
              <a:gd name="connsiteY1613" fmla="*/ 6733373 h 6860965"/>
              <a:gd name="connsiteX1614" fmla="*/ 5363296 w 12191853"/>
              <a:gd name="connsiteY1614" fmla="*/ 6763283 h 6860965"/>
              <a:gd name="connsiteX1615" fmla="*/ 5279262 w 12191853"/>
              <a:gd name="connsiteY1615" fmla="*/ 6756162 h 6860965"/>
              <a:gd name="connsiteX1616" fmla="*/ 5245791 w 12191853"/>
              <a:gd name="connsiteY1616" fmla="*/ 6760435 h 6860965"/>
              <a:gd name="connsiteX1617" fmla="*/ 5227275 w 12191853"/>
              <a:gd name="connsiteY1617" fmla="*/ 6761859 h 6860965"/>
              <a:gd name="connsiteX1618" fmla="*/ 5159622 w 12191853"/>
              <a:gd name="connsiteY1618" fmla="*/ 6751177 h 6860965"/>
              <a:gd name="connsiteX1619" fmla="*/ 5111195 w 12191853"/>
              <a:gd name="connsiteY1619" fmla="*/ 6759011 h 6860965"/>
              <a:gd name="connsiteX1620" fmla="*/ 5089831 w 12191853"/>
              <a:gd name="connsiteY1620" fmla="*/ 6756162 h 6860965"/>
              <a:gd name="connsiteX1621" fmla="*/ 4966629 w 12191853"/>
              <a:gd name="connsiteY1621" fmla="*/ 6734085 h 6860965"/>
              <a:gd name="connsiteX1622" fmla="*/ 4929597 w 12191853"/>
              <a:gd name="connsiteY1622" fmla="*/ 6720554 h 6860965"/>
              <a:gd name="connsiteX1623" fmla="*/ 4834168 w 12191853"/>
              <a:gd name="connsiteY1623" fmla="*/ 6723403 h 6860965"/>
              <a:gd name="connsiteX1624" fmla="*/ 4721649 w 12191853"/>
              <a:gd name="connsiteY1624" fmla="*/ 6688508 h 6860965"/>
              <a:gd name="connsiteX1625" fmla="*/ 4657556 w 12191853"/>
              <a:gd name="connsiteY1625" fmla="*/ 6664294 h 6860965"/>
              <a:gd name="connsiteX1626" fmla="*/ 4609130 w 12191853"/>
              <a:gd name="connsiteY1626" fmla="*/ 6694205 h 6860965"/>
              <a:gd name="connsiteX1627" fmla="*/ 4604144 w 12191853"/>
              <a:gd name="connsiteY1627" fmla="*/ 6709872 h 6860965"/>
              <a:gd name="connsiteX1628" fmla="*/ 4618388 w 12191853"/>
              <a:gd name="connsiteY1628" fmla="*/ 6716994 h 6860965"/>
              <a:gd name="connsiteX1629" fmla="*/ 4663253 w 12191853"/>
              <a:gd name="connsiteY1629" fmla="*/ 6723403 h 6860965"/>
              <a:gd name="connsiteX1630" fmla="*/ 4767938 w 12191853"/>
              <a:gd name="connsiteY1630" fmla="*/ 6768980 h 6860965"/>
              <a:gd name="connsiteX1631" fmla="*/ 4790016 w 12191853"/>
              <a:gd name="connsiteY1631" fmla="*/ 6778238 h 6860965"/>
              <a:gd name="connsiteX1632" fmla="*/ 4978024 w 12191853"/>
              <a:gd name="connsiteY1632" fmla="*/ 6825240 h 6860965"/>
              <a:gd name="connsiteX1633" fmla="*/ 5025025 w 12191853"/>
              <a:gd name="connsiteY1633" fmla="*/ 6831650 h 6860965"/>
              <a:gd name="connsiteX1634" fmla="*/ 5059209 w 12191853"/>
              <a:gd name="connsiteY1634" fmla="*/ 6827377 h 6860965"/>
              <a:gd name="connsiteX1635" fmla="*/ 5063481 w 12191853"/>
              <a:gd name="connsiteY1635" fmla="*/ 6825240 h 6860965"/>
              <a:gd name="connsiteX1636" fmla="*/ 5094461 w 12191853"/>
              <a:gd name="connsiteY1636" fmla="*/ 6826932 h 6860965"/>
              <a:gd name="connsiteX1637" fmla="*/ 5441870 w 12191853"/>
              <a:gd name="connsiteY1637" fmla="*/ 6763480 h 6860965"/>
              <a:gd name="connsiteX1638" fmla="*/ 6158002 w 12191853"/>
              <a:gd name="connsiteY1638" fmla="*/ 6660208 h 6860965"/>
              <a:gd name="connsiteX1639" fmla="*/ 6731417 w 12191853"/>
              <a:gd name="connsiteY1639" fmla="*/ 6651331 h 6860965"/>
              <a:gd name="connsiteX1640" fmla="*/ 7024381 w 12191853"/>
              <a:gd name="connsiteY1640" fmla="*/ 6613437 h 6860965"/>
              <a:gd name="connsiteX1641" fmla="*/ 8587665 w 12191853"/>
              <a:gd name="connsiteY1641" fmla="*/ 6566516 h 6860965"/>
              <a:gd name="connsiteX1642" fmla="*/ 12191853 w 12191853"/>
              <a:gd name="connsiteY1642" fmla="*/ 6601600 h 6860965"/>
              <a:gd name="connsiteX1643" fmla="*/ 12191853 w 12191853"/>
              <a:gd name="connsiteY1643" fmla="*/ 6859807 h 6860965"/>
              <a:gd name="connsiteX1644" fmla="*/ 4228841 w 12191853"/>
              <a:gd name="connsiteY1644" fmla="*/ 6860848 h 6860965"/>
              <a:gd name="connsiteX1645" fmla="*/ 3964635 w 12191853"/>
              <a:gd name="connsiteY1645" fmla="*/ 6831650 h 6860965"/>
              <a:gd name="connsiteX1646" fmla="*/ 3773066 w 12191853"/>
              <a:gd name="connsiteY1646" fmla="*/ 6853726 h 6860965"/>
              <a:gd name="connsiteX1647" fmla="*/ 3723217 w 12191853"/>
              <a:gd name="connsiteY1647" fmla="*/ 6860848 h 6860965"/>
              <a:gd name="connsiteX1648" fmla="*/ 29296 w 12191853"/>
              <a:gd name="connsiteY1648" fmla="*/ 6860848 h 6860965"/>
              <a:gd name="connsiteX1649" fmla="*/ 810 w 12191853"/>
              <a:gd name="connsiteY1649" fmla="*/ 6832362 h 6860965"/>
              <a:gd name="connsiteX1650" fmla="*/ 810 w 12191853"/>
              <a:gd name="connsiteY1650" fmla="*/ 6549639 h 6860965"/>
              <a:gd name="connsiteX1651" fmla="*/ 4371 w 12191853"/>
              <a:gd name="connsiteY1651" fmla="*/ 6535396 h 6860965"/>
              <a:gd name="connsiteX1652" fmla="*/ 4371 w 12191853"/>
              <a:gd name="connsiteY1652" fmla="*/ 6540381 h 6860965"/>
              <a:gd name="connsiteX1653" fmla="*/ 201636 w 12191853"/>
              <a:gd name="connsiteY1653" fmla="*/ 6520441 h 6860965"/>
              <a:gd name="connsiteX1654" fmla="*/ 206621 w 12191853"/>
              <a:gd name="connsiteY1654" fmla="*/ 6495515 h 6860965"/>
              <a:gd name="connsiteX1655" fmla="*/ 132558 w 12191853"/>
              <a:gd name="connsiteY1655" fmla="*/ 6394390 h 6860965"/>
              <a:gd name="connsiteX1656" fmla="*/ 117603 w 12191853"/>
              <a:gd name="connsiteY1656" fmla="*/ 6373737 h 6860965"/>
              <a:gd name="connsiteX1657" fmla="*/ 30008 w 12191853"/>
              <a:gd name="connsiteY1657" fmla="*/ 6477712 h 6860965"/>
              <a:gd name="connsiteX1658" fmla="*/ 12205 w 12191853"/>
              <a:gd name="connsiteY1658" fmla="*/ 6485545 h 6860965"/>
              <a:gd name="connsiteX1659" fmla="*/ 7220 w 12191853"/>
              <a:gd name="connsiteY1659" fmla="*/ 6467741 h 6860965"/>
              <a:gd name="connsiteX1660" fmla="*/ 75586 w 12191853"/>
              <a:gd name="connsiteY1660" fmla="*/ 6281870 h 6860965"/>
              <a:gd name="connsiteX1661" fmla="*/ 77010 w 12191853"/>
              <a:gd name="connsiteY1661" fmla="*/ 6244126 h 6860965"/>
              <a:gd name="connsiteX1662" fmla="*/ 4371 w 12191853"/>
              <a:gd name="connsiteY1662" fmla="*/ 6209943 h 6860965"/>
              <a:gd name="connsiteX1663" fmla="*/ 4371 w 12191853"/>
              <a:gd name="connsiteY1663" fmla="*/ 6215640 h 6860965"/>
              <a:gd name="connsiteX1664" fmla="*/ 810 w 12191853"/>
              <a:gd name="connsiteY1664" fmla="*/ 6202110 h 6860965"/>
              <a:gd name="connsiteX1665" fmla="*/ 810 w 12191853"/>
              <a:gd name="connsiteY1665" fmla="*/ 32047 h 6860965"/>
              <a:gd name="connsiteX1666" fmla="*/ 2947 w 12191853"/>
              <a:gd name="connsiteY1666" fmla="*/ 0 h 68609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</a:cxnLst>
            <a:rect l="l" t="t" r="r" b="b"/>
            <a:pathLst>
              <a:path w="12191853" h="6860965">
                <a:moveTo>
                  <a:pt x="2973323" y="6688508"/>
                </a:moveTo>
                <a:cubicBezTo>
                  <a:pt x="2958367" y="6687083"/>
                  <a:pt x="2949823" y="6690644"/>
                  <a:pt x="2949110" y="6708448"/>
                </a:cubicBezTo>
                <a:cubicBezTo>
                  <a:pt x="2947685" y="6739783"/>
                  <a:pt x="2933443" y="6766132"/>
                  <a:pt x="2910653" y="6788209"/>
                </a:cubicBezTo>
                <a:cubicBezTo>
                  <a:pt x="2907806" y="6791769"/>
                  <a:pt x="2904244" y="6796754"/>
                  <a:pt x="2898547" y="6794618"/>
                </a:cubicBezTo>
                <a:cubicBezTo>
                  <a:pt x="2892851" y="6791769"/>
                  <a:pt x="2894275" y="6786072"/>
                  <a:pt x="2894275" y="6781087"/>
                </a:cubicBezTo>
                <a:cubicBezTo>
                  <a:pt x="2894986" y="6766844"/>
                  <a:pt x="2894275" y="6751889"/>
                  <a:pt x="2897122" y="6738358"/>
                </a:cubicBezTo>
                <a:cubicBezTo>
                  <a:pt x="2899971" y="6723403"/>
                  <a:pt x="2897835" y="6716994"/>
                  <a:pt x="2881455" y="6722691"/>
                </a:cubicBezTo>
                <a:cubicBezTo>
                  <a:pt x="2865077" y="6728388"/>
                  <a:pt x="2848697" y="6730525"/>
                  <a:pt x="2831605" y="6729812"/>
                </a:cubicBezTo>
                <a:cubicBezTo>
                  <a:pt x="2815225" y="6729100"/>
                  <a:pt x="2815225" y="6736222"/>
                  <a:pt x="2820211" y="6748328"/>
                </a:cubicBezTo>
                <a:cubicBezTo>
                  <a:pt x="2841576" y="6802452"/>
                  <a:pt x="2885728" y="6833074"/>
                  <a:pt x="2948398" y="6833786"/>
                </a:cubicBezTo>
                <a:cubicBezTo>
                  <a:pt x="2972610" y="6833074"/>
                  <a:pt x="3003945" y="6829513"/>
                  <a:pt x="3017477" y="6798179"/>
                </a:cubicBezTo>
                <a:cubicBezTo>
                  <a:pt x="3031007" y="6767556"/>
                  <a:pt x="3029582" y="6735509"/>
                  <a:pt x="3007506" y="6707736"/>
                </a:cubicBezTo>
                <a:cubicBezTo>
                  <a:pt x="2998960" y="6696341"/>
                  <a:pt x="2987565" y="6689932"/>
                  <a:pt x="2973323" y="6688508"/>
                </a:cubicBezTo>
                <a:close/>
                <a:moveTo>
                  <a:pt x="1565403" y="6626551"/>
                </a:moveTo>
                <a:cubicBezTo>
                  <a:pt x="1523386" y="6630824"/>
                  <a:pt x="1502021" y="6658597"/>
                  <a:pt x="1489915" y="6695629"/>
                </a:cubicBezTo>
                <a:cubicBezTo>
                  <a:pt x="1476384" y="6735509"/>
                  <a:pt x="1482081" y="6769693"/>
                  <a:pt x="1510567" y="6789633"/>
                </a:cubicBezTo>
                <a:cubicBezTo>
                  <a:pt x="1593889" y="6848741"/>
                  <a:pt x="1688605" y="6831650"/>
                  <a:pt x="1753410" y="6744768"/>
                </a:cubicBezTo>
                <a:cubicBezTo>
                  <a:pt x="1757683" y="6739783"/>
                  <a:pt x="1760532" y="6733373"/>
                  <a:pt x="1751274" y="6731949"/>
                </a:cubicBezTo>
                <a:cubicBezTo>
                  <a:pt x="1717803" y="6726251"/>
                  <a:pt x="1689317" y="6708448"/>
                  <a:pt x="1658694" y="6689220"/>
                </a:cubicBezTo>
                <a:cubicBezTo>
                  <a:pt x="1654422" y="6724827"/>
                  <a:pt x="1655134" y="6759011"/>
                  <a:pt x="1633057" y="6789633"/>
                </a:cubicBezTo>
                <a:cubicBezTo>
                  <a:pt x="1603859" y="6750465"/>
                  <a:pt x="1593889" y="6709872"/>
                  <a:pt x="1601010" y="6664294"/>
                </a:cubicBezTo>
                <a:cubicBezTo>
                  <a:pt x="1605283" y="6634384"/>
                  <a:pt x="1596737" y="6622990"/>
                  <a:pt x="1565403" y="6626551"/>
                </a:cubicBezTo>
                <a:close/>
                <a:moveTo>
                  <a:pt x="1982100" y="6616314"/>
                </a:moveTo>
                <a:cubicBezTo>
                  <a:pt x="1973999" y="6614978"/>
                  <a:pt x="1965631" y="6615157"/>
                  <a:pt x="1957085" y="6616581"/>
                </a:cubicBezTo>
                <a:cubicBezTo>
                  <a:pt x="1937857" y="6619429"/>
                  <a:pt x="1927887" y="6626551"/>
                  <a:pt x="1934296" y="6650051"/>
                </a:cubicBezTo>
                <a:cubicBezTo>
                  <a:pt x="1947115" y="6695629"/>
                  <a:pt x="1939281" y="6739070"/>
                  <a:pt x="1910795" y="6781799"/>
                </a:cubicBezTo>
                <a:cubicBezTo>
                  <a:pt x="1892280" y="6754737"/>
                  <a:pt x="1885870" y="6727676"/>
                  <a:pt x="1882309" y="6699190"/>
                </a:cubicBezTo>
                <a:cubicBezTo>
                  <a:pt x="1880885" y="6684947"/>
                  <a:pt x="1875900" y="6683523"/>
                  <a:pt x="1865218" y="6692068"/>
                </a:cubicBezTo>
                <a:cubicBezTo>
                  <a:pt x="1843853" y="6709872"/>
                  <a:pt x="1820352" y="6721979"/>
                  <a:pt x="1794003" y="6729812"/>
                </a:cubicBezTo>
                <a:cubicBezTo>
                  <a:pt x="1780472" y="6734085"/>
                  <a:pt x="1783321" y="6739783"/>
                  <a:pt x="1790442" y="6746904"/>
                </a:cubicBezTo>
                <a:cubicBezTo>
                  <a:pt x="1851687" y="6811709"/>
                  <a:pt x="1915068" y="6836635"/>
                  <a:pt x="2003375" y="6794618"/>
                </a:cubicBezTo>
                <a:cubicBezTo>
                  <a:pt x="2032573" y="6780375"/>
                  <a:pt x="2056074" y="6759723"/>
                  <a:pt x="2055362" y="6724115"/>
                </a:cubicBezTo>
                <a:cubicBezTo>
                  <a:pt x="2055362" y="6682811"/>
                  <a:pt x="2041831" y="6647915"/>
                  <a:pt x="2005511" y="6625126"/>
                </a:cubicBezTo>
                <a:cubicBezTo>
                  <a:pt x="1998034" y="6620497"/>
                  <a:pt x="1990200" y="6617649"/>
                  <a:pt x="1982100" y="6616314"/>
                </a:cubicBezTo>
                <a:close/>
                <a:moveTo>
                  <a:pt x="2665674" y="6593079"/>
                </a:moveTo>
                <a:cubicBezTo>
                  <a:pt x="2630779" y="6595928"/>
                  <a:pt x="2610126" y="6619429"/>
                  <a:pt x="2597308" y="6649339"/>
                </a:cubicBezTo>
                <a:cubicBezTo>
                  <a:pt x="2585202" y="6677113"/>
                  <a:pt x="2595884" y="6699902"/>
                  <a:pt x="2615111" y="6719842"/>
                </a:cubicBezTo>
                <a:cubicBezTo>
                  <a:pt x="2662825" y="6769693"/>
                  <a:pt x="2737601" y="6772541"/>
                  <a:pt x="2797421" y="6724827"/>
                </a:cubicBezTo>
                <a:cubicBezTo>
                  <a:pt x="2776769" y="6710584"/>
                  <a:pt x="2759679" y="6696341"/>
                  <a:pt x="2746148" y="6677825"/>
                </a:cubicBezTo>
                <a:cubicBezTo>
                  <a:pt x="2739025" y="6667143"/>
                  <a:pt x="2734040" y="6669280"/>
                  <a:pt x="2729055" y="6679962"/>
                </a:cubicBezTo>
                <a:cubicBezTo>
                  <a:pt x="2722647" y="6692068"/>
                  <a:pt x="2715524" y="6703463"/>
                  <a:pt x="2708403" y="6714857"/>
                </a:cubicBezTo>
                <a:cubicBezTo>
                  <a:pt x="2704842" y="6720554"/>
                  <a:pt x="2700569" y="6728388"/>
                  <a:pt x="2693449" y="6726964"/>
                </a:cubicBezTo>
                <a:cubicBezTo>
                  <a:pt x="2684902" y="6725540"/>
                  <a:pt x="2686326" y="6716282"/>
                  <a:pt x="2685616" y="6709872"/>
                </a:cubicBezTo>
                <a:cubicBezTo>
                  <a:pt x="2681341" y="6684235"/>
                  <a:pt x="2685616" y="6660022"/>
                  <a:pt x="2697010" y="6636521"/>
                </a:cubicBezTo>
                <a:cubicBezTo>
                  <a:pt x="2711252" y="6608035"/>
                  <a:pt x="2699145" y="6590231"/>
                  <a:pt x="2665674" y="6593079"/>
                </a:cubicBezTo>
                <a:close/>
                <a:moveTo>
                  <a:pt x="551302" y="6500500"/>
                </a:moveTo>
                <a:cubicBezTo>
                  <a:pt x="537059" y="6499076"/>
                  <a:pt x="525665" y="6499076"/>
                  <a:pt x="522104" y="6518304"/>
                </a:cubicBezTo>
                <a:cubicBezTo>
                  <a:pt x="507861" y="6592367"/>
                  <a:pt x="464420" y="6645779"/>
                  <a:pt x="402463" y="6685659"/>
                </a:cubicBezTo>
                <a:cubicBezTo>
                  <a:pt x="390356" y="6692780"/>
                  <a:pt x="382522" y="6693493"/>
                  <a:pt x="383235" y="6674977"/>
                </a:cubicBezTo>
                <a:cubicBezTo>
                  <a:pt x="385371" y="6641506"/>
                  <a:pt x="392493" y="6608747"/>
                  <a:pt x="403887" y="6576700"/>
                </a:cubicBezTo>
                <a:cubicBezTo>
                  <a:pt x="408872" y="6563881"/>
                  <a:pt x="418130" y="6552487"/>
                  <a:pt x="418842" y="6536107"/>
                </a:cubicBezTo>
                <a:cubicBezTo>
                  <a:pt x="376825" y="6541805"/>
                  <a:pt x="336945" y="6545366"/>
                  <a:pt x="296352" y="6540381"/>
                </a:cubicBezTo>
                <a:cubicBezTo>
                  <a:pt x="280685" y="6538244"/>
                  <a:pt x="261457" y="6523289"/>
                  <a:pt x="252199" y="6536107"/>
                </a:cubicBezTo>
                <a:cubicBezTo>
                  <a:pt x="242941" y="6548214"/>
                  <a:pt x="255048" y="6568154"/>
                  <a:pt x="260033" y="6583822"/>
                </a:cubicBezTo>
                <a:cubicBezTo>
                  <a:pt x="285670" y="6664294"/>
                  <a:pt x="325550" y="6734085"/>
                  <a:pt x="413145" y="6761147"/>
                </a:cubicBezTo>
                <a:cubicBezTo>
                  <a:pt x="440919" y="6773254"/>
                  <a:pt x="470829" y="6778951"/>
                  <a:pt x="501451" y="6779663"/>
                </a:cubicBezTo>
                <a:cubicBezTo>
                  <a:pt x="547741" y="6780375"/>
                  <a:pt x="592607" y="6773254"/>
                  <a:pt x="619668" y="6730525"/>
                </a:cubicBezTo>
                <a:cubicBezTo>
                  <a:pt x="647442" y="6687796"/>
                  <a:pt x="656700" y="6640794"/>
                  <a:pt x="645306" y="6590943"/>
                </a:cubicBezTo>
                <a:cubicBezTo>
                  <a:pt x="634623" y="6541805"/>
                  <a:pt x="596879" y="6506198"/>
                  <a:pt x="551302" y="6500500"/>
                </a:cubicBezTo>
                <a:close/>
                <a:moveTo>
                  <a:pt x="819816" y="6350771"/>
                </a:moveTo>
                <a:cubicBezTo>
                  <a:pt x="814575" y="6350905"/>
                  <a:pt x="808388" y="6352373"/>
                  <a:pt x="801266" y="6355222"/>
                </a:cubicBezTo>
                <a:cubicBezTo>
                  <a:pt x="770644" y="6367328"/>
                  <a:pt x="758537" y="6392966"/>
                  <a:pt x="755689" y="6424300"/>
                </a:cubicBezTo>
                <a:cubicBezTo>
                  <a:pt x="752840" y="6456347"/>
                  <a:pt x="767795" y="6476999"/>
                  <a:pt x="796993" y="6488394"/>
                </a:cubicBezTo>
                <a:cubicBezTo>
                  <a:pt x="858950" y="6514031"/>
                  <a:pt x="910225" y="6499788"/>
                  <a:pt x="953666" y="6446377"/>
                </a:cubicBezTo>
                <a:cubicBezTo>
                  <a:pt x="966485" y="6430709"/>
                  <a:pt x="965773" y="6423588"/>
                  <a:pt x="943696" y="6420740"/>
                </a:cubicBezTo>
                <a:cubicBezTo>
                  <a:pt x="927317" y="6418603"/>
                  <a:pt x="913074" y="6410769"/>
                  <a:pt x="899543" y="6402223"/>
                </a:cubicBezTo>
                <a:cubicBezTo>
                  <a:pt x="889573" y="6395814"/>
                  <a:pt x="886724" y="6399375"/>
                  <a:pt x="886724" y="6410057"/>
                </a:cubicBezTo>
                <a:cubicBezTo>
                  <a:pt x="886724" y="6430709"/>
                  <a:pt x="883876" y="6451362"/>
                  <a:pt x="873193" y="6471302"/>
                </a:cubicBezTo>
                <a:cubicBezTo>
                  <a:pt x="857526" y="6459908"/>
                  <a:pt x="850405" y="6445665"/>
                  <a:pt x="846132" y="6429285"/>
                </a:cubicBezTo>
                <a:cubicBezTo>
                  <a:pt x="842571" y="6414330"/>
                  <a:pt x="840435" y="6399375"/>
                  <a:pt x="841147" y="6384420"/>
                </a:cubicBezTo>
                <a:cubicBezTo>
                  <a:pt x="842749" y="6361987"/>
                  <a:pt x="835539" y="6350370"/>
                  <a:pt x="819816" y="6350771"/>
                </a:cubicBezTo>
                <a:close/>
                <a:moveTo>
                  <a:pt x="1123870" y="6323887"/>
                </a:moveTo>
                <a:cubicBezTo>
                  <a:pt x="1099657" y="6323887"/>
                  <a:pt x="1093248" y="6332433"/>
                  <a:pt x="1098945" y="6355934"/>
                </a:cubicBezTo>
                <a:cubicBezTo>
                  <a:pt x="1106066" y="6384420"/>
                  <a:pt x="1103930" y="6412906"/>
                  <a:pt x="1092535" y="6439967"/>
                </a:cubicBezTo>
                <a:cubicBezTo>
                  <a:pt x="1091111" y="6444240"/>
                  <a:pt x="1089687" y="6451362"/>
                  <a:pt x="1083278" y="6449938"/>
                </a:cubicBezTo>
                <a:cubicBezTo>
                  <a:pt x="1080429" y="6449226"/>
                  <a:pt x="1077580" y="6444240"/>
                  <a:pt x="1075444" y="6440680"/>
                </a:cubicBezTo>
                <a:cubicBezTo>
                  <a:pt x="1065474" y="6423588"/>
                  <a:pt x="1061913" y="6403648"/>
                  <a:pt x="1056216" y="6380147"/>
                </a:cubicBezTo>
                <a:cubicBezTo>
                  <a:pt x="1034851" y="6400799"/>
                  <a:pt x="1011350" y="6413618"/>
                  <a:pt x="985001" y="6424300"/>
                </a:cubicBezTo>
                <a:cubicBezTo>
                  <a:pt x="1037700" y="6486969"/>
                  <a:pt x="1115324" y="6496939"/>
                  <a:pt x="1170872" y="6450650"/>
                </a:cubicBezTo>
                <a:cubicBezTo>
                  <a:pt x="1194373" y="6431422"/>
                  <a:pt x="1200070" y="6407921"/>
                  <a:pt x="1188676" y="6375874"/>
                </a:cubicBezTo>
                <a:cubicBezTo>
                  <a:pt x="1177281" y="6344540"/>
                  <a:pt x="1150932" y="6323175"/>
                  <a:pt x="1123870" y="6323887"/>
                </a:cubicBezTo>
                <a:close/>
                <a:moveTo>
                  <a:pt x="3260319" y="6303235"/>
                </a:moveTo>
                <a:cubicBezTo>
                  <a:pt x="3258183" y="6307508"/>
                  <a:pt x="3253198" y="6311780"/>
                  <a:pt x="3245364" y="6316054"/>
                </a:cubicBezTo>
                <a:cubicBezTo>
                  <a:pt x="3242516" y="6317478"/>
                  <a:pt x="3239667" y="6318902"/>
                  <a:pt x="3239667" y="6323175"/>
                </a:cubicBezTo>
                <a:cubicBezTo>
                  <a:pt x="3254622" y="6320326"/>
                  <a:pt x="3260319" y="6314629"/>
                  <a:pt x="3260319" y="6303235"/>
                </a:cubicBezTo>
                <a:close/>
                <a:moveTo>
                  <a:pt x="3911223" y="6192852"/>
                </a:moveTo>
                <a:cubicBezTo>
                  <a:pt x="3892708" y="6196413"/>
                  <a:pt x="3881313" y="6208519"/>
                  <a:pt x="3876328" y="6227035"/>
                </a:cubicBezTo>
                <a:cubicBezTo>
                  <a:pt x="3882026" y="6206382"/>
                  <a:pt x="3914784" y="6192139"/>
                  <a:pt x="3938997" y="6199973"/>
                </a:cubicBezTo>
                <a:cubicBezTo>
                  <a:pt x="3942558" y="6201397"/>
                  <a:pt x="3945407" y="6202822"/>
                  <a:pt x="3948255" y="6204246"/>
                </a:cubicBezTo>
                <a:cubicBezTo>
                  <a:pt x="3938285" y="6194988"/>
                  <a:pt x="3926178" y="6190003"/>
                  <a:pt x="3911223" y="6192852"/>
                </a:cubicBezTo>
                <a:close/>
                <a:moveTo>
                  <a:pt x="1729197" y="6057543"/>
                </a:moveTo>
                <a:cubicBezTo>
                  <a:pt x="1695014" y="6095999"/>
                  <a:pt x="1656558" y="6130182"/>
                  <a:pt x="1612405" y="6156532"/>
                </a:cubicBezTo>
                <a:cubicBezTo>
                  <a:pt x="1598162" y="6165078"/>
                  <a:pt x="1608132" y="6171487"/>
                  <a:pt x="1614541" y="6177896"/>
                </a:cubicBezTo>
                <a:cubicBezTo>
                  <a:pt x="1650149" y="6212792"/>
                  <a:pt x="1679347" y="6252672"/>
                  <a:pt x="1705696" y="6294689"/>
                </a:cubicBezTo>
                <a:cubicBezTo>
                  <a:pt x="1733470" y="6338842"/>
                  <a:pt x="1764805" y="6380859"/>
                  <a:pt x="1807534" y="6412194"/>
                </a:cubicBezTo>
                <a:cubicBezTo>
                  <a:pt x="1844565" y="6441392"/>
                  <a:pt x="1887294" y="6454923"/>
                  <a:pt x="1934296" y="6454210"/>
                </a:cubicBezTo>
                <a:cubicBezTo>
                  <a:pt x="1940706" y="6454210"/>
                  <a:pt x="1949252" y="6456347"/>
                  <a:pt x="1952812" y="6449938"/>
                </a:cubicBezTo>
                <a:cubicBezTo>
                  <a:pt x="1957797" y="6442816"/>
                  <a:pt x="1949252" y="6438543"/>
                  <a:pt x="1944979" y="6433558"/>
                </a:cubicBezTo>
                <a:cubicBezTo>
                  <a:pt x="1930736" y="6416466"/>
                  <a:pt x="1919341" y="6397951"/>
                  <a:pt x="1913644" y="6376586"/>
                </a:cubicBezTo>
                <a:cubicBezTo>
                  <a:pt x="1910083" y="6363768"/>
                  <a:pt x="1902962" y="6358783"/>
                  <a:pt x="1889431" y="6356646"/>
                </a:cubicBezTo>
                <a:cubicBezTo>
                  <a:pt x="1834595" y="6348812"/>
                  <a:pt x="1794715" y="6318902"/>
                  <a:pt x="1769078" y="6270476"/>
                </a:cubicBezTo>
                <a:cubicBezTo>
                  <a:pt x="1747713" y="6231308"/>
                  <a:pt x="1738455" y="6188579"/>
                  <a:pt x="1737743" y="6144425"/>
                </a:cubicBezTo>
                <a:cubicBezTo>
                  <a:pt x="1737031" y="6115939"/>
                  <a:pt x="1737743" y="6088166"/>
                  <a:pt x="1737743" y="6059680"/>
                </a:cubicBezTo>
                <a:lnTo>
                  <a:pt x="1729197" y="6057543"/>
                </a:lnTo>
                <a:close/>
                <a:moveTo>
                  <a:pt x="4395484" y="5988465"/>
                </a:moveTo>
                <a:cubicBezTo>
                  <a:pt x="4380529" y="5986328"/>
                  <a:pt x="4367000" y="5988465"/>
                  <a:pt x="4353468" y="5994874"/>
                </a:cubicBezTo>
                <a:cubicBezTo>
                  <a:pt x="4308603" y="6016238"/>
                  <a:pt x="4277268" y="6085317"/>
                  <a:pt x="4291510" y="6133031"/>
                </a:cubicBezTo>
                <a:cubicBezTo>
                  <a:pt x="4295072" y="6145138"/>
                  <a:pt x="4292223" y="6156532"/>
                  <a:pt x="4287950" y="6167214"/>
                </a:cubicBezTo>
                <a:cubicBezTo>
                  <a:pt x="4282253" y="6182881"/>
                  <a:pt x="4273706" y="6197836"/>
                  <a:pt x="4266586" y="6212792"/>
                </a:cubicBezTo>
                <a:cubicBezTo>
                  <a:pt x="4257327" y="6231308"/>
                  <a:pt x="4257327" y="6249824"/>
                  <a:pt x="4267298" y="6268339"/>
                </a:cubicBezTo>
                <a:cubicBezTo>
                  <a:pt x="4270859" y="6275461"/>
                  <a:pt x="4274420" y="6283294"/>
                  <a:pt x="4275131" y="6291840"/>
                </a:cubicBezTo>
                <a:cubicBezTo>
                  <a:pt x="4280117" y="6335994"/>
                  <a:pt x="4297209" y="6375874"/>
                  <a:pt x="4324982" y="6410769"/>
                </a:cubicBezTo>
                <a:cubicBezTo>
                  <a:pt x="4327118" y="6413618"/>
                  <a:pt x="4328542" y="6416466"/>
                  <a:pt x="4327831" y="6420027"/>
                </a:cubicBezTo>
                <a:cubicBezTo>
                  <a:pt x="4332104" y="6454210"/>
                  <a:pt x="4334953" y="6488394"/>
                  <a:pt x="4364151" y="6512607"/>
                </a:cubicBezTo>
                <a:cubicBezTo>
                  <a:pt x="4391924" y="6536107"/>
                  <a:pt x="4418274" y="6543941"/>
                  <a:pt x="4455306" y="6526138"/>
                </a:cubicBezTo>
                <a:cubicBezTo>
                  <a:pt x="4461716" y="6523289"/>
                  <a:pt x="4468125" y="6521153"/>
                  <a:pt x="4474534" y="6519016"/>
                </a:cubicBezTo>
                <a:cubicBezTo>
                  <a:pt x="4465276" y="6516880"/>
                  <a:pt x="4456730" y="6511182"/>
                  <a:pt x="4447471" y="6502637"/>
                </a:cubicBezTo>
                <a:cubicBezTo>
                  <a:pt x="4417562" y="6473438"/>
                  <a:pt x="4396197" y="6437831"/>
                  <a:pt x="4373407" y="6403648"/>
                </a:cubicBezTo>
                <a:cubicBezTo>
                  <a:pt x="4351332" y="6371601"/>
                  <a:pt x="4332104" y="6338130"/>
                  <a:pt x="4312876" y="6304659"/>
                </a:cubicBezTo>
                <a:cubicBezTo>
                  <a:pt x="4306467" y="6293265"/>
                  <a:pt x="4302905" y="6281158"/>
                  <a:pt x="4307891" y="6268339"/>
                </a:cubicBezTo>
                <a:cubicBezTo>
                  <a:pt x="4334239" y="6202822"/>
                  <a:pt x="4358452" y="6136592"/>
                  <a:pt x="4393350" y="6074635"/>
                </a:cubicBezTo>
                <a:cubicBezTo>
                  <a:pt x="4405454" y="6053983"/>
                  <a:pt x="4420411" y="6044012"/>
                  <a:pt x="4445335" y="6051134"/>
                </a:cubicBezTo>
                <a:cubicBezTo>
                  <a:pt x="4475958" y="6059680"/>
                  <a:pt x="4506581" y="6067513"/>
                  <a:pt x="4536491" y="6078195"/>
                </a:cubicBezTo>
                <a:cubicBezTo>
                  <a:pt x="4552869" y="6088878"/>
                  <a:pt x="4572097" y="6090302"/>
                  <a:pt x="4588478" y="6099560"/>
                </a:cubicBezTo>
                <a:cubicBezTo>
                  <a:pt x="4619812" y="6115939"/>
                  <a:pt x="4628358" y="6135880"/>
                  <a:pt x="4627647" y="6170775"/>
                </a:cubicBezTo>
                <a:cubicBezTo>
                  <a:pt x="4626933" y="6204246"/>
                  <a:pt x="4619100" y="6237005"/>
                  <a:pt x="4621948" y="6270476"/>
                </a:cubicBezTo>
                <a:cubicBezTo>
                  <a:pt x="4616964" y="6284007"/>
                  <a:pt x="4609130" y="6296113"/>
                  <a:pt x="4602008" y="6308220"/>
                </a:cubicBezTo>
                <a:cubicBezTo>
                  <a:pt x="4582782" y="6340979"/>
                  <a:pt x="4549309" y="6352373"/>
                  <a:pt x="4505155" y="6343115"/>
                </a:cubicBezTo>
                <a:cubicBezTo>
                  <a:pt x="4502308" y="6342403"/>
                  <a:pt x="4506581" y="6343115"/>
                  <a:pt x="4503020" y="6342403"/>
                </a:cubicBezTo>
                <a:cubicBezTo>
                  <a:pt x="4427533" y="6320326"/>
                  <a:pt x="4414714" y="6296825"/>
                  <a:pt x="4435366" y="6204246"/>
                </a:cubicBezTo>
                <a:cubicBezTo>
                  <a:pt x="4440351" y="6181457"/>
                  <a:pt x="4450321" y="6157956"/>
                  <a:pt x="4478094" y="6153684"/>
                </a:cubicBezTo>
                <a:cubicBezTo>
                  <a:pt x="4506581" y="6149410"/>
                  <a:pt x="4518686" y="6172911"/>
                  <a:pt x="4532218" y="6191427"/>
                </a:cubicBezTo>
                <a:cubicBezTo>
                  <a:pt x="4537914" y="6199973"/>
                  <a:pt x="4542900" y="6209231"/>
                  <a:pt x="4545749" y="6218489"/>
                </a:cubicBezTo>
                <a:cubicBezTo>
                  <a:pt x="4552158" y="6237005"/>
                  <a:pt x="4545036" y="6246263"/>
                  <a:pt x="4524383" y="6244839"/>
                </a:cubicBezTo>
                <a:cubicBezTo>
                  <a:pt x="4515837" y="6244126"/>
                  <a:pt x="4507293" y="6244126"/>
                  <a:pt x="4503020" y="6253384"/>
                </a:cubicBezTo>
                <a:cubicBezTo>
                  <a:pt x="4500171" y="6259794"/>
                  <a:pt x="4501595" y="6265491"/>
                  <a:pt x="4507293" y="6269051"/>
                </a:cubicBezTo>
                <a:cubicBezTo>
                  <a:pt x="4515126" y="6274749"/>
                  <a:pt x="4523672" y="6271188"/>
                  <a:pt x="4530794" y="6266915"/>
                </a:cubicBezTo>
                <a:cubicBezTo>
                  <a:pt x="4552869" y="6253384"/>
                  <a:pt x="4567112" y="6215640"/>
                  <a:pt x="4561415" y="6188579"/>
                </a:cubicBezTo>
                <a:cubicBezTo>
                  <a:pt x="4555007" y="6160805"/>
                  <a:pt x="4537914" y="6146562"/>
                  <a:pt x="4505868" y="6142289"/>
                </a:cubicBezTo>
                <a:cubicBezTo>
                  <a:pt x="4499459" y="6141577"/>
                  <a:pt x="4492336" y="6140153"/>
                  <a:pt x="4485928" y="6139441"/>
                </a:cubicBezTo>
                <a:cubicBezTo>
                  <a:pt x="4443199" y="6133743"/>
                  <a:pt x="4425396" y="6145850"/>
                  <a:pt x="4416136" y="6187867"/>
                </a:cubicBezTo>
                <a:cubicBezTo>
                  <a:pt x="4413290" y="6200685"/>
                  <a:pt x="4411152" y="6214216"/>
                  <a:pt x="4406879" y="6227035"/>
                </a:cubicBezTo>
                <a:cubicBezTo>
                  <a:pt x="4390501" y="6273325"/>
                  <a:pt x="4404032" y="6312493"/>
                  <a:pt x="4431093" y="6350237"/>
                </a:cubicBezTo>
                <a:cubicBezTo>
                  <a:pt x="4444622" y="6368752"/>
                  <a:pt x="4458155" y="6385844"/>
                  <a:pt x="4475247" y="6401511"/>
                </a:cubicBezTo>
                <a:cubicBezTo>
                  <a:pt x="4503732" y="6427861"/>
                  <a:pt x="4525098" y="6428573"/>
                  <a:pt x="4555007" y="6401511"/>
                </a:cubicBezTo>
                <a:cubicBezTo>
                  <a:pt x="4594175" y="6366616"/>
                  <a:pt x="4630494" y="6328872"/>
                  <a:pt x="4666102" y="6291128"/>
                </a:cubicBezTo>
                <a:cubicBezTo>
                  <a:pt x="4671087" y="6286143"/>
                  <a:pt x="4676072" y="6280446"/>
                  <a:pt x="4681057" y="6275461"/>
                </a:cubicBezTo>
                <a:cubicBezTo>
                  <a:pt x="4691027" y="6268339"/>
                  <a:pt x="4686754" y="6259082"/>
                  <a:pt x="4684617" y="6250536"/>
                </a:cubicBezTo>
                <a:cubicBezTo>
                  <a:pt x="4673936" y="6202110"/>
                  <a:pt x="4663965" y="6154396"/>
                  <a:pt x="4653995" y="6105969"/>
                </a:cubicBezTo>
                <a:cubicBezTo>
                  <a:pt x="4643312" y="6056831"/>
                  <a:pt x="4616251" y="6028345"/>
                  <a:pt x="4569250" y="6016238"/>
                </a:cubicBezTo>
                <a:cubicBezTo>
                  <a:pt x="4511566" y="6005556"/>
                  <a:pt x="4453883" y="5996298"/>
                  <a:pt x="4395484" y="5988465"/>
                </a:cubicBezTo>
                <a:close/>
                <a:moveTo>
                  <a:pt x="1931448" y="5935766"/>
                </a:moveTo>
                <a:cubicBezTo>
                  <a:pt x="1902962" y="6048997"/>
                  <a:pt x="1895840" y="6164366"/>
                  <a:pt x="1904386" y="6281158"/>
                </a:cubicBezTo>
                <a:cubicBezTo>
                  <a:pt x="1902962" y="6296113"/>
                  <a:pt x="1905810" y="6309644"/>
                  <a:pt x="1911507" y="6323175"/>
                </a:cubicBezTo>
                <a:cubicBezTo>
                  <a:pt x="1914356" y="6308932"/>
                  <a:pt x="1913644" y="6295401"/>
                  <a:pt x="1908659" y="6281870"/>
                </a:cubicBezTo>
                <a:cubicBezTo>
                  <a:pt x="1906523" y="6165790"/>
                  <a:pt x="1910795" y="6050422"/>
                  <a:pt x="1931448" y="5935766"/>
                </a:cubicBezTo>
                <a:close/>
                <a:moveTo>
                  <a:pt x="2323843" y="5623132"/>
                </a:moveTo>
                <a:cubicBezTo>
                  <a:pt x="2282538" y="5643072"/>
                  <a:pt x="2266158" y="5674407"/>
                  <a:pt x="2254051" y="5707878"/>
                </a:cubicBezTo>
                <a:cubicBezTo>
                  <a:pt x="2237673" y="5752743"/>
                  <a:pt x="2230551" y="5800457"/>
                  <a:pt x="2224142" y="5848171"/>
                </a:cubicBezTo>
                <a:cubicBezTo>
                  <a:pt x="2222005" y="5863839"/>
                  <a:pt x="2214884" y="5868111"/>
                  <a:pt x="2200641" y="5865975"/>
                </a:cubicBezTo>
                <a:cubicBezTo>
                  <a:pt x="2178565" y="5861702"/>
                  <a:pt x="2155776" y="5858141"/>
                  <a:pt x="2133699" y="5853868"/>
                </a:cubicBezTo>
                <a:cubicBezTo>
                  <a:pt x="2101652" y="5848171"/>
                  <a:pt x="2072453" y="5833216"/>
                  <a:pt x="2037558" y="5816836"/>
                </a:cubicBezTo>
                <a:cubicBezTo>
                  <a:pt x="2062483" y="5887339"/>
                  <a:pt x="2097380" y="5945023"/>
                  <a:pt x="2135835" y="6004844"/>
                </a:cubicBezTo>
                <a:cubicBezTo>
                  <a:pt x="2161472" y="5968525"/>
                  <a:pt x="2184973" y="5934341"/>
                  <a:pt x="2217020" y="5899446"/>
                </a:cubicBezTo>
                <a:cubicBezTo>
                  <a:pt x="2214884" y="5917250"/>
                  <a:pt x="2214172" y="5929356"/>
                  <a:pt x="2212748" y="5940751"/>
                </a:cubicBezTo>
                <a:cubicBezTo>
                  <a:pt x="2204914" y="6015526"/>
                  <a:pt x="2197081" y="6089590"/>
                  <a:pt x="2189247" y="6164366"/>
                </a:cubicBezTo>
                <a:cubicBezTo>
                  <a:pt x="2188534" y="6172199"/>
                  <a:pt x="2192094" y="6185730"/>
                  <a:pt x="2177852" y="6185730"/>
                </a:cubicBezTo>
                <a:cubicBezTo>
                  <a:pt x="2156487" y="6185730"/>
                  <a:pt x="2135835" y="6180033"/>
                  <a:pt x="2118031" y="6167927"/>
                </a:cubicBezTo>
                <a:cubicBezTo>
                  <a:pt x="2103077" y="6157956"/>
                  <a:pt x="2111622" y="6142289"/>
                  <a:pt x="2113046" y="6130182"/>
                </a:cubicBezTo>
                <a:cubicBezTo>
                  <a:pt x="2115182" y="6112379"/>
                  <a:pt x="2108773" y="6105257"/>
                  <a:pt x="2090969" y="6101696"/>
                </a:cubicBezTo>
                <a:cubicBezTo>
                  <a:pt x="2059635" y="6095287"/>
                  <a:pt x="2029012" y="6087453"/>
                  <a:pt x="1998390" y="6077483"/>
                </a:cubicBezTo>
                <a:cubicBezTo>
                  <a:pt x="1975601" y="6069650"/>
                  <a:pt x="1975601" y="6079620"/>
                  <a:pt x="1980586" y="6095999"/>
                </a:cubicBezTo>
                <a:cubicBezTo>
                  <a:pt x="1993405" y="6138728"/>
                  <a:pt x="2015481" y="6175760"/>
                  <a:pt x="2051089" y="6201397"/>
                </a:cubicBezTo>
                <a:cubicBezTo>
                  <a:pt x="2068180" y="6214216"/>
                  <a:pt x="2073878" y="6227747"/>
                  <a:pt x="2070317" y="6246263"/>
                </a:cubicBezTo>
                <a:cubicBezTo>
                  <a:pt x="2065332" y="6271188"/>
                  <a:pt x="2075302" y="6285431"/>
                  <a:pt x="2098803" y="6293977"/>
                </a:cubicBezTo>
                <a:cubicBezTo>
                  <a:pt x="2123017" y="6302523"/>
                  <a:pt x="2154351" y="6306796"/>
                  <a:pt x="2168595" y="6324599"/>
                </a:cubicBezTo>
                <a:cubicBezTo>
                  <a:pt x="2182837" y="6342403"/>
                  <a:pt x="2168595" y="6373737"/>
                  <a:pt x="2169307" y="6400799"/>
                </a:cubicBezTo>
                <a:cubicBezTo>
                  <a:pt x="2172154" y="6398663"/>
                  <a:pt x="2174292" y="6397951"/>
                  <a:pt x="2174292" y="6396526"/>
                </a:cubicBezTo>
                <a:cubicBezTo>
                  <a:pt x="2177140" y="6375162"/>
                  <a:pt x="2179277" y="6353085"/>
                  <a:pt x="2182837" y="6331721"/>
                </a:cubicBezTo>
                <a:cubicBezTo>
                  <a:pt x="2193519" y="6270476"/>
                  <a:pt x="2182124" y="6279734"/>
                  <a:pt x="2243369" y="6282582"/>
                </a:cubicBezTo>
                <a:cubicBezTo>
                  <a:pt x="2261885" y="6284007"/>
                  <a:pt x="2272567" y="6291128"/>
                  <a:pt x="2272567" y="6311780"/>
                </a:cubicBezTo>
                <a:cubicBezTo>
                  <a:pt x="2272567" y="6326736"/>
                  <a:pt x="2280401" y="6333145"/>
                  <a:pt x="2295357" y="6331721"/>
                </a:cubicBezTo>
                <a:cubicBezTo>
                  <a:pt x="2312448" y="6330297"/>
                  <a:pt x="2330252" y="6329584"/>
                  <a:pt x="2348055" y="6328872"/>
                </a:cubicBezTo>
                <a:cubicBezTo>
                  <a:pt x="2359450" y="6328160"/>
                  <a:pt x="2365860" y="6323175"/>
                  <a:pt x="2366571" y="6312493"/>
                </a:cubicBezTo>
                <a:cubicBezTo>
                  <a:pt x="2367996" y="6293265"/>
                  <a:pt x="2379391" y="6287568"/>
                  <a:pt x="2397194" y="6287568"/>
                </a:cubicBezTo>
                <a:cubicBezTo>
                  <a:pt x="2410012" y="6288280"/>
                  <a:pt x="2422831" y="6286855"/>
                  <a:pt x="2434937" y="6284719"/>
                </a:cubicBezTo>
                <a:cubicBezTo>
                  <a:pt x="2450606" y="6281870"/>
                  <a:pt x="2459863" y="6285431"/>
                  <a:pt x="2461288" y="6302523"/>
                </a:cubicBezTo>
                <a:cubicBezTo>
                  <a:pt x="2462000" y="6312493"/>
                  <a:pt x="2464848" y="6321751"/>
                  <a:pt x="2479804" y="6319614"/>
                </a:cubicBezTo>
                <a:cubicBezTo>
                  <a:pt x="2494046" y="6317478"/>
                  <a:pt x="2494046" y="6325311"/>
                  <a:pt x="2490485" y="6336706"/>
                </a:cubicBezTo>
                <a:cubicBezTo>
                  <a:pt x="2485501" y="6352373"/>
                  <a:pt x="2475530" y="6367328"/>
                  <a:pt x="2474818" y="6387980"/>
                </a:cubicBezTo>
                <a:cubicBezTo>
                  <a:pt x="2486925" y="6375162"/>
                  <a:pt x="2491197" y="6361631"/>
                  <a:pt x="2494758" y="6349525"/>
                </a:cubicBezTo>
                <a:cubicBezTo>
                  <a:pt x="2501167" y="6325311"/>
                  <a:pt x="2513274" y="6311068"/>
                  <a:pt x="2539624" y="6311780"/>
                </a:cubicBezTo>
                <a:cubicBezTo>
                  <a:pt x="2552442" y="6311780"/>
                  <a:pt x="2558851" y="6303947"/>
                  <a:pt x="2560276" y="6291128"/>
                </a:cubicBezTo>
                <a:cubicBezTo>
                  <a:pt x="2560988" y="6281158"/>
                  <a:pt x="2563124" y="6271188"/>
                  <a:pt x="2564550" y="6261218"/>
                </a:cubicBezTo>
                <a:cubicBezTo>
                  <a:pt x="2565261" y="6242702"/>
                  <a:pt x="2572382" y="6232020"/>
                  <a:pt x="2593036" y="6225610"/>
                </a:cubicBezTo>
                <a:cubicBezTo>
                  <a:pt x="2628642" y="6210655"/>
                  <a:pt x="2648584" y="6181457"/>
                  <a:pt x="2656417" y="6143713"/>
                </a:cubicBezTo>
                <a:cubicBezTo>
                  <a:pt x="2659266" y="6131607"/>
                  <a:pt x="2657840" y="6124485"/>
                  <a:pt x="2641461" y="6129470"/>
                </a:cubicBezTo>
                <a:cubicBezTo>
                  <a:pt x="2624370" y="6135167"/>
                  <a:pt x="2607278" y="6141577"/>
                  <a:pt x="2590187" y="6141577"/>
                </a:cubicBezTo>
                <a:cubicBezTo>
                  <a:pt x="2557427" y="6142289"/>
                  <a:pt x="2540337" y="6154396"/>
                  <a:pt x="2541048" y="6188579"/>
                </a:cubicBezTo>
                <a:cubicBezTo>
                  <a:pt x="2541048" y="6189291"/>
                  <a:pt x="2538199" y="6190003"/>
                  <a:pt x="2536063" y="6191427"/>
                </a:cubicBezTo>
                <a:cubicBezTo>
                  <a:pt x="2534639" y="6160093"/>
                  <a:pt x="2544608" y="6129470"/>
                  <a:pt x="2541760" y="6098848"/>
                </a:cubicBezTo>
                <a:cubicBezTo>
                  <a:pt x="2543184" y="6093863"/>
                  <a:pt x="2543896" y="6089590"/>
                  <a:pt x="2543896" y="6084605"/>
                </a:cubicBezTo>
                <a:cubicBezTo>
                  <a:pt x="2549594" y="6046149"/>
                  <a:pt x="2544608" y="6008405"/>
                  <a:pt x="2546033" y="5969949"/>
                </a:cubicBezTo>
                <a:cubicBezTo>
                  <a:pt x="2548170" y="5966388"/>
                  <a:pt x="2550306" y="5963540"/>
                  <a:pt x="2552442" y="5959979"/>
                </a:cubicBezTo>
                <a:cubicBezTo>
                  <a:pt x="2581640" y="5921523"/>
                  <a:pt x="2607278" y="5880930"/>
                  <a:pt x="2626506" y="5831079"/>
                </a:cubicBezTo>
                <a:cubicBezTo>
                  <a:pt x="2599444" y="5839625"/>
                  <a:pt x="2578081" y="5850308"/>
                  <a:pt x="2555291" y="5855293"/>
                </a:cubicBezTo>
                <a:cubicBezTo>
                  <a:pt x="2539624" y="5858853"/>
                  <a:pt x="2533926" y="5853868"/>
                  <a:pt x="2531790" y="5838913"/>
                </a:cubicBezTo>
                <a:cubicBezTo>
                  <a:pt x="2528229" y="5813276"/>
                  <a:pt x="2524668" y="5787639"/>
                  <a:pt x="2518259" y="5762001"/>
                </a:cubicBezTo>
                <a:cubicBezTo>
                  <a:pt x="2504728" y="5705029"/>
                  <a:pt x="2422831" y="5641648"/>
                  <a:pt x="2362298" y="5640223"/>
                </a:cubicBezTo>
                <a:cubicBezTo>
                  <a:pt x="2391496" y="5655891"/>
                  <a:pt x="2420695" y="5670846"/>
                  <a:pt x="2449893" y="5685801"/>
                </a:cubicBezTo>
                <a:cubicBezTo>
                  <a:pt x="2471258" y="5696483"/>
                  <a:pt x="2486212" y="5712863"/>
                  <a:pt x="2496183" y="5734227"/>
                </a:cubicBezTo>
                <a:cubicBezTo>
                  <a:pt x="2511851" y="5769123"/>
                  <a:pt x="2518259" y="5806154"/>
                  <a:pt x="2523244" y="5843898"/>
                </a:cubicBezTo>
                <a:cubicBezTo>
                  <a:pt x="2524668" y="5856717"/>
                  <a:pt x="2519683" y="5862414"/>
                  <a:pt x="2506865" y="5863126"/>
                </a:cubicBezTo>
                <a:cubicBezTo>
                  <a:pt x="2484076" y="5863839"/>
                  <a:pt x="2461288" y="5865975"/>
                  <a:pt x="2438498" y="5866687"/>
                </a:cubicBezTo>
                <a:cubicBezTo>
                  <a:pt x="2422831" y="5867399"/>
                  <a:pt x="2420695" y="5872384"/>
                  <a:pt x="2429952" y="5884491"/>
                </a:cubicBezTo>
                <a:cubicBezTo>
                  <a:pt x="2448469" y="5908704"/>
                  <a:pt x="2466984" y="5934341"/>
                  <a:pt x="2485501" y="5959266"/>
                </a:cubicBezTo>
                <a:cubicBezTo>
                  <a:pt x="2501167" y="5972797"/>
                  <a:pt x="2494758" y="6012678"/>
                  <a:pt x="2533926" y="5996298"/>
                </a:cubicBezTo>
                <a:cubicBezTo>
                  <a:pt x="2539624" y="6062528"/>
                  <a:pt x="2531078" y="6128758"/>
                  <a:pt x="2525380" y="6194276"/>
                </a:cubicBezTo>
                <a:cubicBezTo>
                  <a:pt x="2513274" y="6217777"/>
                  <a:pt x="2491910" y="6207095"/>
                  <a:pt x="2474106" y="6207095"/>
                </a:cubicBezTo>
                <a:cubicBezTo>
                  <a:pt x="2457014" y="6207095"/>
                  <a:pt x="2460575" y="6190715"/>
                  <a:pt x="2459151" y="6180033"/>
                </a:cubicBezTo>
                <a:cubicBezTo>
                  <a:pt x="2457014" y="6165078"/>
                  <a:pt x="2452029" y="6159381"/>
                  <a:pt x="2436362" y="6161517"/>
                </a:cubicBezTo>
                <a:cubicBezTo>
                  <a:pt x="2420695" y="6163653"/>
                  <a:pt x="2404315" y="6165078"/>
                  <a:pt x="2388648" y="6163653"/>
                </a:cubicBezTo>
                <a:cubicBezTo>
                  <a:pt x="2371556" y="6162229"/>
                  <a:pt x="2364435" y="6168639"/>
                  <a:pt x="2365860" y="6184306"/>
                </a:cubicBezTo>
                <a:cubicBezTo>
                  <a:pt x="2368709" y="6211367"/>
                  <a:pt x="2354465" y="6217777"/>
                  <a:pt x="2330964" y="6214216"/>
                </a:cubicBezTo>
                <a:cubicBezTo>
                  <a:pt x="2320993" y="6212792"/>
                  <a:pt x="2311023" y="6211367"/>
                  <a:pt x="2301053" y="6210655"/>
                </a:cubicBezTo>
                <a:cubicBezTo>
                  <a:pt x="2288947" y="6209231"/>
                  <a:pt x="2281825" y="6202822"/>
                  <a:pt x="2282538" y="6190715"/>
                </a:cubicBezTo>
                <a:cubicBezTo>
                  <a:pt x="2283963" y="6161517"/>
                  <a:pt x="2269009" y="6154396"/>
                  <a:pt x="2241946" y="6151547"/>
                </a:cubicBezTo>
                <a:cubicBezTo>
                  <a:pt x="2201352" y="6147274"/>
                  <a:pt x="2202065" y="6145138"/>
                  <a:pt x="2206337" y="6105969"/>
                </a:cubicBezTo>
                <a:cubicBezTo>
                  <a:pt x="2215595" y="6026209"/>
                  <a:pt x="2224853" y="5945736"/>
                  <a:pt x="2234111" y="5865975"/>
                </a:cubicBezTo>
                <a:cubicBezTo>
                  <a:pt x="2244082" y="5780517"/>
                  <a:pt x="2246218" y="5691498"/>
                  <a:pt x="2323843" y="5623132"/>
                </a:cubicBezTo>
                <a:close/>
                <a:moveTo>
                  <a:pt x="2410012" y="5616723"/>
                </a:moveTo>
                <a:cubicBezTo>
                  <a:pt x="2407164" y="5616723"/>
                  <a:pt x="2402892" y="5616011"/>
                  <a:pt x="2402892" y="5622420"/>
                </a:cubicBezTo>
                <a:cubicBezTo>
                  <a:pt x="2440636" y="5623132"/>
                  <a:pt x="2477666" y="5624556"/>
                  <a:pt x="2515410" y="5630254"/>
                </a:cubicBezTo>
                <a:cubicBezTo>
                  <a:pt x="2614400" y="5645209"/>
                  <a:pt x="2682766" y="5693635"/>
                  <a:pt x="2709116" y="5795472"/>
                </a:cubicBezTo>
                <a:cubicBezTo>
                  <a:pt x="2727632" y="5865263"/>
                  <a:pt x="2739025" y="5935054"/>
                  <a:pt x="2741874" y="6006980"/>
                </a:cubicBezTo>
                <a:cubicBezTo>
                  <a:pt x="2746148" y="6113803"/>
                  <a:pt x="2731904" y="6218489"/>
                  <a:pt x="2706980" y="6321751"/>
                </a:cubicBezTo>
                <a:cubicBezTo>
                  <a:pt x="2706980" y="6323175"/>
                  <a:pt x="2706267" y="6323887"/>
                  <a:pt x="2706267" y="6324599"/>
                </a:cubicBezTo>
                <a:lnTo>
                  <a:pt x="2689175" y="6375874"/>
                </a:lnTo>
                <a:cubicBezTo>
                  <a:pt x="2691311" y="6376586"/>
                  <a:pt x="2692736" y="6377298"/>
                  <a:pt x="2694872" y="6378011"/>
                </a:cubicBezTo>
                <a:cubicBezTo>
                  <a:pt x="2699857" y="6360919"/>
                  <a:pt x="2705554" y="6343827"/>
                  <a:pt x="2711252" y="6326736"/>
                </a:cubicBezTo>
                <a:cubicBezTo>
                  <a:pt x="2724071" y="6282582"/>
                  <a:pt x="2734040" y="6238429"/>
                  <a:pt x="2740450" y="6193564"/>
                </a:cubicBezTo>
                <a:cubicBezTo>
                  <a:pt x="2759679" y="6057543"/>
                  <a:pt x="2756830" y="5922235"/>
                  <a:pt x="2716949" y="5789063"/>
                </a:cubicBezTo>
                <a:cubicBezTo>
                  <a:pt x="2698433" y="5726394"/>
                  <a:pt x="2670659" y="5669422"/>
                  <a:pt x="2603005" y="5643784"/>
                </a:cubicBezTo>
                <a:cubicBezTo>
                  <a:pt x="2540337" y="5619571"/>
                  <a:pt x="2476242" y="5612450"/>
                  <a:pt x="2410012" y="5616723"/>
                </a:cubicBezTo>
                <a:close/>
                <a:moveTo>
                  <a:pt x="2215729" y="5611415"/>
                </a:moveTo>
                <a:cubicBezTo>
                  <a:pt x="2161384" y="5608310"/>
                  <a:pt x="2108239" y="5615120"/>
                  <a:pt x="2057498" y="5642360"/>
                </a:cubicBezTo>
                <a:cubicBezTo>
                  <a:pt x="2044679" y="5648769"/>
                  <a:pt x="2031149" y="5656603"/>
                  <a:pt x="2029724" y="5677255"/>
                </a:cubicBezTo>
                <a:cubicBezTo>
                  <a:pt x="2101652" y="5614586"/>
                  <a:pt x="2187110" y="5620995"/>
                  <a:pt x="2270431" y="5617435"/>
                </a:cubicBezTo>
                <a:cubicBezTo>
                  <a:pt x="2252094" y="5614586"/>
                  <a:pt x="2233845" y="5612450"/>
                  <a:pt x="2215729" y="5611415"/>
                </a:cubicBezTo>
                <a:close/>
                <a:moveTo>
                  <a:pt x="2468943" y="5559840"/>
                </a:moveTo>
                <a:cubicBezTo>
                  <a:pt x="2438677" y="5561531"/>
                  <a:pt x="2408945" y="5569009"/>
                  <a:pt x="2380103" y="5586812"/>
                </a:cubicBezTo>
                <a:cubicBezTo>
                  <a:pt x="2439211" y="5568297"/>
                  <a:pt x="2501167" y="5576842"/>
                  <a:pt x="2560988" y="5567584"/>
                </a:cubicBezTo>
                <a:cubicBezTo>
                  <a:pt x="2530010" y="5562243"/>
                  <a:pt x="2499209" y="5558149"/>
                  <a:pt x="2468943" y="5559840"/>
                </a:cubicBezTo>
                <a:close/>
                <a:moveTo>
                  <a:pt x="2171532" y="5550048"/>
                </a:moveTo>
                <a:cubicBezTo>
                  <a:pt x="2123195" y="5545508"/>
                  <a:pt x="2073522" y="5552273"/>
                  <a:pt x="2048952" y="5572569"/>
                </a:cubicBezTo>
                <a:cubicBezTo>
                  <a:pt x="2129426" y="5568297"/>
                  <a:pt x="2209186" y="5544796"/>
                  <a:pt x="2286099" y="5595358"/>
                </a:cubicBezTo>
                <a:cubicBezTo>
                  <a:pt x="2266870" y="5570433"/>
                  <a:pt x="2219869" y="5554588"/>
                  <a:pt x="2171532" y="5550048"/>
                </a:cubicBezTo>
                <a:close/>
                <a:moveTo>
                  <a:pt x="1121734" y="4683095"/>
                </a:moveTo>
                <a:cubicBezTo>
                  <a:pt x="1077580" y="4696625"/>
                  <a:pt x="1050519" y="4729384"/>
                  <a:pt x="1029154" y="4767128"/>
                </a:cubicBezTo>
                <a:cubicBezTo>
                  <a:pt x="1003517" y="4812706"/>
                  <a:pt x="989274" y="4862556"/>
                  <a:pt x="977879" y="4913831"/>
                </a:cubicBezTo>
                <a:cubicBezTo>
                  <a:pt x="966485" y="4963681"/>
                  <a:pt x="958651" y="5014244"/>
                  <a:pt x="952954" y="5065519"/>
                </a:cubicBezTo>
                <a:cubicBezTo>
                  <a:pt x="950818" y="5085459"/>
                  <a:pt x="945121" y="5095429"/>
                  <a:pt x="921620" y="5092581"/>
                </a:cubicBezTo>
                <a:cubicBezTo>
                  <a:pt x="883164" y="5088308"/>
                  <a:pt x="844707" y="5083322"/>
                  <a:pt x="806964" y="5076201"/>
                </a:cubicBezTo>
                <a:cubicBezTo>
                  <a:pt x="750704" y="5059822"/>
                  <a:pt x="694444" y="5042730"/>
                  <a:pt x="643169" y="5009971"/>
                </a:cubicBezTo>
                <a:cubicBezTo>
                  <a:pt x="642457" y="5014956"/>
                  <a:pt x="737885" y="5221480"/>
                  <a:pt x="796281" y="5318332"/>
                </a:cubicBezTo>
                <a:cubicBezTo>
                  <a:pt x="803403" y="5329726"/>
                  <a:pt x="807676" y="5322605"/>
                  <a:pt x="812661" y="5316195"/>
                </a:cubicBezTo>
                <a:lnTo>
                  <a:pt x="877466" y="5223616"/>
                </a:lnTo>
                <a:cubicBezTo>
                  <a:pt x="894558" y="5202251"/>
                  <a:pt x="911650" y="5180175"/>
                  <a:pt x="928741" y="5158811"/>
                </a:cubicBezTo>
                <a:cubicBezTo>
                  <a:pt x="931590" y="5155250"/>
                  <a:pt x="935150" y="5151689"/>
                  <a:pt x="937999" y="5148128"/>
                </a:cubicBezTo>
                <a:cubicBezTo>
                  <a:pt x="945833" y="5155250"/>
                  <a:pt x="940136" y="5163796"/>
                  <a:pt x="939423" y="5171629"/>
                </a:cubicBezTo>
                <a:cubicBezTo>
                  <a:pt x="932302" y="5244980"/>
                  <a:pt x="924468" y="5317620"/>
                  <a:pt x="917347" y="5390259"/>
                </a:cubicBezTo>
                <a:cubicBezTo>
                  <a:pt x="915922" y="5393820"/>
                  <a:pt x="899543" y="5549068"/>
                  <a:pt x="893134" y="5615298"/>
                </a:cubicBezTo>
                <a:cubicBezTo>
                  <a:pt x="892422" y="5625268"/>
                  <a:pt x="893846" y="5635951"/>
                  <a:pt x="883876" y="5643072"/>
                </a:cubicBezTo>
                <a:cubicBezTo>
                  <a:pt x="852541" y="5635951"/>
                  <a:pt x="821207" y="5630966"/>
                  <a:pt x="791296" y="5618859"/>
                </a:cubicBezTo>
                <a:cubicBezTo>
                  <a:pt x="767083" y="5608889"/>
                  <a:pt x="751416" y="5595358"/>
                  <a:pt x="760674" y="5565448"/>
                </a:cubicBezTo>
                <a:cubicBezTo>
                  <a:pt x="764235" y="5554054"/>
                  <a:pt x="763522" y="5541947"/>
                  <a:pt x="765659" y="5530553"/>
                </a:cubicBezTo>
                <a:cubicBezTo>
                  <a:pt x="769220" y="5511325"/>
                  <a:pt x="762098" y="5502779"/>
                  <a:pt x="743582" y="5498506"/>
                </a:cubicBezTo>
                <a:cubicBezTo>
                  <a:pt x="678777" y="5483551"/>
                  <a:pt x="613971" y="5468596"/>
                  <a:pt x="551302" y="5447231"/>
                </a:cubicBezTo>
                <a:cubicBezTo>
                  <a:pt x="533498" y="5441534"/>
                  <a:pt x="529937" y="5447943"/>
                  <a:pt x="534210" y="5463610"/>
                </a:cubicBezTo>
                <a:cubicBezTo>
                  <a:pt x="554863" y="5544083"/>
                  <a:pt x="592607" y="5613874"/>
                  <a:pt x="660261" y="5665149"/>
                </a:cubicBezTo>
                <a:cubicBezTo>
                  <a:pt x="691595" y="5680104"/>
                  <a:pt x="701565" y="5704317"/>
                  <a:pt x="692307" y="5737076"/>
                </a:cubicBezTo>
                <a:cubicBezTo>
                  <a:pt x="690171" y="5747758"/>
                  <a:pt x="692307" y="5759153"/>
                  <a:pt x="690171" y="5769835"/>
                </a:cubicBezTo>
                <a:cubicBezTo>
                  <a:pt x="687322" y="5788350"/>
                  <a:pt x="695156" y="5797609"/>
                  <a:pt x="710823" y="5805442"/>
                </a:cubicBezTo>
                <a:cubicBezTo>
                  <a:pt x="754977" y="5826807"/>
                  <a:pt x="799130" y="5848171"/>
                  <a:pt x="846844" y="5859565"/>
                </a:cubicBezTo>
                <a:cubicBezTo>
                  <a:pt x="865360" y="5863839"/>
                  <a:pt x="871769" y="5872384"/>
                  <a:pt x="869633" y="5890900"/>
                </a:cubicBezTo>
                <a:cubicBezTo>
                  <a:pt x="866784" y="5914401"/>
                  <a:pt x="866784" y="5937902"/>
                  <a:pt x="865360" y="5965676"/>
                </a:cubicBezTo>
                <a:cubicBezTo>
                  <a:pt x="878891" y="5954282"/>
                  <a:pt x="878179" y="5943599"/>
                  <a:pt x="878179" y="5934341"/>
                </a:cubicBezTo>
                <a:cubicBezTo>
                  <a:pt x="878891" y="5895173"/>
                  <a:pt x="890997" y="5858141"/>
                  <a:pt x="895270" y="5819685"/>
                </a:cubicBezTo>
                <a:cubicBezTo>
                  <a:pt x="897407" y="5802593"/>
                  <a:pt x="905952" y="5794760"/>
                  <a:pt x="923756" y="5796896"/>
                </a:cubicBezTo>
                <a:cubicBezTo>
                  <a:pt x="948681" y="5799745"/>
                  <a:pt x="974319" y="5802593"/>
                  <a:pt x="999244" y="5802593"/>
                </a:cubicBezTo>
                <a:cubicBezTo>
                  <a:pt x="1022745" y="5802593"/>
                  <a:pt x="1036276" y="5810427"/>
                  <a:pt x="1036988" y="5835353"/>
                </a:cubicBezTo>
                <a:cubicBezTo>
                  <a:pt x="1036988" y="5844610"/>
                  <a:pt x="1039124" y="5853868"/>
                  <a:pt x="1040549" y="5863126"/>
                </a:cubicBezTo>
                <a:cubicBezTo>
                  <a:pt x="1041973" y="5872384"/>
                  <a:pt x="1042685" y="5882354"/>
                  <a:pt x="1055504" y="5883067"/>
                </a:cubicBezTo>
                <a:lnTo>
                  <a:pt x="1145947" y="5882354"/>
                </a:lnTo>
                <a:cubicBezTo>
                  <a:pt x="1191524" y="5880930"/>
                  <a:pt x="1192236" y="5880218"/>
                  <a:pt x="1201494" y="5836777"/>
                </a:cubicBezTo>
                <a:cubicBezTo>
                  <a:pt x="1205055" y="5819685"/>
                  <a:pt x="1212177" y="5813276"/>
                  <a:pt x="1229980" y="5812564"/>
                </a:cubicBezTo>
                <a:cubicBezTo>
                  <a:pt x="1254194" y="5811139"/>
                  <a:pt x="1278407" y="5807579"/>
                  <a:pt x="1302620" y="5804730"/>
                </a:cubicBezTo>
                <a:cubicBezTo>
                  <a:pt x="1350334" y="5799745"/>
                  <a:pt x="1351046" y="5799745"/>
                  <a:pt x="1360304" y="5846747"/>
                </a:cubicBezTo>
                <a:cubicBezTo>
                  <a:pt x="1363152" y="5861702"/>
                  <a:pt x="1368850" y="5868111"/>
                  <a:pt x="1385229" y="5865263"/>
                </a:cubicBezTo>
                <a:cubicBezTo>
                  <a:pt x="1395911" y="5863126"/>
                  <a:pt x="1408018" y="5858141"/>
                  <a:pt x="1418700" y="5867399"/>
                </a:cubicBezTo>
                <a:cubicBezTo>
                  <a:pt x="1398048" y="5922947"/>
                  <a:pt x="1375971" y="5977783"/>
                  <a:pt x="1352470" y="6031906"/>
                </a:cubicBezTo>
                <a:cubicBezTo>
                  <a:pt x="1392350" y="5979207"/>
                  <a:pt x="1414427" y="5918674"/>
                  <a:pt x="1435079" y="5857429"/>
                </a:cubicBezTo>
                <a:cubicBezTo>
                  <a:pt x="1443625" y="5856717"/>
                  <a:pt x="1512704" y="5859565"/>
                  <a:pt x="1521250" y="5855293"/>
                </a:cubicBezTo>
                <a:cubicBezTo>
                  <a:pt x="1558281" y="5855293"/>
                  <a:pt x="1535493" y="5759153"/>
                  <a:pt x="1535493" y="5748470"/>
                </a:cubicBezTo>
                <a:cubicBezTo>
                  <a:pt x="1535493" y="5724969"/>
                  <a:pt x="1546887" y="5713575"/>
                  <a:pt x="1569676" y="5704317"/>
                </a:cubicBezTo>
                <a:cubicBezTo>
                  <a:pt x="1633057" y="5677967"/>
                  <a:pt x="1675786" y="5632390"/>
                  <a:pt x="1687893" y="5561887"/>
                </a:cubicBezTo>
                <a:cubicBezTo>
                  <a:pt x="1691453" y="5543371"/>
                  <a:pt x="1688605" y="5537674"/>
                  <a:pt x="1668665" y="5545508"/>
                </a:cubicBezTo>
                <a:cubicBezTo>
                  <a:pt x="1619526" y="5565448"/>
                  <a:pt x="1568964" y="5581827"/>
                  <a:pt x="1515552" y="5583964"/>
                </a:cubicBezTo>
                <a:cubicBezTo>
                  <a:pt x="1502734" y="5584676"/>
                  <a:pt x="1500597" y="5591797"/>
                  <a:pt x="1499885" y="5601768"/>
                </a:cubicBezTo>
                <a:lnTo>
                  <a:pt x="1493476" y="5687226"/>
                </a:lnTo>
                <a:cubicBezTo>
                  <a:pt x="1474248" y="5688650"/>
                  <a:pt x="1479233" y="5675831"/>
                  <a:pt x="1480657" y="5665149"/>
                </a:cubicBezTo>
                <a:cubicBezTo>
                  <a:pt x="1484930" y="5625980"/>
                  <a:pt x="1492051" y="5586100"/>
                  <a:pt x="1492764" y="5546220"/>
                </a:cubicBezTo>
                <a:cubicBezTo>
                  <a:pt x="1493476" y="5533401"/>
                  <a:pt x="1499173" y="5366758"/>
                  <a:pt x="1497749" y="5296255"/>
                </a:cubicBezTo>
                <a:cubicBezTo>
                  <a:pt x="1497749" y="5279876"/>
                  <a:pt x="1501309" y="5265633"/>
                  <a:pt x="1511279" y="5252102"/>
                </a:cubicBezTo>
                <a:cubicBezTo>
                  <a:pt x="1551160" y="5195130"/>
                  <a:pt x="1634481" y="5046291"/>
                  <a:pt x="1634481" y="5026350"/>
                </a:cubicBezTo>
                <a:cubicBezTo>
                  <a:pt x="1591752" y="5051276"/>
                  <a:pt x="1546887" y="5063382"/>
                  <a:pt x="1502734" y="5076201"/>
                </a:cubicBezTo>
                <a:cubicBezTo>
                  <a:pt x="1479233" y="5085459"/>
                  <a:pt x="1473535" y="5069079"/>
                  <a:pt x="1474248" y="5053413"/>
                </a:cubicBezTo>
                <a:cubicBezTo>
                  <a:pt x="1474960" y="5022790"/>
                  <a:pt x="1466414" y="4993592"/>
                  <a:pt x="1462853" y="4963681"/>
                </a:cubicBezTo>
                <a:cubicBezTo>
                  <a:pt x="1453595" y="4880360"/>
                  <a:pt x="1417988" y="4813418"/>
                  <a:pt x="1342500" y="4770689"/>
                </a:cubicBezTo>
                <a:cubicBezTo>
                  <a:pt x="1299059" y="4745764"/>
                  <a:pt x="1254906" y="4722975"/>
                  <a:pt x="1207904" y="4707308"/>
                </a:cubicBezTo>
                <a:cubicBezTo>
                  <a:pt x="1197934" y="4703747"/>
                  <a:pt x="1188676" y="4696625"/>
                  <a:pt x="1171584" y="4701610"/>
                </a:cubicBezTo>
                <a:cubicBezTo>
                  <a:pt x="1228556" y="4725111"/>
                  <a:pt x="1277694" y="4754310"/>
                  <a:pt x="1328257" y="4779235"/>
                </a:cubicBezTo>
                <a:cubicBezTo>
                  <a:pt x="1373122" y="4801311"/>
                  <a:pt x="1402321" y="4835494"/>
                  <a:pt x="1420836" y="4880360"/>
                </a:cubicBezTo>
                <a:cubicBezTo>
                  <a:pt x="1446474" y="4943029"/>
                  <a:pt x="1454307" y="5009971"/>
                  <a:pt x="1463565" y="5076913"/>
                </a:cubicBezTo>
                <a:cubicBezTo>
                  <a:pt x="1454307" y="5085459"/>
                  <a:pt x="1348909" y="5091868"/>
                  <a:pt x="1307605" y="5091868"/>
                </a:cubicBezTo>
                <a:cubicBezTo>
                  <a:pt x="1301195" y="5091868"/>
                  <a:pt x="1291937" y="5091156"/>
                  <a:pt x="1289089" y="5094717"/>
                </a:cubicBezTo>
                <a:cubicBezTo>
                  <a:pt x="1284104" y="5101839"/>
                  <a:pt x="1293362" y="5107536"/>
                  <a:pt x="1297635" y="5113233"/>
                </a:cubicBezTo>
                <a:cubicBezTo>
                  <a:pt x="1343924" y="5174478"/>
                  <a:pt x="1390214" y="5236435"/>
                  <a:pt x="1430094" y="5302665"/>
                </a:cubicBezTo>
                <a:cubicBezTo>
                  <a:pt x="1448610" y="5333287"/>
                  <a:pt x="1448610" y="5333287"/>
                  <a:pt x="1473535" y="5307650"/>
                </a:cubicBezTo>
                <a:cubicBezTo>
                  <a:pt x="1474248" y="5306938"/>
                  <a:pt x="1476384" y="5308362"/>
                  <a:pt x="1478521" y="5308362"/>
                </a:cubicBezTo>
                <a:cubicBezTo>
                  <a:pt x="1479945" y="5317620"/>
                  <a:pt x="1481369" y="5326166"/>
                  <a:pt x="1482793" y="5335424"/>
                </a:cubicBezTo>
                <a:cubicBezTo>
                  <a:pt x="1481369" y="5396668"/>
                  <a:pt x="1471399" y="5586812"/>
                  <a:pt x="1466414" y="5620283"/>
                </a:cubicBezTo>
                <a:cubicBezTo>
                  <a:pt x="1458580" y="5673695"/>
                  <a:pt x="1458580" y="5672983"/>
                  <a:pt x="1404457" y="5672983"/>
                </a:cubicBezTo>
                <a:cubicBezTo>
                  <a:pt x="1346061" y="5672270"/>
                  <a:pt x="1355319" y="5674407"/>
                  <a:pt x="1351758" y="5625268"/>
                </a:cubicBezTo>
                <a:cubicBezTo>
                  <a:pt x="1351046" y="5618859"/>
                  <a:pt x="1349622" y="5613162"/>
                  <a:pt x="1349622" y="5607465"/>
                </a:cubicBezTo>
                <a:cubicBezTo>
                  <a:pt x="1348909" y="5593222"/>
                  <a:pt x="1341788" y="5588949"/>
                  <a:pt x="1328257" y="5591085"/>
                </a:cubicBezTo>
                <a:cubicBezTo>
                  <a:pt x="1296922" y="5595358"/>
                  <a:pt x="1264876" y="5596783"/>
                  <a:pt x="1232829" y="5596070"/>
                </a:cubicBezTo>
                <a:cubicBezTo>
                  <a:pt x="1197934" y="5595358"/>
                  <a:pt x="1197934" y="5595358"/>
                  <a:pt x="1194373" y="5628829"/>
                </a:cubicBezTo>
                <a:cubicBezTo>
                  <a:pt x="1193661" y="5639511"/>
                  <a:pt x="1191524" y="5650906"/>
                  <a:pt x="1191524" y="5661588"/>
                </a:cubicBezTo>
                <a:cubicBezTo>
                  <a:pt x="1191524" y="5678680"/>
                  <a:pt x="1183691" y="5684377"/>
                  <a:pt x="1168023" y="5682952"/>
                </a:cubicBezTo>
                <a:lnTo>
                  <a:pt x="1069747" y="5676543"/>
                </a:lnTo>
                <a:cubicBezTo>
                  <a:pt x="1064050" y="5673695"/>
                  <a:pt x="1057640" y="5670134"/>
                  <a:pt x="1051231" y="5667285"/>
                </a:cubicBezTo>
                <a:cubicBezTo>
                  <a:pt x="1049807" y="5647345"/>
                  <a:pt x="1046958" y="5627405"/>
                  <a:pt x="1045534" y="5607465"/>
                </a:cubicBezTo>
                <a:cubicBezTo>
                  <a:pt x="1044109" y="5586100"/>
                  <a:pt x="1034851" y="5582540"/>
                  <a:pt x="1017760" y="5581115"/>
                </a:cubicBezTo>
                <a:cubicBezTo>
                  <a:pt x="995683" y="5578979"/>
                  <a:pt x="972894" y="5576130"/>
                  <a:pt x="950818" y="5571857"/>
                </a:cubicBezTo>
                <a:cubicBezTo>
                  <a:pt x="916635" y="5566160"/>
                  <a:pt x="915922" y="5564736"/>
                  <a:pt x="919483" y="5529128"/>
                </a:cubicBezTo>
                <a:cubicBezTo>
                  <a:pt x="922332" y="5500642"/>
                  <a:pt x="925180" y="5472868"/>
                  <a:pt x="928029" y="5444382"/>
                </a:cubicBezTo>
                <a:lnTo>
                  <a:pt x="942984" y="5314059"/>
                </a:lnTo>
                <a:cubicBezTo>
                  <a:pt x="947257" y="5272042"/>
                  <a:pt x="954379" y="5229313"/>
                  <a:pt x="956515" y="5186584"/>
                </a:cubicBezTo>
                <a:cubicBezTo>
                  <a:pt x="958651" y="5144568"/>
                  <a:pt x="970046" y="5104687"/>
                  <a:pt x="971470" y="5061958"/>
                </a:cubicBezTo>
                <a:cubicBezTo>
                  <a:pt x="972182" y="5017093"/>
                  <a:pt x="981440" y="4971515"/>
                  <a:pt x="991410" y="4927362"/>
                </a:cubicBezTo>
                <a:cubicBezTo>
                  <a:pt x="1011350" y="4834070"/>
                  <a:pt x="1030578" y="4739354"/>
                  <a:pt x="1121734" y="4683095"/>
                </a:cubicBezTo>
                <a:close/>
                <a:moveTo>
                  <a:pt x="1346339" y="4669197"/>
                </a:moveTo>
                <a:cubicBezTo>
                  <a:pt x="1317308" y="4668941"/>
                  <a:pt x="1288021" y="4670098"/>
                  <a:pt x="1258466" y="4672413"/>
                </a:cubicBezTo>
                <a:cubicBezTo>
                  <a:pt x="1252057" y="4673124"/>
                  <a:pt x="1243511" y="4672413"/>
                  <a:pt x="1235678" y="4680958"/>
                </a:cubicBezTo>
                <a:lnTo>
                  <a:pt x="1262739" y="4680958"/>
                </a:lnTo>
                <a:cubicBezTo>
                  <a:pt x="1351046" y="4679534"/>
                  <a:pt x="1437216" y="4689504"/>
                  <a:pt x="1522674" y="4711581"/>
                </a:cubicBezTo>
                <a:cubicBezTo>
                  <a:pt x="1632345" y="4740067"/>
                  <a:pt x="1713530" y="4799887"/>
                  <a:pt x="1754122" y="4909558"/>
                </a:cubicBezTo>
                <a:cubicBezTo>
                  <a:pt x="1776199" y="4969379"/>
                  <a:pt x="1794003" y="5030624"/>
                  <a:pt x="1806821" y="5093293"/>
                </a:cubicBezTo>
                <a:cubicBezTo>
                  <a:pt x="1818928" y="5152401"/>
                  <a:pt x="1823913" y="5212934"/>
                  <a:pt x="1831747" y="5272754"/>
                </a:cubicBezTo>
                <a:cubicBezTo>
                  <a:pt x="1837444" y="5395956"/>
                  <a:pt x="1835308" y="5519870"/>
                  <a:pt x="1818928" y="5647345"/>
                </a:cubicBezTo>
                <a:cubicBezTo>
                  <a:pt x="1847414" y="5616011"/>
                  <a:pt x="1860233" y="5410199"/>
                  <a:pt x="1846702" y="5261360"/>
                </a:cubicBezTo>
                <a:cubicBezTo>
                  <a:pt x="1837444" y="5139582"/>
                  <a:pt x="1817504" y="5020653"/>
                  <a:pt x="1773350" y="4906709"/>
                </a:cubicBezTo>
                <a:cubicBezTo>
                  <a:pt x="1740592" y="4821251"/>
                  <a:pt x="1690741" y="4752173"/>
                  <a:pt x="1601010" y="4716565"/>
                </a:cubicBezTo>
                <a:cubicBezTo>
                  <a:pt x="1518223" y="4683451"/>
                  <a:pt x="1433433" y="4669965"/>
                  <a:pt x="1346339" y="4669197"/>
                </a:cubicBezTo>
                <a:close/>
                <a:moveTo>
                  <a:pt x="862957" y="4661197"/>
                </a:moveTo>
                <a:cubicBezTo>
                  <a:pt x="821741" y="4664223"/>
                  <a:pt x="780971" y="4671345"/>
                  <a:pt x="740734" y="4684519"/>
                </a:cubicBezTo>
                <a:cubicBezTo>
                  <a:pt x="669519" y="4702322"/>
                  <a:pt x="617532" y="4744339"/>
                  <a:pt x="582636" y="4808433"/>
                </a:cubicBezTo>
                <a:cubicBezTo>
                  <a:pt x="547741" y="4871814"/>
                  <a:pt x="521392" y="4939469"/>
                  <a:pt x="500027" y="5008547"/>
                </a:cubicBezTo>
                <a:cubicBezTo>
                  <a:pt x="430949" y="5230026"/>
                  <a:pt x="403175" y="5457201"/>
                  <a:pt x="408872" y="5688650"/>
                </a:cubicBezTo>
                <a:cubicBezTo>
                  <a:pt x="409584" y="5745622"/>
                  <a:pt x="412433" y="5801881"/>
                  <a:pt x="421691" y="5858141"/>
                </a:cubicBezTo>
                <a:cubicBezTo>
                  <a:pt x="423827" y="5845322"/>
                  <a:pt x="424539" y="5832504"/>
                  <a:pt x="423827" y="5820397"/>
                </a:cubicBezTo>
                <a:cubicBezTo>
                  <a:pt x="415993" y="5689362"/>
                  <a:pt x="419554" y="5559751"/>
                  <a:pt x="433797" y="5429427"/>
                </a:cubicBezTo>
                <a:cubicBezTo>
                  <a:pt x="453737" y="5243556"/>
                  <a:pt x="494330" y="5063382"/>
                  <a:pt x="565545" y="4889618"/>
                </a:cubicBezTo>
                <a:cubicBezTo>
                  <a:pt x="600440" y="4804160"/>
                  <a:pt x="648866" y="4732233"/>
                  <a:pt x="743582" y="4703747"/>
                </a:cubicBezTo>
                <a:cubicBezTo>
                  <a:pt x="745007" y="4703035"/>
                  <a:pt x="746431" y="4701610"/>
                  <a:pt x="747855" y="4700898"/>
                </a:cubicBezTo>
                <a:cubicBezTo>
                  <a:pt x="848980" y="4674549"/>
                  <a:pt x="951530" y="4669564"/>
                  <a:pt x="1055504" y="4677397"/>
                </a:cubicBezTo>
                <a:cubicBezTo>
                  <a:pt x="1057640" y="4678110"/>
                  <a:pt x="1060489" y="4677397"/>
                  <a:pt x="1059064" y="4670988"/>
                </a:cubicBezTo>
                <a:cubicBezTo>
                  <a:pt x="1035564" y="4668139"/>
                  <a:pt x="1012063" y="4663867"/>
                  <a:pt x="987850" y="4662442"/>
                </a:cubicBezTo>
                <a:cubicBezTo>
                  <a:pt x="945833" y="4659238"/>
                  <a:pt x="904173" y="4658170"/>
                  <a:pt x="862957" y="4661197"/>
                </a:cubicBezTo>
                <a:close/>
                <a:moveTo>
                  <a:pt x="1371342" y="4573958"/>
                </a:moveTo>
                <a:cubicBezTo>
                  <a:pt x="1316863" y="4576985"/>
                  <a:pt x="1263452" y="4590515"/>
                  <a:pt x="1212177" y="4623274"/>
                </a:cubicBezTo>
                <a:cubicBezTo>
                  <a:pt x="1318287" y="4587667"/>
                  <a:pt x="1428670" y="4601198"/>
                  <a:pt x="1536917" y="4587667"/>
                </a:cubicBezTo>
                <a:cubicBezTo>
                  <a:pt x="1481369" y="4578409"/>
                  <a:pt x="1425822" y="4570931"/>
                  <a:pt x="1371342" y="4573958"/>
                </a:cubicBezTo>
                <a:close/>
                <a:moveTo>
                  <a:pt x="880393" y="4556844"/>
                </a:moveTo>
                <a:cubicBezTo>
                  <a:pt x="804516" y="4552638"/>
                  <a:pt x="729340" y="4565056"/>
                  <a:pt x="654564" y="4582681"/>
                </a:cubicBezTo>
                <a:cubicBezTo>
                  <a:pt x="632487" y="4587667"/>
                  <a:pt x="609698" y="4591227"/>
                  <a:pt x="588334" y="4606182"/>
                </a:cubicBezTo>
                <a:cubicBezTo>
                  <a:pt x="599728" y="4611167"/>
                  <a:pt x="608274" y="4608319"/>
                  <a:pt x="616107" y="4606895"/>
                </a:cubicBezTo>
                <a:cubicBezTo>
                  <a:pt x="685186" y="4594788"/>
                  <a:pt x="755689" y="4584106"/>
                  <a:pt x="826192" y="4581969"/>
                </a:cubicBezTo>
                <a:cubicBezTo>
                  <a:pt x="910937" y="4579121"/>
                  <a:pt x="997107" y="4578409"/>
                  <a:pt x="1065474" y="4643214"/>
                </a:cubicBezTo>
                <a:cubicBezTo>
                  <a:pt x="1059064" y="4623986"/>
                  <a:pt x="1046246" y="4609743"/>
                  <a:pt x="1030578" y="4599061"/>
                </a:cubicBezTo>
                <a:cubicBezTo>
                  <a:pt x="1007790" y="4583394"/>
                  <a:pt x="982864" y="4572712"/>
                  <a:pt x="956515" y="4567014"/>
                </a:cubicBezTo>
                <a:cubicBezTo>
                  <a:pt x="931056" y="4561495"/>
                  <a:pt x="905686" y="4558246"/>
                  <a:pt x="880393" y="4556844"/>
                </a:cubicBezTo>
                <a:close/>
                <a:moveTo>
                  <a:pt x="373807" y="3228879"/>
                </a:moveTo>
                <a:cubicBezTo>
                  <a:pt x="366830" y="3229617"/>
                  <a:pt x="360389" y="3232435"/>
                  <a:pt x="355290" y="3238339"/>
                </a:cubicBezTo>
                <a:cubicBezTo>
                  <a:pt x="331137" y="3266786"/>
                  <a:pt x="308594" y="3296843"/>
                  <a:pt x="282831" y="3329584"/>
                </a:cubicBezTo>
                <a:cubicBezTo>
                  <a:pt x="333821" y="3312408"/>
                  <a:pt x="378370" y="3314555"/>
                  <a:pt x="421308" y="3347296"/>
                </a:cubicBezTo>
                <a:cubicBezTo>
                  <a:pt x="425066" y="3320459"/>
                  <a:pt x="428286" y="3295233"/>
                  <a:pt x="433653" y="3270543"/>
                </a:cubicBezTo>
                <a:cubicBezTo>
                  <a:pt x="434727" y="3266249"/>
                  <a:pt x="434727" y="3261955"/>
                  <a:pt x="430969" y="3258198"/>
                </a:cubicBezTo>
                <a:cubicBezTo>
                  <a:pt x="420772" y="3247463"/>
                  <a:pt x="410037" y="3237265"/>
                  <a:pt x="395545" y="3231898"/>
                </a:cubicBezTo>
                <a:cubicBezTo>
                  <a:pt x="388299" y="3229483"/>
                  <a:pt x="380785" y="3228141"/>
                  <a:pt x="373807" y="3228879"/>
                </a:cubicBezTo>
                <a:close/>
                <a:moveTo>
                  <a:pt x="556565" y="3175004"/>
                </a:moveTo>
                <a:cubicBezTo>
                  <a:pt x="494841" y="3187349"/>
                  <a:pt x="436874" y="3230288"/>
                  <a:pt x="434190" y="3321533"/>
                </a:cubicBezTo>
                <a:cubicBezTo>
                  <a:pt x="468541" y="3275910"/>
                  <a:pt x="514163" y="3248537"/>
                  <a:pt x="559786" y="3222237"/>
                </a:cubicBezTo>
                <a:cubicBezTo>
                  <a:pt x="567300" y="3217943"/>
                  <a:pt x="580181" y="3219016"/>
                  <a:pt x="582328" y="3211502"/>
                </a:cubicBezTo>
                <a:cubicBezTo>
                  <a:pt x="583939" y="3204525"/>
                  <a:pt x="576425" y="3195400"/>
                  <a:pt x="575351" y="3186812"/>
                </a:cubicBezTo>
                <a:cubicBezTo>
                  <a:pt x="573204" y="3175541"/>
                  <a:pt x="567837" y="3172857"/>
                  <a:pt x="556565" y="3175004"/>
                </a:cubicBezTo>
                <a:close/>
                <a:moveTo>
                  <a:pt x="457806" y="3134213"/>
                </a:moveTo>
                <a:cubicBezTo>
                  <a:pt x="448682" y="3133139"/>
                  <a:pt x="440094" y="3135823"/>
                  <a:pt x="434727" y="3142264"/>
                </a:cubicBezTo>
                <a:cubicBezTo>
                  <a:pt x="412184" y="3168564"/>
                  <a:pt x="390715" y="3194864"/>
                  <a:pt x="364951" y="3224921"/>
                </a:cubicBezTo>
                <a:cubicBezTo>
                  <a:pt x="398765" y="3217943"/>
                  <a:pt x="417551" y="3236192"/>
                  <a:pt x="438484" y="3254441"/>
                </a:cubicBezTo>
                <a:cubicBezTo>
                  <a:pt x="449218" y="3219553"/>
                  <a:pt x="459416" y="3186812"/>
                  <a:pt x="471225" y="3155145"/>
                </a:cubicBezTo>
                <a:cubicBezTo>
                  <a:pt x="475518" y="3143874"/>
                  <a:pt x="469614" y="3135823"/>
                  <a:pt x="457806" y="3134213"/>
                </a:cubicBezTo>
                <a:close/>
                <a:moveTo>
                  <a:pt x="547977" y="3107913"/>
                </a:moveTo>
                <a:cubicBezTo>
                  <a:pt x="520604" y="3108449"/>
                  <a:pt x="499135" y="3120794"/>
                  <a:pt x="485716" y="3144411"/>
                </a:cubicBezTo>
                <a:cubicBezTo>
                  <a:pt x="471225" y="3169100"/>
                  <a:pt x="464247" y="3197011"/>
                  <a:pt x="456196" y="3224384"/>
                </a:cubicBezTo>
                <a:cubicBezTo>
                  <a:pt x="485180" y="3192717"/>
                  <a:pt x="519531" y="3171784"/>
                  <a:pt x="562469" y="3166953"/>
                </a:cubicBezTo>
                <a:cubicBezTo>
                  <a:pt x="569447" y="3166416"/>
                  <a:pt x="568373" y="3161586"/>
                  <a:pt x="567837" y="3157292"/>
                </a:cubicBezTo>
                <a:cubicBezTo>
                  <a:pt x="566226" y="3145484"/>
                  <a:pt x="563543" y="3133139"/>
                  <a:pt x="563006" y="3120794"/>
                </a:cubicBezTo>
                <a:cubicBezTo>
                  <a:pt x="563006" y="3109523"/>
                  <a:pt x="556565" y="3107913"/>
                  <a:pt x="547977" y="3107913"/>
                </a:cubicBezTo>
                <a:close/>
                <a:moveTo>
                  <a:pt x="478336" y="3094897"/>
                </a:moveTo>
                <a:cubicBezTo>
                  <a:pt x="475384" y="3095434"/>
                  <a:pt x="472566" y="3097178"/>
                  <a:pt x="470151" y="3099861"/>
                </a:cubicBezTo>
                <a:cubicBezTo>
                  <a:pt x="462637" y="3108449"/>
                  <a:pt x="455123" y="3117037"/>
                  <a:pt x="447071" y="3127235"/>
                </a:cubicBezTo>
                <a:cubicBezTo>
                  <a:pt x="455123" y="3128845"/>
                  <a:pt x="462100" y="3126162"/>
                  <a:pt x="466931" y="3130456"/>
                </a:cubicBezTo>
                <a:cubicBezTo>
                  <a:pt x="477665" y="3139580"/>
                  <a:pt x="482496" y="3134213"/>
                  <a:pt x="485716" y="3123478"/>
                </a:cubicBezTo>
                <a:cubicBezTo>
                  <a:pt x="486790" y="3120257"/>
                  <a:pt x="488937" y="3117574"/>
                  <a:pt x="490547" y="3114353"/>
                </a:cubicBezTo>
                <a:cubicBezTo>
                  <a:pt x="494304" y="3107913"/>
                  <a:pt x="493230" y="3101472"/>
                  <a:pt x="487327" y="3097178"/>
                </a:cubicBezTo>
                <a:cubicBezTo>
                  <a:pt x="484374" y="3095031"/>
                  <a:pt x="481288" y="3094360"/>
                  <a:pt x="478336" y="3094897"/>
                </a:cubicBezTo>
                <a:close/>
                <a:moveTo>
                  <a:pt x="173832" y="3057424"/>
                </a:moveTo>
                <a:cubicBezTo>
                  <a:pt x="173842" y="3059505"/>
                  <a:pt x="173853" y="3061586"/>
                  <a:pt x="173863" y="3063667"/>
                </a:cubicBezTo>
                <a:cubicBezTo>
                  <a:pt x="173863" y="3078622"/>
                  <a:pt x="172438" y="3428999"/>
                  <a:pt x="172438" y="3428999"/>
                </a:cubicBezTo>
                <a:cubicBezTo>
                  <a:pt x="172438" y="3429533"/>
                  <a:pt x="172305" y="3451922"/>
                  <a:pt x="172060" y="3485281"/>
                </a:cubicBezTo>
                <a:cubicBezTo>
                  <a:pt x="172058" y="3485560"/>
                  <a:pt x="172055" y="3485840"/>
                  <a:pt x="172053" y="3486119"/>
                </a:cubicBezTo>
                <a:lnTo>
                  <a:pt x="188366" y="3458400"/>
                </a:lnTo>
                <a:cubicBezTo>
                  <a:pt x="204468" y="3432636"/>
                  <a:pt x="214129" y="3406337"/>
                  <a:pt x="216813" y="3376816"/>
                </a:cubicBezTo>
                <a:cubicBezTo>
                  <a:pt x="218423" y="3360178"/>
                  <a:pt x="218960" y="3343002"/>
                  <a:pt x="218423" y="3326363"/>
                </a:cubicBezTo>
                <a:cubicBezTo>
                  <a:pt x="216276" y="3259808"/>
                  <a:pt x="202321" y="3194864"/>
                  <a:pt x="194806" y="3128845"/>
                </a:cubicBezTo>
                <a:cubicBezTo>
                  <a:pt x="192928" y="3113548"/>
                  <a:pt x="190110" y="3098520"/>
                  <a:pt x="185682" y="3083961"/>
                </a:cubicBezTo>
                <a:lnTo>
                  <a:pt x="173832" y="3057424"/>
                </a:lnTo>
                <a:close/>
                <a:moveTo>
                  <a:pt x="522214" y="3041894"/>
                </a:moveTo>
                <a:cubicBezTo>
                  <a:pt x="518457" y="3040284"/>
                  <a:pt x="516847" y="3044041"/>
                  <a:pt x="515237" y="3046188"/>
                </a:cubicBezTo>
                <a:cubicBezTo>
                  <a:pt x="508259" y="3054239"/>
                  <a:pt x="501282" y="3062827"/>
                  <a:pt x="494304" y="3070878"/>
                </a:cubicBezTo>
                <a:cubicBezTo>
                  <a:pt x="482496" y="3085370"/>
                  <a:pt x="482496" y="3085370"/>
                  <a:pt x="498598" y="3097714"/>
                </a:cubicBezTo>
                <a:cubicBezTo>
                  <a:pt x="507186" y="3081613"/>
                  <a:pt x="515237" y="3066047"/>
                  <a:pt x="523288" y="3051019"/>
                </a:cubicBezTo>
                <a:cubicBezTo>
                  <a:pt x="524898" y="3047799"/>
                  <a:pt x="525972" y="3044041"/>
                  <a:pt x="522214" y="3041894"/>
                </a:cubicBezTo>
                <a:close/>
                <a:moveTo>
                  <a:pt x="173704" y="3032233"/>
                </a:moveTo>
                <a:cubicBezTo>
                  <a:pt x="173725" y="3036307"/>
                  <a:pt x="173745" y="3040382"/>
                  <a:pt x="173766" y="3044456"/>
                </a:cubicBezTo>
                <a:lnTo>
                  <a:pt x="196417" y="3103082"/>
                </a:lnTo>
                <a:cubicBezTo>
                  <a:pt x="208225" y="3202914"/>
                  <a:pt x="235598" y="3302210"/>
                  <a:pt x="218960" y="3408484"/>
                </a:cubicBezTo>
                <a:cubicBezTo>
                  <a:pt x="229157" y="3393992"/>
                  <a:pt x="236135" y="3381110"/>
                  <a:pt x="245259" y="3370912"/>
                </a:cubicBezTo>
                <a:cubicBezTo>
                  <a:pt x="274243" y="3337635"/>
                  <a:pt x="280684" y="3298990"/>
                  <a:pt x="276927" y="3257125"/>
                </a:cubicBezTo>
                <a:cubicBezTo>
                  <a:pt x="273170" y="3210966"/>
                  <a:pt x="265655" y="3164807"/>
                  <a:pt x="257068" y="3119184"/>
                </a:cubicBezTo>
                <a:cubicBezTo>
                  <a:pt x="252237" y="3092884"/>
                  <a:pt x="245259" y="3067657"/>
                  <a:pt x="231304" y="3045115"/>
                </a:cubicBezTo>
                <a:cubicBezTo>
                  <a:pt x="227548" y="3039747"/>
                  <a:pt x="224327" y="3032233"/>
                  <a:pt x="216276" y="3032233"/>
                </a:cubicBezTo>
                <a:lnTo>
                  <a:pt x="173704" y="3032233"/>
                </a:lnTo>
                <a:close/>
                <a:moveTo>
                  <a:pt x="232915" y="3030086"/>
                </a:moveTo>
                <a:cubicBezTo>
                  <a:pt x="274780" y="3122404"/>
                  <a:pt x="282294" y="3217407"/>
                  <a:pt x="284978" y="3315092"/>
                </a:cubicBezTo>
                <a:cubicBezTo>
                  <a:pt x="299470" y="3296843"/>
                  <a:pt x="311814" y="3277521"/>
                  <a:pt x="327916" y="3261419"/>
                </a:cubicBezTo>
                <a:cubicBezTo>
                  <a:pt x="353680" y="3235656"/>
                  <a:pt x="356900" y="3204525"/>
                  <a:pt x="355827" y="3171247"/>
                </a:cubicBezTo>
                <a:cubicBezTo>
                  <a:pt x="355290" y="3163196"/>
                  <a:pt x="354753" y="3155682"/>
                  <a:pt x="353680" y="3147631"/>
                </a:cubicBezTo>
                <a:cubicBezTo>
                  <a:pt x="347776" y="3106302"/>
                  <a:pt x="334894" y="3067657"/>
                  <a:pt x="302153" y="3038674"/>
                </a:cubicBezTo>
                <a:cubicBezTo>
                  <a:pt x="298396" y="3034917"/>
                  <a:pt x="294639" y="3030086"/>
                  <a:pt x="288735" y="3030086"/>
                </a:cubicBezTo>
                <a:lnTo>
                  <a:pt x="232915" y="3030086"/>
                </a:lnTo>
                <a:close/>
                <a:moveTo>
                  <a:pt x="554955" y="3026866"/>
                </a:moveTo>
                <a:cubicBezTo>
                  <a:pt x="549051" y="3025792"/>
                  <a:pt x="545294" y="3028476"/>
                  <a:pt x="542610" y="3033306"/>
                </a:cubicBezTo>
                <a:cubicBezTo>
                  <a:pt x="527581" y="3060680"/>
                  <a:pt x="513090" y="3088053"/>
                  <a:pt x="499135" y="3115427"/>
                </a:cubicBezTo>
                <a:cubicBezTo>
                  <a:pt x="516847" y="3105766"/>
                  <a:pt x="534022" y="3100398"/>
                  <a:pt x="552808" y="3102008"/>
                </a:cubicBezTo>
                <a:cubicBezTo>
                  <a:pt x="558712" y="3102546"/>
                  <a:pt x="561932" y="3100935"/>
                  <a:pt x="561396" y="3093958"/>
                </a:cubicBezTo>
                <a:cubicBezTo>
                  <a:pt x="560859" y="3075172"/>
                  <a:pt x="560859" y="3056386"/>
                  <a:pt x="560323" y="3037600"/>
                </a:cubicBezTo>
                <a:cubicBezTo>
                  <a:pt x="559786" y="3033306"/>
                  <a:pt x="561396" y="3027939"/>
                  <a:pt x="554955" y="3026866"/>
                </a:cubicBezTo>
                <a:close/>
                <a:moveTo>
                  <a:pt x="380516" y="3021498"/>
                </a:moveTo>
                <a:cubicBezTo>
                  <a:pt x="355290" y="3023645"/>
                  <a:pt x="330063" y="3026329"/>
                  <a:pt x="302690" y="3029013"/>
                </a:cubicBezTo>
                <a:cubicBezTo>
                  <a:pt x="357437" y="3081613"/>
                  <a:pt x="367098" y="3146558"/>
                  <a:pt x="359584" y="3220090"/>
                </a:cubicBezTo>
                <a:lnTo>
                  <a:pt x="412720" y="3155682"/>
                </a:lnTo>
                <a:cubicBezTo>
                  <a:pt x="414867" y="3152998"/>
                  <a:pt x="417014" y="3149778"/>
                  <a:pt x="417551" y="3146558"/>
                </a:cubicBezTo>
                <a:cubicBezTo>
                  <a:pt x="427212" y="3105229"/>
                  <a:pt x="420772" y="3067121"/>
                  <a:pt x="397692" y="3031696"/>
                </a:cubicBezTo>
                <a:cubicBezTo>
                  <a:pt x="393398" y="3025792"/>
                  <a:pt x="388568" y="3020962"/>
                  <a:pt x="380516" y="3021498"/>
                </a:cubicBezTo>
                <a:close/>
                <a:moveTo>
                  <a:pt x="434727" y="3013984"/>
                </a:moveTo>
                <a:lnTo>
                  <a:pt x="396618" y="3019351"/>
                </a:lnTo>
                <a:cubicBezTo>
                  <a:pt x="411647" y="3035990"/>
                  <a:pt x="418625" y="3054776"/>
                  <a:pt x="423992" y="3073562"/>
                </a:cubicBezTo>
                <a:cubicBezTo>
                  <a:pt x="429359" y="3093421"/>
                  <a:pt x="428286" y="3113280"/>
                  <a:pt x="427212" y="3137433"/>
                </a:cubicBezTo>
                <a:cubicBezTo>
                  <a:pt x="436337" y="3127235"/>
                  <a:pt x="443314" y="3119184"/>
                  <a:pt x="449755" y="3111670"/>
                </a:cubicBezTo>
                <a:cubicBezTo>
                  <a:pt x="468541" y="3089664"/>
                  <a:pt x="468541" y="3044578"/>
                  <a:pt x="450829" y="3022572"/>
                </a:cubicBezTo>
                <a:cubicBezTo>
                  <a:pt x="446535" y="3017205"/>
                  <a:pt x="442241" y="3012911"/>
                  <a:pt x="434727" y="3013984"/>
                </a:cubicBezTo>
                <a:close/>
                <a:moveTo>
                  <a:pt x="488400" y="3003787"/>
                </a:moveTo>
                <a:lnTo>
                  <a:pt x="451365" y="3012374"/>
                </a:lnTo>
                <a:cubicBezTo>
                  <a:pt x="471225" y="3033843"/>
                  <a:pt x="471761" y="3059070"/>
                  <a:pt x="469614" y="3084833"/>
                </a:cubicBezTo>
                <a:cubicBezTo>
                  <a:pt x="471761" y="3083759"/>
                  <a:pt x="472835" y="3083759"/>
                  <a:pt x="473372" y="3083223"/>
                </a:cubicBezTo>
                <a:lnTo>
                  <a:pt x="499135" y="3052629"/>
                </a:lnTo>
                <a:cubicBezTo>
                  <a:pt x="510406" y="3039211"/>
                  <a:pt x="510943" y="3023109"/>
                  <a:pt x="500745" y="3009690"/>
                </a:cubicBezTo>
                <a:cubicBezTo>
                  <a:pt x="497524" y="3005396"/>
                  <a:pt x="494304" y="3002713"/>
                  <a:pt x="488400" y="3003787"/>
                </a:cubicBezTo>
                <a:close/>
                <a:moveTo>
                  <a:pt x="734761" y="2998419"/>
                </a:moveTo>
                <a:cubicBezTo>
                  <a:pt x="622584" y="2995199"/>
                  <a:pt x="558712" y="3059607"/>
                  <a:pt x="576425" y="3158366"/>
                </a:cubicBezTo>
                <a:cubicBezTo>
                  <a:pt x="608629" y="3082686"/>
                  <a:pt x="655861" y="3027939"/>
                  <a:pt x="734761" y="2998419"/>
                </a:cubicBezTo>
                <a:close/>
                <a:moveTo>
                  <a:pt x="631909" y="2996339"/>
                </a:moveTo>
                <a:cubicBezTo>
                  <a:pt x="623254" y="2997346"/>
                  <a:pt x="615069" y="2999761"/>
                  <a:pt x="607018" y="3003249"/>
                </a:cubicBezTo>
                <a:cubicBezTo>
                  <a:pt x="565153" y="3020962"/>
                  <a:pt x="563006" y="3033306"/>
                  <a:pt x="569984" y="3079466"/>
                </a:cubicBezTo>
                <a:cubicBezTo>
                  <a:pt x="589306" y="3041894"/>
                  <a:pt x="620437" y="3016668"/>
                  <a:pt x="659618" y="2997882"/>
                </a:cubicBezTo>
                <a:cubicBezTo>
                  <a:pt x="649689" y="2995735"/>
                  <a:pt x="640564" y="2995333"/>
                  <a:pt x="631909" y="2996339"/>
                </a:cubicBezTo>
                <a:close/>
                <a:moveTo>
                  <a:pt x="785751" y="2995735"/>
                </a:moveTo>
                <a:cubicBezTo>
                  <a:pt x="764282" y="2994662"/>
                  <a:pt x="748716" y="3000566"/>
                  <a:pt x="732614" y="3006470"/>
                </a:cubicBezTo>
                <a:cubicBezTo>
                  <a:pt x="655324" y="3034380"/>
                  <a:pt x="608629" y="3091811"/>
                  <a:pt x="580718" y="3166416"/>
                </a:cubicBezTo>
                <a:cubicBezTo>
                  <a:pt x="577498" y="3176078"/>
                  <a:pt x="581255" y="3188423"/>
                  <a:pt x="588233" y="3195937"/>
                </a:cubicBezTo>
                <a:cubicBezTo>
                  <a:pt x="640833" y="3117574"/>
                  <a:pt x="695042" y="3041894"/>
                  <a:pt x="785751" y="2995735"/>
                </a:cubicBezTo>
                <a:close/>
                <a:moveTo>
                  <a:pt x="524789" y="2995073"/>
                </a:moveTo>
                <a:cubicBezTo>
                  <a:pt x="518423" y="2993790"/>
                  <a:pt x="511077" y="3000432"/>
                  <a:pt x="503429" y="3001639"/>
                </a:cubicBezTo>
                <a:cubicBezTo>
                  <a:pt x="511480" y="3010764"/>
                  <a:pt x="513626" y="3020962"/>
                  <a:pt x="516847" y="3033843"/>
                </a:cubicBezTo>
                <a:cubicBezTo>
                  <a:pt x="525972" y="3022035"/>
                  <a:pt x="541000" y="3013984"/>
                  <a:pt x="530802" y="2999492"/>
                </a:cubicBezTo>
                <a:cubicBezTo>
                  <a:pt x="528923" y="2996809"/>
                  <a:pt x="526911" y="2995501"/>
                  <a:pt x="524789" y="2995073"/>
                </a:cubicBezTo>
                <a:close/>
                <a:moveTo>
                  <a:pt x="614532" y="2994125"/>
                </a:moveTo>
                <a:cubicBezTo>
                  <a:pt x="587696" y="2988758"/>
                  <a:pt x="572131" y="2997882"/>
                  <a:pt x="569984" y="3017741"/>
                </a:cubicBezTo>
                <a:cubicBezTo>
                  <a:pt x="582865" y="3008080"/>
                  <a:pt x="595747" y="3000029"/>
                  <a:pt x="614532" y="2994125"/>
                </a:cubicBezTo>
                <a:close/>
                <a:moveTo>
                  <a:pt x="553882" y="2988758"/>
                </a:moveTo>
                <a:cubicBezTo>
                  <a:pt x="546367" y="2988758"/>
                  <a:pt x="539927" y="2987684"/>
                  <a:pt x="537243" y="2995199"/>
                </a:cubicBezTo>
                <a:cubicBezTo>
                  <a:pt x="536706" y="2996809"/>
                  <a:pt x="539927" y="3002176"/>
                  <a:pt x="540463" y="3002176"/>
                </a:cubicBezTo>
                <a:cubicBezTo>
                  <a:pt x="547441" y="3001103"/>
                  <a:pt x="549588" y="2994662"/>
                  <a:pt x="553882" y="2988758"/>
                </a:cubicBezTo>
                <a:close/>
                <a:moveTo>
                  <a:pt x="604267" y="2970844"/>
                </a:moveTo>
                <a:cubicBezTo>
                  <a:pt x="602724" y="2971180"/>
                  <a:pt x="601114" y="2972119"/>
                  <a:pt x="599504" y="2972656"/>
                </a:cubicBezTo>
                <a:cubicBezTo>
                  <a:pt x="595210" y="2973729"/>
                  <a:pt x="591453" y="2975876"/>
                  <a:pt x="583402" y="2978560"/>
                </a:cubicBezTo>
                <a:cubicBezTo>
                  <a:pt x="590916" y="2980706"/>
                  <a:pt x="595210" y="2981780"/>
                  <a:pt x="599504" y="2982854"/>
                </a:cubicBezTo>
                <a:cubicBezTo>
                  <a:pt x="602724" y="2983390"/>
                  <a:pt x="606482" y="2983390"/>
                  <a:pt x="607555" y="2979097"/>
                </a:cubicBezTo>
                <a:cubicBezTo>
                  <a:pt x="608629" y="2976950"/>
                  <a:pt x="609702" y="2973729"/>
                  <a:pt x="608629" y="2972656"/>
                </a:cubicBezTo>
                <a:cubicBezTo>
                  <a:pt x="607287" y="2970777"/>
                  <a:pt x="605811" y="2970509"/>
                  <a:pt x="604267" y="2970844"/>
                </a:cubicBezTo>
                <a:close/>
                <a:moveTo>
                  <a:pt x="543684" y="2968898"/>
                </a:moveTo>
                <a:cubicBezTo>
                  <a:pt x="540463" y="2970509"/>
                  <a:pt x="539927" y="2977486"/>
                  <a:pt x="542610" y="2979633"/>
                </a:cubicBezTo>
                <a:cubicBezTo>
                  <a:pt x="547441" y="2983927"/>
                  <a:pt x="552271" y="2979097"/>
                  <a:pt x="560323" y="2976413"/>
                </a:cubicBezTo>
                <a:cubicBezTo>
                  <a:pt x="552808" y="2972656"/>
                  <a:pt x="549588" y="2966215"/>
                  <a:pt x="543684" y="2968898"/>
                </a:cubicBezTo>
                <a:close/>
                <a:moveTo>
                  <a:pt x="637612" y="2961384"/>
                </a:moveTo>
                <a:cubicBezTo>
                  <a:pt x="627951" y="2961921"/>
                  <a:pt x="619900" y="2965141"/>
                  <a:pt x="616679" y="2974803"/>
                </a:cubicBezTo>
                <a:cubicBezTo>
                  <a:pt x="615069" y="2978560"/>
                  <a:pt x="611312" y="2984464"/>
                  <a:pt x="619363" y="2985000"/>
                </a:cubicBezTo>
                <a:cubicBezTo>
                  <a:pt x="624193" y="2985537"/>
                  <a:pt x="631171" y="2989831"/>
                  <a:pt x="633318" y="2980170"/>
                </a:cubicBezTo>
                <a:cubicBezTo>
                  <a:pt x="634392" y="2974266"/>
                  <a:pt x="636002" y="2968362"/>
                  <a:pt x="637612" y="2961384"/>
                </a:cubicBezTo>
                <a:close/>
                <a:moveTo>
                  <a:pt x="518457" y="2950113"/>
                </a:moveTo>
                <a:cubicBezTo>
                  <a:pt x="515773" y="2964604"/>
                  <a:pt x="511480" y="2978023"/>
                  <a:pt x="505576" y="2991441"/>
                </a:cubicBezTo>
                <a:cubicBezTo>
                  <a:pt x="516310" y="2986611"/>
                  <a:pt x="532949" y="2992515"/>
                  <a:pt x="535633" y="2975876"/>
                </a:cubicBezTo>
                <a:cubicBezTo>
                  <a:pt x="537780" y="2963531"/>
                  <a:pt x="531339" y="2954407"/>
                  <a:pt x="518457" y="2950113"/>
                </a:cubicBezTo>
                <a:close/>
                <a:moveTo>
                  <a:pt x="672500" y="2949576"/>
                </a:moveTo>
                <a:cubicBezTo>
                  <a:pt x="657471" y="2951187"/>
                  <a:pt x="648347" y="2958701"/>
                  <a:pt x="642443" y="2970509"/>
                </a:cubicBezTo>
                <a:cubicBezTo>
                  <a:pt x="639759" y="2975876"/>
                  <a:pt x="637612" y="2982317"/>
                  <a:pt x="641369" y="2986074"/>
                </a:cubicBezTo>
                <a:cubicBezTo>
                  <a:pt x="645663" y="2990905"/>
                  <a:pt x="653177" y="2988758"/>
                  <a:pt x="659618" y="2988758"/>
                </a:cubicBezTo>
                <a:cubicBezTo>
                  <a:pt x="667132" y="2988758"/>
                  <a:pt x="664985" y="2981780"/>
                  <a:pt x="665522" y="2976950"/>
                </a:cubicBezTo>
                <a:cubicBezTo>
                  <a:pt x="666059" y="2967825"/>
                  <a:pt x="669279" y="2959774"/>
                  <a:pt x="672500" y="2949576"/>
                </a:cubicBezTo>
                <a:close/>
                <a:moveTo>
                  <a:pt x="605408" y="2942599"/>
                </a:moveTo>
                <a:cubicBezTo>
                  <a:pt x="596821" y="2950113"/>
                  <a:pt x="588233" y="2957090"/>
                  <a:pt x="582865" y="2968898"/>
                </a:cubicBezTo>
                <a:cubicBezTo>
                  <a:pt x="613996" y="2960848"/>
                  <a:pt x="613996" y="2960848"/>
                  <a:pt x="605408" y="2942599"/>
                </a:cubicBezTo>
                <a:close/>
                <a:moveTo>
                  <a:pt x="567837" y="2940452"/>
                </a:moveTo>
                <a:cubicBezTo>
                  <a:pt x="561932" y="2946893"/>
                  <a:pt x="569984" y="2952796"/>
                  <a:pt x="570520" y="2959237"/>
                </a:cubicBezTo>
                <a:cubicBezTo>
                  <a:pt x="572131" y="2952796"/>
                  <a:pt x="579645" y="2947966"/>
                  <a:pt x="575888" y="2940988"/>
                </a:cubicBezTo>
                <a:cubicBezTo>
                  <a:pt x="575351" y="2939915"/>
                  <a:pt x="568910" y="2939378"/>
                  <a:pt x="567837" y="2940452"/>
                </a:cubicBezTo>
                <a:close/>
                <a:moveTo>
                  <a:pt x="720269" y="2931327"/>
                </a:moveTo>
                <a:cubicBezTo>
                  <a:pt x="711681" y="2934011"/>
                  <a:pt x="705777" y="2936158"/>
                  <a:pt x="699873" y="2938305"/>
                </a:cubicBezTo>
                <a:cubicBezTo>
                  <a:pt x="681087" y="2945282"/>
                  <a:pt x="670890" y="2961384"/>
                  <a:pt x="671426" y="2981244"/>
                </a:cubicBezTo>
                <a:cubicBezTo>
                  <a:pt x="671963" y="2993052"/>
                  <a:pt x="680014" y="2989831"/>
                  <a:pt x="685918" y="2989831"/>
                </a:cubicBezTo>
                <a:cubicBezTo>
                  <a:pt x="690749" y="2989831"/>
                  <a:pt x="699873" y="2994662"/>
                  <a:pt x="698800" y="2983927"/>
                </a:cubicBezTo>
                <a:cubicBezTo>
                  <a:pt x="697189" y="2963531"/>
                  <a:pt x="706851" y="2947966"/>
                  <a:pt x="720269" y="2931327"/>
                </a:cubicBezTo>
                <a:close/>
                <a:moveTo>
                  <a:pt x="552271" y="2925423"/>
                </a:moveTo>
                <a:cubicBezTo>
                  <a:pt x="545294" y="2934011"/>
                  <a:pt x="537780" y="2939915"/>
                  <a:pt x="525972" y="2947429"/>
                </a:cubicBezTo>
                <a:cubicBezTo>
                  <a:pt x="536706" y="2947966"/>
                  <a:pt x="539390" y="2960848"/>
                  <a:pt x="549588" y="2952796"/>
                </a:cubicBezTo>
                <a:cubicBezTo>
                  <a:pt x="560323" y="2945282"/>
                  <a:pt x="557102" y="2936695"/>
                  <a:pt x="552271" y="2925423"/>
                </a:cubicBezTo>
                <a:close/>
                <a:moveTo>
                  <a:pt x="474981" y="2913078"/>
                </a:moveTo>
                <a:cubicBezTo>
                  <a:pt x="479813" y="2947966"/>
                  <a:pt x="474981" y="2977486"/>
                  <a:pt x="449755" y="3004860"/>
                </a:cubicBezTo>
                <a:cubicBezTo>
                  <a:pt x="458880" y="3003249"/>
                  <a:pt x="462637" y="3002176"/>
                  <a:pt x="466394" y="3001639"/>
                </a:cubicBezTo>
                <a:cubicBezTo>
                  <a:pt x="495378" y="2995735"/>
                  <a:pt x="505576" y="2985537"/>
                  <a:pt x="510943" y="2956554"/>
                </a:cubicBezTo>
                <a:cubicBezTo>
                  <a:pt x="512017" y="2949576"/>
                  <a:pt x="510943" y="2943672"/>
                  <a:pt x="506112" y="2938841"/>
                </a:cubicBezTo>
                <a:cubicBezTo>
                  <a:pt x="496988" y="2930791"/>
                  <a:pt x="487327" y="2923276"/>
                  <a:pt x="474981" y="2913078"/>
                </a:cubicBezTo>
                <a:close/>
                <a:moveTo>
                  <a:pt x="605677" y="2912139"/>
                </a:moveTo>
                <a:cubicBezTo>
                  <a:pt x="602993" y="2911871"/>
                  <a:pt x="600578" y="2913078"/>
                  <a:pt x="598967" y="2917909"/>
                </a:cubicBezTo>
                <a:cubicBezTo>
                  <a:pt x="597357" y="2922203"/>
                  <a:pt x="591453" y="2927033"/>
                  <a:pt x="596821" y="2930791"/>
                </a:cubicBezTo>
                <a:cubicBezTo>
                  <a:pt x="603798" y="2935621"/>
                  <a:pt x="608092" y="2928107"/>
                  <a:pt x="612923" y="2924886"/>
                </a:cubicBezTo>
                <a:cubicBezTo>
                  <a:pt x="615606" y="2923276"/>
                  <a:pt x="618290" y="2921666"/>
                  <a:pt x="622047" y="2919519"/>
                </a:cubicBezTo>
                <a:cubicBezTo>
                  <a:pt x="617216" y="2916836"/>
                  <a:pt x="615606" y="2915762"/>
                  <a:pt x="613996" y="2915225"/>
                </a:cubicBezTo>
                <a:cubicBezTo>
                  <a:pt x="611312" y="2914152"/>
                  <a:pt x="608360" y="2912407"/>
                  <a:pt x="605677" y="2912139"/>
                </a:cubicBezTo>
                <a:close/>
                <a:moveTo>
                  <a:pt x="639222" y="2912005"/>
                </a:moveTo>
                <a:cubicBezTo>
                  <a:pt x="631171" y="2918445"/>
                  <a:pt x="624731" y="2923813"/>
                  <a:pt x="618826" y="2929717"/>
                </a:cubicBezTo>
                <a:cubicBezTo>
                  <a:pt x="611312" y="2937231"/>
                  <a:pt x="612923" y="2956017"/>
                  <a:pt x="620973" y="2956017"/>
                </a:cubicBezTo>
                <a:cubicBezTo>
                  <a:pt x="631171" y="2956017"/>
                  <a:pt x="642443" y="2952796"/>
                  <a:pt x="649957" y="2946356"/>
                </a:cubicBezTo>
                <a:cubicBezTo>
                  <a:pt x="654251" y="2943135"/>
                  <a:pt x="645663" y="2936695"/>
                  <a:pt x="644590" y="2931327"/>
                </a:cubicBezTo>
                <a:cubicBezTo>
                  <a:pt x="643516" y="2925423"/>
                  <a:pt x="641369" y="2920056"/>
                  <a:pt x="639222" y="2912005"/>
                </a:cubicBezTo>
                <a:close/>
                <a:moveTo>
                  <a:pt x="557102" y="2909858"/>
                </a:moveTo>
                <a:cubicBezTo>
                  <a:pt x="561396" y="2921129"/>
                  <a:pt x="558712" y="2931864"/>
                  <a:pt x="571057" y="2933474"/>
                </a:cubicBezTo>
                <a:cubicBezTo>
                  <a:pt x="583939" y="2935085"/>
                  <a:pt x="586622" y="2924886"/>
                  <a:pt x="590916" y="2914689"/>
                </a:cubicBezTo>
                <a:cubicBezTo>
                  <a:pt x="580181" y="2915225"/>
                  <a:pt x="570520" y="2916298"/>
                  <a:pt x="557102" y="2909858"/>
                </a:cubicBezTo>
                <a:close/>
                <a:moveTo>
                  <a:pt x="802389" y="2902880"/>
                </a:moveTo>
                <a:cubicBezTo>
                  <a:pt x="780920" y="2909321"/>
                  <a:pt x="758377" y="2913615"/>
                  <a:pt x="739055" y="2925423"/>
                </a:cubicBezTo>
                <a:cubicBezTo>
                  <a:pt x="722416" y="2935621"/>
                  <a:pt x="710071" y="2951187"/>
                  <a:pt x="705777" y="2971046"/>
                </a:cubicBezTo>
                <a:cubicBezTo>
                  <a:pt x="703094" y="2986074"/>
                  <a:pt x="706851" y="2990368"/>
                  <a:pt x="722416" y="2990368"/>
                </a:cubicBezTo>
                <a:cubicBezTo>
                  <a:pt x="728857" y="2990368"/>
                  <a:pt x="735298" y="2989831"/>
                  <a:pt x="741739" y="2990368"/>
                </a:cubicBezTo>
                <a:cubicBezTo>
                  <a:pt x="748716" y="2990905"/>
                  <a:pt x="751936" y="2988221"/>
                  <a:pt x="753010" y="2980706"/>
                </a:cubicBezTo>
                <a:cubicBezTo>
                  <a:pt x="754620" y="2965141"/>
                  <a:pt x="762135" y="2951723"/>
                  <a:pt x="771259" y="2938841"/>
                </a:cubicBezTo>
                <a:cubicBezTo>
                  <a:pt x="780383" y="2925960"/>
                  <a:pt x="791655" y="2914689"/>
                  <a:pt x="802389" y="2902880"/>
                </a:cubicBezTo>
                <a:close/>
                <a:moveTo>
                  <a:pt x="544757" y="2893756"/>
                </a:moveTo>
                <a:cubicBezTo>
                  <a:pt x="535096" y="2911468"/>
                  <a:pt x="519531" y="2918982"/>
                  <a:pt x="498061" y="2922739"/>
                </a:cubicBezTo>
                <a:cubicBezTo>
                  <a:pt x="510943" y="2929717"/>
                  <a:pt x="516310" y="2945282"/>
                  <a:pt x="531875" y="2936158"/>
                </a:cubicBezTo>
                <a:cubicBezTo>
                  <a:pt x="547441" y="2927033"/>
                  <a:pt x="552271" y="2913078"/>
                  <a:pt x="544757" y="2893756"/>
                </a:cubicBezTo>
                <a:close/>
                <a:moveTo>
                  <a:pt x="441704" y="2886241"/>
                </a:moveTo>
                <a:cubicBezTo>
                  <a:pt x="447071" y="2932400"/>
                  <a:pt x="433653" y="2972656"/>
                  <a:pt x="404670" y="3008617"/>
                </a:cubicBezTo>
                <a:cubicBezTo>
                  <a:pt x="440631" y="3010764"/>
                  <a:pt x="454049" y="3000566"/>
                  <a:pt x="465857" y="2964604"/>
                </a:cubicBezTo>
                <a:cubicBezTo>
                  <a:pt x="475518" y="2935085"/>
                  <a:pt x="474981" y="2901807"/>
                  <a:pt x="441704" y="2886241"/>
                </a:cubicBezTo>
                <a:close/>
                <a:moveTo>
                  <a:pt x="553345" y="2882485"/>
                </a:moveTo>
                <a:cubicBezTo>
                  <a:pt x="552808" y="2899660"/>
                  <a:pt x="560859" y="2906637"/>
                  <a:pt x="574278" y="2908248"/>
                </a:cubicBezTo>
                <a:cubicBezTo>
                  <a:pt x="590380" y="2910395"/>
                  <a:pt x="600577" y="2903417"/>
                  <a:pt x="607018" y="2885705"/>
                </a:cubicBezTo>
                <a:cubicBezTo>
                  <a:pt x="588769" y="2889999"/>
                  <a:pt x="571594" y="2889462"/>
                  <a:pt x="553345" y="2882485"/>
                </a:cubicBezTo>
                <a:close/>
                <a:moveTo>
                  <a:pt x="687528" y="2876044"/>
                </a:moveTo>
                <a:cubicBezTo>
                  <a:pt x="676794" y="2884094"/>
                  <a:pt x="668206" y="2889999"/>
                  <a:pt x="660155" y="2895903"/>
                </a:cubicBezTo>
                <a:cubicBezTo>
                  <a:pt x="645663" y="2906101"/>
                  <a:pt x="644053" y="2924350"/>
                  <a:pt x="655324" y="2937768"/>
                </a:cubicBezTo>
                <a:cubicBezTo>
                  <a:pt x="664449" y="2947966"/>
                  <a:pt x="672500" y="2937768"/>
                  <a:pt x="681087" y="2936158"/>
                </a:cubicBezTo>
                <a:cubicBezTo>
                  <a:pt x="685918" y="2935621"/>
                  <a:pt x="689675" y="2933474"/>
                  <a:pt x="686992" y="2927033"/>
                </a:cubicBezTo>
                <a:cubicBezTo>
                  <a:pt x="680014" y="2911468"/>
                  <a:pt x="682161" y="2895366"/>
                  <a:pt x="687528" y="2876044"/>
                </a:cubicBezTo>
                <a:close/>
                <a:moveTo>
                  <a:pt x="634928" y="2873360"/>
                </a:moveTo>
                <a:cubicBezTo>
                  <a:pt x="630634" y="2871750"/>
                  <a:pt x="628488" y="2874433"/>
                  <a:pt x="626341" y="2877117"/>
                </a:cubicBezTo>
                <a:cubicBezTo>
                  <a:pt x="621510" y="2883558"/>
                  <a:pt x="617216" y="2889999"/>
                  <a:pt x="612385" y="2896440"/>
                </a:cubicBezTo>
                <a:cubicBezTo>
                  <a:pt x="607018" y="2903954"/>
                  <a:pt x="610238" y="2907174"/>
                  <a:pt x="617753" y="2908784"/>
                </a:cubicBezTo>
                <a:cubicBezTo>
                  <a:pt x="623657" y="2909858"/>
                  <a:pt x="629025" y="2909858"/>
                  <a:pt x="634928" y="2905564"/>
                </a:cubicBezTo>
                <a:cubicBezTo>
                  <a:pt x="646200" y="2896440"/>
                  <a:pt x="658008" y="2887852"/>
                  <a:pt x="672500" y="2877117"/>
                </a:cubicBezTo>
                <a:cubicBezTo>
                  <a:pt x="657471" y="2877654"/>
                  <a:pt x="645663" y="2878727"/>
                  <a:pt x="634928" y="2873360"/>
                </a:cubicBezTo>
                <a:close/>
                <a:moveTo>
                  <a:pt x="953748" y="2857795"/>
                </a:moveTo>
                <a:cubicBezTo>
                  <a:pt x="919397" y="2864236"/>
                  <a:pt x="886120" y="2873360"/>
                  <a:pt x="853379" y="2884094"/>
                </a:cubicBezTo>
                <a:cubicBezTo>
                  <a:pt x="814197" y="2896440"/>
                  <a:pt x="786824" y="2923813"/>
                  <a:pt x="766965" y="2958701"/>
                </a:cubicBezTo>
                <a:cubicBezTo>
                  <a:pt x="762135" y="2966751"/>
                  <a:pt x="755694" y="2978560"/>
                  <a:pt x="760524" y="2986074"/>
                </a:cubicBezTo>
                <a:cubicBezTo>
                  <a:pt x="765355" y="2993588"/>
                  <a:pt x="777700" y="2988221"/>
                  <a:pt x="786824" y="2986611"/>
                </a:cubicBezTo>
                <a:cubicBezTo>
                  <a:pt x="796485" y="2985000"/>
                  <a:pt x="808294" y="2988221"/>
                  <a:pt x="814734" y="2976950"/>
                </a:cubicBezTo>
                <a:cubicBezTo>
                  <a:pt x="821175" y="2966215"/>
                  <a:pt x="830299" y="2958164"/>
                  <a:pt x="839961" y="2950113"/>
                </a:cubicBezTo>
                <a:cubicBezTo>
                  <a:pt x="877532" y="2918982"/>
                  <a:pt x="914030" y="2886241"/>
                  <a:pt x="953748" y="2857795"/>
                </a:cubicBezTo>
                <a:close/>
                <a:moveTo>
                  <a:pt x="725637" y="2852964"/>
                </a:moveTo>
                <a:cubicBezTo>
                  <a:pt x="690212" y="2866919"/>
                  <a:pt x="686992" y="2895366"/>
                  <a:pt x="690749" y="2917372"/>
                </a:cubicBezTo>
                <a:cubicBezTo>
                  <a:pt x="692896" y="2927033"/>
                  <a:pt x="697189" y="2932400"/>
                  <a:pt x="708461" y="2927033"/>
                </a:cubicBezTo>
                <a:cubicBezTo>
                  <a:pt x="718659" y="2922203"/>
                  <a:pt x="729931" y="2918445"/>
                  <a:pt x="743886" y="2913615"/>
                </a:cubicBezTo>
                <a:cubicBezTo>
                  <a:pt x="720806" y="2896976"/>
                  <a:pt x="715975" y="2877117"/>
                  <a:pt x="725637" y="2852964"/>
                </a:cubicBezTo>
                <a:close/>
                <a:moveTo>
                  <a:pt x="535633" y="2842229"/>
                </a:moveTo>
                <a:cubicBezTo>
                  <a:pt x="517920" y="2869603"/>
                  <a:pt x="492157" y="2883021"/>
                  <a:pt x="460490" y="2888388"/>
                </a:cubicBezTo>
                <a:cubicBezTo>
                  <a:pt x="484643" y="2915762"/>
                  <a:pt x="500208" y="2921129"/>
                  <a:pt x="520604" y="2909321"/>
                </a:cubicBezTo>
                <a:cubicBezTo>
                  <a:pt x="542610" y="2896976"/>
                  <a:pt x="546367" y="2880338"/>
                  <a:pt x="535633" y="2842229"/>
                </a:cubicBezTo>
                <a:close/>
                <a:moveTo>
                  <a:pt x="646200" y="2840082"/>
                </a:moveTo>
                <a:cubicBezTo>
                  <a:pt x="612385" y="2851354"/>
                  <a:pt x="579645" y="2854037"/>
                  <a:pt x="546367" y="2843840"/>
                </a:cubicBezTo>
                <a:cubicBezTo>
                  <a:pt x="546904" y="2871750"/>
                  <a:pt x="549051" y="2880874"/>
                  <a:pt x="586086" y="2881947"/>
                </a:cubicBezTo>
                <a:cubicBezTo>
                  <a:pt x="616143" y="2883021"/>
                  <a:pt x="629561" y="2861552"/>
                  <a:pt x="646200" y="2840082"/>
                </a:cubicBezTo>
                <a:close/>
                <a:moveTo>
                  <a:pt x="390178" y="2840082"/>
                </a:moveTo>
                <a:cubicBezTo>
                  <a:pt x="392325" y="2910931"/>
                  <a:pt x="364951" y="2968898"/>
                  <a:pt x="316645" y="3019888"/>
                </a:cubicBezTo>
                <a:cubicBezTo>
                  <a:pt x="329527" y="3018815"/>
                  <a:pt x="341335" y="3016131"/>
                  <a:pt x="352606" y="3016668"/>
                </a:cubicBezTo>
                <a:cubicBezTo>
                  <a:pt x="396618" y="3019351"/>
                  <a:pt x="414867" y="2991441"/>
                  <a:pt x="427749" y="2956017"/>
                </a:cubicBezTo>
                <a:cubicBezTo>
                  <a:pt x="430969" y="2946356"/>
                  <a:pt x="433116" y="2936158"/>
                  <a:pt x="434727" y="2925960"/>
                </a:cubicBezTo>
                <a:cubicBezTo>
                  <a:pt x="441704" y="2877117"/>
                  <a:pt x="428822" y="2869066"/>
                  <a:pt x="390178" y="2840082"/>
                </a:cubicBezTo>
                <a:close/>
                <a:moveTo>
                  <a:pt x="662503" y="2836929"/>
                </a:moveTo>
                <a:cubicBezTo>
                  <a:pt x="658410" y="2838338"/>
                  <a:pt x="655056" y="2841961"/>
                  <a:pt x="651567" y="2847060"/>
                </a:cubicBezTo>
                <a:cubicBezTo>
                  <a:pt x="648883" y="2850817"/>
                  <a:pt x="645127" y="2854574"/>
                  <a:pt x="641906" y="2858331"/>
                </a:cubicBezTo>
                <a:cubicBezTo>
                  <a:pt x="632781" y="2867456"/>
                  <a:pt x="638149" y="2870139"/>
                  <a:pt x="647810" y="2871213"/>
                </a:cubicBezTo>
                <a:cubicBezTo>
                  <a:pt x="675184" y="2874970"/>
                  <a:pt x="697189" y="2861552"/>
                  <a:pt x="721879" y="2844913"/>
                </a:cubicBezTo>
                <a:cubicBezTo>
                  <a:pt x="704704" y="2842766"/>
                  <a:pt x="689675" y="2847060"/>
                  <a:pt x="677867" y="2840082"/>
                </a:cubicBezTo>
                <a:cubicBezTo>
                  <a:pt x="671426" y="2836325"/>
                  <a:pt x="666596" y="2835520"/>
                  <a:pt x="662503" y="2836929"/>
                </a:cubicBezTo>
                <a:close/>
                <a:moveTo>
                  <a:pt x="807757" y="2803585"/>
                </a:moveTo>
                <a:cubicBezTo>
                  <a:pt x="786824" y="2815393"/>
                  <a:pt x="767502" y="2826127"/>
                  <a:pt x="748716" y="2837935"/>
                </a:cubicBezTo>
                <a:cubicBezTo>
                  <a:pt x="735298" y="2846523"/>
                  <a:pt x="728320" y="2859942"/>
                  <a:pt x="727783" y="2875507"/>
                </a:cubicBezTo>
                <a:cubicBezTo>
                  <a:pt x="727246" y="2893219"/>
                  <a:pt x="744959" y="2913078"/>
                  <a:pt x="757841" y="2908784"/>
                </a:cubicBezTo>
                <a:cubicBezTo>
                  <a:pt x="781993" y="2900733"/>
                  <a:pt x="805610" y="2891609"/>
                  <a:pt x="831373" y="2882485"/>
                </a:cubicBezTo>
                <a:cubicBezTo>
                  <a:pt x="806147" y="2861015"/>
                  <a:pt x="809367" y="2832568"/>
                  <a:pt x="807757" y="2803585"/>
                </a:cubicBezTo>
                <a:close/>
                <a:moveTo>
                  <a:pt x="338651" y="2781042"/>
                </a:moveTo>
                <a:lnTo>
                  <a:pt x="333821" y="2785872"/>
                </a:lnTo>
                <a:cubicBezTo>
                  <a:pt x="324160" y="2874433"/>
                  <a:pt x="289809" y="2952796"/>
                  <a:pt x="231841" y="3024182"/>
                </a:cubicBezTo>
                <a:cubicBezTo>
                  <a:pt x="249553" y="3023109"/>
                  <a:pt x="262972" y="3021498"/>
                  <a:pt x="276390" y="3022035"/>
                </a:cubicBezTo>
                <a:cubicBezTo>
                  <a:pt x="296249" y="3023109"/>
                  <a:pt x="312351" y="3015057"/>
                  <a:pt x="324696" y="3000566"/>
                </a:cubicBezTo>
                <a:cubicBezTo>
                  <a:pt x="362804" y="2955480"/>
                  <a:pt x="386421" y="2903954"/>
                  <a:pt x="383200" y="2843303"/>
                </a:cubicBezTo>
                <a:cubicBezTo>
                  <a:pt x="382663" y="2836326"/>
                  <a:pt x="382127" y="2829885"/>
                  <a:pt x="376760" y="2823980"/>
                </a:cubicBezTo>
                <a:cubicBezTo>
                  <a:pt x="363878" y="2810025"/>
                  <a:pt x="351533" y="2795534"/>
                  <a:pt x="338651" y="2781042"/>
                </a:cubicBezTo>
                <a:close/>
                <a:moveTo>
                  <a:pt x="529192" y="2768160"/>
                </a:moveTo>
                <a:cubicBezTo>
                  <a:pt x="503429" y="2821834"/>
                  <a:pt x="465320" y="2848134"/>
                  <a:pt x="406280" y="2842229"/>
                </a:cubicBezTo>
                <a:cubicBezTo>
                  <a:pt x="420235" y="2854574"/>
                  <a:pt x="432043" y="2865845"/>
                  <a:pt x="444388" y="2876580"/>
                </a:cubicBezTo>
                <a:cubicBezTo>
                  <a:pt x="449218" y="2880874"/>
                  <a:pt x="455123" y="2882485"/>
                  <a:pt x="461026" y="2881411"/>
                </a:cubicBezTo>
                <a:cubicBezTo>
                  <a:pt x="492157" y="2877117"/>
                  <a:pt x="516847" y="2862625"/>
                  <a:pt x="532412" y="2834178"/>
                </a:cubicBezTo>
                <a:cubicBezTo>
                  <a:pt x="534559" y="2829885"/>
                  <a:pt x="535096" y="2826127"/>
                  <a:pt x="534559" y="2821297"/>
                </a:cubicBezTo>
                <a:cubicBezTo>
                  <a:pt x="532949" y="2805195"/>
                  <a:pt x="531339" y="2788556"/>
                  <a:pt x="529192" y="2768160"/>
                </a:cubicBezTo>
                <a:close/>
                <a:moveTo>
                  <a:pt x="873775" y="2767623"/>
                </a:moveTo>
                <a:cubicBezTo>
                  <a:pt x="856600" y="2777821"/>
                  <a:pt x="841571" y="2785872"/>
                  <a:pt x="826543" y="2794460"/>
                </a:cubicBezTo>
                <a:cubicBezTo>
                  <a:pt x="821175" y="2797681"/>
                  <a:pt x="816881" y="2802511"/>
                  <a:pt x="816344" y="2808415"/>
                </a:cubicBezTo>
                <a:cubicBezTo>
                  <a:pt x="813661" y="2828274"/>
                  <a:pt x="814197" y="2848134"/>
                  <a:pt x="824932" y="2865845"/>
                </a:cubicBezTo>
                <a:cubicBezTo>
                  <a:pt x="830836" y="2876044"/>
                  <a:pt x="839424" y="2880874"/>
                  <a:pt x="852306" y="2876044"/>
                </a:cubicBezTo>
                <a:cubicBezTo>
                  <a:pt x="866261" y="2871213"/>
                  <a:pt x="880753" y="2867456"/>
                  <a:pt x="897928" y="2862089"/>
                </a:cubicBezTo>
                <a:cubicBezTo>
                  <a:pt x="867334" y="2835252"/>
                  <a:pt x="863577" y="2804121"/>
                  <a:pt x="873775" y="2767623"/>
                </a:cubicBezTo>
                <a:close/>
                <a:moveTo>
                  <a:pt x="727246" y="2760109"/>
                </a:moveTo>
                <a:cubicBezTo>
                  <a:pt x="665522" y="2784262"/>
                  <a:pt x="603798" y="2798217"/>
                  <a:pt x="539390" y="2770307"/>
                </a:cubicBezTo>
                <a:cubicBezTo>
                  <a:pt x="536706" y="2786946"/>
                  <a:pt x="542074" y="2801437"/>
                  <a:pt x="541537" y="2815930"/>
                </a:cubicBezTo>
                <a:cubicBezTo>
                  <a:pt x="541000" y="2832568"/>
                  <a:pt x="550661" y="2840082"/>
                  <a:pt x="564616" y="2841693"/>
                </a:cubicBezTo>
                <a:cubicBezTo>
                  <a:pt x="593063" y="2844913"/>
                  <a:pt x="620973" y="2844913"/>
                  <a:pt x="647273" y="2830958"/>
                </a:cubicBezTo>
                <a:cubicBezTo>
                  <a:pt x="678940" y="2813783"/>
                  <a:pt x="697726" y="2782115"/>
                  <a:pt x="727246" y="2760109"/>
                </a:cubicBezTo>
                <a:close/>
                <a:moveTo>
                  <a:pt x="752473" y="2750448"/>
                </a:moveTo>
                <a:cubicBezTo>
                  <a:pt x="726710" y="2770307"/>
                  <a:pt x="704167" y="2791776"/>
                  <a:pt x="682698" y="2813246"/>
                </a:cubicBezTo>
                <a:cubicBezTo>
                  <a:pt x="678404" y="2817539"/>
                  <a:pt x="669816" y="2821297"/>
                  <a:pt x="671963" y="2827738"/>
                </a:cubicBezTo>
                <a:cubicBezTo>
                  <a:pt x="674647" y="2835788"/>
                  <a:pt x="684308" y="2834715"/>
                  <a:pt x="691286" y="2836326"/>
                </a:cubicBezTo>
                <a:cubicBezTo>
                  <a:pt x="693433" y="2836862"/>
                  <a:pt x="695042" y="2836326"/>
                  <a:pt x="697189" y="2836862"/>
                </a:cubicBezTo>
                <a:cubicBezTo>
                  <a:pt x="742275" y="2843840"/>
                  <a:pt x="772332" y="2812172"/>
                  <a:pt x="812051" y="2792850"/>
                </a:cubicBezTo>
                <a:cubicBezTo>
                  <a:pt x="782530" y="2788019"/>
                  <a:pt x="761061" y="2778358"/>
                  <a:pt x="752473" y="2750448"/>
                </a:cubicBezTo>
                <a:close/>
                <a:moveTo>
                  <a:pt x="985952" y="2710730"/>
                </a:moveTo>
                <a:lnTo>
                  <a:pt x="936573" y="2734883"/>
                </a:lnTo>
                <a:cubicBezTo>
                  <a:pt x="921008" y="2742934"/>
                  <a:pt x="904906" y="2750984"/>
                  <a:pt x="889340" y="2759572"/>
                </a:cubicBezTo>
                <a:cubicBezTo>
                  <a:pt x="886120" y="2761183"/>
                  <a:pt x="883973" y="2764403"/>
                  <a:pt x="882363" y="2767086"/>
                </a:cubicBezTo>
                <a:cubicBezTo>
                  <a:pt x="867871" y="2793387"/>
                  <a:pt x="874849" y="2833105"/>
                  <a:pt x="897928" y="2852964"/>
                </a:cubicBezTo>
                <a:cubicBezTo>
                  <a:pt x="902759" y="2857258"/>
                  <a:pt x="907589" y="2859405"/>
                  <a:pt x="914030" y="2857795"/>
                </a:cubicBezTo>
                <a:lnTo>
                  <a:pt x="968777" y="2844913"/>
                </a:lnTo>
                <a:cubicBezTo>
                  <a:pt x="975218" y="2843303"/>
                  <a:pt x="976828" y="2841156"/>
                  <a:pt x="973071" y="2835252"/>
                </a:cubicBezTo>
                <a:cubicBezTo>
                  <a:pt x="967703" y="2826127"/>
                  <a:pt x="965020" y="2815930"/>
                  <a:pt x="963409" y="2805731"/>
                </a:cubicBezTo>
                <a:cubicBezTo>
                  <a:pt x="958579" y="2772991"/>
                  <a:pt x="967167" y="2742397"/>
                  <a:pt x="985952" y="2710730"/>
                </a:cubicBezTo>
                <a:close/>
                <a:moveTo>
                  <a:pt x="525435" y="2705362"/>
                </a:moveTo>
                <a:cubicBezTo>
                  <a:pt x="483033" y="2775674"/>
                  <a:pt x="415404" y="2782652"/>
                  <a:pt x="344555" y="2778358"/>
                </a:cubicBezTo>
                <a:cubicBezTo>
                  <a:pt x="356900" y="2791776"/>
                  <a:pt x="367635" y="2804658"/>
                  <a:pt x="379443" y="2816466"/>
                </a:cubicBezTo>
                <a:cubicBezTo>
                  <a:pt x="397692" y="2834178"/>
                  <a:pt x="419161" y="2839546"/>
                  <a:pt x="444924" y="2834715"/>
                </a:cubicBezTo>
                <a:cubicBezTo>
                  <a:pt x="495915" y="2825054"/>
                  <a:pt x="544221" y="2760109"/>
                  <a:pt x="525435" y="2705362"/>
                </a:cubicBezTo>
                <a:close/>
                <a:moveTo>
                  <a:pt x="1008521" y="2701391"/>
                </a:moveTo>
                <a:lnTo>
                  <a:pt x="992930" y="2713950"/>
                </a:lnTo>
                <a:cubicBezTo>
                  <a:pt x="968777" y="2749911"/>
                  <a:pt x="960726" y="2788019"/>
                  <a:pt x="977365" y="2829348"/>
                </a:cubicBezTo>
                <a:cubicBezTo>
                  <a:pt x="981122" y="2839009"/>
                  <a:pt x="986489" y="2841693"/>
                  <a:pt x="996687" y="2839009"/>
                </a:cubicBezTo>
                <a:lnTo>
                  <a:pt x="1071248" y="2825284"/>
                </a:lnTo>
                <a:lnTo>
                  <a:pt x="1054079" y="2803733"/>
                </a:lnTo>
                <a:lnTo>
                  <a:pt x="1008521" y="2701391"/>
                </a:lnTo>
                <a:close/>
                <a:moveTo>
                  <a:pt x="836472" y="2690065"/>
                </a:moveTo>
                <a:cubicBezTo>
                  <a:pt x="834996" y="2689931"/>
                  <a:pt x="833252" y="2690870"/>
                  <a:pt x="831373" y="2691944"/>
                </a:cubicBezTo>
                <a:lnTo>
                  <a:pt x="765355" y="2739713"/>
                </a:lnTo>
                <a:cubicBezTo>
                  <a:pt x="759988" y="2744007"/>
                  <a:pt x="759451" y="2748837"/>
                  <a:pt x="761598" y="2755278"/>
                </a:cubicBezTo>
                <a:cubicBezTo>
                  <a:pt x="769649" y="2775674"/>
                  <a:pt x="806683" y="2793387"/>
                  <a:pt x="826543" y="2784262"/>
                </a:cubicBezTo>
                <a:cubicBezTo>
                  <a:pt x="844254" y="2776211"/>
                  <a:pt x="860894" y="2765477"/>
                  <a:pt x="879679" y="2755278"/>
                </a:cubicBezTo>
                <a:cubicBezTo>
                  <a:pt x="859820" y="2738640"/>
                  <a:pt x="845865" y="2718780"/>
                  <a:pt x="839961" y="2694628"/>
                </a:cubicBezTo>
                <a:cubicBezTo>
                  <a:pt x="839156" y="2691407"/>
                  <a:pt x="837948" y="2690200"/>
                  <a:pt x="836472" y="2690065"/>
                </a:cubicBezTo>
                <a:close/>
                <a:moveTo>
                  <a:pt x="822249" y="2686576"/>
                </a:moveTo>
                <a:cubicBezTo>
                  <a:pt x="784140" y="2696775"/>
                  <a:pt x="748180" y="2704825"/>
                  <a:pt x="712218" y="2710193"/>
                </a:cubicBezTo>
                <a:cubicBezTo>
                  <a:pt x="655861" y="2718244"/>
                  <a:pt x="599504" y="2717707"/>
                  <a:pt x="544757" y="2700532"/>
                </a:cubicBezTo>
                <a:cubicBezTo>
                  <a:pt x="538316" y="2698385"/>
                  <a:pt x="536706" y="2699458"/>
                  <a:pt x="535633" y="2706436"/>
                </a:cubicBezTo>
                <a:cubicBezTo>
                  <a:pt x="529192" y="2759572"/>
                  <a:pt x="538316" y="2772991"/>
                  <a:pt x="590916" y="2777821"/>
                </a:cubicBezTo>
                <a:cubicBezTo>
                  <a:pt x="681087" y="2786409"/>
                  <a:pt x="753547" y="2744544"/>
                  <a:pt x="822249" y="2686576"/>
                </a:cubicBezTo>
                <a:close/>
                <a:moveTo>
                  <a:pt x="857136" y="2680136"/>
                </a:moveTo>
                <a:cubicBezTo>
                  <a:pt x="848012" y="2678526"/>
                  <a:pt x="843718" y="2682820"/>
                  <a:pt x="846401" y="2692481"/>
                </a:cubicBezTo>
                <a:cubicBezTo>
                  <a:pt x="851232" y="2713950"/>
                  <a:pt x="862503" y="2731662"/>
                  <a:pt x="879143" y="2746154"/>
                </a:cubicBezTo>
                <a:cubicBezTo>
                  <a:pt x="883436" y="2749911"/>
                  <a:pt x="888267" y="2751521"/>
                  <a:pt x="894171" y="2748301"/>
                </a:cubicBezTo>
                <a:cubicBezTo>
                  <a:pt x="923155" y="2733272"/>
                  <a:pt x="952138" y="2718780"/>
                  <a:pt x="981122" y="2704289"/>
                </a:cubicBezTo>
                <a:lnTo>
                  <a:pt x="980048" y="2702142"/>
                </a:lnTo>
                <a:lnTo>
                  <a:pt x="857136" y="2680136"/>
                </a:lnTo>
                <a:close/>
                <a:moveTo>
                  <a:pt x="195258" y="2637817"/>
                </a:moveTo>
                <a:lnTo>
                  <a:pt x="191223" y="2667425"/>
                </a:lnTo>
                <a:cubicBezTo>
                  <a:pt x="183552" y="2739537"/>
                  <a:pt x="177029" y="2876779"/>
                  <a:pt x="174608" y="2973614"/>
                </a:cubicBezTo>
                <a:cubicBezTo>
                  <a:pt x="174308" y="2990408"/>
                  <a:pt x="174009" y="3007202"/>
                  <a:pt x="173709" y="3023996"/>
                </a:cubicBezTo>
                <a:lnTo>
                  <a:pt x="199562" y="3024710"/>
                </a:lnTo>
                <a:cubicBezTo>
                  <a:pt x="229124" y="3023578"/>
                  <a:pt x="236269" y="3013313"/>
                  <a:pt x="262435" y="2971046"/>
                </a:cubicBezTo>
                <a:cubicBezTo>
                  <a:pt x="296249" y="2916298"/>
                  <a:pt x="320402" y="2857258"/>
                  <a:pt x="324696" y="2792313"/>
                </a:cubicBezTo>
                <a:cubicBezTo>
                  <a:pt x="325769" y="2779432"/>
                  <a:pt x="322013" y="2770844"/>
                  <a:pt x="312888" y="2762256"/>
                </a:cubicBezTo>
                <a:cubicBezTo>
                  <a:pt x="290345" y="2741324"/>
                  <a:pt x="269547" y="2718781"/>
                  <a:pt x="249017" y="2696037"/>
                </a:cubicBezTo>
                <a:lnTo>
                  <a:pt x="195258" y="2637817"/>
                </a:lnTo>
                <a:close/>
                <a:moveTo>
                  <a:pt x="926579" y="2634854"/>
                </a:moveTo>
                <a:lnTo>
                  <a:pt x="904637" y="2647865"/>
                </a:lnTo>
                <a:cubicBezTo>
                  <a:pt x="893500" y="2653702"/>
                  <a:pt x="882363" y="2659472"/>
                  <a:pt x="872165" y="2666718"/>
                </a:cubicBezTo>
                <a:cubicBezTo>
                  <a:pt x="868944" y="2668865"/>
                  <a:pt x="863041" y="2668865"/>
                  <a:pt x="864114" y="2675305"/>
                </a:cubicBezTo>
                <a:lnTo>
                  <a:pt x="985416" y="2696238"/>
                </a:lnTo>
                <a:cubicBezTo>
                  <a:pt x="990246" y="2697311"/>
                  <a:pt x="995077" y="2697848"/>
                  <a:pt x="999907" y="2695701"/>
                </a:cubicBezTo>
                <a:lnTo>
                  <a:pt x="1005077" y="2693656"/>
                </a:lnTo>
                <a:cubicBezTo>
                  <a:pt x="1005032" y="2693554"/>
                  <a:pt x="1004986" y="2693452"/>
                  <a:pt x="1004941" y="2693350"/>
                </a:cubicBezTo>
                <a:cubicBezTo>
                  <a:pt x="992835" y="2665576"/>
                  <a:pt x="975743" y="2644211"/>
                  <a:pt x="942984" y="2641363"/>
                </a:cubicBezTo>
                <a:lnTo>
                  <a:pt x="926579" y="2634854"/>
                </a:lnTo>
                <a:close/>
                <a:moveTo>
                  <a:pt x="522816" y="2344396"/>
                </a:moveTo>
                <a:cubicBezTo>
                  <a:pt x="503588" y="2340123"/>
                  <a:pt x="493618" y="2345109"/>
                  <a:pt x="487921" y="2365050"/>
                </a:cubicBezTo>
                <a:cubicBezTo>
                  <a:pt x="475814" y="2405641"/>
                  <a:pt x="452313" y="2439112"/>
                  <a:pt x="422403" y="2468309"/>
                </a:cubicBezTo>
                <a:cubicBezTo>
                  <a:pt x="393917" y="2496795"/>
                  <a:pt x="361158" y="2507478"/>
                  <a:pt x="321278" y="2494660"/>
                </a:cubicBezTo>
                <a:cubicBezTo>
                  <a:pt x="277124" y="2481129"/>
                  <a:pt x="254336" y="2491098"/>
                  <a:pt x="230835" y="2530980"/>
                </a:cubicBezTo>
                <a:cubicBezTo>
                  <a:pt x="224426" y="2542196"/>
                  <a:pt x="210004" y="2583857"/>
                  <a:pt x="201692" y="2611497"/>
                </a:cubicBezTo>
                <a:lnTo>
                  <a:pt x="196815" y="2629571"/>
                </a:lnTo>
                <a:lnTo>
                  <a:pt x="246266" y="2680404"/>
                </a:lnTo>
                <a:cubicBezTo>
                  <a:pt x="262301" y="2698385"/>
                  <a:pt x="278000" y="2716634"/>
                  <a:pt x="294639" y="2733809"/>
                </a:cubicBezTo>
                <a:cubicBezTo>
                  <a:pt x="333284" y="2772991"/>
                  <a:pt x="333284" y="2772454"/>
                  <a:pt x="388031" y="2772454"/>
                </a:cubicBezTo>
                <a:cubicBezTo>
                  <a:pt x="443851" y="2772454"/>
                  <a:pt x="487863" y="2750984"/>
                  <a:pt x="518994" y="2704289"/>
                </a:cubicBezTo>
                <a:cubicBezTo>
                  <a:pt x="522751" y="2698385"/>
                  <a:pt x="528655" y="2694091"/>
                  <a:pt x="529192" y="2686576"/>
                </a:cubicBezTo>
                <a:lnTo>
                  <a:pt x="557280" y="2350663"/>
                </a:lnTo>
                <a:lnTo>
                  <a:pt x="566494" y="2352338"/>
                </a:lnTo>
                <a:lnTo>
                  <a:pt x="537780" y="2673158"/>
                </a:lnTo>
                <a:cubicBezTo>
                  <a:pt x="535096" y="2687650"/>
                  <a:pt x="541000" y="2694091"/>
                  <a:pt x="553882" y="2697311"/>
                </a:cubicBezTo>
                <a:cubicBezTo>
                  <a:pt x="557639" y="2698385"/>
                  <a:pt x="561396" y="2699995"/>
                  <a:pt x="565153" y="2700532"/>
                </a:cubicBezTo>
                <a:cubicBezTo>
                  <a:pt x="616679" y="2710193"/>
                  <a:pt x="668206" y="2711803"/>
                  <a:pt x="720269" y="2703216"/>
                </a:cubicBezTo>
                <a:cubicBezTo>
                  <a:pt x="774613" y="2694360"/>
                  <a:pt x="827448" y="2682182"/>
                  <a:pt x="875603" y="2657626"/>
                </a:cubicBezTo>
                <a:lnTo>
                  <a:pt x="917713" y="2631336"/>
                </a:lnTo>
                <a:lnTo>
                  <a:pt x="893401" y="2621690"/>
                </a:lnTo>
                <a:cubicBezTo>
                  <a:pt x="880137" y="2610918"/>
                  <a:pt x="869989" y="2596141"/>
                  <a:pt x="862511" y="2577980"/>
                </a:cubicBezTo>
                <a:cubicBezTo>
                  <a:pt x="851117" y="2550208"/>
                  <a:pt x="839010" y="2522434"/>
                  <a:pt x="828328" y="2493947"/>
                </a:cubicBezTo>
                <a:cubicBezTo>
                  <a:pt x="814797" y="2457628"/>
                  <a:pt x="790584" y="2431279"/>
                  <a:pt x="757113" y="2412763"/>
                </a:cubicBezTo>
                <a:cubicBezTo>
                  <a:pt x="713474" y="2389162"/>
                  <a:pt x="598257" y="2362499"/>
                  <a:pt x="566494" y="2352338"/>
                </a:cubicBezTo>
                <a:cubicBezTo>
                  <a:pt x="566509" y="2352158"/>
                  <a:pt x="566523" y="2351978"/>
                  <a:pt x="566538" y="2351798"/>
                </a:cubicBezTo>
                <a:lnTo>
                  <a:pt x="557346" y="2349883"/>
                </a:lnTo>
                <a:lnTo>
                  <a:pt x="557280" y="2350663"/>
                </a:lnTo>
                <a:lnTo>
                  <a:pt x="522816" y="2344396"/>
                </a:lnTo>
                <a:close/>
                <a:moveTo>
                  <a:pt x="2287968" y="1632514"/>
                </a:moveTo>
                <a:cubicBezTo>
                  <a:pt x="2283606" y="1631001"/>
                  <a:pt x="2279333" y="1631179"/>
                  <a:pt x="2276129" y="1635808"/>
                </a:cubicBezTo>
                <a:cubicBezTo>
                  <a:pt x="2270431" y="1644353"/>
                  <a:pt x="2266158" y="1657884"/>
                  <a:pt x="2281825" y="1665718"/>
                </a:cubicBezTo>
                <a:cubicBezTo>
                  <a:pt x="2287524" y="1669279"/>
                  <a:pt x="2291796" y="1674976"/>
                  <a:pt x="2292509" y="1682097"/>
                </a:cubicBezTo>
                <a:cubicBezTo>
                  <a:pt x="2293932" y="1692780"/>
                  <a:pt x="2291083" y="1702037"/>
                  <a:pt x="2281825" y="1708447"/>
                </a:cubicBezTo>
                <a:cubicBezTo>
                  <a:pt x="2269009" y="1716280"/>
                  <a:pt x="2256900" y="1714856"/>
                  <a:pt x="2247642" y="1704174"/>
                </a:cubicBezTo>
                <a:cubicBezTo>
                  <a:pt x="2233400" y="1688507"/>
                  <a:pt x="2217020" y="1698477"/>
                  <a:pt x="2207050" y="1704886"/>
                </a:cubicBezTo>
                <a:cubicBezTo>
                  <a:pt x="2197081" y="1710583"/>
                  <a:pt x="2208474" y="1724114"/>
                  <a:pt x="2214884" y="1731948"/>
                </a:cubicBezTo>
                <a:cubicBezTo>
                  <a:pt x="2229838" y="1754736"/>
                  <a:pt x="2260462" y="1764707"/>
                  <a:pt x="2286099" y="1756161"/>
                </a:cubicBezTo>
                <a:cubicBezTo>
                  <a:pt x="2313872" y="1747615"/>
                  <a:pt x="2332389" y="1722690"/>
                  <a:pt x="2331677" y="1692067"/>
                </a:cubicBezTo>
                <a:cubicBezTo>
                  <a:pt x="2330964" y="1669991"/>
                  <a:pt x="2320993" y="1651475"/>
                  <a:pt x="2300341" y="1639368"/>
                </a:cubicBezTo>
                <a:cubicBezTo>
                  <a:pt x="2296781" y="1637232"/>
                  <a:pt x="2292330" y="1634027"/>
                  <a:pt x="2287968" y="1632514"/>
                </a:cubicBezTo>
                <a:close/>
                <a:moveTo>
                  <a:pt x="2080287" y="1631357"/>
                </a:moveTo>
                <a:cubicBezTo>
                  <a:pt x="2076727" y="1632425"/>
                  <a:pt x="2072810" y="1635096"/>
                  <a:pt x="2069605" y="1636520"/>
                </a:cubicBezTo>
                <a:cubicBezTo>
                  <a:pt x="2042543" y="1648626"/>
                  <a:pt x="2028300" y="1679249"/>
                  <a:pt x="2034709" y="1710583"/>
                </a:cubicBezTo>
                <a:cubicBezTo>
                  <a:pt x="2040407" y="1738357"/>
                  <a:pt x="2067468" y="1759722"/>
                  <a:pt x="2096666" y="1759722"/>
                </a:cubicBezTo>
                <a:cubicBezTo>
                  <a:pt x="2118744" y="1759722"/>
                  <a:pt x="2140820" y="1748327"/>
                  <a:pt x="2151502" y="1729811"/>
                </a:cubicBezTo>
                <a:cubicBezTo>
                  <a:pt x="2155776" y="1721978"/>
                  <a:pt x="2166458" y="1709871"/>
                  <a:pt x="2155776" y="1704174"/>
                </a:cubicBezTo>
                <a:cubicBezTo>
                  <a:pt x="2145805" y="1699189"/>
                  <a:pt x="2131562" y="1689931"/>
                  <a:pt x="2118744" y="1702037"/>
                </a:cubicBezTo>
                <a:cubicBezTo>
                  <a:pt x="2105212" y="1715568"/>
                  <a:pt x="2090257" y="1717705"/>
                  <a:pt x="2077438" y="1702750"/>
                </a:cubicBezTo>
                <a:cubicBezTo>
                  <a:pt x="2064620" y="1687082"/>
                  <a:pt x="2071741" y="1672839"/>
                  <a:pt x="2087408" y="1662869"/>
                </a:cubicBezTo>
                <a:cubicBezTo>
                  <a:pt x="2100227" y="1654323"/>
                  <a:pt x="2091681" y="1642929"/>
                  <a:pt x="2088833" y="1635808"/>
                </a:cubicBezTo>
                <a:cubicBezTo>
                  <a:pt x="2087053" y="1630823"/>
                  <a:pt x="2083848" y="1630289"/>
                  <a:pt x="2080287" y="1631357"/>
                </a:cubicBezTo>
                <a:close/>
                <a:moveTo>
                  <a:pt x="466913" y="673505"/>
                </a:moveTo>
                <a:cubicBezTo>
                  <a:pt x="446616" y="675207"/>
                  <a:pt x="434331" y="687225"/>
                  <a:pt x="425251" y="712862"/>
                </a:cubicBezTo>
                <a:cubicBezTo>
                  <a:pt x="419554" y="730665"/>
                  <a:pt x="420266" y="740636"/>
                  <a:pt x="443055" y="743484"/>
                </a:cubicBezTo>
                <a:cubicBezTo>
                  <a:pt x="480087" y="747757"/>
                  <a:pt x="516407" y="754879"/>
                  <a:pt x="552726" y="760576"/>
                </a:cubicBezTo>
                <a:cubicBezTo>
                  <a:pt x="563408" y="762712"/>
                  <a:pt x="571242" y="766273"/>
                  <a:pt x="576939" y="776243"/>
                </a:cubicBezTo>
                <a:cubicBezTo>
                  <a:pt x="608986" y="835351"/>
                  <a:pt x="641033" y="894460"/>
                  <a:pt x="667382" y="956417"/>
                </a:cubicBezTo>
                <a:cubicBezTo>
                  <a:pt x="675928" y="976357"/>
                  <a:pt x="675216" y="992024"/>
                  <a:pt x="655988" y="1004131"/>
                </a:cubicBezTo>
                <a:lnTo>
                  <a:pt x="589758" y="1048996"/>
                </a:lnTo>
                <a:cubicBezTo>
                  <a:pt x="567681" y="1060391"/>
                  <a:pt x="544893" y="1071785"/>
                  <a:pt x="522104" y="1082467"/>
                </a:cubicBezTo>
                <a:cubicBezTo>
                  <a:pt x="506436" y="1089589"/>
                  <a:pt x="492906" y="1088165"/>
                  <a:pt x="480087" y="1076058"/>
                </a:cubicBezTo>
                <a:cubicBezTo>
                  <a:pt x="452313" y="1050421"/>
                  <a:pt x="424539" y="1024783"/>
                  <a:pt x="401750" y="994161"/>
                </a:cubicBezTo>
                <a:cubicBezTo>
                  <a:pt x="362582" y="940750"/>
                  <a:pt x="368992" y="906566"/>
                  <a:pt x="425964" y="871671"/>
                </a:cubicBezTo>
                <a:cubicBezTo>
                  <a:pt x="436646" y="865262"/>
                  <a:pt x="448752" y="860277"/>
                  <a:pt x="460147" y="856004"/>
                </a:cubicBezTo>
                <a:cubicBezTo>
                  <a:pt x="469405" y="852443"/>
                  <a:pt x="480799" y="851019"/>
                  <a:pt x="489345" y="856716"/>
                </a:cubicBezTo>
                <a:cubicBezTo>
                  <a:pt x="520679" y="877368"/>
                  <a:pt x="546317" y="904430"/>
                  <a:pt x="558423" y="940750"/>
                </a:cubicBezTo>
                <a:cubicBezTo>
                  <a:pt x="564833" y="959265"/>
                  <a:pt x="556287" y="972796"/>
                  <a:pt x="536347" y="974933"/>
                </a:cubicBezTo>
                <a:cubicBezTo>
                  <a:pt x="512846" y="977069"/>
                  <a:pt x="490057" y="973508"/>
                  <a:pt x="466556" y="962826"/>
                </a:cubicBezTo>
                <a:cubicBezTo>
                  <a:pt x="479375" y="954993"/>
                  <a:pt x="497179" y="959978"/>
                  <a:pt x="499315" y="941462"/>
                </a:cubicBezTo>
                <a:cubicBezTo>
                  <a:pt x="501451" y="925082"/>
                  <a:pt x="480087" y="895884"/>
                  <a:pt x="463707" y="893748"/>
                </a:cubicBezTo>
                <a:cubicBezTo>
                  <a:pt x="448040" y="891611"/>
                  <a:pt x="430949" y="908703"/>
                  <a:pt x="430236" y="930779"/>
                </a:cubicBezTo>
                <a:cubicBezTo>
                  <a:pt x="428812" y="964250"/>
                  <a:pt x="441631" y="993449"/>
                  <a:pt x="465132" y="1016950"/>
                </a:cubicBezTo>
                <a:cubicBezTo>
                  <a:pt x="487208" y="1039026"/>
                  <a:pt x="530650" y="1041875"/>
                  <a:pt x="552014" y="1024071"/>
                </a:cubicBezTo>
                <a:cubicBezTo>
                  <a:pt x="572666" y="1006979"/>
                  <a:pt x="591894" y="987751"/>
                  <a:pt x="607562" y="965675"/>
                </a:cubicBezTo>
                <a:cubicBezTo>
                  <a:pt x="619668" y="948583"/>
                  <a:pt x="620380" y="930067"/>
                  <a:pt x="608274" y="913688"/>
                </a:cubicBezTo>
                <a:cubicBezTo>
                  <a:pt x="585485" y="884490"/>
                  <a:pt x="562696" y="856004"/>
                  <a:pt x="539195" y="826806"/>
                </a:cubicBezTo>
                <a:cubicBezTo>
                  <a:pt x="527089" y="811138"/>
                  <a:pt x="509285" y="804729"/>
                  <a:pt x="490769" y="801880"/>
                </a:cubicBezTo>
                <a:cubicBezTo>
                  <a:pt x="467980" y="798320"/>
                  <a:pt x="445192" y="796183"/>
                  <a:pt x="423115" y="792622"/>
                </a:cubicBezTo>
                <a:cubicBezTo>
                  <a:pt x="381810" y="785501"/>
                  <a:pt x="356885" y="806153"/>
                  <a:pt x="336233" y="838912"/>
                </a:cubicBezTo>
                <a:cubicBezTo>
                  <a:pt x="303474" y="890899"/>
                  <a:pt x="321278" y="945022"/>
                  <a:pt x="327687" y="998434"/>
                </a:cubicBezTo>
                <a:cubicBezTo>
                  <a:pt x="322702" y="1045436"/>
                  <a:pt x="339081" y="1079619"/>
                  <a:pt x="386083" y="1095998"/>
                </a:cubicBezTo>
                <a:cubicBezTo>
                  <a:pt x="398190" y="1100271"/>
                  <a:pt x="408160" y="1108105"/>
                  <a:pt x="419554" y="1113802"/>
                </a:cubicBezTo>
                <a:cubicBezTo>
                  <a:pt x="451601" y="1132318"/>
                  <a:pt x="485784" y="1148697"/>
                  <a:pt x="520679" y="1162228"/>
                </a:cubicBezTo>
                <a:cubicBezTo>
                  <a:pt x="542756" y="1170062"/>
                  <a:pt x="564121" y="1176471"/>
                  <a:pt x="584773" y="1159380"/>
                </a:cubicBezTo>
                <a:cubicBezTo>
                  <a:pt x="631775" y="1129469"/>
                  <a:pt x="676640" y="1098135"/>
                  <a:pt x="715808" y="1058254"/>
                </a:cubicBezTo>
                <a:cubicBezTo>
                  <a:pt x="722218" y="1053269"/>
                  <a:pt x="728627" y="1048284"/>
                  <a:pt x="735036" y="1042587"/>
                </a:cubicBezTo>
                <a:cubicBezTo>
                  <a:pt x="761386" y="1019086"/>
                  <a:pt x="790584" y="997009"/>
                  <a:pt x="786311" y="955705"/>
                </a:cubicBezTo>
                <a:cubicBezTo>
                  <a:pt x="782750" y="924370"/>
                  <a:pt x="774205" y="894460"/>
                  <a:pt x="757825" y="867398"/>
                </a:cubicBezTo>
                <a:cubicBezTo>
                  <a:pt x="749279" y="853155"/>
                  <a:pt x="740022" y="836776"/>
                  <a:pt x="724354" y="833927"/>
                </a:cubicBezTo>
                <a:cubicBezTo>
                  <a:pt x="695868" y="828230"/>
                  <a:pt x="685186" y="808290"/>
                  <a:pt x="678064" y="785501"/>
                </a:cubicBezTo>
                <a:cubicBezTo>
                  <a:pt x="666670" y="747757"/>
                  <a:pt x="648154" y="719983"/>
                  <a:pt x="604713" y="718559"/>
                </a:cubicBezTo>
                <a:cubicBezTo>
                  <a:pt x="601152" y="718559"/>
                  <a:pt x="598304" y="716422"/>
                  <a:pt x="595455" y="714286"/>
                </a:cubicBezTo>
                <a:cubicBezTo>
                  <a:pt x="564121" y="690073"/>
                  <a:pt x="527801" y="681527"/>
                  <a:pt x="490057" y="675118"/>
                </a:cubicBezTo>
                <a:cubicBezTo>
                  <a:pt x="481334" y="673516"/>
                  <a:pt x="473678" y="672937"/>
                  <a:pt x="466913" y="673505"/>
                </a:cubicBezTo>
                <a:close/>
                <a:moveTo>
                  <a:pt x="2511849" y="7120"/>
                </a:moveTo>
                <a:lnTo>
                  <a:pt x="2796710" y="7120"/>
                </a:lnTo>
                <a:cubicBezTo>
                  <a:pt x="2775345" y="27060"/>
                  <a:pt x="2752556" y="44864"/>
                  <a:pt x="2722646" y="52698"/>
                </a:cubicBezTo>
                <a:cubicBezTo>
                  <a:pt x="2719085" y="53410"/>
                  <a:pt x="2716949" y="56258"/>
                  <a:pt x="2714813" y="59107"/>
                </a:cubicBezTo>
                <a:cubicBezTo>
                  <a:pt x="2682766" y="101124"/>
                  <a:pt x="2663537" y="148126"/>
                  <a:pt x="2656416" y="200825"/>
                </a:cubicBezTo>
                <a:cubicBezTo>
                  <a:pt x="2656416" y="191567"/>
                  <a:pt x="2657128" y="183021"/>
                  <a:pt x="2654991" y="173763"/>
                </a:cubicBezTo>
                <a:cubicBezTo>
                  <a:pt x="2652855" y="165217"/>
                  <a:pt x="2649294" y="156671"/>
                  <a:pt x="2640749" y="155247"/>
                </a:cubicBezTo>
                <a:cubicBezTo>
                  <a:pt x="2633626" y="153823"/>
                  <a:pt x="2627217" y="160232"/>
                  <a:pt x="2622944" y="165929"/>
                </a:cubicBezTo>
                <a:cubicBezTo>
                  <a:pt x="2613686" y="178036"/>
                  <a:pt x="2603716" y="190142"/>
                  <a:pt x="2596595" y="202961"/>
                </a:cubicBezTo>
                <a:cubicBezTo>
                  <a:pt x="2586625" y="221477"/>
                  <a:pt x="2580215" y="242129"/>
                  <a:pt x="2587337" y="261357"/>
                </a:cubicBezTo>
                <a:cubicBezTo>
                  <a:pt x="2605853" y="311920"/>
                  <a:pt x="2626505" y="361770"/>
                  <a:pt x="2677068" y="390969"/>
                </a:cubicBezTo>
                <a:cubicBezTo>
                  <a:pt x="2692736" y="399514"/>
                  <a:pt x="2701994" y="413045"/>
                  <a:pt x="2700570" y="432273"/>
                </a:cubicBezTo>
                <a:cubicBezTo>
                  <a:pt x="2699857" y="438683"/>
                  <a:pt x="2699857" y="444380"/>
                  <a:pt x="2699857" y="450077"/>
                </a:cubicBezTo>
                <a:cubicBezTo>
                  <a:pt x="2699857" y="459335"/>
                  <a:pt x="2704130" y="469305"/>
                  <a:pt x="2710540" y="476427"/>
                </a:cubicBezTo>
                <a:cubicBezTo>
                  <a:pt x="2709827" y="487821"/>
                  <a:pt x="2709115" y="499215"/>
                  <a:pt x="2708403" y="510610"/>
                </a:cubicBezTo>
                <a:cubicBezTo>
                  <a:pt x="2704842" y="533399"/>
                  <a:pt x="2701994" y="556899"/>
                  <a:pt x="2698433" y="580400"/>
                </a:cubicBezTo>
                <a:cubicBezTo>
                  <a:pt x="2697009" y="591083"/>
                  <a:pt x="2695584" y="602477"/>
                  <a:pt x="2694160" y="613159"/>
                </a:cubicBezTo>
                <a:cubicBezTo>
                  <a:pt x="2691311" y="613159"/>
                  <a:pt x="2689174" y="612447"/>
                  <a:pt x="2686326" y="612447"/>
                </a:cubicBezTo>
                <a:lnTo>
                  <a:pt x="2686326" y="504913"/>
                </a:lnTo>
                <a:cubicBezTo>
                  <a:pt x="2688462" y="431561"/>
                  <a:pt x="2644309" y="382423"/>
                  <a:pt x="2592322" y="329012"/>
                </a:cubicBezTo>
                <a:cubicBezTo>
                  <a:pt x="2590185" y="363907"/>
                  <a:pt x="2588761" y="393105"/>
                  <a:pt x="2585913" y="421591"/>
                </a:cubicBezTo>
                <a:cubicBezTo>
                  <a:pt x="2585200" y="430137"/>
                  <a:pt x="2590897" y="442243"/>
                  <a:pt x="2576654" y="446516"/>
                </a:cubicBezTo>
                <a:cubicBezTo>
                  <a:pt x="2576654" y="432985"/>
                  <a:pt x="2577367" y="420167"/>
                  <a:pt x="2575942" y="406636"/>
                </a:cubicBezTo>
                <a:cubicBezTo>
                  <a:pt x="2569533" y="332572"/>
                  <a:pt x="2567397" y="258509"/>
                  <a:pt x="2549593" y="185870"/>
                </a:cubicBezTo>
                <a:cubicBezTo>
                  <a:pt x="2555290" y="148838"/>
                  <a:pt x="2583064" y="128185"/>
                  <a:pt x="2607277" y="105397"/>
                </a:cubicBezTo>
                <a:cubicBezTo>
                  <a:pt x="2619384" y="94002"/>
                  <a:pt x="2620808" y="84744"/>
                  <a:pt x="2612974" y="70501"/>
                </a:cubicBezTo>
                <a:cubicBezTo>
                  <a:pt x="2593746" y="37030"/>
                  <a:pt x="2566684" y="16378"/>
                  <a:pt x="2528228" y="15666"/>
                </a:cubicBezTo>
                <a:cubicBezTo>
                  <a:pt x="2516834" y="15666"/>
                  <a:pt x="2513273" y="11393"/>
                  <a:pt x="2511849" y="7120"/>
                </a:cubicBezTo>
                <a:close/>
                <a:moveTo>
                  <a:pt x="4362014" y="4984"/>
                </a:moveTo>
                <a:lnTo>
                  <a:pt x="4646875" y="4984"/>
                </a:lnTo>
                <a:cubicBezTo>
                  <a:pt x="4644025" y="7120"/>
                  <a:pt x="4611266" y="47001"/>
                  <a:pt x="4587053" y="51274"/>
                </a:cubicBezTo>
                <a:cubicBezTo>
                  <a:pt x="4574234" y="53410"/>
                  <a:pt x="4564265" y="61244"/>
                  <a:pt x="4555006" y="69790"/>
                </a:cubicBezTo>
                <a:cubicBezTo>
                  <a:pt x="4514414" y="106821"/>
                  <a:pt x="4500171" y="155248"/>
                  <a:pt x="4498748" y="207947"/>
                </a:cubicBezTo>
                <a:cubicBezTo>
                  <a:pt x="4496610" y="276313"/>
                  <a:pt x="4500171" y="344679"/>
                  <a:pt x="4498034" y="413046"/>
                </a:cubicBezTo>
                <a:cubicBezTo>
                  <a:pt x="4497322" y="437259"/>
                  <a:pt x="4501595" y="461472"/>
                  <a:pt x="4496610" y="484973"/>
                </a:cubicBezTo>
                <a:cubicBezTo>
                  <a:pt x="4495899" y="460760"/>
                  <a:pt x="4491625" y="363907"/>
                  <a:pt x="4486640" y="339694"/>
                </a:cubicBezTo>
                <a:cubicBezTo>
                  <a:pt x="4485928" y="321891"/>
                  <a:pt x="4489489" y="303375"/>
                  <a:pt x="4483080" y="285571"/>
                </a:cubicBezTo>
                <a:cubicBezTo>
                  <a:pt x="4485216" y="284147"/>
                  <a:pt x="4493050" y="275601"/>
                  <a:pt x="4493050" y="272040"/>
                </a:cubicBezTo>
                <a:cubicBezTo>
                  <a:pt x="4497322" y="191567"/>
                  <a:pt x="4492337" y="113231"/>
                  <a:pt x="4447472" y="42016"/>
                </a:cubicBezTo>
                <a:cubicBezTo>
                  <a:pt x="4431804" y="17091"/>
                  <a:pt x="4414000" y="4272"/>
                  <a:pt x="4385515" y="8545"/>
                </a:cubicBezTo>
                <a:cubicBezTo>
                  <a:pt x="4376256" y="9969"/>
                  <a:pt x="4369134" y="9257"/>
                  <a:pt x="4362014" y="4984"/>
                </a:cubicBezTo>
                <a:close/>
                <a:moveTo>
                  <a:pt x="3545890" y="4984"/>
                </a:moveTo>
                <a:lnTo>
                  <a:pt x="3564406" y="4984"/>
                </a:lnTo>
                <a:cubicBezTo>
                  <a:pt x="3566542" y="4984"/>
                  <a:pt x="3576512" y="121064"/>
                  <a:pt x="3576512" y="160233"/>
                </a:cubicBezTo>
                <a:cubicBezTo>
                  <a:pt x="3576512" y="163081"/>
                  <a:pt x="3575088" y="198689"/>
                  <a:pt x="3575088" y="197264"/>
                </a:cubicBezTo>
                <a:cubicBezTo>
                  <a:pt x="3575088" y="197264"/>
                  <a:pt x="3572240" y="301950"/>
                  <a:pt x="3570103" y="354649"/>
                </a:cubicBezTo>
                <a:cubicBezTo>
                  <a:pt x="3569391" y="356074"/>
                  <a:pt x="3566542" y="441532"/>
                  <a:pt x="3566542" y="441532"/>
                </a:cubicBezTo>
                <a:cubicBezTo>
                  <a:pt x="3566542" y="446517"/>
                  <a:pt x="3565830" y="451502"/>
                  <a:pt x="3565830" y="456487"/>
                </a:cubicBezTo>
                <a:lnTo>
                  <a:pt x="3560845" y="456487"/>
                </a:lnTo>
                <a:cubicBezTo>
                  <a:pt x="3560133" y="402363"/>
                  <a:pt x="3560845" y="348240"/>
                  <a:pt x="3550875" y="294829"/>
                </a:cubicBezTo>
                <a:cubicBezTo>
                  <a:pt x="3553011" y="227175"/>
                  <a:pt x="3530222" y="161657"/>
                  <a:pt x="3533783" y="94003"/>
                </a:cubicBezTo>
                <a:lnTo>
                  <a:pt x="3533783" y="91154"/>
                </a:lnTo>
                <a:lnTo>
                  <a:pt x="3534494" y="90442"/>
                </a:lnTo>
                <a:cubicBezTo>
                  <a:pt x="3538768" y="61956"/>
                  <a:pt x="3542328" y="33470"/>
                  <a:pt x="3545890" y="4984"/>
                </a:cubicBezTo>
                <a:close/>
                <a:moveTo>
                  <a:pt x="2835165" y="4273"/>
                </a:moveTo>
                <a:lnTo>
                  <a:pt x="3331534" y="4273"/>
                </a:lnTo>
                <a:lnTo>
                  <a:pt x="3235393" y="91867"/>
                </a:lnTo>
                <a:cubicBezTo>
                  <a:pt x="3221863" y="99701"/>
                  <a:pt x="3226847" y="110383"/>
                  <a:pt x="3231120" y="120353"/>
                </a:cubicBezTo>
                <a:cubicBezTo>
                  <a:pt x="3238954" y="137445"/>
                  <a:pt x="3250348" y="151688"/>
                  <a:pt x="3270288" y="150264"/>
                </a:cubicBezTo>
                <a:cubicBezTo>
                  <a:pt x="3296638" y="148127"/>
                  <a:pt x="3315155" y="160234"/>
                  <a:pt x="3334383" y="173765"/>
                </a:cubicBezTo>
                <a:cubicBezTo>
                  <a:pt x="3358595" y="192280"/>
                  <a:pt x="3382096" y="210796"/>
                  <a:pt x="3405598" y="229312"/>
                </a:cubicBezTo>
                <a:cubicBezTo>
                  <a:pt x="3426961" y="245692"/>
                  <a:pt x="3441204" y="264920"/>
                  <a:pt x="3435508" y="293406"/>
                </a:cubicBezTo>
                <a:cubicBezTo>
                  <a:pt x="3429099" y="326877"/>
                  <a:pt x="3469691" y="367469"/>
                  <a:pt x="3469691" y="367469"/>
                </a:cubicBezTo>
                <a:cubicBezTo>
                  <a:pt x="3471827" y="369606"/>
                  <a:pt x="3473964" y="372454"/>
                  <a:pt x="3476100" y="375303"/>
                </a:cubicBezTo>
                <a:cubicBezTo>
                  <a:pt x="3476100" y="375303"/>
                  <a:pt x="3522389" y="432987"/>
                  <a:pt x="3545890" y="461473"/>
                </a:cubicBezTo>
                <a:cubicBezTo>
                  <a:pt x="3545890" y="492808"/>
                  <a:pt x="3545179" y="555477"/>
                  <a:pt x="3545179" y="555477"/>
                </a:cubicBezTo>
                <a:cubicBezTo>
                  <a:pt x="3540906" y="581114"/>
                  <a:pt x="3538057" y="667996"/>
                  <a:pt x="3533784" y="687224"/>
                </a:cubicBezTo>
                <a:cubicBezTo>
                  <a:pt x="3523813" y="663011"/>
                  <a:pt x="3513132" y="529839"/>
                  <a:pt x="3506010" y="487110"/>
                </a:cubicBezTo>
                <a:cubicBezTo>
                  <a:pt x="3501025" y="454352"/>
                  <a:pt x="3484646" y="425866"/>
                  <a:pt x="3454023" y="408062"/>
                </a:cubicBezTo>
                <a:cubicBezTo>
                  <a:pt x="3429099" y="393107"/>
                  <a:pt x="3426249" y="393819"/>
                  <a:pt x="3423402" y="424441"/>
                </a:cubicBezTo>
                <a:cubicBezTo>
                  <a:pt x="3419840" y="464322"/>
                  <a:pt x="3416991" y="504202"/>
                  <a:pt x="3414144" y="544082"/>
                </a:cubicBezTo>
                <a:cubicBezTo>
                  <a:pt x="3405598" y="519157"/>
                  <a:pt x="3401325" y="493520"/>
                  <a:pt x="3396339" y="468595"/>
                </a:cubicBezTo>
                <a:cubicBezTo>
                  <a:pt x="3391354" y="442245"/>
                  <a:pt x="3385657" y="415895"/>
                  <a:pt x="3380672" y="389546"/>
                </a:cubicBezTo>
                <a:cubicBezTo>
                  <a:pt x="3376399" y="364621"/>
                  <a:pt x="3374975" y="338271"/>
                  <a:pt x="3365004" y="314058"/>
                </a:cubicBezTo>
                <a:cubicBezTo>
                  <a:pt x="3354322" y="273466"/>
                  <a:pt x="3328685" y="247116"/>
                  <a:pt x="3288092" y="232873"/>
                </a:cubicBezTo>
                <a:cubicBezTo>
                  <a:pt x="3254621" y="220766"/>
                  <a:pt x="3223287" y="200826"/>
                  <a:pt x="3185542" y="202963"/>
                </a:cubicBezTo>
                <a:cubicBezTo>
                  <a:pt x="3166316" y="203675"/>
                  <a:pt x="3159905" y="210796"/>
                  <a:pt x="3160617" y="228600"/>
                </a:cubicBezTo>
                <a:cubicBezTo>
                  <a:pt x="3161329" y="255662"/>
                  <a:pt x="3160617" y="282011"/>
                  <a:pt x="3160617" y="309073"/>
                </a:cubicBezTo>
                <a:cubicBezTo>
                  <a:pt x="3149223" y="284148"/>
                  <a:pt x="3152784" y="257798"/>
                  <a:pt x="3147086" y="232161"/>
                </a:cubicBezTo>
                <a:cubicBezTo>
                  <a:pt x="3145662" y="223615"/>
                  <a:pt x="3148511" y="210084"/>
                  <a:pt x="3135693" y="210796"/>
                </a:cubicBezTo>
                <a:cubicBezTo>
                  <a:pt x="3122161" y="211509"/>
                  <a:pt x="3125722" y="224327"/>
                  <a:pt x="3126434" y="232873"/>
                </a:cubicBezTo>
                <a:cubicBezTo>
                  <a:pt x="3129283" y="291269"/>
                  <a:pt x="3137116" y="348953"/>
                  <a:pt x="3134268" y="406638"/>
                </a:cubicBezTo>
                <a:cubicBezTo>
                  <a:pt x="3129283" y="488535"/>
                  <a:pt x="3168451" y="551204"/>
                  <a:pt x="3211181" y="613873"/>
                </a:cubicBezTo>
                <a:cubicBezTo>
                  <a:pt x="3226847" y="645920"/>
                  <a:pt x="3257470" y="663723"/>
                  <a:pt x="3285243" y="680103"/>
                </a:cubicBezTo>
                <a:cubicBezTo>
                  <a:pt x="3325124" y="703604"/>
                  <a:pt x="3336518" y="734226"/>
                  <a:pt x="3326548" y="776243"/>
                </a:cubicBezTo>
                <a:cubicBezTo>
                  <a:pt x="3323701" y="787638"/>
                  <a:pt x="3323701" y="799032"/>
                  <a:pt x="3333670" y="809002"/>
                </a:cubicBezTo>
                <a:cubicBezTo>
                  <a:pt x="3347200" y="822533"/>
                  <a:pt x="3384232" y="865262"/>
                  <a:pt x="3384232" y="865262"/>
                </a:cubicBezTo>
                <a:cubicBezTo>
                  <a:pt x="3399900" y="886626"/>
                  <a:pt x="3415567" y="907991"/>
                  <a:pt x="3421264" y="934340"/>
                </a:cubicBezTo>
                <a:cubicBezTo>
                  <a:pt x="3421264" y="938613"/>
                  <a:pt x="3424826" y="1016950"/>
                  <a:pt x="3424113" y="1051133"/>
                </a:cubicBezTo>
                <a:cubicBezTo>
                  <a:pt x="3422688" y="1182880"/>
                  <a:pt x="3409871" y="1647202"/>
                  <a:pt x="3409871" y="1648626"/>
                </a:cubicBezTo>
                <a:cubicBezTo>
                  <a:pt x="3409871" y="1648626"/>
                  <a:pt x="3405598" y="1739069"/>
                  <a:pt x="3403460" y="1783935"/>
                </a:cubicBezTo>
                <a:cubicBezTo>
                  <a:pt x="3397763" y="1770404"/>
                  <a:pt x="3394916" y="1593079"/>
                  <a:pt x="3392778" y="1518303"/>
                </a:cubicBezTo>
                <a:cubicBezTo>
                  <a:pt x="3392778" y="1518303"/>
                  <a:pt x="3391354" y="1299673"/>
                  <a:pt x="3384944" y="1237716"/>
                </a:cubicBezTo>
                <a:cubicBezTo>
                  <a:pt x="3384944" y="1144424"/>
                  <a:pt x="3384232" y="1051133"/>
                  <a:pt x="3379248" y="957841"/>
                </a:cubicBezTo>
                <a:cubicBezTo>
                  <a:pt x="3378535" y="936477"/>
                  <a:pt x="3372126" y="915824"/>
                  <a:pt x="3364293" y="896596"/>
                </a:cubicBezTo>
                <a:cubicBezTo>
                  <a:pt x="3360731" y="887338"/>
                  <a:pt x="3357171" y="875944"/>
                  <a:pt x="3344352" y="877368"/>
                </a:cubicBezTo>
                <a:cubicBezTo>
                  <a:pt x="3332957" y="878793"/>
                  <a:pt x="3331534" y="889475"/>
                  <a:pt x="3328685" y="898021"/>
                </a:cubicBezTo>
                <a:cubicBezTo>
                  <a:pt x="3322988" y="915824"/>
                  <a:pt x="3319428" y="962114"/>
                  <a:pt x="3317290" y="967099"/>
                </a:cubicBezTo>
                <a:cubicBezTo>
                  <a:pt x="3303760" y="899445"/>
                  <a:pt x="3289516" y="831791"/>
                  <a:pt x="3276698" y="764137"/>
                </a:cubicBezTo>
                <a:cubicBezTo>
                  <a:pt x="3273137" y="745621"/>
                  <a:pt x="3266015" y="729953"/>
                  <a:pt x="3251773" y="716423"/>
                </a:cubicBezTo>
                <a:cubicBezTo>
                  <a:pt x="3212605" y="677254"/>
                  <a:pt x="3213316" y="676542"/>
                  <a:pt x="3167740" y="709301"/>
                </a:cubicBezTo>
                <a:cubicBezTo>
                  <a:pt x="3152072" y="719983"/>
                  <a:pt x="3133557" y="727817"/>
                  <a:pt x="3128571" y="749894"/>
                </a:cubicBezTo>
                <a:cubicBezTo>
                  <a:pt x="3122873" y="776243"/>
                  <a:pt x="3116464" y="802593"/>
                  <a:pt x="3115752" y="829654"/>
                </a:cubicBezTo>
                <a:cubicBezTo>
                  <a:pt x="3111479" y="838200"/>
                  <a:pt x="3104357" y="908703"/>
                  <a:pt x="3105070" y="935053"/>
                </a:cubicBezTo>
                <a:cubicBezTo>
                  <a:pt x="3104357" y="936477"/>
                  <a:pt x="3100085" y="979918"/>
                  <a:pt x="3100085" y="999858"/>
                </a:cubicBezTo>
                <a:cubicBezTo>
                  <a:pt x="3098661" y="1004843"/>
                  <a:pt x="3088690" y="1120924"/>
                  <a:pt x="3090828" y="1174335"/>
                </a:cubicBezTo>
                <a:cubicBezTo>
                  <a:pt x="3090828" y="1174335"/>
                  <a:pt x="3090114" y="1186441"/>
                  <a:pt x="3090114" y="1192851"/>
                </a:cubicBezTo>
                <a:cubicBezTo>
                  <a:pt x="3085130" y="1180744"/>
                  <a:pt x="3081569" y="1045436"/>
                  <a:pt x="3081569" y="1045436"/>
                </a:cubicBezTo>
                <a:cubicBezTo>
                  <a:pt x="3082281" y="1033329"/>
                  <a:pt x="3082281" y="812563"/>
                  <a:pt x="3081569" y="713574"/>
                </a:cubicBezTo>
                <a:cubicBezTo>
                  <a:pt x="3097236" y="705028"/>
                  <a:pt x="3114327" y="697195"/>
                  <a:pt x="3129995" y="687224"/>
                </a:cubicBezTo>
                <a:cubicBezTo>
                  <a:pt x="3166316" y="664436"/>
                  <a:pt x="3172012" y="633101"/>
                  <a:pt x="3145662" y="600342"/>
                </a:cubicBezTo>
                <a:cubicBezTo>
                  <a:pt x="3133557" y="584675"/>
                  <a:pt x="3121449" y="568295"/>
                  <a:pt x="3107918" y="553340"/>
                </a:cubicBezTo>
                <a:cubicBezTo>
                  <a:pt x="3080857" y="524142"/>
                  <a:pt x="3051658" y="499929"/>
                  <a:pt x="3007505" y="521294"/>
                </a:cubicBezTo>
                <a:cubicBezTo>
                  <a:pt x="3000384" y="524854"/>
                  <a:pt x="2991838" y="526279"/>
                  <a:pt x="2983292" y="526991"/>
                </a:cubicBezTo>
                <a:cubicBezTo>
                  <a:pt x="2965488" y="529127"/>
                  <a:pt x="2958367" y="539097"/>
                  <a:pt x="2954095" y="556189"/>
                </a:cubicBezTo>
                <a:cubicBezTo>
                  <a:pt x="2928457" y="653041"/>
                  <a:pt x="2924896" y="752742"/>
                  <a:pt x="2919912" y="851731"/>
                </a:cubicBezTo>
                <a:cubicBezTo>
                  <a:pt x="2917062" y="885914"/>
                  <a:pt x="2914926" y="919385"/>
                  <a:pt x="2912789" y="953568"/>
                </a:cubicBezTo>
                <a:cubicBezTo>
                  <a:pt x="2912789" y="955705"/>
                  <a:pt x="2911366" y="956417"/>
                  <a:pt x="2909941" y="954281"/>
                </a:cubicBezTo>
                <a:cubicBezTo>
                  <a:pt x="2909230" y="953568"/>
                  <a:pt x="2909230" y="952856"/>
                  <a:pt x="2908516" y="952144"/>
                </a:cubicBezTo>
                <a:cubicBezTo>
                  <a:pt x="2904956" y="854580"/>
                  <a:pt x="2901395" y="756303"/>
                  <a:pt x="2897834" y="658738"/>
                </a:cubicBezTo>
                <a:cubicBezTo>
                  <a:pt x="2897834" y="611737"/>
                  <a:pt x="2883591" y="567583"/>
                  <a:pt x="2869348" y="523430"/>
                </a:cubicBezTo>
                <a:cubicBezTo>
                  <a:pt x="2872197" y="522718"/>
                  <a:pt x="2907092" y="512036"/>
                  <a:pt x="2915638" y="504202"/>
                </a:cubicBezTo>
                <a:cubicBezTo>
                  <a:pt x="2947685" y="475716"/>
                  <a:pt x="2975459" y="443669"/>
                  <a:pt x="2988989" y="401652"/>
                </a:cubicBezTo>
                <a:cubicBezTo>
                  <a:pt x="3004657" y="369606"/>
                  <a:pt x="2996111" y="338271"/>
                  <a:pt x="2988989" y="306224"/>
                </a:cubicBezTo>
                <a:cubicBezTo>
                  <a:pt x="2988989" y="256374"/>
                  <a:pt x="2989701" y="207236"/>
                  <a:pt x="2988989" y="157385"/>
                </a:cubicBezTo>
                <a:cubicBezTo>
                  <a:pt x="2988277" y="131748"/>
                  <a:pt x="2988989" y="104686"/>
                  <a:pt x="2969761" y="83322"/>
                </a:cubicBezTo>
                <a:cubicBezTo>
                  <a:pt x="2940563" y="52699"/>
                  <a:pt x="2900683" y="40593"/>
                  <a:pt x="2864363" y="22077"/>
                </a:cubicBezTo>
                <a:cubicBezTo>
                  <a:pt x="2854393" y="16380"/>
                  <a:pt x="2845135" y="9970"/>
                  <a:pt x="2835165" y="4273"/>
                </a:cubicBezTo>
                <a:close/>
                <a:moveTo>
                  <a:pt x="3655562" y="4272"/>
                </a:moveTo>
                <a:lnTo>
                  <a:pt x="3829327" y="4272"/>
                </a:lnTo>
                <a:cubicBezTo>
                  <a:pt x="3830039" y="4985"/>
                  <a:pt x="3831464" y="5697"/>
                  <a:pt x="3832176" y="6409"/>
                </a:cubicBezTo>
                <a:cubicBezTo>
                  <a:pt x="3842146" y="37744"/>
                  <a:pt x="3844995" y="69791"/>
                  <a:pt x="3833600" y="102550"/>
                </a:cubicBezTo>
                <a:cubicBezTo>
                  <a:pt x="3832176" y="107535"/>
                  <a:pt x="3828615" y="116793"/>
                  <a:pt x="3828615" y="116793"/>
                </a:cubicBezTo>
                <a:cubicBezTo>
                  <a:pt x="3824342" y="131036"/>
                  <a:pt x="3825054" y="145279"/>
                  <a:pt x="3825767" y="159522"/>
                </a:cubicBezTo>
                <a:cubicBezTo>
                  <a:pt x="3828615" y="222903"/>
                  <a:pt x="3819357" y="284860"/>
                  <a:pt x="3795144" y="344680"/>
                </a:cubicBezTo>
                <a:cubicBezTo>
                  <a:pt x="3783038" y="373879"/>
                  <a:pt x="3779476" y="405213"/>
                  <a:pt x="3783750" y="436548"/>
                </a:cubicBezTo>
                <a:cubicBezTo>
                  <a:pt x="3783750" y="470019"/>
                  <a:pt x="3795856" y="500641"/>
                  <a:pt x="3804402" y="531976"/>
                </a:cubicBezTo>
                <a:cubicBezTo>
                  <a:pt x="3810811" y="556189"/>
                  <a:pt x="3815796" y="579690"/>
                  <a:pt x="3807251" y="603903"/>
                </a:cubicBezTo>
                <a:cubicBezTo>
                  <a:pt x="3800840" y="610312"/>
                  <a:pt x="3800129" y="618146"/>
                  <a:pt x="3797993" y="626692"/>
                </a:cubicBezTo>
                <a:cubicBezTo>
                  <a:pt x="3779476" y="712862"/>
                  <a:pt x="3778053" y="800456"/>
                  <a:pt x="3774492" y="887338"/>
                </a:cubicBezTo>
                <a:cubicBezTo>
                  <a:pt x="3772355" y="950008"/>
                  <a:pt x="3770219" y="1110241"/>
                  <a:pt x="3763810" y="1127334"/>
                </a:cubicBezTo>
                <a:cubicBezTo>
                  <a:pt x="3763810" y="1116652"/>
                  <a:pt x="3750991" y="912264"/>
                  <a:pt x="3747429" y="821109"/>
                </a:cubicBezTo>
                <a:cubicBezTo>
                  <a:pt x="3746005" y="794047"/>
                  <a:pt x="3740309" y="716423"/>
                  <a:pt x="3739596" y="705028"/>
                </a:cubicBezTo>
                <a:cubicBezTo>
                  <a:pt x="3738883" y="696482"/>
                  <a:pt x="3734611" y="692209"/>
                  <a:pt x="3726777" y="698619"/>
                </a:cubicBezTo>
                <a:cubicBezTo>
                  <a:pt x="3701140" y="718559"/>
                  <a:pt x="3672654" y="736363"/>
                  <a:pt x="3662683" y="770546"/>
                </a:cubicBezTo>
                <a:cubicBezTo>
                  <a:pt x="3657699" y="791910"/>
                  <a:pt x="3652713" y="813987"/>
                  <a:pt x="3647728" y="836064"/>
                </a:cubicBezTo>
                <a:cubicBezTo>
                  <a:pt x="3647728" y="836064"/>
                  <a:pt x="3642031" y="910127"/>
                  <a:pt x="3642031" y="911552"/>
                </a:cubicBezTo>
                <a:lnTo>
                  <a:pt x="3637758" y="978494"/>
                </a:lnTo>
                <a:cubicBezTo>
                  <a:pt x="3637758" y="978494"/>
                  <a:pt x="3637046" y="997010"/>
                  <a:pt x="3636334" y="1006267"/>
                </a:cubicBezTo>
                <a:cubicBezTo>
                  <a:pt x="3634910" y="997722"/>
                  <a:pt x="3626364" y="811138"/>
                  <a:pt x="3624227" y="799032"/>
                </a:cubicBezTo>
                <a:cubicBezTo>
                  <a:pt x="3620667" y="773395"/>
                  <a:pt x="3622803" y="750606"/>
                  <a:pt x="3642031" y="731378"/>
                </a:cubicBezTo>
                <a:cubicBezTo>
                  <a:pt x="3654137" y="721408"/>
                  <a:pt x="3665532" y="710013"/>
                  <a:pt x="3672654" y="695058"/>
                </a:cubicBezTo>
                <a:cubicBezTo>
                  <a:pt x="3721081" y="647344"/>
                  <a:pt x="3750991" y="593221"/>
                  <a:pt x="3728201" y="522006"/>
                </a:cubicBezTo>
                <a:cubicBezTo>
                  <a:pt x="3728201" y="505626"/>
                  <a:pt x="3727490" y="489247"/>
                  <a:pt x="3727490" y="472867"/>
                </a:cubicBezTo>
                <a:cubicBezTo>
                  <a:pt x="3727490" y="469307"/>
                  <a:pt x="3730338" y="336135"/>
                  <a:pt x="3727490" y="275602"/>
                </a:cubicBezTo>
                <a:lnTo>
                  <a:pt x="3727490" y="255662"/>
                </a:lnTo>
                <a:cubicBezTo>
                  <a:pt x="3733187" y="230024"/>
                  <a:pt x="3725352" y="207948"/>
                  <a:pt x="3708973" y="188008"/>
                </a:cubicBezTo>
                <a:cubicBezTo>
                  <a:pt x="3681911" y="155249"/>
                  <a:pt x="3662683" y="119641"/>
                  <a:pt x="3666244" y="74064"/>
                </a:cubicBezTo>
                <a:cubicBezTo>
                  <a:pt x="3668381" y="51275"/>
                  <a:pt x="3663397" y="27062"/>
                  <a:pt x="3655562" y="4272"/>
                </a:cubicBezTo>
                <a:close/>
                <a:moveTo>
                  <a:pt x="3922616" y="3560"/>
                </a:moveTo>
                <a:lnTo>
                  <a:pt x="4028014" y="3560"/>
                </a:lnTo>
                <a:cubicBezTo>
                  <a:pt x="4020894" y="13530"/>
                  <a:pt x="4013772" y="24212"/>
                  <a:pt x="4004514" y="31334"/>
                </a:cubicBezTo>
                <a:cubicBezTo>
                  <a:pt x="3984574" y="45577"/>
                  <a:pt x="3979589" y="64093"/>
                  <a:pt x="3982438" y="86169"/>
                </a:cubicBezTo>
                <a:cubicBezTo>
                  <a:pt x="3983862" y="98276"/>
                  <a:pt x="3978165" y="108246"/>
                  <a:pt x="3971043" y="118216"/>
                </a:cubicBezTo>
                <a:cubicBezTo>
                  <a:pt x="3944694" y="155248"/>
                  <a:pt x="3961785" y="209371"/>
                  <a:pt x="4003801" y="224326"/>
                </a:cubicBezTo>
                <a:cubicBezTo>
                  <a:pt x="4037986" y="236433"/>
                  <a:pt x="4072881" y="244979"/>
                  <a:pt x="4108488" y="251388"/>
                </a:cubicBezTo>
                <a:cubicBezTo>
                  <a:pt x="4125579" y="254237"/>
                  <a:pt x="4137686" y="249964"/>
                  <a:pt x="4149080" y="237857"/>
                </a:cubicBezTo>
                <a:cubicBezTo>
                  <a:pt x="4172581" y="213644"/>
                  <a:pt x="4192522" y="186582"/>
                  <a:pt x="4212462" y="159521"/>
                </a:cubicBezTo>
                <a:cubicBezTo>
                  <a:pt x="4217446" y="152399"/>
                  <a:pt x="4220295" y="145278"/>
                  <a:pt x="4217446" y="136020"/>
                </a:cubicBezTo>
                <a:cubicBezTo>
                  <a:pt x="4206053" y="102549"/>
                  <a:pt x="4195369" y="68366"/>
                  <a:pt x="4183263" y="35607"/>
                </a:cubicBezTo>
                <a:cubicBezTo>
                  <a:pt x="4178991" y="24212"/>
                  <a:pt x="4169733" y="16379"/>
                  <a:pt x="4156202" y="16379"/>
                </a:cubicBezTo>
                <a:cubicBezTo>
                  <a:pt x="4101366" y="14954"/>
                  <a:pt x="4037274" y="89018"/>
                  <a:pt x="4047956" y="141717"/>
                </a:cubicBezTo>
                <a:cubicBezTo>
                  <a:pt x="4048668" y="145278"/>
                  <a:pt x="4050092" y="148126"/>
                  <a:pt x="4051517" y="150975"/>
                </a:cubicBezTo>
                <a:cubicBezTo>
                  <a:pt x="4060774" y="165930"/>
                  <a:pt x="4104928" y="180173"/>
                  <a:pt x="4119883" y="173764"/>
                </a:cubicBezTo>
                <a:cubicBezTo>
                  <a:pt x="4140535" y="165218"/>
                  <a:pt x="4151217" y="137444"/>
                  <a:pt x="4144096" y="111095"/>
                </a:cubicBezTo>
                <a:cubicBezTo>
                  <a:pt x="4141247" y="99700"/>
                  <a:pt x="4135549" y="90442"/>
                  <a:pt x="4122730" y="89730"/>
                </a:cubicBezTo>
                <a:cubicBezTo>
                  <a:pt x="4113473" y="89018"/>
                  <a:pt x="4109199" y="96139"/>
                  <a:pt x="4107776" y="103973"/>
                </a:cubicBezTo>
                <a:cubicBezTo>
                  <a:pt x="4104928" y="117504"/>
                  <a:pt x="4107776" y="127474"/>
                  <a:pt x="4130565" y="126050"/>
                </a:cubicBezTo>
                <a:cubicBezTo>
                  <a:pt x="4112761" y="138868"/>
                  <a:pt x="4100655" y="153824"/>
                  <a:pt x="4085700" y="145278"/>
                </a:cubicBezTo>
                <a:cubicBezTo>
                  <a:pt x="4070032" y="136732"/>
                  <a:pt x="4078578" y="118216"/>
                  <a:pt x="4081426" y="103973"/>
                </a:cubicBezTo>
                <a:cubicBezTo>
                  <a:pt x="4082851" y="99700"/>
                  <a:pt x="4084275" y="96139"/>
                  <a:pt x="4085700" y="91867"/>
                </a:cubicBezTo>
                <a:cubicBezTo>
                  <a:pt x="4091397" y="74775"/>
                  <a:pt x="4103503" y="67653"/>
                  <a:pt x="4120595" y="69078"/>
                </a:cubicBezTo>
                <a:cubicBezTo>
                  <a:pt x="4140535" y="71214"/>
                  <a:pt x="4164748" y="72639"/>
                  <a:pt x="4169733" y="96139"/>
                </a:cubicBezTo>
                <a:cubicBezTo>
                  <a:pt x="4176855" y="129610"/>
                  <a:pt x="4162612" y="161657"/>
                  <a:pt x="4144808" y="188719"/>
                </a:cubicBezTo>
                <a:cubicBezTo>
                  <a:pt x="4131989" y="207947"/>
                  <a:pt x="4109199" y="197265"/>
                  <a:pt x="4090684" y="195840"/>
                </a:cubicBezTo>
                <a:cubicBezTo>
                  <a:pt x="4079290" y="195128"/>
                  <a:pt x="4067183" y="192992"/>
                  <a:pt x="4055789" y="191567"/>
                </a:cubicBezTo>
                <a:cubicBezTo>
                  <a:pt x="4034425" y="189431"/>
                  <a:pt x="4023743" y="178749"/>
                  <a:pt x="4025167" y="156672"/>
                </a:cubicBezTo>
                <a:cubicBezTo>
                  <a:pt x="4026591" y="134596"/>
                  <a:pt x="4026591" y="113231"/>
                  <a:pt x="4026591" y="91154"/>
                </a:cubicBezTo>
                <a:cubicBezTo>
                  <a:pt x="4025879" y="61244"/>
                  <a:pt x="4035137" y="37743"/>
                  <a:pt x="4064334" y="24212"/>
                </a:cubicBezTo>
                <a:cubicBezTo>
                  <a:pt x="4072881" y="20652"/>
                  <a:pt x="4080003" y="15667"/>
                  <a:pt x="4087124" y="10681"/>
                </a:cubicBezTo>
                <a:cubicBezTo>
                  <a:pt x="4094245" y="9257"/>
                  <a:pt x="4100655" y="7833"/>
                  <a:pt x="4107064" y="4272"/>
                </a:cubicBezTo>
                <a:lnTo>
                  <a:pt x="4182552" y="4272"/>
                </a:lnTo>
                <a:cubicBezTo>
                  <a:pt x="4181127" y="7833"/>
                  <a:pt x="4181840" y="12818"/>
                  <a:pt x="4184688" y="17803"/>
                </a:cubicBezTo>
                <a:cubicBezTo>
                  <a:pt x="4206053" y="58396"/>
                  <a:pt x="4219584" y="101837"/>
                  <a:pt x="4233826" y="145278"/>
                </a:cubicBezTo>
                <a:cubicBezTo>
                  <a:pt x="4236674" y="147414"/>
                  <a:pt x="4240236" y="149551"/>
                  <a:pt x="4243083" y="151687"/>
                </a:cubicBezTo>
                <a:cubicBezTo>
                  <a:pt x="4241659" y="155960"/>
                  <a:pt x="4240947" y="160233"/>
                  <a:pt x="4239523" y="164506"/>
                </a:cubicBezTo>
                <a:cubicBezTo>
                  <a:pt x="4205340" y="205098"/>
                  <a:pt x="4176143" y="249252"/>
                  <a:pt x="4136262" y="284147"/>
                </a:cubicBezTo>
                <a:cubicBezTo>
                  <a:pt x="4073593" y="284147"/>
                  <a:pt x="4014485" y="266343"/>
                  <a:pt x="3955376" y="245691"/>
                </a:cubicBezTo>
                <a:cubicBezTo>
                  <a:pt x="3943982" y="241418"/>
                  <a:pt x="3938284" y="232872"/>
                  <a:pt x="3935435" y="221478"/>
                </a:cubicBezTo>
                <a:cubicBezTo>
                  <a:pt x="3926890" y="189431"/>
                  <a:pt x="3917632" y="156672"/>
                  <a:pt x="3909087" y="124625"/>
                </a:cubicBezTo>
                <a:cubicBezTo>
                  <a:pt x="3902677" y="92579"/>
                  <a:pt x="3899828" y="60532"/>
                  <a:pt x="3917632" y="29910"/>
                </a:cubicBezTo>
                <a:cubicBezTo>
                  <a:pt x="3921904" y="22788"/>
                  <a:pt x="3921904" y="13530"/>
                  <a:pt x="3922616" y="3560"/>
                </a:cubicBezTo>
                <a:close/>
                <a:moveTo>
                  <a:pt x="2947" y="0"/>
                </a:moveTo>
                <a:lnTo>
                  <a:pt x="2459863" y="0"/>
                </a:lnTo>
                <a:cubicBezTo>
                  <a:pt x="2438498" y="38456"/>
                  <a:pt x="2417846" y="76912"/>
                  <a:pt x="2407164" y="120353"/>
                </a:cubicBezTo>
                <a:cubicBezTo>
                  <a:pt x="2396481" y="165219"/>
                  <a:pt x="2403604" y="304088"/>
                  <a:pt x="2407876" y="328301"/>
                </a:cubicBezTo>
                <a:cubicBezTo>
                  <a:pt x="2415710" y="368181"/>
                  <a:pt x="2427816" y="408062"/>
                  <a:pt x="2421408" y="450079"/>
                </a:cubicBezTo>
                <a:cubicBezTo>
                  <a:pt x="2405028" y="564022"/>
                  <a:pt x="2431377" y="666572"/>
                  <a:pt x="2504728" y="756303"/>
                </a:cubicBezTo>
                <a:cubicBezTo>
                  <a:pt x="2513274" y="775531"/>
                  <a:pt x="2575231" y="845322"/>
                  <a:pt x="2571671" y="867398"/>
                </a:cubicBezTo>
                <a:cubicBezTo>
                  <a:pt x="2563837" y="920097"/>
                  <a:pt x="2567398" y="972796"/>
                  <a:pt x="2565973" y="1025495"/>
                </a:cubicBezTo>
                <a:cubicBezTo>
                  <a:pt x="2565261" y="1041163"/>
                  <a:pt x="2568822" y="1051845"/>
                  <a:pt x="2579504" y="1063239"/>
                </a:cubicBezTo>
                <a:cubicBezTo>
                  <a:pt x="2611551" y="1095998"/>
                  <a:pt x="2643597" y="1128045"/>
                  <a:pt x="2662113" y="1170774"/>
                </a:cubicBezTo>
                <a:lnTo>
                  <a:pt x="2662113" y="1266202"/>
                </a:lnTo>
                <a:cubicBezTo>
                  <a:pt x="2661402" y="1281157"/>
                  <a:pt x="2646448" y="1721978"/>
                  <a:pt x="2645734" y="1754736"/>
                </a:cubicBezTo>
                <a:cubicBezTo>
                  <a:pt x="2645022" y="1756873"/>
                  <a:pt x="2639324" y="1781086"/>
                  <a:pt x="2637188" y="1791056"/>
                </a:cubicBezTo>
                <a:cubicBezTo>
                  <a:pt x="2636476" y="1749751"/>
                  <a:pt x="2626506" y="1264778"/>
                  <a:pt x="2625794" y="1251959"/>
                </a:cubicBezTo>
                <a:cubicBezTo>
                  <a:pt x="2629354" y="1200684"/>
                  <a:pt x="2614400" y="1157243"/>
                  <a:pt x="2573807" y="1124484"/>
                </a:cubicBezTo>
                <a:cubicBezTo>
                  <a:pt x="2563124" y="1115226"/>
                  <a:pt x="2556716" y="1113802"/>
                  <a:pt x="2555291" y="1130894"/>
                </a:cubicBezTo>
                <a:cubicBezTo>
                  <a:pt x="2553155" y="1157243"/>
                  <a:pt x="2549594" y="1184305"/>
                  <a:pt x="2546745" y="1210654"/>
                </a:cubicBezTo>
                <a:cubicBezTo>
                  <a:pt x="2546745" y="1210654"/>
                  <a:pt x="2544608" y="1227034"/>
                  <a:pt x="2543184" y="1234867"/>
                </a:cubicBezTo>
                <a:cubicBezTo>
                  <a:pt x="2538911" y="1151546"/>
                  <a:pt x="2533926" y="1069649"/>
                  <a:pt x="2525380" y="987751"/>
                </a:cubicBezTo>
                <a:cubicBezTo>
                  <a:pt x="2526093" y="957129"/>
                  <a:pt x="2526093" y="927219"/>
                  <a:pt x="2516123" y="897308"/>
                </a:cubicBezTo>
                <a:cubicBezTo>
                  <a:pt x="2509001" y="883065"/>
                  <a:pt x="2482653" y="821108"/>
                  <a:pt x="2467696" y="816123"/>
                </a:cubicBezTo>
                <a:cubicBezTo>
                  <a:pt x="2440636" y="806865"/>
                  <a:pt x="2411439" y="799032"/>
                  <a:pt x="2382238" y="797608"/>
                </a:cubicBezTo>
                <a:cubicBezTo>
                  <a:pt x="2363011" y="796895"/>
                  <a:pt x="2348767" y="816123"/>
                  <a:pt x="2335236" y="828942"/>
                </a:cubicBezTo>
                <a:cubicBezTo>
                  <a:pt x="2320993" y="842473"/>
                  <a:pt x="2243369" y="944310"/>
                  <a:pt x="2223430" y="967811"/>
                </a:cubicBezTo>
                <a:cubicBezTo>
                  <a:pt x="2198504" y="991312"/>
                  <a:pt x="2173580" y="1014813"/>
                  <a:pt x="2164321" y="1049708"/>
                </a:cubicBezTo>
                <a:cubicBezTo>
                  <a:pt x="2162185" y="1063239"/>
                  <a:pt x="2160760" y="1076058"/>
                  <a:pt x="2158623" y="1089589"/>
                </a:cubicBezTo>
                <a:cubicBezTo>
                  <a:pt x="2158623" y="1089589"/>
                  <a:pt x="2139395" y="1241989"/>
                  <a:pt x="2122304" y="1286142"/>
                </a:cubicBezTo>
                <a:cubicBezTo>
                  <a:pt x="2122304" y="1261217"/>
                  <a:pt x="2111622" y="1034753"/>
                  <a:pt x="2111622" y="1034753"/>
                </a:cubicBezTo>
                <a:lnTo>
                  <a:pt x="2107350" y="1013389"/>
                </a:lnTo>
                <a:cubicBezTo>
                  <a:pt x="2118744" y="1003419"/>
                  <a:pt x="2130138" y="992736"/>
                  <a:pt x="2141533" y="982766"/>
                </a:cubicBezTo>
                <a:cubicBezTo>
                  <a:pt x="2141533" y="982766"/>
                  <a:pt x="2202065" y="928643"/>
                  <a:pt x="2208474" y="917961"/>
                </a:cubicBezTo>
                <a:cubicBezTo>
                  <a:pt x="2208474" y="917961"/>
                  <a:pt x="2288947" y="785501"/>
                  <a:pt x="2291083" y="773394"/>
                </a:cubicBezTo>
                <a:cubicBezTo>
                  <a:pt x="2301766" y="705740"/>
                  <a:pt x="2319570" y="638798"/>
                  <a:pt x="2303902" y="569720"/>
                </a:cubicBezTo>
                <a:cubicBezTo>
                  <a:pt x="2301053" y="551204"/>
                  <a:pt x="2298206" y="533400"/>
                  <a:pt x="2295357" y="514884"/>
                </a:cubicBezTo>
                <a:cubicBezTo>
                  <a:pt x="2293932" y="504202"/>
                  <a:pt x="2288235" y="498505"/>
                  <a:pt x="2277552" y="497080"/>
                </a:cubicBezTo>
                <a:cubicBezTo>
                  <a:pt x="2242657" y="492095"/>
                  <a:pt x="2128713" y="533400"/>
                  <a:pt x="2104501" y="544794"/>
                </a:cubicBezTo>
                <a:cubicBezTo>
                  <a:pt x="2090257" y="551204"/>
                  <a:pt x="2080999" y="561886"/>
                  <a:pt x="2073878" y="576129"/>
                </a:cubicBezTo>
                <a:cubicBezTo>
                  <a:pt x="2043967" y="635950"/>
                  <a:pt x="2027588" y="816123"/>
                  <a:pt x="2026876" y="841761"/>
                </a:cubicBezTo>
                <a:cubicBezTo>
                  <a:pt x="2026164" y="843185"/>
                  <a:pt x="2026164" y="843897"/>
                  <a:pt x="2026164" y="845322"/>
                </a:cubicBezTo>
                <a:cubicBezTo>
                  <a:pt x="2014057" y="848882"/>
                  <a:pt x="2017618" y="838200"/>
                  <a:pt x="2016906" y="833215"/>
                </a:cubicBezTo>
                <a:cubicBezTo>
                  <a:pt x="2012633" y="798320"/>
                  <a:pt x="2009072" y="763424"/>
                  <a:pt x="2004087" y="728529"/>
                </a:cubicBezTo>
                <a:cubicBezTo>
                  <a:pt x="2000526" y="705740"/>
                  <a:pt x="1996253" y="703604"/>
                  <a:pt x="1977737" y="717847"/>
                </a:cubicBezTo>
                <a:cubicBezTo>
                  <a:pt x="1944979" y="742060"/>
                  <a:pt x="1923614" y="774107"/>
                  <a:pt x="1922190" y="816836"/>
                </a:cubicBezTo>
                <a:cubicBezTo>
                  <a:pt x="1917917" y="872383"/>
                  <a:pt x="1912932" y="928643"/>
                  <a:pt x="1908659" y="984191"/>
                </a:cubicBezTo>
                <a:lnTo>
                  <a:pt x="1905810" y="984191"/>
                </a:lnTo>
                <a:cubicBezTo>
                  <a:pt x="1904386" y="975645"/>
                  <a:pt x="1902250" y="966387"/>
                  <a:pt x="1900825" y="957841"/>
                </a:cubicBezTo>
                <a:cubicBezTo>
                  <a:pt x="1899401" y="901581"/>
                  <a:pt x="1883734" y="784789"/>
                  <a:pt x="1881597" y="780516"/>
                </a:cubicBezTo>
                <a:cubicBezTo>
                  <a:pt x="1880173" y="755591"/>
                  <a:pt x="1895840" y="737075"/>
                  <a:pt x="1906523" y="717135"/>
                </a:cubicBezTo>
                <a:cubicBezTo>
                  <a:pt x="1927175" y="696482"/>
                  <a:pt x="1946403" y="673693"/>
                  <a:pt x="1968479" y="654465"/>
                </a:cubicBezTo>
                <a:cubicBezTo>
                  <a:pt x="1986283" y="639510"/>
                  <a:pt x="1995541" y="623843"/>
                  <a:pt x="1991980" y="600342"/>
                </a:cubicBezTo>
                <a:cubicBezTo>
                  <a:pt x="1988420" y="573280"/>
                  <a:pt x="2001238" y="556189"/>
                  <a:pt x="2025451" y="544794"/>
                </a:cubicBezTo>
                <a:cubicBezTo>
                  <a:pt x="2043255" y="536961"/>
                  <a:pt x="2060347" y="527703"/>
                  <a:pt x="2073878" y="513460"/>
                </a:cubicBezTo>
                <a:cubicBezTo>
                  <a:pt x="2108062" y="477852"/>
                  <a:pt x="2139395" y="438684"/>
                  <a:pt x="2177140" y="406637"/>
                </a:cubicBezTo>
                <a:cubicBezTo>
                  <a:pt x="2187110" y="398804"/>
                  <a:pt x="2187822" y="390970"/>
                  <a:pt x="2181412" y="380288"/>
                </a:cubicBezTo>
                <a:cubicBezTo>
                  <a:pt x="2163609" y="351090"/>
                  <a:pt x="2099516" y="282011"/>
                  <a:pt x="2087408" y="277026"/>
                </a:cubicBezTo>
                <a:cubicBezTo>
                  <a:pt x="2027588" y="250677"/>
                  <a:pt x="1968479" y="222903"/>
                  <a:pt x="1916493" y="182310"/>
                </a:cubicBezTo>
                <a:cubicBezTo>
                  <a:pt x="1906523" y="174477"/>
                  <a:pt x="1901537" y="182310"/>
                  <a:pt x="1896552" y="189432"/>
                </a:cubicBezTo>
                <a:cubicBezTo>
                  <a:pt x="1875188" y="218630"/>
                  <a:pt x="1852399" y="247116"/>
                  <a:pt x="1832459" y="277026"/>
                </a:cubicBezTo>
                <a:cubicBezTo>
                  <a:pt x="1811094" y="308361"/>
                  <a:pt x="1795427" y="343256"/>
                  <a:pt x="1786881" y="380288"/>
                </a:cubicBezTo>
                <a:cubicBezTo>
                  <a:pt x="1781184" y="405213"/>
                  <a:pt x="1781184" y="429426"/>
                  <a:pt x="1801124" y="448654"/>
                </a:cubicBezTo>
                <a:cubicBezTo>
                  <a:pt x="1811807" y="458624"/>
                  <a:pt x="1811094" y="470731"/>
                  <a:pt x="1810382" y="483550"/>
                </a:cubicBezTo>
                <a:cubicBezTo>
                  <a:pt x="1790442" y="552628"/>
                  <a:pt x="1784033" y="698619"/>
                  <a:pt x="1784033" y="700043"/>
                </a:cubicBezTo>
                <a:cubicBezTo>
                  <a:pt x="1780472" y="713574"/>
                  <a:pt x="1781896" y="727817"/>
                  <a:pt x="1781896" y="742060"/>
                </a:cubicBezTo>
                <a:cubicBezTo>
                  <a:pt x="1779760" y="774819"/>
                  <a:pt x="1777623" y="808290"/>
                  <a:pt x="1775487" y="841761"/>
                </a:cubicBezTo>
                <a:lnTo>
                  <a:pt x="1771926" y="841761"/>
                </a:lnTo>
                <a:cubicBezTo>
                  <a:pt x="1771214" y="783365"/>
                  <a:pt x="1771214" y="724968"/>
                  <a:pt x="1770502" y="666572"/>
                </a:cubicBezTo>
                <a:cubicBezTo>
                  <a:pt x="1770502" y="596781"/>
                  <a:pt x="1767653" y="527703"/>
                  <a:pt x="1761956" y="457912"/>
                </a:cubicBezTo>
                <a:cubicBezTo>
                  <a:pt x="1758395" y="416607"/>
                  <a:pt x="1756971" y="373879"/>
                  <a:pt x="1738455" y="336135"/>
                </a:cubicBezTo>
                <a:cubicBezTo>
                  <a:pt x="1722076" y="301239"/>
                  <a:pt x="1718515" y="267768"/>
                  <a:pt x="1723500" y="230736"/>
                </a:cubicBezTo>
                <a:cubicBezTo>
                  <a:pt x="1725636" y="218630"/>
                  <a:pt x="1724924" y="205811"/>
                  <a:pt x="1724924" y="192993"/>
                </a:cubicBezTo>
                <a:cubicBezTo>
                  <a:pt x="1724924" y="169492"/>
                  <a:pt x="1706408" y="146703"/>
                  <a:pt x="1684332" y="143142"/>
                </a:cubicBezTo>
                <a:cubicBezTo>
                  <a:pt x="1670801" y="141006"/>
                  <a:pt x="1656558" y="142430"/>
                  <a:pt x="1651573" y="158809"/>
                </a:cubicBezTo>
                <a:cubicBezTo>
                  <a:pt x="1623087" y="249965"/>
                  <a:pt x="1605995" y="343256"/>
                  <a:pt x="1605283" y="438684"/>
                </a:cubicBezTo>
                <a:cubicBezTo>
                  <a:pt x="1604571" y="475716"/>
                  <a:pt x="1604571" y="512036"/>
                  <a:pt x="1603859" y="549067"/>
                </a:cubicBezTo>
                <a:cubicBezTo>
                  <a:pt x="1598874" y="567583"/>
                  <a:pt x="1569676" y="638086"/>
                  <a:pt x="1564691" y="656602"/>
                </a:cubicBezTo>
                <a:cubicBezTo>
                  <a:pt x="1551872" y="690785"/>
                  <a:pt x="1558281" y="724256"/>
                  <a:pt x="1570388" y="757015"/>
                </a:cubicBezTo>
                <a:cubicBezTo>
                  <a:pt x="1580358" y="783365"/>
                  <a:pt x="1587479" y="809002"/>
                  <a:pt x="1580358" y="837488"/>
                </a:cubicBezTo>
                <a:cubicBezTo>
                  <a:pt x="1570388" y="875232"/>
                  <a:pt x="1568251" y="913688"/>
                  <a:pt x="1568251" y="952856"/>
                </a:cubicBezTo>
                <a:cubicBezTo>
                  <a:pt x="1563266" y="973508"/>
                  <a:pt x="1546175" y="1619428"/>
                  <a:pt x="1544750" y="1721978"/>
                </a:cubicBezTo>
                <a:cubicBezTo>
                  <a:pt x="1544750" y="1796753"/>
                  <a:pt x="1544038" y="1985473"/>
                  <a:pt x="1544038" y="2005413"/>
                </a:cubicBezTo>
                <a:cubicBezTo>
                  <a:pt x="1544038" y="2045294"/>
                  <a:pt x="1543326" y="2085174"/>
                  <a:pt x="1543326" y="2125054"/>
                </a:cubicBezTo>
                <a:cubicBezTo>
                  <a:pt x="1539765" y="2112948"/>
                  <a:pt x="1536917" y="2100840"/>
                  <a:pt x="1534068" y="2088735"/>
                </a:cubicBezTo>
                <a:cubicBezTo>
                  <a:pt x="1534068" y="2088735"/>
                  <a:pt x="1535493" y="1954850"/>
                  <a:pt x="1529083" y="1887908"/>
                </a:cubicBezTo>
                <a:cubicBezTo>
                  <a:pt x="1528371" y="1853725"/>
                  <a:pt x="1526947" y="1769692"/>
                  <a:pt x="1526947" y="1762570"/>
                </a:cubicBezTo>
                <a:cubicBezTo>
                  <a:pt x="1523386" y="1639368"/>
                  <a:pt x="1520537" y="1516879"/>
                  <a:pt x="1516977" y="1393677"/>
                </a:cubicBezTo>
                <a:cubicBezTo>
                  <a:pt x="1516264" y="1380858"/>
                  <a:pt x="1513416" y="1276172"/>
                  <a:pt x="1511992" y="1237716"/>
                </a:cubicBezTo>
                <a:cubicBezTo>
                  <a:pt x="1511992" y="1237716"/>
                  <a:pt x="1508431" y="1109529"/>
                  <a:pt x="1507007" y="1045436"/>
                </a:cubicBezTo>
                <a:cubicBezTo>
                  <a:pt x="1507007" y="1038314"/>
                  <a:pt x="1507007" y="957129"/>
                  <a:pt x="1502734" y="923658"/>
                </a:cubicBezTo>
                <a:cubicBezTo>
                  <a:pt x="1502734" y="825381"/>
                  <a:pt x="1502734" y="727105"/>
                  <a:pt x="1502021" y="628828"/>
                </a:cubicBezTo>
                <a:cubicBezTo>
                  <a:pt x="1502021" y="622419"/>
                  <a:pt x="1499885" y="616009"/>
                  <a:pt x="1498461" y="609600"/>
                </a:cubicBezTo>
                <a:cubicBezTo>
                  <a:pt x="1498461" y="609600"/>
                  <a:pt x="1494188" y="603191"/>
                  <a:pt x="1492051" y="599630"/>
                </a:cubicBezTo>
                <a:cubicBezTo>
                  <a:pt x="1489915" y="579690"/>
                  <a:pt x="1497036" y="561886"/>
                  <a:pt x="1504158" y="544082"/>
                </a:cubicBezTo>
                <a:cubicBezTo>
                  <a:pt x="1519113" y="506338"/>
                  <a:pt x="1521250" y="467882"/>
                  <a:pt x="1515552" y="428714"/>
                </a:cubicBezTo>
                <a:cubicBezTo>
                  <a:pt x="1515552" y="423729"/>
                  <a:pt x="1513416" y="415183"/>
                  <a:pt x="1513416" y="415183"/>
                </a:cubicBezTo>
                <a:cubicBezTo>
                  <a:pt x="1513416" y="400228"/>
                  <a:pt x="1513416" y="385273"/>
                  <a:pt x="1509143" y="371030"/>
                </a:cubicBezTo>
                <a:cubicBezTo>
                  <a:pt x="1513416" y="310497"/>
                  <a:pt x="1502021" y="252813"/>
                  <a:pt x="1482081" y="195841"/>
                </a:cubicBezTo>
                <a:cubicBezTo>
                  <a:pt x="1481369" y="183022"/>
                  <a:pt x="1479233" y="170916"/>
                  <a:pt x="1479233" y="158097"/>
                </a:cubicBezTo>
                <a:cubicBezTo>
                  <a:pt x="1479233" y="119641"/>
                  <a:pt x="1462141" y="89019"/>
                  <a:pt x="1437216" y="61245"/>
                </a:cubicBezTo>
                <a:cubicBezTo>
                  <a:pt x="1412291" y="33471"/>
                  <a:pt x="1384517" y="38456"/>
                  <a:pt x="1370986" y="71215"/>
                </a:cubicBezTo>
                <a:cubicBezTo>
                  <a:pt x="1364577" y="87594"/>
                  <a:pt x="1357455" y="103974"/>
                  <a:pt x="1348197" y="118929"/>
                </a:cubicBezTo>
                <a:cubicBezTo>
                  <a:pt x="1321136" y="163082"/>
                  <a:pt x="1318999" y="209372"/>
                  <a:pt x="1338227" y="256374"/>
                </a:cubicBezTo>
                <a:cubicBezTo>
                  <a:pt x="1343212" y="267768"/>
                  <a:pt x="1343212" y="277738"/>
                  <a:pt x="1338939" y="289845"/>
                </a:cubicBezTo>
                <a:cubicBezTo>
                  <a:pt x="1325408" y="331150"/>
                  <a:pt x="1315438" y="373166"/>
                  <a:pt x="1315438" y="415895"/>
                </a:cubicBezTo>
                <a:cubicBezTo>
                  <a:pt x="1314726" y="581826"/>
                  <a:pt x="1306180" y="1368039"/>
                  <a:pt x="1303332" y="1413617"/>
                </a:cubicBezTo>
                <a:lnTo>
                  <a:pt x="1296922" y="1413617"/>
                </a:lnTo>
                <a:cubicBezTo>
                  <a:pt x="1294786" y="1360206"/>
                  <a:pt x="1291937" y="1306082"/>
                  <a:pt x="1289801" y="1251959"/>
                </a:cubicBezTo>
                <a:cubicBezTo>
                  <a:pt x="1288377" y="1127333"/>
                  <a:pt x="1286240" y="1003419"/>
                  <a:pt x="1284816" y="878793"/>
                </a:cubicBezTo>
                <a:cubicBezTo>
                  <a:pt x="1284816" y="870247"/>
                  <a:pt x="1289801" y="683664"/>
                  <a:pt x="1281967" y="613873"/>
                </a:cubicBezTo>
                <a:cubicBezTo>
                  <a:pt x="1276270" y="549067"/>
                  <a:pt x="1270573" y="484262"/>
                  <a:pt x="1269861" y="418744"/>
                </a:cubicBezTo>
                <a:cubicBezTo>
                  <a:pt x="1269149" y="376727"/>
                  <a:pt x="1252057" y="340407"/>
                  <a:pt x="1220010" y="312634"/>
                </a:cubicBezTo>
                <a:cubicBezTo>
                  <a:pt x="1207904" y="286996"/>
                  <a:pt x="1195797" y="260647"/>
                  <a:pt x="1197222" y="231449"/>
                </a:cubicBezTo>
                <a:cubicBezTo>
                  <a:pt x="1198646" y="194417"/>
                  <a:pt x="1181554" y="169492"/>
                  <a:pt x="1148083" y="154536"/>
                </a:cubicBezTo>
                <a:cubicBezTo>
                  <a:pt x="1122446" y="143142"/>
                  <a:pt x="1102506" y="126050"/>
                  <a:pt x="1093960" y="98277"/>
                </a:cubicBezTo>
                <a:cubicBezTo>
                  <a:pt x="1091823" y="92579"/>
                  <a:pt x="1004229" y="98277"/>
                  <a:pt x="991410" y="130323"/>
                </a:cubicBezTo>
                <a:cubicBezTo>
                  <a:pt x="985001" y="145991"/>
                  <a:pt x="977879" y="160946"/>
                  <a:pt x="970758" y="175901"/>
                </a:cubicBezTo>
                <a:cubicBezTo>
                  <a:pt x="930878" y="184447"/>
                  <a:pt x="890997" y="189432"/>
                  <a:pt x="853965" y="207236"/>
                </a:cubicBezTo>
                <a:cubicBezTo>
                  <a:pt x="836874" y="215781"/>
                  <a:pt x="819782" y="225751"/>
                  <a:pt x="814085" y="246404"/>
                </a:cubicBezTo>
                <a:cubicBezTo>
                  <a:pt x="812661" y="254950"/>
                  <a:pt x="794857" y="295542"/>
                  <a:pt x="769932" y="296254"/>
                </a:cubicBezTo>
                <a:cubicBezTo>
                  <a:pt x="752840" y="296966"/>
                  <a:pt x="745719" y="311922"/>
                  <a:pt x="745007" y="329013"/>
                </a:cubicBezTo>
                <a:cubicBezTo>
                  <a:pt x="742158" y="376015"/>
                  <a:pt x="717233" y="416607"/>
                  <a:pt x="712960" y="463609"/>
                </a:cubicBezTo>
                <a:cubicBezTo>
                  <a:pt x="711536" y="481413"/>
                  <a:pt x="709399" y="495656"/>
                  <a:pt x="720081" y="510611"/>
                </a:cubicBezTo>
                <a:cubicBezTo>
                  <a:pt x="731476" y="526279"/>
                  <a:pt x="737885" y="541946"/>
                  <a:pt x="735749" y="564022"/>
                </a:cubicBezTo>
                <a:cubicBezTo>
                  <a:pt x="730051" y="611736"/>
                  <a:pt x="784175" y="655178"/>
                  <a:pt x="830464" y="645208"/>
                </a:cubicBezTo>
                <a:cubicBezTo>
                  <a:pt x="872481" y="635950"/>
                  <a:pt x="913786" y="623131"/>
                  <a:pt x="953666" y="607464"/>
                </a:cubicBezTo>
                <a:cubicBezTo>
                  <a:pt x="969334" y="601054"/>
                  <a:pt x="979304" y="590372"/>
                  <a:pt x="982864" y="572568"/>
                </a:cubicBezTo>
                <a:cubicBezTo>
                  <a:pt x="992122" y="531976"/>
                  <a:pt x="994971" y="491383"/>
                  <a:pt x="997820" y="450079"/>
                </a:cubicBezTo>
                <a:cubicBezTo>
                  <a:pt x="997820" y="442245"/>
                  <a:pt x="997107" y="435123"/>
                  <a:pt x="990698" y="429426"/>
                </a:cubicBezTo>
                <a:cubicBezTo>
                  <a:pt x="957227" y="402364"/>
                  <a:pt x="926605" y="372454"/>
                  <a:pt x="890285" y="348953"/>
                </a:cubicBezTo>
                <a:cubicBezTo>
                  <a:pt x="878891" y="341120"/>
                  <a:pt x="866784" y="340407"/>
                  <a:pt x="854678" y="347529"/>
                </a:cubicBezTo>
                <a:cubicBezTo>
                  <a:pt x="799842" y="380288"/>
                  <a:pt x="782750" y="488535"/>
                  <a:pt x="824767" y="536249"/>
                </a:cubicBezTo>
                <a:cubicBezTo>
                  <a:pt x="831889" y="544082"/>
                  <a:pt x="841147" y="547643"/>
                  <a:pt x="851829" y="546219"/>
                </a:cubicBezTo>
                <a:cubicBezTo>
                  <a:pt x="861799" y="545507"/>
                  <a:pt x="921620" y="524854"/>
                  <a:pt x="925180" y="499929"/>
                </a:cubicBezTo>
                <a:cubicBezTo>
                  <a:pt x="928029" y="479989"/>
                  <a:pt x="910225" y="448654"/>
                  <a:pt x="890997" y="439396"/>
                </a:cubicBezTo>
                <a:cubicBezTo>
                  <a:pt x="882451" y="435123"/>
                  <a:pt x="873193" y="433699"/>
                  <a:pt x="865360" y="440821"/>
                </a:cubicBezTo>
                <a:cubicBezTo>
                  <a:pt x="856102" y="449366"/>
                  <a:pt x="858950" y="458624"/>
                  <a:pt x="863223" y="468594"/>
                </a:cubicBezTo>
                <a:cubicBezTo>
                  <a:pt x="869633" y="482837"/>
                  <a:pt x="881027" y="481413"/>
                  <a:pt x="895270" y="475716"/>
                </a:cubicBezTo>
                <a:cubicBezTo>
                  <a:pt x="890997" y="487110"/>
                  <a:pt x="888861" y="494232"/>
                  <a:pt x="885300" y="500641"/>
                </a:cubicBezTo>
                <a:cubicBezTo>
                  <a:pt x="881027" y="508475"/>
                  <a:pt x="876042" y="517733"/>
                  <a:pt x="865360" y="518445"/>
                </a:cubicBezTo>
                <a:cubicBezTo>
                  <a:pt x="853253" y="519157"/>
                  <a:pt x="847556" y="509187"/>
                  <a:pt x="843995" y="499929"/>
                </a:cubicBezTo>
                <a:cubicBezTo>
                  <a:pt x="839010" y="488535"/>
                  <a:pt x="835450" y="476428"/>
                  <a:pt x="832601" y="464322"/>
                </a:cubicBezTo>
                <a:cubicBezTo>
                  <a:pt x="826904" y="438684"/>
                  <a:pt x="836874" y="425153"/>
                  <a:pt x="868921" y="413759"/>
                </a:cubicBezTo>
                <a:cubicBezTo>
                  <a:pt x="899543" y="402364"/>
                  <a:pt x="916635" y="407350"/>
                  <a:pt x="928741" y="431563"/>
                </a:cubicBezTo>
                <a:cubicBezTo>
                  <a:pt x="941560" y="457200"/>
                  <a:pt x="945833" y="484262"/>
                  <a:pt x="950106" y="512036"/>
                </a:cubicBezTo>
                <a:cubicBezTo>
                  <a:pt x="952954" y="529127"/>
                  <a:pt x="945833" y="540522"/>
                  <a:pt x="930878" y="549067"/>
                </a:cubicBezTo>
                <a:cubicBezTo>
                  <a:pt x="906665" y="562598"/>
                  <a:pt x="881027" y="573280"/>
                  <a:pt x="855390" y="583963"/>
                </a:cubicBezTo>
                <a:cubicBezTo>
                  <a:pt x="838298" y="591084"/>
                  <a:pt x="826904" y="587523"/>
                  <a:pt x="817646" y="571144"/>
                </a:cubicBezTo>
                <a:cubicBezTo>
                  <a:pt x="798418" y="536961"/>
                  <a:pt x="778478" y="502778"/>
                  <a:pt x="758537" y="468594"/>
                </a:cubicBezTo>
                <a:cubicBezTo>
                  <a:pt x="752840" y="459336"/>
                  <a:pt x="752840" y="450079"/>
                  <a:pt x="757825" y="440108"/>
                </a:cubicBezTo>
                <a:cubicBezTo>
                  <a:pt x="775629" y="403077"/>
                  <a:pt x="792721" y="365333"/>
                  <a:pt x="814797" y="330437"/>
                </a:cubicBezTo>
                <a:cubicBezTo>
                  <a:pt x="822631" y="318331"/>
                  <a:pt x="851117" y="299815"/>
                  <a:pt x="851829" y="299815"/>
                </a:cubicBezTo>
                <a:cubicBezTo>
                  <a:pt x="912362" y="334710"/>
                  <a:pt x="969334" y="374591"/>
                  <a:pt x="1022033" y="420880"/>
                </a:cubicBezTo>
                <a:cubicBezTo>
                  <a:pt x="1023457" y="423729"/>
                  <a:pt x="1017760" y="554052"/>
                  <a:pt x="1000668" y="614585"/>
                </a:cubicBezTo>
                <a:cubicBezTo>
                  <a:pt x="997107" y="626692"/>
                  <a:pt x="922332" y="658738"/>
                  <a:pt x="895982" y="669421"/>
                </a:cubicBezTo>
                <a:cubicBezTo>
                  <a:pt x="895982" y="669421"/>
                  <a:pt x="841859" y="685088"/>
                  <a:pt x="814085" y="692209"/>
                </a:cubicBezTo>
                <a:cubicBezTo>
                  <a:pt x="804827" y="694346"/>
                  <a:pt x="795569" y="696482"/>
                  <a:pt x="801266" y="710013"/>
                </a:cubicBezTo>
                <a:cubicBezTo>
                  <a:pt x="837586" y="799744"/>
                  <a:pt x="847556" y="895884"/>
                  <a:pt x="861087" y="991312"/>
                </a:cubicBezTo>
                <a:cubicBezTo>
                  <a:pt x="861087" y="1012677"/>
                  <a:pt x="846844" y="1026920"/>
                  <a:pt x="832601" y="1039738"/>
                </a:cubicBezTo>
                <a:cubicBezTo>
                  <a:pt x="757113" y="1109529"/>
                  <a:pt x="677352" y="1172910"/>
                  <a:pt x="586909" y="1223473"/>
                </a:cubicBezTo>
                <a:cubicBezTo>
                  <a:pt x="566257" y="1224897"/>
                  <a:pt x="366143" y="1124484"/>
                  <a:pt x="331960" y="1108817"/>
                </a:cubicBezTo>
                <a:cubicBezTo>
                  <a:pt x="307035" y="1097422"/>
                  <a:pt x="294216" y="1081755"/>
                  <a:pt x="292792" y="1053981"/>
                </a:cubicBezTo>
                <a:cubicBezTo>
                  <a:pt x="290655" y="1022647"/>
                  <a:pt x="284958" y="991312"/>
                  <a:pt x="281397" y="959265"/>
                </a:cubicBezTo>
                <a:cubicBezTo>
                  <a:pt x="273564" y="962114"/>
                  <a:pt x="230835" y="1072497"/>
                  <a:pt x="225850" y="1125196"/>
                </a:cubicBezTo>
                <a:cubicBezTo>
                  <a:pt x="218728" y="1197836"/>
                  <a:pt x="214455" y="1271187"/>
                  <a:pt x="242941" y="1341690"/>
                </a:cubicBezTo>
                <a:cubicBezTo>
                  <a:pt x="252199" y="1380858"/>
                  <a:pt x="268579" y="1416465"/>
                  <a:pt x="291367" y="1449224"/>
                </a:cubicBezTo>
                <a:cubicBezTo>
                  <a:pt x="307747" y="1473437"/>
                  <a:pt x="331248" y="1489817"/>
                  <a:pt x="359734" y="1481983"/>
                </a:cubicBezTo>
                <a:cubicBezTo>
                  <a:pt x="420266" y="1465604"/>
                  <a:pt x="455874" y="1492665"/>
                  <a:pt x="481511" y="1543228"/>
                </a:cubicBezTo>
                <a:cubicBezTo>
                  <a:pt x="482936" y="1546789"/>
                  <a:pt x="486496" y="1549637"/>
                  <a:pt x="488633" y="1553198"/>
                </a:cubicBezTo>
                <a:cubicBezTo>
                  <a:pt x="502164" y="1573851"/>
                  <a:pt x="515694" y="1594503"/>
                  <a:pt x="537059" y="1608034"/>
                </a:cubicBezTo>
                <a:cubicBezTo>
                  <a:pt x="559848" y="1629398"/>
                  <a:pt x="589046" y="1638656"/>
                  <a:pt x="616820" y="1650051"/>
                </a:cubicBezTo>
                <a:cubicBezTo>
                  <a:pt x="641745" y="1660733"/>
                  <a:pt x="667382" y="1668566"/>
                  <a:pt x="685898" y="1689931"/>
                </a:cubicBezTo>
                <a:cubicBezTo>
                  <a:pt x="695156" y="1709159"/>
                  <a:pt x="703702" y="1727675"/>
                  <a:pt x="712248" y="1746903"/>
                </a:cubicBezTo>
                <a:cubicBezTo>
                  <a:pt x="735749" y="1821679"/>
                  <a:pt x="764235" y="1894318"/>
                  <a:pt x="819070" y="1953426"/>
                </a:cubicBezTo>
                <a:cubicBezTo>
                  <a:pt x="836874" y="1976927"/>
                  <a:pt x="859663" y="1996155"/>
                  <a:pt x="883876" y="2012535"/>
                </a:cubicBezTo>
                <a:cubicBezTo>
                  <a:pt x="914498" y="2033187"/>
                  <a:pt x="945833" y="2053127"/>
                  <a:pt x="976455" y="2073780"/>
                </a:cubicBezTo>
                <a:cubicBezTo>
                  <a:pt x="997820" y="2088022"/>
                  <a:pt x="1007078" y="2107251"/>
                  <a:pt x="996395" y="2132177"/>
                </a:cubicBezTo>
                <a:cubicBezTo>
                  <a:pt x="962924" y="2194134"/>
                  <a:pt x="971470" y="2257513"/>
                  <a:pt x="987137" y="2321607"/>
                </a:cubicBezTo>
                <a:cubicBezTo>
                  <a:pt x="997820" y="2391398"/>
                  <a:pt x="1032003" y="2440537"/>
                  <a:pt x="1103930" y="2459053"/>
                </a:cubicBezTo>
                <a:cubicBezTo>
                  <a:pt x="1140250" y="2468309"/>
                  <a:pt x="1173008" y="2483978"/>
                  <a:pt x="1204343" y="2503918"/>
                </a:cubicBezTo>
                <a:cubicBezTo>
                  <a:pt x="1257754" y="2547359"/>
                  <a:pt x="1305468" y="2595785"/>
                  <a:pt x="1350334" y="2647059"/>
                </a:cubicBezTo>
                <a:cubicBezTo>
                  <a:pt x="1359592" y="2657030"/>
                  <a:pt x="1365289" y="2659879"/>
                  <a:pt x="1377395" y="2652757"/>
                </a:cubicBezTo>
                <a:cubicBezTo>
                  <a:pt x="1405881" y="2634954"/>
                  <a:pt x="1436504" y="2620710"/>
                  <a:pt x="1463565" y="2600770"/>
                </a:cubicBezTo>
                <a:cubicBezTo>
                  <a:pt x="1521250" y="2570148"/>
                  <a:pt x="1576797" y="2536677"/>
                  <a:pt x="1628072" y="2495372"/>
                </a:cubicBezTo>
                <a:cubicBezTo>
                  <a:pt x="1667240" y="2463325"/>
                  <a:pt x="1702848" y="2427718"/>
                  <a:pt x="1718515" y="2377155"/>
                </a:cubicBezTo>
                <a:cubicBezTo>
                  <a:pt x="1724924" y="2355079"/>
                  <a:pt x="1735607" y="2335139"/>
                  <a:pt x="1749850" y="2317335"/>
                </a:cubicBezTo>
                <a:cubicBezTo>
                  <a:pt x="1753410" y="2313773"/>
                  <a:pt x="1756971" y="2310924"/>
                  <a:pt x="1760532" y="2307365"/>
                </a:cubicBezTo>
                <a:cubicBezTo>
                  <a:pt x="1796851" y="2282439"/>
                  <a:pt x="1837444" y="2266060"/>
                  <a:pt x="1880173" y="2256801"/>
                </a:cubicBezTo>
                <a:cubicBezTo>
                  <a:pt x="1895128" y="2253953"/>
                  <a:pt x="1900825" y="2248968"/>
                  <a:pt x="1897264" y="2231877"/>
                </a:cubicBezTo>
                <a:cubicBezTo>
                  <a:pt x="1891567" y="2204814"/>
                  <a:pt x="1888719" y="2177041"/>
                  <a:pt x="1885158" y="2149980"/>
                </a:cubicBezTo>
                <a:lnTo>
                  <a:pt x="1885158" y="2117221"/>
                </a:lnTo>
                <a:cubicBezTo>
                  <a:pt x="1883734" y="2023217"/>
                  <a:pt x="1900825" y="1932774"/>
                  <a:pt x="1944979" y="1849452"/>
                </a:cubicBezTo>
                <a:cubicBezTo>
                  <a:pt x="1959222" y="1823103"/>
                  <a:pt x="1962782" y="1801026"/>
                  <a:pt x="1947115" y="1775389"/>
                </a:cubicBezTo>
                <a:cubicBezTo>
                  <a:pt x="1938569" y="1744766"/>
                  <a:pt x="1930023" y="1714144"/>
                  <a:pt x="1942130" y="1682809"/>
                </a:cubicBezTo>
                <a:cubicBezTo>
                  <a:pt x="1947827" y="1667142"/>
                  <a:pt x="1944266" y="1654323"/>
                  <a:pt x="1936433" y="1640080"/>
                </a:cubicBezTo>
                <a:cubicBezTo>
                  <a:pt x="1926463" y="1623701"/>
                  <a:pt x="1918629" y="1605897"/>
                  <a:pt x="1917205" y="1585957"/>
                </a:cubicBezTo>
                <a:lnTo>
                  <a:pt x="1917205" y="1585245"/>
                </a:lnTo>
                <a:lnTo>
                  <a:pt x="2058922" y="1575275"/>
                </a:lnTo>
                <a:cubicBezTo>
                  <a:pt x="2038982" y="1556047"/>
                  <a:pt x="2046104" y="1533970"/>
                  <a:pt x="2038982" y="1515454"/>
                </a:cubicBezTo>
                <a:cubicBezTo>
                  <a:pt x="2036846" y="1509045"/>
                  <a:pt x="2036846" y="1500499"/>
                  <a:pt x="2043967" y="1497651"/>
                </a:cubicBezTo>
                <a:cubicBezTo>
                  <a:pt x="2050377" y="1494802"/>
                  <a:pt x="2053225" y="1502636"/>
                  <a:pt x="2056786" y="1506908"/>
                </a:cubicBezTo>
                <a:cubicBezTo>
                  <a:pt x="2068893" y="1521864"/>
                  <a:pt x="2080999" y="1537531"/>
                  <a:pt x="2091681" y="1553198"/>
                </a:cubicBezTo>
                <a:cubicBezTo>
                  <a:pt x="2098803" y="1563880"/>
                  <a:pt x="2106637" y="1568153"/>
                  <a:pt x="2120879" y="1566017"/>
                </a:cubicBezTo>
                <a:cubicBezTo>
                  <a:pt x="2142957" y="1562456"/>
                  <a:pt x="2217732" y="1560320"/>
                  <a:pt x="2231975" y="1561032"/>
                </a:cubicBezTo>
                <a:cubicBezTo>
                  <a:pt x="2237673" y="1562456"/>
                  <a:pt x="2243369" y="1563168"/>
                  <a:pt x="2249067" y="1564593"/>
                </a:cubicBezTo>
                <a:cubicBezTo>
                  <a:pt x="2269719" y="1568153"/>
                  <a:pt x="2273992" y="1550350"/>
                  <a:pt x="2283963" y="1538955"/>
                </a:cubicBezTo>
                <a:cubicBezTo>
                  <a:pt x="2291083" y="1533970"/>
                  <a:pt x="2311023" y="1510469"/>
                  <a:pt x="2309599" y="1501211"/>
                </a:cubicBezTo>
                <a:cubicBezTo>
                  <a:pt x="2338085" y="1489817"/>
                  <a:pt x="2326692" y="1511894"/>
                  <a:pt x="2328828" y="1523288"/>
                </a:cubicBezTo>
                <a:cubicBezTo>
                  <a:pt x="2318857" y="1538955"/>
                  <a:pt x="2327403" y="1558895"/>
                  <a:pt x="2311737" y="1575275"/>
                </a:cubicBezTo>
                <a:cubicBezTo>
                  <a:pt x="2330964" y="1577411"/>
                  <a:pt x="2375829" y="1580972"/>
                  <a:pt x="2383663" y="1581684"/>
                </a:cubicBezTo>
                <a:lnTo>
                  <a:pt x="2451318" y="1590942"/>
                </a:lnTo>
                <a:cubicBezTo>
                  <a:pt x="2454878" y="1613019"/>
                  <a:pt x="2442059" y="1629398"/>
                  <a:pt x="2432801" y="1647202"/>
                </a:cubicBezTo>
                <a:cubicBezTo>
                  <a:pt x="2407876" y="1669279"/>
                  <a:pt x="2417135" y="1696340"/>
                  <a:pt x="2422119" y="1722690"/>
                </a:cubicBezTo>
                <a:cubicBezTo>
                  <a:pt x="2422119" y="1734084"/>
                  <a:pt x="2415710" y="1781798"/>
                  <a:pt x="2412861" y="1793905"/>
                </a:cubicBezTo>
                <a:cubicBezTo>
                  <a:pt x="2410725" y="1805299"/>
                  <a:pt x="2402179" y="1816693"/>
                  <a:pt x="2410725" y="1829512"/>
                </a:cubicBezTo>
                <a:cubicBezTo>
                  <a:pt x="2427816" y="1855862"/>
                  <a:pt x="2437786" y="1886484"/>
                  <a:pt x="2451318" y="1914970"/>
                </a:cubicBezTo>
                <a:cubicBezTo>
                  <a:pt x="2481227" y="2018232"/>
                  <a:pt x="2491197" y="2122918"/>
                  <a:pt x="2469122" y="2229029"/>
                </a:cubicBezTo>
                <a:cubicBezTo>
                  <a:pt x="2465560" y="2245408"/>
                  <a:pt x="2476955" y="2246831"/>
                  <a:pt x="2486925" y="2250393"/>
                </a:cubicBezTo>
                <a:cubicBezTo>
                  <a:pt x="2542473" y="2267485"/>
                  <a:pt x="2710539" y="2343683"/>
                  <a:pt x="2734752" y="2368609"/>
                </a:cubicBezTo>
                <a:cubicBezTo>
                  <a:pt x="2743299" y="2380004"/>
                  <a:pt x="2810240" y="2471871"/>
                  <a:pt x="2835166" y="2506055"/>
                </a:cubicBezTo>
                <a:cubicBezTo>
                  <a:pt x="2858666" y="2537389"/>
                  <a:pt x="2935579" y="2626408"/>
                  <a:pt x="2947685" y="2641363"/>
                </a:cubicBezTo>
                <a:cubicBezTo>
                  <a:pt x="2971186" y="2669848"/>
                  <a:pt x="2976883" y="2701183"/>
                  <a:pt x="2966201" y="2737502"/>
                </a:cubicBezTo>
                <a:cubicBezTo>
                  <a:pt x="2956231" y="2773110"/>
                  <a:pt x="2906380" y="2978208"/>
                  <a:pt x="2890001" y="3044439"/>
                </a:cubicBezTo>
                <a:cubicBezTo>
                  <a:pt x="2861515" y="3086456"/>
                  <a:pt x="2820211" y="3115654"/>
                  <a:pt x="2784603" y="3151262"/>
                </a:cubicBezTo>
                <a:cubicBezTo>
                  <a:pt x="2763238" y="3164793"/>
                  <a:pt x="2742586" y="3178323"/>
                  <a:pt x="2715524" y="3196127"/>
                </a:cubicBezTo>
                <a:lnTo>
                  <a:pt x="2766800" y="3126335"/>
                </a:lnTo>
                <a:cubicBezTo>
                  <a:pt x="2793862" y="3087880"/>
                  <a:pt x="2830182" y="3063667"/>
                  <a:pt x="2849410" y="3020225"/>
                </a:cubicBezTo>
                <a:cubicBezTo>
                  <a:pt x="2859379" y="2998149"/>
                  <a:pt x="2913502" y="2811567"/>
                  <a:pt x="2913502" y="2740352"/>
                </a:cubicBezTo>
                <a:cubicBezTo>
                  <a:pt x="2913502" y="2716851"/>
                  <a:pt x="2898547" y="2681242"/>
                  <a:pt x="2885728" y="2659879"/>
                </a:cubicBezTo>
                <a:cubicBezTo>
                  <a:pt x="2839438" y="2583679"/>
                  <a:pt x="2772497" y="2525995"/>
                  <a:pt x="2707691" y="2464037"/>
                </a:cubicBezTo>
                <a:cubicBezTo>
                  <a:pt x="2706980" y="2469735"/>
                  <a:pt x="2705554" y="2471160"/>
                  <a:pt x="2706267" y="2472583"/>
                </a:cubicBezTo>
                <a:cubicBezTo>
                  <a:pt x="2725495" y="2512464"/>
                  <a:pt x="2744010" y="2553056"/>
                  <a:pt x="2763951" y="2592937"/>
                </a:cubicBezTo>
                <a:cubicBezTo>
                  <a:pt x="2773921" y="2612877"/>
                  <a:pt x="2778906" y="2632817"/>
                  <a:pt x="2778906" y="2655605"/>
                </a:cubicBezTo>
                <a:cubicBezTo>
                  <a:pt x="2779618" y="2699047"/>
                  <a:pt x="2766800" y="2853583"/>
                  <a:pt x="2750421" y="2883494"/>
                </a:cubicBezTo>
                <a:cubicBezTo>
                  <a:pt x="2716949" y="2914828"/>
                  <a:pt x="2675644" y="2931208"/>
                  <a:pt x="2633627" y="2946163"/>
                </a:cubicBezTo>
                <a:cubicBezTo>
                  <a:pt x="2649294" y="2927647"/>
                  <a:pt x="2694872" y="2892039"/>
                  <a:pt x="2710539" y="2874948"/>
                </a:cubicBezTo>
                <a:cubicBezTo>
                  <a:pt x="2753268" y="2827234"/>
                  <a:pt x="2745435" y="2701896"/>
                  <a:pt x="2742586" y="2665576"/>
                </a:cubicBezTo>
                <a:cubicBezTo>
                  <a:pt x="2741163" y="2653468"/>
                  <a:pt x="2709116" y="2594360"/>
                  <a:pt x="2699857" y="2585814"/>
                </a:cubicBezTo>
                <a:cubicBezTo>
                  <a:pt x="2647870" y="2535966"/>
                  <a:pt x="2586625" y="2500357"/>
                  <a:pt x="2519683" y="2460477"/>
                </a:cubicBezTo>
                <a:cubicBezTo>
                  <a:pt x="2533215" y="2537389"/>
                  <a:pt x="2551730" y="2609316"/>
                  <a:pt x="2508290" y="2676258"/>
                </a:cubicBezTo>
                <a:cubicBezTo>
                  <a:pt x="2496183" y="2689789"/>
                  <a:pt x="2488350" y="2708305"/>
                  <a:pt x="2466984" y="2721123"/>
                </a:cubicBezTo>
                <a:cubicBezTo>
                  <a:pt x="2473394" y="2693350"/>
                  <a:pt x="2478379" y="2669137"/>
                  <a:pt x="2484076" y="2645636"/>
                </a:cubicBezTo>
                <a:cubicBezTo>
                  <a:pt x="2484789" y="2644924"/>
                  <a:pt x="2485501" y="2644211"/>
                  <a:pt x="2485501" y="2643499"/>
                </a:cubicBezTo>
                <a:cubicBezTo>
                  <a:pt x="2506152" y="2565163"/>
                  <a:pt x="2471969" y="2496084"/>
                  <a:pt x="2449893" y="2425581"/>
                </a:cubicBezTo>
                <a:cubicBezTo>
                  <a:pt x="2441347" y="2398520"/>
                  <a:pt x="2405739" y="2399232"/>
                  <a:pt x="2388648" y="2423444"/>
                </a:cubicBezTo>
                <a:cubicBezTo>
                  <a:pt x="2373693" y="2444810"/>
                  <a:pt x="2357313" y="2464751"/>
                  <a:pt x="2336662" y="2481129"/>
                </a:cubicBezTo>
                <a:cubicBezTo>
                  <a:pt x="2323130" y="2491811"/>
                  <a:pt x="2323130" y="2500357"/>
                  <a:pt x="2330964" y="2514600"/>
                </a:cubicBezTo>
                <a:cubicBezTo>
                  <a:pt x="2359450" y="2564452"/>
                  <a:pt x="2385799" y="2615013"/>
                  <a:pt x="2412861" y="2665576"/>
                </a:cubicBezTo>
                <a:cubicBezTo>
                  <a:pt x="2385087" y="2688365"/>
                  <a:pt x="2353040" y="2702608"/>
                  <a:pt x="2320993" y="2716139"/>
                </a:cubicBezTo>
                <a:cubicBezTo>
                  <a:pt x="2293220" y="2730382"/>
                  <a:pt x="2199928" y="2751746"/>
                  <a:pt x="2066044" y="2720411"/>
                </a:cubicBezTo>
                <a:cubicBezTo>
                  <a:pt x="2010496" y="2698335"/>
                  <a:pt x="1963494" y="2670561"/>
                  <a:pt x="1962070" y="2650620"/>
                </a:cubicBezTo>
                <a:cubicBezTo>
                  <a:pt x="1980586" y="2617149"/>
                  <a:pt x="1999102" y="2582966"/>
                  <a:pt x="2018330" y="2549495"/>
                </a:cubicBezTo>
                <a:cubicBezTo>
                  <a:pt x="2047528" y="2498221"/>
                  <a:pt x="2047528" y="2498933"/>
                  <a:pt x="2006223" y="2459053"/>
                </a:cubicBezTo>
                <a:cubicBezTo>
                  <a:pt x="1998390" y="2451219"/>
                  <a:pt x="1994117" y="2449794"/>
                  <a:pt x="1986283" y="2457628"/>
                </a:cubicBezTo>
                <a:cubicBezTo>
                  <a:pt x="1937857" y="2503918"/>
                  <a:pt x="1879461" y="2535253"/>
                  <a:pt x="1818216" y="2560890"/>
                </a:cubicBezTo>
                <a:cubicBezTo>
                  <a:pt x="1789730" y="2570148"/>
                  <a:pt x="1761956" y="2581542"/>
                  <a:pt x="1755547" y="2615725"/>
                </a:cubicBezTo>
                <a:cubicBezTo>
                  <a:pt x="1747001" y="2662727"/>
                  <a:pt x="1719227" y="2697622"/>
                  <a:pt x="1685756" y="2729669"/>
                </a:cubicBezTo>
                <a:cubicBezTo>
                  <a:pt x="1655846" y="2758868"/>
                  <a:pt x="1623087" y="2785929"/>
                  <a:pt x="1596025" y="2817975"/>
                </a:cubicBezTo>
                <a:lnTo>
                  <a:pt x="1483506" y="2936193"/>
                </a:lnTo>
                <a:cubicBezTo>
                  <a:pt x="1450035" y="2971089"/>
                  <a:pt x="1436504" y="3009544"/>
                  <a:pt x="1460005" y="3055122"/>
                </a:cubicBezTo>
                <a:cubicBezTo>
                  <a:pt x="1462141" y="3089304"/>
                  <a:pt x="1451459" y="3119927"/>
                  <a:pt x="1430094" y="3155534"/>
                </a:cubicBezTo>
                <a:cubicBezTo>
                  <a:pt x="1430094" y="3102837"/>
                  <a:pt x="1393775" y="3099987"/>
                  <a:pt x="1363152" y="3090017"/>
                </a:cubicBezTo>
                <a:lnTo>
                  <a:pt x="1299771" y="3049424"/>
                </a:lnTo>
                <a:cubicBezTo>
                  <a:pt x="1262027" y="3018090"/>
                  <a:pt x="1233541" y="2981770"/>
                  <a:pt x="1223571" y="2931921"/>
                </a:cubicBezTo>
                <a:cubicBezTo>
                  <a:pt x="1218586" y="2906283"/>
                  <a:pt x="1198646" y="2888479"/>
                  <a:pt x="1175857" y="2875660"/>
                </a:cubicBezTo>
                <a:cubicBezTo>
                  <a:pt x="1157341" y="2864979"/>
                  <a:pt x="1136689" y="2859280"/>
                  <a:pt x="1116749" y="2854295"/>
                </a:cubicBezTo>
                <a:cubicBezTo>
                  <a:pt x="1101794" y="2850735"/>
                  <a:pt x="1089687" y="2844325"/>
                  <a:pt x="1079539" y="2835691"/>
                </a:cubicBezTo>
                <a:lnTo>
                  <a:pt x="1079328" y="2835427"/>
                </a:lnTo>
                <a:lnTo>
                  <a:pt x="1019767" y="2845450"/>
                </a:lnTo>
                <a:cubicBezTo>
                  <a:pt x="988099" y="2852964"/>
                  <a:pt x="959653" y="2865309"/>
                  <a:pt x="934426" y="2885705"/>
                </a:cubicBezTo>
                <a:lnTo>
                  <a:pt x="839961" y="2962995"/>
                </a:lnTo>
                <a:cubicBezTo>
                  <a:pt x="836204" y="2966215"/>
                  <a:pt x="831910" y="2969436"/>
                  <a:pt x="829763" y="2973729"/>
                </a:cubicBezTo>
                <a:cubicBezTo>
                  <a:pt x="819565" y="2993052"/>
                  <a:pt x="801316" y="3001103"/>
                  <a:pt x="783067" y="3009690"/>
                </a:cubicBezTo>
                <a:cubicBezTo>
                  <a:pt x="733687" y="3033306"/>
                  <a:pt x="695579" y="3070341"/>
                  <a:pt x="661229" y="3112207"/>
                </a:cubicBezTo>
                <a:cubicBezTo>
                  <a:pt x="644590" y="3132602"/>
                  <a:pt x="629025" y="3154608"/>
                  <a:pt x="612923" y="3176078"/>
                </a:cubicBezTo>
                <a:cubicBezTo>
                  <a:pt x="606482" y="3184665"/>
                  <a:pt x="599504" y="3193253"/>
                  <a:pt x="598430" y="3203451"/>
                </a:cubicBezTo>
                <a:cubicBezTo>
                  <a:pt x="597357" y="3218480"/>
                  <a:pt x="588769" y="3221700"/>
                  <a:pt x="576425" y="3227068"/>
                </a:cubicBezTo>
                <a:cubicBezTo>
                  <a:pt x="524898" y="3251220"/>
                  <a:pt x="477128" y="3281277"/>
                  <a:pt x="442241" y="3327437"/>
                </a:cubicBezTo>
                <a:cubicBezTo>
                  <a:pt x="434190" y="3338171"/>
                  <a:pt x="430433" y="3349979"/>
                  <a:pt x="429896" y="3363398"/>
                </a:cubicBezTo>
                <a:cubicBezTo>
                  <a:pt x="424529" y="3519051"/>
                  <a:pt x="427749" y="3674704"/>
                  <a:pt x="427212" y="3830356"/>
                </a:cubicBezTo>
                <a:cubicBezTo>
                  <a:pt x="427212" y="3872758"/>
                  <a:pt x="426675" y="3915697"/>
                  <a:pt x="429896" y="3958099"/>
                </a:cubicBezTo>
                <a:cubicBezTo>
                  <a:pt x="430433" y="3970981"/>
                  <a:pt x="433653" y="3981178"/>
                  <a:pt x="444924" y="3989766"/>
                </a:cubicBezTo>
                <a:cubicBezTo>
                  <a:pt x="467467" y="4006405"/>
                  <a:pt x="477665" y="4030021"/>
                  <a:pt x="476055" y="4058468"/>
                </a:cubicBezTo>
                <a:cubicBezTo>
                  <a:pt x="487327" y="4052564"/>
                  <a:pt x="489474" y="4048807"/>
                  <a:pt x="490547" y="4037536"/>
                </a:cubicBezTo>
                <a:cubicBezTo>
                  <a:pt x="494841" y="3990303"/>
                  <a:pt x="490010" y="3944680"/>
                  <a:pt x="477665" y="3899058"/>
                </a:cubicBezTo>
                <a:cubicBezTo>
                  <a:pt x="475518" y="3891007"/>
                  <a:pt x="468004" y="3885103"/>
                  <a:pt x="468541" y="3875442"/>
                </a:cubicBezTo>
                <a:cubicBezTo>
                  <a:pt x="475518" y="3874905"/>
                  <a:pt x="477665" y="3879736"/>
                  <a:pt x="479275" y="3884030"/>
                </a:cubicBezTo>
                <a:cubicBezTo>
                  <a:pt x="501818" y="3936093"/>
                  <a:pt x="509333" y="3990840"/>
                  <a:pt x="503965" y="4046660"/>
                </a:cubicBezTo>
                <a:cubicBezTo>
                  <a:pt x="502355" y="4062762"/>
                  <a:pt x="488400" y="4072960"/>
                  <a:pt x="475518" y="4087989"/>
                </a:cubicBezTo>
                <a:cubicBezTo>
                  <a:pt x="498598" y="4083158"/>
                  <a:pt x="518994" y="4083695"/>
                  <a:pt x="538853" y="4089599"/>
                </a:cubicBezTo>
                <a:cubicBezTo>
                  <a:pt x="557639" y="4094966"/>
                  <a:pt x="575351" y="4102480"/>
                  <a:pt x="590380" y="4115362"/>
                </a:cubicBezTo>
                <a:cubicBezTo>
                  <a:pt x="594136" y="4118046"/>
                  <a:pt x="598967" y="4121803"/>
                  <a:pt x="595747" y="4126096"/>
                </a:cubicBezTo>
                <a:cubicBezTo>
                  <a:pt x="591453" y="4131464"/>
                  <a:pt x="588769" y="4124486"/>
                  <a:pt x="585549" y="4122340"/>
                </a:cubicBezTo>
                <a:cubicBezTo>
                  <a:pt x="561396" y="4104627"/>
                  <a:pt x="533486" y="4099260"/>
                  <a:pt x="504502" y="4099260"/>
                </a:cubicBezTo>
                <a:cubicBezTo>
                  <a:pt x="495378" y="4099260"/>
                  <a:pt x="485716" y="4099260"/>
                  <a:pt x="473372" y="4105701"/>
                </a:cubicBezTo>
                <a:cubicBezTo>
                  <a:pt x="495915" y="4107311"/>
                  <a:pt x="505576" y="4121266"/>
                  <a:pt x="514700" y="4135758"/>
                </a:cubicBezTo>
                <a:cubicBezTo>
                  <a:pt x="535633" y="4167962"/>
                  <a:pt x="552271" y="4201776"/>
                  <a:pt x="560859" y="4239348"/>
                </a:cubicBezTo>
                <a:cubicBezTo>
                  <a:pt x="561396" y="4243104"/>
                  <a:pt x="564616" y="4247935"/>
                  <a:pt x="559249" y="4249545"/>
                </a:cubicBezTo>
                <a:cubicBezTo>
                  <a:pt x="553345" y="4251692"/>
                  <a:pt x="553345" y="4245251"/>
                  <a:pt x="552271" y="4242031"/>
                </a:cubicBezTo>
                <a:cubicBezTo>
                  <a:pt x="542074" y="4202850"/>
                  <a:pt x="520067" y="4169035"/>
                  <a:pt x="500208" y="4134148"/>
                </a:cubicBezTo>
                <a:cubicBezTo>
                  <a:pt x="491083" y="4119119"/>
                  <a:pt x="476055" y="4125560"/>
                  <a:pt x="465857" y="4119656"/>
                </a:cubicBezTo>
                <a:lnTo>
                  <a:pt x="465857" y="4171182"/>
                </a:lnTo>
                <a:cubicBezTo>
                  <a:pt x="465857" y="4187284"/>
                  <a:pt x="461563" y="4203386"/>
                  <a:pt x="452976" y="4217341"/>
                </a:cubicBezTo>
                <a:cubicBezTo>
                  <a:pt x="451365" y="4220025"/>
                  <a:pt x="448145" y="4223782"/>
                  <a:pt x="444388" y="4221635"/>
                </a:cubicBezTo>
                <a:cubicBezTo>
                  <a:pt x="440094" y="4218952"/>
                  <a:pt x="442777" y="4214658"/>
                  <a:pt x="444924" y="4212511"/>
                </a:cubicBezTo>
                <a:cubicBezTo>
                  <a:pt x="459416" y="4196409"/>
                  <a:pt x="454586" y="4176013"/>
                  <a:pt x="454586" y="4157227"/>
                </a:cubicBezTo>
                <a:cubicBezTo>
                  <a:pt x="454049" y="4150250"/>
                  <a:pt x="453512" y="4142198"/>
                  <a:pt x="451902" y="4135221"/>
                </a:cubicBezTo>
                <a:cubicBezTo>
                  <a:pt x="451365" y="4131464"/>
                  <a:pt x="454586" y="4126096"/>
                  <a:pt x="449218" y="4125023"/>
                </a:cubicBezTo>
                <a:cubicBezTo>
                  <a:pt x="444388" y="4123949"/>
                  <a:pt x="442241" y="4128243"/>
                  <a:pt x="440631" y="4132001"/>
                </a:cubicBezTo>
                <a:cubicBezTo>
                  <a:pt x="437410" y="4138442"/>
                  <a:pt x="435263" y="4148639"/>
                  <a:pt x="426675" y="4135758"/>
                </a:cubicBezTo>
                <a:lnTo>
                  <a:pt x="425602" y="4134684"/>
                </a:lnTo>
                <a:cubicBezTo>
                  <a:pt x="412720" y="4147566"/>
                  <a:pt x="411110" y="4130927"/>
                  <a:pt x="404133" y="4127170"/>
                </a:cubicBezTo>
                <a:cubicBezTo>
                  <a:pt x="399302" y="4124486"/>
                  <a:pt x="394471" y="4128243"/>
                  <a:pt x="393398" y="4135221"/>
                </a:cubicBezTo>
                <a:cubicBezTo>
                  <a:pt x="390715" y="4158837"/>
                  <a:pt x="391788" y="4181917"/>
                  <a:pt x="397692" y="4204997"/>
                </a:cubicBezTo>
                <a:cubicBezTo>
                  <a:pt x="398765" y="4208753"/>
                  <a:pt x="400912" y="4214121"/>
                  <a:pt x="397155" y="4215731"/>
                </a:cubicBezTo>
                <a:cubicBezTo>
                  <a:pt x="391251" y="4217878"/>
                  <a:pt x="390715" y="4210900"/>
                  <a:pt x="389641" y="4207144"/>
                </a:cubicBezTo>
                <a:cubicBezTo>
                  <a:pt x="383737" y="4184064"/>
                  <a:pt x="378370" y="4161521"/>
                  <a:pt x="381590" y="4137905"/>
                </a:cubicBezTo>
                <a:cubicBezTo>
                  <a:pt x="382663" y="4130927"/>
                  <a:pt x="388031" y="4120729"/>
                  <a:pt x="379980" y="4118046"/>
                </a:cubicBezTo>
                <a:cubicBezTo>
                  <a:pt x="370855" y="4114825"/>
                  <a:pt x="357437" y="4112678"/>
                  <a:pt x="350459" y="4120729"/>
                </a:cubicBezTo>
                <a:cubicBezTo>
                  <a:pt x="325233" y="4150250"/>
                  <a:pt x="298396" y="4179233"/>
                  <a:pt x="291419" y="4220025"/>
                </a:cubicBezTo>
                <a:cubicBezTo>
                  <a:pt x="290345" y="4224855"/>
                  <a:pt x="288735" y="4230223"/>
                  <a:pt x="284441" y="4229686"/>
                </a:cubicBezTo>
                <a:cubicBezTo>
                  <a:pt x="276927" y="4228613"/>
                  <a:pt x="282294" y="4222172"/>
                  <a:pt x="282831" y="4218952"/>
                </a:cubicBezTo>
                <a:cubicBezTo>
                  <a:pt x="290882" y="4175476"/>
                  <a:pt x="317182" y="4141662"/>
                  <a:pt x="344018" y="4108384"/>
                </a:cubicBezTo>
                <a:cubicBezTo>
                  <a:pt x="352606" y="4098186"/>
                  <a:pt x="366561" y="4100333"/>
                  <a:pt x="381590" y="4098723"/>
                </a:cubicBezTo>
                <a:cubicBezTo>
                  <a:pt x="346703" y="4075107"/>
                  <a:pt x="313425" y="4056321"/>
                  <a:pt x="273170" y="4056321"/>
                </a:cubicBezTo>
                <a:cubicBezTo>
                  <a:pt x="268876" y="4056321"/>
                  <a:pt x="262972" y="4058468"/>
                  <a:pt x="262972" y="4052027"/>
                </a:cubicBezTo>
                <a:cubicBezTo>
                  <a:pt x="262972" y="4047197"/>
                  <a:pt x="268876" y="4048807"/>
                  <a:pt x="272633" y="4048807"/>
                </a:cubicBezTo>
                <a:cubicBezTo>
                  <a:pt x="302690" y="4050417"/>
                  <a:pt x="332210" y="4053101"/>
                  <a:pt x="361731" y="4068666"/>
                </a:cubicBezTo>
                <a:cubicBezTo>
                  <a:pt x="335431" y="4038072"/>
                  <a:pt x="344018" y="4004795"/>
                  <a:pt x="346703" y="3972591"/>
                </a:cubicBezTo>
                <a:cubicBezTo>
                  <a:pt x="349386" y="3940924"/>
                  <a:pt x="362267" y="3911940"/>
                  <a:pt x="369782" y="3881883"/>
                </a:cubicBezTo>
                <a:cubicBezTo>
                  <a:pt x="370855" y="3879199"/>
                  <a:pt x="371392" y="3874905"/>
                  <a:pt x="375149" y="3875978"/>
                </a:cubicBezTo>
                <a:cubicBezTo>
                  <a:pt x="379980" y="3877052"/>
                  <a:pt x="377833" y="3881346"/>
                  <a:pt x="376760" y="3884566"/>
                </a:cubicBezTo>
                <a:cubicBezTo>
                  <a:pt x="367635" y="3917307"/>
                  <a:pt x="361194" y="3950048"/>
                  <a:pt x="359047" y="3983862"/>
                </a:cubicBezTo>
                <a:cubicBezTo>
                  <a:pt x="358511" y="3997280"/>
                  <a:pt x="357973" y="4011235"/>
                  <a:pt x="356900" y="4025190"/>
                </a:cubicBezTo>
                <a:cubicBezTo>
                  <a:pt x="355827" y="4039683"/>
                  <a:pt x="362804" y="4049344"/>
                  <a:pt x="375149" y="4059541"/>
                </a:cubicBezTo>
                <a:cubicBezTo>
                  <a:pt x="372466" y="4021970"/>
                  <a:pt x="389641" y="3996744"/>
                  <a:pt x="418625" y="3978495"/>
                </a:cubicBezTo>
                <a:cubicBezTo>
                  <a:pt x="422919" y="3975811"/>
                  <a:pt x="423992" y="3973128"/>
                  <a:pt x="423455" y="3968834"/>
                </a:cubicBezTo>
                <a:cubicBezTo>
                  <a:pt x="416478" y="3894227"/>
                  <a:pt x="421308" y="3820158"/>
                  <a:pt x="419161" y="3745552"/>
                </a:cubicBezTo>
                <a:cubicBezTo>
                  <a:pt x="419161" y="3743942"/>
                  <a:pt x="418625" y="3742869"/>
                  <a:pt x="418088" y="3741259"/>
                </a:cubicBezTo>
                <a:cubicBezTo>
                  <a:pt x="415404" y="3738575"/>
                  <a:pt x="415941" y="3735354"/>
                  <a:pt x="415941" y="3732671"/>
                </a:cubicBezTo>
                <a:lnTo>
                  <a:pt x="415941" y="3560379"/>
                </a:lnTo>
                <a:cubicBezTo>
                  <a:pt x="415941" y="3557696"/>
                  <a:pt x="415404" y="3554475"/>
                  <a:pt x="418088" y="3552328"/>
                </a:cubicBezTo>
                <a:cubicBezTo>
                  <a:pt x="418625" y="3523345"/>
                  <a:pt x="419161" y="3493824"/>
                  <a:pt x="419698" y="3464840"/>
                </a:cubicBezTo>
                <a:cubicBezTo>
                  <a:pt x="420235" y="3433710"/>
                  <a:pt x="420235" y="3402579"/>
                  <a:pt x="421308" y="3371449"/>
                </a:cubicBezTo>
                <a:cubicBezTo>
                  <a:pt x="421845" y="3359104"/>
                  <a:pt x="417551" y="3351053"/>
                  <a:pt x="407890" y="3345149"/>
                </a:cubicBezTo>
                <a:cubicBezTo>
                  <a:pt x="366561" y="3318849"/>
                  <a:pt x="324696" y="3319386"/>
                  <a:pt x="281757" y="3339245"/>
                </a:cubicBezTo>
                <a:cubicBezTo>
                  <a:pt x="274243" y="3343002"/>
                  <a:pt x="269949" y="3349443"/>
                  <a:pt x="265119" y="3355884"/>
                </a:cubicBezTo>
                <a:lnTo>
                  <a:pt x="171899" y="3505753"/>
                </a:lnTo>
                <a:cubicBezTo>
                  <a:pt x="171803" y="3517898"/>
                  <a:pt x="171708" y="3530044"/>
                  <a:pt x="171612" y="3542189"/>
                </a:cubicBezTo>
                <a:cubicBezTo>
                  <a:pt x="170736" y="3646216"/>
                  <a:pt x="169234" y="3784807"/>
                  <a:pt x="167453" y="3787923"/>
                </a:cubicBezTo>
                <a:cubicBezTo>
                  <a:pt x="179560" y="3838485"/>
                  <a:pt x="185257" y="3890472"/>
                  <a:pt x="190954" y="3941747"/>
                </a:cubicBezTo>
                <a:cubicBezTo>
                  <a:pt x="195939" y="3941747"/>
                  <a:pt x="194515" y="4119072"/>
                  <a:pt x="185969" y="4204530"/>
                </a:cubicBezTo>
                <a:cubicBezTo>
                  <a:pt x="181696" y="4245835"/>
                  <a:pt x="240805" y="4492951"/>
                  <a:pt x="251487" y="4515740"/>
                </a:cubicBezTo>
                <a:cubicBezTo>
                  <a:pt x="251487" y="4516452"/>
                  <a:pt x="260033" y="4601198"/>
                  <a:pt x="257896" y="4636805"/>
                </a:cubicBezTo>
                <a:cubicBezTo>
                  <a:pt x="256472" y="4665291"/>
                  <a:pt x="264306" y="4692353"/>
                  <a:pt x="272139" y="4724399"/>
                </a:cubicBezTo>
                <a:cubicBezTo>
                  <a:pt x="284246" y="4709444"/>
                  <a:pt x="292792" y="4698762"/>
                  <a:pt x="301337" y="4688792"/>
                </a:cubicBezTo>
                <a:cubicBezTo>
                  <a:pt x="351188" y="4631107"/>
                  <a:pt x="411721" y="4586955"/>
                  <a:pt x="490057" y="4593364"/>
                </a:cubicBezTo>
                <a:cubicBezTo>
                  <a:pt x="548453" y="4598349"/>
                  <a:pt x="629638" y="4535680"/>
                  <a:pt x="621093" y="4543513"/>
                </a:cubicBezTo>
                <a:cubicBezTo>
                  <a:pt x="649578" y="4522861"/>
                  <a:pt x="678777" y="4502921"/>
                  <a:pt x="711536" y="4488678"/>
                </a:cubicBezTo>
                <a:cubicBezTo>
                  <a:pt x="821919" y="4442388"/>
                  <a:pt x="935863" y="4442388"/>
                  <a:pt x="1051231" y="4463040"/>
                </a:cubicBezTo>
                <a:cubicBezTo>
                  <a:pt x="1104642" y="4473011"/>
                  <a:pt x="1105354" y="4475859"/>
                  <a:pt x="1116036" y="4529983"/>
                </a:cubicBezTo>
                <a:cubicBezTo>
                  <a:pt x="1122446" y="4562029"/>
                  <a:pt x="1123158" y="4595500"/>
                  <a:pt x="1123870" y="4634668"/>
                </a:cubicBezTo>
                <a:cubicBezTo>
                  <a:pt x="1128855" y="4626123"/>
                  <a:pt x="1135977" y="4591939"/>
                  <a:pt x="1137401" y="4577696"/>
                </a:cubicBezTo>
                <a:cubicBezTo>
                  <a:pt x="1145235" y="4488678"/>
                  <a:pt x="1109627" y="4411766"/>
                  <a:pt x="1069035" y="4336278"/>
                </a:cubicBezTo>
                <a:cubicBezTo>
                  <a:pt x="1052655" y="4305655"/>
                  <a:pt x="992122" y="4271472"/>
                  <a:pt x="991410" y="4268624"/>
                </a:cubicBezTo>
                <a:cubicBezTo>
                  <a:pt x="971470" y="4252956"/>
                  <a:pt x="958651" y="4232304"/>
                  <a:pt x="955091" y="4207379"/>
                </a:cubicBezTo>
                <a:cubicBezTo>
                  <a:pt x="941560" y="4114087"/>
                  <a:pt x="910937" y="4025780"/>
                  <a:pt x="878179" y="3937474"/>
                </a:cubicBezTo>
                <a:cubicBezTo>
                  <a:pt x="867496" y="3908276"/>
                  <a:pt x="859663" y="3879790"/>
                  <a:pt x="875330" y="3850592"/>
                </a:cubicBezTo>
                <a:cubicBezTo>
                  <a:pt x="880315" y="3842046"/>
                  <a:pt x="883876" y="3832788"/>
                  <a:pt x="889573" y="3824242"/>
                </a:cubicBezTo>
                <a:cubicBezTo>
                  <a:pt x="910937" y="3790059"/>
                  <a:pt x="937999" y="3790059"/>
                  <a:pt x="959364" y="3824242"/>
                </a:cubicBezTo>
                <a:cubicBezTo>
                  <a:pt x="970046" y="3842046"/>
                  <a:pt x="977167" y="3861986"/>
                  <a:pt x="985713" y="3881214"/>
                </a:cubicBezTo>
                <a:cubicBezTo>
                  <a:pt x="993547" y="3915397"/>
                  <a:pt x="1002093" y="3949581"/>
                  <a:pt x="1008502" y="3984476"/>
                </a:cubicBezTo>
                <a:cubicBezTo>
                  <a:pt x="1017760" y="4033614"/>
                  <a:pt x="1023457" y="4082752"/>
                  <a:pt x="1019184" y="4132603"/>
                </a:cubicBezTo>
                <a:cubicBezTo>
                  <a:pt x="1018472" y="4143997"/>
                  <a:pt x="1020608" y="4162513"/>
                  <a:pt x="1007078" y="4165362"/>
                </a:cubicBezTo>
                <a:cubicBezTo>
                  <a:pt x="992835" y="4168923"/>
                  <a:pt x="987850" y="4151119"/>
                  <a:pt x="982864" y="4140437"/>
                </a:cubicBezTo>
                <a:cubicBezTo>
                  <a:pt x="972894" y="4119072"/>
                  <a:pt x="963636" y="4096995"/>
                  <a:pt x="955803" y="4074919"/>
                </a:cubicBezTo>
                <a:cubicBezTo>
                  <a:pt x="941560" y="4033614"/>
                  <a:pt x="928741" y="3992310"/>
                  <a:pt x="932302" y="3948868"/>
                </a:cubicBezTo>
                <a:cubicBezTo>
                  <a:pt x="933014" y="3937474"/>
                  <a:pt x="930878" y="3918958"/>
                  <a:pt x="946545" y="3918246"/>
                </a:cubicBezTo>
                <a:cubicBezTo>
                  <a:pt x="959364" y="3918246"/>
                  <a:pt x="962212" y="3935338"/>
                  <a:pt x="967197" y="3952429"/>
                </a:cubicBezTo>
                <a:cubicBezTo>
                  <a:pt x="948681" y="3936762"/>
                  <a:pt x="942272" y="3943171"/>
                  <a:pt x="945121" y="3959550"/>
                </a:cubicBezTo>
                <a:cubicBezTo>
                  <a:pt x="951530" y="4004416"/>
                  <a:pt x="962924" y="4048569"/>
                  <a:pt x="980728" y="4090586"/>
                </a:cubicBezTo>
                <a:cubicBezTo>
                  <a:pt x="982864" y="4095571"/>
                  <a:pt x="985001" y="4103405"/>
                  <a:pt x="992122" y="4102693"/>
                </a:cubicBezTo>
                <a:cubicBezTo>
                  <a:pt x="999244" y="4101980"/>
                  <a:pt x="1004229" y="4077768"/>
                  <a:pt x="1004941" y="4072070"/>
                </a:cubicBezTo>
                <a:cubicBezTo>
                  <a:pt x="1009926" y="4002992"/>
                  <a:pt x="994259" y="3938186"/>
                  <a:pt x="960076" y="3878366"/>
                </a:cubicBezTo>
                <a:cubicBezTo>
                  <a:pt x="955803" y="3869820"/>
                  <a:pt x="926605" y="3840621"/>
                  <a:pt x="915210" y="3844895"/>
                </a:cubicBezTo>
                <a:cubicBezTo>
                  <a:pt x="905240" y="3849167"/>
                  <a:pt x="904528" y="3859138"/>
                  <a:pt x="904528" y="3868395"/>
                </a:cubicBezTo>
                <a:cubicBezTo>
                  <a:pt x="904528" y="3881214"/>
                  <a:pt x="905240" y="3894033"/>
                  <a:pt x="907377" y="3906139"/>
                </a:cubicBezTo>
                <a:cubicBezTo>
                  <a:pt x="920195" y="3975218"/>
                  <a:pt x="933726" y="4043584"/>
                  <a:pt x="947257" y="4111951"/>
                </a:cubicBezTo>
                <a:cubicBezTo>
                  <a:pt x="953666" y="4147558"/>
                  <a:pt x="960076" y="4183166"/>
                  <a:pt x="977167" y="4215924"/>
                </a:cubicBezTo>
                <a:cubicBezTo>
                  <a:pt x="983577" y="4228031"/>
                  <a:pt x="991410" y="4240850"/>
                  <a:pt x="1007078" y="4239425"/>
                </a:cubicBezTo>
                <a:cubicBezTo>
                  <a:pt x="1022033" y="4238713"/>
                  <a:pt x="1026306" y="4225182"/>
                  <a:pt x="1030578" y="4213076"/>
                </a:cubicBezTo>
                <a:cubicBezTo>
                  <a:pt x="1040549" y="4186726"/>
                  <a:pt x="1043397" y="4158952"/>
                  <a:pt x="1045534" y="4131179"/>
                </a:cubicBezTo>
                <a:cubicBezTo>
                  <a:pt x="1051231" y="4062812"/>
                  <a:pt x="1039836" y="3996582"/>
                  <a:pt x="1024169" y="3931064"/>
                </a:cubicBezTo>
                <a:cubicBezTo>
                  <a:pt x="1024169" y="3919670"/>
                  <a:pt x="1023457" y="3907564"/>
                  <a:pt x="1024169" y="3896169"/>
                </a:cubicBezTo>
                <a:cubicBezTo>
                  <a:pt x="1024169" y="3889760"/>
                  <a:pt x="1024881" y="3880502"/>
                  <a:pt x="1033427" y="3880502"/>
                </a:cubicBezTo>
                <a:cubicBezTo>
                  <a:pt x="1044109" y="3880502"/>
                  <a:pt x="1039836" y="3890472"/>
                  <a:pt x="1039836" y="3896169"/>
                </a:cubicBezTo>
                <a:cubicBezTo>
                  <a:pt x="1039124" y="3913261"/>
                  <a:pt x="1042685" y="3929640"/>
                  <a:pt x="1052655" y="3943883"/>
                </a:cubicBezTo>
                <a:cubicBezTo>
                  <a:pt x="1081853" y="3986612"/>
                  <a:pt x="1154493" y="4143285"/>
                  <a:pt x="1164463" y="4170347"/>
                </a:cubicBezTo>
                <a:cubicBezTo>
                  <a:pt x="1198646" y="4274321"/>
                  <a:pt x="1202919" y="4492238"/>
                  <a:pt x="1169448" y="4607607"/>
                </a:cubicBezTo>
                <a:cubicBezTo>
                  <a:pt x="1190100" y="4569863"/>
                  <a:pt x="1205767" y="4531407"/>
                  <a:pt x="1207904" y="4488678"/>
                </a:cubicBezTo>
                <a:cubicBezTo>
                  <a:pt x="1210040" y="4445949"/>
                  <a:pt x="1242087" y="4440964"/>
                  <a:pt x="1259891" y="4434554"/>
                </a:cubicBezTo>
                <a:cubicBezTo>
                  <a:pt x="1427246" y="4434554"/>
                  <a:pt x="1486354" y="4480844"/>
                  <a:pt x="1569676" y="4571287"/>
                </a:cubicBezTo>
                <a:cubicBezTo>
                  <a:pt x="1632345" y="4574848"/>
                  <a:pt x="1712818" y="4599773"/>
                  <a:pt x="1752698" y="4623274"/>
                </a:cubicBezTo>
                <a:cubicBezTo>
                  <a:pt x="1826050" y="4658170"/>
                  <a:pt x="1885870" y="4709444"/>
                  <a:pt x="1934296" y="4774962"/>
                </a:cubicBezTo>
                <a:cubicBezTo>
                  <a:pt x="1957797" y="4810569"/>
                  <a:pt x="1977737" y="4847601"/>
                  <a:pt x="1995541" y="4886057"/>
                </a:cubicBezTo>
                <a:cubicBezTo>
                  <a:pt x="2000526" y="4896740"/>
                  <a:pt x="2004799" y="4907422"/>
                  <a:pt x="2009072" y="4918104"/>
                </a:cubicBezTo>
                <a:cubicBezTo>
                  <a:pt x="2014769" y="4936620"/>
                  <a:pt x="2020466" y="4955136"/>
                  <a:pt x="2025451" y="4973652"/>
                </a:cubicBezTo>
                <a:cubicBezTo>
                  <a:pt x="2068893" y="5137446"/>
                  <a:pt x="2072453" y="5304089"/>
                  <a:pt x="2063195" y="5471444"/>
                </a:cubicBezTo>
                <a:cubicBezTo>
                  <a:pt x="2062483" y="5484263"/>
                  <a:pt x="2059635" y="5497794"/>
                  <a:pt x="2063907" y="5512749"/>
                </a:cubicBezTo>
                <a:cubicBezTo>
                  <a:pt x="2134410" y="5477853"/>
                  <a:pt x="2207050" y="5477141"/>
                  <a:pt x="2280401" y="5487824"/>
                </a:cubicBezTo>
                <a:cubicBezTo>
                  <a:pt x="2304614" y="5491384"/>
                  <a:pt x="2317433" y="5501354"/>
                  <a:pt x="2320993" y="5526992"/>
                </a:cubicBezTo>
                <a:cubicBezTo>
                  <a:pt x="2323130" y="5543371"/>
                  <a:pt x="2323843" y="5560463"/>
                  <a:pt x="2327403" y="5577554"/>
                </a:cubicBezTo>
                <a:cubicBezTo>
                  <a:pt x="2330964" y="5572569"/>
                  <a:pt x="2332389" y="5568297"/>
                  <a:pt x="2333100" y="5563311"/>
                </a:cubicBezTo>
                <a:cubicBezTo>
                  <a:pt x="2338797" y="5498506"/>
                  <a:pt x="2313161" y="5442958"/>
                  <a:pt x="2278265" y="5390971"/>
                </a:cubicBezTo>
                <a:cubicBezTo>
                  <a:pt x="2274705" y="5385986"/>
                  <a:pt x="2270431" y="5382425"/>
                  <a:pt x="2264023" y="5381713"/>
                </a:cubicBezTo>
                <a:cubicBezTo>
                  <a:pt x="2238384" y="5379577"/>
                  <a:pt x="2229126" y="5361773"/>
                  <a:pt x="2225566" y="5341121"/>
                </a:cubicBezTo>
                <a:cubicBezTo>
                  <a:pt x="2214884" y="5282012"/>
                  <a:pt x="2195655" y="5225752"/>
                  <a:pt x="2175003" y="5169493"/>
                </a:cubicBezTo>
                <a:cubicBezTo>
                  <a:pt x="2165034" y="5143143"/>
                  <a:pt x="2184973" y="5106824"/>
                  <a:pt x="2211323" y="5100414"/>
                </a:cubicBezTo>
                <a:cubicBezTo>
                  <a:pt x="2222717" y="5107536"/>
                  <a:pt x="2230551" y="5118218"/>
                  <a:pt x="2235536" y="5131037"/>
                </a:cubicBezTo>
                <a:cubicBezTo>
                  <a:pt x="2250492" y="5169493"/>
                  <a:pt x="2259037" y="5209373"/>
                  <a:pt x="2261885" y="5250678"/>
                </a:cubicBezTo>
                <a:cubicBezTo>
                  <a:pt x="2260462" y="5254238"/>
                  <a:pt x="2259037" y="5257799"/>
                  <a:pt x="2258324" y="5261360"/>
                </a:cubicBezTo>
                <a:cubicBezTo>
                  <a:pt x="2258324" y="5257799"/>
                  <a:pt x="2258324" y="5254951"/>
                  <a:pt x="2259037" y="5252102"/>
                </a:cubicBezTo>
                <a:lnTo>
                  <a:pt x="2257613" y="5250678"/>
                </a:lnTo>
                <a:cubicBezTo>
                  <a:pt x="2251915" y="5213646"/>
                  <a:pt x="2247642" y="5175190"/>
                  <a:pt x="2224853" y="5143143"/>
                </a:cubicBezTo>
                <a:cubicBezTo>
                  <a:pt x="2219868" y="5136022"/>
                  <a:pt x="2213459" y="5126051"/>
                  <a:pt x="2202777" y="5130325"/>
                </a:cubicBezTo>
                <a:cubicBezTo>
                  <a:pt x="2192808" y="5133885"/>
                  <a:pt x="2195655" y="5144568"/>
                  <a:pt x="2196368" y="5152401"/>
                </a:cubicBezTo>
                <a:cubicBezTo>
                  <a:pt x="2204914" y="5215070"/>
                  <a:pt x="2217732" y="5277027"/>
                  <a:pt x="2234824" y="5337560"/>
                </a:cubicBezTo>
                <a:cubicBezTo>
                  <a:pt x="2237673" y="5348242"/>
                  <a:pt x="2242657" y="5360349"/>
                  <a:pt x="2255477" y="5360349"/>
                </a:cubicBezTo>
                <a:cubicBezTo>
                  <a:pt x="2269009" y="5360349"/>
                  <a:pt x="2270431" y="5346106"/>
                  <a:pt x="2273280" y="5336136"/>
                </a:cubicBezTo>
                <a:cubicBezTo>
                  <a:pt x="2283963" y="5294119"/>
                  <a:pt x="2281825" y="5252814"/>
                  <a:pt x="2273280" y="5210797"/>
                </a:cubicBezTo>
                <a:cubicBezTo>
                  <a:pt x="2269719" y="5190857"/>
                  <a:pt x="2261885" y="5170917"/>
                  <a:pt x="2273280" y="5150977"/>
                </a:cubicBezTo>
                <a:cubicBezTo>
                  <a:pt x="2276129" y="5183023"/>
                  <a:pt x="2298206" y="5205100"/>
                  <a:pt x="2313161" y="5230737"/>
                </a:cubicBezTo>
                <a:cubicBezTo>
                  <a:pt x="2349480" y="5305513"/>
                  <a:pt x="2372268" y="5383850"/>
                  <a:pt x="2368709" y="5468596"/>
                </a:cubicBezTo>
                <a:cubicBezTo>
                  <a:pt x="2367283" y="5499218"/>
                  <a:pt x="2361586" y="5528416"/>
                  <a:pt x="2358026" y="5559039"/>
                </a:cubicBezTo>
                <a:cubicBezTo>
                  <a:pt x="2368709" y="5541235"/>
                  <a:pt x="2375829" y="5522007"/>
                  <a:pt x="2374406" y="5502067"/>
                </a:cubicBezTo>
                <a:cubicBezTo>
                  <a:pt x="2372268" y="5477141"/>
                  <a:pt x="2386512" y="5472156"/>
                  <a:pt x="2406451" y="5472156"/>
                </a:cubicBezTo>
                <a:cubicBezTo>
                  <a:pt x="2476955" y="5471444"/>
                  <a:pt x="2536063" y="5498506"/>
                  <a:pt x="2584489" y="5548356"/>
                </a:cubicBezTo>
                <a:cubicBezTo>
                  <a:pt x="2591610" y="5556190"/>
                  <a:pt x="2596595" y="5563311"/>
                  <a:pt x="2608703" y="5564736"/>
                </a:cubicBezTo>
                <a:cubicBezTo>
                  <a:pt x="2691311" y="5572569"/>
                  <a:pt x="2756117" y="5612450"/>
                  <a:pt x="2804544" y="5679392"/>
                </a:cubicBezTo>
                <a:cubicBezTo>
                  <a:pt x="2879319" y="5815413"/>
                  <a:pt x="2900683" y="5937190"/>
                  <a:pt x="2896411" y="6066801"/>
                </a:cubicBezTo>
                <a:cubicBezTo>
                  <a:pt x="2886441" y="6140864"/>
                  <a:pt x="2879319" y="6214928"/>
                  <a:pt x="2855818" y="6286855"/>
                </a:cubicBezTo>
                <a:lnTo>
                  <a:pt x="2849410" y="6306083"/>
                </a:lnTo>
                <a:cubicBezTo>
                  <a:pt x="2830182" y="6345251"/>
                  <a:pt x="2810240" y="6385132"/>
                  <a:pt x="2777482" y="6415754"/>
                </a:cubicBezTo>
                <a:cubicBezTo>
                  <a:pt x="2758966" y="6432846"/>
                  <a:pt x="2759679" y="6432846"/>
                  <a:pt x="2780331" y="6446377"/>
                </a:cubicBezTo>
                <a:cubicBezTo>
                  <a:pt x="2802408" y="6461332"/>
                  <a:pt x="2823060" y="6479136"/>
                  <a:pt x="2844423" y="6494803"/>
                </a:cubicBezTo>
                <a:cubicBezTo>
                  <a:pt x="2871485" y="6514743"/>
                  <a:pt x="2900683" y="6528986"/>
                  <a:pt x="2931307" y="6540381"/>
                </a:cubicBezTo>
                <a:cubicBezTo>
                  <a:pt x="2947685" y="6546790"/>
                  <a:pt x="2952670" y="6541805"/>
                  <a:pt x="2949110" y="6524001"/>
                </a:cubicBezTo>
                <a:cubicBezTo>
                  <a:pt x="2942700" y="6494803"/>
                  <a:pt x="2921337" y="6474151"/>
                  <a:pt x="2907806" y="6449226"/>
                </a:cubicBezTo>
                <a:cubicBezTo>
                  <a:pt x="2902108" y="6437831"/>
                  <a:pt x="2897122" y="6426437"/>
                  <a:pt x="2897835" y="6413618"/>
                </a:cubicBezTo>
                <a:cubicBezTo>
                  <a:pt x="2891426" y="6363768"/>
                  <a:pt x="2909942" y="6316766"/>
                  <a:pt x="2909942" y="6267627"/>
                </a:cubicBezTo>
                <a:cubicBezTo>
                  <a:pt x="2909942" y="6254808"/>
                  <a:pt x="2911366" y="6241278"/>
                  <a:pt x="2912079" y="6227747"/>
                </a:cubicBezTo>
                <a:cubicBezTo>
                  <a:pt x="2913502" y="6197836"/>
                  <a:pt x="2920624" y="6169350"/>
                  <a:pt x="2943412" y="6147986"/>
                </a:cubicBezTo>
                <a:cubicBezTo>
                  <a:pt x="3001096" y="6114515"/>
                  <a:pt x="3062342" y="6089590"/>
                  <a:pt x="3124298" y="6066801"/>
                </a:cubicBezTo>
                <a:cubicBezTo>
                  <a:pt x="3141390" y="6060392"/>
                  <a:pt x="3160618" y="6058255"/>
                  <a:pt x="3174861" y="6045437"/>
                </a:cubicBezTo>
                <a:cubicBezTo>
                  <a:pt x="3212605" y="6036179"/>
                  <a:pt x="3243227" y="6049709"/>
                  <a:pt x="3272425" y="6073210"/>
                </a:cubicBezTo>
                <a:cubicBezTo>
                  <a:pt x="3319428" y="6111667"/>
                  <a:pt x="3363581" y="6154396"/>
                  <a:pt x="3409160" y="6194988"/>
                </a:cubicBezTo>
                <a:cubicBezTo>
                  <a:pt x="3430524" y="6214216"/>
                  <a:pt x="3443343" y="6237005"/>
                  <a:pt x="3425537" y="6266203"/>
                </a:cubicBezTo>
                <a:cubicBezTo>
                  <a:pt x="3421977" y="6271900"/>
                  <a:pt x="3422689" y="6279734"/>
                  <a:pt x="3425537" y="6285431"/>
                </a:cubicBezTo>
                <a:cubicBezTo>
                  <a:pt x="3431948" y="6299674"/>
                  <a:pt x="3428386" y="6313205"/>
                  <a:pt x="3426250" y="6326736"/>
                </a:cubicBezTo>
                <a:cubicBezTo>
                  <a:pt x="3406311" y="6360207"/>
                  <a:pt x="3403461" y="6399375"/>
                  <a:pt x="3392779" y="6435695"/>
                </a:cubicBezTo>
                <a:cubicBezTo>
                  <a:pt x="3385657" y="6459195"/>
                  <a:pt x="3374977" y="6481272"/>
                  <a:pt x="3365006" y="6504061"/>
                </a:cubicBezTo>
                <a:cubicBezTo>
                  <a:pt x="3357171" y="6521153"/>
                  <a:pt x="3344352" y="6527562"/>
                  <a:pt x="3325124" y="6526850"/>
                </a:cubicBezTo>
                <a:cubicBezTo>
                  <a:pt x="3290231" y="6525425"/>
                  <a:pt x="3259608" y="6511895"/>
                  <a:pt x="3228272" y="6499788"/>
                </a:cubicBezTo>
                <a:cubicBezTo>
                  <a:pt x="3192664" y="6486257"/>
                  <a:pt x="3157770" y="6471302"/>
                  <a:pt x="3124298" y="6454210"/>
                </a:cubicBezTo>
                <a:cubicBezTo>
                  <a:pt x="3112904" y="6448513"/>
                  <a:pt x="3105782" y="6440680"/>
                  <a:pt x="3102935" y="6427861"/>
                </a:cubicBezTo>
                <a:cubicBezTo>
                  <a:pt x="3089404" y="6374450"/>
                  <a:pt x="3077296" y="6321039"/>
                  <a:pt x="3069464" y="6266915"/>
                </a:cubicBezTo>
                <a:cubicBezTo>
                  <a:pt x="3064478" y="6229171"/>
                  <a:pt x="3070888" y="6217777"/>
                  <a:pt x="3105782" y="6204958"/>
                </a:cubicBezTo>
                <a:cubicBezTo>
                  <a:pt x="3147087" y="6190003"/>
                  <a:pt x="3187680" y="6173624"/>
                  <a:pt x="3232545" y="6172199"/>
                </a:cubicBezTo>
                <a:cubicBezTo>
                  <a:pt x="3252486" y="6171487"/>
                  <a:pt x="3266730" y="6179321"/>
                  <a:pt x="3277410" y="6194988"/>
                </a:cubicBezTo>
                <a:cubicBezTo>
                  <a:pt x="3297351" y="6224898"/>
                  <a:pt x="3315866" y="6256233"/>
                  <a:pt x="3327263" y="6291128"/>
                </a:cubicBezTo>
                <a:cubicBezTo>
                  <a:pt x="3341505" y="6333145"/>
                  <a:pt x="3330110" y="6360919"/>
                  <a:pt x="3291653" y="6382283"/>
                </a:cubicBezTo>
                <a:cubicBezTo>
                  <a:pt x="3275274" y="6391541"/>
                  <a:pt x="3257470" y="6396526"/>
                  <a:pt x="3238954" y="6399375"/>
                </a:cubicBezTo>
                <a:cubicBezTo>
                  <a:pt x="3224711" y="6402223"/>
                  <a:pt x="3211181" y="6399375"/>
                  <a:pt x="3201210" y="6389405"/>
                </a:cubicBezTo>
                <a:cubicBezTo>
                  <a:pt x="3174150" y="6362343"/>
                  <a:pt x="3155634" y="6330297"/>
                  <a:pt x="3155634" y="6291128"/>
                </a:cubicBezTo>
                <a:cubicBezTo>
                  <a:pt x="3155634" y="6265491"/>
                  <a:pt x="3176286" y="6250536"/>
                  <a:pt x="3201923" y="6256945"/>
                </a:cubicBezTo>
                <a:cubicBezTo>
                  <a:pt x="3220438" y="6261218"/>
                  <a:pt x="3236818" y="6270476"/>
                  <a:pt x="3252486" y="6279734"/>
                </a:cubicBezTo>
                <a:cubicBezTo>
                  <a:pt x="3257470" y="6283294"/>
                  <a:pt x="3261032" y="6286143"/>
                  <a:pt x="3263881" y="6288992"/>
                </a:cubicBezTo>
                <a:cubicBezTo>
                  <a:pt x="3257470" y="6263354"/>
                  <a:pt x="3238954" y="6242702"/>
                  <a:pt x="3217590" y="6239853"/>
                </a:cubicBezTo>
                <a:cubicBezTo>
                  <a:pt x="3195513" y="6237005"/>
                  <a:pt x="3152785" y="6260506"/>
                  <a:pt x="3142815" y="6280446"/>
                </a:cubicBezTo>
                <a:cubicBezTo>
                  <a:pt x="3137829" y="6289704"/>
                  <a:pt x="3137829" y="6299674"/>
                  <a:pt x="3140679" y="6309644"/>
                </a:cubicBezTo>
                <a:cubicBezTo>
                  <a:pt x="3148511" y="6334569"/>
                  <a:pt x="3157770" y="6358783"/>
                  <a:pt x="3169876" y="6382283"/>
                </a:cubicBezTo>
                <a:cubicBezTo>
                  <a:pt x="3176286" y="6394390"/>
                  <a:pt x="3185544" y="6403648"/>
                  <a:pt x="3197650" y="6410769"/>
                </a:cubicBezTo>
                <a:cubicBezTo>
                  <a:pt x="3226849" y="6427861"/>
                  <a:pt x="3258894" y="6437831"/>
                  <a:pt x="3293080" y="6441392"/>
                </a:cubicBezTo>
                <a:cubicBezTo>
                  <a:pt x="3317291" y="6444240"/>
                  <a:pt x="3330823" y="6436407"/>
                  <a:pt x="3337231" y="6413618"/>
                </a:cubicBezTo>
                <a:cubicBezTo>
                  <a:pt x="3351474" y="6363768"/>
                  <a:pt x="3358596" y="6313205"/>
                  <a:pt x="3362868" y="6261930"/>
                </a:cubicBezTo>
                <a:cubicBezTo>
                  <a:pt x="3363581" y="6247687"/>
                  <a:pt x="3355747" y="6236293"/>
                  <a:pt x="3346489" y="6226322"/>
                </a:cubicBezTo>
                <a:cubicBezTo>
                  <a:pt x="3316579" y="6193564"/>
                  <a:pt x="3283109" y="6163653"/>
                  <a:pt x="3247500" y="6136592"/>
                </a:cubicBezTo>
                <a:cubicBezTo>
                  <a:pt x="3226849" y="6120924"/>
                  <a:pt x="3204772" y="6118076"/>
                  <a:pt x="3180558" y="6126622"/>
                </a:cubicBezTo>
                <a:cubicBezTo>
                  <a:pt x="3129995" y="6144425"/>
                  <a:pt x="3080146" y="6165078"/>
                  <a:pt x="3033856" y="6192852"/>
                </a:cubicBezTo>
                <a:cubicBezTo>
                  <a:pt x="2986142" y="6220625"/>
                  <a:pt x="2977595" y="6298250"/>
                  <a:pt x="3018900" y="6334569"/>
                </a:cubicBezTo>
                <a:cubicBezTo>
                  <a:pt x="3037416" y="6350949"/>
                  <a:pt x="3045963" y="6370889"/>
                  <a:pt x="3047387" y="6393678"/>
                </a:cubicBezTo>
                <a:cubicBezTo>
                  <a:pt x="3048810" y="6420027"/>
                  <a:pt x="3063054" y="6435695"/>
                  <a:pt x="3081570" y="6454210"/>
                </a:cubicBezTo>
                <a:cubicBezTo>
                  <a:pt x="3125011" y="6497652"/>
                  <a:pt x="3181271" y="6519728"/>
                  <a:pt x="3228272" y="6556760"/>
                </a:cubicBezTo>
                <a:cubicBezTo>
                  <a:pt x="3267441" y="6587382"/>
                  <a:pt x="3315155" y="6574564"/>
                  <a:pt x="3357884" y="6555336"/>
                </a:cubicBezTo>
                <a:cubicBezTo>
                  <a:pt x="3372128" y="6548214"/>
                  <a:pt x="3387794" y="6541805"/>
                  <a:pt x="3398478" y="6525425"/>
                </a:cubicBezTo>
                <a:cubicBezTo>
                  <a:pt x="3406311" y="6513319"/>
                  <a:pt x="3427675" y="6516167"/>
                  <a:pt x="3443343" y="6517592"/>
                </a:cubicBezTo>
                <a:cubicBezTo>
                  <a:pt x="3446903" y="6518304"/>
                  <a:pt x="3450463" y="6519016"/>
                  <a:pt x="3453311" y="6520441"/>
                </a:cubicBezTo>
                <a:cubicBezTo>
                  <a:pt x="3515269" y="6551063"/>
                  <a:pt x="3575802" y="6542517"/>
                  <a:pt x="3634198" y="6510470"/>
                </a:cubicBezTo>
                <a:cubicBezTo>
                  <a:pt x="3659835" y="6496227"/>
                  <a:pt x="3689745" y="6487681"/>
                  <a:pt x="3711109" y="6466317"/>
                </a:cubicBezTo>
                <a:cubicBezTo>
                  <a:pt x="3727490" y="6452786"/>
                  <a:pt x="3739596" y="6433558"/>
                  <a:pt x="3765946" y="6431422"/>
                </a:cubicBezTo>
                <a:cubicBezTo>
                  <a:pt x="3782324" y="6430709"/>
                  <a:pt x="3790870" y="6409345"/>
                  <a:pt x="3811523" y="6407921"/>
                </a:cubicBezTo>
                <a:cubicBezTo>
                  <a:pt x="3829326" y="6406497"/>
                  <a:pt x="3845706" y="6402936"/>
                  <a:pt x="3862798" y="6410057"/>
                </a:cubicBezTo>
                <a:cubicBezTo>
                  <a:pt x="3869919" y="6412906"/>
                  <a:pt x="3877752" y="6412194"/>
                  <a:pt x="3884874" y="6409345"/>
                </a:cubicBezTo>
                <a:cubicBezTo>
                  <a:pt x="3926891" y="6393678"/>
                  <a:pt x="3968196" y="6377298"/>
                  <a:pt x="4004515" y="6350237"/>
                </a:cubicBezTo>
                <a:cubicBezTo>
                  <a:pt x="4006651" y="6348812"/>
                  <a:pt x="4009500" y="6347388"/>
                  <a:pt x="4010212" y="6345251"/>
                </a:cubicBezTo>
                <a:cubicBezTo>
                  <a:pt x="4025167" y="6308932"/>
                  <a:pt x="4053653" y="6281870"/>
                  <a:pt x="4072882" y="6249824"/>
                </a:cubicBezTo>
                <a:cubicBezTo>
                  <a:pt x="4092822" y="6217065"/>
                  <a:pt x="4083564" y="6191427"/>
                  <a:pt x="4053653" y="6167927"/>
                </a:cubicBezTo>
                <a:cubicBezTo>
                  <a:pt x="4025879" y="6145850"/>
                  <a:pt x="3995969" y="6127334"/>
                  <a:pt x="3964635" y="6110242"/>
                </a:cubicBezTo>
                <a:cubicBezTo>
                  <a:pt x="3946119" y="6100272"/>
                  <a:pt x="3927603" y="6099560"/>
                  <a:pt x="3909087" y="6109530"/>
                </a:cubicBezTo>
                <a:cubicBezTo>
                  <a:pt x="3881313" y="6124485"/>
                  <a:pt x="3855676" y="6142289"/>
                  <a:pt x="3830751" y="6160805"/>
                </a:cubicBezTo>
                <a:cubicBezTo>
                  <a:pt x="3818644" y="6170063"/>
                  <a:pt x="3812235" y="6182881"/>
                  <a:pt x="3811523" y="6197836"/>
                </a:cubicBezTo>
                <a:cubicBezTo>
                  <a:pt x="3810098" y="6226322"/>
                  <a:pt x="3809386" y="6254808"/>
                  <a:pt x="3812235" y="6283294"/>
                </a:cubicBezTo>
                <a:cubicBezTo>
                  <a:pt x="3815795" y="6313205"/>
                  <a:pt x="3830751" y="6325311"/>
                  <a:pt x="3859949" y="6323175"/>
                </a:cubicBezTo>
                <a:cubicBezTo>
                  <a:pt x="3906238" y="6320326"/>
                  <a:pt x="3942558" y="6301811"/>
                  <a:pt x="3961786" y="6256945"/>
                </a:cubicBezTo>
                <a:cubicBezTo>
                  <a:pt x="3968196" y="6242702"/>
                  <a:pt x="3971045" y="6228459"/>
                  <a:pt x="3961786" y="6214928"/>
                </a:cubicBezTo>
                <a:cubicBezTo>
                  <a:pt x="3966059" y="6223474"/>
                  <a:pt x="3966059" y="6235581"/>
                  <a:pt x="3959650" y="6249824"/>
                </a:cubicBezTo>
                <a:cubicBezTo>
                  <a:pt x="3956089" y="6256945"/>
                  <a:pt x="3952528" y="6263354"/>
                  <a:pt x="3948255" y="6269764"/>
                </a:cubicBezTo>
                <a:cubicBezTo>
                  <a:pt x="3915496" y="6317478"/>
                  <a:pt x="3853539" y="6313205"/>
                  <a:pt x="3826478" y="6261218"/>
                </a:cubicBezTo>
                <a:cubicBezTo>
                  <a:pt x="3819356" y="6248399"/>
                  <a:pt x="3820068" y="6236293"/>
                  <a:pt x="3825766" y="6222762"/>
                </a:cubicBezTo>
                <a:cubicBezTo>
                  <a:pt x="3839297" y="6192139"/>
                  <a:pt x="3860661" y="6167214"/>
                  <a:pt x="3882738" y="6143001"/>
                </a:cubicBezTo>
                <a:cubicBezTo>
                  <a:pt x="3893420" y="6130895"/>
                  <a:pt x="3907663" y="6127334"/>
                  <a:pt x="3924042" y="6132319"/>
                </a:cubicBezTo>
                <a:cubicBezTo>
                  <a:pt x="3958938" y="6143001"/>
                  <a:pt x="3990984" y="6160093"/>
                  <a:pt x="4021607" y="6179321"/>
                </a:cubicBezTo>
                <a:cubicBezTo>
                  <a:pt x="4033001" y="6187154"/>
                  <a:pt x="4037274" y="6197836"/>
                  <a:pt x="4033713" y="6212079"/>
                </a:cubicBezTo>
                <a:cubicBezTo>
                  <a:pt x="4021607" y="6257657"/>
                  <a:pt x="4004515" y="6301811"/>
                  <a:pt x="3985287" y="6344540"/>
                </a:cubicBezTo>
                <a:cubicBezTo>
                  <a:pt x="3981014" y="6354509"/>
                  <a:pt x="3971756" y="6358783"/>
                  <a:pt x="3961786" y="6361631"/>
                </a:cubicBezTo>
                <a:cubicBezTo>
                  <a:pt x="3921193" y="6374450"/>
                  <a:pt x="3879177" y="6385844"/>
                  <a:pt x="3836448" y="6389405"/>
                </a:cubicBezTo>
                <a:cubicBezTo>
                  <a:pt x="3814371" y="6391541"/>
                  <a:pt x="3788734" y="6395102"/>
                  <a:pt x="3770930" y="6373737"/>
                </a:cubicBezTo>
                <a:cubicBezTo>
                  <a:pt x="3768795" y="6368040"/>
                  <a:pt x="3766657" y="6362343"/>
                  <a:pt x="3768795" y="6356646"/>
                </a:cubicBezTo>
                <a:cubicBezTo>
                  <a:pt x="3776628" y="6330297"/>
                  <a:pt x="3763808" y="6305371"/>
                  <a:pt x="3759536" y="6280446"/>
                </a:cubicBezTo>
                <a:cubicBezTo>
                  <a:pt x="3757400" y="6267627"/>
                  <a:pt x="3754551" y="6254808"/>
                  <a:pt x="3755975" y="6241278"/>
                </a:cubicBezTo>
                <a:cubicBezTo>
                  <a:pt x="3760960" y="6211367"/>
                  <a:pt x="3766657" y="6182170"/>
                  <a:pt x="3764520" y="6152259"/>
                </a:cubicBezTo>
                <a:cubicBezTo>
                  <a:pt x="3765233" y="6144425"/>
                  <a:pt x="3772355" y="6140864"/>
                  <a:pt x="3775915" y="6134455"/>
                </a:cubicBezTo>
                <a:cubicBezTo>
                  <a:pt x="3820068" y="6102409"/>
                  <a:pt x="3864934" y="6072498"/>
                  <a:pt x="3912649" y="6046861"/>
                </a:cubicBezTo>
                <a:cubicBezTo>
                  <a:pt x="3934013" y="6035466"/>
                  <a:pt x="3955377" y="6036179"/>
                  <a:pt x="3976741" y="6048285"/>
                </a:cubicBezTo>
                <a:cubicBezTo>
                  <a:pt x="3988136" y="6055407"/>
                  <a:pt x="4000954" y="6059680"/>
                  <a:pt x="4013773" y="6062528"/>
                </a:cubicBezTo>
                <a:cubicBezTo>
                  <a:pt x="4040122" y="6086029"/>
                  <a:pt x="4072169" y="6101696"/>
                  <a:pt x="4101367" y="6120924"/>
                </a:cubicBezTo>
                <a:cubicBezTo>
                  <a:pt x="4118459" y="6132319"/>
                  <a:pt x="4127717" y="6128046"/>
                  <a:pt x="4141248" y="6105969"/>
                </a:cubicBezTo>
                <a:cubicBezTo>
                  <a:pt x="4171158" y="6057543"/>
                  <a:pt x="4209613" y="6015526"/>
                  <a:pt x="4245934" y="5971373"/>
                </a:cubicBezTo>
                <a:cubicBezTo>
                  <a:pt x="4253054" y="5962115"/>
                  <a:pt x="4262313" y="5954282"/>
                  <a:pt x="4271571" y="5947160"/>
                </a:cubicBezTo>
                <a:cubicBezTo>
                  <a:pt x="4280828" y="5942175"/>
                  <a:pt x="4285103" y="5933629"/>
                  <a:pt x="4287237" y="5923659"/>
                </a:cubicBezTo>
                <a:cubicBezTo>
                  <a:pt x="4288663" y="5914401"/>
                  <a:pt x="4294361" y="5909416"/>
                  <a:pt x="4302192" y="5905855"/>
                </a:cubicBezTo>
                <a:cubicBezTo>
                  <a:pt x="4322846" y="5893749"/>
                  <a:pt x="4344921" y="5890900"/>
                  <a:pt x="4369136" y="5894461"/>
                </a:cubicBezTo>
                <a:cubicBezTo>
                  <a:pt x="4404743" y="5898734"/>
                  <a:pt x="4439640" y="5906568"/>
                  <a:pt x="4475247" y="5907992"/>
                </a:cubicBezTo>
                <a:cubicBezTo>
                  <a:pt x="4503732" y="5919386"/>
                  <a:pt x="4533642" y="5925796"/>
                  <a:pt x="4564977" y="5927932"/>
                </a:cubicBezTo>
                <a:cubicBezTo>
                  <a:pt x="4591326" y="5943599"/>
                  <a:pt x="4621237" y="5948584"/>
                  <a:pt x="4649009" y="5958554"/>
                </a:cubicBezTo>
                <a:cubicBezTo>
                  <a:pt x="4673223" y="5967100"/>
                  <a:pt x="4689603" y="5982055"/>
                  <a:pt x="4697436" y="6006268"/>
                </a:cubicBezTo>
                <a:cubicBezTo>
                  <a:pt x="4723073" y="6083893"/>
                  <a:pt x="4745151" y="6162229"/>
                  <a:pt x="4752984" y="6243414"/>
                </a:cubicBezTo>
                <a:cubicBezTo>
                  <a:pt x="4753695" y="6252672"/>
                  <a:pt x="4757969" y="6260506"/>
                  <a:pt x="4761530" y="6269051"/>
                </a:cubicBezTo>
                <a:cubicBezTo>
                  <a:pt x="4765803" y="6281158"/>
                  <a:pt x="4763667" y="6293265"/>
                  <a:pt x="4757256" y="6304659"/>
                </a:cubicBezTo>
                <a:cubicBezTo>
                  <a:pt x="4729482" y="6333857"/>
                  <a:pt x="4700997" y="6360919"/>
                  <a:pt x="4671798" y="6387980"/>
                </a:cubicBezTo>
                <a:cubicBezTo>
                  <a:pt x="4640463" y="6417891"/>
                  <a:pt x="4604144" y="6442816"/>
                  <a:pt x="4577083" y="6477712"/>
                </a:cubicBezTo>
                <a:cubicBezTo>
                  <a:pt x="4555718" y="6486257"/>
                  <a:pt x="4537914" y="6501924"/>
                  <a:pt x="4517975" y="6513319"/>
                </a:cubicBezTo>
                <a:cubicBezTo>
                  <a:pt x="4516550" y="6514031"/>
                  <a:pt x="4515837" y="6514743"/>
                  <a:pt x="4514414" y="6515455"/>
                </a:cubicBezTo>
                <a:cubicBezTo>
                  <a:pt x="4535780" y="6514743"/>
                  <a:pt x="4557143" y="6517592"/>
                  <a:pt x="4578508" y="6524001"/>
                </a:cubicBezTo>
                <a:cubicBezTo>
                  <a:pt x="4589901" y="6527562"/>
                  <a:pt x="4599872" y="6528986"/>
                  <a:pt x="4609130" y="6520441"/>
                </a:cubicBezTo>
                <a:cubicBezTo>
                  <a:pt x="4615539" y="6514743"/>
                  <a:pt x="4624084" y="6515455"/>
                  <a:pt x="4632630" y="6514743"/>
                </a:cubicBezTo>
                <a:cubicBezTo>
                  <a:pt x="4654707" y="6515455"/>
                  <a:pt x="4676784" y="6511182"/>
                  <a:pt x="4698862" y="6518304"/>
                </a:cubicBezTo>
                <a:cubicBezTo>
                  <a:pt x="4712391" y="6527562"/>
                  <a:pt x="4719513" y="6542517"/>
                  <a:pt x="4728770" y="6555336"/>
                </a:cubicBezTo>
                <a:cubicBezTo>
                  <a:pt x="4760106" y="6600913"/>
                  <a:pt x="4804260" y="6623702"/>
                  <a:pt x="4859093" y="6625126"/>
                </a:cubicBezTo>
                <a:cubicBezTo>
                  <a:pt x="4885443" y="6625839"/>
                  <a:pt x="4911793" y="6626551"/>
                  <a:pt x="4937431" y="6621565"/>
                </a:cubicBezTo>
                <a:cubicBezTo>
                  <a:pt x="4968054" y="6615868"/>
                  <a:pt x="4998676" y="6625839"/>
                  <a:pt x="5029298" y="6625839"/>
                </a:cubicBezTo>
                <a:cubicBezTo>
                  <a:pt x="5040693" y="6625839"/>
                  <a:pt x="5052088" y="6637945"/>
                  <a:pt x="5065619" y="6642930"/>
                </a:cubicBezTo>
                <a:cubicBezTo>
                  <a:pt x="5101225" y="6655749"/>
                  <a:pt x="5138969" y="6660734"/>
                  <a:pt x="5175289" y="6670704"/>
                </a:cubicBezTo>
                <a:cubicBezTo>
                  <a:pt x="5195941" y="6676401"/>
                  <a:pt x="5219441" y="6673553"/>
                  <a:pt x="5241520" y="6679250"/>
                </a:cubicBezTo>
                <a:cubicBezTo>
                  <a:pt x="5255763" y="6682098"/>
                  <a:pt x="5267155" y="6688508"/>
                  <a:pt x="5278550" y="6697766"/>
                </a:cubicBezTo>
                <a:cubicBezTo>
                  <a:pt x="5298490" y="6714857"/>
                  <a:pt x="5322703" y="6723403"/>
                  <a:pt x="5346918" y="6733373"/>
                </a:cubicBezTo>
                <a:cubicBezTo>
                  <a:pt x="5359735" y="6738358"/>
                  <a:pt x="5374691" y="6744055"/>
                  <a:pt x="5363296" y="6763283"/>
                </a:cubicBezTo>
                <a:cubicBezTo>
                  <a:pt x="5334099" y="6771829"/>
                  <a:pt x="5307037" y="6759723"/>
                  <a:pt x="5279262" y="6756162"/>
                </a:cubicBezTo>
                <a:cubicBezTo>
                  <a:pt x="5267155" y="6754737"/>
                  <a:pt x="5255763" y="6752601"/>
                  <a:pt x="5245791" y="6760435"/>
                </a:cubicBezTo>
                <a:cubicBezTo>
                  <a:pt x="5239383" y="6764708"/>
                  <a:pt x="5232973" y="6765420"/>
                  <a:pt x="5227275" y="6761859"/>
                </a:cubicBezTo>
                <a:cubicBezTo>
                  <a:pt x="5205911" y="6748328"/>
                  <a:pt x="5182410" y="6751177"/>
                  <a:pt x="5159622" y="6751177"/>
                </a:cubicBezTo>
                <a:cubicBezTo>
                  <a:pt x="5143241" y="6750465"/>
                  <a:pt x="5128287" y="6762571"/>
                  <a:pt x="5111195" y="6759011"/>
                </a:cubicBezTo>
                <a:cubicBezTo>
                  <a:pt x="5104074" y="6757586"/>
                  <a:pt x="5098377" y="6753313"/>
                  <a:pt x="5089831" y="6756162"/>
                </a:cubicBezTo>
                <a:cubicBezTo>
                  <a:pt x="5044966" y="6771829"/>
                  <a:pt x="5003661" y="6766132"/>
                  <a:pt x="4966629" y="6734085"/>
                </a:cubicBezTo>
                <a:cubicBezTo>
                  <a:pt x="4955947" y="6724827"/>
                  <a:pt x="4943128" y="6720554"/>
                  <a:pt x="4929597" y="6720554"/>
                </a:cubicBezTo>
                <a:lnTo>
                  <a:pt x="4834168" y="6723403"/>
                </a:lnTo>
                <a:cubicBezTo>
                  <a:pt x="4792153" y="6727676"/>
                  <a:pt x="4755832" y="6712009"/>
                  <a:pt x="4721649" y="6688508"/>
                </a:cubicBezTo>
                <a:cubicBezTo>
                  <a:pt x="4702422" y="6674977"/>
                  <a:pt x="4683906" y="6659310"/>
                  <a:pt x="4657556" y="6664294"/>
                </a:cubicBezTo>
                <a:cubicBezTo>
                  <a:pt x="4638327" y="6669992"/>
                  <a:pt x="4621948" y="6679250"/>
                  <a:pt x="4609130" y="6694205"/>
                </a:cubicBezTo>
                <a:cubicBezTo>
                  <a:pt x="4604857" y="6698478"/>
                  <a:pt x="4601297" y="6703463"/>
                  <a:pt x="4604144" y="6709872"/>
                </a:cubicBezTo>
                <a:cubicBezTo>
                  <a:pt x="4606280" y="6715569"/>
                  <a:pt x="4613402" y="6719130"/>
                  <a:pt x="4618388" y="6716994"/>
                </a:cubicBezTo>
                <a:cubicBezTo>
                  <a:pt x="4635480" y="6709872"/>
                  <a:pt x="4648298" y="6720554"/>
                  <a:pt x="4663253" y="6723403"/>
                </a:cubicBezTo>
                <a:cubicBezTo>
                  <a:pt x="4705270" y="6722691"/>
                  <a:pt x="4734467" y="6750465"/>
                  <a:pt x="4767938" y="6768980"/>
                </a:cubicBezTo>
                <a:cubicBezTo>
                  <a:pt x="4775060" y="6773254"/>
                  <a:pt x="4780759" y="6778951"/>
                  <a:pt x="4790016" y="6778238"/>
                </a:cubicBezTo>
                <a:cubicBezTo>
                  <a:pt x="4848411" y="6809573"/>
                  <a:pt x="4912507" y="6820255"/>
                  <a:pt x="4978024" y="6825240"/>
                </a:cubicBezTo>
                <a:cubicBezTo>
                  <a:pt x="4993690" y="6825952"/>
                  <a:pt x="5009358" y="6828801"/>
                  <a:pt x="5025025" y="6831650"/>
                </a:cubicBezTo>
                <a:cubicBezTo>
                  <a:pt x="5037131" y="6833786"/>
                  <a:pt x="5048526" y="6836635"/>
                  <a:pt x="5059209" y="6827377"/>
                </a:cubicBezTo>
                <a:cubicBezTo>
                  <a:pt x="5059921" y="6825952"/>
                  <a:pt x="5062057" y="6824528"/>
                  <a:pt x="5063481" y="6825240"/>
                </a:cubicBezTo>
                <a:cubicBezTo>
                  <a:pt x="5073808" y="6828089"/>
                  <a:pt x="5084134" y="6827911"/>
                  <a:pt x="5094461" y="6826932"/>
                </a:cubicBezTo>
                <a:lnTo>
                  <a:pt x="5441870" y="6763480"/>
                </a:lnTo>
                <a:cubicBezTo>
                  <a:pt x="5680580" y="6729056"/>
                  <a:pt x="5685514" y="6632488"/>
                  <a:pt x="6158002" y="6660208"/>
                </a:cubicBezTo>
                <a:cubicBezTo>
                  <a:pt x="6470469" y="6664154"/>
                  <a:pt x="6492931" y="6600038"/>
                  <a:pt x="6731417" y="6651331"/>
                </a:cubicBezTo>
                <a:cubicBezTo>
                  <a:pt x="6865569" y="6653496"/>
                  <a:pt x="6834004" y="6626068"/>
                  <a:pt x="7024381" y="6613437"/>
                </a:cubicBezTo>
                <a:cubicBezTo>
                  <a:pt x="7334742" y="6600288"/>
                  <a:pt x="7693868" y="6562571"/>
                  <a:pt x="8587665" y="6566516"/>
                </a:cubicBezTo>
                <a:cubicBezTo>
                  <a:pt x="10496315" y="6678825"/>
                  <a:pt x="10428205" y="6551435"/>
                  <a:pt x="12191853" y="6601600"/>
                </a:cubicBezTo>
                <a:lnTo>
                  <a:pt x="12191853" y="6859807"/>
                </a:lnTo>
                <a:lnTo>
                  <a:pt x="4228841" y="6860848"/>
                </a:lnTo>
                <a:cubicBezTo>
                  <a:pt x="4141960" y="6843756"/>
                  <a:pt x="4052942" y="6838059"/>
                  <a:pt x="3964635" y="6831650"/>
                </a:cubicBezTo>
                <a:cubicBezTo>
                  <a:pt x="3899830" y="6826665"/>
                  <a:pt x="3836448" y="6845181"/>
                  <a:pt x="3773066" y="6853726"/>
                </a:cubicBezTo>
                <a:cubicBezTo>
                  <a:pt x="3755975" y="6855863"/>
                  <a:pt x="3739596" y="6857287"/>
                  <a:pt x="3723217" y="6860848"/>
                </a:cubicBezTo>
                <a:lnTo>
                  <a:pt x="29296" y="6860848"/>
                </a:lnTo>
                <a:cubicBezTo>
                  <a:pt x="-2038" y="6860848"/>
                  <a:pt x="810" y="6864409"/>
                  <a:pt x="810" y="6832362"/>
                </a:cubicBezTo>
                <a:lnTo>
                  <a:pt x="810" y="6549639"/>
                </a:lnTo>
                <a:cubicBezTo>
                  <a:pt x="810" y="6543229"/>
                  <a:pt x="2235" y="6538244"/>
                  <a:pt x="4371" y="6535396"/>
                </a:cubicBezTo>
                <a:lnTo>
                  <a:pt x="4371" y="6540381"/>
                </a:lnTo>
                <a:cubicBezTo>
                  <a:pt x="72737" y="6556760"/>
                  <a:pt x="137543" y="6544653"/>
                  <a:pt x="201636" y="6520441"/>
                </a:cubicBezTo>
                <a:cubicBezTo>
                  <a:pt x="218016" y="6514031"/>
                  <a:pt x="223713" y="6509758"/>
                  <a:pt x="206621" y="6495515"/>
                </a:cubicBezTo>
                <a:cubicBezTo>
                  <a:pt x="173863" y="6467741"/>
                  <a:pt x="150362" y="6432846"/>
                  <a:pt x="132558" y="6394390"/>
                </a:cubicBezTo>
                <a:cubicBezTo>
                  <a:pt x="128997" y="6387268"/>
                  <a:pt x="127573" y="6378723"/>
                  <a:pt x="117603" y="6373737"/>
                </a:cubicBezTo>
                <a:cubicBezTo>
                  <a:pt x="94814" y="6415042"/>
                  <a:pt x="66328" y="6449938"/>
                  <a:pt x="30008" y="6477712"/>
                </a:cubicBezTo>
                <a:cubicBezTo>
                  <a:pt x="24311" y="6481984"/>
                  <a:pt x="19326" y="6488394"/>
                  <a:pt x="12205" y="6485545"/>
                </a:cubicBezTo>
                <a:cubicBezTo>
                  <a:pt x="4371" y="6482696"/>
                  <a:pt x="7220" y="6474151"/>
                  <a:pt x="7220" y="6467741"/>
                </a:cubicBezTo>
                <a:cubicBezTo>
                  <a:pt x="4371" y="6396526"/>
                  <a:pt x="24311" y="6332433"/>
                  <a:pt x="75586" y="6281870"/>
                </a:cubicBezTo>
                <a:cubicBezTo>
                  <a:pt x="90541" y="6266915"/>
                  <a:pt x="89117" y="6256945"/>
                  <a:pt x="77010" y="6244126"/>
                </a:cubicBezTo>
                <a:cubicBezTo>
                  <a:pt x="57782" y="6222762"/>
                  <a:pt x="34281" y="6208519"/>
                  <a:pt x="4371" y="6209943"/>
                </a:cubicBezTo>
                <a:lnTo>
                  <a:pt x="4371" y="6215640"/>
                </a:lnTo>
                <a:cubicBezTo>
                  <a:pt x="1522" y="6212079"/>
                  <a:pt x="98" y="6208519"/>
                  <a:pt x="810" y="6202110"/>
                </a:cubicBezTo>
                <a:lnTo>
                  <a:pt x="810" y="32047"/>
                </a:lnTo>
                <a:cubicBezTo>
                  <a:pt x="810" y="21364"/>
                  <a:pt x="-2038" y="10682"/>
                  <a:pt x="2947" y="0"/>
                </a:cubicBezTo>
                <a:close/>
              </a:path>
            </a:pathLst>
          </a:custGeom>
          <a:solidFill>
            <a:schemeClr val="tx1">
              <a:alpha val="70000"/>
            </a:schemeClr>
          </a:solidFill>
          <a:ln w="7121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90" name="TextBox 289">
            <a:hlinkClick r:id="rId2"/>
            <a:extLst>
              <a:ext uri="{FF2B5EF4-FFF2-40B4-BE49-F238E27FC236}">
                <a16:creationId xmlns:a16="http://schemas.microsoft.com/office/drawing/2014/main" id="{3684A18F-FF97-402A-B4B0-B0D7E2717116}"/>
              </a:ext>
            </a:extLst>
          </p:cNvPr>
          <p:cNvSpPr txBox="1"/>
          <p:nvPr/>
        </p:nvSpPr>
        <p:spPr>
          <a:xfrm>
            <a:off x="0" y="6584620"/>
            <a:ext cx="12192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cs typeface="Arial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http://www.free-powerpoint-templates-design.com</a:t>
            </a:r>
            <a:endParaRPr lang="ko-KR" altLang="en-US" sz="1000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54711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C031A3FD-B05A-4A4F-9F86-836DFAC17E5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8E52782-899A-4642-8C3F-9FD3DED6D9AA}"/>
              </a:ext>
            </a:extLst>
          </p:cNvPr>
          <p:cNvGrpSpPr/>
          <p:nvPr/>
        </p:nvGrpSpPr>
        <p:grpSpPr>
          <a:xfrm>
            <a:off x="11132" y="78543"/>
            <a:ext cx="8209142" cy="6779457"/>
            <a:chOff x="11132" y="78543"/>
            <a:chExt cx="8209142" cy="6779457"/>
          </a:xfrm>
          <a:solidFill>
            <a:schemeClr val="accent6"/>
          </a:solidFill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9C7572F3-309B-4919-8C75-884E391C23D7}"/>
                </a:ext>
              </a:extLst>
            </p:cNvPr>
            <p:cNvSpPr/>
            <p:nvPr userDrawn="1"/>
          </p:nvSpPr>
          <p:spPr>
            <a:xfrm>
              <a:off x="3760755" y="280196"/>
              <a:ext cx="4394302" cy="5574026"/>
            </a:xfrm>
            <a:custGeom>
              <a:avLst/>
              <a:gdLst>
                <a:gd name="connsiteX0" fmla="*/ 414110 w 4513016"/>
                <a:gd name="connsiteY0" fmla="*/ 5162464 h 5574026"/>
                <a:gd name="connsiteX1" fmla="*/ 474859 w 4513016"/>
                <a:gd name="connsiteY1" fmla="*/ 5208606 h 5574026"/>
                <a:gd name="connsiteX2" fmla="*/ 626962 w 4513016"/>
                <a:gd name="connsiteY2" fmla="*/ 5344014 h 5574026"/>
                <a:gd name="connsiteX3" fmla="*/ 721564 w 4513016"/>
                <a:gd name="connsiteY3" fmla="*/ 5416357 h 5574026"/>
                <a:gd name="connsiteX4" fmla="*/ 715998 w 4513016"/>
                <a:gd name="connsiteY4" fmla="*/ 5429340 h 5574026"/>
                <a:gd name="connsiteX5" fmla="*/ 667772 w 4513016"/>
                <a:gd name="connsiteY5" fmla="*/ 5414503 h 5574026"/>
                <a:gd name="connsiteX6" fmla="*/ 447036 w 4513016"/>
                <a:gd name="connsiteY6" fmla="*/ 5412647 h 5574026"/>
                <a:gd name="connsiteX7" fmla="*/ 265253 w 4513016"/>
                <a:gd name="connsiteY7" fmla="*/ 5538781 h 5574026"/>
                <a:gd name="connsiteX8" fmla="*/ 202186 w 4513016"/>
                <a:gd name="connsiteY8" fmla="*/ 5574026 h 5574026"/>
                <a:gd name="connsiteX9" fmla="*/ 189201 w 4513016"/>
                <a:gd name="connsiteY9" fmla="*/ 5562896 h 5574026"/>
                <a:gd name="connsiteX10" fmla="*/ 294932 w 4513016"/>
                <a:gd name="connsiteY10" fmla="*/ 5416357 h 5574026"/>
                <a:gd name="connsiteX11" fmla="*/ 289366 w 4513016"/>
                <a:gd name="connsiteY11" fmla="*/ 5410791 h 5574026"/>
                <a:gd name="connsiteX12" fmla="*/ 152102 w 4513016"/>
                <a:gd name="connsiteY12" fmla="*/ 5509102 h 5574026"/>
                <a:gd name="connsiteX13" fmla="*/ 139119 w 4513016"/>
                <a:gd name="connsiteY13" fmla="*/ 5497973 h 5574026"/>
                <a:gd name="connsiteX14" fmla="*/ 150248 w 4513016"/>
                <a:gd name="connsiteY14" fmla="*/ 5464584 h 5574026"/>
                <a:gd name="connsiteX15" fmla="*/ 309771 w 4513016"/>
                <a:gd name="connsiteY15" fmla="*/ 5249414 h 5574026"/>
                <a:gd name="connsiteX16" fmla="*/ 350580 w 4513016"/>
                <a:gd name="connsiteY16" fmla="*/ 5201186 h 5574026"/>
                <a:gd name="connsiteX17" fmla="*/ 414110 w 4513016"/>
                <a:gd name="connsiteY17" fmla="*/ 5162464 h 5574026"/>
                <a:gd name="connsiteX18" fmla="*/ 690029 w 4513016"/>
                <a:gd name="connsiteY18" fmla="*/ 5104730 h 5574026"/>
                <a:gd name="connsiteX19" fmla="*/ 769789 w 4513016"/>
                <a:gd name="connsiteY19" fmla="*/ 5232721 h 5574026"/>
                <a:gd name="connsiteX20" fmla="*/ 651075 w 4513016"/>
                <a:gd name="connsiteY20" fmla="*/ 5227155 h 5574026"/>
                <a:gd name="connsiteX21" fmla="*/ 641801 w 4513016"/>
                <a:gd name="connsiteY21" fmla="*/ 5171507 h 5574026"/>
                <a:gd name="connsiteX22" fmla="*/ 690029 w 4513016"/>
                <a:gd name="connsiteY22" fmla="*/ 5104730 h 5574026"/>
                <a:gd name="connsiteX23" fmla="*/ 378403 w 4513016"/>
                <a:gd name="connsiteY23" fmla="*/ 4909965 h 5574026"/>
                <a:gd name="connsiteX24" fmla="*/ 422921 w 4513016"/>
                <a:gd name="connsiteY24" fmla="*/ 5047229 h 5574026"/>
                <a:gd name="connsiteX25" fmla="*/ 406228 w 4513016"/>
                <a:gd name="connsiteY25" fmla="*/ 5088037 h 5574026"/>
                <a:gd name="connsiteX26" fmla="*/ 246702 w 4513016"/>
                <a:gd name="connsiteY26" fmla="*/ 5253126 h 5574026"/>
                <a:gd name="connsiteX27" fmla="*/ 131697 w 4513016"/>
                <a:gd name="connsiteY27" fmla="*/ 5358855 h 5574026"/>
                <a:gd name="connsiteX28" fmla="*/ 118714 w 4513016"/>
                <a:gd name="connsiteY28" fmla="*/ 5347726 h 5574026"/>
                <a:gd name="connsiteX29" fmla="*/ 257834 w 4513016"/>
                <a:gd name="connsiteY29" fmla="*/ 5149249 h 5574026"/>
                <a:gd name="connsiteX30" fmla="*/ 378403 w 4513016"/>
                <a:gd name="connsiteY30" fmla="*/ 4909965 h 5574026"/>
                <a:gd name="connsiteX31" fmla="*/ 532362 w 4513016"/>
                <a:gd name="connsiteY31" fmla="*/ 4783830 h 5574026"/>
                <a:gd name="connsiteX32" fmla="*/ 523087 w 4513016"/>
                <a:gd name="connsiteY32" fmla="*/ 4865447 h 5574026"/>
                <a:gd name="connsiteX33" fmla="*/ 586154 w 4513016"/>
                <a:gd name="connsiteY33" fmla="*/ 4935934 h 5574026"/>
                <a:gd name="connsiteX34" fmla="*/ 753097 w 4513016"/>
                <a:gd name="connsiteY34" fmla="*/ 4919238 h 5574026"/>
                <a:gd name="connsiteX35" fmla="*/ 849552 w 4513016"/>
                <a:gd name="connsiteY35" fmla="*/ 4935934 h 5574026"/>
                <a:gd name="connsiteX36" fmla="*/ 764226 w 4513016"/>
                <a:gd name="connsiteY36" fmla="*/ 4999001 h 5574026"/>
                <a:gd name="connsiteX37" fmla="*/ 619543 w 4513016"/>
                <a:gd name="connsiteY37" fmla="*/ 4986015 h 5574026"/>
                <a:gd name="connsiteX38" fmla="*/ 619543 w 4513016"/>
                <a:gd name="connsiteY38" fmla="*/ 5108442 h 5574026"/>
                <a:gd name="connsiteX39" fmla="*/ 600994 w 4513016"/>
                <a:gd name="connsiteY39" fmla="*/ 5167797 h 5574026"/>
                <a:gd name="connsiteX40" fmla="*/ 530507 w 4513016"/>
                <a:gd name="connsiteY40" fmla="*/ 5173363 h 5574026"/>
                <a:gd name="connsiteX41" fmla="*/ 478569 w 4513016"/>
                <a:gd name="connsiteY41" fmla="*/ 5049083 h 5574026"/>
                <a:gd name="connsiteX42" fmla="*/ 426631 w 4513016"/>
                <a:gd name="connsiteY42" fmla="*/ 4900689 h 5574026"/>
                <a:gd name="connsiteX43" fmla="*/ 471149 w 4513016"/>
                <a:gd name="connsiteY43" fmla="*/ 4794960 h 5574026"/>
                <a:gd name="connsiteX44" fmla="*/ 532362 w 4513016"/>
                <a:gd name="connsiteY44" fmla="*/ 4783830 h 5574026"/>
                <a:gd name="connsiteX45" fmla="*/ 578734 w 4513016"/>
                <a:gd name="connsiteY45" fmla="*/ 4768991 h 5574026"/>
                <a:gd name="connsiteX46" fmla="*/ 647366 w 4513016"/>
                <a:gd name="connsiteY46" fmla="*/ 4824639 h 5574026"/>
                <a:gd name="connsiteX47" fmla="*/ 651075 w 4513016"/>
                <a:gd name="connsiteY47" fmla="*/ 4887706 h 5574026"/>
                <a:gd name="connsiteX48" fmla="*/ 589864 w 4513016"/>
                <a:gd name="connsiteY48" fmla="*/ 4895125 h 5574026"/>
                <a:gd name="connsiteX49" fmla="*/ 558329 w 4513016"/>
                <a:gd name="connsiteY49" fmla="*/ 4850607 h 5574026"/>
                <a:gd name="connsiteX50" fmla="*/ 560185 w 4513016"/>
                <a:gd name="connsiteY50" fmla="*/ 4780121 h 5574026"/>
                <a:gd name="connsiteX51" fmla="*/ 578734 w 4513016"/>
                <a:gd name="connsiteY51" fmla="*/ 4768991 h 5574026"/>
                <a:gd name="connsiteX52" fmla="*/ 1309572 w 4513016"/>
                <a:gd name="connsiteY52" fmla="*/ 4759716 h 5574026"/>
                <a:gd name="connsiteX53" fmla="*/ 1083272 w 4513016"/>
                <a:gd name="connsiteY53" fmla="*/ 4937789 h 5574026"/>
                <a:gd name="connsiteX54" fmla="*/ 1309572 w 4513016"/>
                <a:gd name="connsiteY54" fmla="*/ 4759716 h 5574026"/>
                <a:gd name="connsiteX55" fmla="*/ 1424404 w 4513016"/>
                <a:gd name="connsiteY55" fmla="*/ 4757603 h 5574026"/>
                <a:gd name="connsiteX56" fmla="*/ 1456112 w 4513016"/>
                <a:gd name="connsiteY56" fmla="*/ 4765284 h 5574026"/>
                <a:gd name="connsiteX57" fmla="*/ 1480225 w 4513016"/>
                <a:gd name="connsiteY57" fmla="*/ 4796816 h 5574026"/>
                <a:gd name="connsiteX58" fmla="*/ 1459822 w 4513016"/>
                <a:gd name="connsiteY58" fmla="*/ 4828349 h 5574026"/>
                <a:gd name="connsiteX59" fmla="*/ 1125936 w 4513016"/>
                <a:gd name="connsiteY59" fmla="*/ 5086183 h 5574026"/>
                <a:gd name="connsiteX60" fmla="*/ 1014641 w 4513016"/>
                <a:gd name="connsiteY60" fmla="*/ 5069488 h 5574026"/>
                <a:gd name="connsiteX61" fmla="*/ 1163035 w 4513016"/>
                <a:gd name="connsiteY61" fmla="*/ 4978598 h 5574026"/>
                <a:gd name="connsiteX62" fmla="*/ 1346673 w 4513016"/>
                <a:gd name="connsiteY62" fmla="*/ 4807946 h 5574026"/>
                <a:gd name="connsiteX63" fmla="*/ 1424404 w 4513016"/>
                <a:gd name="connsiteY63" fmla="*/ 4757603 h 5574026"/>
                <a:gd name="connsiteX64" fmla="*/ 1203840 w 4513016"/>
                <a:gd name="connsiteY64" fmla="*/ 4585353 h 5574026"/>
                <a:gd name="connsiteX65" fmla="*/ 1218680 w 4513016"/>
                <a:gd name="connsiteY65" fmla="*/ 4607612 h 5574026"/>
                <a:gd name="connsiteX66" fmla="*/ 1086982 w 4513016"/>
                <a:gd name="connsiteY66" fmla="*/ 4700358 h 5574026"/>
                <a:gd name="connsiteX67" fmla="*/ 1075852 w 4513016"/>
                <a:gd name="connsiteY67" fmla="*/ 4685519 h 5574026"/>
                <a:gd name="connsiteX68" fmla="*/ 1203840 w 4513016"/>
                <a:gd name="connsiteY68" fmla="*/ 4585353 h 5574026"/>
                <a:gd name="connsiteX69" fmla="*/ 1304007 w 4513016"/>
                <a:gd name="connsiteY69" fmla="*/ 4555676 h 5574026"/>
                <a:gd name="connsiteX70" fmla="*/ 1406027 w 4513016"/>
                <a:gd name="connsiteY70" fmla="*/ 4652132 h 5574026"/>
                <a:gd name="connsiteX71" fmla="*/ 1259489 w 4513016"/>
                <a:gd name="connsiteY71" fmla="*/ 4705924 h 5574026"/>
                <a:gd name="connsiteX72" fmla="*/ 1025769 w 4513016"/>
                <a:gd name="connsiteY72" fmla="*/ 4947063 h 5574026"/>
                <a:gd name="connsiteX73" fmla="*/ 1016494 w 4513016"/>
                <a:gd name="connsiteY73" fmla="*/ 4971178 h 5574026"/>
                <a:gd name="connsiteX74" fmla="*/ 960846 w 4513016"/>
                <a:gd name="connsiteY74" fmla="*/ 5023116 h 5574026"/>
                <a:gd name="connsiteX75" fmla="*/ 908910 w 4513016"/>
                <a:gd name="connsiteY75" fmla="*/ 4947063 h 5574026"/>
                <a:gd name="connsiteX76" fmla="*/ 955282 w 4513016"/>
                <a:gd name="connsiteY76" fmla="*/ 4874722 h 5574026"/>
                <a:gd name="connsiteX77" fmla="*/ 1231666 w 4513016"/>
                <a:gd name="connsiteY77" fmla="*/ 4663262 h 5574026"/>
                <a:gd name="connsiteX78" fmla="*/ 1281748 w 4513016"/>
                <a:gd name="connsiteY78" fmla="*/ 4626163 h 5574026"/>
                <a:gd name="connsiteX79" fmla="*/ 1304007 w 4513016"/>
                <a:gd name="connsiteY79" fmla="*/ 4555676 h 5574026"/>
                <a:gd name="connsiteX80" fmla="*/ 1712785 w 4513016"/>
                <a:gd name="connsiteY80" fmla="*/ 4482176 h 5574026"/>
                <a:gd name="connsiteX81" fmla="*/ 1762172 w 4513016"/>
                <a:gd name="connsiteY81" fmla="*/ 4509303 h 5574026"/>
                <a:gd name="connsiteX82" fmla="*/ 1765882 w 4513016"/>
                <a:gd name="connsiteY82" fmla="*/ 4561241 h 5574026"/>
                <a:gd name="connsiteX83" fmla="*/ 1747333 w 4513016"/>
                <a:gd name="connsiteY83" fmla="*/ 4563097 h 5574026"/>
                <a:gd name="connsiteX84" fmla="*/ 1739913 w 4513016"/>
                <a:gd name="connsiteY84" fmla="*/ 4524143 h 5574026"/>
                <a:gd name="connsiteX85" fmla="*/ 1728784 w 4513016"/>
                <a:gd name="connsiteY85" fmla="*/ 4520433 h 5574026"/>
                <a:gd name="connsiteX86" fmla="*/ 1580390 w 4513016"/>
                <a:gd name="connsiteY86" fmla="*/ 4707781 h 5574026"/>
                <a:gd name="connsiteX87" fmla="*/ 1535872 w 4513016"/>
                <a:gd name="connsiteY87" fmla="*/ 4748589 h 5574026"/>
                <a:gd name="connsiteX88" fmla="*/ 1478368 w 4513016"/>
                <a:gd name="connsiteY88" fmla="*/ 4711491 h 5574026"/>
                <a:gd name="connsiteX89" fmla="*/ 1487644 w 4513016"/>
                <a:gd name="connsiteY89" fmla="*/ 4676246 h 5574026"/>
                <a:gd name="connsiteX90" fmla="*/ 1650877 w 4513016"/>
                <a:gd name="connsiteY90" fmla="*/ 4514869 h 5574026"/>
                <a:gd name="connsiteX91" fmla="*/ 1712785 w 4513016"/>
                <a:gd name="connsiteY91" fmla="*/ 4482176 h 5574026"/>
                <a:gd name="connsiteX92" fmla="*/ 1031335 w 4513016"/>
                <a:gd name="connsiteY92" fmla="*/ 4370185 h 5574026"/>
                <a:gd name="connsiteX93" fmla="*/ 1049884 w 4513016"/>
                <a:gd name="connsiteY93" fmla="*/ 4383169 h 5574026"/>
                <a:gd name="connsiteX94" fmla="*/ 860682 w 4513016"/>
                <a:gd name="connsiteY94" fmla="*/ 4672538 h 5574026"/>
                <a:gd name="connsiteX95" fmla="*/ 840277 w 4513016"/>
                <a:gd name="connsiteY95" fmla="*/ 4657697 h 5574026"/>
                <a:gd name="connsiteX96" fmla="*/ 1031335 w 4513016"/>
                <a:gd name="connsiteY96" fmla="*/ 4370185 h 5574026"/>
                <a:gd name="connsiteX97" fmla="*/ 1307716 w 4513016"/>
                <a:gd name="connsiteY97" fmla="*/ 4229209 h 5574026"/>
                <a:gd name="connsiteX98" fmla="*/ 1250215 w 4513016"/>
                <a:gd name="connsiteY98" fmla="*/ 4275583 h 5574026"/>
                <a:gd name="connsiteX99" fmla="*/ 1261344 w 4513016"/>
                <a:gd name="connsiteY99" fmla="*/ 4295988 h 5574026"/>
                <a:gd name="connsiteX100" fmla="*/ 1262679 w 4513016"/>
                <a:gd name="connsiteY100" fmla="*/ 4295149 h 5574026"/>
                <a:gd name="connsiteX101" fmla="*/ 1255548 w 4513016"/>
                <a:gd name="connsiteY101" fmla="*/ 4283698 h 5574026"/>
                <a:gd name="connsiteX102" fmla="*/ 1252071 w 4513016"/>
                <a:gd name="connsiteY102" fmla="*/ 4275584 h 5574026"/>
                <a:gd name="connsiteX103" fmla="*/ 1308395 w 4513016"/>
                <a:gd name="connsiteY103" fmla="*/ 4230159 h 5574026"/>
                <a:gd name="connsiteX104" fmla="*/ 1155613 w 4513016"/>
                <a:gd name="connsiteY104" fmla="*/ 4208806 h 5574026"/>
                <a:gd name="connsiteX105" fmla="*/ 1172307 w 4513016"/>
                <a:gd name="connsiteY105" fmla="*/ 4219936 h 5574026"/>
                <a:gd name="connsiteX106" fmla="*/ 1122224 w 4513016"/>
                <a:gd name="connsiteY106" fmla="*/ 4301552 h 5574026"/>
                <a:gd name="connsiteX107" fmla="*/ 1099965 w 4513016"/>
                <a:gd name="connsiteY107" fmla="*/ 4286713 h 5574026"/>
                <a:gd name="connsiteX108" fmla="*/ 1155613 w 4513016"/>
                <a:gd name="connsiteY108" fmla="*/ 4208806 h 5574026"/>
                <a:gd name="connsiteX109" fmla="*/ 970586 w 4513016"/>
                <a:gd name="connsiteY109" fmla="*/ 4205095 h 5574026"/>
                <a:gd name="connsiteX110" fmla="*/ 1025769 w 4513016"/>
                <a:gd name="connsiteY110" fmla="*/ 4212516 h 5574026"/>
                <a:gd name="connsiteX111" fmla="*/ 1044318 w 4513016"/>
                <a:gd name="connsiteY111" fmla="*/ 4275583 h 5574026"/>
                <a:gd name="connsiteX112" fmla="*/ 929313 w 4513016"/>
                <a:gd name="connsiteY112" fmla="*/ 4396152 h 5574026"/>
                <a:gd name="connsiteX113" fmla="*/ 736401 w 4513016"/>
                <a:gd name="connsiteY113" fmla="*/ 4778265 h 5574026"/>
                <a:gd name="connsiteX114" fmla="*/ 734547 w 4513016"/>
                <a:gd name="connsiteY114" fmla="*/ 4793104 h 5574026"/>
                <a:gd name="connsiteX115" fmla="*/ 728982 w 4513016"/>
                <a:gd name="connsiteY115" fmla="*/ 4806088 h 5574026"/>
                <a:gd name="connsiteX116" fmla="*/ 628816 w 4513016"/>
                <a:gd name="connsiteY116" fmla="*/ 4744876 h 5574026"/>
                <a:gd name="connsiteX117" fmla="*/ 582444 w 4513016"/>
                <a:gd name="connsiteY117" fmla="*/ 4728183 h 5574026"/>
                <a:gd name="connsiteX118" fmla="*/ 588008 w 4513016"/>
                <a:gd name="connsiteY118" fmla="*/ 4687375 h 5574026"/>
                <a:gd name="connsiteX119" fmla="*/ 662204 w 4513016"/>
                <a:gd name="connsiteY119" fmla="*/ 4598339 h 5574026"/>
                <a:gd name="connsiteX120" fmla="*/ 868102 w 4513016"/>
                <a:gd name="connsiteY120" fmla="*/ 4307116 h 5574026"/>
                <a:gd name="connsiteX121" fmla="*/ 923749 w 4513016"/>
                <a:gd name="connsiteY121" fmla="*/ 4231065 h 5574026"/>
                <a:gd name="connsiteX122" fmla="*/ 970586 w 4513016"/>
                <a:gd name="connsiteY122" fmla="*/ 4205095 h 5574026"/>
                <a:gd name="connsiteX123" fmla="*/ 1956939 w 4513016"/>
                <a:gd name="connsiteY123" fmla="*/ 4193966 h 5574026"/>
                <a:gd name="connsiteX124" fmla="*/ 1956939 w 4513016"/>
                <a:gd name="connsiteY124" fmla="*/ 4234775 h 5574026"/>
                <a:gd name="connsiteX125" fmla="*/ 1845644 w 4513016"/>
                <a:gd name="connsiteY125" fmla="*/ 4373893 h 5574026"/>
                <a:gd name="connsiteX126" fmla="*/ 1821529 w 4513016"/>
                <a:gd name="connsiteY126" fmla="*/ 4444382 h 5574026"/>
                <a:gd name="connsiteX127" fmla="*/ 1827095 w 4513016"/>
                <a:gd name="connsiteY127" fmla="*/ 4464785 h 5574026"/>
                <a:gd name="connsiteX128" fmla="*/ 1778865 w 4513016"/>
                <a:gd name="connsiteY128" fmla="*/ 4444382 h 5574026"/>
                <a:gd name="connsiteX129" fmla="*/ 1778865 w 4513016"/>
                <a:gd name="connsiteY129" fmla="*/ 4403573 h 5574026"/>
                <a:gd name="connsiteX130" fmla="*/ 1916129 w 4513016"/>
                <a:gd name="connsiteY130" fmla="*/ 4206950 h 5574026"/>
                <a:gd name="connsiteX131" fmla="*/ 1956939 w 4513016"/>
                <a:gd name="connsiteY131" fmla="*/ 4193966 h 5574026"/>
                <a:gd name="connsiteX132" fmla="*/ 595428 w 4513016"/>
                <a:gd name="connsiteY132" fmla="*/ 4193966 h 5574026"/>
                <a:gd name="connsiteX133" fmla="*/ 682610 w 4513016"/>
                <a:gd name="connsiteY133" fmla="*/ 4223645 h 5574026"/>
                <a:gd name="connsiteX134" fmla="*/ 656641 w 4513016"/>
                <a:gd name="connsiteY134" fmla="*/ 4310827 h 5574026"/>
                <a:gd name="connsiteX135" fmla="*/ 556476 w 4513016"/>
                <a:gd name="connsiteY135" fmla="*/ 4444381 h 5574026"/>
                <a:gd name="connsiteX136" fmla="*/ 567605 w 4513016"/>
                <a:gd name="connsiteY136" fmla="*/ 4583499 h 5574026"/>
                <a:gd name="connsiteX137" fmla="*/ 582444 w 4513016"/>
                <a:gd name="connsiteY137" fmla="*/ 4620597 h 5574026"/>
                <a:gd name="connsiteX138" fmla="*/ 523087 w 4513016"/>
                <a:gd name="connsiteY138" fmla="*/ 4642856 h 5574026"/>
                <a:gd name="connsiteX139" fmla="*/ 497118 w 4513016"/>
                <a:gd name="connsiteY139" fmla="*/ 4750441 h 5574026"/>
                <a:gd name="connsiteX140" fmla="*/ 474859 w 4513016"/>
                <a:gd name="connsiteY140" fmla="*/ 4752295 h 5574026"/>
                <a:gd name="connsiteX141" fmla="*/ 450744 w 4513016"/>
                <a:gd name="connsiteY141" fmla="*/ 4657695 h 5574026"/>
                <a:gd name="connsiteX142" fmla="*/ 484133 w 4513016"/>
                <a:gd name="connsiteY142" fmla="*/ 4490753 h 5574026"/>
                <a:gd name="connsiteX143" fmla="*/ 519377 w 4513016"/>
                <a:gd name="connsiteY143" fmla="*/ 4344214 h 5574026"/>
                <a:gd name="connsiteX144" fmla="*/ 541636 w 4513016"/>
                <a:gd name="connsiteY144" fmla="*/ 4231065 h 5574026"/>
                <a:gd name="connsiteX145" fmla="*/ 595428 w 4513016"/>
                <a:gd name="connsiteY145" fmla="*/ 4193966 h 5574026"/>
                <a:gd name="connsiteX146" fmla="*/ 1040841 w 4513016"/>
                <a:gd name="connsiteY146" fmla="*/ 4130668 h 5574026"/>
                <a:gd name="connsiteX147" fmla="*/ 1098111 w 4513016"/>
                <a:gd name="connsiteY147" fmla="*/ 4149449 h 5574026"/>
                <a:gd name="connsiteX148" fmla="*/ 1109240 w 4513016"/>
                <a:gd name="connsiteY148" fmla="*/ 4190259 h 5574026"/>
                <a:gd name="connsiteX149" fmla="*/ 1073998 w 4513016"/>
                <a:gd name="connsiteY149" fmla="*/ 4199533 h 5574026"/>
                <a:gd name="connsiteX150" fmla="*/ 979396 w 4513016"/>
                <a:gd name="connsiteY150" fmla="*/ 4160578 h 5574026"/>
                <a:gd name="connsiteX151" fmla="*/ 1040841 w 4513016"/>
                <a:gd name="connsiteY151" fmla="*/ 4130668 h 5574026"/>
                <a:gd name="connsiteX152" fmla="*/ 1676846 w 4513016"/>
                <a:gd name="connsiteY152" fmla="*/ 4129045 h 5574026"/>
                <a:gd name="connsiteX153" fmla="*/ 1684266 w 4513016"/>
                <a:gd name="connsiteY153" fmla="*/ 4301553 h 5574026"/>
                <a:gd name="connsiteX154" fmla="*/ 1550712 w 4513016"/>
                <a:gd name="connsiteY154" fmla="*/ 4410993 h 5574026"/>
                <a:gd name="connsiteX155" fmla="*/ 1396753 w 4513016"/>
                <a:gd name="connsiteY155" fmla="*/ 4525997 h 5574026"/>
                <a:gd name="connsiteX156" fmla="*/ 1446836 w 4513016"/>
                <a:gd name="connsiteY156" fmla="*/ 4572371 h 5574026"/>
                <a:gd name="connsiteX157" fmla="*/ 1485789 w 4513016"/>
                <a:gd name="connsiteY157" fmla="*/ 4500029 h 5574026"/>
                <a:gd name="connsiteX158" fmla="*/ 1504338 w 4513016"/>
                <a:gd name="connsiteY158" fmla="*/ 4505594 h 5574026"/>
                <a:gd name="connsiteX159" fmla="*/ 1487645 w 4513016"/>
                <a:gd name="connsiteY159" fmla="*/ 4563096 h 5574026"/>
                <a:gd name="connsiteX160" fmla="*/ 1424577 w 4513016"/>
                <a:gd name="connsiteY160" fmla="*/ 4581645 h 5574026"/>
                <a:gd name="connsiteX161" fmla="*/ 1311426 w 4513016"/>
                <a:gd name="connsiteY161" fmla="*/ 4509304 h 5574026"/>
                <a:gd name="connsiteX162" fmla="*/ 1676846 w 4513016"/>
                <a:gd name="connsiteY162" fmla="*/ 4129045 h 5574026"/>
                <a:gd name="connsiteX163" fmla="*/ 1630475 w 4513016"/>
                <a:gd name="connsiteY163" fmla="*/ 4101221 h 5574026"/>
                <a:gd name="connsiteX164" fmla="*/ 1361510 w 4513016"/>
                <a:gd name="connsiteY164" fmla="*/ 4422123 h 5574026"/>
                <a:gd name="connsiteX165" fmla="*/ 1630475 w 4513016"/>
                <a:gd name="connsiteY165" fmla="*/ 4101221 h 5574026"/>
                <a:gd name="connsiteX166" fmla="*/ 2060815 w 4513016"/>
                <a:gd name="connsiteY166" fmla="*/ 4082671 h 5574026"/>
                <a:gd name="connsiteX167" fmla="*/ 2020007 w 4513016"/>
                <a:gd name="connsiteY167" fmla="*/ 4190257 h 5574026"/>
                <a:gd name="connsiteX168" fmla="*/ 2060815 w 4513016"/>
                <a:gd name="connsiteY168" fmla="*/ 4082671 h 5574026"/>
                <a:gd name="connsiteX169" fmla="*/ 1079601 w 4513016"/>
                <a:gd name="connsiteY169" fmla="*/ 4061061 h 5574026"/>
                <a:gd name="connsiteX170" fmla="*/ 1066579 w 4513016"/>
                <a:gd name="connsiteY170" fmla="*/ 4077106 h 5574026"/>
                <a:gd name="connsiteX171" fmla="*/ 1061013 w 4513016"/>
                <a:gd name="connsiteY171" fmla="*/ 4075252 h 5574026"/>
                <a:gd name="connsiteX172" fmla="*/ 1526596 w 4513016"/>
                <a:gd name="connsiteY172" fmla="*/ 3882340 h 5574026"/>
                <a:gd name="connsiteX173" fmla="*/ 1637891 w 4513016"/>
                <a:gd name="connsiteY173" fmla="*/ 3984362 h 5574026"/>
                <a:gd name="connsiteX174" fmla="*/ 1632328 w 4513016"/>
                <a:gd name="connsiteY174" fmla="*/ 3991779 h 5574026"/>
                <a:gd name="connsiteX175" fmla="*/ 1565551 w 4513016"/>
                <a:gd name="connsiteY175" fmla="*/ 3969520 h 5574026"/>
                <a:gd name="connsiteX176" fmla="*/ 1491354 w 4513016"/>
                <a:gd name="connsiteY176" fmla="*/ 4127190 h 5574026"/>
                <a:gd name="connsiteX177" fmla="*/ 1341105 w 4513016"/>
                <a:gd name="connsiteY177" fmla="*/ 4295988 h 5574026"/>
                <a:gd name="connsiteX178" fmla="*/ 1354090 w 4513016"/>
                <a:gd name="connsiteY178" fmla="*/ 4366475 h 5574026"/>
                <a:gd name="connsiteX179" fmla="*/ 1200131 w 4513016"/>
                <a:gd name="connsiteY179" fmla="*/ 4362763 h 5574026"/>
                <a:gd name="connsiteX180" fmla="*/ 1244649 w 4513016"/>
                <a:gd name="connsiteY180" fmla="*/ 4492608 h 5574026"/>
                <a:gd name="connsiteX181" fmla="*/ 1214970 w 4513016"/>
                <a:gd name="connsiteY181" fmla="*/ 4494463 h 5574026"/>
                <a:gd name="connsiteX182" fmla="*/ 1120370 w 4513016"/>
                <a:gd name="connsiteY182" fmla="*/ 4535272 h 5574026"/>
                <a:gd name="connsiteX183" fmla="*/ 944152 w 4513016"/>
                <a:gd name="connsiteY183" fmla="*/ 4754152 h 5574026"/>
                <a:gd name="connsiteX184" fmla="*/ 849552 w 4513016"/>
                <a:gd name="connsiteY184" fmla="*/ 4807944 h 5574026"/>
                <a:gd name="connsiteX185" fmla="*/ 862536 w 4513016"/>
                <a:gd name="connsiteY185" fmla="*/ 4874723 h 5574026"/>
                <a:gd name="connsiteX186" fmla="*/ 816164 w 4513016"/>
                <a:gd name="connsiteY186" fmla="*/ 4863591 h 5574026"/>
                <a:gd name="connsiteX187" fmla="*/ 814308 w 4513016"/>
                <a:gd name="connsiteY187" fmla="*/ 4774557 h 5574026"/>
                <a:gd name="connsiteX188" fmla="*/ 877375 w 4513016"/>
                <a:gd name="connsiteY188" fmla="*/ 4726329 h 5574026"/>
                <a:gd name="connsiteX189" fmla="*/ 1016495 w 4513016"/>
                <a:gd name="connsiteY189" fmla="*/ 4537128 h 5574026"/>
                <a:gd name="connsiteX190" fmla="*/ 1098111 w 4513016"/>
                <a:gd name="connsiteY190" fmla="*/ 4390588 h 5574026"/>
                <a:gd name="connsiteX191" fmla="*/ 1159323 w 4513016"/>
                <a:gd name="connsiteY191" fmla="*/ 4336796 h 5574026"/>
                <a:gd name="connsiteX192" fmla="*/ 1187147 w 4513016"/>
                <a:gd name="connsiteY192" fmla="*/ 4314537 h 5574026"/>
                <a:gd name="connsiteX193" fmla="*/ 1422721 w 4513016"/>
                <a:gd name="connsiteY193" fmla="*/ 4104931 h 5574026"/>
                <a:gd name="connsiteX194" fmla="*/ 1444980 w 4513016"/>
                <a:gd name="connsiteY194" fmla="*/ 4071542 h 5574026"/>
                <a:gd name="connsiteX195" fmla="*/ 1526596 w 4513016"/>
                <a:gd name="connsiteY195" fmla="*/ 3882340 h 5574026"/>
                <a:gd name="connsiteX196" fmla="*/ 1936071 w 4513016"/>
                <a:gd name="connsiteY196" fmla="*/ 3837358 h 5574026"/>
                <a:gd name="connsiteX197" fmla="*/ 1973633 w 4513016"/>
                <a:gd name="connsiteY197" fmla="*/ 3867501 h 5574026"/>
                <a:gd name="connsiteX198" fmla="*/ 1819676 w 4513016"/>
                <a:gd name="connsiteY198" fmla="*/ 4075252 h 5574026"/>
                <a:gd name="connsiteX199" fmla="*/ 1836369 w 4513016"/>
                <a:gd name="connsiteY199" fmla="*/ 4145739 h 5574026"/>
                <a:gd name="connsiteX200" fmla="*/ 1827095 w 4513016"/>
                <a:gd name="connsiteY200" fmla="*/ 4158722 h 5574026"/>
                <a:gd name="connsiteX201" fmla="*/ 1769592 w 4513016"/>
                <a:gd name="connsiteY201" fmla="*/ 4162432 h 5574026"/>
                <a:gd name="connsiteX202" fmla="*/ 1749189 w 4513016"/>
                <a:gd name="connsiteY202" fmla="*/ 4104930 h 5574026"/>
                <a:gd name="connsiteX203" fmla="*/ 1775158 w 4513016"/>
                <a:gd name="connsiteY203" fmla="*/ 4054847 h 5574026"/>
                <a:gd name="connsiteX204" fmla="*/ 1906856 w 4513016"/>
                <a:gd name="connsiteY204" fmla="*/ 3871211 h 5574026"/>
                <a:gd name="connsiteX205" fmla="*/ 1936071 w 4513016"/>
                <a:gd name="connsiteY205" fmla="*/ 3837358 h 5574026"/>
                <a:gd name="connsiteX206" fmla="*/ 810599 w 4513016"/>
                <a:gd name="connsiteY206" fmla="*/ 3834112 h 5574026"/>
                <a:gd name="connsiteX207" fmla="*/ 758661 w 4513016"/>
                <a:gd name="connsiteY207" fmla="*/ 4021460 h 5574026"/>
                <a:gd name="connsiteX208" fmla="*/ 693740 w 4513016"/>
                <a:gd name="connsiteY208" fmla="*/ 4164287 h 5574026"/>
                <a:gd name="connsiteX209" fmla="*/ 682610 w 4513016"/>
                <a:gd name="connsiteY209" fmla="*/ 4175417 h 5574026"/>
                <a:gd name="connsiteX210" fmla="*/ 612123 w 4513016"/>
                <a:gd name="connsiteY210" fmla="*/ 4143884 h 5574026"/>
                <a:gd name="connsiteX211" fmla="*/ 810599 w 4513016"/>
                <a:gd name="connsiteY211" fmla="*/ 3834112 h 5574026"/>
                <a:gd name="connsiteX212" fmla="*/ 1290791 w 4513016"/>
                <a:gd name="connsiteY212" fmla="*/ 3733020 h 5574026"/>
                <a:gd name="connsiteX213" fmla="*/ 1326267 w 4513016"/>
                <a:gd name="connsiteY213" fmla="*/ 3741367 h 5574026"/>
                <a:gd name="connsiteX214" fmla="*/ 1426431 w 4513016"/>
                <a:gd name="connsiteY214" fmla="*/ 3826693 h 5574026"/>
                <a:gd name="connsiteX215" fmla="*/ 1417157 w 4513016"/>
                <a:gd name="connsiteY215" fmla="*/ 3839676 h 5574026"/>
                <a:gd name="connsiteX216" fmla="*/ 1394898 w 4513016"/>
                <a:gd name="connsiteY216" fmla="*/ 3835967 h 5574026"/>
                <a:gd name="connsiteX217" fmla="*/ 1292877 w 4513016"/>
                <a:gd name="connsiteY217" fmla="*/ 3865645 h 5574026"/>
                <a:gd name="connsiteX218" fmla="*/ 1179728 w 4513016"/>
                <a:gd name="connsiteY218" fmla="*/ 4078962 h 5574026"/>
                <a:gd name="connsiteX219" fmla="*/ 1194567 w 4513016"/>
                <a:gd name="connsiteY219" fmla="*/ 4116060 h 5574026"/>
                <a:gd name="connsiteX220" fmla="*/ 1209407 w 4513016"/>
                <a:gd name="connsiteY220" fmla="*/ 4147593 h 5574026"/>
                <a:gd name="connsiteX221" fmla="*/ 1172308 w 4513016"/>
                <a:gd name="connsiteY221" fmla="*/ 4156869 h 5574026"/>
                <a:gd name="connsiteX222" fmla="*/ 1122226 w 4513016"/>
                <a:gd name="connsiteY222" fmla="*/ 4093801 h 5574026"/>
                <a:gd name="connsiteX223" fmla="*/ 1111095 w 4513016"/>
                <a:gd name="connsiteY223" fmla="*/ 4038154 h 5574026"/>
                <a:gd name="connsiteX224" fmla="*/ 1082577 w 4513016"/>
                <a:gd name="connsiteY224" fmla="*/ 4058789 h 5574026"/>
                <a:gd name="connsiteX225" fmla="*/ 1079601 w 4513016"/>
                <a:gd name="connsiteY225" fmla="*/ 4061061 h 5574026"/>
                <a:gd name="connsiteX226" fmla="*/ 1170454 w 4513016"/>
                <a:gd name="connsiteY226" fmla="*/ 3949118 h 5574026"/>
                <a:gd name="connsiteX227" fmla="*/ 1270620 w 4513016"/>
                <a:gd name="connsiteY227" fmla="*/ 3763626 h 5574026"/>
                <a:gd name="connsiteX228" fmla="*/ 1290791 w 4513016"/>
                <a:gd name="connsiteY228" fmla="*/ 3733020 h 5574026"/>
                <a:gd name="connsiteX229" fmla="*/ 2088638 w 4513016"/>
                <a:gd name="connsiteY229" fmla="*/ 3665316 h 5574026"/>
                <a:gd name="connsiteX230" fmla="*/ 1995892 w 4513016"/>
                <a:gd name="connsiteY230" fmla="*/ 3817419 h 5574026"/>
                <a:gd name="connsiteX231" fmla="*/ 2088638 w 4513016"/>
                <a:gd name="connsiteY231" fmla="*/ 3665316 h 5574026"/>
                <a:gd name="connsiteX232" fmla="*/ 973833 w 4513016"/>
                <a:gd name="connsiteY232" fmla="*/ 3652330 h 5574026"/>
                <a:gd name="connsiteX233" fmla="*/ 838423 w 4513016"/>
                <a:gd name="connsiteY233" fmla="*/ 3841532 h 5574026"/>
                <a:gd name="connsiteX234" fmla="*/ 973833 w 4513016"/>
                <a:gd name="connsiteY234" fmla="*/ 3652330 h 5574026"/>
                <a:gd name="connsiteX235" fmla="*/ 1773302 w 4513016"/>
                <a:gd name="connsiteY235" fmla="*/ 3626362 h 5574026"/>
                <a:gd name="connsiteX236" fmla="*/ 1778868 w 4513016"/>
                <a:gd name="connsiteY236" fmla="*/ 3706125 h 5574026"/>
                <a:gd name="connsiteX237" fmla="*/ 1667572 w 4513016"/>
                <a:gd name="connsiteY237" fmla="*/ 3817420 h 5574026"/>
                <a:gd name="connsiteX238" fmla="*/ 1647167 w 4513016"/>
                <a:gd name="connsiteY238" fmla="*/ 3923149 h 5574026"/>
                <a:gd name="connsiteX239" fmla="*/ 1624908 w 4513016"/>
                <a:gd name="connsiteY239" fmla="*/ 3819274 h 5574026"/>
                <a:gd name="connsiteX240" fmla="*/ 1739913 w 4513016"/>
                <a:gd name="connsiteY240" fmla="*/ 3670880 h 5574026"/>
                <a:gd name="connsiteX241" fmla="*/ 1773302 w 4513016"/>
                <a:gd name="connsiteY241" fmla="*/ 3626362 h 5574026"/>
                <a:gd name="connsiteX242" fmla="*/ 1574130 w 4513016"/>
                <a:gd name="connsiteY242" fmla="*/ 3463128 h 5574026"/>
                <a:gd name="connsiteX243" fmla="*/ 1585956 w 4513016"/>
                <a:gd name="connsiteY243" fmla="*/ 3464983 h 5574026"/>
                <a:gd name="connsiteX244" fmla="*/ 1624909 w 4513016"/>
                <a:gd name="connsiteY244" fmla="*/ 3559585 h 5574026"/>
                <a:gd name="connsiteX245" fmla="*/ 1600794 w 4513016"/>
                <a:gd name="connsiteY245" fmla="*/ 3607812 h 5574026"/>
                <a:gd name="connsiteX246" fmla="*/ 1556276 w 4513016"/>
                <a:gd name="connsiteY246" fmla="*/ 3646765 h 5574026"/>
                <a:gd name="connsiteX247" fmla="*/ 1541438 w 4513016"/>
                <a:gd name="connsiteY247" fmla="*/ 3631925 h 5574026"/>
                <a:gd name="connsiteX248" fmla="*/ 1589664 w 4513016"/>
                <a:gd name="connsiteY248" fmla="*/ 3600393 h 5574026"/>
                <a:gd name="connsiteX249" fmla="*/ 1578537 w 4513016"/>
                <a:gd name="connsiteY249" fmla="*/ 3585553 h 5574026"/>
                <a:gd name="connsiteX250" fmla="*/ 1374495 w 4513016"/>
                <a:gd name="connsiteY250" fmla="*/ 3733947 h 5574026"/>
                <a:gd name="connsiteX251" fmla="*/ 1389333 w 4513016"/>
                <a:gd name="connsiteY251" fmla="*/ 3648621 h 5574026"/>
                <a:gd name="connsiteX252" fmla="*/ 1532163 w 4513016"/>
                <a:gd name="connsiteY252" fmla="*/ 3490951 h 5574026"/>
                <a:gd name="connsiteX253" fmla="*/ 1558131 w 4513016"/>
                <a:gd name="connsiteY253" fmla="*/ 3466838 h 5574026"/>
                <a:gd name="connsiteX254" fmla="*/ 1574130 w 4513016"/>
                <a:gd name="connsiteY254" fmla="*/ 3463128 h 5574026"/>
                <a:gd name="connsiteX255" fmla="*/ 1960649 w 4513016"/>
                <a:gd name="connsiteY255" fmla="*/ 3446435 h 5574026"/>
                <a:gd name="connsiteX256" fmla="*/ 1853064 w 4513016"/>
                <a:gd name="connsiteY256" fmla="*/ 3639347 h 5574026"/>
                <a:gd name="connsiteX257" fmla="*/ 1828949 w 4513016"/>
                <a:gd name="connsiteY257" fmla="*/ 3587409 h 5574026"/>
                <a:gd name="connsiteX258" fmla="*/ 1960649 w 4513016"/>
                <a:gd name="connsiteY258" fmla="*/ 3446435 h 5574026"/>
                <a:gd name="connsiteX259" fmla="*/ 1745479 w 4513016"/>
                <a:gd name="connsiteY259" fmla="*/ 3333285 h 5574026"/>
                <a:gd name="connsiteX260" fmla="*/ 1702815 w 4513016"/>
                <a:gd name="connsiteY260" fmla="*/ 3413047 h 5574026"/>
                <a:gd name="connsiteX261" fmla="*/ 1652733 w 4513016"/>
                <a:gd name="connsiteY261" fmla="*/ 3494663 h 5574026"/>
                <a:gd name="connsiteX262" fmla="*/ 1745479 w 4513016"/>
                <a:gd name="connsiteY262" fmla="*/ 3333285 h 5574026"/>
                <a:gd name="connsiteX263" fmla="*/ 64197 w 4513016"/>
                <a:gd name="connsiteY263" fmla="*/ 2721748 h 5574026"/>
                <a:gd name="connsiteX264" fmla="*/ 64197 w 4513016"/>
                <a:gd name="connsiteY264" fmla="*/ 2837840 h 5574026"/>
                <a:gd name="connsiteX265" fmla="*/ 50692 w 4513016"/>
                <a:gd name="connsiteY265" fmla="*/ 2840225 h 5574026"/>
                <a:gd name="connsiteX266" fmla="*/ 0 w 4513016"/>
                <a:gd name="connsiteY266" fmla="*/ 2839877 h 5574026"/>
                <a:gd name="connsiteX267" fmla="*/ 47764 w 4513016"/>
                <a:gd name="connsiteY267" fmla="*/ 2745508 h 5574026"/>
                <a:gd name="connsiteX268" fmla="*/ 3188605 w 4513016"/>
                <a:gd name="connsiteY268" fmla="*/ 1554418 h 5574026"/>
                <a:gd name="connsiteX269" fmla="*/ 3426035 w 4513016"/>
                <a:gd name="connsiteY269" fmla="*/ 1743620 h 5574026"/>
                <a:gd name="connsiteX270" fmla="*/ 3604107 w 4513016"/>
                <a:gd name="connsiteY270" fmla="*/ 1938386 h 5574026"/>
                <a:gd name="connsiteX271" fmla="*/ 3576282 w 4513016"/>
                <a:gd name="connsiteY271" fmla="*/ 1914271 h 5574026"/>
                <a:gd name="connsiteX272" fmla="*/ 3197881 w 4513016"/>
                <a:gd name="connsiteY272" fmla="*/ 1571114 h 5574026"/>
                <a:gd name="connsiteX273" fmla="*/ 3188605 w 4513016"/>
                <a:gd name="connsiteY273" fmla="*/ 1554418 h 5574026"/>
                <a:gd name="connsiteX274" fmla="*/ 914127 w 4513016"/>
                <a:gd name="connsiteY274" fmla="*/ 245254 h 5574026"/>
                <a:gd name="connsiteX275" fmla="*/ 923749 w 4513016"/>
                <a:gd name="connsiteY275" fmla="*/ 259687 h 5574026"/>
                <a:gd name="connsiteX276" fmla="*/ 864392 w 4513016"/>
                <a:gd name="connsiteY276" fmla="*/ 254123 h 5574026"/>
                <a:gd name="connsiteX277" fmla="*/ 788339 w 4513016"/>
                <a:gd name="connsiteY277" fmla="*/ 268963 h 5574026"/>
                <a:gd name="connsiteX278" fmla="*/ 721562 w 4513016"/>
                <a:gd name="connsiteY278" fmla="*/ 265253 h 5574026"/>
                <a:gd name="connsiteX279" fmla="*/ 647365 w 4513016"/>
                <a:gd name="connsiteY279" fmla="*/ 270817 h 5574026"/>
                <a:gd name="connsiteX280" fmla="*/ 588008 w 4513016"/>
                <a:gd name="connsiteY280" fmla="*/ 357999 h 5574026"/>
                <a:gd name="connsiteX281" fmla="*/ 506391 w 4513016"/>
                <a:gd name="connsiteY281" fmla="*/ 421066 h 5574026"/>
                <a:gd name="connsiteX282" fmla="*/ 489642 w 4513016"/>
                <a:gd name="connsiteY282" fmla="*/ 405132 h 5574026"/>
                <a:gd name="connsiteX283" fmla="*/ 489756 w 4513016"/>
                <a:gd name="connsiteY283" fmla="*/ 408111 h 5574026"/>
                <a:gd name="connsiteX284" fmla="*/ 511957 w 4513016"/>
                <a:gd name="connsiteY284" fmla="*/ 428486 h 5574026"/>
                <a:gd name="connsiteX285" fmla="*/ 593573 w 4513016"/>
                <a:gd name="connsiteY285" fmla="*/ 365419 h 5574026"/>
                <a:gd name="connsiteX286" fmla="*/ 652931 w 4513016"/>
                <a:gd name="connsiteY286" fmla="*/ 278239 h 5574026"/>
                <a:gd name="connsiteX287" fmla="*/ 727127 w 4513016"/>
                <a:gd name="connsiteY287" fmla="*/ 272673 h 5574026"/>
                <a:gd name="connsiteX288" fmla="*/ 793904 w 4513016"/>
                <a:gd name="connsiteY288" fmla="*/ 276383 h 5574026"/>
                <a:gd name="connsiteX289" fmla="*/ 869957 w 4513016"/>
                <a:gd name="connsiteY289" fmla="*/ 261544 h 5574026"/>
                <a:gd name="connsiteX290" fmla="*/ 929314 w 4513016"/>
                <a:gd name="connsiteY290" fmla="*/ 267110 h 5574026"/>
                <a:gd name="connsiteX291" fmla="*/ 476714 w 4513016"/>
                <a:gd name="connsiteY291" fmla="*/ 20405 h 5574026"/>
                <a:gd name="connsiteX292" fmla="*/ 575024 w 4513016"/>
                <a:gd name="connsiteY292" fmla="*/ 89038 h 5574026"/>
                <a:gd name="connsiteX293" fmla="*/ 741967 w 4513016"/>
                <a:gd name="connsiteY293" fmla="*/ 153959 h 5574026"/>
                <a:gd name="connsiteX294" fmla="*/ 772553 w 4513016"/>
                <a:gd name="connsiteY294" fmla="*/ 169252 h 5574026"/>
                <a:gd name="connsiteX295" fmla="*/ 788339 w 4513016"/>
                <a:gd name="connsiteY295" fmla="*/ 172507 h 5574026"/>
                <a:gd name="connsiteX296" fmla="*/ 894070 w 4513016"/>
                <a:gd name="connsiteY296" fmla="*/ 215169 h 5574026"/>
                <a:gd name="connsiteX297" fmla="*/ 894071 w 4513016"/>
                <a:gd name="connsiteY297" fmla="*/ 215171 h 5574026"/>
                <a:gd name="connsiteX298" fmla="*/ 1182336 w 4513016"/>
                <a:gd name="connsiteY298" fmla="*/ 354724 h 5574026"/>
                <a:gd name="connsiteX299" fmla="*/ 2014440 w 4513016"/>
                <a:gd name="connsiteY299" fmla="*/ 832858 h 5574026"/>
                <a:gd name="connsiteX300" fmla="*/ 2958595 w 4513016"/>
                <a:gd name="connsiteY300" fmla="*/ 1457967 h 5574026"/>
                <a:gd name="connsiteX301" fmla="*/ 3947265 w 4513016"/>
                <a:gd name="connsiteY301" fmla="*/ 2422521 h 5574026"/>
                <a:gd name="connsiteX302" fmla="*/ 4500030 w 4513016"/>
                <a:gd name="connsiteY302" fmla="*/ 3682010 h 5574026"/>
                <a:gd name="connsiteX303" fmla="*/ 4513016 w 4513016"/>
                <a:gd name="connsiteY303" fmla="*/ 3784031 h 5574026"/>
                <a:gd name="connsiteX304" fmla="*/ 4500030 w 4513016"/>
                <a:gd name="connsiteY304" fmla="*/ 3791451 h 5574026"/>
                <a:gd name="connsiteX305" fmla="*/ 4442529 w 4513016"/>
                <a:gd name="connsiteY305" fmla="*/ 3709834 h 5574026"/>
                <a:gd name="connsiteX306" fmla="*/ 3720965 w 4513016"/>
                <a:gd name="connsiteY306" fmla="*/ 2763826 h 5574026"/>
                <a:gd name="connsiteX307" fmla="*/ 3494665 w 4513016"/>
                <a:gd name="connsiteY307" fmla="*/ 2552365 h 5574026"/>
                <a:gd name="connsiteX308" fmla="*/ 3374096 w 4513016"/>
                <a:gd name="connsiteY308" fmla="*/ 2409536 h 5574026"/>
                <a:gd name="connsiteX309" fmla="*/ 3273931 w 4513016"/>
                <a:gd name="connsiteY309" fmla="*/ 2385423 h 5574026"/>
                <a:gd name="connsiteX310" fmla="*/ 2802781 w 4513016"/>
                <a:gd name="connsiteY310" fmla="*/ 1973631 h 5574026"/>
                <a:gd name="connsiteX311" fmla="*/ 2680357 w 4513016"/>
                <a:gd name="connsiteY311" fmla="*/ 1901288 h 5574026"/>
                <a:gd name="connsiteX312" fmla="*/ 2485590 w 4513016"/>
                <a:gd name="connsiteY312" fmla="*/ 1702817 h 5574026"/>
                <a:gd name="connsiteX313" fmla="*/ 2435508 w 4513016"/>
                <a:gd name="connsiteY313" fmla="*/ 1650879 h 5574026"/>
                <a:gd name="connsiteX314" fmla="*/ 2403973 w 4513016"/>
                <a:gd name="connsiteY314" fmla="*/ 1621200 h 5574026"/>
                <a:gd name="connsiteX315" fmla="*/ 2318647 w 4513016"/>
                <a:gd name="connsiteY315" fmla="*/ 1556277 h 5574026"/>
                <a:gd name="connsiteX316" fmla="*/ 2285258 w 4513016"/>
                <a:gd name="connsiteY316" fmla="*/ 1558133 h 5574026"/>
                <a:gd name="connsiteX317" fmla="*/ 2173963 w 4513016"/>
                <a:gd name="connsiteY317" fmla="*/ 1559987 h 5574026"/>
                <a:gd name="connsiteX318" fmla="*/ 1613778 w 4513016"/>
                <a:gd name="connsiteY318" fmla="*/ 1266910 h 5574026"/>
                <a:gd name="connsiteX319" fmla="*/ 894070 w 4513016"/>
                <a:gd name="connsiteY319" fmla="*/ 984962 h 5574026"/>
                <a:gd name="connsiteX320" fmla="*/ 838423 w 4513016"/>
                <a:gd name="connsiteY320" fmla="*/ 964559 h 5574026"/>
                <a:gd name="connsiteX321" fmla="*/ 853262 w 4513016"/>
                <a:gd name="connsiteY321" fmla="*/ 593575 h 5574026"/>
                <a:gd name="connsiteX322" fmla="*/ 968267 w 4513016"/>
                <a:gd name="connsiteY322" fmla="*/ 510103 h 5574026"/>
                <a:gd name="connsiteX323" fmla="*/ 1313281 w 4513016"/>
                <a:gd name="connsiteY323" fmla="*/ 651076 h 5574026"/>
                <a:gd name="connsiteX324" fmla="*/ 2982708 w 4513016"/>
                <a:gd name="connsiteY324" fmla="*/ 1634184 h 5574026"/>
                <a:gd name="connsiteX325" fmla="*/ 3943555 w 4513016"/>
                <a:gd name="connsiteY325" fmla="*/ 2517121 h 5574026"/>
                <a:gd name="connsiteX326" fmla="*/ 3965814 w 4513016"/>
                <a:gd name="connsiteY326" fmla="*/ 2552365 h 5574026"/>
                <a:gd name="connsiteX327" fmla="*/ 3982509 w 4513016"/>
                <a:gd name="connsiteY327" fmla="*/ 2539380 h 5574026"/>
                <a:gd name="connsiteX328" fmla="*/ 3919442 w 4513016"/>
                <a:gd name="connsiteY328" fmla="*/ 2454054 h 5574026"/>
                <a:gd name="connsiteX329" fmla="*/ 2754554 w 4513016"/>
                <a:gd name="connsiteY329" fmla="*/ 1396754 h 5574026"/>
                <a:gd name="connsiteX330" fmla="*/ 1281749 w 4513016"/>
                <a:gd name="connsiteY330" fmla="*/ 537927 h 5574026"/>
                <a:gd name="connsiteX331" fmla="*/ 792051 w 4513016"/>
                <a:gd name="connsiteY331" fmla="*/ 332031 h 5574026"/>
                <a:gd name="connsiteX332" fmla="*/ 610269 w 4513016"/>
                <a:gd name="connsiteY332" fmla="*/ 421067 h 5574026"/>
                <a:gd name="connsiteX333" fmla="*/ 524942 w 4513016"/>
                <a:gd name="connsiteY333" fmla="*/ 478570 h 5574026"/>
                <a:gd name="connsiteX334" fmla="*/ 456309 w 4513016"/>
                <a:gd name="connsiteY334" fmla="*/ 471149 h 5574026"/>
                <a:gd name="connsiteX335" fmla="*/ 376549 w 4513016"/>
                <a:gd name="connsiteY335" fmla="*/ 333887 h 5574026"/>
                <a:gd name="connsiteX336" fmla="*/ 443326 w 4513016"/>
                <a:gd name="connsiteY336" fmla="*/ 113151 h 5574026"/>
                <a:gd name="connsiteX337" fmla="*/ 476714 w 4513016"/>
                <a:gd name="connsiteY337" fmla="*/ 20405 h 5574026"/>
                <a:gd name="connsiteX338" fmla="*/ 779068 w 4513016"/>
                <a:gd name="connsiteY338" fmla="*/ 0 h 5574026"/>
                <a:gd name="connsiteX339" fmla="*/ 808745 w 4513016"/>
                <a:gd name="connsiteY339" fmla="*/ 14839 h 5574026"/>
                <a:gd name="connsiteX340" fmla="*/ 1316994 w 4513016"/>
                <a:gd name="connsiteY340" fmla="*/ 332031 h 5574026"/>
                <a:gd name="connsiteX341" fmla="*/ 2934481 w 4513016"/>
                <a:gd name="connsiteY341" fmla="*/ 1361509 h 5574026"/>
                <a:gd name="connsiteX342" fmla="*/ 3188606 w 4513016"/>
                <a:gd name="connsiteY342" fmla="*/ 1552567 h 5574026"/>
                <a:gd name="connsiteX343" fmla="*/ 3144088 w 4513016"/>
                <a:gd name="connsiteY343" fmla="*/ 1530308 h 5574026"/>
                <a:gd name="connsiteX344" fmla="*/ 1738060 w 4513016"/>
                <a:gd name="connsiteY344" fmla="*/ 608412 h 5574026"/>
                <a:gd name="connsiteX345" fmla="*/ 858828 w 4513016"/>
                <a:gd name="connsiteY345" fmla="*/ 131698 h 5574026"/>
                <a:gd name="connsiteX346" fmla="*/ 649224 w 4513016"/>
                <a:gd name="connsiteY346" fmla="*/ 64923 h 5574026"/>
                <a:gd name="connsiteX347" fmla="*/ 565751 w 4513016"/>
                <a:gd name="connsiteY347" fmla="*/ 20405 h 5574026"/>
                <a:gd name="connsiteX348" fmla="*/ 779068 w 4513016"/>
                <a:gd name="connsiteY348" fmla="*/ 0 h 5574026"/>
                <a:gd name="connsiteX0" fmla="*/ 367231 w 4466137"/>
                <a:gd name="connsiteY0" fmla="*/ 5162464 h 5574026"/>
                <a:gd name="connsiteX1" fmla="*/ 427980 w 4466137"/>
                <a:gd name="connsiteY1" fmla="*/ 5208606 h 5574026"/>
                <a:gd name="connsiteX2" fmla="*/ 580083 w 4466137"/>
                <a:gd name="connsiteY2" fmla="*/ 5344014 h 5574026"/>
                <a:gd name="connsiteX3" fmla="*/ 674685 w 4466137"/>
                <a:gd name="connsiteY3" fmla="*/ 5416357 h 5574026"/>
                <a:gd name="connsiteX4" fmla="*/ 669119 w 4466137"/>
                <a:gd name="connsiteY4" fmla="*/ 5429340 h 5574026"/>
                <a:gd name="connsiteX5" fmla="*/ 620893 w 4466137"/>
                <a:gd name="connsiteY5" fmla="*/ 5414503 h 5574026"/>
                <a:gd name="connsiteX6" fmla="*/ 400157 w 4466137"/>
                <a:gd name="connsiteY6" fmla="*/ 5412647 h 5574026"/>
                <a:gd name="connsiteX7" fmla="*/ 218374 w 4466137"/>
                <a:gd name="connsiteY7" fmla="*/ 5538781 h 5574026"/>
                <a:gd name="connsiteX8" fmla="*/ 155307 w 4466137"/>
                <a:gd name="connsiteY8" fmla="*/ 5574026 h 5574026"/>
                <a:gd name="connsiteX9" fmla="*/ 142322 w 4466137"/>
                <a:gd name="connsiteY9" fmla="*/ 5562896 h 5574026"/>
                <a:gd name="connsiteX10" fmla="*/ 248053 w 4466137"/>
                <a:gd name="connsiteY10" fmla="*/ 5416357 h 5574026"/>
                <a:gd name="connsiteX11" fmla="*/ 242487 w 4466137"/>
                <a:gd name="connsiteY11" fmla="*/ 5410791 h 5574026"/>
                <a:gd name="connsiteX12" fmla="*/ 105223 w 4466137"/>
                <a:gd name="connsiteY12" fmla="*/ 5509102 h 5574026"/>
                <a:gd name="connsiteX13" fmla="*/ 92240 w 4466137"/>
                <a:gd name="connsiteY13" fmla="*/ 5497973 h 5574026"/>
                <a:gd name="connsiteX14" fmla="*/ 103369 w 4466137"/>
                <a:gd name="connsiteY14" fmla="*/ 5464584 h 5574026"/>
                <a:gd name="connsiteX15" fmla="*/ 262892 w 4466137"/>
                <a:gd name="connsiteY15" fmla="*/ 5249414 h 5574026"/>
                <a:gd name="connsiteX16" fmla="*/ 303701 w 4466137"/>
                <a:gd name="connsiteY16" fmla="*/ 5201186 h 5574026"/>
                <a:gd name="connsiteX17" fmla="*/ 367231 w 4466137"/>
                <a:gd name="connsiteY17" fmla="*/ 5162464 h 5574026"/>
                <a:gd name="connsiteX18" fmla="*/ 643150 w 4466137"/>
                <a:gd name="connsiteY18" fmla="*/ 5104730 h 5574026"/>
                <a:gd name="connsiteX19" fmla="*/ 722910 w 4466137"/>
                <a:gd name="connsiteY19" fmla="*/ 5232721 h 5574026"/>
                <a:gd name="connsiteX20" fmla="*/ 604196 w 4466137"/>
                <a:gd name="connsiteY20" fmla="*/ 5227155 h 5574026"/>
                <a:gd name="connsiteX21" fmla="*/ 594922 w 4466137"/>
                <a:gd name="connsiteY21" fmla="*/ 5171507 h 5574026"/>
                <a:gd name="connsiteX22" fmla="*/ 643150 w 4466137"/>
                <a:gd name="connsiteY22" fmla="*/ 5104730 h 5574026"/>
                <a:gd name="connsiteX23" fmla="*/ 331524 w 4466137"/>
                <a:gd name="connsiteY23" fmla="*/ 4909965 h 5574026"/>
                <a:gd name="connsiteX24" fmla="*/ 376042 w 4466137"/>
                <a:gd name="connsiteY24" fmla="*/ 5047229 h 5574026"/>
                <a:gd name="connsiteX25" fmla="*/ 359349 w 4466137"/>
                <a:gd name="connsiteY25" fmla="*/ 5088037 h 5574026"/>
                <a:gd name="connsiteX26" fmla="*/ 199823 w 4466137"/>
                <a:gd name="connsiteY26" fmla="*/ 5253126 h 5574026"/>
                <a:gd name="connsiteX27" fmla="*/ 84818 w 4466137"/>
                <a:gd name="connsiteY27" fmla="*/ 5358855 h 5574026"/>
                <a:gd name="connsiteX28" fmla="*/ 71835 w 4466137"/>
                <a:gd name="connsiteY28" fmla="*/ 5347726 h 5574026"/>
                <a:gd name="connsiteX29" fmla="*/ 210955 w 4466137"/>
                <a:gd name="connsiteY29" fmla="*/ 5149249 h 5574026"/>
                <a:gd name="connsiteX30" fmla="*/ 331524 w 4466137"/>
                <a:gd name="connsiteY30" fmla="*/ 4909965 h 5574026"/>
                <a:gd name="connsiteX31" fmla="*/ 485483 w 4466137"/>
                <a:gd name="connsiteY31" fmla="*/ 4783830 h 5574026"/>
                <a:gd name="connsiteX32" fmla="*/ 476208 w 4466137"/>
                <a:gd name="connsiteY32" fmla="*/ 4865447 h 5574026"/>
                <a:gd name="connsiteX33" fmla="*/ 539275 w 4466137"/>
                <a:gd name="connsiteY33" fmla="*/ 4935934 h 5574026"/>
                <a:gd name="connsiteX34" fmla="*/ 706218 w 4466137"/>
                <a:gd name="connsiteY34" fmla="*/ 4919238 h 5574026"/>
                <a:gd name="connsiteX35" fmla="*/ 802673 w 4466137"/>
                <a:gd name="connsiteY35" fmla="*/ 4935934 h 5574026"/>
                <a:gd name="connsiteX36" fmla="*/ 717347 w 4466137"/>
                <a:gd name="connsiteY36" fmla="*/ 4999001 h 5574026"/>
                <a:gd name="connsiteX37" fmla="*/ 572664 w 4466137"/>
                <a:gd name="connsiteY37" fmla="*/ 4986015 h 5574026"/>
                <a:gd name="connsiteX38" fmla="*/ 572664 w 4466137"/>
                <a:gd name="connsiteY38" fmla="*/ 5108442 h 5574026"/>
                <a:gd name="connsiteX39" fmla="*/ 554115 w 4466137"/>
                <a:gd name="connsiteY39" fmla="*/ 5167797 h 5574026"/>
                <a:gd name="connsiteX40" fmla="*/ 483628 w 4466137"/>
                <a:gd name="connsiteY40" fmla="*/ 5173363 h 5574026"/>
                <a:gd name="connsiteX41" fmla="*/ 431690 w 4466137"/>
                <a:gd name="connsiteY41" fmla="*/ 5049083 h 5574026"/>
                <a:gd name="connsiteX42" fmla="*/ 379752 w 4466137"/>
                <a:gd name="connsiteY42" fmla="*/ 4900689 h 5574026"/>
                <a:gd name="connsiteX43" fmla="*/ 424270 w 4466137"/>
                <a:gd name="connsiteY43" fmla="*/ 4794960 h 5574026"/>
                <a:gd name="connsiteX44" fmla="*/ 485483 w 4466137"/>
                <a:gd name="connsiteY44" fmla="*/ 4783830 h 5574026"/>
                <a:gd name="connsiteX45" fmla="*/ 531855 w 4466137"/>
                <a:gd name="connsiteY45" fmla="*/ 4768991 h 5574026"/>
                <a:gd name="connsiteX46" fmla="*/ 600487 w 4466137"/>
                <a:gd name="connsiteY46" fmla="*/ 4824639 h 5574026"/>
                <a:gd name="connsiteX47" fmla="*/ 604196 w 4466137"/>
                <a:gd name="connsiteY47" fmla="*/ 4887706 h 5574026"/>
                <a:gd name="connsiteX48" fmla="*/ 542985 w 4466137"/>
                <a:gd name="connsiteY48" fmla="*/ 4895125 h 5574026"/>
                <a:gd name="connsiteX49" fmla="*/ 511450 w 4466137"/>
                <a:gd name="connsiteY49" fmla="*/ 4850607 h 5574026"/>
                <a:gd name="connsiteX50" fmla="*/ 513306 w 4466137"/>
                <a:gd name="connsiteY50" fmla="*/ 4780121 h 5574026"/>
                <a:gd name="connsiteX51" fmla="*/ 531855 w 4466137"/>
                <a:gd name="connsiteY51" fmla="*/ 4768991 h 5574026"/>
                <a:gd name="connsiteX52" fmla="*/ 1262693 w 4466137"/>
                <a:gd name="connsiteY52" fmla="*/ 4759716 h 5574026"/>
                <a:gd name="connsiteX53" fmla="*/ 1036393 w 4466137"/>
                <a:gd name="connsiteY53" fmla="*/ 4937789 h 5574026"/>
                <a:gd name="connsiteX54" fmla="*/ 1262693 w 4466137"/>
                <a:gd name="connsiteY54" fmla="*/ 4759716 h 5574026"/>
                <a:gd name="connsiteX55" fmla="*/ 1377525 w 4466137"/>
                <a:gd name="connsiteY55" fmla="*/ 4757603 h 5574026"/>
                <a:gd name="connsiteX56" fmla="*/ 1409233 w 4466137"/>
                <a:gd name="connsiteY56" fmla="*/ 4765284 h 5574026"/>
                <a:gd name="connsiteX57" fmla="*/ 1433346 w 4466137"/>
                <a:gd name="connsiteY57" fmla="*/ 4796816 h 5574026"/>
                <a:gd name="connsiteX58" fmla="*/ 1412943 w 4466137"/>
                <a:gd name="connsiteY58" fmla="*/ 4828349 h 5574026"/>
                <a:gd name="connsiteX59" fmla="*/ 1079057 w 4466137"/>
                <a:gd name="connsiteY59" fmla="*/ 5086183 h 5574026"/>
                <a:gd name="connsiteX60" fmla="*/ 967762 w 4466137"/>
                <a:gd name="connsiteY60" fmla="*/ 5069488 h 5574026"/>
                <a:gd name="connsiteX61" fmla="*/ 1116156 w 4466137"/>
                <a:gd name="connsiteY61" fmla="*/ 4978598 h 5574026"/>
                <a:gd name="connsiteX62" fmla="*/ 1299794 w 4466137"/>
                <a:gd name="connsiteY62" fmla="*/ 4807946 h 5574026"/>
                <a:gd name="connsiteX63" fmla="*/ 1377525 w 4466137"/>
                <a:gd name="connsiteY63" fmla="*/ 4757603 h 5574026"/>
                <a:gd name="connsiteX64" fmla="*/ 1156961 w 4466137"/>
                <a:gd name="connsiteY64" fmla="*/ 4585353 h 5574026"/>
                <a:gd name="connsiteX65" fmla="*/ 1171801 w 4466137"/>
                <a:gd name="connsiteY65" fmla="*/ 4607612 h 5574026"/>
                <a:gd name="connsiteX66" fmla="*/ 1040103 w 4466137"/>
                <a:gd name="connsiteY66" fmla="*/ 4700358 h 5574026"/>
                <a:gd name="connsiteX67" fmla="*/ 1028973 w 4466137"/>
                <a:gd name="connsiteY67" fmla="*/ 4685519 h 5574026"/>
                <a:gd name="connsiteX68" fmla="*/ 1156961 w 4466137"/>
                <a:gd name="connsiteY68" fmla="*/ 4585353 h 5574026"/>
                <a:gd name="connsiteX69" fmla="*/ 1257128 w 4466137"/>
                <a:gd name="connsiteY69" fmla="*/ 4555676 h 5574026"/>
                <a:gd name="connsiteX70" fmla="*/ 1359148 w 4466137"/>
                <a:gd name="connsiteY70" fmla="*/ 4652132 h 5574026"/>
                <a:gd name="connsiteX71" fmla="*/ 1212610 w 4466137"/>
                <a:gd name="connsiteY71" fmla="*/ 4705924 h 5574026"/>
                <a:gd name="connsiteX72" fmla="*/ 978890 w 4466137"/>
                <a:gd name="connsiteY72" fmla="*/ 4947063 h 5574026"/>
                <a:gd name="connsiteX73" fmla="*/ 969615 w 4466137"/>
                <a:gd name="connsiteY73" fmla="*/ 4971178 h 5574026"/>
                <a:gd name="connsiteX74" fmla="*/ 913967 w 4466137"/>
                <a:gd name="connsiteY74" fmla="*/ 5023116 h 5574026"/>
                <a:gd name="connsiteX75" fmla="*/ 862031 w 4466137"/>
                <a:gd name="connsiteY75" fmla="*/ 4947063 h 5574026"/>
                <a:gd name="connsiteX76" fmla="*/ 908403 w 4466137"/>
                <a:gd name="connsiteY76" fmla="*/ 4874722 h 5574026"/>
                <a:gd name="connsiteX77" fmla="*/ 1184787 w 4466137"/>
                <a:gd name="connsiteY77" fmla="*/ 4663262 h 5574026"/>
                <a:gd name="connsiteX78" fmla="*/ 1234869 w 4466137"/>
                <a:gd name="connsiteY78" fmla="*/ 4626163 h 5574026"/>
                <a:gd name="connsiteX79" fmla="*/ 1257128 w 4466137"/>
                <a:gd name="connsiteY79" fmla="*/ 4555676 h 5574026"/>
                <a:gd name="connsiteX80" fmla="*/ 1665906 w 4466137"/>
                <a:gd name="connsiteY80" fmla="*/ 4482176 h 5574026"/>
                <a:gd name="connsiteX81" fmla="*/ 1715293 w 4466137"/>
                <a:gd name="connsiteY81" fmla="*/ 4509303 h 5574026"/>
                <a:gd name="connsiteX82" fmla="*/ 1719003 w 4466137"/>
                <a:gd name="connsiteY82" fmla="*/ 4561241 h 5574026"/>
                <a:gd name="connsiteX83" fmla="*/ 1700454 w 4466137"/>
                <a:gd name="connsiteY83" fmla="*/ 4563097 h 5574026"/>
                <a:gd name="connsiteX84" fmla="*/ 1693034 w 4466137"/>
                <a:gd name="connsiteY84" fmla="*/ 4524143 h 5574026"/>
                <a:gd name="connsiteX85" fmla="*/ 1681905 w 4466137"/>
                <a:gd name="connsiteY85" fmla="*/ 4520433 h 5574026"/>
                <a:gd name="connsiteX86" fmla="*/ 1533511 w 4466137"/>
                <a:gd name="connsiteY86" fmla="*/ 4707781 h 5574026"/>
                <a:gd name="connsiteX87" fmla="*/ 1488993 w 4466137"/>
                <a:gd name="connsiteY87" fmla="*/ 4748589 h 5574026"/>
                <a:gd name="connsiteX88" fmla="*/ 1431489 w 4466137"/>
                <a:gd name="connsiteY88" fmla="*/ 4711491 h 5574026"/>
                <a:gd name="connsiteX89" fmla="*/ 1440765 w 4466137"/>
                <a:gd name="connsiteY89" fmla="*/ 4676246 h 5574026"/>
                <a:gd name="connsiteX90" fmla="*/ 1603998 w 4466137"/>
                <a:gd name="connsiteY90" fmla="*/ 4514869 h 5574026"/>
                <a:gd name="connsiteX91" fmla="*/ 1665906 w 4466137"/>
                <a:gd name="connsiteY91" fmla="*/ 4482176 h 5574026"/>
                <a:gd name="connsiteX92" fmla="*/ 984456 w 4466137"/>
                <a:gd name="connsiteY92" fmla="*/ 4370185 h 5574026"/>
                <a:gd name="connsiteX93" fmla="*/ 1003005 w 4466137"/>
                <a:gd name="connsiteY93" fmla="*/ 4383169 h 5574026"/>
                <a:gd name="connsiteX94" fmla="*/ 813803 w 4466137"/>
                <a:gd name="connsiteY94" fmla="*/ 4672538 h 5574026"/>
                <a:gd name="connsiteX95" fmla="*/ 793398 w 4466137"/>
                <a:gd name="connsiteY95" fmla="*/ 4657697 h 5574026"/>
                <a:gd name="connsiteX96" fmla="*/ 984456 w 4466137"/>
                <a:gd name="connsiteY96" fmla="*/ 4370185 h 5574026"/>
                <a:gd name="connsiteX97" fmla="*/ 1260837 w 4466137"/>
                <a:gd name="connsiteY97" fmla="*/ 4229209 h 5574026"/>
                <a:gd name="connsiteX98" fmla="*/ 1203336 w 4466137"/>
                <a:gd name="connsiteY98" fmla="*/ 4275583 h 5574026"/>
                <a:gd name="connsiteX99" fmla="*/ 1214465 w 4466137"/>
                <a:gd name="connsiteY99" fmla="*/ 4295988 h 5574026"/>
                <a:gd name="connsiteX100" fmla="*/ 1215800 w 4466137"/>
                <a:gd name="connsiteY100" fmla="*/ 4295149 h 5574026"/>
                <a:gd name="connsiteX101" fmla="*/ 1208669 w 4466137"/>
                <a:gd name="connsiteY101" fmla="*/ 4283698 h 5574026"/>
                <a:gd name="connsiteX102" fmla="*/ 1205192 w 4466137"/>
                <a:gd name="connsiteY102" fmla="*/ 4275584 h 5574026"/>
                <a:gd name="connsiteX103" fmla="*/ 1261516 w 4466137"/>
                <a:gd name="connsiteY103" fmla="*/ 4230159 h 5574026"/>
                <a:gd name="connsiteX104" fmla="*/ 1260837 w 4466137"/>
                <a:gd name="connsiteY104" fmla="*/ 4229209 h 5574026"/>
                <a:gd name="connsiteX105" fmla="*/ 1108734 w 4466137"/>
                <a:gd name="connsiteY105" fmla="*/ 4208806 h 5574026"/>
                <a:gd name="connsiteX106" fmla="*/ 1125428 w 4466137"/>
                <a:gd name="connsiteY106" fmla="*/ 4219936 h 5574026"/>
                <a:gd name="connsiteX107" fmla="*/ 1075345 w 4466137"/>
                <a:gd name="connsiteY107" fmla="*/ 4301552 h 5574026"/>
                <a:gd name="connsiteX108" fmla="*/ 1053086 w 4466137"/>
                <a:gd name="connsiteY108" fmla="*/ 4286713 h 5574026"/>
                <a:gd name="connsiteX109" fmla="*/ 1108734 w 4466137"/>
                <a:gd name="connsiteY109" fmla="*/ 4208806 h 5574026"/>
                <a:gd name="connsiteX110" fmla="*/ 923707 w 4466137"/>
                <a:gd name="connsiteY110" fmla="*/ 4205095 h 5574026"/>
                <a:gd name="connsiteX111" fmla="*/ 978890 w 4466137"/>
                <a:gd name="connsiteY111" fmla="*/ 4212516 h 5574026"/>
                <a:gd name="connsiteX112" fmla="*/ 997439 w 4466137"/>
                <a:gd name="connsiteY112" fmla="*/ 4275583 h 5574026"/>
                <a:gd name="connsiteX113" fmla="*/ 882434 w 4466137"/>
                <a:gd name="connsiteY113" fmla="*/ 4396152 h 5574026"/>
                <a:gd name="connsiteX114" fmla="*/ 689522 w 4466137"/>
                <a:gd name="connsiteY114" fmla="*/ 4778265 h 5574026"/>
                <a:gd name="connsiteX115" fmla="*/ 687668 w 4466137"/>
                <a:gd name="connsiteY115" fmla="*/ 4793104 h 5574026"/>
                <a:gd name="connsiteX116" fmla="*/ 682103 w 4466137"/>
                <a:gd name="connsiteY116" fmla="*/ 4806088 h 5574026"/>
                <a:gd name="connsiteX117" fmla="*/ 581937 w 4466137"/>
                <a:gd name="connsiteY117" fmla="*/ 4744876 h 5574026"/>
                <a:gd name="connsiteX118" fmla="*/ 535565 w 4466137"/>
                <a:gd name="connsiteY118" fmla="*/ 4728183 h 5574026"/>
                <a:gd name="connsiteX119" fmla="*/ 541129 w 4466137"/>
                <a:gd name="connsiteY119" fmla="*/ 4687375 h 5574026"/>
                <a:gd name="connsiteX120" fmla="*/ 615325 w 4466137"/>
                <a:gd name="connsiteY120" fmla="*/ 4598339 h 5574026"/>
                <a:gd name="connsiteX121" fmla="*/ 821223 w 4466137"/>
                <a:gd name="connsiteY121" fmla="*/ 4307116 h 5574026"/>
                <a:gd name="connsiteX122" fmla="*/ 876870 w 4466137"/>
                <a:gd name="connsiteY122" fmla="*/ 4231065 h 5574026"/>
                <a:gd name="connsiteX123" fmla="*/ 923707 w 4466137"/>
                <a:gd name="connsiteY123" fmla="*/ 4205095 h 5574026"/>
                <a:gd name="connsiteX124" fmla="*/ 1910060 w 4466137"/>
                <a:gd name="connsiteY124" fmla="*/ 4193966 h 5574026"/>
                <a:gd name="connsiteX125" fmla="*/ 1910060 w 4466137"/>
                <a:gd name="connsiteY125" fmla="*/ 4234775 h 5574026"/>
                <a:gd name="connsiteX126" fmla="*/ 1798765 w 4466137"/>
                <a:gd name="connsiteY126" fmla="*/ 4373893 h 5574026"/>
                <a:gd name="connsiteX127" fmla="*/ 1774650 w 4466137"/>
                <a:gd name="connsiteY127" fmla="*/ 4444382 h 5574026"/>
                <a:gd name="connsiteX128" fmla="*/ 1780216 w 4466137"/>
                <a:gd name="connsiteY128" fmla="*/ 4464785 h 5574026"/>
                <a:gd name="connsiteX129" fmla="*/ 1731986 w 4466137"/>
                <a:gd name="connsiteY129" fmla="*/ 4444382 h 5574026"/>
                <a:gd name="connsiteX130" fmla="*/ 1731986 w 4466137"/>
                <a:gd name="connsiteY130" fmla="*/ 4403573 h 5574026"/>
                <a:gd name="connsiteX131" fmla="*/ 1869250 w 4466137"/>
                <a:gd name="connsiteY131" fmla="*/ 4206950 h 5574026"/>
                <a:gd name="connsiteX132" fmla="*/ 1910060 w 4466137"/>
                <a:gd name="connsiteY132" fmla="*/ 4193966 h 5574026"/>
                <a:gd name="connsiteX133" fmla="*/ 548549 w 4466137"/>
                <a:gd name="connsiteY133" fmla="*/ 4193966 h 5574026"/>
                <a:gd name="connsiteX134" fmla="*/ 635731 w 4466137"/>
                <a:gd name="connsiteY134" fmla="*/ 4223645 h 5574026"/>
                <a:gd name="connsiteX135" fmla="*/ 609762 w 4466137"/>
                <a:gd name="connsiteY135" fmla="*/ 4310827 h 5574026"/>
                <a:gd name="connsiteX136" fmla="*/ 509597 w 4466137"/>
                <a:gd name="connsiteY136" fmla="*/ 4444381 h 5574026"/>
                <a:gd name="connsiteX137" fmla="*/ 520726 w 4466137"/>
                <a:gd name="connsiteY137" fmla="*/ 4583499 h 5574026"/>
                <a:gd name="connsiteX138" fmla="*/ 535565 w 4466137"/>
                <a:gd name="connsiteY138" fmla="*/ 4620597 h 5574026"/>
                <a:gd name="connsiteX139" fmla="*/ 476208 w 4466137"/>
                <a:gd name="connsiteY139" fmla="*/ 4642856 h 5574026"/>
                <a:gd name="connsiteX140" fmla="*/ 450239 w 4466137"/>
                <a:gd name="connsiteY140" fmla="*/ 4750441 h 5574026"/>
                <a:gd name="connsiteX141" fmla="*/ 427980 w 4466137"/>
                <a:gd name="connsiteY141" fmla="*/ 4752295 h 5574026"/>
                <a:gd name="connsiteX142" fmla="*/ 403865 w 4466137"/>
                <a:gd name="connsiteY142" fmla="*/ 4657695 h 5574026"/>
                <a:gd name="connsiteX143" fmla="*/ 437254 w 4466137"/>
                <a:gd name="connsiteY143" fmla="*/ 4490753 h 5574026"/>
                <a:gd name="connsiteX144" fmla="*/ 472498 w 4466137"/>
                <a:gd name="connsiteY144" fmla="*/ 4344214 h 5574026"/>
                <a:gd name="connsiteX145" fmla="*/ 494757 w 4466137"/>
                <a:gd name="connsiteY145" fmla="*/ 4231065 h 5574026"/>
                <a:gd name="connsiteX146" fmla="*/ 548549 w 4466137"/>
                <a:gd name="connsiteY146" fmla="*/ 4193966 h 5574026"/>
                <a:gd name="connsiteX147" fmla="*/ 993962 w 4466137"/>
                <a:gd name="connsiteY147" fmla="*/ 4130668 h 5574026"/>
                <a:gd name="connsiteX148" fmla="*/ 1051232 w 4466137"/>
                <a:gd name="connsiteY148" fmla="*/ 4149449 h 5574026"/>
                <a:gd name="connsiteX149" fmla="*/ 1062361 w 4466137"/>
                <a:gd name="connsiteY149" fmla="*/ 4190259 h 5574026"/>
                <a:gd name="connsiteX150" fmla="*/ 1027119 w 4466137"/>
                <a:gd name="connsiteY150" fmla="*/ 4199533 h 5574026"/>
                <a:gd name="connsiteX151" fmla="*/ 932517 w 4466137"/>
                <a:gd name="connsiteY151" fmla="*/ 4160578 h 5574026"/>
                <a:gd name="connsiteX152" fmla="*/ 993962 w 4466137"/>
                <a:gd name="connsiteY152" fmla="*/ 4130668 h 5574026"/>
                <a:gd name="connsiteX153" fmla="*/ 1629967 w 4466137"/>
                <a:gd name="connsiteY153" fmla="*/ 4129045 h 5574026"/>
                <a:gd name="connsiteX154" fmla="*/ 1637387 w 4466137"/>
                <a:gd name="connsiteY154" fmla="*/ 4301553 h 5574026"/>
                <a:gd name="connsiteX155" fmla="*/ 1503833 w 4466137"/>
                <a:gd name="connsiteY155" fmla="*/ 4410993 h 5574026"/>
                <a:gd name="connsiteX156" fmla="*/ 1349874 w 4466137"/>
                <a:gd name="connsiteY156" fmla="*/ 4525997 h 5574026"/>
                <a:gd name="connsiteX157" fmla="*/ 1399957 w 4466137"/>
                <a:gd name="connsiteY157" fmla="*/ 4572371 h 5574026"/>
                <a:gd name="connsiteX158" fmla="*/ 1438910 w 4466137"/>
                <a:gd name="connsiteY158" fmla="*/ 4500029 h 5574026"/>
                <a:gd name="connsiteX159" fmla="*/ 1457459 w 4466137"/>
                <a:gd name="connsiteY159" fmla="*/ 4505594 h 5574026"/>
                <a:gd name="connsiteX160" fmla="*/ 1440766 w 4466137"/>
                <a:gd name="connsiteY160" fmla="*/ 4563096 h 5574026"/>
                <a:gd name="connsiteX161" fmla="*/ 1377698 w 4466137"/>
                <a:gd name="connsiteY161" fmla="*/ 4581645 h 5574026"/>
                <a:gd name="connsiteX162" fmla="*/ 1264547 w 4466137"/>
                <a:gd name="connsiteY162" fmla="*/ 4509304 h 5574026"/>
                <a:gd name="connsiteX163" fmla="*/ 1629967 w 4466137"/>
                <a:gd name="connsiteY163" fmla="*/ 4129045 h 5574026"/>
                <a:gd name="connsiteX164" fmla="*/ 1583596 w 4466137"/>
                <a:gd name="connsiteY164" fmla="*/ 4101221 h 5574026"/>
                <a:gd name="connsiteX165" fmla="*/ 1314631 w 4466137"/>
                <a:gd name="connsiteY165" fmla="*/ 4422123 h 5574026"/>
                <a:gd name="connsiteX166" fmla="*/ 1583596 w 4466137"/>
                <a:gd name="connsiteY166" fmla="*/ 4101221 h 5574026"/>
                <a:gd name="connsiteX167" fmla="*/ 2013936 w 4466137"/>
                <a:gd name="connsiteY167" fmla="*/ 4082671 h 5574026"/>
                <a:gd name="connsiteX168" fmla="*/ 1973128 w 4466137"/>
                <a:gd name="connsiteY168" fmla="*/ 4190257 h 5574026"/>
                <a:gd name="connsiteX169" fmla="*/ 2013936 w 4466137"/>
                <a:gd name="connsiteY169" fmla="*/ 4082671 h 5574026"/>
                <a:gd name="connsiteX170" fmla="*/ 1032722 w 4466137"/>
                <a:gd name="connsiteY170" fmla="*/ 4061061 h 5574026"/>
                <a:gd name="connsiteX171" fmla="*/ 1019700 w 4466137"/>
                <a:gd name="connsiteY171" fmla="*/ 4077106 h 5574026"/>
                <a:gd name="connsiteX172" fmla="*/ 1014134 w 4466137"/>
                <a:gd name="connsiteY172" fmla="*/ 4075252 h 5574026"/>
                <a:gd name="connsiteX173" fmla="*/ 1032722 w 4466137"/>
                <a:gd name="connsiteY173" fmla="*/ 4061061 h 5574026"/>
                <a:gd name="connsiteX174" fmla="*/ 1479717 w 4466137"/>
                <a:gd name="connsiteY174" fmla="*/ 3882340 h 5574026"/>
                <a:gd name="connsiteX175" fmla="*/ 1591012 w 4466137"/>
                <a:gd name="connsiteY175" fmla="*/ 3984362 h 5574026"/>
                <a:gd name="connsiteX176" fmla="*/ 1585449 w 4466137"/>
                <a:gd name="connsiteY176" fmla="*/ 3991779 h 5574026"/>
                <a:gd name="connsiteX177" fmla="*/ 1518672 w 4466137"/>
                <a:gd name="connsiteY177" fmla="*/ 3969520 h 5574026"/>
                <a:gd name="connsiteX178" fmla="*/ 1444475 w 4466137"/>
                <a:gd name="connsiteY178" fmla="*/ 4127190 h 5574026"/>
                <a:gd name="connsiteX179" fmla="*/ 1294226 w 4466137"/>
                <a:gd name="connsiteY179" fmla="*/ 4295988 h 5574026"/>
                <a:gd name="connsiteX180" fmla="*/ 1307211 w 4466137"/>
                <a:gd name="connsiteY180" fmla="*/ 4366475 h 5574026"/>
                <a:gd name="connsiteX181" fmla="*/ 1153252 w 4466137"/>
                <a:gd name="connsiteY181" fmla="*/ 4362763 h 5574026"/>
                <a:gd name="connsiteX182" fmla="*/ 1197770 w 4466137"/>
                <a:gd name="connsiteY182" fmla="*/ 4492608 h 5574026"/>
                <a:gd name="connsiteX183" fmla="*/ 1168091 w 4466137"/>
                <a:gd name="connsiteY183" fmla="*/ 4494463 h 5574026"/>
                <a:gd name="connsiteX184" fmla="*/ 1073491 w 4466137"/>
                <a:gd name="connsiteY184" fmla="*/ 4535272 h 5574026"/>
                <a:gd name="connsiteX185" fmla="*/ 897273 w 4466137"/>
                <a:gd name="connsiteY185" fmla="*/ 4754152 h 5574026"/>
                <a:gd name="connsiteX186" fmla="*/ 802673 w 4466137"/>
                <a:gd name="connsiteY186" fmla="*/ 4807944 h 5574026"/>
                <a:gd name="connsiteX187" fmla="*/ 815657 w 4466137"/>
                <a:gd name="connsiteY187" fmla="*/ 4874723 h 5574026"/>
                <a:gd name="connsiteX188" fmla="*/ 769285 w 4466137"/>
                <a:gd name="connsiteY188" fmla="*/ 4863591 h 5574026"/>
                <a:gd name="connsiteX189" fmla="*/ 767429 w 4466137"/>
                <a:gd name="connsiteY189" fmla="*/ 4774557 h 5574026"/>
                <a:gd name="connsiteX190" fmla="*/ 830496 w 4466137"/>
                <a:gd name="connsiteY190" fmla="*/ 4726329 h 5574026"/>
                <a:gd name="connsiteX191" fmla="*/ 969616 w 4466137"/>
                <a:gd name="connsiteY191" fmla="*/ 4537128 h 5574026"/>
                <a:gd name="connsiteX192" fmla="*/ 1051232 w 4466137"/>
                <a:gd name="connsiteY192" fmla="*/ 4390588 h 5574026"/>
                <a:gd name="connsiteX193" fmla="*/ 1112444 w 4466137"/>
                <a:gd name="connsiteY193" fmla="*/ 4336796 h 5574026"/>
                <a:gd name="connsiteX194" fmla="*/ 1140268 w 4466137"/>
                <a:gd name="connsiteY194" fmla="*/ 4314537 h 5574026"/>
                <a:gd name="connsiteX195" fmla="*/ 1375842 w 4466137"/>
                <a:gd name="connsiteY195" fmla="*/ 4104931 h 5574026"/>
                <a:gd name="connsiteX196" fmla="*/ 1398101 w 4466137"/>
                <a:gd name="connsiteY196" fmla="*/ 4071542 h 5574026"/>
                <a:gd name="connsiteX197" fmla="*/ 1479717 w 4466137"/>
                <a:gd name="connsiteY197" fmla="*/ 3882340 h 5574026"/>
                <a:gd name="connsiteX198" fmla="*/ 1889192 w 4466137"/>
                <a:gd name="connsiteY198" fmla="*/ 3837358 h 5574026"/>
                <a:gd name="connsiteX199" fmla="*/ 1926754 w 4466137"/>
                <a:gd name="connsiteY199" fmla="*/ 3867501 h 5574026"/>
                <a:gd name="connsiteX200" fmla="*/ 1772797 w 4466137"/>
                <a:gd name="connsiteY200" fmla="*/ 4075252 h 5574026"/>
                <a:gd name="connsiteX201" fmla="*/ 1789490 w 4466137"/>
                <a:gd name="connsiteY201" fmla="*/ 4145739 h 5574026"/>
                <a:gd name="connsiteX202" fmla="*/ 1780216 w 4466137"/>
                <a:gd name="connsiteY202" fmla="*/ 4158722 h 5574026"/>
                <a:gd name="connsiteX203" fmla="*/ 1722713 w 4466137"/>
                <a:gd name="connsiteY203" fmla="*/ 4162432 h 5574026"/>
                <a:gd name="connsiteX204" fmla="*/ 1702310 w 4466137"/>
                <a:gd name="connsiteY204" fmla="*/ 4104930 h 5574026"/>
                <a:gd name="connsiteX205" fmla="*/ 1728279 w 4466137"/>
                <a:gd name="connsiteY205" fmla="*/ 4054847 h 5574026"/>
                <a:gd name="connsiteX206" fmla="*/ 1859977 w 4466137"/>
                <a:gd name="connsiteY206" fmla="*/ 3871211 h 5574026"/>
                <a:gd name="connsiteX207" fmla="*/ 1889192 w 4466137"/>
                <a:gd name="connsiteY207" fmla="*/ 3837358 h 5574026"/>
                <a:gd name="connsiteX208" fmla="*/ 763720 w 4466137"/>
                <a:gd name="connsiteY208" fmla="*/ 3834112 h 5574026"/>
                <a:gd name="connsiteX209" fmla="*/ 711782 w 4466137"/>
                <a:gd name="connsiteY209" fmla="*/ 4021460 h 5574026"/>
                <a:gd name="connsiteX210" fmla="*/ 646861 w 4466137"/>
                <a:gd name="connsiteY210" fmla="*/ 4164287 h 5574026"/>
                <a:gd name="connsiteX211" fmla="*/ 635731 w 4466137"/>
                <a:gd name="connsiteY211" fmla="*/ 4175417 h 5574026"/>
                <a:gd name="connsiteX212" fmla="*/ 565244 w 4466137"/>
                <a:gd name="connsiteY212" fmla="*/ 4143884 h 5574026"/>
                <a:gd name="connsiteX213" fmla="*/ 763720 w 4466137"/>
                <a:gd name="connsiteY213" fmla="*/ 3834112 h 5574026"/>
                <a:gd name="connsiteX214" fmla="*/ 1243912 w 4466137"/>
                <a:gd name="connsiteY214" fmla="*/ 3733020 h 5574026"/>
                <a:gd name="connsiteX215" fmla="*/ 1279388 w 4466137"/>
                <a:gd name="connsiteY215" fmla="*/ 3741367 h 5574026"/>
                <a:gd name="connsiteX216" fmla="*/ 1379552 w 4466137"/>
                <a:gd name="connsiteY216" fmla="*/ 3826693 h 5574026"/>
                <a:gd name="connsiteX217" fmla="*/ 1370278 w 4466137"/>
                <a:gd name="connsiteY217" fmla="*/ 3839676 h 5574026"/>
                <a:gd name="connsiteX218" fmla="*/ 1348019 w 4466137"/>
                <a:gd name="connsiteY218" fmla="*/ 3835967 h 5574026"/>
                <a:gd name="connsiteX219" fmla="*/ 1245998 w 4466137"/>
                <a:gd name="connsiteY219" fmla="*/ 3865645 h 5574026"/>
                <a:gd name="connsiteX220" fmla="*/ 1132849 w 4466137"/>
                <a:gd name="connsiteY220" fmla="*/ 4078962 h 5574026"/>
                <a:gd name="connsiteX221" fmla="*/ 1147688 w 4466137"/>
                <a:gd name="connsiteY221" fmla="*/ 4116060 h 5574026"/>
                <a:gd name="connsiteX222" fmla="*/ 1162528 w 4466137"/>
                <a:gd name="connsiteY222" fmla="*/ 4147593 h 5574026"/>
                <a:gd name="connsiteX223" fmla="*/ 1125429 w 4466137"/>
                <a:gd name="connsiteY223" fmla="*/ 4156869 h 5574026"/>
                <a:gd name="connsiteX224" fmla="*/ 1075347 w 4466137"/>
                <a:gd name="connsiteY224" fmla="*/ 4093801 h 5574026"/>
                <a:gd name="connsiteX225" fmla="*/ 1064216 w 4466137"/>
                <a:gd name="connsiteY225" fmla="*/ 4038154 h 5574026"/>
                <a:gd name="connsiteX226" fmla="*/ 1035698 w 4466137"/>
                <a:gd name="connsiteY226" fmla="*/ 4058789 h 5574026"/>
                <a:gd name="connsiteX227" fmla="*/ 1032722 w 4466137"/>
                <a:gd name="connsiteY227" fmla="*/ 4061061 h 5574026"/>
                <a:gd name="connsiteX228" fmla="*/ 1123575 w 4466137"/>
                <a:gd name="connsiteY228" fmla="*/ 3949118 h 5574026"/>
                <a:gd name="connsiteX229" fmla="*/ 1223741 w 4466137"/>
                <a:gd name="connsiteY229" fmla="*/ 3763626 h 5574026"/>
                <a:gd name="connsiteX230" fmla="*/ 1243912 w 4466137"/>
                <a:gd name="connsiteY230" fmla="*/ 3733020 h 5574026"/>
                <a:gd name="connsiteX231" fmla="*/ 2041759 w 4466137"/>
                <a:gd name="connsiteY231" fmla="*/ 3665316 h 5574026"/>
                <a:gd name="connsiteX232" fmla="*/ 1949013 w 4466137"/>
                <a:gd name="connsiteY232" fmla="*/ 3817419 h 5574026"/>
                <a:gd name="connsiteX233" fmla="*/ 2041759 w 4466137"/>
                <a:gd name="connsiteY233" fmla="*/ 3665316 h 5574026"/>
                <a:gd name="connsiteX234" fmla="*/ 926954 w 4466137"/>
                <a:gd name="connsiteY234" fmla="*/ 3652330 h 5574026"/>
                <a:gd name="connsiteX235" fmla="*/ 791544 w 4466137"/>
                <a:gd name="connsiteY235" fmla="*/ 3841532 h 5574026"/>
                <a:gd name="connsiteX236" fmla="*/ 926954 w 4466137"/>
                <a:gd name="connsiteY236" fmla="*/ 3652330 h 5574026"/>
                <a:gd name="connsiteX237" fmla="*/ 1726423 w 4466137"/>
                <a:gd name="connsiteY237" fmla="*/ 3626362 h 5574026"/>
                <a:gd name="connsiteX238" fmla="*/ 1731989 w 4466137"/>
                <a:gd name="connsiteY238" fmla="*/ 3706125 h 5574026"/>
                <a:gd name="connsiteX239" fmla="*/ 1620693 w 4466137"/>
                <a:gd name="connsiteY239" fmla="*/ 3817420 h 5574026"/>
                <a:gd name="connsiteX240" fmla="*/ 1600288 w 4466137"/>
                <a:gd name="connsiteY240" fmla="*/ 3923149 h 5574026"/>
                <a:gd name="connsiteX241" fmla="*/ 1578029 w 4466137"/>
                <a:gd name="connsiteY241" fmla="*/ 3819274 h 5574026"/>
                <a:gd name="connsiteX242" fmla="*/ 1693034 w 4466137"/>
                <a:gd name="connsiteY242" fmla="*/ 3670880 h 5574026"/>
                <a:gd name="connsiteX243" fmla="*/ 1726423 w 4466137"/>
                <a:gd name="connsiteY243" fmla="*/ 3626362 h 5574026"/>
                <a:gd name="connsiteX244" fmla="*/ 1527251 w 4466137"/>
                <a:gd name="connsiteY244" fmla="*/ 3463128 h 5574026"/>
                <a:gd name="connsiteX245" fmla="*/ 1539077 w 4466137"/>
                <a:gd name="connsiteY245" fmla="*/ 3464983 h 5574026"/>
                <a:gd name="connsiteX246" fmla="*/ 1578030 w 4466137"/>
                <a:gd name="connsiteY246" fmla="*/ 3559585 h 5574026"/>
                <a:gd name="connsiteX247" fmla="*/ 1553915 w 4466137"/>
                <a:gd name="connsiteY247" fmla="*/ 3607812 h 5574026"/>
                <a:gd name="connsiteX248" fmla="*/ 1509397 w 4466137"/>
                <a:gd name="connsiteY248" fmla="*/ 3646765 h 5574026"/>
                <a:gd name="connsiteX249" fmla="*/ 1494559 w 4466137"/>
                <a:gd name="connsiteY249" fmla="*/ 3631925 h 5574026"/>
                <a:gd name="connsiteX250" fmla="*/ 1542785 w 4466137"/>
                <a:gd name="connsiteY250" fmla="*/ 3600393 h 5574026"/>
                <a:gd name="connsiteX251" fmla="*/ 1531658 w 4466137"/>
                <a:gd name="connsiteY251" fmla="*/ 3585553 h 5574026"/>
                <a:gd name="connsiteX252" fmla="*/ 1327616 w 4466137"/>
                <a:gd name="connsiteY252" fmla="*/ 3733947 h 5574026"/>
                <a:gd name="connsiteX253" fmla="*/ 1342454 w 4466137"/>
                <a:gd name="connsiteY253" fmla="*/ 3648621 h 5574026"/>
                <a:gd name="connsiteX254" fmla="*/ 1485284 w 4466137"/>
                <a:gd name="connsiteY254" fmla="*/ 3490951 h 5574026"/>
                <a:gd name="connsiteX255" fmla="*/ 1511252 w 4466137"/>
                <a:gd name="connsiteY255" fmla="*/ 3466838 h 5574026"/>
                <a:gd name="connsiteX256" fmla="*/ 1527251 w 4466137"/>
                <a:gd name="connsiteY256" fmla="*/ 3463128 h 5574026"/>
                <a:gd name="connsiteX257" fmla="*/ 1913770 w 4466137"/>
                <a:gd name="connsiteY257" fmla="*/ 3446435 h 5574026"/>
                <a:gd name="connsiteX258" fmla="*/ 1806185 w 4466137"/>
                <a:gd name="connsiteY258" fmla="*/ 3639347 h 5574026"/>
                <a:gd name="connsiteX259" fmla="*/ 1782070 w 4466137"/>
                <a:gd name="connsiteY259" fmla="*/ 3587409 h 5574026"/>
                <a:gd name="connsiteX260" fmla="*/ 1913770 w 4466137"/>
                <a:gd name="connsiteY260" fmla="*/ 3446435 h 5574026"/>
                <a:gd name="connsiteX261" fmla="*/ 1698600 w 4466137"/>
                <a:gd name="connsiteY261" fmla="*/ 3333285 h 5574026"/>
                <a:gd name="connsiteX262" fmla="*/ 1655936 w 4466137"/>
                <a:gd name="connsiteY262" fmla="*/ 3413047 h 5574026"/>
                <a:gd name="connsiteX263" fmla="*/ 1605854 w 4466137"/>
                <a:gd name="connsiteY263" fmla="*/ 3494663 h 5574026"/>
                <a:gd name="connsiteX264" fmla="*/ 1698600 w 4466137"/>
                <a:gd name="connsiteY264" fmla="*/ 3333285 h 5574026"/>
                <a:gd name="connsiteX265" fmla="*/ 17318 w 4466137"/>
                <a:gd name="connsiteY265" fmla="*/ 2721748 h 5574026"/>
                <a:gd name="connsiteX266" fmla="*/ 17318 w 4466137"/>
                <a:gd name="connsiteY266" fmla="*/ 2837840 h 5574026"/>
                <a:gd name="connsiteX267" fmla="*/ 3813 w 4466137"/>
                <a:gd name="connsiteY267" fmla="*/ 2840225 h 5574026"/>
                <a:gd name="connsiteX268" fmla="*/ 885 w 4466137"/>
                <a:gd name="connsiteY268" fmla="*/ 2745508 h 5574026"/>
                <a:gd name="connsiteX269" fmla="*/ 17318 w 4466137"/>
                <a:gd name="connsiteY269" fmla="*/ 2721748 h 5574026"/>
                <a:gd name="connsiteX270" fmla="*/ 3141726 w 4466137"/>
                <a:gd name="connsiteY270" fmla="*/ 1554418 h 5574026"/>
                <a:gd name="connsiteX271" fmla="*/ 3379156 w 4466137"/>
                <a:gd name="connsiteY271" fmla="*/ 1743620 h 5574026"/>
                <a:gd name="connsiteX272" fmla="*/ 3557228 w 4466137"/>
                <a:gd name="connsiteY272" fmla="*/ 1938386 h 5574026"/>
                <a:gd name="connsiteX273" fmla="*/ 3529403 w 4466137"/>
                <a:gd name="connsiteY273" fmla="*/ 1914271 h 5574026"/>
                <a:gd name="connsiteX274" fmla="*/ 3151002 w 4466137"/>
                <a:gd name="connsiteY274" fmla="*/ 1571114 h 5574026"/>
                <a:gd name="connsiteX275" fmla="*/ 3141726 w 4466137"/>
                <a:gd name="connsiteY275" fmla="*/ 1554418 h 5574026"/>
                <a:gd name="connsiteX276" fmla="*/ 867248 w 4466137"/>
                <a:gd name="connsiteY276" fmla="*/ 245254 h 5574026"/>
                <a:gd name="connsiteX277" fmla="*/ 876870 w 4466137"/>
                <a:gd name="connsiteY277" fmla="*/ 259687 h 5574026"/>
                <a:gd name="connsiteX278" fmla="*/ 817513 w 4466137"/>
                <a:gd name="connsiteY278" fmla="*/ 254123 h 5574026"/>
                <a:gd name="connsiteX279" fmla="*/ 741460 w 4466137"/>
                <a:gd name="connsiteY279" fmla="*/ 268963 h 5574026"/>
                <a:gd name="connsiteX280" fmla="*/ 674683 w 4466137"/>
                <a:gd name="connsiteY280" fmla="*/ 265253 h 5574026"/>
                <a:gd name="connsiteX281" fmla="*/ 600486 w 4466137"/>
                <a:gd name="connsiteY281" fmla="*/ 270817 h 5574026"/>
                <a:gd name="connsiteX282" fmla="*/ 541129 w 4466137"/>
                <a:gd name="connsiteY282" fmla="*/ 357999 h 5574026"/>
                <a:gd name="connsiteX283" fmla="*/ 459512 w 4466137"/>
                <a:gd name="connsiteY283" fmla="*/ 421066 h 5574026"/>
                <a:gd name="connsiteX284" fmla="*/ 442763 w 4466137"/>
                <a:gd name="connsiteY284" fmla="*/ 405132 h 5574026"/>
                <a:gd name="connsiteX285" fmla="*/ 442877 w 4466137"/>
                <a:gd name="connsiteY285" fmla="*/ 408111 h 5574026"/>
                <a:gd name="connsiteX286" fmla="*/ 465078 w 4466137"/>
                <a:gd name="connsiteY286" fmla="*/ 428486 h 5574026"/>
                <a:gd name="connsiteX287" fmla="*/ 546694 w 4466137"/>
                <a:gd name="connsiteY287" fmla="*/ 365419 h 5574026"/>
                <a:gd name="connsiteX288" fmla="*/ 606052 w 4466137"/>
                <a:gd name="connsiteY288" fmla="*/ 278239 h 5574026"/>
                <a:gd name="connsiteX289" fmla="*/ 680248 w 4466137"/>
                <a:gd name="connsiteY289" fmla="*/ 272673 h 5574026"/>
                <a:gd name="connsiteX290" fmla="*/ 747025 w 4466137"/>
                <a:gd name="connsiteY290" fmla="*/ 276383 h 5574026"/>
                <a:gd name="connsiteX291" fmla="*/ 823078 w 4466137"/>
                <a:gd name="connsiteY291" fmla="*/ 261544 h 5574026"/>
                <a:gd name="connsiteX292" fmla="*/ 882435 w 4466137"/>
                <a:gd name="connsiteY292" fmla="*/ 267110 h 5574026"/>
                <a:gd name="connsiteX293" fmla="*/ 867248 w 4466137"/>
                <a:gd name="connsiteY293" fmla="*/ 245254 h 5574026"/>
                <a:gd name="connsiteX294" fmla="*/ 429835 w 4466137"/>
                <a:gd name="connsiteY294" fmla="*/ 20405 h 5574026"/>
                <a:gd name="connsiteX295" fmla="*/ 528145 w 4466137"/>
                <a:gd name="connsiteY295" fmla="*/ 89038 h 5574026"/>
                <a:gd name="connsiteX296" fmla="*/ 695088 w 4466137"/>
                <a:gd name="connsiteY296" fmla="*/ 153959 h 5574026"/>
                <a:gd name="connsiteX297" fmla="*/ 725674 w 4466137"/>
                <a:gd name="connsiteY297" fmla="*/ 169252 h 5574026"/>
                <a:gd name="connsiteX298" fmla="*/ 741460 w 4466137"/>
                <a:gd name="connsiteY298" fmla="*/ 172507 h 5574026"/>
                <a:gd name="connsiteX299" fmla="*/ 847191 w 4466137"/>
                <a:gd name="connsiteY299" fmla="*/ 215169 h 5574026"/>
                <a:gd name="connsiteX300" fmla="*/ 847192 w 4466137"/>
                <a:gd name="connsiteY300" fmla="*/ 215171 h 5574026"/>
                <a:gd name="connsiteX301" fmla="*/ 1135457 w 4466137"/>
                <a:gd name="connsiteY301" fmla="*/ 354724 h 5574026"/>
                <a:gd name="connsiteX302" fmla="*/ 1967561 w 4466137"/>
                <a:gd name="connsiteY302" fmla="*/ 832858 h 5574026"/>
                <a:gd name="connsiteX303" fmla="*/ 2911716 w 4466137"/>
                <a:gd name="connsiteY303" fmla="*/ 1457967 h 5574026"/>
                <a:gd name="connsiteX304" fmla="*/ 3900386 w 4466137"/>
                <a:gd name="connsiteY304" fmla="*/ 2422521 h 5574026"/>
                <a:gd name="connsiteX305" fmla="*/ 4453151 w 4466137"/>
                <a:gd name="connsiteY305" fmla="*/ 3682010 h 5574026"/>
                <a:gd name="connsiteX306" fmla="*/ 4466137 w 4466137"/>
                <a:gd name="connsiteY306" fmla="*/ 3784031 h 5574026"/>
                <a:gd name="connsiteX307" fmla="*/ 4453151 w 4466137"/>
                <a:gd name="connsiteY307" fmla="*/ 3791451 h 5574026"/>
                <a:gd name="connsiteX308" fmla="*/ 4395650 w 4466137"/>
                <a:gd name="connsiteY308" fmla="*/ 3709834 h 5574026"/>
                <a:gd name="connsiteX309" fmla="*/ 3674086 w 4466137"/>
                <a:gd name="connsiteY309" fmla="*/ 2763826 h 5574026"/>
                <a:gd name="connsiteX310" fmla="*/ 3447786 w 4466137"/>
                <a:gd name="connsiteY310" fmla="*/ 2552365 h 5574026"/>
                <a:gd name="connsiteX311" fmla="*/ 3327217 w 4466137"/>
                <a:gd name="connsiteY311" fmla="*/ 2409536 h 5574026"/>
                <a:gd name="connsiteX312" fmla="*/ 3227052 w 4466137"/>
                <a:gd name="connsiteY312" fmla="*/ 2385423 h 5574026"/>
                <a:gd name="connsiteX313" fmla="*/ 2755902 w 4466137"/>
                <a:gd name="connsiteY313" fmla="*/ 1973631 h 5574026"/>
                <a:gd name="connsiteX314" fmla="*/ 2633478 w 4466137"/>
                <a:gd name="connsiteY314" fmla="*/ 1901288 h 5574026"/>
                <a:gd name="connsiteX315" fmla="*/ 2438711 w 4466137"/>
                <a:gd name="connsiteY315" fmla="*/ 1702817 h 5574026"/>
                <a:gd name="connsiteX316" fmla="*/ 2388629 w 4466137"/>
                <a:gd name="connsiteY316" fmla="*/ 1650879 h 5574026"/>
                <a:gd name="connsiteX317" fmla="*/ 2357094 w 4466137"/>
                <a:gd name="connsiteY317" fmla="*/ 1621200 h 5574026"/>
                <a:gd name="connsiteX318" fmla="*/ 2271768 w 4466137"/>
                <a:gd name="connsiteY318" fmla="*/ 1556277 h 5574026"/>
                <a:gd name="connsiteX319" fmla="*/ 2238379 w 4466137"/>
                <a:gd name="connsiteY319" fmla="*/ 1558133 h 5574026"/>
                <a:gd name="connsiteX320" fmla="*/ 2127084 w 4466137"/>
                <a:gd name="connsiteY320" fmla="*/ 1559987 h 5574026"/>
                <a:gd name="connsiteX321" fmla="*/ 1566899 w 4466137"/>
                <a:gd name="connsiteY321" fmla="*/ 1266910 h 5574026"/>
                <a:gd name="connsiteX322" fmla="*/ 847191 w 4466137"/>
                <a:gd name="connsiteY322" fmla="*/ 984962 h 5574026"/>
                <a:gd name="connsiteX323" fmla="*/ 791544 w 4466137"/>
                <a:gd name="connsiteY323" fmla="*/ 964559 h 5574026"/>
                <a:gd name="connsiteX324" fmla="*/ 806383 w 4466137"/>
                <a:gd name="connsiteY324" fmla="*/ 593575 h 5574026"/>
                <a:gd name="connsiteX325" fmla="*/ 921388 w 4466137"/>
                <a:gd name="connsiteY325" fmla="*/ 510103 h 5574026"/>
                <a:gd name="connsiteX326" fmla="*/ 1266402 w 4466137"/>
                <a:gd name="connsiteY326" fmla="*/ 651076 h 5574026"/>
                <a:gd name="connsiteX327" fmla="*/ 2935829 w 4466137"/>
                <a:gd name="connsiteY327" fmla="*/ 1634184 h 5574026"/>
                <a:gd name="connsiteX328" fmla="*/ 3896676 w 4466137"/>
                <a:gd name="connsiteY328" fmla="*/ 2517121 h 5574026"/>
                <a:gd name="connsiteX329" fmla="*/ 3918935 w 4466137"/>
                <a:gd name="connsiteY329" fmla="*/ 2552365 h 5574026"/>
                <a:gd name="connsiteX330" fmla="*/ 3935630 w 4466137"/>
                <a:gd name="connsiteY330" fmla="*/ 2539380 h 5574026"/>
                <a:gd name="connsiteX331" fmla="*/ 3872563 w 4466137"/>
                <a:gd name="connsiteY331" fmla="*/ 2454054 h 5574026"/>
                <a:gd name="connsiteX332" fmla="*/ 2707675 w 4466137"/>
                <a:gd name="connsiteY332" fmla="*/ 1396754 h 5574026"/>
                <a:gd name="connsiteX333" fmla="*/ 1234870 w 4466137"/>
                <a:gd name="connsiteY333" fmla="*/ 537927 h 5574026"/>
                <a:gd name="connsiteX334" fmla="*/ 745172 w 4466137"/>
                <a:gd name="connsiteY334" fmla="*/ 332031 h 5574026"/>
                <a:gd name="connsiteX335" fmla="*/ 563390 w 4466137"/>
                <a:gd name="connsiteY335" fmla="*/ 421067 h 5574026"/>
                <a:gd name="connsiteX336" fmla="*/ 478063 w 4466137"/>
                <a:gd name="connsiteY336" fmla="*/ 478570 h 5574026"/>
                <a:gd name="connsiteX337" fmla="*/ 409430 w 4466137"/>
                <a:gd name="connsiteY337" fmla="*/ 471149 h 5574026"/>
                <a:gd name="connsiteX338" fmla="*/ 329670 w 4466137"/>
                <a:gd name="connsiteY338" fmla="*/ 333887 h 5574026"/>
                <a:gd name="connsiteX339" fmla="*/ 396447 w 4466137"/>
                <a:gd name="connsiteY339" fmla="*/ 113151 h 5574026"/>
                <a:gd name="connsiteX340" fmla="*/ 429835 w 4466137"/>
                <a:gd name="connsiteY340" fmla="*/ 20405 h 5574026"/>
                <a:gd name="connsiteX341" fmla="*/ 732189 w 4466137"/>
                <a:gd name="connsiteY341" fmla="*/ 0 h 5574026"/>
                <a:gd name="connsiteX342" fmla="*/ 761866 w 4466137"/>
                <a:gd name="connsiteY342" fmla="*/ 14839 h 5574026"/>
                <a:gd name="connsiteX343" fmla="*/ 1270115 w 4466137"/>
                <a:gd name="connsiteY343" fmla="*/ 332031 h 5574026"/>
                <a:gd name="connsiteX344" fmla="*/ 2887602 w 4466137"/>
                <a:gd name="connsiteY344" fmla="*/ 1361509 h 5574026"/>
                <a:gd name="connsiteX345" fmla="*/ 3141727 w 4466137"/>
                <a:gd name="connsiteY345" fmla="*/ 1552567 h 5574026"/>
                <a:gd name="connsiteX346" fmla="*/ 3097209 w 4466137"/>
                <a:gd name="connsiteY346" fmla="*/ 1530308 h 5574026"/>
                <a:gd name="connsiteX347" fmla="*/ 1691181 w 4466137"/>
                <a:gd name="connsiteY347" fmla="*/ 608412 h 5574026"/>
                <a:gd name="connsiteX348" fmla="*/ 811949 w 4466137"/>
                <a:gd name="connsiteY348" fmla="*/ 131698 h 5574026"/>
                <a:gd name="connsiteX349" fmla="*/ 602345 w 4466137"/>
                <a:gd name="connsiteY349" fmla="*/ 64923 h 5574026"/>
                <a:gd name="connsiteX350" fmla="*/ 518872 w 4466137"/>
                <a:gd name="connsiteY350" fmla="*/ 20405 h 5574026"/>
                <a:gd name="connsiteX351" fmla="*/ 732189 w 4466137"/>
                <a:gd name="connsiteY351" fmla="*/ 0 h 5574026"/>
                <a:gd name="connsiteX0" fmla="*/ 367231 w 4466137"/>
                <a:gd name="connsiteY0" fmla="*/ 5162464 h 5574026"/>
                <a:gd name="connsiteX1" fmla="*/ 427980 w 4466137"/>
                <a:gd name="connsiteY1" fmla="*/ 5208606 h 5574026"/>
                <a:gd name="connsiteX2" fmla="*/ 580083 w 4466137"/>
                <a:gd name="connsiteY2" fmla="*/ 5344014 h 5574026"/>
                <a:gd name="connsiteX3" fmla="*/ 674685 w 4466137"/>
                <a:gd name="connsiteY3" fmla="*/ 5416357 h 5574026"/>
                <a:gd name="connsiteX4" fmla="*/ 669119 w 4466137"/>
                <a:gd name="connsiteY4" fmla="*/ 5429340 h 5574026"/>
                <a:gd name="connsiteX5" fmla="*/ 620893 w 4466137"/>
                <a:gd name="connsiteY5" fmla="*/ 5414503 h 5574026"/>
                <a:gd name="connsiteX6" fmla="*/ 400157 w 4466137"/>
                <a:gd name="connsiteY6" fmla="*/ 5412647 h 5574026"/>
                <a:gd name="connsiteX7" fmla="*/ 218374 w 4466137"/>
                <a:gd name="connsiteY7" fmla="*/ 5538781 h 5574026"/>
                <a:gd name="connsiteX8" fmla="*/ 155307 w 4466137"/>
                <a:gd name="connsiteY8" fmla="*/ 5574026 h 5574026"/>
                <a:gd name="connsiteX9" fmla="*/ 142322 w 4466137"/>
                <a:gd name="connsiteY9" fmla="*/ 5562896 h 5574026"/>
                <a:gd name="connsiteX10" fmla="*/ 248053 w 4466137"/>
                <a:gd name="connsiteY10" fmla="*/ 5416357 h 5574026"/>
                <a:gd name="connsiteX11" fmla="*/ 242487 w 4466137"/>
                <a:gd name="connsiteY11" fmla="*/ 5410791 h 5574026"/>
                <a:gd name="connsiteX12" fmla="*/ 105223 w 4466137"/>
                <a:gd name="connsiteY12" fmla="*/ 5509102 h 5574026"/>
                <a:gd name="connsiteX13" fmla="*/ 92240 w 4466137"/>
                <a:gd name="connsiteY13" fmla="*/ 5497973 h 5574026"/>
                <a:gd name="connsiteX14" fmla="*/ 103369 w 4466137"/>
                <a:gd name="connsiteY14" fmla="*/ 5464584 h 5574026"/>
                <a:gd name="connsiteX15" fmla="*/ 262892 w 4466137"/>
                <a:gd name="connsiteY15" fmla="*/ 5249414 h 5574026"/>
                <a:gd name="connsiteX16" fmla="*/ 303701 w 4466137"/>
                <a:gd name="connsiteY16" fmla="*/ 5201186 h 5574026"/>
                <a:gd name="connsiteX17" fmla="*/ 367231 w 4466137"/>
                <a:gd name="connsiteY17" fmla="*/ 5162464 h 5574026"/>
                <a:gd name="connsiteX18" fmla="*/ 643150 w 4466137"/>
                <a:gd name="connsiteY18" fmla="*/ 5104730 h 5574026"/>
                <a:gd name="connsiteX19" fmla="*/ 722910 w 4466137"/>
                <a:gd name="connsiteY19" fmla="*/ 5232721 h 5574026"/>
                <a:gd name="connsiteX20" fmla="*/ 604196 w 4466137"/>
                <a:gd name="connsiteY20" fmla="*/ 5227155 h 5574026"/>
                <a:gd name="connsiteX21" fmla="*/ 594922 w 4466137"/>
                <a:gd name="connsiteY21" fmla="*/ 5171507 h 5574026"/>
                <a:gd name="connsiteX22" fmla="*/ 643150 w 4466137"/>
                <a:gd name="connsiteY22" fmla="*/ 5104730 h 5574026"/>
                <a:gd name="connsiteX23" fmla="*/ 331524 w 4466137"/>
                <a:gd name="connsiteY23" fmla="*/ 4909965 h 5574026"/>
                <a:gd name="connsiteX24" fmla="*/ 376042 w 4466137"/>
                <a:gd name="connsiteY24" fmla="*/ 5047229 h 5574026"/>
                <a:gd name="connsiteX25" fmla="*/ 359349 w 4466137"/>
                <a:gd name="connsiteY25" fmla="*/ 5088037 h 5574026"/>
                <a:gd name="connsiteX26" fmla="*/ 199823 w 4466137"/>
                <a:gd name="connsiteY26" fmla="*/ 5253126 h 5574026"/>
                <a:gd name="connsiteX27" fmla="*/ 84818 w 4466137"/>
                <a:gd name="connsiteY27" fmla="*/ 5358855 h 5574026"/>
                <a:gd name="connsiteX28" fmla="*/ 71835 w 4466137"/>
                <a:gd name="connsiteY28" fmla="*/ 5347726 h 5574026"/>
                <a:gd name="connsiteX29" fmla="*/ 210955 w 4466137"/>
                <a:gd name="connsiteY29" fmla="*/ 5149249 h 5574026"/>
                <a:gd name="connsiteX30" fmla="*/ 331524 w 4466137"/>
                <a:gd name="connsiteY30" fmla="*/ 4909965 h 5574026"/>
                <a:gd name="connsiteX31" fmla="*/ 485483 w 4466137"/>
                <a:gd name="connsiteY31" fmla="*/ 4783830 h 5574026"/>
                <a:gd name="connsiteX32" fmla="*/ 476208 w 4466137"/>
                <a:gd name="connsiteY32" fmla="*/ 4865447 h 5574026"/>
                <a:gd name="connsiteX33" fmla="*/ 539275 w 4466137"/>
                <a:gd name="connsiteY33" fmla="*/ 4935934 h 5574026"/>
                <a:gd name="connsiteX34" fmla="*/ 706218 w 4466137"/>
                <a:gd name="connsiteY34" fmla="*/ 4919238 h 5574026"/>
                <a:gd name="connsiteX35" fmla="*/ 802673 w 4466137"/>
                <a:gd name="connsiteY35" fmla="*/ 4935934 h 5574026"/>
                <a:gd name="connsiteX36" fmla="*/ 717347 w 4466137"/>
                <a:gd name="connsiteY36" fmla="*/ 4999001 h 5574026"/>
                <a:gd name="connsiteX37" fmla="*/ 572664 w 4466137"/>
                <a:gd name="connsiteY37" fmla="*/ 4986015 h 5574026"/>
                <a:gd name="connsiteX38" fmla="*/ 572664 w 4466137"/>
                <a:gd name="connsiteY38" fmla="*/ 5108442 h 5574026"/>
                <a:gd name="connsiteX39" fmla="*/ 554115 w 4466137"/>
                <a:gd name="connsiteY39" fmla="*/ 5167797 h 5574026"/>
                <a:gd name="connsiteX40" fmla="*/ 483628 w 4466137"/>
                <a:gd name="connsiteY40" fmla="*/ 5173363 h 5574026"/>
                <a:gd name="connsiteX41" fmla="*/ 431690 w 4466137"/>
                <a:gd name="connsiteY41" fmla="*/ 5049083 h 5574026"/>
                <a:gd name="connsiteX42" fmla="*/ 379752 w 4466137"/>
                <a:gd name="connsiteY42" fmla="*/ 4900689 h 5574026"/>
                <a:gd name="connsiteX43" fmla="*/ 424270 w 4466137"/>
                <a:gd name="connsiteY43" fmla="*/ 4794960 h 5574026"/>
                <a:gd name="connsiteX44" fmla="*/ 485483 w 4466137"/>
                <a:gd name="connsiteY44" fmla="*/ 4783830 h 5574026"/>
                <a:gd name="connsiteX45" fmla="*/ 531855 w 4466137"/>
                <a:gd name="connsiteY45" fmla="*/ 4768991 h 5574026"/>
                <a:gd name="connsiteX46" fmla="*/ 600487 w 4466137"/>
                <a:gd name="connsiteY46" fmla="*/ 4824639 h 5574026"/>
                <a:gd name="connsiteX47" fmla="*/ 604196 w 4466137"/>
                <a:gd name="connsiteY47" fmla="*/ 4887706 h 5574026"/>
                <a:gd name="connsiteX48" fmla="*/ 542985 w 4466137"/>
                <a:gd name="connsiteY48" fmla="*/ 4895125 h 5574026"/>
                <a:gd name="connsiteX49" fmla="*/ 511450 w 4466137"/>
                <a:gd name="connsiteY49" fmla="*/ 4850607 h 5574026"/>
                <a:gd name="connsiteX50" fmla="*/ 513306 w 4466137"/>
                <a:gd name="connsiteY50" fmla="*/ 4780121 h 5574026"/>
                <a:gd name="connsiteX51" fmla="*/ 531855 w 4466137"/>
                <a:gd name="connsiteY51" fmla="*/ 4768991 h 5574026"/>
                <a:gd name="connsiteX52" fmla="*/ 1262693 w 4466137"/>
                <a:gd name="connsiteY52" fmla="*/ 4759716 h 5574026"/>
                <a:gd name="connsiteX53" fmla="*/ 1036393 w 4466137"/>
                <a:gd name="connsiteY53" fmla="*/ 4937789 h 5574026"/>
                <a:gd name="connsiteX54" fmla="*/ 1262693 w 4466137"/>
                <a:gd name="connsiteY54" fmla="*/ 4759716 h 5574026"/>
                <a:gd name="connsiteX55" fmla="*/ 1377525 w 4466137"/>
                <a:gd name="connsiteY55" fmla="*/ 4757603 h 5574026"/>
                <a:gd name="connsiteX56" fmla="*/ 1409233 w 4466137"/>
                <a:gd name="connsiteY56" fmla="*/ 4765284 h 5574026"/>
                <a:gd name="connsiteX57" fmla="*/ 1433346 w 4466137"/>
                <a:gd name="connsiteY57" fmla="*/ 4796816 h 5574026"/>
                <a:gd name="connsiteX58" fmla="*/ 1412943 w 4466137"/>
                <a:gd name="connsiteY58" fmla="*/ 4828349 h 5574026"/>
                <a:gd name="connsiteX59" fmla="*/ 1079057 w 4466137"/>
                <a:gd name="connsiteY59" fmla="*/ 5086183 h 5574026"/>
                <a:gd name="connsiteX60" fmla="*/ 967762 w 4466137"/>
                <a:gd name="connsiteY60" fmla="*/ 5069488 h 5574026"/>
                <a:gd name="connsiteX61" fmla="*/ 1116156 w 4466137"/>
                <a:gd name="connsiteY61" fmla="*/ 4978598 h 5574026"/>
                <a:gd name="connsiteX62" fmla="*/ 1299794 w 4466137"/>
                <a:gd name="connsiteY62" fmla="*/ 4807946 h 5574026"/>
                <a:gd name="connsiteX63" fmla="*/ 1377525 w 4466137"/>
                <a:gd name="connsiteY63" fmla="*/ 4757603 h 5574026"/>
                <a:gd name="connsiteX64" fmla="*/ 1156961 w 4466137"/>
                <a:gd name="connsiteY64" fmla="*/ 4585353 h 5574026"/>
                <a:gd name="connsiteX65" fmla="*/ 1171801 w 4466137"/>
                <a:gd name="connsiteY65" fmla="*/ 4607612 h 5574026"/>
                <a:gd name="connsiteX66" fmla="*/ 1040103 w 4466137"/>
                <a:gd name="connsiteY66" fmla="*/ 4700358 h 5574026"/>
                <a:gd name="connsiteX67" fmla="*/ 1028973 w 4466137"/>
                <a:gd name="connsiteY67" fmla="*/ 4685519 h 5574026"/>
                <a:gd name="connsiteX68" fmla="*/ 1156961 w 4466137"/>
                <a:gd name="connsiteY68" fmla="*/ 4585353 h 5574026"/>
                <a:gd name="connsiteX69" fmla="*/ 1257128 w 4466137"/>
                <a:gd name="connsiteY69" fmla="*/ 4555676 h 5574026"/>
                <a:gd name="connsiteX70" fmla="*/ 1359148 w 4466137"/>
                <a:gd name="connsiteY70" fmla="*/ 4652132 h 5574026"/>
                <a:gd name="connsiteX71" fmla="*/ 1212610 w 4466137"/>
                <a:gd name="connsiteY71" fmla="*/ 4705924 h 5574026"/>
                <a:gd name="connsiteX72" fmla="*/ 978890 w 4466137"/>
                <a:gd name="connsiteY72" fmla="*/ 4947063 h 5574026"/>
                <a:gd name="connsiteX73" fmla="*/ 969615 w 4466137"/>
                <a:gd name="connsiteY73" fmla="*/ 4971178 h 5574026"/>
                <a:gd name="connsiteX74" fmla="*/ 913967 w 4466137"/>
                <a:gd name="connsiteY74" fmla="*/ 5023116 h 5574026"/>
                <a:gd name="connsiteX75" fmla="*/ 862031 w 4466137"/>
                <a:gd name="connsiteY75" fmla="*/ 4947063 h 5574026"/>
                <a:gd name="connsiteX76" fmla="*/ 908403 w 4466137"/>
                <a:gd name="connsiteY76" fmla="*/ 4874722 h 5574026"/>
                <a:gd name="connsiteX77" fmla="*/ 1184787 w 4466137"/>
                <a:gd name="connsiteY77" fmla="*/ 4663262 h 5574026"/>
                <a:gd name="connsiteX78" fmla="*/ 1234869 w 4466137"/>
                <a:gd name="connsiteY78" fmla="*/ 4626163 h 5574026"/>
                <a:gd name="connsiteX79" fmla="*/ 1257128 w 4466137"/>
                <a:gd name="connsiteY79" fmla="*/ 4555676 h 5574026"/>
                <a:gd name="connsiteX80" fmla="*/ 1665906 w 4466137"/>
                <a:gd name="connsiteY80" fmla="*/ 4482176 h 5574026"/>
                <a:gd name="connsiteX81" fmla="*/ 1715293 w 4466137"/>
                <a:gd name="connsiteY81" fmla="*/ 4509303 h 5574026"/>
                <a:gd name="connsiteX82" fmla="*/ 1719003 w 4466137"/>
                <a:gd name="connsiteY82" fmla="*/ 4561241 h 5574026"/>
                <a:gd name="connsiteX83" fmla="*/ 1700454 w 4466137"/>
                <a:gd name="connsiteY83" fmla="*/ 4563097 h 5574026"/>
                <a:gd name="connsiteX84" fmla="*/ 1693034 w 4466137"/>
                <a:gd name="connsiteY84" fmla="*/ 4524143 h 5574026"/>
                <a:gd name="connsiteX85" fmla="*/ 1681905 w 4466137"/>
                <a:gd name="connsiteY85" fmla="*/ 4520433 h 5574026"/>
                <a:gd name="connsiteX86" fmla="*/ 1533511 w 4466137"/>
                <a:gd name="connsiteY86" fmla="*/ 4707781 h 5574026"/>
                <a:gd name="connsiteX87" fmla="*/ 1488993 w 4466137"/>
                <a:gd name="connsiteY87" fmla="*/ 4748589 h 5574026"/>
                <a:gd name="connsiteX88" fmla="*/ 1431489 w 4466137"/>
                <a:gd name="connsiteY88" fmla="*/ 4711491 h 5574026"/>
                <a:gd name="connsiteX89" fmla="*/ 1440765 w 4466137"/>
                <a:gd name="connsiteY89" fmla="*/ 4676246 h 5574026"/>
                <a:gd name="connsiteX90" fmla="*/ 1603998 w 4466137"/>
                <a:gd name="connsiteY90" fmla="*/ 4514869 h 5574026"/>
                <a:gd name="connsiteX91" fmla="*/ 1665906 w 4466137"/>
                <a:gd name="connsiteY91" fmla="*/ 4482176 h 5574026"/>
                <a:gd name="connsiteX92" fmla="*/ 984456 w 4466137"/>
                <a:gd name="connsiteY92" fmla="*/ 4370185 h 5574026"/>
                <a:gd name="connsiteX93" fmla="*/ 1003005 w 4466137"/>
                <a:gd name="connsiteY93" fmla="*/ 4383169 h 5574026"/>
                <a:gd name="connsiteX94" fmla="*/ 813803 w 4466137"/>
                <a:gd name="connsiteY94" fmla="*/ 4672538 h 5574026"/>
                <a:gd name="connsiteX95" fmla="*/ 793398 w 4466137"/>
                <a:gd name="connsiteY95" fmla="*/ 4657697 h 5574026"/>
                <a:gd name="connsiteX96" fmla="*/ 984456 w 4466137"/>
                <a:gd name="connsiteY96" fmla="*/ 4370185 h 5574026"/>
                <a:gd name="connsiteX97" fmla="*/ 1260837 w 4466137"/>
                <a:gd name="connsiteY97" fmla="*/ 4229209 h 5574026"/>
                <a:gd name="connsiteX98" fmla="*/ 1203336 w 4466137"/>
                <a:gd name="connsiteY98" fmla="*/ 4275583 h 5574026"/>
                <a:gd name="connsiteX99" fmla="*/ 1214465 w 4466137"/>
                <a:gd name="connsiteY99" fmla="*/ 4295988 h 5574026"/>
                <a:gd name="connsiteX100" fmla="*/ 1215800 w 4466137"/>
                <a:gd name="connsiteY100" fmla="*/ 4295149 h 5574026"/>
                <a:gd name="connsiteX101" fmla="*/ 1208669 w 4466137"/>
                <a:gd name="connsiteY101" fmla="*/ 4283698 h 5574026"/>
                <a:gd name="connsiteX102" fmla="*/ 1205192 w 4466137"/>
                <a:gd name="connsiteY102" fmla="*/ 4275584 h 5574026"/>
                <a:gd name="connsiteX103" fmla="*/ 1261516 w 4466137"/>
                <a:gd name="connsiteY103" fmla="*/ 4230159 h 5574026"/>
                <a:gd name="connsiteX104" fmla="*/ 1260837 w 4466137"/>
                <a:gd name="connsiteY104" fmla="*/ 4229209 h 5574026"/>
                <a:gd name="connsiteX105" fmla="*/ 1108734 w 4466137"/>
                <a:gd name="connsiteY105" fmla="*/ 4208806 h 5574026"/>
                <a:gd name="connsiteX106" fmla="*/ 1125428 w 4466137"/>
                <a:gd name="connsiteY106" fmla="*/ 4219936 h 5574026"/>
                <a:gd name="connsiteX107" fmla="*/ 1075345 w 4466137"/>
                <a:gd name="connsiteY107" fmla="*/ 4301552 h 5574026"/>
                <a:gd name="connsiteX108" fmla="*/ 1053086 w 4466137"/>
                <a:gd name="connsiteY108" fmla="*/ 4286713 h 5574026"/>
                <a:gd name="connsiteX109" fmla="*/ 1108734 w 4466137"/>
                <a:gd name="connsiteY109" fmla="*/ 4208806 h 5574026"/>
                <a:gd name="connsiteX110" fmla="*/ 923707 w 4466137"/>
                <a:gd name="connsiteY110" fmla="*/ 4205095 h 5574026"/>
                <a:gd name="connsiteX111" fmla="*/ 978890 w 4466137"/>
                <a:gd name="connsiteY111" fmla="*/ 4212516 h 5574026"/>
                <a:gd name="connsiteX112" fmla="*/ 997439 w 4466137"/>
                <a:gd name="connsiteY112" fmla="*/ 4275583 h 5574026"/>
                <a:gd name="connsiteX113" fmla="*/ 882434 w 4466137"/>
                <a:gd name="connsiteY113" fmla="*/ 4396152 h 5574026"/>
                <a:gd name="connsiteX114" fmla="*/ 689522 w 4466137"/>
                <a:gd name="connsiteY114" fmla="*/ 4778265 h 5574026"/>
                <a:gd name="connsiteX115" fmla="*/ 687668 w 4466137"/>
                <a:gd name="connsiteY115" fmla="*/ 4793104 h 5574026"/>
                <a:gd name="connsiteX116" fmla="*/ 682103 w 4466137"/>
                <a:gd name="connsiteY116" fmla="*/ 4806088 h 5574026"/>
                <a:gd name="connsiteX117" fmla="*/ 581937 w 4466137"/>
                <a:gd name="connsiteY117" fmla="*/ 4744876 h 5574026"/>
                <a:gd name="connsiteX118" fmla="*/ 535565 w 4466137"/>
                <a:gd name="connsiteY118" fmla="*/ 4728183 h 5574026"/>
                <a:gd name="connsiteX119" fmla="*/ 541129 w 4466137"/>
                <a:gd name="connsiteY119" fmla="*/ 4687375 h 5574026"/>
                <a:gd name="connsiteX120" fmla="*/ 615325 w 4466137"/>
                <a:gd name="connsiteY120" fmla="*/ 4598339 h 5574026"/>
                <a:gd name="connsiteX121" fmla="*/ 821223 w 4466137"/>
                <a:gd name="connsiteY121" fmla="*/ 4307116 h 5574026"/>
                <a:gd name="connsiteX122" fmla="*/ 876870 w 4466137"/>
                <a:gd name="connsiteY122" fmla="*/ 4231065 h 5574026"/>
                <a:gd name="connsiteX123" fmla="*/ 923707 w 4466137"/>
                <a:gd name="connsiteY123" fmla="*/ 4205095 h 5574026"/>
                <a:gd name="connsiteX124" fmla="*/ 1910060 w 4466137"/>
                <a:gd name="connsiteY124" fmla="*/ 4193966 h 5574026"/>
                <a:gd name="connsiteX125" fmla="*/ 1910060 w 4466137"/>
                <a:gd name="connsiteY125" fmla="*/ 4234775 h 5574026"/>
                <a:gd name="connsiteX126" fmla="*/ 1798765 w 4466137"/>
                <a:gd name="connsiteY126" fmla="*/ 4373893 h 5574026"/>
                <a:gd name="connsiteX127" fmla="*/ 1774650 w 4466137"/>
                <a:gd name="connsiteY127" fmla="*/ 4444382 h 5574026"/>
                <a:gd name="connsiteX128" fmla="*/ 1780216 w 4466137"/>
                <a:gd name="connsiteY128" fmla="*/ 4464785 h 5574026"/>
                <a:gd name="connsiteX129" fmla="*/ 1731986 w 4466137"/>
                <a:gd name="connsiteY129" fmla="*/ 4444382 h 5574026"/>
                <a:gd name="connsiteX130" fmla="*/ 1731986 w 4466137"/>
                <a:gd name="connsiteY130" fmla="*/ 4403573 h 5574026"/>
                <a:gd name="connsiteX131" fmla="*/ 1869250 w 4466137"/>
                <a:gd name="connsiteY131" fmla="*/ 4206950 h 5574026"/>
                <a:gd name="connsiteX132" fmla="*/ 1910060 w 4466137"/>
                <a:gd name="connsiteY132" fmla="*/ 4193966 h 5574026"/>
                <a:gd name="connsiteX133" fmla="*/ 548549 w 4466137"/>
                <a:gd name="connsiteY133" fmla="*/ 4193966 h 5574026"/>
                <a:gd name="connsiteX134" fmla="*/ 635731 w 4466137"/>
                <a:gd name="connsiteY134" fmla="*/ 4223645 h 5574026"/>
                <a:gd name="connsiteX135" fmla="*/ 609762 w 4466137"/>
                <a:gd name="connsiteY135" fmla="*/ 4310827 h 5574026"/>
                <a:gd name="connsiteX136" fmla="*/ 509597 w 4466137"/>
                <a:gd name="connsiteY136" fmla="*/ 4444381 h 5574026"/>
                <a:gd name="connsiteX137" fmla="*/ 520726 w 4466137"/>
                <a:gd name="connsiteY137" fmla="*/ 4583499 h 5574026"/>
                <a:gd name="connsiteX138" fmla="*/ 535565 w 4466137"/>
                <a:gd name="connsiteY138" fmla="*/ 4620597 h 5574026"/>
                <a:gd name="connsiteX139" fmla="*/ 476208 w 4466137"/>
                <a:gd name="connsiteY139" fmla="*/ 4642856 h 5574026"/>
                <a:gd name="connsiteX140" fmla="*/ 450239 w 4466137"/>
                <a:gd name="connsiteY140" fmla="*/ 4750441 h 5574026"/>
                <a:gd name="connsiteX141" fmla="*/ 427980 w 4466137"/>
                <a:gd name="connsiteY141" fmla="*/ 4752295 h 5574026"/>
                <a:gd name="connsiteX142" fmla="*/ 403865 w 4466137"/>
                <a:gd name="connsiteY142" fmla="*/ 4657695 h 5574026"/>
                <a:gd name="connsiteX143" fmla="*/ 437254 w 4466137"/>
                <a:gd name="connsiteY143" fmla="*/ 4490753 h 5574026"/>
                <a:gd name="connsiteX144" fmla="*/ 472498 w 4466137"/>
                <a:gd name="connsiteY144" fmla="*/ 4344214 h 5574026"/>
                <a:gd name="connsiteX145" fmla="*/ 494757 w 4466137"/>
                <a:gd name="connsiteY145" fmla="*/ 4231065 h 5574026"/>
                <a:gd name="connsiteX146" fmla="*/ 548549 w 4466137"/>
                <a:gd name="connsiteY146" fmla="*/ 4193966 h 5574026"/>
                <a:gd name="connsiteX147" fmla="*/ 993962 w 4466137"/>
                <a:gd name="connsiteY147" fmla="*/ 4130668 h 5574026"/>
                <a:gd name="connsiteX148" fmla="*/ 1051232 w 4466137"/>
                <a:gd name="connsiteY148" fmla="*/ 4149449 h 5574026"/>
                <a:gd name="connsiteX149" fmla="*/ 1062361 w 4466137"/>
                <a:gd name="connsiteY149" fmla="*/ 4190259 h 5574026"/>
                <a:gd name="connsiteX150" fmla="*/ 1027119 w 4466137"/>
                <a:gd name="connsiteY150" fmla="*/ 4199533 h 5574026"/>
                <a:gd name="connsiteX151" fmla="*/ 932517 w 4466137"/>
                <a:gd name="connsiteY151" fmla="*/ 4160578 h 5574026"/>
                <a:gd name="connsiteX152" fmla="*/ 993962 w 4466137"/>
                <a:gd name="connsiteY152" fmla="*/ 4130668 h 5574026"/>
                <a:gd name="connsiteX153" fmla="*/ 1629967 w 4466137"/>
                <a:gd name="connsiteY153" fmla="*/ 4129045 h 5574026"/>
                <a:gd name="connsiteX154" fmla="*/ 1637387 w 4466137"/>
                <a:gd name="connsiteY154" fmla="*/ 4301553 h 5574026"/>
                <a:gd name="connsiteX155" fmla="*/ 1503833 w 4466137"/>
                <a:gd name="connsiteY155" fmla="*/ 4410993 h 5574026"/>
                <a:gd name="connsiteX156" fmla="*/ 1349874 w 4466137"/>
                <a:gd name="connsiteY156" fmla="*/ 4525997 h 5574026"/>
                <a:gd name="connsiteX157" fmla="*/ 1399957 w 4466137"/>
                <a:gd name="connsiteY157" fmla="*/ 4572371 h 5574026"/>
                <a:gd name="connsiteX158" fmla="*/ 1438910 w 4466137"/>
                <a:gd name="connsiteY158" fmla="*/ 4500029 h 5574026"/>
                <a:gd name="connsiteX159" fmla="*/ 1457459 w 4466137"/>
                <a:gd name="connsiteY159" fmla="*/ 4505594 h 5574026"/>
                <a:gd name="connsiteX160" fmla="*/ 1440766 w 4466137"/>
                <a:gd name="connsiteY160" fmla="*/ 4563096 h 5574026"/>
                <a:gd name="connsiteX161" fmla="*/ 1377698 w 4466137"/>
                <a:gd name="connsiteY161" fmla="*/ 4581645 h 5574026"/>
                <a:gd name="connsiteX162" fmla="*/ 1264547 w 4466137"/>
                <a:gd name="connsiteY162" fmla="*/ 4509304 h 5574026"/>
                <a:gd name="connsiteX163" fmla="*/ 1629967 w 4466137"/>
                <a:gd name="connsiteY163" fmla="*/ 4129045 h 5574026"/>
                <a:gd name="connsiteX164" fmla="*/ 1583596 w 4466137"/>
                <a:gd name="connsiteY164" fmla="*/ 4101221 h 5574026"/>
                <a:gd name="connsiteX165" fmla="*/ 1314631 w 4466137"/>
                <a:gd name="connsiteY165" fmla="*/ 4422123 h 5574026"/>
                <a:gd name="connsiteX166" fmla="*/ 1583596 w 4466137"/>
                <a:gd name="connsiteY166" fmla="*/ 4101221 h 5574026"/>
                <a:gd name="connsiteX167" fmla="*/ 2013936 w 4466137"/>
                <a:gd name="connsiteY167" fmla="*/ 4082671 h 5574026"/>
                <a:gd name="connsiteX168" fmla="*/ 1973128 w 4466137"/>
                <a:gd name="connsiteY168" fmla="*/ 4190257 h 5574026"/>
                <a:gd name="connsiteX169" fmla="*/ 2013936 w 4466137"/>
                <a:gd name="connsiteY169" fmla="*/ 4082671 h 5574026"/>
                <a:gd name="connsiteX170" fmla="*/ 1032722 w 4466137"/>
                <a:gd name="connsiteY170" fmla="*/ 4061061 h 5574026"/>
                <a:gd name="connsiteX171" fmla="*/ 1019700 w 4466137"/>
                <a:gd name="connsiteY171" fmla="*/ 4077106 h 5574026"/>
                <a:gd name="connsiteX172" fmla="*/ 1014134 w 4466137"/>
                <a:gd name="connsiteY172" fmla="*/ 4075252 h 5574026"/>
                <a:gd name="connsiteX173" fmla="*/ 1032722 w 4466137"/>
                <a:gd name="connsiteY173" fmla="*/ 4061061 h 5574026"/>
                <a:gd name="connsiteX174" fmla="*/ 1479717 w 4466137"/>
                <a:gd name="connsiteY174" fmla="*/ 3882340 h 5574026"/>
                <a:gd name="connsiteX175" fmla="*/ 1591012 w 4466137"/>
                <a:gd name="connsiteY175" fmla="*/ 3984362 h 5574026"/>
                <a:gd name="connsiteX176" fmla="*/ 1585449 w 4466137"/>
                <a:gd name="connsiteY176" fmla="*/ 3991779 h 5574026"/>
                <a:gd name="connsiteX177" fmla="*/ 1518672 w 4466137"/>
                <a:gd name="connsiteY177" fmla="*/ 3969520 h 5574026"/>
                <a:gd name="connsiteX178" fmla="*/ 1444475 w 4466137"/>
                <a:gd name="connsiteY178" fmla="*/ 4127190 h 5574026"/>
                <a:gd name="connsiteX179" fmla="*/ 1294226 w 4466137"/>
                <a:gd name="connsiteY179" fmla="*/ 4295988 h 5574026"/>
                <a:gd name="connsiteX180" fmla="*/ 1307211 w 4466137"/>
                <a:gd name="connsiteY180" fmla="*/ 4366475 h 5574026"/>
                <a:gd name="connsiteX181" fmla="*/ 1153252 w 4466137"/>
                <a:gd name="connsiteY181" fmla="*/ 4362763 h 5574026"/>
                <a:gd name="connsiteX182" fmla="*/ 1197770 w 4466137"/>
                <a:gd name="connsiteY182" fmla="*/ 4492608 h 5574026"/>
                <a:gd name="connsiteX183" fmla="*/ 1168091 w 4466137"/>
                <a:gd name="connsiteY183" fmla="*/ 4494463 h 5574026"/>
                <a:gd name="connsiteX184" fmla="*/ 1073491 w 4466137"/>
                <a:gd name="connsiteY184" fmla="*/ 4535272 h 5574026"/>
                <a:gd name="connsiteX185" fmla="*/ 897273 w 4466137"/>
                <a:gd name="connsiteY185" fmla="*/ 4754152 h 5574026"/>
                <a:gd name="connsiteX186" fmla="*/ 802673 w 4466137"/>
                <a:gd name="connsiteY186" fmla="*/ 4807944 h 5574026"/>
                <a:gd name="connsiteX187" fmla="*/ 815657 w 4466137"/>
                <a:gd name="connsiteY187" fmla="*/ 4874723 h 5574026"/>
                <a:gd name="connsiteX188" fmla="*/ 769285 w 4466137"/>
                <a:gd name="connsiteY188" fmla="*/ 4863591 h 5574026"/>
                <a:gd name="connsiteX189" fmla="*/ 767429 w 4466137"/>
                <a:gd name="connsiteY189" fmla="*/ 4774557 h 5574026"/>
                <a:gd name="connsiteX190" fmla="*/ 830496 w 4466137"/>
                <a:gd name="connsiteY190" fmla="*/ 4726329 h 5574026"/>
                <a:gd name="connsiteX191" fmla="*/ 969616 w 4466137"/>
                <a:gd name="connsiteY191" fmla="*/ 4537128 h 5574026"/>
                <a:gd name="connsiteX192" fmla="*/ 1051232 w 4466137"/>
                <a:gd name="connsiteY192" fmla="*/ 4390588 h 5574026"/>
                <a:gd name="connsiteX193" fmla="*/ 1112444 w 4466137"/>
                <a:gd name="connsiteY193" fmla="*/ 4336796 h 5574026"/>
                <a:gd name="connsiteX194" fmla="*/ 1140268 w 4466137"/>
                <a:gd name="connsiteY194" fmla="*/ 4314537 h 5574026"/>
                <a:gd name="connsiteX195" fmla="*/ 1375842 w 4466137"/>
                <a:gd name="connsiteY195" fmla="*/ 4104931 h 5574026"/>
                <a:gd name="connsiteX196" fmla="*/ 1398101 w 4466137"/>
                <a:gd name="connsiteY196" fmla="*/ 4071542 h 5574026"/>
                <a:gd name="connsiteX197" fmla="*/ 1479717 w 4466137"/>
                <a:gd name="connsiteY197" fmla="*/ 3882340 h 5574026"/>
                <a:gd name="connsiteX198" fmla="*/ 1889192 w 4466137"/>
                <a:gd name="connsiteY198" fmla="*/ 3837358 h 5574026"/>
                <a:gd name="connsiteX199" fmla="*/ 1926754 w 4466137"/>
                <a:gd name="connsiteY199" fmla="*/ 3867501 h 5574026"/>
                <a:gd name="connsiteX200" fmla="*/ 1772797 w 4466137"/>
                <a:gd name="connsiteY200" fmla="*/ 4075252 h 5574026"/>
                <a:gd name="connsiteX201" fmla="*/ 1789490 w 4466137"/>
                <a:gd name="connsiteY201" fmla="*/ 4145739 h 5574026"/>
                <a:gd name="connsiteX202" fmla="*/ 1780216 w 4466137"/>
                <a:gd name="connsiteY202" fmla="*/ 4158722 h 5574026"/>
                <a:gd name="connsiteX203" fmla="*/ 1722713 w 4466137"/>
                <a:gd name="connsiteY203" fmla="*/ 4162432 h 5574026"/>
                <a:gd name="connsiteX204" fmla="*/ 1702310 w 4466137"/>
                <a:gd name="connsiteY204" fmla="*/ 4104930 h 5574026"/>
                <a:gd name="connsiteX205" fmla="*/ 1728279 w 4466137"/>
                <a:gd name="connsiteY205" fmla="*/ 4054847 h 5574026"/>
                <a:gd name="connsiteX206" fmla="*/ 1859977 w 4466137"/>
                <a:gd name="connsiteY206" fmla="*/ 3871211 h 5574026"/>
                <a:gd name="connsiteX207" fmla="*/ 1889192 w 4466137"/>
                <a:gd name="connsiteY207" fmla="*/ 3837358 h 5574026"/>
                <a:gd name="connsiteX208" fmla="*/ 763720 w 4466137"/>
                <a:gd name="connsiteY208" fmla="*/ 3834112 h 5574026"/>
                <a:gd name="connsiteX209" fmla="*/ 711782 w 4466137"/>
                <a:gd name="connsiteY209" fmla="*/ 4021460 h 5574026"/>
                <a:gd name="connsiteX210" fmla="*/ 646861 w 4466137"/>
                <a:gd name="connsiteY210" fmla="*/ 4164287 h 5574026"/>
                <a:gd name="connsiteX211" fmla="*/ 635731 w 4466137"/>
                <a:gd name="connsiteY211" fmla="*/ 4175417 h 5574026"/>
                <a:gd name="connsiteX212" fmla="*/ 565244 w 4466137"/>
                <a:gd name="connsiteY212" fmla="*/ 4143884 h 5574026"/>
                <a:gd name="connsiteX213" fmla="*/ 763720 w 4466137"/>
                <a:gd name="connsiteY213" fmla="*/ 3834112 h 5574026"/>
                <a:gd name="connsiteX214" fmla="*/ 1243912 w 4466137"/>
                <a:gd name="connsiteY214" fmla="*/ 3733020 h 5574026"/>
                <a:gd name="connsiteX215" fmla="*/ 1279388 w 4466137"/>
                <a:gd name="connsiteY215" fmla="*/ 3741367 h 5574026"/>
                <a:gd name="connsiteX216" fmla="*/ 1379552 w 4466137"/>
                <a:gd name="connsiteY216" fmla="*/ 3826693 h 5574026"/>
                <a:gd name="connsiteX217" fmla="*/ 1370278 w 4466137"/>
                <a:gd name="connsiteY217" fmla="*/ 3839676 h 5574026"/>
                <a:gd name="connsiteX218" fmla="*/ 1348019 w 4466137"/>
                <a:gd name="connsiteY218" fmla="*/ 3835967 h 5574026"/>
                <a:gd name="connsiteX219" fmla="*/ 1245998 w 4466137"/>
                <a:gd name="connsiteY219" fmla="*/ 3865645 h 5574026"/>
                <a:gd name="connsiteX220" fmla="*/ 1132849 w 4466137"/>
                <a:gd name="connsiteY220" fmla="*/ 4078962 h 5574026"/>
                <a:gd name="connsiteX221" fmla="*/ 1147688 w 4466137"/>
                <a:gd name="connsiteY221" fmla="*/ 4116060 h 5574026"/>
                <a:gd name="connsiteX222" fmla="*/ 1162528 w 4466137"/>
                <a:gd name="connsiteY222" fmla="*/ 4147593 h 5574026"/>
                <a:gd name="connsiteX223" fmla="*/ 1125429 w 4466137"/>
                <a:gd name="connsiteY223" fmla="*/ 4156869 h 5574026"/>
                <a:gd name="connsiteX224" fmla="*/ 1075347 w 4466137"/>
                <a:gd name="connsiteY224" fmla="*/ 4093801 h 5574026"/>
                <a:gd name="connsiteX225" fmla="*/ 1064216 w 4466137"/>
                <a:gd name="connsiteY225" fmla="*/ 4038154 h 5574026"/>
                <a:gd name="connsiteX226" fmla="*/ 1035698 w 4466137"/>
                <a:gd name="connsiteY226" fmla="*/ 4058789 h 5574026"/>
                <a:gd name="connsiteX227" fmla="*/ 1032722 w 4466137"/>
                <a:gd name="connsiteY227" fmla="*/ 4061061 h 5574026"/>
                <a:gd name="connsiteX228" fmla="*/ 1123575 w 4466137"/>
                <a:gd name="connsiteY228" fmla="*/ 3949118 h 5574026"/>
                <a:gd name="connsiteX229" fmla="*/ 1223741 w 4466137"/>
                <a:gd name="connsiteY229" fmla="*/ 3763626 h 5574026"/>
                <a:gd name="connsiteX230" fmla="*/ 1243912 w 4466137"/>
                <a:gd name="connsiteY230" fmla="*/ 3733020 h 5574026"/>
                <a:gd name="connsiteX231" fmla="*/ 2041759 w 4466137"/>
                <a:gd name="connsiteY231" fmla="*/ 3665316 h 5574026"/>
                <a:gd name="connsiteX232" fmla="*/ 1949013 w 4466137"/>
                <a:gd name="connsiteY232" fmla="*/ 3817419 h 5574026"/>
                <a:gd name="connsiteX233" fmla="*/ 2041759 w 4466137"/>
                <a:gd name="connsiteY233" fmla="*/ 3665316 h 5574026"/>
                <a:gd name="connsiteX234" fmla="*/ 926954 w 4466137"/>
                <a:gd name="connsiteY234" fmla="*/ 3652330 h 5574026"/>
                <a:gd name="connsiteX235" fmla="*/ 791544 w 4466137"/>
                <a:gd name="connsiteY235" fmla="*/ 3841532 h 5574026"/>
                <a:gd name="connsiteX236" fmla="*/ 926954 w 4466137"/>
                <a:gd name="connsiteY236" fmla="*/ 3652330 h 5574026"/>
                <a:gd name="connsiteX237" fmla="*/ 1726423 w 4466137"/>
                <a:gd name="connsiteY237" fmla="*/ 3626362 h 5574026"/>
                <a:gd name="connsiteX238" fmla="*/ 1731989 w 4466137"/>
                <a:gd name="connsiteY238" fmla="*/ 3706125 h 5574026"/>
                <a:gd name="connsiteX239" fmla="*/ 1620693 w 4466137"/>
                <a:gd name="connsiteY239" fmla="*/ 3817420 h 5574026"/>
                <a:gd name="connsiteX240" fmla="*/ 1600288 w 4466137"/>
                <a:gd name="connsiteY240" fmla="*/ 3923149 h 5574026"/>
                <a:gd name="connsiteX241" fmla="*/ 1578029 w 4466137"/>
                <a:gd name="connsiteY241" fmla="*/ 3819274 h 5574026"/>
                <a:gd name="connsiteX242" fmla="*/ 1693034 w 4466137"/>
                <a:gd name="connsiteY242" fmla="*/ 3670880 h 5574026"/>
                <a:gd name="connsiteX243" fmla="*/ 1726423 w 4466137"/>
                <a:gd name="connsiteY243" fmla="*/ 3626362 h 5574026"/>
                <a:gd name="connsiteX244" fmla="*/ 1527251 w 4466137"/>
                <a:gd name="connsiteY244" fmla="*/ 3463128 h 5574026"/>
                <a:gd name="connsiteX245" fmla="*/ 1539077 w 4466137"/>
                <a:gd name="connsiteY245" fmla="*/ 3464983 h 5574026"/>
                <a:gd name="connsiteX246" fmla="*/ 1578030 w 4466137"/>
                <a:gd name="connsiteY246" fmla="*/ 3559585 h 5574026"/>
                <a:gd name="connsiteX247" fmla="*/ 1553915 w 4466137"/>
                <a:gd name="connsiteY247" fmla="*/ 3607812 h 5574026"/>
                <a:gd name="connsiteX248" fmla="*/ 1509397 w 4466137"/>
                <a:gd name="connsiteY248" fmla="*/ 3646765 h 5574026"/>
                <a:gd name="connsiteX249" fmla="*/ 1494559 w 4466137"/>
                <a:gd name="connsiteY249" fmla="*/ 3631925 h 5574026"/>
                <a:gd name="connsiteX250" fmla="*/ 1542785 w 4466137"/>
                <a:gd name="connsiteY250" fmla="*/ 3600393 h 5574026"/>
                <a:gd name="connsiteX251" fmla="*/ 1531658 w 4466137"/>
                <a:gd name="connsiteY251" fmla="*/ 3585553 h 5574026"/>
                <a:gd name="connsiteX252" fmla="*/ 1327616 w 4466137"/>
                <a:gd name="connsiteY252" fmla="*/ 3733947 h 5574026"/>
                <a:gd name="connsiteX253" fmla="*/ 1342454 w 4466137"/>
                <a:gd name="connsiteY253" fmla="*/ 3648621 h 5574026"/>
                <a:gd name="connsiteX254" fmla="*/ 1485284 w 4466137"/>
                <a:gd name="connsiteY254" fmla="*/ 3490951 h 5574026"/>
                <a:gd name="connsiteX255" fmla="*/ 1511252 w 4466137"/>
                <a:gd name="connsiteY255" fmla="*/ 3466838 h 5574026"/>
                <a:gd name="connsiteX256" fmla="*/ 1527251 w 4466137"/>
                <a:gd name="connsiteY256" fmla="*/ 3463128 h 5574026"/>
                <a:gd name="connsiteX257" fmla="*/ 1913770 w 4466137"/>
                <a:gd name="connsiteY257" fmla="*/ 3446435 h 5574026"/>
                <a:gd name="connsiteX258" fmla="*/ 1806185 w 4466137"/>
                <a:gd name="connsiteY258" fmla="*/ 3639347 h 5574026"/>
                <a:gd name="connsiteX259" fmla="*/ 1782070 w 4466137"/>
                <a:gd name="connsiteY259" fmla="*/ 3587409 h 5574026"/>
                <a:gd name="connsiteX260" fmla="*/ 1913770 w 4466137"/>
                <a:gd name="connsiteY260" fmla="*/ 3446435 h 5574026"/>
                <a:gd name="connsiteX261" fmla="*/ 1698600 w 4466137"/>
                <a:gd name="connsiteY261" fmla="*/ 3333285 h 5574026"/>
                <a:gd name="connsiteX262" fmla="*/ 1655936 w 4466137"/>
                <a:gd name="connsiteY262" fmla="*/ 3413047 h 5574026"/>
                <a:gd name="connsiteX263" fmla="*/ 1605854 w 4466137"/>
                <a:gd name="connsiteY263" fmla="*/ 3494663 h 5574026"/>
                <a:gd name="connsiteX264" fmla="*/ 1698600 w 4466137"/>
                <a:gd name="connsiteY264" fmla="*/ 3333285 h 5574026"/>
                <a:gd name="connsiteX265" fmla="*/ 885 w 4466137"/>
                <a:gd name="connsiteY265" fmla="*/ 2745508 h 5574026"/>
                <a:gd name="connsiteX266" fmla="*/ 17318 w 4466137"/>
                <a:gd name="connsiteY266" fmla="*/ 2837840 h 5574026"/>
                <a:gd name="connsiteX267" fmla="*/ 3813 w 4466137"/>
                <a:gd name="connsiteY267" fmla="*/ 2840225 h 5574026"/>
                <a:gd name="connsiteX268" fmla="*/ 885 w 4466137"/>
                <a:gd name="connsiteY268" fmla="*/ 2745508 h 5574026"/>
                <a:gd name="connsiteX269" fmla="*/ 3141726 w 4466137"/>
                <a:gd name="connsiteY269" fmla="*/ 1554418 h 5574026"/>
                <a:gd name="connsiteX270" fmla="*/ 3379156 w 4466137"/>
                <a:gd name="connsiteY270" fmla="*/ 1743620 h 5574026"/>
                <a:gd name="connsiteX271" fmla="*/ 3557228 w 4466137"/>
                <a:gd name="connsiteY271" fmla="*/ 1938386 h 5574026"/>
                <a:gd name="connsiteX272" fmla="*/ 3529403 w 4466137"/>
                <a:gd name="connsiteY272" fmla="*/ 1914271 h 5574026"/>
                <a:gd name="connsiteX273" fmla="*/ 3151002 w 4466137"/>
                <a:gd name="connsiteY273" fmla="*/ 1571114 h 5574026"/>
                <a:gd name="connsiteX274" fmla="*/ 3141726 w 4466137"/>
                <a:gd name="connsiteY274" fmla="*/ 1554418 h 5574026"/>
                <a:gd name="connsiteX275" fmla="*/ 867248 w 4466137"/>
                <a:gd name="connsiteY275" fmla="*/ 245254 h 5574026"/>
                <a:gd name="connsiteX276" fmla="*/ 876870 w 4466137"/>
                <a:gd name="connsiteY276" fmla="*/ 259687 h 5574026"/>
                <a:gd name="connsiteX277" fmla="*/ 817513 w 4466137"/>
                <a:gd name="connsiteY277" fmla="*/ 254123 h 5574026"/>
                <a:gd name="connsiteX278" fmla="*/ 741460 w 4466137"/>
                <a:gd name="connsiteY278" fmla="*/ 268963 h 5574026"/>
                <a:gd name="connsiteX279" fmla="*/ 674683 w 4466137"/>
                <a:gd name="connsiteY279" fmla="*/ 265253 h 5574026"/>
                <a:gd name="connsiteX280" fmla="*/ 600486 w 4466137"/>
                <a:gd name="connsiteY280" fmla="*/ 270817 h 5574026"/>
                <a:gd name="connsiteX281" fmla="*/ 541129 w 4466137"/>
                <a:gd name="connsiteY281" fmla="*/ 357999 h 5574026"/>
                <a:gd name="connsiteX282" fmla="*/ 459512 w 4466137"/>
                <a:gd name="connsiteY282" fmla="*/ 421066 h 5574026"/>
                <a:gd name="connsiteX283" fmla="*/ 442763 w 4466137"/>
                <a:gd name="connsiteY283" fmla="*/ 405132 h 5574026"/>
                <a:gd name="connsiteX284" fmla="*/ 442877 w 4466137"/>
                <a:gd name="connsiteY284" fmla="*/ 408111 h 5574026"/>
                <a:gd name="connsiteX285" fmla="*/ 465078 w 4466137"/>
                <a:gd name="connsiteY285" fmla="*/ 428486 h 5574026"/>
                <a:gd name="connsiteX286" fmla="*/ 546694 w 4466137"/>
                <a:gd name="connsiteY286" fmla="*/ 365419 h 5574026"/>
                <a:gd name="connsiteX287" fmla="*/ 606052 w 4466137"/>
                <a:gd name="connsiteY287" fmla="*/ 278239 h 5574026"/>
                <a:gd name="connsiteX288" fmla="*/ 680248 w 4466137"/>
                <a:gd name="connsiteY288" fmla="*/ 272673 h 5574026"/>
                <a:gd name="connsiteX289" fmla="*/ 747025 w 4466137"/>
                <a:gd name="connsiteY289" fmla="*/ 276383 h 5574026"/>
                <a:gd name="connsiteX290" fmla="*/ 823078 w 4466137"/>
                <a:gd name="connsiteY290" fmla="*/ 261544 h 5574026"/>
                <a:gd name="connsiteX291" fmla="*/ 882435 w 4466137"/>
                <a:gd name="connsiteY291" fmla="*/ 267110 h 5574026"/>
                <a:gd name="connsiteX292" fmla="*/ 867248 w 4466137"/>
                <a:gd name="connsiteY292" fmla="*/ 245254 h 5574026"/>
                <a:gd name="connsiteX293" fmla="*/ 429835 w 4466137"/>
                <a:gd name="connsiteY293" fmla="*/ 20405 h 5574026"/>
                <a:gd name="connsiteX294" fmla="*/ 528145 w 4466137"/>
                <a:gd name="connsiteY294" fmla="*/ 89038 h 5574026"/>
                <a:gd name="connsiteX295" fmla="*/ 695088 w 4466137"/>
                <a:gd name="connsiteY295" fmla="*/ 153959 h 5574026"/>
                <a:gd name="connsiteX296" fmla="*/ 725674 w 4466137"/>
                <a:gd name="connsiteY296" fmla="*/ 169252 h 5574026"/>
                <a:gd name="connsiteX297" fmla="*/ 741460 w 4466137"/>
                <a:gd name="connsiteY297" fmla="*/ 172507 h 5574026"/>
                <a:gd name="connsiteX298" fmla="*/ 847191 w 4466137"/>
                <a:gd name="connsiteY298" fmla="*/ 215169 h 5574026"/>
                <a:gd name="connsiteX299" fmla="*/ 847192 w 4466137"/>
                <a:gd name="connsiteY299" fmla="*/ 215171 h 5574026"/>
                <a:gd name="connsiteX300" fmla="*/ 1135457 w 4466137"/>
                <a:gd name="connsiteY300" fmla="*/ 354724 h 5574026"/>
                <a:gd name="connsiteX301" fmla="*/ 1967561 w 4466137"/>
                <a:gd name="connsiteY301" fmla="*/ 832858 h 5574026"/>
                <a:gd name="connsiteX302" fmla="*/ 2911716 w 4466137"/>
                <a:gd name="connsiteY302" fmla="*/ 1457967 h 5574026"/>
                <a:gd name="connsiteX303" fmla="*/ 3900386 w 4466137"/>
                <a:gd name="connsiteY303" fmla="*/ 2422521 h 5574026"/>
                <a:gd name="connsiteX304" fmla="*/ 4453151 w 4466137"/>
                <a:gd name="connsiteY304" fmla="*/ 3682010 h 5574026"/>
                <a:gd name="connsiteX305" fmla="*/ 4466137 w 4466137"/>
                <a:gd name="connsiteY305" fmla="*/ 3784031 h 5574026"/>
                <a:gd name="connsiteX306" fmla="*/ 4453151 w 4466137"/>
                <a:gd name="connsiteY306" fmla="*/ 3791451 h 5574026"/>
                <a:gd name="connsiteX307" fmla="*/ 4395650 w 4466137"/>
                <a:gd name="connsiteY307" fmla="*/ 3709834 h 5574026"/>
                <a:gd name="connsiteX308" fmla="*/ 3674086 w 4466137"/>
                <a:gd name="connsiteY308" fmla="*/ 2763826 h 5574026"/>
                <a:gd name="connsiteX309" fmla="*/ 3447786 w 4466137"/>
                <a:gd name="connsiteY309" fmla="*/ 2552365 h 5574026"/>
                <a:gd name="connsiteX310" fmla="*/ 3327217 w 4466137"/>
                <a:gd name="connsiteY310" fmla="*/ 2409536 h 5574026"/>
                <a:gd name="connsiteX311" fmla="*/ 3227052 w 4466137"/>
                <a:gd name="connsiteY311" fmla="*/ 2385423 h 5574026"/>
                <a:gd name="connsiteX312" fmla="*/ 2755902 w 4466137"/>
                <a:gd name="connsiteY312" fmla="*/ 1973631 h 5574026"/>
                <a:gd name="connsiteX313" fmla="*/ 2633478 w 4466137"/>
                <a:gd name="connsiteY313" fmla="*/ 1901288 h 5574026"/>
                <a:gd name="connsiteX314" fmla="*/ 2438711 w 4466137"/>
                <a:gd name="connsiteY314" fmla="*/ 1702817 h 5574026"/>
                <a:gd name="connsiteX315" fmla="*/ 2388629 w 4466137"/>
                <a:gd name="connsiteY315" fmla="*/ 1650879 h 5574026"/>
                <a:gd name="connsiteX316" fmla="*/ 2357094 w 4466137"/>
                <a:gd name="connsiteY316" fmla="*/ 1621200 h 5574026"/>
                <a:gd name="connsiteX317" fmla="*/ 2271768 w 4466137"/>
                <a:gd name="connsiteY317" fmla="*/ 1556277 h 5574026"/>
                <a:gd name="connsiteX318" fmla="*/ 2238379 w 4466137"/>
                <a:gd name="connsiteY318" fmla="*/ 1558133 h 5574026"/>
                <a:gd name="connsiteX319" fmla="*/ 2127084 w 4466137"/>
                <a:gd name="connsiteY319" fmla="*/ 1559987 h 5574026"/>
                <a:gd name="connsiteX320" fmla="*/ 1566899 w 4466137"/>
                <a:gd name="connsiteY320" fmla="*/ 1266910 h 5574026"/>
                <a:gd name="connsiteX321" fmla="*/ 847191 w 4466137"/>
                <a:gd name="connsiteY321" fmla="*/ 984962 h 5574026"/>
                <a:gd name="connsiteX322" fmla="*/ 791544 w 4466137"/>
                <a:gd name="connsiteY322" fmla="*/ 964559 h 5574026"/>
                <a:gd name="connsiteX323" fmla="*/ 806383 w 4466137"/>
                <a:gd name="connsiteY323" fmla="*/ 593575 h 5574026"/>
                <a:gd name="connsiteX324" fmla="*/ 921388 w 4466137"/>
                <a:gd name="connsiteY324" fmla="*/ 510103 h 5574026"/>
                <a:gd name="connsiteX325" fmla="*/ 1266402 w 4466137"/>
                <a:gd name="connsiteY325" fmla="*/ 651076 h 5574026"/>
                <a:gd name="connsiteX326" fmla="*/ 2935829 w 4466137"/>
                <a:gd name="connsiteY326" fmla="*/ 1634184 h 5574026"/>
                <a:gd name="connsiteX327" fmla="*/ 3896676 w 4466137"/>
                <a:gd name="connsiteY327" fmla="*/ 2517121 h 5574026"/>
                <a:gd name="connsiteX328" fmla="*/ 3918935 w 4466137"/>
                <a:gd name="connsiteY328" fmla="*/ 2552365 h 5574026"/>
                <a:gd name="connsiteX329" fmla="*/ 3935630 w 4466137"/>
                <a:gd name="connsiteY329" fmla="*/ 2539380 h 5574026"/>
                <a:gd name="connsiteX330" fmla="*/ 3872563 w 4466137"/>
                <a:gd name="connsiteY330" fmla="*/ 2454054 h 5574026"/>
                <a:gd name="connsiteX331" fmla="*/ 2707675 w 4466137"/>
                <a:gd name="connsiteY331" fmla="*/ 1396754 h 5574026"/>
                <a:gd name="connsiteX332" fmla="*/ 1234870 w 4466137"/>
                <a:gd name="connsiteY332" fmla="*/ 537927 h 5574026"/>
                <a:gd name="connsiteX333" fmla="*/ 745172 w 4466137"/>
                <a:gd name="connsiteY333" fmla="*/ 332031 h 5574026"/>
                <a:gd name="connsiteX334" fmla="*/ 563390 w 4466137"/>
                <a:gd name="connsiteY334" fmla="*/ 421067 h 5574026"/>
                <a:gd name="connsiteX335" fmla="*/ 478063 w 4466137"/>
                <a:gd name="connsiteY335" fmla="*/ 478570 h 5574026"/>
                <a:gd name="connsiteX336" fmla="*/ 409430 w 4466137"/>
                <a:gd name="connsiteY336" fmla="*/ 471149 h 5574026"/>
                <a:gd name="connsiteX337" fmla="*/ 329670 w 4466137"/>
                <a:gd name="connsiteY337" fmla="*/ 333887 h 5574026"/>
                <a:gd name="connsiteX338" fmla="*/ 396447 w 4466137"/>
                <a:gd name="connsiteY338" fmla="*/ 113151 h 5574026"/>
                <a:gd name="connsiteX339" fmla="*/ 429835 w 4466137"/>
                <a:gd name="connsiteY339" fmla="*/ 20405 h 5574026"/>
                <a:gd name="connsiteX340" fmla="*/ 732189 w 4466137"/>
                <a:gd name="connsiteY340" fmla="*/ 0 h 5574026"/>
                <a:gd name="connsiteX341" fmla="*/ 761866 w 4466137"/>
                <a:gd name="connsiteY341" fmla="*/ 14839 h 5574026"/>
                <a:gd name="connsiteX342" fmla="*/ 1270115 w 4466137"/>
                <a:gd name="connsiteY342" fmla="*/ 332031 h 5574026"/>
                <a:gd name="connsiteX343" fmla="*/ 2887602 w 4466137"/>
                <a:gd name="connsiteY343" fmla="*/ 1361509 h 5574026"/>
                <a:gd name="connsiteX344" fmla="*/ 3141727 w 4466137"/>
                <a:gd name="connsiteY344" fmla="*/ 1552567 h 5574026"/>
                <a:gd name="connsiteX345" fmla="*/ 3097209 w 4466137"/>
                <a:gd name="connsiteY345" fmla="*/ 1530308 h 5574026"/>
                <a:gd name="connsiteX346" fmla="*/ 1691181 w 4466137"/>
                <a:gd name="connsiteY346" fmla="*/ 608412 h 5574026"/>
                <a:gd name="connsiteX347" fmla="*/ 811949 w 4466137"/>
                <a:gd name="connsiteY347" fmla="*/ 131698 h 5574026"/>
                <a:gd name="connsiteX348" fmla="*/ 602345 w 4466137"/>
                <a:gd name="connsiteY348" fmla="*/ 64923 h 5574026"/>
                <a:gd name="connsiteX349" fmla="*/ 518872 w 4466137"/>
                <a:gd name="connsiteY349" fmla="*/ 20405 h 5574026"/>
                <a:gd name="connsiteX350" fmla="*/ 732189 w 4466137"/>
                <a:gd name="connsiteY350" fmla="*/ 0 h 5574026"/>
                <a:gd name="connsiteX0" fmla="*/ 363418 w 4462324"/>
                <a:gd name="connsiteY0" fmla="*/ 5162464 h 5574026"/>
                <a:gd name="connsiteX1" fmla="*/ 424167 w 4462324"/>
                <a:gd name="connsiteY1" fmla="*/ 5208606 h 5574026"/>
                <a:gd name="connsiteX2" fmla="*/ 576270 w 4462324"/>
                <a:gd name="connsiteY2" fmla="*/ 5344014 h 5574026"/>
                <a:gd name="connsiteX3" fmla="*/ 670872 w 4462324"/>
                <a:gd name="connsiteY3" fmla="*/ 5416357 h 5574026"/>
                <a:gd name="connsiteX4" fmla="*/ 665306 w 4462324"/>
                <a:gd name="connsiteY4" fmla="*/ 5429340 h 5574026"/>
                <a:gd name="connsiteX5" fmla="*/ 617080 w 4462324"/>
                <a:gd name="connsiteY5" fmla="*/ 5414503 h 5574026"/>
                <a:gd name="connsiteX6" fmla="*/ 396344 w 4462324"/>
                <a:gd name="connsiteY6" fmla="*/ 5412647 h 5574026"/>
                <a:gd name="connsiteX7" fmla="*/ 214561 w 4462324"/>
                <a:gd name="connsiteY7" fmla="*/ 5538781 h 5574026"/>
                <a:gd name="connsiteX8" fmla="*/ 151494 w 4462324"/>
                <a:gd name="connsiteY8" fmla="*/ 5574026 h 5574026"/>
                <a:gd name="connsiteX9" fmla="*/ 138509 w 4462324"/>
                <a:gd name="connsiteY9" fmla="*/ 5562896 h 5574026"/>
                <a:gd name="connsiteX10" fmla="*/ 244240 w 4462324"/>
                <a:gd name="connsiteY10" fmla="*/ 5416357 h 5574026"/>
                <a:gd name="connsiteX11" fmla="*/ 238674 w 4462324"/>
                <a:gd name="connsiteY11" fmla="*/ 5410791 h 5574026"/>
                <a:gd name="connsiteX12" fmla="*/ 101410 w 4462324"/>
                <a:gd name="connsiteY12" fmla="*/ 5509102 h 5574026"/>
                <a:gd name="connsiteX13" fmla="*/ 88427 w 4462324"/>
                <a:gd name="connsiteY13" fmla="*/ 5497973 h 5574026"/>
                <a:gd name="connsiteX14" fmla="*/ 99556 w 4462324"/>
                <a:gd name="connsiteY14" fmla="*/ 5464584 h 5574026"/>
                <a:gd name="connsiteX15" fmla="*/ 259079 w 4462324"/>
                <a:gd name="connsiteY15" fmla="*/ 5249414 h 5574026"/>
                <a:gd name="connsiteX16" fmla="*/ 299888 w 4462324"/>
                <a:gd name="connsiteY16" fmla="*/ 5201186 h 5574026"/>
                <a:gd name="connsiteX17" fmla="*/ 363418 w 4462324"/>
                <a:gd name="connsiteY17" fmla="*/ 5162464 h 5574026"/>
                <a:gd name="connsiteX18" fmla="*/ 639337 w 4462324"/>
                <a:gd name="connsiteY18" fmla="*/ 5104730 h 5574026"/>
                <a:gd name="connsiteX19" fmla="*/ 719097 w 4462324"/>
                <a:gd name="connsiteY19" fmla="*/ 5232721 h 5574026"/>
                <a:gd name="connsiteX20" fmla="*/ 600383 w 4462324"/>
                <a:gd name="connsiteY20" fmla="*/ 5227155 h 5574026"/>
                <a:gd name="connsiteX21" fmla="*/ 591109 w 4462324"/>
                <a:gd name="connsiteY21" fmla="*/ 5171507 h 5574026"/>
                <a:gd name="connsiteX22" fmla="*/ 639337 w 4462324"/>
                <a:gd name="connsiteY22" fmla="*/ 5104730 h 5574026"/>
                <a:gd name="connsiteX23" fmla="*/ 327711 w 4462324"/>
                <a:gd name="connsiteY23" fmla="*/ 4909965 h 5574026"/>
                <a:gd name="connsiteX24" fmla="*/ 372229 w 4462324"/>
                <a:gd name="connsiteY24" fmla="*/ 5047229 h 5574026"/>
                <a:gd name="connsiteX25" fmla="*/ 355536 w 4462324"/>
                <a:gd name="connsiteY25" fmla="*/ 5088037 h 5574026"/>
                <a:gd name="connsiteX26" fmla="*/ 196010 w 4462324"/>
                <a:gd name="connsiteY26" fmla="*/ 5253126 h 5574026"/>
                <a:gd name="connsiteX27" fmla="*/ 81005 w 4462324"/>
                <a:gd name="connsiteY27" fmla="*/ 5358855 h 5574026"/>
                <a:gd name="connsiteX28" fmla="*/ 68022 w 4462324"/>
                <a:gd name="connsiteY28" fmla="*/ 5347726 h 5574026"/>
                <a:gd name="connsiteX29" fmla="*/ 207142 w 4462324"/>
                <a:gd name="connsiteY29" fmla="*/ 5149249 h 5574026"/>
                <a:gd name="connsiteX30" fmla="*/ 327711 w 4462324"/>
                <a:gd name="connsiteY30" fmla="*/ 4909965 h 5574026"/>
                <a:gd name="connsiteX31" fmla="*/ 481670 w 4462324"/>
                <a:gd name="connsiteY31" fmla="*/ 4783830 h 5574026"/>
                <a:gd name="connsiteX32" fmla="*/ 472395 w 4462324"/>
                <a:gd name="connsiteY32" fmla="*/ 4865447 h 5574026"/>
                <a:gd name="connsiteX33" fmla="*/ 535462 w 4462324"/>
                <a:gd name="connsiteY33" fmla="*/ 4935934 h 5574026"/>
                <a:gd name="connsiteX34" fmla="*/ 702405 w 4462324"/>
                <a:gd name="connsiteY34" fmla="*/ 4919238 h 5574026"/>
                <a:gd name="connsiteX35" fmla="*/ 798860 w 4462324"/>
                <a:gd name="connsiteY35" fmla="*/ 4935934 h 5574026"/>
                <a:gd name="connsiteX36" fmla="*/ 713534 w 4462324"/>
                <a:gd name="connsiteY36" fmla="*/ 4999001 h 5574026"/>
                <a:gd name="connsiteX37" fmla="*/ 568851 w 4462324"/>
                <a:gd name="connsiteY37" fmla="*/ 4986015 h 5574026"/>
                <a:gd name="connsiteX38" fmla="*/ 568851 w 4462324"/>
                <a:gd name="connsiteY38" fmla="*/ 5108442 h 5574026"/>
                <a:gd name="connsiteX39" fmla="*/ 550302 w 4462324"/>
                <a:gd name="connsiteY39" fmla="*/ 5167797 h 5574026"/>
                <a:gd name="connsiteX40" fmla="*/ 479815 w 4462324"/>
                <a:gd name="connsiteY40" fmla="*/ 5173363 h 5574026"/>
                <a:gd name="connsiteX41" fmla="*/ 427877 w 4462324"/>
                <a:gd name="connsiteY41" fmla="*/ 5049083 h 5574026"/>
                <a:gd name="connsiteX42" fmla="*/ 375939 w 4462324"/>
                <a:gd name="connsiteY42" fmla="*/ 4900689 h 5574026"/>
                <a:gd name="connsiteX43" fmla="*/ 420457 w 4462324"/>
                <a:gd name="connsiteY43" fmla="*/ 4794960 h 5574026"/>
                <a:gd name="connsiteX44" fmla="*/ 481670 w 4462324"/>
                <a:gd name="connsiteY44" fmla="*/ 4783830 h 5574026"/>
                <a:gd name="connsiteX45" fmla="*/ 528042 w 4462324"/>
                <a:gd name="connsiteY45" fmla="*/ 4768991 h 5574026"/>
                <a:gd name="connsiteX46" fmla="*/ 596674 w 4462324"/>
                <a:gd name="connsiteY46" fmla="*/ 4824639 h 5574026"/>
                <a:gd name="connsiteX47" fmla="*/ 600383 w 4462324"/>
                <a:gd name="connsiteY47" fmla="*/ 4887706 h 5574026"/>
                <a:gd name="connsiteX48" fmla="*/ 539172 w 4462324"/>
                <a:gd name="connsiteY48" fmla="*/ 4895125 h 5574026"/>
                <a:gd name="connsiteX49" fmla="*/ 507637 w 4462324"/>
                <a:gd name="connsiteY49" fmla="*/ 4850607 h 5574026"/>
                <a:gd name="connsiteX50" fmla="*/ 509493 w 4462324"/>
                <a:gd name="connsiteY50" fmla="*/ 4780121 h 5574026"/>
                <a:gd name="connsiteX51" fmla="*/ 528042 w 4462324"/>
                <a:gd name="connsiteY51" fmla="*/ 4768991 h 5574026"/>
                <a:gd name="connsiteX52" fmla="*/ 1258880 w 4462324"/>
                <a:gd name="connsiteY52" fmla="*/ 4759716 h 5574026"/>
                <a:gd name="connsiteX53" fmla="*/ 1032580 w 4462324"/>
                <a:gd name="connsiteY53" fmla="*/ 4937789 h 5574026"/>
                <a:gd name="connsiteX54" fmla="*/ 1258880 w 4462324"/>
                <a:gd name="connsiteY54" fmla="*/ 4759716 h 5574026"/>
                <a:gd name="connsiteX55" fmla="*/ 1373712 w 4462324"/>
                <a:gd name="connsiteY55" fmla="*/ 4757603 h 5574026"/>
                <a:gd name="connsiteX56" fmla="*/ 1405420 w 4462324"/>
                <a:gd name="connsiteY56" fmla="*/ 4765284 h 5574026"/>
                <a:gd name="connsiteX57" fmla="*/ 1429533 w 4462324"/>
                <a:gd name="connsiteY57" fmla="*/ 4796816 h 5574026"/>
                <a:gd name="connsiteX58" fmla="*/ 1409130 w 4462324"/>
                <a:gd name="connsiteY58" fmla="*/ 4828349 h 5574026"/>
                <a:gd name="connsiteX59" fmla="*/ 1075244 w 4462324"/>
                <a:gd name="connsiteY59" fmla="*/ 5086183 h 5574026"/>
                <a:gd name="connsiteX60" fmla="*/ 963949 w 4462324"/>
                <a:gd name="connsiteY60" fmla="*/ 5069488 h 5574026"/>
                <a:gd name="connsiteX61" fmla="*/ 1112343 w 4462324"/>
                <a:gd name="connsiteY61" fmla="*/ 4978598 h 5574026"/>
                <a:gd name="connsiteX62" fmla="*/ 1295981 w 4462324"/>
                <a:gd name="connsiteY62" fmla="*/ 4807946 h 5574026"/>
                <a:gd name="connsiteX63" fmla="*/ 1373712 w 4462324"/>
                <a:gd name="connsiteY63" fmla="*/ 4757603 h 5574026"/>
                <a:gd name="connsiteX64" fmla="*/ 1153148 w 4462324"/>
                <a:gd name="connsiteY64" fmla="*/ 4585353 h 5574026"/>
                <a:gd name="connsiteX65" fmla="*/ 1167988 w 4462324"/>
                <a:gd name="connsiteY65" fmla="*/ 4607612 h 5574026"/>
                <a:gd name="connsiteX66" fmla="*/ 1036290 w 4462324"/>
                <a:gd name="connsiteY66" fmla="*/ 4700358 h 5574026"/>
                <a:gd name="connsiteX67" fmla="*/ 1025160 w 4462324"/>
                <a:gd name="connsiteY67" fmla="*/ 4685519 h 5574026"/>
                <a:gd name="connsiteX68" fmla="*/ 1153148 w 4462324"/>
                <a:gd name="connsiteY68" fmla="*/ 4585353 h 5574026"/>
                <a:gd name="connsiteX69" fmla="*/ 1253315 w 4462324"/>
                <a:gd name="connsiteY69" fmla="*/ 4555676 h 5574026"/>
                <a:gd name="connsiteX70" fmla="*/ 1355335 w 4462324"/>
                <a:gd name="connsiteY70" fmla="*/ 4652132 h 5574026"/>
                <a:gd name="connsiteX71" fmla="*/ 1208797 w 4462324"/>
                <a:gd name="connsiteY71" fmla="*/ 4705924 h 5574026"/>
                <a:gd name="connsiteX72" fmla="*/ 975077 w 4462324"/>
                <a:gd name="connsiteY72" fmla="*/ 4947063 h 5574026"/>
                <a:gd name="connsiteX73" fmla="*/ 965802 w 4462324"/>
                <a:gd name="connsiteY73" fmla="*/ 4971178 h 5574026"/>
                <a:gd name="connsiteX74" fmla="*/ 910154 w 4462324"/>
                <a:gd name="connsiteY74" fmla="*/ 5023116 h 5574026"/>
                <a:gd name="connsiteX75" fmla="*/ 858218 w 4462324"/>
                <a:gd name="connsiteY75" fmla="*/ 4947063 h 5574026"/>
                <a:gd name="connsiteX76" fmla="*/ 904590 w 4462324"/>
                <a:gd name="connsiteY76" fmla="*/ 4874722 h 5574026"/>
                <a:gd name="connsiteX77" fmla="*/ 1180974 w 4462324"/>
                <a:gd name="connsiteY77" fmla="*/ 4663262 h 5574026"/>
                <a:gd name="connsiteX78" fmla="*/ 1231056 w 4462324"/>
                <a:gd name="connsiteY78" fmla="*/ 4626163 h 5574026"/>
                <a:gd name="connsiteX79" fmla="*/ 1253315 w 4462324"/>
                <a:gd name="connsiteY79" fmla="*/ 4555676 h 5574026"/>
                <a:gd name="connsiteX80" fmla="*/ 1662093 w 4462324"/>
                <a:gd name="connsiteY80" fmla="*/ 4482176 h 5574026"/>
                <a:gd name="connsiteX81" fmla="*/ 1711480 w 4462324"/>
                <a:gd name="connsiteY81" fmla="*/ 4509303 h 5574026"/>
                <a:gd name="connsiteX82" fmla="*/ 1715190 w 4462324"/>
                <a:gd name="connsiteY82" fmla="*/ 4561241 h 5574026"/>
                <a:gd name="connsiteX83" fmla="*/ 1696641 w 4462324"/>
                <a:gd name="connsiteY83" fmla="*/ 4563097 h 5574026"/>
                <a:gd name="connsiteX84" fmla="*/ 1689221 w 4462324"/>
                <a:gd name="connsiteY84" fmla="*/ 4524143 h 5574026"/>
                <a:gd name="connsiteX85" fmla="*/ 1678092 w 4462324"/>
                <a:gd name="connsiteY85" fmla="*/ 4520433 h 5574026"/>
                <a:gd name="connsiteX86" fmla="*/ 1529698 w 4462324"/>
                <a:gd name="connsiteY86" fmla="*/ 4707781 h 5574026"/>
                <a:gd name="connsiteX87" fmla="*/ 1485180 w 4462324"/>
                <a:gd name="connsiteY87" fmla="*/ 4748589 h 5574026"/>
                <a:gd name="connsiteX88" fmla="*/ 1427676 w 4462324"/>
                <a:gd name="connsiteY88" fmla="*/ 4711491 h 5574026"/>
                <a:gd name="connsiteX89" fmla="*/ 1436952 w 4462324"/>
                <a:gd name="connsiteY89" fmla="*/ 4676246 h 5574026"/>
                <a:gd name="connsiteX90" fmla="*/ 1600185 w 4462324"/>
                <a:gd name="connsiteY90" fmla="*/ 4514869 h 5574026"/>
                <a:gd name="connsiteX91" fmla="*/ 1662093 w 4462324"/>
                <a:gd name="connsiteY91" fmla="*/ 4482176 h 5574026"/>
                <a:gd name="connsiteX92" fmla="*/ 980643 w 4462324"/>
                <a:gd name="connsiteY92" fmla="*/ 4370185 h 5574026"/>
                <a:gd name="connsiteX93" fmla="*/ 999192 w 4462324"/>
                <a:gd name="connsiteY93" fmla="*/ 4383169 h 5574026"/>
                <a:gd name="connsiteX94" fmla="*/ 809990 w 4462324"/>
                <a:gd name="connsiteY94" fmla="*/ 4672538 h 5574026"/>
                <a:gd name="connsiteX95" fmla="*/ 789585 w 4462324"/>
                <a:gd name="connsiteY95" fmla="*/ 4657697 h 5574026"/>
                <a:gd name="connsiteX96" fmla="*/ 980643 w 4462324"/>
                <a:gd name="connsiteY96" fmla="*/ 4370185 h 5574026"/>
                <a:gd name="connsiteX97" fmla="*/ 1257024 w 4462324"/>
                <a:gd name="connsiteY97" fmla="*/ 4229209 h 5574026"/>
                <a:gd name="connsiteX98" fmla="*/ 1199523 w 4462324"/>
                <a:gd name="connsiteY98" fmla="*/ 4275583 h 5574026"/>
                <a:gd name="connsiteX99" fmla="*/ 1210652 w 4462324"/>
                <a:gd name="connsiteY99" fmla="*/ 4295988 h 5574026"/>
                <a:gd name="connsiteX100" fmla="*/ 1211987 w 4462324"/>
                <a:gd name="connsiteY100" fmla="*/ 4295149 h 5574026"/>
                <a:gd name="connsiteX101" fmla="*/ 1204856 w 4462324"/>
                <a:gd name="connsiteY101" fmla="*/ 4283698 h 5574026"/>
                <a:gd name="connsiteX102" fmla="*/ 1201379 w 4462324"/>
                <a:gd name="connsiteY102" fmla="*/ 4275584 h 5574026"/>
                <a:gd name="connsiteX103" fmla="*/ 1257703 w 4462324"/>
                <a:gd name="connsiteY103" fmla="*/ 4230159 h 5574026"/>
                <a:gd name="connsiteX104" fmla="*/ 1257024 w 4462324"/>
                <a:gd name="connsiteY104" fmla="*/ 4229209 h 5574026"/>
                <a:gd name="connsiteX105" fmla="*/ 1104921 w 4462324"/>
                <a:gd name="connsiteY105" fmla="*/ 4208806 h 5574026"/>
                <a:gd name="connsiteX106" fmla="*/ 1121615 w 4462324"/>
                <a:gd name="connsiteY106" fmla="*/ 4219936 h 5574026"/>
                <a:gd name="connsiteX107" fmla="*/ 1071532 w 4462324"/>
                <a:gd name="connsiteY107" fmla="*/ 4301552 h 5574026"/>
                <a:gd name="connsiteX108" fmla="*/ 1049273 w 4462324"/>
                <a:gd name="connsiteY108" fmla="*/ 4286713 h 5574026"/>
                <a:gd name="connsiteX109" fmla="*/ 1104921 w 4462324"/>
                <a:gd name="connsiteY109" fmla="*/ 4208806 h 5574026"/>
                <a:gd name="connsiteX110" fmla="*/ 919894 w 4462324"/>
                <a:gd name="connsiteY110" fmla="*/ 4205095 h 5574026"/>
                <a:gd name="connsiteX111" fmla="*/ 975077 w 4462324"/>
                <a:gd name="connsiteY111" fmla="*/ 4212516 h 5574026"/>
                <a:gd name="connsiteX112" fmla="*/ 993626 w 4462324"/>
                <a:gd name="connsiteY112" fmla="*/ 4275583 h 5574026"/>
                <a:gd name="connsiteX113" fmla="*/ 878621 w 4462324"/>
                <a:gd name="connsiteY113" fmla="*/ 4396152 h 5574026"/>
                <a:gd name="connsiteX114" fmla="*/ 685709 w 4462324"/>
                <a:gd name="connsiteY114" fmla="*/ 4778265 h 5574026"/>
                <a:gd name="connsiteX115" fmla="*/ 683855 w 4462324"/>
                <a:gd name="connsiteY115" fmla="*/ 4793104 h 5574026"/>
                <a:gd name="connsiteX116" fmla="*/ 678290 w 4462324"/>
                <a:gd name="connsiteY116" fmla="*/ 4806088 h 5574026"/>
                <a:gd name="connsiteX117" fmla="*/ 578124 w 4462324"/>
                <a:gd name="connsiteY117" fmla="*/ 4744876 h 5574026"/>
                <a:gd name="connsiteX118" fmla="*/ 531752 w 4462324"/>
                <a:gd name="connsiteY118" fmla="*/ 4728183 h 5574026"/>
                <a:gd name="connsiteX119" fmla="*/ 537316 w 4462324"/>
                <a:gd name="connsiteY119" fmla="*/ 4687375 h 5574026"/>
                <a:gd name="connsiteX120" fmla="*/ 611512 w 4462324"/>
                <a:gd name="connsiteY120" fmla="*/ 4598339 h 5574026"/>
                <a:gd name="connsiteX121" fmla="*/ 817410 w 4462324"/>
                <a:gd name="connsiteY121" fmla="*/ 4307116 h 5574026"/>
                <a:gd name="connsiteX122" fmla="*/ 873057 w 4462324"/>
                <a:gd name="connsiteY122" fmla="*/ 4231065 h 5574026"/>
                <a:gd name="connsiteX123" fmla="*/ 919894 w 4462324"/>
                <a:gd name="connsiteY123" fmla="*/ 4205095 h 5574026"/>
                <a:gd name="connsiteX124" fmla="*/ 1906247 w 4462324"/>
                <a:gd name="connsiteY124" fmla="*/ 4193966 h 5574026"/>
                <a:gd name="connsiteX125" fmla="*/ 1906247 w 4462324"/>
                <a:gd name="connsiteY125" fmla="*/ 4234775 h 5574026"/>
                <a:gd name="connsiteX126" fmla="*/ 1794952 w 4462324"/>
                <a:gd name="connsiteY126" fmla="*/ 4373893 h 5574026"/>
                <a:gd name="connsiteX127" fmla="*/ 1770837 w 4462324"/>
                <a:gd name="connsiteY127" fmla="*/ 4444382 h 5574026"/>
                <a:gd name="connsiteX128" fmla="*/ 1776403 w 4462324"/>
                <a:gd name="connsiteY128" fmla="*/ 4464785 h 5574026"/>
                <a:gd name="connsiteX129" fmla="*/ 1728173 w 4462324"/>
                <a:gd name="connsiteY129" fmla="*/ 4444382 h 5574026"/>
                <a:gd name="connsiteX130" fmla="*/ 1728173 w 4462324"/>
                <a:gd name="connsiteY130" fmla="*/ 4403573 h 5574026"/>
                <a:gd name="connsiteX131" fmla="*/ 1865437 w 4462324"/>
                <a:gd name="connsiteY131" fmla="*/ 4206950 h 5574026"/>
                <a:gd name="connsiteX132" fmla="*/ 1906247 w 4462324"/>
                <a:gd name="connsiteY132" fmla="*/ 4193966 h 5574026"/>
                <a:gd name="connsiteX133" fmla="*/ 544736 w 4462324"/>
                <a:gd name="connsiteY133" fmla="*/ 4193966 h 5574026"/>
                <a:gd name="connsiteX134" fmla="*/ 631918 w 4462324"/>
                <a:gd name="connsiteY134" fmla="*/ 4223645 h 5574026"/>
                <a:gd name="connsiteX135" fmla="*/ 605949 w 4462324"/>
                <a:gd name="connsiteY135" fmla="*/ 4310827 h 5574026"/>
                <a:gd name="connsiteX136" fmla="*/ 505784 w 4462324"/>
                <a:gd name="connsiteY136" fmla="*/ 4444381 h 5574026"/>
                <a:gd name="connsiteX137" fmla="*/ 516913 w 4462324"/>
                <a:gd name="connsiteY137" fmla="*/ 4583499 h 5574026"/>
                <a:gd name="connsiteX138" fmla="*/ 531752 w 4462324"/>
                <a:gd name="connsiteY138" fmla="*/ 4620597 h 5574026"/>
                <a:gd name="connsiteX139" fmla="*/ 472395 w 4462324"/>
                <a:gd name="connsiteY139" fmla="*/ 4642856 h 5574026"/>
                <a:gd name="connsiteX140" fmla="*/ 446426 w 4462324"/>
                <a:gd name="connsiteY140" fmla="*/ 4750441 h 5574026"/>
                <a:gd name="connsiteX141" fmla="*/ 424167 w 4462324"/>
                <a:gd name="connsiteY141" fmla="*/ 4752295 h 5574026"/>
                <a:gd name="connsiteX142" fmla="*/ 400052 w 4462324"/>
                <a:gd name="connsiteY142" fmla="*/ 4657695 h 5574026"/>
                <a:gd name="connsiteX143" fmla="*/ 433441 w 4462324"/>
                <a:gd name="connsiteY143" fmla="*/ 4490753 h 5574026"/>
                <a:gd name="connsiteX144" fmla="*/ 468685 w 4462324"/>
                <a:gd name="connsiteY144" fmla="*/ 4344214 h 5574026"/>
                <a:gd name="connsiteX145" fmla="*/ 490944 w 4462324"/>
                <a:gd name="connsiteY145" fmla="*/ 4231065 h 5574026"/>
                <a:gd name="connsiteX146" fmla="*/ 544736 w 4462324"/>
                <a:gd name="connsiteY146" fmla="*/ 4193966 h 5574026"/>
                <a:gd name="connsiteX147" fmla="*/ 990149 w 4462324"/>
                <a:gd name="connsiteY147" fmla="*/ 4130668 h 5574026"/>
                <a:gd name="connsiteX148" fmla="*/ 1047419 w 4462324"/>
                <a:gd name="connsiteY148" fmla="*/ 4149449 h 5574026"/>
                <a:gd name="connsiteX149" fmla="*/ 1058548 w 4462324"/>
                <a:gd name="connsiteY149" fmla="*/ 4190259 h 5574026"/>
                <a:gd name="connsiteX150" fmla="*/ 1023306 w 4462324"/>
                <a:gd name="connsiteY150" fmla="*/ 4199533 h 5574026"/>
                <a:gd name="connsiteX151" fmla="*/ 928704 w 4462324"/>
                <a:gd name="connsiteY151" fmla="*/ 4160578 h 5574026"/>
                <a:gd name="connsiteX152" fmla="*/ 990149 w 4462324"/>
                <a:gd name="connsiteY152" fmla="*/ 4130668 h 5574026"/>
                <a:gd name="connsiteX153" fmla="*/ 1626154 w 4462324"/>
                <a:gd name="connsiteY153" fmla="*/ 4129045 h 5574026"/>
                <a:gd name="connsiteX154" fmla="*/ 1633574 w 4462324"/>
                <a:gd name="connsiteY154" fmla="*/ 4301553 h 5574026"/>
                <a:gd name="connsiteX155" fmla="*/ 1500020 w 4462324"/>
                <a:gd name="connsiteY155" fmla="*/ 4410993 h 5574026"/>
                <a:gd name="connsiteX156" fmla="*/ 1346061 w 4462324"/>
                <a:gd name="connsiteY156" fmla="*/ 4525997 h 5574026"/>
                <a:gd name="connsiteX157" fmla="*/ 1396144 w 4462324"/>
                <a:gd name="connsiteY157" fmla="*/ 4572371 h 5574026"/>
                <a:gd name="connsiteX158" fmla="*/ 1435097 w 4462324"/>
                <a:gd name="connsiteY158" fmla="*/ 4500029 h 5574026"/>
                <a:gd name="connsiteX159" fmla="*/ 1453646 w 4462324"/>
                <a:gd name="connsiteY159" fmla="*/ 4505594 h 5574026"/>
                <a:gd name="connsiteX160" fmla="*/ 1436953 w 4462324"/>
                <a:gd name="connsiteY160" fmla="*/ 4563096 h 5574026"/>
                <a:gd name="connsiteX161" fmla="*/ 1373885 w 4462324"/>
                <a:gd name="connsiteY161" fmla="*/ 4581645 h 5574026"/>
                <a:gd name="connsiteX162" fmla="*/ 1260734 w 4462324"/>
                <a:gd name="connsiteY162" fmla="*/ 4509304 h 5574026"/>
                <a:gd name="connsiteX163" fmla="*/ 1626154 w 4462324"/>
                <a:gd name="connsiteY163" fmla="*/ 4129045 h 5574026"/>
                <a:gd name="connsiteX164" fmla="*/ 1579783 w 4462324"/>
                <a:gd name="connsiteY164" fmla="*/ 4101221 h 5574026"/>
                <a:gd name="connsiteX165" fmla="*/ 1310818 w 4462324"/>
                <a:gd name="connsiteY165" fmla="*/ 4422123 h 5574026"/>
                <a:gd name="connsiteX166" fmla="*/ 1579783 w 4462324"/>
                <a:gd name="connsiteY166" fmla="*/ 4101221 h 5574026"/>
                <a:gd name="connsiteX167" fmla="*/ 2010123 w 4462324"/>
                <a:gd name="connsiteY167" fmla="*/ 4082671 h 5574026"/>
                <a:gd name="connsiteX168" fmla="*/ 1969315 w 4462324"/>
                <a:gd name="connsiteY168" fmla="*/ 4190257 h 5574026"/>
                <a:gd name="connsiteX169" fmla="*/ 2010123 w 4462324"/>
                <a:gd name="connsiteY169" fmla="*/ 4082671 h 5574026"/>
                <a:gd name="connsiteX170" fmla="*/ 1028909 w 4462324"/>
                <a:gd name="connsiteY170" fmla="*/ 4061061 h 5574026"/>
                <a:gd name="connsiteX171" fmla="*/ 1015887 w 4462324"/>
                <a:gd name="connsiteY171" fmla="*/ 4077106 h 5574026"/>
                <a:gd name="connsiteX172" fmla="*/ 1010321 w 4462324"/>
                <a:gd name="connsiteY172" fmla="*/ 4075252 h 5574026"/>
                <a:gd name="connsiteX173" fmla="*/ 1028909 w 4462324"/>
                <a:gd name="connsiteY173" fmla="*/ 4061061 h 5574026"/>
                <a:gd name="connsiteX174" fmla="*/ 1475904 w 4462324"/>
                <a:gd name="connsiteY174" fmla="*/ 3882340 h 5574026"/>
                <a:gd name="connsiteX175" fmla="*/ 1587199 w 4462324"/>
                <a:gd name="connsiteY175" fmla="*/ 3984362 h 5574026"/>
                <a:gd name="connsiteX176" fmla="*/ 1581636 w 4462324"/>
                <a:gd name="connsiteY176" fmla="*/ 3991779 h 5574026"/>
                <a:gd name="connsiteX177" fmla="*/ 1514859 w 4462324"/>
                <a:gd name="connsiteY177" fmla="*/ 3969520 h 5574026"/>
                <a:gd name="connsiteX178" fmla="*/ 1440662 w 4462324"/>
                <a:gd name="connsiteY178" fmla="*/ 4127190 h 5574026"/>
                <a:gd name="connsiteX179" fmla="*/ 1290413 w 4462324"/>
                <a:gd name="connsiteY179" fmla="*/ 4295988 h 5574026"/>
                <a:gd name="connsiteX180" fmla="*/ 1303398 w 4462324"/>
                <a:gd name="connsiteY180" fmla="*/ 4366475 h 5574026"/>
                <a:gd name="connsiteX181" fmla="*/ 1149439 w 4462324"/>
                <a:gd name="connsiteY181" fmla="*/ 4362763 h 5574026"/>
                <a:gd name="connsiteX182" fmla="*/ 1193957 w 4462324"/>
                <a:gd name="connsiteY182" fmla="*/ 4492608 h 5574026"/>
                <a:gd name="connsiteX183" fmla="*/ 1164278 w 4462324"/>
                <a:gd name="connsiteY183" fmla="*/ 4494463 h 5574026"/>
                <a:gd name="connsiteX184" fmla="*/ 1069678 w 4462324"/>
                <a:gd name="connsiteY184" fmla="*/ 4535272 h 5574026"/>
                <a:gd name="connsiteX185" fmla="*/ 893460 w 4462324"/>
                <a:gd name="connsiteY185" fmla="*/ 4754152 h 5574026"/>
                <a:gd name="connsiteX186" fmla="*/ 798860 w 4462324"/>
                <a:gd name="connsiteY186" fmla="*/ 4807944 h 5574026"/>
                <a:gd name="connsiteX187" fmla="*/ 811844 w 4462324"/>
                <a:gd name="connsiteY187" fmla="*/ 4874723 h 5574026"/>
                <a:gd name="connsiteX188" fmla="*/ 765472 w 4462324"/>
                <a:gd name="connsiteY188" fmla="*/ 4863591 h 5574026"/>
                <a:gd name="connsiteX189" fmla="*/ 763616 w 4462324"/>
                <a:gd name="connsiteY189" fmla="*/ 4774557 h 5574026"/>
                <a:gd name="connsiteX190" fmla="*/ 826683 w 4462324"/>
                <a:gd name="connsiteY190" fmla="*/ 4726329 h 5574026"/>
                <a:gd name="connsiteX191" fmla="*/ 965803 w 4462324"/>
                <a:gd name="connsiteY191" fmla="*/ 4537128 h 5574026"/>
                <a:gd name="connsiteX192" fmla="*/ 1047419 w 4462324"/>
                <a:gd name="connsiteY192" fmla="*/ 4390588 h 5574026"/>
                <a:gd name="connsiteX193" fmla="*/ 1108631 w 4462324"/>
                <a:gd name="connsiteY193" fmla="*/ 4336796 h 5574026"/>
                <a:gd name="connsiteX194" fmla="*/ 1136455 w 4462324"/>
                <a:gd name="connsiteY194" fmla="*/ 4314537 h 5574026"/>
                <a:gd name="connsiteX195" fmla="*/ 1372029 w 4462324"/>
                <a:gd name="connsiteY195" fmla="*/ 4104931 h 5574026"/>
                <a:gd name="connsiteX196" fmla="*/ 1394288 w 4462324"/>
                <a:gd name="connsiteY196" fmla="*/ 4071542 h 5574026"/>
                <a:gd name="connsiteX197" fmla="*/ 1475904 w 4462324"/>
                <a:gd name="connsiteY197" fmla="*/ 3882340 h 5574026"/>
                <a:gd name="connsiteX198" fmla="*/ 1885379 w 4462324"/>
                <a:gd name="connsiteY198" fmla="*/ 3837358 h 5574026"/>
                <a:gd name="connsiteX199" fmla="*/ 1922941 w 4462324"/>
                <a:gd name="connsiteY199" fmla="*/ 3867501 h 5574026"/>
                <a:gd name="connsiteX200" fmla="*/ 1768984 w 4462324"/>
                <a:gd name="connsiteY200" fmla="*/ 4075252 h 5574026"/>
                <a:gd name="connsiteX201" fmla="*/ 1785677 w 4462324"/>
                <a:gd name="connsiteY201" fmla="*/ 4145739 h 5574026"/>
                <a:gd name="connsiteX202" fmla="*/ 1776403 w 4462324"/>
                <a:gd name="connsiteY202" fmla="*/ 4158722 h 5574026"/>
                <a:gd name="connsiteX203" fmla="*/ 1718900 w 4462324"/>
                <a:gd name="connsiteY203" fmla="*/ 4162432 h 5574026"/>
                <a:gd name="connsiteX204" fmla="*/ 1698497 w 4462324"/>
                <a:gd name="connsiteY204" fmla="*/ 4104930 h 5574026"/>
                <a:gd name="connsiteX205" fmla="*/ 1724466 w 4462324"/>
                <a:gd name="connsiteY205" fmla="*/ 4054847 h 5574026"/>
                <a:gd name="connsiteX206" fmla="*/ 1856164 w 4462324"/>
                <a:gd name="connsiteY206" fmla="*/ 3871211 h 5574026"/>
                <a:gd name="connsiteX207" fmla="*/ 1885379 w 4462324"/>
                <a:gd name="connsiteY207" fmla="*/ 3837358 h 5574026"/>
                <a:gd name="connsiteX208" fmla="*/ 759907 w 4462324"/>
                <a:gd name="connsiteY208" fmla="*/ 3834112 h 5574026"/>
                <a:gd name="connsiteX209" fmla="*/ 707969 w 4462324"/>
                <a:gd name="connsiteY209" fmla="*/ 4021460 h 5574026"/>
                <a:gd name="connsiteX210" fmla="*/ 643048 w 4462324"/>
                <a:gd name="connsiteY210" fmla="*/ 4164287 h 5574026"/>
                <a:gd name="connsiteX211" fmla="*/ 631918 w 4462324"/>
                <a:gd name="connsiteY211" fmla="*/ 4175417 h 5574026"/>
                <a:gd name="connsiteX212" fmla="*/ 561431 w 4462324"/>
                <a:gd name="connsiteY212" fmla="*/ 4143884 h 5574026"/>
                <a:gd name="connsiteX213" fmla="*/ 759907 w 4462324"/>
                <a:gd name="connsiteY213" fmla="*/ 3834112 h 5574026"/>
                <a:gd name="connsiteX214" fmla="*/ 1240099 w 4462324"/>
                <a:gd name="connsiteY214" fmla="*/ 3733020 h 5574026"/>
                <a:gd name="connsiteX215" fmla="*/ 1275575 w 4462324"/>
                <a:gd name="connsiteY215" fmla="*/ 3741367 h 5574026"/>
                <a:gd name="connsiteX216" fmla="*/ 1375739 w 4462324"/>
                <a:gd name="connsiteY216" fmla="*/ 3826693 h 5574026"/>
                <a:gd name="connsiteX217" fmla="*/ 1366465 w 4462324"/>
                <a:gd name="connsiteY217" fmla="*/ 3839676 h 5574026"/>
                <a:gd name="connsiteX218" fmla="*/ 1344206 w 4462324"/>
                <a:gd name="connsiteY218" fmla="*/ 3835967 h 5574026"/>
                <a:gd name="connsiteX219" fmla="*/ 1242185 w 4462324"/>
                <a:gd name="connsiteY219" fmla="*/ 3865645 h 5574026"/>
                <a:gd name="connsiteX220" fmla="*/ 1129036 w 4462324"/>
                <a:gd name="connsiteY220" fmla="*/ 4078962 h 5574026"/>
                <a:gd name="connsiteX221" fmla="*/ 1143875 w 4462324"/>
                <a:gd name="connsiteY221" fmla="*/ 4116060 h 5574026"/>
                <a:gd name="connsiteX222" fmla="*/ 1158715 w 4462324"/>
                <a:gd name="connsiteY222" fmla="*/ 4147593 h 5574026"/>
                <a:gd name="connsiteX223" fmla="*/ 1121616 w 4462324"/>
                <a:gd name="connsiteY223" fmla="*/ 4156869 h 5574026"/>
                <a:gd name="connsiteX224" fmla="*/ 1071534 w 4462324"/>
                <a:gd name="connsiteY224" fmla="*/ 4093801 h 5574026"/>
                <a:gd name="connsiteX225" fmla="*/ 1060403 w 4462324"/>
                <a:gd name="connsiteY225" fmla="*/ 4038154 h 5574026"/>
                <a:gd name="connsiteX226" fmla="*/ 1031885 w 4462324"/>
                <a:gd name="connsiteY226" fmla="*/ 4058789 h 5574026"/>
                <a:gd name="connsiteX227" fmla="*/ 1028909 w 4462324"/>
                <a:gd name="connsiteY227" fmla="*/ 4061061 h 5574026"/>
                <a:gd name="connsiteX228" fmla="*/ 1119762 w 4462324"/>
                <a:gd name="connsiteY228" fmla="*/ 3949118 h 5574026"/>
                <a:gd name="connsiteX229" fmla="*/ 1219928 w 4462324"/>
                <a:gd name="connsiteY229" fmla="*/ 3763626 h 5574026"/>
                <a:gd name="connsiteX230" fmla="*/ 1240099 w 4462324"/>
                <a:gd name="connsiteY230" fmla="*/ 3733020 h 5574026"/>
                <a:gd name="connsiteX231" fmla="*/ 2037946 w 4462324"/>
                <a:gd name="connsiteY231" fmla="*/ 3665316 h 5574026"/>
                <a:gd name="connsiteX232" fmla="*/ 1945200 w 4462324"/>
                <a:gd name="connsiteY232" fmla="*/ 3817419 h 5574026"/>
                <a:gd name="connsiteX233" fmla="*/ 2037946 w 4462324"/>
                <a:gd name="connsiteY233" fmla="*/ 3665316 h 5574026"/>
                <a:gd name="connsiteX234" fmla="*/ 923141 w 4462324"/>
                <a:gd name="connsiteY234" fmla="*/ 3652330 h 5574026"/>
                <a:gd name="connsiteX235" fmla="*/ 787731 w 4462324"/>
                <a:gd name="connsiteY235" fmla="*/ 3841532 h 5574026"/>
                <a:gd name="connsiteX236" fmla="*/ 923141 w 4462324"/>
                <a:gd name="connsiteY236" fmla="*/ 3652330 h 5574026"/>
                <a:gd name="connsiteX237" fmla="*/ 1722610 w 4462324"/>
                <a:gd name="connsiteY237" fmla="*/ 3626362 h 5574026"/>
                <a:gd name="connsiteX238" fmla="*/ 1728176 w 4462324"/>
                <a:gd name="connsiteY238" fmla="*/ 3706125 h 5574026"/>
                <a:gd name="connsiteX239" fmla="*/ 1616880 w 4462324"/>
                <a:gd name="connsiteY239" fmla="*/ 3817420 h 5574026"/>
                <a:gd name="connsiteX240" fmla="*/ 1596475 w 4462324"/>
                <a:gd name="connsiteY240" fmla="*/ 3923149 h 5574026"/>
                <a:gd name="connsiteX241" fmla="*/ 1574216 w 4462324"/>
                <a:gd name="connsiteY241" fmla="*/ 3819274 h 5574026"/>
                <a:gd name="connsiteX242" fmla="*/ 1689221 w 4462324"/>
                <a:gd name="connsiteY242" fmla="*/ 3670880 h 5574026"/>
                <a:gd name="connsiteX243" fmla="*/ 1722610 w 4462324"/>
                <a:gd name="connsiteY243" fmla="*/ 3626362 h 5574026"/>
                <a:gd name="connsiteX244" fmla="*/ 1523438 w 4462324"/>
                <a:gd name="connsiteY244" fmla="*/ 3463128 h 5574026"/>
                <a:gd name="connsiteX245" fmla="*/ 1535264 w 4462324"/>
                <a:gd name="connsiteY245" fmla="*/ 3464983 h 5574026"/>
                <a:gd name="connsiteX246" fmla="*/ 1574217 w 4462324"/>
                <a:gd name="connsiteY246" fmla="*/ 3559585 h 5574026"/>
                <a:gd name="connsiteX247" fmla="*/ 1550102 w 4462324"/>
                <a:gd name="connsiteY247" fmla="*/ 3607812 h 5574026"/>
                <a:gd name="connsiteX248" fmla="*/ 1505584 w 4462324"/>
                <a:gd name="connsiteY248" fmla="*/ 3646765 h 5574026"/>
                <a:gd name="connsiteX249" fmla="*/ 1490746 w 4462324"/>
                <a:gd name="connsiteY249" fmla="*/ 3631925 h 5574026"/>
                <a:gd name="connsiteX250" fmla="*/ 1538972 w 4462324"/>
                <a:gd name="connsiteY250" fmla="*/ 3600393 h 5574026"/>
                <a:gd name="connsiteX251" fmla="*/ 1527845 w 4462324"/>
                <a:gd name="connsiteY251" fmla="*/ 3585553 h 5574026"/>
                <a:gd name="connsiteX252" fmla="*/ 1323803 w 4462324"/>
                <a:gd name="connsiteY252" fmla="*/ 3733947 h 5574026"/>
                <a:gd name="connsiteX253" fmla="*/ 1338641 w 4462324"/>
                <a:gd name="connsiteY253" fmla="*/ 3648621 h 5574026"/>
                <a:gd name="connsiteX254" fmla="*/ 1481471 w 4462324"/>
                <a:gd name="connsiteY254" fmla="*/ 3490951 h 5574026"/>
                <a:gd name="connsiteX255" fmla="*/ 1507439 w 4462324"/>
                <a:gd name="connsiteY255" fmla="*/ 3466838 h 5574026"/>
                <a:gd name="connsiteX256" fmla="*/ 1523438 w 4462324"/>
                <a:gd name="connsiteY256" fmla="*/ 3463128 h 5574026"/>
                <a:gd name="connsiteX257" fmla="*/ 1909957 w 4462324"/>
                <a:gd name="connsiteY257" fmla="*/ 3446435 h 5574026"/>
                <a:gd name="connsiteX258" fmla="*/ 1802372 w 4462324"/>
                <a:gd name="connsiteY258" fmla="*/ 3639347 h 5574026"/>
                <a:gd name="connsiteX259" fmla="*/ 1778257 w 4462324"/>
                <a:gd name="connsiteY259" fmla="*/ 3587409 h 5574026"/>
                <a:gd name="connsiteX260" fmla="*/ 1909957 w 4462324"/>
                <a:gd name="connsiteY260" fmla="*/ 3446435 h 5574026"/>
                <a:gd name="connsiteX261" fmla="*/ 1694787 w 4462324"/>
                <a:gd name="connsiteY261" fmla="*/ 3333285 h 5574026"/>
                <a:gd name="connsiteX262" fmla="*/ 1652123 w 4462324"/>
                <a:gd name="connsiteY262" fmla="*/ 3413047 h 5574026"/>
                <a:gd name="connsiteX263" fmla="*/ 1602041 w 4462324"/>
                <a:gd name="connsiteY263" fmla="*/ 3494663 h 5574026"/>
                <a:gd name="connsiteX264" fmla="*/ 1694787 w 4462324"/>
                <a:gd name="connsiteY264" fmla="*/ 3333285 h 5574026"/>
                <a:gd name="connsiteX265" fmla="*/ 0 w 4462324"/>
                <a:gd name="connsiteY265" fmla="*/ 2840225 h 5574026"/>
                <a:gd name="connsiteX266" fmla="*/ 13505 w 4462324"/>
                <a:gd name="connsiteY266" fmla="*/ 2837840 h 5574026"/>
                <a:gd name="connsiteX267" fmla="*/ 0 w 4462324"/>
                <a:gd name="connsiteY267" fmla="*/ 2840225 h 5574026"/>
                <a:gd name="connsiteX268" fmla="*/ 3137913 w 4462324"/>
                <a:gd name="connsiteY268" fmla="*/ 1554418 h 5574026"/>
                <a:gd name="connsiteX269" fmla="*/ 3375343 w 4462324"/>
                <a:gd name="connsiteY269" fmla="*/ 1743620 h 5574026"/>
                <a:gd name="connsiteX270" fmla="*/ 3553415 w 4462324"/>
                <a:gd name="connsiteY270" fmla="*/ 1938386 h 5574026"/>
                <a:gd name="connsiteX271" fmla="*/ 3525590 w 4462324"/>
                <a:gd name="connsiteY271" fmla="*/ 1914271 h 5574026"/>
                <a:gd name="connsiteX272" fmla="*/ 3147189 w 4462324"/>
                <a:gd name="connsiteY272" fmla="*/ 1571114 h 5574026"/>
                <a:gd name="connsiteX273" fmla="*/ 3137913 w 4462324"/>
                <a:gd name="connsiteY273" fmla="*/ 1554418 h 5574026"/>
                <a:gd name="connsiteX274" fmla="*/ 863435 w 4462324"/>
                <a:gd name="connsiteY274" fmla="*/ 245254 h 5574026"/>
                <a:gd name="connsiteX275" fmla="*/ 873057 w 4462324"/>
                <a:gd name="connsiteY275" fmla="*/ 259687 h 5574026"/>
                <a:gd name="connsiteX276" fmla="*/ 813700 w 4462324"/>
                <a:gd name="connsiteY276" fmla="*/ 254123 h 5574026"/>
                <a:gd name="connsiteX277" fmla="*/ 737647 w 4462324"/>
                <a:gd name="connsiteY277" fmla="*/ 268963 h 5574026"/>
                <a:gd name="connsiteX278" fmla="*/ 670870 w 4462324"/>
                <a:gd name="connsiteY278" fmla="*/ 265253 h 5574026"/>
                <a:gd name="connsiteX279" fmla="*/ 596673 w 4462324"/>
                <a:gd name="connsiteY279" fmla="*/ 270817 h 5574026"/>
                <a:gd name="connsiteX280" fmla="*/ 537316 w 4462324"/>
                <a:gd name="connsiteY280" fmla="*/ 357999 h 5574026"/>
                <a:gd name="connsiteX281" fmla="*/ 455699 w 4462324"/>
                <a:gd name="connsiteY281" fmla="*/ 421066 h 5574026"/>
                <a:gd name="connsiteX282" fmla="*/ 438950 w 4462324"/>
                <a:gd name="connsiteY282" fmla="*/ 405132 h 5574026"/>
                <a:gd name="connsiteX283" fmla="*/ 439064 w 4462324"/>
                <a:gd name="connsiteY283" fmla="*/ 408111 h 5574026"/>
                <a:gd name="connsiteX284" fmla="*/ 461265 w 4462324"/>
                <a:gd name="connsiteY284" fmla="*/ 428486 h 5574026"/>
                <a:gd name="connsiteX285" fmla="*/ 542881 w 4462324"/>
                <a:gd name="connsiteY285" fmla="*/ 365419 h 5574026"/>
                <a:gd name="connsiteX286" fmla="*/ 602239 w 4462324"/>
                <a:gd name="connsiteY286" fmla="*/ 278239 h 5574026"/>
                <a:gd name="connsiteX287" fmla="*/ 676435 w 4462324"/>
                <a:gd name="connsiteY287" fmla="*/ 272673 h 5574026"/>
                <a:gd name="connsiteX288" fmla="*/ 743212 w 4462324"/>
                <a:gd name="connsiteY288" fmla="*/ 276383 h 5574026"/>
                <a:gd name="connsiteX289" fmla="*/ 819265 w 4462324"/>
                <a:gd name="connsiteY289" fmla="*/ 261544 h 5574026"/>
                <a:gd name="connsiteX290" fmla="*/ 878622 w 4462324"/>
                <a:gd name="connsiteY290" fmla="*/ 267110 h 5574026"/>
                <a:gd name="connsiteX291" fmla="*/ 863435 w 4462324"/>
                <a:gd name="connsiteY291" fmla="*/ 245254 h 5574026"/>
                <a:gd name="connsiteX292" fmla="*/ 426022 w 4462324"/>
                <a:gd name="connsiteY292" fmla="*/ 20405 h 5574026"/>
                <a:gd name="connsiteX293" fmla="*/ 524332 w 4462324"/>
                <a:gd name="connsiteY293" fmla="*/ 89038 h 5574026"/>
                <a:gd name="connsiteX294" fmla="*/ 691275 w 4462324"/>
                <a:gd name="connsiteY294" fmla="*/ 153959 h 5574026"/>
                <a:gd name="connsiteX295" fmla="*/ 721861 w 4462324"/>
                <a:gd name="connsiteY295" fmla="*/ 169252 h 5574026"/>
                <a:gd name="connsiteX296" fmla="*/ 737647 w 4462324"/>
                <a:gd name="connsiteY296" fmla="*/ 172507 h 5574026"/>
                <a:gd name="connsiteX297" fmla="*/ 843378 w 4462324"/>
                <a:gd name="connsiteY297" fmla="*/ 215169 h 5574026"/>
                <a:gd name="connsiteX298" fmla="*/ 843379 w 4462324"/>
                <a:gd name="connsiteY298" fmla="*/ 215171 h 5574026"/>
                <a:gd name="connsiteX299" fmla="*/ 1131644 w 4462324"/>
                <a:gd name="connsiteY299" fmla="*/ 354724 h 5574026"/>
                <a:gd name="connsiteX300" fmla="*/ 1963748 w 4462324"/>
                <a:gd name="connsiteY300" fmla="*/ 832858 h 5574026"/>
                <a:gd name="connsiteX301" fmla="*/ 2907903 w 4462324"/>
                <a:gd name="connsiteY301" fmla="*/ 1457967 h 5574026"/>
                <a:gd name="connsiteX302" fmla="*/ 3896573 w 4462324"/>
                <a:gd name="connsiteY302" fmla="*/ 2422521 h 5574026"/>
                <a:gd name="connsiteX303" fmla="*/ 4449338 w 4462324"/>
                <a:gd name="connsiteY303" fmla="*/ 3682010 h 5574026"/>
                <a:gd name="connsiteX304" fmla="*/ 4462324 w 4462324"/>
                <a:gd name="connsiteY304" fmla="*/ 3784031 h 5574026"/>
                <a:gd name="connsiteX305" fmla="*/ 4449338 w 4462324"/>
                <a:gd name="connsiteY305" fmla="*/ 3791451 h 5574026"/>
                <a:gd name="connsiteX306" fmla="*/ 4391837 w 4462324"/>
                <a:gd name="connsiteY306" fmla="*/ 3709834 h 5574026"/>
                <a:gd name="connsiteX307" fmla="*/ 3670273 w 4462324"/>
                <a:gd name="connsiteY307" fmla="*/ 2763826 h 5574026"/>
                <a:gd name="connsiteX308" fmla="*/ 3443973 w 4462324"/>
                <a:gd name="connsiteY308" fmla="*/ 2552365 h 5574026"/>
                <a:gd name="connsiteX309" fmla="*/ 3323404 w 4462324"/>
                <a:gd name="connsiteY309" fmla="*/ 2409536 h 5574026"/>
                <a:gd name="connsiteX310" fmla="*/ 3223239 w 4462324"/>
                <a:gd name="connsiteY310" fmla="*/ 2385423 h 5574026"/>
                <a:gd name="connsiteX311" fmla="*/ 2752089 w 4462324"/>
                <a:gd name="connsiteY311" fmla="*/ 1973631 h 5574026"/>
                <a:gd name="connsiteX312" fmla="*/ 2629665 w 4462324"/>
                <a:gd name="connsiteY312" fmla="*/ 1901288 h 5574026"/>
                <a:gd name="connsiteX313" fmla="*/ 2434898 w 4462324"/>
                <a:gd name="connsiteY313" fmla="*/ 1702817 h 5574026"/>
                <a:gd name="connsiteX314" fmla="*/ 2384816 w 4462324"/>
                <a:gd name="connsiteY314" fmla="*/ 1650879 h 5574026"/>
                <a:gd name="connsiteX315" fmla="*/ 2353281 w 4462324"/>
                <a:gd name="connsiteY315" fmla="*/ 1621200 h 5574026"/>
                <a:gd name="connsiteX316" fmla="*/ 2267955 w 4462324"/>
                <a:gd name="connsiteY316" fmla="*/ 1556277 h 5574026"/>
                <a:gd name="connsiteX317" fmla="*/ 2234566 w 4462324"/>
                <a:gd name="connsiteY317" fmla="*/ 1558133 h 5574026"/>
                <a:gd name="connsiteX318" fmla="*/ 2123271 w 4462324"/>
                <a:gd name="connsiteY318" fmla="*/ 1559987 h 5574026"/>
                <a:gd name="connsiteX319" fmla="*/ 1563086 w 4462324"/>
                <a:gd name="connsiteY319" fmla="*/ 1266910 h 5574026"/>
                <a:gd name="connsiteX320" fmla="*/ 843378 w 4462324"/>
                <a:gd name="connsiteY320" fmla="*/ 984962 h 5574026"/>
                <a:gd name="connsiteX321" fmla="*/ 787731 w 4462324"/>
                <a:gd name="connsiteY321" fmla="*/ 964559 h 5574026"/>
                <a:gd name="connsiteX322" fmla="*/ 802570 w 4462324"/>
                <a:gd name="connsiteY322" fmla="*/ 593575 h 5574026"/>
                <a:gd name="connsiteX323" fmla="*/ 917575 w 4462324"/>
                <a:gd name="connsiteY323" fmla="*/ 510103 h 5574026"/>
                <a:gd name="connsiteX324" fmla="*/ 1262589 w 4462324"/>
                <a:gd name="connsiteY324" fmla="*/ 651076 h 5574026"/>
                <a:gd name="connsiteX325" fmla="*/ 2932016 w 4462324"/>
                <a:gd name="connsiteY325" fmla="*/ 1634184 h 5574026"/>
                <a:gd name="connsiteX326" fmla="*/ 3892863 w 4462324"/>
                <a:gd name="connsiteY326" fmla="*/ 2517121 h 5574026"/>
                <a:gd name="connsiteX327" fmla="*/ 3915122 w 4462324"/>
                <a:gd name="connsiteY327" fmla="*/ 2552365 h 5574026"/>
                <a:gd name="connsiteX328" fmla="*/ 3931817 w 4462324"/>
                <a:gd name="connsiteY328" fmla="*/ 2539380 h 5574026"/>
                <a:gd name="connsiteX329" fmla="*/ 3868750 w 4462324"/>
                <a:gd name="connsiteY329" fmla="*/ 2454054 h 5574026"/>
                <a:gd name="connsiteX330" fmla="*/ 2703862 w 4462324"/>
                <a:gd name="connsiteY330" fmla="*/ 1396754 h 5574026"/>
                <a:gd name="connsiteX331" fmla="*/ 1231057 w 4462324"/>
                <a:gd name="connsiteY331" fmla="*/ 537927 h 5574026"/>
                <a:gd name="connsiteX332" fmla="*/ 741359 w 4462324"/>
                <a:gd name="connsiteY332" fmla="*/ 332031 h 5574026"/>
                <a:gd name="connsiteX333" fmla="*/ 559577 w 4462324"/>
                <a:gd name="connsiteY333" fmla="*/ 421067 h 5574026"/>
                <a:gd name="connsiteX334" fmla="*/ 474250 w 4462324"/>
                <a:gd name="connsiteY334" fmla="*/ 478570 h 5574026"/>
                <a:gd name="connsiteX335" fmla="*/ 405617 w 4462324"/>
                <a:gd name="connsiteY335" fmla="*/ 471149 h 5574026"/>
                <a:gd name="connsiteX336" fmla="*/ 325857 w 4462324"/>
                <a:gd name="connsiteY336" fmla="*/ 333887 h 5574026"/>
                <a:gd name="connsiteX337" fmla="*/ 392634 w 4462324"/>
                <a:gd name="connsiteY337" fmla="*/ 113151 h 5574026"/>
                <a:gd name="connsiteX338" fmla="*/ 426022 w 4462324"/>
                <a:gd name="connsiteY338" fmla="*/ 20405 h 5574026"/>
                <a:gd name="connsiteX339" fmla="*/ 728376 w 4462324"/>
                <a:gd name="connsiteY339" fmla="*/ 0 h 5574026"/>
                <a:gd name="connsiteX340" fmla="*/ 758053 w 4462324"/>
                <a:gd name="connsiteY340" fmla="*/ 14839 h 5574026"/>
                <a:gd name="connsiteX341" fmla="*/ 1266302 w 4462324"/>
                <a:gd name="connsiteY341" fmla="*/ 332031 h 5574026"/>
                <a:gd name="connsiteX342" fmla="*/ 2883789 w 4462324"/>
                <a:gd name="connsiteY342" fmla="*/ 1361509 h 5574026"/>
                <a:gd name="connsiteX343" fmla="*/ 3137914 w 4462324"/>
                <a:gd name="connsiteY343" fmla="*/ 1552567 h 5574026"/>
                <a:gd name="connsiteX344" fmla="*/ 3093396 w 4462324"/>
                <a:gd name="connsiteY344" fmla="*/ 1530308 h 5574026"/>
                <a:gd name="connsiteX345" fmla="*/ 1687368 w 4462324"/>
                <a:gd name="connsiteY345" fmla="*/ 608412 h 5574026"/>
                <a:gd name="connsiteX346" fmla="*/ 808136 w 4462324"/>
                <a:gd name="connsiteY346" fmla="*/ 131698 h 5574026"/>
                <a:gd name="connsiteX347" fmla="*/ 598532 w 4462324"/>
                <a:gd name="connsiteY347" fmla="*/ 64923 h 5574026"/>
                <a:gd name="connsiteX348" fmla="*/ 515059 w 4462324"/>
                <a:gd name="connsiteY348" fmla="*/ 20405 h 5574026"/>
                <a:gd name="connsiteX349" fmla="*/ 728376 w 4462324"/>
                <a:gd name="connsiteY349" fmla="*/ 0 h 5574026"/>
                <a:gd name="connsiteX0" fmla="*/ 295396 w 4394302"/>
                <a:gd name="connsiteY0" fmla="*/ 5162464 h 5574026"/>
                <a:gd name="connsiteX1" fmla="*/ 356145 w 4394302"/>
                <a:gd name="connsiteY1" fmla="*/ 5208606 h 5574026"/>
                <a:gd name="connsiteX2" fmla="*/ 508248 w 4394302"/>
                <a:gd name="connsiteY2" fmla="*/ 5344014 h 5574026"/>
                <a:gd name="connsiteX3" fmla="*/ 602850 w 4394302"/>
                <a:gd name="connsiteY3" fmla="*/ 5416357 h 5574026"/>
                <a:gd name="connsiteX4" fmla="*/ 597284 w 4394302"/>
                <a:gd name="connsiteY4" fmla="*/ 5429340 h 5574026"/>
                <a:gd name="connsiteX5" fmla="*/ 549058 w 4394302"/>
                <a:gd name="connsiteY5" fmla="*/ 5414503 h 5574026"/>
                <a:gd name="connsiteX6" fmla="*/ 328322 w 4394302"/>
                <a:gd name="connsiteY6" fmla="*/ 5412647 h 5574026"/>
                <a:gd name="connsiteX7" fmla="*/ 146539 w 4394302"/>
                <a:gd name="connsiteY7" fmla="*/ 5538781 h 5574026"/>
                <a:gd name="connsiteX8" fmla="*/ 83472 w 4394302"/>
                <a:gd name="connsiteY8" fmla="*/ 5574026 h 5574026"/>
                <a:gd name="connsiteX9" fmla="*/ 70487 w 4394302"/>
                <a:gd name="connsiteY9" fmla="*/ 5562896 h 5574026"/>
                <a:gd name="connsiteX10" fmla="*/ 176218 w 4394302"/>
                <a:gd name="connsiteY10" fmla="*/ 5416357 h 5574026"/>
                <a:gd name="connsiteX11" fmla="*/ 170652 w 4394302"/>
                <a:gd name="connsiteY11" fmla="*/ 5410791 h 5574026"/>
                <a:gd name="connsiteX12" fmla="*/ 33388 w 4394302"/>
                <a:gd name="connsiteY12" fmla="*/ 5509102 h 5574026"/>
                <a:gd name="connsiteX13" fmla="*/ 20405 w 4394302"/>
                <a:gd name="connsiteY13" fmla="*/ 5497973 h 5574026"/>
                <a:gd name="connsiteX14" fmla="*/ 31534 w 4394302"/>
                <a:gd name="connsiteY14" fmla="*/ 5464584 h 5574026"/>
                <a:gd name="connsiteX15" fmla="*/ 191057 w 4394302"/>
                <a:gd name="connsiteY15" fmla="*/ 5249414 h 5574026"/>
                <a:gd name="connsiteX16" fmla="*/ 231866 w 4394302"/>
                <a:gd name="connsiteY16" fmla="*/ 5201186 h 5574026"/>
                <a:gd name="connsiteX17" fmla="*/ 295396 w 4394302"/>
                <a:gd name="connsiteY17" fmla="*/ 5162464 h 5574026"/>
                <a:gd name="connsiteX18" fmla="*/ 571315 w 4394302"/>
                <a:gd name="connsiteY18" fmla="*/ 5104730 h 5574026"/>
                <a:gd name="connsiteX19" fmla="*/ 651075 w 4394302"/>
                <a:gd name="connsiteY19" fmla="*/ 5232721 h 5574026"/>
                <a:gd name="connsiteX20" fmla="*/ 532361 w 4394302"/>
                <a:gd name="connsiteY20" fmla="*/ 5227155 h 5574026"/>
                <a:gd name="connsiteX21" fmla="*/ 523087 w 4394302"/>
                <a:gd name="connsiteY21" fmla="*/ 5171507 h 5574026"/>
                <a:gd name="connsiteX22" fmla="*/ 571315 w 4394302"/>
                <a:gd name="connsiteY22" fmla="*/ 5104730 h 5574026"/>
                <a:gd name="connsiteX23" fmla="*/ 259689 w 4394302"/>
                <a:gd name="connsiteY23" fmla="*/ 4909965 h 5574026"/>
                <a:gd name="connsiteX24" fmla="*/ 304207 w 4394302"/>
                <a:gd name="connsiteY24" fmla="*/ 5047229 h 5574026"/>
                <a:gd name="connsiteX25" fmla="*/ 287514 w 4394302"/>
                <a:gd name="connsiteY25" fmla="*/ 5088037 h 5574026"/>
                <a:gd name="connsiteX26" fmla="*/ 127988 w 4394302"/>
                <a:gd name="connsiteY26" fmla="*/ 5253126 h 5574026"/>
                <a:gd name="connsiteX27" fmla="*/ 12983 w 4394302"/>
                <a:gd name="connsiteY27" fmla="*/ 5358855 h 5574026"/>
                <a:gd name="connsiteX28" fmla="*/ 0 w 4394302"/>
                <a:gd name="connsiteY28" fmla="*/ 5347726 h 5574026"/>
                <a:gd name="connsiteX29" fmla="*/ 139120 w 4394302"/>
                <a:gd name="connsiteY29" fmla="*/ 5149249 h 5574026"/>
                <a:gd name="connsiteX30" fmla="*/ 259689 w 4394302"/>
                <a:gd name="connsiteY30" fmla="*/ 4909965 h 5574026"/>
                <a:gd name="connsiteX31" fmla="*/ 413648 w 4394302"/>
                <a:gd name="connsiteY31" fmla="*/ 4783830 h 5574026"/>
                <a:gd name="connsiteX32" fmla="*/ 404373 w 4394302"/>
                <a:gd name="connsiteY32" fmla="*/ 4865447 h 5574026"/>
                <a:gd name="connsiteX33" fmla="*/ 467440 w 4394302"/>
                <a:gd name="connsiteY33" fmla="*/ 4935934 h 5574026"/>
                <a:gd name="connsiteX34" fmla="*/ 634383 w 4394302"/>
                <a:gd name="connsiteY34" fmla="*/ 4919238 h 5574026"/>
                <a:gd name="connsiteX35" fmla="*/ 730838 w 4394302"/>
                <a:gd name="connsiteY35" fmla="*/ 4935934 h 5574026"/>
                <a:gd name="connsiteX36" fmla="*/ 645512 w 4394302"/>
                <a:gd name="connsiteY36" fmla="*/ 4999001 h 5574026"/>
                <a:gd name="connsiteX37" fmla="*/ 500829 w 4394302"/>
                <a:gd name="connsiteY37" fmla="*/ 4986015 h 5574026"/>
                <a:gd name="connsiteX38" fmla="*/ 500829 w 4394302"/>
                <a:gd name="connsiteY38" fmla="*/ 5108442 h 5574026"/>
                <a:gd name="connsiteX39" fmla="*/ 482280 w 4394302"/>
                <a:gd name="connsiteY39" fmla="*/ 5167797 h 5574026"/>
                <a:gd name="connsiteX40" fmla="*/ 411793 w 4394302"/>
                <a:gd name="connsiteY40" fmla="*/ 5173363 h 5574026"/>
                <a:gd name="connsiteX41" fmla="*/ 359855 w 4394302"/>
                <a:gd name="connsiteY41" fmla="*/ 5049083 h 5574026"/>
                <a:gd name="connsiteX42" fmla="*/ 307917 w 4394302"/>
                <a:gd name="connsiteY42" fmla="*/ 4900689 h 5574026"/>
                <a:gd name="connsiteX43" fmla="*/ 352435 w 4394302"/>
                <a:gd name="connsiteY43" fmla="*/ 4794960 h 5574026"/>
                <a:gd name="connsiteX44" fmla="*/ 413648 w 4394302"/>
                <a:gd name="connsiteY44" fmla="*/ 4783830 h 5574026"/>
                <a:gd name="connsiteX45" fmla="*/ 460020 w 4394302"/>
                <a:gd name="connsiteY45" fmla="*/ 4768991 h 5574026"/>
                <a:gd name="connsiteX46" fmla="*/ 528652 w 4394302"/>
                <a:gd name="connsiteY46" fmla="*/ 4824639 h 5574026"/>
                <a:gd name="connsiteX47" fmla="*/ 532361 w 4394302"/>
                <a:gd name="connsiteY47" fmla="*/ 4887706 h 5574026"/>
                <a:gd name="connsiteX48" fmla="*/ 471150 w 4394302"/>
                <a:gd name="connsiteY48" fmla="*/ 4895125 h 5574026"/>
                <a:gd name="connsiteX49" fmla="*/ 439615 w 4394302"/>
                <a:gd name="connsiteY49" fmla="*/ 4850607 h 5574026"/>
                <a:gd name="connsiteX50" fmla="*/ 441471 w 4394302"/>
                <a:gd name="connsiteY50" fmla="*/ 4780121 h 5574026"/>
                <a:gd name="connsiteX51" fmla="*/ 460020 w 4394302"/>
                <a:gd name="connsiteY51" fmla="*/ 4768991 h 5574026"/>
                <a:gd name="connsiteX52" fmla="*/ 1190858 w 4394302"/>
                <a:gd name="connsiteY52" fmla="*/ 4759716 h 5574026"/>
                <a:gd name="connsiteX53" fmla="*/ 964558 w 4394302"/>
                <a:gd name="connsiteY53" fmla="*/ 4937789 h 5574026"/>
                <a:gd name="connsiteX54" fmla="*/ 1190858 w 4394302"/>
                <a:gd name="connsiteY54" fmla="*/ 4759716 h 5574026"/>
                <a:gd name="connsiteX55" fmla="*/ 1305690 w 4394302"/>
                <a:gd name="connsiteY55" fmla="*/ 4757603 h 5574026"/>
                <a:gd name="connsiteX56" fmla="*/ 1337398 w 4394302"/>
                <a:gd name="connsiteY56" fmla="*/ 4765284 h 5574026"/>
                <a:gd name="connsiteX57" fmla="*/ 1361511 w 4394302"/>
                <a:gd name="connsiteY57" fmla="*/ 4796816 h 5574026"/>
                <a:gd name="connsiteX58" fmla="*/ 1341108 w 4394302"/>
                <a:gd name="connsiteY58" fmla="*/ 4828349 h 5574026"/>
                <a:gd name="connsiteX59" fmla="*/ 1007222 w 4394302"/>
                <a:gd name="connsiteY59" fmla="*/ 5086183 h 5574026"/>
                <a:gd name="connsiteX60" fmla="*/ 895927 w 4394302"/>
                <a:gd name="connsiteY60" fmla="*/ 5069488 h 5574026"/>
                <a:gd name="connsiteX61" fmla="*/ 1044321 w 4394302"/>
                <a:gd name="connsiteY61" fmla="*/ 4978598 h 5574026"/>
                <a:gd name="connsiteX62" fmla="*/ 1227959 w 4394302"/>
                <a:gd name="connsiteY62" fmla="*/ 4807946 h 5574026"/>
                <a:gd name="connsiteX63" fmla="*/ 1305690 w 4394302"/>
                <a:gd name="connsiteY63" fmla="*/ 4757603 h 5574026"/>
                <a:gd name="connsiteX64" fmla="*/ 1085126 w 4394302"/>
                <a:gd name="connsiteY64" fmla="*/ 4585353 h 5574026"/>
                <a:gd name="connsiteX65" fmla="*/ 1099966 w 4394302"/>
                <a:gd name="connsiteY65" fmla="*/ 4607612 h 5574026"/>
                <a:gd name="connsiteX66" fmla="*/ 968268 w 4394302"/>
                <a:gd name="connsiteY66" fmla="*/ 4700358 h 5574026"/>
                <a:gd name="connsiteX67" fmla="*/ 957138 w 4394302"/>
                <a:gd name="connsiteY67" fmla="*/ 4685519 h 5574026"/>
                <a:gd name="connsiteX68" fmla="*/ 1085126 w 4394302"/>
                <a:gd name="connsiteY68" fmla="*/ 4585353 h 5574026"/>
                <a:gd name="connsiteX69" fmla="*/ 1185293 w 4394302"/>
                <a:gd name="connsiteY69" fmla="*/ 4555676 h 5574026"/>
                <a:gd name="connsiteX70" fmla="*/ 1287313 w 4394302"/>
                <a:gd name="connsiteY70" fmla="*/ 4652132 h 5574026"/>
                <a:gd name="connsiteX71" fmla="*/ 1140775 w 4394302"/>
                <a:gd name="connsiteY71" fmla="*/ 4705924 h 5574026"/>
                <a:gd name="connsiteX72" fmla="*/ 907055 w 4394302"/>
                <a:gd name="connsiteY72" fmla="*/ 4947063 h 5574026"/>
                <a:gd name="connsiteX73" fmla="*/ 897780 w 4394302"/>
                <a:gd name="connsiteY73" fmla="*/ 4971178 h 5574026"/>
                <a:gd name="connsiteX74" fmla="*/ 842132 w 4394302"/>
                <a:gd name="connsiteY74" fmla="*/ 5023116 h 5574026"/>
                <a:gd name="connsiteX75" fmla="*/ 790196 w 4394302"/>
                <a:gd name="connsiteY75" fmla="*/ 4947063 h 5574026"/>
                <a:gd name="connsiteX76" fmla="*/ 836568 w 4394302"/>
                <a:gd name="connsiteY76" fmla="*/ 4874722 h 5574026"/>
                <a:gd name="connsiteX77" fmla="*/ 1112952 w 4394302"/>
                <a:gd name="connsiteY77" fmla="*/ 4663262 h 5574026"/>
                <a:gd name="connsiteX78" fmla="*/ 1163034 w 4394302"/>
                <a:gd name="connsiteY78" fmla="*/ 4626163 h 5574026"/>
                <a:gd name="connsiteX79" fmla="*/ 1185293 w 4394302"/>
                <a:gd name="connsiteY79" fmla="*/ 4555676 h 5574026"/>
                <a:gd name="connsiteX80" fmla="*/ 1594071 w 4394302"/>
                <a:gd name="connsiteY80" fmla="*/ 4482176 h 5574026"/>
                <a:gd name="connsiteX81" fmla="*/ 1643458 w 4394302"/>
                <a:gd name="connsiteY81" fmla="*/ 4509303 h 5574026"/>
                <a:gd name="connsiteX82" fmla="*/ 1647168 w 4394302"/>
                <a:gd name="connsiteY82" fmla="*/ 4561241 h 5574026"/>
                <a:gd name="connsiteX83" fmla="*/ 1628619 w 4394302"/>
                <a:gd name="connsiteY83" fmla="*/ 4563097 h 5574026"/>
                <a:gd name="connsiteX84" fmla="*/ 1621199 w 4394302"/>
                <a:gd name="connsiteY84" fmla="*/ 4524143 h 5574026"/>
                <a:gd name="connsiteX85" fmla="*/ 1610070 w 4394302"/>
                <a:gd name="connsiteY85" fmla="*/ 4520433 h 5574026"/>
                <a:gd name="connsiteX86" fmla="*/ 1461676 w 4394302"/>
                <a:gd name="connsiteY86" fmla="*/ 4707781 h 5574026"/>
                <a:gd name="connsiteX87" fmla="*/ 1417158 w 4394302"/>
                <a:gd name="connsiteY87" fmla="*/ 4748589 h 5574026"/>
                <a:gd name="connsiteX88" fmla="*/ 1359654 w 4394302"/>
                <a:gd name="connsiteY88" fmla="*/ 4711491 h 5574026"/>
                <a:gd name="connsiteX89" fmla="*/ 1368930 w 4394302"/>
                <a:gd name="connsiteY89" fmla="*/ 4676246 h 5574026"/>
                <a:gd name="connsiteX90" fmla="*/ 1532163 w 4394302"/>
                <a:gd name="connsiteY90" fmla="*/ 4514869 h 5574026"/>
                <a:gd name="connsiteX91" fmla="*/ 1594071 w 4394302"/>
                <a:gd name="connsiteY91" fmla="*/ 4482176 h 5574026"/>
                <a:gd name="connsiteX92" fmla="*/ 912621 w 4394302"/>
                <a:gd name="connsiteY92" fmla="*/ 4370185 h 5574026"/>
                <a:gd name="connsiteX93" fmla="*/ 931170 w 4394302"/>
                <a:gd name="connsiteY93" fmla="*/ 4383169 h 5574026"/>
                <a:gd name="connsiteX94" fmla="*/ 741968 w 4394302"/>
                <a:gd name="connsiteY94" fmla="*/ 4672538 h 5574026"/>
                <a:gd name="connsiteX95" fmla="*/ 721563 w 4394302"/>
                <a:gd name="connsiteY95" fmla="*/ 4657697 h 5574026"/>
                <a:gd name="connsiteX96" fmla="*/ 912621 w 4394302"/>
                <a:gd name="connsiteY96" fmla="*/ 4370185 h 5574026"/>
                <a:gd name="connsiteX97" fmla="*/ 1189002 w 4394302"/>
                <a:gd name="connsiteY97" fmla="*/ 4229209 h 5574026"/>
                <a:gd name="connsiteX98" fmla="*/ 1131501 w 4394302"/>
                <a:gd name="connsiteY98" fmla="*/ 4275583 h 5574026"/>
                <a:gd name="connsiteX99" fmla="*/ 1142630 w 4394302"/>
                <a:gd name="connsiteY99" fmla="*/ 4295988 h 5574026"/>
                <a:gd name="connsiteX100" fmla="*/ 1143965 w 4394302"/>
                <a:gd name="connsiteY100" fmla="*/ 4295149 h 5574026"/>
                <a:gd name="connsiteX101" fmla="*/ 1136834 w 4394302"/>
                <a:gd name="connsiteY101" fmla="*/ 4283698 h 5574026"/>
                <a:gd name="connsiteX102" fmla="*/ 1133357 w 4394302"/>
                <a:gd name="connsiteY102" fmla="*/ 4275584 h 5574026"/>
                <a:gd name="connsiteX103" fmla="*/ 1189681 w 4394302"/>
                <a:gd name="connsiteY103" fmla="*/ 4230159 h 5574026"/>
                <a:gd name="connsiteX104" fmla="*/ 1189002 w 4394302"/>
                <a:gd name="connsiteY104" fmla="*/ 4229209 h 5574026"/>
                <a:gd name="connsiteX105" fmla="*/ 1036899 w 4394302"/>
                <a:gd name="connsiteY105" fmla="*/ 4208806 h 5574026"/>
                <a:gd name="connsiteX106" fmla="*/ 1053593 w 4394302"/>
                <a:gd name="connsiteY106" fmla="*/ 4219936 h 5574026"/>
                <a:gd name="connsiteX107" fmla="*/ 1003510 w 4394302"/>
                <a:gd name="connsiteY107" fmla="*/ 4301552 h 5574026"/>
                <a:gd name="connsiteX108" fmla="*/ 981251 w 4394302"/>
                <a:gd name="connsiteY108" fmla="*/ 4286713 h 5574026"/>
                <a:gd name="connsiteX109" fmla="*/ 1036899 w 4394302"/>
                <a:gd name="connsiteY109" fmla="*/ 4208806 h 5574026"/>
                <a:gd name="connsiteX110" fmla="*/ 851872 w 4394302"/>
                <a:gd name="connsiteY110" fmla="*/ 4205095 h 5574026"/>
                <a:gd name="connsiteX111" fmla="*/ 907055 w 4394302"/>
                <a:gd name="connsiteY111" fmla="*/ 4212516 h 5574026"/>
                <a:gd name="connsiteX112" fmla="*/ 925604 w 4394302"/>
                <a:gd name="connsiteY112" fmla="*/ 4275583 h 5574026"/>
                <a:gd name="connsiteX113" fmla="*/ 810599 w 4394302"/>
                <a:gd name="connsiteY113" fmla="*/ 4396152 h 5574026"/>
                <a:gd name="connsiteX114" fmla="*/ 617687 w 4394302"/>
                <a:gd name="connsiteY114" fmla="*/ 4778265 h 5574026"/>
                <a:gd name="connsiteX115" fmla="*/ 615833 w 4394302"/>
                <a:gd name="connsiteY115" fmla="*/ 4793104 h 5574026"/>
                <a:gd name="connsiteX116" fmla="*/ 610268 w 4394302"/>
                <a:gd name="connsiteY116" fmla="*/ 4806088 h 5574026"/>
                <a:gd name="connsiteX117" fmla="*/ 510102 w 4394302"/>
                <a:gd name="connsiteY117" fmla="*/ 4744876 h 5574026"/>
                <a:gd name="connsiteX118" fmla="*/ 463730 w 4394302"/>
                <a:gd name="connsiteY118" fmla="*/ 4728183 h 5574026"/>
                <a:gd name="connsiteX119" fmla="*/ 469294 w 4394302"/>
                <a:gd name="connsiteY119" fmla="*/ 4687375 h 5574026"/>
                <a:gd name="connsiteX120" fmla="*/ 543490 w 4394302"/>
                <a:gd name="connsiteY120" fmla="*/ 4598339 h 5574026"/>
                <a:gd name="connsiteX121" fmla="*/ 749388 w 4394302"/>
                <a:gd name="connsiteY121" fmla="*/ 4307116 h 5574026"/>
                <a:gd name="connsiteX122" fmla="*/ 805035 w 4394302"/>
                <a:gd name="connsiteY122" fmla="*/ 4231065 h 5574026"/>
                <a:gd name="connsiteX123" fmla="*/ 851872 w 4394302"/>
                <a:gd name="connsiteY123" fmla="*/ 4205095 h 5574026"/>
                <a:gd name="connsiteX124" fmla="*/ 1838225 w 4394302"/>
                <a:gd name="connsiteY124" fmla="*/ 4193966 h 5574026"/>
                <a:gd name="connsiteX125" fmla="*/ 1838225 w 4394302"/>
                <a:gd name="connsiteY125" fmla="*/ 4234775 h 5574026"/>
                <a:gd name="connsiteX126" fmla="*/ 1726930 w 4394302"/>
                <a:gd name="connsiteY126" fmla="*/ 4373893 h 5574026"/>
                <a:gd name="connsiteX127" fmla="*/ 1702815 w 4394302"/>
                <a:gd name="connsiteY127" fmla="*/ 4444382 h 5574026"/>
                <a:gd name="connsiteX128" fmla="*/ 1708381 w 4394302"/>
                <a:gd name="connsiteY128" fmla="*/ 4464785 h 5574026"/>
                <a:gd name="connsiteX129" fmla="*/ 1660151 w 4394302"/>
                <a:gd name="connsiteY129" fmla="*/ 4444382 h 5574026"/>
                <a:gd name="connsiteX130" fmla="*/ 1660151 w 4394302"/>
                <a:gd name="connsiteY130" fmla="*/ 4403573 h 5574026"/>
                <a:gd name="connsiteX131" fmla="*/ 1797415 w 4394302"/>
                <a:gd name="connsiteY131" fmla="*/ 4206950 h 5574026"/>
                <a:gd name="connsiteX132" fmla="*/ 1838225 w 4394302"/>
                <a:gd name="connsiteY132" fmla="*/ 4193966 h 5574026"/>
                <a:gd name="connsiteX133" fmla="*/ 476714 w 4394302"/>
                <a:gd name="connsiteY133" fmla="*/ 4193966 h 5574026"/>
                <a:gd name="connsiteX134" fmla="*/ 563896 w 4394302"/>
                <a:gd name="connsiteY134" fmla="*/ 4223645 h 5574026"/>
                <a:gd name="connsiteX135" fmla="*/ 537927 w 4394302"/>
                <a:gd name="connsiteY135" fmla="*/ 4310827 h 5574026"/>
                <a:gd name="connsiteX136" fmla="*/ 437762 w 4394302"/>
                <a:gd name="connsiteY136" fmla="*/ 4444381 h 5574026"/>
                <a:gd name="connsiteX137" fmla="*/ 448891 w 4394302"/>
                <a:gd name="connsiteY137" fmla="*/ 4583499 h 5574026"/>
                <a:gd name="connsiteX138" fmla="*/ 463730 w 4394302"/>
                <a:gd name="connsiteY138" fmla="*/ 4620597 h 5574026"/>
                <a:gd name="connsiteX139" fmla="*/ 404373 w 4394302"/>
                <a:gd name="connsiteY139" fmla="*/ 4642856 h 5574026"/>
                <a:gd name="connsiteX140" fmla="*/ 378404 w 4394302"/>
                <a:gd name="connsiteY140" fmla="*/ 4750441 h 5574026"/>
                <a:gd name="connsiteX141" fmla="*/ 356145 w 4394302"/>
                <a:gd name="connsiteY141" fmla="*/ 4752295 h 5574026"/>
                <a:gd name="connsiteX142" fmla="*/ 332030 w 4394302"/>
                <a:gd name="connsiteY142" fmla="*/ 4657695 h 5574026"/>
                <a:gd name="connsiteX143" fmla="*/ 365419 w 4394302"/>
                <a:gd name="connsiteY143" fmla="*/ 4490753 h 5574026"/>
                <a:gd name="connsiteX144" fmla="*/ 400663 w 4394302"/>
                <a:gd name="connsiteY144" fmla="*/ 4344214 h 5574026"/>
                <a:gd name="connsiteX145" fmla="*/ 422922 w 4394302"/>
                <a:gd name="connsiteY145" fmla="*/ 4231065 h 5574026"/>
                <a:gd name="connsiteX146" fmla="*/ 476714 w 4394302"/>
                <a:gd name="connsiteY146" fmla="*/ 4193966 h 5574026"/>
                <a:gd name="connsiteX147" fmla="*/ 922127 w 4394302"/>
                <a:gd name="connsiteY147" fmla="*/ 4130668 h 5574026"/>
                <a:gd name="connsiteX148" fmla="*/ 979397 w 4394302"/>
                <a:gd name="connsiteY148" fmla="*/ 4149449 h 5574026"/>
                <a:gd name="connsiteX149" fmla="*/ 990526 w 4394302"/>
                <a:gd name="connsiteY149" fmla="*/ 4190259 h 5574026"/>
                <a:gd name="connsiteX150" fmla="*/ 955284 w 4394302"/>
                <a:gd name="connsiteY150" fmla="*/ 4199533 h 5574026"/>
                <a:gd name="connsiteX151" fmla="*/ 860682 w 4394302"/>
                <a:gd name="connsiteY151" fmla="*/ 4160578 h 5574026"/>
                <a:gd name="connsiteX152" fmla="*/ 922127 w 4394302"/>
                <a:gd name="connsiteY152" fmla="*/ 4130668 h 5574026"/>
                <a:gd name="connsiteX153" fmla="*/ 1558132 w 4394302"/>
                <a:gd name="connsiteY153" fmla="*/ 4129045 h 5574026"/>
                <a:gd name="connsiteX154" fmla="*/ 1565552 w 4394302"/>
                <a:gd name="connsiteY154" fmla="*/ 4301553 h 5574026"/>
                <a:gd name="connsiteX155" fmla="*/ 1431998 w 4394302"/>
                <a:gd name="connsiteY155" fmla="*/ 4410993 h 5574026"/>
                <a:gd name="connsiteX156" fmla="*/ 1278039 w 4394302"/>
                <a:gd name="connsiteY156" fmla="*/ 4525997 h 5574026"/>
                <a:gd name="connsiteX157" fmla="*/ 1328122 w 4394302"/>
                <a:gd name="connsiteY157" fmla="*/ 4572371 h 5574026"/>
                <a:gd name="connsiteX158" fmla="*/ 1367075 w 4394302"/>
                <a:gd name="connsiteY158" fmla="*/ 4500029 h 5574026"/>
                <a:gd name="connsiteX159" fmla="*/ 1385624 w 4394302"/>
                <a:gd name="connsiteY159" fmla="*/ 4505594 h 5574026"/>
                <a:gd name="connsiteX160" fmla="*/ 1368931 w 4394302"/>
                <a:gd name="connsiteY160" fmla="*/ 4563096 h 5574026"/>
                <a:gd name="connsiteX161" fmla="*/ 1305863 w 4394302"/>
                <a:gd name="connsiteY161" fmla="*/ 4581645 h 5574026"/>
                <a:gd name="connsiteX162" fmla="*/ 1192712 w 4394302"/>
                <a:gd name="connsiteY162" fmla="*/ 4509304 h 5574026"/>
                <a:gd name="connsiteX163" fmla="*/ 1558132 w 4394302"/>
                <a:gd name="connsiteY163" fmla="*/ 4129045 h 5574026"/>
                <a:gd name="connsiteX164" fmla="*/ 1511761 w 4394302"/>
                <a:gd name="connsiteY164" fmla="*/ 4101221 h 5574026"/>
                <a:gd name="connsiteX165" fmla="*/ 1242796 w 4394302"/>
                <a:gd name="connsiteY165" fmla="*/ 4422123 h 5574026"/>
                <a:gd name="connsiteX166" fmla="*/ 1511761 w 4394302"/>
                <a:gd name="connsiteY166" fmla="*/ 4101221 h 5574026"/>
                <a:gd name="connsiteX167" fmla="*/ 1942101 w 4394302"/>
                <a:gd name="connsiteY167" fmla="*/ 4082671 h 5574026"/>
                <a:gd name="connsiteX168" fmla="*/ 1901293 w 4394302"/>
                <a:gd name="connsiteY168" fmla="*/ 4190257 h 5574026"/>
                <a:gd name="connsiteX169" fmla="*/ 1942101 w 4394302"/>
                <a:gd name="connsiteY169" fmla="*/ 4082671 h 5574026"/>
                <a:gd name="connsiteX170" fmla="*/ 960887 w 4394302"/>
                <a:gd name="connsiteY170" fmla="*/ 4061061 h 5574026"/>
                <a:gd name="connsiteX171" fmla="*/ 947865 w 4394302"/>
                <a:gd name="connsiteY171" fmla="*/ 4077106 h 5574026"/>
                <a:gd name="connsiteX172" fmla="*/ 942299 w 4394302"/>
                <a:gd name="connsiteY172" fmla="*/ 4075252 h 5574026"/>
                <a:gd name="connsiteX173" fmla="*/ 960887 w 4394302"/>
                <a:gd name="connsiteY173" fmla="*/ 4061061 h 5574026"/>
                <a:gd name="connsiteX174" fmla="*/ 1407882 w 4394302"/>
                <a:gd name="connsiteY174" fmla="*/ 3882340 h 5574026"/>
                <a:gd name="connsiteX175" fmla="*/ 1519177 w 4394302"/>
                <a:gd name="connsiteY175" fmla="*/ 3984362 h 5574026"/>
                <a:gd name="connsiteX176" fmla="*/ 1513614 w 4394302"/>
                <a:gd name="connsiteY176" fmla="*/ 3991779 h 5574026"/>
                <a:gd name="connsiteX177" fmla="*/ 1446837 w 4394302"/>
                <a:gd name="connsiteY177" fmla="*/ 3969520 h 5574026"/>
                <a:gd name="connsiteX178" fmla="*/ 1372640 w 4394302"/>
                <a:gd name="connsiteY178" fmla="*/ 4127190 h 5574026"/>
                <a:gd name="connsiteX179" fmla="*/ 1222391 w 4394302"/>
                <a:gd name="connsiteY179" fmla="*/ 4295988 h 5574026"/>
                <a:gd name="connsiteX180" fmla="*/ 1235376 w 4394302"/>
                <a:gd name="connsiteY180" fmla="*/ 4366475 h 5574026"/>
                <a:gd name="connsiteX181" fmla="*/ 1081417 w 4394302"/>
                <a:gd name="connsiteY181" fmla="*/ 4362763 h 5574026"/>
                <a:gd name="connsiteX182" fmla="*/ 1125935 w 4394302"/>
                <a:gd name="connsiteY182" fmla="*/ 4492608 h 5574026"/>
                <a:gd name="connsiteX183" fmla="*/ 1096256 w 4394302"/>
                <a:gd name="connsiteY183" fmla="*/ 4494463 h 5574026"/>
                <a:gd name="connsiteX184" fmla="*/ 1001656 w 4394302"/>
                <a:gd name="connsiteY184" fmla="*/ 4535272 h 5574026"/>
                <a:gd name="connsiteX185" fmla="*/ 825438 w 4394302"/>
                <a:gd name="connsiteY185" fmla="*/ 4754152 h 5574026"/>
                <a:gd name="connsiteX186" fmla="*/ 730838 w 4394302"/>
                <a:gd name="connsiteY186" fmla="*/ 4807944 h 5574026"/>
                <a:gd name="connsiteX187" fmla="*/ 743822 w 4394302"/>
                <a:gd name="connsiteY187" fmla="*/ 4874723 h 5574026"/>
                <a:gd name="connsiteX188" fmla="*/ 697450 w 4394302"/>
                <a:gd name="connsiteY188" fmla="*/ 4863591 h 5574026"/>
                <a:gd name="connsiteX189" fmla="*/ 695594 w 4394302"/>
                <a:gd name="connsiteY189" fmla="*/ 4774557 h 5574026"/>
                <a:gd name="connsiteX190" fmla="*/ 758661 w 4394302"/>
                <a:gd name="connsiteY190" fmla="*/ 4726329 h 5574026"/>
                <a:gd name="connsiteX191" fmla="*/ 897781 w 4394302"/>
                <a:gd name="connsiteY191" fmla="*/ 4537128 h 5574026"/>
                <a:gd name="connsiteX192" fmla="*/ 979397 w 4394302"/>
                <a:gd name="connsiteY192" fmla="*/ 4390588 h 5574026"/>
                <a:gd name="connsiteX193" fmla="*/ 1040609 w 4394302"/>
                <a:gd name="connsiteY193" fmla="*/ 4336796 h 5574026"/>
                <a:gd name="connsiteX194" fmla="*/ 1068433 w 4394302"/>
                <a:gd name="connsiteY194" fmla="*/ 4314537 h 5574026"/>
                <a:gd name="connsiteX195" fmla="*/ 1304007 w 4394302"/>
                <a:gd name="connsiteY195" fmla="*/ 4104931 h 5574026"/>
                <a:gd name="connsiteX196" fmla="*/ 1326266 w 4394302"/>
                <a:gd name="connsiteY196" fmla="*/ 4071542 h 5574026"/>
                <a:gd name="connsiteX197" fmla="*/ 1407882 w 4394302"/>
                <a:gd name="connsiteY197" fmla="*/ 3882340 h 5574026"/>
                <a:gd name="connsiteX198" fmla="*/ 1817357 w 4394302"/>
                <a:gd name="connsiteY198" fmla="*/ 3837358 h 5574026"/>
                <a:gd name="connsiteX199" fmla="*/ 1854919 w 4394302"/>
                <a:gd name="connsiteY199" fmla="*/ 3867501 h 5574026"/>
                <a:gd name="connsiteX200" fmla="*/ 1700962 w 4394302"/>
                <a:gd name="connsiteY200" fmla="*/ 4075252 h 5574026"/>
                <a:gd name="connsiteX201" fmla="*/ 1717655 w 4394302"/>
                <a:gd name="connsiteY201" fmla="*/ 4145739 h 5574026"/>
                <a:gd name="connsiteX202" fmla="*/ 1708381 w 4394302"/>
                <a:gd name="connsiteY202" fmla="*/ 4158722 h 5574026"/>
                <a:gd name="connsiteX203" fmla="*/ 1650878 w 4394302"/>
                <a:gd name="connsiteY203" fmla="*/ 4162432 h 5574026"/>
                <a:gd name="connsiteX204" fmla="*/ 1630475 w 4394302"/>
                <a:gd name="connsiteY204" fmla="*/ 4104930 h 5574026"/>
                <a:gd name="connsiteX205" fmla="*/ 1656444 w 4394302"/>
                <a:gd name="connsiteY205" fmla="*/ 4054847 h 5574026"/>
                <a:gd name="connsiteX206" fmla="*/ 1788142 w 4394302"/>
                <a:gd name="connsiteY206" fmla="*/ 3871211 h 5574026"/>
                <a:gd name="connsiteX207" fmla="*/ 1817357 w 4394302"/>
                <a:gd name="connsiteY207" fmla="*/ 3837358 h 5574026"/>
                <a:gd name="connsiteX208" fmla="*/ 691885 w 4394302"/>
                <a:gd name="connsiteY208" fmla="*/ 3834112 h 5574026"/>
                <a:gd name="connsiteX209" fmla="*/ 639947 w 4394302"/>
                <a:gd name="connsiteY209" fmla="*/ 4021460 h 5574026"/>
                <a:gd name="connsiteX210" fmla="*/ 575026 w 4394302"/>
                <a:gd name="connsiteY210" fmla="*/ 4164287 h 5574026"/>
                <a:gd name="connsiteX211" fmla="*/ 563896 w 4394302"/>
                <a:gd name="connsiteY211" fmla="*/ 4175417 h 5574026"/>
                <a:gd name="connsiteX212" fmla="*/ 493409 w 4394302"/>
                <a:gd name="connsiteY212" fmla="*/ 4143884 h 5574026"/>
                <a:gd name="connsiteX213" fmla="*/ 691885 w 4394302"/>
                <a:gd name="connsiteY213" fmla="*/ 3834112 h 5574026"/>
                <a:gd name="connsiteX214" fmla="*/ 1172077 w 4394302"/>
                <a:gd name="connsiteY214" fmla="*/ 3733020 h 5574026"/>
                <a:gd name="connsiteX215" fmla="*/ 1207553 w 4394302"/>
                <a:gd name="connsiteY215" fmla="*/ 3741367 h 5574026"/>
                <a:gd name="connsiteX216" fmla="*/ 1307717 w 4394302"/>
                <a:gd name="connsiteY216" fmla="*/ 3826693 h 5574026"/>
                <a:gd name="connsiteX217" fmla="*/ 1298443 w 4394302"/>
                <a:gd name="connsiteY217" fmla="*/ 3839676 h 5574026"/>
                <a:gd name="connsiteX218" fmla="*/ 1276184 w 4394302"/>
                <a:gd name="connsiteY218" fmla="*/ 3835967 h 5574026"/>
                <a:gd name="connsiteX219" fmla="*/ 1174163 w 4394302"/>
                <a:gd name="connsiteY219" fmla="*/ 3865645 h 5574026"/>
                <a:gd name="connsiteX220" fmla="*/ 1061014 w 4394302"/>
                <a:gd name="connsiteY220" fmla="*/ 4078962 h 5574026"/>
                <a:gd name="connsiteX221" fmla="*/ 1075853 w 4394302"/>
                <a:gd name="connsiteY221" fmla="*/ 4116060 h 5574026"/>
                <a:gd name="connsiteX222" fmla="*/ 1090693 w 4394302"/>
                <a:gd name="connsiteY222" fmla="*/ 4147593 h 5574026"/>
                <a:gd name="connsiteX223" fmla="*/ 1053594 w 4394302"/>
                <a:gd name="connsiteY223" fmla="*/ 4156869 h 5574026"/>
                <a:gd name="connsiteX224" fmla="*/ 1003512 w 4394302"/>
                <a:gd name="connsiteY224" fmla="*/ 4093801 h 5574026"/>
                <a:gd name="connsiteX225" fmla="*/ 992381 w 4394302"/>
                <a:gd name="connsiteY225" fmla="*/ 4038154 h 5574026"/>
                <a:gd name="connsiteX226" fmla="*/ 963863 w 4394302"/>
                <a:gd name="connsiteY226" fmla="*/ 4058789 h 5574026"/>
                <a:gd name="connsiteX227" fmla="*/ 960887 w 4394302"/>
                <a:gd name="connsiteY227" fmla="*/ 4061061 h 5574026"/>
                <a:gd name="connsiteX228" fmla="*/ 1051740 w 4394302"/>
                <a:gd name="connsiteY228" fmla="*/ 3949118 h 5574026"/>
                <a:gd name="connsiteX229" fmla="*/ 1151906 w 4394302"/>
                <a:gd name="connsiteY229" fmla="*/ 3763626 h 5574026"/>
                <a:gd name="connsiteX230" fmla="*/ 1172077 w 4394302"/>
                <a:gd name="connsiteY230" fmla="*/ 3733020 h 5574026"/>
                <a:gd name="connsiteX231" fmla="*/ 1969924 w 4394302"/>
                <a:gd name="connsiteY231" fmla="*/ 3665316 h 5574026"/>
                <a:gd name="connsiteX232" fmla="*/ 1877178 w 4394302"/>
                <a:gd name="connsiteY232" fmla="*/ 3817419 h 5574026"/>
                <a:gd name="connsiteX233" fmla="*/ 1969924 w 4394302"/>
                <a:gd name="connsiteY233" fmla="*/ 3665316 h 5574026"/>
                <a:gd name="connsiteX234" fmla="*/ 855119 w 4394302"/>
                <a:gd name="connsiteY234" fmla="*/ 3652330 h 5574026"/>
                <a:gd name="connsiteX235" fmla="*/ 719709 w 4394302"/>
                <a:gd name="connsiteY235" fmla="*/ 3841532 h 5574026"/>
                <a:gd name="connsiteX236" fmla="*/ 855119 w 4394302"/>
                <a:gd name="connsiteY236" fmla="*/ 3652330 h 5574026"/>
                <a:gd name="connsiteX237" fmla="*/ 1654588 w 4394302"/>
                <a:gd name="connsiteY237" fmla="*/ 3626362 h 5574026"/>
                <a:gd name="connsiteX238" fmla="*/ 1660154 w 4394302"/>
                <a:gd name="connsiteY238" fmla="*/ 3706125 h 5574026"/>
                <a:gd name="connsiteX239" fmla="*/ 1548858 w 4394302"/>
                <a:gd name="connsiteY239" fmla="*/ 3817420 h 5574026"/>
                <a:gd name="connsiteX240" fmla="*/ 1528453 w 4394302"/>
                <a:gd name="connsiteY240" fmla="*/ 3923149 h 5574026"/>
                <a:gd name="connsiteX241" fmla="*/ 1506194 w 4394302"/>
                <a:gd name="connsiteY241" fmla="*/ 3819274 h 5574026"/>
                <a:gd name="connsiteX242" fmla="*/ 1621199 w 4394302"/>
                <a:gd name="connsiteY242" fmla="*/ 3670880 h 5574026"/>
                <a:gd name="connsiteX243" fmla="*/ 1654588 w 4394302"/>
                <a:gd name="connsiteY243" fmla="*/ 3626362 h 5574026"/>
                <a:gd name="connsiteX244" fmla="*/ 1455416 w 4394302"/>
                <a:gd name="connsiteY244" fmla="*/ 3463128 h 5574026"/>
                <a:gd name="connsiteX245" fmla="*/ 1467242 w 4394302"/>
                <a:gd name="connsiteY245" fmla="*/ 3464983 h 5574026"/>
                <a:gd name="connsiteX246" fmla="*/ 1506195 w 4394302"/>
                <a:gd name="connsiteY246" fmla="*/ 3559585 h 5574026"/>
                <a:gd name="connsiteX247" fmla="*/ 1482080 w 4394302"/>
                <a:gd name="connsiteY247" fmla="*/ 3607812 h 5574026"/>
                <a:gd name="connsiteX248" fmla="*/ 1437562 w 4394302"/>
                <a:gd name="connsiteY248" fmla="*/ 3646765 h 5574026"/>
                <a:gd name="connsiteX249" fmla="*/ 1422724 w 4394302"/>
                <a:gd name="connsiteY249" fmla="*/ 3631925 h 5574026"/>
                <a:gd name="connsiteX250" fmla="*/ 1470950 w 4394302"/>
                <a:gd name="connsiteY250" fmla="*/ 3600393 h 5574026"/>
                <a:gd name="connsiteX251" fmla="*/ 1459823 w 4394302"/>
                <a:gd name="connsiteY251" fmla="*/ 3585553 h 5574026"/>
                <a:gd name="connsiteX252" fmla="*/ 1255781 w 4394302"/>
                <a:gd name="connsiteY252" fmla="*/ 3733947 h 5574026"/>
                <a:gd name="connsiteX253" fmla="*/ 1270619 w 4394302"/>
                <a:gd name="connsiteY253" fmla="*/ 3648621 h 5574026"/>
                <a:gd name="connsiteX254" fmla="*/ 1413449 w 4394302"/>
                <a:gd name="connsiteY254" fmla="*/ 3490951 h 5574026"/>
                <a:gd name="connsiteX255" fmla="*/ 1439417 w 4394302"/>
                <a:gd name="connsiteY255" fmla="*/ 3466838 h 5574026"/>
                <a:gd name="connsiteX256" fmla="*/ 1455416 w 4394302"/>
                <a:gd name="connsiteY256" fmla="*/ 3463128 h 5574026"/>
                <a:gd name="connsiteX257" fmla="*/ 1841935 w 4394302"/>
                <a:gd name="connsiteY257" fmla="*/ 3446435 h 5574026"/>
                <a:gd name="connsiteX258" fmla="*/ 1734350 w 4394302"/>
                <a:gd name="connsiteY258" fmla="*/ 3639347 h 5574026"/>
                <a:gd name="connsiteX259" fmla="*/ 1710235 w 4394302"/>
                <a:gd name="connsiteY259" fmla="*/ 3587409 h 5574026"/>
                <a:gd name="connsiteX260" fmla="*/ 1841935 w 4394302"/>
                <a:gd name="connsiteY260" fmla="*/ 3446435 h 5574026"/>
                <a:gd name="connsiteX261" fmla="*/ 1626765 w 4394302"/>
                <a:gd name="connsiteY261" fmla="*/ 3333285 h 5574026"/>
                <a:gd name="connsiteX262" fmla="*/ 1584101 w 4394302"/>
                <a:gd name="connsiteY262" fmla="*/ 3413047 h 5574026"/>
                <a:gd name="connsiteX263" fmla="*/ 1534019 w 4394302"/>
                <a:gd name="connsiteY263" fmla="*/ 3494663 h 5574026"/>
                <a:gd name="connsiteX264" fmla="*/ 1626765 w 4394302"/>
                <a:gd name="connsiteY264" fmla="*/ 3333285 h 5574026"/>
                <a:gd name="connsiteX265" fmla="*/ 3069891 w 4394302"/>
                <a:gd name="connsiteY265" fmla="*/ 1554418 h 5574026"/>
                <a:gd name="connsiteX266" fmla="*/ 3307321 w 4394302"/>
                <a:gd name="connsiteY266" fmla="*/ 1743620 h 5574026"/>
                <a:gd name="connsiteX267" fmla="*/ 3485393 w 4394302"/>
                <a:gd name="connsiteY267" fmla="*/ 1938386 h 5574026"/>
                <a:gd name="connsiteX268" fmla="*/ 3457568 w 4394302"/>
                <a:gd name="connsiteY268" fmla="*/ 1914271 h 5574026"/>
                <a:gd name="connsiteX269" fmla="*/ 3079167 w 4394302"/>
                <a:gd name="connsiteY269" fmla="*/ 1571114 h 5574026"/>
                <a:gd name="connsiteX270" fmla="*/ 3069891 w 4394302"/>
                <a:gd name="connsiteY270" fmla="*/ 1554418 h 5574026"/>
                <a:gd name="connsiteX271" fmla="*/ 795413 w 4394302"/>
                <a:gd name="connsiteY271" fmla="*/ 245254 h 5574026"/>
                <a:gd name="connsiteX272" fmla="*/ 805035 w 4394302"/>
                <a:gd name="connsiteY272" fmla="*/ 259687 h 5574026"/>
                <a:gd name="connsiteX273" fmla="*/ 745678 w 4394302"/>
                <a:gd name="connsiteY273" fmla="*/ 254123 h 5574026"/>
                <a:gd name="connsiteX274" fmla="*/ 669625 w 4394302"/>
                <a:gd name="connsiteY274" fmla="*/ 268963 h 5574026"/>
                <a:gd name="connsiteX275" fmla="*/ 602848 w 4394302"/>
                <a:gd name="connsiteY275" fmla="*/ 265253 h 5574026"/>
                <a:gd name="connsiteX276" fmla="*/ 528651 w 4394302"/>
                <a:gd name="connsiteY276" fmla="*/ 270817 h 5574026"/>
                <a:gd name="connsiteX277" fmla="*/ 469294 w 4394302"/>
                <a:gd name="connsiteY277" fmla="*/ 357999 h 5574026"/>
                <a:gd name="connsiteX278" fmla="*/ 387677 w 4394302"/>
                <a:gd name="connsiteY278" fmla="*/ 421066 h 5574026"/>
                <a:gd name="connsiteX279" fmla="*/ 370928 w 4394302"/>
                <a:gd name="connsiteY279" fmla="*/ 405132 h 5574026"/>
                <a:gd name="connsiteX280" fmla="*/ 371042 w 4394302"/>
                <a:gd name="connsiteY280" fmla="*/ 408111 h 5574026"/>
                <a:gd name="connsiteX281" fmla="*/ 393243 w 4394302"/>
                <a:gd name="connsiteY281" fmla="*/ 428486 h 5574026"/>
                <a:gd name="connsiteX282" fmla="*/ 474859 w 4394302"/>
                <a:gd name="connsiteY282" fmla="*/ 365419 h 5574026"/>
                <a:gd name="connsiteX283" fmla="*/ 534217 w 4394302"/>
                <a:gd name="connsiteY283" fmla="*/ 278239 h 5574026"/>
                <a:gd name="connsiteX284" fmla="*/ 608413 w 4394302"/>
                <a:gd name="connsiteY284" fmla="*/ 272673 h 5574026"/>
                <a:gd name="connsiteX285" fmla="*/ 675190 w 4394302"/>
                <a:gd name="connsiteY285" fmla="*/ 276383 h 5574026"/>
                <a:gd name="connsiteX286" fmla="*/ 751243 w 4394302"/>
                <a:gd name="connsiteY286" fmla="*/ 261544 h 5574026"/>
                <a:gd name="connsiteX287" fmla="*/ 810600 w 4394302"/>
                <a:gd name="connsiteY287" fmla="*/ 267110 h 5574026"/>
                <a:gd name="connsiteX288" fmla="*/ 795413 w 4394302"/>
                <a:gd name="connsiteY288" fmla="*/ 245254 h 5574026"/>
                <a:gd name="connsiteX289" fmla="*/ 358000 w 4394302"/>
                <a:gd name="connsiteY289" fmla="*/ 20405 h 5574026"/>
                <a:gd name="connsiteX290" fmla="*/ 456310 w 4394302"/>
                <a:gd name="connsiteY290" fmla="*/ 89038 h 5574026"/>
                <a:gd name="connsiteX291" fmla="*/ 623253 w 4394302"/>
                <a:gd name="connsiteY291" fmla="*/ 153959 h 5574026"/>
                <a:gd name="connsiteX292" fmla="*/ 653839 w 4394302"/>
                <a:gd name="connsiteY292" fmla="*/ 169252 h 5574026"/>
                <a:gd name="connsiteX293" fmla="*/ 669625 w 4394302"/>
                <a:gd name="connsiteY293" fmla="*/ 172507 h 5574026"/>
                <a:gd name="connsiteX294" fmla="*/ 775356 w 4394302"/>
                <a:gd name="connsiteY294" fmla="*/ 215169 h 5574026"/>
                <a:gd name="connsiteX295" fmla="*/ 775357 w 4394302"/>
                <a:gd name="connsiteY295" fmla="*/ 215171 h 5574026"/>
                <a:gd name="connsiteX296" fmla="*/ 1063622 w 4394302"/>
                <a:gd name="connsiteY296" fmla="*/ 354724 h 5574026"/>
                <a:gd name="connsiteX297" fmla="*/ 1895726 w 4394302"/>
                <a:gd name="connsiteY297" fmla="*/ 832858 h 5574026"/>
                <a:gd name="connsiteX298" fmla="*/ 2839881 w 4394302"/>
                <a:gd name="connsiteY298" fmla="*/ 1457967 h 5574026"/>
                <a:gd name="connsiteX299" fmla="*/ 3828551 w 4394302"/>
                <a:gd name="connsiteY299" fmla="*/ 2422521 h 5574026"/>
                <a:gd name="connsiteX300" fmla="*/ 4381316 w 4394302"/>
                <a:gd name="connsiteY300" fmla="*/ 3682010 h 5574026"/>
                <a:gd name="connsiteX301" fmla="*/ 4394302 w 4394302"/>
                <a:gd name="connsiteY301" fmla="*/ 3784031 h 5574026"/>
                <a:gd name="connsiteX302" fmla="*/ 4381316 w 4394302"/>
                <a:gd name="connsiteY302" fmla="*/ 3791451 h 5574026"/>
                <a:gd name="connsiteX303" fmla="*/ 4323815 w 4394302"/>
                <a:gd name="connsiteY303" fmla="*/ 3709834 h 5574026"/>
                <a:gd name="connsiteX304" fmla="*/ 3602251 w 4394302"/>
                <a:gd name="connsiteY304" fmla="*/ 2763826 h 5574026"/>
                <a:gd name="connsiteX305" fmla="*/ 3375951 w 4394302"/>
                <a:gd name="connsiteY305" fmla="*/ 2552365 h 5574026"/>
                <a:gd name="connsiteX306" fmla="*/ 3255382 w 4394302"/>
                <a:gd name="connsiteY306" fmla="*/ 2409536 h 5574026"/>
                <a:gd name="connsiteX307" fmla="*/ 3155217 w 4394302"/>
                <a:gd name="connsiteY307" fmla="*/ 2385423 h 5574026"/>
                <a:gd name="connsiteX308" fmla="*/ 2684067 w 4394302"/>
                <a:gd name="connsiteY308" fmla="*/ 1973631 h 5574026"/>
                <a:gd name="connsiteX309" fmla="*/ 2561643 w 4394302"/>
                <a:gd name="connsiteY309" fmla="*/ 1901288 h 5574026"/>
                <a:gd name="connsiteX310" fmla="*/ 2366876 w 4394302"/>
                <a:gd name="connsiteY310" fmla="*/ 1702817 h 5574026"/>
                <a:gd name="connsiteX311" fmla="*/ 2316794 w 4394302"/>
                <a:gd name="connsiteY311" fmla="*/ 1650879 h 5574026"/>
                <a:gd name="connsiteX312" fmla="*/ 2285259 w 4394302"/>
                <a:gd name="connsiteY312" fmla="*/ 1621200 h 5574026"/>
                <a:gd name="connsiteX313" fmla="*/ 2199933 w 4394302"/>
                <a:gd name="connsiteY313" fmla="*/ 1556277 h 5574026"/>
                <a:gd name="connsiteX314" fmla="*/ 2166544 w 4394302"/>
                <a:gd name="connsiteY314" fmla="*/ 1558133 h 5574026"/>
                <a:gd name="connsiteX315" fmla="*/ 2055249 w 4394302"/>
                <a:gd name="connsiteY315" fmla="*/ 1559987 h 5574026"/>
                <a:gd name="connsiteX316" fmla="*/ 1495064 w 4394302"/>
                <a:gd name="connsiteY316" fmla="*/ 1266910 h 5574026"/>
                <a:gd name="connsiteX317" fmla="*/ 775356 w 4394302"/>
                <a:gd name="connsiteY317" fmla="*/ 984962 h 5574026"/>
                <a:gd name="connsiteX318" fmla="*/ 719709 w 4394302"/>
                <a:gd name="connsiteY318" fmla="*/ 964559 h 5574026"/>
                <a:gd name="connsiteX319" fmla="*/ 734548 w 4394302"/>
                <a:gd name="connsiteY319" fmla="*/ 593575 h 5574026"/>
                <a:gd name="connsiteX320" fmla="*/ 849553 w 4394302"/>
                <a:gd name="connsiteY320" fmla="*/ 510103 h 5574026"/>
                <a:gd name="connsiteX321" fmla="*/ 1194567 w 4394302"/>
                <a:gd name="connsiteY321" fmla="*/ 651076 h 5574026"/>
                <a:gd name="connsiteX322" fmla="*/ 2863994 w 4394302"/>
                <a:gd name="connsiteY322" fmla="*/ 1634184 h 5574026"/>
                <a:gd name="connsiteX323" fmla="*/ 3824841 w 4394302"/>
                <a:gd name="connsiteY323" fmla="*/ 2517121 h 5574026"/>
                <a:gd name="connsiteX324" fmla="*/ 3847100 w 4394302"/>
                <a:gd name="connsiteY324" fmla="*/ 2552365 h 5574026"/>
                <a:gd name="connsiteX325" fmla="*/ 3863795 w 4394302"/>
                <a:gd name="connsiteY325" fmla="*/ 2539380 h 5574026"/>
                <a:gd name="connsiteX326" fmla="*/ 3800728 w 4394302"/>
                <a:gd name="connsiteY326" fmla="*/ 2454054 h 5574026"/>
                <a:gd name="connsiteX327" fmla="*/ 2635840 w 4394302"/>
                <a:gd name="connsiteY327" fmla="*/ 1396754 h 5574026"/>
                <a:gd name="connsiteX328" fmla="*/ 1163035 w 4394302"/>
                <a:gd name="connsiteY328" fmla="*/ 537927 h 5574026"/>
                <a:gd name="connsiteX329" fmla="*/ 673337 w 4394302"/>
                <a:gd name="connsiteY329" fmla="*/ 332031 h 5574026"/>
                <a:gd name="connsiteX330" fmla="*/ 491555 w 4394302"/>
                <a:gd name="connsiteY330" fmla="*/ 421067 h 5574026"/>
                <a:gd name="connsiteX331" fmla="*/ 406228 w 4394302"/>
                <a:gd name="connsiteY331" fmla="*/ 478570 h 5574026"/>
                <a:gd name="connsiteX332" fmla="*/ 337595 w 4394302"/>
                <a:gd name="connsiteY332" fmla="*/ 471149 h 5574026"/>
                <a:gd name="connsiteX333" fmla="*/ 257835 w 4394302"/>
                <a:gd name="connsiteY333" fmla="*/ 333887 h 5574026"/>
                <a:gd name="connsiteX334" fmla="*/ 324612 w 4394302"/>
                <a:gd name="connsiteY334" fmla="*/ 113151 h 5574026"/>
                <a:gd name="connsiteX335" fmla="*/ 358000 w 4394302"/>
                <a:gd name="connsiteY335" fmla="*/ 20405 h 5574026"/>
                <a:gd name="connsiteX336" fmla="*/ 660354 w 4394302"/>
                <a:gd name="connsiteY336" fmla="*/ 0 h 5574026"/>
                <a:gd name="connsiteX337" fmla="*/ 690031 w 4394302"/>
                <a:gd name="connsiteY337" fmla="*/ 14839 h 5574026"/>
                <a:gd name="connsiteX338" fmla="*/ 1198280 w 4394302"/>
                <a:gd name="connsiteY338" fmla="*/ 332031 h 5574026"/>
                <a:gd name="connsiteX339" fmla="*/ 2815767 w 4394302"/>
                <a:gd name="connsiteY339" fmla="*/ 1361509 h 5574026"/>
                <a:gd name="connsiteX340" fmla="*/ 3069892 w 4394302"/>
                <a:gd name="connsiteY340" fmla="*/ 1552567 h 5574026"/>
                <a:gd name="connsiteX341" fmla="*/ 3025374 w 4394302"/>
                <a:gd name="connsiteY341" fmla="*/ 1530308 h 5574026"/>
                <a:gd name="connsiteX342" fmla="*/ 1619346 w 4394302"/>
                <a:gd name="connsiteY342" fmla="*/ 608412 h 5574026"/>
                <a:gd name="connsiteX343" fmla="*/ 740114 w 4394302"/>
                <a:gd name="connsiteY343" fmla="*/ 131698 h 5574026"/>
                <a:gd name="connsiteX344" fmla="*/ 530510 w 4394302"/>
                <a:gd name="connsiteY344" fmla="*/ 64923 h 5574026"/>
                <a:gd name="connsiteX345" fmla="*/ 447037 w 4394302"/>
                <a:gd name="connsiteY345" fmla="*/ 20405 h 5574026"/>
                <a:gd name="connsiteX346" fmla="*/ 660354 w 4394302"/>
                <a:gd name="connsiteY346" fmla="*/ 0 h 5574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</a:cxnLst>
              <a:rect l="l" t="t" r="r" b="b"/>
              <a:pathLst>
                <a:path w="4394302" h="5574026">
                  <a:moveTo>
                    <a:pt x="295396" y="5162464"/>
                  </a:moveTo>
                  <a:cubicBezTo>
                    <a:pt x="313482" y="5164087"/>
                    <a:pt x="331104" y="5179854"/>
                    <a:pt x="356145" y="5208606"/>
                  </a:cubicBezTo>
                  <a:cubicBezTo>
                    <a:pt x="400665" y="5258689"/>
                    <a:pt x="456312" y="5299496"/>
                    <a:pt x="508248" y="5344014"/>
                  </a:cubicBezTo>
                  <a:cubicBezTo>
                    <a:pt x="537927" y="5369985"/>
                    <a:pt x="571315" y="5392242"/>
                    <a:pt x="602850" y="5416357"/>
                  </a:cubicBezTo>
                  <a:cubicBezTo>
                    <a:pt x="600994" y="5420066"/>
                    <a:pt x="599140" y="5425632"/>
                    <a:pt x="597284" y="5429340"/>
                  </a:cubicBezTo>
                  <a:cubicBezTo>
                    <a:pt x="580591" y="5425632"/>
                    <a:pt x="562042" y="5423776"/>
                    <a:pt x="549058" y="5414503"/>
                  </a:cubicBezTo>
                  <a:cubicBezTo>
                    <a:pt x="474861" y="5360709"/>
                    <a:pt x="400665" y="5366275"/>
                    <a:pt x="328322" y="5412647"/>
                  </a:cubicBezTo>
                  <a:cubicBezTo>
                    <a:pt x="267108" y="5451601"/>
                    <a:pt x="207751" y="5497973"/>
                    <a:pt x="146539" y="5538781"/>
                  </a:cubicBezTo>
                  <a:cubicBezTo>
                    <a:pt x="126134" y="5551767"/>
                    <a:pt x="103877" y="5562896"/>
                    <a:pt x="83472" y="5574026"/>
                  </a:cubicBezTo>
                  <a:cubicBezTo>
                    <a:pt x="79762" y="5570316"/>
                    <a:pt x="76052" y="5566604"/>
                    <a:pt x="70487" y="5562896"/>
                  </a:cubicBezTo>
                  <a:cubicBezTo>
                    <a:pt x="105731" y="5514668"/>
                    <a:pt x="140976" y="5464584"/>
                    <a:pt x="176218" y="5416357"/>
                  </a:cubicBezTo>
                  <a:lnTo>
                    <a:pt x="170652" y="5410791"/>
                  </a:lnTo>
                  <a:cubicBezTo>
                    <a:pt x="124280" y="5444181"/>
                    <a:pt x="79762" y="5477570"/>
                    <a:pt x="33388" y="5509102"/>
                  </a:cubicBezTo>
                  <a:cubicBezTo>
                    <a:pt x="29680" y="5505393"/>
                    <a:pt x="24115" y="5501683"/>
                    <a:pt x="20405" y="5497973"/>
                  </a:cubicBezTo>
                  <a:cubicBezTo>
                    <a:pt x="24115" y="5486843"/>
                    <a:pt x="25969" y="5473858"/>
                    <a:pt x="31534" y="5464584"/>
                  </a:cubicBezTo>
                  <a:cubicBezTo>
                    <a:pt x="83472" y="5392242"/>
                    <a:pt x="137264" y="5321757"/>
                    <a:pt x="191057" y="5249414"/>
                  </a:cubicBezTo>
                  <a:cubicBezTo>
                    <a:pt x="204041" y="5232719"/>
                    <a:pt x="217026" y="5216025"/>
                    <a:pt x="231866" y="5201186"/>
                  </a:cubicBezTo>
                  <a:cubicBezTo>
                    <a:pt x="258762" y="5173362"/>
                    <a:pt x="277311" y="5160841"/>
                    <a:pt x="295396" y="5162464"/>
                  </a:cubicBezTo>
                  <a:close/>
                  <a:moveTo>
                    <a:pt x="571315" y="5104730"/>
                  </a:moveTo>
                  <a:cubicBezTo>
                    <a:pt x="602848" y="5154814"/>
                    <a:pt x="625107" y="5191912"/>
                    <a:pt x="651075" y="5232721"/>
                  </a:cubicBezTo>
                  <a:cubicBezTo>
                    <a:pt x="612123" y="5253124"/>
                    <a:pt x="569459" y="5247560"/>
                    <a:pt x="532361" y="5227155"/>
                  </a:cubicBezTo>
                  <a:cubicBezTo>
                    <a:pt x="521231" y="5221591"/>
                    <a:pt x="517521" y="5188203"/>
                    <a:pt x="523087" y="5171507"/>
                  </a:cubicBezTo>
                  <a:cubicBezTo>
                    <a:pt x="530507" y="5139975"/>
                    <a:pt x="539780" y="5102877"/>
                    <a:pt x="571315" y="5104730"/>
                  </a:cubicBezTo>
                  <a:close/>
                  <a:moveTo>
                    <a:pt x="259689" y="4909965"/>
                  </a:moveTo>
                  <a:cubicBezTo>
                    <a:pt x="276382" y="4961903"/>
                    <a:pt x="293077" y="5004567"/>
                    <a:pt x="304207" y="5047229"/>
                  </a:cubicBezTo>
                  <a:cubicBezTo>
                    <a:pt x="307917" y="5058359"/>
                    <a:pt x="296787" y="5078764"/>
                    <a:pt x="287514" y="5088037"/>
                  </a:cubicBezTo>
                  <a:cubicBezTo>
                    <a:pt x="235574" y="5143685"/>
                    <a:pt x="181782" y="5199332"/>
                    <a:pt x="127988" y="5253126"/>
                  </a:cubicBezTo>
                  <a:cubicBezTo>
                    <a:pt x="90890" y="5290224"/>
                    <a:pt x="51938" y="5323613"/>
                    <a:pt x="12983" y="5358855"/>
                  </a:cubicBezTo>
                  <a:cubicBezTo>
                    <a:pt x="9275" y="5355145"/>
                    <a:pt x="3710" y="5351435"/>
                    <a:pt x="0" y="5347726"/>
                  </a:cubicBezTo>
                  <a:cubicBezTo>
                    <a:pt x="46374" y="5280949"/>
                    <a:pt x="98312" y="5217881"/>
                    <a:pt x="139120" y="5149249"/>
                  </a:cubicBezTo>
                  <a:cubicBezTo>
                    <a:pt x="183636" y="5078764"/>
                    <a:pt x="215170" y="5002711"/>
                    <a:pt x="259689" y="4909965"/>
                  </a:cubicBezTo>
                  <a:close/>
                  <a:moveTo>
                    <a:pt x="413648" y="4783830"/>
                  </a:moveTo>
                  <a:cubicBezTo>
                    <a:pt x="409939" y="4815363"/>
                    <a:pt x="408083" y="4841334"/>
                    <a:pt x="404373" y="4865447"/>
                  </a:cubicBezTo>
                  <a:cubicBezTo>
                    <a:pt x="398809" y="4919238"/>
                    <a:pt x="413648" y="4937787"/>
                    <a:pt x="467440" y="4935934"/>
                  </a:cubicBezTo>
                  <a:cubicBezTo>
                    <a:pt x="523088" y="4932224"/>
                    <a:pt x="578735" y="4921094"/>
                    <a:pt x="634383" y="4919238"/>
                  </a:cubicBezTo>
                  <a:cubicBezTo>
                    <a:pt x="664061" y="4915530"/>
                    <a:pt x="693740" y="4928514"/>
                    <a:pt x="730838" y="4935934"/>
                  </a:cubicBezTo>
                  <a:cubicBezTo>
                    <a:pt x="693740" y="4963756"/>
                    <a:pt x="669627" y="4980452"/>
                    <a:pt x="645512" y="4999001"/>
                  </a:cubicBezTo>
                  <a:cubicBezTo>
                    <a:pt x="573171" y="5052794"/>
                    <a:pt x="565752" y="5052794"/>
                    <a:pt x="500829" y="4986015"/>
                  </a:cubicBezTo>
                  <a:cubicBezTo>
                    <a:pt x="500829" y="5028679"/>
                    <a:pt x="502685" y="5069488"/>
                    <a:pt x="500829" y="5108442"/>
                  </a:cubicBezTo>
                  <a:cubicBezTo>
                    <a:pt x="498975" y="5128845"/>
                    <a:pt x="491555" y="5149248"/>
                    <a:pt x="482280" y="5167797"/>
                  </a:cubicBezTo>
                  <a:cubicBezTo>
                    <a:pt x="461876" y="5201188"/>
                    <a:pt x="432198" y="5206752"/>
                    <a:pt x="411793" y="5173363"/>
                  </a:cubicBezTo>
                  <a:cubicBezTo>
                    <a:pt x="389534" y="5134409"/>
                    <a:pt x="376550" y="5089893"/>
                    <a:pt x="359855" y="5049083"/>
                  </a:cubicBezTo>
                  <a:cubicBezTo>
                    <a:pt x="341306" y="5000855"/>
                    <a:pt x="332032" y="4947063"/>
                    <a:pt x="307917" y="4900689"/>
                  </a:cubicBezTo>
                  <a:cubicBezTo>
                    <a:pt x="278239" y="4839478"/>
                    <a:pt x="285658" y="4809799"/>
                    <a:pt x="352435" y="4794960"/>
                  </a:cubicBezTo>
                  <a:cubicBezTo>
                    <a:pt x="369130" y="4791250"/>
                    <a:pt x="385824" y="4789394"/>
                    <a:pt x="413648" y="4783830"/>
                  </a:cubicBezTo>
                  <a:close/>
                  <a:moveTo>
                    <a:pt x="460020" y="4768991"/>
                  </a:moveTo>
                  <a:cubicBezTo>
                    <a:pt x="484133" y="4787540"/>
                    <a:pt x="511958" y="4802380"/>
                    <a:pt x="528652" y="4824639"/>
                  </a:cubicBezTo>
                  <a:cubicBezTo>
                    <a:pt x="539781" y="4839478"/>
                    <a:pt x="543491" y="4874722"/>
                    <a:pt x="532361" y="4887706"/>
                  </a:cubicBezTo>
                  <a:cubicBezTo>
                    <a:pt x="523088" y="4900691"/>
                    <a:pt x="489699" y="4902545"/>
                    <a:pt x="471150" y="4895125"/>
                  </a:cubicBezTo>
                  <a:cubicBezTo>
                    <a:pt x="456311" y="4889562"/>
                    <a:pt x="443325" y="4867303"/>
                    <a:pt x="439615" y="4850607"/>
                  </a:cubicBezTo>
                  <a:cubicBezTo>
                    <a:pt x="435906" y="4828349"/>
                    <a:pt x="439615" y="4804236"/>
                    <a:pt x="441471" y="4780121"/>
                  </a:cubicBezTo>
                  <a:cubicBezTo>
                    <a:pt x="448891" y="4776411"/>
                    <a:pt x="454455" y="4772701"/>
                    <a:pt x="460020" y="4768991"/>
                  </a:cubicBezTo>
                  <a:close/>
                  <a:moveTo>
                    <a:pt x="1190858" y="4759716"/>
                  </a:moveTo>
                  <a:cubicBezTo>
                    <a:pt x="1174163" y="4824639"/>
                    <a:pt x="1038755" y="4932225"/>
                    <a:pt x="964558" y="4937789"/>
                  </a:cubicBezTo>
                  <a:cubicBezTo>
                    <a:pt x="1020206" y="4848753"/>
                    <a:pt x="1101822" y="4804234"/>
                    <a:pt x="1190858" y="4759716"/>
                  </a:cubicBezTo>
                  <a:close/>
                  <a:moveTo>
                    <a:pt x="1305690" y="4757603"/>
                  </a:moveTo>
                  <a:cubicBezTo>
                    <a:pt x="1316762" y="4757748"/>
                    <a:pt x="1327660" y="4760183"/>
                    <a:pt x="1337398" y="4765284"/>
                  </a:cubicBezTo>
                  <a:cubicBezTo>
                    <a:pt x="1348528" y="4770847"/>
                    <a:pt x="1359657" y="4785687"/>
                    <a:pt x="1361511" y="4796816"/>
                  </a:cubicBezTo>
                  <a:cubicBezTo>
                    <a:pt x="1361511" y="4807946"/>
                    <a:pt x="1350382" y="4824639"/>
                    <a:pt x="1341108" y="4828349"/>
                  </a:cubicBezTo>
                  <a:cubicBezTo>
                    <a:pt x="1205698" y="4883996"/>
                    <a:pt x="1109242" y="4987874"/>
                    <a:pt x="1007222" y="5086183"/>
                  </a:cubicBezTo>
                  <a:cubicBezTo>
                    <a:pt x="968268" y="5123281"/>
                    <a:pt x="938591" y="5121426"/>
                    <a:pt x="895927" y="5069488"/>
                  </a:cubicBezTo>
                  <a:cubicBezTo>
                    <a:pt x="947865" y="5036101"/>
                    <a:pt x="994239" y="5000857"/>
                    <a:pt x="1044321" y="4978598"/>
                  </a:cubicBezTo>
                  <a:cubicBezTo>
                    <a:pt x="1125937" y="4943356"/>
                    <a:pt x="1200134" y="4902545"/>
                    <a:pt x="1227959" y="4807946"/>
                  </a:cubicBezTo>
                  <a:cubicBezTo>
                    <a:pt x="1237696" y="4777340"/>
                    <a:pt x="1272475" y="4757168"/>
                    <a:pt x="1305690" y="4757603"/>
                  </a:cubicBezTo>
                  <a:close/>
                  <a:moveTo>
                    <a:pt x="1085126" y="4585353"/>
                  </a:moveTo>
                  <a:cubicBezTo>
                    <a:pt x="1088838" y="4592773"/>
                    <a:pt x="1094402" y="4600193"/>
                    <a:pt x="1099966" y="4607612"/>
                  </a:cubicBezTo>
                  <a:cubicBezTo>
                    <a:pt x="1055448" y="4639145"/>
                    <a:pt x="1010930" y="4668825"/>
                    <a:pt x="968268" y="4700358"/>
                  </a:cubicBezTo>
                  <a:cubicBezTo>
                    <a:pt x="964558" y="4694792"/>
                    <a:pt x="960848" y="4691084"/>
                    <a:pt x="957138" y="4685519"/>
                  </a:cubicBezTo>
                  <a:lnTo>
                    <a:pt x="1085126" y="4585353"/>
                  </a:lnTo>
                  <a:close/>
                  <a:moveTo>
                    <a:pt x="1185293" y="4555676"/>
                  </a:moveTo>
                  <a:lnTo>
                    <a:pt x="1287313" y="4652132"/>
                  </a:lnTo>
                  <a:cubicBezTo>
                    <a:pt x="1229811" y="4672537"/>
                    <a:pt x="1183437" y="4685521"/>
                    <a:pt x="1140775" y="4705924"/>
                  </a:cubicBezTo>
                  <a:cubicBezTo>
                    <a:pt x="1036899" y="4759717"/>
                    <a:pt x="986818" y="4869159"/>
                    <a:pt x="907055" y="4947063"/>
                  </a:cubicBezTo>
                  <a:cubicBezTo>
                    <a:pt x="901491" y="4952629"/>
                    <a:pt x="897780" y="4963759"/>
                    <a:pt x="897780" y="4971178"/>
                  </a:cubicBezTo>
                  <a:cubicBezTo>
                    <a:pt x="901491" y="5011987"/>
                    <a:pt x="882942" y="5030536"/>
                    <a:pt x="842132" y="5023116"/>
                  </a:cubicBezTo>
                  <a:cubicBezTo>
                    <a:pt x="799470" y="5015696"/>
                    <a:pt x="780921" y="4986018"/>
                    <a:pt x="790196" y="4947063"/>
                  </a:cubicBezTo>
                  <a:cubicBezTo>
                    <a:pt x="797616" y="4921095"/>
                    <a:pt x="814309" y="4891416"/>
                    <a:pt x="836568" y="4874722"/>
                  </a:cubicBezTo>
                  <a:cubicBezTo>
                    <a:pt x="927460" y="4802382"/>
                    <a:pt x="1020206" y="4733749"/>
                    <a:pt x="1112952" y="4663262"/>
                  </a:cubicBezTo>
                  <a:cubicBezTo>
                    <a:pt x="1129645" y="4650276"/>
                    <a:pt x="1151904" y="4642857"/>
                    <a:pt x="1163034" y="4626163"/>
                  </a:cubicBezTo>
                  <a:cubicBezTo>
                    <a:pt x="1172310" y="4611324"/>
                    <a:pt x="1174163" y="4587209"/>
                    <a:pt x="1185293" y="4555676"/>
                  </a:cubicBezTo>
                  <a:close/>
                  <a:moveTo>
                    <a:pt x="1594071" y="4482176"/>
                  </a:moveTo>
                  <a:cubicBezTo>
                    <a:pt x="1613316" y="4481016"/>
                    <a:pt x="1630474" y="4489827"/>
                    <a:pt x="1643458" y="4509303"/>
                  </a:cubicBezTo>
                  <a:cubicBezTo>
                    <a:pt x="1652732" y="4522289"/>
                    <a:pt x="1647168" y="4544548"/>
                    <a:pt x="1647168" y="4561241"/>
                  </a:cubicBezTo>
                  <a:cubicBezTo>
                    <a:pt x="1641602" y="4563097"/>
                    <a:pt x="1634183" y="4563097"/>
                    <a:pt x="1628619" y="4563097"/>
                  </a:cubicBezTo>
                  <a:cubicBezTo>
                    <a:pt x="1626765" y="4550111"/>
                    <a:pt x="1623053" y="4535272"/>
                    <a:pt x="1621199" y="4524143"/>
                  </a:cubicBezTo>
                  <a:cubicBezTo>
                    <a:pt x="1615633" y="4522289"/>
                    <a:pt x="1611924" y="4520433"/>
                    <a:pt x="1610070" y="4520433"/>
                  </a:cubicBezTo>
                  <a:cubicBezTo>
                    <a:pt x="1545146" y="4570517"/>
                    <a:pt x="1478371" y="4618744"/>
                    <a:pt x="1461676" y="4707781"/>
                  </a:cubicBezTo>
                  <a:cubicBezTo>
                    <a:pt x="1457966" y="4724474"/>
                    <a:pt x="1431997" y="4748589"/>
                    <a:pt x="1417158" y="4748589"/>
                  </a:cubicBezTo>
                  <a:cubicBezTo>
                    <a:pt x="1396753" y="4746733"/>
                    <a:pt x="1376350" y="4728184"/>
                    <a:pt x="1359654" y="4711491"/>
                  </a:cubicBezTo>
                  <a:cubicBezTo>
                    <a:pt x="1355945" y="4707781"/>
                    <a:pt x="1361510" y="4685522"/>
                    <a:pt x="1368930" y="4676246"/>
                  </a:cubicBezTo>
                  <a:cubicBezTo>
                    <a:pt x="1422724" y="4620598"/>
                    <a:pt x="1478371" y="4568661"/>
                    <a:pt x="1532163" y="4514869"/>
                  </a:cubicBezTo>
                  <a:cubicBezTo>
                    <a:pt x="1553494" y="4494465"/>
                    <a:pt x="1574826" y="4483335"/>
                    <a:pt x="1594071" y="4482176"/>
                  </a:cubicBezTo>
                  <a:close/>
                  <a:moveTo>
                    <a:pt x="912621" y="4370185"/>
                  </a:moveTo>
                  <a:cubicBezTo>
                    <a:pt x="918185" y="4373895"/>
                    <a:pt x="925604" y="4377605"/>
                    <a:pt x="931170" y="4383169"/>
                  </a:cubicBezTo>
                  <a:cubicBezTo>
                    <a:pt x="882942" y="4488900"/>
                    <a:pt x="823585" y="4589066"/>
                    <a:pt x="741968" y="4672538"/>
                  </a:cubicBezTo>
                  <a:cubicBezTo>
                    <a:pt x="734549" y="4666972"/>
                    <a:pt x="727129" y="4661407"/>
                    <a:pt x="721563" y="4657697"/>
                  </a:cubicBezTo>
                  <a:cubicBezTo>
                    <a:pt x="784630" y="4561243"/>
                    <a:pt x="849554" y="4466641"/>
                    <a:pt x="912621" y="4370185"/>
                  </a:cubicBezTo>
                  <a:close/>
                  <a:moveTo>
                    <a:pt x="1189002" y="4229209"/>
                  </a:moveTo>
                  <a:cubicBezTo>
                    <a:pt x="1170453" y="4244050"/>
                    <a:pt x="1150050" y="4258890"/>
                    <a:pt x="1131501" y="4275583"/>
                  </a:cubicBezTo>
                  <a:cubicBezTo>
                    <a:pt x="1129645" y="4277439"/>
                    <a:pt x="1138920" y="4288566"/>
                    <a:pt x="1142630" y="4295988"/>
                  </a:cubicBezTo>
                  <a:lnTo>
                    <a:pt x="1143965" y="4295149"/>
                  </a:lnTo>
                  <a:lnTo>
                    <a:pt x="1136834" y="4283698"/>
                  </a:lnTo>
                  <a:cubicBezTo>
                    <a:pt x="1134284" y="4279757"/>
                    <a:pt x="1132429" y="4276511"/>
                    <a:pt x="1133357" y="4275584"/>
                  </a:cubicBezTo>
                  <a:lnTo>
                    <a:pt x="1189681" y="4230159"/>
                  </a:lnTo>
                  <a:lnTo>
                    <a:pt x="1189002" y="4229209"/>
                  </a:lnTo>
                  <a:close/>
                  <a:moveTo>
                    <a:pt x="1036899" y="4208806"/>
                  </a:moveTo>
                  <a:lnTo>
                    <a:pt x="1053593" y="4219936"/>
                  </a:lnTo>
                  <a:cubicBezTo>
                    <a:pt x="1036899" y="4247759"/>
                    <a:pt x="1020206" y="4273729"/>
                    <a:pt x="1003510" y="4301552"/>
                  </a:cubicBezTo>
                  <a:cubicBezTo>
                    <a:pt x="996091" y="4295987"/>
                    <a:pt x="988671" y="4292279"/>
                    <a:pt x="981251" y="4286713"/>
                  </a:cubicBezTo>
                  <a:lnTo>
                    <a:pt x="1036899" y="4208806"/>
                  </a:lnTo>
                  <a:close/>
                  <a:moveTo>
                    <a:pt x="851872" y="4205095"/>
                  </a:moveTo>
                  <a:cubicBezTo>
                    <a:pt x="869029" y="4202777"/>
                    <a:pt x="887579" y="4206023"/>
                    <a:pt x="907055" y="4212516"/>
                  </a:cubicBezTo>
                  <a:cubicBezTo>
                    <a:pt x="944153" y="4225499"/>
                    <a:pt x="940443" y="4255178"/>
                    <a:pt x="925604" y="4275583"/>
                  </a:cubicBezTo>
                  <a:cubicBezTo>
                    <a:pt x="892215" y="4318245"/>
                    <a:pt x="855117" y="4362763"/>
                    <a:pt x="810599" y="4396152"/>
                  </a:cubicBezTo>
                  <a:cubicBezTo>
                    <a:pt x="682610" y="4492607"/>
                    <a:pt x="625107" y="4622452"/>
                    <a:pt x="617687" y="4778265"/>
                  </a:cubicBezTo>
                  <a:cubicBezTo>
                    <a:pt x="617687" y="4783831"/>
                    <a:pt x="617687" y="4789394"/>
                    <a:pt x="615833" y="4793104"/>
                  </a:cubicBezTo>
                  <a:cubicBezTo>
                    <a:pt x="615833" y="4796814"/>
                    <a:pt x="613977" y="4798670"/>
                    <a:pt x="610268" y="4806088"/>
                  </a:cubicBezTo>
                  <a:cubicBezTo>
                    <a:pt x="588009" y="4733747"/>
                    <a:pt x="582445" y="4731891"/>
                    <a:pt x="510102" y="4744876"/>
                  </a:cubicBezTo>
                  <a:cubicBezTo>
                    <a:pt x="495263" y="4746732"/>
                    <a:pt x="474859" y="4739313"/>
                    <a:pt x="463730" y="4728183"/>
                  </a:cubicBezTo>
                  <a:cubicBezTo>
                    <a:pt x="458164" y="4722617"/>
                    <a:pt x="461874" y="4698504"/>
                    <a:pt x="469294" y="4687375"/>
                  </a:cubicBezTo>
                  <a:cubicBezTo>
                    <a:pt x="491553" y="4655840"/>
                    <a:pt x="521231" y="4629871"/>
                    <a:pt x="543490" y="4598339"/>
                  </a:cubicBezTo>
                  <a:cubicBezTo>
                    <a:pt x="613977" y="4501883"/>
                    <a:pt x="680755" y="4403571"/>
                    <a:pt x="749388" y="4307116"/>
                  </a:cubicBezTo>
                  <a:cubicBezTo>
                    <a:pt x="767937" y="4281147"/>
                    <a:pt x="784630" y="4253324"/>
                    <a:pt x="805035" y="4231065"/>
                  </a:cubicBezTo>
                  <a:cubicBezTo>
                    <a:pt x="818947" y="4215298"/>
                    <a:pt x="834714" y="4207414"/>
                    <a:pt x="851872" y="4205095"/>
                  </a:cubicBezTo>
                  <a:close/>
                  <a:moveTo>
                    <a:pt x="1838225" y="4193966"/>
                  </a:moveTo>
                  <a:cubicBezTo>
                    <a:pt x="1838225" y="4206950"/>
                    <a:pt x="1845643" y="4225499"/>
                    <a:pt x="1838225" y="4234775"/>
                  </a:cubicBezTo>
                  <a:cubicBezTo>
                    <a:pt x="1802981" y="4281147"/>
                    <a:pt x="1762173" y="4325665"/>
                    <a:pt x="1726930" y="4373893"/>
                  </a:cubicBezTo>
                  <a:cubicBezTo>
                    <a:pt x="1712089" y="4392442"/>
                    <a:pt x="1710235" y="4420267"/>
                    <a:pt x="1702815" y="4444382"/>
                  </a:cubicBezTo>
                  <a:cubicBezTo>
                    <a:pt x="1702815" y="4449945"/>
                    <a:pt x="1704669" y="4457365"/>
                    <a:pt x="1708381" y="4464785"/>
                  </a:cubicBezTo>
                  <a:cubicBezTo>
                    <a:pt x="1691686" y="4459221"/>
                    <a:pt x="1671283" y="4455509"/>
                    <a:pt x="1660151" y="4444382"/>
                  </a:cubicBezTo>
                  <a:cubicBezTo>
                    <a:pt x="1652733" y="4436960"/>
                    <a:pt x="1652733" y="4412847"/>
                    <a:pt x="1660151" y="4403573"/>
                  </a:cubicBezTo>
                  <a:cubicBezTo>
                    <a:pt x="1704669" y="4336794"/>
                    <a:pt x="1749187" y="4271873"/>
                    <a:pt x="1797415" y="4206950"/>
                  </a:cubicBezTo>
                  <a:cubicBezTo>
                    <a:pt x="1804835" y="4197676"/>
                    <a:pt x="1823384" y="4197676"/>
                    <a:pt x="1838225" y="4193966"/>
                  </a:cubicBezTo>
                  <a:close/>
                  <a:moveTo>
                    <a:pt x="476714" y="4193966"/>
                  </a:moveTo>
                  <a:cubicBezTo>
                    <a:pt x="508248" y="4195820"/>
                    <a:pt x="550911" y="4203242"/>
                    <a:pt x="563896" y="4223645"/>
                  </a:cubicBezTo>
                  <a:cubicBezTo>
                    <a:pt x="575025" y="4240340"/>
                    <a:pt x="554620" y="4284856"/>
                    <a:pt x="537927" y="4310827"/>
                  </a:cubicBezTo>
                  <a:cubicBezTo>
                    <a:pt x="508248" y="4357199"/>
                    <a:pt x="465584" y="4398007"/>
                    <a:pt x="437762" y="4444381"/>
                  </a:cubicBezTo>
                  <a:cubicBezTo>
                    <a:pt x="409937" y="4488897"/>
                    <a:pt x="400663" y="4538981"/>
                    <a:pt x="448891" y="4583499"/>
                  </a:cubicBezTo>
                  <a:cubicBezTo>
                    <a:pt x="458165" y="4590918"/>
                    <a:pt x="458165" y="4607614"/>
                    <a:pt x="463730" y="4620597"/>
                  </a:cubicBezTo>
                  <a:cubicBezTo>
                    <a:pt x="447035" y="4626163"/>
                    <a:pt x="428486" y="4633581"/>
                    <a:pt x="404373" y="4642856"/>
                  </a:cubicBezTo>
                  <a:cubicBezTo>
                    <a:pt x="396953" y="4676245"/>
                    <a:pt x="387678" y="4713343"/>
                    <a:pt x="378404" y="4750441"/>
                  </a:cubicBezTo>
                  <a:cubicBezTo>
                    <a:pt x="370985" y="4750441"/>
                    <a:pt x="363565" y="4750441"/>
                    <a:pt x="356145" y="4752295"/>
                  </a:cubicBezTo>
                  <a:cubicBezTo>
                    <a:pt x="346870" y="4720763"/>
                    <a:pt x="330176" y="4687374"/>
                    <a:pt x="332030" y="4657695"/>
                  </a:cubicBezTo>
                  <a:cubicBezTo>
                    <a:pt x="337596" y="4602048"/>
                    <a:pt x="352435" y="4546400"/>
                    <a:pt x="365419" y="4490753"/>
                  </a:cubicBezTo>
                  <a:cubicBezTo>
                    <a:pt x="376548" y="4442525"/>
                    <a:pt x="389534" y="4394297"/>
                    <a:pt x="400663" y="4344214"/>
                  </a:cubicBezTo>
                  <a:cubicBezTo>
                    <a:pt x="408083" y="4307115"/>
                    <a:pt x="409937" y="4266307"/>
                    <a:pt x="422922" y="4231065"/>
                  </a:cubicBezTo>
                  <a:cubicBezTo>
                    <a:pt x="430342" y="4214369"/>
                    <a:pt x="458165" y="4193966"/>
                    <a:pt x="476714" y="4193966"/>
                  </a:cubicBezTo>
                  <a:close/>
                  <a:moveTo>
                    <a:pt x="922127" y="4130668"/>
                  </a:moveTo>
                  <a:cubicBezTo>
                    <a:pt x="941835" y="4129045"/>
                    <a:pt x="960848" y="4135537"/>
                    <a:pt x="979397" y="4149449"/>
                  </a:cubicBezTo>
                  <a:cubicBezTo>
                    <a:pt x="988670" y="4156870"/>
                    <a:pt x="992382" y="4177274"/>
                    <a:pt x="990526" y="4190259"/>
                  </a:cubicBezTo>
                  <a:cubicBezTo>
                    <a:pt x="990526" y="4195823"/>
                    <a:pt x="966413" y="4203243"/>
                    <a:pt x="955284" y="4199533"/>
                  </a:cubicBezTo>
                  <a:cubicBezTo>
                    <a:pt x="923749" y="4190259"/>
                    <a:pt x="894071" y="4175420"/>
                    <a:pt x="860682" y="4160578"/>
                  </a:cubicBezTo>
                  <a:cubicBezTo>
                    <a:pt x="882014" y="4142029"/>
                    <a:pt x="902418" y="4132291"/>
                    <a:pt x="922127" y="4130668"/>
                  </a:cubicBezTo>
                  <a:close/>
                  <a:moveTo>
                    <a:pt x="1558132" y="4129045"/>
                  </a:moveTo>
                  <a:cubicBezTo>
                    <a:pt x="1611924" y="4193968"/>
                    <a:pt x="1613780" y="4251470"/>
                    <a:pt x="1565552" y="4301553"/>
                  </a:cubicBezTo>
                  <a:cubicBezTo>
                    <a:pt x="1526598" y="4342362"/>
                    <a:pt x="1476516" y="4375750"/>
                    <a:pt x="1431998" y="4410993"/>
                  </a:cubicBezTo>
                  <a:cubicBezTo>
                    <a:pt x="1383770" y="4448091"/>
                    <a:pt x="1333686" y="4483333"/>
                    <a:pt x="1278039" y="4525997"/>
                  </a:cubicBezTo>
                  <a:cubicBezTo>
                    <a:pt x="1298444" y="4544547"/>
                    <a:pt x="1311427" y="4557530"/>
                    <a:pt x="1328122" y="4572371"/>
                  </a:cubicBezTo>
                  <a:cubicBezTo>
                    <a:pt x="1342962" y="4544547"/>
                    <a:pt x="1354091" y="4522288"/>
                    <a:pt x="1367075" y="4500029"/>
                  </a:cubicBezTo>
                  <a:cubicBezTo>
                    <a:pt x="1372640" y="4501883"/>
                    <a:pt x="1380060" y="4503738"/>
                    <a:pt x="1385624" y="4505594"/>
                  </a:cubicBezTo>
                  <a:cubicBezTo>
                    <a:pt x="1380060" y="4525997"/>
                    <a:pt x="1381914" y="4551966"/>
                    <a:pt x="1368931" y="4563096"/>
                  </a:cubicBezTo>
                  <a:cubicBezTo>
                    <a:pt x="1354091" y="4576079"/>
                    <a:pt x="1322557" y="4589065"/>
                    <a:pt x="1305863" y="4581645"/>
                  </a:cubicBezTo>
                  <a:cubicBezTo>
                    <a:pt x="1268765" y="4566806"/>
                    <a:pt x="1237230" y="4538981"/>
                    <a:pt x="1192712" y="4509304"/>
                  </a:cubicBezTo>
                  <a:cubicBezTo>
                    <a:pt x="1348525" y="4412848"/>
                    <a:pt x="1500629" y="4320103"/>
                    <a:pt x="1558132" y="4129045"/>
                  </a:cubicBezTo>
                  <a:close/>
                  <a:moveTo>
                    <a:pt x="1511761" y="4101221"/>
                  </a:moveTo>
                  <a:cubicBezTo>
                    <a:pt x="1519179" y="4205097"/>
                    <a:pt x="1381916" y="4368329"/>
                    <a:pt x="1242796" y="4422123"/>
                  </a:cubicBezTo>
                  <a:cubicBezTo>
                    <a:pt x="1309573" y="4292279"/>
                    <a:pt x="1383770" y="4179128"/>
                    <a:pt x="1511761" y="4101221"/>
                  </a:cubicBezTo>
                  <a:close/>
                  <a:moveTo>
                    <a:pt x="1942101" y="4082671"/>
                  </a:moveTo>
                  <a:cubicBezTo>
                    <a:pt x="1929116" y="4116060"/>
                    <a:pt x="1916132" y="4151302"/>
                    <a:pt x="1901293" y="4190257"/>
                  </a:cubicBezTo>
                  <a:cubicBezTo>
                    <a:pt x="1867904" y="4140173"/>
                    <a:pt x="1877177" y="4112350"/>
                    <a:pt x="1942101" y="4082671"/>
                  </a:cubicBezTo>
                  <a:close/>
                  <a:moveTo>
                    <a:pt x="960887" y="4061061"/>
                  </a:moveTo>
                  <a:lnTo>
                    <a:pt x="947865" y="4077106"/>
                  </a:lnTo>
                  <a:cubicBezTo>
                    <a:pt x="946009" y="4077106"/>
                    <a:pt x="944153" y="4075252"/>
                    <a:pt x="942299" y="4075252"/>
                  </a:cubicBezTo>
                  <a:lnTo>
                    <a:pt x="960887" y="4061061"/>
                  </a:lnTo>
                  <a:close/>
                  <a:moveTo>
                    <a:pt x="1407882" y="3882340"/>
                  </a:moveTo>
                  <a:cubicBezTo>
                    <a:pt x="1454256" y="3925004"/>
                    <a:pt x="1485789" y="3954681"/>
                    <a:pt x="1519177" y="3984362"/>
                  </a:cubicBezTo>
                  <a:cubicBezTo>
                    <a:pt x="1517324" y="3986216"/>
                    <a:pt x="1515468" y="3989926"/>
                    <a:pt x="1513614" y="3991779"/>
                  </a:cubicBezTo>
                  <a:cubicBezTo>
                    <a:pt x="1493209" y="3984362"/>
                    <a:pt x="1472806" y="3978796"/>
                    <a:pt x="1446837" y="3969520"/>
                  </a:cubicBezTo>
                  <a:cubicBezTo>
                    <a:pt x="1465386" y="4045573"/>
                    <a:pt x="1413448" y="4082671"/>
                    <a:pt x="1372640" y="4127190"/>
                  </a:cubicBezTo>
                  <a:cubicBezTo>
                    <a:pt x="1322556" y="4182837"/>
                    <a:pt x="1268765" y="4236631"/>
                    <a:pt x="1222391" y="4295988"/>
                  </a:cubicBezTo>
                  <a:cubicBezTo>
                    <a:pt x="1192712" y="4331231"/>
                    <a:pt x="1198278" y="4336796"/>
                    <a:pt x="1235376" y="4366475"/>
                  </a:cubicBezTo>
                  <a:cubicBezTo>
                    <a:pt x="1185292" y="4416557"/>
                    <a:pt x="1140774" y="4349780"/>
                    <a:pt x="1081417" y="4362763"/>
                  </a:cubicBezTo>
                  <a:cubicBezTo>
                    <a:pt x="1096256" y="4405427"/>
                    <a:pt x="1111096" y="4448091"/>
                    <a:pt x="1125935" y="4492608"/>
                  </a:cubicBezTo>
                  <a:cubicBezTo>
                    <a:pt x="1114805" y="4494463"/>
                    <a:pt x="1101822" y="4500029"/>
                    <a:pt x="1096256" y="4494463"/>
                  </a:cubicBezTo>
                  <a:cubicBezTo>
                    <a:pt x="1040609" y="4455509"/>
                    <a:pt x="1027625" y="4500029"/>
                    <a:pt x="1001656" y="4535272"/>
                  </a:cubicBezTo>
                  <a:cubicBezTo>
                    <a:pt x="946009" y="4611322"/>
                    <a:pt x="888505" y="4685519"/>
                    <a:pt x="825438" y="4754152"/>
                  </a:cubicBezTo>
                  <a:cubicBezTo>
                    <a:pt x="801325" y="4780121"/>
                    <a:pt x="762371" y="4791250"/>
                    <a:pt x="730838" y="4807944"/>
                  </a:cubicBezTo>
                  <a:cubicBezTo>
                    <a:pt x="727129" y="4833913"/>
                    <a:pt x="782776" y="4846898"/>
                    <a:pt x="743822" y="4874723"/>
                  </a:cubicBezTo>
                  <a:cubicBezTo>
                    <a:pt x="734548" y="4880287"/>
                    <a:pt x="704870" y="4872867"/>
                    <a:pt x="697450" y="4863591"/>
                  </a:cubicBezTo>
                  <a:cubicBezTo>
                    <a:pt x="677045" y="4837624"/>
                    <a:pt x="662206" y="4804236"/>
                    <a:pt x="695594" y="4774557"/>
                  </a:cubicBezTo>
                  <a:cubicBezTo>
                    <a:pt x="715999" y="4757862"/>
                    <a:pt x="741968" y="4746732"/>
                    <a:pt x="758661" y="4726329"/>
                  </a:cubicBezTo>
                  <a:cubicBezTo>
                    <a:pt x="806889" y="4665116"/>
                    <a:pt x="855117" y="4602049"/>
                    <a:pt x="897781" y="4537128"/>
                  </a:cubicBezTo>
                  <a:cubicBezTo>
                    <a:pt x="929314" y="4490754"/>
                    <a:pt x="949719" y="4436960"/>
                    <a:pt x="979397" y="4390588"/>
                  </a:cubicBezTo>
                  <a:cubicBezTo>
                    <a:pt x="994237" y="4368329"/>
                    <a:pt x="1020206" y="4355346"/>
                    <a:pt x="1040609" y="4336796"/>
                  </a:cubicBezTo>
                  <a:cubicBezTo>
                    <a:pt x="1049884" y="4329377"/>
                    <a:pt x="1064724" y="4325665"/>
                    <a:pt x="1068433" y="4314537"/>
                  </a:cubicBezTo>
                  <a:cubicBezTo>
                    <a:pt x="1114805" y="4206952"/>
                    <a:pt x="1229810" y="4179127"/>
                    <a:pt x="1304007" y="4104931"/>
                  </a:cubicBezTo>
                  <a:cubicBezTo>
                    <a:pt x="1313283" y="4095657"/>
                    <a:pt x="1322556" y="4082671"/>
                    <a:pt x="1326266" y="4071542"/>
                  </a:cubicBezTo>
                  <a:cubicBezTo>
                    <a:pt x="1354091" y="4014040"/>
                    <a:pt x="1378204" y="3952827"/>
                    <a:pt x="1407882" y="3882340"/>
                  </a:cubicBezTo>
                  <a:close/>
                  <a:moveTo>
                    <a:pt x="1817357" y="3837358"/>
                  </a:moveTo>
                  <a:cubicBezTo>
                    <a:pt x="1827096" y="3836895"/>
                    <a:pt x="1838226" y="3847097"/>
                    <a:pt x="1854919" y="3867501"/>
                  </a:cubicBezTo>
                  <a:cubicBezTo>
                    <a:pt x="1802983" y="3936132"/>
                    <a:pt x="1751043" y="4006619"/>
                    <a:pt x="1700962" y="4075252"/>
                  </a:cubicBezTo>
                  <a:cubicBezTo>
                    <a:pt x="1682412" y="4099365"/>
                    <a:pt x="1667573" y="4127189"/>
                    <a:pt x="1717655" y="4145739"/>
                  </a:cubicBezTo>
                  <a:cubicBezTo>
                    <a:pt x="1713945" y="4149448"/>
                    <a:pt x="1712091" y="4153158"/>
                    <a:pt x="1708381" y="4158722"/>
                  </a:cubicBezTo>
                  <a:cubicBezTo>
                    <a:pt x="1687976" y="4160578"/>
                    <a:pt x="1662007" y="4169852"/>
                    <a:pt x="1650878" y="4162432"/>
                  </a:cubicBezTo>
                  <a:cubicBezTo>
                    <a:pt x="1636040" y="4151302"/>
                    <a:pt x="1628619" y="4125334"/>
                    <a:pt x="1630475" y="4104930"/>
                  </a:cubicBezTo>
                  <a:cubicBezTo>
                    <a:pt x="1630475" y="4088235"/>
                    <a:pt x="1641604" y="4062266"/>
                    <a:pt x="1656444" y="4054847"/>
                  </a:cubicBezTo>
                  <a:cubicBezTo>
                    <a:pt x="1732494" y="4015894"/>
                    <a:pt x="1752899" y="3939842"/>
                    <a:pt x="1788142" y="3871211"/>
                  </a:cubicBezTo>
                  <a:cubicBezTo>
                    <a:pt x="1799271" y="3848952"/>
                    <a:pt x="1807619" y="3837822"/>
                    <a:pt x="1817357" y="3837358"/>
                  </a:cubicBezTo>
                  <a:close/>
                  <a:moveTo>
                    <a:pt x="691885" y="3834112"/>
                  </a:moveTo>
                  <a:cubicBezTo>
                    <a:pt x="736403" y="3923148"/>
                    <a:pt x="697450" y="3975086"/>
                    <a:pt x="639947" y="4021460"/>
                  </a:cubicBezTo>
                  <a:cubicBezTo>
                    <a:pt x="597285" y="4056702"/>
                    <a:pt x="552767" y="4095656"/>
                    <a:pt x="575026" y="4164287"/>
                  </a:cubicBezTo>
                  <a:cubicBezTo>
                    <a:pt x="573170" y="4167997"/>
                    <a:pt x="567606" y="4171707"/>
                    <a:pt x="563896" y="4175417"/>
                  </a:cubicBezTo>
                  <a:cubicBezTo>
                    <a:pt x="539783" y="4164287"/>
                    <a:pt x="517522" y="4155014"/>
                    <a:pt x="493409" y="4143884"/>
                  </a:cubicBezTo>
                  <a:cubicBezTo>
                    <a:pt x="562040" y="4038153"/>
                    <a:pt x="625107" y="3937988"/>
                    <a:pt x="691885" y="3834112"/>
                  </a:cubicBezTo>
                  <a:close/>
                  <a:moveTo>
                    <a:pt x="1172077" y="3733020"/>
                  </a:moveTo>
                  <a:cubicBezTo>
                    <a:pt x="1182974" y="3730237"/>
                    <a:pt x="1196423" y="3733947"/>
                    <a:pt x="1207553" y="3741367"/>
                  </a:cubicBezTo>
                  <a:cubicBezTo>
                    <a:pt x="1244651" y="3765480"/>
                    <a:pt x="1274330" y="3797014"/>
                    <a:pt x="1307717" y="3826693"/>
                  </a:cubicBezTo>
                  <a:cubicBezTo>
                    <a:pt x="1304007" y="3830403"/>
                    <a:pt x="1302153" y="3835967"/>
                    <a:pt x="1298443" y="3839676"/>
                  </a:cubicBezTo>
                  <a:cubicBezTo>
                    <a:pt x="1291023" y="3839676"/>
                    <a:pt x="1279894" y="3841532"/>
                    <a:pt x="1276184" y="3835967"/>
                  </a:cubicBezTo>
                  <a:cubicBezTo>
                    <a:pt x="1227956" y="3795158"/>
                    <a:pt x="1196422" y="3822983"/>
                    <a:pt x="1174163" y="3865645"/>
                  </a:cubicBezTo>
                  <a:cubicBezTo>
                    <a:pt x="1135210" y="3936132"/>
                    <a:pt x="1098112" y="4006619"/>
                    <a:pt x="1061014" y="4078962"/>
                  </a:cubicBezTo>
                  <a:cubicBezTo>
                    <a:pt x="1057304" y="4086382"/>
                    <a:pt x="1070289" y="4103075"/>
                    <a:pt x="1075853" y="4116060"/>
                  </a:cubicBezTo>
                  <a:cubicBezTo>
                    <a:pt x="1081417" y="4127190"/>
                    <a:pt x="1086983" y="4136464"/>
                    <a:pt x="1090693" y="4147593"/>
                  </a:cubicBezTo>
                  <a:cubicBezTo>
                    <a:pt x="1077709" y="4151303"/>
                    <a:pt x="1059160" y="4160578"/>
                    <a:pt x="1053594" y="4156869"/>
                  </a:cubicBezTo>
                  <a:cubicBezTo>
                    <a:pt x="1035045" y="4138319"/>
                    <a:pt x="1018350" y="4117914"/>
                    <a:pt x="1003512" y="4093801"/>
                  </a:cubicBezTo>
                  <a:cubicBezTo>
                    <a:pt x="996093" y="4080816"/>
                    <a:pt x="996093" y="4062267"/>
                    <a:pt x="992381" y="4038154"/>
                  </a:cubicBezTo>
                  <a:cubicBezTo>
                    <a:pt x="981253" y="4046500"/>
                    <a:pt x="971978" y="4052993"/>
                    <a:pt x="963863" y="4058789"/>
                  </a:cubicBezTo>
                  <a:lnTo>
                    <a:pt x="960887" y="4061061"/>
                  </a:lnTo>
                  <a:lnTo>
                    <a:pt x="1051740" y="3949118"/>
                  </a:lnTo>
                  <a:cubicBezTo>
                    <a:pt x="1098112" y="3893470"/>
                    <a:pt x="1146340" y="3841532"/>
                    <a:pt x="1151906" y="3763626"/>
                  </a:cubicBezTo>
                  <a:cubicBezTo>
                    <a:pt x="1152833" y="3745077"/>
                    <a:pt x="1161179" y="3735802"/>
                    <a:pt x="1172077" y="3733020"/>
                  </a:cubicBezTo>
                  <a:close/>
                  <a:moveTo>
                    <a:pt x="1969924" y="3665316"/>
                  </a:moveTo>
                  <a:cubicBezTo>
                    <a:pt x="1938389" y="3715398"/>
                    <a:pt x="1906856" y="3767337"/>
                    <a:pt x="1877178" y="3817419"/>
                  </a:cubicBezTo>
                  <a:cubicBezTo>
                    <a:pt x="1860482" y="3780321"/>
                    <a:pt x="1899437" y="3704268"/>
                    <a:pt x="1969924" y="3665316"/>
                  </a:cubicBezTo>
                  <a:close/>
                  <a:moveTo>
                    <a:pt x="855119" y="3652330"/>
                  </a:moveTo>
                  <a:cubicBezTo>
                    <a:pt x="873668" y="3706122"/>
                    <a:pt x="808745" y="3806288"/>
                    <a:pt x="719709" y="3841532"/>
                  </a:cubicBezTo>
                  <a:cubicBezTo>
                    <a:pt x="769791" y="3772901"/>
                    <a:pt x="812455" y="3713542"/>
                    <a:pt x="855119" y="3652330"/>
                  </a:cubicBezTo>
                  <a:close/>
                  <a:moveTo>
                    <a:pt x="1654588" y="3626362"/>
                  </a:moveTo>
                  <a:cubicBezTo>
                    <a:pt x="1691686" y="3657895"/>
                    <a:pt x="1678703" y="3685720"/>
                    <a:pt x="1660154" y="3706125"/>
                  </a:cubicBezTo>
                  <a:cubicBezTo>
                    <a:pt x="1624909" y="3745077"/>
                    <a:pt x="1587811" y="3782175"/>
                    <a:pt x="1548858" y="3817420"/>
                  </a:cubicBezTo>
                  <a:cubicBezTo>
                    <a:pt x="1517324" y="3847098"/>
                    <a:pt x="1491355" y="3876777"/>
                    <a:pt x="1528453" y="3923149"/>
                  </a:cubicBezTo>
                  <a:cubicBezTo>
                    <a:pt x="1459822" y="3887907"/>
                    <a:pt x="1459822" y="3869357"/>
                    <a:pt x="1506194" y="3819274"/>
                  </a:cubicBezTo>
                  <a:cubicBezTo>
                    <a:pt x="1548858" y="3772902"/>
                    <a:pt x="1584101" y="3720964"/>
                    <a:pt x="1621199" y="3670880"/>
                  </a:cubicBezTo>
                  <a:cubicBezTo>
                    <a:pt x="1634185" y="3659751"/>
                    <a:pt x="1643458" y="3644911"/>
                    <a:pt x="1654588" y="3626362"/>
                  </a:cubicBezTo>
                  <a:close/>
                  <a:moveTo>
                    <a:pt x="1455416" y="3463128"/>
                  </a:moveTo>
                  <a:cubicBezTo>
                    <a:pt x="1461213" y="3462664"/>
                    <a:pt x="1466314" y="3463128"/>
                    <a:pt x="1467242" y="3464983"/>
                  </a:cubicBezTo>
                  <a:cubicBezTo>
                    <a:pt x="1482080" y="3496517"/>
                    <a:pt x="1498775" y="3526196"/>
                    <a:pt x="1506195" y="3559585"/>
                  </a:cubicBezTo>
                  <a:cubicBezTo>
                    <a:pt x="1509904" y="3574424"/>
                    <a:pt x="1493209" y="3594827"/>
                    <a:pt x="1482080" y="3607812"/>
                  </a:cubicBezTo>
                  <a:cubicBezTo>
                    <a:pt x="1469096" y="3622652"/>
                    <a:pt x="1452401" y="3633781"/>
                    <a:pt x="1437562" y="3646765"/>
                  </a:cubicBezTo>
                  <a:cubicBezTo>
                    <a:pt x="1431998" y="3643055"/>
                    <a:pt x="1426432" y="3637491"/>
                    <a:pt x="1422724" y="3631925"/>
                  </a:cubicBezTo>
                  <a:cubicBezTo>
                    <a:pt x="1439417" y="3620796"/>
                    <a:pt x="1456111" y="3611522"/>
                    <a:pt x="1470950" y="3600393"/>
                  </a:cubicBezTo>
                  <a:cubicBezTo>
                    <a:pt x="1467242" y="3594827"/>
                    <a:pt x="1463530" y="3591117"/>
                    <a:pt x="1459823" y="3585553"/>
                  </a:cubicBezTo>
                  <a:lnTo>
                    <a:pt x="1255781" y="3733947"/>
                  </a:lnTo>
                  <a:cubicBezTo>
                    <a:pt x="1235376" y="3694993"/>
                    <a:pt x="1248360" y="3672734"/>
                    <a:pt x="1270619" y="3648621"/>
                  </a:cubicBezTo>
                  <a:cubicBezTo>
                    <a:pt x="1318848" y="3596683"/>
                    <a:pt x="1367076" y="3542889"/>
                    <a:pt x="1413449" y="3490951"/>
                  </a:cubicBezTo>
                  <a:cubicBezTo>
                    <a:pt x="1420868" y="3481678"/>
                    <a:pt x="1430144" y="3470548"/>
                    <a:pt x="1439417" y="3466838"/>
                  </a:cubicBezTo>
                  <a:cubicBezTo>
                    <a:pt x="1443127" y="3464983"/>
                    <a:pt x="1449620" y="3463592"/>
                    <a:pt x="1455416" y="3463128"/>
                  </a:cubicBezTo>
                  <a:close/>
                  <a:moveTo>
                    <a:pt x="1841935" y="3446435"/>
                  </a:moveTo>
                  <a:cubicBezTo>
                    <a:pt x="1828950" y="3528052"/>
                    <a:pt x="1728784" y="3552165"/>
                    <a:pt x="1734350" y="3639347"/>
                  </a:cubicBezTo>
                  <a:cubicBezTo>
                    <a:pt x="1706525" y="3641203"/>
                    <a:pt x="1695396" y="3620798"/>
                    <a:pt x="1710235" y="3587409"/>
                  </a:cubicBezTo>
                  <a:cubicBezTo>
                    <a:pt x="1736204" y="3529908"/>
                    <a:pt x="1782578" y="3489099"/>
                    <a:pt x="1841935" y="3446435"/>
                  </a:cubicBezTo>
                  <a:close/>
                  <a:moveTo>
                    <a:pt x="1626765" y="3333285"/>
                  </a:moveTo>
                  <a:cubicBezTo>
                    <a:pt x="1611926" y="3359254"/>
                    <a:pt x="1598940" y="3387079"/>
                    <a:pt x="1584101" y="3413047"/>
                  </a:cubicBezTo>
                  <a:cubicBezTo>
                    <a:pt x="1569262" y="3439016"/>
                    <a:pt x="1552568" y="3464985"/>
                    <a:pt x="1534019" y="3494663"/>
                  </a:cubicBezTo>
                  <a:cubicBezTo>
                    <a:pt x="1491355" y="3453855"/>
                    <a:pt x="1493211" y="3448290"/>
                    <a:pt x="1626765" y="3333285"/>
                  </a:cubicBezTo>
                  <a:close/>
                  <a:moveTo>
                    <a:pt x="3069891" y="1554418"/>
                  </a:moveTo>
                  <a:cubicBezTo>
                    <a:pt x="3149652" y="1617486"/>
                    <a:pt x="3231270" y="1676843"/>
                    <a:pt x="3307321" y="1743620"/>
                  </a:cubicBezTo>
                  <a:cubicBezTo>
                    <a:pt x="3372242" y="1801124"/>
                    <a:pt x="3429745" y="1867899"/>
                    <a:pt x="3485393" y="1938386"/>
                  </a:cubicBezTo>
                  <a:cubicBezTo>
                    <a:pt x="3476117" y="1930967"/>
                    <a:pt x="3466844" y="1921691"/>
                    <a:pt x="3457568" y="1914271"/>
                  </a:cubicBezTo>
                  <a:lnTo>
                    <a:pt x="3079167" y="1571114"/>
                  </a:lnTo>
                  <a:cubicBezTo>
                    <a:pt x="3075455" y="1565548"/>
                    <a:pt x="3073601" y="1558128"/>
                    <a:pt x="3069891" y="1554418"/>
                  </a:cubicBezTo>
                  <a:close/>
                  <a:moveTo>
                    <a:pt x="795413" y="245254"/>
                  </a:moveTo>
                  <a:lnTo>
                    <a:pt x="805035" y="259687"/>
                  </a:lnTo>
                  <a:cubicBezTo>
                    <a:pt x="792050" y="257833"/>
                    <a:pt x="769791" y="252267"/>
                    <a:pt x="745678" y="254123"/>
                  </a:cubicBezTo>
                  <a:cubicBezTo>
                    <a:pt x="719709" y="255977"/>
                    <a:pt x="695594" y="267107"/>
                    <a:pt x="669625" y="268963"/>
                  </a:cubicBezTo>
                  <a:cubicBezTo>
                    <a:pt x="647366" y="270817"/>
                    <a:pt x="615833" y="276382"/>
                    <a:pt x="602848" y="265253"/>
                  </a:cubicBezTo>
                  <a:cubicBezTo>
                    <a:pt x="571315" y="233718"/>
                    <a:pt x="547200" y="248557"/>
                    <a:pt x="528651" y="270817"/>
                  </a:cubicBezTo>
                  <a:cubicBezTo>
                    <a:pt x="506392" y="296785"/>
                    <a:pt x="489699" y="328320"/>
                    <a:pt x="469294" y="357999"/>
                  </a:cubicBezTo>
                  <a:cubicBezTo>
                    <a:pt x="448891" y="389531"/>
                    <a:pt x="434051" y="441469"/>
                    <a:pt x="387677" y="421066"/>
                  </a:cubicBezTo>
                  <a:lnTo>
                    <a:pt x="370928" y="405132"/>
                  </a:lnTo>
                  <a:lnTo>
                    <a:pt x="371042" y="408111"/>
                  </a:lnTo>
                  <a:cubicBezTo>
                    <a:pt x="374346" y="415966"/>
                    <a:pt x="381186" y="422922"/>
                    <a:pt x="393243" y="428486"/>
                  </a:cubicBezTo>
                  <a:cubicBezTo>
                    <a:pt x="437761" y="450745"/>
                    <a:pt x="454456" y="396954"/>
                    <a:pt x="474859" y="365419"/>
                  </a:cubicBezTo>
                  <a:cubicBezTo>
                    <a:pt x="493409" y="335741"/>
                    <a:pt x="510104" y="304208"/>
                    <a:pt x="534217" y="278239"/>
                  </a:cubicBezTo>
                  <a:cubicBezTo>
                    <a:pt x="554622" y="254124"/>
                    <a:pt x="576881" y="239285"/>
                    <a:pt x="608413" y="272673"/>
                  </a:cubicBezTo>
                  <a:cubicBezTo>
                    <a:pt x="619543" y="283803"/>
                    <a:pt x="652931" y="280093"/>
                    <a:pt x="675190" y="276383"/>
                  </a:cubicBezTo>
                  <a:cubicBezTo>
                    <a:pt x="701159" y="274529"/>
                    <a:pt x="725274" y="263398"/>
                    <a:pt x="751243" y="261544"/>
                  </a:cubicBezTo>
                  <a:cubicBezTo>
                    <a:pt x="773502" y="259690"/>
                    <a:pt x="797615" y="265254"/>
                    <a:pt x="810600" y="267110"/>
                  </a:cubicBezTo>
                  <a:lnTo>
                    <a:pt x="795413" y="245254"/>
                  </a:lnTo>
                  <a:close/>
                  <a:moveTo>
                    <a:pt x="358000" y="20405"/>
                  </a:moveTo>
                  <a:cubicBezTo>
                    <a:pt x="391389" y="44520"/>
                    <a:pt x="421068" y="72342"/>
                    <a:pt x="456310" y="89038"/>
                  </a:cubicBezTo>
                  <a:cubicBezTo>
                    <a:pt x="510104" y="115004"/>
                    <a:pt x="567605" y="131700"/>
                    <a:pt x="623253" y="153959"/>
                  </a:cubicBezTo>
                  <a:lnTo>
                    <a:pt x="653839" y="169252"/>
                  </a:lnTo>
                  <a:lnTo>
                    <a:pt x="669625" y="172507"/>
                  </a:lnTo>
                  <a:lnTo>
                    <a:pt x="775356" y="215169"/>
                  </a:lnTo>
                  <a:cubicBezTo>
                    <a:pt x="775356" y="215170"/>
                    <a:pt x="775357" y="215170"/>
                    <a:pt x="775357" y="215171"/>
                  </a:cubicBezTo>
                  <a:lnTo>
                    <a:pt x="1063622" y="354724"/>
                  </a:lnTo>
                  <a:cubicBezTo>
                    <a:pt x="1349338" y="498973"/>
                    <a:pt x="1627228" y="657569"/>
                    <a:pt x="1895726" y="832858"/>
                  </a:cubicBezTo>
                  <a:lnTo>
                    <a:pt x="2839881" y="1457967"/>
                  </a:lnTo>
                  <a:cubicBezTo>
                    <a:pt x="3233123" y="1713947"/>
                    <a:pt x="3535474" y="2060811"/>
                    <a:pt x="3828551" y="2422521"/>
                  </a:cubicBezTo>
                  <a:cubicBezTo>
                    <a:pt x="4129048" y="2793505"/>
                    <a:pt x="4294136" y="3220136"/>
                    <a:pt x="4381316" y="3682010"/>
                  </a:cubicBezTo>
                  <a:cubicBezTo>
                    <a:pt x="4386882" y="3715398"/>
                    <a:pt x="4388736" y="3750643"/>
                    <a:pt x="4394302" y="3784031"/>
                  </a:cubicBezTo>
                  <a:cubicBezTo>
                    <a:pt x="4390592" y="3785885"/>
                    <a:pt x="4385026" y="3787741"/>
                    <a:pt x="4381316" y="3791451"/>
                  </a:cubicBezTo>
                  <a:cubicBezTo>
                    <a:pt x="4362767" y="3763626"/>
                    <a:pt x="4340508" y="3737657"/>
                    <a:pt x="4323815" y="3709834"/>
                  </a:cubicBezTo>
                  <a:cubicBezTo>
                    <a:pt x="4114208" y="3370383"/>
                    <a:pt x="3880489" y="3051338"/>
                    <a:pt x="3602251" y="2763826"/>
                  </a:cubicBezTo>
                  <a:cubicBezTo>
                    <a:pt x="3529910" y="2689629"/>
                    <a:pt x="3448294" y="2624706"/>
                    <a:pt x="3375951" y="2552365"/>
                  </a:cubicBezTo>
                  <a:cubicBezTo>
                    <a:pt x="3333289" y="2509701"/>
                    <a:pt x="3298044" y="2459620"/>
                    <a:pt x="3255382" y="2409536"/>
                  </a:cubicBezTo>
                  <a:cubicBezTo>
                    <a:pt x="3220138" y="2441070"/>
                    <a:pt x="3186749" y="2415102"/>
                    <a:pt x="3155217" y="2385423"/>
                  </a:cubicBezTo>
                  <a:cubicBezTo>
                    <a:pt x="2997548" y="2248159"/>
                    <a:pt x="2843590" y="2105329"/>
                    <a:pt x="2684067" y="1973631"/>
                  </a:cubicBezTo>
                  <a:cubicBezTo>
                    <a:pt x="2650679" y="1945806"/>
                    <a:pt x="2621000" y="1910564"/>
                    <a:pt x="2561643" y="1901288"/>
                  </a:cubicBezTo>
                  <a:cubicBezTo>
                    <a:pt x="2457767" y="1886449"/>
                    <a:pt x="2396554" y="1802983"/>
                    <a:pt x="2366876" y="1702817"/>
                  </a:cubicBezTo>
                  <a:cubicBezTo>
                    <a:pt x="2359456" y="1674992"/>
                    <a:pt x="2359456" y="1647169"/>
                    <a:pt x="2316794" y="1650879"/>
                  </a:cubicBezTo>
                  <a:cubicBezTo>
                    <a:pt x="2307518" y="1650879"/>
                    <a:pt x="2296389" y="1630474"/>
                    <a:pt x="2285259" y="1621200"/>
                  </a:cubicBezTo>
                  <a:cubicBezTo>
                    <a:pt x="2257436" y="1598941"/>
                    <a:pt x="2229612" y="1574826"/>
                    <a:pt x="2199933" y="1556277"/>
                  </a:cubicBezTo>
                  <a:cubicBezTo>
                    <a:pt x="2192513" y="1550713"/>
                    <a:pt x="2172110" y="1552567"/>
                    <a:pt x="2166544" y="1558133"/>
                  </a:cubicBezTo>
                  <a:cubicBezTo>
                    <a:pt x="2129446" y="1604505"/>
                    <a:pt x="2090494" y="1578536"/>
                    <a:pt x="2055249" y="1559987"/>
                  </a:cubicBezTo>
                  <a:cubicBezTo>
                    <a:pt x="1867904" y="1461677"/>
                    <a:pt x="1687976" y="1352236"/>
                    <a:pt x="1495064" y="1266910"/>
                  </a:cubicBezTo>
                  <a:cubicBezTo>
                    <a:pt x="1259491" y="1163034"/>
                    <a:pt x="1014641" y="1077708"/>
                    <a:pt x="775356" y="984962"/>
                  </a:cubicBezTo>
                  <a:cubicBezTo>
                    <a:pt x="756807" y="977542"/>
                    <a:pt x="736404" y="970123"/>
                    <a:pt x="719709" y="964559"/>
                  </a:cubicBezTo>
                  <a:cubicBezTo>
                    <a:pt x="725274" y="838425"/>
                    <a:pt x="728984" y="716000"/>
                    <a:pt x="734548" y="593575"/>
                  </a:cubicBezTo>
                  <a:cubicBezTo>
                    <a:pt x="740114" y="493408"/>
                    <a:pt x="756807" y="476714"/>
                    <a:pt x="849553" y="510103"/>
                  </a:cubicBezTo>
                  <a:cubicBezTo>
                    <a:pt x="966414" y="550911"/>
                    <a:pt x="1083272" y="597285"/>
                    <a:pt x="1194567" y="651076"/>
                  </a:cubicBezTo>
                  <a:cubicBezTo>
                    <a:pt x="1773302" y="938589"/>
                    <a:pt x="2339053" y="1252071"/>
                    <a:pt x="2863994" y="1634184"/>
                  </a:cubicBezTo>
                  <a:cubicBezTo>
                    <a:pt x="3218284" y="1892015"/>
                    <a:pt x="3537330" y="2186946"/>
                    <a:pt x="3824841" y="2517121"/>
                  </a:cubicBezTo>
                  <a:cubicBezTo>
                    <a:pt x="3834117" y="2528251"/>
                    <a:pt x="3839680" y="2539380"/>
                    <a:pt x="3847100" y="2552365"/>
                  </a:cubicBezTo>
                  <a:cubicBezTo>
                    <a:pt x="3852666" y="2548656"/>
                    <a:pt x="3858230" y="2543090"/>
                    <a:pt x="3863795" y="2539380"/>
                  </a:cubicBezTo>
                  <a:cubicBezTo>
                    <a:pt x="3843390" y="2511557"/>
                    <a:pt x="3822987" y="2481879"/>
                    <a:pt x="3800728" y="2454054"/>
                  </a:cubicBezTo>
                  <a:cubicBezTo>
                    <a:pt x="3466843" y="2040408"/>
                    <a:pt x="3084730" y="1682412"/>
                    <a:pt x="2635840" y="1396754"/>
                  </a:cubicBezTo>
                  <a:cubicBezTo>
                    <a:pt x="2155415" y="1090693"/>
                    <a:pt x="1676846" y="782777"/>
                    <a:pt x="1163035" y="537927"/>
                  </a:cubicBezTo>
                  <a:cubicBezTo>
                    <a:pt x="1003512" y="461875"/>
                    <a:pt x="838423" y="395098"/>
                    <a:pt x="673337" y="332031"/>
                  </a:cubicBezTo>
                  <a:cubicBezTo>
                    <a:pt x="563895" y="291223"/>
                    <a:pt x="530507" y="311628"/>
                    <a:pt x="491555" y="421067"/>
                  </a:cubicBezTo>
                  <a:cubicBezTo>
                    <a:pt x="476715" y="465585"/>
                    <a:pt x="450746" y="484134"/>
                    <a:pt x="406228" y="478570"/>
                  </a:cubicBezTo>
                  <a:cubicBezTo>
                    <a:pt x="383969" y="476714"/>
                    <a:pt x="359854" y="474858"/>
                    <a:pt x="337595" y="471149"/>
                  </a:cubicBezTo>
                  <a:cubicBezTo>
                    <a:pt x="254125" y="452599"/>
                    <a:pt x="233720" y="417357"/>
                    <a:pt x="257835" y="333887"/>
                  </a:cubicBezTo>
                  <a:cubicBezTo>
                    <a:pt x="278238" y="259690"/>
                    <a:pt x="302353" y="185493"/>
                    <a:pt x="324612" y="113151"/>
                  </a:cubicBezTo>
                  <a:cubicBezTo>
                    <a:pt x="333885" y="83472"/>
                    <a:pt x="346871" y="53793"/>
                    <a:pt x="358000" y="20405"/>
                  </a:cubicBezTo>
                  <a:close/>
                  <a:moveTo>
                    <a:pt x="660354" y="0"/>
                  </a:moveTo>
                  <a:cubicBezTo>
                    <a:pt x="671481" y="5565"/>
                    <a:pt x="680757" y="9275"/>
                    <a:pt x="690031" y="14839"/>
                  </a:cubicBezTo>
                  <a:cubicBezTo>
                    <a:pt x="858829" y="120570"/>
                    <a:pt x="1023918" y="237429"/>
                    <a:pt x="1198280" y="332031"/>
                  </a:cubicBezTo>
                  <a:cubicBezTo>
                    <a:pt x="1760319" y="639947"/>
                    <a:pt x="2294536" y="990526"/>
                    <a:pt x="2815767" y="1361509"/>
                  </a:cubicBezTo>
                  <a:cubicBezTo>
                    <a:pt x="2901093" y="1422723"/>
                    <a:pt x="2984566" y="1489500"/>
                    <a:pt x="3069892" y="1552567"/>
                  </a:cubicBezTo>
                  <a:cubicBezTo>
                    <a:pt x="3055052" y="1545148"/>
                    <a:pt x="3038357" y="1539582"/>
                    <a:pt x="3025374" y="1530308"/>
                  </a:cubicBezTo>
                  <a:cubicBezTo>
                    <a:pt x="2569064" y="1205696"/>
                    <a:pt x="2103478" y="894070"/>
                    <a:pt x="1619346" y="608412"/>
                  </a:cubicBezTo>
                  <a:cubicBezTo>
                    <a:pt x="1331832" y="439616"/>
                    <a:pt x="1035045" y="285657"/>
                    <a:pt x="740114" y="131698"/>
                  </a:cubicBezTo>
                  <a:cubicBezTo>
                    <a:pt x="675191" y="98311"/>
                    <a:pt x="599141" y="87182"/>
                    <a:pt x="530510" y="64923"/>
                  </a:cubicBezTo>
                  <a:cubicBezTo>
                    <a:pt x="500829" y="55647"/>
                    <a:pt x="474862" y="38954"/>
                    <a:pt x="447037" y="20405"/>
                  </a:cubicBezTo>
                  <a:cubicBezTo>
                    <a:pt x="521234" y="40808"/>
                    <a:pt x="599141" y="107585"/>
                    <a:pt x="660354" y="0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1BCC7189-EC20-4E2C-A529-02F56F3F27E8}"/>
                </a:ext>
              </a:extLst>
            </p:cNvPr>
            <p:cNvSpPr/>
            <p:nvPr/>
          </p:nvSpPr>
          <p:spPr>
            <a:xfrm>
              <a:off x="11132" y="78543"/>
              <a:ext cx="8209142" cy="6779457"/>
            </a:xfrm>
            <a:custGeom>
              <a:avLst/>
              <a:gdLst>
                <a:gd name="connsiteX0" fmla="*/ 4058006 w 8209142"/>
                <a:gd name="connsiteY0" fmla="*/ 5356967 h 6779457"/>
                <a:gd name="connsiteX1" fmla="*/ 3994475 w 8209142"/>
                <a:gd name="connsiteY1" fmla="*/ 5395688 h 6779457"/>
                <a:gd name="connsiteX2" fmla="*/ 3953667 w 8209142"/>
                <a:gd name="connsiteY2" fmla="*/ 5443916 h 6779457"/>
                <a:gd name="connsiteX3" fmla="*/ 3794144 w 8209142"/>
                <a:gd name="connsiteY3" fmla="*/ 5659087 h 6779457"/>
                <a:gd name="connsiteX4" fmla="*/ 3783015 w 8209142"/>
                <a:gd name="connsiteY4" fmla="*/ 5692475 h 6779457"/>
                <a:gd name="connsiteX5" fmla="*/ 3795998 w 8209142"/>
                <a:gd name="connsiteY5" fmla="*/ 5703605 h 6779457"/>
                <a:gd name="connsiteX6" fmla="*/ 3931408 w 8209142"/>
                <a:gd name="connsiteY6" fmla="*/ 5603439 h 6779457"/>
                <a:gd name="connsiteX7" fmla="*/ 3938828 w 8209142"/>
                <a:gd name="connsiteY7" fmla="*/ 5610859 h 6779457"/>
                <a:gd name="connsiteX8" fmla="*/ 3833096 w 8209142"/>
                <a:gd name="connsiteY8" fmla="*/ 5757398 h 6779457"/>
                <a:gd name="connsiteX9" fmla="*/ 3846082 w 8209142"/>
                <a:gd name="connsiteY9" fmla="*/ 5768528 h 6779457"/>
                <a:gd name="connsiteX10" fmla="*/ 3909149 w 8209142"/>
                <a:gd name="connsiteY10" fmla="*/ 5733283 h 6779457"/>
                <a:gd name="connsiteX11" fmla="*/ 4090931 w 8209142"/>
                <a:gd name="connsiteY11" fmla="*/ 5607149 h 6779457"/>
                <a:gd name="connsiteX12" fmla="*/ 4311665 w 8209142"/>
                <a:gd name="connsiteY12" fmla="*/ 5609005 h 6779457"/>
                <a:gd name="connsiteX13" fmla="*/ 4359895 w 8209142"/>
                <a:gd name="connsiteY13" fmla="*/ 5623844 h 6779457"/>
                <a:gd name="connsiteX14" fmla="*/ 4365459 w 8209142"/>
                <a:gd name="connsiteY14" fmla="*/ 5610859 h 6779457"/>
                <a:gd name="connsiteX15" fmla="*/ 4270859 w 8209142"/>
                <a:gd name="connsiteY15" fmla="*/ 5538518 h 6779457"/>
                <a:gd name="connsiteX16" fmla="*/ 4118756 w 8209142"/>
                <a:gd name="connsiteY16" fmla="*/ 5403108 h 6779457"/>
                <a:gd name="connsiteX17" fmla="*/ 4058006 w 8209142"/>
                <a:gd name="connsiteY17" fmla="*/ 5356967 h 6779457"/>
                <a:gd name="connsiteX18" fmla="*/ 4332070 w 8209142"/>
                <a:gd name="connsiteY18" fmla="*/ 5297378 h 6779457"/>
                <a:gd name="connsiteX19" fmla="*/ 4283843 w 8209142"/>
                <a:gd name="connsiteY19" fmla="*/ 5364156 h 6779457"/>
                <a:gd name="connsiteX20" fmla="*/ 4293116 w 8209142"/>
                <a:gd name="connsiteY20" fmla="*/ 5419803 h 6779457"/>
                <a:gd name="connsiteX21" fmla="*/ 4411833 w 8209142"/>
                <a:gd name="connsiteY21" fmla="*/ 5425367 h 6779457"/>
                <a:gd name="connsiteX22" fmla="*/ 4332070 w 8209142"/>
                <a:gd name="connsiteY22" fmla="*/ 5297378 h 6779457"/>
                <a:gd name="connsiteX23" fmla="*/ 4020444 w 8209142"/>
                <a:gd name="connsiteY23" fmla="*/ 5102611 h 6779457"/>
                <a:gd name="connsiteX24" fmla="*/ 3901730 w 8209142"/>
                <a:gd name="connsiteY24" fmla="*/ 5340041 h 6779457"/>
                <a:gd name="connsiteX25" fmla="*/ 3762611 w 8209142"/>
                <a:gd name="connsiteY25" fmla="*/ 5538518 h 6779457"/>
                <a:gd name="connsiteX26" fmla="*/ 3775595 w 8209142"/>
                <a:gd name="connsiteY26" fmla="*/ 5549647 h 6779457"/>
                <a:gd name="connsiteX27" fmla="*/ 3890600 w 8209142"/>
                <a:gd name="connsiteY27" fmla="*/ 5443916 h 6779457"/>
                <a:gd name="connsiteX28" fmla="*/ 4050123 w 8209142"/>
                <a:gd name="connsiteY28" fmla="*/ 5278829 h 6779457"/>
                <a:gd name="connsiteX29" fmla="*/ 4066816 w 8209142"/>
                <a:gd name="connsiteY29" fmla="*/ 5238021 h 6779457"/>
                <a:gd name="connsiteX30" fmla="*/ 4020444 w 8209142"/>
                <a:gd name="connsiteY30" fmla="*/ 5102611 h 6779457"/>
                <a:gd name="connsiteX31" fmla="*/ 4176257 w 8209142"/>
                <a:gd name="connsiteY31" fmla="*/ 4974623 h 6779457"/>
                <a:gd name="connsiteX32" fmla="*/ 4115046 w 8209142"/>
                <a:gd name="connsiteY32" fmla="*/ 4985752 h 6779457"/>
                <a:gd name="connsiteX33" fmla="*/ 4070526 w 8209142"/>
                <a:gd name="connsiteY33" fmla="*/ 5091482 h 6779457"/>
                <a:gd name="connsiteX34" fmla="*/ 4122466 w 8209142"/>
                <a:gd name="connsiteY34" fmla="*/ 5239875 h 6779457"/>
                <a:gd name="connsiteX35" fmla="*/ 4174403 w 8209142"/>
                <a:gd name="connsiteY35" fmla="*/ 5364156 h 6779457"/>
                <a:gd name="connsiteX36" fmla="*/ 4244890 w 8209142"/>
                <a:gd name="connsiteY36" fmla="*/ 5358590 h 6779457"/>
                <a:gd name="connsiteX37" fmla="*/ 4263439 w 8209142"/>
                <a:gd name="connsiteY37" fmla="*/ 5299232 h 6779457"/>
                <a:gd name="connsiteX38" fmla="*/ 4263439 w 8209142"/>
                <a:gd name="connsiteY38" fmla="*/ 5176808 h 6779457"/>
                <a:gd name="connsiteX39" fmla="*/ 4408121 w 8209142"/>
                <a:gd name="connsiteY39" fmla="*/ 5189793 h 6779457"/>
                <a:gd name="connsiteX40" fmla="*/ 4491593 w 8209142"/>
                <a:gd name="connsiteY40" fmla="*/ 5128580 h 6779457"/>
                <a:gd name="connsiteX41" fmla="*/ 4396994 w 8209142"/>
                <a:gd name="connsiteY41" fmla="*/ 5110031 h 6779457"/>
                <a:gd name="connsiteX42" fmla="*/ 4230051 w 8209142"/>
                <a:gd name="connsiteY42" fmla="*/ 5126726 h 6779457"/>
                <a:gd name="connsiteX43" fmla="*/ 4166982 w 8209142"/>
                <a:gd name="connsiteY43" fmla="*/ 5056239 h 6779457"/>
                <a:gd name="connsiteX44" fmla="*/ 4176257 w 8209142"/>
                <a:gd name="connsiteY44" fmla="*/ 4974623 h 6779457"/>
                <a:gd name="connsiteX45" fmla="*/ 4220775 w 8209142"/>
                <a:gd name="connsiteY45" fmla="*/ 4961637 h 6779457"/>
                <a:gd name="connsiteX46" fmla="*/ 4202226 w 8209142"/>
                <a:gd name="connsiteY46" fmla="*/ 4972767 h 6779457"/>
                <a:gd name="connsiteX47" fmla="*/ 4200370 w 8209142"/>
                <a:gd name="connsiteY47" fmla="*/ 5043254 h 6779457"/>
                <a:gd name="connsiteX48" fmla="*/ 4231905 w 8209142"/>
                <a:gd name="connsiteY48" fmla="*/ 5087772 h 6779457"/>
                <a:gd name="connsiteX49" fmla="*/ 4293116 w 8209142"/>
                <a:gd name="connsiteY49" fmla="*/ 5080352 h 6779457"/>
                <a:gd name="connsiteX50" fmla="*/ 4289408 w 8209142"/>
                <a:gd name="connsiteY50" fmla="*/ 5017285 h 6779457"/>
                <a:gd name="connsiteX51" fmla="*/ 4220775 w 8209142"/>
                <a:gd name="connsiteY51" fmla="*/ 4961637 h 6779457"/>
                <a:gd name="connsiteX52" fmla="*/ 4951613 w 8209142"/>
                <a:gd name="connsiteY52" fmla="*/ 4952364 h 6779457"/>
                <a:gd name="connsiteX53" fmla="*/ 4725313 w 8209142"/>
                <a:gd name="connsiteY53" fmla="*/ 5130436 h 6779457"/>
                <a:gd name="connsiteX54" fmla="*/ 4951613 w 8209142"/>
                <a:gd name="connsiteY54" fmla="*/ 4952364 h 6779457"/>
                <a:gd name="connsiteX55" fmla="*/ 5066184 w 8209142"/>
                <a:gd name="connsiteY55" fmla="*/ 4950248 h 6779457"/>
                <a:gd name="connsiteX56" fmla="*/ 4988711 w 8209142"/>
                <a:gd name="connsiteY56" fmla="*/ 5000592 h 6779457"/>
                <a:gd name="connsiteX57" fmla="*/ 4805074 w 8209142"/>
                <a:gd name="connsiteY57" fmla="*/ 5171244 h 6779457"/>
                <a:gd name="connsiteX58" fmla="*/ 4656682 w 8209142"/>
                <a:gd name="connsiteY58" fmla="*/ 5262134 h 6779457"/>
                <a:gd name="connsiteX59" fmla="*/ 4767975 w 8209142"/>
                <a:gd name="connsiteY59" fmla="*/ 5278829 h 6779457"/>
                <a:gd name="connsiteX60" fmla="*/ 5101860 w 8209142"/>
                <a:gd name="connsiteY60" fmla="*/ 5020995 h 6779457"/>
                <a:gd name="connsiteX61" fmla="*/ 5122266 w 8209142"/>
                <a:gd name="connsiteY61" fmla="*/ 4989462 h 6779457"/>
                <a:gd name="connsiteX62" fmla="*/ 5098153 w 8209142"/>
                <a:gd name="connsiteY62" fmla="*/ 4957928 h 6779457"/>
                <a:gd name="connsiteX63" fmla="*/ 5066184 w 8209142"/>
                <a:gd name="connsiteY63" fmla="*/ 4950248 h 6779457"/>
                <a:gd name="connsiteX64" fmla="*/ 4845884 w 8209142"/>
                <a:gd name="connsiteY64" fmla="*/ 4778001 h 6779457"/>
                <a:gd name="connsiteX65" fmla="*/ 4717893 w 8209142"/>
                <a:gd name="connsiteY65" fmla="*/ 4878167 h 6779457"/>
                <a:gd name="connsiteX66" fmla="*/ 4729023 w 8209142"/>
                <a:gd name="connsiteY66" fmla="*/ 4893006 h 6779457"/>
                <a:gd name="connsiteX67" fmla="*/ 4860721 w 8209142"/>
                <a:gd name="connsiteY67" fmla="*/ 4800260 h 6779457"/>
                <a:gd name="connsiteX68" fmla="*/ 4845884 w 8209142"/>
                <a:gd name="connsiteY68" fmla="*/ 4778001 h 6779457"/>
                <a:gd name="connsiteX69" fmla="*/ 4946047 w 8209142"/>
                <a:gd name="connsiteY69" fmla="*/ 4748323 h 6779457"/>
                <a:gd name="connsiteX70" fmla="*/ 4921934 w 8209142"/>
                <a:gd name="connsiteY70" fmla="*/ 4818810 h 6779457"/>
                <a:gd name="connsiteX71" fmla="*/ 4871851 w 8209142"/>
                <a:gd name="connsiteY71" fmla="*/ 4855908 h 6779457"/>
                <a:gd name="connsiteX72" fmla="*/ 4595469 w 8209142"/>
                <a:gd name="connsiteY72" fmla="*/ 5067369 h 6779457"/>
                <a:gd name="connsiteX73" fmla="*/ 4549097 w 8209142"/>
                <a:gd name="connsiteY73" fmla="*/ 5139709 h 6779457"/>
                <a:gd name="connsiteX74" fmla="*/ 4601035 w 8209142"/>
                <a:gd name="connsiteY74" fmla="*/ 5215762 h 6779457"/>
                <a:gd name="connsiteX75" fmla="*/ 4656682 w 8209142"/>
                <a:gd name="connsiteY75" fmla="*/ 5163824 h 6779457"/>
                <a:gd name="connsiteX76" fmla="*/ 4665956 w 8209142"/>
                <a:gd name="connsiteY76" fmla="*/ 5139709 h 6779457"/>
                <a:gd name="connsiteX77" fmla="*/ 4899675 w 8209142"/>
                <a:gd name="connsiteY77" fmla="*/ 4898570 h 6779457"/>
                <a:gd name="connsiteX78" fmla="*/ 5046213 w 8209142"/>
                <a:gd name="connsiteY78" fmla="*/ 4844778 h 6779457"/>
                <a:gd name="connsiteX79" fmla="*/ 4946047 w 8209142"/>
                <a:gd name="connsiteY79" fmla="*/ 4748323 h 6779457"/>
                <a:gd name="connsiteX80" fmla="*/ 5354826 w 8209142"/>
                <a:gd name="connsiteY80" fmla="*/ 4676676 h 6779457"/>
                <a:gd name="connsiteX81" fmla="*/ 5292918 w 8209142"/>
                <a:gd name="connsiteY81" fmla="*/ 4709368 h 6779457"/>
                <a:gd name="connsiteX82" fmla="*/ 5129685 w 8209142"/>
                <a:gd name="connsiteY82" fmla="*/ 4870747 h 6779457"/>
                <a:gd name="connsiteX83" fmla="*/ 5120410 w 8209142"/>
                <a:gd name="connsiteY83" fmla="*/ 4905990 h 6779457"/>
                <a:gd name="connsiteX84" fmla="*/ 5177913 w 8209142"/>
                <a:gd name="connsiteY84" fmla="*/ 4943088 h 6779457"/>
                <a:gd name="connsiteX85" fmla="*/ 5222431 w 8209142"/>
                <a:gd name="connsiteY85" fmla="*/ 4902280 h 6779457"/>
                <a:gd name="connsiteX86" fmla="*/ 5370825 w 8209142"/>
                <a:gd name="connsiteY86" fmla="*/ 4714934 h 6779457"/>
                <a:gd name="connsiteX87" fmla="*/ 5381954 w 8209142"/>
                <a:gd name="connsiteY87" fmla="*/ 4718644 h 6779457"/>
                <a:gd name="connsiteX88" fmla="*/ 5389374 w 8209142"/>
                <a:gd name="connsiteY88" fmla="*/ 4755742 h 6779457"/>
                <a:gd name="connsiteX89" fmla="*/ 5407923 w 8209142"/>
                <a:gd name="connsiteY89" fmla="*/ 4755742 h 6779457"/>
                <a:gd name="connsiteX90" fmla="*/ 5404213 w 8209142"/>
                <a:gd name="connsiteY90" fmla="*/ 4703805 h 6779457"/>
                <a:gd name="connsiteX91" fmla="*/ 5354826 w 8209142"/>
                <a:gd name="connsiteY91" fmla="*/ 4676676 h 6779457"/>
                <a:gd name="connsiteX92" fmla="*/ 4671521 w 8209142"/>
                <a:gd name="connsiteY92" fmla="*/ 4562831 h 6779457"/>
                <a:gd name="connsiteX93" fmla="*/ 4482318 w 8209142"/>
                <a:gd name="connsiteY93" fmla="*/ 4850342 h 6779457"/>
                <a:gd name="connsiteX94" fmla="*/ 4500867 w 8209142"/>
                <a:gd name="connsiteY94" fmla="*/ 4865182 h 6779457"/>
                <a:gd name="connsiteX95" fmla="*/ 4690071 w 8209142"/>
                <a:gd name="connsiteY95" fmla="*/ 4575814 h 6779457"/>
                <a:gd name="connsiteX96" fmla="*/ 4671521 w 8209142"/>
                <a:gd name="connsiteY96" fmla="*/ 4562831 h 6779457"/>
                <a:gd name="connsiteX97" fmla="*/ 4797654 w 8209142"/>
                <a:gd name="connsiteY97" fmla="*/ 4401452 h 6779457"/>
                <a:gd name="connsiteX98" fmla="*/ 4742006 w 8209142"/>
                <a:gd name="connsiteY98" fmla="*/ 4479359 h 6779457"/>
                <a:gd name="connsiteX99" fmla="*/ 4764267 w 8209142"/>
                <a:gd name="connsiteY99" fmla="*/ 4494198 h 6779457"/>
                <a:gd name="connsiteX100" fmla="*/ 4814349 w 8209142"/>
                <a:gd name="connsiteY100" fmla="*/ 4412582 h 6779457"/>
                <a:gd name="connsiteX101" fmla="*/ 4613321 w 8209142"/>
                <a:gd name="connsiteY101" fmla="*/ 4398902 h 6779457"/>
                <a:gd name="connsiteX102" fmla="*/ 4565790 w 8209142"/>
                <a:gd name="connsiteY102" fmla="*/ 4425567 h 6779457"/>
                <a:gd name="connsiteX103" fmla="*/ 4510143 w 8209142"/>
                <a:gd name="connsiteY103" fmla="*/ 4501618 h 6779457"/>
                <a:gd name="connsiteX104" fmla="*/ 4304248 w 8209142"/>
                <a:gd name="connsiteY104" fmla="*/ 4792841 h 6779457"/>
                <a:gd name="connsiteX105" fmla="*/ 4230051 w 8209142"/>
                <a:gd name="connsiteY105" fmla="*/ 4881877 h 6779457"/>
                <a:gd name="connsiteX106" fmla="*/ 4224485 w 8209142"/>
                <a:gd name="connsiteY106" fmla="*/ 4922685 h 6779457"/>
                <a:gd name="connsiteX107" fmla="*/ 4270859 w 8209142"/>
                <a:gd name="connsiteY107" fmla="*/ 4939378 h 6779457"/>
                <a:gd name="connsiteX108" fmla="*/ 4371023 w 8209142"/>
                <a:gd name="connsiteY108" fmla="*/ 4998736 h 6779457"/>
                <a:gd name="connsiteX109" fmla="*/ 4376588 w 8209142"/>
                <a:gd name="connsiteY109" fmla="*/ 4987606 h 6779457"/>
                <a:gd name="connsiteX110" fmla="*/ 4378444 w 8209142"/>
                <a:gd name="connsiteY110" fmla="*/ 4972767 h 6779457"/>
                <a:gd name="connsiteX111" fmla="*/ 4571354 w 8209142"/>
                <a:gd name="connsiteY111" fmla="*/ 4590654 h 6779457"/>
                <a:gd name="connsiteX112" fmla="*/ 4686359 w 8209142"/>
                <a:gd name="connsiteY112" fmla="*/ 4470085 h 6779457"/>
                <a:gd name="connsiteX113" fmla="*/ 4667810 w 8209142"/>
                <a:gd name="connsiteY113" fmla="*/ 4407018 h 6779457"/>
                <a:gd name="connsiteX114" fmla="*/ 4613321 w 8209142"/>
                <a:gd name="connsiteY114" fmla="*/ 4398902 h 6779457"/>
                <a:gd name="connsiteX115" fmla="*/ 5597125 w 8209142"/>
                <a:gd name="connsiteY115" fmla="*/ 4384759 h 6779457"/>
                <a:gd name="connsiteX116" fmla="*/ 5556316 w 8209142"/>
                <a:gd name="connsiteY116" fmla="*/ 4397742 h 6779457"/>
                <a:gd name="connsiteX117" fmla="*/ 5419052 w 8209142"/>
                <a:gd name="connsiteY117" fmla="*/ 4594364 h 6779457"/>
                <a:gd name="connsiteX118" fmla="*/ 5419052 w 8209142"/>
                <a:gd name="connsiteY118" fmla="*/ 4635172 h 6779457"/>
                <a:gd name="connsiteX119" fmla="*/ 5469136 w 8209142"/>
                <a:gd name="connsiteY119" fmla="*/ 4657431 h 6779457"/>
                <a:gd name="connsiteX120" fmla="*/ 5461717 w 8209142"/>
                <a:gd name="connsiteY120" fmla="*/ 4635172 h 6779457"/>
                <a:gd name="connsiteX121" fmla="*/ 5485829 w 8209142"/>
                <a:gd name="connsiteY121" fmla="*/ 4564685 h 6779457"/>
                <a:gd name="connsiteX122" fmla="*/ 5597125 w 8209142"/>
                <a:gd name="connsiteY122" fmla="*/ 4425567 h 6779457"/>
                <a:gd name="connsiteX123" fmla="*/ 5597125 w 8209142"/>
                <a:gd name="connsiteY123" fmla="*/ 4384759 h 6779457"/>
                <a:gd name="connsiteX124" fmla="*/ 4239325 w 8209142"/>
                <a:gd name="connsiteY124" fmla="*/ 4384759 h 6779457"/>
                <a:gd name="connsiteX125" fmla="*/ 4185531 w 8209142"/>
                <a:gd name="connsiteY125" fmla="*/ 4421857 h 6779457"/>
                <a:gd name="connsiteX126" fmla="*/ 4163272 w 8209142"/>
                <a:gd name="connsiteY126" fmla="*/ 4535006 h 6779457"/>
                <a:gd name="connsiteX127" fmla="*/ 4128029 w 8209142"/>
                <a:gd name="connsiteY127" fmla="*/ 4681546 h 6779457"/>
                <a:gd name="connsiteX128" fmla="*/ 4094641 w 8209142"/>
                <a:gd name="connsiteY128" fmla="*/ 4848488 h 6779457"/>
                <a:gd name="connsiteX129" fmla="*/ 4118756 w 8209142"/>
                <a:gd name="connsiteY129" fmla="*/ 4943088 h 6779457"/>
                <a:gd name="connsiteX130" fmla="*/ 4141015 w 8209142"/>
                <a:gd name="connsiteY130" fmla="*/ 4941234 h 6779457"/>
                <a:gd name="connsiteX131" fmla="*/ 4165128 w 8209142"/>
                <a:gd name="connsiteY131" fmla="*/ 4835503 h 6779457"/>
                <a:gd name="connsiteX132" fmla="*/ 4226341 w 8209142"/>
                <a:gd name="connsiteY132" fmla="*/ 4811390 h 6779457"/>
                <a:gd name="connsiteX133" fmla="*/ 4211502 w 8209142"/>
                <a:gd name="connsiteY133" fmla="*/ 4774292 h 6779457"/>
                <a:gd name="connsiteX134" fmla="*/ 4200370 w 8209142"/>
                <a:gd name="connsiteY134" fmla="*/ 4635172 h 6779457"/>
                <a:gd name="connsiteX135" fmla="*/ 4300538 w 8209142"/>
                <a:gd name="connsiteY135" fmla="*/ 4501618 h 6779457"/>
                <a:gd name="connsiteX136" fmla="*/ 4326507 w 8209142"/>
                <a:gd name="connsiteY136" fmla="*/ 4414437 h 6779457"/>
                <a:gd name="connsiteX137" fmla="*/ 4239325 w 8209142"/>
                <a:gd name="connsiteY137" fmla="*/ 4384759 h 6779457"/>
                <a:gd name="connsiteX138" fmla="*/ 4682882 w 8209142"/>
                <a:gd name="connsiteY138" fmla="*/ 4322851 h 6779457"/>
                <a:gd name="connsiteX139" fmla="*/ 4621438 w 8209142"/>
                <a:gd name="connsiteY139" fmla="*/ 4353224 h 6779457"/>
                <a:gd name="connsiteX140" fmla="*/ 4716039 w 8209142"/>
                <a:gd name="connsiteY140" fmla="*/ 4394032 h 6779457"/>
                <a:gd name="connsiteX141" fmla="*/ 4751282 w 8209142"/>
                <a:gd name="connsiteY141" fmla="*/ 4384759 h 6779457"/>
                <a:gd name="connsiteX142" fmla="*/ 4740152 w 8209142"/>
                <a:gd name="connsiteY142" fmla="*/ 4343951 h 6779457"/>
                <a:gd name="connsiteX143" fmla="*/ 4682882 w 8209142"/>
                <a:gd name="connsiteY143" fmla="*/ 4322851 h 6779457"/>
                <a:gd name="connsiteX144" fmla="*/ 5318887 w 8209142"/>
                <a:gd name="connsiteY144" fmla="*/ 4321692 h 6779457"/>
                <a:gd name="connsiteX145" fmla="*/ 4951613 w 8209142"/>
                <a:gd name="connsiteY145" fmla="*/ 4703805 h 6779457"/>
                <a:gd name="connsiteX146" fmla="*/ 5064762 w 8209142"/>
                <a:gd name="connsiteY146" fmla="*/ 4776146 h 6779457"/>
                <a:gd name="connsiteX147" fmla="*/ 5127831 w 8209142"/>
                <a:gd name="connsiteY147" fmla="*/ 4757596 h 6779457"/>
                <a:gd name="connsiteX148" fmla="*/ 5144525 w 8209142"/>
                <a:gd name="connsiteY148" fmla="*/ 4700095 h 6779457"/>
                <a:gd name="connsiteX149" fmla="*/ 5125975 w 8209142"/>
                <a:gd name="connsiteY149" fmla="*/ 4694529 h 6779457"/>
                <a:gd name="connsiteX150" fmla="*/ 5087023 w 8209142"/>
                <a:gd name="connsiteY150" fmla="*/ 4766872 h 6779457"/>
                <a:gd name="connsiteX151" fmla="*/ 5036939 w 8209142"/>
                <a:gd name="connsiteY151" fmla="*/ 4720498 h 6779457"/>
                <a:gd name="connsiteX152" fmla="*/ 5190898 w 8209142"/>
                <a:gd name="connsiteY152" fmla="*/ 4605493 h 6779457"/>
                <a:gd name="connsiteX153" fmla="*/ 5324451 w 8209142"/>
                <a:gd name="connsiteY153" fmla="*/ 4496054 h 6779457"/>
                <a:gd name="connsiteX154" fmla="*/ 5318887 w 8209142"/>
                <a:gd name="connsiteY154" fmla="*/ 4321692 h 6779457"/>
                <a:gd name="connsiteX155" fmla="*/ 5272515 w 8209142"/>
                <a:gd name="connsiteY155" fmla="*/ 4293867 h 6779457"/>
                <a:gd name="connsiteX156" fmla="*/ 5003551 w 8209142"/>
                <a:gd name="connsiteY156" fmla="*/ 4614769 h 6779457"/>
                <a:gd name="connsiteX157" fmla="*/ 5272515 w 8209142"/>
                <a:gd name="connsiteY157" fmla="*/ 4293867 h 6779457"/>
                <a:gd name="connsiteX158" fmla="*/ 5702856 w 8209142"/>
                <a:gd name="connsiteY158" fmla="*/ 4275318 h 6779457"/>
                <a:gd name="connsiteX159" fmla="*/ 5662048 w 8209142"/>
                <a:gd name="connsiteY159" fmla="*/ 4382903 h 6779457"/>
                <a:gd name="connsiteX160" fmla="*/ 5702856 w 8209142"/>
                <a:gd name="connsiteY160" fmla="*/ 4275318 h 6779457"/>
                <a:gd name="connsiteX161" fmla="*/ 5168638 w 8209142"/>
                <a:gd name="connsiteY161" fmla="*/ 4074986 h 6779457"/>
                <a:gd name="connsiteX162" fmla="*/ 5088877 w 8209142"/>
                <a:gd name="connsiteY162" fmla="*/ 4266044 h 6779457"/>
                <a:gd name="connsiteX163" fmla="*/ 5066618 w 8209142"/>
                <a:gd name="connsiteY163" fmla="*/ 4299433 h 6779457"/>
                <a:gd name="connsiteX164" fmla="*/ 4831044 w 8209142"/>
                <a:gd name="connsiteY164" fmla="*/ 4509037 h 6779457"/>
                <a:gd name="connsiteX165" fmla="*/ 4803220 w 8209142"/>
                <a:gd name="connsiteY165" fmla="*/ 4531296 h 6779457"/>
                <a:gd name="connsiteX166" fmla="*/ 4742006 w 8209142"/>
                <a:gd name="connsiteY166" fmla="*/ 4585090 h 6779457"/>
                <a:gd name="connsiteX167" fmla="*/ 4660392 w 8209142"/>
                <a:gd name="connsiteY167" fmla="*/ 4731628 h 6779457"/>
                <a:gd name="connsiteX168" fmla="*/ 4521272 w 8209142"/>
                <a:gd name="connsiteY168" fmla="*/ 4920829 h 6779457"/>
                <a:gd name="connsiteX169" fmla="*/ 4458205 w 8209142"/>
                <a:gd name="connsiteY169" fmla="*/ 4969057 h 6779457"/>
                <a:gd name="connsiteX170" fmla="*/ 4460059 w 8209142"/>
                <a:gd name="connsiteY170" fmla="*/ 5058093 h 6779457"/>
                <a:gd name="connsiteX171" fmla="*/ 4506433 w 8209142"/>
                <a:gd name="connsiteY171" fmla="*/ 5069223 h 6779457"/>
                <a:gd name="connsiteX172" fmla="*/ 4493449 w 8209142"/>
                <a:gd name="connsiteY172" fmla="*/ 5002446 h 6779457"/>
                <a:gd name="connsiteX173" fmla="*/ 4588049 w 8209142"/>
                <a:gd name="connsiteY173" fmla="*/ 4948654 h 6779457"/>
                <a:gd name="connsiteX174" fmla="*/ 4764267 w 8209142"/>
                <a:gd name="connsiteY174" fmla="*/ 4729774 h 6779457"/>
                <a:gd name="connsiteX175" fmla="*/ 4858867 w 8209142"/>
                <a:gd name="connsiteY175" fmla="*/ 4688965 h 6779457"/>
                <a:gd name="connsiteX176" fmla="*/ 4888546 w 8209142"/>
                <a:gd name="connsiteY176" fmla="*/ 4687109 h 6779457"/>
                <a:gd name="connsiteX177" fmla="*/ 4844028 w 8209142"/>
                <a:gd name="connsiteY177" fmla="*/ 4557265 h 6779457"/>
                <a:gd name="connsiteX178" fmla="*/ 4997987 w 8209142"/>
                <a:gd name="connsiteY178" fmla="*/ 4560975 h 6779457"/>
                <a:gd name="connsiteX179" fmla="*/ 4985002 w 8209142"/>
                <a:gd name="connsiteY179" fmla="*/ 4490488 h 6779457"/>
                <a:gd name="connsiteX180" fmla="*/ 5135251 w 8209142"/>
                <a:gd name="connsiteY180" fmla="*/ 4321692 h 6779457"/>
                <a:gd name="connsiteX181" fmla="*/ 5209448 w 8209142"/>
                <a:gd name="connsiteY181" fmla="*/ 4164022 h 6779457"/>
                <a:gd name="connsiteX182" fmla="*/ 5276225 w 8209142"/>
                <a:gd name="connsiteY182" fmla="*/ 4186281 h 6779457"/>
                <a:gd name="connsiteX183" fmla="*/ 5281788 w 8209142"/>
                <a:gd name="connsiteY183" fmla="*/ 4178862 h 6779457"/>
                <a:gd name="connsiteX184" fmla="*/ 5168638 w 8209142"/>
                <a:gd name="connsiteY184" fmla="*/ 4074986 h 6779457"/>
                <a:gd name="connsiteX185" fmla="*/ 5578112 w 8209142"/>
                <a:gd name="connsiteY185" fmla="*/ 4030237 h 6779457"/>
                <a:gd name="connsiteX186" fmla="*/ 5548897 w 8209142"/>
                <a:gd name="connsiteY186" fmla="*/ 4065713 h 6779457"/>
                <a:gd name="connsiteX187" fmla="*/ 5417197 w 8209142"/>
                <a:gd name="connsiteY187" fmla="*/ 4249349 h 6779457"/>
                <a:gd name="connsiteX188" fmla="*/ 5391228 w 8209142"/>
                <a:gd name="connsiteY188" fmla="*/ 4299433 h 6779457"/>
                <a:gd name="connsiteX189" fmla="*/ 5411633 w 8209142"/>
                <a:gd name="connsiteY189" fmla="*/ 4356934 h 6779457"/>
                <a:gd name="connsiteX190" fmla="*/ 5469136 w 8209142"/>
                <a:gd name="connsiteY190" fmla="*/ 4353224 h 6779457"/>
                <a:gd name="connsiteX191" fmla="*/ 5478410 w 8209142"/>
                <a:gd name="connsiteY191" fmla="*/ 4340241 h 6779457"/>
                <a:gd name="connsiteX192" fmla="*/ 5461717 w 8209142"/>
                <a:gd name="connsiteY192" fmla="*/ 4269754 h 6779457"/>
                <a:gd name="connsiteX193" fmla="*/ 5615674 w 8209142"/>
                <a:gd name="connsiteY193" fmla="*/ 4060147 h 6779457"/>
                <a:gd name="connsiteX194" fmla="*/ 5578112 w 8209142"/>
                <a:gd name="connsiteY194" fmla="*/ 4030237 h 6779457"/>
                <a:gd name="connsiteX195" fmla="*/ 4452641 w 8209142"/>
                <a:gd name="connsiteY195" fmla="*/ 4026759 h 6779457"/>
                <a:gd name="connsiteX196" fmla="*/ 4254164 w 8209142"/>
                <a:gd name="connsiteY196" fmla="*/ 4336531 h 6779457"/>
                <a:gd name="connsiteX197" fmla="*/ 4324651 w 8209142"/>
                <a:gd name="connsiteY197" fmla="*/ 4368064 h 6779457"/>
                <a:gd name="connsiteX198" fmla="*/ 4335780 w 8209142"/>
                <a:gd name="connsiteY198" fmla="*/ 4356934 h 6779457"/>
                <a:gd name="connsiteX199" fmla="*/ 4400703 w 8209142"/>
                <a:gd name="connsiteY199" fmla="*/ 4214106 h 6779457"/>
                <a:gd name="connsiteX200" fmla="*/ 4452641 w 8209142"/>
                <a:gd name="connsiteY200" fmla="*/ 4026759 h 6779457"/>
                <a:gd name="connsiteX201" fmla="*/ 4953382 w 8209142"/>
                <a:gd name="connsiteY201" fmla="*/ 3926274 h 6779457"/>
                <a:gd name="connsiteX202" fmla="*/ 4914515 w 8209142"/>
                <a:gd name="connsiteY202" fmla="*/ 3956272 h 6779457"/>
                <a:gd name="connsiteX203" fmla="*/ 4814349 w 8209142"/>
                <a:gd name="connsiteY203" fmla="*/ 4141763 h 6779457"/>
                <a:gd name="connsiteX204" fmla="*/ 4725697 w 8209142"/>
                <a:gd name="connsiteY204" fmla="*/ 4250996 h 6779457"/>
                <a:gd name="connsiteX205" fmla="*/ 4724154 w 8209142"/>
                <a:gd name="connsiteY205" fmla="*/ 4252132 h 6779457"/>
                <a:gd name="connsiteX206" fmla="*/ 4704908 w 8209142"/>
                <a:gd name="connsiteY206" fmla="*/ 4267898 h 6779457"/>
                <a:gd name="connsiteX207" fmla="*/ 4710474 w 8209142"/>
                <a:gd name="connsiteY207" fmla="*/ 4269754 h 6779457"/>
                <a:gd name="connsiteX208" fmla="*/ 4725697 w 8209142"/>
                <a:gd name="connsiteY208" fmla="*/ 4250996 h 6779457"/>
                <a:gd name="connsiteX209" fmla="*/ 4753138 w 8209142"/>
                <a:gd name="connsiteY209" fmla="*/ 4230800 h 6779457"/>
                <a:gd name="connsiteX210" fmla="*/ 4766121 w 8209142"/>
                <a:gd name="connsiteY210" fmla="*/ 4286447 h 6779457"/>
                <a:gd name="connsiteX211" fmla="*/ 4816203 w 8209142"/>
                <a:gd name="connsiteY211" fmla="*/ 4349514 h 6779457"/>
                <a:gd name="connsiteX212" fmla="*/ 4853301 w 8209142"/>
                <a:gd name="connsiteY212" fmla="*/ 4340241 h 6779457"/>
                <a:gd name="connsiteX213" fmla="*/ 4838464 w 8209142"/>
                <a:gd name="connsiteY213" fmla="*/ 4308706 h 6779457"/>
                <a:gd name="connsiteX214" fmla="*/ 4823623 w 8209142"/>
                <a:gd name="connsiteY214" fmla="*/ 4271608 h 6779457"/>
                <a:gd name="connsiteX215" fmla="*/ 4936774 w 8209142"/>
                <a:gd name="connsiteY215" fmla="*/ 4058293 h 6779457"/>
                <a:gd name="connsiteX216" fmla="*/ 5038793 w 8209142"/>
                <a:gd name="connsiteY216" fmla="*/ 4028614 h 6779457"/>
                <a:gd name="connsiteX217" fmla="*/ 5061054 w 8209142"/>
                <a:gd name="connsiteY217" fmla="*/ 4032324 h 6779457"/>
                <a:gd name="connsiteX218" fmla="*/ 5070328 w 8209142"/>
                <a:gd name="connsiteY218" fmla="*/ 4019339 h 6779457"/>
                <a:gd name="connsiteX219" fmla="*/ 4970162 w 8209142"/>
                <a:gd name="connsiteY219" fmla="*/ 3934013 h 6779457"/>
                <a:gd name="connsiteX220" fmla="*/ 4953382 w 8209142"/>
                <a:gd name="connsiteY220" fmla="*/ 3926274 h 6779457"/>
                <a:gd name="connsiteX221" fmla="*/ 5730679 w 8209142"/>
                <a:gd name="connsiteY221" fmla="*/ 3857962 h 6779457"/>
                <a:gd name="connsiteX222" fmla="*/ 5637933 w 8209142"/>
                <a:gd name="connsiteY222" fmla="*/ 4010065 h 6779457"/>
                <a:gd name="connsiteX223" fmla="*/ 5730679 w 8209142"/>
                <a:gd name="connsiteY223" fmla="*/ 3857962 h 6779457"/>
                <a:gd name="connsiteX224" fmla="*/ 4615874 w 8209142"/>
                <a:gd name="connsiteY224" fmla="*/ 3844977 h 6779457"/>
                <a:gd name="connsiteX225" fmla="*/ 4480464 w 8209142"/>
                <a:gd name="connsiteY225" fmla="*/ 4034178 h 6779457"/>
                <a:gd name="connsiteX226" fmla="*/ 4615874 w 8209142"/>
                <a:gd name="connsiteY226" fmla="*/ 3844977 h 6779457"/>
                <a:gd name="connsiteX227" fmla="*/ 5415343 w 8209142"/>
                <a:gd name="connsiteY227" fmla="*/ 3819008 h 6779457"/>
                <a:gd name="connsiteX228" fmla="*/ 5383810 w 8209142"/>
                <a:gd name="connsiteY228" fmla="*/ 3865382 h 6779457"/>
                <a:gd name="connsiteX229" fmla="*/ 5268803 w 8209142"/>
                <a:gd name="connsiteY229" fmla="*/ 4013775 h 6779457"/>
                <a:gd name="connsiteX230" fmla="*/ 5291064 w 8209142"/>
                <a:gd name="connsiteY230" fmla="*/ 4117650 h 6779457"/>
                <a:gd name="connsiteX231" fmla="*/ 5311467 w 8209142"/>
                <a:gd name="connsiteY231" fmla="*/ 4011919 h 6779457"/>
                <a:gd name="connsiteX232" fmla="*/ 5422762 w 8209142"/>
                <a:gd name="connsiteY232" fmla="*/ 3900624 h 6779457"/>
                <a:gd name="connsiteX233" fmla="*/ 5415343 w 8209142"/>
                <a:gd name="connsiteY233" fmla="*/ 3819008 h 6779457"/>
                <a:gd name="connsiteX234" fmla="*/ 5216171 w 8209142"/>
                <a:gd name="connsiteY234" fmla="*/ 3656934 h 6779457"/>
                <a:gd name="connsiteX235" fmla="*/ 5200172 w 8209142"/>
                <a:gd name="connsiteY235" fmla="*/ 3661341 h 6779457"/>
                <a:gd name="connsiteX236" fmla="*/ 5174203 w 8209142"/>
                <a:gd name="connsiteY236" fmla="*/ 3685454 h 6779457"/>
                <a:gd name="connsiteX237" fmla="*/ 5031376 w 8209142"/>
                <a:gd name="connsiteY237" fmla="*/ 3843123 h 6779457"/>
                <a:gd name="connsiteX238" fmla="*/ 5016536 w 8209142"/>
                <a:gd name="connsiteY238" fmla="*/ 3928449 h 6779457"/>
                <a:gd name="connsiteX239" fmla="*/ 5220577 w 8209142"/>
                <a:gd name="connsiteY239" fmla="*/ 3780055 h 6779457"/>
                <a:gd name="connsiteX240" fmla="*/ 5231705 w 8209142"/>
                <a:gd name="connsiteY240" fmla="*/ 3794895 h 6779457"/>
                <a:gd name="connsiteX241" fmla="*/ 5183479 w 8209142"/>
                <a:gd name="connsiteY241" fmla="*/ 3824573 h 6779457"/>
                <a:gd name="connsiteX242" fmla="*/ 5198318 w 8209142"/>
                <a:gd name="connsiteY242" fmla="*/ 3841267 h 6779457"/>
                <a:gd name="connsiteX243" fmla="*/ 5242834 w 8209142"/>
                <a:gd name="connsiteY243" fmla="*/ 3802314 h 6779457"/>
                <a:gd name="connsiteX244" fmla="*/ 5266949 w 8209142"/>
                <a:gd name="connsiteY244" fmla="*/ 3754087 h 6779457"/>
                <a:gd name="connsiteX245" fmla="*/ 5227997 w 8209142"/>
                <a:gd name="connsiteY245" fmla="*/ 3659485 h 6779457"/>
                <a:gd name="connsiteX246" fmla="*/ 5216171 w 8209142"/>
                <a:gd name="connsiteY246" fmla="*/ 3656934 h 6779457"/>
                <a:gd name="connsiteX247" fmla="*/ 5602688 w 8209142"/>
                <a:gd name="connsiteY247" fmla="*/ 3639082 h 6779457"/>
                <a:gd name="connsiteX248" fmla="*/ 5470990 w 8209142"/>
                <a:gd name="connsiteY248" fmla="*/ 3781909 h 6779457"/>
                <a:gd name="connsiteX249" fmla="*/ 5495105 w 8209142"/>
                <a:gd name="connsiteY249" fmla="*/ 3833847 h 6779457"/>
                <a:gd name="connsiteX250" fmla="*/ 5602688 w 8209142"/>
                <a:gd name="connsiteY250" fmla="*/ 3639082 h 6779457"/>
                <a:gd name="connsiteX251" fmla="*/ 5387520 w 8209142"/>
                <a:gd name="connsiteY251" fmla="*/ 3525931 h 6779457"/>
                <a:gd name="connsiteX252" fmla="*/ 5294774 w 8209142"/>
                <a:gd name="connsiteY252" fmla="*/ 3687309 h 6779457"/>
                <a:gd name="connsiteX253" fmla="*/ 5344856 w 8209142"/>
                <a:gd name="connsiteY253" fmla="*/ 3605693 h 6779457"/>
                <a:gd name="connsiteX254" fmla="*/ 5387520 w 8209142"/>
                <a:gd name="connsiteY254" fmla="*/ 3525931 h 6779457"/>
                <a:gd name="connsiteX255" fmla="*/ 2538361 w 8209142"/>
                <a:gd name="connsiteY255" fmla="*/ 2731759 h 6779457"/>
                <a:gd name="connsiteX256" fmla="*/ 2747966 w 8209142"/>
                <a:gd name="connsiteY256" fmla="*/ 2828215 h 6779457"/>
                <a:gd name="connsiteX257" fmla="*/ 2736837 w 8209142"/>
                <a:gd name="connsiteY257" fmla="*/ 2852330 h 6779457"/>
                <a:gd name="connsiteX258" fmla="*/ 2527232 w 8209142"/>
                <a:gd name="connsiteY258" fmla="*/ 2754018 h 6779457"/>
                <a:gd name="connsiteX259" fmla="*/ 2538361 w 8209142"/>
                <a:gd name="connsiteY259" fmla="*/ 2731759 h 6779457"/>
                <a:gd name="connsiteX260" fmla="*/ 2460456 w 8209142"/>
                <a:gd name="connsiteY260" fmla="*/ 2492474 h 6779457"/>
                <a:gd name="connsiteX261" fmla="*/ 3002092 w 8209142"/>
                <a:gd name="connsiteY261" fmla="*/ 2659417 h 6779457"/>
                <a:gd name="connsiteX262" fmla="*/ 2970557 w 8209142"/>
                <a:gd name="connsiteY262" fmla="*/ 2692805 h 6779457"/>
                <a:gd name="connsiteX263" fmla="*/ 2827729 w 8209142"/>
                <a:gd name="connsiteY263" fmla="*/ 2690950 h 6779457"/>
                <a:gd name="connsiteX264" fmla="*/ 2454890 w 8209142"/>
                <a:gd name="connsiteY264" fmla="*/ 2511023 h 6779457"/>
                <a:gd name="connsiteX265" fmla="*/ 2460456 w 8209142"/>
                <a:gd name="connsiteY265" fmla="*/ 2492474 h 6779457"/>
                <a:gd name="connsiteX266" fmla="*/ 2274965 w 8209142"/>
                <a:gd name="connsiteY266" fmla="*/ 2221924 h 6779457"/>
                <a:gd name="connsiteX267" fmla="*/ 2287951 w 8209142"/>
                <a:gd name="connsiteY267" fmla="*/ 2364752 h 6779457"/>
                <a:gd name="connsiteX268" fmla="*/ 2282385 w 8209142"/>
                <a:gd name="connsiteY268" fmla="*/ 2424109 h 6779457"/>
                <a:gd name="connsiteX269" fmla="*/ 2297224 w 8209142"/>
                <a:gd name="connsiteY269" fmla="*/ 2581778 h 6779457"/>
                <a:gd name="connsiteX270" fmla="*/ 2330613 w 8209142"/>
                <a:gd name="connsiteY270" fmla="*/ 2617021 h 6779457"/>
                <a:gd name="connsiteX271" fmla="*/ 2243433 w 8209142"/>
                <a:gd name="connsiteY271" fmla="*/ 2566939 h 6779457"/>
                <a:gd name="connsiteX272" fmla="*/ 2219318 w 8209142"/>
                <a:gd name="connsiteY272" fmla="*/ 2459354 h 6779457"/>
                <a:gd name="connsiteX273" fmla="*/ 2195205 w 8209142"/>
                <a:gd name="connsiteY273" fmla="*/ 2349913 h 6779457"/>
                <a:gd name="connsiteX274" fmla="*/ 2174800 w 8209142"/>
                <a:gd name="connsiteY274" fmla="*/ 2351768 h 6779457"/>
                <a:gd name="connsiteX275" fmla="*/ 2128428 w 8209142"/>
                <a:gd name="connsiteY275" fmla="*/ 2596618 h 6779457"/>
                <a:gd name="connsiteX276" fmla="*/ 2161816 w 8209142"/>
                <a:gd name="connsiteY276" fmla="*/ 2650409 h 6779457"/>
                <a:gd name="connsiteX277" fmla="*/ 2287951 w 8209142"/>
                <a:gd name="connsiteY277" fmla="*/ 2745011 h 6779457"/>
                <a:gd name="connsiteX278" fmla="*/ 2477152 w 8209142"/>
                <a:gd name="connsiteY278" fmla="*/ 2835901 h 6779457"/>
                <a:gd name="connsiteX279" fmla="*/ 2558769 w 8209142"/>
                <a:gd name="connsiteY279" fmla="*/ 2856306 h 6779457"/>
                <a:gd name="connsiteX280" fmla="*/ 2953865 w 8209142"/>
                <a:gd name="connsiteY280" fmla="*/ 2876709 h 6779457"/>
                <a:gd name="connsiteX281" fmla="*/ 3055887 w 8209142"/>
                <a:gd name="connsiteY281" fmla="*/ 2783963 h 6779457"/>
                <a:gd name="connsiteX282" fmla="*/ 3057743 w 8209142"/>
                <a:gd name="connsiteY282" fmla="*/ 2589198 h 6779457"/>
                <a:gd name="connsiteX283" fmla="*/ 3007659 w 8209142"/>
                <a:gd name="connsiteY283" fmla="*/ 2600328 h 6779457"/>
                <a:gd name="connsiteX284" fmla="*/ 2868539 w 8209142"/>
                <a:gd name="connsiteY284" fmla="*/ 2587342 h 6779457"/>
                <a:gd name="connsiteX285" fmla="*/ 2794342 w 8209142"/>
                <a:gd name="connsiteY285" fmla="*/ 2557663 h 6779457"/>
                <a:gd name="connsiteX286" fmla="*/ 2662644 w 8209142"/>
                <a:gd name="connsiteY286" fmla="*/ 2537261 h 6779457"/>
                <a:gd name="connsiteX287" fmla="*/ 2534654 w 8209142"/>
                <a:gd name="connsiteY287" fmla="*/ 2464917 h 6779457"/>
                <a:gd name="connsiteX288" fmla="*/ 2382550 w 8209142"/>
                <a:gd name="connsiteY288" fmla="*/ 2424109 h 6779457"/>
                <a:gd name="connsiteX289" fmla="*/ 2274965 w 8209142"/>
                <a:gd name="connsiteY289" fmla="*/ 2221924 h 6779457"/>
                <a:gd name="connsiteX290" fmla="*/ 3220973 w 8209142"/>
                <a:gd name="connsiteY290" fmla="*/ 2089957 h 6779457"/>
                <a:gd name="connsiteX291" fmla="*/ 3232102 w 8209142"/>
                <a:gd name="connsiteY291" fmla="*/ 2104796 h 6779457"/>
                <a:gd name="connsiteX292" fmla="*/ 3146776 w 8209142"/>
                <a:gd name="connsiteY292" fmla="*/ 2201252 h 6779457"/>
                <a:gd name="connsiteX293" fmla="*/ 3105968 w 8209142"/>
                <a:gd name="connsiteY293" fmla="*/ 2204962 h 6779457"/>
                <a:gd name="connsiteX294" fmla="*/ 3111534 w 8209142"/>
                <a:gd name="connsiteY294" fmla="*/ 2167864 h 6779457"/>
                <a:gd name="connsiteX295" fmla="*/ 3220973 w 8209142"/>
                <a:gd name="connsiteY295" fmla="*/ 2089957 h 6779457"/>
                <a:gd name="connsiteX296" fmla="*/ 3105241 w 8209142"/>
                <a:gd name="connsiteY296" fmla="*/ 1779547 h 6779457"/>
                <a:gd name="connsiteX297" fmla="*/ 3176454 w 8209142"/>
                <a:gd name="connsiteY297" fmla="*/ 1872931 h 6779457"/>
                <a:gd name="connsiteX298" fmla="*/ 3182017 w 8209142"/>
                <a:gd name="connsiteY298" fmla="*/ 1965677 h 6779457"/>
                <a:gd name="connsiteX299" fmla="*/ 3079998 w 8209142"/>
                <a:gd name="connsiteY299" fmla="*/ 1832123 h 6779457"/>
                <a:gd name="connsiteX300" fmla="*/ 2981688 w 8209142"/>
                <a:gd name="connsiteY300" fmla="*/ 1889624 h 6779457"/>
                <a:gd name="connsiteX301" fmla="*/ 2940878 w 8209142"/>
                <a:gd name="connsiteY301" fmla="*/ 1995356 h 6779457"/>
                <a:gd name="connsiteX302" fmla="*/ 3100401 w 8209142"/>
                <a:gd name="connsiteY302" fmla="*/ 1897044 h 6779457"/>
                <a:gd name="connsiteX303" fmla="*/ 3033624 w 8209142"/>
                <a:gd name="connsiteY303" fmla="*/ 2012049 h 6779457"/>
                <a:gd name="connsiteX304" fmla="*/ 2901926 w 8209142"/>
                <a:gd name="connsiteY304" fmla="*/ 2086246 h 6779457"/>
                <a:gd name="connsiteX305" fmla="*/ 2722000 w 8209142"/>
                <a:gd name="connsiteY305" fmla="*/ 2156733 h 6779457"/>
                <a:gd name="connsiteX306" fmla="*/ 2623688 w 8209142"/>
                <a:gd name="connsiteY306" fmla="*/ 2082536 h 6779457"/>
                <a:gd name="connsiteX307" fmla="*/ 2692319 w 8209142"/>
                <a:gd name="connsiteY307" fmla="*/ 2141893 h 6779457"/>
                <a:gd name="connsiteX308" fmla="*/ 2638527 w 8209142"/>
                <a:gd name="connsiteY308" fmla="*/ 1945272 h 6779457"/>
                <a:gd name="connsiteX309" fmla="*/ 2705304 w 8209142"/>
                <a:gd name="connsiteY309" fmla="*/ 1885915 h 6779457"/>
                <a:gd name="connsiteX310" fmla="*/ 3052173 w 8209142"/>
                <a:gd name="connsiteY310" fmla="*/ 1785749 h 6779457"/>
                <a:gd name="connsiteX311" fmla="*/ 3105241 w 8209142"/>
                <a:gd name="connsiteY311" fmla="*/ 1779547 h 6779457"/>
                <a:gd name="connsiteX312" fmla="*/ 3332268 w 8209142"/>
                <a:gd name="connsiteY312" fmla="*/ 1654319 h 6779457"/>
                <a:gd name="connsiteX313" fmla="*/ 3297026 w 8209142"/>
                <a:gd name="connsiteY313" fmla="*/ 1841665 h 6779457"/>
                <a:gd name="connsiteX314" fmla="*/ 3313719 w 8209142"/>
                <a:gd name="connsiteY314" fmla="*/ 1845375 h 6779457"/>
                <a:gd name="connsiteX315" fmla="*/ 3356384 w 8209142"/>
                <a:gd name="connsiteY315" fmla="*/ 1658029 h 6779457"/>
                <a:gd name="connsiteX316" fmla="*/ 3332268 w 8209142"/>
                <a:gd name="connsiteY316" fmla="*/ 1654319 h 6779457"/>
                <a:gd name="connsiteX317" fmla="*/ 3042900 w 8209142"/>
                <a:gd name="connsiteY317" fmla="*/ 1514933 h 6779457"/>
                <a:gd name="connsiteX318" fmla="*/ 2757242 w 8209142"/>
                <a:gd name="connsiteY318" fmla="*/ 1750507 h 6779457"/>
                <a:gd name="connsiteX319" fmla="*/ 3042900 w 8209142"/>
                <a:gd name="connsiteY319" fmla="*/ 1514933 h 6779457"/>
                <a:gd name="connsiteX320" fmla="*/ 3217554 w 8209142"/>
                <a:gd name="connsiteY320" fmla="*/ 810592 h 6779457"/>
                <a:gd name="connsiteX321" fmla="*/ 3122664 w 8209142"/>
                <a:gd name="connsiteY321" fmla="*/ 840009 h 6779457"/>
                <a:gd name="connsiteX322" fmla="*/ 2443764 w 8209142"/>
                <a:gd name="connsiteY322" fmla="*/ 1709967 h 6779457"/>
                <a:gd name="connsiteX323" fmla="*/ 2438198 w 8209142"/>
                <a:gd name="connsiteY323" fmla="*/ 1735936 h 6779457"/>
                <a:gd name="connsiteX324" fmla="*/ 2523524 w 8209142"/>
                <a:gd name="connsiteY324" fmla="*/ 2110629 h 6779457"/>
                <a:gd name="connsiteX325" fmla="*/ 2391826 w 8209142"/>
                <a:gd name="connsiteY325" fmla="*/ 2060545 h 6779457"/>
                <a:gd name="connsiteX326" fmla="*/ 2317629 w 8209142"/>
                <a:gd name="connsiteY326" fmla="*/ 2038286 h 6779457"/>
                <a:gd name="connsiteX327" fmla="*/ 2250852 w 8209142"/>
                <a:gd name="connsiteY327" fmla="*/ 2082805 h 6779457"/>
                <a:gd name="connsiteX328" fmla="*/ 2295370 w 8209142"/>
                <a:gd name="connsiteY328" fmla="*/ 2149582 h 6779457"/>
                <a:gd name="connsiteX329" fmla="*/ 2553203 w 8209142"/>
                <a:gd name="connsiteY329" fmla="*/ 2255313 h 6779457"/>
                <a:gd name="connsiteX330" fmla="*/ 2753534 w 8209142"/>
                <a:gd name="connsiteY330" fmla="*/ 2236764 h 6779457"/>
                <a:gd name="connsiteX331" fmla="*/ 2888944 w 8209142"/>
                <a:gd name="connsiteY331" fmla="*/ 2155147 h 6779457"/>
                <a:gd name="connsiteX332" fmla="*/ 2961285 w 8209142"/>
                <a:gd name="connsiteY332" fmla="*/ 2175550 h 6779457"/>
                <a:gd name="connsiteX333" fmla="*/ 3009513 w 8209142"/>
                <a:gd name="connsiteY333" fmla="*/ 2212649 h 6779457"/>
                <a:gd name="connsiteX334" fmla="*/ 3059597 w 8209142"/>
                <a:gd name="connsiteY334" fmla="*/ 2242328 h 6779457"/>
                <a:gd name="connsiteX335" fmla="*/ 2974271 w 8209142"/>
                <a:gd name="connsiteY335" fmla="*/ 2262732 h 6779457"/>
                <a:gd name="connsiteX336" fmla="*/ 2829587 w 8209142"/>
                <a:gd name="connsiteY336" fmla="*/ 2318380 h 6779457"/>
                <a:gd name="connsiteX337" fmla="*/ 2816603 w 8209142"/>
                <a:gd name="connsiteY337" fmla="*/ 2392577 h 6779457"/>
                <a:gd name="connsiteX338" fmla="*/ 2877815 w 8209142"/>
                <a:gd name="connsiteY338" fmla="*/ 2403706 h 6779457"/>
                <a:gd name="connsiteX339" fmla="*/ 2898218 w 8209142"/>
                <a:gd name="connsiteY339" fmla="*/ 2405560 h 6779457"/>
                <a:gd name="connsiteX340" fmla="*/ 3015079 w 8209142"/>
                <a:gd name="connsiteY340" fmla="*/ 2385157 h 6779457"/>
                <a:gd name="connsiteX341" fmla="*/ 3067016 w 8209142"/>
                <a:gd name="connsiteY341" fmla="*/ 2429675 h 6779457"/>
                <a:gd name="connsiteX342" fmla="*/ 3089275 w 8209142"/>
                <a:gd name="connsiteY342" fmla="*/ 2370318 h 6779457"/>
                <a:gd name="connsiteX343" fmla="*/ 3143067 w 8209142"/>
                <a:gd name="connsiteY343" fmla="*/ 2440805 h 6779457"/>
                <a:gd name="connsiteX344" fmla="*/ 3046611 w 8209142"/>
                <a:gd name="connsiteY344" fmla="*/ 2464917 h 6779457"/>
                <a:gd name="connsiteX345" fmla="*/ 2670064 w 8209142"/>
                <a:gd name="connsiteY345" fmla="*/ 2399996 h 6779457"/>
                <a:gd name="connsiteX346" fmla="*/ 2638529 w 8209142"/>
                <a:gd name="connsiteY346" fmla="*/ 2383301 h 6779457"/>
                <a:gd name="connsiteX347" fmla="*/ 2408521 w 8209142"/>
                <a:gd name="connsiteY347" fmla="*/ 2277572 h 6779457"/>
                <a:gd name="connsiteX348" fmla="*/ 2408521 w 8209142"/>
                <a:gd name="connsiteY348" fmla="*/ 2320234 h 6779457"/>
                <a:gd name="connsiteX349" fmla="*/ 2564333 w 8209142"/>
                <a:gd name="connsiteY349" fmla="*/ 2390721 h 6779457"/>
                <a:gd name="connsiteX350" fmla="*/ 2694177 w 8209142"/>
                <a:gd name="connsiteY350" fmla="*/ 2466773 h 6779457"/>
                <a:gd name="connsiteX351" fmla="*/ 2785069 w 8209142"/>
                <a:gd name="connsiteY351" fmla="*/ 2496452 h 6779457"/>
                <a:gd name="connsiteX352" fmla="*/ 2868539 w 8209142"/>
                <a:gd name="connsiteY352" fmla="*/ 2516855 h 6779457"/>
                <a:gd name="connsiteX353" fmla="*/ 2866685 w 8209142"/>
                <a:gd name="connsiteY353" fmla="*/ 2529841 h 6779457"/>
                <a:gd name="connsiteX354" fmla="*/ 2914913 w 8209142"/>
                <a:gd name="connsiteY354" fmla="*/ 2503872 h 6779457"/>
                <a:gd name="connsiteX355" fmla="*/ 2959431 w 8209142"/>
                <a:gd name="connsiteY355" fmla="*/ 2548390 h 6779457"/>
                <a:gd name="connsiteX356" fmla="*/ 3083710 w 8209142"/>
                <a:gd name="connsiteY356" fmla="*/ 2526131 h 6779457"/>
                <a:gd name="connsiteX357" fmla="*/ 3143067 w 8209142"/>
                <a:gd name="connsiteY357" fmla="*/ 2385157 h 6779457"/>
                <a:gd name="connsiteX358" fmla="*/ 3130083 w 8209142"/>
                <a:gd name="connsiteY358" fmla="*/ 2342493 h 6779457"/>
                <a:gd name="connsiteX359" fmla="*/ 3189441 w 8209142"/>
                <a:gd name="connsiteY359" fmla="*/ 2364752 h 6779457"/>
                <a:gd name="connsiteX360" fmla="*/ 3310009 w 8209142"/>
                <a:gd name="connsiteY360" fmla="*/ 2040142 h 6779457"/>
                <a:gd name="connsiteX361" fmla="*/ 3287750 w 8209142"/>
                <a:gd name="connsiteY361" fmla="*/ 1995624 h 6779457"/>
                <a:gd name="connsiteX362" fmla="*/ 3369367 w 8209142"/>
                <a:gd name="connsiteY362" fmla="*/ 1533749 h 6779457"/>
                <a:gd name="connsiteX363" fmla="*/ 3471388 w 8209142"/>
                <a:gd name="connsiteY363" fmla="*/ 1409470 h 6779457"/>
                <a:gd name="connsiteX364" fmla="*/ 3501067 w 8209142"/>
                <a:gd name="connsiteY364" fmla="*/ 1290755 h 6779457"/>
                <a:gd name="connsiteX365" fmla="*/ 3486228 w 8209142"/>
                <a:gd name="connsiteY365" fmla="*/ 1287046 h 6779457"/>
                <a:gd name="connsiteX366" fmla="*/ 3436144 w 8209142"/>
                <a:gd name="connsiteY366" fmla="*/ 1322288 h 6779457"/>
                <a:gd name="connsiteX367" fmla="*/ 3471388 w 8209142"/>
                <a:gd name="connsiteY367" fmla="*/ 1196154 h 6779457"/>
                <a:gd name="connsiteX368" fmla="*/ 3452839 w 8209142"/>
                <a:gd name="connsiteY368" fmla="*/ 977273 h 6779457"/>
                <a:gd name="connsiteX369" fmla="*/ 3217554 w 8209142"/>
                <a:gd name="connsiteY369" fmla="*/ 810592 h 6779457"/>
                <a:gd name="connsiteX370" fmla="*/ 4115046 w 8209142"/>
                <a:gd name="connsiteY370" fmla="*/ 205627 h 6779457"/>
                <a:gd name="connsiteX371" fmla="*/ 4081656 w 8209142"/>
                <a:gd name="connsiteY371" fmla="*/ 298373 h 6779457"/>
                <a:gd name="connsiteX372" fmla="*/ 4014879 w 8209142"/>
                <a:gd name="connsiteY372" fmla="*/ 519109 h 6779457"/>
                <a:gd name="connsiteX373" fmla="*/ 4094641 w 8209142"/>
                <a:gd name="connsiteY373" fmla="*/ 656373 h 6779457"/>
                <a:gd name="connsiteX374" fmla="*/ 4163272 w 8209142"/>
                <a:gd name="connsiteY374" fmla="*/ 663793 h 6779457"/>
                <a:gd name="connsiteX375" fmla="*/ 4248600 w 8209142"/>
                <a:gd name="connsiteY375" fmla="*/ 606290 h 6779457"/>
                <a:gd name="connsiteX376" fmla="*/ 4430382 w 8209142"/>
                <a:gd name="connsiteY376" fmla="*/ 517254 h 6779457"/>
                <a:gd name="connsiteX377" fmla="*/ 4920080 w 8209142"/>
                <a:gd name="connsiteY377" fmla="*/ 723150 h 6779457"/>
                <a:gd name="connsiteX378" fmla="*/ 6392883 w 8209142"/>
                <a:gd name="connsiteY378" fmla="*/ 1581977 h 6779457"/>
                <a:gd name="connsiteX379" fmla="*/ 7557774 w 8209142"/>
                <a:gd name="connsiteY379" fmla="*/ 2639280 h 6779457"/>
                <a:gd name="connsiteX380" fmla="*/ 7620841 w 8209142"/>
                <a:gd name="connsiteY380" fmla="*/ 2724606 h 6779457"/>
                <a:gd name="connsiteX381" fmla="*/ 7604146 w 8209142"/>
                <a:gd name="connsiteY381" fmla="*/ 2737591 h 6779457"/>
                <a:gd name="connsiteX382" fmla="*/ 7581887 w 8209142"/>
                <a:gd name="connsiteY382" fmla="*/ 2702347 h 6779457"/>
                <a:gd name="connsiteX383" fmla="*/ 6621039 w 8209142"/>
                <a:gd name="connsiteY383" fmla="*/ 1819406 h 6779457"/>
                <a:gd name="connsiteX384" fmla="*/ 4951613 w 8209142"/>
                <a:gd name="connsiteY384" fmla="*/ 836299 h 6779457"/>
                <a:gd name="connsiteX385" fmla="*/ 4606598 w 8209142"/>
                <a:gd name="connsiteY385" fmla="*/ 695326 h 6779457"/>
                <a:gd name="connsiteX386" fmla="*/ 4491593 w 8209142"/>
                <a:gd name="connsiteY386" fmla="*/ 778798 h 6779457"/>
                <a:gd name="connsiteX387" fmla="*/ 4476754 w 8209142"/>
                <a:gd name="connsiteY387" fmla="*/ 1149782 h 6779457"/>
                <a:gd name="connsiteX388" fmla="*/ 4532402 w 8209142"/>
                <a:gd name="connsiteY388" fmla="*/ 1170185 h 6779457"/>
                <a:gd name="connsiteX389" fmla="*/ 5252110 w 8209142"/>
                <a:gd name="connsiteY389" fmla="*/ 1452132 h 6779457"/>
                <a:gd name="connsiteX390" fmla="*/ 5812295 w 8209142"/>
                <a:gd name="connsiteY390" fmla="*/ 1745209 h 6779457"/>
                <a:gd name="connsiteX391" fmla="*/ 5923590 w 8209142"/>
                <a:gd name="connsiteY391" fmla="*/ 1743355 h 6779457"/>
                <a:gd name="connsiteX392" fmla="*/ 5956979 w 8209142"/>
                <a:gd name="connsiteY392" fmla="*/ 1741499 h 6779457"/>
                <a:gd name="connsiteX393" fmla="*/ 6042305 w 8209142"/>
                <a:gd name="connsiteY393" fmla="*/ 1806423 h 6779457"/>
                <a:gd name="connsiteX394" fmla="*/ 6073839 w 8209142"/>
                <a:gd name="connsiteY394" fmla="*/ 1836101 h 6779457"/>
                <a:gd name="connsiteX395" fmla="*/ 6123921 w 8209142"/>
                <a:gd name="connsiteY395" fmla="*/ 1888039 h 6779457"/>
                <a:gd name="connsiteX396" fmla="*/ 6318687 w 8209142"/>
                <a:gd name="connsiteY396" fmla="*/ 2086514 h 6779457"/>
                <a:gd name="connsiteX397" fmla="*/ 6441113 w 8209142"/>
                <a:gd name="connsiteY397" fmla="*/ 2158857 h 6779457"/>
                <a:gd name="connsiteX398" fmla="*/ 6912261 w 8209142"/>
                <a:gd name="connsiteY398" fmla="*/ 2570649 h 6779457"/>
                <a:gd name="connsiteX399" fmla="*/ 7012426 w 8209142"/>
                <a:gd name="connsiteY399" fmla="*/ 2594762 h 6779457"/>
                <a:gd name="connsiteX400" fmla="*/ 7132997 w 8209142"/>
                <a:gd name="connsiteY400" fmla="*/ 2737591 h 6779457"/>
                <a:gd name="connsiteX401" fmla="*/ 7359297 w 8209142"/>
                <a:gd name="connsiteY401" fmla="*/ 2949052 h 6779457"/>
                <a:gd name="connsiteX402" fmla="*/ 8080859 w 8209142"/>
                <a:gd name="connsiteY402" fmla="*/ 3895060 h 6779457"/>
                <a:gd name="connsiteX403" fmla="*/ 8138362 w 8209142"/>
                <a:gd name="connsiteY403" fmla="*/ 3976677 h 6779457"/>
                <a:gd name="connsiteX404" fmla="*/ 8151348 w 8209142"/>
                <a:gd name="connsiteY404" fmla="*/ 3969257 h 6779457"/>
                <a:gd name="connsiteX405" fmla="*/ 8138362 w 8209142"/>
                <a:gd name="connsiteY405" fmla="*/ 3867236 h 6779457"/>
                <a:gd name="connsiteX406" fmla="*/ 7585597 w 8209142"/>
                <a:gd name="connsiteY406" fmla="*/ 2607747 h 6779457"/>
                <a:gd name="connsiteX407" fmla="*/ 6596924 w 8209142"/>
                <a:gd name="connsiteY407" fmla="*/ 1643190 h 6779457"/>
                <a:gd name="connsiteX408" fmla="*/ 5652772 w 8209142"/>
                <a:gd name="connsiteY408" fmla="*/ 1018081 h 6779457"/>
                <a:gd name="connsiteX409" fmla="*/ 4536111 w 8209142"/>
                <a:gd name="connsiteY409" fmla="*/ 407814 h 6779457"/>
                <a:gd name="connsiteX410" fmla="*/ 4432236 w 8209142"/>
                <a:gd name="connsiteY410" fmla="*/ 365150 h 6779457"/>
                <a:gd name="connsiteX411" fmla="*/ 4380298 w 8209142"/>
                <a:gd name="connsiteY411" fmla="*/ 339181 h 6779457"/>
                <a:gd name="connsiteX412" fmla="*/ 4213356 w 8209142"/>
                <a:gd name="connsiteY412" fmla="*/ 274260 h 6779457"/>
                <a:gd name="connsiteX413" fmla="*/ 4115046 w 8209142"/>
                <a:gd name="connsiteY413" fmla="*/ 205627 h 6779457"/>
                <a:gd name="connsiteX414" fmla="*/ 4419253 w 8209142"/>
                <a:gd name="connsiteY414" fmla="*/ 192644 h 6779457"/>
                <a:gd name="connsiteX415" fmla="*/ 4205936 w 8209142"/>
                <a:gd name="connsiteY415" fmla="*/ 213047 h 6779457"/>
                <a:gd name="connsiteX416" fmla="*/ 4289408 w 8209142"/>
                <a:gd name="connsiteY416" fmla="*/ 257565 h 6779457"/>
                <a:gd name="connsiteX417" fmla="*/ 4499013 w 8209142"/>
                <a:gd name="connsiteY417" fmla="*/ 324342 h 6779457"/>
                <a:gd name="connsiteX418" fmla="*/ 5378244 w 8209142"/>
                <a:gd name="connsiteY418" fmla="*/ 801057 h 6779457"/>
                <a:gd name="connsiteX419" fmla="*/ 6784272 w 8209142"/>
                <a:gd name="connsiteY419" fmla="*/ 1722950 h 6779457"/>
                <a:gd name="connsiteX420" fmla="*/ 6830646 w 8209142"/>
                <a:gd name="connsiteY420" fmla="*/ 1745209 h 6779457"/>
                <a:gd name="connsiteX421" fmla="*/ 6839920 w 8209142"/>
                <a:gd name="connsiteY421" fmla="*/ 1761904 h 6779457"/>
                <a:gd name="connsiteX422" fmla="*/ 7218323 w 8209142"/>
                <a:gd name="connsiteY422" fmla="*/ 2105063 h 6779457"/>
                <a:gd name="connsiteX423" fmla="*/ 7246146 w 8209142"/>
                <a:gd name="connsiteY423" fmla="*/ 2129178 h 6779457"/>
                <a:gd name="connsiteX424" fmla="*/ 7068074 w 8209142"/>
                <a:gd name="connsiteY424" fmla="*/ 1934411 h 6779457"/>
                <a:gd name="connsiteX425" fmla="*/ 6830646 w 8209142"/>
                <a:gd name="connsiteY425" fmla="*/ 1745209 h 6779457"/>
                <a:gd name="connsiteX426" fmla="*/ 6574667 w 8209142"/>
                <a:gd name="connsiteY426" fmla="*/ 1554154 h 6779457"/>
                <a:gd name="connsiteX427" fmla="*/ 4957179 w 8209142"/>
                <a:gd name="connsiteY427" fmla="*/ 524673 h 6779457"/>
                <a:gd name="connsiteX428" fmla="*/ 4448931 w 8209142"/>
                <a:gd name="connsiteY428" fmla="*/ 207483 h 6779457"/>
                <a:gd name="connsiteX429" fmla="*/ 4419253 w 8209142"/>
                <a:gd name="connsiteY429" fmla="*/ 192644 h 6779457"/>
                <a:gd name="connsiteX430" fmla="*/ 1975831 w 8209142"/>
                <a:gd name="connsiteY430" fmla="*/ 9499 h 6779457"/>
                <a:gd name="connsiteX431" fmla="*/ 2261982 w 8209142"/>
                <a:gd name="connsiteY431" fmla="*/ 40540 h 6779457"/>
                <a:gd name="connsiteX432" fmla="*/ 2549493 w 8209142"/>
                <a:gd name="connsiteY432" fmla="*/ 59090 h 6779457"/>
                <a:gd name="connsiteX433" fmla="*/ 2781359 w 8209142"/>
                <a:gd name="connsiteY433" fmla="*/ 155545 h 6779457"/>
                <a:gd name="connsiteX434" fmla="*/ 3274767 w 8209142"/>
                <a:gd name="connsiteY434" fmla="*/ 498704 h 6779457"/>
                <a:gd name="connsiteX435" fmla="*/ 3515906 w 8209142"/>
                <a:gd name="connsiteY435" fmla="*/ 691616 h 6779457"/>
                <a:gd name="connsiteX436" fmla="*/ 3530746 w 8209142"/>
                <a:gd name="connsiteY436" fmla="*/ 760249 h 6779457"/>
                <a:gd name="connsiteX437" fmla="*/ 3554859 w 8209142"/>
                <a:gd name="connsiteY437" fmla="*/ 1266640 h 6779457"/>
                <a:gd name="connsiteX438" fmla="*/ 3489937 w 8209142"/>
                <a:gd name="connsiteY438" fmla="*/ 1485521 h 6779457"/>
                <a:gd name="connsiteX439" fmla="*/ 3397192 w 8209142"/>
                <a:gd name="connsiteY439" fmla="*/ 1754485 h 6779457"/>
                <a:gd name="connsiteX440" fmla="*/ 3460259 w 8209142"/>
                <a:gd name="connsiteY440" fmla="*/ 2032723 h 6779457"/>
                <a:gd name="connsiteX441" fmla="*/ 3517760 w 8209142"/>
                <a:gd name="connsiteY441" fmla="*/ 2270152 h 6779457"/>
                <a:gd name="connsiteX442" fmla="*/ 3486228 w 8209142"/>
                <a:gd name="connsiteY442" fmla="*/ 2377738 h 6779457"/>
                <a:gd name="connsiteX443" fmla="*/ 3482518 w 8209142"/>
                <a:gd name="connsiteY443" fmla="*/ 2464917 h 6779457"/>
                <a:gd name="connsiteX444" fmla="*/ 3655024 w 8209142"/>
                <a:gd name="connsiteY444" fmla="*/ 2765414 h 6779457"/>
                <a:gd name="connsiteX445" fmla="*/ 3680993 w 8209142"/>
                <a:gd name="connsiteY445" fmla="*/ 2785819 h 6779457"/>
                <a:gd name="connsiteX446" fmla="*/ 3694674 w 8209142"/>
                <a:gd name="connsiteY446" fmla="*/ 2778168 h 6779457"/>
                <a:gd name="connsiteX447" fmla="*/ 3706237 w 8209142"/>
                <a:gd name="connsiteY447" fmla="*/ 2764424 h 6779457"/>
                <a:gd name="connsiteX448" fmla="*/ 3706237 w 8209142"/>
                <a:gd name="connsiteY448" fmla="*/ 5354971 h 6779457"/>
                <a:gd name="connsiteX449" fmla="*/ 3719445 w 8209142"/>
                <a:gd name="connsiteY449" fmla="*/ 5354971 h 6779457"/>
                <a:gd name="connsiteX450" fmla="*/ 3716238 w 8209142"/>
                <a:gd name="connsiteY450" fmla="*/ 5373429 h 6779457"/>
                <a:gd name="connsiteX451" fmla="*/ 3742206 w 8209142"/>
                <a:gd name="connsiteY451" fmla="*/ 5430933 h 6779457"/>
                <a:gd name="connsiteX452" fmla="*/ 3788578 w 8209142"/>
                <a:gd name="connsiteY452" fmla="*/ 5406818 h 6779457"/>
                <a:gd name="connsiteX453" fmla="*/ 3911005 w 8209142"/>
                <a:gd name="connsiteY453" fmla="*/ 5217616 h 6779457"/>
                <a:gd name="connsiteX454" fmla="*/ 4026008 w 8209142"/>
                <a:gd name="connsiteY454" fmla="*/ 4961637 h 6779457"/>
                <a:gd name="connsiteX455" fmla="*/ 4044557 w 8209142"/>
                <a:gd name="connsiteY455" fmla="*/ 4842923 h 6779457"/>
                <a:gd name="connsiteX456" fmla="*/ 4092785 w 8209142"/>
                <a:gd name="connsiteY456" fmla="*/ 4629608 h 6779457"/>
                <a:gd name="connsiteX457" fmla="*/ 4122466 w 8209142"/>
                <a:gd name="connsiteY457" fmla="*/ 4492344 h 6779457"/>
                <a:gd name="connsiteX458" fmla="*/ 4172547 w 8209142"/>
                <a:gd name="connsiteY458" fmla="*/ 4347660 h 6779457"/>
                <a:gd name="connsiteX459" fmla="*/ 4187387 w 8209142"/>
                <a:gd name="connsiteY459" fmla="*/ 4327255 h 6779457"/>
                <a:gd name="connsiteX460" fmla="*/ 4293116 w 8209142"/>
                <a:gd name="connsiteY460" fmla="*/ 4188137 h 6779457"/>
                <a:gd name="connsiteX461" fmla="*/ 4350620 w 8209142"/>
                <a:gd name="connsiteY461" fmla="*/ 4097245 h 6779457"/>
                <a:gd name="connsiteX462" fmla="*/ 4443366 w 8209142"/>
                <a:gd name="connsiteY462" fmla="*/ 3991516 h 6779457"/>
                <a:gd name="connsiteX463" fmla="*/ 4526838 w 8209142"/>
                <a:gd name="connsiteY463" fmla="*/ 3908044 h 6779457"/>
                <a:gd name="connsiteX464" fmla="*/ 4597325 w 8209142"/>
                <a:gd name="connsiteY464" fmla="*/ 3831993 h 6779457"/>
                <a:gd name="connsiteX465" fmla="*/ 4643697 w 8209142"/>
                <a:gd name="connsiteY465" fmla="*/ 3826427 h 6779457"/>
                <a:gd name="connsiteX466" fmla="*/ 4662246 w 8209142"/>
                <a:gd name="connsiteY466" fmla="*/ 3882075 h 6779457"/>
                <a:gd name="connsiteX467" fmla="*/ 4636277 w 8209142"/>
                <a:gd name="connsiteY467" fmla="*/ 3950708 h 6779457"/>
                <a:gd name="connsiteX468" fmla="*/ 4554661 w 8209142"/>
                <a:gd name="connsiteY468" fmla="*/ 4130634 h 6779457"/>
                <a:gd name="connsiteX469" fmla="*/ 4517562 w 8209142"/>
                <a:gd name="connsiteY469" fmla="*/ 4180718 h 6779457"/>
                <a:gd name="connsiteX470" fmla="*/ 4385862 w 8209142"/>
                <a:gd name="connsiteY470" fmla="*/ 4438550 h 6779457"/>
                <a:gd name="connsiteX471" fmla="*/ 4348764 w 8209142"/>
                <a:gd name="connsiteY471" fmla="*/ 4510893 h 6779457"/>
                <a:gd name="connsiteX472" fmla="*/ 4259728 w 8209142"/>
                <a:gd name="connsiteY472" fmla="*/ 4659287 h 6779457"/>
                <a:gd name="connsiteX473" fmla="*/ 4248600 w 8209142"/>
                <a:gd name="connsiteY473" fmla="*/ 4737193 h 6779457"/>
                <a:gd name="connsiteX474" fmla="*/ 4265293 w 8209142"/>
                <a:gd name="connsiteY474" fmla="*/ 4744613 h 6779457"/>
                <a:gd name="connsiteX475" fmla="*/ 4346910 w 8209142"/>
                <a:gd name="connsiteY475" fmla="*/ 4651867 h 6779457"/>
                <a:gd name="connsiteX476" fmla="*/ 4539821 w 8209142"/>
                <a:gd name="connsiteY476" fmla="*/ 4340241 h 6779457"/>
                <a:gd name="connsiteX477" fmla="*/ 4586195 w 8209142"/>
                <a:gd name="connsiteY477" fmla="*/ 4306852 h 6779457"/>
                <a:gd name="connsiteX478" fmla="*/ 4630711 w 8209142"/>
                <a:gd name="connsiteY478" fmla="*/ 4267898 h 6779457"/>
                <a:gd name="connsiteX479" fmla="*/ 4706764 w 8209142"/>
                <a:gd name="connsiteY479" fmla="*/ 4156603 h 6779457"/>
                <a:gd name="connsiteX480" fmla="*/ 4840318 w 8209142"/>
                <a:gd name="connsiteY480" fmla="*/ 4000790 h 6779457"/>
                <a:gd name="connsiteX481" fmla="*/ 5012826 w 8209142"/>
                <a:gd name="connsiteY481" fmla="*/ 3785619 h 6779457"/>
                <a:gd name="connsiteX482" fmla="*/ 5101860 w 8209142"/>
                <a:gd name="connsiteY482" fmla="*/ 3698439 h 6779457"/>
                <a:gd name="connsiteX483" fmla="*/ 5250254 w 8209142"/>
                <a:gd name="connsiteY483" fmla="*/ 3587144 h 6779457"/>
                <a:gd name="connsiteX484" fmla="*/ 5307757 w 8209142"/>
                <a:gd name="connsiteY484" fmla="*/ 3537060 h 6779457"/>
                <a:gd name="connsiteX485" fmla="*/ 5363405 w 8209142"/>
                <a:gd name="connsiteY485" fmla="*/ 3475849 h 6779457"/>
                <a:gd name="connsiteX486" fmla="*/ 5417197 w 8209142"/>
                <a:gd name="connsiteY486" fmla="*/ 3505528 h 6779457"/>
                <a:gd name="connsiteX487" fmla="*/ 5413489 w 8209142"/>
                <a:gd name="connsiteY487" fmla="*/ 3525931 h 6779457"/>
                <a:gd name="connsiteX488" fmla="*/ 5240980 w 8209142"/>
                <a:gd name="connsiteY488" fmla="*/ 3852396 h 6779457"/>
                <a:gd name="connsiteX489" fmla="*/ 4947903 w 8209142"/>
                <a:gd name="connsiteY489" fmla="*/ 4208541 h 6779457"/>
                <a:gd name="connsiteX490" fmla="*/ 4879270 w 8209142"/>
                <a:gd name="connsiteY490" fmla="*/ 4351370 h 6779457"/>
                <a:gd name="connsiteX491" fmla="*/ 4894112 w 8209142"/>
                <a:gd name="connsiteY491" fmla="*/ 4362500 h 6779457"/>
                <a:gd name="connsiteX492" fmla="*/ 4929354 w 8209142"/>
                <a:gd name="connsiteY492" fmla="*/ 4336531 h 6779457"/>
                <a:gd name="connsiteX493" fmla="*/ 5092587 w 8209142"/>
                <a:gd name="connsiteY493" fmla="*/ 4112085 h 6779457"/>
                <a:gd name="connsiteX494" fmla="*/ 5150088 w 8209142"/>
                <a:gd name="connsiteY494" fmla="*/ 4050873 h 6779457"/>
                <a:gd name="connsiteX495" fmla="*/ 5244690 w 8209142"/>
                <a:gd name="connsiteY495" fmla="*/ 3967401 h 6779457"/>
                <a:gd name="connsiteX496" fmla="*/ 5534057 w 8209142"/>
                <a:gd name="connsiteY496" fmla="*/ 3635372 h 6779457"/>
                <a:gd name="connsiteX497" fmla="*/ 5621238 w 8209142"/>
                <a:gd name="connsiteY497" fmla="*/ 3576014 h 6779457"/>
                <a:gd name="connsiteX498" fmla="*/ 5621238 w 8209142"/>
                <a:gd name="connsiteY498" fmla="*/ 3678034 h 6779457"/>
                <a:gd name="connsiteX499" fmla="*/ 5556316 w 8209142"/>
                <a:gd name="connsiteY499" fmla="*/ 3826427 h 6779457"/>
                <a:gd name="connsiteX500" fmla="*/ 5406069 w 8209142"/>
                <a:gd name="connsiteY500" fmla="*/ 4063857 h 6779457"/>
                <a:gd name="connsiteX501" fmla="*/ 5311467 w 8209142"/>
                <a:gd name="connsiteY501" fmla="*/ 4290157 h 6779457"/>
                <a:gd name="connsiteX502" fmla="*/ 5330016 w 8209142"/>
                <a:gd name="connsiteY502" fmla="*/ 4301287 h 6779457"/>
                <a:gd name="connsiteX503" fmla="*/ 5509942 w 8209142"/>
                <a:gd name="connsiteY503" fmla="*/ 4060147 h 6779457"/>
                <a:gd name="connsiteX504" fmla="*/ 5712129 w 8209142"/>
                <a:gd name="connsiteY504" fmla="*/ 3804168 h 6779457"/>
                <a:gd name="connsiteX505" fmla="*/ 5754794 w 8209142"/>
                <a:gd name="connsiteY505" fmla="*/ 3772636 h 6779457"/>
                <a:gd name="connsiteX506" fmla="*/ 5665758 w 8209142"/>
                <a:gd name="connsiteY506" fmla="*/ 4045308 h 6779457"/>
                <a:gd name="connsiteX507" fmla="*/ 5639787 w 8209142"/>
                <a:gd name="connsiteY507" fmla="*/ 4093536 h 6779457"/>
                <a:gd name="connsiteX508" fmla="*/ 5593415 w 8209142"/>
                <a:gd name="connsiteY508" fmla="*/ 4201121 h 6779457"/>
                <a:gd name="connsiteX509" fmla="*/ 5465424 w 8209142"/>
                <a:gd name="connsiteY509" fmla="*/ 4410728 h 6779457"/>
                <a:gd name="connsiteX510" fmla="*/ 5378244 w 8209142"/>
                <a:gd name="connsiteY510" fmla="*/ 4518313 h 6779457"/>
                <a:gd name="connsiteX511" fmla="*/ 5190898 w 8209142"/>
                <a:gd name="connsiteY511" fmla="*/ 4720498 h 6779457"/>
                <a:gd name="connsiteX512" fmla="*/ 5098153 w 8209142"/>
                <a:gd name="connsiteY512" fmla="*/ 4824373 h 6779457"/>
                <a:gd name="connsiteX513" fmla="*/ 5107426 w 8209142"/>
                <a:gd name="connsiteY513" fmla="*/ 4835503 h 6779457"/>
                <a:gd name="connsiteX514" fmla="*/ 5233561 w 8209142"/>
                <a:gd name="connsiteY514" fmla="*/ 4716788 h 6779457"/>
                <a:gd name="connsiteX515" fmla="*/ 5335580 w 8209142"/>
                <a:gd name="connsiteY515" fmla="*/ 4629608 h 6779457"/>
                <a:gd name="connsiteX516" fmla="*/ 5357841 w 8209142"/>
                <a:gd name="connsiteY516" fmla="*/ 4614769 h 6779457"/>
                <a:gd name="connsiteX517" fmla="*/ 5521072 w 8209142"/>
                <a:gd name="connsiteY517" fmla="*/ 4375483 h 6779457"/>
                <a:gd name="connsiteX518" fmla="*/ 5754794 w 8209142"/>
                <a:gd name="connsiteY518" fmla="*/ 4130634 h 6779457"/>
                <a:gd name="connsiteX519" fmla="*/ 5671321 w 8209142"/>
                <a:gd name="connsiteY519" fmla="*/ 4412582 h 6779457"/>
                <a:gd name="connsiteX520" fmla="*/ 5658336 w 8209142"/>
                <a:gd name="connsiteY520" fmla="*/ 4427421 h 6779457"/>
                <a:gd name="connsiteX521" fmla="*/ 5478410 w 8209142"/>
                <a:gd name="connsiteY521" fmla="*/ 4685256 h 6779457"/>
                <a:gd name="connsiteX522" fmla="*/ 5168638 w 8209142"/>
                <a:gd name="connsiteY522" fmla="*/ 5002446 h 6779457"/>
                <a:gd name="connsiteX523" fmla="*/ 4938630 w 8209142"/>
                <a:gd name="connsiteY523" fmla="*/ 5156405 h 6779457"/>
                <a:gd name="connsiteX524" fmla="*/ 4790236 w 8209142"/>
                <a:gd name="connsiteY524" fmla="*/ 5282539 h 6779457"/>
                <a:gd name="connsiteX525" fmla="*/ 4673375 w 8209142"/>
                <a:gd name="connsiteY525" fmla="*/ 5328911 h 6779457"/>
                <a:gd name="connsiteX526" fmla="*/ 4593613 w 8209142"/>
                <a:gd name="connsiteY526" fmla="*/ 5380849 h 6779457"/>
                <a:gd name="connsiteX527" fmla="*/ 4519416 w 8209142"/>
                <a:gd name="connsiteY527" fmla="*/ 5436496 h 6779457"/>
                <a:gd name="connsiteX528" fmla="*/ 4409977 w 8209142"/>
                <a:gd name="connsiteY528" fmla="*/ 5473595 h 6779457"/>
                <a:gd name="connsiteX529" fmla="*/ 4385862 w 8209142"/>
                <a:gd name="connsiteY529" fmla="*/ 5544082 h 6779457"/>
                <a:gd name="connsiteX530" fmla="*/ 4339490 w 8209142"/>
                <a:gd name="connsiteY530" fmla="*/ 5642393 h 6779457"/>
                <a:gd name="connsiteX531" fmla="*/ 3942538 w 8209142"/>
                <a:gd name="connsiteY531" fmla="*/ 5818610 h 6779457"/>
                <a:gd name="connsiteX532" fmla="*/ 3808983 w 8209142"/>
                <a:gd name="connsiteY532" fmla="*/ 6065315 h 6779457"/>
                <a:gd name="connsiteX533" fmla="*/ 3621636 w 8209142"/>
                <a:gd name="connsiteY533" fmla="*/ 6762764 h 6779457"/>
                <a:gd name="connsiteX534" fmla="*/ 3616072 w 8209142"/>
                <a:gd name="connsiteY534" fmla="*/ 6749778 h 6779457"/>
                <a:gd name="connsiteX535" fmla="*/ 3556715 w 8209142"/>
                <a:gd name="connsiteY535" fmla="*/ 6772037 h 6779457"/>
                <a:gd name="connsiteX536" fmla="*/ 941280 w 8209142"/>
                <a:gd name="connsiteY536" fmla="*/ 6779457 h 6779457"/>
                <a:gd name="connsiteX537" fmla="*/ 909746 w 8209142"/>
                <a:gd name="connsiteY537" fmla="*/ 6777603 h 6779457"/>
                <a:gd name="connsiteX538" fmla="*/ 700141 w 8209142"/>
                <a:gd name="connsiteY538" fmla="*/ 6428879 h 6779457"/>
                <a:gd name="connsiteX539" fmla="*/ 644493 w 8209142"/>
                <a:gd name="connsiteY539" fmla="*/ 6382505 h 6779457"/>
                <a:gd name="connsiteX540" fmla="*/ 525778 w 8209142"/>
                <a:gd name="connsiteY540" fmla="*/ 6391780 h 6779457"/>
                <a:gd name="connsiteX541" fmla="*/ 451582 w 8209142"/>
                <a:gd name="connsiteY541" fmla="*/ 6375085 h 6779457"/>
                <a:gd name="connsiteX542" fmla="*/ 423757 w 8209142"/>
                <a:gd name="connsiteY542" fmla="*/ 6284195 h 6779457"/>
                <a:gd name="connsiteX543" fmla="*/ 175198 w 8209142"/>
                <a:gd name="connsiteY543" fmla="*/ 5642393 h 6779457"/>
                <a:gd name="connsiteX544" fmla="*/ 93582 w 8209142"/>
                <a:gd name="connsiteY544" fmla="*/ 5506983 h 6779457"/>
                <a:gd name="connsiteX545" fmla="*/ 26804 w 8209142"/>
                <a:gd name="connsiteY545" fmla="*/ 4987606 h 6779457"/>
                <a:gd name="connsiteX546" fmla="*/ 139955 w 8209142"/>
                <a:gd name="connsiteY546" fmla="*/ 4622188 h 6779457"/>
                <a:gd name="connsiteX547" fmla="*/ 139955 w 8209142"/>
                <a:gd name="connsiteY547" fmla="*/ 4490488 h 6779457"/>
                <a:gd name="connsiteX548" fmla="*/ 95437 w 8209142"/>
                <a:gd name="connsiteY548" fmla="*/ 4227090 h 6779457"/>
                <a:gd name="connsiteX549" fmla="*/ 84308 w 8209142"/>
                <a:gd name="connsiteY549" fmla="*/ 3570449 h 6779457"/>
                <a:gd name="connsiteX550" fmla="*/ 136246 w 8209142"/>
                <a:gd name="connsiteY550" fmla="*/ 3362698 h 6779457"/>
                <a:gd name="connsiteX551" fmla="*/ 227136 w 8209142"/>
                <a:gd name="connsiteY551" fmla="*/ 3047362 h 6779457"/>
                <a:gd name="connsiteX552" fmla="*/ 343996 w 8209142"/>
                <a:gd name="connsiteY552" fmla="*/ 2869290 h 6779457"/>
                <a:gd name="connsiteX553" fmla="*/ 401498 w 8209142"/>
                <a:gd name="connsiteY553" fmla="*/ 2832191 h 6779457"/>
                <a:gd name="connsiteX554" fmla="*/ 440452 w 8209142"/>
                <a:gd name="connsiteY554" fmla="*/ 2693073 h 6779457"/>
                <a:gd name="connsiteX555" fmla="*/ 446016 w 8209142"/>
                <a:gd name="connsiteY555" fmla="*/ 2526131 h 6779457"/>
                <a:gd name="connsiteX556" fmla="*/ 561021 w 8209142"/>
                <a:gd name="connsiteY556" fmla="*/ 2229344 h 6779457"/>
                <a:gd name="connsiteX557" fmla="*/ 566587 w 8209142"/>
                <a:gd name="connsiteY557" fmla="*/ 2203375 h 6779457"/>
                <a:gd name="connsiteX558" fmla="*/ 744659 w 8209142"/>
                <a:gd name="connsiteY558" fmla="*/ 1810132 h 6779457"/>
                <a:gd name="connsiteX559" fmla="*/ 933860 w 8209142"/>
                <a:gd name="connsiteY559" fmla="*/ 1576413 h 6779457"/>
                <a:gd name="connsiteX560" fmla="*/ 1085964 w 8209142"/>
                <a:gd name="connsiteY560" fmla="*/ 986549 h 6779457"/>
                <a:gd name="connsiteX561" fmla="*/ 935714 w 8209142"/>
                <a:gd name="connsiteY561" fmla="*/ 665647 h 6779457"/>
                <a:gd name="connsiteX562" fmla="*/ 878213 w 8209142"/>
                <a:gd name="connsiteY562" fmla="*/ 584031 h 6779457"/>
                <a:gd name="connsiteX563" fmla="*/ 956119 w 8209142"/>
                <a:gd name="connsiteY563" fmla="*/ 252001 h 6779457"/>
                <a:gd name="connsiteX564" fmla="*/ 1254760 w 8209142"/>
                <a:gd name="connsiteY564" fmla="*/ 138850 h 6779457"/>
                <a:gd name="connsiteX565" fmla="*/ 1881723 w 8209142"/>
                <a:gd name="connsiteY565" fmla="*/ 12716 h 6779457"/>
                <a:gd name="connsiteX566" fmla="*/ 1975831 w 8209142"/>
                <a:gd name="connsiteY566" fmla="*/ 9499 h 6779457"/>
                <a:gd name="connsiteX567" fmla="*/ 4271786 w 8209142"/>
                <a:gd name="connsiteY567" fmla="*/ 196 h 6779457"/>
                <a:gd name="connsiteX568" fmla="*/ 4380298 w 8209142"/>
                <a:gd name="connsiteY568" fmla="*/ 46104 h 6779457"/>
                <a:gd name="connsiteX569" fmla="*/ 4652972 w 8209142"/>
                <a:gd name="connsiteY569" fmla="*/ 277970 h 6779457"/>
                <a:gd name="connsiteX570" fmla="*/ 5163074 w 8209142"/>
                <a:gd name="connsiteY570" fmla="*/ 572901 h 6779457"/>
                <a:gd name="connsiteX571" fmla="*/ 6847339 w 8209142"/>
                <a:gd name="connsiteY571" fmla="*/ 1689562 h 6779457"/>
                <a:gd name="connsiteX572" fmla="*/ 8071585 w 8209142"/>
                <a:gd name="connsiteY572" fmla="*/ 3381247 h 6779457"/>
                <a:gd name="connsiteX573" fmla="*/ 8208849 w 8209142"/>
                <a:gd name="connsiteY573" fmla="*/ 4054583 h 6779457"/>
                <a:gd name="connsiteX574" fmla="*/ 8199576 w 8209142"/>
                <a:gd name="connsiteY574" fmla="*/ 4117650 h 6779457"/>
                <a:gd name="connsiteX575" fmla="*/ 8182880 w 8209142"/>
                <a:gd name="connsiteY575" fmla="*/ 4132490 h 6779457"/>
                <a:gd name="connsiteX576" fmla="*/ 8129089 w 8209142"/>
                <a:gd name="connsiteY576" fmla="*/ 4063857 h 6779457"/>
                <a:gd name="connsiteX577" fmla="*/ 7748830 w 8209142"/>
                <a:gd name="connsiteY577" fmla="*/ 3499962 h 6779457"/>
                <a:gd name="connsiteX578" fmla="*/ 7142270 w 8209142"/>
                <a:gd name="connsiteY578" fmla="*/ 2821062 h 6779457"/>
                <a:gd name="connsiteX579" fmla="*/ 7021702 w 8209142"/>
                <a:gd name="connsiteY579" fmla="*/ 2694927 h 6779457"/>
                <a:gd name="connsiteX580" fmla="*/ 6999443 w 8209142"/>
                <a:gd name="connsiteY580" fmla="*/ 2672668 h 6779457"/>
                <a:gd name="connsiteX581" fmla="*/ 6557972 w 8209142"/>
                <a:gd name="connsiteY581" fmla="*/ 2335073 h 6779457"/>
                <a:gd name="connsiteX582" fmla="*/ 6413289 w 8209142"/>
                <a:gd name="connsiteY582" fmla="*/ 2212649 h 6779457"/>
                <a:gd name="connsiteX583" fmla="*/ 6301993 w 8209142"/>
                <a:gd name="connsiteY583" fmla="*/ 2145872 h 6779457"/>
                <a:gd name="connsiteX584" fmla="*/ 6123921 w 8209142"/>
                <a:gd name="connsiteY584" fmla="*/ 2001188 h 6779457"/>
                <a:gd name="connsiteX585" fmla="*/ 5942139 w 8209142"/>
                <a:gd name="connsiteY585" fmla="*/ 1797147 h 6779457"/>
                <a:gd name="connsiteX586" fmla="*/ 5819715 w 8209142"/>
                <a:gd name="connsiteY586" fmla="*/ 1808277 h 6779457"/>
                <a:gd name="connsiteX587" fmla="*/ 5088877 w 8209142"/>
                <a:gd name="connsiteY587" fmla="*/ 1435439 h 6779457"/>
                <a:gd name="connsiteX588" fmla="*/ 4526838 w 8209142"/>
                <a:gd name="connsiteY588" fmla="*/ 1229542 h 6779457"/>
                <a:gd name="connsiteX589" fmla="*/ 4424816 w 8209142"/>
                <a:gd name="connsiteY589" fmla="*/ 1079295 h 6779457"/>
                <a:gd name="connsiteX590" fmla="*/ 4411833 w 8209142"/>
                <a:gd name="connsiteY590" fmla="*/ 637824 h 6779457"/>
                <a:gd name="connsiteX591" fmla="*/ 4404411 w 8209142"/>
                <a:gd name="connsiteY591" fmla="*/ 602580 h 6779457"/>
                <a:gd name="connsiteX592" fmla="*/ 4367313 w 8209142"/>
                <a:gd name="connsiteY592" fmla="*/ 537659 h 6779457"/>
                <a:gd name="connsiteX593" fmla="*/ 4300538 w 8209142"/>
                <a:gd name="connsiteY593" fmla="*/ 589596 h 6779457"/>
                <a:gd name="connsiteX594" fmla="*/ 4217414 w 8209142"/>
                <a:gd name="connsiteY594" fmla="*/ 737728 h 6779457"/>
                <a:gd name="connsiteX595" fmla="*/ 4194875 w 8209142"/>
                <a:gd name="connsiteY595" fmla="*/ 797666 h 6779457"/>
                <a:gd name="connsiteX596" fmla="*/ 3930710 w 8209142"/>
                <a:gd name="connsiteY596" fmla="*/ 797666 h 6779457"/>
                <a:gd name="connsiteX597" fmla="*/ 3970361 w 8209142"/>
                <a:gd name="connsiteY597" fmla="*/ 613709 h 6779457"/>
                <a:gd name="connsiteX598" fmla="*/ 4033428 w 8209142"/>
                <a:gd name="connsiteY598" fmla="*/ 302083 h 6779457"/>
                <a:gd name="connsiteX599" fmla="*/ 4092785 w 8209142"/>
                <a:gd name="connsiteY599" fmla="*/ 155545 h 6779457"/>
                <a:gd name="connsiteX600" fmla="*/ 4235615 w 8209142"/>
                <a:gd name="connsiteY600" fmla="*/ 10862 h 6779457"/>
                <a:gd name="connsiteX601" fmla="*/ 4271786 w 8209142"/>
                <a:gd name="connsiteY601" fmla="*/ 196 h 6779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</a:cxnLst>
              <a:rect l="l" t="t" r="r" b="b"/>
              <a:pathLst>
                <a:path w="8209142" h="6779457">
                  <a:moveTo>
                    <a:pt x="4058006" y="5356967"/>
                  </a:moveTo>
                  <a:cubicBezTo>
                    <a:pt x="4039920" y="5355344"/>
                    <a:pt x="4021371" y="5367865"/>
                    <a:pt x="3994475" y="5395688"/>
                  </a:cubicBezTo>
                  <a:cubicBezTo>
                    <a:pt x="3979636" y="5410528"/>
                    <a:pt x="3966652" y="5427223"/>
                    <a:pt x="3953667" y="5443916"/>
                  </a:cubicBezTo>
                  <a:cubicBezTo>
                    <a:pt x="3899873" y="5514403"/>
                    <a:pt x="3846082" y="5586746"/>
                    <a:pt x="3794144" y="5659087"/>
                  </a:cubicBezTo>
                  <a:cubicBezTo>
                    <a:pt x="3786724" y="5668362"/>
                    <a:pt x="3786724" y="5681346"/>
                    <a:pt x="3783015" y="5692475"/>
                  </a:cubicBezTo>
                  <a:cubicBezTo>
                    <a:pt x="3786724" y="5696185"/>
                    <a:pt x="3792288" y="5699895"/>
                    <a:pt x="3795998" y="5703605"/>
                  </a:cubicBezTo>
                  <a:cubicBezTo>
                    <a:pt x="3838662" y="5668362"/>
                    <a:pt x="3885034" y="5634974"/>
                    <a:pt x="3931408" y="5603439"/>
                  </a:cubicBezTo>
                  <a:lnTo>
                    <a:pt x="3938828" y="5610859"/>
                  </a:lnTo>
                  <a:cubicBezTo>
                    <a:pt x="3903583" y="5659087"/>
                    <a:pt x="3868341" y="5709170"/>
                    <a:pt x="3833096" y="5757398"/>
                  </a:cubicBezTo>
                  <a:cubicBezTo>
                    <a:pt x="3836808" y="5761108"/>
                    <a:pt x="3840516" y="5764818"/>
                    <a:pt x="3846082" y="5768528"/>
                  </a:cubicBezTo>
                  <a:cubicBezTo>
                    <a:pt x="3866485" y="5757398"/>
                    <a:pt x="3888744" y="5746269"/>
                    <a:pt x="3909149" y="5733283"/>
                  </a:cubicBezTo>
                  <a:cubicBezTo>
                    <a:pt x="3970361" y="5692475"/>
                    <a:pt x="4027864" y="5646103"/>
                    <a:pt x="4090931" y="5607149"/>
                  </a:cubicBezTo>
                  <a:cubicBezTo>
                    <a:pt x="4163272" y="5560777"/>
                    <a:pt x="4237469" y="5555211"/>
                    <a:pt x="4311665" y="5609005"/>
                  </a:cubicBezTo>
                  <a:cubicBezTo>
                    <a:pt x="4324651" y="5618278"/>
                    <a:pt x="4343200" y="5618278"/>
                    <a:pt x="4359895" y="5623844"/>
                  </a:cubicBezTo>
                  <a:cubicBezTo>
                    <a:pt x="4361749" y="5620134"/>
                    <a:pt x="4363605" y="5614569"/>
                    <a:pt x="4365459" y="5610859"/>
                  </a:cubicBezTo>
                  <a:cubicBezTo>
                    <a:pt x="4333924" y="5586746"/>
                    <a:pt x="4300538" y="5564487"/>
                    <a:pt x="4270859" y="5538518"/>
                  </a:cubicBezTo>
                  <a:cubicBezTo>
                    <a:pt x="4218919" y="5494000"/>
                    <a:pt x="4163272" y="5455046"/>
                    <a:pt x="4118756" y="5403108"/>
                  </a:cubicBezTo>
                  <a:cubicBezTo>
                    <a:pt x="4093714" y="5374357"/>
                    <a:pt x="4076092" y="5358590"/>
                    <a:pt x="4058006" y="5356967"/>
                  </a:cubicBezTo>
                  <a:close/>
                  <a:moveTo>
                    <a:pt x="4332070" y="5297378"/>
                  </a:moveTo>
                  <a:cubicBezTo>
                    <a:pt x="4300538" y="5295523"/>
                    <a:pt x="4291262" y="5332621"/>
                    <a:pt x="4283843" y="5364156"/>
                  </a:cubicBezTo>
                  <a:cubicBezTo>
                    <a:pt x="4278277" y="5380849"/>
                    <a:pt x="4283843" y="5412383"/>
                    <a:pt x="4293116" y="5419803"/>
                  </a:cubicBezTo>
                  <a:cubicBezTo>
                    <a:pt x="4330215" y="5440206"/>
                    <a:pt x="4372879" y="5447626"/>
                    <a:pt x="4411833" y="5425367"/>
                  </a:cubicBezTo>
                  <a:cubicBezTo>
                    <a:pt x="4387718" y="5384559"/>
                    <a:pt x="4363605" y="5349316"/>
                    <a:pt x="4332070" y="5297378"/>
                  </a:cubicBezTo>
                  <a:close/>
                  <a:moveTo>
                    <a:pt x="4020444" y="5102611"/>
                  </a:moveTo>
                  <a:cubicBezTo>
                    <a:pt x="3975926" y="5195357"/>
                    <a:pt x="3944391" y="5271410"/>
                    <a:pt x="3901730" y="5340041"/>
                  </a:cubicBezTo>
                  <a:cubicBezTo>
                    <a:pt x="3860921" y="5408674"/>
                    <a:pt x="3808983" y="5473595"/>
                    <a:pt x="3762611" y="5538518"/>
                  </a:cubicBezTo>
                  <a:cubicBezTo>
                    <a:pt x="3766320" y="5542228"/>
                    <a:pt x="3771885" y="5545938"/>
                    <a:pt x="3775595" y="5549647"/>
                  </a:cubicBezTo>
                  <a:cubicBezTo>
                    <a:pt x="3814547" y="5514403"/>
                    <a:pt x="3853501" y="5481014"/>
                    <a:pt x="3890600" y="5443916"/>
                  </a:cubicBezTo>
                  <a:cubicBezTo>
                    <a:pt x="3944391" y="5390124"/>
                    <a:pt x="3998185" y="5336331"/>
                    <a:pt x="4050123" y="5278829"/>
                  </a:cubicBezTo>
                  <a:cubicBezTo>
                    <a:pt x="4059399" y="5267700"/>
                    <a:pt x="4068672" y="5249151"/>
                    <a:pt x="4066816" y="5238021"/>
                  </a:cubicBezTo>
                  <a:cubicBezTo>
                    <a:pt x="4055687" y="5197213"/>
                    <a:pt x="4038993" y="5154549"/>
                    <a:pt x="4020444" y="5102611"/>
                  </a:cubicBezTo>
                  <a:close/>
                  <a:moveTo>
                    <a:pt x="4176257" y="4974623"/>
                  </a:moveTo>
                  <a:cubicBezTo>
                    <a:pt x="4150288" y="4978333"/>
                    <a:pt x="4131739" y="4982042"/>
                    <a:pt x="4115046" y="4985752"/>
                  </a:cubicBezTo>
                  <a:cubicBezTo>
                    <a:pt x="4050123" y="5002446"/>
                    <a:pt x="4040849" y="5032124"/>
                    <a:pt x="4070526" y="5091482"/>
                  </a:cubicBezTo>
                  <a:cubicBezTo>
                    <a:pt x="4092785" y="5137856"/>
                    <a:pt x="4103917" y="5189793"/>
                    <a:pt x="4122466" y="5239875"/>
                  </a:cubicBezTo>
                  <a:cubicBezTo>
                    <a:pt x="4137305" y="5282539"/>
                    <a:pt x="4150288" y="5327057"/>
                    <a:pt x="4174403" y="5364156"/>
                  </a:cubicBezTo>
                  <a:cubicBezTo>
                    <a:pt x="4194806" y="5397544"/>
                    <a:pt x="4226341" y="5393834"/>
                    <a:pt x="4244890" y="5358590"/>
                  </a:cubicBezTo>
                  <a:cubicBezTo>
                    <a:pt x="4254164" y="5340041"/>
                    <a:pt x="4261584" y="5319638"/>
                    <a:pt x="4263439" y="5299232"/>
                  </a:cubicBezTo>
                  <a:cubicBezTo>
                    <a:pt x="4267149" y="5260280"/>
                    <a:pt x="4263439" y="5219472"/>
                    <a:pt x="4263439" y="5176808"/>
                  </a:cubicBezTo>
                  <a:cubicBezTo>
                    <a:pt x="4326507" y="5243585"/>
                    <a:pt x="4333924" y="5243585"/>
                    <a:pt x="4408121" y="5189793"/>
                  </a:cubicBezTo>
                  <a:cubicBezTo>
                    <a:pt x="4430382" y="5173098"/>
                    <a:pt x="4454495" y="5154549"/>
                    <a:pt x="4491593" y="5128580"/>
                  </a:cubicBezTo>
                  <a:cubicBezTo>
                    <a:pt x="4456351" y="5121160"/>
                    <a:pt x="4426670" y="5110031"/>
                    <a:pt x="4396994" y="5110031"/>
                  </a:cubicBezTo>
                  <a:cubicBezTo>
                    <a:pt x="4341346" y="5111887"/>
                    <a:pt x="4285698" y="5123016"/>
                    <a:pt x="4230051" y="5126726"/>
                  </a:cubicBezTo>
                  <a:cubicBezTo>
                    <a:pt x="4176257" y="5130436"/>
                    <a:pt x="4159564" y="5110031"/>
                    <a:pt x="4166982" y="5056239"/>
                  </a:cubicBezTo>
                  <a:cubicBezTo>
                    <a:pt x="4170693" y="5032124"/>
                    <a:pt x="4172547" y="5006155"/>
                    <a:pt x="4176257" y="4974623"/>
                  </a:cubicBezTo>
                  <a:close/>
                  <a:moveTo>
                    <a:pt x="4220775" y="4961637"/>
                  </a:moveTo>
                  <a:cubicBezTo>
                    <a:pt x="4215212" y="4965347"/>
                    <a:pt x="4209646" y="4969057"/>
                    <a:pt x="4202226" y="4972767"/>
                  </a:cubicBezTo>
                  <a:cubicBezTo>
                    <a:pt x="4200370" y="4996882"/>
                    <a:pt x="4194806" y="5020995"/>
                    <a:pt x="4200370" y="5043254"/>
                  </a:cubicBezTo>
                  <a:cubicBezTo>
                    <a:pt x="4204080" y="5059949"/>
                    <a:pt x="4217066" y="5084062"/>
                    <a:pt x="4231905" y="5087772"/>
                  </a:cubicBezTo>
                  <a:cubicBezTo>
                    <a:pt x="4250454" y="5093338"/>
                    <a:pt x="4283843" y="5091482"/>
                    <a:pt x="4293116" y="5080352"/>
                  </a:cubicBezTo>
                  <a:cubicBezTo>
                    <a:pt x="4302392" y="5067369"/>
                    <a:pt x="4298682" y="5033980"/>
                    <a:pt x="4289408" y="5017285"/>
                  </a:cubicBezTo>
                  <a:cubicBezTo>
                    <a:pt x="4272713" y="4995026"/>
                    <a:pt x="4243034" y="4980187"/>
                    <a:pt x="4220775" y="4961637"/>
                  </a:cubicBezTo>
                  <a:close/>
                  <a:moveTo>
                    <a:pt x="4951613" y="4952364"/>
                  </a:moveTo>
                  <a:cubicBezTo>
                    <a:pt x="4862577" y="4998736"/>
                    <a:pt x="4780961" y="5043254"/>
                    <a:pt x="4725313" y="5130436"/>
                  </a:cubicBezTo>
                  <a:cubicBezTo>
                    <a:pt x="4799510" y="5124870"/>
                    <a:pt x="4934918" y="5017285"/>
                    <a:pt x="4951613" y="4952364"/>
                  </a:cubicBezTo>
                  <a:close/>
                  <a:moveTo>
                    <a:pt x="5066184" y="4950248"/>
                  </a:moveTo>
                  <a:cubicBezTo>
                    <a:pt x="5032534" y="4949813"/>
                    <a:pt x="4997058" y="4969985"/>
                    <a:pt x="4988711" y="5000592"/>
                  </a:cubicBezTo>
                  <a:cubicBezTo>
                    <a:pt x="4960889" y="5095191"/>
                    <a:pt x="4886692" y="5134146"/>
                    <a:pt x="4805074" y="5171244"/>
                  </a:cubicBezTo>
                  <a:cubicBezTo>
                    <a:pt x="4753138" y="5193503"/>
                    <a:pt x="4708620" y="5228746"/>
                    <a:pt x="4656682" y="5262134"/>
                  </a:cubicBezTo>
                  <a:cubicBezTo>
                    <a:pt x="4701198" y="5314072"/>
                    <a:pt x="4729023" y="5315928"/>
                    <a:pt x="4767975" y="5278829"/>
                  </a:cubicBezTo>
                  <a:cubicBezTo>
                    <a:pt x="4869997" y="5180518"/>
                    <a:pt x="4968308" y="5076642"/>
                    <a:pt x="5101860" y="5020995"/>
                  </a:cubicBezTo>
                  <a:cubicBezTo>
                    <a:pt x="5111136" y="5017285"/>
                    <a:pt x="5122266" y="4998736"/>
                    <a:pt x="5122266" y="4989462"/>
                  </a:cubicBezTo>
                  <a:cubicBezTo>
                    <a:pt x="5122266" y="4978333"/>
                    <a:pt x="5109282" y="4963493"/>
                    <a:pt x="5098153" y="4957928"/>
                  </a:cubicBezTo>
                  <a:cubicBezTo>
                    <a:pt x="5088414" y="4952827"/>
                    <a:pt x="5077400" y="4950392"/>
                    <a:pt x="5066184" y="4950248"/>
                  </a:cubicBezTo>
                  <a:close/>
                  <a:moveTo>
                    <a:pt x="4845884" y="4778001"/>
                  </a:moveTo>
                  <a:lnTo>
                    <a:pt x="4717893" y="4878167"/>
                  </a:lnTo>
                  <a:cubicBezTo>
                    <a:pt x="4721603" y="4883731"/>
                    <a:pt x="4725313" y="4887441"/>
                    <a:pt x="4729023" y="4893006"/>
                  </a:cubicBezTo>
                  <a:cubicBezTo>
                    <a:pt x="4771687" y="4861472"/>
                    <a:pt x="4816203" y="4831793"/>
                    <a:pt x="4860721" y="4800260"/>
                  </a:cubicBezTo>
                  <a:cubicBezTo>
                    <a:pt x="4855157" y="4792841"/>
                    <a:pt x="4849594" y="4785421"/>
                    <a:pt x="4845884" y="4778001"/>
                  </a:cubicBezTo>
                  <a:close/>
                  <a:moveTo>
                    <a:pt x="4946047" y="4748323"/>
                  </a:moveTo>
                  <a:cubicBezTo>
                    <a:pt x="4936774" y="4781711"/>
                    <a:pt x="4934918" y="4803970"/>
                    <a:pt x="4921934" y="4818810"/>
                  </a:cubicBezTo>
                  <a:cubicBezTo>
                    <a:pt x="4910805" y="4835503"/>
                    <a:pt x="4888546" y="4842923"/>
                    <a:pt x="4871851" y="4855908"/>
                  </a:cubicBezTo>
                  <a:cubicBezTo>
                    <a:pt x="4779105" y="4926395"/>
                    <a:pt x="4686359" y="4995026"/>
                    <a:pt x="4595469" y="5067369"/>
                  </a:cubicBezTo>
                  <a:cubicBezTo>
                    <a:pt x="4573210" y="5084062"/>
                    <a:pt x="4556515" y="5113741"/>
                    <a:pt x="4549097" y="5139709"/>
                  </a:cubicBezTo>
                  <a:cubicBezTo>
                    <a:pt x="4539821" y="5178664"/>
                    <a:pt x="4558370" y="5208342"/>
                    <a:pt x="4601035" y="5215762"/>
                  </a:cubicBezTo>
                  <a:cubicBezTo>
                    <a:pt x="4641843" y="5223182"/>
                    <a:pt x="4660392" y="5204633"/>
                    <a:pt x="4656682" y="5163824"/>
                  </a:cubicBezTo>
                  <a:cubicBezTo>
                    <a:pt x="4656682" y="5156405"/>
                    <a:pt x="4660392" y="5145275"/>
                    <a:pt x="4665956" y="5139709"/>
                  </a:cubicBezTo>
                  <a:cubicBezTo>
                    <a:pt x="4745718" y="5059949"/>
                    <a:pt x="4795800" y="4952364"/>
                    <a:pt x="4899675" y="4898570"/>
                  </a:cubicBezTo>
                  <a:cubicBezTo>
                    <a:pt x="4942339" y="4876311"/>
                    <a:pt x="4988711" y="4865182"/>
                    <a:pt x="5046213" y="4844778"/>
                  </a:cubicBezTo>
                  <a:cubicBezTo>
                    <a:pt x="5009115" y="4807680"/>
                    <a:pt x="4975728" y="4776146"/>
                    <a:pt x="4946047" y="4748323"/>
                  </a:cubicBezTo>
                  <a:close/>
                  <a:moveTo>
                    <a:pt x="5354826" y="4676676"/>
                  </a:moveTo>
                  <a:cubicBezTo>
                    <a:pt x="5335581" y="4677835"/>
                    <a:pt x="5314249" y="4688964"/>
                    <a:pt x="5292918" y="4709368"/>
                  </a:cubicBezTo>
                  <a:cubicBezTo>
                    <a:pt x="5237270" y="4763162"/>
                    <a:pt x="5183479" y="4816954"/>
                    <a:pt x="5129685" y="4870747"/>
                  </a:cubicBezTo>
                  <a:cubicBezTo>
                    <a:pt x="5122266" y="4878167"/>
                    <a:pt x="5116702" y="4900426"/>
                    <a:pt x="5120410" y="4905990"/>
                  </a:cubicBezTo>
                  <a:cubicBezTo>
                    <a:pt x="5137105" y="4920829"/>
                    <a:pt x="5157508" y="4941234"/>
                    <a:pt x="5177913" y="4943088"/>
                  </a:cubicBezTo>
                  <a:cubicBezTo>
                    <a:pt x="5192752" y="4943088"/>
                    <a:pt x="5218721" y="4918975"/>
                    <a:pt x="5222431" y="4902280"/>
                  </a:cubicBezTo>
                  <a:cubicBezTo>
                    <a:pt x="5237270" y="4811390"/>
                    <a:pt x="5305901" y="4765016"/>
                    <a:pt x="5370825" y="4714934"/>
                  </a:cubicBezTo>
                  <a:cubicBezTo>
                    <a:pt x="5372679" y="4713078"/>
                    <a:pt x="5376390" y="4716788"/>
                    <a:pt x="5381954" y="4718644"/>
                  </a:cubicBezTo>
                  <a:cubicBezTo>
                    <a:pt x="5383810" y="4729774"/>
                    <a:pt x="5385664" y="4742757"/>
                    <a:pt x="5389374" y="4755742"/>
                  </a:cubicBezTo>
                  <a:lnTo>
                    <a:pt x="5407923" y="4755742"/>
                  </a:lnTo>
                  <a:cubicBezTo>
                    <a:pt x="5406069" y="4737193"/>
                    <a:pt x="5411633" y="4716788"/>
                    <a:pt x="5404213" y="4703805"/>
                  </a:cubicBezTo>
                  <a:cubicBezTo>
                    <a:pt x="5391229" y="4684328"/>
                    <a:pt x="5374071" y="4675516"/>
                    <a:pt x="5354826" y="4676676"/>
                  </a:cubicBezTo>
                  <a:close/>
                  <a:moveTo>
                    <a:pt x="4671521" y="4562831"/>
                  </a:moveTo>
                  <a:lnTo>
                    <a:pt x="4482318" y="4850342"/>
                  </a:lnTo>
                  <a:cubicBezTo>
                    <a:pt x="4487884" y="4855908"/>
                    <a:pt x="4495303" y="4859618"/>
                    <a:pt x="4500867" y="4865182"/>
                  </a:cubicBezTo>
                  <a:cubicBezTo>
                    <a:pt x="4584339" y="4781711"/>
                    <a:pt x="4641843" y="4681546"/>
                    <a:pt x="4690071" y="4575814"/>
                  </a:cubicBezTo>
                  <a:cubicBezTo>
                    <a:pt x="4684505" y="4572105"/>
                    <a:pt x="4677085" y="4568395"/>
                    <a:pt x="4671521" y="4562831"/>
                  </a:cubicBezTo>
                  <a:close/>
                  <a:moveTo>
                    <a:pt x="4797654" y="4401452"/>
                  </a:moveTo>
                  <a:lnTo>
                    <a:pt x="4742006" y="4479359"/>
                  </a:lnTo>
                  <a:cubicBezTo>
                    <a:pt x="4749426" y="4484924"/>
                    <a:pt x="4756848" y="4488634"/>
                    <a:pt x="4764267" y="4494198"/>
                  </a:cubicBezTo>
                  <a:cubicBezTo>
                    <a:pt x="4780961" y="4466375"/>
                    <a:pt x="4797654" y="4440406"/>
                    <a:pt x="4814349" y="4412582"/>
                  </a:cubicBezTo>
                  <a:close/>
                  <a:moveTo>
                    <a:pt x="4613321" y="4398902"/>
                  </a:moveTo>
                  <a:cubicBezTo>
                    <a:pt x="4595932" y="4400989"/>
                    <a:pt x="4579701" y="4408872"/>
                    <a:pt x="4565790" y="4425567"/>
                  </a:cubicBezTo>
                  <a:cubicBezTo>
                    <a:pt x="4545387" y="4449680"/>
                    <a:pt x="4528692" y="4475649"/>
                    <a:pt x="4510143" y="4501618"/>
                  </a:cubicBezTo>
                  <a:lnTo>
                    <a:pt x="4304248" y="4792841"/>
                  </a:lnTo>
                  <a:cubicBezTo>
                    <a:pt x="4281989" y="4824373"/>
                    <a:pt x="4252310" y="4850342"/>
                    <a:pt x="4230051" y="4881877"/>
                  </a:cubicBezTo>
                  <a:cubicBezTo>
                    <a:pt x="4222629" y="4891150"/>
                    <a:pt x="4218919" y="4915265"/>
                    <a:pt x="4224485" y="4922685"/>
                  </a:cubicBezTo>
                  <a:cubicBezTo>
                    <a:pt x="4235615" y="4933815"/>
                    <a:pt x="4256018" y="4943088"/>
                    <a:pt x="4270859" y="4939378"/>
                  </a:cubicBezTo>
                  <a:cubicBezTo>
                    <a:pt x="4343200" y="4924539"/>
                    <a:pt x="4348764" y="4926395"/>
                    <a:pt x="4371023" y="4998736"/>
                  </a:cubicBezTo>
                  <a:cubicBezTo>
                    <a:pt x="4374735" y="4991316"/>
                    <a:pt x="4376588" y="4989462"/>
                    <a:pt x="4376588" y="4987606"/>
                  </a:cubicBezTo>
                  <a:cubicBezTo>
                    <a:pt x="4376588" y="4982042"/>
                    <a:pt x="4378444" y="4976477"/>
                    <a:pt x="4378444" y="4972767"/>
                  </a:cubicBezTo>
                  <a:cubicBezTo>
                    <a:pt x="4385862" y="4816954"/>
                    <a:pt x="4443366" y="4687109"/>
                    <a:pt x="4571354" y="4590654"/>
                  </a:cubicBezTo>
                  <a:cubicBezTo>
                    <a:pt x="4614018" y="4557265"/>
                    <a:pt x="4651116" y="4514603"/>
                    <a:pt x="4686359" y="4470085"/>
                  </a:cubicBezTo>
                  <a:cubicBezTo>
                    <a:pt x="4701198" y="4449680"/>
                    <a:pt x="4704908" y="4420001"/>
                    <a:pt x="4667810" y="4407018"/>
                  </a:cubicBezTo>
                  <a:cubicBezTo>
                    <a:pt x="4649261" y="4400525"/>
                    <a:pt x="4630711" y="4396815"/>
                    <a:pt x="4613321" y="4398902"/>
                  </a:cubicBezTo>
                  <a:close/>
                  <a:moveTo>
                    <a:pt x="5597125" y="4384759"/>
                  </a:moveTo>
                  <a:cubicBezTo>
                    <a:pt x="5584139" y="4388469"/>
                    <a:pt x="5563736" y="4388469"/>
                    <a:pt x="5556316" y="4397742"/>
                  </a:cubicBezTo>
                  <a:cubicBezTo>
                    <a:pt x="5508089" y="4462665"/>
                    <a:pt x="5463570" y="4527587"/>
                    <a:pt x="5419052" y="4594364"/>
                  </a:cubicBezTo>
                  <a:cubicBezTo>
                    <a:pt x="5411633" y="4603639"/>
                    <a:pt x="5411633" y="4627752"/>
                    <a:pt x="5419052" y="4635172"/>
                  </a:cubicBezTo>
                  <a:cubicBezTo>
                    <a:pt x="5432038" y="4648157"/>
                    <a:pt x="5452441" y="4650011"/>
                    <a:pt x="5469136" y="4657431"/>
                  </a:cubicBezTo>
                  <a:cubicBezTo>
                    <a:pt x="5467280" y="4650011"/>
                    <a:pt x="5463570" y="4642591"/>
                    <a:pt x="5461717" y="4635172"/>
                  </a:cubicBezTo>
                  <a:cubicBezTo>
                    <a:pt x="5469136" y="4611059"/>
                    <a:pt x="5472844" y="4585090"/>
                    <a:pt x="5485829" y="4564685"/>
                  </a:cubicBezTo>
                  <a:cubicBezTo>
                    <a:pt x="5521072" y="4516457"/>
                    <a:pt x="5561882" y="4473795"/>
                    <a:pt x="5597125" y="4425567"/>
                  </a:cubicBezTo>
                  <a:cubicBezTo>
                    <a:pt x="5602688" y="4416291"/>
                    <a:pt x="5597125" y="4399598"/>
                    <a:pt x="5597125" y="4384759"/>
                  </a:cubicBezTo>
                  <a:close/>
                  <a:moveTo>
                    <a:pt x="4239325" y="4384759"/>
                  </a:moveTo>
                  <a:cubicBezTo>
                    <a:pt x="4220775" y="4384759"/>
                    <a:pt x="4192952" y="4405162"/>
                    <a:pt x="4185531" y="4421857"/>
                  </a:cubicBezTo>
                  <a:cubicBezTo>
                    <a:pt x="4172547" y="4457100"/>
                    <a:pt x="4170693" y="4496054"/>
                    <a:pt x="4163272" y="4535006"/>
                  </a:cubicBezTo>
                  <a:cubicBezTo>
                    <a:pt x="4152144" y="4583234"/>
                    <a:pt x="4139159" y="4631462"/>
                    <a:pt x="4128029" y="4681546"/>
                  </a:cubicBezTo>
                  <a:cubicBezTo>
                    <a:pt x="4115046" y="4737193"/>
                    <a:pt x="4100207" y="4792841"/>
                    <a:pt x="4094641" y="4848488"/>
                  </a:cubicBezTo>
                  <a:cubicBezTo>
                    <a:pt x="4092785" y="4880021"/>
                    <a:pt x="4109480" y="4911556"/>
                    <a:pt x="4118756" y="4943088"/>
                  </a:cubicBezTo>
                  <a:cubicBezTo>
                    <a:pt x="4126173" y="4943088"/>
                    <a:pt x="4133595" y="4943088"/>
                    <a:pt x="4141015" y="4941234"/>
                  </a:cubicBezTo>
                  <a:cubicBezTo>
                    <a:pt x="4148432" y="4905990"/>
                    <a:pt x="4155854" y="4868891"/>
                    <a:pt x="4165128" y="4835503"/>
                  </a:cubicBezTo>
                  <a:lnTo>
                    <a:pt x="4226341" y="4811390"/>
                  </a:lnTo>
                  <a:cubicBezTo>
                    <a:pt x="4220775" y="4798405"/>
                    <a:pt x="4220775" y="4781711"/>
                    <a:pt x="4211502" y="4774292"/>
                  </a:cubicBezTo>
                  <a:cubicBezTo>
                    <a:pt x="4163272" y="4731628"/>
                    <a:pt x="4172547" y="4681546"/>
                    <a:pt x="4200370" y="4635172"/>
                  </a:cubicBezTo>
                  <a:cubicBezTo>
                    <a:pt x="4228195" y="4586944"/>
                    <a:pt x="4270859" y="4547992"/>
                    <a:pt x="4300538" y="4501618"/>
                  </a:cubicBezTo>
                  <a:cubicBezTo>
                    <a:pt x="4317231" y="4475649"/>
                    <a:pt x="4337636" y="4432987"/>
                    <a:pt x="4326507" y="4414437"/>
                  </a:cubicBezTo>
                  <a:cubicBezTo>
                    <a:pt x="4313521" y="4394032"/>
                    <a:pt x="4269003" y="4384759"/>
                    <a:pt x="4239325" y="4384759"/>
                  </a:cubicBezTo>
                  <a:close/>
                  <a:moveTo>
                    <a:pt x="4682882" y="4322851"/>
                  </a:moveTo>
                  <a:cubicBezTo>
                    <a:pt x="4663173" y="4324010"/>
                    <a:pt x="4642769" y="4333748"/>
                    <a:pt x="4621438" y="4353224"/>
                  </a:cubicBezTo>
                  <a:cubicBezTo>
                    <a:pt x="4656682" y="4368064"/>
                    <a:pt x="4686359" y="4382903"/>
                    <a:pt x="4716039" y="4394032"/>
                  </a:cubicBezTo>
                  <a:cubicBezTo>
                    <a:pt x="4725313" y="4397742"/>
                    <a:pt x="4749426" y="4388469"/>
                    <a:pt x="4751282" y="4384759"/>
                  </a:cubicBezTo>
                  <a:cubicBezTo>
                    <a:pt x="4753138" y="4371773"/>
                    <a:pt x="4749426" y="4351370"/>
                    <a:pt x="4740152" y="4343951"/>
                  </a:cubicBezTo>
                  <a:cubicBezTo>
                    <a:pt x="4721603" y="4329111"/>
                    <a:pt x="4702590" y="4321691"/>
                    <a:pt x="4682882" y="4322851"/>
                  </a:cubicBezTo>
                  <a:close/>
                  <a:moveTo>
                    <a:pt x="5318887" y="4321692"/>
                  </a:moveTo>
                  <a:cubicBezTo>
                    <a:pt x="5261383" y="4512747"/>
                    <a:pt x="5109282" y="4605493"/>
                    <a:pt x="4951613" y="4703805"/>
                  </a:cubicBezTo>
                  <a:cubicBezTo>
                    <a:pt x="4997987" y="4733483"/>
                    <a:pt x="5027664" y="4761306"/>
                    <a:pt x="5064762" y="4776146"/>
                  </a:cubicBezTo>
                  <a:cubicBezTo>
                    <a:pt x="5081457" y="4783565"/>
                    <a:pt x="5112990" y="4770582"/>
                    <a:pt x="5127831" y="4757596"/>
                  </a:cubicBezTo>
                  <a:cubicBezTo>
                    <a:pt x="5140815" y="4746467"/>
                    <a:pt x="5140815" y="4718644"/>
                    <a:pt x="5144525" y="4700095"/>
                  </a:cubicBezTo>
                  <a:cubicBezTo>
                    <a:pt x="5138959" y="4698239"/>
                    <a:pt x="5131539" y="4696385"/>
                    <a:pt x="5125975" y="4694529"/>
                  </a:cubicBezTo>
                  <a:cubicBezTo>
                    <a:pt x="5114846" y="4716788"/>
                    <a:pt x="5101860" y="4739047"/>
                    <a:pt x="5087023" y="4766872"/>
                  </a:cubicBezTo>
                  <a:cubicBezTo>
                    <a:pt x="5070328" y="4752033"/>
                    <a:pt x="5057342" y="4739047"/>
                    <a:pt x="5036939" y="4720498"/>
                  </a:cubicBezTo>
                  <a:cubicBezTo>
                    <a:pt x="5092587" y="4679690"/>
                    <a:pt x="5142671" y="4642591"/>
                    <a:pt x="5190898" y="4605493"/>
                  </a:cubicBezTo>
                  <a:cubicBezTo>
                    <a:pt x="5237270" y="4570251"/>
                    <a:pt x="5285498" y="4536862"/>
                    <a:pt x="5324451" y="4496054"/>
                  </a:cubicBezTo>
                  <a:cubicBezTo>
                    <a:pt x="5374534" y="4442260"/>
                    <a:pt x="5372679" y="4386613"/>
                    <a:pt x="5318887" y="4321692"/>
                  </a:cubicBezTo>
                  <a:close/>
                  <a:moveTo>
                    <a:pt x="5272515" y="4293867"/>
                  </a:moveTo>
                  <a:cubicBezTo>
                    <a:pt x="5144525" y="4371773"/>
                    <a:pt x="5070328" y="4484924"/>
                    <a:pt x="5003551" y="4614769"/>
                  </a:cubicBezTo>
                  <a:cubicBezTo>
                    <a:pt x="5142671" y="4560975"/>
                    <a:pt x="5279933" y="4397742"/>
                    <a:pt x="5272515" y="4293867"/>
                  </a:cubicBezTo>
                  <a:close/>
                  <a:moveTo>
                    <a:pt x="5702856" y="4275318"/>
                  </a:moveTo>
                  <a:cubicBezTo>
                    <a:pt x="5639787" y="4304996"/>
                    <a:pt x="5630513" y="4330965"/>
                    <a:pt x="5662048" y="4382903"/>
                  </a:cubicBezTo>
                  <a:cubicBezTo>
                    <a:pt x="5676885" y="4343951"/>
                    <a:pt x="5689870" y="4310562"/>
                    <a:pt x="5702856" y="4275318"/>
                  </a:cubicBezTo>
                  <a:close/>
                  <a:moveTo>
                    <a:pt x="5168638" y="4074986"/>
                  </a:moveTo>
                  <a:cubicBezTo>
                    <a:pt x="5138959" y="4145473"/>
                    <a:pt x="5114846" y="4206687"/>
                    <a:pt x="5088877" y="4266044"/>
                  </a:cubicBezTo>
                  <a:cubicBezTo>
                    <a:pt x="5083311" y="4279027"/>
                    <a:pt x="5075892" y="4290157"/>
                    <a:pt x="5066618" y="4299433"/>
                  </a:cubicBezTo>
                  <a:cubicBezTo>
                    <a:pt x="4992421" y="4373629"/>
                    <a:pt x="4877416" y="4401452"/>
                    <a:pt x="4831044" y="4509037"/>
                  </a:cubicBezTo>
                  <a:cubicBezTo>
                    <a:pt x="4827335" y="4518313"/>
                    <a:pt x="4812495" y="4522023"/>
                    <a:pt x="4803220" y="4531296"/>
                  </a:cubicBezTo>
                  <a:cubicBezTo>
                    <a:pt x="4782817" y="4547992"/>
                    <a:pt x="4754992" y="4562831"/>
                    <a:pt x="4742006" y="4585090"/>
                  </a:cubicBezTo>
                  <a:cubicBezTo>
                    <a:pt x="4712330" y="4631462"/>
                    <a:pt x="4690071" y="4685256"/>
                    <a:pt x="4660392" y="4731628"/>
                  </a:cubicBezTo>
                  <a:cubicBezTo>
                    <a:pt x="4617728" y="4796551"/>
                    <a:pt x="4569500" y="4859618"/>
                    <a:pt x="4521272" y="4920829"/>
                  </a:cubicBezTo>
                  <a:cubicBezTo>
                    <a:pt x="4506433" y="4941234"/>
                    <a:pt x="4478608" y="4950508"/>
                    <a:pt x="4458205" y="4969057"/>
                  </a:cubicBezTo>
                  <a:cubicBezTo>
                    <a:pt x="4424816" y="4998736"/>
                    <a:pt x="4439656" y="5030270"/>
                    <a:pt x="4460059" y="5058093"/>
                  </a:cubicBezTo>
                  <a:cubicBezTo>
                    <a:pt x="4467480" y="5069223"/>
                    <a:pt x="4499013" y="5076642"/>
                    <a:pt x="4506433" y="5069223"/>
                  </a:cubicBezTo>
                  <a:cubicBezTo>
                    <a:pt x="4545387" y="5041400"/>
                    <a:pt x="4489739" y="5028414"/>
                    <a:pt x="4493449" y="5002446"/>
                  </a:cubicBezTo>
                  <a:cubicBezTo>
                    <a:pt x="4524982" y="4985752"/>
                    <a:pt x="4563936" y="4974623"/>
                    <a:pt x="4588049" y="4948654"/>
                  </a:cubicBezTo>
                  <a:cubicBezTo>
                    <a:pt x="4651116" y="4878167"/>
                    <a:pt x="4708620" y="4803970"/>
                    <a:pt x="4764267" y="4729774"/>
                  </a:cubicBezTo>
                  <a:cubicBezTo>
                    <a:pt x="4790236" y="4694529"/>
                    <a:pt x="4803220" y="4650011"/>
                    <a:pt x="4858867" y="4688965"/>
                  </a:cubicBezTo>
                  <a:cubicBezTo>
                    <a:pt x="4864433" y="4692675"/>
                    <a:pt x="4877416" y="4687109"/>
                    <a:pt x="4888546" y="4687109"/>
                  </a:cubicBezTo>
                  <a:cubicBezTo>
                    <a:pt x="4873707" y="4642591"/>
                    <a:pt x="4858867" y="4599929"/>
                    <a:pt x="4844028" y="4557265"/>
                  </a:cubicBezTo>
                  <a:cubicBezTo>
                    <a:pt x="4903385" y="4546136"/>
                    <a:pt x="4947903" y="4611059"/>
                    <a:pt x="4997987" y="4560975"/>
                  </a:cubicBezTo>
                  <a:cubicBezTo>
                    <a:pt x="4959033" y="4531296"/>
                    <a:pt x="4955323" y="4525733"/>
                    <a:pt x="4985002" y="4490488"/>
                  </a:cubicBezTo>
                  <a:cubicBezTo>
                    <a:pt x="5033229" y="4431131"/>
                    <a:pt x="5085167" y="4377339"/>
                    <a:pt x="5135251" y="4321692"/>
                  </a:cubicBezTo>
                  <a:cubicBezTo>
                    <a:pt x="5176057" y="4277174"/>
                    <a:pt x="5227997" y="4240075"/>
                    <a:pt x="5209448" y="4164022"/>
                  </a:cubicBezTo>
                  <a:cubicBezTo>
                    <a:pt x="5237270" y="4173298"/>
                    <a:pt x="5257676" y="4180718"/>
                    <a:pt x="5276225" y="4186281"/>
                  </a:cubicBezTo>
                  <a:cubicBezTo>
                    <a:pt x="5278079" y="4184428"/>
                    <a:pt x="5279933" y="4180718"/>
                    <a:pt x="5281788" y="4178862"/>
                  </a:cubicBezTo>
                  <a:cubicBezTo>
                    <a:pt x="5248400" y="4145473"/>
                    <a:pt x="5215011" y="4115795"/>
                    <a:pt x="5168638" y="4074986"/>
                  </a:cubicBezTo>
                  <a:close/>
                  <a:moveTo>
                    <a:pt x="5578112" y="4030237"/>
                  </a:moveTo>
                  <a:cubicBezTo>
                    <a:pt x="5568373" y="4030932"/>
                    <a:pt x="5560026" y="4042526"/>
                    <a:pt x="5548897" y="4065713"/>
                  </a:cubicBezTo>
                  <a:cubicBezTo>
                    <a:pt x="5513654" y="4132490"/>
                    <a:pt x="5493249" y="4208541"/>
                    <a:pt x="5417197" y="4249349"/>
                  </a:cubicBezTo>
                  <a:cubicBezTo>
                    <a:pt x="5404213" y="4256768"/>
                    <a:pt x="5391228" y="4280883"/>
                    <a:pt x="5391228" y="4299433"/>
                  </a:cubicBezTo>
                  <a:cubicBezTo>
                    <a:pt x="5391228" y="4319836"/>
                    <a:pt x="5398647" y="4345805"/>
                    <a:pt x="5411633" y="4356934"/>
                  </a:cubicBezTo>
                  <a:cubicBezTo>
                    <a:pt x="5422762" y="4366210"/>
                    <a:pt x="5448731" y="4355080"/>
                    <a:pt x="5469136" y="4353224"/>
                  </a:cubicBezTo>
                  <a:cubicBezTo>
                    <a:pt x="5472844" y="4349514"/>
                    <a:pt x="5474700" y="4345805"/>
                    <a:pt x="5478410" y="4340241"/>
                  </a:cubicBezTo>
                  <a:cubicBezTo>
                    <a:pt x="5428326" y="4321692"/>
                    <a:pt x="5443167" y="4293867"/>
                    <a:pt x="5461717" y="4269754"/>
                  </a:cubicBezTo>
                  <a:cubicBezTo>
                    <a:pt x="5511798" y="4199267"/>
                    <a:pt x="5563736" y="4130634"/>
                    <a:pt x="5615674" y="4060147"/>
                  </a:cubicBezTo>
                  <a:cubicBezTo>
                    <a:pt x="5598979" y="4039743"/>
                    <a:pt x="5587850" y="4029541"/>
                    <a:pt x="5578112" y="4030237"/>
                  </a:cubicBezTo>
                  <a:close/>
                  <a:moveTo>
                    <a:pt x="4452641" y="4026759"/>
                  </a:moveTo>
                  <a:lnTo>
                    <a:pt x="4254164" y="4336531"/>
                  </a:lnTo>
                  <a:cubicBezTo>
                    <a:pt x="4278277" y="4347660"/>
                    <a:pt x="4302392" y="4356934"/>
                    <a:pt x="4324651" y="4368064"/>
                  </a:cubicBezTo>
                  <a:lnTo>
                    <a:pt x="4335780" y="4356934"/>
                  </a:lnTo>
                  <a:cubicBezTo>
                    <a:pt x="4313521" y="4288303"/>
                    <a:pt x="4358039" y="4249349"/>
                    <a:pt x="4400703" y="4214106"/>
                  </a:cubicBezTo>
                  <a:cubicBezTo>
                    <a:pt x="4458205" y="4167732"/>
                    <a:pt x="4497157" y="4115795"/>
                    <a:pt x="4452641" y="4026759"/>
                  </a:cubicBezTo>
                  <a:close/>
                  <a:moveTo>
                    <a:pt x="4953382" y="3926274"/>
                  </a:moveTo>
                  <a:cubicBezTo>
                    <a:pt x="4935731" y="3922188"/>
                    <a:pt x="4917297" y="3929840"/>
                    <a:pt x="4914515" y="3956272"/>
                  </a:cubicBezTo>
                  <a:cubicBezTo>
                    <a:pt x="4908949" y="4034178"/>
                    <a:pt x="4860721" y="4087972"/>
                    <a:pt x="4814349" y="4141763"/>
                  </a:cubicBezTo>
                  <a:lnTo>
                    <a:pt x="4725697" y="4250996"/>
                  </a:lnTo>
                  <a:lnTo>
                    <a:pt x="4724154" y="4252132"/>
                  </a:lnTo>
                  <a:cubicBezTo>
                    <a:pt x="4716502" y="4258160"/>
                    <a:pt x="4710474" y="4263261"/>
                    <a:pt x="4704908" y="4267898"/>
                  </a:cubicBezTo>
                  <a:cubicBezTo>
                    <a:pt x="4706764" y="4267898"/>
                    <a:pt x="4708620" y="4269754"/>
                    <a:pt x="4710474" y="4269754"/>
                  </a:cubicBezTo>
                  <a:lnTo>
                    <a:pt x="4725697" y="4250996"/>
                  </a:lnTo>
                  <a:lnTo>
                    <a:pt x="4753138" y="4230800"/>
                  </a:lnTo>
                  <a:cubicBezTo>
                    <a:pt x="4758702" y="4253059"/>
                    <a:pt x="4756848" y="4271608"/>
                    <a:pt x="4766121" y="4286447"/>
                  </a:cubicBezTo>
                  <a:cubicBezTo>
                    <a:pt x="4779105" y="4308706"/>
                    <a:pt x="4795800" y="4330965"/>
                    <a:pt x="4816203" y="4349514"/>
                  </a:cubicBezTo>
                  <a:cubicBezTo>
                    <a:pt x="4821769" y="4355080"/>
                    <a:pt x="4840318" y="4343951"/>
                    <a:pt x="4853301" y="4340241"/>
                  </a:cubicBezTo>
                  <a:cubicBezTo>
                    <a:pt x="4847738" y="4329111"/>
                    <a:pt x="4842172" y="4319836"/>
                    <a:pt x="4838464" y="4308706"/>
                  </a:cubicBezTo>
                  <a:cubicBezTo>
                    <a:pt x="4832898" y="4295723"/>
                    <a:pt x="4819915" y="4279027"/>
                    <a:pt x="4823623" y="4271608"/>
                  </a:cubicBezTo>
                  <a:cubicBezTo>
                    <a:pt x="4858867" y="4199267"/>
                    <a:pt x="4897819" y="4128780"/>
                    <a:pt x="4936774" y="4058293"/>
                  </a:cubicBezTo>
                  <a:cubicBezTo>
                    <a:pt x="4960889" y="4015629"/>
                    <a:pt x="4990565" y="3989660"/>
                    <a:pt x="5038793" y="4028614"/>
                  </a:cubicBezTo>
                  <a:cubicBezTo>
                    <a:pt x="5044359" y="4032324"/>
                    <a:pt x="5053635" y="4030468"/>
                    <a:pt x="5061054" y="4032324"/>
                  </a:cubicBezTo>
                  <a:cubicBezTo>
                    <a:pt x="5064762" y="4028614"/>
                    <a:pt x="5066618" y="4023049"/>
                    <a:pt x="5070328" y="4019339"/>
                  </a:cubicBezTo>
                  <a:cubicBezTo>
                    <a:pt x="5036939" y="3989660"/>
                    <a:pt x="5005407" y="3958128"/>
                    <a:pt x="4970162" y="3934013"/>
                  </a:cubicBezTo>
                  <a:cubicBezTo>
                    <a:pt x="4965061" y="3930303"/>
                    <a:pt x="4959265" y="3927636"/>
                    <a:pt x="4953382" y="3926274"/>
                  </a:cubicBezTo>
                  <a:close/>
                  <a:moveTo>
                    <a:pt x="5730679" y="3857962"/>
                  </a:moveTo>
                  <a:cubicBezTo>
                    <a:pt x="5660192" y="3896914"/>
                    <a:pt x="5619384" y="3972967"/>
                    <a:pt x="5637933" y="4010065"/>
                  </a:cubicBezTo>
                  <a:cubicBezTo>
                    <a:pt x="5667611" y="3959981"/>
                    <a:pt x="5699146" y="3908044"/>
                    <a:pt x="5730679" y="3857962"/>
                  </a:cubicBezTo>
                  <a:close/>
                  <a:moveTo>
                    <a:pt x="4615874" y="3844977"/>
                  </a:moveTo>
                  <a:cubicBezTo>
                    <a:pt x="4573210" y="3906190"/>
                    <a:pt x="4530548" y="3965547"/>
                    <a:pt x="4480464" y="4034178"/>
                  </a:cubicBezTo>
                  <a:cubicBezTo>
                    <a:pt x="4569500" y="3998936"/>
                    <a:pt x="4636277" y="3898770"/>
                    <a:pt x="4615874" y="3844977"/>
                  </a:cubicBezTo>
                  <a:close/>
                  <a:moveTo>
                    <a:pt x="5415343" y="3819008"/>
                  </a:moveTo>
                  <a:cubicBezTo>
                    <a:pt x="5402359" y="3837557"/>
                    <a:pt x="5394939" y="3850542"/>
                    <a:pt x="5383810" y="3865382"/>
                  </a:cubicBezTo>
                  <a:cubicBezTo>
                    <a:pt x="5346712" y="3915463"/>
                    <a:pt x="5311467" y="3967401"/>
                    <a:pt x="5268803" y="4013775"/>
                  </a:cubicBezTo>
                  <a:cubicBezTo>
                    <a:pt x="5222431" y="4063857"/>
                    <a:pt x="5222431" y="4082406"/>
                    <a:pt x="5291064" y="4117650"/>
                  </a:cubicBezTo>
                  <a:cubicBezTo>
                    <a:pt x="5253966" y="4069423"/>
                    <a:pt x="5279933" y="4041598"/>
                    <a:pt x="5311467" y="4011919"/>
                  </a:cubicBezTo>
                  <a:cubicBezTo>
                    <a:pt x="5350421" y="3976677"/>
                    <a:pt x="5387520" y="3939578"/>
                    <a:pt x="5422762" y="3900624"/>
                  </a:cubicBezTo>
                  <a:cubicBezTo>
                    <a:pt x="5441311" y="3878365"/>
                    <a:pt x="5452441" y="3850542"/>
                    <a:pt x="5415343" y="3819008"/>
                  </a:cubicBezTo>
                  <a:close/>
                  <a:moveTo>
                    <a:pt x="5216171" y="3656934"/>
                  </a:moveTo>
                  <a:cubicBezTo>
                    <a:pt x="5210374" y="3657166"/>
                    <a:pt x="5203882" y="3658558"/>
                    <a:pt x="5200172" y="3661341"/>
                  </a:cubicBezTo>
                  <a:cubicBezTo>
                    <a:pt x="5189043" y="3666904"/>
                    <a:pt x="5181623" y="3678034"/>
                    <a:pt x="5174203" y="3685454"/>
                  </a:cubicBezTo>
                  <a:cubicBezTo>
                    <a:pt x="5125975" y="3737391"/>
                    <a:pt x="5079603" y="3791185"/>
                    <a:pt x="5031376" y="3843123"/>
                  </a:cubicBezTo>
                  <a:cubicBezTo>
                    <a:pt x="5010970" y="3865382"/>
                    <a:pt x="4996131" y="3889495"/>
                    <a:pt x="5016536" y="3928449"/>
                  </a:cubicBezTo>
                  <a:cubicBezTo>
                    <a:pt x="5087023" y="3878365"/>
                    <a:pt x="5153800" y="3828283"/>
                    <a:pt x="5220577" y="3780055"/>
                  </a:cubicBezTo>
                  <a:cubicBezTo>
                    <a:pt x="5224285" y="3785619"/>
                    <a:pt x="5227997" y="3789329"/>
                    <a:pt x="5231705" y="3794895"/>
                  </a:cubicBezTo>
                  <a:cubicBezTo>
                    <a:pt x="5215011" y="3804168"/>
                    <a:pt x="5200172" y="3815298"/>
                    <a:pt x="5183479" y="3824573"/>
                  </a:cubicBezTo>
                  <a:cubicBezTo>
                    <a:pt x="5189043" y="3830137"/>
                    <a:pt x="5192752" y="3835703"/>
                    <a:pt x="5198318" y="3841267"/>
                  </a:cubicBezTo>
                  <a:cubicBezTo>
                    <a:pt x="5213156" y="3828283"/>
                    <a:pt x="5231705" y="3817154"/>
                    <a:pt x="5242834" y="3802314"/>
                  </a:cubicBezTo>
                  <a:cubicBezTo>
                    <a:pt x="5253966" y="3787475"/>
                    <a:pt x="5270659" y="3767070"/>
                    <a:pt x="5266949" y="3754087"/>
                  </a:cubicBezTo>
                  <a:cubicBezTo>
                    <a:pt x="5259529" y="3720698"/>
                    <a:pt x="5242834" y="3689163"/>
                    <a:pt x="5227997" y="3659485"/>
                  </a:cubicBezTo>
                  <a:cubicBezTo>
                    <a:pt x="5227069" y="3657630"/>
                    <a:pt x="5221968" y="3656702"/>
                    <a:pt x="5216171" y="3656934"/>
                  </a:cubicBezTo>
                  <a:close/>
                  <a:moveTo>
                    <a:pt x="5602688" y="3639082"/>
                  </a:moveTo>
                  <a:cubicBezTo>
                    <a:pt x="5543333" y="3679890"/>
                    <a:pt x="5496959" y="3720698"/>
                    <a:pt x="5470990" y="3781909"/>
                  </a:cubicBezTo>
                  <a:cubicBezTo>
                    <a:pt x="5456151" y="3815298"/>
                    <a:pt x="5469136" y="3833847"/>
                    <a:pt x="5495105" y="3833847"/>
                  </a:cubicBezTo>
                  <a:cubicBezTo>
                    <a:pt x="5489539" y="3744811"/>
                    <a:pt x="5589705" y="3720698"/>
                    <a:pt x="5602688" y="3639082"/>
                  </a:cubicBezTo>
                  <a:close/>
                  <a:moveTo>
                    <a:pt x="5387520" y="3525931"/>
                  </a:moveTo>
                  <a:cubicBezTo>
                    <a:pt x="5255820" y="3640936"/>
                    <a:pt x="5252110" y="3646501"/>
                    <a:pt x="5294774" y="3687309"/>
                  </a:cubicBezTo>
                  <a:cubicBezTo>
                    <a:pt x="5313323" y="3657631"/>
                    <a:pt x="5328162" y="3631662"/>
                    <a:pt x="5344856" y="3605693"/>
                  </a:cubicBezTo>
                  <a:cubicBezTo>
                    <a:pt x="5359695" y="3579724"/>
                    <a:pt x="5374534" y="3551899"/>
                    <a:pt x="5387520" y="3525931"/>
                  </a:cubicBezTo>
                  <a:close/>
                  <a:moveTo>
                    <a:pt x="2538361" y="2731759"/>
                  </a:moveTo>
                  <a:cubicBezTo>
                    <a:pt x="2608849" y="2763292"/>
                    <a:pt x="2677480" y="2796682"/>
                    <a:pt x="2747966" y="2828215"/>
                  </a:cubicBezTo>
                  <a:cubicBezTo>
                    <a:pt x="2744257" y="2835634"/>
                    <a:pt x="2740549" y="2843054"/>
                    <a:pt x="2736837" y="2852330"/>
                  </a:cubicBezTo>
                  <a:cubicBezTo>
                    <a:pt x="2666352" y="2818939"/>
                    <a:pt x="2597719" y="2787407"/>
                    <a:pt x="2527232" y="2754018"/>
                  </a:cubicBezTo>
                  <a:cubicBezTo>
                    <a:pt x="2530942" y="2744743"/>
                    <a:pt x="2534652" y="2739179"/>
                    <a:pt x="2538361" y="2731759"/>
                  </a:cubicBezTo>
                  <a:close/>
                  <a:moveTo>
                    <a:pt x="2460456" y="2492474"/>
                  </a:moveTo>
                  <a:cubicBezTo>
                    <a:pt x="2638528" y="2542556"/>
                    <a:pt x="2786921" y="2685386"/>
                    <a:pt x="3002092" y="2659417"/>
                  </a:cubicBezTo>
                  <a:cubicBezTo>
                    <a:pt x="2983543" y="2677966"/>
                    <a:pt x="2977977" y="2692805"/>
                    <a:pt x="2970557" y="2692805"/>
                  </a:cubicBezTo>
                  <a:cubicBezTo>
                    <a:pt x="2922329" y="2694661"/>
                    <a:pt x="2868538" y="2707645"/>
                    <a:pt x="2827729" y="2690950"/>
                  </a:cubicBezTo>
                  <a:cubicBezTo>
                    <a:pt x="2699739" y="2637158"/>
                    <a:pt x="2579169" y="2572237"/>
                    <a:pt x="2454890" y="2511023"/>
                  </a:cubicBezTo>
                  <a:cubicBezTo>
                    <a:pt x="2456746" y="2505458"/>
                    <a:pt x="2458600" y="2499894"/>
                    <a:pt x="2460456" y="2492474"/>
                  </a:cubicBezTo>
                  <a:close/>
                  <a:moveTo>
                    <a:pt x="2274965" y="2221924"/>
                  </a:moveTo>
                  <a:cubicBezTo>
                    <a:pt x="2274965" y="2270152"/>
                    <a:pt x="2282385" y="2318380"/>
                    <a:pt x="2287951" y="2364752"/>
                  </a:cubicBezTo>
                  <a:cubicBezTo>
                    <a:pt x="2289805" y="2383301"/>
                    <a:pt x="2291660" y="2407416"/>
                    <a:pt x="2282385" y="2424109"/>
                  </a:cubicBezTo>
                  <a:cubicBezTo>
                    <a:pt x="2250852" y="2476047"/>
                    <a:pt x="2254562" y="2537261"/>
                    <a:pt x="2297224" y="2581778"/>
                  </a:cubicBezTo>
                  <a:cubicBezTo>
                    <a:pt x="2308354" y="2592908"/>
                    <a:pt x="2319483" y="2605891"/>
                    <a:pt x="2330613" y="2617021"/>
                  </a:cubicBezTo>
                  <a:cubicBezTo>
                    <a:pt x="2284241" y="2622586"/>
                    <a:pt x="2254562" y="2605891"/>
                    <a:pt x="2243433" y="2566939"/>
                  </a:cubicBezTo>
                  <a:cubicBezTo>
                    <a:pt x="2232303" y="2531695"/>
                    <a:pt x="2228593" y="2494596"/>
                    <a:pt x="2219318" y="2459354"/>
                  </a:cubicBezTo>
                  <a:cubicBezTo>
                    <a:pt x="2211898" y="2418546"/>
                    <a:pt x="2204479" y="2385157"/>
                    <a:pt x="2195205" y="2349913"/>
                  </a:cubicBezTo>
                  <a:cubicBezTo>
                    <a:pt x="2187785" y="2349913"/>
                    <a:pt x="2180365" y="2351768"/>
                    <a:pt x="2174800" y="2351768"/>
                  </a:cubicBezTo>
                  <a:cubicBezTo>
                    <a:pt x="2158106" y="2433385"/>
                    <a:pt x="2139557" y="2515001"/>
                    <a:pt x="2128428" y="2596618"/>
                  </a:cubicBezTo>
                  <a:cubicBezTo>
                    <a:pt x="2126572" y="2613311"/>
                    <a:pt x="2146977" y="2635570"/>
                    <a:pt x="2161816" y="2650409"/>
                  </a:cubicBezTo>
                  <a:cubicBezTo>
                    <a:pt x="2202624" y="2683798"/>
                    <a:pt x="2248996" y="2709767"/>
                    <a:pt x="2287951" y="2745011"/>
                  </a:cubicBezTo>
                  <a:cubicBezTo>
                    <a:pt x="2341742" y="2795093"/>
                    <a:pt x="2397390" y="2835901"/>
                    <a:pt x="2477152" y="2835901"/>
                  </a:cubicBezTo>
                  <a:cubicBezTo>
                    <a:pt x="2504975" y="2835901"/>
                    <a:pt x="2532800" y="2847031"/>
                    <a:pt x="2558769" y="2856306"/>
                  </a:cubicBezTo>
                  <a:cubicBezTo>
                    <a:pt x="2688613" y="2908244"/>
                    <a:pt x="2820311" y="2893405"/>
                    <a:pt x="2953865" y="2876709"/>
                  </a:cubicBezTo>
                  <a:cubicBezTo>
                    <a:pt x="3007659" y="2869290"/>
                    <a:pt x="3048467" y="2834047"/>
                    <a:pt x="3055887" y="2783963"/>
                  </a:cubicBezTo>
                  <a:cubicBezTo>
                    <a:pt x="3065161" y="2720896"/>
                    <a:pt x="3057743" y="2657829"/>
                    <a:pt x="3057743" y="2589198"/>
                  </a:cubicBezTo>
                  <a:cubicBezTo>
                    <a:pt x="3035482" y="2594762"/>
                    <a:pt x="3020644" y="2600328"/>
                    <a:pt x="3007659" y="2600328"/>
                  </a:cubicBezTo>
                  <a:cubicBezTo>
                    <a:pt x="2961285" y="2598472"/>
                    <a:pt x="2914913" y="2594762"/>
                    <a:pt x="2868539" y="2587342"/>
                  </a:cubicBezTo>
                  <a:cubicBezTo>
                    <a:pt x="2842570" y="2583632"/>
                    <a:pt x="2818457" y="2568793"/>
                    <a:pt x="2794342" y="2557663"/>
                  </a:cubicBezTo>
                  <a:cubicBezTo>
                    <a:pt x="2751680" y="2513145"/>
                    <a:pt x="2727565" y="2507582"/>
                    <a:pt x="2662644" y="2537261"/>
                  </a:cubicBezTo>
                  <a:cubicBezTo>
                    <a:pt x="2634819" y="2440805"/>
                    <a:pt x="2595867" y="2418546"/>
                    <a:pt x="2534654" y="2464917"/>
                  </a:cubicBezTo>
                  <a:cubicBezTo>
                    <a:pt x="2475297" y="2377738"/>
                    <a:pt x="2475297" y="2377738"/>
                    <a:pt x="2382550" y="2424109"/>
                  </a:cubicBezTo>
                  <a:cubicBezTo>
                    <a:pt x="2328759" y="2366608"/>
                    <a:pt x="2367711" y="2262732"/>
                    <a:pt x="2274965" y="2221924"/>
                  </a:cubicBezTo>
                  <a:close/>
                  <a:moveTo>
                    <a:pt x="3220973" y="2089957"/>
                  </a:moveTo>
                  <a:cubicBezTo>
                    <a:pt x="3224683" y="2095523"/>
                    <a:pt x="3228393" y="2099233"/>
                    <a:pt x="3232102" y="2104796"/>
                  </a:cubicBezTo>
                  <a:cubicBezTo>
                    <a:pt x="3204280" y="2136331"/>
                    <a:pt x="3176455" y="2171573"/>
                    <a:pt x="3146776" y="2201252"/>
                  </a:cubicBezTo>
                  <a:cubicBezTo>
                    <a:pt x="3139357" y="2208672"/>
                    <a:pt x="3118952" y="2204962"/>
                    <a:pt x="3105968" y="2204962"/>
                  </a:cubicBezTo>
                  <a:cubicBezTo>
                    <a:pt x="3107822" y="2191979"/>
                    <a:pt x="3104112" y="2177137"/>
                    <a:pt x="3111534" y="2167864"/>
                  </a:cubicBezTo>
                  <a:cubicBezTo>
                    <a:pt x="3141211" y="2132621"/>
                    <a:pt x="3170891" y="2097377"/>
                    <a:pt x="3220973" y="2089957"/>
                  </a:cubicBezTo>
                  <a:close/>
                  <a:moveTo>
                    <a:pt x="3105241" y="1779547"/>
                  </a:moveTo>
                  <a:cubicBezTo>
                    <a:pt x="3147238" y="1781460"/>
                    <a:pt x="3159759" y="1808936"/>
                    <a:pt x="3176454" y="1872931"/>
                  </a:cubicBezTo>
                  <a:cubicBezTo>
                    <a:pt x="3183873" y="1900754"/>
                    <a:pt x="3187583" y="1930433"/>
                    <a:pt x="3182017" y="1965677"/>
                  </a:cubicBezTo>
                  <a:cubicBezTo>
                    <a:pt x="3144919" y="1917449"/>
                    <a:pt x="3109677" y="1869221"/>
                    <a:pt x="3079998" y="1832123"/>
                  </a:cubicBezTo>
                  <a:cubicBezTo>
                    <a:pt x="3041046" y="1854382"/>
                    <a:pt x="3011365" y="1871075"/>
                    <a:pt x="2981688" y="1889624"/>
                  </a:cubicBezTo>
                  <a:cubicBezTo>
                    <a:pt x="2948300" y="1911883"/>
                    <a:pt x="2933458" y="1941562"/>
                    <a:pt x="2940878" y="1995356"/>
                  </a:cubicBezTo>
                  <a:cubicBezTo>
                    <a:pt x="2998381" y="1960111"/>
                    <a:pt x="3050319" y="1926723"/>
                    <a:pt x="3100401" y="1897044"/>
                  </a:cubicBezTo>
                  <a:cubicBezTo>
                    <a:pt x="3104111" y="1971241"/>
                    <a:pt x="3096693" y="1982370"/>
                    <a:pt x="3033624" y="2012049"/>
                  </a:cubicBezTo>
                  <a:cubicBezTo>
                    <a:pt x="2987252" y="2034308"/>
                    <a:pt x="2946444" y="2063987"/>
                    <a:pt x="2901926" y="2086246"/>
                  </a:cubicBezTo>
                  <a:cubicBezTo>
                    <a:pt x="2844422" y="2114071"/>
                    <a:pt x="2783211" y="2140039"/>
                    <a:pt x="2722000" y="2156733"/>
                  </a:cubicBezTo>
                  <a:cubicBezTo>
                    <a:pt x="2671916" y="2169718"/>
                    <a:pt x="2634818" y="2140039"/>
                    <a:pt x="2623688" y="2082536"/>
                  </a:cubicBezTo>
                  <a:cubicBezTo>
                    <a:pt x="2645947" y="2101085"/>
                    <a:pt x="2668206" y="2119634"/>
                    <a:pt x="2692319" y="2141893"/>
                  </a:cubicBezTo>
                  <a:cubicBezTo>
                    <a:pt x="2677480" y="2076972"/>
                    <a:pt x="2660786" y="2019469"/>
                    <a:pt x="2638527" y="1945272"/>
                  </a:cubicBezTo>
                  <a:cubicBezTo>
                    <a:pt x="2655221" y="1930433"/>
                    <a:pt x="2675626" y="1895190"/>
                    <a:pt x="2705304" y="1885915"/>
                  </a:cubicBezTo>
                  <a:cubicBezTo>
                    <a:pt x="2818455" y="1846962"/>
                    <a:pt x="2933458" y="1809864"/>
                    <a:pt x="3052173" y="1785749"/>
                  </a:cubicBezTo>
                  <a:cubicBezTo>
                    <a:pt x="3073969" y="1781112"/>
                    <a:pt x="3091243" y="1778909"/>
                    <a:pt x="3105241" y="1779547"/>
                  </a:cubicBezTo>
                  <a:close/>
                  <a:moveTo>
                    <a:pt x="3332268" y="1654319"/>
                  </a:moveTo>
                  <a:cubicBezTo>
                    <a:pt x="3321139" y="1717387"/>
                    <a:pt x="3308156" y="1778598"/>
                    <a:pt x="3297026" y="1841665"/>
                  </a:cubicBezTo>
                  <a:cubicBezTo>
                    <a:pt x="3302590" y="1843521"/>
                    <a:pt x="3308156" y="1843521"/>
                    <a:pt x="3313719" y="1845375"/>
                  </a:cubicBezTo>
                  <a:cubicBezTo>
                    <a:pt x="3326705" y="1784164"/>
                    <a:pt x="3341544" y="1721096"/>
                    <a:pt x="3356384" y="1658029"/>
                  </a:cubicBezTo>
                  <a:cubicBezTo>
                    <a:pt x="3348964" y="1656173"/>
                    <a:pt x="3339688" y="1656173"/>
                    <a:pt x="3332268" y="1654319"/>
                  </a:cubicBezTo>
                  <a:close/>
                  <a:moveTo>
                    <a:pt x="3042900" y="1514933"/>
                  </a:moveTo>
                  <a:cubicBezTo>
                    <a:pt x="3065159" y="1631794"/>
                    <a:pt x="2907492" y="1765348"/>
                    <a:pt x="2757242" y="1750507"/>
                  </a:cubicBezTo>
                  <a:cubicBezTo>
                    <a:pt x="2872247" y="1683730"/>
                    <a:pt x="2998382" y="1646631"/>
                    <a:pt x="3042900" y="1514933"/>
                  </a:cubicBezTo>
                  <a:close/>
                  <a:moveTo>
                    <a:pt x="3217554" y="810592"/>
                  </a:moveTo>
                  <a:cubicBezTo>
                    <a:pt x="3183412" y="813461"/>
                    <a:pt x="3150488" y="823315"/>
                    <a:pt x="3122664" y="840009"/>
                  </a:cubicBezTo>
                  <a:cubicBezTo>
                    <a:pt x="2785069" y="1045906"/>
                    <a:pt x="2579172" y="1348257"/>
                    <a:pt x="2443764" y="1709967"/>
                  </a:cubicBezTo>
                  <a:cubicBezTo>
                    <a:pt x="2440054" y="1717387"/>
                    <a:pt x="2440054" y="1726660"/>
                    <a:pt x="2438198" y="1735936"/>
                  </a:cubicBezTo>
                  <a:cubicBezTo>
                    <a:pt x="2417795" y="1871344"/>
                    <a:pt x="2434488" y="1997478"/>
                    <a:pt x="2523524" y="2110629"/>
                  </a:cubicBezTo>
                  <a:cubicBezTo>
                    <a:pt x="2477152" y="2097644"/>
                    <a:pt x="2436344" y="2077241"/>
                    <a:pt x="2391826" y="2060545"/>
                  </a:cubicBezTo>
                  <a:cubicBezTo>
                    <a:pt x="2367711" y="2051272"/>
                    <a:pt x="2341742" y="2041996"/>
                    <a:pt x="2317629" y="2038286"/>
                  </a:cubicBezTo>
                  <a:cubicBezTo>
                    <a:pt x="2284241" y="2034577"/>
                    <a:pt x="2258272" y="2045706"/>
                    <a:pt x="2250852" y="2082805"/>
                  </a:cubicBezTo>
                  <a:cubicBezTo>
                    <a:pt x="2243433" y="2119903"/>
                    <a:pt x="2263836" y="2138452"/>
                    <a:pt x="2295370" y="2149582"/>
                  </a:cubicBezTo>
                  <a:cubicBezTo>
                    <a:pt x="2380697" y="2184826"/>
                    <a:pt x="2467877" y="2218215"/>
                    <a:pt x="2553203" y="2255313"/>
                  </a:cubicBezTo>
                  <a:cubicBezTo>
                    <a:pt x="2623690" y="2284991"/>
                    <a:pt x="2688613" y="2279426"/>
                    <a:pt x="2753534" y="2236764"/>
                  </a:cubicBezTo>
                  <a:cubicBezTo>
                    <a:pt x="2798054" y="2207085"/>
                    <a:pt x="2842570" y="2181116"/>
                    <a:pt x="2888944" y="2155147"/>
                  </a:cubicBezTo>
                  <a:cubicBezTo>
                    <a:pt x="2916767" y="2138452"/>
                    <a:pt x="2946448" y="2125468"/>
                    <a:pt x="2961285" y="2175550"/>
                  </a:cubicBezTo>
                  <a:cubicBezTo>
                    <a:pt x="2966851" y="2192246"/>
                    <a:pt x="2992820" y="2201519"/>
                    <a:pt x="3009513" y="2212649"/>
                  </a:cubicBezTo>
                  <a:cubicBezTo>
                    <a:pt x="3026208" y="2223778"/>
                    <a:pt x="3042902" y="2233054"/>
                    <a:pt x="3059597" y="2242328"/>
                  </a:cubicBezTo>
                  <a:cubicBezTo>
                    <a:pt x="3028062" y="2257167"/>
                    <a:pt x="3000239" y="2255313"/>
                    <a:pt x="2974271" y="2262732"/>
                  </a:cubicBezTo>
                  <a:cubicBezTo>
                    <a:pt x="2924186" y="2277572"/>
                    <a:pt x="2874105" y="2292411"/>
                    <a:pt x="2829587" y="2318380"/>
                  </a:cubicBezTo>
                  <a:cubicBezTo>
                    <a:pt x="2814747" y="2327654"/>
                    <a:pt x="2809182" y="2370318"/>
                    <a:pt x="2816603" y="2392577"/>
                  </a:cubicBezTo>
                  <a:cubicBezTo>
                    <a:pt x="2824021" y="2422255"/>
                    <a:pt x="2851846" y="2420400"/>
                    <a:pt x="2877815" y="2403706"/>
                  </a:cubicBezTo>
                  <a:cubicBezTo>
                    <a:pt x="2881524" y="2399996"/>
                    <a:pt x="2892654" y="2401851"/>
                    <a:pt x="2898218" y="2405560"/>
                  </a:cubicBezTo>
                  <a:cubicBezTo>
                    <a:pt x="2948301" y="2433385"/>
                    <a:pt x="2981690" y="2427819"/>
                    <a:pt x="3015079" y="2385157"/>
                  </a:cubicBezTo>
                  <a:cubicBezTo>
                    <a:pt x="3031772" y="2398140"/>
                    <a:pt x="3046611" y="2412980"/>
                    <a:pt x="3067016" y="2429675"/>
                  </a:cubicBezTo>
                  <a:cubicBezTo>
                    <a:pt x="3076292" y="2405560"/>
                    <a:pt x="3081856" y="2388867"/>
                    <a:pt x="3089275" y="2370318"/>
                  </a:cubicBezTo>
                  <a:cubicBezTo>
                    <a:pt x="3105969" y="2392577"/>
                    <a:pt x="3120808" y="2411126"/>
                    <a:pt x="3143067" y="2440805"/>
                  </a:cubicBezTo>
                  <a:cubicBezTo>
                    <a:pt x="3105969" y="2450078"/>
                    <a:pt x="3074436" y="2468628"/>
                    <a:pt x="3046611" y="2464917"/>
                  </a:cubicBezTo>
                  <a:cubicBezTo>
                    <a:pt x="2920477" y="2446368"/>
                    <a:pt x="2796198" y="2422255"/>
                    <a:pt x="2670064" y="2399996"/>
                  </a:cubicBezTo>
                  <a:cubicBezTo>
                    <a:pt x="2658934" y="2398140"/>
                    <a:pt x="2645949" y="2390721"/>
                    <a:pt x="2638529" y="2383301"/>
                  </a:cubicBezTo>
                  <a:cubicBezTo>
                    <a:pt x="2571752" y="2325800"/>
                    <a:pt x="2495701" y="2292411"/>
                    <a:pt x="2408521" y="2277572"/>
                  </a:cubicBezTo>
                  <a:lnTo>
                    <a:pt x="2408521" y="2320234"/>
                  </a:lnTo>
                  <a:cubicBezTo>
                    <a:pt x="2464169" y="2344349"/>
                    <a:pt x="2516105" y="2364752"/>
                    <a:pt x="2564333" y="2390721"/>
                  </a:cubicBezTo>
                  <a:cubicBezTo>
                    <a:pt x="2608850" y="2412980"/>
                    <a:pt x="2649661" y="2444514"/>
                    <a:pt x="2694177" y="2466773"/>
                  </a:cubicBezTo>
                  <a:cubicBezTo>
                    <a:pt x="2722002" y="2481613"/>
                    <a:pt x="2753534" y="2489033"/>
                    <a:pt x="2785069" y="2496452"/>
                  </a:cubicBezTo>
                  <a:cubicBezTo>
                    <a:pt x="2812892" y="2503872"/>
                    <a:pt x="2840716" y="2509436"/>
                    <a:pt x="2868539" y="2516855"/>
                  </a:cubicBezTo>
                  <a:cubicBezTo>
                    <a:pt x="2868539" y="2520565"/>
                    <a:pt x="2866685" y="2526131"/>
                    <a:pt x="2866685" y="2529841"/>
                  </a:cubicBezTo>
                  <a:cubicBezTo>
                    <a:pt x="2883378" y="2520565"/>
                    <a:pt x="2901927" y="2511291"/>
                    <a:pt x="2914913" y="2503872"/>
                  </a:cubicBezTo>
                  <a:cubicBezTo>
                    <a:pt x="2933462" y="2522421"/>
                    <a:pt x="2946448" y="2550244"/>
                    <a:pt x="2959431" y="2548390"/>
                  </a:cubicBezTo>
                  <a:cubicBezTo>
                    <a:pt x="3002095" y="2546534"/>
                    <a:pt x="3042902" y="2533550"/>
                    <a:pt x="3083710" y="2526131"/>
                  </a:cubicBezTo>
                  <a:cubicBezTo>
                    <a:pt x="3154197" y="2515001"/>
                    <a:pt x="3185731" y="2440805"/>
                    <a:pt x="3143067" y="2385157"/>
                  </a:cubicBezTo>
                  <a:cubicBezTo>
                    <a:pt x="3135647" y="2375881"/>
                    <a:pt x="3135647" y="2361042"/>
                    <a:pt x="3130083" y="2342493"/>
                  </a:cubicBezTo>
                  <a:cubicBezTo>
                    <a:pt x="3152342" y="2349913"/>
                    <a:pt x="3165326" y="2355478"/>
                    <a:pt x="3189441" y="2364752"/>
                  </a:cubicBezTo>
                  <a:cubicBezTo>
                    <a:pt x="3167182" y="2227488"/>
                    <a:pt x="3243235" y="2134742"/>
                    <a:pt x="3310009" y="2040142"/>
                  </a:cubicBezTo>
                  <a:cubicBezTo>
                    <a:pt x="3302590" y="2023447"/>
                    <a:pt x="3295170" y="2010464"/>
                    <a:pt x="3287750" y="1995624"/>
                  </a:cubicBezTo>
                  <a:cubicBezTo>
                    <a:pt x="3185731" y="1804567"/>
                    <a:pt x="3209844" y="1678432"/>
                    <a:pt x="3369367" y="1533749"/>
                  </a:cubicBezTo>
                  <a:cubicBezTo>
                    <a:pt x="3408321" y="1498506"/>
                    <a:pt x="3445419" y="1455842"/>
                    <a:pt x="3471388" y="1409470"/>
                  </a:cubicBezTo>
                  <a:cubicBezTo>
                    <a:pt x="3489937" y="1376082"/>
                    <a:pt x="3491792" y="1329708"/>
                    <a:pt x="3501067" y="1290755"/>
                  </a:cubicBezTo>
                  <a:cubicBezTo>
                    <a:pt x="3495501" y="1288899"/>
                    <a:pt x="3491792" y="1288899"/>
                    <a:pt x="3486228" y="1287046"/>
                  </a:cubicBezTo>
                  <a:cubicBezTo>
                    <a:pt x="3475098" y="1296319"/>
                    <a:pt x="3458403" y="1307449"/>
                    <a:pt x="3436144" y="1322288"/>
                  </a:cubicBezTo>
                  <a:cubicBezTo>
                    <a:pt x="3450983" y="1274060"/>
                    <a:pt x="3471388" y="1236962"/>
                    <a:pt x="3471388" y="1196154"/>
                  </a:cubicBezTo>
                  <a:cubicBezTo>
                    <a:pt x="3471388" y="1123813"/>
                    <a:pt x="3465825" y="1049616"/>
                    <a:pt x="3452839" y="977273"/>
                  </a:cubicBezTo>
                  <a:cubicBezTo>
                    <a:pt x="3433363" y="856241"/>
                    <a:pt x="3319981" y="801984"/>
                    <a:pt x="3217554" y="810592"/>
                  </a:cubicBezTo>
                  <a:close/>
                  <a:moveTo>
                    <a:pt x="4115046" y="205627"/>
                  </a:moveTo>
                  <a:cubicBezTo>
                    <a:pt x="4102060" y="240872"/>
                    <a:pt x="4090931" y="268694"/>
                    <a:pt x="4081656" y="298373"/>
                  </a:cubicBezTo>
                  <a:cubicBezTo>
                    <a:pt x="4059399" y="372570"/>
                    <a:pt x="4035283" y="444913"/>
                    <a:pt x="4014879" y="519109"/>
                  </a:cubicBezTo>
                  <a:cubicBezTo>
                    <a:pt x="3990766" y="602580"/>
                    <a:pt x="4011169" y="635968"/>
                    <a:pt x="4094641" y="656373"/>
                  </a:cubicBezTo>
                  <a:cubicBezTo>
                    <a:pt x="4116900" y="661937"/>
                    <a:pt x="4139159" y="661937"/>
                    <a:pt x="4163272" y="663793"/>
                  </a:cubicBezTo>
                  <a:cubicBezTo>
                    <a:pt x="4207792" y="667503"/>
                    <a:pt x="4233761" y="650808"/>
                    <a:pt x="4248600" y="606290"/>
                  </a:cubicBezTo>
                  <a:cubicBezTo>
                    <a:pt x="4287552" y="496850"/>
                    <a:pt x="4320941" y="476445"/>
                    <a:pt x="4430382" y="517254"/>
                  </a:cubicBezTo>
                  <a:cubicBezTo>
                    <a:pt x="4595469" y="580321"/>
                    <a:pt x="4760556" y="645244"/>
                    <a:pt x="4920080" y="723150"/>
                  </a:cubicBezTo>
                  <a:cubicBezTo>
                    <a:pt x="5433892" y="969854"/>
                    <a:pt x="5914317" y="1275916"/>
                    <a:pt x="6392883" y="1581977"/>
                  </a:cubicBezTo>
                  <a:cubicBezTo>
                    <a:pt x="6843630" y="1869490"/>
                    <a:pt x="7225743" y="2225634"/>
                    <a:pt x="7557774" y="2639280"/>
                  </a:cubicBezTo>
                  <a:cubicBezTo>
                    <a:pt x="7580031" y="2667105"/>
                    <a:pt x="7600436" y="2696783"/>
                    <a:pt x="7620841" y="2724606"/>
                  </a:cubicBezTo>
                  <a:cubicBezTo>
                    <a:pt x="7615275" y="2728316"/>
                    <a:pt x="7609712" y="2733882"/>
                    <a:pt x="7604146" y="2737591"/>
                  </a:cubicBezTo>
                  <a:cubicBezTo>
                    <a:pt x="7596726" y="2726462"/>
                    <a:pt x="7591163" y="2713477"/>
                    <a:pt x="7581887" y="2702347"/>
                  </a:cubicBezTo>
                  <a:cubicBezTo>
                    <a:pt x="7294376" y="2372172"/>
                    <a:pt x="6975328" y="2077241"/>
                    <a:pt x="6621039" y="1819406"/>
                  </a:cubicBezTo>
                  <a:cubicBezTo>
                    <a:pt x="6096097" y="1437293"/>
                    <a:pt x="5532203" y="1123813"/>
                    <a:pt x="4951613" y="836299"/>
                  </a:cubicBezTo>
                  <a:cubicBezTo>
                    <a:pt x="4840318" y="780652"/>
                    <a:pt x="4723457" y="736134"/>
                    <a:pt x="4606598" y="695326"/>
                  </a:cubicBezTo>
                  <a:cubicBezTo>
                    <a:pt x="4513852" y="661937"/>
                    <a:pt x="4495303" y="678632"/>
                    <a:pt x="4491593" y="778798"/>
                  </a:cubicBezTo>
                  <a:cubicBezTo>
                    <a:pt x="4486030" y="901222"/>
                    <a:pt x="4482318" y="1023647"/>
                    <a:pt x="4476754" y="1149782"/>
                  </a:cubicBezTo>
                  <a:cubicBezTo>
                    <a:pt x="4493449" y="1155345"/>
                    <a:pt x="4511998" y="1162765"/>
                    <a:pt x="4532402" y="1170185"/>
                  </a:cubicBezTo>
                  <a:cubicBezTo>
                    <a:pt x="4773541" y="1262931"/>
                    <a:pt x="5016536" y="1348257"/>
                    <a:pt x="5252110" y="1452132"/>
                  </a:cubicBezTo>
                  <a:cubicBezTo>
                    <a:pt x="5445021" y="1537459"/>
                    <a:pt x="5624949" y="1646900"/>
                    <a:pt x="5812295" y="1745209"/>
                  </a:cubicBezTo>
                  <a:cubicBezTo>
                    <a:pt x="5847539" y="1763759"/>
                    <a:pt x="5886492" y="1791583"/>
                    <a:pt x="5923590" y="1743355"/>
                  </a:cubicBezTo>
                  <a:cubicBezTo>
                    <a:pt x="5929154" y="1737790"/>
                    <a:pt x="5949559" y="1735936"/>
                    <a:pt x="5956979" y="1741499"/>
                  </a:cubicBezTo>
                  <a:cubicBezTo>
                    <a:pt x="5986657" y="1761904"/>
                    <a:pt x="6014482" y="1784164"/>
                    <a:pt x="6042305" y="1806423"/>
                  </a:cubicBezTo>
                  <a:cubicBezTo>
                    <a:pt x="6053434" y="1815696"/>
                    <a:pt x="6064564" y="1836101"/>
                    <a:pt x="6073839" y="1836101"/>
                  </a:cubicBezTo>
                  <a:cubicBezTo>
                    <a:pt x="6116502" y="1832391"/>
                    <a:pt x="6114646" y="1860214"/>
                    <a:pt x="6123921" y="1888039"/>
                  </a:cubicBezTo>
                  <a:cubicBezTo>
                    <a:pt x="6153600" y="1988205"/>
                    <a:pt x="6216667" y="2073531"/>
                    <a:pt x="6318687" y="2086514"/>
                  </a:cubicBezTo>
                  <a:cubicBezTo>
                    <a:pt x="6378046" y="2093934"/>
                    <a:pt x="6407725" y="2131032"/>
                    <a:pt x="6441113" y="2158857"/>
                  </a:cubicBezTo>
                  <a:cubicBezTo>
                    <a:pt x="6602490" y="2292411"/>
                    <a:pt x="6756449" y="2433385"/>
                    <a:pt x="6912261" y="2570649"/>
                  </a:cubicBezTo>
                  <a:cubicBezTo>
                    <a:pt x="6943795" y="2598472"/>
                    <a:pt x="6977184" y="2626296"/>
                    <a:pt x="7012426" y="2594762"/>
                  </a:cubicBezTo>
                  <a:cubicBezTo>
                    <a:pt x="7053236" y="2644846"/>
                    <a:pt x="7088479" y="2694927"/>
                    <a:pt x="7132997" y="2737591"/>
                  </a:cubicBezTo>
                  <a:cubicBezTo>
                    <a:pt x="7207193" y="2809932"/>
                    <a:pt x="7288810" y="2874856"/>
                    <a:pt x="7359297" y="2949052"/>
                  </a:cubicBezTo>
                  <a:cubicBezTo>
                    <a:pt x="7635679" y="3236564"/>
                    <a:pt x="7871254" y="3555609"/>
                    <a:pt x="8080859" y="3895060"/>
                  </a:cubicBezTo>
                  <a:cubicBezTo>
                    <a:pt x="8097554" y="3922883"/>
                    <a:pt x="8119813" y="3948852"/>
                    <a:pt x="8138362" y="3976677"/>
                  </a:cubicBezTo>
                  <a:cubicBezTo>
                    <a:pt x="8142072" y="3974821"/>
                    <a:pt x="8147638" y="3972967"/>
                    <a:pt x="8151348" y="3969257"/>
                  </a:cubicBezTo>
                  <a:cubicBezTo>
                    <a:pt x="8147638" y="3935868"/>
                    <a:pt x="8145782" y="3900624"/>
                    <a:pt x="8138362" y="3867236"/>
                  </a:cubicBezTo>
                  <a:cubicBezTo>
                    <a:pt x="8049326" y="3405362"/>
                    <a:pt x="7884238" y="2978731"/>
                    <a:pt x="7585597" y="2607747"/>
                  </a:cubicBezTo>
                  <a:cubicBezTo>
                    <a:pt x="7292520" y="2247893"/>
                    <a:pt x="6990169" y="1901022"/>
                    <a:pt x="6596924" y="1643190"/>
                  </a:cubicBezTo>
                  <a:lnTo>
                    <a:pt x="5652772" y="1018081"/>
                  </a:lnTo>
                  <a:cubicBezTo>
                    <a:pt x="5298482" y="791781"/>
                    <a:pt x="4923790" y="587740"/>
                    <a:pt x="4536111" y="407814"/>
                  </a:cubicBezTo>
                  <a:cubicBezTo>
                    <a:pt x="4500867" y="392975"/>
                    <a:pt x="4467480" y="379990"/>
                    <a:pt x="4432236" y="365150"/>
                  </a:cubicBezTo>
                  <a:cubicBezTo>
                    <a:pt x="4415543" y="355877"/>
                    <a:pt x="4398847" y="346601"/>
                    <a:pt x="4380298" y="339181"/>
                  </a:cubicBezTo>
                  <a:cubicBezTo>
                    <a:pt x="4324651" y="316922"/>
                    <a:pt x="4267149" y="300229"/>
                    <a:pt x="4213356" y="274260"/>
                  </a:cubicBezTo>
                  <a:cubicBezTo>
                    <a:pt x="4178113" y="257565"/>
                    <a:pt x="4148432" y="229742"/>
                    <a:pt x="4115046" y="205627"/>
                  </a:cubicBezTo>
                  <a:close/>
                  <a:moveTo>
                    <a:pt x="4419253" y="192644"/>
                  </a:moveTo>
                  <a:cubicBezTo>
                    <a:pt x="4358039" y="302083"/>
                    <a:pt x="4281989" y="233452"/>
                    <a:pt x="4205936" y="213047"/>
                  </a:cubicBezTo>
                  <a:cubicBezTo>
                    <a:pt x="4233761" y="231596"/>
                    <a:pt x="4259728" y="246435"/>
                    <a:pt x="4289408" y="257565"/>
                  </a:cubicBezTo>
                  <a:cubicBezTo>
                    <a:pt x="4359895" y="281680"/>
                    <a:pt x="4435946" y="290953"/>
                    <a:pt x="4499013" y="324342"/>
                  </a:cubicBezTo>
                  <a:cubicBezTo>
                    <a:pt x="4793946" y="478301"/>
                    <a:pt x="5092587" y="632258"/>
                    <a:pt x="5378244" y="801057"/>
                  </a:cubicBezTo>
                  <a:cubicBezTo>
                    <a:pt x="5860523" y="1086714"/>
                    <a:pt x="6326106" y="1398341"/>
                    <a:pt x="6784272" y="1722950"/>
                  </a:cubicBezTo>
                  <a:cubicBezTo>
                    <a:pt x="6799112" y="1732226"/>
                    <a:pt x="6815807" y="1737790"/>
                    <a:pt x="6830646" y="1745209"/>
                  </a:cubicBezTo>
                  <a:cubicBezTo>
                    <a:pt x="6834356" y="1750775"/>
                    <a:pt x="6836210" y="1758195"/>
                    <a:pt x="6839920" y="1761904"/>
                  </a:cubicBezTo>
                  <a:lnTo>
                    <a:pt x="7218323" y="2105063"/>
                  </a:lnTo>
                  <a:cubicBezTo>
                    <a:pt x="7227597" y="2112483"/>
                    <a:pt x="7236872" y="2121759"/>
                    <a:pt x="7246146" y="2129178"/>
                  </a:cubicBezTo>
                  <a:cubicBezTo>
                    <a:pt x="7192354" y="2058692"/>
                    <a:pt x="7134851" y="1991914"/>
                    <a:pt x="7068074" y="1934411"/>
                  </a:cubicBezTo>
                  <a:cubicBezTo>
                    <a:pt x="6992023" y="1867634"/>
                    <a:pt x="6910407" y="1810132"/>
                    <a:pt x="6830646" y="1745209"/>
                  </a:cubicBezTo>
                  <a:cubicBezTo>
                    <a:pt x="6745318" y="1682142"/>
                    <a:pt x="6661848" y="1615365"/>
                    <a:pt x="6574667" y="1554154"/>
                  </a:cubicBezTo>
                  <a:cubicBezTo>
                    <a:pt x="6053434" y="1183170"/>
                    <a:pt x="5517364" y="834445"/>
                    <a:pt x="4957179" y="524673"/>
                  </a:cubicBezTo>
                  <a:cubicBezTo>
                    <a:pt x="4782817" y="428217"/>
                    <a:pt x="4617728" y="313213"/>
                    <a:pt x="4448931" y="207483"/>
                  </a:cubicBezTo>
                  <a:cubicBezTo>
                    <a:pt x="4439656" y="201917"/>
                    <a:pt x="4430382" y="198208"/>
                    <a:pt x="4419253" y="192644"/>
                  </a:cubicBezTo>
                  <a:close/>
                  <a:moveTo>
                    <a:pt x="1975831" y="9499"/>
                  </a:moveTo>
                  <a:cubicBezTo>
                    <a:pt x="2070693" y="13064"/>
                    <a:pt x="2167381" y="33584"/>
                    <a:pt x="2261982" y="40540"/>
                  </a:cubicBezTo>
                  <a:cubicBezTo>
                    <a:pt x="2358438" y="47960"/>
                    <a:pt x="2454893" y="57234"/>
                    <a:pt x="2549493" y="59090"/>
                  </a:cubicBezTo>
                  <a:cubicBezTo>
                    <a:pt x="2640385" y="62800"/>
                    <a:pt x="2718292" y="88768"/>
                    <a:pt x="2781359" y="155545"/>
                  </a:cubicBezTo>
                  <a:cubicBezTo>
                    <a:pt x="2922333" y="303939"/>
                    <a:pt x="3096695" y="402249"/>
                    <a:pt x="3274767" y="498704"/>
                  </a:cubicBezTo>
                  <a:cubicBezTo>
                    <a:pt x="3363803" y="546932"/>
                    <a:pt x="3438000" y="622985"/>
                    <a:pt x="3515906" y="691616"/>
                  </a:cubicBezTo>
                  <a:cubicBezTo>
                    <a:pt x="3530746" y="704601"/>
                    <a:pt x="3534456" y="737990"/>
                    <a:pt x="3530746" y="760249"/>
                  </a:cubicBezTo>
                  <a:cubicBezTo>
                    <a:pt x="3510341" y="930901"/>
                    <a:pt x="3515906" y="1099698"/>
                    <a:pt x="3554859" y="1266640"/>
                  </a:cubicBezTo>
                  <a:cubicBezTo>
                    <a:pt x="3575264" y="1353823"/>
                    <a:pt x="3560425" y="1428019"/>
                    <a:pt x="3489937" y="1485521"/>
                  </a:cubicBezTo>
                  <a:cubicBezTo>
                    <a:pt x="3402756" y="1556008"/>
                    <a:pt x="3408321" y="1658029"/>
                    <a:pt x="3397192" y="1754485"/>
                  </a:cubicBezTo>
                  <a:cubicBezTo>
                    <a:pt x="3386062" y="1854650"/>
                    <a:pt x="3428726" y="1941831"/>
                    <a:pt x="3460259" y="2032723"/>
                  </a:cubicBezTo>
                  <a:cubicBezTo>
                    <a:pt x="3486228" y="2110629"/>
                    <a:pt x="3506631" y="2190390"/>
                    <a:pt x="3517760" y="2270152"/>
                  </a:cubicBezTo>
                  <a:cubicBezTo>
                    <a:pt x="3523326" y="2303541"/>
                    <a:pt x="3504777" y="2344349"/>
                    <a:pt x="3486228" y="2377738"/>
                  </a:cubicBezTo>
                  <a:cubicBezTo>
                    <a:pt x="3467678" y="2409270"/>
                    <a:pt x="3465825" y="2435239"/>
                    <a:pt x="3482518" y="2464917"/>
                  </a:cubicBezTo>
                  <a:lnTo>
                    <a:pt x="3655024" y="2765414"/>
                  </a:lnTo>
                  <a:cubicBezTo>
                    <a:pt x="3660590" y="2774690"/>
                    <a:pt x="3671720" y="2785819"/>
                    <a:pt x="3680993" y="2785819"/>
                  </a:cubicBezTo>
                  <a:cubicBezTo>
                    <a:pt x="3685631" y="2785819"/>
                    <a:pt x="3690268" y="2782573"/>
                    <a:pt x="3694674" y="2778168"/>
                  </a:cubicBezTo>
                  <a:lnTo>
                    <a:pt x="3706237" y="2764424"/>
                  </a:lnTo>
                  <a:lnTo>
                    <a:pt x="3706237" y="5354971"/>
                  </a:lnTo>
                  <a:lnTo>
                    <a:pt x="3719445" y="5354971"/>
                  </a:lnTo>
                  <a:lnTo>
                    <a:pt x="3716238" y="5373429"/>
                  </a:lnTo>
                  <a:cubicBezTo>
                    <a:pt x="3714382" y="5391978"/>
                    <a:pt x="3732931" y="5410528"/>
                    <a:pt x="3742206" y="5430933"/>
                  </a:cubicBezTo>
                  <a:cubicBezTo>
                    <a:pt x="3758900" y="5423513"/>
                    <a:pt x="3779305" y="5419803"/>
                    <a:pt x="3788578" y="5406818"/>
                  </a:cubicBezTo>
                  <a:cubicBezTo>
                    <a:pt x="3831242" y="5345606"/>
                    <a:pt x="3875760" y="5284393"/>
                    <a:pt x="3911005" y="5217616"/>
                  </a:cubicBezTo>
                  <a:cubicBezTo>
                    <a:pt x="3955521" y="5134146"/>
                    <a:pt x="3992620" y="5048819"/>
                    <a:pt x="4026008" y="4961637"/>
                  </a:cubicBezTo>
                  <a:cubicBezTo>
                    <a:pt x="4040849" y="4924539"/>
                    <a:pt x="4037138" y="4881877"/>
                    <a:pt x="4044557" y="4842923"/>
                  </a:cubicBezTo>
                  <a:cubicBezTo>
                    <a:pt x="4059399" y="4772436"/>
                    <a:pt x="4077947" y="4701949"/>
                    <a:pt x="4092785" y="4629608"/>
                  </a:cubicBezTo>
                  <a:cubicBezTo>
                    <a:pt x="4103917" y="4583234"/>
                    <a:pt x="4118756" y="4538716"/>
                    <a:pt x="4122466" y="4492344"/>
                  </a:cubicBezTo>
                  <a:cubicBezTo>
                    <a:pt x="4128029" y="4438550"/>
                    <a:pt x="4129883" y="4386613"/>
                    <a:pt x="4172547" y="4347660"/>
                  </a:cubicBezTo>
                  <a:cubicBezTo>
                    <a:pt x="4178113" y="4342095"/>
                    <a:pt x="4187387" y="4334675"/>
                    <a:pt x="4187387" y="4327255"/>
                  </a:cubicBezTo>
                  <a:cubicBezTo>
                    <a:pt x="4187387" y="4253059"/>
                    <a:pt x="4246744" y="4227090"/>
                    <a:pt x="4293116" y="4188137"/>
                  </a:cubicBezTo>
                  <a:cubicBezTo>
                    <a:pt x="4319087" y="4165878"/>
                    <a:pt x="4339490" y="4130634"/>
                    <a:pt x="4350620" y="4097245"/>
                  </a:cubicBezTo>
                  <a:cubicBezTo>
                    <a:pt x="4367313" y="4047164"/>
                    <a:pt x="4396994" y="4017485"/>
                    <a:pt x="4443366" y="3991516"/>
                  </a:cubicBezTo>
                  <a:cubicBezTo>
                    <a:pt x="4476754" y="3972967"/>
                    <a:pt x="4499013" y="3935868"/>
                    <a:pt x="4526838" y="3908044"/>
                  </a:cubicBezTo>
                  <a:cubicBezTo>
                    <a:pt x="4550951" y="3882075"/>
                    <a:pt x="4571354" y="3854252"/>
                    <a:pt x="4597325" y="3831993"/>
                  </a:cubicBezTo>
                  <a:cubicBezTo>
                    <a:pt x="4608452" y="3822718"/>
                    <a:pt x="4638133" y="3819008"/>
                    <a:pt x="4643697" y="3826427"/>
                  </a:cubicBezTo>
                  <a:cubicBezTo>
                    <a:pt x="4654826" y="3841267"/>
                    <a:pt x="4664100" y="3863526"/>
                    <a:pt x="4662246" y="3882075"/>
                  </a:cubicBezTo>
                  <a:cubicBezTo>
                    <a:pt x="4660392" y="3906190"/>
                    <a:pt x="4645551" y="3928449"/>
                    <a:pt x="4636277" y="3950708"/>
                  </a:cubicBezTo>
                  <a:cubicBezTo>
                    <a:pt x="4610308" y="4011919"/>
                    <a:pt x="4584339" y="4071277"/>
                    <a:pt x="4554661" y="4130634"/>
                  </a:cubicBezTo>
                  <a:cubicBezTo>
                    <a:pt x="4545387" y="4149183"/>
                    <a:pt x="4532402" y="4165878"/>
                    <a:pt x="4517562" y="4180718"/>
                  </a:cubicBezTo>
                  <a:cubicBezTo>
                    <a:pt x="4441510" y="4251205"/>
                    <a:pt x="4385862" y="4329111"/>
                    <a:pt x="4385862" y="4438550"/>
                  </a:cubicBezTo>
                  <a:cubicBezTo>
                    <a:pt x="4385862" y="4462665"/>
                    <a:pt x="4363605" y="4486778"/>
                    <a:pt x="4348764" y="4510893"/>
                  </a:cubicBezTo>
                  <a:cubicBezTo>
                    <a:pt x="4319087" y="4560975"/>
                    <a:pt x="4285698" y="4607349"/>
                    <a:pt x="4259728" y="4659287"/>
                  </a:cubicBezTo>
                  <a:cubicBezTo>
                    <a:pt x="4248600" y="4681546"/>
                    <a:pt x="4252310" y="4711224"/>
                    <a:pt x="4248600" y="4737193"/>
                  </a:cubicBezTo>
                  <a:cubicBezTo>
                    <a:pt x="4254164" y="4739047"/>
                    <a:pt x="4259728" y="4742757"/>
                    <a:pt x="4265293" y="4744613"/>
                  </a:cubicBezTo>
                  <a:cubicBezTo>
                    <a:pt x="4293116" y="4713078"/>
                    <a:pt x="4324651" y="4687109"/>
                    <a:pt x="4346910" y="4651867"/>
                  </a:cubicBezTo>
                  <a:cubicBezTo>
                    <a:pt x="4413687" y="4547992"/>
                    <a:pt x="4474900" y="4442260"/>
                    <a:pt x="4539821" y="4340241"/>
                  </a:cubicBezTo>
                  <a:cubicBezTo>
                    <a:pt x="4549097" y="4325401"/>
                    <a:pt x="4571354" y="4319836"/>
                    <a:pt x="4586195" y="4306852"/>
                  </a:cubicBezTo>
                  <a:cubicBezTo>
                    <a:pt x="4602888" y="4293867"/>
                    <a:pt x="4630711" y="4280883"/>
                    <a:pt x="4630711" y="4267898"/>
                  </a:cubicBezTo>
                  <a:cubicBezTo>
                    <a:pt x="4630711" y="4210396"/>
                    <a:pt x="4665956" y="4182572"/>
                    <a:pt x="4706764" y="4156603"/>
                  </a:cubicBezTo>
                  <a:cubicBezTo>
                    <a:pt x="4766121" y="4117650"/>
                    <a:pt x="4831044" y="4073132"/>
                    <a:pt x="4840318" y="4000790"/>
                  </a:cubicBezTo>
                  <a:cubicBezTo>
                    <a:pt x="4853301" y="3887641"/>
                    <a:pt x="4947903" y="3850542"/>
                    <a:pt x="5012826" y="3785619"/>
                  </a:cubicBezTo>
                  <a:cubicBezTo>
                    <a:pt x="5040649" y="3755940"/>
                    <a:pt x="5075892" y="3731828"/>
                    <a:pt x="5101860" y="3698439"/>
                  </a:cubicBezTo>
                  <a:cubicBezTo>
                    <a:pt x="5140815" y="3646501"/>
                    <a:pt x="5176057" y="3594564"/>
                    <a:pt x="5250254" y="3587144"/>
                  </a:cubicBezTo>
                  <a:cubicBezTo>
                    <a:pt x="5270659" y="3585288"/>
                    <a:pt x="5289208" y="3555609"/>
                    <a:pt x="5307757" y="3537060"/>
                  </a:cubicBezTo>
                  <a:cubicBezTo>
                    <a:pt x="5326307" y="3516657"/>
                    <a:pt x="5341146" y="3490688"/>
                    <a:pt x="5363405" y="3475849"/>
                  </a:cubicBezTo>
                  <a:cubicBezTo>
                    <a:pt x="5393084" y="3453590"/>
                    <a:pt x="5417197" y="3468429"/>
                    <a:pt x="5417197" y="3505528"/>
                  </a:cubicBezTo>
                  <a:cubicBezTo>
                    <a:pt x="5417197" y="3512947"/>
                    <a:pt x="5417197" y="3520367"/>
                    <a:pt x="5413489" y="3525931"/>
                  </a:cubicBezTo>
                  <a:cubicBezTo>
                    <a:pt x="5365261" y="3639082"/>
                    <a:pt x="5331872" y="3757796"/>
                    <a:pt x="5240980" y="3852396"/>
                  </a:cubicBezTo>
                  <a:cubicBezTo>
                    <a:pt x="5135251" y="3963691"/>
                    <a:pt x="5040649" y="4086116"/>
                    <a:pt x="4947903" y="4208541"/>
                  </a:cubicBezTo>
                  <a:cubicBezTo>
                    <a:pt x="4916369" y="4249349"/>
                    <a:pt x="4901531" y="4303142"/>
                    <a:pt x="4879270" y="4351370"/>
                  </a:cubicBezTo>
                  <a:cubicBezTo>
                    <a:pt x="4884836" y="4355080"/>
                    <a:pt x="4888546" y="4358790"/>
                    <a:pt x="4894112" y="4362500"/>
                  </a:cubicBezTo>
                  <a:cubicBezTo>
                    <a:pt x="4905241" y="4353224"/>
                    <a:pt x="4920080" y="4347660"/>
                    <a:pt x="4929354" y="4336531"/>
                  </a:cubicBezTo>
                  <a:cubicBezTo>
                    <a:pt x="4985002" y="4262334"/>
                    <a:pt x="5036939" y="4186281"/>
                    <a:pt x="5092587" y="4112085"/>
                  </a:cubicBezTo>
                  <a:cubicBezTo>
                    <a:pt x="5109282" y="4089826"/>
                    <a:pt x="5129685" y="4069423"/>
                    <a:pt x="5150088" y="4050873"/>
                  </a:cubicBezTo>
                  <a:cubicBezTo>
                    <a:pt x="5181623" y="4023049"/>
                    <a:pt x="5216867" y="3998936"/>
                    <a:pt x="5244690" y="3967401"/>
                  </a:cubicBezTo>
                  <a:cubicBezTo>
                    <a:pt x="5343000" y="3857962"/>
                    <a:pt x="5435746" y="3744811"/>
                    <a:pt x="5534057" y="3635372"/>
                  </a:cubicBezTo>
                  <a:cubicBezTo>
                    <a:pt x="5556316" y="3609403"/>
                    <a:pt x="5591561" y="3596418"/>
                    <a:pt x="5621238" y="3576014"/>
                  </a:cubicBezTo>
                  <a:cubicBezTo>
                    <a:pt x="5621238" y="3609403"/>
                    <a:pt x="5630513" y="3646501"/>
                    <a:pt x="5621238" y="3678034"/>
                  </a:cubicBezTo>
                  <a:cubicBezTo>
                    <a:pt x="5604544" y="3729972"/>
                    <a:pt x="5573012" y="3776346"/>
                    <a:pt x="5556316" y="3826427"/>
                  </a:cubicBezTo>
                  <a:cubicBezTo>
                    <a:pt x="5524784" y="3917319"/>
                    <a:pt x="5454295" y="3984096"/>
                    <a:pt x="5406069" y="4063857"/>
                  </a:cubicBezTo>
                  <a:cubicBezTo>
                    <a:pt x="5363405" y="4132490"/>
                    <a:pt x="5341146" y="4214106"/>
                    <a:pt x="5311467" y="4290157"/>
                  </a:cubicBezTo>
                  <a:cubicBezTo>
                    <a:pt x="5317031" y="4293867"/>
                    <a:pt x="5322597" y="4297577"/>
                    <a:pt x="5330016" y="4301287"/>
                  </a:cubicBezTo>
                  <a:cubicBezTo>
                    <a:pt x="5389374" y="4221526"/>
                    <a:pt x="5448731" y="4139909"/>
                    <a:pt x="5509942" y="4060147"/>
                  </a:cubicBezTo>
                  <a:cubicBezTo>
                    <a:pt x="5576720" y="3974821"/>
                    <a:pt x="5643498" y="3889495"/>
                    <a:pt x="5712129" y="3804168"/>
                  </a:cubicBezTo>
                  <a:cubicBezTo>
                    <a:pt x="5723259" y="3791185"/>
                    <a:pt x="5739954" y="3783765"/>
                    <a:pt x="5754794" y="3772636"/>
                  </a:cubicBezTo>
                  <a:cubicBezTo>
                    <a:pt x="5782616" y="3861672"/>
                    <a:pt x="5734389" y="3997080"/>
                    <a:pt x="5665758" y="4045308"/>
                  </a:cubicBezTo>
                  <a:cubicBezTo>
                    <a:pt x="5652772" y="4054583"/>
                    <a:pt x="5647208" y="4076842"/>
                    <a:pt x="5639787" y="4093536"/>
                  </a:cubicBezTo>
                  <a:cubicBezTo>
                    <a:pt x="5624949" y="4128780"/>
                    <a:pt x="5611964" y="4167732"/>
                    <a:pt x="5593415" y="4201121"/>
                  </a:cubicBezTo>
                  <a:cubicBezTo>
                    <a:pt x="5552607" y="4271608"/>
                    <a:pt x="5509942" y="4342095"/>
                    <a:pt x="5465424" y="4410728"/>
                  </a:cubicBezTo>
                  <a:cubicBezTo>
                    <a:pt x="5439458" y="4449680"/>
                    <a:pt x="5413489" y="4490488"/>
                    <a:pt x="5378244" y="4518313"/>
                  </a:cubicBezTo>
                  <a:cubicBezTo>
                    <a:pt x="5305901" y="4577670"/>
                    <a:pt x="5233561" y="4633318"/>
                    <a:pt x="5190898" y="4720498"/>
                  </a:cubicBezTo>
                  <a:cubicBezTo>
                    <a:pt x="5170493" y="4761306"/>
                    <a:pt x="5129685" y="4790985"/>
                    <a:pt x="5098153" y="4824373"/>
                  </a:cubicBezTo>
                  <a:cubicBezTo>
                    <a:pt x="5101860" y="4828083"/>
                    <a:pt x="5105572" y="4831793"/>
                    <a:pt x="5107426" y="4835503"/>
                  </a:cubicBezTo>
                  <a:cubicBezTo>
                    <a:pt x="5150088" y="4796551"/>
                    <a:pt x="5190898" y="4755742"/>
                    <a:pt x="5233561" y="4716788"/>
                  </a:cubicBezTo>
                  <a:cubicBezTo>
                    <a:pt x="5266949" y="4687109"/>
                    <a:pt x="5302194" y="4659287"/>
                    <a:pt x="5335580" y="4629608"/>
                  </a:cubicBezTo>
                  <a:cubicBezTo>
                    <a:pt x="5343000" y="4624042"/>
                    <a:pt x="5352275" y="4622188"/>
                    <a:pt x="5357841" y="4614769"/>
                  </a:cubicBezTo>
                  <a:cubicBezTo>
                    <a:pt x="5411633" y="4535006"/>
                    <a:pt x="5459861" y="4449680"/>
                    <a:pt x="5521072" y="4375483"/>
                  </a:cubicBezTo>
                  <a:cubicBezTo>
                    <a:pt x="5593415" y="4288303"/>
                    <a:pt x="5675031" y="4212250"/>
                    <a:pt x="5754794" y="4130634"/>
                  </a:cubicBezTo>
                  <a:cubicBezTo>
                    <a:pt x="5786326" y="4227090"/>
                    <a:pt x="5749228" y="4345805"/>
                    <a:pt x="5671321" y="4412582"/>
                  </a:cubicBezTo>
                  <a:cubicBezTo>
                    <a:pt x="5665758" y="4416291"/>
                    <a:pt x="5662048" y="4421857"/>
                    <a:pt x="5658336" y="4427421"/>
                  </a:cubicBezTo>
                  <a:cubicBezTo>
                    <a:pt x="5597125" y="4512747"/>
                    <a:pt x="5528492" y="4594364"/>
                    <a:pt x="5478410" y="4685256"/>
                  </a:cubicBezTo>
                  <a:cubicBezTo>
                    <a:pt x="5402359" y="4820664"/>
                    <a:pt x="5274369" y="4900426"/>
                    <a:pt x="5168638" y="5002446"/>
                  </a:cubicBezTo>
                  <a:cubicBezTo>
                    <a:pt x="5103716" y="5065513"/>
                    <a:pt x="5012826" y="5102611"/>
                    <a:pt x="4938630" y="5156405"/>
                  </a:cubicBezTo>
                  <a:cubicBezTo>
                    <a:pt x="4886692" y="5193503"/>
                    <a:pt x="4834752" y="5236165"/>
                    <a:pt x="4790236" y="5282539"/>
                  </a:cubicBezTo>
                  <a:cubicBezTo>
                    <a:pt x="4756848" y="5319638"/>
                    <a:pt x="4717893" y="5328911"/>
                    <a:pt x="4673375" y="5328911"/>
                  </a:cubicBezTo>
                  <a:cubicBezTo>
                    <a:pt x="4634423" y="5328911"/>
                    <a:pt x="4612162" y="5341897"/>
                    <a:pt x="4593613" y="5380849"/>
                  </a:cubicBezTo>
                  <a:cubicBezTo>
                    <a:pt x="4582485" y="5406818"/>
                    <a:pt x="4547241" y="5423513"/>
                    <a:pt x="4519416" y="5436496"/>
                  </a:cubicBezTo>
                  <a:cubicBezTo>
                    <a:pt x="4484174" y="5453192"/>
                    <a:pt x="4445219" y="5458755"/>
                    <a:pt x="4409977" y="5473595"/>
                  </a:cubicBezTo>
                  <a:cubicBezTo>
                    <a:pt x="4378444" y="5486580"/>
                    <a:pt x="4367313" y="5508839"/>
                    <a:pt x="4385862" y="5544082"/>
                  </a:cubicBezTo>
                  <a:cubicBezTo>
                    <a:pt x="4421106" y="5609005"/>
                    <a:pt x="4409977" y="5640537"/>
                    <a:pt x="4339490" y="5642393"/>
                  </a:cubicBezTo>
                  <a:cubicBezTo>
                    <a:pt x="4181821" y="5647957"/>
                    <a:pt x="4064962" y="5738849"/>
                    <a:pt x="3942538" y="5818610"/>
                  </a:cubicBezTo>
                  <a:cubicBezTo>
                    <a:pt x="3849792" y="5877967"/>
                    <a:pt x="3812693" y="5959583"/>
                    <a:pt x="3808983" y="6065315"/>
                  </a:cubicBezTo>
                  <a:cubicBezTo>
                    <a:pt x="3799710" y="6310164"/>
                    <a:pt x="3742206" y="6543883"/>
                    <a:pt x="3621636" y="6762764"/>
                  </a:cubicBezTo>
                  <a:cubicBezTo>
                    <a:pt x="3617926" y="6753488"/>
                    <a:pt x="3614218" y="6747924"/>
                    <a:pt x="3616072" y="6749778"/>
                  </a:cubicBezTo>
                  <a:cubicBezTo>
                    <a:pt x="3595669" y="6757198"/>
                    <a:pt x="3575264" y="6772037"/>
                    <a:pt x="3556715" y="6772037"/>
                  </a:cubicBezTo>
                  <a:lnTo>
                    <a:pt x="941280" y="6779457"/>
                  </a:lnTo>
                  <a:cubicBezTo>
                    <a:pt x="932004" y="6779457"/>
                    <a:pt x="924585" y="6777603"/>
                    <a:pt x="909746" y="6777603"/>
                  </a:cubicBezTo>
                  <a:cubicBezTo>
                    <a:pt x="893052" y="6631064"/>
                    <a:pt x="791031" y="6532754"/>
                    <a:pt x="700141" y="6428879"/>
                  </a:cubicBezTo>
                  <a:cubicBezTo>
                    <a:pt x="683445" y="6410329"/>
                    <a:pt x="664896" y="6395490"/>
                    <a:pt x="644493" y="6382505"/>
                  </a:cubicBezTo>
                  <a:cubicBezTo>
                    <a:pt x="603685" y="6356536"/>
                    <a:pt x="564731" y="6352826"/>
                    <a:pt x="525778" y="6391780"/>
                  </a:cubicBezTo>
                  <a:cubicBezTo>
                    <a:pt x="484970" y="6430732"/>
                    <a:pt x="471985" y="6427023"/>
                    <a:pt x="451582" y="6375085"/>
                  </a:cubicBezTo>
                  <a:cubicBezTo>
                    <a:pt x="440452" y="6345406"/>
                    <a:pt x="427467" y="6315728"/>
                    <a:pt x="423757" y="6284195"/>
                  </a:cubicBezTo>
                  <a:cubicBezTo>
                    <a:pt x="401498" y="6046765"/>
                    <a:pt x="293913" y="5842724"/>
                    <a:pt x="175198" y="5642393"/>
                  </a:cubicBezTo>
                  <a:cubicBezTo>
                    <a:pt x="147375" y="5597875"/>
                    <a:pt x="123260" y="5551501"/>
                    <a:pt x="93582" y="5506983"/>
                  </a:cubicBezTo>
                  <a:cubicBezTo>
                    <a:pt x="-14004" y="5343750"/>
                    <a:pt x="-17714" y="5167534"/>
                    <a:pt x="26804" y="4987606"/>
                  </a:cubicBezTo>
                  <a:cubicBezTo>
                    <a:pt x="58339" y="4863328"/>
                    <a:pt x="102857" y="4742757"/>
                    <a:pt x="139955" y="4622188"/>
                  </a:cubicBezTo>
                  <a:cubicBezTo>
                    <a:pt x="152939" y="4577670"/>
                    <a:pt x="152939" y="4538716"/>
                    <a:pt x="139955" y="4490488"/>
                  </a:cubicBezTo>
                  <a:cubicBezTo>
                    <a:pt x="115841" y="4405162"/>
                    <a:pt x="106567" y="4316126"/>
                    <a:pt x="95437" y="4227090"/>
                  </a:cubicBezTo>
                  <a:cubicBezTo>
                    <a:pt x="71322" y="4008209"/>
                    <a:pt x="56483" y="3789329"/>
                    <a:pt x="84308" y="3570449"/>
                  </a:cubicBezTo>
                  <a:cubicBezTo>
                    <a:pt x="93582" y="3499962"/>
                    <a:pt x="110277" y="3427621"/>
                    <a:pt x="136246" y="3362698"/>
                  </a:cubicBezTo>
                  <a:cubicBezTo>
                    <a:pt x="178908" y="3260678"/>
                    <a:pt x="221572" y="3160513"/>
                    <a:pt x="227136" y="3047362"/>
                  </a:cubicBezTo>
                  <a:cubicBezTo>
                    <a:pt x="230845" y="2967602"/>
                    <a:pt x="279073" y="2911954"/>
                    <a:pt x="343996" y="2869290"/>
                  </a:cubicBezTo>
                  <a:cubicBezTo>
                    <a:pt x="362546" y="2856306"/>
                    <a:pt x="382949" y="2845177"/>
                    <a:pt x="401498" y="2832191"/>
                  </a:cubicBezTo>
                  <a:cubicBezTo>
                    <a:pt x="468275" y="2785819"/>
                    <a:pt x="473841" y="2767270"/>
                    <a:pt x="440452" y="2693073"/>
                  </a:cubicBezTo>
                  <a:cubicBezTo>
                    <a:pt x="414483" y="2635570"/>
                    <a:pt x="421903" y="2581778"/>
                    <a:pt x="446016" y="2526131"/>
                  </a:cubicBezTo>
                  <a:cubicBezTo>
                    <a:pt x="486824" y="2427819"/>
                    <a:pt x="522069" y="2327654"/>
                    <a:pt x="561021" y="2229344"/>
                  </a:cubicBezTo>
                  <a:cubicBezTo>
                    <a:pt x="564731" y="2221924"/>
                    <a:pt x="566587" y="2212649"/>
                    <a:pt x="566587" y="2203375"/>
                  </a:cubicBezTo>
                  <a:cubicBezTo>
                    <a:pt x="559167" y="2041996"/>
                    <a:pt x="651913" y="1926991"/>
                    <a:pt x="744659" y="1810132"/>
                  </a:cubicBezTo>
                  <a:cubicBezTo>
                    <a:pt x="805870" y="1732226"/>
                    <a:pt x="876357" y="1658029"/>
                    <a:pt x="933860" y="1576413"/>
                  </a:cubicBezTo>
                  <a:cubicBezTo>
                    <a:pt x="1058139" y="1400195"/>
                    <a:pt x="1121206" y="1203573"/>
                    <a:pt x="1085964" y="986549"/>
                  </a:cubicBezTo>
                  <a:cubicBezTo>
                    <a:pt x="1067415" y="865978"/>
                    <a:pt x="1006201" y="763959"/>
                    <a:pt x="935714" y="665647"/>
                  </a:cubicBezTo>
                  <a:cubicBezTo>
                    <a:pt x="917165" y="637824"/>
                    <a:pt x="896762" y="611855"/>
                    <a:pt x="878213" y="584031"/>
                  </a:cubicBezTo>
                  <a:cubicBezTo>
                    <a:pt x="791031" y="450476"/>
                    <a:pt x="815146" y="326198"/>
                    <a:pt x="956119" y="252001"/>
                  </a:cubicBezTo>
                  <a:cubicBezTo>
                    <a:pt x="1048865" y="201917"/>
                    <a:pt x="1150885" y="162965"/>
                    <a:pt x="1254760" y="138850"/>
                  </a:cubicBezTo>
                  <a:cubicBezTo>
                    <a:pt x="1462511" y="88768"/>
                    <a:pt x="1670262" y="38685"/>
                    <a:pt x="1881723" y="12716"/>
                  </a:cubicBezTo>
                  <a:cubicBezTo>
                    <a:pt x="1912793" y="9006"/>
                    <a:pt x="1944211" y="8310"/>
                    <a:pt x="1975831" y="9499"/>
                  </a:cubicBezTo>
                  <a:close/>
                  <a:moveTo>
                    <a:pt x="4271786" y="196"/>
                  </a:moveTo>
                  <a:cubicBezTo>
                    <a:pt x="4309001" y="-2239"/>
                    <a:pt x="4348302" y="18281"/>
                    <a:pt x="4380298" y="46104"/>
                  </a:cubicBezTo>
                  <a:cubicBezTo>
                    <a:pt x="4471190" y="124011"/>
                    <a:pt x="4554661" y="213047"/>
                    <a:pt x="4652972" y="277970"/>
                  </a:cubicBezTo>
                  <a:cubicBezTo>
                    <a:pt x="4818059" y="383699"/>
                    <a:pt x="4994277" y="472736"/>
                    <a:pt x="5163074" y="572901"/>
                  </a:cubicBezTo>
                  <a:cubicBezTo>
                    <a:pt x="5741808" y="917916"/>
                    <a:pt x="6318687" y="1268496"/>
                    <a:pt x="6847339" y="1689562"/>
                  </a:cubicBezTo>
                  <a:cubicBezTo>
                    <a:pt x="7411234" y="2138452"/>
                    <a:pt x="7832302" y="2696783"/>
                    <a:pt x="8071585" y="3381247"/>
                  </a:cubicBezTo>
                  <a:cubicBezTo>
                    <a:pt x="8147638" y="3598273"/>
                    <a:pt x="8194010" y="3822718"/>
                    <a:pt x="8208849" y="4054583"/>
                  </a:cubicBezTo>
                  <a:cubicBezTo>
                    <a:pt x="8210705" y="4074986"/>
                    <a:pt x="8203285" y="4097245"/>
                    <a:pt x="8199576" y="4117650"/>
                  </a:cubicBezTo>
                  <a:cubicBezTo>
                    <a:pt x="8194010" y="4130634"/>
                    <a:pt x="8188446" y="4130634"/>
                    <a:pt x="8182880" y="4132490"/>
                  </a:cubicBezTo>
                  <a:cubicBezTo>
                    <a:pt x="8164331" y="4110231"/>
                    <a:pt x="8145782" y="4087972"/>
                    <a:pt x="8129089" y="4063857"/>
                  </a:cubicBezTo>
                  <a:cubicBezTo>
                    <a:pt x="8002954" y="3876511"/>
                    <a:pt x="7878674" y="3687309"/>
                    <a:pt x="7748830" y="3499962"/>
                  </a:cubicBezTo>
                  <a:cubicBezTo>
                    <a:pt x="7574467" y="3249549"/>
                    <a:pt x="7364861" y="3028813"/>
                    <a:pt x="7142270" y="2821062"/>
                  </a:cubicBezTo>
                  <a:cubicBezTo>
                    <a:pt x="7099608" y="2782109"/>
                    <a:pt x="7062510" y="2737591"/>
                    <a:pt x="7021702" y="2694927"/>
                  </a:cubicBezTo>
                  <a:cubicBezTo>
                    <a:pt x="7014282" y="2687508"/>
                    <a:pt x="7008718" y="2676378"/>
                    <a:pt x="6999443" y="2672668"/>
                  </a:cubicBezTo>
                  <a:cubicBezTo>
                    <a:pt x="6830646" y="2587342"/>
                    <a:pt x="6702656" y="2450078"/>
                    <a:pt x="6557972" y="2335073"/>
                  </a:cubicBezTo>
                  <a:cubicBezTo>
                    <a:pt x="6507890" y="2296121"/>
                    <a:pt x="6463372" y="2249747"/>
                    <a:pt x="6413289" y="2212649"/>
                  </a:cubicBezTo>
                  <a:cubicBezTo>
                    <a:pt x="6379900" y="2186680"/>
                    <a:pt x="6340948" y="2166277"/>
                    <a:pt x="6301993" y="2145872"/>
                  </a:cubicBezTo>
                  <a:cubicBezTo>
                    <a:pt x="6235216" y="2106920"/>
                    <a:pt x="6166585" y="2079095"/>
                    <a:pt x="6123921" y="2001188"/>
                  </a:cubicBezTo>
                  <a:cubicBezTo>
                    <a:pt x="6081259" y="1923281"/>
                    <a:pt x="6016336" y="1856504"/>
                    <a:pt x="5942139" y="1797147"/>
                  </a:cubicBezTo>
                  <a:cubicBezTo>
                    <a:pt x="5908751" y="1862070"/>
                    <a:pt x="5864233" y="1830536"/>
                    <a:pt x="5819715" y="1808277"/>
                  </a:cubicBezTo>
                  <a:cubicBezTo>
                    <a:pt x="5576720" y="1683998"/>
                    <a:pt x="5337436" y="1550444"/>
                    <a:pt x="5088877" y="1435439"/>
                  </a:cubicBezTo>
                  <a:cubicBezTo>
                    <a:pt x="4907095" y="1351967"/>
                    <a:pt x="4716039" y="1292609"/>
                    <a:pt x="4526838" y="1229542"/>
                  </a:cubicBezTo>
                  <a:cubicBezTo>
                    <a:pt x="4417397" y="1192444"/>
                    <a:pt x="4422960" y="1198009"/>
                    <a:pt x="4424816" y="1079295"/>
                  </a:cubicBezTo>
                  <a:cubicBezTo>
                    <a:pt x="4426670" y="932755"/>
                    <a:pt x="4417397" y="786218"/>
                    <a:pt x="4411833" y="637824"/>
                  </a:cubicBezTo>
                  <a:cubicBezTo>
                    <a:pt x="4411833" y="626695"/>
                    <a:pt x="4408121" y="613709"/>
                    <a:pt x="4404411" y="602580"/>
                  </a:cubicBezTo>
                  <a:cubicBezTo>
                    <a:pt x="4393284" y="580321"/>
                    <a:pt x="4378444" y="559918"/>
                    <a:pt x="4367313" y="537659"/>
                  </a:cubicBezTo>
                  <a:cubicBezTo>
                    <a:pt x="4345056" y="554352"/>
                    <a:pt x="4315375" y="567337"/>
                    <a:pt x="4300538" y="589596"/>
                  </a:cubicBezTo>
                  <a:cubicBezTo>
                    <a:pt x="4268077" y="637360"/>
                    <a:pt x="4240717" y="686863"/>
                    <a:pt x="4217414" y="737728"/>
                  </a:cubicBezTo>
                  <a:lnTo>
                    <a:pt x="4194875" y="797666"/>
                  </a:lnTo>
                  <a:lnTo>
                    <a:pt x="3930710" y="797666"/>
                  </a:lnTo>
                  <a:lnTo>
                    <a:pt x="3970361" y="613709"/>
                  </a:lnTo>
                  <a:cubicBezTo>
                    <a:pt x="3990766" y="509834"/>
                    <a:pt x="4009315" y="404104"/>
                    <a:pt x="4033428" y="302083"/>
                  </a:cubicBezTo>
                  <a:cubicBezTo>
                    <a:pt x="4046413" y="252001"/>
                    <a:pt x="4074236" y="205627"/>
                    <a:pt x="4092785" y="155545"/>
                  </a:cubicBezTo>
                  <a:cubicBezTo>
                    <a:pt x="4118756" y="85059"/>
                    <a:pt x="4178113" y="42394"/>
                    <a:pt x="4235615" y="10862"/>
                  </a:cubicBezTo>
                  <a:cubicBezTo>
                    <a:pt x="4247208" y="4370"/>
                    <a:pt x="4259381" y="1007"/>
                    <a:pt x="4271786" y="1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8171C682-C85D-4F99-9289-C045252E3F24}"/>
              </a:ext>
            </a:extLst>
          </p:cNvPr>
          <p:cNvGrpSpPr/>
          <p:nvPr/>
        </p:nvGrpSpPr>
        <p:grpSpPr>
          <a:xfrm>
            <a:off x="1" y="91364"/>
            <a:ext cx="8220870" cy="6783187"/>
            <a:chOff x="1" y="91364"/>
            <a:chExt cx="8220870" cy="6783187"/>
          </a:xfrm>
        </p:grpSpPr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B968C2E8-740C-41C5-A2FA-EA5F1F412089}"/>
                </a:ext>
              </a:extLst>
            </p:cNvPr>
            <p:cNvSpPr/>
            <p:nvPr/>
          </p:nvSpPr>
          <p:spPr>
            <a:xfrm>
              <a:off x="1" y="91364"/>
              <a:ext cx="8220870" cy="6783187"/>
            </a:xfrm>
            <a:custGeom>
              <a:avLst/>
              <a:gdLst>
                <a:gd name="connsiteX0" fmla="*/ 1979040 w 8220870"/>
                <a:gd name="connsiteY0" fmla="*/ 6895 h 6783187"/>
                <a:gd name="connsiteX1" fmla="*/ 2265856 w 8220870"/>
                <a:gd name="connsiteY1" fmla="*/ 38562 h 6783187"/>
                <a:gd name="connsiteX2" fmla="*/ 2554276 w 8220870"/>
                <a:gd name="connsiteY2" fmla="*/ 57918 h 6783187"/>
                <a:gd name="connsiteX3" fmla="*/ 2784624 w 8220870"/>
                <a:gd name="connsiteY3" fmla="*/ 154704 h 6783187"/>
                <a:gd name="connsiteX4" fmla="*/ 3279518 w 8220870"/>
                <a:gd name="connsiteY4" fmla="*/ 499258 h 6783187"/>
                <a:gd name="connsiteX5" fmla="*/ 3520191 w 8220870"/>
                <a:gd name="connsiteY5" fmla="*/ 692828 h 6783187"/>
                <a:gd name="connsiteX6" fmla="*/ 3535676 w 8220870"/>
                <a:gd name="connsiteY6" fmla="*/ 761223 h 6783187"/>
                <a:gd name="connsiteX7" fmla="*/ 3560195 w 8220870"/>
                <a:gd name="connsiteY7" fmla="*/ 1268377 h 6783187"/>
                <a:gd name="connsiteX8" fmla="*/ 3495026 w 8220870"/>
                <a:gd name="connsiteY8" fmla="*/ 1486465 h 6783187"/>
                <a:gd name="connsiteX9" fmla="*/ 3402112 w 8220870"/>
                <a:gd name="connsiteY9" fmla="*/ 1756173 h 6783187"/>
                <a:gd name="connsiteX10" fmla="*/ 3464701 w 8220870"/>
                <a:gd name="connsiteY10" fmla="*/ 2035559 h 6783187"/>
                <a:gd name="connsiteX11" fmla="*/ 3523416 w 8220870"/>
                <a:gd name="connsiteY11" fmla="*/ 2273650 h 6783187"/>
                <a:gd name="connsiteX12" fmla="*/ 3491155 w 8220870"/>
                <a:gd name="connsiteY12" fmla="*/ 2380759 h 6783187"/>
                <a:gd name="connsiteX13" fmla="*/ 3487928 w 8220870"/>
                <a:gd name="connsiteY13" fmla="*/ 2468511 h 6783187"/>
                <a:gd name="connsiteX14" fmla="*/ 3661497 w 8220870"/>
                <a:gd name="connsiteY14" fmla="*/ 2769835 h 6783187"/>
                <a:gd name="connsiteX15" fmla="*/ 3687306 w 8220870"/>
                <a:gd name="connsiteY15" fmla="*/ 2790482 h 6783187"/>
                <a:gd name="connsiteX16" fmla="*/ 3700372 w 8220870"/>
                <a:gd name="connsiteY16" fmla="*/ 2782900 h 6783187"/>
                <a:gd name="connsiteX17" fmla="*/ 3706237 w 8220870"/>
                <a:gd name="connsiteY17" fmla="*/ 2775940 h 6783187"/>
                <a:gd name="connsiteX18" fmla="*/ 3706237 w 8220870"/>
                <a:gd name="connsiteY18" fmla="*/ 5335419 h 6783187"/>
                <a:gd name="connsiteX19" fmla="*/ 3832626 w 8220870"/>
                <a:gd name="connsiteY19" fmla="*/ 5005983 h 6783187"/>
                <a:gd name="connsiteX20" fmla="*/ 3753765 w 8220870"/>
                <a:gd name="connsiteY20" fmla="*/ 5241724 h 6783187"/>
                <a:gd name="connsiteX21" fmla="*/ 3723439 w 8220870"/>
                <a:gd name="connsiteY21" fmla="*/ 5368834 h 6783187"/>
                <a:gd name="connsiteX22" fmla="*/ 3749249 w 8220870"/>
                <a:gd name="connsiteY22" fmla="*/ 5426261 h 6783187"/>
                <a:gd name="connsiteX23" fmla="*/ 3795705 w 8220870"/>
                <a:gd name="connsiteY23" fmla="*/ 5401742 h 6783187"/>
                <a:gd name="connsiteX24" fmla="*/ 3918945 w 8220870"/>
                <a:gd name="connsiteY24" fmla="*/ 5212688 h 6783187"/>
                <a:gd name="connsiteX25" fmla="*/ 4035087 w 8220870"/>
                <a:gd name="connsiteY25" fmla="*/ 4956530 h 6783187"/>
                <a:gd name="connsiteX26" fmla="*/ 4054443 w 8220870"/>
                <a:gd name="connsiteY26" fmla="*/ 4837807 h 6783187"/>
                <a:gd name="connsiteX27" fmla="*/ 4103481 w 8220870"/>
                <a:gd name="connsiteY27" fmla="*/ 4624881 h 6783187"/>
                <a:gd name="connsiteX28" fmla="*/ 4133162 w 8220870"/>
                <a:gd name="connsiteY28" fmla="*/ 4487446 h 6783187"/>
                <a:gd name="connsiteX29" fmla="*/ 4183491 w 8220870"/>
                <a:gd name="connsiteY29" fmla="*/ 4342269 h 6783187"/>
                <a:gd name="connsiteX30" fmla="*/ 4198976 w 8220870"/>
                <a:gd name="connsiteY30" fmla="*/ 4321621 h 6783187"/>
                <a:gd name="connsiteX31" fmla="*/ 4304149 w 8220870"/>
                <a:gd name="connsiteY31" fmla="*/ 4182251 h 6783187"/>
                <a:gd name="connsiteX32" fmla="*/ 4362220 w 8220870"/>
                <a:gd name="connsiteY32" fmla="*/ 4091918 h 6783187"/>
                <a:gd name="connsiteX33" fmla="*/ 4454489 w 8220870"/>
                <a:gd name="connsiteY33" fmla="*/ 3986745 h 6783187"/>
                <a:gd name="connsiteX34" fmla="*/ 4538368 w 8220870"/>
                <a:gd name="connsiteY34" fmla="*/ 3902865 h 6783187"/>
                <a:gd name="connsiteX35" fmla="*/ 4608699 w 8220870"/>
                <a:gd name="connsiteY35" fmla="*/ 3827372 h 6783187"/>
                <a:gd name="connsiteX36" fmla="*/ 4655156 w 8220870"/>
                <a:gd name="connsiteY36" fmla="*/ 3820920 h 6783187"/>
                <a:gd name="connsiteX37" fmla="*/ 4673223 w 8220870"/>
                <a:gd name="connsiteY37" fmla="*/ 3877700 h 6783187"/>
                <a:gd name="connsiteX38" fmla="*/ 4647414 w 8220870"/>
                <a:gd name="connsiteY38" fmla="*/ 3946094 h 6783187"/>
                <a:gd name="connsiteX39" fmla="*/ 4566114 w 8220870"/>
                <a:gd name="connsiteY39" fmla="*/ 4127405 h 6783187"/>
                <a:gd name="connsiteX40" fmla="*/ 4528045 w 8220870"/>
                <a:gd name="connsiteY40" fmla="*/ 4177089 h 6783187"/>
                <a:gd name="connsiteX41" fmla="*/ 4397062 w 8220870"/>
                <a:gd name="connsiteY41" fmla="*/ 4435827 h 6783187"/>
                <a:gd name="connsiteX42" fmla="*/ 4360285 w 8220870"/>
                <a:gd name="connsiteY42" fmla="*/ 4508094 h 6783187"/>
                <a:gd name="connsiteX43" fmla="*/ 4271887 w 8220870"/>
                <a:gd name="connsiteY43" fmla="*/ 4655852 h 6783187"/>
                <a:gd name="connsiteX44" fmla="*/ 4261564 w 8220870"/>
                <a:gd name="connsiteY44" fmla="*/ 4733925 h 6783187"/>
                <a:gd name="connsiteX45" fmla="*/ 4278985 w 8220870"/>
                <a:gd name="connsiteY45" fmla="*/ 4741023 h 6783187"/>
                <a:gd name="connsiteX46" fmla="*/ 4360285 w 8220870"/>
                <a:gd name="connsiteY46" fmla="*/ 4648109 h 6783187"/>
                <a:gd name="connsiteX47" fmla="*/ 4553209 w 8220870"/>
                <a:gd name="connsiteY47" fmla="*/ 4335171 h 6783187"/>
                <a:gd name="connsiteX48" fmla="*/ 4600312 w 8220870"/>
                <a:gd name="connsiteY48" fmla="*/ 4302264 h 6783187"/>
                <a:gd name="connsiteX49" fmla="*/ 4644187 w 8220870"/>
                <a:gd name="connsiteY49" fmla="*/ 4263550 h 6783187"/>
                <a:gd name="connsiteX50" fmla="*/ 4719679 w 8220870"/>
                <a:gd name="connsiteY50" fmla="*/ 4151280 h 6783187"/>
                <a:gd name="connsiteX51" fmla="*/ 4852597 w 8220870"/>
                <a:gd name="connsiteY51" fmla="*/ 3995778 h 6783187"/>
                <a:gd name="connsiteX52" fmla="*/ 5024875 w 8220870"/>
                <a:gd name="connsiteY52" fmla="*/ 3780270 h 6783187"/>
                <a:gd name="connsiteX53" fmla="*/ 5113272 w 8220870"/>
                <a:gd name="connsiteY53" fmla="*/ 3693809 h 6783187"/>
                <a:gd name="connsiteX54" fmla="*/ 5262321 w 8220870"/>
                <a:gd name="connsiteY54" fmla="*/ 3582184 h 6783187"/>
                <a:gd name="connsiteX55" fmla="*/ 5319747 w 8220870"/>
                <a:gd name="connsiteY55" fmla="*/ 3532500 h 6783187"/>
                <a:gd name="connsiteX56" fmla="*/ 5375882 w 8220870"/>
                <a:gd name="connsiteY56" fmla="*/ 3470558 h 6783187"/>
                <a:gd name="connsiteX57" fmla="*/ 5430081 w 8220870"/>
                <a:gd name="connsiteY57" fmla="*/ 3500884 h 6783187"/>
                <a:gd name="connsiteX58" fmla="*/ 5426855 w 8220870"/>
                <a:gd name="connsiteY58" fmla="*/ 3521531 h 6783187"/>
                <a:gd name="connsiteX59" fmla="*/ 5254578 w 8220870"/>
                <a:gd name="connsiteY59" fmla="*/ 3848020 h 6783187"/>
                <a:gd name="connsiteX60" fmla="*/ 4960997 w 8220870"/>
                <a:gd name="connsiteY60" fmla="*/ 4204834 h 6783187"/>
                <a:gd name="connsiteX61" fmla="*/ 4891312 w 8220870"/>
                <a:gd name="connsiteY61" fmla="*/ 4347430 h 6783187"/>
                <a:gd name="connsiteX62" fmla="*/ 4906152 w 8220870"/>
                <a:gd name="connsiteY62" fmla="*/ 4357755 h 6783187"/>
                <a:gd name="connsiteX63" fmla="*/ 4940995 w 8220870"/>
                <a:gd name="connsiteY63" fmla="*/ 4331945 h 6783187"/>
                <a:gd name="connsiteX64" fmla="*/ 5104239 w 8220870"/>
                <a:gd name="connsiteY64" fmla="*/ 4107403 h 6783187"/>
                <a:gd name="connsiteX65" fmla="*/ 5161020 w 8220870"/>
                <a:gd name="connsiteY65" fmla="*/ 4046751 h 6783187"/>
                <a:gd name="connsiteX66" fmla="*/ 5255868 w 8220870"/>
                <a:gd name="connsiteY66" fmla="*/ 3963517 h 6783187"/>
                <a:gd name="connsiteX67" fmla="*/ 5546224 w 8220870"/>
                <a:gd name="connsiteY67" fmla="*/ 3630576 h 6783187"/>
                <a:gd name="connsiteX68" fmla="*/ 5633330 w 8220870"/>
                <a:gd name="connsiteY68" fmla="*/ 3571859 h 6783187"/>
                <a:gd name="connsiteX69" fmla="*/ 5633330 w 8220870"/>
                <a:gd name="connsiteY69" fmla="*/ 3673161 h 6783187"/>
                <a:gd name="connsiteX70" fmla="*/ 5568162 w 8220870"/>
                <a:gd name="connsiteY70" fmla="*/ 3821565 h 6783187"/>
                <a:gd name="connsiteX71" fmla="*/ 5417177 w 8220870"/>
                <a:gd name="connsiteY71" fmla="*/ 4059011 h 6783187"/>
                <a:gd name="connsiteX72" fmla="*/ 5321683 w 8220870"/>
                <a:gd name="connsiteY72" fmla="*/ 4286133 h 6783187"/>
                <a:gd name="connsiteX73" fmla="*/ 5339749 w 8220870"/>
                <a:gd name="connsiteY73" fmla="*/ 4297748 h 6783187"/>
                <a:gd name="connsiteX74" fmla="*/ 5520414 w 8220870"/>
                <a:gd name="connsiteY74" fmla="*/ 4055784 h 6783187"/>
                <a:gd name="connsiteX75" fmla="*/ 5723018 w 8220870"/>
                <a:gd name="connsiteY75" fmla="*/ 3800272 h 6783187"/>
                <a:gd name="connsiteX76" fmla="*/ 5764958 w 8220870"/>
                <a:gd name="connsiteY76" fmla="*/ 3769301 h 6783187"/>
                <a:gd name="connsiteX77" fmla="*/ 5675270 w 8220870"/>
                <a:gd name="connsiteY77" fmla="*/ 4042880 h 6783187"/>
                <a:gd name="connsiteX78" fmla="*/ 5649461 w 8220870"/>
                <a:gd name="connsiteY78" fmla="*/ 4090627 h 6783187"/>
                <a:gd name="connsiteX79" fmla="*/ 5603004 w 8220870"/>
                <a:gd name="connsiteY79" fmla="*/ 4198382 h 6783187"/>
                <a:gd name="connsiteX80" fmla="*/ 5475248 w 8220870"/>
                <a:gd name="connsiteY80" fmla="*/ 4408727 h 6783187"/>
                <a:gd name="connsiteX81" fmla="*/ 5388141 w 8220870"/>
                <a:gd name="connsiteY81" fmla="*/ 4516482 h 6783187"/>
                <a:gd name="connsiteX82" fmla="*/ 5201024 w 8220870"/>
                <a:gd name="connsiteY82" fmla="*/ 4719085 h 6783187"/>
                <a:gd name="connsiteX83" fmla="*/ 5108110 w 8220870"/>
                <a:gd name="connsiteY83" fmla="*/ 4822967 h 6783187"/>
                <a:gd name="connsiteX84" fmla="*/ 5118434 w 8220870"/>
                <a:gd name="connsiteY84" fmla="*/ 4833936 h 6783187"/>
                <a:gd name="connsiteX85" fmla="*/ 5244899 w 8220870"/>
                <a:gd name="connsiteY85" fmla="*/ 4715859 h 6783187"/>
                <a:gd name="connsiteX86" fmla="*/ 5347491 w 8220870"/>
                <a:gd name="connsiteY86" fmla="*/ 4629397 h 6783187"/>
                <a:gd name="connsiteX87" fmla="*/ 5368785 w 8220870"/>
                <a:gd name="connsiteY87" fmla="*/ 4615202 h 6783187"/>
                <a:gd name="connsiteX88" fmla="*/ 5532674 w 8220870"/>
                <a:gd name="connsiteY88" fmla="*/ 4375821 h 6783187"/>
                <a:gd name="connsiteX89" fmla="*/ 5766248 w 8220870"/>
                <a:gd name="connsiteY89" fmla="*/ 4131277 h 6783187"/>
                <a:gd name="connsiteX90" fmla="*/ 5681722 w 8220870"/>
                <a:gd name="connsiteY90" fmla="*/ 4412599 h 6783187"/>
                <a:gd name="connsiteX91" fmla="*/ 5668173 w 8220870"/>
                <a:gd name="connsiteY91" fmla="*/ 4428084 h 6783187"/>
                <a:gd name="connsiteX92" fmla="*/ 5487508 w 8220870"/>
                <a:gd name="connsiteY92" fmla="*/ 4685532 h 6783187"/>
                <a:gd name="connsiteX93" fmla="*/ 5177795 w 8220870"/>
                <a:gd name="connsiteY93" fmla="*/ 5002988 h 6783187"/>
                <a:gd name="connsiteX94" fmla="*/ 4947447 w 8220870"/>
                <a:gd name="connsiteY94" fmla="*/ 5157198 h 6783187"/>
                <a:gd name="connsiteX95" fmla="*/ 4799689 w 8220870"/>
                <a:gd name="connsiteY95" fmla="*/ 5284309 h 6783187"/>
                <a:gd name="connsiteX96" fmla="*/ 4683547 w 8220870"/>
                <a:gd name="connsiteY96" fmla="*/ 5331411 h 6783187"/>
                <a:gd name="connsiteX97" fmla="*/ 4603537 w 8220870"/>
                <a:gd name="connsiteY97" fmla="*/ 5383676 h 6783187"/>
                <a:gd name="connsiteX98" fmla="*/ 4528691 w 8220870"/>
                <a:gd name="connsiteY98" fmla="*/ 5439811 h 6783187"/>
                <a:gd name="connsiteX99" fmla="*/ 4419001 w 8220870"/>
                <a:gd name="connsiteY99" fmla="*/ 5475944 h 6783187"/>
                <a:gd name="connsiteX100" fmla="*/ 4395127 w 8220870"/>
                <a:gd name="connsiteY100" fmla="*/ 5547565 h 6783187"/>
                <a:gd name="connsiteX101" fmla="*/ 4348025 w 8220870"/>
                <a:gd name="connsiteY101" fmla="*/ 5646930 h 6783187"/>
                <a:gd name="connsiteX102" fmla="*/ 3949916 w 8220870"/>
                <a:gd name="connsiteY102" fmla="*/ 5823080 h 6783187"/>
                <a:gd name="connsiteX103" fmla="*/ 3815707 w 8220870"/>
                <a:gd name="connsiteY103" fmla="*/ 6069559 h 6783187"/>
                <a:gd name="connsiteX104" fmla="*/ 3627944 w 8220870"/>
                <a:gd name="connsiteY104" fmla="*/ 6767056 h 6783187"/>
                <a:gd name="connsiteX105" fmla="*/ 3622137 w 8220870"/>
                <a:gd name="connsiteY105" fmla="*/ 6753505 h 6783187"/>
                <a:gd name="connsiteX106" fmla="*/ 3562776 w 8220870"/>
                <a:gd name="connsiteY106" fmla="*/ 6776088 h 6783187"/>
                <a:gd name="connsiteX107" fmla="*/ 943772 w 8220870"/>
                <a:gd name="connsiteY107" fmla="*/ 6783187 h 6783187"/>
                <a:gd name="connsiteX108" fmla="*/ 912156 w 8220870"/>
                <a:gd name="connsiteY108" fmla="*/ 6780605 h 6783187"/>
                <a:gd name="connsiteX109" fmla="*/ 702455 w 8220870"/>
                <a:gd name="connsiteY109" fmla="*/ 6432180 h 6783187"/>
                <a:gd name="connsiteX110" fmla="*/ 645674 w 8220870"/>
                <a:gd name="connsiteY110" fmla="*/ 6385077 h 6783187"/>
                <a:gd name="connsiteX111" fmla="*/ 526307 w 8220870"/>
                <a:gd name="connsiteY111" fmla="*/ 6394111 h 6783187"/>
                <a:gd name="connsiteX112" fmla="*/ 452105 w 8220870"/>
                <a:gd name="connsiteY112" fmla="*/ 6377335 h 6783187"/>
                <a:gd name="connsiteX113" fmla="*/ 425005 w 8220870"/>
                <a:gd name="connsiteY113" fmla="*/ 6287003 h 6783187"/>
                <a:gd name="connsiteX114" fmla="*/ 175945 w 8220870"/>
                <a:gd name="connsiteY114" fmla="*/ 5645640 h 6783187"/>
                <a:gd name="connsiteX115" fmla="*/ 94000 w 8220870"/>
                <a:gd name="connsiteY115" fmla="*/ 5510141 h 6783187"/>
                <a:gd name="connsiteX116" fmla="*/ 28186 w 8220870"/>
                <a:gd name="connsiteY116" fmla="*/ 4989438 h 6783187"/>
                <a:gd name="connsiteX117" fmla="*/ 141747 w 8220870"/>
                <a:gd name="connsiteY117" fmla="*/ 4622945 h 6783187"/>
                <a:gd name="connsiteX118" fmla="*/ 141747 w 8220870"/>
                <a:gd name="connsiteY118" fmla="*/ 4491317 h 6783187"/>
                <a:gd name="connsiteX119" fmla="*/ 97872 w 8220870"/>
                <a:gd name="connsiteY119" fmla="*/ 4227417 h 6783187"/>
                <a:gd name="connsiteX120" fmla="*/ 86257 w 8220870"/>
                <a:gd name="connsiteY120" fmla="*/ 3569924 h 6783187"/>
                <a:gd name="connsiteX121" fmla="*/ 138521 w 8220870"/>
                <a:gd name="connsiteY121" fmla="*/ 3362159 h 6783187"/>
                <a:gd name="connsiteX122" fmla="*/ 228854 w 8220870"/>
                <a:gd name="connsiteY122" fmla="*/ 3046640 h 6783187"/>
                <a:gd name="connsiteX123" fmla="*/ 344995 w 8220870"/>
                <a:gd name="connsiteY123" fmla="*/ 2867910 h 6783187"/>
                <a:gd name="connsiteX124" fmla="*/ 402422 w 8220870"/>
                <a:gd name="connsiteY124" fmla="*/ 2830486 h 6783187"/>
                <a:gd name="connsiteX125" fmla="*/ 441781 w 8220870"/>
                <a:gd name="connsiteY125" fmla="*/ 2691117 h 6783187"/>
                <a:gd name="connsiteX126" fmla="*/ 446943 w 8220870"/>
                <a:gd name="connsiteY126" fmla="*/ 2524646 h 6783187"/>
                <a:gd name="connsiteX127" fmla="*/ 561795 w 8220870"/>
                <a:gd name="connsiteY127" fmla="*/ 2227194 h 6783187"/>
                <a:gd name="connsiteX128" fmla="*/ 567601 w 8220870"/>
                <a:gd name="connsiteY128" fmla="*/ 2201384 h 6783187"/>
                <a:gd name="connsiteX129" fmla="*/ 745686 w 8220870"/>
                <a:gd name="connsiteY129" fmla="*/ 1808437 h 6783187"/>
                <a:gd name="connsiteX130" fmla="*/ 934739 w 8220870"/>
                <a:gd name="connsiteY130" fmla="*/ 1575508 h 6783187"/>
                <a:gd name="connsiteX131" fmla="*/ 1087660 w 8220870"/>
                <a:gd name="connsiteY131" fmla="*/ 984473 h 6783187"/>
                <a:gd name="connsiteX132" fmla="*/ 937966 w 8220870"/>
                <a:gd name="connsiteY132" fmla="*/ 663148 h 6783187"/>
                <a:gd name="connsiteX133" fmla="*/ 880540 w 8220870"/>
                <a:gd name="connsiteY133" fmla="*/ 581202 h 6783187"/>
                <a:gd name="connsiteX134" fmla="*/ 959258 w 8220870"/>
                <a:gd name="connsiteY134" fmla="*/ 248262 h 6783187"/>
                <a:gd name="connsiteX135" fmla="*/ 1258001 w 8220870"/>
                <a:gd name="connsiteY135" fmla="*/ 135346 h 6783187"/>
                <a:gd name="connsiteX136" fmla="*/ 1885168 w 8220870"/>
                <a:gd name="connsiteY136" fmla="*/ 10171 h 6783187"/>
                <a:gd name="connsiteX137" fmla="*/ 1979040 w 8220870"/>
                <a:gd name="connsiteY137" fmla="*/ 6895 h 6783187"/>
                <a:gd name="connsiteX138" fmla="*/ 4277957 w 8220870"/>
                <a:gd name="connsiteY138" fmla="*/ 200 h 6783187"/>
                <a:gd name="connsiteX139" fmla="*/ 4387385 w 8220870"/>
                <a:gd name="connsiteY139" fmla="*/ 45659 h 6783187"/>
                <a:gd name="connsiteX140" fmla="*/ 4660318 w 8220870"/>
                <a:gd name="connsiteY140" fmla="*/ 276652 h 6783187"/>
                <a:gd name="connsiteX141" fmla="*/ 5170697 w 8220870"/>
                <a:gd name="connsiteY141" fmla="*/ 572169 h 6783187"/>
                <a:gd name="connsiteX142" fmla="*/ 6857338 w 8220870"/>
                <a:gd name="connsiteY142" fmla="*/ 1689714 h 6783187"/>
                <a:gd name="connsiteX143" fmla="*/ 8083927 w 8220870"/>
                <a:gd name="connsiteY143" fmla="*/ 3383452 h 6783187"/>
                <a:gd name="connsiteX144" fmla="*/ 8220716 w 8220870"/>
                <a:gd name="connsiteY144" fmla="*/ 4057075 h 6783187"/>
                <a:gd name="connsiteX145" fmla="*/ 8211038 w 8220870"/>
                <a:gd name="connsiteY145" fmla="*/ 4120953 h 6783187"/>
                <a:gd name="connsiteX146" fmla="*/ 8196197 w 8220870"/>
                <a:gd name="connsiteY146" fmla="*/ 4124825 h 6783187"/>
                <a:gd name="connsiteX147" fmla="*/ 8142643 w 8220870"/>
                <a:gd name="connsiteY147" fmla="*/ 4056430 h 6783187"/>
                <a:gd name="connsiteX148" fmla="*/ 7762601 w 8220870"/>
                <a:gd name="connsiteY148" fmla="*/ 3492496 h 6783187"/>
                <a:gd name="connsiteX149" fmla="*/ 7156081 w 8220870"/>
                <a:gd name="connsiteY149" fmla="*/ 2813065 h 6783187"/>
                <a:gd name="connsiteX150" fmla="*/ 7036068 w 8220870"/>
                <a:gd name="connsiteY150" fmla="*/ 2687245 h 6783187"/>
                <a:gd name="connsiteX151" fmla="*/ 7014130 w 8220870"/>
                <a:gd name="connsiteY151" fmla="*/ 2664661 h 6783187"/>
                <a:gd name="connsiteX152" fmla="*/ 6571500 w 8220870"/>
                <a:gd name="connsiteY152" fmla="*/ 2326559 h 6783187"/>
                <a:gd name="connsiteX153" fmla="*/ 6426968 w 8220870"/>
                <a:gd name="connsiteY153" fmla="*/ 2203319 h 6783187"/>
                <a:gd name="connsiteX154" fmla="*/ 6315987 w 8220870"/>
                <a:gd name="connsiteY154" fmla="*/ 2136215 h 6783187"/>
                <a:gd name="connsiteX155" fmla="*/ 6137257 w 8220870"/>
                <a:gd name="connsiteY155" fmla="*/ 1991683 h 6783187"/>
                <a:gd name="connsiteX156" fmla="*/ 5954656 w 8220870"/>
                <a:gd name="connsiteY156" fmla="*/ 1787144 h 6783187"/>
                <a:gd name="connsiteX157" fmla="*/ 5832708 w 8220870"/>
                <a:gd name="connsiteY157" fmla="*/ 1798113 h 6783187"/>
                <a:gd name="connsiteX158" fmla="*/ 5101012 w 8220870"/>
                <a:gd name="connsiteY158" fmla="*/ 1425813 h 6783187"/>
                <a:gd name="connsiteX159" fmla="*/ 4538368 w 8220870"/>
                <a:gd name="connsiteY159" fmla="*/ 1218694 h 6783187"/>
                <a:gd name="connsiteX160" fmla="*/ 4436422 w 8220870"/>
                <a:gd name="connsiteY160" fmla="*/ 1068354 h 6783187"/>
                <a:gd name="connsiteX161" fmla="*/ 4424162 w 8220870"/>
                <a:gd name="connsiteY161" fmla="*/ 627014 h 6783187"/>
                <a:gd name="connsiteX162" fmla="*/ 4415774 w 8220870"/>
                <a:gd name="connsiteY162" fmla="*/ 591527 h 6783187"/>
                <a:gd name="connsiteX163" fmla="*/ 4377706 w 8220870"/>
                <a:gd name="connsiteY163" fmla="*/ 526358 h 6783187"/>
                <a:gd name="connsiteX164" fmla="*/ 4309956 w 8220870"/>
                <a:gd name="connsiteY164" fmla="*/ 577331 h 6783187"/>
                <a:gd name="connsiteX165" fmla="*/ 4226882 w 8220870"/>
                <a:gd name="connsiteY165" fmla="*/ 725422 h 6783187"/>
                <a:gd name="connsiteX166" fmla="*/ 4207954 w 8220870"/>
                <a:gd name="connsiteY166" fmla="*/ 775696 h 6783187"/>
                <a:gd name="connsiteX167" fmla="*/ 3940199 w 8220870"/>
                <a:gd name="connsiteY167" fmla="*/ 779935 h 6783187"/>
                <a:gd name="connsiteX168" fmla="*/ 3975726 w 8220870"/>
                <a:gd name="connsiteY168" fmla="*/ 615400 h 6783187"/>
                <a:gd name="connsiteX169" fmla="*/ 4039603 w 8220870"/>
                <a:gd name="connsiteY169" fmla="*/ 302462 h 6783187"/>
                <a:gd name="connsiteX170" fmla="*/ 4098320 w 8220870"/>
                <a:gd name="connsiteY170" fmla="*/ 156639 h 6783187"/>
                <a:gd name="connsiteX171" fmla="*/ 4241562 w 8220870"/>
                <a:gd name="connsiteY171" fmla="*/ 10816 h 6783187"/>
                <a:gd name="connsiteX172" fmla="*/ 4277957 w 8220870"/>
                <a:gd name="connsiteY172" fmla="*/ 200 h 6783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</a:cxnLst>
              <a:rect l="l" t="t" r="r" b="b"/>
              <a:pathLst>
                <a:path w="8220870" h="6783187">
                  <a:moveTo>
                    <a:pt x="1979040" y="6895"/>
                  </a:moveTo>
                  <a:cubicBezTo>
                    <a:pt x="2073738" y="10373"/>
                    <a:pt x="2170523" y="30818"/>
                    <a:pt x="2265856" y="38562"/>
                  </a:cubicBezTo>
                  <a:cubicBezTo>
                    <a:pt x="2361996" y="46304"/>
                    <a:pt x="2458135" y="54692"/>
                    <a:pt x="2554276" y="57918"/>
                  </a:cubicBezTo>
                  <a:cubicBezTo>
                    <a:pt x="2644608" y="61144"/>
                    <a:pt x="2722681" y="88244"/>
                    <a:pt x="2784624" y="154704"/>
                  </a:cubicBezTo>
                  <a:cubicBezTo>
                    <a:pt x="2925930" y="303752"/>
                    <a:pt x="3101433" y="401827"/>
                    <a:pt x="3279518" y="499258"/>
                  </a:cubicBezTo>
                  <a:cubicBezTo>
                    <a:pt x="3368560" y="548296"/>
                    <a:pt x="3442762" y="624433"/>
                    <a:pt x="3520191" y="692828"/>
                  </a:cubicBezTo>
                  <a:cubicBezTo>
                    <a:pt x="3535030" y="705733"/>
                    <a:pt x="3538257" y="738640"/>
                    <a:pt x="3535676" y="761223"/>
                  </a:cubicBezTo>
                  <a:cubicBezTo>
                    <a:pt x="3515674" y="931564"/>
                    <a:pt x="3520836" y="1101261"/>
                    <a:pt x="3560195" y="1268377"/>
                  </a:cubicBezTo>
                  <a:cubicBezTo>
                    <a:pt x="3580843" y="1354838"/>
                    <a:pt x="3564712" y="1429040"/>
                    <a:pt x="3495026" y="1486465"/>
                  </a:cubicBezTo>
                  <a:cubicBezTo>
                    <a:pt x="3407920" y="1558086"/>
                    <a:pt x="3413082" y="1659388"/>
                    <a:pt x="3402112" y="1756173"/>
                  </a:cubicBezTo>
                  <a:cubicBezTo>
                    <a:pt x="3390499" y="1857475"/>
                    <a:pt x="3433729" y="1943936"/>
                    <a:pt x="3464701" y="2035559"/>
                  </a:cubicBezTo>
                  <a:cubicBezTo>
                    <a:pt x="3491155" y="2112987"/>
                    <a:pt x="3511802" y="2192996"/>
                    <a:pt x="3523416" y="2273650"/>
                  </a:cubicBezTo>
                  <a:cubicBezTo>
                    <a:pt x="3527933" y="2307848"/>
                    <a:pt x="3509866" y="2349142"/>
                    <a:pt x="3491155" y="2380759"/>
                  </a:cubicBezTo>
                  <a:cubicBezTo>
                    <a:pt x="3472443" y="2412375"/>
                    <a:pt x="3470507" y="2438184"/>
                    <a:pt x="3487928" y="2468511"/>
                  </a:cubicBezTo>
                  <a:cubicBezTo>
                    <a:pt x="3545999" y="2569167"/>
                    <a:pt x="3603426" y="2669823"/>
                    <a:pt x="3661497" y="2769835"/>
                  </a:cubicBezTo>
                  <a:cubicBezTo>
                    <a:pt x="3666658" y="2778867"/>
                    <a:pt x="3678918" y="2790482"/>
                    <a:pt x="3687306" y="2790482"/>
                  </a:cubicBezTo>
                  <a:cubicBezTo>
                    <a:pt x="3691500" y="2790482"/>
                    <a:pt x="3696016" y="2787256"/>
                    <a:pt x="3700372" y="2782900"/>
                  </a:cubicBezTo>
                  <a:lnTo>
                    <a:pt x="3706237" y="2775940"/>
                  </a:lnTo>
                  <a:lnTo>
                    <a:pt x="3706237" y="5335419"/>
                  </a:lnTo>
                  <a:lnTo>
                    <a:pt x="3832626" y="5005983"/>
                  </a:lnTo>
                  <a:lnTo>
                    <a:pt x="3753765" y="5241724"/>
                  </a:lnTo>
                  <a:cubicBezTo>
                    <a:pt x="3739570" y="5283019"/>
                    <a:pt x="3727956" y="5325605"/>
                    <a:pt x="3723439" y="5368834"/>
                  </a:cubicBezTo>
                  <a:cubicBezTo>
                    <a:pt x="3721503" y="5386901"/>
                    <a:pt x="3740215" y="5406903"/>
                    <a:pt x="3749249" y="5426261"/>
                  </a:cubicBezTo>
                  <a:cubicBezTo>
                    <a:pt x="3764733" y="5417873"/>
                    <a:pt x="3786672" y="5414647"/>
                    <a:pt x="3795705" y="5401742"/>
                  </a:cubicBezTo>
                  <a:cubicBezTo>
                    <a:pt x="3839581" y="5340445"/>
                    <a:pt x="3884102" y="5279147"/>
                    <a:pt x="3918945" y="5212688"/>
                  </a:cubicBezTo>
                  <a:cubicBezTo>
                    <a:pt x="3962820" y="5130098"/>
                    <a:pt x="4000889" y="5043638"/>
                    <a:pt x="4035087" y="4956530"/>
                  </a:cubicBezTo>
                  <a:cubicBezTo>
                    <a:pt x="4049281" y="4919753"/>
                    <a:pt x="4046055" y="4877167"/>
                    <a:pt x="4054443" y="4837807"/>
                  </a:cubicBezTo>
                  <a:cubicBezTo>
                    <a:pt x="4069284" y="4766832"/>
                    <a:pt x="4087350" y="4695857"/>
                    <a:pt x="4103481" y="4624881"/>
                  </a:cubicBezTo>
                  <a:cubicBezTo>
                    <a:pt x="4114450" y="4579069"/>
                    <a:pt x="4129291" y="4533903"/>
                    <a:pt x="4133162" y="4487446"/>
                  </a:cubicBezTo>
                  <a:cubicBezTo>
                    <a:pt x="4138324" y="4433892"/>
                    <a:pt x="4140905" y="4382273"/>
                    <a:pt x="4183491" y="4342269"/>
                  </a:cubicBezTo>
                  <a:cubicBezTo>
                    <a:pt x="4189943" y="4336461"/>
                    <a:pt x="4198976" y="4328719"/>
                    <a:pt x="4198976" y="4321621"/>
                  </a:cubicBezTo>
                  <a:cubicBezTo>
                    <a:pt x="4197685" y="4246774"/>
                    <a:pt x="4257693" y="4221610"/>
                    <a:pt x="4304149" y="4182251"/>
                  </a:cubicBezTo>
                  <a:cubicBezTo>
                    <a:pt x="4330603" y="4159667"/>
                    <a:pt x="4351251" y="4124825"/>
                    <a:pt x="4362220" y="4091918"/>
                  </a:cubicBezTo>
                  <a:cubicBezTo>
                    <a:pt x="4378996" y="4041590"/>
                    <a:pt x="4408677" y="4011909"/>
                    <a:pt x="4454489" y="3986745"/>
                  </a:cubicBezTo>
                  <a:cubicBezTo>
                    <a:pt x="4488041" y="3968678"/>
                    <a:pt x="4511268" y="3931900"/>
                    <a:pt x="4538368" y="3902865"/>
                  </a:cubicBezTo>
                  <a:cubicBezTo>
                    <a:pt x="4561597" y="3877700"/>
                    <a:pt x="4582891" y="3849310"/>
                    <a:pt x="4608699" y="3827372"/>
                  </a:cubicBezTo>
                  <a:cubicBezTo>
                    <a:pt x="4619668" y="3818338"/>
                    <a:pt x="4649349" y="3814467"/>
                    <a:pt x="4655156" y="3820920"/>
                  </a:cubicBezTo>
                  <a:cubicBezTo>
                    <a:pt x="4666770" y="3835760"/>
                    <a:pt x="4675158" y="3858988"/>
                    <a:pt x="4673223" y="3877700"/>
                  </a:cubicBezTo>
                  <a:cubicBezTo>
                    <a:pt x="4670641" y="3900929"/>
                    <a:pt x="4657091" y="3923511"/>
                    <a:pt x="4647414" y="3946094"/>
                  </a:cubicBezTo>
                  <a:cubicBezTo>
                    <a:pt x="4620959" y="4006747"/>
                    <a:pt x="4594504" y="4068044"/>
                    <a:pt x="4566114" y="4127405"/>
                  </a:cubicBezTo>
                  <a:cubicBezTo>
                    <a:pt x="4557081" y="4146117"/>
                    <a:pt x="4542885" y="4162894"/>
                    <a:pt x="4528045" y="4177089"/>
                  </a:cubicBezTo>
                  <a:cubicBezTo>
                    <a:pt x="4452553" y="4247419"/>
                    <a:pt x="4395772" y="4325492"/>
                    <a:pt x="4397062" y="4435827"/>
                  </a:cubicBezTo>
                  <a:cubicBezTo>
                    <a:pt x="4397062" y="4459701"/>
                    <a:pt x="4374480" y="4484865"/>
                    <a:pt x="4360285" y="4508094"/>
                  </a:cubicBezTo>
                  <a:cubicBezTo>
                    <a:pt x="4331249" y="4557776"/>
                    <a:pt x="4297697" y="4604878"/>
                    <a:pt x="4271887" y="4655852"/>
                  </a:cubicBezTo>
                  <a:cubicBezTo>
                    <a:pt x="4260918" y="4677790"/>
                    <a:pt x="4264790" y="4707471"/>
                    <a:pt x="4261564" y="4733925"/>
                  </a:cubicBezTo>
                  <a:cubicBezTo>
                    <a:pt x="4267370" y="4735861"/>
                    <a:pt x="4273178" y="4738442"/>
                    <a:pt x="4278985" y="4741023"/>
                  </a:cubicBezTo>
                  <a:cubicBezTo>
                    <a:pt x="4306085" y="4710051"/>
                    <a:pt x="4338347" y="4682307"/>
                    <a:pt x="4360285" y="4648109"/>
                  </a:cubicBezTo>
                  <a:cubicBezTo>
                    <a:pt x="4426098" y="4544872"/>
                    <a:pt x="4488041" y="4438409"/>
                    <a:pt x="4553209" y="4335171"/>
                  </a:cubicBezTo>
                  <a:cubicBezTo>
                    <a:pt x="4562887" y="4320330"/>
                    <a:pt x="4584826" y="4313878"/>
                    <a:pt x="4600312" y="4302264"/>
                  </a:cubicBezTo>
                  <a:cubicBezTo>
                    <a:pt x="4616443" y="4290005"/>
                    <a:pt x="4644187" y="4276455"/>
                    <a:pt x="4644187" y="4263550"/>
                  </a:cubicBezTo>
                  <a:cubicBezTo>
                    <a:pt x="4643541" y="4206124"/>
                    <a:pt x="4679030" y="4177734"/>
                    <a:pt x="4719679" y="4151280"/>
                  </a:cubicBezTo>
                  <a:cubicBezTo>
                    <a:pt x="4779687" y="4112565"/>
                    <a:pt x="4844855" y="4068690"/>
                    <a:pt x="4852597" y="3995778"/>
                  </a:cubicBezTo>
                  <a:cubicBezTo>
                    <a:pt x="4864857" y="3882217"/>
                    <a:pt x="4960997" y="3846084"/>
                    <a:pt x="5024875" y="3780270"/>
                  </a:cubicBezTo>
                  <a:cubicBezTo>
                    <a:pt x="5053910" y="3750590"/>
                    <a:pt x="5088108" y="3726071"/>
                    <a:pt x="5113272" y="3693809"/>
                  </a:cubicBezTo>
                  <a:cubicBezTo>
                    <a:pt x="5152631" y="3642190"/>
                    <a:pt x="5188119" y="3589926"/>
                    <a:pt x="5262321" y="3582184"/>
                  </a:cubicBezTo>
                  <a:cubicBezTo>
                    <a:pt x="5282968" y="3580248"/>
                    <a:pt x="5301680" y="3551213"/>
                    <a:pt x="5319747" y="3532500"/>
                  </a:cubicBezTo>
                  <a:cubicBezTo>
                    <a:pt x="5339749" y="3512498"/>
                    <a:pt x="5353944" y="3486689"/>
                    <a:pt x="5375882" y="3470558"/>
                  </a:cubicBezTo>
                  <a:cubicBezTo>
                    <a:pt x="5406853" y="3447975"/>
                    <a:pt x="5430081" y="3462815"/>
                    <a:pt x="5430081" y="3500884"/>
                  </a:cubicBezTo>
                  <a:cubicBezTo>
                    <a:pt x="5430081" y="3507982"/>
                    <a:pt x="5429437" y="3515079"/>
                    <a:pt x="5426855" y="3521531"/>
                  </a:cubicBezTo>
                  <a:cubicBezTo>
                    <a:pt x="5379753" y="3635092"/>
                    <a:pt x="5344266" y="3753170"/>
                    <a:pt x="5254578" y="3848020"/>
                  </a:cubicBezTo>
                  <a:cubicBezTo>
                    <a:pt x="5148760" y="3959645"/>
                    <a:pt x="5054556" y="4082240"/>
                    <a:pt x="4960997" y="4204834"/>
                  </a:cubicBezTo>
                  <a:cubicBezTo>
                    <a:pt x="4929381" y="4245484"/>
                    <a:pt x="4913895" y="4299684"/>
                    <a:pt x="4891312" y="4347430"/>
                  </a:cubicBezTo>
                  <a:cubicBezTo>
                    <a:pt x="4895828" y="4350657"/>
                    <a:pt x="4900991" y="4354528"/>
                    <a:pt x="4906152" y="4357755"/>
                  </a:cubicBezTo>
                  <a:cubicBezTo>
                    <a:pt x="4917766" y="4349365"/>
                    <a:pt x="4932606" y="4342913"/>
                    <a:pt x="4940995" y="4331945"/>
                  </a:cubicBezTo>
                  <a:cubicBezTo>
                    <a:pt x="4995839" y="4257743"/>
                    <a:pt x="5048749" y="4181605"/>
                    <a:pt x="5104239" y="4107403"/>
                  </a:cubicBezTo>
                  <a:cubicBezTo>
                    <a:pt x="5121014" y="4085465"/>
                    <a:pt x="5141017" y="4065463"/>
                    <a:pt x="5161020" y="4046751"/>
                  </a:cubicBezTo>
                  <a:cubicBezTo>
                    <a:pt x="5191991" y="4018361"/>
                    <a:pt x="5228124" y="3994488"/>
                    <a:pt x="5255868" y="3963517"/>
                  </a:cubicBezTo>
                  <a:cubicBezTo>
                    <a:pt x="5353944" y="3853182"/>
                    <a:pt x="5447503" y="3740265"/>
                    <a:pt x="5546224" y="3630576"/>
                  </a:cubicBezTo>
                  <a:cubicBezTo>
                    <a:pt x="5569452" y="3605411"/>
                    <a:pt x="5604295" y="3591217"/>
                    <a:pt x="5633330" y="3571859"/>
                  </a:cubicBezTo>
                  <a:cubicBezTo>
                    <a:pt x="5633975" y="3605411"/>
                    <a:pt x="5643008" y="3642190"/>
                    <a:pt x="5633330" y="3673161"/>
                  </a:cubicBezTo>
                  <a:cubicBezTo>
                    <a:pt x="5617845" y="3724134"/>
                    <a:pt x="5585583" y="3770592"/>
                    <a:pt x="5568162" y="3821565"/>
                  </a:cubicBezTo>
                  <a:cubicBezTo>
                    <a:pt x="5535900" y="3913188"/>
                    <a:pt x="5466214" y="3979647"/>
                    <a:pt x="5417177" y="4059011"/>
                  </a:cubicBezTo>
                  <a:cubicBezTo>
                    <a:pt x="5374591" y="4128051"/>
                    <a:pt x="5352654" y="4209996"/>
                    <a:pt x="5321683" y="4286133"/>
                  </a:cubicBezTo>
                  <a:cubicBezTo>
                    <a:pt x="5328135" y="4290005"/>
                    <a:pt x="5333941" y="4293876"/>
                    <a:pt x="5339749" y="4297748"/>
                  </a:cubicBezTo>
                  <a:cubicBezTo>
                    <a:pt x="5399756" y="4217094"/>
                    <a:pt x="5459118" y="4135794"/>
                    <a:pt x="5520414" y="4055784"/>
                  </a:cubicBezTo>
                  <a:cubicBezTo>
                    <a:pt x="5586228" y="3969969"/>
                    <a:pt x="5654622" y="3884798"/>
                    <a:pt x="5723018" y="3800272"/>
                  </a:cubicBezTo>
                  <a:cubicBezTo>
                    <a:pt x="5733341" y="3788013"/>
                    <a:pt x="5750118" y="3780270"/>
                    <a:pt x="5764958" y="3769301"/>
                  </a:cubicBezTo>
                  <a:cubicBezTo>
                    <a:pt x="5792703" y="3857053"/>
                    <a:pt x="5744310" y="3993842"/>
                    <a:pt x="5675270" y="4042880"/>
                  </a:cubicBezTo>
                  <a:cubicBezTo>
                    <a:pt x="5661720" y="4051913"/>
                    <a:pt x="5656558" y="4073851"/>
                    <a:pt x="5649461" y="4090627"/>
                  </a:cubicBezTo>
                  <a:cubicBezTo>
                    <a:pt x="5633330" y="4126115"/>
                    <a:pt x="5622361" y="4164829"/>
                    <a:pt x="5603004" y="4198382"/>
                  </a:cubicBezTo>
                  <a:cubicBezTo>
                    <a:pt x="5562999" y="4270002"/>
                    <a:pt x="5520414" y="4340333"/>
                    <a:pt x="5475248" y="4408727"/>
                  </a:cubicBezTo>
                  <a:cubicBezTo>
                    <a:pt x="5450084" y="4447442"/>
                    <a:pt x="5423629" y="4488092"/>
                    <a:pt x="5388141" y="4516482"/>
                  </a:cubicBezTo>
                  <a:cubicBezTo>
                    <a:pt x="5315230" y="4575198"/>
                    <a:pt x="5244254" y="4631333"/>
                    <a:pt x="5201024" y="4719085"/>
                  </a:cubicBezTo>
                  <a:cubicBezTo>
                    <a:pt x="5181022" y="4759090"/>
                    <a:pt x="5139726" y="4788770"/>
                    <a:pt x="5108110" y="4822967"/>
                  </a:cubicBezTo>
                  <a:cubicBezTo>
                    <a:pt x="5111981" y="4826194"/>
                    <a:pt x="5115208" y="4830065"/>
                    <a:pt x="5118434" y="4833936"/>
                  </a:cubicBezTo>
                  <a:cubicBezTo>
                    <a:pt x="5160374" y="4794577"/>
                    <a:pt x="5202314" y="4754573"/>
                    <a:pt x="5244899" y="4715859"/>
                  </a:cubicBezTo>
                  <a:cubicBezTo>
                    <a:pt x="5278452" y="4686178"/>
                    <a:pt x="5313295" y="4657788"/>
                    <a:pt x="5347491" y="4629397"/>
                  </a:cubicBezTo>
                  <a:cubicBezTo>
                    <a:pt x="5353944" y="4624236"/>
                    <a:pt x="5364268" y="4621655"/>
                    <a:pt x="5368785" y="4615202"/>
                  </a:cubicBezTo>
                  <a:cubicBezTo>
                    <a:pt x="5423629" y="4535194"/>
                    <a:pt x="5471377" y="4450023"/>
                    <a:pt x="5532674" y="4375821"/>
                  </a:cubicBezTo>
                  <a:cubicBezTo>
                    <a:pt x="5604295" y="4289359"/>
                    <a:pt x="5687530" y="4212577"/>
                    <a:pt x="5766248" y="4131277"/>
                  </a:cubicBezTo>
                  <a:cubicBezTo>
                    <a:pt x="5797864" y="4228063"/>
                    <a:pt x="5761731" y="4347430"/>
                    <a:pt x="5681722" y="4412599"/>
                  </a:cubicBezTo>
                  <a:cubicBezTo>
                    <a:pt x="5676560" y="4416471"/>
                    <a:pt x="5672045" y="4422278"/>
                    <a:pt x="5668173" y="4428084"/>
                  </a:cubicBezTo>
                  <a:cubicBezTo>
                    <a:pt x="5607520" y="4513255"/>
                    <a:pt x="5538481" y="4594555"/>
                    <a:pt x="5487508" y="4685532"/>
                  </a:cubicBezTo>
                  <a:cubicBezTo>
                    <a:pt x="5412016" y="4821032"/>
                    <a:pt x="5283614" y="4901040"/>
                    <a:pt x="5177795" y="5002988"/>
                  </a:cubicBezTo>
                  <a:cubicBezTo>
                    <a:pt x="5112626" y="5066221"/>
                    <a:pt x="5022939" y="5103644"/>
                    <a:pt x="4947447" y="5157198"/>
                  </a:cubicBezTo>
                  <a:cubicBezTo>
                    <a:pt x="4894537" y="5195267"/>
                    <a:pt x="4843564" y="5236561"/>
                    <a:pt x="4799689" y="5284309"/>
                  </a:cubicBezTo>
                  <a:cubicBezTo>
                    <a:pt x="4766136" y="5321732"/>
                    <a:pt x="4727422" y="5331411"/>
                    <a:pt x="4683547" y="5331411"/>
                  </a:cubicBezTo>
                  <a:cubicBezTo>
                    <a:pt x="4644187" y="5332057"/>
                    <a:pt x="4621604" y="5344316"/>
                    <a:pt x="4603537" y="5383676"/>
                  </a:cubicBezTo>
                  <a:cubicBezTo>
                    <a:pt x="4591923" y="5408840"/>
                    <a:pt x="4557081" y="5426906"/>
                    <a:pt x="4528691" y="5439811"/>
                  </a:cubicBezTo>
                  <a:cubicBezTo>
                    <a:pt x="4493848" y="5455942"/>
                    <a:pt x="4454489" y="5461749"/>
                    <a:pt x="4419001" y="5475944"/>
                  </a:cubicBezTo>
                  <a:cubicBezTo>
                    <a:pt x="4386093" y="5489494"/>
                    <a:pt x="4375770" y="5512076"/>
                    <a:pt x="4395127" y="5547565"/>
                  </a:cubicBezTo>
                  <a:cubicBezTo>
                    <a:pt x="4429970" y="5612088"/>
                    <a:pt x="4419646" y="5644349"/>
                    <a:pt x="4348025" y="5646930"/>
                  </a:cubicBezTo>
                  <a:cubicBezTo>
                    <a:pt x="4189943" y="5652738"/>
                    <a:pt x="4073801" y="5743715"/>
                    <a:pt x="3949916" y="5823080"/>
                  </a:cubicBezTo>
                  <a:cubicBezTo>
                    <a:pt x="3858293" y="5881795"/>
                    <a:pt x="3820224" y="5963740"/>
                    <a:pt x="3815707" y="6069559"/>
                  </a:cubicBezTo>
                  <a:cubicBezTo>
                    <a:pt x="3805383" y="6314747"/>
                    <a:pt x="3749893" y="6548322"/>
                    <a:pt x="3627944" y="6767056"/>
                  </a:cubicBezTo>
                  <a:cubicBezTo>
                    <a:pt x="3625363" y="6760603"/>
                    <a:pt x="3622783" y="6754797"/>
                    <a:pt x="3622137" y="6753505"/>
                  </a:cubicBezTo>
                  <a:cubicBezTo>
                    <a:pt x="3601490" y="6761894"/>
                    <a:pt x="3582132" y="6776088"/>
                    <a:pt x="3562776" y="6776088"/>
                  </a:cubicBezTo>
                  <a:cubicBezTo>
                    <a:pt x="2689774" y="6779315"/>
                    <a:pt x="1816774" y="6781251"/>
                    <a:pt x="943772" y="6783187"/>
                  </a:cubicBezTo>
                  <a:cubicBezTo>
                    <a:pt x="935385" y="6783187"/>
                    <a:pt x="926351" y="6781896"/>
                    <a:pt x="912156" y="6780605"/>
                  </a:cubicBezTo>
                  <a:cubicBezTo>
                    <a:pt x="894735" y="6633492"/>
                    <a:pt x="792788" y="6536062"/>
                    <a:pt x="702455" y="6432180"/>
                  </a:cubicBezTo>
                  <a:cubicBezTo>
                    <a:pt x="686324" y="6414113"/>
                    <a:pt x="666322" y="6397982"/>
                    <a:pt x="645674" y="6385077"/>
                  </a:cubicBezTo>
                  <a:cubicBezTo>
                    <a:pt x="604380" y="6358623"/>
                    <a:pt x="565666" y="6356687"/>
                    <a:pt x="526307" y="6394111"/>
                  </a:cubicBezTo>
                  <a:cubicBezTo>
                    <a:pt x="486302" y="6432825"/>
                    <a:pt x="473397" y="6428953"/>
                    <a:pt x="452105" y="6377335"/>
                  </a:cubicBezTo>
                  <a:cubicBezTo>
                    <a:pt x="440491" y="6348299"/>
                    <a:pt x="427586" y="6317974"/>
                    <a:pt x="425005" y="6287003"/>
                  </a:cubicBezTo>
                  <a:cubicBezTo>
                    <a:pt x="403067" y="6049556"/>
                    <a:pt x="295958" y="5845017"/>
                    <a:pt x="175945" y="5645640"/>
                  </a:cubicBezTo>
                  <a:cubicBezTo>
                    <a:pt x="148845" y="5600474"/>
                    <a:pt x="123035" y="5554017"/>
                    <a:pt x="94000" y="5510141"/>
                  </a:cubicBezTo>
                  <a:cubicBezTo>
                    <a:pt x="-14399" y="5347542"/>
                    <a:pt x="-18270" y="5170103"/>
                    <a:pt x="28186" y="4989438"/>
                  </a:cubicBezTo>
                  <a:cubicBezTo>
                    <a:pt x="60448" y="4866198"/>
                    <a:pt x="103678" y="4744894"/>
                    <a:pt x="141747" y="4622945"/>
                  </a:cubicBezTo>
                  <a:cubicBezTo>
                    <a:pt x="155943" y="4579069"/>
                    <a:pt x="155297" y="4539065"/>
                    <a:pt x="141747" y="4491317"/>
                  </a:cubicBezTo>
                  <a:cubicBezTo>
                    <a:pt x="117228" y="4406147"/>
                    <a:pt x="107550" y="4315814"/>
                    <a:pt x="97872" y="4227417"/>
                  </a:cubicBezTo>
                  <a:cubicBezTo>
                    <a:pt x="73353" y="4008682"/>
                    <a:pt x="59157" y="3789303"/>
                    <a:pt x="86257" y="3569924"/>
                  </a:cubicBezTo>
                  <a:cubicBezTo>
                    <a:pt x="94645" y="3499594"/>
                    <a:pt x="111422" y="3427973"/>
                    <a:pt x="138521" y="3362159"/>
                  </a:cubicBezTo>
                  <a:cubicBezTo>
                    <a:pt x="180462" y="3259567"/>
                    <a:pt x="223692" y="3160200"/>
                    <a:pt x="228854" y="3046640"/>
                  </a:cubicBezTo>
                  <a:cubicBezTo>
                    <a:pt x="232080" y="2967277"/>
                    <a:pt x="280472" y="2911140"/>
                    <a:pt x="344995" y="2867910"/>
                  </a:cubicBezTo>
                  <a:cubicBezTo>
                    <a:pt x="363708" y="2855005"/>
                    <a:pt x="383710" y="2843392"/>
                    <a:pt x="402422" y="2830486"/>
                  </a:cubicBezTo>
                  <a:cubicBezTo>
                    <a:pt x="468881" y="2784030"/>
                    <a:pt x="475333" y="2765317"/>
                    <a:pt x="441781" y="2691117"/>
                  </a:cubicBezTo>
                  <a:cubicBezTo>
                    <a:pt x="415972" y="2633690"/>
                    <a:pt x="423714" y="2580781"/>
                    <a:pt x="446943" y="2524646"/>
                  </a:cubicBezTo>
                  <a:cubicBezTo>
                    <a:pt x="486947" y="2426571"/>
                    <a:pt x="523726" y="2326559"/>
                    <a:pt x="561795" y="2227194"/>
                  </a:cubicBezTo>
                  <a:cubicBezTo>
                    <a:pt x="565020" y="2218806"/>
                    <a:pt x="568247" y="2209772"/>
                    <a:pt x="567601" y="2201384"/>
                  </a:cubicBezTo>
                  <a:cubicBezTo>
                    <a:pt x="561149" y="2040721"/>
                    <a:pt x="654063" y="1924579"/>
                    <a:pt x="745686" y="1808437"/>
                  </a:cubicBezTo>
                  <a:cubicBezTo>
                    <a:pt x="807628" y="1730363"/>
                    <a:pt x="877314" y="1656807"/>
                    <a:pt x="934739" y="1575508"/>
                  </a:cubicBezTo>
                  <a:cubicBezTo>
                    <a:pt x="1059270" y="1398714"/>
                    <a:pt x="1121212" y="1203208"/>
                    <a:pt x="1087660" y="984473"/>
                  </a:cubicBezTo>
                  <a:cubicBezTo>
                    <a:pt x="1068948" y="863169"/>
                    <a:pt x="1007651" y="761223"/>
                    <a:pt x="937966" y="663148"/>
                  </a:cubicBezTo>
                  <a:cubicBezTo>
                    <a:pt x="918608" y="636048"/>
                    <a:pt x="898606" y="608948"/>
                    <a:pt x="880540" y="581202"/>
                  </a:cubicBezTo>
                  <a:cubicBezTo>
                    <a:pt x="794078" y="447639"/>
                    <a:pt x="817952" y="323110"/>
                    <a:pt x="959258" y="248262"/>
                  </a:cubicBezTo>
                  <a:cubicBezTo>
                    <a:pt x="1052818" y="199225"/>
                    <a:pt x="1155409" y="160510"/>
                    <a:pt x="1258001" y="135346"/>
                  </a:cubicBezTo>
                  <a:cubicBezTo>
                    <a:pt x="1465122" y="85018"/>
                    <a:pt x="1674177" y="35335"/>
                    <a:pt x="1885168" y="10171"/>
                  </a:cubicBezTo>
                  <a:cubicBezTo>
                    <a:pt x="1916139" y="6461"/>
                    <a:pt x="1947473" y="5735"/>
                    <a:pt x="1979040" y="6895"/>
                  </a:cubicBezTo>
                  <a:close/>
                  <a:moveTo>
                    <a:pt x="4277957" y="200"/>
                  </a:moveTo>
                  <a:cubicBezTo>
                    <a:pt x="4315521" y="-2249"/>
                    <a:pt x="4355445" y="18075"/>
                    <a:pt x="4387385" y="45659"/>
                  </a:cubicBezTo>
                  <a:cubicBezTo>
                    <a:pt x="4477717" y="123087"/>
                    <a:pt x="4560952" y="212129"/>
                    <a:pt x="4660318" y="276652"/>
                  </a:cubicBezTo>
                  <a:cubicBezTo>
                    <a:pt x="4824853" y="383116"/>
                    <a:pt x="5001647" y="471513"/>
                    <a:pt x="5170697" y="572169"/>
                  </a:cubicBezTo>
                  <a:cubicBezTo>
                    <a:pt x="5750762" y="918015"/>
                    <a:pt x="6327601" y="1269021"/>
                    <a:pt x="6857338" y="1689714"/>
                  </a:cubicBezTo>
                  <a:cubicBezTo>
                    <a:pt x="7422563" y="2138796"/>
                    <a:pt x="7843255" y="2697569"/>
                    <a:pt x="8083927" y="3383452"/>
                  </a:cubicBezTo>
                  <a:cubicBezTo>
                    <a:pt x="8160709" y="3600894"/>
                    <a:pt x="8207166" y="3826082"/>
                    <a:pt x="8220716" y="4057075"/>
                  </a:cubicBezTo>
                  <a:cubicBezTo>
                    <a:pt x="8222007" y="4077723"/>
                    <a:pt x="8214909" y="4099015"/>
                    <a:pt x="8211038" y="4120953"/>
                  </a:cubicBezTo>
                  <a:cubicBezTo>
                    <a:pt x="8205876" y="4122244"/>
                    <a:pt x="8201360" y="4123534"/>
                    <a:pt x="8196197" y="4124825"/>
                  </a:cubicBezTo>
                  <a:cubicBezTo>
                    <a:pt x="8178131" y="4102242"/>
                    <a:pt x="8158774" y="4080303"/>
                    <a:pt x="8142643" y="4056430"/>
                  </a:cubicBezTo>
                  <a:cubicBezTo>
                    <a:pt x="8016178" y="3868667"/>
                    <a:pt x="7891647" y="3678969"/>
                    <a:pt x="7762601" y="3492496"/>
                  </a:cubicBezTo>
                  <a:cubicBezTo>
                    <a:pt x="7589033" y="3241500"/>
                    <a:pt x="7378687" y="3021475"/>
                    <a:pt x="7156081" y="2813065"/>
                  </a:cubicBezTo>
                  <a:cubicBezTo>
                    <a:pt x="7114141" y="2773061"/>
                    <a:pt x="7076072" y="2729185"/>
                    <a:pt x="7036068" y="2687245"/>
                  </a:cubicBezTo>
                  <a:cubicBezTo>
                    <a:pt x="7028971" y="2679502"/>
                    <a:pt x="7023164" y="2669178"/>
                    <a:pt x="7014130" y="2664661"/>
                  </a:cubicBezTo>
                  <a:cubicBezTo>
                    <a:pt x="6845079" y="2580136"/>
                    <a:pt x="6717322" y="2441411"/>
                    <a:pt x="6571500" y="2326559"/>
                  </a:cubicBezTo>
                  <a:cubicBezTo>
                    <a:pt x="6521172" y="2287846"/>
                    <a:pt x="6477295" y="2242034"/>
                    <a:pt x="6426968" y="2203319"/>
                  </a:cubicBezTo>
                  <a:cubicBezTo>
                    <a:pt x="6392770" y="2176865"/>
                    <a:pt x="6353410" y="2157508"/>
                    <a:pt x="6315987" y="2136215"/>
                  </a:cubicBezTo>
                  <a:cubicBezTo>
                    <a:pt x="6248237" y="2098146"/>
                    <a:pt x="6179843" y="2069111"/>
                    <a:pt x="6137257" y="1991683"/>
                  </a:cubicBezTo>
                  <a:cubicBezTo>
                    <a:pt x="6095318" y="1913610"/>
                    <a:pt x="6029504" y="1847796"/>
                    <a:pt x="5954656" y="1787144"/>
                  </a:cubicBezTo>
                  <a:cubicBezTo>
                    <a:pt x="5920459" y="1851022"/>
                    <a:pt x="5875938" y="1820696"/>
                    <a:pt x="5832708" y="1798113"/>
                  </a:cubicBezTo>
                  <a:cubicBezTo>
                    <a:pt x="5589454" y="1672938"/>
                    <a:pt x="5349427" y="1539375"/>
                    <a:pt x="5101012" y="1425813"/>
                  </a:cubicBezTo>
                  <a:cubicBezTo>
                    <a:pt x="4919702" y="1342579"/>
                    <a:pt x="4727422" y="1282571"/>
                    <a:pt x="4538368" y="1218694"/>
                  </a:cubicBezTo>
                  <a:cubicBezTo>
                    <a:pt x="4429325" y="1181915"/>
                    <a:pt x="4433841" y="1187723"/>
                    <a:pt x="4436422" y="1068354"/>
                  </a:cubicBezTo>
                  <a:cubicBezTo>
                    <a:pt x="4439648" y="921241"/>
                    <a:pt x="4429325" y="774127"/>
                    <a:pt x="4424162" y="627014"/>
                  </a:cubicBezTo>
                  <a:cubicBezTo>
                    <a:pt x="4423518" y="615400"/>
                    <a:pt x="4420936" y="601850"/>
                    <a:pt x="4415774" y="591527"/>
                  </a:cubicBezTo>
                  <a:cubicBezTo>
                    <a:pt x="4404160" y="568943"/>
                    <a:pt x="4390610" y="547650"/>
                    <a:pt x="4377706" y="526358"/>
                  </a:cubicBezTo>
                  <a:cubicBezTo>
                    <a:pt x="4354477" y="543134"/>
                    <a:pt x="4324797" y="555393"/>
                    <a:pt x="4309956" y="577331"/>
                  </a:cubicBezTo>
                  <a:cubicBezTo>
                    <a:pt x="4277533" y="625079"/>
                    <a:pt x="4250191" y="674560"/>
                    <a:pt x="4226882" y="725422"/>
                  </a:cubicBezTo>
                  <a:lnTo>
                    <a:pt x="4207954" y="775696"/>
                  </a:lnTo>
                  <a:lnTo>
                    <a:pt x="3940199" y="779935"/>
                  </a:lnTo>
                  <a:lnTo>
                    <a:pt x="3975726" y="615400"/>
                  </a:lnTo>
                  <a:cubicBezTo>
                    <a:pt x="3997018" y="510872"/>
                    <a:pt x="4014439" y="405700"/>
                    <a:pt x="4039603" y="302462"/>
                  </a:cubicBezTo>
                  <a:cubicBezTo>
                    <a:pt x="4051862" y="252133"/>
                    <a:pt x="4080253" y="206322"/>
                    <a:pt x="4098320" y="156639"/>
                  </a:cubicBezTo>
                  <a:cubicBezTo>
                    <a:pt x="4124128" y="85664"/>
                    <a:pt x="4182845" y="43078"/>
                    <a:pt x="4241562" y="10816"/>
                  </a:cubicBezTo>
                  <a:cubicBezTo>
                    <a:pt x="4253176" y="4364"/>
                    <a:pt x="4265435" y="1017"/>
                    <a:pt x="4277957" y="200"/>
                  </a:cubicBezTo>
                  <a:close/>
                </a:path>
              </a:pathLst>
            </a:custGeom>
            <a:solidFill>
              <a:srgbClr val="000000"/>
            </a:solidFill>
            <a:ln w="65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4EE0BCDA-588A-4965-9876-491B9A4334EB}"/>
                </a:ext>
              </a:extLst>
            </p:cNvPr>
            <p:cNvSpPr/>
            <p:nvPr/>
          </p:nvSpPr>
          <p:spPr>
            <a:xfrm>
              <a:off x="2124354" y="258976"/>
              <a:ext cx="6033775" cy="5580621"/>
            </a:xfrm>
            <a:custGeom>
              <a:avLst/>
              <a:gdLst>
                <a:gd name="connsiteX0" fmla="*/ 1932187 w 6033775"/>
                <a:gd name="connsiteY0" fmla="*/ 5168074 h 5580621"/>
                <a:gd name="connsiteX1" fmla="*/ 1986225 w 6033775"/>
                <a:gd name="connsiteY1" fmla="*/ 5206386 h 5580621"/>
                <a:gd name="connsiteX2" fmla="*/ 2154631 w 6033775"/>
                <a:gd name="connsiteY2" fmla="*/ 5355434 h 5580621"/>
                <a:gd name="connsiteX3" fmla="*/ 2239157 w 6033775"/>
                <a:gd name="connsiteY3" fmla="*/ 5421894 h 5580621"/>
                <a:gd name="connsiteX4" fmla="*/ 2232059 w 6033775"/>
                <a:gd name="connsiteY4" fmla="*/ 5436088 h 5580621"/>
                <a:gd name="connsiteX5" fmla="*/ 2183666 w 6033775"/>
                <a:gd name="connsiteY5" fmla="*/ 5419957 h 5580621"/>
                <a:gd name="connsiteX6" fmla="*/ 1967513 w 6033775"/>
                <a:gd name="connsiteY6" fmla="*/ 5416731 h 5580621"/>
                <a:gd name="connsiteX7" fmla="*/ 1799107 w 6033775"/>
                <a:gd name="connsiteY7" fmla="*/ 5534164 h 5580621"/>
                <a:gd name="connsiteX8" fmla="*/ 1719098 w 6033775"/>
                <a:gd name="connsiteY8" fmla="*/ 5580621 h 5580621"/>
                <a:gd name="connsiteX9" fmla="*/ 1707484 w 6033775"/>
                <a:gd name="connsiteY9" fmla="*/ 5569652 h 5580621"/>
                <a:gd name="connsiteX10" fmla="*/ 1813947 w 6033775"/>
                <a:gd name="connsiteY10" fmla="*/ 5423184 h 5580621"/>
                <a:gd name="connsiteX11" fmla="*/ 1806204 w 6033775"/>
                <a:gd name="connsiteY11" fmla="*/ 5414796 h 5580621"/>
                <a:gd name="connsiteX12" fmla="*/ 1667479 w 6033775"/>
                <a:gd name="connsiteY12" fmla="*/ 5514807 h 5580621"/>
                <a:gd name="connsiteX13" fmla="*/ 1655865 w 6033775"/>
                <a:gd name="connsiteY13" fmla="*/ 5504483 h 5580621"/>
                <a:gd name="connsiteX14" fmla="*/ 1664253 w 6033775"/>
                <a:gd name="connsiteY14" fmla="*/ 5473512 h 5580621"/>
                <a:gd name="connsiteX15" fmla="*/ 1837176 w 6033775"/>
                <a:gd name="connsiteY15" fmla="*/ 5241873 h 5580621"/>
                <a:gd name="connsiteX16" fmla="*/ 1875244 w 6033775"/>
                <a:gd name="connsiteY16" fmla="*/ 5197996 h 5580621"/>
                <a:gd name="connsiteX17" fmla="*/ 1932187 w 6033775"/>
                <a:gd name="connsiteY17" fmla="*/ 5168074 h 5580621"/>
                <a:gd name="connsiteX18" fmla="*/ 2221736 w 6033775"/>
                <a:gd name="connsiteY18" fmla="*/ 5114117 h 5580621"/>
                <a:gd name="connsiteX19" fmla="*/ 2245610 w 6033775"/>
                <a:gd name="connsiteY19" fmla="*/ 5184448 h 5580621"/>
                <a:gd name="connsiteX20" fmla="*/ 2297874 w 6033775"/>
                <a:gd name="connsiteY20" fmla="*/ 5232841 h 5580621"/>
                <a:gd name="connsiteX21" fmla="*/ 2168826 w 6033775"/>
                <a:gd name="connsiteY21" fmla="*/ 5231550 h 5580621"/>
                <a:gd name="connsiteX22" fmla="*/ 2161084 w 6033775"/>
                <a:gd name="connsiteY22" fmla="*/ 5171544 h 5580621"/>
                <a:gd name="connsiteX23" fmla="*/ 2221736 w 6033775"/>
                <a:gd name="connsiteY23" fmla="*/ 5114117 h 5580621"/>
                <a:gd name="connsiteX24" fmla="*/ 1878471 w 6033775"/>
                <a:gd name="connsiteY24" fmla="*/ 4930870 h 5580621"/>
                <a:gd name="connsiteX25" fmla="*/ 1890731 w 6033775"/>
                <a:gd name="connsiteY25" fmla="*/ 5118633 h 5580621"/>
                <a:gd name="connsiteX26" fmla="*/ 1761038 w 6033775"/>
                <a:gd name="connsiteY26" fmla="*/ 5262520 h 5580621"/>
                <a:gd name="connsiteX27" fmla="*/ 1648122 w 6033775"/>
                <a:gd name="connsiteY27" fmla="*/ 5363822 h 5580621"/>
                <a:gd name="connsiteX28" fmla="*/ 1633282 w 6033775"/>
                <a:gd name="connsiteY28" fmla="*/ 5350272 h 5580621"/>
                <a:gd name="connsiteX29" fmla="*/ 1878471 w 6033775"/>
                <a:gd name="connsiteY29" fmla="*/ 4930870 h 5580621"/>
                <a:gd name="connsiteX30" fmla="*/ 2047522 w 6033775"/>
                <a:gd name="connsiteY30" fmla="*/ 4787628 h 5580621"/>
                <a:gd name="connsiteX31" fmla="*/ 2043005 w 6033775"/>
                <a:gd name="connsiteY31" fmla="*/ 4854732 h 5580621"/>
                <a:gd name="connsiteX32" fmla="*/ 2120433 w 6033775"/>
                <a:gd name="connsiteY32" fmla="*/ 4937967 h 5580621"/>
                <a:gd name="connsiteX33" fmla="*/ 2277225 w 6033775"/>
                <a:gd name="connsiteY33" fmla="*/ 4922482 h 5580621"/>
                <a:gd name="connsiteX34" fmla="*/ 2366913 w 6033775"/>
                <a:gd name="connsiteY34" fmla="*/ 4942484 h 5580621"/>
                <a:gd name="connsiteX35" fmla="*/ 2259159 w 6033775"/>
                <a:gd name="connsiteY35" fmla="*/ 5018622 h 5580621"/>
                <a:gd name="connsiteX36" fmla="*/ 2151405 w 6033775"/>
                <a:gd name="connsiteY36" fmla="*/ 5003136 h 5580621"/>
                <a:gd name="connsiteX37" fmla="*/ 2133983 w 6033775"/>
                <a:gd name="connsiteY37" fmla="*/ 4987651 h 5580621"/>
                <a:gd name="connsiteX38" fmla="*/ 2132047 w 6033775"/>
                <a:gd name="connsiteY38" fmla="*/ 5127021 h 5580621"/>
                <a:gd name="connsiteX39" fmla="*/ 2082364 w 6033775"/>
                <a:gd name="connsiteY39" fmla="*/ 5198642 h 5580621"/>
                <a:gd name="connsiteX40" fmla="*/ 2023003 w 6033775"/>
                <a:gd name="connsiteY40" fmla="*/ 5138636 h 5580621"/>
                <a:gd name="connsiteX41" fmla="*/ 1995258 w 6033775"/>
                <a:gd name="connsiteY41" fmla="*/ 5048948 h 5580621"/>
                <a:gd name="connsiteX42" fmla="*/ 1946220 w 6033775"/>
                <a:gd name="connsiteY42" fmla="*/ 4906351 h 5580621"/>
                <a:gd name="connsiteX43" fmla="*/ 1995903 w 6033775"/>
                <a:gd name="connsiteY43" fmla="*/ 4796017 h 5580621"/>
                <a:gd name="connsiteX44" fmla="*/ 2047522 w 6033775"/>
                <a:gd name="connsiteY44" fmla="*/ 4787628 h 5580621"/>
                <a:gd name="connsiteX45" fmla="*/ 2094624 w 6033775"/>
                <a:gd name="connsiteY45" fmla="*/ 4772789 h 5580621"/>
                <a:gd name="connsiteX46" fmla="*/ 2164310 w 6033775"/>
                <a:gd name="connsiteY46" fmla="*/ 4832795 h 5580621"/>
                <a:gd name="connsiteX47" fmla="*/ 2165601 w 6033775"/>
                <a:gd name="connsiteY47" fmla="*/ 4895383 h 5580621"/>
                <a:gd name="connsiteX48" fmla="*/ 2108820 w 6033775"/>
                <a:gd name="connsiteY48" fmla="*/ 4901835 h 5580621"/>
                <a:gd name="connsiteX49" fmla="*/ 2075914 w 6033775"/>
                <a:gd name="connsiteY49" fmla="*/ 4857314 h 5580621"/>
                <a:gd name="connsiteX50" fmla="*/ 2074622 w 6033775"/>
                <a:gd name="connsiteY50" fmla="*/ 4786339 h 5580621"/>
                <a:gd name="connsiteX51" fmla="*/ 2094624 w 6033775"/>
                <a:gd name="connsiteY51" fmla="*/ 4772789 h 5580621"/>
                <a:gd name="connsiteX52" fmla="*/ 2839224 w 6033775"/>
                <a:gd name="connsiteY52" fmla="*/ 4769562 h 5580621"/>
                <a:gd name="connsiteX53" fmla="*/ 2610810 w 6033775"/>
                <a:gd name="connsiteY53" fmla="*/ 4954745 h 5580621"/>
                <a:gd name="connsiteX54" fmla="*/ 2839224 w 6033775"/>
                <a:gd name="connsiteY54" fmla="*/ 4769562 h 5580621"/>
                <a:gd name="connsiteX55" fmla="*/ 2945527 w 6033775"/>
                <a:gd name="connsiteY55" fmla="*/ 4762385 h 5580621"/>
                <a:gd name="connsiteX56" fmla="*/ 2977305 w 6033775"/>
                <a:gd name="connsiteY56" fmla="*/ 4770853 h 5580621"/>
                <a:gd name="connsiteX57" fmla="*/ 2979241 w 6033775"/>
                <a:gd name="connsiteY57" fmla="*/ 4830860 h 5580621"/>
                <a:gd name="connsiteX58" fmla="*/ 2632750 w 6033775"/>
                <a:gd name="connsiteY58" fmla="*/ 5099924 h 5580621"/>
                <a:gd name="connsiteX59" fmla="*/ 2527576 w 6033775"/>
                <a:gd name="connsiteY59" fmla="*/ 5077985 h 5580621"/>
                <a:gd name="connsiteX60" fmla="*/ 2673400 w 6033775"/>
                <a:gd name="connsiteY60" fmla="*/ 4985072 h 5580621"/>
                <a:gd name="connsiteX61" fmla="*/ 2865679 w 6033775"/>
                <a:gd name="connsiteY61" fmla="*/ 4809567 h 5580621"/>
                <a:gd name="connsiteX62" fmla="*/ 2945527 w 6033775"/>
                <a:gd name="connsiteY62" fmla="*/ 4762385 h 5580621"/>
                <a:gd name="connsiteX63" fmla="*/ 2719211 w 6033775"/>
                <a:gd name="connsiteY63" fmla="*/ 4591478 h 5580621"/>
                <a:gd name="connsiteX64" fmla="*/ 2734697 w 6033775"/>
                <a:gd name="connsiteY64" fmla="*/ 4614061 h 5580621"/>
                <a:gd name="connsiteX65" fmla="*/ 2603068 w 6033775"/>
                <a:gd name="connsiteY65" fmla="*/ 4705685 h 5580621"/>
                <a:gd name="connsiteX66" fmla="*/ 2592744 w 6033775"/>
                <a:gd name="connsiteY66" fmla="*/ 4691490 h 5580621"/>
                <a:gd name="connsiteX67" fmla="*/ 2719211 w 6033775"/>
                <a:gd name="connsiteY67" fmla="*/ 4591478 h 5580621"/>
                <a:gd name="connsiteX68" fmla="*/ 2819221 w 6033775"/>
                <a:gd name="connsiteY68" fmla="*/ 4558571 h 5580621"/>
                <a:gd name="connsiteX69" fmla="*/ 2923103 w 6033775"/>
                <a:gd name="connsiteY69" fmla="*/ 4657937 h 5580621"/>
                <a:gd name="connsiteX70" fmla="*/ 2782443 w 6033775"/>
                <a:gd name="connsiteY70" fmla="*/ 4708266 h 5580621"/>
                <a:gd name="connsiteX71" fmla="*/ 2668236 w 6033775"/>
                <a:gd name="connsiteY71" fmla="*/ 4810213 h 5580621"/>
                <a:gd name="connsiteX72" fmla="*/ 2583066 w 6033775"/>
                <a:gd name="connsiteY72" fmla="*/ 4902482 h 5580621"/>
                <a:gd name="connsiteX73" fmla="*/ 2535964 w 6033775"/>
                <a:gd name="connsiteY73" fmla="*/ 4981201 h 5580621"/>
                <a:gd name="connsiteX74" fmla="*/ 2490797 w 6033775"/>
                <a:gd name="connsiteY74" fmla="*/ 5030884 h 5580621"/>
                <a:gd name="connsiteX75" fmla="*/ 2427565 w 6033775"/>
                <a:gd name="connsiteY75" fmla="*/ 4975393 h 5580621"/>
                <a:gd name="connsiteX76" fmla="*/ 2467569 w 6033775"/>
                <a:gd name="connsiteY76" fmla="*/ 4885060 h 5580621"/>
                <a:gd name="connsiteX77" fmla="*/ 2746309 w 6033775"/>
                <a:gd name="connsiteY77" fmla="*/ 4669552 h 5580621"/>
                <a:gd name="connsiteX78" fmla="*/ 2800509 w 6033775"/>
                <a:gd name="connsiteY78" fmla="*/ 4628902 h 5580621"/>
                <a:gd name="connsiteX79" fmla="*/ 2819221 w 6033775"/>
                <a:gd name="connsiteY79" fmla="*/ 4558571 h 5580621"/>
                <a:gd name="connsiteX80" fmla="*/ 3228058 w 6033775"/>
                <a:gd name="connsiteY80" fmla="*/ 4489531 h 5580621"/>
                <a:gd name="connsiteX81" fmla="*/ 3279274 w 6033775"/>
                <a:gd name="connsiteY81" fmla="*/ 4516630 h 5580621"/>
                <a:gd name="connsiteX82" fmla="*/ 3284435 w 6033775"/>
                <a:gd name="connsiteY82" fmla="*/ 4568249 h 5580621"/>
                <a:gd name="connsiteX83" fmla="*/ 3265724 w 6033775"/>
                <a:gd name="connsiteY83" fmla="*/ 4568249 h 5580621"/>
                <a:gd name="connsiteX84" fmla="*/ 3251528 w 6033775"/>
                <a:gd name="connsiteY84" fmla="*/ 4515986 h 5580621"/>
                <a:gd name="connsiteX85" fmla="*/ 3099253 w 6033775"/>
                <a:gd name="connsiteY85" fmla="*/ 4708910 h 5580621"/>
                <a:gd name="connsiteX86" fmla="*/ 3063765 w 6033775"/>
                <a:gd name="connsiteY86" fmla="*/ 4754077 h 5580621"/>
                <a:gd name="connsiteX87" fmla="*/ 3004403 w 6033775"/>
                <a:gd name="connsiteY87" fmla="*/ 4732139 h 5580621"/>
                <a:gd name="connsiteX88" fmla="*/ 3006985 w 6033775"/>
                <a:gd name="connsiteY88" fmla="*/ 4679875 h 5580621"/>
                <a:gd name="connsiteX89" fmla="*/ 3163776 w 6033775"/>
                <a:gd name="connsiteY89" fmla="*/ 4526309 h 5580621"/>
                <a:gd name="connsiteX90" fmla="*/ 3228058 w 6033775"/>
                <a:gd name="connsiteY90" fmla="*/ 4489531 h 5580621"/>
                <a:gd name="connsiteX91" fmla="*/ 2563064 w 6033775"/>
                <a:gd name="connsiteY91" fmla="*/ 4386293 h 5580621"/>
                <a:gd name="connsiteX92" fmla="*/ 2372720 w 6033775"/>
                <a:gd name="connsiteY92" fmla="*/ 4680521 h 5580621"/>
                <a:gd name="connsiteX93" fmla="*/ 2563064 w 6033775"/>
                <a:gd name="connsiteY93" fmla="*/ 4386293 h 5580621"/>
                <a:gd name="connsiteX94" fmla="*/ 2826319 w 6033775"/>
                <a:gd name="connsiteY94" fmla="*/ 4233374 h 5580621"/>
                <a:gd name="connsiteX95" fmla="*/ 2768894 w 6033775"/>
                <a:gd name="connsiteY95" fmla="*/ 4278540 h 5580621"/>
                <a:gd name="connsiteX96" fmla="*/ 2779217 w 6033775"/>
                <a:gd name="connsiteY96" fmla="*/ 4299834 h 5580621"/>
                <a:gd name="connsiteX97" fmla="*/ 2843741 w 6033775"/>
                <a:gd name="connsiteY97" fmla="*/ 4260474 h 5580621"/>
                <a:gd name="connsiteX98" fmla="*/ 2826319 w 6033775"/>
                <a:gd name="connsiteY98" fmla="*/ 4233374 h 5580621"/>
                <a:gd name="connsiteX99" fmla="*/ 2672753 w 6033775"/>
                <a:gd name="connsiteY99" fmla="*/ 4214661 h 5580621"/>
                <a:gd name="connsiteX100" fmla="*/ 2691464 w 6033775"/>
                <a:gd name="connsiteY100" fmla="*/ 4228211 h 5580621"/>
                <a:gd name="connsiteX101" fmla="*/ 2638555 w 6033775"/>
                <a:gd name="connsiteY101" fmla="*/ 4305640 h 5580621"/>
                <a:gd name="connsiteX102" fmla="*/ 2617908 w 6033775"/>
                <a:gd name="connsiteY102" fmla="*/ 4290799 h 5580621"/>
                <a:gd name="connsiteX103" fmla="*/ 2672753 w 6033775"/>
                <a:gd name="connsiteY103" fmla="*/ 4214661 h 5580621"/>
                <a:gd name="connsiteX104" fmla="*/ 2505639 w 6033775"/>
                <a:gd name="connsiteY104" fmla="*/ 4207161 h 5580621"/>
                <a:gd name="connsiteX105" fmla="*/ 2555967 w 6033775"/>
                <a:gd name="connsiteY105" fmla="*/ 4229502 h 5580621"/>
                <a:gd name="connsiteX106" fmla="*/ 2543063 w 6033775"/>
                <a:gd name="connsiteY106" fmla="*/ 4310156 h 5580621"/>
                <a:gd name="connsiteX107" fmla="*/ 2449503 w 6033775"/>
                <a:gd name="connsiteY107" fmla="*/ 4401134 h 5580621"/>
                <a:gd name="connsiteX108" fmla="*/ 2253998 w 6033775"/>
                <a:gd name="connsiteY108" fmla="*/ 4787630 h 5580621"/>
                <a:gd name="connsiteX109" fmla="*/ 2250126 w 6033775"/>
                <a:gd name="connsiteY109" fmla="*/ 4806342 h 5580621"/>
                <a:gd name="connsiteX110" fmla="*/ 2148180 w 6033775"/>
                <a:gd name="connsiteY110" fmla="*/ 4748916 h 5580621"/>
                <a:gd name="connsiteX111" fmla="*/ 2097851 w 6033775"/>
                <a:gd name="connsiteY111" fmla="*/ 4730849 h 5580621"/>
                <a:gd name="connsiteX112" fmla="*/ 2106239 w 6033775"/>
                <a:gd name="connsiteY112" fmla="*/ 4690845 h 5580621"/>
                <a:gd name="connsiteX113" fmla="*/ 2195282 w 6033775"/>
                <a:gd name="connsiteY113" fmla="*/ 4586962 h 5580621"/>
                <a:gd name="connsiteX114" fmla="*/ 2387561 w 6033775"/>
                <a:gd name="connsiteY114" fmla="*/ 4311447 h 5580621"/>
                <a:gd name="connsiteX115" fmla="*/ 2451440 w 6033775"/>
                <a:gd name="connsiteY115" fmla="*/ 4228857 h 5580621"/>
                <a:gd name="connsiteX116" fmla="*/ 2505639 w 6033775"/>
                <a:gd name="connsiteY116" fmla="*/ 4207161 h 5580621"/>
                <a:gd name="connsiteX117" fmla="*/ 2114628 w 6033775"/>
                <a:gd name="connsiteY117" fmla="*/ 4199176 h 5580621"/>
                <a:gd name="connsiteX118" fmla="*/ 2201734 w 6033775"/>
                <a:gd name="connsiteY118" fmla="*/ 4230147 h 5580621"/>
                <a:gd name="connsiteX119" fmla="*/ 2174634 w 6033775"/>
                <a:gd name="connsiteY119" fmla="*/ 4316609 h 5580621"/>
                <a:gd name="connsiteX120" fmla="*/ 2073978 w 6033775"/>
                <a:gd name="connsiteY120" fmla="*/ 4450817 h 5580621"/>
                <a:gd name="connsiteX121" fmla="*/ 2086882 w 6033775"/>
                <a:gd name="connsiteY121" fmla="*/ 4588897 h 5580621"/>
                <a:gd name="connsiteX122" fmla="*/ 2099787 w 6033775"/>
                <a:gd name="connsiteY122" fmla="*/ 4624385 h 5580621"/>
                <a:gd name="connsiteX123" fmla="*/ 2039780 w 6033775"/>
                <a:gd name="connsiteY123" fmla="*/ 4648258 h 5580621"/>
                <a:gd name="connsiteX124" fmla="*/ 2013970 w 6033775"/>
                <a:gd name="connsiteY124" fmla="*/ 4756658 h 5580621"/>
                <a:gd name="connsiteX125" fmla="*/ 1992678 w 6033775"/>
                <a:gd name="connsiteY125" fmla="*/ 4757303 h 5580621"/>
                <a:gd name="connsiteX126" fmla="*/ 1968804 w 6033775"/>
                <a:gd name="connsiteY126" fmla="*/ 4661808 h 5580621"/>
                <a:gd name="connsiteX127" fmla="*/ 2000421 w 6033775"/>
                <a:gd name="connsiteY127" fmla="*/ 4498564 h 5580621"/>
                <a:gd name="connsiteX128" fmla="*/ 2038489 w 6033775"/>
                <a:gd name="connsiteY128" fmla="*/ 4342418 h 5580621"/>
                <a:gd name="connsiteX129" fmla="*/ 2061072 w 6033775"/>
                <a:gd name="connsiteY129" fmla="*/ 4235309 h 5580621"/>
                <a:gd name="connsiteX130" fmla="*/ 2114628 w 6033775"/>
                <a:gd name="connsiteY130" fmla="*/ 4199176 h 5580621"/>
                <a:gd name="connsiteX131" fmla="*/ 3472197 w 6033775"/>
                <a:gd name="connsiteY131" fmla="*/ 4197886 h 5580621"/>
                <a:gd name="connsiteX132" fmla="*/ 3472842 w 6033775"/>
                <a:gd name="connsiteY132" fmla="*/ 4238536 h 5580621"/>
                <a:gd name="connsiteX133" fmla="*/ 3361216 w 6033775"/>
                <a:gd name="connsiteY133" fmla="*/ 4377262 h 5580621"/>
                <a:gd name="connsiteX134" fmla="*/ 3336698 w 6033775"/>
                <a:gd name="connsiteY134" fmla="*/ 4447593 h 5580621"/>
                <a:gd name="connsiteX135" fmla="*/ 3344441 w 6033775"/>
                <a:gd name="connsiteY135" fmla="*/ 4468885 h 5580621"/>
                <a:gd name="connsiteX136" fmla="*/ 3295404 w 6033775"/>
                <a:gd name="connsiteY136" fmla="*/ 4449528 h 5580621"/>
                <a:gd name="connsiteX137" fmla="*/ 3295404 w 6033775"/>
                <a:gd name="connsiteY137" fmla="*/ 4408233 h 5580621"/>
                <a:gd name="connsiteX138" fmla="*/ 3432192 w 6033775"/>
                <a:gd name="connsiteY138" fmla="*/ 4211436 h 5580621"/>
                <a:gd name="connsiteX139" fmla="*/ 3472197 w 6033775"/>
                <a:gd name="connsiteY139" fmla="*/ 4197886 h 5580621"/>
                <a:gd name="connsiteX140" fmla="*/ 3194749 w 6033775"/>
                <a:gd name="connsiteY140" fmla="*/ 4134653 h 5580621"/>
                <a:gd name="connsiteX141" fmla="*/ 3198621 w 6033775"/>
                <a:gd name="connsiteY141" fmla="*/ 4308867 h 5580621"/>
                <a:gd name="connsiteX142" fmla="*/ 3046990 w 6033775"/>
                <a:gd name="connsiteY142" fmla="*/ 4430171 h 5580621"/>
                <a:gd name="connsiteX143" fmla="*/ 2913426 w 6033775"/>
                <a:gd name="connsiteY143" fmla="*/ 4532763 h 5580621"/>
                <a:gd name="connsiteX144" fmla="*/ 2965046 w 6033775"/>
                <a:gd name="connsiteY144" fmla="*/ 4577284 h 5580621"/>
                <a:gd name="connsiteX145" fmla="*/ 3002469 w 6033775"/>
                <a:gd name="connsiteY145" fmla="*/ 4505663 h 5580621"/>
                <a:gd name="connsiteX146" fmla="*/ 3020536 w 6033775"/>
                <a:gd name="connsiteY146" fmla="*/ 4510180 h 5580621"/>
                <a:gd name="connsiteX147" fmla="*/ 3004405 w 6033775"/>
                <a:gd name="connsiteY147" fmla="*/ 4568250 h 5580621"/>
                <a:gd name="connsiteX148" fmla="*/ 2941817 w 6033775"/>
                <a:gd name="connsiteY148" fmla="*/ 4587608 h 5580621"/>
                <a:gd name="connsiteX149" fmla="*/ 2825674 w 6033775"/>
                <a:gd name="connsiteY149" fmla="*/ 4514696 h 5580621"/>
                <a:gd name="connsiteX150" fmla="*/ 3194749 w 6033775"/>
                <a:gd name="connsiteY150" fmla="*/ 4134653 h 5580621"/>
                <a:gd name="connsiteX151" fmla="*/ 2554031 w 6033775"/>
                <a:gd name="connsiteY151" fmla="*/ 4134653 h 5580621"/>
                <a:gd name="connsiteX152" fmla="*/ 2608230 w 6033775"/>
                <a:gd name="connsiteY152" fmla="*/ 4148203 h 5580621"/>
                <a:gd name="connsiteX153" fmla="*/ 2629523 w 6033775"/>
                <a:gd name="connsiteY153" fmla="*/ 4190788 h 5580621"/>
                <a:gd name="connsiteX154" fmla="*/ 2585001 w 6033775"/>
                <a:gd name="connsiteY154" fmla="*/ 4202402 h 5580621"/>
                <a:gd name="connsiteX155" fmla="*/ 2497895 w 6033775"/>
                <a:gd name="connsiteY155" fmla="*/ 4163688 h 5580621"/>
                <a:gd name="connsiteX156" fmla="*/ 2554031 w 6033775"/>
                <a:gd name="connsiteY156" fmla="*/ 4134653 h 5580621"/>
                <a:gd name="connsiteX157" fmla="*/ 3149581 w 6033775"/>
                <a:gd name="connsiteY157" fmla="*/ 4116586 h 5580621"/>
                <a:gd name="connsiteX158" fmla="*/ 2886970 w 6033775"/>
                <a:gd name="connsiteY158" fmla="*/ 4423718 h 5580621"/>
                <a:gd name="connsiteX159" fmla="*/ 3149581 w 6033775"/>
                <a:gd name="connsiteY159" fmla="*/ 4116586 h 5580621"/>
                <a:gd name="connsiteX160" fmla="*/ 3583823 w 6033775"/>
                <a:gd name="connsiteY160" fmla="*/ 4075936 h 5580621"/>
                <a:gd name="connsiteX161" fmla="*/ 3536721 w 6033775"/>
                <a:gd name="connsiteY161" fmla="*/ 4198530 h 5580621"/>
                <a:gd name="connsiteX162" fmla="*/ 3583823 w 6033775"/>
                <a:gd name="connsiteY162" fmla="*/ 4075936 h 5580621"/>
                <a:gd name="connsiteX163" fmla="*/ 3045053 w 6033775"/>
                <a:gd name="connsiteY163" fmla="*/ 3885593 h 5580621"/>
                <a:gd name="connsiteX164" fmla="*/ 3155388 w 6033775"/>
                <a:gd name="connsiteY164" fmla="*/ 3987540 h 5580621"/>
                <a:gd name="connsiteX165" fmla="*/ 3151517 w 6033775"/>
                <a:gd name="connsiteY165" fmla="*/ 3995283 h 5580621"/>
                <a:gd name="connsiteX166" fmla="*/ 3081832 w 6033775"/>
                <a:gd name="connsiteY166" fmla="*/ 3973991 h 5580621"/>
                <a:gd name="connsiteX167" fmla="*/ 3028923 w 6033775"/>
                <a:gd name="connsiteY167" fmla="*/ 4110780 h 5580621"/>
                <a:gd name="connsiteX168" fmla="*/ 2856000 w 6033775"/>
                <a:gd name="connsiteY168" fmla="*/ 4302414 h 5580621"/>
                <a:gd name="connsiteX169" fmla="*/ 2876003 w 6033775"/>
                <a:gd name="connsiteY169" fmla="*/ 4364357 h 5580621"/>
                <a:gd name="connsiteX170" fmla="*/ 2717920 w 6033775"/>
                <a:gd name="connsiteY170" fmla="*/ 4368873 h 5580621"/>
                <a:gd name="connsiteX171" fmla="*/ 2765667 w 6033775"/>
                <a:gd name="connsiteY171" fmla="*/ 4499855 h 5580621"/>
                <a:gd name="connsiteX172" fmla="*/ 2725017 w 6033775"/>
                <a:gd name="connsiteY172" fmla="*/ 4495984 h 5580621"/>
                <a:gd name="connsiteX173" fmla="*/ 2648234 w 6033775"/>
                <a:gd name="connsiteY173" fmla="*/ 4525020 h 5580621"/>
                <a:gd name="connsiteX174" fmla="*/ 2521124 w 6033775"/>
                <a:gd name="connsiteY174" fmla="*/ 4704394 h 5580621"/>
                <a:gd name="connsiteX175" fmla="*/ 2368848 w 6033775"/>
                <a:gd name="connsiteY175" fmla="*/ 4825053 h 5580621"/>
                <a:gd name="connsiteX176" fmla="*/ 2398530 w 6033775"/>
                <a:gd name="connsiteY176" fmla="*/ 4866349 h 5580621"/>
                <a:gd name="connsiteX177" fmla="*/ 2359815 w 6033775"/>
                <a:gd name="connsiteY177" fmla="*/ 4886996 h 5580621"/>
                <a:gd name="connsiteX178" fmla="*/ 2319165 w 6033775"/>
                <a:gd name="connsiteY178" fmla="*/ 4837958 h 5580621"/>
                <a:gd name="connsiteX179" fmla="*/ 2339813 w 6033775"/>
                <a:gd name="connsiteY179" fmla="*/ 4776661 h 5580621"/>
                <a:gd name="connsiteX180" fmla="*/ 2526286 w 6033775"/>
                <a:gd name="connsiteY180" fmla="*/ 4558572 h 5580621"/>
                <a:gd name="connsiteX181" fmla="*/ 2595971 w 6033775"/>
                <a:gd name="connsiteY181" fmla="*/ 4428880 h 5580621"/>
                <a:gd name="connsiteX182" fmla="*/ 2685659 w 6033775"/>
                <a:gd name="connsiteY182" fmla="*/ 4339838 h 5580621"/>
                <a:gd name="connsiteX183" fmla="*/ 2708242 w 6033775"/>
                <a:gd name="connsiteY183" fmla="*/ 4318545 h 5580621"/>
                <a:gd name="connsiteX184" fmla="*/ 2935363 w 6033775"/>
                <a:gd name="connsiteY184" fmla="*/ 4114651 h 5580621"/>
                <a:gd name="connsiteX185" fmla="*/ 2965044 w 6033775"/>
                <a:gd name="connsiteY185" fmla="*/ 4074647 h 5580621"/>
                <a:gd name="connsiteX186" fmla="*/ 3045053 w 6033775"/>
                <a:gd name="connsiteY186" fmla="*/ 3885593 h 5580621"/>
                <a:gd name="connsiteX187" fmla="*/ 2328844 w 6033775"/>
                <a:gd name="connsiteY187" fmla="*/ 3838491 h 5580621"/>
                <a:gd name="connsiteX188" fmla="*/ 2291421 w 6033775"/>
                <a:gd name="connsiteY188" fmla="*/ 4013995 h 5580621"/>
                <a:gd name="connsiteX189" fmla="*/ 2210121 w 6033775"/>
                <a:gd name="connsiteY189" fmla="*/ 4154657 h 5580621"/>
                <a:gd name="connsiteX190" fmla="*/ 2181731 w 6033775"/>
                <a:gd name="connsiteY190" fmla="*/ 4172723 h 5580621"/>
                <a:gd name="connsiteX191" fmla="*/ 2130757 w 6033775"/>
                <a:gd name="connsiteY191" fmla="*/ 4146913 h 5580621"/>
                <a:gd name="connsiteX192" fmla="*/ 2328844 w 6033775"/>
                <a:gd name="connsiteY192" fmla="*/ 3838491 h 5580621"/>
                <a:gd name="connsiteX193" fmla="*/ 3454131 w 6033775"/>
                <a:gd name="connsiteY193" fmla="*/ 3831393 h 5580621"/>
                <a:gd name="connsiteX194" fmla="*/ 3494136 w 6033775"/>
                <a:gd name="connsiteY194" fmla="*/ 3867526 h 5580621"/>
                <a:gd name="connsiteX195" fmla="*/ 3336699 w 6033775"/>
                <a:gd name="connsiteY195" fmla="*/ 4084970 h 5580621"/>
                <a:gd name="connsiteX196" fmla="*/ 3329601 w 6033775"/>
                <a:gd name="connsiteY196" fmla="*/ 4149493 h 5580621"/>
                <a:gd name="connsiteX197" fmla="*/ 3345087 w 6033775"/>
                <a:gd name="connsiteY197" fmla="*/ 4166270 h 5580621"/>
                <a:gd name="connsiteX198" fmla="*/ 3284435 w 6033775"/>
                <a:gd name="connsiteY198" fmla="*/ 4164333 h 5580621"/>
                <a:gd name="connsiteX199" fmla="*/ 3268304 w 6033775"/>
                <a:gd name="connsiteY199" fmla="*/ 4105618 h 5580621"/>
                <a:gd name="connsiteX200" fmla="*/ 3295404 w 6033775"/>
                <a:gd name="connsiteY200" fmla="*/ 4057225 h 5580621"/>
                <a:gd name="connsiteX201" fmla="*/ 3417353 w 6033775"/>
                <a:gd name="connsiteY201" fmla="*/ 3892045 h 5580621"/>
                <a:gd name="connsiteX202" fmla="*/ 3454131 w 6033775"/>
                <a:gd name="connsiteY202" fmla="*/ 3831393 h 5580621"/>
                <a:gd name="connsiteX203" fmla="*/ 2825936 w 6033775"/>
                <a:gd name="connsiteY203" fmla="*/ 3738489 h 5580621"/>
                <a:gd name="connsiteX204" fmla="*/ 2847611 w 6033775"/>
                <a:gd name="connsiteY204" fmla="*/ 3747513 h 5580621"/>
                <a:gd name="connsiteX205" fmla="*/ 2944396 w 6033775"/>
                <a:gd name="connsiteY205" fmla="*/ 3830748 h 5580621"/>
                <a:gd name="connsiteX206" fmla="*/ 2936009 w 6033775"/>
                <a:gd name="connsiteY206" fmla="*/ 3843653 h 5580621"/>
                <a:gd name="connsiteX207" fmla="*/ 2909554 w 6033775"/>
                <a:gd name="connsiteY207" fmla="*/ 3839781 h 5580621"/>
                <a:gd name="connsiteX208" fmla="*/ 2814059 w 6033775"/>
                <a:gd name="connsiteY208" fmla="*/ 3865590 h 5580621"/>
                <a:gd name="connsiteX209" fmla="*/ 2697917 w 6033775"/>
                <a:gd name="connsiteY209" fmla="*/ 4083035 h 5580621"/>
                <a:gd name="connsiteX210" fmla="*/ 2715338 w 6033775"/>
                <a:gd name="connsiteY210" fmla="*/ 4122394 h 5580621"/>
                <a:gd name="connsiteX211" fmla="*/ 2728243 w 6033775"/>
                <a:gd name="connsiteY211" fmla="*/ 4151431 h 5580621"/>
                <a:gd name="connsiteX212" fmla="*/ 2697272 w 6033775"/>
                <a:gd name="connsiteY212" fmla="*/ 4162399 h 5580621"/>
                <a:gd name="connsiteX213" fmla="*/ 2641782 w 6033775"/>
                <a:gd name="connsiteY213" fmla="*/ 4099811 h 5580621"/>
                <a:gd name="connsiteX214" fmla="*/ 2627587 w 6033775"/>
                <a:gd name="connsiteY214" fmla="*/ 4046256 h 5580621"/>
                <a:gd name="connsiteX215" fmla="*/ 2576613 w 6033775"/>
                <a:gd name="connsiteY215" fmla="*/ 4077873 h 5580621"/>
                <a:gd name="connsiteX216" fmla="*/ 2574032 w 6033775"/>
                <a:gd name="connsiteY216" fmla="*/ 4070131 h 5580621"/>
                <a:gd name="connsiteX217" fmla="*/ 2732760 w 6033775"/>
                <a:gd name="connsiteY217" fmla="*/ 3897852 h 5580621"/>
                <a:gd name="connsiteX218" fmla="*/ 2784378 w 6033775"/>
                <a:gd name="connsiteY218" fmla="*/ 3779774 h 5580621"/>
                <a:gd name="connsiteX219" fmla="*/ 2825936 w 6033775"/>
                <a:gd name="connsiteY219" fmla="*/ 3738489 h 5580621"/>
                <a:gd name="connsiteX220" fmla="*/ 3593501 w 6033775"/>
                <a:gd name="connsiteY220" fmla="*/ 3661697 h 5580621"/>
                <a:gd name="connsiteX221" fmla="*/ 3607697 w 6033775"/>
                <a:gd name="connsiteY221" fmla="*/ 3670085 h 5580621"/>
                <a:gd name="connsiteX222" fmla="*/ 3557368 w 6033775"/>
                <a:gd name="connsiteY222" fmla="*/ 3744932 h 5580621"/>
                <a:gd name="connsiteX223" fmla="*/ 3515428 w 6033775"/>
                <a:gd name="connsiteY223" fmla="*/ 3823651 h 5580621"/>
                <a:gd name="connsiteX224" fmla="*/ 3593501 w 6033775"/>
                <a:gd name="connsiteY224" fmla="*/ 3661697 h 5580621"/>
                <a:gd name="connsiteX225" fmla="*/ 2490796 w 6033775"/>
                <a:gd name="connsiteY225" fmla="*/ 3658470 h 5580621"/>
                <a:gd name="connsiteX226" fmla="*/ 2364331 w 6033775"/>
                <a:gd name="connsiteY226" fmla="*/ 3835910 h 5580621"/>
                <a:gd name="connsiteX227" fmla="*/ 2490796 w 6033775"/>
                <a:gd name="connsiteY227" fmla="*/ 3658470 h 5580621"/>
                <a:gd name="connsiteX228" fmla="*/ 3291534 w 6033775"/>
                <a:gd name="connsiteY228" fmla="*/ 3630726 h 5580621"/>
                <a:gd name="connsiteX229" fmla="*/ 3299276 w 6033775"/>
                <a:gd name="connsiteY229" fmla="*/ 3709445 h 5580621"/>
                <a:gd name="connsiteX230" fmla="*/ 3196039 w 6033775"/>
                <a:gd name="connsiteY230" fmla="*/ 3813973 h 5580621"/>
                <a:gd name="connsiteX231" fmla="*/ 3165712 w 6033775"/>
                <a:gd name="connsiteY231" fmla="*/ 3930761 h 5580621"/>
                <a:gd name="connsiteX232" fmla="*/ 3147646 w 6033775"/>
                <a:gd name="connsiteY232" fmla="*/ 3822362 h 5580621"/>
                <a:gd name="connsiteX233" fmla="*/ 3257336 w 6033775"/>
                <a:gd name="connsiteY233" fmla="*/ 3682990 h 5580621"/>
                <a:gd name="connsiteX234" fmla="*/ 3291534 w 6033775"/>
                <a:gd name="connsiteY234" fmla="*/ 3630726 h 5580621"/>
                <a:gd name="connsiteX235" fmla="*/ 3093123 w 6033775"/>
                <a:gd name="connsiteY235" fmla="*/ 3468449 h 5580621"/>
                <a:gd name="connsiteX236" fmla="*/ 3105705 w 6033775"/>
                <a:gd name="connsiteY236" fmla="*/ 3472644 h 5580621"/>
                <a:gd name="connsiteX237" fmla="*/ 3140548 w 6033775"/>
                <a:gd name="connsiteY237" fmla="*/ 3573300 h 5580621"/>
                <a:gd name="connsiteX238" fmla="*/ 3077960 w 6033775"/>
                <a:gd name="connsiteY238" fmla="*/ 3655891 h 5580621"/>
                <a:gd name="connsiteX239" fmla="*/ 3064410 w 6033775"/>
                <a:gd name="connsiteY239" fmla="*/ 3644276 h 5580621"/>
                <a:gd name="connsiteX240" fmla="*/ 3103769 w 6033775"/>
                <a:gd name="connsiteY240" fmla="*/ 3600400 h 5580621"/>
                <a:gd name="connsiteX241" fmla="*/ 3096027 w 6033775"/>
                <a:gd name="connsiteY241" fmla="*/ 3590721 h 5580621"/>
                <a:gd name="connsiteX242" fmla="*/ 2892132 w 6033775"/>
                <a:gd name="connsiteY242" fmla="*/ 3737835 h 5580621"/>
                <a:gd name="connsiteX243" fmla="*/ 2873420 w 6033775"/>
                <a:gd name="connsiteY243" fmla="*/ 3722995 h 5580621"/>
                <a:gd name="connsiteX244" fmla="*/ 2913425 w 6033775"/>
                <a:gd name="connsiteY244" fmla="*/ 3648793 h 5580621"/>
                <a:gd name="connsiteX245" fmla="*/ 3041827 w 6033775"/>
                <a:gd name="connsiteY245" fmla="*/ 3505550 h 5580621"/>
                <a:gd name="connsiteX246" fmla="*/ 3074734 w 6033775"/>
                <a:gd name="connsiteY246" fmla="*/ 3471998 h 5580621"/>
                <a:gd name="connsiteX247" fmla="*/ 3093123 w 6033775"/>
                <a:gd name="connsiteY247" fmla="*/ 3468449 h 5580621"/>
                <a:gd name="connsiteX248" fmla="*/ 3464456 w 6033775"/>
                <a:gd name="connsiteY248" fmla="*/ 3451351 h 5580621"/>
                <a:gd name="connsiteX249" fmla="*/ 3478006 w 6033775"/>
                <a:gd name="connsiteY249" fmla="*/ 3462965 h 5580621"/>
                <a:gd name="connsiteX250" fmla="*/ 3370251 w 6033775"/>
                <a:gd name="connsiteY250" fmla="*/ 3640404 h 5580621"/>
                <a:gd name="connsiteX251" fmla="*/ 3351539 w 6033775"/>
                <a:gd name="connsiteY251" fmla="*/ 3583624 h 5580621"/>
                <a:gd name="connsiteX252" fmla="*/ 3464456 w 6033775"/>
                <a:gd name="connsiteY252" fmla="*/ 3451351 h 5580621"/>
                <a:gd name="connsiteX253" fmla="*/ 3254109 w 6033775"/>
                <a:gd name="connsiteY253" fmla="*/ 3329401 h 5580621"/>
                <a:gd name="connsiteX254" fmla="*/ 3266369 w 6033775"/>
                <a:gd name="connsiteY254" fmla="*/ 3337789 h 5580621"/>
                <a:gd name="connsiteX255" fmla="*/ 3172164 w 6033775"/>
                <a:gd name="connsiteY255" fmla="*/ 3498454 h 5580621"/>
                <a:gd name="connsiteX256" fmla="*/ 3158614 w 6033775"/>
                <a:gd name="connsiteY256" fmla="*/ 3431994 h 5580621"/>
                <a:gd name="connsiteX257" fmla="*/ 3254109 w 6033775"/>
                <a:gd name="connsiteY257" fmla="*/ 3329401 h 5580621"/>
                <a:gd name="connsiteX258" fmla="*/ 1581884 w 6033775"/>
                <a:gd name="connsiteY258" fmla="*/ 2724371 h 5580621"/>
                <a:gd name="connsiteX259" fmla="*/ 1581884 w 6033775"/>
                <a:gd name="connsiteY259" fmla="*/ 2840809 h 5580621"/>
                <a:gd name="connsiteX260" fmla="*/ 1566955 w 6033775"/>
                <a:gd name="connsiteY260" fmla="*/ 2843390 h 5580621"/>
                <a:gd name="connsiteX261" fmla="*/ 1517140 w 6033775"/>
                <a:gd name="connsiteY261" fmla="*/ 2842896 h 5580621"/>
                <a:gd name="connsiteX262" fmla="*/ 1565049 w 6033775"/>
                <a:gd name="connsiteY262" fmla="*/ 2749014 h 5580621"/>
                <a:gd name="connsiteX263" fmla="*/ 421534 w 6033775"/>
                <a:gd name="connsiteY263" fmla="*/ 2532538 h 5580621"/>
                <a:gd name="connsiteX264" fmla="*/ 411856 w 6033775"/>
                <a:gd name="connsiteY264" fmla="*/ 2553186 h 5580621"/>
                <a:gd name="connsiteX265" fmla="*/ 620911 w 6033775"/>
                <a:gd name="connsiteY265" fmla="*/ 2653197 h 5580621"/>
                <a:gd name="connsiteX266" fmla="*/ 631235 w 6033775"/>
                <a:gd name="connsiteY266" fmla="*/ 2628032 h 5580621"/>
                <a:gd name="connsiteX267" fmla="*/ 421534 w 6033775"/>
                <a:gd name="connsiteY267" fmla="*/ 2532538 h 5580621"/>
                <a:gd name="connsiteX268" fmla="*/ 345397 w 6033775"/>
                <a:gd name="connsiteY268" fmla="*/ 2294447 h 5580621"/>
                <a:gd name="connsiteX269" fmla="*/ 337009 w 6033775"/>
                <a:gd name="connsiteY269" fmla="*/ 2313159 h 5580621"/>
                <a:gd name="connsiteX270" fmla="*/ 720922 w 6033775"/>
                <a:gd name="connsiteY270" fmla="*/ 2494469 h 5580621"/>
                <a:gd name="connsiteX271" fmla="*/ 854486 w 6033775"/>
                <a:gd name="connsiteY271" fmla="*/ 2494469 h 5580621"/>
                <a:gd name="connsiteX272" fmla="*/ 888684 w 6033775"/>
                <a:gd name="connsiteY272" fmla="*/ 2485436 h 5580621"/>
                <a:gd name="connsiteX273" fmla="*/ 873843 w 6033775"/>
                <a:gd name="connsiteY273" fmla="*/ 2462207 h 5580621"/>
                <a:gd name="connsiteX274" fmla="*/ 345397 w 6033775"/>
                <a:gd name="connsiteY274" fmla="*/ 2294447 h 5580621"/>
                <a:gd name="connsiteX275" fmla="*/ 147955 w 6033775"/>
                <a:gd name="connsiteY275" fmla="*/ 2027320 h 5580621"/>
                <a:gd name="connsiteX276" fmla="*/ 253774 w 6033775"/>
                <a:gd name="connsiteY276" fmla="*/ 2230569 h 5580621"/>
                <a:gd name="connsiteX277" fmla="*/ 406694 w 6033775"/>
                <a:gd name="connsiteY277" fmla="*/ 2270573 h 5580621"/>
                <a:gd name="connsiteX278" fmla="*/ 530578 w 6033775"/>
                <a:gd name="connsiteY278" fmla="*/ 2346066 h 5580621"/>
                <a:gd name="connsiteX279" fmla="*/ 665432 w 6033775"/>
                <a:gd name="connsiteY279" fmla="*/ 2365422 h 5580621"/>
                <a:gd name="connsiteX280" fmla="*/ 738989 w 6033775"/>
                <a:gd name="connsiteY280" fmla="*/ 2395103 h 5580621"/>
                <a:gd name="connsiteX281" fmla="*/ 879005 w 6033775"/>
                <a:gd name="connsiteY281" fmla="*/ 2406718 h 5580621"/>
                <a:gd name="connsiteX282" fmla="*/ 928688 w 6033775"/>
                <a:gd name="connsiteY282" fmla="*/ 2397039 h 5580621"/>
                <a:gd name="connsiteX283" fmla="*/ 926753 w 6033775"/>
                <a:gd name="connsiteY283" fmla="*/ 2593190 h 5580621"/>
                <a:gd name="connsiteX284" fmla="*/ 829322 w 6033775"/>
                <a:gd name="connsiteY284" fmla="*/ 2685459 h 5580621"/>
                <a:gd name="connsiteX285" fmla="*/ 434439 w 6033775"/>
                <a:gd name="connsiteY285" fmla="*/ 2668038 h 5580621"/>
                <a:gd name="connsiteX286" fmla="*/ 353139 w 6033775"/>
                <a:gd name="connsiteY286" fmla="*/ 2646745 h 5580621"/>
                <a:gd name="connsiteX287" fmla="*/ 151827 w 6033775"/>
                <a:gd name="connsiteY287" fmla="*/ 2546734 h 5580621"/>
                <a:gd name="connsiteX288" fmla="*/ 38266 w 6033775"/>
                <a:gd name="connsiteY288" fmla="*/ 2462207 h 5580621"/>
                <a:gd name="connsiteX289" fmla="*/ 197 w 6033775"/>
                <a:gd name="connsiteY289" fmla="*/ 2406718 h 5580621"/>
                <a:gd name="connsiteX290" fmla="*/ 47944 w 6033775"/>
                <a:gd name="connsiteY290" fmla="*/ 2162174 h 5580621"/>
                <a:gd name="connsiteX291" fmla="*/ 69237 w 6033775"/>
                <a:gd name="connsiteY291" fmla="*/ 2160884 h 5580621"/>
                <a:gd name="connsiteX292" fmla="*/ 93110 w 6033775"/>
                <a:gd name="connsiteY292" fmla="*/ 2264766 h 5580621"/>
                <a:gd name="connsiteX293" fmla="*/ 116339 w 6033775"/>
                <a:gd name="connsiteY293" fmla="*/ 2372520 h 5580621"/>
                <a:gd name="connsiteX294" fmla="*/ 205381 w 6033775"/>
                <a:gd name="connsiteY294" fmla="*/ 2429946 h 5580621"/>
                <a:gd name="connsiteX295" fmla="*/ 181507 w 6033775"/>
                <a:gd name="connsiteY295" fmla="*/ 2397039 h 5580621"/>
                <a:gd name="connsiteX296" fmla="*/ 160214 w 6033775"/>
                <a:gd name="connsiteY296" fmla="*/ 2225407 h 5580621"/>
                <a:gd name="connsiteX297" fmla="*/ 160860 w 6033775"/>
                <a:gd name="connsiteY297" fmla="*/ 2169917 h 5580621"/>
                <a:gd name="connsiteX298" fmla="*/ 147955 w 6033775"/>
                <a:gd name="connsiteY298" fmla="*/ 2027320 h 5580621"/>
                <a:gd name="connsiteX299" fmla="*/ 1127419 w 6033775"/>
                <a:gd name="connsiteY299" fmla="*/ 1895693 h 5580621"/>
                <a:gd name="connsiteX300" fmla="*/ 988694 w 6033775"/>
                <a:gd name="connsiteY300" fmla="*/ 1980219 h 5580621"/>
                <a:gd name="connsiteX301" fmla="*/ 994502 w 6033775"/>
                <a:gd name="connsiteY301" fmla="*/ 2006673 h 5580621"/>
                <a:gd name="connsiteX302" fmla="*/ 1022892 w 6033775"/>
                <a:gd name="connsiteY302" fmla="*/ 2007964 h 5580621"/>
                <a:gd name="connsiteX303" fmla="*/ 1127419 w 6033775"/>
                <a:gd name="connsiteY303" fmla="*/ 1895693 h 5580621"/>
                <a:gd name="connsiteX304" fmla="*/ 990388 w 6033775"/>
                <a:gd name="connsiteY304" fmla="*/ 1580601 h 5580621"/>
                <a:gd name="connsiteX305" fmla="*/ 935785 w 6033775"/>
                <a:gd name="connsiteY305" fmla="*/ 1586629 h 5580621"/>
                <a:gd name="connsiteX306" fmla="*/ 593811 w 6033775"/>
                <a:gd name="connsiteY306" fmla="*/ 1685350 h 5580621"/>
                <a:gd name="connsiteX307" fmla="*/ 524771 w 6033775"/>
                <a:gd name="connsiteY307" fmla="*/ 1746648 h 5580621"/>
                <a:gd name="connsiteX308" fmla="*/ 577680 w 6033775"/>
                <a:gd name="connsiteY308" fmla="*/ 1936988 h 5580621"/>
                <a:gd name="connsiteX309" fmla="*/ 502188 w 6033775"/>
                <a:gd name="connsiteY309" fmla="*/ 1876981 h 5580621"/>
                <a:gd name="connsiteX310" fmla="*/ 603490 w 6033775"/>
                <a:gd name="connsiteY310" fmla="*/ 1955054 h 5580621"/>
                <a:gd name="connsiteX311" fmla="*/ 788671 w 6033775"/>
                <a:gd name="connsiteY311" fmla="*/ 1883433 h 5580621"/>
                <a:gd name="connsiteX312" fmla="*/ 921590 w 6033775"/>
                <a:gd name="connsiteY312" fmla="*/ 1810526 h 5580621"/>
                <a:gd name="connsiteX313" fmla="*/ 984823 w 6033775"/>
                <a:gd name="connsiteY313" fmla="*/ 1697610 h 5580621"/>
                <a:gd name="connsiteX314" fmla="*/ 824805 w 6033775"/>
                <a:gd name="connsiteY314" fmla="*/ 1796331 h 5580621"/>
                <a:gd name="connsiteX315" fmla="*/ 869325 w 6033775"/>
                <a:gd name="connsiteY315" fmla="*/ 1688577 h 5580621"/>
                <a:gd name="connsiteX316" fmla="*/ 966756 w 6033775"/>
                <a:gd name="connsiteY316" fmla="*/ 1633732 h 5580621"/>
                <a:gd name="connsiteX317" fmla="*/ 1066767 w 6033775"/>
                <a:gd name="connsiteY317" fmla="*/ 1767296 h 5580621"/>
                <a:gd name="connsiteX318" fmla="*/ 1077736 w 6033775"/>
                <a:gd name="connsiteY318" fmla="*/ 1762133 h 5580621"/>
                <a:gd name="connsiteX319" fmla="*/ 1062250 w 6033775"/>
                <a:gd name="connsiteY319" fmla="*/ 1676963 h 5580621"/>
                <a:gd name="connsiteX320" fmla="*/ 990388 w 6033775"/>
                <a:gd name="connsiteY320" fmla="*/ 1580601 h 5580621"/>
                <a:gd name="connsiteX321" fmla="*/ 4710400 w 6033775"/>
                <a:gd name="connsiteY321" fmla="*/ 1556946 h 5580621"/>
                <a:gd name="connsiteX322" fmla="*/ 4946557 w 6033775"/>
                <a:gd name="connsiteY322" fmla="*/ 1744710 h 5580621"/>
                <a:gd name="connsiteX323" fmla="*/ 5124642 w 6033775"/>
                <a:gd name="connsiteY323" fmla="*/ 1940215 h 5580621"/>
                <a:gd name="connsiteX324" fmla="*/ 5096897 w 6033775"/>
                <a:gd name="connsiteY324" fmla="*/ 1916342 h 5580621"/>
                <a:gd name="connsiteX325" fmla="*/ 4718789 w 6033775"/>
                <a:gd name="connsiteY325" fmla="*/ 1571787 h 5580621"/>
                <a:gd name="connsiteX326" fmla="*/ 4710400 w 6033775"/>
                <a:gd name="connsiteY326" fmla="*/ 1556946 h 5580621"/>
                <a:gd name="connsiteX327" fmla="*/ 4704594 w 6033775"/>
                <a:gd name="connsiteY327" fmla="*/ 1553075 h 5580621"/>
                <a:gd name="connsiteX328" fmla="*/ 4709161 w 6033775"/>
                <a:gd name="connsiteY328" fmla="*/ 1555685 h 5580621"/>
                <a:gd name="connsiteX329" fmla="*/ 4710466 w 6033775"/>
                <a:gd name="connsiteY329" fmla="*/ 1557643 h 5580621"/>
                <a:gd name="connsiteX330" fmla="*/ 4708509 w 6033775"/>
                <a:gd name="connsiteY330" fmla="*/ 1556338 h 5580621"/>
                <a:gd name="connsiteX331" fmla="*/ 4704594 w 6033775"/>
                <a:gd name="connsiteY331" fmla="*/ 1553075 h 5580621"/>
                <a:gd name="connsiteX332" fmla="*/ 1207428 w 6033775"/>
                <a:gd name="connsiteY332" fmla="*/ 1463386 h 5580621"/>
                <a:gd name="connsiteX333" fmla="*/ 1230012 w 6033775"/>
                <a:gd name="connsiteY333" fmla="*/ 1468548 h 5580621"/>
                <a:gd name="connsiteX334" fmla="*/ 1186781 w 6033775"/>
                <a:gd name="connsiteY334" fmla="*/ 1655665 h 5580621"/>
                <a:gd name="connsiteX335" fmla="*/ 1168714 w 6033775"/>
                <a:gd name="connsiteY335" fmla="*/ 1651794 h 5580621"/>
                <a:gd name="connsiteX336" fmla="*/ 1207428 w 6033775"/>
                <a:gd name="connsiteY336" fmla="*/ 1463386 h 5580621"/>
                <a:gd name="connsiteX337" fmla="*/ 929332 w 6033775"/>
                <a:gd name="connsiteY337" fmla="*/ 1316276 h 5580621"/>
                <a:gd name="connsiteX338" fmla="*/ 638977 w 6033775"/>
                <a:gd name="connsiteY338" fmla="*/ 1552432 h 5580621"/>
                <a:gd name="connsiteX339" fmla="*/ 929332 w 6033775"/>
                <a:gd name="connsiteY339" fmla="*/ 1316276 h 5580621"/>
                <a:gd name="connsiteX340" fmla="*/ 1091014 w 6033775"/>
                <a:gd name="connsiteY340" fmla="*/ 617256 h 5580621"/>
                <a:gd name="connsiteX341" fmla="*/ 1329377 w 6033775"/>
                <a:gd name="connsiteY341" fmla="*/ 788476 h 5580621"/>
                <a:gd name="connsiteX342" fmla="*/ 1346799 w 6033775"/>
                <a:gd name="connsiteY342" fmla="*/ 1002693 h 5580621"/>
                <a:gd name="connsiteX343" fmla="*/ 1310666 w 6033775"/>
                <a:gd name="connsiteY343" fmla="*/ 1129803 h 5580621"/>
                <a:gd name="connsiteX344" fmla="*/ 1370673 w 6033775"/>
                <a:gd name="connsiteY344" fmla="*/ 1088509 h 5580621"/>
                <a:gd name="connsiteX345" fmla="*/ 1340992 w 6033775"/>
                <a:gd name="connsiteY345" fmla="*/ 1234976 h 5580621"/>
                <a:gd name="connsiteX346" fmla="*/ 1234528 w 6033775"/>
                <a:gd name="connsiteY346" fmla="*/ 1351119 h 5580621"/>
                <a:gd name="connsiteX347" fmla="*/ 1156454 w 6033775"/>
                <a:gd name="connsiteY347" fmla="*/ 1779555 h 5580621"/>
                <a:gd name="connsiteX348" fmla="*/ 1148067 w 6033775"/>
                <a:gd name="connsiteY348" fmla="*/ 1904081 h 5580621"/>
                <a:gd name="connsiteX349" fmla="*/ 1065477 w 6033775"/>
                <a:gd name="connsiteY349" fmla="*/ 2167981 h 5580621"/>
                <a:gd name="connsiteX350" fmla="*/ 1009987 w 6033775"/>
                <a:gd name="connsiteY350" fmla="*/ 2149915 h 5580621"/>
                <a:gd name="connsiteX351" fmla="*/ 1019021 w 6033775"/>
                <a:gd name="connsiteY351" fmla="*/ 2189920 h 5580621"/>
                <a:gd name="connsiteX352" fmla="*/ 983532 w 6033775"/>
                <a:gd name="connsiteY352" fmla="*/ 2328000 h 5580621"/>
                <a:gd name="connsiteX353" fmla="*/ 877714 w 6033775"/>
                <a:gd name="connsiteY353" fmla="*/ 2337033 h 5580621"/>
                <a:gd name="connsiteX354" fmla="*/ 862873 w 6033775"/>
                <a:gd name="connsiteY354" fmla="*/ 2337678 h 5580621"/>
                <a:gd name="connsiteX355" fmla="*/ 800286 w 6033775"/>
                <a:gd name="connsiteY355" fmla="*/ 2304771 h 5580621"/>
                <a:gd name="connsiteX356" fmla="*/ 756410 w 6033775"/>
                <a:gd name="connsiteY356" fmla="*/ 2328000 h 5580621"/>
                <a:gd name="connsiteX357" fmla="*/ 662206 w 6033775"/>
                <a:gd name="connsiteY357" fmla="*/ 2303481 h 5580621"/>
                <a:gd name="connsiteX358" fmla="*/ 571873 w 6033775"/>
                <a:gd name="connsiteY358" fmla="*/ 2274445 h 5580621"/>
                <a:gd name="connsiteX359" fmla="*/ 423469 w 6033775"/>
                <a:gd name="connsiteY359" fmla="*/ 2180241 h 5580621"/>
                <a:gd name="connsiteX360" fmla="*/ 282808 w 6033775"/>
                <a:gd name="connsiteY360" fmla="*/ 2131204 h 5580621"/>
                <a:gd name="connsiteX361" fmla="*/ 280873 w 6033775"/>
                <a:gd name="connsiteY361" fmla="*/ 2082810 h 5580621"/>
                <a:gd name="connsiteX362" fmla="*/ 508640 w 6033775"/>
                <a:gd name="connsiteY362" fmla="*/ 2186048 h 5580621"/>
                <a:gd name="connsiteX363" fmla="*/ 535740 w 6033775"/>
                <a:gd name="connsiteY363" fmla="*/ 2202179 h 5580621"/>
                <a:gd name="connsiteX364" fmla="*/ 931269 w 6033775"/>
                <a:gd name="connsiteY364" fmla="*/ 2272510 h 5580621"/>
                <a:gd name="connsiteX365" fmla="*/ 1019021 w 6033775"/>
                <a:gd name="connsiteY365" fmla="*/ 2246700 h 5580621"/>
                <a:gd name="connsiteX366" fmla="*/ 964821 w 6033775"/>
                <a:gd name="connsiteY366" fmla="*/ 2180241 h 5580621"/>
                <a:gd name="connsiteX367" fmla="*/ 941592 w 6033775"/>
                <a:gd name="connsiteY367" fmla="*/ 2240248 h 5580621"/>
                <a:gd name="connsiteX368" fmla="*/ 892554 w 6033775"/>
                <a:gd name="connsiteY368" fmla="*/ 2194436 h 5580621"/>
                <a:gd name="connsiteX369" fmla="*/ 771896 w 6033775"/>
                <a:gd name="connsiteY369" fmla="*/ 2211858 h 5580621"/>
                <a:gd name="connsiteX370" fmla="*/ 755119 w 6033775"/>
                <a:gd name="connsiteY370" fmla="*/ 2210567 h 5580621"/>
                <a:gd name="connsiteX371" fmla="*/ 689305 w 6033775"/>
                <a:gd name="connsiteY371" fmla="*/ 2199598 h 5580621"/>
                <a:gd name="connsiteX372" fmla="*/ 714469 w 6033775"/>
                <a:gd name="connsiteY372" fmla="*/ 2117654 h 5580621"/>
                <a:gd name="connsiteX373" fmla="*/ 857067 w 6033775"/>
                <a:gd name="connsiteY373" fmla="*/ 2071842 h 5580621"/>
                <a:gd name="connsiteX374" fmla="*/ 931913 w 6033775"/>
                <a:gd name="connsiteY374" fmla="*/ 2062808 h 5580621"/>
                <a:gd name="connsiteX375" fmla="*/ 934494 w 6033775"/>
                <a:gd name="connsiteY375" fmla="*/ 2048614 h 5580621"/>
                <a:gd name="connsiteX376" fmla="*/ 882230 w 6033775"/>
                <a:gd name="connsiteY376" fmla="*/ 2020223 h 5580621"/>
                <a:gd name="connsiteX377" fmla="*/ 837709 w 6033775"/>
                <a:gd name="connsiteY377" fmla="*/ 1986671 h 5580621"/>
                <a:gd name="connsiteX378" fmla="*/ 760927 w 6033775"/>
                <a:gd name="connsiteY378" fmla="*/ 1965379 h 5580621"/>
                <a:gd name="connsiteX379" fmla="*/ 621556 w 6033775"/>
                <a:gd name="connsiteY379" fmla="*/ 2050549 h 5580621"/>
                <a:gd name="connsiteX380" fmla="*/ 435729 w 6033775"/>
                <a:gd name="connsiteY380" fmla="*/ 2068616 h 5580621"/>
                <a:gd name="connsiteX381" fmla="*/ 167957 w 6033775"/>
                <a:gd name="connsiteY381" fmla="*/ 1959571 h 5580621"/>
                <a:gd name="connsiteX382" fmla="*/ 128597 w 6033775"/>
                <a:gd name="connsiteY382" fmla="*/ 1891821 h 5580621"/>
                <a:gd name="connsiteX383" fmla="*/ 191185 w 6033775"/>
                <a:gd name="connsiteY383" fmla="*/ 1850527 h 5580621"/>
                <a:gd name="connsiteX384" fmla="*/ 266032 w 6033775"/>
                <a:gd name="connsiteY384" fmla="*/ 1869883 h 5580621"/>
                <a:gd name="connsiteX385" fmla="*/ 399596 w 6033775"/>
                <a:gd name="connsiteY385" fmla="*/ 1920212 h 5580621"/>
                <a:gd name="connsiteX386" fmla="*/ 307972 w 6033775"/>
                <a:gd name="connsiteY386" fmla="*/ 1610504 h 5580621"/>
                <a:gd name="connsiteX387" fmla="*/ 327329 w 6033775"/>
                <a:gd name="connsiteY387" fmla="*/ 1502749 h 5580621"/>
                <a:gd name="connsiteX388" fmla="*/ 618330 w 6033775"/>
                <a:gd name="connsiteY388" fmla="*/ 976238 h 5580621"/>
                <a:gd name="connsiteX389" fmla="*/ 997082 w 6033775"/>
                <a:gd name="connsiteY389" fmla="*/ 651040 h 5580621"/>
                <a:gd name="connsiteX390" fmla="*/ 1091014 w 6033775"/>
                <a:gd name="connsiteY390" fmla="*/ 617256 h 5580621"/>
                <a:gd name="connsiteX391" fmla="*/ 1990741 w 6033775"/>
                <a:gd name="connsiteY391" fmla="*/ 16777 h 5580621"/>
                <a:gd name="connsiteX392" fmla="*/ 2089462 w 6033775"/>
                <a:gd name="connsiteY392" fmla="*/ 85817 h 5580621"/>
                <a:gd name="connsiteX393" fmla="*/ 2255932 w 6033775"/>
                <a:gd name="connsiteY393" fmla="*/ 150340 h 5580621"/>
                <a:gd name="connsiteX394" fmla="*/ 2307551 w 6033775"/>
                <a:gd name="connsiteY394" fmla="*/ 175504 h 5580621"/>
                <a:gd name="connsiteX395" fmla="*/ 2128176 w 6033775"/>
                <a:gd name="connsiteY395" fmla="*/ 137435 h 5580621"/>
                <a:gd name="connsiteX396" fmla="*/ 2057201 w 6033775"/>
                <a:gd name="connsiteY396" fmla="*/ 196796 h 5580621"/>
                <a:gd name="connsiteX397" fmla="*/ 2023649 w 6033775"/>
                <a:gd name="connsiteY397" fmla="*/ 320682 h 5580621"/>
                <a:gd name="connsiteX398" fmla="*/ 2024293 w 6033775"/>
                <a:gd name="connsiteY398" fmla="*/ 422628 h 5580621"/>
                <a:gd name="connsiteX399" fmla="*/ 2105593 w 6033775"/>
                <a:gd name="connsiteY399" fmla="*/ 360040 h 5580621"/>
                <a:gd name="connsiteX400" fmla="*/ 2164309 w 6033775"/>
                <a:gd name="connsiteY400" fmla="*/ 272934 h 5580621"/>
                <a:gd name="connsiteX401" fmla="*/ 2239801 w 6033775"/>
                <a:gd name="connsiteY401" fmla="*/ 266482 h 5580621"/>
                <a:gd name="connsiteX402" fmla="*/ 2306261 w 6033775"/>
                <a:gd name="connsiteY402" fmla="*/ 270998 h 5580621"/>
                <a:gd name="connsiteX403" fmla="*/ 2382399 w 6033775"/>
                <a:gd name="connsiteY403" fmla="*/ 255513 h 5580621"/>
                <a:gd name="connsiteX404" fmla="*/ 2441114 w 6033775"/>
                <a:gd name="connsiteY404" fmla="*/ 261320 h 5580621"/>
                <a:gd name="connsiteX405" fmla="*/ 2412079 w 6033775"/>
                <a:gd name="connsiteY405" fmla="*/ 216154 h 5580621"/>
                <a:gd name="connsiteX406" fmla="*/ 3533495 w 6033775"/>
                <a:gd name="connsiteY406" fmla="*/ 834933 h 5580621"/>
                <a:gd name="connsiteX407" fmla="*/ 4479408 w 6033775"/>
                <a:gd name="connsiteY407" fmla="*/ 1460163 h 5580621"/>
                <a:gd name="connsiteX408" fmla="*/ 5468550 w 6033775"/>
                <a:gd name="connsiteY408" fmla="*/ 2424784 h 5580621"/>
                <a:gd name="connsiteX409" fmla="*/ 6022806 w 6033775"/>
                <a:gd name="connsiteY409" fmla="*/ 3684925 h 5580621"/>
                <a:gd name="connsiteX410" fmla="*/ 6033775 w 6033775"/>
                <a:gd name="connsiteY410" fmla="*/ 3788807 h 5580621"/>
                <a:gd name="connsiteX411" fmla="*/ 6020870 w 6033775"/>
                <a:gd name="connsiteY411" fmla="*/ 3795260 h 5580621"/>
                <a:gd name="connsiteX412" fmla="*/ 5962800 w 6033775"/>
                <a:gd name="connsiteY412" fmla="*/ 3713961 h 5580621"/>
                <a:gd name="connsiteX413" fmla="*/ 5241428 w 6033775"/>
                <a:gd name="connsiteY413" fmla="*/ 2767403 h 5580621"/>
                <a:gd name="connsiteX414" fmla="*/ 5014306 w 6033775"/>
                <a:gd name="connsiteY414" fmla="*/ 2555121 h 5580621"/>
                <a:gd name="connsiteX415" fmla="*/ 4894292 w 6033775"/>
                <a:gd name="connsiteY415" fmla="*/ 2411880 h 5580621"/>
                <a:gd name="connsiteX416" fmla="*/ 4792991 w 6033775"/>
                <a:gd name="connsiteY416" fmla="*/ 2388006 h 5580621"/>
                <a:gd name="connsiteX417" fmla="*/ 4320680 w 6033775"/>
                <a:gd name="connsiteY417" fmla="*/ 1975057 h 5580621"/>
                <a:gd name="connsiteX418" fmla="*/ 4197441 w 6033775"/>
                <a:gd name="connsiteY418" fmla="*/ 1902790 h 5580621"/>
                <a:gd name="connsiteX419" fmla="*/ 4001935 w 6033775"/>
                <a:gd name="connsiteY419" fmla="*/ 1703417 h 5580621"/>
                <a:gd name="connsiteX420" fmla="*/ 3952251 w 6033775"/>
                <a:gd name="connsiteY420" fmla="*/ 1651154 h 5580621"/>
                <a:gd name="connsiteX421" fmla="*/ 3919990 w 6033775"/>
                <a:gd name="connsiteY421" fmla="*/ 1621472 h 5580621"/>
                <a:gd name="connsiteX422" fmla="*/ 3835464 w 6033775"/>
                <a:gd name="connsiteY422" fmla="*/ 1556304 h 5580621"/>
                <a:gd name="connsiteX423" fmla="*/ 3801912 w 6033775"/>
                <a:gd name="connsiteY423" fmla="*/ 1558884 h 5580621"/>
                <a:gd name="connsiteX424" fmla="*/ 3689641 w 6033775"/>
                <a:gd name="connsiteY424" fmla="*/ 1560175 h 5580621"/>
                <a:gd name="connsiteX425" fmla="*/ 3128934 w 6033775"/>
                <a:gd name="connsiteY425" fmla="*/ 1267239 h 5580621"/>
                <a:gd name="connsiteX426" fmla="*/ 2408208 w 6033775"/>
                <a:gd name="connsiteY426" fmla="*/ 984627 h 5580621"/>
                <a:gd name="connsiteX427" fmla="*/ 2352718 w 6033775"/>
                <a:gd name="connsiteY427" fmla="*/ 964624 h 5580621"/>
                <a:gd name="connsiteX428" fmla="*/ 2367558 w 6033775"/>
                <a:gd name="connsiteY428" fmla="*/ 592970 h 5580621"/>
                <a:gd name="connsiteX429" fmla="*/ 2483055 w 6033775"/>
                <a:gd name="connsiteY429" fmla="*/ 509090 h 5580621"/>
                <a:gd name="connsiteX430" fmla="*/ 2828899 w 6033775"/>
                <a:gd name="connsiteY430" fmla="*/ 651041 h 5580621"/>
                <a:gd name="connsiteX431" fmla="*/ 4499410 w 6033775"/>
                <a:gd name="connsiteY431" fmla="*/ 1635023 h 5580621"/>
                <a:gd name="connsiteX432" fmla="*/ 5461453 w 6033775"/>
                <a:gd name="connsiteY432" fmla="*/ 2518988 h 5580621"/>
                <a:gd name="connsiteX433" fmla="*/ 5484036 w 6033775"/>
                <a:gd name="connsiteY433" fmla="*/ 2553831 h 5580621"/>
                <a:gd name="connsiteX434" fmla="*/ 5500167 w 6033775"/>
                <a:gd name="connsiteY434" fmla="*/ 2540281 h 5580621"/>
                <a:gd name="connsiteX435" fmla="*/ 5436935 w 6033775"/>
                <a:gd name="connsiteY435" fmla="*/ 2455111 h 5580621"/>
                <a:gd name="connsiteX436" fmla="*/ 4270352 w 6033775"/>
                <a:gd name="connsiteY436" fmla="*/ 1396286 h 5580621"/>
                <a:gd name="connsiteX437" fmla="*/ 2795348 w 6033775"/>
                <a:gd name="connsiteY437" fmla="*/ 535544 h 5580621"/>
                <a:gd name="connsiteX438" fmla="*/ 2304970 w 6033775"/>
                <a:gd name="connsiteY438" fmla="*/ 330359 h 5580621"/>
                <a:gd name="connsiteX439" fmla="*/ 2123014 w 6033775"/>
                <a:gd name="connsiteY439" fmla="*/ 419402 h 5580621"/>
                <a:gd name="connsiteX440" fmla="*/ 2037199 w 6033775"/>
                <a:gd name="connsiteY440" fmla="*/ 477473 h 5580621"/>
                <a:gd name="connsiteX441" fmla="*/ 1969449 w 6033775"/>
                <a:gd name="connsiteY441" fmla="*/ 469086 h 5580621"/>
                <a:gd name="connsiteX442" fmla="*/ 1889439 w 6033775"/>
                <a:gd name="connsiteY442" fmla="*/ 332296 h 5580621"/>
                <a:gd name="connsiteX443" fmla="*/ 1956545 w 6033775"/>
                <a:gd name="connsiteY443" fmla="*/ 110336 h 5580621"/>
                <a:gd name="connsiteX444" fmla="*/ 1990741 w 6033775"/>
                <a:gd name="connsiteY444" fmla="*/ 16777 h 5580621"/>
                <a:gd name="connsiteX445" fmla="*/ 2294647 w 6033775"/>
                <a:gd name="connsiteY445" fmla="*/ 0 h 5580621"/>
                <a:gd name="connsiteX446" fmla="*/ 2324328 w 6033775"/>
                <a:gd name="connsiteY446" fmla="*/ 15487 h 5580621"/>
                <a:gd name="connsiteX447" fmla="*/ 2833417 w 6033775"/>
                <a:gd name="connsiteY447" fmla="*/ 333586 h 5580621"/>
                <a:gd name="connsiteX448" fmla="*/ 4452953 w 6033775"/>
                <a:gd name="connsiteY448" fmla="*/ 1364024 h 5580621"/>
                <a:gd name="connsiteX449" fmla="*/ 4704595 w 6033775"/>
                <a:gd name="connsiteY449" fmla="*/ 1553078 h 5580621"/>
                <a:gd name="connsiteX450" fmla="*/ 4663945 w 6033775"/>
                <a:gd name="connsiteY450" fmla="*/ 1532430 h 5580621"/>
                <a:gd name="connsiteX451" fmla="*/ 3256691 w 6033775"/>
                <a:gd name="connsiteY451" fmla="*/ 609746 h 5580621"/>
                <a:gd name="connsiteX452" fmla="*/ 2375947 w 6033775"/>
                <a:gd name="connsiteY452" fmla="*/ 132273 h 5580621"/>
                <a:gd name="connsiteX453" fmla="*/ 2164955 w 6033775"/>
                <a:gd name="connsiteY453" fmla="*/ 65169 h 5580621"/>
                <a:gd name="connsiteX454" fmla="*/ 2081720 w 6033775"/>
                <a:gd name="connsiteY454" fmla="*/ 21293 h 5580621"/>
                <a:gd name="connsiteX455" fmla="*/ 2294647 w 6033775"/>
                <a:gd name="connsiteY455" fmla="*/ 0 h 5580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</a:cxnLst>
              <a:rect l="l" t="t" r="r" b="b"/>
              <a:pathLst>
                <a:path w="6033775" h="5580621">
                  <a:moveTo>
                    <a:pt x="1932187" y="5168074"/>
                  </a:moveTo>
                  <a:cubicBezTo>
                    <a:pt x="1948802" y="5170090"/>
                    <a:pt x="1964932" y="5183479"/>
                    <a:pt x="1986225" y="5206386"/>
                  </a:cubicBezTo>
                  <a:cubicBezTo>
                    <a:pt x="2037198" y="5261230"/>
                    <a:pt x="2097205" y="5307686"/>
                    <a:pt x="2154631" y="5355434"/>
                  </a:cubicBezTo>
                  <a:cubicBezTo>
                    <a:pt x="2181731" y="5378662"/>
                    <a:pt x="2210766" y="5399955"/>
                    <a:pt x="2239157" y="5421894"/>
                  </a:cubicBezTo>
                  <a:cubicBezTo>
                    <a:pt x="2236575" y="5427055"/>
                    <a:pt x="2234640" y="5431571"/>
                    <a:pt x="2232059" y="5436088"/>
                  </a:cubicBezTo>
                  <a:cubicBezTo>
                    <a:pt x="2215928" y="5430927"/>
                    <a:pt x="2196571" y="5429636"/>
                    <a:pt x="2183666" y="5419957"/>
                  </a:cubicBezTo>
                  <a:cubicBezTo>
                    <a:pt x="2111400" y="5367048"/>
                    <a:pt x="2038488" y="5371565"/>
                    <a:pt x="1967513" y="5416731"/>
                  </a:cubicBezTo>
                  <a:cubicBezTo>
                    <a:pt x="1909442" y="5452864"/>
                    <a:pt x="1855888" y="5495450"/>
                    <a:pt x="1799107" y="5534164"/>
                  </a:cubicBezTo>
                  <a:cubicBezTo>
                    <a:pt x="1773942" y="5551586"/>
                    <a:pt x="1745553" y="5565135"/>
                    <a:pt x="1719098" y="5580621"/>
                  </a:cubicBezTo>
                  <a:cubicBezTo>
                    <a:pt x="1715226" y="5577394"/>
                    <a:pt x="1711355" y="5573523"/>
                    <a:pt x="1707484" y="5569652"/>
                  </a:cubicBezTo>
                  <a:cubicBezTo>
                    <a:pt x="1742971" y="5520614"/>
                    <a:pt x="1778459" y="5472221"/>
                    <a:pt x="1813947" y="5423184"/>
                  </a:cubicBezTo>
                  <a:cubicBezTo>
                    <a:pt x="1811367" y="5420602"/>
                    <a:pt x="1808786" y="5417377"/>
                    <a:pt x="1806204" y="5414796"/>
                  </a:cubicBezTo>
                  <a:cubicBezTo>
                    <a:pt x="1759748" y="5448348"/>
                    <a:pt x="1713936" y="5481255"/>
                    <a:pt x="1667479" y="5514807"/>
                  </a:cubicBezTo>
                  <a:cubicBezTo>
                    <a:pt x="1663607" y="5511581"/>
                    <a:pt x="1659736" y="5507709"/>
                    <a:pt x="1655865" y="5504483"/>
                  </a:cubicBezTo>
                  <a:cubicBezTo>
                    <a:pt x="1658446" y="5494159"/>
                    <a:pt x="1658446" y="5481900"/>
                    <a:pt x="1664253" y="5473512"/>
                  </a:cubicBezTo>
                  <a:cubicBezTo>
                    <a:pt x="1721034" y="5396084"/>
                    <a:pt x="1779105" y="5318656"/>
                    <a:pt x="1837176" y="5241873"/>
                  </a:cubicBezTo>
                  <a:cubicBezTo>
                    <a:pt x="1848790" y="5226388"/>
                    <a:pt x="1861695" y="5211547"/>
                    <a:pt x="1875244" y="5197996"/>
                  </a:cubicBezTo>
                  <a:cubicBezTo>
                    <a:pt x="1898473" y="5175413"/>
                    <a:pt x="1915572" y="5166057"/>
                    <a:pt x="1932187" y="5168074"/>
                  </a:cubicBezTo>
                  <a:close/>
                  <a:moveTo>
                    <a:pt x="2221736" y="5114117"/>
                  </a:moveTo>
                  <a:cubicBezTo>
                    <a:pt x="2230125" y="5141217"/>
                    <a:pt x="2233996" y="5165736"/>
                    <a:pt x="2245610" y="5184448"/>
                  </a:cubicBezTo>
                  <a:cubicBezTo>
                    <a:pt x="2256579" y="5202515"/>
                    <a:pt x="2276581" y="5214775"/>
                    <a:pt x="2297874" y="5232841"/>
                  </a:cubicBezTo>
                  <a:cubicBezTo>
                    <a:pt x="2248836" y="5259941"/>
                    <a:pt x="2206250" y="5253489"/>
                    <a:pt x="2168826" y="5231550"/>
                  </a:cubicBezTo>
                  <a:cubicBezTo>
                    <a:pt x="2157857" y="5225098"/>
                    <a:pt x="2156568" y="5190900"/>
                    <a:pt x="2161084" y="5171544"/>
                  </a:cubicBezTo>
                  <a:cubicBezTo>
                    <a:pt x="2171407" y="5127022"/>
                    <a:pt x="2186248" y="5116698"/>
                    <a:pt x="2221736" y="5114117"/>
                  </a:cubicBezTo>
                  <a:close/>
                  <a:moveTo>
                    <a:pt x="1878471" y="4930870"/>
                  </a:moveTo>
                  <a:cubicBezTo>
                    <a:pt x="1955254" y="4978617"/>
                    <a:pt x="1957190" y="5060562"/>
                    <a:pt x="1890731" y="5118633"/>
                  </a:cubicBezTo>
                  <a:cubicBezTo>
                    <a:pt x="1842338" y="5160573"/>
                    <a:pt x="1805559" y="5216064"/>
                    <a:pt x="1761038" y="5262520"/>
                  </a:cubicBezTo>
                  <a:cubicBezTo>
                    <a:pt x="1726196" y="5298653"/>
                    <a:pt x="1686191" y="5330270"/>
                    <a:pt x="1648122" y="5363822"/>
                  </a:cubicBezTo>
                  <a:cubicBezTo>
                    <a:pt x="1642961" y="5359305"/>
                    <a:pt x="1638444" y="5354789"/>
                    <a:pt x="1633282" y="5350272"/>
                  </a:cubicBezTo>
                  <a:cubicBezTo>
                    <a:pt x="1739745" y="5225097"/>
                    <a:pt x="1833950" y="5091534"/>
                    <a:pt x="1878471" y="4930870"/>
                  </a:cubicBezTo>
                  <a:close/>
                  <a:moveTo>
                    <a:pt x="2047522" y="4787628"/>
                  </a:moveTo>
                  <a:cubicBezTo>
                    <a:pt x="2045586" y="4814082"/>
                    <a:pt x="2046231" y="4834730"/>
                    <a:pt x="2043005" y="4854732"/>
                  </a:cubicBezTo>
                  <a:cubicBezTo>
                    <a:pt x="2032036" y="4926998"/>
                    <a:pt x="2046876" y="4943775"/>
                    <a:pt x="2120433" y="4937967"/>
                  </a:cubicBezTo>
                  <a:cubicBezTo>
                    <a:pt x="2172697" y="4933451"/>
                    <a:pt x="2224961" y="4923128"/>
                    <a:pt x="2277225" y="4922482"/>
                  </a:cubicBezTo>
                  <a:cubicBezTo>
                    <a:pt x="2304970" y="4921836"/>
                    <a:pt x="2332715" y="4934096"/>
                    <a:pt x="2366913" y="4942484"/>
                  </a:cubicBezTo>
                  <a:cubicBezTo>
                    <a:pt x="2322392" y="4973455"/>
                    <a:pt x="2290130" y="4995394"/>
                    <a:pt x="2259159" y="5018622"/>
                  </a:cubicBezTo>
                  <a:cubicBezTo>
                    <a:pt x="2217864" y="5048948"/>
                    <a:pt x="2180440" y="5057336"/>
                    <a:pt x="2151405" y="5003136"/>
                  </a:cubicBezTo>
                  <a:cubicBezTo>
                    <a:pt x="2148824" y="4997975"/>
                    <a:pt x="2142372" y="4994748"/>
                    <a:pt x="2133983" y="4987651"/>
                  </a:cubicBezTo>
                  <a:cubicBezTo>
                    <a:pt x="2133983" y="5037979"/>
                    <a:pt x="2140436" y="5083791"/>
                    <a:pt x="2132047" y="5127021"/>
                  </a:cubicBezTo>
                  <a:cubicBezTo>
                    <a:pt x="2126886" y="5152831"/>
                    <a:pt x="2099786" y="5174769"/>
                    <a:pt x="2082364" y="5198642"/>
                  </a:cubicBezTo>
                  <a:cubicBezTo>
                    <a:pt x="2062362" y="5178640"/>
                    <a:pt x="2036553" y="5162509"/>
                    <a:pt x="2023003" y="5138636"/>
                  </a:cubicBezTo>
                  <a:cubicBezTo>
                    <a:pt x="2008162" y="5112181"/>
                    <a:pt x="2004937" y="5078629"/>
                    <a:pt x="1995258" y="5048948"/>
                  </a:cubicBezTo>
                  <a:cubicBezTo>
                    <a:pt x="1979772" y="5001200"/>
                    <a:pt x="1968803" y="4950873"/>
                    <a:pt x="1946220" y="4906351"/>
                  </a:cubicBezTo>
                  <a:cubicBezTo>
                    <a:pt x="1912668" y="4839892"/>
                    <a:pt x="1921701" y="4812147"/>
                    <a:pt x="1995903" y="4796017"/>
                  </a:cubicBezTo>
                  <a:cubicBezTo>
                    <a:pt x="2010743" y="4792790"/>
                    <a:pt x="2025584" y="4791500"/>
                    <a:pt x="2047522" y="4787628"/>
                  </a:cubicBezTo>
                  <a:close/>
                  <a:moveTo>
                    <a:pt x="2094624" y="4772789"/>
                  </a:moveTo>
                  <a:cubicBezTo>
                    <a:pt x="2118499" y="4792791"/>
                    <a:pt x="2146889" y="4808277"/>
                    <a:pt x="2164310" y="4832795"/>
                  </a:cubicBezTo>
                  <a:cubicBezTo>
                    <a:pt x="2174634" y="4847636"/>
                    <a:pt x="2175280" y="4879897"/>
                    <a:pt x="2165601" y="4895383"/>
                  </a:cubicBezTo>
                  <a:cubicBezTo>
                    <a:pt x="2159149" y="4906352"/>
                    <a:pt x="2125596" y="4908288"/>
                    <a:pt x="2108820" y="4901835"/>
                  </a:cubicBezTo>
                  <a:cubicBezTo>
                    <a:pt x="2094624" y="4896028"/>
                    <a:pt x="2080430" y="4874735"/>
                    <a:pt x="2075914" y="4857314"/>
                  </a:cubicBezTo>
                  <a:cubicBezTo>
                    <a:pt x="2070106" y="4834731"/>
                    <a:pt x="2074622" y="4810212"/>
                    <a:pt x="2074622" y="4786339"/>
                  </a:cubicBezTo>
                  <a:cubicBezTo>
                    <a:pt x="2081075" y="4781822"/>
                    <a:pt x="2088172" y="4777306"/>
                    <a:pt x="2094624" y="4772789"/>
                  </a:cubicBezTo>
                  <a:close/>
                  <a:moveTo>
                    <a:pt x="2839224" y="4769562"/>
                  </a:moveTo>
                  <a:cubicBezTo>
                    <a:pt x="2775991" y="4856024"/>
                    <a:pt x="2701143" y="4909578"/>
                    <a:pt x="2610810" y="4954745"/>
                  </a:cubicBezTo>
                  <a:cubicBezTo>
                    <a:pt x="2619843" y="4890867"/>
                    <a:pt x="2735986" y="4797307"/>
                    <a:pt x="2839224" y="4769562"/>
                  </a:cubicBezTo>
                  <a:close/>
                  <a:moveTo>
                    <a:pt x="2945527" y="4762385"/>
                  </a:moveTo>
                  <a:cubicBezTo>
                    <a:pt x="2956819" y="4762949"/>
                    <a:pt x="2967788" y="4765691"/>
                    <a:pt x="2977305" y="4770853"/>
                  </a:cubicBezTo>
                  <a:cubicBezTo>
                    <a:pt x="3006341" y="4786984"/>
                    <a:pt x="3009566" y="4819246"/>
                    <a:pt x="2979241" y="4830860"/>
                  </a:cubicBezTo>
                  <a:cubicBezTo>
                    <a:pt x="2839870" y="4890867"/>
                    <a:pt x="2739213" y="4998622"/>
                    <a:pt x="2632750" y="5099924"/>
                  </a:cubicBezTo>
                  <a:cubicBezTo>
                    <a:pt x="2592745" y="5137347"/>
                    <a:pt x="2569517" y="5111538"/>
                    <a:pt x="2527576" y="5077985"/>
                  </a:cubicBezTo>
                  <a:cubicBezTo>
                    <a:pt x="2581776" y="5043143"/>
                    <a:pt x="2623716" y="5005719"/>
                    <a:pt x="2673400" y="4985072"/>
                  </a:cubicBezTo>
                  <a:cubicBezTo>
                    <a:pt x="2759861" y="4948939"/>
                    <a:pt x="2835998" y="4908289"/>
                    <a:pt x="2865679" y="4809567"/>
                  </a:cubicBezTo>
                  <a:cubicBezTo>
                    <a:pt x="2874874" y="4778596"/>
                    <a:pt x="2911653" y="4760691"/>
                    <a:pt x="2945527" y="4762385"/>
                  </a:cubicBezTo>
                  <a:close/>
                  <a:moveTo>
                    <a:pt x="2719211" y="4591478"/>
                  </a:moveTo>
                  <a:cubicBezTo>
                    <a:pt x="2724374" y="4599221"/>
                    <a:pt x="2729535" y="4606319"/>
                    <a:pt x="2734697" y="4614061"/>
                  </a:cubicBezTo>
                  <a:cubicBezTo>
                    <a:pt x="2690820" y="4645034"/>
                    <a:pt x="2646945" y="4675360"/>
                    <a:pt x="2603068" y="4705685"/>
                  </a:cubicBezTo>
                  <a:cubicBezTo>
                    <a:pt x="2599842" y="4701169"/>
                    <a:pt x="2595971" y="4696007"/>
                    <a:pt x="2592744" y="4691490"/>
                  </a:cubicBezTo>
                  <a:cubicBezTo>
                    <a:pt x="2634685" y="4657938"/>
                    <a:pt x="2677270" y="4625031"/>
                    <a:pt x="2719211" y="4591478"/>
                  </a:cubicBezTo>
                  <a:close/>
                  <a:moveTo>
                    <a:pt x="2819221" y="4558571"/>
                  </a:moveTo>
                  <a:cubicBezTo>
                    <a:pt x="2850193" y="4588898"/>
                    <a:pt x="2885680" y="4622450"/>
                    <a:pt x="2923103" y="4657937"/>
                  </a:cubicBezTo>
                  <a:cubicBezTo>
                    <a:pt x="2866324" y="4677939"/>
                    <a:pt x="2822447" y="4688908"/>
                    <a:pt x="2782443" y="4708266"/>
                  </a:cubicBezTo>
                  <a:cubicBezTo>
                    <a:pt x="2735986" y="4730849"/>
                    <a:pt x="2694046" y="4758594"/>
                    <a:pt x="2668236" y="4810213"/>
                  </a:cubicBezTo>
                  <a:cubicBezTo>
                    <a:pt x="2650170" y="4846346"/>
                    <a:pt x="2610166" y="4870220"/>
                    <a:pt x="2583066" y="4902482"/>
                  </a:cubicBezTo>
                  <a:cubicBezTo>
                    <a:pt x="2563709" y="4926355"/>
                    <a:pt x="2542416" y="4952809"/>
                    <a:pt x="2535964" y="4981201"/>
                  </a:cubicBezTo>
                  <a:cubicBezTo>
                    <a:pt x="2529511" y="5010236"/>
                    <a:pt x="2526930" y="5032174"/>
                    <a:pt x="2490797" y="5030884"/>
                  </a:cubicBezTo>
                  <a:cubicBezTo>
                    <a:pt x="2454019" y="5029593"/>
                    <a:pt x="2424338" y="5010881"/>
                    <a:pt x="2427565" y="4975393"/>
                  </a:cubicBezTo>
                  <a:cubicBezTo>
                    <a:pt x="2430145" y="4943776"/>
                    <a:pt x="2444340" y="4904417"/>
                    <a:pt x="2467569" y="4885060"/>
                  </a:cubicBezTo>
                  <a:cubicBezTo>
                    <a:pt x="2557257" y="4809568"/>
                    <a:pt x="2652751" y="4740528"/>
                    <a:pt x="2746309" y="4669552"/>
                  </a:cubicBezTo>
                  <a:cubicBezTo>
                    <a:pt x="2764376" y="4656002"/>
                    <a:pt x="2787605" y="4646323"/>
                    <a:pt x="2800509" y="4628902"/>
                  </a:cubicBezTo>
                  <a:cubicBezTo>
                    <a:pt x="2811478" y="4614706"/>
                    <a:pt x="2810833" y="4591478"/>
                    <a:pt x="2819221" y="4558571"/>
                  </a:cubicBezTo>
                  <a:close/>
                  <a:moveTo>
                    <a:pt x="3228058" y="4489531"/>
                  </a:moveTo>
                  <a:cubicBezTo>
                    <a:pt x="3247980" y="4487595"/>
                    <a:pt x="3265724" y="4496305"/>
                    <a:pt x="3279274" y="4516630"/>
                  </a:cubicBezTo>
                  <a:cubicBezTo>
                    <a:pt x="3288307" y="4529536"/>
                    <a:pt x="3283145" y="4551473"/>
                    <a:pt x="3284435" y="4568249"/>
                  </a:cubicBezTo>
                  <a:cubicBezTo>
                    <a:pt x="3277983" y="4568249"/>
                    <a:pt x="3272176" y="4568249"/>
                    <a:pt x="3265724" y="4568249"/>
                  </a:cubicBezTo>
                  <a:cubicBezTo>
                    <a:pt x="3261852" y="4553409"/>
                    <a:pt x="3257980" y="4539213"/>
                    <a:pt x="3251528" y="4515986"/>
                  </a:cubicBezTo>
                  <a:cubicBezTo>
                    <a:pt x="3187005" y="4575992"/>
                    <a:pt x="3115384" y="4618577"/>
                    <a:pt x="3099253" y="4708910"/>
                  </a:cubicBezTo>
                  <a:cubicBezTo>
                    <a:pt x="3096027" y="4726333"/>
                    <a:pt x="3077960" y="4751496"/>
                    <a:pt x="3063765" y="4754077"/>
                  </a:cubicBezTo>
                  <a:cubicBezTo>
                    <a:pt x="3045699" y="4757304"/>
                    <a:pt x="3021179" y="4744399"/>
                    <a:pt x="3004403" y="4732139"/>
                  </a:cubicBezTo>
                  <a:cubicBezTo>
                    <a:pt x="2983110" y="4716654"/>
                    <a:pt x="2986982" y="4698587"/>
                    <a:pt x="3006985" y="4679875"/>
                  </a:cubicBezTo>
                  <a:cubicBezTo>
                    <a:pt x="3060539" y="4630192"/>
                    <a:pt x="3112158" y="4577928"/>
                    <a:pt x="3163776" y="4526309"/>
                  </a:cubicBezTo>
                  <a:cubicBezTo>
                    <a:pt x="3186037" y="4504049"/>
                    <a:pt x="3208137" y="4491466"/>
                    <a:pt x="3228058" y="4489531"/>
                  </a:cubicBezTo>
                  <a:close/>
                  <a:moveTo>
                    <a:pt x="2563064" y="4386293"/>
                  </a:moveTo>
                  <a:cubicBezTo>
                    <a:pt x="2517897" y="4493403"/>
                    <a:pt x="2460472" y="4593414"/>
                    <a:pt x="2372720" y="4680521"/>
                  </a:cubicBezTo>
                  <a:cubicBezTo>
                    <a:pt x="2375947" y="4616642"/>
                    <a:pt x="2488862" y="4439203"/>
                    <a:pt x="2563064" y="4386293"/>
                  </a:cubicBezTo>
                  <a:close/>
                  <a:moveTo>
                    <a:pt x="2826319" y="4233374"/>
                  </a:moveTo>
                  <a:cubicBezTo>
                    <a:pt x="2806963" y="4248215"/>
                    <a:pt x="2786959" y="4262409"/>
                    <a:pt x="2768894" y="4278540"/>
                  </a:cubicBezTo>
                  <a:cubicBezTo>
                    <a:pt x="2767603" y="4279830"/>
                    <a:pt x="2775991" y="4292091"/>
                    <a:pt x="2779217" y="4299834"/>
                  </a:cubicBezTo>
                  <a:cubicBezTo>
                    <a:pt x="2801155" y="4286928"/>
                    <a:pt x="2822448" y="4273378"/>
                    <a:pt x="2843741" y="4260474"/>
                  </a:cubicBezTo>
                  <a:cubicBezTo>
                    <a:pt x="2837934" y="4251441"/>
                    <a:pt x="2832126" y="4242407"/>
                    <a:pt x="2826319" y="4233374"/>
                  </a:cubicBezTo>
                  <a:close/>
                  <a:moveTo>
                    <a:pt x="2672753" y="4214661"/>
                  </a:moveTo>
                  <a:cubicBezTo>
                    <a:pt x="2679206" y="4219178"/>
                    <a:pt x="2685012" y="4223694"/>
                    <a:pt x="2691464" y="4228211"/>
                  </a:cubicBezTo>
                  <a:cubicBezTo>
                    <a:pt x="2673398" y="4254021"/>
                    <a:pt x="2655977" y="4279831"/>
                    <a:pt x="2638555" y="4305640"/>
                  </a:cubicBezTo>
                  <a:cubicBezTo>
                    <a:pt x="2632103" y="4300478"/>
                    <a:pt x="2625006" y="4295962"/>
                    <a:pt x="2617908" y="4290799"/>
                  </a:cubicBezTo>
                  <a:cubicBezTo>
                    <a:pt x="2636620" y="4264991"/>
                    <a:pt x="2654686" y="4239825"/>
                    <a:pt x="2672753" y="4214661"/>
                  </a:cubicBezTo>
                  <a:close/>
                  <a:moveTo>
                    <a:pt x="2505639" y="4207161"/>
                  </a:moveTo>
                  <a:cubicBezTo>
                    <a:pt x="2524190" y="4207887"/>
                    <a:pt x="2542095" y="4215952"/>
                    <a:pt x="2555967" y="4229502"/>
                  </a:cubicBezTo>
                  <a:cubicBezTo>
                    <a:pt x="2567582" y="4241116"/>
                    <a:pt x="2557903" y="4288864"/>
                    <a:pt x="2543063" y="4310156"/>
                  </a:cubicBezTo>
                  <a:cubicBezTo>
                    <a:pt x="2518544" y="4345645"/>
                    <a:pt x="2484347" y="4375324"/>
                    <a:pt x="2449503" y="4401134"/>
                  </a:cubicBezTo>
                  <a:cubicBezTo>
                    <a:pt x="2317876" y="4497274"/>
                    <a:pt x="2261741" y="4629547"/>
                    <a:pt x="2253998" y="4787630"/>
                  </a:cubicBezTo>
                  <a:cubicBezTo>
                    <a:pt x="2253353" y="4794082"/>
                    <a:pt x="2251417" y="4799890"/>
                    <a:pt x="2250126" y="4806342"/>
                  </a:cubicBezTo>
                  <a:cubicBezTo>
                    <a:pt x="2224962" y="4737947"/>
                    <a:pt x="2215928" y="4734076"/>
                    <a:pt x="2148180" y="4748916"/>
                  </a:cubicBezTo>
                  <a:cubicBezTo>
                    <a:pt x="2132694" y="4752142"/>
                    <a:pt x="2111401" y="4741818"/>
                    <a:pt x="2097851" y="4730849"/>
                  </a:cubicBezTo>
                  <a:cubicBezTo>
                    <a:pt x="2092689" y="4726978"/>
                    <a:pt x="2098497" y="4701169"/>
                    <a:pt x="2106239" y="4690845"/>
                  </a:cubicBezTo>
                  <a:cubicBezTo>
                    <a:pt x="2133984" y="4655357"/>
                    <a:pt x="2168182" y="4623740"/>
                    <a:pt x="2195282" y="4586962"/>
                  </a:cubicBezTo>
                  <a:cubicBezTo>
                    <a:pt x="2261095" y="4495984"/>
                    <a:pt x="2323038" y="4403070"/>
                    <a:pt x="2387561" y="4311447"/>
                  </a:cubicBezTo>
                  <a:cubicBezTo>
                    <a:pt x="2407563" y="4283057"/>
                    <a:pt x="2426276" y="4252730"/>
                    <a:pt x="2451440" y="4228857"/>
                  </a:cubicBezTo>
                  <a:cubicBezTo>
                    <a:pt x="2467893" y="4213049"/>
                    <a:pt x="2487089" y="4206435"/>
                    <a:pt x="2505639" y="4207161"/>
                  </a:cubicBezTo>
                  <a:close/>
                  <a:moveTo>
                    <a:pt x="2114628" y="4199176"/>
                  </a:moveTo>
                  <a:cubicBezTo>
                    <a:pt x="2145599" y="4200466"/>
                    <a:pt x="2189474" y="4208855"/>
                    <a:pt x="2201734" y="4230147"/>
                  </a:cubicBezTo>
                  <a:cubicBezTo>
                    <a:pt x="2212058" y="4247568"/>
                    <a:pt x="2191411" y="4290799"/>
                    <a:pt x="2174634" y="4316609"/>
                  </a:cubicBezTo>
                  <a:cubicBezTo>
                    <a:pt x="2144308" y="4363065"/>
                    <a:pt x="2102368" y="4403070"/>
                    <a:pt x="2073978" y="4450817"/>
                  </a:cubicBezTo>
                  <a:cubicBezTo>
                    <a:pt x="2046232" y="4495983"/>
                    <a:pt x="2038489" y="4546311"/>
                    <a:pt x="2086882" y="4588897"/>
                  </a:cubicBezTo>
                  <a:cubicBezTo>
                    <a:pt x="2095270" y="4596639"/>
                    <a:pt x="2101723" y="4623095"/>
                    <a:pt x="2099787" y="4624385"/>
                  </a:cubicBezTo>
                  <a:cubicBezTo>
                    <a:pt x="2083011" y="4634063"/>
                    <a:pt x="2064299" y="4639225"/>
                    <a:pt x="2039780" y="4648258"/>
                  </a:cubicBezTo>
                  <a:cubicBezTo>
                    <a:pt x="2031392" y="4681810"/>
                    <a:pt x="2023004" y="4719234"/>
                    <a:pt x="2013970" y="4756658"/>
                  </a:cubicBezTo>
                  <a:cubicBezTo>
                    <a:pt x="2006228" y="4756658"/>
                    <a:pt x="1999130" y="4757303"/>
                    <a:pt x="1992678" y="4757303"/>
                  </a:cubicBezTo>
                  <a:cubicBezTo>
                    <a:pt x="1983645" y="4725687"/>
                    <a:pt x="1966223" y="4692779"/>
                    <a:pt x="1968804" y="4661808"/>
                  </a:cubicBezTo>
                  <a:cubicBezTo>
                    <a:pt x="1973321" y="4606963"/>
                    <a:pt x="1988161" y="4552764"/>
                    <a:pt x="2000421" y="4498564"/>
                  </a:cubicBezTo>
                  <a:cubicBezTo>
                    <a:pt x="2012680" y="4446301"/>
                    <a:pt x="2026875" y="4394682"/>
                    <a:pt x="2038489" y="4342418"/>
                  </a:cubicBezTo>
                  <a:cubicBezTo>
                    <a:pt x="2046878" y="4306930"/>
                    <a:pt x="2047523" y="4268216"/>
                    <a:pt x="2061072" y="4235309"/>
                  </a:cubicBezTo>
                  <a:cubicBezTo>
                    <a:pt x="2068170" y="4217888"/>
                    <a:pt x="2096561" y="4198531"/>
                    <a:pt x="2114628" y="4199176"/>
                  </a:cubicBezTo>
                  <a:close/>
                  <a:moveTo>
                    <a:pt x="3472197" y="4197886"/>
                  </a:moveTo>
                  <a:cubicBezTo>
                    <a:pt x="3472842" y="4211436"/>
                    <a:pt x="3479294" y="4230148"/>
                    <a:pt x="3472842" y="4238536"/>
                  </a:cubicBezTo>
                  <a:cubicBezTo>
                    <a:pt x="3436709" y="4286284"/>
                    <a:pt x="3396060" y="4329515"/>
                    <a:pt x="3361216" y="4377262"/>
                  </a:cubicBezTo>
                  <a:cubicBezTo>
                    <a:pt x="3347667" y="4396619"/>
                    <a:pt x="3344441" y="4423719"/>
                    <a:pt x="3336698" y="4447593"/>
                  </a:cubicBezTo>
                  <a:cubicBezTo>
                    <a:pt x="3339279" y="4454691"/>
                    <a:pt x="3341860" y="4461787"/>
                    <a:pt x="3344441" y="4468885"/>
                  </a:cubicBezTo>
                  <a:cubicBezTo>
                    <a:pt x="3327665" y="4463079"/>
                    <a:pt x="3307662" y="4460497"/>
                    <a:pt x="3295404" y="4449528"/>
                  </a:cubicBezTo>
                  <a:cubicBezTo>
                    <a:pt x="3288306" y="4442431"/>
                    <a:pt x="3288951" y="4418557"/>
                    <a:pt x="3295404" y="4408233"/>
                  </a:cubicBezTo>
                  <a:cubicBezTo>
                    <a:pt x="3339279" y="4341775"/>
                    <a:pt x="3385091" y="4275960"/>
                    <a:pt x="3432192" y="4211436"/>
                  </a:cubicBezTo>
                  <a:cubicBezTo>
                    <a:pt x="3438645" y="4202403"/>
                    <a:pt x="3458647" y="4202403"/>
                    <a:pt x="3472197" y="4197886"/>
                  </a:cubicBezTo>
                  <a:close/>
                  <a:moveTo>
                    <a:pt x="3194749" y="4134653"/>
                  </a:moveTo>
                  <a:cubicBezTo>
                    <a:pt x="3250239" y="4196596"/>
                    <a:pt x="3251530" y="4256603"/>
                    <a:pt x="3198621" y="4308867"/>
                  </a:cubicBezTo>
                  <a:cubicBezTo>
                    <a:pt x="3152808" y="4354033"/>
                    <a:pt x="3097964" y="4389521"/>
                    <a:pt x="3046990" y="4430171"/>
                  </a:cubicBezTo>
                  <a:cubicBezTo>
                    <a:pt x="3004405" y="4462432"/>
                    <a:pt x="2961819" y="4495340"/>
                    <a:pt x="2913426" y="4532763"/>
                  </a:cubicBezTo>
                  <a:cubicBezTo>
                    <a:pt x="2934719" y="4550829"/>
                    <a:pt x="2948269" y="4563089"/>
                    <a:pt x="2965046" y="4577284"/>
                  </a:cubicBezTo>
                  <a:cubicBezTo>
                    <a:pt x="2979240" y="4550184"/>
                    <a:pt x="2990855" y="4527601"/>
                    <a:pt x="3002469" y="4505663"/>
                  </a:cubicBezTo>
                  <a:cubicBezTo>
                    <a:pt x="3008276" y="4506954"/>
                    <a:pt x="3014729" y="4508889"/>
                    <a:pt x="3020536" y="4510180"/>
                  </a:cubicBezTo>
                  <a:cubicBezTo>
                    <a:pt x="3015373" y="4530182"/>
                    <a:pt x="3016665" y="4556636"/>
                    <a:pt x="3004405" y="4568250"/>
                  </a:cubicBezTo>
                  <a:cubicBezTo>
                    <a:pt x="2988919" y="4581800"/>
                    <a:pt x="2957948" y="4594060"/>
                    <a:pt x="2941817" y="4587608"/>
                  </a:cubicBezTo>
                  <a:cubicBezTo>
                    <a:pt x="2905038" y="4572767"/>
                    <a:pt x="2873422" y="4545667"/>
                    <a:pt x="2825674" y="4514696"/>
                  </a:cubicBezTo>
                  <a:cubicBezTo>
                    <a:pt x="2987629" y="4416621"/>
                    <a:pt x="3137323" y="4321771"/>
                    <a:pt x="3194749" y="4134653"/>
                  </a:cubicBezTo>
                  <a:close/>
                  <a:moveTo>
                    <a:pt x="2554031" y="4134653"/>
                  </a:moveTo>
                  <a:cubicBezTo>
                    <a:pt x="2572420" y="4132556"/>
                    <a:pt x="2590486" y="4137556"/>
                    <a:pt x="2608230" y="4148203"/>
                  </a:cubicBezTo>
                  <a:cubicBezTo>
                    <a:pt x="2619844" y="4154655"/>
                    <a:pt x="2623070" y="4175947"/>
                    <a:pt x="2629523" y="4190788"/>
                  </a:cubicBezTo>
                  <a:cubicBezTo>
                    <a:pt x="2614037" y="4195305"/>
                    <a:pt x="2597261" y="4206274"/>
                    <a:pt x="2585001" y="4202402"/>
                  </a:cubicBezTo>
                  <a:cubicBezTo>
                    <a:pt x="2555966" y="4194014"/>
                    <a:pt x="2529512" y="4177884"/>
                    <a:pt x="2497895" y="4163688"/>
                  </a:cubicBezTo>
                  <a:cubicBezTo>
                    <a:pt x="2516930" y="4145944"/>
                    <a:pt x="2535642" y="4136750"/>
                    <a:pt x="2554031" y="4134653"/>
                  </a:cubicBezTo>
                  <a:close/>
                  <a:moveTo>
                    <a:pt x="3149581" y="4116586"/>
                  </a:moveTo>
                  <a:cubicBezTo>
                    <a:pt x="3113448" y="4263700"/>
                    <a:pt x="3019890" y="4360485"/>
                    <a:pt x="2886970" y="4423718"/>
                  </a:cubicBezTo>
                  <a:cubicBezTo>
                    <a:pt x="2945687" y="4296607"/>
                    <a:pt x="3020534" y="4183690"/>
                    <a:pt x="3149581" y="4116586"/>
                  </a:cubicBezTo>
                  <a:close/>
                  <a:moveTo>
                    <a:pt x="3583823" y="4075936"/>
                  </a:moveTo>
                  <a:cubicBezTo>
                    <a:pt x="3565757" y="4123683"/>
                    <a:pt x="3552852" y="4157880"/>
                    <a:pt x="3536721" y="4198530"/>
                  </a:cubicBezTo>
                  <a:cubicBezTo>
                    <a:pt x="3506395" y="4140459"/>
                    <a:pt x="3516073" y="4113359"/>
                    <a:pt x="3583823" y="4075936"/>
                  </a:cubicBezTo>
                  <a:close/>
                  <a:moveTo>
                    <a:pt x="3045053" y="3885593"/>
                  </a:moveTo>
                  <a:cubicBezTo>
                    <a:pt x="3091511" y="3928824"/>
                    <a:pt x="3123772" y="3957859"/>
                    <a:pt x="3155388" y="3987540"/>
                  </a:cubicBezTo>
                  <a:cubicBezTo>
                    <a:pt x="3154098" y="3990122"/>
                    <a:pt x="3152807" y="3992701"/>
                    <a:pt x="3151517" y="3995283"/>
                  </a:cubicBezTo>
                  <a:cubicBezTo>
                    <a:pt x="3130870" y="3988830"/>
                    <a:pt x="3109577" y="3982378"/>
                    <a:pt x="3081832" y="3973991"/>
                  </a:cubicBezTo>
                  <a:cubicBezTo>
                    <a:pt x="3101188" y="4037868"/>
                    <a:pt x="3063120" y="4073357"/>
                    <a:pt x="3028923" y="4110780"/>
                  </a:cubicBezTo>
                  <a:cubicBezTo>
                    <a:pt x="2970852" y="4174658"/>
                    <a:pt x="2912136" y="4237245"/>
                    <a:pt x="2856000" y="4302414"/>
                  </a:cubicBezTo>
                  <a:cubicBezTo>
                    <a:pt x="2835352" y="4325643"/>
                    <a:pt x="2825029" y="4353388"/>
                    <a:pt x="2876003" y="4364357"/>
                  </a:cubicBezTo>
                  <a:cubicBezTo>
                    <a:pt x="2821803" y="4423073"/>
                    <a:pt x="2775346" y="4348871"/>
                    <a:pt x="2717920" y="4368873"/>
                  </a:cubicBezTo>
                  <a:cubicBezTo>
                    <a:pt x="2733405" y="4410813"/>
                    <a:pt x="2748246" y="4451463"/>
                    <a:pt x="2765667" y="4499855"/>
                  </a:cubicBezTo>
                  <a:cubicBezTo>
                    <a:pt x="2749536" y="4498565"/>
                    <a:pt x="2734051" y="4501791"/>
                    <a:pt x="2725017" y="4495984"/>
                  </a:cubicBezTo>
                  <a:cubicBezTo>
                    <a:pt x="2683723" y="4467594"/>
                    <a:pt x="2668237" y="4493403"/>
                    <a:pt x="2648234" y="4525020"/>
                  </a:cubicBezTo>
                  <a:cubicBezTo>
                    <a:pt x="2608876" y="4586317"/>
                    <a:pt x="2570161" y="4650840"/>
                    <a:pt x="2521124" y="4704394"/>
                  </a:cubicBezTo>
                  <a:cubicBezTo>
                    <a:pt x="2479184" y="4750851"/>
                    <a:pt x="2422403" y="4783113"/>
                    <a:pt x="2368848" y="4825053"/>
                  </a:cubicBezTo>
                  <a:cubicBezTo>
                    <a:pt x="2374011" y="4831505"/>
                    <a:pt x="2383688" y="4845701"/>
                    <a:pt x="2398530" y="4866349"/>
                  </a:cubicBezTo>
                  <a:cubicBezTo>
                    <a:pt x="2384980" y="4874091"/>
                    <a:pt x="2364978" y="4890867"/>
                    <a:pt x="2359815" y="4886996"/>
                  </a:cubicBezTo>
                  <a:cubicBezTo>
                    <a:pt x="2342394" y="4874736"/>
                    <a:pt x="2322392" y="4856670"/>
                    <a:pt x="2319165" y="4837958"/>
                  </a:cubicBezTo>
                  <a:cubicBezTo>
                    <a:pt x="2316584" y="4818601"/>
                    <a:pt x="2324972" y="4786340"/>
                    <a:pt x="2339813" y="4776661"/>
                  </a:cubicBezTo>
                  <a:cubicBezTo>
                    <a:pt x="2424339" y="4721816"/>
                    <a:pt x="2479828" y="4644388"/>
                    <a:pt x="2526286" y="4558572"/>
                  </a:cubicBezTo>
                  <a:cubicBezTo>
                    <a:pt x="2549513" y="4515341"/>
                    <a:pt x="2567580" y="4468239"/>
                    <a:pt x="2595971" y="4428880"/>
                  </a:cubicBezTo>
                  <a:cubicBezTo>
                    <a:pt x="2619844" y="4395328"/>
                    <a:pt x="2655332" y="4368873"/>
                    <a:pt x="2685659" y="4339838"/>
                  </a:cubicBezTo>
                  <a:cubicBezTo>
                    <a:pt x="2692755" y="4332095"/>
                    <a:pt x="2705015" y="4326932"/>
                    <a:pt x="2708242" y="4318545"/>
                  </a:cubicBezTo>
                  <a:cubicBezTo>
                    <a:pt x="2750827" y="4213372"/>
                    <a:pt x="2866324" y="4189498"/>
                    <a:pt x="2935363" y="4114651"/>
                  </a:cubicBezTo>
                  <a:cubicBezTo>
                    <a:pt x="2946332" y="4102392"/>
                    <a:pt x="2958592" y="4089487"/>
                    <a:pt x="2965044" y="4074647"/>
                  </a:cubicBezTo>
                  <a:cubicBezTo>
                    <a:pt x="2991499" y="4015930"/>
                    <a:pt x="3015373" y="3956569"/>
                    <a:pt x="3045053" y="3885593"/>
                  </a:cubicBezTo>
                  <a:close/>
                  <a:moveTo>
                    <a:pt x="2328844" y="3838491"/>
                  </a:moveTo>
                  <a:cubicBezTo>
                    <a:pt x="2365622" y="3916564"/>
                    <a:pt x="2346911" y="3966893"/>
                    <a:pt x="2291421" y="4013995"/>
                  </a:cubicBezTo>
                  <a:cubicBezTo>
                    <a:pt x="2249480" y="4048838"/>
                    <a:pt x="2192055" y="4081100"/>
                    <a:pt x="2210121" y="4154657"/>
                  </a:cubicBezTo>
                  <a:cubicBezTo>
                    <a:pt x="2210766" y="4158527"/>
                    <a:pt x="2189473" y="4174659"/>
                    <a:pt x="2181731" y="4172723"/>
                  </a:cubicBezTo>
                  <a:cubicBezTo>
                    <a:pt x="2164309" y="4168206"/>
                    <a:pt x="2148178" y="4156592"/>
                    <a:pt x="2130757" y="4146913"/>
                  </a:cubicBezTo>
                  <a:cubicBezTo>
                    <a:pt x="2198507" y="4041094"/>
                    <a:pt x="2262385" y="3942374"/>
                    <a:pt x="2328844" y="3838491"/>
                  </a:cubicBezTo>
                  <a:close/>
                  <a:moveTo>
                    <a:pt x="3454131" y="3831393"/>
                  </a:moveTo>
                  <a:cubicBezTo>
                    <a:pt x="3472198" y="3847524"/>
                    <a:pt x="3483167" y="3857848"/>
                    <a:pt x="3494136" y="3867526"/>
                  </a:cubicBezTo>
                  <a:cubicBezTo>
                    <a:pt x="3439936" y="3941728"/>
                    <a:pt x="3385737" y="4012058"/>
                    <a:pt x="3336699" y="4084970"/>
                  </a:cubicBezTo>
                  <a:cubicBezTo>
                    <a:pt x="3325729" y="4100456"/>
                    <a:pt x="3331537" y="4127556"/>
                    <a:pt x="3329601" y="4149493"/>
                  </a:cubicBezTo>
                  <a:cubicBezTo>
                    <a:pt x="3334762" y="4155300"/>
                    <a:pt x="3339924" y="4160462"/>
                    <a:pt x="3345087" y="4166270"/>
                  </a:cubicBezTo>
                  <a:cubicBezTo>
                    <a:pt x="3323793" y="4166270"/>
                    <a:pt x="3296693" y="4174657"/>
                    <a:pt x="3284435" y="4164333"/>
                  </a:cubicBezTo>
                  <a:cubicBezTo>
                    <a:pt x="3271529" y="4154010"/>
                    <a:pt x="3266368" y="4125620"/>
                    <a:pt x="3268304" y="4105618"/>
                  </a:cubicBezTo>
                  <a:cubicBezTo>
                    <a:pt x="3269594" y="4088195"/>
                    <a:pt x="3281208" y="4064322"/>
                    <a:pt x="3295404" y="4057225"/>
                  </a:cubicBezTo>
                  <a:cubicBezTo>
                    <a:pt x="3365089" y="4022383"/>
                    <a:pt x="3385091" y="3953343"/>
                    <a:pt x="3417353" y="3892045"/>
                  </a:cubicBezTo>
                  <a:cubicBezTo>
                    <a:pt x="3426387" y="3873979"/>
                    <a:pt x="3438001" y="3857203"/>
                    <a:pt x="3454131" y="3831393"/>
                  </a:cubicBezTo>
                  <a:close/>
                  <a:moveTo>
                    <a:pt x="2825936" y="3738489"/>
                  </a:moveTo>
                  <a:cubicBezTo>
                    <a:pt x="2832610" y="3739770"/>
                    <a:pt x="2839869" y="3742835"/>
                    <a:pt x="2847611" y="3747513"/>
                  </a:cubicBezTo>
                  <a:cubicBezTo>
                    <a:pt x="2883099" y="3770096"/>
                    <a:pt x="2912780" y="3802357"/>
                    <a:pt x="2944396" y="3830748"/>
                  </a:cubicBezTo>
                  <a:cubicBezTo>
                    <a:pt x="2941815" y="3835265"/>
                    <a:pt x="2938590" y="3839136"/>
                    <a:pt x="2936009" y="3843653"/>
                  </a:cubicBezTo>
                  <a:cubicBezTo>
                    <a:pt x="2926975" y="3842362"/>
                    <a:pt x="2915361" y="3844943"/>
                    <a:pt x="2909554" y="3839781"/>
                  </a:cubicBezTo>
                  <a:cubicBezTo>
                    <a:pt x="2863742" y="3799776"/>
                    <a:pt x="2835352" y="3828167"/>
                    <a:pt x="2814059" y="3865590"/>
                  </a:cubicBezTo>
                  <a:cubicBezTo>
                    <a:pt x="2772765" y="3936567"/>
                    <a:pt x="2734696" y="4009478"/>
                    <a:pt x="2697917" y="4083035"/>
                  </a:cubicBezTo>
                  <a:cubicBezTo>
                    <a:pt x="2694046" y="4091423"/>
                    <a:pt x="2709532" y="4108844"/>
                    <a:pt x="2715338" y="4122394"/>
                  </a:cubicBezTo>
                  <a:cubicBezTo>
                    <a:pt x="2719855" y="4132073"/>
                    <a:pt x="2723726" y="4141752"/>
                    <a:pt x="2728243" y="4151431"/>
                  </a:cubicBezTo>
                  <a:cubicBezTo>
                    <a:pt x="2717920" y="4155302"/>
                    <a:pt x="2701144" y="4165625"/>
                    <a:pt x="2697272" y="4162399"/>
                  </a:cubicBezTo>
                  <a:cubicBezTo>
                    <a:pt x="2676624" y="4143687"/>
                    <a:pt x="2656622" y="4123040"/>
                    <a:pt x="2641782" y="4099811"/>
                  </a:cubicBezTo>
                  <a:cubicBezTo>
                    <a:pt x="2632103" y="4085616"/>
                    <a:pt x="2632103" y="4065614"/>
                    <a:pt x="2627587" y="4046256"/>
                  </a:cubicBezTo>
                  <a:cubicBezTo>
                    <a:pt x="2606294" y="4059161"/>
                    <a:pt x="2591453" y="4068840"/>
                    <a:pt x="2576613" y="4077873"/>
                  </a:cubicBezTo>
                  <a:cubicBezTo>
                    <a:pt x="2575968" y="4075292"/>
                    <a:pt x="2574678" y="4072711"/>
                    <a:pt x="2574032" y="4070131"/>
                  </a:cubicBezTo>
                  <a:cubicBezTo>
                    <a:pt x="2627587" y="4013350"/>
                    <a:pt x="2684367" y="3959150"/>
                    <a:pt x="2732760" y="3897852"/>
                  </a:cubicBezTo>
                  <a:cubicBezTo>
                    <a:pt x="2758569" y="3864945"/>
                    <a:pt x="2775345" y="3821070"/>
                    <a:pt x="2784378" y="3779774"/>
                  </a:cubicBezTo>
                  <a:cubicBezTo>
                    <a:pt x="2791153" y="3746867"/>
                    <a:pt x="2805913" y="3734648"/>
                    <a:pt x="2825936" y="3738489"/>
                  </a:cubicBezTo>
                  <a:close/>
                  <a:moveTo>
                    <a:pt x="3593501" y="3661697"/>
                  </a:moveTo>
                  <a:cubicBezTo>
                    <a:pt x="3598018" y="3664278"/>
                    <a:pt x="3603180" y="3667505"/>
                    <a:pt x="3607697" y="3670085"/>
                  </a:cubicBezTo>
                  <a:cubicBezTo>
                    <a:pt x="3590921" y="3694603"/>
                    <a:pt x="3572854" y="3719123"/>
                    <a:pt x="3557368" y="3744932"/>
                  </a:cubicBezTo>
                  <a:cubicBezTo>
                    <a:pt x="3541883" y="3770741"/>
                    <a:pt x="3528978" y="3797197"/>
                    <a:pt x="3515428" y="3823651"/>
                  </a:cubicBezTo>
                  <a:cubicBezTo>
                    <a:pt x="3505750" y="3752675"/>
                    <a:pt x="3552206" y="3708799"/>
                    <a:pt x="3593501" y="3661697"/>
                  </a:cubicBezTo>
                  <a:close/>
                  <a:moveTo>
                    <a:pt x="2490796" y="3658470"/>
                  </a:moveTo>
                  <a:cubicBezTo>
                    <a:pt x="2514671" y="3706218"/>
                    <a:pt x="2455309" y="3798486"/>
                    <a:pt x="2364331" y="3835910"/>
                  </a:cubicBezTo>
                  <a:cubicBezTo>
                    <a:pt x="2406271" y="3776548"/>
                    <a:pt x="2448857" y="3717186"/>
                    <a:pt x="2490796" y="3658470"/>
                  </a:cubicBezTo>
                  <a:close/>
                  <a:moveTo>
                    <a:pt x="3291534" y="3630726"/>
                  </a:moveTo>
                  <a:cubicBezTo>
                    <a:pt x="3327667" y="3660407"/>
                    <a:pt x="3317988" y="3688152"/>
                    <a:pt x="3299276" y="3709445"/>
                  </a:cubicBezTo>
                  <a:cubicBezTo>
                    <a:pt x="3267015" y="3746223"/>
                    <a:pt x="3231526" y="3779775"/>
                    <a:pt x="3196039" y="3813973"/>
                  </a:cubicBezTo>
                  <a:cubicBezTo>
                    <a:pt x="3162486" y="3845590"/>
                    <a:pt x="3122481" y="3873981"/>
                    <a:pt x="3165712" y="3930761"/>
                  </a:cubicBezTo>
                  <a:cubicBezTo>
                    <a:pt x="3096672" y="3883014"/>
                    <a:pt x="3097962" y="3875270"/>
                    <a:pt x="3147646" y="3822362"/>
                  </a:cubicBezTo>
                  <a:cubicBezTo>
                    <a:pt x="3188295" y="3779775"/>
                    <a:pt x="3221203" y="3730092"/>
                    <a:pt x="3257336" y="3682990"/>
                  </a:cubicBezTo>
                  <a:cubicBezTo>
                    <a:pt x="3268305" y="3668150"/>
                    <a:pt x="3277984" y="3651374"/>
                    <a:pt x="3291534" y="3630726"/>
                  </a:cubicBezTo>
                  <a:close/>
                  <a:moveTo>
                    <a:pt x="3093123" y="3468449"/>
                  </a:moveTo>
                  <a:cubicBezTo>
                    <a:pt x="3099737" y="3468611"/>
                    <a:pt x="3105382" y="3470063"/>
                    <a:pt x="3105705" y="3472644"/>
                  </a:cubicBezTo>
                  <a:cubicBezTo>
                    <a:pt x="3120546" y="3505550"/>
                    <a:pt x="3145064" y="3541684"/>
                    <a:pt x="3140548" y="3573300"/>
                  </a:cubicBezTo>
                  <a:cubicBezTo>
                    <a:pt x="3136031" y="3602981"/>
                    <a:pt x="3099898" y="3628791"/>
                    <a:pt x="3077960" y="3655891"/>
                  </a:cubicBezTo>
                  <a:cubicBezTo>
                    <a:pt x="3073444" y="3652019"/>
                    <a:pt x="3068927" y="3648148"/>
                    <a:pt x="3064410" y="3644276"/>
                  </a:cubicBezTo>
                  <a:cubicBezTo>
                    <a:pt x="3077960" y="3630081"/>
                    <a:pt x="3090865" y="3615241"/>
                    <a:pt x="3103769" y="3600400"/>
                  </a:cubicBezTo>
                  <a:cubicBezTo>
                    <a:pt x="3101189" y="3597174"/>
                    <a:pt x="3098608" y="3593948"/>
                    <a:pt x="3096027" y="3590721"/>
                  </a:cubicBezTo>
                  <a:cubicBezTo>
                    <a:pt x="3028277" y="3639760"/>
                    <a:pt x="2959882" y="3688797"/>
                    <a:pt x="2892132" y="3737835"/>
                  </a:cubicBezTo>
                  <a:cubicBezTo>
                    <a:pt x="2886325" y="3733318"/>
                    <a:pt x="2879872" y="3728157"/>
                    <a:pt x="2873420" y="3722995"/>
                  </a:cubicBezTo>
                  <a:cubicBezTo>
                    <a:pt x="2886325" y="3697830"/>
                    <a:pt x="2896003" y="3670085"/>
                    <a:pt x="2913425" y="3648793"/>
                  </a:cubicBezTo>
                  <a:cubicBezTo>
                    <a:pt x="2954075" y="3599755"/>
                    <a:pt x="2998596" y="3553298"/>
                    <a:pt x="3041827" y="3505550"/>
                  </a:cubicBezTo>
                  <a:cubicBezTo>
                    <a:pt x="3052151" y="3493290"/>
                    <a:pt x="3061829" y="3479740"/>
                    <a:pt x="3074734" y="3471998"/>
                  </a:cubicBezTo>
                  <a:cubicBezTo>
                    <a:pt x="3078928" y="3469417"/>
                    <a:pt x="3086509" y="3468288"/>
                    <a:pt x="3093123" y="3468449"/>
                  </a:cubicBezTo>
                  <a:close/>
                  <a:moveTo>
                    <a:pt x="3464456" y="3451351"/>
                  </a:moveTo>
                  <a:cubicBezTo>
                    <a:pt x="3468972" y="3455222"/>
                    <a:pt x="3473489" y="3459094"/>
                    <a:pt x="3478006" y="3462965"/>
                  </a:cubicBezTo>
                  <a:cubicBezTo>
                    <a:pt x="3463166" y="3531359"/>
                    <a:pt x="3368315" y="3557814"/>
                    <a:pt x="3370251" y="3640404"/>
                  </a:cubicBezTo>
                  <a:cubicBezTo>
                    <a:pt x="3339280" y="3635887"/>
                    <a:pt x="3327020" y="3618466"/>
                    <a:pt x="3351539" y="3583624"/>
                  </a:cubicBezTo>
                  <a:cubicBezTo>
                    <a:pt x="3384446" y="3536522"/>
                    <a:pt x="3426387" y="3495226"/>
                    <a:pt x="3464456" y="3451351"/>
                  </a:cubicBezTo>
                  <a:close/>
                  <a:moveTo>
                    <a:pt x="3254109" y="3329401"/>
                  </a:moveTo>
                  <a:cubicBezTo>
                    <a:pt x="3258626" y="3331982"/>
                    <a:pt x="3262498" y="3335209"/>
                    <a:pt x="3266369" y="3337789"/>
                  </a:cubicBezTo>
                  <a:cubicBezTo>
                    <a:pt x="3235398" y="3390699"/>
                    <a:pt x="3204426" y="3442963"/>
                    <a:pt x="3172164" y="3498454"/>
                  </a:cubicBezTo>
                  <a:cubicBezTo>
                    <a:pt x="3138612" y="3482967"/>
                    <a:pt x="3137966" y="3457158"/>
                    <a:pt x="3158614" y="3431994"/>
                  </a:cubicBezTo>
                  <a:cubicBezTo>
                    <a:pt x="3188295" y="3395861"/>
                    <a:pt x="3221848" y="3363599"/>
                    <a:pt x="3254109" y="3329401"/>
                  </a:cubicBezTo>
                  <a:close/>
                  <a:moveTo>
                    <a:pt x="1581884" y="2724371"/>
                  </a:moveTo>
                  <a:lnTo>
                    <a:pt x="1581884" y="2840809"/>
                  </a:lnTo>
                  <a:lnTo>
                    <a:pt x="1566955" y="2843390"/>
                  </a:lnTo>
                  <a:cubicBezTo>
                    <a:pt x="1553435" y="2844146"/>
                    <a:pt x="1537143" y="2843864"/>
                    <a:pt x="1517140" y="2842896"/>
                  </a:cubicBezTo>
                  <a:cubicBezTo>
                    <a:pt x="1535852" y="2812892"/>
                    <a:pt x="1548434" y="2779501"/>
                    <a:pt x="1565049" y="2749014"/>
                  </a:cubicBezTo>
                  <a:close/>
                  <a:moveTo>
                    <a:pt x="421534" y="2532538"/>
                  </a:moveTo>
                  <a:cubicBezTo>
                    <a:pt x="418308" y="2539636"/>
                    <a:pt x="415082" y="2546088"/>
                    <a:pt x="411856" y="2553186"/>
                  </a:cubicBezTo>
                  <a:cubicBezTo>
                    <a:pt x="481541" y="2586092"/>
                    <a:pt x="551226" y="2619645"/>
                    <a:pt x="620911" y="2653197"/>
                  </a:cubicBezTo>
                  <a:cubicBezTo>
                    <a:pt x="624138" y="2644809"/>
                    <a:pt x="627364" y="2636421"/>
                    <a:pt x="631235" y="2628032"/>
                  </a:cubicBezTo>
                  <a:cubicBezTo>
                    <a:pt x="561551" y="2596417"/>
                    <a:pt x="491220" y="2564155"/>
                    <a:pt x="421534" y="2532538"/>
                  </a:cubicBezTo>
                  <a:close/>
                  <a:moveTo>
                    <a:pt x="345397" y="2294447"/>
                  </a:moveTo>
                  <a:cubicBezTo>
                    <a:pt x="342816" y="2300254"/>
                    <a:pt x="339589" y="2306707"/>
                    <a:pt x="337009" y="2313159"/>
                  </a:cubicBezTo>
                  <a:cubicBezTo>
                    <a:pt x="464765" y="2374455"/>
                    <a:pt x="590586" y="2439624"/>
                    <a:pt x="720922" y="2494469"/>
                  </a:cubicBezTo>
                  <a:cubicBezTo>
                    <a:pt x="758992" y="2509955"/>
                    <a:pt x="809965" y="2496405"/>
                    <a:pt x="854486" y="2494469"/>
                  </a:cubicBezTo>
                  <a:cubicBezTo>
                    <a:pt x="866101" y="2493824"/>
                    <a:pt x="877715" y="2488663"/>
                    <a:pt x="888684" y="2485436"/>
                  </a:cubicBezTo>
                  <a:cubicBezTo>
                    <a:pt x="883522" y="2477693"/>
                    <a:pt x="879005" y="2469951"/>
                    <a:pt x="873843" y="2462207"/>
                  </a:cubicBezTo>
                  <a:cubicBezTo>
                    <a:pt x="671240" y="2487372"/>
                    <a:pt x="523482" y="2343485"/>
                    <a:pt x="345397" y="2294447"/>
                  </a:cubicBezTo>
                  <a:close/>
                  <a:moveTo>
                    <a:pt x="147955" y="2027320"/>
                  </a:moveTo>
                  <a:cubicBezTo>
                    <a:pt x="238288" y="2068615"/>
                    <a:pt x="202800" y="2171853"/>
                    <a:pt x="253774" y="2230569"/>
                  </a:cubicBezTo>
                  <a:cubicBezTo>
                    <a:pt x="344751" y="2182822"/>
                    <a:pt x="344751" y="2182822"/>
                    <a:pt x="406694" y="2270573"/>
                  </a:cubicBezTo>
                  <a:cubicBezTo>
                    <a:pt x="464765" y="2224761"/>
                    <a:pt x="516384" y="2254442"/>
                    <a:pt x="530578" y="2346066"/>
                  </a:cubicBezTo>
                  <a:cubicBezTo>
                    <a:pt x="584133" y="2313159"/>
                    <a:pt x="629300" y="2320257"/>
                    <a:pt x="665432" y="2365422"/>
                  </a:cubicBezTo>
                  <a:cubicBezTo>
                    <a:pt x="689951" y="2375747"/>
                    <a:pt x="713180" y="2390586"/>
                    <a:pt x="738989" y="2395103"/>
                  </a:cubicBezTo>
                  <a:cubicBezTo>
                    <a:pt x="785446" y="2402201"/>
                    <a:pt x="832549" y="2404136"/>
                    <a:pt x="879005" y="2406718"/>
                  </a:cubicBezTo>
                  <a:cubicBezTo>
                    <a:pt x="891910" y="2407363"/>
                    <a:pt x="905459" y="2401555"/>
                    <a:pt x="928688" y="2397039"/>
                  </a:cubicBezTo>
                  <a:cubicBezTo>
                    <a:pt x="928688" y="2466080"/>
                    <a:pt x="935786" y="2530603"/>
                    <a:pt x="926753" y="2593190"/>
                  </a:cubicBezTo>
                  <a:cubicBezTo>
                    <a:pt x="919655" y="2642228"/>
                    <a:pt x="880941" y="2678361"/>
                    <a:pt x="829322" y="2685459"/>
                  </a:cubicBezTo>
                  <a:cubicBezTo>
                    <a:pt x="697049" y="2704171"/>
                    <a:pt x="564131" y="2720301"/>
                    <a:pt x="434439" y="2668038"/>
                  </a:cubicBezTo>
                  <a:cubicBezTo>
                    <a:pt x="408630" y="2657713"/>
                    <a:pt x="380239" y="2646745"/>
                    <a:pt x="353139" y="2646745"/>
                  </a:cubicBezTo>
                  <a:cubicBezTo>
                    <a:pt x="267968" y="2647390"/>
                    <a:pt x="209252" y="2601578"/>
                    <a:pt x="151827" y="2546734"/>
                  </a:cubicBezTo>
                  <a:cubicBezTo>
                    <a:pt x="117629" y="2514472"/>
                    <a:pt x="74399" y="2492534"/>
                    <a:pt x="38266" y="2462207"/>
                  </a:cubicBezTo>
                  <a:cubicBezTo>
                    <a:pt x="20844" y="2448013"/>
                    <a:pt x="-2384" y="2423494"/>
                    <a:pt x="197" y="2406718"/>
                  </a:cubicBezTo>
                  <a:cubicBezTo>
                    <a:pt x="11810" y="2324773"/>
                    <a:pt x="31168" y="2243474"/>
                    <a:pt x="47944" y="2162174"/>
                  </a:cubicBezTo>
                  <a:cubicBezTo>
                    <a:pt x="55041" y="2161528"/>
                    <a:pt x="62139" y="2161528"/>
                    <a:pt x="69237" y="2160884"/>
                  </a:cubicBezTo>
                  <a:cubicBezTo>
                    <a:pt x="76979" y="2195081"/>
                    <a:pt x="85368" y="2229924"/>
                    <a:pt x="93110" y="2264766"/>
                  </a:cubicBezTo>
                  <a:cubicBezTo>
                    <a:pt x="100853" y="2300899"/>
                    <a:pt x="105370" y="2337678"/>
                    <a:pt x="116339" y="2372520"/>
                  </a:cubicBezTo>
                  <a:cubicBezTo>
                    <a:pt x="128598" y="2410589"/>
                    <a:pt x="155697" y="2431882"/>
                    <a:pt x="205381" y="2429946"/>
                  </a:cubicBezTo>
                  <a:cubicBezTo>
                    <a:pt x="195057" y="2415751"/>
                    <a:pt x="189250" y="2405427"/>
                    <a:pt x="181507" y="2397039"/>
                  </a:cubicBezTo>
                  <a:cubicBezTo>
                    <a:pt x="126662" y="2340903"/>
                    <a:pt x="122145" y="2295738"/>
                    <a:pt x="160214" y="2225407"/>
                  </a:cubicBezTo>
                  <a:cubicBezTo>
                    <a:pt x="167958" y="2210566"/>
                    <a:pt x="163441" y="2187984"/>
                    <a:pt x="160860" y="2169917"/>
                  </a:cubicBezTo>
                  <a:cubicBezTo>
                    <a:pt x="155053" y="2122815"/>
                    <a:pt x="146664" y="2076357"/>
                    <a:pt x="147955" y="2027320"/>
                  </a:cubicBezTo>
                  <a:close/>
                  <a:moveTo>
                    <a:pt x="1127419" y="1895693"/>
                  </a:moveTo>
                  <a:cubicBezTo>
                    <a:pt x="1068058" y="1896983"/>
                    <a:pt x="999663" y="1944085"/>
                    <a:pt x="988694" y="1980219"/>
                  </a:cubicBezTo>
                  <a:cubicBezTo>
                    <a:pt x="986113" y="1987962"/>
                    <a:pt x="988694" y="2002802"/>
                    <a:pt x="994502" y="2006673"/>
                  </a:cubicBezTo>
                  <a:cubicBezTo>
                    <a:pt x="1001599" y="2011835"/>
                    <a:pt x="1018375" y="2012481"/>
                    <a:pt x="1022892" y="2007964"/>
                  </a:cubicBezTo>
                  <a:cubicBezTo>
                    <a:pt x="1055798" y="1975056"/>
                    <a:pt x="1087415" y="1939569"/>
                    <a:pt x="1127419" y="1895693"/>
                  </a:cubicBezTo>
                  <a:close/>
                  <a:moveTo>
                    <a:pt x="990388" y="1580601"/>
                  </a:moveTo>
                  <a:cubicBezTo>
                    <a:pt x="975991" y="1579935"/>
                    <a:pt x="958207" y="1582113"/>
                    <a:pt x="935785" y="1586629"/>
                  </a:cubicBezTo>
                  <a:cubicBezTo>
                    <a:pt x="819642" y="1609858"/>
                    <a:pt x="706082" y="1646637"/>
                    <a:pt x="593811" y="1685350"/>
                  </a:cubicBezTo>
                  <a:cubicBezTo>
                    <a:pt x="562194" y="1696319"/>
                    <a:pt x="539611" y="1733098"/>
                    <a:pt x="524771" y="1746648"/>
                  </a:cubicBezTo>
                  <a:cubicBezTo>
                    <a:pt x="545419" y="1821495"/>
                    <a:pt x="560904" y="1877627"/>
                    <a:pt x="577680" y="1936988"/>
                  </a:cubicBezTo>
                  <a:cubicBezTo>
                    <a:pt x="554452" y="1918921"/>
                    <a:pt x="531869" y="1900855"/>
                    <a:pt x="502188" y="1876981"/>
                  </a:cubicBezTo>
                  <a:cubicBezTo>
                    <a:pt x="523480" y="1941504"/>
                    <a:pt x="553806" y="1968604"/>
                    <a:pt x="603490" y="1955054"/>
                  </a:cubicBezTo>
                  <a:cubicBezTo>
                    <a:pt x="667367" y="1937633"/>
                    <a:pt x="728665" y="1910533"/>
                    <a:pt x="788671" y="1883433"/>
                  </a:cubicBezTo>
                  <a:cubicBezTo>
                    <a:pt x="834483" y="1862786"/>
                    <a:pt x="875778" y="1831819"/>
                    <a:pt x="921590" y="1810526"/>
                  </a:cubicBezTo>
                  <a:cubicBezTo>
                    <a:pt x="983532" y="1781491"/>
                    <a:pt x="993856" y="1766005"/>
                    <a:pt x="984823" y="1697610"/>
                  </a:cubicBezTo>
                  <a:cubicBezTo>
                    <a:pt x="934494" y="1728581"/>
                    <a:pt x="883521" y="1760198"/>
                    <a:pt x="824805" y="1796331"/>
                  </a:cubicBezTo>
                  <a:cubicBezTo>
                    <a:pt x="820933" y="1740841"/>
                    <a:pt x="835128" y="1709870"/>
                    <a:pt x="869325" y="1688577"/>
                  </a:cubicBezTo>
                  <a:cubicBezTo>
                    <a:pt x="897071" y="1671801"/>
                    <a:pt x="926106" y="1656960"/>
                    <a:pt x="966756" y="1633732"/>
                  </a:cubicBezTo>
                  <a:cubicBezTo>
                    <a:pt x="993856" y="1669865"/>
                    <a:pt x="1030634" y="1718903"/>
                    <a:pt x="1066767" y="1767296"/>
                  </a:cubicBezTo>
                  <a:cubicBezTo>
                    <a:pt x="1070638" y="1765360"/>
                    <a:pt x="1073865" y="1764069"/>
                    <a:pt x="1077736" y="1762133"/>
                  </a:cubicBezTo>
                  <a:cubicBezTo>
                    <a:pt x="1072575" y="1733744"/>
                    <a:pt x="1068703" y="1704708"/>
                    <a:pt x="1062250" y="1676963"/>
                  </a:cubicBezTo>
                  <a:cubicBezTo>
                    <a:pt x="1046281" y="1610181"/>
                    <a:pt x="1033579" y="1582597"/>
                    <a:pt x="990388" y="1580601"/>
                  </a:cubicBezTo>
                  <a:close/>
                  <a:moveTo>
                    <a:pt x="4710400" y="1556946"/>
                  </a:moveTo>
                  <a:cubicBezTo>
                    <a:pt x="4789119" y="1619535"/>
                    <a:pt x="4871064" y="1678250"/>
                    <a:pt x="4946557" y="1744710"/>
                  </a:cubicBezTo>
                  <a:cubicBezTo>
                    <a:pt x="5012370" y="1802136"/>
                    <a:pt x="5069797" y="1869239"/>
                    <a:pt x="5124642" y="1940215"/>
                  </a:cubicBezTo>
                  <a:cubicBezTo>
                    <a:pt x="5114963" y="1932472"/>
                    <a:pt x="5105930" y="1924729"/>
                    <a:pt x="5096897" y="1916342"/>
                  </a:cubicBezTo>
                  <a:cubicBezTo>
                    <a:pt x="4971076" y="1802136"/>
                    <a:pt x="4844610" y="1687284"/>
                    <a:pt x="4718789" y="1571787"/>
                  </a:cubicBezTo>
                  <a:cubicBezTo>
                    <a:pt x="4714917" y="1567915"/>
                    <a:pt x="4712981" y="1562108"/>
                    <a:pt x="4710400" y="1556946"/>
                  </a:cubicBezTo>
                  <a:close/>
                  <a:moveTo>
                    <a:pt x="4704594" y="1553075"/>
                  </a:moveTo>
                  <a:cubicBezTo>
                    <a:pt x="4705899" y="1554380"/>
                    <a:pt x="4707857" y="1555032"/>
                    <a:pt x="4709161" y="1555685"/>
                  </a:cubicBezTo>
                  <a:cubicBezTo>
                    <a:pt x="4709814" y="1556338"/>
                    <a:pt x="4709814" y="1556990"/>
                    <a:pt x="4710466" y="1557643"/>
                  </a:cubicBezTo>
                  <a:cubicBezTo>
                    <a:pt x="4709814" y="1556990"/>
                    <a:pt x="4709161" y="1556338"/>
                    <a:pt x="4708509" y="1556338"/>
                  </a:cubicBezTo>
                  <a:cubicBezTo>
                    <a:pt x="4707203" y="1555032"/>
                    <a:pt x="4705899" y="1554380"/>
                    <a:pt x="4704594" y="1553075"/>
                  </a:cubicBezTo>
                  <a:close/>
                  <a:moveTo>
                    <a:pt x="1207428" y="1463386"/>
                  </a:moveTo>
                  <a:cubicBezTo>
                    <a:pt x="1215172" y="1465323"/>
                    <a:pt x="1222269" y="1466613"/>
                    <a:pt x="1230012" y="1468548"/>
                  </a:cubicBezTo>
                  <a:cubicBezTo>
                    <a:pt x="1215817" y="1531136"/>
                    <a:pt x="1200976" y="1593078"/>
                    <a:pt x="1186781" y="1655665"/>
                  </a:cubicBezTo>
                  <a:cubicBezTo>
                    <a:pt x="1180328" y="1654375"/>
                    <a:pt x="1174521" y="1653084"/>
                    <a:pt x="1168714" y="1651794"/>
                  </a:cubicBezTo>
                  <a:cubicBezTo>
                    <a:pt x="1181618" y="1588561"/>
                    <a:pt x="1194524" y="1525974"/>
                    <a:pt x="1207428" y="1463386"/>
                  </a:cubicBezTo>
                  <a:close/>
                  <a:moveTo>
                    <a:pt x="929332" y="1316276"/>
                  </a:moveTo>
                  <a:cubicBezTo>
                    <a:pt x="882230" y="1446613"/>
                    <a:pt x="757055" y="1484682"/>
                    <a:pt x="638977" y="1552432"/>
                  </a:cubicBezTo>
                  <a:cubicBezTo>
                    <a:pt x="795123" y="1561465"/>
                    <a:pt x="940946" y="1439516"/>
                    <a:pt x="929332" y="1316276"/>
                  </a:cubicBezTo>
                  <a:close/>
                  <a:moveTo>
                    <a:pt x="1091014" y="617256"/>
                  </a:moveTo>
                  <a:cubicBezTo>
                    <a:pt x="1193879" y="606641"/>
                    <a:pt x="1310989" y="665075"/>
                    <a:pt x="1329377" y="788476"/>
                  </a:cubicBezTo>
                  <a:cubicBezTo>
                    <a:pt x="1339702" y="859451"/>
                    <a:pt x="1347444" y="931072"/>
                    <a:pt x="1346799" y="1002693"/>
                  </a:cubicBezTo>
                  <a:cubicBezTo>
                    <a:pt x="1346154" y="1042697"/>
                    <a:pt x="1324861" y="1081411"/>
                    <a:pt x="1310666" y="1129803"/>
                  </a:cubicBezTo>
                  <a:cubicBezTo>
                    <a:pt x="1332604" y="1115609"/>
                    <a:pt x="1350671" y="1103995"/>
                    <a:pt x="1370673" y="1088509"/>
                  </a:cubicBezTo>
                  <a:cubicBezTo>
                    <a:pt x="1384867" y="1144644"/>
                    <a:pt x="1370673" y="1193682"/>
                    <a:pt x="1340992" y="1234976"/>
                  </a:cubicBezTo>
                  <a:cubicBezTo>
                    <a:pt x="1310021" y="1276917"/>
                    <a:pt x="1273243" y="1316276"/>
                    <a:pt x="1234528" y="1351119"/>
                  </a:cubicBezTo>
                  <a:cubicBezTo>
                    <a:pt x="1095158" y="1475650"/>
                    <a:pt x="1065477" y="1616956"/>
                    <a:pt x="1156454" y="1779555"/>
                  </a:cubicBezTo>
                  <a:cubicBezTo>
                    <a:pt x="1183554" y="1827947"/>
                    <a:pt x="1182909" y="1862141"/>
                    <a:pt x="1148067" y="1904081"/>
                  </a:cubicBezTo>
                  <a:cubicBezTo>
                    <a:pt x="1086769" y="1978283"/>
                    <a:pt x="1053217" y="2063454"/>
                    <a:pt x="1065477" y="2167981"/>
                  </a:cubicBezTo>
                  <a:cubicBezTo>
                    <a:pt x="1044829" y="2161529"/>
                    <a:pt x="1031279" y="2157012"/>
                    <a:pt x="1009987" y="2149915"/>
                  </a:cubicBezTo>
                  <a:cubicBezTo>
                    <a:pt x="1013213" y="2165400"/>
                    <a:pt x="1012567" y="2180241"/>
                    <a:pt x="1019021" y="2189920"/>
                  </a:cubicBezTo>
                  <a:cubicBezTo>
                    <a:pt x="1053863" y="2238958"/>
                    <a:pt x="1038377" y="2317676"/>
                    <a:pt x="983532" y="2328000"/>
                  </a:cubicBezTo>
                  <a:cubicBezTo>
                    <a:pt x="950625" y="2333806"/>
                    <a:pt x="915783" y="2372521"/>
                    <a:pt x="877714" y="2337033"/>
                  </a:cubicBezTo>
                  <a:cubicBezTo>
                    <a:pt x="874488" y="2334452"/>
                    <a:pt x="865454" y="2335097"/>
                    <a:pt x="862873" y="2337678"/>
                  </a:cubicBezTo>
                  <a:cubicBezTo>
                    <a:pt x="822223" y="2379618"/>
                    <a:pt x="809319" y="2349937"/>
                    <a:pt x="800286" y="2304771"/>
                  </a:cubicBezTo>
                  <a:cubicBezTo>
                    <a:pt x="778348" y="2316385"/>
                    <a:pt x="760927" y="2325419"/>
                    <a:pt x="756410" y="2328000"/>
                  </a:cubicBezTo>
                  <a:cubicBezTo>
                    <a:pt x="717696" y="2318321"/>
                    <a:pt x="689951" y="2311223"/>
                    <a:pt x="662206" y="2303481"/>
                  </a:cubicBezTo>
                  <a:cubicBezTo>
                    <a:pt x="631880" y="2295093"/>
                    <a:pt x="598973" y="2289931"/>
                    <a:pt x="571873" y="2274445"/>
                  </a:cubicBezTo>
                  <a:cubicBezTo>
                    <a:pt x="520900" y="2245410"/>
                    <a:pt x="475088" y="2206696"/>
                    <a:pt x="423469" y="2180241"/>
                  </a:cubicBezTo>
                  <a:cubicBezTo>
                    <a:pt x="380238" y="2158304"/>
                    <a:pt x="331846" y="2147979"/>
                    <a:pt x="282808" y="2131204"/>
                  </a:cubicBezTo>
                  <a:cubicBezTo>
                    <a:pt x="282163" y="2115718"/>
                    <a:pt x="281518" y="2100233"/>
                    <a:pt x="280873" y="2082810"/>
                  </a:cubicBezTo>
                  <a:cubicBezTo>
                    <a:pt x="368624" y="2098296"/>
                    <a:pt x="444117" y="2129268"/>
                    <a:pt x="508640" y="2186048"/>
                  </a:cubicBezTo>
                  <a:cubicBezTo>
                    <a:pt x="516383" y="2193146"/>
                    <a:pt x="526061" y="2198308"/>
                    <a:pt x="535740" y="2202179"/>
                  </a:cubicBezTo>
                  <a:cubicBezTo>
                    <a:pt x="662852" y="2252508"/>
                    <a:pt x="794479" y="2277026"/>
                    <a:pt x="931269" y="2272510"/>
                  </a:cubicBezTo>
                  <a:cubicBezTo>
                    <a:pt x="959013" y="2271864"/>
                    <a:pt x="985467" y="2257024"/>
                    <a:pt x="1019021" y="2246700"/>
                  </a:cubicBezTo>
                  <a:cubicBezTo>
                    <a:pt x="996437" y="2218956"/>
                    <a:pt x="981596" y="2200243"/>
                    <a:pt x="964821" y="2180241"/>
                  </a:cubicBezTo>
                  <a:cubicBezTo>
                    <a:pt x="957723" y="2198308"/>
                    <a:pt x="951271" y="2215083"/>
                    <a:pt x="941592" y="2240248"/>
                  </a:cubicBezTo>
                  <a:cubicBezTo>
                    <a:pt x="921590" y="2221536"/>
                    <a:pt x="907394" y="2207986"/>
                    <a:pt x="892554" y="2194436"/>
                  </a:cubicBezTo>
                  <a:cubicBezTo>
                    <a:pt x="858357" y="2231860"/>
                    <a:pt x="819642" y="2249281"/>
                    <a:pt x="771896" y="2211858"/>
                  </a:cubicBezTo>
                  <a:cubicBezTo>
                    <a:pt x="768024" y="2209277"/>
                    <a:pt x="758346" y="2207986"/>
                    <a:pt x="755119" y="2210567"/>
                  </a:cubicBezTo>
                  <a:cubicBezTo>
                    <a:pt x="728665" y="2229279"/>
                    <a:pt x="704146" y="2230569"/>
                    <a:pt x="689305" y="2199598"/>
                  </a:cubicBezTo>
                  <a:cubicBezTo>
                    <a:pt x="673175" y="2166691"/>
                    <a:pt x="682853" y="2131848"/>
                    <a:pt x="714469" y="2117654"/>
                  </a:cubicBezTo>
                  <a:cubicBezTo>
                    <a:pt x="759636" y="2097006"/>
                    <a:pt x="808673" y="2084746"/>
                    <a:pt x="857067" y="2071842"/>
                  </a:cubicBezTo>
                  <a:cubicBezTo>
                    <a:pt x="881585" y="2066035"/>
                    <a:pt x="906750" y="2066035"/>
                    <a:pt x="931913" y="2062808"/>
                  </a:cubicBezTo>
                  <a:cubicBezTo>
                    <a:pt x="932559" y="2057646"/>
                    <a:pt x="933850" y="2053131"/>
                    <a:pt x="934494" y="2048614"/>
                  </a:cubicBezTo>
                  <a:cubicBezTo>
                    <a:pt x="917073" y="2039581"/>
                    <a:pt x="899006" y="2030547"/>
                    <a:pt x="882230" y="2020223"/>
                  </a:cubicBezTo>
                  <a:cubicBezTo>
                    <a:pt x="866100" y="2010545"/>
                    <a:pt x="842227" y="2001512"/>
                    <a:pt x="837709" y="1986671"/>
                  </a:cubicBezTo>
                  <a:cubicBezTo>
                    <a:pt x="821579" y="1935052"/>
                    <a:pt x="791252" y="1947957"/>
                    <a:pt x="760927" y="1965379"/>
                  </a:cubicBezTo>
                  <a:cubicBezTo>
                    <a:pt x="713825" y="1992478"/>
                    <a:pt x="667367" y="2020869"/>
                    <a:pt x="621556" y="2050549"/>
                  </a:cubicBezTo>
                  <a:cubicBezTo>
                    <a:pt x="562194" y="2089263"/>
                    <a:pt x="500252" y="2094425"/>
                    <a:pt x="435729" y="2068616"/>
                  </a:cubicBezTo>
                  <a:cubicBezTo>
                    <a:pt x="346686" y="2033127"/>
                    <a:pt x="257644" y="1995704"/>
                    <a:pt x="167957" y="1959571"/>
                  </a:cubicBezTo>
                  <a:cubicBezTo>
                    <a:pt x="135695" y="1946667"/>
                    <a:pt x="113111" y="1923438"/>
                    <a:pt x="128597" y="1891821"/>
                  </a:cubicBezTo>
                  <a:cubicBezTo>
                    <a:pt x="138276" y="1871819"/>
                    <a:pt x="167957" y="1853752"/>
                    <a:pt x="191185" y="1850527"/>
                  </a:cubicBezTo>
                  <a:cubicBezTo>
                    <a:pt x="215059" y="1847300"/>
                    <a:pt x="242159" y="1860206"/>
                    <a:pt x="266032" y="1869883"/>
                  </a:cubicBezTo>
                  <a:cubicBezTo>
                    <a:pt x="309263" y="1886660"/>
                    <a:pt x="351848" y="1906017"/>
                    <a:pt x="399596" y="1920212"/>
                  </a:cubicBezTo>
                  <a:cubicBezTo>
                    <a:pt x="323458" y="1828593"/>
                    <a:pt x="304101" y="1722775"/>
                    <a:pt x="307972" y="1610504"/>
                  </a:cubicBezTo>
                  <a:cubicBezTo>
                    <a:pt x="309263" y="1574371"/>
                    <a:pt x="312489" y="1535011"/>
                    <a:pt x="327329" y="1502749"/>
                  </a:cubicBezTo>
                  <a:cubicBezTo>
                    <a:pt x="412500" y="1321438"/>
                    <a:pt x="480896" y="1131094"/>
                    <a:pt x="618330" y="976238"/>
                  </a:cubicBezTo>
                  <a:cubicBezTo>
                    <a:pt x="730600" y="849772"/>
                    <a:pt x="860292" y="747826"/>
                    <a:pt x="997082" y="651040"/>
                  </a:cubicBezTo>
                  <a:cubicBezTo>
                    <a:pt x="1024021" y="632006"/>
                    <a:pt x="1056726" y="620795"/>
                    <a:pt x="1091014" y="617256"/>
                  </a:cubicBezTo>
                  <a:close/>
                  <a:moveTo>
                    <a:pt x="1990741" y="16777"/>
                  </a:moveTo>
                  <a:cubicBezTo>
                    <a:pt x="2024939" y="41296"/>
                    <a:pt x="2054620" y="69040"/>
                    <a:pt x="2089462" y="85817"/>
                  </a:cubicBezTo>
                  <a:cubicBezTo>
                    <a:pt x="2143016" y="110981"/>
                    <a:pt x="2200443" y="128402"/>
                    <a:pt x="2255932" y="150340"/>
                  </a:cubicBezTo>
                  <a:cubicBezTo>
                    <a:pt x="2273999" y="157438"/>
                    <a:pt x="2290130" y="167116"/>
                    <a:pt x="2307551" y="175504"/>
                  </a:cubicBezTo>
                  <a:cubicBezTo>
                    <a:pt x="2248190" y="161954"/>
                    <a:pt x="2188828" y="146469"/>
                    <a:pt x="2128176" y="137435"/>
                  </a:cubicBezTo>
                  <a:cubicBezTo>
                    <a:pt x="2088172" y="130983"/>
                    <a:pt x="2064297" y="154211"/>
                    <a:pt x="2057201" y="196796"/>
                  </a:cubicBezTo>
                  <a:cubicBezTo>
                    <a:pt x="2050103" y="238737"/>
                    <a:pt x="2037199" y="280032"/>
                    <a:pt x="2023649" y="320682"/>
                  </a:cubicBezTo>
                  <a:cubicBezTo>
                    <a:pt x="2011389" y="356169"/>
                    <a:pt x="1977837" y="400045"/>
                    <a:pt x="2024293" y="422628"/>
                  </a:cubicBezTo>
                  <a:cubicBezTo>
                    <a:pt x="2069460" y="444567"/>
                    <a:pt x="2084945" y="391011"/>
                    <a:pt x="2105593" y="360040"/>
                  </a:cubicBezTo>
                  <a:cubicBezTo>
                    <a:pt x="2124950" y="330359"/>
                    <a:pt x="2141726" y="299388"/>
                    <a:pt x="2164309" y="272934"/>
                  </a:cubicBezTo>
                  <a:cubicBezTo>
                    <a:pt x="2184957" y="249061"/>
                    <a:pt x="2208185" y="234220"/>
                    <a:pt x="2239801" y="266482"/>
                  </a:cubicBezTo>
                  <a:cubicBezTo>
                    <a:pt x="2251416" y="278742"/>
                    <a:pt x="2283678" y="272934"/>
                    <a:pt x="2306261" y="270998"/>
                  </a:cubicBezTo>
                  <a:cubicBezTo>
                    <a:pt x="2332070" y="268417"/>
                    <a:pt x="2356589" y="257449"/>
                    <a:pt x="2382399" y="255513"/>
                  </a:cubicBezTo>
                  <a:cubicBezTo>
                    <a:pt x="2404982" y="254223"/>
                    <a:pt x="2428210" y="260030"/>
                    <a:pt x="2441114" y="261320"/>
                  </a:cubicBezTo>
                  <a:cubicBezTo>
                    <a:pt x="2432081" y="247770"/>
                    <a:pt x="2422403" y="231640"/>
                    <a:pt x="2412079" y="216154"/>
                  </a:cubicBezTo>
                  <a:cubicBezTo>
                    <a:pt x="2800510" y="396174"/>
                    <a:pt x="3175391" y="600067"/>
                    <a:pt x="3533495" y="834933"/>
                  </a:cubicBezTo>
                  <a:cubicBezTo>
                    <a:pt x="3849659" y="1042052"/>
                    <a:pt x="4163243" y="1253043"/>
                    <a:pt x="4479408" y="1460163"/>
                  </a:cubicBezTo>
                  <a:cubicBezTo>
                    <a:pt x="4872355" y="1716967"/>
                    <a:pt x="5176260" y="2064098"/>
                    <a:pt x="5468550" y="2424784"/>
                  </a:cubicBezTo>
                  <a:cubicBezTo>
                    <a:pt x="5769229" y="2795794"/>
                    <a:pt x="5933764" y="3222938"/>
                    <a:pt x="6022806" y="3684925"/>
                  </a:cubicBezTo>
                  <a:cubicBezTo>
                    <a:pt x="6029258" y="3719122"/>
                    <a:pt x="6031195" y="3753965"/>
                    <a:pt x="6033775" y="3788807"/>
                  </a:cubicBezTo>
                  <a:cubicBezTo>
                    <a:pt x="6029258" y="3790743"/>
                    <a:pt x="6025387" y="3793324"/>
                    <a:pt x="6020870" y="3795260"/>
                  </a:cubicBezTo>
                  <a:cubicBezTo>
                    <a:pt x="6001514" y="3768160"/>
                    <a:pt x="5980220" y="3742351"/>
                    <a:pt x="5962800" y="3713961"/>
                  </a:cubicBezTo>
                  <a:cubicBezTo>
                    <a:pt x="5753099" y="3375213"/>
                    <a:pt x="5518233" y="3055177"/>
                    <a:pt x="5241428" y="2767403"/>
                  </a:cubicBezTo>
                  <a:cubicBezTo>
                    <a:pt x="5169808" y="2692556"/>
                    <a:pt x="5087862" y="2628032"/>
                    <a:pt x="5014306" y="2555121"/>
                  </a:cubicBezTo>
                  <a:cubicBezTo>
                    <a:pt x="4971076" y="2512536"/>
                    <a:pt x="4935587" y="2461563"/>
                    <a:pt x="4894292" y="2411880"/>
                  </a:cubicBezTo>
                  <a:cubicBezTo>
                    <a:pt x="4858805" y="2444142"/>
                    <a:pt x="4825253" y="2416396"/>
                    <a:pt x="4792991" y="2388006"/>
                  </a:cubicBezTo>
                  <a:cubicBezTo>
                    <a:pt x="4636199" y="2249926"/>
                    <a:pt x="4481343" y="2108619"/>
                    <a:pt x="4320680" y="1975057"/>
                  </a:cubicBezTo>
                  <a:cubicBezTo>
                    <a:pt x="4287128" y="1947311"/>
                    <a:pt x="4257447" y="1911179"/>
                    <a:pt x="4197441" y="1902790"/>
                  </a:cubicBezTo>
                  <a:cubicBezTo>
                    <a:pt x="4094203" y="1888596"/>
                    <a:pt x="4032260" y="1803429"/>
                    <a:pt x="4001935" y="1703417"/>
                  </a:cubicBezTo>
                  <a:cubicBezTo>
                    <a:pt x="3993547" y="1676317"/>
                    <a:pt x="3994191" y="1647927"/>
                    <a:pt x="3952251" y="1651154"/>
                  </a:cubicBezTo>
                  <a:cubicBezTo>
                    <a:pt x="3941928" y="1651798"/>
                    <a:pt x="3931604" y="1631151"/>
                    <a:pt x="3919990" y="1621472"/>
                  </a:cubicBezTo>
                  <a:cubicBezTo>
                    <a:pt x="3892245" y="1598889"/>
                    <a:pt x="3865145" y="1576306"/>
                    <a:pt x="3835464" y="1556304"/>
                  </a:cubicBezTo>
                  <a:cubicBezTo>
                    <a:pt x="3827722" y="1551787"/>
                    <a:pt x="3807074" y="1552432"/>
                    <a:pt x="3801912" y="1558884"/>
                  </a:cubicBezTo>
                  <a:cubicBezTo>
                    <a:pt x="3763843" y="1605986"/>
                    <a:pt x="3725774" y="1578886"/>
                    <a:pt x="3689641" y="1560175"/>
                  </a:cubicBezTo>
                  <a:cubicBezTo>
                    <a:pt x="3502524" y="1462099"/>
                    <a:pt x="3321214" y="1352409"/>
                    <a:pt x="3128934" y="1267239"/>
                  </a:cubicBezTo>
                  <a:cubicBezTo>
                    <a:pt x="2893424" y="1162711"/>
                    <a:pt x="2648880" y="1077540"/>
                    <a:pt x="2408208" y="984627"/>
                  </a:cubicBezTo>
                  <a:cubicBezTo>
                    <a:pt x="2388205" y="977529"/>
                    <a:pt x="2368849" y="970431"/>
                    <a:pt x="2352718" y="964624"/>
                  </a:cubicBezTo>
                  <a:cubicBezTo>
                    <a:pt x="2357880" y="838159"/>
                    <a:pt x="2361751" y="715564"/>
                    <a:pt x="2367558" y="592970"/>
                  </a:cubicBezTo>
                  <a:cubicBezTo>
                    <a:pt x="2372720" y="492959"/>
                    <a:pt x="2390787" y="476182"/>
                    <a:pt x="2483055" y="509090"/>
                  </a:cubicBezTo>
                  <a:cubicBezTo>
                    <a:pt x="2600487" y="550384"/>
                    <a:pt x="2717920" y="595551"/>
                    <a:pt x="2828899" y="651041"/>
                  </a:cubicBezTo>
                  <a:cubicBezTo>
                    <a:pt x="3408965" y="939461"/>
                    <a:pt x="3974835" y="1253043"/>
                    <a:pt x="4499410" y="1635023"/>
                  </a:cubicBezTo>
                  <a:cubicBezTo>
                    <a:pt x="4853643" y="1892467"/>
                    <a:pt x="5174324" y="2187984"/>
                    <a:pt x="5461453" y="2518988"/>
                  </a:cubicBezTo>
                  <a:cubicBezTo>
                    <a:pt x="5469841" y="2529957"/>
                    <a:pt x="5476293" y="2542217"/>
                    <a:pt x="5484036" y="2553831"/>
                  </a:cubicBezTo>
                  <a:cubicBezTo>
                    <a:pt x="5489198" y="2549315"/>
                    <a:pt x="5495005" y="2544798"/>
                    <a:pt x="5500167" y="2540281"/>
                  </a:cubicBezTo>
                  <a:cubicBezTo>
                    <a:pt x="5479520" y="2511890"/>
                    <a:pt x="5458872" y="2482855"/>
                    <a:pt x="5436935" y="2455111"/>
                  </a:cubicBezTo>
                  <a:cubicBezTo>
                    <a:pt x="5103349" y="2041515"/>
                    <a:pt x="4720725" y="1683415"/>
                    <a:pt x="4270352" y="1396286"/>
                  </a:cubicBezTo>
                  <a:cubicBezTo>
                    <a:pt x="3789653" y="1089155"/>
                    <a:pt x="3310245" y="782023"/>
                    <a:pt x="2795348" y="535544"/>
                  </a:cubicBezTo>
                  <a:cubicBezTo>
                    <a:pt x="2635975" y="459407"/>
                    <a:pt x="2470795" y="392948"/>
                    <a:pt x="2304970" y="330359"/>
                  </a:cubicBezTo>
                  <a:cubicBezTo>
                    <a:pt x="2194635" y="289065"/>
                    <a:pt x="2161728" y="309067"/>
                    <a:pt x="2123014" y="419402"/>
                  </a:cubicBezTo>
                  <a:cubicBezTo>
                    <a:pt x="2107528" y="463923"/>
                    <a:pt x="2081720" y="481990"/>
                    <a:pt x="2037199" y="477473"/>
                  </a:cubicBezTo>
                  <a:cubicBezTo>
                    <a:pt x="2014616" y="474892"/>
                    <a:pt x="1991387" y="474247"/>
                    <a:pt x="1969449" y="469086"/>
                  </a:cubicBezTo>
                  <a:cubicBezTo>
                    <a:pt x="1886859" y="449728"/>
                    <a:pt x="1866212" y="415530"/>
                    <a:pt x="1889439" y="332296"/>
                  </a:cubicBezTo>
                  <a:cubicBezTo>
                    <a:pt x="1910087" y="258094"/>
                    <a:pt x="1933316" y="183892"/>
                    <a:pt x="1956545" y="110336"/>
                  </a:cubicBezTo>
                  <a:cubicBezTo>
                    <a:pt x="1966223" y="80655"/>
                    <a:pt x="1977837" y="50974"/>
                    <a:pt x="1990741" y="16777"/>
                  </a:cubicBezTo>
                  <a:close/>
                  <a:moveTo>
                    <a:pt x="2294647" y="0"/>
                  </a:moveTo>
                  <a:cubicBezTo>
                    <a:pt x="2306261" y="5808"/>
                    <a:pt x="2315940" y="10324"/>
                    <a:pt x="2324328" y="15487"/>
                  </a:cubicBezTo>
                  <a:cubicBezTo>
                    <a:pt x="2494024" y="121950"/>
                    <a:pt x="2658559" y="237446"/>
                    <a:pt x="2833417" y="333586"/>
                  </a:cubicBezTo>
                  <a:cubicBezTo>
                    <a:pt x="3395416" y="642653"/>
                    <a:pt x="3930960" y="992370"/>
                    <a:pt x="4452953" y="1364024"/>
                  </a:cubicBezTo>
                  <a:cubicBezTo>
                    <a:pt x="4538770" y="1424676"/>
                    <a:pt x="4620714" y="1489845"/>
                    <a:pt x="4704595" y="1553078"/>
                  </a:cubicBezTo>
                  <a:cubicBezTo>
                    <a:pt x="4690399" y="1546626"/>
                    <a:pt x="4676204" y="1540818"/>
                    <a:pt x="4663945" y="1532430"/>
                  </a:cubicBezTo>
                  <a:cubicBezTo>
                    <a:pt x="4206474" y="1207232"/>
                    <a:pt x="3739970" y="894940"/>
                    <a:pt x="3256691" y="609746"/>
                  </a:cubicBezTo>
                  <a:cubicBezTo>
                    <a:pt x="2969562" y="440050"/>
                    <a:pt x="2672109" y="287129"/>
                    <a:pt x="2375947" y="132273"/>
                  </a:cubicBezTo>
                  <a:cubicBezTo>
                    <a:pt x="2311424" y="98721"/>
                    <a:pt x="2235286" y="88397"/>
                    <a:pt x="2164955" y="65169"/>
                  </a:cubicBezTo>
                  <a:cubicBezTo>
                    <a:pt x="2135920" y="55491"/>
                    <a:pt x="2108820" y="39360"/>
                    <a:pt x="2081720" y="21293"/>
                  </a:cubicBezTo>
                  <a:cubicBezTo>
                    <a:pt x="2156568" y="41295"/>
                    <a:pt x="2233351" y="109045"/>
                    <a:pt x="2294647" y="0"/>
                  </a:cubicBezTo>
                  <a:close/>
                </a:path>
              </a:pathLst>
            </a:custGeom>
            <a:solidFill>
              <a:srgbClr val="FFFFFF"/>
            </a:solidFill>
            <a:ln w="65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86" name="TextBox 85">
            <a:extLst>
              <a:ext uri="{FF2B5EF4-FFF2-40B4-BE49-F238E27FC236}">
                <a16:creationId xmlns:a16="http://schemas.microsoft.com/office/drawing/2014/main" id="{6A1FC449-C233-447C-A2A8-A7EA5E92E44A}"/>
              </a:ext>
            </a:extLst>
          </p:cNvPr>
          <p:cNvSpPr txBox="1"/>
          <p:nvPr/>
        </p:nvSpPr>
        <p:spPr>
          <a:xfrm>
            <a:off x="6552633" y="209027"/>
            <a:ext cx="5271418" cy="6669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GB" altLang="ko-KR" dirty="0">
                <a:solidFill>
                  <a:schemeClr val="accent4"/>
                </a:solidFill>
                <a:cs typeface="Arial" pitchFamily="34" charset="0"/>
              </a:rPr>
              <a:t>L</a:t>
            </a:r>
            <a:r>
              <a:rPr lang="en-US" altLang="ko-KR" dirty="0">
                <a:solidFill>
                  <a:schemeClr val="accent4"/>
                </a:solidFill>
                <a:cs typeface="Arial" pitchFamily="34" charset="0"/>
              </a:rPr>
              <a:t>OREM IPSUM DOLOR SIT AMET, CU USU AGAM INTEGRE IMPEDIT.</a:t>
            </a:r>
            <a:endParaRPr lang="ko-KR" altLang="en-US" dirty="0">
              <a:solidFill>
                <a:schemeClr val="accent4"/>
              </a:solidFill>
              <a:cs typeface="Arial" pitchFamily="34" charset="0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F8C7CD6B-D456-4BD9-902E-0FBA783A7CC8}"/>
              </a:ext>
            </a:extLst>
          </p:cNvPr>
          <p:cNvSpPr txBox="1"/>
          <p:nvPr/>
        </p:nvSpPr>
        <p:spPr>
          <a:xfrm>
            <a:off x="657519" y="4188120"/>
            <a:ext cx="3075978" cy="224676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sz="2800" dirty="0">
                <a:solidFill>
                  <a:schemeClr val="bg1"/>
                </a:solidFill>
                <a:cs typeface="Arial" pitchFamily="34" charset="0"/>
              </a:rPr>
              <a:t>ALLPPT </a:t>
            </a:r>
          </a:p>
          <a:p>
            <a:r>
              <a:rPr lang="en-GB" altLang="ko-KR" sz="2800" dirty="0">
                <a:solidFill>
                  <a:schemeClr val="bg1"/>
                </a:solidFill>
                <a:cs typeface="Arial" pitchFamily="34" charset="0"/>
              </a:rPr>
              <a:t>Layout</a:t>
            </a:r>
          </a:p>
          <a:p>
            <a:r>
              <a:rPr lang="en-GB" altLang="ko-KR" sz="2800" dirty="0">
                <a:solidFill>
                  <a:schemeClr val="bg1"/>
                </a:solidFill>
                <a:cs typeface="Arial" pitchFamily="34" charset="0"/>
              </a:rPr>
              <a:t>Clean Text Slide </a:t>
            </a:r>
          </a:p>
          <a:p>
            <a:r>
              <a:rPr lang="en-GB" altLang="ko-KR" sz="2800" dirty="0">
                <a:solidFill>
                  <a:schemeClr val="bg1"/>
                </a:solidFill>
                <a:cs typeface="Arial" pitchFamily="34" charset="0"/>
              </a:rPr>
              <a:t>for your </a:t>
            </a:r>
          </a:p>
          <a:p>
            <a:r>
              <a:rPr lang="en-GB" altLang="ko-KR" sz="2800" dirty="0">
                <a:solidFill>
                  <a:schemeClr val="bg1"/>
                </a:solidFill>
                <a:cs typeface="Arial" pitchFamily="34" charset="0"/>
              </a:rPr>
              <a:t>Presentation</a:t>
            </a:r>
            <a:endParaRPr lang="ko-KR" altLang="en-US" sz="2800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6049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Hexagon 2">
            <a:extLst>
              <a:ext uri="{FF2B5EF4-FFF2-40B4-BE49-F238E27FC236}">
                <a16:creationId xmlns:a16="http://schemas.microsoft.com/office/drawing/2014/main" id="{03801388-23B7-4A8E-B35E-45E366B22584}"/>
              </a:ext>
            </a:extLst>
          </p:cNvPr>
          <p:cNvSpPr/>
          <p:nvPr/>
        </p:nvSpPr>
        <p:spPr>
          <a:xfrm rot="5400000">
            <a:off x="4567956" y="4936053"/>
            <a:ext cx="1274353" cy="1098580"/>
          </a:xfrm>
          <a:prstGeom prst="hexagon">
            <a:avLst/>
          </a:prstGeom>
          <a:solidFill>
            <a:schemeClr val="bg1"/>
          </a:solidFill>
          <a:ln w="762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Hexagon 3">
            <a:extLst>
              <a:ext uri="{FF2B5EF4-FFF2-40B4-BE49-F238E27FC236}">
                <a16:creationId xmlns:a16="http://schemas.microsoft.com/office/drawing/2014/main" id="{4A4E2F08-2C3E-4124-A9E3-99469195670B}"/>
              </a:ext>
            </a:extLst>
          </p:cNvPr>
          <p:cNvSpPr/>
          <p:nvPr/>
        </p:nvSpPr>
        <p:spPr>
          <a:xfrm rot="5400000">
            <a:off x="5152687" y="3871255"/>
            <a:ext cx="1274353" cy="1098580"/>
          </a:xfrm>
          <a:prstGeom prst="hexagon">
            <a:avLst/>
          </a:prstGeom>
          <a:solidFill>
            <a:schemeClr val="bg1"/>
          </a:solidFill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Hexagon 4">
            <a:extLst>
              <a:ext uri="{FF2B5EF4-FFF2-40B4-BE49-F238E27FC236}">
                <a16:creationId xmlns:a16="http://schemas.microsoft.com/office/drawing/2014/main" id="{881FAA57-1B01-4181-9F59-E6871298BA8D}"/>
              </a:ext>
            </a:extLst>
          </p:cNvPr>
          <p:cNvSpPr/>
          <p:nvPr/>
        </p:nvSpPr>
        <p:spPr>
          <a:xfrm rot="5400000">
            <a:off x="5741558" y="2807660"/>
            <a:ext cx="1274353" cy="1098580"/>
          </a:xfrm>
          <a:prstGeom prst="hexagon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" name="Hexagon 5">
            <a:extLst>
              <a:ext uri="{FF2B5EF4-FFF2-40B4-BE49-F238E27FC236}">
                <a16:creationId xmlns:a16="http://schemas.microsoft.com/office/drawing/2014/main" id="{843525FF-A368-47AB-AE90-BDEED272E0FC}"/>
              </a:ext>
            </a:extLst>
          </p:cNvPr>
          <p:cNvSpPr/>
          <p:nvPr/>
        </p:nvSpPr>
        <p:spPr>
          <a:xfrm rot="5400000">
            <a:off x="6325024" y="1745910"/>
            <a:ext cx="1274353" cy="1098580"/>
          </a:xfrm>
          <a:prstGeom prst="hexagon">
            <a:avLst/>
          </a:prstGeom>
          <a:solidFill>
            <a:schemeClr val="bg1"/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E0699A-274E-4D6E-A105-47E152347FCF}"/>
              </a:ext>
            </a:extLst>
          </p:cNvPr>
          <p:cNvSpPr txBox="1"/>
          <p:nvPr/>
        </p:nvSpPr>
        <p:spPr>
          <a:xfrm>
            <a:off x="3867697" y="5162180"/>
            <a:ext cx="7652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accent3"/>
                </a:solidFill>
                <a:cs typeface="Arial" pitchFamily="34" charset="0"/>
              </a:rPr>
              <a:t>01</a:t>
            </a:r>
            <a:endParaRPr lang="ko-KR" altLang="en-US" sz="3600" b="1" dirty="0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E284C0-73EB-4677-8A3C-7A4E525D6CA8}"/>
              </a:ext>
            </a:extLst>
          </p:cNvPr>
          <p:cNvSpPr txBox="1"/>
          <p:nvPr/>
        </p:nvSpPr>
        <p:spPr>
          <a:xfrm>
            <a:off x="4301810" y="4127209"/>
            <a:ext cx="7652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accent4"/>
                </a:solidFill>
                <a:cs typeface="Arial" pitchFamily="34" charset="0"/>
              </a:rPr>
              <a:t>02</a:t>
            </a:r>
            <a:endParaRPr lang="ko-KR" altLang="en-US" sz="3600" b="1" dirty="0">
              <a:solidFill>
                <a:schemeClr val="accent4"/>
              </a:solidFill>
              <a:cs typeface="Arial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8F2173E-F73D-4159-B8CB-DBFAF4EA2F7D}"/>
              </a:ext>
            </a:extLst>
          </p:cNvPr>
          <p:cNvSpPr txBox="1"/>
          <p:nvPr/>
        </p:nvSpPr>
        <p:spPr>
          <a:xfrm>
            <a:off x="7077201" y="3023379"/>
            <a:ext cx="7652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accent1"/>
                </a:solidFill>
                <a:cs typeface="Arial" pitchFamily="34" charset="0"/>
              </a:rPr>
              <a:t>03</a:t>
            </a:r>
            <a:endParaRPr lang="ko-KR" altLang="en-US" sz="36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9C6AE0-999F-4ACC-BAF1-89ED73A2973E}"/>
              </a:ext>
            </a:extLst>
          </p:cNvPr>
          <p:cNvSpPr txBox="1"/>
          <p:nvPr/>
        </p:nvSpPr>
        <p:spPr>
          <a:xfrm>
            <a:off x="7546580" y="1957649"/>
            <a:ext cx="7652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accent2"/>
                </a:solidFill>
                <a:cs typeface="Arial" pitchFamily="34" charset="0"/>
              </a:rPr>
              <a:t>04</a:t>
            </a:r>
            <a:endParaRPr lang="ko-KR" altLang="en-US" sz="36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11" name="Rectangle 16">
            <a:extLst>
              <a:ext uri="{FF2B5EF4-FFF2-40B4-BE49-F238E27FC236}">
                <a16:creationId xmlns:a16="http://schemas.microsoft.com/office/drawing/2014/main" id="{2EC1241D-D646-48C8-B142-F7A8272F1B31}"/>
              </a:ext>
            </a:extLst>
          </p:cNvPr>
          <p:cNvSpPr/>
          <p:nvPr/>
        </p:nvSpPr>
        <p:spPr>
          <a:xfrm rot="2700000">
            <a:off x="5656902" y="4182174"/>
            <a:ext cx="265920" cy="476745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2" name="Rectangle 9">
            <a:extLst>
              <a:ext uri="{FF2B5EF4-FFF2-40B4-BE49-F238E27FC236}">
                <a16:creationId xmlns:a16="http://schemas.microsoft.com/office/drawing/2014/main" id="{F098E905-289D-4600-A61F-E478E2B34CA6}"/>
              </a:ext>
            </a:extLst>
          </p:cNvPr>
          <p:cNvSpPr/>
          <p:nvPr/>
        </p:nvSpPr>
        <p:spPr>
          <a:xfrm>
            <a:off x="5040401" y="5331141"/>
            <a:ext cx="329463" cy="308407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3" name="Rectangle 36">
            <a:extLst>
              <a:ext uri="{FF2B5EF4-FFF2-40B4-BE49-F238E27FC236}">
                <a16:creationId xmlns:a16="http://schemas.microsoft.com/office/drawing/2014/main" id="{2A2E64E9-1048-44AB-8FBE-3BC14B4015F9}"/>
              </a:ext>
            </a:extLst>
          </p:cNvPr>
          <p:cNvSpPr/>
          <p:nvPr/>
        </p:nvSpPr>
        <p:spPr>
          <a:xfrm>
            <a:off x="6184048" y="3194210"/>
            <a:ext cx="389370" cy="325482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4" name="Oval 21">
            <a:extLst>
              <a:ext uri="{FF2B5EF4-FFF2-40B4-BE49-F238E27FC236}">
                <a16:creationId xmlns:a16="http://schemas.microsoft.com/office/drawing/2014/main" id="{580FC7D1-B954-4FEE-B1E6-745D2BC58DCF}"/>
              </a:ext>
            </a:extLst>
          </p:cNvPr>
          <p:cNvSpPr>
            <a:spLocks noChangeAspect="1"/>
          </p:cNvSpPr>
          <p:nvPr/>
        </p:nvSpPr>
        <p:spPr>
          <a:xfrm>
            <a:off x="6771248" y="2102654"/>
            <a:ext cx="381905" cy="385094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D9A1D70-9652-4B1E-A0DD-855877D54275}"/>
              </a:ext>
            </a:extLst>
          </p:cNvPr>
          <p:cNvGrpSpPr/>
          <p:nvPr/>
        </p:nvGrpSpPr>
        <p:grpSpPr>
          <a:xfrm>
            <a:off x="6622064" y="4086546"/>
            <a:ext cx="4989461" cy="967956"/>
            <a:chOff x="8036886" y="1468486"/>
            <a:chExt cx="2948586" cy="967956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FE7E5984-AEDF-4555-A734-F73766BA9B31}"/>
                </a:ext>
              </a:extLst>
            </p:cNvPr>
            <p:cNvGrpSpPr/>
            <p:nvPr/>
          </p:nvGrpSpPr>
          <p:grpSpPr>
            <a:xfrm>
              <a:off x="8036886" y="1468486"/>
              <a:ext cx="2948586" cy="967956"/>
              <a:chOff x="1487520" y="1194187"/>
              <a:chExt cx="4380624" cy="967956"/>
            </a:xfrm>
          </p:grpSpPr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0BEB7FD-1E8C-4D0A-A232-D812415965C1}"/>
                  </a:ext>
                </a:extLst>
              </p:cNvPr>
              <p:cNvSpPr txBox="1"/>
              <p:nvPr/>
            </p:nvSpPr>
            <p:spPr>
              <a:xfrm>
                <a:off x="1487520" y="1194187"/>
                <a:ext cx="4380624" cy="276999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1200" b="1" dirty="0">
                    <a:solidFill>
                      <a:schemeClr val="accent4"/>
                    </a:solidFill>
                    <a:cs typeface="Arial" pitchFamily="34" charset="0"/>
                  </a:rPr>
                  <a:t>Content  Here</a:t>
                </a:r>
                <a:endParaRPr lang="ko-KR" altLang="en-US" sz="1200" b="1" dirty="0">
                  <a:solidFill>
                    <a:schemeClr val="accent4"/>
                  </a:solidFill>
                  <a:cs typeface="Arial" pitchFamily="34" charset="0"/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5C415EB-845B-47D9-8E28-D14F2686D021}"/>
                  </a:ext>
                </a:extLst>
              </p:cNvPr>
              <p:cNvSpPr txBox="1"/>
              <p:nvPr/>
            </p:nvSpPr>
            <p:spPr>
              <a:xfrm>
                <a:off x="1487520" y="1515812"/>
                <a:ext cx="438062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Get a modern PowerPoint  Presentation that is beautifully designed. Easy to change colors, photos and Text.</a:t>
                </a:r>
                <a:r>
                  <a:rPr lang="ko-KR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</a:t>
                </a:r>
              </a:p>
            </p:txBody>
          </p:sp>
        </p:grp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FDEC885-1534-419A-825D-F28E8A46422B}"/>
                </a:ext>
              </a:extLst>
            </p:cNvPr>
            <p:cNvSpPr/>
            <p:nvPr/>
          </p:nvSpPr>
          <p:spPr>
            <a:xfrm>
              <a:off x="8109482" y="1741773"/>
              <a:ext cx="2743200" cy="4572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7B843A5-0267-4403-AE9B-781D36893092}"/>
              </a:ext>
            </a:extLst>
          </p:cNvPr>
          <p:cNvGrpSpPr/>
          <p:nvPr/>
        </p:nvGrpSpPr>
        <p:grpSpPr>
          <a:xfrm>
            <a:off x="535021" y="2964078"/>
            <a:ext cx="4834843" cy="798679"/>
            <a:chOff x="514873" y="2742107"/>
            <a:chExt cx="2971887" cy="798679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E4267CC0-7987-4501-8DAC-A2DCF7D9731A}"/>
                </a:ext>
              </a:extLst>
            </p:cNvPr>
            <p:cNvGrpSpPr/>
            <p:nvPr/>
          </p:nvGrpSpPr>
          <p:grpSpPr>
            <a:xfrm>
              <a:off x="514873" y="2742107"/>
              <a:ext cx="2971887" cy="798679"/>
              <a:chOff x="1487520" y="1178798"/>
              <a:chExt cx="4380624" cy="798679"/>
            </a:xfrm>
          </p:grpSpPr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DC35D93-5164-4725-BEFB-5F5823DE8312}"/>
                  </a:ext>
                </a:extLst>
              </p:cNvPr>
              <p:cNvSpPr txBox="1"/>
              <p:nvPr/>
            </p:nvSpPr>
            <p:spPr>
              <a:xfrm>
                <a:off x="1487520" y="1178798"/>
                <a:ext cx="4380624" cy="307777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r"/>
                <a:r>
                  <a:rPr lang="en-US" altLang="ko-KR" sz="1400" b="1" kern="2300" dirty="0">
                    <a:solidFill>
                      <a:schemeClr val="accent1"/>
                    </a:solidFill>
                    <a:cs typeface="Arial" pitchFamily="34" charset="0"/>
                  </a:rPr>
                  <a:t>Content  Here</a:t>
                </a:r>
                <a:endParaRPr lang="ko-KR" altLang="en-US" sz="1400" b="1" kern="2300" dirty="0">
                  <a:solidFill>
                    <a:schemeClr val="accent1"/>
                  </a:solidFill>
                  <a:cs typeface="Arial" pitchFamily="34" charset="0"/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F7B7149-9593-40C3-8DB1-C30A49394E57}"/>
                  </a:ext>
                </a:extLst>
              </p:cNvPr>
              <p:cNvSpPr txBox="1"/>
              <p:nvPr/>
            </p:nvSpPr>
            <p:spPr>
              <a:xfrm>
                <a:off x="1487520" y="1515812"/>
                <a:ext cx="438062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Get a modern PowerPoint  Presentation that is beautifully designed. Easy to change colors, photos and Text.  </a:t>
                </a:r>
                <a:endPara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0044FF95-F757-4889-8B3F-80D5CF6DD880}"/>
                </a:ext>
              </a:extLst>
            </p:cNvPr>
            <p:cNvSpPr/>
            <p:nvPr/>
          </p:nvSpPr>
          <p:spPr>
            <a:xfrm>
              <a:off x="688582" y="3033948"/>
              <a:ext cx="2743200" cy="457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A1E12E49-EA67-4CB8-B69E-BE255D4B3893}"/>
              </a:ext>
            </a:extLst>
          </p:cNvPr>
          <p:cNvGrpSpPr/>
          <p:nvPr/>
        </p:nvGrpSpPr>
        <p:grpSpPr>
          <a:xfrm>
            <a:off x="6138981" y="5145945"/>
            <a:ext cx="4989461" cy="967956"/>
            <a:chOff x="8467012" y="4208192"/>
            <a:chExt cx="2948586" cy="967956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AAE04126-E287-4295-A302-2196BC5E6C61}"/>
                </a:ext>
              </a:extLst>
            </p:cNvPr>
            <p:cNvGrpSpPr/>
            <p:nvPr/>
          </p:nvGrpSpPr>
          <p:grpSpPr>
            <a:xfrm>
              <a:off x="8467012" y="4208192"/>
              <a:ext cx="2948586" cy="967956"/>
              <a:chOff x="1487520" y="1194187"/>
              <a:chExt cx="4380624" cy="967956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9B002EF-D0C6-4DF0-A695-7B42F2CFE5D5}"/>
                  </a:ext>
                </a:extLst>
              </p:cNvPr>
              <p:cNvSpPr txBox="1"/>
              <p:nvPr/>
            </p:nvSpPr>
            <p:spPr>
              <a:xfrm>
                <a:off x="1487520" y="1194187"/>
                <a:ext cx="4380624" cy="276999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1200" b="1" dirty="0">
                    <a:solidFill>
                      <a:schemeClr val="accent3"/>
                    </a:solidFill>
                    <a:cs typeface="Arial" pitchFamily="34" charset="0"/>
                  </a:rPr>
                  <a:t>Content  Here</a:t>
                </a:r>
                <a:endParaRPr lang="ko-KR" altLang="en-US" sz="1200" b="1" dirty="0">
                  <a:solidFill>
                    <a:schemeClr val="accent3"/>
                  </a:solidFill>
                  <a:cs typeface="Arial" pitchFamily="34" charset="0"/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3A709D5-08D1-4C6F-8ABD-12CE1D589DCD}"/>
                  </a:ext>
                </a:extLst>
              </p:cNvPr>
              <p:cNvSpPr txBox="1"/>
              <p:nvPr/>
            </p:nvSpPr>
            <p:spPr>
              <a:xfrm>
                <a:off x="1487520" y="1515812"/>
                <a:ext cx="438062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Get a modern PowerPoint  Presentation that is beautifully designed. Easy to change colors, photos and Text.</a:t>
                </a:r>
                <a:r>
                  <a:rPr lang="ko-KR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 </a:t>
                </a:r>
              </a:p>
            </p:txBody>
          </p:sp>
        </p:grp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3A0E6F35-96E3-4D43-9595-63063927F89A}"/>
                </a:ext>
              </a:extLst>
            </p:cNvPr>
            <p:cNvSpPr/>
            <p:nvPr/>
          </p:nvSpPr>
          <p:spPr>
            <a:xfrm>
              <a:off x="8523649" y="4492767"/>
              <a:ext cx="2743200" cy="4572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63812676-830F-458F-BEA2-E4DD9AE01930}"/>
              </a:ext>
            </a:extLst>
          </p:cNvPr>
          <p:cNvGrpSpPr/>
          <p:nvPr/>
        </p:nvGrpSpPr>
        <p:grpSpPr>
          <a:xfrm>
            <a:off x="1217591" y="1848260"/>
            <a:ext cx="4834843" cy="783290"/>
            <a:chOff x="718102" y="4964246"/>
            <a:chExt cx="2971887" cy="783290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34E79E5E-AC12-498A-8504-FED78BE1422C}"/>
                </a:ext>
              </a:extLst>
            </p:cNvPr>
            <p:cNvGrpSpPr/>
            <p:nvPr/>
          </p:nvGrpSpPr>
          <p:grpSpPr>
            <a:xfrm>
              <a:off x="718102" y="4964246"/>
              <a:ext cx="2971887" cy="783290"/>
              <a:chOff x="1487520" y="1194187"/>
              <a:chExt cx="4380624" cy="783290"/>
            </a:xfrm>
          </p:grpSpPr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F0ED738-6872-446B-81C7-6B7A83ED42FC}"/>
                  </a:ext>
                </a:extLst>
              </p:cNvPr>
              <p:cNvSpPr txBox="1"/>
              <p:nvPr/>
            </p:nvSpPr>
            <p:spPr>
              <a:xfrm>
                <a:off x="1487520" y="1194187"/>
                <a:ext cx="4380624" cy="276999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r"/>
                <a:r>
                  <a:rPr lang="en-US" altLang="ko-KR" sz="1200" b="1" dirty="0">
                    <a:solidFill>
                      <a:schemeClr val="accent2"/>
                    </a:solidFill>
                    <a:cs typeface="Arial" pitchFamily="34" charset="0"/>
                  </a:rPr>
                  <a:t>Content  Here</a:t>
                </a:r>
                <a:endParaRPr lang="ko-KR" altLang="en-US" sz="1200" b="1" dirty="0">
                  <a:solidFill>
                    <a:schemeClr val="accent2"/>
                  </a:solidFill>
                  <a:cs typeface="Arial" pitchFamily="34" charset="0"/>
                </a:endParaRP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729DAAC-AC49-4772-928E-B72591727407}"/>
                  </a:ext>
                </a:extLst>
              </p:cNvPr>
              <p:cNvSpPr txBox="1"/>
              <p:nvPr/>
            </p:nvSpPr>
            <p:spPr>
              <a:xfrm>
                <a:off x="1487520" y="1515812"/>
                <a:ext cx="438062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Get a modern PowerPoint  Presentation that is beautifully designed. Easy to change colors, photos and Text.  </a:t>
                </a:r>
                <a:endPara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11ED3856-B4BF-47BC-9B36-5DBD47369DE4}"/>
                </a:ext>
              </a:extLst>
            </p:cNvPr>
            <p:cNvSpPr/>
            <p:nvPr/>
          </p:nvSpPr>
          <p:spPr>
            <a:xfrm>
              <a:off x="887661" y="5243679"/>
              <a:ext cx="2743200" cy="457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1690829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roup 53">
            <a:extLst>
              <a:ext uri="{FF2B5EF4-FFF2-40B4-BE49-F238E27FC236}">
                <a16:creationId xmlns:a16="http://schemas.microsoft.com/office/drawing/2014/main" id="{C267E77F-3405-49A3-A18B-20F7D47C017E}"/>
              </a:ext>
            </a:extLst>
          </p:cNvPr>
          <p:cNvGrpSpPr/>
          <p:nvPr/>
        </p:nvGrpSpPr>
        <p:grpSpPr>
          <a:xfrm>
            <a:off x="1265981" y="480289"/>
            <a:ext cx="2471360" cy="6198871"/>
            <a:chOff x="3084732" y="51222"/>
            <a:chExt cx="2671272" cy="6700308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52903A3C-3743-4D49-BF90-EB0484B0CF96}"/>
                </a:ext>
              </a:extLst>
            </p:cNvPr>
            <p:cNvGrpSpPr/>
            <p:nvPr/>
          </p:nvGrpSpPr>
          <p:grpSpPr>
            <a:xfrm>
              <a:off x="3084732" y="278903"/>
              <a:ext cx="2671272" cy="6472627"/>
              <a:chOff x="7937428" y="59006"/>
              <a:chExt cx="2061972" cy="4996262"/>
            </a:xfrm>
          </p:grpSpPr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441A509C-957C-4701-A59A-2B6176C82DD5}"/>
                  </a:ext>
                </a:extLst>
              </p:cNvPr>
              <p:cNvSpPr/>
              <p:nvPr/>
            </p:nvSpPr>
            <p:spPr>
              <a:xfrm rot="2641174">
                <a:off x="8730252" y="1948577"/>
                <a:ext cx="18288" cy="320040"/>
              </a:xfrm>
              <a:prstGeom prst="roundRect">
                <a:avLst>
                  <a:gd name="adj" fmla="val 50000"/>
                </a:avLst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" name="Graphic 105">
                <a:extLst>
                  <a:ext uri="{FF2B5EF4-FFF2-40B4-BE49-F238E27FC236}">
                    <a16:creationId xmlns:a16="http://schemas.microsoft.com/office/drawing/2014/main" id="{8511AA70-84DD-4789-AF26-A25DCBD0B537}"/>
                  </a:ext>
                </a:extLst>
              </p:cNvPr>
              <p:cNvGrpSpPr/>
              <p:nvPr/>
            </p:nvGrpSpPr>
            <p:grpSpPr>
              <a:xfrm>
                <a:off x="7937428" y="59006"/>
                <a:ext cx="2061972" cy="4996262"/>
                <a:chOff x="7937428" y="59006"/>
                <a:chExt cx="2061972" cy="4996262"/>
              </a:xfrm>
            </p:grpSpPr>
            <p:sp>
              <p:nvSpPr>
                <p:cNvPr id="11" name="Freeform: Shape 10">
                  <a:extLst>
                    <a:ext uri="{FF2B5EF4-FFF2-40B4-BE49-F238E27FC236}">
                      <a16:creationId xmlns:a16="http://schemas.microsoft.com/office/drawing/2014/main" id="{A4D40A39-5478-4297-B059-49B32B9DFFB9}"/>
                    </a:ext>
                  </a:extLst>
                </p:cNvPr>
                <p:cNvSpPr/>
                <p:nvPr/>
              </p:nvSpPr>
              <p:spPr>
                <a:xfrm>
                  <a:off x="9503894" y="1808696"/>
                  <a:ext cx="475357" cy="501907"/>
                </a:xfrm>
                <a:custGeom>
                  <a:avLst/>
                  <a:gdLst>
                    <a:gd name="connsiteX0" fmla="*/ 470494 w 475357"/>
                    <a:gd name="connsiteY0" fmla="*/ 283773 h 501907"/>
                    <a:gd name="connsiteX1" fmla="*/ 469799 w 475357"/>
                    <a:gd name="connsiteY1" fmla="*/ 297668 h 501907"/>
                    <a:gd name="connsiteX2" fmla="*/ 186324 w 475357"/>
                    <a:gd name="connsiteY2" fmla="*/ 498463 h 501907"/>
                    <a:gd name="connsiteX3" fmla="*/ 171039 w 475357"/>
                    <a:gd name="connsiteY3" fmla="*/ 494294 h 501907"/>
                    <a:gd name="connsiteX4" fmla="*/ 94612 w 475357"/>
                    <a:gd name="connsiteY4" fmla="*/ 335882 h 501907"/>
                    <a:gd name="connsiteX5" fmla="*/ 2900 w 475357"/>
                    <a:gd name="connsiteY5" fmla="*/ 147594 h 501907"/>
                    <a:gd name="connsiteX6" fmla="*/ 7763 w 475357"/>
                    <a:gd name="connsiteY6" fmla="*/ 128140 h 501907"/>
                    <a:gd name="connsiteX7" fmla="*/ 184935 w 475357"/>
                    <a:gd name="connsiteY7" fmla="*/ 5856 h 501907"/>
                    <a:gd name="connsiteX8" fmla="*/ 217590 w 475357"/>
                    <a:gd name="connsiteY8" fmla="*/ 12109 h 501907"/>
                    <a:gd name="connsiteX9" fmla="*/ 470494 w 475357"/>
                    <a:gd name="connsiteY9" fmla="*/ 283773 h 501907"/>
                    <a:gd name="connsiteX10" fmla="*/ 470494 w 475357"/>
                    <a:gd name="connsiteY10" fmla="*/ 283773 h 5019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75357" h="501907">
                      <a:moveTo>
                        <a:pt x="470494" y="283773"/>
                      </a:moveTo>
                      <a:cubicBezTo>
                        <a:pt x="476747" y="288636"/>
                        <a:pt x="477441" y="292805"/>
                        <a:pt x="469799" y="297668"/>
                      </a:cubicBezTo>
                      <a:cubicBezTo>
                        <a:pt x="375307" y="364368"/>
                        <a:pt x="280816" y="431068"/>
                        <a:pt x="186324" y="498463"/>
                      </a:cubicBezTo>
                      <a:cubicBezTo>
                        <a:pt x="177292" y="504716"/>
                        <a:pt x="174513" y="501937"/>
                        <a:pt x="171039" y="494294"/>
                      </a:cubicBezTo>
                      <a:cubicBezTo>
                        <a:pt x="145332" y="441490"/>
                        <a:pt x="119624" y="388686"/>
                        <a:pt x="94612" y="335882"/>
                      </a:cubicBezTo>
                      <a:cubicBezTo>
                        <a:pt x="64041" y="272656"/>
                        <a:pt x="33470" y="210125"/>
                        <a:pt x="2900" y="147594"/>
                      </a:cubicBezTo>
                      <a:cubicBezTo>
                        <a:pt x="-1269" y="138561"/>
                        <a:pt x="-1964" y="133698"/>
                        <a:pt x="7763" y="128140"/>
                      </a:cubicBezTo>
                      <a:cubicBezTo>
                        <a:pt x="20964" y="120497"/>
                        <a:pt x="180766" y="11415"/>
                        <a:pt x="184935" y="5856"/>
                      </a:cubicBezTo>
                      <a:cubicBezTo>
                        <a:pt x="202999" y="-2481"/>
                        <a:pt x="202999" y="-3176"/>
                        <a:pt x="217590" y="12109"/>
                      </a:cubicBezTo>
                      <a:cubicBezTo>
                        <a:pt x="234960" y="30174"/>
                        <a:pt x="435059" y="244864"/>
                        <a:pt x="470494" y="283773"/>
                      </a:cubicBezTo>
                      <a:lnTo>
                        <a:pt x="470494" y="283773"/>
                      </a:lnTo>
                      <a:close/>
                    </a:path>
                  </a:pathLst>
                </a:custGeom>
                <a:solidFill>
                  <a:schemeClr val="accent5">
                    <a:lumMod val="60000"/>
                    <a:lumOff val="40000"/>
                  </a:schemeClr>
                </a:solidFill>
                <a:ln w="692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" name="Freeform: Shape 11">
                  <a:extLst>
                    <a:ext uri="{FF2B5EF4-FFF2-40B4-BE49-F238E27FC236}">
                      <a16:creationId xmlns:a16="http://schemas.microsoft.com/office/drawing/2014/main" id="{86932323-39D1-4953-9984-004F55939C7D}"/>
                    </a:ext>
                  </a:extLst>
                </p:cNvPr>
                <p:cNvSpPr/>
                <p:nvPr/>
              </p:nvSpPr>
              <p:spPr>
                <a:xfrm>
                  <a:off x="9416032" y="1871293"/>
                  <a:ext cx="508551" cy="560658"/>
                </a:xfrm>
                <a:custGeom>
                  <a:avLst/>
                  <a:gdLst>
                    <a:gd name="connsiteX0" fmla="*/ 504161 w 508551"/>
                    <a:gd name="connsiteY0" fmla="*/ 367082 h 560658"/>
                    <a:gd name="connsiteX1" fmla="*/ 501382 w 508551"/>
                    <a:gd name="connsiteY1" fmla="*/ 383062 h 560658"/>
                    <a:gd name="connsiteX2" fmla="*/ 145649 w 508551"/>
                    <a:gd name="connsiteY2" fmla="*/ 558149 h 560658"/>
                    <a:gd name="connsiteX3" fmla="*/ 128974 w 508551"/>
                    <a:gd name="connsiteY3" fmla="*/ 550506 h 560658"/>
                    <a:gd name="connsiteX4" fmla="*/ 71307 w 508551"/>
                    <a:gd name="connsiteY4" fmla="*/ 358744 h 560658"/>
                    <a:gd name="connsiteX5" fmla="*/ 1828 w 508551"/>
                    <a:gd name="connsiteY5" fmla="*/ 130158 h 560658"/>
                    <a:gd name="connsiteX6" fmla="*/ 10860 w 508551"/>
                    <a:gd name="connsiteY6" fmla="*/ 109314 h 560658"/>
                    <a:gd name="connsiteX7" fmla="*/ 232498 w 508551"/>
                    <a:gd name="connsiteY7" fmla="*/ 3706 h 560658"/>
                    <a:gd name="connsiteX8" fmla="*/ 267933 w 508551"/>
                    <a:gd name="connsiteY8" fmla="*/ 16907 h 560658"/>
                    <a:gd name="connsiteX9" fmla="*/ 504161 w 508551"/>
                    <a:gd name="connsiteY9" fmla="*/ 367082 h 560658"/>
                    <a:gd name="connsiteX10" fmla="*/ 504161 w 508551"/>
                    <a:gd name="connsiteY10" fmla="*/ 367082 h 5606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508551" h="560658">
                      <a:moveTo>
                        <a:pt x="504161" y="367082"/>
                      </a:moveTo>
                      <a:cubicBezTo>
                        <a:pt x="510414" y="374030"/>
                        <a:pt x="510414" y="378198"/>
                        <a:pt x="501382" y="383062"/>
                      </a:cubicBezTo>
                      <a:cubicBezTo>
                        <a:pt x="382573" y="441424"/>
                        <a:pt x="264459" y="499092"/>
                        <a:pt x="145649" y="558149"/>
                      </a:cubicBezTo>
                      <a:cubicBezTo>
                        <a:pt x="134533" y="563707"/>
                        <a:pt x="131754" y="559539"/>
                        <a:pt x="128974" y="550506"/>
                      </a:cubicBezTo>
                      <a:cubicBezTo>
                        <a:pt x="109520" y="486586"/>
                        <a:pt x="90066" y="422665"/>
                        <a:pt x="71307" y="358744"/>
                      </a:cubicBezTo>
                      <a:cubicBezTo>
                        <a:pt x="48379" y="282317"/>
                        <a:pt x="25451" y="205890"/>
                        <a:pt x="1828" y="130158"/>
                      </a:cubicBezTo>
                      <a:cubicBezTo>
                        <a:pt x="-1646" y="119042"/>
                        <a:pt x="-951" y="113483"/>
                        <a:pt x="10860" y="109314"/>
                      </a:cubicBezTo>
                      <a:cubicBezTo>
                        <a:pt x="27535" y="103061"/>
                        <a:pt x="226940" y="9265"/>
                        <a:pt x="232498" y="3706"/>
                      </a:cubicBezTo>
                      <a:cubicBezTo>
                        <a:pt x="254037" y="-2547"/>
                        <a:pt x="254732" y="-2547"/>
                        <a:pt x="267933" y="16907"/>
                      </a:cubicBezTo>
                      <a:cubicBezTo>
                        <a:pt x="285302" y="39835"/>
                        <a:pt x="471506" y="317057"/>
                        <a:pt x="504161" y="367082"/>
                      </a:cubicBezTo>
                      <a:lnTo>
                        <a:pt x="504161" y="367082"/>
                      </a:lnTo>
                      <a:close/>
                    </a:path>
                  </a:pathLst>
                </a:custGeom>
                <a:solidFill>
                  <a:schemeClr val="accent3">
                    <a:lumMod val="60000"/>
                    <a:lumOff val="40000"/>
                  </a:schemeClr>
                </a:solidFill>
                <a:ln w="692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3" name="Freeform: Shape 12">
                  <a:extLst>
                    <a:ext uri="{FF2B5EF4-FFF2-40B4-BE49-F238E27FC236}">
                      <a16:creationId xmlns:a16="http://schemas.microsoft.com/office/drawing/2014/main" id="{965D3668-6C59-4840-8560-F656DBA50710}"/>
                    </a:ext>
                  </a:extLst>
                </p:cNvPr>
                <p:cNvSpPr/>
                <p:nvPr/>
              </p:nvSpPr>
              <p:spPr>
                <a:xfrm>
                  <a:off x="8479021" y="59006"/>
                  <a:ext cx="1520379" cy="4996262"/>
                </a:xfrm>
                <a:custGeom>
                  <a:avLst/>
                  <a:gdLst>
                    <a:gd name="connsiteX0" fmla="*/ 1487892 w 1618512"/>
                    <a:gd name="connsiteY0" fmla="*/ 1797533 h 4996562"/>
                    <a:gd name="connsiteX1" fmla="*/ 1618512 w 1618512"/>
                    <a:gd name="connsiteY1" fmla="*/ 1843390 h 4996562"/>
                    <a:gd name="connsiteX2" fmla="*/ 1570572 w 1618512"/>
                    <a:gd name="connsiteY2" fmla="*/ 1805871 h 4996562"/>
                    <a:gd name="connsiteX3" fmla="*/ 1447594 w 1618512"/>
                    <a:gd name="connsiteY3" fmla="*/ 1738476 h 4996562"/>
                    <a:gd name="connsiteX4" fmla="*/ 1419108 w 1618512"/>
                    <a:gd name="connsiteY4" fmla="*/ 1720412 h 4996562"/>
                    <a:gd name="connsiteX5" fmla="*/ 1423276 w 1618512"/>
                    <a:gd name="connsiteY5" fmla="*/ 1703737 h 4996562"/>
                    <a:gd name="connsiteX6" fmla="*/ 1464964 w 1618512"/>
                    <a:gd name="connsiteY6" fmla="*/ 1694704 h 4996562"/>
                    <a:gd name="connsiteX7" fmla="*/ 1490671 w 1618512"/>
                    <a:gd name="connsiteY7" fmla="*/ 1682893 h 4996562"/>
                    <a:gd name="connsiteX8" fmla="*/ 1462185 w 1618512"/>
                    <a:gd name="connsiteY8" fmla="*/ 1675945 h 4996562"/>
                    <a:gd name="connsiteX9" fmla="*/ 1430224 w 1618512"/>
                    <a:gd name="connsiteY9" fmla="*/ 1678029 h 4996562"/>
                    <a:gd name="connsiteX10" fmla="*/ 1274591 w 1618512"/>
                    <a:gd name="connsiteY10" fmla="*/ 1694010 h 4996562"/>
                    <a:gd name="connsiteX11" fmla="*/ 1207891 w 1618512"/>
                    <a:gd name="connsiteY11" fmla="*/ 1694010 h 4996562"/>
                    <a:gd name="connsiteX12" fmla="*/ 1071712 w 1618512"/>
                    <a:gd name="connsiteY12" fmla="*/ 1656491 h 4996562"/>
                    <a:gd name="connsiteX13" fmla="*/ 965409 w 1618512"/>
                    <a:gd name="connsiteY13" fmla="*/ 1625225 h 4996562"/>
                    <a:gd name="connsiteX14" fmla="*/ 955682 w 1618512"/>
                    <a:gd name="connsiteY14" fmla="*/ 1614109 h 4996562"/>
                    <a:gd name="connsiteX15" fmla="*/ 798659 w 1618512"/>
                    <a:gd name="connsiteY15" fmla="*/ 1295895 h 4996562"/>
                    <a:gd name="connsiteX16" fmla="*/ 807692 w 1618512"/>
                    <a:gd name="connsiteY16" fmla="*/ 1258376 h 4996562"/>
                    <a:gd name="connsiteX17" fmla="*/ 852853 w 1618512"/>
                    <a:gd name="connsiteY17" fmla="*/ 1179170 h 4996562"/>
                    <a:gd name="connsiteX18" fmla="*/ 813945 w 1618512"/>
                    <a:gd name="connsiteY18" fmla="*/ 1115249 h 4996562"/>
                    <a:gd name="connsiteX19" fmla="*/ 712506 w 1618512"/>
                    <a:gd name="connsiteY19" fmla="*/ 1079120 h 4996562"/>
                    <a:gd name="connsiteX20" fmla="*/ 612456 w 1618512"/>
                    <a:gd name="connsiteY20" fmla="*/ 1015199 h 4996562"/>
                    <a:gd name="connsiteX21" fmla="*/ 611761 w 1618512"/>
                    <a:gd name="connsiteY21" fmla="*/ 1012420 h 4996562"/>
                    <a:gd name="connsiteX22" fmla="*/ 537418 w 1618512"/>
                    <a:gd name="connsiteY22" fmla="*/ 879020 h 4996562"/>
                    <a:gd name="connsiteX23" fmla="*/ 465160 w 1618512"/>
                    <a:gd name="connsiteY23" fmla="*/ 843586 h 4996562"/>
                    <a:gd name="connsiteX24" fmla="*/ 460991 w 1618512"/>
                    <a:gd name="connsiteY24" fmla="*/ 843586 h 4996562"/>
                    <a:gd name="connsiteX25" fmla="*/ 458907 w 1618512"/>
                    <a:gd name="connsiteY25" fmla="*/ 842891 h 4996562"/>
                    <a:gd name="connsiteX26" fmla="*/ 454738 w 1618512"/>
                    <a:gd name="connsiteY26" fmla="*/ 831080 h 4996562"/>
                    <a:gd name="connsiteX27" fmla="*/ 491562 w 1618512"/>
                    <a:gd name="connsiteY27" fmla="*/ 685174 h 4996562"/>
                    <a:gd name="connsiteX28" fmla="*/ 517269 w 1618512"/>
                    <a:gd name="connsiteY28" fmla="*/ 676836 h 4996562"/>
                    <a:gd name="connsiteX29" fmla="*/ 606897 w 1618512"/>
                    <a:gd name="connsiteY29" fmla="*/ 675447 h 4996562"/>
                    <a:gd name="connsiteX30" fmla="*/ 710421 w 1618512"/>
                    <a:gd name="connsiteY30" fmla="*/ 530930 h 4996562"/>
                    <a:gd name="connsiteX31" fmla="*/ 733349 w 1618512"/>
                    <a:gd name="connsiteY31" fmla="*/ 455198 h 4996562"/>
                    <a:gd name="connsiteX32" fmla="*/ 759751 w 1618512"/>
                    <a:gd name="connsiteY32" fmla="*/ 490633 h 4996562"/>
                    <a:gd name="connsiteX33" fmla="*/ 761836 w 1618512"/>
                    <a:gd name="connsiteY33" fmla="*/ 427407 h 4996562"/>
                    <a:gd name="connsiteX34" fmla="*/ 774342 w 1618512"/>
                    <a:gd name="connsiteY34" fmla="*/ 394057 h 4996562"/>
                    <a:gd name="connsiteX35" fmla="*/ 672902 w 1618512"/>
                    <a:gd name="connsiteY35" fmla="*/ 91128 h 4996562"/>
                    <a:gd name="connsiteX36" fmla="*/ 610371 w 1618512"/>
                    <a:gd name="connsiteY36" fmla="*/ 48051 h 4996562"/>
                    <a:gd name="connsiteX37" fmla="*/ 545756 w 1618512"/>
                    <a:gd name="connsiteY37" fmla="*/ 22344 h 4996562"/>
                    <a:gd name="connsiteX38" fmla="*/ 410272 w 1618512"/>
                    <a:gd name="connsiteY38" fmla="*/ 2890 h 4996562"/>
                    <a:gd name="connsiteX39" fmla="*/ 271313 w 1618512"/>
                    <a:gd name="connsiteY39" fmla="*/ 50830 h 4996562"/>
                    <a:gd name="connsiteX40" fmla="*/ 227542 w 1618512"/>
                    <a:gd name="connsiteY40" fmla="*/ 45272 h 4996562"/>
                    <a:gd name="connsiteX41" fmla="*/ 23273 w 1618512"/>
                    <a:gd name="connsiteY41" fmla="*/ 64031 h 4996562"/>
                    <a:gd name="connsiteX42" fmla="*/ 3124 w 1618512"/>
                    <a:gd name="connsiteY42" fmla="*/ 189788 h 4996562"/>
                    <a:gd name="connsiteX43" fmla="*/ 150420 w 1618512"/>
                    <a:gd name="connsiteY43" fmla="*/ 396836 h 4996562"/>
                    <a:gd name="connsiteX44" fmla="*/ 164316 w 1618512"/>
                    <a:gd name="connsiteY44" fmla="*/ 416290 h 4996562"/>
                    <a:gd name="connsiteX45" fmla="*/ 153894 w 1618512"/>
                    <a:gd name="connsiteY45" fmla="*/ 426017 h 4996562"/>
                    <a:gd name="connsiteX46" fmla="*/ 137914 w 1618512"/>
                    <a:gd name="connsiteY46" fmla="*/ 460062 h 4996562"/>
                    <a:gd name="connsiteX47" fmla="*/ 163621 w 1618512"/>
                    <a:gd name="connsiteY47" fmla="*/ 487853 h 4996562"/>
                    <a:gd name="connsiteX48" fmla="*/ 191413 w 1618512"/>
                    <a:gd name="connsiteY48" fmla="*/ 489243 h 4996562"/>
                    <a:gd name="connsiteX49" fmla="*/ 170569 w 1618512"/>
                    <a:gd name="connsiteY49" fmla="*/ 560806 h 4996562"/>
                    <a:gd name="connsiteX50" fmla="*/ 171264 w 1618512"/>
                    <a:gd name="connsiteY50" fmla="*/ 581650 h 4996562"/>
                    <a:gd name="connsiteX51" fmla="*/ 154589 w 1618512"/>
                    <a:gd name="connsiteY51" fmla="*/ 594156 h 4996562"/>
                    <a:gd name="connsiteX52" fmla="*/ 139303 w 1618512"/>
                    <a:gd name="connsiteY52" fmla="*/ 578871 h 4996562"/>
                    <a:gd name="connsiteX53" fmla="*/ 144167 w 1618512"/>
                    <a:gd name="connsiteY53" fmla="*/ 568449 h 4996562"/>
                    <a:gd name="connsiteX54" fmla="*/ 153894 w 1618512"/>
                    <a:gd name="connsiteY54" fmla="*/ 572618 h 4996562"/>
                    <a:gd name="connsiteX55" fmla="*/ 160842 w 1618512"/>
                    <a:gd name="connsiteY55" fmla="*/ 577481 h 4996562"/>
                    <a:gd name="connsiteX56" fmla="*/ 165705 w 1618512"/>
                    <a:gd name="connsiteY56" fmla="*/ 562891 h 4996562"/>
                    <a:gd name="connsiteX57" fmla="*/ 141388 w 1618512"/>
                    <a:gd name="connsiteY57" fmla="*/ 555943 h 4996562"/>
                    <a:gd name="connsiteX58" fmla="*/ 128881 w 1618512"/>
                    <a:gd name="connsiteY58" fmla="*/ 591377 h 4996562"/>
                    <a:gd name="connsiteX59" fmla="*/ 163621 w 1618512"/>
                    <a:gd name="connsiteY59" fmla="*/ 609442 h 4996562"/>
                    <a:gd name="connsiteX60" fmla="*/ 179601 w 1618512"/>
                    <a:gd name="connsiteY60" fmla="*/ 602494 h 4996562"/>
                    <a:gd name="connsiteX61" fmla="*/ 217120 w 1618512"/>
                    <a:gd name="connsiteY61" fmla="*/ 657382 h 4996562"/>
                    <a:gd name="connsiteX62" fmla="*/ 196971 w 1618512"/>
                    <a:gd name="connsiteY62" fmla="*/ 693511 h 4996562"/>
                    <a:gd name="connsiteX63" fmla="*/ 171958 w 1618512"/>
                    <a:gd name="connsiteY63" fmla="*/ 682395 h 4996562"/>
                    <a:gd name="connsiteX64" fmla="*/ 169179 w 1618512"/>
                    <a:gd name="connsiteY64" fmla="*/ 662941 h 4996562"/>
                    <a:gd name="connsiteX65" fmla="*/ 184465 w 1618512"/>
                    <a:gd name="connsiteY65" fmla="*/ 660856 h 4996562"/>
                    <a:gd name="connsiteX66" fmla="*/ 183075 w 1618512"/>
                    <a:gd name="connsiteY66" fmla="*/ 681005 h 4996562"/>
                    <a:gd name="connsiteX67" fmla="*/ 203919 w 1618512"/>
                    <a:gd name="connsiteY67" fmla="*/ 665720 h 4996562"/>
                    <a:gd name="connsiteX68" fmla="*/ 192107 w 1618512"/>
                    <a:gd name="connsiteY68" fmla="*/ 645571 h 4996562"/>
                    <a:gd name="connsiteX69" fmla="*/ 151810 w 1618512"/>
                    <a:gd name="connsiteY69" fmla="*/ 648350 h 4996562"/>
                    <a:gd name="connsiteX70" fmla="*/ 137219 w 1618512"/>
                    <a:gd name="connsiteY70" fmla="*/ 685869 h 4996562"/>
                    <a:gd name="connsiteX71" fmla="*/ 194887 w 1618512"/>
                    <a:gd name="connsiteY71" fmla="*/ 728946 h 4996562"/>
                    <a:gd name="connsiteX72" fmla="*/ 248385 w 1618512"/>
                    <a:gd name="connsiteY72" fmla="*/ 689343 h 4996562"/>
                    <a:gd name="connsiteX73" fmla="*/ 299105 w 1618512"/>
                    <a:gd name="connsiteY73" fmla="*/ 721998 h 4996562"/>
                    <a:gd name="connsiteX74" fmla="*/ 353994 w 1618512"/>
                    <a:gd name="connsiteY74" fmla="*/ 702544 h 4996562"/>
                    <a:gd name="connsiteX75" fmla="*/ 270619 w 1618512"/>
                    <a:gd name="connsiteY75" fmla="*/ 904033 h 4996562"/>
                    <a:gd name="connsiteX76" fmla="*/ 270619 w 1618512"/>
                    <a:gd name="connsiteY76" fmla="*/ 904033 h 4996562"/>
                    <a:gd name="connsiteX77" fmla="*/ 251165 w 1618512"/>
                    <a:gd name="connsiteY77" fmla="*/ 935298 h 4996562"/>
                    <a:gd name="connsiteX78" fmla="*/ 208782 w 1618512"/>
                    <a:gd name="connsiteY78" fmla="*/ 1067309 h 4996562"/>
                    <a:gd name="connsiteX79" fmla="*/ 201140 w 1618512"/>
                    <a:gd name="connsiteY79" fmla="*/ 1161800 h 4996562"/>
                    <a:gd name="connsiteX80" fmla="*/ 164316 w 1618512"/>
                    <a:gd name="connsiteY80" fmla="*/ 1406366 h 4996562"/>
                    <a:gd name="connsiteX81" fmla="*/ 99005 w 1618512"/>
                    <a:gd name="connsiteY81" fmla="*/ 1740561 h 4996562"/>
                    <a:gd name="connsiteX82" fmla="*/ 122628 w 1618512"/>
                    <a:gd name="connsiteY82" fmla="*/ 1797533 h 4996562"/>
                    <a:gd name="connsiteX83" fmla="*/ 524217 w 1618512"/>
                    <a:gd name="connsiteY83" fmla="*/ 2068502 h 4996562"/>
                    <a:gd name="connsiteX84" fmla="*/ 326202 w 1618512"/>
                    <a:gd name="connsiteY84" fmla="*/ 2520810 h 4996562"/>
                    <a:gd name="connsiteX85" fmla="*/ 331065 w 1618512"/>
                    <a:gd name="connsiteY85" fmla="*/ 2547212 h 4996562"/>
                    <a:gd name="connsiteX86" fmla="*/ 583969 w 1618512"/>
                    <a:gd name="connsiteY86" fmla="*/ 2581952 h 4996562"/>
                    <a:gd name="connsiteX87" fmla="*/ 656922 w 1618512"/>
                    <a:gd name="connsiteY87" fmla="*/ 2591679 h 4996562"/>
                    <a:gd name="connsiteX88" fmla="*/ 656227 w 1618512"/>
                    <a:gd name="connsiteY88" fmla="*/ 2595153 h 4996562"/>
                    <a:gd name="connsiteX89" fmla="*/ 704863 w 1618512"/>
                    <a:gd name="connsiteY89" fmla="*/ 2874459 h 4996562"/>
                    <a:gd name="connsiteX90" fmla="*/ 722927 w 1618512"/>
                    <a:gd name="connsiteY90" fmla="*/ 3132921 h 4996562"/>
                    <a:gd name="connsiteX91" fmla="*/ 676376 w 1618512"/>
                    <a:gd name="connsiteY91" fmla="*/ 3296891 h 4996562"/>
                    <a:gd name="connsiteX92" fmla="*/ 517269 w 1618512"/>
                    <a:gd name="connsiteY92" fmla="*/ 3890242 h 4996562"/>
                    <a:gd name="connsiteX93" fmla="*/ 301189 w 1618512"/>
                    <a:gd name="connsiteY93" fmla="*/ 4616993 h 4996562"/>
                    <a:gd name="connsiteX94" fmla="*/ 277567 w 1618512"/>
                    <a:gd name="connsiteY94" fmla="*/ 4642700 h 4996562"/>
                    <a:gd name="connsiteX95" fmla="*/ 217120 w 1618512"/>
                    <a:gd name="connsiteY95" fmla="*/ 4728159 h 4996562"/>
                    <a:gd name="connsiteX96" fmla="*/ 178212 w 1618512"/>
                    <a:gd name="connsiteY96" fmla="*/ 4820567 h 4996562"/>
                    <a:gd name="connsiteX97" fmla="*/ 156673 w 1618512"/>
                    <a:gd name="connsiteY97" fmla="*/ 4867813 h 4996562"/>
                    <a:gd name="connsiteX98" fmla="*/ 167095 w 1618512"/>
                    <a:gd name="connsiteY98" fmla="*/ 4901162 h 4996562"/>
                    <a:gd name="connsiteX99" fmla="*/ 315085 w 1618512"/>
                    <a:gd name="connsiteY99" fmla="*/ 4994264 h 4996562"/>
                    <a:gd name="connsiteX100" fmla="*/ 307443 w 1618512"/>
                    <a:gd name="connsiteY100" fmla="*/ 4943545 h 4996562"/>
                    <a:gd name="connsiteX101" fmla="*/ 294242 w 1618512"/>
                    <a:gd name="connsiteY101" fmla="*/ 4900467 h 4996562"/>
                    <a:gd name="connsiteX102" fmla="*/ 317864 w 1618512"/>
                    <a:gd name="connsiteY102" fmla="*/ 4806671 h 4996562"/>
                    <a:gd name="connsiteX103" fmla="*/ 471413 w 1618512"/>
                    <a:gd name="connsiteY103" fmla="*/ 4399524 h 4996562"/>
                    <a:gd name="connsiteX104" fmla="*/ 648585 w 1618512"/>
                    <a:gd name="connsiteY104" fmla="*/ 3931235 h 4996562"/>
                    <a:gd name="connsiteX105" fmla="*/ 649280 w 1618512"/>
                    <a:gd name="connsiteY105" fmla="*/ 3979175 h 4996562"/>
                    <a:gd name="connsiteX106" fmla="*/ 661091 w 1618512"/>
                    <a:gd name="connsiteY106" fmla="*/ 4485678 h 4996562"/>
                    <a:gd name="connsiteX107" fmla="*/ 627046 w 1618512"/>
                    <a:gd name="connsiteY107" fmla="*/ 4602403 h 4996562"/>
                    <a:gd name="connsiteX108" fmla="*/ 622183 w 1618512"/>
                    <a:gd name="connsiteY108" fmla="*/ 4661460 h 4996562"/>
                    <a:gd name="connsiteX109" fmla="*/ 645806 w 1618512"/>
                    <a:gd name="connsiteY109" fmla="*/ 4791386 h 4996562"/>
                    <a:gd name="connsiteX110" fmla="*/ 713200 w 1618512"/>
                    <a:gd name="connsiteY110" fmla="*/ 4859475 h 4996562"/>
                    <a:gd name="connsiteX111" fmla="*/ 861885 w 1618512"/>
                    <a:gd name="connsiteY111" fmla="*/ 4860170 h 4996562"/>
                    <a:gd name="connsiteX112" fmla="*/ 864665 w 1618512"/>
                    <a:gd name="connsiteY112" fmla="*/ 4857391 h 4996562"/>
                    <a:gd name="connsiteX113" fmla="*/ 829925 w 1618512"/>
                    <a:gd name="connsiteY113" fmla="*/ 4828209 h 4996562"/>
                    <a:gd name="connsiteX114" fmla="*/ 786848 w 1618512"/>
                    <a:gd name="connsiteY114" fmla="*/ 4797639 h 4996562"/>
                    <a:gd name="connsiteX115" fmla="*/ 729180 w 1618512"/>
                    <a:gd name="connsiteY115" fmla="*/ 4553072 h 4996562"/>
                    <a:gd name="connsiteX116" fmla="*/ 857022 w 1618512"/>
                    <a:gd name="connsiteY116" fmla="*/ 3333020 h 4996562"/>
                    <a:gd name="connsiteX117" fmla="*/ 894541 w 1618512"/>
                    <a:gd name="connsiteY117" fmla="*/ 3225328 h 4996562"/>
                    <a:gd name="connsiteX118" fmla="*/ 974442 w 1618512"/>
                    <a:gd name="connsiteY118" fmla="*/ 2617386 h 4996562"/>
                    <a:gd name="connsiteX119" fmla="*/ 977915 w 1618512"/>
                    <a:gd name="connsiteY119" fmla="*/ 2617386 h 4996562"/>
                    <a:gd name="connsiteX120" fmla="*/ 1191216 w 1618512"/>
                    <a:gd name="connsiteY120" fmla="*/ 2607659 h 4996562"/>
                    <a:gd name="connsiteX121" fmla="*/ 1200943 w 1618512"/>
                    <a:gd name="connsiteY121" fmla="*/ 2590289 h 4996562"/>
                    <a:gd name="connsiteX122" fmla="*/ 1180794 w 1618512"/>
                    <a:gd name="connsiteY122" fmla="*/ 2547907 h 4996562"/>
                    <a:gd name="connsiteX123" fmla="*/ 1059901 w 1618512"/>
                    <a:gd name="connsiteY123" fmla="*/ 2181058 h 4996562"/>
                    <a:gd name="connsiteX124" fmla="*/ 981389 w 1618512"/>
                    <a:gd name="connsiteY124" fmla="*/ 1789891 h 4996562"/>
                    <a:gd name="connsiteX125" fmla="*/ 981389 w 1618512"/>
                    <a:gd name="connsiteY125" fmla="*/ 1789891 h 4996562"/>
                    <a:gd name="connsiteX126" fmla="*/ 980000 w 1618512"/>
                    <a:gd name="connsiteY126" fmla="*/ 1755846 h 4996562"/>
                    <a:gd name="connsiteX127" fmla="*/ 981389 w 1618512"/>
                    <a:gd name="connsiteY127" fmla="*/ 1755151 h 4996562"/>
                    <a:gd name="connsiteX128" fmla="*/ 1038362 w 1618512"/>
                    <a:gd name="connsiteY128" fmla="*/ 1724580 h 4996562"/>
                    <a:gd name="connsiteX129" fmla="*/ 1041836 w 1618512"/>
                    <a:gd name="connsiteY129" fmla="*/ 1720412 h 4996562"/>
                    <a:gd name="connsiteX130" fmla="*/ 1041836 w 1618512"/>
                    <a:gd name="connsiteY130" fmla="*/ 1720412 h 4996562"/>
                    <a:gd name="connsiteX131" fmla="*/ 1190521 w 1618512"/>
                    <a:gd name="connsiteY131" fmla="*/ 1745424 h 4996562"/>
                    <a:gd name="connsiteX132" fmla="*/ 1262085 w 1618512"/>
                    <a:gd name="connsiteY132" fmla="*/ 1759320 h 4996562"/>
                    <a:gd name="connsiteX133" fmla="*/ 1362135 w 1618512"/>
                    <a:gd name="connsiteY133" fmla="*/ 1805871 h 4996562"/>
                    <a:gd name="connsiteX134" fmla="*/ 1423971 w 1618512"/>
                    <a:gd name="connsiteY134" fmla="*/ 1853811 h 4996562"/>
                    <a:gd name="connsiteX135" fmla="*/ 1493450 w 1618512"/>
                    <a:gd name="connsiteY135" fmla="*/ 1894109 h 4996562"/>
                    <a:gd name="connsiteX136" fmla="*/ 1436477 w 1618512"/>
                    <a:gd name="connsiteY136" fmla="*/ 1830883 h 4996562"/>
                    <a:gd name="connsiteX137" fmla="*/ 1555981 w 1618512"/>
                    <a:gd name="connsiteY137" fmla="*/ 1886466 h 4996562"/>
                    <a:gd name="connsiteX138" fmla="*/ 1459405 w 1618512"/>
                    <a:gd name="connsiteY138" fmla="*/ 1813513 h 4996562"/>
                    <a:gd name="connsiteX139" fmla="*/ 1601837 w 1618512"/>
                    <a:gd name="connsiteY139" fmla="*/ 1882298 h 4996562"/>
                    <a:gd name="connsiteX140" fmla="*/ 1487892 w 1618512"/>
                    <a:gd name="connsiteY140" fmla="*/ 1797533 h 4996562"/>
                    <a:gd name="connsiteX141" fmla="*/ 218509 w 1618512"/>
                    <a:gd name="connsiteY141" fmla="*/ 133510 h 4996562"/>
                    <a:gd name="connsiteX142" fmla="*/ 192802 w 1618512"/>
                    <a:gd name="connsiteY142" fmla="*/ 173113 h 4996562"/>
                    <a:gd name="connsiteX143" fmla="*/ 208088 w 1618512"/>
                    <a:gd name="connsiteY143" fmla="*/ 126562 h 4996562"/>
                    <a:gd name="connsiteX144" fmla="*/ 217120 w 1618512"/>
                    <a:gd name="connsiteY144" fmla="*/ 121699 h 4996562"/>
                    <a:gd name="connsiteX145" fmla="*/ 218509 w 1618512"/>
                    <a:gd name="connsiteY145" fmla="*/ 133510 h 4996562"/>
                    <a:gd name="connsiteX146" fmla="*/ 636079 w 1618512"/>
                    <a:gd name="connsiteY146" fmla="*/ 1621057 h 4996562"/>
                    <a:gd name="connsiteX147" fmla="*/ 664565 w 1618512"/>
                    <a:gd name="connsiteY147" fmla="*/ 1663439 h 4996562"/>
                    <a:gd name="connsiteX148" fmla="*/ 617319 w 1618512"/>
                    <a:gd name="connsiteY148" fmla="*/ 1601603 h 4996562"/>
                    <a:gd name="connsiteX149" fmla="*/ 636079 w 1618512"/>
                    <a:gd name="connsiteY149" fmla="*/ 1621057 h 4996562"/>
                    <a:gd name="connsiteX150" fmla="*/ 278261 w 1618512"/>
                    <a:gd name="connsiteY150" fmla="*/ 630980 h 4996562"/>
                    <a:gd name="connsiteX151" fmla="*/ 285904 w 1618512"/>
                    <a:gd name="connsiteY151" fmla="*/ 593462 h 4996562"/>
                    <a:gd name="connsiteX152" fmla="*/ 309527 w 1618512"/>
                    <a:gd name="connsiteY152" fmla="*/ 596241 h 4996562"/>
                    <a:gd name="connsiteX153" fmla="*/ 319949 w 1618512"/>
                    <a:gd name="connsiteY153" fmla="*/ 603189 h 4996562"/>
                    <a:gd name="connsiteX154" fmla="*/ 324812 w 1618512"/>
                    <a:gd name="connsiteY154" fmla="*/ 640707 h 4996562"/>
                    <a:gd name="connsiteX155" fmla="*/ 310917 w 1618512"/>
                    <a:gd name="connsiteY155" fmla="*/ 610831 h 4996562"/>
                    <a:gd name="connsiteX156" fmla="*/ 299105 w 1618512"/>
                    <a:gd name="connsiteY156" fmla="*/ 612221 h 4996562"/>
                    <a:gd name="connsiteX157" fmla="*/ 296326 w 1618512"/>
                    <a:gd name="connsiteY157" fmla="*/ 623338 h 4996562"/>
                    <a:gd name="connsiteX158" fmla="*/ 305358 w 1618512"/>
                    <a:gd name="connsiteY158" fmla="*/ 623338 h 4996562"/>
                    <a:gd name="connsiteX159" fmla="*/ 314390 w 1618512"/>
                    <a:gd name="connsiteY159" fmla="*/ 631675 h 4996562"/>
                    <a:gd name="connsiteX160" fmla="*/ 300495 w 1618512"/>
                    <a:gd name="connsiteY160" fmla="*/ 646960 h 4996562"/>
                    <a:gd name="connsiteX161" fmla="*/ 278261 w 1618512"/>
                    <a:gd name="connsiteY161" fmla="*/ 630980 h 4996562"/>
                    <a:gd name="connsiteX162" fmla="*/ 335234 w 1618512"/>
                    <a:gd name="connsiteY162" fmla="*/ 658077 h 4996562"/>
                    <a:gd name="connsiteX163" fmla="*/ 292157 w 1618512"/>
                    <a:gd name="connsiteY163" fmla="*/ 667804 h 4996562"/>
                    <a:gd name="connsiteX164" fmla="*/ 335234 w 1618512"/>
                    <a:gd name="connsiteY164" fmla="*/ 658077 h 4996562"/>
                    <a:gd name="connsiteX165" fmla="*/ 284515 w 1618512"/>
                    <a:gd name="connsiteY165" fmla="*/ 692817 h 4996562"/>
                    <a:gd name="connsiteX166" fmla="*/ 319949 w 1618512"/>
                    <a:gd name="connsiteY166" fmla="*/ 691427 h 4996562"/>
                    <a:gd name="connsiteX167" fmla="*/ 344266 w 1618512"/>
                    <a:gd name="connsiteY167" fmla="*/ 665025 h 4996562"/>
                    <a:gd name="connsiteX168" fmla="*/ 344961 w 1618512"/>
                    <a:gd name="connsiteY168" fmla="*/ 654603 h 4996562"/>
                    <a:gd name="connsiteX169" fmla="*/ 369974 w 1618512"/>
                    <a:gd name="connsiteY169" fmla="*/ 636539 h 4996562"/>
                    <a:gd name="connsiteX170" fmla="*/ 369279 w 1618512"/>
                    <a:gd name="connsiteY170" fmla="*/ 658772 h 4996562"/>
                    <a:gd name="connsiteX171" fmla="*/ 284515 w 1618512"/>
                    <a:gd name="connsiteY171" fmla="*/ 692817 h 4996562"/>
                    <a:gd name="connsiteX172" fmla="*/ 235184 w 1618512"/>
                    <a:gd name="connsiteY172" fmla="*/ 1683588 h 4996562"/>
                    <a:gd name="connsiteX173" fmla="*/ 353299 w 1618512"/>
                    <a:gd name="connsiteY173" fmla="*/ 1327855 h 4996562"/>
                    <a:gd name="connsiteX174" fmla="*/ 353299 w 1618512"/>
                    <a:gd name="connsiteY174" fmla="*/ 1327855 h 4996562"/>
                    <a:gd name="connsiteX175" fmla="*/ 367195 w 1618512"/>
                    <a:gd name="connsiteY175" fmla="*/ 1344530 h 4996562"/>
                    <a:gd name="connsiteX176" fmla="*/ 525607 w 1618512"/>
                    <a:gd name="connsiteY176" fmla="*/ 1507806 h 4996562"/>
                    <a:gd name="connsiteX177" fmla="*/ 597865 w 1618512"/>
                    <a:gd name="connsiteY177" fmla="*/ 1581454 h 4996562"/>
                    <a:gd name="connsiteX178" fmla="*/ 577021 w 1618512"/>
                    <a:gd name="connsiteY178" fmla="*/ 1562694 h 4996562"/>
                    <a:gd name="connsiteX179" fmla="*/ 597865 w 1618512"/>
                    <a:gd name="connsiteY179" fmla="*/ 1627310 h 4996562"/>
                    <a:gd name="connsiteX180" fmla="*/ 667344 w 1618512"/>
                    <a:gd name="connsiteY180" fmla="*/ 1687756 h 4996562"/>
                    <a:gd name="connsiteX181" fmla="*/ 673597 w 1618512"/>
                    <a:gd name="connsiteY181" fmla="*/ 1684283 h 4996562"/>
                    <a:gd name="connsiteX182" fmla="*/ 678461 w 1618512"/>
                    <a:gd name="connsiteY182" fmla="*/ 1747509 h 4996562"/>
                    <a:gd name="connsiteX183" fmla="*/ 692357 w 1618512"/>
                    <a:gd name="connsiteY183" fmla="*/ 1778774 h 4996562"/>
                    <a:gd name="connsiteX184" fmla="*/ 731960 w 1618512"/>
                    <a:gd name="connsiteY184" fmla="*/ 1778079 h 4996562"/>
                    <a:gd name="connsiteX185" fmla="*/ 730570 w 1618512"/>
                    <a:gd name="connsiteY185" fmla="*/ 1780164 h 4996562"/>
                    <a:gd name="connsiteX186" fmla="*/ 729875 w 1618512"/>
                    <a:gd name="connsiteY186" fmla="*/ 1780164 h 4996562"/>
                    <a:gd name="connsiteX187" fmla="*/ 670818 w 1618512"/>
                    <a:gd name="connsiteY187" fmla="*/ 1828799 h 4996562"/>
                    <a:gd name="connsiteX188" fmla="*/ 550619 w 1618512"/>
                    <a:gd name="connsiteY188" fmla="*/ 2006665 h 4996562"/>
                    <a:gd name="connsiteX189" fmla="*/ 247691 w 1618512"/>
                    <a:gd name="connsiteY189" fmla="*/ 1726665 h 4996562"/>
                    <a:gd name="connsiteX190" fmla="*/ 235184 w 1618512"/>
                    <a:gd name="connsiteY190" fmla="*/ 1683588 h 4996562"/>
                    <a:gd name="connsiteX0" fmla="*/ 1485321 w 1615941"/>
                    <a:gd name="connsiteY0" fmla="*/ 1797533 h 4996562"/>
                    <a:gd name="connsiteX1" fmla="*/ 1615941 w 1615941"/>
                    <a:gd name="connsiteY1" fmla="*/ 1843390 h 4996562"/>
                    <a:gd name="connsiteX2" fmla="*/ 1568001 w 1615941"/>
                    <a:gd name="connsiteY2" fmla="*/ 1805871 h 4996562"/>
                    <a:gd name="connsiteX3" fmla="*/ 1445023 w 1615941"/>
                    <a:gd name="connsiteY3" fmla="*/ 1738476 h 4996562"/>
                    <a:gd name="connsiteX4" fmla="*/ 1416537 w 1615941"/>
                    <a:gd name="connsiteY4" fmla="*/ 1720412 h 4996562"/>
                    <a:gd name="connsiteX5" fmla="*/ 1420705 w 1615941"/>
                    <a:gd name="connsiteY5" fmla="*/ 1703737 h 4996562"/>
                    <a:gd name="connsiteX6" fmla="*/ 1462393 w 1615941"/>
                    <a:gd name="connsiteY6" fmla="*/ 1694704 h 4996562"/>
                    <a:gd name="connsiteX7" fmla="*/ 1488100 w 1615941"/>
                    <a:gd name="connsiteY7" fmla="*/ 1682893 h 4996562"/>
                    <a:gd name="connsiteX8" fmla="*/ 1459614 w 1615941"/>
                    <a:gd name="connsiteY8" fmla="*/ 1675945 h 4996562"/>
                    <a:gd name="connsiteX9" fmla="*/ 1427653 w 1615941"/>
                    <a:gd name="connsiteY9" fmla="*/ 1678029 h 4996562"/>
                    <a:gd name="connsiteX10" fmla="*/ 1272020 w 1615941"/>
                    <a:gd name="connsiteY10" fmla="*/ 1694010 h 4996562"/>
                    <a:gd name="connsiteX11" fmla="*/ 1205320 w 1615941"/>
                    <a:gd name="connsiteY11" fmla="*/ 1694010 h 4996562"/>
                    <a:gd name="connsiteX12" fmla="*/ 1069141 w 1615941"/>
                    <a:gd name="connsiteY12" fmla="*/ 1656491 h 4996562"/>
                    <a:gd name="connsiteX13" fmla="*/ 962838 w 1615941"/>
                    <a:gd name="connsiteY13" fmla="*/ 1625225 h 4996562"/>
                    <a:gd name="connsiteX14" fmla="*/ 953111 w 1615941"/>
                    <a:gd name="connsiteY14" fmla="*/ 1614109 h 4996562"/>
                    <a:gd name="connsiteX15" fmla="*/ 796088 w 1615941"/>
                    <a:gd name="connsiteY15" fmla="*/ 1295895 h 4996562"/>
                    <a:gd name="connsiteX16" fmla="*/ 805121 w 1615941"/>
                    <a:gd name="connsiteY16" fmla="*/ 1258376 h 4996562"/>
                    <a:gd name="connsiteX17" fmla="*/ 850282 w 1615941"/>
                    <a:gd name="connsiteY17" fmla="*/ 1179170 h 4996562"/>
                    <a:gd name="connsiteX18" fmla="*/ 811374 w 1615941"/>
                    <a:gd name="connsiteY18" fmla="*/ 1115249 h 4996562"/>
                    <a:gd name="connsiteX19" fmla="*/ 709935 w 1615941"/>
                    <a:gd name="connsiteY19" fmla="*/ 1079120 h 4996562"/>
                    <a:gd name="connsiteX20" fmla="*/ 609885 w 1615941"/>
                    <a:gd name="connsiteY20" fmla="*/ 1015199 h 4996562"/>
                    <a:gd name="connsiteX21" fmla="*/ 609190 w 1615941"/>
                    <a:gd name="connsiteY21" fmla="*/ 1012420 h 4996562"/>
                    <a:gd name="connsiteX22" fmla="*/ 534847 w 1615941"/>
                    <a:gd name="connsiteY22" fmla="*/ 879020 h 4996562"/>
                    <a:gd name="connsiteX23" fmla="*/ 462589 w 1615941"/>
                    <a:gd name="connsiteY23" fmla="*/ 843586 h 4996562"/>
                    <a:gd name="connsiteX24" fmla="*/ 458420 w 1615941"/>
                    <a:gd name="connsiteY24" fmla="*/ 843586 h 4996562"/>
                    <a:gd name="connsiteX25" fmla="*/ 456336 w 1615941"/>
                    <a:gd name="connsiteY25" fmla="*/ 842891 h 4996562"/>
                    <a:gd name="connsiteX26" fmla="*/ 452167 w 1615941"/>
                    <a:gd name="connsiteY26" fmla="*/ 831080 h 4996562"/>
                    <a:gd name="connsiteX27" fmla="*/ 488991 w 1615941"/>
                    <a:gd name="connsiteY27" fmla="*/ 685174 h 4996562"/>
                    <a:gd name="connsiteX28" fmla="*/ 514698 w 1615941"/>
                    <a:gd name="connsiteY28" fmla="*/ 676836 h 4996562"/>
                    <a:gd name="connsiteX29" fmla="*/ 604326 w 1615941"/>
                    <a:gd name="connsiteY29" fmla="*/ 675447 h 4996562"/>
                    <a:gd name="connsiteX30" fmla="*/ 707850 w 1615941"/>
                    <a:gd name="connsiteY30" fmla="*/ 530930 h 4996562"/>
                    <a:gd name="connsiteX31" fmla="*/ 730778 w 1615941"/>
                    <a:gd name="connsiteY31" fmla="*/ 455198 h 4996562"/>
                    <a:gd name="connsiteX32" fmla="*/ 757180 w 1615941"/>
                    <a:gd name="connsiteY32" fmla="*/ 490633 h 4996562"/>
                    <a:gd name="connsiteX33" fmla="*/ 759265 w 1615941"/>
                    <a:gd name="connsiteY33" fmla="*/ 427407 h 4996562"/>
                    <a:gd name="connsiteX34" fmla="*/ 771771 w 1615941"/>
                    <a:gd name="connsiteY34" fmla="*/ 394057 h 4996562"/>
                    <a:gd name="connsiteX35" fmla="*/ 670331 w 1615941"/>
                    <a:gd name="connsiteY35" fmla="*/ 91128 h 4996562"/>
                    <a:gd name="connsiteX36" fmla="*/ 607800 w 1615941"/>
                    <a:gd name="connsiteY36" fmla="*/ 48051 h 4996562"/>
                    <a:gd name="connsiteX37" fmla="*/ 543185 w 1615941"/>
                    <a:gd name="connsiteY37" fmla="*/ 22344 h 4996562"/>
                    <a:gd name="connsiteX38" fmla="*/ 407701 w 1615941"/>
                    <a:gd name="connsiteY38" fmla="*/ 2890 h 4996562"/>
                    <a:gd name="connsiteX39" fmla="*/ 268742 w 1615941"/>
                    <a:gd name="connsiteY39" fmla="*/ 50830 h 4996562"/>
                    <a:gd name="connsiteX40" fmla="*/ 224971 w 1615941"/>
                    <a:gd name="connsiteY40" fmla="*/ 45272 h 4996562"/>
                    <a:gd name="connsiteX41" fmla="*/ 88257 w 1615941"/>
                    <a:gd name="connsiteY41" fmla="*/ 222436 h 4996562"/>
                    <a:gd name="connsiteX42" fmla="*/ 553 w 1615941"/>
                    <a:gd name="connsiteY42" fmla="*/ 189788 h 4996562"/>
                    <a:gd name="connsiteX43" fmla="*/ 147849 w 1615941"/>
                    <a:gd name="connsiteY43" fmla="*/ 396836 h 4996562"/>
                    <a:gd name="connsiteX44" fmla="*/ 161745 w 1615941"/>
                    <a:gd name="connsiteY44" fmla="*/ 416290 h 4996562"/>
                    <a:gd name="connsiteX45" fmla="*/ 151323 w 1615941"/>
                    <a:gd name="connsiteY45" fmla="*/ 426017 h 4996562"/>
                    <a:gd name="connsiteX46" fmla="*/ 135343 w 1615941"/>
                    <a:gd name="connsiteY46" fmla="*/ 460062 h 4996562"/>
                    <a:gd name="connsiteX47" fmla="*/ 161050 w 1615941"/>
                    <a:gd name="connsiteY47" fmla="*/ 487853 h 4996562"/>
                    <a:gd name="connsiteX48" fmla="*/ 188842 w 1615941"/>
                    <a:gd name="connsiteY48" fmla="*/ 489243 h 4996562"/>
                    <a:gd name="connsiteX49" fmla="*/ 167998 w 1615941"/>
                    <a:gd name="connsiteY49" fmla="*/ 560806 h 4996562"/>
                    <a:gd name="connsiteX50" fmla="*/ 168693 w 1615941"/>
                    <a:gd name="connsiteY50" fmla="*/ 581650 h 4996562"/>
                    <a:gd name="connsiteX51" fmla="*/ 152018 w 1615941"/>
                    <a:gd name="connsiteY51" fmla="*/ 594156 h 4996562"/>
                    <a:gd name="connsiteX52" fmla="*/ 136732 w 1615941"/>
                    <a:gd name="connsiteY52" fmla="*/ 578871 h 4996562"/>
                    <a:gd name="connsiteX53" fmla="*/ 141596 w 1615941"/>
                    <a:gd name="connsiteY53" fmla="*/ 568449 h 4996562"/>
                    <a:gd name="connsiteX54" fmla="*/ 151323 w 1615941"/>
                    <a:gd name="connsiteY54" fmla="*/ 572618 h 4996562"/>
                    <a:gd name="connsiteX55" fmla="*/ 158271 w 1615941"/>
                    <a:gd name="connsiteY55" fmla="*/ 577481 h 4996562"/>
                    <a:gd name="connsiteX56" fmla="*/ 163134 w 1615941"/>
                    <a:gd name="connsiteY56" fmla="*/ 562891 h 4996562"/>
                    <a:gd name="connsiteX57" fmla="*/ 138817 w 1615941"/>
                    <a:gd name="connsiteY57" fmla="*/ 555943 h 4996562"/>
                    <a:gd name="connsiteX58" fmla="*/ 126310 w 1615941"/>
                    <a:gd name="connsiteY58" fmla="*/ 591377 h 4996562"/>
                    <a:gd name="connsiteX59" fmla="*/ 161050 w 1615941"/>
                    <a:gd name="connsiteY59" fmla="*/ 609442 h 4996562"/>
                    <a:gd name="connsiteX60" fmla="*/ 177030 w 1615941"/>
                    <a:gd name="connsiteY60" fmla="*/ 602494 h 4996562"/>
                    <a:gd name="connsiteX61" fmla="*/ 214549 w 1615941"/>
                    <a:gd name="connsiteY61" fmla="*/ 657382 h 4996562"/>
                    <a:gd name="connsiteX62" fmla="*/ 194400 w 1615941"/>
                    <a:gd name="connsiteY62" fmla="*/ 693511 h 4996562"/>
                    <a:gd name="connsiteX63" fmla="*/ 169387 w 1615941"/>
                    <a:gd name="connsiteY63" fmla="*/ 682395 h 4996562"/>
                    <a:gd name="connsiteX64" fmla="*/ 166608 w 1615941"/>
                    <a:gd name="connsiteY64" fmla="*/ 662941 h 4996562"/>
                    <a:gd name="connsiteX65" fmla="*/ 181894 w 1615941"/>
                    <a:gd name="connsiteY65" fmla="*/ 660856 h 4996562"/>
                    <a:gd name="connsiteX66" fmla="*/ 180504 w 1615941"/>
                    <a:gd name="connsiteY66" fmla="*/ 681005 h 4996562"/>
                    <a:gd name="connsiteX67" fmla="*/ 201348 w 1615941"/>
                    <a:gd name="connsiteY67" fmla="*/ 665720 h 4996562"/>
                    <a:gd name="connsiteX68" fmla="*/ 189536 w 1615941"/>
                    <a:gd name="connsiteY68" fmla="*/ 645571 h 4996562"/>
                    <a:gd name="connsiteX69" fmla="*/ 149239 w 1615941"/>
                    <a:gd name="connsiteY69" fmla="*/ 648350 h 4996562"/>
                    <a:gd name="connsiteX70" fmla="*/ 134648 w 1615941"/>
                    <a:gd name="connsiteY70" fmla="*/ 685869 h 4996562"/>
                    <a:gd name="connsiteX71" fmla="*/ 192316 w 1615941"/>
                    <a:gd name="connsiteY71" fmla="*/ 728946 h 4996562"/>
                    <a:gd name="connsiteX72" fmla="*/ 245814 w 1615941"/>
                    <a:gd name="connsiteY72" fmla="*/ 689343 h 4996562"/>
                    <a:gd name="connsiteX73" fmla="*/ 296534 w 1615941"/>
                    <a:gd name="connsiteY73" fmla="*/ 721998 h 4996562"/>
                    <a:gd name="connsiteX74" fmla="*/ 351423 w 1615941"/>
                    <a:gd name="connsiteY74" fmla="*/ 702544 h 4996562"/>
                    <a:gd name="connsiteX75" fmla="*/ 268048 w 1615941"/>
                    <a:gd name="connsiteY75" fmla="*/ 904033 h 4996562"/>
                    <a:gd name="connsiteX76" fmla="*/ 268048 w 1615941"/>
                    <a:gd name="connsiteY76" fmla="*/ 904033 h 4996562"/>
                    <a:gd name="connsiteX77" fmla="*/ 248594 w 1615941"/>
                    <a:gd name="connsiteY77" fmla="*/ 935298 h 4996562"/>
                    <a:gd name="connsiteX78" fmla="*/ 206211 w 1615941"/>
                    <a:gd name="connsiteY78" fmla="*/ 1067309 h 4996562"/>
                    <a:gd name="connsiteX79" fmla="*/ 198569 w 1615941"/>
                    <a:gd name="connsiteY79" fmla="*/ 1161800 h 4996562"/>
                    <a:gd name="connsiteX80" fmla="*/ 161745 w 1615941"/>
                    <a:gd name="connsiteY80" fmla="*/ 1406366 h 4996562"/>
                    <a:gd name="connsiteX81" fmla="*/ 96434 w 1615941"/>
                    <a:gd name="connsiteY81" fmla="*/ 1740561 h 4996562"/>
                    <a:gd name="connsiteX82" fmla="*/ 120057 w 1615941"/>
                    <a:gd name="connsiteY82" fmla="*/ 1797533 h 4996562"/>
                    <a:gd name="connsiteX83" fmla="*/ 521646 w 1615941"/>
                    <a:gd name="connsiteY83" fmla="*/ 2068502 h 4996562"/>
                    <a:gd name="connsiteX84" fmla="*/ 323631 w 1615941"/>
                    <a:gd name="connsiteY84" fmla="*/ 2520810 h 4996562"/>
                    <a:gd name="connsiteX85" fmla="*/ 328494 w 1615941"/>
                    <a:gd name="connsiteY85" fmla="*/ 2547212 h 4996562"/>
                    <a:gd name="connsiteX86" fmla="*/ 581398 w 1615941"/>
                    <a:gd name="connsiteY86" fmla="*/ 2581952 h 4996562"/>
                    <a:gd name="connsiteX87" fmla="*/ 654351 w 1615941"/>
                    <a:gd name="connsiteY87" fmla="*/ 2591679 h 4996562"/>
                    <a:gd name="connsiteX88" fmla="*/ 653656 w 1615941"/>
                    <a:gd name="connsiteY88" fmla="*/ 2595153 h 4996562"/>
                    <a:gd name="connsiteX89" fmla="*/ 702292 w 1615941"/>
                    <a:gd name="connsiteY89" fmla="*/ 2874459 h 4996562"/>
                    <a:gd name="connsiteX90" fmla="*/ 720356 w 1615941"/>
                    <a:gd name="connsiteY90" fmla="*/ 3132921 h 4996562"/>
                    <a:gd name="connsiteX91" fmla="*/ 673805 w 1615941"/>
                    <a:gd name="connsiteY91" fmla="*/ 3296891 h 4996562"/>
                    <a:gd name="connsiteX92" fmla="*/ 514698 w 1615941"/>
                    <a:gd name="connsiteY92" fmla="*/ 3890242 h 4996562"/>
                    <a:gd name="connsiteX93" fmla="*/ 298618 w 1615941"/>
                    <a:gd name="connsiteY93" fmla="*/ 4616993 h 4996562"/>
                    <a:gd name="connsiteX94" fmla="*/ 274996 w 1615941"/>
                    <a:gd name="connsiteY94" fmla="*/ 4642700 h 4996562"/>
                    <a:gd name="connsiteX95" fmla="*/ 214549 w 1615941"/>
                    <a:gd name="connsiteY95" fmla="*/ 4728159 h 4996562"/>
                    <a:gd name="connsiteX96" fmla="*/ 175641 w 1615941"/>
                    <a:gd name="connsiteY96" fmla="*/ 4820567 h 4996562"/>
                    <a:gd name="connsiteX97" fmla="*/ 154102 w 1615941"/>
                    <a:gd name="connsiteY97" fmla="*/ 4867813 h 4996562"/>
                    <a:gd name="connsiteX98" fmla="*/ 164524 w 1615941"/>
                    <a:gd name="connsiteY98" fmla="*/ 4901162 h 4996562"/>
                    <a:gd name="connsiteX99" fmla="*/ 312514 w 1615941"/>
                    <a:gd name="connsiteY99" fmla="*/ 4994264 h 4996562"/>
                    <a:gd name="connsiteX100" fmla="*/ 304872 w 1615941"/>
                    <a:gd name="connsiteY100" fmla="*/ 4943545 h 4996562"/>
                    <a:gd name="connsiteX101" fmla="*/ 291671 w 1615941"/>
                    <a:gd name="connsiteY101" fmla="*/ 4900467 h 4996562"/>
                    <a:gd name="connsiteX102" fmla="*/ 315293 w 1615941"/>
                    <a:gd name="connsiteY102" fmla="*/ 4806671 h 4996562"/>
                    <a:gd name="connsiteX103" fmla="*/ 468842 w 1615941"/>
                    <a:gd name="connsiteY103" fmla="*/ 4399524 h 4996562"/>
                    <a:gd name="connsiteX104" fmla="*/ 646014 w 1615941"/>
                    <a:gd name="connsiteY104" fmla="*/ 3931235 h 4996562"/>
                    <a:gd name="connsiteX105" fmla="*/ 646709 w 1615941"/>
                    <a:gd name="connsiteY105" fmla="*/ 3979175 h 4996562"/>
                    <a:gd name="connsiteX106" fmla="*/ 658520 w 1615941"/>
                    <a:gd name="connsiteY106" fmla="*/ 4485678 h 4996562"/>
                    <a:gd name="connsiteX107" fmla="*/ 624475 w 1615941"/>
                    <a:gd name="connsiteY107" fmla="*/ 4602403 h 4996562"/>
                    <a:gd name="connsiteX108" fmla="*/ 619612 w 1615941"/>
                    <a:gd name="connsiteY108" fmla="*/ 4661460 h 4996562"/>
                    <a:gd name="connsiteX109" fmla="*/ 643235 w 1615941"/>
                    <a:gd name="connsiteY109" fmla="*/ 4791386 h 4996562"/>
                    <a:gd name="connsiteX110" fmla="*/ 710629 w 1615941"/>
                    <a:gd name="connsiteY110" fmla="*/ 4859475 h 4996562"/>
                    <a:gd name="connsiteX111" fmla="*/ 859314 w 1615941"/>
                    <a:gd name="connsiteY111" fmla="*/ 4860170 h 4996562"/>
                    <a:gd name="connsiteX112" fmla="*/ 862094 w 1615941"/>
                    <a:gd name="connsiteY112" fmla="*/ 4857391 h 4996562"/>
                    <a:gd name="connsiteX113" fmla="*/ 827354 w 1615941"/>
                    <a:gd name="connsiteY113" fmla="*/ 4828209 h 4996562"/>
                    <a:gd name="connsiteX114" fmla="*/ 784277 w 1615941"/>
                    <a:gd name="connsiteY114" fmla="*/ 4797639 h 4996562"/>
                    <a:gd name="connsiteX115" fmla="*/ 726609 w 1615941"/>
                    <a:gd name="connsiteY115" fmla="*/ 4553072 h 4996562"/>
                    <a:gd name="connsiteX116" fmla="*/ 854451 w 1615941"/>
                    <a:gd name="connsiteY116" fmla="*/ 3333020 h 4996562"/>
                    <a:gd name="connsiteX117" fmla="*/ 891970 w 1615941"/>
                    <a:gd name="connsiteY117" fmla="*/ 3225328 h 4996562"/>
                    <a:gd name="connsiteX118" fmla="*/ 971871 w 1615941"/>
                    <a:gd name="connsiteY118" fmla="*/ 2617386 h 4996562"/>
                    <a:gd name="connsiteX119" fmla="*/ 975344 w 1615941"/>
                    <a:gd name="connsiteY119" fmla="*/ 2617386 h 4996562"/>
                    <a:gd name="connsiteX120" fmla="*/ 1188645 w 1615941"/>
                    <a:gd name="connsiteY120" fmla="*/ 2607659 h 4996562"/>
                    <a:gd name="connsiteX121" fmla="*/ 1198372 w 1615941"/>
                    <a:gd name="connsiteY121" fmla="*/ 2590289 h 4996562"/>
                    <a:gd name="connsiteX122" fmla="*/ 1178223 w 1615941"/>
                    <a:gd name="connsiteY122" fmla="*/ 2547907 h 4996562"/>
                    <a:gd name="connsiteX123" fmla="*/ 1057330 w 1615941"/>
                    <a:gd name="connsiteY123" fmla="*/ 2181058 h 4996562"/>
                    <a:gd name="connsiteX124" fmla="*/ 978818 w 1615941"/>
                    <a:gd name="connsiteY124" fmla="*/ 1789891 h 4996562"/>
                    <a:gd name="connsiteX125" fmla="*/ 978818 w 1615941"/>
                    <a:gd name="connsiteY125" fmla="*/ 1789891 h 4996562"/>
                    <a:gd name="connsiteX126" fmla="*/ 977429 w 1615941"/>
                    <a:gd name="connsiteY126" fmla="*/ 1755846 h 4996562"/>
                    <a:gd name="connsiteX127" fmla="*/ 978818 w 1615941"/>
                    <a:gd name="connsiteY127" fmla="*/ 1755151 h 4996562"/>
                    <a:gd name="connsiteX128" fmla="*/ 1035791 w 1615941"/>
                    <a:gd name="connsiteY128" fmla="*/ 1724580 h 4996562"/>
                    <a:gd name="connsiteX129" fmla="*/ 1039265 w 1615941"/>
                    <a:gd name="connsiteY129" fmla="*/ 1720412 h 4996562"/>
                    <a:gd name="connsiteX130" fmla="*/ 1039265 w 1615941"/>
                    <a:gd name="connsiteY130" fmla="*/ 1720412 h 4996562"/>
                    <a:gd name="connsiteX131" fmla="*/ 1187950 w 1615941"/>
                    <a:gd name="connsiteY131" fmla="*/ 1745424 h 4996562"/>
                    <a:gd name="connsiteX132" fmla="*/ 1259514 w 1615941"/>
                    <a:gd name="connsiteY132" fmla="*/ 1759320 h 4996562"/>
                    <a:gd name="connsiteX133" fmla="*/ 1359564 w 1615941"/>
                    <a:gd name="connsiteY133" fmla="*/ 1805871 h 4996562"/>
                    <a:gd name="connsiteX134" fmla="*/ 1421400 w 1615941"/>
                    <a:gd name="connsiteY134" fmla="*/ 1853811 h 4996562"/>
                    <a:gd name="connsiteX135" fmla="*/ 1490879 w 1615941"/>
                    <a:gd name="connsiteY135" fmla="*/ 1894109 h 4996562"/>
                    <a:gd name="connsiteX136" fmla="*/ 1433906 w 1615941"/>
                    <a:gd name="connsiteY136" fmla="*/ 1830883 h 4996562"/>
                    <a:gd name="connsiteX137" fmla="*/ 1553410 w 1615941"/>
                    <a:gd name="connsiteY137" fmla="*/ 1886466 h 4996562"/>
                    <a:gd name="connsiteX138" fmla="*/ 1456834 w 1615941"/>
                    <a:gd name="connsiteY138" fmla="*/ 1813513 h 4996562"/>
                    <a:gd name="connsiteX139" fmla="*/ 1599266 w 1615941"/>
                    <a:gd name="connsiteY139" fmla="*/ 1882298 h 4996562"/>
                    <a:gd name="connsiteX140" fmla="*/ 1485321 w 1615941"/>
                    <a:gd name="connsiteY140" fmla="*/ 1797533 h 4996562"/>
                    <a:gd name="connsiteX141" fmla="*/ 215938 w 1615941"/>
                    <a:gd name="connsiteY141" fmla="*/ 133510 h 4996562"/>
                    <a:gd name="connsiteX142" fmla="*/ 190231 w 1615941"/>
                    <a:gd name="connsiteY142" fmla="*/ 173113 h 4996562"/>
                    <a:gd name="connsiteX143" fmla="*/ 205517 w 1615941"/>
                    <a:gd name="connsiteY143" fmla="*/ 126562 h 4996562"/>
                    <a:gd name="connsiteX144" fmla="*/ 214549 w 1615941"/>
                    <a:gd name="connsiteY144" fmla="*/ 121699 h 4996562"/>
                    <a:gd name="connsiteX145" fmla="*/ 215938 w 1615941"/>
                    <a:gd name="connsiteY145" fmla="*/ 133510 h 4996562"/>
                    <a:gd name="connsiteX146" fmla="*/ 633508 w 1615941"/>
                    <a:gd name="connsiteY146" fmla="*/ 1621057 h 4996562"/>
                    <a:gd name="connsiteX147" fmla="*/ 661994 w 1615941"/>
                    <a:gd name="connsiteY147" fmla="*/ 1663439 h 4996562"/>
                    <a:gd name="connsiteX148" fmla="*/ 614748 w 1615941"/>
                    <a:gd name="connsiteY148" fmla="*/ 1601603 h 4996562"/>
                    <a:gd name="connsiteX149" fmla="*/ 633508 w 1615941"/>
                    <a:gd name="connsiteY149" fmla="*/ 1621057 h 4996562"/>
                    <a:gd name="connsiteX150" fmla="*/ 275690 w 1615941"/>
                    <a:gd name="connsiteY150" fmla="*/ 630980 h 4996562"/>
                    <a:gd name="connsiteX151" fmla="*/ 283333 w 1615941"/>
                    <a:gd name="connsiteY151" fmla="*/ 593462 h 4996562"/>
                    <a:gd name="connsiteX152" fmla="*/ 306956 w 1615941"/>
                    <a:gd name="connsiteY152" fmla="*/ 596241 h 4996562"/>
                    <a:gd name="connsiteX153" fmla="*/ 317378 w 1615941"/>
                    <a:gd name="connsiteY153" fmla="*/ 603189 h 4996562"/>
                    <a:gd name="connsiteX154" fmla="*/ 322241 w 1615941"/>
                    <a:gd name="connsiteY154" fmla="*/ 640707 h 4996562"/>
                    <a:gd name="connsiteX155" fmla="*/ 308346 w 1615941"/>
                    <a:gd name="connsiteY155" fmla="*/ 610831 h 4996562"/>
                    <a:gd name="connsiteX156" fmla="*/ 296534 w 1615941"/>
                    <a:gd name="connsiteY156" fmla="*/ 612221 h 4996562"/>
                    <a:gd name="connsiteX157" fmla="*/ 293755 w 1615941"/>
                    <a:gd name="connsiteY157" fmla="*/ 623338 h 4996562"/>
                    <a:gd name="connsiteX158" fmla="*/ 302787 w 1615941"/>
                    <a:gd name="connsiteY158" fmla="*/ 623338 h 4996562"/>
                    <a:gd name="connsiteX159" fmla="*/ 311819 w 1615941"/>
                    <a:gd name="connsiteY159" fmla="*/ 631675 h 4996562"/>
                    <a:gd name="connsiteX160" fmla="*/ 297924 w 1615941"/>
                    <a:gd name="connsiteY160" fmla="*/ 646960 h 4996562"/>
                    <a:gd name="connsiteX161" fmla="*/ 275690 w 1615941"/>
                    <a:gd name="connsiteY161" fmla="*/ 630980 h 4996562"/>
                    <a:gd name="connsiteX162" fmla="*/ 332663 w 1615941"/>
                    <a:gd name="connsiteY162" fmla="*/ 658077 h 4996562"/>
                    <a:gd name="connsiteX163" fmla="*/ 289586 w 1615941"/>
                    <a:gd name="connsiteY163" fmla="*/ 667804 h 4996562"/>
                    <a:gd name="connsiteX164" fmla="*/ 332663 w 1615941"/>
                    <a:gd name="connsiteY164" fmla="*/ 658077 h 4996562"/>
                    <a:gd name="connsiteX165" fmla="*/ 281944 w 1615941"/>
                    <a:gd name="connsiteY165" fmla="*/ 692817 h 4996562"/>
                    <a:gd name="connsiteX166" fmla="*/ 317378 w 1615941"/>
                    <a:gd name="connsiteY166" fmla="*/ 691427 h 4996562"/>
                    <a:gd name="connsiteX167" fmla="*/ 341695 w 1615941"/>
                    <a:gd name="connsiteY167" fmla="*/ 665025 h 4996562"/>
                    <a:gd name="connsiteX168" fmla="*/ 342390 w 1615941"/>
                    <a:gd name="connsiteY168" fmla="*/ 654603 h 4996562"/>
                    <a:gd name="connsiteX169" fmla="*/ 367403 w 1615941"/>
                    <a:gd name="connsiteY169" fmla="*/ 636539 h 4996562"/>
                    <a:gd name="connsiteX170" fmla="*/ 366708 w 1615941"/>
                    <a:gd name="connsiteY170" fmla="*/ 658772 h 4996562"/>
                    <a:gd name="connsiteX171" fmla="*/ 281944 w 1615941"/>
                    <a:gd name="connsiteY171" fmla="*/ 692817 h 4996562"/>
                    <a:gd name="connsiteX172" fmla="*/ 232613 w 1615941"/>
                    <a:gd name="connsiteY172" fmla="*/ 1683588 h 4996562"/>
                    <a:gd name="connsiteX173" fmla="*/ 350728 w 1615941"/>
                    <a:gd name="connsiteY173" fmla="*/ 1327855 h 4996562"/>
                    <a:gd name="connsiteX174" fmla="*/ 350728 w 1615941"/>
                    <a:gd name="connsiteY174" fmla="*/ 1327855 h 4996562"/>
                    <a:gd name="connsiteX175" fmla="*/ 364624 w 1615941"/>
                    <a:gd name="connsiteY175" fmla="*/ 1344530 h 4996562"/>
                    <a:gd name="connsiteX176" fmla="*/ 523036 w 1615941"/>
                    <a:gd name="connsiteY176" fmla="*/ 1507806 h 4996562"/>
                    <a:gd name="connsiteX177" fmla="*/ 595294 w 1615941"/>
                    <a:gd name="connsiteY177" fmla="*/ 1581454 h 4996562"/>
                    <a:gd name="connsiteX178" fmla="*/ 574450 w 1615941"/>
                    <a:gd name="connsiteY178" fmla="*/ 1562694 h 4996562"/>
                    <a:gd name="connsiteX179" fmla="*/ 595294 w 1615941"/>
                    <a:gd name="connsiteY179" fmla="*/ 1627310 h 4996562"/>
                    <a:gd name="connsiteX180" fmla="*/ 664773 w 1615941"/>
                    <a:gd name="connsiteY180" fmla="*/ 1687756 h 4996562"/>
                    <a:gd name="connsiteX181" fmla="*/ 671026 w 1615941"/>
                    <a:gd name="connsiteY181" fmla="*/ 1684283 h 4996562"/>
                    <a:gd name="connsiteX182" fmla="*/ 675890 w 1615941"/>
                    <a:gd name="connsiteY182" fmla="*/ 1747509 h 4996562"/>
                    <a:gd name="connsiteX183" fmla="*/ 689786 w 1615941"/>
                    <a:gd name="connsiteY183" fmla="*/ 1778774 h 4996562"/>
                    <a:gd name="connsiteX184" fmla="*/ 729389 w 1615941"/>
                    <a:gd name="connsiteY184" fmla="*/ 1778079 h 4996562"/>
                    <a:gd name="connsiteX185" fmla="*/ 727999 w 1615941"/>
                    <a:gd name="connsiteY185" fmla="*/ 1780164 h 4996562"/>
                    <a:gd name="connsiteX186" fmla="*/ 727304 w 1615941"/>
                    <a:gd name="connsiteY186" fmla="*/ 1780164 h 4996562"/>
                    <a:gd name="connsiteX187" fmla="*/ 668247 w 1615941"/>
                    <a:gd name="connsiteY187" fmla="*/ 1828799 h 4996562"/>
                    <a:gd name="connsiteX188" fmla="*/ 548048 w 1615941"/>
                    <a:gd name="connsiteY188" fmla="*/ 2006665 h 4996562"/>
                    <a:gd name="connsiteX189" fmla="*/ 245120 w 1615941"/>
                    <a:gd name="connsiteY189" fmla="*/ 1726665 h 4996562"/>
                    <a:gd name="connsiteX190" fmla="*/ 232613 w 1615941"/>
                    <a:gd name="connsiteY190" fmla="*/ 1683588 h 4996562"/>
                    <a:gd name="connsiteX0" fmla="*/ 1485321 w 1615941"/>
                    <a:gd name="connsiteY0" fmla="*/ 1797533 h 4996562"/>
                    <a:gd name="connsiteX1" fmla="*/ 1615941 w 1615941"/>
                    <a:gd name="connsiteY1" fmla="*/ 1843390 h 4996562"/>
                    <a:gd name="connsiteX2" fmla="*/ 1568001 w 1615941"/>
                    <a:gd name="connsiteY2" fmla="*/ 1805871 h 4996562"/>
                    <a:gd name="connsiteX3" fmla="*/ 1445023 w 1615941"/>
                    <a:gd name="connsiteY3" fmla="*/ 1738476 h 4996562"/>
                    <a:gd name="connsiteX4" fmla="*/ 1416537 w 1615941"/>
                    <a:gd name="connsiteY4" fmla="*/ 1720412 h 4996562"/>
                    <a:gd name="connsiteX5" fmla="*/ 1420705 w 1615941"/>
                    <a:gd name="connsiteY5" fmla="*/ 1703737 h 4996562"/>
                    <a:gd name="connsiteX6" fmla="*/ 1462393 w 1615941"/>
                    <a:gd name="connsiteY6" fmla="*/ 1694704 h 4996562"/>
                    <a:gd name="connsiteX7" fmla="*/ 1488100 w 1615941"/>
                    <a:gd name="connsiteY7" fmla="*/ 1682893 h 4996562"/>
                    <a:gd name="connsiteX8" fmla="*/ 1459614 w 1615941"/>
                    <a:gd name="connsiteY8" fmla="*/ 1675945 h 4996562"/>
                    <a:gd name="connsiteX9" fmla="*/ 1427653 w 1615941"/>
                    <a:gd name="connsiteY9" fmla="*/ 1678029 h 4996562"/>
                    <a:gd name="connsiteX10" fmla="*/ 1272020 w 1615941"/>
                    <a:gd name="connsiteY10" fmla="*/ 1694010 h 4996562"/>
                    <a:gd name="connsiteX11" fmla="*/ 1205320 w 1615941"/>
                    <a:gd name="connsiteY11" fmla="*/ 1694010 h 4996562"/>
                    <a:gd name="connsiteX12" fmla="*/ 1069141 w 1615941"/>
                    <a:gd name="connsiteY12" fmla="*/ 1656491 h 4996562"/>
                    <a:gd name="connsiteX13" fmla="*/ 962838 w 1615941"/>
                    <a:gd name="connsiteY13" fmla="*/ 1625225 h 4996562"/>
                    <a:gd name="connsiteX14" fmla="*/ 953111 w 1615941"/>
                    <a:gd name="connsiteY14" fmla="*/ 1614109 h 4996562"/>
                    <a:gd name="connsiteX15" fmla="*/ 796088 w 1615941"/>
                    <a:gd name="connsiteY15" fmla="*/ 1295895 h 4996562"/>
                    <a:gd name="connsiteX16" fmla="*/ 805121 w 1615941"/>
                    <a:gd name="connsiteY16" fmla="*/ 1258376 h 4996562"/>
                    <a:gd name="connsiteX17" fmla="*/ 850282 w 1615941"/>
                    <a:gd name="connsiteY17" fmla="*/ 1179170 h 4996562"/>
                    <a:gd name="connsiteX18" fmla="*/ 811374 w 1615941"/>
                    <a:gd name="connsiteY18" fmla="*/ 1115249 h 4996562"/>
                    <a:gd name="connsiteX19" fmla="*/ 709935 w 1615941"/>
                    <a:gd name="connsiteY19" fmla="*/ 1079120 h 4996562"/>
                    <a:gd name="connsiteX20" fmla="*/ 609885 w 1615941"/>
                    <a:gd name="connsiteY20" fmla="*/ 1015199 h 4996562"/>
                    <a:gd name="connsiteX21" fmla="*/ 609190 w 1615941"/>
                    <a:gd name="connsiteY21" fmla="*/ 1012420 h 4996562"/>
                    <a:gd name="connsiteX22" fmla="*/ 534847 w 1615941"/>
                    <a:gd name="connsiteY22" fmla="*/ 879020 h 4996562"/>
                    <a:gd name="connsiteX23" fmla="*/ 462589 w 1615941"/>
                    <a:gd name="connsiteY23" fmla="*/ 843586 h 4996562"/>
                    <a:gd name="connsiteX24" fmla="*/ 458420 w 1615941"/>
                    <a:gd name="connsiteY24" fmla="*/ 843586 h 4996562"/>
                    <a:gd name="connsiteX25" fmla="*/ 456336 w 1615941"/>
                    <a:gd name="connsiteY25" fmla="*/ 842891 h 4996562"/>
                    <a:gd name="connsiteX26" fmla="*/ 452167 w 1615941"/>
                    <a:gd name="connsiteY26" fmla="*/ 831080 h 4996562"/>
                    <a:gd name="connsiteX27" fmla="*/ 488991 w 1615941"/>
                    <a:gd name="connsiteY27" fmla="*/ 685174 h 4996562"/>
                    <a:gd name="connsiteX28" fmla="*/ 514698 w 1615941"/>
                    <a:gd name="connsiteY28" fmla="*/ 676836 h 4996562"/>
                    <a:gd name="connsiteX29" fmla="*/ 604326 w 1615941"/>
                    <a:gd name="connsiteY29" fmla="*/ 675447 h 4996562"/>
                    <a:gd name="connsiteX30" fmla="*/ 707850 w 1615941"/>
                    <a:gd name="connsiteY30" fmla="*/ 530930 h 4996562"/>
                    <a:gd name="connsiteX31" fmla="*/ 730778 w 1615941"/>
                    <a:gd name="connsiteY31" fmla="*/ 455198 h 4996562"/>
                    <a:gd name="connsiteX32" fmla="*/ 757180 w 1615941"/>
                    <a:gd name="connsiteY32" fmla="*/ 490633 h 4996562"/>
                    <a:gd name="connsiteX33" fmla="*/ 759265 w 1615941"/>
                    <a:gd name="connsiteY33" fmla="*/ 427407 h 4996562"/>
                    <a:gd name="connsiteX34" fmla="*/ 771771 w 1615941"/>
                    <a:gd name="connsiteY34" fmla="*/ 394057 h 4996562"/>
                    <a:gd name="connsiteX35" fmla="*/ 670331 w 1615941"/>
                    <a:gd name="connsiteY35" fmla="*/ 91128 h 4996562"/>
                    <a:gd name="connsiteX36" fmla="*/ 607800 w 1615941"/>
                    <a:gd name="connsiteY36" fmla="*/ 48051 h 4996562"/>
                    <a:gd name="connsiteX37" fmla="*/ 543185 w 1615941"/>
                    <a:gd name="connsiteY37" fmla="*/ 22344 h 4996562"/>
                    <a:gd name="connsiteX38" fmla="*/ 407701 w 1615941"/>
                    <a:gd name="connsiteY38" fmla="*/ 2890 h 4996562"/>
                    <a:gd name="connsiteX39" fmla="*/ 268742 w 1615941"/>
                    <a:gd name="connsiteY39" fmla="*/ 50830 h 4996562"/>
                    <a:gd name="connsiteX40" fmla="*/ 88257 w 1615941"/>
                    <a:gd name="connsiteY40" fmla="*/ 222436 h 4996562"/>
                    <a:gd name="connsiteX41" fmla="*/ 553 w 1615941"/>
                    <a:gd name="connsiteY41" fmla="*/ 189788 h 4996562"/>
                    <a:gd name="connsiteX42" fmla="*/ 147849 w 1615941"/>
                    <a:gd name="connsiteY42" fmla="*/ 396836 h 4996562"/>
                    <a:gd name="connsiteX43" fmla="*/ 161745 w 1615941"/>
                    <a:gd name="connsiteY43" fmla="*/ 416290 h 4996562"/>
                    <a:gd name="connsiteX44" fmla="*/ 151323 w 1615941"/>
                    <a:gd name="connsiteY44" fmla="*/ 426017 h 4996562"/>
                    <a:gd name="connsiteX45" fmla="*/ 135343 w 1615941"/>
                    <a:gd name="connsiteY45" fmla="*/ 460062 h 4996562"/>
                    <a:gd name="connsiteX46" fmla="*/ 161050 w 1615941"/>
                    <a:gd name="connsiteY46" fmla="*/ 487853 h 4996562"/>
                    <a:gd name="connsiteX47" fmla="*/ 188842 w 1615941"/>
                    <a:gd name="connsiteY47" fmla="*/ 489243 h 4996562"/>
                    <a:gd name="connsiteX48" fmla="*/ 167998 w 1615941"/>
                    <a:gd name="connsiteY48" fmla="*/ 560806 h 4996562"/>
                    <a:gd name="connsiteX49" fmla="*/ 168693 w 1615941"/>
                    <a:gd name="connsiteY49" fmla="*/ 581650 h 4996562"/>
                    <a:gd name="connsiteX50" fmla="*/ 152018 w 1615941"/>
                    <a:gd name="connsiteY50" fmla="*/ 594156 h 4996562"/>
                    <a:gd name="connsiteX51" fmla="*/ 136732 w 1615941"/>
                    <a:gd name="connsiteY51" fmla="*/ 578871 h 4996562"/>
                    <a:gd name="connsiteX52" fmla="*/ 141596 w 1615941"/>
                    <a:gd name="connsiteY52" fmla="*/ 568449 h 4996562"/>
                    <a:gd name="connsiteX53" fmla="*/ 151323 w 1615941"/>
                    <a:gd name="connsiteY53" fmla="*/ 572618 h 4996562"/>
                    <a:gd name="connsiteX54" fmla="*/ 158271 w 1615941"/>
                    <a:gd name="connsiteY54" fmla="*/ 577481 h 4996562"/>
                    <a:gd name="connsiteX55" fmla="*/ 163134 w 1615941"/>
                    <a:gd name="connsiteY55" fmla="*/ 562891 h 4996562"/>
                    <a:gd name="connsiteX56" fmla="*/ 138817 w 1615941"/>
                    <a:gd name="connsiteY56" fmla="*/ 555943 h 4996562"/>
                    <a:gd name="connsiteX57" fmla="*/ 126310 w 1615941"/>
                    <a:gd name="connsiteY57" fmla="*/ 591377 h 4996562"/>
                    <a:gd name="connsiteX58" fmla="*/ 161050 w 1615941"/>
                    <a:gd name="connsiteY58" fmla="*/ 609442 h 4996562"/>
                    <a:gd name="connsiteX59" fmla="*/ 177030 w 1615941"/>
                    <a:gd name="connsiteY59" fmla="*/ 602494 h 4996562"/>
                    <a:gd name="connsiteX60" fmla="*/ 214549 w 1615941"/>
                    <a:gd name="connsiteY60" fmla="*/ 657382 h 4996562"/>
                    <a:gd name="connsiteX61" fmla="*/ 194400 w 1615941"/>
                    <a:gd name="connsiteY61" fmla="*/ 693511 h 4996562"/>
                    <a:gd name="connsiteX62" fmla="*/ 169387 w 1615941"/>
                    <a:gd name="connsiteY62" fmla="*/ 682395 h 4996562"/>
                    <a:gd name="connsiteX63" fmla="*/ 166608 w 1615941"/>
                    <a:gd name="connsiteY63" fmla="*/ 662941 h 4996562"/>
                    <a:gd name="connsiteX64" fmla="*/ 181894 w 1615941"/>
                    <a:gd name="connsiteY64" fmla="*/ 660856 h 4996562"/>
                    <a:gd name="connsiteX65" fmla="*/ 180504 w 1615941"/>
                    <a:gd name="connsiteY65" fmla="*/ 681005 h 4996562"/>
                    <a:gd name="connsiteX66" fmla="*/ 201348 w 1615941"/>
                    <a:gd name="connsiteY66" fmla="*/ 665720 h 4996562"/>
                    <a:gd name="connsiteX67" fmla="*/ 189536 w 1615941"/>
                    <a:gd name="connsiteY67" fmla="*/ 645571 h 4996562"/>
                    <a:gd name="connsiteX68" fmla="*/ 149239 w 1615941"/>
                    <a:gd name="connsiteY68" fmla="*/ 648350 h 4996562"/>
                    <a:gd name="connsiteX69" fmla="*/ 134648 w 1615941"/>
                    <a:gd name="connsiteY69" fmla="*/ 685869 h 4996562"/>
                    <a:gd name="connsiteX70" fmla="*/ 192316 w 1615941"/>
                    <a:gd name="connsiteY70" fmla="*/ 728946 h 4996562"/>
                    <a:gd name="connsiteX71" fmla="*/ 245814 w 1615941"/>
                    <a:gd name="connsiteY71" fmla="*/ 689343 h 4996562"/>
                    <a:gd name="connsiteX72" fmla="*/ 296534 w 1615941"/>
                    <a:gd name="connsiteY72" fmla="*/ 721998 h 4996562"/>
                    <a:gd name="connsiteX73" fmla="*/ 351423 w 1615941"/>
                    <a:gd name="connsiteY73" fmla="*/ 702544 h 4996562"/>
                    <a:gd name="connsiteX74" fmla="*/ 268048 w 1615941"/>
                    <a:gd name="connsiteY74" fmla="*/ 904033 h 4996562"/>
                    <a:gd name="connsiteX75" fmla="*/ 268048 w 1615941"/>
                    <a:gd name="connsiteY75" fmla="*/ 904033 h 4996562"/>
                    <a:gd name="connsiteX76" fmla="*/ 248594 w 1615941"/>
                    <a:gd name="connsiteY76" fmla="*/ 935298 h 4996562"/>
                    <a:gd name="connsiteX77" fmla="*/ 206211 w 1615941"/>
                    <a:gd name="connsiteY77" fmla="*/ 1067309 h 4996562"/>
                    <a:gd name="connsiteX78" fmla="*/ 198569 w 1615941"/>
                    <a:gd name="connsiteY78" fmla="*/ 1161800 h 4996562"/>
                    <a:gd name="connsiteX79" fmla="*/ 161745 w 1615941"/>
                    <a:gd name="connsiteY79" fmla="*/ 1406366 h 4996562"/>
                    <a:gd name="connsiteX80" fmla="*/ 96434 w 1615941"/>
                    <a:gd name="connsiteY80" fmla="*/ 1740561 h 4996562"/>
                    <a:gd name="connsiteX81" fmla="*/ 120057 w 1615941"/>
                    <a:gd name="connsiteY81" fmla="*/ 1797533 h 4996562"/>
                    <a:gd name="connsiteX82" fmla="*/ 521646 w 1615941"/>
                    <a:gd name="connsiteY82" fmla="*/ 2068502 h 4996562"/>
                    <a:gd name="connsiteX83" fmla="*/ 323631 w 1615941"/>
                    <a:gd name="connsiteY83" fmla="*/ 2520810 h 4996562"/>
                    <a:gd name="connsiteX84" fmla="*/ 328494 w 1615941"/>
                    <a:gd name="connsiteY84" fmla="*/ 2547212 h 4996562"/>
                    <a:gd name="connsiteX85" fmla="*/ 581398 w 1615941"/>
                    <a:gd name="connsiteY85" fmla="*/ 2581952 h 4996562"/>
                    <a:gd name="connsiteX86" fmla="*/ 654351 w 1615941"/>
                    <a:gd name="connsiteY86" fmla="*/ 2591679 h 4996562"/>
                    <a:gd name="connsiteX87" fmla="*/ 653656 w 1615941"/>
                    <a:gd name="connsiteY87" fmla="*/ 2595153 h 4996562"/>
                    <a:gd name="connsiteX88" fmla="*/ 702292 w 1615941"/>
                    <a:gd name="connsiteY88" fmla="*/ 2874459 h 4996562"/>
                    <a:gd name="connsiteX89" fmla="*/ 720356 w 1615941"/>
                    <a:gd name="connsiteY89" fmla="*/ 3132921 h 4996562"/>
                    <a:gd name="connsiteX90" fmla="*/ 673805 w 1615941"/>
                    <a:gd name="connsiteY90" fmla="*/ 3296891 h 4996562"/>
                    <a:gd name="connsiteX91" fmla="*/ 514698 w 1615941"/>
                    <a:gd name="connsiteY91" fmla="*/ 3890242 h 4996562"/>
                    <a:gd name="connsiteX92" fmla="*/ 298618 w 1615941"/>
                    <a:gd name="connsiteY92" fmla="*/ 4616993 h 4996562"/>
                    <a:gd name="connsiteX93" fmla="*/ 274996 w 1615941"/>
                    <a:gd name="connsiteY93" fmla="*/ 4642700 h 4996562"/>
                    <a:gd name="connsiteX94" fmla="*/ 214549 w 1615941"/>
                    <a:gd name="connsiteY94" fmla="*/ 4728159 h 4996562"/>
                    <a:gd name="connsiteX95" fmla="*/ 175641 w 1615941"/>
                    <a:gd name="connsiteY95" fmla="*/ 4820567 h 4996562"/>
                    <a:gd name="connsiteX96" fmla="*/ 154102 w 1615941"/>
                    <a:gd name="connsiteY96" fmla="*/ 4867813 h 4996562"/>
                    <a:gd name="connsiteX97" fmla="*/ 164524 w 1615941"/>
                    <a:gd name="connsiteY97" fmla="*/ 4901162 h 4996562"/>
                    <a:gd name="connsiteX98" fmla="*/ 312514 w 1615941"/>
                    <a:gd name="connsiteY98" fmla="*/ 4994264 h 4996562"/>
                    <a:gd name="connsiteX99" fmla="*/ 304872 w 1615941"/>
                    <a:gd name="connsiteY99" fmla="*/ 4943545 h 4996562"/>
                    <a:gd name="connsiteX100" fmla="*/ 291671 w 1615941"/>
                    <a:gd name="connsiteY100" fmla="*/ 4900467 h 4996562"/>
                    <a:gd name="connsiteX101" fmla="*/ 315293 w 1615941"/>
                    <a:gd name="connsiteY101" fmla="*/ 4806671 h 4996562"/>
                    <a:gd name="connsiteX102" fmla="*/ 468842 w 1615941"/>
                    <a:gd name="connsiteY102" fmla="*/ 4399524 h 4996562"/>
                    <a:gd name="connsiteX103" fmla="*/ 646014 w 1615941"/>
                    <a:gd name="connsiteY103" fmla="*/ 3931235 h 4996562"/>
                    <a:gd name="connsiteX104" fmla="*/ 646709 w 1615941"/>
                    <a:gd name="connsiteY104" fmla="*/ 3979175 h 4996562"/>
                    <a:gd name="connsiteX105" fmla="*/ 658520 w 1615941"/>
                    <a:gd name="connsiteY105" fmla="*/ 4485678 h 4996562"/>
                    <a:gd name="connsiteX106" fmla="*/ 624475 w 1615941"/>
                    <a:gd name="connsiteY106" fmla="*/ 4602403 h 4996562"/>
                    <a:gd name="connsiteX107" fmla="*/ 619612 w 1615941"/>
                    <a:gd name="connsiteY107" fmla="*/ 4661460 h 4996562"/>
                    <a:gd name="connsiteX108" fmla="*/ 643235 w 1615941"/>
                    <a:gd name="connsiteY108" fmla="*/ 4791386 h 4996562"/>
                    <a:gd name="connsiteX109" fmla="*/ 710629 w 1615941"/>
                    <a:gd name="connsiteY109" fmla="*/ 4859475 h 4996562"/>
                    <a:gd name="connsiteX110" fmla="*/ 859314 w 1615941"/>
                    <a:gd name="connsiteY110" fmla="*/ 4860170 h 4996562"/>
                    <a:gd name="connsiteX111" fmla="*/ 862094 w 1615941"/>
                    <a:gd name="connsiteY111" fmla="*/ 4857391 h 4996562"/>
                    <a:gd name="connsiteX112" fmla="*/ 827354 w 1615941"/>
                    <a:gd name="connsiteY112" fmla="*/ 4828209 h 4996562"/>
                    <a:gd name="connsiteX113" fmla="*/ 784277 w 1615941"/>
                    <a:gd name="connsiteY113" fmla="*/ 4797639 h 4996562"/>
                    <a:gd name="connsiteX114" fmla="*/ 726609 w 1615941"/>
                    <a:gd name="connsiteY114" fmla="*/ 4553072 h 4996562"/>
                    <a:gd name="connsiteX115" fmla="*/ 854451 w 1615941"/>
                    <a:gd name="connsiteY115" fmla="*/ 3333020 h 4996562"/>
                    <a:gd name="connsiteX116" fmla="*/ 891970 w 1615941"/>
                    <a:gd name="connsiteY116" fmla="*/ 3225328 h 4996562"/>
                    <a:gd name="connsiteX117" fmla="*/ 971871 w 1615941"/>
                    <a:gd name="connsiteY117" fmla="*/ 2617386 h 4996562"/>
                    <a:gd name="connsiteX118" fmla="*/ 975344 w 1615941"/>
                    <a:gd name="connsiteY118" fmla="*/ 2617386 h 4996562"/>
                    <a:gd name="connsiteX119" fmla="*/ 1188645 w 1615941"/>
                    <a:gd name="connsiteY119" fmla="*/ 2607659 h 4996562"/>
                    <a:gd name="connsiteX120" fmla="*/ 1198372 w 1615941"/>
                    <a:gd name="connsiteY120" fmla="*/ 2590289 h 4996562"/>
                    <a:gd name="connsiteX121" fmla="*/ 1178223 w 1615941"/>
                    <a:gd name="connsiteY121" fmla="*/ 2547907 h 4996562"/>
                    <a:gd name="connsiteX122" fmla="*/ 1057330 w 1615941"/>
                    <a:gd name="connsiteY122" fmla="*/ 2181058 h 4996562"/>
                    <a:gd name="connsiteX123" fmla="*/ 978818 w 1615941"/>
                    <a:gd name="connsiteY123" fmla="*/ 1789891 h 4996562"/>
                    <a:gd name="connsiteX124" fmla="*/ 978818 w 1615941"/>
                    <a:gd name="connsiteY124" fmla="*/ 1789891 h 4996562"/>
                    <a:gd name="connsiteX125" fmla="*/ 977429 w 1615941"/>
                    <a:gd name="connsiteY125" fmla="*/ 1755846 h 4996562"/>
                    <a:gd name="connsiteX126" fmla="*/ 978818 w 1615941"/>
                    <a:gd name="connsiteY126" fmla="*/ 1755151 h 4996562"/>
                    <a:gd name="connsiteX127" fmla="*/ 1035791 w 1615941"/>
                    <a:gd name="connsiteY127" fmla="*/ 1724580 h 4996562"/>
                    <a:gd name="connsiteX128" fmla="*/ 1039265 w 1615941"/>
                    <a:gd name="connsiteY128" fmla="*/ 1720412 h 4996562"/>
                    <a:gd name="connsiteX129" fmla="*/ 1039265 w 1615941"/>
                    <a:gd name="connsiteY129" fmla="*/ 1720412 h 4996562"/>
                    <a:gd name="connsiteX130" fmla="*/ 1187950 w 1615941"/>
                    <a:gd name="connsiteY130" fmla="*/ 1745424 h 4996562"/>
                    <a:gd name="connsiteX131" fmla="*/ 1259514 w 1615941"/>
                    <a:gd name="connsiteY131" fmla="*/ 1759320 h 4996562"/>
                    <a:gd name="connsiteX132" fmla="*/ 1359564 w 1615941"/>
                    <a:gd name="connsiteY132" fmla="*/ 1805871 h 4996562"/>
                    <a:gd name="connsiteX133" fmla="*/ 1421400 w 1615941"/>
                    <a:gd name="connsiteY133" fmla="*/ 1853811 h 4996562"/>
                    <a:gd name="connsiteX134" fmla="*/ 1490879 w 1615941"/>
                    <a:gd name="connsiteY134" fmla="*/ 1894109 h 4996562"/>
                    <a:gd name="connsiteX135" fmla="*/ 1433906 w 1615941"/>
                    <a:gd name="connsiteY135" fmla="*/ 1830883 h 4996562"/>
                    <a:gd name="connsiteX136" fmla="*/ 1553410 w 1615941"/>
                    <a:gd name="connsiteY136" fmla="*/ 1886466 h 4996562"/>
                    <a:gd name="connsiteX137" fmla="*/ 1456834 w 1615941"/>
                    <a:gd name="connsiteY137" fmla="*/ 1813513 h 4996562"/>
                    <a:gd name="connsiteX138" fmla="*/ 1599266 w 1615941"/>
                    <a:gd name="connsiteY138" fmla="*/ 1882298 h 4996562"/>
                    <a:gd name="connsiteX139" fmla="*/ 1485321 w 1615941"/>
                    <a:gd name="connsiteY139" fmla="*/ 1797533 h 4996562"/>
                    <a:gd name="connsiteX140" fmla="*/ 215938 w 1615941"/>
                    <a:gd name="connsiteY140" fmla="*/ 133510 h 4996562"/>
                    <a:gd name="connsiteX141" fmla="*/ 190231 w 1615941"/>
                    <a:gd name="connsiteY141" fmla="*/ 173113 h 4996562"/>
                    <a:gd name="connsiteX142" fmla="*/ 205517 w 1615941"/>
                    <a:gd name="connsiteY142" fmla="*/ 126562 h 4996562"/>
                    <a:gd name="connsiteX143" fmla="*/ 214549 w 1615941"/>
                    <a:gd name="connsiteY143" fmla="*/ 121699 h 4996562"/>
                    <a:gd name="connsiteX144" fmla="*/ 215938 w 1615941"/>
                    <a:gd name="connsiteY144" fmla="*/ 133510 h 4996562"/>
                    <a:gd name="connsiteX145" fmla="*/ 633508 w 1615941"/>
                    <a:gd name="connsiteY145" fmla="*/ 1621057 h 4996562"/>
                    <a:gd name="connsiteX146" fmla="*/ 661994 w 1615941"/>
                    <a:gd name="connsiteY146" fmla="*/ 1663439 h 4996562"/>
                    <a:gd name="connsiteX147" fmla="*/ 614748 w 1615941"/>
                    <a:gd name="connsiteY147" fmla="*/ 1601603 h 4996562"/>
                    <a:gd name="connsiteX148" fmla="*/ 633508 w 1615941"/>
                    <a:gd name="connsiteY148" fmla="*/ 1621057 h 4996562"/>
                    <a:gd name="connsiteX149" fmla="*/ 275690 w 1615941"/>
                    <a:gd name="connsiteY149" fmla="*/ 630980 h 4996562"/>
                    <a:gd name="connsiteX150" fmla="*/ 283333 w 1615941"/>
                    <a:gd name="connsiteY150" fmla="*/ 593462 h 4996562"/>
                    <a:gd name="connsiteX151" fmla="*/ 306956 w 1615941"/>
                    <a:gd name="connsiteY151" fmla="*/ 596241 h 4996562"/>
                    <a:gd name="connsiteX152" fmla="*/ 317378 w 1615941"/>
                    <a:gd name="connsiteY152" fmla="*/ 603189 h 4996562"/>
                    <a:gd name="connsiteX153" fmla="*/ 322241 w 1615941"/>
                    <a:gd name="connsiteY153" fmla="*/ 640707 h 4996562"/>
                    <a:gd name="connsiteX154" fmla="*/ 308346 w 1615941"/>
                    <a:gd name="connsiteY154" fmla="*/ 610831 h 4996562"/>
                    <a:gd name="connsiteX155" fmla="*/ 296534 w 1615941"/>
                    <a:gd name="connsiteY155" fmla="*/ 612221 h 4996562"/>
                    <a:gd name="connsiteX156" fmla="*/ 293755 w 1615941"/>
                    <a:gd name="connsiteY156" fmla="*/ 623338 h 4996562"/>
                    <a:gd name="connsiteX157" fmla="*/ 302787 w 1615941"/>
                    <a:gd name="connsiteY157" fmla="*/ 623338 h 4996562"/>
                    <a:gd name="connsiteX158" fmla="*/ 311819 w 1615941"/>
                    <a:gd name="connsiteY158" fmla="*/ 631675 h 4996562"/>
                    <a:gd name="connsiteX159" fmla="*/ 297924 w 1615941"/>
                    <a:gd name="connsiteY159" fmla="*/ 646960 h 4996562"/>
                    <a:gd name="connsiteX160" fmla="*/ 275690 w 1615941"/>
                    <a:gd name="connsiteY160" fmla="*/ 630980 h 4996562"/>
                    <a:gd name="connsiteX161" fmla="*/ 332663 w 1615941"/>
                    <a:gd name="connsiteY161" fmla="*/ 658077 h 4996562"/>
                    <a:gd name="connsiteX162" fmla="*/ 289586 w 1615941"/>
                    <a:gd name="connsiteY162" fmla="*/ 667804 h 4996562"/>
                    <a:gd name="connsiteX163" fmla="*/ 332663 w 1615941"/>
                    <a:gd name="connsiteY163" fmla="*/ 658077 h 4996562"/>
                    <a:gd name="connsiteX164" fmla="*/ 281944 w 1615941"/>
                    <a:gd name="connsiteY164" fmla="*/ 692817 h 4996562"/>
                    <a:gd name="connsiteX165" fmla="*/ 317378 w 1615941"/>
                    <a:gd name="connsiteY165" fmla="*/ 691427 h 4996562"/>
                    <a:gd name="connsiteX166" fmla="*/ 341695 w 1615941"/>
                    <a:gd name="connsiteY166" fmla="*/ 665025 h 4996562"/>
                    <a:gd name="connsiteX167" fmla="*/ 342390 w 1615941"/>
                    <a:gd name="connsiteY167" fmla="*/ 654603 h 4996562"/>
                    <a:gd name="connsiteX168" fmla="*/ 367403 w 1615941"/>
                    <a:gd name="connsiteY168" fmla="*/ 636539 h 4996562"/>
                    <a:gd name="connsiteX169" fmla="*/ 366708 w 1615941"/>
                    <a:gd name="connsiteY169" fmla="*/ 658772 h 4996562"/>
                    <a:gd name="connsiteX170" fmla="*/ 281944 w 1615941"/>
                    <a:gd name="connsiteY170" fmla="*/ 692817 h 4996562"/>
                    <a:gd name="connsiteX171" fmla="*/ 232613 w 1615941"/>
                    <a:gd name="connsiteY171" fmla="*/ 1683588 h 4996562"/>
                    <a:gd name="connsiteX172" fmla="*/ 350728 w 1615941"/>
                    <a:gd name="connsiteY172" fmla="*/ 1327855 h 4996562"/>
                    <a:gd name="connsiteX173" fmla="*/ 350728 w 1615941"/>
                    <a:gd name="connsiteY173" fmla="*/ 1327855 h 4996562"/>
                    <a:gd name="connsiteX174" fmla="*/ 364624 w 1615941"/>
                    <a:gd name="connsiteY174" fmla="*/ 1344530 h 4996562"/>
                    <a:gd name="connsiteX175" fmla="*/ 523036 w 1615941"/>
                    <a:gd name="connsiteY175" fmla="*/ 1507806 h 4996562"/>
                    <a:gd name="connsiteX176" fmla="*/ 595294 w 1615941"/>
                    <a:gd name="connsiteY176" fmla="*/ 1581454 h 4996562"/>
                    <a:gd name="connsiteX177" fmla="*/ 574450 w 1615941"/>
                    <a:gd name="connsiteY177" fmla="*/ 1562694 h 4996562"/>
                    <a:gd name="connsiteX178" fmla="*/ 595294 w 1615941"/>
                    <a:gd name="connsiteY178" fmla="*/ 1627310 h 4996562"/>
                    <a:gd name="connsiteX179" fmla="*/ 664773 w 1615941"/>
                    <a:gd name="connsiteY179" fmla="*/ 1687756 h 4996562"/>
                    <a:gd name="connsiteX180" fmla="*/ 671026 w 1615941"/>
                    <a:gd name="connsiteY180" fmla="*/ 1684283 h 4996562"/>
                    <a:gd name="connsiteX181" fmla="*/ 675890 w 1615941"/>
                    <a:gd name="connsiteY181" fmla="*/ 1747509 h 4996562"/>
                    <a:gd name="connsiteX182" fmla="*/ 689786 w 1615941"/>
                    <a:gd name="connsiteY182" fmla="*/ 1778774 h 4996562"/>
                    <a:gd name="connsiteX183" fmla="*/ 729389 w 1615941"/>
                    <a:gd name="connsiteY183" fmla="*/ 1778079 h 4996562"/>
                    <a:gd name="connsiteX184" fmla="*/ 727999 w 1615941"/>
                    <a:gd name="connsiteY184" fmla="*/ 1780164 h 4996562"/>
                    <a:gd name="connsiteX185" fmla="*/ 727304 w 1615941"/>
                    <a:gd name="connsiteY185" fmla="*/ 1780164 h 4996562"/>
                    <a:gd name="connsiteX186" fmla="*/ 668247 w 1615941"/>
                    <a:gd name="connsiteY186" fmla="*/ 1828799 h 4996562"/>
                    <a:gd name="connsiteX187" fmla="*/ 548048 w 1615941"/>
                    <a:gd name="connsiteY187" fmla="*/ 2006665 h 4996562"/>
                    <a:gd name="connsiteX188" fmla="*/ 245120 w 1615941"/>
                    <a:gd name="connsiteY188" fmla="*/ 1726665 h 4996562"/>
                    <a:gd name="connsiteX189" fmla="*/ 232613 w 1615941"/>
                    <a:gd name="connsiteY189" fmla="*/ 1683588 h 4996562"/>
                    <a:gd name="connsiteX0" fmla="*/ 1400794 w 1531414"/>
                    <a:gd name="connsiteY0" fmla="*/ 1797533 h 4996562"/>
                    <a:gd name="connsiteX1" fmla="*/ 1531414 w 1531414"/>
                    <a:gd name="connsiteY1" fmla="*/ 1843390 h 4996562"/>
                    <a:gd name="connsiteX2" fmla="*/ 1483474 w 1531414"/>
                    <a:gd name="connsiteY2" fmla="*/ 1805871 h 4996562"/>
                    <a:gd name="connsiteX3" fmla="*/ 1360496 w 1531414"/>
                    <a:gd name="connsiteY3" fmla="*/ 1738476 h 4996562"/>
                    <a:gd name="connsiteX4" fmla="*/ 1332010 w 1531414"/>
                    <a:gd name="connsiteY4" fmla="*/ 1720412 h 4996562"/>
                    <a:gd name="connsiteX5" fmla="*/ 1336178 w 1531414"/>
                    <a:gd name="connsiteY5" fmla="*/ 1703737 h 4996562"/>
                    <a:gd name="connsiteX6" fmla="*/ 1377866 w 1531414"/>
                    <a:gd name="connsiteY6" fmla="*/ 1694704 h 4996562"/>
                    <a:gd name="connsiteX7" fmla="*/ 1403573 w 1531414"/>
                    <a:gd name="connsiteY7" fmla="*/ 1682893 h 4996562"/>
                    <a:gd name="connsiteX8" fmla="*/ 1375087 w 1531414"/>
                    <a:gd name="connsiteY8" fmla="*/ 1675945 h 4996562"/>
                    <a:gd name="connsiteX9" fmla="*/ 1343126 w 1531414"/>
                    <a:gd name="connsiteY9" fmla="*/ 1678029 h 4996562"/>
                    <a:gd name="connsiteX10" fmla="*/ 1187493 w 1531414"/>
                    <a:gd name="connsiteY10" fmla="*/ 1694010 h 4996562"/>
                    <a:gd name="connsiteX11" fmla="*/ 1120793 w 1531414"/>
                    <a:gd name="connsiteY11" fmla="*/ 1694010 h 4996562"/>
                    <a:gd name="connsiteX12" fmla="*/ 984614 w 1531414"/>
                    <a:gd name="connsiteY12" fmla="*/ 1656491 h 4996562"/>
                    <a:gd name="connsiteX13" fmla="*/ 878311 w 1531414"/>
                    <a:gd name="connsiteY13" fmla="*/ 1625225 h 4996562"/>
                    <a:gd name="connsiteX14" fmla="*/ 868584 w 1531414"/>
                    <a:gd name="connsiteY14" fmla="*/ 1614109 h 4996562"/>
                    <a:gd name="connsiteX15" fmla="*/ 711561 w 1531414"/>
                    <a:gd name="connsiteY15" fmla="*/ 1295895 h 4996562"/>
                    <a:gd name="connsiteX16" fmla="*/ 720594 w 1531414"/>
                    <a:gd name="connsiteY16" fmla="*/ 1258376 h 4996562"/>
                    <a:gd name="connsiteX17" fmla="*/ 765755 w 1531414"/>
                    <a:gd name="connsiteY17" fmla="*/ 1179170 h 4996562"/>
                    <a:gd name="connsiteX18" fmla="*/ 726847 w 1531414"/>
                    <a:gd name="connsiteY18" fmla="*/ 1115249 h 4996562"/>
                    <a:gd name="connsiteX19" fmla="*/ 625408 w 1531414"/>
                    <a:gd name="connsiteY19" fmla="*/ 1079120 h 4996562"/>
                    <a:gd name="connsiteX20" fmla="*/ 525358 w 1531414"/>
                    <a:gd name="connsiteY20" fmla="*/ 1015199 h 4996562"/>
                    <a:gd name="connsiteX21" fmla="*/ 524663 w 1531414"/>
                    <a:gd name="connsiteY21" fmla="*/ 1012420 h 4996562"/>
                    <a:gd name="connsiteX22" fmla="*/ 450320 w 1531414"/>
                    <a:gd name="connsiteY22" fmla="*/ 879020 h 4996562"/>
                    <a:gd name="connsiteX23" fmla="*/ 378062 w 1531414"/>
                    <a:gd name="connsiteY23" fmla="*/ 843586 h 4996562"/>
                    <a:gd name="connsiteX24" fmla="*/ 373893 w 1531414"/>
                    <a:gd name="connsiteY24" fmla="*/ 843586 h 4996562"/>
                    <a:gd name="connsiteX25" fmla="*/ 371809 w 1531414"/>
                    <a:gd name="connsiteY25" fmla="*/ 842891 h 4996562"/>
                    <a:gd name="connsiteX26" fmla="*/ 367640 w 1531414"/>
                    <a:gd name="connsiteY26" fmla="*/ 831080 h 4996562"/>
                    <a:gd name="connsiteX27" fmla="*/ 404464 w 1531414"/>
                    <a:gd name="connsiteY27" fmla="*/ 685174 h 4996562"/>
                    <a:gd name="connsiteX28" fmla="*/ 430171 w 1531414"/>
                    <a:gd name="connsiteY28" fmla="*/ 676836 h 4996562"/>
                    <a:gd name="connsiteX29" fmla="*/ 519799 w 1531414"/>
                    <a:gd name="connsiteY29" fmla="*/ 675447 h 4996562"/>
                    <a:gd name="connsiteX30" fmla="*/ 623323 w 1531414"/>
                    <a:gd name="connsiteY30" fmla="*/ 530930 h 4996562"/>
                    <a:gd name="connsiteX31" fmla="*/ 646251 w 1531414"/>
                    <a:gd name="connsiteY31" fmla="*/ 455198 h 4996562"/>
                    <a:gd name="connsiteX32" fmla="*/ 672653 w 1531414"/>
                    <a:gd name="connsiteY32" fmla="*/ 490633 h 4996562"/>
                    <a:gd name="connsiteX33" fmla="*/ 674738 w 1531414"/>
                    <a:gd name="connsiteY33" fmla="*/ 427407 h 4996562"/>
                    <a:gd name="connsiteX34" fmla="*/ 687244 w 1531414"/>
                    <a:gd name="connsiteY34" fmla="*/ 394057 h 4996562"/>
                    <a:gd name="connsiteX35" fmla="*/ 585804 w 1531414"/>
                    <a:gd name="connsiteY35" fmla="*/ 91128 h 4996562"/>
                    <a:gd name="connsiteX36" fmla="*/ 523273 w 1531414"/>
                    <a:gd name="connsiteY36" fmla="*/ 48051 h 4996562"/>
                    <a:gd name="connsiteX37" fmla="*/ 458658 w 1531414"/>
                    <a:gd name="connsiteY37" fmla="*/ 22344 h 4996562"/>
                    <a:gd name="connsiteX38" fmla="*/ 323174 w 1531414"/>
                    <a:gd name="connsiteY38" fmla="*/ 2890 h 4996562"/>
                    <a:gd name="connsiteX39" fmla="*/ 184215 w 1531414"/>
                    <a:gd name="connsiteY39" fmla="*/ 50830 h 4996562"/>
                    <a:gd name="connsiteX40" fmla="*/ 3730 w 1531414"/>
                    <a:gd name="connsiteY40" fmla="*/ 222436 h 4996562"/>
                    <a:gd name="connsiteX41" fmla="*/ 63322 w 1531414"/>
                    <a:gd name="connsiteY41" fmla="*/ 396836 h 4996562"/>
                    <a:gd name="connsiteX42" fmla="*/ 77218 w 1531414"/>
                    <a:gd name="connsiteY42" fmla="*/ 416290 h 4996562"/>
                    <a:gd name="connsiteX43" fmla="*/ 66796 w 1531414"/>
                    <a:gd name="connsiteY43" fmla="*/ 426017 h 4996562"/>
                    <a:gd name="connsiteX44" fmla="*/ 50816 w 1531414"/>
                    <a:gd name="connsiteY44" fmla="*/ 460062 h 4996562"/>
                    <a:gd name="connsiteX45" fmla="*/ 76523 w 1531414"/>
                    <a:gd name="connsiteY45" fmla="*/ 487853 h 4996562"/>
                    <a:gd name="connsiteX46" fmla="*/ 104315 w 1531414"/>
                    <a:gd name="connsiteY46" fmla="*/ 489243 h 4996562"/>
                    <a:gd name="connsiteX47" fmla="*/ 83471 w 1531414"/>
                    <a:gd name="connsiteY47" fmla="*/ 560806 h 4996562"/>
                    <a:gd name="connsiteX48" fmla="*/ 84166 w 1531414"/>
                    <a:gd name="connsiteY48" fmla="*/ 581650 h 4996562"/>
                    <a:gd name="connsiteX49" fmla="*/ 67491 w 1531414"/>
                    <a:gd name="connsiteY49" fmla="*/ 594156 h 4996562"/>
                    <a:gd name="connsiteX50" fmla="*/ 52205 w 1531414"/>
                    <a:gd name="connsiteY50" fmla="*/ 578871 h 4996562"/>
                    <a:gd name="connsiteX51" fmla="*/ 57069 w 1531414"/>
                    <a:gd name="connsiteY51" fmla="*/ 568449 h 4996562"/>
                    <a:gd name="connsiteX52" fmla="*/ 66796 w 1531414"/>
                    <a:gd name="connsiteY52" fmla="*/ 572618 h 4996562"/>
                    <a:gd name="connsiteX53" fmla="*/ 73744 w 1531414"/>
                    <a:gd name="connsiteY53" fmla="*/ 577481 h 4996562"/>
                    <a:gd name="connsiteX54" fmla="*/ 78607 w 1531414"/>
                    <a:gd name="connsiteY54" fmla="*/ 562891 h 4996562"/>
                    <a:gd name="connsiteX55" fmla="*/ 54290 w 1531414"/>
                    <a:gd name="connsiteY55" fmla="*/ 555943 h 4996562"/>
                    <a:gd name="connsiteX56" fmla="*/ 41783 w 1531414"/>
                    <a:gd name="connsiteY56" fmla="*/ 591377 h 4996562"/>
                    <a:gd name="connsiteX57" fmla="*/ 76523 w 1531414"/>
                    <a:gd name="connsiteY57" fmla="*/ 609442 h 4996562"/>
                    <a:gd name="connsiteX58" fmla="*/ 92503 w 1531414"/>
                    <a:gd name="connsiteY58" fmla="*/ 602494 h 4996562"/>
                    <a:gd name="connsiteX59" fmla="*/ 130022 w 1531414"/>
                    <a:gd name="connsiteY59" fmla="*/ 657382 h 4996562"/>
                    <a:gd name="connsiteX60" fmla="*/ 109873 w 1531414"/>
                    <a:gd name="connsiteY60" fmla="*/ 693511 h 4996562"/>
                    <a:gd name="connsiteX61" fmla="*/ 84860 w 1531414"/>
                    <a:gd name="connsiteY61" fmla="*/ 682395 h 4996562"/>
                    <a:gd name="connsiteX62" fmla="*/ 82081 w 1531414"/>
                    <a:gd name="connsiteY62" fmla="*/ 662941 h 4996562"/>
                    <a:gd name="connsiteX63" fmla="*/ 97367 w 1531414"/>
                    <a:gd name="connsiteY63" fmla="*/ 660856 h 4996562"/>
                    <a:gd name="connsiteX64" fmla="*/ 95977 w 1531414"/>
                    <a:gd name="connsiteY64" fmla="*/ 681005 h 4996562"/>
                    <a:gd name="connsiteX65" fmla="*/ 116821 w 1531414"/>
                    <a:gd name="connsiteY65" fmla="*/ 665720 h 4996562"/>
                    <a:gd name="connsiteX66" fmla="*/ 105009 w 1531414"/>
                    <a:gd name="connsiteY66" fmla="*/ 645571 h 4996562"/>
                    <a:gd name="connsiteX67" fmla="*/ 64712 w 1531414"/>
                    <a:gd name="connsiteY67" fmla="*/ 648350 h 4996562"/>
                    <a:gd name="connsiteX68" fmla="*/ 50121 w 1531414"/>
                    <a:gd name="connsiteY68" fmla="*/ 685869 h 4996562"/>
                    <a:gd name="connsiteX69" fmla="*/ 107789 w 1531414"/>
                    <a:gd name="connsiteY69" fmla="*/ 728946 h 4996562"/>
                    <a:gd name="connsiteX70" fmla="*/ 161287 w 1531414"/>
                    <a:gd name="connsiteY70" fmla="*/ 689343 h 4996562"/>
                    <a:gd name="connsiteX71" fmla="*/ 212007 w 1531414"/>
                    <a:gd name="connsiteY71" fmla="*/ 721998 h 4996562"/>
                    <a:gd name="connsiteX72" fmla="*/ 266896 w 1531414"/>
                    <a:gd name="connsiteY72" fmla="*/ 702544 h 4996562"/>
                    <a:gd name="connsiteX73" fmla="*/ 183521 w 1531414"/>
                    <a:gd name="connsiteY73" fmla="*/ 904033 h 4996562"/>
                    <a:gd name="connsiteX74" fmla="*/ 183521 w 1531414"/>
                    <a:gd name="connsiteY74" fmla="*/ 904033 h 4996562"/>
                    <a:gd name="connsiteX75" fmla="*/ 164067 w 1531414"/>
                    <a:gd name="connsiteY75" fmla="*/ 935298 h 4996562"/>
                    <a:gd name="connsiteX76" fmla="*/ 121684 w 1531414"/>
                    <a:gd name="connsiteY76" fmla="*/ 1067309 h 4996562"/>
                    <a:gd name="connsiteX77" fmla="*/ 114042 w 1531414"/>
                    <a:gd name="connsiteY77" fmla="*/ 1161800 h 4996562"/>
                    <a:gd name="connsiteX78" fmla="*/ 77218 w 1531414"/>
                    <a:gd name="connsiteY78" fmla="*/ 1406366 h 4996562"/>
                    <a:gd name="connsiteX79" fmla="*/ 11907 w 1531414"/>
                    <a:gd name="connsiteY79" fmla="*/ 1740561 h 4996562"/>
                    <a:gd name="connsiteX80" fmla="*/ 35530 w 1531414"/>
                    <a:gd name="connsiteY80" fmla="*/ 1797533 h 4996562"/>
                    <a:gd name="connsiteX81" fmla="*/ 437119 w 1531414"/>
                    <a:gd name="connsiteY81" fmla="*/ 2068502 h 4996562"/>
                    <a:gd name="connsiteX82" fmla="*/ 239104 w 1531414"/>
                    <a:gd name="connsiteY82" fmla="*/ 2520810 h 4996562"/>
                    <a:gd name="connsiteX83" fmla="*/ 243967 w 1531414"/>
                    <a:gd name="connsiteY83" fmla="*/ 2547212 h 4996562"/>
                    <a:gd name="connsiteX84" fmla="*/ 496871 w 1531414"/>
                    <a:gd name="connsiteY84" fmla="*/ 2581952 h 4996562"/>
                    <a:gd name="connsiteX85" fmla="*/ 569824 w 1531414"/>
                    <a:gd name="connsiteY85" fmla="*/ 2591679 h 4996562"/>
                    <a:gd name="connsiteX86" fmla="*/ 569129 w 1531414"/>
                    <a:gd name="connsiteY86" fmla="*/ 2595153 h 4996562"/>
                    <a:gd name="connsiteX87" fmla="*/ 617765 w 1531414"/>
                    <a:gd name="connsiteY87" fmla="*/ 2874459 h 4996562"/>
                    <a:gd name="connsiteX88" fmla="*/ 635829 w 1531414"/>
                    <a:gd name="connsiteY88" fmla="*/ 3132921 h 4996562"/>
                    <a:gd name="connsiteX89" fmla="*/ 589278 w 1531414"/>
                    <a:gd name="connsiteY89" fmla="*/ 3296891 h 4996562"/>
                    <a:gd name="connsiteX90" fmla="*/ 430171 w 1531414"/>
                    <a:gd name="connsiteY90" fmla="*/ 3890242 h 4996562"/>
                    <a:gd name="connsiteX91" fmla="*/ 214091 w 1531414"/>
                    <a:gd name="connsiteY91" fmla="*/ 4616993 h 4996562"/>
                    <a:gd name="connsiteX92" fmla="*/ 190469 w 1531414"/>
                    <a:gd name="connsiteY92" fmla="*/ 4642700 h 4996562"/>
                    <a:gd name="connsiteX93" fmla="*/ 130022 w 1531414"/>
                    <a:gd name="connsiteY93" fmla="*/ 4728159 h 4996562"/>
                    <a:gd name="connsiteX94" fmla="*/ 91114 w 1531414"/>
                    <a:gd name="connsiteY94" fmla="*/ 4820567 h 4996562"/>
                    <a:gd name="connsiteX95" fmla="*/ 69575 w 1531414"/>
                    <a:gd name="connsiteY95" fmla="*/ 4867813 h 4996562"/>
                    <a:gd name="connsiteX96" fmla="*/ 79997 w 1531414"/>
                    <a:gd name="connsiteY96" fmla="*/ 4901162 h 4996562"/>
                    <a:gd name="connsiteX97" fmla="*/ 227987 w 1531414"/>
                    <a:gd name="connsiteY97" fmla="*/ 4994264 h 4996562"/>
                    <a:gd name="connsiteX98" fmla="*/ 220345 w 1531414"/>
                    <a:gd name="connsiteY98" fmla="*/ 4943545 h 4996562"/>
                    <a:gd name="connsiteX99" fmla="*/ 207144 w 1531414"/>
                    <a:gd name="connsiteY99" fmla="*/ 4900467 h 4996562"/>
                    <a:gd name="connsiteX100" fmla="*/ 230766 w 1531414"/>
                    <a:gd name="connsiteY100" fmla="*/ 4806671 h 4996562"/>
                    <a:gd name="connsiteX101" fmla="*/ 384315 w 1531414"/>
                    <a:gd name="connsiteY101" fmla="*/ 4399524 h 4996562"/>
                    <a:gd name="connsiteX102" fmla="*/ 561487 w 1531414"/>
                    <a:gd name="connsiteY102" fmla="*/ 3931235 h 4996562"/>
                    <a:gd name="connsiteX103" fmla="*/ 562182 w 1531414"/>
                    <a:gd name="connsiteY103" fmla="*/ 3979175 h 4996562"/>
                    <a:gd name="connsiteX104" fmla="*/ 573993 w 1531414"/>
                    <a:gd name="connsiteY104" fmla="*/ 4485678 h 4996562"/>
                    <a:gd name="connsiteX105" fmla="*/ 539948 w 1531414"/>
                    <a:gd name="connsiteY105" fmla="*/ 4602403 h 4996562"/>
                    <a:gd name="connsiteX106" fmla="*/ 535085 w 1531414"/>
                    <a:gd name="connsiteY106" fmla="*/ 4661460 h 4996562"/>
                    <a:gd name="connsiteX107" fmla="*/ 558708 w 1531414"/>
                    <a:gd name="connsiteY107" fmla="*/ 4791386 h 4996562"/>
                    <a:gd name="connsiteX108" fmla="*/ 626102 w 1531414"/>
                    <a:gd name="connsiteY108" fmla="*/ 4859475 h 4996562"/>
                    <a:gd name="connsiteX109" fmla="*/ 774787 w 1531414"/>
                    <a:gd name="connsiteY109" fmla="*/ 4860170 h 4996562"/>
                    <a:gd name="connsiteX110" fmla="*/ 777567 w 1531414"/>
                    <a:gd name="connsiteY110" fmla="*/ 4857391 h 4996562"/>
                    <a:gd name="connsiteX111" fmla="*/ 742827 w 1531414"/>
                    <a:gd name="connsiteY111" fmla="*/ 4828209 h 4996562"/>
                    <a:gd name="connsiteX112" fmla="*/ 699750 w 1531414"/>
                    <a:gd name="connsiteY112" fmla="*/ 4797639 h 4996562"/>
                    <a:gd name="connsiteX113" fmla="*/ 642082 w 1531414"/>
                    <a:gd name="connsiteY113" fmla="*/ 4553072 h 4996562"/>
                    <a:gd name="connsiteX114" fmla="*/ 769924 w 1531414"/>
                    <a:gd name="connsiteY114" fmla="*/ 3333020 h 4996562"/>
                    <a:gd name="connsiteX115" fmla="*/ 807443 w 1531414"/>
                    <a:gd name="connsiteY115" fmla="*/ 3225328 h 4996562"/>
                    <a:gd name="connsiteX116" fmla="*/ 887344 w 1531414"/>
                    <a:gd name="connsiteY116" fmla="*/ 2617386 h 4996562"/>
                    <a:gd name="connsiteX117" fmla="*/ 890817 w 1531414"/>
                    <a:gd name="connsiteY117" fmla="*/ 2617386 h 4996562"/>
                    <a:gd name="connsiteX118" fmla="*/ 1104118 w 1531414"/>
                    <a:gd name="connsiteY118" fmla="*/ 2607659 h 4996562"/>
                    <a:gd name="connsiteX119" fmla="*/ 1113845 w 1531414"/>
                    <a:gd name="connsiteY119" fmla="*/ 2590289 h 4996562"/>
                    <a:gd name="connsiteX120" fmla="*/ 1093696 w 1531414"/>
                    <a:gd name="connsiteY120" fmla="*/ 2547907 h 4996562"/>
                    <a:gd name="connsiteX121" fmla="*/ 972803 w 1531414"/>
                    <a:gd name="connsiteY121" fmla="*/ 2181058 h 4996562"/>
                    <a:gd name="connsiteX122" fmla="*/ 894291 w 1531414"/>
                    <a:gd name="connsiteY122" fmla="*/ 1789891 h 4996562"/>
                    <a:gd name="connsiteX123" fmla="*/ 894291 w 1531414"/>
                    <a:gd name="connsiteY123" fmla="*/ 1789891 h 4996562"/>
                    <a:gd name="connsiteX124" fmla="*/ 892902 w 1531414"/>
                    <a:gd name="connsiteY124" fmla="*/ 1755846 h 4996562"/>
                    <a:gd name="connsiteX125" fmla="*/ 894291 w 1531414"/>
                    <a:gd name="connsiteY125" fmla="*/ 1755151 h 4996562"/>
                    <a:gd name="connsiteX126" fmla="*/ 951264 w 1531414"/>
                    <a:gd name="connsiteY126" fmla="*/ 1724580 h 4996562"/>
                    <a:gd name="connsiteX127" fmla="*/ 954738 w 1531414"/>
                    <a:gd name="connsiteY127" fmla="*/ 1720412 h 4996562"/>
                    <a:gd name="connsiteX128" fmla="*/ 954738 w 1531414"/>
                    <a:gd name="connsiteY128" fmla="*/ 1720412 h 4996562"/>
                    <a:gd name="connsiteX129" fmla="*/ 1103423 w 1531414"/>
                    <a:gd name="connsiteY129" fmla="*/ 1745424 h 4996562"/>
                    <a:gd name="connsiteX130" fmla="*/ 1174987 w 1531414"/>
                    <a:gd name="connsiteY130" fmla="*/ 1759320 h 4996562"/>
                    <a:gd name="connsiteX131" fmla="*/ 1275037 w 1531414"/>
                    <a:gd name="connsiteY131" fmla="*/ 1805871 h 4996562"/>
                    <a:gd name="connsiteX132" fmla="*/ 1336873 w 1531414"/>
                    <a:gd name="connsiteY132" fmla="*/ 1853811 h 4996562"/>
                    <a:gd name="connsiteX133" fmla="*/ 1406352 w 1531414"/>
                    <a:gd name="connsiteY133" fmla="*/ 1894109 h 4996562"/>
                    <a:gd name="connsiteX134" fmla="*/ 1349379 w 1531414"/>
                    <a:gd name="connsiteY134" fmla="*/ 1830883 h 4996562"/>
                    <a:gd name="connsiteX135" fmla="*/ 1468883 w 1531414"/>
                    <a:gd name="connsiteY135" fmla="*/ 1886466 h 4996562"/>
                    <a:gd name="connsiteX136" fmla="*/ 1372307 w 1531414"/>
                    <a:gd name="connsiteY136" fmla="*/ 1813513 h 4996562"/>
                    <a:gd name="connsiteX137" fmla="*/ 1514739 w 1531414"/>
                    <a:gd name="connsiteY137" fmla="*/ 1882298 h 4996562"/>
                    <a:gd name="connsiteX138" fmla="*/ 1400794 w 1531414"/>
                    <a:gd name="connsiteY138" fmla="*/ 1797533 h 4996562"/>
                    <a:gd name="connsiteX139" fmla="*/ 131411 w 1531414"/>
                    <a:gd name="connsiteY139" fmla="*/ 133510 h 4996562"/>
                    <a:gd name="connsiteX140" fmla="*/ 105704 w 1531414"/>
                    <a:gd name="connsiteY140" fmla="*/ 173113 h 4996562"/>
                    <a:gd name="connsiteX141" fmla="*/ 120990 w 1531414"/>
                    <a:gd name="connsiteY141" fmla="*/ 126562 h 4996562"/>
                    <a:gd name="connsiteX142" fmla="*/ 130022 w 1531414"/>
                    <a:gd name="connsiteY142" fmla="*/ 121699 h 4996562"/>
                    <a:gd name="connsiteX143" fmla="*/ 131411 w 1531414"/>
                    <a:gd name="connsiteY143" fmla="*/ 133510 h 4996562"/>
                    <a:gd name="connsiteX144" fmla="*/ 548981 w 1531414"/>
                    <a:gd name="connsiteY144" fmla="*/ 1621057 h 4996562"/>
                    <a:gd name="connsiteX145" fmla="*/ 577467 w 1531414"/>
                    <a:gd name="connsiteY145" fmla="*/ 1663439 h 4996562"/>
                    <a:gd name="connsiteX146" fmla="*/ 530221 w 1531414"/>
                    <a:gd name="connsiteY146" fmla="*/ 1601603 h 4996562"/>
                    <a:gd name="connsiteX147" fmla="*/ 548981 w 1531414"/>
                    <a:gd name="connsiteY147" fmla="*/ 1621057 h 4996562"/>
                    <a:gd name="connsiteX148" fmla="*/ 191163 w 1531414"/>
                    <a:gd name="connsiteY148" fmla="*/ 630980 h 4996562"/>
                    <a:gd name="connsiteX149" fmla="*/ 198806 w 1531414"/>
                    <a:gd name="connsiteY149" fmla="*/ 593462 h 4996562"/>
                    <a:gd name="connsiteX150" fmla="*/ 222429 w 1531414"/>
                    <a:gd name="connsiteY150" fmla="*/ 596241 h 4996562"/>
                    <a:gd name="connsiteX151" fmla="*/ 232851 w 1531414"/>
                    <a:gd name="connsiteY151" fmla="*/ 603189 h 4996562"/>
                    <a:gd name="connsiteX152" fmla="*/ 237714 w 1531414"/>
                    <a:gd name="connsiteY152" fmla="*/ 640707 h 4996562"/>
                    <a:gd name="connsiteX153" fmla="*/ 223819 w 1531414"/>
                    <a:gd name="connsiteY153" fmla="*/ 610831 h 4996562"/>
                    <a:gd name="connsiteX154" fmla="*/ 212007 w 1531414"/>
                    <a:gd name="connsiteY154" fmla="*/ 612221 h 4996562"/>
                    <a:gd name="connsiteX155" fmla="*/ 209228 w 1531414"/>
                    <a:gd name="connsiteY155" fmla="*/ 623338 h 4996562"/>
                    <a:gd name="connsiteX156" fmla="*/ 218260 w 1531414"/>
                    <a:gd name="connsiteY156" fmla="*/ 623338 h 4996562"/>
                    <a:gd name="connsiteX157" fmla="*/ 227292 w 1531414"/>
                    <a:gd name="connsiteY157" fmla="*/ 631675 h 4996562"/>
                    <a:gd name="connsiteX158" fmla="*/ 213397 w 1531414"/>
                    <a:gd name="connsiteY158" fmla="*/ 646960 h 4996562"/>
                    <a:gd name="connsiteX159" fmla="*/ 191163 w 1531414"/>
                    <a:gd name="connsiteY159" fmla="*/ 630980 h 4996562"/>
                    <a:gd name="connsiteX160" fmla="*/ 248136 w 1531414"/>
                    <a:gd name="connsiteY160" fmla="*/ 658077 h 4996562"/>
                    <a:gd name="connsiteX161" fmla="*/ 205059 w 1531414"/>
                    <a:gd name="connsiteY161" fmla="*/ 667804 h 4996562"/>
                    <a:gd name="connsiteX162" fmla="*/ 248136 w 1531414"/>
                    <a:gd name="connsiteY162" fmla="*/ 658077 h 4996562"/>
                    <a:gd name="connsiteX163" fmla="*/ 197417 w 1531414"/>
                    <a:gd name="connsiteY163" fmla="*/ 692817 h 4996562"/>
                    <a:gd name="connsiteX164" fmla="*/ 232851 w 1531414"/>
                    <a:gd name="connsiteY164" fmla="*/ 691427 h 4996562"/>
                    <a:gd name="connsiteX165" fmla="*/ 257168 w 1531414"/>
                    <a:gd name="connsiteY165" fmla="*/ 665025 h 4996562"/>
                    <a:gd name="connsiteX166" fmla="*/ 257863 w 1531414"/>
                    <a:gd name="connsiteY166" fmla="*/ 654603 h 4996562"/>
                    <a:gd name="connsiteX167" fmla="*/ 282876 w 1531414"/>
                    <a:gd name="connsiteY167" fmla="*/ 636539 h 4996562"/>
                    <a:gd name="connsiteX168" fmla="*/ 282181 w 1531414"/>
                    <a:gd name="connsiteY168" fmla="*/ 658772 h 4996562"/>
                    <a:gd name="connsiteX169" fmla="*/ 197417 w 1531414"/>
                    <a:gd name="connsiteY169" fmla="*/ 692817 h 4996562"/>
                    <a:gd name="connsiteX170" fmla="*/ 148086 w 1531414"/>
                    <a:gd name="connsiteY170" fmla="*/ 1683588 h 4996562"/>
                    <a:gd name="connsiteX171" fmla="*/ 266201 w 1531414"/>
                    <a:gd name="connsiteY171" fmla="*/ 1327855 h 4996562"/>
                    <a:gd name="connsiteX172" fmla="*/ 266201 w 1531414"/>
                    <a:gd name="connsiteY172" fmla="*/ 1327855 h 4996562"/>
                    <a:gd name="connsiteX173" fmla="*/ 280097 w 1531414"/>
                    <a:gd name="connsiteY173" fmla="*/ 1344530 h 4996562"/>
                    <a:gd name="connsiteX174" fmla="*/ 438509 w 1531414"/>
                    <a:gd name="connsiteY174" fmla="*/ 1507806 h 4996562"/>
                    <a:gd name="connsiteX175" fmla="*/ 510767 w 1531414"/>
                    <a:gd name="connsiteY175" fmla="*/ 1581454 h 4996562"/>
                    <a:gd name="connsiteX176" fmla="*/ 489923 w 1531414"/>
                    <a:gd name="connsiteY176" fmla="*/ 1562694 h 4996562"/>
                    <a:gd name="connsiteX177" fmla="*/ 510767 w 1531414"/>
                    <a:gd name="connsiteY177" fmla="*/ 1627310 h 4996562"/>
                    <a:gd name="connsiteX178" fmla="*/ 580246 w 1531414"/>
                    <a:gd name="connsiteY178" fmla="*/ 1687756 h 4996562"/>
                    <a:gd name="connsiteX179" fmla="*/ 586499 w 1531414"/>
                    <a:gd name="connsiteY179" fmla="*/ 1684283 h 4996562"/>
                    <a:gd name="connsiteX180" fmla="*/ 591363 w 1531414"/>
                    <a:gd name="connsiteY180" fmla="*/ 1747509 h 4996562"/>
                    <a:gd name="connsiteX181" fmla="*/ 605259 w 1531414"/>
                    <a:gd name="connsiteY181" fmla="*/ 1778774 h 4996562"/>
                    <a:gd name="connsiteX182" fmla="*/ 644862 w 1531414"/>
                    <a:gd name="connsiteY182" fmla="*/ 1778079 h 4996562"/>
                    <a:gd name="connsiteX183" fmla="*/ 643472 w 1531414"/>
                    <a:gd name="connsiteY183" fmla="*/ 1780164 h 4996562"/>
                    <a:gd name="connsiteX184" fmla="*/ 642777 w 1531414"/>
                    <a:gd name="connsiteY184" fmla="*/ 1780164 h 4996562"/>
                    <a:gd name="connsiteX185" fmla="*/ 583720 w 1531414"/>
                    <a:gd name="connsiteY185" fmla="*/ 1828799 h 4996562"/>
                    <a:gd name="connsiteX186" fmla="*/ 463521 w 1531414"/>
                    <a:gd name="connsiteY186" fmla="*/ 2006665 h 4996562"/>
                    <a:gd name="connsiteX187" fmla="*/ 160593 w 1531414"/>
                    <a:gd name="connsiteY187" fmla="*/ 1726665 h 4996562"/>
                    <a:gd name="connsiteX188" fmla="*/ 148086 w 1531414"/>
                    <a:gd name="connsiteY188" fmla="*/ 1683588 h 4996562"/>
                    <a:gd name="connsiteX0" fmla="*/ 1400794 w 1531414"/>
                    <a:gd name="connsiteY0" fmla="*/ 1797533 h 4996562"/>
                    <a:gd name="connsiteX1" fmla="*/ 1531414 w 1531414"/>
                    <a:gd name="connsiteY1" fmla="*/ 1843390 h 4996562"/>
                    <a:gd name="connsiteX2" fmla="*/ 1483474 w 1531414"/>
                    <a:gd name="connsiteY2" fmla="*/ 1805871 h 4996562"/>
                    <a:gd name="connsiteX3" fmla="*/ 1360496 w 1531414"/>
                    <a:gd name="connsiteY3" fmla="*/ 1738476 h 4996562"/>
                    <a:gd name="connsiteX4" fmla="*/ 1332010 w 1531414"/>
                    <a:gd name="connsiteY4" fmla="*/ 1720412 h 4996562"/>
                    <a:gd name="connsiteX5" fmla="*/ 1336178 w 1531414"/>
                    <a:gd name="connsiteY5" fmla="*/ 1703737 h 4996562"/>
                    <a:gd name="connsiteX6" fmla="*/ 1377866 w 1531414"/>
                    <a:gd name="connsiteY6" fmla="*/ 1694704 h 4996562"/>
                    <a:gd name="connsiteX7" fmla="*/ 1403573 w 1531414"/>
                    <a:gd name="connsiteY7" fmla="*/ 1682893 h 4996562"/>
                    <a:gd name="connsiteX8" fmla="*/ 1375087 w 1531414"/>
                    <a:gd name="connsiteY8" fmla="*/ 1675945 h 4996562"/>
                    <a:gd name="connsiteX9" fmla="*/ 1343126 w 1531414"/>
                    <a:gd name="connsiteY9" fmla="*/ 1678029 h 4996562"/>
                    <a:gd name="connsiteX10" fmla="*/ 1187493 w 1531414"/>
                    <a:gd name="connsiteY10" fmla="*/ 1694010 h 4996562"/>
                    <a:gd name="connsiteX11" fmla="*/ 1120793 w 1531414"/>
                    <a:gd name="connsiteY11" fmla="*/ 1694010 h 4996562"/>
                    <a:gd name="connsiteX12" fmla="*/ 984614 w 1531414"/>
                    <a:gd name="connsiteY12" fmla="*/ 1656491 h 4996562"/>
                    <a:gd name="connsiteX13" fmla="*/ 878311 w 1531414"/>
                    <a:gd name="connsiteY13" fmla="*/ 1625225 h 4996562"/>
                    <a:gd name="connsiteX14" fmla="*/ 868584 w 1531414"/>
                    <a:gd name="connsiteY14" fmla="*/ 1614109 h 4996562"/>
                    <a:gd name="connsiteX15" fmla="*/ 711561 w 1531414"/>
                    <a:gd name="connsiteY15" fmla="*/ 1295895 h 4996562"/>
                    <a:gd name="connsiteX16" fmla="*/ 720594 w 1531414"/>
                    <a:gd name="connsiteY16" fmla="*/ 1258376 h 4996562"/>
                    <a:gd name="connsiteX17" fmla="*/ 765755 w 1531414"/>
                    <a:gd name="connsiteY17" fmla="*/ 1179170 h 4996562"/>
                    <a:gd name="connsiteX18" fmla="*/ 726847 w 1531414"/>
                    <a:gd name="connsiteY18" fmla="*/ 1115249 h 4996562"/>
                    <a:gd name="connsiteX19" fmla="*/ 625408 w 1531414"/>
                    <a:gd name="connsiteY19" fmla="*/ 1079120 h 4996562"/>
                    <a:gd name="connsiteX20" fmla="*/ 525358 w 1531414"/>
                    <a:gd name="connsiteY20" fmla="*/ 1015199 h 4996562"/>
                    <a:gd name="connsiteX21" fmla="*/ 524663 w 1531414"/>
                    <a:gd name="connsiteY21" fmla="*/ 1012420 h 4996562"/>
                    <a:gd name="connsiteX22" fmla="*/ 450320 w 1531414"/>
                    <a:gd name="connsiteY22" fmla="*/ 879020 h 4996562"/>
                    <a:gd name="connsiteX23" fmla="*/ 378062 w 1531414"/>
                    <a:gd name="connsiteY23" fmla="*/ 843586 h 4996562"/>
                    <a:gd name="connsiteX24" fmla="*/ 373893 w 1531414"/>
                    <a:gd name="connsiteY24" fmla="*/ 843586 h 4996562"/>
                    <a:gd name="connsiteX25" fmla="*/ 371809 w 1531414"/>
                    <a:gd name="connsiteY25" fmla="*/ 842891 h 4996562"/>
                    <a:gd name="connsiteX26" fmla="*/ 367640 w 1531414"/>
                    <a:gd name="connsiteY26" fmla="*/ 831080 h 4996562"/>
                    <a:gd name="connsiteX27" fmla="*/ 404464 w 1531414"/>
                    <a:gd name="connsiteY27" fmla="*/ 685174 h 4996562"/>
                    <a:gd name="connsiteX28" fmla="*/ 430171 w 1531414"/>
                    <a:gd name="connsiteY28" fmla="*/ 676836 h 4996562"/>
                    <a:gd name="connsiteX29" fmla="*/ 519799 w 1531414"/>
                    <a:gd name="connsiteY29" fmla="*/ 675447 h 4996562"/>
                    <a:gd name="connsiteX30" fmla="*/ 623323 w 1531414"/>
                    <a:gd name="connsiteY30" fmla="*/ 530930 h 4996562"/>
                    <a:gd name="connsiteX31" fmla="*/ 646251 w 1531414"/>
                    <a:gd name="connsiteY31" fmla="*/ 455198 h 4996562"/>
                    <a:gd name="connsiteX32" fmla="*/ 672653 w 1531414"/>
                    <a:gd name="connsiteY32" fmla="*/ 490633 h 4996562"/>
                    <a:gd name="connsiteX33" fmla="*/ 674738 w 1531414"/>
                    <a:gd name="connsiteY33" fmla="*/ 427407 h 4996562"/>
                    <a:gd name="connsiteX34" fmla="*/ 687244 w 1531414"/>
                    <a:gd name="connsiteY34" fmla="*/ 394057 h 4996562"/>
                    <a:gd name="connsiteX35" fmla="*/ 585804 w 1531414"/>
                    <a:gd name="connsiteY35" fmla="*/ 91128 h 4996562"/>
                    <a:gd name="connsiteX36" fmla="*/ 523273 w 1531414"/>
                    <a:gd name="connsiteY36" fmla="*/ 48051 h 4996562"/>
                    <a:gd name="connsiteX37" fmla="*/ 458658 w 1531414"/>
                    <a:gd name="connsiteY37" fmla="*/ 22344 h 4996562"/>
                    <a:gd name="connsiteX38" fmla="*/ 323174 w 1531414"/>
                    <a:gd name="connsiteY38" fmla="*/ 2890 h 4996562"/>
                    <a:gd name="connsiteX39" fmla="*/ 184215 w 1531414"/>
                    <a:gd name="connsiteY39" fmla="*/ 50830 h 4996562"/>
                    <a:gd name="connsiteX40" fmla="*/ 3730 w 1531414"/>
                    <a:gd name="connsiteY40" fmla="*/ 222436 h 4996562"/>
                    <a:gd name="connsiteX41" fmla="*/ 63322 w 1531414"/>
                    <a:gd name="connsiteY41" fmla="*/ 396836 h 4996562"/>
                    <a:gd name="connsiteX42" fmla="*/ 77218 w 1531414"/>
                    <a:gd name="connsiteY42" fmla="*/ 416290 h 4996562"/>
                    <a:gd name="connsiteX43" fmla="*/ 66796 w 1531414"/>
                    <a:gd name="connsiteY43" fmla="*/ 426017 h 4996562"/>
                    <a:gd name="connsiteX44" fmla="*/ 50816 w 1531414"/>
                    <a:gd name="connsiteY44" fmla="*/ 460062 h 4996562"/>
                    <a:gd name="connsiteX45" fmla="*/ 76523 w 1531414"/>
                    <a:gd name="connsiteY45" fmla="*/ 487853 h 4996562"/>
                    <a:gd name="connsiteX46" fmla="*/ 104315 w 1531414"/>
                    <a:gd name="connsiteY46" fmla="*/ 489243 h 4996562"/>
                    <a:gd name="connsiteX47" fmla="*/ 83471 w 1531414"/>
                    <a:gd name="connsiteY47" fmla="*/ 560806 h 4996562"/>
                    <a:gd name="connsiteX48" fmla="*/ 84166 w 1531414"/>
                    <a:gd name="connsiteY48" fmla="*/ 581650 h 4996562"/>
                    <a:gd name="connsiteX49" fmla="*/ 67491 w 1531414"/>
                    <a:gd name="connsiteY49" fmla="*/ 594156 h 4996562"/>
                    <a:gd name="connsiteX50" fmla="*/ 52205 w 1531414"/>
                    <a:gd name="connsiteY50" fmla="*/ 578871 h 4996562"/>
                    <a:gd name="connsiteX51" fmla="*/ 57069 w 1531414"/>
                    <a:gd name="connsiteY51" fmla="*/ 568449 h 4996562"/>
                    <a:gd name="connsiteX52" fmla="*/ 66796 w 1531414"/>
                    <a:gd name="connsiteY52" fmla="*/ 572618 h 4996562"/>
                    <a:gd name="connsiteX53" fmla="*/ 73744 w 1531414"/>
                    <a:gd name="connsiteY53" fmla="*/ 577481 h 4996562"/>
                    <a:gd name="connsiteX54" fmla="*/ 78607 w 1531414"/>
                    <a:gd name="connsiteY54" fmla="*/ 562891 h 4996562"/>
                    <a:gd name="connsiteX55" fmla="*/ 54290 w 1531414"/>
                    <a:gd name="connsiteY55" fmla="*/ 555943 h 4996562"/>
                    <a:gd name="connsiteX56" fmla="*/ 41783 w 1531414"/>
                    <a:gd name="connsiteY56" fmla="*/ 591377 h 4996562"/>
                    <a:gd name="connsiteX57" fmla="*/ 76523 w 1531414"/>
                    <a:gd name="connsiteY57" fmla="*/ 609442 h 4996562"/>
                    <a:gd name="connsiteX58" fmla="*/ 92503 w 1531414"/>
                    <a:gd name="connsiteY58" fmla="*/ 602494 h 4996562"/>
                    <a:gd name="connsiteX59" fmla="*/ 130022 w 1531414"/>
                    <a:gd name="connsiteY59" fmla="*/ 657382 h 4996562"/>
                    <a:gd name="connsiteX60" fmla="*/ 109873 w 1531414"/>
                    <a:gd name="connsiteY60" fmla="*/ 693511 h 4996562"/>
                    <a:gd name="connsiteX61" fmla="*/ 84860 w 1531414"/>
                    <a:gd name="connsiteY61" fmla="*/ 682395 h 4996562"/>
                    <a:gd name="connsiteX62" fmla="*/ 82081 w 1531414"/>
                    <a:gd name="connsiteY62" fmla="*/ 662941 h 4996562"/>
                    <a:gd name="connsiteX63" fmla="*/ 97367 w 1531414"/>
                    <a:gd name="connsiteY63" fmla="*/ 660856 h 4996562"/>
                    <a:gd name="connsiteX64" fmla="*/ 95977 w 1531414"/>
                    <a:gd name="connsiteY64" fmla="*/ 681005 h 4996562"/>
                    <a:gd name="connsiteX65" fmla="*/ 116821 w 1531414"/>
                    <a:gd name="connsiteY65" fmla="*/ 665720 h 4996562"/>
                    <a:gd name="connsiteX66" fmla="*/ 105009 w 1531414"/>
                    <a:gd name="connsiteY66" fmla="*/ 645571 h 4996562"/>
                    <a:gd name="connsiteX67" fmla="*/ 64712 w 1531414"/>
                    <a:gd name="connsiteY67" fmla="*/ 648350 h 4996562"/>
                    <a:gd name="connsiteX68" fmla="*/ 50121 w 1531414"/>
                    <a:gd name="connsiteY68" fmla="*/ 685869 h 4996562"/>
                    <a:gd name="connsiteX69" fmla="*/ 107789 w 1531414"/>
                    <a:gd name="connsiteY69" fmla="*/ 728946 h 4996562"/>
                    <a:gd name="connsiteX70" fmla="*/ 161287 w 1531414"/>
                    <a:gd name="connsiteY70" fmla="*/ 689343 h 4996562"/>
                    <a:gd name="connsiteX71" fmla="*/ 212007 w 1531414"/>
                    <a:gd name="connsiteY71" fmla="*/ 721998 h 4996562"/>
                    <a:gd name="connsiteX72" fmla="*/ 266896 w 1531414"/>
                    <a:gd name="connsiteY72" fmla="*/ 702544 h 4996562"/>
                    <a:gd name="connsiteX73" fmla="*/ 183521 w 1531414"/>
                    <a:gd name="connsiteY73" fmla="*/ 904033 h 4996562"/>
                    <a:gd name="connsiteX74" fmla="*/ 183521 w 1531414"/>
                    <a:gd name="connsiteY74" fmla="*/ 904033 h 4996562"/>
                    <a:gd name="connsiteX75" fmla="*/ 164067 w 1531414"/>
                    <a:gd name="connsiteY75" fmla="*/ 935298 h 4996562"/>
                    <a:gd name="connsiteX76" fmla="*/ 121684 w 1531414"/>
                    <a:gd name="connsiteY76" fmla="*/ 1067309 h 4996562"/>
                    <a:gd name="connsiteX77" fmla="*/ 114042 w 1531414"/>
                    <a:gd name="connsiteY77" fmla="*/ 1161800 h 4996562"/>
                    <a:gd name="connsiteX78" fmla="*/ 77218 w 1531414"/>
                    <a:gd name="connsiteY78" fmla="*/ 1406366 h 4996562"/>
                    <a:gd name="connsiteX79" fmla="*/ 11907 w 1531414"/>
                    <a:gd name="connsiteY79" fmla="*/ 1740561 h 4996562"/>
                    <a:gd name="connsiteX80" fmla="*/ 35530 w 1531414"/>
                    <a:gd name="connsiteY80" fmla="*/ 1797533 h 4996562"/>
                    <a:gd name="connsiteX81" fmla="*/ 437119 w 1531414"/>
                    <a:gd name="connsiteY81" fmla="*/ 2068502 h 4996562"/>
                    <a:gd name="connsiteX82" fmla="*/ 239104 w 1531414"/>
                    <a:gd name="connsiteY82" fmla="*/ 2520810 h 4996562"/>
                    <a:gd name="connsiteX83" fmla="*/ 243967 w 1531414"/>
                    <a:gd name="connsiteY83" fmla="*/ 2547212 h 4996562"/>
                    <a:gd name="connsiteX84" fmla="*/ 496871 w 1531414"/>
                    <a:gd name="connsiteY84" fmla="*/ 2581952 h 4996562"/>
                    <a:gd name="connsiteX85" fmla="*/ 569824 w 1531414"/>
                    <a:gd name="connsiteY85" fmla="*/ 2591679 h 4996562"/>
                    <a:gd name="connsiteX86" fmla="*/ 569129 w 1531414"/>
                    <a:gd name="connsiteY86" fmla="*/ 2595153 h 4996562"/>
                    <a:gd name="connsiteX87" fmla="*/ 617765 w 1531414"/>
                    <a:gd name="connsiteY87" fmla="*/ 2874459 h 4996562"/>
                    <a:gd name="connsiteX88" fmla="*/ 635829 w 1531414"/>
                    <a:gd name="connsiteY88" fmla="*/ 3132921 h 4996562"/>
                    <a:gd name="connsiteX89" fmla="*/ 589278 w 1531414"/>
                    <a:gd name="connsiteY89" fmla="*/ 3296891 h 4996562"/>
                    <a:gd name="connsiteX90" fmla="*/ 430171 w 1531414"/>
                    <a:gd name="connsiteY90" fmla="*/ 3890242 h 4996562"/>
                    <a:gd name="connsiteX91" fmla="*/ 214091 w 1531414"/>
                    <a:gd name="connsiteY91" fmla="*/ 4616993 h 4996562"/>
                    <a:gd name="connsiteX92" fmla="*/ 190469 w 1531414"/>
                    <a:gd name="connsiteY92" fmla="*/ 4642700 h 4996562"/>
                    <a:gd name="connsiteX93" fmla="*/ 130022 w 1531414"/>
                    <a:gd name="connsiteY93" fmla="*/ 4728159 h 4996562"/>
                    <a:gd name="connsiteX94" fmla="*/ 91114 w 1531414"/>
                    <a:gd name="connsiteY94" fmla="*/ 4820567 h 4996562"/>
                    <a:gd name="connsiteX95" fmla="*/ 69575 w 1531414"/>
                    <a:gd name="connsiteY95" fmla="*/ 4867813 h 4996562"/>
                    <a:gd name="connsiteX96" fmla="*/ 79997 w 1531414"/>
                    <a:gd name="connsiteY96" fmla="*/ 4901162 h 4996562"/>
                    <a:gd name="connsiteX97" fmla="*/ 227987 w 1531414"/>
                    <a:gd name="connsiteY97" fmla="*/ 4994264 h 4996562"/>
                    <a:gd name="connsiteX98" fmla="*/ 220345 w 1531414"/>
                    <a:gd name="connsiteY98" fmla="*/ 4943545 h 4996562"/>
                    <a:gd name="connsiteX99" fmla="*/ 207144 w 1531414"/>
                    <a:gd name="connsiteY99" fmla="*/ 4900467 h 4996562"/>
                    <a:gd name="connsiteX100" fmla="*/ 230766 w 1531414"/>
                    <a:gd name="connsiteY100" fmla="*/ 4806671 h 4996562"/>
                    <a:gd name="connsiteX101" fmla="*/ 384315 w 1531414"/>
                    <a:gd name="connsiteY101" fmla="*/ 4399524 h 4996562"/>
                    <a:gd name="connsiteX102" fmla="*/ 561487 w 1531414"/>
                    <a:gd name="connsiteY102" fmla="*/ 3931235 h 4996562"/>
                    <a:gd name="connsiteX103" fmla="*/ 562182 w 1531414"/>
                    <a:gd name="connsiteY103" fmla="*/ 3979175 h 4996562"/>
                    <a:gd name="connsiteX104" fmla="*/ 573993 w 1531414"/>
                    <a:gd name="connsiteY104" fmla="*/ 4485678 h 4996562"/>
                    <a:gd name="connsiteX105" fmla="*/ 539948 w 1531414"/>
                    <a:gd name="connsiteY105" fmla="*/ 4602403 h 4996562"/>
                    <a:gd name="connsiteX106" fmla="*/ 535085 w 1531414"/>
                    <a:gd name="connsiteY106" fmla="*/ 4661460 h 4996562"/>
                    <a:gd name="connsiteX107" fmla="*/ 558708 w 1531414"/>
                    <a:gd name="connsiteY107" fmla="*/ 4791386 h 4996562"/>
                    <a:gd name="connsiteX108" fmla="*/ 626102 w 1531414"/>
                    <a:gd name="connsiteY108" fmla="*/ 4859475 h 4996562"/>
                    <a:gd name="connsiteX109" fmla="*/ 774787 w 1531414"/>
                    <a:gd name="connsiteY109" fmla="*/ 4860170 h 4996562"/>
                    <a:gd name="connsiteX110" fmla="*/ 777567 w 1531414"/>
                    <a:gd name="connsiteY110" fmla="*/ 4857391 h 4996562"/>
                    <a:gd name="connsiteX111" fmla="*/ 742827 w 1531414"/>
                    <a:gd name="connsiteY111" fmla="*/ 4828209 h 4996562"/>
                    <a:gd name="connsiteX112" fmla="*/ 699750 w 1531414"/>
                    <a:gd name="connsiteY112" fmla="*/ 4797639 h 4996562"/>
                    <a:gd name="connsiteX113" fmla="*/ 642082 w 1531414"/>
                    <a:gd name="connsiteY113" fmla="*/ 4553072 h 4996562"/>
                    <a:gd name="connsiteX114" fmla="*/ 769924 w 1531414"/>
                    <a:gd name="connsiteY114" fmla="*/ 3333020 h 4996562"/>
                    <a:gd name="connsiteX115" fmla="*/ 807443 w 1531414"/>
                    <a:gd name="connsiteY115" fmla="*/ 3225328 h 4996562"/>
                    <a:gd name="connsiteX116" fmla="*/ 887344 w 1531414"/>
                    <a:gd name="connsiteY116" fmla="*/ 2617386 h 4996562"/>
                    <a:gd name="connsiteX117" fmla="*/ 890817 w 1531414"/>
                    <a:gd name="connsiteY117" fmla="*/ 2617386 h 4996562"/>
                    <a:gd name="connsiteX118" fmla="*/ 1104118 w 1531414"/>
                    <a:gd name="connsiteY118" fmla="*/ 2607659 h 4996562"/>
                    <a:gd name="connsiteX119" fmla="*/ 1113845 w 1531414"/>
                    <a:gd name="connsiteY119" fmla="*/ 2590289 h 4996562"/>
                    <a:gd name="connsiteX120" fmla="*/ 1093696 w 1531414"/>
                    <a:gd name="connsiteY120" fmla="*/ 2547907 h 4996562"/>
                    <a:gd name="connsiteX121" fmla="*/ 972803 w 1531414"/>
                    <a:gd name="connsiteY121" fmla="*/ 2181058 h 4996562"/>
                    <a:gd name="connsiteX122" fmla="*/ 894291 w 1531414"/>
                    <a:gd name="connsiteY122" fmla="*/ 1789891 h 4996562"/>
                    <a:gd name="connsiteX123" fmla="*/ 894291 w 1531414"/>
                    <a:gd name="connsiteY123" fmla="*/ 1789891 h 4996562"/>
                    <a:gd name="connsiteX124" fmla="*/ 892902 w 1531414"/>
                    <a:gd name="connsiteY124" fmla="*/ 1755846 h 4996562"/>
                    <a:gd name="connsiteX125" fmla="*/ 894291 w 1531414"/>
                    <a:gd name="connsiteY125" fmla="*/ 1755151 h 4996562"/>
                    <a:gd name="connsiteX126" fmla="*/ 951264 w 1531414"/>
                    <a:gd name="connsiteY126" fmla="*/ 1724580 h 4996562"/>
                    <a:gd name="connsiteX127" fmla="*/ 954738 w 1531414"/>
                    <a:gd name="connsiteY127" fmla="*/ 1720412 h 4996562"/>
                    <a:gd name="connsiteX128" fmla="*/ 954738 w 1531414"/>
                    <a:gd name="connsiteY128" fmla="*/ 1720412 h 4996562"/>
                    <a:gd name="connsiteX129" fmla="*/ 1103423 w 1531414"/>
                    <a:gd name="connsiteY129" fmla="*/ 1745424 h 4996562"/>
                    <a:gd name="connsiteX130" fmla="*/ 1174987 w 1531414"/>
                    <a:gd name="connsiteY130" fmla="*/ 1759320 h 4996562"/>
                    <a:gd name="connsiteX131" fmla="*/ 1275037 w 1531414"/>
                    <a:gd name="connsiteY131" fmla="*/ 1805871 h 4996562"/>
                    <a:gd name="connsiteX132" fmla="*/ 1336873 w 1531414"/>
                    <a:gd name="connsiteY132" fmla="*/ 1853811 h 4996562"/>
                    <a:gd name="connsiteX133" fmla="*/ 1406352 w 1531414"/>
                    <a:gd name="connsiteY133" fmla="*/ 1894109 h 4996562"/>
                    <a:gd name="connsiteX134" fmla="*/ 1349379 w 1531414"/>
                    <a:gd name="connsiteY134" fmla="*/ 1830883 h 4996562"/>
                    <a:gd name="connsiteX135" fmla="*/ 1468883 w 1531414"/>
                    <a:gd name="connsiteY135" fmla="*/ 1886466 h 4996562"/>
                    <a:gd name="connsiteX136" fmla="*/ 1372307 w 1531414"/>
                    <a:gd name="connsiteY136" fmla="*/ 1813513 h 4996562"/>
                    <a:gd name="connsiteX137" fmla="*/ 1514739 w 1531414"/>
                    <a:gd name="connsiteY137" fmla="*/ 1882298 h 4996562"/>
                    <a:gd name="connsiteX138" fmla="*/ 1400794 w 1531414"/>
                    <a:gd name="connsiteY138" fmla="*/ 1797533 h 4996562"/>
                    <a:gd name="connsiteX139" fmla="*/ 131411 w 1531414"/>
                    <a:gd name="connsiteY139" fmla="*/ 133510 h 4996562"/>
                    <a:gd name="connsiteX140" fmla="*/ 105704 w 1531414"/>
                    <a:gd name="connsiteY140" fmla="*/ 173113 h 4996562"/>
                    <a:gd name="connsiteX141" fmla="*/ 120990 w 1531414"/>
                    <a:gd name="connsiteY141" fmla="*/ 126562 h 4996562"/>
                    <a:gd name="connsiteX142" fmla="*/ 130022 w 1531414"/>
                    <a:gd name="connsiteY142" fmla="*/ 121699 h 4996562"/>
                    <a:gd name="connsiteX143" fmla="*/ 131411 w 1531414"/>
                    <a:gd name="connsiteY143" fmla="*/ 133510 h 4996562"/>
                    <a:gd name="connsiteX144" fmla="*/ 548981 w 1531414"/>
                    <a:gd name="connsiteY144" fmla="*/ 1621057 h 4996562"/>
                    <a:gd name="connsiteX145" fmla="*/ 577467 w 1531414"/>
                    <a:gd name="connsiteY145" fmla="*/ 1663439 h 4996562"/>
                    <a:gd name="connsiteX146" fmla="*/ 530221 w 1531414"/>
                    <a:gd name="connsiteY146" fmla="*/ 1601603 h 4996562"/>
                    <a:gd name="connsiteX147" fmla="*/ 548981 w 1531414"/>
                    <a:gd name="connsiteY147" fmla="*/ 1621057 h 4996562"/>
                    <a:gd name="connsiteX148" fmla="*/ 191163 w 1531414"/>
                    <a:gd name="connsiteY148" fmla="*/ 630980 h 4996562"/>
                    <a:gd name="connsiteX149" fmla="*/ 198806 w 1531414"/>
                    <a:gd name="connsiteY149" fmla="*/ 593462 h 4996562"/>
                    <a:gd name="connsiteX150" fmla="*/ 222429 w 1531414"/>
                    <a:gd name="connsiteY150" fmla="*/ 596241 h 4996562"/>
                    <a:gd name="connsiteX151" fmla="*/ 232851 w 1531414"/>
                    <a:gd name="connsiteY151" fmla="*/ 603189 h 4996562"/>
                    <a:gd name="connsiteX152" fmla="*/ 237714 w 1531414"/>
                    <a:gd name="connsiteY152" fmla="*/ 640707 h 4996562"/>
                    <a:gd name="connsiteX153" fmla="*/ 223819 w 1531414"/>
                    <a:gd name="connsiteY153" fmla="*/ 610831 h 4996562"/>
                    <a:gd name="connsiteX154" fmla="*/ 212007 w 1531414"/>
                    <a:gd name="connsiteY154" fmla="*/ 612221 h 4996562"/>
                    <a:gd name="connsiteX155" fmla="*/ 209228 w 1531414"/>
                    <a:gd name="connsiteY155" fmla="*/ 623338 h 4996562"/>
                    <a:gd name="connsiteX156" fmla="*/ 218260 w 1531414"/>
                    <a:gd name="connsiteY156" fmla="*/ 623338 h 4996562"/>
                    <a:gd name="connsiteX157" fmla="*/ 227292 w 1531414"/>
                    <a:gd name="connsiteY157" fmla="*/ 631675 h 4996562"/>
                    <a:gd name="connsiteX158" fmla="*/ 213397 w 1531414"/>
                    <a:gd name="connsiteY158" fmla="*/ 646960 h 4996562"/>
                    <a:gd name="connsiteX159" fmla="*/ 191163 w 1531414"/>
                    <a:gd name="connsiteY159" fmla="*/ 630980 h 4996562"/>
                    <a:gd name="connsiteX160" fmla="*/ 248136 w 1531414"/>
                    <a:gd name="connsiteY160" fmla="*/ 658077 h 4996562"/>
                    <a:gd name="connsiteX161" fmla="*/ 205059 w 1531414"/>
                    <a:gd name="connsiteY161" fmla="*/ 667804 h 4996562"/>
                    <a:gd name="connsiteX162" fmla="*/ 248136 w 1531414"/>
                    <a:gd name="connsiteY162" fmla="*/ 658077 h 4996562"/>
                    <a:gd name="connsiteX163" fmla="*/ 197417 w 1531414"/>
                    <a:gd name="connsiteY163" fmla="*/ 692817 h 4996562"/>
                    <a:gd name="connsiteX164" fmla="*/ 232851 w 1531414"/>
                    <a:gd name="connsiteY164" fmla="*/ 691427 h 4996562"/>
                    <a:gd name="connsiteX165" fmla="*/ 257168 w 1531414"/>
                    <a:gd name="connsiteY165" fmla="*/ 665025 h 4996562"/>
                    <a:gd name="connsiteX166" fmla="*/ 257863 w 1531414"/>
                    <a:gd name="connsiteY166" fmla="*/ 654603 h 4996562"/>
                    <a:gd name="connsiteX167" fmla="*/ 282876 w 1531414"/>
                    <a:gd name="connsiteY167" fmla="*/ 636539 h 4996562"/>
                    <a:gd name="connsiteX168" fmla="*/ 282181 w 1531414"/>
                    <a:gd name="connsiteY168" fmla="*/ 658772 h 4996562"/>
                    <a:gd name="connsiteX169" fmla="*/ 197417 w 1531414"/>
                    <a:gd name="connsiteY169" fmla="*/ 692817 h 4996562"/>
                    <a:gd name="connsiteX170" fmla="*/ 148086 w 1531414"/>
                    <a:gd name="connsiteY170" fmla="*/ 1683588 h 4996562"/>
                    <a:gd name="connsiteX171" fmla="*/ 266201 w 1531414"/>
                    <a:gd name="connsiteY171" fmla="*/ 1327855 h 4996562"/>
                    <a:gd name="connsiteX172" fmla="*/ 266201 w 1531414"/>
                    <a:gd name="connsiteY172" fmla="*/ 1327855 h 4996562"/>
                    <a:gd name="connsiteX173" fmla="*/ 280097 w 1531414"/>
                    <a:gd name="connsiteY173" fmla="*/ 1344530 h 4996562"/>
                    <a:gd name="connsiteX174" fmla="*/ 438509 w 1531414"/>
                    <a:gd name="connsiteY174" fmla="*/ 1507806 h 4996562"/>
                    <a:gd name="connsiteX175" fmla="*/ 510767 w 1531414"/>
                    <a:gd name="connsiteY175" fmla="*/ 1581454 h 4996562"/>
                    <a:gd name="connsiteX176" fmla="*/ 489923 w 1531414"/>
                    <a:gd name="connsiteY176" fmla="*/ 1562694 h 4996562"/>
                    <a:gd name="connsiteX177" fmla="*/ 510767 w 1531414"/>
                    <a:gd name="connsiteY177" fmla="*/ 1627310 h 4996562"/>
                    <a:gd name="connsiteX178" fmla="*/ 580246 w 1531414"/>
                    <a:gd name="connsiteY178" fmla="*/ 1687756 h 4996562"/>
                    <a:gd name="connsiteX179" fmla="*/ 586499 w 1531414"/>
                    <a:gd name="connsiteY179" fmla="*/ 1684283 h 4996562"/>
                    <a:gd name="connsiteX180" fmla="*/ 591363 w 1531414"/>
                    <a:gd name="connsiteY180" fmla="*/ 1747509 h 4996562"/>
                    <a:gd name="connsiteX181" fmla="*/ 605259 w 1531414"/>
                    <a:gd name="connsiteY181" fmla="*/ 1778774 h 4996562"/>
                    <a:gd name="connsiteX182" fmla="*/ 644862 w 1531414"/>
                    <a:gd name="connsiteY182" fmla="*/ 1778079 h 4996562"/>
                    <a:gd name="connsiteX183" fmla="*/ 643472 w 1531414"/>
                    <a:gd name="connsiteY183" fmla="*/ 1780164 h 4996562"/>
                    <a:gd name="connsiteX184" fmla="*/ 642777 w 1531414"/>
                    <a:gd name="connsiteY184" fmla="*/ 1780164 h 4996562"/>
                    <a:gd name="connsiteX185" fmla="*/ 583720 w 1531414"/>
                    <a:gd name="connsiteY185" fmla="*/ 1828799 h 4996562"/>
                    <a:gd name="connsiteX186" fmla="*/ 463521 w 1531414"/>
                    <a:gd name="connsiteY186" fmla="*/ 2006665 h 4996562"/>
                    <a:gd name="connsiteX187" fmla="*/ 160593 w 1531414"/>
                    <a:gd name="connsiteY187" fmla="*/ 1726665 h 4996562"/>
                    <a:gd name="connsiteX188" fmla="*/ 148086 w 1531414"/>
                    <a:gd name="connsiteY188" fmla="*/ 1683588 h 4996562"/>
                    <a:gd name="connsiteX0" fmla="*/ 1389759 w 1520379"/>
                    <a:gd name="connsiteY0" fmla="*/ 1797533 h 4996562"/>
                    <a:gd name="connsiteX1" fmla="*/ 1520379 w 1520379"/>
                    <a:gd name="connsiteY1" fmla="*/ 1843390 h 4996562"/>
                    <a:gd name="connsiteX2" fmla="*/ 1472439 w 1520379"/>
                    <a:gd name="connsiteY2" fmla="*/ 1805871 h 4996562"/>
                    <a:gd name="connsiteX3" fmla="*/ 1349461 w 1520379"/>
                    <a:gd name="connsiteY3" fmla="*/ 1738476 h 4996562"/>
                    <a:gd name="connsiteX4" fmla="*/ 1320975 w 1520379"/>
                    <a:gd name="connsiteY4" fmla="*/ 1720412 h 4996562"/>
                    <a:gd name="connsiteX5" fmla="*/ 1325143 w 1520379"/>
                    <a:gd name="connsiteY5" fmla="*/ 1703737 h 4996562"/>
                    <a:gd name="connsiteX6" fmla="*/ 1366831 w 1520379"/>
                    <a:gd name="connsiteY6" fmla="*/ 1694704 h 4996562"/>
                    <a:gd name="connsiteX7" fmla="*/ 1392538 w 1520379"/>
                    <a:gd name="connsiteY7" fmla="*/ 1682893 h 4996562"/>
                    <a:gd name="connsiteX8" fmla="*/ 1364052 w 1520379"/>
                    <a:gd name="connsiteY8" fmla="*/ 1675945 h 4996562"/>
                    <a:gd name="connsiteX9" fmla="*/ 1332091 w 1520379"/>
                    <a:gd name="connsiteY9" fmla="*/ 1678029 h 4996562"/>
                    <a:gd name="connsiteX10" fmla="*/ 1176458 w 1520379"/>
                    <a:gd name="connsiteY10" fmla="*/ 1694010 h 4996562"/>
                    <a:gd name="connsiteX11" fmla="*/ 1109758 w 1520379"/>
                    <a:gd name="connsiteY11" fmla="*/ 1694010 h 4996562"/>
                    <a:gd name="connsiteX12" fmla="*/ 973579 w 1520379"/>
                    <a:gd name="connsiteY12" fmla="*/ 1656491 h 4996562"/>
                    <a:gd name="connsiteX13" fmla="*/ 867276 w 1520379"/>
                    <a:gd name="connsiteY13" fmla="*/ 1625225 h 4996562"/>
                    <a:gd name="connsiteX14" fmla="*/ 857549 w 1520379"/>
                    <a:gd name="connsiteY14" fmla="*/ 1614109 h 4996562"/>
                    <a:gd name="connsiteX15" fmla="*/ 700526 w 1520379"/>
                    <a:gd name="connsiteY15" fmla="*/ 1295895 h 4996562"/>
                    <a:gd name="connsiteX16" fmla="*/ 709559 w 1520379"/>
                    <a:gd name="connsiteY16" fmla="*/ 1258376 h 4996562"/>
                    <a:gd name="connsiteX17" fmla="*/ 754720 w 1520379"/>
                    <a:gd name="connsiteY17" fmla="*/ 1179170 h 4996562"/>
                    <a:gd name="connsiteX18" fmla="*/ 715812 w 1520379"/>
                    <a:gd name="connsiteY18" fmla="*/ 1115249 h 4996562"/>
                    <a:gd name="connsiteX19" fmla="*/ 614373 w 1520379"/>
                    <a:gd name="connsiteY19" fmla="*/ 1079120 h 4996562"/>
                    <a:gd name="connsiteX20" fmla="*/ 514323 w 1520379"/>
                    <a:gd name="connsiteY20" fmla="*/ 1015199 h 4996562"/>
                    <a:gd name="connsiteX21" fmla="*/ 513628 w 1520379"/>
                    <a:gd name="connsiteY21" fmla="*/ 1012420 h 4996562"/>
                    <a:gd name="connsiteX22" fmla="*/ 439285 w 1520379"/>
                    <a:gd name="connsiteY22" fmla="*/ 879020 h 4996562"/>
                    <a:gd name="connsiteX23" fmla="*/ 367027 w 1520379"/>
                    <a:gd name="connsiteY23" fmla="*/ 843586 h 4996562"/>
                    <a:gd name="connsiteX24" fmla="*/ 362858 w 1520379"/>
                    <a:gd name="connsiteY24" fmla="*/ 843586 h 4996562"/>
                    <a:gd name="connsiteX25" fmla="*/ 360774 w 1520379"/>
                    <a:gd name="connsiteY25" fmla="*/ 842891 h 4996562"/>
                    <a:gd name="connsiteX26" fmla="*/ 356605 w 1520379"/>
                    <a:gd name="connsiteY26" fmla="*/ 831080 h 4996562"/>
                    <a:gd name="connsiteX27" fmla="*/ 393429 w 1520379"/>
                    <a:gd name="connsiteY27" fmla="*/ 685174 h 4996562"/>
                    <a:gd name="connsiteX28" fmla="*/ 419136 w 1520379"/>
                    <a:gd name="connsiteY28" fmla="*/ 676836 h 4996562"/>
                    <a:gd name="connsiteX29" fmla="*/ 508764 w 1520379"/>
                    <a:gd name="connsiteY29" fmla="*/ 675447 h 4996562"/>
                    <a:gd name="connsiteX30" fmla="*/ 612288 w 1520379"/>
                    <a:gd name="connsiteY30" fmla="*/ 530930 h 4996562"/>
                    <a:gd name="connsiteX31" fmla="*/ 635216 w 1520379"/>
                    <a:gd name="connsiteY31" fmla="*/ 455198 h 4996562"/>
                    <a:gd name="connsiteX32" fmla="*/ 661618 w 1520379"/>
                    <a:gd name="connsiteY32" fmla="*/ 490633 h 4996562"/>
                    <a:gd name="connsiteX33" fmla="*/ 663703 w 1520379"/>
                    <a:gd name="connsiteY33" fmla="*/ 427407 h 4996562"/>
                    <a:gd name="connsiteX34" fmla="*/ 676209 w 1520379"/>
                    <a:gd name="connsiteY34" fmla="*/ 394057 h 4996562"/>
                    <a:gd name="connsiteX35" fmla="*/ 574769 w 1520379"/>
                    <a:gd name="connsiteY35" fmla="*/ 91128 h 4996562"/>
                    <a:gd name="connsiteX36" fmla="*/ 512238 w 1520379"/>
                    <a:gd name="connsiteY36" fmla="*/ 48051 h 4996562"/>
                    <a:gd name="connsiteX37" fmla="*/ 447623 w 1520379"/>
                    <a:gd name="connsiteY37" fmla="*/ 22344 h 4996562"/>
                    <a:gd name="connsiteX38" fmla="*/ 312139 w 1520379"/>
                    <a:gd name="connsiteY38" fmla="*/ 2890 h 4996562"/>
                    <a:gd name="connsiteX39" fmla="*/ 173180 w 1520379"/>
                    <a:gd name="connsiteY39" fmla="*/ 50830 h 4996562"/>
                    <a:gd name="connsiteX40" fmla="*/ 4342 w 1520379"/>
                    <a:gd name="connsiteY40" fmla="*/ 269026 h 4996562"/>
                    <a:gd name="connsiteX41" fmla="*/ 52287 w 1520379"/>
                    <a:gd name="connsiteY41" fmla="*/ 396836 h 4996562"/>
                    <a:gd name="connsiteX42" fmla="*/ 66183 w 1520379"/>
                    <a:gd name="connsiteY42" fmla="*/ 416290 h 4996562"/>
                    <a:gd name="connsiteX43" fmla="*/ 55761 w 1520379"/>
                    <a:gd name="connsiteY43" fmla="*/ 426017 h 4996562"/>
                    <a:gd name="connsiteX44" fmla="*/ 39781 w 1520379"/>
                    <a:gd name="connsiteY44" fmla="*/ 460062 h 4996562"/>
                    <a:gd name="connsiteX45" fmla="*/ 65488 w 1520379"/>
                    <a:gd name="connsiteY45" fmla="*/ 487853 h 4996562"/>
                    <a:gd name="connsiteX46" fmla="*/ 93280 w 1520379"/>
                    <a:gd name="connsiteY46" fmla="*/ 489243 h 4996562"/>
                    <a:gd name="connsiteX47" fmla="*/ 72436 w 1520379"/>
                    <a:gd name="connsiteY47" fmla="*/ 560806 h 4996562"/>
                    <a:gd name="connsiteX48" fmla="*/ 73131 w 1520379"/>
                    <a:gd name="connsiteY48" fmla="*/ 581650 h 4996562"/>
                    <a:gd name="connsiteX49" fmla="*/ 56456 w 1520379"/>
                    <a:gd name="connsiteY49" fmla="*/ 594156 h 4996562"/>
                    <a:gd name="connsiteX50" fmla="*/ 41170 w 1520379"/>
                    <a:gd name="connsiteY50" fmla="*/ 578871 h 4996562"/>
                    <a:gd name="connsiteX51" fmla="*/ 46034 w 1520379"/>
                    <a:gd name="connsiteY51" fmla="*/ 568449 h 4996562"/>
                    <a:gd name="connsiteX52" fmla="*/ 55761 w 1520379"/>
                    <a:gd name="connsiteY52" fmla="*/ 572618 h 4996562"/>
                    <a:gd name="connsiteX53" fmla="*/ 62709 w 1520379"/>
                    <a:gd name="connsiteY53" fmla="*/ 577481 h 4996562"/>
                    <a:gd name="connsiteX54" fmla="*/ 67572 w 1520379"/>
                    <a:gd name="connsiteY54" fmla="*/ 562891 h 4996562"/>
                    <a:gd name="connsiteX55" fmla="*/ 43255 w 1520379"/>
                    <a:gd name="connsiteY55" fmla="*/ 555943 h 4996562"/>
                    <a:gd name="connsiteX56" fmla="*/ 30748 w 1520379"/>
                    <a:gd name="connsiteY56" fmla="*/ 591377 h 4996562"/>
                    <a:gd name="connsiteX57" fmla="*/ 65488 w 1520379"/>
                    <a:gd name="connsiteY57" fmla="*/ 609442 h 4996562"/>
                    <a:gd name="connsiteX58" fmla="*/ 81468 w 1520379"/>
                    <a:gd name="connsiteY58" fmla="*/ 602494 h 4996562"/>
                    <a:gd name="connsiteX59" fmla="*/ 118987 w 1520379"/>
                    <a:gd name="connsiteY59" fmla="*/ 657382 h 4996562"/>
                    <a:gd name="connsiteX60" fmla="*/ 98838 w 1520379"/>
                    <a:gd name="connsiteY60" fmla="*/ 693511 h 4996562"/>
                    <a:gd name="connsiteX61" fmla="*/ 73825 w 1520379"/>
                    <a:gd name="connsiteY61" fmla="*/ 682395 h 4996562"/>
                    <a:gd name="connsiteX62" fmla="*/ 71046 w 1520379"/>
                    <a:gd name="connsiteY62" fmla="*/ 662941 h 4996562"/>
                    <a:gd name="connsiteX63" fmla="*/ 86332 w 1520379"/>
                    <a:gd name="connsiteY63" fmla="*/ 660856 h 4996562"/>
                    <a:gd name="connsiteX64" fmla="*/ 84942 w 1520379"/>
                    <a:gd name="connsiteY64" fmla="*/ 681005 h 4996562"/>
                    <a:gd name="connsiteX65" fmla="*/ 105786 w 1520379"/>
                    <a:gd name="connsiteY65" fmla="*/ 665720 h 4996562"/>
                    <a:gd name="connsiteX66" fmla="*/ 93974 w 1520379"/>
                    <a:gd name="connsiteY66" fmla="*/ 645571 h 4996562"/>
                    <a:gd name="connsiteX67" fmla="*/ 53677 w 1520379"/>
                    <a:gd name="connsiteY67" fmla="*/ 648350 h 4996562"/>
                    <a:gd name="connsiteX68" fmla="*/ 39086 w 1520379"/>
                    <a:gd name="connsiteY68" fmla="*/ 685869 h 4996562"/>
                    <a:gd name="connsiteX69" fmla="*/ 96754 w 1520379"/>
                    <a:gd name="connsiteY69" fmla="*/ 728946 h 4996562"/>
                    <a:gd name="connsiteX70" fmla="*/ 150252 w 1520379"/>
                    <a:gd name="connsiteY70" fmla="*/ 689343 h 4996562"/>
                    <a:gd name="connsiteX71" fmla="*/ 200972 w 1520379"/>
                    <a:gd name="connsiteY71" fmla="*/ 721998 h 4996562"/>
                    <a:gd name="connsiteX72" fmla="*/ 255861 w 1520379"/>
                    <a:gd name="connsiteY72" fmla="*/ 702544 h 4996562"/>
                    <a:gd name="connsiteX73" fmla="*/ 172486 w 1520379"/>
                    <a:gd name="connsiteY73" fmla="*/ 904033 h 4996562"/>
                    <a:gd name="connsiteX74" fmla="*/ 172486 w 1520379"/>
                    <a:gd name="connsiteY74" fmla="*/ 904033 h 4996562"/>
                    <a:gd name="connsiteX75" fmla="*/ 153032 w 1520379"/>
                    <a:gd name="connsiteY75" fmla="*/ 935298 h 4996562"/>
                    <a:gd name="connsiteX76" fmla="*/ 110649 w 1520379"/>
                    <a:gd name="connsiteY76" fmla="*/ 1067309 h 4996562"/>
                    <a:gd name="connsiteX77" fmla="*/ 103007 w 1520379"/>
                    <a:gd name="connsiteY77" fmla="*/ 1161800 h 4996562"/>
                    <a:gd name="connsiteX78" fmla="*/ 66183 w 1520379"/>
                    <a:gd name="connsiteY78" fmla="*/ 1406366 h 4996562"/>
                    <a:gd name="connsiteX79" fmla="*/ 872 w 1520379"/>
                    <a:gd name="connsiteY79" fmla="*/ 1740561 h 4996562"/>
                    <a:gd name="connsiteX80" fmla="*/ 24495 w 1520379"/>
                    <a:gd name="connsiteY80" fmla="*/ 1797533 h 4996562"/>
                    <a:gd name="connsiteX81" fmla="*/ 426084 w 1520379"/>
                    <a:gd name="connsiteY81" fmla="*/ 2068502 h 4996562"/>
                    <a:gd name="connsiteX82" fmla="*/ 228069 w 1520379"/>
                    <a:gd name="connsiteY82" fmla="*/ 2520810 h 4996562"/>
                    <a:gd name="connsiteX83" fmla="*/ 232932 w 1520379"/>
                    <a:gd name="connsiteY83" fmla="*/ 2547212 h 4996562"/>
                    <a:gd name="connsiteX84" fmla="*/ 485836 w 1520379"/>
                    <a:gd name="connsiteY84" fmla="*/ 2581952 h 4996562"/>
                    <a:gd name="connsiteX85" fmla="*/ 558789 w 1520379"/>
                    <a:gd name="connsiteY85" fmla="*/ 2591679 h 4996562"/>
                    <a:gd name="connsiteX86" fmla="*/ 558094 w 1520379"/>
                    <a:gd name="connsiteY86" fmla="*/ 2595153 h 4996562"/>
                    <a:gd name="connsiteX87" fmla="*/ 606730 w 1520379"/>
                    <a:gd name="connsiteY87" fmla="*/ 2874459 h 4996562"/>
                    <a:gd name="connsiteX88" fmla="*/ 624794 w 1520379"/>
                    <a:gd name="connsiteY88" fmla="*/ 3132921 h 4996562"/>
                    <a:gd name="connsiteX89" fmla="*/ 578243 w 1520379"/>
                    <a:gd name="connsiteY89" fmla="*/ 3296891 h 4996562"/>
                    <a:gd name="connsiteX90" fmla="*/ 419136 w 1520379"/>
                    <a:gd name="connsiteY90" fmla="*/ 3890242 h 4996562"/>
                    <a:gd name="connsiteX91" fmla="*/ 203056 w 1520379"/>
                    <a:gd name="connsiteY91" fmla="*/ 4616993 h 4996562"/>
                    <a:gd name="connsiteX92" fmla="*/ 179434 w 1520379"/>
                    <a:gd name="connsiteY92" fmla="*/ 4642700 h 4996562"/>
                    <a:gd name="connsiteX93" fmla="*/ 118987 w 1520379"/>
                    <a:gd name="connsiteY93" fmla="*/ 4728159 h 4996562"/>
                    <a:gd name="connsiteX94" fmla="*/ 80079 w 1520379"/>
                    <a:gd name="connsiteY94" fmla="*/ 4820567 h 4996562"/>
                    <a:gd name="connsiteX95" fmla="*/ 58540 w 1520379"/>
                    <a:gd name="connsiteY95" fmla="*/ 4867813 h 4996562"/>
                    <a:gd name="connsiteX96" fmla="*/ 68962 w 1520379"/>
                    <a:gd name="connsiteY96" fmla="*/ 4901162 h 4996562"/>
                    <a:gd name="connsiteX97" fmla="*/ 216952 w 1520379"/>
                    <a:gd name="connsiteY97" fmla="*/ 4994264 h 4996562"/>
                    <a:gd name="connsiteX98" fmla="*/ 209310 w 1520379"/>
                    <a:gd name="connsiteY98" fmla="*/ 4943545 h 4996562"/>
                    <a:gd name="connsiteX99" fmla="*/ 196109 w 1520379"/>
                    <a:gd name="connsiteY99" fmla="*/ 4900467 h 4996562"/>
                    <a:gd name="connsiteX100" fmla="*/ 219731 w 1520379"/>
                    <a:gd name="connsiteY100" fmla="*/ 4806671 h 4996562"/>
                    <a:gd name="connsiteX101" fmla="*/ 373280 w 1520379"/>
                    <a:gd name="connsiteY101" fmla="*/ 4399524 h 4996562"/>
                    <a:gd name="connsiteX102" fmla="*/ 550452 w 1520379"/>
                    <a:gd name="connsiteY102" fmla="*/ 3931235 h 4996562"/>
                    <a:gd name="connsiteX103" fmla="*/ 551147 w 1520379"/>
                    <a:gd name="connsiteY103" fmla="*/ 3979175 h 4996562"/>
                    <a:gd name="connsiteX104" fmla="*/ 562958 w 1520379"/>
                    <a:gd name="connsiteY104" fmla="*/ 4485678 h 4996562"/>
                    <a:gd name="connsiteX105" fmla="*/ 528913 w 1520379"/>
                    <a:gd name="connsiteY105" fmla="*/ 4602403 h 4996562"/>
                    <a:gd name="connsiteX106" fmla="*/ 524050 w 1520379"/>
                    <a:gd name="connsiteY106" fmla="*/ 4661460 h 4996562"/>
                    <a:gd name="connsiteX107" fmla="*/ 547673 w 1520379"/>
                    <a:gd name="connsiteY107" fmla="*/ 4791386 h 4996562"/>
                    <a:gd name="connsiteX108" fmla="*/ 615067 w 1520379"/>
                    <a:gd name="connsiteY108" fmla="*/ 4859475 h 4996562"/>
                    <a:gd name="connsiteX109" fmla="*/ 763752 w 1520379"/>
                    <a:gd name="connsiteY109" fmla="*/ 4860170 h 4996562"/>
                    <a:gd name="connsiteX110" fmla="*/ 766532 w 1520379"/>
                    <a:gd name="connsiteY110" fmla="*/ 4857391 h 4996562"/>
                    <a:gd name="connsiteX111" fmla="*/ 731792 w 1520379"/>
                    <a:gd name="connsiteY111" fmla="*/ 4828209 h 4996562"/>
                    <a:gd name="connsiteX112" fmla="*/ 688715 w 1520379"/>
                    <a:gd name="connsiteY112" fmla="*/ 4797639 h 4996562"/>
                    <a:gd name="connsiteX113" fmla="*/ 631047 w 1520379"/>
                    <a:gd name="connsiteY113" fmla="*/ 4553072 h 4996562"/>
                    <a:gd name="connsiteX114" fmla="*/ 758889 w 1520379"/>
                    <a:gd name="connsiteY114" fmla="*/ 3333020 h 4996562"/>
                    <a:gd name="connsiteX115" fmla="*/ 796408 w 1520379"/>
                    <a:gd name="connsiteY115" fmla="*/ 3225328 h 4996562"/>
                    <a:gd name="connsiteX116" fmla="*/ 876309 w 1520379"/>
                    <a:gd name="connsiteY116" fmla="*/ 2617386 h 4996562"/>
                    <a:gd name="connsiteX117" fmla="*/ 879782 w 1520379"/>
                    <a:gd name="connsiteY117" fmla="*/ 2617386 h 4996562"/>
                    <a:gd name="connsiteX118" fmla="*/ 1093083 w 1520379"/>
                    <a:gd name="connsiteY118" fmla="*/ 2607659 h 4996562"/>
                    <a:gd name="connsiteX119" fmla="*/ 1102810 w 1520379"/>
                    <a:gd name="connsiteY119" fmla="*/ 2590289 h 4996562"/>
                    <a:gd name="connsiteX120" fmla="*/ 1082661 w 1520379"/>
                    <a:gd name="connsiteY120" fmla="*/ 2547907 h 4996562"/>
                    <a:gd name="connsiteX121" fmla="*/ 961768 w 1520379"/>
                    <a:gd name="connsiteY121" fmla="*/ 2181058 h 4996562"/>
                    <a:gd name="connsiteX122" fmla="*/ 883256 w 1520379"/>
                    <a:gd name="connsiteY122" fmla="*/ 1789891 h 4996562"/>
                    <a:gd name="connsiteX123" fmla="*/ 883256 w 1520379"/>
                    <a:gd name="connsiteY123" fmla="*/ 1789891 h 4996562"/>
                    <a:gd name="connsiteX124" fmla="*/ 881867 w 1520379"/>
                    <a:gd name="connsiteY124" fmla="*/ 1755846 h 4996562"/>
                    <a:gd name="connsiteX125" fmla="*/ 883256 w 1520379"/>
                    <a:gd name="connsiteY125" fmla="*/ 1755151 h 4996562"/>
                    <a:gd name="connsiteX126" fmla="*/ 940229 w 1520379"/>
                    <a:gd name="connsiteY126" fmla="*/ 1724580 h 4996562"/>
                    <a:gd name="connsiteX127" fmla="*/ 943703 w 1520379"/>
                    <a:gd name="connsiteY127" fmla="*/ 1720412 h 4996562"/>
                    <a:gd name="connsiteX128" fmla="*/ 943703 w 1520379"/>
                    <a:gd name="connsiteY128" fmla="*/ 1720412 h 4996562"/>
                    <a:gd name="connsiteX129" fmla="*/ 1092388 w 1520379"/>
                    <a:gd name="connsiteY129" fmla="*/ 1745424 h 4996562"/>
                    <a:gd name="connsiteX130" fmla="*/ 1163952 w 1520379"/>
                    <a:gd name="connsiteY130" fmla="*/ 1759320 h 4996562"/>
                    <a:gd name="connsiteX131" fmla="*/ 1264002 w 1520379"/>
                    <a:gd name="connsiteY131" fmla="*/ 1805871 h 4996562"/>
                    <a:gd name="connsiteX132" fmla="*/ 1325838 w 1520379"/>
                    <a:gd name="connsiteY132" fmla="*/ 1853811 h 4996562"/>
                    <a:gd name="connsiteX133" fmla="*/ 1395317 w 1520379"/>
                    <a:gd name="connsiteY133" fmla="*/ 1894109 h 4996562"/>
                    <a:gd name="connsiteX134" fmla="*/ 1338344 w 1520379"/>
                    <a:gd name="connsiteY134" fmla="*/ 1830883 h 4996562"/>
                    <a:gd name="connsiteX135" fmla="*/ 1457848 w 1520379"/>
                    <a:gd name="connsiteY135" fmla="*/ 1886466 h 4996562"/>
                    <a:gd name="connsiteX136" fmla="*/ 1361272 w 1520379"/>
                    <a:gd name="connsiteY136" fmla="*/ 1813513 h 4996562"/>
                    <a:gd name="connsiteX137" fmla="*/ 1503704 w 1520379"/>
                    <a:gd name="connsiteY137" fmla="*/ 1882298 h 4996562"/>
                    <a:gd name="connsiteX138" fmla="*/ 1389759 w 1520379"/>
                    <a:gd name="connsiteY138" fmla="*/ 1797533 h 4996562"/>
                    <a:gd name="connsiteX139" fmla="*/ 120376 w 1520379"/>
                    <a:gd name="connsiteY139" fmla="*/ 133510 h 4996562"/>
                    <a:gd name="connsiteX140" fmla="*/ 94669 w 1520379"/>
                    <a:gd name="connsiteY140" fmla="*/ 173113 h 4996562"/>
                    <a:gd name="connsiteX141" fmla="*/ 109955 w 1520379"/>
                    <a:gd name="connsiteY141" fmla="*/ 126562 h 4996562"/>
                    <a:gd name="connsiteX142" fmla="*/ 118987 w 1520379"/>
                    <a:gd name="connsiteY142" fmla="*/ 121699 h 4996562"/>
                    <a:gd name="connsiteX143" fmla="*/ 120376 w 1520379"/>
                    <a:gd name="connsiteY143" fmla="*/ 133510 h 4996562"/>
                    <a:gd name="connsiteX144" fmla="*/ 537946 w 1520379"/>
                    <a:gd name="connsiteY144" fmla="*/ 1621057 h 4996562"/>
                    <a:gd name="connsiteX145" fmla="*/ 566432 w 1520379"/>
                    <a:gd name="connsiteY145" fmla="*/ 1663439 h 4996562"/>
                    <a:gd name="connsiteX146" fmla="*/ 519186 w 1520379"/>
                    <a:gd name="connsiteY146" fmla="*/ 1601603 h 4996562"/>
                    <a:gd name="connsiteX147" fmla="*/ 537946 w 1520379"/>
                    <a:gd name="connsiteY147" fmla="*/ 1621057 h 4996562"/>
                    <a:gd name="connsiteX148" fmla="*/ 180128 w 1520379"/>
                    <a:gd name="connsiteY148" fmla="*/ 630980 h 4996562"/>
                    <a:gd name="connsiteX149" fmla="*/ 187771 w 1520379"/>
                    <a:gd name="connsiteY149" fmla="*/ 593462 h 4996562"/>
                    <a:gd name="connsiteX150" fmla="*/ 211394 w 1520379"/>
                    <a:gd name="connsiteY150" fmla="*/ 596241 h 4996562"/>
                    <a:gd name="connsiteX151" fmla="*/ 221816 w 1520379"/>
                    <a:gd name="connsiteY151" fmla="*/ 603189 h 4996562"/>
                    <a:gd name="connsiteX152" fmla="*/ 226679 w 1520379"/>
                    <a:gd name="connsiteY152" fmla="*/ 640707 h 4996562"/>
                    <a:gd name="connsiteX153" fmla="*/ 212784 w 1520379"/>
                    <a:gd name="connsiteY153" fmla="*/ 610831 h 4996562"/>
                    <a:gd name="connsiteX154" fmla="*/ 200972 w 1520379"/>
                    <a:gd name="connsiteY154" fmla="*/ 612221 h 4996562"/>
                    <a:gd name="connsiteX155" fmla="*/ 198193 w 1520379"/>
                    <a:gd name="connsiteY155" fmla="*/ 623338 h 4996562"/>
                    <a:gd name="connsiteX156" fmla="*/ 207225 w 1520379"/>
                    <a:gd name="connsiteY156" fmla="*/ 623338 h 4996562"/>
                    <a:gd name="connsiteX157" fmla="*/ 216257 w 1520379"/>
                    <a:gd name="connsiteY157" fmla="*/ 631675 h 4996562"/>
                    <a:gd name="connsiteX158" fmla="*/ 202362 w 1520379"/>
                    <a:gd name="connsiteY158" fmla="*/ 646960 h 4996562"/>
                    <a:gd name="connsiteX159" fmla="*/ 180128 w 1520379"/>
                    <a:gd name="connsiteY159" fmla="*/ 630980 h 4996562"/>
                    <a:gd name="connsiteX160" fmla="*/ 237101 w 1520379"/>
                    <a:gd name="connsiteY160" fmla="*/ 658077 h 4996562"/>
                    <a:gd name="connsiteX161" fmla="*/ 194024 w 1520379"/>
                    <a:gd name="connsiteY161" fmla="*/ 667804 h 4996562"/>
                    <a:gd name="connsiteX162" fmla="*/ 237101 w 1520379"/>
                    <a:gd name="connsiteY162" fmla="*/ 658077 h 4996562"/>
                    <a:gd name="connsiteX163" fmla="*/ 186382 w 1520379"/>
                    <a:gd name="connsiteY163" fmla="*/ 692817 h 4996562"/>
                    <a:gd name="connsiteX164" fmla="*/ 221816 w 1520379"/>
                    <a:gd name="connsiteY164" fmla="*/ 691427 h 4996562"/>
                    <a:gd name="connsiteX165" fmla="*/ 246133 w 1520379"/>
                    <a:gd name="connsiteY165" fmla="*/ 665025 h 4996562"/>
                    <a:gd name="connsiteX166" fmla="*/ 246828 w 1520379"/>
                    <a:gd name="connsiteY166" fmla="*/ 654603 h 4996562"/>
                    <a:gd name="connsiteX167" fmla="*/ 271841 w 1520379"/>
                    <a:gd name="connsiteY167" fmla="*/ 636539 h 4996562"/>
                    <a:gd name="connsiteX168" fmla="*/ 271146 w 1520379"/>
                    <a:gd name="connsiteY168" fmla="*/ 658772 h 4996562"/>
                    <a:gd name="connsiteX169" fmla="*/ 186382 w 1520379"/>
                    <a:gd name="connsiteY169" fmla="*/ 692817 h 4996562"/>
                    <a:gd name="connsiteX170" fmla="*/ 137051 w 1520379"/>
                    <a:gd name="connsiteY170" fmla="*/ 1683588 h 4996562"/>
                    <a:gd name="connsiteX171" fmla="*/ 255166 w 1520379"/>
                    <a:gd name="connsiteY171" fmla="*/ 1327855 h 4996562"/>
                    <a:gd name="connsiteX172" fmla="*/ 255166 w 1520379"/>
                    <a:gd name="connsiteY172" fmla="*/ 1327855 h 4996562"/>
                    <a:gd name="connsiteX173" fmla="*/ 269062 w 1520379"/>
                    <a:gd name="connsiteY173" fmla="*/ 1344530 h 4996562"/>
                    <a:gd name="connsiteX174" fmla="*/ 427474 w 1520379"/>
                    <a:gd name="connsiteY174" fmla="*/ 1507806 h 4996562"/>
                    <a:gd name="connsiteX175" fmla="*/ 499732 w 1520379"/>
                    <a:gd name="connsiteY175" fmla="*/ 1581454 h 4996562"/>
                    <a:gd name="connsiteX176" fmla="*/ 478888 w 1520379"/>
                    <a:gd name="connsiteY176" fmla="*/ 1562694 h 4996562"/>
                    <a:gd name="connsiteX177" fmla="*/ 499732 w 1520379"/>
                    <a:gd name="connsiteY177" fmla="*/ 1627310 h 4996562"/>
                    <a:gd name="connsiteX178" fmla="*/ 569211 w 1520379"/>
                    <a:gd name="connsiteY178" fmla="*/ 1687756 h 4996562"/>
                    <a:gd name="connsiteX179" fmla="*/ 575464 w 1520379"/>
                    <a:gd name="connsiteY179" fmla="*/ 1684283 h 4996562"/>
                    <a:gd name="connsiteX180" fmla="*/ 580328 w 1520379"/>
                    <a:gd name="connsiteY180" fmla="*/ 1747509 h 4996562"/>
                    <a:gd name="connsiteX181" fmla="*/ 594224 w 1520379"/>
                    <a:gd name="connsiteY181" fmla="*/ 1778774 h 4996562"/>
                    <a:gd name="connsiteX182" fmla="*/ 633827 w 1520379"/>
                    <a:gd name="connsiteY182" fmla="*/ 1778079 h 4996562"/>
                    <a:gd name="connsiteX183" fmla="*/ 632437 w 1520379"/>
                    <a:gd name="connsiteY183" fmla="*/ 1780164 h 4996562"/>
                    <a:gd name="connsiteX184" fmla="*/ 631742 w 1520379"/>
                    <a:gd name="connsiteY184" fmla="*/ 1780164 h 4996562"/>
                    <a:gd name="connsiteX185" fmla="*/ 572685 w 1520379"/>
                    <a:gd name="connsiteY185" fmla="*/ 1828799 h 4996562"/>
                    <a:gd name="connsiteX186" fmla="*/ 452486 w 1520379"/>
                    <a:gd name="connsiteY186" fmla="*/ 2006665 h 4996562"/>
                    <a:gd name="connsiteX187" fmla="*/ 149558 w 1520379"/>
                    <a:gd name="connsiteY187" fmla="*/ 1726665 h 4996562"/>
                    <a:gd name="connsiteX188" fmla="*/ 137051 w 1520379"/>
                    <a:gd name="connsiteY188" fmla="*/ 1683588 h 4996562"/>
                    <a:gd name="connsiteX0" fmla="*/ 1389759 w 1520379"/>
                    <a:gd name="connsiteY0" fmla="*/ 1797533 h 4996562"/>
                    <a:gd name="connsiteX1" fmla="*/ 1520379 w 1520379"/>
                    <a:gd name="connsiteY1" fmla="*/ 1843390 h 4996562"/>
                    <a:gd name="connsiteX2" fmla="*/ 1472439 w 1520379"/>
                    <a:gd name="connsiteY2" fmla="*/ 1805871 h 4996562"/>
                    <a:gd name="connsiteX3" fmla="*/ 1349461 w 1520379"/>
                    <a:gd name="connsiteY3" fmla="*/ 1738476 h 4996562"/>
                    <a:gd name="connsiteX4" fmla="*/ 1320975 w 1520379"/>
                    <a:gd name="connsiteY4" fmla="*/ 1720412 h 4996562"/>
                    <a:gd name="connsiteX5" fmla="*/ 1325143 w 1520379"/>
                    <a:gd name="connsiteY5" fmla="*/ 1703737 h 4996562"/>
                    <a:gd name="connsiteX6" fmla="*/ 1366831 w 1520379"/>
                    <a:gd name="connsiteY6" fmla="*/ 1694704 h 4996562"/>
                    <a:gd name="connsiteX7" fmla="*/ 1392538 w 1520379"/>
                    <a:gd name="connsiteY7" fmla="*/ 1682893 h 4996562"/>
                    <a:gd name="connsiteX8" fmla="*/ 1364052 w 1520379"/>
                    <a:gd name="connsiteY8" fmla="*/ 1675945 h 4996562"/>
                    <a:gd name="connsiteX9" fmla="*/ 1332091 w 1520379"/>
                    <a:gd name="connsiteY9" fmla="*/ 1678029 h 4996562"/>
                    <a:gd name="connsiteX10" fmla="*/ 1176458 w 1520379"/>
                    <a:gd name="connsiteY10" fmla="*/ 1694010 h 4996562"/>
                    <a:gd name="connsiteX11" fmla="*/ 1109758 w 1520379"/>
                    <a:gd name="connsiteY11" fmla="*/ 1694010 h 4996562"/>
                    <a:gd name="connsiteX12" fmla="*/ 973579 w 1520379"/>
                    <a:gd name="connsiteY12" fmla="*/ 1656491 h 4996562"/>
                    <a:gd name="connsiteX13" fmla="*/ 867276 w 1520379"/>
                    <a:gd name="connsiteY13" fmla="*/ 1625225 h 4996562"/>
                    <a:gd name="connsiteX14" fmla="*/ 857549 w 1520379"/>
                    <a:gd name="connsiteY14" fmla="*/ 1614109 h 4996562"/>
                    <a:gd name="connsiteX15" fmla="*/ 700526 w 1520379"/>
                    <a:gd name="connsiteY15" fmla="*/ 1295895 h 4996562"/>
                    <a:gd name="connsiteX16" fmla="*/ 709559 w 1520379"/>
                    <a:gd name="connsiteY16" fmla="*/ 1258376 h 4996562"/>
                    <a:gd name="connsiteX17" fmla="*/ 754720 w 1520379"/>
                    <a:gd name="connsiteY17" fmla="*/ 1179170 h 4996562"/>
                    <a:gd name="connsiteX18" fmla="*/ 715812 w 1520379"/>
                    <a:gd name="connsiteY18" fmla="*/ 1115249 h 4996562"/>
                    <a:gd name="connsiteX19" fmla="*/ 614373 w 1520379"/>
                    <a:gd name="connsiteY19" fmla="*/ 1079120 h 4996562"/>
                    <a:gd name="connsiteX20" fmla="*/ 514323 w 1520379"/>
                    <a:gd name="connsiteY20" fmla="*/ 1015199 h 4996562"/>
                    <a:gd name="connsiteX21" fmla="*/ 513628 w 1520379"/>
                    <a:gd name="connsiteY21" fmla="*/ 1012420 h 4996562"/>
                    <a:gd name="connsiteX22" fmla="*/ 439285 w 1520379"/>
                    <a:gd name="connsiteY22" fmla="*/ 879020 h 4996562"/>
                    <a:gd name="connsiteX23" fmla="*/ 367027 w 1520379"/>
                    <a:gd name="connsiteY23" fmla="*/ 843586 h 4996562"/>
                    <a:gd name="connsiteX24" fmla="*/ 362858 w 1520379"/>
                    <a:gd name="connsiteY24" fmla="*/ 843586 h 4996562"/>
                    <a:gd name="connsiteX25" fmla="*/ 360774 w 1520379"/>
                    <a:gd name="connsiteY25" fmla="*/ 842891 h 4996562"/>
                    <a:gd name="connsiteX26" fmla="*/ 356605 w 1520379"/>
                    <a:gd name="connsiteY26" fmla="*/ 831080 h 4996562"/>
                    <a:gd name="connsiteX27" fmla="*/ 393429 w 1520379"/>
                    <a:gd name="connsiteY27" fmla="*/ 685174 h 4996562"/>
                    <a:gd name="connsiteX28" fmla="*/ 419136 w 1520379"/>
                    <a:gd name="connsiteY28" fmla="*/ 676836 h 4996562"/>
                    <a:gd name="connsiteX29" fmla="*/ 508764 w 1520379"/>
                    <a:gd name="connsiteY29" fmla="*/ 675447 h 4996562"/>
                    <a:gd name="connsiteX30" fmla="*/ 612288 w 1520379"/>
                    <a:gd name="connsiteY30" fmla="*/ 530930 h 4996562"/>
                    <a:gd name="connsiteX31" fmla="*/ 635216 w 1520379"/>
                    <a:gd name="connsiteY31" fmla="*/ 455198 h 4996562"/>
                    <a:gd name="connsiteX32" fmla="*/ 661618 w 1520379"/>
                    <a:gd name="connsiteY32" fmla="*/ 490633 h 4996562"/>
                    <a:gd name="connsiteX33" fmla="*/ 663703 w 1520379"/>
                    <a:gd name="connsiteY33" fmla="*/ 427407 h 4996562"/>
                    <a:gd name="connsiteX34" fmla="*/ 676209 w 1520379"/>
                    <a:gd name="connsiteY34" fmla="*/ 394057 h 4996562"/>
                    <a:gd name="connsiteX35" fmla="*/ 574769 w 1520379"/>
                    <a:gd name="connsiteY35" fmla="*/ 91128 h 4996562"/>
                    <a:gd name="connsiteX36" fmla="*/ 512238 w 1520379"/>
                    <a:gd name="connsiteY36" fmla="*/ 48051 h 4996562"/>
                    <a:gd name="connsiteX37" fmla="*/ 447623 w 1520379"/>
                    <a:gd name="connsiteY37" fmla="*/ 22344 h 4996562"/>
                    <a:gd name="connsiteX38" fmla="*/ 312139 w 1520379"/>
                    <a:gd name="connsiteY38" fmla="*/ 2890 h 4996562"/>
                    <a:gd name="connsiteX39" fmla="*/ 173180 w 1520379"/>
                    <a:gd name="connsiteY39" fmla="*/ 50830 h 4996562"/>
                    <a:gd name="connsiteX40" fmla="*/ 4342 w 1520379"/>
                    <a:gd name="connsiteY40" fmla="*/ 269026 h 4996562"/>
                    <a:gd name="connsiteX41" fmla="*/ 52287 w 1520379"/>
                    <a:gd name="connsiteY41" fmla="*/ 396836 h 4996562"/>
                    <a:gd name="connsiteX42" fmla="*/ 66183 w 1520379"/>
                    <a:gd name="connsiteY42" fmla="*/ 416290 h 4996562"/>
                    <a:gd name="connsiteX43" fmla="*/ 55761 w 1520379"/>
                    <a:gd name="connsiteY43" fmla="*/ 426017 h 4996562"/>
                    <a:gd name="connsiteX44" fmla="*/ 39781 w 1520379"/>
                    <a:gd name="connsiteY44" fmla="*/ 460062 h 4996562"/>
                    <a:gd name="connsiteX45" fmla="*/ 65488 w 1520379"/>
                    <a:gd name="connsiteY45" fmla="*/ 487853 h 4996562"/>
                    <a:gd name="connsiteX46" fmla="*/ 93280 w 1520379"/>
                    <a:gd name="connsiteY46" fmla="*/ 489243 h 4996562"/>
                    <a:gd name="connsiteX47" fmla="*/ 72436 w 1520379"/>
                    <a:gd name="connsiteY47" fmla="*/ 560806 h 4996562"/>
                    <a:gd name="connsiteX48" fmla="*/ 73131 w 1520379"/>
                    <a:gd name="connsiteY48" fmla="*/ 581650 h 4996562"/>
                    <a:gd name="connsiteX49" fmla="*/ 56456 w 1520379"/>
                    <a:gd name="connsiteY49" fmla="*/ 594156 h 4996562"/>
                    <a:gd name="connsiteX50" fmla="*/ 41170 w 1520379"/>
                    <a:gd name="connsiteY50" fmla="*/ 578871 h 4996562"/>
                    <a:gd name="connsiteX51" fmla="*/ 46034 w 1520379"/>
                    <a:gd name="connsiteY51" fmla="*/ 568449 h 4996562"/>
                    <a:gd name="connsiteX52" fmla="*/ 55761 w 1520379"/>
                    <a:gd name="connsiteY52" fmla="*/ 572618 h 4996562"/>
                    <a:gd name="connsiteX53" fmla="*/ 62709 w 1520379"/>
                    <a:gd name="connsiteY53" fmla="*/ 577481 h 4996562"/>
                    <a:gd name="connsiteX54" fmla="*/ 67572 w 1520379"/>
                    <a:gd name="connsiteY54" fmla="*/ 562891 h 4996562"/>
                    <a:gd name="connsiteX55" fmla="*/ 43255 w 1520379"/>
                    <a:gd name="connsiteY55" fmla="*/ 555943 h 4996562"/>
                    <a:gd name="connsiteX56" fmla="*/ 30748 w 1520379"/>
                    <a:gd name="connsiteY56" fmla="*/ 591377 h 4996562"/>
                    <a:gd name="connsiteX57" fmla="*/ 65488 w 1520379"/>
                    <a:gd name="connsiteY57" fmla="*/ 609442 h 4996562"/>
                    <a:gd name="connsiteX58" fmla="*/ 81468 w 1520379"/>
                    <a:gd name="connsiteY58" fmla="*/ 602494 h 4996562"/>
                    <a:gd name="connsiteX59" fmla="*/ 118987 w 1520379"/>
                    <a:gd name="connsiteY59" fmla="*/ 657382 h 4996562"/>
                    <a:gd name="connsiteX60" fmla="*/ 98838 w 1520379"/>
                    <a:gd name="connsiteY60" fmla="*/ 693511 h 4996562"/>
                    <a:gd name="connsiteX61" fmla="*/ 73825 w 1520379"/>
                    <a:gd name="connsiteY61" fmla="*/ 682395 h 4996562"/>
                    <a:gd name="connsiteX62" fmla="*/ 71046 w 1520379"/>
                    <a:gd name="connsiteY62" fmla="*/ 662941 h 4996562"/>
                    <a:gd name="connsiteX63" fmla="*/ 86332 w 1520379"/>
                    <a:gd name="connsiteY63" fmla="*/ 660856 h 4996562"/>
                    <a:gd name="connsiteX64" fmla="*/ 84942 w 1520379"/>
                    <a:gd name="connsiteY64" fmla="*/ 681005 h 4996562"/>
                    <a:gd name="connsiteX65" fmla="*/ 105786 w 1520379"/>
                    <a:gd name="connsiteY65" fmla="*/ 665720 h 4996562"/>
                    <a:gd name="connsiteX66" fmla="*/ 93974 w 1520379"/>
                    <a:gd name="connsiteY66" fmla="*/ 645571 h 4996562"/>
                    <a:gd name="connsiteX67" fmla="*/ 53677 w 1520379"/>
                    <a:gd name="connsiteY67" fmla="*/ 648350 h 4996562"/>
                    <a:gd name="connsiteX68" fmla="*/ 39086 w 1520379"/>
                    <a:gd name="connsiteY68" fmla="*/ 685869 h 4996562"/>
                    <a:gd name="connsiteX69" fmla="*/ 96754 w 1520379"/>
                    <a:gd name="connsiteY69" fmla="*/ 728946 h 4996562"/>
                    <a:gd name="connsiteX70" fmla="*/ 150252 w 1520379"/>
                    <a:gd name="connsiteY70" fmla="*/ 689343 h 4996562"/>
                    <a:gd name="connsiteX71" fmla="*/ 200972 w 1520379"/>
                    <a:gd name="connsiteY71" fmla="*/ 721998 h 4996562"/>
                    <a:gd name="connsiteX72" fmla="*/ 255861 w 1520379"/>
                    <a:gd name="connsiteY72" fmla="*/ 702544 h 4996562"/>
                    <a:gd name="connsiteX73" fmla="*/ 172486 w 1520379"/>
                    <a:gd name="connsiteY73" fmla="*/ 904033 h 4996562"/>
                    <a:gd name="connsiteX74" fmla="*/ 172486 w 1520379"/>
                    <a:gd name="connsiteY74" fmla="*/ 904033 h 4996562"/>
                    <a:gd name="connsiteX75" fmla="*/ 153032 w 1520379"/>
                    <a:gd name="connsiteY75" fmla="*/ 935298 h 4996562"/>
                    <a:gd name="connsiteX76" fmla="*/ 110649 w 1520379"/>
                    <a:gd name="connsiteY76" fmla="*/ 1067309 h 4996562"/>
                    <a:gd name="connsiteX77" fmla="*/ 103007 w 1520379"/>
                    <a:gd name="connsiteY77" fmla="*/ 1161800 h 4996562"/>
                    <a:gd name="connsiteX78" fmla="*/ 66183 w 1520379"/>
                    <a:gd name="connsiteY78" fmla="*/ 1406366 h 4996562"/>
                    <a:gd name="connsiteX79" fmla="*/ 872 w 1520379"/>
                    <a:gd name="connsiteY79" fmla="*/ 1740561 h 4996562"/>
                    <a:gd name="connsiteX80" fmla="*/ 24495 w 1520379"/>
                    <a:gd name="connsiteY80" fmla="*/ 1797533 h 4996562"/>
                    <a:gd name="connsiteX81" fmla="*/ 426084 w 1520379"/>
                    <a:gd name="connsiteY81" fmla="*/ 2068502 h 4996562"/>
                    <a:gd name="connsiteX82" fmla="*/ 228069 w 1520379"/>
                    <a:gd name="connsiteY82" fmla="*/ 2520810 h 4996562"/>
                    <a:gd name="connsiteX83" fmla="*/ 232932 w 1520379"/>
                    <a:gd name="connsiteY83" fmla="*/ 2547212 h 4996562"/>
                    <a:gd name="connsiteX84" fmla="*/ 485836 w 1520379"/>
                    <a:gd name="connsiteY84" fmla="*/ 2581952 h 4996562"/>
                    <a:gd name="connsiteX85" fmla="*/ 558789 w 1520379"/>
                    <a:gd name="connsiteY85" fmla="*/ 2591679 h 4996562"/>
                    <a:gd name="connsiteX86" fmla="*/ 558094 w 1520379"/>
                    <a:gd name="connsiteY86" fmla="*/ 2595153 h 4996562"/>
                    <a:gd name="connsiteX87" fmla="*/ 606730 w 1520379"/>
                    <a:gd name="connsiteY87" fmla="*/ 2874459 h 4996562"/>
                    <a:gd name="connsiteX88" fmla="*/ 624794 w 1520379"/>
                    <a:gd name="connsiteY88" fmla="*/ 3132921 h 4996562"/>
                    <a:gd name="connsiteX89" fmla="*/ 578243 w 1520379"/>
                    <a:gd name="connsiteY89" fmla="*/ 3296891 h 4996562"/>
                    <a:gd name="connsiteX90" fmla="*/ 419136 w 1520379"/>
                    <a:gd name="connsiteY90" fmla="*/ 3890242 h 4996562"/>
                    <a:gd name="connsiteX91" fmla="*/ 203056 w 1520379"/>
                    <a:gd name="connsiteY91" fmla="*/ 4616993 h 4996562"/>
                    <a:gd name="connsiteX92" fmla="*/ 179434 w 1520379"/>
                    <a:gd name="connsiteY92" fmla="*/ 4642700 h 4996562"/>
                    <a:gd name="connsiteX93" fmla="*/ 118987 w 1520379"/>
                    <a:gd name="connsiteY93" fmla="*/ 4728159 h 4996562"/>
                    <a:gd name="connsiteX94" fmla="*/ 80079 w 1520379"/>
                    <a:gd name="connsiteY94" fmla="*/ 4820567 h 4996562"/>
                    <a:gd name="connsiteX95" fmla="*/ 58540 w 1520379"/>
                    <a:gd name="connsiteY95" fmla="*/ 4867813 h 4996562"/>
                    <a:gd name="connsiteX96" fmla="*/ 68962 w 1520379"/>
                    <a:gd name="connsiteY96" fmla="*/ 4901162 h 4996562"/>
                    <a:gd name="connsiteX97" fmla="*/ 216952 w 1520379"/>
                    <a:gd name="connsiteY97" fmla="*/ 4994264 h 4996562"/>
                    <a:gd name="connsiteX98" fmla="*/ 209310 w 1520379"/>
                    <a:gd name="connsiteY98" fmla="*/ 4943545 h 4996562"/>
                    <a:gd name="connsiteX99" fmla="*/ 196109 w 1520379"/>
                    <a:gd name="connsiteY99" fmla="*/ 4900467 h 4996562"/>
                    <a:gd name="connsiteX100" fmla="*/ 219731 w 1520379"/>
                    <a:gd name="connsiteY100" fmla="*/ 4806671 h 4996562"/>
                    <a:gd name="connsiteX101" fmla="*/ 373280 w 1520379"/>
                    <a:gd name="connsiteY101" fmla="*/ 4399524 h 4996562"/>
                    <a:gd name="connsiteX102" fmla="*/ 550452 w 1520379"/>
                    <a:gd name="connsiteY102" fmla="*/ 3931235 h 4996562"/>
                    <a:gd name="connsiteX103" fmla="*/ 551147 w 1520379"/>
                    <a:gd name="connsiteY103" fmla="*/ 3979175 h 4996562"/>
                    <a:gd name="connsiteX104" fmla="*/ 562958 w 1520379"/>
                    <a:gd name="connsiteY104" fmla="*/ 4485678 h 4996562"/>
                    <a:gd name="connsiteX105" fmla="*/ 528913 w 1520379"/>
                    <a:gd name="connsiteY105" fmla="*/ 4602403 h 4996562"/>
                    <a:gd name="connsiteX106" fmla="*/ 524050 w 1520379"/>
                    <a:gd name="connsiteY106" fmla="*/ 4661460 h 4996562"/>
                    <a:gd name="connsiteX107" fmla="*/ 547673 w 1520379"/>
                    <a:gd name="connsiteY107" fmla="*/ 4791386 h 4996562"/>
                    <a:gd name="connsiteX108" fmla="*/ 615067 w 1520379"/>
                    <a:gd name="connsiteY108" fmla="*/ 4859475 h 4996562"/>
                    <a:gd name="connsiteX109" fmla="*/ 763752 w 1520379"/>
                    <a:gd name="connsiteY109" fmla="*/ 4860170 h 4996562"/>
                    <a:gd name="connsiteX110" fmla="*/ 766532 w 1520379"/>
                    <a:gd name="connsiteY110" fmla="*/ 4857391 h 4996562"/>
                    <a:gd name="connsiteX111" fmla="*/ 731792 w 1520379"/>
                    <a:gd name="connsiteY111" fmla="*/ 4828209 h 4996562"/>
                    <a:gd name="connsiteX112" fmla="*/ 688715 w 1520379"/>
                    <a:gd name="connsiteY112" fmla="*/ 4797639 h 4996562"/>
                    <a:gd name="connsiteX113" fmla="*/ 631047 w 1520379"/>
                    <a:gd name="connsiteY113" fmla="*/ 4553072 h 4996562"/>
                    <a:gd name="connsiteX114" fmla="*/ 758889 w 1520379"/>
                    <a:gd name="connsiteY114" fmla="*/ 3333020 h 4996562"/>
                    <a:gd name="connsiteX115" fmla="*/ 796408 w 1520379"/>
                    <a:gd name="connsiteY115" fmla="*/ 3225328 h 4996562"/>
                    <a:gd name="connsiteX116" fmla="*/ 876309 w 1520379"/>
                    <a:gd name="connsiteY116" fmla="*/ 2617386 h 4996562"/>
                    <a:gd name="connsiteX117" fmla="*/ 879782 w 1520379"/>
                    <a:gd name="connsiteY117" fmla="*/ 2617386 h 4996562"/>
                    <a:gd name="connsiteX118" fmla="*/ 1093083 w 1520379"/>
                    <a:gd name="connsiteY118" fmla="*/ 2607659 h 4996562"/>
                    <a:gd name="connsiteX119" fmla="*/ 1102810 w 1520379"/>
                    <a:gd name="connsiteY119" fmla="*/ 2590289 h 4996562"/>
                    <a:gd name="connsiteX120" fmla="*/ 1082661 w 1520379"/>
                    <a:gd name="connsiteY120" fmla="*/ 2547907 h 4996562"/>
                    <a:gd name="connsiteX121" fmla="*/ 961768 w 1520379"/>
                    <a:gd name="connsiteY121" fmla="*/ 2181058 h 4996562"/>
                    <a:gd name="connsiteX122" fmla="*/ 883256 w 1520379"/>
                    <a:gd name="connsiteY122" fmla="*/ 1789891 h 4996562"/>
                    <a:gd name="connsiteX123" fmla="*/ 883256 w 1520379"/>
                    <a:gd name="connsiteY123" fmla="*/ 1789891 h 4996562"/>
                    <a:gd name="connsiteX124" fmla="*/ 881867 w 1520379"/>
                    <a:gd name="connsiteY124" fmla="*/ 1755846 h 4996562"/>
                    <a:gd name="connsiteX125" fmla="*/ 883256 w 1520379"/>
                    <a:gd name="connsiteY125" fmla="*/ 1755151 h 4996562"/>
                    <a:gd name="connsiteX126" fmla="*/ 940229 w 1520379"/>
                    <a:gd name="connsiteY126" fmla="*/ 1724580 h 4996562"/>
                    <a:gd name="connsiteX127" fmla="*/ 943703 w 1520379"/>
                    <a:gd name="connsiteY127" fmla="*/ 1720412 h 4996562"/>
                    <a:gd name="connsiteX128" fmla="*/ 943703 w 1520379"/>
                    <a:gd name="connsiteY128" fmla="*/ 1720412 h 4996562"/>
                    <a:gd name="connsiteX129" fmla="*/ 1092388 w 1520379"/>
                    <a:gd name="connsiteY129" fmla="*/ 1745424 h 4996562"/>
                    <a:gd name="connsiteX130" fmla="*/ 1163952 w 1520379"/>
                    <a:gd name="connsiteY130" fmla="*/ 1759320 h 4996562"/>
                    <a:gd name="connsiteX131" fmla="*/ 1264002 w 1520379"/>
                    <a:gd name="connsiteY131" fmla="*/ 1805871 h 4996562"/>
                    <a:gd name="connsiteX132" fmla="*/ 1325838 w 1520379"/>
                    <a:gd name="connsiteY132" fmla="*/ 1853811 h 4996562"/>
                    <a:gd name="connsiteX133" fmla="*/ 1395317 w 1520379"/>
                    <a:gd name="connsiteY133" fmla="*/ 1894109 h 4996562"/>
                    <a:gd name="connsiteX134" fmla="*/ 1338344 w 1520379"/>
                    <a:gd name="connsiteY134" fmla="*/ 1830883 h 4996562"/>
                    <a:gd name="connsiteX135" fmla="*/ 1457848 w 1520379"/>
                    <a:gd name="connsiteY135" fmla="*/ 1886466 h 4996562"/>
                    <a:gd name="connsiteX136" fmla="*/ 1361272 w 1520379"/>
                    <a:gd name="connsiteY136" fmla="*/ 1813513 h 4996562"/>
                    <a:gd name="connsiteX137" fmla="*/ 1503704 w 1520379"/>
                    <a:gd name="connsiteY137" fmla="*/ 1882298 h 4996562"/>
                    <a:gd name="connsiteX138" fmla="*/ 1389759 w 1520379"/>
                    <a:gd name="connsiteY138" fmla="*/ 1797533 h 4996562"/>
                    <a:gd name="connsiteX139" fmla="*/ 118987 w 1520379"/>
                    <a:gd name="connsiteY139" fmla="*/ 121699 h 4996562"/>
                    <a:gd name="connsiteX140" fmla="*/ 94669 w 1520379"/>
                    <a:gd name="connsiteY140" fmla="*/ 173113 h 4996562"/>
                    <a:gd name="connsiteX141" fmla="*/ 109955 w 1520379"/>
                    <a:gd name="connsiteY141" fmla="*/ 126562 h 4996562"/>
                    <a:gd name="connsiteX142" fmla="*/ 118987 w 1520379"/>
                    <a:gd name="connsiteY142" fmla="*/ 121699 h 4996562"/>
                    <a:gd name="connsiteX143" fmla="*/ 537946 w 1520379"/>
                    <a:gd name="connsiteY143" fmla="*/ 1621057 h 4996562"/>
                    <a:gd name="connsiteX144" fmla="*/ 566432 w 1520379"/>
                    <a:gd name="connsiteY144" fmla="*/ 1663439 h 4996562"/>
                    <a:gd name="connsiteX145" fmla="*/ 519186 w 1520379"/>
                    <a:gd name="connsiteY145" fmla="*/ 1601603 h 4996562"/>
                    <a:gd name="connsiteX146" fmla="*/ 537946 w 1520379"/>
                    <a:gd name="connsiteY146" fmla="*/ 1621057 h 4996562"/>
                    <a:gd name="connsiteX147" fmla="*/ 180128 w 1520379"/>
                    <a:gd name="connsiteY147" fmla="*/ 630980 h 4996562"/>
                    <a:gd name="connsiteX148" fmla="*/ 187771 w 1520379"/>
                    <a:gd name="connsiteY148" fmla="*/ 593462 h 4996562"/>
                    <a:gd name="connsiteX149" fmla="*/ 211394 w 1520379"/>
                    <a:gd name="connsiteY149" fmla="*/ 596241 h 4996562"/>
                    <a:gd name="connsiteX150" fmla="*/ 221816 w 1520379"/>
                    <a:gd name="connsiteY150" fmla="*/ 603189 h 4996562"/>
                    <a:gd name="connsiteX151" fmla="*/ 226679 w 1520379"/>
                    <a:gd name="connsiteY151" fmla="*/ 640707 h 4996562"/>
                    <a:gd name="connsiteX152" fmla="*/ 212784 w 1520379"/>
                    <a:gd name="connsiteY152" fmla="*/ 610831 h 4996562"/>
                    <a:gd name="connsiteX153" fmla="*/ 200972 w 1520379"/>
                    <a:gd name="connsiteY153" fmla="*/ 612221 h 4996562"/>
                    <a:gd name="connsiteX154" fmla="*/ 198193 w 1520379"/>
                    <a:gd name="connsiteY154" fmla="*/ 623338 h 4996562"/>
                    <a:gd name="connsiteX155" fmla="*/ 207225 w 1520379"/>
                    <a:gd name="connsiteY155" fmla="*/ 623338 h 4996562"/>
                    <a:gd name="connsiteX156" fmla="*/ 216257 w 1520379"/>
                    <a:gd name="connsiteY156" fmla="*/ 631675 h 4996562"/>
                    <a:gd name="connsiteX157" fmla="*/ 202362 w 1520379"/>
                    <a:gd name="connsiteY157" fmla="*/ 646960 h 4996562"/>
                    <a:gd name="connsiteX158" fmla="*/ 180128 w 1520379"/>
                    <a:gd name="connsiteY158" fmla="*/ 630980 h 4996562"/>
                    <a:gd name="connsiteX159" fmla="*/ 237101 w 1520379"/>
                    <a:gd name="connsiteY159" fmla="*/ 658077 h 4996562"/>
                    <a:gd name="connsiteX160" fmla="*/ 194024 w 1520379"/>
                    <a:gd name="connsiteY160" fmla="*/ 667804 h 4996562"/>
                    <a:gd name="connsiteX161" fmla="*/ 237101 w 1520379"/>
                    <a:gd name="connsiteY161" fmla="*/ 658077 h 4996562"/>
                    <a:gd name="connsiteX162" fmla="*/ 186382 w 1520379"/>
                    <a:gd name="connsiteY162" fmla="*/ 692817 h 4996562"/>
                    <a:gd name="connsiteX163" fmla="*/ 221816 w 1520379"/>
                    <a:gd name="connsiteY163" fmla="*/ 691427 h 4996562"/>
                    <a:gd name="connsiteX164" fmla="*/ 246133 w 1520379"/>
                    <a:gd name="connsiteY164" fmla="*/ 665025 h 4996562"/>
                    <a:gd name="connsiteX165" fmla="*/ 246828 w 1520379"/>
                    <a:gd name="connsiteY165" fmla="*/ 654603 h 4996562"/>
                    <a:gd name="connsiteX166" fmla="*/ 271841 w 1520379"/>
                    <a:gd name="connsiteY166" fmla="*/ 636539 h 4996562"/>
                    <a:gd name="connsiteX167" fmla="*/ 271146 w 1520379"/>
                    <a:gd name="connsiteY167" fmla="*/ 658772 h 4996562"/>
                    <a:gd name="connsiteX168" fmla="*/ 186382 w 1520379"/>
                    <a:gd name="connsiteY168" fmla="*/ 692817 h 4996562"/>
                    <a:gd name="connsiteX169" fmla="*/ 137051 w 1520379"/>
                    <a:gd name="connsiteY169" fmla="*/ 1683588 h 4996562"/>
                    <a:gd name="connsiteX170" fmla="*/ 255166 w 1520379"/>
                    <a:gd name="connsiteY170" fmla="*/ 1327855 h 4996562"/>
                    <a:gd name="connsiteX171" fmla="*/ 255166 w 1520379"/>
                    <a:gd name="connsiteY171" fmla="*/ 1327855 h 4996562"/>
                    <a:gd name="connsiteX172" fmla="*/ 269062 w 1520379"/>
                    <a:gd name="connsiteY172" fmla="*/ 1344530 h 4996562"/>
                    <a:gd name="connsiteX173" fmla="*/ 427474 w 1520379"/>
                    <a:gd name="connsiteY173" fmla="*/ 1507806 h 4996562"/>
                    <a:gd name="connsiteX174" fmla="*/ 499732 w 1520379"/>
                    <a:gd name="connsiteY174" fmla="*/ 1581454 h 4996562"/>
                    <a:gd name="connsiteX175" fmla="*/ 478888 w 1520379"/>
                    <a:gd name="connsiteY175" fmla="*/ 1562694 h 4996562"/>
                    <a:gd name="connsiteX176" fmla="*/ 499732 w 1520379"/>
                    <a:gd name="connsiteY176" fmla="*/ 1627310 h 4996562"/>
                    <a:gd name="connsiteX177" fmla="*/ 569211 w 1520379"/>
                    <a:gd name="connsiteY177" fmla="*/ 1687756 h 4996562"/>
                    <a:gd name="connsiteX178" fmla="*/ 575464 w 1520379"/>
                    <a:gd name="connsiteY178" fmla="*/ 1684283 h 4996562"/>
                    <a:gd name="connsiteX179" fmla="*/ 580328 w 1520379"/>
                    <a:gd name="connsiteY179" fmla="*/ 1747509 h 4996562"/>
                    <a:gd name="connsiteX180" fmla="*/ 594224 w 1520379"/>
                    <a:gd name="connsiteY180" fmla="*/ 1778774 h 4996562"/>
                    <a:gd name="connsiteX181" fmla="*/ 633827 w 1520379"/>
                    <a:gd name="connsiteY181" fmla="*/ 1778079 h 4996562"/>
                    <a:gd name="connsiteX182" fmla="*/ 632437 w 1520379"/>
                    <a:gd name="connsiteY182" fmla="*/ 1780164 h 4996562"/>
                    <a:gd name="connsiteX183" fmla="*/ 631742 w 1520379"/>
                    <a:gd name="connsiteY183" fmla="*/ 1780164 h 4996562"/>
                    <a:gd name="connsiteX184" fmla="*/ 572685 w 1520379"/>
                    <a:gd name="connsiteY184" fmla="*/ 1828799 h 4996562"/>
                    <a:gd name="connsiteX185" fmla="*/ 452486 w 1520379"/>
                    <a:gd name="connsiteY185" fmla="*/ 2006665 h 4996562"/>
                    <a:gd name="connsiteX186" fmla="*/ 149558 w 1520379"/>
                    <a:gd name="connsiteY186" fmla="*/ 1726665 h 4996562"/>
                    <a:gd name="connsiteX187" fmla="*/ 137051 w 1520379"/>
                    <a:gd name="connsiteY187" fmla="*/ 1683588 h 4996562"/>
                    <a:gd name="connsiteX0" fmla="*/ 1389759 w 1520379"/>
                    <a:gd name="connsiteY0" fmla="*/ 1797533 h 4996562"/>
                    <a:gd name="connsiteX1" fmla="*/ 1520379 w 1520379"/>
                    <a:gd name="connsiteY1" fmla="*/ 1843390 h 4996562"/>
                    <a:gd name="connsiteX2" fmla="*/ 1472439 w 1520379"/>
                    <a:gd name="connsiteY2" fmla="*/ 1805871 h 4996562"/>
                    <a:gd name="connsiteX3" fmla="*/ 1349461 w 1520379"/>
                    <a:gd name="connsiteY3" fmla="*/ 1738476 h 4996562"/>
                    <a:gd name="connsiteX4" fmla="*/ 1320975 w 1520379"/>
                    <a:gd name="connsiteY4" fmla="*/ 1720412 h 4996562"/>
                    <a:gd name="connsiteX5" fmla="*/ 1325143 w 1520379"/>
                    <a:gd name="connsiteY5" fmla="*/ 1703737 h 4996562"/>
                    <a:gd name="connsiteX6" fmla="*/ 1366831 w 1520379"/>
                    <a:gd name="connsiteY6" fmla="*/ 1694704 h 4996562"/>
                    <a:gd name="connsiteX7" fmla="*/ 1392538 w 1520379"/>
                    <a:gd name="connsiteY7" fmla="*/ 1682893 h 4996562"/>
                    <a:gd name="connsiteX8" fmla="*/ 1364052 w 1520379"/>
                    <a:gd name="connsiteY8" fmla="*/ 1675945 h 4996562"/>
                    <a:gd name="connsiteX9" fmla="*/ 1332091 w 1520379"/>
                    <a:gd name="connsiteY9" fmla="*/ 1678029 h 4996562"/>
                    <a:gd name="connsiteX10" fmla="*/ 1176458 w 1520379"/>
                    <a:gd name="connsiteY10" fmla="*/ 1694010 h 4996562"/>
                    <a:gd name="connsiteX11" fmla="*/ 1109758 w 1520379"/>
                    <a:gd name="connsiteY11" fmla="*/ 1694010 h 4996562"/>
                    <a:gd name="connsiteX12" fmla="*/ 973579 w 1520379"/>
                    <a:gd name="connsiteY12" fmla="*/ 1656491 h 4996562"/>
                    <a:gd name="connsiteX13" fmla="*/ 867276 w 1520379"/>
                    <a:gd name="connsiteY13" fmla="*/ 1625225 h 4996562"/>
                    <a:gd name="connsiteX14" fmla="*/ 857549 w 1520379"/>
                    <a:gd name="connsiteY14" fmla="*/ 1614109 h 4996562"/>
                    <a:gd name="connsiteX15" fmla="*/ 700526 w 1520379"/>
                    <a:gd name="connsiteY15" fmla="*/ 1295895 h 4996562"/>
                    <a:gd name="connsiteX16" fmla="*/ 709559 w 1520379"/>
                    <a:gd name="connsiteY16" fmla="*/ 1258376 h 4996562"/>
                    <a:gd name="connsiteX17" fmla="*/ 754720 w 1520379"/>
                    <a:gd name="connsiteY17" fmla="*/ 1179170 h 4996562"/>
                    <a:gd name="connsiteX18" fmla="*/ 715812 w 1520379"/>
                    <a:gd name="connsiteY18" fmla="*/ 1115249 h 4996562"/>
                    <a:gd name="connsiteX19" fmla="*/ 614373 w 1520379"/>
                    <a:gd name="connsiteY19" fmla="*/ 1079120 h 4996562"/>
                    <a:gd name="connsiteX20" fmla="*/ 514323 w 1520379"/>
                    <a:gd name="connsiteY20" fmla="*/ 1015199 h 4996562"/>
                    <a:gd name="connsiteX21" fmla="*/ 513628 w 1520379"/>
                    <a:gd name="connsiteY21" fmla="*/ 1012420 h 4996562"/>
                    <a:gd name="connsiteX22" fmla="*/ 439285 w 1520379"/>
                    <a:gd name="connsiteY22" fmla="*/ 879020 h 4996562"/>
                    <a:gd name="connsiteX23" fmla="*/ 367027 w 1520379"/>
                    <a:gd name="connsiteY23" fmla="*/ 843586 h 4996562"/>
                    <a:gd name="connsiteX24" fmla="*/ 362858 w 1520379"/>
                    <a:gd name="connsiteY24" fmla="*/ 843586 h 4996562"/>
                    <a:gd name="connsiteX25" fmla="*/ 360774 w 1520379"/>
                    <a:gd name="connsiteY25" fmla="*/ 842891 h 4996562"/>
                    <a:gd name="connsiteX26" fmla="*/ 356605 w 1520379"/>
                    <a:gd name="connsiteY26" fmla="*/ 831080 h 4996562"/>
                    <a:gd name="connsiteX27" fmla="*/ 393429 w 1520379"/>
                    <a:gd name="connsiteY27" fmla="*/ 685174 h 4996562"/>
                    <a:gd name="connsiteX28" fmla="*/ 419136 w 1520379"/>
                    <a:gd name="connsiteY28" fmla="*/ 676836 h 4996562"/>
                    <a:gd name="connsiteX29" fmla="*/ 508764 w 1520379"/>
                    <a:gd name="connsiteY29" fmla="*/ 675447 h 4996562"/>
                    <a:gd name="connsiteX30" fmla="*/ 612288 w 1520379"/>
                    <a:gd name="connsiteY30" fmla="*/ 530930 h 4996562"/>
                    <a:gd name="connsiteX31" fmla="*/ 635216 w 1520379"/>
                    <a:gd name="connsiteY31" fmla="*/ 455198 h 4996562"/>
                    <a:gd name="connsiteX32" fmla="*/ 661618 w 1520379"/>
                    <a:gd name="connsiteY32" fmla="*/ 490633 h 4996562"/>
                    <a:gd name="connsiteX33" fmla="*/ 663703 w 1520379"/>
                    <a:gd name="connsiteY33" fmla="*/ 427407 h 4996562"/>
                    <a:gd name="connsiteX34" fmla="*/ 676209 w 1520379"/>
                    <a:gd name="connsiteY34" fmla="*/ 394057 h 4996562"/>
                    <a:gd name="connsiteX35" fmla="*/ 574769 w 1520379"/>
                    <a:gd name="connsiteY35" fmla="*/ 91128 h 4996562"/>
                    <a:gd name="connsiteX36" fmla="*/ 512238 w 1520379"/>
                    <a:gd name="connsiteY36" fmla="*/ 48051 h 4996562"/>
                    <a:gd name="connsiteX37" fmla="*/ 447623 w 1520379"/>
                    <a:gd name="connsiteY37" fmla="*/ 22344 h 4996562"/>
                    <a:gd name="connsiteX38" fmla="*/ 312139 w 1520379"/>
                    <a:gd name="connsiteY38" fmla="*/ 2890 h 4996562"/>
                    <a:gd name="connsiteX39" fmla="*/ 173180 w 1520379"/>
                    <a:gd name="connsiteY39" fmla="*/ 50830 h 4996562"/>
                    <a:gd name="connsiteX40" fmla="*/ 4342 w 1520379"/>
                    <a:gd name="connsiteY40" fmla="*/ 269026 h 4996562"/>
                    <a:gd name="connsiteX41" fmla="*/ 52287 w 1520379"/>
                    <a:gd name="connsiteY41" fmla="*/ 396836 h 4996562"/>
                    <a:gd name="connsiteX42" fmla="*/ 66183 w 1520379"/>
                    <a:gd name="connsiteY42" fmla="*/ 416290 h 4996562"/>
                    <a:gd name="connsiteX43" fmla="*/ 55761 w 1520379"/>
                    <a:gd name="connsiteY43" fmla="*/ 426017 h 4996562"/>
                    <a:gd name="connsiteX44" fmla="*/ 39781 w 1520379"/>
                    <a:gd name="connsiteY44" fmla="*/ 460062 h 4996562"/>
                    <a:gd name="connsiteX45" fmla="*/ 65488 w 1520379"/>
                    <a:gd name="connsiteY45" fmla="*/ 487853 h 4996562"/>
                    <a:gd name="connsiteX46" fmla="*/ 93280 w 1520379"/>
                    <a:gd name="connsiteY46" fmla="*/ 489243 h 4996562"/>
                    <a:gd name="connsiteX47" fmla="*/ 72436 w 1520379"/>
                    <a:gd name="connsiteY47" fmla="*/ 560806 h 4996562"/>
                    <a:gd name="connsiteX48" fmla="*/ 73131 w 1520379"/>
                    <a:gd name="connsiteY48" fmla="*/ 581650 h 4996562"/>
                    <a:gd name="connsiteX49" fmla="*/ 56456 w 1520379"/>
                    <a:gd name="connsiteY49" fmla="*/ 594156 h 4996562"/>
                    <a:gd name="connsiteX50" fmla="*/ 41170 w 1520379"/>
                    <a:gd name="connsiteY50" fmla="*/ 578871 h 4996562"/>
                    <a:gd name="connsiteX51" fmla="*/ 46034 w 1520379"/>
                    <a:gd name="connsiteY51" fmla="*/ 568449 h 4996562"/>
                    <a:gd name="connsiteX52" fmla="*/ 55761 w 1520379"/>
                    <a:gd name="connsiteY52" fmla="*/ 572618 h 4996562"/>
                    <a:gd name="connsiteX53" fmla="*/ 62709 w 1520379"/>
                    <a:gd name="connsiteY53" fmla="*/ 577481 h 4996562"/>
                    <a:gd name="connsiteX54" fmla="*/ 67572 w 1520379"/>
                    <a:gd name="connsiteY54" fmla="*/ 562891 h 4996562"/>
                    <a:gd name="connsiteX55" fmla="*/ 43255 w 1520379"/>
                    <a:gd name="connsiteY55" fmla="*/ 555943 h 4996562"/>
                    <a:gd name="connsiteX56" fmla="*/ 30748 w 1520379"/>
                    <a:gd name="connsiteY56" fmla="*/ 591377 h 4996562"/>
                    <a:gd name="connsiteX57" fmla="*/ 65488 w 1520379"/>
                    <a:gd name="connsiteY57" fmla="*/ 609442 h 4996562"/>
                    <a:gd name="connsiteX58" fmla="*/ 81468 w 1520379"/>
                    <a:gd name="connsiteY58" fmla="*/ 602494 h 4996562"/>
                    <a:gd name="connsiteX59" fmla="*/ 118987 w 1520379"/>
                    <a:gd name="connsiteY59" fmla="*/ 657382 h 4996562"/>
                    <a:gd name="connsiteX60" fmla="*/ 98838 w 1520379"/>
                    <a:gd name="connsiteY60" fmla="*/ 693511 h 4996562"/>
                    <a:gd name="connsiteX61" fmla="*/ 73825 w 1520379"/>
                    <a:gd name="connsiteY61" fmla="*/ 682395 h 4996562"/>
                    <a:gd name="connsiteX62" fmla="*/ 71046 w 1520379"/>
                    <a:gd name="connsiteY62" fmla="*/ 662941 h 4996562"/>
                    <a:gd name="connsiteX63" fmla="*/ 86332 w 1520379"/>
                    <a:gd name="connsiteY63" fmla="*/ 660856 h 4996562"/>
                    <a:gd name="connsiteX64" fmla="*/ 84942 w 1520379"/>
                    <a:gd name="connsiteY64" fmla="*/ 681005 h 4996562"/>
                    <a:gd name="connsiteX65" fmla="*/ 105786 w 1520379"/>
                    <a:gd name="connsiteY65" fmla="*/ 665720 h 4996562"/>
                    <a:gd name="connsiteX66" fmla="*/ 93974 w 1520379"/>
                    <a:gd name="connsiteY66" fmla="*/ 645571 h 4996562"/>
                    <a:gd name="connsiteX67" fmla="*/ 53677 w 1520379"/>
                    <a:gd name="connsiteY67" fmla="*/ 648350 h 4996562"/>
                    <a:gd name="connsiteX68" fmla="*/ 39086 w 1520379"/>
                    <a:gd name="connsiteY68" fmla="*/ 685869 h 4996562"/>
                    <a:gd name="connsiteX69" fmla="*/ 96754 w 1520379"/>
                    <a:gd name="connsiteY69" fmla="*/ 728946 h 4996562"/>
                    <a:gd name="connsiteX70" fmla="*/ 150252 w 1520379"/>
                    <a:gd name="connsiteY70" fmla="*/ 689343 h 4996562"/>
                    <a:gd name="connsiteX71" fmla="*/ 200972 w 1520379"/>
                    <a:gd name="connsiteY71" fmla="*/ 721998 h 4996562"/>
                    <a:gd name="connsiteX72" fmla="*/ 255861 w 1520379"/>
                    <a:gd name="connsiteY72" fmla="*/ 702544 h 4996562"/>
                    <a:gd name="connsiteX73" fmla="*/ 172486 w 1520379"/>
                    <a:gd name="connsiteY73" fmla="*/ 904033 h 4996562"/>
                    <a:gd name="connsiteX74" fmla="*/ 172486 w 1520379"/>
                    <a:gd name="connsiteY74" fmla="*/ 904033 h 4996562"/>
                    <a:gd name="connsiteX75" fmla="*/ 153032 w 1520379"/>
                    <a:gd name="connsiteY75" fmla="*/ 935298 h 4996562"/>
                    <a:gd name="connsiteX76" fmla="*/ 110649 w 1520379"/>
                    <a:gd name="connsiteY76" fmla="*/ 1067309 h 4996562"/>
                    <a:gd name="connsiteX77" fmla="*/ 103007 w 1520379"/>
                    <a:gd name="connsiteY77" fmla="*/ 1161800 h 4996562"/>
                    <a:gd name="connsiteX78" fmla="*/ 66183 w 1520379"/>
                    <a:gd name="connsiteY78" fmla="*/ 1406366 h 4996562"/>
                    <a:gd name="connsiteX79" fmla="*/ 872 w 1520379"/>
                    <a:gd name="connsiteY79" fmla="*/ 1740561 h 4996562"/>
                    <a:gd name="connsiteX80" fmla="*/ 24495 w 1520379"/>
                    <a:gd name="connsiteY80" fmla="*/ 1797533 h 4996562"/>
                    <a:gd name="connsiteX81" fmla="*/ 426084 w 1520379"/>
                    <a:gd name="connsiteY81" fmla="*/ 2068502 h 4996562"/>
                    <a:gd name="connsiteX82" fmla="*/ 228069 w 1520379"/>
                    <a:gd name="connsiteY82" fmla="*/ 2520810 h 4996562"/>
                    <a:gd name="connsiteX83" fmla="*/ 232932 w 1520379"/>
                    <a:gd name="connsiteY83" fmla="*/ 2547212 h 4996562"/>
                    <a:gd name="connsiteX84" fmla="*/ 485836 w 1520379"/>
                    <a:gd name="connsiteY84" fmla="*/ 2581952 h 4996562"/>
                    <a:gd name="connsiteX85" fmla="*/ 558789 w 1520379"/>
                    <a:gd name="connsiteY85" fmla="*/ 2591679 h 4996562"/>
                    <a:gd name="connsiteX86" fmla="*/ 558094 w 1520379"/>
                    <a:gd name="connsiteY86" fmla="*/ 2595153 h 4996562"/>
                    <a:gd name="connsiteX87" fmla="*/ 606730 w 1520379"/>
                    <a:gd name="connsiteY87" fmla="*/ 2874459 h 4996562"/>
                    <a:gd name="connsiteX88" fmla="*/ 624794 w 1520379"/>
                    <a:gd name="connsiteY88" fmla="*/ 3132921 h 4996562"/>
                    <a:gd name="connsiteX89" fmla="*/ 578243 w 1520379"/>
                    <a:gd name="connsiteY89" fmla="*/ 3296891 h 4996562"/>
                    <a:gd name="connsiteX90" fmla="*/ 419136 w 1520379"/>
                    <a:gd name="connsiteY90" fmla="*/ 3890242 h 4996562"/>
                    <a:gd name="connsiteX91" fmla="*/ 203056 w 1520379"/>
                    <a:gd name="connsiteY91" fmla="*/ 4616993 h 4996562"/>
                    <a:gd name="connsiteX92" fmla="*/ 179434 w 1520379"/>
                    <a:gd name="connsiteY92" fmla="*/ 4642700 h 4996562"/>
                    <a:gd name="connsiteX93" fmla="*/ 118987 w 1520379"/>
                    <a:gd name="connsiteY93" fmla="*/ 4728159 h 4996562"/>
                    <a:gd name="connsiteX94" fmla="*/ 80079 w 1520379"/>
                    <a:gd name="connsiteY94" fmla="*/ 4820567 h 4996562"/>
                    <a:gd name="connsiteX95" fmla="*/ 58540 w 1520379"/>
                    <a:gd name="connsiteY95" fmla="*/ 4867813 h 4996562"/>
                    <a:gd name="connsiteX96" fmla="*/ 68962 w 1520379"/>
                    <a:gd name="connsiteY96" fmla="*/ 4901162 h 4996562"/>
                    <a:gd name="connsiteX97" fmla="*/ 216952 w 1520379"/>
                    <a:gd name="connsiteY97" fmla="*/ 4994264 h 4996562"/>
                    <a:gd name="connsiteX98" fmla="*/ 209310 w 1520379"/>
                    <a:gd name="connsiteY98" fmla="*/ 4943545 h 4996562"/>
                    <a:gd name="connsiteX99" fmla="*/ 196109 w 1520379"/>
                    <a:gd name="connsiteY99" fmla="*/ 4900467 h 4996562"/>
                    <a:gd name="connsiteX100" fmla="*/ 219731 w 1520379"/>
                    <a:gd name="connsiteY100" fmla="*/ 4806671 h 4996562"/>
                    <a:gd name="connsiteX101" fmla="*/ 373280 w 1520379"/>
                    <a:gd name="connsiteY101" fmla="*/ 4399524 h 4996562"/>
                    <a:gd name="connsiteX102" fmla="*/ 550452 w 1520379"/>
                    <a:gd name="connsiteY102" fmla="*/ 3931235 h 4996562"/>
                    <a:gd name="connsiteX103" fmla="*/ 551147 w 1520379"/>
                    <a:gd name="connsiteY103" fmla="*/ 3979175 h 4996562"/>
                    <a:gd name="connsiteX104" fmla="*/ 562958 w 1520379"/>
                    <a:gd name="connsiteY104" fmla="*/ 4485678 h 4996562"/>
                    <a:gd name="connsiteX105" fmla="*/ 528913 w 1520379"/>
                    <a:gd name="connsiteY105" fmla="*/ 4602403 h 4996562"/>
                    <a:gd name="connsiteX106" fmla="*/ 524050 w 1520379"/>
                    <a:gd name="connsiteY106" fmla="*/ 4661460 h 4996562"/>
                    <a:gd name="connsiteX107" fmla="*/ 547673 w 1520379"/>
                    <a:gd name="connsiteY107" fmla="*/ 4791386 h 4996562"/>
                    <a:gd name="connsiteX108" fmla="*/ 615067 w 1520379"/>
                    <a:gd name="connsiteY108" fmla="*/ 4859475 h 4996562"/>
                    <a:gd name="connsiteX109" fmla="*/ 763752 w 1520379"/>
                    <a:gd name="connsiteY109" fmla="*/ 4860170 h 4996562"/>
                    <a:gd name="connsiteX110" fmla="*/ 766532 w 1520379"/>
                    <a:gd name="connsiteY110" fmla="*/ 4857391 h 4996562"/>
                    <a:gd name="connsiteX111" fmla="*/ 731792 w 1520379"/>
                    <a:gd name="connsiteY111" fmla="*/ 4828209 h 4996562"/>
                    <a:gd name="connsiteX112" fmla="*/ 688715 w 1520379"/>
                    <a:gd name="connsiteY112" fmla="*/ 4797639 h 4996562"/>
                    <a:gd name="connsiteX113" fmla="*/ 631047 w 1520379"/>
                    <a:gd name="connsiteY113" fmla="*/ 4553072 h 4996562"/>
                    <a:gd name="connsiteX114" fmla="*/ 758889 w 1520379"/>
                    <a:gd name="connsiteY114" fmla="*/ 3333020 h 4996562"/>
                    <a:gd name="connsiteX115" fmla="*/ 796408 w 1520379"/>
                    <a:gd name="connsiteY115" fmla="*/ 3225328 h 4996562"/>
                    <a:gd name="connsiteX116" fmla="*/ 876309 w 1520379"/>
                    <a:gd name="connsiteY116" fmla="*/ 2617386 h 4996562"/>
                    <a:gd name="connsiteX117" fmla="*/ 879782 w 1520379"/>
                    <a:gd name="connsiteY117" fmla="*/ 2617386 h 4996562"/>
                    <a:gd name="connsiteX118" fmla="*/ 1093083 w 1520379"/>
                    <a:gd name="connsiteY118" fmla="*/ 2607659 h 4996562"/>
                    <a:gd name="connsiteX119" fmla="*/ 1102810 w 1520379"/>
                    <a:gd name="connsiteY119" fmla="*/ 2590289 h 4996562"/>
                    <a:gd name="connsiteX120" fmla="*/ 1082661 w 1520379"/>
                    <a:gd name="connsiteY120" fmla="*/ 2547907 h 4996562"/>
                    <a:gd name="connsiteX121" fmla="*/ 961768 w 1520379"/>
                    <a:gd name="connsiteY121" fmla="*/ 2181058 h 4996562"/>
                    <a:gd name="connsiteX122" fmla="*/ 883256 w 1520379"/>
                    <a:gd name="connsiteY122" fmla="*/ 1789891 h 4996562"/>
                    <a:gd name="connsiteX123" fmla="*/ 883256 w 1520379"/>
                    <a:gd name="connsiteY123" fmla="*/ 1789891 h 4996562"/>
                    <a:gd name="connsiteX124" fmla="*/ 881867 w 1520379"/>
                    <a:gd name="connsiteY124" fmla="*/ 1755846 h 4996562"/>
                    <a:gd name="connsiteX125" fmla="*/ 883256 w 1520379"/>
                    <a:gd name="connsiteY125" fmla="*/ 1755151 h 4996562"/>
                    <a:gd name="connsiteX126" fmla="*/ 940229 w 1520379"/>
                    <a:gd name="connsiteY126" fmla="*/ 1724580 h 4996562"/>
                    <a:gd name="connsiteX127" fmla="*/ 943703 w 1520379"/>
                    <a:gd name="connsiteY127" fmla="*/ 1720412 h 4996562"/>
                    <a:gd name="connsiteX128" fmla="*/ 943703 w 1520379"/>
                    <a:gd name="connsiteY128" fmla="*/ 1720412 h 4996562"/>
                    <a:gd name="connsiteX129" fmla="*/ 1092388 w 1520379"/>
                    <a:gd name="connsiteY129" fmla="*/ 1745424 h 4996562"/>
                    <a:gd name="connsiteX130" fmla="*/ 1163952 w 1520379"/>
                    <a:gd name="connsiteY130" fmla="*/ 1759320 h 4996562"/>
                    <a:gd name="connsiteX131" fmla="*/ 1264002 w 1520379"/>
                    <a:gd name="connsiteY131" fmla="*/ 1805871 h 4996562"/>
                    <a:gd name="connsiteX132" fmla="*/ 1325838 w 1520379"/>
                    <a:gd name="connsiteY132" fmla="*/ 1853811 h 4996562"/>
                    <a:gd name="connsiteX133" fmla="*/ 1395317 w 1520379"/>
                    <a:gd name="connsiteY133" fmla="*/ 1894109 h 4996562"/>
                    <a:gd name="connsiteX134" fmla="*/ 1338344 w 1520379"/>
                    <a:gd name="connsiteY134" fmla="*/ 1830883 h 4996562"/>
                    <a:gd name="connsiteX135" fmla="*/ 1457848 w 1520379"/>
                    <a:gd name="connsiteY135" fmla="*/ 1886466 h 4996562"/>
                    <a:gd name="connsiteX136" fmla="*/ 1361272 w 1520379"/>
                    <a:gd name="connsiteY136" fmla="*/ 1813513 h 4996562"/>
                    <a:gd name="connsiteX137" fmla="*/ 1503704 w 1520379"/>
                    <a:gd name="connsiteY137" fmla="*/ 1882298 h 4996562"/>
                    <a:gd name="connsiteX138" fmla="*/ 1389759 w 1520379"/>
                    <a:gd name="connsiteY138" fmla="*/ 1797533 h 4996562"/>
                    <a:gd name="connsiteX139" fmla="*/ 109955 w 1520379"/>
                    <a:gd name="connsiteY139" fmla="*/ 126562 h 4996562"/>
                    <a:gd name="connsiteX140" fmla="*/ 94669 w 1520379"/>
                    <a:gd name="connsiteY140" fmla="*/ 173113 h 4996562"/>
                    <a:gd name="connsiteX141" fmla="*/ 109955 w 1520379"/>
                    <a:gd name="connsiteY141" fmla="*/ 126562 h 4996562"/>
                    <a:gd name="connsiteX142" fmla="*/ 537946 w 1520379"/>
                    <a:gd name="connsiteY142" fmla="*/ 1621057 h 4996562"/>
                    <a:gd name="connsiteX143" fmla="*/ 566432 w 1520379"/>
                    <a:gd name="connsiteY143" fmla="*/ 1663439 h 4996562"/>
                    <a:gd name="connsiteX144" fmla="*/ 519186 w 1520379"/>
                    <a:gd name="connsiteY144" fmla="*/ 1601603 h 4996562"/>
                    <a:gd name="connsiteX145" fmla="*/ 537946 w 1520379"/>
                    <a:gd name="connsiteY145" fmla="*/ 1621057 h 4996562"/>
                    <a:gd name="connsiteX146" fmla="*/ 180128 w 1520379"/>
                    <a:gd name="connsiteY146" fmla="*/ 630980 h 4996562"/>
                    <a:gd name="connsiteX147" fmla="*/ 187771 w 1520379"/>
                    <a:gd name="connsiteY147" fmla="*/ 593462 h 4996562"/>
                    <a:gd name="connsiteX148" fmla="*/ 211394 w 1520379"/>
                    <a:gd name="connsiteY148" fmla="*/ 596241 h 4996562"/>
                    <a:gd name="connsiteX149" fmla="*/ 221816 w 1520379"/>
                    <a:gd name="connsiteY149" fmla="*/ 603189 h 4996562"/>
                    <a:gd name="connsiteX150" fmla="*/ 226679 w 1520379"/>
                    <a:gd name="connsiteY150" fmla="*/ 640707 h 4996562"/>
                    <a:gd name="connsiteX151" fmla="*/ 212784 w 1520379"/>
                    <a:gd name="connsiteY151" fmla="*/ 610831 h 4996562"/>
                    <a:gd name="connsiteX152" fmla="*/ 200972 w 1520379"/>
                    <a:gd name="connsiteY152" fmla="*/ 612221 h 4996562"/>
                    <a:gd name="connsiteX153" fmla="*/ 198193 w 1520379"/>
                    <a:gd name="connsiteY153" fmla="*/ 623338 h 4996562"/>
                    <a:gd name="connsiteX154" fmla="*/ 207225 w 1520379"/>
                    <a:gd name="connsiteY154" fmla="*/ 623338 h 4996562"/>
                    <a:gd name="connsiteX155" fmla="*/ 216257 w 1520379"/>
                    <a:gd name="connsiteY155" fmla="*/ 631675 h 4996562"/>
                    <a:gd name="connsiteX156" fmla="*/ 202362 w 1520379"/>
                    <a:gd name="connsiteY156" fmla="*/ 646960 h 4996562"/>
                    <a:gd name="connsiteX157" fmla="*/ 180128 w 1520379"/>
                    <a:gd name="connsiteY157" fmla="*/ 630980 h 4996562"/>
                    <a:gd name="connsiteX158" fmla="*/ 237101 w 1520379"/>
                    <a:gd name="connsiteY158" fmla="*/ 658077 h 4996562"/>
                    <a:gd name="connsiteX159" fmla="*/ 194024 w 1520379"/>
                    <a:gd name="connsiteY159" fmla="*/ 667804 h 4996562"/>
                    <a:gd name="connsiteX160" fmla="*/ 237101 w 1520379"/>
                    <a:gd name="connsiteY160" fmla="*/ 658077 h 4996562"/>
                    <a:gd name="connsiteX161" fmla="*/ 186382 w 1520379"/>
                    <a:gd name="connsiteY161" fmla="*/ 692817 h 4996562"/>
                    <a:gd name="connsiteX162" fmla="*/ 221816 w 1520379"/>
                    <a:gd name="connsiteY162" fmla="*/ 691427 h 4996562"/>
                    <a:gd name="connsiteX163" fmla="*/ 246133 w 1520379"/>
                    <a:gd name="connsiteY163" fmla="*/ 665025 h 4996562"/>
                    <a:gd name="connsiteX164" fmla="*/ 246828 w 1520379"/>
                    <a:gd name="connsiteY164" fmla="*/ 654603 h 4996562"/>
                    <a:gd name="connsiteX165" fmla="*/ 271841 w 1520379"/>
                    <a:gd name="connsiteY165" fmla="*/ 636539 h 4996562"/>
                    <a:gd name="connsiteX166" fmla="*/ 271146 w 1520379"/>
                    <a:gd name="connsiteY166" fmla="*/ 658772 h 4996562"/>
                    <a:gd name="connsiteX167" fmla="*/ 186382 w 1520379"/>
                    <a:gd name="connsiteY167" fmla="*/ 692817 h 4996562"/>
                    <a:gd name="connsiteX168" fmla="*/ 137051 w 1520379"/>
                    <a:gd name="connsiteY168" fmla="*/ 1683588 h 4996562"/>
                    <a:gd name="connsiteX169" fmla="*/ 255166 w 1520379"/>
                    <a:gd name="connsiteY169" fmla="*/ 1327855 h 4996562"/>
                    <a:gd name="connsiteX170" fmla="*/ 255166 w 1520379"/>
                    <a:gd name="connsiteY170" fmla="*/ 1327855 h 4996562"/>
                    <a:gd name="connsiteX171" fmla="*/ 269062 w 1520379"/>
                    <a:gd name="connsiteY171" fmla="*/ 1344530 h 4996562"/>
                    <a:gd name="connsiteX172" fmla="*/ 427474 w 1520379"/>
                    <a:gd name="connsiteY172" fmla="*/ 1507806 h 4996562"/>
                    <a:gd name="connsiteX173" fmla="*/ 499732 w 1520379"/>
                    <a:gd name="connsiteY173" fmla="*/ 1581454 h 4996562"/>
                    <a:gd name="connsiteX174" fmla="*/ 478888 w 1520379"/>
                    <a:gd name="connsiteY174" fmla="*/ 1562694 h 4996562"/>
                    <a:gd name="connsiteX175" fmla="*/ 499732 w 1520379"/>
                    <a:gd name="connsiteY175" fmla="*/ 1627310 h 4996562"/>
                    <a:gd name="connsiteX176" fmla="*/ 569211 w 1520379"/>
                    <a:gd name="connsiteY176" fmla="*/ 1687756 h 4996562"/>
                    <a:gd name="connsiteX177" fmla="*/ 575464 w 1520379"/>
                    <a:gd name="connsiteY177" fmla="*/ 1684283 h 4996562"/>
                    <a:gd name="connsiteX178" fmla="*/ 580328 w 1520379"/>
                    <a:gd name="connsiteY178" fmla="*/ 1747509 h 4996562"/>
                    <a:gd name="connsiteX179" fmla="*/ 594224 w 1520379"/>
                    <a:gd name="connsiteY179" fmla="*/ 1778774 h 4996562"/>
                    <a:gd name="connsiteX180" fmla="*/ 633827 w 1520379"/>
                    <a:gd name="connsiteY180" fmla="*/ 1778079 h 4996562"/>
                    <a:gd name="connsiteX181" fmla="*/ 632437 w 1520379"/>
                    <a:gd name="connsiteY181" fmla="*/ 1780164 h 4996562"/>
                    <a:gd name="connsiteX182" fmla="*/ 631742 w 1520379"/>
                    <a:gd name="connsiteY182" fmla="*/ 1780164 h 4996562"/>
                    <a:gd name="connsiteX183" fmla="*/ 572685 w 1520379"/>
                    <a:gd name="connsiteY183" fmla="*/ 1828799 h 4996562"/>
                    <a:gd name="connsiteX184" fmla="*/ 452486 w 1520379"/>
                    <a:gd name="connsiteY184" fmla="*/ 2006665 h 4996562"/>
                    <a:gd name="connsiteX185" fmla="*/ 149558 w 1520379"/>
                    <a:gd name="connsiteY185" fmla="*/ 1726665 h 4996562"/>
                    <a:gd name="connsiteX186" fmla="*/ 137051 w 1520379"/>
                    <a:gd name="connsiteY186" fmla="*/ 1683588 h 4996562"/>
                    <a:gd name="connsiteX0" fmla="*/ 1389759 w 1520379"/>
                    <a:gd name="connsiteY0" fmla="*/ 1797533 h 4996562"/>
                    <a:gd name="connsiteX1" fmla="*/ 1520379 w 1520379"/>
                    <a:gd name="connsiteY1" fmla="*/ 1843390 h 4996562"/>
                    <a:gd name="connsiteX2" fmla="*/ 1472439 w 1520379"/>
                    <a:gd name="connsiteY2" fmla="*/ 1805871 h 4996562"/>
                    <a:gd name="connsiteX3" fmla="*/ 1349461 w 1520379"/>
                    <a:gd name="connsiteY3" fmla="*/ 1738476 h 4996562"/>
                    <a:gd name="connsiteX4" fmla="*/ 1320975 w 1520379"/>
                    <a:gd name="connsiteY4" fmla="*/ 1720412 h 4996562"/>
                    <a:gd name="connsiteX5" fmla="*/ 1325143 w 1520379"/>
                    <a:gd name="connsiteY5" fmla="*/ 1703737 h 4996562"/>
                    <a:gd name="connsiteX6" fmla="*/ 1366831 w 1520379"/>
                    <a:gd name="connsiteY6" fmla="*/ 1694704 h 4996562"/>
                    <a:gd name="connsiteX7" fmla="*/ 1392538 w 1520379"/>
                    <a:gd name="connsiteY7" fmla="*/ 1682893 h 4996562"/>
                    <a:gd name="connsiteX8" fmla="*/ 1364052 w 1520379"/>
                    <a:gd name="connsiteY8" fmla="*/ 1675945 h 4996562"/>
                    <a:gd name="connsiteX9" fmla="*/ 1332091 w 1520379"/>
                    <a:gd name="connsiteY9" fmla="*/ 1678029 h 4996562"/>
                    <a:gd name="connsiteX10" fmla="*/ 1176458 w 1520379"/>
                    <a:gd name="connsiteY10" fmla="*/ 1694010 h 4996562"/>
                    <a:gd name="connsiteX11" fmla="*/ 1109758 w 1520379"/>
                    <a:gd name="connsiteY11" fmla="*/ 1694010 h 4996562"/>
                    <a:gd name="connsiteX12" fmla="*/ 973579 w 1520379"/>
                    <a:gd name="connsiteY12" fmla="*/ 1656491 h 4996562"/>
                    <a:gd name="connsiteX13" fmla="*/ 867276 w 1520379"/>
                    <a:gd name="connsiteY13" fmla="*/ 1625225 h 4996562"/>
                    <a:gd name="connsiteX14" fmla="*/ 857549 w 1520379"/>
                    <a:gd name="connsiteY14" fmla="*/ 1614109 h 4996562"/>
                    <a:gd name="connsiteX15" fmla="*/ 700526 w 1520379"/>
                    <a:gd name="connsiteY15" fmla="*/ 1295895 h 4996562"/>
                    <a:gd name="connsiteX16" fmla="*/ 709559 w 1520379"/>
                    <a:gd name="connsiteY16" fmla="*/ 1258376 h 4996562"/>
                    <a:gd name="connsiteX17" fmla="*/ 754720 w 1520379"/>
                    <a:gd name="connsiteY17" fmla="*/ 1179170 h 4996562"/>
                    <a:gd name="connsiteX18" fmla="*/ 715812 w 1520379"/>
                    <a:gd name="connsiteY18" fmla="*/ 1115249 h 4996562"/>
                    <a:gd name="connsiteX19" fmla="*/ 614373 w 1520379"/>
                    <a:gd name="connsiteY19" fmla="*/ 1079120 h 4996562"/>
                    <a:gd name="connsiteX20" fmla="*/ 514323 w 1520379"/>
                    <a:gd name="connsiteY20" fmla="*/ 1015199 h 4996562"/>
                    <a:gd name="connsiteX21" fmla="*/ 513628 w 1520379"/>
                    <a:gd name="connsiteY21" fmla="*/ 1012420 h 4996562"/>
                    <a:gd name="connsiteX22" fmla="*/ 439285 w 1520379"/>
                    <a:gd name="connsiteY22" fmla="*/ 879020 h 4996562"/>
                    <a:gd name="connsiteX23" fmla="*/ 367027 w 1520379"/>
                    <a:gd name="connsiteY23" fmla="*/ 843586 h 4996562"/>
                    <a:gd name="connsiteX24" fmla="*/ 362858 w 1520379"/>
                    <a:gd name="connsiteY24" fmla="*/ 843586 h 4996562"/>
                    <a:gd name="connsiteX25" fmla="*/ 360774 w 1520379"/>
                    <a:gd name="connsiteY25" fmla="*/ 842891 h 4996562"/>
                    <a:gd name="connsiteX26" fmla="*/ 356605 w 1520379"/>
                    <a:gd name="connsiteY26" fmla="*/ 831080 h 4996562"/>
                    <a:gd name="connsiteX27" fmla="*/ 393429 w 1520379"/>
                    <a:gd name="connsiteY27" fmla="*/ 685174 h 4996562"/>
                    <a:gd name="connsiteX28" fmla="*/ 419136 w 1520379"/>
                    <a:gd name="connsiteY28" fmla="*/ 676836 h 4996562"/>
                    <a:gd name="connsiteX29" fmla="*/ 508764 w 1520379"/>
                    <a:gd name="connsiteY29" fmla="*/ 675447 h 4996562"/>
                    <a:gd name="connsiteX30" fmla="*/ 612288 w 1520379"/>
                    <a:gd name="connsiteY30" fmla="*/ 530930 h 4996562"/>
                    <a:gd name="connsiteX31" fmla="*/ 635216 w 1520379"/>
                    <a:gd name="connsiteY31" fmla="*/ 455198 h 4996562"/>
                    <a:gd name="connsiteX32" fmla="*/ 661618 w 1520379"/>
                    <a:gd name="connsiteY32" fmla="*/ 490633 h 4996562"/>
                    <a:gd name="connsiteX33" fmla="*/ 663703 w 1520379"/>
                    <a:gd name="connsiteY33" fmla="*/ 427407 h 4996562"/>
                    <a:gd name="connsiteX34" fmla="*/ 676209 w 1520379"/>
                    <a:gd name="connsiteY34" fmla="*/ 394057 h 4996562"/>
                    <a:gd name="connsiteX35" fmla="*/ 574769 w 1520379"/>
                    <a:gd name="connsiteY35" fmla="*/ 91128 h 4996562"/>
                    <a:gd name="connsiteX36" fmla="*/ 512238 w 1520379"/>
                    <a:gd name="connsiteY36" fmla="*/ 48051 h 4996562"/>
                    <a:gd name="connsiteX37" fmla="*/ 447623 w 1520379"/>
                    <a:gd name="connsiteY37" fmla="*/ 22344 h 4996562"/>
                    <a:gd name="connsiteX38" fmla="*/ 312139 w 1520379"/>
                    <a:gd name="connsiteY38" fmla="*/ 2890 h 4996562"/>
                    <a:gd name="connsiteX39" fmla="*/ 173180 w 1520379"/>
                    <a:gd name="connsiteY39" fmla="*/ 50830 h 4996562"/>
                    <a:gd name="connsiteX40" fmla="*/ 4342 w 1520379"/>
                    <a:gd name="connsiteY40" fmla="*/ 269026 h 4996562"/>
                    <a:gd name="connsiteX41" fmla="*/ 52287 w 1520379"/>
                    <a:gd name="connsiteY41" fmla="*/ 396836 h 4996562"/>
                    <a:gd name="connsiteX42" fmla="*/ 66183 w 1520379"/>
                    <a:gd name="connsiteY42" fmla="*/ 416290 h 4996562"/>
                    <a:gd name="connsiteX43" fmla="*/ 55761 w 1520379"/>
                    <a:gd name="connsiteY43" fmla="*/ 426017 h 4996562"/>
                    <a:gd name="connsiteX44" fmla="*/ 39781 w 1520379"/>
                    <a:gd name="connsiteY44" fmla="*/ 460062 h 4996562"/>
                    <a:gd name="connsiteX45" fmla="*/ 65488 w 1520379"/>
                    <a:gd name="connsiteY45" fmla="*/ 487853 h 4996562"/>
                    <a:gd name="connsiteX46" fmla="*/ 93280 w 1520379"/>
                    <a:gd name="connsiteY46" fmla="*/ 489243 h 4996562"/>
                    <a:gd name="connsiteX47" fmla="*/ 72436 w 1520379"/>
                    <a:gd name="connsiteY47" fmla="*/ 560806 h 4996562"/>
                    <a:gd name="connsiteX48" fmla="*/ 73131 w 1520379"/>
                    <a:gd name="connsiteY48" fmla="*/ 581650 h 4996562"/>
                    <a:gd name="connsiteX49" fmla="*/ 56456 w 1520379"/>
                    <a:gd name="connsiteY49" fmla="*/ 594156 h 4996562"/>
                    <a:gd name="connsiteX50" fmla="*/ 41170 w 1520379"/>
                    <a:gd name="connsiteY50" fmla="*/ 578871 h 4996562"/>
                    <a:gd name="connsiteX51" fmla="*/ 46034 w 1520379"/>
                    <a:gd name="connsiteY51" fmla="*/ 568449 h 4996562"/>
                    <a:gd name="connsiteX52" fmla="*/ 55761 w 1520379"/>
                    <a:gd name="connsiteY52" fmla="*/ 572618 h 4996562"/>
                    <a:gd name="connsiteX53" fmla="*/ 62709 w 1520379"/>
                    <a:gd name="connsiteY53" fmla="*/ 577481 h 4996562"/>
                    <a:gd name="connsiteX54" fmla="*/ 67572 w 1520379"/>
                    <a:gd name="connsiteY54" fmla="*/ 562891 h 4996562"/>
                    <a:gd name="connsiteX55" fmla="*/ 43255 w 1520379"/>
                    <a:gd name="connsiteY55" fmla="*/ 555943 h 4996562"/>
                    <a:gd name="connsiteX56" fmla="*/ 30748 w 1520379"/>
                    <a:gd name="connsiteY56" fmla="*/ 591377 h 4996562"/>
                    <a:gd name="connsiteX57" fmla="*/ 65488 w 1520379"/>
                    <a:gd name="connsiteY57" fmla="*/ 609442 h 4996562"/>
                    <a:gd name="connsiteX58" fmla="*/ 81468 w 1520379"/>
                    <a:gd name="connsiteY58" fmla="*/ 602494 h 4996562"/>
                    <a:gd name="connsiteX59" fmla="*/ 118987 w 1520379"/>
                    <a:gd name="connsiteY59" fmla="*/ 657382 h 4996562"/>
                    <a:gd name="connsiteX60" fmla="*/ 98838 w 1520379"/>
                    <a:gd name="connsiteY60" fmla="*/ 693511 h 4996562"/>
                    <a:gd name="connsiteX61" fmla="*/ 73825 w 1520379"/>
                    <a:gd name="connsiteY61" fmla="*/ 682395 h 4996562"/>
                    <a:gd name="connsiteX62" fmla="*/ 71046 w 1520379"/>
                    <a:gd name="connsiteY62" fmla="*/ 662941 h 4996562"/>
                    <a:gd name="connsiteX63" fmla="*/ 86332 w 1520379"/>
                    <a:gd name="connsiteY63" fmla="*/ 660856 h 4996562"/>
                    <a:gd name="connsiteX64" fmla="*/ 84942 w 1520379"/>
                    <a:gd name="connsiteY64" fmla="*/ 681005 h 4996562"/>
                    <a:gd name="connsiteX65" fmla="*/ 105786 w 1520379"/>
                    <a:gd name="connsiteY65" fmla="*/ 665720 h 4996562"/>
                    <a:gd name="connsiteX66" fmla="*/ 93974 w 1520379"/>
                    <a:gd name="connsiteY66" fmla="*/ 645571 h 4996562"/>
                    <a:gd name="connsiteX67" fmla="*/ 53677 w 1520379"/>
                    <a:gd name="connsiteY67" fmla="*/ 648350 h 4996562"/>
                    <a:gd name="connsiteX68" fmla="*/ 39086 w 1520379"/>
                    <a:gd name="connsiteY68" fmla="*/ 685869 h 4996562"/>
                    <a:gd name="connsiteX69" fmla="*/ 96754 w 1520379"/>
                    <a:gd name="connsiteY69" fmla="*/ 728946 h 4996562"/>
                    <a:gd name="connsiteX70" fmla="*/ 150252 w 1520379"/>
                    <a:gd name="connsiteY70" fmla="*/ 689343 h 4996562"/>
                    <a:gd name="connsiteX71" fmla="*/ 200972 w 1520379"/>
                    <a:gd name="connsiteY71" fmla="*/ 721998 h 4996562"/>
                    <a:gd name="connsiteX72" fmla="*/ 255861 w 1520379"/>
                    <a:gd name="connsiteY72" fmla="*/ 702544 h 4996562"/>
                    <a:gd name="connsiteX73" fmla="*/ 172486 w 1520379"/>
                    <a:gd name="connsiteY73" fmla="*/ 904033 h 4996562"/>
                    <a:gd name="connsiteX74" fmla="*/ 172486 w 1520379"/>
                    <a:gd name="connsiteY74" fmla="*/ 904033 h 4996562"/>
                    <a:gd name="connsiteX75" fmla="*/ 153032 w 1520379"/>
                    <a:gd name="connsiteY75" fmla="*/ 935298 h 4996562"/>
                    <a:gd name="connsiteX76" fmla="*/ 110649 w 1520379"/>
                    <a:gd name="connsiteY76" fmla="*/ 1067309 h 4996562"/>
                    <a:gd name="connsiteX77" fmla="*/ 103007 w 1520379"/>
                    <a:gd name="connsiteY77" fmla="*/ 1161800 h 4996562"/>
                    <a:gd name="connsiteX78" fmla="*/ 66183 w 1520379"/>
                    <a:gd name="connsiteY78" fmla="*/ 1406366 h 4996562"/>
                    <a:gd name="connsiteX79" fmla="*/ 872 w 1520379"/>
                    <a:gd name="connsiteY79" fmla="*/ 1740561 h 4996562"/>
                    <a:gd name="connsiteX80" fmla="*/ 24495 w 1520379"/>
                    <a:gd name="connsiteY80" fmla="*/ 1797533 h 4996562"/>
                    <a:gd name="connsiteX81" fmla="*/ 426084 w 1520379"/>
                    <a:gd name="connsiteY81" fmla="*/ 2068502 h 4996562"/>
                    <a:gd name="connsiteX82" fmla="*/ 228069 w 1520379"/>
                    <a:gd name="connsiteY82" fmla="*/ 2520810 h 4996562"/>
                    <a:gd name="connsiteX83" fmla="*/ 232932 w 1520379"/>
                    <a:gd name="connsiteY83" fmla="*/ 2547212 h 4996562"/>
                    <a:gd name="connsiteX84" fmla="*/ 485836 w 1520379"/>
                    <a:gd name="connsiteY84" fmla="*/ 2581952 h 4996562"/>
                    <a:gd name="connsiteX85" fmla="*/ 558789 w 1520379"/>
                    <a:gd name="connsiteY85" fmla="*/ 2591679 h 4996562"/>
                    <a:gd name="connsiteX86" fmla="*/ 558094 w 1520379"/>
                    <a:gd name="connsiteY86" fmla="*/ 2595153 h 4996562"/>
                    <a:gd name="connsiteX87" fmla="*/ 606730 w 1520379"/>
                    <a:gd name="connsiteY87" fmla="*/ 2874459 h 4996562"/>
                    <a:gd name="connsiteX88" fmla="*/ 624794 w 1520379"/>
                    <a:gd name="connsiteY88" fmla="*/ 3132921 h 4996562"/>
                    <a:gd name="connsiteX89" fmla="*/ 578243 w 1520379"/>
                    <a:gd name="connsiteY89" fmla="*/ 3296891 h 4996562"/>
                    <a:gd name="connsiteX90" fmla="*/ 419136 w 1520379"/>
                    <a:gd name="connsiteY90" fmla="*/ 3890242 h 4996562"/>
                    <a:gd name="connsiteX91" fmla="*/ 203056 w 1520379"/>
                    <a:gd name="connsiteY91" fmla="*/ 4616993 h 4996562"/>
                    <a:gd name="connsiteX92" fmla="*/ 179434 w 1520379"/>
                    <a:gd name="connsiteY92" fmla="*/ 4642700 h 4996562"/>
                    <a:gd name="connsiteX93" fmla="*/ 118987 w 1520379"/>
                    <a:gd name="connsiteY93" fmla="*/ 4728159 h 4996562"/>
                    <a:gd name="connsiteX94" fmla="*/ 80079 w 1520379"/>
                    <a:gd name="connsiteY94" fmla="*/ 4820567 h 4996562"/>
                    <a:gd name="connsiteX95" fmla="*/ 58540 w 1520379"/>
                    <a:gd name="connsiteY95" fmla="*/ 4867813 h 4996562"/>
                    <a:gd name="connsiteX96" fmla="*/ 68962 w 1520379"/>
                    <a:gd name="connsiteY96" fmla="*/ 4901162 h 4996562"/>
                    <a:gd name="connsiteX97" fmla="*/ 216952 w 1520379"/>
                    <a:gd name="connsiteY97" fmla="*/ 4994264 h 4996562"/>
                    <a:gd name="connsiteX98" fmla="*/ 209310 w 1520379"/>
                    <a:gd name="connsiteY98" fmla="*/ 4943545 h 4996562"/>
                    <a:gd name="connsiteX99" fmla="*/ 196109 w 1520379"/>
                    <a:gd name="connsiteY99" fmla="*/ 4900467 h 4996562"/>
                    <a:gd name="connsiteX100" fmla="*/ 219731 w 1520379"/>
                    <a:gd name="connsiteY100" fmla="*/ 4806671 h 4996562"/>
                    <a:gd name="connsiteX101" fmla="*/ 373280 w 1520379"/>
                    <a:gd name="connsiteY101" fmla="*/ 4399524 h 4996562"/>
                    <a:gd name="connsiteX102" fmla="*/ 550452 w 1520379"/>
                    <a:gd name="connsiteY102" fmla="*/ 3931235 h 4996562"/>
                    <a:gd name="connsiteX103" fmla="*/ 551147 w 1520379"/>
                    <a:gd name="connsiteY103" fmla="*/ 3979175 h 4996562"/>
                    <a:gd name="connsiteX104" fmla="*/ 562958 w 1520379"/>
                    <a:gd name="connsiteY104" fmla="*/ 4485678 h 4996562"/>
                    <a:gd name="connsiteX105" fmla="*/ 528913 w 1520379"/>
                    <a:gd name="connsiteY105" fmla="*/ 4602403 h 4996562"/>
                    <a:gd name="connsiteX106" fmla="*/ 524050 w 1520379"/>
                    <a:gd name="connsiteY106" fmla="*/ 4661460 h 4996562"/>
                    <a:gd name="connsiteX107" fmla="*/ 547673 w 1520379"/>
                    <a:gd name="connsiteY107" fmla="*/ 4791386 h 4996562"/>
                    <a:gd name="connsiteX108" fmla="*/ 615067 w 1520379"/>
                    <a:gd name="connsiteY108" fmla="*/ 4859475 h 4996562"/>
                    <a:gd name="connsiteX109" fmla="*/ 763752 w 1520379"/>
                    <a:gd name="connsiteY109" fmla="*/ 4860170 h 4996562"/>
                    <a:gd name="connsiteX110" fmla="*/ 766532 w 1520379"/>
                    <a:gd name="connsiteY110" fmla="*/ 4857391 h 4996562"/>
                    <a:gd name="connsiteX111" fmla="*/ 731792 w 1520379"/>
                    <a:gd name="connsiteY111" fmla="*/ 4828209 h 4996562"/>
                    <a:gd name="connsiteX112" fmla="*/ 688715 w 1520379"/>
                    <a:gd name="connsiteY112" fmla="*/ 4797639 h 4996562"/>
                    <a:gd name="connsiteX113" fmla="*/ 631047 w 1520379"/>
                    <a:gd name="connsiteY113" fmla="*/ 4553072 h 4996562"/>
                    <a:gd name="connsiteX114" fmla="*/ 758889 w 1520379"/>
                    <a:gd name="connsiteY114" fmla="*/ 3333020 h 4996562"/>
                    <a:gd name="connsiteX115" fmla="*/ 796408 w 1520379"/>
                    <a:gd name="connsiteY115" fmla="*/ 3225328 h 4996562"/>
                    <a:gd name="connsiteX116" fmla="*/ 876309 w 1520379"/>
                    <a:gd name="connsiteY116" fmla="*/ 2617386 h 4996562"/>
                    <a:gd name="connsiteX117" fmla="*/ 879782 w 1520379"/>
                    <a:gd name="connsiteY117" fmla="*/ 2617386 h 4996562"/>
                    <a:gd name="connsiteX118" fmla="*/ 1093083 w 1520379"/>
                    <a:gd name="connsiteY118" fmla="*/ 2607659 h 4996562"/>
                    <a:gd name="connsiteX119" fmla="*/ 1102810 w 1520379"/>
                    <a:gd name="connsiteY119" fmla="*/ 2590289 h 4996562"/>
                    <a:gd name="connsiteX120" fmla="*/ 1082661 w 1520379"/>
                    <a:gd name="connsiteY120" fmla="*/ 2547907 h 4996562"/>
                    <a:gd name="connsiteX121" fmla="*/ 961768 w 1520379"/>
                    <a:gd name="connsiteY121" fmla="*/ 2181058 h 4996562"/>
                    <a:gd name="connsiteX122" fmla="*/ 883256 w 1520379"/>
                    <a:gd name="connsiteY122" fmla="*/ 1789891 h 4996562"/>
                    <a:gd name="connsiteX123" fmla="*/ 883256 w 1520379"/>
                    <a:gd name="connsiteY123" fmla="*/ 1789891 h 4996562"/>
                    <a:gd name="connsiteX124" fmla="*/ 881867 w 1520379"/>
                    <a:gd name="connsiteY124" fmla="*/ 1755846 h 4996562"/>
                    <a:gd name="connsiteX125" fmla="*/ 883256 w 1520379"/>
                    <a:gd name="connsiteY125" fmla="*/ 1755151 h 4996562"/>
                    <a:gd name="connsiteX126" fmla="*/ 940229 w 1520379"/>
                    <a:gd name="connsiteY126" fmla="*/ 1724580 h 4996562"/>
                    <a:gd name="connsiteX127" fmla="*/ 943703 w 1520379"/>
                    <a:gd name="connsiteY127" fmla="*/ 1720412 h 4996562"/>
                    <a:gd name="connsiteX128" fmla="*/ 943703 w 1520379"/>
                    <a:gd name="connsiteY128" fmla="*/ 1720412 h 4996562"/>
                    <a:gd name="connsiteX129" fmla="*/ 1092388 w 1520379"/>
                    <a:gd name="connsiteY129" fmla="*/ 1745424 h 4996562"/>
                    <a:gd name="connsiteX130" fmla="*/ 1163952 w 1520379"/>
                    <a:gd name="connsiteY130" fmla="*/ 1759320 h 4996562"/>
                    <a:gd name="connsiteX131" fmla="*/ 1264002 w 1520379"/>
                    <a:gd name="connsiteY131" fmla="*/ 1805871 h 4996562"/>
                    <a:gd name="connsiteX132" fmla="*/ 1325838 w 1520379"/>
                    <a:gd name="connsiteY132" fmla="*/ 1853811 h 4996562"/>
                    <a:gd name="connsiteX133" fmla="*/ 1395317 w 1520379"/>
                    <a:gd name="connsiteY133" fmla="*/ 1894109 h 4996562"/>
                    <a:gd name="connsiteX134" fmla="*/ 1338344 w 1520379"/>
                    <a:gd name="connsiteY134" fmla="*/ 1830883 h 4996562"/>
                    <a:gd name="connsiteX135" fmla="*/ 1457848 w 1520379"/>
                    <a:gd name="connsiteY135" fmla="*/ 1886466 h 4996562"/>
                    <a:gd name="connsiteX136" fmla="*/ 1361272 w 1520379"/>
                    <a:gd name="connsiteY136" fmla="*/ 1813513 h 4996562"/>
                    <a:gd name="connsiteX137" fmla="*/ 1503704 w 1520379"/>
                    <a:gd name="connsiteY137" fmla="*/ 1882298 h 4996562"/>
                    <a:gd name="connsiteX138" fmla="*/ 1389759 w 1520379"/>
                    <a:gd name="connsiteY138" fmla="*/ 1797533 h 4996562"/>
                    <a:gd name="connsiteX139" fmla="*/ 537946 w 1520379"/>
                    <a:gd name="connsiteY139" fmla="*/ 1621057 h 4996562"/>
                    <a:gd name="connsiteX140" fmla="*/ 566432 w 1520379"/>
                    <a:gd name="connsiteY140" fmla="*/ 1663439 h 4996562"/>
                    <a:gd name="connsiteX141" fmla="*/ 519186 w 1520379"/>
                    <a:gd name="connsiteY141" fmla="*/ 1601603 h 4996562"/>
                    <a:gd name="connsiteX142" fmla="*/ 537946 w 1520379"/>
                    <a:gd name="connsiteY142" fmla="*/ 1621057 h 4996562"/>
                    <a:gd name="connsiteX143" fmla="*/ 180128 w 1520379"/>
                    <a:gd name="connsiteY143" fmla="*/ 630980 h 4996562"/>
                    <a:gd name="connsiteX144" fmla="*/ 187771 w 1520379"/>
                    <a:gd name="connsiteY144" fmla="*/ 593462 h 4996562"/>
                    <a:gd name="connsiteX145" fmla="*/ 211394 w 1520379"/>
                    <a:gd name="connsiteY145" fmla="*/ 596241 h 4996562"/>
                    <a:gd name="connsiteX146" fmla="*/ 221816 w 1520379"/>
                    <a:gd name="connsiteY146" fmla="*/ 603189 h 4996562"/>
                    <a:gd name="connsiteX147" fmla="*/ 226679 w 1520379"/>
                    <a:gd name="connsiteY147" fmla="*/ 640707 h 4996562"/>
                    <a:gd name="connsiteX148" fmla="*/ 212784 w 1520379"/>
                    <a:gd name="connsiteY148" fmla="*/ 610831 h 4996562"/>
                    <a:gd name="connsiteX149" fmla="*/ 200972 w 1520379"/>
                    <a:gd name="connsiteY149" fmla="*/ 612221 h 4996562"/>
                    <a:gd name="connsiteX150" fmla="*/ 198193 w 1520379"/>
                    <a:gd name="connsiteY150" fmla="*/ 623338 h 4996562"/>
                    <a:gd name="connsiteX151" fmla="*/ 207225 w 1520379"/>
                    <a:gd name="connsiteY151" fmla="*/ 623338 h 4996562"/>
                    <a:gd name="connsiteX152" fmla="*/ 216257 w 1520379"/>
                    <a:gd name="connsiteY152" fmla="*/ 631675 h 4996562"/>
                    <a:gd name="connsiteX153" fmla="*/ 202362 w 1520379"/>
                    <a:gd name="connsiteY153" fmla="*/ 646960 h 4996562"/>
                    <a:gd name="connsiteX154" fmla="*/ 180128 w 1520379"/>
                    <a:gd name="connsiteY154" fmla="*/ 630980 h 4996562"/>
                    <a:gd name="connsiteX155" fmla="*/ 237101 w 1520379"/>
                    <a:gd name="connsiteY155" fmla="*/ 658077 h 4996562"/>
                    <a:gd name="connsiteX156" fmla="*/ 194024 w 1520379"/>
                    <a:gd name="connsiteY156" fmla="*/ 667804 h 4996562"/>
                    <a:gd name="connsiteX157" fmla="*/ 237101 w 1520379"/>
                    <a:gd name="connsiteY157" fmla="*/ 658077 h 4996562"/>
                    <a:gd name="connsiteX158" fmla="*/ 186382 w 1520379"/>
                    <a:gd name="connsiteY158" fmla="*/ 692817 h 4996562"/>
                    <a:gd name="connsiteX159" fmla="*/ 221816 w 1520379"/>
                    <a:gd name="connsiteY159" fmla="*/ 691427 h 4996562"/>
                    <a:gd name="connsiteX160" fmla="*/ 246133 w 1520379"/>
                    <a:gd name="connsiteY160" fmla="*/ 665025 h 4996562"/>
                    <a:gd name="connsiteX161" fmla="*/ 246828 w 1520379"/>
                    <a:gd name="connsiteY161" fmla="*/ 654603 h 4996562"/>
                    <a:gd name="connsiteX162" fmla="*/ 271841 w 1520379"/>
                    <a:gd name="connsiteY162" fmla="*/ 636539 h 4996562"/>
                    <a:gd name="connsiteX163" fmla="*/ 271146 w 1520379"/>
                    <a:gd name="connsiteY163" fmla="*/ 658772 h 4996562"/>
                    <a:gd name="connsiteX164" fmla="*/ 186382 w 1520379"/>
                    <a:gd name="connsiteY164" fmla="*/ 692817 h 4996562"/>
                    <a:gd name="connsiteX165" fmla="*/ 137051 w 1520379"/>
                    <a:gd name="connsiteY165" fmla="*/ 1683588 h 4996562"/>
                    <a:gd name="connsiteX166" fmla="*/ 255166 w 1520379"/>
                    <a:gd name="connsiteY166" fmla="*/ 1327855 h 4996562"/>
                    <a:gd name="connsiteX167" fmla="*/ 255166 w 1520379"/>
                    <a:gd name="connsiteY167" fmla="*/ 1327855 h 4996562"/>
                    <a:gd name="connsiteX168" fmla="*/ 269062 w 1520379"/>
                    <a:gd name="connsiteY168" fmla="*/ 1344530 h 4996562"/>
                    <a:gd name="connsiteX169" fmla="*/ 427474 w 1520379"/>
                    <a:gd name="connsiteY169" fmla="*/ 1507806 h 4996562"/>
                    <a:gd name="connsiteX170" fmla="*/ 499732 w 1520379"/>
                    <a:gd name="connsiteY170" fmla="*/ 1581454 h 4996562"/>
                    <a:gd name="connsiteX171" fmla="*/ 478888 w 1520379"/>
                    <a:gd name="connsiteY171" fmla="*/ 1562694 h 4996562"/>
                    <a:gd name="connsiteX172" fmla="*/ 499732 w 1520379"/>
                    <a:gd name="connsiteY172" fmla="*/ 1627310 h 4996562"/>
                    <a:gd name="connsiteX173" fmla="*/ 569211 w 1520379"/>
                    <a:gd name="connsiteY173" fmla="*/ 1687756 h 4996562"/>
                    <a:gd name="connsiteX174" fmla="*/ 575464 w 1520379"/>
                    <a:gd name="connsiteY174" fmla="*/ 1684283 h 4996562"/>
                    <a:gd name="connsiteX175" fmla="*/ 580328 w 1520379"/>
                    <a:gd name="connsiteY175" fmla="*/ 1747509 h 4996562"/>
                    <a:gd name="connsiteX176" fmla="*/ 594224 w 1520379"/>
                    <a:gd name="connsiteY176" fmla="*/ 1778774 h 4996562"/>
                    <a:gd name="connsiteX177" fmla="*/ 633827 w 1520379"/>
                    <a:gd name="connsiteY177" fmla="*/ 1778079 h 4996562"/>
                    <a:gd name="connsiteX178" fmla="*/ 632437 w 1520379"/>
                    <a:gd name="connsiteY178" fmla="*/ 1780164 h 4996562"/>
                    <a:gd name="connsiteX179" fmla="*/ 631742 w 1520379"/>
                    <a:gd name="connsiteY179" fmla="*/ 1780164 h 4996562"/>
                    <a:gd name="connsiteX180" fmla="*/ 572685 w 1520379"/>
                    <a:gd name="connsiteY180" fmla="*/ 1828799 h 4996562"/>
                    <a:gd name="connsiteX181" fmla="*/ 452486 w 1520379"/>
                    <a:gd name="connsiteY181" fmla="*/ 2006665 h 4996562"/>
                    <a:gd name="connsiteX182" fmla="*/ 149558 w 1520379"/>
                    <a:gd name="connsiteY182" fmla="*/ 1726665 h 4996562"/>
                    <a:gd name="connsiteX183" fmla="*/ 137051 w 1520379"/>
                    <a:gd name="connsiteY183" fmla="*/ 1683588 h 4996562"/>
                    <a:gd name="connsiteX0" fmla="*/ 1389759 w 1520379"/>
                    <a:gd name="connsiteY0" fmla="*/ 1797233 h 4996262"/>
                    <a:gd name="connsiteX1" fmla="*/ 1520379 w 1520379"/>
                    <a:gd name="connsiteY1" fmla="*/ 1843090 h 4996262"/>
                    <a:gd name="connsiteX2" fmla="*/ 1472439 w 1520379"/>
                    <a:gd name="connsiteY2" fmla="*/ 1805571 h 4996262"/>
                    <a:gd name="connsiteX3" fmla="*/ 1349461 w 1520379"/>
                    <a:gd name="connsiteY3" fmla="*/ 1738176 h 4996262"/>
                    <a:gd name="connsiteX4" fmla="*/ 1320975 w 1520379"/>
                    <a:gd name="connsiteY4" fmla="*/ 1720112 h 4996262"/>
                    <a:gd name="connsiteX5" fmla="*/ 1325143 w 1520379"/>
                    <a:gd name="connsiteY5" fmla="*/ 1703437 h 4996262"/>
                    <a:gd name="connsiteX6" fmla="*/ 1366831 w 1520379"/>
                    <a:gd name="connsiteY6" fmla="*/ 1694404 h 4996262"/>
                    <a:gd name="connsiteX7" fmla="*/ 1392538 w 1520379"/>
                    <a:gd name="connsiteY7" fmla="*/ 1682593 h 4996262"/>
                    <a:gd name="connsiteX8" fmla="*/ 1364052 w 1520379"/>
                    <a:gd name="connsiteY8" fmla="*/ 1675645 h 4996262"/>
                    <a:gd name="connsiteX9" fmla="*/ 1332091 w 1520379"/>
                    <a:gd name="connsiteY9" fmla="*/ 1677729 h 4996262"/>
                    <a:gd name="connsiteX10" fmla="*/ 1176458 w 1520379"/>
                    <a:gd name="connsiteY10" fmla="*/ 1693710 h 4996262"/>
                    <a:gd name="connsiteX11" fmla="*/ 1109758 w 1520379"/>
                    <a:gd name="connsiteY11" fmla="*/ 1693710 h 4996262"/>
                    <a:gd name="connsiteX12" fmla="*/ 973579 w 1520379"/>
                    <a:gd name="connsiteY12" fmla="*/ 1656191 h 4996262"/>
                    <a:gd name="connsiteX13" fmla="*/ 867276 w 1520379"/>
                    <a:gd name="connsiteY13" fmla="*/ 1624925 h 4996262"/>
                    <a:gd name="connsiteX14" fmla="*/ 857549 w 1520379"/>
                    <a:gd name="connsiteY14" fmla="*/ 1613809 h 4996262"/>
                    <a:gd name="connsiteX15" fmla="*/ 700526 w 1520379"/>
                    <a:gd name="connsiteY15" fmla="*/ 1295595 h 4996262"/>
                    <a:gd name="connsiteX16" fmla="*/ 709559 w 1520379"/>
                    <a:gd name="connsiteY16" fmla="*/ 1258076 h 4996262"/>
                    <a:gd name="connsiteX17" fmla="*/ 754720 w 1520379"/>
                    <a:gd name="connsiteY17" fmla="*/ 1178870 h 4996262"/>
                    <a:gd name="connsiteX18" fmla="*/ 715812 w 1520379"/>
                    <a:gd name="connsiteY18" fmla="*/ 1114949 h 4996262"/>
                    <a:gd name="connsiteX19" fmla="*/ 614373 w 1520379"/>
                    <a:gd name="connsiteY19" fmla="*/ 1078820 h 4996262"/>
                    <a:gd name="connsiteX20" fmla="*/ 514323 w 1520379"/>
                    <a:gd name="connsiteY20" fmla="*/ 1014899 h 4996262"/>
                    <a:gd name="connsiteX21" fmla="*/ 513628 w 1520379"/>
                    <a:gd name="connsiteY21" fmla="*/ 1012120 h 4996262"/>
                    <a:gd name="connsiteX22" fmla="*/ 439285 w 1520379"/>
                    <a:gd name="connsiteY22" fmla="*/ 878720 h 4996262"/>
                    <a:gd name="connsiteX23" fmla="*/ 367027 w 1520379"/>
                    <a:gd name="connsiteY23" fmla="*/ 843286 h 4996262"/>
                    <a:gd name="connsiteX24" fmla="*/ 362858 w 1520379"/>
                    <a:gd name="connsiteY24" fmla="*/ 843286 h 4996262"/>
                    <a:gd name="connsiteX25" fmla="*/ 360774 w 1520379"/>
                    <a:gd name="connsiteY25" fmla="*/ 842591 h 4996262"/>
                    <a:gd name="connsiteX26" fmla="*/ 356605 w 1520379"/>
                    <a:gd name="connsiteY26" fmla="*/ 830780 h 4996262"/>
                    <a:gd name="connsiteX27" fmla="*/ 393429 w 1520379"/>
                    <a:gd name="connsiteY27" fmla="*/ 684874 h 4996262"/>
                    <a:gd name="connsiteX28" fmla="*/ 419136 w 1520379"/>
                    <a:gd name="connsiteY28" fmla="*/ 676536 h 4996262"/>
                    <a:gd name="connsiteX29" fmla="*/ 508764 w 1520379"/>
                    <a:gd name="connsiteY29" fmla="*/ 675147 h 4996262"/>
                    <a:gd name="connsiteX30" fmla="*/ 612288 w 1520379"/>
                    <a:gd name="connsiteY30" fmla="*/ 530630 h 4996262"/>
                    <a:gd name="connsiteX31" fmla="*/ 635216 w 1520379"/>
                    <a:gd name="connsiteY31" fmla="*/ 454898 h 4996262"/>
                    <a:gd name="connsiteX32" fmla="*/ 661618 w 1520379"/>
                    <a:gd name="connsiteY32" fmla="*/ 490333 h 4996262"/>
                    <a:gd name="connsiteX33" fmla="*/ 663703 w 1520379"/>
                    <a:gd name="connsiteY33" fmla="*/ 427107 h 4996262"/>
                    <a:gd name="connsiteX34" fmla="*/ 676209 w 1520379"/>
                    <a:gd name="connsiteY34" fmla="*/ 393757 h 4996262"/>
                    <a:gd name="connsiteX35" fmla="*/ 574769 w 1520379"/>
                    <a:gd name="connsiteY35" fmla="*/ 90828 h 4996262"/>
                    <a:gd name="connsiteX36" fmla="*/ 512238 w 1520379"/>
                    <a:gd name="connsiteY36" fmla="*/ 47751 h 4996262"/>
                    <a:gd name="connsiteX37" fmla="*/ 447623 w 1520379"/>
                    <a:gd name="connsiteY37" fmla="*/ 22044 h 4996262"/>
                    <a:gd name="connsiteX38" fmla="*/ 312139 w 1520379"/>
                    <a:gd name="connsiteY38" fmla="*/ 2590 h 4996262"/>
                    <a:gd name="connsiteX39" fmla="*/ 120243 w 1520379"/>
                    <a:gd name="connsiteY39" fmla="*/ 85822 h 4996262"/>
                    <a:gd name="connsiteX40" fmla="*/ 4342 w 1520379"/>
                    <a:gd name="connsiteY40" fmla="*/ 268726 h 4996262"/>
                    <a:gd name="connsiteX41" fmla="*/ 52287 w 1520379"/>
                    <a:gd name="connsiteY41" fmla="*/ 396536 h 4996262"/>
                    <a:gd name="connsiteX42" fmla="*/ 66183 w 1520379"/>
                    <a:gd name="connsiteY42" fmla="*/ 415990 h 4996262"/>
                    <a:gd name="connsiteX43" fmla="*/ 55761 w 1520379"/>
                    <a:gd name="connsiteY43" fmla="*/ 425717 h 4996262"/>
                    <a:gd name="connsiteX44" fmla="*/ 39781 w 1520379"/>
                    <a:gd name="connsiteY44" fmla="*/ 459762 h 4996262"/>
                    <a:gd name="connsiteX45" fmla="*/ 65488 w 1520379"/>
                    <a:gd name="connsiteY45" fmla="*/ 487553 h 4996262"/>
                    <a:gd name="connsiteX46" fmla="*/ 93280 w 1520379"/>
                    <a:gd name="connsiteY46" fmla="*/ 488943 h 4996262"/>
                    <a:gd name="connsiteX47" fmla="*/ 72436 w 1520379"/>
                    <a:gd name="connsiteY47" fmla="*/ 560506 h 4996262"/>
                    <a:gd name="connsiteX48" fmla="*/ 73131 w 1520379"/>
                    <a:gd name="connsiteY48" fmla="*/ 581350 h 4996262"/>
                    <a:gd name="connsiteX49" fmla="*/ 56456 w 1520379"/>
                    <a:gd name="connsiteY49" fmla="*/ 593856 h 4996262"/>
                    <a:gd name="connsiteX50" fmla="*/ 41170 w 1520379"/>
                    <a:gd name="connsiteY50" fmla="*/ 578571 h 4996262"/>
                    <a:gd name="connsiteX51" fmla="*/ 46034 w 1520379"/>
                    <a:gd name="connsiteY51" fmla="*/ 568149 h 4996262"/>
                    <a:gd name="connsiteX52" fmla="*/ 55761 w 1520379"/>
                    <a:gd name="connsiteY52" fmla="*/ 572318 h 4996262"/>
                    <a:gd name="connsiteX53" fmla="*/ 62709 w 1520379"/>
                    <a:gd name="connsiteY53" fmla="*/ 577181 h 4996262"/>
                    <a:gd name="connsiteX54" fmla="*/ 67572 w 1520379"/>
                    <a:gd name="connsiteY54" fmla="*/ 562591 h 4996262"/>
                    <a:gd name="connsiteX55" fmla="*/ 43255 w 1520379"/>
                    <a:gd name="connsiteY55" fmla="*/ 555643 h 4996262"/>
                    <a:gd name="connsiteX56" fmla="*/ 30748 w 1520379"/>
                    <a:gd name="connsiteY56" fmla="*/ 591077 h 4996262"/>
                    <a:gd name="connsiteX57" fmla="*/ 65488 w 1520379"/>
                    <a:gd name="connsiteY57" fmla="*/ 609142 h 4996262"/>
                    <a:gd name="connsiteX58" fmla="*/ 81468 w 1520379"/>
                    <a:gd name="connsiteY58" fmla="*/ 602194 h 4996262"/>
                    <a:gd name="connsiteX59" fmla="*/ 118987 w 1520379"/>
                    <a:gd name="connsiteY59" fmla="*/ 657082 h 4996262"/>
                    <a:gd name="connsiteX60" fmla="*/ 98838 w 1520379"/>
                    <a:gd name="connsiteY60" fmla="*/ 693211 h 4996262"/>
                    <a:gd name="connsiteX61" fmla="*/ 73825 w 1520379"/>
                    <a:gd name="connsiteY61" fmla="*/ 682095 h 4996262"/>
                    <a:gd name="connsiteX62" fmla="*/ 71046 w 1520379"/>
                    <a:gd name="connsiteY62" fmla="*/ 662641 h 4996262"/>
                    <a:gd name="connsiteX63" fmla="*/ 86332 w 1520379"/>
                    <a:gd name="connsiteY63" fmla="*/ 660556 h 4996262"/>
                    <a:gd name="connsiteX64" fmla="*/ 84942 w 1520379"/>
                    <a:gd name="connsiteY64" fmla="*/ 680705 h 4996262"/>
                    <a:gd name="connsiteX65" fmla="*/ 105786 w 1520379"/>
                    <a:gd name="connsiteY65" fmla="*/ 665420 h 4996262"/>
                    <a:gd name="connsiteX66" fmla="*/ 93974 w 1520379"/>
                    <a:gd name="connsiteY66" fmla="*/ 645271 h 4996262"/>
                    <a:gd name="connsiteX67" fmla="*/ 53677 w 1520379"/>
                    <a:gd name="connsiteY67" fmla="*/ 648050 h 4996262"/>
                    <a:gd name="connsiteX68" fmla="*/ 39086 w 1520379"/>
                    <a:gd name="connsiteY68" fmla="*/ 685569 h 4996262"/>
                    <a:gd name="connsiteX69" fmla="*/ 96754 w 1520379"/>
                    <a:gd name="connsiteY69" fmla="*/ 728646 h 4996262"/>
                    <a:gd name="connsiteX70" fmla="*/ 150252 w 1520379"/>
                    <a:gd name="connsiteY70" fmla="*/ 689043 h 4996262"/>
                    <a:gd name="connsiteX71" fmla="*/ 200972 w 1520379"/>
                    <a:gd name="connsiteY71" fmla="*/ 721698 h 4996262"/>
                    <a:gd name="connsiteX72" fmla="*/ 255861 w 1520379"/>
                    <a:gd name="connsiteY72" fmla="*/ 702244 h 4996262"/>
                    <a:gd name="connsiteX73" fmla="*/ 172486 w 1520379"/>
                    <a:gd name="connsiteY73" fmla="*/ 903733 h 4996262"/>
                    <a:gd name="connsiteX74" fmla="*/ 172486 w 1520379"/>
                    <a:gd name="connsiteY74" fmla="*/ 903733 h 4996262"/>
                    <a:gd name="connsiteX75" fmla="*/ 153032 w 1520379"/>
                    <a:gd name="connsiteY75" fmla="*/ 934998 h 4996262"/>
                    <a:gd name="connsiteX76" fmla="*/ 110649 w 1520379"/>
                    <a:gd name="connsiteY76" fmla="*/ 1067009 h 4996262"/>
                    <a:gd name="connsiteX77" fmla="*/ 103007 w 1520379"/>
                    <a:gd name="connsiteY77" fmla="*/ 1161500 h 4996262"/>
                    <a:gd name="connsiteX78" fmla="*/ 66183 w 1520379"/>
                    <a:gd name="connsiteY78" fmla="*/ 1406066 h 4996262"/>
                    <a:gd name="connsiteX79" fmla="*/ 872 w 1520379"/>
                    <a:gd name="connsiteY79" fmla="*/ 1740261 h 4996262"/>
                    <a:gd name="connsiteX80" fmla="*/ 24495 w 1520379"/>
                    <a:gd name="connsiteY80" fmla="*/ 1797233 h 4996262"/>
                    <a:gd name="connsiteX81" fmla="*/ 426084 w 1520379"/>
                    <a:gd name="connsiteY81" fmla="*/ 2068202 h 4996262"/>
                    <a:gd name="connsiteX82" fmla="*/ 228069 w 1520379"/>
                    <a:gd name="connsiteY82" fmla="*/ 2520510 h 4996262"/>
                    <a:gd name="connsiteX83" fmla="*/ 232932 w 1520379"/>
                    <a:gd name="connsiteY83" fmla="*/ 2546912 h 4996262"/>
                    <a:gd name="connsiteX84" fmla="*/ 485836 w 1520379"/>
                    <a:gd name="connsiteY84" fmla="*/ 2581652 h 4996262"/>
                    <a:gd name="connsiteX85" fmla="*/ 558789 w 1520379"/>
                    <a:gd name="connsiteY85" fmla="*/ 2591379 h 4996262"/>
                    <a:gd name="connsiteX86" fmla="*/ 558094 w 1520379"/>
                    <a:gd name="connsiteY86" fmla="*/ 2594853 h 4996262"/>
                    <a:gd name="connsiteX87" fmla="*/ 606730 w 1520379"/>
                    <a:gd name="connsiteY87" fmla="*/ 2874159 h 4996262"/>
                    <a:gd name="connsiteX88" fmla="*/ 624794 w 1520379"/>
                    <a:gd name="connsiteY88" fmla="*/ 3132621 h 4996262"/>
                    <a:gd name="connsiteX89" fmla="*/ 578243 w 1520379"/>
                    <a:gd name="connsiteY89" fmla="*/ 3296591 h 4996262"/>
                    <a:gd name="connsiteX90" fmla="*/ 419136 w 1520379"/>
                    <a:gd name="connsiteY90" fmla="*/ 3889942 h 4996262"/>
                    <a:gd name="connsiteX91" fmla="*/ 203056 w 1520379"/>
                    <a:gd name="connsiteY91" fmla="*/ 4616693 h 4996262"/>
                    <a:gd name="connsiteX92" fmla="*/ 179434 w 1520379"/>
                    <a:gd name="connsiteY92" fmla="*/ 4642400 h 4996262"/>
                    <a:gd name="connsiteX93" fmla="*/ 118987 w 1520379"/>
                    <a:gd name="connsiteY93" fmla="*/ 4727859 h 4996262"/>
                    <a:gd name="connsiteX94" fmla="*/ 80079 w 1520379"/>
                    <a:gd name="connsiteY94" fmla="*/ 4820267 h 4996262"/>
                    <a:gd name="connsiteX95" fmla="*/ 58540 w 1520379"/>
                    <a:gd name="connsiteY95" fmla="*/ 4867513 h 4996262"/>
                    <a:gd name="connsiteX96" fmla="*/ 68962 w 1520379"/>
                    <a:gd name="connsiteY96" fmla="*/ 4900862 h 4996262"/>
                    <a:gd name="connsiteX97" fmla="*/ 216952 w 1520379"/>
                    <a:gd name="connsiteY97" fmla="*/ 4993964 h 4996262"/>
                    <a:gd name="connsiteX98" fmla="*/ 209310 w 1520379"/>
                    <a:gd name="connsiteY98" fmla="*/ 4943245 h 4996262"/>
                    <a:gd name="connsiteX99" fmla="*/ 196109 w 1520379"/>
                    <a:gd name="connsiteY99" fmla="*/ 4900167 h 4996262"/>
                    <a:gd name="connsiteX100" fmla="*/ 219731 w 1520379"/>
                    <a:gd name="connsiteY100" fmla="*/ 4806371 h 4996262"/>
                    <a:gd name="connsiteX101" fmla="*/ 373280 w 1520379"/>
                    <a:gd name="connsiteY101" fmla="*/ 4399224 h 4996262"/>
                    <a:gd name="connsiteX102" fmla="*/ 550452 w 1520379"/>
                    <a:gd name="connsiteY102" fmla="*/ 3930935 h 4996262"/>
                    <a:gd name="connsiteX103" fmla="*/ 551147 w 1520379"/>
                    <a:gd name="connsiteY103" fmla="*/ 3978875 h 4996262"/>
                    <a:gd name="connsiteX104" fmla="*/ 562958 w 1520379"/>
                    <a:gd name="connsiteY104" fmla="*/ 4485378 h 4996262"/>
                    <a:gd name="connsiteX105" fmla="*/ 528913 w 1520379"/>
                    <a:gd name="connsiteY105" fmla="*/ 4602103 h 4996262"/>
                    <a:gd name="connsiteX106" fmla="*/ 524050 w 1520379"/>
                    <a:gd name="connsiteY106" fmla="*/ 4661160 h 4996262"/>
                    <a:gd name="connsiteX107" fmla="*/ 547673 w 1520379"/>
                    <a:gd name="connsiteY107" fmla="*/ 4791086 h 4996262"/>
                    <a:gd name="connsiteX108" fmla="*/ 615067 w 1520379"/>
                    <a:gd name="connsiteY108" fmla="*/ 4859175 h 4996262"/>
                    <a:gd name="connsiteX109" fmla="*/ 763752 w 1520379"/>
                    <a:gd name="connsiteY109" fmla="*/ 4859870 h 4996262"/>
                    <a:gd name="connsiteX110" fmla="*/ 766532 w 1520379"/>
                    <a:gd name="connsiteY110" fmla="*/ 4857091 h 4996262"/>
                    <a:gd name="connsiteX111" fmla="*/ 731792 w 1520379"/>
                    <a:gd name="connsiteY111" fmla="*/ 4827909 h 4996262"/>
                    <a:gd name="connsiteX112" fmla="*/ 688715 w 1520379"/>
                    <a:gd name="connsiteY112" fmla="*/ 4797339 h 4996262"/>
                    <a:gd name="connsiteX113" fmla="*/ 631047 w 1520379"/>
                    <a:gd name="connsiteY113" fmla="*/ 4552772 h 4996262"/>
                    <a:gd name="connsiteX114" fmla="*/ 758889 w 1520379"/>
                    <a:gd name="connsiteY114" fmla="*/ 3332720 h 4996262"/>
                    <a:gd name="connsiteX115" fmla="*/ 796408 w 1520379"/>
                    <a:gd name="connsiteY115" fmla="*/ 3225028 h 4996262"/>
                    <a:gd name="connsiteX116" fmla="*/ 876309 w 1520379"/>
                    <a:gd name="connsiteY116" fmla="*/ 2617086 h 4996262"/>
                    <a:gd name="connsiteX117" fmla="*/ 879782 w 1520379"/>
                    <a:gd name="connsiteY117" fmla="*/ 2617086 h 4996262"/>
                    <a:gd name="connsiteX118" fmla="*/ 1093083 w 1520379"/>
                    <a:gd name="connsiteY118" fmla="*/ 2607359 h 4996262"/>
                    <a:gd name="connsiteX119" fmla="*/ 1102810 w 1520379"/>
                    <a:gd name="connsiteY119" fmla="*/ 2589989 h 4996262"/>
                    <a:gd name="connsiteX120" fmla="*/ 1082661 w 1520379"/>
                    <a:gd name="connsiteY120" fmla="*/ 2547607 h 4996262"/>
                    <a:gd name="connsiteX121" fmla="*/ 961768 w 1520379"/>
                    <a:gd name="connsiteY121" fmla="*/ 2180758 h 4996262"/>
                    <a:gd name="connsiteX122" fmla="*/ 883256 w 1520379"/>
                    <a:gd name="connsiteY122" fmla="*/ 1789591 h 4996262"/>
                    <a:gd name="connsiteX123" fmla="*/ 883256 w 1520379"/>
                    <a:gd name="connsiteY123" fmla="*/ 1789591 h 4996262"/>
                    <a:gd name="connsiteX124" fmla="*/ 881867 w 1520379"/>
                    <a:gd name="connsiteY124" fmla="*/ 1755546 h 4996262"/>
                    <a:gd name="connsiteX125" fmla="*/ 883256 w 1520379"/>
                    <a:gd name="connsiteY125" fmla="*/ 1754851 h 4996262"/>
                    <a:gd name="connsiteX126" fmla="*/ 940229 w 1520379"/>
                    <a:gd name="connsiteY126" fmla="*/ 1724280 h 4996262"/>
                    <a:gd name="connsiteX127" fmla="*/ 943703 w 1520379"/>
                    <a:gd name="connsiteY127" fmla="*/ 1720112 h 4996262"/>
                    <a:gd name="connsiteX128" fmla="*/ 943703 w 1520379"/>
                    <a:gd name="connsiteY128" fmla="*/ 1720112 h 4996262"/>
                    <a:gd name="connsiteX129" fmla="*/ 1092388 w 1520379"/>
                    <a:gd name="connsiteY129" fmla="*/ 1745124 h 4996262"/>
                    <a:gd name="connsiteX130" fmla="*/ 1163952 w 1520379"/>
                    <a:gd name="connsiteY130" fmla="*/ 1759020 h 4996262"/>
                    <a:gd name="connsiteX131" fmla="*/ 1264002 w 1520379"/>
                    <a:gd name="connsiteY131" fmla="*/ 1805571 h 4996262"/>
                    <a:gd name="connsiteX132" fmla="*/ 1325838 w 1520379"/>
                    <a:gd name="connsiteY132" fmla="*/ 1853511 h 4996262"/>
                    <a:gd name="connsiteX133" fmla="*/ 1395317 w 1520379"/>
                    <a:gd name="connsiteY133" fmla="*/ 1893809 h 4996262"/>
                    <a:gd name="connsiteX134" fmla="*/ 1338344 w 1520379"/>
                    <a:gd name="connsiteY134" fmla="*/ 1830583 h 4996262"/>
                    <a:gd name="connsiteX135" fmla="*/ 1457848 w 1520379"/>
                    <a:gd name="connsiteY135" fmla="*/ 1886166 h 4996262"/>
                    <a:gd name="connsiteX136" fmla="*/ 1361272 w 1520379"/>
                    <a:gd name="connsiteY136" fmla="*/ 1813213 h 4996262"/>
                    <a:gd name="connsiteX137" fmla="*/ 1503704 w 1520379"/>
                    <a:gd name="connsiteY137" fmla="*/ 1881998 h 4996262"/>
                    <a:gd name="connsiteX138" fmla="*/ 1389759 w 1520379"/>
                    <a:gd name="connsiteY138" fmla="*/ 1797233 h 4996262"/>
                    <a:gd name="connsiteX139" fmla="*/ 537946 w 1520379"/>
                    <a:gd name="connsiteY139" fmla="*/ 1620757 h 4996262"/>
                    <a:gd name="connsiteX140" fmla="*/ 566432 w 1520379"/>
                    <a:gd name="connsiteY140" fmla="*/ 1663139 h 4996262"/>
                    <a:gd name="connsiteX141" fmla="*/ 519186 w 1520379"/>
                    <a:gd name="connsiteY141" fmla="*/ 1601303 h 4996262"/>
                    <a:gd name="connsiteX142" fmla="*/ 537946 w 1520379"/>
                    <a:gd name="connsiteY142" fmla="*/ 1620757 h 4996262"/>
                    <a:gd name="connsiteX143" fmla="*/ 180128 w 1520379"/>
                    <a:gd name="connsiteY143" fmla="*/ 630680 h 4996262"/>
                    <a:gd name="connsiteX144" fmla="*/ 187771 w 1520379"/>
                    <a:gd name="connsiteY144" fmla="*/ 593162 h 4996262"/>
                    <a:gd name="connsiteX145" fmla="*/ 211394 w 1520379"/>
                    <a:gd name="connsiteY145" fmla="*/ 595941 h 4996262"/>
                    <a:gd name="connsiteX146" fmla="*/ 221816 w 1520379"/>
                    <a:gd name="connsiteY146" fmla="*/ 602889 h 4996262"/>
                    <a:gd name="connsiteX147" fmla="*/ 226679 w 1520379"/>
                    <a:gd name="connsiteY147" fmla="*/ 640407 h 4996262"/>
                    <a:gd name="connsiteX148" fmla="*/ 212784 w 1520379"/>
                    <a:gd name="connsiteY148" fmla="*/ 610531 h 4996262"/>
                    <a:gd name="connsiteX149" fmla="*/ 200972 w 1520379"/>
                    <a:gd name="connsiteY149" fmla="*/ 611921 h 4996262"/>
                    <a:gd name="connsiteX150" fmla="*/ 198193 w 1520379"/>
                    <a:gd name="connsiteY150" fmla="*/ 623038 h 4996262"/>
                    <a:gd name="connsiteX151" fmla="*/ 207225 w 1520379"/>
                    <a:gd name="connsiteY151" fmla="*/ 623038 h 4996262"/>
                    <a:gd name="connsiteX152" fmla="*/ 216257 w 1520379"/>
                    <a:gd name="connsiteY152" fmla="*/ 631375 h 4996262"/>
                    <a:gd name="connsiteX153" fmla="*/ 202362 w 1520379"/>
                    <a:gd name="connsiteY153" fmla="*/ 646660 h 4996262"/>
                    <a:gd name="connsiteX154" fmla="*/ 180128 w 1520379"/>
                    <a:gd name="connsiteY154" fmla="*/ 630680 h 4996262"/>
                    <a:gd name="connsiteX155" fmla="*/ 237101 w 1520379"/>
                    <a:gd name="connsiteY155" fmla="*/ 657777 h 4996262"/>
                    <a:gd name="connsiteX156" fmla="*/ 194024 w 1520379"/>
                    <a:gd name="connsiteY156" fmla="*/ 667504 h 4996262"/>
                    <a:gd name="connsiteX157" fmla="*/ 237101 w 1520379"/>
                    <a:gd name="connsiteY157" fmla="*/ 657777 h 4996262"/>
                    <a:gd name="connsiteX158" fmla="*/ 186382 w 1520379"/>
                    <a:gd name="connsiteY158" fmla="*/ 692517 h 4996262"/>
                    <a:gd name="connsiteX159" fmla="*/ 221816 w 1520379"/>
                    <a:gd name="connsiteY159" fmla="*/ 691127 h 4996262"/>
                    <a:gd name="connsiteX160" fmla="*/ 246133 w 1520379"/>
                    <a:gd name="connsiteY160" fmla="*/ 664725 h 4996262"/>
                    <a:gd name="connsiteX161" fmla="*/ 246828 w 1520379"/>
                    <a:gd name="connsiteY161" fmla="*/ 654303 h 4996262"/>
                    <a:gd name="connsiteX162" fmla="*/ 271841 w 1520379"/>
                    <a:gd name="connsiteY162" fmla="*/ 636239 h 4996262"/>
                    <a:gd name="connsiteX163" fmla="*/ 271146 w 1520379"/>
                    <a:gd name="connsiteY163" fmla="*/ 658472 h 4996262"/>
                    <a:gd name="connsiteX164" fmla="*/ 186382 w 1520379"/>
                    <a:gd name="connsiteY164" fmla="*/ 692517 h 4996262"/>
                    <a:gd name="connsiteX165" fmla="*/ 137051 w 1520379"/>
                    <a:gd name="connsiteY165" fmla="*/ 1683288 h 4996262"/>
                    <a:gd name="connsiteX166" fmla="*/ 255166 w 1520379"/>
                    <a:gd name="connsiteY166" fmla="*/ 1327555 h 4996262"/>
                    <a:gd name="connsiteX167" fmla="*/ 255166 w 1520379"/>
                    <a:gd name="connsiteY167" fmla="*/ 1327555 h 4996262"/>
                    <a:gd name="connsiteX168" fmla="*/ 269062 w 1520379"/>
                    <a:gd name="connsiteY168" fmla="*/ 1344230 h 4996262"/>
                    <a:gd name="connsiteX169" fmla="*/ 427474 w 1520379"/>
                    <a:gd name="connsiteY169" fmla="*/ 1507506 h 4996262"/>
                    <a:gd name="connsiteX170" fmla="*/ 499732 w 1520379"/>
                    <a:gd name="connsiteY170" fmla="*/ 1581154 h 4996262"/>
                    <a:gd name="connsiteX171" fmla="*/ 478888 w 1520379"/>
                    <a:gd name="connsiteY171" fmla="*/ 1562394 h 4996262"/>
                    <a:gd name="connsiteX172" fmla="*/ 499732 w 1520379"/>
                    <a:gd name="connsiteY172" fmla="*/ 1627010 h 4996262"/>
                    <a:gd name="connsiteX173" fmla="*/ 569211 w 1520379"/>
                    <a:gd name="connsiteY173" fmla="*/ 1687456 h 4996262"/>
                    <a:gd name="connsiteX174" fmla="*/ 575464 w 1520379"/>
                    <a:gd name="connsiteY174" fmla="*/ 1683983 h 4996262"/>
                    <a:gd name="connsiteX175" fmla="*/ 580328 w 1520379"/>
                    <a:gd name="connsiteY175" fmla="*/ 1747209 h 4996262"/>
                    <a:gd name="connsiteX176" fmla="*/ 594224 w 1520379"/>
                    <a:gd name="connsiteY176" fmla="*/ 1778474 h 4996262"/>
                    <a:gd name="connsiteX177" fmla="*/ 633827 w 1520379"/>
                    <a:gd name="connsiteY177" fmla="*/ 1777779 h 4996262"/>
                    <a:gd name="connsiteX178" fmla="*/ 632437 w 1520379"/>
                    <a:gd name="connsiteY178" fmla="*/ 1779864 h 4996262"/>
                    <a:gd name="connsiteX179" fmla="*/ 631742 w 1520379"/>
                    <a:gd name="connsiteY179" fmla="*/ 1779864 h 4996262"/>
                    <a:gd name="connsiteX180" fmla="*/ 572685 w 1520379"/>
                    <a:gd name="connsiteY180" fmla="*/ 1828499 h 4996262"/>
                    <a:gd name="connsiteX181" fmla="*/ 452486 w 1520379"/>
                    <a:gd name="connsiteY181" fmla="*/ 2006365 h 4996262"/>
                    <a:gd name="connsiteX182" fmla="*/ 149558 w 1520379"/>
                    <a:gd name="connsiteY182" fmla="*/ 1726365 h 4996262"/>
                    <a:gd name="connsiteX183" fmla="*/ 137051 w 1520379"/>
                    <a:gd name="connsiteY183" fmla="*/ 1683288 h 49962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</a:cxnLst>
                  <a:rect l="l" t="t" r="r" b="b"/>
                  <a:pathLst>
                    <a:path w="1520379" h="4996262">
                      <a:moveTo>
                        <a:pt x="1389759" y="1797233"/>
                      </a:moveTo>
                      <a:cubicBezTo>
                        <a:pt x="1437699" y="1811129"/>
                        <a:pt x="1475913" y="1836142"/>
                        <a:pt x="1520379" y="1843090"/>
                      </a:cubicBezTo>
                      <a:cubicBezTo>
                        <a:pt x="1507873" y="1825025"/>
                        <a:pt x="1490503" y="1813908"/>
                        <a:pt x="1472439" y="1805571"/>
                      </a:cubicBezTo>
                      <a:cubicBezTo>
                        <a:pt x="1430057" y="1786117"/>
                        <a:pt x="1391843" y="1756936"/>
                        <a:pt x="1349461" y="1738176"/>
                      </a:cubicBezTo>
                      <a:cubicBezTo>
                        <a:pt x="1339039" y="1733313"/>
                        <a:pt x="1330007" y="1727060"/>
                        <a:pt x="1320975" y="1720112"/>
                      </a:cubicBezTo>
                      <a:cubicBezTo>
                        <a:pt x="1311942" y="1713164"/>
                        <a:pt x="1311247" y="1706911"/>
                        <a:pt x="1325143" y="1703437"/>
                      </a:cubicBezTo>
                      <a:cubicBezTo>
                        <a:pt x="1339039" y="1700658"/>
                        <a:pt x="1352935" y="1697878"/>
                        <a:pt x="1366831" y="1694404"/>
                      </a:cubicBezTo>
                      <a:cubicBezTo>
                        <a:pt x="1376558" y="1691625"/>
                        <a:pt x="1393928" y="1695099"/>
                        <a:pt x="1392538" y="1682593"/>
                      </a:cubicBezTo>
                      <a:cubicBezTo>
                        <a:pt x="1391148" y="1667308"/>
                        <a:pt x="1373779" y="1676340"/>
                        <a:pt x="1364052" y="1675645"/>
                      </a:cubicBezTo>
                      <a:cubicBezTo>
                        <a:pt x="1353630" y="1674950"/>
                        <a:pt x="1343208" y="1678424"/>
                        <a:pt x="1332091" y="1677729"/>
                      </a:cubicBezTo>
                      <a:cubicBezTo>
                        <a:pt x="1279982" y="1676340"/>
                        <a:pt x="1227178" y="1680509"/>
                        <a:pt x="1176458" y="1693710"/>
                      </a:cubicBezTo>
                      <a:cubicBezTo>
                        <a:pt x="1154225" y="1699963"/>
                        <a:pt x="1132686" y="1700658"/>
                        <a:pt x="1109758" y="1693710"/>
                      </a:cubicBezTo>
                      <a:cubicBezTo>
                        <a:pt x="1077798" y="1683983"/>
                        <a:pt x="979138" y="1657580"/>
                        <a:pt x="973579" y="1656191"/>
                      </a:cubicBezTo>
                      <a:cubicBezTo>
                        <a:pt x="935366" y="1645769"/>
                        <a:pt x="906185" y="1633263"/>
                        <a:pt x="867276" y="1624925"/>
                      </a:cubicBezTo>
                      <a:cubicBezTo>
                        <a:pt x="861718" y="1618672"/>
                        <a:pt x="858244" y="1614503"/>
                        <a:pt x="857549" y="1613809"/>
                      </a:cubicBezTo>
                      <a:cubicBezTo>
                        <a:pt x="787375" y="1516538"/>
                        <a:pt x="739435" y="1408846"/>
                        <a:pt x="700526" y="1295595"/>
                      </a:cubicBezTo>
                      <a:cubicBezTo>
                        <a:pt x="694968" y="1279615"/>
                        <a:pt x="694968" y="1269888"/>
                        <a:pt x="709559" y="1258076"/>
                      </a:cubicBezTo>
                      <a:cubicBezTo>
                        <a:pt x="734571" y="1237927"/>
                        <a:pt x="749857" y="1210830"/>
                        <a:pt x="754720" y="1178870"/>
                      </a:cubicBezTo>
                      <a:cubicBezTo>
                        <a:pt x="760279" y="1143436"/>
                        <a:pt x="749857" y="1125371"/>
                        <a:pt x="715812" y="1114949"/>
                      </a:cubicBezTo>
                      <a:cubicBezTo>
                        <a:pt x="681767" y="1104527"/>
                        <a:pt x="646333" y="1094800"/>
                        <a:pt x="614373" y="1078820"/>
                      </a:cubicBezTo>
                      <a:cubicBezTo>
                        <a:pt x="588665" y="1065619"/>
                        <a:pt x="540725" y="1032964"/>
                        <a:pt x="514323" y="1014899"/>
                      </a:cubicBezTo>
                      <a:cubicBezTo>
                        <a:pt x="514323" y="1014205"/>
                        <a:pt x="513628" y="1012815"/>
                        <a:pt x="513628" y="1012120"/>
                      </a:cubicBezTo>
                      <a:cubicBezTo>
                        <a:pt x="497648" y="962790"/>
                        <a:pt x="476804" y="915544"/>
                        <a:pt x="439285" y="878720"/>
                      </a:cubicBezTo>
                      <a:cubicBezTo>
                        <a:pt x="419136" y="858572"/>
                        <a:pt x="397598" y="841897"/>
                        <a:pt x="367027" y="843286"/>
                      </a:cubicBezTo>
                      <a:lnTo>
                        <a:pt x="362858" y="843286"/>
                      </a:lnTo>
                      <a:cubicBezTo>
                        <a:pt x="362163" y="842591"/>
                        <a:pt x="361469" y="842591"/>
                        <a:pt x="360774" y="842591"/>
                      </a:cubicBezTo>
                      <a:cubicBezTo>
                        <a:pt x="356605" y="840507"/>
                        <a:pt x="356605" y="836338"/>
                        <a:pt x="356605" y="830780"/>
                      </a:cubicBezTo>
                      <a:cubicBezTo>
                        <a:pt x="357300" y="793956"/>
                        <a:pt x="389260" y="697380"/>
                        <a:pt x="393429" y="684874"/>
                      </a:cubicBezTo>
                      <a:cubicBezTo>
                        <a:pt x="398293" y="669588"/>
                        <a:pt x="404546" y="663335"/>
                        <a:pt x="419136" y="676536"/>
                      </a:cubicBezTo>
                      <a:cubicBezTo>
                        <a:pt x="449012" y="702244"/>
                        <a:pt x="476109" y="698770"/>
                        <a:pt x="508764" y="675147"/>
                      </a:cubicBezTo>
                      <a:cubicBezTo>
                        <a:pt x="560179" y="637628"/>
                        <a:pt x="598392" y="593856"/>
                        <a:pt x="612288" y="530630"/>
                      </a:cubicBezTo>
                      <a:cubicBezTo>
                        <a:pt x="617152" y="506313"/>
                        <a:pt x="626879" y="483385"/>
                        <a:pt x="635216" y="454898"/>
                      </a:cubicBezTo>
                      <a:cubicBezTo>
                        <a:pt x="638690" y="473658"/>
                        <a:pt x="647028" y="483385"/>
                        <a:pt x="661618" y="490333"/>
                      </a:cubicBezTo>
                      <a:cubicBezTo>
                        <a:pt x="653281" y="468099"/>
                        <a:pt x="656755" y="447256"/>
                        <a:pt x="663703" y="427107"/>
                      </a:cubicBezTo>
                      <a:lnTo>
                        <a:pt x="676209" y="393757"/>
                      </a:lnTo>
                      <a:cubicBezTo>
                        <a:pt x="719286" y="277727"/>
                        <a:pt x="678988" y="155444"/>
                        <a:pt x="574769" y="90828"/>
                      </a:cubicBezTo>
                      <a:cubicBezTo>
                        <a:pt x="553231" y="77627"/>
                        <a:pt x="533082" y="62342"/>
                        <a:pt x="512238" y="47751"/>
                      </a:cubicBezTo>
                      <a:cubicBezTo>
                        <a:pt x="492784" y="33855"/>
                        <a:pt x="471246" y="24128"/>
                        <a:pt x="447623" y="22044"/>
                      </a:cubicBezTo>
                      <a:cubicBezTo>
                        <a:pt x="402461" y="17180"/>
                        <a:pt x="366702" y="-8040"/>
                        <a:pt x="312139" y="2590"/>
                      </a:cubicBezTo>
                      <a:cubicBezTo>
                        <a:pt x="257576" y="13220"/>
                        <a:pt x="156373" y="39966"/>
                        <a:pt x="120243" y="85822"/>
                      </a:cubicBezTo>
                      <a:cubicBezTo>
                        <a:pt x="67002" y="122413"/>
                        <a:pt x="7110" y="240907"/>
                        <a:pt x="4342" y="268726"/>
                      </a:cubicBezTo>
                      <a:cubicBezTo>
                        <a:pt x="-15807" y="326394"/>
                        <a:pt x="40039" y="364227"/>
                        <a:pt x="52287" y="396536"/>
                      </a:cubicBezTo>
                      <a:cubicBezTo>
                        <a:pt x="62014" y="400705"/>
                        <a:pt x="64098" y="407653"/>
                        <a:pt x="66183" y="415990"/>
                      </a:cubicBezTo>
                      <a:cubicBezTo>
                        <a:pt x="68962" y="425717"/>
                        <a:pt x="59235" y="422938"/>
                        <a:pt x="55761" y="425717"/>
                      </a:cubicBezTo>
                      <a:cubicBezTo>
                        <a:pt x="42560" y="433360"/>
                        <a:pt x="37696" y="445171"/>
                        <a:pt x="39781" y="459762"/>
                      </a:cubicBezTo>
                      <a:cubicBezTo>
                        <a:pt x="42560" y="474352"/>
                        <a:pt x="50203" y="484774"/>
                        <a:pt x="65488" y="487553"/>
                      </a:cubicBezTo>
                      <a:cubicBezTo>
                        <a:pt x="73825" y="488943"/>
                        <a:pt x="82163" y="488248"/>
                        <a:pt x="93280" y="488943"/>
                      </a:cubicBezTo>
                      <a:cubicBezTo>
                        <a:pt x="67572" y="509092"/>
                        <a:pt x="65488" y="533410"/>
                        <a:pt x="72436" y="560506"/>
                      </a:cubicBezTo>
                      <a:cubicBezTo>
                        <a:pt x="73825" y="567454"/>
                        <a:pt x="73131" y="575097"/>
                        <a:pt x="73131" y="581350"/>
                      </a:cubicBezTo>
                      <a:cubicBezTo>
                        <a:pt x="72436" y="590382"/>
                        <a:pt x="66183" y="593856"/>
                        <a:pt x="56456" y="593856"/>
                      </a:cubicBezTo>
                      <a:cubicBezTo>
                        <a:pt x="47423" y="593162"/>
                        <a:pt x="43255" y="586908"/>
                        <a:pt x="41170" y="578571"/>
                      </a:cubicBezTo>
                      <a:cubicBezTo>
                        <a:pt x="40475" y="573707"/>
                        <a:pt x="41865" y="570233"/>
                        <a:pt x="46034" y="568149"/>
                      </a:cubicBezTo>
                      <a:cubicBezTo>
                        <a:pt x="50203" y="566760"/>
                        <a:pt x="55066" y="566760"/>
                        <a:pt x="55761" y="572318"/>
                      </a:cubicBezTo>
                      <a:cubicBezTo>
                        <a:pt x="56456" y="576487"/>
                        <a:pt x="56456" y="582045"/>
                        <a:pt x="62709" y="577181"/>
                      </a:cubicBezTo>
                      <a:cubicBezTo>
                        <a:pt x="67572" y="574402"/>
                        <a:pt x="71046" y="568844"/>
                        <a:pt x="67572" y="562591"/>
                      </a:cubicBezTo>
                      <a:cubicBezTo>
                        <a:pt x="62014" y="553559"/>
                        <a:pt x="52982" y="551474"/>
                        <a:pt x="43255" y="555643"/>
                      </a:cubicBezTo>
                      <a:cubicBezTo>
                        <a:pt x="27969" y="563286"/>
                        <a:pt x="24495" y="575792"/>
                        <a:pt x="30748" y="591077"/>
                      </a:cubicBezTo>
                      <a:cubicBezTo>
                        <a:pt x="37002" y="607057"/>
                        <a:pt x="47423" y="615395"/>
                        <a:pt x="65488" y="609142"/>
                      </a:cubicBezTo>
                      <a:cubicBezTo>
                        <a:pt x="71046" y="607057"/>
                        <a:pt x="79384" y="598720"/>
                        <a:pt x="81468" y="602194"/>
                      </a:cubicBezTo>
                      <a:cubicBezTo>
                        <a:pt x="92585" y="621648"/>
                        <a:pt x="116902" y="632070"/>
                        <a:pt x="118987" y="657082"/>
                      </a:cubicBezTo>
                      <a:cubicBezTo>
                        <a:pt x="120376" y="672368"/>
                        <a:pt x="114123" y="686958"/>
                        <a:pt x="98838" y="693211"/>
                      </a:cubicBezTo>
                      <a:cubicBezTo>
                        <a:pt x="87721" y="698075"/>
                        <a:pt x="80079" y="690432"/>
                        <a:pt x="73825" y="682095"/>
                      </a:cubicBezTo>
                      <a:cubicBezTo>
                        <a:pt x="69657" y="676536"/>
                        <a:pt x="65488" y="669588"/>
                        <a:pt x="71046" y="662641"/>
                      </a:cubicBezTo>
                      <a:cubicBezTo>
                        <a:pt x="75215" y="657777"/>
                        <a:pt x="81468" y="657777"/>
                        <a:pt x="86332" y="660556"/>
                      </a:cubicBezTo>
                      <a:cubicBezTo>
                        <a:pt x="96059" y="666809"/>
                        <a:pt x="87026" y="673062"/>
                        <a:pt x="84942" y="680705"/>
                      </a:cubicBezTo>
                      <a:cubicBezTo>
                        <a:pt x="98143" y="682095"/>
                        <a:pt x="103007" y="675147"/>
                        <a:pt x="105786" y="665420"/>
                      </a:cubicBezTo>
                      <a:cubicBezTo>
                        <a:pt x="108565" y="655693"/>
                        <a:pt x="102312" y="649440"/>
                        <a:pt x="93974" y="645271"/>
                      </a:cubicBezTo>
                      <a:cubicBezTo>
                        <a:pt x="80079" y="639713"/>
                        <a:pt x="66183" y="639018"/>
                        <a:pt x="53677" y="648050"/>
                      </a:cubicBezTo>
                      <a:cubicBezTo>
                        <a:pt x="41170" y="656388"/>
                        <a:pt x="36307" y="670283"/>
                        <a:pt x="39086" y="685569"/>
                      </a:cubicBezTo>
                      <a:cubicBezTo>
                        <a:pt x="43255" y="714055"/>
                        <a:pt x="68267" y="732814"/>
                        <a:pt x="96754" y="728646"/>
                      </a:cubicBezTo>
                      <a:cubicBezTo>
                        <a:pt x="121071" y="725867"/>
                        <a:pt x="139830" y="714055"/>
                        <a:pt x="150252" y="689043"/>
                      </a:cubicBezTo>
                      <a:cubicBezTo>
                        <a:pt x="164843" y="706412"/>
                        <a:pt x="180128" y="718919"/>
                        <a:pt x="200972" y="721698"/>
                      </a:cubicBezTo>
                      <a:cubicBezTo>
                        <a:pt x="222511" y="724477"/>
                        <a:pt x="239880" y="715445"/>
                        <a:pt x="255861" y="702244"/>
                      </a:cubicBezTo>
                      <a:cubicBezTo>
                        <a:pt x="228069" y="768944"/>
                        <a:pt x="200277" y="836338"/>
                        <a:pt x="172486" y="903733"/>
                      </a:cubicBezTo>
                      <a:lnTo>
                        <a:pt x="172486" y="903733"/>
                      </a:lnTo>
                      <a:cubicBezTo>
                        <a:pt x="172486" y="903733"/>
                        <a:pt x="163453" y="921103"/>
                        <a:pt x="153032" y="934998"/>
                      </a:cubicBezTo>
                      <a:cubicBezTo>
                        <a:pt x="118292" y="980855"/>
                        <a:pt x="112734" y="1022542"/>
                        <a:pt x="110649" y="1067009"/>
                      </a:cubicBezTo>
                      <a:cubicBezTo>
                        <a:pt x="107870" y="1098274"/>
                        <a:pt x="103701" y="1129540"/>
                        <a:pt x="103007" y="1161500"/>
                      </a:cubicBezTo>
                      <a:cubicBezTo>
                        <a:pt x="100227" y="1244180"/>
                        <a:pt x="89806" y="1326860"/>
                        <a:pt x="66183" y="1406066"/>
                      </a:cubicBezTo>
                      <a:cubicBezTo>
                        <a:pt x="32833" y="1515148"/>
                        <a:pt x="13379" y="1627010"/>
                        <a:pt x="872" y="1740261"/>
                      </a:cubicBezTo>
                      <a:cubicBezTo>
                        <a:pt x="-1907" y="1763883"/>
                        <a:pt x="2957" y="1782643"/>
                        <a:pt x="24495" y="1797233"/>
                      </a:cubicBezTo>
                      <a:cubicBezTo>
                        <a:pt x="50897" y="1813908"/>
                        <a:pt x="323950" y="1999417"/>
                        <a:pt x="426084" y="2068202"/>
                      </a:cubicBezTo>
                      <a:cubicBezTo>
                        <a:pt x="372585" y="2186316"/>
                        <a:pt x="240575" y="2471875"/>
                        <a:pt x="228069" y="2520510"/>
                      </a:cubicBezTo>
                      <a:cubicBezTo>
                        <a:pt x="225985" y="2529543"/>
                        <a:pt x="220426" y="2539964"/>
                        <a:pt x="232932" y="2546912"/>
                      </a:cubicBezTo>
                      <a:lnTo>
                        <a:pt x="485836" y="2581652"/>
                      </a:lnTo>
                      <a:cubicBezTo>
                        <a:pt x="502511" y="2585126"/>
                        <a:pt x="537251" y="2588600"/>
                        <a:pt x="558789" y="2591379"/>
                      </a:cubicBezTo>
                      <a:cubicBezTo>
                        <a:pt x="558789" y="2592768"/>
                        <a:pt x="558094" y="2593463"/>
                        <a:pt x="558094" y="2594853"/>
                      </a:cubicBezTo>
                      <a:cubicBezTo>
                        <a:pt x="574075" y="2687955"/>
                        <a:pt x="591444" y="2780362"/>
                        <a:pt x="606730" y="2874159"/>
                      </a:cubicBezTo>
                      <a:cubicBezTo>
                        <a:pt x="615762" y="2928352"/>
                        <a:pt x="627573" y="3100660"/>
                        <a:pt x="624794" y="3132621"/>
                      </a:cubicBezTo>
                      <a:cubicBezTo>
                        <a:pt x="619931" y="3190288"/>
                        <a:pt x="608119" y="3247261"/>
                        <a:pt x="578243" y="3296591"/>
                      </a:cubicBezTo>
                      <a:cubicBezTo>
                        <a:pt x="490005" y="3441108"/>
                        <a:pt x="442064" y="3781555"/>
                        <a:pt x="419136" y="3889942"/>
                      </a:cubicBezTo>
                      <a:cubicBezTo>
                        <a:pt x="401767" y="3971927"/>
                        <a:pt x="305885" y="4402003"/>
                        <a:pt x="203056" y="4616693"/>
                      </a:cubicBezTo>
                      <a:cubicBezTo>
                        <a:pt x="197498" y="4627810"/>
                        <a:pt x="189855" y="4636147"/>
                        <a:pt x="179434" y="4642400"/>
                      </a:cubicBezTo>
                      <a:cubicBezTo>
                        <a:pt x="147473" y="4662549"/>
                        <a:pt x="127324" y="4690341"/>
                        <a:pt x="118987" y="4727859"/>
                      </a:cubicBezTo>
                      <a:cubicBezTo>
                        <a:pt x="112039" y="4761209"/>
                        <a:pt x="98838" y="4792475"/>
                        <a:pt x="80079" y="4820267"/>
                      </a:cubicBezTo>
                      <a:cubicBezTo>
                        <a:pt x="70351" y="4834857"/>
                        <a:pt x="62709" y="4850143"/>
                        <a:pt x="58540" y="4867513"/>
                      </a:cubicBezTo>
                      <a:cubicBezTo>
                        <a:pt x="55066" y="4880713"/>
                        <a:pt x="57150" y="4893220"/>
                        <a:pt x="68962" y="4900862"/>
                      </a:cubicBezTo>
                      <a:lnTo>
                        <a:pt x="216952" y="4993964"/>
                      </a:lnTo>
                      <a:cubicBezTo>
                        <a:pt x="239186" y="5007165"/>
                        <a:pt x="219037" y="4959920"/>
                        <a:pt x="209310" y="4943245"/>
                      </a:cubicBezTo>
                      <a:cubicBezTo>
                        <a:pt x="201667" y="4929349"/>
                        <a:pt x="191245" y="4916148"/>
                        <a:pt x="196109" y="4900167"/>
                      </a:cubicBezTo>
                      <a:cubicBezTo>
                        <a:pt x="204446" y="4868902"/>
                        <a:pt x="207920" y="4836247"/>
                        <a:pt x="219731" y="4806371"/>
                      </a:cubicBezTo>
                      <a:cubicBezTo>
                        <a:pt x="273230" y="4671582"/>
                        <a:pt x="330203" y="4538182"/>
                        <a:pt x="373280" y="4399224"/>
                      </a:cubicBezTo>
                      <a:cubicBezTo>
                        <a:pt x="402461" y="4304037"/>
                        <a:pt x="530303" y="3985129"/>
                        <a:pt x="550452" y="3930935"/>
                      </a:cubicBezTo>
                      <a:cubicBezTo>
                        <a:pt x="549062" y="3943441"/>
                        <a:pt x="548367" y="3960811"/>
                        <a:pt x="551147" y="3978875"/>
                      </a:cubicBezTo>
                      <a:cubicBezTo>
                        <a:pt x="556010" y="4007362"/>
                        <a:pt x="563653" y="4423541"/>
                        <a:pt x="562958" y="4485378"/>
                      </a:cubicBezTo>
                      <a:cubicBezTo>
                        <a:pt x="562263" y="4527065"/>
                        <a:pt x="542809" y="4563889"/>
                        <a:pt x="528913" y="4602103"/>
                      </a:cubicBezTo>
                      <a:cubicBezTo>
                        <a:pt x="521271" y="4621557"/>
                        <a:pt x="514323" y="4641706"/>
                        <a:pt x="524050" y="4661160"/>
                      </a:cubicBezTo>
                      <a:cubicBezTo>
                        <a:pt x="545588" y="4702152"/>
                        <a:pt x="546978" y="4746619"/>
                        <a:pt x="547673" y="4791086"/>
                      </a:cubicBezTo>
                      <a:cubicBezTo>
                        <a:pt x="549062" y="4851532"/>
                        <a:pt x="555315" y="4857091"/>
                        <a:pt x="615067" y="4859175"/>
                      </a:cubicBezTo>
                      <a:cubicBezTo>
                        <a:pt x="664397" y="4862649"/>
                        <a:pt x="714422" y="4859870"/>
                        <a:pt x="763752" y="4859870"/>
                      </a:cubicBezTo>
                      <a:cubicBezTo>
                        <a:pt x="764447" y="4859870"/>
                        <a:pt x="765142" y="4857785"/>
                        <a:pt x="766532" y="4857091"/>
                      </a:cubicBezTo>
                      <a:cubicBezTo>
                        <a:pt x="763058" y="4837636"/>
                        <a:pt x="746383" y="4833468"/>
                        <a:pt x="731792" y="4827909"/>
                      </a:cubicBezTo>
                      <a:cubicBezTo>
                        <a:pt x="714422" y="4820962"/>
                        <a:pt x="697053" y="4817488"/>
                        <a:pt x="688715" y="4797339"/>
                      </a:cubicBezTo>
                      <a:cubicBezTo>
                        <a:pt x="653976" y="4719522"/>
                        <a:pt x="631742" y="4638926"/>
                        <a:pt x="631047" y="4552772"/>
                      </a:cubicBezTo>
                      <a:cubicBezTo>
                        <a:pt x="630353" y="4489546"/>
                        <a:pt x="724844" y="3424433"/>
                        <a:pt x="758889" y="3332720"/>
                      </a:cubicBezTo>
                      <a:cubicBezTo>
                        <a:pt x="764447" y="3318130"/>
                        <a:pt x="795713" y="3234060"/>
                        <a:pt x="796408" y="3225028"/>
                      </a:cubicBezTo>
                      <a:cubicBezTo>
                        <a:pt x="807524" y="3138874"/>
                        <a:pt x="854770" y="2724779"/>
                        <a:pt x="876309" y="2617086"/>
                      </a:cubicBezTo>
                      <a:lnTo>
                        <a:pt x="879782" y="2617086"/>
                      </a:lnTo>
                      <a:cubicBezTo>
                        <a:pt x="950651" y="2616391"/>
                        <a:pt x="1021520" y="2616391"/>
                        <a:pt x="1093083" y="2607359"/>
                      </a:cubicBezTo>
                      <a:cubicBezTo>
                        <a:pt x="1105589" y="2605969"/>
                        <a:pt x="1111843" y="2604580"/>
                        <a:pt x="1102810" y="2589989"/>
                      </a:cubicBezTo>
                      <a:cubicBezTo>
                        <a:pt x="1094473" y="2577483"/>
                        <a:pt x="1088220" y="2562198"/>
                        <a:pt x="1082661" y="2547607"/>
                      </a:cubicBezTo>
                      <a:cubicBezTo>
                        <a:pt x="1038890" y="2426714"/>
                        <a:pt x="994423" y="2305125"/>
                        <a:pt x="961768" y="2180758"/>
                      </a:cubicBezTo>
                      <a:cubicBezTo>
                        <a:pt x="927723" y="2052222"/>
                        <a:pt x="904795" y="1931328"/>
                        <a:pt x="883256" y="1789591"/>
                      </a:cubicBezTo>
                      <a:lnTo>
                        <a:pt x="883256" y="1789591"/>
                      </a:lnTo>
                      <a:cubicBezTo>
                        <a:pt x="882562" y="1778474"/>
                        <a:pt x="882562" y="1766663"/>
                        <a:pt x="881867" y="1755546"/>
                      </a:cubicBezTo>
                      <a:cubicBezTo>
                        <a:pt x="882562" y="1755546"/>
                        <a:pt x="883256" y="1754851"/>
                        <a:pt x="883256" y="1754851"/>
                      </a:cubicBezTo>
                      <a:cubicBezTo>
                        <a:pt x="903405" y="1745124"/>
                        <a:pt x="922165" y="1736787"/>
                        <a:pt x="940229" y="1724280"/>
                      </a:cubicBezTo>
                      <a:cubicBezTo>
                        <a:pt x="941619" y="1722891"/>
                        <a:pt x="943008" y="1721501"/>
                        <a:pt x="943703" y="1720112"/>
                      </a:cubicBezTo>
                      <a:lnTo>
                        <a:pt x="943703" y="1720112"/>
                      </a:lnTo>
                      <a:cubicBezTo>
                        <a:pt x="962463" y="1722891"/>
                        <a:pt x="1046532" y="1733313"/>
                        <a:pt x="1092388" y="1745124"/>
                      </a:cubicBezTo>
                      <a:cubicBezTo>
                        <a:pt x="1115317" y="1751377"/>
                        <a:pt x="1141024" y="1752767"/>
                        <a:pt x="1163952" y="1759020"/>
                      </a:cubicBezTo>
                      <a:cubicBezTo>
                        <a:pt x="1163952" y="1759020"/>
                        <a:pt x="1244548" y="1795149"/>
                        <a:pt x="1264002" y="1805571"/>
                      </a:cubicBezTo>
                      <a:cubicBezTo>
                        <a:pt x="1289014" y="1815298"/>
                        <a:pt x="1307773" y="1834057"/>
                        <a:pt x="1325838" y="1853511"/>
                      </a:cubicBezTo>
                      <a:cubicBezTo>
                        <a:pt x="1344597" y="1874355"/>
                        <a:pt x="1368220" y="1886166"/>
                        <a:pt x="1395317" y="1893809"/>
                      </a:cubicBezTo>
                      <a:cubicBezTo>
                        <a:pt x="1377252" y="1872966"/>
                        <a:pt x="1355019" y="1856985"/>
                        <a:pt x="1338344" y="1830583"/>
                      </a:cubicBezTo>
                      <a:cubicBezTo>
                        <a:pt x="1379337" y="1852122"/>
                        <a:pt x="1414077" y="1878524"/>
                        <a:pt x="1457848" y="1886166"/>
                      </a:cubicBezTo>
                      <a:cubicBezTo>
                        <a:pt x="1431446" y="1853511"/>
                        <a:pt x="1386285" y="1845869"/>
                        <a:pt x="1361272" y="1813213"/>
                      </a:cubicBezTo>
                      <a:cubicBezTo>
                        <a:pt x="1407823" y="1838226"/>
                        <a:pt x="1449511" y="1872966"/>
                        <a:pt x="1503704" y="1881998"/>
                      </a:cubicBezTo>
                      <a:cubicBezTo>
                        <a:pt x="1470355" y="1849343"/>
                        <a:pt x="1427278" y="1831973"/>
                        <a:pt x="1389759" y="1797233"/>
                      </a:cubicBezTo>
                      <a:close/>
                      <a:moveTo>
                        <a:pt x="537946" y="1620757"/>
                      </a:moveTo>
                      <a:cubicBezTo>
                        <a:pt x="544893" y="1629094"/>
                        <a:pt x="557400" y="1643685"/>
                        <a:pt x="566432" y="1663139"/>
                      </a:cubicBezTo>
                      <a:cubicBezTo>
                        <a:pt x="552536" y="1640211"/>
                        <a:pt x="536556" y="1620062"/>
                        <a:pt x="519186" y="1601303"/>
                      </a:cubicBezTo>
                      <a:cubicBezTo>
                        <a:pt x="528219" y="1610335"/>
                        <a:pt x="535166" y="1617283"/>
                        <a:pt x="537946" y="1620757"/>
                      </a:cubicBezTo>
                      <a:close/>
                      <a:moveTo>
                        <a:pt x="180128" y="630680"/>
                      </a:moveTo>
                      <a:cubicBezTo>
                        <a:pt x="175265" y="616784"/>
                        <a:pt x="177349" y="604973"/>
                        <a:pt x="187771" y="593162"/>
                      </a:cubicBezTo>
                      <a:cubicBezTo>
                        <a:pt x="197498" y="582740"/>
                        <a:pt x="204446" y="592467"/>
                        <a:pt x="211394" y="595941"/>
                      </a:cubicBezTo>
                      <a:cubicBezTo>
                        <a:pt x="214868" y="598025"/>
                        <a:pt x="218342" y="600804"/>
                        <a:pt x="221816" y="602889"/>
                      </a:cubicBezTo>
                      <a:cubicBezTo>
                        <a:pt x="243354" y="610531"/>
                        <a:pt x="241965" y="622343"/>
                        <a:pt x="226679" y="640407"/>
                      </a:cubicBezTo>
                      <a:cubicBezTo>
                        <a:pt x="226679" y="625817"/>
                        <a:pt x="223205" y="616090"/>
                        <a:pt x="212784" y="610531"/>
                      </a:cubicBezTo>
                      <a:cubicBezTo>
                        <a:pt x="208615" y="608447"/>
                        <a:pt x="204446" y="609142"/>
                        <a:pt x="200972" y="611921"/>
                      </a:cubicBezTo>
                      <a:cubicBezTo>
                        <a:pt x="198193" y="614700"/>
                        <a:pt x="196109" y="618869"/>
                        <a:pt x="198193" y="623038"/>
                      </a:cubicBezTo>
                      <a:cubicBezTo>
                        <a:pt x="200972" y="629985"/>
                        <a:pt x="203751" y="623732"/>
                        <a:pt x="207225" y="623038"/>
                      </a:cubicBezTo>
                      <a:cubicBezTo>
                        <a:pt x="214173" y="620258"/>
                        <a:pt x="216257" y="625817"/>
                        <a:pt x="216257" y="631375"/>
                      </a:cubicBezTo>
                      <a:cubicBezTo>
                        <a:pt x="215563" y="639713"/>
                        <a:pt x="212089" y="647355"/>
                        <a:pt x="202362" y="646660"/>
                      </a:cubicBezTo>
                      <a:cubicBezTo>
                        <a:pt x="191940" y="646660"/>
                        <a:pt x="183602" y="640407"/>
                        <a:pt x="180128" y="630680"/>
                      </a:cubicBezTo>
                      <a:close/>
                      <a:moveTo>
                        <a:pt x="237101" y="657777"/>
                      </a:moveTo>
                      <a:cubicBezTo>
                        <a:pt x="232932" y="679316"/>
                        <a:pt x="219037" y="682790"/>
                        <a:pt x="194024" y="667504"/>
                      </a:cubicBezTo>
                      <a:lnTo>
                        <a:pt x="237101" y="657777"/>
                      </a:lnTo>
                      <a:close/>
                      <a:moveTo>
                        <a:pt x="186382" y="692517"/>
                      </a:moveTo>
                      <a:cubicBezTo>
                        <a:pt x="200277" y="693906"/>
                        <a:pt x="210699" y="693906"/>
                        <a:pt x="221816" y="691127"/>
                      </a:cubicBezTo>
                      <a:cubicBezTo>
                        <a:pt x="235712" y="687653"/>
                        <a:pt x="243354" y="678621"/>
                        <a:pt x="246133" y="664725"/>
                      </a:cubicBezTo>
                      <a:cubicBezTo>
                        <a:pt x="246828" y="661251"/>
                        <a:pt x="245439" y="657082"/>
                        <a:pt x="246828" y="654303"/>
                      </a:cubicBezTo>
                      <a:cubicBezTo>
                        <a:pt x="253081" y="645271"/>
                        <a:pt x="262114" y="633459"/>
                        <a:pt x="271841" y="636239"/>
                      </a:cubicBezTo>
                      <a:cubicBezTo>
                        <a:pt x="280873" y="639018"/>
                        <a:pt x="273230" y="651524"/>
                        <a:pt x="271146" y="658472"/>
                      </a:cubicBezTo>
                      <a:cubicBezTo>
                        <a:pt x="255166" y="705718"/>
                        <a:pt x="225985" y="718224"/>
                        <a:pt x="186382" y="692517"/>
                      </a:cubicBezTo>
                      <a:close/>
                      <a:moveTo>
                        <a:pt x="137051" y="1683288"/>
                      </a:moveTo>
                      <a:cubicBezTo>
                        <a:pt x="180823" y="1581154"/>
                        <a:pt x="245439" y="1372022"/>
                        <a:pt x="255166" y="1327555"/>
                      </a:cubicBezTo>
                      <a:lnTo>
                        <a:pt x="255166" y="1327555"/>
                      </a:lnTo>
                      <a:cubicBezTo>
                        <a:pt x="262114" y="1337282"/>
                        <a:pt x="260724" y="1335893"/>
                        <a:pt x="269062" y="1344230"/>
                      </a:cubicBezTo>
                      <a:cubicBezTo>
                        <a:pt x="323255" y="1397034"/>
                        <a:pt x="377449" y="1450533"/>
                        <a:pt x="427474" y="1507506"/>
                      </a:cubicBezTo>
                      <a:cubicBezTo>
                        <a:pt x="443454" y="1525570"/>
                        <a:pt x="474025" y="1556141"/>
                        <a:pt x="499732" y="1581154"/>
                      </a:cubicBezTo>
                      <a:lnTo>
                        <a:pt x="478888" y="1562394"/>
                      </a:lnTo>
                      <a:cubicBezTo>
                        <a:pt x="485836" y="1583238"/>
                        <a:pt x="494174" y="1604776"/>
                        <a:pt x="499732" y="1627010"/>
                      </a:cubicBezTo>
                      <a:cubicBezTo>
                        <a:pt x="509459" y="1665918"/>
                        <a:pt x="529608" y="1688151"/>
                        <a:pt x="569211" y="1687456"/>
                      </a:cubicBezTo>
                      <a:cubicBezTo>
                        <a:pt x="572685" y="1686762"/>
                        <a:pt x="574075" y="1685372"/>
                        <a:pt x="575464" y="1683983"/>
                      </a:cubicBezTo>
                      <a:cubicBezTo>
                        <a:pt x="581023" y="1702047"/>
                        <a:pt x="583802" y="1722891"/>
                        <a:pt x="580328" y="1747209"/>
                      </a:cubicBezTo>
                      <a:cubicBezTo>
                        <a:pt x="576159" y="1779864"/>
                        <a:pt x="571296" y="1778474"/>
                        <a:pt x="594224" y="1778474"/>
                      </a:cubicBezTo>
                      <a:cubicBezTo>
                        <a:pt x="614373" y="1778474"/>
                        <a:pt x="619931" y="1777085"/>
                        <a:pt x="633827" y="1777779"/>
                      </a:cubicBezTo>
                      <a:cubicBezTo>
                        <a:pt x="633132" y="1778474"/>
                        <a:pt x="633132" y="1779169"/>
                        <a:pt x="632437" y="1779864"/>
                      </a:cubicBezTo>
                      <a:lnTo>
                        <a:pt x="631742" y="1779864"/>
                      </a:lnTo>
                      <a:cubicBezTo>
                        <a:pt x="608814" y="1792370"/>
                        <a:pt x="589360" y="1813213"/>
                        <a:pt x="572685" y="1828499"/>
                      </a:cubicBezTo>
                      <a:cubicBezTo>
                        <a:pt x="524745" y="1871576"/>
                        <a:pt x="480973" y="1934802"/>
                        <a:pt x="452486" y="2006365"/>
                      </a:cubicBezTo>
                      <a:cubicBezTo>
                        <a:pt x="334372" y="1895199"/>
                        <a:pt x="167622" y="1739566"/>
                        <a:pt x="149558" y="1726365"/>
                      </a:cubicBezTo>
                      <a:cubicBezTo>
                        <a:pt x="132883" y="1713859"/>
                        <a:pt x="129409" y="1701352"/>
                        <a:pt x="137051" y="1683288"/>
                      </a:cubicBezTo>
                      <a:close/>
                    </a:path>
                  </a:pathLst>
                </a:custGeom>
                <a:solidFill>
                  <a:schemeClr val="tx1">
                    <a:lumMod val="75000"/>
                    <a:lumOff val="25000"/>
                  </a:schemeClr>
                </a:solidFill>
                <a:ln w="692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4" name="Freeform: Shape 13">
                  <a:extLst>
                    <a:ext uri="{FF2B5EF4-FFF2-40B4-BE49-F238E27FC236}">
                      <a16:creationId xmlns:a16="http://schemas.microsoft.com/office/drawing/2014/main" id="{E12B9BBA-366E-4942-915B-0E3B0CC6BEBC}"/>
                    </a:ext>
                  </a:extLst>
                </p:cNvPr>
                <p:cNvSpPr/>
                <p:nvPr/>
              </p:nvSpPr>
              <p:spPr>
                <a:xfrm>
                  <a:off x="8704779" y="1837778"/>
                  <a:ext cx="882057" cy="837917"/>
                </a:xfrm>
                <a:custGeom>
                  <a:avLst/>
                  <a:gdLst>
                    <a:gd name="connsiteX0" fmla="*/ 654062 w 882057"/>
                    <a:gd name="connsiteY0" fmla="*/ 837917 h 837917"/>
                    <a:gd name="connsiteX1" fmla="*/ 351828 w 882057"/>
                    <a:gd name="connsiteY1" fmla="*/ 814294 h 837917"/>
                    <a:gd name="connsiteX2" fmla="*/ 260810 w 882057"/>
                    <a:gd name="connsiteY2" fmla="*/ 803178 h 837917"/>
                    <a:gd name="connsiteX3" fmla="*/ 7906 w 882057"/>
                    <a:gd name="connsiteY3" fmla="*/ 768438 h 837917"/>
                    <a:gd name="connsiteX4" fmla="*/ 3043 w 882057"/>
                    <a:gd name="connsiteY4" fmla="*/ 742036 h 837917"/>
                    <a:gd name="connsiteX5" fmla="*/ 223291 w 882057"/>
                    <a:gd name="connsiteY5" fmla="*/ 239008 h 837917"/>
                    <a:gd name="connsiteX6" fmla="*/ 348354 w 882057"/>
                    <a:gd name="connsiteY6" fmla="*/ 48635 h 837917"/>
                    <a:gd name="connsiteX7" fmla="*/ 407411 w 882057"/>
                    <a:gd name="connsiteY7" fmla="*/ 0 h 837917"/>
                    <a:gd name="connsiteX8" fmla="*/ 451877 w 882057"/>
                    <a:gd name="connsiteY8" fmla="*/ 15980 h 837917"/>
                    <a:gd name="connsiteX9" fmla="*/ 629744 w 882057"/>
                    <a:gd name="connsiteY9" fmla="*/ 66005 h 837917"/>
                    <a:gd name="connsiteX10" fmla="*/ 656146 w 882057"/>
                    <a:gd name="connsiteY10" fmla="*/ 30571 h 837917"/>
                    <a:gd name="connsiteX11" fmla="*/ 658230 w 882057"/>
                    <a:gd name="connsiteY11" fmla="*/ 10422 h 837917"/>
                    <a:gd name="connsiteX12" fmla="*/ 736742 w 882057"/>
                    <a:gd name="connsiteY12" fmla="*/ 401589 h 837917"/>
                    <a:gd name="connsiteX13" fmla="*/ 857635 w 882057"/>
                    <a:gd name="connsiteY13" fmla="*/ 768438 h 837917"/>
                    <a:gd name="connsiteX14" fmla="*/ 877784 w 882057"/>
                    <a:gd name="connsiteY14" fmla="*/ 810821 h 837917"/>
                    <a:gd name="connsiteX15" fmla="*/ 868057 w 882057"/>
                    <a:gd name="connsiteY15" fmla="*/ 828190 h 837917"/>
                    <a:gd name="connsiteX16" fmla="*/ 654062 w 882057"/>
                    <a:gd name="connsiteY16" fmla="*/ 837917 h 837917"/>
                    <a:gd name="connsiteX17" fmla="*/ 654062 w 882057"/>
                    <a:gd name="connsiteY17" fmla="*/ 837917 h 8379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882057" h="837917">
                      <a:moveTo>
                        <a:pt x="654062" y="837917"/>
                      </a:moveTo>
                      <a:cubicBezTo>
                        <a:pt x="595004" y="833749"/>
                        <a:pt x="393515" y="818463"/>
                        <a:pt x="351828" y="814294"/>
                      </a:cubicBezTo>
                      <a:cubicBezTo>
                        <a:pt x="345575" y="813600"/>
                        <a:pt x="284433" y="807347"/>
                        <a:pt x="260810" y="803178"/>
                      </a:cubicBezTo>
                      <a:cubicBezTo>
                        <a:pt x="241356" y="799704"/>
                        <a:pt x="27360" y="771912"/>
                        <a:pt x="7906" y="768438"/>
                      </a:cubicBezTo>
                      <a:cubicBezTo>
                        <a:pt x="-4600" y="761490"/>
                        <a:pt x="958" y="751763"/>
                        <a:pt x="3043" y="742036"/>
                      </a:cubicBezTo>
                      <a:cubicBezTo>
                        <a:pt x="18328" y="681589"/>
                        <a:pt x="220512" y="252904"/>
                        <a:pt x="223291" y="239008"/>
                      </a:cubicBezTo>
                      <a:cubicBezTo>
                        <a:pt x="251778" y="161886"/>
                        <a:pt x="297634" y="93797"/>
                        <a:pt x="348354" y="48635"/>
                      </a:cubicBezTo>
                      <a:cubicBezTo>
                        <a:pt x="365724" y="33350"/>
                        <a:pt x="385178" y="11812"/>
                        <a:pt x="407411" y="0"/>
                      </a:cubicBezTo>
                      <a:cubicBezTo>
                        <a:pt x="411580" y="695"/>
                        <a:pt x="427560" y="3474"/>
                        <a:pt x="451877" y="15980"/>
                      </a:cubicBezTo>
                      <a:cubicBezTo>
                        <a:pt x="494954" y="38213"/>
                        <a:pt x="565823" y="63921"/>
                        <a:pt x="629744" y="66005"/>
                      </a:cubicBezTo>
                      <a:cubicBezTo>
                        <a:pt x="655451" y="66700"/>
                        <a:pt x="656146" y="67395"/>
                        <a:pt x="656146" y="30571"/>
                      </a:cubicBezTo>
                      <a:cubicBezTo>
                        <a:pt x="656146" y="24318"/>
                        <a:pt x="656146" y="10422"/>
                        <a:pt x="658230" y="10422"/>
                      </a:cubicBezTo>
                      <a:cubicBezTo>
                        <a:pt x="679074" y="151464"/>
                        <a:pt x="702697" y="273053"/>
                        <a:pt x="736742" y="401589"/>
                      </a:cubicBezTo>
                      <a:cubicBezTo>
                        <a:pt x="769397" y="525956"/>
                        <a:pt x="813863" y="647545"/>
                        <a:pt x="857635" y="768438"/>
                      </a:cubicBezTo>
                      <a:cubicBezTo>
                        <a:pt x="862499" y="783029"/>
                        <a:pt x="869447" y="797619"/>
                        <a:pt x="877784" y="810821"/>
                      </a:cubicBezTo>
                      <a:cubicBezTo>
                        <a:pt x="886816" y="825411"/>
                        <a:pt x="880563" y="826801"/>
                        <a:pt x="868057" y="828190"/>
                      </a:cubicBezTo>
                      <a:cubicBezTo>
                        <a:pt x="795799" y="837917"/>
                        <a:pt x="724930" y="837917"/>
                        <a:pt x="654062" y="837917"/>
                      </a:cubicBezTo>
                      <a:lnTo>
                        <a:pt x="654062" y="837917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692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15" name="Freeform: Shape 14">
                  <a:extLst>
                    <a:ext uri="{FF2B5EF4-FFF2-40B4-BE49-F238E27FC236}">
                      <a16:creationId xmlns:a16="http://schemas.microsoft.com/office/drawing/2014/main" id="{4BBDF4A2-B71A-4FD9-B60B-AC80741BE2A2}"/>
                    </a:ext>
                  </a:extLst>
                </p:cNvPr>
                <p:cNvSpPr/>
                <p:nvPr/>
              </p:nvSpPr>
              <p:spPr>
                <a:xfrm>
                  <a:off x="8294655" y="2170871"/>
                  <a:ext cx="698206" cy="772482"/>
                </a:xfrm>
                <a:custGeom>
                  <a:avLst/>
                  <a:gdLst>
                    <a:gd name="connsiteX0" fmla="*/ 541665 w 698206"/>
                    <a:gd name="connsiteY0" fmla="*/ 758820 h 772482"/>
                    <a:gd name="connsiteX1" fmla="*/ 522211 w 698206"/>
                    <a:gd name="connsiteY1" fmla="*/ 769937 h 772482"/>
                    <a:gd name="connsiteX2" fmla="*/ 12235 w 698206"/>
                    <a:gd name="connsiteY2" fmla="*/ 558721 h 772482"/>
                    <a:gd name="connsiteX3" fmla="*/ 5287 w 698206"/>
                    <a:gd name="connsiteY3" fmla="*/ 534403 h 772482"/>
                    <a:gd name="connsiteX4" fmla="*/ 153277 w 698206"/>
                    <a:gd name="connsiteY4" fmla="*/ 297479 h 772482"/>
                    <a:gd name="connsiteX5" fmla="*/ 329059 w 698206"/>
                    <a:gd name="connsiteY5" fmla="*/ 14005 h 772482"/>
                    <a:gd name="connsiteX6" fmla="*/ 359630 w 698206"/>
                    <a:gd name="connsiteY6" fmla="*/ 4278 h 772482"/>
                    <a:gd name="connsiteX7" fmla="*/ 674370 w 698206"/>
                    <a:gd name="connsiteY7" fmla="*/ 139067 h 772482"/>
                    <a:gd name="connsiteX8" fmla="*/ 693824 w 698206"/>
                    <a:gd name="connsiteY8" fmla="*/ 188397 h 772482"/>
                    <a:gd name="connsiteX9" fmla="*/ 541665 w 698206"/>
                    <a:gd name="connsiteY9" fmla="*/ 758820 h 772482"/>
                    <a:gd name="connsiteX10" fmla="*/ 541665 w 698206"/>
                    <a:gd name="connsiteY10" fmla="*/ 758820 h 7724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698206" h="772482">
                      <a:moveTo>
                        <a:pt x="541665" y="758820"/>
                      </a:moveTo>
                      <a:cubicBezTo>
                        <a:pt x="540276" y="772021"/>
                        <a:pt x="536107" y="775495"/>
                        <a:pt x="522211" y="769937"/>
                      </a:cubicBezTo>
                      <a:cubicBezTo>
                        <a:pt x="351987" y="699068"/>
                        <a:pt x="182459" y="628894"/>
                        <a:pt x="12235" y="558721"/>
                      </a:cubicBezTo>
                      <a:cubicBezTo>
                        <a:pt x="-3051" y="552467"/>
                        <a:pt x="-2356" y="546214"/>
                        <a:pt x="5287" y="534403"/>
                      </a:cubicBezTo>
                      <a:cubicBezTo>
                        <a:pt x="54617" y="455892"/>
                        <a:pt x="103947" y="376686"/>
                        <a:pt x="153277" y="297479"/>
                      </a:cubicBezTo>
                      <a:cubicBezTo>
                        <a:pt x="211640" y="202988"/>
                        <a:pt x="270697" y="109191"/>
                        <a:pt x="329059" y="14005"/>
                      </a:cubicBezTo>
                      <a:cubicBezTo>
                        <a:pt x="337397" y="109"/>
                        <a:pt x="344345" y="-4060"/>
                        <a:pt x="359630" y="4278"/>
                      </a:cubicBezTo>
                      <a:cubicBezTo>
                        <a:pt x="381169" y="16089"/>
                        <a:pt x="663254" y="138372"/>
                        <a:pt x="674370" y="139067"/>
                      </a:cubicBezTo>
                      <a:cubicBezTo>
                        <a:pt x="701467" y="156437"/>
                        <a:pt x="701467" y="156437"/>
                        <a:pt x="693824" y="188397"/>
                      </a:cubicBezTo>
                      <a:cubicBezTo>
                        <a:pt x="683403" y="228000"/>
                        <a:pt x="563899" y="678225"/>
                        <a:pt x="541665" y="758820"/>
                      </a:cubicBezTo>
                      <a:lnTo>
                        <a:pt x="541665" y="758820"/>
                      </a:lnTo>
                      <a:close/>
                    </a:path>
                  </a:pathLst>
                </a:custGeom>
                <a:solidFill>
                  <a:schemeClr val="accent2">
                    <a:lumMod val="60000"/>
                    <a:lumOff val="40000"/>
                  </a:schemeClr>
                </a:solidFill>
                <a:ln w="692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6" name="Freeform: Shape 15">
                  <a:extLst>
                    <a:ext uri="{FF2B5EF4-FFF2-40B4-BE49-F238E27FC236}">
                      <a16:creationId xmlns:a16="http://schemas.microsoft.com/office/drawing/2014/main" id="{33D6E572-0D92-46F8-A27E-C5ADEDEE633E}"/>
                    </a:ext>
                  </a:extLst>
                </p:cNvPr>
                <p:cNvSpPr/>
                <p:nvPr/>
              </p:nvSpPr>
              <p:spPr>
                <a:xfrm>
                  <a:off x="7937428" y="1948837"/>
                  <a:ext cx="854729" cy="903133"/>
                </a:xfrm>
                <a:custGeom>
                  <a:avLst/>
                  <a:gdLst>
                    <a:gd name="connsiteX0" fmla="*/ 570951 w 854729"/>
                    <a:gd name="connsiteY0" fmla="*/ 889141 h 903133"/>
                    <a:gd name="connsiteX1" fmla="*/ 547328 w 854729"/>
                    <a:gd name="connsiteY1" fmla="*/ 898174 h 903133"/>
                    <a:gd name="connsiteX2" fmla="*/ 11645 w 854729"/>
                    <a:gd name="connsiteY2" fmla="*/ 568148 h 903133"/>
                    <a:gd name="connsiteX3" fmla="*/ 8171 w 854729"/>
                    <a:gd name="connsiteY3" fmla="*/ 539662 h 903133"/>
                    <a:gd name="connsiteX4" fmla="*/ 217303 w 854729"/>
                    <a:gd name="connsiteY4" fmla="*/ 299959 h 903133"/>
                    <a:gd name="connsiteX5" fmla="*/ 466038 w 854729"/>
                    <a:gd name="connsiteY5" fmla="*/ 13011 h 903133"/>
                    <a:gd name="connsiteX6" fmla="*/ 502167 w 854729"/>
                    <a:gd name="connsiteY6" fmla="*/ 7452 h 903133"/>
                    <a:gd name="connsiteX7" fmla="*/ 832192 w 854729"/>
                    <a:gd name="connsiteY7" fmla="*/ 215889 h 903133"/>
                    <a:gd name="connsiteX8" fmla="*/ 844699 w 854729"/>
                    <a:gd name="connsiteY8" fmla="*/ 274947 h 903133"/>
                    <a:gd name="connsiteX9" fmla="*/ 570951 w 854729"/>
                    <a:gd name="connsiteY9" fmla="*/ 889141 h 903133"/>
                    <a:gd name="connsiteX10" fmla="*/ 570951 w 854729"/>
                    <a:gd name="connsiteY10" fmla="*/ 889141 h 9031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54729" h="903133">
                      <a:moveTo>
                        <a:pt x="570951" y="889141"/>
                      </a:moveTo>
                      <a:cubicBezTo>
                        <a:pt x="567477" y="903732"/>
                        <a:pt x="561224" y="907206"/>
                        <a:pt x="547328" y="898174"/>
                      </a:cubicBezTo>
                      <a:cubicBezTo>
                        <a:pt x="368767" y="787702"/>
                        <a:pt x="190206" y="677925"/>
                        <a:pt x="11645" y="568148"/>
                      </a:cubicBezTo>
                      <a:cubicBezTo>
                        <a:pt x="-4336" y="557726"/>
                        <a:pt x="-2251" y="551473"/>
                        <a:pt x="8171" y="539662"/>
                      </a:cubicBezTo>
                      <a:cubicBezTo>
                        <a:pt x="78345" y="459761"/>
                        <a:pt x="147129" y="379860"/>
                        <a:pt x="217303" y="299959"/>
                      </a:cubicBezTo>
                      <a:cubicBezTo>
                        <a:pt x="300678" y="204078"/>
                        <a:pt x="383358" y="108892"/>
                        <a:pt x="466038" y="13011"/>
                      </a:cubicBezTo>
                      <a:cubicBezTo>
                        <a:pt x="477849" y="-885"/>
                        <a:pt x="486187" y="-5054"/>
                        <a:pt x="502167" y="7452"/>
                      </a:cubicBezTo>
                      <a:cubicBezTo>
                        <a:pt x="524400" y="24127"/>
                        <a:pt x="819686" y="213110"/>
                        <a:pt x="832192" y="215889"/>
                      </a:cubicBezTo>
                      <a:cubicBezTo>
                        <a:pt x="859289" y="240207"/>
                        <a:pt x="859984" y="240207"/>
                        <a:pt x="844699" y="274947"/>
                      </a:cubicBezTo>
                      <a:cubicBezTo>
                        <a:pt x="825939" y="317329"/>
                        <a:pt x="610554" y="802292"/>
                        <a:pt x="570951" y="889141"/>
                      </a:cubicBezTo>
                      <a:lnTo>
                        <a:pt x="570951" y="889141"/>
                      </a:lnTo>
                      <a:close/>
                    </a:path>
                  </a:pathLst>
                </a:custGeom>
                <a:solidFill>
                  <a:schemeClr val="accent4">
                    <a:lumMod val="60000"/>
                    <a:lumOff val="40000"/>
                  </a:schemeClr>
                </a:solidFill>
                <a:ln w="692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7" name="Freeform: Shape 16">
                  <a:extLst>
                    <a:ext uri="{FF2B5EF4-FFF2-40B4-BE49-F238E27FC236}">
                      <a16:creationId xmlns:a16="http://schemas.microsoft.com/office/drawing/2014/main" id="{C1175DFB-C371-463A-A019-EDAFD85741CF}"/>
                    </a:ext>
                  </a:extLst>
                </p:cNvPr>
                <p:cNvSpPr/>
                <p:nvPr/>
              </p:nvSpPr>
              <p:spPr>
                <a:xfrm>
                  <a:off x="8588577" y="899810"/>
                  <a:ext cx="834588" cy="939331"/>
                </a:xfrm>
                <a:custGeom>
                  <a:avLst/>
                  <a:gdLst>
                    <a:gd name="connsiteX0" fmla="*/ 62531 w 834588"/>
                    <a:gd name="connsiteY0" fmla="*/ 63226 h 939331"/>
                    <a:gd name="connsiteX1" fmla="*/ 301539 w 834588"/>
                    <a:gd name="connsiteY1" fmla="*/ 150075 h 939331"/>
                    <a:gd name="connsiteX2" fmla="*/ 314740 w 834588"/>
                    <a:gd name="connsiteY2" fmla="*/ 122978 h 939331"/>
                    <a:gd name="connsiteX3" fmla="*/ 252209 w 834588"/>
                    <a:gd name="connsiteY3" fmla="*/ 0 h 939331"/>
                    <a:gd name="connsiteX4" fmla="*/ 284169 w 834588"/>
                    <a:gd name="connsiteY4" fmla="*/ 45856 h 939331"/>
                    <a:gd name="connsiteX5" fmla="*/ 386998 w 834588"/>
                    <a:gd name="connsiteY5" fmla="*/ 159802 h 939331"/>
                    <a:gd name="connsiteX6" fmla="*/ 505808 w 834588"/>
                    <a:gd name="connsiteY6" fmla="*/ 237618 h 939331"/>
                    <a:gd name="connsiteX7" fmla="*/ 607247 w 834588"/>
                    <a:gd name="connsiteY7" fmla="*/ 273747 h 939331"/>
                    <a:gd name="connsiteX8" fmla="*/ 646155 w 834588"/>
                    <a:gd name="connsiteY8" fmla="*/ 337668 h 939331"/>
                    <a:gd name="connsiteX9" fmla="*/ 600994 w 834588"/>
                    <a:gd name="connsiteY9" fmla="*/ 416874 h 939331"/>
                    <a:gd name="connsiteX10" fmla="*/ 591962 w 834588"/>
                    <a:gd name="connsiteY10" fmla="*/ 454393 h 939331"/>
                    <a:gd name="connsiteX11" fmla="*/ 748984 w 834588"/>
                    <a:gd name="connsiteY11" fmla="*/ 772607 h 939331"/>
                    <a:gd name="connsiteX12" fmla="*/ 831664 w 834588"/>
                    <a:gd name="connsiteY12" fmla="*/ 866404 h 939331"/>
                    <a:gd name="connsiteX13" fmla="*/ 828885 w 834588"/>
                    <a:gd name="connsiteY13" fmla="*/ 883079 h 939331"/>
                    <a:gd name="connsiteX14" fmla="*/ 771912 w 834588"/>
                    <a:gd name="connsiteY14" fmla="*/ 913649 h 939331"/>
                    <a:gd name="connsiteX15" fmla="*/ 726751 w 834588"/>
                    <a:gd name="connsiteY15" fmla="*/ 926850 h 939331"/>
                    <a:gd name="connsiteX16" fmla="*/ 596825 w 834588"/>
                    <a:gd name="connsiteY16" fmla="*/ 938662 h 939331"/>
                    <a:gd name="connsiteX17" fmla="*/ 528736 w 834588"/>
                    <a:gd name="connsiteY17" fmla="*/ 935188 h 939331"/>
                    <a:gd name="connsiteX18" fmla="*/ 484269 w 834588"/>
                    <a:gd name="connsiteY18" fmla="*/ 935883 h 939331"/>
                    <a:gd name="connsiteX19" fmla="*/ 470373 w 834588"/>
                    <a:gd name="connsiteY19" fmla="*/ 904617 h 939331"/>
                    <a:gd name="connsiteX20" fmla="*/ 428686 w 834588"/>
                    <a:gd name="connsiteY20" fmla="*/ 778165 h 939331"/>
                    <a:gd name="connsiteX21" fmla="*/ 318214 w 834588"/>
                    <a:gd name="connsiteY21" fmla="*/ 665609 h 939331"/>
                    <a:gd name="connsiteX22" fmla="*/ 159802 w 834588"/>
                    <a:gd name="connsiteY22" fmla="*/ 502334 h 939331"/>
                    <a:gd name="connsiteX23" fmla="*/ 145906 w 834588"/>
                    <a:gd name="connsiteY23" fmla="*/ 485658 h 939331"/>
                    <a:gd name="connsiteX24" fmla="*/ 188983 w 834588"/>
                    <a:gd name="connsiteY24" fmla="*/ 266799 h 939331"/>
                    <a:gd name="connsiteX25" fmla="*/ 165360 w 834588"/>
                    <a:gd name="connsiteY25" fmla="*/ 163276 h 939331"/>
                    <a:gd name="connsiteX26" fmla="*/ 47941 w 834588"/>
                    <a:gd name="connsiteY26" fmla="*/ 143822 h 939331"/>
                    <a:gd name="connsiteX27" fmla="*/ 0 w 834588"/>
                    <a:gd name="connsiteY27" fmla="*/ 226502 h 939331"/>
                    <a:gd name="connsiteX28" fmla="*/ 42382 w 834588"/>
                    <a:gd name="connsiteY28" fmla="*/ 93797 h 939331"/>
                    <a:gd name="connsiteX29" fmla="*/ 62531 w 834588"/>
                    <a:gd name="connsiteY29" fmla="*/ 63226 h 9393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</a:cxnLst>
                  <a:rect l="l" t="t" r="r" b="b"/>
                  <a:pathLst>
                    <a:path w="834588" h="939331">
                      <a:moveTo>
                        <a:pt x="62531" y="63226"/>
                      </a:moveTo>
                      <a:cubicBezTo>
                        <a:pt x="131315" y="122283"/>
                        <a:pt x="207048" y="167445"/>
                        <a:pt x="301539" y="150075"/>
                      </a:cubicBezTo>
                      <a:cubicBezTo>
                        <a:pt x="325162" y="145906"/>
                        <a:pt x="325162" y="143127"/>
                        <a:pt x="314740" y="122978"/>
                      </a:cubicBezTo>
                      <a:cubicBezTo>
                        <a:pt x="298760" y="93102"/>
                        <a:pt x="268884" y="31266"/>
                        <a:pt x="252209" y="0"/>
                      </a:cubicBezTo>
                      <a:cubicBezTo>
                        <a:pt x="263326" y="0"/>
                        <a:pt x="280001" y="40298"/>
                        <a:pt x="284169" y="45856"/>
                      </a:cubicBezTo>
                      <a:cubicBezTo>
                        <a:pt x="317519" y="84070"/>
                        <a:pt x="343227" y="129926"/>
                        <a:pt x="386998" y="159802"/>
                      </a:cubicBezTo>
                      <a:cubicBezTo>
                        <a:pt x="393946" y="164665"/>
                        <a:pt x="470373" y="219554"/>
                        <a:pt x="505808" y="237618"/>
                      </a:cubicBezTo>
                      <a:cubicBezTo>
                        <a:pt x="537768" y="254293"/>
                        <a:pt x="573202" y="263326"/>
                        <a:pt x="607247" y="273747"/>
                      </a:cubicBezTo>
                      <a:cubicBezTo>
                        <a:pt x="641292" y="284169"/>
                        <a:pt x="651714" y="301539"/>
                        <a:pt x="646155" y="337668"/>
                      </a:cubicBezTo>
                      <a:cubicBezTo>
                        <a:pt x="641292" y="369628"/>
                        <a:pt x="626006" y="396725"/>
                        <a:pt x="600994" y="416874"/>
                      </a:cubicBezTo>
                      <a:cubicBezTo>
                        <a:pt x="586403" y="428686"/>
                        <a:pt x="586403" y="439108"/>
                        <a:pt x="591962" y="454393"/>
                      </a:cubicBezTo>
                      <a:cubicBezTo>
                        <a:pt x="630870" y="566949"/>
                        <a:pt x="678810" y="675336"/>
                        <a:pt x="748984" y="772607"/>
                      </a:cubicBezTo>
                      <a:cubicBezTo>
                        <a:pt x="751069" y="775386"/>
                        <a:pt x="807347" y="837222"/>
                        <a:pt x="831664" y="866404"/>
                      </a:cubicBezTo>
                      <a:cubicBezTo>
                        <a:pt x="836528" y="871962"/>
                        <a:pt x="835138" y="878215"/>
                        <a:pt x="828885" y="883079"/>
                      </a:cubicBezTo>
                      <a:cubicBezTo>
                        <a:pt x="810821" y="895585"/>
                        <a:pt x="791366" y="903922"/>
                        <a:pt x="771912" y="913649"/>
                      </a:cubicBezTo>
                      <a:cubicBezTo>
                        <a:pt x="764964" y="917123"/>
                        <a:pt x="738562" y="924071"/>
                        <a:pt x="726751" y="926850"/>
                      </a:cubicBezTo>
                      <a:cubicBezTo>
                        <a:pt x="689232" y="935188"/>
                        <a:pt x="650324" y="941441"/>
                        <a:pt x="596825" y="938662"/>
                      </a:cubicBezTo>
                      <a:cubicBezTo>
                        <a:pt x="577371" y="937967"/>
                        <a:pt x="548190" y="935883"/>
                        <a:pt x="528736" y="935188"/>
                      </a:cubicBezTo>
                      <a:cubicBezTo>
                        <a:pt x="511366" y="934493"/>
                        <a:pt x="507197" y="935883"/>
                        <a:pt x="484269" y="935883"/>
                      </a:cubicBezTo>
                      <a:cubicBezTo>
                        <a:pt x="461341" y="935883"/>
                        <a:pt x="466205" y="937272"/>
                        <a:pt x="470373" y="904617"/>
                      </a:cubicBezTo>
                      <a:cubicBezTo>
                        <a:pt x="479406" y="837917"/>
                        <a:pt x="443276" y="795535"/>
                        <a:pt x="428686" y="778165"/>
                      </a:cubicBezTo>
                      <a:cubicBezTo>
                        <a:pt x="416874" y="764269"/>
                        <a:pt x="344616" y="696180"/>
                        <a:pt x="318214" y="665609"/>
                      </a:cubicBezTo>
                      <a:cubicBezTo>
                        <a:pt x="268189" y="608636"/>
                        <a:pt x="214690" y="555138"/>
                        <a:pt x="159802" y="502334"/>
                      </a:cubicBezTo>
                      <a:cubicBezTo>
                        <a:pt x="151464" y="493996"/>
                        <a:pt x="152854" y="495386"/>
                        <a:pt x="145906" y="485658"/>
                      </a:cubicBezTo>
                      <a:cubicBezTo>
                        <a:pt x="145211" y="470373"/>
                        <a:pt x="190373" y="322383"/>
                        <a:pt x="188983" y="266799"/>
                      </a:cubicBezTo>
                      <a:cubicBezTo>
                        <a:pt x="188288" y="234144"/>
                        <a:pt x="181340" y="192457"/>
                        <a:pt x="165360" y="163276"/>
                      </a:cubicBezTo>
                      <a:cubicBezTo>
                        <a:pt x="141737" y="119504"/>
                        <a:pt x="86849" y="111861"/>
                        <a:pt x="47941" y="143822"/>
                      </a:cubicBezTo>
                      <a:cubicBezTo>
                        <a:pt x="30571" y="158412"/>
                        <a:pt x="9032" y="202184"/>
                        <a:pt x="0" y="226502"/>
                      </a:cubicBezTo>
                      <a:cubicBezTo>
                        <a:pt x="2084" y="181340"/>
                        <a:pt x="7643" y="140348"/>
                        <a:pt x="42382" y="93797"/>
                      </a:cubicBezTo>
                      <a:cubicBezTo>
                        <a:pt x="53499" y="81290"/>
                        <a:pt x="62531" y="63226"/>
                        <a:pt x="62531" y="63226"/>
                      </a:cubicBezTo>
                      <a:close/>
                    </a:path>
                  </a:pathLst>
                </a:custGeom>
                <a:solidFill>
                  <a:schemeClr val="accent4">
                    <a:lumMod val="60000"/>
                    <a:lumOff val="40000"/>
                  </a:schemeClr>
                </a:solidFill>
                <a:ln w="692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8" name="Freeform: Shape 17">
                  <a:extLst>
                    <a:ext uri="{FF2B5EF4-FFF2-40B4-BE49-F238E27FC236}">
                      <a16:creationId xmlns:a16="http://schemas.microsoft.com/office/drawing/2014/main" id="{95EF8B6F-B1C6-42C4-98C6-B3F5068EF5E4}"/>
                    </a:ext>
                  </a:extLst>
                </p:cNvPr>
                <p:cNvSpPr/>
                <p:nvPr/>
              </p:nvSpPr>
              <p:spPr>
                <a:xfrm>
                  <a:off x="8477792" y="1022270"/>
                  <a:ext cx="834459" cy="1495248"/>
                </a:xfrm>
                <a:custGeom>
                  <a:avLst/>
                  <a:gdLst>
                    <a:gd name="connsiteX0" fmla="*/ 834460 w 834459"/>
                    <a:gd name="connsiteY0" fmla="*/ 1469703 h 1495248"/>
                    <a:gd name="connsiteX1" fmla="*/ 799720 w 834459"/>
                    <a:gd name="connsiteY1" fmla="*/ 1395360 h 1495248"/>
                    <a:gd name="connsiteX2" fmla="*/ 728851 w 834459"/>
                    <a:gd name="connsiteY2" fmla="*/ 1278635 h 1495248"/>
                    <a:gd name="connsiteX3" fmla="*/ 723988 w 834459"/>
                    <a:gd name="connsiteY3" fmla="*/ 1257097 h 1495248"/>
                    <a:gd name="connsiteX4" fmla="*/ 745526 w 834459"/>
                    <a:gd name="connsiteY4" fmla="*/ 1256402 h 1495248"/>
                    <a:gd name="connsiteX5" fmla="*/ 788603 w 834459"/>
                    <a:gd name="connsiteY5" fmla="*/ 1270993 h 1495248"/>
                    <a:gd name="connsiteX6" fmla="*/ 803889 w 834459"/>
                    <a:gd name="connsiteY6" fmla="*/ 1268908 h 1495248"/>
                    <a:gd name="connsiteX7" fmla="*/ 796246 w 834459"/>
                    <a:gd name="connsiteY7" fmla="*/ 1255707 h 1495248"/>
                    <a:gd name="connsiteX8" fmla="*/ 614211 w 834459"/>
                    <a:gd name="connsiteY8" fmla="*/ 1170943 h 1495248"/>
                    <a:gd name="connsiteX9" fmla="*/ 567660 w 834459"/>
                    <a:gd name="connsiteY9" fmla="*/ 1150794 h 1495248"/>
                    <a:gd name="connsiteX10" fmla="*/ 150091 w 834459"/>
                    <a:gd name="connsiteY10" fmla="*/ 762406 h 1495248"/>
                    <a:gd name="connsiteX11" fmla="*/ 138279 w 834459"/>
                    <a:gd name="connsiteY11" fmla="*/ 720024 h 1495248"/>
                    <a:gd name="connsiteX12" fmla="*/ 257783 w 834459"/>
                    <a:gd name="connsiteY12" fmla="*/ 359428 h 1495248"/>
                    <a:gd name="connsiteX13" fmla="*/ 297386 w 834459"/>
                    <a:gd name="connsiteY13" fmla="*/ 196847 h 1495248"/>
                    <a:gd name="connsiteX14" fmla="*/ 274458 w 834459"/>
                    <a:gd name="connsiteY14" fmla="*/ 39129 h 1495248"/>
                    <a:gd name="connsiteX15" fmla="*/ 177188 w 834459"/>
                    <a:gd name="connsiteY15" fmla="*/ 9253 h 1495248"/>
                    <a:gd name="connsiteX16" fmla="*/ 136890 w 834459"/>
                    <a:gd name="connsiteY16" fmla="*/ 46772 h 1495248"/>
                    <a:gd name="connsiteX17" fmla="*/ 111183 w 834459"/>
                    <a:gd name="connsiteY17" fmla="*/ 100271 h 1495248"/>
                    <a:gd name="connsiteX18" fmla="*/ 102845 w 834459"/>
                    <a:gd name="connsiteY18" fmla="*/ 199626 h 1495248"/>
                    <a:gd name="connsiteX19" fmla="*/ 66021 w 834459"/>
                    <a:gd name="connsiteY19" fmla="*/ 444192 h 1495248"/>
                    <a:gd name="connsiteX20" fmla="*/ 711 w 834459"/>
                    <a:gd name="connsiteY20" fmla="*/ 778386 h 1495248"/>
                    <a:gd name="connsiteX21" fmla="*/ 24334 w 834459"/>
                    <a:gd name="connsiteY21" fmla="*/ 835359 h 1495248"/>
                    <a:gd name="connsiteX22" fmla="*/ 464136 w 834459"/>
                    <a:gd name="connsiteY22" fmla="*/ 1132729 h 1495248"/>
                    <a:gd name="connsiteX23" fmla="*/ 662846 w 834459"/>
                    <a:gd name="connsiteY23" fmla="*/ 1398140 h 1495248"/>
                    <a:gd name="connsiteX24" fmla="*/ 697586 w 834459"/>
                    <a:gd name="connsiteY24" fmla="*/ 1454417 h 1495248"/>
                    <a:gd name="connsiteX25" fmla="*/ 686469 w 834459"/>
                    <a:gd name="connsiteY25" fmla="*/ 1409256 h 1495248"/>
                    <a:gd name="connsiteX26" fmla="*/ 679521 w 834459"/>
                    <a:gd name="connsiteY26" fmla="*/ 1370348 h 1495248"/>
                    <a:gd name="connsiteX27" fmla="*/ 755948 w 834459"/>
                    <a:gd name="connsiteY27" fmla="*/ 1475956 h 1495248"/>
                    <a:gd name="connsiteX28" fmla="*/ 711482 w 834459"/>
                    <a:gd name="connsiteY28" fmla="*/ 1368958 h 1495248"/>
                    <a:gd name="connsiteX29" fmla="*/ 774013 w 834459"/>
                    <a:gd name="connsiteY29" fmla="*/ 1475956 h 1495248"/>
                    <a:gd name="connsiteX30" fmla="*/ 796941 w 834459"/>
                    <a:gd name="connsiteY30" fmla="*/ 1494021 h 1495248"/>
                    <a:gd name="connsiteX31" fmla="*/ 790688 w 834459"/>
                    <a:gd name="connsiteY31" fmla="*/ 1468313 h 1495248"/>
                    <a:gd name="connsiteX32" fmla="*/ 747611 w 834459"/>
                    <a:gd name="connsiteY32" fmla="*/ 1373822 h 1495248"/>
                    <a:gd name="connsiteX33" fmla="*/ 834460 w 834459"/>
                    <a:gd name="connsiteY33" fmla="*/ 1469703 h 14952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</a:cxnLst>
                  <a:rect l="l" t="t" r="r" b="b"/>
                  <a:pathLst>
                    <a:path w="834459" h="1495248">
                      <a:moveTo>
                        <a:pt x="834460" y="1469703"/>
                      </a:moveTo>
                      <a:cubicBezTo>
                        <a:pt x="828901" y="1441911"/>
                        <a:pt x="814311" y="1418983"/>
                        <a:pt x="799720" y="1395360"/>
                      </a:cubicBezTo>
                      <a:cubicBezTo>
                        <a:pt x="775402" y="1356452"/>
                        <a:pt x="752474" y="1317544"/>
                        <a:pt x="728851" y="1278635"/>
                      </a:cubicBezTo>
                      <a:cubicBezTo>
                        <a:pt x="725378" y="1272382"/>
                        <a:pt x="719819" y="1264045"/>
                        <a:pt x="723988" y="1257097"/>
                      </a:cubicBezTo>
                      <a:cubicBezTo>
                        <a:pt x="729546" y="1248760"/>
                        <a:pt x="738579" y="1254318"/>
                        <a:pt x="745526" y="1256402"/>
                      </a:cubicBezTo>
                      <a:cubicBezTo>
                        <a:pt x="760117" y="1260571"/>
                        <a:pt x="774013" y="1266129"/>
                        <a:pt x="788603" y="1270993"/>
                      </a:cubicBezTo>
                      <a:cubicBezTo>
                        <a:pt x="793467" y="1273077"/>
                        <a:pt x="800415" y="1275162"/>
                        <a:pt x="803889" y="1268908"/>
                      </a:cubicBezTo>
                      <a:cubicBezTo>
                        <a:pt x="808058" y="1261961"/>
                        <a:pt x="801110" y="1258487"/>
                        <a:pt x="796246" y="1255707"/>
                      </a:cubicBezTo>
                      <a:cubicBezTo>
                        <a:pt x="735799" y="1226526"/>
                        <a:pt x="680216" y="1188313"/>
                        <a:pt x="614211" y="1170943"/>
                      </a:cubicBezTo>
                      <a:cubicBezTo>
                        <a:pt x="597536" y="1166774"/>
                        <a:pt x="580166" y="1162605"/>
                        <a:pt x="567660" y="1150794"/>
                      </a:cubicBezTo>
                      <a:cubicBezTo>
                        <a:pt x="529447" y="1114665"/>
                        <a:pt x="176493" y="782555"/>
                        <a:pt x="150091" y="762406"/>
                      </a:cubicBezTo>
                      <a:cubicBezTo>
                        <a:pt x="134111" y="750595"/>
                        <a:pt x="130637" y="738088"/>
                        <a:pt x="138279" y="720024"/>
                      </a:cubicBezTo>
                      <a:cubicBezTo>
                        <a:pt x="183441" y="613721"/>
                        <a:pt x="252225" y="389304"/>
                        <a:pt x="257783" y="359428"/>
                      </a:cubicBezTo>
                      <a:cubicBezTo>
                        <a:pt x="266816" y="304539"/>
                        <a:pt x="292523" y="253125"/>
                        <a:pt x="297386" y="196847"/>
                      </a:cubicBezTo>
                      <a:cubicBezTo>
                        <a:pt x="302250" y="142653"/>
                        <a:pt x="300166" y="89154"/>
                        <a:pt x="274458" y="39129"/>
                      </a:cubicBezTo>
                      <a:cubicBezTo>
                        <a:pt x="255699" y="1611"/>
                        <a:pt x="214706" y="-10201"/>
                        <a:pt x="177188" y="9253"/>
                      </a:cubicBezTo>
                      <a:cubicBezTo>
                        <a:pt x="160513" y="18286"/>
                        <a:pt x="148006" y="31487"/>
                        <a:pt x="136890" y="46772"/>
                      </a:cubicBezTo>
                      <a:cubicBezTo>
                        <a:pt x="125078" y="63447"/>
                        <a:pt x="119520" y="82206"/>
                        <a:pt x="111183" y="100271"/>
                      </a:cubicBezTo>
                      <a:cubicBezTo>
                        <a:pt x="108403" y="132926"/>
                        <a:pt x="104235" y="166276"/>
                        <a:pt x="102845" y="199626"/>
                      </a:cubicBezTo>
                      <a:cubicBezTo>
                        <a:pt x="100066" y="282306"/>
                        <a:pt x="89644" y="364986"/>
                        <a:pt x="66021" y="444192"/>
                      </a:cubicBezTo>
                      <a:cubicBezTo>
                        <a:pt x="32671" y="553274"/>
                        <a:pt x="13217" y="665135"/>
                        <a:pt x="711" y="778386"/>
                      </a:cubicBezTo>
                      <a:cubicBezTo>
                        <a:pt x="-2068" y="802009"/>
                        <a:pt x="2795" y="820769"/>
                        <a:pt x="24334" y="835359"/>
                      </a:cubicBezTo>
                      <a:cubicBezTo>
                        <a:pt x="56989" y="856203"/>
                        <a:pt x="464136" y="1132729"/>
                        <a:pt x="464136" y="1132729"/>
                      </a:cubicBezTo>
                      <a:cubicBezTo>
                        <a:pt x="555849" y="1200819"/>
                        <a:pt x="632276" y="1280720"/>
                        <a:pt x="662846" y="1398140"/>
                      </a:cubicBezTo>
                      <a:cubicBezTo>
                        <a:pt x="667710" y="1417594"/>
                        <a:pt x="679521" y="1434963"/>
                        <a:pt x="697586" y="1454417"/>
                      </a:cubicBezTo>
                      <a:cubicBezTo>
                        <a:pt x="698281" y="1433574"/>
                        <a:pt x="689248" y="1421762"/>
                        <a:pt x="686469" y="1409256"/>
                      </a:cubicBezTo>
                      <a:cubicBezTo>
                        <a:pt x="683690" y="1396055"/>
                        <a:pt x="681606" y="1382854"/>
                        <a:pt x="679521" y="1370348"/>
                      </a:cubicBezTo>
                      <a:cubicBezTo>
                        <a:pt x="704534" y="1407172"/>
                        <a:pt x="721904" y="1446775"/>
                        <a:pt x="755948" y="1475956"/>
                      </a:cubicBezTo>
                      <a:cubicBezTo>
                        <a:pt x="750390" y="1436353"/>
                        <a:pt x="715650" y="1408561"/>
                        <a:pt x="711482" y="1368958"/>
                      </a:cubicBezTo>
                      <a:cubicBezTo>
                        <a:pt x="730241" y="1405782"/>
                        <a:pt x="753169" y="1440522"/>
                        <a:pt x="774013" y="1475956"/>
                      </a:cubicBezTo>
                      <a:cubicBezTo>
                        <a:pt x="779571" y="1484988"/>
                        <a:pt x="786519" y="1499579"/>
                        <a:pt x="796941" y="1494021"/>
                      </a:cubicBezTo>
                      <a:cubicBezTo>
                        <a:pt x="806668" y="1489157"/>
                        <a:pt x="794857" y="1476651"/>
                        <a:pt x="790688" y="1468313"/>
                      </a:cubicBezTo>
                      <a:cubicBezTo>
                        <a:pt x="776097" y="1437048"/>
                        <a:pt x="758033" y="1407172"/>
                        <a:pt x="747611" y="1373822"/>
                      </a:cubicBezTo>
                      <a:cubicBezTo>
                        <a:pt x="778876" y="1402308"/>
                        <a:pt x="799025" y="1442606"/>
                        <a:pt x="834460" y="1469703"/>
                      </a:cubicBezTo>
                      <a:close/>
                    </a:path>
                  </a:pathLst>
                </a:custGeom>
                <a:solidFill>
                  <a:schemeClr val="tx1">
                    <a:lumMod val="75000"/>
                    <a:lumOff val="25000"/>
                  </a:schemeClr>
                </a:solidFill>
                <a:ln w="692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877E6217-0D8F-480F-923D-2C48A9EC8BBE}"/>
                  </a:ext>
                </a:extLst>
              </p:cNvPr>
              <p:cNvSpPr/>
              <p:nvPr/>
            </p:nvSpPr>
            <p:spPr>
              <a:xfrm rot="2641174">
                <a:off x="8577852" y="1796177"/>
                <a:ext cx="18288" cy="320040"/>
              </a:xfrm>
              <a:prstGeom prst="roundRect">
                <a:avLst>
                  <a:gd name="adj" fmla="val 50000"/>
                </a:avLst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27967C9F-9FEC-40E4-B8BD-F7A4B4954CAC}"/>
                  </a:ext>
                </a:extLst>
              </p:cNvPr>
              <p:cNvSpPr/>
              <p:nvPr/>
            </p:nvSpPr>
            <p:spPr>
              <a:xfrm rot="1698246" flipH="1">
                <a:off x="8718362" y="1909635"/>
                <a:ext cx="18288" cy="274320"/>
              </a:xfrm>
              <a:prstGeom prst="roundRect">
                <a:avLst>
                  <a:gd name="adj" fmla="val 50000"/>
                </a:avLst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83E24021-8901-44B1-B98A-B28F5BD750E7}"/>
                  </a:ext>
                </a:extLst>
              </p:cNvPr>
              <p:cNvSpPr/>
              <p:nvPr/>
            </p:nvSpPr>
            <p:spPr>
              <a:xfrm rot="381511" flipH="1">
                <a:off x="8841615" y="1995450"/>
                <a:ext cx="18288" cy="365760"/>
              </a:xfrm>
              <a:prstGeom prst="roundRect">
                <a:avLst>
                  <a:gd name="adj" fmla="val 50000"/>
                </a:avLst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D06F9AF0-FF5A-4E54-9CBB-5B7F5C042B0A}"/>
                  </a:ext>
                </a:extLst>
              </p:cNvPr>
              <p:cNvSpPr/>
              <p:nvPr/>
            </p:nvSpPr>
            <p:spPr>
              <a:xfrm rot="21076913" flipH="1">
                <a:off x="9461779" y="1707282"/>
                <a:ext cx="9144" cy="320040"/>
              </a:xfrm>
              <a:prstGeom prst="roundRect">
                <a:avLst>
                  <a:gd name="adj" fmla="val 50000"/>
                </a:avLst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E23F5E28-A6E4-429D-B9B8-AFF855414C83}"/>
                  </a:ext>
                </a:extLst>
              </p:cNvPr>
              <p:cNvSpPr/>
              <p:nvPr/>
            </p:nvSpPr>
            <p:spPr>
              <a:xfrm rot="19315242" flipH="1">
                <a:off x="9582368" y="1709561"/>
                <a:ext cx="9144" cy="182880"/>
              </a:xfrm>
              <a:prstGeom prst="roundRect">
                <a:avLst>
                  <a:gd name="adj" fmla="val 50000"/>
                </a:avLst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C3319FC7-68D1-4224-A179-ABEFB5B9F764}"/>
                </a:ext>
              </a:extLst>
            </p:cNvPr>
            <p:cNvSpPr/>
            <p:nvPr/>
          </p:nvSpPr>
          <p:spPr>
            <a:xfrm>
              <a:off x="3153317" y="51222"/>
              <a:ext cx="1861977" cy="867667"/>
            </a:xfrm>
            <a:custGeom>
              <a:avLst/>
              <a:gdLst>
                <a:gd name="connsiteX0" fmla="*/ 820323 w 1861977"/>
                <a:gd name="connsiteY0" fmla="*/ 23 h 867667"/>
                <a:gd name="connsiteX1" fmla="*/ 914603 w 1861977"/>
                <a:gd name="connsiteY1" fmla="*/ 5049 h 867667"/>
                <a:gd name="connsiteX2" fmla="*/ 1426051 w 1861977"/>
                <a:gd name="connsiteY2" fmla="*/ 303640 h 867667"/>
                <a:gd name="connsiteX3" fmla="*/ 1470069 w 1861977"/>
                <a:gd name="connsiteY3" fmla="*/ 344676 h 867667"/>
                <a:gd name="connsiteX4" fmla="*/ 1481320 w 1861977"/>
                <a:gd name="connsiteY4" fmla="*/ 341254 h 867667"/>
                <a:gd name="connsiteX5" fmla="*/ 1861526 w 1861977"/>
                <a:gd name="connsiteY5" fmla="*/ 274473 h 867667"/>
                <a:gd name="connsiteX6" fmla="*/ 1076473 w 1861977"/>
                <a:gd name="connsiteY6" fmla="*/ 640984 h 867667"/>
                <a:gd name="connsiteX7" fmla="*/ 237751 w 1861977"/>
                <a:gd name="connsiteY7" fmla="*/ 858201 h 867667"/>
                <a:gd name="connsiteX8" fmla="*/ 573453 w 1861977"/>
                <a:gd name="connsiteY8" fmla="*/ 667623 h 867667"/>
                <a:gd name="connsiteX9" fmla="*/ 631481 w 1861977"/>
                <a:gd name="connsiteY9" fmla="*/ 643432 h 867667"/>
                <a:gd name="connsiteX10" fmla="*/ 628812 w 1861977"/>
                <a:gd name="connsiteY10" fmla="*/ 605803 h 867667"/>
                <a:gd name="connsiteX11" fmla="*/ 617391 w 1861977"/>
                <a:gd name="connsiteY11" fmla="*/ 310618 h 867667"/>
                <a:gd name="connsiteX12" fmla="*/ 436580 w 1861977"/>
                <a:gd name="connsiteY12" fmla="*/ 216166 h 867667"/>
                <a:gd name="connsiteX13" fmla="*/ 486 w 1861977"/>
                <a:gd name="connsiteY13" fmla="*/ 244656 h 867667"/>
                <a:gd name="connsiteX14" fmla="*/ 424698 w 1861977"/>
                <a:gd name="connsiteY14" fmla="*/ 42226 h 867667"/>
                <a:gd name="connsiteX15" fmla="*/ 820323 w 1861977"/>
                <a:gd name="connsiteY15" fmla="*/ 23 h 867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61977" h="867667">
                  <a:moveTo>
                    <a:pt x="820323" y="23"/>
                  </a:moveTo>
                  <a:cubicBezTo>
                    <a:pt x="858700" y="237"/>
                    <a:pt x="891399" y="1956"/>
                    <a:pt x="914603" y="5049"/>
                  </a:cubicBezTo>
                  <a:cubicBezTo>
                    <a:pt x="1052179" y="4398"/>
                    <a:pt x="1279452" y="172204"/>
                    <a:pt x="1426051" y="303640"/>
                  </a:cubicBezTo>
                  <a:lnTo>
                    <a:pt x="1470069" y="344676"/>
                  </a:lnTo>
                  <a:lnTo>
                    <a:pt x="1481320" y="341254"/>
                  </a:lnTo>
                  <a:cubicBezTo>
                    <a:pt x="1702106" y="277033"/>
                    <a:pt x="1852263" y="248706"/>
                    <a:pt x="1861526" y="274473"/>
                  </a:cubicBezTo>
                  <a:cubicBezTo>
                    <a:pt x="1876346" y="315699"/>
                    <a:pt x="1524866" y="479792"/>
                    <a:pt x="1076473" y="640984"/>
                  </a:cubicBezTo>
                  <a:cubicBezTo>
                    <a:pt x="628080" y="802176"/>
                    <a:pt x="252571" y="899427"/>
                    <a:pt x="237751" y="858201"/>
                  </a:cubicBezTo>
                  <a:cubicBezTo>
                    <a:pt x="228488" y="832435"/>
                    <a:pt x="362312" y="758674"/>
                    <a:pt x="573453" y="667623"/>
                  </a:cubicBezTo>
                  <a:lnTo>
                    <a:pt x="631481" y="643432"/>
                  </a:lnTo>
                  <a:lnTo>
                    <a:pt x="628812" y="605803"/>
                  </a:lnTo>
                  <a:cubicBezTo>
                    <a:pt x="626978" y="512202"/>
                    <a:pt x="659137" y="485590"/>
                    <a:pt x="617391" y="310618"/>
                  </a:cubicBezTo>
                  <a:cubicBezTo>
                    <a:pt x="526055" y="223459"/>
                    <a:pt x="565064" y="226172"/>
                    <a:pt x="436580" y="216166"/>
                  </a:cubicBezTo>
                  <a:cubicBezTo>
                    <a:pt x="308361" y="193278"/>
                    <a:pt x="22978" y="284689"/>
                    <a:pt x="486" y="244656"/>
                  </a:cubicBezTo>
                  <a:cubicBezTo>
                    <a:pt x="-13368" y="223852"/>
                    <a:pt x="272345" y="82161"/>
                    <a:pt x="424698" y="42226"/>
                  </a:cubicBezTo>
                  <a:cubicBezTo>
                    <a:pt x="538963" y="12275"/>
                    <a:pt x="705193" y="-621"/>
                    <a:pt x="820323" y="23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A1AA97FD-84F4-4623-9A83-9EE0B1556A9D}"/>
              </a:ext>
            </a:extLst>
          </p:cNvPr>
          <p:cNvSpPr txBox="1"/>
          <p:nvPr/>
        </p:nvSpPr>
        <p:spPr>
          <a:xfrm>
            <a:off x="5244212" y="549860"/>
            <a:ext cx="6023451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7200" dirty="0">
                <a:solidFill>
                  <a:schemeClr val="accent1"/>
                </a:solidFill>
                <a:latin typeface="+mj-lt"/>
              </a:rPr>
              <a:t>HALLOWEEN</a:t>
            </a:r>
            <a:endParaRPr lang="ko-KR" altLang="en-US" sz="7200" dirty="0">
              <a:solidFill>
                <a:schemeClr val="accent1"/>
              </a:solidFill>
              <a:latin typeface="+mj-lt"/>
              <a:cs typeface="Arial" pitchFamily="34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0FD3751-ADFF-41D3-BE4A-DC2335FA546D}"/>
              </a:ext>
            </a:extLst>
          </p:cNvPr>
          <p:cNvSpPr txBox="1"/>
          <p:nvPr/>
        </p:nvSpPr>
        <p:spPr>
          <a:xfrm>
            <a:off x="5244212" y="1506876"/>
            <a:ext cx="6023451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7200" dirty="0">
                <a:solidFill>
                  <a:schemeClr val="accent4"/>
                </a:solidFill>
                <a:latin typeface="+mj-lt"/>
              </a:rPr>
              <a:t>SALE</a:t>
            </a:r>
            <a:endParaRPr lang="ko-KR" altLang="en-US" sz="7200" dirty="0">
              <a:solidFill>
                <a:schemeClr val="accent4"/>
              </a:solidFill>
              <a:latin typeface="+mj-lt"/>
              <a:cs typeface="Arial" pitchFamily="34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6AB45CDD-2AB1-4B93-9E86-D02F126BA8A8}"/>
              </a:ext>
            </a:extLst>
          </p:cNvPr>
          <p:cNvSpPr txBox="1"/>
          <p:nvPr/>
        </p:nvSpPr>
        <p:spPr>
          <a:xfrm>
            <a:off x="5031138" y="3301845"/>
            <a:ext cx="65080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I hope and I believe that this Template will your Time, Money and Reputation. Get a modern PowerPoint  Presentation that is beautifully designed. You can simply impress your audience and add a unique zing and appeal to your Presentations. Easy to change colors, photos and Text. You can simply impress your audience and add a unique zing and appeal to your Presentations. Easy to change colors, photos and Text. 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AD5892F-C622-4F90-A544-A03E9DC04EC4}"/>
              </a:ext>
            </a:extLst>
          </p:cNvPr>
          <p:cNvSpPr txBox="1"/>
          <p:nvPr/>
        </p:nvSpPr>
        <p:spPr>
          <a:xfrm>
            <a:off x="5031137" y="5280756"/>
            <a:ext cx="65080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I hope and I believe that this Template will your Time, Money and Reputation. Get a modern PowerPoint  Presentation that is beautifully designed. You can simply impress your audience and add a unique zing and appeal to your Presentations. Easy to change colors, photos and Text.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59" name="직사각형 113">
            <a:extLst>
              <a:ext uri="{FF2B5EF4-FFF2-40B4-BE49-F238E27FC236}">
                <a16:creationId xmlns:a16="http://schemas.microsoft.com/office/drawing/2014/main" id="{9527AC29-3C80-40CA-B063-B5705344F3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98109" y="4737576"/>
            <a:ext cx="1905712" cy="307777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charset="0"/>
              </a:rPr>
              <a:t>Text Here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60" name="직사각형 113">
            <a:extLst>
              <a:ext uri="{FF2B5EF4-FFF2-40B4-BE49-F238E27FC236}">
                <a16:creationId xmlns:a16="http://schemas.microsoft.com/office/drawing/2014/main" id="{0D2A4AFA-5DDF-4168-B5FB-BD6C4901B8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65081" y="4737576"/>
            <a:ext cx="1905712" cy="307777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charset="0"/>
              </a:rPr>
              <a:t>Text Here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61" name="직사각형 113">
            <a:extLst>
              <a:ext uri="{FF2B5EF4-FFF2-40B4-BE49-F238E27FC236}">
                <a16:creationId xmlns:a16="http://schemas.microsoft.com/office/drawing/2014/main" id="{ED550616-8815-4195-BD49-DDA96EE1C4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31137" y="4737576"/>
            <a:ext cx="1905712" cy="307777"/>
          </a:xfrm>
          <a:prstGeom prst="rect">
            <a:avLst/>
          </a:prstGeom>
          <a:solidFill>
            <a:schemeClr val="accent3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charset="0"/>
              </a:rPr>
              <a:t>Text Here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75944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FA397D8B-39AD-4EDB-81A4-E8F37F1BD43C}"/>
              </a:ext>
            </a:extLst>
          </p:cNvPr>
          <p:cNvSpPr/>
          <p:nvPr/>
        </p:nvSpPr>
        <p:spPr>
          <a:xfrm>
            <a:off x="0" y="551197"/>
            <a:ext cx="6763801" cy="5755606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949763C-D1A8-4338-A18B-DC0A935FD503}"/>
              </a:ext>
            </a:extLst>
          </p:cNvPr>
          <p:cNvGrpSpPr/>
          <p:nvPr/>
        </p:nvGrpSpPr>
        <p:grpSpPr>
          <a:xfrm>
            <a:off x="833398" y="1280805"/>
            <a:ext cx="4754880" cy="4296391"/>
            <a:chOff x="7081736" y="1429966"/>
            <a:chExt cx="4754880" cy="4296391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E35B8001-43C6-409D-8240-C807786BF0FB}"/>
                </a:ext>
              </a:extLst>
            </p:cNvPr>
            <p:cNvSpPr/>
            <p:nvPr/>
          </p:nvSpPr>
          <p:spPr>
            <a:xfrm>
              <a:off x="7081736" y="1429966"/>
              <a:ext cx="4754880" cy="1167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031F80C1-0FF8-4A56-8017-FC7DA45ACC31}"/>
                </a:ext>
              </a:extLst>
            </p:cNvPr>
            <p:cNvSpPr/>
            <p:nvPr/>
          </p:nvSpPr>
          <p:spPr>
            <a:xfrm>
              <a:off x="7081736" y="5609625"/>
              <a:ext cx="4754880" cy="1167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4" name="Graphic 186">
              <a:extLst>
                <a:ext uri="{FF2B5EF4-FFF2-40B4-BE49-F238E27FC236}">
                  <a16:creationId xmlns:a16="http://schemas.microsoft.com/office/drawing/2014/main" id="{24B49F94-D137-42DF-8465-5A223A91D67D}"/>
                </a:ext>
              </a:extLst>
            </p:cNvPr>
            <p:cNvGrpSpPr/>
            <p:nvPr/>
          </p:nvGrpSpPr>
          <p:grpSpPr>
            <a:xfrm>
              <a:off x="7155985" y="1841385"/>
              <a:ext cx="4305809" cy="1288321"/>
              <a:chOff x="52387" y="1620203"/>
              <a:chExt cx="12076517" cy="3613357"/>
            </a:xfrm>
            <a:solidFill>
              <a:schemeClr val="bg1"/>
            </a:solidFill>
          </p:grpSpPr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7C41C70D-F2CC-4DB7-B6E6-7344747DEFA9}"/>
                  </a:ext>
                </a:extLst>
              </p:cNvPr>
              <p:cNvSpPr/>
              <p:nvPr/>
            </p:nvSpPr>
            <p:spPr>
              <a:xfrm>
                <a:off x="52387" y="1620203"/>
                <a:ext cx="2647950" cy="3067050"/>
              </a:xfrm>
              <a:custGeom>
                <a:avLst/>
                <a:gdLst>
                  <a:gd name="connsiteX0" fmla="*/ 0 w 2647950"/>
                  <a:gd name="connsiteY0" fmla="*/ 1108710 h 3067050"/>
                  <a:gd name="connsiteX1" fmla="*/ 372428 w 2647950"/>
                  <a:gd name="connsiteY1" fmla="*/ 986790 h 3067050"/>
                  <a:gd name="connsiteX2" fmla="*/ 410528 w 2647950"/>
                  <a:gd name="connsiteY2" fmla="*/ 942023 h 3067050"/>
                  <a:gd name="connsiteX3" fmla="*/ 369570 w 2647950"/>
                  <a:gd name="connsiteY3" fmla="*/ 607695 h 3067050"/>
                  <a:gd name="connsiteX4" fmla="*/ 339090 w 2647950"/>
                  <a:gd name="connsiteY4" fmla="*/ 534353 h 3067050"/>
                  <a:gd name="connsiteX5" fmla="*/ 328613 w 2647950"/>
                  <a:gd name="connsiteY5" fmla="*/ 500063 h 3067050"/>
                  <a:gd name="connsiteX6" fmla="*/ 222885 w 2647950"/>
                  <a:gd name="connsiteY6" fmla="*/ 356235 h 3067050"/>
                  <a:gd name="connsiteX7" fmla="*/ 207645 w 2647950"/>
                  <a:gd name="connsiteY7" fmla="*/ 352425 h 3067050"/>
                  <a:gd name="connsiteX8" fmla="*/ 215265 w 2647950"/>
                  <a:gd name="connsiteY8" fmla="*/ 318135 h 3067050"/>
                  <a:gd name="connsiteX9" fmla="*/ 169545 w 2647950"/>
                  <a:gd name="connsiteY9" fmla="*/ 315278 h 3067050"/>
                  <a:gd name="connsiteX10" fmla="*/ 230505 w 2647950"/>
                  <a:gd name="connsiteY10" fmla="*/ 232410 h 3067050"/>
                  <a:gd name="connsiteX11" fmla="*/ 297180 w 2647950"/>
                  <a:gd name="connsiteY11" fmla="*/ 240030 h 3067050"/>
                  <a:gd name="connsiteX12" fmla="*/ 248603 w 2647950"/>
                  <a:gd name="connsiteY12" fmla="*/ 146685 h 3067050"/>
                  <a:gd name="connsiteX13" fmla="*/ 327660 w 2647950"/>
                  <a:gd name="connsiteY13" fmla="*/ 100965 h 3067050"/>
                  <a:gd name="connsiteX14" fmla="*/ 393383 w 2647950"/>
                  <a:gd name="connsiteY14" fmla="*/ 40005 h 3067050"/>
                  <a:gd name="connsiteX15" fmla="*/ 422910 w 2647950"/>
                  <a:gd name="connsiteY15" fmla="*/ 20955 h 3067050"/>
                  <a:gd name="connsiteX16" fmla="*/ 622935 w 2647950"/>
                  <a:gd name="connsiteY16" fmla="*/ 16193 h 3067050"/>
                  <a:gd name="connsiteX17" fmla="*/ 803910 w 2647950"/>
                  <a:gd name="connsiteY17" fmla="*/ 93345 h 3067050"/>
                  <a:gd name="connsiteX18" fmla="*/ 912495 w 2647950"/>
                  <a:gd name="connsiteY18" fmla="*/ 276225 h 3067050"/>
                  <a:gd name="connsiteX19" fmla="*/ 946785 w 2647950"/>
                  <a:gd name="connsiteY19" fmla="*/ 324803 h 3067050"/>
                  <a:gd name="connsiteX20" fmla="*/ 1005840 w 2647950"/>
                  <a:gd name="connsiteY20" fmla="*/ 657225 h 3067050"/>
                  <a:gd name="connsiteX21" fmla="*/ 972503 w 2647950"/>
                  <a:gd name="connsiteY21" fmla="*/ 751523 h 3067050"/>
                  <a:gd name="connsiteX22" fmla="*/ 970598 w 2647950"/>
                  <a:gd name="connsiteY22" fmla="*/ 942975 h 3067050"/>
                  <a:gd name="connsiteX23" fmla="*/ 1167765 w 2647950"/>
                  <a:gd name="connsiteY23" fmla="*/ 909638 h 3067050"/>
                  <a:gd name="connsiteX24" fmla="*/ 1414463 w 2647950"/>
                  <a:gd name="connsiteY24" fmla="*/ 916305 h 3067050"/>
                  <a:gd name="connsiteX25" fmla="*/ 1499235 w 2647950"/>
                  <a:gd name="connsiteY25" fmla="*/ 946785 h 3067050"/>
                  <a:gd name="connsiteX26" fmla="*/ 1737360 w 2647950"/>
                  <a:gd name="connsiteY26" fmla="*/ 953453 h 3067050"/>
                  <a:gd name="connsiteX27" fmla="*/ 1783080 w 2647950"/>
                  <a:gd name="connsiteY27" fmla="*/ 901065 h 3067050"/>
                  <a:gd name="connsiteX28" fmla="*/ 1735455 w 2647950"/>
                  <a:gd name="connsiteY28" fmla="*/ 644843 h 3067050"/>
                  <a:gd name="connsiteX29" fmla="*/ 1749743 w 2647950"/>
                  <a:gd name="connsiteY29" fmla="*/ 513398 h 3067050"/>
                  <a:gd name="connsiteX30" fmla="*/ 1724978 w 2647950"/>
                  <a:gd name="connsiteY30" fmla="*/ 452438 h 3067050"/>
                  <a:gd name="connsiteX31" fmla="*/ 1673543 w 2647950"/>
                  <a:gd name="connsiteY31" fmla="*/ 364808 h 3067050"/>
                  <a:gd name="connsiteX32" fmla="*/ 1651635 w 2647950"/>
                  <a:gd name="connsiteY32" fmla="*/ 206693 h 3067050"/>
                  <a:gd name="connsiteX33" fmla="*/ 1896428 w 2647950"/>
                  <a:gd name="connsiteY33" fmla="*/ 176213 h 3067050"/>
                  <a:gd name="connsiteX34" fmla="*/ 2050733 w 2647950"/>
                  <a:gd name="connsiteY34" fmla="*/ 0 h 3067050"/>
                  <a:gd name="connsiteX35" fmla="*/ 2153603 w 2647950"/>
                  <a:gd name="connsiteY35" fmla="*/ 23813 h 3067050"/>
                  <a:gd name="connsiteX36" fmla="*/ 2166938 w 2647950"/>
                  <a:gd name="connsiteY36" fmla="*/ 27623 h 3067050"/>
                  <a:gd name="connsiteX37" fmla="*/ 2318385 w 2647950"/>
                  <a:gd name="connsiteY37" fmla="*/ 149543 h 3067050"/>
                  <a:gd name="connsiteX38" fmla="*/ 2272665 w 2647950"/>
                  <a:gd name="connsiteY38" fmla="*/ 240030 h 3067050"/>
                  <a:gd name="connsiteX39" fmla="*/ 2353628 w 2647950"/>
                  <a:gd name="connsiteY39" fmla="*/ 229553 h 3067050"/>
                  <a:gd name="connsiteX40" fmla="*/ 2413635 w 2647950"/>
                  <a:gd name="connsiteY40" fmla="*/ 256223 h 3067050"/>
                  <a:gd name="connsiteX41" fmla="*/ 2389823 w 2647950"/>
                  <a:gd name="connsiteY41" fmla="*/ 323850 h 3067050"/>
                  <a:gd name="connsiteX42" fmla="*/ 2461260 w 2647950"/>
                  <a:gd name="connsiteY42" fmla="*/ 422910 h 3067050"/>
                  <a:gd name="connsiteX43" fmla="*/ 2506028 w 2647950"/>
                  <a:gd name="connsiteY43" fmla="*/ 461963 h 3067050"/>
                  <a:gd name="connsiteX44" fmla="*/ 2516505 w 2647950"/>
                  <a:gd name="connsiteY44" fmla="*/ 549593 h 3067050"/>
                  <a:gd name="connsiteX45" fmla="*/ 2450783 w 2647950"/>
                  <a:gd name="connsiteY45" fmla="*/ 586740 h 3067050"/>
                  <a:gd name="connsiteX46" fmla="*/ 2381250 w 2647950"/>
                  <a:gd name="connsiteY46" fmla="*/ 686753 h 3067050"/>
                  <a:gd name="connsiteX47" fmla="*/ 2369820 w 2647950"/>
                  <a:gd name="connsiteY47" fmla="*/ 990600 h 3067050"/>
                  <a:gd name="connsiteX48" fmla="*/ 2408873 w 2647950"/>
                  <a:gd name="connsiteY48" fmla="*/ 1025843 h 3067050"/>
                  <a:gd name="connsiteX49" fmla="*/ 2571750 w 2647950"/>
                  <a:gd name="connsiteY49" fmla="*/ 1103948 h 3067050"/>
                  <a:gd name="connsiteX50" fmla="*/ 2569845 w 2647950"/>
                  <a:gd name="connsiteY50" fmla="*/ 1122998 h 3067050"/>
                  <a:gd name="connsiteX51" fmla="*/ 2479358 w 2647950"/>
                  <a:gd name="connsiteY51" fmla="*/ 1174433 h 3067050"/>
                  <a:gd name="connsiteX52" fmla="*/ 2543175 w 2647950"/>
                  <a:gd name="connsiteY52" fmla="*/ 1192530 h 3067050"/>
                  <a:gd name="connsiteX53" fmla="*/ 2622233 w 2647950"/>
                  <a:gd name="connsiteY53" fmla="*/ 1224915 h 3067050"/>
                  <a:gd name="connsiteX54" fmla="*/ 2622233 w 2647950"/>
                  <a:gd name="connsiteY54" fmla="*/ 1308735 h 3067050"/>
                  <a:gd name="connsiteX55" fmla="*/ 2480310 w 2647950"/>
                  <a:gd name="connsiteY55" fmla="*/ 1354455 h 3067050"/>
                  <a:gd name="connsiteX56" fmla="*/ 2319338 w 2647950"/>
                  <a:gd name="connsiteY56" fmla="*/ 1365885 h 3067050"/>
                  <a:gd name="connsiteX57" fmla="*/ 2223135 w 2647950"/>
                  <a:gd name="connsiteY57" fmla="*/ 1450658 h 3067050"/>
                  <a:gd name="connsiteX58" fmla="*/ 2188845 w 2647950"/>
                  <a:gd name="connsiteY58" fmla="*/ 1651635 h 3067050"/>
                  <a:gd name="connsiteX59" fmla="*/ 2144078 w 2647950"/>
                  <a:gd name="connsiteY59" fmla="*/ 1855470 h 3067050"/>
                  <a:gd name="connsiteX60" fmla="*/ 2125980 w 2647950"/>
                  <a:gd name="connsiteY60" fmla="*/ 2088833 h 3067050"/>
                  <a:gd name="connsiteX61" fmla="*/ 2025015 w 2647950"/>
                  <a:gd name="connsiteY61" fmla="*/ 2599373 h 3067050"/>
                  <a:gd name="connsiteX62" fmla="*/ 1982153 w 2647950"/>
                  <a:gd name="connsiteY62" fmla="*/ 2639378 h 3067050"/>
                  <a:gd name="connsiteX63" fmla="*/ 1943100 w 2647950"/>
                  <a:gd name="connsiteY63" fmla="*/ 2594610 h 3067050"/>
                  <a:gd name="connsiteX64" fmla="*/ 1892618 w 2647950"/>
                  <a:gd name="connsiteY64" fmla="*/ 2732723 h 3067050"/>
                  <a:gd name="connsiteX65" fmla="*/ 1877378 w 2647950"/>
                  <a:gd name="connsiteY65" fmla="*/ 2731770 h 3067050"/>
                  <a:gd name="connsiteX66" fmla="*/ 1877378 w 2647950"/>
                  <a:gd name="connsiteY66" fmla="*/ 2225040 h 3067050"/>
                  <a:gd name="connsiteX67" fmla="*/ 1859280 w 2647950"/>
                  <a:gd name="connsiteY67" fmla="*/ 2223135 h 3067050"/>
                  <a:gd name="connsiteX68" fmla="*/ 1783080 w 2647950"/>
                  <a:gd name="connsiteY68" fmla="*/ 2384108 h 3067050"/>
                  <a:gd name="connsiteX69" fmla="*/ 1776413 w 2647950"/>
                  <a:gd name="connsiteY69" fmla="*/ 2324100 h 3067050"/>
                  <a:gd name="connsiteX70" fmla="*/ 1767840 w 2647950"/>
                  <a:gd name="connsiteY70" fmla="*/ 2061210 h 3067050"/>
                  <a:gd name="connsiteX71" fmla="*/ 1791653 w 2647950"/>
                  <a:gd name="connsiteY71" fmla="*/ 1912620 h 3067050"/>
                  <a:gd name="connsiteX72" fmla="*/ 1827848 w 2647950"/>
                  <a:gd name="connsiteY72" fmla="*/ 1758315 h 3067050"/>
                  <a:gd name="connsiteX73" fmla="*/ 1840230 w 2647950"/>
                  <a:gd name="connsiteY73" fmla="*/ 1507808 h 3067050"/>
                  <a:gd name="connsiteX74" fmla="*/ 1835468 w 2647950"/>
                  <a:gd name="connsiteY74" fmla="*/ 1380173 h 3067050"/>
                  <a:gd name="connsiteX75" fmla="*/ 1800225 w 2647950"/>
                  <a:gd name="connsiteY75" fmla="*/ 1346835 h 3067050"/>
                  <a:gd name="connsiteX76" fmla="*/ 1504950 w 2647950"/>
                  <a:gd name="connsiteY76" fmla="*/ 1304925 h 3067050"/>
                  <a:gd name="connsiteX77" fmla="*/ 1309688 w 2647950"/>
                  <a:gd name="connsiteY77" fmla="*/ 1333500 h 3067050"/>
                  <a:gd name="connsiteX78" fmla="*/ 1150620 w 2647950"/>
                  <a:gd name="connsiteY78" fmla="*/ 1344930 h 3067050"/>
                  <a:gd name="connsiteX79" fmla="*/ 946785 w 2647950"/>
                  <a:gd name="connsiteY79" fmla="*/ 1353503 h 3067050"/>
                  <a:gd name="connsiteX80" fmla="*/ 860108 w 2647950"/>
                  <a:gd name="connsiteY80" fmla="*/ 1435418 h 3067050"/>
                  <a:gd name="connsiteX81" fmla="*/ 842010 w 2647950"/>
                  <a:gd name="connsiteY81" fmla="*/ 1662113 h 3067050"/>
                  <a:gd name="connsiteX82" fmla="*/ 846773 w 2647950"/>
                  <a:gd name="connsiteY82" fmla="*/ 1790700 h 3067050"/>
                  <a:gd name="connsiteX83" fmla="*/ 889635 w 2647950"/>
                  <a:gd name="connsiteY83" fmla="*/ 2030730 h 3067050"/>
                  <a:gd name="connsiteX84" fmla="*/ 899160 w 2647950"/>
                  <a:gd name="connsiteY84" fmla="*/ 2105025 h 3067050"/>
                  <a:gd name="connsiteX85" fmla="*/ 869633 w 2647950"/>
                  <a:gd name="connsiteY85" fmla="*/ 2349818 h 3067050"/>
                  <a:gd name="connsiteX86" fmla="*/ 833438 w 2647950"/>
                  <a:gd name="connsiteY86" fmla="*/ 2401253 h 3067050"/>
                  <a:gd name="connsiteX87" fmla="*/ 779145 w 2647950"/>
                  <a:gd name="connsiteY87" fmla="*/ 2581275 h 3067050"/>
                  <a:gd name="connsiteX88" fmla="*/ 856298 w 2647950"/>
                  <a:gd name="connsiteY88" fmla="*/ 2893695 h 3067050"/>
                  <a:gd name="connsiteX89" fmla="*/ 648653 w 2647950"/>
                  <a:gd name="connsiteY89" fmla="*/ 3062288 h 3067050"/>
                  <a:gd name="connsiteX90" fmla="*/ 527685 w 2647950"/>
                  <a:gd name="connsiteY90" fmla="*/ 2834640 h 3067050"/>
                  <a:gd name="connsiteX91" fmla="*/ 565785 w 2647950"/>
                  <a:gd name="connsiteY91" fmla="*/ 2723198 h 3067050"/>
                  <a:gd name="connsiteX92" fmla="*/ 645795 w 2647950"/>
                  <a:gd name="connsiteY92" fmla="*/ 2649855 h 3067050"/>
                  <a:gd name="connsiteX93" fmla="*/ 570548 w 2647950"/>
                  <a:gd name="connsiteY93" fmla="*/ 2231708 h 3067050"/>
                  <a:gd name="connsiteX94" fmla="*/ 558165 w 2647950"/>
                  <a:gd name="connsiteY94" fmla="*/ 1895475 h 3067050"/>
                  <a:gd name="connsiteX95" fmla="*/ 518160 w 2647950"/>
                  <a:gd name="connsiteY95" fmla="*/ 1720215 h 3067050"/>
                  <a:gd name="connsiteX96" fmla="*/ 495300 w 2647950"/>
                  <a:gd name="connsiteY96" fmla="*/ 1516380 h 3067050"/>
                  <a:gd name="connsiteX97" fmla="*/ 495300 w 2647950"/>
                  <a:gd name="connsiteY97" fmla="*/ 1487805 h 3067050"/>
                  <a:gd name="connsiteX98" fmla="*/ 360998 w 2647950"/>
                  <a:gd name="connsiteY98" fmla="*/ 1351598 h 3067050"/>
                  <a:gd name="connsiteX99" fmla="*/ 211455 w 2647950"/>
                  <a:gd name="connsiteY99" fmla="*/ 1317308 h 3067050"/>
                  <a:gd name="connsiteX100" fmla="*/ 204788 w 2647950"/>
                  <a:gd name="connsiteY100" fmla="*/ 1213485 h 3067050"/>
                  <a:gd name="connsiteX101" fmla="*/ 105728 w 2647950"/>
                  <a:gd name="connsiteY101" fmla="*/ 1195388 h 3067050"/>
                  <a:gd name="connsiteX102" fmla="*/ 0 w 2647950"/>
                  <a:gd name="connsiteY102" fmla="*/ 1123950 h 3067050"/>
                  <a:gd name="connsiteX103" fmla="*/ 0 w 2647950"/>
                  <a:gd name="connsiteY103" fmla="*/ 1108710 h 3067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</a:cxnLst>
                <a:rect l="l" t="t" r="r" b="b"/>
                <a:pathLst>
                  <a:path w="2647950" h="3067050">
                    <a:moveTo>
                      <a:pt x="0" y="1108710"/>
                    </a:moveTo>
                    <a:cubicBezTo>
                      <a:pt x="108585" y="1020128"/>
                      <a:pt x="240983" y="1003935"/>
                      <a:pt x="372428" y="986790"/>
                    </a:cubicBezTo>
                    <a:cubicBezTo>
                      <a:pt x="403860" y="982980"/>
                      <a:pt x="414338" y="971550"/>
                      <a:pt x="410528" y="942023"/>
                    </a:cubicBezTo>
                    <a:cubicBezTo>
                      <a:pt x="397193" y="830580"/>
                      <a:pt x="384810" y="719138"/>
                      <a:pt x="369570" y="607695"/>
                    </a:cubicBezTo>
                    <a:cubicBezTo>
                      <a:pt x="365760" y="581978"/>
                      <a:pt x="349568" y="559118"/>
                      <a:pt x="339090" y="534353"/>
                    </a:cubicBezTo>
                    <a:cubicBezTo>
                      <a:pt x="334328" y="522923"/>
                      <a:pt x="326708" y="510540"/>
                      <a:pt x="328613" y="500063"/>
                    </a:cubicBezTo>
                    <a:cubicBezTo>
                      <a:pt x="339090" y="384810"/>
                      <a:pt x="334328" y="378143"/>
                      <a:pt x="222885" y="356235"/>
                    </a:cubicBezTo>
                    <a:cubicBezTo>
                      <a:pt x="218123" y="355283"/>
                      <a:pt x="213360" y="354330"/>
                      <a:pt x="207645" y="352425"/>
                    </a:cubicBezTo>
                    <a:cubicBezTo>
                      <a:pt x="210503" y="341948"/>
                      <a:pt x="212408" y="331470"/>
                      <a:pt x="215265" y="318135"/>
                    </a:cubicBezTo>
                    <a:cubicBezTo>
                      <a:pt x="199073" y="317183"/>
                      <a:pt x="183833" y="316230"/>
                      <a:pt x="169545" y="315278"/>
                    </a:cubicBezTo>
                    <a:cubicBezTo>
                      <a:pt x="136208" y="254318"/>
                      <a:pt x="153353" y="213360"/>
                      <a:pt x="230505" y="232410"/>
                    </a:cubicBezTo>
                    <a:cubicBezTo>
                      <a:pt x="249555" y="237173"/>
                      <a:pt x="270510" y="237173"/>
                      <a:pt x="297180" y="240030"/>
                    </a:cubicBezTo>
                    <a:cubicBezTo>
                      <a:pt x="280035" y="207645"/>
                      <a:pt x="265748" y="179070"/>
                      <a:pt x="248603" y="146685"/>
                    </a:cubicBezTo>
                    <a:cubicBezTo>
                      <a:pt x="274320" y="131445"/>
                      <a:pt x="300038" y="115253"/>
                      <a:pt x="327660" y="100965"/>
                    </a:cubicBezTo>
                    <a:cubicBezTo>
                      <a:pt x="356235" y="86678"/>
                      <a:pt x="385763" y="78105"/>
                      <a:pt x="393383" y="40005"/>
                    </a:cubicBezTo>
                    <a:cubicBezTo>
                      <a:pt x="395288" y="32385"/>
                      <a:pt x="411480" y="24765"/>
                      <a:pt x="422910" y="20955"/>
                    </a:cubicBezTo>
                    <a:cubicBezTo>
                      <a:pt x="488633" y="-1905"/>
                      <a:pt x="556260" y="-6668"/>
                      <a:pt x="622935" y="16193"/>
                    </a:cubicBezTo>
                    <a:cubicBezTo>
                      <a:pt x="685800" y="38100"/>
                      <a:pt x="759143" y="51435"/>
                      <a:pt x="803910" y="93345"/>
                    </a:cubicBezTo>
                    <a:cubicBezTo>
                      <a:pt x="853440" y="139065"/>
                      <a:pt x="877253" y="214313"/>
                      <a:pt x="912495" y="276225"/>
                    </a:cubicBezTo>
                    <a:cubicBezTo>
                      <a:pt x="922973" y="293370"/>
                      <a:pt x="931545" y="315278"/>
                      <a:pt x="946785" y="324803"/>
                    </a:cubicBezTo>
                    <a:cubicBezTo>
                      <a:pt x="1041083" y="384810"/>
                      <a:pt x="1102043" y="546735"/>
                      <a:pt x="1005840" y="657225"/>
                    </a:cubicBezTo>
                    <a:cubicBezTo>
                      <a:pt x="985838" y="681038"/>
                      <a:pt x="975360" y="719138"/>
                      <a:pt x="972503" y="751523"/>
                    </a:cubicBezTo>
                    <a:cubicBezTo>
                      <a:pt x="967740" y="812483"/>
                      <a:pt x="970598" y="874395"/>
                      <a:pt x="970598" y="942975"/>
                    </a:cubicBezTo>
                    <a:cubicBezTo>
                      <a:pt x="1030605" y="938213"/>
                      <a:pt x="1101090" y="972503"/>
                      <a:pt x="1167765" y="909638"/>
                    </a:cubicBezTo>
                    <a:cubicBezTo>
                      <a:pt x="1237298" y="842963"/>
                      <a:pt x="1331595" y="853440"/>
                      <a:pt x="1414463" y="916305"/>
                    </a:cubicBezTo>
                    <a:cubicBezTo>
                      <a:pt x="1437323" y="933450"/>
                      <a:pt x="1469708" y="944880"/>
                      <a:pt x="1499235" y="946785"/>
                    </a:cubicBezTo>
                    <a:cubicBezTo>
                      <a:pt x="1578293" y="952500"/>
                      <a:pt x="1657350" y="950595"/>
                      <a:pt x="1737360" y="953453"/>
                    </a:cubicBezTo>
                    <a:cubicBezTo>
                      <a:pt x="1788795" y="955358"/>
                      <a:pt x="1792605" y="950595"/>
                      <a:pt x="1783080" y="901065"/>
                    </a:cubicBezTo>
                    <a:cubicBezTo>
                      <a:pt x="1766888" y="816293"/>
                      <a:pt x="1745933" y="730568"/>
                      <a:pt x="1735455" y="644843"/>
                    </a:cubicBezTo>
                    <a:cubicBezTo>
                      <a:pt x="1730693" y="601980"/>
                      <a:pt x="1740218" y="556260"/>
                      <a:pt x="1749743" y="513398"/>
                    </a:cubicBezTo>
                    <a:cubicBezTo>
                      <a:pt x="1756410" y="483870"/>
                      <a:pt x="1753553" y="463868"/>
                      <a:pt x="1724978" y="452438"/>
                    </a:cubicBezTo>
                    <a:cubicBezTo>
                      <a:pt x="1685925" y="435293"/>
                      <a:pt x="1673543" y="408623"/>
                      <a:pt x="1673543" y="364808"/>
                    </a:cubicBezTo>
                    <a:cubicBezTo>
                      <a:pt x="1673543" y="310515"/>
                      <a:pt x="1659255" y="256223"/>
                      <a:pt x="1651635" y="206693"/>
                    </a:cubicBezTo>
                    <a:cubicBezTo>
                      <a:pt x="1738313" y="196215"/>
                      <a:pt x="1819275" y="194310"/>
                      <a:pt x="1896428" y="176213"/>
                    </a:cubicBezTo>
                    <a:cubicBezTo>
                      <a:pt x="1982153" y="156210"/>
                      <a:pt x="2028825" y="88583"/>
                      <a:pt x="2050733" y="0"/>
                    </a:cubicBezTo>
                    <a:cubicBezTo>
                      <a:pt x="2086928" y="8573"/>
                      <a:pt x="2120265" y="16193"/>
                      <a:pt x="2153603" y="23813"/>
                    </a:cubicBezTo>
                    <a:cubicBezTo>
                      <a:pt x="2158365" y="24765"/>
                      <a:pt x="2165985" y="25718"/>
                      <a:pt x="2166938" y="27623"/>
                    </a:cubicBezTo>
                    <a:cubicBezTo>
                      <a:pt x="2188845" y="103823"/>
                      <a:pt x="2271713" y="100965"/>
                      <a:pt x="2318385" y="149543"/>
                    </a:cubicBezTo>
                    <a:cubicBezTo>
                      <a:pt x="2305050" y="175260"/>
                      <a:pt x="2291715" y="202883"/>
                      <a:pt x="2272665" y="240030"/>
                    </a:cubicBezTo>
                    <a:cubicBezTo>
                      <a:pt x="2305050" y="236220"/>
                      <a:pt x="2329815" y="234315"/>
                      <a:pt x="2353628" y="229553"/>
                    </a:cubicBezTo>
                    <a:cubicBezTo>
                      <a:pt x="2380298" y="224790"/>
                      <a:pt x="2409825" y="222885"/>
                      <a:pt x="2413635" y="256223"/>
                    </a:cubicBezTo>
                    <a:cubicBezTo>
                      <a:pt x="2416493" y="282893"/>
                      <a:pt x="2427923" y="323850"/>
                      <a:pt x="2389823" y="323850"/>
                    </a:cubicBezTo>
                    <a:cubicBezTo>
                      <a:pt x="2411730" y="354330"/>
                      <a:pt x="2434590" y="389573"/>
                      <a:pt x="2461260" y="422910"/>
                    </a:cubicBezTo>
                    <a:cubicBezTo>
                      <a:pt x="2473643" y="438150"/>
                      <a:pt x="2488883" y="452438"/>
                      <a:pt x="2506028" y="461963"/>
                    </a:cubicBezTo>
                    <a:cubicBezTo>
                      <a:pt x="2556510" y="489585"/>
                      <a:pt x="2561273" y="513398"/>
                      <a:pt x="2516505" y="549593"/>
                    </a:cubicBezTo>
                    <a:cubicBezTo>
                      <a:pt x="2497455" y="564833"/>
                      <a:pt x="2473643" y="576263"/>
                      <a:pt x="2450783" y="586740"/>
                    </a:cubicBezTo>
                    <a:cubicBezTo>
                      <a:pt x="2407920" y="606743"/>
                      <a:pt x="2383155" y="639128"/>
                      <a:pt x="2381250" y="686753"/>
                    </a:cubicBezTo>
                    <a:cubicBezTo>
                      <a:pt x="2376488" y="787718"/>
                      <a:pt x="2370773" y="889635"/>
                      <a:pt x="2369820" y="990600"/>
                    </a:cubicBezTo>
                    <a:cubicBezTo>
                      <a:pt x="2369820" y="1002030"/>
                      <a:pt x="2393633" y="1017270"/>
                      <a:pt x="2408873" y="1025843"/>
                    </a:cubicBezTo>
                    <a:cubicBezTo>
                      <a:pt x="2462213" y="1053465"/>
                      <a:pt x="2517458" y="1078230"/>
                      <a:pt x="2571750" y="1103948"/>
                    </a:cubicBezTo>
                    <a:cubicBezTo>
                      <a:pt x="2570798" y="1110615"/>
                      <a:pt x="2570798" y="1116330"/>
                      <a:pt x="2569845" y="1122998"/>
                    </a:cubicBezTo>
                    <a:cubicBezTo>
                      <a:pt x="2542223" y="1139190"/>
                      <a:pt x="2514600" y="1154430"/>
                      <a:pt x="2479358" y="1174433"/>
                    </a:cubicBezTo>
                    <a:cubicBezTo>
                      <a:pt x="2503170" y="1181100"/>
                      <a:pt x="2524125" y="1185863"/>
                      <a:pt x="2543175" y="1192530"/>
                    </a:cubicBezTo>
                    <a:cubicBezTo>
                      <a:pt x="2569845" y="1202055"/>
                      <a:pt x="2598420" y="1209675"/>
                      <a:pt x="2622233" y="1224915"/>
                    </a:cubicBezTo>
                    <a:cubicBezTo>
                      <a:pt x="2664143" y="1251585"/>
                      <a:pt x="2666048" y="1286828"/>
                      <a:pt x="2622233" y="1308735"/>
                    </a:cubicBezTo>
                    <a:cubicBezTo>
                      <a:pt x="2578418" y="1330643"/>
                      <a:pt x="2528888" y="1345883"/>
                      <a:pt x="2480310" y="1354455"/>
                    </a:cubicBezTo>
                    <a:cubicBezTo>
                      <a:pt x="2427923" y="1363980"/>
                      <a:pt x="2372678" y="1360170"/>
                      <a:pt x="2319338" y="1365885"/>
                    </a:cubicBezTo>
                    <a:cubicBezTo>
                      <a:pt x="2268855" y="1371600"/>
                      <a:pt x="2232660" y="1399223"/>
                      <a:pt x="2223135" y="1450658"/>
                    </a:cubicBezTo>
                    <a:cubicBezTo>
                      <a:pt x="2209800" y="1517333"/>
                      <a:pt x="2201228" y="1584960"/>
                      <a:pt x="2188845" y="1651635"/>
                    </a:cubicBezTo>
                    <a:cubicBezTo>
                      <a:pt x="2175510" y="1720215"/>
                      <a:pt x="2165985" y="1789748"/>
                      <a:pt x="2144078" y="1855470"/>
                    </a:cubicBezTo>
                    <a:cubicBezTo>
                      <a:pt x="2118360" y="1933575"/>
                      <a:pt x="2108835" y="2008823"/>
                      <a:pt x="2125980" y="2088833"/>
                    </a:cubicBezTo>
                    <a:cubicBezTo>
                      <a:pt x="2165985" y="2273618"/>
                      <a:pt x="2138363" y="2445068"/>
                      <a:pt x="2025015" y="2599373"/>
                    </a:cubicBezTo>
                    <a:cubicBezTo>
                      <a:pt x="2013585" y="2614613"/>
                      <a:pt x="1996440" y="2626043"/>
                      <a:pt x="1982153" y="2639378"/>
                    </a:cubicBezTo>
                    <a:cubicBezTo>
                      <a:pt x="1970723" y="2626043"/>
                      <a:pt x="1958340" y="2612708"/>
                      <a:pt x="1943100" y="2594610"/>
                    </a:cubicBezTo>
                    <a:cubicBezTo>
                      <a:pt x="1925955" y="2640330"/>
                      <a:pt x="1909763" y="2686050"/>
                      <a:pt x="1892618" y="2732723"/>
                    </a:cubicBezTo>
                    <a:cubicBezTo>
                      <a:pt x="1887855" y="2732723"/>
                      <a:pt x="1883093" y="2732723"/>
                      <a:pt x="1877378" y="2731770"/>
                    </a:cubicBezTo>
                    <a:cubicBezTo>
                      <a:pt x="1877378" y="2563178"/>
                      <a:pt x="1877378" y="2393633"/>
                      <a:pt x="1877378" y="2225040"/>
                    </a:cubicBezTo>
                    <a:cubicBezTo>
                      <a:pt x="1871663" y="2224088"/>
                      <a:pt x="1865948" y="2224088"/>
                      <a:pt x="1859280" y="2223135"/>
                    </a:cubicBezTo>
                    <a:cubicBezTo>
                      <a:pt x="1835468" y="2273618"/>
                      <a:pt x="1811655" y="2325053"/>
                      <a:pt x="1783080" y="2384108"/>
                    </a:cubicBezTo>
                    <a:cubicBezTo>
                      <a:pt x="1779270" y="2357438"/>
                      <a:pt x="1770698" y="2338388"/>
                      <a:pt x="1776413" y="2324100"/>
                    </a:cubicBezTo>
                    <a:cubicBezTo>
                      <a:pt x="1809750" y="2234565"/>
                      <a:pt x="1774508" y="2148840"/>
                      <a:pt x="1767840" y="2061210"/>
                    </a:cubicBezTo>
                    <a:cubicBezTo>
                      <a:pt x="1764030" y="2009775"/>
                      <a:pt x="1757363" y="1964055"/>
                      <a:pt x="1791653" y="1912620"/>
                    </a:cubicBezTo>
                    <a:cubicBezTo>
                      <a:pt x="1819275" y="1871663"/>
                      <a:pt x="1823085" y="1810703"/>
                      <a:pt x="1827848" y="1758315"/>
                    </a:cubicBezTo>
                    <a:cubicBezTo>
                      <a:pt x="1836420" y="1675448"/>
                      <a:pt x="1837373" y="1590675"/>
                      <a:pt x="1840230" y="1507808"/>
                    </a:cubicBezTo>
                    <a:cubicBezTo>
                      <a:pt x="1841183" y="1464945"/>
                      <a:pt x="1841183" y="1422083"/>
                      <a:pt x="1835468" y="1380173"/>
                    </a:cubicBezTo>
                    <a:cubicBezTo>
                      <a:pt x="1833563" y="1367790"/>
                      <a:pt x="1812608" y="1347788"/>
                      <a:pt x="1800225" y="1346835"/>
                    </a:cubicBezTo>
                    <a:cubicBezTo>
                      <a:pt x="1700213" y="1343978"/>
                      <a:pt x="1603058" y="1326833"/>
                      <a:pt x="1504950" y="1304925"/>
                    </a:cubicBezTo>
                    <a:cubicBezTo>
                      <a:pt x="1444943" y="1291590"/>
                      <a:pt x="1375410" y="1324928"/>
                      <a:pt x="1309688" y="1333500"/>
                    </a:cubicBezTo>
                    <a:cubicBezTo>
                      <a:pt x="1257300" y="1340168"/>
                      <a:pt x="1203960" y="1343025"/>
                      <a:pt x="1150620" y="1344930"/>
                    </a:cubicBezTo>
                    <a:cubicBezTo>
                      <a:pt x="1082993" y="1348740"/>
                      <a:pt x="1014413" y="1347788"/>
                      <a:pt x="946785" y="1353503"/>
                    </a:cubicBezTo>
                    <a:cubicBezTo>
                      <a:pt x="899160" y="1357313"/>
                      <a:pt x="866775" y="1387793"/>
                      <a:pt x="860108" y="1435418"/>
                    </a:cubicBezTo>
                    <a:cubicBezTo>
                      <a:pt x="850583" y="1510665"/>
                      <a:pt x="845820" y="1586865"/>
                      <a:pt x="842010" y="1662113"/>
                    </a:cubicBezTo>
                    <a:cubicBezTo>
                      <a:pt x="840105" y="1704975"/>
                      <a:pt x="848678" y="1747838"/>
                      <a:pt x="846773" y="1790700"/>
                    </a:cubicBezTo>
                    <a:cubicBezTo>
                      <a:pt x="842963" y="1874520"/>
                      <a:pt x="847725" y="1954530"/>
                      <a:pt x="889635" y="2030730"/>
                    </a:cubicBezTo>
                    <a:cubicBezTo>
                      <a:pt x="901065" y="2051685"/>
                      <a:pt x="902018" y="2080260"/>
                      <a:pt x="899160" y="2105025"/>
                    </a:cubicBezTo>
                    <a:cubicBezTo>
                      <a:pt x="891540" y="2186940"/>
                      <a:pt x="882968" y="2268855"/>
                      <a:pt x="869633" y="2349818"/>
                    </a:cubicBezTo>
                    <a:cubicBezTo>
                      <a:pt x="866775" y="2368868"/>
                      <a:pt x="849630" y="2389823"/>
                      <a:pt x="833438" y="2401253"/>
                    </a:cubicBezTo>
                    <a:cubicBezTo>
                      <a:pt x="765810" y="2449830"/>
                      <a:pt x="742950" y="2507933"/>
                      <a:pt x="779145" y="2581275"/>
                    </a:cubicBezTo>
                    <a:cubicBezTo>
                      <a:pt x="828675" y="2680335"/>
                      <a:pt x="845820" y="2785110"/>
                      <a:pt x="856298" y="2893695"/>
                    </a:cubicBezTo>
                    <a:cubicBezTo>
                      <a:pt x="868680" y="3022283"/>
                      <a:pt x="775335" y="3098483"/>
                      <a:pt x="648653" y="3062288"/>
                    </a:cubicBezTo>
                    <a:cubicBezTo>
                      <a:pt x="525780" y="3027045"/>
                      <a:pt x="494348" y="2970848"/>
                      <a:pt x="527685" y="2834640"/>
                    </a:cubicBezTo>
                    <a:cubicBezTo>
                      <a:pt x="537210" y="2796540"/>
                      <a:pt x="545783" y="2755583"/>
                      <a:pt x="565785" y="2723198"/>
                    </a:cubicBezTo>
                    <a:cubicBezTo>
                      <a:pt x="583883" y="2694623"/>
                      <a:pt x="617220" y="2674620"/>
                      <a:pt x="645795" y="2649855"/>
                    </a:cubicBezTo>
                    <a:cubicBezTo>
                      <a:pt x="621030" y="2514600"/>
                      <a:pt x="587693" y="2374583"/>
                      <a:pt x="570548" y="2231708"/>
                    </a:cubicBezTo>
                    <a:cubicBezTo>
                      <a:pt x="557213" y="2121218"/>
                      <a:pt x="566738" y="2006918"/>
                      <a:pt x="558165" y="1895475"/>
                    </a:cubicBezTo>
                    <a:cubicBezTo>
                      <a:pt x="553403" y="1836420"/>
                      <a:pt x="527685" y="1779270"/>
                      <a:pt x="518160" y="1720215"/>
                    </a:cubicBezTo>
                    <a:cubicBezTo>
                      <a:pt x="506730" y="1652588"/>
                      <a:pt x="501968" y="1584960"/>
                      <a:pt x="495300" y="1516380"/>
                    </a:cubicBezTo>
                    <a:cubicBezTo>
                      <a:pt x="494348" y="1506855"/>
                      <a:pt x="495300" y="1497330"/>
                      <a:pt x="495300" y="1487805"/>
                    </a:cubicBezTo>
                    <a:cubicBezTo>
                      <a:pt x="491490" y="1362075"/>
                      <a:pt x="483870" y="1357313"/>
                      <a:pt x="360998" y="1351598"/>
                    </a:cubicBezTo>
                    <a:cubicBezTo>
                      <a:pt x="310515" y="1348740"/>
                      <a:pt x="257175" y="1338263"/>
                      <a:pt x="211455" y="1317308"/>
                    </a:cubicBezTo>
                    <a:cubicBezTo>
                      <a:pt x="148590" y="1288733"/>
                      <a:pt x="149543" y="1262063"/>
                      <a:pt x="204788" y="1213485"/>
                    </a:cubicBezTo>
                    <a:cubicBezTo>
                      <a:pt x="170498" y="1206818"/>
                      <a:pt x="138113" y="1201103"/>
                      <a:pt x="105728" y="1195388"/>
                    </a:cubicBezTo>
                    <a:cubicBezTo>
                      <a:pt x="97155" y="1133475"/>
                      <a:pt x="31433" y="1153478"/>
                      <a:pt x="0" y="1123950"/>
                    </a:cubicBezTo>
                    <a:cubicBezTo>
                      <a:pt x="0" y="1121093"/>
                      <a:pt x="0" y="1115378"/>
                      <a:pt x="0" y="110871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32DBF5CF-DC71-4069-929C-01A936F9689A}"/>
                  </a:ext>
                </a:extLst>
              </p:cNvPr>
              <p:cNvSpPr/>
              <p:nvPr/>
            </p:nvSpPr>
            <p:spPr>
              <a:xfrm>
                <a:off x="3803599" y="1747410"/>
                <a:ext cx="723900" cy="3486150"/>
              </a:xfrm>
              <a:custGeom>
                <a:avLst/>
                <a:gdLst>
                  <a:gd name="connsiteX0" fmla="*/ 574091 w 723900"/>
                  <a:gd name="connsiteY0" fmla="*/ 584310 h 3486150"/>
                  <a:gd name="connsiteX1" fmla="*/ 699821 w 723900"/>
                  <a:gd name="connsiteY1" fmla="*/ 671940 h 3486150"/>
                  <a:gd name="connsiteX2" fmla="*/ 685533 w 723900"/>
                  <a:gd name="connsiteY2" fmla="*/ 1352978 h 3486150"/>
                  <a:gd name="connsiteX3" fmla="*/ 671246 w 723900"/>
                  <a:gd name="connsiteY3" fmla="*/ 2012108 h 3486150"/>
                  <a:gd name="connsiteX4" fmla="*/ 623621 w 723900"/>
                  <a:gd name="connsiteY4" fmla="*/ 2397870 h 3486150"/>
                  <a:gd name="connsiteX5" fmla="*/ 617906 w 723900"/>
                  <a:gd name="connsiteY5" fmla="*/ 2411205 h 3486150"/>
                  <a:gd name="connsiteX6" fmla="*/ 548373 w 723900"/>
                  <a:gd name="connsiteY6" fmla="*/ 2646473 h 3486150"/>
                  <a:gd name="connsiteX7" fmla="*/ 503606 w 723900"/>
                  <a:gd name="connsiteY7" fmla="*/ 2948415 h 3486150"/>
                  <a:gd name="connsiteX8" fmla="*/ 529323 w 723900"/>
                  <a:gd name="connsiteY8" fmla="*/ 3094148 h 3486150"/>
                  <a:gd name="connsiteX9" fmla="*/ 596951 w 723900"/>
                  <a:gd name="connsiteY9" fmla="*/ 3245595 h 3486150"/>
                  <a:gd name="connsiteX10" fmla="*/ 534086 w 723900"/>
                  <a:gd name="connsiteY10" fmla="*/ 3470385 h 3486150"/>
                  <a:gd name="connsiteX11" fmla="*/ 465506 w 723900"/>
                  <a:gd name="connsiteY11" fmla="*/ 3486578 h 3486150"/>
                  <a:gd name="connsiteX12" fmla="*/ 289294 w 723900"/>
                  <a:gd name="connsiteY12" fmla="*/ 3433238 h 3486150"/>
                  <a:gd name="connsiteX13" fmla="*/ 269291 w 723900"/>
                  <a:gd name="connsiteY13" fmla="*/ 3391328 h 3486150"/>
                  <a:gd name="connsiteX14" fmla="*/ 291198 w 723900"/>
                  <a:gd name="connsiteY14" fmla="*/ 3217973 h 3486150"/>
                  <a:gd name="connsiteX15" fmla="*/ 332156 w 723900"/>
                  <a:gd name="connsiteY15" fmla="*/ 2663618 h 3486150"/>
                  <a:gd name="connsiteX16" fmla="*/ 279769 w 723900"/>
                  <a:gd name="connsiteY16" fmla="*/ 2071163 h 3486150"/>
                  <a:gd name="connsiteX17" fmla="*/ 76886 w 723900"/>
                  <a:gd name="connsiteY17" fmla="*/ 811958 h 3486150"/>
                  <a:gd name="connsiteX18" fmla="*/ 1638 w 723900"/>
                  <a:gd name="connsiteY18" fmla="*/ 329993 h 3486150"/>
                  <a:gd name="connsiteX19" fmla="*/ 63551 w 723900"/>
                  <a:gd name="connsiteY19" fmla="*/ 254745 h 3486150"/>
                  <a:gd name="connsiteX20" fmla="*/ 105461 w 723900"/>
                  <a:gd name="connsiteY20" fmla="*/ 213788 h 3486150"/>
                  <a:gd name="connsiteX21" fmla="*/ 124511 w 723900"/>
                  <a:gd name="connsiteY21" fmla="*/ 87105 h 3486150"/>
                  <a:gd name="connsiteX22" fmla="*/ 219761 w 723900"/>
                  <a:gd name="connsiteY22" fmla="*/ 428 h 3486150"/>
                  <a:gd name="connsiteX23" fmla="*/ 409308 w 723900"/>
                  <a:gd name="connsiteY23" fmla="*/ 163305 h 3486150"/>
                  <a:gd name="connsiteX24" fmla="*/ 475031 w 723900"/>
                  <a:gd name="connsiteY24" fmla="*/ 260460 h 3486150"/>
                  <a:gd name="connsiteX25" fmla="*/ 561708 w 723900"/>
                  <a:gd name="connsiteY25" fmla="*/ 410955 h 3486150"/>
                  <a:gd name="connsiteX26" fmla="*/ 574091 w 723900"/>
                  <a:gd name="connsiteY26" fmla="*/ 584310 h 3486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723900" h="3486150">
                    <a:moveTo>
                      <a:pt x="574091" y="584310"/>
                    </a:moveTo>
                    <a:cubicBezTo>
                      <a:pt x="676961" y="570023"/>
                      <a:pt x="683629" y="580500"/>
                      <a:pt x="699821" y="671940"/>
                    </a:cubicBezTo>
                    <a:cubicBezTo>
                      <a:pt x="739826" y="900540"/>
                      <a:pt x="728396" y="1127235"/>
                      <a:pt x="685533" y="1352978"/>
                    </a:cubicBezTo>
                    <a:cubicBezTo>
                      <a:pt x="643623" y="1572053"/>
                      <a:pt x="653148" y="1792080"/>
                      <a:pt x="671246" y="2012108"/>
                    </a:cubicBezTo>
                    <a:cubicBezTo>
                      <a:pt x="681723" y="2143553"/>
                      <a:pt x="651244" y="2270235"/>
                      <a:pt x="623621" y="2397870"/>
                    </a:cubicBezTo>
                    <a:cubicBezTo>
                      <a:pt x="622669" y="2402633"/>
                      <a:pt x="620764" y="2407395"/>
                      <a:pt x="617906" y="2411205"/>
                    </a:cubicBezTo>
                    <a:cubicBezTo>
                      <a:pt x="552183" y="2476928"/>
                      <a:pt x="559804" y="2564558"/>
                      <a:pt x="548373" y="2646473"/>
                    </a:cubicBezTo>
                    <a:cubicBezTo>
                      <a:pt x="535039" y="2747438"/>
                      <a:pt x="512179" y="2847450"/>
                      <a:pt x="503606" y="2948415"/>
                    </a:cubicBezTo>
                    <a:cubicBezTo>
                      <a:pt x="499796" y="2996040"/>
                      <a:pt x="514083" y="3047475"/>
                      <a:pt x="529323" y="3094148"/>
                    </a:cubicBezTo>
                    <a:cubicBezTo>
                      <a:pt x="546469" y="3146535"/>
                      <a:pt x="575996" y="3195113"/>
                      <a:pt x="596951" y="3245595"/>
                    </a:cubicBezTo>
                    <a:cubicBezTo>
                      <a:pt x="635051" y="3336083"/>
                      <a:pt x="584569" y="3404663"/>
                      <a:pt x="534086" y="3470385"/>
                    </a:cubicBezTo>
                    <a:cubicBezTo>
                      <a:pt x="522656" y="3485625"/>
                      <a:pt x="486461" y="3491340"/>
                      <a:pt x="465506" y="3486578"/>
                    </a:cubicBezTo>
                    <a:cubicBezTo>
                      <a:pt x="405498" y="3473243"/>
                      <a:pt x="346444" y="3454193"/>
                      <a:pt x="289294" y="3433238"/>
                    </a:cubicBezTo>
                    <a:cubicBezTo>
                      <a:pt x="278816" y="3429428"/>
                      <a:pt x="268339" y="3405615"/>
                      <a:pt x="269291" y="3391328"/>
                    </a:cubicBezTo>
                    <a:cubicBezTo>
                      <a:pt x="273101" y="3333225"/>
                      <a:pt x="271196" y="3271313"/>
                      <a:pt x="291198" y="3217973"/>
                    </a:cubicBezTo>
                    <a:cubicBezTo>
                      <a:pt x="356921" y="3036045"/>
                      <a:pt x="349301" y="2850308"/>
                      <a:pt x="332156" y="2663618"/>
                    </a:cubicBezTo>
                    <a:cubicBezTo>
                      <a:pt x="314058" y="2466450"/>
                      <a:pt x="292151" y="2269283"/>
                      <a:pt x="279769" y="2071163"/>
                    </a:cubicBezTo>
                    <a:cubicBezTo>
                      <a:pt x="255004" y="1644443"/>
                      <a:pt x="184519" y="1225343"/>
                      <a:pt x="76886" y="811958"/>
                    </a:cubicBezTo>
                    <a:cubicBezTo>
                      <a:pt x="35929" y="655748"/>
                      <a:pt x="24498" y="490965"/>
                      <a:pt x="1638" y="329993"/>
                    </a:cubicBezTo>
                    <a:cubicBezTo>
                      <a:pt x="-4077" y="288083"/>
                      <a:pt x="2591" y="249983"/>
                      <a:pt x="63551" y="254745"/>
                    </a:cubicBezTo>
                    <a:cubicBezTo>
                      <a:pt x="76886" y="255698"/>
                      <a:pt x="101651" y="230933"/>
                      <a:pt x="105461" y="213788"/>
                    </a:cubicBezTo>
                    <a:cubicBezTo>
                      <a:pt x="115939" y="172830"/>
                      <a:pt x="117844" y="129968"/>
                      <a:pt x="124511" y="87105"/>
                    </a:cubicBezTo>
                    <a:cubicBezTo>
                      <a:pt x="132131" y="34718"/>
                      <a:pt x="167373" y="2333"/>
                      <a:pt x="219761" y="428"/>
                    </a:cubicBezTo>
                    <a:cubicBezTo>
                      <a:pt x="336919" y="-5287"/>
                      <a:pt x="397879" y="46148"/>
                      <a:pt x="409308" y="163305"/>
                    </a:cubicBezTo>
                    <a:cubicBezTo>
                      <a:pt x="414071" y="209025"/>
                      <a:pt x="417881" y="243315"/>
                      <a:pt x="475031" y="260460"/>
                    </a:cubicBezTo>
                    <a:cubicBezTo>
                      <a:pt x="542658" y="280463"/>
                      <a:pt x="557898" y="346185"/>
                      <a:pt x="561708" y="410955"/>
                    </a:cubicBezTo>
                    <a:cubicBezTo>
                      <a:pt x="566471" y="468105"/>
                      <a:pt x="570281" y="525255"/>
                      <a:pt x="574091" y="58431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930A84A3-8EF0-4AD7-B934-9DD8DD346E15}"/>
                  </a:ext>
                </a:extLst>
              </p:cNvPr>
              <p:cNvSpPr/>
              <p:nvPr/>
            </p:nvSpPr>
            <p:spPr>
              <a:xfrm>
                <a:off x="4825440" y="1746627"/>
                <a:ext cx="714375" cy="3486150"/>
              </a:xfrm>
              <a:custGeom>
                <a:avLst/>
                <a:gdLst>
                  <a:gd name="connsiteX0" fmla="*/ 578092 w 714375"/>
                  <a:gd name="connsiteY0" fmla="*/ 585094 h 3486150"/>
                  <a:gd name="connsiteX1" fmla="*/ 697154 w 714375"/>
                  <a:gd name="connsiteY1" fmla="*/ 669866 h 3486150"/>
                  <a:gd name="connsiteX2" fmla="*/ 686677 w 714375"/>
                  <a:gd name="connsiteY2" fmla="*/ 1332806 h 3486150"/>
                  <a:gd name="connsiteX3" fmla="*/ 666674 w 714375"/>
                  <a:gd name="connsiteY3" fmla="*/ 2025274 h 3486150"/>
                  <a:gd name="connsiteX4" fmla="*/ 622859 w 714375"/>
                  <a:gd name="connsiteY4" fmla="*/ 2396749 h 3486150"/>
                  <a:gd name="connsiteX5" fmla="*/ 619049 w 714375"/>
                  <a:gd name="connsiteY5" fmla="*/ 2405321 h 3486150"/>
                  <a:gd name="connsiteX6" fmla="*/ 547611 w 714375"/>
                  <a:gd name="connsiteY6" fmla="*/ 2638684 h 3486150"/>
                  <a:gd name="connsiteX7" fmla="*/ 499986 w 714375"/>
                  <a:gd name="connsiteY7" fmla="*/ 2951104 h 3486150"/>
                  <a:gd name="connsiteX8" fmla="*/ 526657 w 714375"/>
                  <a:gd name="connsiteY8" fmla="*/ 3097789 h 3486150"/>
                  <a:gd name="connsiteX9" fmla="*/ 598094 w 714375"/>
                  <a:gd name="connsiteY9" fmla="*/ 3257809 h 3486150"/>
                  <a:gd name="connsiteX10" fmla="*/ 532372 w 714375"/>
                  <a:gd name="connsiteY10" fmla="*/ 3473074 h 3486150"/>
                  <a:gd name="connsiteX11" fmla="*/ 462839 w 714375"/>
                  <a:gd name="connsiteY11" fmla="*/ 3488314 h 3486150"/>
                  <a:gd name="connsiteX12" fmla="*/ 286627 w 714375"/>
                  <a:gd name="connsiteY12" fmla="*/ 3434974 h 3486150"/>
                  <a:gd name="connsiteX13" fmla="*/ 267577 w 714375"/>
                  <a:gd name="connsiteY13" fmla="*/ 3392111 h 3486150"/>
                  <a:gd name="connsiteX14" fmla="*/ 293294 w 714375"/>
                  <a:gd name="connsiteY14" fmla="*/ 3205421 h 3486150"/>
                  <a:gd name="connsiteX15" fmla="*/ 328536 w 714375"/>
                  <a:gd name="connsiteY15" fmla="*/ 2654876 h 3486150"/>
                  <a:gd name="connsiteX16" fmla="*/ 278054 w 714375"/>
                  <a:gd name="connsiteY16" fmla="*/ 2062421 h 3486150"/>
                  <a:gd name="connsiteX17" fmla="*/ 84697 w 714375"/>
                  <a:gd name="connsiteY17" fmla="*/ 848936 h 3486150"/>
                  <a:gd name="connsiteX18" fmla="*/ 1829 w 714375"/>
                  <a:gd name="connsiteY18" fmla="*/ 329823 h 3486150"/>
                  <a:gd name="connsiteX19" fmla="*/ 64694 w 714375"/>
                  <a:gd name="connsiteY19" fmla="*/ 255528 h 3486150"/>
                  <a:gd name="connsiteX20" fmla="*/ 105652 w 714375"/>
                  <a:gd name="connsiteY20" fmla="*/ 213618 h 3486150"/>
                  <a:gd name="connsiteX21" fmla="*/ 124702 w 714375"/>
                  <a:gd name="connsiteY21" fmla="*/ 86936 h 3486150"/>
                  <a:gd name="connsiteX22" fmla="*/ 198044 w 714375"/>
                  <a:gd name="connsiteY22" fmla="*/ 4068 h 3486150"/>
                  <a:gd name="connsiteX23" fmla="*/ 408547 w 714375"/>
                  <a:gd name="connsiteY23" fmla="*/ 140276 h 3486150"/>
                  <a:gd name="connsiteX24" fmla="*/ 412357 w 714375"/>
                  <a:gd name="connsiteY24" fmla="*/ 173613 h 3486150"/>
                  <a:gd name="connsiteX25" fmla="*/ 473317 w 714375"/>
                  <a:gd name="connsiteY25" fmla="*/ 258386 h 3486150"/>
                  <a:gd name="connsiteX26" fmla="*/ 557136 w 714375"/>
                  <a:gd name="connsiteY26" fmla="*/ 369828 h 3486150"/>
                  <a:gd name="connsiteX27" fmla="*/ 572377 w 714375"/>
                  <a:gd name="connsiteY27" fmla="*/ 545088 h 3486150"/>
                  <a:gd name="connsiteX28" fmla="*/ 578092 w 714375"/>
                  <a:gd name="connsiteY28" fmla="*/ 585094 h 3486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714375" h="3486150">
                    <a:moveTo>
                      <a:pt x="578092" y="585094"/>
                    </a:moveTo>
                    <a:cubicBezTo>
                      <a:pt x="670484" y="569853"/>
                      <a:pt x="681914" y="582236"/>
                      <a:pt x="697154" y="669866"/>
                    </a:cubicBezTo>
                    <a:cubicBezTo>
                      <a:pt x="734302" y="891798"/>
                      <a:pt x="729539" y="1111826"/>
                      <a:pt x="686677" y="1332806"/>
                    </a:cubicBezTo>
                    <a:cubicBezTo>
                      <a:pt x="641909" y="1562358"/>
                      <a:pt x="658102" y="1793816"/>
                      <a:pt x="666674" y="2025274"/>
                    </a:cubicBezTo>
                    <a:cubicBezTo>
                      <a:pt x="670484" y="2148146"/>
                      <a:pt x="639052" y="2272924"/>
                      <a:pt x="622859" y="2396749"/>
                    </a:cubicBezTo>
                    <a:cubicBezTo>
                      <a:pt x="622859" y="2399606"/>
                      <a:pt x="620954" y="2403416"/>
                      <a:pt x="619049" y="2405321"/>
                    </a:cubicBezTo>
                    <a:cubicBezTo>
                      <a:pt x="546659" y="2468186"/>
                      <a:pt x="559994" y="2557721"/>
                      <a:pt x="547611" y="2638684"/>
                    </a:cubicBezTo>
                    <a:cubicBezTo>
                      <a:pt x="532372" y="2742506"/>
                      <a:pt x="517132" y="2847281"/>
                      <a:pt x="499986" y="2951104"/>
                    </a:cubicBezTo>
                    <a:cubicBezTo>
                      <a:pt x="491414" y="3003491"/>
                      <a:pt x="502844" y="3051116"/>
                      <a:pt x="526657" y="3097789"/>
                    </a:cubicBezTo>
                    <a:cubicBezTo>
                      <a:pt x="553327" y="3150176"/>
                      <a:pt x="577139" y="3203516"/>
                      <a:pt x="598094" y="3257809"/>
                    </a:cubicBezTo>
                    <a:cubicBezTo>
                      <a:pt x="632384" y="3345439"/>
                      <a:pt x="579997" y="3410209"/>
                      <a:pt x="532372" y="3473074"/>
                    </a:cubicBezTo>
                    <a:cubicBezTo>
                      <a:pt x="520942" y="3487361"/>
                      <a:pt x="484747" y="3493076"/>
                      <a:pt x="462839" y="3488314"/>
                    </a:cubicBezTo>
                    <a:cubicBezTo>
                      <a:pt x="402832" y="3474979"/>
                      <a:pt x="343777" y="3455929"/>
                      <a:pt x="286627" y="3434974"/>
                    </a:cubicBezTo>
                    <a:cubicBezTo>
                      <a:pt x="276149" y="3431164"/>
                      <a:pt x="265672" y="3406399"/>
                      <a:pt x="267577" y="3392111"/>
                    </a:cubicBezTo>
                    <a:cubicBezTo>
                      <a:pt x="273292" y="3329246"/>
                      <a:pt x="273292" y="3263524"/>
                      <a:pt x="293294" y="3205421"/>
                    </a:cubicBezTo>
                    <a:cubicBezTo>
                      <a:pt x="356159" y="3024446"/>
                      <a:pt x="346634" y="2840614"/>
                      <a:pt x="328536" y="2654876"/>
                    </a:cubicBezTo>
                    <a:cubicBezTo>
                      <a:pt x="309486" y="2457709"/>
                      <a:pt x="289484" y="2260541"/>
                      <a:pt x="278054" y="2062421"/>
                    </a:cubicBezTo>
                    <a:cubicBezTo>
                      <a:pt x="252336" y="1651894"/>
                      <a:pt x="188519" y="1248033"/>
                      <a:pt x="84697" y="848936"/>
                    </a:cubicBezTo>
                    <a:cubicBezTo>
                      <a:pt x="40882" y="680344"/>
                      <a:pt x="26594" y="503178"/>
                      <a:pt x="1829" y="329823"/>
                    </a:cubicBezTo>
                    <a:cubicBezTo>
                      <a:pt x="-4838" y="286961"/>
                      <a:pt x="4687" y="250766"/>
                      <a:pt x="64694" y="255528"/>
                    </a:cubicBezTo>
                    <a:cubicBezTo>
                      <a:pt x="78029" y="256481"/>
                      <a:pt x="101841" y="230763"/>
                      <a:pt x="105652" y="213618"/>
                    </a:cubicBezTo>
                    <a:cubicBezTo>
                      <a:pt x="116129" y="172661"/>
                      <a:pt x="119939" y="129798"/>
                      <a:pt x="124702" y="86936"/>
                    </a:cubicBezTo>
                    <a:cubicBezTo>
                      <a:pt x="129464" y="42168"/>
                      <a:pt x="156134" y="10736"/>
                      <a:pt x="198044" y="4068"/>
                    </a:cubicBezTo>
                    <a:cubicBezTo>
                      <a:pt x="295199" y="-11172"/>
                      <a:pt x="383782" y="12641"/>
                      <a:pt x="408547" y="140276"/>
                    </a:cubicBezTo>
                    <a:cubicBezTo>
                      <a:pt x="410452" y="150753"/>
                      <a:pt x="412357" y="162183"/>
                      <a:pt x="412357" y="173613"/>
                    </a:cubicBezTo>
                    <a:cubicBezTo>
                      <a:pt x="412357" y="216476"/>
                      <a:pt x="423786" y="245051"/>
                      <a:pt x="473317" y="258386"/>
                    </a:cubicBezTo>
                    <a:cubicBezTo>
                      <a:pt x="524752" y="271721"/>
                      <a:pt x="550469" y="317441"/>
                      <a:pt x="557136" y="369828"/>
                    </a:cubicBezTo>
                    <a:cubicBezTo>
                      <a:pt x="563804" y="427931"/>
                      <a:pt x="566661" y="486986"/>
                      <a:pt x="572377" y="545088"/>
                    </a:cubicBezTo>
                    <a:cubicBezTo>
                      <a:pt x="570472" y="558423"/>
                      <a:pt x="575234" y="570806"/>
                      <a:pt x="578092" y="5850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F12444B4-80DE-47DE-901D-1D8A94D0DB32}"/>
                  </a:ext>
                </a:extLst>
              </p:cNvPr>
              <p:cNvSpPr/>
              <p:nvPr/>
            </p:nvSpPr>
            <p:spPr>
              <a:xfrm>
                <a:off x="8362174" y="2725094"/>
                <a:ext cx="1371600" cy="1276350"/>
              </a:xfrm>
              <a:custGeom>
                <a:avLst/>
                <a:gdLst>
                  <a:gd name="connsiteX0" fmla="*/ 1365708 w 1371600"/>
                  <a:gd name="connsiteY0" fmla="*/ 555316 h 1276350"/>
                  <a:gd name="connsiteX1" fmla="*/ 1165683 w 1371600"/>
                  <a:gd name="connsiteY1" fmla="*/ 872498 h 1276350"/>
                  <a:gd name="connsiteX2" fmla="*/ 1366660 w 1371600"/>
                  <a:gd name="connsiteY2" fmla="*/ 741053 h 1276350"/>
                  <a:gd name="connsiteX3" fmla="*/ 1380948 w 1371600"/>
                  <a:gd name="connsiteY3" fmla="*/ 754388 h 1276350"/>
                  <a:gd name="connsiteX4" fmla="*/ 1368565 w 1371600"/>
                  <a:gd name="connsiteY4" fmla="*/ 795346 h 1276350"/>
                  <a:gd name="connsiteX5" fmla="*/ 1006615 w 1371600"/>
                  <a:gd name="connsiteY5" fmla="*/ 1228734 h 1276350"/>
                  <a:gd name="connsiteX6" fmla="*/ 797065 w 1371600"/>
                  <a:gd name="connsiteY6" fmla="*/ 1259214 h 1276350"/>
                  <a:gd name="connsiteX7" fmla="*/ 501790 w 1371600"/>
                  <a:gd name="connsiteY7" fmla="*/ 1194443 h 1276350"/>
                  <a:gd name="connsiteX8" fmla="*/ 33160 w 1371600"/>
                  <a:gd name="connsiteY8" fmla="*/ 890596 h 1276350"/>
                  <a:gd name="connsiteX9" fmla="*/ 17920 w 1371600"/>
                  <a:gd name="connsiteY9" fmla="*/ 850591 h 1276350"/>
                  <a:gd name="connsiteX10" fmla="*/ 78880 w 1371600"/>
                  <a:gd name="connsiteY10" fmla="*/ 283853 h 1276350"/>
                  <a:gd name="connsiteX11" fmla="*/ 570370 w 1371600"/>
                  <a:gd name="connsiteY11" fmla="*/ 8 h 1276350"/>
                  <a:gd name="connsiteX12" fmla="*/ 1344752 w 1371600"/>
                  <a:gd name="connsiteY12" fmla="*/ 234323 h 1276350"/>
                  <a:gd name="connsiteX13" fmla="*/ 1361898 w 1371600"/>
                  <a:gd name="connsiteY13" fmla="*/ 250516 h 1276350"/>
                  <a:gd name="connsiteX14" fmla="*/ 1189495 w 1371600"/>
                  <a:gd name="connsiteY14" fmla="*/ 200033 h 1276350"/>
                  <a:gd name="connsiteX15" fmla="*/ 1182827 w 1371600"/>
                  <a:gd name="connsiteY15" fmla="*/ 211463 h 1276350"/>
                  <a:gd name="connsiteX16" fmla="*/ 1280935 w 1371600"/>
                  <a:gd name="connsiteY16" fmla="*/ 278138 h 1276350"/>
                  <a:gd name="connsiteX17" fmla="*/ 1307605 w 1371600"/>
                  <a:gd name="connsiteY17" fmla="*/ 373388 h 1276350"/>
                  <a:gd name="connsiteX18" fmla="*/ 1296175 w 1371600"/>
                  <a:gd name="connsiteY18" fmla="*/ 403868 h 1276350"/>
                  <a:gd name="connsiteX19" fmla="*/ 1165683 w 1371600"/>
                  <a:gd name="connsiteY19" fmla="*/ 590559 h 1276350"/>
                  <a:gd name="connsiteX20" fmla="*/ 484645 w 1371600"/>
                  <a:gd name="connsiteY20" fmla="*/ 731528 h 1276350"/>
                  <a:gd name="connsiteX21" fmla="*/ 456070 w 1371600"/>
                  <a:gd name="connsiteY21" fmla="*/ 727718 h 1276350"/>
                  <a:gd name="connsiteX22" fmla="*/ 376060 w 1371600"/>
                  <a:gd name="connsiteY22" fmla="*/ 760103 h 1276350"/>
                  <a:gd name="connsiteX23" fmla="*/ 424638 w 1371600"/>
                  <a:gd name="connsiteY23" fmla="*/ 862973 h 1276350"/>
                  <a:gd name="connsiteX24" fmla="*/ 895173 w 1371600"/>
                  <a:gd name="connsiteY24" fmla="*/ 895359 h 1276350"/>
                  <a:gd name="connsiteX25" fmla="*/ 1001852 w 1371600"/>
                  <a:gd name="connsiteY25" fmla="*/ 835351 h 1276350"/>
                  <a:gd name="connsiteX26" fmla="*/ 1357135 w 1371600"/>
                  <a:gd name="connsiteY26" fmla="*/ 548648 h 1276350"/>
                  <a:gd name="connsiteX27" fmla="*/ 1365708 w 1371600"/>
                  <a:gd name="connsiteY27" fmla="*/ 555316 h 1276350"/>
                  <a:gd name="connsiteX28" fmla="*/ 770395 w 1371600"/>
                  <a:gd name="connsiteY28" fmla="*/ 341956 h 1276350"/>
                  <a:gd name="connsiteX29" fmla="*/ 743725 w 1371600"/>
                  <a:gd name="connsiteY29" fmla="*/ 349576 h 1276350"/>
                  <a:gd name="connsiteX30" fmla="*/ 503695 w 1371600"/>
                  <a:gd name="connsiteY30" fmla="*/ 394343 h 1276350"/>
                  <a:gd name="connsiteX31" fmla="*/ 437020 w 1371600"/>
                  <a:gd name="connsiteY31" fmla="*/ 418156 h 1276350"/>
                  <a:gd name="connsiteX32" fmla="*/ 441783 w 1371600"/>
                  <a:gd name="connsiteY32" fmla="*/ 432443 h 1276350"/>
                  <a:gd name="connsiteX33" fmla="*/ 770395 w 1371600"/>
                  <a:gd name="connsiteY33" fmla="*/ 341956 h 1276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371600" h="1276350">
                    <a:moveTo>
                      <a:pt x="1365708" y="555316"/>
                    </a:moveTo>
                    <a:cubicBezTo>
                      <a:pt x="1300938" y="658186"/>
                      <a:pt x="1236168" y="761056"/>
                      <a:pt x="1165683" y="872498"/>
                    </a:cubicBezTo>
                    <a:cubicBezTo>
                      <a:pt x="1238073" y="824873"/>
                      <a:pt x="1302843" y="782963"/>
                      <a:pt x="1366660" y="741053"/>
                    </a:cubicBezTo>
                    <a:cubicBezTo>
                      <a:pt x="1371423" y="745816"/>
                      <a:pt x="1376185" y="750578"/>
                      <a:pt x="1380948" y="754388"/>
                    </a:cubicBezTo>
                    <a:cubicBezTo>
                      <a:pt x="1377138" y="767723"/>
                      <a:pt x="1376185" y="783916"/>
                      <a:pt x="1368565" y="795346"/>
                    </a:cubicBezTo>
                    <a:cubicBezTo>
                      <a:pt x="1264743" y="954413"/>
                      <a:pt x="1147585" y="1101098"/>
                      <a:pt x="1006615" y="1228734"/>
                    </a:cubicBezTo>
                    <a:cubicBezTo>
                      <a:pt x="943750" y="1285884"/>
                      <a:pt x="878027" y="1298266"/>
                      <a:pt x="797065" y="1259214"/>
                    </a:cubicBezTo>
                    <a:cubicBezTo>
                      <a:pt x="704673" y="1214446"/>
                      <a:pt x="604660" y="1196348"/>
                      <a:pt x="501790" y="1194443"/>
                    </a:cubicBezTo>
                    <a:cubicBezTo>
                      <a:pt x="342723" y="1192539"/>
                      <a:pt x="101740" y="1034423"/>
                      <a:pt x="33160" y="890596"/>
                    </a:cubicBezTo>
                    <a:cubicBezTo>
                      <a:pt x="27445" y="878213"/>
                      <a:pt x="19825" y="864878"/>
                      <a:pt x="17920" y="850591"/>
                    </a:cubicBezTo>
                    <a:cubicBezTo>
                      <a:pt x="-7798" y="657234"/>
                      <a:pt x="-19227" y="463876"/>
                      <a:pt x="78880" y="283853"/>
                    </a:cubicBezTo>
                    <a:cubicBezTo>
                      <a:pt x="184608" y="90496"/>
                      <a:pt x="352248" y="8"/>
                      <a:pt x="570370" y="8"/>
                    </a:cubicBezTo>
                    <a:cubicBezTo>
                      <a:pt x="852310" y="-944"/>
                      <a:pt x="1110438" y="79066"/>
                      <a:pt x="1344752" y="234323"/>
                    </a:cubicBezTo>
                    <a:cubicBezTo>
                      <a:pt x="1348563" y="237181"/>
                      <a:pt x="1351420" y="240991"/>
                      <a:pt x="1361898" y="250516"/>
                    </a:cubicBezTo>
                    <a:cubicBezTo>
                      <a:pt x="1299033" y="232418"/>
                      <a:pt x="1244740" y="216226"/>
                      <a:pt x="1189495" y="200033"/>
                    </a:cubicBezTo>
                    <a:cubicBezTo>
                      <a:pt x="1187590" y="203843"/>
                      <a:pt x="1184733" y="207653"/>
                      <a:pt x="1182827" y="211463"/>
                    </a:cubicBezTo>
                    <a:cubicBezTo>
                      <a:pt x="1215213" y="233371"/>
                      <a:pt x="1246645" y="258136"/>
                      <a:pt x="1280935" y="278138"/>
                    </a:cubicBezTo>
                    <a:cubicBezTo>
                      <a:pt x="1339038" y="311476"/>
                      <a:pt x="1341895" y="318143"/>
                      <a:pt x="1307605" y="373388"/>
                    </a:cubicBezTo>
                    <a:cubicBezTo>
                      <a:pt x="1301890" y="382913"/>
                      <a:pt x="1296175" y="393391"/>
                      <a:pt x="1296175" y="403868"/>
                    </a:cubicBezTo>
                    <a:cubicBezTo>
                      <a:pt x="1294270" y="495308"/>
                      <a:pt x="1234263" y="549601"/>
                      <a:pt x="1165683" y="590559"/>
                    </a:cubicBezTo>
                    <a:cubicBezTo>
                      <a:pt x="955180" y="713431"/>
                      <a:pt x="734200" y="791536"/>
                      <a:pt x="484645" y="731528"/>
                    </a:cubicBezTo>
                    <a:cubicBezTo>
                      <a:pt x="475120" y="729623"/>
                      <a:pt x="465595" y="727718"/>
                      <a:pt x="456070" y="727718"/>
                    </a:cubicBezTo>
                    <a:cubicBezTo>
                      <a:pt x="424638" y="726766"/>
                      <a:pt x="389395" y="719146"/>
                      <a:pt x="376060" y="760103"/>
                    </a:cubicBezTo>
                    <a:cubicBezTo>
                      <a:pt x="364630" y="795346"/>
                      <a:pt x="389395" y="847734"/>
                      <a:pt x="424638" y="862973"/>
                    </a:cubicBezTo>
                    <a:cubicBezTo>
                      <a:pt x="577990" y="927743"/>
                      <a:pt x="735152" y="936316"/>
                      <a:pt x="895173" y="895359"/>
                    </a:cubicBezTo>
                    <a:cubicBezTo>
                      <a:pt x="933273" y="885834"/>
                      <a:pt x="969468" y="860116"/>
                      <a:pt x="1001852" y="835351"/>
                    </a:cubicBezTo>
                    <a:cubicBezTo>
                      <a:pt x="1121868" y="741053"/>
                      <a:pt x="1239025" y="644851"/>
                      <a:pt x="1357135" y="548648"/>
                    </a:cubicBezTo>
                    <a:cubicBezTo>
                      <a:pt x="1360945" y="551506"/>
                      <a:pt x="1362850" y="553411"/>
                      <a:pt x="1365708" y="555316"/>
                    </a:cubicBezTo>
                    <a:close/>
                    <a:moveTo>
                      <a:pt x="770395" y="341956"/>
                    </a:moveTo>
                    <a:cubicBezTo>
                      <a:pt x="761823" y="344813"/>
                      <a:pt x="752298" y="345766"/>
                      <a:pt x="743725" y="349576"/>
                    </a:cubicBezTo>
                    <a:cubicBezTo>
                      <a:pt x="666573" y="378151"/>
                      <a:pt x="589420" y="406726"/>
                      <a:pt x="503695" y="394343"/>
                    </a:cubicBezTo>
                    <a:cubicBezTo>
                      <a:pt x="482740" y="391486"/>
                      <a:pt x="459880" y="409583"/>
                      <a:pt x="437020" y="418156"/>
                    </a:cubicBezTo>
                    <a:cubicBezTo>
                      <a:pt x="438925" y="422918"/>
                      <a:pt x="440830" y="427681"/>
                      <a:pt x="441783" y="432443"/>
                    </a:cubicBezTo>
                    <a:cubicBezTo>
                      <a:pt x="560845" y="439111"/>
                      <a:pt x="674193" y="424823"/>
                      <a:pt x="770395" y="34195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9CF0CE74-89A7-427E-B36D-DE4182BF9A6E}"/>
                  </a:ext>
                </a:extLst>
              </p:cNvPr>
              <p:cNvSpPr/>
              <p:nvPr/>
            </p:nvSpPr>
            <p:spPr>
              <a:xfrm>
                <a:off x="9794424" y="2725094"/>
                <a:ext cx="1381125" cy="1276350"/>
              </a:xfrm>
              <a:custGeom>
                <a:avLst/>
                <a:gdLst>
                  <a:gd name="connsiteX0" fmla="*/ 1361255 w 1381125"/>
                  <a:gd name="connsiteY0" fmla="*/ 252421 h 1276350"/>
                  <a:gd name="connsiteX1" fmla="*/ 1176471 w 1381125"/>
                  <a:gd name="connsiteY1" fmla="*/ 196223 h 1276350"/>
                  <a:gd name="connsiteX2" fmla="*/ 1170755 w 1381125"/>
                  <a:gd name="connsiteY2" fmla="*/ 205748 h 1276350"/>
                  <a:gd name="connsiteX3" fmla="*/ 1284103 w 1381125"/>
                  <a:gd name="connsiteY3" fmla="*/ 280996 h 1276350"/>
                  <a:gd name="connsiteX4" fmla="*/ 1306011 w 1381125"/>
                  <a:gd name="connsiteY4" fmla="*/ 373389 h 1276350"/>
                  <a:gd name="connsiteX5" fmla="*/ 1292676 w 1381125"/>
                  <a:gd name="connsiteY5" fmla="*/ 402916 h 1276350"/>
                  <a:gd name="connsiteX6" fmla="*/ 1185996 w 1381125"/>
                  <a:gd name="connsiteY6" fmla="*/ 572461 h 1276350"/>
                  <a:gd name="connsiteX7" fmla="*/ 496386 w 1381125"/>
                  <a:gd name="connsiteY7" fmla="*/ 733434 h 1276350"/>
                  <a:gd name="connsiteX8" fmla="*/ 454476 w 1381125"/>
                  <a:gd name="connsiteY8" fmla="*/ 726766 h 1276350"/>
                  <a:gd name="connsiteX9" fmla="*/ 373513 w 1381125"/>
                  <a:gd name="connsiteY9" fmla="*/ 762961 h 1276350"/>
                  <a:gd name="connsiteX10" fmla="*/ 423043 w 1381125"/>
                  <a:gd name="connsiteY10" fmla="*/ 861069 h 1276350"/>
                  <a:gd name="connsiteX11" fmla="*/ 892626 w 1381125"/>
                  <a:gd name="connsiteY11" fmla="*/ 893453 h 1276350"/>
                  <a:gd name="connsiteX12" fmla="*/ 995496 w 1381125"/>
                  <a:gd name="connsiteY12" fmla="*/ 836303 h 1276350"/>
                  <a:gd name="connsiteX13" fmla="*/ 1366018 w 1381125"/>
                  <a:gd name="connsiteY13" fmla="*/ 544839 h 1276350"/>
                  <a:gd name="connsiteX14" fmla="*/ 1161230 w 1381125"/>
                  <a:gd name="connsiteY14" fmla="*/ 870594 h 1276350"/>
                  <a:gd name="connsiteX15" fmla="*/ 1385068 w 1381125"/>
                  <a:gd name="connsiteY15" fmla="*/ 743911 h 1276350"/>
                  <a:gd name="connsiteX16" fmla="*/ 1362209 w 1381125"/>
                  <a:gd name="connsiteY16" fmla="*/ 800109 h 1276350"/>
                  <a:gd name="connsiteX17" fmla="*/ 1030738 w 1381125"/>
                  <a:gd name="connsiteY17" fmla="*/ 1203969 h 1276350"/>
                  <a:gd name="connsiteX18" fmla="*/ 955490 w 1381125"/>
                  <a:gd name="connsiteY18" fmla="*/ 1262071 h 1276350"/>
                  <a:gd name="connsiteX19" fmla="*/ 827855 w 1381125"/>
                  <a:gd name="connsiteY19" fmla="*/ 1270644 h 1276350"/>
                  <a:gd name="connsiteX20" fmla="*/ 454476 w 1381125"/>
                  <a:gd name="connsiteY20" fmla="*/ 1187776 h 1276350"/>
                  <a:gd name="connsiteX21" fmla="*/ 24898 w 1381125"/>
                  <a:gd name="connsiteY21" fmla="*/ 863926 h 1276350"/>
                  <a:gd name="connsiteX22" fmla="*/ 133 w 1381125"/>
                  <a:gd name="connsiteY22" fmla="*/ 624849 h 1276350"/>
                  <a:gd name="connsiteX23" fmla="*/ 163963 w 1381125"/>
                  <a:gd name="connsiteY23" fmla="*/ 162886 h 1276350"/>
                  <a:gd name="connsiteX24" fmla="*/ 565918 w 1381125"/>
                  <a:gd name="connsiteY24" fmla="*/ 9 h 1276350"/>
                  <a:gd name="connsiteX25" fmla="*/ 1341253 w 1381125"/>
                  <a:gd name="connsiteY25" fmla="*/ 232419 h 1276350"/>
                  <a:gd name="connsiteX26" fmla="*/ 1361255 w 1381125"/>
                  <a:gd name="connsiteY26" fmla="*/ 252421 h 1276350"/>
                  <a:gd name="connsiteX27" fmla="*/ 777373 w 1381125"/>
                  <a:gd name="connsiteY27" fmla="*/ 339099 h 1276350"/>
                  <a:gd name="connsiteX28" fmla="*/ 744036 w 1381125"/>
                  <a:gd name="connsiteY28" fmla="*/ 347671 h 1276350"/>
                  <a:gd name="connsiteX29" fmla="*/ 496386 w 1381125"/>
                  <a:gd name="connsiteY29" fmla="*/ 394344 h 1276350"/>
                  <a:gd name="connsiteX30" fmla="*/ 431615 w 1381125"/>
                  <a:gd name="connsiteY30" fmla="*/ 419109 h 1276350"/>
                  <a:gd name="connsiteX31" fmla="*/ 777373 w 1381125"/>
                  <a:gd name="connsiteY31" fmla="*/ 339099 h 1276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381125" h="1276350">
                    <a:moveTo>
                      <a:pt x="1361255" y="252421"/>
                    </a:moveTo>
                    <a:cubicBezTo>
                      <a:pt x="1293628" y="231466"/>
                      <a:pt x="1234573" y="214321"/>
                      <a:pt x="1176471" y="196223"/>
                    </a:cubicBezTo>
                    <a:cubicBezTo>
                      <a:pt x="1174565" y="199081"/>
                      <a:pt x="1172661" y="201939"/>
                      <a:pt x="1170755" y="205748"/>
                    </a:cubicBezTo>
                    <a:cubicBezTo>
                      <a:pt x="1207903" y="231466"/>
                      <a:pt x="1245051" y="258136"/>
                      <a:pt x="1284103" y="280996"/>
                    </a:cubicBezTo>
                    <a:cubicBezTo>
                      <a:pt x="1338396" y="313381"/>
                      <a:pt x="1341253" y="321953"/>
                      <a:pt x="1306011" y="373389"/>
                    </a:cubicBezTo>
                    <a:cubicBezTo>
                      <a:pt x="1300296" y="381961"/>
                      <a:pt x="1292676" y="393391"/>
                      <a:pt x="1292676" y="402916"/>
                    </a:cubicBezTo>
                    <a:cubicBezTo>
                      <a:pt x="1296486" y="483878"/>
                      <a:pt x="1245051" y="535314"/>
                      <a:pt x="1185996" y="572461"/>
                    </a:cubicBezTo>
                    <a:cubicBezTo>
                      <a:pt x="976446" y="707716"/>
                      <a:pt x="751655" y="787726"/>
                      <a:pt x="496386" y="733434"/>
                    </a:cubicBezTo>
                    <a:cubicBezTo>
                      <a:pt x="482098" y="730576"/>
                      <a:pt x="468763" y="727719"/>
                      <a:pt x="454476" y="726766"/>
                    </a:cubicBezTo>
                    <a:cubicBezTo>
                      <a:pt x="422090" y="725814"/>
                      <a:pt x="384943" y="718194"/>
                      <a:pt x="373513" y="762961"/>
                    </a:cubicBezTo>
                    <a:cubicBezTo>
                      <a:pt x="364940" y="799156"/>
                      <a:pt x="388753" y="846781"/>
                      <a:pt x="423043" y="861069"/>
                    </a:cubicBezTo>
                    <a:cubicBezTo>
                      <a:pt x="576396" y="925839"/>
                      <a:pt x="733558" y="933459"/>
                      <a:pt x="892626" y="893453"/>
                    </a:cubicBezTo>
                    <a:cubicBezTo>
                      <a:pt x="929773" y="883928"/>
                      <a:pt x="965015" y="861069"/>
                      <a:pt x="995496" y="836303"/>
                    </a:cubicBezTo>
                    <a:cubicBezTo>
                      <a:pt x="1118368" y="739149"/>
                      <a:pt x="1239336" y="640089"/>
                      <a:pt x="1366018" y="544839"/>
                    </a:cubicBezTo>
                    <a:cubicBezTo>
                      <a:pt x="1299343" y="650566"/>
                      <a:pt x="1233621" y="755341"/>
                      <a:pt x="1161230" y="870594"/>
                    </a:cubicBezTo>
                    <a:cubicBezTo>
                      <a:pt x="1238384" y="826778"/>
                      <a:pt x="1292676" y="764866"/>
                      <a:pt x="1385068" y="743911"/>
                    </a:cubicBezTo>
                    <a:cubicBezTo>
                      <a:pt x="1374590" y="770581"/>
                      <a:pt x="1371734" y="787726"/>
                      <a:pt x="1362209" y="800109"/>
                    </a:cubicBezTo>
                    <a:cubicBezTo>
                      <a:pt x="1252671" y="935364"/>
                      <a:pt x="1142180" y="1070619"/>
                      <a:pt x="1030738" y="1203969"/>
                    </a:cubicBezTo>
                    <a:cubicBezTo>
                      <a:pt x="1010736" y="1227781"/>
                      <a:pt x="982161" y="1243974"/>
                      <a:pt x="955490" y="1262071"/>
                    </a:cubicBezTo>
                    <a:cubicBezTo>
                      <a:pt x="915486" y="1289694"/>
                      <a:pt x="870718" y="1290646"/>
                      <a:pt x="827855" y="1270644"/>
                    </a:cubicBezTo>
                    <a:cubicBezTo>
                      <a:pt x="708793" y="1215399"/>
                      <a:pt x="580205" y="1210636"/>
                      <a:pt x="454476" y="1187776"/>
                    </a:cubicBezTo>
                    <a:cubicBezTo>
                      <a:pt x="264928" y="1152534"/>
                      <a:pt x="103955" y="1048711"/>
                      <a:pt x="24898" y="863926"/>
                    </a:cubicBezTo>
                    <a:cubicBezTo>
                      <a:pt x="-4630" y="793441"/>
                      <a:pt x="1086" y="705811"/>
                      <a:pt x="133" y="624849"/>
                    </a:cubicBezTo>
                    <a:cubicBezTo>
                      <a:pt x="-2725" y="451494"/>
                      <a:pt x="40138" y="292426"/>
                      <a:pt x="163963" y="162886"/>
                    </a:cubicBezTo>
                    <a:cubicBezTo>
                      <a:pt x="273501" y="47634"/>
                      <a:pt x="409708" y="961"/>
                      <a:pt x="565918" y="9"/>
                    </a:cubicBezTo>
                    <a:cubicBezTo>
                      <a:pt x="847858" y="-944"/>
                      <a:pt x="1105986" y="78114"/>
                      <a:pt x="1341253" y="232419"/>
                    </a:cubicBezTo>
                    <a:cubicBezTo>
                      <a:pt x="1345063" y="237181"/>
                      <a:pt x="1348873" y="241944"/>
                      <a:pt x="1361255" y="252421"/>
                    </a:cubicBezTo>
                    <a:close/>
                    <a:moveTo>
                      <a:pt x="777373" y="339099"/>
                    </a:moveTo>
                    <a:cubicBezTo>
                      <a:pt x="758323" y="343861"/>
                      <a:pt x="750703" y="344814"/>
                      <a:pt x="744036" y="347671"/>
                    </a:cubicBezTo>
                    <a:cubicBezTo>
                      <a:pt x="664026" y="377199"/>
                      <a:pt x="584968" y="406726"/>
                      <a:pt x="496386" y="394344"/>
                    </a:cubicBezTo>
                    <a:cubicBezTo>
                      <a:pt x="476383" y="391486"/>
                      <a:pt x="453523" y="410536"/>
                      <a:pt x="431615" y="419109"/>
                    </a:cubicBezTo>
                    <a:cubicBezTo>
                      <a:pt x="540201" y="450541"/>
                      <a:pt x="698315" y="412441"/>
                      <a:pt x="777373" y="33909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68E938DA-F77F-4544-90C5-4816F3B7DBB5}"/>
                  </a:ext>
                </a:extLst>
              </p:cNvPr>
              <p:cNvSpPr/>
              <p:nvPr/>
            </p:nvSpPr>
            <p:spPr>
              <a:xfrm>
                <a:off x="6973735" y="2751773"/>
                <a:ext cx="1371600" cy="1190625"/>
              </a:xfrm>
              <a:custGeom>
                <a:avLst/>
                <a:gdLst>
                  <a:gd name="connsiteX0" fmla="*/ 195733 w 1371600"/>
                  <a:gd name="connsiteY0" fmla="*/ 202882 h 1190625"/>
                  <a:gd name="connsiteX1" fmla="*/ 265265 w 1371600"/>
                  <a:gd name="connsiteY1" fmla="*/ 75248 h 1190625"/>
                  <a:gd name="connsiteX2" fmla="*/ 265265 w 1371600"/>
                  <a:gd name="connsiteY2" fmla="*/ 176212 h 1190625"/>
                  <a:gd name="connsiteX3" fmla="*/ 320510 w 1371600"/>
                  <a:gd name="connsiteY3" fmla="*/ 129540 h 1190625"/>
                  <a:gd name="connsiteX4" fmla="*/ 375755 w 1371600"/>
                  <a:gd name="connsiteY4" fmla="*/ 155257 h 1190625"/>
                  <a:gd name="connsiteX5" fmla="*/ 376708 w 1371600"/>
                  <a:gd name="connsiteY5" fmla="*/ 278130 h 1190625"/>
                  <a:gd name="connsiteX6" fmla="*/ 425285 w 1371600"/>
                  <a:gd name="connsiteY6" fmla="*/ 281940 h 1190625"/>
                  <a:gd name="connsiteX7" fmla="*/ 488150 w 1371600"/>
                  <a:gd name="connsiteY7" fmla="*/ 352425 h 1190625"/>
                  <a:gd name="connsiteX8" fmla="*/ 443383 w 1371600"/>
                  <a:gd name="connsiteY8" fmla="*/ 455295 h 1190625"/>
                  <a:gd name="connsiteX9" fmla="*/ 413855 w 1371600"/>
                  <a:gd name="connsiteY9" fmla="*/ 604837 h 1190625"/>
                  <a:gd name="connsiteX10" fmla="*/ 462433 w 1371600"/>
                  <a:gd name="connsiteY10" fmla="*/ 634365 h 1190625"/>
                  <a:gd name="connsiteX11" fmla="*/ 513867 w 1371600"/>
                  <a:gd name="connsiteY11" fmla="*/ 625793 h 1190625"/>
                  <a:gd name="connsiteX12" fmla="*/ 597688 w 1371600"/>
                  <a:gd name="connsiteY12" fmla="*/ 553403 h 1190625"/>
                  <a:gd name="connsiteX13" fmla="*/ 713892 w 1371600"/>
                  <a:gd name="connsiteY13" fmla="*/ 199073 h 1190625"/>
                  <a:gd name="connsiteX14" fmla="*/ 745325 w 1371600"/>
                  <a:gd name="connsiteY14" fmla="*/ 150495 h 1190625"/>
                  <a:gd name="connsiteX15" fmla="*/ 785330 w 1371600"/>
                  <a:gd name="connsiteY15" fmla="*/ 386715 h 1190625"/>
                  <a:gd name="connsiteX16" fmla="*/ 797713 w 1371600"/>
                  <a:gd name="connsiteY16" fmla="*/ 388620 h 1190625"/>
                  <a:gd name="connsiteX17" fmla="*/ 883438 w 1371600"/>
                  <a:gd name="connsiteY17" fmla="*/ 425768 h 1190625"/>
                  <a:gd name="connsiteX18" fmla="*/ 916775 w 1371600"/>
                  <a:gd name="connsiteY18" fmla="*/ 674370 h 1190625"/>
                  <a:gd name="connsiteX19" fmla="*/ 1040600 w 1371600"/>
                  <a:gd name="connsiteY19" fmla="*/ 598170 h 1190625"/>
                  <a:gd name="connsiteX20" fmla="*/ 1161567 w 1371600"/>
                  <a:gd name="connsiteY20" fmla="*/ 200025 h 1190625"/>
                  <a:gd name="connsiteX21" fmla="*/ 1196810 w 1371600"/>
                  <a:gd name="connsiteY21" fmla="*/ 9525 h 1190625"/>
                  <a:gd name="connsiteX22" fmla="*/ 1256817 w 1371600"/>
                  <a:gd name="connsiteY22" fmla="*/ 197168 h 1190625"/>
                  <a:gd name="connsiteX23" fmla="*/ 1219670 w 1371600"/>
                  <a:gd name="connsiteY23" fmla="*/ 368618 h 1190625"/>
                  <a:gd name="connsiteX24" fmla="*/ 1218717 w 1371600"/>
                  <a:gd name="connsiteY24" fmla="*/ 450532 h 1190625"/>
                  <a:gd name="connsiteX25" fmla="*/ 1234910 w 1371600"/>
                  <a:gd name="connsiteY25" fmla="*/ 452437 h 1190625"/>
                  <a:gd name="connsiteX26" fmla="*/ 1293013 w 1371600"/>
                  <a:gd name="connsiteY26" fmla="*/ 298132 h 1190625"/>
                  <a:gd name="connsiteX27" fmla="*/ 1314920 w 1371600"/>
                  <a:gd name="connsiteY27" fmla="*/ 240030 h 1190625"/>
                  <a:gd name="connsiteX28" fmla="*/ 1365403 w 1371600"/>
                  <a:gd name="connsiteY28" fmla="*/ 240982 h 1190625"/>
                  <a:gd name="connsiteX29" fmla="*/ 1376833 w 1371600"/>
                  <a:gd name="connsiteY29" fmla="*/ 286703 h 1190625"/>
                  <a:gd name="connsiteX30" fmla="*/ 1366355 w 1371600"/>
                  <a:gd name="connsiteY30" fmla="*/ 357187 h 1190625"/>
                  <a:gd name="connsiteX31" fmla="*/ 1353020 w 1371600"/>
                  <a:gd name="connsiteY31" fmla="*/ 746760 h 1190625"/>
                  <a:gd name="connsiteX32" fmla="*/ 1340638 w 1371600"/>
                  <a:gd name="connsiteY32" fmla="*/ 1065848 h 1190625"/>
                  <a:gd name="connsiteX33" fmla="*/ 1173950 w 1371600"/>
                  <a:gd name="connsiteY33" fmla="*/ 1189673 h 1190625"/>
                  <a:gd name="connsiteX34" fmla="*/ 995833 w 1371600"/>
                  <a:gd name="connsiteY34" fmla="*/ 1131570 h 1190625"/>
                  <a:gd name="connsiteX35" fmla="*/ 894867 w 1371600"/>
                  <a:gd name="connsiteY35" fmla="*/ 1081087 h 1190625"/>
                  <a:gd name="connsiteX36" fmla="*/ 853910 w 1371600"/>
                  <a:gd name="connsiteY36" fmla="*/ 1096328 h 1190625"/>
                  <a:gd name="connsiteX37" fmla="*/ 683413 w 1371600"/>
                  <a:gd name="connsiteY37" fmla="*/ 1138237 h 1190625"/>
                  <a:gd name="connsiteX38" fmla="*/ 521488 w 1371600"/>
                  <a:gd name="connsiteY38" fmla="*/ 1102043 h 1190625"/>
                  <a:gd name="connsiteX39" fmla="*/ 350038 w 1371600"/>
                  <a:gd name="connsiteY39" fmla="*/ 992505 h 1190625"/>
                  <a:gd name="connsiteX40" fmla="*/ 332892 w 1371600"/>
                  <a:gd name="connsiteY40" fmla="*/ 977265 h 1190625"/>
                  <a:gd name="connsiteX41" fmla="*/ 211925 w 1371600"/>
                  <a:gd name="connsiteY41" fmla="*/ 926782 h 1190625"/>
                  <a:gd name="connsiteX42" fmla="*/ 110008 w 1371600"/>
                  <a:gd name="connsiteY42" fmla="*/ 821055 h 1190625"/>
                  <a:gd name="connsiteX43" fmla="*/ 15710 w 1371600"/>
                  <a:gd name="connsiteY43" fmla="*/ 284798 h 1190625"/>
                  <a:gd name="connsiteX44" fmla="*/ 63335 w 1371600"/>
                  <a:gd name="connsiteY44" fmla="*/ 58102 h 1190625"/>
                  <a:gd name="connsiteX45" fmla="*/ 112865 w 1371600"/>
                  <a:gd name="connsiteY45" fmla="*/ 0 h 1190625"/>
                  <a:gd name="connsiteX46" fmla="*/ 165252 w 1371600"/>
                  <a:gd name="connsiteY46" fmla="*/ 57150 h 1190625"/>
                  <a:gd name="connsiteX47" fmla="*/ 187160 w 1371600"/>
                  <a:gd name="connsiteY47" fmla="*/ 154305 h 1190625"/>
                  <a:gd name="connsiteX48" fmla="*/ 195733 w 1371600"/>
                  <a:gd name="connsiteY48" fmla="*/ 202882 h 1190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</a:cxnLst>
                <a:rect l="l" t="t" r="r" b="b"/>
                <a:pathLst>
                  <a:path w="1371600" h="1190625">
                    <a:moveTo>
                      <a:pt x="195733" y="202882"/>
                    </a:moveTo>
                    <a:cubicBezTo>
                      <a:pt x="221450" y="155257"/>
                      <a:pt x="240500" y="120968"/>
                      <a:pt x="265265" y="75248"/>
                    </a:cubicBezTo>
                    <a:cubicBezTo>
                      <a:pt x="265265" y="114300"/>
                      <a:pt x="265265" y="140018"/>
                      <a:pt x="265265" y="176212"/>
                    </a:cubicBezTo>
                    <a:cubicBezTo>
                      <a:pt x="288125" y="156210"/>
                      <a:pt x="303365" y="140970"/>
                      <a:pt x="320510" y="129540"/>
                    </a:cubicBezTo>
                    <a:cubicBezTo>
                      <a:pt x="350038" y="108585"/>
                      <a:pt x="373850" y="119062"/>
                      <a:pt x="375755" y="155257"/>
                    </a:cubicBezTo>
                    <a:cubicBezTo>
                      <a:pt x="377660" y="194310"/>
                      <a:pt x="376708" y="234315"/>
                      <a:pt x="376708" y="278130"/>
                    </a:cubicBezTo>
                    <a:cubicBezTo>
                      <a:pt x="395758" y="279082"/>
                      <a:pt x="410045" y="280987"/>
                      <a:pt x="425285" y="281940"/>
                    </a:cubicBezTo>
                    <a:cubicBezTo>
                      <a:pt x="476720" y="283845"/>
                      <a:pt x="497675" y="301943"/>
                      <a:pt x="488150" y="352425"/>
                    </a:cubicBezTo>
                    <a:cubicBezTo>
                      <a:pt x="481483" y="388620"/>
                      <a:pt x="462433" y="422910"/>
                      <a:pt x="443383" y="455295"/>
                    </a:cubicBezTo>
                    <a:cubicBezTo>
                      <a:pt x="414808" y="501968"/>
                      <a:pt x="399567" y="549593"/>
                      <a:pt x="413855" y="604837"/>
                    </a:cubicBezTo>
                    <a:cubicBezTo>
                      <a:pt x="420522" y="631507"/>
                      <a:pt x="434810" y="641985"/>
                      <a:pt x="462433" y="634365"/>
                    </a:cubicBezTo>
                    <a:cubicBezTo>
                      <a:pt x="479577" y="629603"/>
                      <a:pt x="496722" y="625793"/>
                      <a:pt x="513867" y="625793"/>
                    </a:cubicBezTo>
                    <a:cubicBezTo>
                      <a:pt x="562445" y="624840"/>
                      <a:pt x="589115" y="601980"/>
                      <a:pt x="597688" y="553403"/>
                    </a:cubicBezTo>
                    <a:cubicBezTo>
                      <a:pt x="620547" y="430530"/>
                      <a:pt x="650075" y="308610"/>
                      <a:pt x="713892" y="199073"/>
                    </a:cubicBezTo>
                    <a:cubicBezTo>
                      <a:pt x="721513" y="185737"/>
                      <a:pt x="731038" y="172402"/>
                      <a:pt x="745325" y="150495"/>
                    </a:cubicBezTo>
                    <a:cubicBezTo>
                      <a:pt x="759613" y="235268"/>
                      <a:pt x="772947" y="311468"/>
                      <a:pt x="785330" y="386715"/>
                    </a:cubicBezTo>
                    <a:cubicBezTo>
                      <a:pt x="791997" y="387668"/>
                      <a:pt x="795808" y="390525"/>
                      <a:pt x="797713" y="388620"/>
                    </a:cubicBezTo>
                    <a:cubicBezTo>
                      <a:pt x="854863" y="345757"/>
                      <a:pt x="871055" y="351473"/>
                      <a:pt x="883438" y="425768"/>
                    </a:cubicBezTo>
                    <a:cubicBezTo>
                      <a:pt x="896772" y="508635"/>
                      <a:pt x="906297" y="592455"/>
                      <a:pt x="916775" y="674370"/>
                    </a:cubicBezTo>
                    <a:cubicBezTo>
                      <a:pt x="998690" y="688657"/>
                      <a:pt x="1017740" y="674370"/>
                      <a:pt x="1040600" y="598170"/>
                    </a:cubicBezTo>
                    <a:cubicBezTo>
                      <a:pt x="1078700" y="464820"/>
                      <a:pt x="1123467" y="333375"/>
                      <a:pt x="1161567" y="200025"/>
                    </a:cubicBezTo>
                    <a:cubicBezTo>
                      <a:pt x="1178713" y="140018"/>
                      <a:pt x="1185380" y="76200"/>
                      <a:pt x="1196810" y="9525"/>
                    </a:cubicBezTo>
                    <a:cubicBezTo>
                      <a:pt x="1257770" y="60960"/>
                      <a:pt x="1271105" y="124777"/>
                      <a:pt x="1256817" y="197168"/>
                    </a:cubicBezTo>
                    <a:cubicBezTo>
                      <a:pt x="1245388" y="254318"/>
                      <a:pt x="1229195" y="311468"/>
                      <a:pt x="1219670" y="368618"/>
                    </a:cubicBezTo>
                    <a:cubicBezTo>
                      <a:pt x="1214908" y="395287"/>
                      <a:pt x="1218717" y="422910"/>
                      <a:pt x="1218717" y="450532"/>
                    </a:cubicBezTo>
                    <a:cubicBezTo>
                      <a:pt x="1224433" y="451485"/>
                      <a:pt x="1229195" y="452437"/>
                      <a:pt x="1234910" y="452437"/>
                    </a:cubicBezTo>
                    <a:cubicBezTo>
                      <a:pt x="1253960" y="401003"/>
                      <a:pt x="1273010" y="349568"/>
                      <a:pt x="1293013" y="298132"/>
                    </a:cubicBezTo>
                    <a:cubicBezTo>
                      <a:pt x="1300633" y="279082"/>
                      <a:pt x="1304442" y="258127"/>
                      <a:pt x="1314920" y="240030"/>
                    </a:cubicBezTo>
                    <a:cubicBezTo>
                      <a:pt x="1330160" y="213360"/>
                      <a:pt x="1351115" y="215265"/>
                      <a:pt x="1365403" y="240982"/>
                    </a:cubicBezTo>
                    <a:cubicBezTo>
                      <a:pt x="1373022" y="254318"/>
                      <a:pt x="1376833" y="271462"/>
                      <a:pt x="1376833" y="286703"/>
                    </a:cubicBezTo>
                    <a:cubicBezTo>
                      <a:pt x="1375880" y="310515"/>
                      <a:pt x="1374928" y="335280"/>
                      <a:pt x="1366355" y="357187"/>
                    </a:cubicBezTo>
                    <a:cubicBezTo>
                      <a:pt x="1319683" y="485775"/>
                      <a:pt x="1325397" y="615315"/>
                      <a:pt x="1353020" y="746760"/>
                    </a:cubicBezTo>
                    <a:cubicBezTo>
                      <a:pt x="1375880" y="853440"/>
                      <a:pt x="1381595" y="961073"/>
                      <a:pt x="1340638" y="1065848"/>
                    </a:cubicBezTo>
                    <a:cubicBezTo>
                      <a:pt x="1309205" y="1146810"/>
                      <a:pt x="1249197" y="1199198"/>
                      <a:pt x="1173950" y="1189673"/>
                    </a:cubicBezTo>
                    <a:cubicBezTo>
                      <a:pt x="1112990" y="1182053"/>
                      <a:pt x="1054888" y="1153478"/>
                      <a:pt x="995833" y="1131570"/>
                    </a:cubicBezTo>
                    <a:cubicBezTo>
                      <a:pt x="960590" y="1118235"/>
                      <a:pt x="929158" y="1094423"/>
                      <a:pt x="894867" y="1081087"/>
                    </a:cubicBezTo>
                    <a:cubicBezTo>
                      <a:pt x="884390" y="1077278"/>
                      <a:pt x="864388" y="1087755"/>
                      <a:pt x="853910" y="1096328"/>
                    </a:cubicBezTo>
                    <a:cubicBezTo>
                      <a:pt x="803428" y="1137285"/>
                      <a:pt x="745325" y="1147762"/>
                      <a:pt x="683413" y="1138237"/>
                    </a:cubicBezTo>
                    <a:cubicBezTo>
                      <a:pt x="629120" y="1129665"/>
                      <a:pt x="571017" y="1124903"/>
                      <a:pt x="521488" y="1102043"/>
                    </a:cubicBezTo>
                    <a:cubicBezTo>
                      <a:pt x="460527" y="1074420"/>
                      <a:pt x="406235" y="1030605"/>
                      <a:pt x="350038" y="992505"/>
                    </a:cubicBezTo>
                    <a:cubicBezTo>
                      <a:pt x="343370" y="988695"/>
                      <a:pt x="337655" y="976312"/>
                      <a:pt x="332892" y="977265"/>
                    </a:cubicBezTo>
                    <a:cubicBezTo>
                      <a:pt x="279552" y="988695"/>
                      <a:pt x="251930" y="944880"/>
                      <a:pt x="211925" y="926782"/>
                    </a:cubicBezTo>
                    <a:cubicBezTo>
                      <a:pt x="159538" y="903923"/>
                      <a:pt x="130963" y="866775"/>
                      <a:pt x="110008" y="821055"/>
                    </a:cubicBezTo>
                    <a:cubicBezTo>
                      <a:pt x="30950" y="650557"/>
                      <a:pt x="-30010" y="477203"/>
                      <a:pt x="15710" y="284798"/>
                    </a:cubicBezTo>
                    <a:cubicBezTo>
                      <a:pt x="32855" y="209550"/>
                      <a:pt x="43333" y="132398"/>
                      <a:pt x="63335" y="58102"/>
                    </a:cubicBezTo>
                    <a:cubicBezTo>
                      <a:pt x="69050" y="36195"/>
                      <a:pt x="95720" y="19050"/>
                      <a:pt x="112865" y="0"/>
                    </a:cubicBezTo>
                    <a:cubicBezTo>
                      <a:pt x="130963" y="19050"/>
                      <a:pt x="154775" y="35242"/>
                      <a:pt x="165252" y="57150"/>
                    </a:cubicBezTo>
                    <a:cubicBezTo>
                      <a:pt x="178588" y="86677"/>
                      <a:pt x="180492" y="121920"/>
                      <a:pt x="187160" y="154305"/>
                    </a:cubicBezTo>
                    <a:cubicBezTo>
                      <a:pt x="186208" y="164782"/>
                      <a:pt x="189065" y="176212"/>
                      <a:pt x="195733" y="20288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5C3A4597-B518-45C8-AA4C-4E0EA22936D4}"/>
                  </a:ext>
                </a:extLst>
              </p:cNvPr>
              <p:cNvSpPr/>
              <p:nvPr/>
            </p:nvSpPr>
            <p:spPr>
              <a:xfrm>
                <a:off x="11195454" y="2539575"/>
                <a:ext cx="933450" cy="1752600"/>
              </a:xfrm>
              <a:custGeom>
                <a:avLst/>
                <a:gdLst>
                  <a:gd name="connsiteX0" fmla="*/ 197397 w 933450"/>
                  <a:gd name="connsiteY0" fmla="*/ 466515 h 1752600"/>
                  <a:gd name="connsiteX1" fmla="*/ 186920 w 933450"/>
                  <a:gd name="connsiteY1" fmla="*/ 334117 h 1752600"/>
                  <a:gd name="connsiteX2" fmla="*/ 235497 w 933450"/>
                  <a:gd name="connsiteY2" fmla="*/ 195052 h 1752600"/>
                  <a:gd name="connsiteX3" fmla="*/ 282170 w 933450"/>
                  <a:gd name="connsiteY3" fmla="*/ 204577 h 1752600"/>
                  <a:gd name="connsiteX4" fmla="*/ 285028 w 933450"/>
                  <a:gd name="connsiteY4" fmla="*/ 246487 h 1752600"/>
                  <a:gd name="connsiteX5" fmla="*/ 276455 w 933450"/>
                  <a:gd name="connsiteY5" fmla="*/ 464610 h 1752600"/>
                  <a:gd name="connsiteX6" fmla="*/ 311697 w 933450"/>
                  <a:gd name="connsiteY6" fmla="*/ 605580 h 1752600"/>
                  <a:gd name="connsiteX7" fmla="*/ 434570 w 933450"/>
                  <a:gd name="connsiteY7" fmla="*/ 455085 h 1752600"/>
                  <a:gd name="connsiteX8" fmla="*/ 495530 w 933450"/>
                  <a:gd name="connsiteY8" fmla="*/ 401745 h 1752600"/>
                  <a:gd name="connsiteX9" fmla="*/ 585066 w 933450"/>
                  <a:gd name="connsiteY9" fmla="*/ 370312 h 1752600"/>
                  <a:gd name="connsiteX10" fmla="*/ 782233 w 933450"/>
                  <a:gd name="connsiteY10" fmla="*/ 445560 h 1752600"/>
                  <a:gd name="connsiteX11" fmla="*/ 861291 w 933450"/>
                  <a:gd name="connsiteY11" fmla="*/ 542715 h 1752600"/>
                  <a:gd name="connsiteX12" fmla="*/ 931775 w 933450"/>
                  <a:gd name="connsiteY12" fmla="*/ 688447 h 1752600"/>
                  <a:gd name="connsiteX13" fmla="*/ 924155 w 933450"/>
                  <a:gd name="connsiteY13" fmla="*/ 882757 h 1752600"/>
                  <a:gd name="connsiteX14" fmla="*/ 863195 w 933450"/>
                  <a:gd name="connsiteY14" fmla="*/ 1266615 h 1752600"/>
                  <a:gd name="connsiteX15" fmla="*/ 839383 w 933450"/>
                  <a:gd name="connsiteY15" fmla="*/ 1334242 h 1752600"/>
                  <a:gd name="connsiteX16" fmla="*/ 786995 w 933450"/>
                  <a:gd name="connsiteY16" fmla="*/ 1291380 h 1752600"/>
                  <a:gd name="connsiteX17" fmla="*/ 866053 w 933450"/>
                  <a:gd name="connsiteY17" fmla="*/ 1429492 h 1752600"/>
                  <a:gd name="connsiteX18" fmla="*/ 938443 w 933450"/>
                  <a:gd name="connsiteY18" fmla="*/ 1545697 h 1752600"/>
                  <a:gd name="connsiteX19" fmla="*/ 919393 w 933450"/>
                  <a:gd name="connsiteY19" fmla="*/ 1707622 h 1752600"/>
                  <a:gd name="connsiteX20" fmla="*/ 834620 w 933450"/>
                  <a:gd name="connsiteY20" fmla="*/ 1751437 h 1752600"/>
                  <a:gd name="connsiteX21" fmla="*/ 821285 w 933450"/>
                  <a:gd name="connsiteY21" fmla="*/ 1746675 h 1752600"/>
                  <a:gd name="connsiteX22" fmla="*/ 714605 w 933450"/>
                  <a:gd name="connsiteY22" fmla="*/ 1651425 h 1752600"/>
                  <a:gd name="connsiteX23" fmla="*/ 689841 w 933450"/>
                  <a:gd name="connsiteY23" fmla="*/ 1520932 h 1752600"/>
                  <a:gd name="connsiteX24" fmla="*/ 707937 w 933450"/>
                  <a:gd name="connsiteY24" fmla="*/ 1460925 h 1752600"/>
                  <a:gd name="connsiteX25" fmla="*/ 715558 w 933450"/>
                  <a:gd name="connsiteY25" fmla="*/ 1260900 h 1752600"/>
                  <a:gd name="connsiteX26" fmla="*/ 605068 w 933450"/>
                  <a:gd name="connsiteY26" fmla="*/ 963720 h 1752600"/>
                  <a:gd name="connsiteX27" fmla="*/ 519343 w 933450"/>
                  <a:gd name="connsiteY27" fmla="*/ 918952 h 1752600"/>
                  <a:gd name="connsiteX28" fmla="*/ 431712 w 933450"/>
                  <a:gd name="connsiteY28" fmla="*/ 1197082 h 1752600"/>
                  <a:gd name="connsiteX29" fmla="*/ 485053 w 933450"/>
                  <a:gd name="connsiteY29" fmla="*/ 1264710 h 1752600"/>
                  <a:gd name="connsiteX30" fmla="*/ 440285 w 933450"/>
                  <a:gd name="connsiteY30" fmla="*/ 1369485 h 1752600"/>
                  <a:gd name="connsiteX31" fmla="*/ 208828 w 933450"/>
                  <a:gd name="connsiteY31" fmla="*/ 1363770 h 1752600"/>
                  <a:gd name="connsiteX32" fmla="*/ 50712 w 933450"/>
                  <a:gd name="connsiteY32" fmla="*/ 1268520 h 1752600"/>
                  <a:gd name="connsiteX33" fmla="*/ 4993 w 933450"/>
                  <a:gd name="connsiteY33" fmla="*/ 1114215 h 1752600"/>
                  <a:gd name="connsiteX34" fmla="*/ 35472 w 933450"/>
                  <a:gd name="connsiteY34" fmla="*/ 683685 h 1752600"/>
                  <a:gd name="connsiteX35" fmla="*/ 98337 w 933450"/>
                  <a:gd name="connsiteY35" fmla="*/ 190290 h 1752600"/>
                  <a:gd name="connsiteX36" fmla="*/ 21185 w 933450"/>
                  <a:gd name="connsiteY36" fmla="*/ 190290 h 1752600"/>
                  <a:gd name="connsiteX37" fmla="*/ 71668 w 933450"/>
                  <a:gd name="connsiteY37" fmla="*/ 50272 h 1752600"/>
                  <a:gd name="connsiteX38" fmla="*/ 169775 w 933450"/>
                  <a:gd name="connsiteY38" fmla="*/ 20745 h 1752600"/>
                  <a:gd name="connsiteX39" fmla="*/ 205970 w 933450"/>
                  <a:gd name="connsiteY39" fmla="*/ 45510 h 1752600"/>
                  <a:gd name="connsiteX40" fmla="*/ 153583 w 933450"/>
                  <a:gd name="connsiteY40" fmla="*/ 269347 h 1752600"/>
                  <a:gd name="connsiteX41" fmla="*/ 197397 w 933450"/>
                  <a:gd name="connsiteY41" fmla="*/ 466515 h 1752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933450" h="1752600">
                    <a:moveTo>
                      <a:pt x="197397" y="466515"/>
                    </a:moveTo>
                    <a:cubicBezTo>
                      <a:pt x="220258" y="419842"/>
                      <a:pt x="223116" y="377932"/>
                      <a:pt x="186920" y="334117"/>
                    </a:cubicBezTo>
                    <a:cubicBezTo>
                      <a:pt x="154535" y="296017"/>
                      <a:pt x="186920" y="210292"/>
                      <a:pt x="235497" y="195052"/>
                    </a:cubicBezTo>
                    <a:cubicBezTo>
                      <a:pt x="249785" y="190290"/>
                      <a:pt x="271693" y="195052"/>
                      <a:pt x="282170" y="204577"/>
                    </a:cubicBezTo>
                    <a:cubicBezTo>
                      <a:pt x="289791" y="211245"/>
                      <a:pt x="291695" y="236962"/>
                      <a:pt x="285028" y="246487"/>
                    </a:cubicBezTo>
                    <a:cubicBezTo>
                      <a:pt x="240260" y="317925"/>
                      <a:pt x="245975" y="389362"/>
                      <a:pt x="276455" y="464610"/>
                    </a:cubicBezTo>
                    <a:cubicBezTo>
                      <a:pt x="292647" y="505567"/>
                      <a:pt x="298362" y="550335"/>
                      <a:pt x="311697" y="605580"/>
                    </a:cubicBezTo>
                    <a:cubicBezTo>
                      <a:pt x="343130" y="540810"/>
                      <a:pt x="411710" y="520807"/>
                      <a:pt x="434570" y="455085"/>
                    </a:cubicBezTo>
                    <a:cubicBezTo>
                      <a:pt x="442191" y="432225"/>
                      <a:pt x="471718" y="414127"/>
                      <a:pt x="495530" y="401745"/>
                    </a:cubicBezTo>
                    <a:cubicBezTo>
                      <a:pt x="523153" y="387457"/>
                      <a:pt x="554585" y="380790"/>
                      <a:pt x="585066" y="370312"/>
                    </a:cubicBezTo>
                    <a:cubicBezTo>
                      <a:pt x="667933" y="341737"/>
                      <a:pt x="740322" y="367455"/>
                      <a:pt x="782233" y="445560"/>
                    </a:cubicBezTo>
                    <a:cubicBezTo>
                      <a:pt x="803187" y="483660"/>
                      <a:pt x="824143" y="516997"/>
                      <a:pt x="861291" y="542715"/>
                    </a:cubicBezTo>
                    <a:cubicBezTo>
                      <a:pt x="908916" y="576052"/>
                      <a:pt x="928918" y="632250"/>
                      <a:pt x="931775" y="688447"/>
                    </a:cubicBezTo>
                    <a:cubicBezTo>
                      <a:pt x="934633" y="753217"/>
                      <a:pt x="932728" y="817987"/>
                      <a:pt x="924155" y="882757"/>
                    </a:cubicBezTo>
                    <a:cubicBezTo>
                      <a:pt x="907010" y="1011345"/>
                      <a:pt x="885103" y="1138980"/>
                      <a:pt x="863195" y="1266615"/>
                    </a:cubicBezTo>
                    <a:cubicBezTo>
                      <a:pt x="859385" y="1289475"/>
                      <a:pt x="847955" y="1312335"/>
                      <a:pt x="839383" y="1334242"/>
                    </a:cubicBezTo>
                    <a:cubicBezTo>
                      <a:pt x="821285" y="1319002"/>
                      <a:pt x="802235" y="1303762"/>
                      <a:pt x="786995" y="1291380"/>
                    </a:cubicBezTo>
                    <a:cubicBezTo>
                      <a:pt x="775566" y="1359960"/>
                      <a:pt x="800330" y="1387582"/>
                      <a:pt x="866053" y="1429492"/>
                    </a:cubicBezTo>
                    <a:cubicBezTo>
                      <a:pt x="901295" y="1452352"/>
                      <a:pt x="931775" y="1502835"/>
                      <a:pt x="938443" y="1545697"/>
                    </a:cubicBezTo>
                    <a:cubicBezTo>
                      <a:pt x="947016" y="1598085"/>
                      <a:pt x="932728" y="1655235"/>
                      <a:pt x="919393" y="1707622"/>
                    </a:cubicBezTo>
                    <a:cubicBezTo>
                      <a:pt x="909868" y="1745722"/>
                      <a:pt x="878435" y="1768582"/>
                      <a:pt x="834620" y="1751437"/>
                    </a:cubicBezTo>
                    <a:cubicBezTo>
                      <a:pt x="829858" y="1749532"/>
                      <a:pt x="826047" y="1747627"/>
                      <a:pt x="821285" y="1746675"/>
                    </a:cubicBezTo>
                    <a:cubicBezTo>
                      <a:pt x="733655" y="1739055"/>
                      <a:pt x="731750" y="1738102"/>
                      <a:pt x="714605" y="1651425"/>
                    </a:cubicBezTo>
                    <a:cubicBezTo>
                      <a:pt x="706033" y="1607610"/>
                      <a:pt x="693650" y="1564747"/>
                      <a:pt x="689841" y="1520932"/>
                    </a:cubicBezTo>
                    <a:cubicBezTo>
                      <a:pt x="687935" y="1500930"/>
                      <a:pt x="696508" y="1477117"/>
                      <a:pt x="707937" y="1460925"/>
                    </a:cubicBezTo>
                    <a:cubicBezTo>
                      <a:pt x="752705" y="1395202"/>
                      <a:pt x="753658" y="1330432"/>
                      <a:pt x="715558" y="1260900"/>
                    </a:cubicBezTo>
                    <a:cubicBezTo>
                      <a:pt x="665075" y="1167555"/>
                      <a:pt x="624118" y="1070400"/>
                      <a:pt x="605068" y="963720"/>
                    </a:cubicBezTo>
                    <a:cubicBezTo>
                      <a:pt x="595543" y="911332"/>
                      <a:pt x="569825" y="900855"/>
                      <a:pt x="519343" y="918952"/>
                    </a:cubicBezTo>
                    <a:cubicBezTo>
                      <a:pt x="405043" y="959910"/>
                      <a:pt x="361228" y="1099927"/>
                      <a:pt x="431712" y="1197082"/>
                    </a:cubicBezTo>
                    <a:cubicBezTo>
                      <a:pt x="448858" y="1219942"/>
                      <a:pt x="468860" y="1240897"/>
                      <a:pt x="485053" y="1264710"/>
                    </a:cubicBezTo>
                    <a:cubicBezTo>
                      <a:pt x="518391" y="1314240"/>
                      <a:pt x="498387" y="1365675"/>
                      <a:pt x="440285" y="1369485"/>
                    </a:cubicBezTo>
                    <a:cubicBezTo>
                      <a:pt x="363133" y="1374247"/>
                      <a:pt x="282170" y="1379962"/>
                      <a:pt x="208828" y="1363770"/>
                    </a:cubicBezTo>
                    <a:cubicBezTo>
                      <a:pt x="150725" y="1350435"/>
                      <a:pt x="88812" y="1313287"/>
                      <a:pt x="50712" y="1268520"/>
                    </a:cubicBezTo>
                    <a:cubicBezTo>
                      <a:pt x="18328" y="1230420"/>
                      <a:pt x="10708" y="1167555"/>
                      <a:pt x="4993" y="1114215"/>
                    </a:cubicBezTo>
                    <a:cubicBezTo>
                      <a:pt x="-11200" y="969435"/>
                      <a:pt x="15470" y="826560"/>
                      <a:pt x="35472" y="683685"/>
                    </a:cubicBezTo>
                    <a:cubicBezTo>
                      <a:pt x="58333" y="520807"/>
                      <a:pt x="77383" y="357930"/>
                      <a:pt x="98337" y="190290"/>
                    </a:cubicBezTo>
                    <a:cubicBezTo>
                      <a:pt x="68810" y="190290"/>
                      <a:pt x="48808" y="190290"/>
                      <a:pt x="21185" y="190290"/>
                    </a:cubicBezTo>
                    <a:cubicBezTo>
                      <a:pt x="39283" y="139807"/>
                      <a:pt x="52618" y="94087"/>
                      <a:pt x="71668" y="50272"/>
                    </a:cubicBezTo>
                    <a:cubicBezTo>
                      <a:pt x="96433" y="-7830"/>
                      <a:pt x="117387" y="-12593"/>
                      <a:pt x="169775" y="20745"/>
                    </a:cubicBezTo>
                    <a:cubicBezTo>
                      <a:pt x="180253" y="27412"/>
                      <a:pt x="189778" y="35032"/>
                      <a:pt x="205970" y="45510"/>
                    </a:cubicBezTo>
                    <a:cubicBezTo>
                      <a:pt x="105958" y="102660"/>
                      <a:pt x="131675" y="185527"/>
                      <a:pt x="153583" y="269347"/>
                    </a:cubicBezTo>
                    <a:cubicBezTo>
                      <a:pt x="168822" y="334117"/>
                      <a:pt x="182158" y="399840"/>
                      <a:pt x="197397" y="46651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32BA98C4-5E7D-4361-932E-6FC8EE051AF2}"/>
                  </a:ext>
                </a:extLst>
              </p:cNvPr>
              <p:cNvSpPr/>
              <p:nvPr/>
            </p:nvSpPr>
            <p:spPr>
              <a:xfrm>
                <a:off x="5948342" y="2869883"/>
                <a:ext cx="971550" cy="1304925"/>
              </a:xfrm>
              <a:custGeom>
                <a:avLst/>
                <a:gdLst>
                  <a:gd name="connsiteX0" fmla="*/ 349588 w 971550"/>
                  <a:gd name="connsiteY0" fmla="*/ 0 h 1304925"/>
                  <a:gd name="connsiteX1" fmla="*/ 506751 w 971550"/>
                  <a:gd name="connsiteY1" fmla="*/ 67627 h 1304925"/>
                  <a:gd name="connsiteX2" fmla="*/ 730588 w 971550"/>
                  <a:gd name="connsiteY2" fmla="*/ 184785 h 1304925"/>
                  <a:gd name="connsiteX3" fmla="*/ 876320 w 971550"/>
                  <a:gd name="connsiteY3" fmla="*/ 316230 h 1304925"/>
                  <a:gd name="connsiteX4" fmla="*/ 902990 w 971550"/>
                  <a:gd name="connsiteY4" fmla="*/ 340995 h 1304925"/>
                  <a:gd name="connsiteX5" fmla="*/ 967760 w 971550"/>
                  <a:gd name="connsiteY5" fmla="*/ 489585 h 1304925"/>
                  <a:gd name="connsiteX6" fmla="*/ 939185 w 971550"/>
                  <a:gd name="connsiteY6" fmla="*/ 685800 h 1304925"/>
                  <a:gd name="connsiteX7" fmla="*/ 905848 w 971550"/>
                  <a:gd name="connsiteY7" fmla="*/ 773430 h 1304925"/>
                  <a:gd name="connsiteX8" fmla="*/ 671533 w 971550"/>
                  <a:gd name="connsiteY8" fmla="*/ 1024890 h 1304925"/>
                  <a:gd name="connsiteX9" fmla="*/ 482938 w 971550"/>
                  <a:gd name="connsiteY9" fmla="*/ 1258252 h 1304925"/>
                  <a:gd name="connsiteX10" fmla="*/ 380068 w 971550"/>
                  <a:gd name="connsiteY10" fmla="*/ 1310640 h 1304925"/>
                  <a:gd name="connsiteX11" fmla="*/ 255290 w 971550"/>
                  <a:gd name="connsiteY11" fmla="*/ 1221105 h 1304925"/>
                  <a:gd name="connsiteX12" fmla="*/ 68601 w 971550"/>
                  <a:gd name="connsiteY12" fmla="*/ 842963 h 1304925"/>
                  <a:gd name="connsiteX13" fmla="*/ 30501 w 971550"/>
                  <a:gd name="connsiteY13" fmla="*/ 613410 h 1304925"/>
                  <a:gd name="connsiteX14" fmla="*/ 20 w 971550"/>
                  <a:gd name="connsiteY14" fmla="*/ 227647 h 1304925"/>
                  <a:gd name="connsiteX15" fmla="*/ 94318 w 971550"/>
                  <a:gd name="connsiteY15" fmla="*/ 102870 h 1304925"/>
                  <a:gd name="connsiteX16" fmla="*/ 236240 w 971550"/>
                  <a:gd name="connsiteY16" fmla="*/ 42863 h 1304925"/>
                  <a:gd name="connsiteX17" fmla="*/ 349588 w 971550"/>
                  <a:gd name="connsiteY17" fmla="*/ 0 h 1304925"/>
                  <a:gd name="connsiteX18" fmla="*/ 451506 w 971550"/>
                  <a:gd name="connsiteY18" fmla="*/ 335280 h 1304925"/>
                  <a:gd name="connsiteX19" fmla="*/ 409595 w 971550"/>
                  <a:gd name="connsiteY19" fmla="*/ 358140 h 1304925"/>
                  <a:gd name="connsiteX20" fmla="*/ 364828 w 971550"/>
                  <a:gd name="connsiteY20" fmla="*/ 770572 h 1304925"/>
                  <a:gd name="connsiteX21" fmla="*/ 452458 w 971550"/>
                  <a:gd name="connsiteY21" fmla="*/ 779145 h 1304925"/>
                  <a:gd name="connsiteX22" fmla="*/ 514370 w 971550"/>
                  <a:gd name="connsiteY22" fmla="*/ 638175 h 1304925"/>
                  <a:gd name="connsiteX23" fmla="*/ 451506 w 971550"/>
                  <a:gd name="connsiteY23" fmla="*/ 335280 h 1304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971550" h="1304925">
                    <a:moveTo>
                      <a:pt x="349588" y="0"/>
                    </a:moveTo>
                    <a:cubicBezTo>
                      <a:pt x="401976" y="21908"/>
                      <a:pt x="461031" y="35242"/>
                      <a:pt x="506751" y="67627"/>
                    </a:cubicBezTo>
                    <a:cubicBezTo>
                      <a:pt x="577235" y="116205"/>
                      <a:pt x="648673" y="159067"/>
                      <a:pt x="730588" y="184785"/>
                    </a:cubicBezTo>
                    <a:cubicBezTo>
                      <a:pt x="796310" y="205740"/>
                      <a:pt x="853460" y="242888"/>
                      <a:pt x="876320" y="316230"/>
                    </a:cubicBezTo>
                    <a:cubicBezTo>
                      <a:pt x="879178" y="325755"/>
                      <a:pt x="892513" y="334327"/>
                      <a:pt x="902990" y="340995"/>
                    </a:cubicBezTo>
                    <a:cubicBezTo>
                      <a:pt x="964903" y="381000"/>
                      <a:pt x="980143" y="418147"/>
                      <a:pt x="967760" y="489585"/>
                    </a:cubicBezTo>
                    <a:cubicBezTo>
                      <a:pt x="956331" y="554355"/>
                      <a:pt x="951568" y="621030"/>
                      <a:pt x="939185" y="685800"/>
                    </a:cubicBezTo>
                    <a:cubicBezTo>
                      <a:pt x="933470" y="716280"/>
                      <a:pt x="919183" y="745808"/>
                      <a:pt x="905848" y="773430"/>
                    </a:cubicBezTo>
                    <a:cubicBezTo>
                      <a:pt x="854413" y="881063"/>
                      <a:pt x="765831" y="956310"/>
                      <a:pt x="671533" y="1024890"/>
                    </a:cubicBezTo>
                    <a:cubicBezTo>
                      <a:pt x="587713" y="1086802"/>
                      <a:pt x="523895" y="1162050"/>
                      <a:pt x="482938" y="1258252"/>
                    </a:cubicBezTo>
                    <a:cubicBezTo>
                      <a:pt x="458173" y="1318260"/>
                      <a:pt x="442933" y="1309687"/>
                      <a:pt x="380068" y="1310640"/>
                    </a:cubicBezTo>
                    <a:cubicBezTo>
                      <a:pt x="308631" y="1311593"/>
                      <a:pt x="287676" y="1263968"/>
                      <a:pt x="255290" y="1221105"/>
                    </a:cubicBezTo>
                    <a:cubicBezTo>
                      <a:pt x="168613" y="1106805"/>
                      <a:pt x="89556" y="989647"/>
                      <a:pt x="68601" y="842963"/>
                    </a:cubicBezTo>
                    <a:cubicBezTo>
                      <a:pt x="58123" y="765810"/>
                      <a:pt x="49551" y="688658"/>
                      <a:pt x="30501" y="613410"/>
                    </a:cubicBezTo>
                    <a:cubicBezTo>
                      <a:pt x="-2837" y="485775"/>
                      <a:pt x="973" y="357188"/>
                      <a:pt x="20" y="227647"/>
                    </a:cubicBezTo>
                    <a:cubicBezTo>
                      <a:pt x="-932" y="160020"/>
                      <a:pt x="31453" y="123825"/>
                      <a:pt x="94318" y="102870"/>
                    </a:cubicBezTo>
                    <a:cubicBezTo>
                      <a:pt x="142895" y="86677"/>
                      <a:pt x="188615" y="62865"/>
                      <a:pt x="236240" y="42863"/>
                    </a:cubicBezTo>
                    <a:cubicBezTo>
                      <a:pt x="271483" y="28575"/>
                      <a:pt x="306726" y="16192"/>
                      <a:pt x="349588" y="0"/>
                    </a:cubicBezTo>
                    <a:close/>
                    <a:moveTo>
                      <a:pt x="451506" y="335280"/>
                    </a:moveTo>
                    <a:cubicBezTo>
                      <a:pt x="435313" y="343852"/>
                      <a:pt x="421978" y="350520"/>
                      <a:pt x="409595" y="358140"/>
                    </a:cubicBezTo>
                    <a:cubicBezTo>
                      <a:pt x="302915" y="430530"/>
                      <a:pt x="294343" y="689610"/>
                      <a:pt x="364828" y="770572"/>
                    </a:cubicBezTo>
                    <a:cubicBezTo>
                      <a:pt x="392451" y="802005"/>
                      <a:pt x="423883" y="803910"/>
                      <a:pt x="452458" y="779145"/>
                    </a:cubicBezTo>
                    <a:cubicBezTo>
                      <a:pt x="494368" y="742950"/>
                      <a:pt x="525801" y="696277"/>
                      <a:pt x="514370" y="638175"/>
                    </a:cubicBezTo>
                    <a:cubicBezTo>
                      <a:pt x="496273" y="539115"/>
                      <a:pt x="473413" y="441008"/>
                      <a:pt x="451506" y="33528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931E92AA-7839-4457-AC6F-EE2032C32213}"/>
                  </a:ext>
                </a:extLst>
              </p:cNvPr>
              <p:cNvSpPr/>
              <p:nvPr/>
            </p:nvSpPr>
            <p:spPr>
              <a:xfrm>
                <a:off x="2708102" y="2850951"/>
                <a:ext cx="971550" cy="1114425"/>
              </a:xfrm>
              <a:custGeom>
                <a:avLst/>
                <a:gdLst>
                  <a:gd name="connsiteX0" fmla="*/ 756140 w 971550"/>
                  <a:gd name="connsiteY0" fmla="*/ 1018104 h 1114425"/>
                  <a:gd name="connsiteX1" fmla="*/ 728517 w 971550"/>
                  <a:gd name="connsiteY1" fmla="*/ 1051442 h 1114425"/>
                  <a:gd name="connsiteX2" fmla="*/ 587547 w 971550"/>
                  <a:gd name="connsiteY2" fmla="*/ 794267 h 1114425"/>
                  <a:gd name="connsiteX3" fmla="*/ 461817 w 971550"/>
                  <a:gd name="connsiteY3" fmla="*/ 930474 h 1114425"/>
                  <a:gd name="connsiteX4" fmla="*/ 340850 w 971550"/>
                  <a:gd name="connsiteY4" fmla="*/ 1077159 h 1114425"/>
                  <a:gd name="connsiteX5" fmla="*/ 214167 w 971550"/>
                  <a:gd name="connsiteY5" fmla="*/ 1076207 h 1114425"/>
                  <a:gd name="connsiteX6" fmla="*/ 165590 w 971550"/>
                  <a:gd name="connsiteY6" fmla="*/ 1095257 h 1114425"/>
                  <a:gd name="connsiteX7" fmla="*/ 99867 w 971550"/>
                  <a:gd name="connsiteY7" fmla="*/ 939999 h 1114425"/>
                  <a:gd name="connsiteX8" fmla="*/ 28429 w 971550"/>
                  <a:gd name="connsiteY8" fmla="*/ 578049 h 1114425"/>
                  <a:gd name="connsiteX9" fmla="*/ 807 w 971550"/>
                  <a:gd name="connsiteY9" fmla="*/ 235149 h 1114425"/>
                  <a:gd name="connsiteX10" fmla="*/ 117012 w 971550"/>
                  <a:gd name="connsiteY10" fmla="*/ 86559 h 1114425"/>
                  <a:gd name="connsiteX11" fmla="*/ 207500 w 971550"/>
                  <a:gd name="connsiteY11" fmla="*/ 48459 h 1114425"/>
                  <a:gd name="connsiteX12" fmla="*/ 482772 w 971550"/>
                  <a:gd name="connsiteY12" fmla="*/ 37982 h 1114425"/>
                  <a:gd name="connsiteX13" fmla="*/ 498965 w 971550"/>
                  <a:gd name="connsiteY13" fmla="*/ 48459 h 1114425"/>
                  <a:gd name="connsiteX14" fmla="*/ 738995 w 971550"/>
                  <a:gd name="connsiteY14" fmla="*/ 176094 h 1114425"/>
                  <a:gd name="connsiteX15" fmla="*/ 877107 w 971550"/>
                  <a:gd name="connsiteY15" fmla="*/ 303729 h 1114425"/>
                  <a:gd name="connsiteX16" fmla="*/ 910445 w 971550"/>
                  <a:gd name="connsiteY16" fmla="*/ 335162 h 1114425"/>
                  <a:gd name="connsiteX17" fmla="*/ 968547 w 971550"/>
                  <a:gd name="connsiteY17" fmla="*/ 481847 h 1114425"/>
                  <a:gd name="connsiteX18" fmla="*/ 954260 w 971550"/>
                  <a:gd name="connsiteY18" fmla="*/ 730449 h 1114425"/>
                  <a:gd name="connsiteX19" fmla="*/ 863772 w 971550"/>
                  <a:gd name="connsiteY19" fmla="*/ 1028582 h 1114425"/>
                  <a:gd name="connsiteX20" fmla="*/ 756140 w 971550"/>
                  <a:gd name="connsiteY20" fmla="*/ 1018104 h 1114425"/>
                  <a:gd name="connsiteX21" fmla="*/ 400857 w 971550"/>
                  <a:gd name="connsiteY21" fmla="*/ 674252 h 1114425"/>
                  <a:gd name="connsiteX22" fmla="*/ 445625 w 971550"/>
                  <a:gd name="connsiteY22" fmla="*/ 332304 h 1114425"/>
                  <a:gd name="connsiteX23" fmla="*/ 355137 w 971550"/>
                  <a:gd name="connsiteY23" fmla="*/ 517089 h 1114425"/>
                  <a:gd name="connsiteX24" fmla="*/ 400857 w 971550"/>
                  <a:gd name="connsiteY24" fmla="*/ 674252 h 1114425"/>
                  <a:gd name="connsiteX25" fmla="*/ 553257 w 971550"/>
                  <a:gd name="connsiteY25" fmla="*/ 655202 h 1114425"/>
                  <a:gd name="connsiteX26" fmla="*/ 424669 w 971550"/>
                  <a:gd name="connsiteY26" fmla="*/ 786647 h 1114425"/>
                  <a:gd name="connsiteX27" fmla="*/ 553257 w 971550"/>
                  <a:gd name="connsiteY27" fmla="*/ 655202 h 1114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71550" h="1114425">
                    <a:moveTo>
                      <a:pt x="756140" y="1018104"/>
                    </a:moveTo>
                    <a:cubicBezTo>
                      <a:pt x="749472" y="1026677"/>
                      <a:pt x="742804" y="1034297"/>
                      <a:pt x="728517" y="1051442"/>
                    </a:cubicBezTo>
                    <a:cubicBezTo>
                      <a:pt x="681845" y="965717"/>
                      <a:pt x="637077" y="884754"/>
                      <a:pt x="587547" y="794267"/>
                    </a:cubicBezTo>
                    <a:cubicBezTo>
                      <a:pt x="545637" y="839034"/>
                      <a:pt x="501822" y="883802"/>
                      <a:pt x="461817" y="930474"/>
                    </a:cubicBezTo>
                    <a:cubicBezTo>
                      <a:pt x="419907" y="978099"/>
                      <a:pt x="383712" y="1030487"/>
                      <a:pt x="340850" y="1077159"/>
                    </a:cubicBezTo>
                    <a:cubicBezTo>
                      <a:pt x="291319" y="1131452"/>
                      <a:pt x="267507" y="1129547"/>
                      <a:pt x="214167" y="1076207"/>
                    </a:cubicBezTo>
                    <a:cubicBezTo>
                      <a:pt x="201785" y="1080969"/>
                      <a:pt x="188450" y="1085732"/>
                      <a:pt x="165590" y="1095257"/>
                    </a:cubicBezTo>
                    <a:cubicBezTo>
                      <a:pt x="142729" y="1042869"/>
                      <a:pt x="112250" y="994292"/>
                      <a:pt x="99867" y="939999"/>
                    </a:cubicBezTo>
                    <a:cubicBezTo>
                      <a:pt x="72244" y="819984"/>
                      <a:pt x="61767" y="695207"/>
                      <a:pt x="28429" y="578049"/>
                    </a:cubicBezTo>
                    <a:cubicBezTo>
                      <a:pt x="-4908" y="463749"/>
                      <a:pt x="9379" y="349449"/>
                      <a:pt x="807" y="235149"/>
                    </a:cubicBezTo>
                    <a:cubicBezTo>
                      <a:pt x="-5860" y="144662"/>
                      <a:pt x="28429" y="105609"/>
                      <a:pt x="117012" y="86559"/>
                    </a:cubicBezTo>
                    <a:cubicBezTo>
                      <a:pt x="148444" y="79892"/>
                      <a:pt x="181782" y="67509"/>
                      <a:pt x="207500" y="48459"/>
                    </a:cubicBezTo>
                    <a:cubicBezTo>
                      <a:pt x="297987" y="-20121"/>
                      <a:pt x="389427" y="-8691"/>
                      <a:pt x="482772" y="37982"/>
                    </a:cubicBezTo>
                    <a:cubicBezTo>
                      <a:pt x="488487" y="40839"/>
                      <a:pt x="494202" y="43697"/>
                      <a:pt x="498965" y="48459"/>
                    </a:cubicBezTo>
                    <a:cubicBezTo>
                      <a:pt x="570402" y="107514"/>
                      <a:pt x="649460" y="148472"/>
                      <a:pt x="738995" y="176094"/>
                    </a:cubicBezTo>
                    <a:cubicBezTo>
                      <a:pt x="801860" y="196097"/>
                      <a:pt x="855200" y="233244"/>
                      <a:pt x="877107" y="303729"/>
                    </a:cubicBezTo>
                    <a:cubicBezTo>
                      <a:pt x="880917" y="316112"/>
                      <a:pt x="898062" y="326589"/>
                      <a:pt x="910445" y="335162"/>
                    </a:cubicBezTo>
                    <a:cubicBezTo>
                      <a:pt x="967595" y="374214"/>
                      <a:pt x="988550" y="417077"/>
                      <a:pt x="968547" y="481847"/>
                    </a:cubicBezTo>
                    <a:cubicBezTo>
                      <a:pt x="942829" y="564714"/>
                      <a:pt x="941877" y="645677"/>
                      <a:pt x="954260" y="730449"/>
                    </a:cubicBezTo>
                    <a:cubicBezTo>
                      <a:pt x="969500" y="841892"/>
                      <a:pt x="925685" y="939047"/>
                      <a:pt x="863772" y="1028582"/>
                    </a:cubicBezTo>
                    <a:cubicBezTo>
                      <a:pt x="833292" y="1069539"/>
                      <a:pt x="811385" y="1065729"/>
                      <a:pt x="756140" y="1018104"/>
                    </a:cubicBezTo>
                    <a:close/>
                    <a:moveTo>
                      <a:pt x="400857" y="674252"/>
                    </a:moveTo>
                    <a:cubicBezTo>
                      <a:pt x="495154" y="577097"/>
                      <a:pt x="493250" y="476132"/>
                      <a:pt x="445625" y="332304"/>
                    </a:cubicBezTo>
                    <a:cubicBezTo>
                      <a:pt x="364662" y="361832"/>
                      <a:pt x="328467" y="438032"/>
                      <a:pt x="355137" y="517089"/>
                    </a:cubicBezTo>
                    <a:cubicBezTo>
                      <a:pt x="372282" y="567572"/>
                      <a:pt x="385617" y="619959"/>
                      <a:pt x="400857" y="674252"/>
                    </a:cubicBezTo>
                    <a:close/>
                    <a:moveTo>
                      <a:pt x="553257" y="655202"/>
                    </a:moveTo>
                    <a:cubicBezTo>
                      <a:pt x="513252" y="696159"/>
                      <a:pt x="473247" y="738069"/>
                      <a:pt x="424669" y="786647"/>
                    </a:cubicBezTo>
                    <a:cubicBezTo>
                      <a:pt x="492297" y="791409"/>
                      <a:pt x="544685" y="737117"/>
                      <a:pt x="553257" y="65520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019FA92B-A61C-41A0-BEDE-EEAAC0927DEB}"/>
                </a:ext>
              </a:extLst>
            </p:cNvPr>
            <p:cNvGrpSpPr/>
            <p:nvPr/>
          </p:nvGrpSpPr>
          <p:grpSpPr>
            <a:xfrm>
              <a:off x="9261486" y="2990273"/>
              <a:ext cx="2203642" cy="681339"/>
              <a:chOff x="3731519" y="2326153"/>
              <a:chExt cx="1641893" cy="507653"/>
            </a:xfrm>
            <a:solidFill>
              <a:schemeClr val="bg1"/>
            </a:solidFill>
          </p:grpSpPr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395EFD61-1329-4E27-96E0-D1C5F913F16F}"/>
                  </a:ext>
                </a:extLst>
              </p:cNvPr>
              <p:cNvSpPr/>
              <p:nvPr/>
            </p:nvSpPr>
            <p:spPr>
              <a:xfrm>
                <a:off x="3731519" y="2326153"/>
                <a:ext cx="320464" cy="507653"/>
              </a:xfrm>
              <a:custGeom>
                <a:avLst/>
                <a:gdLst/>
                <a:ahLst/>
                <a:cxnLst/>
                <a:rect l="l" t="t" r="r" b="b"/>
                <a:pathLst>
                  <a:path w="320464" h="507653">
                    <a:moveTo>
                      <a:pt x="157720" y="0"/>
                    </a:moveTo>
                    <a:cubicBezTo>
                      <a:pt x="205941" y="0"/>
                      <a:pt x="241827" y="12557"/>
                      <a:pt x="265379" y="37672"/>
                    </a:cubicBezTo>
                    <a:cubicBezTo>
                      <a:pt x="288931" y="62787"/>
                      <a:pt x="302939" y="99008"/>
                      <a:pt x="307404" y="146335"/>
                    </a:cubicBezTo>
                    <a:lnTo>
                      <a:pt x="214312" y="151358"/>
                    </a:lnTo>
                    <a:cubicBezTo>
                      <a:pt x="210517" y="101575"/>
                      <a:pt x="190872" y="76684"/>
                      <a:pt x="155376" y="76684"/>
                    </a:cubicBezTo>
                    <a:cubicBezTo>
                      <a:pt x="140866" y="76684"/>
                      <a:pt x="128811" y="81093"/>
                      <a:pt x="119211" y="89911"/>
                    </a:cubicBezTo>
                    <a:cubicBezTo>
                      <a:pt x="109612" y="98729"/>
                      <a:pt x="104812" y="110282"/>
                      <a:pt x="104812" y="124569"/>
                    </a:cubicBezTo>
                    <a:cubicBezTo>
                      <a:pt x="104812" y="134392"/>
                      <a:pt x="106765" y="143098"/>
                      <a:pt x="110672" y="150689"/>
                    </a:cubicBezTo>
                    <a:cubicBezTo>
                      <a:pt x="114579" y="158279"/>
                      <a:pt x="122448" y="166371"/>
                      <a:pt x="134280" y="174966"/>
                    </a:cubicBezTo>
                    <a:cubicBezTo>
                      <a:pt x="146112" y="183561"/>
                      <a:pt x="163748" y="193328"/>
                      <a:pt x="187188" y="204267"/>
                    </a:cubicBezTo>
                    <a:cubicBezTo>
                      <a:pt x="222684" y="221010"/>
                      <a:pt x="250031" y="237083"/>
                      <a:pt x="269230" y="252487"/>
                    </a:cubicBezTo>
                    <a:cubicBezTo>
                      <a:pt x="288429" y="267891"/>
                      <a:pt x="301767" y="283964"/>
                      <a:pt x="309246" y="300707"/>
                    </a:cubicBezTo>
                    <a:cubicBezTo>
                      <a:pt x="316725" y="317450"/>
                      <a:pt x="320464" y="337207"/>
                      <a:pt x="320464" y="359978"/>
                    </a:cubicBezTo>
                    <a:cubicBezTo>
                      <a:pt x="320464" y="388553"/>
                      <a:pt x="313990" y="414003"/>
                      <a:pt x="301042" y="436327"/>
                    </a:cubicBezTo>
                    <a:cubicBezTo>
                      <a:pt x="288094" y="458651"/>
                      <a:pt x="269621" y="476120"/>
                      <a:pt x="245622" y="488733"/>
                    </a:cubicBezTo>
                    <a:cubicBezTo>
                      <a:pt x="221623" y="501346"/>
                      <a:pt x="193439" y="507653"/>
                      <a:pt x="161069" y="507653"/>
                    </a:cubicBezTo>
                    <a:cubicBezTo>
                      <a:pt x="110393" y="507653"/>
                      <a:pt x="71437" y="493700"/>
                      <a:pt x="44202" y="465795"/>
                    </a:cubicBezTo>
                    <a:cubicBezTo>
                      <a:pt x="16966" y="437890"/>
                      <a:pt x="2232" y="396143"/>
                      <a:pt x="0" y="340556"/>
                    </a:cubicBezTo>
                    <a:lnTo>
                      <a:pt x="94096" y="332184"/>
                    </a:lnTo>
                    <a:cubicBezTo>
                      <a:pt x="95213" y="356518"/>
                      <a:pt x="98617" y="375772"/>
                      <a:pt x="104310" y="389948"/>
                    </a:cubicBezTo>
                    <a:cubicBezTo>
                      <a:pt x="110002" y="404124"/>
                      <a:pt x="117872" y="414170"/>
                      <a:pt x="127918" y="420086"/>
                    </a:cubicBezTo>
                    <a:cubicBezTo>
                      <a:pt x="137964" y="426002"/>
                      <a:pt x="150353" y="428960"/>
                      <a:pt x="165087" y="428960"/>
                    </a:cubicBezTo>
                    <a:cubicBezTo>
                      <a:pt x="178482" y="428960"/>
                      <a:pt x="190035" y="426058"/>
                      <a:pt x="199746" y="420254"/>
                    </a:cubicBezTo>
                    <a:cubicBezTo>
                      <a:pt x="209457" y="414449"/>
                      <a:pt x="216768" y="406859"/>
                      <a:pt x="221679" y="397483"/>
                    </a:cubicBezTo>
                    <a:cubicBezTo>
                      <a:pt x="226591" y="388107"/>
                      <a:pt x="229046" y="377949"/>
                      <a:pt x="229046" y="367010"/>
                    </a:cubicBezTo>
                    <a:cubicBezTo>
                      <a:pt x="229046" y="355625"/>
                      <a:pt x="226200" y="345244"/>
                      <a:pt x="220507" y="335868"/>
                    </a:cubicBezTo>
                    <a:cubicBezTo>
                      <a:pt x="214815" y="326492"/>
                      <a:pt x="204713" y="316892"/>
                      <a:pt x="190202" y="307070"/>
                    </a:cubicBezTo>
                    <a:cubicBezTo>
                      <a:pt x="175691" y="297247"/>
                      <a:pt x="155153" y="286531"/>
                      <a:pt x="128587" y="274923"/>
                    </a:cubicBezTo>
                    <a:cubicBezTo>
                      <a:pt x="87957" y="257063"/>
                      <a:pt x="58545" y="236804"/>
                      <a:pt x="40351" y="214145"/>
                    </a:cubicBezTo>
                    <a:cubicBezTo>
                      <a:pt x="22157" y="191486"/>
                      <a:pt x="13059" y="164530"/>
                      <a:pt x="13059" y="133276"/>
                    </a:cubicBezTo>
                    <a:cubicBezTo>
                      <a:pt x="13059" y="107380"/>
                      <a:pt x="19031" y="84330"/>
                      <a:pt x="30975" y="64126"/>
                    </a:cubicBezTo>
                    <a:cubicBezTo>
                      <a:pt x="42918" y="43923"/>
                      <a:pt x="59829" y="28184"/>
                      <a:pt x="81706" y="16911"/>
                    </a:cubicBezTo>
                    <a:cubicBezTo>
                      <a:pt x="103584" y="5637"/>
                      <a:pt x="128922" y="0"/>
                      <a:pt x="157720" y="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6"/>
                  </a:solidFill>
                </a:endParaRPr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008FD28C-DFE9-4C8D-924B-370287E38296}"/>
                  </a:ext>
                </a:extLst>
              </p:cNvPr>
              <p:cNvSpPr/>
              <p:nvPr/>
            </p:nvSpPr>
            <p:spPr>
              <a:xfrm>
                <a:off x="4189649" y="2334525"/>
                <a:ext cx="381074" cy="490909"/>
              </a:xfrm>
              <a:custGeom>
                <a:avLst/>
                <a:gdLst/>
                <a:ahLst/>
                <a:cxnLst/>
                <a:rect l="l" t="t" r="r" b="b"/>
                <a:pathLst>
                  <a:path w="381074" h="490909">
                    <a:moveTo>
                      <a:pt x="191207" y="91082"/>
                    </a:moveTo>
                    <a:lnTo>
                      <a:pt x="138633" y="313432"/>
                    </a:lnTo>
                    <a:lnTo>
                      <a:pt x="243111" y="313432"/>
                    </a:lnTo>
                    <a:close/>
                    <a:moveTo>
                      <a:pt x="140642" y="0"/>
                    </a:moveTo>
                    <a:lnTo>
                      <a:pt x="241771" y="0"/>
                    </a:lnTo>
                    <a:lnTo>
                      <a:pt x="381074" y="490909"/>
                    </a:lnTo>
                    <a:lnTo>
                      <a:pt x="284299" y="490909"/>
                    </a:lnTo>
                    <a:lnTo>
                      <a:pt x="261528" y="393799"/>
                    </a:lnTo>
                    <a:lnTo>
                      <a:pt x="119546" y="393799"/>
                    </a:lnTo>
                    <a:lnTo>
                      <a:pt x="96441" y="490909"/>
                    </a:lnTo>
                    <a:lnTo>
                      <a:pt x="0" y="490909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6"/>
                  </a:solidFill>
                </a:endParaRP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AD47A70-5B22-471C-BC92-25EEDF258B0E}"/>
                  </a:ext>
                </a:extLst>
              </p:cNvPr>
              <p:cNvSpPr txBox="1"/>
              <p:nvPr/>
            </p:nvSpPr>
            <p:spPr>
              <a:xfrm>
                <a:off x="4708390" y="2334525"/>
                <a:ext cx="279945" cy="490909"/>
              </a:xfrm>
              <a:custGeom>
                <a:avLst/>
                <a:gdLst/>
                <a:ahLst/>
                <a:cxnLst/>
                <a:rect l="l" t="t" r="r" b="b"/>
                <a:pathLst>
                  <a:path w="279945" h="490909">
                    <a:moveTo>
                      <a:pt x="0" y="0"/>
                    </a:moveTo>
                    <a:lnTo>
                      <a:pt x="93092" y="0"/>
                    </a:lnTo>
                    <a:lnTo>
                      <a:pt x="93092" y="412886"/>
                    </a:lnTo>
                    <a:lnTo>
                      <a:pt x="279945" y="412886"/>
                    </a:lnTo>
                    <a:lnTo>
                      <a:pt x="279945" y="490909"/>
                    </a:lnTo>
                    <a:lnTo>
                      <a:pt x="0" y="490909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5400" b="1" spc="-150" dirty="0">
                  <a:solidFill>
                    <a:schemeClr val="accent6"/>
                  </a:solidFill>
                  <a:latin typeface="Arial Nova Cond" panose="020B0506020202020204" pitchFamily="34" charset="0"/>
                  <a:cs typeface="Arial" pitchFamily="34" charset="0"/>
                </a:endParaRP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1843318-BC6F-4266-AC84-45B4E1A9D830}"/>
                  </a:ext>
                </a:extLst>
              </p:cNvPr>
              <p:cNvSpPr txBox="1"/>
              <p:nvPr/>
            </p:nvSpPr>
            <p:spPr>
              <a:xfrm>
                <a:off x="5126002" y="2334525"/>
                <a:ext cx="247410" cy="490909"/>
              </a:xfrm>
              <a:custGeom>
                <a:avLst/>
                <a:gdLst/>
                <a:ahLst/>
                <a:cxnLst/>
                <a:rect l="l" t="t" r="r" b="b"/>
                <a:pathLst>
                  <a:path w="247410" h="490909">
                    <a:moveTo>
                      <a:pt x="0" y="0"/>
                    </a:moveTo>
                    <a:lnTo>
                      <a:pt x="238703" y="0"/>
                    </a:lnTo>
                    <a:lnTo>
                      <a:pt x="238703" y="77688"/>
                    </a:lnTo>
                    <a:lnTo>
                      <a:pt x="74621" y="77688"/>
                    </a:lnTo>
                    <a:lnTo>
                      <a:pt x="74621" y="193551"/>
                    </a:lnTo>
                    <a:lnTo>
                      <a:pt x="223300" y="193551"/>
                    </a:lnTo>
                    <a:lnTo>
                      <a:pt x="223300" y="271239"/>
                    </a:lnTo>
                    <a:lnTo>
                      <a:pt x="74621" y="271239"/>
                    </a:lnTo>
                    <a:lnTo>
                      <a:pt x="74621" y="413221"/>
                    </a:lnTo>
                    <a:lnTo>
                      <a:pt x="247410" y="413221"/>
                    </a:lnTo>
                    <a:lnTo>
                      <a:pt x="247410" y="490909"/>
                    </a:lnTo>
                    <a:lnTo>
                      <a:pt x="0" y="490909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5400" b="1" spc="-150" dirty="0">
                  <a:solidFill>
                    <a:schemeClr val="accent6"/>
                  </a:solidFill>
                  <a:latin typeface="Arial Nova Cond" panose="020B0506020202020204" pitchFamily="34" charset="0"/>
                  <a:cs typeface="Arial" pitchFamily="34" charset="0"/>
                </a:endParaRPr>
              </a:p>
            </p:txBody>
          </p: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38EE116-02C1-4150-9744-ABDF8B89945C}"/>
                </a:ext>
              </a:extLst>
            </p:cNvPr>
            <p:cNvSpPr txBox="1"/>
            <p:nvPr/>
          </p:nvSpPr>
          <p:spPr>
            <a:xfrm>
              <a:off x="7155985" y="3818056"/>
              <a:ext cx="4513633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GB" altLang="ko-KR" sz="2000" dirty="0">
                  <a:solidFill>
                    <a:schemeClr val="bg1"/>
                  </a:solidFill>
                  <a:cs typeface="Arial" pitchFamily="34" charset="0"/>
                </a:rPr>
                <a:t>ALLPPT Layout</a:t>
              </a:r>
            </a:p>
            <a:p>
              <a:r>
                <a:rPr lang="en-GB" altLang="ko-KR" sz="2000" dirty="0">
                  <a:solidFill>
                    <a:schemeClr val="bg1"/>
                  </a:solidFill>
                  <a:cs typeface="Arial" pitchFamily="34" charset="0"/>
                </a:rPr>
                <a:t>Clean Text Slide for your Presentation</a:t>
              </a:r>
              <a:endParaRPr lang="ko-KR" altLang="en-US" sz="20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D64F200-7D00-42C7-9FB9-46A458A1E3BF}"/>
                </a:ext>
              </a:extLst>
            </p:cNvPr>
            <p:cNvSpPr txBox="1"/>
            <p:nvPr/>
          </p:nvSpPr>
          <p:spPr>
            <a:xfrm>
              <a:off x="7155985" y="4533402"/>
              <a:ext cx="451363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Get a modern PowerPoint  Presentation that is beautifully designed.  Easy to change colors, photos and Text. You can simply impress your audience and add a unique zing and appeal to your Presentations.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413503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Group 67">
            <a:extLst>
              <a:ext uri="{FF2B5EF4-FFF2-40B4-BE49-F238E27FC236}">
                <a16:creationId xmlns:a16="http://schemas.microsoft.com/office/drawing/2014/main" id="{AC3FE6E8-E425-498F-9E73-57F0A4C081A0}"/>
              </a:ext>
            </a:extLst>
          </p:cNvPr>
          <p:cNvGrpSpPr/>
          <p:nvPr/>
        </p:nvGrpSpPr>
        <p:grpSpPr>
          <a:xfrm>
            <a:off x="9497291" y="1820243"/>
            <a:ext cx="2019046" cy="967956"/>
            <a:chOff x="718102" y="4964246"/>
            <a:chExt cx="2971887" cy="967956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47D5911E-AE2D-495C-BF18-46D9C9994343}"/>
                </a:ext>
              </a:extLst>
            </p:cNvPr>
            <p:cNvGrpSpPr/>
            <p:nvPr/>
          </p:nvGrpSpPr>
          <p:grpSpPr>
            <a:xfrm>
              <a:off x="718102" y="4964246"/>
              <a:ext cx="2971887" cy="967956"/>
              <a:chOff x="1487520" y="1194187"/>
              <a:chExt cx="4380624" cy="967956"/>
            </a:xfrm>
          </p:grpSpPr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8F0D48F6-B55E-406F-9AE8-7AA486E7101B}"/>
                  </a:ext>
                </a:extLst>
              </p:cNvPr>
              <p:cNvSpPr txBox="1"/>
              <p:nvPr/>
            </p:nvSpPr>
            <p:spPr>
              <a:xfrm>
                <a:off x="1487520" y="1194187"/>
                <a:ext cx="4380624" cy="276999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1200" b="1" dirty="0">
                    <a:solidFill>
                      <a:schemeClr val="accent5"/>
                    </a:solidFill>
                    <a:cs typeface="Arial" pitchFamily="34" charset="0"/>
                  </a:rPr>
                  <a:t>Content  Here</a:t>
                </a:r>
                <a:endParaRPr lang="ko-KR" altLang="en-US" sz="1200" b="1" dirty="0">
                  <a:solidFill>
                    <a:schemeClr val="accent5"/>
                  </a:solidFill>
                  <a:cs typeface="Arial" pitchFamily="34" charset="0"/>
                </a:endParaRPr>
              </a:p>
            </p:txBody>
          </p: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785F598E-A91E-4047-BAA8-20495D77500B}"/>
                  </a:ext>
                </a:extLst>
              </p:cNvPr>
              <p:cNvSpPr txBox="1"/>
              <p:nvPr/>
            </p:nvSpPr>
            <p:spPr>
              <a:xfrm>
                <a:off x="1487520" y="1515812"/>
                <a:ext cx="438062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Get a modern PowerPoint  Presentation that is beautifully designed. </a:t>
                </a:r>
                <a:endPara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E4CB0DFC-4FE2-4E68-AD34-873F8154AA42}"/>
                </a:ext>
              </a:extLst>
            </p:cNvPr>
            <p:cNvSpPr/>
            <p:nvPr/>
          </p:nvSpPr>
          <p:spPr>
            <a:xfrm>
              <a:off x="794302" y="5243679"/>
              <a:ext cx="2743200" cy="4572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66D2E610-4A35-4536-BEF5-4971D87BF6DB}"/>
              </a:ext>
            </a:extLst>
          </p:cNvPr>
          <p:cNvGrpSpPr/>
          <p:nvPr/>
        </p:nvGrpSpPr>
        <p:grpSpPr>
          <a:xfrm>
            <a:off x="7898079" y="3188465"/>
            <a:ext cx="2019046" cy="967956"/>
            <a:chOff x="718102" y="4964246"/>
            <a:chExt cx="2971887" cy="967956"/>
          </a:xfrm>
        </p:grpSpPr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893B742E-71E3-463D-8CE1-2032E6F6A595}"/>
                </a:ext>
              </a:extLst>
            </p:cNvPr>
            <p:cNvGrpSpPr/>
            <p:nvPr/>
          </p:nvGrpSpPr>
          <p:grpSpPr>
            <a:xfrm>
              <a:off x="718102" y="4964246"/>
              <a:ext cx="2971887" cy="967956"/>
              <a:chOff x="1487520" y="1194187"/>
              <a:chExt cx="4380624" cy="967956"/>
            </a:xfrm>
          </p:grpSpPr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58961D7E-7572-44FB-94FA-5FBA82171741}"/>
                  </a:ext>
                </a:extLst>
              </p:cNvPr>
              <p:cNvSpPr txBox="1"/>
              <p:nvPr/>
            </p:nvSpPr>
            <p:spPr>
              <a:xfrm>
                <a:off x="1487520" y="1194187"/>
                <a:ext cx="4380624" cy="276999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1200" b="1" dirty="0">
                    <a:solidFill>
                      <a:schemeClr val="accent2"/>
                    </a:solidFill>
                    <a:cs typeface="Arial" pitchFamily="34" charset="0"/>
                  </a:rPr>
                  <a:t>Content  Here</a:t>
                </a:r>
                <a:endParaRPr lang="ko-KR" altLang="en-US" sz="1200" b="1" dirty="0">
                  <a:solidFill>
                    <a:schemeClr val="accent2"/>
                  </a:solidFill>
                  <a:cs typeface="Arial" pitchFamily="34" charset="0"/>
                </a:endParaRP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D0E9522F-C8FA-42F9-88D3-C7EC6AA6C3C3}"/>
                  </a:ext>
                </a:extLst>
              </p:cNvPr>
              <p:cNvSpPr txBox="1"/>
              <p:nvPr/>
            </p:nvSpPr>
            <p:spPr>
              <a:xfrm>
                <a:off x="1487520" y="1515812"/>
                <a:ext cx="438062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Get a modern PowerPoint  Presentation that is beautifully designed. </a:t>
                </a:r>
                <a:endPara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5E586005-BFE2-4709-825F-1F5C4ADE51E7}"/>
                </a:ext>
              </a:extLst>
            </p:cNvPr>
            <p:cNvSpPr/>
            <p:nvPr/>
          </p:nvSpPr>
          <p:spPr>
            <a:xfrm>
              <a:off x="794302" y="5243679"/>
              <a:ext cx="2743200" cy="457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D264E128-14E6-4A09-A0C3-A14E3126917E}"/>
              </a:ext>
            </a:extLst>
          </p:cNvPr>
          <p:cNvGrpSpPr/>
          <p:nvPr/>
        </p:nvGrpSpPr>
        <p:grpSpPr>
          <a:xfrm flipH="1">
            <a:off x="1685186" y="2156660"/>
            <a:ext cx="2019046" cy="983345"/>
            <a:chOff x="514873" y="2742107"/>
            <a:chExt cx="2971887" cy="983345"/>
          </a:xfrm>
        </p:grpSpPr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04BE4718-DF8F-4876-B17D-9C6D02E3D7C7}"/>
                </a:ext>
              </a:extLst>
            </p:cNvPr>
            <p:cNvGrpSpPr/>
            <p:nvPr/>
          </p:nvGrpSpPr>
          <p:grpSpPr>
            <a:xfrm>
              <a:off x="514873" y="2742107"/>
              <a:ext cx="2971887" cy="983345"/>
              <a:chOff x="1487520" y="1178798"/>
              <a:chExt cx="4380624" cy="983345"/>
            </a:xfrm>
          </p:grpSpPr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4B2CC3DC-5384-4D7E-BEC0-527B18BE932A}"/>
                  </a:ext>
                </a:extLst>
              </p:cNvPr>
              <p:cNvSpPr txBox="1"/>
              <p:nvPr/>
            </p:nvSpPr>
            <p:spPr>
              <a:xfrm>
                <a:off x="1487520" y="1178798"/>
                <a:ext cx="4380624" cy="307777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r"/>
                <a:r>
                  <a:rPr lang="en-US" altLang="ko-KR" sz="1400" b="1" kern="2300" dirty="0">
                    <a:solidFill>
                      <a:schemeClr val="accent1"/>
                    </a:solidFill>
                    <a:cs typeface="Arial" pitchFamily="34" charset="0"/>
                  </a:rPr>
                  <a:t>Content  Here</a:t>
                </a:r>
                <a:endParaRPr lang="ko-KR" altLang="en-US" sz="1400" b="1" kern="2300" dirty="0">
                  <a:solidFill>
                    <a:schemeClr val="accent1"/>
                  </a:solidFill>
                  <a:cs typeface="Arial" pitchFamily="34" charset="0"/>
                </a:endParaRP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4E3D5643-75E5-42B1-A2D0-1A44A50759A9}"/>
                  </a:ext>
                </a:extLst>
              </p:cNvPr>
              <p:cNvSpPr txBox="1"/>
              <p:nvPr/>
            </p:nvSpPr>
            <p:spPr>
              <a:xfrm>
                <a:off x="1487520" y="1515812"/>
                <a:ext cx="438062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Get a modern PowerPoint  Presentation that is beautifully designed. </a:t>
                </a:r>
                <a:endPara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D7DB3488-F106-4EB3-B816-571679115403}"/>
                </a:ext>
              </a:extLst>
            </p:cNvPr>
            <p:cNvSpPr/>
            <p:nvPr/>
          </p:nvSpPr>
          <p:spPr>
            <a:xfrm>
              <a:off x="629173" y="3033948"/>
              <a:ext cx="2743200" cy="457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B6584C00-245F-4247-A087-05F0F651D828}"/>
              </a:ext>
            </a:extLst>
          </p:cNvPr>
          <p:cNvGrpSpPr/>
          <p:nvPr/>
        </p:nvGrpSpPr>
        <p:grpSpPr>
          <a:xfrm flipH="1">
            <a:off x="1701016" y="4112262"/>
            <a:ext cx="2003216" cy="967956"/>
            <a:chOff x="8467012" y="4208192"/>
            <a:chExt cx="2948586" cy="967956"/>
          </a:xfrm>
        </p:grpSpPr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EFA5531F-A12D-42B9-BF7B-0C35351D7764}"/>
                </a:ext>
              </a:extLst>
            </p:cNvPr>
            <p:cNvGrpSpPr/>
            <p:nvPr/>
          </p:nvGrpSpPr>
          <p:grpSpPr>
            <a:xfrm>
              <a:off x="8467012" y="4208192"/>
              <a:ext cx="2948586" cy="967956"/>
              <a:chOff x="1487520" y="1194187"/>
              <a:chExt cx="4380624" cy="967956"/>
            </a:xfrm>
          </p:grpSpPr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EE411F6A-21BC-4B05-B8EF-C10F15EBC709}"/>
                  </a:ext>
                </a:extLst>
              </p:cNvPr>
              <p:cNvSpPr txBox="1"/>
              <p:nvPr/>
            </p:nvSpPr>
            <p:spPr>
              <a:xfrm>
                <a:off x="1487520" y="1194187"/>
                <a:ext cx="4380624" cy="276999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r"/>
                <a:r>
                  <a:rPr lang="en-US" altLang="ko-KR" sz="1200" b="1" dirty="0">
                    <a:solidFill>
                      <a:schemeClr val="accent3"/>
                    </a:solidFill>
                    <a:cs typeface="Arial" pitchFamily="34" charset="0"/>
                  </a:rPr>
                  <a:t>Content  Here</a:t>
                </a:r>
                <a:endParaRPr lang="ko-KR" altLang="en-US" sz="1200" b="1" dirty="0">
                  <a:solidFill>
                    <a:schemeClr val="accent3"/>
                  </a:solidFill>
                  <a:cs typeface="Arial" pitchFamily="34" charset="0"/>
                </a:endParaRP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7D4F90C7-A3D8-4DF7-8C2C-1278B954C172}"/>
                  </a:ext>
                </a:extLst>
              </p:cNvPr>
              <p:cNvSpPr txBox="1"/>
              <p:nvPr/>
            </p:nvSpPr>
            <p:spPr>
              <a:xfrm>
                <a:off x="1487520" y="1515812"/>
                <a:ext cx="438062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Get a modern PowerPoint  Presentation that is beautifully designed. </a:t>
                </a:r>
                <a:endPara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6BDAFF34-E063-4656-BFF5-7B6DE7C5F702}"/>
                </a:ext>
              </a:extLst>
            </p:cNvPr>
            <p:cNvSpPr/>
            <p:nvPr/>
          </p:nvSpPr>
          <p:spPr>
            <a:xfrm>
              <a:off x="8546645" y="4492767"/>
              <a:ext cx="2743200" cy="4572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A9141E4E-BBC5-437B-B9B2-05C453542312}"/>
              </a:ext>
            </a:extLst>
          </p:cNvPr>
          <p:cNvGrpSpPr/>
          <p:nvPr/>
        </p:nvGrpSpPr>
        <p:grpSpPr>
          <a:xfrm>
            <a:off x="7913909" y="5058712"/>
            <a:ext cx="2003216" cy="967956"/>
            <a:chOff x="8036886" y="1468486"/>
            <a:chExt cx="2948586" cy="967956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2163C817-E41D-4F79-8CD7-075FEA8D2647}"/>
                </a:ext>
              </a:extLst>
            </p:cNvPr>
            <p:cNvGrpSpPr/>
            <p:nvPr/>
          </p:nvGrpSpPr>
          <p:grpSpPr>
            <a:xfrm>
              <a:off x="8036886" y="1468486"/>
              <a:ext cx="2948586" cy="967956"/>
              <a:chOff x="1487520" y="1194187"/>
              <a:chExt cx="4380624" cy="967956"/>
            </a:xfrm>
          </p:grpSpPr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6B45F7E4-FACB-4A5A-8090-7F6CE7A0C801}"/>
                  </a:ext>
                </a:extLst>
              </p:cNvPr>
              <p:cNvSpPr txBox="1"/>
              <p:nvPr/>
            </p:nvSpPr>
            <p:spPr>
              <a:xfrm>
                <a:off x="1487520" y="1194187"/>
                <a:ext cx="4380624" cy="276999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1200" b="1" dirty="0">
                    <a:solidFill>
                      <a:schemeClr val="accent4"/>
                    </a:solidFill>
                    <a:cs typeface="Arial" pitchFamily="34" charset="0"/>
                  </a:rPr>
                  <a:t>Content  Here</a:t>
                </a:r>
                <a:endParaRPr lang="ko-KR" altLang="en-US" sz="1200" b="1" dirty="0">
                  <a:solidFill>
                    <a:schemeClr val="accent4"/>
                  </a:solidFill>
                  <a:cs typeface="Arial" pitchFamily="34" charset="0"/>
                </a:endParaRP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9D07B3F0-8024-41C5-98D5-89D0285B0822}"/>
                  </a:ext>
                </a:extLst>
              </p:cNvPr>
              <p:cNvSpPr txBox="1"/>
              <p:nvPr/>
            </p:nvSpPr>
            <p:spPr>
              <a:xfrm>
                <a:off x="1487520" y="1515812"/>
                <a:ext cx="438062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Get a modern PowerPoint  Presentation that is beautifully designed. </a:t>
                </a:r>
                <a:endPara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F1799453-E26F-44D0-8BBB-D50A7EA77EAE}"/>
                </a:ext>
              </a:extLst>
            </p:cNvPr>
            <p:cNvSpPr/>
            <p:nvPr/>
          </p:nvSpPr>
          <p:spPr>
            <a:xfrm>
              <a:off x="8132478" y="1741773"/>
              <a:ext cx="2743200" cy="4572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그룹 12">
            <a:extLst>
              <a:ext uri="{FF2B5EF4-FFF2-40B4-BE49-F238E27FC236}">
                <a16:creationId xmlns:a16="http://schemas.microsoft.com/office/drawing/2014/main" id="{BE416412-3BAD-4EE8-9AEB-8BD847CFE9B6}"/>
              </a:ext>
            </a:extLst>
          </p:cNvPr>
          <p:cNvGrpSpPr/>
          <p:nvPr/>
        </p:nvGrpSpPr>
        <p:grpSpPr>
          <a:xfrm>
            <a:off x="3938137" y="2062160"/>
            <a:ext cx="4289312" cy="1262873"/>
            <a:chOff x="4054872" y="2062159"/>
            <a:chExt cx="4289312" cy="1262873"/>
          </a:xfrm>
        </p:grpSpPr>
        <p:sp>
          <p:nvSpPr>
            <p:cNvPr id="4" name="Rectangle 44">
              <a:extLst>
                <a:ext uri="{FF2B5EF4-FFF2-40B4-BE49-F238E27FC236}">
                  <a16:creationId xmlns:a16="http://schemas.microsoft.com/office/drawing/2014/main" id="{CB806F6E-C6A3-4750-BC51-C4939369389D}"/>
                </a:ext>
              </a:extLst>
            </p:cNvPr>
            <p:cNvSpPr/>
            <p:nvPr/>
          </p:nvSpPr>
          <p:spPr>
            <a:xfrm>
              <a:off x="5317238" y="3133113"/>
              <a:ext cx="785533" cy="19191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EF1B862-D5BA-4538-A233-B8CBBF8716C4}"/>
                </a:ext>
              </a:extLst>
            </p:cNvPr>
            <p:cNvSpPr/>
            <p:nvPr/>
          </p:nvSpPr>
          <p:spPr>
            <a:xfrm>
              <a:off x="5317238" y="2231199"/>
              <a:ext cx="2747277" cy="19279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6" name="Isosceles Triangle 5">
              <a:extLst>
                <a:ext uri="{FF2B5EF4-FFF2-40B4-BE49-F238E27FC236}">
                  <a16:creationId xmlns:a16="http://schemas.microsoft.com/office/drawing/2014/main" id="{A71E7561-E06C-435B-BCBD-3C1483EBC4D9}"/>
                </a:ext>
              </a:extLst>
            </p:cNvPr>
            <p:cNvSpPr/>
            <p:nvPr/>
          </p:nvSpPr>
          <p:spPr>
            <a:xfrm rot="5400000">
              <a:off x="7894041" y="2157089"/>
              <a:ext cx="545074" cy="35521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7" name="Block Arc 2">
              <a:extLst>
                <a:ext uri="{FF2B5EF4-FFF2-40B4-BE49-F238E27FC236}">
                  <a16:creationId xmlns:a16="http://schemas.microsoft.com/office/drawing/2014/main" id="{3E5AC5BB-8E05-4031-9022-173419FE487F}"/>
                </a:ext>
              </a:extLst>
            </p:cNvPr>
            <p:cNvSpPr/>
            <p:nvPr/>
          </p:nvSpPr>
          <p:spPr>
            <a:xfrm rot="16200000">
              <a:off x="4139139" y="2146933"/>
              <a:ext cx="1093832" cy="1262365"/>
            </a:xfrm>
            <a:custGeom>
              <a:avLst/>
              <a:gdLst>
                <a:gd name="connsiteX0" fmla="*/ 990372 w 1011518"/>
                <a:gd name="connsiteY0" fmla="*/ 485411 h 1167369"/>
                <a:gd name="connsiteX1" fmla="*/ 1011518 w 1011518"/>
                <a:gd name="connsiteY1" fmla="*/ 1167369 h 1167369"/>
                <a:gd name="connsiteX2" fmla="*/ 834370 w 1011518"/>
                <a:gd name="connsiteY2" fmla="*/ 1167369 h 1167369"/>
                <a:gd name="connsiteX3" fmla="*/ 834370 w 1011518"/>
                <a:gd name="connsiteY3" fmla="*/ 491393 h 1167369"/>
                <a:gd name="connsiteX4" fmla="*/ 831381 w 1011518"/>
                <a:gd name="connsiteY4" fmla="*/ 491507 h 1167369"/>
                <a:gd name="connsiteX5" fmla="*/ 497779 w 1011518"/>
                <a:gd name="connsiteY5" fmla="*/ 176552 h 1167369"/>
                <a:gd name="connsiteX6" fmla="*/ 177148 w 1011518"/>
                <a:gd name="connsiteY6" fmla="*/ 497438 h 1167369"/>
                <a:gd name="connsiteX7" fmla="*/ 177148 w 1011518"/>
                <a:gd name="connsiteY7" fmla="*/ 1167369 h 1167369"/>
                <a:gd name="connsiteX8" fmla="*/ 0 w 1011518"/>
                <a:gd name="connsiteY8" fmla="*/ 1167369 h 1167369"/>
                <a:gd name="connsiteX9" fmla="*/ 0 w 1011518"/>
                <a:gd name="connsiteY9" fmla="*/ 504057 h 1167369"/>
                <a:gd name="connsiteX10" fmla="*/ 0 w 1011518"/>
                <a:gd name="connsiteY10" fmla="*/ 485411 h 1167369"/>
                <a:gd name="connsiteX11" fmla="*/ 1856 w 1011518"/>
                <a:gd name="connsiteY11" fmla="*/ 485411 h 1167369"/>
                <a:gd name="connsiteX12" fmla="*/ 494398 w 1011518"/>
                <a:gd name="connsiteY12" fmla="*/ 94 h 1167369"/>
                <a:gd name="connsiteX13" fmla="*/ 1007742 w 1011518"/>
                <a:gd name="connsiteY13" fmla="*/ 484745 h 1167369"/>
                <a:gd name="connsiteX14" fmla="*/ 990372 w 1011518"/>
                <a:gd name="connsiteY14" fmla="*/ 485411 h 1167369"/>
                <a:gd name="connsiteX0" fmla="*/ 1007742 w 1011518"/>
                <a:gd name="connsiteY0" fmla="*/ 484745 h 1167369"/>
                <a:gd name="connsiteX1" fmla="*/ 1011518 w 1011518"/>
                <a:gd name="connsiteY1" fmla="*/ 1167369 h 1167369"/>
                <a:gd name="connsiteX2" fmla="*/ 834370 w 1011518"/>
                <a:gd name="connsiteY2" fmla="*/ 1167369 h 1167369"/>
                <a:gd name="connsiteX3" fmla="*/ 834370 w 1011518"/>
                <a:gd name="connsiteY3" fmla="*/ 491393 h 1167369"/>
                <a:gd name="connsiteX4" fmla="*/ 831381 w 1011518"/>
                <a:gd name="connsiteY4" fmla="*/ 491507 h 1167369"/>
                <a:gd name="connsiteX5" fmla="*/ 497779 w 1011518"/>
                <a:gd name="connsiteY5" fmla="*/ 176552 h 1167369"/>
                <a:gd name="connsiteX6" fmla="*/ 177148 w 1011518"/>
                <a:gd name="connsiteY6" fmla="*/ 497438 h 1167369"/>
                <a:gd name="connsiteX7" fmla="*/ 177148 w 1011518"/>
                <a:gd name="connsiteY7" fmla="*/ 1167369 h 1167369"/>
                <a:gd name="connsiteX8" fmla="*/ 0 w 1011518"/>
                <a:gd name="connsiteY8" fmla="*/ 1167369 h 1167369"/>
                <a:gd name="connsiteX9" fmla="*/ 0 w 1011518"/>
                <a:gd name="connsiteY9" fmla="*/ 504057 h 1167369"/>
                <a:gd name="connsiteX10" fmla="*/ 0 w 1011518"/>
                <a:gd name="connsiteY10" fmla="*/ 485411 h 1167369"/>
                <a:gd name="connsiteX11" fmla="*/ 1856 w 1011518"/>
                <a:gd name="connsiteY11" fmla="*/ 485411 h 1167369"/>
                <a:gd name="connsiteX12" fmla="*/ 494398 w 1011518"/>
                <a:gd name="connsiteY12" fmla="*/ 94 h 1167369"/>
                <a:gd name="connsiteX13" fmla="*/ 1007742 w 1011518"/>
                <a:gd name="connsiteY13" fmla="*/ 484745 h 1167369"/>
                <a:gd name="connsiteX0" fmla="*/ 1007742 w 1011518"/>
                <a:gd name="connsiteY0" fmla="*/ 484745 h 1167369"/>
                <a:gd name="connsiteX1" fmla="*/ 1011518 w 1011518"/>
                <a:gd name="connsiteY1" fmla="*/ 1167369 h 1167369"/>
                <a:gd name="connsiteX2" fmla="*/ 834370 w 1011518"/>
                <a:gd name="connsiteY2" fmla="*/ 1167369 h 1167369"/>
                <a:gd name="connsiteX3" fmla="*/ 834370 w 1011518"/>
                <a:gd name="connsiteY3" fmla="*/ 491393 h 1167369"/>
                <a:gd name="connsiteX4" fmla="*/ 831381 w 1011518"/>
                <a:gd name="connsiteY4" fmla="*/ 491507 h 1167369"/>
                <a:gd name="connsiteX5" fmla="*/ 497779 w 1011518"/>
                <a:gd name="connsiteY5" fmla="*/ 176552 h 1167369"/>
                <a:gd name="connsiteX6" fmla="*/ 177148 w 1011518"/>
                <a:gd name="connsiteY6" fmla="*/ 497438 h 1167369"/>
                <a:gd name="connsiteX7" fmla="*/ 177148 w 1011518"/>
                <a:gd name="connsiteY7" fmla="*/ 1167369 h 1167369"/>
                <a:gd name="connsiteX8" fmla="*/ 0 w 1011518"/>
                <a:gd name="connsiteY8" fmla="*/ 1167369 h 1167369"/>
                <a:gd name="connsiteX9" fmla="*/ 0 w 1011518"/>
                <a:gd name="connsiteY9" fmla="*/ 485411 h 1167369"/>
                <a:gd name="connsiteX10" fmla="*/ 1856 w 1011518"/>
                <a:gd name="connsiteY10" fmla="*/ 485411 h 1167369"/>
                <a:gd name="connsiteX11" fmla="*/ 494398 w 1011518"/>
                <a:gd name="connsiteY11" fmla="*/ 94 h 1167369"/>
                <a:gd name="connsiteX12" fmla="*/ 1007742 w 1011518"/>
                <a:gd name="connsiteY12" fmla="*/ 484745 h 1167369"/>
                <a:gd name="connsiteX0" fmla="*/ 1007742 w 1011518"/>
                <a:gd name="connsiteY0" fmla="*/ 484745 h 1167369"/>
                <a:gd name="connsiteX1" fmla="*/ 1011518 w 1011518"/>
                <a:gd name="connsiteY1" fmla="*/ 1167369 h 1167369"/>
                <a:gd name="connsiteX2" fmla="*/ 834370 w 1011518"/>
                <a:gd name="connsiteY2" fmla="*/ 1167369 h 1167369"/>
                <a:gd name="connsiteX3" fmla="*/ 831381 w 1011518"/>
                <a:gd name="connsiteY3" fmla="*/ 491507 h 1167369"/>
                <a:gd name="connsiteX4" fmla="*/ 497779 w 1011518"/>
                <a:gd name="connsiteY4" fmla="*/ 176552 h 1167369"/>
                <a:gd name="connsiteX5" fmla="*/ 177148 w 1011518"/>
                <a:gd name="connsiteY5" fmla="*/ 497438 h 1167369"/>
                <a:gd name="connsiteX6" fmla="*/ 177148 w 1011518"/>
                <a:gd name="connsiteY6" fmla="*/ 1167369 h 1167369"/>
                <a:gd name="connsiteX7" fmla="*/ 0 w 1011518"/>
                <a:gd name="connsiteY7" fmla="*/ 1167369 h 1167369"/>
                <a:gd name="connsiteX8" fmla="*/ 0 w 1011518"/>
                <a:gd name="connsiteY8" fmla="*/ 485411 h 1167369"/>
                <a:gd name="connsiteX9" fmla="*/ 1856 w 1011518"/>
                <a:gd name="connsiteY9" fmla="*/ 485411 h 1167369"/>
                <a:gd name="connsiteX10" fmla="*/ 494398 w 1011518"/>
                <a:gd name="connsiteY10" fmla="*/ 94 h 1167369"/>
                <a:gd name="connsiteX11" fmla="*/ 1007742 w 1011518"/>
                <a:gd name="connsiteY11" fmla="*/ 484745 h 1167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11518" h="1167369">
                  <a:moveTo>
                    <a:pt x="1007742" y="484745"/>
                  </a:moveTo>
                  <a:cubicBezTo>
                    <a:pt x="1009001" y="712286"/>
                    <a:pt x="1010259" y="939828"/>
                    <a:pt x="1011518" y="1167369"/>
                  </a:cubicBezTo>
                  <a:lnTo>
                    <a:pt x="834370" y="1167369"/>
                  </a:lnTo>
                  <a:cubicBezTo>
                    <a:pt x="833374" y="942082"/>
                    <a:pt x="832377" y="716794"/>
                    <a:pt x="831381" y="491507"/>
                  </a:cubicBezTo>
                  <a:cubicBezTo>
                    <a:pt x="824543" y="313175"/>
                    <a:pt x="676210" y="173132"/>
                    <a:pt x="497779" y="176552"/>
                  </a:cubicBezTo>
                  <a:cubicBezTo>
                    <a:pt x="321564" y="179929"/>
                    <a:pt x="180042" y="322001"/>
                    <a:pt x="177148" y="497438"/>
                  </a:cubicBezTo>
                  <a:lnTo>
                    <a:pt x="177148" y="1167369"/>
                  </a:lnTo>
                  <a:lnTo>
                    <a:pt x="0" y="1167369"/>
                  </a:lnTo>
                  <a:lnTo>
                    <a:pt x="0" y="485411"/>
                  </a:lnTo>
                  <a:lnTo>
                    <a:pt x="1856" y="485411"/>
                  </a:lnTo>
                  <a:cubicBezTo>
                    <a:pt x="10052" y="219336"/>
                    <a:pt x="226090" y="5235"/>
                    <a:pt x="494398" y="94"/>
                  </a:cubicBezTo>
                  <a:cubicBezTo>
                    <a:pt x="768966" y="-5168"/>
                    <a:pt x="997220" y="210329"/>
                    <a:pt x="1007742" y="4847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8" name="그룹 13">
            <a:extLst>
              <a:ext uri="{FF2B5EF4-FFF2-40B4-BE49-F238E27FC236}">
                <a16:creationId xmlns:a16="http://schemas.microsoft.com/office/drawing/2014/main" id="{E47BAFBA-3DBE-4B99-86A6-3472BE1F34C4}"/>
              </a:ext>
            </a:extLst>
          </p:cNvPr>
          <p:cNvGrpSpPr/>
          <p:nvPr/>
        </p:nvGrpSpPr>
        <p:grpSpPr>
          <a:xfrm>
            <a:off x="5630822" y="2962342"/>
            <a:ext cx="2075574" cy="1257774"/>
            <a:chOff x="5747557" y="2962342"/>
            <a:chExt cx="2075574" cy="1257774"/>
          </a:xfrm>
        </p:grpSpPr>
        <p:sp>
          <p:nvSpPr>
            <p:cNvPr id="9" name="Rectangle 44">
              <a:extLst>
                <a:ext uri="{FF2B5EF4-FFF2-40B4-BE49-F238E27FC236}">
                  <a16:creationId xmlns:a16="http://schemas.microsoft.com/office/drawing/2014/main" id="{7A17254F-EB34-4F18-A76C-0C90BD2421C2}"/>
                </a:ext>
              </a:extLst>
            </p:cNvPr>
            <p:cNvSpPr/>
            <p:nvPr/>
          </p:nvSpPr>
          <p:spPr>
            <a:xfrm>
              <a:off x="5778874" y="4028197"/>
              <a:ext cx="784800" cy="1919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0" name="Isosceles Triangle 9">
              <a:extLst>
                <a:ext uri="{FF2B5EF4-FFF2-40B4-BE49-F238E27FC236}">
                  <a16:creationId xmlns:a16="http://schemas.microsoft.com/office/drawing/2014/main" id="{A5137438-8C57-4BC0-9012-98F507D37CFC}"/>
                </a:ext>
              </a:extLst>
            </p:cNvPr>
            <p:cNvSpPr/>
            <p:nvPr/>
          </p:nvSpPr>
          <p:spPr>
            <a:xfrm rot="16200000">
              <a:off x="5652627" y="3057272"/>
              <a:ext cx="545074" cy="355213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1" name="Rectangle 44">
              <a:extLst>
                <a:ext uri="{FF2B5EF4-FFF2-40B4-BE49-F238E27FC236}">
                  <a16:creationId xmlns:a16="http://schemas.microsoft.com/office/drawing/2014/main" id="{0CEB6887-322A-4550-B2C6-3A54DB9564B0}"/>
                </a:ext>
              </a:extLst>
            </p:cNvPr>
            <p:cNvSpPr/>
            <p:nvPr/>
          </p:nvSpPr>
          <p:spPr>
            <a:xfrm>
              <a:off x="6095999" y="3126283"/>
              <a:ext cx="467675" cy="1919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2" name="Block Arc 2">
              <a:extLst>
                <a:ext uri="{FF2B5EF4-FFF2-40B4-BE49-F238E27FC236}">
                  <a16:creationId xmlns:a16="http://schemas.microsoft.com/office/drawing/2014/main" id="{C5ACF47A-A263-46AB-900D-163EBBC517AB}"/>
                </a:ext>
              </a:extLst>
            </p:cNvPr>
            <p:cNvSpPr/>
            <p:nvPr/>
          </p:nvSpPr>
          <p:spPr>
            <a:xfrm rot="5400000">
              <a:off x="6645033" y="3041261"/>
              <a:ext cx="1093832" cy="1262365"/>
            </a:xfrm>
            <a:custGeom>
              <a:avLst/>
              <a:gdLst>
                <a:gd name="connsiteX0" fmla="*/ 990372 w 1011518"/>
                <a:gd name="connsiteY0" fmla="*/ 485411 h 1167369"/>
                <a:gd name="connsiteX1" fmla="*/ 1011518 w 1011518"/>
                <a:gd name="connsiteY1" fmla="*/ 1167369 h 1167369"/>
                <a:gd name="connsiteX2" fmla="*/ 834370 w 1011518"/>
                <a:gd name="connsiteY2" fmla="*/ 1167369 h 1167369"/>
                <a:gd name="connsiteX3" fmla="*/ 834370 w 1011518"/>
                <a:gd name="connsiteY3" fmla="*/ 491393 h 1167369"/>
                <a:gd name="connsiteX4" fmla="*/ 831381 w 1011518"/>
                <a:gd name="connsiteY4" fmla="*/ 491507 h 1167369"/>
                <a:gd name="connsiteX5" fmla="*/ 497779 w 1011518"/>
                <a:gd name="connsiteY5" fmla="*/ 176552 h 1167369"/>
                <a:gd name="connsiteX6" fmla="*/ 177148 w 1011518"/>
                <a:gd name="connsiteY6" fmla="*/ 497438 h 1167369"/>
                <a:gd name="connsiteX7" fmla="*/ 177148 w 1011518"/>
                <a:gd name="connsiteY7" fmla="*/ 1167369 h 1167369"/>
                <a:gd name="connsiteX8" fmla="*/ 0 w 1011518"/>
                <a:gd name="connsiteY8" fmla="*/ 1167369 h 1167369"/>
                <a:gd name="connsiteX9" fmla="*/ 0 w 1011518"/>
                <a:gd name="connsiteY9" fmla="*/ 504057 h 1167369"/>
                <a:gd name="connsiteX10" fmla="*/ 0 w 1011518"/>
                <a:gd name="connsiteY10" fmla="*/ 485411 h 1167369"/>
                <a:gd name="connsiteX11" fmla="*/ 1856 w 1011518"/>
                <a:gd name="connsiteY11" fmla="*/ 485411 h 1167369"/>
                <a:gd name="connsiteX12" fmla="*/ 494398 w 1011518"/>
                <a:gd name="connsiteY12" fmla="*/ 94 h 1167369"/>
                <a:gd name="connsiteX13" fmla="*/ 1007742 w 1011518"/>
                <a:gd name="connsiteY13" fmla="*/ 484745 h 1167369"/>
                <a:gd name="connsiteX14" fmla="*/ 990372 w 1011518"/>
                <a:gd name="connsiteY14" fmla="*/ 485411 h 1167369"/>
                <a:gd name="connsiteX0" fmla="*/ 1007742 w 1011518"/>
                <a:gd name="connsiteY0" fmla="*/ 484745 h 1167369"/>
                <a:gd name="connsiteX1" fmla="*/ 1011518 w 1011518"/>
                <a:gd name="connsiteY1" fmla="*/ 1167369 h 1167369"/>
                <a:gd name="connsiteX2" fmla="*/ 834370 w 1011518"/>
                <a:gd name="connsiteY2" fmla="*/ 1167369 h 1167369"/>
                <a:gd name="connsiteX3" fmla="*/ 834370 w 1011518"/>
                <a:gd name="connsiteY3" fmla="*/ 491393 h 1167369"/>
                <a:gd name="connsiteX4" fmla="*/ 831381 w 1011518"/>
                <a:gd name="connsiteY4" fmla="*/ 491507 h 1167369"/>
                <a:gd name="connsiteX5" fmla="*/ 497779 w 1011518"/>
                <a:gd name="connsiteY5" fmla="*/ 176552 h 1167369"/>
                <a:gd name="connsiteX6" fmla="*/ 177148 w 1011518"/>
                <a:gd name="connsiteY6" fmla="*/ 497438 h 1167369"/>
                <a:gd name="connsiteX7" fmla="*/ 177148 w 1011518"/>
                <a:gd name="connsiteY7" fmla="*/ 1167369 h 1167369"/>
                <a:gd name="connsiteX8" fmla="*/ 0 w 1011518"/>
                <a:gd name="connsiteY8" fmla="*/ 1167369 h 1167369"/>
                <a:gd name="connsiteX9" fmla="*/ 0 w 1011518"/>
                <a:gd name="connsiteY9" fmla="*/ 504057 h 1167369"/>
                <a:gd name="connsiteX10" fmla="*/ 0 w 1011518"/>
                <a:gd name="connsiteY10" fmla="*/ 485411 h 1167369"/>
                <a:gd name="connsiteX11" fmla="*/ 1856 w 1011518"/>
                <a:gd name="connsiteY11" fmla="*/ 485411 h 1167369"/>
                <a:gd name="connsiteX12" fmla="*/ 494398 w 1011518"/>
                <a:gd name="connsiteY12" fmla="*/ 94 h 1167369"/>
                <a:gd name="connsiteX13" fmla="*/ 1007742 w 1011518"/>
                <a:gd name="connsiteY13" fmla="*/ 484745 h 1167369"/>
                <a:gd name="connsiteX0" fmla="*/ 1007742 w 1011518"/>
                <a:gd name="connsiteY0" fmla="*/ 484745 h 1167369"/>
                <a:gd name="connsiteX1" fmla="*/ 1011518 w 1011518"/>
                <a:gd name="connsiteY1" fmla="*/ 1167369 h 1167369"/>
                <a:gd name="connsiteX2" fmla="*/ 834370 w 1011518"/>
                <a:gd name="connsiteY2" fmla="*/ 1167369 h 1167369"/>
                <a:gd name="connsiteX3" fmla="*/ 834370 w 1011518"/>
                <a:gd name="connsiteY3" fmla="*/ 491393 h 1167369"/>
                <a:gd name="connsiteX4" fmla="*/ 831381 w 1011518"/>
                <a:gd name="connsiteY4" fmla="*/ 491507 h 1167369"/>
                <a:gd name="connsiteX5" fmla="*/ 497779 w 1011518"/>
                <a:gd name="connsiteY5" fmla="*/ 176552 h 1167369"/>
                <a:gd name="connsiteX6" fmla="*/ 177148 w 1011518"/>
                <a:gd name="connsiteY6" fmla="*/ 497438 h 1167369"/>
                <a:gd name="connsiteX7" fmla="*/ 177148 w 1011518"/>
                <a:gd name="connsiteY7" fmla="*/ 1167369 h 1167369"/>
                <a:gd name="connsiteX8" fmla="*/ 0 w 1011518"/>
                <a:gd name="connsiteY8" fmla="*/ 1167369 h 1167369"/>
                <a:gd name="connsiteX9" fmla="*/ 0 w 1011518"/>
                <a:gd name="connsiteY9" fmla="*/ 485411 h 1167369"/>
                <a:gd name="connsiteX10" fmla="*/ 1856 w 1011518"/>
                <a:gd name="connsiteY10" fmla="*/ 485411 h 1167369"/>
                <a:gd name="connsiteX11" fmla="*/ 494398 w 1011518"/>
                <a:gd name="connsiteY11" fmla="*/ 94 h 1167369"/>
                <a:gd name="connsiteX12" fmla="*/ 1007742 w 1011518"/>
                <a:gd name="connsiteY12" fmla="*/ 484745 h 1167369"/>
                <a:gd name="connsiteX0" fmla="*/ 1007742 w 1011518"/>
                <a:gd name="connsiteY0" fmla="*/ 484745 h 1167369"/>
                <a:gd name="connsiteX1" fmla="*/ 1011518 w 1011518"/>
                <a:gd name="connsiteY1" fmla="*/ 1167369 h 1167369"/>
                <a:gd name="connsiteX2" fmla="*/ 834370 w 1011518"/>
                <a:gd name="connsiteY2" fmla="*/ 1167369 h 1167369"/>
                <a:gd name="connsiteX3" fmla="*/ 831381 w 1011518"/>
                <a:gd name="connsiteY3" fmla="*/ 491507 h 1167369"/>
                <a:gd name="connsiteX4" fmla="*/ 497779 w 1011518"/>
                <a:gd name="connsiteY4" fmla="*/ 176552 h 1167369"/>
                <a:gd name="connsiteX5" fmla="*/ 177148 w 1011518"/>
                <a:gd name="connsiteY5" fmla="*/ 497438 h 1167369"/>
                <a:gd name="connsiteX6" fmla="*/ 177148 w 1011518"/>
                <a:gd name="connsiteY6" fmla="*/ 1167369 h 1167369"/>
                <a:gd name="connsiteX7" fmla="*/ 0 w 1011518"/>
                <a:gd name="connsiteY7" fmla="*/ 1167369 h 1167369"/>
                <a:gd name="connsiteX8" fmla="*/ 0 w 1011518"/>
                <a:gd name="connsiteY8" fmla="*/ 485411 h 1167369"/>
                <a:gd name="connsiteX9" fmla="*/ 1856 w 1011518"/>
                <a:gd name="connsiteY9" fmla="*/ 485411 h 1167369"/>
                <a:gd name="connsiteX10" fmla="*/ 494398 w 1011518"/>
                <a:gd name="connsiteY10" fmla="*/ 94 h 1167369"/>
                <a:gd name="connsiteX11" fmla="*/ 1007742 w 1011518"/>
                <a:gd name="connsiteY11" fmla="*/ 484745 h 1167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11518" h="1167369">
                  <a:moveTo>
                    <a:pt x="1007742" y="484745"/>
                  </a:moveTo>
                  <a:cubicBezTo>
                    <a:pt x="1009001" y="712286"/>
                    <a:pt x="1010259" y="939828"/>
                    <a:pt x="1011518" y="1167369"/>
                  </a:cubicBezTo>
                  <a:lnTo>
                    <a:pt x="834370" y="1167369"/>
                  </a:lnTo>
                  <a:cubicBezTo>
                    <a:pt x="833374" y="942082"/>
                    <a:pt x="832377" y="716794"/>
                    <a:pt x="831381" y="491507"/>
                  </a:cubicBezTo>
                  <a:cubicBezTo>
                    <a:pt x="824543" y="313175"/>
                    <a:pt x="676210" y="173132"/>
                    <a:pt x="497779" y="176552"/>
                  </a:cubicBezTo>
                  <a:cubicBezTo>
                    <a:pt x="321564" y="179929"/>
                    <a:pt x="180042" y="322001"/>
                    <a:pt x="177148" y="497438"/>
                  </a:cubicBezTo>
                  <a:lnTo>
                    <a:pt x="177148" y="1167369"/>
                  </a:lnTo>
                  <a:lnTo>
                    <a:pt x="0" y="1167369"/>
                  </a:lnTo>
                  <a:lnTo>
                    <a:pt x="0" y="485411"/>
                  </a:lnTo>
                  <a:lnTo>
                    <a:pt x="1856" y="485411"/>
                  </a:lnTo>
                  <a:cubicBezTo>
                    <a:pt x="10052" y="219336"/>
                    <a:pt x="226090" y="5235"/>
                    <a:pt x="494398" y="94"/>
                  </a:cubicBezTo>
                  <a:cubicBezTo>
                    <a:pt x="768966" y="-5168"/>
                    <a:pt x="997220" y="210329"/>
                    <a:pt x="1007742" y="48474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grpSp>
        <p:nvGrpSpPr>
          <p:cNvPr id="33" name="그룹 14">
            <a:extLst>
              <a:ext uri="{FF2B5EF4-FFF2-40B4-BE49-F238E27FC236}">
                <a16:creationId xmlns:a16="http://schemas.microsoft.com/office/drawing/2014/main" id="{FA43C1F2-61DE-4B37-8580-05FC2955E40A}"/>
              </a:ext>
            </a:extLst>
          </p:cNvPr>
          <p:cNvGrpSpPr/>
          <p:nvPr/>
        </p:nvGrpSpPr>
        <p:grpSpPr>
          <a:xfrm>
            <a:off x="3938138" y="3855554"/>
            <a:ext cx="2079217" cy="1269226"/>
            <a:chOff x="4054872" y="3855554"/>
            <a:chExt cx="2079217" cy="1269226"/>
          </a:xfrm>
        </p:grpSpPr>
        <p:sp>
          <p:nvSpPr>
            <p:cNvPr id="34" name="Rectangle 44">
              <a:extLst>
                <a:ext uri="{FF2B5EF4-FFF2-40B4-BE49-F238E27FC236}">
                  <a16:creationId xmlns:a16="http://schemas.microsoft.com/office/drawing/2014/main" id="{3A885973-BDB8-4588-9809-F13D3C1A373D}"/>
                </a:ext>
              </a:extLst>
            </p:cNvPr>
            <p:cNvSpPr/>
            <p:nvPr/>
          </p:nvSpPr>
          <p:spPr>
            <a:xfrm>
              <a:off x="5317238" y="4932861"/>
              <a:ext cx="785533" cy="19191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35" name="Block Arc 2">
              <a:extLst>
                <a:ext uri="{FF2B5EF4-FFF2-40B4-BE49-F238E27FC236}">
                  <a16:creationId xmlns:a16="http://schemas.microsoft.com/office/drawing/2014/main" id="{990CF595-4FCB-44DD-AFC4-3F5A1B02C289}"/>
                </a:ext>
              </a:extLst>
            </p:cNvPr>
            <p:cNvSpPr/>
            <p:nvPr/>
          </p:nvSpPr>
          <p:spPr>
            <a:xfrm rot="16200000">
              <a:off x="4139139" y="3946681"/>
              <a:ext cx="1093832" cy="1262365"/>
            </a:xfrm>
            <a:custGeom>
              <a:avLst/>
              <a:gdLst>
                <a:gd name="connsiteX0" fmla="*/ 990372 w 1011518"/>
                <a:gd name="connsiteY0" fmla="*/ 485411 h 1167369"/>
                <a:gd name="connsiteX1" fmla="*/ 1011518 w 1011518"/>
                <a:gd name="connsiteY1" fmla="*/ 1167369 h 1167369"/>
                <a:gd name="connsiteX2" fmla="*/ 834370 w 1011518"/>
                <a:gd name="connsiteY2" fmla="*/ 1167369 h 1167369"/>
                <a:gd name="connsiteX3" fmla="*/ 834370 w 1011518"/>
                <a:gd name="connsiteY3" fmla="*/ 491393 h 1167369"/>
                <a:gd name="connsiteX4" fmla="*/ 831381 w 1011518"/>
                <a:gd name="connsiteY4" fmla="*/ 491507 h 1167369"/>
                <a:gd name="connsiteX5" fmla="*/ 497779 w 1011518"/>
                <a:gd name="connsiteY5" fmla="*/ 176552 h 1167369"/>
                <a:gd name="connsiteX6" fmla="*/ 177148 w 1011518"/>
                <a:gd name="connsiteY6" fmla="*/ 497438 h 1167369"/>
                <a:gd name="connsiteX7" fmla="*/ 177148 w 1011518"/>
                <a:gd name="connsiteY7" fmla="*/ 1167369 h 1167369"/>
                <a:gd name="connsiteX8" fmla="*/ 0 w 1011518"/>
                <a:gd name="connsiteY8" fmla="*/ 1167369 h 1167369"/>
                <a:gd name="connsiteX9" fmla="*/ 0 w 1011518"/>
                <a:gd name="connsiteY9" fmla="*/ 504057 h 1167369"/>
                <a:gd name="connsiteX10" fmla="*/ 0 w 1011518"/>
                <a:gd name="connsiteY10" fmla="*/ 485411 h 1167369"/>
                <a:gd name="connsiteX11" fmla="*/ 1856 w 1011518"/>
                <a:gd name="connsiteY11" fmla="*/ 485411 h 1167369"/>
                <a:gd name="connsiteX12" fmla="*/ 494398 w 1011518"/>
                <a:gd name="connsiteY12" fmla="*/ 94 h 1167369"/>
                <a:gd name="connsiteX13" fmla="*/ 1007742 w 1011518"/>
                <a:gd name="connsiteY13" fmla="*/ 484745 h 1167369"/>
                <a:gd name="connsiteX14" fmla="*/ 990372 w 1011518"/>
                <a:gd name="connsiteY14" fmla="*/ 485411 h 1167369"/>
                <a:gd name="connsiteX0" fmla="*/ 1007742 w 1011518"/>
                <a:gd name="connsiteY0" fmla="*/ 484745 h 1167369"/>
                <a:gd name="connsiteX1" fmla="*/ 1011518 w 1011518"/>
                <a:gd name="connsiteY1" fmla="*/ 1167369 h 1167369"/>
                <a:gd name="connsiteX2" fmla="*/ 834370 w 1011518"/>
                <a:gd name="connsiteY2" fmla="*/ 1167369 h 1167369"/>
                <a:gd name="connsiteX3" fmla="*/ 834370 w 1011518"/>
                <a:gd name="connsiteY3" fmla="*/ 491393 h 1167369"/>
                <a:gd name="connsiteX4" fmla="*/ 831381 w 1011518"/>
                <a:gd name="connsiteY4" fmla="*/ 491507 h 1167369"/>
                <a:gd name="connsiteX5" fmla="*/ 497779 w 1011518"/>
                <a:gd name="connsiteY5" fmla="*/ 176552 h 1167369"/>
                <a:gd name="connsiteX6" fmla="*/ 177148 w 1011518"/>
                <a:gd name="connsiteY6" fmla="*/ 497438 h 1167369"/>
                <a:gd name="connsiteX7" fmla="*/ 177148 w 1011518"/>
                <a:gd name="connsiteY7" fmla="*/ 1167369 h 1167369"/>
                <a:gd name="connsiteX8" fmla="*/ 0 w 1011518"/>
                <a:gd name="connsiteY8" fmla="*/ 1167369 h 1167369"/>
                <a:gd name="connsiteX9" fmla="*/ 0 w 1011518"/>
                <a:gd name="connsiteY9" fmla="*/ 504057 h 1167369"/>
                <a:gd name="connsiteX10" fmla="*/ 0 w 1011518"/>
                <a:gd name="connsiteY10" fmla="*/ 485411 h 1167369"/>
                <a:gd name="connsiteX11" fmla="*/ 1856 w 1011518"/>
                <a:gd name="connsiteY11" fmla="*/ 485411 h 1167369"/>
                <a:gd name="connsiteX12" fmla="*/ 494398 w 1011518"/>
                <a:gd name="connsiteY12" fmla="*/ 94 h 1167369"/>
                <a:gd name="connsiteX13" fmla="*/ 1007742 w 1011518"/>
                <a:gd name="connsiteY13" fmla="*/ 484745 h 1167369"/>
                <a:gd name="connsiteX0" fmla="*/ 1007742 w 1011518"/>
                <a:gd name="connsiteY0" fmla="*/ 484745 h 1167369"/>
                <a:gd name="connsiteX1" fmla="*/ 1011518 w 1011518"/>
                <a:gd name="connsiteY1" fmla="*/ 1167369 h 1167369"/>
                <a:gd name="connsiteX2" fmla="*/ 834370 w 1011518"/>
                <a:gd name="connsiteY2" fmla="*/ 1167369 h 1167369"/>
                <a:gd name="connsiteX3" fmla="*/ 834370 w 1011518"/>
                <a:gd name="connsiteY3" fmla="*/ 491393 h 1167369"/>
                <a:gd name="connsiteX4" fmla="*/ 831381 w 1011518"/>
                <a:gd name="connsiteY4" fmla="*/ 491507 h 1167369"/>
                <a:gd name="connsiteX5" fmla="*/ 497779 w 1011518"/>
                <a:gd name="connsiteY5" fmla="*/ 176552 h 1167369"/>
                <a:gd name="connsiteX6" fmla="*/ 177148 w 1011518"/>
                <a:gd name="connsiteY6" fmla="*/ 497438 h 1167369"/>
                <a:gd name="connsiteX7" fmla="*/ 177148 w 1011518"/>
                <a:gd name="connsiteY7" fmla="*/ 1167369 h 1167369"/>
                <a:gd name="connsiteX8" fmla="*/ 0 w 1011518"/>
                <a:gd name="connsiteY8" fmla="*/ 1167369 h 1167369"/>
                <a:gd name="connsiteX9" fmla="*/ 0 w 1011518"/>
                <a:gd name="connsiteY9" fmla="*/ 485411 h 1167369"/>
                <a:gd name="connsiteX10" fmla="*/ 1856 w 1011518"/>
                <a:gd name="connsiteY10" fmla="*/ 485411 h 1167369"/>
                <a:gd name="connsiteX11" fmla="*/ 494398 w 1011518"/>
                <a:gd name="connsiteY11" fmla="*/ 94 h 1167369"/>
                <a:gd name="connsiteX12" fmla="*/ 1007742 w 1011518"/>
                <a:gd name="connsiteY12" fmla="*/ 484745 h 1167369"/>
                <a:gd name="connsiteX0" fmla="*/ 1007742 w 1011518"/>
                <a:gd name="connsiteY0" fmla="*/ 484745 h 1167369"/>
                <a:gd name="connsiteX1" fmla="*/ 1011518 w 1011518"/>
                <a:gd name="connsiteY1" fmla="*/ 1167369 h 1167369"/>
                <a:gd name="connsiteX2" fmla="*/ 834370 w 1011518"/>
                <a:gd name="connsiteY2" fmla="*/ 1167369 h 1167369"/>
                <a:gd name="connsiteX3" fmla="*/ 831381 w 1011518"/>
                <a:gd name="connsiteY3" fmla="*/ 491507 h 1167369"/>
                <a:gd name="connsiteX4" fmla="*/ 497779 w 1011518"/>
                <a:gd name="connsiteY4" fmla="*/ 176552 h 1167369"/>
                <a:gd name="connsiteX5" fmla="*/ 177148 w 1011518"/>
                <a:gd name="connsiteY5" fmla="*/ 497438 h 1167369"/>
                <a:gd name="connsiteX6" fmla="*/ 177148 w 1011518"/>
                <a:gd name="connsiteY6" fmla="*/ 1167369 h 1167369"/>
                <a:gd name="connsiteX7" fmla="*/ 0 w 1011518"/>
                <a:gd name="connsiteY7" fmla="*/ 1167369 h 1167369"/>
                <a:gd name="connsiteX8" fmla="*/ 0 w 1011518"/>
                <a:gd name="connsiteY8" fmla="*/ 485411 h 1167369"/>
                <a:gd name="connsiteX9" fmla="*/ 1856 w 1011518"/>
                <a:gd name="connsiteY9" fmla="*/ 485411 h 1167369"/>
                <a:gd name="connsiteX10" fmla="*/ 494398 w 1011518"/>
                <a:gd name="connsiteY10" fmla="*/ 94 h 1167369"/>
                <a:gd name="connsiteX11" fmla="*/ 1007742 w 1011518"/>
                <a:gd name="connsiteY11" fmla="*/ 484745 h 1167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11518" h="1167369">
                  <a:moveTo>
                    <a:pt x="1007742" y="484745"/>
                  </a:moveTo>
                  <a:cubicBezTo>
                    <a:pt x="1009001" y="712286"/>
                    <a:pt x="1010259" y="939828"/>
                    <a:pt x="1011518" y="1167369"/>
                  </a:cubicBezTo>
                  <a:lnTo>
                    <a:pt x="834370" y="1167369"/>
                  </a:lnTo>
                  <a:cubicBezTo>
                    <a:pt x="833374" y="942082"/>
                    <a:pt x="832377" y="716794"/>
                    <a:pt x="831381" y="491507"/>
                  </a:cubicBezTo>
                  <a:cubicBezTo>
                    <a:pt x="824543" y="313175"/>
                    <a:pt x="676210" y="173132"/>
                    <a:pt x="497779" y="176552"/>
                  </a:cubicBezTo>
                  <a:cubicBezTo>
                    <a:pt x="321564" y="179929"/>
                    <a:pt x="180042" y="322001"/>
                    <a:pt x="177148" y="497438"/>
                  </a:cubicBezTo>
                  <a:lnTo>
                    <a:pt x="177148" y="1167369"/>
                  </a:lnTo>
                  <a:lnTo>
                    <a:pt x="0" y="1167369"/>
                  </a:lnTo>
                  <a:lnTo>
                    <a:pt x="0" y="485411"/>
                  </a:lnTo>
                  <a:lnTo>
                    <a:pt x="1856" y="485411"/>
                  </a:lnTo>
                  <a:cubicBezTo>
                    <a:pt x="10052" y="219336"/>
                    <a:pt x="226090" y="5235"/>
                    <a:pt x="494398" y="94"/>
                  </a:cubicBezTo>
                  <a:cubicBezTo>
                    <a:pt x="768966" y="-5168"/>
                    <a:pt x="997220" y="210329"/>
                    <a:pt x="1007742" y="4847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/>
                </a:solidFill>
              </a:endParaRPr>
            </a:p>
          </p:txBody>
        </p:sp>
        <p:sp>
          <p:nvSpPr>
            <p:cNvPr id="36" name="Isosceles Triangle 35">
              <a:extLst>
                <a:ext uri="{FF2B5EF4-FFF2-40B4-BE49-F238E27FC236}">
                  <a16:creationId xmlns:a16="http://schemas.microsoft.com/office/drawing/2014/main" id="{FDFAB7C7-CADB-49F9-A2A6-DAE0488294C8}"/>
                </a:ext>
              </a:extLst>
            </p:cNvPr>
            <p:cNvSpPr/>
            <p:nvPr/>
          </p:nvSpPr>
          <p:spPr>
            <a:xfrm rot="5400000">
              <a:off x="5683946" y="3950484"/>
              <a:ext cx="545074" cy="355213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7" name="Rectangle 44">
              <a:extLst>
                <a:ext uri="{FF2B5EF4-FFF2-40B4-BE49-F238E27FC236}">
                  <a16:creationId xmlns:a16="http://schemas.microsoft.com/office/drawing/2014/main" id="{4A570789-9728-4931-9A20-F0B4CAE6639A}"/>
                </a:ext>
              </a:extLst>
            </p:cNvPr>
            <p:cNvSpPr/>
            <p:nvPr/>
          </p:nvSpPr>
          <p:spPr>
            <a:xfrm>
              <a:off x="5317239" y="4030947"/>
              <a:ext cx="559042" cy="19191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38" name="그룹 15">
            <a:extLst>
              <a:ext uri="{FF2B5EF4-FFF2-40B4-BE49-F238E27FC236}">
                <a16:creationId xmlns:a16="http://schemas.microsoft.com/office/drawing/2014/main" id="{D90995E2-448B-44D5-B9F3-5467E72DE931}"/>
              </a:ext>
            </a:extLst>
          </p:cNvPr>
          <p:cNvGrpSpPr/>
          <p:nvPr/>
        </p:nvGrpSpPr>
        <p:grpSpPr>
          <a:xfrm>
            <a:off x="-1" y="4753301"/>
            <a:ext cx="7706397" cy="1270361"/>
            <a:chOff x="116734" y="4753300"/>
            <a:chExt cx="7706397" cy="1270361"/>
          </a:xfrm>
        </p:grpSpPr>
        <p:sp>
          <p:nvSpPr>
            <p:cNvPr id="39" name="Block Arc 2">
              <a:extLst>
                <a:ext uri="{FF2B5EF4-FFF2-40B4-BE49-F238E27FC236}">
                  <a16:creationId xmlns:a16="http://schemas.microsoft.com/office/drawing/2014/main" id="{D49BAFD3-0890-486F-A622-356FFEF58813}"/>
                </a:ext>
              </a:extLst>
            </p:cNvPr>
            <p:cNvSpPr/>
            <p:nvPr/>
          </p:nvSpPr>
          <p:spPr>
            <a:xfrm rot="5400000">
              <a:off x="6645033" y="4845562"/>
              <a:ext cx="1093832" cy="1262365"/>
            </a:xfrm>
            <a:custGeom>
              <a:avLst/>
              <a:gdLst/>
              <a:ahLst/>
              <a:cxnLst/>
              <a:rect l="l" t="t" r="r" b="b"/>
              <a:pathLst>
                <a:path w="1011518" h="1167369">
                  <a:moveTo>
                    <a:pt x="1011518" y="485411"/>
                  </a:moveTo>
                  <a:lnTo>
                    <a:pt x="1011518" y="1167369"/>
                  </a:lnTo>
                  <a:lnTo>
                    <a:pt x="834370" y="1167369"/>
                  </a:lnTo>
                  <a:lnTo>
                    <a:pt x="834370" y="491393"/>
                  </a:lnTo>
                  <a:lnTo>
                    <a:pt x="831381" y="491507"/>
                  </a:lnTo>
                  <a:cubicBezTo>
                    <a:pt x="824543" y="313175"/>
                    <a:pt x="676210" y="173132"/>
                    <a:pt x="497779" y="176552"/>
                  </a:cubicBezTo>
                  <a:cubicBezTo>
                    <a:pt x="321564" y="179929"/>
                    <a:pt x="180042" y="322001"/>
                    <a:pt x="177148" y="497438"/>
                  </a:cubicBezTo>
                  <a:lnTo>
                    <a:pt x="177148" y="1167369"/>
                  </a:lnTo>
                  <a:lnTo>
                    <a:pt x="0" y="1167369"/>
                  </a:lnTo>
                  <a:lnTo>
                    <a:pt x="0" y="504057"/>
                  </a:lnTo>
                  <a:lnTo>
                    <a:pt x="0" y="485411"/>
                  </a:lnTo>
                  <a:lnTo>
                    <a:pt x="1856" y="485411"/>
                  </a:lnTo>
                  <a:cubicBezTo>
                    <a:pt x="10052" y="219336"/>
                    <a:pt x="226090" y="5235"/>
                    <a:pt x="494398" y="94"/>
                  </a:cubicBezTo>
                  <a:cubicBezTo>
                    <a:pt x="768966" y="-5168"/>
                    <a:pt x="997220" y="210329"/>
                    <a:pt x="1007742" y="484745"/>
                  </a:cubicBezTo>
                  <a:lnTo>
                    <a:pt x="990372" y="48541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/>
                </a:solidFill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8154946F-83D1-43BF-BABC-5A18EF059AED}"/>
                </a:ext>
              </a:extLst>
            </p:cNvPr>
            <p:cNvSpPr/>
            <p:nvPr/>
          </p:nvSpPr>
          <p:spPr>
            <a:xfrm>
              <a:off x="116734" y="5828472"/>
              <a:ext cx="6446939" cy="19191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41" name="Isosceles Triangle 40">
              <a:extLst>
                <a:ext uri="{FF2B5EF4-FFF2-40B4-BE49-F238E27FC236}">
                  <a16:creationId xmlns:a16="http://schemas.microsoft.com/office/drawing/2014/main" id="{3900CD69-9069-4E67-976F-D904E6EDA4C4}"/>
                </a:ext>
              </a:extLst>
            </p:cNvPr>
            <p:cNvSpPr/>
            <p:nvPr/>
          </p:nvSpPr>
          <p:spPr>
            <a:xfrm rot="16200000">
              <a:off x="5652627" y="4848230"/>
              <a:ext cx="545074" cy="355213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42" name="Rectangle 44">
              <a:extLst>
                <a:ext uri="{FF2B5EF4-FFF2-40B4-BE49-F238E27FC236}">
                  <a16:creationId xmlns:a16="http://schemas.microsoft.com/office/drawing/2014/main" id="{A58DA4B9-8927-4C01-BA54-24092B810C2A}"/>
                </a:ext>
              </a:extLst>
            </p:cNvPr>
            <p:cNvSpPr/>
            <p:nvPr/>
          </p:nvSpPr>
          <p:spPr>
            <a:xfrm>
              <a:off x="6102771" y="4936555"/>
              <a:ext cx="460903" cy="19191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43" name="Rectangle 130">
            <a:extLst>
              <a:ext uri="{FF2B5EF4-FFF2-40B4-BE49-F238E27FC236}">
                <a16:creationId xmlns:a16="http://schemas.microsoft.com/office/drawing/2014/main" id="{D529B428-2CAA-48E1-987A-8364E94FE881}"/>
              </a:ext>
            </a:extLst>
          </p:cNvPr>
          <p:cNvSpPr/>
          <p:nvPr/>
        </p:nvSpPr>
        <p:spPr>
          <a:xfrm>
            <a:off x="8402128" y="1820243"/>
            <a:ext cx="860837" cy="864745"/>
          </a:xfrm>
          <a:custGeom>
            <a:avLst/>
            <a:gdLst/>
            <a:ahLst/>
            <a:cxnLst/>
            <a:rect l="l" t="t" r="r" b="b"/>
            <a:pathLst>
              <a:path w="371900" h="373588">
                <a:moveTo>
                  <a:pt x="297080" y="129105"/>
                </a:moveTo>
                <a:lnTo>
                  <a:pt x="284273" y="219737"/>
                </a:lnTo>
                <a:lnTo>
                  <a:pt x="305496" y="219737"/>
                </a:lnTo>
                <a:lnTo>
                  <a:pt x="333001" y="129105"/>
                </a:lnTo>
                <a:close/>
                <a:moveTo>
                  <a:pt x="228265" y="129105"/>
                </a:moveTo>
                <a:lnTo>
                  <a:pt x="228265" y="219737"/>
                </a:lnTo>
                <a:lnTo>
                  <a:pt x="250807" y="219737"/>
                </a:lnTo>
                <a:lnTo>
                  <a:pt x="263614" y="129105"/>
                </a:lnTo>
                <a:close/>
                <a:moveTo>
                  <a:pt x="157021" y="129105"/>
                </a:moveTo>
                <a:lnTo>
                  <a:pt x="175826" y="219737"/>
                </a:lnTo>
                <a:lnTo>
                  <a:pt x="195129" y="219737"/>
                </a:lnTo>
                <a:lnTo>
                  <a:pt x="195129" y="129105"/>
                </a:lnTo>
                <a:close/>
                <a:moveTo>
                  <a:pt x="93087" y="129105"/>
                </a:moveTo>
                <a:lnTo>
                  <a:pt x="117372" y="219737"/>
                </a:lnTo>
                <a:lnTo>
                  <a:pt x="141984" y="219737"/>
                </a:lnTo>
                <a:lnTo>
                  <a:pt x="123179" y="129105"/>
                </a:lnTo>
                <a:close/>
                <a:moveTo>
                  <a:pt x="58494" y="0"/>
                </a:moveTo>
                <a:lnTo>
                  <a:pt x="84208" y="95969"/>
                </a:lnTo>
                <a:lnTo>
                  <a:pt x="354346" y="95969"/>
                </a:lnTo>
                <a:lnTo>
                  <a:pt x="354346" y="97437"/>
                </a:lnTo>
                <a:cubicBezTo>
                  <a:pt x="356087" y="96136"/>
                  <a:pt x="357928" y="96353"/>
                  <a:pt x="359747" y="96905"/>
                </a:cubicBezTo>
                <a:lnTo>
                  <a:pt x="360371" y="97095"/>
                </a:lnTo>
                <a:cubicBezTo>
                  <a:pt x="368954" y="99700"/>
                  <a:pt x="373801" y="108770"/>
                  <a:pt x="371196" y="117354"/>
                </a:cubicBezTo>
                <a:lnTo>
                  <a:pt x="333339" y="242097"/>
                </a:lnTo>
                <a:cubicBezTo>
                  <a:pt x="331591" y="247858"/>
                  <a:pt x="326929" y="251935"/>
                  <a:pt x="321206" y="252122"/>
                </a:cubicBezTo>
                <a:lnTo>
                  <a:pt x="321206" y="252873"/>
                </a:lnTo>
                <a:lnTo>
                  <a:pt x="313576" y="252873"/>
                </a:lnTo>
                <a:cubicBezTo>
                  <a:pt x="313378" y="253010"/>
                  <a:pt x="313229" y="252967"/>
                  <a:pt x="313080" y="252922"/>
                </a:cubicBezTo>
                <a:lnTo>
                  <a:pt x="312919" y="252873"/>
                </a:lnTo>
                <a:lnTo>
                  <a:pt x="126251" y="252873"/>
                </a:lnTo>
                <a:lnTo>
                  <a:pt x="133971" y="281687"/>
                </a:lnTo>
                <a:lnTo>
                  <a:pt x="321075" y="281687"/>
                </a:lnTo>
                <a:lnTo>
                  <a:pt x="321075" y="314823"/>
                </a:lnTo>
                <a:lnTo>
                  <a:pt x="318480" y="314823"/>
                </a:lnTo>
                <a:cubicBezTo>
                  <a:pt x="329614" y="318311"/>
                  <a:pt x="336414" y="328969"/>
                  <a:pt x="336414" y="341215"/>
                </a:cubicBezTo>
                <a:cubicBezTo>
                  <a:pt x="336414" y="359094"/>
                  <a:pt x="321920" y="373588"/>
                  <a:pt x="304041" y="373588"/>
                </a:cubicBezTo>
                <a:cubicBezTo>
                  <a:pt x="286162" y="373588"/>
                  <a:pt x="271668" y="359094"/>
                  <a:pt x="271668" y="341215"/>
                </a:cubicBezTo>
                <a:cubicBezTo>
                  <a:pt x="271668" y="328969"/>
                  <a:pt x="278468" y="318311"/>
                  <a:pt x="289602" y="314823"/>
                </a:cubicBezTo>
                <a:lnTo>
                  <a:pt x="142850" y="314823"/>
                </a:lnTo>
                <a:lnTo>
                  <a:pt x="143397" y="316865"/>
                </a:lnTo>
                <a:cubicBezTo>
                  <a:pt x="151629" y="321811"/>
                  <a:pt x="156401" y="330956"/>
                  <a:pt x="156401" y="341215"/>
                </a:cubicBezTo>
                <a:cubicBezTo>
                  <a:pt x="156401" y="359094"/>
                  <a:pt x="141907" y="373588"/>
                  <a:pt x="124028" y="373588"/>
                </a:cubicBezTo>
                <a:cubicBezTo>
                  <a:pt x="106149" y="373588"/>
                  <a:pt x="91655" y="359094"/>
                  <a:pt x="91655" y="341215"/>
                </a:cubicBezTo>
                <a:cubicBezTo>
                  <a:pt x="91655" y="329356"/>
                  <a:pt x="98032" y="318986"/>
                  <a:pt x="108649" y="315212"/>
                </a:cubicBezTo>
                <a:lnTo>
                  <a:pt x="33542" y="34909"/>
                </a:lnTo>
                <a:lnTo>
                  <a:pt x="0" y="34909"/>
                </a:lnTo>
                <a:lnTo>
                  <a:pt x="0" y="1773"/>
                </a:lnTo>
                <a:lnTo>
                  <a:pt x="51879" y="1773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4" name="Rounded Rectangle 10">
            <a:extLst>
              <a:ext uri="{FF2B5EF4-FFF2-40B4-BE49-F238E27FC236}">
                <a16:creationId xmlns:a16="http://schemas.microsoft.com/office/drawing/2014/main" id="{75CF3B51-25AD-4DC6-92FB-578EC3588DE8}"/>
              </a:ext>
            </a:extLst>
          </p:cNvPr>
          <p:cNvSpPr/>
          <p:nvPr/>
        </p:nvSpPr>
        <p:spPr>
          <a:xfrm>
            <a:off x="7043975" y="3519201"/>
            <a:ext cx="254160" cy="336352"/>
          </a:xfrm>
          <a:custGeom>
            <a:avLst/>
            <a:gdLst/>
            <a:ahLst/>
            <a:cxnLst/>
            <a:rect l="l" t="t" r="r" b="b"/>
            <a:pathLst>
              <a:path w="2448272" h="3240000">
                <a:moveTo>
                  <a:pt x="1358676" y="2676152"/>
                </a:moveTo>
                <a:cubicBezTo>
                  <a:pt x="1327753" y="2676152"/>
                  <a:pt x="1302685" y="2701220"/>
                  <a:pt x="1302685" y="2732143"/>
                </a:cubicBezTo>
                <a:lnTo>
                  <a:pt x="1302685" y="2956101"/>
                </a:lnTo>
                <a:cubicBezTo>
                  <a:pt x="1302685" y="2987024"/>
                  <a:pt x="1327753" y="3012092"/>
                  <a:pt x="1358676" y="3012092"/>
                </a:cubicBezTo>
                <a:lnTo>
                  <a:pt x="1582634" y="3012092"/>
                </a:lnTo>
                <a:cubicBezTo>
                  <a:pt x="1613557" y="3012092"/>
                  <a:pt x="1638625" y="2987024"/>
                  <a:pt x="1638625" y="2956101"/>
                </a:cubicBezTo>
                <a:lnTo>
                  <a:pt x="1638625" y="2732143"/>
                </a:lnTo>
                <a:cubicBezTo>
                  <a:pt x="1638625" y="2701220"/>
                  <a:pt x="1613557" y="2676152"/>
                  <a:pt x="1582634" y="2676152"/>
                </a:cubicBezTo>
                <a:close/>
                <a:moveTo>
                  <a:pt x="837062" y="2676152"/>
                </a:moveTo>
                <a:cubicBezTo>
                  <a:pt x="806139" y="2676152"/>
                  <a:pt x="781071" y="2701220"/>
                  <a:pt x="781071" y="2732143"/>
                </a:cubicBezTo>
                <a:lnTo>
                  <a:pt x="781071" y="2956101"/>
                </a:lnTo>
                <a:cubicBezTo>
                  <a:pt x="781071" y="2987024"/>
                  <a:pt x="806139" y="3012092"/>
                  <a:pt x="837062" y="3012092"/>
                </a:cubicBezTo>
                <a:lnTo>
                  <a:pt x="1061020" y="3012092"/>
                </a:lnTo>
                <a:cubicBezTo>
                  <a:pt x="1091943" y="3012092"/>
                  <a:pt x="1117011" y="2987024"/>
                  <a:pt x="1117011" y="2956101"/>
                </a:cubicBezTo>
                <a:lnTo>
                  <a:pt x="1117011" y="2732143"/>
                </a:lnTo>
                <a:cubicBezTo>
                  <a:pt x="1117011" y="2701220"/>
                  <a:pt x="1091943" y="2676152"/>
                  <a:pt x="1061020" y="2676152"/>
                </a:cubicBezTo>
                <a:close/>
                <a:moveTo>
                  <a:pt x="315448" y="2676152"/>
                </a:moveTo>
                <a:cubicBezTo>
                  <a:pt x="284525" y="2676152"/>
                  <a:pt x="259457" y="2701220"/>
                  <a:pt x="259457" y="2732143"/>
                </a:cubicBezTo>
                <a:lnTo>
                  <a:pt x="259457" y="2956101"/>
                </a:lnTo>
                <a:cubicBezTo>
                  <a:pt x="259457" y="2987024"/>
                  <a:pt x="284525" y="3012092"/>
                  <a:pt x="315448" y="3012092"/>
                </a:cubicBezTo>
                <a:lnTo>
                  <a:pt x="539406" y="3012092"/>
                </a:lnTo>
                <a:cubicBezTo>
                  <a:pt x="570329" y="3012092"/>
                  <a:pt x="595397" y="2987024"/>
                  <a:pt x="595397" y="2956101"/>
                </a:cubicBezTo>
                <a:lnTo>
                  <a:pt x="595397" y="2732143"/>
                </a:lnTo>
                <a:cubicBezTo>
                  <a:pt x="595397" y="2701220"/>
                  <a:pt x="570329" y="2676152"/>
                  <a:pt x="539406" y="2676152"/>
                </a:cubicBezTo>
                <a:close/>
                <a:moveTo>
                  <a:pt x="1880291" y="2179832"/>
                </a:moveTo>
                <a:cubicBezTo>
                  <a:pt x="1849368" y="2179832"/>
                  <a:pt x="1824300" y="2204900"/>
                  <a:pt x="1824300" y="2235823"/>
                </a:cubicBezTo>
                <a:lnTo>
                  <a:pt x="1824300" y="2956101"/>
                </a:lnTo>
                <a:cubicBezTo>
                  <a:pt x="1824300" y="2987024"/>
                  <a:pt x="1849368" y="3012092"/>
                  <a:pt x="1880291" y="3012092"/>
                </a:cubicBezTo>
                <a:lnTo>
                  <a:pt x="2104249" y="3012092"/>
                </a:lnTo>
                <a:cubicBezTo>
                  <a:pt x="2135172" y="3012092"/>
                  <a:pt x="2160240" y="2987024"/>
                  <a:pt x="2160240" y="2956101"/>
                </a:cubicBezTo>
                <a:lnTo>
                  <a:pt x="2160240" y="2235823"/>
                </a:lnTo>
                <a:cubicBezTo>
                  <a:pt x="2160240" y="2204900"/>
                  <a:pt x="2135172" y="2179832"/>
                  <a:pt x="2104249" y="2179832"/>
                </a:cubicBezTo>
                <a:close/>
                <a:moveTo>
                  <a:pt x="1358676" y="2179832"/>
                </a:moveTo>
                <a:cubicBezTo>
                  <a:pt x="1327753" y="2179832"/>
                  <a:pt x="1302685" y="2204900"/>
                  <a:pt x="1302685" y="2235823"/>
                </a:cubicBezTo>
                <a:lnTo>
                  <a:pt x="1302685" y="2459781"/>
                </a:lnTo>
                <a:cubicBezTo>
                  <a:pt x="1302685" y="2490704"/>
                  <a:pt x="1327753" y="2515772"/>
                  <a:pt x="1358676" y="2515772"/>
                </a:cubicBezTo>
                <a:lnTo>
                  <a:pt x="1582634" y="2515772"/>
                </a:lnTo>
                <a:cubicBezTo>
                  <a:pt x="1613557" y="2515772"/>
                  <a:pt x="1638625" y="2490704"/>
                  <a:pt x="1638625" y="2459781"/>
                </a:cubicBezTo>
                <a:lnTo>
                  <a:pt x="1638625" y="2235823"/>
                </a:lnTo>
                <a:cubicBezTo>
                  <a:pt x="1638625" y="2204900"/>
                  <a:pt x="1613557" y="2179832"/>
                  <a:pt x="1582634" y="2179832"/>
                </a:cubicBezTo>
                <a:close/>
                <a:moveTo>
                  <a:pt x="837062" y="2179832"/>
                </a:moveTo>
                <a:cubicBezTo>
                  <a:pt x="806139" y="2179832"/>
                  <a:pt x="781071" y="2204900"/>
                  <a:pt x="781071" y="2235823"/>
                </a:cubicBezTo>
                <a:lnTo>
                  <a:pt x="781071" y="2459781"/>
                </a:lnTo>
                <a:cubicBezTo>
                  <a:pt x="781071" y="2490704"/>
                  <a:pt x="806139" y="2515772"/>
                  <a:pt x="837062" y="2515772"/>
                </a:cubicBezTo>
                <a:lnTo>
                  <a:pt x="1061020" y="2515772"/>
                </a:lnTo>
                <a:cubicBezTo>
                  <a:pt x="1091943" y="2515772"/>
                  <a:pt x="1117011" y="2490704"/>
                  <a:pt x="1117011" y="2459781"/>
                </a:cubicBezTo>
                <a:lnTo>
                  <a:pt x="1117011" y="2235823"/>
                </a:lnTo>
                <a:cubicBezTo>
                  <a:pt x="1117011" y="2204900"/>
                  <a:pt x="1091943" y="2179832"/>
                  <a:pt x="1061020" y="2179832"/>
                </a:cubicBezTo>
                <a:close/>
                <a:moveTo>
                  <a:pt x="315448" y="2179832"/>
                </a:moveTo>
                <a:cubicBezTo>
                  <a:pt x="284525" y="2179832"/>
                  <a:pt x="259457" y="2204900"/>
                  <a:pt x="259457" y="2235823"/>
                </a:cubicBezTo>
                <a:lnTo>
                  <a:pt x="259457" y="2459781"/>
                </a:lnTo>
                <a:cubicBezTo>
                  <a:pt x="259457" y="2490704"/>
                  <a:pt x="284525" y="2515772"/>
                  <a:pt x="315448" y="2515772"/>
                </a:cubicBezTo>
                <a:lnTo>
                  <a:pt x="539406" y="2515772"/>
                </a:lnTo>
                <a:cubicBezTo>
                  <a:pt x="570329" y="2515772"/>
                  <a:pt x="595397" y="2490704"/>
                  <a:pt x="595397" y="2459781"/>
                </a:cubicBezTo>
                <a:lnTo>
                  <a:pt x="595397" y="2235823"/>
                </a:lnTo>
                <a:cubicBezTo>
                  <a:pt x="595397" y="2204900"/>
                  <a:pt x="570329" y="2179832"/>
                  <a:pt x="539406" y="2179832"/>
                </a:cubicBezTo>
                <a:close/>
                <a:moveTo>
                  <a:pt x="1880291" y="1683512"/>
                </a:moveTo>
                <a:cubicBezTo>
                  <a:pt x="1849368" y="1683512"/>
                  <a:pt x="1824300" y="1708580"/>
                  <a:pt x="1824300" y="1739503"/>
                </a:cubicBezTo>
                <a:lnTo>
                  <a:pt x="1824300" y="1963461"/>
                </a:lnTo>
                <a:cubicBezTo>
                  <a:pt x="1824300" y="1994384"/>
                  <a:pt x="1849368" y="2019452"/>
                  <a:pt x="1880291" y="2019452"/>
                </a:cubicBezTo>
                <a:lnTo>
                  <a:pt x="2104249" y="2019452"/>
                </a:lnTo>
                <a:cubicBezTo>
                  <a:pt x="2135172" y="2019452"/>
                  <a:pt x="2160240" y="1994384"/>
                  <a:pt x="2160240" y="1963461"/>
                </a:cubicBezTo>
                <a:lnTo>
                  <a:pt x="2160240" y="1739503"/>
                </a:lnTo>
                <a:cubicBezTo>
                  <a:pt x="2160240" y="1708580"/>
                  <a:pt x="2135172" y="1683512"/>
                  <a:pt x="2104249" y="1683512"/>
                </a:cubicBezTo>
                <a:close/>
                <a:moveTo>
                  <a:pt x="1358676" y="1683512"/>
                </a:moveTo>
                <a:cubicBezTo>
                  <a:pt x="1327753" y="1683512"/>
                  <a:pt x="1302685" y="1708580"/>
                  <a:pt x="1302685" y="1739503"/>
                </a:cubicBezTo>
                <a:lnTo>
                  <a:pt x="1302685" y="1963461"/>
                </a:lnTo>
                <a:cubicBezTo>
                  <a:pt x="1302685" y="1994384"/>
                  <a:pt x="1327753" y="2019452"/>
                  <a:pt x="1358676" y="2019452"/>
                </a:cubicBezTo>
                <a:lnTo>
                  <a:pt x="1582634" y="2019452"/>
                </a:lnTo>
                <a:cubicBezTo>
                  <a:pt x="1613557" y="2019452"/>
                  <a:pt x="1638625" y="1994384"/>
                  <a:pt x="1638625" y="1963461"/>
                </a:cubicBezTo>
                <a:lnTo>
                  <a:pt x="1638625" y="1739503"/>
                </a:lnTo>
                <a:cubicBezTo>
                  <a:pt x="1638625" y="1708580"/>
                  <a:pt x="1613557" y="1683512"/>
                  <a:pt x="1582634" y="1683512"/>
                </a:cubicBezTo>
                <a:close/>
                <a:moveTo>
                  <a:pt x="837062" y="1683512"/>
                </a:moveTo>
                <a:cubicBezTo>
                  <a:pt x="806139" y="1683512"/>
                  <a:pt x="781071" y="1708580"/>
                  <a:pt x="781071" y="1739503"/>
                </a:cubicBezTo>
                <a:lnTo>
                  <a:pt x="781071" y="1963461"/>
                </a:lnTo>
                <a:cubicBezTo>
                  <a:pt x="781071" y="1994384"/>
                  <a:pt x="806139" y="2019452"/>
                  <a:pt x="837062" y="2019452"/>
                </a:cubicBezTo>
                <a:lnTo>
                  <a:pt x="1061020" y="2019452"/>
                </a:lnTo>
                <a:cubicBezTo>
                  <a:pt x="1091943" y="2019452"/>
                  <a:pt x="1117011" y="1994384"/>
                  <a:pt x="1117011" y="1963461"/>
                </a:cubicBezTo>
                <a:lnTo>
                  <a:pt x="1117011" y="1739503"/>
                </a:lnTo>
                <a:cubicBezTo>
                  <a:pt x="1117011" y="1708580"/>
                  <a:pt x="1091943" y="1683512"/>
                  <a:pt x="1061020" y="1683512"/>
                </a:cubicBezTo>
                <a:close/>
                <a:moveTo>
                  <a:pt x="315448" y="1683512"/>
                </a:moveTo>
                <a:cubicBezTo>
                  <a:pt x="284525" y="1683512"/>
                  <a:pt x="259457" y="1708580"/>
                  <a:pt x="259457" y="1739503"/>
                </a:cubicBezTo>
                <a:lnTo>
                  <a:pt x="259457" y="1963461"/>
                </a:lnTo>
                <a:cubicBezTo>
                  <a:pt x="259457" y="1994384"/>
                  <a:pt x="284525" y="2019452"/>
                  <a:pt x="315448" y="2019452"/>
                </a:cubicBezTo>
                <a:lnTo>
                  <a:pt x="539406" y="2019452"/>
                </a:lnTo>
                <a:cubicBezTo>
                  <a:pt x="570329" y="2019452"/>
                  <a:pt x="595397" y="1994384"/>
                  <a:pt x="595397" y="1963461"/>
                </a:cubicBezTo>
                <a:lnTo>
                  <a:pt x="595397" y="1739503"/>
                </a:lnTo>
                <a:cubicBezTo>
                  <a:pt x="595397" y="1708580"/>
                  <a:pt x="570329" y="1683512"/>
                  <a:pt x="539406" y="1683512"/>
                </a:cubicBezTo>
                <a:close/>
                <a:moveTo>
                  <a:pt x="1880291" y="1187192"/>
                </a:moveTo>
                <a:cubicBezTo>
                  <a:pt x="1849368" y="1187192"/>
                  <a:pt x="1824300" y="1212260"/>
                  <a:pt x="1824300" y="1243183"/>
                </a:cubicBezTo>
                <a:lnTo>
                  <a:pt x="1824300" y="1467141"/>
                </a:lnTo>
                <a:cubicBezTo>
                  <a:pt x="1824300" y="1498064"/>
                  <a:pt x="1849368" y="1523132"/>
                  <a:pt x="1880291" y="1523132"/>
                </a:cubicBezTo>
                <a:lnTo>
                  <a:pt x="2104249" y="1523132"/>
                </a:lnTo>
                <a:cubicBezTo>
                  <a:pt x="2135172" y="1523132"/>
                  <a:pt x="2160240" y="1498064"/>
                  <a:pt x="2160240" y="1467141"/>
                </a:cubicBezTo>
                <a:lnTo>
                  <a:pt x="2160240" y="1243183"/>
                </a:lnTo>
                <a:cubicBezTo>
                  <a:pt x="2160240" y="1212260"/>
                  <a:pt x="2135172" y="1187192"/>
                  <a:pt x="2104249" y="1187192"/>
                </a:cubicBezTo>
                <a:close/>
                <a:moveTo>
                  <a:pt x="1358676" y="1187192"/>
                </a:moveTo>
                <a:cubicBezTo>
                  <a:pt x="1327753" y="1187192"/>
                  <a:pt x="1302685" y="1212260"/>
                  <a:pt x="1302685" y="1243183"/>
                </a:cubicBezTo>
                <a:lnTo>
                  <a:pt x="1302685" y="1467141"/>
                </a:lnTo>
                <a:cubicBezTo>
                  <a:pt x="1302685" y="1498064"/>
                  <a:pt x="1327753" y="1523132"/>
                  <a:pt x="1358676" y="1523132"/>
                </a:cubicBezTo>
                <a:lnTo>
                  <a:pt x="1582634" y="1523132"/>
                </a:lnTo>
                <a:cubicBezTo>
                  <a:pt x="1613557" y="1523132"/>
                  <a:pt x="1638625" y="1498064"/>
                  <a:pt x="1638625" y="1467141"/>
                </a:cubicBezTo>
                <a:lnTo>
                  <a:pt x="1638625" y="1243183"/>
                </a:lnTo>
                <a:cubicBezTo>
                  <a:pt x="1638625" y="1212260"/>
                  <a:pt x="1613557" y="1187192"/>
                  <a:pt x="1582634" y="1187192"/>
                </a:cubicBezTo>
                <a:close/>
                <a:moveTo>
                  <a:pt x="837062" y="1187192"/>
                </a:moveTo>
                <a:cubicBezTo>
                  <a:pt x="806139" y="1187192"/>
                  <a:pt x="781071" y="1212260"/>
                  <a:pt x="781071" y="1243183"/>
                </a:cubicBezTo>
                <a:lnTo>
                  <a:pt x="781071" y="1467141"/>
                </a:lnTo>
                <a:cubicBezTo>
                  <a:pt x="781071" y="1498064"/>
                  <a:pt x="806139" y="1523132"/>
                  <a:pt x="837062" y="1523132"/>
                </a:cubicBezTo>
                <a:lnTo>
                  <a:pt x="1061020" y="1523132"/>
                </a:lnTo>
                <a:cubicBezTo>
                  <a:pt x="1091943" y="1523132"/>
                  <a:pt x="1117011" y="1498064"/>
                  <a:pt x="1117011" y="1467141"/>
                </a:cubicBezTo>
                <a:lnTo>
                  <a:pt x="1117011" y="1243183"/>
                </a:lnTo>
                <a:cubicBezTo>
                  <a:pt x="1117011" y="1212260"/>
                  <a:pt x="1091943" y="1187192"/>
                  <a:pt x="1061020" y="1187192"/>
                </a:cubicBezTo>
                <a:close/>
                <a:moveTo>
                  <a:pt x="315448" y="1187192"/>
                </a:moveTo>
                <a:cubicBezTo>
                  <a:pt x="284525" y="1187192"/>
                  <a:pt x="259457" y="1212260"/>
                  <a:pt x="259457" y="1243183"/>
                </a:cubicBezTo>
                <a:lnTo>
                  <a:pt x="259457" y="1467141"/>
                </a:lnTo>
                <a:cubicBezTo>
                  <a:pt x="259457" y="1498064"/>
                  <a:pt x="284525" y="1523132"/>
                  <a:pt x="315448" y="1523132"/>
                </a:cubicBezTo>
                <a:lnTo>
                  <a:pt x="539406" y="1523132"/>
                </a:lnTo>
                <a:cubicBezTo>
                  <a:pt x="570329" y="1523132"/>
                  <a:pt x="595397" y="1498064"/>
                  <a:pt x="595397" y="1467141"/>
                </a:cubicBezTo>
                <a:lnTo>
                  <a:pt x="595397" y="1243183"/>
                </a:lnTo>
                <a:cubicBezTo>
                  <a:pt x="595397" y="1212260"/>
                  <a:pt x="570329" y="1187192"/>
                  <a:pt x="539406" y="1187192"/>
                </a:cubicBezTo>
                <a:close/>
                <a:moveTo>
                  <a:pt x="348041" y="163575"/>
                </a:moveTo>
                <a:cubicBezTo>
                  <a:pt x="275130" y="163575"/>
                  <a:pt x="216024" y="222681"/>
                  <a:pt x="216024" y="295592"/>
                </a:cubicBezTo>
                <a:lnTo>
                  <a:pt x="216024" y="823646"/>
                </a:lnTo>
                <a:cubicBezTo>
                  <a:pt x="216024" y="896557"/>
                  <a:pt x="275130" y="955663"/>
                  <a:pt x="348041" y="955663"/>
                </a:cubicBezTo>
                <a:lnTo>
                  <a:pt x="2100231" y="955663"/>
                </a:lnTo>
                <a:cubicBezTo>
                  <a:pt x="2173142" y="955663"/>
                  <a:pt x="2232248" y="896557"/>
                  <a:pt x="2232248" y="823646"/>
                </a:cubicBezTo>
                <a:lnTo>
                  <a:pt x="2232248" y="295592"/>
                </a:lnTo>
                <a:cubicBezTo>
                  <a:pt x="2232248" y="222681"/>
                  <a:pt x="2173142" y="163575"/>
                  <a:pt x="2100231" y="163575"/>
                </a:cubicBezTo>
                <a:close/>
                <a:moveTo>
                  <a:pt x="265172" y="0"/>
                </a:moveTo>
                <a:lnTo>
                  <a:pt x="2183100" y="0"/>
                </a:lnTo>
                <a:cubicBezTo>
                  <a:pt x="2329550" y="0"/>
                  <a:pt x="2448272" y="118722"/>
                  <a:pt x="2448272" y="265172"/>
                </a:cubicBezTo>
                <a:lnTo>
                  <a:pt x="2448272" y="2974828"/>
                </a:lnTo>
                <a:cubicBezTo>
                  <a:pt x="2448272" y="3121278"/>
                  <a:pt x="2329550" y="3240000"/>
                  <a:pt x="2183100" y="3240000"/>
                </a:cubicBezTo>
                <a:lnTo>
                  <a:pt x="265172" y="3240000"/>
                </a:lnTo>
                <a:cubicBezTo>
                  <a:pt x="118722" y="3240000"/>
                  <a:pt x="0" y="3121278"/>
                  <a:pt x="0" y="2974828"/>
                </a:cubicBezTo>
                <a:lnTo>
                  <a:pt x="0" y="265172"/>
                </a:lnTo>
                <a:cubicBezTo>
                  <a:pt x="0" y="118722"/>
                  <a:pt x="118722" y="0"/>
                  <a:pt x="26517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5" name="Frame 17">
            <a:extLst>
              <a:ext uri="{FF2B5EF4-FFF2-40B4-BE49-F238E27FC236}">
                <a16:creationId xmlns:a16="http://schemas.microsoft.com/office/drawing/2014/main" id="{15EBC6D4-4440-470F-8648-7141B0166E64}"/>
              </a:ext>
            </a:extLst>
          </p:cNvPr>
          <p:cNvSpPr/>
          <p:nvPr/>
        </p:nvSpPr>
        <p:spPr>
          <a:xfrm>
            <a:off x="4353488" y="2625743"/>
            <a:ext cx="318434" cy="318434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6" name="Rounded Rectangle 5">
            <a:extLst>
              <a:ext uri="{FF2B5EF4-FFF2-40B4-BE49-F238E27FC236}">
                <a16:creationId xmlns:a16="http://schemas.microsoft.com/office/drawing/2014/main" id="{99DDC44D-12B8-4CAC-B317-AEB4DF85240B}"/>
              </a:ext>
            </a:extLst>
          </p:cNvPr>
          <p:cNvSpPr/>
          <p:nvPr/>
        </p:nvSpPr>
        <p:spPr>
          <a:xfrm flipH="1">
            <a:off x="4280240" y="4427942"/>
            <a:ext cx="391682" cy="323114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7" name="Oval 7">
            <a:extLst>
              <a:ext uri="{FF2B5EF4-FFF2-40B4-BE49-F238E27FC236}">
                <a16:creationId xmlns:a16="http://schemas.microsoft.com/office/drawing/2014/main" id="{463BD553-71D1-4945-BBE6-65C611BCC6EA}"/>
              </a:ext>
            </a:extLst>
          </p:cNvPr>
          <p:cNvSpPr/>
          <p:nvPr/>
        </p:nvSpPr>
        <p:spPr>
          <a:xfrm>
            <a:off x="6985264" y="5296106"/>
            <a:ext cx="361277" cy="361277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415334" y="1947658"/>
                </a:moveTo>
                <a:lnTo>
                  <a:pt x="838053" y="2871852"/>
                </a:lnTo>
                <a:cubicBezTo>
                  <a:pt x="1312591" y="3168264"/>
                  <a:pt x="1913932" y="3170879"/>
                  <a:pt x="2391030" y="2878606"/>
                </a:cubicBezTo>
                <a:lnTo>
                  <a:pt x="1821709" y="1949263"/>
                </a:lnTo>
                <a:cubicBezTo>
                  <a:pt x="1763478" y="1986502"/>
                  <a:pt x="1694174" y="2007350"/>
                  <a:pt x="1620000" y="2007350"/>
                </a:cubicBezTo>
                <a:cubicBezTo>
                  <a:pt x="1544621" y="2007350"/>
                  <a:pt x="1474270" y="1985818"/>
                  <a:pt x="1415334" y="1947658"/>
                </a:cubicBezTo>
                <a:close/>
                <a:moveTo>
                  <a:pt x="1620001" y="1350973"/>
                </a:moveTo>
                <a:cubicBezTo>
                  <a:pt x="1471421" y="1350973"/>
                  <a:pt x="1350973" y="1471421"/>
                  <a:pt x="1350973" y="1620001"/>
                </a:cubicBezTo>
                <a:cubicBezTo>
                  <a:pt x="1350973" y="1768581"/>
                  <a:pt x="1471421" y="1889029"/>
                  <a:pt x="1620001" y="1889029"/>
                </a:cubicBezTo>
                <a:cubicBezTo>
                  <a:pt x="1768581" y="1889029"/>
                  <a:pt x="1889029" y="1768581"/>
                  <a:pt x="1889029" y="1620001"/>
                </a:cubicBezTo>
                <a:cubicBezTo>
                  <a:pt x="1889029" y="1471421"/>
                  <a:pt x="1768581" y="1350973"/>
                  <a:pt x="1620001" y="1350973"/>
                </a:cubicBezTo>
                <a:close/>
                <a:moveTo>
                  <a:pt x="2324470" y="322965"/>
                </a:moveTo>
                <a:lnTo>
                  <a:pt x="1804044" y="1281148"/>
                </a:lnTo>
                <a:cubicBezTo>
                  <a:pt x="1925507" y="1345192"/>
                  <a:pt x="2007350" y="1473038"/>
                  <a:pt x="2007350" y="1620000"/>
                </a:cubicBezTo>
                <a:lnTo>
                  <a:pt x="2005998" y="1633413"/>
                </a:lnTo>
                <a:lnTo>
                  <a:pt x="3095109" y="1671260"/>
                </a:lnTo>
                <a:cubicBezTo>
                  <a:pt x="3114541" y="1112092"/>
                  <a:pt x="2816135" y="590008"/>
                  <a:pt x="2324470" y="322965"/>
                </a:cubicBezTo>
                <a:close/>
                <a:moveTo>
                  <a:pt x="926838" y="316888"/>
                </a:moveTo>
                <a:cubicBezTo>
                  <a:pt x="432869" y="579644"/>
                  <a:pt x="129933" y="1099113"/>
                  <a:pt x="144500" y="1658429"/>
                </a:cubicBezTo>
                <a:lnTo>
                  <a:pt x="1233664" y="1630062"/>
                </a:lnTo>
                <a:cubicBezTo>
                  <a:pt x="1232693" y="1626734"/>
                  <a:pt x="1232650" y="1623372"/>
                  <a:pt x="1232650" y="1620000"/>
                </a:cubicBezTo>
                <a:cubicBezTo>
                  <a:pt x="1232650" y="1471836"/>
                  <a:pt x="1315838" y="1343102"/>
                  <a:pt x="1438904" y="1279548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991817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93F5CBD-8577-4FA4-8F37-F4D167829868}"/>
              </a:ext>
            </a:extLst>
          </p:cNvPr>
          <p:cNvGrpSpPr/>
          <p:nvPr/>
        </p:nvGrpSpPr>
        <p:grpSpPr>
          <a:xfrm rot="203323">
            <a:off x="4248835" y="3052359"/>
            <a:ext cx="1406953" cy="1188911"/>
            <a:chOff x="6773186" y="2863072"/>
            <a:chExt cx="1724736" cy="1457446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3DAE9709-073B-4844-B6A4-998232D40792}"/>
                </a:ext>
              </a:extLst>
            </p:cNvPr>
            <p:cNvSpPr/>
            <p:nvPr/>
          </p:nvSpPr>
          <p:spPr>
            <a:xfrm rot="21252091">
              <a:off x="6773186" y="2905185"/>
              <a:ext cx="1664332" cy="312062"/>
            </a:xfrm>
            <a:custGeom>
              <a:avLst/>
              <a:gdLst>
                <a:gd name="connsiteX0" fmla="*/ 7144 w 1676400"/>
                <a:gd name="connsiteY0" fmla="*/ 167164 h 314325"/>
                <a:gd name="connsiteX1" fmla="*/ 800576 w 1676400"/>
                <a:gd name="connsiteY1" fmla="*/ 7144 h 314325"/>
                <a:gd name="connsiteX2" fmla="*/ 1678781 w 1676400"/>
                <a:gd name="connsiteY2" fmla="*/ 138589 h 314325"/>
                <a:gd name="connsiteX3" fmla="*/ 987266 w 1676400"/>
                <a:gd name="connsiteY3" fmla="*/ 310991 h 314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6400" h="314325">
                  <a:moveTo>
                    <a:pt x="7144" y="167164"/>
                  </a:moveTo>
                  <a:lnTo>
                    <a:pt x="800576" y="7144"/>
                  </a:lnTo>
                  <a:lnTo>
                    <a:pt x="1678781" y="138589"/>
                  </a:lnTo>
                  <a:lnTo>
                    <a:pt x="987266" y="310991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BEA3090D-B659-482A-A6F3-0A06F4B748AD}"/>
                </a:ext>
              </a:extLst>
            </p:cNvPr>
            <p:cNvSpPr/>
            <p:nvPr/>
          </p:nvSpPr>
          <p:spPr>
            <a:xfrm rot="21252091">
              <a:off x="7601877" y="2863072"/>
              <a:ext cx="879448" cy="1163141"/>
            </a:xfrm>
            <a:custGeom>
              <a:avLst/>
              <a:gdLst>
                <a:gd name="connsiteX0" fmla="*/ 7144 w 885825"/>
                <a:gd name="connsiteY0" fmla="*/ 7144 h 1171575"/>
                <a:gd name="connsiteX1" fmla="*/ 29051 w 885825"/>
                <a:gd name="connsiteY1" fmla="*/ 1033939 h 1171575"/>
                <a:gd name="connsiteX2" fmla="*/ 792956 w 885825"/>
                <a:gd name="connsiteY2" fmla="*/ 1164431 h 1171575"/>
                <a:gd name="connsiteX3" fmla="*/ 885349 w 885825"/>
                <a:gd name="connsiteY3" fmla="*/ 138589 h 1171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5825" h="1171575">
                  <a:moveTo>
                    <a:pt x="7144" y="7144"/>
                  </a:moveTo>
                  <a:lnTo>
                    <a:pt x="29051" y="1033939"/>
                  </a:lnTo>
                  <a:lnTo>
                    <a:pt x="792956" y="1164431"/>
                  </a:lnTo>
                  <a:lnTo>
                    <a:pt x="885349" y="13858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0633EB08-50C5-4119-BD69-BC754A38058A}"/>
                </a:ext>
              </a:extLst>
            </p:cNvPr>
            <p:cNvSpPr/>
            <p:nvPr/>
          </p:nvSpPr>
          <p:spPr>
            <a:xfrm rot="21252091">
              <a:off x="6836898" y="3091182"/>
              <a:ext cx="983469" cy="1229336"/>
            </a:xfrm>
            <a:custGeom>
              <a:avLst/>
              <a:gdLst>
                <a:gd name="connsiteX0" fmla="*/ 987266 w 990600"/>
                <a:gd name="connsiteY0" fmla="*/ 1231106 h 1238250"/>
                <a:gd name="connsiteX1" fmla="*/ 121444 w 990600"/>
                <a:gd name="connsiteY1" fmla="*/ 1030129 h 1238250"/>
                <a:gd name="connsiteX2" fmla="*/ 7144 w 990600"/>
                <a:gd name="connsiteY2" fmla="*/ 7144 h 1238250"/>
                <a:gd name="connsiteX3" fmla="*/ 987266 w 990600"/>
                <a:gd name="connsiteY3" fmla="*/ 150971 h 1238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0600" h="1238250">
                  <a:moveTo>
                    <a:pt x="987266" y="1231106"/>
                  </a:moveTo>
                  <a:lnTo>
                    <a:pt x="121444" y="1030129"/>
                  </a:lnTo>
                  <a:lnTo>
                    <a:pt x="7144" y="7144"/>
                  </a:lnTo>
                  <a:lnTo>
                    <a:pt x="987266" y="150971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0F653B7F-2928-4492-88CB-4F958A954A44}"/>
                </a:ext>
              </a:extLst>
            </p:cNvPr>
            <p:cNvSpPr/>
            <p:nvPr/>
          </p:nvSpPr>
          <p:spPr>
            <a:xfrm rot="21252091">
              <a:off x="7811385" y="2985951"/>
              <a:ext cx="686537" cy="1243864"/>
            </a:xfrm>
            <a:custGeom>
              <a:avLst/>
              <a:gdLst>
                <a:gd name="connsiteX0" fmla="*/ 11906 w 704850"/>
                <a:gd name="connsiteY0" fmla="*/ 1255871 h 1257300"/>
                <a:gd name="connsiteX1" fmla="*/ 7144 w 704850"/>
                <a:gd name="connsiteY1" fmla="*/ 179546 h 1257300"/>
                <a:gd name="connsiteX2" fmla="*/ 698659 w 704850"/>
                <a:gd name="connsiteY2" fmla="*/ 7144 h 1257300"/>
                <a:gd name="connsiteX3" fmla="*/ 611029 w 704850"/>
                <a:gd name="connsiteY3" fmla="*/ 1030129 h 1257300"/>
                <a:gd name="connsiteX0" fmla="*/ 116984 w 691515"/>
                <a:gd name="connsiteY0" fmla="*/ 1277821 h 1277821"/>
                <a:gd name="connsiteX1" fmla="*/ 0 w 691515"/>
                <a:gd name="connsiteY1" fmla="*/ 172402 h 1277821"/>
                <a:gd name="connsiteX2" fmla="*/ 691515 w 691515"/>
                <a:gd name="connsiteY2" fmla="*/ 0 h 1277821"/>
                <a:gd name="connsiteX3" fmla="*/ 603885 w 691515"/>
                <a:gd name="connsiteY3" fmla="*/ 1022985 h 1277821"/>
                <a:gd name="connsiteX0" fmla="*/ 606 w 691515"/>
                <a:gd name="connsiteY0" fmla="*/ 1252883 h 1252883"/>
                <a:gd name="connsiteX1" fmla="*/ 0 w 691515"/>
                <a:gd name="connsiteY1" fmla="*/ 172402 h 1252883"/>
                <a:gd name="connsiteX2" fmla="*/ 691515 w 691515"/>
                <a:gd name="connsiteY2" fmla="*/ 0 h 1252883"/>
                <a:gd name="connsiteX3" fmla="*/ 603885 w 691515"/>
                <a:gd name="connsiteY3" fmla="*/ 1022985 h 1252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1515" h="1252883">
                  <a:moveTo>
                    <a:pt x="606" y="1252883"/>
                  </a:moveTo>
                  <a:lnTo>
                    <a:pt x="0" y="172402"/>
                  </a:lnTo>
                  <a:lnTo>
                    <a:pt x="691515" y="0"/>
                  </a:lnTo>
                  <a:lnTo>
                    <a:pt x="603885" y="1022985"/>
                  </a:lnTo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D13D0893-13C3-4E3A-BDBF-05515C92124B}"/>
                </a:ext>
              </a:extLst>
            </p:cNvPr>
            <p:cNvSpPr/>
            <p:nvPr/>
          </p:nvSpPr>
          <p:spPr>
            <a:xfrm rot="21252091">
              <a:off x="8060864" y="3018272"/>
              <a:ext cx="264780" cy="1106402"/>
            </a:xfrm>
            <a:custGeom>
              <a:avLst/>
              <a:gdLst>
                <a:gd name="connsiteX0" fmla="*/ 7144 w 266700"/>
                <a:gd name="connsiteY0" fmla="*/ 1115854 h 1114425"/>
                <a:gd name="connsiteX1" fmla="*/ 190024 w 266700"/>
                <a:gd name="connsiteY1" fmla="*/ 1048226 h 1114425"/>
                <a:gd name="connsiteX2" fmla="*/ 261461 w 266700"/>
                <a:gd name="connsiteY2" fmla="*/ 7144 h 1114425"/>
                <a:gd name="connsiteX3" fmla="*/ 52864 w 266700"/>
                <a:gd name="connsiteY3" fmla="*/ 60484 h 1114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6700" h="1114425">
                  <a:moveTo>
                    <a:pt x="7144" y="1115854"/>
                  </a:moveTo>
                  <a:lnTo>
                    <a:pt x="190024" y="1048226"/>
                  </a:lnTo>
                  <a:lnTo>
                    <a:pt x="261461" y="7144"/>
                  </a:lnTo>
                  <a:lnTo>
                    <a:pt x="52864" y="60484"/>
                  </a:ln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E538B49-2DBB-491E-8617-0C4AB843379A}"/>
                </a:ext>
              </a:extLst>
            </p:cNvPr>
            <p:cNvSpPr/>
            <p:nvPr/>
          </p:nvSpPr>
          <p:spPr>
            <a:xfrm rot="21252091">
              <a:off x="7106820" y="3136002"/>
              <a:ext cx="340432" cy="1096946"/>
            </a:xfrm>
            <a:custGeom>
              <a:avLst/>
              <a:gdLst>
                <a:gd name="connsiteX0" fmla="*/ 118586 w 342900"/>
                <a:gd name="connsiteY0" fmla="*/ 1052989 h 1104900"/>
                <a:gd name="connsiteX1" fmla="*/ 7144 w 342900"/>
                <a:gd name="connsiteY1" fmla="*/ 7144 h 1104900"/>
                <a:gd name="connsiteX2" fmla="*/ 255746 w 342900"/>
                <a:gd name="connsiteY2" fmla="*/ 43339 h 1104900"/>
                <a:gd name="connsiteX3" fmla="*/ 344329 w 342900"/>
                <a:gd name="connsiteY3" fmla="*/ 1103471 h 1104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2900" h="1104900">
                  <a:moveTo>
                    <a:pt x="118586" y="1052989"/>
                  </a:moveTo>
                  <a:lnTo>
                    <a:pt x="7144" y="7144"/>
                  </a:lnTo>
                  <a:lnTo>
                    <a:pt x="255746" y="43339"/>
                  </a:lnTo>
                  <a:lnTo>
                    <a:pt x="344329" y="1103471"/>
                  </a:ln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DFDEBE2-9ABA-4A58-A59E-9986538DB2DE}"/>
              </a:ext>
            </a:extLst>
          </p:cNvPr>
          <p:cNvGrpSpPr/>
          <p:nvPr/>
        </p:nvGrpSpPr>
        <p:grpSpPr>
          <a:xfrm rot="20084259">
            <a:off x="3728017" y="1968534"/>
            <a:ext cx="1845064" cy="1054824"/>
            <a:chOff x="6419683" y="1357425"/>
            <a:chExt cx="2261802" cy="1293073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5709C25-E319-4C72-B97E-49850C95BA2F}"/>
                </a:ext>
              </a:extLst>
            </p:cNvPr>
            <p:cNvSpPr/>
            <p:nvPr/>
          </p:nvSpPr>
          <p:spPr>
            <a:xfrm rot="21252091">
              <a:off x="7778737" y="1974371"/>
              <a:ext cx="652494" cy="482278"/>
            </a:xfrm>
            <a:custGeom>
              <a:avLst/>
              <a:gdLst>
                <a:gd name="connsiteX0" fmla="*/ 654844 w 657225"/>
                <a:gd name="connsiteY0" fmla="*/ 7144 h 485775"/>
                <a:gd name="connsiteX1" fmla="*/ 7144 w 657225"/>
                <a:gd name="connsiteY1" fmla="*/ 253841 h 485775"/>
                <a:gd name="connsiteX2" fmla="*/ 19526 w 657225"/>
                <a:gd name="connsiteY2" fmla="*/ 487204 h 485775"/>
                <a:gd name="connsiteX3" fmla="*/ 644366 w 657225"/>
                <a:gd name="connsiteY3" fmla="*/ 225266 h 485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7225" h="485775">
                  <a:moveTo>
                    <a:pt x="654844" y="7144"/>
                  </a:moveTo>
                  <a:lnTo>
                    <a:pt x="7144" y="253841"/>
                  </a:lnTo>
                  <a:lnTo>
                    <a:pt x="19526" y="487204"/>
                  </a:lnTo>
                  <a:lnTo>
                    <a:pt x="644366" y="225266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96E85DF5-389A-4CDF-90D2-330026B4C9FF}"/>
                </a:ext>
              </a:extLst>
            </p:cNvPr>
            <p:cNvSpPr/>
            <p:nvPr/>
          </p:nvSpPr>
          <p:spPr>
            <a:xfrm rot="21252091">
              <a:off x="6658666" y="1971617"/>
              <a:ext cx="1758896" cy="312062"/>
            </a:xfrm>
            <a:custGeom>
              <a:avLst/>
              <a:gdLst>
                <a:gd name="connsiteX0" fmla="*/ 1771174 w 1771650"/>
                <a:gd name="connsiteY0" fmla="*/ 67151 h 314325"/>
                <a:gd name="connsiteX1" fmla="*/ 1092041 w 1771650"/>
                <a:gd name="connsiteY1" fmla="*/ 21431 h 314325"/>
                <a:gd name="connsiteX2" fmla="*/ 865346 w 1771650"/>
                <a:gd name="connsiteY2" fmla="*/ 7144 h 314325"/>
                <a:gd name="connsiteX3" fmla="*/ 7144 w 1771650"/>
                <a:gd name="connsiteY3" fmla="*/ 276701 h 314325"/>
                <a:gd name="connsiteX4" fmla="*/ 1123474 w 1771650"/>
                <a:gd name="connsiteY4" fmla="*/ 313849 h 314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71650" h="314325">
                  <a:moveTo>
                    <a:pt x="1771174" y="67151"/>
                  </a:moveTo>
                  <a:lnTo>
                    <a:pt x="1092041" y="21431"/>
                  </a:lnTo>
                  <a:lnTo>
                    <a:pt x="865346" y="7144"/>
                  </a:lnTo>
                  <a:lnTo>
                    <a:pt x="7144" y="276701"/>
                  </a:lnTo>
                  <a:lnTo>
                    <a:pt x="1123474" y="313849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E6F60D6D-C5D0-47DE-B2FD-B04FE39C3C68}"/>
                </a:ext>
              </a:extLst>
            </p:cNvPr>
            <p:cNvSpPr/>
            <p:nvPr/>
          </p:nvSpPr>
          <p:spPr>
            <a:xfrm rot="21252091">
              <a:off x="6685389" y="2269488"/>
              <a:ext cx="1134772" cy="274237"/>
            </a:xfrm>
            <a:custGeom>
              <a:avLst/>
              <a:gdLst>
                <a:gd name="connsiteX0" fmla="*/ 56674 w 1143000"/>
                <a:gd name="connsiteY0" fmla="*/ 213836 h 276225"/>
                <a:gd name="connsiteX1" fmla="*/ 1135856 w 1143000"/>
                <a:gd name="connsiteY1" fmla="*/ 277654 h 276225"/>
                <a:gd name="connsiteX2" fmla="*/ 1123474 w 1143000"/>
                <a:gd name="connsiteY2" fmla="*/ 44291 h 276225"/>
                <a:gd name="connsiteX3" fmla="*/ 7144 w 1143000"/>
                <a:gd name="connsiteY3" fmla="*/ 7144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000" h="276225">
                  <a:moveTo>
                    <a:pt x="56674" y="213836"/>
                  </a:moveTo>
                  <a:lnTo>
                    <a:pt x="1135856" y="277654"/>
                  </a:lnTo>
                  <a:lnTo>
                    <a:pt x="1123474" y="44291"/>
                  </a:lnTo>
                  <a:lnTo>
                    <a:pt x="7144" y="7144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5EE1E27-2C75-4A0F-B29E-AA315037A973}"/>
                </a:ext>
              </a:extLst>
            </p:cNvPr>
            <p:cNvSpPr/>
            <p:nvPr/>
          </p:nvSpPr>
          <p:spPr>
            <a:xfrm rot="21252091">
              <a:off x="6950881" y="2294199"/>
              <a:ext cx="283693" cy="236411"/>
            </a:xfrm>
            <a:custGeom>
              <a:avLst/>
              <a:gdLst>
                <a:gd name="connsiteX0" fmla="*/ 7144 w 285750"/>
                <a:gd name="connsiteY0" fmla="*/ 7144 h 238125"/>
                <a:gd name="connsiteX1" fmla="*/ 232886 w 285750"/>
                <a:gd name="connsiteY1" fmla="*/ 17621 h 238125"/>
                <a:gd name="connsiteX2" fmla="*/ 281464 w 285750"/>
                <a:gd name="connsiteY2" fmla="*/ 234791 h 238125"/>
                <a:gd name="connsiteX3" fmla="*/ 81439 w 285750"/>
                <a:gd name="connsiteY3" fmla="*/ 222409 h 23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0" h="238125">
                  <a:moveTo>
                    <a:pt x="7144" y="7144"/>
                  </a:moveTo>
                  <a:lnTo>
                    <a:pt x="232886" y="17621"/>
                  </a:lnTo>
                  <a:lnTo>
                    <a:pt x="281464" y="234791"/>
                  </a:lnTo>
                  <a:lnTo>
                    <a:pt x="81439" y="222409"/>
                  </a:ln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6DBE2A1E-BF65-4186-A1EB-23A553D5A520}"/>
                </a:ext>
              </a:extLst>
            </p:cNvPr>
            <p:cNvSpPr/>
            <p:nvPr/>
          </p:nvSpPr>
          <p:spPr>
            <a:xfrm rot="21252091">
              <a:off x="6924943" y="1996692"/>
              <a:ext cx="1011838" cy="283693"/>
            </a:xfrm>
            <a:custGeom>
              <a:avLst/>
              <a:gdLst>
                <a:gd name="connsiteX0" fmla="*/ 7144 w 1019175"/>
                <a:gd name="connsiteY0" fmla="*/ 270986 h 285750"/>
                <a:gd name="connsiteX1" fmla="*/ 824389 w 1019175"/>
                <a:gd name="connsiteY1" fmla="*/ 7144 h 285750"/>
                <a:gd name="connsiteX2" fmla="*/ 1013936 w 1019175"/>
                <a:gd name="connsiteY2" fmla="*/ 20479 h 285750"/>
                <a:gd name="connsiteX3" fmla="*/ 232886 w 1019175"/>
                <a:gd name="connsiteY3" fmla="*/ 281464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9175" h="285750">
                  <a:moveTo>
                    <a:pt x="7144" y="270986"/>
                  </a:moveTo>
                  <a:lnTo>
                    <a:pt x="824389" y="7144"/>
                  </a:lnTo>
                  <a:lnTo>
                    <a:pt x="1013936" y="20479"/>
                  </a:lnTo>
                  <a:lnTo>
                    <a:pt x="232886" y="281464"/>
                  </a:ln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1155C57-24F5-4C97-85D6-2BBAEC1F97EA}"/>
                </a:ext>
              </a:extLst>
            </p:cNvPr>
            <p:cNvSpPr/>
            <p:nvPr/>
          </p:nvSpPr>
          <p:spPr>
            <a:xfrm rot="21252091">
              <a:off x="8078664" y="2039683"/>
              <a:ext cx="160759" cy="293149"/>
            </a:xfrm>
            <a:custGeom>
              <a:avLst/>
              <a:gdLst>
                <a:gd name="connsiteX0" fmla="*/ 20479 w 161925"/>
                <a:gd name="connsiteY0" fmla="*/ 64294 h 295275"/>
                <a:gd name="connsiteX1" fmla="*/ 7144 w 161925"/>
                <a:gd name="connsiteY1" fmla="*/ 292894 h 295275"/>
                <a:gd name="connsiteX2" fmla="*/ 147161 w 161925"/>
                <a:gd name="connsiteY2" fmla="*/ 234791 h 295275"/>
                <a:gd name="connsiteX3" fmla="*/ 161449 w 161925"/>
                <a:gd name="connsiteY3" fmla="*/ 7144 h 2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1925" h="295275">
                  <a:moveTo>
                    <a:pt x="20479" y="64294"/>
                  </a:moveTo>
                  <a:lnTo>
                    <a:pt x="7144" y="292894"/>
                  </a:lnTo>
                  <a:lnTo>
                    <a:pt x="147161" y="234791"/>
                  </a:lnTo>
                  <a:lnTo>
                    <a:pt x="161449" y="7144"/>
                  </a:ln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DF08DE09-5207-448E-8260-C4F5F7E14AA8}"/>
                </a:ext>
              </a:extLst>
            </p:cNvPr>
            <p:cNvSpPr/>
            <p:nvPr/>
          </p:nvSpPr>
          <p:spPr>
            <a:xfrm rot="21252091">
              <a:off x="6726327" y="1895624"/>
              <a:ext cx="765971" cy="293149"/>
            </a:xfrm>
            <a:custGeom>
              <a:avLst/>
              <a:gdLst>
                <a:gd name="connsiteX0" fmla="*/ 764381 w 771525"/>
                <a:gd name="connsiteY0" fmla="*/ 250708 h 295275"/>
                <a:gd name="connsiteX1" fmla="*/ 7144 w 771525"/>
                <a:gd name="connsiteY1" fmla="*/ 37347 h 295275"/>
                <a:gd name="connsiteX2" fmla="*/ 10954 w 771525"/>
                <a:gd name="connsiteY2" fmla="*/ 288808 h 295275"/>
                <a:gd name="connsiteX3" fmla="*/ 723424 w 771525"/>
                <a:gd name="connsiteY3" fmla="*/ 253565 h 2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1525" h="295275">
                  <a:moveTo>
                    <a:pt x="764381" y="250708"/>
                  </a:moveTo>
                  <a:cubicBezTo>
                    <a:pt x="764381" y="250708"/>
                    <a:pt x="349091" y="-95050"/>
                    <a:pt x="7144" y="37347"/>
                  </a:cubicBezTo>
                  <a:lnTo>
                    <a:pt x="10954" y="288808"/>
                  </a:lnTo>
                  <a:cubicBezTo>
                    <a:pt x="10954" y="288808"/>
                    <a:pt x="544354" y="107833"/>
                    <a:pt x="723424" y="253565"/>
                  </a:cubicBezTo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606858B-E0B6-4697-B58A-5EE32C647175}"/>
                </a:ext>
              </a:extLst>
            </p:cNvPr>
            <p:cNvSpPr/>
            <p:nvPr/>
          </p:nvSpPr>
          <p:spPr>
            <a:xfrm rot="21252091">
              <a:off x="7071865" y="2045891"/>
              <a:ext cx="1163141" cy="113477"/>
            </a:xfrm>
            <a:custGeom>
              <a:avLst/>
              <a:gdLst>
                <a:gd name="connsiteX0" fmla="*/ 1164431 w 1171575"/>
                <a:gd name="connsiteY0" fmla="*/ 51911 h 114300"/>
                <a:gd name="connsiteX1" fmla="*/ 168116 w 1171575"/>
                <a:gd name="connsiteY1" fmla="*/ 7144 h 114300"/>
                <a:gd name="connsiteX2" fmla="*/ 7144 w 1171575"/>
                <a:gd name="connsiteY2" fmla="*/ 58579 h 114300"/>
                <a:gd name="connsiteX3" fmla="*/ 1023461 w 1171575"/>
                <a:gd name="connsiteY3" fmla="*/ 109061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71575" h="114300">
                  <a:moveTo>
                    <a:pt x="1164431" y="51911"/>
                  </a:moveTo>
                  <a:lnTo>
                    <a:pt x="168116" y="7144"/>
                  </a:lnTo>
                  <a:lnTo>
                    <a:pt x="7144" y="58579"/>
                  </a:lnTo>
                  <a:lnTo>
                    <a:pt x="1023461" y="109061"/>
                  </a:ln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E22C78F3-EE98-4035-A705-70229BAD9F79}"/>
                </a:ext>
              </a:extLst>
            </p:cNvPr>
            <p:cNvSpPr/>
            <p:nvPr/>
          </p:nvSpPr>
          <p:spPr>
            <a:xfrm rot="21252091">
              <a:off x="6872348" y="1509246"/>
              <a:ext cx="661950" cy="633581"/>
            </a:xfrm>
            <a:custGeom>
              <a:avLst/>
              <a:gdLst>
                <a:gd name="connsiteX0" fmla="*/ 7144 w 666750"/>
                <a:gd name="connsiteY0" fmla="*/ 332026 h 638175"/>
                <a:gd name="connsiteX1" fmla="*/ 565309 w 666750"/>
                <a:gd name="connsiteY1" fmla="*/ 635874 h 638175"/>
                <a:gd name="connsiteX2" fmla="*/ 668179 w 666750"/>
                <a:gd name="connsiteY2" fmla="*/ 607299 h 638175"/>
                <a:gd name="connsiteX3" fmla="*/ 227171 w 666750"/>
                <a:gd name="connsiteY3" fmla="*/ 321549 h 638175"/>
                <a:gd name="connsiteX4" fmla="*/ 227171 w 666750"/>
                <a:gd name="connsiteY4" fmla="*/ 321549 h 638175"/>
                <a:gd name="connsiteX5" fmla="*/ 366236 w 666750"/>
                <a:gd name="connsiteY5" fmla="*/ 71041 h 638175"/>
                <a:gd name="connsiteX6" fmla="*/ 366236 w 666750"/>
                <a:gd name="connsiteY6" fmla="*/ 71041 h 638175"/>
                <a:gd name="connsiteX7" fmla="*/ 326231 w 666750"/>
                <a:gd name="connsiteY7" fmla="*/ 10081 h 638175"/>
                <a:gd name="connsiteX8" fmla="*/ 199549 w 666750"/>
                <a:gd name="connsiteY8" fmla="*/ 60564 h 638175"/>
                <a:gd name="connsiteX9" fmla="*/ 70009 w 666750"/>
                <a:gd name="connsiteY9" fmla="*/ 185341 h 638175"/>
                <a:gd name="connsiteX10" fmla="*/ 7144 w 666750"/>
                <a:gd name="connsiteY10" fmla="*/ 332026 h 63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66750" h="638175">
                  <a:moveTo>
                    <a:pt x="7144" y="332026"/>
                  </a:moveTo>
                  <a:cubicBezTo>
                    <a:pt x="7144" y="332026"/>
                    <a:pt x="260509" y="625396"/>
                    <a:pt x="565309" y="635874"/>
                  </a:cubicBezTo>
                  <a:cubicBezTo>
                    <a:pt x="635794" y="628254"/>
                    <a:pt x="668179" y="607299"/>
                    <a:pt x="668179" y="607299"/>
                  </a:cubicBezTo>
                  <a:lnTo>
                    <a:pt x="227171" y="321549"/>
                  </a:lnTo>
                  <a:lnTo>
                    <a:pt x="227171" y="321549"/>
                  </a:lnTo>
                  <a:cubicBezTo>
                    <a:pt x="249079" y="226299"/>
                    <a:pt x="296704" y="139621"/>
                    <a:pt x="366236" y="71041"/>
                  </a:cubicBezTo>
                  <a:lnTo>
                    <a:pt x="366236" y="71041"/>
                  </a:lnTo>
                  <a:cubicBezTo>
                    <a:pt x="394811" y="42466"/>
                    <a:pt x="364331" y="-5159"/>
                    <a:pt x="326231" y="10081"/>
                  </a:cubicBezTo>
                  <a:lnTo>
                    <a:pt x="199549" y="60564"/>
                  </a:lnTo>
                  <a:lnTo>
                    <a:pt x="70009" y="185341"/>
                  </a:lnTo>
                  <a:lnTo>
                    <a:pt x="7144" y="332026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74A45881-5658-426E-BCB5-545EE8E04D13}"/>
                </a:ext>
              </a:extLst>
            </p:cNvPr>
            <p:cNvSpPr/>
            <p:nvPr/>
          </p:nvSpPr>
          <p:spPr>
            <a:xfrm rot="21252091">
              <a:off x="6868046" y="1432826"/>
              <a:ext cx="699776" cy="699776"/>
            </a:xfrm>
            <a:custGeom>
              <a:avLst/>
              <a:gdLst>
                <a:gd name="connsiteX0" fmla="*/ 636746 w 704850"/>
                <a:gd name="connsiteY0" fmla="*/ 703518 h 704850"/>
                <a:gd name="connsiteX1" fmla="*/ 388144 w 704850"/>
                <a:gd name="connsiteY1" fmla="*/ 256796 h 704850"/>
                <a:gd name="connsiteX2" fmla="*/ 363379 w 704850"/>
                <a:gd name="connsiteY2" fmla="*/ 239651 h 704850"/>
                <a:gd name="connsiteX3" fmla="*/ 173831 w 704850"/>
                <a:gd name="connsiteY3" fmla="*/ 264416 h 704850"/>
                <a:gd name="connsiteX4" fmla="*/ 7144 w 704850"/>
                <a:gd name="connsiteY4" fmla="*/ 406338 h 704850"/>
                <a:gd name="connsiteX5" fmla="*/ 70009 w 704850"/>
                <a:gd name="connsiteY5" fmla="*/ 260606 h 704850"/>
                <a:gd name="connsiteX6" fmla="*/ 147161 w 704850"/>
                <a:gd name="connsiteY6" fmla="*/ 151068 h 704850"/>
                <a:gd name="connsiteX7" fmla="*/ 147161 w 704850"/>
                <a:gd name="connsiteY7" fmla="*/ 151068 h 704850"/>
                <a:gd name="connsiteX8" fmla="*/ 367189 w 704850"/>
                <a:gd name="connsiteY8" fmla="*/ 12003 h 704850"/>
                <a:gd name="connsiteX9" fmla="*/ 441484 w 704850"/>
                <a:gd name="connsiteY9" fmla="*/ 8193 h 704850"/>
                <a:gd name="connsiteX10" fmla="*/ 511969 w 704850"/>
                <a:gd name="connsiteY10" fmla="*/ 51056 h 704850"/>
                <a:gd name="connsiteX11" fmla="*/ 702469 w 704850"/>
                <a:gd name="connsiteY11" fmla="*/ 660656 h 704850"/>
                <a:gd name="connsiteX12" fmla="*/ 636746 w 704850"/>
                <a:gd name="connsiteY12" fmla="*/ 703518 h 704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04850" h="704850">
                  <a:moveTo>
                    <a:pt x="636746" y="703518"/>
                  </a:moveTo>
                  <a:lnTo>
                    <a:pt x="388144" y="256796"/>
                  </a:lnTo>
                  <a:cubicBezTo>
                    <a:pt x="383381" y="247271"/>
                    <a:pt x="373856" y="241556"/>
                    <a:pt x="363379" y="239651"/>
                  </a:cubicBezTo>
                  <a:cubicBezTo>
                    <a:pt x="331946" y="234888"/>
                    <a:pt x="259556" y="230126"/>
                    <a:pt x="173831" y="264416"/>
                  </a:cubicBezTo>
                  <a:cubicBezTo>
                    <a:pt x="57626" y="310136"/>
                    <a:pt x="7144" y="406338"/>
                    <a:pt x="7144" y="406338"/>
                  </a:cubicBezTo>
                  <a:lnTo>
                    <a:pt x="70009" y="260606"/>
                  </a:lnTo>
                  <a:cubicBezTo>
                    <a:pt x="88106" y="218696"/>
                    <a:pt x="113824" y="181548"/>
                    <a:pt x="147161" y="151068"/>
                  </a:cubicBezTo>
                  <a:lnTo>
                    <a:pt x="147161" y="151068"/>
                  </a:lnTo>
                  <a:cubicBezTo>
                    <a:pt x="208121" y="92966"/>
                    <a:pt x="284321" y="26291"/>
                    <a:pt x="367189" y="12003"/>
                  </a:cubicBezTo>
                  <a:lnTo>
                    <a:pt x="441484" y="8193"/>
                  </a:lnTo>
                  <a:cubicBezTo>
                    <a:pt x="471964" y="2478"/>
                    <a:pt x="502444" y="20576"/>
                    <a:pt x="511969" y="51056"/>
                  </a:cubicBezTo>
                  <a:lnTo>
                    <a:pt x="702469" y="660656"/>
                  </a:lnTo>
                  <a:lnTo>
                    <a:pt x="636746" y="703518"/>
                  </a:ln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D6A9E7C3-6F2A-4214-AD38-DAFF7FFA99DA}"/>
                </a:ext>
              </a:extLst>
            </p:cNvPr>
            <p:cNvSpPr/>
            <p:nvPr/>
          </p:nvSpPr>
          <p:spPr>
            <a:xfrm rot="21252091">
              <a:off x="7592942" y="1804861"/>
              <a:ext cx="729815" cy="279312"/>
            </a:xfrm>
            <a:custGeom>
              <a:avLst/>
              <a:gdLst>
                <a:gd name="connsiteX0" fmla="*/ 7144 w 771525"/>
                <a:gd name="connsiteY0" fmla="*/ 250708 h 295275"/>
                <a:gd name="connsiteX1" fmla="*/ 764381 w 771525"/>
                <a:gd name="connsiteY1" fmla="*/ 37347 h 295275"/>
                <a:gd name="connsiteX2" fmla="*/ 760571 w 771525"/>
                <a:gd name="connsiteY2" fmla="*/ 288808 h 295275"/>
                <a:gd name="connsiteX3" fmla="*/ 48101 w 771525"/>
                <a:gd name="connsiteY3" fmla="*/ 253565 h 2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1525" h="295275">
                  <a:moveTo>
                    <a:pt x="7144" y="250708"/>
                  </a:moveTo>
                  <a:cubicBezTo>
                    <a:pt x="7144" y="250708"/>
                    <a:pt x="422434" y="-95050"/>
                    <a:pt x="764381" y="37347"/>
                  </a:cubicBezTo>
                  <a:lnTo>
                    <a:pt x="760571" y="288808"/>
                  </a:lnTo>
                  <a:cubicBezTo>
                    <a:pt x="760571" y="288808"/>
                    <a:pt x="227171" y="107832"/>
                    <a:pt x="48101" y="253565"/>
                  </a:cubicBezTo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876DA4FB-1ACC-41F6-8488-499463E14908}"/>
                </a:ext>
              </a:extLst>
            </p:cNvPr>
            <p:cNvSpPr/>
            <p:nvPr/>
          </p:nvSpPr>
          <p:spPr>
            <a:xfrm rot="21252091">
              <a:off x="7522601" y="1390100"/>
              <a:ext cx="595755" cy="671407"/>
            </a:xfrm>
            <a:custGeom>
              <a:avLst/>
              <a:gdLst>
                <a:gd name="connsiteX0" fmla="*/ 595789 w 600075"/>
                <a:gd name="connsiteY0" fmla="*/ 255366 h 676275"/>
                <a:gd name="connsiteX1" fmla="*/ 113824 w 600075"/>
                <a:gd name="connsiteY1" fmla="*/ 669704 h 676275"/>
                <a:gd name="connsiteX2" fmla="*/ 7144 w 600075"/>
                <a:gd name="connsiteY2" fmla="*/ 663989 h 676275"/>
                <a:gd name="connsiteX3" fmla="*/ 378619 w 600075"/>
                <a:gd name="connsiteY3" fmla="*/ 291561 h 676275"/>
                <a:gd name="connsiteX4" fmla="*/ 378619 w 600075"/>
                <a:gd name="connsiteY4" fmla="*/ 291561 h 676275"/>
                <a:gd name="connsiteX5" fmla="*/ 190024 w 600075"/>
                <a:gd name="connsiteY5" fmla="*/ 76296 h 676275"/>
                <a:gd name="connsiteX6" fmla="*/ 190024 w 600075"/>
                <a:gd name="connsiteY6" fmla="*/ 76296 h 676275"/>
                <a:gd name="connsiteX7" fmla="*/ 216694 w 600075"/>
                <a:gd name="connsiteY7" fmla="*/ 7716 h 676275"/>
                <a:gd name="connsiteX8" fmla="*/ 349091 w 600075"/>
                <a:gd name="connsiteY8" fmla="*/ 29624 h 676275"/>
                <a:gd name="connsiteX9" fmla="*/ 502444 w 600075"/>
                <a:gd name="connsiteY9" fmla="*/ 125826 h 676275"/>
                <a:gd name="connsiteX10" fmla="*/ 595789 w 600075"/>
                <a:gd name="connsiteY10" fmla="*/ 255366 h 676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00075" h="676275">
                  <a:moveTo>
                    <a:pt x="595789" y="255366"/>
                  </a:moveTo>
                  <a:cubicBezTo>
                    <a:pt x="595789" y="255366"/>
                    <a:pt x="410051" y="595409"/>
                    <a:pt x="113824" y="669704"/>
                  </a:cubicBezTo>
                  <a:cubicBezTo>
                    <a:pt x="43339" y="677324"/>
                    <a:pt x="7144" y="663989"/>
                    <a:pt x="7144" y="663989"/>
                  </a:cubicBezTo>
                  <a:lnTo>
                    <a:pt x="378619" y="291561"/>
                  </a:lnTo>
                  <a:lnTo>
                    <a:pt x="378619" y="291561"/>
                  </a:lnTo>
                  <a:cubicBezTo>
                    <a:pt x="337661" y="202979"/>
                    <a:pt x="271939" y="128684"/>
                    <a:pt x="190024" y="76296"/>
                  </a:cubicBezTo>
                  <a:lnTo>
                    <a:pt x="190024" y="76296"/>
                  </a:lnTo>
                  <a:cubicBezTo>
                    <a:pt x="155734" y="54389"/>
                    <a:pt x="176689" y="1049"/>
                    <a:pt x="216694" y="7716"/>
                  </a:cubicBezTo>
                  <a:lnTo>
                    <a:pt x="349091" y="29624"/>
                  </a:lnTo>
                  <a:lnTo>
                    <a:pt x="502444" y="125826"/>
                  </a:lnTo>
                  <a:lnTo>
                    <a:pt x="595789" y="255366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23F64C4B-0B69-4A05-86C0-E5D2AD6B7E77}"/>
                </a:ext>
              </a:extLst>
            </p:cNvPr>
            <p:cNvSpPr/>
            <p:nvPr/>
          </p:nvSpPr>
          <p:spPr>
            <a:xfrm rot="21252091">
              <a:off x="7483280" y="1357425"/>
              <a:ext cx="633581" cy="709232"/>
            </a:xfrm>
            <a:custGeom>
              <a:avLst/>
              <a:gdLst>
                <a:gd name="connsiteX0" fmla="*/ 80486 w 638175"/>
                <a:gd name="connsiteY0" fmla="*/ 712242 h 714375"/>
                <a:gd name="connsiteX1" fmla="*/ 229076 w 638175"/>
                <a:gd name="connsiteY1" fmla="*/ 223609 h 714375"/>
                <a:gd name="connsiteX2" fmla="*/ 250031 w 638175"/>
                <a:gd name="connsiteY2" fmla="*/ 201702 h 714375"/>
                <a:gd name="connsiteX3" fmla="*/ 440531 w 638175"/>
                <a:gd name="connsiteY3" fmla="*/ 186462 h 714375"/>
                <a:gd name="connsiteX4" fmla="*/ 632936 w 638175"/>
                <a:gd name="connsiteY4" fmla="*/ 290284 h 714375"/>
                <a:gd name="connsiteX5" fmla="*/ 540544 w 638175"/>
                <a:gd name="connsiteY5" fmla="*/ 160744 h 714375"/>
                <a:gd name="connsiteX6" fmla="*/ 442436 w 638175"/>
                <a:gd name="connsiteY6" fmla="*/ 69304 h 714375"/>
                <a:gd name="connsiteX7" fmla="*/ 442436 w 638175"/>
                <a:gd name="connsiteY7" fmla="*/ 69304 h 714375"/>
                <a:gd name="connsiteX8" fmla="*/ 204311 w 638175"/>
                <a:gd name="connsiteY8" fmla="*/ 7392 h 714375"/>
                <a:gd name="connsiteX9" fmla="*/ 129064 w 638175"/>
                <a:gd name="connsiteY9" fmla="*/ 10249 h 714375"/>
                <a:gd name="connsiteX10" fmla="*/ 69056 w 638175"/>
                <a:gd name="connsiteY10" fmla="*/ 66447 h 714375"/>
                <a:gd name="connsiteX11" fmla="*/ 7144 w 638175"/>
                <a:gd name="connsiteY11" fmla="*/ 683667 h 714375"/>
                <a:gd name="connsiteX12" fmla="*/ 80486 w 638175"/>
                <a:gd name="connsiteY12" fmla="*/ 712242 h 714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38175" h="714375">
                  <a:moveTo>
                    <a:pt x="80486" y="712242"/>
                  </a:moveTo>
                  <a:lnTo>
                    <a:pt x="229076" y="223609"/>
                  </a:lnTo>
                  <a:cubicBezTo>
                    <a:pt x="231934" y="213132"/>
                    <a:pt x="239554" y="205512"/>
                    <a:pt x="250031" y="201702"/>
                  </a:cubicBezTo>
                  <a:cubicBezTo>
                    <a:pt x="279559" y="190272"/>
                    <a:pt x="349091" y="171222"/>
                    <a:pt x="440531" y="186462"/>
                  </a:cubicBezTo>
                  <a:cubicBezTo>
                    <a:pt x="564356" y="207417"/>
                    <a:pt x="632936" y="290284"/>
                    <a:pt x="632936" y="290284"/>
                  </a:cubicBezTo>
                  <a:lnTo>
                    <a:pt x="540544" y="160744"/>
                  </a:lnTo>
                  <a:cubicBezTo>
                    <a:pt x="513874" y="123597"/>
                    <a:pt x="480536" y="93117"/>
                    <a:pt x="442436" y="69304"/>
                  </a:cubicBezTo>
                  <a:lnTo>
                    <a:pt x="442436" y="69304"/>
                  </a:lnTo>
                  <a:cubicBezTo>
                    <a:pt x="370999" y="26442"/>
                    <a:pt x="288131" y="4534"/>
                    <a:pt x="204311" y="7392"/>
                  </a:cubicBezTo>
                  <a:lnTo>
                    <a:pt x="129064" y="10249"/>
                  </a:lnTo>
                  <a:cubicBezTo>
                    <a:pt x="97631" y="11202"/>
                    <a:pt x="71914" y="35967"/>
                    <a:pt x="69056" y="66447"/>
                  </a:cubicBezTo>
                  <a:lnTo>
                    <a:pt x="7144" y="683667"/>
                  </a:lnTo>
                  <a:lnTo>
                    <a:pt x="80486" y="712242"/>
                  </a:ln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F129F4BA-1F02-451E-8140-6F7FAD90B312}"/>
                </a:ext>
              </a:extLst>
            </p:cNvPr>
            <p:cNvSpPr/>
            <p:nvPr/>
          </p:nvSpPr>
          <p:spPr>
            <a:xfrm rot="21252091">
              <a:off x="8064027" y="1806790"/>
              <a:ext cx="324362" cy="459513"/>
            </a:xfrm>
            <a:custGeom>
              <a:avLst/>
              <a:gdLst>
                <a:gd name="connsiteX0" fmla="*/ 277654 w 342900"/>
                <a:gd name="connsiteY0" fmla="*/ 7144 h 485775"/>
                <a:gd name="connsiteX1" fmla="*/ 7144 w 342900"/>
                <a:gd name="connsiteY1" fmla="*/ 296704 h 485775"/>
                <a:gd name="connsiteX2" fmla="*/ 154781 w 342900"/>
                <a:gd name="connsiteY2" fmla="*/ 484346 h 485775"/>
                <a:gd name="connsiteX3" fmla="*/ 337661 w 342900"/>
                <a:gd name="connsiteY3" fmla="*/ 301466 h 485775"/>
                <a:gd name="connsiteX4" fmla="*/ 277654 w 342900"/>
                <a:gd name="connsiteY4" fmla="*/ 7144 h 485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2900" h="485775">
                  <a:moveTo>
                    <a:pt x="277654" y="7144"/>
                  </a:moveTo>
                  <a:cubicBezTo>
                    <a:pt x="277654" y="7144"/>
                    <a:pt x="263366" y="139541"/>
                    <a:pt x="7144" y="296704"/>
                  </a:cubicBezTo>
                  <a:lnTo>
                    <a:pt x="154781" y="484346"/>
                  </a:lnTo>
                  <a:cubicBezTo>
                    <a:pt x="154781" y="484346"/>
                    <a:pt x="290989" y="442436"/>
                    <a:pt x="337661" y="301466"/>
                  </a:cubicBezTo>
                  <a:lnTo>
                    <a:pt x="277654" y="7144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FC736655-F40D-4B5B-8EB4-F3C32CC3EB9F}"/>
                </a:ext>
              </a:extLst>
            </p:cNvPr>
            <p:cNvSpPr/>
            <p:nvPr/>
          </p:nvSpPr>
          <p:spPr>
            <a:xfrm rot="21252091">
              <a:off x="8086821" y="2064951"/>
              <a:ext cx="594664" cy="378423"/>
            </a:xfrm>
            <a:custGeom>
              <a:avLst/>
              <a:gdLst>
                <a:gd name="connsiteX0" fmla="*/ 7144 w 628650"/>
                <a:gd name="connsiteY0" fmla="*/ 7144 h 400050"/>
                <a:gd name="connsiteX1" fmla="*/ 332899 w 628650"/>
                <a:gd name="connsiteY1" fmla="*/ 111919 h 400050"/>
                <a:gd name="connsiteX2" fmla="*/ 625316 w 628650"/>
                <a:gd name="connsiteY2" fmla="*/ 128111 h 400050"/>
                <a:gd name="connsiteX3" fmla="*/ 536734 w 628650"/>
                <a:gd name="connsiteY3" fmla="*/ 252889 h 400050"/>
                <a:gd name="connsiteX4" fmla="*/ 596741 w 628650"/>
                <a:gd name="connsiteY4" fmla="*/ 398621 h 400050"/>
                <a:gd name="connsiteX5" fmla="*/ 360521 w 628650"/>
                <a:gd name="connsiteY5" fmla="*/ 383381 h 400050"/>
                <a:gd name="connsiteX6" fmla="*/ 122396 w 628650"/>
                <a:gd name="connsiteY6" fmla="*/ 314801 h 400050"/>
                <a:gd name="connsiteX7" fmla="*/ 7144 w 628650"/>
                <a:gd name="connsiteY7" fmla="*/ 7144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28650" h="400050">
                  <a:moveTo>
                    <a:pt x="7144" y="7144"/>
                  </a:moveTo>
                  <a:cubicBezTo>
                    <a:pt x="7144" y="7144"/>
                    <a:pt x="110966" y="119539"/>
                    <a:pt x="332899" y="111919"/>
                  </a:cubicBezTo>
                  <a:cubicBezTo>
                    <a:pt x="554831" y="104299"/>
                    <a:pt x="625316" y="128111"/>
                    <a:pt x="625316" y="128111"/>
                  </a:cubicBezTo>
                  <a:lnTo>
                    <a:pt x="536734" y="252889"/>
                  </a:lnTo>
                  <a:lnTo>
                    <a:pt x="596741" y="398621"/>
                  </a:lnTo>
                  <a:cubicBezTo>
                    <a:pt x="596741" y="398621"/>
                    <a:pt x="496729" y="373856"/>
                    <a:pt x="360521" y="383381"/>
                  </a:cubicBezTo>
                  <a:cubicBezTo>
                    <a:pt x="224314" y="393859"/>
                    <a:pt x="122396" y="314801"/>
                    <a:pt x="122396" y="314801"/>
                  </a:cubicBezTo>
                  <a:lnTo>
                    <a:pt x="7144" y="7144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1ECDC12F-4DBC-4113-B300-ACFA61C09E9E}"/>
                </a:ext>
              </a:extLst>
            </p:cNvPr>
            <p:cNvSpPr/>
            <p:nvPr/>
          </p:nvSpPr>
          <p:spPr>
            <a:xfrm rot="21252091">
              <a:off x="6680729" y="1952489"/>
              <a:ext cx="340432" cy="482278"/>
            </a:xfrm>
            <a:custGeom>
              <a:avLst/>
              <a:gdLst>
                <a:gd name="connsiteX0" fmla="*/ 67151 w 342900"/>
                <a:gd name="connsiteY0" fmla="*/ 7144 h 485775"/>
                <a:gd name="connsiteX1" fmla="*/ 337661 w 342900"/>
                <a:gd name="connsiteY1" fmla="*/ 296704 h 485775"/>
                <a:gd name="connsiteX2" fmla="*/ 190024 w 342900"/>
                <a:gd name="connsiteY2" fmla="*/ 484346 h 485775"/>
                <a:gd name="connsiteX3" fmla="*/ 7144 w 342900"/>
                <a:gd name="connsiteY3" fmla="*/ 301466 h 485775"/>
                <a:gd name="connsiteX4" fmla="*/ 67151 w 342900"/>
                <a:gd name="connsiteY4" fmla="*/ 7144 h 485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2900" h="485775">
                  <a:moveTo>
                    <a:pt x="67151" y="7144"/>
                  </a:moveTo>
                  <a:cubicBezTo>
                    <a:pt x="67151" y="7144"/>
                    <a:pt x="81439" y="139541"/>
                    <a:pt x="337661" y="296704"/>
                  </a:cubicBezTo>
                  <a:lnTo>
                    <a:pt x="190024" y="484346"/>
                  </a:lnTo>
                  <a:cubicBezTo>
                    <a:pt x="190024" y="484346"/>
                    <a:pt x="53816" y="442436"/>
                    <a:pt x="7144" y="301466"/>
                  </a:cubicBezTo>
                  <a:lnTo>
                    <a:pt x="67151" y="7144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2054AADE-6B95-41F7-8A5A-8C922FBBA839}"/>
                </a:ext>
              </a:extLst>
            </p:cNvPr>
            <p:cNvSpPr/>
            <p:nvPr/>
          </p:nvSpPr>
          <p:spPr>
            <a:xfrm rot="21252091">
              <a:off x="6419683" y="2253328"/>
              <a:ext cx="624124" cy="397170"/>
            </a:xfrm>
            <a:custGeom>
              <a:avLst/>
              <a:gdLst>
                <a:gd name="connsiteX0" fmla="*/ 625316 w 628650"/>
                <a:gd name="connsiteY0" fmla="*/ 7144 h 400050"/>
                <a:gd name="connsiteX1" fmla="*/ 299561 w 628650"/>
                <a:gd name="connsiteY1" fmla="*/ 111919 h 400050"/>
                <a:gd name="connsiteX2" fmla="*/ 7144 w 628650"/>
                <a:gd name="connsiteY2" fmla="*/ 128111 h 400050"/>
                <a:gd name="connsiteX3" fmla="*/ 95726 w 628650"/>
                <a:gd name="connsiteY3" fmla="*/ 252889 h 400050"/>
                <a:gd name="connsiteX4" fmla="*/ 35719 w 628650"/>
                <a:gd name="connsiteY4" fmla="*/ 397669 h 400050"/>
                <a:gd name="connsiteX5" fmla="*/ 271939 w 628650"/>
                <a:gd name="connsiteY5" fmla="*/ 382429 h 400050"/>
                <a:gd name="connsiteX6" fmla="*/ 510064 w 628650"/>
                <a:gd name="connsiteY6" fmla="*/ 313849 h 400050"/>
                <a:gd name="connsiteX7" fmla="*/ 625316 w 628650"/>
                <a:gd name="connsiteY7" fmla="*/ 7144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28650" h="400050">
                  <a:moveTo>
                    <a:pt x="625316" y="7144"/>
                  </a:moveTo>
                  <a:cubicBezTo>
                    <a:pt x="625316" y="7144"/>
                    <a:pt x="521494" y="119539"/>
                    <a:pt x="299561" y="111919"/>
                  </a:cubicBezTo>
                  <a:cubicBezTo>
                    <a:pt x="76676" y="104299"/>
                    <a:pt x="7144" y="128111"/>
                    <a:pt x="7144" y="128111"/>
                  </a:cubicBezTo>
                  <a:lnTo>
                    <a:pt x="95726" y="252889"/>
                  </a:lnTo>
                  <a:lnTo>
                    <a:pt x="35719" y="397669"/>
                  </a:lnTo>
                  <a:cubicBezTo>
                    <a:pt x="35719" y="397669"/>
                    <a:pt x="135731" y="372904"/>
                    <a:pt x="271939" y="382429"/>
                  </a:cubicBezTo>
                  <a:cubicBezTo>
                    <a:pt x="408146" y="392906"/>
                    <a:pt x="510064" y="313849"/>
                    <a:pt x="510064" y="313849"/>
                  </a:cubicBezTo>
                  <a:lnTo>
                    <a:pt x="625316" y="7144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EA70B81-7591-4F43-AF8A-04931EDF239E}"/>
              </a:ext>
            </a:extLst>
          </p:cNvPr>
          <p:cNvGrpSpPr/>
          <p:nvPr/>
        </p:nvGrpSpPr>
        <p:grpSpPr>
          <a:xfrm>
            <a:off x="5300288" y="3542717"/>
            <a:ext cx="1752656" cy="2081364"/>
            <a:chOff x="3790950" y="1741170"/>
            <a:chExt cx="2447925" cy="2907029"/>
          </a:xfrm>
        </p:grpSpPr>
        <p:grpSp>
          <p:nvGrpSpPr>
            <p:cNvPr id="29" name="Graphic 3">
              <a:extLst>
                <a:ext uri="{FF2B5EF4-FFF2-40B4-BE49-F238E27FC236}">
                  <a16:creationId xmlns:a16="http://schemas.microsoft.com/office/drawing/2014/main" id="{76DC0BD0-1F42-4D0A-9330-B464C7DEA8C9}"/>
                </a:ext>
              </a:extLst>
            </p:cNvPr>
            <p:cNvGrpSpPr/>
            <p:nvPr/>
          </p:nvGrpSpPr>
          <p:grpSpPr>
            <a:xfrm>
              <a:off x="4295774" y="1741170"/>
              <a:ext cx="1457326" cy="1156846"/>
              <a:chOff x="5172075" y="2695575"/>
              <a:chExt cx="1847850" cy="1466850"/>
            </a:xfrm>
            <a:solidFill>
              <a:schemeClr val="accent1"/>
            </a:solidFill>
          </p:grpSpPr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3F0C5FA3-615D-457A-866C-C30A8D4BD847}"/>
                  </a:ext>
                </a:extLst>
              </p:cNvPr>
              <p:cNvSpPr/>
              <p:nvPr/>
            </p:nvSpPr>
            <p:spPr>
              <a:xfrm>
                <a:off x="6072664" y="3246076"/>
                <a:ext cx="952500" cy="819150"/>
              </a:xfrm>
              <a:custGeom>
                <a:avLst/>
                <a:gdLst>
                  <a:gd name="connsiteX0" fmla="*/ 20479 w 952500"/>
                  <a:gd name="connsiteY0" fmla="*/ 778237 h 819150"/>
                  <a:gd name="connsiteX1" fmla="*/ 30004 w 952500"/>
                  <a:gd name="connsiteY1" fmla="*/ 753472 h 819150"/>
                  <a:gd name="connsiteX2" fmla="*/ 58579 w 952500"/>
                  <a:gd name="connsiteY2" fmla="*/ 683939 h 819150"/>
                  <a:gd name="connsiteX3" fmla="*/ 107156 w 952500"/>
                  <a:gd name="connsiteY3" fmla="*/ 578212 h 819150"/>
                  <a:gd name="connsiteX4" fmla="*/ 139541 w 952500"/>
                  <a:gd name="connsiteY4" fmla="*/ 513442 h 819150"/>
                  <a:gd name="connsiteX5" fmla="*/ 177641 w 952500"/>
                  <a:gd name="connsiteY5" fmla="*/ 442957 h 819150"/>
                  <a:gd name="connsiteX6" fmla="*/ 274796 w 952500"/>
                  <a:gd name="connsiteY6" fmla="*/ 289604 h 819150"/>
                  <a:gd name="connsiteX7" fmla="*/ 410051 w 952500"/>
                  <a:gd name="connsiteY7" fmla="*/ 131489 h 819150"/>
                  <a:gd name="connsiteX8" fmla="*/ 502444 w 952500"/>
                  <a:gd name="connsiteY8" fmla="*/ 59099 h 819150"/>
                  <a:gd name="connsiteX9" fmla="*/ 559594 w 952500"/>
                  <a:gd name="connsiteY9" fmla="*/ 29572 h 819150"/>
                  <a:gd name="connsiteX10" fmla="*/ 626269 w 952500"/>
                  <a:gd name="connsiteY10" fmla="*/ 10522 h 819150"/>
                  <a:gd name="connsiteX11" fmla="*/ 700564 w 952500"/>
                  <a:gd name="connsiteY11" fmla="*/ 9569 h 819150"/>
                  <a:gd name="connsiteX12" fmla="*/ 772954 w 952500"/>
                  <a:gd name="connsiteY12" fmla="*/ 32429 h 819150"/>
                  <a:gd name="connsiteX13" fmla="*/ 832961 w 952500"/>
                  <a:gd name="connsiteY13" fmla="*/ 72434 h 819150"/>
                  <a:gd name="connsiteX14" fmla="*/ 845344 w 952500"/>
                  <a:gd name="connsiteY14" fmla="*/ 83864 h 819150"/>
                  <a:gd name="connsiteX15" fmla="*/ 852011 w 952500"/>
                  <a:gd name="connsiteY15" fmla="*/ 89579 h 819150"/>
                  <a:gd name="connsiteX16" fmla="*/ 854869 w 952500"/>
                  <a:gd name="connsiteY16" fmla="*/ 92437 h 819150"/>
                  <a:gd name="connsiteX17" fmla="*/ 855821 w 952500"/>
                  <a:gd name="connsiteY17" fmla="*/ 93389 h 819150"/>
                  <a:gd name="connsiteX18" fmla="*/ 857726 w 952500"/>
                  <a:gd name="connsiteY18" fmla="*/ 96247 h 819150"/>
                  <a:gd name="connsiteX19" fmla="*/ 867251 w 952500"/>
                  <a:gd name="connsiteY19" fmla="*/ 105772 h 819150"/>
                  <a:gd name="connsiteX20" fmla="*/ 878681 w 952500"/>
                  <a:gd name="connsiteY20" fmla="*/ 119107 h 819150"/>
                  <a:gd name="connsiteX21" fmla="*/ 899636 w 952500"/>
                  <a:gd name="connsiteY21" fmla="*/ 146729 h 819150"/>
                  <a:gd name="connsiteX22" fmla="*/ 917734 w 952500"/>
                  <a:gd name="connsiteY22" fmla="*/ 177209 h 819150"/>
                  <a:gd name="connsiteX23" fmla="*/ 943451 w 952500"/>
                  <a:gd name="connsiteY23" fmla="*/ 245789 h 819150"/>
                  <a:gd name="connsiteX24" fmla="*/ 947261 w 952500"/>
                  <a:gd name="connsiteY24" fmla="*/ 321989 h 819150"/>
                  <a:gd name="connsiteX25" fmla="*/ 929164 w 952500"/>
                  <a:gd name="connsiteY25" fmla="*/ 392474 h 819150"/>
                  <a:gd name="connsiteX26" fmla="*/ 856774 w 952500"/>
                  <a:gd name="connsiteY26" fmla="*/ 500107 h 819150"/>
                  <a:gd name="connsiteX27" fmla="*/ 769144 w 952500"/>
                  <a:gd name="connsiteY27" fmla="*/ 576307 h 819150"/>
                  <a:gd name="connsiteX28" fmla="*/ 678656 w 952500"/>
                  <a:gd name="connsiteY28" fmla="*/ 634409 h 819150"/>
                  <a:gd name="connsiteX29" fmla="*/ 589121 w 952500"/>
                  <a:gd name="connsiteY29" fmla="*/ 681082 h 819150"/>
                  <a:gd name="connsiteX30" fmla="*/ 419576 w 952500"/>
                  <a:gd name="connsiteY30" fmla="*/ 748709 h 819150"/>
                  <a:gd name="connsiteX31" fmla="*/ 271939 w 952500"/>
                  <a:gd name="connsiteY31" fmla="*/ 790619 h 819150"/>
                  <a:gd name="connsiteX32" fmla="*/ 155734 w 952500"/>
                  <a:gd name="connsiteY32" fmla="*/ 813479 h 819150"/>
                  <a:gd name="connsiteX33" fmla="*/ 78581 w 952500"/>
                  <a:gd name="connsiteY33" fmla="*/ 821099 h 819150"/>
                  <a:gd name="connsiteX34" fmla="*/ 57626 w 952500"/>
                  <a:gd name="connsiteY34" fmla="*/ 821099 h 819150"/>
                  <a:gd name="connsiteX35" fmla="*/ 7144 w 952500"/>
                  <a:gd name="connsiteY35" fmla="*/ 820147 h 819150"/>
                  <a:gd name="connsiteX36" fmla="*/ 20479 w 952500"/>
                  <a:gd name="connsiteY36" fmla="*/ 778237 h 819150"/>
                  <a:gd name="connsiteX37" fmla="*/ 109061 w 952500"/>
                  <a:gd name="connsiteY37" fmla="*/ 745852 h 819150"/>
                  <a:gd name="connsiteX38" fmla="*/ 138589 w 952500"/>
                  <a:gd name="connsiteY38" fmla="*/ 738232 h 819150"/>
                  <a:gd name="connsiteX39" fmla="*/ 245269 w 952500"/>
                  <a:gd name="connsiteY39" fmla="*/ 703942 h 819150"/>
                  <a:gd name="connsiteX40" fmla="*/ 380524 w 952500"/>
                  <a:gd name="connsiteY40" fmla="*/ 649649 h 819150"/>
                  <a:gd name="connsiteX41" fmla="*/ 533876 w 952500"/>
                  <a:gd name="connsiteY41" fmla="*/ 574402 h 819150"/>
                  <a:gd name="connsiteX42" fmla="*/ 689134 w 952500"/>
                  <a:gd name="connsiteY42" fmla="*/ 473437 h 819150"/>
                  <a:gd name="connsiteX43" fmla="*/ 755809 w 952500"/>
                  <a:gd name="connsiteY43" fmla="*/ 410572 h 819150"/>
                  <a:gd name="connsiteX44" fmla="*/ 799624 w 952500"/>
                  <a:gd name="connsiteY44" fmla="*/ 341039 h 819150"/>
                  <a:gd name="connsiteX45" fmla="*/ 805339 w 952500"/>
                  <a:gd name="connsiteY45" fmla="*/ 275317 h 819150"/>
                  <a:gd name="connsiteX46" fmla="*/ 792956 w 952500"/>
                  <a:gd name="connsiteY46" fmla="*/ 242932 h 819150"/>
                  <a:gd name="connsiteX47" fmla="*/ 782479 w 952500"/>
                  <a:gd name="connsiteY47" fmla="*/ 225787 h 819150"/>
                  <a:gd name="connsiteX48" fmla="*/ 770096 w 952500"/>
                  <a:gd name="connsiteY48" fmla="*/ 209594 h 819150"/>
                  <a:gd name="connsiteX49" fmla="*/ 763429 w 952500"/>
                  <a:gd name="connsiteY49" fmla="*/ 201974 h 819150"/>
                  <a:gd name="connsiteX50" fmla="*/ 753904 w 952500"/>
                  <a:gd name="connsiteY50" fmla="*/ 192449 h 819150"/>
                  <a:gd name="connsiteX51" fmla="*/ 739616 w 952500"/>
                  <a:gd name="connsiteY51" fmla="*/ 178162 h 819150"/>
                  <a:gd name="connsiteX52" fmla="*/ 709136 w 952500"/>
                  <a:gd name="connsiteY52" fmla="*/ 157207 h 819150"/>
                  <a:gd name="connsiteX53" fmla="*/ 678656 w 952500"/>
                  <a:gd name="connsiteY53" fmla="*/ 147682 h 819150"/>
                  <a:gd name="connsiteX54" fmla="*/ 645319 w 952500"/>
                  <a:gd name="connsiteY54" fmla="*/ 147682 h 819150"/>
                  <a:gd name="connsiteX55" fmla="*/ 609124 w 952500"/>
                  <a:gd name="connsiteY55" fmla="*/ 157207 h 819150"/>
                  <a:gd name="connsiteX56" fmla="*/ 571024 w 952500"/>
                  <a:gd name="connsiteY56" fmla="*/ 175304 h 819150"/>
                  <a:gd name="connsiteX57" fmla="*/ 497681 w 952500"/>
                  <a:gd name="connsiteY57" fmla="*/ 228644 h 819150"/>
                  <a:gd name="connsiteX58" fmla="*/ 370046 w 952500"/>
                  <a:gd name="connsiteY58" fmla="*/ 362947 h 819150"/>
                  <a:gd name="connsiteX59" fmla="*/ 267176 w 952500"/>
                  <a:gd name="connsiteY59" fmla="*/ 500107 h 819150"/>
                  <a:gd name="connsiteX60" fmla="*/ 185261 w 952500"/>
                  <a:gd name="connsiteY60" fmla="*/ 622027 h 819150"/>
                  <a:gd name="connsiteX61" fmla="*/ 125254 w 952500"/>
                  <a:gd name="connsiteY61" fmla="*/ 718229 h 819150"/>
                  <a:gd name="connsiteX62" fmla="*/ 109061 w 952500"/>
                  <a:gd name="connsiteY62" fmla="*/ 745852 h 819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952500" h="819150">
                    <a:moveTo>
                      <a:pt x="20479" y="778237"/>
                    </a:moveTo>
                    <a:cubicBezTo>
                      <a:pt x="20479" y="778237"/>
                      <a:pt x="23336" y="769664"/>
                      <a:pt x="30004" y="753472"/>
                    </a:cubicBezTo>
                    <a:cubicBezTo>
                      <a:pt x="36671" y="737279"/>
                      <a:pt x="45244" y="713467"/>
                      <a:pt x="58579" y="683939"/>
                    </a:cubicBezTo>
                    <a:cubicBezTo>
                      <a:pt x="70961" y="654412"/>
                      <a:pt x="87154" y="618217"/>
                      <a:pt x="107156" y="578212"/>
                    </a:cubicBezTo>
                    <a:cubicBezTo>
                      <a:pt x="116681" y="558209"/>
                      <a:pt x="128111" y="536302"/>
                      <a:pt x="139541" y="513442"/>
                    </a:cubicBezTo>
                    <a:cubicBezTo>
                      <a:pt x="150971" y="490582"/>
                      <a:pt x="164306" y="467722"/>
                      <a:pt x="177641" y="442957"/>
                    </a:cubicBezTo>
                    <a:cubicBezTo>
                      <a:pt x="205264" y="394379"/>
                      <a:pt x="237649" y="342944"/>
                      <a:pt x="274796" y="289604"/>
                    </a:cubicBezTo>
                    <a:cubicBezTo>
                      <a:pt x="312896" y="237217"/>
                      <a:pt x="355759" y="182924"/>
                      <a:pt x="410051" y="131489"/>
                    </a:cubicBezTo>
                    <a:cubicBezTo>
                      <a:pt x="436721" y="105772"/>
                      <a:pt x="467201" y="81007"/>
                      <a:pt x="502444" y="59099"/>
                    </a:cubicBezTo>
                    <a:cubicBezTo>
                      <a:pt x="519589" y="48622"/>
                      <a:pt x="538639" y="38144"/>
                      <a:pt x="559594" y="29572"/>
                    </a:cubicBezTo>
                    <a:cubicBezTo>
                      <a:pt x="580549" y="20999"/>
                      <a:pt x="602456" y="14332"/>
                      <a:pt x="626269" y="10522"/>
                    </a:cubicBezTo>
                    <a:cubicBezTo>
                      <a:pt x="650081" y="6712"/>
                      <a:pt x="675799" y="5759"/>
                      <a:pt x="700564" y="9569"/>
                    </a:cubicBezTo>
                    <a:cubicBezTo>
                      <a:pt x="725329" y="13379"/>
                      <a:pt x="750094" y="20999"/>
                      <a:pt x="772954" y="32429"/>
                    </a:cubicBezTo>
                    <a:cubicBezTo>
                      <a:pt x="794861" y="43859"/>
                      <a:pt x="814864" y="57194"/>
                      <a:pt x="832961" y="72434"/>
                    </a:cubicBezTo>
                    <a:cubicBezTo>
                      <a:pt x="837724" y="76244"/>
                      <a:pt x="841534" y="80054"/>
                      <a:pt x="845344" y="83864"/>
                    </a:cubicBezTo>
                    <a:lnTo>
                      <a:pt x="852011" y="89579"/>
                    </a:lnTo>
                    <a:lnTo>
                      <a:pt x="854869" y="92437"/>
                    </a:lnTo>
                    <a:lnTo>
                      <a:pt x="855821" y="93389"/>
                    </a:lnTo>
                    <a:lnTo>
                      <a:pt x="857726" y="96247"/>
                    </a:lnTo>
                    <a:lnTo>
                      <a:pt x="867251" y="105772"/>
                    </a:lnTo>
                    <a:cubicBezTo>
                      <a:pt x="870109" y="109582"/>
                      <a:pt x="874871" y="114344"/>
                      <a:pt x="878681" y="119107"/>
                    </a:cubicBezTo>
                    <a:cubicBezTo>
                      <a:pt x="886301" y="128632"/>
                      <a:pt x="892969" y="137204"/>
                      <a:pt x="899636" y="146729"/>
                    </a:cubicBezTo>
                    <a:cubicBezTo>
                      <a:pt x="905351" y="156254"/>
                      <a:pt x="912019" y="165779"/>
                      <a:pt x="917734" y="177209"/>
                    </a:cubicBezTo>
                    <a:cubicBezTo>
                      <a:pt x="929164" y="198164"/>
                      <a:pt x="937736" y="221024"/>
                      <a:pt x="943451" y="245789"/>
                    </a:cubicBezTo>
                    <a:cubicBezTo>
                      <a:pt x="948214" y="270554"/>
                      <a:pt x="950119" y="296272"/>
                      <a:pt x="947261" y="321989"/>
                    </a:cubicBezTo>
                    <a:cubicBezTo>
                      <a:pt x="944404" y="346754"/>
                      <a:pt x="937736" y="371519"/>
                      <a:pt x="929164" y="392474"/>
                    </a:cubicBezTo>
                    <a:cubicBezTo>
                      <a:pt x="911066" y="436289"/>
                      <a:pt x="884396" y="470579"/>
                      <a:pt x="856774" y="500107"/>
                    </a:cubicBezTo>
                    <a:cubicBezTo>
                      <a:pt x="829151" y="529634"/>
                      <a:pt x="799624" y="554399"/>
                      <a:pt x="769144" y="576307"/>
                    </a:cubicBezTo>
                    <a:cubicBezTo>
                      <a:pt x="739616" y="598214"/>
                      <a:pt x="709136" y="617264"/>
                      <a:pt x="678656" y="634409"/>
                    </a:cubicBezTo>
                    <a:cubicBezTo>
                      <a:pt x="648176" y="651554"/>
                      <a:pt x="618649" y="666794"/>
                      <a:pt x="589121" y="681082"/>
                    </a:cubicBezTo>
                    <a:cubicBezTo>
                      <a:pt x="530066" y="708704"/>
                      <a:pt x="472916" y="730612"/>
                      <a:pt x="419576" y="748709"/>
                    </a:cubicBezTo>
                    <a:cubicBezTo>
                      <a:pt x="366236" y="766807"/>
                      <a:pt x="316706" y="780142"/>
                      <a:pt x="271939" y="790619"/>
                    </a:cubicBezTo>
                    <a:cubicBezTo>
                      <a:pt x="228124" y="801097"/>
                      <a:pt x="188119" y="807764"/>
                      <a:pt x="155734" y="813479"/>
                    </a:cubicBezTo>
                    <a:cubicBezTo>
                      <a:pt x="123349" y="818242"/>
                      <a:pt x="96679" y="820147"/>
                      <a:pt x="78581" y="821099"/>
                    </a:cubicBezTo>
                    <a:cubicBezTo>
                      <a:pt x="69056" y="821099"/>
                      <a:pt x="62389" y="821099"/>
                      <a:pt x="57626" y="821099"/>
                    </a:cubicBezTo>
                    <a:lnTo>
                      <a:pt x="7144" y="820147"/>
                    </a:lnTo>
                    <a:lnTo>
                      <a:pt x="20479" y="778237"/>
                    </a:lnTo>
                    <a:close/>
                    <a:moveTo>
                      <a:pt x="109061" y="745852"/>
                    </a:moveTo>
                    <a:cubicBezTo>
                      <a:pt x="117634" y="743947"/>
                      <a:pt x="128111" y="741089"/>
                      <a:pt x="138589" y="738232"/>
                    </a:cubicBezTo>
                    <a:cubicBezTo>
                      <a:pt x="168116" y="729659"/>
                      <a:pt x="204311" y="718229"/>
                      <a:pt x="245269" y="703942"/>
                    </a:cubicBezTo>
                    <a:cubicBezTo>
                      <a:pt x="286226" y="689654"/>
                      <a:pt x="331946" y="671557"/>
                      <a:pt x="380524" y="649649"/>
                    </a:cubicBezTo>
                    <a:cubicBezTo>
                      <a:pt x="429101" y="628694"/>
                      <a:pt x="481489" y="603929"/>
                      <a:pt x="533876" y="574402"/>
                    </a:cubicBezTo>
                    <a:cubicBezTo>
                      <a:pt x="586264" y="545827"/>
                      <a:pt x="639604" y="512489"/>
                      <a:pt x="689134" y="473437"/>
                    </a:cubicBezTo>
                    <a:cubicBezTo>
                      <a:pt x="712946" y="453434"/>
                      <a:pt x="736759" y="432479"/>
                      <a:pt x="755809" y="410572"/>
                    </a:cubicBezTo>
                    <a:cubicBezTo>
                      <a:pt x="775811" y="388664"/>
                      <a:pt x="791051" y="363899"/>
                      <a:pt x="799624" y="341039"/>
                    </a:cubicBezTo>
                    <a:cubicBezTo>
                      <a:pt x="808196" y="318179"/>
                      <a:pt x="810101" y="297224"/>
                      <a:pt x="805339" y="275317"/>
                    </a:cubicBezTo>
                    <a:cubicBezTo>
                      <a:pt x="803434" y="264839"/>
                      <a:pt x="798671" y="253409"/>
                      <a:pt x="792956" y="242932"/>
                    </a:cubicBezTo>
                    <a:cubicBezTo>
                      <a:pt x="790099" y="237217"/>
                      <a:pt x="786289" y="231502"/>
                      <a:pt x="782479" y="225787"/>
                    </a:cubicBezTo>
                    <a:cubicBezTo>
                      <a:pt x="778669" y="220072"/>
                      <a:pt x="773906" y="214357"/>
                      <a:pt x="770096" y="209594"/>
                    </a:cubicBezTo>
                    <a:cubicBezTo>
                      <a:pt x="768191" y="206737"/>
                      <a:pt x="766286" y="204832"/>
                      <a:pt x="763429" y="201974"/>
                    </a:cubicBezTo>
                    <a:lnTo>
                      <a:pt x="753904" y="192449"/>
                    </a:lnTo>
                    <a:cubicBezTo>
                      <a:pt x="750094" y="187687"/>
                      <a:pt x="744379" y="182924"/>
                      <a:pt x="739616" y="178162"/>
                    </a:cubicBezTo>
                    <a:cubicBezTo>
                      <a:pt x="729139" y="169589"/>
                      <a:pt x="719614" y="162922"/>
                      <a:pt x="709136" y="157207"/>
                    </a:cubicBezTo>
                    <a:cubicBezTo>
                      <a:pt x="698659" y="152444"/>
                      <a:pt x="689134" y="148634"/>
                      <a:pt x="678656" y="147682"/>
                    </a:cubicBezTo>
                    <a:cubicBezTo>
                      <a:pt x="668179" y="145777"/>
                      <a:pt x="657701" y="145777"/>
                      <a:pt x="645319" y="147682"/>
                    </a:cubicBezTo>
                    <a:cubicBezTo>
                      <a:pt x="633889" y="149587"/>
                      <a:pt x="621506" y="152444"/>
                      <a:pt x="609124" y="157207"/>
                    </a:cubicBezTo>
                    <a:cubicBezTo>
                      <a:pt x="596741" y="161969"/>
                      <a:pt x="584359" y="168637"/>
                      <a:pt x="571024" y="175304"/>
                    </a:cubicBezTo>
                    <a:cubicBezTo>
                      <a:pt x="545306" y="189592"/>
                      <a:pt x="521494" y="208642"/>
                      <a:pt x="497681" y="228644"/>
                    </a:cubicBezTo>
                    <a:cubicBezTo>
                      <a:pt x="451009" y="269602"/>
                      <a:pt x="408146" y="316274"/>
                      <a:pt x="370046" y="362947"/>
                    </a:cubicBezTo>
                    <a:cubicBezTo>
                      <a:pt x="331946" y="409619"/>
                      <a:pt x="297656" y="456292"/>
                      <a:pt x="267176" y="500107"/>
                    </a:cubicBezTo>
                    <a:cubicBezTo>
                      <a:pt x="236696" y="543922"/>
                      <a:pt x="209074" y="584879"/>
                      <a:pt x="185261" y="622027"/>
                    </a:cubicBezTo>
                    <a:cubicBezTo>
                      <a:pt x="161449" y="659174"/>
                      <a:pt x="141446" y="691559"/>
                      <a:pt x="125254" y="718229"/>
                    </a:cubicBezTo>
                    <a:cubicBezTo>
                      <a:pt x="120491" y="728707"/>
                      <a:pt x="114776" y="737279"/>
                      <a:pt x="109061" y="745852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7B334845-5928-4182-A116-033EB5A1AF3A}"/>
                  </a:ext>
                </a:extLst>
              </p:cNvPr>
              <p:cNvSpPr/>
              <p:nvPr/>
            </p:nvSpPr>
            <p:spPr>
              <a:xfrm>
                <a:off x="5165276" y="3246076"/>
                <a:ext cx="952500" cy="819150"/>
              </a:xfrm>
              <a:custGeom>
                <a:avLst/>
                <a:gdLst>
                  <a:gd name="connsiteX0" fmla="*/ 844047 w 952500"/>
                  <a:gd name="connsiteY0" fmla="*/ 745852 h 819150"/>
                  <a:gd name="connsiteX1" fmla="*/ 826902 w 952500"/>
                  <a:gd name="connsiteY1" fmla="*/ 718229 h 819150"/>
                  <a:gd name="connsiteX2" fmla="*/ 766894 w 952500"/>
                  <a:gd name="connsiteY2" fmla="*/ 622027 h 819150"/>
                  <a:gd name="connsiteX3" fmla="*/ 684979 w 952500"/>
                  <a:gd name="connsiteY3" fmla="*/ 500107 h 819150"/>
                  <a:gd name="connsiteX4" fmla="*/ 582109 w 952500"/>
                  <a:gd name="connsiteY4" fmla="*/ 362947 h 819150"/>
                  <a:gd name="connsiteX5" fmla="*/ 454474 w 952500"/>
                  <a:gd name="connsiteY5" fmla="*/ 228644 h 819150"/>
                  <a:gd name="connsiteX6" fmla="*/ 381132 w 952500"/>
                  <a:gd name="connsiteY6" fmla="*/ 175304 h 819150"/>
                  <a:gd name="connsiteX7" fmla="*/ 343032 w 952500"/>
                  <a:gd name="connsiteY7" fmla="*/ 157207 h 819150"/>
                  <a:gd name="connsiteX8" fmla="*/ 306837 w 952500"/>
                  <a:gd name="connsiteY8" fmla="*/ 147682 h 819150"/>
                  <a:gd name="connsiteX9" fmla="*/ 273499 w 952500"/>
                  <a:gd name="connsiteY9" fmla="*/ 147682 h 819150"/>
                  <a:gd name="connsiteX10" fmla="*/ 243019 w 952500"/>
                  <a:gd name="connsiteY10" fmla="*/ 157207 h 819150"/>
                  <a:gd name="connsiteX11" fmla="*/ 212539 w 952500"/>
                  <a:gd name="connsiteY11" fmla="*/ 178162 h 819150"/>
                  <a:gd name="connsiteX12" fmla="*/ 198252 w 952500"/>
                  <a:gd name="connsiteY12" fmla="*/ 192449 h 819150"/>
                  <a:gd name="connsiteX13" fmla="*/ 188727 w 952500"/>
                  <a:gd name="connsiteY13" fmla="*/ 201974 h 819150"/>
                  <a:gd name="connsiteX14" fmla="*/ 182059 w 952500"/>
                  <a:gd name="connsiteY14" fmla="*/ 209594 h 819150"/>
                  <a:gd name="connsiteX15" fmla="*/ 169677 w 952500"/>
                  <a:gd name="connsiteY15" fmla="*/ 225787 h 819150"/>
                  <a:gd name="connsiteX16" fmla="*/ 159199 w 952500"/>
                  <a:gd name="connsiteY16" fmla="*/ 242932 h 819150"/>
                  <a:gd name="connsiteX17" fmla="*/ 146817 w 952500"/>
                  <a:gd name="connsiteY17" fmla="*/ 275317 h 819150"/>
                  <a:gd name="connsiteX18" fmla="*/ 152532 w 952500"/>
                  <a:gd name="connsiteY18" fmla="*/ 341039 h 819150"/>
                  <a:gd name="connsiteX19" fmla="*/ 196347 w 952500"/>
                  <a:gd name="connsiteY19" fmla="*/ 410572 h 819150"/>
                  <a:gd name="connsiteX20" fmla="*/ 263022 w 952500"/>
                  <a:gd name="connsiteY20" fmla="*/ 473437 h 819150"/>
                  <a:gd name="connsiteX21" fmla="*/ 418279 w 952500"/>
                  <a:gd name="connsiteY21" fmla="*/ 574402 h 819150"/>
                  <a:gd name="connsiteX22" fmla="*/ 571632 w 952500"/>
                  <a:gd name="connsiteY22" fmla="*/ 649649 h 819150"/>
                  <a:gd name="connsiteX23" fmla="*/ 706887 w 952500"/>
                  <a:gd name="connsiteY23" fmla="*/ 703942 h 819150"/>
                  <a:gd name="connsiteX24" fmla="*/ 813567 w 952500"/>
                  <a:gd name="connsiteY24" fmla="*/ 738232 h 819150"/>
                  <a:gd name="connsiteX25" fmla="*/ 844047 w 952500"/>
                  <a:gd name="connsiteY25" fmla="*/ 745852 h 819150"/>
                  <a:gd name="connsiteX26" fmla="*/ 904054 w 952500"/>
                  <a:gd name="connsiteY26" fmla="*/ 820147 h 819150"/>
                  <a:gd name="connsiteX27" fmla="*/ 896434 w 952500"/>
                  <a:gd name="connsiteY27" fmla="*/ 820147 h 819150"/>
                  <a:gd name="connsiteX28" fmla="*/ 875479 w 952500"/>
                  <a:gd name="connsiteY28" fmla="*/ 820147 h 819150"/>
                  <a:gd name="connsiteX29" fmla="*/ 798327 w 952500"/>
                  <a:gd name="connsiteY29" fmla="*/ 812527 h 819150"/>
                  <a:gd name="connsiteX30" fmla="*/ 682122 w 952500"/>
                  <a:gd name="connsiteY30" fmla="*/ 789667 h 819150"/>
                  <a:gd name="connsiteX31" fmla="*/ 534484 w 952500"/>
                  <a:gd name="connsiteY31" fmla="*/ 747757 h 819150"/>
                  <a:gd name="connsiteX32" fmla="*/ 364939 w 952500"/>
                  <a:gd name="connsiteY32" fmla="*/ 680129 h 819150"/>
                  <a:gd name="connsiteX33" fmla="*/ 275404 w 952500"/>
                  <a:gd name="connsiteY33" fmla="*/ 633457 h 819150"/>
                  <a:gd name="connsiteX34" fmla="*/ 184917 w 952500"/>
                  <a:gd name="connsiteY34" fmla="*/ 575354 h 819150"/>
                  <a:gd name="connsiteX35" fmla="*/ 97287 w 952500"/>
                  <a:gd name="connsiteY35" fmla="*/ 499154 h 819150"/>
                  <a:gd name="connsiteX36" fmla="*/ 26802 w 952500"/>
                  <a:gd name="connsiteY36" fmla="*/ 392474 h 819150"/>
                  <a:gd name="connsiteX37" fmla="*/ 8704 w 952500"/>
                  <a:gd name="connsiteY37" fmla="*/ 321989 h 819150"/>
                  <a:gd name="connsiteX38" fmla="*/ 12514 w 952500"/>
                  <a:gd name="connsiteY38" fmla="*/ 245789 h 819150"/>
                  <a:gd name="connsiteX39" fmla="*/ 38232 w 952500"/>
                  <a:gd name="connsiteY39" fmla="*/ 177209 h 819150"/>
                  <a:gd name="connsiteX40" fmla="*/ 56329 w 952500"/>
                  <a:gd name="connsiteY40" fmla="*/ 146729 h 819150"/>
                  <a:gd name="connsiteX41" fmla="*/ 77284 w 952500"/>
                  <a:gd name="connsiteY41" fmla="*/ 119107 h 819150"/>
                  <a:gd name="connsiteX42" fmla="*/ 88714 w 952500"/>
                  <a:gd name="connsiteY42" fmla="*/ 105772 h 819150"/>
                  <a:gd name="connsiteX43" fmla="*/ 98239 w 952500"/>
                  <a:gd name="connsiteY43" fmla="*/ 96247 h 819150"/>
                  <a:gd name="connsiteX44" fmla="*/ 100144 w 952500"/>
                  <a:gd name="connsiteY44" fmla="*/ 93389 h 819150"/>
                  <a:gd name="connsiteX45" fmla="*/ 101097 w 952500"/>
                  <a:gd name="connsiteY45" fmla="*/ 92437 h 819150"/>
                  <a:gd name="connsiteX46" fmla="*/ 103954 w 952500"/>
                  <a:gd name="connsiteY46" fmla="*/ 89579 h 819150"/>
                  <a:gd name="connsiteX47" fmla="*/ 110622 w 952500"/>
                  <a:gd name="connsiteY47" fmla="*/ 83864 h 819150"/>
                  <a:gd name="connsiteX48" fmla="*/ 123004 w 952500"/>
                  <a:gd name="connsiteY48" fmla="*/ 72434 h 819150"/>
                  <a:gd name="connsiteX49" fmla="*/ 183012 w 952500"/>
                  <a:gd name="connsiteY49" fmla="*/ 32429 h 819150"/>
                  <a:gd name="connsiteX50" fmla="*/ 255402 w 952500"/>
                  <a:gd name="connsiteY50" fmla="*/ 9569 h 819150"/>
                  <a:gd name="connsiteX51" fmla="*/ 329697 w 952500"/>
                  <a:gd name="connsiteY51" fmla="*/ 10522 h 819150"/>
                  <a:gd name="connsiteX52" fmla="*/ 396372 w 952500"/>
                  <a:gd name="connsiteY52" fmla="*/ 29572 h 819150"/>
                  <a:gd name="connsiteX53" fmla="*/ 453522 w 952500"/>
                  <a:gd name="connsiteY53" fmla="*/ 59099 h 819150"/>
                  <a:gd name="connsiteX54" fmla="*/ 545914 w 952500"/>
                  <a:gd name="connsiteY54" fmla="*/ 131489 h 819150"/>
                  <a:gd name="connsiteX55" fmla="*/ 681169 w 952500"/>
                  <a:gd name="connsiteY55" fmla="*/ 289604 h 819150"/>
                  <a:gd name="connsiteX56" fmla="*/ 778324 w 952500"/>
                  <a:gd name="connsiteY56" fmla="*/ 442957 h 819150"/>
                  <a:gd name="connsiteX57" fmla="*/ 816424 w 952500"/>
                  <a:gd name="connsiteY57" fmla="*/ 513442 h 819150"/>
                  <a:gd name="connsiteX58" fmla="*/ 848809 w 952500"/>
                  <a:gd name="connsiteY58" fmla="*/ 578212 h 819150"/>
                  <a:gd name="connsiteX59" fmla="*/ 897387 w 952500"/>
                  <a:gd name="connsiteY59" fmla="*/ 683939 h 819150"/>
                  <a:gd name="connsiteX60" fmla="*/ 925962 w 952500"/>
                  <a:gd name="connsiteY60" fmla="*/ 753472 h 819150"/>
                  <a:gd name="connsiteX61" fmla="*/ 949774 w 952500"/>
                  <a:gd name="connsiteY61" fmla="*/ 821099 h 819150"/>
                  <a:gd name="connsiteX62" fmla="*/ 904054 w 952500"/>
                  <a:gd name="connsiteY62" fmla="*/ 820147 h 819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952500" h="819150">
                    <a:moveTo>
                      <a:pt x="844047" y="745852"/>
                    </a:moveTo>
                    <a:cubicBezTo>
                      <a:pt x="839284" y="737279"/>
                      <a:pt x="833569" y="727754"/>
                      <a:pt x="826902" y="718229"/>
                    </a:cubicBezTo>
                    <a:cubicBezTo>
                      <a:pt x="810709" y="691559"/>
                      <a:pt x="789754" y="659174"/>
                      <a:pt x="766894" y="622027"/>
                    </a:cubicBezTo>
                    <a:cubicBezTo>
                      <a:pt x="743082" y="584879"/>
                      <a:pt x="715459" y="543922"/>
                      <a:pt x="684979" y="500107"/>
                    </a:cubicBezTo>
                    <a:cubicBezTo>
                      <a:pt x="654499" y="456292"/>
                      <a:pt x="620209" y="409619"/>
                      <a:pt x="582109" y="362947"/>
                    </a:cubicBezTo>
                    <a:cubicBezTo>
                      <a:pt x="544009" y="316274"/>
                      <a:pt x="502099" y="269602"/>
                      <a:pt x="454474" y="228644"/>
                    </a:cubicBezTo>
                    <a:cubicBezTo>
                      <a:pt x="430662" y="208642"/>
                      <a:pt x="406849" y="189592"/>
                      <a:pt x="381132" y="175304"/>
                    </a:cubicBezTo>
                    <a:cubicBezTo>
                      <a:pt x="368749" y="167684"/>
                      <a:pt x="355414" y="161969"/>
                      <a:pt x="343032" y="157207"/>
                    </a:cubicBezTo>
                    <a:cubicBezTo>
                      <a:pt x="330649" y="152444"/>
                      <a:pt x="318267" y="149587"/>
                      <a:pt x="306837" y="147682"/>
                    </a:cubicBezTo>
                    <a:cubicBezTo>
                      <a:pt x="295407" y="145777"/>
                      <a:pt x="283977" y="145777"/>
                      <a:pt x="273499" y="147682"/>
                    </a:cubicBezTo>
                    <a:cubicBezTo>
                      <a:pt x="263022" y="149587"/>
                      <a:pt x="252544" y="152444"/>
                      <a:pt x="243019" y="157207"/>
                    </a:cubicBezTo>
                    <a:cubicBezTo>
                      <a:pt x="232542" y="162922"/>
                      <a:pt x="223017" y="169589"/>
                      <a:pt x="212539" y="178162"/>
                    </a:cubicBezTo>
                    <a:cubicBezTo>
                      <a:pt x="207777" y="182924"/>
                      <a:pt x="202062" y="187687"/>
                      <a:pt x="198252" y="192449"/>
                    </a:cubicBezTo>
                    <a:lnTo>
                      <a:pt x="188727" y="201974"/>
                    </a:lnTo>
                    <a:cubicBezTo>
                      <a:pt x="185869" y="204832"/>
                      <a:pt x="184917" y="206737"/>
                      <a:pt x="182059" y="209594"/>
                    </a:cubicBezTo>
                    <a:cubicBezTo>
                      <a:pt x="178249" y="214357"/>
                      <a:pt x="173487" y="220072"/>
                      <a:pt x="169677" y="225787"/>
                    </a:cubicBezTo>
                    <a:cubicBezTo>
                      <a:pt x="165867" y="231502"/>
                      <a:pt x="162057" y="237217"/>
                      <a:pt x="159199" y="242932"/>
                    </a:cubicBezTo>
                    <a:cubicBezTo>
                      <a:pt x="153484" y="254362"/>
                      <a:pt x="148722" y="264839"/>
                      <a:pt x="146817" y="275317"/>
                    </a:cubicBezTo>
                    <a:cubicBezTo>
                      <a:pt x="142054" y="296272"/>
                      <a:pt x="143959" y="317227"/>
                      <a:pt x="152532" y="341039"/>
                    </a:cubicBezTo>
                    <a:cubicBezTo>
                      <a:pt x="162057" y="363899"/>
                      <a:pt x="177297" y="387712"/>
                      <a:pt x="196347" y="410572"/>
                    </a:cubicBezTo>
                    <a:cubicBezTo>
                      <a:pt x="216349" y="432479"/>
                      <a:pt x="239209" y="454387"/>
                      <a:pt x="263022" y="473437"/>
                    </a:cubicBezTo>
                    <a:cubicBezTo>
                      <a:pt x="311599" y="512489"/>
                      <a:pt x="365892" y="545827"/>
                      <a:pt x="418279" y="574402"/>
                    </a:cubicBezTo>
                    <a:cubicBezTo>
                      <a:pt x="470667" y="602977"/>
                      <a:pt x="523054" y="627742"/>
                      <a:pt x="571632" y="649649"/>
                    </a:cubicBezTo>
                    <a:cubicBezTo>
                      <a:pt x="620209" y="670604"/>
                      <a:pt x="665929" y="688702"/>
                      <a:pt x="706887" y="703942"/>
                    </a:cubicBezTo>
                    <a:cubicBezTo>
                      <a:pt x="747844" y="718229"/>
                      <a:pt x="783087" y="730612"/>
                      <a:pt x="813567" y="738232"/>
                    </a:cubicBezTo>
                    <a:cubicBezTo>
                      <a:pt x="824997" y="742042"/>
                      <a:pt x="835474" y="743947"/>
                      <a:pt x="844047" y="745852"/>
                    </a:cubicBezTo>
                    <a:close/>
                    <a:moveTo>
                      <a:pt x="904054" y="820147"/>
                    </a:moveTo>
                    <a:cubicBezTo>
                      <a:pt x="904054" y="820147"/>
                      <a:pt x="901197" y="820147"/>
                      <a:pt x="896434" y="820147"/>
                    </a:cubicBezTo>
                    <a:cubicBezTo>
                      <a:pt x="891672" y="820147"/>
                      <a:pt x="885004" y="820147"/>
                      <a:pt x="875479" y="820147"/>
                    </a:cubicBezTo>
                    <a:cubicBezTo>
                      <a:pt x="857382" y="819194"/>
                      <a:pt x="830712" y="817289"/>
                      <a:pt x="798327" y="812527"/>
                    </a:cubicBezTo>
                    <a:cubicBezTo>
                      <a:pt x="765942" y="807764"/>
                      <a:pt x="725937" y="801097"/>
                      <a:pt x="682122" y="789667"/>
                    </a:cubicBezTo>
                    <a:cubicBezTo>
                      <a:pt x="637354" y="779189"/>
                      <a:pt x="587824" y="765854"/>
                      <a:pt x="534484" y="747757"/>
                    </a:cubicBezTo>
                    <a:cubicBezTo>
                      <a:pt x="481144" y="729659"/>
                      <a:pt x="423994" y="707752"/>
                      <a:pt x="364939" y="680129"/>
                    </a:cubicBezTo>
                    <a:cubicBezTo>
                      <a:pt x="335412" y="666794"/>
                      <a:pt x="305884" y="650602"/>
                      <a:pt x="275404" y="633457"/>
                    </a:cubicBezTo>
                    <a:cubicBezTo>
                      <a:pt x="244924" y="616312"/>
                      <a:pt x="214444" y="597262"/>
                      <a:pt x="184917" y="575354"/>
                    </a:cubicBezTo>
                    <a:cubicBezTo>
                      <a:pt x="155389" y="553447"/>
                      <a:pt x="124909" y="528682"/>
                      <a:pt x="97287" y="499154"/>
                    </a:cubicBezTo>
                    <a:cubicBezTo>
                      <a:pt x="71569" y="471532"/>
                      <a:pt x="44899" y="436289"/>
                      <a:pt x="26802" y="392474"/>
                    </a:cubicBezTo>
                    <a:cubicBezTo>
                      <a:pt x="18229" y="370567"/>
                      <a:pt x="11562" y="346754"/>
                      <a:pt x="8704" y="321989"/>
                    </a:cubicBezTo>
                    <a:cubicBezTo>
                      <a:pt x="5847" y="297224"/>
                      <a:pt x="6799" y="270554"/>
                      <a:pt x="12514" y="245789"/>
                    </a:cubicBezTo>
                    <a:cubicBezTo>
                      <a:pt x="17277" y="221024"/>
                      <a:pt x="26802" y="198164"/>
                      <a:pt x="38232" y="177209"/>
                    </a:cubicBezTo>
                    <a:cubicBezTo>
                      <a:pt x="43947" y="166732"/>
                      <a:pt x="49662" y="157207"/>
                      <a:pt x="56329" y="146729"/>
                    </a:cubicBezTo>
                    <a:cubicBezTo>
                      <a:pt x="62997" y="137204"/>
                      <a:pt x="68712" y="128632"/>
                      <a:pt x="77284" y="119107"/>
                    </a:cubicBezTo>
                    <a:cubicBezTo>
                      <a:pt x="81094" y="114344"/>
                      <a:pt x="84904" y="109582"/>
                      <a:pt x="88714" y="105772"/>
                    </a:cubicBezTo>
                    <a:lnTo>
                      <a:pt x="98239" y="96247"/>
                    </a:lnTo>
                    <a:lnTo>
                      <a:pt x="100144" y="93389"/>
                    </a:lnTo>
                    <a:lnTo>
                      <a:pt x="101097" y="92437"/>
                    </a:lnTo>
                    <a:lnTo>
                      <a:pt x="103954" y="89579"/>
                    </a:lnTo>
                    <a:lnTo>
                      <a:pt x="110622" y="83864"/>
                    </a:lnTo>
                    <a:cubicBezTo>
                      <a:pt x="114432" y="80054"/>
                      <a:pt x="119194" y="76244"/>
                      <a:pt x="123004" y="72434"/>
                    </a:cubicBezTo>
                    <a:cubicBezTo>
                      <a:pt x="141102" y="57194"/>
                      <a:pt x="160152" y="43859"/>
                      <a:pt x="183012" y="32429"/>
                    </a:cubicBezTo>
                    <a:cubicBezTo>
                      <a:pt x="204919" y="20999"/>
                      <a:pt x="229684" y="13379"/>
                      <a:pt x="255402" y="9569"/>
                    </a:cubicBezTo>
                    <a:cubicBezTo>
                      <a:pt x="280167" y="5759"/>
                      <a:pt x="305884" y="6712"/>
                      <a:pt x="329697" y="10522"/>
                    </a:cubicBezTo>
                    <a:cubicBezTo>
                      <a:pt x="353509" y="14332"/>
                      <a:pt x="375417" y="20999"/>
                      <a:pt x="396372" y="29572"/>
                    </a:cubicBezTo>
                    <a:cubicBezTo>
                      <a:pt x="416374" y="38144"/>
                      <a:pt x="435424" y="47669"/>
                      <a:pt x="453522" y="59099"/>
                    </a:cubicBezTo>
                    <a:cubicBezTo>
                      <a:pt x="487812" y="81007"/>
                      <a:pt x="518292" y="105772"/>
                      <a:pt x="545914" y="131489"/>
                    </a:cubicBezTo>
                    <a:cubicBezTo>
                      <a:pt x="600207" y="182924"/>
                      <a:pt x="643069" y="237217"/>
                      <a:pt x="681169" y="289604"/>
                    </a:cubicBezTo>
                    <a:cubicBezTo>
                      <a:pt x="719269" y="342944"/>
                      <a:pt x="750702" y="394379"/>
                      <a:pt x="778324" y="442957"/>
                    </a:cubicBezTo>
                    <a:cubicBezTo>
                      <a:pt x="791659" y="467722"/>
                      <a:pt x="804994" y="490582"/>
                      <a:pt x="816424" y="513442"/>
                    </a:cubicBezTo>
                    <a:cubicBezTo>
                      <a:pt x="827854" y="536302"/>
                      <a:pt x="839284" y="557257"/>
                      <a:pt x="848809" y="578212"/>
                    </a:cubicBezTo>
                    <a:cubicBezTo>
                      <a:pt x="868812" y="618217"/>
                      <a:pt x="885004" y="654412"/>
                      <a:pt x="897387" y="683939"/>
                    </a:cubicBezTo>
                    <a:cubicBezTo>
                      <a:pt x="910722" y="713467"/>
                      <a:pt x="919294" y="737279"/>
                      <a:pt x="925962" y="753472"/>
                    </a:cubicBezTo>
                    <a:lnTo>
                      <a:pt x="949774" y="821099"/>
                    </a:lnTo>
                    <a:lnTo>
                      <a:pt x="904054" y="820147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3ADA1895-792D-47F4-8DC3-CFAFE531D9AB}"/>
                  </a:ext>
                </a:extLst>
              </p:cNvPr>
              <p:cNvSpPr/>
              <p:nvPr/>
            </p:nvSpPr>
            <p:spPr>
              <a:xfrm>
                <a:off x="6063761" y="2687479"/>
                <a:ext cx="933450" cy="1476375"/>
              </a:xfrm>
              <a:custGeom>
                <a:avLst/>
                <a:gdLst>
                  <a:gd name="connsiteX0" fmla="*/ 16999 w 933450"/>
                  <a:gd name="connsiteY0" fmla="*/ 1477804 h 1476375"/>
                  <a:gd name="connsiteX1" fmla="*/ 30334 w 933450"/>
                  <a:gd name="connsiteY1" fmla="*/ 1027271 h 1476375"/>
                  <a:gd name="connsiteX2" fmla="*/ 177971 w 933450"/>
                  <a:gd name="connsiteY2" fmla="*/ 595789 h 1476375"/>
                  <a:gd name="connsiteX3" fmla="*/ 206546 w 933450"/>
                  <a:gd name="connsiteY3" fmla="*/ 545306 h 1476375"/>
                  <a:gd name="connsiteX4" fmla="*/ 237979 w 933450"/>
                  <a:gd name="connsiteY4" fmla="*/ 496729 h 1476375"/>
                  <a:gd name="connsiteX5" fmla="*/ 272269 w 933450"/>
                  <a:gd name="connsiteY5" fmla="*/ 449104 h 1476375"/>
                  <a:gd name="connsiteX6" fmla="*/ 279889 w 933450"/>
                  <a:gd name="connsiteY6" fmla="*/ 436721 h 1476375"/>
                  <a:gd name="connsiteX7" fmla="*/ 289414 w 933450"/>
                  <a:gd name="connsiteY7" fmla="*/ 425291 h 1476375"/>
                  <a:gd name="connsiteX8" fmla="*/ 307511 w 933450"/>
                  <a:gd name="connsiteY8" fmla="*/ 402431 h 1476375"/>
                  <a:gd name="connsiteX9" fmla="*/ 473246 w 933450"/>
                  <a:gd name="connsiteY9" fmla="*/ 237649 h 1476375"/>
                  <a:gd name="connsiteX10" fmla="*/ 496106 w 933450"/>
                  <a:gd name="connsiteY10" fmla="*/ 218599 h 1476375"/>
                  <a:gd name="connsiteX11" fmla="*/ 519919 w 933450"/>
                  <a:gd name="connsiteY11" fmla="*/ 201454 h 1476375"/>
                  <a:gd name="connsiteX12" fmla="*/ 543731 w 933450"/>
                  <a:gd name="connsiteY12" fmla="*/ 184309 h 1476375"/>
                  <a:gd name="connsiteX13" fmla="*/ 567544 w 933450"/>
                  <a:gd name="connsiteY13" fmla="*/ 167164 h 1476375"/>
                  <a:gd name="connsiteX14" fmla="*/ 617074 w 933450"/>
                  <a:gd name="connsiteY14" fmla="*/ 135731 h 1476375"/>
                  <a:gd name="connsiteX15" fmla="*/ 629456 w 933450"/>
                  <a:gd name="connsiteY15" fmla="*/ 128111 h 1476375"/>
                  <a:gd name="connsiteX16" fmla="*/ 641839 w 933450"/>
                  <a:gd name="connsiteY16" fmla="*/ 120491 h 1476375"/>
                  <a:gd name="connsiteX17" fmla="*/ 667556 w 933450"/>
                  <a:gd name="connsiteY17" fmla="*/ 106204 h 1476375"/>
                  <a:gd name="connsiteX18" fmla="*/ 879011 w 933450"/>
                  <a:gd name="connsiteY18" fmla="*/ 7144 h 1476375"/>
                  <a:gd name="connsiteX19" fmla="*/ 928541 w 933450"/>
                  <a:gd name="connsiteY19" fmla="*/ 150019 h 1476375"/>
                  <a:gd name="connsiteX20" fmla="*/ 731374 w 933450"/>
                  <a:gd name="connsiteY20" fmla="*/ 227171 h 1476375"/>
                  <a:gd name="connsiteX21" fmla="*/ 707561 w 933450"/>
                  <a:gd name="connsiteY21" fmla="*/ 238601 h 1476375"/>
                  <a:gd name="connsiteX22" fmla="*/ 695179 w 933450"/>
                  <a:gd name="connsiteY22" fmla="*/ 244316 h 1476375"/>
                  <a:gd name="connsiteX23" fmla="*/ 683749 w 933450"/>
                  <a:gd name="connsiteY23" fmla="*/ 250984 h 1476375"/>
                  <a:gd name="connsiteX24" fmla="*/ 637076 w 933450"/>
                  <a:gd name="connsiteY24" fmla="*/ 276701 h 1476375"/>
                  <a:gd name="connsiteX25" fmla="*/ 614216 w 933450"/>
                  <a:gd name="connsiteY25" fmla="*/ 290036 h 1476375"/>
                  <a:gd name="connsiteX26" fmla="*/ 592309 w 933450"/>
                  <a:gd name="connsiteY26" fmla="*/ 304324 h 1476375"/>
                  <a:gd name="connsiteX27" fmla="*/ 570401 w 933450"/>
                  <a:gd name="connsiteY27" fmla="*/ 318611 h 1476375"/>
                  <a:gd name="connsiteX28" fmla="*/ 548494 w 933450"/>
                  <a:gd name="connsiteY28" fmla="*/ 333851 h 1476375"/>
                  <a:gd name="connsiteX29" fmla="*/ 388474 w 933450"/>
                  <a:gd name="connsiteY29" fmla="*/ 472916 h 1476375"/>
                  <a:gd name="connsiteX30" fmla="*/ 370376 w 933450"/>
                  <a:gd name="connsiteY30" fmla="*/ 491966 h 1476375"/>
                  <a:gd name="connsiteX31" fmla="*/ 360851 w 933450"/>
                  <a:gd name="connsiteY31" fmla="*/ 501491 h 1476375"/>
                  <a:gd name="connsiteX32" fmla="*/ 352279 w 933450"/>
                  <a:gd name="connsiteY32" fmla="*/ 511969 h 1476375"/>
                  <a:gd name="connsiteX33" fmla="*/ 317989 w 933450"/>
                  <a:gd name="connsiteY33" fmla="*/ 552926 h 1476375"/>
                  <a:gd name="connsiteX34" fmla="*/ 286556 w 933450"/>
                  <a:gd name="connsiteY34" fmla="*/ 595789 h 1476375"/>
                  <a:gd name="connsiteX35" fmla="*/ 257029 w 933450"/>
                  <a:gd name="connsiteY35" fmla="*/ 640556 h 1476375"/>
                  <a:gd name="connsiteX36" fmla="*/ 91294 w 933450"/>
                  <a:gd name="connsiteY36" fmla="*/ 1038701 h 1476375"/>
                  <a:gd name="connsiteX37" fmla="*/ 49384 w 933450"/>
                  <a:gd name="connsiteY37" fmla="*/ 1474946 h 1476375"/>
                  <a:gd name="connsiteX38" fmla="*/ 16999 w 933450"/>
                  <a:gd name="connsiteY38" fmla="*/ 1477804 h 1476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933450" h="1476375">
                    <a:moveTo>
                      <a:pt x="16999" y="1477804"/>
                    </a:moveTo>
                    <a:cubicBezTo>
                      <a:pt x="-146" y="1328261"/>
                      <a:pt x="5569" y="1176814"/>
                      <a:pt x="30334" y="1027271"/>
                    </a:cubicBezTo>
                    <a:cubicBezTo>
                      <a:pt x="56051" y="877729"/>
                      <a:pt x="103676" y="731044"/>
                      <a:pt x="177971" y="595789"/>
                    </a:cubicBezTo>
                    <a:cubicBezTo>
                      <a:pt x="187496" y="578644"/>
                      <a:pt x="197021" y="562451"/>
                      <a:pt x="206546" y="545306"/>
                    </a:cubicBezTo>
                    <a:lnTo>
                      <a:pt x="237979" y="496729"/>
                    </a:lnTo>
                    <a:cubicBezTo>
                      <a:pt x="249409" y="480536"/>
                      <a:pt x="260839" y="465296"/>
                      <a:pt x="272269" y="449104"/>
                    </a:cubicBezTo>
                    <a:lnTo>
                      <a:pt x="279889" y="436721"/>
                    </a:lnTo>
                    <a:lnTo>
                      <a:pt x="289414" y="425291"/>
                    </a:lnTo>
                    <a:lnTo>
                      <a:pt x="307511" y="402431"/>
                    </a:lnTo>
                    <a:cubicBezTo>
                      <a:pt x="357041" y="343376"/>
                      <a:pt x="412286" y="287179"/>
                      <a:pt x="473246" y="237649"/>
                    </a:cubicBezTo>
                    <a:cubicBezTo>
                      <a:pt x="480866" y="231934"/>
                      <a:pt x="488486" y="225266"/>
                      <a:pt x="496106" y="218599"/>
                    </a:cubicBezTo>
                    <a:lnTo>
                      <a:pt x="519919" y="201454"/>
                    </a:lnTo>
                    <a:lnTo>
                      <a:pt x="543731" y="184309"/>
                    </a:lnTo>
                    <a:cubicBezTo>
                      <a:pt x="551351" y="178594"/>
                      <a:pt x="558971" y="172879"/>
                      <a:pt x="567544" y="167164"/>
                    </a:cubicBezTo>
                    <a:lnTo>
                      <a:pt x="617074" y="135731"/>
                    </a:lnTo>
                    <a:lnTo>
                      <a:pt x="629456" y="128111"/>
                    </a:lnTo>
                    <a:cubicBezTo>
                      <a:pt x="633266" y="125254"/>
                      <a:pt x="638029" y="123349"/>
                      <a:pt x="641839" y="120491"/>
                    </a:cubicBezTo>
                    <a:lnTo>
                      <a:pt x="667556" y="106204"/>
                    </a:lnTo>
                    <a:cubicBezTo>
                      <a:pt x="735184" y="67151"/>
                      <a:pt x="806621" y="36671"/>
                      <a:pt x="879011" y="7144"/>
                    </a:cubicBezTo>
                    <a:lnTo>
                      <a:pt x="928541" y="150019"/>
                    </a:lnTo>
                    <a:cubicBezTo>
                      <a:pt x="861866" y="171926"/>
                      <a:pt x="794239" y="195739"/>
                      <a:pt x="731374" y="227171"/>
                    </a:cubicBezTo>
                    <a:lnTo>
                      <a:pt x="707561" y="238601"/>
                    </a:lnTo>
                    <a:cubicBezTo>
                      <a:pt x="703751" y="240506"/>
                      <a:pt x="699941" y="242411"/>
                      <a:pt x="695179" y="244316"/>
                    </a:cubicBezTo>
                    <a:lnTo>
                      <a:pt x="683749" y="250984"/>
                    </a:lnTo>
                    <a:lnTo>
                      <a:pt x="637076" y="276701"/>
                    </a:lnTo>
                    <a:cubicBezTo>
                      <a:pt x="629456" y="280511"/>
                      <a:pt x="621836" y="285274"/>
                      <a:pt x="614216" y="290036"/>
                    </a:cubicBezTo>
                    <a:lnTo>
                      <a:pt x="592309" y="304324"/>
                    </a:lnTo>
                    <a:lnTo>
                      <a:pt x="570401" y="318611"/>
                    </a:lnTo>
                    <a:cubicBezTo>
                      <a:pt x="562781" y="323374"/>
                      <a:pt x="556114" y="329089"/>
                      <a:pt x="548494" y="333851"/>
                    </a:cubicBezTo>
                    <a:cubicBezTo>
                      <a:pt x="490391" y="373856"/>
                      <a:pt x="438004" y="421481"/>
                      <a:pt x="388474" y="472916"/>
                    </a:cubicBezTo>
                    <a:lnTo>
                      <a:pt x="370376" y="491966"/>
                    </a:lnTo>
                    <a:lnTo>
                      <a:pt x="360851" y="501491"/>
                    </a:lnTo>
                    <a:lnTo>
                      <a:pt x="352279" y="511969"/>
                    </a:lnTo>
                    <a:cubicBezTo>
                      <a:pt x="340849" y="525304"/>
                      <a:pt x="329419" y="539591"/>
                      <a:pt x="317989" y="552926"/>
                    </a:cubicBezTo>
                    <a:lnTo>
                      <a:pt x="286556" y="595789"/>
                    </a:lnTo>
                    <a:cubicBezTo>
                      <a:pt x="276079" y="610076"/>
                      <a:pt x="266554" y="625316"/>
                      <a:pt x="257029" y="640556"/>
                    </a:cubicBezTo>
                    <a:cubicBezTo>
                      <a:pt x="179876" y="761524"/>
                      <a:pt x="124631" y="896779"/>
                      <a:pt x="91294" y="1038701"/>
                    </a:cubicBezTo>
                    <a:cubicBezTo>
                      <a:pt x="57956" y="1180624"/>
                      <a:pt x="42716" y="1328261"/>
                      <a:pt x="49384" y="1474946"/>
                    </a:cubicBezTo>
                    <a:lnTo>
                      <a:pt x="16999" y="1477804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FCC9CB0D-AA47-409E-8D15-1412729CC144}"/>
                  </a:ext>
                </a:extLst>
              </p:cNvPr>
              <p:cNvSpPr/>
              <p:nvPr/>
            </p:nvSpPr>
            <p:spPr>
              <a:xfrm>
                <a:off x="5496401" y="2864644"/>
                <a:ext cx="628650" cy="1257300"/>
              </a:xfrm>
              <a:custGeom>
                <a:avLst/>
                <a:gdLst>
                  <a:gd name="connsiteX0" fmla="*/ 576739 w 628650"/>
                  <a:gd name="connsiteY0" fmla="*/ 1249204 h 1257300"/>
                  <a:gd name="connsiteX1" fmla="*/ 556736 w 628650"/>
                  <a:gd name="connsiteY1" fmla="*/ 900589 h 1257300"/>
                  <a:gd name="connsiteX2" fmla="*/ 468154 w 628650"/>
                  <a:gd name="connsiteY2" fmla="*/ 569119 h 1257300"/>
                  <a:gd name="connsiteX3" fmla="*/ 285274 w 628650"/>
                  <a:gd name="connsiteY3" fmla="*/ 296704 h 1257300"/>
                  <a:gd name="connsiteX4" fmla="*/ 155734 w 628650"/>
                  <a:gd name="connsiteY4" fmla="*/ 205264 h 1257300"/>
                  <a:gd name="connsiteX5" fmla="*/ 7144 w 628650"/>
                  <a:gd name="connsiteY5" fmla="*/ 152876 h 1257300"/>
                  <a:gd name="connsiteX6" fmla="*/ 46196 w 628650"/>
                  <a:gd name="connsiteY6" fmla="*/ 7144 h 1257300"/>
                  <a:gd name="connsiteX7" fmla="*/ 223361 w 628650"/>
                  <a:gd name="connsiteY7" fmla="*/ 88106 h 1257300"/>
                  <a:gd name="connsiteX8" fmla="*/ 371951 w 628650"/>
                  <a:gd name="connsiteY8" fmla="*/ 212884 h 1257300"/>
                  <a:gd name="connsiteX9" fmla="*/ 481489 w 628650"/>
                  <a:gd name="connsiteY9" fmla="*/ 368141 h 1257300"/>
                  <a:gd name="connsiteX10" fmla="*/ 553879 w 628650"/>
                  <a:gd name="connsiteY10" fmla="*/ 539591 h 1257300"/>
                  <a:gd name="connsiteX11" fmla="*/ 617696 w 628650"/>
                  <a:gd name="connsiteY11" fmla="*/ 896779 h 1257300"/>
                  <a:gd name="connsiteX12" fmla="*/ 607219 w 628650"/>
                  <a:gd name="connsiteY12" fmla="*/ 1253966 h 1257300"/>
                  <a:gd name="connsiteX13" fmla="*/ 576739 w 628650"/>
                  <a:gd name="connsiteY13" fmla="*/ 1249204 h 1257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28650" h="1257300">
                    <a:moveTo>
                      <a:pt x="576739" y="1249204"/>
                    </a:moveTo>
                    <a:cubicBezTo>
                      <a:pt x="580549" y="1132046"/>
                      <a:pt x="573881" y="1014889"/>
                      <a:pt x="556736" y="900589"/>
                    </a:cubicBezTo>
                    <a:cubicBezTo>
                      <a:pt x="539591" y="786289"/>
                      <a:pt x="511969" y="672941"/>
                      <a:pt x="468154" y="569119"/>
                    </a:cubicBezTo>
                    <a:cubicBezTo>
                      <a:pt x="424339" y="465296"/>
                      <a:pt x="364331" y="369094"/>
                      <a:pt x="285274" y="296704"/>
                    </a:cubicBezTo>
                    <a:cubicBezTo>
                      <a:pt x="246221" y="260509"/>
                      <a:pt x="202406" y="229076"/>
                      <a:pt x="155734" y="205264"/>
                    </a:cubicBezTo>
                    <a:cubicBezTo>
                      <a:pt x="108109" y="181451"/>
                      <a:pt x="58579" y="164306"/>
                      <a:pt x="7144" y="152876"/>
                    </a:cubicBezTo>
                    <a:lnTo>
                      <a:pt x="46196" y="7144"/>
                    </a:lnTo>
                    <a:cubicBezTo>
                      <a:pt x="108109" y="27146"/>
                      <a:pt x="168116" y="53816"/>
                      <a:pt x="223361" y="88106"/>
                    </a:cubicBezTo>
                    <a:cubicBezTo>
                      <a:pt x="278606" y="122396"/>
                      <a:pt x="328136" y="165259"/>
                      <a:pt x="371951" y="212884"/>
                    </a:cubicBezTo>
                    <a:cubicBezTo>
                      <a:pt x="414814" y="260509"/>
                      <a:pt x="451961" y="312896"/>
                      <a:pt x="481489" y="368141"/>
                    </a:cubicBezTo>
                    <a:cubicBezTo>
                      <a:pt x="511016" y="423386"/>
                      <a:pt x="534829" y="480536"/>
                      <a:pt x="553879" y="539591"/>
                    </a:cubicBezTo>
                    <a:cubicBezTo>
                      <a:pt x="591979" y="656749"/>
                      <a:pt x="610076" y="776764"/>
                      <a:pt x="617696" y="896779"/>
                    </a:cubicBezTo>
                    <a:cubicBezTo>
                      <a:pt x="625316" y="1016794"/>
                      <a:pt x="621506" y="1135856"/>
                      <a:pt x="607219" y="1253966"/>
                    </a:cubicBezTo>
                    <a:lnTo>
                      <a:pt x="576739" y="1249204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A66C3DB0-1498-4C6B-8BF2-79037A29EF44}"/>
                </a:ext>
              </a:extLst>
            </p:cNvPr>
            <p:cNvSpPr/>
            <p:nvPr/>
          </p:nvSpPr>
          <p:spPr>
            <a:xfrm>
              <a:off x="3790950" y="2772505"/>
              <a:ext cx="2447925" cy="39932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DA81358F-6979-46A0-AFF7-7F0F17A79BAC}"/>
                </a:ext>
              </a:extLst>
            </p:cNvPr>
            <p:cNvSpPr/>
            <p:nvPr/>
          </p:nvSpPr>
          <p:spPr>
            <a:xfrm>
              <a:off x="3900488" y="3171825"/>
              <a:ext cx="2228849" cy="147637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2118CA74-EBF8-4D7D-A3C0-D0A276AD1831}"/>
                </a:ext>
              </a:extLst>
            </p:cNvPr>
            <p:cNvSpPr/>
            <p:nvPr/>
          </p:nvSpPr>
          <p:spPr>
            <a:xfrm>
              <a:off x="3900488" y="3171825"/>
              <a:ext cx="2228849" cy="45719"/>
            </a:xfrm>
            <a:prstGeom prst="rect">
              <a:avLst/>
            </a:prstGeom>
            <a:solidFill>
              <a:schemeClr val="accent1">
                <a:lumMod val="50000"/>
                <a:alpha val="4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E1A03786-D579-41F8-932F-CCD637D666EF}"/>
              </a:ext>
            </a:extLst>
          </p:cNvPr>
          <p:cNvGrpSpPr/>
          <p:nvPr/>
        </p:nvGrpSpPr>
        <p:grpSpPr>
          <a:xfrm rot="343188">
            <a:off x="6312541" y="3710104"/>
            <a:ext cx="2261802" cy="2141892"/>
            <a:chOff x="6795047" y="3752157"/>
            <a:chExt cx="2261802" cy="2141892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2784C3F7-21C8-499A-B710-B921C0AAAED6}"/>
                </a:ext>
              </a:extLst>
            </p:cNvPr>
            <p:cNvGrpSpPr/>
            <p:nvPr/>
          </p:nvGrpSpPr>
          <p:grpSpPr>
            <a:xfrm>
              <a:off x="7093783" y="4436603"/>
              <a:ext cx="1724736" cy="1457446"/>
              <a:chOff x="6773186" y="2863072"/>
              <a:chExt cx="1724736" cy="1457446"/>
            </a:xfrm>
          </p:grpSpPr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59A3844E-504E-49D0-9A51-D89024316F16}"/>
                  </a:ext>
                </a:extLst>
              </p:cNvPr>
              <p:cNvSpPr/>
              <p:nvPr/>
            </p:nvSpPr>
            <p:spPr>
              <a:xfrm rot="21252091">
                <a:off x="6773186" y="2905185"/>
                <a:ext cx="1664332" cy="312062"/>
              </a:xfrm>
              <a:custGeom>
                <a:avLst/>
                <a:gdLst>
                  <a:gd name="connsiteX0" fmla="*/ 7144 w 1676400"/>
                  <a:gd name="connsiteY0" fmla="*/ 167164 h 314325"/>
                  <a:gd name="connsiteX1" fmla="*/ 800576 w 1676400"/>
                  <a:gd name="connsiteY1" fmla="*/ 7144 h 314325"/>
                  <a:gd name="connsiteX2" fmla="*/ 1678781 w 1676400"/>
                  <a:gd name="connsiteY2" fmla="*/ 138589 h 314325"/>
                  <a:gd name="connsiteX3" fmla="*/ 987266 w 1676400"/>
                  <a:gd name="connsiteY3" fmla="*/ 310991 h 314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76400" h="314325">
                    <a:moveTo>
                      <a:pt x="7144" y="167164"/>
                    </a:moveTo>
                    <a:lnTo>
                      <a:pt x="800576" y="7144"/>
                    </a:lnTo>
                    <a:lnTo>
                      <a:pt x="1678781" y="138589"/>
                    </a:lnTo>
                    <a:lnTo>
                      <a:pt x="987266" y="31099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8FD0A23A-50BD-4969-AA60-A5F37324CA64}"/>
                  </a:ext>
                </a:extLst>
              </p:cNvPr>
              <p:cNvSpPr/>
              <p:nvPr/>
            </p:nvSpPr>
            <p:spPr>
              <a:xfrm rot="21252091">
                <a:off x="7601877" y="2863072"/>
                <a:ext cx="879448" cy="1163141"/>
              </a:xfrm>
              <a:custGeom>
                <a:avLst/>
                <a:gdLst>
                  <a:gd name="connsiteX0" fmla="*/ 7144 w 885825"/>
                  <a:gd name="connsiteY0" fmla="*/ 7144 h 1171575"/>
                  <a:gd name="connsiteX1" fmla="*/ 29051 w 885825"/>
                  <a:gd name="connsiteY1" fmla="*/ 1033939 h 1171575"/>
                  <a:gd name="connsiteX2" fmla="*/ 792956 w 885825"/>
                  <a:gd name="connsiteY2" fmla="*/ 1164431 h 1171575"/>
                  <a:gd name="connsiteX3" fmla="*/ 885349 w 885825"/>
                  <a:gd name="connsiteY3" fmla="*/ 138589 h 1171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85825" h="1171575">
                    <a:moveTo>
                      <a:pt x="7144" y="7144"/>
                    </a:moveTo>
                    <a:lnTo>
                      <a:pt x="29051" y="1033939"/>
                    </a:lnTo>
                    <a:lnTo>
                      <a:pt x="792956" y="1164431"/>
                    </a:lnTo>
                    <a:lnTo>
                      <a:pt x="885349" y="138589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FD9B966E-92A3-4560-9BA9-1E3A98F3F0B7}"/>
                  </a:ext>
                </a:extLst>
              </p:cNvPr>
              <p:cNvSpPr/>
              <p:nvPr/>
            </p:nvSpPr>
            <p:spPr>
              <a:xfrm rot="21252091">
                <a:off x="6836898" y="3091182"/>
                <a:ext cx="983469" cy="1229336"/>
              </a:xfrm>
              <a:custGeom>
                <a:avLst/>
                <a:gdLst>
                  <a:gd name="connsiteX0" fmla="*/ 987266 w 990600"/>
                  <a:gd name="connsiteY0" fmla="*/ 1231106 h 1238250"/>
                  <a:gd name="connsiteX1" fmla="*/ 121444 w 990600"/>
                  <a:gd name="connsiteY1" fmla="*/ 1030129 h 1238250"/>
                  <a:gd name="connsiteX2" fmla="*/ 7144 w 990600"/>
                  <a:gd name="connsiteY2" fmla="*/ 7144 h 1238250"/>
                  <a:gd name="connsiteX3" fmla="*/ 987266 w 990600"/>
                  <a:gd name="connsiteY3" fmla="*/ 150971 h 1238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90600" h="1238250">
                    <a:moveTo>
                      <a:pt x="987266" y="1231106"/>
                    </a:moveTo>
                    <a:lnTo>
                      <a:pt x="121444" y="1030129"/>
                    </a:lnTo>
                    <a:lnTo>
                      <a:pt x="7144" y="7144"/>
                    </a:lnTo>
                    <a:lnTo>
                      <a:pt x="987266" y="150971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8004F198-DAFA-4113-96CB-677EA3050701}"/>
                  </a:ext>
                </a:extLst>
              </p:cNvPr>
              <p:cNvSpPr/>
              <p:nvPr/>
            </p:nvSpPr>
            <p:spPr>
              <a:xfrm rot="21252091">
                <a:off x="7811385" y="2985951"/>
                <a:ext cx="686537" cy="1243864"/>
              </a:xfrm>
              <a:custGeom>
                <a:avLst/>
                <a:gdLst>
                  <a:gd name="connsiteX0" fmla="*/ 11906 w 704850"/>
                  <a:gd name="connsiteY0" fmla="*/ 1255871 h 1257300"/>
                  <a:gd name="connsiteX1" fmla="*/ 7144 w 704850"/>
                  <a:gd name="connsiteY1" fmla="*/ 179546 h 1257300"/>
                  <a:gd name="connsiteX2" fmla="*/ 698659 w 704850"/>
                  <a:gd name="connsiteY2" fmla="*/ 7144 h 1257300"/>
                  <a:gd name="connsiteX3" fmla="*/ 611029 w 704850"/>
                  <a:gd name="connsiteY3" fmla="*/ 1030129 h 1257300"/>
                  <a:gd name="connsiteX0" fmla="*/ 116984 w 691515"/>
                  <a:gd name="connsiteY0" fmla="*/ 1277821 h 1277821"/>
                  <a:gd name="connsiteX1" fmla="*/ 0 w 691515"/>
                  <a:gd name="connsiteY1" fmla="*/ 172402 h 1277821"/>
                  <a:gd name="connsiteX2" fmla="*/ 691515 w 691515"/>
                  <a:gd name="connsiteY2" fmla="*/ 0 h 1277821"/>
                  <a:gd name="connsiteX3" fmla="*/ 603885 w 691515"/>
                  <a:gd name="connsiteY3" fmla="*/ 1022985 h 1277821"/>
                  <a:gd name="connsiteX0" fmla="*/ 606 w 691515"/>
                  <a:gd name="connsiteY0" fmla="*/ 1252883 h 1252883"/>
                  <a:gd name="connsiteX1" fmla="*/ 0 w 691515"/>
                  <a:gd name="connsiteY1" fmla="*/ 172402 h 1252883"/>
                  <a:gd name="connsiteX2" fmla="*/ 691515 w 691515"/>
                  <a:gd name="connsiteY2" fmla="*/ 0 h 1252883"/>
                  <a:gd name="connsiteX3" fmla="*/ 603885 w 691515"/>
                  <a:gd name="connsiteY3" fmla="*/ 1022985 h 1252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91515" h="1252883">
                    <a:moveTo>
                      <a:pt x="606" y="1252883"/>
                    </a:moveTo>
                    <a:lnTo>
                      <a:pt x="0" y="172402"/>
                    </a:lnTo>
                    <a:lnTo>
                      <a:pt x="691515" y="0"/>
                    </a:lnTo>
                    <a:lnTo>
                      <a:pt x="603885" y="1022985"/>
                    </a:lnTo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B69EC880-01AB-4A6E-8915-B97E12233E31}"/>
                  </a:ext>
                </a:extLst>
              </p:cNvPr>
              <p:cNvSpPr/>
              <p:nvPr/>
            </p:nvSpPr>
            <p:spPr>
              <a:xfrm rot="21252091">
                <a:off x="8060864" y="3018272"/>
                <a:ext cx="264780" cy="1106402"/>
              </a:xfrm>
              <a:custGeom>
                <a:avLst/>
                <a:gdLst>
                  <a:gd name="connsiteX0" fmla="*/ 7144 w 266700"/>
                  <a:gd name="connsiteY0" fmla="*/ 1115854 h 1114425"/>
                  <a:gd name="connsiteX1" fmla="*/ 190024 w 266700"/>
                  <a:gd name="connsiteY1" fmla="*/ 1048226 h 1114425"/>
                  <a:gd name="connsiteX2" fmla="*/ 261461 w 266700"/>
                  <a:gd name="connsiteY2" fmla="*/ 7144 h 1114425"/>
                  <a:gd name="connsiteX3" fmla="*/ 52864 w 266700"/>
                  <a:gd name="connsiteY3" fmla="*/ 60484 h 1114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6700" h="1114425">
                    <a:moveTo>
                      <a:pt x="7144" y="1115854"/>
                    </a:moveTo>
                    <a:lnTo>
                      <a:pt x="190024" y="1048226"/>
                    </a:lnTo>
                    <a:lnTo>
                      <a:pt x="261461" y="7144"/>
                    </a:lnTo>
                    <a:lnTo>
                      <a:pt x="52864" y="60484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0E570519-14C2-407E-AF11-E76ABBA57C51}"/>
                  </a:ext>
                </a:extLst>
              </p:cNvPr>
              <p:cNvSpPr/>
              <p:nvPr/>
            </p:nvSpPr>
            <p:spPr>
              <a:xfrm rot="21252091">
                <a:off x="7106820" y="3136002"/>
                <a:ext cx="340432" cy="1096946"/>
              </a:xfrm>
              <a:custGeom>
                <a:avLst/>
                <a:gdLst>
                  <a:gd name="connsiteX0" fmla="*/ 118586 w 342900"/>
                  <a:gd name="connsiteY0" fmla="*/ 1052989 h 1104900"/>
                  <a:gd name="connsiteX1" fmla="*/ 7144 w 342900"/>
                  <a:gd name="connsiteY1" fmla="*/ 7144 h 1104900"/>
                  <a:gd name="connsiteX2" fmla="*/ 255746 w 342900"/>
                  <a:gd name="connsiteY2" fmla="*/ 43339 h 1104900"/>
                  <a:gd name="connsiteX3" fmla="*/ 344329 w 342900"/>
                  <a:gd name="connsiteY3" fmla="*/ 1103471 h 1104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2900" h="1104900">
                    <a:moveTo>
                      <a:pt x="118586" y="1052989"/>
                    </a:moveTo>
                    <a:lnTo>
                      <a:pt x="7144" y="7144"/>
                    </a:lnTo>
                    <a:lnTo>
                      <a:pt x="255746" y="43339"/>
                    </a:lnTo>
                    <a:lnTo>
                      <a:pt x="344329" y="110347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19B77E62-9AC1-4B6B-AD47-83DA9E4099C8}"/>
                </a:ext>
              </a:extLst>
            </p:cNvPr>
            <p:cNvGrpSpPr/>
            <p:nvPr/>
          </p:nvGrpSpPr>
          <p:grpSpPr>
            <a:xfrm rot="458881">
              <a:off x="6795047" y="3752157"/>
              <a:ext cx="2261802" cy="1293073"/>
              <a:chOff x="6419683" y="1357425"/>
              <a:chExt cx="2261802" cy="1293073"/>
            </a:xfrm>
          </p:grpSpPr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E02556B4-F71C-49A3-B9F8-8A41988F2BF8}"/>
                  </a:ext>
                </a:extLst>
              </p:cNvPr>
              <p:cNvSpPr/>
              <p:nvPr/>
            </p:nvSpPr>
            <p:spPr>
              <a:xfrm rot="21252091">
                <a:off x="7778737" y="1974371"/>
                <a:ext cx="652494" cy="482278"/>
              </a:xfrm>
              <a:custGeom>
                <a:avLst/>
                <a:gdLst>
                  <a:gd name="connsiteX0" fmla="*/ 654844 w 657225"/>
                  <a:gd name="connsiteY0" fmla="*/ 7144 h 485775"/>
                  <a:gd name="connsiteX1" fmla="*/ 7144 w 657225"/>
                  <a:gd name="connsiteY1" fmla="*/ 253841 h 485775"/>
                  <a:gd name="connsiteX2" fmla="*/ 19526 w 657225"/>
                  <a:gd name="connsiteY2" fmla="*/ 487204 h 485775"/>
                  <a:gd name="connsiteX3" fmla="*/ 644366 w 657225"/>
                  <a:gd name="connsiteY3" fmla="*/ 225266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57225" h="485775">
                    <a:moveTo>
                      <a:pt x="654844" y="7144"/>
                    </a:moveTo>
                    <a:lnTo>
                      <a:pt x="7144" y="253841"/>
                    </a:lnTo>
                    <a:lnTo>
                      <a:pt x="19526" y="487204"/>
                    </a:lnTo>
                    <a:lnTo>
                      <a:pt x="644366" y="225266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52ECFDA2-3DC2-486A-B3B2-F13B4EB2EF81}"/>
                  </a:ext>
                </a:extLst>
              </p:cNvPr>
              <p:cNvSpPr/>
              <p:nvPr/>
            </p:nvSpPr>
            <p:spPr>
              <a:xfrm rot="21252091">
                <a:off x="6658666" y="1971617"/>
                <a:ext cx="1758896" cy="312062"/>
              </a:xfrm>
              <a:custGeom>
                <a:avLst/>
                <a:gdLst>
                  <a:gd name="connsiteX0" fmla="*/ 1771174 w 1771650"/>
                  <a:gd name="connsiteY0" fmla="*/ 67151 h 314325"/>
                  <a:gd name="connsiteX1" fmla="*/ 1092041 w 1771650"/>
                  <a:gd name="connsiteY1" fmla="*/ 21431 h 314325"/>
                  <a:gd name="connsiteX2" fmla="*/ 865346 w 1771650"/>
                  <a:gd name="connsiteY2" fmla="*/ 7144 h 314325"/>
                  <a:gd name="connsiteX3" fmla="*/ 7144 w 1771650"/>
                  <a:gd name="connsiteY3" fmla="*/ 276701 h 314325"/>
                  <a:gd name="connsiteX4" fmla="*/ 1123474 w 1771650"/>
                  <a:gd name="connsiteY4" fmla="*/ 313849 h 314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71650" h="314325">
                    <a:moveTo>
                      <a:pt x="1771174" y="67151"/>
                    </a:moveTo>
                    <a:lnTo>
                      <a:pt x="1092041" y="21431"/>
                    </a:lnTo>
                    <a:lnTo>
                      <a:pt x="865346" y="7144"/>
                    </a:lnTo>
                    <a:lnTo>
                      <a:pt x="7144" y="276701"/>
                    </a:lnTo>
                    <a:lnTo>
                      <a:pt x="1123474" y="313849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336251C7-5C72-4010-939E-1DBEFFCFEB61}"/>
                  </a:ext>
                </a:extLst>
              </p:cNvPr>
              <p:cNvSpPr/>
              <p:nvPr/>
            </p:nvSpPr>
            <p:spPr>
              <a:xfrm rot="21252091">
                <a:off x="6685389" y="2269488"/>
                <a:ext cx="1134772" cy="274237"/>
              </a:xfrm>
              <a:custGeom>
                <a:avLst/>
                <a:gdLst>
                  <a:gd name="connsiteX0" fmla="*/ 56674 w 1143000"/>
                  <a:gd name="connsiteY0" fmla="*/ 213836 h 276225"/>
                  <a:gd name="connsiteX1" fmla="*/ 1135856 w 1143000"/>
                  <a:gd name="connsiteY1" fmla="*/ 277654 h 276225"/>
                  <a:gd name="connsiteX2" fmla="*/ 1123474 w 1143000"/>
                  <a:gd name="connsiteY2" fmla="*/ 44291 h 276225"/>
                  <a:gd name="connsiteX3" fmla="*/ 7144 w 1143000"/>
                  <a:gd name="connsiteY3" fmla="*/ 7144 h 276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3000" h="276225">
                    <a:moveTo>
                      <a:pt x="56674" y="213836"/>
                    </a:moveTo>
                    <a:lnTo>
                      <a:pt x="1135856" y="277654"/>
                    </a:lnTo>
                    <a:lnTo>
                      <a:pt x="1123474" y="44291"/>
                    </a:lnTo>
                    <a:lnTo>
                      <a:pt x="7144" y="7144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1F8AB35F-FADB-48B9-9B17-BA99257D26B5}"/>
                  </a:ext>
                </a:extLst>
              </p:cNvPr>
              <p:cNvSpPr/>
              <p:nvPr/>
            </p:nvSpPr>
            <p:spPr>
              <a:xfrm rot="21252091">
                <a:off x="6950881" y="2294199"/>
                <a:ext cx="283693" cy="236411"/>
              </a:xfrm>
              <a:custGeom>
                <a:avLst/>
                <a:gdLst>
                  <a:gd name="connsiteX0" fmla="*/ 7144 w 285750"/>
                  <a:gd name="connsiteY0" fmla="*/ 7144 h 238125"/>
                  <a:gd name="connsiteX1" fmla="*/ 232886 w 285750"/>
                  <a:gd name="connsiteY1" fmla="*/ 17621 h 238125"/>
                  <a:gd name="connsiteX2" fmla="*/ 281464 w 285750"/>
                  <a:gd name="connsiteY2" fmla="*/ 234791 h 238125"/>
                  <a:gd name="connsiteX3" fmla="*/ 81439 w 285750"/>
                  <a:gd name="connsiteY3" fmla="*/ 222409 h 238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85750" h="238125">
                    <a:moveTo>
                      <a:pt x="7144" y="7144"/>
                    </a:moveTo>
                    <a:lnTo>
                      <a:pt x="232886" y="17621"/>
                    </a:lnTo>
                    <a:lnTo>
                      <a:pt x="281464" y="234791"/>
                    </a:lnTo>
                    <a:lnTo>
                      <a:pt x="81439" y="222409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A1D39E97-3A15-4D15-9661-65C00EB902E8}"/>
                  </a:ext>
                </a:extLst>
              </p:cNvPr>
              <p:cNvSpPr/>
              <p:nvPr/>
            </p:nvSpPr>
            <p:spPr>
              <a:xfrm rot="21252091">
                <a:off x="6924943" y="1996692"/>
                <a:ext cx="1011838" cy="283693"/>
              </a:xfrm>
              <a:custGeom>
                <a:avLst/>
                <a:gdLst>
                  <a:gd name="connsiteX0" fmla="*/ 7144 w 1019175"/>
                  <a:gd name="connsiteY0" fmla="*/ 270986 h 285750"/>
                  <a:gd name="connsiteX1" fmla="*/ 824389 w 1019175"/>
                  <a:gd name="connsiteY1" fmla="*/ 7144 h 285750"/>
                  <a:gd name="connsiteX2" fmla="*/ 1013936 w 1019175"/>
                  <a:gd name="connsiteY2" fmla="*/ 20479 h 285750"/>
                  <a:gd name="connsiteX3" fmla="*/ 232886 w 1019175"/>
                  <a:gd name="connsiteY3" fmla="*/ 281464 h 285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19175" h="285750">
                    <a:moveTo>
                      <a:pt x="7144" y="270986"/>
                    </a:moveTo>
                    <a:lnTo>
                      <a:pt x="824389" y="7144"/>
                    </a:lnTo>
                    <a:lnTo>
                      <a:pt x="1013936" y="20479"/>
                    </a:lnTo>
                    <a:lnTo>
                      <a:pt x="232886" y="281464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8DC2D202-5759-4A0E-8C3A-91FC8D16E0BD}"/>
                  </a:ext>
                </a:extLst>
              </p:cNvPr>
              <p:cNvSpPr/>
              <p:nvPr/>
            </p:nvSpPr>
            <p:spPr>
              <a:xfrm rot="21252091">
                <a:off x="8078664" y="2039683"/>
                <a:ext cx="160759" cy="293149"/>
              </a:xfrm>
              <a:custGeom>
                <a:avLst/>
                <a:gdLst>
                  <a:gd name="connsiteX0" fmla="*/ 20479 w 161925"/>
                  <a:gd name="connsiteY0" fmla="*/ 64294 h 295275"/>
                  <a:gd name="connsiteX1" fmla="*/ 7144 w 161925"/>
                  <a:gd name="connsiteY1" fmla="*/ 292894 h 295275"/>
                  <a:gd name="connsiteX2" fmla="*/ 147161 w 161925"/>
                  <a:gd name="connsiteY2" fmla="*/ 234791 h 295275"/>
                  <a:gd name="connsiteX3" fmla="*/ 161449 w 161925"/>
                  <a:gd name="connsiteY3" fmla="*/ 7144 h 295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1925" h="295275">
                    <a:moveTo>
                      <a:pt x="20479" y="64294"/>
                    </a:moveTo>
                    <a:lnTo>
                      <a:pt x="7144" y="292894"/>
                    </a:lnTo>
                    <a:lnTo>
                      <a:pt x="147161" y="234791"/>
                    </a:lnTo>
                    <a:lnTo>
                      <a:pt x="161449" y="7144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90E85111-5788-40BB-9E2A-A3AC476D3995}"/>
                  </a:ext>
                </a:extLst>
              </p:cNvPr>
              <p:cNvSpPr/>
              <p:nvPr/>
            </p:nvSpPr>
            <p:spPr>
              <a:xfrm rot="21252091">
                <a:off x="6726327" y="1895624"/>
                <a:ext cx="765971" cy="293149"/>
              </a:xfrm>
              <a:custGeom>
                <a:avLst/>
                <a:gdLst>
                  <a:gd name="connsiteX0" fmla="*/ 764381 w 771525"/>
                  <a:gd name="connsiteY0" fmla="*/ 250708 h 295275"/>
                  <a:gd name="connsiteX1" fmla="*/ 7144 w 771525"/>
                  <a:gd name="connsiteY1" fmla="*/ 37347 h 295275"/>
                  <a:gd name="connsiteX2" fmla="*/ 10954 w 771525"/>
                  <a:gd name="connsiteY2" fmla="*/ 288808 h 295275"/>
                  <a:gd name="connsiteX3" fmla="*/ 723424 w 771525"/>
                  <a:gd name="connsiteY3" fmla="*/ 253565 h 295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71525" h="295275">
                    <a:moveTo>
                      <a:pt x="764381" y="250708"/>
                    </a:moveTo>
                    <a:cubicBezTo>
                      <a:pt x="764381" y="250708"/>
                      <a:pt x="349091" y="-95050"/>
                      <a:pt x="7144" y="37347"/>
                    </a:cubicBezTo>
                    <a:lnTo>
                      <a:pt x="10954" y="288808"/>
                    </a:lnTo>
                    <a:cubicBezTo>
                      <a:pt x="10954" y="288808"/>
                      <a:pt x="544354" y="107833"/>
                      <a:pt x="723424" y="253565"/>
                    </a:cubicBezTo>
                  </a:path>
                </a:pathLst>
              </a:custGeom>
              <a:solidFill>
                <a:schemeClr val="accent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8B2B0261-F108-4F94-9DDC-EAD62F6CE37D}"/>
                  </a:ext>
                </a:extLst>
              </p:cNvPr>
              <p:cNvSpPr/>
              <p:nvPr/>
            </p:nvSpPr>
            <p:spPr>
              <a:xfrm rot="21252091">
                <a:off x="7071865" y="2045891"/>
                <a:ext cx="1163141" cy="113477"/>
              </a:xfrm>
              <a:custGeom>
                <a:avLst/>
                <a:gdLst>
                  <a:gd name="connsiteX0" fmla="*/ 1164431 w 1171575"/>
                  <a:gd name="connsiteY0" fmla="*/ 51911 h 114300"/>
                  <a:gd name="connsiteX1" fmla="*/ 168116 w 1171575"/>
                  <a:gd name="connsiteY1" fmla="*/ 7144 h 114300"/>
                  <a:gd name="connsiteX2" fmla="*/ 7144 w 1171575"/>
                  <a:gd name="connsiteY2" fmla="*/ 58579 h 114300"/>
                  <a:gd name="connsiteX3" fmla="*/ 1023461 w 1171575"/>
                  <a:gd name="connsiteY3" fmla="*/ 109061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71575" h="114300">
                    <a:moveTo>
                      <a:pt x="1164431" y="51911"/>
                    </a:moveTo>
                    <a:lnTo>
                      <a:pt x="168116" y="7144"/>
                    </a:lnTo>
                    <a:lnTo>
                      <a:pt x="7144" y="58579"/>
                    </a:lnTo>
                    <a:lnTo>
                      <a:pt x="1023461" y="10906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903FBD24-7115-43BF-B39F-B85145B8ADAD}"/>
                  </a:ext>
                </a:extLst>
              </p:cNvPr>
              <p:cNvSpPr/>
              <p:nvPr/>
            </p:nvSpPr>
            <p:spPr>
              <a:xfrm rot="21252091">
                <a:off x="6872348" y="1509246"/>
                <a:ext cx="661950" cy="633581"/>
              </a:xfrm>
              <a:custGeom>
                <a:avLst/>
                <a:gdLst>
                  <a:gd name="connsiteX0" fmla="*/ 7144 w 666750"/>
                  <a:gd name="connsiteY0" fmla="*/ 332026 h 638175"/>
                  <a:gd name="connsiteX1" fmla="*/ 565309 w 666750"/>
                  <a:gd name="connsiteY1" fmla="*/ 635874 h 638175"/>
                  <a:gd name="connsiteX2" fmla="*/ 668179 w 666750"/>
                  <a:gd name="connsiteY2" fmla="*/ 607299 h 638175"/>
                  <a:gd name="connsiteX3" fmla="*/ 227171 w 666750"/>
                  <a:gd name="connsiteY3" fmla="*/ 321549 h 638175"/>
                  <a:gd name="connsiteX4" fmla="*/ 227171 w 666750"/>
                  <a:gd name="connsiteY4" fmla="*/ 321549 h 638175"/>
                  <a:gd name="connsiteX5" fmla="*/ 366236 w 666750"/>
                  <a:gd name="connsiteY5" fmla="*/ 71041 h 638175"/>
                  <a:gd name="connsiteX6" fmla="*/ 366236 w 666750"/>
                  <a:gd name="connsiteY6" fmla="*/ 71041 h 638175"/>
                  <a:gd name="connsiteX7" fmla="*/ 326231 w 666750"/>
                  <a:gd name="connsiteY7" fmla="*/ 10081 h 638175"/>
                  <a:gd name="connsiteX8" fmla="*/ 199549 w 666750"/>
                  <a:gd name="connsiteY8" fmla="*/ 60564 h 638175"/>
                  <a:gd name="connsiteX9" fmla="*/ 70009 w 666750"/>
                  <a:gd name="connsiteY9" fmla="*/ 185341 h 638175"/>
                  <a:gd name="connsiteX10" fmla="*/ 7144 w 666750"/>
                  <a:gd name="connsiteY10" fmla="*/ 332026 h 638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666750" h="638175">
                    <a:moveTo>
                      <a:pt x="7144" y="332026"/>
                    </a:moveTo>
                    <a:cubicBezTo>
                      <a:pt x="7144" y="332026"/>
                      <a:pt x="260509" y="625396"/>
                      <a:pt x="565309" y="635874"/>
                    </a:cubicBezTo>
                    <a:cubicBezTo>
                      <a:pt x="635794" y="628254"/>
                      <a:pt x="668179" y="607299"/>
                      <a:pt x="668179" y="607299"/>
                    </a:cubicBezTo>
                    <a:lnTo>
                      <a:pt x="227171" y="321549"/>
                    </a:lnTo>
                    <a:lnTo>
                      <a:pt x="227171" y="321549"/>
                    </a:lnTo>
                    <a:cubicBezTo>
                      <a:pt x="249079" y="226299"/>
                      <a:pt x="296704" y="139621"/>
                      <a:pt x="366236" y="71041"/>
                    </a:cubicBezTo>
                    <a:lnTo>
                      <a:pt x="366236" y="71041"/>
                    </a:lnTo>
                    <a:cubicBezTo>
                      <a:pt x="394811" y="42466"/>
                      <a:pt x="364331" y="-5159"/>
                      <a:pt x="326231" y="10081"/>
                    </a:cubicBezTo>
                    <a:lnTo>
                      <a:pt x="199549" y="60564"/>
                    </a:lnTo>
                    <a:lnTo>
                      <a:pt x="70009" y="185341"/>
                    </a:lnTo>
                    <a:lnTo>
                      <a:pt x="7144" y="332026"/>
                    </a:ln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8065CC6A-9BD9-46EF-9E3A-722EE19C8BE7}"/>
                  </a:ext>
                </a:extLst>
              </p:cNvPr>
              <p:cNvSpPr/>
              <p:nvPr/>
            </p:nvSpPr>
            <p:spPr>
              <a:xfrm rot="21252091">
                <a:off x="6868046" y="1432826"/>
                <a:ext cx="699776" cy="699776"/>
              </a:xfrm>
              <a:custGeom>
                <a:avLst/>
                <a:gdLst>
                  <a:gd name="connsiteX0" fmla="*/ 636746 w 704850"/>
                  <a:gd name="connsiteY0" fmla="*/ 703518 h 704850"/>
                  <a:gd name="connsiteX1" fmla="*/ 388144 w 704850"/>
                  <a:gd name="connsiteY1" fmla="*/ 256796 h 704850"/>
                  <a:gd name="connsiteX2" fmla="*/ 363379 w 704850"/>
                  <a:gd name="connsiteY2" fmla="*/ 239651 h 704850"/>
                  <a:gd name="connsiteX3" fmla="*/ 173831 w 704850"/>
                  <a:gd name="connsiteY3" fmla="*/ 264416 h 704850"/>
                  <a:gd name="connsiteX4" fmla="*/ 7144 w 704850"/>
                  <a:gd name="connsiteY4" fmla="*/ 406338 h 704850"/>
                  <a:gd name="connsiteX5" fmla="*/ 70009 w 704850"/>
                  <a:gd name="connsiteY5" fmla="*/ 260606 h 704850"/>
                  <a:gd name="connsiteX6" fmla="*/ 147161 w 704850"/>
                  <a:gd name="connsiteY6" fmla="*/ 151068 h 704850"/>
                  <a:gd name="connsiteX7" fmla="*/ 147161 w 704850"/>
                  <a:gd name="connsiteY7" fmla="*/ 151068 h 704850"/>
                  <a:gd name="connsiteX8" fmla="*/ 367189 w 704850"/>
                  <a:gd name="connsiteY8" fmla="*/ 12003 h 704850"/>
                  <a:gd name="connsiteX9" fmla="*/ 441484 w 704850"/>
                  <a:gd name="connsiteY9" fmla="*/ 8193 h 704850"/>
                  <a:gd name="connsiteX10" fmla="*/ 511969 w 704850"/>
                  <a:gd name="connsiteY10" fmla="*/ 51056 h 704850"/>
                  <a:gd name="connsiteX11" fmla="*/ 702469 w 704850"/>
                  <a:gd name="connsiteY11" fmla="*/ 660656 h 704850"/>
                  <a:gd name="connsiteX12" fmla="*/ 636746 w 704850"/>
                  <a:gd name="connsiteY12" fmla="*/ 703518 h 704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04850" h="704850">
                    <a:moveTo>
                      <a:pt x="636746" y="703518"/>
                    </a:moveTo>
                    <a:lnTo>
                      <a:pt x="388144" y="256796"/>
                    </a:lnTo>
                    <a:cubicBezTo>
                      <a:pt x="383381" y="247271"/>
                      <a:pt x="373856" y="241556"/>
                      <a:pt x="363379" y="239651"/>
                    </a:cubicBezTo>
                    <a:cubicBezTo>
                      <a:pt x="331946" y="234888"/>
                      <a:pt x="259556" y="230126"/>
                      <a:pt x="173831" y="264416"/>
                    </a:cubicBezTo>
                    <a:cubicBezTo>
                      <a:pt x="57626" y="310136"/>
                      <a:pt x="7144" y="406338"/>
                      <a:pt x="7144" y="406338"/>
                    </a:cubicBezTo>
                    <a:lnTo>
                      <a:pt x="70009" y="260606"/>
                    </a:lnTo>
                    <a:cubicBezTo>
                      <a:pt x="88106" y="218696"/>
                      <a:pt x="113824" y="181548"/>
                      <a:pt x="147161" y="151068"/>
                    </a:cubicBezTo>
                    <a:lnTo>
                      <a:pt x="147161" y="151068"/>
                    </a:lnTo>
                    <a:cubicBezTo>
                      <a:pt x="208121" y="92966"/>
                      <a:pt x="284321" y="26291"/>
                      <a:pt x="367189" y="12003"/>
                    </a:cubicBezTo>
                    <a:lnTo>
                      <a:pt x="441484" y="8193"/>
                    </a:lnTo>
                    <a:cubicBezTo>
                      <a:pt x="471964" y="2478"/>
                      <a:pt x="502444" y="20576"/>
                      <a:pt x="511969" y="51056"/>
                    </a:cubicBezTo>
                    <a:lnTo>
                      <a:pt x="702469" y="660656"/>
                    </a:lnTo>
                    <a:lnTo>
                      <a:pt x="636746" y="703518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69FCA26A-3E1A-465F-9BF0-5CCDA73D81DB}"/>
                  </a:ext>
                </a:extLst>
              </p:cNvPr>
              <p:cNvSpPr/>
              <p:nvPr/>
            </p:nvSpPr>
            <p:spPr>
              <a:xfrm rot="21252091">
                <a:off x="7592942" y="1804861"/>
                <a:ext cx="729815" cy="279312"/>
              </a:xfrm>
              <a:custGeom>
                <a:avLst/>
                <a:gdLst>
                  <a:gd name="connsiteX0" fmla="*/ 7144 w 771525"/>
                  <a:gd name="connsiteY0" fmla="*/ 250708 h 295275"/>
                  <a:gd name="connsiteX1" fmla="*/ 764381 w 771525"/>
                  <a:gd name="connsiteY1" fmla="*/ 37347 h 295275"/>
                  <a:gd name="connsiteX2" fmla="*/ 760571 w 771525"/>
                  <a:gd name="connsiteY2" fmla="*/ 288808 h 295275"/>
                  <a:gd name="connsiteX3" fmla="*/ 48101 w 771525"/>
                  <a:gd name="connsiteY3" fmla="*/ 253565 h 295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71525" h="295275">
                    <a:moveTo>
                      <a:pt x="7144" y="250708"/>
                    </a:moveTo>
                    <a:cubicBezTo>
                      <a:pt x="7144" y="250708"/>
                      <a:pt x="422434" y="-95050"/>
                      <a:pt x="764381" y="37347"/>
                    </a:cubicBezTo>
                    <a:lnTo>
                      <a:pt x="760571" y="288808"/>
                    </a:lnTo>
                    <a:cubicBezTo>
                      <a:pt x="760571" y="288808"/>
                      <a:pt x="227171" y="107832"/>
                      <a:pt x="48101" y="253565"/>
                    </a:cubicBezTo>
                  </a:path>
                </a:pathLst>
              </a:custGeom>
              <a:solidFill>
                <a:schemeClr val="accent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D2898F39-EE30-443C-8F24-9585B2BCE5AE}"/>
                  </a:ext>
                </a:extLst>
              </p:cNvPr>
              <p:cNvSpPr/>
              <p:nvPr/>
            </p:nvSpPr>
            <p:spPr>
              <a:xfrm rot="21252091">
                <a:off x="7522601" y="1390100"/>
                <a:ext cx="595755" cy="671407"/>
              </a:xfrm>
              <a:custGeom>
                <a:avLst/>
                <a:gdLst>
                  <a:gd name="connsiteX0" fmla="*/ 595789 w 600075"/>
                  <a:gd name="connsiteY0" fmla="*/ 255366 h 676275"/>
                  <a:gd name="connsiteX1" fmla="*/ 113824 w 600075"/>
                  <a:gd name="connsiteY1" fmla="*/ 669704 h 676275"/>
                  <a:gd name="connsiteX2" fmla="*/ 7144 w 600075"/>
                  <a:gd name="connsiteY2" fmla="*/ 663989 h 676275"/>
                  <a:gd name="connsiteX3" fmla="*/ 378619 w 600075"/>
                  <a:gd name="connsiteY3" fmla="*/ 291561 h 676275"/>
                  <a:gd name="connsiteX4" fmla="*/ 378619 w 600075"/>
                  <a:gd name="connsiteY4" fmla="*/ 291561 h 676275"/>
                  <a:gd name="connsiteX5" fmla="*/ 190024 w 600075"/>
                  <a:gd name="connsiteY5" fmla="*/ 76296 h 676275"/>
                  <a:gd name="connsiteX6" fmla="*/ 190024 w 600075"/>
                  <a:gd name="connsiteY6" fmla="*/ 76296 h 676275"/>
                  <a:gd name="connsiteX7" fmla="*/ 216694 w 600075"/>
                  <a:gd name="connsiteY7" fmla="*/ 7716 h 676275"/>
                  <a:gd name="connsiteX8" fmla="*/ 349091 w 600075"/>
                  <a:gd name="connsiteY8" fmla="*/ 29624 h 676275"/>
                  <a:gd name="connsiteX9" fmla="*/ 502444 w 600075"/>
                  <a:gd name="connsiteY9" fmla="*/ 125826 h 676275"/>
                  <a:gd name="connsiteX10" fmla="*/ 595789 w 600075"/>
                  <a:gd name="connsiteY10" fmla="*/ 255366 h 676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600075" h="676275">
                    <a:moveTo>
                      <a:pt x="595789" y="255366"/>
                    </a:moveTo>
                    <a:cubicBezTo>
                      <a:pt x="595789" y="255366"/>
                      <a:pt x="410051" y="595409"/>
                      <a:pt x="113824" y="669704"/>
                    </a:cubicBezTo>
                    <a:cubicBezTo>
                      <a:pt x="43339" y="677324"/>
                      <a:pt x="7144" y="663989"/>
                      <a:pt x="7144" y="663989"/>
                    </a:cubicBezTo>
                    <a:lnTo>
                      <a:pt x="378619" y="291561"/>
                    </a:lnTo>
                    <a:lnTo>
                      <a:pt x="378619" y="291561"/>
                    </a:lnTo>
                    <a:cubicBezTo>
                      <a:pt x="337661" y="202979"/>
                      <a:pt x="271939" y="128684"/>
                      <a:pt x="190024" y="76296"/>
                    </a:cubicBezTo>
                    <a:lnTo>
                      <a:pt x="190024" y="76296"/>
                    </a:lnTo>
                    <a:cubicBezTo>
                      <a:pt x="155734" y="54389"/>
                      <a:pt x="176689" y="1049"/>
                      <a:pt x="216694" y="7716"/>
                    </a:cubicBezTo>
                    <a:lnTo>
                      <a:pt x="349091" y="29624"/>
                    </a:lnTo>
                    <a:lnTo>
                      <a:pt x="502444" y="125826"/>
                    </a:lnTo>
                    <a:lnTo>
                      <a:pt x="595789" y="255366"/>
                    </a:ln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C23065CF-3F25-483A-AAC5-1CDC86FB33EB}"/>
                  </a:ext>
                </a:extLst>
              </p:cNvPr>
              <p:cNvSpPr/>
              <p:nvPr/>
            </p:nvSpPr>
            <p:spPr>
              <a:xfrm rot="21252091">
                <a:off x="7483280" y="1357425"/>
                <a:ext cx="633581" cy="709232"/>
              </a:xfrm>
              <a:custGeom>
                <a:avLst/>
                <a:gdLst>
                  <a:gd name="connsiteX0" fmla="*/ 80486 w 638175"/>
                  <a:gd name="connsiteY0" fmla="*/ 712242 h 714375"/>
                  <a:gd name="connsiteX1" fmla="*/ 229076 w 638175"/>
                  <a:gd name="connsiteY1" fmla="*/ 223609 h 714375"/>
                  <a:gd name="connsiteX2" fmla="*/ 250031 w 638175"/>
                  <a:gd name="connsiteY2" fmla="*/ 201702 h 714375"/>
                  <a:gd name="connsiteX3" fmla="*/ 440531 w 638175"/>
                  <a:gd name="connsiteY3" fmla="*/ 186462 h 714375"/>
                  <a:gd name="connsiteX4" fmla="*/ 632936 w 638175"/>
                  <a:gd name="connsiteY4" fmla="*/ 290284 h 714375"/>
                  <a:gd name="connsiteX5" fmla="*/ 540544 w 638175"/>
                  <a:gd name="connsiteY5" fmla="*/ 160744 h 714375"/>
                  <a:gd name="connsiteX6" fmla="*/ 442436 w 638175"/>
                  <a:gd name="connsiteY6" fmla="*/ 69304 h 714375"/>
                  <a:gd name="connsiteX7" fmla="*/ 442436 w 638175"/>
                  <a:gd name="connsiteY7" fmla="*/ 69304 h 714375"/>
                  <a:gd name="connsiteX8" fmla="*/ 204311 w 638175"/>
                  <a:gd name="connsiteY8" fmla="*/ 7392 h 714375"/>
                  <a:gd name="connsiteX9" fmla="*/ 129064 w 638175"/>
                  <a:gd name="connsiteY9" fmla="*/ 10249 h 714375"/>
                  <a:gd name="connsiteX10" fmla="*/ 69056 w 638175"/>
                  <a:gd name="connsiteY10" fmla="*/ 66447 h 714375"/>
                  <a:gd name="connsiteX11" fmla="*/ 7144 w 638175"/>
                  <a:gd name="connsiteY11" fmla="*/ 683667 h 714375"/>
                  <a:gd name="connsiteX12" fmla="*/ 80486 w 638175"/>
                  <a:gd name="connsiteY12" fmla="*/ 712242 h 714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38175" h="714375">
                    <a:moveTo>
                      <a:pt x="80486" y="712242"/>
                    </a:moveTo>
                    <a:lnTo>
                      <a:pt x="229076" y="223609"/>
                    </a:lnTo>
                    <a:cubicBezTo>
                      <a:pt x="231934" y="213132"/>
                      <a:pt x="239554" y="205512"/>
                      <a:pt x="250031" y="201702"/>
                    </a:cubicBezTo>
                    <a:cubicBezTo>
                      <a:pt x="279559" y="190272"/>
                      <a:pt x="349091" y="171222"/>
                      <a:pt x="440531" y="186462"/>
                    </a:cubicBezTo>
                    <a:cubicBezTo>
                      <a:pt x="564356" y="207417"/>
                      <a:pt x="632936" y="290284"/>
                      <a:pt x="632936" y="290284"/>
                    </a:cubicBezTo>
                    <a:lnTo>
                      <a:pt x="540544" y="160744"/>
                    </a:lnTo>
                    <a:cubicBezTo>
                      <a:pt x="513874" y="123597"/>
                      <a:pt x="480536" y="93117"/>
                      <a:pt x="442436" y="69304"/>
                    </a:cubicBezTo>
                    <a:lnTo>
                      <a:pt x="442436" y="69304"/>
                    </a:lnTo>
                    <a:cubicBezTo>
                      <a:pt x="370999" y="26442"/>
                      <a:pt x="288131" y="4534"/>
                      <a:pt x="204311" y="7392"/>
                    </a:cubicBezTo>
                    <a:lnTo>
                      <a:pt x="129064" y="10249"/>
                    </a:lnTo>
                    <a:cubicBezTo>
                      <a:pt x="97631" y="11202"/>
                      <a:pt x="71914" y="35967"/>
                      <a:pt x="69056" y="66447"/>
                    </a:cubicBezTo>
                    <a:lnTo>
                      <a:pt x="7144" y="683667"/>
                    </a:lnTo>
                    <a:lnTo>
                      <a:pt x="80486" y="712242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1803996D-EE61-4DB0-B131-9A2D22B89DEF}"/>
                  </a:ext>
                </a:extLst>
              </p:cNvPr>
              <p:cNvSpPr/>
              <p:nvPr/>
            </p:nvSpPr>
            <p:spPr>
              <a:xfrm rot="21252091">
                <a:off x="8064027" y="1806790"/>
                <a:ext cx="324362" cy="459513"/>
              </a:xfrm>
              <a:custGeom>
                <a:avLst/>
                <a:gdLst>
                  <a:gd name="connsiteX0" fmla="*/ 277654 w 342900"/>
                  <a:gd name="connsiteY0" fmla="*/ 7144 h 485775"/>
                  <a:gd name="connsiteX1" fmla="*/ 7144 w 342900"/>
                  <a:gd name="connsiteY1" fmla="*/ 296704 h 485775"/>
                  <a:gd name="connsiteX2" fmla="*/ 154781 w 342900"/>
                  <a:gd name="connsiteY2" fmla="*/ 484346 h 485775"/>
                  <a:gd name="connsiteX3" fmla="*/ 337661 w 342900"/>
                  <a:gd name="connsiteY3" fmla="*/ 301466 h 485775"/>
                  <a:gd name="connsiteX4" fmla="*/ 277654 w 342900"/>
                  <a:gd name="connsiteY4" fmla="*/ 7144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2900" h="485775">
                    <a:moveTo>
                      <a:pt x="277654" y="7144"/>
                    </a:moveTo>
                    <a:cubicBezTo>
                      <a:pt x="277654" y="7144"/>
                      <a:pt x="263366" y="139541"/>
                      <a:pt x="7144" y="296704"/>
                    </a:cubicBezTo>
                    <a:lnTo>
                      <a:pt x="154781" y="484346"/>
                    </a:lnTo>
                    <a:cubicBezTo>
                      <a:pt x="154781" y="484346"/>
                      <a:pt x="290989" y="442436"/>
                      <a:pt x="337661" y="301466"/>
                    </a:cubicBezTo>
                    <a:lnTo>
                      <a:pt x="277654" y="7144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93D5AC4D-B97A-4BD4-A25E-31B3E8062A11}"/>
                  </a:ext>
                </a:extLst>
              </p:cNvPr>
              <p:cNvSpPr/>
              <p:nvPr/>
            </p:nvSpPr>
            <p:spPr>
              <a:xfrm rot="21252091">
                <a:off x="8086821" y="2064951"/>
                <a:ext cx="594664" cy="378423"/>
              </a:xfrm>
              <a:custGeom>
                <a:avLst/>
                <a:gdLst>
                  <a:gd name="connsiteX0" fmla="*/ 7144 w 628650"/>
                  <a:gd name="connsiteY0" fmla="*/ 7144 h 400050"/>
                  <a:gd name="connsiteX1" fmla="*/ 332899 w 628650"/>
                  <a:gd name="connsiteY1" fmla="*/ 111919 h 400050"/>
                  <a:gd name="connsiteX2" fmla="*/ 625316 w 628650"/>
                  <a:gd name="connsiteY2" fmla="*/ 128111 h 400050"/>
                  <a:gd name="connsiteX3" fmla="*/ 536734 w 628650"/>
                  <a:gd name="connsiteY3" fmla="*/ 252889 h 400050"/>
                  <a:gd name="connsiteX4" fmla="*/ 596741 w 628650"/>
                  <a:gd name="connsiteY4" fmla="*/ 398621 h 400050"/>
                  <a:gd name="connsiteX5" fmla="*/ 360521 w 628650"/>
                  <a:gd name="connsiteY5" fmla="*/ 383381 h 400050"/>
                  <a:gd name="connsiteX6" fmla="*/ 122396 w 628650"/>
                  <a:gd name="connsiteY6" fmla="*/ 314801 h 400050"/>
                  <a:gd name="connsiteX7" fmla="*/ 7144 w 628650"/>
                  <a:gd name="connsiteY7" fmla="*/ 7144 h 400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28650" h="400050">
                    <a:moveTo>
                      <a:pt x="7144" y="7144"/>
                    </a:moveTo>
                    <a:cubicBezTo>
                      <a:pt x="7144" y="7144"/>
                      <a:pt x="110966" y="119539"/>
                      <a:pt x="332899" y="111919"/>
                    </a:cubicBezTo>
                    <a:cubicBezTo>
                      <a:pt x="554831" y="104299"/>
                      <a:pt x="625316" y="128111"/>
                      <a:pt x="625316" y="128111"/>
                    </a:cubicBezTo>
                    <a:lnTo>
                      <a:pt x="536734" y="252889"/>
                    </a:lnTo>
                    <a:lnTo>
                      <a:pt x="596741" y="398621"/>
                    </a:lnTo>
                    <a:cubicBezTo>
                      <a:pt x="596741" y="398621"/>
                      <a:pt x="496729" y="373856"/>
                      <a:pt x="360521" y="383381"/>
                    </a:cubicBezTo>
                    <a:cubicBezTo>
                      <a:pt x="224314" y="393859"/>
                      <a:pt x="122396" y="314801"/>
                      <a:pt x="122396" y="314801"/>
                    </a:cubicBezTo>
                    <a:lnTo>
                      <a:pt x="7144" y="7144"/>
                    </a:ln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294D7FBE-9763-405E-B750-DA97FE8D3083}"/>
                  </a:ext>
                </a:extLst>
              </p:cNvPr>
              <p:cNvSpPr/>
              <p:nvPr/>
            </p:nvSpPr>
            <p:spPr>
              <a:xfrm rot="21252091">
                <a:off x="6680729" y="1952489"/>
                <a:ext cx="340432" cy="482278"/>
              </a:xfrm>
              <a:custGeom>
                <a:avLst/>
                <a:gdLst>
                  <a:gd name="connsiteX0" fmla="*/ 67151 w 342900"/>
                  <a:gd name="connsiteY0" fmla="*/ 7144 h 485775"/>
                  <a:gd name="connsiteX1" fmla="*/ 337661 w 342900"/>
                  <a:gd name="connsiteY1" fmla="*/ 296704 h 485775"/>
                  <a:gd name="connsiteX2" fmla="*/ 190024 w 342900"/>
                  <a:gd name="connsiteY2" fmla="*/ 484346 h 485775"/>
                  <a:gd name="connsiteX3" fmla="*/ 7144 w 342900"/>
                  <a:gd name="connsiteY3" fmla="*/ 301466 h 485775"/>
                  <a:gd name="connsiteX4" fmla="*/ 67151 w 342900"/>
                  <a:gd name="connsiteY4" fmla="*/ 7144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2900" h="485775">
                    <a:moveTo>
                      <a:pt x="67151" y="7144"/>
                    </a:moveTo>
                    <a:cubicBezTo>
                      <a:pt x="67151" y="7144"/>
                      <a:pt x="81439" y="139541"/>
                      <a:pt x="337661" y="296704"/>
                    </a:cubicBezTo>
                    <a:lnTo>
                      <a:pt x="190024" y="484346"/>
                    </a:lnTo>
                    <a:cubicBezTo>
                      <a:pt x="190024" y="484346"/>
                      <a:pt x="53816" y="442436"/>
                      <a:pt x="7144" y="301466"/>
                    </a:cubicBezTo>
                    <a:lnTo>
                      <a:pt x="67151" y="7144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59CFBFF5-2CB4-46F4-A251-225F042C5699}"/>
                  </a:ext>
                </a:extLst>
              </p:cNvPr>
              <p:cNvSpPr/>
              <p:nvPr/>
            </p:nvSpPr>
            <p:spPr>
              <a:xfrm rot="21252091">
                <a:off x="6419683" y="2253328"/>
                <a:ext cx="624124" cy="397170"/>
              </a:xfrm>
              <a:custGeom>
                <a:avLst/>
                <a:gdLst>
                  <a:gd name="connsiteX0" fmla="*/ 625316 w 628650"/>
                  <a:gd name="connsiteY0" fmla="*/ 7144 h 400050"/>
                  <a:gd name="connsiteX1" fmla="*/ 299561 w 628650"/>
                  <a:gd name="connsiteY1" fmla="*/ 111919 h 400050"/>
                  <a:gd name="connsiteX2" fmla="*/ 7144 w 628650"/>
                  <a:gd name="connsiteY2" fmla="*/ 128111 h 400050"/>
                  <a:gd name="connsiteX3" fmla="*/ 95726 w 628650"/>
                  <a:gd name="connsiteY3" fmla="*/ 252889 h 400050"/>
                  <a:gd name="connsiteX4" fmla="*/ 35719 w 628650"/>
                  <a:gd name="connsiteY4" fmla="*/ 397669 h 400050"/>
                  <a:gd name="connsiteX5" fmla="*/ 271939 w 628650"/>
                  <a:gd name="connsiteY5" fmla="*/ 382429 h 400050"/>
                  <a:gd name="connsiteX6" fmla="*/ 510064 w 628650"/>
                  <a:gd name="connsiteY6" fmla="*/ 313849 h 400050"/>
                  <a:gd name="connsiteX7" fmla="*/ 625316 w 628650"/>
                  <a:gd name="connsiteY7" fmla="*/ 7144 h 400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28650" h="400050">
                    <a:moveTo>
                      <a:pt x="625316" y="7144"/>
                    </a:moveTo>
                    <a:cubicBezTo>
                      <a:pt x="625316" y="7144"/>
                      <a:pt x="521494" y="119539"/>
                      <a:pt x="299561" y="111919"/>
                    </a:cubicBezTo>
                    <a:cubicBezTo>
                      <a:pt x="76676" y="104299"/>
                      <a:pt x="7144" y="128111"/>
                      <a:pt x="7144" y="128111"/>
                    </a:cubicBezTo>
                    <a:lnTo>
                      <a:pt x="95726" y="252889"/>
                    </a:lnTo>
                    <a:lnTo>
                      <a:pt x="35719" y="397669"/>
                    </a:lnTo>
                    <a:cubicBezTo>
                      <a:pt x="35719" y="397669"/>
                      <a:pt x="135731" y="372904"/>
                      <a:pt x="271939" y="382429"/>
                    </a:cubicBezTo>
                    <a:cubicBezTo>
                      <a:pt x="408146" y="392906"/>
                      <a:pt x="510064" y="313849"/>
                      <a:pt x="510064" y="313849"/>
                    </a:cubicBezTo>
                    <a:lnTo>
                      <a:pt x="625316" y="7144"/>
                    </a:ln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5B25EB9F-F0B9-4449-97EF-FACAC65D888C}"/>
              </a:ext>
            </a:extLst>
          </p:cNvPr>
          <p:cNvGrpSpPr/>
          <p:nvPr/>
        </p:nvGrpSpPr>
        <p:grpSpPr>
          <a:xfrm>
            <a:off x="5836272" y="4785017"/>
            <a:ext cx="1644476" cy="1380682"/>
            <a:chOff x="7642457" y="1819774"/>
            <a:chExt cx="1788937" cy="1501970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EA9C0D1C-3294-4E36-BF27-05D0C5FC1F0B}"/>
                </a:ext>
              </a:extLst>
            </p:cNvPr>
            <p:cNvSpPr/>
            <p:nvPr/>
          </p:nvSpPr>
          <p:spPr>
            <a:xfrm rot="21595279">
              <a:off x="7736984" y="1937200"/>
              <a:ext cx="1664332" cy="312062"/>
            </a:xfrm>
            <a:custGeom>
              <a:avLst/>
              <a:gdLst>
                <a:gd name="connsiteX0" fmla="*/ 7144 w 1676400"/>
                <a:gd name="connsiteY0" fmla="*/ 167164 h 314325"/>
                <a:gd name="connsiteX1" fmla="*/ 800576 w 1676400"/>
                <a:gd name="connsiteY1" fmla="*/ 7144 h 314325"/>
                <a:gd name="connsiteX2" fmla="*/ 1678781 w 1676400"/>
                <a:gd name="connsiteY2" fmla="*/ 138589 h 314325"/>
                <a:gd name="connsiteX3" fmla="*/ 987266 w 1676400"/>
                <a:gd name="connsiteY3" fmla="*/ 310991 h 314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6400" h="314325">
                  <a:moveTo>
                    <a:pt x="7144" y="167164"/>
                  </a:moveTo>
                  <a:lnTo>
                    <a:pt x="800576" y="7144"/>
                  </a:lnTo>
                  <a:lnTo>
                    <a:pt x="1678781" y="138589"/>
                  </a:lnTo>
                  <a:lnTo>
                    <a:pt x="987266" y="310991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931B8153-D544-49EE-8757-F05D4952C9AC}"/>
                </a:ext>
              </a:extLst>
            </p:cNvPr>
            <p:cNvSpPr/>
            <p:nvPr/>
          </p:nvSpPr>
          <p:spPr>
            <a:xfrm rot="21595279">
              <a:off x="8525289" y="1936656"/>
              <a:ext cx="879448" cy="1163141"/>
            </a:xfrm>
            <a:custGeom>
              <a:avLst/>
              <a:gdLst>
                <a:gd name="connsiteX0" fmla="*/ 7144 w 885825"/>
                <a:gd name="connsiteY0" fmla="*/ 7144 h 1171575"/>
                <a:gd name="connsiteX1" fmla="*/ 29051 w 885825"/>
                <a:gd name="connsiteY1" fmla="*/ 1033939 h 1171575"/>
                <a:gd name="connsiteX2" fmla="*/ 792956 w 885825"/>
                <a:gd name="connsiteY2" fmla="*/ 1164431 h 1171575"/>
                <a:gd name="connsiteX3" fmla="*/ 885349 w 885825"/>
                <a:gd name="connsiteY3" fmla="*/ 138589 h 1171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5825" h="1171575">
                  <a:moveTo>
                    <a:pt x="7144" y="7144"/>
                  </a:moveTo>
                  <a:lnTo>
                    <a:pt x="29051" y="1033939"/>
                  </a:lnTo>
                  <a:lnTo>
                    <a:pt x="792956" y="1164431"/>
                  </a:lnTo>
                  <a:lnTo>
                    <a:pt x="885349" y="13858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911FAB91-C617-406B-8C34-8C9747AFDEBD}"/>
                </a:ext>
              </a:extLst>
            </p:cNvPr>
            <p:cNvSpPr/>
            <p:nvPr/>
          </p:nvSpPr>
          <p:spPr>
            <a:xfrm rot="21595279">
              <a:off x="7737827" y="2092408"/>
              <a:ext cx="983469" cy="1229336"/>
            </a:xfrm>
            <a:custGeom>
              <a:avLst/>
              <a:gdLst>
                <a:gd name="connsiteX0" fmla="*/ 987266 w 990600"/>
                <a:gd name="connsiteY0" fmla="*/ 1231106 h 1238250"/>
                <a:gd name="connsiteX1" fmla="*/ 121444 w 990600"/>
                <a:gd name="connsiteY1" fmla="*/ 1030129 h 1238250"/>
                <a:gd name="connsiteX2" fmla="*/ 7144 w 990600"/>
                <a:gd name="connsiteY2" fmla="*/ 7144 h 1238250"/>
                <a:gd name="connsiteX3" fmla="*/ 987266 w 990600"/>
                <a:gd name="connsiteY3" fmla="*/ 150971 h 1238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0600" h="1238250">
                  <a:moveTo>
                    <a:pt x="987266" y="1231106"/>
                  </a:moveTo>
                  <a:lnTo>
                    <a:pt x="121444" y="1030129"/>
                  </a:lnTo>
                  <a:lnTo>
                    <a:pt x="7144" y="7144"/>
                  </a:lnTo>
                  <a:lnTo>
                    <a:pt x="987266" y="150971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A392B212-E8B1-463E-A093-8A82203E1176}"/>
                </a:ext>
              </a:extLst>
            </p:cNvPr>
            <p:cNvSpPr/>
            <p:nvPr/>
          </p:nvSpPr>
          <p:spPr>
            <a:xfrm rot="21595279">
              <a:off x="8717965" y="2069989"/>
              <a:ext cx="686537" cy="1243864"/>
            </a:xfrm>
            <a:custGeom>
              <a:avLst/>
              <a:gdLst>
                <a:gd name="connsiteX0" fmla="*/ 11906 w 704850"/>
                <a:gd name="connsiteY0" fmla="*/ 1255871 h 1257300"/>
                <a:gd name="connsiteX1" fmla="*/ 7144 w 704850"/>
                <a:gd name="connsiteY1" fmla="*/ 179546 h 1257300"/>
                <a:gd name="connsiteX2" fmla="*/ 698659 w 704850"/>
                <a:gd name="connsiteY2" fmla="*/ 7144 h 1257300"/>
                <a:gd name="connsiteX3" fmla="*/ 611029 w 704850"/>
                <a:gd name="connsiteY3" fmla="*/ 1030129 h 1257300"/>
                <a:gd name="connsiteX0" fmla="*/ 116984 w 691515"/>
                <a:gd name="connsiteY0" fmla="*/ 1277821 h 1277821"/>
                <a:gd name="connsiteX1" fmla="*/ 0 w 691515"/>
                <a:gd name="connsiteY1" fmla="*/ 172402 h 1277821"/>
                <a:gd name="connsiteX2" fmla="*/ 691515 w 691515"/>
                <a:gd name="connsiteY2" fmla="*/ 0 h 1277821"/>
                <a:gd name="connsiteX3" fmla="*/ 603885 w 691515"/>
                <a:gd name="connsiteY3" fmla="*/ 1022985 h 1277821"/>
                <a:gd name="connsiteX0" fmla="*/ 606 w 691515"/>
                <a:gd name="connsiteY0" fmla="*/ 1252883 h 1252883"/>
                <a:gd name="connsiteX1" fmla="*/ 0 w 691515"/>
                <a:gd name="connsiteY1" fmla="*/ 172402 h 1252883"/>
                <a:gd name="connsiteX2" fmla="*/ 691515 w 691515"/>
                <a:gd name="connsiteY2" fmla="*/ 0 h 1252883"/>
                <a:gd name="connsiteX3" fmla="*/ 603885 w 691515"/>
                <a:gd name="connsiteY3" fmla="*/ 1022985 h 1252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1515" h="1252883">
                  <a:moveTo>
                    <a:pt x="606" y="1252883"/>
                  </a:moveTo>
                  <a:lnTo>
                    <a:pt x="0" y="172402"/>
                  </a:lnTo>
                  <a:lnTo>
                    <a:pt x="691515" y="0"/>
                  </a:lnTo>
                  <a:lnTo>
                    <a:pt x="603885" y="1022985"/>
                  </a:lnTo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BDB7B877-8A0D-4D29-B729-FF866915B2A5}"/>
                </a:ext>
              </a:extLst>
            </p:cNvPr>
            <p:cNvSpPr/>
            <p:nvPr/>
          </p:nvSpPr>
          <p:spPr>
            <a:xfrm rot="454160">
              <a:off x="8756897" y="1951208"/>
              <a:ext cx="652494" cy="482278"/>
            </a:xfrm>
            <a:custGeom>
              <a:avLst/>
              <a:gdLst>
                <a:gd name="connsiteX0" fmla="*/ 654844 w 657225"/>
                <a:gd name="connsiteY0" fmla="*/ 7144 h 485775"/>
                <a:gd name="connsiteX1" fmla="*/ 7144 w 657225"/>
                <a:gd name="connsiteY1" fmla="*/ 253841 h 485775"/>
                <a:gd name="connsiteX2" fmla="*/ 19526 w 657225"/>
                <a:gd name="connsiteY2" fmla="*/ 487204 h 485775"/>
                <a:gd name="connsiteX3" fmla="*/ 644366 w 657225"/>
                <a:gd name="connsiteY3" fmla="*/ 225266 h 485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7225" h="485775">
                  <a:moveTo>
                    <a:pt x="654844" y="7144"/>
                  </a:moveTo>
                  <a:lnTo>
                    <a:pt x="7144" y="253841"/>
                  </a:lnTo>
                  <a:lnTo>
                    <a:pt x="19526" y="487204"/>
                  </a:lnTo>
                  <a:lnTo>
                    <a:pt x="644366" y="225266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87196962-AB8C-425C-B38C-8DDF0BFD3A5C}"/>
                </a:ext>
              </a:extLst>
            </p:cNvPr>
            <p:cNvSpPr/>
            <p:nvPr/>
          </p:nvSpPr>
          <p:spPr>
            <a:xfrm rot="454160">
              <a:off x="7672498" y="1819774"/>
              <a:ext cx="1758896" cy="312062"/>
            </a:xfrm>
            <a:custGeom>
              <a:avLst/>
              <a:gdLst>
                <a:gd name="connsiteX0" fmla="*/ 1771174 w 1771650"/>
                <a:gd name="connsiteY0" fmla="*/ 67151 h 314325"/>
                <a:gd name="connsiteX1" fmla="*/ 1092041 w 1771650"/>
                <a:gd name="connsiteY1" fmla="*/ 21431 h 314325"/>
                <a:gd name="connsiteX2" fmla="*/ 865346 w 1771650"/>
                <a:gd name="connsiteY2" fmla="*/ 7144 h 314325"/>
                <a:gd name="connsiteX3" fmla="*/ 7144 w 1771650"/>
                <a:gd name="connsiteY3" fmla="*/ 276701 h 314325"/>
                <a:gd name="connsiteX4" fmla="*/ 1123474 w 1771650"/>
                <a:gd name="connsiteY4" fmla="*/ 313849 h 314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71650" h="314325">
                  <a:moveTo>
                    <a:pt x="1771174" y="67151"/>
                  </a:moveTo>
                  <a:lnTo>
                    <a:pt x="1092041" y="21431"/>
                  </a:lnTo>
                  <a:lnTo>
                    <a:pt x="865346" y="7144"/>
                  </a:lnTo>
                  <a:lnTo>
                    <a:pt x="7144" y="276701"/>
                  </a:lnTo>
                  <a:lnTo>
                    <a:pt x="1123474" y="313849"/>
                  </a:ln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681D9729-CC59-4609-A7BC-9E00CAD47B7D}"/>
                </a:ext>
              </a:extLst>
            </p:cNvPr>
            <p:cNvSpPr/>
            <p:nvPr/>
          </p:nvSpPr>
          <p:spPr>
            <a:xfrm rot="454160">
              <a:off x="7642457" y="2044116"/>
              <a:ext cx="1134772" cy="274237"/>
            </a:xfrm>
            <a:custGeom>
              <a:avLst/>
              <a:gdLst>
                <a:gd name="connsiteX0" fmla="*/ 56674 w 1143000"/>
                <a:gd name="connsiteY0" fmla="*/ 213836 h 276225"/>
                <a:gd name="connsiteX1" fmla="*/ 1135856 w 1143000"/>
                <a:gd name="connsiteY1" fmla="*/ 277654 h 276225"/>
                <a:gd name="connsiteX2" fmla="*/ 1123474 w 1143000"/>
                <a:gd name="connsiteY2" fmla="*/ 44291 h 276225"/>
                <a:gd name="connsiteX3" fmla="*/ 7144 w 1143000"/>
                <a:gd name="connsiteY3" fmla="*/ 7144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000" h="276225">
                  <a:moveTo>
                    <a:pt x="56674" y="213836"/>
                  </a:moveTo>
                  <a:lnTo>
                    <a:pt x="1135856" y="277654"/>
                  </a:lnTo>
                  <a:lnTo>
                    <a:pt x="1123474" y="44291"/>
                  </a:lnTo>
                  <a:lnTo>
                    <a:pt x="7144" y="7144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9525" cap="flat">
              <a:noFill/>
              <a:prstDash val="solid"/>
              <a:miter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8748649C-AF60-4105-BCBE-5DAA3EAE410E}"/>
              </a:ext>
            </a:extLst>
          </p:cNvPr>
          <p:cNvGrpSpPr/>
          <p:nvPr/>
        </p:nvGrpSpPr>
        <p:grpSpPr>
          <a:xfrm>
            <a:off x="4896301" y="4559051"/>
            <a:ext cx="1251705" cy="1486460"/>
            <a:chOff x="3790950" y="1741170"/>
            <a:chExt cx="2447925" cy="2907029"/>
          </a:xfrm>
        </p:grpSpPr>
        <p:grpSp>
          <p:nvGrpSpPr>
            <p:cNvPr id="72" name="Graphic 3">
              <a:extLst>
                <a:ext uri="{FF2B5EF4-FFF2-40B4-BE49-F238E27FC236}">
                  <a16:creationId xmlns:a16="http://schemas.microsoft.com/office/drawing/2014/main" id="{3FD29CBD-EA30-4C46-A62F-F5BD387D2089}"/>
                </a:ext>
              </a:extLst>
            </p:cNvPr>
            <p:cNvGrpSpPr/>
            <p:nvPr/>
          </p:nvGrpSpPr>
          <p:grpSpPr>
            <a:xfrm>
              <a:off x="4295774" y="1741170"/>
              <a:ext cx="1457326" cy="1156846"/>
              <a:chOff x="5172075" y="2695575"/>
              <a:chExt cx="1847850" cy="1466850"/>
            </a:xfrm>
            <a:solidFill>
              <a:schemeClr val="accent1"/>
            </a:solidFill>
          </p:grpSpPr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035710B7-F5F0-4611-A1E6-3C2B079DE39B}"/>
                  </a:ext>
                </a:extLst>
              </p:cNvPr>
              <p:cNvSpPr/>
              <p:nvPr/>
            </p:nvSpPr>
            <p:spPr>
              <a:xfrm>
                <a:off x="6072664" y="3246076"/>
                <a:ext cx="952500" cy="819150"/>
              </a:xfrm>
              <a:custGeom>
                <a:avLst/>
                <a:gdLst>
                  <a:gd name="connsiteX0" fmla="*/ 20479 w 952500"/>
                  <a:gd name="connsiteY0" fmla="*/ 778237 h 819150"/>
                  <a:gd name="connsiteX1" fmla="*/ 30004 w 952500"/>
                  <a:gd name="connsiteY1" fmla="*/ 753472 h 819150"/>
                  <a:gd name="connsiteX2" fmla="*/ 58579 w 952500"/>
                  <a:gd name="connsiteY2" fmla="*/ 683939 h 819150"/>
                  <a:gd name="connsiteX3" fmla="*/ 107156 w 952500"/>
                  <a:gd name="connsiteY3" fmla="*/ 578212 h 819150"/>
                  <a:gd name="connsiteX4" fmla="*/ 139541 w 952500"/>
                  <a:gd name="connsiteY4" fmla="*/ 513442 h 819150"/>
                  <a:gd name="connsiteX5" fmla="*/ 177641 w 952500"/>
                  <a:gd name="connsiteY5" fmla="*/ 442957 h 819150"/>
                  <a:gd name="connsiteX6" fmla="*/ 274796 w 952500"/>
                  <a:gd name="connsiteY6" fmla="*/ 289604 h 819150"/>
                  <a:gd name="connsiteX7" fmla="*/ 410051 w 952500"/>
                  <a:gd name="connsiteY7" fmla="*/ 131489 h 819150"/>
                  <a:gd name="connsiteX8" fmla="*/ 502444 w 952500"/>
                  <a:gd name="connsiteY8" fmla="*/ 59099 h 819150"/>
                  <a:gd name="connsiteX9" fmla="*/ 559594 w 952500"/>
                  <a:gd name="connsiteY9" fmla="*/ 29572 h 819150"/>
                  <a:gd name="connsiteX10" fmla="*/ 626269 w 952500"/>
                  <a:gd name="connsiteY10" fmla="*/ 10522 h 819150"/>
                  <a:gd name="connsiteX11" fmla="*/ 700564 w 952500"/>
                  <a:gd name="connsiteY11" fmla="*/ 9569 h 819150"/>
                  <a:gd name="connsiteX12" fmla="*/ 772954 w 952500"/>
                  <a:gd name="connsiteY12" fmla="*/ 32429 h 819150"/>
                  <a:gd name="connsiteX13" fmla="*/ 832961 w 952500"/>
                  <a:gd name="connsiteY13" fmla="*/ 72434 h 819150"/>
                  <a:gd name="connsiteX14" fmla="*/ 845344 w 952500"/>
                  <a:gd name="connsiteY14" fmla="*/ 83864 h 819150"/>
                  <a:gd name="connsiteX15" fmla="*/ 852011 w 952500"/>
                  <a:gd name="connsiteY15" fmla="*/ 89579 h 819150"/>
                  <a:gd name="connsiteX16" fmla="*/ 854869 w 952500"/>
                  <a:gd name="connsiteY16" fmla="*/ 92437 h 819150"/>
                  <a:gd name="connsiteX17" fmla="*/ 855821 w 952500"/>
                  <a:gd name="connsiteY17" fmla="*/ 93389 h 819150"/>
                  <a:gd name="connsiteX18" fmla="*/ 857726 w 952500"/>
                  <a:gd name="connsiteY18" fmla="*/ 96247 h 819150"/>
                  <a:gd name="connsiteX19" fmla="*/ 867251 w 952500"/>
                  <a:gd name="connsiteY19" fmla="*/ 105772 h 819150"/>
                  <a:gd name="connsiteX20" fmla="*/ 878681 w 952500"/>
                  <a:gd name="connsiteY20" fmla="*/ 119107 h 819150"/>
                  <a:gd name="connsiteX21" fmla="*/ 899636 w 952500"/>
                  <a:gd name="connsiteY21" fmla="*/ 146729 h 819150"/>
                  <a:gd name="connsiteX22" fmla="*/ 917734 w 952500"/>
                  <a:gd name="connsiteY22" fmla="*/ 177209 h 819150"/>
                  <a:gd name="connsiteX23" fmla="*/ 943451 w 952500"/>
                  <a:gd name="connsiteY23" fmla="*/ 245789 h 819150"/>
                  <a:gd name="connsiteX24" fmla="*/ 947261 w 952500"/>
                  <a:gd name="connsiteY24" fmla="*/ 321989 h 819150"/>
                  <a:gd name="connsiteX25" fmla="*/ 929164 w 952500"/>
                  <a:gd name="connsiteY25" fmla="*/ 392474 h 819150"/>
                  <a:gd name="connsiteX26" fmla="*/ 856774 w 952500"/>
                  <a:gd name="connsiteY26" fmla="*/ 500107 h 819150"/>
                  <a:gd name="connsiteX27" fmla="*/ 769144 w 952500"/>
                  <a:gd name="connsiteY27" fmla="*/ 576307 h 819150"/>
                  <a:gd name="connsiteX28" fmla="*/ 678656 w 952500"/>
                  <a:gd name="connsiteY28" fmla="*/ 634409 h 819150"/>
                  <a:gd name="connsiteX29" fmla="*/ 589121 w 952500"/>
                  <a:gd name="connsiteY29" fmla="*/ 681082 h 819150"/>
                  <a:gd name="connsiteX30" fmla="*/ 419576 w 952500"/>
                  <a:gd name="connsiteY30" fmla="*/ 748709 h 819150"/>
                  <a:gd name="connsiteX31" fmla="*/ 271939 w 952500"/>
                  <a:gd name="connsiteY31" fmla="*/ 790619 h 819150"/>
                  <a:gd name="connsiteX32" fmla="*/ 155734 w 952500"/>
                  <a:gd name="connsiteY32" fmla="*/ 813479 h 819150"/>
                  <a:gd name="connsiteX33" fmla="*/ 78581 w 952500"/>
                  <a:gd name="connsiteY33" fmla="*/ 821099 h 819150"/>
                  <a:gd name="connsiteX34" fmla="*/ 57626 w 952500"/>
                  <a:gd name="connsiteY34" fmla="*/ 821099 h 819150"/>
                  <a:gd name="connsiteX35" fmla="*/ 7144 w 952500"/>
                  <a:gd name="connsiteY35" fmla="*/ 820147 h 819150"/>
                  <a:gd name="connsiteX36" fmla="*/ 20479 w 952500"/>
                  <a:gd name="connsiteY36" fmla="*/ 778237 h 819150"/>
                  <a:gd name="connsiteX37" fmla="*/ 109061 w 952500"/>
                  <a:gd name="connsiteY37" fmla="*/ 745852 h 819150"/>
                  <a:gd name="connsiteX38" fmla="*/ 138589 w 952500"/>
                  <a:gd name="connsiteY38" fmla="*/ 738232 h 819150"/>
                  <a:gd name="connsiteX39" fmla="*/ 245269 w 952500"/>
                  <a:gd name="connsiteY39" fmla="*/ 703942 h 819150"/>
                  <a:gd name="connsiteX40" fmla="*/ 380524 w 952500"/>
                  <a:gd name="connsiteY40" fmla="*/ 649649 h 819150"/>
                  <a:gd name="connsiteX41" fmla="*/ 533876 w 952500"/>
                  <a:gd name="connsiteY41" fmla="*/ 574402 h 819150"/>
                  <a:gd name="connsiteX42" fmla="*/ 689134 w 952500"/>
                  <a:gd name="connsiteY42" fmla="*/ 473437 h 819150"/>
                  <a:gd name="connsiteX43" fmla="*/ 755809 w 952500"/>
                  <a:gd name="connsiteY43" fmla="*/ 410572 h 819150"/>
                  <a:gd name="connsiteX44" fmla="*/ 799624 w 952500"/>
                  <a:gd name="connsiteY44" fmla="*/ 341039 h 819150"/>
                  <a:gd name="connsiteX45" fmla="*/ 805339 w 952500"/>
                  <a:gd name="connsiteY45" fmla="*/ 275317 h 819150"/>
                  <a:gd name="connsiteX46" fmla="*/ 792956 w 952500"/>
                  <a:gd name="connsiteY46" fmla="*/ 242932 h 819150"/>
                  <a:gd name="connsiteX47" fmla="*/ 782479 w 952500"/>
                  <a:gd name="connsiteY47" fmla="*/ 225787 h 819150"/>
                  <a:gd name="connsiteX48" fmla="*/ 770096 w 952500"/>
                  <a:gd name="connsiteY48" fmla="*/ 209594 h 819150"/>
                  <a:gd name="connsiteX49" fmla="*/ 763429 w 952500"/>
                  <a:gd name="connsiteY49" fmla="*/ 201974 h 819150"/>
                  <a:gd name="connsiteX50" fmla="*/ 753904 w 952500"/>
                  <a:gd name="connsiteY50" fmla="*/ 192449 h 819150"/>
                  <a:gd name="connsiteX51" fmla="*/ 739616 w 952500"/>
                  <a:gd name="connsiteY51" fmla="*/ 178162 h 819150"/>
                  <a:gd name="connsiteX52" fmla="*/ 709136 w 952500"/>
                  <a:gd name="connsiteY52" fmla="*/ 157207 h 819150"/>
                  <a:gd name="connsiteX53" fmla="*/ 678656 w 952500"/>
                  <a:gd name="connsiteY53" fmla="*/ 147682 h 819150"/>
                  <a:gd name="connsiteX54" fmla="*/ 645319 w 952500"/>
                  <a:gd name="connsiteY54" fmla="*/ 147682 h 819150"/>
                  <a:gd name="connsiteX55" fmla="*/ 609124 w 952500"/>
                  <a:gd name="connsiteY55" fmla="*/ 157207 h 819150"/>
                  <a:gd name="connsiteX56" fmla="*/ 571024 w 952500"/>
                  <a:gd name="connsiteY56" fmla="*/ 175304 h 819150"/>
                  <a:gd name="connsiteX57" fmla="*/ 497681 w 952500"/>
                  <a:gd name="connsiteY57" fmla="*/ 228644 h 819150"/>
                  <a:gd name="connsiteX58" fmla="*/ 370046 w 952500"/>
                  <a:gd name="connsiteY58" fmla="*/ 362947 h 819150"/>
                  <a:gd name="connsiteX59" fmla="*/ 267176 w 952500"/>
                  <a:gd name="connsiteY59" fmla="*/ 500107 h 819150"/>
                  <a:gd name="connsiteX60" fmla="*/ 185261 w 952500"/>
                  <a:gd name="connsiteY60" fmla="*/ 622027 h 819150"/>
                  <a:gd name="connsiteX61" fmla="*/ 125254 w 952500"/>
                  <a:gd name="connsiteY61" fmla="*/ 718229 h 819150"/>
                  <a:gd name="connsiteX62" fmla="*/ 109061 w 952500"/>
                  <a:gd name="connsiteY62" fmla="*/ 745852 h 819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952500" h="819150">
                    <a:moveTo>
                      <a:pt x="20479" y="778237"/>
                    </a:moveTo>
                    <a:cubicBezTo>
                      <a:pt x="20479" y="778237"/>
                      <a:pt x="23336" y="769664"/>
                      <a:pt x="30004" y="753472"/>
                    </a:cubicBezTo>
                    <a:cubicBezTo>
                      <a:pt x="36671" y="737279"/>
                      <a:pt x="45244" y="713467"/>
                      <a:pt x="58579" y="683939"/>
                    </a:cubicBezTo>
                    <a:cubicBezTo>
                      <a:pt x="70961" y="654412"/>
                      <a:pt x="87154" y="618217"/>
                      <a:pt x="107156" y="578212"/>
                    </a:cubicBezTo>
                    <a:cubicBezTo>
                      <a:pt x="116681" y="558209"/>
                      <a:pt x="128111" y="536302"/>
                      <a:pt x="139541" y="513442"/>
                    </a:cubicBezTo>
                    <a:cubicBezTo>
                      <a:pt x="150971" y="490582"/>
                      <a:pt x="164306" y="467722"/>
                      <a:pt x="177641" y="442957"/>
                    </a:cubicBezTo>
                    <a:cubicBezTo>
                      <a:pt x="205264" y="394379"/>
                      <a:pt x="237649" y="342944"/>
                      <a:pt x="274796" y="289604"/>
                    </a:cubicBezTo>
                    <a:cubicBezTo>
                      <a:pt x="312896" y="237217"/>
                      <a:pt x="355759" y="182924"/>
                      <a:pt x="410051" y="131489"/>
                    </a:cubicBezTo>
                    <a:cubicBezTo>
                      <a:pt x="436721" y="105772"/>
                      <a:pt x="467201" y="81007"/>
                      <a:pt x="502444" y="59099"/>
                    </a:cubicBezTo>
                    <a:cubicBezTo>
                      <a:pt x="519589" y="48622"/>
                      <a:pt x="538639" y="38144"/>
                      <a:pt x="559594" y="29572"/>
                    </a:cubicBezTo>
                    <a:cubicBezTo>
                      <a:pt x="580549" y="20999"/>
                      <a:pt x="602456" y="14332"/>
                      <a:pt x="626269" y="10522"/>
                    </a:cubicBezTo>
                    <a:cubicBezTo>
                      <a:pt x="650081" y="6712"/>
                      <a:pt x="675799" y="5759"/>
                      <a:pt x="700564" y="9569"/>
                    </a:cubicBezTo>
                    <a:cubicBezTo>
                      <a:pt x="725329" y="13379"/>
                      <a:pt x="750094" y="20999"/>
                      <a:pt x="772954" y="32429"/>
                    </a:cubicBezTo>
                    <a:cubicBezTo>
                      <a:pt x="794861" y="43859"/>
                      <a:pt x="814864" y="57194"/>
                      <a:pt x="832961" y="72434"/>
                    </a:cubicBezTo>
                    <a:cubicBezTo>
                      <a:pt x="837724" y="76244"/>
                      <a:pt x="841534" y="80054"/>
                      <a:pt x="845344" y="83864"/>
                    </a:cubicBezTo>
                    <a:lnTo>
                      <a:pt x="852011" y="89579"/>
                    </a:lnTo>
                    <a:lnTo>
                      <a:pt x="854869" y="92437"/>
                    </a:lnTo>
                    <a:lnTo>
                      <a:pt x="855821" y="93389"/>
                    </a:lnTo>
                    <a:lnTo>
                      <a:pt x="857726" y="96247"/>
                    </a:lnTo>
                    <a:lnTo>
                      <a:pt x="867251" y="105772"/>
                    </a:lnTo>
                    <a:cubicBezTo>
                      <a:pt x="870109" y="109582"/>
                      <a:pt x="874871" y="114344"/>
                      <a:pt x="878681" y="119107"/>
                    </a:cubicBezTo>
                    <a:cubicBezTo>
                      <a:pt x="886301" y="128632"/>
                      <a:pt x="892969" y="137204"/>
                      <a:pt x="899636" y="146729"/>
                    </a:cubicBezTo>
                    <a:cubicBezTo>
                      <a:pt x="905351" y="156254"/>
                      <a:pt x="912019" y="165779"/>
                      <a:pt x="917734" y="177209"/>
                    </a:cubicBezTo>
                    <a:cubicBezTo>
                      <a:pt x="929164" y="198164"/>
                      <a:pt x="937736" y="221024"/>
                      <a:pt x="943451" y="245789"/>
                    </a:cubicBezTo>
                    <a:cubicBezTo>
                      <a:pt x="948214" y="270554"/>
                      <a:pt x="950119" y="296272"/>
                      <a:pt x="947261" y="321989"/>
                    </a:cubicBezTo>
                    <a:cubicBezTo>
                      <a:pt x="944404" y="346754"/>
                      <a:pt x="937736" y="371519"/>
                      <a:pt x="929164" y="392474"/>
                    </a:cubicBezTo>
                    <a:cubicBezTo>
                      <a:pt x="911066" y="436289"/>
                      <a:pt x="884396" y="470579"/>
                      <a:pt x="856774" y="500107"/>
                    </a:cubicBezTo>
                    <a:cubicBezTo>
                      <a:pt x="829151" y="529634"/>
                      <a:pt x="799624" y="554399"/>
                      <a:pt x="769144" y="576307"/>
                    </a:cubicBezTo>
                    <a:cubicBezTo>
                      <a:pt x="739616" y="598214"/>
                      <a:pt x="709136" y="617264"/>
                      <a:pt x="678656" y="634409"/>
                    </a:cubicBezTo>
                    <a:cubicBezTo>
                      <a:pt x="648176" y="651554"/>
                      <a:pt x="618649" y="666794"/>
                      <a:pt x="589121" y="681082"/>
                    </a:cubicBezTo>
                    <a:cubicBezTo>
                      <a:pt x="530066" y="708704"/>
                      <a:pt x="472916" y="730612"/>
                      <a:pt x="419576" y="748709"/>
                    </a:cubicBezTo>
                    <a:cubicBezTo>
                      <a:pt x="366236" y="766807"/>
                      <a:pt x="316706" y="780142"/>
                      <a:pt x="271939" y="790619"/>
                    </a:cubicBezTo>
                    <a:cubicBezTo>
                      <a:pt x="228124" y="801097"/>
                      <a:pt x="188119" y="807764"/>
                      <a:pt x="155734" y="813479"/>
                    </a:cubicBezTo>
                    <a:cubicBezTo>
                      <a:pt x="123349" y="818242"/>
                      <a:pt x="96679" y="820147"/>
                      <a:pt x="78581" y="821099"/>
                    </a:cubicBezTo>
                    <a:cubicBezTo>
                      <a:pt x="69056" y="821099"/>
                      <a:pt x="62389" y="821099"/>
                      <a:pt x="57626" y="821099"/>
                    </a:cubicBezTo>
                    <a:lnTo>
                      <a:pt x="7144" y="820147"/>
                    </a:lnTo>
                    <a:lnTo>
                      <a:pt x="20479" y="778237"/>
                    </a:lnTo>
                    <a:close/>
                    <a:moveTo>
                      <a:pt x="109061" y="745852"/>
                    </a:moveTo>
                    <a:cubicBezTo>
                      <a:pt x="117634" y="743947"/>
                      <a:pt x="128111" y="741089"/>
                      <a:pt x="138589" y="738232"/>
                    </a:cubicBezTo>
                    <a:cubicBezTo>
                      <a:pt x="168116" y="729659"/>
                      <a:pt x="204311" y="718229"/>
                      <a:pt x="245269" y="703942"/>
                    </a:cubicBezTo>
                    <a:cubicBezTo>
                      <a:pt x="286226" y="689654"/>
                      <a:pt x="331946" y="671557"/>
                      <a:pt x="380524" y="649649"/>
                    </a:cubicBezTo>
                    <a:cubicBezTo>
                      <a:pt x="429101" y="628694"/>
                      <a:pt x="481489" y="603929"/>
                      <a:pt x="533876" y="574402"/>
                    </a:cubicBezTo>
                    <a:cubicBezTo>
                      <a:pt x="586264" y="545827"/>
                      <a:pt x="639604" y="512489"/>
                      <a:pt x="689134" y="473437"/>
                    </a:cubicBezTo>
                    <a:cubicBezTo>
                      <a:pt x="712946" y="453434"/>
                      <a:pt x="736759" y="432479"/>
                      <a:pt x="755809" y="410572"/>
                    </a:cubicBezTo>
                    <a:cubicBezTo>
                      <a:pt x="775811" y="388664"/>
                      <a:pt x="791051" y="363899"/>
                      <a:pt x="799624" y="341039"/>
                    </a:cubicBezTo>
                    <a:cubicBezTo>
                      <a:pt x="808196" y="318179"/>
                      <a:pt x="810101" y="297224"/>
                      <a:pt x="805339" y="275317"/>
                    </a:cubicBezTo>
                    <a:cubicBezTo>
                      <a:pt x="803434" y="264839"/>
                      <a:pt x="798671" y="253409"/>
                      <a:pt x="792956" y="242932"/>
                    </a:cubicBezTo>
                    <a:cubicBezTo>
                      <a:pt x="790099" y="237217"/>
                      <a:pt x="786289" y="231502"/>
                      <a:pt x="782479" y="225787"/>
                    </a:cubicBezTo>
                    <a:cubicBezTo>
                      <a:pt x="778669" y="220072"/>
                      <a:pt x="773906" y="214357"/>
                      <a:pt x="770096" y="209594"/>
                    </a:cubicBezTo>
                    <a:cubicBezTo>
                      <a:pt x="768191" y="206737"/>
                      <a:pt x="766286" y="204832"/>
                      <a:pt x="763429" y="201974"/>
                    </a:cubicBezTo>
                    <a:lnTo>
                      <a:pt x="753904" y="192449"/>
                    </a:lnTo>
                    <a:cubicBezTo>
                      <a:pt x="750094" y="187687"/>
                      <a:pt x="744379" y="182924"/>
                      <a:pt x="739616" y="178162"/>
                    </a:cubicBezTo>
                    <a:cubicBezTo>
                      <a:pt x="729139" y="169589"/>
                      <a:pt x="719614" y="162922"/>
                      <a:pt x="709136" y="157207"/>
                    </a:cubicBezTo>
                    <a:cubicBezTo>
                      <a:pt x="698659" y="152444"/>
                      <a:pt x="689134" y="148634"/>
                      <a:pt x="678656" y="147682"/>
                    </a:cubicBezTo>
                    <a:cubicBezTo>
                      <a:pt x="668179" y="145777"/>
                      <a:pt x="657701" y="145777"/>
                      <a:pt x="645319" y="147682"/>
                    </a:cubicBezTo>
                    <a:cubicBezTo>
                      <a:pt x="633889" y="149587"/>
                      <a:pt x="621506" y="152444"/>
                      <a:pt x="609124" y="157207"/>
                    </a:cubicBezTo>
                    <a:cubicBezTo>
                      <a:pt x="596741" y="161969"/>
                      <a:pt x="584359" y="168637"/>
                      <a:pt x="571024" y="175304"/>
                    </a:cubicBezTo>
                    <a:cubicBezTo>
                      <a:pt x="545306" y="189592"/>
                      <a:pt x="521494" y="208642"/>
                      <a:pt x="497681" y="228644"/>
                    </a:cubicBezTo>
                    <a:cubicBezTo>
                      <a:pt x="451009" y="269602"/>
                      <a:pt x="408146" y="316274"/>
                      <a:pt x="370046" y="362947"/>
                    </a:cubicBezTo>
                    <a:cubicBezTo>
                      <a:pt x="331946" y="409619"/>
                      <a:pt x="297656" y="456292"/>
                      <a:pt x="267176" y="500107"/>
                    </a:cubicBezTo>
                    <a:cubicBezTo>
                      <a:pt x="236696" y="543922"/>
                      <a:pt x="209074" y="584879"/>
                      <a:pt x="185261" y="622027"/>
                    </a:cubicBezTo>
                    <a:cubicBezTo>
                      <a:pt x="161449" y="659174"/>
                      <a:pt x="141446" y="691559"/>
                      <a:pt x="125254" y="718229"/>
                    </a:cubicBezTo>
                    <a:cubicBezTo>
                      <a:pt x="120491" y="728707"/>
                      <a:pt x="114776" y="737279"/>
                      <a:pt x="109061" y="745852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D0304C32-23F4-49F5-BB84-823044343CA4}"/>
                  </a:ext>
                </a:extLst>
              </p:cNvPr>
              <p:cNvSpPr/>
              <p:nvPr/>
            </p:nvSpPr>
            <p:spPr>
              <a:xfrm>
                <a:off x="5165276" y="3246076"/>
                <a:ext cx="952500" cy="819150"/>
              </a:xfrm>
              <a:custGeom>
                <a:avLst/>
                <a:gdLst>
                  <a:gd name="connsiteX0" fmla="*/ 844047 w 952500"/>
                  <a:gd name="connsiteY0" fmla="*/ 745852 h 819150"/>
                  <a:gd name="connsiteX1" fmla="*/ 826902 w 952500"/>
                  <a:gd name="connsiteY1" fmla="*/ 718229 h 819150"/>
                  <a:gd name="connsiteX2" fmla="*/ 766894 w 952500"/>
                  <a:gd name="connsiteY2" fmla="*/ 622027 h 819150"/>
                  <a:gd name="connsiteX3" fmla="*/ 684979 w 952500"/>
                  <a:gd name="connsiteY3" fmla="*/ 500107 h 819150"/>
                  <a:gd name="connsiteX4" fmla="*/ 582109 w 952500"/>
                  <a:gd name="connsiteY4" fmla="*/ 362947 h 819150"/>
                  <a:gd name="connsiteX5" fmla="*/ 454474 w 952500"/>
                  <a:gd name="connsiteY5" fmla="*/ 228644 h 819150"/>
                  <a:gd name="connsiteX6" fmla="*/ 381132 w 952500"/>
                  <a:gd name="connsiteY6" fmla="*/ 175304 h 819150"/>
                  <a:gd name="connsiteX7" fmla="*/ 343032 w 952500"/>
                  <a:gd name="connsiteY7" fmla="*/ 157207 h 819150"/>
                  <a:gd name="connsiteX8" fmla="*/ 306837 w 952500"/>
                  <a:gd name="connsiteY8" fmla="*/ 147682 h 819150"/>
                  <a:gd name="connsiteX9" fmla="*/ 273499 w 952500"/>
                  <a:gd name="connsiteY9" fmla="*/ 147682 h 819150"/>
                  <a:gd name="connsiteX10" fmla="*/ 243019 w 952500"/>
                  <a:gd name="connsiteY10" fmla="*/ 157207 h 819150"/>
                  <a:gd name="connsiteX11" fmla="*/ 212539 w 952500"/>
                  <a:gd name="connsiteY11" fmla="*/ 178162 h 819150"/>
                  <a:gd name="connsiteX12" fmla="*/ 198252 w 952500"/>
                  <a:gd name="connsiteY12" fmla="*/ 192449 h 819150"/>
                  <a:gd name="connsiteX13" fmla="*/ 188727 w 952500"/>
                  <a:gd name="connsiteY13" fmla="*/ 201974 h 819150"/>
                  <a:gd name="connsiteX14" fmla="*/ 182059 w 952500"/>
                  <a:gd name="connsiteY14" fmla="*/ 209594 h 819150"/>
                  <a:gd name="connsiteX15" fmla="*/ 169677 w 952500"/>
                  <a:gd name="connsiteY15" fmla="*/ 225787 h 819150"/>
                  <a:gd name="connsiteX16" fmla="*/ 159199 w 952500"/>
                  <a:gd name="connsiteY16" fmla="*/ 242932 h 819150"/>
                  <a:gd name="connsiteX17" fmla="*/ 146817 w 952500"/>
                  <a:gd name="connsiteY17" fmla="*/ 275317 h 819150"/>
                  <a:gd name="connsiteX18" fmla="*/ 152532 w 952500"/>
                  <a:gd name="connsiteY18" fmla="*/ 341039 h 819150"/>
                  <a:gd name="connsiteX19" fmla="*/ 196347 w 952500"/>
                  <a:gd name="connsiteY19" fmla="*/ 410572 h 819150"/>
                  <a:gd name="connsiteX20" fmla="*/ 263022 w 952500"/>
                  <a:gd name="connsiteY20" fmla="*/ 473437 h 819150"/>
                  <a:gd name="connsiteX21" fmla="*/ 418279 w 952500"/>
                  <a:gd name="connsiteY21" fmla="*/ 574402 h 819150"/>
                  <a:gd name="connsiteX22" fmla="*/ 571632 w 952500"/>
                  <a:gd name="connsiteY22" fmla="*/ 649649 h 819150"/>
                  <a:gd name="connsiteX23" fmla="*/ 706887 w 952500"/>
                  <a:gd name="connsiteY23" fmla="*/ 703942 h 819150"/>
                  <a:gd name="connsiteX24" fmla="*/ 813567 w 952500"/>
                  <a:gd name="connsiteY24" fmla="*/ 738232 h 819150"/>
                  <a:gd name="connsiteX25" fmla="*/ 844047 w 952500"/>
                  <a:gd name="connsiteY25" fmla="*/ 745852 h 819150"/>
                  <a:gd name="connsiteX26" fmla="*/ 904054 w 952500"/>
                  <a:gd name="connsiteY26" fmla="*/ 820147 h 819150"/>
                  <a:gd name="connsiteX27" fmla="*/ 896434 w 952500"/>
                  <a:gd name="connsiteY27" fmla="*/ 820147 h 819150"/>
                  <a:gd name="connsiteX28" fmla="*/ 875479 w 952500"/>
                  <a:gd name="connsiteY28" fmla="*/ 820147 h 819150"/>
                  <a:gd name="connsiteX29" fmla="*/ 798327 w 952500"/>
                  <a:gd name="connsiteY29" fmla="*/ 812527 h 819150"/>
                  <a:gd name="connsiteX30" fmla="*/ 682122 w 952500"/>
                  <a:gd name="connsiteY30" fmla="*/ 789667 h 819150"/>
                  <a:gd name="connsiteX31" fmla="*/ 534484 w 952500"/>
                  <a:gd name="connsiteY31" fmla="*/ 747757 h 819150"/>
                  <a:gd name="connsiteX32" fmla="*/ 364939 w 952500"/>
                  <a:gd name="connsiteY32" fmla="*/ 680129 h 819150"/>
                  <a:gd name="connsiteX33" fmla="*/ 275404 w 952500"/>
                  <a:gd name="connsiteY33" fmla="*/ 633457 h 819150"/>
                  <a:gd name="connsiteX34" fmla="*/ 184917 w 952500"/>
                  <a:gd name="connsiteY34" fmla="*/ 575354 h 819150"/>
                  <a:gd name="connsiteX35" fmla="*/ 97287 w 952500"/>
                  <a:gd name="connsiteY35" fmla="*/ 499154 h 819150"/>
                  <a:gd name="connsiteX36" fmla="*/ 26802 w 952500"/>
                  <a:gd name="connsiteY36" fmla="*/ 392474 h 819150"/>
                  <a:gd name="connsiteX37" fmla="*/ 8704 w 952500"/>
                  <a:gd name="connsiteY37" fmla="*/ 321989 h 819150"/>
                  <a:gd name="connsiteX38" fmla="*/ 12514 w 952500"/>
                  <a:gd name="connsiteY38" fmla="*/ 245789 h 819150"/>
                  <a:gd name="connsiteX39" fmla="*/ 38232 w 952500"/>
                  <a:gd name="connsiteY39" fmla="*/ 177209 h 819150"/>
                  <a:gd name="connsiteX40" fmla="*/ 56329 w 952500"/>
                  <a:gd name="connsiteY40" fmla="*/ 146729 h 819150"/>
                  <a:gd name="connsiteX41" fmla="*/ 77284 w 952500"/>
                  <a:gd name="connsiteY41" fmla="*/ 119107 h 819150"/>
                  <a:gd name="connsiteX42" fmla="*/ 88714 w 952500"/>
                  <a:gd name="connsiteY42" fmla="*/ 105772 h 819150"/>
                  <a:gd name="connsiteX43" fmla="*/ 98239 w 952500"/>
                  <a:gd name="connsiteY43" fmla="*/ 96247 h 819150"/>
                  <a:gd name="connsiteX44" fmla="*/ 100144 w 952500"/>
                  <a:gd name="connsiteY44" fmla="*/ 93389 h 819150"/>
                  <a:gd name="connsiteX45" fmla="*/ 101097 w 952500"/>
                  <a:gd name="connsiteY45" fmla="*/ 92437 h 819150"/>
                  <a:gd name="connsiteX46" fmla="*/ 103954 w 952500"/>
                  <a:gd name="connsiteY46" fmla="*/ 89579 h 819150"/>
                  <a:gd name="connsiteX47" fmla="*/ 110622 w 952500"/>
                  <a:gd name="connsiteY47" fmla="*/ 83864 h 819150"/>
                  <a:gd name="connsiteX48" fmla="*/ 123004 w 952500"/>
                  <a:gd name="connsiteY48" fmla="*/ 72434 h 819150"/>
                  <a:gd name="connsiteX49" fmla="*/ 183012 w 952500"/>
                  <a:gd name="connsiteY49" fmla="*/ 32429 h 819150"/>
                  <a:gd name="connsiteX50" fmla="*/ 255402 w 952500"/>
                  <a:gd name="connsiteY50" fmla="*/ 9569 h 819150"/>
                  <a:gd name="connsiteX51" fmla="*/ 329697 w 952500"/>
                  <a:gd name="connsiteY51" fmla="*/ 10522 h 819150"/>
                  <a:gd name="connsiteX52" fmla="*/ 396372 w 952500"/>
                  <a:gd name="connsiteY52" fmla="*/ 29572 h 819150"/>
                  <a:gd name="connsiteX53" fmla="*/ 453522 w 952500"/>
                  <a:gd name="connsiteY53" fmla="*/ 59099 h 819150"/>
                  <a:gd name="connsiteX54" fmla="*/ 545914 w 952500"/>
                  <a:gd name="connsiteY54" fmla="*/ 131489 h 819150"/>
                  <a:gd name="connsiteX55" fmla="*/ 681169 w 952500"/>
                  <a:gd name="connsiteY55" fmla="*/ 289604 h 819150"/>
                  <a:gd name="connsiteX56" fmla="*/ 778324 w 952500"/>
                  <a:gd name="connsiteY56" fmla="*/ 442957 h 819150"/>
                  <a:gd name="connsiteX57" fmla="*/ 816424 w 952500"/>
                  <a:gd name="connsiteY57" fmla="*/ 513442 h 819150"/>
                  <a:gd name="connsiteX58" fmla="*/ 848809 w 952500"/>
                  <a:gd name="connsiteY58" fmla="*/ 578212 h 819150"/>
                  <a:gd name="connsiteX59" fmla="*/ 897387 w 952500"/>
                  <a:gd name="connsiteY59" fmla="*/ 683939 h 819150"/>
                  <a:gd name="connsiteX60" fmla="*/ 925962 w 952500"/>
                  <a:gd name="connsiteY60" fmla="*/ 753472 h 819150"/>
                  <a:gd name="connsiteX61" fmla="*/ 949774 w 952500"/>
                  <a:gd name="connsiteY61" fmla="*/ 821099 h 819150"/>
                  <a:gd name="connsiteX62" fmla="*/ 904054 w 952500"/>
                  <a:gd name="connsiteY62" fmla="*/ 820147 h 819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952500" h="819150">
                    <a:moveTo>
                      <a:pt x="844047" y="745852"/>
                    </a:moveTo>
                    <a:cubicBezTo>
                      <a:pt x="839284" y="737279"/>
                      <a:pt x="833569" y="727754"/>
                      <a:pt x="826902" y="718229"/>
                    </a:cubicBezTo>
                    <a:cubicBezTo>
                      <a:pt x="810709" y="691559"/>
                      <a:pt x="789754" y="659174"/>
                      <a:pt x="766894" y="622027"/>
                    </a:cubicBezTo>
                    <a:cubicBezTo>
                      <a:pt x="743082" y="584879"/>
                      <a:pt x="715459" y="543922"/>
                      <a:pt x="684979" y="500107"/>
                    </a:cubicBezTo>
                    <a:cubicBezTo>
                      <a:pt x="654499" y="456292"/>
                      <a:pt x="620209" y="409619"/>
                      <a:pt x="582109" y="362947"/>
                    </a:cubicBezTo>
                    <a:cubicBezTo>
                      <a:pt x="544009" y="316274"/>
                      <a:pt x="502099" y="269602"/>
                      <a:pt x="454474" y="228644"/>
                    </a:cubicBezTo>
                    <a:cubicBezTo>
                      <a:pt x="430662" y="208642"/>
                      <a:pt x="406849" y="189592"/>
                      <a:pt x="381132" y="175304"/>
                    </a:cubicBezTo>
                    <a:cubicBezTo>
                      <a:pt x="368749" y="167684"/>
                      <a:pt x="355414" y="161969"/>
                      <a:pt x="343032" y="157207"/>
                    </a:cubicBezTo>
                    <a:cubicBezTo>
                      <a:pt x="330649" y="152444"/>
                      <a:pt x="318267" y="149587"/>
                      <a:pt x="306837" y="147682"/>
                    </a:cubicBezTo>
                    <a:cubicBezTo>
                      <a:pt x="295407" y="145777"/>
                      <a:pt x="283977" y="145777"/>
                      <a:pt x="273499" y="147682"/>
                    </a:cubicBezTo>
                    <a:cubicBezTo>
                      <a:pt x="263022" y="149587"/>
                      <a:pt x="252544" y="152444"/>
                      <a:pt x="243019" y="157207"/>
                    </a:cubicBezTo>
                    <a:cubicBezTo>
                      <a:pt x="232542" y="162922"/>
                      <a:pt x="223017" y="169589"/>
                      <a:pt x="212539" y="178162"/>
                    </a:cubicBezTo>
                    <a:cubicBezTo>
                      <a:pt x="207777" y="182924"/>
                      <a:pt x="202062" y="187687"/>
                      <a:pt x="198252" y="192449"/>
                    </a:cubicBezTo>
                    <a:lnTo>
                      <a:pt x="188727" y="201974"/>
                    </a:lnTo>
                    <a:cubicBezTo>
                      <a:pt x="185869" y="204832"/>
                      <a:pt x="184917" y="206737"/>
                      <a:pt x="182059" y="209594"/>
                    </a:cubicBezTo>
                    <a:cubicBezTo>
                      <a:pt x="178249" y="214357"/>
                      <a:pt x="173487" y="220072"/>
                      <a:pt x="169677" y="225787"/>
                    </a:cubicBezTo>
                    <a:cubicBezTo>
                      <a:pt x="165867" y="231502"/>
                      <a:pt x="162057" y="237217"/>
                      <a:pt x="159199" y="242932"/>
                    </a:cubicBezTo>
                    <a:cubicBezTo>
                      <a:pt x="153484" y="254362"/>
                      <a:pt x="148722" y="264839"/>
                      <a:pt x="146817" y="275317"/>
                    </a:cubicBezTo>
                    <a:cubicBezTo>
                      <a:pt x="142054" y="296272"/>
                      <a:pt x="143959" y="317227"/>
                      <a:pt x="152532" y="341039"/>
                    </a:cubicBezTo>
                    <a:cubicBezTo>
                      <a:pt x="162057" y="363899"/>
                      <a:pt x="177297" y="387712"/>
                      <a:pt x="196347" y="410572"/>
                    </a:cubicBezTo>
                    <a:cubicBezTo>
                      <a:pt x="216349" y="432479"/>
                      <a:pt x="239209" y="454387"/>
                      <a:pt x="263022" y="473437"/>
                    </a:cubicBezTo>
                    <a:cubicBezTo>
                      <a:pt x="311599" y="512489"/>
                      <a:pt x="365892" y="545827"/>
                      <a:pt x="418279" y="574402"/>
                    </a:cubicBezTo>
                    <a:cubicBezTo>
                      <a:pt x="470667" y="602977"/>
                      <a:pt x="523054" y="627742"/>
                      <a:pt x="571632" y="649649"/>
                    </a:cubicBezTo>
                    <a:cubicBezTo>
                      <a:pt x="620209" y="670604"/>
                      <a:pt x="665929" y="688702"/>
                      <a:pt x="706887" y="703942"/>
                    </a:cubicBezTo>
                    <a:cubicBezTo>
                      <a:pt x="747844" y="718229"/>
                      <a:pt x="783087" y="730612"/>
                      <a:pt x="813567" y="738232"/>
                    </a:cubicBezTo>
                    <a:cubicBezTo>
                      <a:pt x="824997" y="742042"/>
                      <a:pt x="835474" y="743947"/>
                      <a:pt x="844047" y="745852"/>
                    </a:cubicBezTo>
                    <a:close/>
                    <a:moveTo>
                      <a:pt x="904054" y="820147"/>
                    </a:moveTo>
                    <a:cubicBezTo>
                      <a:pt x="904054" y="820147"/>
                      <a:pt x="901197" y="820147"/>
                      <a:pt x="896434" y="820147"/>
                    </a:cubicBezTo>
                    <a:cubicBezTo>
                      <a:pt x="891672" y="820147"/>
                      <a:pt x="885004" y="820147"/>
                      <a:pt x="875479" y="820147"/>
                    </a:cubicBezTo>
                    <a:cubicBezTo>
                      <a:pt x="857382" y="819194"/>
                      <a:pt x="830712" y="817289"/>
                      <a:pt x="798327" y="812527"/>
                    </a:cubicBezTo>
                    <a:cubicBezTo>
                      <a:pt x="765942" y="807764"/>
                      <a:pt x="725937" y="801097"/>
                      <a:pt x="682122" y="789667"/>
                    </a:cubicBezTo>
                    <a:cubicBezTo>
                      <a:pt x="637354" y="779189"/>
                      <a:pt x="587824" y="765854"/>
                      <a:pt x="534484" y="747757"/>
                    </a:cubicBezTo>
                    <a:cubicBezTo>
                      <a:pt x="481144" y="729659"/>
                      <a:pt x="423994" y="707752"/>
                      <a:pt x="364939" y="680129"/>
                    </a:cubicBezTo>
                    <a:cubicBezTo>
                      <a:pt x="335412" y="666794"/>
                      <a:pt x="305884" y="650602"/>
                      <a:pt x="275404" y="633457"/>
                    </a:cubicBezTo>
                    <a:cubicBezTo>
                      <a:pt x="244924" y="616312"/>
                      <a:pt x="214444" y="597262"/>
                      <a:pt x="184917" y="575354"/>
                    </a:cubicBezTo>
                    <a:cubicBezTo>
                      <a:pt x="155389" y="553447"/>
                      <a:pt x="124909" y="528682"/>
                      <a:pt x="97287" y="499154"/>
                    </a:cubicBezTo>
                    <a:cubicBezTo>
                      <a:pt x="71569" y="471532"/>
                      <a:pt x="44899" y="436289"/>
                      <a:pt x="26802" y="392474"/>
                    </a:cubicBezTo>
                    <a:cubicBezTo>
                      <a:pt x="18229" y="370567"/>
                      <a:pt x="11562" y="346754"/>
                      <a:pt x="8704" y="321989"/>
                    </a:cubicBezTo>
                    <a:cubicBezTo>
                      <a:pt x="5847" y="297224"/>
                      <a:pt x="6799" y="270554"/>
                      <a:pt x="12514" y="245789"/>
                    </a:cubicBezTo>
                    <a:cubicBezTo>
                      <a:pt x="17277" y="221024"/>
                      <a:pt x="26802" y="198164"/>
                      <a:pt x="38232" y="177209"/>
                    </a:cubicBezTo>
                    <a:cubicBezTo>
                      <a:pt x="43947" y="166732"/>
                      <a:pt x="49662" y="157207"/>
                      <a:pt x="56329" y="146729"/>
                    </a:cubicBezTo>
                    <a:cubicBezTo>
                      <a:pt x="62997" y="137204"/>
                      <a:pt x="68712" y="128632"/>
                      <a:pt x="77284" y="119107"/>
                    </a:cubicBezTo>
                    <a:cubicBezTo>
                      <a:pt x="81094" y="114344"/>
                      <a:pt x="84904" y="109582"/>
                      <a:pt x="88714" y="105772"/>
                    </a:cubicBezTo>
                    <a:lnTo>
                      <a:pt x="98239" y="96247"/>
                    </a:lnTo>
                    <a:lnTo>
                      <a:pt x="100144" y="93389"/>
                    </a:lnTo>
                    <a:lnTo>
                      <a:pt x="101097" y="92437"/>
                    </a:lnTo>
                    <a:lnTo>
                      <a:pt x="103954" y="89579"/>
                    </a:lnTo>
                    <a:lnTo>
                      <a:pt x="110622" y="83864"/>
                    </a:lnTo>
                    <a:cubicBezTo>
                      <a:pt x="114432" y="80054"/>
                      <a:pt x="119194" y="76244"/>
                      <a:pt x="123004" y="72434"/>
                    </a:cubicBezTo>
                    <a:cubicBezTo>
                      <a:pt x="141102" y="57194"/>
                      <a:pt x="160152" y="43859"/>
                      <a:pt x="183012" y="32429"/>
                    </a:cubicBezTo>
                    <a:cubicBezTo>
                      <a:pt x="204919" y="20999"/>
                      <a:pt x="229684" y="13379"/>
                      <a:pt x="255402" y="9569"/>
                    </a:cubicBezTo>
                    <a:cubicBezTo>
                      <a:pt x="280167" y="5759"/>
                      <a:pt x="305884" y="6712"/>
                      <a:pt x="329697" y="10522"/>
                    </a:cubicBezTo>
                    <a:cubicBezTo>
                      <a:pt x="353509" y="14332"/>
                      <a:pt x="375417" y="20999"/>
                      <a:pt x="396372" y="29572"/>
                    </a:cubicBezTo>
                    <a:cubicBezTo>
                      <a:pt x="416374" y="38144"/>
                      <a:pt x="435424" y="47669"/>
                      <a:pt x="453522" y="59099"/>
                    </a:cubicBezTo>
                    <a:cubicBezTo>
                      <a:pt x="487812" y="81007"/>
                      <a:pt x="518292" y="105772"/>
                      <a:pt x="545914" y="131489"/>
                    </a:cubicBezTo>
                    <a:cubicBezTo>
                      <a:pt x="600207" y="182924"/>
                      <a:pt x="643069" y="237217"/>
                      <a:pt x="681169" y="289604"/>
                    </a:cubicBezTo>
                    <a:cubicBezTo>
                      <a:pt x="719269" y="342944"/>
                      <a:pt x="750702" y="394379"/>
                      <a:pt x="778324" y="442957"/>
                    </a:cubicBezTo>
                    <a:cubicBezTo>
                      <a:pt x="791659" y="467722"/>
                      <a:pt x="804994" y="490582"/>
                      <a:pt x="816424" y="513442"/>
                    </a:cubicBezTo>
                    <a:cubicBezTo>
                      <a:pt x="827854" y="536302"/>
                      <a:pt x="839284" y="557257"/>
                      <a:pt x="848809" y="578212"/>
                    </a:cubicBezTo>
                    <a:cubicBezTo>
                      <a:pt x="868812" y="618217"/>
                      <a:pt x="885004" y="654412"/>
                      <a:pt x="897387" y="683939"/>
                    </a:cubicBezTo>
                    <a:cubicBezTo>
                      <a:pt x="910722" y="713467"/>
                      <a:pt x="919294" y="737279"/>
                      <a:pt x="925962" y="753472"/>
                    </a:cubicBezTo>
                    <a:lnTo>
                      <a:pt x="949774" y="821099"/>
                    </a:lnTo>
                    <a:lnTo>
                      <a:pt x="904054" y="820147"/>
                    </a:lnTo>
                    <a:close/>
                  </a:path>
                </a:pathLst>
              </a:custGeom>
              <a:solidFill>
                <a:schemeClr val="accent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13A55302-E4BC-4328-86D2-1BB9D61EE62F}"/>
                  </a:ext>
                </a:extLst>
              </p:cNvPr>
              <p:cNvSpPr/>
              <p:nvPr/>
            </p:nvSpPr>
            <p:spPr>
              <a:xfrm>
                <a:off x="6063761" y="2687479"/>
                <a:ext cx="933450" cy="1476375"/>
              </a:xfrm>
              <a:custGeom>
                <a:avLst/>
                <a:gdLst>
                  <a:gd name="connsiteX0" fmla="*/ 16999 w 933450"/>
                  <a:gd name="connsiteY0" fmla="*/ 1477804 h 1476375"/>
                  <a:gd name="connsiteX1" fmla="*/ 30334 w 933450"/>
                  <a:gd name="connsiteY1" fmla="*/ 1027271 h 1476375"/>
                  <a:gd name="connsiteX2" fmla="*/ 177971 w 933450"/>
                  <a:gd name="connsiteY2" fmla="*/ 595789 h 1476375"/>
                  <a:gd name="connsiteX3" fmla="*/ 206546 w 933450"/>
                  <a:gd name="connsiteY3" fmla="*/ 545306 h 1476375"/>
                  <a:gd name="connsiteX4" fmla="*/ 237979 w 933450"/>
                  <a:gd name="connsiteY4" fmla="*/ 496729 h 1476375"/>
                  <a:gd name="connsiteX5" fmla="*/ 272269 w 933450"/>
                  <a:gd name="connsiteY5" fmla="*/ 449104 h 1476375"/>
                  <a:gd name="connsiteX6" fmla="*/ 279889 w 933450"/>
                  <a:gd name="connsiteY6" fmla="*/ 436721 h 1476375"/>
                  <a:gd name="connsiteX7" fmla="*/ 289414 w 933450"/>
                  <a:gd name="connsiteY7" fmla="*/ 425291 h 1476375"/>
                  <a:gd name="connsiteX8" fmla="*/ 307511 w 933450"/>
                  <a:gd name="connsiteY8" fmla="*/ 402431 h 1476375"/>
                  <a:gd name="connsiteX9" fmla="*/ 473246 w 933450"/>
                  <a:gd name="connsiteY9" fmla="*/ 237649 h 1476375"/>
                  <a:gd name="connsiteX10" fmla="*/ 496106 w 933450"/>
                  <a:gd name="connsiteY10" fmla="*/ 218599 h 1476375"/>
                  <a:gd name="connsiteX11" fmla="*/ 519919 w 933450"/>
                  <a:gd name="connsiteY11" fmla="*/ 201454 h 1476375"/>
                  <a:gd name="connsiteX12" fmla="*/ 543731 w 933450"/>
                  <a:gd name="connsiteY12" fmla="*/ 184309 h 1476375"/>
                  <a:gd name="connsiteX13" fmla="*/ 567544 w 933450"/>
                  <a:gd name="connsiteY13" fmla="*/ 167164 h 1476375"/>
                  <a:gd name="connsiteX14" fmla="*/ 617074 w 933450"/>
                  <a:gd name="connsiteY14" fmla="*/ 135731 h 1476375"/>
                  <a:gd name="connsiteX15" fmla="*/ 629456 w 933450"/>
                  <a:gd name="connsiteY15" fmla="*/ 128111 h 1476375"/>
                  <a:gd name="connsiteX16" fmla="*/ 641839 w 933450"/>
                  <a:gd name="connsiteY16" fmla="*/ 120491 h 1476375"/>
                  <a:gd name="connsiteX17" fmla="*/ 667556 w 933450"/>
                  <a:gd name="connsiteY17" fmla="*/ 106204 h 1476375"/>
                  <a:gd name="connsiteX18" fmla="*/ 879011 w 933450"/>
                  <a:gd name="connsiteY18" fmla="*/ 7144 h 1476375"/>
                  <a:gd name="connsiteX19" fmla="*/ 928541 w 933450"/>
                  <a:gd name="connsiteY19" fmla="*/ 150019 h 1476375"/>
                  <a:gd name="connsiteX20" fmla="*/ 731374 w 933450"/>
                  <a:gd name="connsiteY20" fmla="*/ 227171 h 1476375"/>
                  <a:gd name="connsiteX21" fmla="*/ 707561 w 933450"/>
                  <a:gd name="connsiteY21" fmla="*/ 238601 h 1476375"/>
                  <a:gd name="connsiteX22" fmla="*/ 695179 w 933450"/>
                  <a:gd name="connsiteY22" fmla="*/ 244316 h 1476375"/>
                  <a:gd name="connsiteX23" fmla="*/ 683749 w 933450"/>
                  <a:gd name="connsiteY23" fmla="*/ 250984 h 1476375"/>
                  <a:gd name="connsiteX24" fmla="*/ 637076 w 933450"/>
                  <a:gd name="connsiteY24" fmla="*/ 276701 h 1476375"/>
                  <a:gd name="connsiteX25" fmla="*/ 614216 w 933450"/>
                  <a:gd name="connsiteY25" fmla="*/ 290036 h 1476375"/>
                  <a:gd name="connsiteX26" fmla="*/ 592309 w 933450"/>
                  <a:gd name="connsiteY26" fmla="*/ 304324 h 1476375"/>
                  <a:gd name="connsiteX27" fmla="*/ 570401 w 933450"/>
                  <a:gd name="connsiteY27" fmla="*/ 318611 h 1476375"/>
                  <a:gd name="connsiteX28" fmla="*/ 548494 w 933450"/>
                  <a:gd name="connsiteY28" fmla="*/ 333851 h 1476375"/>
                  <a:gd name="connsiteX29" fmla="*/ 388474 w 933450"/>
                  <a:gd name="connsiteY29" fmla="*/ 472916 h 1476375"/>
                  <a:gd name="connsiteX30" fmla="*/ 370376 w 933450"/>
                  <a:gd name="connsiteY30" fmla="*/ 491966 h 1476375"/>
                  <a:gd name="connsiteX31" fmla="*/ 360851 w 933450"/>
                  <a:gd name="connsiteY31" fmla="*/ 501491 h 1476375"/>
                  <a:gd name="connsiteX32" fmla="*/ 352279 w 933450"/>
                  <a:gd name="connsiteY32" fmla="*/ 511969 h 1476375"/>
                  <a:gd name="connsiteX33" fmla="*/ 317989 w 933450"/>
                  <a:gd name="connsiteY33" fmla="*/ 552926 h 1476375"/>
                  <a:gd name="connsiteX34" fmla="*/ 286556 w 933450"/>
                  <a:gd name="connsiteY34" fmla="*/ 595789 h 1476375"/>
                  <a:gd name="connsiteX35" fmla="*/ 257029 w 933450"/>
                  <a:gd name="connsiteY35" fmla="*/ 640556 h 1476375"/>
                  <a:gd name="connsiteX36" fmla="*/ 91294 w 933450"/>
                  <a:gd name="connsiteY36" fmla="*/ 1038701 h 1476375"/>
                  <a:gd name="connsiteX37" fmla="*/ 49384 w 933450"/>
                  <a:gd name="connsiteY37" fmla="*/ 1474946 h 1476375"/>
                  <a:gd name="connsiteX38" fmla="*/ 16999 w 933450"/>
                  <a:gd name="connsiteY38" fmla="*/ 1477804 h 1476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933450" h="1476375">
                    <a:moveTo>
                      <a:pt x="16999" y="1477804"/>
                    </a:moveTo>
                    <a:cubicBezTo>
                      <a:pt x="-146" y="1328261"/>
                      <a:pt x="5569" y="1176814"/>
                      <a:pt x="30334" y="1027271"/>
                    </a:cubicBezTo>
                    <a:cubicBezTo>
                      <a:pt x="56051" y="877729"/>
                      <a:pt x="103676" y="731044"/>
                      <a:pt x="177971" y="595789"/>
                    </a:cubicBezTo>
                    <a:cubicBezTo>
                      <a:pt x="187496" y="578644"/>
                      <a:pt x="197021" y="562451"/>
                      <a:pt x="206546" y="545306"/>
                    </a:cubicBezTo>
                    <a:lnTo>
                      <a:pt x="237979" y="496729"/>
                    </a:lnTo>
                    <a:cubicBezTo>
                      <a:pt x="249409" y="480536"/>
                      <a:pt x="260839" y="465296"/>
                      <a:pt x="272269" y="449104"/>
                    </a:cubicBezTo>
                    <a:lnTo>
                      <a:pt x="279889" y="436721"/>
                    </a:lnTo>
                    <a:lnTo>
                      <a:pt x="289414" y="425291"/>
                    </a:lnTo>
                    <a:lnTo>
                      <a:pt x="307511" y="402431"/>
                    </a:lnTo>
                    <a:cubicBezTo>
                      <a:pt x="357041" y="343376"/>
                      <a:pt x="412286" y="287179"/>
                      <a:pt x="473246" y="237649"/>
                    </a:cubicBezTo>
                    <a:cubicBezTo>
                      <a:pt x="480866" y="231934"/>
                      <a:pt x="488486" y="225266"/>
                      <a:pt x="496106" y="218599"/>
                    </a:cubicBezTo>
                    <a:lnTo>
                      <a:pt x="519919" y="201454"/>
                    </a:lnTo>
                    <a:lnTo>
                      <a:pt x="543731" y="184309"/>
                    </a:lnTo>
                    <a:cubicBezTo>
                      <a:pt x="551351" y="178594"/>
                      <a:pt x="558971" y="172879"/>
                      <a:pt x="567544" y="167164"/>
                    </a:cubicBezTo>
                    <a:lnTo>
                      <a:pt x="617074" y="135731"/>
                    </a:lnTo>
                    <a:lnTo>
                      <a:pt x="629456" y="128111"/>
                    </a:lnTo>
                    <a:cubicBezTo>
                      <a:pt x="633266" y="125254"/>
                      <a:pt x="638029" y="123349"/>
                      <a:pt x="641839" y="120491"/>
                    </a:cubicBezTo>
                    <a:lnTo>
                      <a:pt x="667556" y="106204"/>
                    </a:lnTo>
                    <a:cubicBezTo>
                      <a:pt x="735184" y="67151"/>
                      <a:pt x="806621" y="36671"/>
                      <a:pt x="879011" y="7144"/>
                    </a:cubicBezTo>
                    <a:lnTo>
                      <a:pt x="928541" y="150019"/>
                    </a:lnTo>
                    <a:cubicBezTo>
                      <a:pt x="861866" y="171926"/>
                      <a:pt x="794239" y="195739"/>
                      <a:pt x="731374" y="227171"/>
                    </a:cubicBezTo>
                    <a:lnTo>
                      <a:pt x="707561" y="238601"/>
                    </a:lnTo>
                    <a:cubicBezTo>
                      <a:pt x="703751" y="240506"/>
                      <a:pt x="699941" y="242411"/>
                      <a:pt x="695179" y="244316"/>
                    </a:cubicBezTo>
                    <a:lnTo>
                      <a:pt x="683749" y="250984"/>
                    </a:lnTo>
                    <a:lnTo>
                      <a:pt x="637076" y="276701"/>
                    </a:lnTo>
                    <a:cubicBezTo>
                      <a:pt x="629456" y="280511"/>
                      <a:pt x="621836" y="285274"/>
                      <a:pt x="614216" y="290036"/>
                    </a:cubicBezTo>
                    <a:lnTo>
                      <a:pt x="592309" y="304324"/>
                    </a:lnTo>
                    <a:lnTo>
                      <a:pt x="570401" y="318611"/>
                    </a:lnTo>
                    <a:cubicBezTo>
                      <a:pt x="562781" y="323374"/>
                      <a:pt x="556114" y="329089"/>
                      <a:pt x="548494" y="333851"/>
                    </a:cubicBezTo>
                    <a:cubicBezTo>
                      <a:pt x="490391" y="373856"/>
                      <a:pt x="438004" y="421481"/>
                      <a:pt x="388474" y="472916"/>
                    </a:cubicBezTo>
                    <a:lnTo>
                      <a:pt x="370376" y="491966"/>
                    </a:lnTo>
                    <a:lnTo>
                      <a:pt x="360851" y="501491"/>
                    </a:lnTo>
                    <a:lnTo>
                      <a:pt x="352279" y="511969"/>
                    </a:lnTo>
                    <a:cubicBezTo>
                      <a:pt x="340849" y="525304"/>
                      <a:pt x="329419" y="539591"/>
                      <a:pt x="317989" y="552926"/>
                    </a:cubicBezTo>
                    <a:lnTo>
                      <a:pt x="286556" y="595789"/>
                    </a:lnTo>
                    <a:cubicBezTo>
                      <a:pt x="276079" y="610076"/>
                      <a:pt x="266554" y="625316"/>
                      <a:pt x="257029" y="640556"/>
                    </a:cubicBezTo>
                    <a:cubicBezTo>
                      <a:pt x="179876" y="761524"/>
                      <a:pt x="124631" y="896779"/>
                      <a:pt x="91294" y="1038701"/>
                    </a:cubicBezTo>
                    <a:cubicBezTo>
                      <a:pt x="57956" y="1180624"/>
                      <a:pt x="42716" y="1328261"/>
                      <a:pt x="49384" y="1474946"/>
                    </a:cubicBezTo>
                    <a:lnTo>
                      <a:pt x="16999" y="1477804"/>
                    </a:lnTo>
                    <a:close/>
                  </a:path>
                </a:pathLst>
              </a:custGeom>
              <a:solidFill>
                <a:schemeClr val="accent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20726543-6BC0-4D77-BFDC-AE777F51EA8F}"/>
                  </a:ext>
                </a:extLst>
              </p:cNvPr>
              <p:cNvSpPr/>
              <p:nvPr/>
            </p:nvSpPr>
            <p:spPr>
              <a:xfrm>
                <a:off x="5496401" y="2864644"/>
                <a:ext cx="628650" cy="1257300"/>
              </a:xfrm>
              <a:custGeom>
                <a:avLst/>
                <a:gdLst>
                  <a:gd name="connsiteX0" fmla="*/ 576739 w 628650"/>
                  <a:gd name="connsiteY0" fmla="*/ 1249204 h 1257300"/>
                  <a:gd name="connsiteX1" fmla="*/ 556736 w 628650"/>
                  <a:gd name="connsiteY1" fmla="*/ 900589 h 1257300"/>
                  <a:gd name="connsiteX2" fmla="*/ 468154 w 628650"/>
                  <a:gd name="connsiteY2" fmla="*/ 569119 h 1257300"/>
                  <a:gd name="connsiteX3" fmla="*/ 285274 w 628650"/>
                  <a:gd name="connsiteY3" fmla="*/ 296704 h 1257300"/>
                  <a:gd name="connsiteX4" fmla="*/ 155734 w 628650"/>
                  <a:gd name="connsiteY4" fmla="*/ 205264 h 1257300"/>
                  <a:gd name="connsiteX5" fmla="*/ 7144 w 628650"/>
                  <a:gd name="connsiteY5" fmla="*/ 152876 h 1257300"/>
                  <a:gd name="connsiteX6" fmla="*/ 46196 w 628650"/>
                  <a:gd name="connsiteY6" fmla="*/ 7144 h 1257300"/>
                  <a:gd name="connsiteX7" fmla="*/ 223361 w 628650"/>
                  <a:gd name="connsiteY7" fmla="*/ 88106 h 1257300"/>
                  <a:gd name="connsiteX8" fmla="*/ 371951 w 628650"/>
                  <a:gd name="connsiteY8" fmla="*/ 212884 h 1257300"/>
                  <a:gd name="connsiteX9" fmla="*/ 481489 w 628650"/>
                  <a:gd name="connsiteY9" fmla="*/ 368141 h 1257300"/>
                  <a:gd name="connsiteX10" fmla="*/ 553879 w 628650"/>
                  <a:gd name="connsiteY10" fmla="*/ 539591 h 1257300"/>
                  <a:gd name="connsiteX11" fmla="*/ 617696 w 628650"/>
                  <a:gd name="connsiteY11" fmla="*/ 896779 h 1257300"/>
                  <a:gd name="connsiteX12" fmla="*/ 607219 w 628650"/>
                  <a:gd name="connsiteY12" fmla="*/ 1253966 h 1257300"/>
                  <a:gd name="connsiteX13" fmla="*/ 576739 w 628650"/>
                  <a:gd name="connsiteY13" fmla="*/ 1249204 h 1257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28650" h="1257300">
                    <a:moveTo>
                      <a:pt x="576739" y="1249204"/>
                    </a:moveTo>
                    <a:cubicBezTo>
                      <a:pt x="580549" y="1132046"/>
                      <a:pt x="573881" y="1014889"/>
                      <a:pt x="556736" y="900589"/>
                    </a:cubicBezTo>
                    <a:cubicBezTo>
                      <a:pt x="539591" y="786289"/>
                      <a:pt x="511969" y="672941"/>
                      <a:pt x="468154" y="569119"/>
                    </a:cubicBezTo>
                    <a:cubicBezTo>
                      <a:pt x="424339" y="465296"/>
                      <a:pt x="364331" y="369094"/>
                      <a:pt x="285274" y="296704"/>
                    </a:cubicBezTo>
                    <a:cubicBezTo>
                      <a:pt x="246221" y="260509"/>
                      <a:pt x="202406" y="229076"/>
                      <a:pt x="155734" y="205264"/>
                    </a:cubicBezTo>
                    <a:cubicBezTo>
                      <a:pt x="108109" y="181451"/>
                      <a:pt x="58579" y="164306"/>
                      <a:pt x="7144" y="152876"/>
                    </a:cubicBezTo>
                    <a:lnTo>
                      <a:pt x="46196" y="7144"/>
                    </a:lnTo>
                    <a:cubicBezTo>
                      <a:pt x="108109" y="27146"/>
                      <a:pt x="168116" y="53816"/>
                      <a:pt x="223361" y="88106"/>
                    </a:cubicBezTo>
                    <a:cubicBezTo>
                      <a:pt x="278606" y="122396"/>
                      <a:pt x="328136" y="165259"/>
                      <a:pt x="371951" y="212884"/>
                    </a:cubicBezTo>
                    <a:cubicBezTo>
                      <a:pt x="414814" y="260509"/>
                      <a:pt x="451961" y="312896"/>
                      <a:pt x="481489" y="368141"/>
                    </a:cubicBezTo>
                    <a:cubicBezTo>
                      <a:pt x="511016" y="423386"/>
                      <a:pt x="534829" y="480536"/>
                      <a:pt x="553879" y="539591"/>
                    </a:cubicBezTo>
                    <a:cubicBezTo>
                      <a:pt x="591979" y="656749"/>
                      <a:pt x="610076" y="776764"/>
                      <a:pt x="617696" y="896779"/>
                    </a:cubicBezTo>
                    <a:cubicBezTo>
                      <a:pt x="625316" y="1016794"/>
                      <a:pt x="621506" y="1135856"/>
                      <a:pt x="607219" y="1253966"/>
                    </a:cubicBezTo>
                    <a:lnTo>
                      <a:pt x="576739" y="1249204"/>
                    </a:lnTo>
                    <a:close/>
                  </a:path>
                </a:pathLst>
              </a:custGeom>
              <a:solidFill>
                <a:schemeClr val="accent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838144FC-90BB-47A3-8E7D-C26FC23FC4C2}"/>
                </a:ext>
              </a:extLst>
            </p:cNvPr>
            <p:cNvSpPr/>
            <p:nvPr/>
          </p:nvSpPr>
          <p:spPr>
            <a:xfrm>
              <a:off x="3790950" y="2772505"/>
              <a:ext cx="2447925" cy="39932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EF773AE6-B006-48FD-BA12-38ADE62F3D8B}"/>
                </a:ext>
              </a:extLst>
            </p:cNvPr>
            <p:cNvSpPr/>
            <p:nvPr/>
          </p:nvSpPr>
          <p:spPr>
            <a:xfrm>
              <a:off x="3900488" y="3171825"/>
              <a:ext cx="2228849" cy="147637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598673BD-D7B5-4715-95D2-D286FD3C8C12}"/>
                </a:ext>
              </a:extLst>
            </p:cNvPr>
            <p:cNvSpPr/>
            <p:nvPr/>
          </p:nvSpPr>
          <p:spPr>
            <a:xfrm>
              <a:off x="3900488" y="3171825"/>
              <a:ext cx="2228849" cy="45719"/>
            </a:xfrm>
            <a:prstGeom prst="rect">
              <a:avLst/>
            </a:prstGeom>
            <a:solidFill>
              <a:schemeClr val="accent4">
                <a:lumMod val="50000"/>
                <a:alpha val="4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0" name="Cross 79">
            <a:extLst>
              <a:ext uri="{FF2B5EF4-FFF2-40B4-BE49-F238E27FC236}">
                <a16:creationId xmlns:a16="http://schemas.microsoft.com/office/drawing/2014/main" id="{125FF554-56BC-4805-AA19-B964D3711BD0}"/>
              </a:ext>
            </a:extLst>
          </p:cNvPr>
          <p:cNvSpPr/>
          <p:nvPr/>
        </p:nvSpPr>
        <p:spPr>
          <a:xfrm rot="3832409">
            <a:off x="6336272" y="2616732"/>
            <a:ext cx="228607" cy="228607"/>
          </a:xfrm>
          <a:prstGeom prst="plus">
            <a:avLst>
              <a:gd name="adj" fmla="val 43777"/>
            </a:avLst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Isosceles Triangle 80">
            <a:extLst>
              <a:ext uri="{FF2B5EF4-FFF2-40B4-BE49-F238E27FC236}">
                <a16:creationId xmlns:a16="http://schemas.microsoft.com/office/drawing/2014/main" id="{910592AD-0ACC-48E0-B639-DED0543571A0}"/>
              </a:ext>
            </a:extLst>
          </p:cNvPr>
          <p:cNvSpPr/>
          <p:nvPr/>
        </p:nvSpPr>
        <p:spPr>
          <a:xfrm rot="14247033">
            <a:off x="6729777" y="3339622"/>
            <a:ext cx="193983" cy="167226"/>
          </a:xfrm>
          <a:prstGeom prst="triangle">
            <a:avLst/>
          </a:prstGeom>
          <a:solidFill>
            <a:schemeClr val="accent1"/>
          </a:solidFill>
          <a:ln w="317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079BBF85-4CC2-42FA-8DC4-9C293ED183CA}"/>
              </a:ext>
            </a:extLst>
          </p:cNvPr>
          <p:cNvSpPr/>
          <p:nvPr/>
        </p:nvSpPr>
        <p:spPr>
          <a:xfrm rot="2190120">
            <a:off x="6389829" y="2154523"/>
            <a:ext cx="164840" cy="164840"/>
          </a:xfrm>
          <a:prstGeom prst="ellipse">
            <a:avLst/>
          </a:prstGeom>
          <a:solidFill>
            <a:schemeClr val="accent1"/>
          </a:solidFill>
          <a:ln w="317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A15B0F8E-A17F-4C10-9176-D2B854AD7D42}"/>
              </a:ext>
            </a:extLst>
          </p:cNvPr>
          <p:cNvCxnSpPr>
            <a:cxnSpLocks/>
          </p:cNvCxnSpPr>
          <p:nvPr/>
        </p:nvCxnSpPr>
        <p:spPr>
          <a:xfrm flipV="1">
            <a:off x="5698384" y="2290662"/>
            <a:ext cx="631579" cy="484755"/>
          </a:xfrm>
          <a:prstGeom prst="lin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A27DEA07-88E3-45F3-82AD-745800FBE5D1}"/>
              </a:ext>
            </a:extLst>
          </p:cNvPr>
          <p:cNvCxnSpPr>
            <a:cxnSpLocks/>
          </p:cNvCxnSpPr>
          <p:nvPr/>
        </p:nvCxnSpPr>
        <p:spPr>
          <a:xfrm>
            <a:off x="5780875" y="3084703"/>
            <a:ext cx="928576" cy="251715"/>
          </a:xfrm>
          <a:prstGeom prst="lin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Star: 5 Points 84">
            <a:extLst>
              <a:ext uri="{FF2B5EF4-FFF2-40B4-BE49-F238E27FC236}">
                <a16:creationId xmlns:a16="http://schemas.microsoft.com/office/drawing/2014/main" id="{EBFA8CBC-7E31-4AD8-83AC-9812BC1362E4}"/>
              </a:ext>
            </a:extLst>
          </p:cNvPr>
          <p:cNvSpPr/>
          <p:nvPr/>
        </p:nvSpPr>
        <p:spPr>
          <a:xfrm rot="6630305">
            <a:off x="6908154" y="2335299"/>
            <a:ext cx="311138" cy="311138"/>
          </a:xfrm>
          <a:prstGeom prst="star5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Star: 4 Points 85">
            <a:extLst>
              <a:ext uri="{FF2B5EF4-FFF2-40B4-BE49-F238E27FC236}">
                <a16:creationId xmlns:a16="http://schemas.microsoft.com/office/drawing/2014/main" id="{362BBF69-5748-43F6-B227-EDD0B61BFEB2}"/>
              </a:ext>
            </a:extLst>
          </p:cNvPr>
          <p:cNvSpPr/>
          <p:nvPr/>
        </p:nvSpPr>
        <p:spPr>
          <a:xfrm rot="6640569">
            <a:off x="6007925" y="2752474"/>
            <a:ext cx="232397" cy="232397"/>
          </a:xfrm>
          <a:prstGeom prst="star4">
            <a:avLst>
              <a:gd name="adj" fmla="val 4612"/>
            </a:avLst>
          </a:prstGeom>
          <a:solidFill>
            <a:schemeClr val="accent2">
              <a:lumMod val="7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7" name="Graphic 86">
            <a:extLst>
              <a:ext uri="{FF2B5EF4-FFF2-40B4-BE49-F238E27FC236}">
                <a16:creationId xmlns:a16="http://schemas.microsoft.com/office/drawing/2014/main" id="{2FC68638-E434-4506-B936-E0E006EB3B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4281078">
            <a:off x="5534367" y="1690987"/>
            <a:ext cx="321006" cy="403847"/>
          </a:xfrm>
          <a:prstGeom prst="rect">
            <a:avLst/>
          </a:prstGeom>
        </p:spPr>
      </p:pic>
      <p:sp>
        <p:nvSpPr>
          <p:cNvPr id="88" name="Cross 87">
            <a:extLst>
              <a:ext uri="{FF2B5EF4-FFF2-40B4-BE49-F238E27FC236}">
                <a16:creationId xmlns:a16="http://schemas.microsoft.com/office/drawing/2014/main" id="{C9F57165-D8EA-4E22-B86B-A590295B8203}"/>
              </a:ext>
            </a:extLst>
          </p:cNvPr>
          <p:cNvSpPr/>
          <p:nvPr/>
        </p:nvSpPr>
        <p:spPr>
          <a:xfrm rot="5975136">
            <a:off x="6124234" y="1708915"/>
            <a:ext cx="323814" cy="323814"/>
          </a:xfrm>
          <a:prstGeom prst="plus">
            <a:avLst>
              <a:gd name="adj" fmla="val 4377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336C3D5B-02C6-487D-9108-D7D7AB80C44A}"/>
              </a:ext>
            </a:extLst>
          </p:cNvPr>
          <p:cNvSpPr/>
          <p:nvPr/>
        </p:nvSpPr>
        <p:spPr>
          <a:xfrm rot="4332847">
            <a:off x="5247882" y="1739814"/>
            <a:ext cx="233490" cy="233490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90" name="Star: 5 Points 89">
            <a:extLst>
              <a:ext uri="{FF2B5EF4-FFF2-40B4-BE49-F238E27FC236}">
                <a16:creationId xmlns:a16="http://schemas.microsoft.com/office/drawing/2014/main" id="{911945A3-381E-448C-AA57-D4866E8C22E1}"/>
              </a:ext>
            </a:extLst>
          </p:cNvPr>
          <p:cNvSpPr/>
          <p:nvPr/>
        </p:nvSpPr>
        <p:spPr>
          <a:xfrm rot="5960163">
            <a:off x="6312955" y="2924702"/>
            <a:ext cx="246341" cy="246341"/>
          </a:xfrm>
          <a:prstGeom prst="star5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816563D0-09F2-4386-9755-35E40961DF8A}"/>
              </a:ext>
            </a:extLst>
          </p:cNvPr>
          <p:cNvSpPr/>
          <p:nvPr/>
        </p:nvSpPr>
        <p:spPr>
          <a:xfrm rot="5002989">
            <a:off x="5011773" y="2877966"/>
            <a:ext cx="152753" cy="152754"/>
          </a:xfrm>
          <a:prstGeom prst="ellipse">
            <a:avLst/>
          </a:prstGeom>
          <a:solidFill>
            <a:schemeClr val="accent1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92" name="Star: 4 Points 91">
            <a:extLst>
              <a:ext uri="{FF2B5EF4-FFF2-40B4-BE49-F238E27FC236}">
                <a16:creationId xmlns:a16="http://schemas.microsoft.com/office/drawing/2014/main" id="{AE09D75B-B15B-42EB-98AF-130359732E1B}"/>
              </a:ext>
            </a:extLst>
          </p:cNvPr>
          <p:cNvSpPr/>
          <p:nvPr/>
        </p:nvSpPr>
        <p:spPr>
          <a:xfrm rot="6640569">
            <a:off x="5595358" y="2535535"/>
            <a:ext cx="152039" cy="152040"/>
          </a:xfrm>
          <a:prstGeom prst="star4">
            <a:avLst>
              <a:gd name="adj" fmla="val 4612"/>
            </a:avLst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32C9F170-CE02-4ABA-A3CF-DDE143B8E1B3}"/>
              </a:ext>
            </a:extLst>
          </p:cNvPr>
          <p:cNvSpPr/>
          <p:nvPr/>
        </p:nvSpPr>
        <p:spPr>
          <a:xfrm rot="15963916">
            <a:off x="5598346" y="2881036"/>
            <a:ext cx="122333" cy="122333"/>
          </a:xfrm>
          <a:prstGeom prst="ellipse">
            <a:avLst/>
          </a:prstGeom>
          <a:solidFill>
            <a:schemeClr val="accent1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94" name="Isosceles Triangle 93">
            <a:extLst>
              <a:ext uri="{FF2B5EF4-FFF2-40B4-BE49-F238E27FC236}">
                <a16:creationId xmlns:a16="http://schemas.microsoft.com/office/drawing/2014/main" id="{644BD61E-A0C0-4739-B6DA-B51A84ED3A62}"/>
              </a:ext>
            </a:extLst>
          </p:cNvPr>
          <p:cNvSpPr/>
          <p:nvPr/>
        </p:nvSpPr>
        <p:spPr>
          <a:xfrm rot="18547797">
            <a:off x="5908972" y="2103194"/>
            <a:ext cx="216352" cy="186510"/>
          </a:xfrm>
          <a:prstGeom prst="triangle">
            <a:avLst/>
          </a:prstGeom>
          <a:solidFill>
            <a:schemeClr val="accent2">
              <a:lumMod val="75000"/>
            </a:schemeClr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: Rounded Corners 94">
            <a:extLst>
              <a:ext uri="{FF2B5EF4-FFF2-40B4-BE49-F238E27FC236}">
                <a16:creationId xmlns:a16="http://schemas.microsoft.com/office/drawing/2014/main" id="{A41C5F63-48A9-4485-9201-204429943AB1}"/>
              </a:ext>
            </a:extLst>
          </p:cNvPr>
          <p:cNvSpPr/>
          <p:nvPr/>
        </p:nvSpPr>
        <p:spPr>
          <a:xfrm rot="19436370">
            <a:off x="5201143" y="2732016"/>
            <a:ext cx="305342" cy="63948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: Rounded Corners 95">
            <a:extLst>
              <a:ext uri="{FF2B5EF4-FFF2-40B4-BE49-F238E27FC236}">
                <a16:creationId xmlns:a16="http://schemas.microsoft.com/office/drawing/2014/main" id="{EE5B0C2A-7C0A-48EA-BB41-F246BD6665A3}"/>
              </a:ext>
            </a:extLst>
          </p:cNvPr>
          <p:cNvSpPr/>
          <p:nvPr/>
        </p:nvSpPr>
        <p:spPr>
          <a:xfrm rot="21379728">
            <a:off x="6701522" y="2819469"/>
            <a:ext cx="305342" cy="63948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id="{1FADB173-71A1-4762-91F0-876DCF10F4F8}"/>
              </a:ext>
            </a:extLst>
          </p:cNvPr>
          <p:cNvSpPr/>
          <p:nvPr/>
        </p:nvSpPr>
        <p:spPr>
          <a:xfrm rot="19436370">
            <a:off x="6534816" y="2341870"/>
            <a:ext cx="305342" cy="63948"/>
          </a:xfrm>
          <a:prstGeom prst="roundRect">
            <a:avLst>
              <a:gd name="adj" fmla="val 50000"/>
            </a:avLst>
          </a:prstGeom>
          <a:solidFill>
            <a:schemeClr val="accent2">
              <a:lumMod val="75000"/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8" name="Graphic 13">
            <a:extLst>
              <a:ext uri="{FF2B5EF4-FFF2-40B4-BE49-F238E27FC236}">
                <a16:creationId xmlns:a16="http://schemas.microsoft.com/office/drawing/2014/main" id="{72CB964B-DAE7-48F1-99B8-8E3E3E4963D6}"/>
              </a:ext>
            </a:extLst>
          </p:cNvPr>
          <p:cNvGrpSpPr/>
          <p:nvPr/>
        </p:nvGrpSpPr>
        <p:grpSpPr>
          <a:xfrm>
            <a:off x="6325696" y="4461530"/>
            <a:ext cx="830542" cy="821354"/>
            <a:chOff x="5564981" y="2902977"/>
            <a:chExt cx="1054418" cy="1042754"/>
          </a:xfrm>
          <a:scene3d>
            <a:camera prst="isometricOffAxis1Top"/>
            <a:lightRig rig="threePt" dir="t"/>
          </a:scene3d>
        </p:grpSpPr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68354EC8-CF8E-4050-B02A-64707C15B2B1}"/>
                </a:ext>
              </a:extLst>
            </p:cNvPr>
            <p:cNvSpPr/>
            <p:nvPr/>
          </p:nvSpPr>
          <p:spPr>
            <a:xfrm>
              <a:off x="6288917" y="3075146"/>
              <a:ext cx="285750" cy="342900"/>
            </a:xfrm>
            <a:custGeom>
              <a:avLst/>
              <a:gdLst>
                <a:gd name="connsiteX0" fmla="*/ 7144 w 285750"/>
                <a:gd name="connsiteY0" fmla="*/ 7144 h 342900"/>
                <a:gd name="connsiteX1" fmla="*/ 117634 w 285750"/>
                <a:gd name="connsiteY1" fmla="*/ 341471 h 342900"/>
                <a:gd name="connsiteX2" fmla="*/ 282416 w 285750"/>
                <a:gd name="connsiteY2" fmla="*/ 158591 h 342900"/>
                <a:gd name="connsiteX3" fmla="*/ 249079 w 285750"/>
                <a:gd name="connsiteY3" fmla="*/ 52864 h 342900"/>
                <a:gd name="connsiteX4" fmla="*/ 7144 w 285750"/>
                <a:gd name="connsiteY4" fmla="*/ 7144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0" h="342900">
                  <a:moveTo>
                    <a:pt x="7144" y="7144"/>
                  </a:moveTo>
                  <a:cubicBezTo>
                    <a:pt x="7144" y="7144"/>
                    <a:pt x="95726" y="138589"/>
                    <a:pt x="117634" y="341471"/>
                  </a:cubicBezTo>
                  <a:lnTo>
                    <a:pt x="282416" y="158591"/>
                  </a:lnTo>
                  <a:cubicBezTo>
                    <a:pt x="282416" y="158591"/>
                    <a:pt x="287179" y="109061"/>
                    <a:pt x="249079" y="52864"/>
                  </a:cubicBezTo>
                  <a:cubicBezTo>
                    <a:pt x="249079" y="53816"/>
                    <a:pt x="95726" y="7144"/>
                    <a:pt x="7144" y="7144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0854F87D-FBC4-47A3-BAA6-AEDFBAFFCB69}"/>
                </a:ext>
              </a:extLst>
            </p:cNvPr>
            <p:cNvSpPr/>
            <p:nvPr/>
          </p:nvSpPr>
          <p:spPr>
            <a:xfrm>
              <a:off x="5632608" y="2969995"/>
              <a:ext cx="922022" cy="913714"/>
            </a:xfrm>
            <a:custGeom>
              <a:avLst/>
              <a:gdLst>
                <a:gd name="connsiteX0" fmla="*/ 1001554 w 1057275"/>
                <a:gd name="connsiteY0" fmla="*/ 225985 h 1047750"/>
                <a:gd name="connsiteX1" fmla="*/ 784384 w 1057275"/>
                <a:gd name="connsiteY1" fmla="*/ 180265 h 1047750"/>
                <a:gd name="connsiteX2" fmla="*/ 782479 w 1057275"/>
                <a:gd name="connsiteY2" fmla="*/ 57392 h 1047750"/>
                <a:gd name="connsiteX3" fmla="*/ 653891 w 1057275"/>
                <a:gd name="connsiteY3" fmla="*/ 12625 h 1047750"/>
                <a:gd name="connsiteX4" fmla="*/ 537686 w 1057275"/>
                <a:gd name="connsiteY4" fmla="*/ 101207 h 1047750"/>
                <a:gd name="connsiteX5" fmla="*/ 446246 w 1057275"/>
                <a:gd name="connsiteY5" fmla="*/ 13577 h 1047750"/>
                <a:gd name="connsiteX6" fmla="*/ 281464 w 1057275"/>
                <a:gd name="connsiteY6" fmla="*/ 69775 h 1047750"/>
                <a:gd name="connsiteX7" fmla="*/ 233839 w 1057275"/>
                <a:gd name="connsiteY7" fmla="*/ 285040 h 1047750"/>
                <a:gd name="connsiteX8" fmla="*/ 67151 w 1057275"/>
                <a:gd name="connsiteY8" fmla="*/ 298375 h 1047750"/>
                <a:gd name="connsiteX9" fmla="*/ 7144 w 1057275"/>
                <a:gd name="connsiteY9" fmla="*/ 405055 h 1047750"/>
                <a:gd name="connsiteX10" fmla="*/ 148114 w 1057275"/>
                <a:gd name="connsiteY10" fmla="*/ 621272 h 1047750"/>
                <a:gd name="connsiteX11" fmla="*/ 54769 w 1057275"/>
                <a:gd name="connsiteY11" fmla="*/ 748907 h 1047750"/>
                <a:gd name="connsiteX12" fmla="*/ 60484 w 1057275"/>
                <a:gd name="connsiteY12" fmla="*/ 765100 h 1047750"/>
                <a:gd name="connsiteX13" fmla="*/ 292894 w 1057275"/>
                <a:gd name="connsiteY13" fmla="*/ 854635 h 1047750"/>
                <a:gd name="connsiteX14" fmla="*/ 287179 w 1057275"/>
                <a:gd name="connsiteY14" fmla="*/ 1018465 h 1047750"/>
                <a:gd name="connsiteX15" fmla="*/ 330994 w 1057275"/>
                <a:gd name="connsiteY15" fmla="*/ 1037515 h 1047750"/>
                <a:gd name="connsiteX16" fmla="*/ 539591 w 1057275"/>
                <a:gd name="connsiteY16" fmla="*/ 884162 h 1047750"/>
                <a:gd name="connsiteX17" fmla="*/ 696754 w 1057275"/>
                <a:gd name="connsiteY17" fmla="*/ 1035610 h 1047750"/>
                <a:gd name="connsiteX18" fmla="*/ 810101 w 1057275"/>
                <a:gd name="connsiteY18" fmla="*/ 990842 h 1047750"/>
                <a:gd name="connsiteX19" fmla="*/ 834866 w 1057275"/>
                <a:gd name="connsiteY19" fmla="*/ 802247 h 1047750"/>
                <a:gd name="connsiteX20" fmla="*/ 1023461 w 1057275"/>
                <a:gd name="connsiteY20" fmla="*/ 787007 h 1047750"/>
                <a:gd name="connsiteX21" fmla="*/ 1056799 w 1057275"/>
                <a:gd name="connsiteY21" fmla="*/ 727952 h 1047750"/>
                <a:gd name="connsiteX22" fmla="*/ 945356 w 1057275"/>
                <a:gd name="connsiteY22" fmla="*/ 458395 h 1047750"/>
                <a:gd name="connsiteX23" fmla="*/ 989171 w 1057275"/>
                <a:gd name="connsiteY23" fmla="*/ 406960 h 1047750"/>
                <a:gd name="connsiteX24" fmla="*/ 986314 w 1057275"/>
                <a:gd name="connsiteY24" fmla="*/ 384100 h 1047750"/>
                <a:gd name="connsiteX25" fmla="*/ 1034891 w 1057275"/>
                <a:gd name="connsiteY25" fmla="*/ 330760 h 1047750"/>
                <a:gd name="connsiteX26" fmla="*/ 1001554 w 1057275"/>
                <a:gd name="connsiteY26" fmla="*/ 225985 h 1047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57275" h="1047750">
                  <a:moveTo>
                    <a:pt x="1001554" y="225985"/>
                  </a:moveTo>
                  <a:cubicBezTo>
                    <a:pt x="1001554" y="225985"/>
                    <a:pt x="873919" y="187885"/>
                    <a:pt x="784384" y="180265"/>
                  </a:cubicBezTo>
                  <a:lnTo>
                    <a:pt x="782479" y="57392"/>
                  </a:lnTo>
                  <a:cubicBezTo>
                    <a:pt x="731044" y="-15950"/>
                    <a:pt x="653891" y="12625"/>
                    <a:pt x="653891" y="12625"/>
                  </a:cubicBezTo>
                  <a:lnTo>
                    <a:pt x="537686" y="101207"/>
                  </a:lnTo>
                  <a:lnTo>
                    <a:pt x="446246" y="13577"/>
                  </a:lnTo>
                  <a:cubicBezTo>
                    <a:pt x="446246" y="13577"/>
                    <a:pt x="314801" y="38342"/>
                    <a:pt x="281464" y="69775"/>
                  </a:cubicBezTo>
                  <a:cubicBezTo>
                    <a:pt x="281464" y="69775"/>
                    <a:pt x="254794" y="178360"/>
                    <a:pt x="233839" y="285040"/>
                  </a:cubicBezTo>
                  <a:lnTo>
                    <a:pt x="67151" y="298375"/>
                  </a:lnTo>
                  <a:cubicBezTo>
                    <a:pt x="67151" y="298375"/>
                    <a:pt x="20479" y="329807"/>
                    <a:pt x="7144" y="405055"/>
                  </a:cubicBezTo>
                  <a:cubicBezTo>
                    <a:pt x="7144" y="405055"/>
                    <a:pt x="71914" y="537452"/>
                    <a:pt x="148114" y="621272"/>
                  </a:cubicBezTo>
                  <a:lnTo>
                    <a:pt x="54769" y="748907"/>
                  </a:lnTo>
                  <a:lnTo>
                    <a:pt x="60484" y="765100"/>
                  </a:lnTo>
                  <a:lnTo>
                    <a:pt x="292894" y="854635"/>
                  </a:lnTo>
                  <a:lnTo>
                    <a:pt x="287179" y="1018465"/>
                  </a:lnTo>
                  <a:cubicBezTo>
                    <a:pt x="299561" y="1054660"/>
                    <a:pt x="330994" y="1037515"/>
                    <a:pt x="330994" y="1037515"/>
                  </a:cubicBezTo>
                  <a:lnTo>
                    <a:pt x="539591" y="884162"/>
                  </a:lnTo>
                  <a:lnTo>
                    <a:pt x="696754" y="1035610"/>
                  </a:lnTo>
                  <a:cubicBezTo>
                    <a:pt x="696754" y="1035610"/>
                    <a:pt x="752951" y="1041325"/>
                    <a:pt x="810101" y="990842"/>
                  </a:cubicBezTo>
                  <a:cubicBezTo>
                    <a:pt x="810101" y="990842"/>
                    <a:pt x="826294" y="897497"/>
                    <a:pt x="834866" y="802247"/>
                  </a:cubicBezTo>
                  <a:lnTo>
                    <a:pt x="1023461" y="787007"/>
                  </a:lnTo>
                  <a:cubicBezTo>
                    <a:pt x="1023461" y="787007"/>
                    <a:pt x="1047274" y="773672"/>
                    <a:pt x="1056799" y="727952"/>
                  </a:cubicBezTo>
                  <a:cubicBezTo>
                    <a:pt x="1056799" y="727952"/>
                    <a:pt x="997744" y="571742"/>
                    <a:pt x="945356" y="458395"/>
                  </a:cubicBezTo>
                  <a:lnTo>
                    <a:pt x="989171" y="406960"/>
                  </a:lnTo>
                  <a:cubicBezTo>
                    <a:pt x="989171" y="406960"/>
                    <a:pt x="989171" y="398387"/>
                    <a:pt x="986314" y="384100"/>
                  </a:cubicBezTo>
                  <a:lnTo>
                    <a:pt x="1034891" y="330760"/>
                  </a:lnTo>
                  <a:cubicBezTo>
                    <a:pt x="1034891" y="330760"/>
                    <a:pt x="1039654" y="281230"/>
                    <a:pt x="1001554" y="225985"/>
                  </a:cubicBezTo>
                  <a:close/>
                </a:path>
              </a:pathLst>
            </a:custGeom>
            <a:gradFill>
              <a:gsLst>
                <a:gs pos="0">
                  <a:schemeClr val="accent2">
                    <a:lumMod val="45000"/>
                  </a:schemeClr>
                </a:gs>
                <a:gs pos="100000">
                  <a:schemeClr val="accent2">
                    <a:lumMod val="5000"/>
                  </a:schemeClr>
                </a:gs>
              </a:gsLst>
              <a:lin ang="5400000" scaled="1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4A030A36-6034-4BE1-8EA7-C54C69FE1C40}"/>
                </a:ext>
              </a:extLst>
            </p:cNvPr>
            <p:cNvSpPr/>
            <p:nvPr/>
          </p:nvSpPr>
          <p:spPr>
            <a:xfrm>
              <a:off x="6034564" y="3574256"/>
              <a:ext cx="371475" cy="371475"/>
            </a:xfrm>
            <a:custGeom>
              <a:avLst/>
              <a:gdLst>
                <a:gd name="connsiteX0" fmla="*/ 368141 w 371475"/>
                <a:gd name="connsiteY0" fmla="*/ 7144 h 371475"/>
                <a:gd name="connsiteX1" fmla="*/ 7144 w 371475"/>
                <a:gd name="connsiteY1" fmla="*/ 152876 h 371475"/>
                <a:gd name="connsiteX2" fmla="*/ 227171 w 371475"/>
                <a:gd name="connsiteY2" fmla="*/ 364331 h 371475"/>
                <a:gd name="connsiteX3" fmla="*/ 340519 w 371475"/>
                <a:gd name="connsiteY3" fmla="*/ 319564 h 371475"/>
                <a:gd name="connsiteX4" fmla="*/ 368141 w 371475"/>
                <a:gd name="connsiteY4" fmla="*/ 7144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475" h="371475">
                  <a:moveTo>
                    <a:pt x="368141" y="7144"/>
                  </a:moveTo>
                  <a:cubicBezTo>
                    <a:pt x="368141" y="7144"/>
                    <a:pt x="231934" y="123349"/>
                    <a:pt x="7144" y="152876"/>
                  </a:cubicBezTo>
                  <a:lnTo>
                    <a:pt x="227171" y="364331"/>
                  </a:lnTo>
                  <a:cubicBezTo>
                    <a:pt x="227171" y="364331"/>
                    <a:pt x="283369" y="370046"/>
                    <a:pt x="340519" y="319564"/>
                  </a:cubicBezTo>
                  <a:cubicBezTo>
                    <a:pt x="340519" y="319564"/>
                    <a:pt x="375761" y="122396"/>
                    <a:pt x="368141" y="7144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6F296FCB-9A72-4C41-8A0C-55713E46E8BB}"/>
                </a:ext>
              </a:extLst>
            </p:cNvPr>
            <p:cNvSpPr/>
            <p:nvPr/>
          </p:nvSpPr>
          <p:spPr>
            <a:xfrm>
              <a:off x="5844064" y="3495198"/>
              <a:ext cx="314325" cy="447675"/>
            </a:xfrm>
            <a:custGeom>
              <a:avLst/>
              <a:gdLst>
                <a:gd name="connsiteX0" fmla="*/ 315754 w 314325"/>
                <a:gd name="connsiteY0" fmla="*/ 250984 h 447675"/>
                <a:gd name="connsiteX1" fmla="*/ 50959 w 314325"/>
                <a:gd name="connsiteY1" fmla="*/ 445294 h 447675"/>
                <a:gd name="connsiteX2" fmla="*/ 7144 w 314325"/>
                <a:gd name="connsiteY2" fmla="*/ 426244 h 447675"/>
                <a:gd name="connsiteX3" fmla="*/ 22384 w 314325"/>
                <a:gd name="connsiteY3" fmla="*/ 7144 h 447675"/>
                <a:gd name="connsiteX4" fmla="*/ 315754 w 314325"/>
                <a:gd name="connsiteY4" fmla="*/ 250984 h 447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4325" h="447675">
                  <a:moveTo>
                    <a:pt x="315754" y="250984"/>
                  </a:moveTo>
                  <a:lnTo>
                    <a:pt x="50959" y="445294"/>
                  </a:lnTo>
                  <a:cubicBezTo>
                    <a:pt x="50959" y="445294"/>
                    <a:pt x="19526" y="462439"/>
                    <a:pt x="7144" y="426244"/>
                  </a:cubicBezTo>
                  <a:lnTo>
                    <a:pt x="22384" y="7144"/>
                  </a:lnTo>
                  <a:cubicBezTo>
                    <a:pt x="23336" y="8096"/>
                    <a:pt x="98584" y="175736"/>
                    <a:pt x="315754" y="250984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34B6D2D2-4CC2-4900-AC3F-0A446822E4B1}"/>
                </a:ext>
              </a:extLst>
            </p:cNvPr>
            <p:cNvSpPr/>
            <p:nvPr/>
          </p:nvSpPr>
          <p:spPr>
            <a:xfrm>
              <a:off x="5778341" y="2909411"/>
              <a:ext cx="533400" cy="352425"/>
            </a:xfrm>
            <a:custGeom>
              <a:avLst/>
              <a:gdLst>
                <a:gd name="connsiteX0" fmla="*/ 7144 w 533400"/>
                <a:gd name="connsiteY0" fmla="*/ 350996 h 352425"/>
                <a:gd name="connsiteX1" fmla="*/ 530066 w 533400"/>
                <a:gd name="connsiteY1" fmla="*/ 291941 h 352425"/>
                <a:gd name="connsiteX2" fmla="*/ 232886 w 533400"/>
                <a:gd name="connsiteY2" fmla="*/ 7144 h 352425"/>
                <a:gd name="connsiteX3" fmla="*/ 68104 w 533400"/>
                <a:gd name="connsiteY3" fmla="*/ 63341 h 352425"/>
                <a:gd name="connsiteX4" fmla="*/ 7144 w 533400"/>
                <a:gd name="connsiteY4" fmla="*/ 350996 h 35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400" h="352425">
                  <a:moveTo>
                    <a:pt x="7144" y="350996"/>
                  </a:moveTo>
                  <a:cubicBezTo>
                    <a:pt x="7144" y="350996"/>
                    <a:pt x="305276" y="314801"/>
                    <a:pt x="530066" y="291941"/>
                  </a:cubicBezTo>
                  <a:lnTo>
                    <a:pt x="232886" y="7144"/>
                  </a:lnTo>
                  <a:cubicBezTo>
                    <a:pt x="232886" y="7144"/>
                    <a:pt x="101441" y="31909"/>
                    <a:pt x="68104" y="63341"/>
                  </a:cubicBezTo>
                  <a:cubicBezTo>
                    <a:pt x="68104" y="64294"/>
                    <a:pt x="28099" y="228124"/>
                    <a:pt x="7144" y="350996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1254E21D-7872-449C-90C5-759099A8FECC}"/>
                </a:ext>
              </a:extLst>
            </p:cNvPr>
            <p:cNvSpPr/>
            <p:nvPr/>
          </p:nvSpPr>
          <p:spPr>
            <a:xfrm>
              <a:off x="5564981" y="3168491"/>
              <a:ext cx="409575" cy="361950"/>
            </a:xfrm>
            <a:custGeom>
              <a:avLst/>
              <a:gdLst>
                <a:gd name="connsiteX0" fmla="*/ 148114 w 409575"/>
                <a:gd name="connsiteY0" fmla="*/ 356711 h 361950"/>
                <a:gd name="connsiteX1" fmla="*/ 402431 w 409575"/>
                <a:gd name="connsiteY1" fmla="*/ 7144 h 361950"/>
                <a:gd name="connsiteX2" fmla="*/ 67151 w 409575"/>
                <a:gd name="connsiteY2" fmla="*/ 32861 h 361950"/>
                <a:gd name="connsiteX3" fmla="*/ 7144 w 409575"/>
                <a:gd name="connsiteY3" fmla="*/ 139541 h 361950"/>
                <a:gd name="connsiteX4" fmla="*/ 148114 w 409575"/>
                <a:gd name="connsiteY4" fmla="*/ 356711 h 361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9575" h="361950">
                  <a:moveTo>
                    <a:pt x="148114" y="356711"/>
                  </a:moveTo>
                  <a:cubicBezTo>
                    <a:pt x="148114" y="356711"/>
                    <a:pt x="248126" y="172879"/>
                    <a:pt x="402431" y="7144"/>
                  </a:cubicBezTo>
                  <a:lnTo>
                    <a:pt x="67151" y="32861"/>
                  </a:lnTo>
                  <a:cubicBezTo>
                    <a:pt x="67151" y="32861"/>
                    <a:pt x="20479" y="64294"/>
                    <a:pt x="7144" y="139541"/>
                  </a:cubicBezTo>
                  <a:cubicBezTo>
                    <a:pt x="7144" y="139541"/>
                    <a:pt x="69056" y="272891"/>
                    <a:pt x="148114" y="356711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218E4098-325A-4D59-8D2B-2CB391E818EB}"/>
                </a:ext>
              </a:extLst>
            </p:cNvPr>
            <p:cNvSpPr/>
            <p:nvPr/>
          </p:nvSpPr>
          <p:spPr>
            <a:xfrm>
              <a:off x="6143149" y="3353276"/>
              <a:ext cx="476250" cy="371475"/>
            </a:xfrm>
            <a:custGeom>
              <a:avLst/>
              <a:gdLst>
                <a:gd name="connsiteX0" fmla="*/ 366236 w 476250"/>
                <a:gd name="connsiteY0" fmla="*/ 7144 h 371475"/>
                <a:gd name="connsiteX1" fmla="*/ 7144 w 476250"/>
                <a:gd name="connsiteY1" fmla="*/ 372904 h 371475"/>
                <a:gd name="connsiteX2" fmla="*/ 445294 w 476250"/>
                <a:gd name="connsiteY2" fmla="*/ 336709 h 371475"/>
                <a:gd name="connsiteX3" fmla="*/ 478631 w 476250"/>
                <a:gd name="connsiteY3" fmla="*/ 277654 h 371475"/>
                <a:gd name="connsiteX4" fmla="*/ 366236 w 476250"/>
                <a:gd name="connsiteY4" fmla="*/ 7144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0" h="371475">
                  <a:moveTo>
                    <a:pt x="366236" y="7144"/>
                  </a:moveTo>
                  <a:cubicBezTo>
                    <a:pt x="366236" y="7144"/>
                    <a:pt x="179546" y="226219"/>
                    <a:pt x="7144" y="372904"/>
                  </a:cubicBezTo>
                  <a:lnTo>
                    <a:pt x="445294" y="336709"/>
                  </a:lnTo>
                  <a:cubicBezTo>
                    <a:pt x="445294" y="336709"/>
                    <a:pt x="469106" y="323374"/>
                    <a:pt x="478631" y="277654"/>
                  </a:cubicBezTo>
                  <a:cubicBezTo>
                    <a:pt x="478631" y="277654"/>
                    <a:pt x="418624" y="119539"/>
                    <a:pt x="366236" y="7144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B2256DF6-8FCF-47B6-97A6-964CAF52DA88}"/>
                </a:ext>
              </a:extLst>
            </p:cNvPr>
            <p:cNvSpPr/>
            <p:nvPr/>
          </p:nvSpPr>
          <p:spPr>
            <a:xfrm>
              <a:off x="6030754" y="2902977"/>
              <a:ext cx="323850" cy="371475"/>
            </a:xfrm>
            <a:custGeom>
              <a:avLst/>
              <a:gdLst>
                <a:gd name="connsiteX0" fmla="*/ 7144 w 323850"/>
                <a:gd name="connsiteY0" fmla="*/ 150737 h 371475"/>
                <a:gd name="connsiteX1" fmla="*/ 188119 w 323850"/>
                <a:gd name="connsiteY1" fmla="*/ 12625 h 371475"/>
                <a:gd name="connsiteX2" fmla="*/ 316706 w 323850"/>
                <a:gd name="connsiteY2" fmla="*/ 57392 h 371475"/>
                <a:gd name="connsiteX3" fmla="*/ 321469 w 323850"/>
                <a:gd name="connsiteY3" fmla="*/ 366955 h 371475"/>
                <a:gd name="connsiteX4" fmla="*/ 7144 w 323850"/>
                <a:gd name="connsiteY4" fmla="*/ 150737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3850" h="371475">
                  <a:moveTo>
                    <a:pt x="7144" y="150737"/>
                  </a:moveTo>
                  <a:lnTo>
                    <a:pt x="188119" y="12625"/>
                  </a:lnTo>
                  <a:cubicBezTo>
                    <a:pt x="188119" y="12625"/>
                    <a:pt x="265271" y="-15950"/>
                    <a:pt x="316706" y="57392"/>
                  </a:cubicBezTo>
                  <a:lnTo>
                    <a:pt x="321469" y="366955"/>
                  </a:lnTo>
                  <a:cubicBezTo>
                    <a:pt x="321469" y="366955"/>
                    <a:pt x="229076" y="210745"/>
                    <a:pt x="7144" y="150737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50647FDC-3EBB-4A85-8C6E-E9AA03DA7C5F}"/>
                </a:ext>
              </a:extLst>
            </p:cNvPr>
            <p:cNvSpPr/>
            <p:nvPr/>
          </p:nvSpPr>
          <p:spPr>
            <a:xfrm>
              <a:off x="5822156" y="3343751"/>
              <a:ext cx="200025" cy="285750"/>
            </a:xfrm>
            <a:custGeom>
              <a:avLst/>
              <a:gdLst>
                <a:gd name="connsiteX0" fmla="*/ 31909 w 200025"/>
                <a:gd name="connsiteY0" fmla="*/ 89059 h 285750"/>
                <a:gd name="connsiteX1" fmla="*/ 110014 w 200025"/>
                <a:gd name="connsiteY1" fmla="*/ 7144 h 285750"/>
                <a:gd name="connsiteX2" fmla="*/ 189071 w 200025"/>
                <a:gd name="connsiteY2" fmla="*/ 95726 h 285750"/>
                <a:gd name="connsiteX3" fmla="*/ 196691 w 200025"/>
                <a:gd name="connsiteY3" fmla="*/ 284321 h 285750"/>
                <a:gd name="connsiteX4" fmla="*/ 196691 w 200025"/>
                <a:gd name="connsiteY4" fmla="*/ 284321 h 285750"/>
                <a:gd name="connsiteX5" fmla="*/ 7144 w 200025"/>
                <a:gd name="connsiteY5" fmla="*/ 190024 h 285750"/>
                <a:gd name="connsiteX6" fmla="*/ 31909 w 200025"/>
                <a:gd name="connsiteY6" fmla="*/ 89059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0025" h="285750">
                  <a:moveTo>
                    <a:pt x="31909" y="89059"/>
                  </a:moveTo>
                  <a:lnTo>
                    <a:pt x="110014" y="7144"/>
                  </a:lnTo>
                  <a:cubicBezTo>
                    <a:pt x="110014" y="7144"/>
                    <a:pt x="125254" y="66199"/>
                    <a:pt x="189071" y="95726"/>
                  </a:cubicBezTo>
                  <a:lnTo>
                    <a:pt x="196691" y="284321"/>
                  </a:lnTo>
                  <a:lnTo>
                    <a:pt x="196691" y="284321"/>
                  </a:lnTo>
                  <a:lnTo>
                    <a:pt x="7144" y="190024"/>
                  </a:lnTo>
                  <a:lnTo>
                    <a:pt x="31909" y="89059"/>
                  </a:lnTo>
                  <a:close/>
                </a:path>
              </a:pathLst>
            </a:custGeom>
            <a:gradFill>
              <a:gsLst>
                <a:gs pos="0">
                  <a:schemeClr val="accent2">
                    <a:lumMod val="45000"/>
                  </a:schemeClr>
                </a:gs>
                <a:gs pos="100000">
                  <a:schemeClr val="accent2">
                    <a:lumMod val="5000"/>
                  </a:schemeClr>
                </a:gs>
              </a:gsLst>
              <a:lin ang="5400000" scaled="1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8904E42F-F2EE-4294-956D-7371947B7E2C}"/>
                </a:ext>
              </a:extLst>
            </p:cNvPr>
            <p:cNvSpPr/>
            <p:nvPr/>
          </p:nvSpPr>
          <p:spPr>
            <a:xfrm>
              <a:off x="5612606" y="3241184"/>
              <a:ext cx="285750" cy="504825"/>
            </a:xfrm>
            <a:custGeom>
              <a:avLst/>
              <a:gdLst>
                <a:gd name="connsiteX0" fmla="*/ 7144 w 285750"/>
                <a:gd name="connsiteY0" fmla="*/ 386239 h 504825"/>
                <a:gd name="connsiteX1" fmla="*/ 286226 w 285750"/>
                <a:gd name="connsiteY1" fmla="*/ 7144 h 504825"/>
                <a:gd name="connsiteX2" fmla="*/ 276701 w 285750"/>
                <a:gd name="connsiteY2" fmla="*/ 504349 h 504825"/>
                <a:gd name="connsiteX3" fmla="*/ 12859 w 285750"/>
                <a:gd name="connsiteY3" fmla="*/ 402431 h 504825"/>
                <a:gd name="connsiteX4" fmla="*/ 7144 w 285750"/>
                <a:gd name="connsiteY4" fmla="*/ 386239 h 504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0" h="504825">
                  <a:moveTo>
                    <a:pt x="7144" y="386239"/>
                  </a:moveTo>
                  <a:lnTo>
                    <a:pt x="286226" y="7144"/>
                  </a:lnTo>
                  <a:cubicBezTo>
                    <a:pt x="286226" y="7144"/>
                    <a:pt x="227171" y="106204"/>
                    <a:pt x="276701" y="504349"/>
                  </a:cubicBezTo>
                  <a:lnTo>
                    <a:pt x="12859" y="402431"/>
                  </a:lnTo>
                  <a:lnTo>
                    <a:pt x="7144" y="386239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B71ED95D-A4D9-4143-BB74-8B50103096D6}"/>
                </a:ext>
              </a:extLst>
            </p:cNvPr>
            <p:cNvSpPr/>
            <p:nvPr/>
          </p:nvSpPr>
          <p:spPr>
            <a:xfrm>
              <a:off x="5927884" y="3224688"/>
              <a:ext cx="361950" cy="342900"/>
            </a:xfrm>
            <a:custGeom>
              <a:avLst/>
              <a:gdLst>
                <a:gd name="connsiteX0" fmla="*/ 7144 w 361950"/>
                <a:gd name="connsiteY0" fmla="*/ 338614 h 342900"/>
                <a:gd name="connsiteX1" fmla="*/ 98584 w 361950"/>
                <a:gd name="connsiteY1" fmla="*/ 70961 h 342900"/>
                <a:gd name="connsiteX2" fmla="*/ 194786 w 361950"/>
                <a:gd name="connsiteY2" fmla="*/ 7144 h 342900"/>
                <a:gd name="connsiteX3" fmla="*/ 356711 w 361950"/>
                <a:gd name="connsiteY3" fmla="*/ 56674 h 342900"/>
                <a:gd name="connsiteX4" fmla="*/ 287179 w 361950"/>
                <a:gd name="connsiteY4" fmla="*/ 330994 h 342900"/>
                <a:gd name="connsiteX5" fmla="*/ 7144 w 361950"/>
                <a:gd name="connsiteY5" fmla="*/ 338614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1950" h="342900">
                  <a:moveTo>
                    <a:pt x="7144" y="338614"/>
                  </a:moveTo>
                  <a:lnTo>
                    <a:pt x="98584" y="70961"/>
                  </a:lnTo>
                  <a:lnTo>
                    <a:pt x="194786" y="7144"/>
                  </a:lnTo>
                  <a:cubicBezTo>
                    <a:pt x="194786" y="7144"/>
                    <a:pt x="310039" y="7144"/>
                    <a:pt x="356711" y="56674"/>
                  </a:cubicBezTo>
                  <a:cubicBezTo>
                    <a:pt x="356711" y="56674"/>
                    <a:pt x="329089" y="259556"/>
                    <a:pt x="287179" y="330994"/>
                  </a:cubicBezTo>
                  <a:lnTo>
                    <a:pt x="7144" y="338614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01F11D75-BE65-4E37-B25D-FFEC419B53C4}"/>
                </a:ext>
              </a:extLst>
            </p:cNvPr>
            <p:cNvSpPr/>
            <p:nvPr/>
          </p:nvSpPr>
          <p:spPr>
            <a:xfrm>
              <a:off x="6183154" y="3178637"/>
              <a:ext cx="371475" cy="361950"/>
            </a:xfrm>
            <a:custGeom>
              <a:avLst/>
              <a:gdLst>
                <a:gd name="connsiteX0" fmla="*/ 7144 w 371475"/>
                <a:gd name="connsiteY0" fmla="*/ 12238 h 361950"/>
                <a:gd name="connsiteX1" fmla="*/ 173831 w 371475"/>
                <a:gd name="connsiteY1" fmla="*/ 363710 h 361950"/>
                <a:gd name="connsiteX2" fmla="*/ 371951 w 371475"/>
                <a:gd name="connsiteY2" fmla="*/ 131300 h 361950"/>
                <a:gd name="connsiteX3" fmla="*/ 320516 w 371475"/>
                <a:gd name="connsiteY3" fmla="*/ 20810 h 361950"/>
                <a:gd name="connsiteX4" fmla="*/ 7144 w 371475"/>
                <a:gd name="connsiteY4" fmla="*/ 12238 h 361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475" h="361950">
                  <a:moveTo>
                    <a:pt x="7144" y="12238"/>
                  </a:moveTo>
                  <a:cubicBezTo>
                    <a:pt x="7144" y="12238"/>
                    <a:pt x="130969" y="141778"/>
                    <a:pt x="173831" y="363710"/>
                  </a:cubicBezTo>
                  <a:lnTo>
                    <a:pt x="371951" y="131300"/>
                  </a:lnTo>
                  <a:cubicBezTo>
                    <a:pt x="371951" y="131300"/>
                    <a:pt x="373856" y="75103"/>
                    <a:pt x="320516" y="20810"/>
                  </a:cubicBezTo>
                  <a:cubicBezTo>
                    <a:pt x="320516" y="20810"/>
                    <a:pt x="120491" y="-3002"/>
                    <a:pt x="7144" y="12238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05ACAAD8-84A0-4933-AB21-DDAECBBC906E}"/>
                </a:ext>
              </a:extLst>
            </p:cNvPr>
            <p:cNvSpPr/>
            <p:nvPr/>
          </p:nvSpPr>
          <p:spPr>
            <a:xfrm>
              <a:off x="5859304" y="3023711"/>
              <a:ext cx="371475" cy="361950"/>
            </a:xfrm>
            <a:custGeom>
              <a:avLst/>
              <a:gdLst>
                <a:gd name="connsiteX0" fmla="*/ 7144 w 371475"/>
                <a:gd name="connsiteY0" fmla="*/ 358616 h 361950"/>
                <a:gd name="connsiteX1" fmla="*/ 54769 w 371475"/>
                <a:gd name="connsiteY1" fmla="*/ 56674 h 361950"/>
                <a:gd name="connsiteX2" fmla="*/ 162401 w 371475"/>
                <a:gd name="connsiteY2" fmla="*/ 7144 h 361950"/>
                <a:gd name="connsiteX3" fmla="*/ 365284 w 371475"/>
                <a:gd name="connsiteY3" fmla="*/ 159544 h 361950"/>
                <a:gd name="connsiteX4" fmla="*/ 261461 w 371475"/>
                <a:gd name="connsiteY4" fmla="*/ 258604 h 361950"/>
                <a:gd name="connsiteX5" fmla="*/ 7144 w 371475"/>
                <a:gd name="connsiteY5" fmla="*/ 358616 h 361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1475" h="361950">
                  <a:moveTo>
                    <a:pt x="7144" y="358616"/>
                  </a:moveTo>
                  <a:lnTo>
                    <a:pt x="54769" y="56674"/>
                  </a:lnTo>
                  <a:lnTo>
                    <a:pt x="162401" y="7144"/>
                  </a:lnTo>
                  <a:lnTo>
                    <a:pt x="365284" y="159544"/>
                  </a:lnTo>
                  <a:cubicBezTo>
                    <a:pt x="365284" y="159544"/>
                    <a:pt x="318611" y="222409"/>
                    <a:pt x="261461" y="258604"/>
                  </a:cubicBezTo>
                  <a:cubicBezTo>
                    <a:pt x="187166" y="305276"/>
                    <a:pt x="7144" y="358616"/>
                    <a:pt x="7144" y="358616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1776F742-6FBF-4F73-B9C9-4CA8FEBE795D}"/>
                </a:ext>
              </a:extLst>
            </p:cNvPr>
            <p:cNvSpPr/>
            <p:nvPr/>
          </p:nvSpPr>
          <p:spPr>
            <a:xfrm>
              <a:off x="5885974" y="3482816"/>
              <a:ext cx="419100" cy="314325"/>
            </a:xfrm>
            <a:custGeom>
              <a:avLst/>
              <a:gdLst>
                <a:gd name="connsiteX0" fmla="*/ 421481 w 419100"/>
                <a:gd name="connsiteY0" fmla="*/ 7144 h 314325"/>
                <a:gd name="connsiteX1" fmla="*/ 319564 w 419100"/>
                <a:gd name="connsiteY1" fmla="*/ 289084 h 314325"/>
                <a:gd name="connsiteX2" fmla="*/ 141446 w 419100"/>
                <a:gd name="connsiteY2" fmla="*/ 311944 h 314325"/>
                <a:gd name="connsiteX3" fmla="*/ 7144 w 419100"/>
                <a:gd name="connsiteY3" fmla="*/ 90011 h 314325"/>
                <a:gd name="connsiteX4" fmla="*/ 96679 w 419100"/>
                <a:gd name="connsiteY4" fmla="*/ 30956 h 314325"/>
                <a:gd name="connsiteX5" fmla="*/ 421481 w 419100"/>
                <a:gd name="connsiteY5" fmla="*/ 7144 h 314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100" h="314325">
                  <a:moveTo>
                    <a:pt x="421481" y="7144"/>
                  </a:moveTo>
                  <a:lnTo>
                    <a:pt x="319564" y="289084"/>
                  </a:lnTo>
                  <a:lnTo>
                    <a:pt x="141446" y="311944"/>
                  </a:lnTo>
                  <a:lnTo>
                    <a:pt x="7144" y="90011"/>
                  </a:lnTo>
                  <a:cubicBezTo>
                    <a:pt x="7144" y="90011"/>
                    <a:pt x="34766" y="47149"/>
                    <a:pt x="96679" y="30956"/>
                  </a:cubicBezTo>
                  <a:cubicBezTo>
                    <a:pt x="180499" y="10001"/>
                    <a:pt x="421481" y="7144"/>
                    <a:pt x="421481" y="7144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15" name="TextBox 114">
            <a:extLst>
              <a:ext uri="{FF2B5EF4-FFF2-40B4-BE49-F238E27FC236}">
                <a16:creationId xmlns:a16="http://schemas.microsoft.com/office/drawing/2014/main" id="{1894D7C4-A703-4139-9B1D-D31EC98B95F9}"/>
              </a:ext>
            </a:extLst>
          </p:cNvPr>
          <p:cNvSpPr txBox="1"/>
          <p:nvPr/>
        </p:nvSpPr>
        <p:spPr>
          <a:xfrm>
            <a:off x="8667808" y="1549271"/>
            <a:ext cx="1055801" cy="67710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ko-KR" sz="4400" b="1" dirty="0">
                <a:solidFill>
                  <a:schemeClr val="accent2"/>
                </a:solidFill>
                <a:cs typeface="Arial" pitchFamily="34" charset="0"/>
              </a:rPr>
              <a:t>20</a:t>
            </a:r>
            <a:r>
              <a:rPr lang="en-US" altLang="ko-KR" sz="2400" b="1" dirty="0">
                <a:solidFill>
                  <a:schemeClr val="accent2"/>
                </a:solidFill>
                <a:cs typeface="Arial" pitchFamily="34" charset="0"/>
              </a:rPr>
              <a:t>%</a:t>
            </a:r>
            <a:endParaRPr lang="ko-KR" altLang="en-US" sz="24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D1605216-75C7-4721-B873-C91CFF1774A9}"/>
              </a:ext>
            </a:extLst>
          </p:cNvPr>
          <p:cNvSpPr txBox="1"/>
          <p:nvPr/>
        </p:nvSpPr>
        <p:spPr>
          <a:xfrm>
            <a:off x="8667808" y="4455978"/>
            <a:ext cx="1055801" cy="67710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ko-KR" sz="4400" b="1" dirty="0">
                <a:solidFill>
                  <a:schemeClr val="accent4"/>
                </a:solidFill>
                <a:cs typeface="Arial" pitchFamily="34" charset="0"/>
              </a:rPr>
              <a:t>40</a:t>
            </a:r>
            <a:r>
              <a:rPr lang="en-US" altLang="ko-KR" sz="2400" b="1" dirty="0">
                <a:solidFill>
                  <a:schemeClr val="accent4"/>
                </a:solidFill>
                <a:cs typeface="Arial" pitchFamily="34" charset="0"/>
              </a:rPr>
              <a:t>%</a:t>
            </a:r>
            <a:endParaRPr lang="ko-KR" altLang="en-US" sz="2400" b="1" dirty="0">
              <a:solidFill>
                <a:schemeClr val="accent4"/>
              </a:solidFill>
              <a:cs typeface="Arial" pitchFamily="34" charset="0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2B9D79F1-75E3-4EF0-BBA4-7D9D6ACCAE44}"/>
              </a:ext>
            </a:extLst>
          </p:cNvPr>
          <p:cNvSpPr txBox="1"/>
          <p:nvPr/>
        </p:nvSpPr>
        <p:spPr>
          <a:xfrm>
            <a:off x="2467842" y="1543773"/>
            <a:ext cx="1055801" cy="67710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altLang="ko-KR" sz="4400" b="1" dirty="0">
                <a:solidFill>
                  <a:schemeClr val="accent1"/>
                </a:solidFill>
                <a:cs typeface="Arial" pitchFamily="34" charset="0"/>
              </a:rPr>
              <a:t>50</a:t>
            </a:r>
            <a:r>
              <a:rPr lang="en-US" altLang="ko-KR" sz="2400" b="1" dirty="0">
                <a:solidFill>
                  <a:schemeClr val="accent1"/>
                </a:solidFill>
                <a:cs typeface="Arial" pitchFamily="34" charset="0"/>
              </a:rPr>
              <a:t>%</a:t>
            </a:r>
            <a:endParaRPr lang="ko-KR" altLang="en-US" sz="24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118D3FB5-BF31-4670-B9E0-19F97F626F74}"/>
              </a:ext>
            </a:extLst>
          </p:cNvPr>
          <p:cNvSpPr txBox="1"/>
          <p:nvPr/>
        </p:nvSpPr>
        <p:spPr>
          <a:xfrm>
            <a:off x="2461149" y="4450480"/>
            <a:ext cx="1055801" cy="67710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altLang="ko-KR" sz="4400" b="1" dirty="0">
                <a:solidFill>
                  <a:schemeClr val="accent3"/>
                </a:solidFill>
                <a:cs typeface="Arial" pitchFamily="34" charset="0"/>
              </a:rPr>
              <a:t>30</a:t>
            </a:r>
            <a:r>
              <a:rPr lang="en-US" altLang="ko-KR" sz="2400" b="1" dirty="0">
                <a:solidFill>
                  <a:schemeClr val="accent3"/>
                </a:solidFill>
                <a:cs typeface="Arial" pitchFamily="34" charset="0"/>
              </a:rPr>
              <a:t>%</a:t>
            </a:r>
            <a:endParaRPr lang="ko-KR" altLang="en-US" sz="2400" b="1" dirty="0">
              <a:solidFill>
                <a:schemeClr val="accent3"/>
              </a:solidFill>
              <a:cs typeface="Arial" pitchFamily="34" charset="0"/>
            </a:endParaRPr>
          </a:p>
        </p:txBody>
      </p: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3C8B05AD-24C8-4D7C-9836-11619E94C2A6}"/>
              </a:ext>
            </a:extLst>
          </p:cNvPr>
          <p:cNvGrpSpPr/>
          <p:nvPr/>
        </p:nvGrpSpPr>
        <p:grpSpPr>
          <a:xfrm>
            <a:off x="8602784" y="2234952"/>
            <a:ext cx="2885582" cy="967956"/>
            <a:chOff x="718102" y="4964246"/>
            <a:chExt cx="2971887" cy="967956"/>
          </a:xfrm>
        </p:grpSpPr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id="{34B99D7A-B25D-4066-B813-970D541425F2}"/>
                </a:ext>
              </a:extLst>
            </p:cNvPr>
            <p:cNvGrpSpPr/>
            <p:nvPr/>
          </p:nvGrpSpPr>
          <p:grpSpPr>
            <a:xfrm>
              <a:off x="718102" y="4964246"/>
              <a:ext cx="2971887" cy="967956"/>
              <a:chOff x="1487520" y="1194187"/>
              <a:chExt cx="4380624" cy="967956"/>
            </a:xfrm>
          </p:grpSpPr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76DB55B4-B809-4DEB-AEB5-75522BD49711}"/>
                  </a:ext>
                </a:extLst>
              </p:cNvPr>
              <p:cNvSpPr txBox="1"/>
              <p:nvPr/>
            </p:nvSpPr>
            <p:spPr>
              <a:xfrm>
                <a:off x="1487520" y="1194187"/>
                <a:ext cx="4380624" cy="276999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1200" b="1" dirty="0">
                    <a:solidFill>
                      <a:schemeClr val="accent2"/>
                    </a:solidFill>
                    <a:cs typeface="Arial" pitchFamily="34" charset="0"/>
                  </a:rPr>
                  <a:t>Content  Here</a:t>
                </a:r>
                <a:endParaRPr lang="ko-KR" altLang="en-US" sz="1200" b="1" dirty="0">
                  <a:solidFill>
                    <a:schemeClr val="accent2"/>
                  </a:solidFill>
                  <a:cs typeface="Arial" pitchFamily="34" charset="0"/>
                </a:endParaRPr>
              </a:p>
            </p:txBody>
          </p:sp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06960236-CF82-427F-A9BB-31ED723E0855}"/>
                  </a:ext>
                </a:extLst>
              </p:cNvPr>
              <p:cNvSpPr txBox="1"/>
              <p:nvPr/>
            </p:nvSpPr>
            <p:spPr>
              <a:xfrm>
                <a:off x="1487520" y="1515812"/>
                <a:ext cx="438062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Get a modern PowerPoint  Presentation that is beautifully designed. I hope and I believe that this Template will your Time.</a:t>
                </a:r>
                <a:endPara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0608528B-B4FB-4EE1-80DB-9F9B3EA9034A}"/>
                </a:ext>
              </a:extLst>
            </p:cNvPr>
            <p:cNvSpPr/>
            <p:nvPr/>
          </p:nvSpPr>
          <p:spPr>
            <a:xfrm>
              <a:off x="794302" y="5243679"/>
              <a:ext cx="2743200" cy="457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01FBBF41-0158-4BE9-986F-922C0FA427EE}"/>
              </a:ext>
            </a:extLst>
          </p:cNvPr>
          <p:cNvGrpSpPr/>
          <p:nvPr/>
        </p:nvGrpSpPr>
        <p:grpSpPr>
          <a:xfrm flipH="1">
            <a:off x="760990" y="2128134"/>
            <a:ext cx="2903759" cy="983345"/>
            <a:chOff x="514873" y="2742107"/>
            <a:chExt cx="2971887" cy="983345"/>
          </a:xfrm>
        </p:grpSpPr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77AA568A-5005-45F7-B2B5-BE667A5CFB02}"/>
                </a:ext>
              </a:extLst>
            </p:cNvPr>
            <p:cNvGrpSpPr/>
            <p:nvPr/>
          </p:nvGrpSpPr>
          <p:grpSpPr>
            <a:xfrm>
              <a:off x="514873" y="2742107"/>
              <a:ext cx="2971887" cy="983345"/>
              <a:chOff x="1487520" y="1178798"/>
              <a:chExt cx="4380624" cy="983345"/>
            </a:xfrm>
          </p:grpSpPr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2BDDBDCC-546A-4D6C-870E-FDE6020FC778}"/>
                  </a:ext>
                </a:extLst>
              </p:cNvPr>
              <p:cNvSpPr txBox="1"/>
              <p:nvPr/>
            </p:nvSpPr>
            <p:spPr>
              <a:xfrm>
                <a:off x="1487520" y="1178798"/>
                <a:ext cx="4380624" cy="307777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r"/>
                <a:r>
                  <a:rPr lang="en-US" altLang="ko-KR" sz="1400" b="1" kern="2300" dirty="0">
                    <a:solidFill>
                      <a:schemeClr val="accent1"/>
                    </a:solidFill>
                    <a:cs typeface="Arial" pitchFamily="34" charset="0"/>
                  </a:rPr>
                  <a:t>Content  Here</a:t>
                </a:r>
                <a:endParaRPr lang="ko-KR" altLang="en-US" sz="1400" b="1" kern="2300" dirty="0">
                  <a:solidFill>
                    <a:schemeClr val="accent1"/>
                  </a:solidFill>
                  <a:cs typeface="Arial" pitchFamily="34" charset="0"/>
                </a:endParaRPr>
              </a:p>
            </p:txBody>
          </p:sp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996AE3D9-1625-4CEA-953A-95BA00E3F3C6}"/>
                  </a:ext>
                </a:extLst>
              </p:cNvPr>
              <p:cNvSpPr txBox="1"/>
              <p:nvPr/>
            </p:nvSpPr>
            <p:spPr>
              <a:xfrm>
                <a:off x="1487520" y="1515812"/>
                <a:ext cx="438062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Get a modern PowerPoint  Presentation that is beautifully designed. I hope and I believe that this Template will your Time.  </a:t>
                </a:r>
                <a:endPara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E661974E-CAD8-48A0-A904-513BA3A7EF3F}"/>
                </a:ext>
              </a:extLst>
            </p:cNvPr>
            <p:cNvSpPr/>
            <p:nvPr/>
          </p:nvSpPr>
          <p:spPr>
            <a:xfrm>
              <a:off x="629173" y="3033948"/>
              <a:ext cx="2743200" cy="457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1A104718-3819-4A28-A914-D91E2304FE5B}"/>
              </a:ext>
            </a:extLst>
          </p:cNvPr>
          <p:cNvGrpSpPr/>
          <p:nvPr/>
        </p:nvGrpSpPr>
        <p:grpSpPr>
          <a:xfrm flipH="1">
            <a:off x="703635" y="5104321"/>
            <a:ext cx="2880993" cy="967956"/>
            <a:chOff x="8467012" y="4208192"/>
            <a:chExt cx="2948586" cy="967956"/>
          </a:xfrm>
        </p:grpSpPr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6EAF77AE-1D06-4930-AE28-DC8AC33ACEDF}"/>
                </a:ext>
              </a:extLst>
            </p:cNvPr>
            <p:cNvGrpSpPr/>
            <p:nvPr/>
          </p:nvGrpSpPr>
          <p:grpSpPr>
            <a:xfrm>
              <a:off x="8467012" y="4208192"/>
              <a:ext cx="2948586" cy="967956"/>
              <a:chOff x="1487520" y="1194187"/>
              <a:chExt cx="4380624" cy="967956"/>
            </a:xfrm>
          </p:grpSpPr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E07455B7-14CE-4877-A3D8-39BE9A1169C8}"/>
                  </a:ext>
                </a:extLst>
              </p:cNvPr>
              <p:cNvSpPr txBox="1"/>
              <p:nvPr/>
            </p:nvSpPr>
            <p:spPr>
              <a:xfrm>
                <a:off x="1487520" y="1194187"/>
                <a:ext cx="4380624" cy="276999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r"/>
                <a:r>
                  <a:rPr lang="en-US" altLang="ko-KR" sz="1200" b="1" dirty="0">
                    <a:solidFill>
                      <a:schemeClr val="accent3"/>
                    </a:solidFill>
                    <a:cs typeface="Arial" pitchFamily="34" charset="0"/>
                  </a:rPr>
                  <a:t>Content  Here</a:t>
                </a:r>
                <a:endParaRPr lang="ko-KR" altLang="en-US" sz="1200" b="1" dirty="0">
                  <a:solidFill>
                    <a:schemeClr val="accent3"/>
                  </a:solidFill>
                  <a:cs typeface="Arial" pitchFamily="34" charset="0"/>
                </a:endParaRPr>
              </a:p>
            </p:txBody>
          </p:sp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591199CB-04DC-468D-82DB-429DD9DEB770}"/>
                  </a:ext>
                </a:extLst>
              </p:cNvPr>
              <p:cNvSpPr txBox="1"/>
              <p:nvPr/>
            </p:nvSpPr>
            <p:spPr>
              <a:xfrm>
                <a:off x="1487520" y="1515812"/>
                <a:ext cx="438062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Get a modern PowerPoint  Presentation that is beautifully designed. I hope and I believe that this Template will your Time.  </a:t>
                </a:r>
                <a:endPara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98993E5A-8C4A-4AD3-9118-517F09A07BEF}"/>
                </a:ext>
              </a:extLst>
            </p:cNvPr>
            <p:cNvSpPr/>
            <p:nvPr/>
          </p:nvSpPr>
          <p:spPr>
            <a:xfrm>
              <a:off x="8546645" y="4492767"/>
              <a:ext cx="2743200" cy="4572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954A067A-1478-4028-BA4D-8AD7486834C8}"/>
              </a:ext>
            </a:extLst>
          </p:cNvPr>
          <p:cNvGrpSpPr/>
          <p:nvPr/>
        </p:nvGrpSpPr>
        <p:grpSpPr>
          <a:xfrm>
            <a:off x="8558542" y="5096279"/>
            <a:ext cx="2929823" cy="967956"/>
            <a:chOff x="8036886" y="1468486"/>
            <a:chExt cx="2948586" cy="967956"/>
          </a:xfrm>
        </p:grpSpPr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3FDCEF1A-F923-47FA-BEED-62E12E9C95A8}"/>
                </a:ext>
              </a:extLst>
            </p:cNvPr>
            <p:cNvGrpSpPr/>
            <p:nvPr/>
          </p:nvGrpSpPr>
          <p:grpSpPr>
            <a:xfrm>
              <a:off x="8036886" y="1468486"/>
              <a:ext cx="2948586" cy="967956"/>
              <a:chOff x="1487520" y="1194187"/>
              <a:chExt cx="4380624" cy="967956"/>
            </a:xfrm>
          </p:grpSpPr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D984A7AD-9EFD-4813-A5BF-9B7521F5AA26}"/>
                  </a:ext>
                </a:extLst>
              </p:cNvPr>
              <p:cNvSpPr txBox="1"/>
              <p:nvPr/>
            </p:nvSpPr>
            <p:spPr>
              <a:xfrm>
                <a:off x="1487520" y="1194187"/>
                <a:ext cx="4380624" cy="276999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1200" b="1" dirty="0">
                    <a:solidFill>
                      <a:schemeClr val="accent4"/>
                    </a:solidFill>
                    <a:cs typeface="Arial" pitchFamily="34" charset="0"/>
                  </a:rPr>
                  <a:t>Content  Here</a:t>
                </a:r>
                <a:endParaRPr lang="ko-KR" altLang="en-US" sz="1200" b="1" dirty="0">
                  <a:solidFill>
                    <a:schemeClr val="accent4"/>
                  </a:solidFill>
                  <a:cs typeface="Arial" pitchFamily="34" charset="0"/>
                </a:endParaRPr>
              </a:p>
            </p:txBody>
          </p:sp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128D8622-FD1F-47EE-82B8-918E0101BCBD}"/>
                  </a:ext>
                </a:extLst>
              </p:cNvPr>
              <p:cNvSpPr txBox="1"/>
              <p:nvPr/>
            </p:nvSpPr>
            <p:spPr>
              <a:xfrm>
                <a:off x="1487520" y="1515812"/>
                <a:ext cx="438062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Get a modern PowerPoint  Presentation that is beautifully designed. I hope and I believe that this Template will your Time.</a:t>
                </a:r>
                <a:endPara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FE956C63-3CC1-4C15-BCF7-E0074A7DCAFD}"/>
                </a:ext>
              </a:extLst>
            </p:cNvPr>
            <p:cNvSpPr/>
            <p:nvPr/>
          </p:nvSpPr>
          <p:spPr>
            <a:xfrm>
              <a:off x="8132478" y="1741773"/>
              <a:ext cx="2743200" cy="4572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329902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ABA7A88-ECAB-4AC5-B30C-7709C984FD5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116A9FC-39D4-4BDA-9406-F2B15683C9F0}"/>
              </a:ext>
            </a:extLst>
          </p:cNvPr>
          <p:cNvGrpSpPr/>
          <p:nvPr/>
        </p:nvGrpSpPr>
        <p:grpSpPr>
          <a:xfrm>
            <a:off x="4896943" y="365435"/>
            <a:ext cx="2534989" cy="1194918"/>
            <a:chOff x="8330806" y="-938072"/>
            <a:chExt cx="11673447" cy="5502516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7B3D508-302B-4FE6-B0BD-C8358190F7A2}"/>
                </a:ext>
              </a:extLst>
            </p:cNvPr>
            <p:cNvSpPr/>
            <p:nvPr/>
          </p:nvSpPr>
          <p:spPr>
            <a:xfrm>
              <a:off x="8330806" y="-938072"/>
              <a:ext cx="11673447" cy="5502516"/>
            </a:xfrm>
            <a:custGeom>
              <a:avLst/>
              <a:gdLst>
                <a:gd name="connsiteX0" fmla="*/ 2099936 w 11673447"/>
                <a:gd name="connsiteY0" fmla="*/ 4702071 h 5502516"/>
                <a:gd name="connsiteX1" fmla="*/ 2101836 w 11673447"/>
                <a:gd name="connsiteY1" fmla="*/ 4794858 h 5502516"/>
                <a:gd name="connsiteX2" fmla="*/ 1970579 w 11673447"/>
                <a:gd name="connsiteY2" fmla="*/ 4798673 h 5502516"/>
                <a:gd name="connsiteX3" fmla="*/ 2065336 w 11673447"/>
                <a:gd name="connsiteY3" fmla="*/ 4714869 h 5502516"/>
                <a:gd name="connsiteX4" fmla="*/ 8009355 w 11673447"/>
                <a:gd name="connsiteY4" fmla="*/ 4174082 h 5502516"/>
                <a:gd name="connsiteX5" fmla="*/ 8058898 w 11673447"/>
                <a:gd name="connsiteY5" fmla="*/ 4177015 h 5502516"/>
                <a:gd name="connsiteX6" fmla="*/ 8004316 w 11673447"/>
                <a:gd name="connsiteY6" fmla="*/ 4180836 h 5502516"/>
                <a:gd name="connsiteX7" fmla="*/ 6202295 w 11673447"/>
                <a:gd name="connsiteY7" fmla="*/ 4162231 h 5502516"/>
                <a:gd name="connsiteX8" fmla="*/ 6199014 w 11673447"/>
                <a:gd name="connsiteY8" fmla="*/ 4172073 h 5502516"/>
                <a:gd name="connsiteX9" fmla="*/ 6194670 w 11673447"/>
                <a:gd name="connsiteY9" fmla="*/ 4163082 h 5502516"/>
                <a:gd name="connsiteX10" fmla="*/ 2074116 w 11673447"/>
                <a:gd name="connsiteY10" fmla="*/ 3441335 h 5502516"/>
                <a:gd name="connsiteX11" fmla="*/ 2075862 w 11673447"/>
                <a:gd name="connsiteY11" fmla="*/ 3526607 h 5502516"/>
                <a:gd name="connsiteX12" fmla="*/ 2030281 w 11673447"/>
                <a:gd name="connsiteY12" fmla="*/ 3506587 h 5502516"/>
                <a:gd name="connsiteX13" fmla="*/ 1961816 w 11673447"/>
                <a:gd name="connsiteY13" fmla="*/ 3470984 h 5502516"/>
                <a:gd name="connsiteX14" fmla="*/ 2032061 w 11673447"/>
                <a:gd name="connsiteY14" fmla="*/ 3448801 h 5502516"/>
                <a:gd name="connsiteX15" fmla="*/ 1960440 w 11673447"/>
                <a:gd name="connsiteY15" fmla="*/ 1162795 h 5502516"/>
                <a:gd name="connsiteX16" fmla="*/ 2075738 w 11673447"/>
                <a:gd name="connsiteY16" fmla="*/ 1186486 h 5502516"/>
                <a:gd name="connsiteX17" fmla="*/ 2167758 w 11673447"/>
                <a:gd name="connsiteY17" fmla="*/ 1221541 h 5502516"/>
                <a:gd name="connsiteX18" fmla="*/ 2053831 w 11673447"/>
                <a:gd name="connsiteY18" fmla="*/ 1418719 h 5502516"/>
                <a:gd name="connsiteX19" fmla="*/ 1904850 w 11673447"/>
                <a:gd name="connsiteY19" fmla="*/ 1475685 h 5502516"/>
                <a:gd name="connsiteX20" fmla="*/ 1825977 w 11673447"/>
                <a:gd name="connsiteY20" fmla="*/ 1620282 h 5502516"/>
                <a:gd name="connsiteX21" fmla="*/ 1690139 w 11673447"/>
                <a:gd name="connsiteY21" fmla="*/ 1729829 h 5502516"/>
                <a:gd name="connsiteX22" fmla="*/ 1558685 w 11673447"/>
                <a:gd name="connsiteY22" fmla="*/ 1826229 h 5502516"/>
                <a:gd name="connsiteX23" fmla="*/ 1422851 w 11673447"/>
                <a:gd name="connsiteY23" fmla="*/ 1834993 h 5502516"/>
                <a:gd name="connsiteX24" fmla="*/ 1225668 w 11673447"/>
                <a:gd name="connsiteY24" fmla="*/ 1856899 h 5502516"/>
                <a:gd name="connsiteX25" fmla="*/ 949617 w 11673447"/>
                <a:gd name="connsiteY25" fmla="*/ 1848136 h 5502516"/>
                <a:gd name="connsiteX26" fmla="*/ 708616 w 11673447"/>
                <a:gd name="connsiteY26" fmla="*/ 1764884 h 5502516"/>
                <a:gd name="connsiteX27" fmla="*/ 866360 w 11673447"/>
                <a:gd name="connsiteY27" fmla="*/ 1567700 h 5502516"/>
                <a:gd name="connsiteX28" fmla="*/ 1133653 w 11673447"/>
                <a:gd name="connsiteY28" fmla="*/ 1554557 h 5502516"/>
                <a:gd name="connsiteX29" fmla="*/ 1392177 w 11673447"/>
                <a:gd name="connsiteY29" fmla="*/ 1637809 h 5502516"/>
                <a:gd name="connsiteX30" fmla="*/ 1400940 w 11673447"/>
                <a:gd name="connsiteY30" fmla="*/ 1615903 h 5502516"/>
                <a:gd name="connsiteX31" fmla="*/ 1370270 w 11673447"/>
                <a:gd name="connsiteY31" fmla="*/ 1558937 h 5502516"/>
                <a:gd name="connsiteX32" fmla="*/ 1528010 w 11673447"/>
                <a:gd name="connsiteY32" fmla="*/ 1497592 h 5502516"/>
                <a:gd name="connsiteX33" fmla="*/ 1541158 w 11673447"/>
                <a:gd name="connsiteY33" fmla="*/ 1558937 h 5502516"/>
                <a:gd name="connsiteX34" fmla="*/ 1563069 w 11673447"/>
                <a:gd name="connsiteY34" fmla="*/ 1550173 h 5502516"/>
                <a:gd name="connsiteX35" fmla="*/ 1672612 w 11673447"/>
                <a:gd name="connsiteY35" fmla="*/ 1418719 h 5502516"/>
                <a:gd name="connsiteX36" fmla="*/ 1716430 w 11673447"/>
                <a:gd name="connsiteY36" fmla="*/ 1326704 h 5502516"/>
                <a:gd name="connsiteX37" fmla="*/ 1960440 w 11673447"/>
                <a:gd name="connsiteY37" fmla="*/ 1162795 h 5502516"/>
                <a:gd name="connsiteX38" fmla="*/ 10563292 w 11673447"/>
                <a:gd name="connsiteY38" fmla="*/ 960210 h 5502516"/>
                <a:gd name="connsiteX39" fmla="*/ 10694746 w 11673447"/>
                <a:gd name="connsiteY39" fmla="*/ 1100428 h 5502516"/>
                <a:gd name="connsiteX40" fmla="*/ 10572056 w 11673447"/>
                <a:gd name="connsiteY40" fmla="*/ 1214355 h 5502516"/>
                <a:gd name="connsiteX41" fmla="*/ 10392400 w 11673447"/>
                <a:gd name="connsiteY41" fmla="*/ 1078521 h 5502516"/>
                <a:gd name="connsiteX42" fmla="*/ 10563292 w 11673447"/>
                <a:gd name="connsiteY42" fmla="*/ 960210 h 5502516"/>
                <a:gd name="connsiteX43" fmla="*/ 9949840 w 11673447"/>
                <a:gd name="connsiteY43" fmla="*/ 960210 h 5502516"/>
                <a:gd name="connsiteX44" fmla="*/ 10090058 w 11673447"/>
                <a:gd name="connsiteY44" fmla="*/ 1069758 h 5502516"/>
                <a:gd name="connsiteX45" fmla="*/ 9945461 w 11673447"/>
                <a:gd name="connsiteY45" fmla="*/ 1214355 h 5502516"/>
                <a:gd name="connsiteX46" fmla="*/ 9792095 w 11673447"/>
                <a:gd name="connsiteY46" fmla="*/ 1087280 h 5502516"/>
                <a:gd name="connsiteX47" fmla="*/ 9949840 w 11673447"/>
                <a:gd name="connsiteY47" fmla="*/ 960210 h 5502516"/>
                <a:gd name="connsiteX48" fmla="*/ 10666739 w 11673447"/>
                <a:gd name="connsiteY48" fmla="*/ 713878 h 5502516"/>
                <a:gd name="connsiteX49" fmla="*/ 10401163 w 11673447"/>
                <a:gd name="connsiteY49" fmla="*/ 850672 h 5502516"/>
                <a:gd name="connsiteX50" fmla="*/ 10361725 w 11673447"/>
                <a:gd name="connsiteY50" fmla="*/ 1166162 h 5502516"/>
                <a:gd name="connsiteX51" fmla="*/ 10637781 w 11673447"/>
                <a:gd name="connsiteY51" fmla="*/ 1240650 h 5502516"/>
                <a:gd name="connsiteX52" fmla="*/ 10935743 w 11673447"/>
                <a:gd name="connsiteY52" fmla="*/ 916397 h 5502516"/>
                <a:gd name="connsiteX53" fmla="*/ 10773614 w 11673447"/>
                <a:gd name="connsiteY53" fmla="*/ 719218 h 5502516"/>
                <a:gd name="connsiteX54" fmla="*/ 10666739 w 11673447"/>
                <a:gd name="connsiteY54" fmla="*/ 713878 h 5502516"/>
                <a:gd name="connsiteX55" fmla="*/ 9842208 w 11673447"/>
                <a:gd name="connsiteY55" fmla="*/ 703752 h 5502516"/>
                <a:gd name="connsiteX56" fmla="*/ 9765800 w 11673447"/>
                <a:gd name="connsiteY56" fmla="*/ 706070 h 5502516"/>
                <a:gd name="connsiteX57" fmla="*/ 9599291 w 11673447"/>
                <a:gd name="connsiteY57" fmla="*/ 1056615 h 5502516"/>
                <a:gd name="connsiteX58" fmla="*/ 9888490 w 11673447"/>
                <a:gd name="connsiteY58" fmla="*/ 1240650 h 5502516"/>
                <a:gd name="connsiteX59" fmla="*/ 10147019 w 11673447"/>
                <a:gd name="connsiteY59" fmla="*/ 1082905 h 5502516"/>
                <a:gd name="connsiteX60" fmla="*/ 9842208 w 11673447"/>
                <a:gd name="connsiteY60" fmla="*/ 703752 h 5502516"/>
                <a:gd name="connsiteX61" fmla="*/ 1450789 w 11673447"/>
                <a:gd name="connsiteY61" fmla="*/ 623150 h 5502516"/>
                <a:gd name="connsiteX62" fmla="*/ 568393 w 11673447"/>
                <a:gd name="connsiteY62" fmla="*/ 1505546 h 5502516"/>
                <a:gd name="connsiteX63" fmla="*/ 1450789 w 11673447"/>
                <a:gd name="connsiteY63" fmla="*/ 2387946 h 5502516"/>
                <a:gd name="connsiteX64" fmla="*/ 2333190 w 11673447"/>
                <a:gd name="connsiteY64" fmla="*/ 1505546 h 5502516"/>
                <a:gd name="connsiteX65" fmla="*/ 1450789 w 11673447"/>
                <a:gd name="connsiteY65" fmla="*/ 623150 h 5502516"/>
                <a:gd name="connsiteX66" fmla="*/ 11618823 w 11673447"/>
                <a:gd name="connsiteY66" fmla="*/ 1832 h 5502516"/>
                <a:gd name="connsiteX67" fmla="*/ 11667501 w 11673447"/>
                <a:gd name="connsiteY67" fmla="*/ 118909 h 5502516"/>
                <a:gd name="connsiteX68" fmla="*/ 11610540 w 11673447"/>
                <a:gd name="connsiteY68" fmla="*/ 241600 h 5502516"/>
                <a:gd name="connsiteX69" fmla="*/ 11500993 w 11673447"/>
                <a:gd name="connsiteY69" fmla="*/ 377438 h 5502516"/>
                <a:gd name="connsiteX70" fmla="*/ 11387066 w 11673447"/>
                <a:gd name="connsiteY70" fmla="*/ 912013 h 5502516"/>
                <a:gd name="connsiteX71" fmla="*/ 11395834 w 11673447"/>
                <a:gd name="connsiteY71" fmla="*/ 1231887 h 5502516"/>
                <a:gd name="connsiteX72" fmla="*/ 11422125 w 11673447"/>
                <a:gd name="connsiteY72" fmla="*/ 1845339 h 5502516"/>
                <a:gd name="connsiteX73" fmla="*/ 11509761 w 11673447"/>
                <a:gd name="connsiteY73" fmla="*/ 2695408 h 5502516"/>
                <a:gd name="connsiteX74" fmla="*/ 11404593 w 11673447"/>
                <a:gd name="connsiteY74" fmla="*/ 3457841 h 5502516"/>
                <a:gd name="connsiteX75" fmla="*/ 11220562 w 11673447"/>
                <a:gd name="connsiteY75" fmla="*/ 4741711 h 5502516"/>
                <a:gd name="connsiteX76" fmla="*/ 10721032 w 11673447"/>
                <a:gd name="connsiteY76" fmla="*/ 5442800 h 5502516"/>
                <a:gd name="connsiteX77" fmla="*/ 10208364 w 11673447"/>
                <a:gd name="connsiteY77" fmla="*/ 5473470 h 5502516"/>
                <a:gd name="connsiteX78" fmla="*/ 9380201 w 11673447"/>
                <a:gd name="connsiteY78" fmla="*/ 5136073 h 5502516"/>
                <a:gd name="connsiteX79" fmla="*/ 7877246 w 11673447"/>
                <a:gd name="connsiteY79" fmla="*/ 4684746 h 5502516"/>
                <a:gd name="connsiteX80" fmla="*/ 5256929 w 11673447"/>
                <a:gd name="connsiteY80" fmla="*/ 4895072 h 5502516"/>
                <a:gd name="connsiteX81" fmla="*/ 3929242 w 11673447"/>
                <a:gd name="connsiteY81" fmla="*/ 5228089 h 5502516"/>
                <a:gd name="connsiteX82" fmla="*/ 2373705 w 11673447"/>
                <a:gd name="connsiteY82" fmla="*/ 5267528 h 5502516"/>
                <a:gd name="connsiteX83" fmla="*/ 1383417 w 11673447"/>
                <a:gd name="connsiteY83" fmla="*/ 4746091 h 5502516"/>
                <a:gd name="connsiteX84" fmla="*/ 971528 w 11673447"/>
                <a:gd name="connsiteY84" fmla="*/ 3593679 h 5502516"/>
                <a:gd name="connsiteX85" fmla="*/ 1046017 w 11673447"/>
                <a:gd name="connsiteY85" fmla="*/ 2936409 h 5502516"/>
                <a:gd name="connsiteX86" fmla="*/ 1089835 w 11673447"/>
                <a:gd name="connsiteY86" fmla="*/ 2783044 h 5502516"/>
                <a:gd name="connsiteX87" fmla="*/ 927710 w 11673447"/>
                <a:gd name="connsiteY87" fmla="*/ 2853153 h 5502516"/>
                <a:gd name="connsiteX88" fmla="*/ 590309 w 11673447"/>
                <a:gd name="connsiteY88" fmla="*/ 2625299 h 5502516"/>
                <a:gd name="connsiteX89" fmla="*/ 682329 w 11673447"/>
                <a:gd name="connsiteY89" fmla="*/ 2349243 h 5502516"/>
                <a:gd name="connsiteX90" fmla="*/ 397510 w 11673447"/>
                <a:gd name="connsiteY90" fmla="*/ 2423736 h 5502516"/>
                <a:gd name="connsiteX91" fmla="*/ 169656 w 11673447"/>
                <a:gd name="connsiteY91" fmla="*/ 2029374 h 5502516"/>
                <a:gd name="connsiteX92" fmla="*/ 353692 w 11673447"/>
                <a:gd name="connsiteY92" fmla="*/ 1805905 h 5502516"/>
                <a:gd name="connsiteX93" fmla="*/ 95168 w 11673447"/>
                <a:gd name="connsiteY93" fmla="*/ 1748939 h 5502516"/>
                <a:gd name="connsiteX94" fmla="*/ 20675 w 11673447"/>
                <a:gd name="connsiteY94" fmla="*/ 1455361 h 5502516"/>
                <a:gd name="connsiteX95" fmla="*/ 305495 w 11673447"/>
                <a:gd name="connsiteY95" fmla="*/ 1258177 h 5502516"/>
                <a:gd name="connsiteX96" fmla="*/ 134602 w 11673447"/>
                <a:gd name="connsiteY96" fmla="*/ 1034708 h 5502516"/>
                <a:gd name="connsiteX97" fmla="*/ 366840 w 11673447"/>
                <a:gd name="connsiteY97" fmla="*/ 671016 h 5502516"/>
                <a:gd name="connsiteX98" fmla="*/ 708620 w 11673447"/>
                <a:gd name="connsiteY98" fmla="*/ 749889 h 5502516"/>
                <a:gd name="connsiteX99" fmla="*/ 603457 w 11673447"/>
                <a:gd name="connsiteY99" fmla="*/ 438783 h 5502516"/>
                <a:gd name="connsiteX100" fmla="*/ 1032874 w 11673447"/>
                <a:gd name="connsiteY100" fmla="*/ 259127 h 5502516"/>
                <a:gd name="connsiteX101" fmla="*/ 1177471 w 11673447"/>
                <a:gd name="connsiteY101" fmla="*/ 364290 h 5502516"/>
                <a:gd name="connsiteX102" fmla="*/ 1528015 w 11673447"/>
                <a:gd name="connsiteY102" fmla="*/ 48800 h 5502516"/>
                <a:gd name="connsiteX103" fmla="*/ 1764632 w 11673447"/>
                <a:gd name="connsiteY103" fmla="*/ 412487 h 5502516"/>
                <a:gd name="connsiteX104" fmla="*/ 1983722 w 11673447"/>
                <a:gd name="connsiteY104" fmla="*/ 237220 h 5502516"/>
                <a:gd name="connsiteX105" fmla="*/ 2321123 w 11673447"/>
                <a:gd name="connsiteY105" fmla="*/ 447547 h 5502516"/>
                <a:gd name="connsiteX106" fmla="*/ 2259778 w 11673447"/>
                <a:gd name="connsiteY106" fmla="*/ 723598 h 5502516"/>
                <a:gd name="connsiteX107" fmla="*/ 2553356 w 11673447"/>
                <a:gd name="connsiteY107" fmla="*/ 662253 h 5502516"/>
                <a:gd name="connsiteX108" fmla="*/ 2763683 w 11673447"/>
                <a:gd name="connsiteY108" fmla="*/ 1030324 h 5502516"/>
                <a:gd name="connsiteX109" fmla="*/ 2522686 w 11673447"/>
                <a:gd name="connsiteY109" fmla="*/ 1218743 h 5502516"/>
                <a:gd name="connsiteX110" fmla="*/ 2846939 w 11673447"/>
                <a:gd name="connsiteY110" fmla="*/ 1332670 h 5502516"/>
                <a:gd name="connsiteX111" fmla="*/ 2750539 w 11673447"/>
                <a:gd name="connsiteY111" fmla="*/ 1766466 h 5502516"/>
                <a:gd name="connsiteX112" fmla="*/ 2430666 w 11673447"/>
                <a:gd name="connsiteY112" fmla="*/ 1779609 h 5502516"/>
                <a:gd name="connsiteX113" fmla="*/ 2728628 w 11673447"/>
                <a:gd name="connsiteY113" fmla="*/ 2003084 h 5502516"/>
                <a:gd name="connsiteX114" fmla="*/ 2513922 w 11673447"/>
                <a:gd name="connsiteY114" fmla="*/ 2379918 h 5502516"/>
                <a:gd name="connsiteX115" fmla="*/ 2290448 w 11673447"/>
                <a:gd name="connsiteY115" fmla="*/ 2353628 h 5502516"/>
                <a:gd name="connsiteX116" fmla="*/ 2338650 w 11673447"/>
                <a:gd name="connsiteY116" fmla="*/ 2568338 h 5502516"/>
                <a:gd name="connsiteX117" fmla="*/ 2143480 w 11673447"/>
                <a:gd name="connsiteY117" fmla="*/ 2823971 h 5502516"/>
                <a:gd name="connsiteX118" fmla="*/ 2113519 w 11673447"/>
                <a:gd name="connsiteY118" fmla="*/ 2829578 h 5502516"/>
                <a:gd name="connsiteX119" fmla="*/ 2061588 w 11673447"/>
                <a:gd name="connsiteY119" fmla="*/ 2829655 h 5502516"/>
                <a:gd name="connsiteX120" fmla="*/ 2061688 w 11673447"/>
                <a:gd name="connsiteY120" fmla="*/ 2834544 h 5502516"/>
                <a:gd name="connsiteX121" fmla="*/ 2012213 w 11673447"/>
                <a:gd name="connsiteY121" fmla="*/ 2831330 h 5502516"/>
                <a:gd name="connsiteX122" fmla="*/ 1939904 w 11673447"/>
                <a:gd name="connsiteY122" fmla="*/ 2809335 h 5502516"/>
                <a:gd name="connsiteX123" fmla="*/ 1777780 w 11673447"/>
                <a:gd name="connsiteY123" fmla="*/ 2704172 h 5502516"/>
                <a:gd name="connsiteX124" fmla="*/ 1532399 w 11673447"/>
                <a:gd name="connsiteY124" fmla="*/ 2980227 h 5502516"/>
                <a:gd name="connsiteX125" fmla="*/ 1155564 w 11673447"/>
                <a:gd name="connsiteY125" fmla="*/ 2769901 h 5502516"/>
                <a:gd name="connsiteX126" fmla="*/ 1089835 w 11673447"/>
                <a:gd name="connsiteY126" fmla="*/ 3146736 h 5502516"/>
                <a:gd name="connsiteX127" fmla="*/ 1335215 w 11673447"/>
                <a:gd name="connsiteY127" fmla="*/ 4321059 h 5502516"/>
                <a:gd name="connsiteX128" fmla="*/ 2045067 w 11673447"/>
                <a:gd name="connsiteY128" fmla="*/ 4842491 h 5502516"/>
                <a:gd name="connsiteX129" fmla="*/ 2960866 w 11673447"/>
                <a:gd name="connsiteY129" fmla="*/ 4908220 h 5502516"/>
                <a:gd name="connsiteX130" fmla="*/ 5213111 w 11673447"/>
                <a:gd name="connsiteY130" fmla="*/ 4421838 h 5502516"/>
                <a:gd name="connsiteX131" fmla="*/ 5314696 w 11673447"/>
                <a:gd name="connsiteY131" fmla="*/ 4390680 h 5502516"/>
                <a:gd name="connsiteX132" fmla="*/ 5616305 w 11673447"/>
                <a:gd name="connsiteY132" fmla="*/ 4306764 h 5502516"/>
                <a:gd name="connsiteX133" fmla="*/ 5624479 w 11673447"/>
                <a:gd name="connsiteY133" fmla="*/ 4303511 h 5502516"/>
                <a:gd name="connsiteX134" fmla="*/ 5756728 w 11673447"/>
                <a:gd name="connsiteY134" fmla="*/ 4270324 h 5502516"/>
                <a:gd name="connsiteX135" fmla="*/ 7430303 w 11673447"/>
                <a:gd name="connsiteY135" fmla="*/ 4150166 h 5502516"/>
                <a:gd name="connsiteX136" fmla="*/ 8613389 w 11673447"/>
                <a:gd name="connsiteY136" fmla="*/ 4277241 h 5502516"/>
                <a:gd name="connsiteX137" fmla="*/ 8937642 w 11673447"/>
                <a:gd name="connsiteY137" fmla="*/ 4281620 h 5502516"/>
                <a:gd name="connsiteX138" fmla="*/ 9086623 w 11673447"/>
                <a:gd name="connsiteY138" fmla="*/ 4132639 h 5502516"/>
                <a:gd name="connsiteX139" fmla="*/ 9064712 w 11673447"/>
                <a:gd name="connsiteY139" fmla="*/ 3852203 h 5502516"/>
                <a:gd name="connsiteX140" fmla="*/ 8902587 w 11673447"/>
                <a:gd name="connsiteY140" fmla="*/ 2419357 h 5502516"/>
                <a:gd name="connsiteX141" fmla="*/ 9117293 w 11673447"/>
                <a:gd name="connsiteY141" fmla="*/ 1696358 h 5502516"/>
                <a:gd name="connsiteX142" fmla="*/ 9169875 w 11673447"/>
                <a:gd name="connsiteY142" fmla="*/ 1245034 h 5502516"/>
                <a:gd name="connsiteX143" fmla="*/ 9161111 w 11673447"/>
                <a:gd name="connsiteY143" fmla="*/ 771800 h 5502516"/>
                <a:gd name="connsiteX144" fmla="*/ 9069096 w 11673447"/>
                <a:gd name="connsiteY144" fmla="*/ 346763 h 5502516"/>
                <a:gd name="connsiteX145" fmla="*/ 8920115 w 11673447"/>
                <a:gd name="connsiteY145" fmla="*/ 101382 h 5502516"/>
                <a:gd name="connsiteX146" fmla="*/ 8994603 w 11673447"/>
                <a:gd name="connsiteY146" fmla="*/ 13746 h 5502516"/>
                <a:gd name="connsiteX147" fmla="*/ 9134821 w 11673447"/>
                <a:gd name="connsiteY147" fmla="*/ 53180 h 5502516"/>
                <a:gd name="connsiteX148" fmla="*/ 9310093 w 11673447"/>
                <a:gd name="connsiteY148" fmla="*/ 140820 h 5502516"/>
                <a:gd name="connsiteX149" fmla="*/ 9638730 w 11673447"/>
                <a:gd name="connsiteY149" fmla="*/ 167111 h 5502516"/>
                <a:gd name="connsiteX150" fmla="*/ 10063762 w 11673447"/>
                <a:gd name="connsiteY150" fmla="*/ 153964 h 5502516"/>
                <a:gd name="connsiteX151" fmla="*/ 10418690 w 11673447"/>
                <a:gd name="connsiteY151" fmla="*/ 140820 h 5502516"/>
                <a:gd name="connsiteX152" fmla="*/ 10861250 w 11673447"/>
                <a:gd name="connsiteY152" fmla="*/ 158343 h 5502516"/>
                <a:gd name="connsiteX153" fmla="*/ 11255612 w 11673447"/>
                <a:gd name="connsiteY153" fmla="*/ 127673 h 5502516"/>
                <a:gd name="connsiteX154" fmla="*/ 11562338 w 11673447"/>
                <a:gd name="connsiteY154" fmla="*/ 4982 h 5502516"/>
                <a:gd name="connsiteX155" fmla="*/ 11618823 w 11673447"/>
                <a:gd name="connsiteY155" fmla="*/ 1832 h 5502516"/>
                <a:gd name="connsiteX0" fmla="*/ 2099936 w 11673447"/>
                <a:gd name="connsiteY0" fmla="*/ 4702071 h 5502516"/>
                <a:gd name="connsiteX1" fmla="*/ 2101836 w 11673447"/>
                <a:gd name="connsiteY1" fmla="*/ 4794858 h 5502516"/>
                <a:gd name="connsiteX2" fmla="*/ 1970579 w 11673447"/>
                <a:gd name="connsiteY2" fmla="*/ 4798673 h 5502516"/>
                <a:gd name="connsiteX3" fmla="*/ 2065336 w 11673447"/>
                <a:gd name="connsiteY3" fmla="*/ 4714869 h 5502516"/>
                <a:gd name="connsiteX4" fmla="*/ 2099936 w 11673447"/>
                <a:gd name="connsiteY4" fmla="*/ 4702071 h 5502516"/>
                <a:gd name="connsiteX5" fmla="*/ 8009355 w 11673447"/>
                <a:gd name="connsiteY5" fmla="*/ 4174082 h 5502516"/>
                <a:gd name="connsiteX6" fmla="*/ 8058898 w 11673447"/>
                <a:gd name="connsiteY6" fmla="*/ 4177015 h 5502516"/>
                <a:gd name="connsiteX7" fmla="*/ 8004316 w 11673447"/>
                <a:gd name="connsiteY7" fmla="*/ 4180836 h 5502516"/>
                <a:gd name="connsiteX8" fmla="*/ 8009355 w 11673447"/>
                <a:gd name="connsiteY8" fmla="*/ 4174082 h 5502516"/>
                <a:gd name="connsiteX9" fmla="*/ 6202295 w 11673447"/>
                <a:gd name="connsiteY9" fmla="*/ 4162231 h 5502516"/>
                <a:gd name="connsiteX10" fmla="*/ 6199014 w 11673447"/>
                <a:gd name="connsiteY10" fmla="*/ 4172073 h 5502516"/>
                <a:gd name="connsiteX11" fmla="*/ 6194670 w 11673447"/>
                <a:gd name="connsiteY11" fmla="*/ 4163082 h 5502516"/>
                <a:gd name="connsiteX12" fmla="*/ 6202295 w 11673447"/>
                <a:gd name="connsiteY12" fmla="*/ 4162231 h 5502516"/>
                <a:gd name="connsiteX13" fmla="*/ 2032061 w 11673447"/>
                <a:gd name="connsiteY13" fmla="*/ 3448801 h 5502516"/>
                <a:gd name="connsiteX14" fmla="*/ 2075862 w 11673447"/>
                <a:gd name="connsiteY14" fmla="*/ 3526607 h 5502516"/>
                <a:gd name="connsiteX15" fmla="*/ 2030281 w 11673447"/>
                <a:gd name="connsiteY15" fmla="*/ 3506587 h 5502516"/>
                <a:gd name="connsiteX16" fmla="*/ 1961816 w 11673447"/>
                <a:gd name="connsiteY16" fmla="*/ 3470984 h 5502516"/>
                <a:gd name="connsiteX17" fmla="*/ 2032061 w 11673447"/>
                <a:gd name="connsiteY17" fmla="*/ 3448801 h 5502516"/>
                <a:gd name="connsiteX18" fmla="*/ 1960440 w 11673447"/>
                <a:gd name="connsiteY18" fmla="*/ 1162795 h 5502516"/>
                <a:gd name="connsiteX19" fmla="*/ 2075738 w 11673447"/>
                <a:gd name="connsiteY19" fmla="*/ 1186486 h 5502516"/>
                <a:gd name="connsiteX20" fmla="*/ 2167758 w 11673447"/>
                <a:gd name="connsiteY20" fmla="*/ 1221541 h 5502516"/>
                <a:gd name="connsiteX21" fmla="*/ 2053831 w 11673447"/>
                <a:gd name="connsiteY21" fmla="*/ 1418719 h 5502516"/>
                <a:gd name="connsiteX22" fmla="*/ 1904850 w 11673447"/>
                <a:gd name="connsiteY22" fmla="*/ 1475685 h 5502516"/>
                <a:gd name="connsiteX23" fmla="*/ 1825977 w 11673447"/>
                <a:gd name="connsiteY23" fmla="*/ 1620282 h 5502516"/>
                <a:gd name="connsiteX24" fmla="*/ 1690139 w 11673447"/>
                <a:gd name="connsiteY24" fmla="*/ 1729829 h 5502516"/>
                <a:gd name="connsiteX25" fmla="*/ 1558685 w 11673447"/>
                <a:gd name="connsiteY25" fmla="*/ 1826229 h 5502516"/>
                <a:gd name="connsiteX26" fmla="*/ 1422851 w 11673447"/>
                <a:gd name="connsiteY26" fmla="*/ 1834993 h 5502516"/>
                <a:gd name="connsiteX27" fmla="*/ 1225668 w 11673447"/>
                <a:gd name="connsiteY27" fmla="*/ 1856899 h 5502516"/>
                <a:gd name="connsiteX28" fmla="*/ 949617 w 11673447"/>
                <a:gd name="connsiteY28" fmla="*/ 1848136 h 5502516"/>
                <a:gd name="connsiteX29" fmla="*/ 708616 w 11673447"/>
                <a:gd name="connsiteY29" fmla="*/ 1764884 h 5502516"/>
                <a:gd name="connsiteX30" fmla="*/ 866360 w 11673447"/>
                <a:gd name="connsiteY30" fmla="*/ 1567700 h 5502516"/>
                <a:gd name="connsiteX31" fmla="*/ 1133653 w 11673447"/>
                <a:gd name="connsiteY31" fmla="*/ 1554557 h 5502516"/>
                <a:gd name="connsiteX32" fmla="*/ 1392177 w 11673447"/>
                <a:gd name="connsiteY32" fmla="*/ 1637809 h 5502516"/>
                <a:gd name="connsiteX33" fmla="*/ 1400940 w 11673447"/>
                <a:gd name="connsiteY33" fmla="*/ 1615903 h 5502516"/>
                <a:gd name="connsiteX34" fmla="*/ 1370270 w 11673447"/>
                <a:gd name="connsiteY34" fmla="*/ 1558937 h 5502516"/>
                <a:gd name="connsiteX35" fmla="*/ 1528010 w 11673447"/>
                <a:gd name="connsiteY35" fmla="*/ 1497592 h 5502516"/>
                <a:gd name="connsiteX36" fmla="*/ 1541158 w 11673447"/>
                <a:gd name="connsiteY36" fmla="*/ 1558937 h 5502516"/>
                <a:gd name="connsiteX37" fmla="*/ 1563069 w 11673447"/>
                <a:gd name="connsiteY37" fmla="*/ 1550173 h 5502516"/>
                <a:gd name="connsiteX38" fmla="*/ 1672612 w 11673447"/>
                <a:gd name="connsiteY38" fmla="*/ 1418719 h 5502516"/>
                <a:gd name="connsiteX39" fmla="*/ 1716430 w 11673447"/>
                <a:gd name="connsiteY39" fmla="*/ 1326704 h 5502516"/>
                <a:gd name="connsiteX40" fmla="*/ 1960440 w 11673447"/>
                <a:gd name="connsiteY40" fmla="*/ 1162795 h 5502516"/>
                <a:gd name="connsiteX41" fmla="*/ 10563292 w 11673447"/>
                <a:gd name="connsiteY41" fmla="*/ 960210 h 5502516"/>
                <a:gd name="connsiteX42" fmla="*/ 10694746 w 11673447"/>
                <a:gd name="connsiteY42" fmla="*/ 1100428 h 5502516"/>
                <a:gd name="connsiteX43" fmla="*/ 10572056 w 11673447"/>
                <a:gd name="connsiteY43" fmla="*/ 1214355 h 5502516"/>
                <a:gd name="connsiteX44" fmla="*/ 10392400 w 11673447"/>
                <a:gd name="connsiteY44" fmla="*/ 1078521 h 5502516"/>
                <a:gd name="connsiteX45" fmla="*/ 10563292 w 11673447"/>
                <a:gd name="connsiteY45" fmla="*/ 960210 h 5502516"/>
                <a:gd name="connsiteX46" fmla="*/ 9949840 w 11673447"/>
                <a:gd name="connsiteY46" fmla="*/ 960210 h 5502516"/>
                <a:gd name="connsiteX47" fmla="*/ 10090058 w 11673447"/>
                <a:gd name="connsiteY47" fmla="*/ 1069758 h 5502516"/>
                <a:gd name="connsiteX48" fmla="*/ 9945461 w 11673447"/>
                <a:gd name="connsiteY48" fmla="*/ 1214355 h 5502516"/>
                <a:gd name="connsiteX49" fmla="*/ 9792095 w 11673447"/>
                <a:gd name="connsiteY49" fmla="*/ 1087280 h 5502516"/>
                <a:gd name="connsiteX50" fmla="*/ 9949840 w 11673447"/>
                <a:gd name="connsiteY50" fmla="*/ 960210 h 5502516"/>
                <a:gd name="connsiteX51" fmla="*/ 10666739 w 11673447"/>
                <a:gd name="connsiteY51" fmla="*/ 713878 h 5502516"/>
                <a:gd name="connsiteX52" fmla="*/ 10401163 w 11673447"/>
                <a:gd name="connsiteY52" fmla="*/ 850672 h 5502516"/>
                <a:gd name="connsiteX53" fmla="*/ 10361725 w 11673447"/>
                <a:gd name="connsiteY53" fmla="*/ 1166162 h 5502516"/>
                <a:gd name="connsiteX54" fmla="*/ 10637781 w 11673447"/>
                <a:gd name="connsiteY54" fmla="*/ 1240650 h 5502516"/>
                <a:gd name="connsiteX55" fmla="*/ 10935743 w 11673447"/>
                <a:gd name="connsiteY55" fmla="*/ 916397 h 5502516"/>
                <a:gd name="connsiteX56" fmla="*/ 10773614 w 11673447"/>
                <a:gd name="connsiteY56" fmla="*/ 719218 h 5502516"/>
                <a:gd name="connsiteX57" fmla="*/ 10666739 w 11673447"/>
                <a:gd name="connsiteY57" fmla="*/ 713878 h 5502516"/>
                <a:gd name="connsiteX58" fmla="*/ 9842208 w 11673447"/>
                <a:gd name="connsiteY58" fmla="*/ 703752 h 5502516"/>
                <a:gd name="connsiteX59" fmla="*/ 9765800 w 11673447"/>
                <a:gd name="connsiteY59" fmla="*/ 706070 h 5502516"/>
                <a:gd name="connsiteX60" fmla="*/ 9599291 w 11673447"/>
                <a:gd name="connsiteY60" fmla="*/ 1056615 h 5502516"/>
                <a:gd name="connsiteX61" fmla="*/ 9888490 w 11673447"/>
                <a:gd name="connsiteY61" fmla="*/ 1240650 h 5502516"/>
                <a:gd name="connsiteX62" fmla="*/ 10147019 w 11673447"/>
                <a:gd name="connsiteY62" fmla="*/ 1082905 h 5502516"/>
                <a:gd name="connsiteX63" fmla="*/ 9842208 w 11673447"/>
                <a:gd name="connsiteY63" fmla="*/ 703752 h 5502516"/>
                <a:gd name="connsiteX64" fmla="*/ 1450789 w 11673447"/>
                <a:gd name="connsiteY64" fmla="*/ 623150 h 5502516"/>
                <a:gd name="connsiteX65" fmla="*/ 568393 w 11673447"/>
                <a:gd name="connsiteY65" fmla="*/ 1505546 h 5502516"/>
                <a:gd name="connsiteX66" fmla="*/ 1450789 w 11673447"/>
                <a:gd name="connsiteY66" fmla="*/ 2387946 h 5502516"/>
                <a:gd name="connsiteX67" fmla="*/ 2333190 w 11673447"/>
                <a:gd name="connsiteY67" fmla="*/ 1505546 h 5502516"/>
                <a:gd name="connsiteX68" fmla="*/ 1450789 w 11673447"/>
                <a:gd name="connsiteY68" fmla="*/ 623150 h 5502516"/>
                <a:gd name="connsiteX69" fmla="*/ 11618823 w 11673447"/>
                <a:gd name="connsiteY69" fmla="*/ 1832 h 5502516"/>
                <a:gd name="connsiteX70" fmla="*/ 11667501 w 11673447"/>
                <a:gd name="connsiteY70" fmla="*/ 118909 h 5502516"/>
                <a:gd name="connsiteX71" fmla="*/ 11610540 w 11673447"/>
                <a:gd name="connsiteY71" fmla="*/ 241600 h 5502516"/>
                <a:gd name="connsiteX72" fmla="*/ 11500993 w 11673447"/>
                <a:gd name="connsiteY72" fmla="*/ 377438 h 5502516"/>
                <a:gd name="connsiteX73" fmla="*/ 11387066 w 11673447"/>
                <a:gd name="connsiteY73" fmla="*/ 912013 h 5502516"/>
                <a:gd name="connsiteX74" fmla="*/ 11395834 w 11673447"/>
                <a:gd name="connsiteY74" fmla="*/ 1231887 h 5502516"/>
                <a:gd name="connsiteX75" fmla="*/ 11422125 w 11673447"/>
                <a:gd name="connsiteY75" fmla="*/ 1845339 h 5502516"/>
                <a:gd name="connsiteX76" fmla="*/ 11509761 w 11673447"/>
                <a:gd name="connsiteY76" fmla="*/ 2695408 h 5502516"/>
                <a:gd name="connsiteX77" fmla="*/ 11404593 w 11673447"/>
                <a:gd name="connsiteY77" fmla="*/ 3457841 h 5502516"/>
                <a:gd name="connsiteX78" fmla="*/ 11220562 w 11673447"/>
                <a:gd name="connsiteY78" fmla="*/ 4741711 h 5502516"/>
                <a:gd name="connsiteX79" fmla="*/ 10721032 w 11673447"/>
                <a:gd name="connsiteY79" fmla="*/ 5442800 h 5502516"/>
                <a:gd name="connsiteX80" fmla="*/ 10208364 w 11673447"/>
                <a:gd name="connsiteY80" fmla="*/ 5473470 h 5502516"/>
                <a:gd name="connsiteX81" fmla="*/ 9380201 w 11673447"/>
                <a:gd name="connsiteY81" fmla="*/ 5136073 h 5502516"/>
                <a:gd name="connsiteX82" fmla="*/ 7877246 w 11673447"/>
                <a:gd name="connsiteY82" fmla="*/ 4684746 h 5502516"/>
                <a:gd name="connsiteX83" fmla="*/ 5256929 w 11673447"/>
                <a:gd name="connsiteY83" fmla="*/ 4895072 h 5502516"/>
                <a:gd name="connsiteX84" fmla="*/ 3929242 w 11673447"/>
                <a:gd name="connsiteY84" fmla="*/ 5228089 h 5502516"/>
                <a:gd name="connsiteX85" fmla="*/ 2373705 w 11673447"/>
                <a:gd name="connsiteY85" fmla="*/ 5267528 h 5502516"/>
                <a:gd name="connsiteX86" fmla="*/ 1383417 w 11673447"/>
                <a:gd name="connsiteY86" fmla="*/ 4746091 h 5502516"/>
                <a:gd name="connsiteX87" fmla="*/ 971528 w 11673447"/>
                <a:gd name="connsiteY87" fmla="*/ 3593679 h 5502516"/>
                <a:gd name="connsiteX88" fmla="*/ 1046017 w 11673447"/>
                <a:gd name="connsiteY88" fmla="*/ 2936409 h 5502516"/>
                <a:gd name="connsiteX89" fmla="*/ 1089835 w 11673447"/>
                <a:gd name="connsiteY89" fmla="*/ 2783044 h 5502516"/>
                <a:gd name="connsiteX90" fmla="*/ 927710 w 11673447"/>
                <a:gd name="connsiteY90" fmla="*/ 2853153 h 5502516"/>
                <a:gd name="connsiteX91" fmla="*/ 590309 w 11673447"/>
                <a:gd name="connsiteY91" fmla="*/ 2625299 h 5502516"/>
                <a:gd name="connsiteX92" fmla="*/ 682329 w 11673447"/>
                <a:gd name="connsiteY92" fmla="*/ 2349243 h 5502516"/>
                <a:gd name="connsiteX93" fmla="*/ 397510 w 11673447"/>
                <a:gd name="connsiteY93" fmla="*/ 2423736 h 5502516"/>
                <a:gd name="connsiteX94" fmla="*/ 169656 w 11673447"/>
                <a:gd name="connsiteY94" fmla="*/ 2029374 h 5502516"/>
                <a:gd name="connsiteX95" fmla="*/ 353692 w 11673447"/>
                <a:gd name="connsiteY95" fmla="*/ 1805905 h 5502516"/>
                <a:gd name="connsiteX96" fmla="*/ 95168 w 11673447"/>
                <a:gd name="connsiteY96" fmla="*/ 1748939 h 5502516"/>
                <a:gd name="connsiteX97" fmla="*/ 20675 w 11673447"/>
                <a:gd name="connsiteY97" fmla="*/ 1455361 h 5502516"/>
                <a:gd name="connsiteX98" fmla="*/ 305495 w 11673447"/>
                <a:gd name="connsiteY98" fmla="*/ 1258177 h 5502516"/>
                <a:gd name="connsiteX99" fmla="*/ 134602 w 11673447"/>
                <a:gd name="connsiteY99" fmla="*/ 1034708 h 5502516"/>
                <a:gd name="connsiteX100" fmla="*/ 366840 w 11673447"/>
                <a:gd name="connsiteY100" fmla="*/ 671016 h 5502516"/>
                <a:gd name="connsiteX101" fmla="*/ 708620 w 11673447"/>
                <a:gd name="connsiteY101" fmla="*/ 749889 h 5502516"/>
                <a:gd name="connsiteX102" fmla="*/ 603457 w 11673447"/>
                <a:gd name="connsiteY102" fmla="*/ 438783 h 5502516"/>
                <a:gd name="connsiteX103" fmla="*/ 1032874 w 11673447"/>
                <a:gd name="connsiteY103" fmla="*/ 259127 h 5502516"/>
                <a:gd name="connsiteX104" fmla="*/ 1177471 w 11673447"/>
                <a:gd name="connsiteY104" fmla="*/ 364290 h 5502516"/>
                <a:gd name="connsiteX105" fmla="*/ 1528015 w 11673447"/>
                <a:gd name="connsiteY105" fmla="*/ 48800 h 5502516"/>
                <a:gd name="connsiteX106" fmla="*/ 1764632 w 11673447"/>
                <a:gd name="connsiteY106" fmla="*/ 412487 h 5502516"/>
                <a:gd name="connsiteX107" fmla="*/ 1983722 w 11673447"/>
                <a:gd name="connsiteY107" fmla="*/ 237220 h 5502516"/>
                <a:gd name="connsiteX108" fmla="*/ 2321123 w 11673447"/>
                <a:gd name="connsiteY108" fmla="*/ 447547 h 5502516"/>
                <a:gd name="connsiteX109" fmla="*/ 2259778 w 11673447"/>
                <a:gd name="connsiteY109" fmla="*/ 723598 h 5502516"/>
                <a:gd name="connsiteX110" fmla="*/ 2553356 w 11673447"/>
                <a:gd name="connsiteY110" fmla="*/ 662253 h 5502516"/>
                <a:gd name="connsiteX111" fmla="*/ 2763683 w 11673447"/>
                <a:gd name="connsiteY111" fmla="*/ 1030324 h 5502516"/>
                <a:gd name="connsiteX112" fmla="*/ 2522686 w 11673447"/>
                <a:gd name="connsiteY112" fmla="*/ 1218743 h 5502516"/>
                <a:gd name="connsiteX113" fmla="*/ 2846939 w 11673447"/>
                <a:gd name="connsiteY113" fmla="*/ 1332670 h 5502516"/>
                <a:gd name="connsiteX114" fmla="*/ 2750539 w 11673447"/>
                <a:gd name="connsiteY114" fmla="*/ 1766466 h 5502516"/>
                <a:gd name="connsiteX115" fmla="*/ 2430666 w 11673447"/>
                <a:gd name="connsiteY115" fmla="*/ 1779609 h 5502516"/>
                <a:gd name="connsiteX116" fmla="*/ 2728628 w 11673447"/>
                <a:gd name="connsiteY116" fmla="*/ 2003084 h 5502516"/>
                <a:gd name="connsiteX117" fmla="*/ 2513922 w 11673447"/>
                <a:gd name="connsiteY117" fmla="*/ 2379918 h 5502516"/>
                <a:gd name="connsiteX118" fmla="*/ 2290448 w 11673447"/>
                <a:gd name="connsiteY118" fmla="*/ 2353628 h 5502516"/>
                <a:gd name="connsiteX119" fmla="*/ 2338650 w 11673447"/>
                <a:gd name="connsiteY119" fmla="*/ 2568338 h 5502516"/>
                <a:gd name="connsiteX120" fmla="*/ 2143480 w 11673447"/>
                <a:gd name="connsiteY120" fmla="*/ 2823971 h 5502516"/>
                <a:gd name="connsiteX121" fmla="*/ 2113519 w 11673447"/>
                <a:gd name="connsiteY121" fmla="*/ 2829578 h 5502516"/>
                <a:gd name="connsiteX122" fmla="*/ 2061588 w 11673447"/>
                <a:gd name="connsiteY122" fmla="*/ 2829655 h 5502516"/>
                <a:gd name="connsiteX123" fmla="*/ 2061688 w 11673447"/>
                <a:gd name="connsiteY123" fmla="*/ 2834544 h 5502516"/>
                <a:gd name="connsiteX124" fmla="*/ 2012213 w 11673447"/>
                <a:gd name="connsiteY124" fmla="*/ 2831330 h 5502516"/>
                <a:gd name="connsiteX125" fmla="*/ 1939904 w 11673447"/>
                <a:gd name="connsiteY125" fmla="*/ 2809335 h 5502516"/>
                <a:gd name="connsiteX126" fmla="*/ 1777780 w 11673447"/>
                <a:gd name="connsiteY126" fmla="*/ 2704172 h 5502516"/>
                <a:gd name="connsiteX127" fmla="*/ 1532399 w 11673447"/>
                <a:gd name="connsiteY127" fmla="*/ 2980227 h 5502516"/>
                <a:gd name="connsiteX128" fmla="*/ 1155564 w 11673447"/>
                <a:gd name="connsiteY128" fmla="*/ 2769901 h 5502516"/>
                <a:gd name="connsiteX129" fmla="*/ 1089835 w 11673447"/>
                <a:gd name="connsiteY129" fmla="*/ 3146736 h 5502516"/>
                <a:gd name="connsiteX130" fmla="*/ 1335215 w 11673447"/>
                <a:gd name="connsiteY130" fmla="*/ 4321059 h 5502516"/>
                <a:gd name="connsiteX131" fmla="*/ 2045067 w 11673447"/>
                <a:gd name="connsiteY131" fmla="*/ 4842491 h 5502516"/>
                <a:gd name="connsiteX132" fmla="*/ 2960866 w 11673447"/>
                <a:gd name="connsiteY132" fmla="*/ 4908220 h 5502516"/>
                <a:gd name="connsiteX133" fmla="*/ 5213111 w 11673447"/>
                <a:gd name="connsiteY133" fmla="*/ 4421838 h 5502516"/>
                <a:gd name="connsiteX134" fmla="*/ 5314696 w 11673447"/>
                <a:gd name="connsiteY134" fmla="*/ 4390680 h 5502516"/>
                <a:gd name="connsiteX135" fmla="*/ 5616305 w 11673447"/>
                <a:gd name="connsiteY135" fmla="*/ 4306764 h 5502516"/>
                <a:gd name="connsiteX136" fmla="*/ 5624479 w 11673447"/>
                <a:gd name="connsiteY136" fmla="*/ 4303511 h 5502516"/>
                <a:gd name="connsiteX137" fmla="*/ 5756728 w 11673447"/>
                <a:gd name="connsiteY137" fmla="*/ 4270324 h 5502516"/>
                <a:gd name="connsiteX138" fmla="*/ 7430303 w 11673447"/>
                <a:gd name="connsiteY138" fmla="*/ 4150166 h 5502516"/>
                <a:gd name="connsiteX139" fmla="*/ 8613389 w 11673447"/>
                <a:gd name="connsiteY139" fmla="*/ 4277241 h 5502516"/>
                <a:gd name="connsiteX140" fmla="*/ 8937642 w 11673447"/>
                <a:gd name="connsiteY140" fmla="*/ 4281620 h 5502516"/>
                <a:gd name="connsiteX141" fmla="*/ 9086623 w 11673447"/>
                <a:gd name="connsiteY141" fmla="*/ 4132639 h 5502516"/>
                <a:gd name="connsiteX142" fmla="*/ 9064712 w 11673447"/>
                <a:gd name="connsiteY142" fmla="*/ 3852203 h 5502516"/>
                <a:gd name="connsiteX143" fmla="*/ 8902587 w 11673447"/>
                <a:gd name="connsiteY143" fmla="*/ 2419357 h 5502516"/>
                <a:gd name="connsiteX144" fmla="*/ 9117293 w 11673447"/>
                <a:gd name="connsiteY144" fmla="*/ 1696358 h 5502516"/>
                <a:gd name="connsiteX145" fmla="*/ 9169875 w 11673447"/>
                <a:gd name="connsiteY145" fmla="*/ 1245034 h 5502516"/>
                <a:gd name="connsiteX146" fmla="*/ 9161111 w 11673447"/>
                <a:gd name="connsiteY146" fmla="*/ 771800 h 5502516"/>
                <a:gd name="connsiteX147" fmla="*/ 9069096 w 11673447"/>
                <a:gd name="connsiteY147" fmla="*/ 346763 h 5502516"/>
                <a:gd name="connsiteX148" fmla="*/ 8920115 w 11673447"/>
                <a:gd name="connsiteY148" fmla="*/ 101382 h 5502516"/>
                <a:gd name="connsiteX149" fmla="*/ 8994603 w 11673447"/>
                <a:gd name="connsiteY149" fmla="*/ 13746 h 5502516"/>
                <a:gd name="connsiteX150" fmla="*/ 9134821 w 11673447"/>
                <a:gd name="connsiteY150" fmla="*/ 53180 h 5502516"/>
                <a:gd name="connsiteX151" fmla="*/ 9310093 w 11673447"/>
                <a:gd name="connsiteY151" fmla="*/ 140820 h 5502516"/>
                <a:gd name="connsiteX152" fmla="*/ 9638730 w 11673447"/>
                <a:gd name="connsiteY152" fmla="*/ 167111 h 5502516"/>
                <a:gd name="connsiteX153" fmla="*/ 10063762 w 11673447"/>
                <a:gd name="connsiteY153" fmla="*/ 153964 h 5502516"/>
                <a:gd name="connsiteX154" fmla="*/ 10418690 w 11673447"/>
                <a:gd name="connsiteY154" fmla="*/ 140820 h 5502516"/>
                <a:gd name="connsiteX155" fmla="*/ 10861250 w 11673447"/>
                <a:gd name="connsiteY155" fmla="*/ 158343 h 5502516"/>
                <a:gd name="connsiteX156" fmla="*/ 11255612 w 11673447"/>
                <a:gd name="connsiteY156" fmla="*/ 127673 h 5502516"/>
                <a:gd name="connsiteX157" fmla="*/ 11562338 w 11673447"/>
                <a:gd name="connsiteY157" fmla="*/ 4982 h 5502516"/>
                <a:gd name="connsiteX158" fmla="*/ 11618823 w 11673447"/>
                <a:gd name="connsiteY158" fmla="*/ 1832 h 5502516"/>
                <a:gd name="connsiteX0" fmla="*/ 2099936 w 11673447"/>
                <a:gd name="connsiteY0" fmla="*/ 4702071 h 5502516"/>
                <a:gd name="connsiteX1" fmla="*/ 2101836 w 11673447"/>
                <a:gd name="connsiteY1" fmla="*/ 4794858 h 5502516"/>
                <a:gd name="connsiteX2" fmla="*/ 1970579 w 11673447"/>
                <a:gd name="connsiteY2" fmla="*/ 4798673 h 5502516"/>
                <a:gd name="connsiteX3" fmla="*/ 2065336 w 11673447"/>
                <a:gd name="connsiteY3" fmla="*/ 4714869 h 5502516"/>
                <a:gd name="connsiteX4" fmla="*/ 2099936 w 11673447"/>
                <a:gd name="connsiteY4" fmla="*/ 4702071 h 5502516"/>
                <a:gd name="connsiteX5" fmla="*/ 8009355 w 11673447"/>
                <a:gd name="connsiteY5" fmla="*/ 4174082 h 5502516"/>
                <a:gd name="connsiteX6" fmla="*/ 8058898 w 11673447"/>
                <a:gd name="connsiteY6" fmla="*/ 4177015 h 5502516"/>
                <a:gd name="connsiteX7" fmla="*/ 8004316 w 11673447"/>
                <a:gd name="connsiteY7" fmla="*/ 4180836 h 5502516"/>
                <a:gd name="connsiteX8" fmla="*/ 8009355 w 11673447"/>
                <a:gd name="connsiteY8" fmla="*/ 4174082 h 5502516"/>
                <a:gd name="connsiteX9" fmla="*/ 6202295 w 11673447"/>
                <a:gd name="connsiteY9" fmla="*/ 4162231 h 5502516"/>
                <a:gd name="connsiteX10" fmla="*/ 6199014 w 11673447"/>
                <a:gd name="connsiteY10" fmla="*/ 4172073 h 5502516"/>
                <a:gd name="connsiteX11" fmla="*/ 6194670 w 11673447"/>
                <a:gd name="connsiteY11" fmla="*/ 4163082 h 5502516"/>
                <a:gd name="connsiteX12" fmla="*/ 6202295 w 11673447"/>
                <a:gd name="connsiteY12" fmla="*/ 4162231 h 5502516"/>
                <a:gd name="connsiteX13" fmla="*/ 1961816 w 11673447"/>
                <a:gd name="connsiteY13" fmla="*/ 3470984 h 5502516"/>
                <a:gd name="connsiteX14" fmla="*/ 2075862 w 11673447"/>
                <a:gd name="connsiteY14" fmla="*/ 3526607 h 5502516"/>
                <a:gd name="connsiteX15" fmla="*/ 2030281 w 11673447"/>
                <a:gd name="connsiteY15" fmla="*/ 3506587 h 5502516"/>
                <a:gd name="connsiteX16" fmla="*/ 1961816 w 11673447"/>
                <a:gd name="connsiteY16" fmla="*/ 3470984 h 5502516"/>
                <a:gd name="connsiteX17" fmla="*/ 1960440 w 11673447"/>
                <a:gd name="connsiteY17" fmla="*/ 1162795 h 5502516"/>
                <a:gd name="connsiteX18" fmla="*/ 2075738 w 11673447"/>
                <a:gd name="connsiteY18" fmla="*/ 1186486 h 5502516"/>
                <a:gd name="connsiteX19" fmla="*/ 2167758 w 11673447"/>
                <a:gd name="connsiteY19" fmla="*/ 1221541 h 5502516"/>
                <a:gd name="connsiteX20" fmla="*/ 2053831 w 11673447"/>
                <a:gd name="connsiteY20" fmla="*/ 1418719 h 5502516"/>
                <a:gd name="connsiteX21" fmla="*/ 1904850 w 11673447"/>
                <a:gd name="connsiteY21" fmla="*/ 1475685 h 5502516"/>
                <a:gd name="connsiteX22" fmla="*/ 1825977 w 11673447"/>
                <a:gd name="connsiteY22" fmla="*/ 1620282 h 5502516"/>
                <a:gd name="connsiteX23" fmla="*/ 1690139 w 11673447"/>
                <a:gd name="connsiteY23" fmla="*/ 1729829 h 5502516"/>
                <a:gd name="connsiteX24" fmla="*/ 1558685 w 11673447"/>
                <a:gd name="connsiteY24" fmla="*/ 1826229 h 5502516"/>
                <a:gd name="connsiteX25" fmla="*/ 1422851 w 11673447"/>
                <a:gd name="connsiteY25" fmla="*/ 1834993 h 5502516"/>
                <a:gd name="connsiteX26" fmla="*/ 1225668 w 11673447"/>
                <a:gd name="connsiteY26" fmla="*/ 1856899 h 5502516"/>
                <a:gd name="connsiteX27" fmla="*/ 949617 w 11673447"/>
                <a:gd name="connsiteY27" fmla="*/ 1848136 h 5502516"/>
                <a:gd name="connsiteX28" fmla="*/ 708616 w 11673447"/>
                <a:gd name="connsiteY28" fmla="*/ 1764884 h 5502516"/>
                <a:gd name="connsiteX29" fmla="*/ 866360 w 11673447"/>
                <a:gd name="connsiteY29" fmla="*/ 1567700 h 5502516"/>
                <a:gd name="connsiteX30" fmla="*/ 1133653 w 11673447"/>
                <a:gd name="connsiteY30" fmla="*/ 1554557 h 5502516"/>
                <a:gd name="connsiteX31" fmla="*/ 1392177 w 11673447"/>
                <a:gd name="connsiteY31" fmla="*/ 1637809 h 5502516"/>
                <a:gd name="connsiteX32" fmla="*/ 1400940 w 11673447"/>
                <a:gd name="connsiteY32" fmla="*/ 1615903 h 5502516"/>
                <a:gd name="connsiteX33" fmla="*/ 1370270 w 11673447"/>
                <a:gd name="connsiteY33" fmla="*/ 1558937 h 5502516"/>
                <a:gd name="connsiteX34" fmla="*/ 1528010 w 11673447"/>
                <a:gd name="connsiteY34" fmla="*/ 1497592 h 5502516"/>
                <a:gd name="connsiteX35" fmla="*/ 1541158 w 11673447"/>
                <a:gd name="connsiteY35" fmla="*/ 1558937 h 5502516"/>
                <a:gd name="connsiteX36" fmla="*/ 1563069 w 11673447"/>
                <a:gd name="connsiteY36" fmla="*/ 1550173 h 5502516"/>
                <a:gd name="connsiteX37" fmla="*/ 1672612 w 11673447"/>
                <a:gd name="connsiteY37" fmla="*/ 1418719 h 5502516"/>
                <a:gd name="connsiteX38" fmla="*/ 1716430 w 11673447"/>
                <a:gd name="connsiteY38" fmla="*/ 1326704 h 5502516"/>
                <a:gd name="connsiteX39" fmla="*/ 1960440 w 11673447"/>
                <a:gd name="connsiteY39" fmla="*/ 1162795 h 5502516"/>
                <a:gd name="connsiteX40" fmla="*/ 10563292 w 11673447"/>
                <a:gd name="connsiteY40" fmla="*/ 960210 h 5502516"/>
                <a:gd name="connsiteX41" fmla="*/ 10694746 w 11673447"/>
                <a:gd name="connsiteY41" fmla="*/ 1100428 h 5502516"/>
                <a:gd name="connsiteX42" fmla="*/ 10572056 w 11673447"/>
                <a:gd name="connsiteY42" fmla="*/ 1214355 h 5502516"/>
                <a:gd name="connsiteX43" fmla="*/ 10392400 w 11673447"/>
                <a:gd name="connsiteY43" fmla="*/ 1078521 h 5502516"/>
                <a:gd name="connsiteX44" fmla="*/ 10563292 w 11673447"/>
                <a:gd name="connsiteY44" fmla="*/ 960210 h 5502516"/>
                <a:gd name="connsiteX45" fmla="*/ 9949840 w 11673447"/>
                <a:gd name="connsiteY45" fmla="*/ 960210 h 5502516"/>
                <a:gd name="connsiteX46" fmla="*/ 10090058 w 11673447"/>
                <a:gd name="connsiteY46" fmla="*/ 1069758 h 5502516"/>
                <a:gd name="connsiteX47" fmla="*/ 9945461 w 11673447"/>
                <a:gd name="connsiteY47" fmla="*/ 1214355 h 5502516"/>
                <a:gd name="connsiteX48" fmla="*/ 9792095 w 11673447"/>
                <a:gd name="connsiteY48" fmla="*/ 1087280 h 5502516"/>
                <a:gd name="connsiteX49" fmla="*/ 9949840 w 11673447"/>
                <a:gd name="connsiteY49" fmla="*/ 960210 h 5502516"/>
                <a:gd name="connsiteX50" fmla="*/ 10666739 w 11673447"/>
                <a:gd name="connsiteY50" fmla="*/ 713878 h 5502516"/>
                <a:gd name="connsiteX51" fmla="*/ 10401163 w 11673447"/>
                <a:gd name="connsiteY51" fmla="*/ 850672 h 5502516"/>
                <a:gd name="connsiteX52" fmla="*/ 10361725 w 11673447"/>
                <a:gd name="connsiteY52" fmla="*/ 1166162 h 5502516"/>
                <a:gd name="connsiteX53" fmla="*/ 10637781 w 11673447"/>
                <a:gd name="connsiteY53" fmla="*/ 1240650 h 5502516"/>
                <a:gd name="connsiteX54" fmla="*/ 10935743 w 11673447"/>
                <a:gd name="connsiteY54" fmla="*/ 916397 h 5502516"/>
                <a:gd name="connsiteX55" fmla="*/ 10773614 w 11673447"/>
                <a:gd name="connsiteY55" fmla="*/ 719218 h 5502516"/>
                <a:gd name="connsiteX56" fmla="*/ 10666739 w 11673447"/>
                <a:gd name="connsiteY56" fmla="*/ 713878 h 5502516"/>
                <a:gd name="connsiteX57" fmla="*/ 9842208 w 11673447"/>
                <a:gd name="connsiteY57" fmla="*/ 703752 h 5502516"/>
                <a:gd name="connsiteX58" fmla="*/ 9765800 w 11673447"/>
                <a:gd name="connsiteY58" fmla="*/ 706070 h 5502516"/>
                <a:gd name="connsiteX59" fmla="*/ 9599291 w 11673447"/>
                <a:gd name="connsiteY59" fmla="*/ 1056615 h 5502516"/>
                <a:gd name="connsiteX60" fmla="*/ 9888490 w 11673447"/>
                <a:gd name="connsiteY60" fmla="*/ 1240650 h 5502516"/>
                <a:gd name="connsiteX61" fmla="*/ 10147019 w 11673447"/>
                <a:gd name="connsiteY61" fmla="*/ 1082905 h 5502516"/>
                <a:gd name="connsiteX62" fmla="*/ 9842208 w 11673447"/>
                <a:gd name="connsiteY62" fmla="*/ 703752 h 5502516"/>
                <a:gd name="connsiteX63" fmla="*/ 1450789 w 11673447"/>
                <a:gd name="connsiteY63" fmla="*/ 623150 h 5502516"/>
                <a:gd name="connsiteX64" fmla="*/ 568393 w 11673447"/>
                <a:gd name="connsiteY64" fmla="*/ 1505546 h 5502516"/>
                <a:gd name="connsiteX65" fmla="*/ 1450789 w 11673447"/>
                <a:gd name="connsiteY65" fmla="*/ 2387946 h 5502516"/>
                <a:gd name="connsiteX66" fmla="*/ 2333190 w 11673447"/>
                <a:gd name="connsiteY66" fmla="*/ 1505546 h 5502516"/>
                <a:gd name="connsiteX67" fmla="*/ 1450789 w 11673447"/>
                <a:gd name="connsiteY67" fmla="*/ 623150 h 5502516"/>
                <a:gd name="connsiteX68" fmla="*/ 11618823 w 11673447"/>
                <a:gd name="connsiteY68" fmla="*/ 1832 h 5502516"/>
                <a:gd name="connsiteX69" fmla="*/ 11667501 w 11673447"/>
                <a:gd name="connsiteY69" fmla="*/ 118909 h 5502516"/>
                <a:gd name="connsiteX70" fmla="*/ 11610540 w 11673447"/>
                <a:gd name="connsiteY70" fmla="*/ 241600 h 5502516"/>
                <a:gd name="connsiteX71" fmla="*/ 11500993 w 11673447"/>
                <a:gd name="connsiteY71" fmla="*/ 377438 h 5502516"/>
                <a:gd name="connsiteX72" fmla="*/ 11387066 w 11673447"/>
                <a:gd name="connsiteY72" fmla="*/ 912013 h 5502516"/>
                <a:gd name="connsiteX73" fmla="*/ 11395834 w 11673447"/>
                <a:gd name="connsiteY73" fmla="*/ 1231887 h 5502516"/>
                <a:gd name="connsiteX74" fmla="*/ 11422125 w 11673447"/>
                <a:gd name="connsiteY74" fmla="*/ 1845339 h 5502516"/>
                <a:gd name="connsiteX75" fmla="*/ 11509761 w 11673447"/>
                <a:gd name="connsiteY75" fmla="*/ 2695408 h 5502516"/>
                <a:gd name="connsiteX76" fmla="*/ 11404593 w 11673447"/>
                <a:gd name="connsiteY76" fmla="*/ 3457841 h 5502516"/>
                <a:gd name="connsiteX77" fmla="*/ 11220562 w 11673447"/>
                <a:gd name="connsiteY77" fmla="*/ 4741711 h 5502516"/>
                <a:gd name="connsiteX78" fmla="*/ 10721032 w 11673447"/>
                <a:gd name="connsiteY78" fmla="*/ 5442800 h 5502516"/>
                <a:gd name="connsiteX79" fmla="*/ 10208364 w 11673447"/>
                <a:gd name="connsiteY79" fmla="*/ 5473470 h 5502516"/>
                <a:gd name="connsiteX80" fmla="*/ 9380201 w 11673447"/>
                <a:gd name="connsiteY80" fmla="*/ 5136073 h 5502516"/>
                <a:gd name="connsiteX81" fmla="*/ 7877246 w 11673447"/>
                <a:gd name="connsiteY81" fmla="*/ 4684746 h 5502516"/>
                <a:gd name="connsiteX82" fmla="*/ 5256929 w 11673447"/>
                <a:gd name="connsiteY82" fmla="*/ 4895072 h 5502516"/>
                <a:gd name="connsiteX83" fmla="*/ 3929242 w 11673447"/>
                <a:gd name="connsiteY83" fmla="*/ 5228089 h 5502516"/>
                <a:gd name="connsiteX84" fmla="*/ 2373705 w 11673447"/>
                <a:gd name="connsiteY84" fmla="*/ 5267528 h 5502516"/>
                <a:gd name="connsiteX85" fmla="*/ 1383417 w 11673447"/>
                <a:gd name="connsiteY85" fmla="*/ 4746091 h 5502516"/>
                <a:gd name="connsiteX86" fmla="*/ 971528 w 11673447"/>
                <a:gd name="connsiteY86" fmla="*/ 3593679 h 5502516"/>
                <a:gd name="connsiteX87" fmla="*/ 1046017 w 11673447"/>
                <a:gd name="connsiteY87" fmla="*/ 2936409 h 5502516"/>
                <a:gd name="connsiteX88" fmla="*/ 1089835 w 11673447"/>
                <a:gd name="connsiteY88" fmla="*/ 2783044 h 5502516"/>
                <a:gd name="connsiteX89" fmla="*/ 927710 w 11673447"/>
                <a:gd name="connsiteY89" fmla="*/ 2853153 h 5502516"/>
                <a:gd name="connsiteX90" fmla="*/ 590309 w 11673447"/>
                <a:gd name="connsiteY90" fmla="*/ 2625299 h 5502516"/>
                <a:gd name="connsiteX91" fmla="*/ 682329 w 11673447"/>
                <a:gd name="connsiteY91" fmla="*/ 2349243 h 5502516"/>
                <a:gd name="connsiteX92" fmla="*/ 397510 w 11673447"/>
                <a:gd name="connsiteY92" fmla="*/ 2423736 h 5502516"/>
                <a:gd name="connsiteX93" fmla="*/ 169656 w 11673447"/>
                <a:gd name="connsiteY93" fmla="*/ 2029374 h 5502516"/>
                <a:gd name="connsiteX94" fmla="*/ 353692 w 11673447"/>
                <a:gd name="connsiteY94" fmla="*/ 1805905 h 5502516"/>
                <a:gd name="connsiteX95" fmla="*/ 95168 w 11673447"/>
                <a:gd name="connsiteY95" fmla="*/ 1748939 h 5502516"/>
                <a:gd name="connsiteX96" fmla="*/ 20675 w 11673447"/>
                <a:gd name="connsiteY96" fmla="*/ 1455361 h 5502516"/>
                <a:gd name="connsiteX97" fmla="*/ 305495 w 11673447"/>
                <a:gd name="connsiteY97" fmla="*/ 1258177 h 5502516"/>
                <a:gd name="connsiteX98" fmla="*/ 134602 w 11673447"/>
                <a:gd name="connsiteY98" fmla="*/ 1034708 h 5502516"/>
                <a:gd name="connsiteX99" fmla="*/ 366840 w 11673447"/>
                <a:gd name="connsiteY99" fmla="*/ 671016 h 5502516"/>
                <a:gd name="connsiteX100" fmla="*/ 708620 w 11673447"/>
                <a:gd name="connsiteY100" fmla="*/ 749889 h 5502516"/>
                <a:gd name="connsiteX101" fmla="*/ 603457 w 11673447"/>
                <a:gd name="connsiteY101" fmla="*/ 438783 h 5502516"/>
                <a:gd name="connsiteX102" fmla="*/ 1032874 w 11673447"/>
                <a:gd name="connsiteY102" fmla="*/ 259127 h 5502516"/>
                <a:gd name="connsiteX103" fmla="*/ 1177471 w 11673447"/>
                <a:gd name="connsiteY103" fmla="*/ 364290 h 5502516"/>
                <a:gd name="connsiteX104" fmla="*/ 1528015 w 11673447"/>
                <a:gd name="connsiteY104" fmla="*/ 48800 h 5502516"/>
                <a:gd name="connsiteX105" fmla="*/ 1764632 w 11673447"/>
                <a:gd name="connsiteY105" fmla="*/ 412487 h 5502516"/>
                <a:gd name="connsiteX106" fmla="*/ 1983722 w 11673447"/>
                <a:gd name="connsiteY106" fmla="*/ 237220 h 5502516"/>
                <a:gd name="connsiteX107" fmla="*/ 2321123 w 11673447"/>
                <a:gd name="connsiteY107" fmla="*/ 447547 h 5502516"/>
                <a:gd name="connsiteX108" fmla="*/ 2259778 w 11673447"/>
                <a:gd name="connsiteY108" fmla="*/ 723598 h 5502516"/>
                <a:gd name="connsiteX109" fmla="*/ 2553356 w 11673447"/>
                <a:gd name="connsiteY109" fmla="*/ 662253 h 5502516"/>
                <a:gd name="connsiteX110" fmla="*/ 2763683 w 11673447"/>
                <a:gd name="connsiteY110" fmla="*/ 1030324 h 5502516"/>
                <a:gd name="connsiteX111" fmla="*/ 2522686 w 11673447"/>
                <a:gd name="connsiteY111" fmla="*/ 1218743 h 5502516"/>
                <a:gd name="connsiteX112" fmla="*/ 2846939 w 11673447"/>
                <a:gd name="connsiteY112" fmla="*/ 1332670 h 5502516"/>
                <a:gd name="connsiteX113" fmla="*/ 2750539 w 11673447"/>
                <a:gd name="connsiteY113" fmla="*/ 1766466 h 5502516"/>
                <a:gd name="connsiteX114" fmla="*/ 2430666 w 11673447"/>
                <a:gd name="connsiteY114" fmla="*/ 1779609 h 5502516"/>
                <a:gd name="connsiteX115" fmla="*/ 2728628 w 11673447"/>
                <a:gd name="connsiteY115" fmla="*/ 2003084 h 5502516"/>
                <a:gd name="connsiteX116" fmla="*/ 2513922 w 11673447"/>
                <a:gd name="connsiteY116" fmla="*/ 2379918 h 5502516"/>
                <a:gd name="connsiteX117" fmla="*/ 2290448 w 11673447"/>
                <a:gd name="connsiteY117" fmla="*/ 2353628 h 5502516"/>
                <a:gd name="connsiteX118" fmla="*/ 2338650 w 11673447"/>
                <a:gd name="connsiteY118" fmla="*/ 2568338 h 5502516"/>
                <a:gd name="connsiteX119" fmla="*/ 2143480 w 11673447"/>
                <a:gd name="connsiteY119" fmla="*/ 2823971 h 5502516"/>
                <a:gd name="connsiteX120" fmla="*/ 2113519 w 11673447"/>
                <a:gd name="connsiteY120" fmla="*/ 2829578 h 5502516"/>
                <a:gd name="connsiteX121" fmla="*/ 2061588 w 11673447"/>
                <a:gd name="connsiteY121" fmla="*/ 2829655 h 5502516"/>
                <a:gd name="connsiteX122" fmla="*/ 2061688 w 11673447"/>
                <a:gd name="connsiteY122" fmla="*/ 2834544 h 5502516"/>
                <a:gd name="connsiteX123" fmla="*/ 2012213 w 11673447"/>
                <a:gd name="connsiteY123" fmla="*/ 2831330 h 5502516"/>
                <a:gd name="connsiteX124" fmla="*/ 1939904 w 11673447"/>
                <a:gd name="connsiteY124" fmla="*/ 2809335 h 5502516"/>
                <a:gd name="connsiteX125" fmla="*/ 1777780 w 11673447"/>
                <a:gd name="connsiteY125" fmla="*/ 2704172 h 5502516"/>
                <a:gd name="connsiteX126" fmla="*/ 1532399 w 11673447"/>
                <a:gd name="connsiteY126" fmla="*/ 2980227 h 5502516"/>
                <a:gd name="connsiteX127" fmla="*/ 1155564 w 11673447"/>
                <a:gd name="connsiteY127" fmla="*/ 2769901 h 5502516"/>
                <a:gd name="connsiteX128" fmla="*/ 1089835 w 11673447"/>
                <a:gd name="connsiteY128" fmla="*/ 3146736 h 5502516"/>
                <a:gd name="connsiteX129" fmla="*/ 1335215 w 11673447"/>
                <a:gd name="connsiteY129" fmla="*/ 4321059 h 5502516"/>
                <a:gd name="connsiteX130" fmla="*/ 2045067 w 11673447"/>
                <a:gd name="connsiteY130" fmla="*/ 4842491 h 5502516"/>
                <a:gd name="connsiteX131" fmla="*/ 2960866 w 11673447"/>
                <a:gd name="connsiteY131" fmla="*/ 4908220 h 5502516"/>
                <a:gd name="connsiteX132" fmla="*/ 5213111 w 11673447"/>
                <a:gd name="connsiteY132" fmla="*/ 4421838 h 5502516"/>
                <a:gd name="connsiteX133" fmla="*/ 5314696 w 11673447"/>
                <a:gd name="connsiteY133" fmla="*/ 4390680 h 5502516"/>
                <a:gd name="connsiteX134" fmla="*/ 5616305 w 11673447"/>
                <a:gd name="connsiteY134" fmla="*/ 4306764 h 5502516"/>
                <a:gd name="connsiteX135" fmla="*/ 5624479 w 11673447"/>
                <a:gd name="connsiteY135" fmla="*/ 4303511 h 5502516"/>
                <a:gd name="connsiteX136" fmla="*/ 5756728 w 11673447"/>
                <a:gd name="connsiteY136" fmla="*/ 4270324 h 5502516"/>
                <a:gd name="connsiteX137" fmla="*/ 7430303 w 11673447"/>
                <a:gd name="connsiteY137" fmla="*/ 4150166 h 5502516"/>
                <a:gd name="connsiteX138" fmla="*/ 8613389 w 11673447"/>
                <a:gd name="connsiteY138" fmla="*/ 4277241 h 5502516"/>
                <a:gd name="connsiteX139" fmla="*/ 8937642 w 11673447"/>
                <a:gd name="connsiteY139" fmla="*/ 4281620 h 5502516"/>
                <a:gd name="connsiteX140" fmla="*/ 9086623 w 11673447"/>
                <a:gd name="connsiteY140" fmla="*/ 4132639 h 5502516"/>
                <a:gd name="connsiteX141" fmla="*/ 9064712 w 11673447"/>
                <a:gd name="connsiteY141" fmla="*/ 3852203 h 5502516"/>
                <a:gd name="connsiteX142" fmla="*/ 8902587 w 11673447"/>
                <a:gd name="connsiteY142" fmla="*/ 2419357 h 5502516"/>
                <a:gd name="connsiteX143" fmla="*/ 9117293 w 11673447"/>
                <a:gd name="connsiteY143" fmla="*/ 1696358 h 5502516"/>
                <a:gd name="connsiteX144" fmla="*/ 9169875 w 11673447"/>
                <a:gd name="connsiteY144" fmla="*/ 1245034 h 5502516"/>
                <a:gd name="connsiteX145" fmla="*/ 9161111 w 11673447"/>
                <a:gd name="connsiteY145" fmla="*/ 771800 h 5502516"/>
                <a:gd name="connsiteX146" fmla="*/ 9069096 w 11673447"/>
                <a:gd name="connsiteY146" fmla="*/ 346763 h 5502516"/>
                <a:gd name="connsiteX147" fmla="*/ 8920115 w 11673447"/>
                <a:gd name="connsiteY147" fmla="*/ 101382 h 5502516"/>
                <a:gd name="connsiteX148" fmla="*/ 8994603 w 11673447"/>
                <a:gd name="connsiteY148" fmla="*/ 13746 h 5502516"/>
                <a:gd name="connsiteX149" fmla="*/ 9134821 w 11673447"/>
                <a:gd name="connsiteY149" fmla="*/ 53180 h 5502516"/>
                <a:gd name="connsiteX150" fmla="*/ 9310093 w 11673447"/>
                <a:gd name="connsiteY150" fmla="*/ 140820 h 5502516"/>
                <a:gd name="connsiteX151" fmla="*/ 9638730 w 11673447"/>
                <a:gd name="connsiteY151" fmla="*/ 167111 h 5502516"/>
                <a:gd name="connsiteX152" fmla="*/ 10063762 w 11673447"/>
                <a:gd name="connsiteY152" fmla="*/ 153964 h 5502516"/>
                <a:gd name="connsiteX153" fmla="*/ 10418690 w 11673447"/>
                <a:gd name="connsiteY153" fmla="*/ 140820 h 5502516"/>
                <a:gd name="connsiteX154" fmla="*/ 10861250 w 11673447"/>
                <a:gd name="connsiteY154" fmla="*/ 158343 h 5502516"/>
                <a:gd name="connsiteX155" fmla="*/ 11255612 w 11673447"/>
                <a:gd name="connsiteY155" fmla="*/ 127673 h 5502516"/>
                <a:gd name="connsiteX156" fmla="*/ 11562338 w 11673447"/>
                <a:gd name="connsiteY156" fmla="*/ 4982 h 5502516"/>
                <a:gd name="connsiteX157" fmla="*/ 11618823 w 11673447"/>
                <a:gd name="connsiteY157" fmla="*/ 1832 h 5502516"/>
                <a:gd name="connsiteX0" fmla="*/ 2099936 w 11673447"/>
                <a:gd name="connsiteY0" fmla="*/ 4702071 h 5502516"/>
                <a:gd name="connsiteX1" fmla="*/ 2101836 w 11673447"/>
                <a:gd name="connsiteY1" fmla="*/ 4794858 h 5502516"/>
                <a:gd name="connsiteX2" fmla="*/ 1970579 w 11673447"/>
                <a:gd name="connsiteY2" fmla="*/ 4798673 h 5502516"/>
                <a:gd name="connsiteX3" fmla="*/ 2065336 w 11673447"/>
                <a:gd name="connsiteY3" fmla="*/ 4714869 h 5502516"/>
                <a:gd name="connsiteX4" fmla="*/ 2099936 w 11673447"/>
                <a:gd name="connsiteY4" fmla="*/ 4702071 h 5502516"/>
                <a:gd name="connsiteX5" fmla="*/ 8009355 w 11673447"/>
                <a:gd name="connsiteY5" fmla="*/ 4174082 h 5502516"/>
                <a:gd name="connsiteX6" fmla="*/ 8058898 w 11673447"/>
                <a:gd name="connsiteY6" fmla="*/ 4177015 h 5502516"/>
                <a:gd name="connsiteX7" fmla="*/ 8004316 w 11673447"/>
                <a:gd name="connsiteY7" fmla="*/ 4180836 h 5502516"/>
                <a:gd name="connsiteX8" fmla="*/ 8009355 w 11673447"/>
                <a:gd name="connsiteY8" fmla="*/ 4174082 h 5502516"/>
                <a:gd name="connsiteX9" fmla="*/ 6202295 w 11673447"/>
                <a:gd name="connsiteY9" fmla="*/ 4162231 h 5502516"/>
                <a:gd name="connsiteX10" fmla="*/ 6199014 w 11673447"/>
                <a:gd name="connsiteY10" fmla="*/ 4172073 h 5502516"/>
                <a:gd name="connsiteX11" fmla="*/ 6194670 w 11673447"/>
                <a:gd name="connsiteY11" fmla="*/ 4163082 h 5502516"/>
                <a:gd name="connsiteX12" fmla="*/ 6202295 w 11673447"/>
                <a:gd name="connsiteY12" fmla="*/ 4162231 h 5502516"/>
                <a:gd name="connsiteX13" fmla="*/ 1961816 w 11673447"/>
                <a:gd name="connsiteY13" fmla="*/ 3470984 h 5502516"/>
                <a:gd name="connsiteX14" fmla="*/ 2075862 w 11673447"/>
                <a:gd name="connsiteY14" fmla="*/ 3526607 h 5502516"/>
                <a:gd name="connsiteX15" fmla="*/ 1961816 w 11673447"/>
                <a:gd name="connsiteY15" fmla="*/ 3470984 h 5502516"/>
                <a:gd name="connsiteX16" fmla="*/ 1960440 w 11673447"/>
                <a:gd name="connsiteY16" fmla="*/ 1162795 h 5502516"/>
                <a:gd name="connsiteX17" fmla="*/ 2075738 w 11673447"/>
                <a:gd name="connsiteY17" fmla="*/ 1186486 h 5502516"/>
                <a:gd name="connsiteX18" fmla="*/ 2167758 w 11673447"/>
                <a:gd name="connsiteY18" fmla="*/ 1221541 h 5502516"/>
                <a:gd name="connsiteX19" fmla="*/ 2053831 w 11673447"/>
                <a:gd name="connsiteY19" fmla="*/ 1418719 h 5502516"/>
                <a:gd name="connsiteX20" fmla="*/ 1904850 w 11673447"/>
                <a:gd name="connsiteY20" fmla="*/ 1475685 h 5502516"/>
                <a:gd name="connsiteX21" fmla="*/ 1825977 w 11673447"/>
                <a:gd name="connsiteY21" fmla="*/ 1620282 h 5502516"/>
                <a:gd name="connsiteX22" fmla="*/ 1690139 w 11673447"/>
                <a:gd name="connsiteY22" fmla="*/ 1729829 h 5502516"/>
                <a:gd name="connsiteX23" fmla="*/ 1558685 w 11673447"/>
                <a:gd name="connsiteY23" fmla="*/ 1826229 h 5502516"/>
                <a:gd name="connsiteX24" fmla="*/ 1422851 w 11673447"/>
                <a:gd name="connsiteY24" fmla="*/ 1834993 h 5502516"/>
                <a:gd name="connsiteX25" fmla="*/ 1225668 w 11673447"/>
                <a:gd name="connsiteY25" fmla="*/ 1856899 h 5502516"/>
                <a:gd name="connsiteX26" fmla="*/ 949617 w 11673447"/>
                <a:gd name="connsiteY26" fmla="*/ 1848136 h 5502516"/>
                <a:gd name="connsiteX27" fmla="*/ 708616 w 11673447"/>
                <a:gd name="connsiteY27" fmla="*/ 1764884 h 5502516"/>
                <a:gd name="connsiteX28" fmla="*/ 866360 w 11673447"/>
                <a:gd name="connsiteY28" fmla="*/ 1567700 h 5502516"/>
                <a:gd name="connsiteX29" fmla="*/ 1133653 w 11673447"/>
                <a:gd name="connsiteY29" fmla="*/ 1554557 h 5502516"/>
                <a:gd name="connsiteX30" fmla="*/ 1392177 w 11673447"/>
                <a:gd name="connsiteY30" fmla="*/ 1637809 h 5502516"/>
                <a:gd name="connsiteX31" fmla="*/ 1400940 w 11673447"/>
                <a:gd name="connsiteY31" fmla="*/ 1615903 h 5502516"/>
                <a:gd name="connsiteX32" fmla="*/ 1370270 w 11673447"/>
                <a:gd name="connsiteY32" fmla="*/ 1558937 h 5502516"/>
                <a:gd name="connsiteX33" fmla="*/ 1528010 w 11673447"/>
                <a:gd name="connsiteY33" fmla="*/ 1497592 h 5502516"/>
                <a:gd name="connsiteX34" fmla="*/ 1541158 w 11673447"/>
                <a:gd name="connsiteY34" fmla="*/ 1558937 h 5502516"/>
                <a:gd name="connsiteX35" fmla="*/ 1563069 w 11673447"/>
                <a:gd name="connsiteY35" fmla="*/ 1550173 h 5502516"/>
                <a:gd name="connsiteX36" fmla="*/ 1672612 w 11673447"/>
                <a:gd name="connsiteY36" fmla="*/ 1418719 h 5502516"/>
                <a:gd name="connsiteX37" fmla="*/ 1716430 w 11673447"/>
                <a:gd name="connsiteY37" fmla="*/ 1326704 h 5502516"/>
                <a:gd name="connsiteX38" fmla="*/ 1960440 w 11673447"/>
                <a:gd name="connsiteY38" fmla="*/ 1162795 h 5502516"/>
                <a:gd name="connsiteX39" fmla="*/ 10563292 w 11673447"/>
                <a:gd name="connsiteY39" fmla="*/ 960210 h 5502516"/>
                <a:gd name="connsiteX40" fmla="*/ 10694746 w 11673447"/>
                <a:gd name="connsiteY40" fmla="*/ 1100428 h 5502516"/>
                <a:gd name="connsiteX41" fmla="*/ 10572056 w 11673447"/>
                <a:gd name="connsiteY41" fmla="*/ 1214355 h 5502516"/>
                <a:gd name="connsiteX42" fmla="*/ 10392400 w 11673447"/>
                <a:gd name="connsiteY42" fmla="*/ 1078521 h 5502516"/>
                <a:gd name="connsiteX43" fmla="*/ 10563292 w 11673447"/>
                <a:gd name="connsiteY43" fmla="*/ 960210 h 5502516"/>
                <a:gd name="connsiteX44" fmla="*/ 9949840 w 11673447"/>
                <a:gd name="connsiteY44" fmla="*/ 960210 h 5502516"/>
                <a:gd name="connsiteX45" fmla="*/ 10090058 w 11673447"/>
                <a:gd name="connsiteY45" fmla="*/ 1069758 h 5502516"/>
                <a:gd name="connsiteX46" fmla="*/ 9945461 w 11673447"/>
                <a:gd name="connsiteY46" fmla="*/ 1214355 h 5502516"/>
                <a:gd name="connsiteX47" fmla="*/ 9792095 w 11673447"/>
                <a:gd name="connsiteY47" fmla="*/ 1087280 h 5502516"/>
                <a:gd name="connsiteX48" fmla="*/ 9949840 w 11673447"/>
                <a:gd name="connsiteY48" fmla="*/ 960210 h 5502516"/>
                <a:gd name="connsiteX49" fmla="*/ 10666739 w 11673447"/>
                <a:gd name="connsiteY49" fmla="*/ 713878 h 5502516"/>
                <a:gd name="connsiteX50" fmla="*/ 10401163 w 11673447"/>
                <a:gd name="connsiteY50" fmla="*/ 850672 h 5502516"/>
                <a:gd name="connsiteX51" fmla="*/ 10361725 w 11673447"/>
                <a:gd name="connsiteY51" fmla="*/ 1166162 h 5502516"/>
                <a:gd name="connsiteX52" fmla="*/ 10637781 w 11673447"/>
                <a:gd name="connsiteY52" fmla="*/ 1240650 h 5502516"/>
                <a:gd name="connsiteX53" fmla="*/ 10935743 w 11673447"/>
                <a:gd name="connsiteY53" fmla="*/ 916397 h 5502516"/>
                <a:gd name="connsiteX54" fmla="*/ 10773614 w 11673447"/>
                <a:gd name="connsiteY54" fmla="*/ 719218 h 5502516"/>
                <a:gd name="connsiteX55" fmla="*/ 10666739 w 11673447"/>
                <a:gd name="connsiteY55" fmla="*/ 713878 h 5502516"/>
                <a:gd name="connsiteX56" fmla="*/ 9842208 w 11673447"/>
                <a:gd name="connsiteY56" fmla="*/ 703752 h 5502516"/>
                <a:gd name="connsiteX57" fmla="*/ 9765800 w 11673447"/>
                <a:gd name="connsiteY57" fmla="*/ 706070 h 5502516"/>
                <a:gd name="connsiteX58" fmla="*/ 9599291 w 11673447"/>
                <a:gd name="connsiteY58" fmla="*/ 1056615 h 5502516"/>
                <a:gd name="connsiteX59" fmla="*/ 9888490 w 11673447"/>
                <a:gd name="connsiteY59" fmla="*/ 1240650 h 5502516"/>
                <a:gd name="connsiteX60" fmla="*/ 10147019 w 11673447"/>
                <a:gd name="connsiteY60" fmla="*/ 1082905 h 5502516"/>
                <a:gd name="connsiteX61" fmla="*/ 9842208 w 11673447"/>
                <a:gd name="connsiteY61" fmla="*/ 703752 h 5502516"/>
                <a:gd name="connsiteX62" fmla="*/ 1450789 w 11673447"/>
                <a:gd name="connsiteY62" fmla="*/ 623150 h 5502516"/>
                <a:gd name="connsiteX63" fmla="*/ 568393 w 11673447"/>
                <a:gd name="connsiteY63" fmla="*/ 1505546 h 5502516"/>
                <a:gd name="connsiteX64" fmla="*/ 1450789 w 11673447"/>
                <a:gd name="connsiteY64" fmla="*/ 2387946 h 5502516"/>
                <a:gd name="connsiteX65" fmla="*/ 2333190 w 11673447"/>
                <a:gd name="connsiteY65" fmla="*/ 1505546 h 5502516"/>
                <a:gd name="connsiteX66" fmla="*/ 1450789 w 11673447"/>
                <a:gd name="connsiteY66" fmla="*/ 623150 h 5502516"/>
                <a:gd name="connsiteX67" fmla="*/ 11618823 w 11673447"/>
                <a:gd name="connsiteY67" fmla="*/ 1832 h 5502516"/>
                <a:gd name="connsiteX68" fmla="*/ 11667501 w 11673447"/>
                <a:gd name="connsiteY68" fmla="*/ 118909 h 5502516"/>
                <a:gd name="connsiteX69" fmla="*/ 11610540 w 11673447"/>
                <a:gd name="connsiteY69" fmla="*/ 241600 h 5502516"/>
                <a:gd name="connsiteX70" fmla="*/ 11500993 w 11673447"/>
                <a:gd name="connsiteY70" fmla="*/ 377438 h 5502516"/>
                <a:gd name="connsiteX71" fmla="*/ 11387066 w 11673447"/>
                <a:gd name="connsiteY71" fmla="*/ 912013 h 5502516"/>
                <a:gd name="connsiteX72" fmla="*/ 11395834 w 11673447"/>
                <a:gd name="connsiteY72" fmla="*/ 1231887 h 5502516"/>
                <a:gd name="connsiteX73" fmla="*/ 11422125 w 11673447"/>
                <a:gd name="connsiteY73" fmla="*/ 1845339 h 5502516"/>
                <a:gd name="connsiteX74" fmla="*/ 11509761 w 11673447"/>
                <a:gd name="connsiteY74" fmla="*/ 2695408 h 5502516"/>
                <a:gd name="connsiteX75" fmla="*/ 11404593 w 11673447"/>
                <a:gd name="connsiteY75" fmla="*/ 3457841 h 5502516"/>
                <a:gd name="connsiteX76" fmla="*/ 11220562 w 11673447"/>
                <a:gd name="connsiteY76" fmla="*/ 4741711 h 5502516"/>
                <a:gd name="connsiteX77" fmla="*/ 10721032 w 11673447"/>
                <a:gd name="connsiteY77" fmla="*/ 5442800 h 5502516"/>
                <a:gd name="connsiteX78" fmla="*/ 10208364 w 11673447"/>
                <a:gd name="connsiteY78" fmla="*/ 5473470 h 5502516"/>
                <a:gd name="connsiteX79" fmla="*/ 9380201 w 11673447"/>
                <a:gd name="connsiteY79" fmla="*/ 5136073 h 5502516"/>
                <a:gd name="connsiteX80" fmla="*/ 7877246 w 11673447"/>
                <a:gd name="connsiteY80" fmla="*/ 4684746 h 5502516"/>
                <a:gd name="connsiteX81" fmla="*/ 5256929 w 11673447"/>
                <a:gd name="connsiteY81" fmla="*/ 4895072 h 5502516"/>
                <a:gd name="connsiteX82" fmla="*/ 3929242 w 11673447"/>
                <a:gd name="connsiteY82" fmla="*/ 5228089 h 5502516"/>
                <a:gd name="connsiteX83" fmla="*/ 2373705 w 11673447"/>
                <a:gd name="connsiteY83" fmla="*/ 5267528 h 5502516"/>
                <a:gd name="connsiteX84" fmla="*/ 1383417 w 11673447"/>
                <a:gd name="connsiteY84" fmla="*/ 4746091 h 5502516"/>
                <a:gd name="connsiteX85" fmla="*/ 971528 w 11673447"/>
                <a:gd name="connsiteY85" fmla="*/ 3593679 h 5502516"/>
                <a:gd name="connsiteX86" fmla="*/ 1046017 w 11673447"/>
                <a:gd name="connsiteY86" fmla="*/ 2936409 h 5502516"/>
                <a:gd name="connsiteX87" fmla="*/ 1089835 w 11673447"/>
                <a:gd name="connsiteY87" fmla="*/ 2783044 h 5502516"/>
                <a:gd name="connsiteX88" fmla="*/ 927710 w 11673447"/>
                <a:gd name="connsiteY88" fmla="*/ 2853153 h 5502516"/>
                <a:gd name="connsiteX89" fmla="*/ 590309 w 11673447"/>
                <a:gd name="connsiteY89" fmla="*/ 2625299 h 5502516"/>
                <a:gd name="connsiteX90" fmla="*/ 682329 w 11673447"/>
                <a:gd name="connsiteY90" fmla="*/ 2349243 h 5502516"/>
                <a:gd name="connsiteX91" fmla="*/ 397510 w 11673447"/>
                <a:gd name="connsiteY91" fmla="*/ 2423736 h 5502516"/>
                <a:gd name="connsiteX92" fmla="*/ 169656 w 11673447"/>
                <a:gd name="connsiteY92" fmla="*/ 2029374 h 5502516"/>
                <a:gd name="connsiteX93" fmla="*/ 353692 w 11673447"/>
                <a:gd name="connsiteY93" fmla="*/ 1805905 h 5502516"/>
                <a:gd name="connsiteX94" fmla="*/ 95168 w 11673447"/>
                <a:gd name="connsiteY94" fmla="*/ 1748939 h 5502516"/>
                <a:gd name="connsiteX95" fmla="*/ 20675 w 11673447"/>
                <a:gd name="connsiteY95" fmla="*/ 1455361 h 5502516"/>
                <a:gd name="connsiteX96" fmla="*/ 305495 w 11673447"/>
                <a:gd name="connsiteY96" fmla="*/ 1258177 h 5502516"/>
                <a:gd name="connsiteX97" fmla="*/ 134602 w 11673447"/>
                <a:gd name="connsiteY97" fmla="*/ 1034708 h 5502516"/>
                <a:gd name="connsiteX98" fmla="*/ 366840 w 11673447"/>
                <a:gd name="connsiteY98" fmla="*/ 671016 h 5502516"/>
                <a:gd name="connsiteX99" fmla="*/ 708620 w 11673447"/>
                <a:gd name="connsiteY99" fmla="*/ 749889 h 5502516"/>
                <a:gd name="connsiteX100" fmla="*/ 603457 w 11673447"/>
                <a:gd name="connsiteY100" fmla="*/ 438783 h 5502516"/>
                <a:gd name="connsiteX101" fmla="*/ 1032874 w 11673447"/>
                <a:gd name="connsiteY101" fmla="*/ 259127 h 5502516"/>
                <a:gd name="connsiteX102" fmla="*/ 1177471 w 11673447"/>
                <a:gd name="connsiteY102" fmla="*/ 364290 h 5502516"/>
                <a:gd name="connsiteX103" fmla="*/ 1528015 w 11673447"/>
                <a:gd name="connsiteY103" fmla="*/ 48800 h 5502516"/>
                <a:gd name="connsiteX104" fmla="*/ 1764632 w 11673447"/>
                <a:gd name="connsiteY104" fmla="*/ 412487 h 5502516"/>
                <a:gd name="connsiteX105" fmla="*/ 1983722 w 11673447"/>
                <a:gd name="connsiteY105" fmla="*/ 237220 h 5502516"/>
                <a:gd name="connsiteX106" fmla="*/ 2321123 w 11673447"/>
                <a:gd name="connsiteY106" fmla="*/ 447547 h 5502516"/>
                <a:gd name="connsiteX107" fmla="*/ 2259778 w 11673447"/>
                <a:gd name="connsiteY107" fmla="*/ 723598 h 5502516"/>
                <a:gd name="connsiteX108" fmla="*/ 2553356 w 11673447"/>
                <a:gd name="connsiteY108" fmla="*/ 662253 h 5502516"/>
                <a:gd name="connsiteX109" fmla="*/ 2763683 w 11673447"/>
                <a:gd name="connsiteY109" fmla="*/ 1030324 h 5502516"/>
                <a:gd name="connsiteX110" fmla="*/ 2522686 w 11673447"/>
                <a:gd name="connsiteY110" fmla="*/ 1218743 h 5502516"/>
                <a:gd name="connsiteX111" fmla="*/ 2846939 w 11673447"/>
                <a:gd name="connsiteY111" fmla="*/ 1332670 h 5502516"/>
                <a:gd name="connsiteX112" fmla="*/ 2750539 w 11673447"/>
                <a:gd name="connsiteY112" fmla="*/ 1766466 h 5502516"/>
                <a:gd name="connsiteX113" fmla="*/ 2430666 w 11673447"/>
                <a:gd name="connsiteY113" fmla="*/ 1779609 h 5502516"/>
                <a:gd name="connsiteX114" fmla="*/ 2728628 w 11673447"/>
                <a:gd name="connsiteY114" fmla="*/ 2003084 h 5502516"/>
                <a:gd name="connsiteX115" fmla="*/ 2513922 w 11673447"/>
                <a:gd name="connsiteY115" fmla="*/ 2379918 h 5502516"/>
                <a:gd name="connsiteX116" fmla="*/ 2290448 w 11673447"/>
                <a:gd name="connsiteY116" fmla="*/ 2353628 h 5502516"/>
                <a:gd name="connsiteX117" fmla="*/ 2338650 w 11673447"/>
                <a:gd name="connsiteY117" fmla="*/ 2568338 h 5502516"/>
                <a:gd name="connsiteX118" fmla="*/ 2143480 w 11673447"/>
                <a:gd name="connsiteY118" fmla="*/ 2823971 h 5502516"/>
                <a:gd name="connsiteX119" fmla="*/ 2113519 w 11673447"/>
                <a:gd name="connsiteY119" fmla="*/ 2829578 h 5502516"/>
                <a:gd name="connsiteX120" fmla="*/ 2061588 w 11673447"/>
                <a:gd name="connsiteY120" fmla="*/ 2829655 h 5502516"/>
                <a:gd name="connsiteX121" fmla="*/ 2061688 w 11673447"/>
                <a:gd name="connsiteY121" fmla="*/ 2834544 h 5502516"/>
                <a:gd name="connsiteX122" fmla="*/ 2012213 w 11673447"/>
                <a:gd name="connsiteY122" fmla="*/ 2831330 h 5502516"/>
                <a:gd name="connsiteX123" fmla="*/ 1939904 w 11673447"/>
                <a:gd name="connsiteY123" fmla="*/ 2809335 h 5502516"/>
                <a:gd name="connsiteX124" fmla="*/ 1777780 w 11673447"/>
                <a:gd name="connsiteY124" fmla="*/ 2704172 h 5502516"/>
                <a:gd name="connsiteX125" fmla="*/ 1532399 w 11673447"/>
                <a:gd name="connsiteY125" fmla="*/ 2980227 h 5502516"/>
                <a:gd name="connsiteX126" fmla="*/ 1155564 w 11673447"/>
                <a:gd name="connsiteY126" fmla="*/ 2769901 h 5502516"/>
                <a:gd name="connsiteX127" fmla="*/ 1089835 w 11673447"/>
                <a:gd name="connsiteY127" fmla="*/ 3146736 h 5502516"/>
                <a:gd name="connsiteX128" fmla="*/ 1335215 w 11673447"/>
                <a:gd name="connsiteY128" fmla="*/ 4321059 h 5502516"/>
                <a:gd name="connsiteX129" fmla="*/ 2045067 w 11673447"/>
                <a:gd name="connsiteY129" fmla="*/ 4842491 h 5502516"/>
                <a:gd name="connsiteX130" fmla="*/ 2960866 w 11673447"/>
                <a:gd name="connsiteY130" fmla="*/ 4908220 h 5502516"/>
                <a:gd name="connsiteX131" fmla="*/ 5213111 w 11673447"/>
                <a:gd name="connsiteY131" fmla="*/ 4421838 h 5502516"/>
                <a:gd name="connsiteX132" fmla="*/ 5314696 w 11673447"/>
                <a:gd name="connsiteY132" fmla="*/ 4390680 h 5502516"/>
                <a:gd name="connsiteX133" fmla="*/ 5616305 w 11673447"/>
                <a:gd name="connsiteY133" fmla="*/ 4306764 h 5502516"/>
                <a:gd name="connsiteX134" fmla="*/ 5624479 w 11673447"/>
                <a:gd name="connsiteY134" fmla="*/ 4303511 h 5502516"/>
                <a:gd name="connsiteX135" fmla="*/ 5756728 w 11673447"/>
                <a:gd name="connsiteY135" fmla="*/ 4270324 h 5502516"/>
                <a:gd name="connsiteX136" fmla="*/ 7430303 w 11673447"/>
                <a:gd name="connsiteY136" fmla="*/ 4150166 h 5502516"/>
                <a:gd name="connsiteX137" fmla="*/ 8613389 w 11673447"/>
                <a:gd name="connsiteY137" fmla="*/ 4277241 h 5502516"/>
                <a:gd name="connsiteX138" fmla="*/ 8937642 w 11673447"/>
                <a:gd name="connsiteY138" fmla="*/ 4281620 h 5502516"/>
                <a:gd name="connsiteX139" fmla="*/ 9086623 w 11673447"/>
                <a:gd name="connsiteY139" fmla="*/ 4132639 h 5502516"/>
                <a:gd name="connsiteX140" fmla="*/ 9064712 w 11673447"/>
                <a:gd name="connsiteY140" fmla="*/ 3852203 h 5502516"/>
                <a:gd name="connsiteX141" fmla="*/ 8902587 w 11673447"/>
                <a:gd name="connsiteY141" fmla="*/ 2419357 h 5502516"/>
                <a:gd name="connsiteX142" fmla="*/ 9117293 w 11673447"/>
                <a:gd name="connsiteY142" fmla="*/ 1696358 h 5502516"/>
                <a:gd name="connsiteX143" fmla="*/ 9169875 w 11673447"/>
                <a:gd name="connsiteY143" fmla="*/ 1245034 h 5502516"/>
                <a:gd name="connsiteX144" fmla="*/ 9161111 w 11673447"/>
                <a:gd name="connsiteY144" fmla="*/ 771800 h 5502516"/>
                <a:gd name="connsiteX145" fmla="*/ 9069096 w 11673447"/>
                <a:gd name="connsiteY145" fmla="*/ 346763 h 5502516"/>
                <a:gd name="connsiteX146" fmla="*/ 8920115 w 11673447"/>
                <a:gd name="connsiteY146" fmla="*/ 101382 h 5502516"/>
                <a:gd name="connsiteX147" fmla="*/ 8994603 w 11673447"/>
                <a:gd name="connsiteY147" fmla="*/ 13746 h 5502516"/>
                <a:gd name="connsiteX148" fmla="*/ 9134821 w 11673447"/>
                <a:gd name="connsiteY148" fmla="*/ 53180 h 5502516"/>
                <a:gd name="connsiteX149" fmla="*/ 9310093 w 11673447"/>
                <a:gd name="connsiteY149" fmla="*/ 140820 h 5502516"/>
                <a:gd name="connsiteX150" fmla="*/ 9638730 w 11673447"/>
                <a:gd name="connsiteY150" fmla="*/ 167111 h 5502516"/>
                <a:gd name="connsiteX151" fmla="*/ 10063762 w 11673447"/>
                <a:gd name="connsiteY151" fmla="*/ 153964 h 5502516"/>
                <a:gd name="connsiteX152" fmla="*/ 10418690 w 11673447"/>
                <a:gd name="connsiteY152" fmla="*/ 140820 h 5502516"/>
                <a:gd name="connsiteX153" fmla="*/ 10861250 w 11673447"/>
                <a:gd name="connsiteY153" fmla="*/ 158343 h 5502516"/>
                <a:gd name="connsiteX154" fmla="*/ 11255612 w 11673447"/>
                <a:gd name="connsiteY154" fmla="*/ 127673 h 5502516"/>
                <a:gd name="connsiteX155" fmla="*/ 11562338 w 11673447"/>
                <a:gd name="connsiteY155" fmla="*/ 4982 h 5502516"/>
                <a:gd name="connsiteX156" fmla="*/ 11618823 w 11673447"/>
                <a:gd name="connsiteY156" fmla="*/ 1832 h 5502516"/>
                <a:gd name="connsiteX0" fmla="*/ 2099936 w 11673447"/>
                <a:gd name="connsiteY0" fmla="*/ 4702071 h 5502516"/>
                <a:gd name="connsiteX1" fmla="*/ 2101836 w 11673447"/>
                <a:gd name="connsiteY1" fmla="*/ 4794858 h 5502516"/>
                <a:gd name="connsiteX2" fmla="*/ 1970579 w 11673447"/>
                <a:gd name="connsiteY2" fmla="*/ 4798673 h 5502516"/>
                <a:gd name="connsiteX3" fmla="*/ 2065336 w 11673447"/>
                <a:gd name="connsiteY3" fmla="*/ 4714869 h 5502516"/>
                <a:gd name="connsiteX4" fmla="*/ 2099936 w 11673447"/>
                <a:gd name="connsiteY4" fmla="*/ 4702071 h 5502516"/>
                <a:gd name="connsiteX5" fmla="*/ 8009355 w 11673447"/>
                <a:gd name="connsiteY5" fmla="*/ 4174082 h 5502516"/>
                <a:gd name="connsiteX6" fmla="*/ 8058898 w 11673447"/>
                <a:gd name="connsiteY6" fmla="*/ 4177015 h 5502516"/>
                <a:gd name="connsiteX7" fmla="*/ 8004316 w 11673447"/>
                <a:gd name="connsiteY7" fmla="*/ 4180836 h 5502516"/>
                <a:gd name="connsiteX8" fmla="*/ 8009355 w 11673447"/>
                <a:gd name="connsiteY8" fmla="*/ 4174082 h 5502516"/>
                <a:gd name="connsiteX9" fmla="*/ 6202295 w 11673447"/>
                <a:gd name="connsiteY9" fmla="*/ 4162231 h 5502516"/>
                <a:gd name="connsiteX10" fmla="*/ 6199014 w 11673447"/>
                <a:gd name="connsiteY10" fmla="*/ 4172073 h 5502516"/>
                <a:gd name="connsiteX11" fmla="*/ 6194670 w 11673447"/>
                <a:gd name="connsiteY11" fmla="*/ 4163082 h 5502516"/>
                <a:gd name="connsiteX12" fmla="*/ 6202295 w 11673447"/>
                <a:gd name="connsiteY12" fmla="*/ 4162231 h 5502516"/>
                <a:gd name="connsiteX13" fmla="*/ 1960440 w 11673447"/>
                <a:gd name="connsiteY13" fmla="*/ 1162795 h 5502516"/>
                <a:gd name="connsiteX14" fmla="*/ 2075738 w 11673447"/>
                <a:gd name="connsiteY14" fmla="*/ 1186486 h 5502516"/>
                <a:gd name="connsiteX15" fmla="*/ 2167758 w 11673447"/>
                <a:gd name="connsiteY15" fmla="*/ 1221541 h 5502516"/>
                <a:gd name="connsiteX16" fmla="*/ 2053831 w 11673447"/>
                <a:gd name="connsiteY16" fmla="*/ 1418719 h 5502516"/>
                <a:gd name="connsiteX17" fmla="*/ 1904850 w 11673447"/>
                <a:gd name="connsiteY17" fmla="*/ 1475685 h 5502516"/>
                <a:gd name="connsiteX18" fmla="*/ 1825977 w 11673447"/>
                <a:gd name="connsiteY18" fmla="*/ 1620282 h 5502516"/>
                <a:gd name="connsiteX19" fmla="*/ 1690139 w 11673447"/>
                <a:gd name="connsiteY19" fmla="*/ 1729829 h 5502516"/>
                <a:gd name="connsiteX20" fmla="*/ 1558685 w 11673447"/>
                <a:gd name="connsiteY20" fmla="*/ 1826229 h 5502516"/>
                <a:gd name="connsiteX21" fmla="*/ 1422851 w 11673447"/>
                <a:gd name="connsiteY21" fmla="*/ 1834993 h 5502516"/>
                <a:gd name="connsiteX22" fmla="*/ 1225668 w 11673447"/>
                <a:gd name="connsiteY22" fmla="*/ 1856899 h 5502516"/>
                <a:gd name="connsiteX23" fmla="*/ 949617 w 11673447"/>
                <a:gd name="connsiteY23" fmla="*/ 1848136 h 5502516"/>
                <a:gd name="connsiteX24" fmla="*/ 708616 w 11673447"/>
                <a:gd name="connsiteY24" fmla="*/ 1764884 h 5502516"/>
                <a:gd name="connsiteX25" fmla="*/ 866360 w 11673447"/>
                <a:gd name="connsiteY25" fmla="*/ 1567700 h 5502516"/>
                <a:gd name="connsiteX26" fmla="*/ 1133653 w 11673447"/>
                <a:gd name="connsiteY26" fmla="*/ 1554557 h 5502516"/>
                <a:gd name="connsiteX27" fmla="*/ 1392177 w 11673447"/>
                <a:gd name="connsiteY27" fmla="*/ 1637809 h 5502516"/>
                <a:gd name="connsiteX28" fmla="*/ 1400940 w 11673447"/>
                <a:gd name="connsiteY28" fmla="*/ 1615903 h 5502516"/>
                <a:gd name="connsiteX29" fmla="*/ 1370270 w 11673447"/>
                <a:gd name="connsiteY29" fmla="*/ 1558937 h 5502516"/>
                <a:gd name="connsiteX30" fmla="*/ 1528010 w 11673447"/>
                <a:gd name="connsiteY30" fmla="*/ 1497592 h 5502516"/>
                <a:gd name="connsiteX31" fmla="*/ 1541158 w 11673447"/>
                <a:gd name="connsiteY31" fmla="*/ 1558937 h 5502516"/>
                <a:gd name="connsiteX32" fmla="*/ 1563069 w 11673447"/>
                <a:gd name="connsiteY32" fmla="*/ 1550173 h 5502516"/>
                <a:gd name="connsiteX33" fmla="*/ 1672612 w 11673447"/>
                <a:gd name="connsiteY33" fmla="*/ 1418719 h 5502516"/>
                <a:gd name="connsiteX34" fmla="*/ 1716430 w 11673447"/>
                <a:gd name="connsiteY34" fmla="*/ 1326704 h 5502516"/>
                <a:gd name="connsiteX35" fmla="*/ 1960440 w 11673447"/>
                <a:gd name="connsiteY35" fmla="*/ 1162795 h 5502516"/>
                <a:gd name="connsiteX36" fmla="*/ 10563292 w 11673447"/>
                <a:gd name="connsiteY36" fmla="*/ 960210 h 5502516"/>
                <a:gd name="connsiteX37" fmla="*/ 10694746 w 11673447"/>
                <a:gd name="connsiteY37" fmla="*/ 1100428 h 5502516"/>
                <a:gd name="connsiteX38" fmla="*/ 10572056 w 11673447"/>
                <a:gd name="connsiteY38" fmla="*/ 1214355 h 5502516"/>
                <a:gd name="connsiteX39" fmla="*/ 10392400 w 11673447"/>
                <a:gd name="connsiteY39" fmla="*/ 1078521 h 5502516"/>
                <a:gd name="connsiteX40" fmla="*/ 10563292 w 11673447"/>
                <a:gd name="connsiteY40" fmla="*/ 960210 h 5502516"/>
                <a:gd name="connsiteX41" fmla="*/ 9949840 w 11673447"/>
                <a:gd name="connsiteY41" fmla="*/ 960210 h 5502516"/>
                <a:gd name="connsiteX42" fmla="*/ 10090058 w 11673447"/>
                <a:gd name="connsiteY42" fmla="*/ 1069758 h 5502516"/>
                <a:gd name="connsiteX43" fmla="*/ 9945461 w 11673447"/>
                <a:gd name="connsiteY43" fmla="*/ 1214355 h 5502516"/>
                <a:gd name="connsiteX44" fmla="*/ 9792095 w 11673447"/>
                <a:gd name="connsiteY44" fmla="*/ 1087280 h 5502516"/>
                <a:gd name="connsiteX45" fmla="*/ 9949840 w 11673447"/>
                <a:gd name="connsiteY45" fmla="*/ 960210 h 5502516"/>
                <a:gd name="connsiteX46" fmla="*/ 10666739 w 11673447"/>
                <a:gd name="connsiteY46" fmla="*/ 713878 h 5502516"/>
                <a:gd name="connsiteX47" fmla="*/ 10401163 w 11673447"/>
                <a:gd name="connsiteY47" fmla="*/ 850672 h 5502516"/>
                <a:gd name="connsiteX48" fmla="*/ 10361725 w 11673447"/>
                <a:gd name="connsiteY48" fmla="*/ 1166162 h 5502516"/>
                <a:gd name="connsiteX49" fmla="*/ 10637781 w 11673447"/>
                <a:gd name="connsiteY49" fmla="*/ 1240650 h 5502516"/>
                <a:gd name="connsiteX50" fmla="*/ 10935743 w 11673447"/>
                <a:gd name="connsiteY50" fmla="*/ 916397 h 5502516"/>
                <a:gd name="connsiteX51" fmla="*/ 10773614 w 11673447"/>
                <a:gd name="connsiteY51" fmla="*/ 719218 h 5502516"/>
                <a:gd name="connsiteX52" fmla="*/ 10666739 w 11673447"/>
                <a:gd name="connsiteY52" fmla="*/ 713878 h 5502516"/>
                <a:gd name="connsiteX53" fmla="*/ 9842208 w 11673447"/>
                <a:gd name="connsiteY53" fmla="*/ 703752 h 5502516"/>
                <a:gd name="connsiteX54" fmla="*/ 9765800 w 11673447"/>
                <a:gd name="connsiteY54" fmla="*/ 706070 h 5502516"/>
                <a:gd name="connsiteX55" fmla="*/ 9599291 w 11673447"/>
                <a:gd name="connsiteY55" fmla="*/ 1056615 h 5502516"/>
                <a:gd name="connsiteX56" fmla="*/ 9888490 w 11673447"/>
                <a:gd name="connsiteY56" fmla="*/ 1240650 h 5502516"/>
                <a:gd name="connsiteX57" fmla="*/ 10147019 w 11673447"/>
                <a:gd name="connsiteY57" fmla="*/ 1082905 h 5502516"/>
                <a:gd name="connsiteX58" fmla="*/ 9842208 w 11673447"/>
                <a:gd name="connsiteY58" fmla="*/ 703752 h 5502516"/>
                <a:gd name="connsiteX59" fmla="*/ 1450789 w 11673447"/>
                <a:gd name="connsiteY59" fmla="*/ 623150 h 5502516"/>
                <a:gd name="connsiteX60" fmla="*/ 568393 w 11673447"/>
                <a:gd name="connsiteY60" fmla="*/ 1505546 h 5502516"/>
                <a:gd name="connsiteX61" fmla="*/ 1450789 w 11673447"/>
                <a:gd name="connsiteY61" fmla="*/ 2387946 h 5502516"/>
                <a:gd name="connsiteX62" fmla="*/ 2333190 w 11673447"/>
                <a:gd name="connsiteY62" fmla="*/ 1505546 h 5502516"/>
                <a:gd name="connsiteX63" fmla="*/ 1450789 w 11673447"/>
                <a:gd name="connsiteY63" fmla="*/ 623150 h 5502516"/>
                <a:gd name="connsiteX64" fmla="*/ 11618823 w 11673447"/>
                <a:gd name="connsiteY64" fmla="*/ 1832 h 5502516"/>
                <a:gd name="connsiteX65" fmla="*/ 11667501 w 11673447"/>
                <a:gd name="connsiteY65" fmla="*/ 118909 h 5502516"/>
                <a:gd name="connsiteX66" fmla="*/ 11610540 w 11673447"/>
                <a:gd name="connsiteY66" fmla="*/ 241600 h 5502516"/>
                <a:gd name="connsiteX67" fmla="*/ 11500993 w 11673447"/>
                <a:gd name="connsiteY67" fmla="*/ 377438 h 5502516"/>
                <a:gd name="connsiteX68" fmla="*/ 11387066 w 11673447"/>
                <a:gd name="connsiteY68" fmla="*/ 912013 h 5502516"/>
                <a:gd name="connsiteX69" fmla="*/ 11395834 w 11673447"/>
                <a:gd name="connsiteY69" fmla="*/ 1231887 h 5502516"/>
                <a:gd name="connsiteX70" fmla="*/ 11422125 w 11673447"/>
                <a:gd name="connsiteY70" fmla="*/ 1845339 h 5502516"/>
                <a:gd name="connsiteX71" fmla="*/ 11509761 w 11673447"/>
                <a:gd name="connsiteY71" fmla="*/ 2695408 h 5502516"/>
                <a:gd name="connsiteX72" fmla="*/ 11404593 w 11673447"/>
                <a:gd name="connsiteY72" fmla="*/ 3457841 h 5502516"/>
                <a:gd name="connsiteX73" fmla="*/ 11220562 w 11673447"/>
                <a:gd name="connsiteY73" fmla="*/ 4741711 h 5502516"/>
                <a:gd name="connsiteX74" fmla="*/ 10721032 w 11673447"/>
                <a:gd name="connsiteY74" fmla="*/ 5442800 h 5502516"/>
                <a:gd name="connsiteX75" fmla="*/ 10208364 w 11673447"/>
                <a:gd name="connsiteY75" fmla="*/ 5473470 h 5502516"/>
                <a:gd name="connsiteX76" fmla="*/ 9380201 w 11673447"/>
                <a:gd name="connsiteY76" fmla="*/ 5136073 h 5502516"/>
                <a:gd name="connsiteX77" fmla="*/ 7877246 w 11673447"/>
                <a:gd name="connsiteY77" fmla="*/ 4684746 h 5502516"/>
                <a:gd name="connsiteX78" fmla="*/ 5256929 w 11673447"/>
                <a:gd name="connsiteY78" fmla="*/ 4895072 h 5502516"/>
                <a:gd name="connsiteX79" fmla="*/ 3929242 w 11673447"/>
                <a:gd name="connsiteY79" fmla="*/ 5228089 h 5502516"/>
                <a:gd name="connsiteX80" fmla="*/ 2373705 w 11673447"/>
                <a:gd name="connsiteY80" fmla="*/ 5267528 h 5502516"/>
                <a:gd name="connsiteX81" fmla="*/ 1383417 w 11673447"/>
                <a:gd name="connsiteY81" fmla="*/ 4746091 h 5502516"/>
                <a:gd name="connsiteX82" fmla="*/ 971528 w 11673447"/>
                <a:gd name="connsiteY82" fmla="*/ 3593679 h 5502516"/>
                <a:gd name="connsiteX83" fmla="*/ 1046017 w 11673447"/>
                <a:gd name="connsiteY83" fmla="*/ 2936409 h 5502516"/>
                <a:gd name="connsiteX84" fmla="*/ 1089835 w 11673447"/>
                <a:gd name="connsiteY84" fmla="*/ 2783044 h 5502516"/>
                <a:gd name="connsiteX85" fmla="*/ 927710 w 11673447"/>
                <a:gd name="connsiteY85" fmla="*/ 2853153 h 5502516"/>
                <a:gd name="connsiteX86" fmla="*/ 590309 w 11673447"/>
                <a:gd name="connsiteY86" fmla="*/ 2625299 h 5502516"/>
                <a:gd name="connsiteX87" fmla="*/ 682329 w 11673447"/>
                <a:gd name="connsiteY87" fmla="*/ 2349243 h 5502516"/>
                <a:gd name="connsiteX88" fmla="*/ 397510 w 11673447"/>
                <a:gd name="connsiteY88" fmla="*/ 2423736 h 5502516"/>
                <a:gd name="connsiteX89" fmla="*/ 169656 w 11673447"/>
                <a:gd name="connsiteY89" fmla="*/ 2029374 h 5502516"/>
                <a:gd name="connsiteX90" fmla="*/ 353692 w 11673447"/>
                <a:gd name="connsiteY90" fmla="*/ 1805905 h 5502516"/>
                <a:gd name="connsiteX91" fmla="*/ 95168 w 11673447"/>
                <a:gd name="connsiteY91" fmla="*/ 1748939 h 5502516"/>
                <a:gd name="connsiteX92" fmla="*/ 20675 w 11673447"/>
                <a:gd name="connsiteY92" fmla="*/ 1455361 h 5502516"/>
                <a:gd name="connsiteX93" fmla="*/ 305495 w 11673447"/>
                <a:gd name="connsiteY93" fmla="*/ 1258177 h 5502516"/>
                <a:gd name="connsiteX94" fmla="*/ 134602 w 11673447"/>
                <a:gd name="connsiteY94" fmla="*/ 1034708 h 5502516"/>
                <a:gd name="connsiteX95" fmla="*/ 366840 w 11673447"/>
                <a:gd name="connsiteY95" fmla="*/ 671016 h 5502516"/>
                <a:gd name="connsiteX96" fmla="*/ 708620 w 11673447"/>
                <a:gd name="connsiteY96" fmla="*/ 749889 h 5502516"/>
                <a:gd name="connsiteX97" fmla="*/ 603457 w 11673447"/>
                <a:gd name="connsiteY97" fmla="*/ 438783 h 5502516"/>
                <a:gd name="connsiteX98" fmla="*/ 1032874 w 11673447"/>
                <a:gd name="connsiteY98" fmla="*/ 259127 h 5502516"/>
                <a:gd name="connsiteX99" fmla="*/ 1177471 w 11673447"/>
                <a:gd name="connsiteY99" fmla="*/ 364290 h 5502516"/>
                <a:gd name="connsiteX100" fmla="*/ 1528015 w 11673447"/>
                <a:gd name="connsiteY100" fmla="*/ 48800 h 5502516"/>
                <a:gd name="connsiteX101" fmla="*/ 1764632 w 11673447"/>
                <a:gd name="connsiteY101" fmla="*/ 412487 h 5502516"/>
                <a:gd name="connsiteX102" fmla="*/ 1983722 w 11673447"/>
                <a:gd name="connsiteY102" fmla="*/ 237220 h 5502516"/>
                <a:gd name="connsiteX103" fmla="*/ 2321123 w 11673447"/>
                <a:gd name="connsiteY103" fmla="*/ 447547 h 5502516"/>
                <a:gd name="connsiteX104" fmla="*/ 2259778 w 11673447"/>
                <a:gd name="connsiteY104" fmla="*/ 723598 h 5502516"/>
                <a:gd name="connsiteX105" fmla="*/ 2553356 w 11673447"/>
                <a:gd name="connsiteY105" fmla="*/ 662253 h 5502516"/>
                <a:gd name="connsiteX106" fmla="*/ 2763683 w 11673447"/>
                <a:gd name="connsiteY106" fmla="*/ 1030324 h 5502516"/>
                <a:gd name="connsiteX107" fmla="*/ 2522686 w 11673447"/>
                <a:gd name="connsiteY107" fmla="*/ 1218743 h 5502516"/>
                <a:gd name="connsiteX108" fmla="*/ 2846939 w 11673447"/>
                <a:gd name="connsiteY108" fmla="*/ 1332670 h 5502516"/>
                <a:gd name="connsiteX109" fmla="*/ 2750539 w 11673447"/>
                <a:gd name="connsiteY109" fmla="*/ 1766466 h 5502516"/>
                <a:gd name="connsiteX110" fmla="*/ 2430666 w 11673447"/>
                <a:gd name="connsiteY110" fmla="*/ 1779609 h 5502516"/>
                <a:gd name="connsiteX111" fmla="*/ 2728628 w 11673447"/>
                <a:gd name="connsiteY111" fmla="*/ 2003084 h 5502516"/>
                <a:gd name="connsiteX112" fmla="*/ 2513922 w 11673447"/>
                <a:gd name="connsiteY112" fmla="*/ 2379918 h 5502516"/>
                <a:gd name="connsiteX113" fmla="*/ 2290448 w 11673447"/>
                <a:gd name="connsiteY113" fmla="*/ 2353628 h 5502516"/>
                <a:gd name="connsiteX114" fmla="*/ 2338650 w 11673447"/>
                <a:gd name="connsiteY114" fmla="*/ 2568338 h 5502516"/>
                <a:gd name="connsiteX115" fmla="*/ 2143480 w 11673447"/>
                <a:gd name="connsiteY115" fmla="*/ 2823971 h 5502516"/>
                <a:gd name="connsiteX116" fmla="*/ 2113519 w 11673447"/>
                <a:gd name="connsiteY116" fmla="*/ 2829578 h 5502516"/>
                <a:gd name="connsiteX117" fmla="*/ 2061588 w 11673447"/>
                <a:gd name="connsiteY117" fmla="*/ 2829655 h 5502516"/>
                <a:gd name="connsiteX118" fmla="*/ 2061688 w 11673447"/>
                <a:gd name="connsiteY118" fmla="*/ 2834544 h 5502516"/>
                <a:gd name="connsiteX119" fmla="*/ 2012213 w 11673447"/>
                <a:gd name="connsiteY119" fmla="*/ 2831330 h 5502516"/>
                <a:gd name="connsiteX120" fmla="*/ 1939904 w 11673447"/>
                <a:gd name="connsiteY120" fmla="*/ 2809335 h 5502516"/>
                <a:gd name="connsiteX121" fmla="*/ 1777780 w 11673447"/>
                <a:gd name="connsiteY121" fmla="*/ 2704172 h 5502516"/>
                <a:gd name="connsiteX122" fmla="*/ 1532399 w 11673447"/>
                <a:gd name="connsiteY122" fmla="*/ 2980227 h 5502516"/>
                <a:gd name="connsiteX123" fmla="*/ 1155564 w 11673447"/>
                <a:gd name="connsiteY123" fmla="*/ 2769901 h 5502516"/>
                <a:gd name="connsiteX124" fmla="*/ 1089835 w 11673447"/>
                <a:gd name="connsiteY124" fmla="*/ 3146736 h 5502516"/>
                <a:gd name="connsiteX125" fmla="*/ 1335215 w 11673447"/>
                <a:gd name="connsiteY125" fmla="*/ 4321059 h 5502516"/>
                <a:gd name="connsiteX126" fmla="*/ 2045067 w 11673447"/>
                <a:gd name="connsiteY126" fmla="*/ 4842491 h 5502516"/>
                <a:gd name="connsiteX127" fmla="*/ 2960866 w 11673447"/>
                <a:gd name="connsiteY127" fmla="*/ 4908220 h 5502516"/>
                <a:gd name="connsiteX128" fmla="*/ 5213111 w 11673447"/>
                <a:gd name="connsiteY128" fmla="*/ 4421838 h 5502516"/>
                <a:gd name="connsiteX129" fmla="*/ 5314696 w 11673447"/>
                <a:gd name="connsiteY129" fmla="*/ 4390680 h 5502516"/>
                <a:gd name="connsiteX130" fmla="*/ 5616305 w 11673447"/>
                <a:gd name="connsiteY130" fmla="*/ 4306764 h 5502516"/>
                <a:gd name="connsiteX131" fmla="*/ 5624479 w 11673447"/>
                <a:gd name="connsiteY131" fmla="*/ 4303511 h 5502516"/>
                <a:gd name="connsiteX132" fmla="*/ 5756728 w 11673447"/>
                <a:gd name="connsiteY132" fmla="*/ 4270324 h 5502516"/>
                <a:gd name="connsiteX133" fmla="*/ 7430303 w 11673447"/>
                <a:gd name="connsiteY133" fmla="*/ 4150166 h 5502516"/>
                <a:gd name="connsiteX134" fmla="*/ 8613389 w 11673447"/>
                <a:gd name="connsiteY134" fmla="*/ 4277241 h 5502516"/>
                <a:gd name="connsiteX135" fmla="*/ 8937642 w 11673447"/>
                <a:gd name="connsiteY135" fmla="*/ 4281620 h 5502516"/>
                <a:gd name="connsiteX136" fmla="*/ 9086623 w 11673447"/>
                <a:gd name="connsiteY136" fmla="*/ 4132639 h 5502516"/>
                <a:gd name="connsiteX137" fmla="*/ 9064712 w 11673447"/>
                <a:gd name="connsiteY137" fmla="*/ 3852203 h 5502516"/>
                <a:gd name="connsiteX138" fmla="*/ 8902587 w 11673447"/>
                <a:gd name="connsiteY138" fmla="*/ 2419357 h 5502516"/>
                <a:gd name="connsiteX139" fmla="*/ 9117293 w 11673447"/>
                <a:gd name="connsiteY139" fmla="*/ 1696358 h 5502516"/>
                <a:gd name="connsiteX140" fmla="*/ 9169875 w 11673447"/>
                <a:gd name="connsiteY140" fmla="*/ 1245034 h 5502516"/>
                <a:gd name="connsiteX141" fmla="*/ 9161111 w 11673447"/>
                <a:gd name="connsiteY141" fmla="*/ 771800 h 5502516"/>
                <a:gd name="connsiteX142" fmla="*/ 9069096 w 11673447"/>
                <a:gd name="connsiteY142" fmla="*/ 346763 h 5502516"/>
                <a:gd name="connsiteX143" fmla="*/ 8920115 w 11673447"/>
                <a:gd name="connsiteY143" fmla="*/ 101382 h 5502516"/>
                <a:gd name="connsiteX144" fmla="*/ 8994603 w 11673447"/>
                <a:gd name="connsiteY144" fmla="*/ 13746 h 5502516"/>
                <a:gd name="connsiteX145" fmla="*/ 9134821 w 11673447"/>
                <a:gd name="connsiteY145" fmla="*/ 53180 h 5502516"/>
                <a:gd name="connsiteX146" fmla="*/ 9310093 w 11673447"/>
                <a:gd name="connsiteY146" fmla="*/ 140820 h 5502516"/>
                <a:gd name="connsiteX147" fmla="*/ 9638730 w 11673447"/>
                <a:gd name="connsiteY147" fmla="*/ 167111 h 5502516"/>
                <a:gd name="connsiteX148" fmla="*/ 10063762 w 11673447"/>
                <a:gd name="connsiteY148" fmla="*/ 153964 h 5502516"/>
                <a:gd name="connsiteX149" fmla="*/ 10418690 w 11673447"/>
                <a:gd name="connsiteY149" fmla="*/ 140820 h 5502516"/>
                <a:gd name="connsiteX150" fmla="*/ 10861250 w 11673447"/>
                <a:gd name="connsiteY150" fmla="*/ 158343 h 5502516"/>
                <a:gd name="connsiteX151" fmla="*/ 11255612 w 11673447"/>
                <a:gd name="connsiteY151" fmla="*/ 127673 h 5502516"/>
                <a:gd name="connsiteX152" fmla="*/ 11562338 w 11673447"/>
                <a:gd name="connsiteY152" fmla="*/ 4982 h 5502516"/>
                <a:gd name="connsiteX153" fmla="*/ 11618823 w 11673447"/>
                <a:gd name="connsiteY153" fmla="*/ 1832 h 5502516"/>
                <a:gd name="connsiteX0" fmla="*/ 2065336 w 11673447"/>
                <a:gd name="connsiteY0" fmla="*/ 4714869 h 5502516"/>
                <a:gd name="connsiteX1" fmla="*/ 2101836 w 11673447"/>
                <a:gd name="connsiteY1" fmla="*/ 4794858 h 5502516"/>
                <a:gd name="connsiteX2" fmla="*/ 1970579 w 11673447"/>
                <a:gd name="connsiteY2" fmla="*/ 4798673 h 5502516"/>
                <a:gd name="connsiteX3" fmla="*/ 2065336 w 11673447"/>
                <a:gd name="connsiteY3" fmla="*/ 4714869 h 5502516"/>
                <a:gd name="connsiteX4" fmla="*/ 8009355 w 11673447"/>
                <a:gd name="connsiteY4" fmla="*/ 4174082 h 5502516"/>
                <a:gd name="connsiteX5" fmla="*/ 8058898 w 11673447"/>
                <a:gd name="connsiteY5" fmla="*/ 4177015 h 5502516"/>
                <a:gd name="connsiteX6" fmla="*/ 8004316 w 11673447"/>
                <a:gd name="connsiteY6" fmla="*/ 4180836 h 5502516"/>
                <a:gd name="connsiteX7" fmla="*/ 8009355 w 11673447"/>
                <a:gd name="connsiteY7" fmla="*/ 4174082 h 5502516"/>
                <a:gd name="connsiteX8" fmla="*/ 6202295 w 11673447"/>
                <a:gd name="connsiteY8" fmla="*/ 4162231 h 5502516"/>
                <a:gd name="connsiteX9" fmla="*/ 6199014 w 11673447"/>
                <a:gd name="connsiteY9" fmla="*/ 4172073 h 5502516"/>
                <a:gd name="connsiteX10" fmla="*/ 6194670 w 11673447"/>
                <a:gd name="connsiteY10" fmla="*/ 4163082 h 5502516"/>
                <a:gd name="connsiteX11" fmla="*/ 6202295 w 11673447"/>
                <a:gd name="connsiteY11" fmla="*/ 4162231 h 5502516"/>
                <a:gd name="connsiteX12" fmla="*/ 1960440 w 11673447"/>
                <a:gd name="connsiteY12" fmla="*/ 1162795 h 5502516"/>
                <a:gd name="connsiteX13" fmla="*/ 2075738 w 11673447"/>
                <a:gd name="connsiteY13" fmla="*/ 1186486 h 5502516"/>
                <a:gd name="connsiteX14" fmla="*/ 2167758 w 11673447"/>
                <a:gd name="connsiteY14" fmla="*/ 1221541 h 5502516"/>
                <a:gd name="connsiteX15" fmla="*/ 2053831 w 11673447"/>
                <a:gd name="connsiteY15" fmla="*/ 1418719 h 5502516"/>
                <a:gd name="connsiteX16" fmla="*/ 1904850 w 11673447"/>
                <a:gd name="connsiteY16" fmla="*/ 1475685 h 5502516"/>
                <a:gd name="connsiteX17" fmla="*/ 1825977 w 11673447"/>
                <a:gd name="connsiteY17" fmla="*/ 1620282 h 5502516"/>
                <a:gd name="connsiteX18" fmla="*/ 1690139 w 11673447"/>
                <a:gd name="connsiteY18" fmla="*/ 1729829 h 5502516"/>
                <a:gd name="connsiteX19" fmla="*/ 1558685 w 11673447"/>
                <a:gd name="connsiteY19" fmla="*/ 1826229 h 5502516"/>
                <a:gd name="connsiteX20" fmla="*/ 1422851 w 11673447"/>
                <a:gd name="connsiteY20" fmla="*/ 1834993 h 5502516"/>
                <a:gd name="connsiteX21" fmla="*/ 1225668 w 11673447"/>
                <a:gd name="connsiteY21" fmla="*/ 1856899 h 5502516"/>
                <a:gd name="connsiteX22" fmla="*/ 949617 w 11673447"/>
                <a:gd name="connsiteY22" fmla="*/ 1848136 h 5502516"/>
                <a:gd name="connsiteX23" fmla="*/ 708616 w 11673447"/>
                <a:gd name="connsiteY23" fmla="*/ 1764884 h 5502516"/>
                <a:gd name="connsiteX24" fmla="*/ 866360 w 11673447"/>
                <a:gd name="connsiteY24" fmla="*/ 1567700 h 5502516"/>
                <a:gd name="connsiteX25" fmla="*/ 1133653 w 11673447"/>
                <a:gd name="connsiteY25" fmla="*/ 1554557 h 5502516"/>
                <a:gd name="connsiteX26" fmla="*/ 1392177 w 11673447"/>
                <a:gd name="connsiteY26" fmla="*/ 1637809 h 5502516"/>
                <a:gd name="connsiteX27" fmla="*/ 1400940 w 11673447"/>
                <a:gd name="connsiteY27" fmla="*/ 1615903 h 5502516"/>
                <a:gd name="connsiteX28" fmla="*/ 1370270 w 11673447"/>
                <a:gd name="connsiteY28" fmla="*/ 1558937 h 5502516"/>
                <a:gd name="connsiteX29" fmla="*/ 1528010 w 11673447"/>
                <a:gd name="connsiteY29" fmla="*/ 1497592 h 5502516"/>
                <a:gd name="connsiteX30" fmla="*/ 1541158 w 11673447"/>
                <a:gd name="connsiteY30" fmla="*/ 1558937 h 5502516"/>
                <a:gd name="connsiteX31" fmla="*/ 1563069 w 11673447"/>
                <a:gd name="connsiteY31" fmla="*/ 1550173 h 5502516"/>
                <a:gd name="connsiteX32" fmla="*/ 1672612 w 11673447"/>
                <a:gd name="connsiteY32" fmla="*/ 1418719 h 5502516"/>
                <a:gd name="connsiteX33" fmla="*/ 1716430 w 11673447"/>
                <a:gd name="connsiteY33" fmla="*/ 1326704 h 5502516"/>
                <a:gd name="connsiteX34" fmla="*/ 1960440 w 11673447"/>
                <a:gd name="connsiteY34" fmla="*/ 1162795 h 5502516"/>
                <a:gd name="connsiteX35" fmla="*/ 10563292 w 11673447"/>
                <a:gd name="connsiteY35" fmla="*/ 960210 h 5502516"/>
                <a:gd name="connsiteX36" fmla="*/ 10694746 w 11673447"/>
                <a:gd name="connsiteY36" fmla="*/ 1100428 h 5502516"/>
                <a:gd name="connsiteX37" fmla="*/ 10572056 w 11673447"/>
                <a:gd name="connsiteY37" fmla="*/ 1214355 h 5502516"/>
                <a:gd name="connsiteX38" fmla="*/ 10392400 w 11673447"/>
                <a:gd name="connsiteY38" fmla="*/ 1078521 h 5502516"/>
                <a:gd name="connsiteX39" fmla="*/ 10563292 w 11673447"/>
                <a:gd name="connsiteY39" fmla="*/ 960210 h 5502516"/>
                <a:gd name="connsiteX40" fmla="*/ 9949840 w 11673447"/>
                <a:gd name="connsiteY40" fmla="*/ 960210 h 5502516"/>
                <a:gd name="connsiteX41" fmla="*/ 10090058 w 11673447"/>
                <a:gd name="connsiteY41" fmla="*/ 1069758 h 5502516"/>
                <a:gd name="connsiteX42" fmla="*/ 9945461 w 11673447"/>
                <a:gd name="connsiteY42" fmla="*/ 1214355 h 5502516"/>
                <a:gd name="connsiteX43" fmla="*/ 9792095 w 11673447"/>
                <a:gd name="connsiteY43" fmla="*/ 1087280 h 5502516"/>
                <a:gd name="connsiteX44" fmla="*/ 9949840 w 11673447"/>
                <a:gd name="connsiteY44" fmla="*/ 960210 h 5502516"/>
                <a:gd name="connsiteX45" fmla="*/ 10666739 w 11673447"/>
                <a:gd name="connsiteY45" fmla="*/ 713878 h 5502516"/>
                <a:gd name="connsiteX46" fmla="*/ 10401163 w 11673447"/>
                <a:gd name="connsiteY46" fmla="*/ 850672 h 5502516"/>
                <a:gd name="connsiteX47" fmla="*/ 10361725 w 11673447"/>
                <a:gd name="connsiteY47" fmla="*/ 1166162 h 5502516"/>
                <a:gd name="connsiteX48" fmla="*/ 10637781 w 11673447"/>
                <a:gd name="connsiteY48" fmla="*/ 1240650 h 5502516"/>
                <a:gd name="connsiteX49" fmla="*/ 10935743 w 11673447"/>
                <a:gd name="connsiteY49" fmla="*/ 916397 h 5502516"/>
                <a:gd name="connsiteX50" fmla="*/ 10773614 w 11673447"/>
                <a:gd name="connsiteY50" fmla="*/ 719218 h 5502516"/>
                <a:gd name="connsiteX51" fmla="*/ 10666739 w 11673447"/>
                <a:gd name="connsiteY51" fmla="*/ 713878 h 5502516"/>
                <a:gd name="connsiteX52" fmla="*/ 9842208 w 11673447"/>
                <a:gd name="connsiteY52" fmla="*/ 703752 h 5502516"/>
                <a:gd name="connsiteX53" fmla="*/ 9765800 w 11673447"/>
                <a:gd name="connsiteY53" fmla="*/ 706070 h 5502516"/>
                <a:gd name="connsiteX54" fmla="*/ 9599291 w 11673447"/>
                <a:gd name="connsiteY54" fmla="*/ 1056615 h 5502516"/>
                <a:gd name="connsiteX55" fmla="*/ 9888490 w 11673447"/>
                <a:gd name="connsiteY55" fmla="*/ 1240650 h 5502516"/>
                <a:gd name="connsiteX56" fmla="*/ 10147019 w 11673447"/>
                <a:gd name="connsiteY56" fmla="*/ 1082905 h 5502516"/>
                <a:gd name="connsiteX57" fmla="*/ 9842208 w 11673447"/>
                <a:gd name="connsiteY57" fmla="*/ 703752 h 5502516"/>
                <a:gd name="connsiteX58" fmla="*/ 1450789 w 11673447"/>
                <a:gd name="connsiteY58" fmla="*/ 623150 h 5502516"/>
                <a:gd name="connsiteX59" fmla="*/ 568393 w 11673447"/>
                <a:gd name="connsiteY59" fmla="*/ 1505546 h 5502516"/>
                <a:gd name="connsiteX60" fmla="*/ 1450789 w 11673447"/>
                <a:gd name="connsiteY60" fmla="*/ 2387946 h 5502516"/>
                <a:gd name="connsiteX61" fmla="*/ 2333190 w 11673447"/>
                <a:gd name="connsiteY61" fmla="*/ 1505546 h 5502516"/>
                <a:gd name="connsiteX62" fmla="*/ 1450789 w 11673447"/>
                <a:gd name="connsiteY62" fmla="*/ 623150 h 5502516"/>
                <a:gd name="connsiteX63" fmla="*/ 11618823 w 11673447"/>
                <a:gd name="connsiteY63" fmla="*/ 1832 h 5502516"/>
                <a:gd name="connsiteX64" fmla="*/ 11667501 w 11673447"/>
                <a:gd name="connsiteY64" fmla="*/ 118909 h 5502516"/>
                <a:gd name="connsiteX65" fmla="*/ 11610540 w 11673447"/>
                <a:gd name="connsiteY65" fmla="*/ 241600 h 5502516"/>
                <a:gd name="connsiteX66" fmla="*/ 11500993 w 11673447"/>
                <a:gd name="connsiteY66" fmla="*/ 377438 h 5502516"/>
                <a:gd name="connsiteX67" fmla="*/ 11387066 w 11673447"/>
                <a:gd name="connsiteY67" fmla="*/ 912013 h 5502516"/>
                <a:gd name="connsiteX68" fmla="*/ 11395834 w 11673447"/>
                <a:gd name="connsiteY68" fmla="*/ 1231887 h 5502516"/>
                <a:gd name="connsiteX69" fmla="*/ 11422125 w 11673447"/>
                <a:gd name="connsiteY69" fmla="*/ 1845339 h 5502516"/>
                <a:gd name="connsiteX70" fmla="*/ 11509761 w 11673447"/>
                <a:gd name="connsiteY70" fmla="*/ 2695408 h 5502516"/>
                <a:gd name="connsiteX71" fmla="*/ 11404593 w 11673447"/>
                <a:gd name="connsiteY71" fmla="*/ 3457841 h 5502516"/>
                <a:gd name="connsiteX72" fmla="*/ 11220562 w 11673447"/>
                <a:gd name="connsiteY72" fmla="*/ 4741711 h 5502516"/>
                <a:gd name="connsiteX73" fmla="*/ 10721032 w 11673447"/>
                <a:gd name="connsiteY73" fmla="*/ 5442800 h 5502516"/>
                <a:gd name="connsiteX74" fmla="*/ 10208364 w 11673447"/>
                <a:gd name="connsiteY74" fmla="*/ 5473470 h 5502516"/>
                <a:gd name="connsiteX75" fmla="*/ 9380201 w 11673447"/>
                <a:gd name="connsiteY75" fmla="*/ 5136073 h 5502516"/>
                <a:gd name="connsiteX76" fmla="*/ 7877246 w 11673447"/>
                <a:gd name="connsiteY76" fmla="*/ 4684746 h 5502516"/>
                <a:gd name="connsiteX77" fmla="*/ 5256929 w 11673447"/>
                <a:gd name="connsiteY77" fmla="*/ 4895072 h 5502516"/>
                <a:gd name="connsiteX78" fmla="*/ 3929242 w 11673447"/>
                <a:gd name="connsiteY78" fmla="*/ 5228089 h 5502516"/>
                <a:gd name="connsiteX79" fmla="*/ 2373705 w 11673447"/>
                <a:gd name="connsiteY79" fmla="*/ 5267528 h 5502516"/>
                <a:gd name="connsiteX80" fmla="*/ 1383417 w 11673447"/>
                <a:gd name="connsiteY80" fmla="*/ 4746091 h 5502516"/>
                <a:gd name="connsiteX81" fmla="*/ 971528 w 11673447"/>
                <a:gd name="connsiteY81" fmla="*/ 3593679 h 5502516"/>
                <a:gd name="connsiteX82" fmla="*/ 1046017 w 11673447"/>
                <a:gd name="connsiteY82" fmla="*/ 2936409 h 5502516"/>
                <a:gd name="connsiteX83" fmla="*/ 1089835 w 11673447"/>
                <a:gd name="connsiteY83" fmla="*/ 2783044 h 5502516"/>
                <a:gd name="connsiteX84" fmla="*/ 927710 w 11673447"/>
                <a:gd name="connsiteY84" fmla="*/ 2853153 h 5502516"/>
                <a:gd name="connsiteX85" fmla="*/ 590309 w 11673447"/>
                <a:gd name="connsiteY85" fmla="*/ 2625299 h 5502516"/>
                <a:gd name="connsiteX86" fmla="*/ 682329 w 11673447"/>
                <a:gd name="connsiteY86" fmla="*/ 2349243 h 5502516"/>
                <a:gd name="connsiteX87" fmla="*/ 397510 w 11673447"/>
                <a:gd name="connsiteY87" fmla="*/ 2423736 h 5502516"/>
                <a:gd name="connsiteX88" fmla="*/ 169656 w 11673447"/>
                <a:gd name="connsiteY88" fmla="*/ 2029374 h 5502516"/>
                <a:gd name="connsiteX89" fmla="*/ 353692 w 11673447"/>
                <a:gd name="connsiteY89" fmla="*/ 1805905 h 5502516"/>
                <a:gd name="connsiteX90" fmla="*/ 95168 w 11673447"/>
                <a:gd name="connsiteY90" fmla="*/ 1748939 h 5502516"/>
                <a:gd name="connsiteX91" fmla="*/ 20675 w 11673447"/>
                <a:gd name="connsiteY91" fmla="*/ 1455361 h 5502516"/>
                <a:gd name="connsiteX92" fmla="*/ 305495 w 11673447"/>
                <a:gd name="connsiteY92" fmla="*/ 1258177 h 5502516"/>
                <a:gd name="connsiteX93" fmla="*/ 134602 w 11673447"/>
                <a:gd name="connsiteY93" fmla="*/ 1034708 h 5502516"/>
                <a:gd name="connsiteX94" fmla="*/ 366840 w 11673447"/>
                <a:gd name="connsiteY94" fmla="*/ 671016 h 5502516"/>
                <a:gd name="connsiteX95" fmla="*/ 708620 w 11673447"/>
                <a:gd name="connsiteY95" fmla="*/ 749889 h 5502516"/>
                <a:gd name="connsiteX96" fmla="*/ 603457 w 11673447"/>
                <a:gd name="connsiteY96" fmla="*/ 438783 h 5502516"/>
                <a:gd name="connsiteX97" fmla="*/ 1032874 w 11673447"/>
                <a:gd name="connsiteY97" fmla="*/ 259127 h 5502516"/>
                <a:gd name="connsiteX98" fmla="*/ 1177471 w 11673447"/>
                <a:gd name="connsiteY98" fmla="*/ 364290 h 5502516"/>
                <a:gd name="connsiteX99" fmla="*/ 1528015 w 11673447"/>
                <a:gd name="connsiteY99" fmla="*/ 48800 h 5502516"/>
                <a:gd name="connsiteX100" fmla="*/ 1764632 w 11673447"/>
                <a:gd name="connsiteY100" fmla="*/ 412487 h 5502516"/>
                <a:gd name="connsiteX101" fmla="*/ 1983722 w 11673447"/>
                <a:gd name="connsiteY101" fmla="*/ 237220 h 5502516"/>
                <a:gd name="connsiteX102" fmla="*/ 2321123 w 11673447"/>
                <a:gd name="connsiteY102" fmla="*/ 447547 h 5502516"/>
                <a:gd name="connsiteX103" fmla="*/ 2259778 w 11673447"/>
                <a:gd name="connsiteY103" fmla="*/ 723598 h 5502516"/>
                <a:gd name="connsiteX104" fmla="*/ 2553356 w 11673447"/>
                <a:gd name="connsiteY104" fmla="*/ 662253 h 5502516"/>
                <a:gd name="connsiteX105" fmla="*/ 2763683 w 11673447"/>
                <a:gd name="connsiteY105" fmla="*/ 1030324 h 5502516"/>
                <a:gd name="connsiteX106" fmla="*/ 2522686 w 11673447"/>
                <a:gd name="connsiteY106" fmla="*/ 1218743 h 5502516"/>
                <a:gd name="connsiteX107" fmla="*/ 2846939 w 11673447"/>
                <a:gd name="connsiteY107" fmla="*/ 1332670 h 5502516"/>
                <a:gd name="connsiteX108" fmla="*/ 2750539 w 11673447"/>
                <a:gd name="connsiteY108" fmla="*/ 1766466 h 5502516"/>
                <a:gd name="connsiteX109" fmla="*/ 2430666 w 11673447"/>
                <a:gd name="connsiteY109" fmla="*/ 1779609 h 5502516"/>
                <a:gd name="connsiteX110" fmla="*/ 2728628 w 11673447"/>
                <a:gd name="connsiteY110" fmla="*/ 2003084 h 5502516"/>
                <a:gd name="connsiteX111" fmla="*/ 2513922 w 11673447"/>
                <a:gd name="connsiteY111" fmla="*/ 2379918 h 5502516"/>
                <a:gd name="connsiteX112" fmla="*/ 2290448 w 11673447"/>
                <a:gd name="connsiteY112" fmla="*/ 2353628 h 5502516"/>
                <a:gd name="connsiteX113" fmla="*/ 2338650 w 11673447"/>
                <a:gd name="connsiteY113" fmla="*/ 2568338 h 5502516"/>
                <a:gd name="connsiteX114" fmla="*/ 2143480 w 11673447"/>
                <a:gd name="connsiteY114" fmla="*/ 2823971 h 5502516"/>
                <a:gd name="connsiteX115" fmla="*/ 2113519 w 11673447"/>
                <a:gd name="connsiteY115" fmla="*/ 2829578 h 5502516"/>
                <a:gd name="connsiteX116" fmla="*/ 2061588 w 11673447"/>
                <a:gd name="connsiteY116" fmla="*/ 2829655 h 5502516"/>
                <a:gd name="connsiteX117" fmla="*/ 2061688 w 11673447"/>
                <a:gd name="connsiteY117" fmla="*/ 2834544 h 5502516"/>
                <a:gd name="connsiteX118" fmla="*/ 2012213 w 11673447"/>
                <a:gd name="connsiteY118" fmla="*/ 2831330 h 5502516"/>
                <a:gd name="connsiteX119" fmla="*/ 1939904 w 11673447"/>
                <a:gd name="connsiteY119" fmla="*/ 2809335 h 5502516"/>
                <a:gd name="connsiteX120" fmla="*/ 1777780 w 11673447"/>
                <a:gd name="connsiteY120" fmla="*/ 2704172 h 5502516"/>
                <a:gd name="connsiteX121" fmla="*/ 1532399 w 11673447"/>
                <a:gd name="connsiteY121" fmla="*/ 2980227 h 5502516"/>
                <a:gd name="connsiteX122" fmla="*/ 1155564 w 11673447"/>
                <a:gd name="connsiteY122" fmla="*/ 2769901 h 5502516"/>
                <a:gd name="connsiteX123" fmla="*/ 1089835 w 11673447"/>
                <a:gd name="connsiteY123" fmla="*/ 3146736 h 5502516"/>
                <a:gd name="connsiteX124" fmla="*/ 1335215 w 11673447"/>
                <a:gd name="connsiteY124" fmla="*/ 4321059 h 5502516"/>
                <a:gd name="connsiteX125" fmla="*/ 2045067 w 11673447"/>
                <a:gd name="connsiteY125" fmla="*/ 4842491 h 5502516"/>
                <a:gd name="connsiteX126" fmla="*/ 2960866 w 11673447"/>
                <a:gd name="connsiteY126" fmla="*/ 4908220 h 5502516"/>
                <a:gd name="connsiteX127" fmla="*/ 5213111 w 11673447"/>
                <a:gd name="connsiteY127" fmla="*/ 4421838 h 5502516"/>
                <a:gd name="connsiteX128" fmla="*/ 5314696 w 11673447"/>
                <a:gd name="connsiteY128" fmla="*/ 4390680 h 5502516"/>
                <a:gd name="connsiteX129" fmla="*/ 5616305 w 11673447"/>
                <a:gd name="connsiteY129" fmla="*/ 4306764 h 5502516"/>
                <a:gd name="connsiteX130" fmla="*/ 5624479 w 11673447"/>
                <a:gd name="connsiteY130" fmla="*/ 4303511 h 5502516"/>
                <a:gd name="connsiteX131" fmla="*/ 5756728 w 11673447"/>
                <a:gd name="connsiteY131" fmla="*/ 4270324 h 5502516"/>
                <a:gd name="connsiteX132" fmla="*/ 7430303 w 11673447"/>
                <a:gd name="connsiteY132" fmla="*/ 4150166 h 5502516"/>
                <a:gd name="connsiteX133" fmla="*/ 8613389 w 11673447"/>
                <a:gd name="connsiteY133" fmla="*/ 4277241 h 5502516"/>
                <a:gd name="connsiteX134" fmla="*/ 8937642 w 11673447"/>
                <a:gd name="connsiteY134" fmla="*/ 4281620 h 5502516"/>
                <a:gd name="connsiteX135" fmla="*/ 9086623 w 11673447"/>
                <a:gd name="connsiteY135" fmla="*/ 4132639 h 5502516"/>
                <a:gd name="connsiteX136" fmla="*/ 9064712 w 11673447"/>
                <a:gd name="connsiteY136" fmla="*/ 3852203 h 5502516"/>
                <a:gd name="connsiteX137" fmla="*/ 8902587 w 11673447"/>
                <a:gd name="connsiteY137" fmla="*/ 2419357 h 5502516"/>
                <a:gd name="connsiteX138" fmla="*/ 9117293 w 11673447"/>
                <a:gd name="connsiteY138" fmla="*/ 1696358 h 5502516"/>
                <a:gd name="connsiteX139" fmla="*/ 9169875 w 11673447"/>
                <a:gd name="connsiteY139" fmla="*/ 1245034 h 5502516"/>
                <a:gd name="connsiteX140" fmla="*/ 9161111 w 11673447"/>
                <a:gd name="connsiteY140" fmla="*/ 771800 h 5502516"/>
                <a:gd name="connsiteX141" fmla="*/ 9069096 w 11673447"/>
                <a:gd name="connsiteY141" fmla="*/ 346763 h 5502516"/>
                <a:gd name="connsiteX142" fmla="*/ 8920115 w 11673447"/>
                <a:gd name="connsiteY142" fmla="*/ 101382 h 5502516"/>
                <a:gd name="connsiteX143" fmla="*/ 8994603 w 11673447"/>
                <a:gd name="connsiteY143" fmla="*/ 13746 h 5502516"/>
                <a:gd name="connsiteX144" fmla="*/ 9134821 w 11673447"/>
                <a:gd name="connsiteY144" fmla="*/ 53180 h 5502516"/>
                <a:gd name="connsiteX145" fmla="*/ 9310093 w 11673447"/>
                <a:gd name="connsiteY145" fmla="*/ 140820 h 5502516"/>
                <a:gd name="connsiteX146" fmla="*/ 9638730 w 11673447"/>
                <a:gd name="connsiteY146" fmla="*/ 167111 h 5502516"/>
                <a:gd name="connsiteX147" fmla="*/ 10063762 w 11673447"/>
                <a:gd name="connsiteY147" fmla="*/ 153964 h 5502516"/>
                <a:gd name="connsiteX148" fmla="*/ 10418690 w 11673447"/>
                <a:gd name="connsiteY148" fmla="*/ 140820 h 5502516"/>
                <a:gd name="connsiteX149" fmla="*/ 10861250 w 11673447"/>
                <a:gd name="connsiteY149" fmla="*/ 158343 h 5502516"/>
                <a:gd name="connsiteX150" fmla="*/ 11255612 w 11673447"/>
                <a:gd name="connsiteY150" fmla="*/ 127673 h 5502516"/>
                <a:gd name="connsiteX151" fmla="*/ 11562338 w 11673447"/>
                <a:gd name="connsiteY151" fmla="*/ 4982 h 5502516"/>
                <a:gd name="connsiteX152" fmla="*/ 11618823 w 11673447"/>
                <a:gd name="connsiteY152" fmla="*/ 1832 h 5502516"/>
                <a:gd name="connsiteX0" fmla="*/ 1970579 w 11673447"/>
                <a:gd name="connsiteY0" fmla="*/ 4798673 h 5502516"/>
                <a:gd name="connsiteX1" fmla="*/ 2101836 w 11673447"/>
                <a:gd name="connsiteY1" fmla="*/ 4794858 h 5502516"/>
                <a:gd name="connsiteX2" fmla="*/ 1970579 w 11673447"/>
                <a:gd name="connsiteY2" fmla="*/ 4798673 h 5502516"/>
                <a:gd name="connsiteX3" fmla="*/ 8009355 w 11673447"/>
                <a:gd name="connsiteY3" fmla="*/ 4174082 h 5502516"/>
                <a:gd name="connsiteX4" fmla="*/ 8058898 w 11673447"/>
                <a:gd name="connsiteY4" fmla="*/ 4177015 h 5502516"/>
                <a:gd name="connsiteX5" fmla="*/ 8004316 w 11673447"/>
                <a:gd name="connsiteY5" fmla="*/ 4180836 h 5502516"/>
                <a:gd name="connsiteX6" fmla="*/ 8009355 w 11673447"/>
                <a:gd name="connsiteY6" fmla="*/ 4174082 h 5502516"/>
                <a:gd name="connsiteX7" fmla="*/ 6202295 w 11673447"/>
                <a:gd name="connsiteY7" fmla="*/ 4162231 h 5502516"/>
                <a:gd name="connsiteX8" fmla="*/ 6199014 w 11673447"/>
                <a:gd name="connsiteY8" fmla="*/ 4172073 h 5502516"/>
                <a:gd name="connsiteX9" fmla="*/ 6194670 w 11673447"/>
                <a:gd name="connsiteY9" fmla="*/ 4163082 h 5502516"/>
                <a:gd name="connsiteX10" fmla="*/ 6202295 w 11673447"/>
                <a:gd name="connsiteY10" fmla="*/ 4162231 h 5502516"/>
                <a:gd name="connsiteX11" fmla="*/ 1960440 w 11673447"/>
                <a:gd name="connsiteY11" fmla="*/ 1162795 h 5502516"/>
                <a:gd name="connsiteX12" fmla="*/ 2075738 w 11673447"/>
                <a:gd name="connsiteY12" fmla="*/ 1186486 h 5502516"/>
                <a:gd name="connsiteX13" fmla="*/ 2167758 w 11673447"/>
                <a:gd name="connsiteY13" fmla="*/ 1221541 h 5502516"/>
                <a:gd name="connsiteX14" fmla="*/ 2053831 w 11673447"/>
                <a:gd name="connsiteY14" fmla="*/ 1418719 h 5502516"/>
                <a:gd name="connsiteX15" fmla="*/ 1904850 w 11673447"/>
                <a:gd name="connsiteY15" fmla="*/ 1475685 h 5502516"/>
                <a:gd name="connsiteX16" fmla="*/ 1825977 w 11673447"/>
                <a:gd name="connsiteY16" fmla="*/ 1620282 h 5502516"/>
                <a:gd name="connsiteX17" fmla="*/ 1690139 w 11673447"/>
                <a:gd name="connsiteY17" fmla="*/ 1729829 h 5502516"/>
                <a:gd name="connsiteX18" fmla="*/ 1558685 w 11673447"/>
                <a:gd name="connsiteY18" fmla="*/ 1826229 h 5502516"/>
                <a:gd name="connsiteX19" fmla="*/ 1422851 w 11673447"/>
                <a:gd name="connsiteY19" fmla="*/ 1834993 h 5502516"/>
                <a:gd name="connsiteX20" fmla="*/ 1225668 w 11673447"/>
                <a:gd name="connsiteY20" fmla="*/ 1856899 h 5502516"/>
                <a:gd name="connsiteX21" fmla="*/ 949617 w 11673447"/>
                <a:gd name="connsiteY21" fmla="*/ 1848136 h 5502516"/>
                <a:gd name="connsiteX22" fmla="*/ 708616 w 11673447"/>
                <a:gd name="connsiteY22" fmla="*/ 1764884 h 5502516"/>
                <a:gd name="connsiteX23" fmla="*/ 866360 w 11673447"/>
                <a:gd name="connsiteY23" fmla="*/ 1567700 h 5502516"/>
                <a:gd name="connsiteX24" fmla="*/ 1133653 w 11673447"/>
                <a:gd name="connsiteY24" fmla="*/ 1554557 h 5502516"/>
                <a:gd name="connsiteX25" fmla="*/ 1392177 w 11673447"/>
                <a:gd name="connsiteY25" fmla="*/ 1637809 h 5502516"/>
                <a:gd name="connsiteX26" fmla="*/ 1400940 w 11673447"/>
                <a:gd name="connsiteY26" fmla="*/ 1615903 h 5502516"/>
                <a:gd name="connsiteX27" fmla="*/ 1370270 w 11673447"/>
                <a:gd name="connsiteY27" fmla="*/ 1558937 h 5502516"/>
                <a:gd name="connsiteX28" fmla="*/ 1528010 w 11673447"/>
                <a:gd name="connsiteY28" fmla="*/ 1497592 h 5502516"/>
                <a:gd name="connsiteX29" fmla="*/ 1541158 w 11673447"/>
                <a:gd name="connsiteY29" fmla="*/ 1558937 h 5502516"/>
                <a:gd name="connsiteX30" fmla="*/ 1563069 w 11673447"/>
                <a:gd name="connsiteY30" fmla="*/ 1550173 h 5502516"/>
                <a:gd name="connsiteX31" fmla="*/ 1672612 w 11673447"/>
                <a:gd name="connsiteY31" fmla="*/ 1418719 h 5502516"/>
                <a:gd name="connsiteX32" fmla="*/ 1716430 w 11673447"/>
                <a:gd name="connsiteY32" fmla="*/ 1326704 h 5502516"/>
                <a:gd name="connsiteX33" fmla="*/ 1960440 w 11673447"/>
                <a:gd name="connsiteY33" fmla="*/ 1162795 h 5502516"/>
                <a:gd name="connsiteX34" fmla="*/ 10563292 w 11673447"/>
                <a:gd name="connsiteY34" fmla="*/ 960210 h 5502516"/>
                <a:gd name="connsiteX35" fmla="*/ 10694746 w 11673447"/>
                <a:gd name="connsiteY35" fmla="*/ 1100428 h 5502516"/>
                <a:gd name="connsiteX36" fmla="*/ 10572056 w 11673447"/>
                <a:gd name="connsiteY36" fmla="*/ 1214355 h 5502516"/>
                <a:gd name="connsiteX37" fmla="*/ 10392400 w 11673447"/>
                <a:gd name="connsiteY37" fmla="*/ 1078521 h 5502516"/>
                <a:gd name="connsiteX38" fmla="*/ 10563292 w 11673447"/>
                <a:gd name="connsiteY38" fmla="*/ 960210 h 5502516"/>
                <a:gd name="connsiteX39" fmla="*/ 9949840 w 11673447"/>
                <a:gd name="connsiteY39" fmla="*/ 960210 h 5502516"/>
                <a:gd name="connsiteX40" fmla="*/ 10090058 w 11673447"/>
                <a:gd name="connsiteY40" fmla="*/ 1069758 h 5502516"/>
                <a:gd name="connsiteX41" fmla="*/ 9945461 w 11673447"/>
                <a:gd name="connsiteY41" fmla="*/ 1214355 h 5502516"/>
                <a:gd name="connsiteX42" fmla="*/ 9792095 w 11673447"/>
                <a:gd name="connsiteY42" fmla="*/ 1087280 h 5502516"/>
                <a:gd name="connsiteX43" fmla="*/ 9949840 w 11673447"/>
                <a:gd name="connsiteY43" fmla="*/ 960210 h 5502516"/>
                <a:gd name="connsiteX44" fmla="*/ 10666739 w 11673447"/>
                <a:gd name="connsiteY44" fmla="*/ 713878 h 5502516"/>
                <a:gd name="connsiteX45" fmla="*/ 10401163 w 11673447"/>
                <a:gd name="connsiteY45" fmla="*/ 850672 h 5502516"/>
                <a:gd name="connsiteX46" fmla="*/ 10361725 w 11673447"/>
                <a:gd name="connsiteY46" fmla="*/ 1166162 h 5502516"/>
                <a:gd name="connsiteX47" fmla="*/ 10637781 w 11673447"/>
                <a:gd name="connsiteY47" fmla="*/ 1240650 h 5502516"/>
                <a:gd name="connsiteX48" fmla="*/ 10935743 w 11673447"/>
                <a:gd name="connsiteY48" fmla="*/ 916397 h 5502516"/>
                <a:gd name="connsiteX49" fmla="*/ 10773614 w 11673447"/>
                <a:gd name="connsiteY49" fmla="*/ 719218 h 5502516"/>
                <a:gd name="connsiteX50" fmla="*/ 10666739 w 11673447"/>
                <a:gd name="connsiteY50" fmla="*/ 713878 h 5502516"/>
                <a:gd name="connsiteX51" fmla="*/ 9842208 w 11673447"/>
                <a:gd name="connsiteY51" fmla="*/ 703752 h 5502516"/>
                <a:gd name="connsiteX52" fmla="*/ 9765800 w 11673447"/>
                <a:gd name="connsiteY52" fmla="*/ 706070 h 5502516"/>
                <a:gd name="connsiteX53" fmla="*/ 9599291 w 11673447"/>
                <a:gd name="connsiteY53" fmla="*/ 1056615 h 5502516"/>
                <a:gd name="connsiteX54" fmla="*/ 9888490 w 11673447"/>
                <a:gd name="connsiteY54" fmla="*/ 1240650 h 5502516"/>
                <a:gd name="connsiteX55" fmla="*/ 10147019 w 11673447"/>
                <a:gd name="connsiteY55" fmla="*/ 1082905 h 5502516"/>
                <a:gd name="connsiteX56" fmla="*/ 9842208 w 11673447"/>
                <a:gd name="connsiteY56" fmla="*/ 703752 h 5502516"/>
                <a:gd name="connsiteX57" fmla="*/ 1450789 w 11673447"/>
                <a:gd name="connsiteY57" fmla="*/ 623150 h 5502516"/>
                <a:gd name="connsiteX58" fmla="*/ 568393 w 11673447"/>
                <a:gd name="connsiteY58" fmla="*/ 1505546 h 5502516"/>
                <a:gd name="connsiteX59" fmla="*/ 1450789 w 11673447"/>
                <a:gd name="connsiteY59" fmla="*/ 2387946 h 5502516"/>
                <a:gd name="connsiteX60" fmla="*/ 2333190 w 11673447"/>
                <a:gd name="connsiteY60" fmla="*/ 1505546 h 5502516"/>
                <a:gd name="connsiteX61" fmla="*/ 1450789 w 11673447"/>
                <a:gd name="connsiteY61" fmla="*/ 623150 h 5502516"/>
                <a:gd name="connsiteX62" fmla="*/ 11618823 w 11673447"/>
                <a:gd name="connsiteY62" fmla="*/ 1832 h 5502516"/>
                <a:gd name="connsiteX63" fmla="*/ 11667501 w 11673447"/>
                <a:gd name="connsiteY63" fmla="*/ 118909 h 5502516"/>
                <a:gd name="connsiteX64" fmla="*/ 11610540 w 11673447"/>
                <a:gd name="connsiteY64" fmla="*/ 241600 h 5502516"/>
                <a:gd name="connsiteX65" fmla="*/ 11500993 w 11673447"/>
                <a:gd name="connsiteY65" fmla="*/ 377438 h 5502516"/>
                <a:gd name="connsiteX66" fmla="*/ 11387066 w 11673447"/>
                <a:gd name="connsiteY66" fmla="*/ 912013 h 5502516"/>
                <a:gd name="connsiteX67" fmla="*/ 11395834 w 11673447"/>
                <a:gd name="connsiteY67" fmla="*/ 1231887 h 5502516"/>
                <a:gd name="connsiteX68" fmla="*/ 11422125 w 11673447"/>
                <a:gd name="connsiteY68" fmla="*/ 1845339 h 5502516"/>
                <a:gd name="connsiteX69" fmla="*/ 11509761 w 11673447"/>
                <a:gd name="connsiteY69" fmla="*/ 2695408 h 5502516"/>
                <a:gd name="connsiteX70" fmla="*/ 11404593 w 11673447"/>
                <a:gd name="connsiteY70" fmla="*/ 3457841 h 5502516"/>
                <a:gd name="connsiteX71" fmla="*/ 11220562 w 11673447"/>
                <a:gd name="connsiteY71" fmla="*/ 4741711 h 5502516"/>
                <a:gd name="connsiteX72" fmla="*/ 10721032 w 11673447"/>
                <a:gd name="connsiteY72" fmla="*/ 5442800 h 5502516"/>
                <a:gd name="connsiteX73" fmla="*/ 10208364 w 11673447"/>
                <a:gd name="connsiteY73" fmla="*/ 5473470 h 5502516"/>
                <a:gd name="connsiteX74" fmla="*/ 9380201 w 11673447"/>
                <a:gd name="connsiteY74" fmla="*/ 5136073 h 5502516"/>
                <a:gd name="connsiteX75" fmla="*/ 7877246 w 11673447"/>
                <a:gd name="connsiteY75" fmla="*/ 4684746 h 5502516"/>
                <a:gd name="connsiteX76" fmla="*/ 5256929 w 11673447"/>
                <a:gd name="connsiteY76" fmla="*/ 4895072 h 5502516"/>
                <a:gd name="connsiteX77" fmla="*/ 3929242 w 11673447"/>
                <a:gd name="connsiteY77" fmla="*/ 5228089 h 5502516"/>
                <a:gd name="connsiteX78" fmla="*/ 2373705 w 11673447"/>
                <a:gd name="connsiteY78" fmla="*/ 5267528 h 5502516"/>
                <a:gd name="connsiteX79" fmla="*/ 1383417 w 11673447"/>
                <a:gd name="connsiteY79" fmla="*/ 4746091 h 5502516"/>
                <a:gd name="connsiteX80" fmla="*/ 971528 w 11673447"/>
                <a:gd name="connsiteY80" fmla="*/ 3593679 h 5502516"/>
                <a:gd name="connsiteX81" fmla="*/ 1046017 w 11673447"/>
                <a:gd name="connsiteY81" fmla="*/ 2936409 h 5502516"/>
                <a:gd name="connsiteX82" fmla="*/ 1089835 w 11673447"/>
                <a:gd name="connsiteY82" fmla="*/ 2783044 h 5502516"/>
                <a:gd name="connsiteX83" fmla="*/ 927710 w 11673447"/>
                <a:gd name="connsiteY83" fmla="*/ 2853153 h 5502516"/>
                <a:gd name="connsiteX84" fmla="*/ 590309 w 11673447"/>
                <a:gd name="connsiteY84" fmla="*/ 2625299 h 5502516"/>
                <a:gd name="connsiteX85" fmla="*/ 682329 w 11673447"/>
                <a:gd name="connsiteY85" fmla="*/ 2349243 h 5502516"/>
                <a:gd name="connsiteX86" fmla="*/ 397510 w 11673447"/>
                <a:gd name="connsiteY86" fmla="*/ 2423736 h 5502516"/>
                <a:gd name="connsiteX87" fmla="*/ 169656 w 11673447"/>
                <a:gd name="connsiteY87" fmla="*/ 2029374 h 5502516"/>
                <a:gd name="connsiteX88" fmla="*/ 353692 w 11673447"/>
                <a:gd name="connsiteY88" fmla="*/ 1805905 h 5502516"/>
                <a:gd name="connsiteX89" fmla="*/ 95168 w 11673447"/>
                <a:gd name="connsiteY89" fmla="*/ 1748939 h 5502516"/>
                <a:gd name="connsiteX90" fmla="*/ 20675 w 11673447"/>
                <a:gd name="connsiteY90" fmla="*/ 1455361 h 5502516"/>
                <a:gd name="connsiteX91" fmla="*/ 305495 w 11673447"/>
                <a:gd name="connsiteY91" fmla="*/ 1258177 h 5502516"/>
                <a:gd name="connsiteX92" fmla="*/ 134602 w 11673447"/>
                <a:gd name="connsiteY92" fmla="*/ 1034708 h 5502516"/>
                <a:gd name="connsiteX93" fmla="*/ 366840 w 11673447"/>
                <a:gd name="connsiteY93" fmla="*/ 671016 h 5502516"/>
                <a:gd name="connsiteX94" fmla="*/ 708620 w 11673447"/>
                <a:gd name="connsiteY94" fmla="*/ 749889 h 5502516"/>
                <a:gd name="connsiteX95" fmla="*/ 603457 w 11673447"/>
                <a:gd name="connsiteY95" fmla="*/ 438783 h 5502516"/>
                <a:gd name="connsiteX96" fmla="*/ 1032874 w 11673447"/>
                <a:gd name="connsiteY96" fmla="*/ 259127 h 5502516"/>
                <a:gd name="connsiteX97" fmla="*/ 1177471 w 11673447"/>
                <a:gd name="connsiteY97" fmla="*/ 364290 h 5502516"/>
                <a:gd name="connsiteX98" fmla="*/ 1528015 w 11673447"/>
                <a:gd name="connsiteY98" fmla="*/ 48800 h 5502516"/>
                <a:gd name="connsiteX99" fmla="*/ 1764632 w 11673447"/>
                <a:gd name="connsiteY99" fmla="*/ 412487 h 5502516"/>
                <a:gd name="connsiteX100" fmla="*/ 1983722 w 11673447"/>
                <a:gd name="connsiteY100" fmla="*/ 237220 h 5502516"/>
                <a:gd name="connsiteX101" fmla="*/ 2321123 w 11673447"/>
                <a:gd name="connsiteY101" fmla="*/ 447547 h 5502516"/>
                <a:gd name="connsiteX102" fmla="*/ 2259778 w 11673447"/>
                <a:gd name="connsiteY102" fmla="*/ 723598 h 5502516"/>
                <a:gd name="connsiteX103" fmla="*/ 2553356 w 11673447"/>
                <a:gd name="connsiteY103" fmla="*/ 662253 h 5502516"/>
                <a:gd name="connsiteX104" fmla="*/ 2763683 w 11673447"/>
                <a:gd name="connsiteY104" fmla="*/ 1030324 h 5502516"/>
                <a:gd name="connsiteX105" fmla="*/ 2522686 w 11673447"/>
                <a:gd name="connsiteY105" fmla="*/ 1218743 h 5502516"/>
                <a:gd name="connsiteX106" fmla="*/ 2846939 w 11673447"/>
                <a:gd name="connsiteY106" fmla="*/ 1332670 h 5502516"/>
                <a:gd name="connsiteX107" fmla="*/ 2750539 w 11673447"/>
                <a:gd name="connsiteY107" fmla="*/ 1766466 h 5502516"/>
                <a:gd name="connsiteX108" fmla="*/ 2430666 w 11673447"/>
                <a:gd name="connsiteY108" fmla="*/ 1779609 h 5502516"/>
                <a:gd name="connsiteX109" fmla="*/ 2728628 w 11673447"/>
                <a:gd name="connsiteY109" fmla="*/ 2003084 h 5502516"/>
                <a:gd name="connsiteX110" fmla="*/ 2513922 w 11673447"/>
                <a:gd name="connsiteY110" fmla="*/ 2379918 h 5502516"/>
                <a:gd name="connsiteX111" fmla="*/ 2290448 w 11673447"/>
                <a:gd name="connsiteY111" fmla="*/ 2353628 h 5502516"/>
                <a:gd name="connsiteX112" fmla="*/ 2338650 w 11673447"/>
                <a:gd name="connsiteY112" fmla="*/ 2568338 h 5502516"/>
                <a:gd name="connsiteX113" fmla="*/ 2143480 w 11673447"/>
                <a:gd name="connsiteY113" fmla="*/ 2823971 h 5502516"/>
                <a:gd name="connsiteX114" fmla="*/ 2113519 w 11673447"/>
                <a:gd name="connsiteY114" fmla="*/ 2829578 h 5502516"/>
                <a:gd name="connsiteX115" fmla="*/ 2061588 w 11673447"/>
                <a:gd name="connsiteY115" fmla="*/ 2829655 h 5502516"/>
                <a:gd name="connsiteX116" fmla="*/ 2061688 w 11673447"/>
                <a:gd name="connsiteY116" fmla="*/ 2834544 h 5502516"/>
                <a:gd name="connsiteX117" fmla="*/ 2012213 w 11673447"/>
                <a:gd name="connsiteY117" fmla="*/ 2831330 h 5502516"/>
                <a:gd name="connsiteX118" fmla="*/ 1939904 w 11673447"/>
                <a:gd name="connsiteY118" fmla="*/ 2809335 h 5502516"/>
                <a:gd name="connsiteX119" fmla="*/ 1777780 w 11673447"/>
                <a:gd name="connsiteY119" fmla="*/ 2704172 h 5502516"/>
                <a:gd name="connsiteX120" fmla="*/ 1532399 w 11673447"/>
                <a:gd name="connsiteY120" fmla="*/ 2980227 h 5502516"/>
                <a:gd name="connsiteX121" fmla="*/ 1155564 w 11673447"/>
                <a:gd name="connsiteY121" fmla="*/ 2769901 h 5502516"/>
                <a:gd name="connsiteX122" fmla="*/ 1089835 w 11673447"/>
                <a:gd name="connsiteY122" fmla="*/ 3146736 h 5502516"/>
                <a:gd name="connsiteX123" fmla="*/ 1335215 w 11673447"/>
                <a:gd name="connsiteY123" fmla="*/ 4321059 h 5502516"/>
                <a:gd name="connsiteX124" fmla="*/ 2045067 w 11673447"/>
                <a:gd name="connsiteY124" fmla="*/ 4842491 h 5502516"/>
                <a:gd name="connsiteX125" fmla="*/ 2960866 w 11673447"/>
                <a:gd name="connsiteY125" fmla="*/ 4908220 h 5502516"/>
                <a:gd name="connsiteX126" fmla="*/ 5213111 w 11673447"/>
                <a:gd name="connsiteY126" fmla="*/ 4421838 h 5502516"/>
                <a:gd name="connsiteX127" fmla="*/ 5314696 w 11673447"/>
                <a:gd name="connsiteY127" fmla="*/ 4390680 h 5502516"/>
                <a:gd name="connsiteX128" fmla="*/ 5616305 w 11673447"/>
                <a:gd name="connsiteY128" fmla="*/ 4306764 h 5502516"/>
                <a:gd name="connsiteX129" fmla="*/ 5624479 w 11673447"/>
                <a:gd name="connsiteY129" fmla="*/ 4303511 h 5502516"/>
                <a:gd name="connsiteX130" fmla="*/ 5756728 w 11673447"/>
                <a:gd name="connsiteY130" fmla="*/ 4270324 h 5502516"/>
                <a:gd name="connsiteX131" fmla="*/ 7430303 w 11673447"/>
                <a:gd name="connsiteY131" fmla="*/ 4150166 h 5502516"/>
                <a:gd name="connsiteX132" fmla="*/ 8613389 w 11673447"/>
                <a:gd name="connsiteY132" fmla="*/ 4277241 h 5502516"/>
                <a:gd name="connsiteX133" fmla="*/ 8937642 w 11673447"/>
                <a:gd name="connsiteY133" fmla="*/ 4281620 h 5502516"/>
                <a:gd name="connsiteX134" fmla="*/ 9086623 w 11673447"/>
                <a:gd name="connsiteY134" fmla="*/ 4132639 h 5502516"/>
                <a:gd name="connsiteX135" fmla="*/ 9064712 w 11673447"/>
                <a:gd name="connsiteY135" fmla="*/ 3852203 h 5502516"/>
                <a:gd name="connsiteX136" fmla="*/ 8902587 w 11673447"/>
                <a:gd name="connsiteY136" fmla="*/ 2419357 h 5502516"/>
                <a:gd name="connsiteX137" fmla="*/ 9117293 w 11673447"/>
                <a:gd name="connsiteY137" fmla="*/ 1696358 h 5502516"/>
                <a:gd name="connsiteX138" fmla="*/ 9169875 w 11673447"/>
                <a:gd name="connsiteY138" fmla="*/ 1245034 h 5502516"/>
                <a:gd name="connsiteX139" fmla="*/ 9161111 w 11673447"/>
                <a:gd name="connsiteY139" fmla="*/ 771800 h 5502516"/>
                <a:gd name="connsiteX140" fmla="*/ 9069096 w 11673447"/>
                <a:gd name="connsiteY140" fmla="*/ 346763 h 5502516"/>
                <a:gd name="connsiteX141" fmla="*/ 8920115 w 11673447"/>
                <a:gd name="connsiteY141" fmla="*/ 101382 h 5502516"/>
                <a:gd name="connsiteX142" fmla="*/ 8994603 w 11673447"/>
                <a:gd name="connsiteY142" fmla="*/ 13746 h 5502516"/>
                <a:gd name="connsiteX143" fmla="*/ 9134821 w 11673447"/>
                <a:gd name="connsiteY143" fmla="*/ 53180 h 5502516"/>
                <a:gd name="connsiteX144" fmla="*/ 9310093 w 11673447"/>
                <a:gd name="connsiteY144" fmla="*/ 140820 h 5502516"/>
                <a:gd name="connsiteX145" fmla="*/ 9638730 w 11673447"/>
                <a:gd name="connsiteY145" fmla="*/ 167111 h 5502516"/>
                <a:gd name="connsiteX146" fmla="*/ 10063762 w 11673447"/>
                <a:gd name="connsiteY146" fmla="*/ 153964 h 5502516"/>
                <a:gd name="connsiteX147" fmla="*/ 10418690 w 11673447"/>
                <a:gd name="connsiteY147" fmla="*/ 140820 h 5502516"/>
                <a:gd name="connsiteX148" fmla="*/ 10861250 w 11673447"/>
                <a:gd name="connsiteY148" fmla="*/ 158343 h 5502516"/>
                <a:gd name="connsiteX149" fmla="*/ 11255612 w 11673447"/>
                <a:gd name="connsiteY149" fmla="*/ 127673 h 5502516"/>
                <a:gd name="connsiteX150" fmla="*/ 11562338 w 11673447"/>
                <a:gd name="connsiteY150" fmla="*/ 4982 h 5502516"/>
                <a:gd name="connsiteX151" fmla="*/ 11618823 w 11673447"/>
                <a:gd name="connsiteY151" fmla="*/ 1832 h 5502516"/>
                <a:gd name="connsiteX0" fmla="*/ 8009355 w 11673447"/>
                <a:gd name="connsiteY0" fmla="*/ 4174082 h 5502516"/>
                <a:gd name="connsiteX1" fmla="*/ 8058898 w 11673447"/>
                <a:gd name="connsiteY1" fmla="*/ 4177015 h 5502516"/>
                <a:gd name="connsiteX2" fmla="*/ 8004316 w 11673447"/>
                <a:gd name="connsiteY2" fmla="*/ 4180836 h 5502516"/>
                <a:gd name="connsiteX3" fmla="*/ 8009355 w 11673447"/>
                <a:gd name="connsiteY3" fmla="*/ 4174082 h 5502516"/>
                <a:gd name="connsiteX4" fmla="*/ 6202295 w 11673447"/>
                <a:gd name="connsiteY4" fmla="*/ 4162231 h 5502516"/>
                <a:gd name="connsiteX5" fmla="*/ 6199014 w 11673447"/>
                <a:gd name="connsiteY5" fmla="*/ 4172073 h 5502516"/>
                <a:gd name="connsiteX6" fmla="*/ 6194670 w 11673447"/>
                <a:gd name="connsiteY6" fmla="*/ 4163082 h 5502516"/>
                <a:gd name="connsiteX7" fmla="*/ 6202295 w 11673447"/>
                <a:gd name="connsiteY7" fmla="*/ 4162231 h 5502516"/>
                <a:gd name="connsiteX8" fmla="*/ 1960440 w 11673447"/>
                <a:gd name="connsiteY8" fmla="*/ 1162795 h 5502516"/>
                <a:gd name="connsiteX9" fmla="*/ 2075738 w 11673447"/>
                <a:gd name="connsiteY9" fmla="*/ 1186486 h 5502516"/>
                <a:gd name="connsiteX10" fmla="*/ 2167758 w 11673447"/>
                <a:gd name="connsiteY10" fmla="*/ 1221541 h 5502516"/>
                <a:gd name="connsiteX11" fmla="*/ 2053831 w 11673447"/>
                <a:gd name="connsiteY11" fmla="*/ 1418719 h 5502516"/>
                <a:gd name="connsiteX12" fmla="*/ 1904850 w 11673447"/>
                <a:gd name="connsiteY12" fmla="*/ 1475685 h 5502516"/>
                <a:gd name="connsiteX13" fmla="*/ 1825977 w 11673447"/>
                <a:gd name="connsiteY13" fmla="*/ 1620282 h 5502516"/>
                <a:gd name="connsiteX14" fmla="*/ 1690139 w 11673447"/>
                <a:gd name="connsiteY14" fmla="*/ 1729829 h 5502516"/>
                <a:gd name="connsiteX15" fmla="*/ 1558685 w 11673447"/>
                <a:gd name="connsiteY15" fmla="*/ 1826229 h 5502516"/>
                <a:gd name="connsiteX16" fmla="*/ 1422851 w 11673447"/>
                <a:gd name="connsiteY16" fmla="*/ 1834993 h 5502516"/>
                <a:gd name="connsiteX17" fmla="*/ 1225668 w 11673447"/>
                <a:gd name="connsiteY17" fmla="*/ 1856899 h 5502516"/>
                <a:gd name="connsiteX18" fmla="*/ 949617 w 11673447"/>
                <a:gd name="connsiteY18" fmla="*/ 1848136 h 5502516"/>
                <a:gd name="connsiteX19" fmla="*/ 708616 w 11673447"/>
                <a:gd name="connsiteY19" fmla="*/ 1764884 h 5502516"/>
                <a:gd name="connsiteX20" fmla="*/ 866360 w 11673447"/>
                <a:gd name="connsiteY20" fmla="*/ 1567700 h 5502516"/>
                <a:gd name="connsiteX21" fmla="*/ 1133653 w 11673447"/>
                <a:gd name="connsiteY21" fmla="*/ 1554557 h 5502516"/>
                <a:gd name="connsiteX22" fmla="*/ 1392177 w 11673447"/>
                <a:gd name="connsiteY22" fmla="*/ 1637809 h 5502516"/>
                <a:gd name="connsiteX23" fmla="*/ 1400940 w 11673447"/>
                <a:gd name="connsiteY23" fmla="*/ 1615903 h 5502516"/>
                <a:gd name="connsiteX24" fmla="*/ 1370270 w 11673447"/>
                <a:gd name="connsiteY24" fmla="*/ 1558937 h 5502516"/>
                <a:gd name="connsiteX25" fmla="*/ 1528010 w 11673447"/>
                <a:gd name="connsiteY25" fmla="*/ 1497592 h 5502516"/>
                <a:gd name="connsiteX26" fmla="*/ 1541158 w 11673447"/>
                <a:gd name="connsiteY26" fmla="*/ 1558937 h 5502516"/>
                <a:gd name="connsiteX27" fmla="*/ 1563069 w 11673447"/>
                <a:gd name="connsiteY27" fmla="*/ 1550173 h 5502516"/>
                <a:gd name="connsiteX28" fmla="*/ 1672612 w 11673447"/>
                <a:gd name="connsiteY28" fmla="*/ 1418719 h 5502516"/>
                <a:gd name="connsiteX29" fmla="*/ 1716430 w 11673447"/>
                <a:gd name="connsiteY29" fmla="*/ 1326704 h 5502516"/>
                <a:gd name="connsiteX30" fmla="*/ 1960440 w 11673447"/>
                <a:gd name="connsiteY30" fmla="*/ 1162795 h 5502516"/>
                <a:gd name="connsiteX31" fmla="*/ 10563292 w 11673447"/>
                <a:gd name="connsiteY31" fmla="*/ 960210 h 5502516"/>
                <a:gd name="connsiteX32" fmla="*/ 10694746 w 11673447"/>
                <a:gd name="connsiteY32" fmla="*/ 1100428 h 5502516"/>
                <a:gd name="connsiteX33" fmla="*/ 10572056 w 11673447"/>
                <a:gd name="connsiteY33" fmla="*/ 1214355 h 5502516"/>
                <a:gd name="connsiteX34" fmla="*/ 10392400 w 11673447"/>
                <a:gd name="connsiteY34" fmla="*/ 1078521 h 5502516"/>
                <a:gd name="connsiteX35" fmla="*/ 10563292 w 11673447"/>
                <a:gd name="connsiteY35" fmla="*/ 960210 h 5502516"/>
                <a:gd name="connsiteX36" fmla="*/ 9949840 w 11673447"/>
                <a:gd name="connsiteY36" fmla="*/ 960210 h 5502516"/>
                <a:gd name="connsiteX37" fmla="*/ 10090058 w 11673447"/>
                <a:gd name="connsiteY37" fmla="*/ 1069758 h 5502516"/>
                <a:gd name="connsiteX38" fmla="*/ 9945461 w 11673447"/>
                <a:gd name="connsiteY38" fmla="*/ 1214355 h 5502516"/>
                <a:gd name="connsiteX39" fmla="*/ 9792095 w 11673447"/>
                <a:gd name="connsiteY39" fmla="*/ 1087280 h 5502516"/>
                <a:gd name="connsiteX40" fmla="*/ 9949840 w 11673447"/>
                <a:gd name="connsiteY40" fmla="*/ 960210 h 5502516"/>
                <a:gd name="connsiteX41" fmla="*/ 10666739 w 11673447"/>
                <a:gd name="connsiteY41" fmla="*/ 713878 h 5502516"/>
                <a:gd name="connsiteX42" fmla="*/ 10401163 w 11673447"/>
                <a:gd name="connsiteY42" fmla="*/ 850672 h 5502516"/>
                <a:gd name="connsiteX43" fmla="*/ 10361725 w 11673447"/>
                <a:gd name="connsiteY43" fmla="*/ 1166162 h 5502516"/>
                <a:gd name="connsiteX44" fmla="*/ 10637781 w 11673447"/>
                <a:gd name="connsiteY44" fmla="*/ 1240650 h 5502516"/>
                <a:gd name="connsiteX45" fmla="*/ 10935743 w 11673447"/>
                <a:gd name="connsiteY45" fmla="*/ 916397 h 5502516"/>
                <a:gd name="connsiteX46" fmla="*/ 10773614 w 11673447"/>
                <a:gd name="connsiteY46" fmla="*/ 719218 h 5502516"/>
                <a:gd name="connsiteX47" fmla="*/ 10666739 w 11673447"/>
                <a:gd name="connsiteY47" fmla="*/ 713878 h 5502516"/>
                <a:gd name="connsiteX48" fmla="*/ 9842208 w 11673447"/>
                <a:gd name="connsiteY48" fmla="*/ 703752 h 5502516"/>
                <a:gd name="connsiteX49" fmla="*/ 9765800 w 11673447"/>
                <a:gd name="connsiteY49" fmla="*/ 706070 h 5502516"/>
                <a:gd name="connsiteX50" fmla="*/ 9599291 w 11673447"/>
                <a:gd name="connsiteY50" fmla="*/ 1056615 h 5502516"/>
                <a:gd name="connsiteX51" fmla="*/ 9888490 w 11673447"/>
                <a:gd name="connsiteY51" fmla="*/ 1240650 h 5502516"/>
                <a:gd name="connsiteX52" fmla="*/ 10147019 w 11673447"/>
                <a:gd name="connsiteY52" fmla="*/ 1082905 h 5502516"/>
                <a:gd name="connsiteX53" fmla="*/ 9842208 w 11673447"/>
                <a:gd name="connsiteY53" fmla="*/ 703752 h 5502516"/>
                <a:gd name="connsiteX54" fmla="*/ 1450789 w 11673447"/>
                <a:gd name="connsiteY54" fmla="*/ 623150 h 5502516"/>
                <a:gd name="connsiteX55" fmla="*/ 568393 w 11673447"/>
                <a:gd name="connsiteY55" fmla="*/ 1505546 h 5502516"/>
                <a:gd name="connsiteX56" fmla="*/ 1450789 w 11673447"/>
                <a:gd name="connsiteY56" fmla="*/ 2387946 h 5502516"/>
                <a:gd name="connsiteX57" fmla="*/ 2333190 w 11673447"/>
                <a:gd name="connsiteY57" fmla="*/ 1505546 h 5502516"/>
                <a:gd name="connsiteX58" fmla="*/ 1450789 w 11673447"/>
                <a:gd name="connsiteY58" fmla="*/ 623150 h 5502516"/>
                <a:gd name="connsiteX59" fmla="*/ 11618823 w 11673447"/>
                <a:gd name="connsiteY59" fmla="*/ 1832 h 5502516"/>
                <a:gd name="connsiteX60" fmla="*/ 11667501 w 11673447"/>
                <a:gd name="connsiteY60" fmla="*/ 118909 h 5502516"/>
                <a:gd name="connsiteX61" fmla="*/ 11610540 w 11673447"/>
                <a:gd name="connsiteY61" fmla="*/ 241600 h 5502516"/>
                <a:gd name="connsiteX62" fmla="*/ 11500993 w 11673447"/>
                <a:gd name="connsiteY62" fmla="*/ 377438 h 5502516"/>
                <a:gd name="connsiteX63" fmla="*/ 11387066 w 11673447"/>
                <a:gd name="connsiteY63" fmla="*/ 912013 h 5502516"/>
                <a:gd name="connsiteX64" fmla="*/ 11395834 w 11673447"/>
                <a:gd name="connsiteY64" fmla="*/ 1231887 h 5502516"/>
                <a:gd name="connsiteX65" fmla="*/ 11422125 w 11673447"/>
                <a:gd name="connsiteY65" fmla="*/ 1845339 h 5502516"/>
                <a:gd name="connsiteX66" fmla="*/ 11509761 w 11673447"/>
                <a:gd name="connsiteY66" fmla="*/ 2695408 h 5502516"/>
                <a:gd name="connsiteX67" fmla="*/ 11404593 w 11673447"/>
                <a:gd name="connsiteY67" fmla="*/ 3457841 h 5502516"/>
                <a:gd name="connsiteX68" fmla="*/ 11220562 w 11673447"/>
                <a:gd name="connsiteY68" fmla="*/ 4741711 h 5502516"/>
                <a:gd name="connsiteX69" fmla="*/ 10721032 w 11673447"/>
                <a:gd name="connsiteY69" fmla="*/ 5442800 h 5502516"/>
                <a:gd name="connsiteX70" fmla="*/ 10208364 w 11673447"/>
                <a:gd name="connsiteY70" fmla="*/ 5473470 h 5502516"/>
                <a:gd name="connsiteX71" fmla="*/ 9380201 w 11673447"/>
                <a:gd name="connsiteY71" fmla="*/ 5136073 h 5502516"/>
                <a:gd name="connsiteX72" fmla="*/ 7877246 w 11673447"/>
                <a:gd name="connsiteY72" fmla="*/ 4684746 h 5502516"/>
                <a:gd name="connsiteX73" fmla="*/ 5256929 w 11673447"/>
                <a:gd name="connsiteY73" fmla="*/ 4895072 h 5502516"/>
                <a:gd name="connsiteX74" fmla="*/ 3929242 w 11673447"/>
                <a:gd name="connsiteY74" fmla="*/ 5228089 h 5502516"/>
                <a:gd name="connsiteX75" fmla="*/ 2373705 w 11673447"/>
                <a:gd name="connsiteY75" fmla="*/ 5267528 h 5502516"/>
                <a:gd name="connsiteX76" fmla="*/ 1383417 w 11673447"/>
                <a:gd name="connsiteY76" fmla="*/ 4746091 h 5502516"/>
                <a:gd name="connsiteX77" fmla="*/ 971528 w 11673447"/>
                <a:gd name="connsiteY77" fmla="*/ 3593679 h 5502516"/>
                <a:gd name="connsiteX78" fmla="*/ 1046017 w 11673447"/>
                <a:gd name="connsiteY78" fmla="*/ 2936409 h 5502516"/>
                <a:gd name="connsiteX79" fmla="*/ 1089835 w 11673447"/>
                <a:gd name="connsiteY79" fmla="*/ 2783044 h 5502516"/>
                <a:gd name="connsiteX80" fmla="*/ 927710 w 11673447"/>
                <a:gd name="connsiteY80" fmla="*/ 2853153 h 5502516"/>
                <a:gd name="connsiteX81" fmla="*/ 590309 w 11673447"/>
                <a:gd name="connsiteY81" fmla="*/ 2625299 h 5502516"/>
                <a:gd name="connsiteX82" fmla="*/ 682329 w 11673447"/>
                <a:gd name="connsiteY82" fmla="*/ 2349243 h 5502516"/>
                <a:gd name="connsiteX83" fmla="*/ 397510 w 11673447"/>
                <a:gd name="connsiteY83" fmla="*/ 2423736 h 5502516"/>
                <a:gd name="connsiteX84" fmla="*/ 169656 w 11673447"/>
                <a:gd name="connsiteY84" fmla="*/ 2029374 h 5502516"/>
                <a:gd name="connsiteX85" fmla="*/ 353692 w 11673447"/>
                <a:gd name="connsiteY85" fmla="*/ 1805905 h 5502516"/>
                <a:gd name="connsiteX86" fmla="*/ 95168 w 11673447"/>
                <a:gd name="connsiteY86" fmla="*/ 1748939 h 5502516"/>
                <a:gd name="connsiteX87" fmla="*/ 20675 w 11673447"/>
                <a:gd name="connsiteY87" fmla="*/ 1455361 h 5502516"/>
                <a:gd name="connsiteX88" fmla="*/ 305495 w 11673447"/>
                <a:gd name="connsiteY88" fmla="*/ 1258177 h 5502516"/>
                <a:gd name="connsiteX89" fmla="*/ 134602 w 11673447"/>
                <a:gd name="connsiteY89" fmla="*/ 1034708 h 5502516"/>
                <a:gd name="connsiteX90" fmla="*/ 366840 w 11673447"/>
                <a:gd name="connsiteY90" fmla="*/ 671016 h 5502516"/>
                <a:gd name="connsiteX91" fmla="*/ 708620 w 11673447"/>
                <a:gd name="connsiteY91" fmla="*/ 749889 h 5502516"/>
                <a:gd name="connsiteX92" fmla="*/ 603457 w 11673447"/>
                <a:gd name="connsiteY92" fmla="*/ 438783 h 5502516"/>
                <a:gd name="connsiteX93" fmla="*/ 1032874 w 11673447"/>
                <a:gd name="connsiteY93" fmla="*/ 259127 h 5502516"/>
                <a:gd name="connsiteX94" fmla="*/ 1177471 w 11673447"/>
                <a:gd name="connsiteY94" fmla="*/ 364290 h 5502516"/>
                <a:gd name="connsiteX95" fmla="*/ 1528015 w 11673447"/>
                <a:gd name="connsiteY95" fmla="*/ 48800 h 5502516"/>
                <a:gd name="connsiteX96" fmla="*/ 1764632 w 11673447"/>
                <a:gd name="connsiteY96" fmla="*/ 412487 h 5502516"/>
                <a:gd name="connsiteX97" fmla="*/ 1983722 w 11673447"/>
                <a:gd name="connsiteY97" fmla="*/ 237220 h 5502516"/>
                <a:gd name="connsiteX98" fmla="*/ 2321123 w 11673447"/>
                <a:gd name="connsiteY98" fmla="*/ 447547 h 5502516"/>
                <a:gd name="connsiteX99" fmla="*/ 2259778 w 11673447"/>
                <a:gd name="connsiteY99" fmla="*/ 723598 h 5502516"/>
                <a:gd name="connsiteX100" fmla="*/ 2553356 w 11673447"/>
                <a:gd name="connsiteY100" fmla="*/ 662253 h 5502516"/>
                <a:gd name="connsiteX101" fmla="*/ 2763683 w 11673447"/>
                <a:gd name="connsiteY101" fmla="*/ 1030324 h 5502516"/>
                <a:gd name="connsiteX102" fmla="*/ 2522686 w 11673447"/>
                <a:gd name="connsiteY102" fmla="*/ 1218743 h 5502516"/>
                <a:gd name="connsiteX103" fmla="*/ 2846939 w 11673447"/>
                <a:gd name="connsiteY103" fmla="*/ 1332670 h 5502516"/>
                <a:gd name="connsiteX104" fmla="*/ 2750539 w 11673447"/>
                <a:gd name="connsiteY104" fmla="*/ 1766466 h 5502516"/>
                <a:gd name="connsiteX105" fmla="*/ 2430666 w 11673447"/>
                <a:gd name="connsiteY105" fmla="*/ 1779609 h 5502516"/>
                <a:gd name="connsiteX106" fmla="*/ 2728628 w 11673447"/>
                <a:gd name="connsiteY106" fmla="*/ 2003084 h 5502516"/>
                <a:gd name="connsiteX107" fmla="*/ 2513922 w 11673447"/>
                <a:gd name="connsiteY107" fmla="*/ 2379918 h 5502516"/>
                <a:gd name="connsiteX108" fmla="*/ 2290448 w 11673447"/>
                <a:gd name="connsiteY108" fmla="*/ 2353628 h 5502516"/>
                <a:gd name="connsiteX109" fmla="*/ 2338650 w 11673447"/>
                <a:gd name="connsiteY109" fmla="*/ 2568338 h 5502516"/>
                <a:gd name="connsiteX110" fmla="*/ 2143480 w 11673447"/>
                <a:gd name="connsiteY110" fmla="*/ 2823971 h 5502516"/>
                <a:gd name="connsiteX111" fmla="*/ 2113519 w 11673447"/>
                <a:gd name="connsiteY111" fmla="*/ 2829578 h 5502516"/>
                <a:gd name="connsiteX112" fmla="*/ 2061588 w 11673447"/>
                <a:gd name="connsiteY112" fmla="*/ 2829655 h 5502516"/>
                <a:gd name="connsiteX113" fmla="*/ 2061688 w 11673447"/>
                <a:gd name="connsiteY113" fmla="*/ 2834544 h 5502516"/>
                <a:gd name="connsiteX114" fmla="*/ 2012213 w 11673447"/>
                <a:gd name="connsiteY114" fmla="*/ 2831330 h 5502516"/>
                <a:gd name="connsiteX115" fmla="*/ 1939904 w 11673447"/>
                <a:gd name="connsiteY115" fmla="*/ 2809335 h 5502516"/>
                <a:gd name="connsiteX116" fmla="*/ 1777780 w 11673447"/>
                <a:gd name="connsiteY116" fmla="*/ 2704172 h 5502516"/>
                <a:gd name="connsiteX117" fmla="*/ 1532399 w 11673447"/>
                <a:gd name="connsiteY117" fmla="*/ 2980227 h 5502516"/>
                <a:gd name="connsiteX118" fmla="*/ 1155564 w 11673447"/>
                <a:gd name="connsiteY118" fmla="*/ 2769901 h 5502516"/>
                <a:gd name="connsiteX119" fmla="*/ 1089835 w 11673447"/>
                <a:gd name="connsiteY119" fmla="*/ 3146736 h 5502516"/>
                <a:gd name="connsiteX120" fmla="*/ 1335215 w 11673447"/>
                <a:gd name="connsiteY120" fmla="*/ 4321059 h 5502516"/>
                <a:gd name="connsiteX121" fmla="*/ 2045067 w 11673447"/>
                <a:gd name="connsiteY121" fmla="*/ 4842491 h 5502516"/>
                <a:gd name="connsiteX122" fmla="*/ 2960866 w 11673447"/>
                <a:gd name="connsiteY122" fmla="*/ 4908220 h 5502516"/>
                <a:gd name="connsiteX123" fmla="*/ 5213111 w 11673447"/>
                <a:gd name="connsiteY123" fmla="*/ 4421838 h 5502516"/>
                <a:gd name="connsiteX124" fmla="*/ 5314696 w 11673447"/>
                <a:gd name="connsiteY124" fmla="*/ 4390680 h 5502516"/>
                <a:gd name="connsiteX125" fmla="*/ 5616305 w 11673447"/>
                <a:gd name="connsiteY125" fmla="*/ 4306764 h 5502516"/>
                <a:gd name="connsiteX126" fmla="*/ 5624479 w 11673447"/>
                <a:gd name="connsiteY126" fmla="*/ 4303511 h 5502516"/>
                <a:gd name="connsiteX127" fmla="*/ 5756728 w 11673447"/>
                <a:gd name="connsiteY127" fmla="*/ 4270324 h 5502516"/>
                <a:gd name="connsiteX128" fmla="*/ 7430303 w 11673447"/>
                <a:gd name="connsiteY128" fmla="*/ 4150166 h 5502516"/>
                <a:gd name="connsiteX129" fmla="*/ 8613389 w 11673447"/>
                <a:gd name="connsiteY129" fmla="*/ 4277241 h 5502516"/>
                <a:gd name="connsiteX130" fmla="*/ 8937642 w 11673447"/>
                <a:gd name="connsiteY130" fmla="*/ 4281620 h 5502516"/>
                <a:gd name="connsiteX131" fmla="*/ 9086623 w 11673447"/>
                <a:gd name="connsiteY131" fmla="*/ 4132639 h 5502516"/>
                <a:gd name="connsiteX132" fmla="*/ 9064712 w 11673447"/>
                <a:gd name="connsiteY132" fmla="*/ 3852203 h 5502516"/>
                <a:gd name="connsiteX133" fmla="*/ 8902587 w 11673447"/>
                <a:gd name="connsiteY133" fmla="*/ 2419357 h 5502516"/>
                <a:gd name="connsiteX134" fmla="*/ 9117293 w 11673447"/>
                <a:gd name="connsiteY134" fmla="*/ 1696358 h 5502516"/>
                <a:gd name="connsiteX135" fmla="*/ 9169875 w 11673447"/>
                <a:gd name="connsiteY135" fmla="*/ 1245034 h 5502516"/>
                <a:gd name="connsiteX136" fmla="*/ 9161111 w 11673447"/>
                <a:gd name="connsiteY136" fmla="*/ 771800 h 5502516"/>
                <a:gd name="connsiteX137" fmla="*/ 9069096 w 11673447"/>
                <a:gd name="connsiteY137" fmla="*/ 346763 h 5502516"/>
                <a:gd name="connsiteX138" fmla="*/ 8920115 w 11673447"/>
                <a:gd name="connsiteY138" fmla="*/ 101382 h 5502516"/>
                <a:gd name="connsiteX139" fmla="*/ 8994603 w 11673447"/>
                <a:gd name="connsiteY139" fmla="*/ 13746 h 5502516"/>
                <a:gd name="connsiteX140" fmla="*/ 9134821 w 11673447"/>
                <a:gd name="connsiteY140" fmla="*/ 53180 h 5502516"/>
                <a:gd name="connsiteX141" fmla="*/ 9310093 w 11673447"/>
                <a:gd name="connsiteY141" fmla="*/ 140820 h 5502516"/>
                <a:gd name="connsiteX142" fmla="*/ 9638730 w 11673447"/>
                <a:gd name="connsiteY142" fmla="*/ 167111 h 5502516"/>
                <a:gd name="connsiteX143" fmla="*/ 10063762 w 11673447"/>
                <a:gd name="connsiteY143" fmla="*/ 153964 h 5502516"/>
                <a:gd name="connsiteX144" fmla="*/ 10418690 w 11673447"/>
                <a:gd name="connsiteY144" fmla="*/ 140820 h 5502516"/>
                <a:gd name="connsiteX145" fmla="*/ 10861250 w 11673447"/>
                <a:gd name="connsiteY145" fmla="*/ 158343 h 5502516"/>
                <a:gd name="connsiteX146" fmla="*/ 11255612 w 11673447"/>
                <a:gd name="connsiteY146" fmla="*/ 127673 h 5502516"/>
                <a:gd name="connsiteX147" fmla="*/ 11562338 w 11673447"/>
                <a:gd name="connsiteY147" fmla="*/ 4982 h 5502516"/>
                <a:gd name="connsiteX148" fmla="*/ 11618823 w 11673447"/>
                <a:gd name="connsiteY148" fmla="*/ 1832 h 5502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</a:cxnLst>
              <a:rect l="l" t="t" r="r" b="b"/>
              <a:pathLst>
                <a:path w="11673447" h="5502516">
                  <a:moveTo>
                    <a:pt x="8009355" y="4174082"/>
                  </a:moveTo>
                  <a:lnTo>
                    <a:pt x="8058898" y="4177015"/>
                  </a:lnTo>
                  <a:lnTo>
                    <a:pt x="8004316" y="4180836"/>
                  </a:lnTo>
                  <a:lnTo>
                    <a:pt x="8009355" y="4174082"/>
                  </a:lnTo>
                  <a:close/>
                  <a:moveTo>
                    <a:pt x="6202295" y="4162231"/>
                  </a:moveTo>
                  <a:lnTo>
                    <a:pt x="6199014" y="4172073"/>
                  </a:lnTo>
                  <a:lnTo>
                    <a:pt x="6194670" y="4163082"/>
                  </a:lnTo>
                  <a:lnTo>
                    <a:pt x="6202295" y="4162231"/>
                  </a:lnTo>
                  <a:close/>
                  <a:moveTo>
                    <a:pt x="1960440" y="1162795"/>
                  </a:moveTo>
                  <a:cubicBezTo>
                    <a:pt x="1995771" y="1164303"/>
                    <a:pt x="2034110" y="1172244"/>
                    <a:pt x="2075738" y="1186486"/>
                  </a:cubicBezTo>
                  <a:cubicBezTo>
                    <a:pt x="2102029" y="1195250"/>
                    <a:pt x="2128319" y="1208393"/>
                    <a:pt x="2167758" y="1221541"/>
                  </a:cubicBezTo>
                  <a:cubicBezTo>
                    <a:pt x="2071358" y="1265358"/>
                    <a:pt x="2014393" y="1322320"/>
                    <a:pt x="2053831" y="1418719"/>
                  </a:cubicBezTo>
                  <a:cubicBezTo>
                    <a:pt x="2001249" y="1436246"/>
                    <a:pt x="1944283" y="1445010"/>
                    <a:pt x="1904850" y="1475685"/>
                  </a:cubicBezTo>
                  <a:cubicBezTo>
                    <a:pt x="1869795" y="1506355"/>
                    <a:pt x="1856647" y="1563321"/>
                    <a:pt x="1825977" y="1620282"/>
                  </a:cubicBezTo>
                  <a:cubicBezTo>
                    <a:pt x="1729577" y="1615903"/>
                    <a:pt x="1685759" y="1655337"/>
                    <a:pt x="1690139" y="1729829"/>
                  </a:cubicBezTo>
                  <a:cubicBezTo>
                    <a:pt x="1641941" y="1769263"/>
                    <a:pt x="1602503" y="1795554"/>
                    <a:pt x="1558685" y="1826229"/>
                  </a:cubicBezTo>
                  <a:cubicBezTo>
                    <a:pt x="1523631" y="1830608"/>
                    <a:pt x="1479813" y="1830608"/>
                    <a:pt x="1422851" y="1834993"/>
                  </a:cubicBezTo>
                  <a:cubicBezTo>
                    <a:pt x="1365886" y="1778027"/>
                    <a:pt x="1313304" y="1778027"/>
                    <a:pt x="1225668" y="1856899"/>
                  </a:cubicBezTo>
                  <a:cubicBezTo>
                    <a:pt x="1142416" y="1751736"/>
                    <a:pt x="1063544" y="1747357"/>
                    <a:pt x="949617" y="1848136"/>
                  </a:cubicBezTo>
                  <a:cubicBezTo>
                    <a:pt x="892651" y="1747357"/>
                    <a:pt x="853217" y="1729829"/>
                    <a:pt x="708616" y="1764884"/>
                  </a:cubicBezTo>
                  <a:cubicBezTo>
                    <a:pt x="769961" y="1686011"/>
                    <a:pt x="809399" y="1615903"/>
                    <a:pt x="866360" y="1567700"/>
                  </a:cubicBezTo>
                  <a:cubicBezTo>
                    <a:pt x="945233" y="1501976"/>
                    <a:pt x="1041633" y="1515119"/>
                    <a:pt x="1133653" y="1554557"/>
                  </a:cubicBezTo>
                  <a:cubicBezTo>
                    <a:pt x="1216905" y="1589612"/>
                    <a:pt x="1304541" y="1611519"/>
                    <a:pt x="1392177" y="1637809"/>
                  </a:cubicBezTo>
                  <a:cubicBezTo>
                    <a:pt x="1392177" y="1629046"/>
                    <a:pt x="1396561" y="1624666"/>
                    <a:pt x="1400940" y="1615903"/>
                  </a:cubicBezTo>
                  <a:cubicBezTo>
                    <a:pt x="1392177" y="1598375"/>
                    <a:pt x="1383413" y="1580848"/>
                    <a:pt x="1370270" y="1558937"/>
                  </a:cubicBezTo>
                  <a:cubicBezTo>
                    <a:pt x="1422851" y="1537030"/>
                    <a:pt x="1475433" y="1519503"/>
                    <a:pt x="1528010" y="1497592"/>
                  </a:cubicBezTo>
                  <a:cubicBezTo>
                    <a:pt x="1532394" y="1515119"/>
                    <a:pt x="1536778" y="1537030"/>
                    <a:pt x="1541158" y="1558937"/>
                  </a:cubicBezTo>
                  <a:cubicBezTo>
                    <a:pt x="1549921" y="1554557"/>
                    <a:pt x="1558685" y="1554557"/>
                    <a:pt x="1563069" y="1550173"/>
                  </a:cubicBezTo>
                  <a:cubicBezTo>
                    <a:pt x="1602503" y="1506355"/>
                    <a:pt x="1637557" y="1466921"/>
                    <a:pt x="1672612" y="1418719"/>
                  </a:cubicBezTo>
                  <a:cubicBezTo>
                    <a:pt x="1690139" y="1388049"/>
                    <a:pt x="1698903" y="1357374"/>
                    <a:pt x="1716430" y="1326704"/>
                  </a:cubicBezTo>
                  <a:cubicBezTo>
                    <a:pt x="1775585" y="1211677"/>
                    <a:pt x="1854458" y="1158277"/>
                    <a:pt x="1960440" y="1162795"/>
                  </a:cubicBezTo>
                  <a:close/>
                  <a:moveTo>
                    <a:pt x="10563292" y="960210"/>
                  </a:moveTo>
                  <a:cubicBezTo>
                    <a:pt x="10642160" y="960210"/>
                    <a:pt x="10699126" y="1017176"/>
                    <a:pt x="10694746" y="1100428"/>
                  </a:cubicBezTo>
                  <a:cubicBezTo>
                    <a:pt x="10685978" y="1174916"/>
                    <a:pt x="10646544" y="1214355"/>
                    <a:pt x="10572056" y="1214355"/>
                  </a:cubicBezTo>
                  <a:cubicBezTo>
                    <a:pt x="10484420" y="1209975"/>
                    <a:pt x="10392400" y="1139866"/>
                    <a:pt x="10392400" y="1078521"/>
                  </a:cubicBezTo>
                  <a:cubicBezTo>
                    <a:pt x="10392400" y="1021556"/>
                    <a:pt x="10480036" y="960210"/>
                    <a:pt x="10563292" y="960210"/>
                  </a:cubicBezTo>
                  <a:close/>
                  <a:moveTo>
                    <a:pt x="9949840" y="960210"/>
                  </a:moveTo>
                  <a:cubicBezTo>
                    <a:pt x="10037476" y="960210"/>
                    <a:pt x="10090058" y="999644"/>
                    <a:pt x="10090058" y="1069758"/>
                  </a:cubicBezTo>
                  <a:cubicBezTo>
                    <a:pt x="10090058" y="1157394"/>
                    <a:pt x="10037476" y="1214355"/>
                    <a:pt x="9945461" y="1214355"/>
                  </a:cubicBezTo>
                  <a:cubicBezTo>
                    <a:pt x="9853440" y="1214355"/>
                    <a:pt x="9792095" y="1161773"/>
                    <a:pt x="9792095" y="1087280"/>
                  </a:cubicBezTo>
                  <a:cubicBezTo>
                    <a:pt x="9792095" y="1012792"/>
                    <a:pt x="9857825" y="960210"/>
                    <a:pt x="9949840" y="960210"/>
                  </a:cubicBezTo>
                  <a:close/>
                  <a:moveTo>
                    <a:pt x="10666739" y="713878"/>
                  </a:moveTo>
                  <a:cubicBezTo>
                    <a:pt x="10564657" y="722505"/>
                    <a:pt x="10476747" y="771800"/>
                    <a:pt x="10401163" y="850672"/>
                  </a:cubicBezTo>
                  <a:cubicBezTo>
                    <a:pt x="10317907" y="933924"/>
                    <a:pt x="10304764" y="1074142"/>
                    <a:pt x="10361725" y="1166162"/>
                  </a:cubicBezTo>
                  <a:cubicBezTo>
                    <a:pt x="10409927" y="1249414"/>
                    <a:pt x="10510706" y="1275705"/>
                    <a:pt x="10637781" y="1240650"/>
                  </a:cubicBezTo>
                  <a:cubicBezTo>
                    <a:pt x="10804289" y="1192453"/>
                    <a:pt x="10926979" y="1052235"/>
                    <a:pt x="10935743" y="916397"/>
                  </a:cubicBezTo>
                  <a:cubicBezTo>
                    <a:pt x="10935743" y="802470"/>
                    <a:pt x="10883161" y="736741"/>
                    <a:pt x="10773614" y="719218"/>
                  </a:cubicBezTo>
                  <a:cubicBezTo>
                    <a:pt x="10736369" y="712646"/>
                    <a:pt x="10700767" y="711002"/>
                    <a:pt x="10666739" y="713878"/>
                  </a:cubicBezTo>
                  <a:close/>
                  <a:moveTo>
                    <a:pt x="9842208" y="703752"/>
                  </a:moveTo>
                  <a:cubicBezTo>
                    <a:pt x="9816670" y="701552"/>
                    <a:pt x="9790995" y="702237"/>
                    <a:pt x="9765800" y="706070"/>
                  </a:cubicBezTo>
                  <a:cubicBezTo>
                    <a:pt x="9573001" y="736741"/>
                    <a:pt x="9502892" y="885727"/>
                    <a:pt x="9599291" y="1056615"/>
                  </a:cubicBezTo>
                  <a:cubicBezTo>
                    <a:pt x="9669400" y="1179305"/>
                    <a:pt x="9783332" y="1236271"/>
                    <a:pt x="9888490" y="1240650"/>
                  </a:cubicBezTo>
                  <a:cubicBezTo>
                    <a:pt x="10050619" y="1240650"/>
                    <a:pt x="10120728" y="1188069"/>
                    <a:pt x="10147019" y="1082905"/>
                  </a:cubicBezTo>
                  <a:cubicBezTo>
                    <a:pt x="10193027" y="875865"/>
                    <a:pt x="10020972" y="719149"/>
                    <a:pt x="9842208" y="703752"/>
                  </a:cubicBezTo>
                  <a:close/>
                  <a:moveTo>
                    <a:pt x="1450789" y="623150"/>
                  </a:moveTo>
                  <a:cubicBezTo>
                    <a:pt x="963459" y="623150"/>
                    <a:pt x="568393" y="1018216"/>
                    <a:pt x="568393" y="1505546"/>
                  </a:cubicBezTo>
                  <a:cubicBezTo>
                    <a:pt x="568393" y="1992880"/>
                    <a:pt x="963459" y="2387946"/>
                    <a:pt x="1450789" y="2387946"/>
                  </a:cubicBezTo>
                  <a:cubicBezTo>
                    <a:pt x="1938124" y="2387946"/>
                    <a:pt x="2333190" y="1992880"/>
                    <a:pt x="2333190" y="1505546"/>
                  </a:cubicBezTo>
                  <a:cubicBezTo>
                    <a:pt x="2333190" y="1018216"/>
                    <a:pt x="1938124" y="623150"/>
                    <a:pt x="1450789" y="623150"/>
                  </a:cubicBezTo>
                  <a:close/>
                  <a:moveTo>
                    <a:pt x="11618823" y="1832"/>
                  </a:moveTo>
                  <a:cubicBezTo>
                    <a:pt x="11665859" y="11279"/>
                    <a:pt x="11683935" y="56467"/>
                    <a:pt x="11667501" y="118909"/>
                  </a:cubicBezTo>
                  <a:cubicBezTo>
                    <a:pt x="11654358" y="162727"/>
                    <a:pt x="11636831" y="202161"/>
                    <a:pt x="11610540" y="241600"/>
                  </a:cubicBezTo>
                  <a:cubicBezTo>
                    <a:pt x="11579865" y="289797"/>
                    <a:pt x="11540431" y="337999"/>
                    <a:pt x="11500993" y="377438"/>
                  </a:cubicBezTo>
                  <a:cubicBezTo>
                    <a:pt x="11347632" y="530798"/>
                    <a:pt x="11303814" y="701691"/>
                    <a:pt x="11387066" y="912013"/>
                  </a:cubicBezTo>
                  <a:cubicBezTo>
                    <a:pt x="11422125" y="1004033"/>
                    <a:pt x="11408977" y="1126723"/>
                    <a:pt x="11395834" y="1231887"/>
                  </a:cubicBezTo>
                  <a:cubicBezTo>
                    <a:pt x="11369539" y="1437834"/>
                    <a:pt x="11387066" y="1643776"/>
                    <a:pt x="11422125" y="1845339"/>
                  </a:cubicBezTo>
                  <a:cubicBezTo>
                    <a:pt x="11465943" y="2130153"/>
                    <a:pt x="11540431" y="2406209"/>
                    <a:pt x="11509761" y="2695408"/>
                  </a:cubicBezTo>
                  <a:cubicBezTo>
                    <a:pt x="11483470" y="2949552"/>
                    <a:pt x="11439652" y="3203697"/>
                    <a:pt x="11404593" y="3457841"/>
                  </a:cubicBezTo>
                  <a:cubicBezTo>
                    <a:pt x="11343248" y="3887258"/>
                    <a:pt x="11255612" y="4307911"/>
                    <a:pt x="11220562" y="4741711"/>
                  </a:cubicBezTo>
                  <a:cubicBezTo>
                    <a:pt x="11194267" y="5065965"/>
                    <a:pt x="11001472" y="5293818"/>
                    <a:pt x="10721032" y="5442800"/>
                  </a:cubicBezTo>
                  <a:cubicBezTo>
                    <a:pt x="10563292" y="5530436"/>
                    <a:pt x="10379252" y="5504145"/>
                    <a:pt x="10208364" y="5473470"/>
                  </a:cubicBezTo>
                  <a:cubicBezTo>
                    <a:pt x="9910402" y="5420888"/>
                    <a:pt x="9638730" y="5285055"/>
                    <a:pt x="9380201" y="5136073"/>
                  </a:cubicBezTo>
                  <a:cubicBezTo>
                    <a:pt x="8915730" y="4868781"/>
                    <a:pt x="8403062" y="4746091"/>
                    <a:pt x="7877246" y="4684746"/>
                  </a:cubicBezTo>
                  <a:cubicBezTo>
                    <a:pt x="6987738" y="4579582"/>
                    <a:pt x="6120142" y="4680366"/>
                    <a:pt x="5256929" y="4895072"/>
                  </a:cubicBezTo>
                  <a:cubicBezTo>
                    <a:pt x="4814365" y="5004619"/>
                    <a:pt x="4376186" y="5127310"/>
                    <a:pt x="3929242" y="5228089"/>
                  </a:cubicBezTo>
                  <a:cubicBezTo>
                    <a:pt x="3412189" y="5346400"/>
                    <a:pt x="2895137" y="5377070"/>
                    <a:pt x="2373705" y="5267528"/>
                  </a:cubicBezTo>
                  <a:cubicBezTo>
                    <a:pt x="1996870" y="5188655"/>
                    <a:pt x="1655089" y="5035290"/>
                    <a:pt x="1383417" y="4746091"/>
                  </a:cubicBezTo>
                  <a:cubicBezTo>
                    <a:pt x="1076692" y="4421838"/>
                    <a:pt x="962765" y="4027475"/>
                    <a:pt x="971528" y="3593679"/>
                  </a:cubicBezTo>
                  <a:cubicBezTo>
                    <a:pt x="975908" y="3374589"/>
                    <a:pt x="997819" y="3151115"/>
                    <a:pt x="1046017" y="2936409"/>
                  </a:cubicBezTo>
                  <a:cubicBezTo>
                    <a:pt x="1063544" y="2870680"/>
                    <a:pt x="1076692" y="2840010"/>
                    <a:pt x="1089835" y="2783044"/>
                  </a:cubicBezTo>
                  <a:cubicBezTo>
                    <a:pt x="1006583" y="2818098"/>
                    <a:pt x="1006583" y="2835626"/>
                    <a:pt x="927710" y="2853153"/>
                  </a:cubicBezTo>
                  <a:cubicBezTo>
                    <a:pt x="761202" y="2888207"/>
                    <a:pt x="616600" y="2791808"/>
                    <a:pt x="590309" y="2625299"/>
                  </a:cubicBezTo>
                  <a:cubicBezTo>
                    <a:pt x="564018" y="2489466"/>
                    <a:pt x="638511" y="2401830"/>
                    <a:pt x="682329" y="2349243"/>
                  </a:cubicBezTo>
                  <a:cubicBezTo>
                    <a:pt x="599073" y="2397446"/>
                    <a:pt x="454476" y="2428120"/>
                    <a:pt x="397510" y="2423736"/>
                  </a:cubicBezTo>
                  <a:cubicBezTo>
                    <a:pt x="209095" y="2406209"/>
                    <a:pt x="103932" y="2187119"/>
                    <a:pt x="169656" y="2029374"/>
                  </a:cubicBezTo>
                  <a:cubicBezTo>
                    <a:pt x="209095" y="1937359"/>
                    <a:pt x="270440" y="1889157"/>
                    <a:pt x="353692" y="1805905"/>
                  </a:cubicBezTo>
                  <a:cubicBezTo>
                    <a:pt x="248529" y="1840959"/>
                    <a:pt x="169656" y="1814668"/>
                    <a:pt x="95168" y="1748939"/>
                  </a:cubicBezTo>
                  <a:cubicBezTo>
                    <a:pt x="3148" y="1670067"/>
                    <a:pt x="-23143" y="1556140"/>
                    <a:pt x="20675" y="1455361"/>
                  </a:cubicBezTo>
                  <a:cubicBezTo>
                    <a:pt x="82020" y="1315143"/>
                    <a:pt x="217858" y="1266941"/>
                    <a:pt x="305495" y="1258177"/>
                  </a:cubicBezTo>
                  <a:cubicBezTo>
                    <a:pt x="239765" y="1227507"/>
                    <a:pt x="160893" y="1139871"/>
                    <a:pt x="134602" y="1034708"/>
                  </a:cubicBezTo>
                  <a:cubicBezTo>
                    <a:pt x="82020" y="872579"/>
                    <a:pt x="200331" y="719218"/>
                    <a:pt x="366840" y="671016"/>
                  </a:cubicBezTo>
                  <a:cubicBezTo>
                    <a:pt x="511437" y="631582"/>
                    <a:pt x="651654" y="723598"/>
                    <a:pt x="708620" y="749889"/>
                  </a:cubicBezTo>
                  <a:cubicBezTo>
                    <a:pt x="673566" y="701691"/>
                    <a:pt x="599073" y="618434"/>
                    <a:pt x="603457" y="438783"/>
                  </a:cubicBezTo>
                  <a:cubicBezTo>
                    <a:pt x="603457" y="250363"/>
                    <a:pt x="853217" y="167111"/>
                    <a:pt x="1032874" y="259127"/>
                  </a:cubicBezTo>
                  <a:cubicBezTo>
                    <a:pt x="1081071" y="281038"/>
                    <a:pt x="1133653" y="333620"/>
                    <a:pt x="1177471" y="364290"/>
                  </a:cubicBezTo>
                  <a:cubicBezTo>
                    <a:pt x="1247579" y="145200"/>
                    <a:pt x="1322072" y="35653"/>
                    <a:pt x="1528015" y="48800"/>
                  </a:cubicBezTo>
                  <a:cubicBezTo>
                    <a:pt x="1663853" y="57564"/>
                    <a:pt x="1760252" y="302945"/>
                    <a:pt x="1764632" y="412487"/>
                  </a:cubicBezTo>
                  <a:cubicBezTo>
                    <a:pt x="1834741" y="320472"/>
                    <a:pt x="1896086" y="272270"/>
                    <a:pt x="1983722" y="237220"/>
                  </a:cubicBezTo>
                  <a:cubicBezTo>
                    <a:pt x="2150231" y="175875"/>
                    <a:pt x="2303596" y="289797"/>
                    <a:pt x="2321123" y="447547"/>
                  </a:cubicBezTo>
                  <a:cubicBezTo>
                    <a:pt x="2329887" y="530798"/>
                    <a:pt x="2347414" y="600907"/>
                    <a:pt x="2259778" y="723598"/>
                  </a:cubicBezTo>
                  <a:cubicBezTo>
                    <a:pt x="2251014" y="732361"/>
                    <a:pt x="2369321" y="653489"/>
                    <a:pt x="2553356" y="662253"/>
                  </a:cubicBezTo>
                  <a:cubicBezTo>
                    <a:pt x="2719864" y="675400"/>
                    <a:pt x="2825028" y="863815"/>
                    <a:pt x="2763683" y="1030324"/>
                  </a:cubicBezTo>
                  <a:cubicBezTo>
                    <a:pt x="2733012" y="1113580"/>
                    <a:pt x="2601558" y="1174921"/>
                    <a:pt x="2522686" y="1218743"/>
                  </a:cubicBezTo>
                  <a:cubicBezTo>
                    <a:pt x="2632228" y="1223123"/>
                    <a:pt x="2785594" y="1266941"/>
                    <a:pt x="2846939" y="1332670"/>
                  </a:cubicBezTo>
                  <a:cubicBezTo>
                    <a:pt x="2969630" y="1464124"/>
                    <a:pt x="2903900" y="1665687"/>
                    <a:pt x="2750539" y="1766466"/>
                  </a:cubicBezTo>
                  <a:cubicBezTo>
                    <a:pt x="2689194" y="1810284"/>
                    <a:pt x="2513922" y="1783993"/>
                    <a:pt x="2430666" y="1779609"/>
                  </a:cubicBezTo>
                  <a:cubicBezTo>
                    <a:pt x="2496395" y="1827811"/>
                    <a:pt x="2676046" y="1867245"/>
                    <a:pt x="2728628" y="2003084"/>
                  </a:cubicBezTo>
                  <a:cubicBezTo>
                    <a:pt x="2781210" y="2138922"/>
                    <a:pt x="2671667" y="2384302"/>
                    <a:pt x="2513922" y="2379918"/>
                  </a:cubicBezTo>
                  <a:cubicBezTo>
                    <a:pt x="2408759" y="2375539"/>
                    <a:pt x="2360557" y="2362391"/>
                    <a:pt x="2290448" y="2353628"/>
                  </a:cubicBezTo>
                  <a:cubicBezTo>
                    <a:pt x="2334266" y="2450027"/>
                    <a:pt x="2351793" y="2476318"/>
                    <a:pt x="2338650" y="2568338"/>
                  </a:cubicBezTo>
                  <a:cubicBezTo>
                    <a:pt x="2316741" y="2697052"/>
                    <a:pt x="2243483" y="2791535"/>
                    <a:pt x="2143480" y="2823971"/>
                  </a:cubicBezTo>
                  <a:lnTo>
                    <a:pt x="2113519" y="2829578"/>
                  </a:lnTo>
                  <a:lnTo>
                    <a:pt x="2061588" y="2829655"/>
                  </a:lnTo>
                  <a:cubicBezTo>
                    <a:pt x="2061621" y="2831285"/>
                    <a:pt x="2061655" y="2832914"/>
                    <a:pt x="2061688" y="2834544"/>
                  </a:cubicBezTo>
                  <a:lnTo>
                    <a:pt x="2012213" y="2831330"/>
                  </a:lnTo>
                  <a:cubicBezTo>
                    <a:pt x="1988721" y="2827000"/>
                    <a:pt x="1964552" y="2819742"/>
                    <a:pt x="1939904" y="2809335"/>
                  </a:cubicBezTo>
                  <a:cubicBezTo>
                    <a:pt x="1882943" y="2783044"/>
                    <a:pt x="1830362" y="2739226"/>
                    <a:pt x="1777780" y="2704172"/>
                  </a:cubicBezTo>
                  <a:cubicBezTo>
                    <a:pt x="1760252" y="2853153"/>
                    <a:pt x="1668232" y="2958316"/>
                    <a:pt x="1532399" y="2980227"/>
                  </a:cubicBezTo>
                  <a:cubicBezTo>
                    <a:pt x="1370270" y="3010898"/>
                    <a:pt x="1256343" y="2945173"/>
                    <a:pt x="1155564" y="2769901"/>
                  </a:cubicBezTo>
                  <a:cubicBezTo>
                    <a:pt x="1133653" y="2896971"/>
                    <a:pt x="1098598" y="3019661"/>
                    <a:pt x="1089835" y="3146736"/>
                  </a:cubicBezTo>
                  <a:cubicBezTo>
                    <a:pt x="1050401" y="3563005"/>
                    <a:pt x="1133653" y="3952987"/>
                    <a:pt x="1335215" y="4321059"/>
                  </a:cubicBezTo>
                  <a:cubicBezTo>
                    <a:pt x="1492960" y="4605873"/>
                    <a:pt x="1742725" y="4754855"/>
                    <a:pt x="2045067" y="4842491"/>
                  </a:cubicBezTo>
                  <a:cubicBezTo>
                    <a:pt x="2347414" y="4930127"/>
                    <a:pt x="2654140" y="4925747"/>
                    <a:pt x="2960866" y="4908220"/>
                  </a:cubicBezTo>
                  <a:cubicBezTo>
                    <a:pt x="3736442" y="4868781"/>
                    <a:pt x="4481349" y="4671603"/>
                    <a:pt x="5213111" y="4421838"/>
                  </a:cubicBezTo>
                  <a:lnTo>
                    <a:pt x="5314696" y="4390680"/>
                  </a:lnTo>
                  <a:lnTo>
                    <a:pt x="5616305" y="4306764"/>
                  </a:lnTo>
                  <a:lnTo>
                    <a:pt x="5624479" y="4303511"/>
                  </a:lnTo>
                  <a:lnTo>
                    <a:pt x="5756728" y="4270324"/>
                  </a:lnTo>
                  <a:cubicBezTo>
                    <a:pt x="6304727" y="4147703"/>
                    <a:pt x="6865050" y="4110730"/>
                    <a:pt x="7430303" y="4150166"/>
                  </a:cubicBezTo>
                  <a:cubicBezTo>
                    <a:pt x="7824665" y="4180841"/>
                    <a:pt x="8219026" y="4237802"/>
                    <a:pt x="8613389" y="4277241"/>
                  </a:cubicBezTo>
                  <a:cubicBezTo>
                    <a:pt x="8718552" y="4286004"/>
                    <a:pt x="8828094" y="4290384"/>
                    <a:pt x="8937642" y="4281620"/>
                  </a:cubicBezTo>
                  <a:cubicBezTo>
                    <a:pt x="9029657" y="4277241"/>
                    <a:pt x="9082239" y="4224659"/>
                    <a:pt x="9086623" y="4132639"/>
                  </a:cubicBezTo>
                  <a:cubicBezTo>
                    <a:pt x="9091003" y="4040623"/>
                    <a:pt x="9082239" y="3944224"/>
                    <a:pt x="9064712" y="3852203"/>
                  </a:cubicBezTo>
                  <a:cubicBezTo>
                    <a:pt x="8968312" y="3378969"/>
                    <a:pt x="8885060" y="2905734"/>
                    <a:pt x="8902587" y="2419357"/>
                  </a:cubicBezTo>
                  <a:cubicBezTo>
                    <a:pt x="8911351" y="2160828"/>
                    <a:pt x="8955169" y="1911063"/>
                    <a:pt x="9117293" y="1696358"/>
                  </a:cubicBezTo>
                  <a:cubicBezTo>
                    <a:pt x="9218077" y="1560519"/>
                    <a:pt x="9239984" y="1407159"/>
                    <a:pt x="9169875" y="1245034"/>
                  </a:cubicBezTo>
                  <a:cubicBezTo>
                    <a:pt x="9104150" y="1087285"/>
                    <a:pt x="9099766" y="929545"/>
                    <a:pt x="9161111" y="771800"/>
                  </a:cubicBezTo>
                  <a:cubicBezTo>
                    <a:pt x="9226841" y="609671"/>
                    <a:pt x="9178639" y="473837"/>
                    <a:pt x="9069096" y="346763"/>
                  </a:cubicBezTo>
                  <a:cubicBezTo>
                    <a:pt x="9007751" y="272270"/>
                    <a:pt x="8955169" y="189018"/>
                    <a:pt x="8920115" y="101382"/>
                  </a:cubicBezTo>
                  <a:cubicBezTo>
                    <a:pt x="8889440" y="31273"/>
                    <a:pt x="8915730" y="4982"/>
                    <a:pt x="8994603" y="13746"/>
                  </a:cubicBezTo>
                  <a:cubicBezTo>
                    <a:pt x="9042805" y="22509"/>
                    <a:pt x="9091003" y="35653"/>
                    <a:pt x="9134821" y="53180"/>
                  </a:cubicBezTo>
                  <a:cubicBezTo>
                    <a:pt x="9196166" y="79471"/>
                    <a:pt x="9253131" y="110146"/>
                    <a:pt x="9310093" y="140820"/>
                  </a:cubicBezTo>
                  <a:cubicBezTo>
                    <a:pt x="9415256" y="197782"/>
                    <a:pt x="9524803" y="210929"/>
                    <a:pt x="9638730" y="167111"/>
                  </a:cubicBezTo>
                  <a:cubicBezTo>
                    <a:pt x="9778948" y="110146"/>
                    <a:pt x="9919165" y="105766"/>
                    <a:pt x="10063762" y="153964"/>
                  </a:cubicBezTo>
                  <a:cubicBezTo>
                    <a:pt x="10182073" y="197782"/>
                    <a:pt x="10300384" y="180254"/>
                    <a:pt x="10418690" y="140820"/>
                  </a:cubicBezTo>
                  <a:cubicBezTo>
                    <a:pt x="10567672" y="92618"/>
                    <a:pt x="10716653" y="88234"/>
                    <a:pt x="10861250" y="158343"/>
                  </a:cubicBezTo>
                  <a:cubicBezTo>
                    <a:pt x="10997088" y="219693"/>
                    <a:pt x="11124158" y="197782"/>
                    <a:pt x="11255612" y="127673"/>
                  </a:cubicBezTo>
                  <a:cubicBezTo>
                    <a:pt x="11352016" y="75091"/>
                    <a:pt x="11457175" y="31273"/>
                    <a:pt x="11562338" y="4982"/>
                  </a:cubicBezTo>
                  <a:cubicBezTo>
                    <a:pt x="11584247" y="-496"/>
                    <a:pt x="11603144" y="-1318"/>
                    <a:pt x="11618823" y="1832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25EE5BD2-D119-4E10-991D-FDBF561B186B}"/>
                </a:ext>
              </a:extLst>
            </p:cNvPr>
            <p:cNvSpPr/>
            <p:nvPr/>
          </p:nvSpPr>
          <p:spPr>
            <a:xfrm>
              <a:off x="10346823" y="-84435"/>
              <a:ext cx="6905718" cy="3681862"/>
            </a:xfrm>
            <a:custGeom>
              <a:avLst/>
              <a:gdLst>
                <a:gd name="connsiteX0" fmla="*/ 0 w 6958972"/>
                <a:gd name="connsiteY0" fmla="*/ 3696206 h 3795242"/>
                <a:gd name="connsiteX1" fmla="*/ 136506 w 6958972"/>
                <a:gd name="connsiteY1" fmla="*/ 3745684 h 3795242"/>
                <a:gd name="connsiteX2" fmla="*/ 250083 w 6958972"/>
                <a:gd name="connsiteY2" fmla="*/ 3774388 h 3795242"/>
                <a:gd name="connsiteX3" fmla="*/ 363217 w 6958972"/>
                <a:gd name="connsiteY3" fmla="*/ 3795242 h 3795242"/>
                <a:gd name="connsiteX4" fmla="*/ 276121 w 6958972"/>
                <a:gd name="connsiteY4" fmla="*/ 3787513 h 3795242"/>
                <a:gd name="connsiteX5" fmla="*/ 79 w 6958972"/>
                <a:gd name="connsiteY5" fmla="*/ 3718344 h 3795242"/>
                <a:gd name="connsiteX6" fmla="*/ 1442287 w 6958972"/>
                <a:gd name="connsiteY6" fmla="*/ 3189193 h 3795242"/>
                <a:gd name="connsiteX7" fmla="*/ 1284542 w 6958972"/>
                <a:gd name="connsiteY7" fmla="*/ 3399519 h 3795242"/>
                <a:gd name="connsiteX8" fmla="*/ 1437903 w 6958972"/>
                <a:gd name="connsiteY8" fmla="*/ 3561643 h 3795242"/>
                <a:gd name="connsiteX9" fmla="*/ 1582505 w 6958972"/>
                <a:gd name="connsiteY9" fmla="*/ 3360080 h 3795242"/>
                <a:gd name="connsiteX10" fmla="*/ 1442287 w 6958972"/>
                <a:gd name="connsiteY10" fmla="*/ 3189193 h 3795242"/>
                <a:gd name="connsiteX11" fmla="*/ 1148704 w 6958972"/>
                <a:gd name="connsiteY11" fmla="*/ 2571356 h 3795242"/>
                <a:gd name="connsiteX12" fmla="*/ 1253867 w 6958972"/>
                <a:gd name="connsiteY12" fmla="*/ 2742249 h 3795242"/>
                <a:gd name="connsiteX13" fmla="*/ 1363415 w 6958972"/>
                <a:gd name="connsiteY13" fmla="*/ 2680904 h 3795242"/>
                <a:gd name="connsiteX14" fmla="*/ 1757777 w 6958972"/>
                <a:gd name="connsiteY14" fmla="*/ 2899994 h 3795242"/>
                <a:gd name="connsiteX15" fmla="*/ 1740250 w 6958972"/>
                <a:gd name="connsiteY15" fmla="*/ 3456480 h 3795242"/>
                <a:gd name="connsiteX16" fmla="*/ 1841028 w 6958972"/>
                <a:gd name="connsiteY16" fmla="*/ 3640516 h 3795242"/>
                <a:gd name="connsiteX17" fmla="*/ 1813841 w 6958972"/>
                <a:gd name="connsiteY17" fmla="*/ 3653205 h 3795242"/>
                <a:gd name="connsiteX18" fmla="*/ 1743480 w 6958972"/>
                <a:gd name="connsiteY18" fmla="*/ 3667498 h 3795242"/>
                <a:gd name="connsiteX19" fmla="*/ 1664527 w 6958972"/>
                <a:gd name="connsiteY19" fmla="*/ 3681862 h 3795242"/>
                <a:gd name="connsiteX20" fmla="*/ 1637130 w 6958972"/>
                <a:gd name="connsiteY20" fmla="*/ 3674408 h 3795242"/>
                <a:gd name="connsiteX21" fmla="*/ 1573741 w 6958972"/>
                <a:gd name="connsiteY21" fmla="*/ 3601082 h 3795242"/>
                <a:gd name="connsiteX22" fmla="*/ 1258252 w 6958972"/>
                <a:gd name="connsiteY22" fmla="*/ 3592318 h 3795242"/>
                <a:gd name="connsiteX23" fmla="*/ 1170616 w 6958972"/>
                <a:gd name="connsiteY23" fmla="*/ 3219863 h 3795242"/>
                <a:gd name="connsiteX24" fmla="*/ 1354651 w 6958972"/>
                <a:gd name="connsiteY24" fmla="*/ 3132227 h 3795242"/>
                <a:gd name="connsiteX25" fmla="*/ 1591268 w 6958972"/>
                <a:gd name="connsiteY25" fmla="*/ 3127847 h 3795242"/>
                <a:gd name="connsiteX26" fmla="*/ 1556214 w 6958972"/>
                <a:gd name="connsiteY26" fmla="*/ 2803594 h 3795242"/>
                <a:gd name="connsiteX27" fmla="*/ 1376558 w 6958972"/>
                <a:gd name="connsiteY27" fmla="*/ 2742249 h 3795242"/>
                <a:gd name="connsiteX28" fmla="*/ 1267015 w 6958972"/>
                <a:gd name="connsiteY28" fmla="*/ 2882466 h 3795242"/>
                <a:gd name="connsiteX29" fmla="*/ 1170616 w 6958972"/>
                <a:gd name="connsiteY29" fmla="*/ 3075266 h 3795242"/>
                <a:gd name="connsiteX30" fmla="*/ 1148704 w 6958972"/>
                <a:gd name="connsiteY30" fmla="*/ 2571356 h 3795242"/>
                <a:gd name="connsiteX31" fmla="*/ 3102988 w 6958972"/>
                <a:gd name="connsiteY31" fmla="*/ 2282157 h 3795242"/>
                <a:gd name="connsiteX32" fmla="*/ 2993440 w 6958972"/>
                <a:gd name="connsiteY32" fmla="*/ 2374177 h 3795242"/>
                <a:gd name="connsiteX33" fmla="*/ 2984676 w 6958972"/>
                <a:gd name="connsiteY33" fmla="*/ 3075266 h 3795242"/>
                <a:gd name="connsiteX34" fmla="*/ 3111751 w 6958972"/>
                <a:gd name="connsiteY34" fmla="*/ 3184808 h 3795242"/>
                <a:gd name="connsiteX35" fmla="*/ 3234442 w 6958972"/>
                <a:gd name="connsiteY35" fmla="*/ 3079645 h 3795242"/>
                <a:gd name="connsiteX36" fmla="*/ 3317693 w 6958972"/>
                <a:gd name="connsiteY36" fmla="*/ 2729101 h 3795242"/>
                <a:gd name="connsiteX37" fmla="*/ 3225678 w 6958972"/>
                <a:gd name="connsiteY37" fmla="*/ 2369793 h 3795242"/>
                <a:gd name="connsiteX38" fmla="*/ 3102988 w 6958972"/>
                <a:gd name="connsiteY38" fmla="*/ 2282157 h 3795242"/>
                <a:gd name="connsiteX39" fmla="*/ 614124 w 6958972"/>
                <a:gd name="connsiteY39" fmla="*/ 2251487 h 3795242"/>
                <a:gd name="connsiteX40" fmla="*/ 1118034 w 6958972"/>
                <a:gd name="connsiteY40" fmla="*/ 2251487 h 3795242"/>
                <a:gd name="connsiteX41" fmla="*/ 1126798 w 6958972"/>
                <a:gd name="connsiteY41" fmla="*/ 2277778 h 3795242"/>
                <a:gd name="connsiteX42" fmla="*/ 999723 w 6958972"/>
                <a:gd name="connsiteY42" fmla="*/ 2347887 h 3795242"/>
                <a:gd name="connsiteX43" fmla="*/ 955905 w 6958972"/>
                <a:gd name="connsiteY43" fmla="*/ 2422380 h 3795242"/>
                <a:gd name="connsiteX44" fmla="*/ 947141 w 6958972"/>
                <a:gd name="connsiteY44" fmla="*/ 2965718 h 3795242"/>
                <a:gd name="connsiteX45" fmla="*/ 942762 w 6958972"/>
                <a:gd name="connsiteY45" fmla="*/ 3228626 h 3795242"/>
                <a:gd name="connsiteX46" fmla="*/ 1157468 w 6958972"/>
                <a:gd name="connsiteY46" fmla="*/ 3561648 h 3795242"/>
                <a:gd name="connsiteX47" fmla="*/ 636031 w 6958972"/>
                <a:gd name="connsiteY47" fmla="*/ 3566027 h 3795242"/>
                <a:gd name="connsiteX48" fmla="*/ 697381 w 6958972"/>
                <a:gd name="connsiteY48" fmla="*/ 3535352 h 3795242"/>
                <a:gd name="connsiteX49" fmla="*/ 798160 w 6958972"/>
                <a:gd name="connsiteY49" fmla="*/ 3373228 h 3795242"/>
                <a:gd name="connsiteX50" fmla="*/ 798160 w 6958972"/>
                <a:gd name="connsiteY50" fmla="*/ 3171665 h 3795242"/>
                <a:gd name="connsiteX51" fmla="*/ 719288 w 6958972"/>
                <a:gd name="connsiteY51" fmla="*/ 3084029 h 3795242"/>
                <a:gd name="connsiteX52" fmla="*/ 430089 w 6958972"/>
                <a:gd name="connsiteY52" fmla="*/ 3084029 h 3795242"/>
                <a:gd name="connsiteX53" fmla="*/ 434473 w 6958972"/>
                <a:gd name="connsiteY53" fmla="*/ 3535352 h 3795242"/>
                <a:gd name="connsiteX54" fmla="*/ 491434 w 6958972"/>
                <a:gd name="connsiteY54" fmla="*/ 3601082 h 3795242"/>
                <a:gd name="connsiteX55" fmla="*/ 605361 w 6958972"/>
                <a:gd name="connsiteY55" fmla="*/ 3644900 h 3795242"/>
                <a:gd name="connsiteX56" fmla="*/ 62018 w 6958972"/>
                <a:gd name="connsiteY56" fmla="*/ 3701866 h 3795242"/>
                <a:gd name="connsiteX57" fmla="*/ 267964 w 6958972"/>
                <a:gd name="connsiteY57" fmla="*/ 3583555 h 3795242"/>
                <a:gd name="connsiteX58" fmla="*/ 267964 w 6958972"/>
                <a:gd name="connsiteY58" fmla="*/ 3110320 h 3795242"/>
                <a:gd name="connsiteX59" fmla="*/ 254817 w 6958972"/>
                <a:gd name="connsiteY59" fmla="*/ 2558213 h 3795242"/>
                <a:gd name="connsiteX60" fmla="*/ 180328 w 6958972"/>
                <a:gd name="connsiteY60" fmla="*/ 2435523 h 3795242"/>
                <a:gd name="connsiteX61" fmla="*/ 53254 w 6958972"/>
                <a:gd name="connsiteY61" fmla="*/ 2374177 h 3795242"/>
                <a:gd name="connsiteX62" fmla="*/ 592213 w 6958972"/>
                <a:gd name="connsiteY62" fmla="*/ 2334744 h 3795242"/>
                <a:gd name="connsiteX63" fmla="*/ 600981 w 6958972"/>
                <a:gd name="connsiteY63" fmla="*/ 2356650 h 3795242"/>
                <a:gd name="connsiteX64" fmla="*/ 508961 w 6958972"/>
                <a:gd name="connsiteY64" fmla="*/ 2417995 h 3795242"/>
                <a:gd name="connsiteX65" fmla="*/ 447616 w 6958972"/>
                <a:gd name="connsiteY65" fmla="*/ 2527538 h 3795242"/>
                <a:gd name="connsiteX66" fmla="*/ 430089 w 6958972"/>
                <a:gd name="connsiteY66" fmla="*/ 2913137 h 3795242"/>
                <a:gd name="connsiteX67" fmla="*/ 513345 w 6958972"/>
                <a:gd name="connsiteY67" fmla="*/ 3009536 h 3795242"/>
                <a:gd name="connsiteX68" fmla="*/ 780633 w 6958972"/>
                <a:gd name="connsiteY68" fmla="*/ 3009536 h 3795242"/>
                <a:gd name="connsiteX69" fmla="*/ 776253 w 6958972"/>
                <a:gd name="connsiteY69" fmla="*/ 2396084 h 3795242"/>
                <a:gd name="connsiteX70" fmla="*/ 714908 w 6958972"/>
                <a:gd name="connsiteY70" fmla="*/ 2325975 h 3795242"/>
                <a:gd name="connsiteX71" fmla="*/ 609745 w 6958972"/>
                <a:gd name="connsiteY71" fmla="*/ 2269014 h 3795242"/>
                <a:gd name="connsiteX72" fmla="*/ 614124 w 6958972"/>
                <a:gd name="connsiteY72" fmla="*/ 2251487 h 3795242"/>
                <a:gd name="connsiteX73" fmla="*/ 3168712 w 6958972"/>
                <a:gd name="connsiteY73" fmla="*/ 2233960 h 3795242"/>
                <a:gd name="connsiteX74" fmla="*/ 3405329 w 6958972"/>
                <a:gd name="connsiteY74" fmla="*/ 2435523 h 3795242"/>
                <a:gd name="connsiteX75" fmla="*/ 3471058 w 6958972"/>
                <a:gd name="connsiteY75" fmla="*/ 2711574 h 3795242"/>
                <a:gd name="connsiteX76" fmla="*/ 3352748 w 6958972"/>
                <a:gd name="connsiteY76" fmla="*/ 3114700 h 3795242"/>
                <a:gd name="connsiteX77" fmla="*/ 2844458 w 6958972"/>
                <a:gd name="connsiteY77" fmla="*/ 3105936 h 3795242"/>
                <a:gd name="connsiteX78" fmla="*/ 2857606 w 6958972"/>
                <a:gd name="connsiteY78" fmla="*/ 2387321 h 3795242"/>
                <a:gd name="connsiteX79" fmla="*/ 3168712 w 6958972"/>
                <a:gd name="connsiteY79" fmla="*/ 2233960 h 3795242"/>
                <a:gd name="connsiteX80" fmla="*/ 1952766 w 6958972"/>
                <a:gd name="connsiteY80" fmla="*/ 2154540 h 3795242"/>
                <a:gd name="connsiteX81" fmla="*/ 2121464 w 6958972"/>
                <a:gd name="connsiteY81" fmla="*/ 2168235 h 3795242"/>
                <a:gd name="connsiteX82" fmla="*/ 2169666 w 6958972"/>
                <a:gd name="connsiteY82" fmla="*/ 2247108 h 3795242"/>
                <a:gd name="connsiteX83" fmla="*/ 2152139 w 6958972"/>
                <a:gd name="connsiteY83" fmla="*/ 2632706 h 3795242"/>
                <a:gd name="connsiteX84" fmla="*/ 2117084 w 6958972"/>
                <a:gd name="connsiteY84" fmla="*/ 3189193 h 3795242"/>
                <a:gd name="connsiteX85" fmla="*/ 2252918 w 6958972"/>
                <a:gd name="connsiteY85" fmla="*/ 3465248 h 3795242"/>
                <a:gd name="connsiteX86" fmla="*/ 2301120 w 6958972"/>
                <a:gd name="connsiteY86" fmla="*/ 3517830 h 3795242"/>
                <a:gd name="connsiteX87" fmla="*/ 1841028 w 6958972"/>
                <a:gd name="connsiteY87" fmla="*/ 3548500 h 3795242"/>
                <a:gd name="connsiteX88" fmla="*/ 1832265 w 6958972"/>
                <a:gd name="connsiteY88" fmla="*/ 3522209 h 3795242"/>
                <a:gd name="connsiteX89" fmla="*/ 1941812 w 6958972"/>
                <a:gd name="connsiteY89" fmla="*/ 3456485 h 3795242"/>
                <a:gd name="connsiteX90" fmla="*/ 2003158 w 6958972"/>
                <a:gd name="connsiteY90" fmla="*/ 3360085 h 3795242"/>
                <a:gd name="connsiteX91" fmla="*/ 1963719 w 6958972"/>
                <a:gd name="connsiteY91" fmla="*/ 2343507 h 3795242"/>
                <a:gd name="connsiteX92" fmla="*/ 1897994 w 6958972"/>
                <a:gd name="connsiteY92" fmla="*/ 2260251 h 3795242"/>
                <a:gd name="connsiteX93" fmla="*/ 1784068 w 6958972"/>
                <a:gd name="connsiteY93" fmla="*/ 2190142 h 3795242"/>
                <a:gd name="connsiteX94" fmla="*/ 1952766 w 6958972"/>
                <a:gd name="connsiteY94" fmla="*/ 2154540 h 3795242"/>
                <a:gd name="connsiteX95" fmla="*/ 2410116 w 6958972"/>
                <a:gd name="connsiteY95" fmla="*/ 2040613 h 3795242"/>
                <a:gd name="connsiteX96" fmla="*/ 2607842 w 6958972"/>
                <a:gd name="connsiteY96" fmla="*/ 2041161 h 3795242"/>
                <a:gd name="connsiteX97" fmla="*/ 2607842 w 6958972"/>
                <a:gd name="connsiteY97" fmla="*/ 2120033 h 3795242"/>
                <a:gd name="connsiteX98" fmla="*/ 2607842 w 6958972"/>
                <a:gd name="connsiteY98" fmla="*/ 3206720 h 3795242"/>
                <a:gd name="connsiteX99" fmla="*/ 2682334 w 6958972"/>
                <a:gd name="connsiteY99" fmla="*/ 3329410 h 3795242"/>
                <a:gd name="connsiteX100" fmla="*/ 2734916 w 6958972"/>
                <a:gd name="connsiteY100" fmla="*/ 3381992 h 3795242"/>
                <a:gd name="connsiteX101" fmla="*/ 2664807 w 6958972"/>
                <a:gd name="connsiteY101" fmla="*/ 3403898 h 3795242"/>
                <a:gd name="connsiteX102" fmla="*/ 2397520 w 6958972"/>
                <a:gd name="connsiteY102" fmla="*/ 3421426 h 3795242"/>
                <a:gd name="connsiteX103" fmla="*/ 2296736 w 6958972"/>
                <a:gd name="connsiteY103" fmla="*/ 3430189 h 3795242"/>
                <a:gd name="connsiteX104" fmla="*/ 2292356 w 6958972"/>
                <a:gd name="connsiteY104" fmla="*/ 3403898 h 3795242"/>
                <a:gd name="connsiteX105" fmla="*/ 2384372 w 6958972"/>
                <a:gd name="connsiteY105" fmla="*/ 3342553 h 3795242"/>
                <a:gd name="connsiteX106" fmla="*/ 2467628 w 6958972"/>
                <a:gd name="connsiteY106" fmla="*/ 3206720 h 3795242"/>
                <a:gd name="connsiteX107" fmla="*/ 2423810 w 6958972"/>
                <a:gd name="connsiteY107" fmla="*/ 2299685 h 3795242"/>
                <a:gd name="connsiteX108" fmla="*/ 2283588 w 6958972"/>
                <a:gd name="connsiteY108" fmla="*/ 2102506 h 3795242"/>
                <a:gd name="connsiteX109" fmla="*/ 2209100 w 6958972"/>
                <a:gd name="connsiteY109" fmla="*/ 2076215 h 3795242"/>
                <a:gd name="connsiteX110" fmla="*/ 2410116 w 6958972"/>
                <a:gd name="connsiteY110" fmla="*/ 2040613 h 3795242"/>
                <a:gd name="connsiteX111" fmla="*/ 6269662 w 6958972"/>
                <a:gd name="connsiteY111" fmla="*/ 1991318 h 3795242"/>
                <a:gd name="connsiteX112" fmla="*/ 6341140 w 6958972"/>
                <a:gd name="connsiteY112" fmla="*/ 2084979 h 3795242"/>
                <a:gd name="connsiteX113" fmla="*/ 6604048 w 6958972"/>
                <a:gd name="connsiteY113" fmla="*/ 2049924 h 3795242"/>
                <a:gd name="connsiteX114" fmla="*/ 6788084 w 6958972"/>
                <a:gd name="connsiteY114" fmla="*/ 2203285 h 3795242"/>
                <a:gd name="connsiteX115" fmla="*/ 6801228 w 6958972"/>
                <a:gd name="connsiteY115" fmla="*/ 2602031 h 3795242"/>
                <a:gd name="connsiteX116" fmla="*/ 6801228 w 6958972"/>
                <a:gd name="connsiteY116" fmla="*/ 2680904 h 3795242"/>
                <a:gd name="connsiteX117" fmla="*/ 6958972 w 6958972"/>
                <a:gd name="connsiteY117" fmla="*/ 2948191 h 3795242"/>
                <a:gd name="connsiteX118" fmla="*/ 6937060 w 6958972"/>
                <a:gd name="connsiteY118" fmla="*/ 2974482 h 3795242"/>
                <a:gd name="connsiteX119" fmla="*/ 6643482 w 6958972"/>
                <a:gd name="connsiteY119" fmla="*/ 2987630 h 3795242"/>
                <a:gd name="connsiteX120" fmla="*/ 6643482 w 6958972"/>
                <a:gd name="connsiteY120" fmla="*/ 2523159 h 3795242"/>
                <a:gd name="connsiteX121" fmla="*/ 6639104 w 6958972"/>
                <a:gd name="connsiteY121" fmla="*/ 2286541 h 3795242"/>
                <a:gd name="connsiteX122" fmla="*/ 6625956 w 6958972"/>
                <a:gd name="connsiteY122" fmla="*/ 2229576 h 3795242"/>
                <a:gd name="connsiteX123" fmla="*/ 6490116 w 6958972"/>
                <a:gd name="connsiteY123" fmla="*/ 2128797 h 3795242"/>
                <a:gd name="connsiteX124" fmla="*/ 6367426 w 6958972"/>
                <a:gd name="connsiteY124" fmla="*/ 2225196 h 3795242"/>
                <a:gd name="connsiteX125" fmla="*/ 6327992 w 6958972"/>
                <a:gd name="connsiteY125" fmla="*/ 2584504 h 3795242"/>
                <a:gd name="connsiteX126" fmla="*/ 6332377 w 6958972"/>
                <a:gd name="connsiteY126" fmla="*/ 2873703 h 3795242"/>
                <a:gd name="connsiteX127" fmla="*/ 6402481 w 6958972"/>
                <a:gd name="connsiteY127" fmla="*/ 2974482 h 3795242"/>
                <a:gd name="connsiteX128" fmla="*/ 6533936 w 6958972"/>
                <a:gd name="connsiteY128" fmla="*/ 3027063 h 3795242"/>
                <a:gd name="connsiteX129" fmla="*/ 6533936 w 6958972"/>
                <a:gd name="connsiteY129" fmla="*/ 3053354 h 3795242"/>
                <a:gd name="connsiteX130" fmla="*/ 6139105 w 6958972"/>
                <a:gd name="connsiteY130" fmla="*/ 3080994 h 3795242"/>
                <a:gd name="connsiteX131" fmla="*/ 6099711 w 6958972"/>
                <a:gd name="connsiteY131" fmla="*/ 3078726 h 3795242"/>
                <a:gd name="connsiteX132" fmla="*/ 6156896 w 6958972"/>
                <a:gd name="connsiteY132" fmla="*/ 3002076 h 3795242"/>
                <a:gd name="connsiteX133" fmla="*/ 6183391 w 6958972"/>
                <a:gd name="connsiteY133" fmla="*/ 2729101 h 3795242"/>
                <a:gd name="connsiteX134" fmla="*/ 6161484 w 6958972"/>
                <a:gd name="connsiteY134" fmla="*/ 2260251 h 3795242"/>
                <a:gd name="connsiteX135" fmla="*/ 6051937 w 6958972"/>
                <a:gd name="connsiteY135" fmla="*/ 2089358 h 3795242"/>
                <a:gd name="connsiteX136" fmla="*/ 5977448 w 6958972"/>
                <a:gd name="connsiteY136" fmla="*/ 2041161 h 3795242"/>
                <a:gd name="connsiteX137" fmla="*/ 6209686 w 6958972"/>
                <a:gd name="connsiteY137" fmla="*/ 1997343 h 3795242"/>
                <a:gd name="connsiteX138" fmla="*/ 6269662 w 6958972"/>
                <a:gd name="connsiteY138" fmla="*/ 1991318 h 3795242"/>
                <a:gd name="connsiteX139" fmla="*/ 5695986 w 6958972"/>
                <a:gd name="connsiteY139" fmla="*/ 1980361 h 3795242"/>
                <a:gd name="connsiteX140" fmla="*/ 5648811 w 6958972"/>
                <a:gd name="connsiteY140" fmla="*/ 2001722 h 3795242"/>
                <a:gd name="connsiteX141" fmla="*/ 5578702 w 6958972"/>
                <a:gd name="connsiteY141" fmla="*/ 2102506 h 3795242"/>
                <a:gd name="connsiteX142" fmla="*/ 5548032 w 6958972"/>
                <a:gd name="connsiteY142" fmla="*/ 2347887 h 3795242"/>
                <a:gd name="connsiteX143" fmla="*/ 5837231 w 6958972"/>
                <a:gd name="connsiteY143" fmla="*/ 2347887 h 3795242"/>
                <a:gd name="connsiteX144" fmla="*/ 5789029 w 6958972"/>
                <a:gd name="connsiteY144" fmla="*/ 2054304 h 3795242"/>
                <a:gd name="connsiteX145" fmla="*/ 5736994 w 6958972"/>
                <a:gd name="connsiteY145" fmla="*/ 1982005 h 3795242"/>
                <a:gd name="connsiteX146" fmla="*/ 5695986 w 6958972"/>
                <a:gd name="connsiteY146" fmla="*/ 1980361 h 3795242"/>
                <a:gd name="connsiteX147" fmla="*/ 4281690 w 6958972"/>
                <a:gd name="connsiteY147" fmla="*/ 1971052 h 3795242"/>
                <a:gd name="connsiteX148" fmla="*/ 4733017 w 6958972"/>
                <a:gd name="connsiteY148" fmla="*/ 1971052 h 3795242"/>
                <a:gd name="connsiteX149" fmla="*/ 4689199 w 6958972"/>
                <a:gd name="connsiteY149" fmla="*/ 2001722 h 3795242"/>
                <a:gd name="connsiteX150" fmla="*/ 4522690 w 6958972"/>
                <a:gd name="connsiteY150" fmla="*/ 2233960 h 3795242"/>
                <a:gd name="connsiteX151" fmla="*/ 4303600 w 6958972"/>
                <a:gd name="connsiteY151" fmla="*/ 3035832 h 3795242"/>
                <a:gd name="connsiteX152" fmla="*/ 4298669 w 6958972"/>
                <a:gd name="connsiteY152" fmla="*/ 3050618 h 3795242"/>
                <a:gd name="connsiteX153" fmla="*/ 4296641 w 6958972"/>
                <a:gd name="connsiteY153" fmla="*/ 3056700 h 3795242"/>
                <a:gd name="connsiteX154" fmla="*/ 4282238 w 6958972"/>
                <a:gd name="connsiteY154" fmla="*/ 3058263 h 3795242"/>
                <a:gd name="connsiteX155" fmla="*/ 4222673 w 6958972"/>
                <a:gd name="connsiteY155" fmla="*/ 2934980 h 3795242"/>
                <a:gd name="connsiteX156" fmla="*/ 4093274 w 6958972"/>
                <a:gd name="connsiteY156" fmla="*/ 2496868 h 3795242"/>
                <a:gd name="connsiteX157" fmla="*/ 3882943 w 6958972"/>
                <a:gd name="connsiteY157" fmla="*/ 3092793 h 3795242"/>
                <a:gd name="connsiteX158" fmla="*/ 3865420 w 6958972"/>
                <a:gd name="connsiteY158" fmla="*/ 3044595 h 3795242"/>
                <a:gd name="connsiteX159" fmla="*/ 3641946 w 6958972"/>
                <a:gd name="connsiteY159" fmla="*/ 2220812 h 3795242"/>
                <a:gd name="connsiteX160" fmla="*/ 3545547 w 6958972"/>
                <a:gd name="connsiteY160" fmla="*/ 2098126 h 3795242"/>
                <a:gd name="connsiteX161" fmla="*/ 3484202 w 6958972"/>
                <a:gd name="connsiteY161" fmla="*/ 2045540 h 3795242"/>
                <a:gd name="connsiteX162" fmla="*/ 3492965 w 6958972"/>
                <a:gd name="connsiteY162" fmla="*/ 2023633 h 3795242"/>
                <a:gd name="connsiteX163" fmla="*/ 3536783 w 6958972"/>
                <a:gd name="connsiteY163" fmla="*/ 2019249 h 3795242"/>
                <a:gd name="connsiteX164" fmla="*/ 3931146 w 6958972"/>
                <a:gd name="connsiteY164" fmla="*/ 2036781 h 3795242"/>
                <a:gd name="connsiteX165" fmla="*/ 3834746 w 6958972"/>
                <a:gd name="connsiteY165" fmla="*/ 2098126 h 3795242"/>
                <a:gd name="connsiteX166" fmla="*/ 3795307 w 6958972"/>
                <a:gd name="connsiteY166" fmla="*/ 2194521 h 3795242"/>
                <a:gd name="connsiteX167" fmla="*/ 3944293 w 6958972"/>
                <a:gd name="connsiteY167" fmla="*/ 2623942 h 3795242"/>
                <a:gd name="connsiteX168" fmla="*/ 4080126 w 6958972"/>
                <a:gd name="connsiteY168" fmla="*/ 2071835 h 3795242"/>
                <a:gd name="connsiteX169" fmla="*/ 4106418 w 6958972"/>
                <a:gd name="connsiteY169" fmla="*/ 2067451 h 3795242"/>
                <a:gd name="connsiteX170" fmla="*/ 4321124 w 6958972"/>
                <a:gd name="connsiteY170" fmla="*/ 2650233 h 3795242"/>
                <a:gd name="connsiteX171" fmla="*/ 4400000 w 6958972"/>
                <a:gd name="connsiteY171" fmla="*/ 2312832 h 3795242"/>
                <a:gd name="connsiteX172" fmla="*/ 4448198 w 6958972"/>
                <a:gd name="connsiteY172" fmla="*/ 2137560 h 3795242"/>
                <a:gd name="connsiteX173" fmla="*/ 4417523 w 6958972"/>
                <a:gd name="connsiteY173" fmla="*/ 2058688 h 3795242"/>
                <a:gd name="connsiteX174" fmla="*/ 4277306 w 6958972"/>
                <a:gd name="connsiteY174" fmla="*/ 1988579 h 3795242"/>
                <a:gd name="connsiteX175" fmla="*/ 4281690 w 6958972"/>
                <a:gd name="connsiteY175" fmla="*/ 1971052 h 3795242"/>
                <a:gd name="connsiteX176" fmla="*/ 5053438 w 6958972"/>
                <a:gd name="connsiteY176" fmla="*/ 1939829 h 3795242"/>
                <a:gd name="connsiteX177" fmla="*/ 4956492 w 6958972"/>
                <a:gd name="connsiteY177" fmla="*/ 1984199 h 3795242"/>
                <a:gd name="connsiteX178" fmla="*/ 4921437 w 6958972"/>
                <a:gd name="connsiteY178" fmla="*/ 2067451 h 3795242"/>
                <a:gd name="connsiteX179" fmla="*/ 4895146 w 6958972"/>
                <a:gd name="connsiteY179" fmla="*/ 2251487 h 3795242"/>
                <a:gd name="connsiteX180" fmla="*/ 4969634 w 6958972"/>
                <a:gd name="connsiteY180" fmla="*/ 2330359 h 3795242"/>
                <a:gd name="connsiteX181" fmla="*/ 5188724 w 6958972"/>
                <a:gd name="connsiteY181" fmla="*/ 2299689 h 3795242"/>
                <a:gd name="connsiteX182" fmla="*/ 5127379 w 6958972"/>
                <a:gd name="connsiteY182" fmla="*/ 2010490 h 3795242"/>
                <a:gd name="connsiteX183" fmla="*/ 5053438 w 6958972"/>
                <a:gd name="connsiteY183" fmla="*/ 1939829 h 3795242"/>
                <a:gd name="connsiteX184" fmla="*/ 5659039 w 6958972"/>
                <a:gd name="connsiteY184" fmla="*/ 1902926 h 3795242"/>
                <a:gd name="connsiteX185" fmla="*/ 5701393 w 6958972"/>
                <a:gd name="connsiteY185" fmla="*/ 1905322 h 3795242"/>
                <a:gd name="connsiteX186" fmla="*/ 5942394 w 6958972"/>
                <a:gd name="connsiteY186" fmla="*/ 2102506 h 3795242"/>
                <a:gd name="connsiteX187" fmla="*/ 5981828 w 6958972"/>
                <a:gd name="connsiteY187" fmla="*/ 2374177 h 3795242"/>
                <a:gd name="connsiteX188" fmla="*/ 5938010 w 6958972"/>
                <a:gd name="connsiteY188" fmla="*/ 2426759 h 3795242"/>
                <a:gd name="connsiteX189" fmla="*/ 5657575 w 6958972"/>
                <a:gd name="connsiteY189" fmla="*/ 2435523 h 3795242"/>
                <a:gd name="connsiteX190" fmla="*/ 5543648 w 6958972"/>
                <a:gd name="connsiteY190" fmla="*/ 2540686 h 3795242"/>
                <a:gd name="connsiteX191" fmla="*/ 5556796 w 6958972"/>
                <a:gd name="connsiteY191" fmla="*/ 2729101 h 3795242"/>
                <a:gd name="connsiteX192" fmla="*/ 5683866 w 6958972"/>
                <a:gd name="connsiteY192" fmla="*/ 2869319 h 3795242"/>
                <a:gd name="connsiteX193" fmla="*/ 5854758 w 6958972"/>
                <a:gd name="connsiteY193" fmla="*/ 2786067 h 3795242"/>
                <a:gd name="connsiteX194" fmla="*/ 5920483 w 6958972"/>
                <a:gd name="connsiteY194" fmla="*/ 2663376 h 3795242"/>
                <a:gd name="connsiteX195" fmla="*/ 5968685 w 6958972"/>
                <a:gd name="connsiteY195" fmla="*/ 2558213 h 3795242"/>
                <a:gd name="connsiteX196" fmla="*/ 5994976 w 6958972"/>
                <a:gd name="connsiteY196" fmla="*/ 2562593 h 3795242"/>
                <a:gd name="connsiteX197" fmla="*/ 5981828 w 6958972"/>
                <a:gd name="connsiteY197" fmla="*/ 2772919 h 3795242"/>
                <a:gd name="connsiteX198" fmla="*/ 5951158 w 6958972"/>
                <a:gd name="connsiteY198" fmla="*/ 3000773 h 3795242"/>
                <a:gd name="connsiteX199" fmla="*/ 5872286 w 6958972"/>
                <a:gd name="connsiteY199" fmla="*/ 2891230 h 3795242"/>
                <a:gd name="connsiteX200" fmla="*/ 5758358 w 6958972"/>
                <a:gd name="connsiteY200" fmla="*/ 2935048 h 3795242"/>
                <a:gd name="connsiteX201" fmla="*/ 5473539 w 6958972"/>
                <a:gd name="connsiteY201" fmla="*/ 2834264 h 3795242"/>
                <a:gd name="connsiteX202" fmla="*/ 5372760 w 6958972"/>
                <a:gd name="connsiteY202" fmla="*/ 2492484 h 3795242"/>
                <a:gd name="connsiteX203" fmla="*/ 5456012 w 6958972"/>
                <a:gd name="connsiteY203" fmla="*/ 2058688 h 3795242"/>
                <a:gd name="connsiteX204" fmla="*/ 5659039 w 6958972"/>
                <a:gd name="connsiteY204" fmla="*/ 1902926 h 3795242"/>
                <a:gd name="connsiteX205" fmla="*/ 5066034 w 6958972"/>
                <a:gd name="connsiteY205" fmla="*/ 1874652 h 3795242"/>
                <a:gd name="connsiteX206" fmla="*/ 5280744 w 6958972"/>
                <a:gd name="connsiteY206" fmla="*/ 2045540 h 3795242"/>
                <a:gd name="connsiteX207" fmla="*/ 5368380 w 6958972"/>
                <a:gd name="connsiteY207" fmla="*/ 2387325 h 3795242"/>
                <a:gd name="connsiteX208" fmla="*/ 4873235 w 6958972"/>
                <a:gd name="connsiteY208" fmla="*/ 2387325 h 3795242"/>
                <a:gd name="connsiteX209" fmla="*/ 4921437 w 6958972"/>
                <a:gd name="connsiteY209" fmla="*/ 2711578 h 3795242"/>
                <a:gd name="connsiteX210" fmla="*/ 5175582 w 6958972"/>
                <a:gd name="connsiteY210" fmla="*/ 2764160 h 3795242"/>
                <a:gd name="connsiteX211" fmla="*/ 5315799 w 6958972"/>
                <a:gd name="connsiteY211" fmla="*/ 2531922 h 3795242"/>
                <a:gd name="connsiteX212" fmla="*/ 5289508 w 6958972"/>
                <a:gd name="connsiteY212" fmla="*/ 2961339 h 3795242"/>
                <a:gd name="connsiteX213" fmla="*/ 5210636 w 6958972"/>
                <a:gd name="connsiteY213" fmla="*/ 2847412 h 3795242"/>
                <a:gd name="connsiteX214" fmla="*/ 5118616 w 6958972"/>
                <a:gd name="connsiteY214" fmla="*/ 2886850 h 3795242"/>
                <a:gd name="connsiteX215" fmla="*/ 4807510 w 6958972"/>
                <a:gd name="connsiteY215" fmla="*/ 2781687 h 3795242"/>
                <a:gd name="connsiteX216" fmla="*/ 4820653 w 6958972"/>
                <a:gd name="connsiteY216" fmla="*/ 1992963 h 3795242"/>
                <a:gd name="connsiteX217" fmla="*/ 5066034 w 6958972"/>
                <a:gd name="connsiteY217" fmla="*/ 1874652 h 3795242"/>
                <a:gd name="connsiteX218" fmla="*/ 2713010 w 6958972"/>
                <a:gd name="connsiteY218" fmla="*/ 875602 h 3795242"/>
                <a:gd name="connsiteX219" fmla="*/ 2542116 w 6958972"/>
                <a:gd name="connsiteY219" fmla="*/ 1077164 h 3795242"/>
                <a:gd name="connsiteX220" fmla="*/ 2691098 w 6958972"/>
                <a:gd name="connsiteY220" fmla="*/ 1248057 h 3795242"/>
                <a:gd name="connsiteX221" fmla="*/ 2848843 w 6958972"/>
                <a:gd name="connsiteY221" fmla="*/ 1050874 h 3795242"/>
                <a:gd name="connsiteX222" fmla="*/ 2713010 w 6958972"/>
                <a:gd name="connsiteY222" fmla="*/ 875602 h 3795242"/>
                <a:gd name="connsiteX223" fmla="*/ 3595392 w 6958972"/>
                <a:gd name="connsiteY223" fmla="*/ 305420 h 3795242"/>
                <a:gd name="connsiteX224" fmla="*/ 3484202 w 6958972"/>
                <a:gd name="connsiteY224" fmla="*/ 384840 h 3795242"/>
                <a:gd name="connsiteX225" fmla="*/ 3462295 w 6958972"/>
                <a:gd name="connsiteY225" fmla="*/ 1050874 h 3795242"/>
                <a:gd name="connsiteX226" fmla="*/ 3593749 w 6958972"/>
                <a:gd name="connsiteY226" fmla="*/ 1147273 h 3795242"/>
                <a:gd name="connsiteX227" fmla="*/ 3707676 w 6958972"/>
                <a:gd name="connsiteY227" fmla="*/ 1042110 h 3795242"/>
                <a:gd name="connsiteX228" fmla="*/ 3782164 w 6958972"/>
                <a:gd name="connsiteY228" fmla="*/ 709093 h 3795242"/>
                <a:gd name="connsiteX229" fmla="*/ 3703296 w 6958972"/>
                <a:gd name="connsiteY229" fmla="*/ 393604 h 3795242"/>
                <a:gd name="connsiteX230" fmla="*/ 3595392 w 6958972"/>
                <a:gd name="connsiteY230" fmla="*/ 305420 h 3795242"/>
                <a:gd name="connsiteX231" fmla="*/ 2428190 w 6958972"/>
                <a:gd name="connsiteY231" fmla="*/ 235859 h 3795242"/>
                <a:gd name="connsiteX232" fmla="*/ 2511446 w 6958972"/>
                <a:gd name="connsiteY232" fmla="*/ 419894 h 3795242"/>
                <a:gd name="connsiteX233" fmla="*/ 2660428 w 6958972"/>
                <a:gd name="connsiteY233" fmla="*/ 336642 h 3795242"/>
                <a:gd name="connsiteX234" fmla="*/ 2993444 w 6958972"/>
                <a:gd name="connsiteY234" fmla="*/ 494383 h 3795242"/>
                <a:gd name="connsiteX235" fmla="*/ 3002208 w 6958972"/>
                <a:gd name="connsiteY235" fmla="*/ 928183 h 3795242"/>
                <a:gd name="connsiteX236" fmla="*/ 2989060 w 6958972"/>
                <a:gd name="connsiteY236" fmla="*/ 1138510 h 3795242"/>
                <a:gd name="connsiteX237" fmla="*/ 3089844 w 6958972"/>
                <a:gd name="connsiteY237" fmla="*/ 1326929 h 3795242"/>
                <a:gd name="connsiteX238" fmla="*/ 2826936 w 6958972"/>
                <a:gd name="connsiteY238" fmla="*/ 1309402 h 3795242"/>
                <a:gd name="connsiteX239" fmla="*/ 2528974 w 6958972"/>
                <a:gd name="connsiteY239" fmla="*/ 1283111 h 3795242"/>
                <a:gd name="connsiteX240" fmla="*/ 2344938 w 6958972"/>
                <a:gd name="connsiteY240" fmla="*/ 1068401 h 3795242"/>
                <a:gd name="connsiteX241" fmla="*/ 2511446 w 6958972"/>
                <a:gd name="connsiteY241" fmla="*/ 844931 h 3795242"/>
                <a:gd name="connsiteX242" fmla="*/ 2848843 w 6958972"/>
                <a:gd name="connsiteY242" fmla="*/ 836163 h 3795242"/>
                <a:gd name="connsiteX243" fmla="*/ 2826936 w 6958972"/>
                <a:gd name="connsiteY243" fmla="*/ 529437 h 3795242"/>
                <a:gd name="connsiteX244" fmla="*/ 2809409 w 6958972"/>
                <a:gd name="connsiteY244" fmla="*/ 472476 h 3795242"/>
                <a:gd name="connsiteX245" fmla="*/ 2660428 w 6958972"/>
                <a:gd name="connsiteY245" fmla="*/ 419894 h 3795242"/>
                <a:gd name="connsiteX246" fmla="*/ 2515826 w 6958972"/>
                <a:gd name="connsiteY246" fmla="*/ 577639 h 3795242"/>
                <a:gd name="connsiteX247" fmla="*/ 2432574 w 6958972"/>
                <a:gd name="connsiteY247" fmla="*/ 744148 h 3795242"/>
                <a:gd name="connsiteX248" fmla="*/ 2410662 w 6958972"/>
                <a:gd name="connsiteY248" fmla="*/ 744148 h 3795242"/>
                <a:gd name="connsiteX249" fmla="*/ 2397520 w 6958972"/>
                <a:gd name="connsiteY249" fmla="*/ 582023 h 3795242"/>
                <a:gd name="connsiteX250" fmla="*/ 2406283 w 6958972"/>
                <a:gd name="connsiteY250" fmla="*/ 415515 h 3795242"/>
                <a:gd name="connsiteX251" fmla="*/ 2406283 w 6958972"/>
                <a:gd name="connsiteY251" fmla="*/ 244622 h 3795242"/>
                <a:gd name="connsiteX252" fmla="*/ 2428190 w 6958972"/>
                <a:gd name="connsiteY252" fmla="*/ 235859 h 3795242"/>
                <a:gd name="connsiteX253" fmla="*/ 5581440 w 6958972"/>
                <a:gd name="connsiteY253" fmla="*/ 226548 h 3795242"/>
                <a:gd name="connsiteX254" fmla="*/ 5797792 w 6958972"/>
                <a:gd name="connsiteY254" fmla="*/ 227095 h 3795242"/>
                <a:gd name="connsiteX255" fmla="*/ 5810940 w 6958972"/>
                <a:gd name="connsiteY255" fmla="*/ 244622 h 3795242"/>
                <a:gd name="connsiteX256" fmla="*/ 5714540 w 6958972"/>
                <a:gd name="connsiteY256" fmla="*/ 314731 h 3795242"/>
                <a:gd name="connsiteX257" fmla="*/ 5618141 w 6958972"/>
                <a:gd name="connsiteY257" fmla="*/ 428658 h 3795242"/>
                <a:gd name="connsiteX258" fmla="*/ 5342085 w 6958972"/>
                <a:gd name="connsiteY258" fmla="*/ 1274348 h 3795242"/>
                <a:gd name="connsiteX259" fmla="*/ 5254449 w 6958972"/>
                <a:gd name="connsiteY259" fmla="*/ 1462763 h 3795242"/>
                <a:gd name="connsiteX260" fmla="*/ 4982778 w 6958972"/>
                <a:gd name="connsiteY260" fmla="*/ 1537256 h 3795242"/>
                <a:gd name="connsiteX261" fmla="*/ 4925816 w 6958972"/>
                <a:gd name="connsiteY261" fmla="*/ 1445236 h 3795242"/>
                <a:gd name="connsiteX262" fmla="*/ 4991541 w 6958972"/>
                <a:gd name="connsiteY262" fmla="*/ 1340072 h 3795242"/>
                <a:gd name="connsiteX263" fmla="*/ 5118611 w 6958972"/>
                <a:gd name="connsiteY263" fmla="*/ 1344457 h 3795242"/>
                <a:gd name="connsiteX264" fmla="*/ 5140522 w 6958972"/>
                <a:gd name="connsiteY264" fmla="*/ 1436472 h 3795242"/>
                <a:gd name="connsiteX265" fmla="*/ 5188724 w 6958972"/>
                <a:gd name="connsiteY265" fmla="*/ 1028967 h 3795242"/>
                <a:gd name="connsiteX266" fmla="*/ 5070414 w 6958972"/>
                <a:gd name="connsiteY266" fmla="*/ 717857 h 3795242"/>
                <a:gd name="connsiteX267" fmla="*/ 5022216 w 6958972"/>
                <a:gd name="connsiteY267" fmla="*/ 590787 h 3795242"/>
                <a:gd name="connsiteX268" fmla="*/ 4825032 w 6958972"/>
                <a:gd name="connsiteY268" fmla="*/ 345406 h 3795242"/>
                <a:gd name="connsiteX269" fmla="*/ 4838180 w 6958972"/>
                <a:gd name="connsiteY269" fmla="*/ 319115 h 3795242"/>
                <a:gd name="connsiteX270" fmla="*/ 5276360 w 6958972"/>
                <a:gd name="connsiteY270" fmla="*/ 297204 h 3795242"/>
                <a:gd name="connsiteX271" fmla="*/ 5289504 w 6958972"/>
                <a:gd name="connsiteY271" fmla="*/ 314731 h 3795242"/>
                <a:gd name="connsiteX272" fmla="*/ 5223779 w 6958972"/>
                <a:gd name="connsiteY272" fmla="*/ 376076 h 3795242"/>
                <a:gd name="connsiteX273" fmla="*/ 5166813 w 6958972"/>
                <a:gd name="connsiteY273" fmla="*/ 520678 h 3795242"/>
                <a:gd name="connsiteX274" fmla="*/ 5342085 w 6958972"/>
                <a:gd name="connsiteY274" fmla="*/ 972001 h 3795242"/>
                <a:gd name="connsiteX275" fmla="*/ 5469155 w 6958972"/>
                <a:gd name="connsiteY275" fmla="*/ 564496 h 3795242"/>
                <a:gd name="connsiteX276" fmla="*/ 5508594 w 6958972"/>
                <a:gd name="connsiteY276" fmla="*/ 446185 h 3795242"/>
                <a:gd name="connsiteX277" fmla="*/ 5456012 w 6958972"/>
                <a:gd name="connsiteY277" fmla="*/ 310351 h 3795242"/>
                <a:gd name="connsiteX278" fmla="*/ 5355233 w 6958972"/>
                <a:gd name="connsiteY278" fmla="*/ 249006 h 3795242"/>
                <a:gd name="connsiteX279" fmla="*/ 5581440 w 6958972"/>
                <a:gd name="connsiteY279" fmla="*/ 226548 h 3795242"/>
                <a:gd name="connsiteX280" fmla="*/ 4465263 w 6958972"/>
                <a:gd name="connsiteY280" fmla="*/ 210790 h 3795242"/>
                <a:gd name="connsiteX281" fmla="*/ 4386852 w 6958972"/>
                <a:gd name="connsiteY281" fmla="*/ 253386 h 3795242"/>
                <a:gd name="connsiteX282" fmla="*/ 4303600 w 6958972"/>
                <a:gd name="connsiteY282" fmla="*/ 384840 h 3795242"/>
                <a:gd name="connsiteX283" fmla="*/ 4246635 w 6958972"/>
                <a:gd name="connsiteY283" fmla="*/ 687186 h 3795242"/>
                <a:gd name="connsiteX284" fmla="*/ 4351798 w 6958972"/>
                <a:gd name="connsiteY284" fmla="*/ 985149 h 3795242"/>
                <a:gd name="connsiteX285" fmla="*/ 4570888 w 6958972"/>
                <a:gd name="connsiteY285" fmla="*/ 976381 h 3795242"/>
                <a:gd name="connsiteX286" fmla="*/ 4597179 w 6958972"/>
                <a:gd name="connsiteY286" fmla="*/ 910656 h 3795242"/>
                <a:gd name="connsiteX287" fmla="*/ 4566508 w 6958972"/>
                <a:gd name="connsiteY287" fmla="*/ 292824 h 3795242"/>
                <a:gd name="connsiteX288" fmla="*/ 4489826 w 6958972"/>
                <a:gd name="connsiteY288" fmla="*/ 212305 h 3795242"/>
                <a:gd name="connsiteX289" fmla="*/ 4465263 w 6958972"/>
                <a:gd name="connsiteY289" fmla="*/ 210790 h 3795242"/>
                <a:gd name="connsiteX290" fmla="*/ 3374659 w 6958972"/>
                <a:gd name="connsiteY290" fmla="*/ 183277 h 3795242"/>
                <a:gd name="connsiteX291" fmla="*/ 3418477 w 6958972"/>
                <a:gd name="connsiteY291" fmla="*/ 218331 h 3795242"/>
                <a:gd name="connsiteX292" fmla="*/ 3418477 w 6958972"/>
                <a:gd name="connsiteY292" fmla="*/ 323495 h 3795242"/>
                <a:gd name="connsiteX293" fmla="*/ 3457911 w 6958972"/>
                <a:gd name="connsiteY293" fmla="*/ 292824 h 3795242"/>
                <a:gd name="connsiteX294" fmla="*/ 3865420 w 6958972"/>
                <a:gd name="connsiteY294" fmla="*/ 349785 h 3795242"/>
                <a:gd name="connsiteX295" fmla="*/ 3808455 w 6958972"/>
                <a:gd name="connsiteY295" fmla="*/ 1120982 h 3795242"/>
                <a:gd name="connsiteX296" fmla="*/ 3501729 w 6958972"/>
                <a:gd name="connsiteY296" fmla="*/ 1182328 h 3795242"/>
                <a:gd name="connsiteX297" fmla="*/ 3405334 w 6958972"/>
                <a:gd name="connsiteY297" fmla="*/ 1125366 h 3795242"/>
                <a:gd name="connsiteX298" fmla="*/ 3405334 w 6958972"/>
                <a:gd name="connsiteY298" fmla="*/ 1370743 h 3795242"/>
                <a:gd name="connsiteX299" fmla="*/ 3449152 w 6958972"/>
                <a:gd name="connsiteY299" fmla="*/ 1418945 h 3795242"/>
                <a:gd name="connsiteX300" fmla="*/ 3620040 w 6958972"/>
                <a:gd name="connsiteY300" fmla="*/ 1484674 h 3795242"/>
                <a:gd name="connsiteX301" fmla="*/ 3102988 w 6958972"/>
                <a:gd name="connsiteY301" fmla="*/ 1524108 h 3795242"/>
                <a:gd name="connsiteX302" fmla="*/ 3094224 w 6958972"/>
                <a:gd name="connsiteY302" fmla="*/ 1506581 h 3795242"/>
                <a:gd name="connsiteX303" fmla="*/ 3251968 w 6958972"/>
                <a:gd name="connsiteY303" fmla="*/ 1410181 h 3795242"/>
                <a:gd name="connsiteX304" fmla="*/ 3221294 w 6958972"/>
                <a:gd name="connsiteY304" fmla="*/ 542585 h 3795242"/>
                <a:gd name="connsiteX305" fmla="*/ 3212534 w 6958972"/>
                <a:gd name="connsiteY305" fmla="*/ 433042 h 3795242"/>
                <a:gd name="connsiteX306" fmla="*/ 3111751 w 6958972"/>
                <a:gd name="connsiteY306" fmla="*/ 266529 h 3795242"/>
                <a:gd name="connsiteX307" fmla="*/ 3059169 w 6958972"/>
                <a:gd name="connsiteY307" fmla="*/ 205188 h 3795242"/>
                <a:gd name="connsiteX308" fmla="*/ 3374659 w 6958972"/>
                <a:gd name="connsiteY308" fmla="*/ 183277 h 3795242"/>
                <a:gd name="connsiteX309" fmla="*/ 4277310 w 6958972"/>
                <a:gd name="connsiteY309" fmla="*/ 95641 h 3795242"/>
                <a:gd name="connsiteX310" fmla="*/ 4277310 w 6958972"/>
                <a:gd name="connsiteY310" fmla="*/ 240238 h 3795242"/>
                <a:gd name="connsiteX311" fmla="*/ 4373705 w 6958972"/>
                <a:gd name="connsiteY311" fmla="*/ 165750 h 3795242"/>
                <a:gd name="connsiteX312" fmla="*/ 4741781 w 6958972"/>
                <a:gd name="connsiteY312" fmla="*/ 270913 h 3795242"/>
                <a:gd name="connsiteX313" fmla="*/ 4684815 w 6958972"/>
                <a:gd name="connsiteY313" fmla="*/ 1011435 h 3795242"/>
                <a:gd name="connsiteX314" fmla="*/ 4347418 w 6958972"/>
                <a:gd name="connsiteY314" fmla="*/ 1090312 h 3795242"/>
                <a:gd name="connsiteX315" fmla="*/ 4264162 w 6958972"/>
                <a:gd name="connsiteY315" fmla="*/ 1042110 h 3795242"/>
                <a:gd name="connsiteX316" fmla="*/ 4268546 w 6958972"/>
                <a:gd name="connsiteY316" fmla="*/ 1265584 h 3795242"/>
                <a:gd name="connsiteX317" fmla="*/ 4329887 w 6958972"/>
                <a:gd name="connsiteY317" fmla="*/ 1335693 h 3795242"/>
                <a:gd name="connsiteX318" fmla="*/ 4478872 w 6958972"/>
                <a:gd name="connsiteY318" fmla="*/ 1388275 h 3795242"/>
                <a:gd name="connsiteX319" fmla="*/ 3966200 w 6958972"/>
                <a:gd name="connsiteY319" fmla="*/ 1440856 h 3795242"/>
                <a:gd name="connsiteX320" fmla="*/ 3957436 w 6958972"/>
                <a:gd name="connsiteY320" fmla="*/ 1418945 h 3795242"/>
                <a:gd name="connsiteX321" fmla="*/ 4023161 w 6958972"/>
                <a:gd name="connsiteY321" fmla="*/ 1370747 h 3795242"/>
                <a:gd name="connsiteX322" fmla="*/ 4110797 w 6958972"/>
                <a:gd name="connsiteY322" fmla="*/ 1226146 h 3795242"/>
                <a:gd name="connsiteX323" fmla="*/ 4097654 w 6958972"/>
                <a:gd name="connsiteY323" fmla="*/ 774822 h 3795242"/>
                <a:gd name="connsiteX324" fmla="*/ 4097654 w 6958972"/>
                <a:gd name="connsiteY324" fmla="*/ 397983 h 3795242"/>
                <a:gd name="connsiteX325" fmla="*/ 3992490 w 6958972"/>
                <a:gd name="connsiteY325" fmla="*/ 174513 h 3795242"/>
                <a:gd name="connsiteX326" fmla="*/ 3948672 w 6958972"/>
                <a:gd name="connsiteY326" fmla="*/ 130695 h 3795242"/>
                <a:gd name="connsiteX327" fmla="*/ 3953056 w 6958972"/>
                <a:gd name="connsiteY327" fmla="*/ 108784 h 3795242"/>
                <a:gd name="connsiteX328" fmla="*/ 4277310 w 6958972"/>
                <a:gd name="connsiteY328" fmla="*/ 95641 h 3795242"/>
                <a:gd name="connsiteX329" fmla="*/ 1994325 w 6958972"/>
                <a:gd name="connsiteY329" fmla="*/ 1431 h 3795242"/>
                <a:gd name="connsiteX330" fmla="*/ 2384372 w 6958972"/>
                <a:gd name="connsiteY330" fmla="*/ 21148 h 3795242"/>
                <a:gd name="connsiteX331" fmla="*/ 2393136 w 6958972"/>
                <a:gd name="connsiteY331" fmla="*/ 43059 h 3795242"/>
                <a:gd name="connsiteX332" fmla="*/ 2200336 w 6958972"/>
                <a:gd name="connsiteY332" fmla="*/ 156986 h 3795242"/>
                <a:gd name="connsiteX333" fmla="*/ 2204720 w 6958972"/>
                <a:gd name="connsiteY333" fmla="*/ 893129 h 3795242"/>
                <a:gd name="connsiteX334" fmla="*/ 2204720 w 6958972"/>
                <a:gd name="connsiteY334" fmla="*/ 936947 h 3795242"/>
                <a:gd name="connsiteX335" fmla="*/ 2410662 w 6958972"/>
                <a:gd name="connsiteY335" fmla="*/ 1348836 h 3795242"/>
                <a:gd name="connsiteX336" fmla="*/ 1871704 w 6958972"/>
                <a:gd name="connsiteY336" fmla="*/ 1348836 h 3795242"/>
                <a:gd name="connsiteX337" fmla="*/ 1968103 w 6958972"/>
                <a:gd name="connsiteY337" fmla="*/ 1291870 h 3795242"/>
                <a:gd name="connsiteX338" fmla="*/ 2055739 w 6958972"/>
                <a:gd name="connsiteY338" fmla="*/ 1160416 h 3795242"/>
                <a:gd name="connsiteX339" fmla="*/ 2055739 w 6958972"/>
                <a:gd name="connsiteY339" fmla="*/ 853690 h 3795242"/>
                <a:gd name="connsiteX340" fmla="*/ 1740250 w 6958972"/>
                <a:gd name="connsiteY340" fmla="*/ 853690 h 3795242"/>
                <a:gd name="connsiteX341" fmla="*/ 1696432 w 6958972"/>
                <a:gd name="connsiteY341" fmla="*/ 897508 h 3795242"/>
                <a:gd name="connsiteX342" fmla="*/ 1692048 w 6958972"/>
                <a:gd name="connsiteY342" fmla="*/ 1309398 h 3795242"/>
                <a:gd name="connsiteX343" fmla="*/ 1727102 w 6958972"/>
                <a:gd name="connsiteY343" fmla="*/ 1348836 h 3795242"/>
                <a:gd name="connsiteX344" fmla="*/ 1876083 w 6958972"/>
                <a:gd name="connsiteY344" fmla="*/ 1423324 h 3795242"/>
                <a:gd name="connsiteX345" fmla="*/ 1341503 w 6958972"/>
                <a:gd name="connsiteY345" fmla="*/ 1462763 h 3795242"/>
                <a:gd name="connsiteX346" fmla="*/ 1332740 w 6958972"/>
                <a:gd name="connsiteY346" fmla="*/ 1440852 h 3795242"/>
                <a:gd name="connsiteX347" fmla="*/ 1490484 w 6958972"/>
                <a:gd name="connsiteY347" fmla="*/ 1366363 h 3795242"/>
                <a:gd name="connsiteX348" fmla="*/ 1543066 w 6958972"/>
                <a:gd name="connsiteY348" fmla="*/ 1287491 h 3795242"/>
                <a:gd name="connsiteX349" fmla="*/ 1521160 w 6958972"/>
                <a:gd name="connsiteY349" fmla="*/ 511910 h 3795242"/>
                <a:gd name="connsiteX350" fmla="*/ 1521160 w 6958972"/>
                <a:gd name="connsiteY350" fmla="*/ 354165 h 3795242"/>
                <a:gd name="connsiteX351" fmla="*/ 1424755 w 6958972"/>
                <a:gd name="connsiteY351" fmla="*/ 196420 h 3795242"/>
                <a:gd name="connsiteX352" fmla="*/ 1337119 w 6958972"/>
                <a:gd name="connsiteY352" fmla="*/ 152602 h 3795242"/>
                <a:gd name="connsiteX353" fmla="*/ 1337119 w 6958972"/>
                <a:gd name="connsiteY353" fmla="*/ 130695 h 3795242"/>
                <a:gd name="connsiteX354" fmla="*/ 1858556 w 6958972"/>
                <a:gd name="connsiteY354" fmla="*/ 104405 h 3795242"/>
                <a:gd name="connsiteX355" fmla="*/ 1797210 w 6958972"/>
                <a:gd name="connsiteY355" fmla="*/ 178893 h 3795242"/>
                <a:gd name="connsiteX356" fmla="*/ 1709574 w 6958972"/>
                <a:gd name="connsiteY356" fmla="*/ 341022 h 3795242"/>
                <a:gd name="connsiteX357" fmla="*/ 1692048 w 6958972"/>
                <a:gd name="connsiteY357" fmla="*/ 709093 h 3795242"/>
                <a:gd name="connsiteX358" fmla="*/ 1757772 w 6958972"/>
                <a:gd name="connsiteY358" fmla="*/ 783581 h 3795242"/>
                <a:gd name="connsiteX359" fmla="*/ 2042592 w 6958972"/>
                <a:gd name="connsiteY359" fmla="*/ 783581 h 3795242"/>
                <a:gd name="connsiteX360" fmla="*/ 2042592 w 6958972"/>
                <a:gd name="connsiteY360" fmla="*/ 665275 h 3795242"/>
                <a:gd name="connsiteX361" fmla="*/ 2042592 w 6958972"/>
                <a:gd name="connsiteY361" fmla="*/ 213947 h 3795242"/>
                <a:gd name="connsiteX362" fmla="*/ 1963719 w 6958972"/>
                <a:gd name="connsiteY362" fmla="*/ 86877 h 3795242"/>
                <a:gd name="connsiteX363" fmla="*/ 1858556 w 6958972"/>
                <a:gd name="connsiteY363" fmla="*/ 38675 h 3795242"/>
                <a:gd name="connsiteX364" fmla="*/ 1994325 w 6958972"/>
                <a:gd name="connsiteY364" fmla="*/ 1431 h 3795242"/>
                <a:gd name="connsiteX0" fmla="*/ 0 w 6958972"/>
                <a:gd name="connsiteY0" fmla="*/ 3696206 h 3795242"/>
                <a:gd name="connsiteX1" fmla="*/ 136506 w 6958972"/>
                <a:gd name="connsiteY1" fmla="*/ 3745684 h 3795242"/>
                <a:gd name="connsiteX2" fmla="*/ 250083 w 6958972"/>
                <a:gd name="connsiteY2" fmla="*/ 3774388 h 3795242"/>
                <a:gd name="connsiteX3" fmla="*/ 363217 w 6958972"/>
                <a:gd name="connsiteY3" fmla="*/ 3795242 h 3795242"/>
                <a:gd name="connsiteX4" fmla="*/ 79 w 6958972"/>
                <a:gd name="connsiteY4" fmla="*/ 3718344 h 3795242"/>
                <a:gd name="connsiteX5" fmla="*/ 0 w 6958972"/>
                <a:gd name="connsiteY5" fmla="*/ 3696206 h 3795242"/>
                <a:gd name="connsiteX6" fmla="*/ 1442287 w 6958972"/>
                <a:gd name="connsiteY6" fmla="*/ 3189193 h 3795242"/>
                <a:gd name="connsiteX7" fmla="*/ 1284542 w 6958972"/>
                <a:gd name="connsiteY7" fmla="*/ 3399519 h 3795242"/>
                <a:gd name="connsiteX8" fmla="*/ 1437903 w 6958972"/>
                <a:gd name="connsiteY8" fmla="*/ 3561643 h 3795242"/>
                <a:gd name="connsiteX9" fmla="*/ 1582505 w 6958972"/>
                <a:gd name="connsiteY9" fmla="*/ 3360080 h 3795242"/>
                <a:gd name="connsiteX10" fmla="*/ 1442287 w 6958972"/>
                <a:gd name="connsiteY10" fmla="*/ 3189193 h 3795242"/>
                <a:gd name="connsiteX11" fmla="*/ 1148704 w 6958972"/>
                <a:gd name="connsiteY11" fmla="*/ 2571356 h 3795242"/>
                <a:gd name="connsiteX12" fmla="*/ 1253867 w 6958972"/>
                <a:gd name="connsiteY12" fmla="*/ 2742249 h 3795242"/>
                <a:gd name="connsiteX13" fmla="*/ 1363415 w 6958972"/>
                <a:gd name="connsiteY13" fmla="*/ 2680904 h 3795242"/>
                <a:gd name="connsiteX14" fmla="*/ 1757777 w 6958972"/>
                <a:gd name="connsiteY14" fmla="*/ 2899994 h 3795242"/>
                <a:gd name="connsiteX15" fmla="*/ 1740250 w 6958972"/>
                <a:gd name="connsiteY15" fmla="*/ 3456480 h 3795242"/>
                <a:gd name="connsiteX16" fmla="*/ 1841028 w 6958972"/>
                <a:gd name="connsiteY16" fmla="*/ 3640516 h 3795242"/>
                <a:gd name="connsiteX17" fmla="*/ 1813841 w 6958972"/>
                <a:gd name="connsiteY17" fmla="*/ 3653205 h 3795242"/>
                <a:gd name="connsiteX18" fmla="*/ 1743480 w 6958972"/>
                <a:gd name="connsiteY18" fmla="*/ 3667498 h 3795242"/>
                <a:gd name="connsiteX19" fmla="*/ 1664527 w 6958972"/>
                <a:gd name="connsiteY19" fmla="*/ 3681862 h 3795242"/>
                <a:gd name="connsiteX20" fmla="*/ 1637130 w 6958972"/>
                <a:gd name="connsiteY20" fmla="*/ 3674408 h 3795242"/>
                <a:gd name="connsiteX21" fmla="*/ 1573741 w 6958972"/>
                <a:gd name="connsiteY21" fmla="*/ 3601082 h 3795242"/>
                <a:gd name="connsiteX22" fmla="*/ 1258252 w 6958972"/>
                <a:gd name="connsiteY22" fmla="*/ 3592318 h 3795242"/>
                <a:gd name="connsiteX23" fmla="*/ 1170616 w 6958972"/>
                <a:gd name="connsiteY23" fmla="*/ 3219863 h 3795242"/>
                <a:gd name="connsiteX24" fmla="*/ 1354651 w 6958972"/>
                <a:gd name="connsiteY24" fmla="*/ 3132227 h 3795242"/>
                <a:gd name="connsiteX25" fmla="*/ 1591268 w 6958972"/>
                <a:gd name="connsiteY25" fmla="*/ 3127847 h 3795242"/>
                <a:gd name="connsiteX26" fmla="*/ 1556214 w 6958972"/>
                <a:gd name="connsiteY26" fmla="*/ 2803594 h 3795242"/>
                <a:gd name="connsiteX27" fmla="*/ 1376558 w 6958972"/>
                <a:gd name="connsiteY27" fmla="*/ 2742249 h 3795242"/>
                <a:gd name="connsiteX28" fmla="*/ 1267015 w 6958972"/>
                <a:gd name="connsiteY28" fmla="*/ 2882466 h 3795242"/>
                <a:gd name="connsiteX29" fmla="*/ 1170616 w 6958972"/>
                <a:gd name="connsiteY29" fmla="*/ 3075266 h 3795242"/>
                <a:gd name="connsiteX30" fmla="*/ 1148704 w 6958972"/>
                <a:gd name="connsiteY30" fmla="*/ 2571356 h 3795242"/>
                <a:gd name="connsiteX31" fmla="*/ 3102988 w 6958972"/>
                <a:gd name="connsiteY31" fmla="*/ 2282157 h 3795242"/>
                <a:gd name="connsiteX32" fmla="*/ 2993440 w 6958972"/>
                <a:gd name="connsiteY32" fmla="*/ 2374177 h 3795242"/>
                <a:gd name="connsiteX33" fmla="*/ 2984676 w 6958972"/>
                <a:gd name="connsiteY33" fmla="*/ 3075266 h 3795242"/>
                <a:gd name="connsiteX34" fmla="*/ 3111751 w 6958972"/>
                <a:gd name="connsiteY34" fmla="*/ 3184808 h 3795242"/>
                <a:gd name="connsiteX35" fmla="*/ 3234442 w 6958972"/>
                <a:gd name="connsiteY35" fmla="*/ 3079645 h 3795242"/>
                <a:gd name="connsiteX36" fmla="*/ 3317693 w 6958972"/>
                <a:gd name="connsiteY36" fmla="*/ 2729101 h 3795242"/>
                <a:gd name="connsiteX37" fmla="*/ 3225678 w 6958972"/>
                <a:gd name="connsiteY37" fmla="*/ 2369793 h 3795242"/>
                <a:gd name="connsiteX38" fmla="*/ 3102988 w 6958972"/>
                <a:gd name="connsiteY38" fmla="*/ 2282157 h 3795242"/>
                <a:gd name="connsiteX39" fmla="*/ 614124 w 6958972"/>
                <a:gd name="connsiteY39" fmla="*/ 2251487 h 3795242"/>
                <a:gd name="connsiteX40" fmla="*/ 1118034 w 6958972"/>
                <a:gd name="connsiteY40" fmla="*/ 2251487 h 3795242"/>
                <a:gd name="connsiteX41" fmla="*/ 1126798 w 6958972"/>
                <a:gd name="connsiteY41" fmla="*/ 2277778 h 3795242"/>
                <a:gd name="connsiteX42" fmla="*/ 999723 w 6958972"/>
                <a:gd name="connsiteY42" fmla="*/ 2347887 h 3795242"/>
                <a:gd name="connsiteX43" fmla="*/ 955905 w 6958972"/>
                <a:gd name="connsiteY43" fmla="*/ 2422380 h 3795242"/>
                <a:gd name="connsiteX44" fmla="*/ 947141 w 6958972"/>
                <a:gd name="connsiteY44" fmla="*/ 2965718 h 3795242"/>
                <a:gd name="connsiteX45" fmla="*/ 942762 w 6958972"/>
                <a:gd name="connsiteY45" fmla="*/ 3228626 h 3795242"/>
                <a:gd name="connsiteX46" fmla="*/ 1157468 w 6958972"/>
                <a:gd name="connsiteY46" fmla="*/ 3561648 h 3795242"/>
                <a:gd name="connsiteX47" fmla="*/ 636031 w 6958972"/>
                <a:gd name="connsiteY47" fmla="*/ 3566027 h 3795242"/>
                <a:gd name="connsiteX48" fmla="*/ 697381 w 6958972"/>
                <a:gd name="connsiteY48" fmla="*/ 3535352 h 3795242"/>
                <a:gd name="connsiteX49" fmla="*/ 798160 w 6958972"/>
                <a:gd name="connsiteY49" fmla="*/ 3373228 h 3795242"/>
                <a:gd name="connsiteX50" fmla="*/ 798160 w 6958972"/>
                <a:gd name="connsiteY50" fmla="*/ 3171665 h 3795242"/>
                <a:gd name="connsiteX51" fmla="*/ 719288 w 6958972"/>
                <a:gd name="connsiteY51" fmla="*/ 3084029 h 3795242"/>
                <a:gd name="connsiteX52" fmla="*/ 430089 w 6958972"/>
                <a:gd name="connsiteY52" fmla="*/ 3084029 h 3795242"/>
                <a:gd name="connsiteX53" fmla="*/ 434473 w 6958972"/>
                <a:gd name="connsiteY53" fmla="*/ 3535352 h 3795242"/>
                <a:gd name="connsiteX54" fmla="*/ 491434 w 6958972"/>
                <a:gd name="connsiteY54" fmla="*/ 3601082 h 3795242"/>
                <a:gd name="connsiteX55" fmla="*/ 605361 w 6958972"/>
                <a:gd name="connsiteY55" fmla="*/ 3644900 h 3795242"/>
                <a:gd name="connsiteX56" fmla="*/ 62018 w 6958972"/>
                <a:gd name="connsiteY56" fmla="*/ 3701866 h 3795242"/>
                <a:gd name="connsiteX57" fmla="*/ 267964 w 6958972"/>
                <a:gd name="connsiteY57" fmla="*/ 3583555 h 3795242"/>
                <a:gd name="connsiteX58" fmla="*/ 267964 w 6958972"/>
                <a:gd name="connsiteY58" fmla="*/ 3110320 h 3795242"/>
                <a:gd name="connsiteX59" fmla="*/ 254817 w 6958972"/>
                <a:gd name="connsiteY59" fmla="*/ 2558213 h 3795242"/>
                <a:gd name="connsiteX60" fmla="*/ 180328 w 6958972"/>
                <a:gd name="connsiteY60" fmla="*/ 2435523 h 3795242"/>
                <a:gd name="connsiteX61" fmla="*/ 53254 w 6958972"/>
                <a:gd name="connsiteY61" fmla="*/ 2374177 h 3795242"/>
                <a:gd name="connsiteX62" fmla="*/ 592213 w 6958972"/>
                <a:gd name="connsiteY62" fmla="*/ 2334744 h 3795242"/>
                <a:gd name="connsiteX63" fmla="*/ 600981 w 6958972"/>
                <a:gd name="connsiteY63" fmla="*/ 2356650 h 3795242"/>
                <a:gd name="connsiteX64" fmla="*/ 508961 w 6958972"/>
                <a:gd name="connsiteY64" fmla="*/ 2417995 h 3795242"/>
                <a:gd name="connsiteX65" fmla="*/ 447616 w 6958972"/>
                <a:gd name="connsiteY65" fmla="*/ 2527538 h 3795242"/>
                <a:gd name="connsiteX66" fmla="*/ 430089 w 6958972"/>
                <a:gd name="connsiteY66" fmla="*/ 2913137 h 3795242"/>
                <a:gd name="connsiteX67" fmla="*/ 513345 w 6958972"/>
                <a:gd name="connsiteY67" fmla="*/ 3009536 h 3795242"/>
                <a:gd name="connsiteX68" fmla="*/ 780633 w 6958972"/>
                <a:gd name="connsiteY68" fmla="*/ 3009536 h 3795242"/>
                <a:gd name="connsiteX69" fmla="*/ 776253 w 6958972"/>
                <a:gd name="connsiteY69" fmla="*/ 2396084 h 3795242"/>
                <a:gd name="connsiteX70" fmla="*/ 714908 w 6958972"/>
                <a:gd name="connsiteY70" fmla="*/ 2325975 h 3795242"/>
                <a:gd name="connsiteX71" fmla="*/ 609745 w 6958972"/>
                <a:gd name="connsiteY71" fmla="*/ 2269014 h 3795242"/>
                <a:gd name="connsiteX72" fmla="*/ 614124 w 6958972"/>
                <a:gd name="connsiteY72" fmla="*/ 2251487 h 3795242"/>
                <a:gd name="connsiteX73" fmla="*/ 3168712 w 6958972"/>
                <a:gd name="connsiteY73" fmla="*/ 2233960 h 3795242"/>
                <a:gd name="connsiteX74" fmla="*/ 3405329 w 6958972"/>
                <a:gd name="connsiteY74" fmla="*/ 2435523 h 3795242"/>
                <a:gd name="connsiteX75" fmla="*/ 3471058 w 6958972"/>
                <a:gd name="connsiteY75" fmla="*/ 2711574 h 3795242"/>
                <a:gd name="connsiteX76" fmla="*/ 3352748 w 6958972"/>
                <a:gd name="connsiteY76" fmla="*/ 3114700 h 3795242"/>
                <a:gd name="connsiteX77" fmla="*/ 2844458 w 6958972"/>
                <a:gd name="connsiteY77" fmla="*/ 3105936 h 3795242"/>
                <a:gd name="connsiteX78" fmla="*/ 2857606 w 6958972"/>
                <a:gd name="connsiteY78" fmla="*/ 2387321 h 3795242"/>
                <a:gd name="connsiteX79" fmla="*/ 3168712 w 6958972"/>
                <a:gd name="connsiteY79" fmla="*/ 2233960 h 3795242"/>
                <a:gd name="connsiteX80" fmla="*/ 1952766 w 6958972"/>
                <a:gd name="connsiteY80" fmla="*/ 2154540 h 3795242"/>
                <a:gd name="connsiteX81" fmla="*/ 2121464 w 6958972"/>
                <a:gd name="connsiteY81" fmla="*/ 2168235 h 3795242"/>
                <a:gd name="connsiteX82" fmla="*/ 2169666 w 6958972"/>
                <a:gd name="connsiteY82" fmla="*/ 2247108 h 3795242"/>
                <a:gd name="connsiteX83" fmla="*/ 2152139 w 6958972"/>
                <a:gd name="connsiteY83" fmla="*/ 2632706 h 3795242"/>
                <a:gd name="connsiteX84" fmla="*/ 2117084 w 6958972"/>
                <a:gd name="connsiteY84" fmla="*/ 3189193 h 3795242"/>
                <a:gd name="connsiteX85" fmla="*/ 2252918 w 6958972"/>
                <a:gd name="connsiteY85" fmla="*/ 3465248 h 3795242"/>
                <a:gd name="connsiteX86" fmla="*/ 2301120 w 6958972"/>
                <a:gd name="connsiteY86" fmla="*/ 3517830 h 3795242"/>
                <a:gd name="connsiteX87" fmla="*/ 1841028 w 6958972"/>
                <a:gd name="connsiteY87" fmla="*/ 3548500 h 3795242"/>
                <a:gd name="connsiteX88" fmla="*/ 1832265 w 6958972"/>
                <a:gd name="connsiteY88" fmla="*/ 3522209 h 3795242"/>
                <a:gd name="connsiteX89" fmla="*/ 1941812 w 6958972"/>
                <a:gd name="connsiteY89" fmla="*/ 3456485 h 3795242"/>
                <a:gd name="connsiteX90" fmla="*/ 2003158 w 6958972"/>
                <a:gd name="connsiteY90" fmla="*/ 3360085 h 3795242"/>
                <a:gd name="connsiteX91" fmla="*/ 1963719 w 6958972"/>
                <a:gd name="connsiteY91" fmla="*/ 2343507 h 3795242"/>
                <a:gd name="connsiteX92" fmla="*/ 1897994 w 6958972"/>
                <a:gd name="connsiteY92" fmla="*/ 2260251 h 3795242"/>
                <a:gd name="connsiteX93" fmla="*/ 1784068 w 6958972"/>
                <a:gd name="connsiteY93" fmla="*/ 2190142 h 3795242"/>
                <a:gd name="connsiteX94" fmla="*/ 1952766 w 6958972"/>
                <a:gd name="connsiteY94" fmla="*/ 2154540 h 3795242"/>
                <a:gd name="connsiteX95" fmla="*/ 2410116 w 6958972"/>
                <a:gd name="connsiteY95" fmla="*/ 2040613 h 3795242"/>
                <a:gd name="connsiteX96" fmla="*/ 2607842 w 6958972"/>
                <a:gd name="connsiteY96" fmla="*/ 2041161 h 3795242"/>
                <a:gd name="connsiteX97" fmla="*/ 2607842 w 6958972"/>
                <a:gd name="connsiteY97" fmla="*/ 2120033 h 3795242"/>
                <a:gd name="connsiteX98" fmla="*/ 2607842 w 6958972"/>
                <a:gd name="connsiteY98" fmla="*/ 3206720 h 3795242"/>
                <a:gd name="connsiteX99" fmla="*/ 2682334 w 6958972"/>
                <a:gd name="connsiteY99" fmla="*/ 3329410 h 3795242"/>
                <a:gd name="connsiteX100" fmla="*/ 2734916 w 6958972"/>
                <a:gd name="connsiteY100" fmla="*/ 3381992 h 3795242"/>
                <a:gd name="connsiteX101" fmla="*/ 2664807 w 6958972"/>
                <a:gd name="connsiteY101" fmla="*/ 3403898 h 3795242"/>
                <a:gd name="connsiteX102" fmla="*/ 2397520 w 6958972"/>
                <a:gd name="connsiteY102" fmla="*/ 3421426 h 3795242"/>
                <a:gd name="connsiteX103" fmla="*/ 2296736 w 6958972"/>
                <a:gd name="connsiteY103" fmla="*/ 3430189 h 3795242"/>
                <a:gd name="connsiteX104" fmla="*/ 2292356 w 6958972"/>
                <a:gd name="connsiteY104" fmla="*/ 3403898 h 3795242"/>
                <a:gd name="connsiteX105" fmla="*/ 2384372 w 6958972"/>
                <a:gd name="connsiteY105" fmla="*/ 3342553 h 3795242"/>
                <a:gd name="connsiteX106" fmla="*/ 2467628 w 6958972"/>
                <a:gd name="connsiteY106" fmla="*/ 3206720 h 3795242"/>
                <a:gd name="connsiteX107" fmla="*/ 2423810 w 6958972"/>
                <a:gd name="connsiteY107" fmla="*/ 2299685 h 3795242"/>
                <a:gd name="connsiteX108" fmla="*/ 2283588 w 6958972"/>
                <a:gd name="connsiteY108" fmla="*/ 2102506 h 3795242"/>
                <a:gd name="connsiteX109" fmla="*/ 2209100 w 6958972"/>
                <a:gd name="connsiteY109" fmla="*/ 2076215 h 3795242"/>
                <a:gd name="connsiteX110" fmla="*/ 2410116 w 6958972"/>
                <a:gd name="connsiteY110" fmla="*/ 2040613 h 3795242"/>
                <a:gd name="connsiteX111" fmla="*/ 6269662 w 6958972"/>
                <a:gd name="connsiteY111" fmla="*/ 1991318 h 3795242"/>
                <a:gd name="connsiteX112" fmla="*/ 6341140 w 6958972"/>
                <a:gd name="connsiteY112" fmla="*/ 2084979 h 3795242"/>
                <a:gd name="connsiteX113" fmla="*/ 6604048 w 6958972"/>
                <a:gd name="connsiteY113" fmla="*/ 2049924 h 3795242"/>
                <a:gd name="connsiteX114" fmla="*/ 6788084 w 6958972"/>
                <a:gd name="connsiteY114" fmla="*/ 2203285 h 3795242"/>
                <a:gd name="connsiteX115" fmla="*/ 6801228 w 6958972"/>
                <a:gd name="connsiteY115" fmla="*/ 2602031 h 3795242"/>
                <a:gd name="connsiteX116" fmla="*/ 6801228 w 6958972"/>
                <a:gd name="connsiteY116" fmla="*/ 2680904 h 3795242"/>
                <a:gd name="connsiteX117" fmla="*/ 6958972 w 6958972"/>
                <a:gd name="connsiteY117" fmla="*/ 2948191 h 3795242"/>
                <a:gd name="connsiteX118" fmla="*/ 6937060 w 6958972"/>
                <a:gd name="connsiteY118" fmla="*/ 2974482 h 3795242"/>
                <a:gd name="connsiteX119" fmla="*/ 6643482 w 6958972"/>
                <a:gd name="connsiteY119" fmla="*/ 2987630 h 3795242"/>
                <a:gd name="connsiteX120" fmla="*/ 6643482 w 6958972"/>
                <a:gd name="connsiteY120" fmla="*/ 2523159 h 3795242"/>
                <a:gd name="connsiteX121" fmla="*/ 6639104 w 6958972"/>
                <a:gd name="connsiteY121" fmla="*/ 2286541 h 3795242"/>
                <a:gd name="connsiteX122" fmla="*/ 6625956 w 6958972"/>
                <a:gd name="connsiteY122" fmla="*/ 2229576 h 3795242"/>
                <a:gd name="connsiteX123" fmla="*/ 6490116 w 6958972"/>
                <a:gd name="connsiteY123" fmla="*/ 2128797 h 3795242"/>
                <a:gd name="connsiteX124" fmla="*/ 6367426 w 6958972"/>
                <a:gd name="connsiteY124" fmla="*/ 2225196 h 3795242"/>
                <a:gd name="connsiteX125" fmla="*/ 6327992 w 6958972"/>
                <a:gd name="connsiteY125" fmla="*/ 2584504 h 3795242"/>
                <a:gd name="connsiteX126" fmla="*/ 6332377 w 6958972"/>
                <a:gd name="connsiteY126" fmla="*/ 2873703 h 3795242"/>
                <a:gd name="connsiteX127" fmla="*/ 6402481 w 6958972"/>
                <a:gd name="connsiteY127" fmla="*/ 2974482 h 3795242"/>
                <a:gd name="connsiteX128" fmla="*/ 6533936 w 6958972"/>
                <a:gd name="connsiteY128" fmla="*/ 3027063 h 3795242"/>
                <a:gd name="connsiteX129" fmla="*/ 6533936 w 6958972"/>
                <a:gd name="connsiteY129" fmla="*/ 3053354 h 3795242"/>
                <a:gd name="connsiteX130" fmla="*/ 6139105 w 6958972"/>
                <a:gd name="connsiteY130" fmla="*/ 3080994 h 3795242"/>
                <a:gd name="connsiteX131" fmla="*/ 6099711 w 6958972"/>
                <a:gd name="connsiteY131" fmla="*/ 3078726 h 3795242"/>
                <a:gd name="connsiteX132" fmla="*/ 6156896 w 6958972"/>
                <a:gd name="connsiteY132" fmla="*/ 3002076 h 3795242"/>
                <a:gd name="connsiteX133" fmla="*/ 6183391 w 6958972"/>
                <a:gd name="connsiteY133" fmla="*/ 2729101 h 3795242"/>
                <a:gd name="connsiteX134" fmla="*/ 6161484 w 6958972"/>
                <a:gd name="connsiteY134" fmla="*/ 2260251 h 3795242"/>
                <a:gd name="connsiteX135" fmla="*/ 6051937 w 6958972"/>
                <a:gd name="connsiteY135" fmla="*/ 2089358 h 3795242"/>
                <a:gd name="connsiteX136" fmla="*/ 5977448 w 6958972"/>
                <a:gd name="connsiteY136" fmla="*/ 2041161 h 3795242"/>
                <a:gd name="connsiteX137" fmla="*/ 6209686 w 6958972"/>
                <a:gd name="connsiteY137" fmla="*/ 1997343 h 3795242"/>
                <a:gd name="connsiteX138" fmla="*/ 6269662 w 6958972"/>
                <a:gd name="connsiteY138" fmla="*/ 1991318 h 3795242"/>
                <a:gd name="connsiteX139" fmla="*/ 5695986 w 6958972"/>
                <a:gd name="connsiteY139" fmla="*/ 1980361 h 3795242"/>
                <a:gd name="connsiteX140" fmla="*/ 5648811 w 6958972"/>
                <a:gd name="connsiteY140" fmla="*/ 2001722 h 3795242"/>
                <a:gd name="connsiteX141" fmla="*/ 5578702 w 6958972"/>
                <a:gd name="connsiteY141" fmla="*/ 2102506 h 3795242"/>
                <a:gd name="connsiteX142" fmla="*/ 5548032 w 6958972"/>
                <a:gd name="connsiteY142" fmla="*/ 2347887 h 3795242"/>
                <a:gd name="connsiteX143" fmla="*/ 5837231 w 6958972"/>
                <a:gd name="connsiteY143" fmla="*/ 2347887 h 3795242"/>
                <a:gd name="connsiteX144" fmla="*/ 5789029 w 6958972"/>
                <a:gd name="connsiteY144" fmla="*/ 2054304 h 3795242"/>
                <a:gd name="connsiteX145" fmla="*/ 5736994 w 6958972"/>
                <a:gd name="connsiteY145" fmla="*/ 1982005 h 3795242"/>
                <a:gd name="connsiteX146" fmla="*/ 5695986 w 6958972"/>
                <a:gd name="connsiteY146" fmla="*/ 1980361 h 3795242"/>
                <a:gd name="connsiteX147" fmla="*/ 4281690 w 6958972"/>
                <a:gd name="connsiteY147" fmla="*/ 1971052 h 3795242"/>
                <a:gd name="connsiteX148" fmla="*/ 4733017 w 6958972"/>
                <a:gd name="connsiteY148" fmla="*/ 1971052 h 3795242"/>
                <a:gd name="connsiteX149" fmla="*/ 4689199 w 6958972"/>
                <a:gd name="connsiteY149" fmla="*/ 2001722 h 3795242"/>
                <a:gd name="connsiteX150" fmla="*/ 4522690 w 6958972"/>
                <a:gd name="connsiteY150" fmla="*/ 2233960 h 3795242"/>
                <a:gd name="connsiteX151" fmla="*/ 4303600 w 6958972"/>
                <a:gd name="connsiteY151" fmla="*/ 3035832 h 3795242"/>
                <a:gd name="connsiteX152" fmla="*/ 4298669 w 6958972"/>
                <a:gd name="connsiteY152" fmla="*/ 3050618 h 3795242"/>
                <a:gd name="connsiteX153" fmla="*/ 4296641 w 6958972"/>
                <a:gd name="connsiteY153" fmla="*/ 3056700 h 3795242"/>
                <a:gd name="connsiteX154" fmla="*/ 4282238 w 6958972"/>
                <a:gd name="connsiteY154" fmla="*/ 3058263 h 3795242"/>
                <a:gd name="connsiteX155" fmla="*/ 4222673 w 6958972"/>
                <a:gd name="connsiteY155" fmla="*/ 2934980 h 3795242"/>
                <a:gd name="connsiteX156" fmla="*/ 4093274 w 6958972"/>
                <a:gd name="connsiteY156" fmla="*/ 2496868 h 3795242"/>
                <a:gd name="connsiteX157" fmla="*/ 3882943 w 6958972"/>
                <a:gd name="connsiteY157" fmla="*/ 3092793 h 3795242"/>
                <a:gd name="connsiteX158" fmla="*/ 3865420 w 6958972"/>
                <a:gd name="connsiteY158" fmla="*/ 3044595 h 3795242"/>
                <a:gd name="connsiteX159" fmla="*/ 3641946 w 6958972"/>
                <a:gd name="connsiteY159" fmla="*/ 2220812 h 3795242"/>
                <a:gd name="connsiteX160" fmla="*/ 3545547 w 6958972"/>
                <a:gd name="connsiteY160" fmla="*/ 2098126 h 3795242"/>
                <a:gd name="connsiteX161" fmla="*/ 3484202 w 6958972"/>
                <a:gd name="connsiteY161" fmla="*/ 2045540 h 3795242"/>
                <a:gd name="connsiteX162" fmla="*/ 3492965 w 6958972"/>
                <a:gd name="connsiteY162" fmla="*/ 2023633 h 3795242"/>
                <a:gd name="connsiteX163" fmla="*/ 3536783 w 6958972"/>
                <a:gd name="connsiteY163" fmla="*/ 2019249 h 3795242"/>
                <a:gd name="connsiteX164" fmla="*/ 3931146 w 6958972"/>
                <a:gd name="connsiteY164" fmla="*/ 2036781 h 3795242"/>
                <a:gd name="connsiteX165" fmla="*/ 3834746 w 6958972"/>
                <a:gd name="connsiteY165" fmla="*/ 2098126 h 3795242"/>
                <a:gd name="connsiteX166" fmla="*/ 3795307 w 6958972"/>
                <a:gd name="connsiteY166" fmla="*/ 2194521 h 3795242"/>
                <a:gd name="connsiteX167" fmla="*/ 3944293 w 6958972"/>
                <a:gd name="connsiteY167" fmla="*/ 2623942 h 3795242"/>
                <a:gd name="connsiteX168" fmla="*/ 4080126 w 6958972"/>
                <a:gd name="connsiteY168" fmla="*/ 2071835 h 3795242"/>
                <a:gd name="connsiteX169" fmla="*/ 4106418 w 6958972"/>
                <a:gd name="connsiteY169" fmla="*/ 2067451 h 3795242"/>
                <a:gd name="connsiteX170" fmla="*/ 4321124 w 6958972"/>
                <a:gd name="connsiteY170" fmla="*/ 2650233 h 3795242"/>
                <a:gd name="connsiteX171" fmla="*/ 4400000 w 6958972"/>
                <a:gd name="connsiteY171" fmla="*/ 2312832 h 3795242"/>
                <a:gd name="connsiteX172" fmla="*/ 4448198 w 6958972"/>
                <a:gd name="connsiteY172" fmla="*/ 2137560 h 3795242"/>
                <a:gd name="connsiteX173" fmla="*/ 4417523 w 6958972"/>
                <a:gd name="connsiteY173" fmla="*/ 2058688 h 3795242"/>
                <a:gd name="connsiteX174" fmla="*/ 4277306 w 6958972"/>
                <a:gd name="connsiteY174" fmla="*/ 1988579 h 3795242"/>
                <a:gd name="connsiteX175" fmla="*/ 4281690 w 6958972"/>
                <a:gd name="connsiteY175" fmla="*/ 1971052 h 3795242"/>
                <a:gd name="connsiteX176" fmla="*/ 5053438 w 6958972"/>
                <a:gd name="connsiteY176" fmla="*/ 1939829 h 3795242"/>
                <a:gd name="connsiteX177" fmla="*/ 4956492 w 6958972"/>
                <a:gd name="connsiteY177" fmla="*/ 1984199 h 3795242"/>
                <a:gd name="connsiteX178" fmla="*/ 4921437 w 6958972"/>
                <a:gd name="connsiteY178" fmla="*/ 2067451 h 3795242"/>
                <a:gd name="connsiteX179" fmla="*/ 4895146 w 6958972"/>
                <a:gd name="connsiteY179" fmla="*/ 2251487 h 3795242"/>
                <a:gd name="connsiteX180" fmla="*/ 4969634 w 6958972"/>
                <a:gd name="connsiteY180" fmla="*/ 2330359 h 3795242"/>
                <a:gd name="connsiteX181" fmla="*/ 5188724 w 6958972"/>
                <a:gd name="connsiteY181" fmla="*/ 2299689 h 3795242"/>
                <a:gd name="connsiteX182" fmla="*/ 5127379 w 6958972"/>
                <a:gd name="connsiteY182" fmla="*/ 2010490 h 3795242"/>
                <a:gd name="connsiteX183" fmla="*/ 5053438 w 6958972"/>
                <a:gd name="connsiteY183" fmla="*/ 1939829 h 3795242"/>
                <a:gd name="connsiteX184" fmla="*/ 5659039 w 6958972"/>
                <a:gd name="connsiteY184" fmla="*/ 1902926 h 3795242"/>
                <a:gd name="connsiteX185" fmla="*/ 5701393 w 6958972"/>
                <a:gd name="connsiteY185" fmla="*/ 1905322 h 3795242"/>
                <a:gd name="connsiteX186" fmla="*/ 5942394 w 6958972"/>
                <a:gd name="connsiteY186" fmla="*/ 2102506 h 3795242"/>
                <a:gd name="connsiteX187" fmla="*/ 5981828 w 6958972"/>
                <a:gd name="connsiteY187" fmla="*/ 2374177 h 3795242"/>
                <a:gd name="connsiteX188" fmla="*/ 5938010 w 6958972"/>
                <a:gd name="connsiteY188" fmla="*/ 2426759 h 3795242"/>
                <a:gd name="connsiteX189" fmla="*/ 5657575 w 6958972"/>
                <a:gd name="connsiteY189" fmla="*/ 2435523 h 3795242"/>
                <a:gd name="connsiteX190" fmla="*/ 5543648 w 6958972"/>
                <a:gd name="connsiteY190" fmla="*/ 2540686 h 3795242"/>
                <a:gd name="connsiteX191" fmla="*/ 5556796 w 6958972"/>
                <a:gd name="connsiteY191" fmla="*/ 2729101 h 3795242"/>
                <a:gd name="connsiteX192" fmla="*/ 5683866 w 6958972"/>
                <a:gd name="connsiteY192" fmla="*/ 2869319 h 3795242"/>
                <a:gd name="connsiteX193" fmla="*/ 5854758 w 6958972"/>
                <a:gd name="connsiteY193" fmla="*/ 2786067 h 3795242"/>
                <a:gd name="connsiteX194" fmla="*/ 5920483 w 6958972"/>
                <a:gd name="connsiteY194" fmla="*/ 2663376 h 3795242"/>
                <a:gd name="connsiteX195" fmla="*/ 5968685 w 6958972"/>
                <a:gd name="connsiteY195" fmla="*/ 2558213 h 3795242"/>
                <a:gd name="connsiteX196" fmla="*/ 5994976 w 6958972"/>
                <a:gd name="connsiteY196" fmla="*/ 2562593 h 3795242"/>
                <a:gd name="connsiteX197" fmla="*/ 5981828 w 6958972"/>
                <a:gd name="connsiteY197" fmla="*/ 2772919 h 3795242"/>
                <a:gd name="connsiteX198" fmla="*/ 5951158 w 6958972"/>
                <a:gd name="connsiteY198" fmla="*/ 3000773 h 3795242"/>
                <a:gd name="connsiteX199" fmla="*/ 5872286 w 6958972"/>
                <a:gd name="connsiteY199" fmla="*/ 2891230 h 3795242"/>
                <a:gd name="connsiteX200" fmla="*/ 5758358 w 6958972"/>
                <a:gd name="connsiteY200" fmla="*/ 2935048 h 3795242"/>
                <a:gd name="connsiteX201" fmla="*/ 5473539 w 6958972"/>
                <a:gd name="connsiteY201" fmla="*/ 2834264 h 3795242"/>
                <a:gd name="connsiteX202" fmla="*/ 5372760 w 6958972"/>
                <a:gd name="connsiteY202" fmla="*/ 2492484 h 3795242"/>
                <a:gd name="connsiteX203" fmla="*/ 5456012 w 6958972"/>
                <a:gd name="connsiteY203" fmla="*/ 2058688 h 3795242"/>
                <a:gd name="connsiteX204" fmla="*/ 5659039 w 6958972"/>
                <a:gd name="connsiteY204" fmla="*/ 1902926 h 3795242"/>
                <a:gd name="connsiteX205" fmla="*/ 5066034 w 6958972"/>
                <a:gd name="connsiteY205" fmla="*/ 1874652 h 3795242"/>
                <a:gd name="connsiteX206" fmla="*/ 5280744 w 6958972"/>
                <a:gd name="connsiteY206" fmla="*/ 2045540 h 3795242"/>
                <a:gd name="connsiteX207" fmla="*/ 5368380 w 6958972"/>
                <a:gd name="connsiteY207" fmla="*/ 2387325 h 3795242"/>
                <a:gd name="connsiteX208" fmla="*/ 4873235 w 6958972"/>
                <a:gd name="connsiteY208" fmla="*/ 2387325 h 3795242"/>
                <a:gd name="connsiteX209" fmla="*/ 4921437 w 6958972"/>
                <a:gd name="connsiteY209" fmla="*/ 2711578 h 3795242"/>
                <a:gd name="connsiteX210" fmla="*/ 5175582 w 6958972"/>
                <a:gd name="connsiteY210" fmla="*/ 2764160 h 3795242"/>
                <a:gd name="connsiteX211" fmla="*/ 5315799 w 6958972"/>
                <a:gd name="connsiteY211" fmla="*/ 2531922 h 3795242"/>
                <a:gd name="connsiteX212" fmla="*/ 5289508 w 6958972"/>
                <a:gd name="connsiteY212" fmla="*/ 2961339 h 3795242"/>
                <a:gd name="connsiteX213" fmla="*/ 5210636 w 6958972"/>
                <a:gd name="connsiteY213" fmla="*/ 2847412 h 3795242"/>
                <a:gd name="connsiteX214" fmla="*/ 5118616 w 6958972"/>
                <a:gd name="connsiteY214" fmla="*/ 2886850 h 3795242"/>
                <a:gd name="connsiteX215" fmla="*/ 4807510 w 6958972"/>
                <a:gd name="connsiteY215" fmla="*/ 2781687 h 3795242"/>
                <a:gd name="connsiteX216" fmla="*/ 4820653 w 6958972"/>
                <a:gd name="connsiteY216" fmla="*/ 1992963 h 3795242"/>
                <a:gd name="connsiteX217" fmla="*/ 5066034 w 6958972"/>
                <a:gd name="connsiteY217" fmla="*/ 1874652 h 3795242"/>
                <a:gd name="connsiteX218" fmla="*/ 2713010 w 6958972"/>
                <a:gd name="connsiteY218" fmla="*/ 875602 h 3795242"/>
                <a:gd name="connsiteX219" fmla="*/ 2542116 w 6958972"/>
                <a:gd name="connsiteY219" fmla="*/ 1077164 h 3795242"/>
                <a:gd name="connsiteX220" fmla="*/ 2691098 w 6958972"/>
                <a:gd name="connsiteY220" fmla="*/ 1248057 h 3795242"/>
                <a:gd name="connsiteX221" fmla="*/ 2848843 w 6958972"/>
                <a:gd name="connsiteY221" fmla="*/ 1050874 h 3795242"/>
                <a:gd name="connsiteX222" fmla="*/ 2713010 w 6958972"/>
                <a:gd name="connsiteY222" fmla="*/ 875602 h 3795242"/>
                <a:gd name="connsiteX223" fmla="*/ 3595392 w 6958972"/>
                <a:gd name="connsiteY223" fmla="*/ 305420 h 3795242"/>
                <a:gd name="connsiteX224" fmla="*/ 3484202 w 6958972"/>
                <a:gd name="connsiteY224" fmla="*/ 384840 h 3795242"/>
                <a:gd name="connsiteX225" fmla="*/ 3462295 w 6958972"/>
                <a:gd name="connsiteY225" fmla="*/ 1050874 h 3795242"/>
                <a:gd name="connsiteX226" fmla="*/ 3593749 w 6958972"/>
                <a:gd name="connsiteY226" fmla="*/ 1147273 h 3795242"/>
                <a:gd name="connsiteX227" fmla="*/ 3707676 w 6958972"/>
                <a:gd name="connsiteY227" fmla="*/ 1042110 h 3795242"/>
                <a:gd name="connsiteX228" fmla="*/ 3782164 w 6958972"/>
                <a:gd name="connsiteY228" fmla="*/ 709093 h 3795242"/>
                <a:gd name="connsiteX229" fmla="*/ 3703296 w 6958972"/>
                <a:gd name="connsiteY229" fmla="*/ 393604 h 3795242"/>
                <a:gd name="connsiteX230" fmla="*/ 3595392 w 6958972"/>
                <a:gd name="connsiteY230" fmla="*/ 305420 h 3795242"/>
                <a:gd name="connsiteX231" fmla="*/ 2428190 w 6958972"/>
                <a:gd name="connsiteY231" fmla="*/ 235859 h 3795242"/>
                <a:gd name="connsiteX232" fmla="*/ 2511446 w 6958972"/>
                <a:gd name="connsiteY232" fmla="*/ 419894 h 3795242"/>
                <a:gd name="connsiteX233" fmla="*/ 2660428 w 6958972"/>
                <a:gd name="connsiteY233" fmla="*/ 336642 h 3795242"/>
                <a:gd name="connsiteX234" fmla="*/ 2993444 w 6958972"/>
                <a:gd name="connsiteY234" fmla="*/ 494383 h 3795242"/>
                <a:gd name="connsiteX235" fmla="*/ 3002208 w 6958972"/>
                <a:gd name="connsiteY235" fmla="*/ 928183 h 3795242"/>
                <a:gd name="connsiteX236" fmla="*/ 2989060 w 6958972"/>
                <a:gd name="connsiteY236" fmla="*/ 1138510 h 3795242"/>
                <a:gd name="connsiteX237" fmla="*/ 3089844 w 6958972"/>
                <a:gd name="connsiteY237" fmla="*/ 1326929 h 3795242"/>
                <a:gd name="connsiteX238" fmla="*/ 2826936 w 6958972"/>
                <a:gd name="connsiteY238" fmla="*/ 1309402 h 3795242"/>
                <a:gd name="connsiteX239" fmla="*/ 2528974 w 6958972"/>
                <a:gd name="connsiteY239" fmla="*/ 1283111 h 3795242"/>
                <a:gd name="connsiteX240" fmla="*/ 2344938 w 6958972"/>
                <a:gd name="connsiteY240" fmla="*/ 1068401 h 3795242"/>
                <a:gd name="connsiteX241" fmla="*/ 2511446 w 6958972"/>
                <a:gd name="connsiteY241" fmla="*/ 844931 h 3795242"/>
                <a:gd name="connsiteX242" fmla="*/ 2848843 w 6958972"/>
                <a:gd name="connsiteY242" fmla="*/ 836163 h 3795242"/>
                <a:gd name="connsiteX243" fmla="*/ 2826936 w 6958972"/>
                <a:gd name="connsiteY243" fmla="*/ 529437 h 3795242"/>
                <a:gd name="connsiteX244" fmla="*/ 2809409 w 6958972"/>
                <a:gd name="connsiteY244" fmla="*/ 472476 h 3795242"/>
                <a:gd name="connsiteX245" fmla="*/ 2660428 w 6958972"/>
                <a:gd name="connsiteY245" fmla="*/ 419894 h 3795242"/>
                <a:gd name="connsiteX246" fmla="*/ 2515826 w 6958972"/>
                <a:gd name="connsiteY246" fmla="*/ 577639 h 3795242"/>
                <a:gd name="connsiteX247" fmla="*/ 2432574 w 6958972"/>
                <a:gd name="connsiteY247" fmla="*/ 744148 h 3795242"/>
                <a:gd name="connsiteX248" fmla="*/ 2410662 w 6958972"/>
                <a:gd name="connsiteY248" fmla="*/ 744148 h 3795242"/>
                <a:gd name="connsiteX249" fmla="*/ 2397520 w 6958972"/>
                <a:gd name="connsiteY249" fmla="*/ 582023 h 3795242"/>
                <a:gd name="connsiteX250" fmla="*/ 2406283 w 6958972"/>
                <a:gd name="connsiteY250" fmla="*/ 415515 h 3795242"/>
                <a:gd name="connsiteX251" fmla="*/ 2406283 w 6958972"/>
                <a:gd name="connsiteY251" fmla="*/ 244622 h 3795242"/>
                <a:gd name="connsiteX252" fmla="*/ 2428190 w 6958972"/>
                <a:gd name="connsiteY252" fmla="*/ 235859 h 3795242"/>
                <a:gd name="connsiteX253" fmla="*/ 5581440 w 6958972"/>
                <a:gd name="connsiteY253" fmla="*/ 226548 h 3795242"/>
                <a:gd name="connsiteX254" fmla="*/ 5797792 w 6958972"/>
                <a:gd name="connsiteY254" fmla="*/ 227095 h 3795242"/>
                <a:gd name="connsiteX255" fmla="*/ 5810940 w 6958972"/>
                <a:gd name="connsiteY255" fmla="*/ 244622 h 3795242"/>
                <a:gd name="connsiteX256" fmla="*/ 5714540 w 6958972"/>
                <a:gd name="connsiteY256" fmla="*/ 314731 h 3795242"/>
                <a:gd name="connsiteX257" fmla="*/ 5618141 w 6958972"/>
                <a:gd name="connsiteY257" fmla="*/ 428658 h 3795242"/>
                <a:gd name="connsiteX258" fmla="*/ 5342085 w 6958972"/>
                <a:gd name="connsiteY258" fmla="*/ 1274348 h 3795242"/>
                <a:gd name="connsiteX259" fmla="*/ 5254449 w 6958972"/>
                <a:gd name="connsiteY259" fmla="*/ 1462763 h 3795242"/>
                <a:gd name="connsiteX260" fmla="*/ 4982778 w 6958972"/>
                <a:gd name="connsiteY260" fmla="*/ 1537256 h 3795242"/>
                <a:gd name="connsiteX261" fmla="*/ 4925816 w 6958972"/>
                <a:gd name="connsiteY261" fmla="*/ 1445236 h 3795242"/>
                <a:gd name="connsiteX262" fmla="*/ 4991541 w 6958972"/>
                <a:gd name="connsiteY262" fmla="*/ 1340072 h 3795242"/>
                <a:gd name="connsiteX263" fmla="*/ 5118611 w 6958972"/>
                <a:gd name="connsiteY263" fmla="*/ 1344457 h 3795242"/>
                <a:gd name="connsiteX264" fmla="*/ 5140522 w 6958972"/>
                <a:gd name="connsiteY264" fmla="*/ 1436472 h 3795242"/>
                <a:gd name="connsiteX265" fmla="*/ 5188724 w 6958972"/>
                <a:gd name="connsiteY265" fmla="*/ 1028967 h 3795242"/>
                <a:gd name="connsiteX266" fmla="*/ 5070414 w 6958972"/>
                <a:gd name="connsiteY266" fmla="*/ 717857 h 3795242"/>
                <a:gd name="connsiteX267" fmla="*/ 5022216 w 6958972"/>
                <a:gd name="connsiteY267" fmla="*/ 590787 h 3795242"/>
                <a:gd name="connsiteX268" fmla="*/ 4825032 w 6958972"/>
                <a:gd name="connsiteY268" fmla="*/ 345406 h 3795242"/>
                <a:gd name="connsiteX269" fmla="*/ 4838180 w 6958972"/>
                <a:gd name="connsiteY269" fmla="*/ 319115 h 3795242"/>
                <a:gd name="connsiteX270" fmla="*/ 5276360 w 6958972"/>
                <a:gd name="connsiteY270" fmla="*/ 297204 h 3795242"/>
                <a:gd name="connsiteX271" fmla="*/ 5289504 w 6958972"/>
                <a:gd name="connsiteY271" fmla="*/ 314731 h 3795242"/>
                <a:gd name="connsiteX272" fmla="*/ 5223779 w 6958972"/>
                <a:gd name="connsiteY272" fmla="*/ 376076 h 3795242"/>
                <a:gd name="connsiteX273" fmla="*/ 5166813 w 6958972"/>
                <a:gd name="connsiteY273" fmla="*/ 520678 h 3795242"/>
                <a:gd name="connsiteX274" fmla="*/ 5342085 w 6958972"/>
                <a:gd name="connsiteY274" fmla="*/ 972001 h 3795242"/>
                <a:gd name="connsiteX275" fmla="*/ 5469155 w 6958972"/>
                <a:gd name="connsiteY275" fmla="*/ 564496 h 3795242"/>
                <a:gd name="connsiteX276" fmla="*/ 5508594 w 6958972"/>
                <a:gd name="connsiteY276" fmla="*/ 446185 h 3795242"/>
                <a:gd name="connsiteX277" fmla="*/ 5456012 w 6958972"/>
                <a:gd name="connsiteY277" fmla="*/ 310351 h 3795242"/>
                <a:gd name="connsiteX278" fmla="*/ 5355233 w 6958972"/>
                <a:gd name="connsiteY278" fmla="*/ 249006 h 3795242"/>
                <a:gd name="connsiteX279" fmla="*/ 5581440 w 6958972"/>
                <a:gd name="connsiteY279" fmla="*/ 226548 h 3795242"/>
                <a:gd name="connsiteX280" fmla="*/ 4465263 w 6958972"/>
                <a:gd name="connsiteY280" fmla="*/ 210790 h 3795242"/>
                <a:gd name="connsiteX281" fmla="*/ 4386852 w 6958972"/>
                <a:gd name="connsiteY281" fmla="*/ 253386 h 3795242"/>
                <a:gd name="connsiteX282" fmla="*/ 4303600 w 6958972"/>
                <a:gd name="connsiteY282" fmla="*/ 384840 h 3795242"/>
                <a:gd name="connsiteX283" fmla="*/ 4246635 w 6958972"/>
                <a:gd name="connsiteY283" fmla="*/ 687186 h 3795242"/>
                <a:gd name="connsiteX284" fmla="*/ 4351798 w 6958972"/>
                <a:gd name="connsiteY284" fmla="*/ 985149 h 3795242"/>
                <a:gd name="connsiteX285" fmla="*/ 4570888 w 6958972"/>
                <a:gd name="connsiteY285" fmla="*/ 976381 h 3795242"/>
                <a:gd name="connsiteX286" fmla="*/ 4597179 w 6958972"/>
                <a:gd name="connsiteY286" fmla="*/ 910656 h 3795242"/>
                <a:gd name="connsiteX287" fmla="*/ 4566508 w 6958972"/>
                <a:gd name="connsiteY287" fmla="*/ 292824 h 3795242"/>
                <a:gd name="connsiteX288" fmla="*/ 4489826 w 6958972"/>
                <a:gd name="connsiteY288" fmla="*/ 212305 h 3795242"/>
                <a:gd name="connsiteX289" fmla="*/ 4465263 w 6958972"/>
                <a:gd name="connsiteY289" fmla="*/ 210790 h 3795242"/>
                <a:gd name="connsiteX290" fmla="*/ 3374659 w 6958972"/>
                <a:gd name="connsiteY290" fmla="*/ 183277 h 3795242"/>
                <a:gd name="connsiteX291" fmla="*/ 3418477 w 6958972"/>
                <a:gd name="connsiteY291" fmla="*/ 218331 h 3795242"/>
                <a:gd name="connsiteX292" fmla="*/ 3418477 w 6958972"/>
                <a:gd name="connsiteY292" fmla="*/ 323495 h 3795242"/>
                <a:gd name="connsiteX293" fmla="*/ 3457911 w 6958972"/>
                <a:gd name="connsiteY293" fmla="*/ 292824 h 3795242"/>
                <a:gd name="connsiteX294" fmla="*/ 3865420 w 6958972"/>
                <a:gd name="connsiteY294" fmla="*/ 349785 h 3795242"/>
                <a:gd name="connsiteX295" fmla="*/ 3808455 w 6958972"/>
                <a:gd name="connsiteY295" fmla="*/ 1120982 h 3795242"/>
                <a:gd name="connsiteX296" fmla="*/ 3501729 w 6958972"/>
                <a:gd name="connsiteY296" fmla="*/ 1182328 h 3795242"/>
                <a:gd name="connsiteX297" fmla="*/ 3405334 w 6958972"/>
                <a:gd name="connsiteY297" fmla="*/ 1125366 h 3795242"/>
                <a:gd name="connsiteX298" fmla="*/ 3405334 w 6958972"/>
                <a:gd name="connsiteY298" fmla="*/ 1370743 h 3795242"/>
                <a:gd name="connsiteX299" fmla="*/ 3449152 w 6958972"/>
                <a:gd name="connsiteY299" fmla="*/ 1418945 h 3795242"/>
                <a:gd name="connsiteX300" fmla="*/ 3620040 w 6958972"/>
                <a:gd name="connsiteY300" fmla="*/ 1484674 h 3795242"/>
                <a:gd name="connsiteX301" fmla="*/ 3102988 w 6958972"/>
                <a:gd name="connsiteY301" fmla="*/ 1524108 h 3795242"/>
                <a:gd name="connsiteX302" fmla="*/ 3094224 w 6958972"/>
                <a:gd name="connsiteY302" fmla="*/ 1506581 h 3795242"/>
                <a:gd name="connsiteX303" fmla="*/ 3251968 w 6958972"/>
                <a:gd name="connsiteY303" fmla="*/ 1410181 h 3795242"/>
                <a:gd name="connsiteX304" fmla="*/ 3221294 w 6958972"/>
                <a:gd name="connsiteY304" fmla="*/ 542585 h 3795242"/>
                <a:gd name="connsiteX305" fmla="*/ 3212534 w 6958972"/>
                <a:gd name="connsiteY305" fmla="*/ 433042 h 3795242"/>
                <a:gd name="connsiteX306" fmla="*/ 3111751 w 6958972"/>
                <a:gd name="connsiteY306" fmla="*/ 266529 h 3795242"/>
                <a:gd name="connsiteX307" fmla="*/ 3059169 w 6958972"/>
                <a:gd name="connsiteY307" fmla="*/ 205188 h 3795242"/>
                <a:gd name="connsiteX308" fmla="*/ 3374659 w 6958972"/>
                <a:gd name="connsiteY308" fmla="*/ 183277 h 3795242"/>
                <a:gd name="connsiteX309" fmla="*/ 4277310 w 6958972"/>
                <a:gd name="connsiteY309" fmla="*/ 95641 h 3795242"/>
                <a:gd name="connsiteX310" fmla="*/ 4277310 w 6958972"/>
                <a:gd name="connsiteY310" fmla="*/ 240238 h 3795242"/>
                <a:gd name="connsiteX311" fmla="*/ 4373705 w 6958972"/>
                <a:gd name="connsiteY311" fmla="*/ 165750 h 3795242"/>
                <a:gd name="connsiteX312" fmla="*/ 4741781 w 6958972"/>
                <a:gd name="connsiteY312" fmla="*/ 270913 h 3795242"/>
                <a:gd name="connsiteX313" fmla="*/ 4684815 w 6958972"/>
                <a:gd name="connsiteY313" fmla="*/ 1011435 h 3795242"/>
                <a:gd name="connsiteX314" fmla="*/ 4347418 w 6958972"/>
                <a:gd name="connsiteY314" fmla="*/ 1090312 h 3795242"/>
                <a:gd name="connsiteX315" fmla="*/ 4264162 w 6958972"/>
                <a:gd name="connsiteY315" fmla="*/ 1042110 h 3795242"/>
                <a:gd name="connsiteX316" fmla="*/ 4268546 w 6958972"/>
                <a:gd name="connsiteY316" fmla="*/ 1265584 h 3795242"/>
                <a:gd name="connsiteX317" fmla="*/ 4329887 w 6958972"/>
                <a:gd name="connsiteY317" fmla="*/ 1335693 h 3795242"/>
                <a:gd name="connsiteX318" fmla="*/ 4478872 w 6958972"/>
                <a:gd name="connsiteY318" fmla="*/ 1388275 h 3795242"/>
                <a:gd name="connsiteX319" fmla="*/ 3966200 w 6958972"/>
                <a:gd name="connsiteY319" fmla="*/ 1440856 h 3795242"/>
                <a:gd name="connsiteX320" fmla="*/ 3957436 w 6958972"/>
                <a:gd name="connsiteY320" fmla="*/ 1418945 h 3795242"/>
                <a:gd name="connsiteX321" fmla="*/ 4023161 w 6958972"/>
                <a:gd name="connsiteY321" fmla="*/ 1370747 h 3795242"/>
                <a:gd name="connsiteX322" fmla="*/ 4110797 w 6958972"/>
                <a:gd name="connsiteY322" fmla="*/ 1226146 h 3795242"/>
                <a:gd name="connsiteX323" fmla="*/ 4097654 w 6958972"/>
                <a:gd name="connsiteY323" fmla="*/ 774822 h 3795242"/>
                <a:gd name="connsiteX324" fmla="*/ 4097654 w 6958972"/>
                <a:gd name="connsiteY324" fmla="*/ 397983 h 3795242"/>
                <a:gd name="connsiteX325" fmla="*/ 3992490 w 6958972"/>
                <a:gd name="connsiteY325" fmla="*/ 174513 h 3795242"/>
                <a:gd name="connsiteX326" fmla="*/ 3948672 w 6958972"/>
                <a:gd name="connsiteY326" fmla="*/ 130695 h 3795242"/>
                <a:gd name="connsiteX327" fmla="*/ 3953056 w 6958972"/>
                <a:gd name="connsiteY327" fmla="*/ 108784 h 3795242"/>
                <a:gd name="connsiteX328" fmla="*/ 4277310 w 6958972"/>
                <a:gd name="connsiteY328" fmla="*/ 95641 h 3795242"/>
                <a:gd name="connsiteX329" fmla="*/ 1994325 w 6958972"/>
                <a:gd name="connsiteY329" fmla="*/ 1431 h 3795242"/>
                <a:gd name="connsiteX330" fmla="*/ 2384372 w 6958972"/>
                <a:gd name="connsiteY330" fmla="*/ 21148 h 3795242"/>
                <a:gd name="connsiteX331" fmla="*/ 2393136 w 6958972"/>
                <a:gd name="connsiteY331" fmla="*/ 43059 h 3795242"/>
                <a:gd name="connsiteX332" fmla="*/ 2200336 w 6958972"/>
                <a:gd name="connsiteY332" fmla="*/ 156986 h 3795242"/>
                <a:gd name="connsiteX333" fmla="*/ 2204720 w 6958972"/>
                <a:gd name="connsiteY333" fmla="*/ 893129 h 3795242"/>
                <a:gd name="connsiteX334" fmla="*/ 2204720 w 6958972"/>
                <a:gd name="connsiteY334" fmla="*/ 936947 h 3795242"/>
                <a:gd name="connsiteX335" fmla="*/ 2410662 w 6958972"/>
                <a:gd name="connsiteY335" fmla="*/ 1348836 h 3795242"/>
                <a:gd name="connsiteX336" fmla="*/ 1871704 w 6958972"/>
                <a:gd name="connsiteY336" fmla="*/ 1348836 h 3795242"/>
                <a:gd name="connsiteX337" fmla="*/ 1968103 w 6958972"/>
                <a:gd name="connsiteY337" fmla="*/ 1291870 h 3795242"/>
                <a:gd name="connsiteX338" fmla="*/ 2055739 w 6958972"/>
                <a:gd name="connsiteY338" fmla="*/ 1160416 h 3795242"/>
                <a:gd name="connsiteX339" fmla="*/ 2055739 w 6958972"/>
                <a:gd name="connsiteY339" fmla="*/ 853690 h 3795242"/>
                <a:gd name="connsiteX340" fmla="*/ 1740250 w 6958972"/>
                <a:gd name="connsiteY340" fmla="*/ 853690 h 3795242"/>
                <a:gd name="connsiteX341" fmla="*/ 1696432 w 6958972"/>
                <a:gd name="connsiteY341" fmla="*/ 897508 h 3795242"/>
                <a:gd name="connsiteX342" fmla="*/ 1692048 w 6958972"/>
                <a:gd name="connsiteY342" fmla="*/ 1309398 h 3795242"/>
                <a:gd name="connsiteX343" fmla="*/ 1727102 w 6958972"/>
                <a:gd name="connsiteY343" fmla="*/ 1348836 h 3795242"/>
                <a:gd name="connsiteX344" fmla="*/ 1876083 w 6958972"/>
                <a:gd name="connsiteY344" fmla="*/ 1423324 h 3795242"/>
                <a:gd name="connsiteX345" fmla="*/ 1341503 w 6958972"/>
                <a:gd name="connsiteY345" fmla="*/ 1462763 h 3795242"/>
                <a:gd name="connsiteX346" fmla="*/ 1332740 w 6958972"/>
                <a:gd name="connsiteY346" fmla="*/ 1440852 h 3795242"/>
                <a:gd name="connsiteX347" fmla="*/ 1490484 w 6958972"/>
                <a:gd name="connsiteY347" fmla="*/ 1366363 h 3795242"/>
                <a:gd name="connsiteX348" fmla="*/ 1543066 w 6958972"/>
                <a:gd name="connsiteY348" fmla="*/ 1287491 h 3795242"/>
                <a:gd name="connsiteX349" fmla="*/ 1521160 w 6958972"/>
                <a:gd name="connsiteY349" fmla="*/ 511910 h 3795242"/>
                <a:gd name="connsiteX350" fmla="*/ 1521160 w 6958972"/>
                <a:gd name="connsiteY350" fmla="*/ 354165 h 3795242"/>
                <a:gd name="connsiteX351" fmla="*/ 1424755 w 6958972"/>
                <a:gd name="connsiteY351" fmla="*/ 196420 h 3795242"/>
                <a:gd name="connsiteX352" fmla="*/ 1337119 w 6958972"/>
                <a:gd name="connsiteY352" fmla="*/ 152602 h 3795242"/>
                <a:gd name="connsiteX353" fmla="*/ 1337119 w 6958972"/>
                <a:gd name="connsiteY353" fmla="*/ 130695 h 3795242"/>
                <a:gd name="connsiteX354" fmla="*/ 1858556 w 6958972"/>
                <a:gd name="connsiteY354" fmla="*/ 104405 h 3795242"/>
                <a:gd name="connsiteX355" fmla="*/ 1797210 w 6958972"/>
                <a:gd name="connsiteY355" fmla="*/ 178893 h 3795242"/>
                <a:gd name="connsiteX356" fmla="*/ 1709574 w 6958972"/>
                <a:gd name="connsiteY356" fmla="*/ 341022 h 3795242"/>
                <a:gd name="connsiteX357" fmla="*/ 1692048 w 6958972"/>
                <a:gd name="connsiteY357" fmla="*/ 709093 h 3795242"/>
                <a:gd name="connsiteX358" fmla="*/ 1757772 w 6958972"/>
                <a:gd name="connsiteY358" fmla="*/ 783581 h 3795242"/>
                <a:gd name="connsiteX359" fmla="*/ 2042592 w 6958972"/>
                <a:gd name="connsiteY359" fmla="*/ 783581 h 3795242"/>
                <a:gd name="connsiteX360" fmla="*/ 2042592 w 6958972"/>
                <a:gd name="connsiteY360" fmla="*/ 665275 h 3795242"/>
                <a:gd name="connsiteX361" fmla="*/ 2042592 w 6958972"/>
                <a:gd name="connsiteY361" fmla="*/ 213947 h 3795242"/>
                <a:gd name="connsiteX362" fmla="*/ 1963719 w 6958972"/>
                <a:gd name="connsiteY362" fmla="*/ 86877 h 3795242"/>
                <a:gd name="connsiteX363" fmla="*/ 1858556 w 6958972"/>
                <a:gd name="connsiteY363" fmla="*/ 38675 h 3795242"/>
                <a:gd name="connsiteX364" fmla="*/ 1994325 w 6958972"/>
                <a:gd name="connsiteY364" fmla="*/ 1431 h 3795242"/>
                <a:gd name="connsiteX0" fmla="*/ 0 w 6958972"/>
                <a:gd name="connsiteY0" fmla="*/ 3696206 h 3774388"/>
                <a:gd name="connsiteX1" fmla="*/ 136506 w 6958972"/>
                <a:gd name="connsiteY1" fmla="*/ 3745684 h 3774388"/>
                <a:gd name="connsiteX2" fmla="*/ 250083 w 6958972"/>
                <a:gd name="connsiteY2" fmla="*/ 3774388 h 3774388"/>
                <a:gd name="connsiteX3" fmla="*/ 79 w 6958972"/>
                <a:gd name="connsiteY3" fmla="*/ 3718344 h 3774388"/>
                <a:gd name="connsiteX4" fmla="*/ 0 w 6958972"/>
                <a:gd name="connsiteY4" fmla="*/ 3696206 h 3774388"/>
                <a:gd name="connsiteX5" fmla="*/ 1442287 w 6958972"/>
                <a:gd name="connsiteY5" fmla="*/ 3189193 h 3774388"/>
                <a:gd name="connsiteX6" fmla="*/ 1284542 w 6958972"/>
                <a:gd name="connsiteY6" fmla="*/ 3399519 h 3774388"/>
                <a:gd name="connsiteX7" fmla="*/ 1437903 w 6958972"/>
                <a:gd name="connsiteY7" fmla="*/ 3561643 h 3774388"/>
                <a:gd name="connsiteX8" fmla="*/ 1582505 w 6958972"/>
                <a:gd name="connsiteY8" fmla="*/ 3360080 h 3774388"/>
                <a:gd name="connsiteX9" fmla="*/ 1442287 w 6958972"/>
                <a:gd name="connsiteY9" fmla="*/ 3189193 h 3774388"/>
                <a:gd name="connsiteX10" fmla="*/ 1148704 w 6958972"/>
                <a:gd name="connsiteY10" fmla="*/ 2571356 h 3774388"/>
                <a:gd name="connsiteX11" fmla="*/ 1253867 w 6958972"/>
                <a:gd name="connsiteY11" fmla="*/ 2742249 h 3774388"/>
                <a:gd name="connsiteX12" fmla="*/ 1363415 w 6958972"/>
                <a:gd name="connsiteY12" fmla="*/ 2680904 h 3774388"/>
                <a:gd name="connsiteX13" fmla="*/ 1757777 w 6958972"/>
                <a:gd name="connsiteY13" fmla="*/ 2899994 h 3774388"/>
                <a:gd name="connsiteX14" fmla="*/ 1740250 w 6958972"/>
                <a:gd name="connsiteY14" fmla="*/ 3456480 h 3774388"/>
                <a:gd name="connsiteX15" fmla="*/ 1841028 w 6958972"/>
                <a:gd name="connsiteY15" fmla="*/ 3640516 h 3774388"/>
                <a:gd name="connsiteX16" fmla="*/ 1813841 w 6958972"/>
                <a:gd name="connsiteY16" fmla="*/ 3653205 h 3774388"/>
                <a:gd name="connsiteX17" fmla="*/ 1743480 w 6958972"/>
                <a:gd name="connsiteY17" fmla="*/ 3667498 h 3774388"/>
                <a:gd name="connsiteX18" fmla="*/ 1664527 w 6958972"/>
                <a:gd name="connsiteY18" fmla="*/ 3681862 h 3774388"/>
                <a:gd name="connsiteX19" fmla="*/ 1637130 w 6958972"/>
                <a:gd name="connsiteY19" fmla="*/ 3674408 h 3774388"/>
                <a:gd name="connsiteX20" fmla="*/ 1573741 w 6958972"/>
                <a:gd name="connsiteY20" fmla="*/ 3601082 h 3774388"/>
                <a:gd name="connsiteX21" fmla="*/ 1258252 w 6958972"/>
                <a:gd name="connsiteY21" fmla="*/ 3592318 h 3774388"/>
                <a:gd name="connsiteX22" fmla="*/ 1170616 w 6958972"/>
                <a:gd name="connsiteY22" fmla="*/ 3219863 h 3774388"/>
                <a:gd name="connsiteX23" fmla="*/ 1354651 w 6958972"/>
                <a:gd name="connsiteY23" fmla="*/ 3132227 h 3774388"/>
                <a:gd name="connsiteX24" fmla="*/ 1591268 w 6958972"/>
                <a:gd name="connsiteY24" fmla="*/ 3127847 h 3774388"/>
                <a:gd name="connsiteX25" fmla="*/ 1556214 w 6958972"/>
                <a:gd name="connsiteY25" fmla="*/ 2803594 h 3774388"/>
                <a:gd name="connsiteX26" fmla="*/ 1376558 w 6958972"/>
                <a:gd name="connsiteY26" fmla="*/ 2742249 h 3774388"/>
                <a:gd name="connsiteX27" fmla="*/ 1267015 w 6958972"/>
                <a:gd name="connsiteY27" fmla="*/ 2882466 h 3774388"/>
                <a:gd name="connsiteX28" fmla="*/ 1170616 w 6958972"/>
                <a:gd name="connsiteY28" fmla="*/ 3075266 h 3774388"/>
                <a:gd name="connsiteX29" fmla="*/ 1148704 w 6958972"/>
                <a:gd name="connsiteY29" fmla="*/ 2571356 h 3774388"/>
                <a:gd name="connsiteX30" fmla="*/ 3102988 w 6958972"/>
                <a:gd name="connsiteY30" fmla="*/ 2282157 h 3774388"/>
                <a:gd name="connsiteX31" fmla="*/ 2993440 w 6958972"/>
                <a:gd name="connsiteY31" fmla="*/ 2374177 h 3774388"/>
                <a:gd name="connsiteX32" fmla="*/ 2984676 w 6958972"/>
                <a:gd name="connsiteY32" fmla="*/ 3075266 h 3774388"/>
                <a:gd name="connsiteX33" fmla="*/ 3111751 w 6958972"/>
                <a:gd name="connsiteY33" fmla="*/ 3184808 h 3774388"/>
                <a:gd name="connsiteX34" fmla="*/ 3234442 w 6958972"/>
                <a:gd name="connsiteY34" fmla="*/ 3079645 h 3774388"/>
                <a:gd name="connsiteX35" fmla="*/ 3317693 w 6958972"/>
                <a:gd name="connsiteY35" fmla="*/ 2729101 h 3774388"/>
                <a:gd name="connsiteX36" fmla="*/ 3225678 w 6958972"/>
                <a:gd name="connsiteY36" fmla="*/ 2369793 h 3774388"/>
                <a:gd name="connsiteX37" fmla="*/ 3102988 w 6958972"/>
                <a:gd name="connsiteY37" fmla="*/ 2282157 h 3774388"/>
                <a:gd name="connsiteX38" fmla="*/ 614124 w 6958972"/>
                <a:gd name="connsiteY38" fmla="*/ 2251487 h 3774388"/>
                <a:gd name="connsiteX39" fmla="*/ 1118034 w 6958972"/>
                <a:gd name="connsiteY39" fmla="*/ 2251487 h 3774388"/>
                <a:gd name="connsiteX40" fmla="*/ 1126798 w 6958972"/>
                <a:gd name="connsiteY40" fmla="*/ 2277778 h 3774388"/>
                <a:gd name="connsiteX41" fmla="*/ 999723 w 6958972"/>
                <a:gd name="connsiteY41" fmla="*/ 2347887 h 3774388"/>
                <a:gd name="connsiteX42" fmla="*/ 955905 w 6958972"/>
                <a:gd name="connsiteY42" fmla="*/ 2422380 h 3774388"/>
                <a:gd name="connsiteX43" fmla="*/ 947141 w 6958972"/>
                <a:gd name="connsiteY43" fmla="*/ 2965718 h 3774388"/>
                <a:gd name="connsiteX44" fmla="*/ 942762 w 6958972"/>
                <a:gd name="connsiteY44" fmla="*/ 3228626 h 3774388"/>
                <a:gd name="connsiteX45" fmla="*/ 1157468 w 6958972"/>
                <a:gd name="connsiteY45" fmla="*/ 3561648 h 3774388"/>
                <a:gd name="connsiteX46" fmla="*/ 636031 w 6958972"/>
                <a:gd name="connsiteY46" fmla="*/ 3566027 h 3774388"/>
                <a:gd name="connsiteX47" fmla="*/ 697381 w 6958972"/>
                <a:gd name="connsiteY47" fmla="*/ 3535352 h 3774388"/>
                <a:gd name="connsiteX48" fmla="*/ 798160 w 6958972"/>
                <a:gd name="connsiteY48" fmla="*/ 3373228 h 3774388"/>
                <a:gd name="connsiteX49" fmla="*/ 798160 w 6958972"/>
                <a:gd name="connsiteY49" fmla="*/ 3171665 h 3774388"/>
                <a:gd name="connsiteX50" fmla="*/ 719288 w 6958972"/>
                <a:gd name="connsiteY50" fmla="*/ 3084029 h 3774388"/>
                <a:gd name="connsiteX51" fmla="*/ 430089 w 6958972"/>
                <a:gd name="connsiteY51" fmla="*/ 3084029 h 3774388"/>
                <a:gd name="connsiteX52" fmla="*/ 434473 w 6958972"/>
                <a:gd name="connsiteY52" fmla="*/ 3535352 h 3774388"/>
                <a:gd name="connsiteX53" fmla="*/ 491434 w 6958972"/>
                <a:gd name="connsiteY53" fmla="*/ 3601082 h 3774388"/>
                <a:gd name="connsiteX54" fmla="*/ 605361 w 6958972"/>
                <a:gd name="connsiteY54" fmla="*/ 3644900 h 3774388"/>
                <a:gd name="connsiteX55" fmla="*/ 62018 w 6958972"/>
                <a:gd name="connsiteY55" fmla="*/ 3701866 h 3774388"/>
                <a:gd name="connsiteX56" fmla="*/ 267964 w 6958972"/>
                <a:gd name="connsiteY56" fmla="*/ 3583555 h 3774388"/>
                <a:gd name="connsiteX57" fmla="*/ 267964 w 6958972"/>
                <a:gd name="connsiteY57" fmla="*/ 3110320 h 3774388"/>
                <a:gd name="connsiteX58" fmla="*/ 254817 w 6958972"/>
                <a:gd name="connsiteY58" fmla="*/ 2558213 h 3774388"/>
                <a:gd name="connsiteX59" fmla="*/ 180328 w 6958972"/>
                <a:gd name="connsiteY59" fmla="*/ 2435523 h 3774388"/>
                <a:gd name="connsiteX60" fmla="*/ 53254 w 6958972"/>
                <a:gd name="connsiteY60" fmla="*/ 2374177 h 3774388"/>
                <a:gd name="connsiteX61" fmla="*/ 592213 w 6958972"/>
                <a:gd name="connsiteY61" fmla="*/ 2334744 h 3774388"/>
                <a:gd name="connsiteX62" fmla="*/ 600981 w 6958972"/>
                <a:gd name="connsiteY62" fmla="*/ 2356650 h 3774388"/>
                <a:gd name="connsiteX63" fmla="*/ 508961 w 6958972"/>
                <a:gd name="connsiteY63" fmla="*/ 2417995 h 3774388"/>
                <a:gd name="connsiteX64" fmla="*/ 447616 w 6958972"/>
                <a:gd name="connsiteY64" fmla="*/ 2527538 h 3774388"/>
                <a:gd name="connsiteX65" fmla="*/ 430089 w 6958972"/>
                <a:gd name="connsiteY65" fmla="*/ 2913137 h 3774388"/>
                <a:gd name="connsiteX66" fmla="*/ 513345 w 6958972"/>
                <a:gd name="connsiteY66" fmla="*/ 3009536 h 3774388"/>
                <a:gd name="connsiteX67" fmla="*/ 780633 w 6958972"/>
                <a:gd name="connsiteY67" fmla="*/ 3009536 h 3774388"/>
                <a:gd name="connsiteX68" fmla="*/ 776253 w 6958972"/>
                <a:gd name="connsiteY68" fmla="*/ 2396084 h 3774388"/>
                <a:gd name="connsiteX69" fmla="*/ 714908 w 6958972"/>
                <a:gd name="connsiteY69" fmla="*/ 2325975 h 3774388"/>
                <a:gd name="connsiteX70" fmla="*/ 609745 w 6958972"/>
                <a:gd name="connsiteY70" fmla="*/ 2269014 h 3774388"/>
                <a:gd name="connsiteX71" fmla="*/ 614124 w 6958972"/>
                <a:gd name="connsiteY71" fmla="*/ 2251487 h 3774388"/>
                <a:gd name="connsiteX72" fmla="*/ 3168712 w 6958972"/>
                <a:gd name="connsiteY72" fmla="*/ 2233960 h 3774388"/>
                <a:gd name="connsiteX73" fmla="*/ 3405329 w 6958972"/>
                <a:gd name="connsiteY73" fmla="*/ 2435523 h 3774388"/>
                <a:gd name="connsiteX74" fmla="*/ 3471058 w 6958972"/>
                <a:gd name="connsiteY74" fmla="*/ 2711574 h 3774388"/>
                <a:gd name="connsiteX75" fmla="*/ 3352748 w 6958972"/>
                <a:gd name="connsiteY75" fmla="*/ 3114700 h 3774388"/>
                <a:gd name="connsiteX76" fmla="*/ 2844458 w 6958972"/>
                <a:gd name="connsiteY76" fmla="*/ 3105936 h 3774388"/>
                <a:gd name="connsiteX77" fmla="*/ 2857606 w 6958972"/>
                <a:gd name="connsiteY77" fmla="*/ 2387321 h 3774388"/>
                <a:gd name="connsiteX78" fmla="*/ 3168712 w 6958972"/>
                <a:gd name="connsiteY78" fmla="*/ 2233960 h 3774388"/>
                <a:gd name="connsiteX79" fmla="*/ 1952766 w 6958972"/>
                <a:gd name="connsiteY79" fmla="*/ 2154540 h 3774388"/>
                <a:gd name="connsiteX80" fmla="*/ 2121464 w 6958972"/>
                <a:gd name="connsiteY80" fmla="*/ 2168235 h 3774388"/>
                <a:gd name="connsiteX81" fmla="*/ 2169666 w 6958972"/>
                <a:gd name="connsiteY81" fmla="*/ 2247108 h 3774388"/>
                <a:gd name="connsiteX82" fmla="*/ 2152139 w 6958972"/>
                <a:gd name="connsiteY82" fmla="*/ 2632706 h 3774388"/>
                <a:gd name="connsiteX83" fmla="*/ 2117084 w 6958972"/>
                <a:gd name="connsiteY83" fmla="*/ 3189193 h 3774388"/>
                <a:gd name="connsiteX84" fmla="*/ 2252918 w 6958972"/>
                <a:gd name="connsiteY84" fmla="*/ 3465248 h 3774388"/>
                <a:gd name="connsiteX85" fmla="*/ 2301120 w 6958972"/>
                <a:gd name="connsiteY85" fmla="*/ 3517830 h 3774388"/>
                <a:gd name="connsiteX86" fmla="*/ 1841028 w 6958972"/>
                <a:gd name="connsiteY86" fmla="*/ 3548500 h 3774388"/>
                <a:gd name="connsiteX87" fmla="*/ 1832265 w 6958972"/>
                <a:gd name="connsiteY87" fmla="*/ 3522209 h 3774388"/>
                <a:gd name="connsiteX88" fmla="*/ 1941812 w 6958972"/>
                <a:gd name="connsiteY88" fmla="*/ 3456485 h 3774388"/>
                <a:gd name="connsiteX89" fmla="*/ 2003158 w 6958972"/>
                <a:gd name="connsiteY89" fmla="*/ 3360085 h 3774388"/>
                <a:gd name="connsiteX90" fmla="*/ 1963719 w 6958972"/>
                <a:gd name="connsiteY90" fmla="*/ 2343507 h 3774388"/>
                <a:gd name="connsiteX91" fmla="*/ 1897994 w 6958972"/>
                <a:gd name="connsiteY91" fmla="*/ 2260251 h 3774388"/>
                <a:gd name="connsiteX92" fmla="*/ 1784068 w 6958972"/>
                <a:gd name="connsiteY92" fmla="*/ 2190142 h 3774388"/>
                <a:gd name="connsiteX93" fmla="*/ 1952766 w 6958972"/>
                <a:gd name="connsiteY93" fmla="*/ 2154540 h 3774388"/>
                <a:gd name="connsiteX94" fmla="*/ 2410116 w 6958972"/>
                <a:gd name="connsiteY94" fmla="*/ 2040613 h 3774388"/>
                <a:gd name="connsiteX95" fmla="*/ 2607842 w 6958972"/>
                <a:gd name="connsiteY95" fmla="*/ 2041161 h 3774388"/>
                <a:gd name="connsiteX96" fmla="*/ 2607842 w 6958972"/>
                <a:gd name="connsiteY96" fmla="*/ 2120033 h 3774388"/>
                <a:gd name="connsiteX97" fmla="*/ 2607842 w 6958972"/>
                <a:gd name="connsiteY97" fmla="*/ 3206720 h 3774388"/>
                <a:gd name="connsiteX98" fmla="*/ 2682334 w 6958972"/>
                <a:gd name="connsiteY98" fmla="*/ 3329410 h 3774388"/>
                <a:gd name="connsiteX99" fmla="*/ 2734916 w 6958972"/>
                <a:gd name="connsiteY99" fmla="*/ 3381992 h 3774388"/>
                <a:gd name="connsiteX100" fmla="*/ 2664807 w 6958972"/>
                <a:gd name="connsiteY100" fmla="*/ 3403898 h 3774388"/>
                <a:gd name="connsiteX101" fmla="*/ 2397520 w 6958972"/>
                <a:gd name="connsiteY101" fmla="*/ 3421426 h 3774388"/>
                <a:gd name="connsiteX102" fmla="*/ 2296736 w 6958972"/>
                <a:gd name="connsiteY102" fmla="*/ 3430189 h 3774388"/>
                <a:gd name="connsiteX103" fmla="*/ 2292356 w 6958972"/>
                <a:gd name="connsiteY103" fmla="*/ 3403898 h 3774388"/>
                <a:gd name="connsiteX104" fmla="*/ 2384372 w 6958972"/>
                <a:gd name="connsiteY104" fmla="*/ 3342553 h 3774388"/>
                <a:gd name="connsiteX105" fmla="*/ 2467628 w 6958972"/>
                <a:gd name="connsiteY105" fmla="*/ 3206720 h 3774388"/>
                <a:gd name="connsiteX106" fmla="*/ 2423810 w 6958972"/>
                <a:gd name="connsiteY106" fmla="*/ 2299685 h 3774388"/>
                <a:gd name="connsiteX107" fmla="*/ 2283588 w 6958972"/>
                <a:gd name="connsiteY107" fmla="*/ 2102506 h 3774388"/>
                <a:gd name="connsiteX108" fmla="*/ 2209100 w 6958972"/>
                <a:gd name="connsiteY108" fmla="*/ 2076215 h 3774388"/>
                <a:gd name="connsiteX109" fmla="*/ 2410116 w 6958972"/>
                <a:gd name="connsiteY109" fmla="*/ 2040613 h 3774388"/>
                <a:gd name="connsiteX110" fmla="*/ 6269662 w 6958972"/>
                <a:gd name="connsiteY110" fmla="*/ 1991318 h 3774388"/>
                <a:gd name="connsiteX111" fmla="*/ 6341140 w 6958972"/>
                <a:gd name="connsiteY111" fmla="*/ 2084979 h 3774388"/>
                <a:gd name="connsiteX112" fmla="*/ 6604048 w 6958972"/>
                <a:gd name="connsiteY112" fmla="*/ 2049924 h 3774388"/>
                <a:gd name="connsiteX113" fmla="*/ 6788084 w 6958972"/>
                <a:gd name="connsiteY113" fmla="*/ 2203285 h 3774388"/>
                <a:gd name="connsiteX114" fmla="*/ 6801228 w 6958972"/>
                <a:gd name="connsiteY114" fmla="*/ 2602031 h 3774388"/>
                <a:gd name="connsiteX115" fmla="*/ 6801228 w 6958972"/>
                <a:gd name="connsiteY115" fmla="*/ 2680904 h 3774388"/>
                <a:gd name="connsiteX116" fmla="*/ 6958972 w 6958972"/>
                <a:gd name="connsiteY116" fmla="*/ 2948191 h 3774388"/>
                <a:gd name="connsiteX117" fmla="*/ 6937060 w 6958972"/>
                <a:gd name="connsiteY117" fmla="*/ 2974482 h 3774388"/>
                <a:gd name="connsiteX118" fmla="*/ 6643482 w 6958972"/>
                <a:gd name="connsiteY118" fmla="*/ 2987630 h 3774388"/>
                <a:gd name="connsiteX119" fmla="*/ 6643482 w 6958972"/>
                <a:gd name="connsiteY119" fmla="*/ 2523159 h 3774388"/>
                <a:gd name="connsiteX120" fmla="*/ 6639104 w 6958972"/>
                <a:gd name="connsiteY120" fmla="*/ 2286541 h 3774388"/>
                <a:gd name="connsiteX121" fmla="*/ 6625956 w 6958972"/>
                <a:gd name="connsiteY121" fmla="*/ 2229576 h 3774388"/>
                <a:gd name="connsiteX122" fmla="*/ 6490116 w 6958972"/>
                <a:gd name="connsiteY122" fmla="*/ 2128797 h 3774388"/>
                <a:gd name="connsiteX123" fmla="*/ 6367426 w 6958972"/>
                <a:gd name="connsiteY123" fmla="*/ 2225196 h 3774388"/>
                <a:gd name="connsiteX124" fmla="*/ 6327992 w 6958972"/>
                <a:gd name="connsiteY124" fmla="*/ 2584504 h 3774388"/>
                <a:gd name="connsiteX125" fmla="*/ 6332377 w 6958972"/>
                <a:gd name="connsiteY125" fmla="*/ 2873703 h 3774388"/>
                <a:gd name="connsiteX126" fmla="*/ 6402481 w 6958972"/>
                <a:gd name="connsiteY126" fmla="*/ 2974482 h 3774388"/>
                <a:gd name="connsiteX127" fmla="*/ 6533936 w 6958972"/>
                <a:gd name="connsiteY127" fmla="*/ 3027063 h 3774388"/>
                <a:gd name="connsiteX128" fmla="*/ 6533936 w 6958972"/>
                <a:gd name="connsiteY128" fmla="*/ 3053354 h 3774388"/>
                <a:gd name="connsiteX129" fmla="*/ 6139105 w 6958972"/>
                <a:gd name="connsiteY129" fmla="*/ 3080994 h 3774388"/>
                <a:gd name="connsiteX130" fmla="*/ 6099711 w 6958972"/>
                <a:gd name="connsiteY130" fmla="*/ 3078726 h 3774388"/>
                <a:gd name="connsiteX131" fmla="*/ 6156896 w 6958972"/>
                <a:gd name="connsiteY131" fmla="*/ 3002076 h 3774388"/>
                <a:gd name="connsiteX132" fmla="*/ 6183391 w 6958972"/>
                <a:gd name="connsiteY132" fmla="*/ 2729101 h 3774388"/>
                <a:gd name="connsiteX133" fmla="*/ 6161484 w 6958972"/>
                <a:gd name="connsiteY133" fmla="*/ 2260251 h 3774388"/>
                <a:gd name="connsiteX134" fmla="*/ 6051937 w 6958972"/>
                <a:gd name="connsiteY134" fmla="*/ 2089358 h 3774388"/>
                <a:gd name="connsiteX135" fmla="*/ 5977448 w 6958972"/>
                <a:gd name="connsiteY135" fmla="*/ 2041161 h 3774388"/>
                <a:gd name="connsiteX136" fmla="*/ 6209686 w 6958972"/>
                <a:gd name="connsiteY136" fmla="*/ 1997343 h 3774388"/>
                <a:gd name="connsiteX137" fmla="*/ 6269662 w 6958972"/>
                <a:gd name="connsiteY137" fmla="*/ 1991318 h 3774388"/>
                <a:gd name="connsiteX138" fmla="*/ 5695986 w 6958972"/>
                <a:gd name="connsiteY138" fmla="*/ 1980361 h 3774388"/>
                <a:gd name="connsiteX139" fmla="*/ 5648811 w 6958972"/>
                <a:gd name="connsiteY139" fmla="*/ 2001722 h 3774388"/>
                <a:gd name="connsiteX140" fmla="*/ 5578702 w 6958972"/>
                <a:gd name="connsiteY140" fmla="*/ 2102506 h 3774388"/>
                <a:gd name="connsiteX141" fmla="*/ 5548032 w 6958972"/>
                <a:gd name="connsiteY141" fmla="*/ 2347887 h 3774388"/>
                <a:gd name="connsiteX142" fmla="*/ 5837231 w 6958972"/>
                <a:gd name="connsiteY142" fmla="*/ 2347887 h 3774388"/>
                <a:gd name="connsiteX143" fmla="*/ 5789029 w 6958972"/>
                <a:gd name="connsiteY143" fmla="*/ 2054304 h 3774388"/>
                <a:gd name="connsiteX144" fmla="*/ 5736994 w 6958972"/>
                <a:gd name="connsiteY144" fmla="*/ 1982005 h 3774388"/>
                <a:gd name="connsiteX145" fmla="*/ 5695986 w 6958972"/>
                <a:gd name="connsiteY145" fmla="*/ 1980361 h 3774388"/>
                <a:gd name="connsiteX146" fmla="*/ 4281690 w 6958972"/>
                <a:gd name="connsiteY146" fmla="*/ 1971052 h 3774388"/>
                <a:gd name="connsiteX147" fmla="*/ 4733017 w 6958972"/>
                <a:gd name="connsiteY147" fmla="*/ 1971052 h 3774388"/>
                <a:gd name="connsiteX148" fmla="*/ 4689199 w 6958972"/>
                <a:gd name="connsiteY148" fmla="*/ 2001722 h 3774388"/>
                <a:gd name="connsiteX149" fmla="*/ 4522690 w 6958972"/>
                <a:gd name="connsiteY149" fmla="*/ 2233960 h 3774388"/>
                <a:gd name="connsiteX150" fmla="*/ 4303600 w 6958972"/>
                <a:gd name="connsiteY150" fmla="*/ 3035832 h 3774388"/>
                <a:gd name="connsiteX151" fmla="*/ 4298669 w 6958972"/>
                <a:gd name="connsiteY151" fmla="*/ 3050618 h 3774388"/>
                <a:gd name="connsiteX152" fmla="*/ 4296641 w 6958972"/>
                <a:gd name="connsiteY152" fmla="*/ 3056700 h 3774388"/>
                <a:gd name="connsiteX153" fmla="*/ 4282238 w 6958972"/>
                <a:gd name="connsiteY153" fmla="*/ 3058263 h 3774388"/>
                <a:gd name="connsiteX154" fmla="*/ 4222673 w 6958972"/>
                <a:gd name="connsiteY154" fmla="*/ 2934980 h 3774388"/>
                <a:gd name="connsiteX155" fmla="*/ 4093274 w 6958972"/>
                <a:gd name="connsiteY155" fmla="*/ 2496868 h 3774388"/>
                <a:gd name="connsiteX156" fmla="*/ 3882943 w 6958972"/>
                <a:gd name="connsiteY156" fmla="*/ 3092793 h 3774388"/>
                <a:gd name="connsiteX157" fmla="*/ 3865420 w 6958972"/>
                <a:gd name="connsiteY157" fmla="*/ 3044595 h 3774388"/>
                <a:gd name="connsiteX158" fmla="*/ 3641946 w 6958972"/>
                <a:gd name="connsiteY158" fmla="*/ 2220812 h 3774388"/>
                <a:gd name="connsiteX159" fmla="*/ 3545547 w 6958972"/>
                <a:gd name="connsiteY159" fmla="*/ 2098126 h 3774388"/>
                <a:gd name="connsiteX160" fmla="*/ 3484202 w 6958972"/>
                <a:gd name="connsiteY160" fmla="*/ 2045540 h 3774388"/>
                <a:gd name="connsiteX161" fmla="*/ 3492965 w 6958972"/>
                <a:gd name="connsiteY161" fmla="*/ 2023633 h 3774388"/>
                <a:gd name="connsiteX162" fmla="*/ 3536783 w 6958972"/>
                <a:gd name="connsiteY162" fmla="*/ 2019249 h 3774388"/>
                <a:gd name="connsiteX163" fmla="*/ 3931146 w 6958972"/>
                <a:gd name="connsiteY163" fmla="*/ 2036781 h 3774388"/>
                <a:gd name="connsiteX164" fmla="*/ 3834746 w 6958972"/>
                <a:gd name="connsiteY164" fmla="*/ 2098126 h 3774388"/>
                <a:gd name="connsiteX165" fmla="*/ 3795307 w 6958972"/>
                <a:gd name="connsiteY165" fmla="*/ 2194521 h 3774388"/>
                <a:gd name="connsiteX166" fmla="*/ 3944293 w 6958972"/>
                <a:gd name="connsiteY166" fmla="*/ 2623942 h 3774388"/>
                <a:gd name="connsiteX167" fmla="*/ 4080126 w 6958972"/>
                <a:gd name="connsiteY167" fmla="*/ 2071835 h 3774388"/>
                <a:gd name="connsiteX168" fmla="*/ 4106418 w 6958972"/>
                <a:gd name="connsiteY168" fmla="*/ 2067451 h 3774388"/>
                <a:gd name="connsiteX169" fmla="*/ 4321124 w 6958972"/>
                <a:gd name="connsiteY169" fmla="*/ 2650233 h 3774388"/>
                <a:gd name="connsiteX170" fmla="*/ 4400000 w 6958972"/>
                <a:gd name="connsiteY170" fmla="*/ 2312832 h 3774388"/>
                <a:gd name="connsiteX171" fmla="*/ 4448198 w 6958972"/>
                <a:gd name="connsiteY171" fmla="*/ 2137560 h 3774388"/>
                <a:gd name="connsiteX172" fmla="*/ 4417523 w 6958972"/>
                <a:gd name="connsiteY172" fmla="*/ 2058688 h 3774388"/>
                <a:gd name="connsiteX173" fmla="*/ 4277306 w 6958972"/>
                <a:gd name="connsiteY173" fmla="*/ 1988579 h 3774388"/>
                <a:gd name="connsiteX174" fmla="*/ 4281690 w 6958972"/>
                <a:gd name="connsiteY174" fmla="*/ 1971052 h 3774388"/>
                <a:gd name="connsiteX175" fmla="*/ 5053438 w 6958972"/>
                <a:gd name="connsiteY175" fmla="*/ 1939829 h 3774388"/>
                <a:gd name="connsiteX176" fmla="*/ 4956492 w 6958972"/>
                <a:gd name="connsiteY176" fmla="*/ 1984199 h 3774388"/>
                <a:gd name="connsiteX177" fmla="*/ 4921437 w 6958972"/>
                <a:gd name="connsiteY177" fmla="*/ 2067451 h 3774388"/>
                <a:gd name="connsiteX178" fmla="*/ 4895146 w 6958972"/>
                <a:gd name="connsiteY178" fmla="*/ 2251487 h 3774388"/>
                <a:gd name="connsiteX179" fmla="*/ 4969634 w 6958972"/>
                <a:gd name="connsiteY179" fmla="*/ 2330359 h 3774388"/>
                <a:gd name="connsiteX180" fmla="*/ 5188724 w 6958972"/>
                <a:gd name="connsiteY180" fmla="*/ 2299689 h 3774388"/>
                <a:gd name="connsiteX181" fmla="*/ 5127379 w 6958972"/>
                <a:gd name="connsiteY181" fmla="*/ 2010490 h 3774388"/>
                <a:gd name="connsiteX182" fmla="*/ 5053438 w 6958972"/>
                <a:gd name="connsiteY182" fmla="*/ 1939829 h 3774388"/>
                <a:gd name="connsiteX183" fmla="*/ 5659039 w 6958972"/>
                <a:gd name="connsiteY183" fmla="*/ 1902926 h 3774388"/>
                <a:gd name="connsiteX184" fmla="*/ 5701393 w 6958972"/>
                <a:gd name="connsiteY184" fmla="*/ 1905322 h 3774388"/>
                <a:gd name="connsiteX185" fmla="*/ 5942394 w 6958972"/>
                <a:gd name="connsiteY185" fmla="*/ 2102506 h 3774388"/>
                <a:gd name="connsiteX186" fmla="*/ 5981828 w 6958972"/>
                <a:gd name="connsiteY186" fmla="*/ 2374177 h 3774388"/>
                <a:gd name="connsiteX187" fmla="*/ 5938010 w 6958972"/>
                <a:gd name="connsiteY187" fmla="*/ 2426759 h 3774388"/>
                <a:gd name="connsiteX188" fmla="*/ 5657575 w 6958972"/>
                <a:gd name="connsiteY188" fmla="*/ 2435523 h 3774388"/>
                <a:gd name="connsiteX189" fmla="*/ 5543648 w 6958972"/>
                <a:gd name="connsiteY189" fmla="*/ 2540686 h 3774388"/>
                <a:gd name="connsiteX190" fmla="*/ 5556796 w 6958972"/>
                <a:gd name="connsiteY190" fmla="*/ 2729101 h 3774388"/>
                <a:gd name="connsiteX191" fmla="*/ 5683866 w 6958972"/>
                <a:gd name="connsiteY191" fmla="*/ 2869319 h 3774388"/>
                <a:gd name="connsiteX192" fmla="*/ 5854758 w 6958972"/>
                <a:gd name="connsiteY192" fmla="*/ 2786067 h 3774388"/>
                <a:gd name="connsiteX193" fmla="*/ 5920483 w 6958972"/>
                <a:gd name="connsiteY193" fmla="*/ 2663376 h 3774388"/>
                <a:gd name="connsiteX194" fmla="*/ 5968685 w 6958972"/>
                <a:gd name="connsiteY194" fmla="*/ 2558213 h 3774388"/>
                <a:gd name="connsiteX195" fmla="*/ 5994976 w 6958972"/>
                <a:gd name="connsiteY195" fmla="*/ 2562593 h 3774388"/>
                <a:gd name="connsiteX196" fmla="*/ 5981828 w 6958972"/>
                <a:gd name="connsiteY196" fmla="*/ 2772919 h 3774388"/>
                <a:gd name="connsiteX197" fmla="*/ 5951158 w 6958972"/>
                <a:gd name="connsiteY197" fmla="*/ 3000773 h 3774388"/>
                <a:gd name="connsiteX198" fmla="*/ 5872286 w 6958972"/>
                <a:gd name="connsiteY198" fmla="*/ 2891230 h 3774388"/>
                <a:gd name="connsiteX199" fmla="*/ 5758358 w 6958972"/>
                <a:gd name="connsiteY199" fmla="*/ 2935048 h 3774388"/>
                <a:gd name="connsiteX200" fmla="*/ 5473539 w 6958972"/>
                <a:gd name="connsiteY200" fmla="*/ 2834264 h 3774388"/>
                <a:gd name="connsiteX201" fmla="*/ 5372760 w 6958972"/>
                <a:gd name="connsiteY201" fmla="*/ 2492484 h 3774388"/>
                <a:gd name="connsiteX202" fmla="*/ 5456012 w 6958972"/>
                <a:gd name="connsiteY202" fmla="*/ 2058688 h 3774388"/>
                <a:gd name="connsiteX203" fmla="*/ 5659039 w 6958972"/>
                <a:gd name="connsiteY203" fmla="*/ 1902926 h 3774388"/>
                <a:gd name="connsiteX204" fmla="*/ 5066034 w 6958972"/>
                <a:gd name="connsiteY204" fmla="*/ 1874652 h 3774388"/>
                <a:gd name="connsiteX205" fmla="*/ 5280744 w 6958972"/>
                <a:gd name="connsiteY205" fmla="*/ 2045540 h 3774388"/>
                <a:gd name="connsiteX206" fmla="*/ 5368380 w 6958972"/>
                <a:gd name="connsiteY206" fmla="*/ 2387325 h 3774388"/>
                <a:gd name="connsiteX207" fmla="*/ 4873235 w 6958972"/>
                <a:gd name="connsiteY207" fmla="*/ 2387325 h 3774388"/>
                <a:gd name="connsiteX208" fmla="*/ 4921437 w 6958972"/>
                <a:gd name="connsiteY208" fmla="*/ 2711578 h 3774388"/>
                <a:gd name="connsiteX209" fmla="*/ 5175582 w 6958972"/>
                <a:gd name="connsiteY209" fmla="*/ 2764160 h 3774388"/>
                <a:gd name="connsiteX210" fmla="*/ 5315799 w 6958972"/>
                <a:gd name="connsiteY210" fmla="*/ 2531922 h 3774388"/>
                <a:gd name="connsiteX211" fmla="*/ 5289508 w 6958972"/>
                <a:gd name="connsiteY211" fmla="*/ 2961339 h 3774388"/>
                <a:gd name="connsiteX212" fmla="*/ 5210636 w 6958972"/>
                <a:gd name="connsiteY212" fmla="*/ 2847412 h 3774388"/>
                <a:gd name="connsiteX213" fmla="*/ 5118616 w 6958972"/>
                <a:gd name="connsiteY213" fmla="*/ 2886850 h 3774388"/>
                <a:gd name="connsiteX214" fmla="*/ 4807510 w 6958972"/>
                <a:gd name="connsiteY214" fmla="*/ 2781687 h 3774388"/>
                <a:gd name="connsiteX215" fmla="*/ 4820653 w 6958972"/>
                <a:gd name="connsiteY215" fmla="*/ 1992963 h 3774388"/>
                <a:gd name="connsiteX216" fmla="*/ 5066034 w 6958972"/>
                <a:gd name="connsiteY216" fmla="*/ 1874652 h 3774388"/>
                <a:gd name="connsiteX217" fmla="*/ 2713010 w 6958972"/>
                <a:gd name="connsiteY217" fmla="*/ 875602 h 3774388"/>
                <a:gd name="connsiteX218" fmla="*/ 2542116 w 6958972"/>
                <a:gd name="connsiteY218" fmla="*/ 1077164 h 3774388"/>
                <a:gd name="connsiteX219" fmla="*/ 2691098 w 6958972"/>
                <a:gd name="connsiteY219" fmla="*/ 1248057 h 3774388"/>
                <a:gd name="connsiteX220" fmla="*/ 2848843 w 6958972"/>
                <a:gd name="connsiteY220" fmla="*/ 1050874 h 3774388"/>
                <a:gd name="connsiteX221" fmla="*/ 2713010 w 6958972"/>
                <a:gd name="connsiteY221" fmla="*/ 875602 h 3774388"/>
                <a:gd name="connsiteX222" fmla="*/ 3595392 w 6958972"/>
                <a:gd name="connsiteY222" fmla="*/ 305420 h 3774388"/>
                <a:gd name="connsiteX223" fmla="*/ 3484202 w 6958972"/>
                <a:gd name="connsiteY223" fmla="*/ 384840 h 3774388"/>
                <a:gd name="connsiteX224" fmla="*/ 3462295 w 6958972"/>
                <a:gd name="connsiteY224" fmla="*/ 1050874 h 3774388"/>
                <a:gd name="connsiteX225" fmla="*/ 3593749 w 6958972"/>
                <a:gd name="connsiteY225" fmla="*/ 1147273 h 3774388"/>
                <a:gd name="connsiteX226" fmla="*/ 3707676 w 6958972"/>
                <a:gd name="connsiteY226" fmla="*/ 1042110 h 3774388"/>
                <a:gd name="connsiteX227" fmla="*/ 3782164 w 6958972"/>
                <a:gd name="connsiteY227" fmla="*/ 709093 h 3774388"/>
                <a:gd name="connsiteX228" fmla="*/ 3703296 w 6958972"/>
                <a:gd name="connsiteY228" fmla="*/ 393604 h 3774388"/>
                <a:gd name="connsiteX229" fmla="*/ 3595392 w 6958972"/>
                <a:gd name="connsiteY229" fmla="*/ 305420 h 3774388"/>
                <a:gd name="connsiteX230" fmla="*/ 2428190 w 6958972"/>
                <a:gd name="connsiteY230" fmla="*/ 235859 h 3774388"/>
                <a:gd name="connsiteX231" fmla="*/ 2511446 w 6958972"/>
                <a:gd name="connsiteY231" fmla="*/ 419894 h 3774388"/>
                <a:gd name="connsiteX232" fmla="*/ 2660428 w 6958972"/>
                <a:gd name="connsiteY232" fmla="*/ 336642 h 3774388"/>
                <a:gd name="connsiteX233" fmla="*/ 2993444 w 6958972"/>
                <a:gd name="connsiteY233" fmla="*/ 494383 h 3774388"/>
                <a:gd name="connsiteX234" fmla="*/ 3002208 w 6958972"/>
                <a:gd name="connsiteY234" fmla="*/ 928183 h 3774388"/>
                <a:gd name="connsiteX235" fmla="*/ 2989060 w 6958972"/>
                <a:gd name="connsiteY235" fmla="*/ 1138510 h 3774388"/>
                <a:gd name="connsiteX236" fmla="*/ 3089844 w 6958972"/>
                <a:gd name="connsiteY236" fmla="*/ 1326929 h 3774388"/>
                <a:gd name="connsiteX237" fmla="*/ 2826936 w 6958972"/>
                <a:gd name="connsiteY237" fmla="*/ 1309402 h 3774388"/>
                <a:gd name="connsiteX238" fmla="*/ 2528974 w 6958972"/>
                <a:gd name="connsiteY238" fmla="*/ 1283111 h 3774388"/>
                <a:gd name="connsiteX239" fmla="*/ 2344938 w 6958972"/>
                <a:gd name="connsiteY239" fmla="*/ 1068401 h 3774388"/>
                <a:gd name="connsiteX240" fmla="*/ 2511446 w 6958972"/>
                <a:gd name="connsiteY240" fmla="*/ 844931 h 3774388"/>
                <a:gd name="connsiteX241" fmla="*/ 2848843 w 6958972"/>
                <a:gd name="connsiteY241" fmla="*/ 836163 h 3774388"/>
                <a:gd name="connsiteX242" fmla="*/ 2826936 w 6958972"/>
                <a:gd name="connsiteY242" fmla="*/ 529437 h 3774388"/>
                <a:gd name="connsiteX243" fmla="*/ 2809409 w 6958972"/>
                <a:gd name="connsiteY243" fmla="*/ 472476 h 3774388"/>
                <a:gd name="connsiteX244" fmla="*/ 2660428 w 6958972"/>
                <a:gd name="connsiteY244" fmla="*/ 419894 h 3774388"/>
                <a:gd name="connsiteX245" fmla="*/ 2515826 w 6958972"/>
                <a:gd name="connsiteY245" fmla="*/ 577639 h 3774388"/>
                <a:gd name="connsiteX246" fmla="*/ 2432574 w 6958972"/>
                <a:gd name="connsiteY246" fmla="*/ 744148 h 3774388"/>
                <a:gd name="connsiteX247" fmla="*/ 2410662 w 6958972"/>
                <a:gd name="connsiteY247" fmla="*/ 744148 h 3774388"/>
                <a:gd name="connsiteX248" fmla="*/ 2397520 w 6958972"/>
                <a:gd name="connsiteY248" fmla="*/ 582023 h 3774388"/>
                <a:gd name="connsiteX249" fmla="*/ 2406283 w 6958972"/>
                <a:gd name="connsiteY249" fmla="*/ 415515 h 3774388"/>
                <a:gd name="connsiteX250" fmla="*/ 2406283 w 6958972"/>
                <a:gd name="connsiteY250" fmla="*/ 244622 h 3774388"/>
                <a:gd name="connsiteX251" fmla="*/ 2428190 w 6958972"/>
                <a:gd name="connsiteY251" fmla="*/ 235859 h 3774388"/>
                <a:gd name="connsiteX252" fmla="*/ 5581440 w 6958972"/>
                <a:gd name="connsiteY252" fmla="*/ 226548 h 3774388"/>
                <a:gd name="connsiteX253" fmla="*/ 5797792 w 6958972"/>
                <a:gd name="connsiteY253" fmla="*/ 227095 h 3774388"/>
                <a:gd name="connsiteX254" fmla="*/ 5810940 w 6958972"/>
                <a:gd name="connsiteY254" fmla="*/ 244622 h 3774388"/>
                <a:gd name="connsiteX255" fmla="*/ 5714540 w 6958972"/>
                <a:gd name="connsiteY255" fmla="*/ 314731 h 3774388"/>
                <a:gd name="connsiteX256" fmla="*/ 5618141 w 6958972"/>
                <a:gd name="connsiteY256" fmla="*/ 428658 h 3774388"/>
                <a:gd name="connsiteX257" fmla="*/ 5342085 w 6958972"/>
                <a:gd name="connsiteY257" fmla="*/ 1274348 h 3774388"/>
                <a:gd name="connsiteX258" fmla="*/ 5254449 w 6958972"/>
                <a:gd name="connsiteY258" fmla="*/ 1462763 h 3774388"/>
                <a:gd name="connsiteX259" fmla="*/ 4982778 w 6958972"/>
                <a:gd name="connsiteY259" fmla="*/ 1537256 h 3774388"/>
                <a:gd name="connsiteX260" fmla="*/ 4925816 w 6958972"/>
                <a:gd name="connsiteY260" fmla="*/ 1445236 h 3774388"/>
                <a:gd name="connsiteX261" fmla="*/ 4991541 w 6958972"/>
                <a:gd name="connsiteY261" fmla="*/ 1340072 h 3774388"/>
                <a:gd name="connsiteX262" fmla="*/ 5118611 w 6958972"/>
                <a:gd name="connsiteY262" fmla="*/ 1344457 h 3774388"/>
                <a:gd name="connsiteX263" fmla="*/ 5140522 w 6958972"/>
                <a:gd name="connsiteY263" fmla="*/ 1436472 h 3774388"/>
                <a:gd name="connsiteX264" fmla="*/ 5188724 w 6958972"/>
                <a:gd name="connsiteY264" fmla="*/ 1028967 h 3774388"/>
                <a:gd name="connsiteX265" fmla="*/ 5070414 w 6958972"/>
                <a:gd name="connsiteY265" fmla="*/ 717857 h 3774388"/>
                <a:gd name="connsiteX266" fmla="*/ 5022216 w 6958972"/>
                <a:gd name="connsiteY266" fmla="*/ 590787 h 3774388"/>
                <a:gd name="connsiteX267" fmla="*/ 4825032 w 6958972"/>
                <a:gd name="connsiteY267" fmla="*/ 345406 h 3774388"/>
                <a:gd name="connsiteX268" fmla="*/ 4838180 w 6958972"/>
                <a:gd name="connsiteY268" fmla="*/ 319115 h 3774388"/>
                <a:gd name="connsiteX269" fmla="*/ 5276360 w 6958972"/>
                <a:gd name="connsiteY269" fmla="*/ 297204 h 3774388"/>
                <a:gd name="connsiteX270" fmla="*/ 5289504 w 6958972"/>
                <a:gd name="connsiteY270" fmla="*/ 314731 h 3774388"/>
                <a:gd name="connsiteX271" fmla="*/ 5223779 w 6958972"/>
                <a:gd name="connsiteY271" fmla="*/ 376076 h 3774388"/>
                <a:gd name="connsiteX272" fmla="*/ 5166813 w 6958972"/>
                <a:gd name="connsiteY272" fmla="*/ 520678 h 3774388"/>
                <a:gd name="connsiteX273" fmla="*/ 5342085 w 6958972"/>
                <a:gd name="connsiteY273" fmla="*/ 972001 h 3774388"/>
                <a:gd name="connsiteX274" fmla="*/ 5469155 w 6958972"/>
                <a:gd name="connsiteY274" fmla="*/ 564496 h 3774388"/>
                <a:gd name="connsiteX275" fmla="*/ 5508594 w 6958972"/>
                <a:gd name="connsiteY275" fmla="*/ 446185 h 3774388"/>
                <a:gd name="connsiteX276" fmla="*/ 5456012 w 6958972"/>
                <a:gd name="connsiteY276" fmla="*/ 310351 h 3774388"/>
                <a:gd name="connsiteX277" fmla="*/ 5355233 w 6958972"/>
                <a:gd name="connsiteY277" fmla="*/ 249006 h 3774388"/>
                <a:gd name="connsiteX278" fmla="*/ 5581440 w 6958972"/>
                <a:gd name="connsiteY278" fmla="*/ 226548 h 3774388"/>
                <a:gd name="connsiteX279" fmla="*/ 4465263 w 6958972"/>
                <a:gd name="connsiteY279" fmla="*/ 210790 h 3774388"/>
                <a:gd name="connsiteX280" fmla="*/ 4386852 w 6958972"/>
                <a:gd name="connsiteY280" fmla="*/ 253386 h 3774388"/>
                <a:gd name="connsiteX281" fmla="*/ 4303600 w 6958972"/>
                <a:gd name="connsiteY281" fmla="*/ 384840 h 3774388"/>
                <a:gd name="connsiteX282" fmla="*/ 4246635 w 6958972"/>
                <a:gd name="connsiteY282" fmla="*/ 687186 h 3774388"/>
                <a:gd name="connsiteX283" fmla="*/ 4351798 w 6958972"/>
                <a:gd name="connsiteY283" fmla="*/ 985149 h 3774388"/>
                <a:gd name="connsiteX284" fmla="*/ 4570888 w 6958972"/>
                <a:gd name="connsiteY284" fmla="*/ 976381 h 3774388"/>
                <a:gd name="connsiteX285" fmla="*/ 4597179 w 6958972"/>
                <a:gd name="connsiteY285" fmla="*/ 910656 h 3774388"/>
                <a:gd name="connsiteX286" fmla="*/ 4566508 w 6958972"/>
                <a:gd name="connsiteY286" fmla="*/ 292824 h 3774388"/>
                <a:gd name="connsiteX287" fmla="*/ 4489826 w 6958972"/>
                <a:gd name="connsiteY287" fmla="*/ 212305 h 3774388"/>
                <a:gd name="connsiteX288" fmla="*/ 4465263 w 6958972"/>
                <a:gd name="connsiteY288" fmla="*/ 210790 h 3774388"/>
                <a:gd name="connsiteX289" fmla="*/ 3374659 w 6958972"/>
                <a:gd name="connsiteY289" fmla="*/ 183277 h 3774388"/>
                <a:gd name="connsiteX290" fmla="*/ 3418477 w 6958972"/>
                <a:gd name="connsiteY290" fmla="*/ 218331 h 3774388"/>
                <a:gd name="connsiteX291" fmla="*/ 3418477 w 6958972"/>
                <a:gd name="connsiteY291" fmla="*/ 323495 h 3774388"/>
                <a:gd name="connsiteX292" fmla="*/ 3457911 w 6958972"/>
                <a:gd name="connsiteY292" fmla="*/ 292824 h 3774388"/>
                <a:gd name="connsiteX293" fmla="*/ 3865420 w 6958972"/>
                <a:gd name="connsiteY293" fmla="*/ 349785 h 3774388"/>
                <a:gd name="connsiteX294" fmla="*/ 3808455 w 6958972"/>
                <a:gd name="connsiteY294" fmla="*/ 1120982 h 3774388"/>
                <a:gd name="connsiteX295" fmla="*/ 3501729 w 6958972"/>
                <a:gd name="connsiteY295" fmla="*/ 1182328 h 3774388"/>
                <a:gd name="connsiteX296" fmla="*/ 3405334 w 6958972"/>
                <a:gd name="connsiteY296" fmla="*/ 1125366 h 3774388"/>
                <a:gd name="connsiteX297" fmla="*/ 3405334 w 6958972"/>
                <a:gd name="connsiteY297" fmla="*/ 1370743 h 3774388"/>
                <a:gd name="connsiteX298" fmla="*/ 3449152 w 6958972"/>
                <a:gd name="connsiteY298" fmla="*/ 1418945 h 3774388"/>
                <a:gd name="connsiteX299" fmla="*/ 3620040 w 6958972"/>
                <a:gd name="connsiteY299" fmla="*/ 1484674 h 3774388"/>
                <a:gd name="connsiteX300" fmla="*/ 3102988 w 6958972"/>
                <a:gd name="connsiteY300" fmla="*/ 1524108 h 3774388"/>
                <a:gd name="connsiteX301" fmla="*/ 3094224 w 6958972"/>
                <a:gd name="connsiteY301" fmla="*/ 1506581 h 3774388"/>
                <a:gd name="connsiteX302" fmla="*/ 3251968 w 6958972"/>
                <a:gd name="connsiteY302" fmla="*/ 1410181 h 3774388"/>
                <a:gd name="connsiteX303" fmla="*/ 3221294 w 6958972"/>
                <a:gd name="connsiteY303" fmla="*/ 542585 h 3774388"/>
                <a:gd name="connsiteX304" fmla="*/ 3212534 w 6958972"/>
                <a:gd name="connsiteY304" fmla="*/ 433042 h 3774388"/>
                <a:gd name="connsiteX305" fmla="*/ 3111751 w 6958972"/>
                <a:gd name="connsiteY305" fmla="*/ 266529 h 3774388"/>
                <a:gd name="connsiteX306" fmla="*/ 3059169 w 6958972"/>
                <a:gd name="connsiteY306" fmla="*/ 205188 h 3774388"/>
                <a:gd name="connsiteX307" fmla="*/ 3374659 w 6958972"/>
                <a:gd name="connsiteY307" fmla="*/ 183277 h 3774388"/>
                <a:gd name="connsiteX308" fmla="*/ 4277310 w 6958972"/>
                <a:gd name="connsiteY308" fmla="*/ 95641 h 3774388"/>
                <a:gd name="connsiteX309" fmla="*/ 4277310 w 6958972"/>
                <a:gd name="connsiteY309" fmla="*/ 240238 h 3774388"/>
                <a:gd name="connsiteX310" fmla="*/ 4373705 w 6958972"/>
                <a:gd name="connsiteY310" fmla="*/ 165750 h 3774388"/>
                <a:gd name="connsiteX311" fmla="*/ 4741781 w 6958972"/>
                <a:gd name="connsiteY311" fmla="*/ 270913 h 3774388"/>
                <a:gd name="connsiteX312" fmla="*/ 4684815 w 6958972"/>
                <a:gd name="connsiteY312" fmla="*/ 1011435 h 3774388"/>
                <a:gd name="connsiteX313" fmla="*/ 4347418 w 6958972"/>
                <a:gd name="connsiteY313" fmla="*/ 1090312 h 3774388"/>
                <a:gd name="connsiteX314" fmla="*/ 4264162 w 6958972"/>
                <a:gd name="connsiteY314" fmla="*/ 1042110 h 3774388"/>
                <a:gd name="connsiteX315" fmla="*/ 4268546 w 6958972"/>
                <a:gd name="connsiteY315" fmla="*/ 1265584 h 3774388"/>
                <a:gd name="connsiteX316" fmla="*/ 4329887 w 6958972"/>
                <a:gd name="connsiteY316" fmla="*/ 1335693 h 3774388"/>
                <a:gd name="connsiteX317" fmla="*/ 4478872 w 6958972"/>
                <a:gd name="connsiteY317" fmla="*/ 1388275 h 3774388"/>
                <a:gd name="connsiteX318" fmla="*/ 3966200 w 6958972"/>
                <a:gd name="connsiteY318" fmla="*/ 1440856 h 3774388"/>
                <a:gd name="connsiteX319" fmla="*/ 3957436 w 6958972"/>
                <a:gd name="connsiteY319" fmla="*/ 1418945 h 3774388"/>
                <a:gd name="connsiteX320" fmla="*/ 4023161 w 6958972"/>
                <a:gd name="connsiteY320" fmla="*/ 1370747 h 3774388"/>
                <a:gd name="connsiteX321" fmla="*/ 4110797 w 6958972"/>
                <a:gd name="connsiteY321" fmla="*/ 1226146 h 3774388"/>
                <a:gd name="connsiteX322" fmla="*/ 4097654 w 6958972"/>
                <a:gd name="connsiteY322" fmla="*/ 774822 h 3774388"/>
                <a:gd name="connsiteX323" fmla="*/ 4097654 w 6958972"/>
                <a:gd name="connsiteY323" fmla="*/ 397983 h 3774388"/>
                <a:gd name="connsiteX324" fmla="*/ 3992490 w 6958972"/>
                <a:gd name="connsiteY324" fmla="*/ 174513 h 3774388"/>
                <a:gd name="connsiteX325" fmla="*/ 3948672 w 6958972"/>
                <a:gd name="connsiteY325" fmla="*/ 130695 h 3774388"/>
                <a:gd name="connsiteX326" fmla="*/ 3953056 w 6958972"/>
                <a:gd name="connsiteY326" fmla="*/ 108784 h 3774388"/>
                <a:gd name="connsiteX327" fmla="*/ 4277310 w 6958972"/>
                <a:gd name="connsiteY327" fmla="*/ 95641 h 3774388"/>
                <a:gd name="connsiteX328" fmla="*/ 1994325 w 6958972"/>
                <a:gd name="connsiteY328" fmla="*/ 1431 h 3774388"/>
                <a:gd name="connsiteX329" fmla="*/ 2384372 w 6958972"/>
                <a:gd name="connsiteY329" fmla="*/ 21148 h 3774388"/>
                <a:gd name="connsiteX330" fmla="*/ 2393136 w 6958972"/>
                <a:gd name="connsiteY330" fmla="*/ 43059 h 3774388"/>
                <a:gd name="connsiteX331" fmla="*/ 2200336 w 6958972"/>
                <a:gd name="connsiteY331" fmla="*/ 156986 h 3774388"/>
                <a:gd name="connsiteX332" fmla="*/ 2204720 w 6958972"/>
                <a:gd name="connsiteY332" fmla="*/ 893129 h 3774388"/>
                <a:gd name="connsiteX333" fmla="*/ 2204720 w 6958972"/>
                <a:gd name="connsiteY333" fmla="*/ 936947 h 3774388"/>
                <a:gd name="connsiteX334" fmla="*/ 2410662 w 6958972"/>
                <a:gd name="connsiteY334" fmla="*/ 1348836 h 3774388"/>
                <a:gd name="connsiteX335" fmla="*/ 1871704 w 6958972"/>
                <a:gd name="connsiteY335" fmla="*/ 1348836 h 3774388"/>
                <a:gd name="connsiteX336" fmla="*/ 1968103 w 6958972"/>
                <a:gd name="connsiteY336" fmla="*/ 1291870 h 3774388"/>
                <a:gd name="connsiteX337" fmla="*/ 2055739 w 6958972"/>
                <a:gd name="connsiteY337" fmla="*/ 1160416 h 3774388"/>
                <a:gd name="connsiteX338" fmla="*/ 2055739 w 6958972"/>
                <a:gd name="connsiteY338" fmla="*/ 853690 h 3774388"/>
                <a:gd name="connsiteX339" fmla="*/ 1740250 w 6958972"/>
                <a:gd name="connsiteY339" fmla="*/ 853690 h 3774388"/>
                <a:gd name="connsiteX340" fmla="*/ 1696432 w 6958972"/>
                <a:gd name="connsiteY340" fmla="*/ 897508 h 3774388"/>
                <a:gd name="connsiteX341" fmla="*/ 1692048 w 6958972"/>
                <a:gd name="connsiteY341" fmla="*/ 1309398 h 3774388"/>
                <a:gd name="connsiteX342" fmla="*/ 1727102 w 6958972"/>
                <a:gd name="connsiteY342" fmla="*/ 1348836 h 3774388"/>
                <a:gd name="connsiteX343" fmla="*/ 1876083 w 6958972"/>
                <a:gd name="connsiteY343" fmla="*/ 1423324 h 3774388"/>
                <a:gd name="connsiteX344" fmla="*/ 1341503 w 6958972"/>
                <a:gd name="connsiteY344" fmla="*/ 1462763 h 3774388"/>
                <a:gd name="connsiteX345" fmla="*/ 1332740 w 6958972"/>
                <a:gd name="connsiteY345" fmla="*/ 1440852 h 3774388"/>
                <a:gd name="connsiteX346" fmla="*/ 1490484 w 6958972"/>
                <a:gd name="connsiteY346" fmla="*/ 1366363 h 3774388"/>
                <a:gd name="connsiteX347" fmla="*/ 1543066 w 6958972"/>
                <a:gd name="connsiteY347" fmla="*/ 1287491 h 3774388"/>
                <a:gd name="connsiteX348" fmla="*/ 1521160 w 6958972"/>
                <a:gd name="connsiteY348" fmla="*/ 511910 h 3774388"/>
                <a:gd name="connsiteX349" fmla="*/ 1521160 w 6958972"/>
                <a:gd name="connsiteY349" fmla="*/ 354165 h 3774388"/>
                <a:gd name="connsiteX350" fmla="*/ 1424755 w 6958972"/>
                <a:gd name="connsiteY350" fmla="*/ 196420 h 3774388"/>
                <a:gd name="connsiteX351" fmla="*/ 1337119 w 6958972"/>
                <a:gd name="connsiteY351" fmla="*/ 152602 h 3774388"/>
                <a:gd name="connsiteX352" fmla="*/ 1337119 w 6958972"/>
                <a:gd name="connsiteY352" fmla="*/ 130695 h 3774388"/>
                <a:gd name="connsiteX353" fmla="*/ 1858556 w 6958972"/>
                <a:gd name="connsiteY353" fmla="*/ 104405 h 3774388"/>
                <a:gd name="connsiteX354" fmla="*/ 1797210 w 6958972"/>
                <a:gd name="connsiteY354" fmla="*/ 178893 h 3774388"/>
                <a:gd name="connsiteX355" fmla="*/ 1709574 w 6958972"/>
                <a:gd name="connsiteY355" fmla="*/ 341022 h 3774388"/>
                <a:gd name="connsiteX356" fmla="*/ 1692048 w 6958972"/>
                <a:gd name="connsiteY356" fmla="*/ 709093 h 3774388"/>
                <a:gd name="connsiteX357" fmla="*/ 1757772 w 6958972"/>
                <a:gd name="connsiteY357" fmla="*/ 783581 h 3774388"/>
                <a:gd name="connsiteX358" fmla="*/ 2042592 w 6958972"/>
                <a:gd name="connsiteY358" fmla="*/ 783581 h 3774388"/>
                <a:gd name="connsiteX359" fmla="*/ 2042592 w 6958972"/>
                <a:gd name="connsiteY359" fmla="*/ 665275 h 3774388"/>
                <a:gd name="connsiteX360" fmla="*/ 2042592 w 6958972"/>
                <a:gd name="connsiteY360" fmla="*/ 213947 h 3774388"/>
                <a:gd name="connsiteX361" fmla="*/ 1963719 w 6958972"/>
                <a:gd name="connsiteY361" fmla="*/ 86877 h 3774388"/>
                <a:gd name="connsiteX362" fmla="*/ 1858556 w 6958972"/>
                <a:gd name="connsiteY362" fmla="*/ 38675 h 3774388"/>
                <a:gd name="connsiteX363" fmla="*/ 1994325 w 6958972"/>
                <a:gd name="connsiteY363" fmla="*/ 1431 h 3774388"/>
                <a:gd name="connsiteX0" fmla="*/ 0 w 6958972"/>
                <a:gd name="connsiteY0" fmla="*/ 3696206 h 3774388"/>
                <a:gd name="connsiteX1" fmla="*/ 136506 w 6958972"/>
                <a:gd name="connsiteY1" fmla="*/ 3745684 h 3774388"/>
                <a:gd name="connsiteX2" fmla="*/ 250083 w 6958972"/>
                <a:gd name="connsiteY2" fmla="*/ 3774388 h 3774388"/>
                <a:gd name="connsiteX3" fmla="*/ 79 w 6958972"/>
                <a:gd name="connsiteY3" fmla="*/ 3718344 h 3774388"/>
                <a:gd name="connsiteX4" fmla="*/ 0 w 6958972"/>
                <a:gd name="connsiteY4" fmla="*/ 3696206 h 3774388"/>
                <a:gd name="connsiteX5" fmla="*/ 1442287 w 6958972"/>
                <a:gd name="connsiteY5" fmla="*/ 3189193 h 3774388"/>
                <a:gd name="connsiteX6" fmla="*/ 1284542 w 6958972"/>
                <a:gd name="connsiteY6" fmla="*/ 3399519 h 3774388"/>
                <a:gd name="connsiteX7" fmla="*/ 1437903 w 6958972"/>
                <a:gd name="connsiteY7" fmla="*/ 3561643 h 3774388"/>
                <a:gd name="connsiteX8" fmla="*/ 1582505 w 6958972"/>
                <a:gd name="connsiteY8" fmla="*/ 3360080 h 3774388"/>
                <a:gd name="connsiteX9" fmla="*/ 1442287 w 6958972"/>
                <a:gd name="connsiteY9" fmla="*/ 3189193 h 3774388"/>
                <a:gd name="connsiteX10" fmla="*/ 1148704 w 6958972"/>
                <a:gd name="connsiteY10" fmla="*/ 2571356 h 3774388"/>
                <a:gd name="connsiteX11" fmla="*/ 1253867 w 6958972"/>
                <a:gd name="connsiteY11" fmla="*/ 2742249 h 3774388"/>
                <a:gd name="connsiteX12" fmla="*/ 1363415 w 6958972"/>
                <a:gd name="connsiteY12" fmla="*/ 2680904 h 3774388"/>
                <a:gd name="connsiteX13" fmla="*/ 1757777 w 6958972"/>
                <a:gd name="connsiteY13" fmla="*/ 2899994 h 3774388"/>
                <a:gd name="connsiteX14" fmla="*/ 1740250 w 6958972"/>
                <a:gd name="connsiteY14" fmla="*/ 3456480 h 3774388"/>
                <a:gd name="connsiteX15" fmla="*/ 1841028 w 6958972"/>
                <a:gd name="connsiteY15" fmla="*/ 3640516 h 3774388"/>
                <a:gd name="connsiteX16" fmla="*/ 1813841 w 6958972"/>
                <a:gd name="connsiteY16" fmla="*/ 3653205 h 3774388"/>
                <a:gd name="connsiteX17" fmla="*/ 1743480 w 6958972"/>
                <a:gd name="connsiteY17" fmla="*/ 3667498 h 3774388"/>
                <a:gd name="connsiteX18" fmla="*/ 1664527 w 6958972"/>
                <a:gd name="connsiteY18" fmla="*/ 3681862 h 3774388"/>
                <a:gd name="connsiteX19" fmla="*/ 1637130 w 6958972"/>
                <a:gd name="connsiteY19" fmla="*/ 3674408 h 3774388"/>
                <a:gd name="connsiteX20" fmla="*/ 1573741 w 6958972"/>
                <a:gd name="connsiteY20" fmla="*/ 3601082 h 3774388"/>
                <a:gd name="connsiteX21" fmla="*/ 1258252 w 6958972"/>
                <a:gd name="connsiteY21" fmla="*/ 3592318 h 3774388"/>
                <a:gd name="connsiteX22" fmla="*/ 1170616 w 6958972"/>
                <a:gd name="connsiteY22" fmla="*/ 3219863 h 3774388"/>
                <a:gd name="connsiteX23" fmla="*/ 1354651 w 6958972"/>
                <a:gd name="connsiteY23" fmla="*/ 3132227 h 3774388"/>
                <a:gd name="connsiteX24" fmla="*/ 1591268 w 6958972"/>
                <a:gd name="connsiteY24" fmla="*/ 3127847 h 3774388"/>
                <a:gd name="connsiteX25" fmla="*/ 1556214 w 6958972"/>
                <a:gd name="connsiteY25" fmla="*/ 2803594 h 3774388"/>
                <a:gd name="connsiteX26" fmla="*/ 1376558 w 6958972"/>
                <a:gd name="connsiteY26" fmla="*/ 2742249 h 3774388"/>
                <a:gd name="connsiteX27" fmla="*/ 1267015 w 6958972"/>
                <a:gd name="connsiteY27" fmla="*/ 2882466 h 3774388"/>
                <a:gd name="connsiteX28" fmla="*/ 1170616 w 6958972"/>
                <a:gd name="connsiteY28" fmla="*/ 3075266 h 3774388"/>
                <a:gd name="connsiteX29" fmla="*/ 1148704 w 6958972"/>
                <a:gd name="connsiteY29" fmla="*/ 2571356 h 3774388"/>
                <a:gd name="connsiteX30" fmla="*/ 3102988 w 6958972"/>
                <a:gd name="connsiteY30" fmla="*/ 2282157 h 3774388"/>
                <a:gd name="connsiteX31" fmla="*/ 2993440 w 6958972"/>
                <a:gd name="connsiteY31" fmla="*/ 2374177 h 3774388"/>
                <a:gd name="connsiteX32" fmla="*/ 2984676 w 6958972"/>
                <a:gd name="connsiteY32" fmla="*/ 3075266 h 3774388"/>
                <a:gd name="connsiteX33" fmla="*/ 3111751 w 6958972"/>
                <a:gd name="connsiteY33" fmla="*/ 3184808 h 3774388"/>
                <a:gd name="connsiteX34" fmla="*/ 3234442 w 6958972"/>
                <a:gd name="connsiteY34" fmla="*/ 3079645 h 3774388"/>
                <a:gd name="connsiteX35" fmla="*/ 3317693 w 6958972"/>
                <a:gd name="connsiteY35" fmla="*/ 2729101 h 3774388"/>
                <a:gd name="connsiteX36" fmla="*/ 3225678 w 6958972"/>
                <a:gd name="connsiteY36" fmla="*/ 2369793 h 3774388"/>
                <a:gd name="connsiteX37" fmla="*/ 3102988 w 6958972"/>
                <a:gd name="connsiteY37" fmla="*/ 2282157 h 3774388"/>
                <a:gd name="connsiteX38" fmla="*/ 614124 w 6958972"/>
                <a:gd name="connsiteY38" fmla="*/ 2251487 h 3774388"/>
                <a:gd name="connsiteX39" fmla="*/ 1118034 w 6958972"/>
                <a:gd name="connsiteY39" fmla="*/ 2251487 h 3774388"/>
                <a:gd name="connsiteX40" fmla="*/ 1126798 w 6958972"/>
                <a:gd name="connsiteY40" fmla="*/ 2277778 h 3774388"/>
                <a:gd name="connsiteX41" fmla="*/ 999723 w 6958972"/>
                <a:gd name="connsiteY41" fmla="*/ 2347887 h 3774388"/>
                <a:gd name="connsiteX42" fmla="*/ 955905 w 6958972"/>
                <a:gd name="connsiteY42" fmla="*/ 2422380 h 3774388"/>
                <a:gd name="connsiteX43" fmla="*/ 947141 w 6958972"/>
                <a:gd name="connsiteY43" fmla="*/ 2965718 h 3774388"/>
                <a:gd name="connsiteX44" fmla="*/ 942762 w 6958972"/>
                <a:gd name="connsiteY44" fmla="*/ 3228626 h 3774388"/>
                <a:gd name="connsiteX45" fmla="*/ 1157468 w 6958972"/>
                <a:gd name="connsiteY45" fmla="*/ 3561648 h 3774388"/>
                <a:gd name="connsiteX46" fmla="*/ 636031 w 6958972"/>
                <a:gd name="connsiteY46" fmla="*/ 3566027 h 3774388"/>
                <a:gd name="connsiteX47" fmla="*/ 697381 w 6958972"/>
                <a:gd name="connsiteY47" fmla="*/ 3535352 h 3774388"/>
                <a:gd name="connsiteX48" fmla="*/ 798160 w 6958972"/>
                <a:gd name="connsiteY48" fmla="*/ 3373228 h 3774388"/>
                <a:gd name="connsiteX49" fmla="*/ 798160 w 6958972"/>
                <a:gd name="connsiteY49" fmla="*/ 3171665 h 3774388"/>
                <a:gd name="connsiteX50" fmla="*/ 719288 w 6958972"/>
                <a:gd name="connsiteY50" fmla="*/ 3084029 h 3774388"/>
                <a:gd name="connsiteX51" fmla="*/ 430089 w 6958972"/>
                <a:gd name="connsiteY51" fmla="*/ 3084029 h 3774388"/>
                <a:gd name="connsiteX52" fmla="*/ 434473 w 6958972"/>
                <a:gd name="connsiteY52" fmla="*/ 3535352 h 3774388"/>
                <a:gd name="connsiteX53" fmla="*/ 491434 w 6958972"/>
                <a:gd name="connsiteY53" fmla="*/ 3601082 h 3774388"/>
                <a:gd name="connsiteX54" fmla="*/ 605361 w 6958972"/>
                <a:gd name="connsiteY54" fmla="*/ 3644900 h 3774388"/>
                <a:gd name="connsiteX55" fmla="*/ 267964 w 6958972"/>
                <a:gd name="connsiteY55" fmla="*/ 3583555 h 3774388"/>
                <a:gd name="connsiteX56" fmla="*/ 267964 w 6958972"/>
                <a:gd name="connsiteY56" fmla="*/ 3110320 h 3774388"/>
                <a:gd name="connsiteX57" fmla="*/ 254817 w 6958972"/>
                <a:gd name="connsiteY57" fmla="*/ 2558213 h 3774388"/>
                <a:gd name="connsiteX58" fmla="*/ 180328 w 6958972"/>
                <a:gd name="connsiteY58" fmla="*/ 2435523 h 3774388"/>
                <a:gd name="connsiteX59" fmla="*/ 53254 w 6958972"/>
                <a:gd name="connsiteY59" fmla="*/ 2374177 h 3774388"/>
                <a:gd name="connsiteX60" fmla="*/ 592213 w 6958972"/>
                <a:gd name="connsiteY60" fmla="*/ 2334744 h 3774388"/>
                <a:gd name="connsiteX61" fmla="*/ 600981 w 6958972"/>
                <a:gd name="connsiteY61" fmla="*/ 2356650 h 3774388"/>
                <a:gd name="connsiteX62" fmla="*/ 508961 w 6958972"/>
                <a:gd name="connsiteY62" fmla="*/ 2417995 h 3774388"/>
                <a:gd name="connsiteX63" fmla="*/ 447616 w 6958972"/>
                <a:gd name="connsiteY63" fmla="*/ 2527538 h 3774388"/>
                <a:gd name="connsiteX64" fmla="*/ 430089 w 6958972"/>
                <a:gd name="connsiteY64" fmla="*/ 2913137 h 3774388"/>
                <a:gd name="connsiteX65" fmla="*/ 513345 w 6958972"/>
                <a:gd name="connsiteY65" fmla="*/ 3009536 h 3774388"/>
                <a:gd name="connsiteX66" fmla="*/ 780633 w 6958972"/>
                <a:gd name="connsiteY66" fmla="*/ 3009536 h 3774388"/>
                <a:gd name="connsiteX67" fmla="*/ 776253 w 6958972"/>
                <a:gd name="connsiteY67" fmla="*/ 2396084 h 3774388"/>
                <a:gd name="connsiteX68" fmla="*/ 714908 w 6958972"/>
                <a:gd name="connsiteY68" fmla="*/ 2325975 h 3774388"/>
                <a:gd name="connsiteX69" fmla="*/ 609745 w 6958972"/>
                <a:gd name="connsiteY69" fmla="*/ 2269014 h 3774388"/>
                <a:gd name="connsiteX70" fmla="*/ 614124 w 6958972"/>
                <a:gd name="connsiteY70" fmla="*/ 2251487 h 3774388"/>
                <a:gd name="connsiteX71" fmla="*/ 3168712 w 6958972"/>
                <a:gd name="connsiteY71" fmla="*/ 2233960 h 3774388"/>
                <a:gd name="connsiteX72" fmla="*/ 3405329 w 6958972"/>
                <a:gd name="connsiteY72" fmla="*/ 2435523 h 3774388"/>
                <a:gd name="connsiteX73" fmla="*/ 3471058 w 6958972"/>
                <a:gd name="connsiteY73" fmla="*/ 2711574 h 3774388"/>
                <a:gd name="connsiteX74" fmla="*/ 3352748 w 6958972"/>
                <a:gd name="connsiteY74" fmla="*/ 3114700 h 3774388"/>
                <a:gd name="connsiteX75" fmla="*/ 2844458 w 6958972"/>
                <a:gd name="connsiteY75" fmla="*/ 3105936 h 3774388"/>
                <a:gd name="connsiteX76" fmla="*/ 2857606 w 6958972"/>
                <a:gd name="connsiteY76" fmla="*/ 2387321 h 3774388"/>
                <a:gd name="connsiteX77" fmla="*/ 3168712 w 6958972"/>
                <a:gd name="connsiteY77" fmla="*/ 2233960 h 3774388"/>
                <a:gd name="connsiteX78" fmla="*/ 1952766 w 6958972"/>
                <a:gd name="connsiteY78" fmla="*/ 2154540 h 3774388"/>
                <a:gd name="connsiteX79" fmla="*/ 2121464 w 6958972"/>
                <a:gd name="connsiteY79" fmla="*/ 2168235 h 3774388"/>
                <a:gd name="connsiteX80" fmla="*/ 2169666 w 6958972"/>
                <a:gd name="connsiteY80" fmla="*/ 2247108 h 3774388"/>
                <a:gd name="connsiteX81" fmla="*/ 2152139 w 6958972"/>
                <a:gd name="connsiteY81" fmla="*/ 2632706 h 3774388"/>
                <a:gd name="connsiteX82" fmla="*/ 2117084 w 6958972"/>
                <a:gd name="connsiteY82" fmla="*/ 3189193 h 3774388"/>
                <a:gd name="connsiteX83" fmla="*/ 2252918 w 6958972"/>
                <a:gd name="connsiteY83" fmla="*/ 3465248 h 3774388"/>
                <a:gd name="connsiteX84" fmla="*/ 2301120 w 6958972"/>
                <a:gd name="connsiteY84" fmla="*/ 3517830 h 3774388"/>
                <a:gd name="connsiteX85" fmla="*/ 1841028 w 6958972"/>
                <a:gd name="connsiteY85" fmla="*/ 3548500 h 3774388"/>
                <a:gd name="connsiteX86" fmla="*/ 1832265 w 6958972"/>
                <a:gd name="connsiteY86" fmla="*/ 3522209 h 3774388"/>
                <a:gd name="connsiteX87" fmla="*/ 1941812 w 6958972"/>
                <a:gd name="connsiteY87" fmla="*/ 3456485 h 3774388"/>
                <a:gd name="connsiteX88" fmla="*/ 2003158 w 6958972"/>
                <a:gd name="connsiteY88" fmla="*/ 3360085 h 3774388"/>
                <a:gd name="connsiteX89" fmla="*/ 1963719 w 6958972"/>
                <a:gd name="connsiteY89" fmla="*/ 2343507 h 3774388"/>
                <a:gd name="connsiteX90" fmla="*/ 1897994 w 6958972"/>
                <a:gd name="connsiteY90" fmla="*/ 2260251 h 3774388"/>
                <a:gd name="connsiteX91" fmla="*/ 1784068 w 6958972"/>
                <a:gd name="connsiteY91" fmla="*/ 2190142 h 3774388"/>
                <a:gd name="connsiteX92" fmla="*/ 1952766 w 6958972"/>
                <a:gd name="connsiteY92" fmla="*/ 2154540 h 3774388"/>
                <a:gd name="connsiteX93" fmla="*/ 2410116 w 6958972"/>
                <a:gd name="connsiteY93" fmla="*/ 2040613 h 3774388"/>
                <a:gd name="connsiteX94" fmla="*/ 2607842 w 6958972"/>
                <a:gd name="connsiteY94" fmla="*/ 2041161 h 3774388"/>
                <a:gd name="connsiteX95" fmla="*/ 2607842 w 6958972"/>
                <a:gd name="connsiteY95" fmla="*/ 2120033 h 3774388"/>
                <a:gd name="connsiteX96" fmla="*/ 2607842 w 6958972"/>
                <a:gd name="connsiteY96" fmla="*/ 3206720 h 3774388"/>
                <a:gd name="connsiteX97" fmla="*/ 2682334 w 6958972"/>
                <a:gd name="connsiteY97" fmla="*/ 3329410 h 3774388"/>
                <a:gd name="connsiteX98" fmla="*/ 2734916 w 6958972"/>
                <a:gd name="connsiteY98" fmla="*/ 3381992 h 3774388"/>
                <a:gd name="connsiteX99" fmla="*/ 2664807 w 6958972"/>
                <a:gd name="connsiteY99" fmla="*/ 3403898 h 3774388"/>
                <a:gd name="connsiteX100" fmla="*/ 2397520 w 6958972"/>
                <a:gd name="connsiteY100" fmla="*/ 3421426 h 3774388"/>
                <a:gd name="connsiteX101" fmla="*/ 2296736 w 6958972"/>
                <a:gd name="connsiteY101" fmla="*/ 3430189 h 3774388"/>
                <a:gd name="connsiteX102" fmla="*/ 2292356 w 6958972"/>
                <a:gd name="connsiteY102" fmla="*/ 3403898 h 3774388"/>
                <a:gd name="connsiteX103" fmla="*/ 2384372 w 6958972"/>
                <a:gd name="connsiteY103" fmla="*/ 3342553 h 3774388"/>
                <a:gd name="connsiteX104" fmla="*/ 2467628 w 6958972"/>
                <a:gd name="connsiteY104" fmla="*/ 3206720 h 3774388"/>
                <a:gd name="connsiteX105" fmla="*/ 2423810 w 6958972"/>
                <a:gd name="connsiteY105" fmla="*/ 2299685 h 3774388"/>
                <a:gd name="connsiteX106" fmla="*/ 2283588 w 6958972"/>
                <a:gd name="connsiteY106" fmla="*/ 2102506 h 3774388"/>
                <a:gd name="connsiteX107" fmla="*/ 2209100 w 6958972"/>
                <a:gd name="connsiteY107" fmla="*/ 2076215 h 3774388"/>
                <a:gd name="connsiteX108" fmla="*/ 2410116 w 6958972"/>
                <a:gd name="connsiteY108" fmla="*/ 2040613 h 3774388"/>
                <a:gd name="connsiteX109" fmla="*/ 6269662 w 6958972"/>
                <a:gd name="connsiteY109" fmla="*/ 1991318 h 3774388"/>
                <a:gd name="connsiteX110" fmla="*/ 6341140 w 6958972"/>
                <a:gd name="connsiteY110" fmla="*/ 2084979 h 3774388"/>
                <a:gd name="connsiteX111" fmla="*/ 6604048 w 6958972"/>
                <a:gd name="connsiteY111" fmla="*/ 2049924 h 3774388"/>
                <a:gd name="connsiteX112" fmla="*/ 6788084 w 6958972"/>
                <a:gd name="connsiteY112" fmla="*/ 2203285 h 3774388"/>
                <a:gd name="connsiteX113" fmla="*/ 6801228 w 6958972"/>
                <a:gd name="connsiteY113" fmla="*/ 2602031 h 3774388"/>
                <a:gd name="connsiteX114" fmla="*/ 6801228 w 6958972"/>
                <a:gd name="connsiteY114" fmla="*/ 2680904 h 3774388"/>
                <a:gd name="connsiteX115" fmla="*/ 6958972 w 6958972"/>
                <a:gd name="connsiteY115" fmla="*/ 2948191 h 3774388"/>
                <a:gd name="connsiteX116" fmla="*/ 6937060 w 6958972"/>
                <a:gd name="connsiteY116" fmla="*/ 2974482 h 3774388"/>
                <a:gd name="connsiteX117" fmla="*/ 6643482 w 6958972"/>
                <a:gd name="connsiteY117" fmla="*/ 2987630 h 3774388"/>
                <a:gd name="connsiteX118" fmla="*/ 6643482 w 6958972"/>
                <a:gd name="connsiteY118" fmla="*/ 2523159 h 3774388"/>
                <a:gd name="connsiteX119" fmla="*/ 6639104 w 6958972"/>
                <a:gd name="connsiteY119" fmla="*/ 2286541 h 3774388"/>
                <a:gd name="connsiteX120" fmla="*/ 6625956 w 6958972"/>
                <a:gd name="connsiteY120" fmla="*/ 2229576 h 3774388"/>
                <a:gd name="connsiteX121" fmla="*/ 6490116 w 6958972"/>
                <a:gd name="connsiteY121" fmla="*/ 2128797 h 3774388"/>
                <a:gd name="connsiteX122" fmla="*/ 6367426 w 6958972"/>
                <a:gd name="connsiteY122" fmla="*/ 2225196 h 3774388"/>
                <a:gd name="connsiteX123" fmla="*/ 6327992 w 6958972"/>
                <a:gd name="connsiteY123" fmla="*/ 2584504 h 3774388"/>
                <a:gd name="connsiteX124" fmla="*/ 6332377 w 6958972"/>
                <a:gd name="connsiteY124" fmla="*/ 2873703 h 3774388"/>
                <a:gd name="connsiteX125" fmla="*/ 6402481 w 6958972"/>
                <a:gd name="connsiteY125" fmla="*/ 2974482 h 3774388"/>
                <a:gd name="connsiteX126" fmla="*/ 6533936 w 6958972"/>
                <a:gd name="connsiteY126" fmla="*/ 3027063 h 3774388"/>
                <a:gd name="connsiteX127" fmla="*/ 6533936 w 6958972"/>
                <a:gd name="connsiteY127" fmla="*/ 3053354 h 3774388"/>
                <a:gd name="connsiteX128" fmla="*/ 6139105 w 6958972"/>
                <a:gd name="connsiteY128" fmla="*/ 3080994 h 3774388"/>
                <a:gd name="connsiteX129" fmla="*/ 6099711 w 6958972"/>
                <a:gd name="connsiteY129" fmla="*/ 3078726 h 3774388"/>
                <a:gd name="connsiteX130" fmla="*/ 6156896 w 6958972"/>
                <a:gd name="connsiteY130" fmla="*/ 3002076 h 3774388"/>
                <a:gd name="connsiteX131" fmla="*/ 6183391 w 6958972"/>
                <a:gd name="connsiteY131" fmla="*/ 2729101 h 3774388"/>
                <a:gd name="connsiteX132" fmla="*/ 6161484 w 6958972"/>
                <a:gd name="connsiteY132" fmla="*/ 2260251 h 3774388"/>
                <a:gd name="connsiteX133" fmla="*/ 6051937 w 6958972"/>
                <a:gd name="connsiteY133" fmla="*/ 2089358 h 3774388"/>
                <a:gd name="connsiteX134" fmla="*/ 5977448 w 6958972"/>
                <a:gd name="connsiteY134" fmla="*/ 2041161 h 3774388"/>
                <a:gd name="connsiteX135" fmla="*/ 6209686 w 6958972"/>
                <a:gd name="connsiteY135" fmla="*/ 1997343 h 3774388"/>
                <a:gd name="connsiteX136" fmla="*/ 6269662 w 6958972"/>
                <a:gd name="connsiteY136" fmla="*/ 1991318 h 3774388"/>
                <a:gd name="connsiteX137" fmla="*/ 5695986 w 6958972"/>
                <a:gd name="connsiteY137" fmla="*/ 1980361 h 3774388"/>
                <a:gd name="connsiteX138" fmla="*/ 5648811 w 6958972"/>
                <a:gd name="connsiteY138" fmla="*/ 2001722 h 3774388"/>
                <a:gd name="connsiteX139" fmla="*/ 5578702 w 6958972"/>
                <a:gd name="connsiteY139" fmla="*/ 2102506 h 3774388"/>
                <a:gd name="connsiteX140" fmla="*/ 5548032 w 6958972"/>
                <a:gd name="connsiteY140" fmla="*/ 2347887 h 3774388"/>
                <a:gd name="connsiteX141" fmla="*/ 5837231 w 6958972"/>
                <a:gd name="connsiteY141" fmla="*/ 2347887 h 3774388"/>
                <a:gd name="connsiteX142" fmla="*/ 5789029 w 6958972"/>
                <a:gd name="connsiteY142" fmla="*/ 2054304 h 3774388"/>
                <a:gd name="connsiteX143" fmla="*/ 5736994 w 6958972"/>
                <a:gd name="connsiteY143" fmla="*/ 1982005 h 3774388"/>
                <a:gd name="connsiteX144" fmla="*/ 5695986 w 6958972"/>
                <a:gd name="connsiteY144" fmla="*/ 1980361 h 3774388"/>
                <a:gd name="connsiteX145" fmla="*/ 4281690 w 6958972"/>
                <a:gd name="connsiteY145" fmla="*/ 1971052 h 3774388"/>
                <a:gd name="connsiteX146" fmla="*/ 4733017 w 6958972"/>
                <a:gd name="connsiteY146" fmla="*/ 1971052 h 3774388"/>
                <a:gd name="connsiteX147" fmla="*/ 4689199 w 6958972"/>
                <a:gd name="connsiteY147" fmla="*/ 2001722 h 3774388"/>
                <a:gd name="connsiteX148" fmla="*/ 4522690 w 6958972"/>
                <a:gd name="connsiteY148" fmla="*/ 2233960 h 3774388"/>
                <a:gd name="connsiteX149" fmla="*/ 4303600 w 6958972"/>
                <a:gd name="connsiteY149" fmla="*/ 3035832 h 3774388"/>
                <a:gd name="connsiteX150" fmla="*/ 4298669 w 6958972"/>
                <a:gd name="connsiteY150" fmla="*/ 3050618 h 3774388"/>
                <a:gd name="connsiteX151" fmla="*/ 4296641 w 6958972"/>
                <a:gd name="connsiteY151" fmla="*/ 3056700 h 3774388"/>
                <a:gd name="connsiteX152" fmla="*/ 4282238 w 6958972"/>
                <a:gd name="connsiteY152" fmla="*/ 3058263 h 3774388"/>
                <a:gd name="connsiteX153" fmla="*/ 4222673 w 6958972"/>
                <a:gd name="connsiteY153" fmla="*/ 2934980 h 3774388"/>
                <a:gd name="connsiteX154" fmla="*/ 4093274 w 6958972"/>
                <a:gd name="connsiteY154" fmla="*/ 2496868 h 3774388"/>
                <a:gd name="connsiteX155" fmla="*/ 3882943 w 6958972"/>
                <a:gd name="connsiteY155" fmla="*/ 3092793 h 3774388"/>
                <a:gd name="connsiteX156" fmla="*/ 3865420 w 6958972"/>
                <a:gd name="connsiteY156" fmla="*/ 3044595 h 3774388"/>
                <a:gd name="connsiteX157" fmla="*/ 3641946 w 6958972"/>
                <a:gd name="connsiteY157" fmla="*/ 2220812 h 3774388"/>
                <a:gd name="connsiteX158" fmla="*/ 3545547 w 6958972"/>
                <a:gd name="connsiteY158" fmla="*/ 2098126 h 3774388"/>
                <a:gd name="connsiteX159" fmla="*/ 3484202 w 6958972"/>
                <a:gd name="connsiteY159" fmla="*/ 2045540 h 3774388"/>
                <a:gd name="connsiteX160" fmla="*/ 3492965 w 6958972"/>
                <a:gd name="connsiteY160" fmla="*/ 2023633 h 3774388"/>
                <a:gd name="connsiteX161" fmla="*/ 3536783 w 6958972"/>
                <a:gd name="connsiteY161" fmla="*/ 2019249 h 3774388"/>
                <a:gd name="connsiteX162" fmla="*/ 3931146 w 6958972"/>
                <a:gd name="connsiteY162" fmla="*/ 2036781 h 3774388"/>
                <a:gd name="connsiteX163" fmla="*/ 3834746 w 6958972"/>
                <a:gd name="connsiteY163" fmla="*/ 2098126 h 3774388"/>
                <a:gd name="connsiteX164" fmla="*/ 3795307 w 6958972"/>
                <a:gd name="connsiteY164" fmla="*/ 2194521 h 3774388"/>
                <a:gd name="connsiteX165" fmla="*/ 3944293 w 6958972"/>
                <a:gd name="connsiteY165" fmla="*/ 2623942 h 3774388"/>
                <a:gd name="connsiteX166" fmla="*/ 4080126 w 6958972"/>
                <a:gd name="connsiteY166" fmla="*/ 2071835 h 3774388"/>
                <a:gd name="connsiteX167" fmla="*/ 4106418 w 6958972"/>
                <a:gd name="connsiteY167" fmla="*/ 2067451 h 3774388"/>
                <a:gd name="connsiteX168" fmla="*/ 4321124 w 6958972"/>
                <a:gd name="connsiteY168" fmla="*/ 2650233 h 3774388"/>
                <a:gd name="connsiteX169" fmla="*/ 4400000 w 6958972"/>
                <a:gd name="connsiteY169" fmla="*/ 2312832 h 3774388"/>
                <a:gd name="connsiteX170" fmla="*/ 4448198 w 6958972"/>
                <a:gd name="connsiteY170" fmla="*/ 2137560 h 3774388"/>
                <a:gd name="connsiteX171" fmla="*/ 4417523 w 6958972"/>
                <a:gd name="connsiteY171" fmla="*/ 2058688 h 3774388"/>
                <a:gd name="connsiteX172" fmla="*/ 4277306 w 6958972"/>
                <a:gd name="connsiteY172" fmla="*/ 1988579 h 3774388"/>
                <a:gd name="connsiteX173" fmla="*/ 4281690 w 6958972"/>
                <a:gd name="connsiteY173" fmla="*/ 1971052 h 3774388"/>
                <a:gd name="connsiteX174" fmla="*/ 5053438 w 6958972"/>
                <a:gd name="connsiteY174" fmla="*/ 1939829 h 3774388"/>
                <a:gd name="connsiteX175" fmla="*/ 4956492 w 6958972"/>
                <a:gd name="connsiteY175" fmla="*/ 1984199 h 3774388"/>
                <a:gd name="connsiteX176" fmla="*/ 4921437 w 6958972"/>
                <a:gd name="connsiteY176" fmla="*/ 2067451 h 3774388"/>
                <a:gd name="connsiteX177" fmla="*/ 4895146 w 6958972"/>
                <a:gd name="connsiteY177" fmla="*/ 2251487 h 3774388"/>
                <a:gd name="connsiteX178" fmla="*/ 4969634 w 6958972"/>
                <a:gd name="connsiteY178" fmla="*/ 2330359 h 3774388"/>
                <a:gd name="connsiteX179" fmla="*/ 5188724 w 6958972"/>
                <a:gd name="connsiteY179" fmla="*/ 2299689 h 3774388"/>
                <a:gd name="connsiteX180" fmla="*/ 5127379 w 6958972"/>
                <a:gd name="connsiteY180" fmla="*/ 2010490 h 3774388"/>
                <a:gd name="connsiteX181" fmla="*/ 5053438 w 6958972"/>
                <a:gd name="connsiteY181" fmla="*/ 1939829 h 3774388"/>
                <a:gd name="connsiteX182" fmla="*/ 5659039 w 6958972"/>
                <a:gd name="connsiteY182" fmla="*/ 1902926 h 3774388"/>
                <a:gd name="connsiteX183" fmla="*/ 5701393 w 6958972"/>
                <a:gd name="connsiteY183" fmla="*/ 1905322 h 3774388"/>
                <a:gd name="connsiteX184" fmla="*/ 5942394 w 6958972"/>
                <a:gd name="connsiteY184" fmla="*/ 2102506 h 3774388"/>
                <a:gd name="connsiteX185" fmla="*/ 5981828 w 6958972"/>
                <a:gd name="connsiteY185" fmla="*/ 2374177 h 3774388"/>
                <a:gd name="connsiteX186" fmla="*/ 5938010 w 6958972"/>
                <a:gd name="connsiteY186" fmla="*/ 2426759 h 3774388"/>
                <a:gd name="connsiteX187" fmla="*/ 5657575 w 6958972"/>
                <a:gd name="connsiteY187" fmla="*/ 2435523 h 3774388"/>
                <a:gd name="connsiteX188" fmla="*/ 5543648 w 6958972"/>
                <a:gd name="connsiteY188" fmla="*/ 2540686 h 3774388"/>
                <a:gd name="connsiteX189" fmla="*/ 5556796 w 6958972"/>
                <a:gd name="connsiteY189" fmla="*/ 2729101 h 3774388"/>
                <a:gd name="connsiteX190" fmla="*/ 5683866 w 6958972"/>
                <a:gd name="connsiteY190" fmla="*/ 2869319 h 3774388"/>
                <a:gd name="connsiteX191" fmla="*/ 5854758 w 6958972"/>
                <a:gd name="connsiteY191" fmla="*/ 2786067 h 3774388"/>
                <a:gd name="connsiteX192" fmla="*/ 5920483 w 6958972"/>
                <a:gd name="connsiteY192" fmla="*/ 2663376 h 3774388"/>
                <a:gd name="connsiteX193" fmla="*/ 5968685 w 6958972"/>
                <a:gd name="connsiteY193" fmla="*/ 2558213 h 3774388"/>
                <a:gd name="connsiteX194" fmla="*/ 5994976 w 6958972"/>
                <a:gd name="connsiteY194" fmla="*/ 2562593 h 3774388"/>
                <a:gd name="connsiteX195" fmla="*/ 5981828 w 6958972"/>
                <a:gd name="connsiteY195" fmla="*/ 2772919 h 3774388"/>
                <a:gd name="connsiteX196" fmla="*/ 5951158 w 6958972"/>
                <a:gd name="connsiteY196" fmla="*/ 3000773 h 3774388"/>
                <a:gd name="connsiteX197" fmla="*/ 5872286 w 6958972"/>
                <a:gd name="connsiteY197" fmla="*/ 2891230 h 3774388"/>
                <a:gd name="connsiteX198" fmla="*/ 5758358 w 6958972"/>
                <a:gd name="connsiteY198" fmla="*/ 2935048 h 3774388"/>
                <a:gd name="connsiteX199" fmla="*/ 5473539 w 6958972"/>
                <a:gd name="connsiteY199" fmla="*/ 2834264 h 3774388"/>
                <a:gd name="connsiteX200" fmla="*/ 5372760 w 6958972"/>
                <a:gd name="connsiteY200" fmla="*/ 2492484 h 3774388"/>
                <a:gd name="connsiteX201" fmla="*/ 5456012 w 6958972"/>
                <a:gd name="connsiteY201" fmla="*/ 2058688 h 3774388"/>
                <a:gd name="connsiteX202" fmla="*/ 5659039 w 6958972"/>
                <a:gd name="connsiteY202" fmla="*/ 1902926 h 3774388"/>
                <a:gd name="connsiteX203" fmla="*/ 5066034 w 6958972"/>
                <a:gd name="connsiteY203" fmla="*/ 1874652 h 3774388"/>
                <a:gd name="connsiteX204" fmla="*/ 5280744 w 6958972"/>
                <a:gd name="connsiteY204" fmla="*/ 2045540 h 3774388"/>
                <a:gd name="connsiteX205" fmla="*/ 5368380 w 6958972"/>
                <a:gd name="connsiteY205" fmla="*/ 2387325 h 3774388"/>
                <a:gd name="connsiteX206" fmla="*/ 4873235 w 6958972"/>
                <a:gd name="connsiteY206" fmla="*/ 2387325 h 3774388"/>
                <a:gd name="connsiteX207" fmla="*/ 4921437 w 6958972"/>
                <a:gd name="connsiteY207" fmla="*/ 2711578 h 3774388"/>
                <a:gd name="connsiteX208" fmla="*/ 5175582 w 6958972"/>
                <a:gd name="connsiteY208" fmla="*/ 2764160 h 3774388"/>
                <a:gd name="connsiteX209" fmla="*/ 5315799 w 6958972"/>
                <a:gd name="connsiteY209" fmla="*/ 2531922 h 3774388"/>
                <a:gd name="connsiteX210" fmla="*/ 5289508 w 6958972"/>
                <a:gd name="connsiteY210" fmla="*/ 2961339 h 3774388"/>
                <a:gd name="connsiteX211" fmla="*/ 5210636 w 6958972"/>
                <a:gd name="connsiteY211" fmla="*/ 2847412 h 3774388"/>
                <a:gd name="connsiteX212" fmla="*/ 5118616 w 6958972"/>
                <a:gd name="connsiteY212" fmla="*/ 2886850 h 3774388"/>
                <a:gd name="connsiteX213" fmla="*/ 4807510 w 6958972"/>
                <a:gd name="connsiteY213" fmla="*/ 2781687 h 3774388"/>
                <a:gd name="connsiteX214" fmla="*/ 4820653 w 6958972"/>
                <a:gd name="connsiteY214" fmla="*/ 1992963 h 3774388"/>
                <a:gd name="connsiteX215" fmla="*/ 5066034 w 6958972"/>
                <a:gd name="connsiteY215" fmla="*/ 1874652 h 3774388"/>
                <a:gd name="connsiteX216" fmla="*/ 2713010 w 6958972"/>
                <a:gd name="connsiteY216" fmla="*/ 875602 h 3774388"/>
                <a:gd name="connsiteX217" fmla="*/ 2542116 w 6958972"/>
                <a:gd name="connsiteY217" fmla="*/ 1077164 h 3774388"/>
                <a:gd name="connsiteX218" fmla="*/ 2691098 w 6958972"/>
                <a:gd name="connsiteY218" fmla="*/ 1248057 h 3774388"/>
                <a:gd name="connsiteX219" fmla="*/ 2848843 w 6958972"/>
                <a:gd name="connsiteY219" fmla="*/ 1050874 h 3774388"/>
                <a:gd name="connsiteX220" fmla="*/ 2713010 w 6958972"/>
                <a:gd name="connsiteY220" fmla="*/ 875602 h 3774388"/>
                <a:gd name="connsiteX221" fmla="*/ 3595392 w 6958972"/>
                <a:gd name="connsiteY221" fmla="*/ 305420 h 3774388"/>
                <a:gd name="connsiteX222" fmla="*/ 3484202 w 6958972"/>
                <a:gd name="connsiteY222" fmla="*/ 384840 h 3774388"/>
                <a:gd name="connsiteX223" fmla="*/ 3462295 w 6958972"/>
                <a:gd name="connsiteY223" fmla="*/ 1050874 h 3774388"/>
                <a:gd name="connsiteX224" fmla="*/ 3593749 w 6958972"/>
                <a:gd name="connsiteY224" fmla="*/ 1147273 h 3774388"/>
                <a:gd name="connsiteX225" fmla="*/ 3707676 w 6958972"/>
                <a:gd name="connsiteY225" fmla="*/ 1042110 h 3774388"/>
                <a:gd name="connsiteX226" fmla="*/ 3782164 w 6958972"/>
                <a:gd name="connsiteY226" fmla="*/ 709093 h 3774388"/>
                <a:gd name="connsiteX227" fmla="*/ 3703296 w 6958972"/>
                <a:gd name="connsiteY227" fmla="*/ 393604 h 3774388"/>
                <a:gd name="connsiteX228" fmla="*/ 3595392 w 6958972"/>
                <a:gd name="connsiteY228" fmla="*/ 305420 h 3774388"/>
                <a:gd name="connsiteX229" fmla="*/ 2428190 w 6958972"/>
                <a:gd name="connsiteY229" fmla="*/ 235859 h 3774388"/>
                <a:gd name="connsiteX230" fmla="*/ 2511446 w 6958972"/>
                <a:gd name="connsiteY230" fmla="*/ 419894 h 3774388"/>
                <a:gd name="connsiteX231" fmla="*/ 2660428 w 6958972"/>
                <a:gd name="connsiteY231" fmla="*/ 336642 h 3774388"/>
                <a:gd name="connsiteX232" fmla="*/ 2993444 w 6958972"/>
                <a:gd name="connsiteY232" fmla="*/ 494383 h 3774388"/>
                <a:gd name="connsiteX233" fmla="*/ 3002208 w 6958972"/>
                <a:gd name="connsiteY233" fmla="*/ 928183 h 3774388"/>
                <a:gd name="connsiteX234" fmla="*/ 2989060 w 6958972"/>
                <a:gd name="connsiteY234" fmla="*/ 1138510 h 3774388"/>
                <a:gd name="connsiteX235" fmla="*/ 3089844 w 6958972"/>
                <a:gd name="connsiteY235" fmla="*/ 1326929 h 3774388"/>
                <a:gd name="connsiteX236" fmla="*/ 2826936 w 6958972"/>
                <a:gd name="connsiteY236" fmla="*/ 1309402 h 3774388"/>
                <a:gd name="connsiteX237" fmla="*/ 2528974 w 6958972"/>
                <a:gd name="connsiteY237" fmla="*/ 1283111 h 3774388"/>
                <a:gd name="connsiteX238" fmla="*/ 2344938 w 6958972"/>
                <a:gd name="connsiteY238" fmla="*/ 1068401 h 3774388"/>
                <a:gd name="connsiteX239" fmla="*/ 2511446 w 6958972"/>
                <a:gd name="connsiteY239" fmla="*/ 844931 h 3774388"/>
                <a:gd name="connsiteX240" fmla="*/ 2848843 w 6958972"/>
                <a:gd name="connsiteY240" fmla="*/ 836163 h 3774388"/>
                <a:gd name="connsiteX241" fmla="*/ 2826936 w 6958972"/>
                <a:gd name="connsiteY241" fmla="*/ 529437 h 3774388"/>
                <a:gd name="connsiteX242" fmla="*/ 2809409 w 6958972"/>
                <a:gd name="connsiteY242" fmla="*/ 472476 h 3774388"/>
                <a:gd name="connsiteX243" fmla="*/ 2660428 w 6958972"/>
                <a:gd name="connsiteY243" fmla="*/ 419894 h 3774388"/>
                <a:gd name="connsiteX244" fmla="*/ 2515826 w 6958972"/>
                <a:gd name="connsiteY244" fmla="*/ 577639 h 3774388"/>
                <a:gd name="connsiteX245" fmla="*/ 2432574 w 6958972"/>
                <a:gd name="connsiteY245" fmla="*/ 744148 h 3774388"/>
                <a:gd name="connsiteX246" fmla="*/ 2410662 w 6958972"/>
                <a:gd name="connsiteY246" fmla="*/ 744148 h 3774388"/>
                <a:gd name="connsiteX247" fmla="*/ 2397520 w 6958972"/>
                <a:gd name="connsiteY247" fmla="*/ 582023 h 3774388"/>
                <a:gd name="connsiteX248" fmla="*/ 2406283 w 6958972"/>
                <a:gd name="connsiteY248" fmla="*/ 415515 h 3774388"/>
                <a:gd name="connsiteX249" fmla="*/ 2406283 w 6958972"/>
                <a:gd name="connsiteY249" fmla="*/ 244622 h 3774388"/>
                <a:gd name="connsiteX250" fmla="*/ 2428190 w 6958972"/>
                <a:gd name="connsiteY250" fmla="*/ 235859 h 3774388"/>
                <a:gd name="connsiteX251" fmla="*/ 5581440 w 6958972"/>
                <a:gd name="connsiteY251" fmla="*/ 226548 h 3774388"/>
                <a:gd name="connsiteX252" fmla="*/ 5797792 w 6958972"/>
                <a:gd name="connsiteY252" fmla="*/ 227095 h 3774388"/>
                <a:gd name="connsiteX253" fmla="*/ 5810940 w 6958972"/>
                <a:gd name="connsiteY253" fmla="*/ 244622 h 3774388"/>
                <a:gd name="connsiteX254" fmla="*/ 5714540 w 6958972"/>
                <a:gd name="connsiteY254" fmla="*/ 314731 h 3774388"/>
                <a:gd name="connsiteX255" fmla="*/ 5618141 w 6958972"/>
                <a:gd name="connsiteY255" fmla="*/ 428658 h 3774388"/>
                <a:gd name="connsiteX256" fmla="*/ 5342085 w 6958972"/>
                <a:gd name="connsiteY256" fmla="*/ 1274348 h 3774388"/>
                <a:gd name="connsiteX257" fmla="*/ 5254449 w 6958972"/>
                <a:gd name="connsiteY257" fmla="*/ 1462763 h 3774388"/>
                <a:gd name="connsiteX258" fmla="*/ 4982778 w 6958972"/>
                <a:gd name="connsiteY258" fmla="*/ 1537256 h 3774388"/>
                <a:gd name="connsiteX259" fmla="*/ 4925816 w 6958972"/>
                <a:gd name="connsiteY259" fmla="*/ 1445236 h 3774388"/>
                <a:gd name="connsiteX260" fmla="*/ 4991541 w 6958972"/>
                <a:gd name="connsiteY260" fmla="*/ 1340072 h 3774388"/>
                <a:gd name="connsiteX261" fmla="*/ 5118611 w 6958972"/>
                <a:gd name="connsiteY261" fmla="*/ 1344457 h 3774388"/>
                <a:gd name="connsiteX262" fmla="*/ 5140522 w 6958972"/>
                <a:gd name="connsiteY262" fmla="*/ 1436472 h 3774388"/>
                <a:gd name="connsiteX263" fmla="*/ 5188724 w 6958972"/>
                <a:gd name="connsiteY263" fmla="*/ 1028967 h 3774388"/>
                <a:gd name="connsiteX264" fmla="*/ 5070414 w 6958972"/>
                <a:gd name="connsiteY264" fmla="*/ 717857 h 3774388"/>
                <a:gd name="connsiteX265" fmla="*/ 5022216 w 6958972"/>
                <a:gd name="connsiteY265" fmla="*/ 590787 h 3774388"/>
                <a:gd name="connsiteX266" fmla="*/ 4825032 w 6958972"/>
                <a:gd name="connsiteY266" fmla="*/ 345406 h 3774388"/>
                <a:gd name="connsiteX267" fmla="*/ 4838180 w 6958972"/>
                <a:gd name="connsiteY267" fmla="*/ 319115 h 3774388"/>
                <a:gd name="connsiteX268" fmla="*/ 5276360 w 6958972"/>
                <a:gd name="connsiteY268" fmla="*/ 297204 h 3774388"/>
                <a:gd name="connsiteX269" fmla="*/ 5289504 w 6958972"/>
                <a:gd name="connsiteY269" fmla="*/ 314731 h 3774388"/>
                <a:gd name="connsiteX270" fmla="*/ 5223779 w 6958972"/>
                <a:gd name="connsiteY270" fmla="*/ 376076 h 3774388"/>
                <a:gd name="connsiteX271" fmla="*/ 5166813 w 6958972"/>
                <a:gd name="connsiteY271" fmla="*/ 520678 h 3774388"/>
                <a:gd name="connsiteX272" fmla="*/ 5342085 w 6958972"/>
                <a:gd name="connsiteY272" fmla="*/ 972001 h 3774388"/>
                <a:gd name="connsiteX273" fmla="*/ 5469155 w 6958972"/>
                <a:gd name="connsiteY273" fmla="*/ 564496 h 3774388"/>
                <a:gd name="connsiteX274" fmla="*/ 5508594 w 6958972"/>
                <a:gd name="connsiteY274" fmla="*/ 446185 h 3774388"/>
                <a:gd name="connsiteX275" fmla="*/ 5456012 w 6958972"/>
                <a:gd name="connsiteY275" fmla="*/ 310351 h 3774388"/>
                <a:gd name="connsiteX276" fmla="*/ 5355233 w 6958972"/>
                <a:gd name="connsiteY276" fmla="*/ 249006 h 3774388"/>
                <a:gd name="connsiteX277" fmla="*/ 5581440 w 6958972"/>
                <a:gd name="connsiteY277" fmla="*/ 226548 h 3774388"/>
                <a:gd name="connsiteX278" fmla="*/ 4465263 w 6958972"/>
                <a:gd name="connsiteY278" fmla="*/ 210790 h 3774388"/>
                <a:gd name="connsiteX279" fmla="*/ 4386852 w 6958972"/>
                <a:gd name="connsiteY279" fmla="*/ 253386 h 3774388"/>
                <a:gd name="connsiteX280" fmla="*/ 4303600 w 6958972"/>
                <a:gd name="connsiteY280" fmla="*/ 384840 h 3774388"/>
                <a:gd name="connsiteX281" fmla="*/ 4246635 w 6958972"/>
                <a:gd name="connsiteY281" fmla="*/ 687186 h 3774388"/>
                <a:gd name="connsiteX282" fmla="*/ 4351798 w 6958972"/>
                <a:gd name="connsiteY282" fmla="*/ 985149 h 3774388"/>
                <a:gd name="connsiteX283" fmla="*/ 4570888 w 6958972"/>
                <a:gd name="connsiteY283" fmla="*/ 976381 h 3774388"/>
                <a:gd name="connsiteX284" fmla="*/ 4597179 w 6958972"/>
                <a:gd name="connsiteY284" fmla="*/ 910656 h 3774388"/>
                <a:gd name="connsiteX285" fmla="*/ 4566508 w 6958972"/>
                <a:gd name="connsiteY285" fmla="*/ 292824 h 3774388"/>
                <a:gd name="connsiteX286" fmla="*/ 4489826 w 6958972"/>
                <a:gd name="connsiteY286" fmla="*/ 212305 h 3774388"/>
                <a:gd name="connsiteX287" fmla="*/ 4465263 w 6958972"/>
                <a:gd name="connsiteY287" fmla="*/ 210790 h 3774388"/>
                <a:gd name="connsiteX288" fmla="*/ 3374659 w 6958972"/>
                <a:gd name="connsiteY288" fmla="*/ 183277 h 3774388"/>
                <a:gd name="connsiteX289" fmla="*/ 3418477 w 6958972"/>
                <a:gd name="connsiteY289" fmla="*/ 218331 h 3774388"/>
                <a:gd name="connsiteX290" fmla="*/ 3418477 w 6958972"/>
                <a:gd name="connsiteY290" fmla="*/ 323495 h 3774388"/>
                <a:gd name="connsiteX291" fmla="*/ 3457911 w 6958972"/>
                <a:gd name="connsiteY291" fmla="*/ 292824 h 3774388"/>
                <a:gd name="connsiteX292" fmla="*/ 3865420 w 6958972"/>
                <a:gd name="connsiteY292" fmla="*/ 349785 h 3774388"/>
                <a:gd name="connsiteX293" fmla="*/ 3808455 w 6958972"/>
                <a:gd name="connsiteY293" fmla="*/ 1120982 h 3774388"/>
                <a:gd name="connsiteX294" fmla="*/ 3501729 w 6958972"/>
                <a:gd name="connsiteY294" fmla="*/ 1182328 h 3774388"/>
                <a:gd name="connsiteX295" fmla="*/ 3405334 w 6958972"/>
                <a:gd name="connsiteY295" fmla="*/ 1125366 h 3774388"/>
                <a:gd name="connsiteX296" fmla="*/ 3405334 w 6958972"/>
                <a:gd name="connsiteY296" fmla="*/ 1370743 h 3774388"/>
                <a:gd name="connsiteX297" fmla="*/ 3449152 w 6958972"/>
                <a:gd name="connsiteY297" fmla="*/ 1418945 h 3774388"/>
                <a:gd name="connsiteX298" fmla="*/ 3620040 w 6958972"/>
                <a:gd name="connsiteY298" fmla="*/ 1484674 h 3774388"/>
                <a:gd name="connsiteX299" fmla="*/ 3102988 w 6958972"/>
                <a:gd name="connsiteY299" fmla="*/ 1524108 h 3774388"/>
                <a:gd name="connsiteX300" fmla="*/ 3094224 w 6958972"/>
                <a:gd name="connsiteY300" fmla="*/ 1506581 h 3774388"/>
                <a:gd name="connsiteX301" fmla="*/ 3251968 w 6958972"/>
                <a:gd name="connsiteY301" fmla="*/ 1410181 h 3774388"/>
                <a:gd name="connsiteX302" fmla="*/ 3221294 w 6958972"/>
                <a:gd name="connsiteY302" fmla="*/ 542585 h 3774388"/>
                <a:gd name="connsiteX303" fmla="*/ 3212534 w 6958972"/>
                <a:gd name="connsiteY303" fmla="*/ 433042 h 3774388"/>
                <a:gd name="connsiteX304" fmla="*/ 3111751 w 6958972"/>
                <a:gd name="connsiteY304" fmla="*/ 266529 h 3774388"/>
                <a:gd name="connsiteX305" fmla="*/ 3059169 w 6958972"/>
                <a:gd name="connsiteY305" fmla="*/ 205188 h 3774388"/>
                <a:gd name="connsiteX306" fmla="*/ 3374659 w 6958972"/>
                <a:gd name="connsiteY306" fmla="*/ 183277 h 3774388"/>
                <a:gd name="connsiteX307" fmla="*/ 4277310 w 6958972"/>
                <a:gd name="connsiteY307" fmla="*/ 95641 h 3774388"/>
                <a:gd name="connsiteX308" fmla="*/ 4277310 w 6958972"/>
                <a:gd name="connsiteY308" fmla="*/ 240238 h 3774388"/>
                <a:gd name="connsiteX309" fmla="*/ 4373705 w 6958972"/>
                <a:gd name="connsiteY309" fmla="*/ 165750 h 3774388"/>
                <a:gd name="connsiteX310" fmla="*/ 4741781 w 6958972"/>
                <a:gd name="connsiteY310" fmla="*/ 270913 h 3774388"/>
                <a:gd name="connsiteX311" fmla="*/ 4684815 w 6958972"/>
                <a:gd name="connsiteY311" fmla="*/ 1011435 h 3774388"/>
                <a:gd name="connsiteX312" fmla="*/ 4347418 w 6958972"/>
                <a:gd name="connsiteY312" fmla="*/ 1090312 h 3774388"/>
                <a:gd name="connsiteX313" fmla="*/ 4264162 w 6958972"/>
                <a:gd name="connsiteY313" fmla="*/ 1042110 h 3774388"/>
                <a:gd name="connsiteX314" fmla="*/ 4268546 w 6958972"/>
                <a:gd name="connsiteY314" fmla="*/ 1265584 h 3774388"/>
                <a:gd name="connsiteX315" fmla="*/ 4329887 w 6958972"/>
                <a:gd name="connsiteY315" fmla="*/ 1335693 h 3774388"/>
                <a:gd name="connsiteX316" fmla="*/ 4478872 w 6958972"/>
                <a:gd name="connsiteY316" fmla="*/ 1388275 h 3774388"/>
                <a:gd name="connsiteX317" fmla="*/ 3966200 w 6958972"/>
                <a:gd name="connsiteY317" fmla="*/ 1440856 h 3774388"/>
                <a:gd name="connsiteX318" fmla="*/ 3957436 w 6958972"/>
                <a:gd name="connsiteY318" fmla="*/ 1418945 h 3774388"/>
                <a:gd name="connsiteX319" fmla="*/ 4023161 w 6958972"/>
                <a:gd name="connsiteY319" fmla="*/ 1370747 h 3774388"/>
                <a:gd name="connsiteX320" fmla="*/ 4110797 w 6958972"/>
                <a:gd name="connsiteY320" fmla="*/ 1226146 h 3774388"/>
                <a:gd name="connsiteX321" fmla="*/ 4097654 w 6958972"/>
                <a:gd name="connsiteY321" fmla="*/ 774822 h 3774388"/>
                <a:gd name="connsiteX322" fmla="*/ 4097654 w 6958972"/>
                <a:gd name="connsiteY322" fmla="*/ 397983 h 3774388"/>
                <a:gd name="connsiteX323" fmla="*/ 3992490 w 6958972"/>
                <a:gd name="connsiteY323" fmla="*/ 174513 h 3774388"/>
                <a:gd name="connsiteX324" fmla="*/ 3948672 w 6958972"/>
                <a:gd name="connsiteY324" fmla="*/ 130695 h 3774388"/>
                <a:gd name="connsiteX325" fmla="*/ 3953056 w 6958972"/>
                <a:gd name="connsiteY325" fmla="*/ 108784 h 3774388"/>
                <a:gd name="connsiteX326" fmla="*/ 4277310 w 6958972"/>
                <a:gd name="connsiteY326" fmla="*/ 95641 h 3774388"/>
                <a:gd name="connsiteX327" fmla="*/ 1994325 w 6958972"/>
                <a:gd name="connsiteY327" fmla="*/ 1431 h 3774388"/>
                <a:gd name="connsiteX328" fmla="*/ 2384372 w 6958972"/>
                <a:gd name="connsiteY328" fmla="*/ 21148 h 3774388"/>
                <a:gd name="connsiteX329" fmla="*/ 2393136 w 6958972"/>
                <a:gd name="connsiteY329" fmla="*/ 43059 h 3774388"/>
                <a:gd name="connsiteX330" fmla="*/ 2200336 w 6958972"/>
                <a:gd name="connsiteY330" fmla="*/ 156986 h 3774388"/>
                <a:gd name="connsiteX331" fmla="*/ 2204720 w 6958972"/>
                <a:gd name="connsiteY331" fmla="*/ 893129 h 3774388"/>
                <a:gd name="connsiteX332" fmla="*/ 2204720 w 6958972"/>
                <a:gd name="connsiteY332" fmla="*/ 936947 h 3774388"/>
                <a:gd name="connsiteX333" fmla="*/ 2410662 w 6958972"/>
                <a:gd name="connsiteY333" fmla="*/ 1348836 h 3774388"/>
                <a:gd name="connsiteX334" fmla="*/ 1871704 w 6958972"/>
                <a:gd name="connsiteY334" fmla="*/ 1348836 h 3774388"/>
                <a:gd name="connsiteX335" fmla="*/ 1968103 w 6958972"/>
                <a:gd name="connsiteY335" fmla="*/ 1291870 h 3774388"/>
                <a:gd name="connsiteX336" fmla="*/ 2055739 w 6958972"/>
                <a:gd name="connsiteY336" fmla="*/ 1160416 h 3774388"/>
                <a:gd name="connsiteX337" fmla="*/ 2055739 w 6958972"/>
                <a:gd name="connsiteY337" fmla="*/ 853690 h 3774388"/>
                <a:gd name="connsiteX338" fmla="*/ 1740250 w 6958972"/>
                <a:gd name="connsiteY338" fmla="*/ 853690 h 3774388"/>
                <a:gd name="connsiteX339" fmla="*/ 1696432 w 6958972"/>
                <a:gd name="connsiteY339" fmla="*/ 897508 h 3774388"/>
                <a:gd name="connsiteX340" fmla="*/ 1692048 w 6958972"/>
                <a:gd name="connsiteY340" fmla="*/ 1309398 h 3774388"/>
                <a:gd name="connsiteX341" fmla="*/ 1727102 w 6958972"/>
                <a:gd name="connsiteY341" fmla="*/ 1348836 h 3774388"/>
                <a:gd name="connsiteX342" fmla="*/ 1876083 w 6958972"/>
                <a:gd name="connsiteY342" fmla="*/ 1423324 h 3774388"/>
                <a:gd name="connsiteX343" fmla="*/ 1341503 w 6958972"/>
                <a:gd name="connsiteY343" fmla="*/ 1462763 h 3774388"/>
                <a:gd name="connsiteX344" fmla="*/ 1332740 w 6958972"/>
                <a:gd name="connsiteY344" fmla="*/ 1440852 h 3774388"/>
                <a:gd name="connsiteX345" fmla="*/ 1490484 w 6958972"/>
                <a:gd name="connsiteY345" fmla="*/ 1366363 h 3774388"/>
                <a:gd name="connsiteX346" fmla="*/ 1543066 w 6958972"/>
                <a:gd name="connsiteY346" fmla="*/ 1287491 h 3774388"/>
                <a:gd name="connsiteX347" fmla="*/ 1521160 w 6958972"/>
                <a:gd name="connsiteY347" fmla="*/ 511910 h 3774388"/>
                <a:gd name="connsiteX348" fmla="*/ 1521160 w 6958972"/>
                <a:gd name="connsiteY348" fmla="*/ 354165 h 3774388"/>
                <a:gd name="connsiteX349" fmla="*/ 1424755 w 6958972"/>
                <a:gd name="connsiteY349" fmla="*/ 196420 h 3774388"/>
                <a:gd name="connsiteX350" fmla="*/ 1337119 w 6958972"/>
                <a:gd name="connsiteY350" fmla="*/ 152602 h 3774388"/>
                <a:gd name="connsiteX351" fmla="*/ 1337119 w 6958972"/>
                <a:gd name="connsiteY351" fmla="*/ 130695 h 3774388"/>
                <a:gd name="connsiteX352" fmla="*/ 1858556 w 6958972"/>
                <a:gd name="connsiteY352" fmla="*/ 104405 h 3774388"/>
                <a:gd name="connsiteX353" fmla="*/ 1797210 w 6958972"/>
                <a:gd name="connsiteY353" fmla="*/ 178893 h 3774388"/>
                <a:gd name="connsiteX354" fmla="*/ 1709574 w 6958972"/>
                <a:gd name="connsiteY354" fmla="*/ 341022 h 3774388"/>
                <a:gd name="connsiteX355" fmla="*/ 1692048 w 6958972"/>
                <a:gd name="connsiteY355" fmla="*/ 709093 h 3774388"/>
                <a:gd name="connsiteX356" fmla="*/ 1757772 w 6958972"/>
                <a:gd name="connsiteY356" fmla="*/ 783581 h 3774388"/>
                <a:gd name="connsiteX357" fmla="*/ 2042592 w 6958972"/>
                <a:gd name="connsiteY357" fmla="*/ 783581 h 3774388"/>
                <a:gd name="connsiteX358" fmla="*/ 2042592 w 6958972"/>
                <a:gd name="connsiteY358" fmla="*/ 665275 h 3774388"/>
                <a:gd name="connsiteX359" fmla="*/ 2042592 w 6958972"/>
                <a:gd name="connsiteY359" fmla="*/ 213947 h 3774388"/>
                <a:gd name="connsiteX360" fmla="*/ 1963719 w 6958972"/>
                <a:gd name="connsiteY360" fmla="*/ 86877 h 3774388"/>
                <a:gd name="connsiteX361" fmla="*/ 1858556 w 6958972"/>
                <a:gd name="connsiteY361" fmla="*/ 38675 h 3774388"/>
                <a:gd name="connsiteX362" fmla="*/ 1994325 w 6958972"/>
                <a:gd name="connsiteY362" fmla="*/ 1431 h 3774388"/>
                <a:gd name="connsiteX0" fmla="*/ 0 w 6958972"/>
                <a:gd name="connsiteY0" fmla="*/ 3696206 h 3746084"/>
                <a:gd name="connsiteX1" fmla="*/ 136506 w 6958972"/>
                <a:gd name="connsiteY1" fmla="*/ 3745684 h 3746084"/>
                <a:gd name="connsiteX2" fmla="*/ 79 w 6958972"/>
                <a:gd name="connsiteY2" fmla="*/ 3718344 h 3746084"/>
                <a:gd name="connsiteX3" fmla="*/ 0 w 6958972"/>
                <a:gd name="connsiteY3" fmla="*/ 3696206 h 3746084"/>
                <a:gd name="connsiteX4" fmla="*/ 1442287 w 6958972"/>
                <a:gd name="connsiteY4" fmla="*/ 3189193 h 3746084"/>
                <a:gd name="connsiteX5" fmla="*/ 1284542 w 6958972"/>
                <a:gd name="connsiteY5" fmla="*/ 3399519 h 3746084"/>
                <a:gd name="connsiteX6" fmla="*/ 1437903 w 6958972"/>
                <a:gd name="connsiteY6" fmla="*/ 3561643 h 3746084"/>
                <a:gd name="connsiteX7" fmla="*/ 1582505 w 6958972"/>
                <a:gd name="connsiteY7" fmla="*/ 3360080 h 3746084"/>
                <a:gd name="connsiteX8" fmla="*/ 1442287 w 6958972"/>
                <a:gd name="connsiteY8" fmla="*/ 3189193 h 3746084"/>
                <a:gd name="connsiteX9" fmla="*/ 1148704 w 6958972"/>
                <a:gd name="connsiteY9" fmla="*/ 2571356 h 3746084"/>
                <a:gd name="connsiteX10" fmla="*/ 1253867 w 6958972"/>
                <a:gd name="connsiteY10" fmla="*/ 2742249 h 3746084"/>
                <a:gd name="connsiteX11" fmla="*/ 1363415 w 6958972"/>
                <a:gd name="connsiteY11" fmla="*/ 2680904 h 3746084"/>
                <a:gd name="connsiteX12" fmla="*/ 1757777 w 6958972"/>
                <a:gd name="connsiteY12" fmla="*/ 2899994 h 3746084"/>
                <a:gd name="connsiteX13" fmla="*/ 1740250 w 6958972"/>
                <a:gd name="connsiteY13" fmla="*/ 3456480 h 3746084"/>
                <a:gd name="connsiteX14" fmla="*/ 1841028 w 6958972"/>
                <a:gd name="connsiteY14" fmla="*/ 3640516 h 3746084"/>
                <a:gd name="connsiteX15" fmla="*/ 1813841 w 6958972"/>
                <a:gd name="connsiteY15" fmla="*/ 3653205 h 3746084"/>
                <a:gd name="connsiteX16" fmla="*/ 1743480 w 6958972"/>
                <a:gd name="connsiteY16" fmla="*/ 3667498 h 3746084"/>
                <a:gd name="connsiteX17" fmla="*/ 1664527 w 6958972"/>
                <a:gd name="connsiteY17" fmla="*/ 3681862 h 3746084"/>
                <a:gd name="connsiteX18" fmla="*/ 1637130 w 6958972"/>
                <a:gd name="connsiteY18" fmla="*/ 3674408 h 3746084"/>
                <a:gd name="connsiteX19" fmla="*/ 1573741 w 6958972"/>
                <a:gd name="connsiteY19" fmla="*/ 3601082 h 3746084"/>
                <a:gd name="connsiteX20" fmla="*/ 1258252 w 6958972"/>
                <a:gd name="connsiteY20" fmla="*/ 3592318 h 3746084"/>
                <a:gd name="connsiteX21" fmla="*/ 1170616 w 6958972"/>
                <a:gd name="connsiteY21" fmla="*/ 3219863 h 3746084"/>
                <a:gd name="connsiteX22" fmla="*/ 1354651 w 6958972"/>
                <a:gd name="connsiteY22" fmla="*/ 3132227 h 3746084"/>
                <a:gd name="connsiteX23" fmla="*/ 1591268 w 6958972"/>
                <a:gd name="connsiteY23" fmla="*/ 3127847 h 3746084"/>
                <a:gd name="connsiteX24" fmla="*/ 1556214 w 6958972"/>
                <a:gd name="connsiteY24" fmla="*/ 2803594 h 3746084"/>
                <a:gd name="connsiteX25" fmla="*/ 1376558 w 6958972"/>
                <a:gd name="connsiteY25" fmla="*/ 2742249 h 3746084"/>
                <a:gd name="connsiteX26" fmla="*/ 1267015 w 6958972"/>
                <a:gd name="connsiteY26" fmla="*/ 2882466 h 3746084"/>
                <a:gd name="connsiteX27" fmla="*/ 1170616 w 6958972"/>
                <a:gd name="connsiteY27" fmla="*/ 3075266 h 3746084"/>
                <a:gd name="connsiteX28" fmla="*/ 1148704 w 6958972"/>
                <a:gd name="connsiteY28" fmla="*/ 2571356 h 3746084"/>
                <a:gd name="connsiteX29" fmla="*/ 3102988 w 6958972"/>
                <a:gd name="connsiteY29" fmla="*/ 2282157 h 3746084"/>
                <a:gd name="connsiteX30" fmla="*/ 2993440 w 6958972"/>
                <a:gd name="connsiteY30" fmla="*/ 2374177 h 3746084"/>
                <a:gd name="connsiteX31" fmla="*/ 2984676 w 6958972"/>
                <a:gd name="connsiteY31" fmla="*/ 3075266 h 3746084"/>
                <a:gd name="connsiteX32" fmla="*/ 3111751 w 6958972"/>
                <a:gd name="connsiteY32" fmla="*/ 3184808 h 3746084"/>
                <a:gd name="connsiteX33" fmla="*/ 3234442 w 6958972"/>
                <a:gd name="connsiteY33" fmla="*/ 3079645 h 3746084"/>
                <a:gd name="connsiteX34" fmla="*/ 3317693 w 6958972"/>
                <a:gd name="connsiteY34" fmla="*/ 2729101 h 3746084"/>
                <a:gd name="connsiteX35" fmla="*/ 3225678 w 6958972"/>
                <a:gd name="connsiteY35" fmla="*/ 2369793 h 3746084"/>
                <a:gd name="connsiteX36" fmla="*/ 3102988 w 6958972"/>
                <a:gd name="connsiteY36" fmla="*/ 2282157 h 3746084"/>
                <a:gd name="connsiteX37" fmla="*/ 614124 w 6958972"/>
                <a:gd name="connsiteY37" fmla="*/ 2251487 h 3746084"/>
                <a:gd name="connsiteX38" fmla="*/ 1118034 w 6958972"/>
                <a:gd name="connsiteY38" fmla="*/ 2251487 h 3746084"/>
                <a:gd name="connsiteX39" fmla="*/ 1126798 w 6958972"/>
                <a:gd name="connsiteY39" fmla="*/ 2277778 h 3746084"/>
                <a:gd name="connsiteX40" fmla="*/ 999723 w 6958972"/>
                <a:gd name="connsiteY40" fmla="*/ 2347887 h 3746084"/>
                <a:gd name="connsiteX41" fmla="*/ 955905 w 6958972"/>
                <a:gd name="connsiteY41" fmla="*/ 2422380 h 3746084"/>
                <a:gd name="connsiteX42" fmla="*/ 947141 w 6958972"/>
                <a:gd name="connsiteY42" fmla="*/ 2965718 h 3746084"/>
                <a:gd name="connsiteX43" fmla="*/ 942762 w 6958972"/>
                <a:gd name="connsiteY43" fmla="*/ 3228626 h 3746084"/>
                <a:gd name="connsiteX44" fmla="*/ 1157468 w 6958972"/>
                <a:gd name="connsiteY44" fmla="*/ 3561648 h 3746084"/>
                <a:gd name="connsiteX45" fmla="*/ 636031 w 6958972"/>
                <a:gd name="connsiteY45" fmla="*/ 3566027 h 3746084"/>
                <a:gd name="connsiteX46" fmla="*/ 697381 w 6958972"/>
                <a:gd name="connsiteY46" fmla="*/ 3535352 h 3746084"/>
                <a:gd name="connsiteX47" fmla="*/ 798160 w 6958972"/>
                <a:gd name="connsiteY47" fmla="*/ 3373228 h 3746084"/>
                <a:gd name="connsiteX48" fmla="*/ 798160 w 6958972"/>
                <a:gd name="connsiteY48" fmla="*/ 3171665 h 3746084"/>
                <a:gd name="connsiteX49" fmla="*/ 719288 w 6958972"/>
                <a:gd name="connsiteY49" fmla="*/ 3084029 h 3746084"/>
                <a:gd name="connsiteX50" fmla="*/ 430089 w 6958972"/>
                <a:gd name="connsiteY50" fmla="*/ 3084029 h 3746084"/>
                <a:gd name="connsiteX51" fmla="*/ 434473 w 6958972"/>
                <a:gd name="connsiteY51" fmla="*/ 3535352 h 3746084"/>
                <a:gd name="connsiteX52" fmla="*/ 491434 w 6958972"/>
                <a:gd name="connsiteY52" fmla="*/ 3601082 h 3746084"/>
                <a:gd name="connsiteX53" fmla="*/ 605361 w 6958972"/>
                <a:gd name="connsiteY53" fmla="*/ 3644900 h 3746084"/>
                <a:gd name="connsiteX54" fmla="*/ 267964 w 6958972"/>
                <a:gd name="connsiteY54" fmla="*/ 3583555 h 3746084"/>
                <a:gd name="connsiteX55" fmla="*/ 267964 w 6958972"/>
                <a:gd name="connsiteY55" fmla="*/ 3110320 h 3746084"/>
                <a:gd name="connsiteX56" fmla="*/ 254817 w 6958972"/>
                <a:gd name="connsiteY56" fmla="*/ 2558213 h 3746084"/>
                <a:gd name="connsiteX57" fmla="*/ 180328 w 6958972"/>
                <a:gd name="connsiteY57" fmla="*/ 2435523 h 3746084"/>
                <a:gd name="connsiteX58" fmla="*/ 53254 w 6958972"/>
                <a:gd name="connsiteY58" fmla="*/ 2374177 h 3746084"/>
                <a:gd name="connsiteX59" fmla="*/ 592213 w 6958972"/>
                <a:gd name="connsiteY59" fmla="*/ 2334744 h 3746084"/>
                <a:gd name="connsiteX60" fmla="*/ 600981 w 6958972"/>
                <a:gd name="connsiteY60" fmla="*/ 2356650 h 3746084"/>
                <a:gd name="connsiteX61" fmla="*/ 508961 w 6958972"/>
                <a:gd name="connsiteY61" fmla="*/ 2417995 h 3746084"/>
                <a:gd name="connsiteX62" fmla="*/ 447616 w 6958972"/>
                <a:gd name="connsiteY62" fmla="*/ 2527538 h 3746084"/>
                <a:gd name="connsiteX63" fmla="*/ 430089 w 6958972"/>
                <a:gd name="connsiteY63" fmla="*/ 2913137 h 3746084"/>
                <a:gd name="connsiteX64" fmla="*/ 513345 w 6958972"/>
                <a:gd name="connsiteY64" fmla="*/ 3009536 h 3746084"/>
                <a:gd name="connsiteX65" fmla="*/ 780633 w 6958972"/>
                <a:gd name="connsiteY65" fmla="*/ 3009536 h 3746084"/>
                <a:gd name="connsiteX66" fmla="*/ 776253 w 6958972"/>
                <a:gd name="connsiteY66" fmla="*/ 2396084 h 3746084"/>
                <a:gd name="connsiteX67" fmla="*/ 714908 w 6958972"/>
                <a:gd name="connsiteY67" fmla="*/ 2325975 h 3746084"/>
                <a:gd name="connsiteX68" fmla="*/ 609745 w 6958972"/>
                <a:gd name="connsiteY68" fmla="*/ 2269014 h 3746084"/>
                <a:gd name="connsiteX69" fmla="*/ 614124 w 6958972"/>
                <a:gd name="connsiteY69" fmla="*/ 2251487 h 3746084"/>
                <a:gd name="connsiteX70" fmla="*/ 3168712 w 6958972"/>
                <a:gd name="connsiteY70" fmla="*/ 2233960 h 3746084"/>
                <a:gd name="connsiteX71" fmla="*/ 3405329 w 6958972"/>
                <a:gd name="connsiteY71" fmla="*/ 2435523 h 3746084"/>
                <a:gd name="connsiteX72" fmla="*/ 3471058 w 6958972"/>
                <a:gd name="connsiteY72" fmla="*/ 2711574 h 3746084"/>
                <a:gd name="connsiteX73" fmla="*/ 3352748 w 6958972"/>
                <a:gd name="connsiteY73" fmla="*/ 3114700 h 3746084"/>
                <a:gd name="connsiteX74" fmla="*/ 2844458 w 6958972"/>
                <a:gd name="connsiteY74" fmla="*/ 3105936 h 3746084"/>
                <a:gd name="connsiteX75" fmla="*/ 2857606 w 6958972"/>
                <a:gd name="connsiteY75" fmla="*/ 2387321 h 3746084"/>
                <a:gd name="connsiteX76" fmla="*/ 3168712 w 6958972"/>
                <a:gd name="connsiteY76" fmla="*/ 2233960 h 3746084"/>
                <a:gd name="connsiteX77" fmla="*/ 1952766 w 6958972"/>
                <a:gd name="connsiteY77" fmla="*/ 2154540 h 3746084"/>
                <a:gd name="connsiteX78" fmla="*/ 2121464 w 6958972"/>
                <a:gd name="connsiteY78" fmla="*/ 2168235 h 3746084"/>
                <a:gd name="connsiteX79" fmla="*/ 2169666 w 6958972"/>
                <a:gd name="connsiteY79" fmla="*/ 2247108 h 3746084"/>
                <a:gd name="connsiteX80" fmla="*/ 2152139 w 6958972"/>
                <a:gd name="connsiteY80" fmla="*/ 2632706 h 3746084"/>
                <a:gd name="connsiteX81" fmla="*/ 2117084 w 6958972"/>
                <a:gd name="connsiteY81" fmla="*/ 3189193 h 3746084"/>
                <a:gd name="connsiteX82" fmla="*/ 2252918 w 6958972"/>
                <a:gd name="connsiteY82" fmla="*/ 3465248 h 3746084"/>
                <a:gd name="connsiteX83" fmla="*/ 2301120 w 6958972"/>
                <a:gd name="connsiteY83" fmla="*/ 3517830 h 3746084"/>
                <a:gd name="connsiteX84" fmla="*/ 1841028 w 6958972"/>
                <a:gd name="connsiteY84" fmla="*/ 3548500 h 3746084"/>
                <a:gd name="connsiteX85" fmla="*/ 1832265 w 6958972"/>
                <a:gd name="connsiteY85" fmla="*/ 3522209 h 3746084"/>
                <a:gd name="connsiteX86" fmla="*/ 1941812 w 6958972"/>
                <a:gd name="connsiteY86" fmla="*/ 3456485 h 3746084"/>
                <a:gd name="connsiteX87" fmla="*/ 2003158 w 6958972"/>
                <a:gd name="connsiteY87" fmla="*/ 3360085 h 3746084"/>
                <a:gd name="connsiteX88" fmla="*/ 1963719 w 6958972"/>
                <a:gd name="connsiteY88" fmla="*/ 2343507 h 3746084"/>
                <a:gd name="connsiteX89" fmla="*/ 1897994 w 6958972"/>
                <a:gd name="connsiteY89" fmla="*/ 2260251 h 3746084"/>
                <a:gd name="connsiteX90" fmla="*/ 1784068 w 6958972"/>
                <a:gd name="connsiteY90" fmla="*/ 2190142 h 3746084"/>
                <a:gd name="connsiteX91" fmla="*/ 1952766 w 6958972"/>
                <a:gd name="connsiteY91" fmla="*/ 2154540 h 3746084"/>
                <a:gd name="connsiteX92" fmla="*/ 2410116 w 6958972"/>
                <a:gd name="connsiteY92" fmla="*/ 2040613 h 3746084"/>
                <a:gd name="connsiteX93" fmla="*/ 2607842 w 6958972"/>
                <a:gd name="connsiteY93" fmla="*/ 2041161 h 3746084"/>
                <a:gd name="connsiteX94" fmla="*/ 2607842 w 6958972"/>
                <a:gd name="connsiteY94" fmla="*/ 2120033 h 3746084"/>
                <a:gd name="connsiteX95" fmla="*/ 2607842 w 6958972"/>
                <a:gd name="connsiteY95" fmla="*/ 3206720 h 3746084"/>
                <a:gd name="connsiteX96" fmla="*/ 2682334 w 6958972"/>
                <a:gd name="connsiteY96" fmla="*/ 3329410 h 3746084"/>
                <a:gd name="connsiteX97" fmla="*/ 2734916 w 6958972"/>
                <a:gd name="connsiteY97" fmla="*/ 3381992 h 3746084"/>
                <a:gd name="connsiteX98" fmla="*/ 2664807 w 6958972"/>
                <a:gd name="connsiteY98" fmla="*/ 3403898 h 3746084"/>
                <a:gd name="connsiteX99" fmla="*/ 2397520 w 6958972"/>
                <a:gd name="connsiteY99" fmla="*/ 3421426 h 3746084"/>
                <a:gd name="connsiteX100" fmla="*/ 2296736 w 6958972"/>
                <a:gd name="connsiteY100" fmla="*/ 3430189 h 3746084"/>
                <a:gd name="connsiteX101" fmla="*/ 2292356 w 6958972"/>
                <a:gd name="connsiteY101" fmla="*/ 3403898 h 3746084"/>
                <a:gd name="connsiteX102" fmla="*/ 2384372 w 6958972"/>
                <a:gd name="connsiteY102" fmla="*/ 3342553 h 3746084"/>
                <a:gd name="connsiteX103" fmla="*/ 2467628 w 6958972"/>
                <a:gd name="connsiteY103" fmla="*/ 3206720 h 3746084"/>
                <a:gd name="connsiteX104" fmla="*/ 2423810 w 6958972"/>
                <a:gd name="connsiteY104" fmla="*/ 2299685 h 3746084"/>
                <a:gd name="connsiteX105" fmla="*/ 2283588 w 6958972"/>
                <a:gd name="connsiteY105" fmla="*/ 2102506 h 3746084"/>
                <a:gd name="connsiteX106" fmla="*/ 2209100 w 6958972"/>
                <a:gd name="connsiteY106" fmla="*/ 2076215 h 3746084"/>
                <a:gd name="connsiteX107" fmla="*/ 2410116 w 6958972"/>
                <a:gd name="connsiteY107" fmla="*/ 2040613 h 3746084"/>
                <a:gd name="connsiteX108" fmla="*/ 6269662 w 6958972"/>
                <a:gd name="connsiteY108" fmla="*/ 1991318 h 3746084"/>
                <a:gd name="connsiteX109" fmla="*/ 6341140 w 6958972"/>
                <a:gd name="connsiteY109" fmla="*/ 2084979 h 3746084"/>
                <a:gd name="connsiteX110" fmla="*/ 6604048 w 6958972"/>
                <a:gd name="connsiteY110" fmla="*/ 2049924 h 3746084"/>
                <a:gd name="connsiteX111" fmla="*/ 6788084 w 6958972"/>
                <a:gd name="connsiteY111" fmla="*/ 2203285 h 3746084"/>
                <a:gd name="connsiteX112" fmla="*/ 6801228 w 6958972"/>
                <a:gd name="connsiteY112" fmla="*/ 2602031 h 3746084"/>
                <a:gd name="connsiteX113" fmla="*/ 6801228 w 6958972"/>
                <a:gd name="connsiteY113" fmla="*/ 2680904 h 3746084"/>
                <a:gd name="connsiteX114" fmla="*/ 6958972 w 6958972"/>
                <a:gd name="connsiteY114" fmla="*/ 2948191 h 3746084"/>
                <a:gd name="connsiteX115" fmla="*/ 6937060 w 6958972"/>
                <a:gd name="connsiteY115" fmla="*/ 2974482 h 3746084"/>
                <a:gd name="connsiteX116" fmla="*/ 6643482 w 6958972"/>
                <a:gd name="connsiteY116" fmla="*/ 2987630 h 3746084"/>
                <a:gd name="connsiteX117" fmla="*/ 6643482 w 6958972"/>
                <a:gd name="connsiteY117" fmla="*/ 2523159 h 3746084"/>
                <a:gd name="connsiteX118" fmla="*/ 6639104 w 6958972"/>
                <a:gd name="connsiteY118" fmla="*/ 2286541 h 3746084"/>
                <a:gd name="connsiteX119" fmla="*/ 6625956 w 6958972"/>
                <a:gd name="connsiteY119" fmla="*/ 2229576 h 3746084"/>
                <a:gd name="connsiteX120" fmla="*/ 6490116 w 6958972"/>
                <a:gd name="connsiteY120" fmla="*/ 2128797 h 3746084"/>
                <a:gd name="connsiteX121" fmla="*/ 6367426 w 6958972"/>
                <a:gd name="connsiteY121" fmla="*/ 2225196 h 3746084"/>
                <a:gd name="connsiteX122" fmla="*/ 6327992 w 6958972"/>
                <a:gd name="connsiteY122" fmla="*/ 2584504 h 3746084"/>
                <a:gd name="connsiteX123" fmla="*/ 6332377 w 6958972"/>
                <a:gd name="connsiteY123" fmla="*/ 2873703 h 3746084"/>
                <a:gd name="connsiteX124" fmla="*/ 6402481 w 6958972"/>
                <a:gd name="connsiteY124" fmla="*/ 2974482 h 3746084"/>
                <a:gd name="connsiteX125" fmla="*/ 6533936 w 6958972"/>
                <a:gd name="connsiteY125" fmla="*/ 3027063 h 3746084"/>
                <a:gd name="connsiteX126" fmla="*/ 6533936 w 6958972"/>
                <a:gd name="connsiteY126" fmla="*/ 3053354 h 3746084"/>
                <a:gd name="connsiteX127" fmla="*/ 6139105 w 6958972"/>
                <a:gd name="connsiteY127" fmla="*/ 3080994 h 3746084"/>
                <a:gd name="connsiteX128" fmla="*/ 6099711 w 6958972"/>
                <a:gd name="connsiteY128" fmla="*/ 3078726 h 3746084"/>
                <a:gd name="connsiteX129" fmla="*/ 6156896 w 6958972"/>
                <a:gd name="connsiteY129" fmla="*/ 3002076 h 3746084"/>
                <a:gd name="connsiteX130" fmla="*/ 6183391 w 6958972"/>
                <a:gd name="connsiteY130" fmla="*/ 2729101 h 3746084"/>
                <a:gd name="connsiteX131" fmla="*/ 6161484 w 6958972"/>
                <a:gd name="connsiteY131" fmla="*/ 2260251 h 3746084"/>
                <a:gd name="connsiteX132" fmla="*/ 6051937 w 6958972"/>
                <a:gd name="connsiteY132" fmla="*/ 2089358 h 3746084"/>
                <a:gd name="connsiteX133" fmla="*/ 5977448 w 6958972"/>
                <a:gd name="connsiteY133" fmla="*/ 2041161 h 3746084"/>
                <a:gd name="connsiteX134" fmla="*/ 6209686 w 6958972"/>
                <a:gd name="connsiteY134" fmla="*/ 1997343 h 3746084"/>
                <a:gd name="connsiteX135" fmla="*/ 6269662 w 6958972"/>
                <a:gd name="connsiteY135" fmla="*/ 1991318 h 3746084"/>
                <a:gd name="connsiteX136" fmla="*/ 5695986 w 6958972"/>
                <a:gd name="connsiteY136" fmla="*/ 1980361 h 3746084"/>
                <a:gd name="connsiteX137" fmla="*/ 5648811 w 6958972"/>
                <a:gd name="connsiteY137" fmla="*/ 2001722 h 3746084"/>
                <a:gd name="connsiteX138" fmla="*/ 5578702 w 6958972"/>
                <a:gd name="connsiteY138" fmla="*/ 2102506 h 3746084"/>
                <a:gd name="connsiteX139" fmla="*/ 5548032 w 6958972"/>
                <a:gd name="connsiteY139" fmla="*/ 2347887 h 3746084"/>
                <a:gd name="connsiteX140" fmla="*/ 5837231 w 6958972"/>
                <a:gd name="connsiteY140" fmla="*/ 2347887 h 3746084"/>
                <a:gd name="connsiteX141" fmla="*/ 5789029 w 6958972"/>
                <a:gd name="connsiteY141" fmla="*/ 2054304 h 3746084"/>
                <a:gd name="connsiteX142" fmla="*/ 5736994 w 6958972"/>
                <a:gd name="connsiteY142" fmla="*/ 1982005 h 3746084"/>
                <a:gd name="connsiteX143" fmla="*/ 5695986 w 6958972"/>
                <a:gd name="connsiteY143" fmla="*/ 1980361 h 3746084"/>
                <a:gd name="connsiteX144" fmla="*/ 4281690 w 6958972"/>
                <a:gd name="connsiteY144" fmla="*/ 1971052 h 3746084"/>
                <a:gd name="connsiteX145" fmla="*/ 4733017 w 6958972"/>
                <a:gd name="connsiteY145" fmla="*/ 1971052 h 3746084"/>
                <a:gd name="connsiteX146" fmla="*/ 4689199 w 6958972"/>
                <a:gd name="connsiteY146" fmla="*/ 2001722 h 3746084"/>
                <a:gd name="connsiteX147" fmla="*/ 4522690 w 6958972"/>
                <a:gd name="connsiteY147" fmla="*/ 2233960 h 3746084"/>
                <a:gd name="connsiteX148" fmla="*/ 4303600 w 6958972"/>
                <a:gd name="connsiteY148" fmla="*/ 3035832 h 3746084"/>
                <a:gd name="connsiteX149" fmla="*/ 4298669 w 6958972"/>
                <a:gd name="connsiteY149" fmla="*/ 3050618 h 3746084"/>
                <a:gd name="connsiteX150" fmla="*/ 4296641 w 6958972"/>
                <a:gd name="connsiteY150" fmla="*/ 3056700 h 3746084"/>
                <a:gd name="connsiteX151" fmla="*/ 4282238 w 6958972"/>
                <a:gd name="connsiteY151" fmla="*/ 3058263 h 3746084"/>
                <a:gd name="connsiteX152" fmla="*/ 4222673 w 6958972"/>
                <a:gd name="connsiteY152" fmla="*/ 2934980 h 3746084"/>
                <a:gd name="connsiteX153" fmla="*/ 4093274 w 6958972"/>
                <a:gd name="connsiteY153" fmla="*/ 2496868 h 3746084"/>
                <a:gd name="connsiteX154" fmla="*/ 3882943 w 6958972"/>
                <a:gd name="connsiteY154" fmla="*/ 3092793 h 3746084"/>
                <a:gd name="connsiteX155" fmla="*/ 3865420 w 6958972"/>
                <a:gd name="connsiteY155" fmla="*/ 3044595 h 3746084"/>
                <a:gd name="connsiteX156" fmla="*/ 3641946 w 6958972"/>
                <a:gd name="connsiteY156" fmla="*/ 2220812 h 3746084"/>
                <a:gd name="connsiteX157" fmla="*/ 3545547 w 6958972"/>
                <a:gd name="connsiteY157" fmla="*/ 2098126 h 3746084"/>
                <a:gd name="connsiteX158" fmla="*/ 3484202 w 6958972"/>
                <a:gd name="connsiteY158" fmla="*/ 2045540 h 3746084"/>
                <a:gd name="connsiteX159" fmla="*/ 3492965 w 6958972"/>
                <a:gd name="connsiteY159" fmla="*/ 2023633 h 3746084"/>
                <a:gd name="connsiteX160" fmla="*/ 3536783 w 6958972"/>
                <a:gd name="connsiteY160" fmla="*/ 2019249 h 3746084"/>
                <a:gd name="connsiteX161" fmla="*/ 3931146 w 6958972"/>
                <a:gd name="connsiteY161" fmla="*/ 2036781 h 3746084"/>
                <a:gd name="connsiteX162" fmla="*/ 3834746 w 6958972"/>
                <a:gd name="connsiteY162" fmla="*/ 2098126 h 3746084"/>
                <a:gd name="connsiteX163" fmla="*/ 3795307 w 6958972"/>
                <a:gd name="connsiteY163" fmla="*/ 2194521 h 3746084"/>
                <a:gd name="connsiteX164" fmla="*/ 3944293 w 6958972"/>
                <a:gd name="connsiteY164" fmla="*/ 2623942 h 3746084"/>
                <a:gd name="connsiteX165" fmla="*/ 4080126 w 6958972"/>
                <a:gd name="connsiteY165" fmla="*/ 2071835 h 3746084"/>
                <a:gd name="connsiteX166" fmla="*/ 4106418 w 6958972"/>
                <a:gd name="connsiteY166" fmla="*/ 2067451 h 3746084"/>
                <a:gd name="connsiteX167" fmla="*/ 4321124 w 6958972"/>
                <a:gd name="connsiteY167" fmla="*/ 2650233 h 3746084"/>
                <a:gd name="connsiteX168" fmla="*/ 4400000 w 6958972"/>
                <a:gd name="connsiteY168" fmla="*/ 2312832 h 3746084"/>
                <a:gd name="connsiteX169" fmla="*/ 4448198 w 6958972"/>
                <a:gd name="connsiteY169" fmla="*/ 2137560 h 3746084"/>
                <a:gd name="connsiteX170" fmla="*/ 4417523 w 6958972"/>
                <a:gd name="connsiteY170" fmla="*/ 2058688 h 3746084"/>
                <a:gd name="connsiteX171" fmla="*/ 4277306 w 6958972"/>
                <a:gd name="connsiteY171" fmla="*/ 1988579 h 3746084"/>
                <a:gd name="connsiteX172" fmla="*/ 4281690 w 6958972"/>
                <a:gd name="connsiteY172" fmla="*/ 1971052 h 3746084"/>
                <a:gd name="connsiteX173" fmla="*/ 5053438 w 6958972"/>
                <a:gd name="connsiteY173" fmla="*/ 1939829 h 3746084"/>
                <a:gd name="connsiteX174" fmla="*/ 4956492 w 6958972"/>
                <a:gd name="connsiteY174" fmla="*/ 1984199 h 3746084"/>
                <a:gd name="connsiteX175" fmla="*/ 4921437 w 6958972"/>
                <a:gd name="connsiteY175" fmla="*/ 2067451 h 3746084"/>
                <a:gd name="connsiteX176" fmla="*/ 4895146 w 6958972"/>
                <a:gd name="connsiteY176" fmla="*/ 2251487 h 3746084"/>
                <a:gd name="connsiteX177" fmla="*/ 4969634 w 6958972"/>
                <a:gd name="connsiteY177" fmla="*/ 2330359 h 3746084"/>
                <a:gd name="connsiteX178" fmla="*/ 5188724 w 6958972"/>
                <a:gd name="connsiteY178" fmla="*/ 2299689 h 3746084"/>
                <a:gd name="connsiteX179" fmla="*/ 5127379 w 6958972"/>
                <a:gd name="connsiteY179" fmla="*/ 2010490 h 3746084"/>
                <a:gd name="connsiteX180" fmla="*/ 5053438 w 6958972"/>
                <a:gd name="connsiteY180" fmla="*/ 1939829 h 3746084"/>
                <a:gd name="connsiteX181" fmla="*/ 5659039 w 6958972"/>
                <a:gd name="connsiteY181" fmla="*/ 1902926 h 3746084"/>
                <a:gd name="connsiteX182" fmla="*/ 5701393 w 6958972"/>
                <a:gd name="connsiteY182" fmla="*/ 1905322 h 3746084"/>
                <a:gd name="connsiteX183" fmla="*/ 5942394 w 6958972"/>
                <a:gd name="connsiteY183" fmla="*/ 2102506 h 3746084"/>
                <a:gd name="connsiteX184" fmla="*/ 5981828 w 6958972"/>
                <a:gd name="connsiteY184" fmla="*/ 2374177 h 3746084"/>
                <a:gd name="connsiteX185" fmla="*/ 5938010 w 6958972"/>
                <a:gd name="connsiteY185" fmla="*/ 2426759 h 3746084"/>
                <a:gd name="connsiteX186" fmla="*/ 5657575 w 6958972"/>
                <a:gd name="connsiteY186" fmla="*/ 2435523 h 3746084"/>
                <a:gd name="connsiteX187" fmla="*/ 5543648 w 6958972"/>
                <a:gd name="connsiteY187" fmla="*/ 2540686 h 3746084"/>
                <a:gd name="connsiteX188" fmla="*/ 5556796 w 6958972"/>
                <a:gd name="connsiteY188" fmla="*/ 2729101 h 3746084"/>
                <a:gd name="connsiteX189" fmla="*/ 5683866 w 6958972"/>
                <a:gd name="connsiteY189" fmla="*/ 2869319 h 3746084"/>
                <a:gd name="connsiteX190" fmla="*/ 5854758 w 6958972"/>
                <a:gd name="connsiteY190" fmla="*/ 2786067 h 3746084"/>
                <a:gd name="connsiteX191" fmla="*/ 5920483 w 6958972"/>
                <a:gd name="connsiteY191" fmla="*/ 2663376 h 3746084"/>
                <a:gd name="connsiteX192" fmla="*/ 5968685 w 6958972"/>
                <a:gd name="connsiteY192" fmla="*/ 2558213 h 3746084"/>
                <a:gd name="connsiteX193" fmla="*/ 5994976 w 6958972"/>
                <a:gd name="connsiteY193" fmla="*/ 2562593 h 3746084"/>
                <a:gd name="connsiteX194" fmla="*/ 5981828 w 6958972"/>
                <a:gd name="connsiteY194" fmla="*/ 2772919 h 3746084"/>
                <a:gd name="connsiteX195" fmla="*/ 5951158 w 6958972"/>
                <a:gd name="connsiteY195" fmla="*/ 3000773 h 3746084"/>
                <a:gd name="connsiteX196" fmla="*/ 5872286 w 6958972"/>
                <a:gd name="connsiteY196" fmla="*/ 2891230 h 3746084"/>
                <a:gd name="connsiteX197" fmla="*/ 5758358 w 6958972"/>
                <a:gd name="connsiteY197" fmla="*/ 2935048 h 3746084"/>
                <a:gd name="connsiteX198" fmla="*/ 5473539 w 6958972"/>
                <a:gd name="connsiteY198" fmla="*/ 2834264 h 3746084"/>
                <a:gd name="connsiteX199" fmla="*/ 5372760 w 6958972"/>
                <a:gd name="connsiteY199" fmla="*/ 2492484 h 3746084"/>
                <a:gd name="connsiteX200" fmla="*/ 5456012 w 6958972"/>
                <a:gd name="connsiteY200" fmla="*/ 2058688 h 3746084"/>
                <a:gd name="connsiteX201" fmla="*/ 5659039 w 6958972"/>
                <a:gd name="connsiteY201" fmla="*/ 1902926 h 3746084"/>
                <a:gd name="connsiteX202" fmla="*/ 5066034 w 6958972"/>
                <a:gd name="connsiteY202" fmla="*/ 1874652 h 3746084"/>
                <a:gd name="connsiteX203" fmla="*/ 5280744 w 6958972"/>
                <a:gd name="connsiteY203" fmla="*/ 2045540 h 3746084"/>
                <a:gd name="connsiteX204" fmla="*/ 5368380 w 6958972"/>
                <a:gd name="connsiteY204" fmla="*/ 2387325 h 3746084"/>
                <a:gd name="connsiteX205" fmla="*/ 4873235 w 6958972"/>
                <a:gd name="connsiteY205" fmla="*/ 2387325 h 3746084"/>
                <a:gd name="connsiteX206" fmla="*/ 4921437 w 6958972"/>
                <a:gd name="connsiteY206" fmla="*/ 2711578 h 3746084"/>
                <a:gd name="connsiteX207" fmla="*/ 5175582 w 6958972"/>
                <a:gd name="connsiteY207" fmla="*/ 2764160 h 3746084"/>
                <a:gd name="connsiteX208" fmla="*/ 5315799 w 6958972"/>
                <a:gd name="connsiteY208" fmla="*/ 2531922 h 3746084"/>
                <a:gd name="connsiteX209" fmla="*/ 5289508 w 6958972"/>
                <a:gd name="connsiteY209" fmla="*/ 2961339 h 3746084"/>
                <a:gd name="connsiteX210" fmla="*/ 5210636 w 6958972"/>
                <a:gd name="connsiteY210" fmla="*/ 2847412 h 3746084"/>
                <a:gd name="connsiteX211" fmla="*/ 5118616 w 6958972"/>
                <a:gd name="connsiteY211" fmla="*/ 2886850 h 3746084"/>
                <a:gd name="connsiteX212" fmla="*/ 4807510 w 6958972"/>
                <a:gd name="connsiteY212" fmla="*/ 2781687 h 3746084"/>
                <a:gd name="connsiteX213" fmla="*/ 4820653 w 6958972"/>
                <a:gd name="connsiteY213" fmla="*/ 1992963 h 3746084"/>
                <a:gd name="connsiteX214" fmla="*/ 5066034 w 6958972"/>
                <a:gd name="connsiteY214" fmla="*/ 1874652 h 3746084"/>
                <a:gd name="connsiteX215" fmla="*/ 2713010 w 6958972"/>
                <a:gd name="connsiteY215" fmla="*/ 875602 h 3746084"/>
                <a:gd name="connsiteX216" fmla="*/ 2542116 w 6958972"/>
                <a:gd name="connsiteY216" fmla="*/ 1077164 h 3746084"/>
                <a:gd name="connsiteX217" fmla="*/ 2691098 w 6958972"/>
                <a:gd name="connsiteY217" fmla="*/ 1248057 h 3746084"/>
                <a:gd name="connsiteX218" fmla="*/ 2848843 w 6958972"/>
                <a:gd name="connsiteY218" fmla="*/ 1050874 h 3746084"/>
                <a:gd name="connsiteX219" fmla="*/ 2713010 w 6958972"/>
                <a:gd name="connsiteY219" fmla="*/ 875602 h 3746084"/>
                <a:gd name="connsiteX220" fmla="*/ 3595392 w 6958972"/>
                <a:gd name="connsiteY220" fmla="*/ 305420 h 3746084"/>
                <a:gd name="connsiteX221" fmla="*/ 3484202 w 6958972"/>
                <a:gd name="connsiteY221" fmla="*/ 384840 h 3746084"/>
                <a:gd name="connsiteX222" fmla="*/ 3462295 w 6958972"/>
                <a:gd name="connsiteY222" fmla="*/ 1050874 h 3746084"/>
                <a:gd name="connsiteX223" fmla="*/ 3593749 w 6958972"/>
                <a:gd name="connsiteY223" fmla="*/ 1147273 h 3746084"/>
                <a:gd name="connsiteX224" fmla="*/ 3707676 w 6958972"/>
                <a:gd name="connsiteY224" fmla="*/ 1042110 h 3746084"/>
                <a:gd name="connsiteX225" fmla="*/ 3782164 w 6958972"/>
                <a:gd name="connsiteY225" fmla="*/ 709093 h 3746084"/>
                <a:gd name="connsiteX226" fmla="*/ 3703296 w 6958972"/>
                <a:gd name="connsiteY226" fmla="*/ 393604 h 3746084"/>
                <a:gd name="connsiteX227" fmla="*/ 3595392 w 6958972"/>
                <a:gd name="connsiteY227" fmla="*/ 305420 h 3746084"/>
                <a:gd name="connsiteX228" fmla="*/ 2428190 w 6958972"/>
                <a:gd name="connsiteY228" fmla="*/ 235859 h 3746084"/>
                <a:gd name="connsiteX229" fmla="*/ 2511446 w 6958972"/>
                <a:gd name="connsiteY229" fmla="*/ 419894 h 3746084"/>
                <a:gd name="connsiteX230" fmla="*/ 2660428 w 6958972"/>
                <a:gd name="connsiteY230" fmla="*/ 336642 h 3746084"/>
                <a:gd name="connsiteX231" fmla="*/ 2993444 w 6958972"/>
                <a:gd name="connsiteY231" fmla="*/ 494383 h 3746084"/>
                <a:gd name="connsiteX232" fmla="*/ 3002208 w 6958972"/>
                <a:gd name="connsiteY232" fmla="*/ 928183 h 3746084"/>
                <a:gd name="connsiteX233" fmla="*/ 2989060 w 6958972"/>
                <a:gd name="connsiteY233" fmla="*/ 1138510 h 3746084"/>
                <a:gd name="connsiteX234" fmla="*/ 3089844 w 6958972"/>
                <a:gd name="connsiteY234" fmla="*/ 1326929 h 3746084"/>
                <a:gd name="connsiteX235" fmla="*/ 2826936 w 6958972"/>
                <a:gd name="connsiteY235" fmla="*/ 1309402 h 3746084"/>
                <a:gd name="connsiteX236" fmla="*/ 2528974 w 6958972"/>
                <a:gd name="connsiteY236" fmla="*/ 1283111 h 3746084"/>
                <a:gd name="connsiteX237" fmla="*/ 2344938 w 6958972"/>
                <a:gd name="connsiteY237" fmla="*/ 1068401 h 3746084"/>
                <a:gd name="connsiteX238" fmla="*/ 2511446 w 6958972"/>
                <a:gd name="connsiteY238" fmla="*/ 844931 h 3746084"/>
                <a:gd name="connsiteX239" fmla="*/ 2848843 w 6958972"/>
                <a:gd name="connsiteY239" fmla="*/ 836163 h 3746084"/>
                <a:gd name="connsiteX240" fmla="*/ 2826936 w 6958972"/>
                <a:gd name="connsiteY240" fmla="*/ 529437 h 3746084"/>
                <a:gd name="connsiteX241" fmla="*/ 2809409 w 6958972"/>
                <a:gd name="connsiteY241" fmla="*/ 472476 h 3746084"/>
                <a:gd name="connsiteX242" fmla="*/ 2660428 w 6958972"/>
                <a:gd name="connsiteY242" fmla="*/ 419894 h 3746084"/>
                <a:gd name="connsiteX243" fmla="*/ 2515826 w 6958972"/>
                <a:gd name="connsiteY243" fmla="*/ 577639 h 3746084"/>
                <a:gd name="connsiteX244" fmla="*/ 2432574 w 6958972"/>
                <a:gd name="connsiteY244" fmla="*/ 744148 h 3746084"/>
                <a:gd name="connsiteX245" fmla="*/ 2410662 w 6958972"/>
                <a:gd name="connsiteY245" fmla="*/ 744148 h 3746084"/>
                <a:gd name="connsiteX246" fmla="*/ 2397520 w 6958972"/>
                <a:gd name="connsiteY246" fmla="*/ 582023 h 3746084"/>
                <a:gd name="connsiteX247" fmla="*/ 2406283 w 6958972"/>
                <a:gd name="connsiteY247" fmla="*/ 415515 h 3746084"/>
                <a:gd name="connsiteX248" fmla="*/ 2406283 w 6958972"/>
                <a:gd name="connsiteY248" fmla="*/ 244622 h 3746084"/>
                <a:gd name="connsiteX249" fmla="*/ 2428190 w 6958972"/>
                <a:gd name="connsiteY249" fmla="*/ 235859 h 3746084"/>
                <a:gd name="connsiteX250" fmla="*/ 5581440 w 6958972"/>
                <a:gd name="connsiteY250" fmla="*/ 226548 h 3746084"/>
                <a:gd name="connsiteX251" fmla="*/ 5797792 w 6958972"/>
                <a:gd name="connsiteY251" fmla="*/ 227095 h 3746084"/>
                <a:gd name="connsiteX252" fmla="*/ 5810940 w 6958972"/>
                <a:gd name="connsiteY252" fmla="*/ 244622 h 3746084"/>
                <a:gd name="connsiteX253" fmla="*/ 5714540 w 6958972"/>
                <a:gd name="connsiteY253" fmla="*/ 314731 h 3746084"/>
                <a:gd name="connsiteX254" fmla="*/ 5618141 w 6958972"/>
                <a:gd name="connsiteY254" fmla="*/ 428658 h 3746084"/>
                <a:gd name="connsiteX255" fmla="*/ 5342085 w 6958972"/>
                <a:gd name="connsiteY255" fmla="*/ 1274348 h 3746084"/>
                <a:gd name="connsiteX256" fmla="*/ 5254449 w 6958972"/>
                <a:gd name="connsiteY256" fmla="*/ 1462763 h 3746084"/>
                <a:gd name="connsiteX257" fmla="*/ 4982778 w 6958972"/>
                <a:gd name="connsiteY257" fmla="*/ 1537256 h 3746084"/>
                <a:gd name="connsiteX258" fmla="*/ 4925816 w 6958972"/>
                <a:gd name="connsiteY258" fmla="*/ 1445236 h 3746084"/>
                <a:gd name="connsiteX259" fmla="*/ 4991541 w 6958972"/>
                <a:gd name="connsiteY259" fmla="*/ 1340072 h 3746084"/>
                <a:gd name="connsiteX260" fmla="*/ 5118611 w 6958972"/>
                <a:gd name="connsiteY260" fmla="*/ 1344457 h 3746084"/>
                <a:gd name="connsiteX261" fmla="*/ 5140522 w 6958972"/>
                <a:gd name="connsiteY261" fmla="*/ 1436472 h 3746084"/>
                <a:gd name="connsiteX262" fmla="*/ 5188724 w 6958972"/>
                <a:gd name="connsiteY262" fmla="*/ 1028967 h 3746084"/>
                <a:gd name="connsiteX263" fmla="*/ 5070414 w 6958972"/>
                <a:gd name="connsiteY263" fmla="*/ 717857 h 3746084"/>
                <a:gd name="connsiteX264" fmla="*/ 5022216 w 6958972"/>
                <a:gd name="connsiteY264" fmla="*/ 590787 h 3746084"/>
                <a:gd name="connsiteX265" fmla="*/ 4825032 w 6958972"/>
                <a:gd name="connsiteY265" fmla="*/ 345406 h 3746084"/>
                <a:gd name="connsiteX266" fmla="*/ 4838180 w 6958972"/>
                <a:gd name="connsiteY266" fmla="*/ 319115 h 3746084"/>
                <a:gd name="connsiteX267" fmla="*/ 5276360 w 6958972"/>
                <a:gd name="connsiteY267" fmla="*/ 297204 h 3746084"/>
                <a:gd name="connsiteX268" fmla="*/ 5289504 w 6958972"/>
                <a:gd name="connsiteY268" fmla="*/ 314731 h 3746084"/>
                <a:gd name="connsiteX269" fmla="*/ 5223779 w 6958972"/>
                <a:gd name="connsiteY269" fmla="*/ 376076 h 3746084"/>
                <a:gd name="connsiteX270" fmla="*/ 5166813 w 6958972"/>
                <a:gd name="connsiteY270" fmla="*/ 520678 h 3746084"/>
                <a:gd name="connsiteX271" fmla="*/ 5342085 w 6958972"/>
                <a:gd name="connsiteY271" fmla="*/ 972001 h 3746084"/>
                <a:gd name="connsiteX272" fmla="*/ 5469155 w 6958972"/>
                <a:gd name="connsiteY272" fmla="*/ 564496 h 3746084"/>
                <a:gd name="connsiteX273" fmla="*/ 5508594 w 6958972"/>
                <a:gd name="connsiteY273" fmla="*/ 446185 h 3746084"/>
                <a:gd name="connsiteX274" fmla="*/ 5456012 w 6958972"/>
                <a:gd name="connsiteY274" fmla="*/ 310351 h 3746084"/>
                <a:gd name="connsiteX275" fmla="*/ 5355233 w 6958972"/>
                <a:gd name="connsiteY275" fmla="*/ 249006 h 3746084"/>
                <a:gd name="connsiteX276" fmla="*/ 5581440 w 6958972"/>
                <a:gd name="connsiteY276" fmla="*/ 226548 h 3746084"/>
                <a:gd name="connsiteX277" fmla="*/ 4465263 w 6958972"/>
                <a:gd name="connsiteY277" fmla="*/ 210790 h 3746084"/>
                <a:gd name="connsiteX278" fmla="*/ 4386852 w 6958972"/>
                <a:gd name="connsiteY278" fmla="*/ 253386 h 3746084"/>
                <a:gd name="connsiteX279" fmla="*/ 4303600 w 6958972"/>
                <a:gd name="connsiteY279" fmla="*/ 384840 h 3746084"/>
                <a:gd name="connsiteX280" fmla="*/ 4246635 w 6958972"/>
                <a:gd name="connsiteY280" fmla="*/ 687186 h 3746084"/>
                <a:gd name="connsiteX281" fmla="*/ 4351798 w 6958972"/>
                <a:gd name="connsiteY281" fmla="*/ 985149 h 3746084"/>
                <a:gd name="connsiteX282" fmla="*/ 4570888 w 6958972"/>
                <a:gd name="connsiteY282" fmla="*/ 976381 h 3746084"/>
                <a:gd name="connsiteX283" fmla="*/ 4597179 w 6958972"/>
                <a:gd name="connsiteY283" fmla="*/ 910656 h 3746084"/>
                <a:gd name="connsiteX284" fmla="*/ 4566508 w 6958972"/>
                <a:gd name="connsiteY284" fmla="*/ 292824 h 3746084"/>
                <a:gd name="connsiteX285" fmla="*/ 4489826 w 6958972"/>
                <a:gd name="connsiteY285" fmla="*/ 212305 h 3746084"/>
                <a:gd name="connsiteX286" fmla="*/ 4465263 w 6958972"/>
                <a:gd name="connsiteY286" fmla="*/ 210790 h 3746084"/>
                <a:gd name="connsiteX287" fmla="*/ 3374659 w 6958972"/>
                <a:gd name="connsiteY287" fmla="*/ 183277 h 3746084"/>
                <a:gd name="connsiteX288" fmla="*/ 3418477 w 6958972"/>
                <a:gd name="connsiteY288" fmla="*/ 218331 h 3746084"/>
                <a:gd name="connsiteX289" fmla="*/ 3418477 w 6958972"/>
                <a:gd name="connsiteY289" fmla="*/ 323495 h 3746084"/>
                <a:gd name="connsiteX290" fmla="*/ 3457911 w 6958972"/>
                <a:gd name="connsiteY290" fmla="*/ 292824 h 3746084"/>
                <a:gd name="connsiteX291" fmla="*/ 3865420 w 6958972"/>
                <a:gd name="connsiteY291" fmla="*/ 349785 h 3746084"/>
                <a:gd name="connsiteX292" fmla="*/ 3808455 w 6958972"/>
                <a:gd name="connsiteY292" fmla="*/ 1120982 h 3746084"/>
                <a:gd name="connsiteX293" fmla="*/ 3501729 w 6958972"/>
                <a:gd name="connsiteY293" fmla="*/ 1182328 h 3746084"/>
                <a:gd name="connsiteX294" fmla="*/ 3405334 w 6958972"/>
                <a:gd name="connsiteY294" fmla="*/ 1125366 h 3746084"/>
                <a:gd name="connsiteX295" fmla="*/ 3405334 w 6958972"/>
                <a:gd name="connsiteY295" fmla="*/ 1370743 h 3746084"/>
                <a:gd name="connsiteX296" fmla="*/ 3449152 w 6958972"/>
                <a:gd name="connsiteY296" fmla="*/ 1418945 h 3746084"/>
                <a:gd name="connsiteX297" fmla="*/ 3620040 w 6958972"/>
                <a:gd name="connsiteY297" fmla="*/ 1484674 h 3746084"/>
                <a:gd name="connsiteX298" fmla="*/ 3102988 w 6958972"/>
                <a:gd name="connsiteY298" fmla="*/ 1524108 h 3746084"/>
                <a:gd name="connsiteX299" fmla="*/ 3094224 w 6958972"/>
                <a:gd name="connsiteY299" fmla="*/ 1506581 h 3746084"/>
                <a:gd name="connsiteX300" fmla="*/ 3251968 w 6958972"/>
                <a:gd name="connsiteY300" fmla="*/ 1410181 h 3746084"/>
                <a:gd name="connsiteX301" fmla="*/ 3221294 w 6958972"/>
                <a:gd name="connsiteY301" fmla="*/ 542585 h 3746084"/>
                <a:gd name="connsiteX302" fmla="*/ 3212534 w 6958972"/>
                <a:gd name="connsiteY302" fmla="*/ 433042 h 3746084"/>
                <a:gd name="connsiteX303" fmla="*/ 3111751 w 6958972"/>
                <a:gd name="connsiteY303" fmla="*/ 266529 h 3746084"/>
                <a:gd name="connsiteX304" fmla="*/ 3059169 w 6958972"/>
                <a:gd name="connsiteY304" fmla="*/ 205188 h 3746084"/>
                <a:gd name="connsiteX305" fmla="*/ 3374659 w 6958972"/>
                <a:gd name="connsiteY305" fmla="*/ 183277 h 3746084"/>
                <a:gd name="connsiteX306" fmla="*/ 4277310 w 6958972"/>
                <a:gd name="connsiteY306" fmla="*/ 95641 h 3746084"/>
                <a:gd name="connsiteX307" fmla="*/ 4277310 w 6958972"/>
                <a:gd name="connsiteY307" fmla="*/ 240238 h 3746084"/>
                <a:gd name="connsiteX308" fmla="*/ 4373705 w 6958972"/>
                <a:gd name="connsiteY308" fmla="*/ 165750 h 3746084"/>
                <a:gd name="connsiteX309" fmla="*/ 4741781 w 6958972"/>
                <a:gd name="connsiteY309" fmla="*/ 270913 h 3746084"/>
                <a:gd name="connsiteX310" fmla="*/ 4684815 w 6958972"/>
                <a:gd name="connsiteY310" fmla="*/ 1011435 h 3746084"/>
                <a:gd name="connsiteX311" fmla="*/ 4347418 w 6958972"/>
                <a:gd name="connsiteY311" fmla="*/ 1090312 h 3746084"/>
                <a:gd name="connsiteX312" fmla="*/ 4264162 w 6958972"/>
                <a:gd name="connsiteY312" fmla="*/ 1042110 h 3746084"/>
                <a:gd name="connsiteX313" fmla="*/ 4268546 w 6958972"/>
                <a:gd name="connsiteY313" fmla="*/ 1265584 h 3746084"/>
                <a:gd name="connsiteX314" fmla="*/ 4329887 w 6958972"/>
                <a:gd name="connsiteY314" fmla="*/ 1335693 h 3746084"/>
                <a:gd name="connsiteX315" fmla="*/ 4478872 w 6958972"/>
                <a:gd name="connsiteY315" fmla="*/ 1388275 h 3746084"/>
                <a:gd name="connsiteX316" fmla="*/ 3966200 w 6958972"/>
                <a:gd name="connsiteY316" fmla="*/ 1440856 h 3746084"/>
                <a:gd name="connsiteX317" fmla="*/ 3957436 w 6958972"/>
                <a:gd name="connsiteY317" fmla="*/ 1418945 h 3746084"/>
                <a:gd name="connsiteX318" fmla="*/ 4023161 w 6958972"/>
                <a:gd name="connsiteY318" fmla="*/ 1370747 h 3746084"/>
                <a:gd name="connsiteX319" fmla="*/ 4110797 w 6958972"/>
                <a:gd name="connsiteY319" fmla="*/ 1226146 h 3746084"/>
                <a:gd name="connsiteX320" fmla="*/ 4097654 w 6958972"/>
                <a:gd name="connsiteY320" fmla="*/ 774822 h 3746084"/>
                <a:gd name="connsiteX321" fmla="*/ 4097654 w 6958972"/>
                <a:gd name="connsiteY321" fmla="*/ 397983 h 3746084"/>
                <a:gd name="connsiteX322" fmla="*/ 3992490 w 6958972"/>
                <a:gd name="connsiteY322" fmla="*/ 174513 h 3746084"/>
                <a:gd name="connsiteX323" fmla="*/ 3948672 w 6958972"/>
                <a:gd name="connsiteY323" fmla="*/ 130695 h 3746084"/>
                <a:gd name="connsiteX324" fmla="*/ 3953056 w 6958972"/>
                <a:gd name="connsiteY324" fmla="*/ 108784 h 3746084"/>
                <a:gd name="connsiteX325" fmla="*/ 4277310 w 6958972"/>
                <a:gd name="connsiteY325" fmla="*/ 95641 h 3746084"/>
                <a:gd name="connsiteX326" fmla="*/ 1994325 w 6958972"/>
                <a:gd name="connsiteY326" fmla="*/ 1431 h 3746084"/>
                <a:gd name="connsiteX327" fmla="*/ 2384372 w 6958972"/>
                <a:gd name="connsiteY327" fmla="*/ 21148 h 3746084"/>
                <a:gd name="connsiteX328" fmla="*/ 2393136 w 6958972"/>
                <a:gd name="connsiteY328" fmla="*/ 43059 h 3746084"/>
                <a:gd name="connsiteX329" fmla="*/ 2200336 w 6958972"/>
                <a:gd name="connsiteY329" fmla="*/ 156986 h 3746084"/>
                <a:gd name="connsiteX330" fmla="*/ 2204720 w 6958972"/>
                <a:gd name="connsiteY330" fmla="*/ 893129 h 3746084"/>
                <a:gd name="connsiteX331" fmla="*/ 2204720 w 6958972"/>
                <a:gd name="connsiteY331" fmla="*/ 936947 h 3746084"/>
                <a:gd name="connsiteX332" fmla="*/ 2410662 w 6958972"/>
                <a:gd name="connsiteY332" fmla="*/ 1348836 h 3746084"/>
                <a:gd name="connsiteX333" fmla="*/ 1871704 w 6958972"/>
                <a:gd name="connsiteY333" fmla="*/ 1348836 h 3746084"/>
                <a:gd name="connsiteX334" fmla="*/ 1968103 w 6958972"/>
                <a:gd name="connsiteY334" fmla="*/ 1291870 h 3746084"/>
                <a:gd name="connsiteX335" fmla="*/ 2055739 w 6958972"/>
                <a:gd name="connsiteY335" fmla="*/ 1160416 h 3746084"/>
                <a:gd name="connsiteX336" fmla="*/ 2055739 w 6958972"/>
                <a:gd name="connsiteY336" fmla="*/ 853690 h 3746084"/>
                <a:gd name="connsiteX337" fmla="*/ 1740250 w 6958972"/>
                <a:gd name="connsiteY337" fmla="*/ 853690 h 3746084"/>
                <a:gd name="connsiteX338" fmla="*/ 1696432 w 6958972"/>
                <a:gd name="connsiteY338" fmla="*/ 897508 h 3746084"/>
                <a:gd name="connsiteX339" fmla="*/ 1692048 w 6958972"/>
                <a:gd name="connsiteY339" fmla="*/ 1309398 h 3746084"/>
                <a:gd name="connsiteX340" fmla="*/ 1727102 w 6958972"/>
                <a:gd name="connsiteY340" fmla="*/ 1348836 h 3746084"/>
                <a:gd name="connsiteX341" fmla="*/ 1876083 w 6958972"/>
                <a:gd name="connsiteY341" fmla="*/ 1423324 h 3746084"/>
                <a:gd name="connsiteX342" fmla="*/ 1341503 w 6958972"/>
                <a:gd name="connsiteY342" fmla="*/ 1462763 h 3746084"/>
                <a:gd name="connsiteX343" fmla="*/ 1332740 w 6958972"/>
                <a:gd name="connsiteY343" fmla="*/ 1440852 h 3746084"/>
                <a:gd name="connsiteX344" fmla="*/ 1490484 w 6958972"/>
                <a:gd name="connsiteY344" fmla="*/ 1366363 h 3746084"/>
                <a:gd name="connsiteX345" fmla="*/ 1543066 w 6958972"/>
                <a:gd name="connsiteY345" fmla="*/ 1287491 h 3746084"/>
                <a:gd name="connsiteX346" fmla="*/ 1521160 w 6958972"/>
                <a:gd name="connsiteY346" fmla="*/ 511910 h 3746084"/>
                <a:gd name="connsiteX347" fmla="*/ 1521160 w 6958972"/>
                <a:gd name="connsiteY347" fmla="*/ 354165 h 3746084"/>
                <a:gd name="connsiteX348" fmla="*/ 1424755 w 6958972"/>
                <a:gd name="connsiteY348" fmla="*/ 196420 h 3746084"/>
                <a:gd name="connsiteX349" fmla="*/ 1337119 w 6958972"/>
                <a:gd name="connsiteY349" fmla="*/ 152602 h 3746084"/>
                <a:gd name="connsiteX350" fmla="*/ 1337119 w 6958972"/>
                <a:gd name="connsiteY350" fmla="*/ 130695 h 3746084"/>
                <a:gd name="connsiteX351" fmla="*/ 1858556 w 6958972"/>
                <a:gd name="connsiteY351" fmla="*/ 104405 h 3746084"/>
                <a:gd name="connsiteX352" fmla="*/ 1797210 w 6958972"/>
                <a:gd name="connsiteY352" fmla="*/ 178893 h 3746084"/>
                <a:gd name="connsiteX353" fmla="*/ 1709574 w 6958972"/>
                <a:gd name="connsiteY353" fmla="*/ 341022 h 3746084"/>
                <a:gd name="connsiteX354" fmla="*/ 1692048 w 6958972"/>
                <a:gd name="connsiteY354" fmla="*/ 709093 h 3746084"/>
                <a:gd name="connsiteX355" fmla="*/ 1757772 w 6958972"/>
                <a:gd name="connsiteY355" fmla="*/ 783581 h 3746084"/>
                <a:gd name="connsiteX356" fmla="*/ 2042592 w 6958972"/>
                <a:gd name="connsiteY356" fmla="*/ 783581 h 3746084"/>
                <a:gd name="connsiteX357" fmla="*/ 2042592 w 6958972"/>
                <a:gd name="connsiteY357" fmla="*/ 665275 h 3746084"/>
                <a:gd name="connsiteX358" fmla="*/ 2042592 w 6958972"/>
                <a:gd name="connsiteY358" fmla="*/ 213947 h 3746084"/>
                <a:gd name="connsiteX359" fmla="*/ 1963719 w 6958972"/>
                <a:gd name="connsiteY359" fmla="*/ 86877 h 3746084"/>
                <a:gd name="connsiteX360" fmla="*/ 1858556 w 6958972"/>
                <a:gd name="connsiteY360" fmla="*/ 38675 h 3746084"/>
                <a:gd name="connsiteX361" fmla="*/ 1994325 w 6958972"/>
                <a:gd name="connsiteY361" fmla="*/ 1431 h 3746084"/>
                <a:gd name="connsiteX0" fmla="*/ 0 w 6958893"/>
                <a:gd name="connsiteY0" fmla="*/ 3718344 h 3746084"/>
                <a:gd name="connsiteX1" fmla="*/ 136427 w 6958893"/>
                <a:gd name="connsiteY1" fmla="*/ 3745684 h 3746084"/>
                <a:gd name="connsiteX2" fmla="*/ 0 w 6958893"/>
                <a:gd name="connsiteY2" fmla="*/ 3718344 h 3746084"/>
                <a:gd name="connsiteX3" fmla="*/ 1442208 w 6958893"/>
                <a:gd name="connsiteY3" fmla="*/ 3189193 h 3746084"/>
                <a:gd name="connsiteX4" fmla="*/ 1284463 w 6958893"/>
                <a:gd name="connsiteY4" fmla="*/ 3399519 h 3746084"/>
                <a:gd name="connsiteX5" fmla="*/ 1437824 w 6958893"/>
                <a:gd name="connsiteY5" fmla="*/ 3561643 h 3746084"/>
                <a:gd name="connsiteX6" fmla="*/ 1582426 w 6958893"/>
                <a:gd name="connsiteY6" fmla="*/ 3360080 h 3746084"/>
                <a:gd name="connsiteX7" fmla="*/ 1442208 w 6958893"/>
                <a:gd name="connsiteY7" fmla="*/ 3189193 h 3746084"/>
                <a:gd name="connsiteX8" fmla="*/ 1148625 w 6958893"/>
                <a:gd name="connsiteY8" fmla="*/ 2571356 h 3746084"/>
                <a:gd name="connsiteX9" fmla="*/ 1253788 w 6958893"/>
                <a:gd name="connsiteY9" fmla="*/ 2742249 h 3746084"/>
                <a:gd name="connsiteX10" fmla="*/ 1363336 w 6958893"/>
                <a:gd name="connsiteY10" fmla="*/ 2680904 h 3746084"/>
                <a:gd name="connsiteX11" fmla="*/ 1757698 w 6958893"/>
                <a:gd name="connsiteY11" fmla="*/ 2899994 h 3746084"/>
                <a:gd name="connsiteX12" fmla="*/ 1740171 w 6958893"/>
                <a:gd name="connsiteY12" fmla="*/ 3456480 h 3746084"/>
                <a:gd name="connsiteX13" fmla="*/ 1840949 w 6958893"/>
                <a:gd name="connsiteY13" fmla="*/ 3640516 h 3746084"/>
                <a:gd name="connsiteX14" fmla="*/ 1813762 w 6958893"/>
                <a:gd name="connsiteY14" fmla="*/ 3653205 h 3746084"/>
                <a:gd name="connsiteX15" fmla="*/ 1743401 w 6958893"/>
                <a:gd name="connsiteY15" fmla="*/ 3667498 h 3746084"/>
                <a:gd name="connsiteX16" fmla="*/ 1664448 w 6958893"/>
                <a:gd name="connsiteY16" fmla="*/ 3681862 h 3746084"/>
                <a:gd name="connsiteX17" fmla="*/ 1637051 w 6958893"/>
                <a:gd name="connsiteY17" fmla="*/ 3674408 h 3746084"/>
                <a:gd name="connsiteX18" fmla="*/ 1573662 w 6958893"/>
                <a:gd name="connsiteY18" fmla="*/ 3601082 h 3746084"/>
                <a:gd name="connsiteX19" fmla="*/ 1258173 w 6958893"/>
                <a:gd name="connsiteY19" fmla="*/ 3592318 h 3746084"/>
                <a:gd name="connsiteX20" fmla="*/ 1170537 w 6958893"/>
                <a:gd name="connsiteY20" fmla="*/ 3219863 h 3746084"/>
                <a:gd name="connsiteX21" fmla="*/ 1354572 w 6958893"/>
                <a:gd name="connsiteY21" fmla="*/ 3132227 h 3746084"/>
                <a:gd name="connsiteX22" fmla="*/ 1591189 w 6958893"/>
                <a:gd name="connsiteY22" fmla="*/ 3127847 h 3746084"/>
                <a:gd name="connsiteX23" fmla="*/ 1556135 w 6958893"/>
                <a:gd name="connsiteY23" fmla="*/ 2803594 h 3746084"/>
                <a:gd name="connsiteX24" fmla="*/ 1376479 w 6958893"/>
                <a:gd name="connsiteY24" fmla="*/ 2742249 h 3746084"/>
                <a:gd name="connsiteX25" fmla="*/ 1266936 w 6958893"/>
                <a:gd name="connsiteY25" fmla="*/ 2882466 h 3746084"/>
                <a:gd name="connsiteX26" fmla="*/ 1170537 w 6958893"/>
                <a:gd name="connsiteY26" fmla="*/ 3075266 h 3746084"/>
                <a:gd name="connsiteX27" fmla="*/ 1148625 w 6958893"/>
                <a:gd name="connsiteY27" fmla="*/ 2571356 h 3746084"/>
                <a:gd name="connsiteX28" fmla="*/ 3102909 w 6958893"/>
                <a:gd name="connsiteY28" fmla="*/ 2282157 h 3746084"/>
                <a:gd name="connsiteX29" fmla="*/ 2993361 w 6958893"/>
                <a:gd name="connsiteY29" fmla="*/ 2374177 h 3746084"/>
                <a:gd name="connsiteX30" fmla="*/ 2984597 w 6958893"/>
                <a:gd name="connsiteY30" fmla="*/ 3075266 h 3746084"/>
                <a:gd name="connsiteX31" fmla="*/ 3111672 w 6958893"/>
                <a:gd name="connsiteY31" fmla="*/ 3184808 h 3746084"/>
                <a:gd name="connsiteX32" fmla="*/ 3234363 w 6958893"/>
                <a:gd name="connsiteY32" fmla="*/ 3079645 h 3746084"/>
                <a:gd name="connsiteX33" fmla="*/ 3317614 w 6958893"/>
                <a:gd name="connsiteY33" fmla="*/ 2729101 h 3746084"/>
                <a:gd name="connsiteX34" fmla="*/ 3225599 w 6958893"/>
                <a:gd name="connsiteY34" fmla="*/ 2369793 h 3746084"/>
                <a:gd name="connsiteX35" fmla="*/ 3102909 w 6958893"/>
                <a:gd name="connsiteY35" fmla="*/ 2282157 h 3746084"/>
                <a:gd name="connsiteX36" fmla="*/ 614045 w 6958893"/>
                <a:gd name="connsiteY36" fmla="*/ 2251487 h 3746084"/>
                <a:gd name="connsiteX37" fmla="*/ 1117955 w 6958893"/>
                <a:gd name="connsiteY37" fmla="*/ 2251487 h 3746084"/>
                <a:gd name="connsiteX38" fmla="*/ 1126719 w 6958893"/>
                <a:gd name="connsiteY38" fmla="*/ 2277778 h 3746084"/>
                <a:gd name="connsiteX39" fmla="*/ 999644 w 6958893"/>
                <a:gd name="connsiteY39" fmla="*/ 2347887 h 3746084"/>
                <a:gd name="connsiteX40" fmla="*/ 955826 w 6958893"/>
                <a:gd name="connsiteY40" fmla="*/ 2422380 h 3746084"/>
                <a:gd name="connsiteX41" fmla="*/ 947062 w 6958893"/>
                <a:gd name="connsiteY41" fmla="*/ 2965718 h 3746084"/>
                <a:gd name="connsiteX42" fmla="*/ 942683 w 6958893"/>
                <a:gd name="connsiteY42" fmla="*/ 3228626 h 3746084"/>
                <a:gd name="connsiteX43" fmla="*/ 1157389 w 6958893"/>
                <a:gd name="connsiteY43" fmla="*/ 3561648 h 3746084"/>
                <a:gd name="connsiteX44" fmla="*/ 635952 w 6958893"/>
                <a:gd name="connsiteY44" fmla="*/ 3566027 h 3746084"/>
                <a:gd name="connsiteX45" fmla="*/ 697302 w 6958893"/>
                <a:gd name="connsiteY45" fmla="*/ 3535352 h 3746084"/>
                <a:gd name="connsiteX46" fmla="*/ 798081 w 6958893"/>
                <a:gd name="connsiteY46" fmla="*/ 3373228 h 3746084"/>
                <a:gd name="connsiteX47" fmla="*/ 798081 w 6958893"/>
                <a:gd name="connsiteY47" fmla="*/ 3171665 h 3746084"/>
                <a:gd name="connsiteX48" fmla="*/ 719209 w 6958893"/>
                <a:gd name="connsiteY48" fmla="*/ 3084029 h 3746084"/>
                <a:gd name="connsiteX49" fmla="*/ 430010 w 6958893"/>
                <a:gd name="connsiteY49" fmla="*/ 3084029 h 3746084"/>
                <a:gd name="connsiteX50" fmla="*/ 434394 w 6958893"/>
                <a:gd name="connsiteY50" fmla="*/ 3535352 h 3746084"/>
                <a:gd name="connsiteX51" fmla="*/ 491355 w 6958893"/>
                <a:gd name="connsiteY51" fmla="*/ 3601082 h 3746084"/>
                <a:gd name="connsiteX52" fmla="*/ 605282 w 6958893"/>
                <a:gd name="connsiteY52" fmla="*/ 3644900 h 3746084"/>
                <a:gd name="connsiteX53" fmla="*/ 267885 w 6958893"/>
                <a:gd name="connsiteY53" fmla="*/ 3583555 h 3746084"/>
                <a:gd name="connsiteX54" fmla="*/ 267885 w 6958893"/>
                <a:gd name="connsiteY54" fmla="*/ 3110320 h 3746084"/>
                <a:gd name="connsiteX55" fmla="*/ 254738 w 6958893"/>
                <a:gd name="connsiteY55" fmla="*/ 2558213 h 3746084"/>
                <a:gd name="connsiteX56" fmla="*/ 180249 w 6958893"/>
                <a:gd name="connsiteY56" fmla="*/ 2435523 h 3746084"/>
                <a:gd name="connsiteX57" fmla="*/ 53175 w 6958893"/>
                <a:gd name="connsiteY57" fmla="*/ 2374177 h 3746084"/>
                <a:gd name="connsiteX58" fmla="*/ 592134 w 6958893"/>
                <a:gd name="connsiteY58" fmla="*/ 2334744 h 3746084"/>
                <a:gd name="connsiteX59" fmla="*/ 600902 w 6958893"/>
                <a:gd name="connsiteY59" fmla="*/ 2356650 h 3746084"/>
                <a:gd name="connsiteX60" fmla="*/ 508882 w 6958893"/>
                <a:gd name="connsiteY60" fmla="*/ 2417995 h 3746084"/>
                <a:gd name="connsiteX61" fmla="*/ 447537 w 6958893"/>
                <a:gd name="connsiteY61" fmla="*/ 2527538 h 3746084"/>
                <a:gd name="connsiteX62" fmla="*/ 430010 w 6958893"/>
                <a:gd name="connsiteY62" fmla="*/ 2913137 h 3746084"/>
                <a:gd name="connsiteX63" fmla="*/ 513266 w 6958893"/>
                <a:gd name="connsiteY63" fmla="*/ 3009536 h 3746084"/>
                <a:gd name="connsiteX64" fmla="*/ 780554 w 6958893"/>
                <a:gd name="connsiteY64" fmla="*/ 3009536 h 3746084"/>
                <a:gd name="connsiteX65" fmla="*/ 776174 w 6958893"/>
                <a:gd name="connsiteY65" fmla="*/ 2396084 h 3746084"/>
                <a:gd name="connsiteX66" fmla="*/ 714829 w 6958893"/>
                <a:gd name="connsiteY66" fmla="*/ 2325975 h 3746084"/>
                <a:gd name="connsiteX67" fmla="*/ 609666 w 6958893"/>
                <a:gd name="connsiteY67" fmla="*/ 2269014 h 3746084"/>
                <a:gd name="connsiteX68" fmla="*/ 614045 w 6958893"/>
                <a:gd name="connsiteY68" fmla="*/ 2251487 h 3746084"/>
                <a:gd name="connsiteX69" fmla="*/ 3168633 w 6958893"/>
                <a:gd name="connsiteY69" fmla="*/ 2233960 h 3746084"/>
                <a:gd name="connsiteX70" fmla="*/ 3405250 w 6958893"/>
                <a:gd name="connsiteY70" fmla="*/ 2435523 h 3746084"/>
                <a:gd name="connsiteX71" fmla="*/ 3470979 w 6958893"/>
                <a:gd name="connsiteY71" fmla="*/ 2711574 h 3746084"/>
                <a:gd name="connsiteX72" fmla="*/ 3352669 w 6958893"/>
                <a:gd name="connsiteY72" fmla="*/ 3114700 h 3746084"/>
                <a:gd name="connsiteX73" fmla="*/ 2844379 w 6958893"/>
                <a:gd name="connsiteY73" fmla="*/ 3105936 h 3746084"/>
                <a:gd name="connsiteX74" fmla="*/ 2857527 w 6958893"/>
                <a:gd name="connsiteY74" fmla="*/ 2387321 h 3746084"/>
                <a:gd name="connsiteX75" fmla="*/ 3168633 w 6958893"/>
                <a:gd name="connsiteY75" fmla="*/ 2233960 h 3746084"/>
                <a:gd name="connsiteX76" fmla="*/ 1952687 w 6958893"/>
                <a:gd name="connsiteY76" fmla="*/ 2154540 h 3746084"/>
                <a:gd name="connsiteX77" fmla="*/ 2121385 w 6958893"/>
                <a:gd name="connsiteY77" fmla="*/ 2168235 h 3746084"/>
                <a:gd name="connsiteX78" fmla="*/ 2169587 w 6958893"/>
                <a:gd name="connsiteY78" fmla="*/ 2247108 h 3746084"/>
                <a:gd name="connsiteX79" fmla="*/ 2152060 w 6958893"/>
                <a:gd name="connsiteY79" fmla="*/ 2632706 h 3746084"/>
                <a:gd name="connsiteX80" fmla="*/ 2117005 w 6958893"/>
                <a:gd name="connsiteY80" fmla="*/ 3189193 h 3746084"/>
                <a:gd name="connsiteX81" fmla="*/ 2252839 w 6958893"/>
                <a:gd name="connsiteY81" fmla="*/ 3465248 h 3746084"/>
                <a:gd name="connsiteX82" fmla="*/ 2301041 w 6958893"/>
                <a:gd name="connsiteY82" fmla="*/ 3517830 h 3746084"/>
                <a:gd name="connsiteX83" fmla="*/ 1840949 w 6958893"/>
                <a:gd name="connsiteY83" fmla="*/ 3548500 h 3746084"/>
                <a:gd name="connsiteX84" fmla="*/ 1832186 w 6958893"/>
                <a:gd name="connsiteY84" fmla="*/ 3522209 h 3746084"/>
                <a:gd name="connsiteX85" fmla="*/ 1941733 w 6958893"/>
                <a:gd name="connsiteY85" fmla="*/ 3456485 h 3746084"/>
                <a:gd name="connsiteX86" fmla="*/ 2003079 w 6958893"/>
                <a:gd name="connsiteY86" fmla="*/ 3360085 h 3746084"/>
                <a:gd name="connsiteX87" fmla="*/ 1963640 w 6958893"/>
                <a:gd name="connsiteY87" fmla="*/ 2343507 h 3746084"/>
                <a:gd name="connsiteX88" fmla="*/ 1897915 w 6958893"/>
                <a:gd name="connsiteY88" fmla="*/ 2260251 h 3746084"/>
                <a:gd name="connsiteX89" fmla="*/ 1783989 w 6958893"/>
                <a:gd name="connsiteY89" fmla="*/ 2190142 h 3746084"/>
                <a:gd name="connsiteX90" fmla="*/ 1952687 w 6958893"/>
                <a:gd name="connsiteY90" fmla="*/ 2154540 h 3746084"/>
                <a:gd name="connsiteX91" fmla="*/ 2410037 w 6958893"/>
                <a:gd name="connsiteY91" fmla="*/ 2040613 h 3746084"/>
                <a:gd name="connsiteX92" fmla="*/ 2607763 w 6958893"/>
                <a:gd name="connsiteY92" fmla="*/ 2041161 h 3746084"/>
                <a:gd name="connsiteX93" fmla="*/ 2607763 w 6958893"/>
                <a:gd name="connsiteY93" fmla="*/ 2120033 h 3746084"/>
                <a:gd name="connsiteX94" fmla="*/ 2607763 w 6958893"/>
                <a:gd name="connsiteY94" fmla="*/ 3206720 h 3746084"/>
                <a:gd name="connsiteX95" fmla="*/ 2682255 w 6958893"/>
                <a:gd name="connsiteY95" fmla="*/ 3329410 h 3746084"/>
                <a:gd name="connsiteX96" fmla="*/ 2734837 w 6958893"/>
                <a:gd name="connsiteY96" fmla="*/ 3381992 h 3746084"/>
                <a:gd name="connsiteX97" fmla="*/ 2664728 w 6958893"/>
                <a:gd name="connsiteY97" fmla="*/ 3403898 h 3746084"/>
                <a:gd name="connsiteX98" fmla="*/ 2397441 w 6958893"/>
                <a:gd name="connsiteY98" fmla="*/ 3421426 h 3746084"/>
                <a:gd name="connsiteX99" fmla="*/ 2296657 w 6958893"/>
                <a:gd name="connsiteY99" fmla="*/ 3430189 h 3746084"/>
                <a:gd name="connsiteX100" fmla="*/ 2292277 w 6958893"/>
                <a:gd name="connsiteY100" fmla="*/ 3403898 h 3746084"/>
                <a:gd name="connsiteX101" fmla="*/ 2384293 w 6958893"/>
                <a:gd name="connsiteY101" fmla="*/ 3342553 h 3746084"/>
                <a:gd name="connsiteX102" fmla="*/ 2467549 w 6958893"/>
                <a:gd name="connsiteY102" fmla="*/ 3206720 h 3746084"/>
                <a:gd name="connsiteX103" fmla="*/ 2423731 w 6958893"/>
                <a:gd name="connsiteY103" fmla="*/ 2299685 h 3746084"/>
                <a:gd name="connsiteX104" fmla="*/ 2283509 w 6958893"/>
                <a:gd name="connsiteY104" fmla="*/ 2102506 h 3746084"/>
                <a:gd name="connsiteX105" fmla="*/ 2209021 w 6958893"/>
                <a:gd name="connsiteY105" fmla="*/ 2076215 h 3746084"/>
                <a:gd name="connsiteX106" fmla="*/ 2410037 w 6958893"/>
                <a:gd name="connsiteY106" fmla="*/ 2040613 h 3746084"/>
                <a:gd name="connsiteX107" fmla="*/ 6269583 w 6958893"/>
                <a:gd name="connsiteY107" fmla="*/ 1991318 h 3746084"/>
                <a:gd name="connsiteX108" fmla="*/ 6341061 w 6958893"/>
                <a:gd name="connsiteY108" fmla="*/ 2084979 h 3746084"/>
                <a:gd name="connsiteX109" fmla="*/ 6603969 w 6958893"/>
                <a:gd name="connsiteY109" fmla="*/ 2049924 h 3746084"/>
                <a:gd name="connsiteX110" fmla="*/ 6788005 w 6958893"/>
                <a:gd name="connsiteY110" fmla="*/ 2203285 h 3746084"/>
                <a:gd name="connsiteX111" fmla="*/ 6801149 w 6958893"/>
                <a:gd name="connsiteY111" fmla="*/ 2602031 h 3746084"/>
                <a:gd name="connsiteX112" fmla="*/ 6801149 w 6958893"/>
                <a:gd name="connsiteY112" fmla="*/ 2680904 h 3746084"/>
                <a:gd name="connsiteX113" fmla="*/ 6958893 w 6958893"/>
                <a:gd name="connsiteY113" fmla="*/ 2948191 h 3746084"/>
                <a:gd name="connsiteX114" fmla="*/ 6936981 w 6958893"/>
                <a:gd name="connsiteY114" fmla="*/ 2974482 h 3746084"/>
                <a:gd name="connsiteX115" fmla="*/ 6643403 w 6958893"/>
                <a:gd name="connsiteY115" fmla="*/ 2987630 h 3746084"/>
                <a:gd name="connsiteX116" fmla="*/ 6643403 w 6958893"/>
                <a:gd name="connsiteY116" fmla="*/ 2523159 h 3746084"/>
                <a:gd name="connsiteX117" fmla="*/ 6639025 w 6958893"/>
                <a:gd name="connsiteY117" fmla="*/ 2286541 h 3746084"/>
                <a:gd name="connsiteX118" fmla="*/ 6625877 w 6958893"/>
                <a:gd name="connsiteY118" fmla="*/ 2229576 h 3746084"/>
                <a:gd name="connsiteX119" fmla="*/ 6490037 w 6958893"/>
                <a:gd name="connsiteY119" fmla="*/ 2128797 h 3746084"/>
                <a:gd name="connsiteX120" fmla="*/ 6367347 w 6958893"/>
                <a:gd name="connsiteY120" fmla="*/ 2225196 h 3746084"/>
                <a:gd name="connsiteX121" fmla="*/ 6327913 w 6958893"/>
                <a:gd name="connsiteY121" fmla="*/ 2584504 h 3746084"/>
                <a:gd name="connsiteX122" fmla="*/ 6332298 w 6958893"/>
                <a:gd name="connsiteY122" fmla="*/ 2873703 h 3746084"/>
                <a:gd name="connsiteX123" fmla="*/ 6402402 w 6958893"/>
                <a:gd name="connsiteY123" fmla="*/ 2974482 h 3746084"/>
                <a:gd name="connsiteX124" fmla="*/ 6533857 w 6958893"/>
                <a:gd name="connsiteY124" fmla="*/ 3027063 h 3746084"/>
                <a:gd name="connsiteX125" fmla="*/ 6533857 w 6958893"/>
                <a:gd name="connsiteY125" fmla="*/ 3053354 h 3746084"/>
                <a:gd name="connsiteX126" fmla="*/ 6139026 w 6958893"/>
                <a:gd name="connsiteY126" fmla="*/ 3080994 h 3746084"/>
                <a:gd name="connsiteX127" fmla="*/ 6099632 w 6958893"/>
                <a:gd name="connsiteY127" fmla="*/ 3078726 h 3746084"/>
                <a:gd name="connsiteX128" fmla="*/ 6156817 w 6958893"/>
                <a:gd name="connsiteY128" fmla="*/ 3002076 h 3746084"/>
                <a:gd name="connsiteX129" fmla="*/ 6183312 w 6958893"/>
                <a:gd name="connsiteY129" fmla="*/ 2729101 h 3746084"/>
                <a:gd name="connsiteX130" fmla="*/ 6161405 w 6958893"/>
                <a:gd name="connsiteY130" fmla="*/ 2260251 h 3746084"/>
                <a:gd name="connsiteX131" fmla="*/ 6051858 w 6958893"/>
                <a:gd name="connsiteY131" fmla="*/ 2089358 h 3746084"/>
                <a:gd name="connsiteX132" fmla="*/ 5977369 w 6958893"/>
                <a:gd name="connsiteY132" fmla="*/ 2041161 h 3746084"/>
                <a:gd name="connsiteX133" fmla="*/ 6209607 w 6958893"/>
                <a:gd name="connsiteY133" fmla="*/ 1997343 h 3746084"/>
                <a:gd name="connsiteX134" fmla="*/ 6269583 w 6958893"/>
                <a:gd name="connsiteY134" fmla="*/ 1991318 h 3746084"/>
                <a:gd name="connsiteX135" fmla="*/ 5695907 w 6958893"/>
                <a:gd name="connsiteY135" fmla="*/ 1980361 h 3746084"/>
                <a:gd name="connsiteX136" fmla="*/ 5648732 w 6958893"/>
                <a:gd name="connsiteY136" fmla="*/ 2001722 h 3746084"/>
                <a:gd name="connsiteX137" fmla="*/ 5578623 w 6958893"/>
                <a:gd name="connsiteY137" fmla="*/ 2102506 h 3746084"/>
                <a:gd name="connsiteX138" fmla="*/ 5547953 w 6958893"/>
                <a:gd name="connsiteY138" fmla="*/ 2347887 h 3746084"/>
                <a:gd name="connsiteX139" fmla="*/ 5837152 w 6958893"/>
                <a:gd name="connsiteY139" fmla="*/ 2347887 h 3746084"/>
                <a:gd name="connsiteX140" fmla="*/ 5788950 w 6958893"/>
                <a:gd name="connsiteY140" fmla="*/ 2054304 h 3746084"/>
                <a:gd name="connsiteX141" fmla="*/ 5736915 w 6958893"/>
                <a:gd name="connsiteY141" fmla="*/ 1982005 h 3746084"/>
                <a:gd name="connsiteX142" fmla="*/ 5695907 w 6958893"/>
                <a:gd name="connsiteY142" fmla="*/ 1980361 h 3746084"/>
                <a:gd name="connsiteX143" fmla="*/ 4281611 w 6958893"/>
                <a:gd name="connsiteY143" fmla="*/ 1971052 h 3746084"/>
                <a:gd name="connsiteX144" fmla="*/ 4732938 w 6958893"/>
                <a:gd name="connsiteY144" fmla="*/ 1971052 h 3746084"/>
                <a:gd name="connsiteX145" fmla="*/ 4689120 w 6958893"/>
                <a:gd name="connsiteY145" fmla="*/ 2001722 h 3746084"/>
                <a:gd name="connsiteX146" fmla="*/ 4522611 w 6958893"/>
                <a:gd name="connsiteY146" fmla="*/ 2233960 h 3746084"/>
                <a:gd name="connsiteX147" fmla="*/ 4303521 w 6958893"/>
                <a:gd name="connsiteY147" fmla="*/ 3035832 h 3746084"/>
                <a:gd name="connsiteX148" fmla="*/ 4298590 w 6958893"/>
                <a:gd name="connsiteY148" fmla="*/ 3050618 h 3746084"/>
                <a:gd name="connsiteX149" fmla="*/ 4296562 w 6958893"/>
                <a:gd name="connsiteY149" fmla="*/ 3056700 h 3746084"/>
                <a:gd name="connsiteX150" fmla="*/ 4282159 w 6958893"/>
                <a:gd name="connsiteY150" fmla="*/ 3058263 h 3746084"/>
                <a:gd name="connsiteX151" fmla="*/ 4222594 w 6958893"/>
                <a:gd name="connsiteY151" fmla="*/ 2934980 h 3746084"/>
                <a:gd name="connsiteX152" fmla="*/ 4093195 w 6958893"/>
                <a:gd name="connsiteY152" fmla="*/ 2496868 h 3746084"/>
                <a:gd name="connsiteX153" fmla="*/ 3882864 w 6958893"/>
                <a:gd name="connsiteY153" fmla="*/ 3092793 h 3746084"/>
                <a:gd name="connsiteX154" fmla="*/ 3865341 w 6958893"/>
                <a:gd name="connsiteY154" fmla="*/ 3044595 h 3746084"/>
                <a:gd name="connsiteX155" fmla="*/ 3641867 w 6958893"/>
                <a:gd name="connsiteY155" fmla="*/ 2220812 h 3746084"/>
                <a:gd name="connsiteX156" fmla="*/ 3545468 w 6958893"/>
                <a:gd name="connsiteY156" fmla="*/ 2098126 h 3746084"/>
                <a:gd name="connsiteX157" fmla="*/ 3484123 w 6958893"/>
                <a:gd name="connsiteY157" fmla="*/ 2045540 h 3746084"/>
                <a:gd name="connsiteX158" fmla="*/ 3492886 w 6958893"/>
                <a:gd name="connsiteY158" fmla="*/ 2023633 h 3746084"/>
                <a:gd name="connsiteX159" fmla="*/ 3536704 w 6958893"/>
                <a:gd name="connsiteY159" fmla="*/ 2019249 h 3746084"/>
                <a:gd name="connsiteX160" fmla="*/ 3931067 w 6958893"/>
                <a:gd name="connsiteY160" fmla="*/ 2036781 h 3746084"/>
                <a:gd name="connsiteX161" fmla="*/ 3834667 w 6958893"/>
                <a:gd name="connsiteY161" fmla="*/ 2098126 h 3746084"/>
                <a:gd name="connsiteX162" fmla="*/ 3795228 w 6958893"/>
                <a:gd name="connsiteY162" fmla="*/ 2194521 h 3746084"/>
                <a:gd name="connsiteX163" fmla="*/ 3944214 w 6958893"/>
                <a:gd name="connsiteY163" fmla="*/ 2623942 h 3746084"/>
                <a:gd name="connsiteX164" fmla="*/ 4080047 w 6958893"/>
                <a:gd name="connsiteY164" fmla="*/ 2071835 h 3746084"/>
                <a:gd name="connsiteX165" fmla="*/ 4106339 w 6958893"/>
                <a:gd name="connsiteY165" fmla="*/ 2067451 h 3746084"/>
                <a:gd name="connsiteX166" fmla="*/ 4321045 w 6958893"/>
                <a:gd name="connsiteY166" fmla="*/ 2650233 h 3746084"/>
                <a:gd name="connsiteX167" fmla="*/ 4399921 w 6958893"/>
                <a:gd name="connsiteY167" fmla="*/ 2312832 h 3746084"/>
                <a:gd name="connsiteX168" fmla="*/ 4448119 w 6958893"/>
                <a:gd name="connsiteY168" fmla="*/ 2137560 h 3746084"/>
                <a:gd name="connsiteX169" fmla="*/ 4417444 w 6958893"/>
                <a:gd name="connsiteY169" fmla="*/ 2058688 h 3746084"/>
                <a:gd name="connsiteX170" fmla="*/ 4277227 w 6958893"/>
                <a:gd name="connsiteY170" fmla="*/ 1988579 h 3746084"/>
                <a:gd name="connsiteX171" fmla="*/ 4281611 w 6958893"/>
                <a:gd name="connsiteY171" fmla="*/ 1971052 h 3746084"/>
                <a:gd name="connsiteX172" fmla="*/ 5053359 w 6958893"/>
                <a:gd name="connsiteY172" fmla="*/ 1939829 h 3746084"/>
                <a:gd name="connsiteX173" fmla="*/ 4956413 w 6958893"/>
                <a:gd name="connsiteY173" fmla="*/ 1984199 h 3746084"/>
                <a:gd name="connsiteX174" fmla="*/ 4921358 w 6958893"/>
                <a:gd name="connsiteY174" fmla="*/ 2067451 h 3746084"/>
                <a:gd name="connsiteX175" fmla="*/ 4895067 w 6958893"/>
                <a:gd name="connsiteY175" fmla="*/ 2251487 h 3746084"/>
                <a:gd name="connsiteX176" fmla="*/ 4969555 w 6958893"/>
                <a:gd name="connsiteY176" fmla="*/ 2330359 h 3746084"/>
                <a:gd name="connsiteX177" fmla="*/ 5188645 w 6958893"/>
                <a:gd name="connsiteY177" fmla="*/ 2299689 h 3746084"/>
                <a:gd name="connsiteX178" fmla="*/ 5127300 w 6958893"/>
                <a:gd name="connsiteY178" fmla="*/ 2010490 h 3746084"/>
                <a:gd name="connsiteX179" fmla="*/ 5053359 w 6958893"/>
                <a:gd name="connsiteY179" fmla="*/ 1939829 h 3746084"/>
                <a:gd name="connsiteX180" fmla="*/ 5658960 w 6958893"/>
                <a:gd name="connsiteY180" fmla="*/ 1902926 h 3746084"/>
                <a:gd name="connsiteX181" fmla="*/ 5701314 w 6958893"/>
                <a:gd name="connsiteY181" fmla="*/ 1905322 h 3746084"/>
                <a:gd name="connsiteX182" fmla="*/ 5942315 w 6958893"/>
                <a:gd name="connsiteY182" fmla="*/ 2102506 h 3746084"/>
                <a:gd name="connsiteX183" fmla="*/ 5981749 w 6958893"/>
                <a:gd name="connsiteY183" fmla="*/ 2374177 h 3746084"/>
                <a:gd name="connsiteX184" fmla="*/ 5937931 w 6958893"/>
                <a:gd name="connsiteY184" fmla="*/ 2426759 h 3746084"/>
                <a:gd name="connsiteX185" fmla="*/ 5657496 w 6958893"/>
                <a:gd name="connsiteY185" fmla="*/ 2435523 h 3746084"/>
                <a:gd name="connsiteX186" fmla="*/ 5543569 w 6958893"/>
                <a:gd name="connsiteY186" fmla="*/ 2540686 h 3746084"/>
                <a:gd name="connsiteX187" fmla="*/ 5556717 w 6958893"/>
                <a:gd name="connsiteY187" fmla="*/ 2729101 h 3746084"/>
                <a:gd name="connsiteX188" fmla="*/ 5683787 w 6958893"/>
                <a:gd name="connsiteY188" fmla="*/ 2869319 h 3746084"/>
                <a:gd name="connsiteX189" fmla="*/ 5854679 w 6958893"/>
                <a:gd name="connsiteY189" fmla="*/ 2786067 h 3746084"/>
                <a:gd name="connsiteX190" fmla="*/ 5920404 w 6958893"/>
                <a:gd name="connsiteY190" fmla="*/ 2663376 h 3746084"/>
                <a:gd name="connsiteX191" fmla="*/ 5968606 w 6958893"/>
                <a:gd name="connsiteY191" fmla="*/ 2558213 h 3746084"/>
                <a:gd name="connsiteX192" fmla="*/ 5994897 w 6958893"/>
                <a:gd name="connsiteY192" fmla="*/ 2562593 h 3746084"/>
                <a:gd name="connsiteX193" fmla="*/ 5981749 w 6958893"/>
                <a:gd name="connsiteY193" fmla="*/ 2772919 h 3746084"/>
                <a:gd name="connsiteX194" fmla="*/ 5951079 w 6958893"/>
                <a:gd name="connsiteY194" fmla="*/ 3000773 h 3746084"/>
                <a:gd name="connsiteX195" fmla="*/ 5872207 w 6958893"/>
                <a:gd name="connsiteY195" fmla="*/ 2891230 h 3746084"/>
                <a:gd name="connsiteX196" fmla="*/ 5758279 w 6958893"/>
                <a:gd name="connsiteY196" fmla="*/ 2935048 h 3746084"/>
                <a:gd name="connsiteX197" fmla="*/ 5473460 w 6958893"/>
                <a:gd name="connsiteY197" fmla="*/ 2834264 h 3746084"/>
                <a:gd name="connsiteX198" fmla="*/ 5372681 w 6958893"/>
                <a:gd name="connsiteY198" fmla="*/ 2492484 h 3746084"/>
                <a:gd name="connsiteX199" fmla="*/ 5455933 w 6958893"/>
                <a:gd name="connsiteY199" fmla="*/ 2058688 h 3746084"/>
                <a:gd name="connsiteX200" fmla="*/ 5658960 w 6958893"/>
                <a:gd name="connsiteY200" fmla="*/ 1902926 h 3746084"/>
                <a:gd name="connsiteX201" fmla="*/ 5065955 w 6958893"/>
                <a:gd name="connsiteY201" fmla="*/ 1874652 h 3746084"/>
                <a:gd name="connsiteX202" fmla="*/ 5280665 w 6958893"/>
                <a:gd name="connsiteY202" fmla="*/ 2045540 h 3746084"/>
                <a:gd name="connsiteX203" fmla="*/ 5368301 w 6958893"/>
                <a:gd name="connsiteY203" fmla="*/ 2387325 h 3746084"/>
                <a:gd name="connsiteX204" fmla="*/ 4873156 w 6958893"/>
                <a:gd name="connsiteY204" fmla="*/ 2387325 h 3746084"/>
                <a:gd name="connsiteX205" fmla="*/ 4921358 w 6958893"/>
                <a:gd name="connsiteY205" fmla="*/ 2711578 h 3746084"/>
                <a:gd name="connsiteX206" fmla="*/ 5175503 w 6958893"/>
                <a:gd name="connsiteY206" fmla="*/ 2764160 h 3746084"/>
                <a:gd name="connsiteX207" fmla="*/ 5315720 w 6958893"/>
                <a:gd name="connsiteY207" fmla="*/ 2531922 h 3746084"/>
                <a:gd name="connsiteX208" fmla="*/ 5289429 w 6958893"/>
                <a:gd name="connsiteY208" fmla="*/ 2961339 h 3746084"/>
                <a:gd name="connsiteX209" fmla="*/ 5210557 w 6958893"/>
                <a:gd name="connsiteY209" fmla="*/ 2847412 h 3746084"/>
                <a:gd name="connsiteX210" fmla="*/ 5118537 w 6958893"/>
                <a:gd name="connsiteY210" fmla="*/ 2886850 h 3746084"/>
                <a:gd name="connsiteX211" fmla="*/ 4807431 w 6958893"/>
                <a:gd name="connsiteY211" fmla="*/ 2781687 h 3746084"/>
                <a:gd name="connsiteX212" fmla="*/ 4820574 w 6958893"/>
                <a:gd name="connsiteY212" fmla="*/ 1992963 h 3746084"/>
                <a:gd name="connsiteX213" fmla="*/ 5065955 w 6958893"/>
                <a:gd name="connsiteY213" fmla="*/ 1874652 h 3746084"/>
                <a:gd name="connsiteX214" fmla="*/ 2712931 w 6958893"/>
                <a:gd name="connsiteY214" fmla="*/ 875602 h 3746084"/>
                <a:gd name="connsiteX215" fmla="*/ 2542037 w 6958893"/>
                <a:gd name="connsiteY215" fmla="*/ 1077164 h 3746084"/>
                <a:gd name="connsiteX216" fmla="*/ 2691019 w 6958893"/>
                <a:gd name="connsiteY216" fmla="*/ 1248057 h 3746084"/>
                <a:gd name="connsiteX217" fmla="*/ 2848764 w 6958893"/>
                <a:gd name="connsiteY217" fmla="*/ 1050874 h 3746084"/>
                <a:gd name="connsiteX218" fmla="*/ 2712931 w 6958893"/>
                <a:gd name="connsiteY218" fmla="*/ 875602 h 3746084"/>
                <a:gd name="connsiteX219" fmla="*/ 3595313 w 6958893"/>
                <a:gd name="connsiteY219" fmla="*/ 305420 h 3746084"/>
                <a:gd name="connsiteX220" fmla="*/ 3484123 w 6958893"/>
                <a:gd name="connsiteY220" fmla="*/ 384840 h 3746084"/>
                <a:gd name="connsiteX221" fmla="*/ 3462216 w 6958893"/>
                <a:gd name="connsiteY221" fmla="*/ 1050874 h 3746084"/>
                <a:gd name="connsiteX222" fmla="*/ 3593670 w 6958893"/>
                <a:gd name="connsiteY222" fmla="*/ 1147273 h 3746084"/>
                <a:gd name="connsiteX223" fmla="*/ 3707597 w 6958893"/>
                <a:gd name="connsiteY223" fmla="*/ 1042110 h 3746084"/>
                <a:gd name="connsiteX224" fmla="*/ 3782085 w 6958893"/>
                <a:gd name="connsiteY224" fmla="*/ 709093 h 3746084"/>
                <a:gd name="connsiteX225" fmla="*/ 3703217 w 6958893"/>
                <a:gd name="connsiteY225" fmla="*/ 393604 h 3746084"/>
                <a:gd name="connsiteX226" fmla="*/ 3595313 w 6958893"/>
                <a:gd name="connsiteY226" fmla="*/ 305420 h 3746084"/>
                <a:gd name="connsiteX227" fmla="*/ 2428111 w 6958893"/>
                <a:gd name="connsiteY227" fmla="*/ 235859 h 3746084"/>
                <a:gd name="connsiteX228" fmla="*/ 2511367 w 6958893"/>
                <a:gd name="connsiteY228" fmla="*/ 419894 h 3746084"/>
                <a:gd name="connsiteX229" fmla="*/ 2660349 w 6958893"/>
                <a:gd name="connsiteY229" fmla="*/ 336642 h 3746084"/>
                <a:gd name="connsiteX230" fmla="*/ 2993365 w 6958893"/>
                <a:gd name="connsiteY230" fmla="*/ 494383 h 3746084"/>
                <a:gd name="connsiteX231" fmla="*/ 3002129 w 6958893"/>
                <a:gd name="connsiteY231" fmla="*/ 928183 h 3746084"/>
                <a:gd name="connsiteX232" fmla="*/ 2988981 w 6958893"/>
                <a:gd name="connsiteY232" fmla="*/ 1138510 h 3746084"/>
                <a:gd name="connsiteX233" fmla="*/ 3089765 w 6958893"/>
                <a:gd name="connsiteY233" fmla="*/ 1326929 h 3746084"/>
                <a:gd name="connsiteX234" fmla="*/ 2826857 w 6958893"/>
                <a:gd name="connsiteY234" fmla="*/ 1309402 h 3746084"/>
                <a:gd name="connsiteX235" fmla="*/ 2528895 w 6958893"/>
                <a:gd name="connsiteY235" fmla="*/ 1283111 h 3746084"/>
                <a:gd name="connsiteX236" fmla="*/ 2344859 w 6958893"/>
                <a:gd name="connsiteY236" fmla="*/ 1068401 h 3746084"/>
                <a:gd name="connsiteX237" fmla="*/ 2511367 w 6958893"/>
                <a:gd name="connsiteY237" fmla="*/ 844931 h 3746084"/>
                <a:gd name="connsiteX238" fmla="*/ 2848764 w 6958893"/>
                <a:gd name="connsiteY238" fmla="*/ 836163 h 3746084"/>
                <a:gd name="connsiteX239" fmla="*/ 2826857 w 6958893"/>
                <a:gd name="connsiteY239" fmla="*/ 529437 h 3746084"/>
                <a:gd name="connsiteX240" fmla="*/ 2809330 w 6958893"/>
                <a:gd name="connsiteY240" fmla="*/ 472476 h 3746084"/>
                <a:gd name="connsiteX241" fmla="*/ 2660349 w 6958893"/>
                <a:gd name="connsiteY241" fmla="*/ 419894 h 3746084"/>
                <a:gd name="connsiteX242" fmla="*/ 2515747 w 6958893"/>
                <a:gd name="connsiteY242" fmla="*/ 577639 h 3746084"/>
                <a:gd name="connsiteX243" fmla="*/ 2432495 w 6958893"/>
                <a:gd name="connsiteY243" fmla="*/ 744148 h 3746084"/>
                <a:gd name="connsiteX244" fmla="*/ 2410583 w 6958893"/>
                <a:gd name="connsiteY244" fmla="*/ 744148 h 3746084"/>
                <a:gd name="connsiteX245" fmla="*/ 2397441 w 6958893"/>
                <a:gd name="connsiteY245" fmla="*/ 582023 h 3746084"/>
                <a:gd name="connsiteX246" fmla="*/ 2406204 w 6958893"/>
                <a:gd name="connsiteY246" fmla="*/ 415515 h 3746084"/>
                <a:gd name="connsiteX247" fmla="*/ 2406204 w 6958893"/>
                <a:gd name="connsiteY247" fmla="*/ 244622 h 3746084"/>
                <a:gd name="connsiteX248" fmla="*/ 2428111 w 6958893"/>
                <a:gd name="connsiteY248" fmla="*/ 235859 h 3746084"/>
                <a:gd name="connsiteX249" fmla="*/ 5581361 w 6958893"/>
                <a:gd name="connsiteY249" fmla="*/ 226548 h 3746084"/>
                <a:gd name="connsiteX250" fmla="*/ 5797713 w 6958893"/>
                <a:gd name="connsiteY250" fmla="*/ 227095 h 3746084"/>
                <a:gd name="connsiteX251" fmla="*/ 5810861 w 6958893"/>
                <a:gd name="connsiteY251" fmla="*/ 244622 h 3746084"/>
                <a:gd name="connsiteX252" fmla="*/ 5714461 w 6958893"/>
                <a:gd name="connsiteY252" fmla="*/ 314731 h 3746084"/>
                <a:gd name="connsiteX253" fmla="*/ 5618062 w 6958893"/>
                <a:gd name="connsiteY253" fmla="*/ 428658 h 3746084"/>
                <a:gd name="connsiteX254" fmla="*/ 5342006 w 6958893"/>
                <a:gd name="connsiteY254" fmla="*/ 1274348 h 3746084"/>
                <a:gd name="connsiteX255" fmla="*/ 5254370 w 6958893"/>
                <a:gd name="connsiteY255" fmla="*/ 1462763 h 3746084"/>
                <a:gd name="connsiteX256" fmla="*/ 4982699 w 6958893"/>
                <a:gd name="connsiteY256" fmla="*/ 1537256 h 3746084"/>
                <a:gd name="connsiteX257" fmla="*/ 4925737 w 6958893"/>
                <a:gd name="connsiteY257" fmla="*/ 1445236 h 3746084"/>
                <a:gd name="connsiteX258" fmla="*/ 4991462 w 6958893"/>
                <a:gd name="connsiteY258" fmla="*/ 1340072 h 3746084"/>
                <a:gd name="connsiteX259" fmla="*/ 5118532 w 6958893"/>
                <a:gd name="connsiteY259" fmla="*/ 1344457 h 3746084"/>
                <a:gd name="connsiteX260" fmla="*/ 5140443 w 6958893"/>
                <a:gd name="connsiteY260" fmla="*/ 1436472 h 3746084"/>
                <a:gd name="connsiteX261" fmla="*/ 5188645 w 6958893"/>
                <a:gd name="connsiteY261" fmla="*/ 1028967 h 3746084"/>
                <a:gd name="connsiteX262" fmla="*/ 5070335 w 6958893"/>
                <a:gd name="connsiteY262" fmla="*/ 717857 h 3746084"/>
                <a:gd name="connsiteX263" fmla="*/ 5022137 w 6958893"/>
                <a:gd name="connsiteY263" fmla="*/ 590787 h 3746084"/>
                <a:gd name="connsiteX264" fmla="*/ 4824953 w 6958893"/>
                <a:gd name="connsiteY264" fmla="*/ 345406 h 3746084"/>
                <a:gd name="connsiteX265" fmla="*/ 4838101 w 6958893"/>
                <a:gd name="connsiteY265" fmla="*/ 319115 h 3746084"/>
                <a:gd name="connsiteX266" fmla="*/ 5276281 w 6958893"/>
                <a:gd name="connsiteY266" fmla="*/ 297204 h 3746084"/>
                <a:gd name="connsiteX267" fmla="*/ 5289425 w 6958893"/>
                <a:gd name="connsiteY267" fmla="*/ 314731 h 3746084"/>
                <a:gd name="connsiteX268" fmla="*/ 5223700 w 6958893"/>
                <a:gd name="connsiteY268" fmla="*/ 376076 h 3746084"/>
                <a:gd name="connsiteX269" fmla="*/ 5166734 w 6958893"/>
                <a:gd name="connsiteY269" fmla="*/ 520678 h 3746084"/>
                <a:gd name="connsiteX270" fmla="*/ 5342006 w 6958893"/>
                <a:gd name="connsiteY270" fmla="*/ 972001 h 3746084"/>
                <a:gd name="connsiteX271" fmla="*/ 5469076 w 6958893"/>
                <a:gd name="connsiteY271" fmla="*/ 564496 h 3746084"/>
                <a:gd name="connsiteX272" fmla="*/ 5508515 w 6958893"/>
                <a:gd name="connsiteY272" fmla="*/ 446185 h 3746084"/>
                <a:gd name="connsiteX273" fmla="*/ 5455933 w 6958893"/>
                <a:gd name="connsiteY273" fmla="*/ 310351 h 3746084"/>
                <a:gd name="connsiteX274" fmla="*/ 5355154 w 6958893"/>
                <a:gd name="connsiteY274" fmla="*/ 249006 h 3746084"/>
                <a:gd name="connsiteX275" fmla="*/ 5581361 w 6958893"/>
                <a:gd name="connsiteY275" fmla="*/ 226548 h 3746084"/>
                <a:gd name="connsiteX276" fmla="*/ 4465184 w 6958893"/>
                <a:gd name="connsiteY276" fmla="*/ 210790 h 3746084"/>
                <a:gd name="connsiteX277" fmla="*/ 4386773 w 6958893"/>
                <a:gd name="connsiteY277" fmla="*/ 253386 h 3746084"/>
                <a:gd name="connsiteX278" fmla="*/ 4303521 w 6958893"/>
                <a:gd name="connsiteY278" fmla="*/ 384840 h 3746084"/>
                <a:gd name="connsiteX279" fmla="*/ 4246556 w 6958893"/>
                <a:gd name="connsiteY279" fmla="*/ 687186 h 3746084"/>
                <a:gd name="connsiteX280" fmla="*/ 4351719 w 6958893"/>
                <a:gd name="connsiteY280" fmla="*/ 985149 h 3746084"/>
                <a:gd name="connsiteX281" fmla="*/ 4570809 w 6958893"/>
                <a:gd name="connsiteY281" fmla="*/ 976381 h 3746084"/>
                <a:gd name="connsiteX282" fmla="*/ 4597100 w 6958893"/>
                <a:gd name="connsiteY282" fmla="*/ 910656 h 3746084"/>
                <a:gd name="connsiteX283" fmla="*/ 4566429 w 6958893"/>
                <a:gd name="connsiteY283" fmla="*/ 292824 h 3746084"/>
                <a:gd name="connsiteX284" fmla="*/ 4489747 w 6958893"/>
                <a:gd name="connsiteY284" fmla="*/ 212305 h 3746084"/>
                <a:gd name="connsiteX285" fmla="*/ 4465184 w 6958893"/>
                <a:gd name="connsiteY285" fmla="*/ 210790 h 3746084"/>
                <a:gd name="connsiteX286" fmla="*/ 3374580 w 6958893"/>
                <a:gd name="connsiteY286" fmla="*/ 183277 h 3746084"/>
                <a:gd name="connsiteX287" fmla="*/ 3418398 w 6958893"/>
                <a:gd name="connsiteY287" fmla="*/ 218331 h 3746084"/>
                <a:gd name="connsiteX288" fmla="*/ 3418398 w 6958893"/>
                <a:gd name="connsiteY288" fmla="*/ 323495 h 3746084"/>
                <a:gd name="connsiteX289" fmla="*/ 3457832 w 6958893"/>
                <a:gd name="connsiteY289" fmla="*/ 292824 h 3746084"/>
                <a:gd name="connsiteX290" fmla="*/ 3865341 w 6958893"/>
                <a:gd name="connsiteY290" fmla="*/ 349785 h 3746084"/>
                <a:gd name="connsiteX291" fmla="*/ 3808376 w 6958893"/>
                <a:gd name="connsiteY291" fmla="*/ 1120982 h 3746084"/>
                <a:gd name="connsiteX292" fmla="*/ 3501650 w 6958893"/>
                <a:gd name="connsiteY292" fmla="*/ 1182328 h 3746084"/>
                <a:gd name="connsiteX293" fmla="*/ 3405255 w 6958893"/>
                <a:gd name="connsiteY293" fmla="*/ 1125366 h 3746084"/>
                <a:gd name="connsiteX294" fmla="*/ 3405255 w 6958893"/>
                <a:gd name="connsiteY294" fmla="*/ 1370743 h 3746084"/>
                <a:gd name="connsiteX295" fmla="*/ 3449073 w 6958893"/>
                <a:gd name="connsiteY295" fmla="*/ 1418945 h 3746084"/>
                <a:gd name="connsiteX296" fmla="*/ 3619961 w 6958893"/>
                <a:gd name="connsiteY296" fmla="*/ 1484674 h 3746084"/>
                <a:gd name="connsiteX297" fmla="*/ 3102909 w 6958893"/>
                <a:gd name="connsiteY297" fmla="*/ 1524108 h 3746084"/>
                <a:gd name="connsiteX298" fmla="*/ 3094145 w 6958893"/>
                <a:gd name="connsiteY298" fmla="*/ 1506581 h 3746084"/>
                <a:gd name="connsiteX299" fmla="*/ 3251889 w 6958893"/>
                <a:gd name="connsiteY299" fmla="*/ 1410181 h 3746084"/>
                <a:gd name="connsiteX300" fmla="*/ 3221215 w 6958893"/>
                <a:gd name="connsiteY300" fmla="*/ 542585 h 3746084"/>
                <a:gd name="connsiteX301" fmla="*/ 3212455 w 6958893"/>
                <a:gd name="connsiteY301" fmla="*/ 433042 h 3746084"/>
                <a:gd name="connsiteX302" fmla="*/ 3111672 w 6958893"/>
                <a:gd name="connsiteY302" fmla="*/ 266529 h 3746084"/>
                <a:gd name="connsiteX303" fmla="*/ 3059090 w 6958893"/>
                <a:gd name="connsiteY303" fmla="*/ 205188 h 3746084"/>
                <a:gd name="connsiteX304" fmla="*/ 3374580 w 6958893"/>
                <a:gd name="connsiteY304" fmla="*/ 183277 h 3746084"/>
                <a:gd name="connsiteX305" fmla="*/ 4277231 w 6958893"/>
                <a:gd name="connsiteY305" fmla="*/ 95641 h 3746084"/>
                <a:gd name="connsiteX306" fmla="*/ 4277231 w 6958893"/>
                <a:gd name="connsiteY306" fmla="*/ 240238 h 3746084"/>
                <a:gd name="connsiteX307" fmla="*/ 4373626 w 6958893"/>
                <a:gd name="connsiteY307" fmla="*/ 165750 h 3746084"/>
                <a:gd name="connsiteX308" fmla="*/ 4741702 w 6958893"/>
                <a:gd name="connsiteY308" fmla="*/ 270913 h 3746084"/>
                <a:gd name="connsiteX309" fmla="*/ 4684736 w 6958893"/>
                <a:gd name="connsiteY309" fmla="*/ 1011435 h 3746084"/>
                <a:gd name="connsiteX310" fmla="*/ 4347339 w 6958893"/>
                <a:gd name="connsiteY310" fmla="*/ 1090312 h 3746084"/>
                <a:gd name="connsiteX311" fmla="*/ 4264083 w 6958893"/>
                <a:gd name="connsiteY311" fmla="*/ 1042110 h 3746084"/>
                <a:gd name="connsiteX312" fmla="*/ 4268467 w 6958893"/>
                <a:gd name="connsiteY312" fmla="*/ 1265584 h 3746084"/>
                <a:gd name="connsiteX313" fmla="*/ 4329808 w 6958893"/>
                <a:gd name="connsiteY313" fmla="*/ 1335693 h 3746084"/>
                <a:gd name="connsiteX314" fmla="*/ 4478793 w 6958893"/>
                <a:gd name="connsiteY314" fmla="*/ 1388275 h 3746084"/>
                <a:gd name="connsiteX315" fmla="*/ 3966121 w 6958893"/>
                <a:gd name="connsiteY315" fmla="*/ 1440856 h 3746084"/>
                <a:gd name="connsiteX316" fmla="*/ 3957357 w 6958893"/>
                <a:gd name="connsiteY316" fmla="*/ 1418945 h 3746084"/>
                <a:gd name="connsiteX317" fmla="*/ 4023082 w 6958893"/>
                <a:gd name="connsiteY317" fmla="*/ 1370747 h 3746084"/>
                <a:gd name="connsiteX318" fmla="*/ 4110718 w 6958893"/>
                <a:gd name="connsiteY318" fmla="*/ 1226146 h 3746084"/>
                <a:gd name="connsiteX319" fmla="*/ 4097575 w 6958893"/>
                <a:gd name="connsiteY319" fmla="*/ 774822 h 3746084"/>
                <a:gd name="connsiteX320" fmla="*/ 4097575 w 6958893"/>
                <a:gd name="connsiteY320" fmla="*/ 397983 h 3746084"/>
                <a:gd name="connsiteX321" fmla="*/ 3992411 w 6958893"/>
                <a:gd name="connsiteY321" fmla="*/ 174513 h 3746084"/>
                <a:gd name="connsiteX322" fmla="*/ 3948593 w 6958893"/>
                <a:gd name="connsiteY322" fmla="*/ 130695 h 3746084"/>
                <a:gd name="connsiteX323" fmla="*/ 3952977 w 6958893"/>
                <a:gd name="connsiteY323" fmla="*/ 108784 h 3746084"/>
                <a:gd name="connsiteX324" fmla="*/ 4277231 w 6958893"/>
                <a:gd name="connsiteY324" fmla="*/ 95641 h 3746084"/>
                <a:gd name="connsiteX325" fmla="*/ 1994246 w 6958893"/>
                <a:gd name="connsiteY325" fmla="*/ 1431 h 3746084"/>
                <a:gd name="connsiteX326" fmla="*/ 2384293 w 6958893"/>
                <a:gd name="connsiteY326" fmla="*/ 21148 h 3746084"/>
                <a:gd name="connsiteX327" fmla="*/ 2393057 w 6958893"/>
                <a:gd name="connsiteY327" fmla="*/ 43059 h 3746084"/>
                <a:gd name="connsiteX328" fmla="*/ 2200257 w 6958893"/>
                <a:gd name="connsiteY328" fmla="*/ 156986 h 3746084"/>
                <a:gd name="connsiteX329" fmla="*/ 2204641 w 6958893"/>
                <a:gd name="connsiteY329" fmla="*/ 893129 h 3746084"/>
                <a:gd name="connsiteX330" fmla="*/ 2204641 w 6958893"/>
                <a:gd name="connsiteY330" fmla="*/ 936947 h 3746084"/>
                <a:gd name="connsiteX331" fmla="*/ 2410583 w 6958893"/>
                <a:gd name="connsiteY331" fmla="*/ 1348836 h 3746084"/>
                <a:gd name="connsiteX332" fmla="*/ 1871625 w 6958893"/>
                <a:gd name="connsiteY332" fmla="*/ 1348836 h 3746084"/>
                <a:gd name="connsiteX333" fmla="*/ 1968024 w 6958893"/>
                <a:gd name="connsiteY333" fmla="*/ 1291870 h 3746084"/>
                <a:gd name="connsiteX334" fmla="*/ 2055660 w 6958893"/>
                <a:gd name="connsiteY334" fmla="*/ 1160416 h 3746084"/>
                <a:gd name="connsiteX335" fmla="*/ 2055660 w 6958893"/>
                <a:gd name="connsiteY335" fmla="*/ 853690 h 3746084"/>
                <a:gd name="connsiteX336" fmla="*/ 1740171 w 6958893"/>
                <a:gd name="connsiteY336" fmla="*/ 853690 h 3746084"/>
                <a:gd name="connsiteX337" fmla="*/ 1696353 w 6958893"/>
                <a:gd name="connsiteY337" fmla="*/ 897508 h 3746084"/>
                <a:gd name="connsiteX338" fmla="*/ 1691969 w 6958893"/>
                <a:gd name="connsiteY338" fmla="*/ 1309398 h 3746084"/>
                <a:gd name="connsiteX339" fmla="*/ 1727023 w 6958893"/>
                <a:gd name="connsiteY339" fmla="*/ 1348836 h 3746084"/>
                <a:gd name="connsiteX340" fmla="*/ 1876004 w 6958893"/>
                <a:gd name="connsiteY340" fmla="*/ 1423324 h 3746084"/>
                <a:gd name="connsiteX341" fmla="*/ 1341424 w 6958893"/>
                <a:gd name="connsiteY341" fmla="*/ 1462763 h 3746084"/>
                <a:gd name="connsiteX342" fmla="*/ 1332661 w 6958893"/>
                <a:gd name="connsiteY342" fmla="*/ 1440852 h 3746084"/>
                <a:gd name="connsiteX343" fmla="*/ 1490405 w 6958893"/>
                <a:gd name="connsiteY343" fmla="*/ 1366363 h 3746084"/>
                <a:gd name="connsiteX344" fmla="*/ 1542987 w 6958893"/>
                <a:gd name="connsiteY344" fmla="*/ 1287491 h 3746084"/>
                <a:gd name="connsiteX345" fmla="*/ 1521081 w 6958893"/>
                <a:gd name="connsiteY345" fmla="*/ 511910 h 3746084"/>
                <a:gd name="connsiteX346" fmla="*/ 1521081 w 6958893"/>
                <a:gd name="connsiteY346" fmla="*/ 354165 h 3746084"/>
                <a:gd name="connsiteX347" fmla="*/ 1424676 w 6958893"/>
                <a:gd name="connsiteY347" fmla="*/ 196420 h 3746084"/>
                <a:gd name="connsiteX348" fmla="*/ 1337040 w 6958893"/>
                <a:gd name="connsiteY348" fmla="*/ 152602 h 3746084"/>
                <a:gd name="connsiteX349" fmla="*/ 1337040 w 6958893"/>
                <a:gd name="connsiteY349" fmla="*/ 130695 h 3746084"/>
                <a:gd name="connsiteX350" fmla="*/ 1858477 w 6958893"/>
                <a:gd name="connsiteY350" fmla="*/ 104405 h 3746084"/>
                <a:gd name="connsiteX351" fmla="*/ 1797131 w 6958893"/>
                <a:gd name="connsiteY351" fmla="*/ 178893 h 3746084"/>
                <a:gd name="connsiteX352" fmla="*/ 1709495 w 6958893"/>
                <a:gd name="connsiteY352" fmla="*/ 341022 h 3746084"/>
                <a:gd name="connsiteX353" fmla="*/ 1691969 w 6958893"/>
                <a:gd name="connsiteY353" fmla="*/ 709093 h 3746084"/>
                <a:gd name="connsiteX354" fmla="*/ 1757693 w 6958893"/>
                <a:gd name="connsiteY354" fmla="*/ 783581 h 3746084"/>
                <a:gd name="connsiteX355" fmla="*/ 2042513 w 6958893"/>
                <a:gd name="connsiteY355" fmla="*/ 783581 h 3746084"/>
                <a:gd name="connsiteX356" fmla="*/ 2042513 w 6958893"/>
                <a:gd name="connsiteY356" fmla="*/ 665275 h 3746084"/>
                <a:gd name="connsiteX357" fmla="*/ 2042513 w 6958893"/>
                <a:gd name="connsiteY357" fmla="*/ 213947 h 3746084"/>
                <a:gd name="connsiteX358" fmla="*/ 1963640 w 6958893"/>
                <a:gd name="connsiteY358" fmla="*/ 86877 h 3746084"/>
                <a:gd name="connsiteX359" fmla="*/ 1858477 w 6958893"/>
                <a:gd name="connsiteY359" fmla="*/ 38675 h 3746084"/>
                <a:gd name="connsiteX360" fmla="*/ 1994246 w 6958893"/>
                <a:gd name="connsiteY360" fmla="*/ 1431 h 3746084"/>
                <a:gd name="connsiteX0" fmla="*/ 1389033 w 6905718"/>
                <a:gd name="connsiteY0" fmla="*/ 3189193 h 3681862"/>
                <a:gd name="connsiteX1" fmla="*/ 1231288 w 6905718"/>
                <a:gd name="connsiteY1" fmla="*/ 3399519 h 3681862"/>
                <a:gd name="connsiteX2" fmla="*/ 1384649 w 6905718"/>
                <a:gd name="connsiteY2" fmla="*/ 3561643 h 3681862"/>
                <a:gd name="connsiteX3" fmla="*/ 1529251 w 6905718"/>
                <a:gd name="connsiteY3" fmla="*/ 3360080 h 3681862"/>
                <a:gd name="connsiteX4" fmla="*/ 1389033 w 6905718"/>
                <a:gd name="connsiteY4" fmla="*/ 3189193 h 3681862"/>
                <a:gd name="connsiteX5" fmla="*/ 1095450 w 6905718"/>
                <a:gd name="connsiteY5" fmla="*/ 2571356 h 3681862"/>
                <a:gd name="connsiteX6" fmla="*/ 1200613 w 6905718"/>
                <a:gd name="connsiteY6" fmla="*/ 2742249 h 3681862"/>
                <a:gd name="connsiteX7" fmla="*/ 1310161 w 6905718"/>
                <a:gd name="connsiteY7" fmla="*/ 2680904 h 3681862"/>
                <a:gd name="connsiteX8" fmla="*/ 1704523 w 6905718"/>
                <a:gd name="connsiteY8" fmla="*/ 2899994 h 3681862"/>
                <a:gd name="connsiteX9" fmla="*/ 1686996 w 6905718"/>
                <a:gd name="connsiteY9" fmla="*/ 3456480 h 3681862"/>
                <a:gd name="connsiteX10" fmla="*/ 1787774 w 6905718"/>
                <a:gd name="connsiteY10" fmla="*/ 3640516 h 3681862"/>
                <a:gd name="connsiteX11" fmla="*/ 1760587 w 6905718"/>
                <a:gd name="connsiteY11" fmla="*/ 3653205 h 3681862"/>
                <a:gd name="connsiteX12" fmla="*/ 1690226 w 6905718"/>
                <a:gd name="connsiteY12" fmla="*/ 3667498 h 3681862"/>
                <a:gd name="connsiteX13" fmla="*/ 1611273 w 6905718"/>
                <a:gd name="connsiteY13" fmla="*/ 3681862 h 3681862"/>
                <a:gd name="connsiteX14" fmla="*/ 1583876 w 6905718"/>
                <a:gd name="connsiteY14" fmla="*/ 3674408 h 3681862"/>
                <a:gd name="connsiteX15" fmla="*/ 1520487 w 6905718"/>
                <a:gd name="connsiteY15" fmla="*/ 3601082 h 3681862"/>
                <a:gd name="connsiteX16" fmla="*/ 1204998 w 6905718"/>
                <a:gd name="connsiteY16" fmla="*/ 3592318 h 3681862"/>
                <a:gd name="connsiteX17" fmla="*/ 1117362 w 6905718"/>
                <a:gd name="connsiteY17" fmla="*/ 3219863 h 3681862"/>
                <a:gd name="connsiteX18" fmla="*/ 1301397 w 6905718"/>
                <a:gd name="connsiteY18" fmla="*/ 3132227 h 3681862"/>
                <a:gd name="connsiteX19" fmla="*/ 1538014 w 6905718"/>
                <a:gd name="connsiteY19" fmla="*/ 3127847 h 3681862"/>
                <a:gd name="connsiteX20" fmla="*/ 1502960 w 6905718"/>
                <a:gd name="connsiteY20" fmla="*/ 2803594 h 3681862"/>
                <a:gd name="connsiteX21" fmla="*/ 1323304 w 6905718"/>
                <a:gd name="connsiteY21" fmla="*/ 2742249 h 3681862"/>
                <a:gd name="connsiteX22" fmla="*/ 1213761 w 6905718"/>
                <a:gd name="connsiteY22" fmla="*/ 2882466 h 3681862"/>
                <a:gd name="connsiteX23" fmla="*/ 1117362 w 6905718"/>
                <a:gd name="connsiteY23" fmla="*/ 3075266 h 3681862"/>
                <a:gd name="connsiteX24" fmla="*/ 1095450 w 6905718"/>
                <a:gd name="connsiteY24" fmla="*/ 2571356 h 3681862"/>
                <a:gd name="connsiteX25" fmla="*/ 3049734 w 6905718"/>
                <a:gd name="connsiteY25" fmla="*/ 2282157 h 3681862"/>
                <a:gd name="connsiteX26" fmla="*/ 2940186 w 6905718"/>
                <a:gd name="connsiteY26" fmla="*/ 2374177 h 3681862"/>
                <a:gd name="connsiteX27" fmla="*/ 2931422 w 6905718"/>
                <a:gd name="connsiteY27" fmla="*/ 3075266 h 3681862"/>
                <a:gd name="connsiteX28" fmla="*/ 3058497 w 6905718"/>
                <a:gd name="connsiteY28" fmla="*/ 3184808 h 3681862"/>
                <a:gd name="connsiteX29" fmla="*/ 3181188 w 6905718"/>
                <a:gd name="connsiteY29" fmla="*/ 3079645 h 3681862"/>
                <a:gd name="connsiteX30" fmla="*/ 3264439 w 6905718"/>
                <a:gd name="connsiteY30" fmla="*/ 2729101 h 3681862"/>
                <a:gd name="connsiteX31" fmla="*/ 3172424 w 6905718"/>
                <a:gd name="connsiteY31" fmla="*/ 2369793 h 3681862"/>
                <a:gd name="connsiteX32" fmla="*/ 3049734 w 6905718"/>
                <a:gd name="connsiteY32" fmla="*/ 2282157 h 3681862"/>
                <a:gd name="connsiteX33" fmla="*/ 560870 w 6905718"/>
                <a:gd name="connsiteY33" fmla="*/ 2251487 h 3681862"/>
                <a:gd name="connsiteX34" fmla="*/ 1064780 w 6905718"/>
                <a:gd name="connsiteY34" fmla="*/ 2251487 h 3681862"/>
                <a:gd name="connsiteX35" fmla="*/ 1073544 w 6905718"/>
                <a:gd name="connsiteY35" fmla="*/ 2277778 h 3681862"/>
                <a:gd name="connsiteX36" fmla="*/ 946469 w 6905718"/>
                <a:gd name="connsiteY36" fmla="*/ 2347887 h 3681862"/>
                <a:gd name="connsiteX37" fmla="*/ 902651 w 6905718"/>
                <a:gd name="connsiteY37" fmla="*/ 2422380 h 3681862"/>
                <a:gd name="connsiteX38" fmla="*/ 893887 w 6905718"/>
                <a:gd name="connsiteY38" fmla="*/ 2965718 h 3681862"/>
                <a:gd name="connsiteX39" fmla="*/ 889508 w 6905718"/>
                <a:gd name="connsiteY39" fmla="*/ 3228626 h 3681862"/>
                <a:gd name="connsiteX40" fmla="*/ 1104214 w 6905718"/>
                <a:gd name="connsiteY40" fmla="*/ 3561648 h 3681862"/>
                <a:gd name="connsiteX41" fmla="*/ 582777 w 6905718"/>
                <a:gd name="connsiteY41" fmla="*/ 3566027 h 3681862"/>
                <a:gd name="connsiteX42" fmla="*/ 644127 w 6905718"/>
                <a:gd name="connsiteY42" fmla="*/ 3535352 h 3681862"/>
                <a:gd name="connsiteX43" fmla="*/ 744906 w 6905718"/>
                <a:gd name="connsiteY43" fmla="*/ 3373228 h 3681862"/>
                <a:gd name="connsiteX44" fmla="*/ 744906 w 6905718"/>
                <a:gd name="connsiteY44" fmla="*/ 3171665 h 3681862"/>
                <a:gd name="connsiteX45" fmla="*/ 666034 w 6905718"/>
                <a:gd name="connsiteY45" fmla="*/ 3084029 h 3681862"/>
                <a:gd name="connsiteX46" fmla="*/ 376835 w 6905718"/>
                <a:gd name="connsiteY46" fmla="*/ 3084029 h 3681862"/>
                <a:gd name="connsiteX47" fmla="*/ 381219 w 6905718"/>
                <a:gd name="connsiteY47" fmla="*/ 3535352 h 3681862"/>
                <a:gd name="connsiteX48" fmla="*/ 438180 w 6905718"/>
                <a:gd name="connsiteY48" fmla="*/ 3601082 h 3681862"/>
                <a:gd name="connsiteX49" fmla="*/ 552107 w 6905718"/>
                <a:gd name="connsiteY49" fmla="*/ 3644900 h 3681862"/>
                <a:gd name="connsiteX50" fmla="*/ 214710 w 6905718"/>
                <a:gd name="connsiteY50" fmla="*/ 3583555 h 3681862"/>
                <a:gd name="connsiteX51" fmla="*/ 214710 w 6905718"/>
                <a:gd name="connsiteY51" fmla="*/ 3110320 h 3681862"/>
                <a:gd name="connsiteX52" fmla="*/ 201563 w 6905718"/>
                <a:gd name="connsiteY52" fmla="*/ 2558213 h 3681862"/>
                <a:gd name="connsiteX53" fmla="*/ 127074 w 6905718"/>
                <a:gd name="connsiteY53" fmla="*/ 2435523 h 3681862"/>
                <a:gd name="connsiteX54" fmla="*/ 0 w 6905718"/>
                <a:gd name="connsiteY54" fmla="*/ 2374177 h 3681862"/>
                <a:gd name="connsiteX55" fmla="*/ 538959 w 6905718"/>
                <a:gd name="connsiteY55" fmla="*/ 2334744 h 3681862"/>
                <a:gd name="connsiteX56" fmla="*/ 547727 w 6905718"/>
                <a:gd name="connsiteY56" fmla="*/ 2356650 h 3681862"/>
                <a:gd name="connsiteX57" fmla="*/ 455707 w 6905718"/>
                <a:gd name="connsiteY57" fmla="*/ 2417995 h 3681862"/>
                <a:gd name="connsiteX58" fmla="*/ 394362 w 6905718"/>
                <a:gd name="connsiteY58" fmla="*/ 2527538 h 3681862"/>
                <a:gd name="connsiteX59" fmla="*/ 376835 w 6905718"/>
                <a:gd name="connsiteY59" fmla="*/ 2913137 h 3681862"/>
                <a:gd name="connsiteX60" fmla="*/ 460091 w 6905718"/>
                <a:gd name="connsiteY60" fmla="*/ 3009536 h 3681862"/>
                <a:gd name="connsiteX61" fmla="*/ 727379 w 6905718"/>
                <a:gd name="connsiteY61" fmla="*/ 3009536 h 3681862"/>
                <a:gd name="connsiteX62" fmla="*/ 722999 w 6905718"/>
                <a:gd name="connsiteY62" fmla="*/ 2396084 h 3681862"/>
                <a:gd name="connsiteX63" fmla="*/ 661654 w 6905718"/>
                <a:gd name="connsiteY63" fmla="*/ 2325975 h 3681862"/>
                <a:gd name="connsiteX64" fmla="*/ 556491 w 6905718"/>
                <a:gd name="connsiteY64" fmla="*/ 2269014 h 3681862"/>
                <a:gd name="connsiteX65" fmla="*/ 560870 w 6905718"/>
                <a:gd name="connsiteY65" fmla="*/ 2251487 h 3681862"/>
                <a:gd name="connsiteX66" fmla="*/ 3115458 w 6905718"/>
                <a:gd name="connsiteY66" fmla="*/ 2233960 h 3681862"/>
                <a:gd name="connsiteX67" fmla="*/ 3352075 w 6905718"/>
                <a:gd name="connsiteY67" fmla="*/ 2435523 h 3681862"/>
                <a:gd name="connsiteX68" fmla="*/ 3417804 w 6905718"/>
                <a:gd name="connsiteY68" fmla="*/ 2711574 h 3681862"/>
                <a:gd name="connsiteX69" fmla="*/ 3299494 w 6905718"/>
                <a:gd name="connsiteY69" fmla="*/ 3114700 h 3681862"/>
                <a:gd name="connsiteX70" fmla="*/ 2791204 w 6905718"/>
                <a:gd name="connsiteY70" fmla="*/ 3105936 h 3681862"/>
                <a:gd name="connsiteX71" fmla="*/ 2804352 w 6905718"/>
                <a:gd name="connsiteY71" fmla="*/ 2387321 h 3681862"/>
                <a:gd name="connsiteX72" fmla="*/ 3115458 w 6905718"/>
                <a:gd name="connsiteY72" fmla="*/ 2233960 h 3681862"/>
                <a:gd name="connsiteX73" fmla="*/ 1899512 w 6905718"/>
                <a:gd name="connsiteY73" fmla="*/ 2154540 h 3681862"/>
                <a:gd name="connsiteX74" fmla="*/ 2068210 w 6905718"/>
                <a:gd name="connsiteY74" fmla="*/ 2168235 h 3681862"/>
                <a:gd name="connsiteX75" fmla="*/ 2116412 w 6905718"/>
                <a:gd name="connsiteY75" fmla="*/ 2247108 h 3681862"/>
                <a:gd name="connsiteX76" fmla="*/ 2098885 w 6905718"/>
                <a:gd name="connsiteY76" fmla="*/ 2632706 h 3681862"/>
                <a:gd name="connsiteX77" fmla="*/ 2063830 w 6905718"/>
                <a:gd name="connsiteY77" fmla="*/ 3189193 h 3681862"/>
                <a:gd name="connsiteX78" fmla="*/ 2199664 w 6905718"/>
                <a:gd name="connsiteY78" fmla="*/ 3465248 h 3681862"/>
                <a:gd name="connsiteX79" fmla="*/ 2247866 w 6905718"/>
                <a:gd name="connsiteY79" fmla="*/ 3517830 h 3681862"/>
                <a:gd name="connsiteX80" fmla="*/ 1787774 w 6905718"/>
                <a:gd name="connsiteY80" fmla="*/ 3548500 h 3681862"/>
                <a:gd name="connsiteX81" fmla="*/ 1779011 w 6905718"/>
                <a:gd name="connsiteY81" fmla="*/ 3522209 h 3681862"/>
                <a:gd name="connsiteX82" fmla="*/ 1888558 w 6905718"/>
                <a:gd name="connsiteY82" fmla="*/ 3456485 h 3681862"/>
                <a:gd name="connsiteX83" fmla="*/ 1949904 w 6905718"/>
                <a:gd name="connsiteY83" fmla="*/ 3360085 h 3681862"/>
                <a:gd name="connsiteX84" fmla="*/ 1910465 w 6905718"/>
                <a:gd name="connsiteY84" fmla="*/ 2343507 h 3681862"/>
                <a:gd name="connsiteX85" fmla="*/ 1844740 w 6905718"/>
                <a:gd name="connsiteY85" fmla="*/ 2260251 h 3681862"/>
                <a:gd name="connsiteX86" fmla="*/ 1730814 w 6905718"/>
                <a:gd name="connsiteY86" fmla="*/ 2190142 h 3681862"/>
                <a:gd name="connsiteX87" fmla="*/ 1899512 w 6905718"/>
                <a:gd name="connsiteY87" fmla="*/ 2154540 h 3681862"/>
                <a:gd name="connsiteX88" fmla="*/ 2356862 w 6905718"/>
                <a:gd name="connsiteY88" fmla="*/ 2040613 h 3681862"/>
                <a:gd name="connsiteX89" fmla="*/ 2554588 w 6905718"/>
                <a:gd name="connsiteY89" fmla="*/ 2041161 h 3681862"/>
                <a:gd name="connsiteX90" fmla="*/ 2554588 w 6905718"/>
                <a:gd name="connsiteY90" fmla="*/ 2120033 h 3681862"/>
                <a:gd name="connsiteX91" fmla="*/ 2554588 w 6905718"/>
                <a:gd name="connsiteY91" fmla="*/ 3206720 h 3681862"/>
                <a:gd name="connsiteX92" fmla="*/ 2629080 w 6905718"/>
                <a:gd name="connsiteY92" fmla="*/ 3329410 h 3681862"/>
                <a:gd name="connsiteX93" fmla="*/ 2681662 w 6905718"/>
                <a:gd name="connsiteY93" fmla="*/ 3381992 h 3681862"/>
                <a:gd name="connsiteX94" fmla="*/ 2611553 w 6905718"/>
                <a:gd name="connsiteY94" fmla="*/ 3403898 h 3681862"/>
                <a:gd name="connsiteX95" fmla="*/ 2344266 w 6905718"/>
                <a:gd name="connsiteY95" fmla="*/ 3421426 h 3681862"/>
                <a:gd name="connsiteX96" fmla="*/ 2243482 w 6905718"/>
                <a:gd name="connsiteY96" fmla="*/ 3430189 h 3681862"/>
                <a:gd name="connsiteX97" fmla="*/ 2239102 w 6905718"/>
                <a:gd name="connsiteY97" fmla="*/ 3403898 h 3681862"/>
                <a:gd name="connsiteX98" fmla="*/ 2331118 w 6905718"/>
                <a:gd name="connsiteY98" fmla="*/ 3342553 h 3681862"/>
                <a:gd name="connsiteX99" fmla="*/ 2414374 w 6905718"/>
                <a:gd name="connsiteY99" fmla="*/ 3206720 h 3681862"/>
                <a:gd name="connsiteX100" fmla="*/ 2370556 w 6905718"/>
                <a:gd name="connsiteY100" fmla="*/ 2299685 h 3681862"/>
                <a:gd name="connsiteX101" fmla="*/ 2230334 w 6905718"/>
                <a:gd name="connsiteY101" fmla="*/ 2102506 h 3681862"/>
                <a:gd name="connsiteX102" fmla="*/ 2155846 w 6905718"/>
                <a:gd name="connsiteY102" fmla="*/ 2076215 h 3681862"/>
                <a:gd name="connsiteX103" fmla="*/ 2356862 w 6905718"/>
                <a:gd name="connsiteY103" fmla="*/ 2040613 h 3681862"/>
                <a:gd name="connsiteX104" fmla="*/ 6216408 w 6905718"/>
                <a:gd name="connsiteY104" fmla="*/ 1991318 h 3681862"/>
                <a:gd name="connsiteX105" fmla="*/ 6287886 w 6905718"/>
                <a:gd name="connsiteY105" fmla="*/ 2084979 h 3681862"/>
                <a:gd name="connsiteX106" fmla="*/ 6550794 w 6905718"/>
                <a:gd name="connsiteY106" fmla="*/ 2049924 h 3681862"/>
                <a:gd name="connsiteX107" fmla="*/ 6734830 w 6905718"/>
                <a:gd name="connsiteY107" fmla="*/ 2203285 h 3681862"/>
                <a:gd name="connsiteX108" fmla="*/ 6747974 w 6905718"/>
                <a:gd name="connsiteY108" fmla="*/ 2602031 h 3681862"/>
                <a:gd name="connsiteX109" fmla="*/ 6747974 w 6905718"/>
                <a:gd name="connsiteY109" fmla="*/ 2680904 h 3681862"/>
                <a:gd name="connsiteX110" fmla="*/ 6905718 w 6905718"/>
                <a:gd name="connsiteY110" fmla="*/ 2948191 h 3681862"/>
                <a:gd name="connsiteX111" fmla="*/ 6883806 w 6905718"/>
                <a:gd name="connsiteY111" fmla="*/ 2974482 h 3681862"/>
                <a:gd name="connsiteX112" fmla="*/ 6590228 w 6905718"/>
                <a:gd name="connsiteY112" fmla="*/ 2987630 h 3681862"/>
                <a:gd name="connsiteX113" fmla="*/ 6590228 w 6905718"/>
                <a:gd name="connsiteY113" fmla="*/ 2523159 h 3681862"/>
                <a:gd name="connsiteX114" fmla="*/ 6585850 w 6905718"/>
                <a:gd name="connsiteY114" fmla="*/ 2286541 h 3681862"/>
                <a:gd name="connsiteX115" fmla="*/ 6572702 w 6905718"/>
                <a:gd name="connsiteY115" fmla="*/ 2229576 h 3681862"/>
                <a:gd name="connsiteX116" fmla="*/ 6436862 w 6905718"/>
                <a:gd name="connsiteY116" fmla="*/ 2128797 h 3681862"/>
                <a:gd name="connsiteX117" fmla="*/ 6314172 w 6905718"/>
                <a:gd name="connsiteY117" fmla="*/ 2225196 h 3681862"/>
                <a:gd name="connsiteX118" fmla="*/ 6274738 w 6905718"/>
                <a:gd name="connsiteY118" fmla="*/ 2584504 h 3681862"/>
                <a:gd name="connsiteX119" fmla="*/ 6279123 w 6905718"/>
                <a:gd name="connsiteY119" fmla="*/ 2873703 h 3681862"/>
                <a:gd name="connsiteX120" fmla="*/ 6349227 w 6905718"/>
                <a:gd name="connsiteY120" fmla="*/ 2974482 h 3681862"/>
                <a:gd name="connsiteX121" fmla="*/ 6480682 w 6905718"/>
                <a:gd name="connsiteY121" fmla="*/ 3027063 h 3681862"/>
                <a:gd name="connsiteX122" fmla="*/ 6480682 w 6905718"/>
                <a:gd name="connsiteY122" fmla="*/ 3053354 h 3681862"/>
                <a:gd name="connsiteX123" fmla="*/ 6085851 w 6905718"/>
                <a:gd name="connsiteY123" fmla="*/ 3080994 h 3681862"/>
                <a:gd name="connsiteX124" fmla="*/ 6046457 w 6905718"/>
                <a:gd name="connsiteY124" fmla="*/ 3078726 h 3681862"/>
                <a:gd name="connsiteX125" fmla="*/ 6103642 w 6905718"/>
                <a:gd name="connsiteY125" fmla="*/ 3002076 h 3681862"/>
                <a:gd name="connsiteX126" fmla="*/ 6130137 w 6905718"/>
                <a:gd name="connsiteY126" fmla="*/ 2729101 h 3681862"/>
                <a:gd name="connsiteX127" fmla="*/ 6108230 w 6905718"/>
                <a:gd name="connsiteY127" fmla="*/ 2260251 h 3681862"/>
                <a:gd name="connsiteX128" fmla="*/ 5998683 w 6905718"/>
                <a:gd name="connsiteY128" fmla="*/ 2089358 h 3681862"/>
                <a:gd name="connsiteX129" fmla="*/ 5924194 w 6905718"/>
                <a:gd name="connsiteY129" fmla="*/ 2041161 h 3681862"/>
                <a:gd name="connsiteX130" fmla="*/ 6156432 w 6905718"/>
                <a:gd name="connsiteY130" fmla="*/ 1997343 h 3681862"/>
                <a:gd name="connsiteX131" fmla="*/ 6216408 w 6905718"/>
                <a:gd name="connsiteY131" fmla="*/ 1991318 h 3681862"/>
                <a:gd name="connsiteX132" fmla="*/ 5642732 w 6905718"/>
                <a:gd name="connsiteY132" fmla="*/ 1980361 h 3681862"/>
                <a:gd name="connsiteX133" fmla="*/ 5595557 w 6905718"/>
                <a:gd name="connsiteY133" fmla="*/ 2001722 h 3681862"/>
                <a:gd name="connsiteX134" fmla="*/ 5525448 w 6905718"/>
                <a:gd name="connsiteY134" fmla="*/ 2102506 h 3681862"/>
                <a:gd name="connsiteX135" fmla="*/ 5494778 w 6905718"/>
                <a:gd name="connsiteY135" fmla="*/ 2347887 h 3681862"/>
                <a:gd name="connsiteX136" fmla="*/ 5783977 w 6905718"/>
                <a:gd name="connsiteY136" fmla="*/ 2347887 h 3681862"/>
                <a:gd name="connsiteX137" fmla="*/ 5735775 w 6905718"/>
                <a:gd name="connsiteY137" fmla="*/ 2054304 h 3681862"/>
                <a:gd name="connsiteX138" fmla="*/ 5683740 w 6905718"/>
                <a:gd name="connsiteY138" fmla="*/ 1982005 h 3681862"/>
                <a:gd name="connsiteX139" fmla="*/ 5642732 w 6905718"/>
                <a:gd name="connsiteY139" fmla="*/ 1980361 h 3681862"/>
                <a:gd name="connsiteX140" fmla="*/ 4228436 w 6905718"/>
                <a:gd name="connsiteY140" fmla="*/ 1971052 h 3681862"/>
                <a:gd name="connsiteX141" fmla="*/ 4679763 w 6905718"/>
                <a:gd name="connsiteY141" fmla="*/ 1971052 h 3681862"/>
                <a:gd name="connsiteX142" fmla="*/ 4635945 w 6905718"/>
                <a:gd name="connsiteY142" fmla="*/ 2001722 h 3681862"/>
                <a:gd name="connsiteX143" fmla="*/ 4469436 w 6905718"/>
                <a:gd name="connsiteY143" fmla="*/ 2233960 h 3681862"/>
                <a:gd name="connsiteX144" fmla="*/ 4250346 w 6905718"/>
                <a:gd name="connsiteY144" fmla="*/ 3035832 h 3681862"/>
                <a:gd name="connsiteX145" fmla="*/ 4245415 w 6905718"/>
                <a:gd name="connsiteY145" fmla="*/ 3050618 h 3681862"/>
                <a:gd name="connsiteX146" fmla="*/ 4243387 w 6905718"/>
                <a:gd name="connsiteY146" fmla="*/ 3056700 h 3681862"/>
                <a:gd name="connsiteX147" fmla="*/ 4228984 w 6905718"/>
                <a:gd name="connsiteY147" fmla="*/ 3058263 h 3681862"/>
                <a:gd name="connsiteX148" fmla="*/ 4169419 w 6905718"/>
                <a:gd name="connsiteY148" fmla="*/ 2934980 h 3681862"/>
                <a:gd name="connsiteX149" fmla="*/ 4040020 w 6905718"/>
                <a:gd name="connsiteY149" fmla="*/ 2496868 h 3681862"/>
                <a:gd name="connsiteX150" fmla="*/ 3829689 w 6905718"/>
                <a:gd name="connsiteY150" fmla="*/ 3092793 h 3681862"/>
                <a:gd name="connsiteX151" fmla="*/ 3812166 w 6905718"/>
                <a:gd name="connsiteY151" fmla="*/ 3044595 h 3681862"/>
                <a:gd name="connsiteX152" fmla="*/ 3588692 w 6905718"/>
                <a:gd name="connsiteY152" fmla="*/ 2220812 h 3681862"/>
                <a:gd name="connsiteX153" fmla="*/ 3492293 w 6905718"/>
                <a:gd name="connsiteY153" fmla="*/ 2098126 h 3681862"/>
                <a:gd name="connsiteX154" fmla="*/ 3430948 w 6905718"/>
                <a:gd name="connsiteY154" fmla="*/ 2045540 h 3681862"/>
                <a:gd name="connsiteX155" fmla="*/ 3439711 w 6905718"/>
                <a:gd name="connsiteY155" fmla="*/ 2023633 h 3681862"/>
                <a:gd name="connsiteX156" fmla="*/ 3483529 w 6905718"/>
                <a:gd name="connsiteY156" fmla="*/ 2019249 h 3681862"/>
                <a:gd name="connsiteX157" fmla="*/ 3877892 w 6905718"/>
                <a:gd name="connsiteY157" fmla="*/ 2036781 h 3681862"/>
                <a:gd name="connsiteX158" fmla="*/ 3781492 w 6905718"/>
                <a:gd name="connsiteY158" fmla="*/ 2098126 h 3681862"/>
                <a:gd name="connsiteX159" fmla="*/ 3742053 w 6905718"/>
                <a:gd name="connsiteY159" fmla="*/ 2194521 h 3681862"/>
                <a:gd name="connsiteX160" fmla="*/ 3891039 w 6905718"/>
                <a:gd name="connsiteY160" fmla="*/ 2623942 h 3681862"/>
                <a:gd name="connsiteX161" fmla="*/ 4026872 w 6905718"/>
                <a:gd name="connsiteY161" fmla="*/ 2071835 h 3681862"/>
                <a:gd name="connsiteX162" fmla="*/ 4053164 w 6905718"/>
                <a:gd name="connsiteY162" fmla="*/ 2067451 h 3681862"/>
                <a:gd name="connsiteX163" fmla="*/ 4267870 w 6905718"/>
                <a:gd name="connsiteY163" fmla="*/ 2650233 h 3681862"/>
                <a:gd name="connsiteX164" fmla="*/ 4346746 w 6905718"/>
                <a:gd name="connsiteY164" fmla="*/ 2312832 h 3681862"/>
                <a:gd name="connsiteX165" fmla="*/ 4394944 w 6905718"/>
                <a:gd name="connsiteY165" fmla="*/ 2137560 h 3681862"/>
                <a:gd name="connsiteX166" fmla="*/ 4364269 w 6905718"/>
                <a:gd name="connsiteY166" fmla="*/ 2058688 h 3681862"/>
                <a:gd name="connsiteX167" fmla="*/ 4224052 w 6905718"/>
                <a:gd name="connsiteY167" fmla="*/ 1988579 h 3681862"/>
                <a:gd name="connsiteX168" fmla="*/ 4228436 w 6905718"/>
                <a:gd name="connsiteY168" fmla="*/ 1971052 h 3681862"/>
                <a:gd name="connsiteX169" fmla="*/ 5000184 w 6905718"/>
                <a:gd name="connsiteY169" fmla="*/ 1939829 h 3681862"/>
                <a:gd name="connsiteX170" fmla="*/ 4903238 w 6905718"/>
                <a:gd name="connsiteY170" fmla="*/ 1984199 h 3681862"/>
                <a:gd name="connsiteX171" fmla="*/ 4868183 w 6905718"/>
                <a:gd name="connsiteY171" fmla="*/ 2067451 h 3681862"/>
                <a:gd name="connsiteX172" fmla="*/ 4841892 w 6905718"/>
                <a:gd name="connsiteY172" fmla="*/ 2251487 h 3681862"/>
                <a:gd name="connsiteX173" fmla="*/ 4916380 w 6905718"/>
                <a:gd name="connsiteY173" fmla="*/ 2330359 h 3681862"/>
                <a:gd name="connsiteX174" fmla="*/ 5135470 w 6905718"/>
                <a:gd name="connsiteY174" fmla="*/ 2299689 h 3681862"/>
                <a:gd name="connsiteX175" fmla="*/ 5074125 w 6905718"/>
                <a:gd name="connsiteY175" fmla="*/ 2010490 h 3681862"/>
                <a:gd name="connsiteX176" fmla="*/ 5000184 w 6905718"/>
                <a:gd name="connsiteY176" fmla="*/ 1939829 h 3681862"/>
                <a:gd name="connsiteX177" fmla="*/ 5605785 w 6905718"/>
                <a:gd name="connsiteY177" fmla="*/ 1902926 h 3681862"/>
                <a:gd name="connsiteX178" fmla="*/ 5648139 w 6905718"/>
                <a:gd name="connsiteY178" fmla="*/ 1905322 h 3681862"/>
                <a:gd name="connsiteX179" fmla="*/ 5889140 w 6905718"/>
                <a:gd name="connsiteY179" fmla="*/ 2102506 h 3681862"/>
                <a:gd name="connsiteX180" fmla="*/ 5928574 w 6905718"/>
                <a:gd name="connsiteY180" fmla="*/ 2374177 h 3681862"/>
                <a:gd name="connsiteX181" fmla="*/ 5884756 w 6905718"/>
                <a:gd name="connsiteY181" fmla="*/ 2426759 h 3681862"/>
                <a:gd name="connsiteX182" fmla="*/ 5604321 w 6905718"/>
                <a:gd name="connsiteY182" fmla="*/ 2435523 h 3681862"/>
                <a:gd name="connsiteX183" fmla="*/ 5490394 w 6905718"/>
                <a:gd name="connsiteY183" fmla="*/ 2540686 h 3681862"/>
                <a:gd name="connsiteX184" fmla="*/ 5503542 w 6905718"/>
                <a:gd name="connsiteY184" fmla="*/ 2729101 h 3681862"/>
                <a:gd name="connsiteX185" fmla="*/ 5630612 w 6905718"/>
                <a:gd name="connsiteY185" fmla="*/ 2869319 h 3681862"/>
                <a:gd name="connsiteX186" fmla="*/ 5801504 w 6905718"/>
                <a:gd name="connsiteY186" fmla="*/ 2786067 h 3681862"/>
                <a:gd name="connsiteX187" fmla="*/ 5867229 w 6905718"/>
                <a:gd name="connsiteY187" fmla="*/ 2663376 h 3681862"/>
                <a:gd name="connsiteX188" fmla="*/ 5915431 w 6905718"/>
                <a:gd name="connsiteY188" fmla="*/ 2558213 h 3681862"/>
                <a:gd name="connsiteX189" fmla="*/ 5941722 w 6905718"/>
                <a:gd name="connsiteY189" fmla="*/ 2562593 h 3681862"/>
                <a:gd name="connsiteX190" fmla="*/ 5928574 w 6905718"/>
                <a:gd name="connsiteY190" fmla="*/ 2772919 h 3681862"/>
                <a:gd name="connsiteX191" fmla="*/ 5897904 w 6905718"/>
                <a:gd name="connsiteY191" fmla="*/ 3000773 h 3681862"/>
                <a:gd name="connsiteX192" fmla="*/ 5819032 w 6905718"/>
                <a:gd name="connsiteY192" fmla="*/ 2891230 h 3681862"/>
                <a:gd name="connsiteX193" fmla="*/ 5705104 w 6905718"/>
                <a:gd name="connsiteY193" fmla="*/ 2935048 h 3681862"/>
                <a:gd name="connsiteX194" fmla="*/ 5420285 w 6905718"/>
                <a:gd name="connsiteY194" fmla="*/ 2834264 h 3681862"/>
                <a:gd name="connsiteX195" fmla="*/ 5319506 w 6905718"/>
                <a:gd name="connsiteY195" fmla="*/ 2492484 h 3681862"/>
                <a:gd name="connsiteX196" fmla="*/ 5402758 w 6905718"/>
                <a:gd name="connsiteY196" fmla="*/ 2058688 h 3681862"/>
                <a:gd name="connsiteX197" fmla="*/ 5605785 w 6905718"/>
                <a:gd name="connsiteY197" fmla="*/ 1902926 h 3681862"/>
                <a:gd name="connsiteX198" fmla="*/ 5012780 w 6905718"/>
                <a:gd name="connsiteY198" fmla="*/ 1874652 h 3681862"/>
                <a:gd name="connsiteX199" fmla="*/ 5227490 w 6905718"/>
                <a:gd name="connsiteY199" fmla="*/ 2045540 h 3681862"/>
                <a:gd name="connsiteX200" fmla="*/ 5315126 w 6905718"/>
                <a:gd name="connsiteY200" fmla="*/ 2387325 h 3681862"/>
                <a:gd name="connsiteX201" fmla="*/ 4819981 w 6905718"/>
                <a:gd name="connsiteY201" fmla="*/ 2387325 h 3681862"/>
                <a:gd name="connsiteX202" fmla="*/ 4868183 w 6905718"/>
                <a:gd name="connsiteY202" fmla="*/ 2711578 h 3681862"/>
                <a:gd name="connsiteX203" fmla="*/ 5122328 w 6905718"/>
                <a:gd name="connsiteY203" fmla="*/ 2764160 h 3681862"/>
                <a:gd name="connsiteX204" fmla="*/ 5262545 w 6905718"/>
                <a:gd name="connsiteY204" fmla="*/ 2531922 h 3681862"/>
                <a:gd name="connsiteX205" fmla="*/ 5236254 w 6905718"/>
                <a:gd name="connsiteY205" fmla="*/ 2961339 h 3681862"/>
                <a:gd name="connsiteX206" fmla="*/ 5157382 w 6905718"/>
                <a:gd name="connsiteY206" fmla="*/ 2847412 h 3681862"/>
                <a:gd name="connsiteX207" fmla="*/ 5065362 w 6905718"/>
                <a:gd name="connsiteY207" fmla="*/ 2886850 h 3681862"/>
                <a:gd name="connsiteX208" fmla="*/ 4754256 w 6905718"/>
                <a:gd name="connsiteY208" fmla="*/ 2781687 h 3681862"/>
                <a:gd name="connsiteX209" fmla="*/ 4767399 w 6905718"/>
                <a:gd name="connsiteY209" fmla="*/ 1992963 h 3681862"/>
                <a:gd name="connsiteX210" fmla="*/ 5012780 w 6905718"/>
                <a:gd name="connsiteY210" fmla="*/ 1874652 h 3681862"/>
                <a:gd name="connsiteX211" fmla="*/ 2659756 w 6905718"/>
                <a:gd name="connsiteY211" fmla="*/ 875602 h 3681862"/>
                <a:gd name="connsiteX212" fmla="*/ 2488862 w 6905718"/>
                <a:gd name="connsiteY212" fmla="*/ 1077164 h 3681862"/>
                <a:gd name="connsiteX213" fmla="*/ 2637844 w 6905718"/>
                <a:gd name="connsiteY213" fmla="*/ 1248057 h 3681862"/>
                <a:gd name="connsiteX214" fmla="*/ 2795589 w 6905718"/>
                <a:gd name="connsiteY214" fmla="*/ 1050874 h 3681862"/>
                <a:gd name="connsiteX215" fmla="*/ 2659756 w 6905718"/>
                <a:gd name="connsiteY215" fmla="*/ 875602 h 3681862"/>
                <a:gd name="connsiteX216" fmla="*/ 3542138 w 6905718"/>
                <a:gd name="connsiteY216" fmla="*/ 305420 h 3681862"/>
                <a:gd name="connsiteX217" fmla="*/ 3430948 w 6905718"/>
                <a:gd name="connsiteY217" fmla="*/ 384840 h 3681862"/>
                <a:gd name="connsiteX218" fmla="*/ 3409041 w 6905718"/>
                <a:gd name="connsiteY218" fmla="*/ 1050874 h 3681862"/>
                <a:gd name="connsiteX219" fmla="*/ 3540495 w 6905718"/>
                <a:gd name="connsiteY219" fmla="*/ 1147273 h 3681862"/>
                <a:gd name="connsiteX220" fmla="*/ 3654422 w 6905718"/>
                <a:gd name="connsiteY220" fmla="*/ 1042110 h 3681862"/>
                <a:gd name="connsiteX221" fmla="*/ 3728910 w 6905718"/>
                <a:gd name="connsiteY221" fmla="*/ 709093 h 3681862"/>
                <a:gd name="connsiteX222" fmla="*/ 3650042 w 6905718"/>
                <a:gd name="connsiteY222" fmla="*/ 393604 h 3681862"/>
                <a:gd name="connsiteX223" fmla="*/ 3542138 w 6905718"/>
                <a:gd name="connsiteY223" fmla="*/ 305420 h 3681862"/>
                <a:gd name="connsiteX224" fmla="*/ 2374936 w 6905718"/>
                <a:gd name="connsiteY224" fmla="*/ 235859 h 3681862"/>
                <a:gd name="connsiteX225" fmla="*/ 2458192 w 6905718"/>
                <a:gd name="connsiteY225" fmla="*/ 419894 h 3681862"/>
                <a:gd name="connsiteX226" fmla="*/ 2607174 w 6905718"/>
                <a:gd name="connsiteY226" fmla="*/ 336642 h 3681862"/>
                <a:gd name="connsiteX227" fmla="*/ 2940190 w 6905718"/>
                <a:gd name="connsiteY227" fmla="*/ 494383 h 3681862"/>
                <a:gd name="connsiteX228" fmla="*/ 2948954 w 6905718"/>
                <a:gd name="connsiteY228" fmla="*/ 928183 h 3681862"/>
                <a:gd name="connsiteX229" fmla="*/ 2935806 w 6905718"/>
                <a:gd name="connsiteY229" fmla="*/ 1138510 h 3681862"/>
                <a:gd name="connsiteX230" fmla="*/ 3036590 w 6905718"/>
                <a:gd name="connsiteY230" fmla="*/ 1326929 h 3681862"/>
                <a:gd name="connsiteX231" fmla="*/ 2773682 w 6905718"/>
                <a:gd name="connsiteY231" fmla="*/ 1309402 h 3681862"/>
                <a:gd name="connsiteX232" fmla="*/ 2475720 w 6905718"/>
                <a:gd name="connsiteY232" fmla="*/ 1283111 h 3681862"/>
                <a:gd name="connsiteX233" fmla="*/ 2291684 w 6905718"/>
                <a:gd name="connsiteY233" fmla="*/ 1068401 h 3681862"/>
                <a:gd name="connsiteX234" fmla="*/ 2458192 w 6905718"/>
                <a:gd name="connsiteY234" fmla="*/ 844931 h 3681862"/>
                <a:gd name="connsiteX235" fmla="*/ 2795589 w 6905718"/>
                <a:gd name="connsiteY235" fmla="*/ 836163 h 3681862"/>
                <a:gd name="connsiteX236" fmla="*/ 2773682 w 6905718"/>
                <a:gd name="connsiteY236" fmla="*/ 529437 h 3681862"/>
                <a:gd name="connsiteX237" fmla="*/ 2756155 w 6905718"/>
                <a:gd name="connsiteY237" fmla="*/ 472476 h 3681862"/>
                <a:gd name="connsiteX238" fmla="*/ 2607174 w 6905718"/>
                <a:gd name="connsiteY238" fmla="*/ 419894 h 3681862"/>
                <a:gd name="connsiteX239" fmla="*/ 2462572 w 6905718"/>
                <a:gd name="connsiteY239" fmla="*/ 577639 h 3681862"/>
                <a:gd name="connsiteX240" fmla="*/ 2379320 w 6905718"/>
                <a:gd name="connsiteY240" fmla="*/ 744148 h 3681862"/>
                <a:gd name="connsiteX241" fmla="*/ 2357408 w 6905718"/>
                <a:gd name="connsiteY241" fmla="*/ 744148 h 3681862"/>
                <a:gd name="connsiteX242" fmla="*/ 2344266 w 6905718"/>
                <a:gd name="connsiteY242" fmla="*/ 582023 h 3681862"/>
                <a:gd name="connsiteX243" fmla="*/ 2353029 w 6905718"/>
                <a:gd name="connsiteY243" fmla="*/ 415515 h 3681862"/>
                <a:gd name="connsiteX244" fmla="*/ 2353029 w 6905718"/>
                <a:gd name="connsiteY244" fmla="*/ 244622 h 3681862"/>
                <a:gd name="connsiteX245" fmla="*/ 2374936 w 6905718"/>
                <a:gd name="connsiteY245" fmla="*/ 235859 h 3681862"/>
                <a:gd name="connsiteX246" fmla="*/ 5528186 w 6905718"/>
                <a:gd name="connsiteY246" fmla="*/ 226548 h 3681862"/>
                <a:gd name="connsiteX247" fmla="*/ 5744538 w 6905718"/>
                <a:gd name="connsiteY247" fmla="*/ 227095 h 3681862"/>
                <a:gd name="connsiteX248" fmla="*/ 5757686 w 6905718"/>
                <a:gd name="connsiteY248" fmla="*/ 244622 h 3681862"/>
                <a:gd name="connsiteX249" fmla="*/ 5661286 w 6905718"/>
                <a:gd name="connsiteY249" fmla="*/ 314731 h 3681862"/>
                <a:gd name="connsiteX250" fmla="*/ 5564887 w 6905718"/>
                <a:gd name="connsiteY250" fmla="*/ 428658 h 3681862"/>
                <a:gd name="connsiteX251" fmla="*/ 5288831 w 6905718"/>
                <a:gd name="connsiteY251" fmla="*/ 1274348 h 3681862"/>
                <a:gd name="connsiteX252" fmla="*/ 5201195 w 6905718"/>
                <a:gd name="connsiteY252" fmla="*/ 1462763 h 3681862"/>
                <a:gd name="connsiteX253" fmla="*/ 4929524 w 6905718"/>
                <a:gd name="connsiteY253" fmla="*/ 1537256 h 3681862"/>
                <a:gd name="connsiteX254" fmla="*/ 4872562 w 6905718"/>
                <a:gd name="connsiteY254" fmla="*/ 1445236 h 3681862"/>
                <a:gd name="connsiteX255" fmla="*/ 4938287 w 6905718"/>
                <a:gd name="connsiteY255" fmla="*/ 1340072 h 3681862"/>
                <a:gd name="connsiteX256" fmla="*/ 5065357 w 6905718"/>
                <a:gd name="connsiteY256" fmla="*/ 1344457 h 3681862"/>
                <a:gd name="connsiteX257" fmla="*/ 5087268 w 6905718"/>
                <a:gd name="connsiteY257" fmla="*/ 1436472 h 3681862"/>
                <a:gd name="connsiteX258" fmla="*/ 5135470 w 6905718"/>
                <a:gd name="connsiteY258" fmla="*/ 1028967 h 3681862"/>
                <a:gd name="connsiteX259" fmla="*/ 5017160 w 6905718"/>
                <a:gd name="connsiteY259" fmla="*/ 717857 h 3681862"/>
                <a:gd name="connsiteX260" fmla="*/ 4968962 w 6905718"/>
                <a:gd name="connsiteY260" fmla="*/ 590787 h 3681862"/>
                <a:gd name="connsiteX261" fmla="*/ 4771778 w 6905718"/>
                <a:gd name="connsiteY261" fmla="*/ 345406 h 3681862"/>
                <a:gd name="connsiteX262" fmla="*/ 4784926 w 6905718"/>
                <a:gd name="connsiteY262" fmla="*/ 319115 h 3681862"/>
                <a:gd name="connsiteX263" fmla="*/ 5223106 w 6905718"/>
                <a:gd name="connsiteY263" fmla="*/ 297204 h 3681862"/>
                <a:gd name="connsiteX264" fmla="*/ 5236250 w 6905718"/>
                <a:gd name="connsiteY264" fmla="*/ 314731 h 3681862"/>
                <a:gd name="connsiteX265" fmla="*/ 5170525 w 6905718"/>
                <a:gd name="connsiteY265" fmla="*/ 376076 h 3681862"/>
                <a:gd name="connsiteX266" fmla="*/ 5113559 w 6905718"/>
                <a:gd name="connsiteY266" fmla="*/ 520678 h 3681862"/>
                <a:gd name="connsiteX267" fmla="*/ 5288831 w 6905718"/>
                <a:gd name="connsiteY267" fmla="*/ 972001 h 3681862"/>
                <a:gd name="connsiteX268" fmla="*/ 5415901 w 6905718"/>
                <a:gd name="connsiteY268" fmla="*/ 564496 h 3681862"/>
                <a:gd name="connsiteX269" fmla="*/ 5455340 w 6905718"/>
                <a:gd name="connsiteY269" fmla="*/ 446185 h 3681862"/>
                <a:gd name="connsiteX270" fmla="*/ 5402758 w 6905718"/>
                <a:gd name="connsiteY270" fmla="*/ 310351 h 3681862"/>
                <a:gd name="connsiteX271" fmla="*/ 5301979 w 6905718"/>
                <a:gd name="connsiteY271" fmla="*/ 249006 h 3681862"/>
                <a:gd name="connsiteX272" fmla="*/ 5528186 w 6905718"/>
                <a:gd name="connsiteY272" fmla="*/ 226548 h 3681862"/>
                <a:gd name="connsiteX273" fmla="*/ 4412009 w 6905718"/>
                <a:gd name="connsiteY273" fmla="*/ 210790 h 3681862"/>
                <a:gd name="connsiteX274" fmla="*/ 4333598 w 6905718"/>
                <a:gd name="connsiteY274" fmla="*/ 253386 h 3681862"/>
                <a:gd name="connsiteX275" fmla="*/ 4250346 w 6905718"/>
                <a:gd name="connsiteY275" fmla="*/ 384840 h 3681862"/>
                <a:gd name="connsiteX276" fmla="*/ 4193381 w 6905718"/>
                <a:gd name="connsiteY276" fmla="*/ 687186 h 3681862"/>
                <a:gd name="connsiteX277" fmla="*/ 4298544 w 6905718"/>
                <a:gd name="connsiteY277" fmla="*/ 985149 h 3681862"/>
                <a:gd name="connsiteX278" fmla="*/ 4517634 w 6905718"/>
                <a:gd name="connsiteY278" fmla="*/ 976381 h 3681862"/>
                <a:gd name="connsiteX279" fmla="*/ 4543925 w 6905718"/>
                <a:gd name="connsiteY279" fmla="*/ 910656 h 3681862"/>
                <a:gd name="connsiteX280" fmla="*/ 4513254 w 6905718"/>
                <a:gd name="connsiteY280" fmla="*/ 292824 h 3681862"/>
                <a:gd name="connsiteX281" fmla="*/ 4436572 w 6905718"/>
                <a:gd name="connsiteY281" fmla="*/ 212305 h 3681862"/>
                <a:gd name="connsiteX282" fmla="*/ 4412009 w 6905718"/>
                <a:gd name="connsiteY282" fmla="*/ 210790 h 3681862"/>
                <a:gd name="connsiteX283" fmla="*/ 3321405 w 6905718"/>
                <a:gd name="connsiteY283" fmla="*/ 183277 h 3681862"/>
                <a:gd name="connsiteX284" fmla="*/ 3365223 w 6905718"/>
                <a:gd name="connsiteY284" fmla="*/ 218331 h 3681862"/>
                <a:gd name="connsiteX285" fmla="*/ 3365223 w 6905718"/>
                <a:gd name="connsiteY285" fmla="*/ 323495 h 3681862"/>
                <a:gd name="connsiteX286" fmla="*/ 3404657 w 6905718"/>
                <a:gd name="connsiteY286" fmla="*/ 292824 h 3681862"/>
                <a:gd name="connsiteX287" fmla="*/ 3812166 w 6905718"/>
                <a:gd name="connsiteY287" fmla="*/ 349785 h 3681862"/>
                <a:gd name="connsiteX288" fmla="*/ 3755201 w 6905718"/>
                <a:gd name="connsiteY288" fmla="*/ 1120982 h 3681862"/>
                <a:gd name="connsiteX289" fmla="*/ 3448475 w 6905718"/>
                <a:gd name="connsiteY289" fmla="*/ 1182328 h 3681862"/>
                <a:gd name="connsiteX290" fmla="*/ 3352080 w 6905718"/>
                <a:gd name="connsiteY290" fmla="*/ 1125366 h 3681862"/>
                <a:gd name="connsiteX291" fmla="*/ 3352080 w 6905718"/>
                <a:gd name="connsiteY291" fmla="*/ 1370743 h 3681862"/>
                <a:gd name="connsiteX292" fmla="*/ 3395898 w 6905718"/>
                <a:gd name="connsiteY292" fmla="*/ 1418945 h 3681862"/>
                <a:gd name="connsiteX293" fmla="*/ 3566786 w 6905718"/>
                <a:gd name="connsiteY293" fmla="*/ 1484674 h 3681862"/>
                <a:gd name="connsiteX294" fmla="*/ 3049734 w 6905718"/>
                <a:gd name="connsiteY294" fmla="*/ 1524108 h 3681862"/>
                <a:gd name="connsiteX295" fmla="*/ 3040970 w 6905718"/>
                <a:gd name="connsiteY295" fmla="*/ 1506581 h 3681862"/>
                <a:gd name="connsiteX296" fmla="*/ 3198714 w 6905718"/>
                <a:gd name="connsiteY296" fmla="*/ 1410181 h 3681862"/>
                <a:gd name="connsiteX297" fmla="*/ 3168040 w 6905718"/>
                <a:gd name="connsiteY297" fmla="*/ 542585 h 3681862"/>
                <a:gd name="connsiteX298" fmla="*/ 3159280 w 6905718"/>
                <a:gd name="connsiteY298" fmla="*/ 433042 h 3681862"/>
                <a:gd name="connsiteX299" fmla="*/ 3058497 w 6905718"/>
                <a:gd name="connsiteY299" fmla="*/ 266529 h 3681862"/>
                <a:gd name="connsiteX300" fmla="*/ 3005915 w 6905718"/>
                <a:gd name="connsiteY300" fmla="*/ 205188 h 3681862"/>
                <a:gd name="connsiteX301" fmla="*/ 3321405 w 6905718"/>
                <a:gd name="connsiteY301" fmla="*/ 183277 h 3681862"/>
                <a:gd name="connsiteX302" fmla="*/ 4224056 w 6905718"/>
                <a:gd name="connsiteY302" fmla="*/ 95641 h 3681862"/>
                <a:gd name="connsiteX303" fmla="*/ 4224056 w 6905718"/>
                <a:gd name="connsiteY303" fmla="*/ 240238 h 3681862"/>
                <a:gd name="connsiteX304" fmla="*/ 4320451 w 6905718"/>
                <a:gd name="connsiteY304" fmla="*/ 165750 h 3681862"/>
                <a:gd name="connsiteX305" fmla="*/ 4688527 w 6905718"/>
                <a:gd name="connsiteY305" fmla="*/ 270913 h 3681862"/>
                <a:gd name="connsiteX306" fmla="*/ 4631561 w 6905718"/>
                <a:gd name="connsiteY306" fmla="*/ 1011435 h 3681862"/>
                <a:gd name="connsiteX307" fmla="*/ 4294164 w 6905718"/>
                <a:gd name="connsiteY307" fmla="*/ 1090312 h 3681862"/>
                <a:gd name="connsiteX308" fmla="*/ 4210908 w 6905718"/>
                <a:gd name="connsiteY308" fmla="*/ 1042110 h 3681862"/>
                <a:gd name="connsiteX309" fmla="*/ 4215292 w 6905718"/>
                <a:gd name="connsiteY309" fmla="*/ 1265584 h 3681862"/>
                <a:gd name="connsiteX310" fmla="*/ 4276633 w 6905718"/>
                <a:gd name="connsiteY310" fmla="*/ 1335693 h 3681862"/>
                <a:gd name="connsiteX311" fmla="*/ 4425618 w 6905718"/>
                <a:gd name="connsiteY311" fmla="*/ 1388275 h 3681862"/>
                <a:gd name="connsiteX312" fmla="*/ 3912946 w 6905718"/>
                <a:gd name="connsiteY312" fmla="*/ 1440856 h 3681862"/>
                <a:gd name="connsiteX313" fmla="*/ 3904182 w 6905718"/>
                <a:gd name="connsiteY313" fmla="*/ 1418945 h 3681862"/>
                <a:gd name="connsiteX314" fmla="*/ 3969907 w 6905718"/>
                <a:gd name="connsiteY314" fmla="*/ 1370747 h 3681862"/>
                <a:gd name="connsiteX315" fmla="*/ 4057543 w 6905718"/>
                <a:gd name="connsiteY315" fmla="*/ 1226146 h 3681862"/>
                <a:gd name="connsiteX316" fmla="*/ 4044400 w 6905718"/>
                <a:gd name="connsiteY316" fmla="*/ 774822 h 3681862"/>
                <a:gd name="connsiteX317" fmla="*/ 4044400 w 6905718"/>
                <a:gd name="connsiteY317" fmla="*/ 397983 h 3681862"/>
                <a:gd name="connsiteX318" fmla="*/ 3939236 w 6905718"/>
                <a:gd name="connsiteY318" fmla="*/ 174513 h 3681862"/>
                <a:gd name="connsiteX319" fmla="*/ 3895418 w 6905718"/>
                <a:gd name="connsiteY319" fmla="*/ 130695 h 3681862"/>
                <a:gd name="connsiteX320" fmla="*/ 3899802 w 6905718"/>
                <a:gd name="connsiteY320" fmla="*/ 108784 h 3681862"/>
                <a:gd name="connsiteX321" fmla="*/ 4224056 w 6905718"/>
                <a:gd name="connsiteY321" fmla="*/ 95641 h 3681862"/>
                <a:gd name="connsiteX322" fmla="*/ 1941071 w 6905718"/>
                <a:gd name="connsiteY322" fmla="*/ 1431 h 3681862"/>
                <a:gd name="connsiteX323" fmla="*/ 2331118 w 6905718"/>
                <a:gd name="connsiteY323" fmla="*/ 21148 h 3681862"/>
                <a:gd name="connsiteX324" fmla="*/ 2339882 w 6905718"/>
                <a:gd name="connsiteY324" fmla="*/ 43059 h 3681862"/>
                <a:gd name="connsiteX325" fmla="*/ 2147082 w 6905718"/>
                <a:gd name="connsiteY325" fmla="*/ 156986 h 3681862"/>
                <a:gd name="connsiteX326" fmla="*/ 2151466 w 6905718"/>
                <a:gd name="connsiteY326" fmla="*/ 893129 h 3681862"/>
                <a:gd name="connsiteX327" fmla="*/ 2151466 w 6905718"/>
                <a:gd name="connsiteY327" fmla="*/ 936947 h 3681862"/>
                <a:gd name="connsiteX328" fmla="*/ 2357408 w 6905718"/>
                <a:gd name="connsiteY328" fmla="*/ 1348836 h 3681862"/>
                <a:gd name="connsiteX329" fmla="*/ 1818450 w 6905718"/>
                <a:gd name="connsiteY329" fmla="*/ 1348836 h 3681862"/>
                <a:gd name="connsiteX330" fmla="*/ 1914849 w 6905718"/>
                <a:gd name="connsiteY330" fmla="*/ 1291870 h 3681862"/>
                <a:gd name="connsiteX331" fmla="*/ 2002485 w 6905718"/>
                <a:gd name="connsiteY331" fmla="*/ 1160416 h 3681862"/>
                <a:gd name="connsiteX332" fmla="*/ 2002485 w 6905718"/>
                <a:gd name="connsiteY332" fmla="*/ 853690 h 3681862"/>
                <a:gd name="connsiteX333" fmla="*/ 1686996 w 6905718"/>
                <a:gd name="connsiteY333" fmla="*/ 853690 h 3681862"/>
                <a:gd name="connsiteX334" fmla="*/ 1643178 w 6905718"/>
                <a:gd name="connsiteY334" fmla="*/ 897508 h 3681862"/>
                <a:gd name="connsiteX335" fmla="*/ 1638794 w 6905718"/>
                <a:gd name="connsiteY335" fmla="*/ 1309398 h 3681862"/>
                <a:gd name="connsiteX336" fmla="*/ 1673848 w 6905718"/>
                <a:gd name="connsiteY336" fmla="*/ 1348836 h 3681862"/>
                <a:gd name="connsiteX337" fmla="*/ 1822829 w 6905718"/>
                <a:gd name="connsiteY337" fmla="*/ 1423324 h 3681862"/>
                <a:gd name="connsiteX338" fmla="*/ 1288249 w 6905718"/>
                <a:gd name="connsiteY338" fmla="*/ 1462763 h 3681862"/>
                <a:gd name="connsiteX339" fmla="*/ 1279486 w 6905718"/>
                <a:gd name="connsiteY339" fmla="*/ 1440852 h 3681862"/>
                <a:gd name="connsiteX340" fmla="*/ 1437230 w 6905718"/>
                <a:gd name="connsiteY340" fmla="*/ 1366363 h 3681862"/>
                <a:gd name="connsiteX341" fmla="*/ 1489812 w 6905718"/>
                <a:gd name="connsiteY341" fmla="*/ 1287491 h 3681862"/>
                <a:gd name="connsiteX342" fmla="*/ 1467906 w 6905718"/>
                <a:gd name="connsiteY342" fmla="*/ 511910 h 3681862"/>
                <a:gd name="connsiteX343" fmla="*/ 1467906 w 6905718"/>
                <a:gd name="connsiteY343" fmla="*/ 354165 h 3681862"/>
                <a:gd name="connsiteX344" fmla="*/ 1371501 w 6905718"/>
                <a:gd name="connsiteY344" fmla="*/ 196420 h 3681862"/>
                <a:gd name="connsiteX345" fmla="*/ 1283865 w 6905718"/>
                <a:gd name="connsiteY345" fmla="*/ 152602 h 3681862"/>
                <a:gd name="connsiteX346" fmla="*/ 1283865 w 6905718"/>
                <a:gd name="connsiteY346" fmla="*/ 130695 h 3681862"/>
                <a:gd name="connsiteX347" fmla="*/ 1805302 w 6905718"/>
                <a:gd name="connsiteY347" fmla="*/ 104405 h 3681862"/>
                <a:gd name="connsiteX348" fmla="*/ 1743956 w 6905718"/>
                <a:gd name="connsiteY348" fmla="*/ 178893 h 3681862"/>
                <a:gd name="connsiteX349" fmla="*/ 1656320 w 6905718"/>
                <a:gd name="connsiteY349" fmla="*/ 341022 h 3681862"/>
                <a:gd name="connsiteX350" fmla="*/ 1638794 w 6905718"/>
                <a:gd name="connsiteY350" fmla="*/ 709093 h 3681862"/>
                <a:gd name="connsiteX351" fmla="*/ 1704518 w 6905718"/>
                <a:gd name="connsiteY351" fmla="*/ 783581 h 3681862"/>
                <a:gd name="connsiteX352" fmla="*/ 1989338 w 6905718"/>
                <a:gd name="connsiteY352" fmla="*/ 783581 h 3681862"/>
                <a:gd name="connsiteX353" fmla="*/ 1989338 w 6905718"/>
                <a:gd name="connsiteY353" fmla="*/ 665275 h 3681862"/>
                <a:gd name="connsiteX354" fmla="*/ 1989338 w 6905718"/>
                <a:gd name="connsiteY354" fmla="*/ 213947 h 3681862"/>
                <a:gd name="connsiteX355" fmla="*/ 1910465 w 6905718"/>
                <a:gd name="connsiteY355" fmla="*/ 86877 h 3681862"/>
                <a:gd name="connsiteX356" fmla="*/ 1805302 w 6905718"/>
                <a:gd name="connsiteY356" fmla="*/ 38675 h 3681862"/>
                <a:gd name="connsiteX357" fmla="*/ 1941071 w 6905718"/>
                <a:gd name="connsiteY357" fmla="*/ 1431 h 3681862"/>
                <a:gd name="connsiteX0" fmla="*/ 1389033 w 6905718"/>
                <a:gd name="connsiteY0" fmla="*/ 3189193 h 3681862"/>
                <a:gd name="connsiteX1" fmla="*/ 1231288 w 6905718"/>
                <a:gd name="connsiteY1" fmla="*/ 3399519 h 3681862"/>
                <a:gd name="connsiteX2" fmla="*/ 1384649 w 6905718"/>
                <a:gd name="connsiteY2" fmla="*/ 3561643 h 3681862"/>
                <a:gd name="connsiteX3" fmla="*/ 1529251 w 6905718"/>
                <a:gd name="connsiteY3" fmla="*/ 3360080 h 3681862"/>
                <a:gd name="connsiteX4" fmla="*/ 1389033 w 6905718"/>
                <a:gd name="connsiteY4" fmla="*/ 3189193 h 3681862"/>
                <a:gd name="connsiteX5" fmla="*/ 1095450 w 6905718"/>
                <a:gd name="connsiteY5" fmla="*/ 2571356 h 3681862"/>
                <a:gd name="connsiteX6" fmla="*/ 1200613 w 6905718"/>
                <a:gd name="connsiteY6" fmla="*/ 2742249 h 3681862"/>
                <a:gd name="connsiteX7" fmla="*/ 1310161 w 6905718"/>
                <a:gd name="connsiteY7" fmla="*/ 2680904 h 3681862"/>
                <a:gd name="connsiteX8" fmla="*/ 1704523 w 6905718"/>
                <a:gd name="connsiteY8" fmla="*/ 2899994 h 3681862"/>
                <a:gd name="connsiteX9" fmla="*/ 1686996 w 6905718"/>
                <a:gd name="connsiteY9" fmla="*/ 3456480 h 3681862"/>
                <a:gd name="connsiteX10" fmla="*/ 1787774 w 6905718"/>
                <a:gd name="connsiteY10" fmla="*/ 3640516 h 3681862"/>
                <a:gd name="connsiteX11" fmla="*/ 1760587 w 6905718"/>
                <a:gd name="connsiteY11" fmla="*/ 3653205 h 3681862"/>
                <a:gd name="connsiteX12" fmla="*/ 1690226 w 6905718"/>
                <a:gd name="connsiteY12" fmla="*/ 3667498 h 3681862"/>
                <a:gd name="connsiteX13" fmla="*/ 1611273 w 6905718"/>
                <a:gd name="connsiteY13" fmla="*/ 3681862 h 3681862"/>
                <a:gd name="connsiteX14" fmla="*/ 1583876 w 6905718"/>
                <a:gd name="connsiteY14" fmla="*/ 3674408 h 3681862"/>
                <a:gd name="connsiteX15" fmla="*/ 1520487 w 6905718"/>
                <a:gd name="connsiteY15" fmla="*/ 3601082 h 3681862"/>
                <a:gd name="connsiteX16" fmla="*/ 1204998 w 6905718"/>
                <a:gd name="connsiteY16" fmla="*/ 3592318 h 3681862"/>
                <a:gd name="connsiteX17" fmla="*/ 1117362 w 6905718"/>
                <a:gd name="connsiteY17" fmla="*/ 3219863 h 3681862"/>
                <a:gd name="connsiteX18" fmla="*/ 1301397 w 6905718"/>
                <a:gd name="connsiteY18" fmla="*/ 3132227 h 3681862"/>
                <a:gd name="connsiteX19" fmla="*/ 1538014 w 6905718"/>
                <a:gd name="connsiteY19" fmla="*/ 3127847 h 3681862"/>
                <a:gd name="connsiteX20" fmla="*/ 1502960 w 6905718"/>
                <a:gd name="connsiteY20" fmla="*/ 2803594 h 3681862"/>
                <a:gd name="connsiteX21" fmla="*/ 1323304 w 6905718"/>
                <a:gd name="connsiteY21" fmla="*/ 2742249 h 3681862"/>
                <a:gd name="connsiteX22" fmla="*/ 1213761 w 6905718"/>
                <a:gd name="connsiteY22" fmla="*/ 2882466 h 3681862"/>
                <a:gd name="connsiteX23" fmla="*/ 1117362 w 6905718"/>
                <a:gd name="connsiteY23" fmla="*/ 3075266 h 3681862"/>
                <a:gd name="connsiteX24" fmla="*/ 1095450 w 6905718"/>
                <a:gd name="connsiteY24" fmla="*/ 2571356 h 3681862"/>
                <a:gd name="connsiteX25" fmla="*/ 3049734 w 6905718"/>
                <a:gd name="connsiteY25" fmla="*/ 2282157 h 3681862"/>
                <a:gd name="connsiteX26" fmla="*/ 2940186 w 6905718"/>
                <a:gd name="connsiteY26" fmla="*/ 2374177 h 3681862"/>
                <a:gd name="connsiteX27" fmla="*/ 2931422 w 6905718"/>
                <a:gd name="connsiteY27" fmla="*/ 3075266 h 3681862"/>
                <a:gd name="connsiteX28" fmla="*/ 3058497 w 6905718"/>
                <a:gd name="connsiteY28" fmla="*/ 3184808 h 3681862"/>
                <a:gd name="connsiteX29" fmla="*/ 3181188 w 6905718"/>
                <a:gd name="connsiteY29" fmla="*/ 3079645 h 3681862"/>
                <a:gd name="connsiteX30" fmla="*/ 3264439 w 6905718"/>
                <a:gd name="connsiteY30" fmla="*/ 2729101 h 3681862"/>
                <a:gd name="connsiteX31" fmla="*/ 3172424 w 6905718"/>
                <a:gd name="connsiteY31" fmla="*/ 2369793 h 3681862"/>
                <a:gd name="connsiteX32" fmla="*/ 3049734 w 6905718"/>
                <a:gd name="connsiteY32" fmla="*/ 2282157 h 3681862"/>
                <a:gd name="connsiteX33" fmla="*/ 560870 w 6905718"/>
                <a:gd name="connsiteY33" fmla="*/ 2251487 h 3681862"/>
                <a:gd name="connsiteX34" fmla="*/ 1064780 w 6905718"/>
                <a:gd name="connsiteY34" fmla="*/ 2251487 h 3681862"/>
                <a:gd name="connsiteX35" fmla="*/ 1073544 w 6905718"/>
                <a:gd name="connsiteY35" fmla="*/ 2277778 h 3681862"/>
                <a:gd name="connsiteX36" fmla="*/ 946469 w 6905718"/>
                <a:gd name="connsiteY36" fmla="*/ 2347887 h 3681862"/>
                <a:gd name="connsiteX37" fmla="*/ 902651 w 6905718"/>
                <a:gd name="connsiteY37" fmla="*/ 2422380 h 3681862"/>
                <a:gd name="connsiteX38" fmla="*/ 893887 w 6905718"/>
                <a:gd name="connsiteY38" fmla="*/ 2965718 h 3681862"/>
                <a:gd name="connsiteX39" fmla="*/ 889508 w 6905718"/>
                <a:gd name="connsiteY39" fmla="*/ 3228626 h 3681862"/>
                <a:gd name="connsiteX40" fmla="*/ 1104214 w 6905718"/>
                <a:gd name="connsiteY40" fmla="*/ 3561648 h 3681862"/>
                <a:gd name="connsiteX41" fmla="*/ 582777 w 6905718"/>
                <a:gd name="connsiteY41" fmla="*/ 3566027 h 3681862"/>
                <a:gd name="connsiteX42" fmla="*/ 644127 w 6905718"/>
                <a:gd name="connsiteY42" fmla="*/ 3535352 h 3681862"/>
                <a:gd name="connsiteX43" fmla="*/ 744906 w 6905718"/>
                <a:gd name="connsiteY43" fmla="*/ 3373228 h 3681862"/>
                <a:gd name="connsiteX44" fmla="*/ 744906 w 6905718"/>
                <a:gd name="connsiteY44" fmla="*/ 3171665 h 3681862"/>
                <a:gd name="connsiteX45" fmla="*/ 666034 w 6905718"/>
                <a:gd name="connsiteY45" fmla="*/ 3084029 h 3681862"/>
                <a:gd name="connsiteX46" fmla="*/ 376835 w 6905718"/>
                <a:gd name="connsiteY46" fmla="*/ 3084029 h 3681862"/>
                <a:gd name="connsiteX47" fmla="*/ 381219 w 6905718"/>
                <a:gd name="connsiteY47" fmla="*/ 3535352 h 3681862"/>
                <a:gd name="connsiteX48" fmla="*/ 438180 w 6905718"/>
                <a:gd name="connsiteY48" fmla="*/ 3601082 h 3681862"/>
                <a:gd name="connsiteX49" fmla="*/ 552107 w 6905718"/>
                <a:gd name="connsiteY49" fmla="*/ 3644900 h 3681862"/>
                <a:gd name="connsiteX50" fmla="*/ 214710 w 6905718"/>
                <a:gd name="connsiteY50" fmla="*/ 3583555 h 3681862"/>
                <a:gd name="connsiteX51" fmla="*/ 214710 w 6905718"/>
                <a:gd name="connsiteY51" fmla="*/ 3110320 h 3681862"/>
                <a:gd name="connsiteX52" fmla="*/ 201563 w 6905718"/>
                <a:gd name="connsiteY52" fmla="*/ 2558213 h 3681862"/>
                <a:gd name="connsiteX53" fmla="*/ 127074 w 6905718"/>
                <a:gd name="connsiteY53" fmla="*/ 2435523 h 3681862"/>
                <a:gd name="connsiteX54" fmla="*/ 0 w 6905718"/>
                <a:gd name="connsiteY54" fmla="*/ 2374177 h 3681862"/>
                <a:gd name="connsiteX55" fmla="*/ 538959 w 6905718"/>
                <a:gd name="connsiteY55" fmla="*/ 2334744 h 3681862"/>
                <a:gd name="connsiteX56" fmla="*/ 547727 w 6905718"/>
                <a:gd name="connsiteY56" fmla="*/ 2356650 h 3681862"/>
                <a:gd name="connsiteX57" fmla="*/ 455707 w 6905718"/>
                <a:gd name="connsiteY57" fmla="*/ 2417995 h 3681862"/>
                <a:gd name="connsiteX58" fmla="*/ 394362 w 6905718"/>
                <a:gd name="connsiteY58" fmla="*/ 2527538 h 3681862"/>
                <a:gd name="connsiteX59" fmla="*/ 376835 w 6905718"/>
                <a:gd name="connsiteY59" fmla="*/ 2913137 h 3681862"/>
                <a:gd name="connsiteX60" fmla="*/ 460091 w 6905718"/>
                <a:gd name="connsiteY60" fmla="*/ 3009536 h 3681862"/>
                <a:gd name="connsiteX61" fmla="*/ 727379 w 6905718"/>
                <a:gd name="connsiteY61" fmla="*/ 3009536 h 3681862"/>
                <a:gd name="connsiteX62" fmla="*/ 722999 w 6905718"/>
                <a:gd name="connsiteY62" fmla="*/ 2396084 h 3681862"/>
                <a:gd name="connsiteX63" fmla="*/ 661654 w 6905718"/>
                <a:gd name="connsiteY63" fmla="*/ 2325975 h 3681862"/>
                <a:gd name="connsiteX64" fmla="*/ 556491 w 6905718"/>
                <a:gd name="connsiteY64" fmla="*/ 2269014 h 3681862"/>
                <a:gd name="connsiteX65" fmla="*/ 560870 w 6905718"/>
                <a:gd name="connsiteY65" fmla="*/ 2251487 h 3681862"/>
                <a:gd name="connsiteX66" fmla="*/ 3115458 w 6905718"/>
                <a:gd name="connsiteY66" fmla="*/ 2233960 h 3681862"/>
                <a:gd name="connsiteX67" fmla="*/ 3352075 w 6905718"/>
                <a:gd name="connsiteY67" fmla="*/ 2435523 h 3681862"/>
                <a:gd name="connsiteX68" fmla="*/ 3417804 w 6905718"/>
                <a:gd name="connsiteY68" fmla="*/ 2711574 h 3681862"/>
                <a:gd name="connsiteX69" fmla="*/ 3299494 w 6905718"/>
                <a:gd name="connsiteY69" fmla="*/ 3114700 h 3681862"/>
                <a:gd name="connsiteX70" fmla="*/ 2791204 w 6905718"/>
                <a:gd name="connsiteY70" fmla="*/ 3105936 h 3681862"/>
                <a:gd name="connsiteX71" fmla="*/ 2804352 w 6905718"/>
                <a:gd name="connsiteY71" fmla="*/ 2387321 h 3681862"/>
                <a:gd name="connsiteX72" fmla="*/ 3115458 w 6905718"/>
                <a:gd name="connsiteY72" fmla="*/ 2233960 h 3681862"/>
                <a:gd name="connsiteX73" fmla="*/ 1899512 w 6905718"/>
                <a:gd name="connsiteY73" fmla="*/ 2154540 h 3681862"/>
                <a:gd name="connsiteX74" fmla="*/ 2068210 w 6905718"/>
                <a:gd name="connsiteY74" fmla="*/ 2168235 h 3681862"/>
                <a:gd name="connsiteX75" fmla="*/ 2116412 w 6905718"/>
                <a:gd name="connsiteY75" fmla="*/ 2247108 h 3681862"/>
                <a:gd name="connsiteX76" fmla="*/ 2098885 w 6905718"/>
                <a:gd name="connsiteY76" fmla="*/ 2632706 h 3681862"/>
                <a:gd name="connsiteX77" fmla="*/ 2063830 w 6905718"/>
                <a:gd name="connsiteY77" fmla="*/ 3189193 h 3681862"/>
                <a:gd name="connsiteX78" fmla="*/ 2199664 w 6905718"/>
                <a:gd name="connsiteY78" fmla="*/ 3465248 h 3681862"/>
                <a:gd name="connsiteX79" fmla="*/ 2247866 w 6905718"/>
                <a:gd name="connsiteY79" fmla="*/ 3517830 h 3681862"/>
                <a:gd name="connsiteX80" fmla="*/ 1787774 w 6905718"/>
                <a:gd name="connsiteY80" fmla="*/ 3548500 h 3681862"/>
                <a:gd name="connsiteX81" fmla="*/ 1779011 w 6905718"/>
                <a:gd name="connsiteY81" fmla="*/ 3522209 h 3681862"/>
                <a:gd name="connsiteX82" fmla="*/ 1888558 w 6905718"/>
                <a:gd name="connsiteY82" fmla="*/ 3456485 h 3681862"/>
                <a:gd name="connsiteX83" fmla="*/ 1949904 w 6905718"/>
                <a:gd name="connsiteY83" fmla="*/ 3360085 h 3681862"/>
                <a:gd name="connsiteX84" fmla="*/ 1910465 w 6905718"/>
                <a:gd name="connsiteY84" fmla="*/ 2343507 h 3681862"/>
                <a:gd name="connsiteX85" fmla="*/ 1844740 w 6905718"/>
                <a:gd name="connsiteY85" fmla="*/ 2260251 h 3681862"/>
                <a:gd name="connsiteX86" fmla="*/ 1730814 w 6905718"/>
                <a:gd name="connsiteY86" fmla="*/ 2190142 h 3681862"/>
                <a:gd name="connsiteX87" fmla="*/ 1899512 w 6905718"/>
                <a:gd name="connsiteY87" fmla="*/ 2154540 h 3681862"/>
                <a:gd name="connsiteX88" fmla="*/ 2356862 w 6905718"/>
                <a:gd name="connsiteY88" fmla="*/ 2040613 h 3681862"/>
                <a:gd name="connsiteX89" fmla="*/ 2554588 w 6905718"/>
                <a:gd name="connsiteY89" fmla="*/ 2041161 h 3681862"/>
                <a:gd name="connsiteX90" fmla="*/ 2554588 w 6905718"/>
                <a:gd name="connsiteY90" fmla="*/ 2120033 h 3681862"/>
                <a:gd name="connsiteX91" fmla="*/ 2554588 w 6905718"/>
                <a:gd name="connsiteY91" fmla="*/ 3206720 h 3681862"/>
                <a:gd name="connsiteX92" fmla="*/ 2629080 w 6905718"/>
                <a:gd name="connsiteY92" fmla="*/ 3329410 h 3681862"/>
                <a:gd name="connsiteX93" fmla="*/ 2681662 w 6905718"/>
                <a:gd name="connsiteY93" fmla="*/ 3381992 h 3681862"/>
                <a:gd name="connsiteX94" fmla="*/ 2611553 w 6905718"/>
                <a:gd name="connsiteY94" fmla="*/ 3403898 h 3681862"/>
                <a:gd name="connsiteX95" fmla="*/ 2344266 w 6905718"/>
                <a:gd name="connsiteY95" fmla="*/ 3421426 h 3681862"/>
                <a:gd name="connsiteX96" fmla="*/ 2243482 w 6905718"/>
                <a:gd name="connsiteY96" fmla="*/ 3430189 h 3681862"/>
                <a:gd name="connsiteX97" fmla="*/ 2239102 w 6905718"/>
                <a:gd name="connsiteY97" fmla="*/ 3403898 h 3681862"/>
                <a:gd name="connsiteX98" fmla="*/ 2331118 w 6905718"/>
                <a:gd name="connsiteY98" fmla="*/ 3342553 h 3681862"/>
                <a:gd name="connsiteX99" fmla="*/ 2414374 w 6905718"/>
                <a:gd name="connsiteY99" fmla="*/ 3206720 h 3681862"/>
                <a:gd name="connsiteX100" fmla="*/ 2370556 w 6905718"/>
                <a:gd name="connsiteY100" fmla="*/ 2299685 h 3681862"/>
                <a:gd name="connsiteX101" fmla="*/ 2230334 w 6905718"/>
                <a:gd name="connsiteY101" fmla="*/ 2102506 h 3681862"/>
                <a:gd name="connsiteX102" fmla="*/ 2155846 w 6905718"/>
                <a:gd name="connsiteY102" fmla="*/ 2076215 h 3681862"/>
                <a:gd name="connsiteX103" fmla="*/ 2356862 w 6905718"/>
                <a:gd name="connsiteY103" fmla="*/ 2040613 h 3681862"/>
                <a:gd name="connsiteX104" fmla="*/ 6216408 w 6905718"/>
                <a:gd name="connsiteY104" fmla="*/ 1991318 h 3681862"/>
                <a:gd name="connsiteX105" fmla="*/ 6287886 w 6905718"/>
                <a:gd name="connsiteY105" fmla="*/ 2084979 h 3681862"/>
                <a:gd name="connsiteX106" fmla="*/ 6550794 w 6905718"/>
                <a:gd name="connsiteY106" fmla="*/ 2049924 h 3681862"/>
                <a:gd name="connsiteX107" fmla="*/ 6734830 w 6905718"/>
                <a:gd name="connsiteY107" fmla="*/ 2203285 h 3681862"/>
                <a:gd name="connsiteX108" fmla="*/ 6747974 w 6905718"/>
                <a:gd name="connsiteY108" fmla="*/ 2602031 h 3681862"/>
                <a:gd name="connsiteX109" fmla="*/ 6747974 w 6905718"/>
                <a:gd name="connsiteY109" fmla="*/ 2680904 h 3681862"/>
                <a:gd name="connsiteX110" fmla="*/ 6905718 w 6905718"/>
                <a:gd name="connsiteY110" fmla="*/ 2948191 h 3681862"/>
                <a:gd name="connsiteX111" fmla="*/ 6883806 w 6905718"/>
                <a:gd name="connsiteY111" fmla="*/ 2974482 h 3681862"/>
                <a:gd name="connsiteX112" fmla="*/ 6590228 w 6905718"/>
                <a:gd name="connsiteY112" fmla="*/ 2987630 h 3681862"/>
                <a:gd name="connsiteX113" fmla="*/ 6590228 w 6905718"/>
                <a:gd name="connsiteY113" fmla="*/ 2523159 h 3681862"/>
                <a:gd name="connsiteX114" fmla="*/ 6585850 w 6905718"/>
                <a:gd name="connsiteY114" fmla="*/ 2286541 h 3681862"/>
                <a:gd name="connsiteX115" fmla="*/ 6572702 w 6905718"/>
                <a:gd name="connsiteY115" fmla="*/ 2229576 h 3681862"/>
                <a:gd name="connsiteX116" fmla="*/ 6436862 w 6905718"/>
                <a:gd name="connsiteY116" fmla="*/ 2128797 h 3681862"/>
                <a:gd name="connsiteX117" fmla="*/ 6314172 w 6905718"/>
                <a:gd name="connsiteY117" fmla="*/ 2225196 h 3681862"/>
                <a:gd name="connsiteX118" fmla="*/ 6274738 w 6905718"/>
                <a:gd name="connsiteY118" fmla="*/ 2584504 h 3681862"/>
                <a:gd name="connsiteX119" fmla="*/ 6279123 w 6905718"/>
                <a:gd name="connsiteY119" fmla="*/ 2873703 h 3681862"/>
                <a:gd name="connsiteX120" fmla="*/ 6349227 w 6905718"/>
                <a:gd name="connsiteY120" fmla="*/ 2974482 h 3681862"/>
                <a:gd name="connsiteX121" fmla="*/ 6480682 w 6905718"/>
                <a:gd name="connsiteY121" fmla="*/ 3027063 h 3681862"/>
                <a:gd name="connsiteX122" fmla="*/ 6480682 w 6905718"/>
                <a:gd name="connsiteY122" fmla="*/ 3053354 h 3681862"/>
                <a:gd name="connsiteX123" fmla="*/ 6085851 w 6905718"/>
                <a:gd name="connsiteY123" fmla="*/ 3080994 h 3681862"/>
                <a:gd name="connsiteX124" fmla="*/ 6046457 w 6905718"/>
                <a:gd name="connsiteY124" fmla="*/ 3078726 h 3681862"/>
                <a:gd name="connsiteX125" fmla="*/ 6103642 w 6905718"/>
                <a:gd name="connsiteY125" fmla="*/ 3002076 h 3681862"/>
                <a:gd name="connsiteX126" fmla="*/ 6130137 w 6905718"/>
                <a:gd name="connsiteY126" fmla="*/ 2729101 h 3681862"/>
                <a:gd name="connsiteX127" fmla="*/ 6108230 w 6905718"/>
                <a:gd name="connsiteY127" fmla="*/ 2260251 h 3681862"/>
                <a:gd name="connsiteX128" fmla="*/ 5998683 w 6905718"/>
                <a:gd name="connsiteY128" fmla="*/ 2089358 h 3681862"/>
                <a:gd name="connsiteX129" fmla="*/ 5924194 w 6905718"/>
                <a:gd name="connsiteY129" fmla="*/ 2041161 h 3681862"/>
                <a:gd name="connsiteX130" fmla="*/ 6156432 w 6905718"/>
                <a:gd name="connsiteY130" fmla="*/ 1997343 h 3681862"/>
                <a:gd name="connsiteX131" fmla="*/ 6216408 w 6905718"/>
                <a:gd name="connsiteY131" fmla="*/ 1991318 h 3681862"/>
                <a:gd name="connsiteX132" fmla="*/ 5642732 w 6905718"/>
                <a:gd name="connsiteY132" fmla="*/ 1980361 h 3681862"/>
                <a:gd name="connsiteX133" fmla="*/ 5595557 w 6905718"/>
                <a:gd name="connsiteY133" fmla="*/ 2001722 h 3681862"/>
                <a:gd name="connsiteX134" fmla="*/ 5525448 w 6905718"/>
                <a:gd name="connsiteY134" fmla="*/ 2102506 h 3681862"/>
                <a:gd name="connsiteX135" fmla="*/ 5494778 w 6905718"/>
                <a:gd name="connsiteY135" fmla="*/ 2347887 h 3681862"/>
                <a:gd name="connsiteX136" fmla="*/ 5783977 w 6905718"/>
                <a:gd name="connsiteY136" fmla="*/ 2347887 h 3681862"/>
                <a:gd name="connsiteX137" fmla="*/ 5735775 w 6905718"/>
                <a:gd name="connsiteY137" fmla="*/ 2054304 h 3681862"/>
                <a:gd name="connsiteX138" fmla="*/ 5683740 w 6905718"/>
                <a:gd name="connsiteY138" fmla="*/ 1982005 h 3681862"/>
                <a:gd name="connsiteX139" fmla="*/ 5642732 w 6905718"/>
                <a:gd name="connsiteY139" fmla="*/ 1980361 h 3681862"/>
                <a:gd name="connsiteX140" fmla="*/ 4228436 w 6905718"/>
                <a:gd name="connsiteY140" fmla="*/ 1971052 h 3681862"/>
                <a:gd name="connsiteX141" fmla="*/ 4679763 w 6905718"/>
                <a:gd name="connsiteY141" fmla="*/ 1971052 h 3681862"/>
                <a:gd name="connsiteX142" fmla="*/ 4635945 w 6905718"/>
                <a:gd name="connsiteY142" fmla="*/ 2001722 h 3681862"/>
                <a:gd name="connsiteX143" fmla="*/ 4469436 w 6905718"/>
                <a:gd name="connsiteY143" fmla="*/ 2233960 h 3681862"/>
                <a:gd name="connsiteX144" fmla="*/ 4250346 w 6905718"/>
                <a:gd name="connsiteY144" fmla="*/ 3035832 h 3681862"/>
                <a:gd name="connsiteX145" fmla="*/ 4245415 w 6905718"/>
                <a:gd name="connsiteY145" fmla="*/ 3050618 h 3681862"/>
                <a:gd name="connsiteX146" fmla="*/ 4243387 w 6905718"/>
                <a:gd name="connsiteY146" fmla="*/ 3056700 h 3681862"/>
                <a:gd name="connsiteX147" fmla="*/ 4228984 w 6905718"/>
                <a:gd name="connsiteY147" fmla="*/ 3058263 h 3681862"/>
                <a:gd name="connsiteX148" fmla="*/ 4169419 w 6905718"/>
                <a:gd name="connsiteY148" fmla="*/ 2934980 h 3681862"/>
                <a:gd name="connsiteX149" fmla="*/ 4040020 w 6905718"/>
                <a:gd name="connsiteY149" fmla="*/ 2496868 h 3681862"/>
                <a:gd name="connsiteX150" fmla="*/ 3829689 w 6905718"/>
                <a:gd name="connsiteY150" fmla="*/ 3092793 h 3681862"/>
                <a:gd name="connsiteX151" fmla="*/ 3812166 w 6905718"/>
                <a:gd name="connsiteY151" fmla="*/ 3044595 h 3681862"/>
                <a:gd name="connsiteX152" fmla="*/ 3588692 w 6905718"/>
                <a:gd name="connsiteY152" fmla="*/ 2220812 h 3681862"/>
                <a:gd name="connsiteX153" fmla="*/ 3492293 w 6905718"/>
                <a:gd name="connsiteY153" fmla="*/ 2098126 h 3681862"/>
                <a:gd name="connsiteX154" fmla="*/ 3430948 w 6905718"/>
                <a:gd name="connsiteY154" fmla="*/ 2045540 h 3681862"/>
                <a:gd name="connsiteX155" fmla="*/ 3439711 w 6905718"/>
                <a:gd name="connsiteY155" fmla="*/ 2023633 h 3681862"/>
                <a:gd name="connsiteX156" fmla="*/ 3483529 w 6905718"/>
                <a:gd name="connsiteY156" fmla="*/ 2019249 h 3681862"/>
                <a:gd name="connsiteX157" fmla="*/ 3877892 w 6905718"/>
                <a:gd name="connsiteY157" fmla="*/ 2036781 h 3681862"/>
                <a:gd name="connsiteX158" fmla="*/ 3781492 w 6905718"/>
                <a:gd name="connsiteY158" fmla="*/ 2098126 h 3681862"/>
                <a:gd name="connsiteX159" fmla="*/ 3742053 w 6905718"/>
                <a:gd name="connsiteY159" fmla="*/ 2194521 h 3681862"/>
                <a:gd name="connsiteX160" fmla="*/ 3891039 w 6905718"/>
                <a:gd name="connsiteY160" fmla="*/ 2623942 h 3681862"/>
                <a:gd name="connsiteX161" fmla="*/ 4026872 w 6905718"/>
                <a:gd name="connsiteY161" fmla="*/ 2071835 h 3681862"/>
                <a:gd name="connsiteX162" fmla="*/ 4053164 w 6905718"/>
                <a:gd name="connsiteY162" fmla="*/ 2067451 h 3681862"/>
                <a:gd name="connsiteX163" fmla="*/ 4267870 w 6905718"/>
                <a:gd name="connsiteY163" fmla="*/ 2650233 h 3681862"/>
                <a:gd name="connsiteX164" fmla="*/ 4346746 w 6905718"/>
                <a:gd name="connsiteY164" fmla="*/ 2312832 h 3681862"/>
                <a:gd name="connsiteX165" fmla="*/ 4394944 w 6905718"/>
                <a:gd name="connsiteY165" fmla="*/ 2137560 h 3681862"/>
                <a:gd name="connsiteX166" fmla="*/ 4364269 w 6905718"/>
                <a:gd name="connsiteY166" fmla="*/ 2058688 h 3681862"/>
                <a:gd name="connsiteX167" fmla="*/ 4224052 w 6905718"/>
                <a:gd name="connsiteY167" fmla="*/ 1988579 h 3681862"/>
                <a:gd name="connsiteX168" fmla="*/ 4228436 w 6905718"/>
                <a:gd name="connsiteY168" fmla="*/ 1971052 h 3681862"/>
                <a:gd name="connsiteX169" fmla="*/ 5000184 w 6905718"/>
                <a:gd name="connsiteY169" fmla="*/ 1939829 h 3681862"/>
                <a:gd name="connsiteX170" fmla="*/ 4903238 w 6905718"/>
                <a:gd name="connsiteY170" fmla="*/ 1984199 h 3681862"/>
                <a:gd name="connsiteX171" fmla="*/ 4868183 w 6905718"/>
                <a:gd name="connsiteY171" fmla="*/ 2067451 h 3681862"/>
                <a:gd name="connsiteX172" fmla="*/ 4841892 w 6905718"/>
                <a:gd name="connsiteY172" fmla="*/ 2251487 h 3681862"/>
                <a:gd name="connsiteX173" fmla="*/ 4916380 w 6905718"/>
                <a:gd name="connsiteY173" fmla="*/ 2330359 h 3681862"/>
                <a:gd name="connsiteX174" fmla="*/ 5135470 w 6905718"/>
                <a:gd name="connsiteY174" fmla="*/ 2299689 h 3681862"/>
                <a:gd name="connsiteX175" fmla="*/ 5074125 w 6905718"/>
                <a:gd name="connsiteY175" fmla="*/ 2010490 h 3681862"/>
                <a:gd name="connsiteX176" fmla="*/ 5000184 w 6905718"/>
                <a:gd name="connsiteY176" fmla="*/ 1939829 h 3681862"/>
                <a:gd name="connsiteX177" fmla="*/ 5605785 w 6905718"/>
                <a:gd name="connsiteY177" fmla="*/ 1902926 h 3681862"/>
                <a:gd name="connsiteX178" fmla="*/ 5648139 w 6905718"/>
                <a:gd name="connsiteY178" fmla="*/ 1905322 h 3681862"/>
                <a:gd name="connsiteX179" fmla="*/ 5889140 w 6905718"/>
                <a:gd name="connsiteY179" fmla="*/ 2102506 h 3681862"/>
                <a:gd name="connsiteX180" fmla="*/ 5928574 w 6905718"/>
                <a:gd name="connsiteY180" fmla="*/ 2374177 h 3681862"/>
                <a:gd name="connsiteX181" fmla="*/ 5884756 w 6905718"/>
                <a:gd name="connsiteY181" fmla="*/ 2426759 h 3681862"/>
                <a:gd name="connsiteX182" fmla="*/ 5604321 w 6905718"/>
                <a:gd name="connsiteY182" fmla="*/ 2435523 h 3681862"/>
                <a:gd name="connsiteX183" fmla="*/ 5490394 w 6905718"/>
                <a:gd name="connsiteY183" fmla="*/ 2540686 h 3681862"/>
                <a:gd name="connsiteX184" fmla="*/ 5503542 w 6905718"/>
                <a:gd name="connsiteY184" fmla="*/ 2729101 h 3681862"/>
                <a:gd name="connsiteX185" fmla="*/ 5630612 w 6905718"/>
                <a:gd name="connsiteY185" fmla="*/ 2869319 h 3681862"/>
                <a:gd name="connsiteX186" fmla="*/ 5801504 w 6905718"/>
                <a:gd name="connsiteY186" fmla="*/ 2786067 h 3681862"/>
                <a:gd name="connsiteX187" fmla="*/ 5867229 w 6905718"/>
                <a:gd name="connsiteY187" fmla="*/ 2663376 h 3681862"/>
                <a:gd name="connsiteX188" fmla="*/ 5915431 w 6905718"/>
                <a:gd name="connsiteY188" fmla="*/ 2558213 h 3681862"/>
                <a:gd name="connsiteX189" fmla="*/ 5941722 w 6905718"/>
                <a:gd name="connsiteY189" fmla="*/ 2562593 h 3681862"/>
                <a:gd name="connsiteX190" fmla="*/ 5928574 w 6905718"/>
                <a:gd name="connsiteY190" fmla="*/ 2772919 h 3681862"/>
                <a:gd name="connsiteX191" fmla="*/ 5897904 w 6905718"/>
                <a:gd name="connsiteY191" fmla="*/ 3000773 h 3681862"/>
                <a:gd name="connsiteX192" fmla="*/ 5819032 w 6905718"/>
                <a:gd name="connsiteY192" fmla="*/ 2891230 h 3681862"/>
                <a:gd name="connsiteX193" fmla="*/ 5705104 w 6905718"/>
                <a:gd name="connsiteY193" fmla="*/ 2935048 h 3681862"/>
                <a:gd name="connsiteX194" fmla="*/ 5420285 w 6905718"/>
                <a:gd name="connsiteY194" fmla="*/ 2834264 h 3681862"/>
                <a:gd name="connsiteX195" fmla="*/ 5319506 w 6905718"/>
                <a:gd name="connsiteY195" fmla="*/ 2492484 h 3681862"/>
                <a:gd name="connsiteX196" fmla="*/ 5402758 w 6905718"/>
                <a:gd name="connsiteY196" fmla="*/ 2058688 h 3681862"/>
                <a:gd name="connsiteX197" fmla="*/ 5605785 w 6905718"/>
                <a:gd name="connsiteY197" fmla="*/ 1902926 h 3681862"/>
                <a:gd name="connsiteX198" fmla="*/ 5012780 w 6905718"/>
                <a:gd name="connsiteY198" fmla="*/ 1874652 h 3681862"/>
                <a:gd name="connsiteX199" fmla="*/ 5227490 w 6905718"/>
                <a:gd name="connsiteY199" fmla="*/ 2045540 h 3681862"/>
                <a:gd name="connsiteX200" fmla="*/ 5315126 w 6905718"/>
                <a:gd name="connsiteY200" fmla="*/ 2387325 h 3681862"/>
                <a:gd name="connsiteX201" fmla="*/ 4819981 w 6905718"/>
                <a:gd name="connsiteY201" fmla="*/ 2387325 h 3681862"/>
                <a:gd name="connsiteX202" fmla="*/ 4868183 w 6905718"/>
                <a:gd name="connsiteY202" fmla="*/ 2711578 h 3681862"/>
                <a:gd name="connsiteX203" fmla="*/ 5122328 w 6905718"/>
                <a:gd name="connsiteY203" fmla="*/ 2764160 h 3681862"/>
                <a:gd name="connsiteX204" fmla="*/ 5262545 w 6905718"/>
                <a:gd name="connsiteY204" fmla="*/ 2531922 h 3681862"/>
                <a:gd name="connsiteX205" fmla="*/ 5236254 w 6905718"/>
                <a:gd name="connsiteY205" fmla="*/ 2961339 h 3681862"/>
                <a:gd name="connsiteX206" fmla="*/ 5157382 w 6905718"/>
                <a:gd name="connsiteY206" fmla="*/ 2847412 h 3681862"/>
                <a:gd name="connsiteX207" fmla="*/ 5065362 w 6905718"/>
                <a:gd name="connsiteY207" fmla="*/ 2886850 h 3681862"/>
                <a:gd name="connsiteX208" fmla="*/ 4754256 w 6905718"/>
                <a:gd name="connsiteY208" fmla="*/ 2781687 h 3681862"/>
                <a:gd name="connsiteX209" fmla="*/ 4767399 w 6905718"/>
                <a:gd name="connsiteY209" fmla="*/ 1992963 h 3681862"/>
                <a:gd name="connsiteX210" fmla="*/ 5012780 w 6905718"/>
                <a:gd name="connsiteY210" fmla="*/ 1874652 h 3681862"/>
                <a:gd name="connsiteX211" fmla="*/ 2659756 w 6905718"/>
                <a:gd name="connsiteY211" fmla="*/ 875602 h 3681862"/>
                <a:gd name="connsiteX212" fmla="*/ 2488862 w 6905718"/>
                <a:gd name="connsiteY212" fmla="*/ 1077164 h 3681862"/>
                <a:gd name="connsiteX213" fmla="*/ 2637844 w 6905718"/>
                <a:gd name="connsiteY213" fmla="*/ 1248057 h 3681862"/>
                <a:gd name="connsiteX214" fmla="*/ 2795589 w 6905718"/>
                <a:gd name="connsiteY214" fmla="*/ 1050874 h 3681862"/>
                <a:gd name="connsiteX215" fmla="*/ 2659756 w 6905718"/>
                <a:gd name="connsiteY215" fmla="*/ 875602 h 3681862"/>
                <a:gd name="connsiteX216" fmla="*/ 3542138 w 6905718"/>
                <a:gd name="connsiteY216" fmla="*/ 305420 h 3681862"/>
                <a:gd name="connsiteX217" fmla="*/ 3430948 w 6905718"/>
                <a:gd name="connsiteY217" fmla="*/ 384840 h 3681862"/>
                <a:gd name="connsiteX218" fmla="*/ 3409041 w 6905718"/>
                <a:gd name="connsiteY218" fmla="*/ 1050874 h 3681862"/>
                <a:gd name="connsiteX219" fmla="*/ 3540495 w 6905718"/>
                <a:gd name="connsiteY219" fmla="*/ 1147273 h 3681862"/>
                <a:gd name="connsiteX220" fmla="*/ 3654422 w 6905718"/>
                <a:gd name="connsiteY220" fmla="*/ 1042110 h 3681862"/>
                <a:gd name="connsiteX221" fmla="*/ 3728910 w 6905718"/>
                <a:gd name="connsiteY221" fmla="*/ 709093 h 3681862"/>
                <a:gd name="connsiteX222" fmla="*/ 3650042 w 6905718"/>
                <a:gd name="connsiteY222" fmla="*/ 393604 h 3681862"/>
                <a:gd name="connsiteX223" fmla="*/ 3542138 w 6905718"/>
                <a:gd name="connsiteY223" fmla="*/ 305420 h 3681862"/>
                <a:gd name="connsiteX224" fmla="*/ 2374936 w 6905718"/>
                <a:gd name="connsiteY224" fmla="*/ 235859 h 3681862"/>
                <a:gd name="connsiteX225" fmla="*/ 2458192 w 6905718"/>
                <a:gd name="connsiteY225" fmla="*/ 419894 h 3681862"/>
                <a:gd name="connsiteX226" fmla="*/ 2607174 w 6905718"/>
                <a:gd name="connsiteY226" fmla="*/ 336642 h 3681862"/>
                <a:gd name="connsiteX227" fmla="*/ 2940190 w 6905718"/>
                <a:gd name="connsiteY227" fmla="*/ 494383 h 3681862"/>
                <a:gd name="connsiteX228" fmla="*/ 2948954 w 6905718"/>
                <a:gd name="connsiteY228" fmla="*/ 928183 h 3681862"/>
                <a:gd name="connsiteX229" fmla="*/ 2935806 w 6905718"/>
                <a:gd name="connsiteY229" fmla="*/ 1138510 h 3681862"/>
                <a:gd name="connsiteX230" fmla="*/ 3036590 w 6905718"/>
                <a:gd name="connsiteY230" fmla="*/ 1326929 h 3681862"/>
                <a:gd name="connsiteX231" fmla="*/ 2773682 w 6905718"/>
                <a:gd name="connsiteY231" fmla="*/ 1309402 h 3681862"/>
                <a:gd name="connsiteX232" fmla="*/ 2475720 w 6905718"/>
                <a:gd name="connsiteY232" fmla="*/ 1283111 h 3681862"/>
                <a:gd name="connsiteX233" fmla="*/ 2291684 w 6905718"/>
                <a:gd name="connsiteY233" fmla="*/ 1068401 h 3681862"/>
                <a:gd name="connsiteX234" fmla="*/ 2458192 w 6905718"/>
                <a:gd name="connsiteY234" fmla="*/ 844931 h 3681862"/>
                <a:gd name="connsiteX235" fmla="*/ 2795589 w 6905718"/>
                <a:gd name="connsiteY235" fmla="*/ 836163 h 3681862"/>
                <a:gd name="connsiteX236" fmla="*/ 2773682 w 6905718"/>
                <a:gd name="connsiteY236" fmla="*/ 529437 h 3681862"/>
                <a:gd name="connsiteX237" fmla="*/ 2756155 w 6905718"/>
                <a:gd name="connsiteY237" fmla="*/ 472476 h 3681862"/>
                <a:gd name="connsiteX238" fmla="*/ 2607174 w 6905718"/>
                <a:gd name="connsiteY238" fmla="*/ 419894 h 3681862"/>
                <a:gd name="connsiteX239" fmla="*/ 2462572 w 6905718"/>
                <a:gd name="connsiteY239" fmla="*/ 577639 h 3681862"/>
                <a:gd name="connsiteX240" fmla="*/ 2379320 w 6905718"/>
                <a:gd name="connsiteY240" fmla="*/ 744148 h 3681862"/>
                <a:gd name="connsiteX241" fmla="*/ 2357408 w 6905718"/>
                <a:gd name="connsiteY241" fmla="*/ 744148 h 3681862"/>
                <a:gd name="connsiteX242" fmla="*/ 2344266 w 6905718"/>
                <a:gd name="connsiteY242" fmla="*/ 582023 h 3681862"/>
                <a:gd name="connsiteX243" fmla="*/ 2353029 w 6905718"/>
                <a:gd name="connsiteY243" fmla="*/ 415515 h 3681862"/>
                <a:gd name="connsiteX244" fmla="*/ 2353029 w 6905718"/>
                <a:gd name="connsiteY244" fmla="*/ 244622 h 3681862"/>
                <a:gd name="connsiteX245" fmla="*/ 2374936 w 6905718"/>
                <a:gd name="connsiteY245" fmla="*/ 235859 h 3681862"/>
                <a:gd name="connsiteX246" fmla="*/ 5528186 w 6905718"/>
                <a:gd name="connsiteY246" fmla="*/ 226548 h 3681862"/>
                <a:gd name="connsiteX247" fmla="*/ 5744538 w 6905718"/>
                <a:gd name="connsiteY247" fmla="*/ 227095 h 3681862"/>
                <a:gd name="connsiteX248" fmla="*/ 5757686 w 6905718"/>
                <a:gd name="connsiteY248" fmla="*/ 244622 h 3681862"/>
                <a:gd name="connsiteX249" fmla="*/ 5661286 w 6905718"/>
                <a:gd name="connsiteY249" fmla="*/ 314731 h 3681862"/>
                <a:gd name="connsiteX250" fmla="*/ 5564887 w 6905718"/>
                <a:gd name="connsiteY250" fmla="*/ 428658 h 3681862"/>
                <a:gd name="connsiteX251" fmla="*/ 5288831 w 6905718"/>
                <a:gd name="connsiteY251" fmla="*/ 1274348 h 3681862"/>
                <a:gd name="connsiteX252" fmla="*/ 5201195 w 6905718"/>
                <a:gd name="connsiteY252" fmla="*/ 1462763 h 3681862"/>
                <a:gd name="connsiteX253" fmla="*/ 4929524 w 6905718"/>
                <a:gd name="connsiteY253" fmla="*/ 1537256 h 3681862"/>
                <a:gd name="connsiteX254" fmla="*/ 4872562 w 6905718"/>
                <a:gd name="connsiteY254" fmla="*/ 1445236 h 3681862"/>
                <a:gd name="connsiteX255" fmla="*/ 4938287 w 6905718"/>
                <a:gd name="connsiteY255" fmla="*/ 1340072 h 3681862"/>
                <a:gd name="connsiteX256" fmla="*/ 5065357 w 6905718"/>
                <a:gd name="connsiteY256" fmla="*/ 1344457 h 3681862"/>
                <a:gd name="connsiteX257" fmla="*/ 5087268 w 6905718"/>
                <a:gd name="connsiteY257" fmla="*/ 1436472 h 3681862"/>
                <a:gd name="connsiteX258" fmla="*/ 5135470 w 6905718"/>
                <a:gd name="connsiteY258" fmla="*/ 1028967 h 3681862"/>
                <a:gd name="connsiteX259" fmla="*/ 5017160 w 6905718"/>
                <a:gd name="connsiteY259" fmla="*/ 717857 h 3681862"/>
                <a:gd name="connsiteX260" fmla="*/ 4968962 w 6905718"/>
                <a:gd name="connsiteY260" fmla="*/ 590787 h 3681862"/>
                <a:gd name="connsiteX261" fmla="*/ 4771778 w 6905718"/>
                <a:gd name="connsiteY261" fmla="*/ 345406 h 3681862"/>
                <a:gd name="connsiteX262" fmla="*/ 4784926 w 6905718"/>
                <a:gd name="connsiteY262" fmla="*/ 319115 h 3681862"/>
                <a:gd name="connsiteX263" fmla="*/ 5223106 w 6905718"/>
                <a:gd name="connsiteY263" fmla="*/ 297204 h 3681862"/>
                <a:gd name="connsiteX264" fmla="*/ 5236250 w 6905718"/>
                <a:gd name="connsiteY264" fmla="*/ 314731 h 3681862"/>
                <a:gd name="connsiteX265" fmla="*/ 5170525 w 6905718"/>
                <a:gd name="connsiteY265" fmla="*/ 376076 h 3681862"/>
                <a:gd name="connsiteX266" fmla="*/ 5113559 w 6905718"/>
                <a:gd name="connsiteY266" fmla="*/ 520678 h 3681862"/>
                <a:gd name="connsiteX267" fmla="*/ 5288831 w 6905718"/>
                <a:gd name="connsiteY267" fmla="*/ 972001 h 3681862"/>
                <a:gd name="connsiteX268" fmla="*/ 5415901 w 6905718"/>
                <a:gd name="connsiteY268" fmla="*/ 564496 h 3681862"/>
                <a:gd name="connsiteX269" fmla="*/ 5455340 w 6905718"/>
                <a:gd name="connsiteY269" fmla="*/ 446185 h 3681862"/>
                <a:gd name="connsiteX270" fmla="*/ 5402758 w 6905718"/>
                <a:gd name="connsiteY270" fmla="*/ 310351 h 3681862"/>
                <a:gd name="connsiteX271" fmla="*/ 5301979 w 6905718"/>
                <a:gd name="connsiteY271" fmla="*/ 249006 h 3681862"/>
                <a:gd name="connsiteX272" fmla="*/ 5528186 w 6905718"/>
                <a:gd name="connsiteY272" fmla="*/ 226548 h 3681862"/>
                <a:gd name="connsiteX273" fmla="*/ 4412009 w 6905718"/>
                <a:gd name="connsiteY273" fmla="*/ 210790 h 3681862"/>
                <a:gd name="connsiteX274" fmla="*/ 4333598 w 6905718"/>
                <a:gd name="connsiteY274" fmla="*/ 253386 h 3681862"/>
                <a:gd name="connsiteX275" fmla="*/ 4250346 w 6905718"/>
                <a:gd name="connsiteY275" fmla="*/ 384840 h 3681862"/>
                <a:gd name="connsiteX276" fmla="*/ 4193381 w 6905718"/>
                <a:gd name="connsiteY276" fmla="*/ 687186 h 3681862"/>
                <a:gd name="connsiteX277" fmla="*/ 4298544 w 6905718"/>
                <a:gd name="connsiteY277" fmla="*/ 985149 h 3681862"/>
                <a:gd name="connsiteX278" fmla="*/ 4517634 w 6905718"/>
                <a:gd name="connsiteY278" fmla="*/ 976381 h 3681862"/>
                <a:gd name="connsiteX279" fmla="*/ 4543925 w 6905718"/>
                <a:gd name="connsiteY279" fmla="*/ 910656 h 3681862"/>
                <a:gd name="connsiteX280" fmla="*/ 4513254 w 6905718"/>
                <a:gd name="connsiteY280" fmla="*/ 292824 h 3681862"/>
                <a:gd name="connsiteX281" fmla="*/ 4436572 w 6905718"/>
                <a:gd name="connsiteY281" fmla="*/ 212305 h 3681862"/>
                <a:gd name="connsiteX282" fmla="*/ 4412009 w 6905718"/>
                <a:gd name="connsiteY282" fmla="*/ 210790 h 3681862"/>
                <a:gd name="connsiteX283" fmla="*/ 3321405 w 6905718"/>
                <a:gd name="connsiteY283" fmla="*/ 183277 h 3681862"/>
                <a:gd name="connsiteX284" fmla="*/ 3365223 w 6905718"/>
                <a:gd name="connsiteY284" fmla="*/ 218331 h 3681862"/>
                <a:gd name="connsiteX285" fmla="*/ 3365223 w 6905718"/>
                <a:gd name="connsiteY285" fmla="*/ 323495 h 3681862"/>
                <a:gd name="connsiteX286" fmla="*/ 3404657 w 6905718"/>
                <a:gd name="connsiteY286" fmla="*/ 292824 h 3681862"/>
                <a:gd name="connsiteX287" fmla="*/ 3812166 w 6905718"/>
                <a:gd name="connsiteY287" fmla="*/ 349785 h 3681862"/>
                <a:gd name="connsiteX288" fmla="*/ 3755201 w 6905718"/>
                <a:gd name="connsiteY288" fmla="*/ 1120982 h 3681862"/>
                <a:gd name="connsiteX289" fmla="*/ 3448475 w 6905718"/>
                <a:gd name="connsiteY289" fmla="*/ 1182328 h 3681862"/>
                <a:gd name="connsiteX290" fmla="*/ 3352080 w 6905718"/>
                <a:gd name="connsiteY290" fmla="*/ 1125366 h 3681862"/>
                <a:gd name="connsiteX291" fmla="*/ 3352080 w 6905718"/>
                <a:gd name="connsiteY291" fmla="*/ 1370743 h 3681862"/>
                <a:gd name="connsiteX292" fmla="*/ 3395898 w 6905718"/>
                <a:gd name="connsiteY292" fmla="*/ 1418945 h 3681862"/>
                <a:gd name="connsiteX293" fmla="*/ 3566786 w 6905718"/>
                <a:gd name="connsiteY293" fmla="*/ 1484674 h 3681862"/>
                <a:gd name="connsiteX294" fmla="*/ 3049734 w 6905718"/>
                <a:gd name="connsiteY294" fmla="*/ 1524108 h 3681862"/>
                <a:gd name="connsiteX295" fmla="*/ 3040970 w 6905718"/>
                <a:gd name="connsiteY295" fmla="*/ 1506581 h 3681862"/>
                <a:gd name="connsiteX296" fmla="*/ 3198714 w 6905718"/>
                <a:gd name="connsiteY296" fmla="*/ 1410181 h 3681862"/>
                <a:gd name="connsiteX297" fmla="*/ 3168040 w 6905718"/>
                <a:gd name="connsiteY297" fmla="*/ 542585 h 3681862"/>
                <a:gd name="connsiteX298" fmla="*/ 3159280 w 6905718"/>
                <a:gd name="connsiteY298" fmla="*/ 433042 h 3681862"/>
                <a:gd name="connsiteX299" fmla="*/ 3058497 w 6905718"/>
                <a:gd name="connsiteY299" fmla="*/ 266529 h 3681862"/>
                <a:gd name="connsiteX300" fmla="*/ 3005915 w 6905718"/>
                <a:gd name="connsiteY300" fmla="*/ 205188 h 3681862"/>
                <a:gd name="connsiteX301" fmla="*/ 3321405 w 6905718"/>
                <a:gd name="connsiteY301" fmla="*/ 183277 h 3681862"/>
                <a:gd name="connsiteX302" fmla="*/ 4224056 w 6905718"/>
                <a:gd name="connsiteY302" fmla="*/ 95641 h 3681862"/>
                <a:gd name="connsiteX303" fmla="*/ 4224056 w 6905718"/>
                <a:gd name="connsiteY303" fmla="*/ 240238 h 3681862"/>
                <a:gd name="connsiteX304" fmla="*/ 4320451 w 6905718"/>
                <a:gd name="connsiteY304" fmla="*/ 165750 h 3681862"/>
                <a:gd name="connsiteX305" fmla="*/ 4688527 w 6905718"/>
                <a:gd name="connsiteY305" fmla="*/ 270913 h 3681862"/>
                <a:gd name="connsiteX306" fmla="*/ 4631561 w 6905718"/>
                <a:gd name="connsiteY306" fmla="*/ 1011435 h 3681862"/>
                <a:gd name="connsiteX307" fmla="*/ 4294164 w 6905718"/>
                <a:gd name="connsiteY307" fmla="*/ 1090312 h 3681862"/>
                <a:gd name="connsiteX308" fmla="*/ 4210908 w 6905718"/>
                <a:gd name="connsiteY308" fmla="*/ 1042110 h 3681862"/>
                <a:gd name="connsiteX309" fmla="*/ 4215292 w 6905718"/>
                <a:gd name="connsiteY309" fmla="*/ 1265584 h 3681862"/>
                <a:gd name="connsiteX310" fmla="*/ 4276633 w 6905718"/>
                <a:gd name="connsiteY310" fmla="*/ 1335693 h 3681862"/>
                <a:gd name="connsiteX311" fmla="*/ 4425618 w 6905718"/>
                <a:gd name="connsiteY311" fmla="*/ 1388275 h 3681862"/>
                <a:gd name="connsiteX312" fmla="*/ 3912946 w 6905718"/>
                <a:gd name="connsiteY312" fmla="*/ 1440856 h 3681862"/>
                <a:gd name="connsiteX313" fmla="*/ 3904182 w 6905718"/>
                <a:gd name="connsiteY313" fmla="*/ 1418945 h 3681862"/>
                <a:gd name="connsiteX314" fmla="*/ 3969907 w 6905718"/>
                <a:gd name="connsiteY314" fmla="*/ 1370747 h 3681862"/>
                <a:gd name="connsiteX315" fmla="*/ 4057543 w 6905718"/>
                <a:gd name="connsiteY315" fmla="*/ 1226146 h 3681862"/>
                <a:gd name="connsiteX316" fmla="*/ 4044400 w 6905718"/>
                <a:gd name="connsiteY316" fmla="*/ 774822 h 3681862"/>
                <a:gd name="connsiteX317" fmla="*/ 4044400 w 6905718"/>
                <a:gd name="connsiteY317" fmla="*/ 397983 h 3681862"/>
                <a:gd name="connsiteX318" fmla="*/ 3939236 w 6905718"/>
                <a:gd name="connsiteY318" fmla="*/ 174513 h 3681862"/>
                <a:gd name="connsiteX319" fmla="*/ 3895418 w 6905718"/>
                <a:gd name="connsiteY319" fmla="*/ 130695 h 3681862"/>
                <a:gd name="connsiteX320" fmla="*/ 3899802 w 6905718"/>
                <a:gd name="connsiteY320" fmla="*/ 108784 h 3681862"/>
                <a:gd name="connsiteX321" fmla="*/ 4224056 w 6905718"/>
                <a:gd name="connsiteY321" fmla="*/ 95641 h 3681862"/>
                <a:gd name="connsiteX322" fmla="*/ 1941071 w 6905718"/>
                <a:gd name="connsiteY322" fmla="*/ 1431 h 3681862"/>
                <a:gd name="connsiteX323" fmla="*/ 2331118 w 6905718"/>
                <a:gd name="connsiteY323" fmla="*/ 21148 h 3681862"/>
                <a:gd name="connsiteX324" fmla="*/ 2339882 w 6905718"/>
                <a:gd name="connsiteY324" fmla="*/ 43059 h 3681862"/>
                <a:gd name="connsiteX325" fmla="*/ 2147082 w 6905718"/>
                <a:gd name="connsiteY325" fmla="*/ 156986 h 3681862"/>
                <a:gd name="connsiteX326" fmla="*/ 2151466 w 6905718"/>
                <a:gd name="connsiteY326" fmla="*/ 893129 h 3681862"/>
                <a:gd name="connsiteX327" fmla="*/ 2151466 w 6905718"/>
                <a:gd name="connsiteY327" fmla="*/ 936947 h 3681862"/>
                <a:gd name="connsiteX328" fmla="*/ 2357408 w 6905718"/>
                <a:gd name="connsiteY328" fmla="*/ 1348836 h 3681862"/>
                <a:gd name="connsiteX329" fmla="*/ 1818450 w 6905718"/>
                <a:gd name="connsiteY329" fmla="*/ 1348836 h 3681862"/>
                <a:gd name="connsiteX330" fmla="*/ 1914849 w 6905718"/>
                <a:gd name="connsiteY330" fmla="*/ 1291870 h 3681862"/>
                <a:gd name="connsiteX331" fmla="*/ 2002485 w 6905718"/>
                <a:gd name="connsiteY331" fmla="*/ 1160416 h 3681862"/>
                <a:gd name="connsiteX332" fmla="*/ 2002485 w 6905718"/>
                <a:gd name="connsiteY332" fmla="*/ 853690 h 3681862"/>
                <a:gd name="connsiteX333" fmla="*/ 1686996 w 6905718"/>
                <a:gd name="connsiteY333" fmla="*/ 853690 h 3681862"/>
                <a:gd name="connsiteX334" fmla="*/ 1643178 w 6905718"/>
                <a:gd name="connsiteY334" fmla="*/ 897508 h 3681862"/>
                <a:gd name="connsiteX335" fmla="*/ 1638794 w 6905718"/>
                <a:gd name="connsiteY335" fmla="*/ 1309398 h 3681862"/>
                <a:gd name="connsiteX336" fmla="*/ 1673848 w 6905718"/>
                <a:gd name="connsiteY336" fmla="*/ 1348836 h 3681862"/>
                <a:gd name="connsiteX337" fmla="*/ 1822829 w 6905718"/>
                <a:gd name="connsiteY337" fmla="*/ 1423324 h 3681862"/>
                <a:gd name="connsiteX338" fmla="*/ 1288249 w 6905718"/>
                <a:gd name="connsiteY338" fmla="*/ 1462763 h 3681862"/>
                <a:gd name="connsiteX339" fmla="*/ 1279486 w 6905718"/>
                <a:gd name="connsiteY339" fmla="*/ 1440852 h 3681862"/>
                <a:gd name="connsiteX340" fmla="*/ 1437230 w 6905718"/>
                <a:gd name="connsiteY340" fmla="*/ 1366363 h 3681862"/>
                <a:gd name="connsiteX341" fmla="*/ 1489812 w 6905718"/>
                <a:gd name="connsiteY341" fmla="*/ 1287491 h 3681862"/>
                <a:gd name="connsiteX342" fmla="*/ 1467906 w 6905718"/>
                <a:gd name="connsiteY342" fmla="*/ 511910 h 3681862"/>
                <a:gd name="connsiteX343" fmla="*/ 1467906 w 6905718"/>
                <a:gd name="connsiteY343" fmla="*/ 354165 h 3681862"/>
                <a:gd name="connsiteX344" fmla="*/ 1371501 w 6905718"/>
                <a:gd name="connsiteY344" fmla="*/ 196420 h 3681862"/>
                <a:gd name="connsiteX345" fmla="*/ 1283865 w 6905718"/>
                <a:gd name="connsiteY345" fmla="*/ 152602 h 3681862"/>
                <a:gd name="connsiteX346" fmla="*/ 1283865 w 6905718"/>
                <a:gd name="connsiteY346" fmla="*/ 130695 h 3681862"/>
                <a:gd name="connsiteX347" fmla="*/ 1805302 w 6905718"/>
                <a:gd name="connsiteY347" fmla="*/ 104405 h 3681862"/>
                <a:gd name="connsiteX348" fmla="*/ 1743956 w 6905718"/>
                <a:gd name="connsiteY348" fmla="*/ 178893 h 3681862"/>
                <a:gd name="connsiteX349" fmla="*/ 1656320 w 6905718"/>
                <a:gd name="connsiteY349" fmla="*/ 341022 h 3681862"/>
                <a:gd name="connsiteX350" fmla="*/ 1638794 w 6905718"/>
                <a:gd name="connsiteY350" fmla="*/ 709093 h 3681862"/>
                <a:gd name="connsiteX351" fmla="*/ 1704518 w 6905718"/>
                <a:gd name="connsiteY351" fmla="*/ 783581 h 3681862"/>
                <a:gd name="connsiteX352" fmla="*/ 1989338 w 6905718"/>
                <a:gd name="connsiteY352" fmla="*/ 783581 h 3681862"/>
                <a:gd name="connsiteX353" fmla="*/ 1989338 w 6905718"/>
                <a:gd name="connsiteY353" fmla="*/ 665275 h 3681862"/>
                <a:gd name="connsiteX354" fmla="*/ 1989338 w 6905718"/>
                <a:gd name="connsiteY354" fmla="*/ 213947 h 3681862"/>
                <a:gd name="connsiteX355" fmla="*/ 1910465 w 6905718"/>
                <a:gd name="connsiteY355" fmla="*/ 86877 h 3681862"/>
                <a:gd name="connsiteX356" fmla="*/ 1805302 w 6905718"/>
                <a:gd name="connsiteY356" fmla="*/ 38675 h 3681862"/>
                <a:gd name="connsiteX357" fmla="*/ 1941071 w 6905718"/>
                <a:gd name="connsiteY357" fmla="*/ 1431 h 3681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</a:cxnLst>
              <a:rect l="l" t="t" r="r" b="b"/>
              <a:pathLst>
                <a:path w="6905718" h="3681862">
                  <a:moveTo>
                    <a:pt x="1389033" y="3189193"/>
                  </a:moveTo>
                  <a:cubicBezTo>
                    <a:pt x="1305776" y="3189193"/>
                    <a:pt x="1231288" y="3281208"/>
                    <a:pt x="1231288" y="3399519"/>
                  </a:cubicBezTo>
                  <a:cubicBezTo>
                    <a:pt x="1231288" y="3504682"/>
                    <a:pt x="1288249" y="3561643"/>
                    <a:pt x="1384649" y="3561643"/>
                  </a:cubicBezTo>
                  <a:cubicBezTo>
                    <a:pt x="1481048" y="3561643"/>
                    <a:pt x="1529251" y="3500298"/>
                    <a:pt x="1529251" y="3360080"/>
                  </a:cubicBezTo>
                  <a:cubicBezTo>
                    <a:pt x="1529251" y="3259301"/>
                    <a:pt x="1472285" y="3189193"/>
                    <a:pt x="1389033" y="3189193"/>
                  </a:cubicBezTo>
                  <a:close/>
                  <a:moveTo>
                    <a:pt x="1095450" y="2571356"/>
                  </a:moveTo>
                  <a:cubicBezTo>
                    <a:pt x="1183086" y="2602031"/>
                    <a:pt x="1161180" y="2689667"/>
                    <a:pt x="1200613" y="2742249"/>
                  </a:cubicBezTo>
                  <a:cubicBezTo>
                    <a:pt x="1235668" y="2720337"/>
                    <a:pt x="1275106" y="2702810"/>
                    <a:pt x="1310161" y="2680904"/>
                  </a:cubicBezTo>
                  <a:cubicBezTo>
                    <a:pt x="1533630" y="2553829"/>
                    <a:pt x="1695759" y="2641465"/>
                    <a:pt x="1704523" y="2899994"/>
                  </a:cubicBezTo>
                  <a:cubicBezTo>
                    <a:pt x="1708902" y="3084029"/>
                    <a:pt x="1695759" y="3272444"/>
                    <a:pt x="1686996" y="3456480"/>
                  </a:cubicBezTo>
                  <a:cubicBezTo>
                    <a:pt x="1682612" y="3587934"/>
                    <a:pt x="1678232" y="3587934"/>
                    <a:pt x="1787774" y="3640516"/>
                  </a:cubicBezTo>
                  <a:lnTo>
                    <a:pt x="1760587" y="3653205"/>
                  </a:lnTo>
                  <a:lnTo>
                    <a:pt x="1690226" y="3667498"/>
                  </a:lnTo>
                  <a:lnTo>
                    <a:pt x="1611273" y="3681862"/>
                  </a:lnTo>
                  <a:lnTo>
                    <a:pt x="1583876" y="3674408"/>
                  </a:lnTo>
                  <a:cubicBezTo>
                    <a:pt x="1553965" y="3661673"/>
                    <a:pt x="1531988" y="3637231"/>
                    <a:pt x="1520487" y="3601082"/>
                  </a:cubicBezTo>
                  <a:cubicBezTo>
                    <a:pt x="1415324" y="3631752"/>
                    <a:pt x="1305776" y="3636136"/>
                    <a:pt x="1204998" y="3592318"/>
                  </a:cubicBezTo>
                  <a:cubicBezTo>
                    <a:pt x="1034105" y="3522209"/>
                    <a:pt x="985907" y="3333790"/>
                    <a:pt x="1117362" y="3219863"/>
                  </a:cubicBezTo>
                  <a:cubicBezTo>
                    <a:pt x="1169943" y="3176045"/>
                    <a:pt x="1235668" y="3145375"/>
                    <a:pt x="1301397" y="3132227"/>
                  </a:cubicBezTo>
                  <a:cubicBezTo>
                    <a:pt x="1371506" y="3119084"/>
                    <a:pt x="1450378" y="3127847"/>
                    <a:pt x="1538014" y="3127847"/>
                  </a:cubicBezTo>
                  <a:cubicBezTo>
                    <a:pt x="1529251" y="3027063"/>
                    <a:pt x="1524866" y="2913137"/>
                    <a:pt x="1502960" y="2803594"/>
                  </a:cubicBezTo>
                  <a:cubicBezTo>
                    <a:pt x="1481048" y="2694047"/>
                    <a:pt x="1410940" y="2672140"/>
                    <a:pt x="1323304" y="2742249"/>
                  </a:cubicBezTo>
                  <a:cubicBezTo>
                    <a:pt x="1279486" y="2777303"/>
                    <a:pt x="1244431" y="2829885"/>
                    <a:pt x="1213761" y="2882466"/>
                  </a:cubicBezTo>
                  <a:cubicBezTo>
                    <a:pt x="1178706" y="2939427"/>
                    <a:pt x="1156795" y="2996393"/>
                    <a:pt x="1117362" y="3075266"/>
                  </a:cubicBezTo>
                  <a:cubicBezTo>
                    <a:pt x="1060396" y="2899994"/>
                    <a:pt x="1117362" y="2737865"/>
                    <a:pt x="1095450" y="2571356"/>
                  </a:cubicBezTo>
                  <a:close/>
                  <a:moveTo>
                    <a:pt x="3049734" y="2282157"/>
                  </a:moveTo>
                  <a:cubicBezTo>
                    <a:pt x="2992768" y="2286541"/>
                    <a:pt x="2957713" y="2325975"/>
                    <a:pt x="2940186" y="2374177"/>
                  </a:cubicBezTo>
                  <a:cubicBezTo>
                    <a:pt x="2856934" y="2606411"/>
                    <a:pt x="2848170" y="2843028"/>
                    <a:pt x="2931422" y="3075266"/>
                  </a:cubicBezTo>
                  <a:cubicBezTo>
                    <a:pt x="2953334" y="3136611"/>
                    <a:pt x="2988388" y="3184808"/>
                    <a:pt x="3058497" y="3184808"/>
                  </a:cubicBezTo>
                  <a:cubicBezTo>
                    <a:pt x="3124222" y="3184808"/>
                    <a:pt x="3163660" y="3132227"/>
                    <a:pt x="3181188" y="3079645"/>
                  </a:cubicBezTo>
                  <a:cubicBezTo>
                    <a:pt x="3211858" y="2970102"/>
                    <a:pt x="3233769" y="2856176"/>
                    <a:pt x="3264439" y="2729101"/>
                  </a:cubicBezTo>
                  <a:cubicBezTo>
                    <a:pt x="3233769" y="2610795"/>
                    <a:pt x="3207478" y="2488104"/>
                    <a:pt x="3172424" y="2369793"/>
                  </a:cubicBezTo>
                  <a:cubicBezTo>
                    <a:pt x="3154896" y="2317212"/>
                    <a:pt x="3115458" y="2277778"/>
                    <a:pt x="3049734" y="2282157"/>
                  </a:cubicBezTo>
                  <a:close/>
                  <a:moveTo>
                    <a:pt x="560870" y="2251487"/>
                  </a:moveTo>
                  <a:lnTo>
                    <a:pt x="1064780" y="2251487"/>
                  </a:lnTo>
                  <a:cubicBezTo>
                    <a:pt x="1069159" y="2260251"/>
                    <a:pt x="1069159" y="2269014"/>
                    <a:pt x="1073544" y="2277778"/>
                  </a:cubicBezTo>
                  <a:cubicBezTo>
                    <a:pt x="1034105" y="2304069"/>
                    <a:pt x="990287" y="2330359"/>
                    <a:pt x="946469" y="2347887"/>
                  </a:cubicBezTo>
                  <a:cubicBezTo>
                    <a:pt x="911414" y="2365414"/>
                    <a:pt x="902651" y="2382941"/>
                    <a:pt x="902651" y="2422380"/>
                  </a:cubicBezTo>
                  <a:cubicBezTo>
                    <a:pt x="902651" y="2602031"/>
                    <a:pt x="898271" y="2786067"/>
                    <a:pt x="893887" y="2965718"/>
                  </a:cubicBezTo>
                  <a:cubicBezTo>
                    <a:pt x="893887" y="3053354"/>
                    <a:pt x="889508" y="3140990"/>
                    <a:pt x="889508" y="3228626"/>
                  </a:cubicBezTo>
                  <a:cubicBezTo>
                    <a:pt x="893887" y="3373228"/>
                    <a:pt x="924562" y="3504682"/>
                    <a:pt x="1104214" y="3561648"/>
                  </a:cubicBezTo>
                  <a:cubicBezTo>
                    <a:pt x="915794" y="3653663"/>
                    <a:pt x="749290" y="3557264"/>
                    <a:pt x="582777" y="3566027"/>
                  </a:cubicBezTo>
                  <a:cubicBezTo>
                    <a:pt x="604688" y="3552880"/>
                    <a:pt x="622216" y="3539737"/>
                    <a:pt x="644127" y="3535352"/>
                  </a:cubicBezTo>
                  <a:cubicBezTo>
                    <a:pt x="731763" y="3513446"/>
                    <a:pt x="753670" y="3460864"/>
                    <a:pt x="744906" y="3373228"/>
                  </a:cubicBezTo>
                  <a:cubicBezTo>
                    <a:pt x="736142" y="3307499"/>
                    <a:pt x="740526" y="3237395"/>
                    <a:pt x="744906" y="3171665"/>
                  </a:cubicBezTo>
                  <a:cubicBezTo>
                    <a:pt x="749290" y="3110320"/>
                    <a:pt x="718615" y="3084029"/>
                    <a:pt x="666034" y="3084029"/>
                  </a:cubicBezTo>
                  <a:cubicBezTo>
                    <a:pt x="574018" y="3079650"/>
                    <a:pt x="477618" y="3084029"/>
                    <a:pt x="376835" y="3084029"/>
                  </a:cubicBezTo>
                  <a:cubicBezTo>
                    <a:pt x="376835" y="3246154"/>
                    <a:pt x="372455" y="3390755"/>
                    <a:pt x="381219" y="3535352"/>
                  </a:cubicBezTo>
                  <a:cubicBezTo>
                    <a:pt x="381219" y="3557264"/>
                    <a:pt x="416273" y="3587939"/>
                    <a:pt x="438180" y="3601082"/>
                  </a:cubicBezTo>
                  <a:cubicBezTo>
                    <a:pt x="468855" y="3614230"/>
                    <a:pt x="503909" y="3622989"/>
                    <a:pt x="552107" y="3644900"/>
                  </a:cubicBezTo>
                  <a:cubicBezTo>
                    <a:pt x="514862" y="3641979"/>
                    <a:pt x="-241341" y="3680915"/>
                    <a:pt x="214710" y="3583555"/>
                  </a:cubicBezTo>
                  <a:lnTo>
                    <a:pt x="214710" y="3110320"/>
                  </a:lnTo>
                  <a:cubicBezTo>
                    <a:pt x="210326" y="2926284"/>
                    <a:pt x="201563" y="2742249"/>
                    <a:pt x="201563" y="2558213"/>
                  </a:cubicBezTo>
                  <a:cubicBezTo>
                    <a:pt x="201563" y="2496868"/>
                    <a:pt x="184036" y="2457429"/>
                    <a:pt x="127074" y="2435523"/>
                  </a:cubicBezTo>
                  <a:cubicBezTo>
                    <a:pt x="87636" y="2422380"/>
                    <a:pt x="52582" y="2400468"/>
                    <a:pt x="0" y="2374177"/>
                  </a:cubicBezTo>
                  <a:cubicBezTo>
                    <a:pt x="188415" y="2299685"/>
                    <a:pt x="368071" y="2356650"/>
                    <a:pt x="538959" y="2334744"/>
                  </a:cubicBezTo>
                  <a:cubicBezTo>
                    <a:pt x="543343" y="2343503"/>
                    <a:pt x="543343" y="2347887"/>
                    <a:pt x="547727" y="2356650"/>
                  </a:cubicBezTo>
                  <a:cubicBezTo>
                    <a:pt x="517052" y="2378562"/>
                    <a:pt x="490762" y="2400468"/>
                    <a:pt x="455707" y="2417995"/>
                  </a:cubicBezTo>
                  <a:cubicBezTo>
                    <a:pt x="411889" y="2444286"/>
                    <a:pt x="394362" y="2474957"/>
                    <a:pt x="394362" y="2527538"/>
                  </a:cubicBezTo>
                  <a:cubicBezTo>
                    <a:pt x="394362" y="2654613"/>
                    <a:pt x="389982" y="2786067"/>
                    <a:pt x="376835" y="2913137"/>
                  </a:cubicBezTo>
                  <a:cubicBezTo>
                    <a:pt x="372455" y="2978866"/>
                    <a:pt x="398746" y="3009536"/>
                    <a:pt x="460091" y="3009536"/>
                  </a:cubicBezTo>
                  <a:lnTo>
                    <a:pt x="727379" y="3009536"/>
                  </a:lnTo>
                  <a:cubicBezTo>
                    <a:pt x="727379" y="2799214"/>
                    <a:pt x="727379" y="2597652"/>
                    <a:pt x="722999" y="2396084"/>
                  </a:cubicBezTo>
                  <a:cubicBezTo>
                    <a:pt x="722999" y="2369793"/>
                    <a:pt x="687945" y="2343503"/>
                    <a:pt x="661654" y="2325975"/>
                  </a:cubicBezTo>
                  <a:cubicBezTo>
                    <a:pt x="630979" y="2304069"/>
                    <a:pt x="591545" y="2286541"/>
                    <a:pt x="556491" y="2269014"/>
                  </a:cubicBezTo>
                  <a:cubicBezTo>
                    <a:pt x="556491" y="2264630"/>
                    <a:pt x="560870" y="2255867"/>
                    <a:pt x="560870" y="2251487"/>
                  </a:cubicBezTo>
                  <a:close/>
                  <a:moveTo>
                    <a:pt x="3115458" y="2233960"/>
                  </a:moveTo>
                  <a:cubicBezTo>
                    <a:pt x="3238148" y="2247103"/>
                    <a:pt x="3312642" y="2325975"/>
                    <a:pt x="3352075" y="2435523"/>
                  </a:cubicBezTo>
                  <a:cubicBezTo>
                    <a:pt x="3387130" y="2523159"/>
                    <a:pt x="3395893" y="2619558"/>
                    <a:pt x="3417804" y="2711574"/>
                  </a:cubicBezTo>
                  <a:cubicBezTo>
                    <a:pt x="3404657" y="2856176"/>
                    <a:pt x="3378366" y="2992009"/>
                    <a:pt x="3299494" y="3114700"/>
                  </a:cubicBezTo>
                  <a:cubicBezTo>
                    <a:pt x="3163660" y="3325026"/>
                    <a:pt x="2909516" y="3325026"/>
                    <a:pt x="2791204" y="3105936"/>
                  </a:cubicBezTo>
                  <a:cubicBezTo>
                    <a:pt x="2664135" y="2869319"/>
                    <a:pt x="2668514" y="2623938"/>
                    <a:pt x="2804352" y="2387321"/>
                  </a:cubicBezTo>
                  <a:cubicBezTo>
                    <a:pt x="2870077" y="2269014"/>
                    <a:pt x="2979624" y="2220812"/>
                    <a:pt x="3115458" y="2233960"/>
                  </a:cubicBezTo>
                  <a:close/>
                  <a:moveTo>
                    <a:pt x="1899512" y="2154540"/>
                  </a:moveTo>
                  <a:cubicBezTo>
                    <a:pt x="1955378" y="2150708"/>
                    <a:pt x="2011249" y="2155092"/>
                    <a:pt x="2068210" y="2168235"/>
                  </a:cubicBezTo>
                  <a:cubicBezTo>
                    <a:pt x="2090121" y="2172615"/>
                    <a:pt x="2116412" y="2220817"/>
                    <a:pt x="2116412" y="2247108"/>
                  </a:cubicBezTo>
                  <a:cubicBezTo>
                    <a:pt x="2116412" y="2374177"/>
                    <a:pt x="2107648" y="2501252"/>
                    <a:pt x="2098885" y="2632706"/>
                  </a:cubicBezTo>
                  <a:cubicBezTo>
                    <a:pt x="2085737" y="2816742"/>
                    <a:pt x="2072594" y="3005157"/>
                    <a:pt x="2063830" y="3189193"/>
                  </a:cubicBezTo>
                  <a:cubicBezTo>
                    <a:pt x="2059451" y="3303119"/>
                    <a:pt x="2072594" y="3412667"/>
                    <a:pt x="2199664" y="3465248"/>
                  </a:cubicBezTo>
                  <a:cubicBezTo>
                    <a:pt x="2217191" y="3474012"/>
                    <a:pt x="2225955" y="3495919"/>
                    <a:pt x="2247866" y="3517830"/>
                  </a:cubicBezTo>
                  <a:cubicBezTo>
                    <a:pt x="2085737" y="3526593"/>
                    <a:pt x="1936756" y="3539737"/>
                    <a:pt x="1787774" y="3548500"/>
                  </a:cubicBezTo>
                  <a:cubicBezTo>
                    <a:pt x="1783395" y="3539737"/>
                    <a:pt x="1779011" y="3530973"/>
                    <a:pt x="1779011" y="3522209"/>
                  </a:cubicBezTo>
                  <a:cubicBezTo>
                    <a:pt x="1814066" y="3500303"/>
                    <a:pt x="1849120" y="3469628"/>
                    <a:pt x="1888558" y="3456485"/>
                  </a:cubicBezTo>
                  <a:cubicBezTo>
                    <a:pt x="1936756" y="3438957"/>
                    <a:pt x="1954283" y="3408283"/>
                    <a:pt x="1949904" y="3360085"/>
                  </a:cubicBezTo>
                  <a:cubicBezTo>
                    <a:pt x="1936756" y="3022684"/>
                    <a:pt x="1927997" y="2685288"/>
                    <a:pt x="1910465" y="2343507"/>
                  </a:cubicBezTo>
                  <a:cubicBezTo>
                    <a:pt x="1910465" y="2312832"/>
                    <a:pt x="1871031" y="2282162"/>
                    <a:pt x="1844740" y="2260251"/>
                  </a:cubicBezTo>
                  <a:cubicBezTo>
                    <a:pt x="1809686" y="2233960"/>
                    <a:pt x="1765868" y="2220817"/>
                    <a:pt x="1730814" y="2190142"/>
                  </a:cubicBezTo>
                  <a:cubicBezTo>
                    <a:pt x="1787779" y="2170425"/>
                    <a:pt x="1843646" y="2158377"/>
                    <a:pt x="1899512" y="2154540"/>
                  </a:cubicBezTo>
                  <a:close/>
                  <a:moveTo>
                    <a:pt x="2356862" y="2040613"/>
                  </a:moveTo>
                  <a:cubicBezTo>
                    <a:pt x="2423134" y="2043350"/>
                    <a:pt x="2488862" y="2052114"/>
                    <a:pt x="2554588" y="2041161"/>
                  </a:cubicBezTo>
                  <a:lnTo>
                    <a:pt x="2554588" y="2120033"/>
                  </a:lnTo>
                  <a:lnTo>
                    <a:pt x="2554588" y="3206720"/>
                  </a:lnTo>
                  <a:cubicBezTo>
                    <a:pt x="2554588" y="3268065"/>
                    <a:pt x="2572120" y="3307499"/>
                    <a:pt x="2629080" y="3329410"/>
                  </a:cubicBezTo>
                  <a:cubicBezTo>
                    <a:pt x="2650992" y="3338174"/>
                    <a:pt x="2664135" y="3364465"/>
                    <a:pt x="2681662" y="3381992"/>
                  </a:cubicBezTo>
                  <a:cubicBezTo>
                    <a:pt x="2659756" y="3390755"/>
                    <a:pt x="2637844" y="3399519"/>
                    <a:pt x="2611553" y="3403898"/>
                  </a:cubicBezTo>
                  <a:cubicBezTo>
                    <a:pt x="2523917" y="3412662"/>
                    <a:pt x="2431902" y="3417046"/>
                    <a:pt x="2344266" y="3421426"/>
                  </a:cubicBezTo>
                  <a:cubicBezTo>
                    <a:pt x="2309211" y="3421426"/>
                    <a:pt x="2278536" y="3425810"/>
                    <a:pt x="2243482" y="3430189"/>
                  </a:cubicBezTo>
                  <a:cubicBezTo>
                    <a:pt x="2247862" y="3421426"/>
                    <a:pt x="2243482" y="3412662"/>
                    <a:pt x="2239102" y="3403898"/>
                  </a:cubicBezTo>
                  <a:cubicBezTo>
                    <a:pt x="2269772" y="3381992"/>
                    <a:pt x="2296064" y="3351317"/>
                    <a:pt x="2331118" y="3342553"/>
                  </a:cubicBezTo>
                  <a:cubicBezTo>
                    <a:pt x="2401226" y="3316262"/>
                    <a:pt x="2418754" y="3276829"/>
                    <a:pt x="2414374" y="3206720"/>
                  </a:cubicBezTo>
                  <a:cubicBezTo>
                    <a:pt x="2396847" y="2904373"/>
                    <a:pt x="2379316" y="2602031"/>
                    <a:pt x="2370556" y="2299685"/>
                  </a:cubicBezTo>
                  <a:cubicBezTo>
                    <a:pt x="2366172" y="2190142"/>
                    <a:pt x="2326738" y="2133176"/>
                    <a:pt x="2230334" y="2102506"/>
                  </a:cubicBezTo>
                  <a:cubicBezTo>
                    <a:pt x="2212812" y="2098122"/>
                    <a:pt x="2195284" y="2089358"/>
                    <a:pt x="2155846" y="2076215"/>
                  </a:cubicBezTo>
                  <a:cubicBezTo>
                    <a:pt x="2223765" y="2041161"/>
                    <a:pt x="2290584" y="2037871"/>
                    <a:pt x="2356862" y="2040613"/>
                  </a:cubicBezTo>
                  <a:close/>
                  <a:moveTo>
                    <a:pt x="6216408" y="1991318"/>
                  </a:moveTo>
                  <a:cubicBezTo>
                    <a:pt x="6264882" y="1992961"/>
                    <a:pt x="6281314" y="2019252"/>
                    <a:pt x="6287886" y="2084979"/>
                  </a:cubicBezTo>
                  <a:cubicBezTo>
                    <a:pt x="6375522" y="2071831"/>
                    <a:pt x="6463158" y="2049924"/>
                    <a:pt x="6550794" y="2049924"/>
                  </a:cubicBezTo>
                  <a:cubicBezTo>
                    <a:pt x="6673486" y="2045540"/>
                    <a:pt x="6721682" y="2084979"/>
                    <a:pt x="6734830" y="2203285"/>
                  </a:cubicBezTo>
                  <a:cubicBezTo>
                    <a:pt x="6747974" y="2334739"/>
                    <a:pt x="6743590" y="2466193"/>
                    <a:pt x="6747974" y="2602031"/>
                  </a:cubicBezTo>
                  <a:lnTo>
                    <a:pt x="6747974" y="2680904"/>
                  </a:lnTo>
                  <a:cubicBezTo>
                    <a:pt x="6739210" y="2799210"/>
                    <a:pt x="6730446" y="2921900"/>
                    <a:pt x="6905718" y="2948191"/>
                  </a:cubicBezTo>
                  <a:cubicBezTo>
                    <a:pt x="6892574" y="2956955"/>
                    <a:pt x="6888190" y="2965718"/>
                    <a:pt x="6883806" y="2974482"/>
                  </a:cubicBezTo>
                  <a:lnTo>
                    <a:pt x="6590228" y="2987630"/>
                  </a:lnTo>
                  <a:lnTo>
                    <a:pt x="6590228" y="2523159"/>
                  </a:lnTo>
                  <a:cubicBezTo>
                    <a:pt x="6590228" y="2444286"/>
                    <a:pt x="6585850" y="2365414"/>
                    <a:pt x="6585850" y="2286541"/>
                  </a:cubicBezTo>
                  <a:cubicBezTo>
                    <a:pt x="6585850" y="2269014"/>
                    <a:pt x="6577082" y="2247103"/>
                    <a:pt x="6572702" y="2229576"/>
                  </a:cubicBezTo>
                  <a:cubicBezTo>
                    <a:pt x="6550794" y="2168231"/>
                    <a:pt x="6502592" y="2133176"/>
                    <a:pt x="6436862" y="2128797"/>
                  </a:cubicBezTo>
                  <a:cubicBezTo>
                    <a:pt x="6371138" y="2128797"/>
                    <a:pt x="6327320" y="2168231"/>
                    <a:pt x="6314172" y="2225196"/>
                  </a:cubicBezTo>
                  <a:cubicBezTo>
                    <a:pt x="6292266" y="2343503"/>
                    <a:pt x="6279123" y="2461813"/>
                    <a:pt x="6274738" y="2584504"/>
                  </a:cubicBezTo>
                  <a:cubicBezTo>
                    <a:pt x="6270354" y="2680904"/>
                    <a:pt x="6283502" y="2777303"/>
                    <a:pt x="6279123" y="2873703"/>
                  </a:cubicBezTo>
                  <a:cubicBezTo>
                    <a:pt x="6279123" y="2930664"/>
                    <a:pt x="6305409" y="2956955"/>
                    <a:pt x="6349227" y="2974482"/>
                  </a:cubicBezTo>
                  <a:lnTo>
                    <a:pt x="6480682" y="3027063"/>
                  </a:lnTo>
                  <a:lnTo>
                    <a:pt x="6480682" y="3053354"/>
                  </a:lnTo>
                  <a:lnTo>
                    <a:pt x="6085851" y="3080994"/>
                  </a:lnTo>
                  <a:lnTo>
                    <a:pt x="6046457" y="3078726"/>
                  </a:lnTo>
                  <a:lnTo>
                    <a:pt x="6103642" y="3002076"/>
                  </a:lnTo>
                  <a:cubicBezTo>
                    <a:pt x="6145748" y="2917247"/>
                    <a:pt x="6136709" y="2824407"/>
                    <a:pt x="6130137" y="2729101"/>
                  </a:cubicBezTo>
                  <a:cubicBezTo>
                    <a:pt x="6121378" y="2571356"/>
                    <a:pt x="6108230" y="2413611"/>
                    <a:pt x="6108230" y="2260251"/>
                  </a:cubicBezTo>
                  <a:cubicBezTo>
                    <a:pt x="6108230" y="2172615"/>
                    <a:pt x="6081940" y="2115649"/>
                    <a:pt x="5998683" y="2089358"/>
                  </a:cubicBezTo>
                  <a:cubicBezTo>
                    <a:pt x="5972396" y="2080594"/>
                    <a:pt x="5954865" y="2058688"/>
                    <a:pt x="5924194" y="2041161"/>
                  </a:cubicBezTo>
                  <a:cubicBezTo>
                    <a:pt x="6011830" y="2023633"/>
                    <a:pt x="6081940" y="2010486"/>
                    <a:pt x="6156432" y="1997343"/>
                  </a:cubicBezTo>
                  <a:cubicBezTo>
                    <a:pt x="6180532" y="1992961"/>
                    <a:pt x="6200250" y="1990770"/>
                    <a:pt x="6216408" y="1991318"/>
                  </a:cubicBezTo>
                  <a:close/>
                  <a:moveTo>
                    <a:pt x="5642732" y="1980361"/>
                  </a:moveTo>
                  <a:cubicBezTo>
                    <a:pt x="5627874" y="1983646"/>
                    <a:pt x="5611989" y="1990766"/>
                    <a:pt x="5595557" y="2001722"/>
                  </a:cubicBezTo>
                  <a:cubicBezTo>
                    <a:pt x="5564887" y="2023633"/>
                    <a:pt x="5534212" y="2067451"/>
                    <a:pt x="5525448" y="2102506"/>
                  </a:cubicBezTo>
                  <a:cubicBezTo>
                    <a:pt x="5507921" y="2181378"/>
                    <a:pt x="5503542" y="2264630"/>
                    <a:pt x="5494778" y="2347887"/>
                  </a:cubicBezTo>
                  <a:lnTo>
                    <a:pt x="5783977" y="2347887"/>
                  </a:lnTo>
                  <a:cubicBezTo>
                    <a:pt x="5766450" y="2242723"/>
                    <a:pt x="5757686" y="2146324"/>
                    <a:pt x="5735775" y="2054304"/>
                  </a:cubicBezTo>
                  <a:cubicBezTo>
                    <a:pt x="5727011" y="2014865"/>
                    <a:pt x="5708389" y="1990769"/>
                    <a:pt x="5683740" y="1982005"/>
                  </a:cubicBezTo>
                  <a:cubicBezTo>
                    <a:pt x="5671419" y="1977623"/>
                    <a:pt x="5657589" y="1977075"/>
                    <a:pt x="5642732" y="1980361"/>
                  </a:cubicBezTo>
                  <a:close/>
                  <a:moveTo>
                    <a:pt x="4228436" y="1971052"/>
                  </a:moveTo>
                  <a:lnTo>
                    <a:pt x="4679763" y="1971052"/>
                  </a:lnTo>
                  <a:cubicBezTo>
                    <a:pt x="4662236" y="1984199"/>
                    <a:pt x="4649088" y="1997343"/>
                    <a:pt x="4635945" y="2001722"/>
                  </a:cubicBezTo>
                  <a:cubicBezTo>
                    <a:pt x="4526398" y="2041161"/>
                    <a:pt x="4495723" y="2128797"/>
                    <a:pt x="4469436" y="2233960"/>
                  </a:cubicBezTo>
                  <a:cubicBezTo>
                    <a:pt x="4403708" y="2501247"/>
                    <a:pt x="4324835" y="2768540"/>
                    <a:pt x="4250346" y="3035832"/>
                  </a:cubicBezTo>
                  <a:cubicBezTo>
                    <a:pt x="4248154" y="3040213"/>
                    <a:pt x="4247058" y="3044594"/>
                    <a:pt x="4245415" y="3050618"/>
                  </a:cubicBezTo>
                  <a:lnTo>
                    <a:pt x="4243387" y="3056700"/>
                  </a:lnTo>
                  <a:lnTo>
                    <a:pt x="4228984" y="3058263"/>
                  </a:lnTo>
                  <a:lnTo>
                    <a:pt x="4169419" y="2934980"/>
                  </a:lnTo>
                  <a:cubicBezTo>
                    <a:pt x="4113962" y="2792640"/>
                    <a:pt x="4089314" y="2644755"/>
                    <a:pt x="4040020" y="2496868"/>
                  </a:cubicBezTo>
                  <a:cubicBezTo>
                    <a:pt x="3930473" y="2685288"/>
                    <a:pt x="3974291" y="2917521"/>
                    <a:pt x="3829689" y="3092793"/>
                  </a:cubicBezTo>
                  <a:cubicBezTo>
                    <a:pt x="3820930" y="3070881"/>
                    <a:pt x="3812166" y="3057738"/>
                    <a:pt x="3812166" y="3044595"/>
                  </a:cubicBezTo>
                  <a:cubicBezTo>
                    <a:pt x="3737674" y="2768540"/>
                    <a:pt x="3663181" y="2496868"/>
                    <a:pt x="3588692" y="2220812"/>
                  </a:cubicBezTo>
                  <a:cubicBezTo>
                    <a:pt x="3575550" y="2163851"/>
                    <a:pt x="3553638" y="2120033"/>
                    <a:pt x="3492293" y="2098126"/>
                  </a:cubicBezTo>
                  <a:cubicBezTo>
                    <a:pt x="3470386" y="2089358"/>
                    <a:pt x="3452859" y="2063067"/>
                    <a:pt x="3430948" y="2045540"/>
                  </a:cubicBezTo>
                  <a:cubicBezTo>
                    <a:pt x="3430948" y="2036781"/>
                    <a:pt x="3435327" y="2032397"/>
                    <a:pt x="3439711" y="2023633"/>
                  </a:cubicBezTo>
                  <a:cubicBezTo>
                    <a:pt x="3452859" y="2023633"/>
                    <a:pt x="3466002" y="2019249"/>
                    <a:pt x="3483529" y="2019249"/>
                  </a:cubicBezTo>
                  <a:cubicBezTo>
                    <a:pt x="3610599" y="2019249"/>
                    <a:pt x="3737674" y="2019249"/>
                    <a:pt x="3877892" y="2036781"/>
                  </a:cubicBezTo>
                  <a:cubicBezTo>
                    <a:pt x="3847221" y="2058688"/>
                    <a:pt x="3816546" y="2080599"/>
                    <a:pt x="3781492" y="2098126"/>
                  </a:cubicBezTo>
                  <a:cubicBezTo>
                    <a:pt x="3737674" y="2120033"/>
                    <a:pt x="3724530" y="2146324"/>
                    <a:pt x="3742053" y="2194521"/>
                  </a:cubicBezTo>
                  <a:cubicBezTo>
                    <a:pt x="3790256" y="2334744"/>
                    <a:pt x="3834074" y="2479341"/>
                    <a:pt x="3891039" y="2623942"/>
                  </a:cubicBezTo>
                  <a:cubicBezTo>
                    <a:pt x="3934857" y="2439902"/>
                    <a:pt x="3983054" y="2255871"/>
                    <a:pt x="4026872" y="2071835"/>
                  </a:cubicBezTo>
                  <a:cubicBezTo>
                    <a:pt x="4035636" y="2071835"/>
                    <a:pt x="4044400" y="2067451"/>
                    <a:pt x="4053164" y="2067451"/>
                  </a:cubicBezTo>
                  <a:cubicBezTo>
                    <a:pt x="4123272" y="2251487"/>
                    <a:pt x="4188997" y="2439902"/>
                    <a:pt x="4267870" y="2650233"/>
                  </a:cubicBezTo>
                  <a:cubicBezTo>
                    <a:pt x="4298544" y="2527538"/>
                    <a:pt x="4320451" y="2417995"/>
                    <a:pt x="4346746" y="2312832"/>
                  </a:cubicBezTo>
                  <a:cubicBezTo>
                    <a:pt x="4359890" y="2255871"/>
                    <a:pt x="4368653" y="2194521"/>
                    <a:pt x="4394944" y="2137560"/>
                  </a:cubicBezTo>
                  <a:cubicBezTo>
                    <a:pt x="4412471" y="2093742"/>
                    <a:pt x="4394944" y="2071835"/>
                    <a:pt x="4364269" y="2058688"/>
                  </a:cubicBezTo>
                  <a:cubicBezTo>
                    <a:pt x="4320451" y="2032397"/>
                    <a:pt x="4272254" y="2014870"/>
                    <a:pt x="4224052" y="1988579"/>
                  </a:cubicBezTo>
                  <a:cubicBezTo>
                    <a:pt x="4224052" y="1984199"/>
                    <a:pt x="4224052" y="1975431"/>
                    <a:pt x="4228436" y="1971052"/>
                  </a:cubicBezTo>
                  <a:close/>
                  <a:moveTo>
                    <a:pt x="5000184" y="1939829"/>
                  </a:moveTo>
                  <a:cubicBezTo>
                    <a:pt x="4966772" y="1934902"/>
                    <a:pt x="4929528" y="1949140"/>
                    <a:pt x="4903238" y="1984199"/>
                  </a:cubicBezTo>
                  <a:cubicBezTo>
                    <a:pt x="4885710" y="2006106"/>
                    <a:pt x="4872562" y="2041161"/>
                    <a:pt x="4868183" y="2067451"/>
                  </a:cubicBezTo>
                  <a:cubicBezTo>
                    <a:pt x="4855035" y="2128797"/>
                    <a:pt x="4855035" y="2190142"/>
                    <a:pt x="4841892" y="2251487"/>
                  </a:cubicBezTo>
                  <a:cubicBezTo>
                    <a:pt x="4828744" y="2317216"/>
                    <a:pt x="4859420" y="2334744"/>
                    <a:pt x="4916380" y="2330359"/>
                  </a:cubicBezTo>
                  <a:cubicBezTo>
                    <a:pt x="4982110" y="2325980"/>
                    <a:pt x="5047834" y="2317216"/>
                    <a:pt x="5135470" y="2299689"/>
                  </a:cubicBezTo>
                  <a:cubicBezTo>
                    <a:pt x="5117943" y="2203290"/>
                    <a:pt x="5100416" y="2106890"/>
                    <a:pt x="5074125" y="2010490"/>
                  </a:cubicBezTo>
                  <a:cubicBezTo>
                    <a:pt x="5063172" y="1968862"/>
                    <a:pt x="5033596" y="1944761"/>
                    <a:pt x="5000184" y="1939829"/>
                  </a:cubicBezTo>
                  <a:close/>
                  <a:moveTo>
                    <a:pt x="5605785" y="1902926"/>
                  </a:moveTo>
                  <a:cubicBezTo>
                    <a:pt x="5619247" y="1902378"/>
                    <a:pt x="5633351" y="1903131"/>
                    <a:pt x="5648139" y="1905322"/>
                  </a:cubicBezTo>
                  <a:cubicBezTo>
                    <a:pt x="5766450" y="1922850"/>
                    <a:pt x="5858466" y="1984195"/>
                    <a:pt x="5889140" y="2102506"/>
                  </a:cubicBezTo>
                  <a:cubicBezTo>
                    <a:pt x="5911047" y="2190142"/>
                    <a:pt x="5919810" y="2282157"/>
                    <a:pt x="5928574" y="2374177"/>
                  </a:cubicBezTo>
                  <a:cubicBezTo>
                    <a:pt x="5928574" y="2391705"/>
                    <a:pt x="5902284" y="2426759"/>
                    <a:pt x="5884756" y="2426759"/>
                  </a:cubicBezTo>
                  <a:cubicBezTo>
                    <a:pt x="5792740" y="2435523"/>
                    <a:pt x="5696341" y="2435523"/>
                    <a:pt x="5604321" y="2435523"/>
                  </a:cubicBezTo>
                  <a:cubicBezTo>
                    <a:pt x="5499158" y="2435523"/>
                    <a:pt x="5494778" y="2431139"/>
                    <a:pt x="5490394" y="2540686"/>
                  </a:cubicBezTo>
                  <a:cubicBezTo>
                    <a:pt x="5486014" y="2602031"/>
                    <a:pt x="5490394" y="2667756"/>
                    <a:pt x="5503542" y="2729101"/>
                  </a:cubicBezTo>
                  <a:cubicBezTo>
                    <a:pt x="5516685" y="2799210"/>
                    <a:pt x="5547360" y="2856176"/>
                    <a:pt x="5630612" y="2869319"/>
                  </a:cubicBezTo>
                  <a:cubicBezTo>
                    <a:pt x="5709484" y="2882466"/>
                    <a:pt x="5762066" y="2847412"/>
                    <a:pt x="5801504" y="2786067"/>
                  </a:cubicBezTo>
                  <a:cubicBezTo>
                    <a:pt x="5827795" y="2746628"/>
                    <a:pt x="5845322" y="2707194"/>
                    <a:pt x="5867229" y="2663376"/>
                  </a:cubicBezTo>
                  <a:cubicBezTo>
                    <a:pt x="5884756" y="2628322"/>
                    <a:pt x="5897904" y="2593267"/>
                    <a:pt x="5915431" y="2558213"/>
                  </a:cubicBezTo>
                  <a:cubicBezTo>
                    <a:pt x="5928574" y="2562593"/>
                    <a:pt x="5937338" y="2562593"/>
                    <a:pt x="5941722" y="2562593"/>
                  </a:cubicBezTo>
                  <a:cubicBezTo>
                    <a:pt x="5937338" y="2632701"/>
                    <a:pt x="5937338" y="2702810"/>
                    <a:pt x="5928574" y="2772919"/>
                  </a:cubicBezTo>
                  <a:cubicBezTo>
                    <a:pt x="5924194" y="2843028"/>
                    <a:pt x="5915431" y="2917521"/>
                    <a:pt x="5897904" y="3000773"/>
                  </a:cubicBezTo>
                  <a:cubicBezTo>
                    <a:pt x="5871613" y="2965718"/>
                    <a:pt x="5849702" y="2930664"/>
                    <a:pt x="5819032" y="2891230"/>
                  </a:cubicBezTo>
                  <a:cubicBezTo>
                    <a:pt x="5783977" y="2904373"/>
                    <a:pt x="5748922" y="2921900"/>
                    <a:pt x="5705104" y="2935048"/>
                  </a:cubicBezTo>
                  <a:cubicBezTo>
                    <a:pt x="5586794" y="2970102"/>
                    <a:pt x="5490394" y="2935048"/>
                    <a:pt x="5420285" y="2834264"/>
                  </a:cubicBezTo>
                  <a:cubicBezTo>
                    <a:pt x="5350176" y="2729101"/>
                    <a:pt x="5328270" y="2610795"/>
                    <a:pt x="5319506" y="2492484"/>
                  </a:cubicBezTo>
                  <a:cubicBezTo>
                    <a:pt x="5310742" y="2339123"/>
                    <a:pt x="5332649" y="2194521"/>
                    <a:pt x="5402758" y="2058688"/>
                  </a:cubicBezTo>
                  <a:cubicBezTo>
                    <a:pt x="5448767" y="1974338"/>
                    <a:pt x="5511551" y="1906761"/>
                    <a:pt x="5605785" y="1902926"/>
                  </a:cubicBezTo>
                  <a:close/>
                  <a:moveTo>
                    <a:pt x="5012780" y="1874652"/>
                  </a:moveTo>
                  <a:cubicBezTo>
                    <a:pt x="5117943" y="1887800"/>
                    <a:pt x="5192436" y="1944761"/>
                    <a:pt x="5227490" y="2045540"/>
                  </a:cubicBezTo>
                  <a:cubicBezTo>
                    <a:pt x="5266924" y="2146324"/>
                    <a:pt x="5284452" y="2255871"/>
                    <a:pt x="5315126" y="2387325"/>
                  </a:cubicBezTo>
                  <a:lnTo>
                    <a:pt x="4819981" y="2387325"/>
                  </a:lnTo>
                  <a:cubicBezTo>
                    <a:pt x="4837508" y="2505631"/>
                    <a:pt x="4833128" y="2615179"/>
                    <a:pt x="4868183" y="2711578"/>
                  </a:cubicBezTo>
                  <a:cubicBezTo>
                    <a:pt x="4925144" y="2860560"/>
                    <a:pt x="5012780" y="2878087"/>
                    <a:pt x="5122328" y="2764160"/>
                  </a:cubicBezTo>
                  <a:cubicBezTo>
                    <a:pt x="5183672" y="2698431"/>
                    <a:pt x="5218727" y="2610795"/>
                    <a:pt x="5262545" y="2531922"/>
                  </a:cubicBezTo>
                  <a:cubicBezTo>
                    <a:pt x="5306363" y="2672140"/>
                    <a:pt x="5258161" y="2812358"/>
                    <a:pt x="5236254" y="2961339"/>
                  </a:cubicBezTo>
                  <a:cubicBezTo>
                    <a:pt x="5209964" y="2921905"/>
                    <a:pt x="5188052" y="2886850"/>
                    <a:pt x="5157382" y="2847412"/>
                  </a:cubicBezTo>
                  <a:cubicBezTo>
                    <a:pt x="5126707" y="2860560"/>
                    <a:pt x="5096036" y="2878087"/>
                    <a:pt x="5065362" y="2886850"/>
                  </a:cubicBezTo>
                  <a:cubicBezTo>
                    <a:pt x="4933908" y="2935048"/>
                    <a:pt x="4828744" y="2895614"/>
                    <a:pt x="4754256" y="2781687"/>
                  </a:cubicBezTo>
                  <a:cubicBezTo>
                    <a:pt x="4622802" y="2580124"/>
                    <a:pt x="4627182" y="2190142"/>
                    <a:pt x="4767399" y="1992963"/>
                  </a:cubicBezTo>
                  <a:cubicBezTo>
                    <a:pt x="4828744" y="1905327"/>
                    <a:pt x="4907617" y="1861509"/>
                    <a:pt x="5012780" y="1874652"/>
                  </a:cubicBezTo>
                  <a:close/>
                  <a:moveTo>
                    <a:pt x="2659756" y="875602"/>
                  </a:moveTo>
                  <a:cubicBezTo>
                    <a:pt x="2576499" y="875602"/>
                    <a:pt x="2493247" y="976385"/>
                    <a:pt x="2488862" y="1077164"/>
                  </a:cubicBezTo>
                  <a:cubicBezTo>
                    <a:pt x="2484483" y="1169185"/>
                    <a:pt x="2550208" y="1243673"/>
                    <a:pt x="2637844" y="1248057"/>
                  </a:cubicBezTo>
                  <a:cubicBezTo>
                    <a:pt x="2729864" y="1248057"/>
                    <a:pt x="2791210" y="1169185"/>
                    <a:pt x="2795589" y="1050874"/>
                  </a:cubicBezTo>
                  <a:cubicBezTo>
                    <a:pt x="2799973" y="945710"/>
                    <a:pt x="2743007" y="875602"/>
                    <a:pt x="2659756" y="875602"/>
                  </a:cubicBezTo>
                  <a:close/>
                  <a:moveTo>
                    <a:pt x="3542138" y="305420"/>
                  </a:moveTo>
                  <a:cubicBezTo>
                    <a:pt x="3499966" y="303773"/>
                    <a:pt x="3457243" y="330064"/>
                    <a:pt x="3430948" y="384840"/>
                  </a:cubicBezTo>
                  <a:cubicBezTo>
                    <a:pt x="3321405" y="599550"/>
                    <a:pt x="3317021" y="827404"/>
                    <a:pt x="3409041" y="1050874"/>
                  </a:cubicBezTo>
                  <a:cubicBezTo>
                    <a:pt x="3430948" y="1107835"/>
                    <a:pt x="3474766" y="1147273"/>
                    <a:pt x="3540495" y="1147273"/>
                  </a:cubicBezTo>
                  <a:cubicBezTo>
                    <a:pt x="3610604" y="1142889"/>
                    <a:pt x="3641278" y="1094692"/>
                    <a:pt x="3654422" y="1042110"/>
                  </a:cubicBezTo>
                  <a:cubicBezTo>
                    <a:pt x="3680712" y="936947"/>
                    <a:pt x="3702624" y="827404"/>
                    <a:pt x="3728910" y="709093"/>
                  </a:cubicBezTo>
                  <a:cubicBezTo>
                    <a:pt x="3702624" y="603930"/>
                    <a:pt x="3689476" y="494383"/>
                    <a:pt x="3650042" y="393604"/>
                  </a:cubicBezTo>
                  <a:cubicBezTo>
                    <a:pt x="3625941" y="336638"/>
                    <a:pt x="3584313" y="307062"/>
                    <a:pt x="3542138" y="305420"/>
                  </a:cubicBezTo>
                  <a:close/>
                  <a:moveTo>
                    <a:pt x="2374936" y="235859"/>
                  </a:moveTo>
                  <a:cubicBezTo>
                    <a:pt x="2401226" y="297204"/>
                    <a:pt x="2431902" y="354165"/>
                    <a:pt x="2458192" y="419894"/>
                  </a:cubicBezTo>
                  <a:cubicBezTo>
                    <a:pt x="2506390" y="393604"/>
                    <a:pt x="2554592" y="362928"/>
                    <a:pt x="2607174" y="336642"/>
                  </a:cubicBezTo>
                  <a:cubicBezTo>
                    <a:pt x="2773682" y="253386"/>
                    <a:pt x="2913900" y="310347"/>
                    <a:pt x="2940190" y="494383"/>
                  </a:cubicBezTo>
                  <a:cubicBezTo>
                    <a:pt x="2962097" y="634605"/>
                    <a:pt x="2948954" y="783586"/>
                    <a:pt x="2948954" y="928183"/>
                  </a:cubicBezTo>
                  <a:cubicBezTo>
                    <a:pt x="2948954" y="998292"/>
                    <a:pt x="2940190" y="1068401"/>
                    <a:pt x="2935806" y="1138510"/>
                  </a:cubicBezTo>
                  <a:cubicBezTo>
                    <a:pt x="2927043" y="1269964"/>
                    <a:pt x="2931427" y="1269964"/>
                    <a:pt x="3036590" y="1326929"/>
                  </a:cubicBezTo>
                  <a:cubicBezTo>
                    <a:pt x="2905136" y="1397038"/>
                    <a:pt x="2804352" y="1383890"/>
                    <a:pt x="2773682" y="1309402"/>
                  </a:cubicBezTo>
                  <a:cubicBezTo>
                    <a:pt x="2668519" y="1300639"/>
                    <a:pt x="2567735" y="1305018"/>
                    <a:pt x="2475720" y="1283111"/>
                  </a:cubicBezTo>
                  <a:cubicBezTo>
                    <a:pt x="2361793" y="1256821"/>
                    <a:pt x="2291684" y="1164800"/>
                    <a:pt x="2291684" y="1068401"/>
                  </a:cubicBezTo>
                  <a:cubicBezTo>
                    <a:pt x="2287300" y="972001"/>
                    <a:pt x="2348645" y="888749"/>
                    <a:pt x="2458192" y="844931"/>
                  </a:cubicBezTo>
                  <a:cubicBezTo>
                    <a:pt x="2572120" y="805493"/>
                    <a:pt x="2672898" y="801113"/>
                    <a:pt x="2795589" y="836163"/>
                  </a:cubicBezTo>
                  <a:cubicBezTo>
                    <a:pt x="2786825" y="726620"/>
                    <a:pt x="2782446" y="625841"/>
                    <a:pt x="2773682" y="529437"/>
                  </a:cubicBezTo>
                  <a:cubicBezTo>
                    <a:pt x="2773682" y="511914"/>
                    <a:pt x="2764918" y="490003"/>
                    <a:pt x="2756155" y="472476"/>
                  </a:cubicBezTo>
                  <a:cubicBezTo>
                    <a:pt x="2721100" y="389224"/>
                    <a:pt x="2677282" y="367313"/>
                    <a:pt x="2607174" y="419894"/>
                  </a:cubicBezTo>
                  <a:cubicBezTo>
                    <a:pt x="2550208" y="459333"/>
                    <a:pt x="2502010" y="520678"/>
                    <a:pt x="2462572" y="577639"/>
                  </a:cubicBezTo>
                  <a:cubicBezTo>
                    <a:pt x="2427518" y="630221"/>
                    <a:pt x="2405611" y="691566"/>
                    <a:pt x="2379320" y="744148"/>
                  </a:cubicBezTo>
                  <a:lnTo>
                    <a:pt x="2357408" y="744148"/>
                  </a:lnTo>
                  <a:cubicBezTo>
                    <a:pt x="2353029" y="691566"/>
                    <a:pt x="2344266" y="634605"/>
                    <a:pt x="2344266" y="582023"/>
                  </a:cubicBezTo>
                  <a:cubicBezTo>
                    <a:pt x="2344266" y="525058"/>
                    <a:pt x="2353029" y="472476"/>
                    <a:pt x="2353029" y="415515"/>
                  </a:cubicBezTo>
                  <a:lnTo>
                    <a:pt x="2353029" y="244622"/>
                  </a:lnTo>
                  <a:cubicBezTo>
                    <a:pt x="2361793" y="240243"/>
                    <a:pt x="2366172" y="240243"/>
                    <a:pt x="2374936" y="235859"/>
                  </a:cubicBezTo>
                  <a:close/>
                  <a:moveTo>
                    <a:pt x="5528186" y="226548"/>
                  </a:moveTo>
                  <a:cubicBezTo>
                    <a:pt x="5601036" y="228190"/>
                    <a:pt x="5672240" y="233669"/>
                    <a:pt x="5744538" y="227095"/>
                  </a:cubicBezTo>
                  <a:cubicBezTo>
                    <a:pt x="5748922" y="231479"/>
                    <a:pt x="5753302" y="240243"/>
                    <a:pt x="5757686" y="244622"/>
                  </a:cubicBezTo>
                  <a:cubicBezTo>
                    <a:pt x="5727011" y="266533"/>
                    <a:pt x="5696341" y="297204"/>
                    <a:pt x="5661286" y="314731"/>
                  </a:cubicBezTo>
                  <a:cubicBezTo>
                    <a:pt x="5608705" y="341022"/>
                    <a:pt x="5582414" y="371697"/>
                    <a:pt x="5564887" y="428658"/>
                  </a:cubicBezTo>
                  <a:cubicBezTo>
                    <a:pt x="5477251" y="713477"/>
                    <a:pt x="5380852" y="993912"/>
                    <a:pt x="5288831" y="1274348"/>
                  </a:cubicBezTo>
                  <a:cubicBezTo>
                    <a:pt x="5266924" y="1340072"/>
                    <a:pt x="5236250" y="1405802"/>
                    <a:pt x="5201195" y="1462763"/>
                  </a:cubicBezTo>
                  <a:cubicBezTo>
                    <a:pt x="5144234" y="1559162"/>
                    <a:pt x="5025923" y="1589837"/>
                    <a:pt x="4929524" y="1537256"/>
                  </a:cubicBezTo>
                  <a:cubicBezTo>
                    <a:pt x="4898853" y="1519729"/>
                    <a:pt x="4868178" y="1471526"/>
                    <a:pt x="4872562" y="1445236"/>
                  </a:cubicBezTo>
                  <a:cubicBezTo>
                    <a:pt x="4876942" y="1405802"/>
                    <a:pt x="4907617" y="1357600"/>
                    <a:pt x="4938287" y="1340072"/>
                  </a:cubicBezTo>
                  <a:cubicBezTo>
                    <a:pt x="4973342" y="1322545"/>
                    <a:pt x="5025923" y="1331309"/>
                    <a:pt x="5065357" y="1344457"/>
                  </a:cubicBezTo>
                  <a:cubicBezTo>
                    <a:pt x="5069741" y="1357600"/>
                    <a:pt x="5074125" y="1401418"/>
                    <a:pt x="5087268" y="1436472"/>
                  </a:cubicBezTo>
                  <a:cubicBezTo>
                    <a:pt x="5188052" y="1309402"/>
                    <a:pt x="5179288" y="1169185"/>
                    <a:pt x="5135470" y="1028967"/>
                  </a:cubicBezTo>
                  <a:cubicBezTo>
                    <a:pt x="5104796" y="923804"/>
                    <a:pt x="5056598" y="823020"/>
                    <a:pt x="5017160" y="717857"/>
                  </a:cubicBezTo>
                  <a:cubicBezTo>
                    <a:pt x="4999632" y="674039"/>
                    <a:pt x="4977721" y="634605"/>
                    <a:pt x="4968962" y="590787"/>
                  </a:cubicBezTo>
                  <a:cubicBezTo>
                    <a:pt x="4938287" y="481239"/>
                    <a:pt x="4911996" y="376076"/>
                    <a:pt x="4771778" y="345406"/>
                  </a:cubicBezTo>
                  <a:lnTo>
                    <a:pt x="4784926" y="319115"/>
                  </a:lnTo>
                  <a:cubicBezTo>
                    <a:pt x="4929524" y="310351"/>
                    <a:pt x="5078504" y="305967"/>
                    <a:pt x="5223106" y="297204"/>
                  </a:cubicBezTo>
                  <a:cubicBezTo>
                    <a:pt x="5227486" y="301588"/>
                    <a:pt x="5231870" y="310351"/>
                    <a:pt x="5236250" y="314731"/>
                  </a:cubicBezTo>
                  <a:cubicBezTo>
                    <a:pt x="5214343" y="336642"/>
                    <a:pt x="5196811" y="362933"/>
                    <a:pt x="5170525" y="376076"/>
                  </a:cubicBezTo>
                  <a:cubicBezTo>
                    <a:pt x="5078504" y="424278"/>
                    <a:pt x="5074125" y="424278"/>
                    <a:pt x="5113559" y="520678"/>
                  </a:cubicBezTo>
                  <a:cubicBezTo>
                    <a:pt x="5166140" y="665275"/>
                    <a:pt x="5223106" y="809877"/>
                    <a:pt x="5288831" y="972001"/>
                  </a:cubicBezTo>
                  <a:cubicBezTo>
                    <a:pt x="5332649" y="827404"/>
                    <a:pt x="5376467" y="695950"/>
                    <a:pt x="5415901" y="564496"/>
                  </a:cubicBezTo>
                  <a:cubicBezTo>
                    <a:pt x="5429049" y="525058"/>
                    <a:pt x="5433433" y="485624"/>
                    <a:pt x="5455340" y="446185"/>
                  </a:cubicBezTo>
                  <a:cubicBezTo>
                    <a:pt x="5490394" y="376076"/>
                    <a:pt x="5464103" y="341022"/>
                    <a:pt x="5402758" y="310351"/>
                  </a:cubicBezTo>
                  <a:cubicBezTo>
                    <a:pt x="5372083" y="297204"/>
                    <a:pt x="5345797" y="275297"/>
                    <a:pt x="5301979" y="249006"/>
                  </a:cubicBezTo>
                  <a:cubicBezTo>
                    <a:pt x="5380846" y="227095"/>
                    <a:pt x="5455340" y="224905"/>
                    <a:pt x="5528186" y="226548"/>
                  </a:cubicBezTo>
                  <a:close/>
                  <a:moveTo>
                    <a:pt x="4412009" y="210790"/>
                  </a:moveTo>
                  <a:cubicBezTo>
                    <a:pt x="4386796" y="213127"/>
                    <a:pt x="4359889" y="227095"/>
                    <a:pt x="4333598" y="253386"/>
                  </a:cubicBezTo>
                  <a:cubicBezTo>
                    <a:pt x="4298544" y="288440"/>
                    <a:pt x="4263490" y="336642"/>
                    <a:pt x="4250346" y="384840"/>
                  </a:cubicBezTo>
                  <a:cubicBezTo>
                    <a:pt x="4224056" y="476860"/>
                    <a:pt x="4210908" y="573255"/>
                    <a:pt x="4193381" y="687186"/>
                  </a:cubicBezTo>
                  <a:cubicBezTo>
                    <a:pt x="4224056" y="779202"/>
                    <a:pt x="4245962" y="888745"/>
                    <a:pt x="4298544" y="985149"/>
                  </a:cubicBezTo>
                  <a:cubicBezTo>
                    <a:pt x="4351126" y="1085928"/>
                    <a:pt x="4460673" y="1072785"/>
                    <a:pt x="4517634" y="976381"/>
                  </a:cubicBezTo>
                  <a:cubicBezTo>
                    <a:pt x="4530782" y="954474"/>
                    <a:pt x="4539541" y="932563"/>
                    <a:pt x="4543925" y="910656"/>
                  </a:cubicBezTo>
                  <a:cubicBezTo>
                    <a:pt x="4600890" y="700329"/>
                    <a:pt x="4587743" y="494383"/>
                    <a:pt x="4513254" y="292824"/>
                  </a:cubicBezTo>
                  <a:cubicBezTo>
                    <a:pt x="4495728" y="246812"/>
                    <a:pt x="4468342" y="219426"/>
                    <a:pt x="4436572" y="212305"/>
                  </a:cubicBezTo>
                  <a:cubicBezTo>
                    <a:pt x="4428629" y="210525"/>
                    <a:pt x="4420413" y="210011"/>
                    <a:pt x="4412009" y="210790"/>
                  </a:cubicBezTo>
                  <a:close/>
                  <a:moveTo>
                    <a:pt x="3321405" y="183277"/>
                  </a:moveTo>
                  <a:cubicBezTo>
                    <a:pt x="3338932" y="183277"/>
                    <a:pt x="3365223" y="205188"/>
                    <a:pt x="3365223" y="218331"/>
                  </a:cubicBezTo>
                  <a:cubicBezTo>
                    <a:pt x="3373986" y="249006"/>
                    <a:pt x="3365223" y="279677"/>
                    <a:pt x="3365223" y="323495"/>
                  </a:cubicBezTo>
                  <a:cubicBezTo>
                    <a:pt x="3382750" y="310347"/>
                    <a:pt x="3395898" y="301583"/>
                    <a:pt x="3404657" y="292824"/>
                  </a:cubicBezTo>
                  <a:cubicBezTo>
                    <a:pt x="3536111" y="170129"/>
                    <a:pt x="3715767" y="196420"/>
                    <a:pt x="3812166" y="349785"/>
                  </a:cubicBezTo>
                  <a:cubicBezTo>
                    <a:pt x="3939236" y="546964"/>
                    <a:pt x="3908566" y="941331"/>
                    <a:pt x="3755201" y="1120982"/>
                  </a:cubicBezTo>
                  <a:cubicBezTo>
                    <a:pt x="3671949" y="1217382"/>
                    <a:pt x="3562402" y="1239289"/>
                    <a:pt x="3448475" y="1182328"/>
                  </a:cubicBezTo>
                  <a:cubicBezTo>
                    <a:pt x="3417804" y="1169185"/>
                    <a:pt x="3391514" y="1147273"/>
                    <a:pt x="3352080" y="1125366"/>
                  </a:cubicBezTo>
                  <a:cubicBezTo>
                    <a:pt x="3352080" y="1213003"/>
                    <a:pt x="3347696" y="1291875"/>
                    <a:pt x="3352080" y="1370743"/>
                  </a:cubicBezTo>
                  <a:cubicBezTo>
                    <a:pt x="3352080" y="1388275"/>
                    <a:pt x="3378370" y="1410181"/>
                    <a:pt x="3395898" y="1418945"/>
                  </a:cubicBezTo>
                  <a:cubicBezTo>
                    <a:pt x="3444096" y="1440856"/>
                    <a:pt x="3496677" y="1458383"/>
                    <a:pt x="3566786" y="1484674"/>
                  </a:cubicBezTo>
                  <a:cubicBezTo>
                    <a:pt x="3387130" y="1559162"/>
                    <a:pt x="3216242" y="1510965"/>
                    <a:pt x="3049734" y="1524108"/>
                  </a:cubicBezTo>
                  <a:cubicBezTo>
                    <a:pt x="3045354" y="1519729"/>
                    <a:pt x="3040970" y="1510965"/>
                    <a:pt x="3040970" y="1506581"/>
                  </a:cubicBezTo>
                  <a:cubicBezTo>
                    <a:pt x="3089172" y="1475911"/>
                    <a:pt x="3137370" y="1449615"/>
                    <a:pt x="3198714" y="1410181"/>
                  </a:cubicBezTo>
                  <a:cubicBezTo>
                    <a:pt x="3189951" y="1129746"/>
                    <a:pt x="3181188" y="836163"/>
                    <a:pt x="3168040" y="542585"/>
                  </a:cubicBezTo>
                  <a:cubicBezTo>
                    <a:pt x="3168040" y="507530"/>
                    <a:pt x="3159280" y="468096"/>
                    <a:pt x="3159280" y="433042"/>
                  </a:cubicBezTo>
                  <a:cubicBezTo>
                    <a:pt x="3159280" y="358549"/>
                    <a:pt x="3154896" y="288440"/>
                    <a:pt x="3058497" y="266529"/>
                  </a:cubicBezTo>
                  <a:cubicBezTo>
                    <a:pt x="3049734" y="253386"/>
                    <a:pt x="3036586" y="227095"/>
                    <a:pt x="3005915" y="205188"/>
                  </a:cubicBezTo>
                  <a:cubicBezTo>
                    <a:pt x="3124222" y="196420"/>
                    <a:pt x="3225006" y="187656"/>
                    <a:pt x="3321405" y="183277"/>
                  </a:cubicBezTo>
                  <a:close/>
                  <a:moveTo>
                    <a:pt x="4224056" y="95641"/>
                  </a:moveTo>
                  <a:lnTo>
                    <a:pt x="4224056" y="240238"/>
                  </a:lnTo>
                  <a:cubicBezTo>
                    <a:pt x="4263490" y="209568"/>
                    <a:pt x="4289780" y="183277"/>
                    <a:pt x="4320451" y="165750"/>
                  </a:cubicBezTo>
                  <a:cubicBezTo>
                    <a:pt x="4456289" y="82493"/>
                    <a:pt x="4622798" y="121932"/>
                    <a:pt x="4688527" y="270913"/>
                  </a:cubicBezTo>
                  <a:cubicBezTo>
                    <a:pt x="4798070" y="525058"/>
                    <a:pt x="4780542" y="774822"/>
                    <a:pt x="4631561" y="1011435"/>
                  </a:cubicBezTo>
                  <a:cubicBezTo>
                    <a:pt x="4552688" y="1134130"/>
                    <a:pt x="4425618" y="1156037"/>
                    <a:pt x="4294164" y="1090312"/>
                  </a:cubicBezTo>
                  <a:cubicBezTo>
                    <a:pt x="4267874" y="1077164"/>
                    <a:pt x="4245962" y="1064017"/>
                    <a:pt x="4210908" y="1042110"/>
                  </a:cubicBezTo>
                  <a:cubicBezTo>
                    <a:pt x="4210908" y="1120982"/>
                    <a:pt x="4206528" y="1195471"/>
                    <a:pt x="4215292" y="1265584"/>
                  </a:cubicBezTo>
                  <a:cubicBezTo>
                    <a:pt x="4219672" y="1291875"/>
                    <a:pt x="4250346" y="1318161"/>
                    <a:pt x="4276633" y="1335693"/>
                  </a:cubicBezTo>
                  <a:cubicBezTo>
                    <a:pt x="4320451" y="1357600"/>
                    <a:pt x="4364269" y="1370747"/>
                    <a:pt x="4425618" y="1388275"/>
                  </a:cubicBezTo>
                  <a:cubicBezTo>
                    <a:pt x="4250346" y="1458383"/>
                    <a:pt x="4079454" y="1432093"/>
                    <a:pt x="3912946" y="1440856"/>
                  </a:cubicBezTo>
                  <a:cubicBezTo>
                    <a:pt x="3908566" y="1432093"/>
                    <a:pt x="3908566" y="1423329"/>
                    <a:pt x="3904182" y="1418945"/>
                  </a:cubicBezTo>
                  <a:cubicBezTo>
                    <a:pt x="3926089" y="1401418"/>
                    <a:pt x="3948000" y="1375127"/>
                    <a:pt x="3969907" y="1370747"/>
                  </a:cubicBezTo>
                  <a:cubicBezTo>
                    <a:pt x="4044400" y="1348836"/>
                    <a:pt x="4061927" y="1300639"/>
                    <a:pt x="4057543" y="1226146"/>
                  </a:cubicBezTo>
                  <a:cubicBezTo>
                    <a:pt x="4048784" y="1077164"/>
                    <a:pt x="4044400" y="928183"/>
                    <a:pt x="4044400" y="774822"/>
                  </a:cubicBezTo>
                  <a:cubicBezTo>
                    <a:pt x="4040020" y="647748"/>
                    <a:pt x="4040020" y="525058"/>
                    <a:pt x="4044400" y="397983"/>
                  </a:cubicBezTo>
                  <a:cubicBezTo>
                    <a:pt x="4048784" y="301583"/>
                    <a:pt x="4035636" y="218331"/>
                    <a:pt x="3939236" y="174513"/>
                  </a:cubicBezTo>
                  <a:cubicBezTo>
                    <a:pt x="3921710" y="165750"/>
                    <a:pt x="3912946" y="143838"/>
                    <a:pt x="3895418" y="130695"/>
                  </a:cubicBezTo>
                  <a:cubicBezTo>
                    <a:pt x="3895418" y="121932"/>
                    <a:pt x="3899802" y="117552"/>
                    <a:pt x="3899802" y="108784"/>
                  </a:cubicBezTo>
                  <a:lnTo>
                    <a:pt x="4224056" y="95641"/>
                  </a:lnTo>
                  <a:close/>
                  <a:moveTo>
                    <a:pt x="1941071" y="1431"/>
                  </a:moveTo>
                  <a:cubicBezTo>
                    <a:pt x="2074784" y="-9251"/>
                    <a:pt x="2202948" y="44154"/>
                    <a:pt x="2331118" y="21148"/>
                  </a:cubicBezTo>
                  <a:cubicBezTo>
                    <a:pt x="2335498" y="29912"/>
                    <a:pt x="2335498" y="34296"/>
                    <a:pt x="2339882" y="43059"/>
                  </a:cubicBezTo>
                  <a:cubicBezTo>
                    <a:pt x="2278536" y="78114"/>
                    <a:pt x="2217191" y="117548"/>
                    <a:pt x="2147082" y="156986"/>
                  </a:cubicBezTo>
                  <a:cubicBezTo>
                    <a:pt x="2204044" y="397983"/>
                    <a:pt x="2160226" y="647748"/>
                    <a:pt x="2151466" y="893129"/>
                  </a:cubicBezTo>
                  <a:lnTo>
                    <a:pt x="2151466" y="936947"/>
                  </a:lnTo>
                  <a:cubicBezTo>
                    <a:pt x="2151466" y="1164800"/>
                    <a:pt x="2164610" y="1195471"/>
                    <a:pt x="2357408" y="1348836"/>
                  </a:cubicBezTo>
                  <a:lnTo>
                    <a:pt x="1818450" y="1348836"/>
                  </a:lnTo>
                  <a:cubicBezTo>
                    <a:pt x="1857884" y="1322545"/>
                    <a:pt x="1884174" y="1300634"/>
                    <a:pt x="1914849" y="1291870"/>
                  </a:cubicBezTo>
                  <a:cubicBezTo>
                    <a:pt x="1984953" y="1274343"/>
                    <a:pt x="2006865" y="1230525"/>
                    <a:pt x="2002485" y="1160416"/>
                  </a:cubicBezTo>
                  <a:cubicBezTo>
                    <a:pt x="1998101" y="1064017"/>
                    <a:pt x="2002485" y="963238"/>
                    <a:pt x="2002485" y="853690"/>
                  </a:cubicBezTo>
                  <a:lnTo>
                    <a:pt x="1686996" y="853690"/>
                  </a:lnTo>
                  <a:cubicBezTo>
                    <a:pt x="1669468" y="853690"/>
                    <a:pt x="1643178" y="879981"/>
                    <a:pt x="1643178" y="897508"/>
                  </a:cubicBezTo>
                  <a:cubicBezTo>
                    <a:pt x="1638794" y="1033346"/>
                    <a:pt x="1638794" y="1173564"/>
                    <a:pt x="1638794" y="1309398"/>
                  </a:cubicBezTo>
                  <a:cubicBezTo>
                    <a:pt x="1638794" y="1322545"/>
                    <a:pt x="1660700" y="1340072"/>
                    <a:pt x="1673848" y="1348836"/>
                  </a:cubicBezTo>
                  <a:cubicBezTo>
                    <a:pt x="1722045" y="1375127"/>
                    <a:pt x="1761484" y="1392654"/>
                    <a:pt x="1822829" y="1423324"/>
                  </a:cubicBezTo>
                  <a:cubicBezTo>
                    <a:pt x="1634409" y="1484670"/>
                    <a:pt x="1459137" y="1462763"/>
                    <a:pt x="1288249" y="1462763"/>
                  </a:cubicBezTo>
                  <a:cubicBezTo>
                    <a:pt x="1283865" y="1453999"/>
                    <a:pt x="1283865" y="1449615"/>
                    <a:pt x="1279486" y="1440852"/>
                  </a:cubicBezTo>
                  <a:cubicBezTo>
                    <a:pt x="1332067" y="1414561"/>
                    <a:pt x="1380270" y="1383890"/>
                    <a:pt x="1437230" y="1366363"/>
                  </a:cubicBezTo>
                  <a:cubicBezTo>
                    <a:pt x="1476669" y="1353216"/>
                    <a:pt x="1489812" y="1331309"/>
                    <a:pt x="1489812" y="1287491"/>
                  </a:cubicBezTo>
                  <a:cubicBezTo>
                    <a:pt x="1481048" y="1028962"/>
                    <a:pt x="1476669" y="770438"/>
                    <a:pt x="1467906" y="511910"/>
                  </a:cubicBezTo>
                  <a:cubicBezTo>
                    <a:pt x="1467906" y="459328"/>
                    <a:pt x="1463521" y="402367"/>
                    <a:pt x="1467906" y="354165"/>
                  </a:cubicBezTo>
                  <a:cubicBezTo>
                    <a:pt x="1481048" y="270913"/>
                    <a:pt x="1441610" y="227095"/>
                    <a:pt x="1371501" y="196420"/>
                  </a:cubicBezTo>
                  <a:cubicBezTo>
                    <a:pt x="1340831" y="183277"/>
                    <a:pt x="1314540" y="165750"/>
                    <a:pt x="1283865" y="152602"/>
                  </a:cubicBezTo>
                  <a:lnTo>
                    <a:pt x="1283865" y="130695"/>
                  </a:lnTo>
                  <a:lnTo>
                    <a:pt x="1805302" y="104405"/>
                  </a:lnTo>
                  <a:cubicBezTo>
                    <a:pt x="1774632" y="139459"/>
                    <a:pt x="1765863" y="165750"/>
                    <a:pt x="1743956" y="178893"/>
                  </a:cubicBezTo>
                  <a:cubicBezTo>
                    <a:pt x="1669468" y="213947"/>
                    <a:pt x="1656320" y="266529"/>
                    <a:pt x="1656320" y="341022"/>
                  </a:cubicBezTo>
                  <a:cubicBezTo>
                    <a:pt x="1660700" y="463712"/>
                    <a:pt x="1647557" y="586403"/>
                    <a:pt x="1638794" y="709093"/>
                  </a:cubicBezTo>
                  <a:cubicBezTo>
                    <a:pt x="1634409" y="757291"/>
                    <a:pt x="1656320" y="783581"/>
                    <a:pt x="1704518" y="783581"/>
                  </a:cubicBezTo>
                  <a:lnTo>
                    <a:pt x="1989338" y="783581"/>
                  </a:lnTo>
                  <a:lnTo>
                    <a:pt x="1989338" y="665275"/>
                  </a:lnTo>
                  <a:cubicBezTo>
                    <a:pt x="1989338" y="516294"/>
                    <a:pt x="1984953" y="362928"/>
                    <a:pt x="1989338" y="213947"/>
                  </a:cubicBezTo>
                  <a:cubicBezTo>
                    <a:pt x="1993722" y="148223"/>
                    <a:pt x="1967426" y="108784"/>
                    <a:pt x="1910465" y="86877"/>
                  </a:cubicBezTo>
                  <a:cubicBezTo>
                    <a:pt x="1879790" y="73730"/>
                    <a:pt x="1849120" y="60587"/>
                    <a:pt x="1805302" y="38675"/>
                  </a:cubicBezTo>
                  <a:cubicBezTo>
                    <a:pt x="1851310" y="15669"/>
                    <a:pt x="1896498" y="4992"/>
                    <a:pt x="1941071" y="143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ACD56762-9088-4E52-B060-F54128FD44E6}"/>
              </a:ext>
            </a:extLst>
          </p:cNvPr>
          <p:cNvSpPr txBox="1"/>
          <p:nvPr/>
        </p:nvSpPr>
        <p:spPr>
          <a:xfrm>
            <a:off x="8005863" y="1669810"/>
            <a:ext cx="3803005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en-US" altLang="ko-KR" sz="5400" b="1" dirty="0">
                <a:solidFill>
                  <a:schemeClr val="accent1"/>
                </a:solidFill>
                <a:latin typeface="Arial Black" panose="020B0A04020102020204" pitchFamily="34" charset="0"/>
                <a:ea typeface="Adobe Song Std L" panose="02020300000000000000" pitchFamily="18" charset="-128"/>
                <a:cs typeface="Arial" pitchFamily="34" charset="0"/>
              </a:rPr>
              <a:t>BIG SALE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F1BEF11-0746-4DDC-A757-F215A8157459}"/>
              </a:ext>
            </a:extLst>
          </p:cNvPr>
          <p:cNvSpPr txBox="1"/>
          <p:nvPr/>
        </p:nvSpPr>
        <p:spPr>
          <a:xfrm>
            <a:off x="8005863" y="2563389"/>
            <a:ext cx="3803005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en-US" altLang="ko-KR" sz="5400" b="1" dirty="0">
                <a:solidFill>
                  <a:schemeClr val="accent1"/>
                </a:solidFill>
                <a:latin typeface="Arial Black" panose="020B0A04020102020204" pitchFamily="34" charset="0"/>
                <a:ea typeface="Adobe Song Std L" panose="02020300000000000000" pitchFamily="18" charset="-128"/>
                <a:cs typeface="Arial" pitchFamily="34" charset="0"/>
              </a:rPr>
              <a:t>EVENT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4FAD52C-D081-4EB9-B03F-82067A34898E}"/>
              </a:ext>
            </a:extLst>
          </p:cNvPr>
          <p:cNvSpPr txBox="1"/>
          <p:nvPr/>
        </p:nvSpPr>
        <p:spPr>
          <a:xfrm>
            <a:off x="8104687" y="3491739"/>
            <a:ext cx="3704182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en-US" altLang="ko-KR" sz="6000" b="1" dirty="0">
                <a:solidFill>
                  <a:schemeClr val="accent1"/>
                </a:solidFill>
                <a:latin typeface="Arial Black" panose="020B0A04020102020204" pitchFamily="34" charset="0"/>
                <a:ea typeface="Adobe Song Std L" panose="02020300000000000000" pitchFamily="18" charset="-128"/>
                <a:cs typeface="Arial" pitchFamily="34" charset="0"/>
              </a:rPr>
              <a:t>2019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034BB16-9FC6-45F9-BFC9-F7B48CBE4179}"/>
              </a:ext>
            </a:extLst>
          </p:cNvPr>
          <p:cNvSpPr txBox="1"/>
          <p:nvPr/>
        </p:nvSpPr>
        <p:spPr>
          <a:xfrm>
            <a:off x="8104687" y="4709800"/>
            <a:ext cx="370418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accent1"/>
                </a:solidFill>
                <a:cs typeface="Arial" pitchFamily="34" charset="0"/>
              </a:rPr>
              <a:t>I hope and I believe that this Template will your Time, Money and Reputation. Easy to change colors, photos and Text. You can simply impress your audience and add a unique zing and appeal to your Presentations. I hope and I believe that this Template will your Time, Money and Reputation. </a:t>
            </a:r>
          </a:p>
          <a:p>
            <a:pPr algn="r"/>
            <a:endParaRPr lang="en-US" altLang="ko-KR" sz="1200" dirty="0">
              <a:solidFill>
                <a:schemeClr val="accent1"/>
              </a:solidFill>
              <a:cs typeface="Arial" pitchFamily="34" charset="0"/>
            </a:endParaRPr>
          </a:p>
          <a:p>
            <a:pPr algn="r"/>
            <a:r>
              <a:rPr lang="en-US" altLang="ko-KR" sz="1200" dirty="0">
                <a:solidFill>
                  <a:schemeClr val="accent1"/>
                </a:solidFill>
                <a:cs typeface="Arial" pitchFamily="34" charset="0"/>
              </a:rPr>
              <a:t>Easy to change colors, photos and Text. </a:t>
            </a:r>
            <a:endParaRPr lang="ko-KR" altLang="en-US" sz="1200" dirty="0">
              <a:solidFill>
                <a:schemeClr val="accent1"/>
              </a:solidFill>
              <a:cs typeface="Arial" pitchFamily="34" charset="0"/>
            </a:endParaRPr>
          </a:p>
        </p:txBody>
      </p:sp>
      <p:grpSp>
        <p:nvGrpSpPr>
          <p:cNvPr id="29" name="Graphic 186">
            <a:extLst>
              <a:ext uri="{FF2B5EF4-FFF2-40B4-BE49-F238E27FC236}">
                <a16:creationId xmlns:a16="http://schemas.microsoft.com/office/drawing/2014/main" id="{9328331F-D013-412B-9A9F-0D849B861E63}"/>
              </a:ext>
            </a:extLst>
          </p:cNvPr>
          <p:cNvGrpSpPr/>
          <p:nvPr/>
        </p:nvGrpSpPr>
        <p:grpSpPr>
          <a:xfrm>
            <a:off x="8104687" y="513942"/>
            <a:ext cx="3602538" cy="1077898"/>
            <a:chOff x="52387" y="1620203"/>
            <a:chExt cx="12076517" cy="3613357"/>
          </a:xfrm>
          <a:solidFill>
            <a:schemeClr val="accent1"/>
          </a:solidFill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E6D947BE-77E4-4CDD-9BE4-3FB7612FFFD4}"/>
                </a:ext>
              </a:extLst>
            </p:cNvPr>
            <p:cNvSpPr/>
            <p:nvPr/>
          </p:nvSpPr>
          <p:spPr>
            <a:xfrm>
              <a:off x="52387" y="1620203"/>
              <a:ext cx="2647950" cy="3067050"/>
            </a:xfrm>
            <a:custGeom>
              <a:avLst/>
              <a:gdLst>
                <a:gd name="connsiteX0" fmla="*/ 0 w 2647950"/>
                <a:gd name="connsiteY0" fmla="*/ 1108710 h 3067050"/>
                <a:gd name="connsiteX1" fmla="*/ 372428 w 2647950"/>
                <a:gd name="connsiteY1" fmla="*/ 986790 h 3067050"/>
                <a:gd name="connsiteX2" fmla="*/ 410528 w 2647950"/>
                <a:gd name="connsiteY2" fmla="*/ 942023 h 3067050"/>
                <a:gd name="connsiteX3" fmla="*/ 369570 w 2647950"/>
                <a:gd name="connsiteY3" fmla="*/ 607695 h 3067050"/>
                <a:gd name="connsiteX4" fmla="*/ 339090 w 2647950"/>
                <a:gd name="connsiteY4" fmla="*/ 534353 h 3067050"/>
                <a:gd name="connsiteX5" fmla="*/ 328613 w 2647950"/>
                <a:gd name="connsiteY5" fmla="*/ 500063 h 3067050"/>
                <a:gd name="connsiteX6" fmla="*/ 222885 w 2647950"/>
                <a:gd name="connsiteY6" fmla="*/ 356235 h 3067050"/>
                <a:gd name="connsiteX7" fmla="*/ 207645 w 2647950"/>
                <a:gd name="connsiteY7" fmla="*/ 352425 h 3067050"/>
                <a:gd name="connsiteX8" fmla="*/ 215265 w 2647950"/>
                <a:gd name="connsiteY8" fmla="*/ 318135 h 3067050"/>
                <a:gd name="connsiteX9" fmla="*/ 169545 w 2647950"/>
                <a:gd name="connsiteY9" fmla="*/ 315278 h 3067050"/>
                <a:gd name="connsiteX10" fmla="*/ 230505 w 2647950"/>
                <a:gd name="connsiteY10" fmla="*/ 232410 h 3067050"/>
                <a:gd name="connsiteX11" fmla="*/ 297180 w 2647950"/>
                <a:gd name="connsiteY11" fmla="*/ 240030 h 3067050"/>
                <a:gd name="connsiteX12" fmla="*/ 248603 w 2647950"/>
                <a:gd name="connsiteY12" fmla="*/ 146685 h 3067050"/>
                <a:gd name="connsiteX13" fmla="*/ 327660 w 2647950"/>
                <a:gd name="connsiteY13" fmla="*/ 100965 h 3067050"/>
                <a:gd name="connsiteX14" fmla="*/ 393383 w 2647950"/>
                <a:gd name="connsiteY14" fmla="*/ 40005 h 3067050"/>
                <a:gd name="connsiteX15" fmla="*/ 422910 w 2647950"/>
                <a:gd name="connsiteY15" fmla="*/ 20955 h 3067050"/>
                <a:gd name="connsiteX16" fmla="*/ 622935 w 2647950"/>
                <a:gd name="connsiteY16" fmla="*/ 16193 h 3067050"/>
                <a:gd name="connsiteX17" fmla="*/ 803910 w 2647950"/>
                <a:gd name="connsiteY17" fmla="*/ 93345 h 3067050"/>
                <a:gd name="connsiteX18" fmla="*/ 912495 w 2647950"/>
                <a:gd name="connsiteY18" fmla="*/ 276225 h 3067050"/>
                <a:gd name="connsiteX19" fmla="*/ 946785 w 2647950"/>
                <a:gd name="connsiteY19" fmla="*/ 324803 h 3067050"/>
                <a:gd name="connsiteX20" fmla="*/ 1005840 w 2647950"/>
                <a:gd name="connsiteY20" fmla="*/ 657225 h 3067050"/>
                <a:gd name="connsiteX21" fmla="*/ 972503 w 2647950"/>
                <a:gd name="connsiteY21" fmla="*/ 751523 h 3067050"/>
                <a:gd name="connsiteX22" fmla="*/ 970598 w 2647950"/>
                <a:gd name="connsiteY22" fmla="*/ 942975 h 3067050"/>
                <a:gd name="connsiteX23" fmla="*/ 1167765 w 2647950"/>
                <a:gd name="connsiteY23" fmla="*/ 909638 h 3067050"/>
                <a:gd name="connsiteX24" fmla="*/ 1414463 w 2647950"/>
                <a:gd name="connsiteY24" fmla="*/ 916305 h 3067050"/>
                <a:gd name="connsiteX25" fmla="*/ 1499235 w 2647950"/>
                <a:gd name="connsiteY25" fmla="*/ 946785 h 3067050"/>
                <a:gd name="connsiteX26" fmla="*/ 1737360 w 2647950"/>
                <a:gd name="connsiteY26" fmla="*/ 953453 h 3067050"/>
                <a:gd name="connsiteX27" fmla="*/ 1783080 w 2647950"/>
                <a:gd name="connsiteY27" fmla="*/ 901065 h 3067050"/>
                <a:gd name="connsiteX28" fmla="*/ 1735455 w 2647950"/>
                <a:gd name="connsiteY28" fmla="*/ 644843 h 3067050"/>
                <a:gd name="connsiteX29" fmla="*/ 1749743 w 2647950"/>
                <a:gd name="connsiteY29" fmla="*/ 513398 h 3067050"/>
                <a:gd name="connsiteX30" fmla="*/ 1724978 w 2647950"/>
                <a:gd name="connsiteY30" fmla="*/ 452438 h 3067050"/>
                <a:gd name="connsiteX31" fmla="*/ 1673543 w 2647950"/>
                <a:gd name="connsiteY31" fmla="*/ 364808 h 3067050"/>
                <a:gd name="connsiteX32" fmla="*/ 1651635 w 2647950"/>
                <a:gd name="connsiteY32" fmla="*/ 206693 h 3067050"/>
                <a:gd name="connsiteX33" fmla="*/ 1896428 w 2647950"/>
                <a:gd name="connsiteY33" fmla="*/ 176213 h 3067050"/>
                <a:gd name="connsiteX34" fmla="*/ 2050733 w 2647950"/>
                <a:gd name="connsiteY34" fmla="*/ 0 h 3067050"/>
                <a:gd name="connsiteX35" fmla="*/ 2153603 w 2647950"/>
                <a:gd name="connsiteY35" fmla="*/ 23813 h 3067050"/>
                <a:gd name="connsiteX36" fmla="*/ 2166938 w 2647950"/>
                <a:gd name="connsiteY36" fmla="*/ 27623 h 3067050"/>
                <a:gd name="connsiteX37" fmla="*/ 2318385 w 2647950"/>
                <a:gd name="connsiteY37" fmla="*/ 149543 h 3067050"/>
                <a:gd name="connsiteX38" fmla="*/ 2272665 w 2647950"/>
                <a:gd name="connsiteY38" fmla="*/ 240030 h 3067050"/>
                <a:gd name="connsiteX39" fmla="*/ 2353628 w 2647950"/>
                <a:gd name="connsiteY39" fmla="*/ 229553 h 3067050"/>
                <a:gd name="connsiteX40" fmla="*/ 2413635 w 2647950"/>
                <a:gd name="connsiteY40" fmla="*/ 256223 h 3067050"/>
                <a:gd name="connsiteX41" fmla="*/ 2389823 w 2647950"/>
                <a:gd name="connsiteY41" fmla="*/ 323850 h 3067050"/>
                <a:gd name="connsiteX42" fmla="*/ 2461260 w 2647950"/>
                <a:gd name="connsiteY42" fmla="*/ 422910 h 3067050"/>
                <a:gd name="connsiteX43" fmla="*/ 2506028 w 2647950"/>
                <a:gd name="connsiteY43" fmla="*/ 461963 h 3067050"/>
                <a:gd name="connsiteX44" fmla="*/ 2516505 w 2647950"/>
                <a:gd name="connsiteY44" fmla="*/ 549593 h 3067050"/>
                <a:gd name="connsiteX45" fmla="*/ 2450783 w 2647950"/>
                <a:gd name="connsiteY45" fmla="*/ 586740 h 3067050"/>
                <a:gd name="connsiteX46" fmla="*/ 2381250 w 2647950"/>
                <a:gd name="connsiteY46" fmla="*/ 686753 h 3067050"/>
                <a:gd name="connsiteX47" fmla="*/ 2369820 w 2647950"/>
                <a:gd name="connsiteY47" fmla="*/ 990600 h 3067050"/>
                <a:gd name="connsiteX48" fmla="*/ 2408873 w 2647950"/>
                <a:gd name="connsiteY48" fmla="*/ 1025843 h 3067050"/>
                <a:gd name="connsiteX49" fmla="*/ 2571750 w 2647950"/>
                <a:gd name="connsiteY49" fmla="*/ 1103948 h 3067050"/>
                <a:gd name="connsiteX50" fmla="*/ 2569845 w 2647950"/>
                <a:gd name="connsiteY50" fmla="*/ 1122998 h 3067050"/>
                <a:gd name="connsiteX51" fmla="*/ 2479358 w 2647950"/>
                <a:gd name="connsiteY51" fmla="*/ 1174433 h 3067050"/>
                <a:gd name="connsiteX52" fmla="*/ 2543175 w 2647950"/>
                <a:gd name="connsiteY52" fmla="*/ 1192530 h 3067050"/>
                <a:gd name="connsiteX53" fmla="*/ 2622233 w 2647950"/>
                <a:gd name="connsiteY53" fmla="*/ 1224915 h 3067050"/>
                <a:gd name="connsiteX54" fmla="*/ 2622233 w 2647950"/>
                <a:gd name="connsiteY54" fmla="*/ 1308735 h 3067050"/>
                <a:gd name="connsiteX55" fmla="*/ 2480310 w 2647950"/>
                <a:gd name="connsiteY55" fmla="*/ 1354455 h 3067050"/>
                <a:gd name="connsiteX56" fmla="*/ 2319338 w 2647950"/>
                <a:gd name="connsiteY56" fmla="*/ 1365885 h 3067050"/>
                <a:gd name="connsiteX57" fmla="*/ 2223135 w 2647950"/>
                <a:gd name="connsiteY57" fmla="*/ 1450658 h 3067050"/>
                <a:gd name="connsiteX58" fmla="*/ 2188845 w 2647950"/>
                <a:gd name="connsiteY58" fmla="*/ 1651635 h 3067050"/>
                <a:gd name="connsiteX59" fmla="*/ 2144078 w 2647950"/>
                <a:gd name="connsiteY59" fmla="*/ 1855470 h 3067050"/>
                <a:gd name="connsiteX60" fmla="*/ 2125980 w 2647950"/>
                <a:gd name="connsiteY60" fmla="*/ 2088833 h 3067050"/>
                <a:gd name="connsiteX61" fmla="*/ 2025015 w 2647950"/>
                <a:gd name="connsiteY61" fmla="*/ 2599373 h 3067050"/>
                <a:gd name="connsiteX62" fmla="*/ 1982153 w 2647950"/>
                <a:gd name="connsiteY62" fmla="*/ 2639378 h 3067050"/>
                <a:gd name="connsiteX63" fmla="*/ 1943100 w 2647950"/>
                <a:gd name="connsiteY63" fmla="*/ 2594610 h 3067050"/>
                <a:gd name="connsiteX64" fmla="*/ 1892618 w 2647950"/>
                <a:gd name="connsiteY64" fmla="*/ 2732723 h 3067050"/>
                <a:gd name="connsiteX65" fmla="*/ 1877378 w 2647950"/>
                <a:gd name="connsiteY65" fmla="*/ 2731770 h 3067050"/>
                <a:gd name="connsiteX66" fmla="*/ 1877378 w 2647950"/>
                <a:gd name="connsiteY66" fmla="*/ 2225040 h 3067050"/>
                <a:gd name="connsiteX67" fmla="*/ 1859280 w 2647950"/>
                <a:gd name="connsiteY67" fmla="*/ 2223135 h 3067050"/>
                <a:gd name="connsiteX68" fmla="*/ 1783080 w 2647950"/>
                <a:gd name="connsiteY68" fmla="*/ 2384108 h 3067050"/>
                <a:gd name="connsiteX69" fmla="*/ 1776413 w 2647950"/>
                <a:gd name="connsiteY69" fmla="*/ 2324100 h 3067050"/>
                <a:gd name="connsiteX70" fmla="*/ 1767840 w 2647950"/>
                <a:gd name="connsiteY70" fmla="*/ 2061210 h 3067050"/>
                <a:gd name="connsiteX71" fmla="*/ 1791653 w 2647950"/>
                <a:gd name="connsiteY71" fmla="*/ 1912620 h 3067050"/>
                <a:gd name="connsiteX72" fmla="*/ 1827848 w 2647950"/>
                <a:gd name="connsiteY72" fmla="*/ 1758315 h 3067050"/>
                <a:gd name="connsiteX73" fmla="*/ 1840230 w 2647950"/>
                <a:gd name="connsiteY73" fmla="*/ 1507808 h 3067050"/>
                <a:gd name="connsiteX74" fmla="*/ 1835468 w 2647950"/>
                <a:gd name="connsiteY74" fmla="*/ 1380173 h 3067050"/>
                <a:gd name="connsiteX75" fmla="*/ 1800225 w 2647950"/>
                <a:gd name="connsiteY75" fmla="*/ 1346835 h 3067050"/>
                <a:gd name="connsiteX76" fmla="*/ 1504950 w 2647950"/>
                <a:gd name="connsiteY76" fmla="*/ 1304925 h 3067050"/>
                <a:gd name="connsiteX77" fmla="*/ 1309688 w 2647950"/>
                <a:gd name="connsiteY77" fmla="*/ 1333500 h 3067050"/>
                <a:gd name="connsiteX78" fmla="*/ 1150620 w 2647950"/>
                <a:gd name="connsiteY78" fmla="*/ 1344930 h 3067050"/>
                <a:gd name="connsiteX79" fmla="*/ 946785 w 2647950"/>
                <a:gd name="connsiteY79" fmla="*/ 1353503 h 3067050"/>
                <a:gd name="connsiteX80" fmla="*/ 860108 w 2647950"/>
                <a:gd name="connsiteY80" fmla="*/ 1435418 h 3067050"/>
                <a:gd name="connsiteX81" fmla="*/ 842010 w 2647950"/>
                <a:gd name="connsiteY81" fmla="*/ 1662113 h 3067050"/>
                <a:gd name="connsiteX82" fmla="*/ 846773 w 2647950"/>
                <a:gd name="connsiteY82" fmla="*/ 1790700 h 3067050"/>
                <a:gd name="connsiteX83" fmla="*/ 889635 w 2647950"/>
                <a:gd name="connsiteY83" fmla="*/ 2030730 h 3067050"/>
                <a:gd name="connsiteX84" fmla="*/ 899160 w 2647950"/>
                <a:gd name="connsiteY84" fmla="*/ 2105025 h 3067050"/>
                <a:gd name="connsiteX85" fmla="*/ 869633 w 2647950"/>
                <a:gd name="connsiteY85" fmla="*/ 2349818 h 3067050"/>
                <a:gd name="connsiteX86" fmla="*/ 833438 w 2647950"/>
                <a:gd name="connsiteY86" fmla="*/ 2401253 h 3067050"/>
                <a:gd name="connsiteX87" fmla="*/ 779145 w 2647950"/>
                <a:gd name="connsiteY87" fmla="*/ 2581275 h 3067050"/>
                <a:gd name="connsiteX88" fmla="*/ 856298 w 2647950"/>
                <a:gd name="connsiteY88" fmla="*/ 2893695 h 3067050"/>
                <a:gd name="connsiteX89" fmla="*/ 648653 w 2647950"/>
                <a:gd name="connsiteY89" fmla="*/ 3062288 h 3067050"/>
                <a:gd name="connsiteX90" fmla="*/ 527685 w 2647950"/>
                <a:gd name="connsiteY90" fmla="*/ 2834640 h 3067050"/>
                <a:gd name="connsiteX91" fmla="*/ 565785 w 2647950"/>
                <a:gd name="connsiteY91" fmla="*/ 2723198 h 3067050"/>
                <a:gd name="connsiteX92" fmla="*/ 645795 w 2647950"/>
                <a:gd name="connsiteY92" fmla="*/ 2649855 h 3067050"/>
                <a:gd name="connsiteX93" fmla="*/ 570548 w 2647950"/>
                <a:gd name="connsiteY93" fmla="*/ 2231708 h 3067050"/>
                <a:gd name="connsiteX94" fmla="*/ 558165 w 2647950"/>
                <a:gd name="connsiteY94" fmla="*/ 1895475 h 3067050"/>
                <a:gd name="connsiteX95" fmla="*/ 518160 w 2647950"/>
                <a:gd name="connsiteY95" fmla="*/ 1720215 h 3067050"/>
                <a:gd name="connsiteX96" fmla="*/ 495300 w 2647950"/>
                <a:gd name="connsiteY96" fmla="*/ 1516380 h 3067050"/>
                <a:gd name="connsiteX97" fmla="*/ 495300 w 2647950"/>
                <a:gd name="connsiteY97" fmla="*/ 1487805 h 3067050"/>
                <a:gd name="connsiteX98" fmla="*/ 360998 w 2647950"/>
                <a:gd name="connsiteY98" fmla="*/ 1351598 h 3067050"/>
                <a:gd name="connsiteX99" fmla="*/ 211455 w 2647950"/>
                <a:gd name="connsiteY99" fmla="*/ 1317308 h 3067050"/>
                <a:gd name="connsiteX100" fmla="*/ 204788 w 2647950"/>
                <a:gd name="connsiteY100" fmla="*/ 1213485 h 3067050"/>
                <a:gd name="connsiteX101" fmla="*/ 105728 w 2647950"/>
                <a:gd name="connsiteY101" fmla="*/ 1195388 h 3067050"/>
                <a:gd name="connsiteX102" fmla="*/ 0 w 2647950"/>
                <a:gd name="connsiteY102" fmla="*/ 1123950 h 3067050"/>
                <a:gd name="connsiteX103" fmla="*/ 0 w 2647950"/>
                <a:gd name="connsiteY103" fmla="*/ 1108710 h 3067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</a:cxnLst>
              <a:rect l="l" t="t" r="r" b="b"/>
              <a:pathLst>
                <a:path w="2647950" h="3067050">
                  <a:moveTo>
                    <a:pt x="0" y="1108710"/>
                  </a:moveTo>
                  <a:cubicBezTo>
                    <a:pt x="108585" y="1020128"/>
                    <a:pt x="240983" y="1003935"/>
                    <a:pt x="372428" y="986790"/>
                  </a:cubicBezTo>
                  <a:cubicBezTo>
                    <a:pt x="403860" y="982980"/>
                    <a:pt x="414338" y="971550"/>
                    <a:pt x="410528" y="942023"/>
                  </a:cubicBezTo>
                  <a:cubicBezTo>
                    <a:pt x="397193" y="830580"/>
                    <a:pt x="384810" y="719138"/>
                    <a:pt x="369570" y="607695"/>
                  </a:cubicBezTo>
                  <a:cubicBezTo>
                    <a:pt x="365760" y="581978"/>
                    <a:pt x="349568" y="559118"/>
                    <a:pt x="339090" y="534353"/>
                  </a:cubicBezTo>
                  <a:cubicBezTo>
                    <a:pt x="334328" y="522923"/>
                    <a:pt x="326708" y="510540"/>
                    <a:pt x="328613" y="500063"/>
                  </a:cubicBezTo>
                  <a:cubicBezTo>
                    <a:pt x="339090" y="384810"/>
                    <a:pt x="334328" y="378143"/>
                    <a:pt x="222885" y="356235"/>
                  </a:cubicBezTo>
                  <a:cubicBezTo>
                    <a:pt x="218123" y="355283"/>
                    <a:pt x="213360" y="354330"/>
                    <a:pt x="207645" y="352425"/>
                  </a:cubicBezTo>
                  <a:cubicBezTo>
                    <a:pt x="210503" y="341948"/>
                    <a:pt x="212408" y="331470"/>
                    <a:pt x="215265" y="318135"/>
                  </a:cubicBezTo>
                  <a:cubicBezTo>
                    <a:pt x="199073" y="317183"/>
                    <a:pt x="183833" y="316230"/>
                    <a:pt x="169545" y="315278"/>
                  </a:cubicBezTo>
                  <a:cubicBezTo>
                    <a:pt x="136208" y="254318"/>
                    <a:pt x="153353" y="213360"/>
                    <a:pt x="230505" y="232410"/>
                  </a:cubicBezTo>
                  <a:cubicBezTo>
                    <a:pt x="249555" y="237173"/>
                    <a:pt x="270510" y="237173"/>
                    <a:pt x="297180" y="240030"/>
                  </a:cubicBezTo>
                  <a:cubicBezTo>
                    <a:pt x="280035" y="207645"/>
                    <a:pt x="265748" y="179070"/>
                    <a:pt x="248603" y="146685"/>
                  </a:cubicBezTo>
                  <a:cubicBezTo>
                    <a:pt x="274320" y="131445"/>
                    <a:pt x="300038" y="115253"/>
                    <a:pt x="327660" y="100965"/>
                  </a:cubicBezTo>
                  <a:cubicBezTo>
                    <a:pt x="356235" y="86678"/>
                    <a:pt x="385763" y="78105"/>
                    <a:pt x="393383" y="40005"/>
                  </a:cubicBezTo>
                  <a:cubicBezTo>
                    <a:pt x="395288" y="32385"/>
                    <a:pt x="411480" y="24765"/>
                    <a:pt x="422910" y="20955"/>
                  </a:cubicBezTo>
                  <a:cubicBezTo>
                    <a:pt x="488633" y="-1905"/>
                    <a:pt x="556260" y="-6668"/>
                    <a:pt x="622935" y="16193"/>
                  </a:cubicBezTo>
                  <a:cubicBezTo>
                    <a:pt x="685800" y="38100"/>
                    <a:pt x="759143" y="51435"/>
                    <a:pt x="803910" y="93345"/>
                  </a:cubicBezTo>
                  <a:cubicBezTo>
                    <a:pt x="853440" y="139065"/>
                    <a:pt x="877253" y="214313"/>
                    <a:pt x="912495" y="276225"/>
                  </a:cubicBezTo>
                  <a:cubicBezTo>
                    <a:pt x="922973" y="293370"/>
                    <a:pt x="931545" y="315278"/>
                    <a:pt x="946785" y="324803"/>
                  </a:cubicBezTo>
                  <a:cubicBezTo>
                    <a:pt x="1041083" y="384810"/>
                    <a:pt x="1102043" y="546735"/>
                    <a:pt x="1005840" y="657225"/>
                  </a:cubicBezTo>
                  <a:cubicBezTo>
                    <a:pt x="985838" y="681038"/>
                    <a:pt x="975360" y="719138"/>
                    <a:pt x="972503" y="751523"/>
                  </a:cubicBezTo>
                  <a:cubicBezTo>
                    <a:pt x="967740" y="812483"/>
                    <a:pt x="970598" y="874395"/>
                    <a:pt x="970598" y="942975"/>
                  </a:cubicBezTo>
                  <a:cubicBezTo>
                    <a:pt x="1030605" y="938213"/>
                    <a:pt x="1101090" y="972503"/>
                    <a:pt x="1167765" y="909638"/>
                  </a:cubicBezTo>
                  <a:cubicBezTo>
                    <a:pt x="1237298" y="842963"/>
                    <a:pt x="1331595" y="853440"/>
                    <a:pt x="1414463" y="916305"/>
                  </a:cubicBezTo>
                  <a:cubicBezTo>
                    <a:pt x="1437323" y="933450"/>
                    <a:pt x="1469708" y="944880"/>
                    <a:pt x="1499235" y="946785"/>
                  </a:cubicBezTo>
                  <a:cubicBezTo>
                    <a:pt x="1578293" y="952500"/>
                    <a:pt x="1657350" y="950595"/>
                    <a:pt x="1737360" y="953453"/>
                  </a:cubicBezTo>
                  <a:cubicBezTo>
                    <a:pt x="1788795" y="955358"/>
                    <a:pt x="1792605" y="950595"/>
                    <a:pt x="1783080" y="901065"/>
                  </a:cubicBezTo>
                  <a:cubicBezTo>
                    <a:pt x="1766888" y="816293"/>
                    <a:pt x="1745933" y="730568"/>
                    <a:pt x="1735455" y="644843"/>
                  </a:cubicBezTo>
                  <a:cubicBezTo>
                    <a:pt x="1730693" y="601980"/>
                    <a:pt x="1740218" y="556260"/>
                    <a:pt x="1749743" y="513398"/>
                  </a:cubicBezTo>
                  <a:cubicBezTo>
                    <a:pt x="1756410" y="483870"/>
                    <a:pt x="1753553" y="463868"/>
                    <a:pt x="1724978" y="452438"/>
                  </a:cubicBezTo>
                  <a:cubicBezTo>
                    <a:pt x="1685925" y="435293"/>
                    <a:pt x="1673543" y="408623"/>
                    <a:pt x="1673543" y="364808"/>
                  </a:cubicBezTo>
                  <a:cubicBezTo>
                    <a:pt x="1673543" y="310515"/>
                    <a:pt x="1659255" y="256223"/>
                    <a:pt x="1651635" y="206693"/>
                  </a:cubicBezTo>
                  <a:cubicBezTo>
                    <a:pt x="1738313" y="196215"/>
                    <a:pt x="1819275" y="194310"/>
                    <a:pt x="1896428" y="176213"/>
                  </a:cubicBezTo>
                  <a:cubicBezTo>
                    <a:pt x="1982153" y="156210"/>
                    <a:pt x="2028825" y="88583"/>
                    <a:pt x="2050733" y="0"/>
                  </a:cubicBezTo>
                  <a:cubicBezTo>
                    <a:pt x="2086928" y="8573"/>
                    <a:pt x="2120265" y="16193"/>
                    <a:pt x="2153603" y="23813"/>
                  </a:cubicBezTo>
                  <a:cubicBezTo>
                    <a:pt x="2158365" y="24765"/>
                    <a:pt x="2165985" y="25718"/>
                    <a:pt x="2166938" y="27623"/>
                  </a:cubicBezTo>
                  <a:cubicBezTo>
                    <a:pt x="2188845" y="103823"/>
                    <a:pt x="2271713" y="100965"/>
                    <a:pt x="2318385" y="149543"/>
                  </a:cubicBezTo>
                  <a:cubicBezTo>
                    <a:pt x="2305050" y="175260"/>
                    <a:pt x="2291715" y="202883"/>
                    <a:pt x="2272665" y="240030"/>
                  </a:cubicBezTo>
                  <a:cubicBezTo>
                    <a:pt x="2305050" y="236220"/>
                    <a:pt x="2329815" y="234315"/>
                    <a:pt x="2353628" y="229553"/>
                  </a:cubicBezTo>
                  <a:cubicBezTo>
                    <a:pt x="2380298" y="224790"/>
                    <a:pt x="2409825" y="222885"/>
                    <a:pt x="2413635" y="256223"/>
                  </a:cubicBezTo>
                  <a:cubicBezTo>
                    <a:pt x="2416493" y="282893"/>
                    <a:pt x="2427923" y="323850"/>
                    <a:pt x="2389823" y="323850"/>
                  </a:cubicBezTo>
                  <a:cubicBezTo>
                    <a:pt x="2411730" y="354330"/>
                    <a:pt x="2434590" y="389573"/>
                    <a:pt x="2461260" y="422910"/>
                  </a:cubicBezTo>
                  <a:cubicBezTo>
                    <a:pt x="2473643" y="438150"/>
                    <a:pt x="2488883" y="452438"/>
                    <a:pt x="2506028" y="461963"/>
                  </a:cubicBezTo>
                  <a:cubicBezTo>
                    <a:pt x="2556510" y="489585"/>
                    <a:pt x="2561273" y="513398"/>
                    <a:pt x="2516505" y="549593"/>
                  </a:cubicBezTo>
                  <a:cubicBezTo>
                    <a:pt x="2497455" y="564833"/>
                    <a:pt x="2473643" y="576263"/>
                    <a:pt x="2450783" y="586740"/>
                  </a:cubicBezTo>
                  <a:cubicBezTo>
                    <a:pt x="2407920" y="606743"/>
                    <a:pt x="2383155" y="639128"/>
                    <a:pt x="2381250" y="686753"/>
                  </a:cubicBezTo>
                  <a:cubicBezTo>
                    <a:pt x="2376488" y="787718"/>
                    <a:pt x="2370773" y="889635"/>
                    <a:pt x="2369820" y="990600"/>
                  </a:cubicBezTo>
                  <a:cubicBezTo>
                    <a:pt x="2369820" y="1002030"/>
                    <a:pt x="2393633" y="1017270"/>
                    <a:pt x="2408873" y="1025843"/>
                  </a:cubicBezTo>
                  <a:cubicBezTo>
                    <a:pt x="2462213" y="1053465"/>
                    <a:pt x="2517458" y="1078230"/>
                    <a:pt x="2571750" y="1103948"/>
                  </a:cubicBezTo>
                  <a:cubicBezTo>
                    <a:pt x="2570798" y="1110615"/>
                    <a:pt x="2570798" y="1116330"/>
                    <a:pt x="2569845" y="1122998"/>
                  </a:cubicBezTo>
                  <a:cubicBezTo>
                    <a:pt x="2542223" y="1139190"/>
                    <a:pt x="2514600" y="1154430"/>
                    <a:pt x="2479358" y="1174433"/>
                  </a:cubicBezTo>
                  <a:cubicBezTo>
                    <a:pt x="2503170" y="1181100"/>
                    <a:pt x="2524125" y="1185863"/>
                    <a:pt x="2543175" y="1192530"/>
                  </a:cubicBezTo>
                  <a:cubicBezTo>
                    <a:pt x="2569845" y="1202055"/>
                    <a:pt x="2598420" y="1209675"/>
                    <a:pt x="2622233" y="1224915"/>
                  </a:cubicBezTo>
                  <a:cubicBezTo>
                    <a:pt x="2664143" y="1251585"/>
                    <a:pt x="2666048" y="1286828"/>
                    <a:pt x="2622233" y="1308735"/>
                  </a:cubicBezTo>
                  <a:cubicBezTo>
                    <a:pt x="2578418" y="1330643"/>
                    <a:pt x="2528888" y="1345883"/>
                    <a:pt x="2480310" y="1354455"/>
                  </a:cubicBezTo>
                  <a:cubicBezTo>
                    <a:pt x="2427923" y="1363980"/>
                    <a:pt x="2372678" y="1360170"/>
                    <a:pt x="2319338" y="1365885"/>
                  </a:cubicBezTo>
                  <a:cubicBezTo>
                    <a:pt x="2268855" y="1371600"/>
                    <a:pt x="2232660" y="1399223"/>
                    <a:pt x="2223135" y="1450658"/>
                  </a:cubicBezTo>
                  <a:cubicBezTo>
                    <a:pt x="2209800" y="1517333"/>
                    <a:pt x="2201228" y="1584960"/>
                    <a:pt x="2188845" y="1651635"/>
                  </a:cubicBezTo>
                  <a:cubicBezTo>
                    <a:pt x="2175510" y="1720215"/>
                    <a:pt x="2165985" y="1789748"/>
                    <a:pt x="2144078" y="1855470"/>
                  </a:cubicBezTo>
                  <a:cubicBezTo>
                    <a:pt x="2118360" y="1933575"/>
                    <a:pt x="2108835" y="2008823"/>
                    <a:pt x="2125980" y="2088833"/>
                  </a:cubicBezTo>
                  <a:cubicBezTo>
                    <a:pt x="2165985" y="2273618"/>
                    <a:pt x="2138363" y="2445068"/>
                    <a:pt x="2025015" y="2599373"/>
                  </a:cubicBezTo>
                  <a:cubicBezTo>
                    <a:pt x="2013585" y="2614613"/>
                    <a:pt x="1996440" y="2626043"/>
                    <a:pt x="1982153" y="2639378"/>
                  </a:cubicBezTo>
                  <a:cubicBezTo>
                    <a:pt x="1970723" y="2626043"/>
                    <a:pt x="1958340" y="2612708"/>
                    <a:pt x="1943100" y="2594610"/>
                  </a:cubicBezTo>
                  <a:cubicBezTo>
                    <a:pt x="1925955" y="2640330"/>
                    <a:pt x="1909763" y="2686050"/>
                    <a:pt x="1892618" y="2732723"/>
                  </a:cubicBezTo>
                  <a:cubicBezTo>
                    <a:pt x="1887855" y="2732723"/>
                    <a:pt x="1883093" y="2732723"/>
                    <a:pt x="1877378" y="2731770"/>
                  </a:cubicBezTo>
                  <a:cubicBezTo>
                    <a:pt x="1877378" y="2563178"/>
                    <a:pt x="1877378" y="2393633"/>
                    <a:pt x="1877378" y="2225040"/>
                  </a:cubicBezTo>
                  <a:cubicBezTo>
                    <a:pt x="1871663" y="2224088"/>
                    <a:pt x="1865948" y="2224088"/>
                    <a:pt x="1859280" y="2223135"/>
                  </a:cubicBezTo>
                  <a:cubicBezTo>
                    <a:pt x="1835468" y="2273618"/>
                    <a:pt x="1811655" y="2325053"/>
                    <a:pt x="1783080" y="2384108"/>
                  </a:cubicBezTo>
                  <a:cubicBezTo>
                    <a:pt x="1779270" y="2357438"/>
                    <a:pt x="1770698" y="2338388"/>
                    <a:pt x="1776413" y="2324100"/>
                  </a:cubicBezTo>
                  <a:cubicBezTo>
                    <a:pt x="1809750" y="2234565"/>
                    <a:pt x="1774508" y="2148840"/>
                    <a:pt x="1767840" y="2061210"/>
                  </a:cubicBezTo>
                  <a:cubicBezTo>
                    <a:pt x="1764030" y="2009775"/>
                    <a:pt x="1757363" y="1964055"/>
                    <a:pt x="1791653" y="1912620"/>
                  </a:cubicBezTo>
                  <a:cubicBezTo>
                    <a:pt x="1819275" y="1871663"/>
                    <a:pt x="1823085" y="1810703"/>
                    <a:pt x="1827848" y="1758315"/>
                  </a:cubicBezTo>
                  <a:cubicBezTo>
                    <a:pt x="1836420" y="1675448"/>
                    <a:pt x="1837373" y="1590675"/>
                    <a:pt x="1840230" y="1507808"/>
                  </a:cubicBezTo>
                  <a:cubicBezTo>
                    <a:pt x="1841183" y="1464945"/>
                    <a:pt x="1841183" y="1422083"/>
                    <a:pt x="1835468" y="1380173"/>
                  </a:cubicBezTo>
                  <a:cubicBezTo>
                    <a:pt x="1833563" y="1367790"/>
                    <a:pt x="1812608" y="1347788"/>
                    <a:pt x="1800225" y="1346835"/>
                  </a:cubicBezTo>
                  <a:cubicBezTo>
                    <a:pt x="1700213" y="1343978"/>
                    <a:pt x="1603058" y="1326833"/>
                    <a:pt x="1504950" y="1304925"/>
                  </a:cubicBezTo>
                  <a:cubicBezTo>
                    <a:pt x="1444943" y="1291590"/>
                    <a:pt x="1375410" y="1324928"/>
                    <a:pt x="1309688" y="1333500"/>
                  </a:cubicBezTo>
                  <a:cubicBezTo>
                    <a:pt x="1257300" y="1340168"/>
                    <a:pt x="1203960" y="1343025"/>
                    <a:pt x="1150620" y="1344930"/>
                  </a:cubicBezTo>
                  <a:cubicBezTo>
                    <a:pt x="1082993" y="1348740"/>
                    <a:pt x="1014413" y="1347788"/>
                    <a:pt x="946785" y="1353503"/>
                  </a:cubicBezTo>
                  <a:cubicBezTo>
                    <a:pt x="899160" y="1357313"/>
                    <a:pt x="866775" y="1387793"/>
                    <a:pt x="860108" y="1435418"/>
                  </a:cubicBezTo>
                  <a:cubicBezTo>
                    <a:pt x="850583" y="1510665"/>
                    <a:pt x="845820" y="1586865"/>
                    <a:pt x="842010" y="1662113"/>
                  </a:cubicBezTo>
                  <a:cubicBezTo>
                    <a:pt x="840105" y="1704975"/>
                    <a:pt x="848678" y="1747838"/>
                    <a:pt x="846773" y="1790700"/>
                  </a:cubicBezTo>
                  <a:cubicBezTo>
                    <a:pt x="842963" y="1874520"/>
                    <a:pt x="847725" y="1954530"/>
                    <a:pt x="889635" y="2030730"/>
                  </a:cubicBezTo>
                  <a:cubicBezTo>
                    <a:pt x="901065" y="2051685"/>
                    <a:pt x="902018" y="2080260"/>
                    <a:pt x="899160" y="2105025"/>
                  </a:cubicBezTo>
                  <a:cubicBezTo>
                    <a:pt x="891540" y="2186940"/>
                    <a:pt x="882968" y="2268855"/>
                    <a:pt x="869633" y="2349818"/>
                  </a:cubicBezTo>
                  <a:cubicBezTo>
                    <a:pt x="866775" y="2368868"/>
                    <a:pt x="849630" y="2389823"/>
                    <a:pt x="833438" y="2401253"/>
                  </a:cubicBezTo>
                  <a:cubicBezTo>
                    <a:pt x="765810" y="2449830"/>
                    <a:pt x="742950" y="2507933"/>
                    <a:pt x="779145" y="2581275"/>
                  </a:cubicBezTo>
                  <a:cubicBezTo>
                    <a:pt x="828675" y="2680335"/>
                    <a:pt x="845820" y="2785110"/>
                    <a:pt x="856298" y="2893695"/>
                  </a:cubicBezTo>
                  <a:cubicBezTo>
                    <a:pt x="868680" y="3022283"/>
                    <a:pt x="775335" y="3098483"/>
                    <a:pt x="648653" y="3062288"/>
                  </a:cubicBezTo>
                  <a:cubicBezTo>
                    <a:pt x="525780" y="3027045"/>
                    <a:pt x="494348" y="2970848"/>
                    <a:pt x="527685" y="2834640"/>
                  </a:cubicBezTo>
                  <a:cubicBezTo>
                    <a:pt x="537210" y="2796540"/>
                    <a:pt x="545783" y="2755583"/>
                    <a:pt x="565785" y="2723198"/>
                  </a:cubicBezTo>
                  <a:cubicBezTo>
                    <a:pt x="583883" y="2694623"/>
                    <a:pt x="617220" y="2674620"/>
                    <a:pt x="645795" y="2649855"/>
                  </a:cubicBezTo>
                  <a:cubicBezTo>
                    <a:pt x="621030" y="2514600"/>
                    <a:pt x="587693" y="2374583"/>
                    <a:pt x="570548" y="2231708"/>
                  </a:cubicBezTo>
                  <a:cubicBezTo>
                    <a:pt x="557213" y="2121218"/>
                    <a:pt x="566738" y="2006918"/>
                    <a:pt x="558165" y="1895475"/>
                  </a:cubicBezTo>
                  <a:cubicBezTo>
                    <a:pt x="553403" y="1836420"/>
                    <a:pt x="527685" y="1779270"/>
                    <a:pt x="518160" y="1720215"/>
                  </a:cubicBezTo>
                  <a:cubicBezTo>
                    <a:pt x="506730" y="1652588"/>
                    <a:pt x="501968" y="1584960"/>
                    <a:pt x="495300" y="1516380"/>
                  </a:cubicBezTo>
                  <a:cubicBezTo>
                    <a:pt x="494348" y="1506855"/>
                    <a:pt x="495300" y="1497330"/>
                    <a:pt x="495300" y="1487805"/>
                  </a:cubicBezTo>
                  <a:cubicBezTo>
                    <a:pt x="491490" y="1362075"/>
                    <a:pt x="483870" y="1357313"/>
                    <a:pt x="360998" y="1351598"/>
                  </a:cubicBezTo>
                  <a:cubicBezTo>
                    <a:pt x="310515" y="1348740"/>
                    <a:pt x="257175" y="1338263"/>
                    <a:pt x="211455" y="1317308"/>
                  </a:cubicBezTo>
                  <a:cubicBezTo>
                    <a:pt x="148590" y="1288733"/>
                    <a:pt x="149543" y="1262063"/>
                    <a:pt x="204788" y="1213485"/>
                  </a:cubicBezTo>
                  <a:cubicBezTo>
                    <a:pt x="170498" y="1206818"/>
                    <a:pt x="138113" y="1201103"/>
                    <a:pt x="105728" y="1195388"/>
                  </a:cubicBezTo>
                  <a:cubicBezTo>
                    <a:pt x="97155" y="1133475"/>
                    <a:pt x="31433" y="1153478"/>
                    <a:pt x="0" y="1123950"/>
                  </a:cubicBezTo>
                  <a:cubicBezTo>
                    <a:pt x="0" y="1121093"/>
                    <a:pt x="0" y="1115378"/>
                    <a:pt x="0" y="110871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F71DDBB0-CCB6-4644-B668-6C2C8C3D0EB2}"/>
                </a:ext>
              </a:extLst>
            </p:cNvPr>
            <p:cNvSpPr/>
            <p:nvPr/>
          </p:nvSpPr>
          <p:spPr>
            <a:xfrm>
              <a:off x="3803599" y="1747410"/>
              <a:ext cx="723900" cy="3486150"/>
            </a:xfrm>
            <a:custGeom>
              <a:avLst/>
              <a:gdLst>
                <a:gd name="connsiteX0" fmla="*/ 574091 w 723900"/>
                <a:gd name="connsiteY0" fmla="*/ 584310 h 3486150"/>
                <a:gd name="connsiteX1" fmla="*/ 699821 w 723900"/>
                <a:gd name="connsiteY1" fmla="*/ 671940 h 3486150"/>
                <a:gd name="connsiteX2" fmla="*/ 685533 w 723900"/>
                <a:gd name="connsiteY2" fmla="*/ 1352978 h 3486150"/>
                <a:gd name="connsiteX3" fmla="*/ 671246 w 723900"/>
                <a:gd name="connsiteY3" fmla="*/ 2012108 h 3486150"/>
                <a:gd name="connsiteX4" fmla="*/ 623621 w 723900"/>
                <a:gd name="connsiteY4" fmla="*/ 2397870 h 3486150"/>
                <a:gd name="connsiteX5" fmla="*/ 617906 w 723900"/>
                <a:gd name="connsiteY5" fmla="*/ 2411205 h 3486150"/>
                <a:gd name="connsiteX6" fmla="*/ 548373 w 723900"/>
                <a:gd name="connsiteY6" fmla="*/ 2646473 h 3486150"/>
                <a:gd name="connsiteX7" fmla="*/ 503606 w 723900"/>
                <a:gd name="connsiteY7" fmla="*/ 2948415 h 3486150"/>
                <a:gd name="connsiteX8" fmla="*/ 529323 w 723900"/>
                <a:gd name="connsiteY8" fmla="*/ 3094148 h 3486150"/>
                <a:gd name="connsiteX9" fmla="*/ 596951 w 723900"/>
                <a:gd name="connsiteY9" fmla="*/ 3245595 h 3486150"/>
                <a:gd name="connsiteX10" fmla="*/ 534086 w 723900"/>
                <a:gd name="connsiteY10" fmla="*/ 3470385 h 3486150"/>
                <a:gd name="connsiteX11" fmla="*/ 465506 w 723900"/>
                <a:gd name="connsiteY11" fmla="*/ 3486578 h 3486150"/>
                <a:gd name="connsiteX12" fmla="*/ 289294 w 723900"/>
                <a:gd name="connsiteY12" fmla="*/ 3433238 h 3486150"/>
                <a:gd name="connsiteX13" fmla="*/ 269291 w 723900"/>
                <a:gd name="connsiteY13" fmla="*/ 3391328 h 3486150"/>
                <a:gd name="connsiteX14" fmla="*/ 291198 w 723900"/>
                <a:gd name="connsiteY14" fmla="*/ 3217973 h 3486150"/>
                <a:gd name="connsiteX15" fmla="*/ 332156 w 723900"/>
                <a:gd name="connsiteY15" fmla="*/ 2663618 h 3486150"/>
                <a:gd name="connsiteX16" fmla="*/ 279769 w 723900"/>
                <a:gd name="connsiteY16" fmla="*/ 2071163 h 3486150"/>
                <a:gd name="connsiteX17" fmla="*/ 76886 w 723900"/>
                <a:gd name="connsiteY17" fmla="*/ 811958 h 3486150"/>
                <a:gd name="connsiteX18" fmla="*/ 1638 w 723900"/>
                <a:gd name="connsiteY18" fmla="*/ 329993 h 3486150"/>
                <a:gd name="connsiteX19" fmla="*/ 63551 w 723900"/>
                <a:gd name="connsiteY19" fmla="*/ 254745 h 3486150"/>
                <a:gd name="connsiteX20" fmla="*/ 105461 w 723900"/>
                <a:gd name="connsiteY20" fmla="*/ 213788 h 3486150"/>
                <a:gd name="connsiteX21" fmla="*/ 124511 w 723900"/>
                <a:gd name="connsiteY21" fmla="*/ 87105 h 3486150"/>
                <a:gd name="connsiteX22" fmla="*/ 219761 w 723900"/>
                <a:gd name="connsiteY22" fmla="*/ 428 h 3486150"/>
                <a:gd name="connsiteX23" fmla="*/ 409308 w 723900"/>
                <a:gd name="connsiteY23" fmla="*/ 163305 h 3486150"/>
                <a:gd name="connsiteX24" fmla="*/ 475031 w 723900"/>
                <a:gd name="connsiteY24" fmla="*/ 260460 h 3486150"/>
                <a:gd name="connsiteX25" fmla="*/ 561708 w 723900"/>
                <a:gd name="connsiteY25" fmla="*/ 410955 h 3486150"/>
                <a:gd name="connsiteX26" fmla="*/ 574091 w 723900"/>
                <a:gd name="connsiteY26" fmla="*/ 584310 h 348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723900" h="3486150">
                  <a:moveTo>
                    <a:pt x="574091" y="584310"/>
                  </a:moveTo>
                  <a:cubicBezTo>
                    <a:pt x="676961" y="570023"/>
                    <a:pt x="683629" y="580500"/>
                    <a:pt x="699821" y="671940"/>
                  </a:cubicBezTo>
                  <a:cubicBezTo>
                    <a:pt x="739826" y="900540"/>
                    <a:pt x="728396" y="1127235"/>
                    <a:pt x="685533" y="1352978"/>
                  </a:cubicBezTo>
                  <a:cubicBezTo>
                    <a:pt x="643623" y="1572053"/>
                    <a:pt x="653148" y="1792080"/>
                    <a:pt x="671246" y="2012108"/>
                  </a:cubicBezTo>
                  <a:cubicBezTo>
                    <a:pt x="681723" y="2143553"/>
                    <a:pt x="651244" y="2270235"/>
                    <a:pt x="623621" y="2397870"/>
                  </a:cubicBezTo>
                  <a:cubicBezTo>
                    <a:pt x="622669" y="2402633"/>
                    <a:pt x="620764" y="2407395"/>
                    <a:pt x="617906" y="2411205"/>
                  </a:cubicBezTo>
                  <a:cubicBezTo>
                    <a:pt x="552183" y="2476928"/>
                    <a:pt x="559804" y="2564558"/>
                    <a:pt x="548373" y="2646473"/>
                  </a:cubicBezTo>
                  <a:cubicBezTo>
                    <a:pt x="535039" y="2747438"/>
                    <a:pt x="512179" y="2847450"/>
                    <a:pt x="503606" y="2948415"/>
                  </a:cubicBezTo>
                  <a:cubicBezTo>
                    <a:pt x="499796" y="2996040"/>
                    <a:pt x="514083" y="3047475"/>
                    <a:pt x="529323" y="3094148"/>
                  </a:cubicBezTo>
                  <a:cubicBezTo>
                    <a:pt x="546469" y="3146535"/>
                    <a:pt x="575996" y="3195113"/>
                    <a:pt x="596951" y="3245595"/>
                  </a:cubicBezTo>
                  <a:cubicBezTo>
                    <a:pt x="635051" y="3336083"/>
                    <a:pt x="584569" y="3404663"/>
                    <a:pt x="534086" y="3470385"/>
                  </a:cubicBezTo>
                  <a:cubicBezTo>
                    <a:pt x="522656" y="3485625"/>
                    <a:pt x="486461" y="3491340"/>
                    <a:pt x="465506" y="3486578"/>
                  </a:cubicBezTo>
                  <a:cubicBezTo>
                    <a:pt x="405498" y="3473243"/>
                    <a:pt x="346444" y="3454193"/>
                    <a:pt x="289294" y="3433238"/>
                  </a:cubicBezTo>
                  <a:cubicBezTo>
                    <a:pt x="278816" y="3429428"/>
                    <a:pt x="268339" y="3405615"/>
                    <a:pt x="269291" y="3391328"/>
                  </a:cubicBezTo>
                  <a:cubicBezTo>
                    <a:pt x="273101" y="3333225"/>
                    <a:pt x="271196" y="3271313"/>
                    <a:pt x="291198" y="3217973"/>
                  </a:cubicBezTo>
                  <a:cubicBezTo>
                    <a:pt x="356921" y="3036045"/>
                    <a:pt x="349301" y="2850308"/>
                    <a:pt x="332156" y="2663618"/>
                  </a:cubicBezTo>
                  <a:cubicBezTo>
                    <a:pt x="314058" y="2466450"/>
                    <a:pt x="292151" y="2269283"/>
                    <a:pt x="279769" y="2071163"/>
                  </a:cubicBezTo>
                  <a:cubicBezTo>
                    <a:pt x="255004" y="1644443"/>
                    <a:pt x="184519" y="1225343"/>
                    <a:pt x="76886" y="811958"/>
                  </a:cubicBezTo>
                  <a:cubicBezTo>
                    <a:pt x="35929" y="655748"/>
                    <a:pt x="24498" y="490965"/>
                    <a:pt x="1638" y="329993"/>
                  </a:cubicBezTo>
                  <a:cubicBezTo>
                    <a:pt x="-4077" y="288083"/>
                    <a:pt x="2591" y="249983"/>
                    <a:pt x="63551" y="254745"/>
                  </a:cubicBezTo>
                  <a:cubicBezTo>
                    <a:pt x="76886" y="255698"/>
                    <a:pt x="101651" y="230933"/>
                    <a:pt x="105461" y="213788"/>
                  </a:cubicBezTo>
                  <a:cubicBezTo>
                    <a:pt x="115939" y="172830"/>
                    <a:pt x="117844" y="129968"/>
                    <a:pt x="124511" y="87105"/>
                  </a:cubicBezTo>
                  <a:cubicBezTo>
                    <a:pt x="132131" y="34718"/>
                    <a:pt x="167373" y="2333"/>
                    <a:pt x="219761" y="428"/>
                  </a:cubicBezTo>
                  <a:cubicBezTo>
                    <a:pt x="336919" y="-5287"/>
                    <a:pt x="397879" y="46148"/>
                    <a:pt x="409308" y="163305"/>
                  </a:cubicBezTo>
                  <a:cubicBezTo>
                    <a:pt x="414071" y="209025"/>
                    <a:pt x="417881" y="243315"/>
                    <a:pt x="475031" y="260460"/>
                  </a:cubicBezTo>
                  <a:cubicBezTo>
                    <a:pt x="542658" y="280463"/>
                    <a:pt x="557898" y="346185"/>
                    <a:pt x="561708" y="410955"/>
                  </a:cubicBezTo>
                  <a:cubicBezTo>
                    <a:pt x="566471" y="468105"/>
                    <a:pt x="570281" y="525255"/>
                    <a:pt x="574091" y="58431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0559740A-47D4-4830-8DFB-60F1A79ABDF7}"/>
                </a:ext>
              </a:extLst>
            </p:cNvPr>
            <p:cNvSpPr/>
            <p:nvPr/>
          </p:nvSpPr>
          <p:spPr>
            <a:xfrm>
              <a:off x="4825440" y="1746627"/>
              <a:ext cx="714375" cy="3486150"/>
            </a:xfrm>
            <a:custGeom>
              <a:avLst/>
              <a:gdLst>
                <a:gd name="connsiteX0" fmla="*/ 578092 w 714375"/>
                <a:gd name="connsiteY0" fmla="*/ 585094 h 3486150"/>
                <a:gd name="connsiteX1" fmla="*/ 697154 w 714375"/>
                <a:gd name="connsiteY1" fmla="*/ 669866 h 3486150"/>
                <a:gd name="connsiteX2" fmla="*/ 686677 w 714375"/>
                <a:gd name="connsiteY2" fmla="*/ 1332806 h 3486150"/>
                <a:gd name="connsiteX3" fmla="*/ 666674 w 714375"/>
                <a:gd name="connsiteY3" fmla="*/ 2025274 h 3486150"/>
                <a:gd name="connsiteX4" fmla="*/ 622859 w 714375"/>
                <a:gd name="connsiteY4" fmla="*/ 2396749 h 3486150"/>
                <a:gd name="connsiteX5" fmla="*/ 619049 w 714375"/>
                <a:gd name="connsiteY5" fmla="*/ 2405321 h 3486150"/>
                <a:gd name="connsiteX6" fmla="*/ 547611 w 714375"/>
                <a:gd name="connsiteY6" fmla="*/ 2638684 h 3486150"/>
                <a:gd name="connsiteX7" fmla="*/ 499986 w 714375"/>
                <a:gd name="connsiteY7" fmla="*/ 2951104 h 3486150"/>
                <a:gd name="connsiteX8" fmla="*/ 526657 w 714375"/>
                <a:gd name="connsiteY8" fmla="*/ 3097789 h 3486150"/>
                <a:gd name="connsiteX9" fmla="*/ 598094 w 714375"/>
                <a:gd name="connsiteY9" fmla="*/ 3257809 h 3486150"/>
                <a:gd name="connsiteX10" fmla="*/ 532372 w 714375"/>
                <a:gd name="connsiteY10" fmla="*/ 3473074 h 3486150"/>
                <a:gd name="connsiteX11" fmla="*/ 462839 w 714375"/>
                <a:gd name="connsiteY11" fmla="*/ 3488314 h 3486150"/>
                <a:gd name="connsiteX12" fmla="*/ 286627 w 714375"/>
                <a:gd name="connsiteY12" fmla="*/ 3434974 h 3486150"/>
                <a:gd name="connsiteX13" fmla="*/ 267577 w 714375"/>
                <a:gd name="connsiteY13" fmla="*/ 3392111 h 3486150"/>
                <a:gd name="connsiteX14" fmla="*/ 293294 w 714375"/>
                <a:gd name="connsiteY14" fmla="*/ 3205421 h 3486150"/>
                <a:gd name="connsiteX15" fmla="*/ 328536 w 714375"/>
                <a:gd name="connsiteY15" fmla="*/ 2654876 h 3486150"/>
                <a:gd name="connsiteX16" fmla="*/ 278054 w 714375"/>
                <a:gd name="connsiteY16" fmla="*/ 2062421 h 3486150"/>
                <a:gd name="connsiteX17" fmla="*/ 84697 w 714375"/>
                <a:gd name="connsiteY17" fmla="*/ 848936 h 3486150"/>
                <a:gd name="connsiteX18" fmla="*/ 1829 w 714375"/>
                <a:gd name="connsiteY18" fmla="*/ 329823 h 3486150"/>
                <a:gd name="connsiteX19" fmla="*/ 64694 w 714375"/>
                <a:gd name="connsiteY19" fmla="*/ 255528 h 3486150"/>
                <a:gd name="connsiteX20" fmla="*/ 105652 w 714375"/>
                <a:gd name="connsiteY20" fmla="*/ 213618 h 3486150"/>
                <a:gd name="connsiteX21" fmla="*/ 124702 w 714375"/>
                <a:gd name="connsiteY21" fmla="*/ 86936 h 3486150"/>
                <a:gd name="connsiteX22" fmla="*/ 198044 w 714375"/>
                <a:gd name="connsiteY22" fmla="*/ 4068 h 3486150"/>
                <a:gd name="connsiteX23" fmla="*/ 408547 w 714375"/>
                <a:gd name="connsiteY23" fmla="*/ 140276 h 3486150"/>
                <a:gd name="connsiteX24" fmla="*/ 412357 w 714375"/>
                <a:gd name="connsiteY24" fmla="*/ 173613 h 3486150"/>
                <a:gd name="connsiteX25" fmla="*/ 473317 w 714375"/>
                <a:gd name="connsiteY25" fmla="*/ 258386 h 3486150"/>
                <a:gd name="connsiteX26" fmla="*/ 557136 w 714375"/>
                <a:gd name="connsiteY26" fmla="*/ 369828 h 3486150"/>
                <a:gd name="connsiteX27" fmla="*/ 572377 w 714375"/>
                <a:gd name="connsiteY27" fmla="*/ 545088 h 3486150"/>
                <a:gd name="connsiteX28" fmla="*/ 578092 w 714375"/>
                <a:gd name="connsiteY28" fmla="*/ 585094 h 348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14375" h="3486150">
                  <a:moveTo>
                    <a:pt x="578092" y="585094"/>
                  </a:moveTo>
                  <a:cubicBezTo>
                    <a:pt x="670484" y="569853"/>
                    <a:pt x="681914" y="582236"/>
                    <a:pt x="697154" y="669866"/>
                  </a:cubicBezTo>
                  <a:cubicBezTo>
                    <a:pt x="734302" y="891798"/>
                    <a:pt x="729539" y="1111826"/>
                    <a:pt x="686677" y="1332806"/>
                  </a:cubicBezTo>
                  <a:cubicBezTo>
                    <a:pt x="641909" y="1562358"/>
                    <a:pt x="658102" y="1793816"/>
                    <a:pt x="666674" y="2025274"/>
                  </a:cubicBezTo>
                  <a:cubicBezTo>
                    <a:pt x="670484" y="2148146"/>
                    <a:pt x="639052" y="2272924"/>
                    <a:pt x="622859" y="2396749"/>
                  </a:cubicBezTo>
                  <a:cubicBezTo>
                    <a:pt x="622859" y="2399606"/>
                    <a:pt x="620954" y="2403416"/>
                    <a:pt x="619049" y="2405321"/>
                  </a:cubicBezTo>
                  <a:cubicBezTo>
                    <a:pt x="546659" y="2468186"/>
                    <a:pt x="559994" y="2557721"/>
                    <a:pt x="547611" y="2638684"/>
                  </a:cubicBezTo>
                  <a:cubicBezTo>
                    <a:pt x="532372" y="2742506"/>
                    <a:pt x="517132" y="2847281"/>
                    <a:pt x="499986" y="2951104"/>
                  </a:cubicBezTo>
                  <a:cubicBezTo>
                    <a:pt x="491414" y="3003491"/>
                    <a:pt x="502844" y="3051116"/>
                    <a:pt x="526657" y="3097789"/>
                  </a:cubicBezTo>
                  <a:cubicBezTo>
                    <a:pt x="553327" y="3150176"/>
                    <a:pt x="577139" y="3203516"/>
                    <a:pt x="598094" y="3257809"/>
                  </a:cubicBezTo>
                  <a:cubicBezTo>
                    <a:pt x="632384" y="3345439"/>
                    <a:pt x="579997" y="3410209"/>
                    <a:pt x="532372" y="3473074"/>
                  </a:cubicBezTo>
                  <a:cubicBezTo>
                    <a:pt x="520942" y="3487361"/>
                    <a:pt x="484747" y="3493076"/>
                    <a:pt x="462839" y="3488314"/>
                  </a:cubicBezTo>
                  <a:cubicBezTo>
                    <a:pt x="402832" y="3474979"/>
                    <a:pt x="343777" y="3455929"/>
                    <a:pt x="286627" y="3434974"/>
                  </a:cubicBezTo>
                  <a:cubicBezTo>
                    <a:pt x="276149" y="3431164"/>
                    <a:pt x="265672" y="3406399"/>
                    <a:pt x="267577" y="3392111"/>
                  </a:cubicBezTo>
                  <a:cubicBezTo>
                    <a:pt x="273292" y="3329246"/>
                    <a:pt x="273292" y="3263524"/>
                    <a:pt x="293294" y="3205421"/>
                  </a:cubicBezTo>
                  <a:cubicBezTo>
                    <a:pt x="356159" y="3024446"/>
                    <a:pt x="346634" y="2840614"/>
                    <a:pt x="328536" y="2654876"/>
                  </a:cubicBezTo>
                  <a:cubicBezTo>
                    <a:pt x="309486" y="2457709"/>
                    <a:pt x="289484" y="2260541"/>
                    <a:pt x="278054" y="2062421"/>
                  </a:cubicBezTo>
                  <a:cubicBezTo>
                    <a:pt x="252336" y="1651894"/>
                    <a:pt x="188519" y="1248033"/>
                    <a:pt x="84697" y="848936"/>
                  </a:cubicBezTo>
                  <a:cubicBezTo>
                    <a:pt x="40882" y="680344"/>
                    <a:pt x="26594" y="503178"/>
                    <a:pt x="1829" y="329823"/>
                  </a:cubicBezTo>
                  <a:cubicBezTo>
                    <a:pt x="-4838" y="286961"/>
                    <a:pt x="4687" y="250766"/>
                    <a:pt x="64694" y="255528"/>
                  </a:cubicBezTo>
                  <a:cubicBezTo>
                    <a:pt x="78029" y="256481"/>
                    <a:pt x="101841" y="230763"/>
                    <a:pt x="105652" y="213618"/>
                  </a:cubicBezTo>
                  <a:cubicBezTo>
                    <a:pt x="116129" y="172661"/>
                    <a:pt x="119939" y="129798"/>
                    <a:pt x="124702" y="86936"/>
                  </a:cubicBezTo>
                  <a:cubicBezTo>
                    <a:pt x="129464" y="42168"/>
                    <a:pt x="156134" y="10736"/>
                    <a:pt x="198044" y="4068"/>
                  </a:cubicBezTo>
                  <a:cubicBezTo>
                    <a:pt x="295199" y="-11172"/>
                    <a:pt x="383782" y="12641"/>
                    <a:pt x="408547" y="140276"/>
                  </a:cubicBezTo>
                  <a:cubicBezTo>
                    <a:pt x="410452" y="150753"/>
                    <a:pt x="412357" y="162183"/>
                    <a:pt x="412357" y="173613"/>
                  </a:cubicBezTo>
                  <a:cubicBezTo>
                    <a:pt x="412357" y="216476"/>
                    <a:pt x="423786" y="245051"/>
                    <a:pt x="473317" y="258386"/>
                  </a:cubicBezTo>
                  <a:cubicBezTo>
                    <a:pt x="524752" y="271721"/>
                    <a:pt x="550469" y="317441"/>
                    <a:pt x="557136" y="369828"/>
                  </a:cubicBezTo>
                  <a:cubicBezTo>
                    <a:pt x="563804" y="427931"/>
                    <a:pt x="566661" y="486986"/>
                    <a:pt x="572377" y="545088"/>
                  </a:cubicBezTo>
                  <a:cubicBezTo>
                    <a:pt x="570472" y="558423"/>
                    <a:pt x="575234" y="570806"/>
                    <a:pt x="578092" y="5850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43983351-B94A-4658-B3A4-EA1E4E597B8F}"/>
                </a:ext>
              </a:extLst>
            </p:cNvPr>
            <p:cNvSpPr/>
            <p:nvPr/>
          </p:nvSpPr>
          <p:spPr>
            <a:xfrm>
              <a:off x="8362174" y="2725094"/>
              <a:ext cx="1371600" cy="1276350"/>
            </a:xfrm>
            <a:custGeom>
              <a:avLst/>
              <a:gdLst>
                <a:gd name="connsiteX0" fmla="*/ 1365708 w 1371600"/>
                <a:gd name="connsiteY0" fmla="*/ 555316 h 1276350"/>
                <a:gd name="connsiteX1" fmla="*/ 1165683 w 1371600"/>
                <a:gd name="connsiteY1" fmla="*/ 872498 h 1276350"/>
                <a:gd name="connsiteX2" fmla="*/ 1366660 w 1371600"/>
                <a:gd name="connsiteY2" fmla="*/ 741053 h 1276350"/>
                <a:gd name="connsiteX3" fmla="*/ 1380948 w 1371600"/>
                <a:gd name="connsiteY3" fmla="*/ 754388 h 1276350"/>
                <a:gd name="connsiteX4" fmla="*/ 1368565 w 1371600"/>
                <a:gd name="connsiteY4" fmla="*/ 795346 h 1276350"/>
                <a:gd name="connsiteX5" fmla="*/ 1006615 w 1371600"/>
                <a:gd name="connsiteY5" fmla="*/ 1228734 h 1276350"/>
                <a:gd name="connsiteX6" fmla="*/ 797065 w 1371600"/>
                <a:gd name="connsiteY6" fmla="*/ 1259214 h 1276350"/>
                <a:gd name="connsiteX7" fmla="*/ 501790 w 1371600"/>
                <a:gd name="connsiteY7" fmla="*/ 1194443 h 1276350"/>
                <a:gd name="connsiteX8" fmla="*/ 33160 w 1371600"/>
                <a:gd name="connsiteY8" fmla="*/ 890596 h 1276350"/>
                <a:gd name="connsiteX9" fmla="*/ 17920 w 1371600"/>
                <a:gd name="connsiteY9" fmla="*/ 850591 h 1276350"/>
                <a:gd name="connsiteX10" fmla="*/ 78880 w 1371600"/>
                <a:gd name="connsiteY10" fmla="*/ 283853 h 1276350"/>
                <a:gd name="connsiteX11" fmla="*/ 570370 w 1371600"/>
                <a:gd name="connsiteY11" fmla="*/ 8 h 1276350"/>
                <a:gd name="connsiteX12" fmla="*/ 1344752 w 1371600"/>
                <a:gd name="connsiteY12" fmla="*/ 234323 h 1276350"/>
                <a:gd name="connsiteX13" fmla="*/ 1361898 w 1371600"/>
                <a:gd name="connsiteY13" fmla="*/ 250516 h 1276350"/>
                <a:gd name="connsiteX14" fmla="*/ 1189495 w 1371600"/>
                <a:gd name="connsiteY14" fmla="*/ 200033 h 1276350"/>
                <a:gd name="connsiteX15" fmla="*/ 1182827 w 1371600"/>
                <a:gd name="connsiteY15" fmla="*/ 211463 h 1276350"/>
                <a:gd name="connsiteX16" fmla="*/ 1280935 w 1371600"/>
                <a:gd name="connsiteY16" fmla="*/ 278138 h 1276350"/>
                <a:gd name="connsiteX17" fmla="*/ 1307605 w 1371600"/>
                <a:gd name="connsiteY17" fmla="*/ 373388 h 1276350"/>
                <a:gd name="connsiteX18" fmla="*/ 1296175 w 1371600"/>
                <a:gd name="connsiteY18" fmla="*/ 403868 h 1276350"/>
                <a:gd name="connsiteX19" fmla="*/ 1165683 w 1371600"/>
                <a:gd name="connsiteY19" fmla="*/ 590559 h 1276350"/>
                <a:gd name="connsiteX20" fmla="*/ 484645 w 1371600"/>
                <a:gd name="connsiteY20" fmla="*/ 731528 h 1276350"/>
                <a:gd name="connsiteX21" fmla="*/ 456070 w 1371600"/>
                <a:gd name="connsiteY21" fmla="*/ 727718 h 1276350"/>
                <a:gd name="connsiteX22" fmla="*/ 376060 w 1371600"/>
                <a:gd name="connsiteY22" fmla="*/ 760103 h 1276350"/>
                <a:gd name="connsiteX23" fmla="*/ 424638 w 1371600"/>
                <a:gd name="connsiteY23" fmla="*/ 862973 h 1276350"/>
                <a:gd name="connsiteX24" fmla="*/ 895173 w 1371600"/>
                <a:gd name="connsiteY24" fmla="*/ 895359 h 1276350"/>
                <a:gd name="connsiteX25" fmla="*/ 1001852 w 1371600"/>
                <a:gd name="connsiteY25" fmla="*/ 835351 h 1276350"/>
                <a:gd name="connsiteX26" fmla="*/ 1357135 w 1371600"/>
                <a:gd name="connsiteY26" fmla="*/ 548648 h 1276350"/>
                <a:gd name="connsiteX27" fmla="*/ 1365708 w 1371600"/>
                <a:gd name="connsiteY27" fmla="*/ 555316 h 1276350"/>
                <a:gd name="connsiteX28" fmla="*/ 770395 w 1371600"/>
                <a:gd name="connsiteY28" fmla="*/ 341956 h 1276350"/>
                <a:gd name="connsiteX29" fmla="*/ 743725 w 1371600"/>
                <a:gd name="connsiteY29" fmla="*/ 349576 h 1276350"/>
                <a:gd name="connsiteX30" fmla="*/ 503695 w 1371600"/>
                <a:gd name="connsiteY30" fmla="*/ 394343 h 1276350"/>
                <a:gd name="connsiteX31" fmla="*/ 437020 w 1371600"/>
                <a:gd name="connsiteY31" fmla="*/ 418156 h 1276350"/>
                <a:gd name="connsiteX32" fmla="*/ 441783 w 1371600"/>
                <a:gd name="connsiteY32" fmla="*/ 432443 h 1276350"/>
                <a:gd name="connsiteX33" fmla="*/ 770395 w 1371600"/>
                <a:gd name="connsiteY33" fmla="*/ 341956 h 1276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371600" h="1276350">
                  <a:moveTo>
                    <a:pt x="1365708" y="555316"/>
                  </a:moveTo>
                  <a:cubicBezTo>
                    <a:pt x="1300938" y="658186"/>
                    <a:pt x="1236168" y="761056"/>
                    <a:pt x="1165683" y="872498"/>
                  </a:cubicBezTo>
                  <a:cubicBezTo>
                    <a:pt x="1238073" y="824873"/>
                    <a:pt x="1302843" y="782963"/>
                    <a:pt x="1366660" y="741053"/>
                  </a:cubicBezTo>
                  <a:cubicBezTo>
                    <a:pt x="1371423" y="745816"/>
                    <a:pt x="1376185" y="750578"/>
                    <a:pt x="1380948" y="754388"/>
                  </a:cubicBezTo>
                  <a:cubicBezTo>
                    <a:pt x="1377138" y="767723"/>
                    <a:pt x="1376185" y="783916"/>
                    <a:pt x="1368565" y="795346"/>
                  </a:cubicBezTo>
                  <a:cubicBezTo>
                    <a:pt x="1264743" y="954413"/>
                    <a:pt x="1147585" y="1101098"/>
                    <a:pt x="1006615" y="1228734"/>
                  </a:cubicBezTo>
                  <a:cubicBezTo>
                    <a:pt x="943750" y="1285884"/>
                    <a:pt x="878027" y="1298266"/>
                    <a:pt x="797065" y="1259214"/>
                  </a:cubicBezTo>
                  <a:cubicBezTo>
                    <a:pt x="704673" y="1214446"/>
                    <a:pt x="604660" y="1196348"/>
                    <a:pt x="501790" y="1194443"/>
                  </a:cubicBezTo>
                  <a:cubicBezTo>
                    <a:pt x="342723" y="1192539"/>
                    <a:pt x="101740" y="1034423"/>
                    <a:pt x="33160" y="890596"/>
                  </a:cubicBezTo>
                  <a:cubicBezTo>
                    <a:pt x="27445" y="878213"/>
                    <a:pt x="19825" y="864878"/>
                    <a:pt x="17920" y="850591"/>
                  </a:cubicBezTo>
                  <a:cubicBezTo>
                    <a:pt x="-7798" y="657234"/>
                    <a:pt x="-19227" y="463876"/>
                    <a:pt x="78880" y="283853"/>
                  </a:cubicBezTo>
                  <a:cubicBezTo>
                    <a:pt x="184608" y="90496"/>
                    <a:pt x="352248" y="8"/>
                    <a:pt x="570370" y="8"/>
                  </a:cubicBezTo>
                  <a:cubicBezTo>
                    <a:pt x="852310" y="-944"/>
                    <a:pt x="1110438" y="79066"/>
                    <a:pt x="1344752" y="234323"/>
                  </a:cubicBezTo>
                  <a:cubicBezTo>
                    <a:pt x="1348563" y="237181"/>
                    <a:pt x="1351420" y="240991"/>
                    <a:pt x="1361898" y="250516"/>
                  </a:cubicBezTo>
                  <a:cubicBezTo>
                    <a:pt x="1299033" y="232418"/>
                    <a:pt x="1244740" y="216226"/>
                    <a:pt x="1189495" y="200033"/>
                  </a:cubicBezTo>
                  <a:cubicBezTo>
                    <a:pt x="1187590" y="203843"/>
                    <a:pt x="1184733" y="207653"/>
                    <a:pt x="1182827" y="211463"/>
                  </a:cubicBezTo>
                  <a:cubicBezTo>
                    <a:pt x="1215213" y="233371"/>
                    <a:pt x="1246645" y="258136"/>
                    <a:pt x="1280935" y="278138"/>
                  </a:cubicBezTo>
                  <a:cubicBezTo>
                    <a:pt x="1339038" y="311476"/>
                    <a:pt x="1341895" y="318143"/>
                    <a:pt x="1307605" y="373388"/>
                  </a:cubicBezTo>
                  <a:cubicBezTo>
                    <a:pt x="1301890" y="382913"/>
                    <a:pt x="1296175" y="393391"/>
                    <a:pt x="1296175" y="403868"/>
                  </a:cubicBezTo>
                  <a:cubicBezTo>
                    <a:pt x="1294270" y="495308"/>
                    <a:pt x="1234263" y="549601"/>
                    <a:pt x="1165683" y="590559"/>
                  </a:cubicBezTo>
                  <a:cubicBezTo>
                    <a:pt x="955180" y="713431"/>
                    <a:pt x="734200" y="791536"/>
                    <a:pt x="484645" y="731528"/>
                  </a:cubicBezTo>
                  <a:cubicBezTo>
                    <a:pt x="475120" y="729623"/>
                    <a:pt x="465595" y="727718"/>
                    <a:pt x="456070" y="727718"/>
                  </a:cubicBezTo>
                  <a:cubicBezTo>
                    <a:pt x="424638" y="726766"/>
                    <a:pt x="389395" y="719146"/>
                    <a:pt x="376060" y="760103"/>
                  </a:cubicBezTo>
                  <a:cubicBezTo>
                    <a:pt x="364630" y="795346"/>
                    <a:pt x="389395" y="847734"/>
                    <a:pt x="424638" y="862973"/>
                  </a:cubicBezTo>
                  <a:cubicBezTo>
                    <a:pt x="577990" y="927743"/>
                    <a:pt x="735152" y="936316"/>
                    <a:pt x="895173" y="895359"/>
                  </a:cubicBezTo>
                  <a:cubicBezTo>
                    <a:pt x="933273" y="885834"/>
                    <a:pt x="969468" y="860116"/>
                    <a:pt x="1001852" y="835351"/>
                  </a:cubicBezTo>
                  <a:cubicBezTo>
                    <a:pt x="1121868" y="741053"/>
                    <a:pt x="1239025" y="644851"/>
                    <a:pt x="1357135" y="548648"/>
                  </a:cubicBezTo>
                  <a:cubicBezTo>
                    <a:pt x="1360945" y="551506"/>
                    <a:pt x="1362850" y="553411"/>
                    <a:pt x="1365708" y="555316"/>
                  </a:cubicBezTo>
                  <a:close/>
                  <a:moveTo>
                    <a:pt x="770395" y="341956"/>
                  </a:moveTo>
                  <a:cubicBezTo>
                    <a:pt x="761823" y="344813"/>
                    <a:pt x="752298" y="345766"/>
                    <a:pt x="743725" y="349576"/>
                  </a:cubicBezTo>
                  <a:cubicBezTo>
                    <a:pt x="666573" y="378151"/>
                    <a:pt x="589420" y="406726"/>
                    <a:pt x="503695" y="394343"/>
                  </a:cubicBezTo>
                  <a:cubicBezTo>
                    <a:pt x="482740" y="391486"/>
                    <a:pt x="459880" y="409583"/>
                    <a:pt x="437020" y="418156"/>
                  </a:cubicBezTo>
                  <a:cubicBezTo>
                    <a:pt x="438925" y="422918"/>
                    <a:pt x="440830" y="427681"/>
                    <a:pt x="441783" y="432443"/>
                  </a:cubicBezTo>
                  <a:cubicBezTo>
                    <a:pt x="560845" y="439111"/>
                    <a:pt x="674193" y="424823"/>
                    <a:pt x="770395" y="34195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4CAF9BB9-3087-4602-AFD4-1BCED307B816}"/>
                </a:ext>
              </a:extLst>
            </p:cNvPr>
            <p:cNvSpPr/>
            <p:nvPr/>
          </p:nvSpPr>
          <p:spPr>
            <a:xfrm>
              <a:off x="9794424" y="2725094"/>
              <a:ext cx="1381125" cy="1276350"/>
            </a:xfrm>
            <a:custGeom>
              <a:avLst/>
              <a:gdLst>
                <a:gd name="connsiteX0" fmla="*/ 1361255 w 1381125"/>
                <a:gd name="connsiteY0" fmla="*/ 252421 h 1276350"/>
                <a:gd name="connsiteX1" fmla="*/ 1176471 w 1381125"/>
                <a:gd name="connsiteY1" fmla="*/ 196223 h 1276350"/>
                <a:gd name="connsiteX2" fmla="*/ 1170755 w 1381125"/>
                <a:gd name="connsiteY2" fmla="*/ 205748 h 1276350"/>
                <a:gd name="connsiteX3" fmla="*/ 1284103 w 1381125"/>
                <a:gd name="connsiteY3" fmla="*/ 280996 h 1276350"/>
                <a:gd name="connsiteX4" fmla="*/ 1306011 w 1381125"/>
                <a:gd name="connsiteY4" fmla="*/ 373389 h 1276350"/>
                <a:gd name="connsiteX5" fmla="*/ 1292676 w 1381125"/>
                <a:gd name="connsiteY5" fmla="*/ 402916 h 1276350"/>
                <a:gd name="connsiteX6" fmla="*/ 1185996 w 1381125"/>
                <a:gd name="connsiteY6" fmla="*/ 572461 h 1276350"/>
                <a:gd name="connsiteX7" fmla="*/ 496386 w 1381125"/>
                <a:gd name="connsiteY7" fmla="*/ 733434 h 1276350"/>
                <a:gd name="connsiteX8" fmla="*/ 454476 w 1381125"/>
                <a:gd name="connsiteY8" fmla="*/ 726766 h 1276350"/>
                <a:gd name="connsiteX9" fmla="*/ 373513 w 1381125"/>
                <a:gd name="connsiteY9" fmla="*/ 762961 h 1276350"/>
                <a:gd name="connsiteX10" fmla="*/ 423043 w 1381125"/>
                <a:gd name="connsiteY10" fmla="*/ 861069 h 1276350"/>
                <a:gd name="connsiteX11" fmla="*/ 892626 w 1381125"/>
                <a:gd name="connsiteY11" fmla="*/ 893453 h 1276350"/>
                <a:gd name="connsiteX12" fmla="*/ 995496 w 1381125"/>
                <a:gd name="connsiteY12" fmla="*/ 836303 h 1276350"/>
                <a:gd name="connsiteX13" fmla="*/ 1366018 w 1381125"/>
                <a:gd name="connsiteY13" fmla="*/ 544839 h 1276350"/>
                <a:gd name="connsiteX14" fmla="*/ 1161230 w 1381125"/>
                <a:gd name="connsiteY14" fmla="*/ 870594 h 1276350"/>
                <a:gd name="connsiteX15" fmla="*/ 1385068 w 1381125"/>
                <a:gd name="connsiteY15" fmla="*/ 743911 h 1276350"/>
                <a:gd name="connsiteX16" fmla="*/ 1362209 w 1381125"/>
                <a:gd name="connsiteY16" fmla="*/ 800109 h 1276350"/>
                <a:gd name="connsiteX17" fmla="*/ 1030738 w 1381125"/>
                <a:gd name="connsiteY17" fmla="*/ 1203969 h 1276350"/>
                <a:gd name="connsiteX18" fmla="*/ 955490 w 1381125"/>
                <a:gd name="connsiteY18" fmla="*/ 1262071 h 1276350"/>
                <a:gd name="connsiteX19" fmla="*/ 827855 w 1381125"/>
                <a:gd name="connsiteY19" fmla="*/ 1270644 h 1276350"/>
                <a:gd name="connsiteX20" fmla="*/ 454476 w 1381125"/>
                <a:gd name="connsiteY20" fmla="*/ 1187776 h 1276350"/>
                <a:gd name="connsiteX21" fmla="*/ 24898 w 1381125"/>
                <a:gd name="connsiteY21" fmla="*/ 863926 h 1276350"/>
                <a:gd name="connsiteX22" fmla="*/ 133 w 1381125"/>
                <a:gd name="connsiteY22" fmla="*/ 624849 h 1276350"/>
                <a:gd name="connsiteX23" fmla="*/ 163963 w 1381125"/>
                <a:gd name="connsiteY23" fmla="*/ 162886 h 1276350"/>
                <a:gd name="connsiteX24" fmla="*/ 565918 w 1381125"/>
                <a:gd name="connsiteY24" fmla="*/ 9 h 1276350"/>
                <a:gd name="connsiteX25" fmla="*/ 1341253 w 1381125"/>
                <a:gd name="connsiteY25" fmla="*/ 232419 h 1276350"/>
                <a:gd name="connsiteX26" fmla="*/ 1361255 w 1381125"/>
                <a:gd name="connsiteY26" fmla="*/ 252421 h 1276350"/>
                <a:gd name="connsiteX27" fmla="*/ 777373 w 1381125"/>
                <a:gd name="connsiteY27" fmla="*/ 339099 h 1276350"/>
                <a:gd name="connsiteX28" fmla="*/ 744036 w 1381125"/>
                <a:gd name="connsiteY28" fmla="*/ 347671 h 1276350"/>
                <a:gd name="connsiteX29" fmla="*/ 496386 w 1381125"/>
                <a:gd name="connsiteY29" fmla="*/ 394344 h 1276350"/>
                <a:gd name="connsiteX30" fmla="*/ 431615 w 1381125"/>
                <a:gd name="connsiteY30" fmla="*/ 419109 h 1276350"/>
                <a:gd name="connsiteX31" fmla="*/ 777373 w 1381125"/>
                <a:gd name="connsiteY31" fmla="*/ 339099 h 1276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381125" h="1276350">
                  <a:moveTo>
                    <a:pt x="1361255" y="252421"/>
                  </a:moveTo>
                  <a:cubicBezTo>
                    <a:pt x="1293628" y="231466"/>
                    <a:pt x="1234573" y="214321"/>
                    <a:pt x="1176471" y="196223"/>
                  </a:cubicBezTo>
                  <a:cubicBezTo>
                    <a:pt x="1174565" y="199081"/>
                    <a:pt x="1172661" y="201939"/>
                    <a:pt x="1170755" y="205748"/>
                  </a:cubicBezTo>
                  <a:cubicBezTo>
                    <a:pt x="1207903" y="231466"/>
                    <a:pt x="1245051" y="258136"/>
                    <a:pt x="1284103" y="280996"/>
                  </a:cubicBezTo>
                  <a:cubicBezTo>
                    <a:pt x="1338396" y="313381"/>
                    <a:pt x="1341253" y="321953"/>
                    <a:pt x="1306011" y="373389"/>
                  </a:cubicBezTo>
                  <a:cubicBezTo>
                    <a:pt x="1300296" y="381961"/>
                    <a:pt x="1292676" y="393391"/>
                    <a:pt x="1292676" y="402916"/>
                  </a:cubicBezTo>
                  <a:cubicBezTo>
                    <a:pt x="1296486" y="483878"/>
                    <a:pt x="1245051" y="535314"/>
                    <a:pt x="1185996" y="572461"/>
                  </a:cubicBezTo>
                  <a:cubicBezTo>
                    <a:pt x="976446" y="707716"/>
                    <a:pt x="751655" y="787726"/>
                    <a:pt x="496386" y="733434"/>
                  </a:cubicBezTo>
                  <a:cubicBezTo>
                    <a:pt x="482098" y="730576"/>
                    <a:pt x="468763" y="727719"/>
                    <a:pt x="454476" y="726766"/>
                  </a:cubicBezTo>
                  <a:cubicBezTo>
                    <a:pt x="422090" y="725814"/>
                    <a:pt x="384943" y="718194"/>
                    <a:pt x="373513" y="762961"/>
                  </a:cubicBezTo>
                  <a:cubicBezTo>
                    <a:pt x="364940" y="799156"/>
                    <a:pt x="388753" y="846781"/>
                    <a:pt x="423043" y="861069"/>
                  </a:cubicBezTo>
                  <a:cubicBezTo>
                    <a:pt x="576396" y="925839"/>
                    <a:pt x="733558" y="933459"/>
                    <a:pt x="892626" y="893453"/>
                  </a:cubicBezTo>
                  <a:cubicBezTo>
                    <a:pt x="929773" y="883928"/>
                    <a:pt x="965015" y="861069"/>
                    <a:pt x="995496" y="836303"/>
                  </a:cubicBezTo>
                  <a:cubicBezTo>
                    <a:pt x="1118368" y="739149"/>
                    <a:pt x="1239336" y="640089"/>
                    <a:pt x="1366018" y="544839"/>
                  </a:cubicBezTo>
                  <a:cubicBezTo>
                    <a:pt x="1299343" y="650566"/>
                    <a:pt x="1233621" y="755341"/>
                    <a:pt x="1161230" y="870594"/>
                  </a:cubicBezTo>
                  <a:cubicBezTo>
                    <a:pt x="1238384" y="826778"/>
                    <a:pt x="1292676" y="764866"/>
                    <a:pt x="1385068" y="743911"/>
                  </a:cubicBezTo>
                  <a:cubicBezTo>
                    <a:pt x="1374590" y="770581"/>
                    <a:pt x="1371734" y="787726"/>
                    <a:pt x="1362209" y="800109"/>
                  </a:cubicBezTo>
                  <a:cubicBezTo>
                    <a:pt x="1252671" y="935364"/>
                    <a:pt x="1142180" y="1070619"/>
                    <a:pt x="1030738" y="1203969"/>
                  </a:cubicBezTo>
                  <a:cubicBezTo>
                    <a:pt x="1010736" y="1227781"/>
                    <a:pt x="982161" y="1243974"/>
                    <a:pt x="955490" y="1262071"/>
                  </a:cubicBezTo>
                  <a:cubicBezTo>
                    <a:pt x="915486" y="1289694"/>
                    <a:pt x="870718" y="1290646"/>
                    <a:pt x="827855" y="1270644"/>
                  </a:cubicBezTo>
                  <a:cubicBezTo>
                    <a:pt x="708793" y="1215399"/>
                    <a:pt x="580205" y="1210636"/>
                    <a:pt x="454476" y="1187776"/>
                  </a:cubicBezTo>
                  <a:cubicBezTo>
                    <a:pt x="264928" y="1152534"/>
                    <a:pt x="103955" y="1048711"/>
                    <a:pt x="24898" y="863926"/>
                  </a:cubicBezTo>
                  <a:cubicBezTo>
                    <a:pt x="-4630" y="793441"/>
                    <a:pt x="1086" y="705811"/>
                    <a:pt x="133" y="624849"/>
                  </a:cubicBezTo>
                  <a:cubicBezTo>
                    <a:pt x="-2725" y="451494"/>
                    <a:pt x="40138" y="292426"/>
                    <a:pt x="163963" y="162886"/>
                  </a:cubicBezTo>
                  <a:cubicBezTo>
                    <a:pt x="273501" y="47634"/>
                    <a:pt x="409708" y="961"/>
                    <a:pt x="565918" y="9"/>
                  </a:cubicBezTo>
                  <a:cubicBezTo>
                    <a:pt x="847858" y="-944"/>
                    <a:pt x="1105986" y="78114"/>
                    <a:pt x="1341253" y="232419"/>
                  </a:cubicBezTo>
                  <a:cubicBezTo>
                    <a:pt x="1345063" y="237181"/>
                    <a:pt x="1348873" y="241944"/>
                    <a:pt x="1361255" y="252421"/>
                  </a:cubicBezTo>
                  <a:close/>
                  <a:moveTo>
                    <a:pt x="777373" y="339099"/>
                  </a:moveTo>
                  <a:cubicBezTo>
                    <a:pt x="758323" y="343861"/>
                    <a:pt x="750703" y="344814"/>
                    <a:pt x="744036" y="347671"/>
                  </a:cubicBezTo>
                  <a:cubicBezTo>
                    <a:pt x="664026" y="377199"/>
                    <a:pt x="584968" y="406726"/>
                    <a:pt x="496386" y="394344"/>
                  </a:cubicBezTo>
                  <a:cubicBezTo>
                    <a:pt x="476383" y="391486"/>
                    <a:pt x="453523" y="410536"/>
                    <a:pt x="431615" y="419109"/>
                  </a:cubicBezTo>
                  <a:cubicBezTo>
                    <a:pt x="540201" y="450541"/>
                    <a:pt x="698315" y="412441"/>
                    <a:pt x="777373" y="33909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EA37E8DD-162B-4F9B-852F-7ED009CCAA53}"/>
                </a:ext>
              </a:extLst>
            </p:cNvPr>
            <p:cNvSpPr/>
            <p:nvPr/>
          </p:nvSpPr>
          <p:spPr>
            <a:xfrm>
              <a:off x="6973735" y="2751773"/>
              <a:ext cx="1371600" cy="1190625"/>
            </a:xfrm>
            <a:custGeom>
              <a:avLst/>
              <a:gdLst>
                <a:gd name="connsiteX0" fmla="*/ 195733 w 1371600"/>
                <a:gd name="connsiteY0" fmla="*/ 202882 h 1190625"/>
                <a:gd name="connsiteX1" fmla="*/ 265265 w 1371600"/>
                <a:gd name="connsiteY1" fmla="*/ 75248 h 1190625"/>
                <a:gd name="connsiteX2" fmla="*/ 265265 w 1371600"/>
                <a:gd name="connsiteY2" fmla="*/ 176212 h 1190625"/>
                <a:gd name="connsiteX3" fmla="*/ 320510 w 1371600"/>
                <a:gd name="connsiteY3" fmla="*/ 129540 h 1190625"/>
                <a:gd name="connsiteX4" fmla="*/ 375755 w 1371600"/>
                <a:gd name="connsiteY4" fmla="*/ 155257 h 1190625"/>
                <a:gd name="connsiteX5" fmla="*/ 376708 w 1371600"/>
                <a:gd name="connsiteY5" fmla="*/ 278130 h 1190625"/>
                <a:gd name="connsiteX6" fmla="*/ 425285 w 1371600"/>
                <a:gd name="connsiteY6" fmla="*/ 281940 h 1190625"/>
                <a:gd name="connsiteX7" fmla="*/ 488150 w 1371600"/>
                <a:gd name="connsiteY7" fmla="*/ 352425 h 1190625"/>
                <a:gd name="connsiteX8" fmla="*/ 443383 w 1371600"/>
                <a:gd name="connsiteY8" fmla="*/ 455295 h 1190625"/>
                <a:gd name="connsiteX9" fmla="*/ 413855 w 1371600"/>
                <a:gd name="connsiteY9" fmla="*/ 604837 h 1190625"/>
                <a:gd name="connsiteX10" fmla="*/ 462433 w 1371600"/>
                <a:gd name="connsiteY10" fmla="*/ 634365 h 1190625"/>
                <a:gd name="connsiteX11" fmla="*/ 513867 w 1371600"/>
                <a:gd name="connsiteY11" fmla="*/ 625793 h 1190625"/>
                <a:gd name="connsiteX12" fmla="*/ 597688 w 1371600"/>
                <a:gd name="connsiteY12" fmla="*/ 553403 h 1190625"/>
                <a:gd name="connsiteX13" fmla="*/ 713892 w 1371600"/>
                <a:gd name="connsiteY13" fmla="*/ 199073 h 1190625"/>
                <a:gd name="connsiteX14" fmla="*/ 745325 w 1371600"/>
                <a:gd name="connsiteY14" fmla="*/ 150495 h 1190625"/>
                <a:gd name="connsiteX15" fmla="*/ 785330 w 1371600"/>
                <a:gd name="connsiteY15" fmla="*/ 386715 h 1190625"/>
                <a:gd name="connsiteX16" fmla="*/ 797713 w 1371600"/>
                <a:gd name="connsiteY16" fmla="*/ 388620 h 1190625"/>
                <a:gd name="connsiteX17" fmla="*/ 883438 w 1371600"/>
                <a:gd name="connsiteY17" fmla="*/ 425768 h 1190625"/>
                <a:gd name="connsiteX18" fmla="*/ 916775 w 1371600"/>
                <a:gd name="connsiteY18" fmla="*/ 674370 h 1190625"/>
                <a:gd name="connsiteX19" fmla="*/ 1040600 w 1371600"/>
                <a:gd name="connsiteY19" fmla="*/ 598170 h 1190625"/>
                <a:gd name="connsiteX20" fmla="*/ 1161567 w 1371600"/>
                <a:gd name="connsiteY20" fmla="*/ 200025 h 1190625"/>
                <a:gd name="connsiteX21" fmla="*/ 1196810 w 1371600"/>
                <a:gd name="connsiteY21" fmla="*/ 9525 h 1190625"/>
                <a:gd name="connsiteX22" fmla="*/ 1256817 w 1371600"/>
                <a:gd name="connsiteY22" fmla="*/ 197168 h 1190625"/>
                <a:gd name="connsiteX23" fmla="*/ 1219670 w 1371600"/>
                <a:gd name="connsiteY23" fmla="*/ 368618 h 1190625"/>
                <a:gd name="connsiteX24" fmla="*/ 1218717 w 1371600"/>
                <a:gd name="connsiteY24" fmla="*/ 450532 h 1190625"/>
                <a:gd name="connsiteX25" fmla="*/ 1234910 w 1371600"/>
                <a:gd name="connsiteY25" fmla="*/ 452437 h 1190625"/>
                <a:gd name="connsiteX26" fmla="*/ 1293013 w 1371600"/>
                <a:gd name="connsiteY26" fmla="*/ 298132 h 1190625"/>
                <a:gd name="connsiteX27" fmla="*/ 1314920 w 1371600"/>
                <a:gd name="connsiteY27" fmla="*/ 240030 h 1190625"/>
                <a:gd name="connsiteX28" fmla="*/ 1365403 w 1371600"/>
                <a:gd name="connsiteY28" fmla="*/ 240982 h 1190625"/>
                <a:gd name="connsiteX29" fmla="*/ 1376833 w 1371600"/>
                <a:gd name="connsiteY29" fmla="*/ 286703 h 1190625"/>
                <a:gd name="connsiteX30" fmla="*/ 1366355 w 1371600"/>
                <a:gd name="connsiteY30" fmla="*/ 357187 h 1190625"/>
                <a:gd name="connsiteX31" fmla="*/ 1353020 w 1371600"/>
                <a:gd name="connsiteY31" fmla="*/ 746760 h 1190625"/>
                <a:gd name="connsiteX32" fmla="*/ 1340638 w 1371600"/>
                <a:gd name="connsiteY32" fmla="*/ 1065848 h 1190625"/>
                <a:gd name="connsiteX33" fmla="*/ 1173950 w 1371600"/>
                <a:gd name="connsiteY33" fmla="*/ 1189673 h 1190625"/>
                <a:gd name="connsiteX34" fmla="*/ 995833 w 1371600"/>
                <a:gd name="connsiteY34" fmla="*/ 1131570 h 1190625"/>
                <a:gd name="connsiteX35" fmla="*/ 894867 w 1371600"/>
                <a:gd name="connsiteY35" fmla="*/ 1081087 h 1190625"/>
                <a:gd name="connsiteX36" fmla="*/ 853910 w 1371600"/>
                <a:gd name="connsiteY36" fmla="*/ 1096328 h 1190625"/>
                <a:gd name="connsiteX37" fmla="*/ 683413 w 1371600"/>
                <a:gd name="connsiteY37" fmla="*/ 1138237 h 1190625"/>
                <a:gd name="connsiteX38" fmla="*/ 521488 w 1371600"/>
                <a:gd name="connsiteY38" fmla="*/ 1102043 h 1190625"/>
                <a:gd name="connsiteX39" fmla="*/ 350038 w 1371600"/>
                <a:gd name="connsiteY39" fmla="*/ 992505 h 1190625"/>
                <a:gd name="connsiteX40" fmla="*/ 332892 w 1371600"/>
                <a:gd name="connsiteY40" fmla="*/ 977265 h 1190625"/>
                <a:gd name="connsiteX41" fmla="*/ 211925 w 1371600"/>
                <a:gd name="connsiteY41" fmla="*/ 926782 h 1190625"/>
                <a:gd name="connsiteX42" fmla="*/ 110008 w 1371600"/>
                <a:gd name="connsiteY42" fmla="*/ 821055 h 1190625"/>
                <a:gd name="connsiteX43" fmla="*/ 15710 w 1371600"/>
                <a:gd name="connsiteY43" fmla="*/ 284798 h 1190625"/>
                <a:gd name="connsiteX44" fmla="*/ 63335 w 1371600"/>
                <a:gd name="connsiteY44" fmla="*/ 58102 h 1190625"/>
                <a:gd name="connsiteX45" fmla="*/ 112865 w 1371600"/>
                <a:gd name="connsiteY45" fmla="*/ 0 h 1190625"/>
                <a:gd name="connsiteX46" fmla="*/ 165252 w 1371600"/>
                <a:gd name="connsiteY46" fmla="*/ 57150 h 1190625"/>
                <a:gd name="connsiteX47" fmla="*/ 187160 w 1371600"/>
                <a:gd name="connsiteY47" fmla="*/ 154305 h 1190625"/>
                <a:gd name="connsiteX48" fmla="*/ 195733 w 1371600"/>
                <a:gd name="connsiteY48" fmla="*/ 202882 h 1190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1371600" h="1190625">
                  <a:moveTo>
                    <a:pt x="195733" y="202882"/>
                  </a:moveTo>
                  <a:cubicBezTo>
                    <a:pt x="221450" y="155257"/>
                    <a:pt x="240500" y="120968"/>
                    <a:pt x="265265" y="75248"/>
                  </a:cubicBezTo>
                  <a:cubicBezTo>
                    <a:pt x="265265" y="114300"/>
                    <a:pt x="265265" y="140018"/>
                    <a:pt x="265265" y="176212"/>
                  </a:cubicBezTo>
                  <a:cubicBezTo>
                    <a:pt x="288125" y="156210"/>
                    <a:pt x="303365" y="140970"/>
                    <a:pt x="320510" y="129540"/>
                  </a:cubicBezTo>
                  <a:cubicBezTo>
                    <a:pt x="350038" y="108585"/>
                    <a:pt x="373850" y="119062"/>
                    <a:pt x="375755" y="155257"/>
                  </a:cubicBezTo>
                  <a:cubicBezTo>
                    <a:pt x="377660" y="194310"/>
                    <a:pt x="376708" y="234315"/>
                    <a:pt x="376708" y="278130"/>
                  </a:cubicBezTo>
                  <a:cubicBezTo>
                    <a:pt x="395758" y="279082"/>
                    <a:pt x="410045" y="280987"/>
                    <a:pt x="425285" y="281940"/>
                  </a:cubicBezTo>
                  <a:cubicBezTo>
                    <a:pt x="476720" y="283845"/>
                    <a:pt x="497675" y="301943"/>
                    <a:pt x="488150" y="352425"/>
                  </a:cubicBezTo>
                  <a:cubicBezTo>
                    <a:pt x="481483" y="388620"/>
                    <a:pt x="462433" y="422910"/>
                    <a:pt x="443383" y="455295"/>
                  </a:cubicBezTo>
                  <a:cubicBezTo>
                    <a:pt x="414808" y="501968"/>
                    <a:pt x="399567" y="549593"/>
                    <a:pt x="413855" y="604837"/>
                  </a:cubicBezTo>
                  <a:cubicBezTo>
                    <a:pt x="420522" y="631507"/>
                    <a:pt x="434810" y="641985"/>
                    <a:pt x="462433" y="634365"/>
                  </a:cubicBezTo>
                  <a:cubicBezTo>
                    <a:pt x="479577" y="629603"/>
                    <a:pt x="496722" y="625793"/>
                    <a:pt x="513867" y="625793"/>
                  </a:cubicBezTo>
                  <a:cubicBezTo>
                    <a:pt x="562445" y="624840"/>
                    <a:pt x="589115" y="601980"/>
                    <a:pt x="597688" y="553403"/>
                  </a:cubicBezTo>
                  <a:cubicBezTo>
                    <a:pt x="620547" y="430530"/>
                    <a:pt x="650075" y="308610"/>
                    <a:pt x="713892" y="199073"/>
                  </a:cubicBezTo>
                  <a:cubicBezTo>
                    <a:pt x="721513" y="185737"/>
                    <a:pt x="731038" y="172402"/>
                    <a:pt x="745325" y="150495"/>
                  </a:cubicBezTo>
                  <a:cubicBezTo>
                    <a:pt x="759613" y="235268"/>
                    <a:pt x="772947" y="311468"/>
                    <a:pt x="785330" y="386715"/>
                  </a:cubicBezTo>
                  <a:cubicBezTo>
                    <a:pt x="791997" y="387668"/>
                    <a:pt x="795808" y="390525"/>
                    <a:pt x="797713" y="388620"/>
                  </a:cubicBezTo>
                  <a:cubicBezTo>
                    <a:pt x="854863" y="345757"/>
                    <a:pt x="871055" y="351473"/>
                    <a:pt x="883438" y="425768"/>
                  </a:cubicBezTo>
                  <a:cubicBezTo>
                    <a:pt x="896772" y="508635"/>
                    <a:pt x="906297" y="592455"/>
                    <a:pt x="916775" y="674370"/>
                  </a:cubicBezTo>
                  <a:cubicBezTo>
                    <a:pt x="998690" y="688657"/>
                    <a:pt x="1017740" y="674370"/>
                    <a:pt x="1040600" y="598170"/>
                  </a:cubicBezTo>
                  <a:cubicBezTo>
                    <a:pt x="1078700" y="464820"/>
                    <a:pt x="1123467" y="333375"/>
                    <a:pt x="1161567" y="200025"/>
                  </a:cubicBezTo>
                  <a:cubicBezTo>
                    <a:pt x="1178713" y="140018"/>
                    <a:pt x="1185380" y="76200"/>
                    <a:pt x="1196810" y="9525"/>
                  </a:cubicBezTo>
                  <a:cubicBezTo>
                    <a:pt x="1257770" y="60960"/>
                    <a:pt x="1271105" y="124777"/>
                    <a:pt x="1256817" y="197168"/>
                  </a:cubicBezTo>
                  <a:cubicBezTo>
                    <a:pt x="1245388" y="254318"/>
                    <a:pt x="1229195" y="311468"/>
                    <a:pt x="1219670" y="368618"/>
                  </a:cubicBezTo>
                  <a:cubicBezTo>
                    <a:pt x="1214908" y="395287"/>
                    <a:pt x="1218717" y="422910"/>
                    <a:pt x="1218717" y="450532"/>
                  </a:cubicBezTo>
                  <a:cubicBezTo>
                    <a:pt x="1224433" y="451485"/>
                    <a:pt x="1229195" y="452437"/>
                    <a:pt x="1234910" y="452437"/>
                  </a:cubicBezTo>
                  <a:cubicBezTo>
                    <a:pt x="1253960" y="401003"/>
                    <a:pt x="1273010" y="349568"/>
                    <a:pt x="1293013" y="298132"/>
                  </a:cubicBezTo>
                  <a:cubicBezTo>
                    <a:pt x="1300633" y="279082"/>
                    <a:pt x="1304442" y="258127"/>
                    <a:pt x="1314920" y="240030"/>
                  </a:cubicBezTo>
                  <a:cubicBezTo>
                    <a:pt x="1330160" y="213360"/>
                    <a:pt x="1351115" y="215265"/>
                    <a:pt x="1365403" y="240982"/>
                  </a:cubicBezTo>
                  <a:cubicBezTo>
                    <a:pt x="1373022" y="254318"/>
                    <a:pt x="1376833" y="271462"/>
                    <a:pt x="1376833" y="286703"/>
                  </a:cubicBezTo>
                  <a:cubicBezTo>
                    <a:pt x="1375880" y="310515"/>
                    <a:pt x="1374928" y="335280"/>
                    <a:pt x="1366355" y="357187"/>
                  </a:cubicBezTo>
                  <a:cubicBezTo>
                    <a:pt x="1319683" y="485775"/>
                    <a:pt x="1325397" y="615315"/>
                    <a:pt x="1353020" y="746760"/>
                  </a:cubicBezTo>
                  <a:cubicBezTo>
                    <a:pt x="1375880" y="853440"/>
                    <a:pt x="1381595" y="961073"/>
                    <a:pt x="1340638" y="1065848"/>
                  </a:cubicBezTo>
                  <a:cubicBezTo>
                    <a:pt x="1309205" y="1146810"/>
                    <a:pt x="1249197" y="1199198"/>
                    <a:pt x="1173950" y="1189673"/>
                  </a:cubicBezTo>
                  <a:cubicBezTo>
                    <a:pt x="1112990" y="1182053"/>
                    <a:pt x="1054888" y="1153478"/>
                    <a:pt x="995833" y="1131570"/>
                  </a:cubicBezTo>
                  <a:cubicBezTo>
                    <a:pt x="960590" y="1118235"/>
                    <a:pt x="929158" y="1094423"/>
                    <a:pt x="894867" y="1081087"/>
                  </a:cubicBezTo>
                  <a:cubicBezTo>
                    <a:pt x="884390" y="1077278"/>
                    <a:pt x="864388" y="1087755"/>
                    <a:pt x="853910" y="1096328"/>
                  </a:cubicBezTo>
                  <a:cubicBezTo>
                    <a:pt x="803428" y="1137285"/>
                    <a:pt x="745325" y="1147762"/>
                    <a:pt x="683413" y="1138237"/>
                  </a:cubicBezTo>
                  <a:cubicBezTo>
                    <a:pt x="629120" y="1129665"/>
                    <a:pt x="571017" y="1124903"/>
                    <a:pt x="521488" y="1102043"/>
                  </a:cubicBezTo>
                  <a:cubicBezTo>
                    <a:pt x="460527" y="1074420"/>
                    <a:pt x="406235" y="1030605"/>
                    <a:pt x="350038" y="992505"/>
                  </a:cubicBezTo>
                  <a:cubicBezTo>
                    <a:pt x="343370" y="988695"/>
                    <a:pt x="337655" y="976312"/>
                    <a:pt x="332892" y="977265"/>
                  </a:cubicBezTo>
                  <a:cubicBezTo>
                    <a:pt x="279552" y="988695"/>
                    <a:pt x="251930" y="944880"/>
                    <a:pt x="211925" y="926782"/>
                  </a:cubicBezTo>
                  <a:cubicBezTo>
                    <a:pt x="159538" y="903923"/>
                    <a:pt x="130963" y="866775"/>
                    <a:pt x="110008" y="821055"/>
                  </a:cubicBezTo>
                  <a:cubicBezTo>
                    <a:pt x="30950" y="650557"/>
                    <a:pt x="-30010" y="477203"/>
                    <a:pt x="15710" y="284798"/>
                  </a:cubicBezTo>
                  <a:cubicBezTo>
                    <a:pt x="32855" y="209550"/>
                    <a:pt x="43333" y="132398"/>
                    <a:pt x="63335" y="58102"/>
                  </a:cubicBezTo>
                  <a:cubicBezTo>
                    <a:pt x="69050" y="36195"/>
                    <a:pt x="95720" y="19050"/>
                    <a:pt x="112865" y="0"/>
                  </a:cubicBezTo>
                  <a:cubicBezTo>
                    <a:pt x="130963" y="19050"/>
                    <a:pt x="154775" y="35242"/>
                    <a:pt x="165252" y="57150"/>
                  </a:cubicBezTo>
                  <a:cubicBezTo>
                    <a:pt x="178588" y="86677"/>
                    <a:pt x="180492" y="121920"/>
                    <a:pt x="187160" y="154305"/>
                  </a:cubicBezTo>
                  <a:cubicBezTo>
                    <a:pt x="186208" y="164782"/>
                    <a:pt x="189065" y="176212"/>
                    <a:pt x="195733" y="20288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821AE971-293A-48C3-9DFA-95E1E1AC7164}"/>
                </a:ext>
              </a:extLst>
            </p:cNvPr>
            <p:cNvSpPr/>
            <p:nvPr/>
          </p:nvSpPr>
          <p:spPr>
            <a:xfrm>
              <a:off x="11195454" y="2539575"/>
              <a:ext cx="933450" cy="1752600"/>
            </a:xfrm>
            <a:custGeom>
              <a:avLst/>
              <a:gdLst>
                <a:gd name="connsiteX0" fmla="*/ 197397 w 933450"/>
                <a:gd name="connsiteY0" fmla="*/ 466515 h 1752600"/>
                <a:gd name="connsiteX1" fmla="*/ 186920 w 933450"/>
                <a:gd name="connsiteY1" fmla="*/ 334117 h 1752600"/>
                <a:gd name="connsiteX2" fmla="*/ 235497 w 933450"/>
                <a:gd name="connsiteY2" fmla="*/ 195052 h 1752600"/>
                <a:gd name="connsiteX3" fmla="*/ 282170 w 933450"/>
                <a:gd name="connsiteY3" fmla="*/ 204577 h 1752600"/>
                <a:gd name="connsiteX4" fmla="*/ 285028 w 933450"/>
                <a:gd name="connsiteY4" fmla="*/ 246487 h 1752600"/>
                <a:gd name="connsiteX5" fmla="*/ 276455 w 933450"/>
                <a:gd name="connsiteY5" fmla="*/ 464610 h 1752600"/>
                <a:gd name="connsiteX6" fmla="*/ 311697 w 933450"/>
                <a:gd name="connsiteY6" fmla="*/ 605580 h 1752600"/>
                <a:gd name="connsiteX7" fmla="*/ 434570 w 933450"/>
                <a:gd name="connsiteY7" fmla="*/ 455085 h 1752600"/>
                <a:gd name="connsiteX8" fmla="*/ 495530 w 933450"/>
                <a:gd name="connsiteY8" fmla="*/ 401745 h 1752600"/>
                <a:gd name="connsiteX9" fmla="*/ 585066 w 933450"/>
                <a:gd name="connsiteY9" fmla="*/ 370312 h 1752600"/>
                <a:gd name="connsiteX10" fmla="*/ 782233 w 933450"/>
                <a:gd name="connsiteY10" fmla="*/ 445560 h 1752600"/>
                <a:gd name="connsiteX11" fmla="*/ 861291 w 933450"/>
                <a:gd name="connsiteY11" fmla="*/ 542715 h 1752600"/>
                <a:gd name="connsiteX12" fmla="*/ 931775 w 933450"/>
                <a:gd name="connsiteY12" fmla="*/ 688447 h 1752600"/>
                <a:gd name="connsiteX13" fmla="*/ 924155 w 933450"/>
                <a:gd name="connsiteY13" fmla="*/ 882757 h 1752600"/>
                <a:gd name="connsiteX14" fmla="*/ 863195 w 933450"/>
                <a:gd name="connsiteY14" fmla="*/ 1266615 h 1752600"/>
                <a:gd name="connsiteX15" fmla="*/ 839383 w 933450"/>
                <a:gd name="connsiteY15" fmla="*/ 1334242 h 1752600"/>
                <a:gd name="connsiteX16" fmla="*/ 786995 w 933450"/>
                <a:gd name="connsiteY16" fmla="*/ 1291380 h 1752600"/>
                <a:gd name="connsiteX17" fmla="*/ 866053 w 933450"/>
                <a:gd name="connsiteY17" fmla="*/ 1429492 h 1752600"/>
                <a:gd name="connsiteX18" fmla="*/ 938443 w 933450"/>
                <a:gd name="connsiteY18" fmla="*/ 1545697 h 1752600"/>
                <a:gd name="connsiteX19" fmla="*/ 919393 w 933450"/>
                <a:gd name="connsiteY19" fmla="*/ 1707622 h 1752600"/>
                <a:gd name="connsiteX20" fmla="*/ 834620 w 933450"/>
                <a:gd name="connsiteY20" fmla="*/ 1751437 h 1752600"/>
                <a:gd name="connsiteX21" fmla="*/ 821285 w 933450"/>
                <a:gd name="connsiteY21" fmla="*/ 1746675 h 1752600"/>
                <a:gd name="connsiteX22" fmla="*/ 714605 w 933450"/>
                <a:gd name="connsiteY22" fmla="*/ 1651425 h 1752600"/>
                <a:gd name="connsiteX23" fmla="*/ 689841 w 933450"/>
                <a:gd name="connsiteY23" fmla="*/ 1520932 h 1752600"/>
                <a:gd name="connsiteX24" fmla="*/ 707937 w 933450"/>
                <a:gd name="connsiteY24" fmla="*/ 1460925 h 1752600"/>
                <a:gd name="connsiteX25" fmla="*/ 715558 w 933450"/>
                <a:gd name="connsiteY25" fmla="*/ 1260900 h 1752600"/>
                <a:gd name="connsiteX26" fmla="*/ 605068 w 933450"/>
                <a:gd name="connsiteY26" fmla="*/ 963720 h 1752600"/>
                <a:gd name="connsiteX27" fmla="*/ 519343 w 933450"/>
                <a:gd name="connsiteY27" fmla="*/ 918952 h 1752600"/>
                <a:gd name="connsiteX28" fmla="*/ 431712 w 933450"/>
                <a:gd name="connsiteY28" fmla="*/ 1197082 h 1752600"/>
                <a:gd name="connsiteX29" fmla="*/ 485053 w 933450"/>
                <a:gd name="connsiteY29" fmla="*/ 1264710 h 1752600"/>
                <a:gd name="connsiteX30" fmla="*/ 440285 w 933450"/>
                <a:gd name="connsiteY30" fmla="*/ 1369485 h 1752600"/>
                <a:gd name="connsiteX31" fmla="*/ 208828 w 933450"/>
                <a:gd name="connsiteY31" fmla="*/ 1363770 h 1752600"/>
                <a:gd name="connsiteX32" fmla="*/ 50712 w 933450"/>
                <a:gd name="connsiteY32" fmla="*/ 1268520 h 1752600"/>
                <a:gd name="connsiteX33" fmla="*/ 4993 w 933450"/>
                <a:gd name="connsiteY33" fmla="*/ 1114215 h 1752600"/>
                <a:gd name="connsiteX34" fmla="*/ 35472 w 933450"/>
                <a:gd name="connsiteY34" fmla="*/ 683685 h 1752600"/>
                <a:gd name="connsiteX35" fmla="*/ 98337 w 933450"/>
                <a:gd name="connsiteY35" fmla="*/ 190290 h 1752600"/>
                <a:gd name="connsiteX36" fmla="*/ 21185 w 933450"/>
                <a:gd name="connsiteY36" fmla="*/ 190290 h 1752600"/>
                <a:gd name="connsiteX37" fmla="*/ 71668 w 933450"/>
                <a:gd name="connsiteY37" fmla="*/ 50272 h 1752600"/>
                <a:gd name="connsiteX38" fmla="*/ 169775 w 933450"/>
                <a:gd name="connsiteY38" fmla="*/ 20745 h 1752600"/>
                <a:gd name="connsiteX39" fmla="*/ 205970 w 933450"/>
                <a:gd name="connsiteY39" fmla="*/ 45510 h 1752600"/>
                <a:gd name="connsiteX40" fmla="*/ 153583 w 933450"/>
                <a:gd name="connsiteY40" fmla="*/ 269347 h 1752600"/>
                <a:gd name="connsiteX41" fmla="*/ 197397 w 933450"/>
                <a:gd name="connsiteY41" fmla="*/ 466515 h 1752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933450" h="1752600">
                  <a:moveTo>
                    <a:pt x="197397" y="466515"/>
                  </a:moveTo>
                  <a:cubicBezTo>
                    <a:pt x="220258" y="419842"/>
                    <a:pt x="223116" y="377932"/>
                    <a:pt x="186920" y="334117"/>
                  </a:cubicBezTo>
                  <a:cubicBezTo>
                    <a:pt x="154535" y="296017"/>
                    <a:pt x="186920" y="210292"/>
                    <a:pt x="235497" y="195052"/>
                  </a:cubicBezTo>
                  <a:cubicBezTo>
                    <a:pt x="249785" y="190290"/>
                    <a:pt x="271693" y="195052"/>
                    <a:pt x="282170" y="204577"/>
                  </a:cubicBezTo>
                  <a:cubicBezTo>
                    <a:pt x="289791" y="211245"/>
                    <a:pt x="291695" y="236962"/>
                    <a:pt x="285028" y="246487"/>
                  </a:cubicBezTo>
                  <a:cubicBezTo>
                    <a:pt x="240260" y="317925"/>
                    <a:pt x="245975" y="389362"/>
                    <a:pt x="276455" y="464610"/>
                  </a:cubicBezTo>
                  <a:cubicBezTo>
                    <a:pt x="292647" y="505567"/>
                    <a:pt x="298362" y="550335"/>
                    <a:pt x="311697" y="605580"/>
                  </a:cubicBezTo>
                  <a:cubicBezTo>
                    <a:pt x="343130" y="540810"/>
                    <a:pt x="411710" y="520807"/>
                    <a:pt x="434570" y="455085"/>
                  </a:cubicBezTo>
                  <a:cubicBezTo>
                    <a:pt x="442191" y="432225"/>
                    <a:pt x="471718" y="414127"/>
                    <a:pt x="495530" y="401745"/>
                  </a:cubicBezTo>
                  <a:cubicBezTo>
                    <a:pt x="523153" y="387457"/>
                    <a:pt x="554585" y="380790"/>
                    <a:pt x="585066" y="370312"/>
                  </a:cubicBezTo>
                  <a:cubicBezTo>
                    <a:pt x="667933" y="341737"/>
                    <a:pt x="740322" y="367455"/>
                    <a:pt x="782233" y="445560"/>
                  </a:cubicBezTo>
                  <a:cubicBezTo>
                    <a:pt x="803187" y="483660"/>
                    <a:pt x="824143" y="516997"/>
                    <a:pt x="861291" y="542715"/>
                  </a:cubicBezTo>
                  <a:cubicBezTo>
                    <a:pt x="908916" y="576052"/>
                    <a:pt x="928918" y="632250"/>
                    <a:pt x="931775" y="688447"/>
                  </a:cubicBezTo>
                  <a:cubicBezTo>
                    <a:pt x="934633" y="753217"/>
                    <a:pt x="932728" y="817987"/>
                    <a:pt x="924155" y="882757"/>
                  </a:cubicBezTo>
                  <a:cubicBezTo>
                    <a:pt x="907010" y="1011345"/>
                    <a:pt x="885103" y="1138980"/>
                    <a:pt x="863195" y="1266615"/>
                  </a:cubicBezTo>
                  <a:cubicBezTo>
                    <a:pt x="859385" y="1289475"/>
                    <a:pt x="847955" y="1312335"/>
                    <a:pt x="839383" y="1334242"/>
                  </a:cubicBezTo>
                  <a:cubicBezTo>
                    <a:pt x="821285" y="1319002"/>
                    <a:pt x="802235" y="1303762"/>
                    <a:pt x="786995" y="1291380"/>
                  </a:cubicBezTo>
                  <a:cubicBezTo>
                    <a:pt x="775566" y="1359960"/>
                    <a:pt x="800330" y="1387582"/>
                    <a:pt x="866053" y="1429492"/>
                  </a:cubicBezTo>
                  <a:cubicBezTo>
                    <a:pt x="901295" y="1452352"/>
                    <a:pt x="931775" y="1502835"/>
                    <a:pt x="938443" y="1545697"/>
                  </a:cubicBezTo>
                  <a:cubicBezTo>
                    <a:pt x="947016" y="1598085"/>
                    <a:pt x="932728" y="1655235"/>
                    <a:pt x="919393" y="1707622"/>
                  </a:cubicBezTo>
                  <a:cubicBezTo>
                    <a:pt x="909868" y="1745722"/>
                    <a:pt x="878435" y="1768582"/>
                    <a:pt x="834620" y="1751437"/>
                  </a:cubicBezTo>
                  <a:cubicBezTo>
                    <a:pt x="829858" y="1749532"/>
                    <a:pt x="826047" y="1747627"/>
                    <a:pt x="821285" y="1746675"/>
                  </a:cubicBezTo>
                  <a:cubicBezTo>
                    <a:pt x="733655" y="1739055"/>
                    <a:pt x="731750" y="1738102"/>
                    <a:pt x="714605" y="1651425"/>
                  </a:cubicBezTo>
                  <a:cubicBezTo>
                    <a:pt x="706033" y="1607610"/>
                    <a:pt x="693650" y="1564747"/>
                    <a:pt x="689841" y="1520932"/>
                  </a:cubicBezTo>
                  <a:cubicBezTo>
                    <a:pt x="687935" y="1500930"/>
                    <a:pt x="696508" y="1477117"/>
                    <a:pt x="707937" y="1460925"/>
                  </a:cubicBezTo>
                  <a:cubicBezTo>
                    <a:pt x="752705" y="1395202"/>
                    <a:pt x="753658" y="1330432"/>
                    <a:pt x="715558" y="1260900"/>
                  </a:cubicBezTo>
                  <a:cubicBezTo>
                    <a:pt x="665075" y="1167555"/>
                    <a:pt x="624118" y="1070400"/>
                    <a:pt x="605068" y="963720"/>
                  </a:cubicBezTo>
                  <a:cubicBezTo>
                    <a:pt x="595543" y="911332"/>
                    <a:pt x="569825" y="900855"/>
                    <a:pt x="519343" y="918952"/>
                  </a:cubicBezTo>
                  <a:cubicBezTo>
                    <a:pt x="405043" y="959910"/>
                    <a:pt x="361228" y="1099927"/>
                    <a:pt x="431712" y="1197082"/>
                  </a:cubicBezTo>
                  <a:cubicBezTo>
                    <a:pt x="448858" y="1219942"/>
                    <a:pt x="468860" y="1240897"/>
                    <a:pt x="485053" y="1264710"/>
                  </a:cubicBezTo>
                  <a:cubicBezTo>
                    <a:pt x="518391" y="1314240"/>
                    <a:pt x="498387" y="1365675"/>
                    <a:pt x="440285" y="1369485"/>
                  </a:cubicBezTo>
                  <a:cubicBezTo>
                    <a:pt x="363133" y="1374247"/>
                    <a:pt x="282170" y="1379962"/>
                    <a:pt x="208828" y="1363770"/>
                  </a:cubicBezTo>
                  <a:cubicBezTo>
                    <a:pt x="150725" y="1350435"/>
                    <a:pt x="88812" y="1313287"/>
                    <a:pt x="50712" y="1268520"/>
                  </a:cubicBezTo>
                  <a:cubicBezTo>
                    <a:pt x="18328" y="1230420"/>
                    <a:pt x="10708" y="1167555"/>
                    <a:pt x="4993" y="1114215"/>
                  </a:cubicBezTo>
                  <a:cubicBezTo>
                    <a:pt x="-11200" y="969435"/>
                    <a:pt x="15470" y="826560"/>
                    <a:pt x="35472" y="683685"/>
                  </a:cubicBezTo>
                  <a:cubicBezTo>
                    <a:pt x="58333" y="520807"/>
                    <a:pt x="77383" y="357930"/>
                    <a:pt x="98337" y="190290"/>
                  </a:cubicBezTo>
                  <a:cubicBezTo>
                    <a:pt x="68810" y="190290"/>
                    <a:pt x="48808" y="190290"/>
                    <a:pt x="21185" y="190290"/>
                  </a:cubicBezTo>
                  <a:cubicBezTo>
                    <a:pt x="39283" y="139807"/>
                    <a:pt x="52618" y="94087"/>
                    <a:pt x="71668" y="50272"/>
                  </a:cubicBezTo>
                  <a:cubicBezTo>
                    <a:pt x="96433" y="-7830"/>
                    <a:pt x="117387" y="-12593"/>
                    <a:pt x="169775" y="20745"/>
                  </a:cubicBezTo>
                  <a:cubicBezTo>
                    <a:pt x="180253" y="27412"/>
                    <a:pt x="189778" y="35032"/>
                    <a:pt x="205970" y="45510"/>
                  </a:cubicBezTo>
                  <a:cubicBezTo>
                    <a:pt x="105958" y="102660"/>
                    <a:pt x="131675" y="185527"/>
                    <a:pt x="153583" y="269347"/>
                  </a:cubicBezTo>
                  <a:cubicBezTo>
                    <a:pt x="168822" y="334117"/>
                    <a:pt x="182158" y="399840"/>
                    <a:pt x="197397" y="4665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4F3B1CF8-C46A-4913-BFED-D1AC73A8A968}"/>
                </a:ext>
              </a:extLst>
            </p:cNvPr>
            <p:cNvSpPr/>
            <p:nvPr/>
          </p:nvSpPr>
          <p:spPr>
            <a:xfrm>
              <a:off x="5948342" y="2869883"/>
              <a:ext cx="971550" cy="1304925"/>
            </a:xfrm>
            <a:custGeom>
              <a:avLst/>
              <a:gdLst>
                <a:gd name="connsiteX0" fmla="*/ 349588 w 971550"/>
                <a:gd name="connsiteY0" fmla="*/ 0 h 1304925"/>
                <a:gd name="connsiteX1" fmla="*/ 506751 w 971550"/>
                <a:gd name="connsiteY1" fmla="*/ 67627 h 1304925"/>
                <a:gd name="connsiteX2" fmla="*/ 730588 w 971550"/>
                <a:gd name="connsiteY2" fmla="*/ 184785 h 1304925"/>
                <a:gd name="connsiteX3" fmla="*/ 876320 w 971550"/>
                <a:gd name="connsiteY3" fmla="*/ 316230 h 1304925"/>
                <a:gd name="connsiteX4" fmla="*/ 902990 w 971550"/>
                <a:gd name="connsiteY4" fmla="*/ 340995 h 1304925"/>
                <a:gd name="connsiteX5" fmla="*/ 967760 w 971550"/>
                <a:gd name="connsiteY5" fmla="*/ 489585 h 1304925"/>
                <a:gd name="connsiteX6" fmla="*/ 939185 w 971550"/>
                <a:gd name="connsiteY6" fmla="*/ 685800 h 1304925"/>
                <a:gd name="connsiteX7" fmla="*/ 905848 w 971550"/>
                <a:gd name="connsiteY7" fmla="*/ 773430 h 1304925"/>
                <a:gd name="connsiteX8" fmla="*/ 671533 w 971550"/>
                <a:gd name="connsiteY8" fmla="*/ 1024890 h 1304925"/>
                <a:gd name="connsiteX9" fmla="*/ 482938 w 971550"/>
                <a:gd name="connsiteY9" fmla="*/ 1258252 h 1304925"/>
                <a:gd name="connsiteX10" fmla="*/ 380068 w 971550"/>
                <a:gd name="connsiteY10" fmla="*/ 1310640 h 1304925"/>
                <a:gd name="connsiteX11" fmla="*/ 255290 w 971550"/>
                <a:gd name="connsiteY11" fmla="*/ 1221105 h 1304925"/>
                <a:gd name="connsiteX12" fmla="*/ 68601 w 971550"/>
                <a:gd name="connsiteY12" fmla="*/ 842963 h 1304925"/>
                <a:gd name="connsiteX13" fmla="*/ 30501 w 971550"/>
                <a:gd name="connsiteY13" fmla="*/ 613410 h 1304925"/>
                <a:gd name="connsiteX14" fmla="*/ 20 w 971550"/>
                <a:gd name="connsiteY14" fmla="*/ 227647 h 1304925"/>
                <a:gd name="connsiteX15" fmla="*/ 94318 w 971550"/>
                <a:gd name="connsiteY15" fmla="*/ 102870 h 1304925"/>
                <a:gd name="connsiteX16" fmla="*/ 236240 w 971550"/>
                <a:gd name="connsiteY16" fmla="*/ 42863 h 1304925"/>
                <a:gd name="connsiteX17" fmla="*/ 349588 w 971550"/>
                <a:gd name="connsiteY17" fmla="*/ 0 h 1304925"/>
                <a:gd name="connsiteX18" fmla="*/ 451506 w 971550"/>
                <a:gd name="connsiteY18" fmla="*/ 335280 h 1304925"/>
                <a:gd name="connsiteX19" fmla="*/ 409595 w 971550"/>
                <a:gd name="connsiteY19" fmla="*/ 358140 h 1304925"/>
                <a:gd name="connsiteX20" fmla="*/ 364828 w 971550"/>
                <a:gd name="connsiteY20" fmla="*/ 770572 h 1304925"/>
                <a:gd name="connsiteX21" fmla="*/ 452458 w 971550"/>
                <a:gd name="connsiteY21" fmla="*/ 779145 h 1304925"/>
                <a:gd name="connsiteX22" fmla="*/ 514370 w 971550"/>
                <a:gd name="connsiteY22" fmla="*/ 638175 h 1304925"/>
                <a:gd name="connsiteX23" fmla="*/ 451506 w 971550"/>
                <a:gd name="connsiteY23" fmla="*/ 335280 h 1304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971550" h="1304925">
                  <a:moveTo>
                    <a:pt x="349588" y="0"/>
                  </a:moveTo>
                  <a:cubicBezTo>
                    <a:pt x="401976" y="21908"/>
                    <a:pt x="461031" y="35242"/>
                    <a:pt x="506751" y="67627"/>
                  </a:cubicBezTo>
                  <a:cubicBezTo>
                    <a:pt x="577235" y="116205"/>
                    <a:pt x="648673" y="159067"/>
                    <a:pt x="730588" y="184785"/>
                  </a:cubicBezTo>
                  <a:cubicBezTo>
                    <a:pt x="796310" y="205740"/>
                    <a:pt x="853460" y="242888"/>
                    <a:pt x="876320" y="316230"/>
                  </a:cubicBezTo>
                  <a:cubicBezTo>
                    <a:pt x="879178" y="325755"/>
                    <a:pt x="892513" y="334327"/>
                    <a:pt x="902990" y="340995"/>
                  </a:cubicBezTo>
                  <a:cubicBezTo>
                    <a:pt x="964903" y="381000"/>
                    <a:pt x="980143" y="418147"/>
                    <a:pt x="967760" y="489585"/>
                  </a:cubicBezTo>
                  <a:cubicBezTo>
                    <a:pt x="956331" y="554355"/>
                    <a:pt x="951568" y="621030"/>
                    <a:pt x="939185" y="685800"/>
                  </a:cubicBezTo>
                  <a:cubicBezTo>
                    <a:pt x="933470" y="716280"/>
                    <a:pt x="919183" y="745808"/>
                    <a:pt x="905848" y="773430"/>
                  </a:cubicBezTo>
                  <a:cubicBezTo>
                    <a:pt x="854413" y="881063"/>
                    <a:pt x="765831" y="956310"/>
                    <a:pt x="671533" y="1024890"/>
                  </a:cubicBezTo>
                  <a:cubicBezTo>
                    <a:pt x="587713" y="1086802"/>
                    <a:pt x="523895" y="1162050"/>
                    <a:pt x="482938" y="1258252"/>
                  </a:cubicBezTo>
                  <a:cubicBezTo>
                    <a:pt x="458173" y="1318260"/>
                    <a:pt x="442933" y="1309687"/>
                    <a:pt x="380068" y="1310640"/>
                  </a:cubicBezTo>
                  <a:cubicBezTo>
                    <a:pt x="308631" y="1311593"/>
                    <a:pt x="287676" y="1263968"/>
                    <a:pt x="255290" y="1221105"/>
                  </a:cubicBezTo>
                  <a:cubicBezTo>
                    <a:pt x="168613" y="1106805"/>
                    <a:pt x="89556" y="989647"/>
                    <a:pt x="68601" y="842963"/>
                  </a:cubicBezTo>
                  <a:cubicBezTo>
                    <a:pt x="58123" y="765810"/>
                    <a:pt x="49551" y="688658"/>
                    <a:pt x="30501" y="613410"/>
                  </a:cubicBezTo>
                  <a:cubicBezTo>
                    <a:pt x="-2837" y="485775"/>
                    <a:pt x="973" y="357188"/>
                    <a:pt x="20" y="227647"/>
                  </a:cubicBezTo>
                  <a:cubicBezTo>
                    <a:pt x="-932" y="160020"/>
                    <a:pt x="31453" y="123825"/>
                    <a:pt x="94318" y="102870"/>
                  </a:cubicBezTo>
                  <a:cubicBezTo>
                    <a:pt x="142895" y="86677"/>
                    <a:pt x="188615" y="62865"/>
                    <a:pt x="236240" y="42863"/>
                  </a:cubicBezTo>
                  <a:cubicBezTo>
                    <a:pt x="271483" y="28575"/>
                    <a:pt x="306726" y="16192"/>
                    <a:pt x="349588" y="0"/>
                  </a:cubicBezTo>
                  <a:close/>
                  <a:moveTo>
                    <a:pt x="451506" y="335280"/>
                  </a:moveTo>
                  <a:cubicBezTo>
                    <a:pt x="435313" y="343852"/>
                    <a:pt x="421978" y="350520"/>
                    <a:pt x="409595" y="358140"/>
                  </a:cubicBezTo>
                  <a:cubicBezTo>
                    <a:pt x="302915" y="430530"/>
                    <a:pt x="294343" y="689610"/>
                    <a:pt x="364828" y="770572"/>
                  </a:cubicBezTo>
                  <a:cubicBezTo>
                    <a:pt x="392451" y="802005"/>
                    <a:pt x="423883" y="803910"/>
                    <a:pt x="452458" y="779145"/>
                  </a:cubicBezTo>
                  <a:cubicBezTo>
                    <a:pt x="494368" y="742950"/>
                    <a:pt x="525801" y="696277"/>
                    <a:pt x="514370" y="638175"/>
                  </a:cubicBezTo>
                  <a:cubicBezTo>
                    <a:pt x="496273" y="539115"/>
                    <a:pt x="473413" y="441008"/>
                    <a:pt x="451506" y="33528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87B306DF-FDB7-40B2-8A85-8D8914359F4F}"/>
                </a:ext>
              </a:extLst>
            </p:cNvPr>
            <p:cNvSpPr/>
            <p:nvPr/>
          </p:nvSpPr>
          <p:spPr>
            <a:xfrm>
              <a:off x="2708102" y="2850951"/>
              <a:ext cx="971550" cy="1114425"/>
            </a:xfrm>
            <a:custGeom>
              <a:avLst/>
              <a:gdLst>
                <a:gd name="connsiteX0" fmla="*/ 756140 w 971550"/>
                <a:gd name="connsiteY0" fmla="*/ 1018104 h 1114425"/>
                <a:gd name="connsiteX1" fmla="*/ 728517 w 971550"/>
                <a:gd name="connsiteY1" fmla="*/ 1051442 h 1114425"/>
                <a:gd name="connsiteX2" fmla="*/ 587547 w 971550"/>
                <a:gd name="connsiteY2" fmla="*/ 794267 h 1114425"/>
                <a:gd name="connsiteX3" fmla="*/ 461817 w 971550"/>
                <a:gd name="connsiteY3" fmla="*/ 930474 h 1114425"/>
                <a:gd name="connsiteX4" fmla="*/ 340850 w 971550"/>
                <a:gd name="connsiteY4" fmla="*/ 1077159 h 1114425"/>
                <a:gd name="connsiteX5" fmla="*/ 214167 w 971550"/>
                <a:gd name="connsiteY5" fmla="*/ 1076207 h 1114425"/>
                <a:gd name="connsiteX6" fmla="*/ 165590 w 971550"/>
                <a:gd name="connsiteY6" fmla="*/ 1095257 h 1114425"/>
                <a:gd name="connsiteX7" fmla="*/ 99867 w 971550"/>
                <a:gd name="connsiteY7" fmla="*/ 939999 h 1114425"/>
                <a:gd name="connsiteX8" fmla="*/ 28429 w 971550"/>
                <a:gd name="connsiteY8" fmla="*/ 578049 h 1114425"/>
                <a:gd name="connsiteX9" fmla="*/ 807 w 971550"/>
                <a:gd name="connsiteY9" fmla="*/ 235149 h 1114425"/>
                <a:gd name="connsiteX10" fmla="*/ 117012 w 971550"/>
                <a:gd name="connsiteY10" fmla="*/ 86559 h 1114425"/>
                <a:gd name="connsiteX11" fmla="*/ 207500 w 971550"/>
                <a:gd name="connsiteY11" fmla="*/ 48459 h 1114425"/>
                <a:gd name="connsiteX12" fmla="*/ 482772 w 971550"/>
                <a:gd name="connsiteY12" fmla="*/ 37982 h 1114425"/>
                <a:gd name="connsiteX13" fmla="*/ 498965 w 971550"/>
                <a:gd name="connsiteY13" fmla="*/ 48459 h 1114425"/>
                <a:gd name="connsiteX14" fmla="*/ 738995 w 971550"/>
                <a:gd name="connsiteY14" fmla="*/ 176094 h 1114425"/>
                <a:gd name="connsiteX15" fmla="*/ 877107 w 971550"/>
                <a:gd name="connsiteY15" fmla="*/ 303729 h 1114425"/>
                <a:gd name="connsiteX16" fmla="*/ 910445 w 971550"/>
                <a:gd name="connsiteY16" fmla="*/ 335162 h 1114425"/>
                <a:gd name="connsiteX17" fmla="*/ 968547 w 971550"/>
                <a:gd name="connsiteY17" fmla="*/ 481847 h 1114425"/>
                <a:gd name="connsiteX18" fmla="*/ 954260 w 971550"/>
                <a:gd name="connsiteY18" fmla="*/ 730449 h 1114425"/>
                <a:gd name="connsiteX19" fmla="*/ 863772 w 971550"/>
                <a:gd name="connsiteY19" fmla="*/ 1028582 h 1114425"/>
                <a:gd name="connsiteX20" fmla="*/ 756140 w 971550"/>
                <a:gd name="connsiteY20" fmla="*/ 1018104 h 1114425"/>
                <a:gd name="connsiteX21" fmla="*/ 400857 w 971550"/>
                <a:gd name="connsiteY21" fmla="*/ 674252 h 1114425"/>
                <a:gd name="connsiteX22" fmla="*/ 445625 w 971550"/>
                <a:gd name="connsiteY22" fmla="*/ 332304 h 1114425"/>
                <a:gd name="connsiteX23" fmla="*/ 355137 w 971550"/>
                <a:gd name="connsiteY23" fmla="*/ 517089 h 1114425"/>
                <a:gd name="connsiteX24" fmla="*/ 400857 w 971550"/>
                <a:gd name="connsiteY24" fmla="*/ 674252 h 1114425"/>
                <a:gd name="connsiteX25" fmla="*/ 553257 w 971550"/>
                <a:gd name="connsiteY25" fmla="*/ 655202 h 1114425"/>
                <a:gd name="connsiteX26" fmla="*/ 424669 w 971550"/>
                <a:gd name="connsiteY26" fmla="*/ 786647 h 1114425"/>
                <a:gd name="connsiteX27" fmla="*/ 553257 w 971550"/>
                <a:gd name="connsiteY27" fmla="*/ 655202 h 1114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971550" h="1114425">
                  <a:moveTo>
                    <a:pt x="756140" y="1018104"/>
                  </a:moveTo>
                  <a:cubicBezTo>
                    <a:pt x="749472" y="1026677"/>
                    <a:pt x="742804" y="1034297"/>
                    <a:pt x="728517" y="1051442"/>
                  </a:cubicBezTo>
                  <a:cubicBezTo>
                    <a:pt x="681845" y="965717"/>
                    <a:pt x="637077" y="884754"/>
                    <a:pt x="587547" y="794267"/>
                  </a:cubicBezTo>
                  <a:cubicBezTo>
                    <a:pt x="545637" y="839034"/>
                    <a:pt x="501822" y="883802"/>
                    <a:pt x="461817" y="930474"/>
                  </a:cubicBezTo>
                  <a:cubicBezTo>
                    <a:pt x="419907" y="978099"/>
                    <a:pt x="383712" y="1030487"/>
                    <a:pt x="340850" y="1077159"/>
                  </a:cubicBezTo>
                  <a:cubicBezTo>
                    <a:pt x="291319" y="1131452"/>
                    <a:pt x="267507" y="1129547"/>
                    <a:pt x="214167" y="1076207"/>
                  </a:cubicBezTo>
                  <a:cubicBezTo>
                    <a:pt x="201785" y="1080969"/>
                    <a:pt x="188450" y="1085732"/>
                    <a:pt x="165590" y="1095257"/>
                  </a:cubicBezTo>
                  <a:cubicBezTo>
                    <a:pt x="142729" y="1042869"/>
                    <a:pt x="112250" y="994292"/>
                    <a:pt x="99867" y="939999"/>
                  </a:cubicBezTo>
                  <a:cubicBezTo>
                    <a:pt x="72244" y="819984"/>
                    <a:pt x="61767" y="695207"/>
                    <a:pt x="28429" y="578049"/>
                  </a:cubicBezTo>
                  <a:cubicBezTo>
                    <a:pt x="-4908" y="463749"/>
                    <a:pt x="9379" y="349449"/>
                    <a:pt x="807" y="235149"/>
                  </a:cubicBezTo>
                  <a:cubicBezTo>
                    <a:pt x="-5860" y="144662"/>
                    <a:pt x="28429" y="105609"/>
                    <a:pt x="117012" y="86559"/>
                  </a:cubicBezTo>
                  <a:cubicBezTo>
                    <a:pt x="148444" y="79892"/>
                    <a:pt x="181782" y="67509"/>
                    <a:pt x="207500" y="48459"/>
                  </a:cubicBezTo>
                  <a:cubicBezTo>
                    <a:pt x="297987" y="-20121"/>
                    <a:pt x="389427" y="-8691"/>
                    <a:pt x="482772" y="37982"/>
                  </a:cubicBezTo>
                  <a:cubicBezTo>
                    <a:pt x="488487" y="40839"/>
                    <a:pt x="494202" y="43697"/>
                    <a:pt x="498965" y="48459"/>
                  </a:cubicBezTo>
                  <a:cubicBezTo>
                    <a:pt x="570402" y="107514"/>
                    <a:pt x="649460" y="148472"/>
                    <a:pt x="738995" y="176094"/>
                  </a:cubicBezTo>
                  <a:cubicBezTo>
                    <a:pt x="801860" y="196097"/>
                    <a:pt x="855200" y="233244"/>
                    <a:pt x="877107" y="303729"/>
                  </a:cubicBezTo>
                  <a:cubicBezTo>
                    <a:pt x="880917" y="316112"/>
                    <a:pt x="898062" y="326589"/>
                    <a:pt x="910445" y="335162"/>
                  </a:cubicBezTo>
                  <a:cubicBezTo>
                    <a:pt x="967595" y="374214"/>
                    <a:pt x="988550" y="417077"/>
                    <a:pt x="968547" y="481847"/>
                  </a:cubicBezTo>
                  <a:cubicBezTo>
                    <a:pt x="942829" y="564714"/>
                    <a:pt x="941877" y="645677"/>
                    <a:pt x="954260" y="730449"/>
                  </a:cubicBezTo>
                  <a:cubicBezTo>
                    <a:pt x="969500" y="841892"/>
                    <a:pt x="925685" y="939047"/>
                    <a:pt x="863772" y="1028582"/>
                  </a:cubicBezTo>
                  <a:cubicBezTo>
                    <a:pt x="833292" y="1069539"/>
                    <a:pt x="811385" y="1065729"/>
                    <a:pt x="756140" y="1018104"/>
                  </a:cubicBezTo>
                  <a:close/>
                  <a:moveTo>
                    <a:pt x="400857" y="674252"/>
                  </a:moveTo>
                  <a:cubicBezTo>
                    <a:pt x="495154" y="577097"/>
                    <a:pt x="493250" y="476132"/>
                    <a:pt x="445625" y="332304"/>
                  </a:cubicBezTo>
                  <a:cubicBezTo>
                    <a:pt x="364662" y="361832"/>
                    <a:pt x="328467" y="438032"/>
                    <a:pt x="355137" y="517089"/>
                  </a:cubicBezTo>
                  <a:cubicBezTo>
                    <a:pt x="372282" y="567572"/>
                    <a:pt x="385617" y="619959"/>
                    <a:pt x="400857" y="674252"/>
                  </a:cubicBezTo>
                  <a:close/>
                  <a:moveTo>
                    <a:pt x="553257" y="655202"/>
                  </a:moveTo>
                  <a:cubicBezTo>
                    <a:pt x="513252" y="696159"/>
                    <a:pt x="473247" y="738069"/>
                    <a:pt x="424669" y="786647"/>
                  </a:cubicBezTo>
                  <a:cubicBezTo>
                    <a:pt x="492297" y="791409"/>
                    <a:pt x="544685" y="737117"/>
                    <a:pt x="553257" y="65520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accent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718852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F96F90C-0250-44F0-9D9F-DE2F7C4CFF1C}"/>
              </a:ext>
            </a:extLst>
          </p:cNvPr>
          <p:cNvGrpSpPr/>
          <p:nvPr/>
        </p:nvGrpSpPr>
        <p:grpSpPr>
          <a:xfrm>
            <a:off x="1325334" y="1538436"/>
            <a:ext cx="1442626" cy="3171825"/>
            <a:chOff x="1733230" y="2133600"/>
            <a:chExt cx="1663569" cy="3657600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CD98B8A7-D4A3-41BF-AFDE-CE71D5C9760A}"/>
                </a:ext>
              </a:extLst>
            </p:cNvPr>
            <p:cNvGrpSpPr/>
            <p:nvPr/>
          </p:nvGrpSpPr>
          <p:grpSpPr>
            <a:xfrm>
              <a:off x="1733230" y="2133600"/>
              <a:ext cx="1663569" cy="3657600"/>
              <a:chOff x="1657030" y="844073"/>
              <a:chExt cx="1767613" cy="3886355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8422F4DA-C0E7-40B3-9BB7-04D1922B0AA2}"/>
                  </a:ext>
                </a:extLst>
              </p:cNvPr>
              <p:cNvGrpSpPr/>
              <p:nvPr/>
            </p:nvGrpSpPr>
            <p:grpSpPr>
              <a:xfrm>
                <a:off x="1657030" y="1625161"/>
                <a:ext cx="1767613" cy="3105267"/>
                <a:chOff x="2295207" y="1156935"/>
                <a:chExt cx="4496123" cy="7898590"/>
              </a:xfrm>
            </p:grpSpPr>
            <p:sp>
              <p:nvSpPr>
                <p:cNvPr id="8" name="Freeform: Shape 7">
                  <a:extLst>
                    <a:ext uri="{FF2B5EF4-FFF2-40B4-BE49-F238E27FC236}">
                      <a16:creationId xmlns:a16="http://schemas.microsoft.com/office/drawing/2014/main" id="{01E3AC07-7399-4EB2-8059-F0B73389322B}"/>
                    </a:ext>
                  </a:extLst>
                </p:cNvPr>
                <p:cNvSpPr/>
                <p:nvPr/>
              </p:nvSpPr>
              <p:spPr>
                <a:xfrm>
                  <a:off x="2295207" y="1156935"/>
                  <a:ext cx="4496123" cy="7898590"/>
                </a:xfrm>
                <a:custGeom>
                  <a:avLst/>
                  <a:gdLst>
                    <a:gd name="connsiteX0" fmla="*/ 1061085 w 1057275"/>
                    <a:gd name="connsiteY0" fmla="*/ 480060 h 1857375"/>
                    <a:gd name="connsiteX1" fmla="*/ 1052513 w 1057275"/>
                    <a:gd name="connsiteY1" fmla="*/ 448628 h 1857375"/>
                    <a:gd name="connsiteX2" fmla="*/ 1025843 w 1057275"/>
                    <a:gd name="connsiteY2" fmla="*/ 401003 h 1857375"/>
                    <a:gd name="connsiteX3" fmla="*/ 816293 w 1057275"/>
                    <a:gd name="connsiteY3" fmla="*/ 30480 h 1857375"/>
                    <a:gd name="connsiteX4" fmla="*/ 763905 w 1057275"/>
                    <a:gd name="connsiteY4" fmla="*/ 953 h 1857375"/>
                    <a:gd name="connsiteX5" fmla="*/ 299085 w 1057275"/>
                    <a:gd name="connsiteY5" fmla="*/ 0 h 1857375"/>
                    <a:gd name="connsiteX6" fmla="*/ 245745 w 1057275"/>
                    <a:gd name="connsiteY6" fmla="*/ 31433 h 1857375"/>
                    <a:gd name="connsiteX7" fmla="*/ 198120 w 1057275"/>
                    <a:gd name="connsiteY7" fmla="*/ 115253 h 1857375"/>
                    <a:gd name="connsiteX8" fmla="*/ 18098 w 1057275"/>
                    <a:gd name="connsiteY8" fmla="*/ 432435 h 1857375"/>
                    <a:gd name="connsiteX9" fmla="*/ 0 w 1057275"/>
                    <a:gd name="connsiteY9" fmla="*/ 500063 h 1857375"/>
                    <a:gd name="connsiteX10" fmla="*/ 0 w 1057275"/>
                    <a:gd name="connsiteY10" fmla="*/ 1796415 h 1857375"/>
                    <a:gd name="connsiteX11" fmla="*/ 953 w 1057275"/>
                    <a:gd name="connsiteY11" fmla="*/ 1812608 h 1857375"/>
                    <a:gd name="connsiteX12" fmla="*/ 45720 w 1057275"/>
                    <a:gd name="connsiteY12" fmla="*/ 1858328 h 1857375"/>
                    <a:gd name="connsiteX13" fmla="*/ 1008698 w 1057275"/>
                    <a:gd name="connsiteY13" fmla="*/ 1858328 h 1857375"/>
                    <a:gd name="connsiteX14" fmla="*/ 1020128 w 1057275"/>
                    <a:gd name="connsiteY14" fmla="*/ 1857375 h 1857375"/>
                    <a:gd name="connsiteX15" fmla="*/ 1060133 w 1057275"/>
                    <a:gd name="connsiteY15" fmla="*/ 1800225 h 1857375"/>
                    <a:gd name="connsiteX16" fmla="*/ 1060133 w 1057275"/>
                    <a:gd name="connsiteY16" fmla="*/ 1141095 h 1857375"/>
                    <a:gd name="connsiteX17" fmla="*/ 1061085 w 1057275"/>
                    <a:gd name="connsiteY17" fmla="*/ 480060 h 1857375"/>
                    <a:gd name="connsiteX18" fmla="*/ 530543 w 1057275"/>
                    <a:gd name="connsiteY18" fmla="*/ 440055 h 1857375"/>
                    <a:gd name="connsiteX19" fmla="*/ 434340 w 1057275"/>
                    <a:gd name="connsiteY19" fmla="*/ 343853 h 1857375"/>
                    <a:gd name="connsiteX20" fmla="*/ 531495 w 1057275"/>
                    <a:gd name="connsiteY20" fmla="*/ 246698 h 1857375"/>
                    <a:gd name="connsiteX21" fmla="*/ 627698 w 1057275"/>
                    <a:gd name="connsiteY21" fmla="*/ 342900 h 1857375"/>
                    <a:gd name="connsiteX22" fmla="*/ 530543 w 1057275"/>
                    <a:gd name="connsiteY22" fmla="*/ 440055 h 18573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1057275" h="1857375">
                      <a:moveTo>
                        <a:pt x="1061085" y="480060"/>
                      </a:moveTo>
                      <a:cubicBezTo>
                        <a:pt x="1061085" y="468630"/>
                        <a:pt x="1058228" y="458153"/>
                        <a:pt x="1052513" y="448628"/>
                      </a:cubicBezTo>
                      <a:cubicBezTo>
                        <a:pt x="1042988" y="432435"/>
                        <a:pt x="1034415" y="417195"/>
                        <a:pt x="1025843" y="401003"/>
                      </a:cubicBezTo>
                      <a:cubicBezTo>
                        <a:pt x="956310" y="277178"/>
                        <a:pt x="885825" y="154305"/>
                        <a:pt x="816293" y="30480"/>
                      </a:cubicBezTo>
                      <a:cubicBezTo>
                        <a:pt x="804863" y="9525"/>
                        <a:pt x="787718" y="0"/>
                        <a:pt x="763905" y="953"/>
                      </a:cubicBezTo>
                      <a:cubicBezTo>
                        <a:pt x="608648" y="0"/>
                        <a:pt x="454343" y="0"/>
                        <a:pt x="299085" y="0"/>
                      </a:cubicBezTo>
                      <a:cubicBezTo>
                        <a:pt x="274320" y="0"/>
                        <a:pt x="257175" y="9525"/>
                        <a:pt x="245745" y="31433"/>
                      </a:cubicBezTo>
                      <a:cubicBezTo>
                        <a:pt x="230505" y="60008"/>
                        <a:pt x="213360" y="87630"/>
                        <a:pt x="198120" y="115253"/>
                      </a:cubicBezTo>
                      <a:cubicBezTo>
                        <a:pt x="137160" y="220980"/>
                        <a:pt x="78105" y="326708"/>
                        <a:pt x="18098" y="432435"/>
                      </a:cubicBezTo>
                      <a:cubicBezTo>
                        <a:pt x="5715" y="453390"/>
                        <a:pt x="0" y="475298"/>
                        <a:pt x="0" y="500063"/>
                      </a:cubicBezTo>
                      <a:cubicBezTo>
                        <a:pt x="0" y="932498"/>
                        <a:pt x="0" y="1363980"/>
                        <a:pt x="0" y="1796415"/>
                      </a:cubicBezTo>
                      <a:cubicBezTo>
                        <a:pt x="0" y="1802130"/>
                        <a:pt x="0" y="1806893"/>
                        <a:pt x="953" y="1812608"/>
                      </a:cubicBezTo>
                      <a:cubicBezTo>
                        <a:pt x="3810" y="1835468"/>
                        <a:pt x="25718" y="1858328"/>
                        <a:pt x="45720" y="1858328"/>
                      </a:cubicBezTo>
                      <a:cubicBezTo>
                        <a:pt x="366713" y="1858328"/>
                        <a:pt x="687705" y="1858328"/>
                        <a:pt x="1008698" y="1858328"/>
                      </a:cubicBezTo>
                      <a:cubicBezTo>
                        <a:pt x="1012508" y="1858328"/>
                        <a:pt x="1016318" y="1858328"/>
                        <a:pt x="1020128" y="1857375"/>
                      </a:cubicBezTo>
                      <a:cubicBezTo>
                        <a:pt x="1047750" y="1847850"/>
                        <a:pt x="1060133" y="1830705"/>
                        <a:pt x="1060133" y="1800225"/>
                      </a:cubicBezTo>
                      <a:cubicBezTo>
                        <a:pt x="1060133" y="1580198"/>
                        <a:pt x="1060133" y="1360170"/>
                        <a:pt x="1060133" y="1141095"/>
                      </a:cubicBezTo>
                      <a:cubicBezTo>
                        <a:pt x="1061085" y="920115"/>
                        <a:pt x="1060133" y="700088"/>
                        <a:pt x="1061085" y="480060"/>
                      </a:cubicBezTo>
                      <a:close/>
                      <a:moveTo>
                        <a:pt x="530543" y="440055"/>
                      </a:moveTo>
                      <a:cubicBezTo>
                        <a:pt x="477203" y="440055"/>
                        <a:pt x="434340" y="397193"/>
                        <a:pt x="434340" y="343853"/>
                      </a:cubicBezTo>
                      <a:cubicBezTo>
                        <a:pt x="434340" y="290513"/>
                        <a:pt x="478155" y="246698"/>
                        <a:pt x="531495" y="246698"/>
                      </a:cubicBezTo>
                      <a:cubicBezTo>
                        <a:pt x="583883" y="247650"/>
                        <a:pt x="627698" y="291465"/>
                        <a:pt x="627698" y="342900"/>
                      </a:cubicBezTo>
                      <a:cubicBezTo>
                        <a:pt x="627698" y="397193"/>
                        <a:pt x="584835" y="440055"/>
                        <a:pt x="530543" y="440055"/>
                      </a:cubicBezTo>
                      <a:close/>
                    </a:path>
                  </a:pathLst>
                </a:custGeom>
                <a:solidFill>
                  <a:schemeClr val="accent1">
                    <a:lumMod val="50000"/>
                  </a:scheme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" name="Freeform: Shape 8">
                  <a:extLst>
                    <a:ext uri="{FF2B5EF4-FFF2-40B4-BE49-F238E27FC236}">
                      <a16:creationId xmlns:a16="http://schemas.microsoft.com/office/drawing/2014/main" id="{D43B1B18-8A78-4AA9-BB30-EEB27E6D6241}"/>
                    </a:ext>
                  </a:extLst>
                </p:cNvPr>
                <p:cNvSpPr/>
                <p:nvPr/>
              </p:nvSpPr>
              <p:spPr>
                <a:xfrm>
                  <a:off x="2416723" y="1278451"/>
                  <a:ext cx="4253088" cy="7615051"/>
                </a:xfrm>
                <a:custGeom>
                  <a:avLst/>
                  <a:gdLst>
                    <a:gd name="connsiteX0" fmla="*/ 1002983 w 1000125"/>
                    <a:gd name="connsiteY0" fmla="*/ 1112520 h 1790700"/>
                    <a:gd name="connsiteX1" fmla="*/ 1002983 w 1000125"/>
                    <a:gd name="connsiteY1" fmla="*/ 1112520 h 1790700"/>
                    <a:gd name="connsiteX2" fmla="*/ 1002983 w 1000125"/>
                    <a:gd name="connsiteY2" fmla="*/ 457200 h 1790700"/>
                    <a:gd name="connsiteX3" fmla="*/ 996315 w 1000125"/>
                    <a:gd name="connsiteY3" fmla="*/ 429578 h 1790700"/>
                    <a:gd name="connsiteX4" fmla="*/ 927735 w 1000125"/>
                    <a:gd name="connsiteY4" fmla="*/ 309563 h 1790700"/>
                    <a:gd name="connsiteX5" fmla="*/ 844868 w 1000125"/>
                    <a:gd name="connsiteY5" fmla="*/ 164783 h 1790700"/>
                    <a:gd name="connsiteX6" fmla="*/ 762953 w 1000125"/>
                    <a:gd name="connsiteY6" fmla="*/ 19050 h 1790700"/>
                    <a:gd name="connsiteX7" fmla="*/ 728663 w 1000125"/>
                    <a:gd name="connsiteY7" fmla="*/ 0 h 1790700"/>
                    <a:gd name="connsiteX8" fmla="*/ 269558 w 1000125"/>
                    <a:gd name="connsiteY8" fmla="*/ 0 h 1790700"/>
                    <a:gd name="connsiteX9" fmla="*/ 242888 w 1000125"/>
                    <a:gd name="connsiteY9" fmla="*/ 15240 h 1790700"/>
                    <a:gd name="connsiteX10" fmla="*/ 204788 w 1000125"/>
                    <a:gd name="connsiteY10" fmla="*/ 81915 h 1790700"/>
                    <a:gd name="connsiteX11" fmla="*/ 14288 w 1000125"/>
                    <a:gd name="connsiteY11" fmla="*/ 418148 h 1790700"/>
                    <a:gd name="connsiteX12" fmla="*/ 0 w 1000125"/>
                    <a:gd name="connsiteY12" fmla="*/ 467678 h 1790700"/>
                    <a:gd name="connsiteX13" fmla="*/ 0 w 1000125"/>
                    <a:gd name="connsiteY13" fmla="*/ 878205 h 1790700"/>
                    <a:gd name="connsiteX14" fmla="*/ 0 w 1000125"/>
                    <a:gd name="connsiteY14" fmla="*/ 1763078 h 1790700"/>
                    <a:gd name="connsiteX15" fmla="*/ 36195 w 1000125"/>
                    <a:gd name="connsiteY15" fmla="*/ 1799273 h 1790700"/>
                    <a:gd name="connsiteX16" fmla="*/ 968693 w 1000125"/>
                    <a:gd name="connsiteY16" fmla="*/ 1799273 h 1790700"/>
                    <a:gd name="connsiteX17" fmla="*/ 976313 w 1000125"/>
                    <a:gd name="connsiteY17" fmla="*/ 1799273 h 1790700"/>
                    <a:gd name="connsiteX18" fmla="*/ 1001078 w 1000125"/>
                    <a:gd name="connsiteY18" fmla="*/ 1776413 h 1790700"/>
                    <a:gd name="connsiteX19" fmla="*/ 1001078 w 1000125"/>
                    <a:gd name="connsiteY19" fmla="*/ 1755458 h 1790700"/>
                    <a:gd name="connsiteX20" fmla="*/ 1002983 w 1000125"/>
                    <a:gd name="connsiteY20" fmla="*/ 1112520 h 1790700"/>
                    <a:gd name="connsiteX21" fmla="*/ 502920 w 1000125"/>
                    <a:gd name="connsiteY21" fmla="*/ 441960 h 1790700"/>
                    <a:gd name="connsiteX22" fmla="*/ 376238 w 1000125"/>
                    <a:gd name="connsiteY22" fmla="*/ 316230 h 1790700"/>
                    <a:gd name="connsiteX23" fmla="*/ 503873 w 1000125"/>
                    <a:gd name="connsiteY23" fmla="*/ 189548 h 1790700"/>
                    <a:gd name="connsiteX24" fmla="*/ 627698 w 1000125"/>
                    <a:gd name="connsiteY24" fmla="*/ 316230 h 1790700"/>
                    <a:gd name="connsiteX25" fmla="*/ 502920 w 1000125"/>
                    <a:gd name="connsiteY25" fmla="*/ 441960 h 17907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1000125" h="1790700">
                      <a:moveTo>
                        <a:pt x="1002983" y="1112520"/>
                      </a:moveTo>
                      <a:cubicBezTo>
                        <a:pt x="1002983" y="1112520"/>
                        <a:pt x="1002983" y="1112520"/>
                        <a:pt x="1002983" y="1112520"/>
                      </a:cubicBezTo>
                      <a:cubicBezTo>
                        <a:pt x="1002983" y="894398"/>
                        <a:pt x="1002983" y="676275"/>
                        <a:pt x="1002983" y="457200"/>
                      </a:cubicBezTo>
                      <a:cubicBezTo>
                        <a:pt x="1002983" y="447675"/>
                        <a:pt x="1001078" y="438150"/>
                        <a:pt x="996315" y="429578"/>
                      </a:cubicBezTo>
                      <a:cubicBezTo>
                        <a:pt x="973455" y="389573"/>
                        <a:pt x="950595" y="349568"/>
                        <a:pt x="927735" y="309563"/>
                      </a:cubicBezTo>
                      <a:cubicBezTo>
                        <a:pt x="900113" y="260985"/>
                        <a:pt x="872490" y="213360"/>
                        <a:pt x="844868" y="164783"/>
                      </a:cubicBezTo>
                      <a:cubicBezTo>
                        <a:pt x="817245" y="116205"/>
                        <a:pt x="789623" y="68580"/>
                        <a:pt x="762953" y="19050"/>
                      </a:cubicBezTo>
                      <a:cubicBezTo>
                        <a:pt x="755333" y="4763"/>
                        <a:pt x="743903" y="0"/>
                        <a:pt x="728663" y="0"/>
                      </a:cubicBezTo>
                      <a:cubicBezTo>
                        <a:pt x="575310" y="0"/>
                        <a:pt x="421958" y="0"/>
                        <a:pt x="269558" y="0"/>
                      </a:cubicBezTo>
                      <a:cubicBezTo>
                        <a:pt x="257175" y="0"/>
                        <a:pt x="248603" y="4763"/>
                        <a:pt x="242888" y="15240"/>
                      </a:cubicBezTo>
                      <a:cubicBezTo>
                        <a:pt x="230505" y="37148"/>
                        <a:pt x="218123" y="60008"/>
                        <a:pt x="204788" y="81915"/>
                      </a:cubicBezTo>
                      <a:cubicBezTo>
                        <a:pt x="140970" y="194310"/>
                        <a:pt x="78105" y="306705"/>
                        <a:pt x="14288" y="418148"/>
                      </a:cubicBezTo>
                      <a:cubicBezTo>
                        <a:pt x="5715" y="433388"/>
                        <a:pt x="0" y="448628"/>
                        <a:pt x="0" y="467678"/>
                      </a:cubicBezTo>
                      <a:cubicBezTo>
                        <a:pt x="952" y="604838"/>
                        <a:pt x="0" y="741045"/>
                        <a:pt x="0" y="878205"/>
                      </a:cubicBezTo>
                      <a:cubicBezTo>
                        <a:pt x="0" y="1173480"/>
                        <a:pt x="0" y="1467803"/>
                        <a:pt x="0" y="1763078"/>
                      </a:cubicBezTo>
                      <a:cubicBezTo>
                        <a:pt x="0" y="1791653"/>
                        <a:pt x="7620" y="1799273"/>
                        <a:pt x="36195" y="1799273"/>
                      </a:cubicBezTo>
                      <a:cubicBezTo>
                        <a:pt x="346710" y="1799273"/>
                        <a:pt x="658178" y="1799273"/>
                        <a:pt x="968693" y="1799273"/>
                      </a:cubicBezTo>
                      <a:cubicBezTo>
                        <a:pt x="971550" y="1799273"/>
                        <a:pt x="974408" y="1799273"/>
                        <a:pt x="976313" y="1799273"/>
                      </a:cubicBezTo>
                      <a:cubicBezTo>
                        <a:pt x="990600" y="1798320"/>
                        <a:pt x="1000125" y="1790700"/>
                        <a:pt x="1001078" y="1776413"/>
                      </a:cubicBezTo>
                      <a:cubicBezTo>
                        <a:pt x="1002030" y="1769745"/>
                        <a:pt x="1001078" y="1763078"/>
                        <a:pt x="1001078" y="1755458"/>
                      </a:cubicBezTo>
                      <a:cubicBezTo>
                        <a:pt x="1002983" y="1541145"/>
                        <a:pt x="1002983" y="1326833"/>
                        <a:pt x="1002983" y="1112520"/>
                      </a:cubicBezTo>
                      <a:close/>
                      <a:moveTo>
                        <a:pt x="502920" y="441960"/>
                      </a:moveTo>
                      <a:cubicBezTo>
                        <a:pt x="426720" y="441008"/>
                        <a:pt x="376238" y="385763"/>
                        <a:pt x="376238" y="316230"/>
                      </a:cubicBezTo>
                      <a:cubicBezTo>
                        <a:pt x="376238" y="240030"/>
                        <a:pt x="428625" y="188595"/>
                        <a:pt x="503873" y="189548"/>
                      </a:cubicBezTo>
                      <a:cubicBezTo>
                        <a:pt x="578168" y="190500"/>
                        <a:pt x="627698" y="240030"/>
                        <a:pt x="627698" y="316230"/>
                      </a:cubicBezTo>
                      <a:cubicBezTo>
                        <a:pt x="628650" y="390525"/>
                        <a:pt x="575310" y="439103"/>
                        <a:pt x="502920" y="44196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91B94CE0-240A-45E4-A070-74AF4F4CF079}"/>
                  </a:ext>
                </a:extLst>
              </p:cNvPr>
              <p:cNvGrpSpPr/>
              <p:nvPr/>
            </p:nvGrpSpPr>
            <p:grpSpPr>
              <a:xfrm rot="7230518">
                <a:off x="1917120" y="986747"/>
                <a:ext cx="1128828" cy="843480"/>
                <a:chOff x="1940832" y="1860306"/>
                <a:chExt cx="430889" cy="321968"/>
              </a:xfrm>
            </p:grpSpPr>
            <p:sp>
              <p:nvSpPr>
                <p:cNvPr id="22" name="Freeform: Shape 21">
                  <a:extLst>
                    <a:ext uri="{FF2B5EF4-FFF2-40B4-BE49-F238E27FC236}">
                      <a16:creationId xmlns:a16="http://schemas.microsoft.com/office/drawing/2014/main" id="{7C5DE460-DE08-40E5-8E2A-7262041B634C}"/>
                    </a:ext>
                  </a:extLst>
                </p:cNvPr>
                <p:cNvSpPr/>
                <p:nvPr/>
              </p:nvSpPr>
              <p:spPr>
                <a:xfrm rot="14400000">
                  <a:off x="2252789" y="1791796"/>
                  <a:ext cx="28331" cy="165352"/>
                </a:xfrm>
                <a:custGeom>
                  <a:avLst/>
                  <a:gdLst>
                    <a:gd name="connsiteX0" fmla="*/ 0 w 87923"/>
                    <a:gd name="connsiteY0" fmla="*/ 457200 h 457200"/>
                    <a:gd name="connsiteX1" fmla="*/ 87923 w 87923"/>
                    <a:gd name="connsiteY1" fmla="*/ 0 h 457200"/>
                    <a:gd name="connsiteX2" fmla="*/ 87923 w 87923"/>
                    <a:gd name="connsiteY2" fmla="*/ 0 h 457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87923" h="457200">
                      <a:moveTo>
                        <a:pt x="0" y="457200"/>
                      </a:moveTo>
                      <a:lnTo>
                        <a:pt x="87923" y="0"/>
                      </a:lnTo>
                      <a:lnTo>
                        <a:pt x="87923" y="0"/>
                      </a:lnTo>
                    </a:path>
                  </a:pathLst>
                </a:custGeom>
                <a:noFill/>
                <a:ln w="34925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" name="Freeform: Shape 22">
                  <a:extLst>
                    <a:ext uri="{FF2B5EF4-FFF2-40B4-BE49-F238E27FC236}">
                      <a16:creationId xmlns:a16="http://schemas.microsoft.com/office/drawing/2014/main" id="{1C226429-0BF2-4C8E-B3EF-077FE78E7618}"/>
                    </a:ext>
                  </a:extLst>
                </p:cNvPr>
                <p:cNvSpPr/>
                <p:nvPr/>
              </p:nvSpPr>
              <p:spPr>
                <a:xfrm rot="13577649">
                  <a:off x="2275911" y="1840053"/>
                  <a:ext cx="28331" cy="163289"/>
                </a:xfrm>
                <a:custGeom>
                  <a:avLst/>
                  <a:gdLst>
                    <a:gd name="connsiteX0" fmla="*/ 0 w 87923"/>
                    <a:gd name="connsiteY0" fmla="*/ 457200 h 457200"/>
                    <a:gd name="connsiteX1" fmla="*/ 87923 w 87923"/>
                    <a:gd name="connsiteY1" fmla="*/ 0 h 457200"/>
                    <a:gd name="connsiteX2" fmla="*/ 87923 w 87923"/>
                    <a:gd name="connsiteY2" fmla="*/ 0 h 457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87923" h="457200">
                      <a:moveTo>
                        <a:pt x="0" y="457200"/>
                      </a:moveTo>
                      <a:lnTo>
                        <a:pt x="87923" y="0"/>
                      </a:lnTo>
                      <a:lnTo>
                        <a:pt x="87923" y="0"/>
                      </a:lnTo>
                    </a:path>
                  </a:pathLst>
                </a:custGeom>
                <a:noFill/>
                <a:ln w="34925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" name="Freeform: Shape 23">
                  <a:extLst>
                    <a:ext uri="{FF2B5EF4-FFF2-40B4-BE49-F238E27FC236}">
                      <a16:creationId xmlns:a16="http://schemas.microsoft.com/office/drawing/2014/main" id="{08167067-3E5E-467A-AFBE-D477E30D558B}"/>
                    </a:ext>
                  </a:extLst>
                </p:cNvPr>
                <p:cNvSpPr/>
                <p:nvPr/>
              </p:nvSpPr>
              <p:spPr>
                <a:xfrm rot="14400000">
                  <a:off x="2009775" y="1918360"/>
                  <a:ext cx="188873" cy="326760"/>
                </a:xfrm>
                <a:custGeom>
                  <a:avLst/>
                  <a:gdLst>
                    <a:gd name="connsiteX0" fmla="*/ 0 w 87923"/>
                    <a:gd name="connsiteY0" fmla="*/ 457200 h 457200"/>
                    <a:gd name="connsiteX1" fmla="*/ 87923 w 87923"/>
                    <a:gd name="connsiteY1" fmla="*/ 0 h 457200"/>
                    <a:gd name="connsiteX2" fmla="*/ 87923 w 87923"/>
                    <a:gd name="connsiteY2" fmla="*/ 0 h 457200"/>
                    <a:gd name="connsiteX0" fmla="*/ 0 w 87923"/>
                    <a:gd name="connsiteY0" fmla="*/ 457200 h 457200"/>
                    <a:gd name="connsiteX1" fmla="*/ 87923 w 87923"/>
                    <a:gd name="connsiteY1" fmla="*/ 0 h 457200"/>
                    <a:gd name="connsiteX2" fmla="*/ 87923 w 87923"/>
                    <a:gd name="connsiteY2" fmla="*/ 0 h 457200"/>
                    <a:gd name="connsiteX0" fmla="*/ 0 w 88668"/>
                    <a:gd name="connsiteY0" fmla="*/ 457200 h 457200"/>
                    <a:gd name="connsiteX1" fmla="*/ 87923 w 88668"/>
                    <a:gd name="connsiteY1" fmla="*/ 0 h 457200"/>
                    <a:gd name="connsiteX2" fmla="*/ 87923 w 88668"/>
                    <a:gd name="connsiteY2" fmla="*/ 0 h 457200"/>
                    <a:gd name="connsiteX0" fmla="*/ 0 w 88591"/>
                    <a:gd name="connsiteY0" fmla="*/ 457200 h 457200"/>
                    <a:gd name="connsiteX1" fmla="*/ 87923 w 88591"/>
                    <a:gd name="connsiteY1" fmla="*/ 0 h 457200"/>
                    <a:gd name="connsiteX2" fmla="*/ 87923 w 88591"/>
                    <a:gd name="connsiteY2" fmla="*/ 0 h 457200"/>
                    <a:gd name="connsiteX0" fmla="*/ 0 w 104212"/>
                    <a:gd name="connsiteY0" fmla="*/ 457200 h 457200"/>
                    <a:gd name="connsiteX1" fmla="*/ 87923 w 104212"/>
                    <a:gd name="connsiteY1" fmla="*/ 0 h 457200"/>
                    <a:gd name="connsiteX2" fmla="*/ 87923 w 104212"/>
                    <a:gd name="connsiteY2" fmla="*/ 0 h 457200"/>
                    <a:gd name="connsiteX0" fmla="*/ 0 w 89660"/>
                    <a:gd name="connsiteY0" fmla="*/ 503909 h 503909"/>
                    <a:gd name="connsiteX1" fmla="*/ 87923 w 89660"/>
                    <a:gd name="connsiteY1" fmla="*/ 46709 h 503909"/>
                    <a:gd name="connsiteX2" fmla="*/ 55890 w 89660"/>
                    <a:gd name="connsiteY2" fmla="*/ 5890 h 503909"/>
                    <a:gd name="connsiteX0" fmla="*/ 0 w 87923"/>
                    <a:gd name="connsiteY0" fmla="*/ 457200 h 457200"/>
                    <a:gd name="connsiteX1" fmla="*/ 87923 w 87923"/>
                    <a:gd name="connsiteY1" fmla="*/ 0 h 457200"/>
                    <a:gd name="connsiteX0" fmla="*/ 0 w 67538"/>
                    <a:gd name="connsiteY0" fmla="*/ 482469 h 482469"/>
                    <a:gd name="connsiteX1" fmla="*/ 67538 w 67538"/>
                    <a:gd name="connsiteY1" fmla="*/ 0 h 482469"/>
                    <a:gd name="connsiteX0" fmla="*/ 0 w 88163"/>
                    <a:gd name="connsiteY0" fmla="*/ 482469 h 482469"/>
                    <a:gd name="connsiteX1" fmla="*/ 67538 w 88163"/>
                    <a:gd name="connsiteY1" fmla="*/ 0 h 482469"/>
                    <a:gd name="connsiteX0" fmla="*/ 0 w 87198"/>
                    <a:gd name="connsiteY0" fmla="*/ 482469 h 482469"/>
                    <a:gd name="connsiteX1" fmla="*/ 67538 w 87198"/>
                    <a:gd name="connsiteY1" fmla="*/ 0 h 482469"/>
                    <a:gd name="connsiteX0" fmla="*/ 585890 w 586086"/>
                    <a:gd name="connsiteY0" fmla="*/ 676892 h 676892"/>
                    <a:gd name="connsiteX1" fmla="*/ 0 w 586086"/>
                    <a:gd name="connsiteY1" fmla="*/ 0 h 676892"/>
                    <a:gd name="connsiteX0" fmla="*/ 585890 w 586160"/>
                    <a:gd name="connsiteY0" fmla="*/ 676892 h 676892"/>
                    <a:gd name="connsiteX1" fmla="*/ 0 w 586160"/>
                    <a:gd name="connsiteY1" fmla="*/ 0 h 6768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586160" h="676892">
                      <a:moveTo>
                        <a:pt x="585890" y="676892"/>
                      </a:moveTo>
                      <a:cubicBezTo>
                        <a:pt x="597725" y="419528"/>
                        <a:pt x="221894" y="60950"/>
                        <a:pt x="0" y="0"/>
                      </a:cubicBezTo>
                    </a:path>
                  </a:pathLst>
                </a:custGeom>
                <a:noFill/>
                <a:ln w="34925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" name="Freeform: Shape 24">
                  <a:extLst>
                    <a:ext uri="{FF2B5EF4-FFF2-40B4-BE49-F238E27FC236}">
                      <a16:creationId xmlns:a16="http://schemas.microsoft.com/office/drawing/2014/main" id="{3137DADB-62CC-4D5F-9EFE-F2C36A382D15}"/>
                    </a:ext>
                  </a:extLst>
                </p:cNvPr>
                <p:cNvSpPr/>
                <p:nvPr/>
              </p:nvSpPr>
              <p:spPr>
                <a:xfrm rot="13577649">
                  <a:off x="2079689" y="1959016"/>
                  <a:ext cx="162221" cy="284295"/>
                </a:xfrm>
                <a:custGeom>
                  <a:avLst/>
                  <a:gdLst>
                    <a:gd name="connsiteX0" fmla="*/ 0 w 87923"/>
                    <a:gd name="connsiteY0" fmla="*/ 457200 h 457200"/>
                    <a:gd name="connsiteX1" fmla="*/ 87923 w 87923"/>
                    <a:gd name="connsiteY1" fmla="*/ 0 h 457200"/>
                    <a:gd name="connsiteX2" fmla="*/ 87923 w 87923"/>
                    <a:gd name="connsiteY2" fmla="*/ 0 h 457200"/>
                    <a:gd name="connsiteX0" fmla="*/ 0 w 106562"/>
                    <a:gd name="connsiteY0" fmla="*/ 457200 h 457200"/>
                    <a:gd name="connsiteX1" fmla="*/ 106562 w 106562"/>
                    <a:gd name="connsiteY1" fmla="*/ 202828 h 457200"/>
                    <a:gd name="connsiteX2" fmla="*/ 87923 w 106562"/>
                    <a:gd name="connsiteY2" fmla="*/ 0 h 457200"/>
                    <a:gd name="connsiteX3" fmla="*/ 87923 w 106562"/>
                    <a:gd name="connsiteY3" fmla="*/ 0 h 457200"/>
                    <a:gd name="connsiteX0" fmla="*/ 0 w 117378"/>
                    <a:gd name="connsiteY0" fmla="*/ 457200 h 457200"/>
                    <a:gd name="connsiteX1" fmla="*/ 106562 w 117378"/>
                    <a:gd name="connsiteY1" fmla="*/ 202828 h 457200"/>
                    <a:gd name="connsiteX2" fmla="*/ 87923 w 117378"/>
                    <a:gd name="connsiteY2" fmla="*/ 0 h 457200"/>
                    <a:gd name="connsiteX3" fmla="*/ 87923 w 117378"/>
                    <a:gd name="connsiteY3" fmla="*/ 0 h 457200"/>
                    <a:gd name="connsiteX0" fmla="*/ 0 w 126147"/>
                    <a:gd name="connsiteY0" fmla="*/ 457200 h 457200"/>
                    <a:gd name="connsiteX1" fmla="*/ 106562 w 126147"/>
                    <a:gd name="connsiteY1" fmla="*/ 202828 h 457200"/>
                    <a:gd name="connsiteX2" fmla="*/ 87923 w 126147"/>
                    <a:gd name="connsiteY2" fmla="*/ 0 h 457200"/>
                    <a:gd name="connsiteX3" fmla="*/ 87923 w 126147"/>
                    <a:gd name="connsiteY3" fmla="*/ 0 h 457200"/>
                    <a:gd name="connsiteX0" fmla="*/ 0 w 126147"/>
                    <a:gd name="connsiteY0" fmla="*/ 457200 h 457200"/>
                    <a:gd name="connsiteX1" fmla="*/ 106562 w 126147"/>
                    <a:gd name="connsiteY1" fmla="*/ 202828 h 457200"/>
                    <a:gd name="connsiteX2" fmla="*/ 87923 w 126147"/>
                    <a:gd name="connsiteY2" fmla="*/ 0 h 457200"/>
                    <a:gd name="connsiteX3" fmla="*/ 87923 w 126147"/>
                    <a:gd name="connsiteY3" fmla="*/ 0 h 457200"/>
                    <a:gd name="connsiteX0" fmla="*/ 0 w 126147"/>
                    <a:gd name="connsiteY0" fmla="*/ 457200 h 457200"/>
                    <a:gd name="connsiteX1" fmla="*/ 106562 w 126147"/>
                    <a:gd name="connsiteY1" fmla="*/ 202828 h 457200"/>
                    <a:gd name="connsiteX2" fmla="*/ 87923 w 126147"/>
                    <a:gd name="connsiteY2" fmla="*/ 0 h 457200"/>
                    <a:gd name="connsiteX3" fmla="*/ 87923 w 126147"/>
                    <a:gd name="connsiteY3" fmla="*/ 0 h 457200"/>
                    <a:gd name="connsiteX0" fmla="*/ 0 w 87923"/>
                    <a:gd name="connsiteY0" fmla="*/ 457200 h 457200"/>
                    <a:gd name="connsiteX1" fmla="*/ 87923 w 87923"/>
                    <a:gd name="connsiteY1" fmla="*/ 0 h 457200"/>
                    <a:gd name="connsiteX2" fmla="*/ 87923 w 87923"/>
                    <a:gd name="connsiteY2" fmla="*/ 0 h 457200"/>
                    <a:gd name="connsiteX0" fmla="*/ 0 w 87923"/>
                    <a:gd name="connsiteY0" fmla="*/ 457200 h 457200"/>
                    <a:gd name="connsiteX1" fmla="*/ 87923 w 87923"/>
                    <a:gd name="connsiteY1" fmla="*/ 0 h 457200"/>
                    <a:gd name="connsiteX0" fmla="*/ 0 w 103296"/>
                    <a:gd name="connsiteY0" fmla="*/ 457200 h 457200"/>
                    <a:gd name="connsiteX1" fmla="*/ 87923 w 103296"/>
                    <a:gd name="connsiteY1" fmla="*/ 0 h 457200"/>
                    <a:gd name="connsiteX0" fmla="*/ 0 w 103740"/>
                    <a:gd name="connsiteY0" fmla="*/ 457200 h 457200"/>
                    <a:gd name="connsiteX1" fmla="*/ 87923 w 103740"/>
                    <a:gd name="connsiteY1" fmla="*/ 0 h 457200"/>
                    <a:gd name="connsiteX0" fmla="*/ 501712 w 503450"/>
                    <a:gd name="connsiteY0" fmla="*/ 588924 h 588924"/>
                    <a:gd name="connsiteX1" fmla="*/ -1 w 503450"/>
                    <a:gd name="connsiteY1" fmla="*/ 0 h 5889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503450" h="588924">
                      <a:moveTo>
                        <a:pt x="501712" y="588924"/>
                      </a:moveTo>
                      <a:cubicBezTo>
                        <a:pt x="535847" y="341273"/>
                        <a:pt x="56464" y="188371"/>
                        <a:pt x="-1" y="0"/>
                      </a:cubicBezTo>
                    </a:path>
                  </a:pathLst>
                </a:custGeom>
                <a:noFill/>
                <a:ln w="34925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E6C8BE97-51A7-4344-A108-4149DD54C549}"/>
                </a:ext>
              </a:extLst>
            </p:cNvPr>
            <p:cNvSpPr/>
            <p:nvPr/>
          </p:nvSpPr>
          <p:spPr>
            <a:xfrm>
              <a:off x="1806221" y="5210993"/>
              <a:ext cx="1518004" cy="505623"/>
            </a:xfrm>
            <a:custGeom>
              <a:avLst/>
              <a:gdLst>
                <a:gd name="connsiteX0" fmla="*/ 0 w 1675139"/>
                <a:gd name="connsiteY0" fmla="*/ 0 h 572489"/>
                <a:gd name="connsiteX1" fmla="*/ 1675139 w 1675139"/>
                <a:gd name="connsiteY1" fmla="*/ 0 h 572489"/>
                <a:gd name="connsiteX2" fmla="*/ 1673659 w 1675139"/>
                <a:gd name="connsiteY2" fmla="*/ 499237 h 572489"/>
                <a:gd name="connsiteX3" fmla="*/ 1673659 w 1675139"/>
                <a:gd name="connsiteY3" fmla="*/ 534270 h 572489"/>
                <a:gd name="connsiteX4" fmla="*/ 1632256 w 1675139"/>
                <a:gd name="connsiteY4" fmla="*/ 572489 h 572489"/>
                <a:gd name="connsiteX5" fmla="*/ 1619516 w 1675139"/>
                <a:gd name="connsiteY5" fmla="*/ 572489 h 572489"/>
                <a:gd name="connsiteX6" fmla="*/ 60513 w 1675139"/>
                <a:gd name="connsiteY6" fmla="*/ 572489 h 572489"/>
                <a:gd name="connsiteX7" fmla="*/ 0 w 1675139"/>
                <a:gd name="connsiteY7" fmla="*/ 511976 h 572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75139" h="572489">
                  <a:moveTo>
                    <a:pt x="0" y="0"/>
                  </a:moveTo>
                  <a:lnTo>
                    <a:pt x="1675139" y="0"/>
                  </a:lnTo>
                  <a:lnTo>
                    <a:pt x="1673659" y="499237"/>
                  </a:lnTo>
                  <a:cubicBezTo>
                    <a:pt x="1673659" y="511976"/>
                    <a:pt x="1675251" y="523122"/>
                    <a:pt x="1673659" y="534270"/>
                  </a:cubicBezTo>
                  <a:cubicBezTo>
                    <a:pt x="1672066" y="558156"/>
                    <a:pt x="1656142" y="570896"/>
                    <a:pt x="1632256" y="572489"/>
                  </a:cubicBezTo>
                  <a:cubicBezTo>
                    <a:pt x="1629071" y="572489"/>
                    <a:pt x="1624293" y="572489"/>
                    <a:pt x="1619516" y="572489"/>
                  </a:cubicBezTo>
                  <a:cubicBezTo>
                    <a:pt x="1100380" y="572489"/>
                    <a:pt x="579650" y="572489"/>
                    <a:pt x="60513" y="572489"/>
                  </a:cubicBezTo>
                  <a:cubicBezTo>
                    <a:pt x="12740" y="572489"/>
                    <a:pt x="0" y="559749"/>
                    <a:pt x="0" y="511976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CBB03648-5C7B-4F81-A548-B09A18EE23D0}"/>
              </a:ext>
            </a:extLst>
          </p:cNvPr>
          <p:cNvGrpSpPr/>
          <p:nvPr/>
        </p:nvGrpSpPr>
        <p:grpSpPr>
          <a:xfrm>
            <a:off x="9339646" y="1538436"/>
            <a:ext cx="1442626" cy="3171825"/>
            <a:chOff x="1733230" y="2133600"/>
            <a:chExt cx="1663569" cy="3657600"/>
          </a:xfrm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3833A5D8-248F-437C-9415-12F345CE3086}"/>
                </a:ext>
              </a:extLst>
            </p:cNvPr>
            <p:cNvGrpSpPr/>
            <p:nvPr/>
          </p:nvGrpSpPr>
          <p:grpSpPr>
            <a:xfrm>
              <a:off x="1733230" y="2133600"/>
              <a:ext cx="1663569" cy="3657600"/>
              <a:chOff x="1657030" y="844073"/>
              <a:chExt cx="1767613" cy="3886355"/>
            </a:xfrm>
          </p:grpSpPr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E64ADC45-5A54-4BD8-82F6-592DD36D7829}"/>
                  </a:ext>
                </a:extLst>
              </p:cNvPr>
              <p:cNvGrpSpPr/>
              <p:nvPr/>
            </p:nvGrpSpPr>
            <p:grpSpPr>
              <a:xfrm>
                <a:off x="1657030" y="1625161"/>
                <a:ext cx="1767613" cy="3105267"/>
                <a:chOff x="2295207" y="1156935"/>
                <a:chExt cx="4496123" cy="7898590"/>
              </a:xfrm>
            </p:grpSpPr>
            <p:sp>
              <p:nvSpPr>
                <p:cNvPr id="68" name="Freeform: Shape 67">
                  <a:extLst>
                    <a:ext uri="{FF2B5EF4-FFF2-40B4-BE49-F238E27FC236}">
                      <a16:creationId xmlns:a16="http://schemas.microsoft.com/office/drawing/2014/main" id="{C7D317AD-7672-4017-A0D1-80D20CDD0751}"/>
                    </a:ext>
                  </a:extLst>
                </p:cNvPr>
                <p:cNvSpPr/>
                <p:nvPr/>
              </p:nvSpPr>
              <p:spPr>
                <a:xfrm>
                  <a:off x="2295207" y="1156935"/>
                  <a:ext cx="4496123" cy="7898590"/>
                </a:xfrm>
                <a:custGeom>
                  <a:avLst/>
                  <a:gdLst>
                    <a:gd name="connsiteX0" fmla="*/ 1061085 w 1057275"/>
                    <a:gd name="connsiteY0" fmla="*/ 480060 h 1857375"/>
                    <a:gd name="connsiteX1" fmla="*/ 1052513 w 1057275"/>
                    <a:gd name="connsiteY1" fmla="*/ 448628 h 1857375"/>
                    <a:gd name="connsiteX2" fmla="*/ 1025843 w 1057275"/>
                    <a:gd name="connsiteY2" fmla="*/ 401003 h 1857375"/>
                    <a:gd name="connsiteX3" fmla="*/ 816293 w 1057275"/>
                    <a:gd name="connsiteY3" fmla="*/ 30480 h 1857375"/>
                    <a:gd name="connsiteX4" fmla="*/ 763905 w 1057275"/>
                    <a:gd name="connsiteY4" fmla="*/ 953 h 1857375"/>
                    <a:gd name="connsiteX5" fmla="*/ 299085 w 1057275"/>
                    <a:gd name="connsiteY5" fmla="*/ 0 h 1857375"/>
                    <a:gd name="connsiteX6" fmla="*/ 245745 w 1057275"/>
                    <a:gd name="connsiteY6" fmla="*/ 31433 h 1857375"/>
                    <a:gd name="connsiteX7" fmla="*/ 198120 w 1057275"/>
                    <a:gd name="connsiteY7" fmla="*/ 115253 h 1857375"/>
                    <a:gd name="connsiteX8" fmla="*/ 18098 w 1057275"/>
                    <a:gd name="connsiteY8" fmla="*/ 432435 h 1857375"/>
                    <a:gd name="connsiteX9" fmla="*/ 0 w 1057275"/>
                    <a:gd name="connsiteY9" fmla="*/ 500063 h 1857375"/>
                    <a:gd name="connsiteX10" fmla="*/ 0 w 1057275"/>
                    <a:gd name="connsiteY10" fmla="*/ 1796415 h 1857375"/>
                    <a:gd name="connsiteX11" fmla="*/ 953 w 1057275"/>
                    <a:gd name="connsiteY11" fmla="*/ 1812608 h 1857375"/>
                    <a:gd name="connsiteX12" fmla="*/ 45720 w 1057275"/>
                    <a:gd name="connsiteY12" fmla="*/ 1858328 h 1857375"/>
                    <a:gd name="connsiteX13" fmla="*/ 1008698 w 1057275"/>
                    <a:gd name="connsiteY13" fmla="*/ 1858328 h 1857375"/>
                    <a:gd name="connsiteX14" fmla="*/ 1020128 w 1057275"/>
                    <a:gd name="connsiteY14" fmla="*/ 1857375 h 1857375"/>
                    <a:gd name="connsiteX15" fmla="*/ 1060133 w 1057275"/>
                    <a:gd name="connsiteY15" fmla="*/ 1800225 h 1857375"/>
                    <a:gd name="connsiteX16" fmla="*/ 1060133 w 1057275"/>
                    <a:gd name="connsiteY16" fmla="*/ 1141095 h 1857375"/>
                    <a:gd name="connsiteX17" fmla="*/ 1061085 w 1057275"/>
                    <a:gd name="connsiteY17" fmla="*/ 480060 h 1857375"/>
                    <a:gd name="connsiteX18" fmla="*/ 530543 w 1057275"/>
                    <a:gd name="connsiteY18" fmla="*/ 440055 h 1857375"/>
                    <a:gd name="connsiteX19" fmla="*/ 434340 w 1057275"/>
                    <a:gd name="connsiteY19" fmla="*/ 343853 h 1857375"/>
                    <a:gd name="connsiteX20" fmla="*/ 531495 w 1057275"/>
                    <a:gd name="connsiteY20" fmla="*/ 246698 h 1857375"/>
                    <a:gd name="connsiteX21" fmla="*/ 627698 w 1057275"/>
                    <a:gd name="connsiteY21" fmla="*/ 342900 h 1857375"/>
                    <a:gd name="connsiteX22" fmla="*/ 530543 w 1057275"/>
                    <a:gd name="connsiteY22" fmla="*/ 440055 h 18573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1057275" h="1857375">
                      <a:moveTo>
                        <a:pt x="1061085" y="480060"/>
                      </a:moveTo>
                      <a:cubicBezTo>
                        <a:pt x="1061085" y="468630"/>
                        <a:pt x="1058228" y="458153"/>
                        <a:pt x="1052513" y="448628"/>
                      </a:cubicBezTo>
                      <a:cubicBezTo>
                        <a:pt x="1042988" y="432435"/>
                        <a:pt x="1034415" y="417195"/>
                        <a:pt x="1025843" y="401003"/>
                      </a:cubicBezTo>
                      <a:cubicBezTo>
                        <a:pt x="956310" y="277178"/>
                        <a:pt x="885825" y="154305"/>
                        <a:pt x="816293" y="30480"/>
                      </a:cubicBezTo>
                      <a:cubicBezTo>
                        <a:pt x="804863" y="9525"/>
                        <a:pt x="787718" y="0"/>
                        <a:pt x="763905" y="953"/>
                      </a:cubicBezTo>
                      <a:cubicBezTo>
                        <a:pt x="608648" y="0"/>
                        <a:pt x="454343" y="0"/>
                        <a:pt x="299085" y="0"/>
                      </a:cubicBezTo>
                      <a:cubicBezTo>
                        <a:pt x="274320" y="0"/>
                        <a:pt x="257175" y="9525"/>
                        <a:pt x="245745" y="31433"/>
                      </a:cubicBezTo>
                      <a:cubicBezTo>
                        <a:pt x="230505" y="60008"/>
                        <a:pt x="213360" y="87630"/>
                        <a:pt x="198120" y="115253"/>
                      </a:cubicBezTo>
                      <a:cubicBezTo>
                        <a:pt x="137160" y="220980"/>
                        <a:pt x="78105" y="326708"/>
                        <a:pt x="18098" y="432435"/>
                      </a:cubicBezTo>
                      <a:cubicBezTo>
                        <a:pt x="5715" y="453390"/>
                        <a:pt x="0" y="475298"/>
                        <a:pt x="0" y="500063"/>
                      </a:cubicBezTo>
                      <a:cubicBezTo>
                        <a:pt x="0" y="932498"/>
                        <a:pt x="0" y="1363980"/>
                        <a:pt x="0" y="1796415"/>
                      </a:cubicBezTo>
                      <a:cubicBezTo>
                        <a:pt x="0" y="1802130"/>
                        <a:pt x="0" y="1806893"/>
                        <a:pt x="953" y="1812608"/>
                      </a:cubicBezTo>
                      <a:cubicBezTo>
                        <a:pt x="3810" y="1835468"/>
                        <a:pt x="25718" y="1858328"/>
                        <a:pt x="45720" y="1858328"/>
                      </a:cubicBezTo>
                      <a:cubicBezTo>
                        <a:pt x="366713" y="1858328"/>
                        <a:pt x="687705" y="1858328"/>
                        <a:pt x="1008698" y="1858328"/>
                      </a:cubicBezTo>
                      <a:cubicBezTo>
                        <a:pt x="1012508" y="1858328"/>
                        <a:pt x="1016318" y="1858328"/>
                        <a:pt x="1020128" y="1857375"/>
                      </a:cubicBezTo>
                      <a:cubicBezTo>
                        <a:pt x="1047750" y="1847850"/>
                        <a:pt x="1060133" y="1830705"/>
                        <a:pt x="1060133" y="1800225"/>
                      </a:cubicBezTo>
                      <a:cubicBezTo>
                        <a:pt x="1060133" y="1580198"/>
                        <a:pt x="1060133" y="1360170"/>
                        <a:pt x="1060133" y="1141095"/>
                      </a:cubicBezTo>
                      <a:cubicBezTo>
                        <a:pt x="1061085" y="920115"/>
                        <a:pt x="1060133" y="700088"/>
                        <a:pt x="1061085" y="480060"/>
                      </a:cubicBezTo>
                      <a:close/>
                      <a:moveTo>
                        <a:pt x="530543" y="440055"/>
                      </a:moveTo>
                      <a:cubicBezTo>
                        <a:pt x="477203" y="440055"/>
                        <a:pt x="434340" y="397193"/>
                        <a:pt x="434340" y="343853"/>
                      </a:cubicBezTo>
                      <a:cubicBezTo>
                        <a:pt x="434340" y="290513"/>
                        <a:pt x="478155" y="246698"/>
                        <a:pt x="531495" y="246698"/>
                      </a:cubicBezTo>
                      <a:cubicBezTo>
                        <a:pt x="583883" y="247650"/>
                        <a:pt x="627698" y="291465"/>
                        <a:pt x="627698" y="342900"/>
                      </a:cubicBezTo>
                      <a:cubicBezTo>
                        <a:pt x="627698" y="397193"/>
                        <a:pt x="584835" y="440055"/>
                        <a:pt x="530543" y="440055"/>
                      </a:cubicBezTo>
                      <a:close/>
                    </a:path>
                  </a:pathLst>
                </a:custGeom>
                <a:solidFill>
                  <a:schemeClr val="accent4">
                    <a:lumMod val="50000"/>
                  </a:scheme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9" name="Freeform: Shape 68">
                  <a:extLst>
                    <a:ext uri="{FF2B5EF4-FFF2-40B4-BE49-F238E27FC236}">
                      <a16:creationId xmlns:a16="http://schemas.microsoft.com/office/drawing/2014/main" id="{A6125864-4AC5-4B1E-A510-505A1080F3CB}"/>
                    </a:ext>
                  </a:extLst>
                </p:cNvPr>
                <p:cNvSpPr/>
                <p:nvPr/>
              </p:nvSpPr>
              <p:spPr>
                <a:xfrm>
                  <a:off x="2416723" y="1278451"/>
                  <a:ext cx="4253088" cy="7615051"/>
                </a:xfrm>
                <a:custGeom>
                  <a:avLst/>
                  <a:gdLst>
                    <a:gd name="connsiteX0" fmla="*/ 1002983 w 1000125"/>
                    <a:gd name="connsiteY0" fmla="*/ 1112520 h 1790700"/>
                    <a:gd name="connsiteX1" fmla="*/ 1002983 w 1000125"/>
                    <a:gd name="connsiteY1" fmla="*/ 1112520 h 1790700"/>
                    <a:gd name="connsiteX2" fmla="*/ 1002983 w 1000125"/>
                    <a:gd name="connsiteY2" fmla="*/ 457200 h 1790700"/>
                    <a:gd name="connsiteX3" fmla="*/ 996315 w 1000125"/>
                    <a:gd name="connsiteY3" fmla="*/ 429578 h 1790700"/>
                    <a:gd name="connsiteX4" fmla="*/ 927735 w 1000125"/>
                    <a:gd name="connsiteY4" fmla="*/ 309563 h 1790700"/>
                    <a:gd name="connsiteX5" fmla="*/ 844868 w 1000125"/>
                    <a:gd name="connsiteY5" fmla="*/ 164783 h 1790700"/>
                    <a:gd name="connsiteX6" fmla="*/ 762953 w 1000125"/>
                    <a:gd name="connsiteY6" fmla="*/ 19050 h 1790700"/>
                    <a:gd name="connsiteX7" fmla="*/ 728663 w 1000125"/>
                    <a:gd name="connsiteY7" fmla="*/ 0 h 1790700"/>
                    <a:gd name="connsiteX8" fmla="*/ 269558 w 1000125"/>
                    <a:gd name="connsiteY8" fmla="*/ 0 h 1790700"/>
                    <a:gd name="connsiteX9" fmla="*/ 242888 w 1000125"/>
                    <a:gd name="connsiteY9" fmla="*/ 15240 h 1790700"/>
                    <a:gd name="connsiteX10" fmla="*/ 204788 w 1000125"/>
                    <a:gd name="connsiteY10" fmla="*/ 81915 h 1790700"/>
                    <a:gd name="connsiteX11" fmla="*/ 14288 w 1000125"/>
                    <a:gd name="connsiteY11" fmla="*/ 418148 h 1790700"/>
                    <a:gd name="connsiteX12" fmla="*/ 0 w 1000125"/>
                    <a:gd name="connsiteY12" fmla="*/ 467678 h 1790700"/>
                    <a:gd name="connsiteX13" fmla="*/ 0 w 1000125"/>
                    <a:gd name="connsiteY13" fmla="*/ 878205 h 1790700"/>
                    <a:gd name="connsiteX14" fmla="*/ 0 w 1000125"/>
                    <a:gd name="connsiteY14" fmla="*/ 1763078 h 1790700"/>
                    <a:gd name="connsiteX15" fmla="*/ 36195 w 1000125"/>
                    <a:gd name="connsiteY15" fmla="*/ 1799273 h 1790700"/>
                    <a:gd name="connsiteX16" fmla="*/ 968693 w 1000125"/>
                    <a:gd name="connsiteY16" fmla="*/ 1799273 h 1790700"/>
                    <a:gd name="connsiteX17" fmla="*/ 976313 w 1000125"/>
                    <a:gd name="connsiteY17" fmla="*/ 1799273 h 1790700"/>
                    <a:gd name="connsiteX18" fmla="*/ 1001078 w 1000125"/>
                    <a:gd name="connsiteY18" fmla="*/ 1776413 h 1790700"/>
                    <a:gd name="connsiteX19" fmla="*/ 1001078 w 1000125"/>
                    <a:gd name="connsiteY19" fmla="*/ 1755458 h 1790700"/>
                    <a:gd name="connsiteX20" fmla="*/ 1002983 w 1000125"/>
                    <a:gd name="connsiteY20" fmla="*/ 1112520 h 1790700"/>
                    <a:gd name="connsiteX21" fmla="*/ 502920 w 1000125"/>
                    <a:gd name="connsiteY21" fmla="*/ 441960 h 1790700"/>
                    <a:gd name="connsiteX22" fmla="*/ 376238 w 1000125"/>
                    <a:gd name="connsiteY22" fmla="*/ 316230 h 1790700"/>
                    <a:gd name="connsiteX23" fmla="*/ 503873 w 1000125"/>
                    <a:gd name="connsiteY23" fmla="*/ 189548 h 1790700"/>
                    <a:gd name="connsiteX24" fmla="*/ 627698 w 1000125"/>
                    <a:gd name="connsiteY24" fmla="*/ 316230 h 1790700"/>
                    <a:gd name="connsiteX25" fmla="*/ 502920 w 1000125"/>
                    <a:gd name="connsiteY25" fmla="*/ 441960 h 17907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1000125" h="1790700">
                      <a:moveTo>
                        <a:pt x="1002983" y="1112520"/>
                      </a:moveTo>
                      <a:cubicBezTo>
                        <a:pt x="1002983" y="1112520"/>
                        <a:pt x="1002983" y="1112520"/>
                        <a:pt x="1002983" y="1112520"/>
                      </a:cubicBezTo>
                      <a:cubicBezTo>
                        <a:pt x="1002983" y="894398"/>
                        <a:pt x="1002983" y="676275"/>
                        <a:pt x="1002983" y="457200"/>
                      </a:cubicBezTo>
                      <a:cubicBezTo>
                        <a:pt x="1002983" y="447675"/>
                        <a:pt x="1001078" y="438150"/>
                        <a:pt x="996315" y="429578"/>
                      </a:cubicBezTo>
                      <a:cubicBezTo>
                        <a:pt x="973455" y="389573"/>
                        <a:pt x="950595" y="349568"/>
                        <a:pt x="927735" y="309563"/>
                      </a:cubicBezTo>
                      <a:cubicBezTo>
                        <a:pt x="900113" y="260985"/>
                        <a:pt x="872490" y="213360"/>
                        <a:pt x="844868" y="164783"/>
                      </a:cubicBezTo>
                      <a:cubicBezTo>
                        <a:pt x="817245" y="116205"/>
                        <a:pt x="789623" y="68580"/>
                        <a:pt x="762953" y="19050"/>
                      </a:cubicBezTo>
                      <a:cubicBezTo>
                        <a:pt x="755333" y="4763"/>
                        <a:pt x="743903" y="0"/>
                        <a:pt x="728663" y="0"/>
                      </a:cubicBezTo>
                      <a:cubicBezTo>
                        <a:pt x="575310" y="0"/>
                        <a:pt x="421958" y="0"/>
                        <a:pt x="269558" y="0"/>
                      </a:cubicBezTo>
                      <a:cubicBezTo>
                        <a:pt x="257175" y="0"/>
                        <a:pt x="248603" y="4763"/>
                        <a:pt x="242888" y="15240"/>
                      </a:cubicBezTo>
                      <a:cubicBezTo>
                        <a:pt x="230505" y="37148"/>
                        <a:pt x="218123" y="60008"/>
                        <a:pt x="204788" y="81915"/>
                      </a:cubicBezTo>
                      <a:cubicBezTo>
                        <a:pt x="140970" y="194310"/>
                        <a:pt x="78105" y="306705"/>
                        <a:pt x="14288" y="418148"/>
                      </a:cubicBezTo>
                      <a:cubicBezTo>
                        <a:pt x="5715" y="433388"/>
                        <a:pt x="0" y="448628"/>
                        <a:pt x="0" y="467678"/>
                      </a:cubicBezTo>
                      <a:cubicBezTo>
                        <a:pt x="952" y="604838"/>
                        <a:pt x="0" y="741045"/>
                        <a:pt x="0" y="878205"/>
                      </a:cubicBezTo>
                      <a:cubicBezTo>
                        <a:pt x="0" y="1173480"/>
                        <a:pt x="0" y="1467803"/>
                        <a:pt x="0" y="1763078"/>
                      </a:cubicBezTo>
                      <a:cubicBezTo>
                        <a:pt x="0" y="1791653"/>
                        <a:pt x="7620" y="1799273"/>
                        <a:pt x="36195" y="1799273"/>
                      </a:cubicBezTo>
                      <a:cubicBezTo>
                        <a:pt x="346710" y="1799273"/>
                        <a:pt x="658178" y="1799273"/>
                        <a:pt x="968693" y="1799273"/>
                      </a:cubicBezTo>
                      <a:cubicBezTo>
                        <a:pt x="971550" y="1799273"/>
                        <a:pt x="974408" y="1799273"/>
                        <a:pt x="976313" y="1799273"/>
                      </a:cubicBezTo>
                      <a:cubicBezTo>
                        <a:pt x="990600" y="1798320"/>
                        <a:pt x="1000125" y="1790700"/>
                        <a:pt x="1001078" y="1776413"/>
                      </a:cubicBezTo>
                      <a:cubicBezTo>
                        <a:pt x="1002030" y="1769745"/>
                        <a:pt x="1001078" y="1763078"/>
                        <a:pt x="1001078" y="1755458"/>
                      </a:cubicBezTo>
                      <a:cubicBezTo>
                        <a:pt x="1002983" y="1541145"/>
                        <a:pt x="1002983" y="1326833"/>
                        <a:pt x="1002983" y="1112520"/>
                      </a:cubicBezTo>
                      <a:close/>
                      <a:moveTo>
                        <a:pt x="502920" y="441960"/>
                      </a:moveTo>
                      <a:cubicBezTo>
                        <a:pt x="426720" y="441008"/>
                        <a:pt x="376238" y="385763"/>
                        <a:pt x="376238" y="316230"/>
                      </a:cubicBezTo>
                      <a:cubicBezTo>
                        <a:pt x="376238" y="240030"/>
                        <a:pt x="428625" y="188595"/>
                        <a:pt x="503873" y="189548"/>
                      </a:cubicBezTo>
                      <a:cubicBezTo>
                        <a:pt x="578168" y="190500"/>
                        <a:pt x="627698" y="240030"/>
                        <a:pt x="627698" y="316230"/>
                      </a:cubicBezTo>
                      <a:cubicBezTo>
                        <a:pt x="628650" y="390525"/>
                        <a:pt x="575310" y="439103"/>
                        <a:pt x="502920" y="44196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66D00D93-1524-4F8E-B29A-27BBF6F7258B}"/>
                  </a:ext>
                </a:extLst>
              </p:cNvPr>
              <p:cNvGrpSpPr/>
              <p:nvPr/>
            </p:nvGrpSpPr>
            <p:grpSpPr>
              <a:xfrm rot="7230518">
                <a:off x="1917120" y="986747"/>
                <a:ext cx="1128828" cy="843480"/>
                <a:chOff x="1940832" y="1860306"/>
                <a:chExt cx="430889" cy="321968"/>
              </a:xfrm>
            </p:grpSpPr>
            <p:sp>
              <p:nvSpPr>
                <p:cNvPr id="64" name="Freeform: Shape 63">
                  <a:extLst>
                    <a:ext uri="{FF2B5EF4-FFF2-40B4-BE49-F238E27FC236}">
                      <a16:creationId xmlns:a16="http://schemas.microsoft.com/office/drawing/2014/main" id="{F36D6377-3383-42A1-871F-BE116F30FC81}"/>
                    </a:ext>
                  </a:extLst>
                </p:cNvPr>
                <p:cNvSpPr/>
                <p:nvPr/>
              </p:nvSpPr>
              <p:spPr>
                <a:xfrm rot="14400000">
                  <a:off x="2252789" y="1791796"/>
                  <a:ext cx="28331" cy="165352"/>
                </a:xfrm>
                <a:custGeom>
                  <a:avLst/>
                  <a:gdLst>
                    <a:gd name="connsiteX0" fmla="*/ 0 w 87923"/>
                    <a:gd name="connsiteY0" fmla="*/ 457200 h 457200"/>
                    <a:gd name="connsiteX1" fmla="*/ 87923 w 87923"/>
                    <a:gd name="connsiteY1" fmla="*/ 0 h 457200"/>
                    <a:gd name="connsiteX2" fmla="*/ 87923 w 87923"/>
                    <a:gd name="connsiteY2" fmla="*/ 0 h 457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87923" h="457200">
                      <a:moveTo>
                        <a:pt x="0" y="457200"/>
                      </a:moveTo>
                      <a:lnTo>
                        <a:pt x="87923" y="0"/>
                      </a:lnTo>
                      <a:lnTo>
                        <a:pt x="87923" y="0"/>
                      </a:lnTo>
                    </a:path>
                  </a:pathLst>
                </a:custGeom>
                <a:noFill/>
                <a:ln w="34925">
                  <a:solidFill>
                    <a:schemeClr val="accent4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" name="Freeform: Shape 64">
                  <a:extLst>
                    <a:ext uri="{FF2B5EF4-FFF2-40B4-BE49-F238E27FC236}">
                      <a16:creationId xmlns:a16="http://schemas.microsoft.com/office/drawing/2014/main" id="{425B1DBB-96C6-452F-B7A4-FC26E1B416F5}"/>
                    </a:ext>
                  </a:extLst>
                </p:cNvPr>
                <p:cNvSpPr/>
                <p:nvPr/>
              </p:nvSpPr>
              <p:spPr>
                <a:xfrm rot="13577649">
                  <a:off x="2275911" y="1840053"/>
                  <a:ext cx="28331" cy="163289"/>
                </a:xfrm>
                <a:custGeom>
                  <a:avLst/>
                  <a:gdLst>
                    <a:gd name="connsiteX0" fmla="*/ 0 w 87923"/>
                    <a:gd name="connsiteY0" fmla="*/ 457200 h 457200"/>
                    <a:gd name="connsiteX1" fmla="*/ 87923 w 87923"/>
                    <a:gd name="connsiteY1" fmla="*/ 0 h 457200"/>
                    <a:gd name="connsiteX2" fmla="*/ 87923 w 87923"/>
                    <a:gd name="connsiteY2" fmla="*/ 0 h 457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87923" h="457200">
                      <a:moveTo>
                        <a:pt x="0" y="457200"/>
                      </a:moveTo>
                      <a:lnTo>
                        <a:pt x="87923" y="0"/>
                      </a:lnTo>
                      <a:lnTo>
                        <a:pt x="87923" y="0"/>
                      </a:lnTo>
                    </a:path>
                  </a:pathLst>
                </a:custGeom>
                <a:noFill/>
                <a:ln w="34925">
                  <a:solidFill>
                    <a:schemeClr val="accent4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" name="Freeform: Shape 65">
                  <a:extLst>
                    <a:ext uri="{FF2B5EF4-FFF2-40B4-BE49-F238E27FC236}">
                      <a16:creationId xmlns:a16="http://schemas.microsoft.com/office/drawing/2014/main" id="{1C109F19-07F7-4507-B9AA-D50A3C911D71}"/>
                    </a:ext>
                  </a:extLst>
                </p:cNvPr>
                <p:cNvSpPr/>
                <p:nvPr/>
              </p:nvSpPr>
              <p:spPr>
                <a:xfrm rot="14400000">
                  <a:off x="2009775" y="1918360"/>
                  <a:ext cx="188873" cy="326760"/>
                </a:xfrm>
                <a:custGeom>
                  <a:avLst/>
                  <a:gdLst>
                    <a:gd name="connsiteX0" fmla="*/ 0 w 87923"/>
                    <a:gd name="connsiteY0" fmla="*/ 457200 h 457200"/>
                    <a:gd name="connsiteX1" fmla="*/ 87923 w 87923"/>
                    <a:gd name="connsiteY1" fmla="*/ 0 h 457200"/>
                    <a:gd name="connsiteX2" fmla="*/ 87923 w 87923"/>
                    <a:gd name="connsiteY2" fmla="*/ 0 h 457200"/>
                    <a:gd name="connsiteX0" fmla="*/ 0 w 87923"/>
                    <a:gd name="connsiteY0" fmla="*/ 457200 h 457200"/>
                    <a:gd name="connsiteX1" fmla="*/ 87923 w 87923"/>
                    <a:gd name="connsiteY1" fmla="*/ 0 h 457200"/>
                    <a:gd name="connsiteX2" fmla="*/ 87923 w 87923"/>
                    <a:gd name="connsiteY2" fmla="*/ 0 h 457200"/>
                    <a:gd name="connsiteX0" fmla="*/ 0 w 88668"/>
                    <a:gd name="connsiteY0" fmla="*/ 457200 h 457200"/>
                    <a:gd name="connsiteX1" fmla="*/ 87923 w 88668"/>
                    <a:gd name="connsiteY1" fmla="*/ 0 h 457200"/>
                    <a:gd name="connsiteX2" fmla="*/ 87923 w 88668"/>
                    <a:gd name="connsiteY2" fmla="*/ 0 h 457200"/>
                    <a:gd name="connsiteX0" fmla="*/ 0 w 88591"/>
                    <a:gd name="connsiteY0" fmla="*/ 457200 h 457200"/>
                    <a:gd name="connsiteX1" fmla="*/ 87923 w 88591"/>
                    <a:gd name="connsiteY1" fmla="*/ 0 h 457200"/>
                    <a:gd name="connsiteX2" fmla="*/ 87923 w 88591"/>
                    <a:gd name="connsiteY2" fmla="*/ 0 h 457200"/>
                    <a:gd name="connsiteX0" fmla="*/ 0 w 104212"/>
                    <a:gd name="connsiteY0" fmla="*/ 457200 h 457200"/>
                    <a:gd name="connsiteX1" fmla="*/ 87923 w 104212"/>
                    <a:gd name="connsiteY1" fmla="*/ 0 h 457200"/>
                    <a:gd name="connsiteX2" fmla="*/ 87923 w 104212"/>
                    <a:gd name="connsiteY2" fmla="*/ 0 h 457200"/>
                    <a:gd name="connsiteX0" fmla="*/ 0 w 89660"/>
                    <a:gd name="connsiteY0" fmla="*/ 503909 h 503909"/>
                    <a:gd name="connsiteX1" fmla="*/ 87923 w 89660"/>
                    <a:gd name="connsiteY1" fmla="*/ 46709 h 503909"/>
                    <a:gd name="connsiteX2" fmla="*/ 55890 w 89660"/>
                    <a:gd name="connsiteY2" fmla="*/ 5890 h 503909"/>
                    <a:gd name="connsiteX0" fmla="*/ 0 w 87923"/>
                    <a:gd name="connsiteY0" fmla="*/ 457200 h 457200"/>
                    <a:gd name="connsiteX1" fmla="*/ 87923 w 87923"/>
                    <a:gd name="connsiteY1" fmla="*/ 0 h 457200"/>
                    <a:gd name="connsiteX0" fmla="*/ 0 w 67538"/>
                    <a:gd name="connsiteY0" fmla="*/ 482469 h 482469"/>
                    <a:gd name="connsiteX1" fmla="*/ 67538 w 67538"/>
                    <a:gd name="connsiteY1" fmla="*/ 0 h 482469"/>
                    <a:gd name="connsiteX0" fmla="*/ 0 w 88163"/>
                    <a:gd name="connsiteY0" fmla="*/ 482469 h 482469"/>
                    <a:gd name="connsiteX1" fmla="*/ 67538 w 88163"/>
                    <a:gd name="connsiteY1" fmla="*/ 0 h 482469"/>
                    <a:gd name="connsiteX0" fmla="*/ 0 w 87198"/>
                    <a:gd name="connsiteY0" fmla="*/ 482469 h 482469"/>
                    <a:gd name="connsiteX1" fmla="*/ 67538 w 87198"/>
                    <a:gd name="connsiteY1" fmla="*/ 0 h 482469"/>
                    <a:gd name="connsiteX0" fmla="*/ 585890 w 586086"/>
                    <a:gd name="connsiteY0" fmla="*/ 676892 h 676892"/>
                    <a:gd name="connsiteX1" fmla="*/ 0 w 586086"/>
                    <a:gd name="connsiteY1" fmla="*/ 0 h 676892"/>
                    <a:gd name="connsiteX0" fmla="*/ 585890 w 586160"/>
                    <a:gd name="connsiteY0" fmla="*/ 676892 h 676892"/>
                    <a:gd name="connsiteX1" fmla="*/ 0 w 586160"/>
                    <a:gd name="connsiteY1" fmla="*/ 0 h 6768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586160" h="676892">
                      <a:moveTo>
                        <a:pt x="585890" y="676892"/>
                      </a:moveTo>
                      <a:cubicBezTo>
                        <a:pt x="597725" y="419528"/>
                        <a:pt x="221894" y="60950"/>
                        <a:pt x="0" y="0"/>
                      </a:cubicBezTo>
                    </a:path>
                  </a:pathLst>
                </a:custGeom>
                <a:noFill/>
                <a:ln w="34925">
                  <a:solidFill>
                    <a:schemeClr val="accent4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" name="Freeform: Shape 66">
                  <a:extLst>
                    <a:ext uri="{FF2B5EF4-FFF2-40B4-BE49-F238E27FC236}">
                      <a16:creationId xmlns:a16="http://schemas.microsoft.com/office/drawing/2014/main" id="{8A291B85-423C-4690-94E3-5ED39052C3B1}"/>
                    </a:ext>
                  </a:extLst>
                </p:cNvPr>
                <p:cNvSpPr/>
                <p:nvPr/>
              </p:nvSpPr>
              <p:spPr>
                <a:xfrm rot="13577649">
                  <a:off x="2079689" y="1959016"/>
                  <a:ext cx="162221" cy="284295"/>
                </a:xfrm>
                <a:custGeom>
                  <a:avLst/>
                  <a:gdLst>
                    <a:gd name="connsiteX0" fmla="*/ 0 w 87923"/>
                    <a:gd name="connsiteY0" fmla="*/ 457200 h 457200"/>
                    <a:gd name="connsiteX1" fmla="*/ 87923 w 87923"/>
                    <a:gd name="connsiteY1" fmla="*/ 0 h 457200"/>
                    <a:gd name="connsiteX2" fmla="*/ 87923 w 87923"/>
                    <a:gd name="connsiteY2" fmla="*/ 0 h 457200"/>
                    <a:gd name="connsiteX0" fmla="*/ 0 w 106562"/>
                    <a:gd name="connsiteY0" fmla="*/ 457200 h 457200"/>
                    <a:gd name="connsiteX1" fmla="*/ 106562 w 106562"/>
                    <a:gd name="connsiteY1" fmla="*/ 202828 h 457200"/>
                    <a:gd name="connsiteX2" fmla="*/ 87923 w 106562"/>
                    <a:gd name="connsiteY2" fmla="*/ 0 h 457200"/>
                    <a:gd name="connsiteX3" fmla="*/ 87923 w 106562"/>
                    <a:gd name="connsiteY3" fmla="*/ 0 h 457200"/>
                    <a:gd name="connsiteX0" fmla="*/ 0 w 117378"/>
                    <a:gd name="connsiteY0" fmla="*/ 457200 h 457200"/>
                    <a:gd name="connsiteX1" fmla="*/ 106562 w 117378"/>
                    <a:gd name="connsiteY1" fmla="*/ 202828 h 457200"/>
                    <a:gd name="connsiteX2" fmla="*/ 87923 w 117378"/>
                    <a:gd name="connsiteY2" fmla="*/ 0 h 457200"/>
                    <a:gd name="connsiteX3" fmla="*/ 87923 w 117378"/>
                    <a:gd name="connsiteY3" fmla="*/ 0 h 457200"/>
                    <a:gd name="connsiteX0" fmla="*/ 0 w 126147"/>
                    <a:gd name="connsiteY0" fmla="*/ 457200 h 457200"/>
                    <a:gd name="connsiteX1" fmla="*/ 106562 w 126147"/>
                    <a:gd name="connsiteY1" fmla="*/ 202828 h 457200"/>
                    <a:gd name="connsiteX2" fmla="*/ 87923 w 126147"/>
                    <a:gd name="connsiteY2" fmla="*/ 0 h 457200"/>
                    <a:gd name="connsiteX3" fmla="*/ 87923 w 126147"/>
                    <a:gd name="connsiteY3" fmla="*/ 0 h 457200"/>
                    <a:gd name="connsiteX0" fmla="*/ 0 w 126147"/>
                    <a:gd name="connsiteY0" fmla="*/ 457200 h 457200"/>
                    <a:gd name="connsiteX1" fmla="*/ 106562 w 126147"/>
                    <a:gd name="connsiteY1" fmla="*/ 202828 h 457200"/>
                    <a:gd name="connsiteX2" fmla="*/ 87923 w 126147"/>
                    <a:gd name="connsiteY2" fmla="*/ 0 h 457200"/>
                    <a:gd name="connsiteX3" fmla="*/ 87923 w 126147"/>
                    <a:gd name="connsiteY3" fmla="*/ 0 h 457200"/>
                    <a:gd name="connsiteX0" fmla="*/ 0 w 126147"/>
                    <a:gd name="connsiteY0" fmla="*/ 457200 h 457200"/>
                    <a:gd name="connsiteX1" fmla="*/ 106562 w 126147"/>
                    <a:gd name="connsiteY1" fmla="*/ 202828 h 457200"/>
                    <a:gd name="connsiteX2" fmla="*/ 87923 w 126147"/>
                    <a:gd name="connsiteY2" fmla="*/ 0 h 457200"/>
                    <a:gd name="connsiteX3" fmla="*/ 87923 w 126147"/>
                    <a:gd name="connsiteY3" fmla="*/ 0 h 457200"/>
                    <a:gd name="connsiteX0" fmla="*/ 0 w 87923"/>
                    <a:gd name="connsiteY0" fmla="*/ 457200 h 457200"/>
                    <a:gd name="connsiteX1" fmla="*/ 87923 w 87923"/>
                    <a:gd name="connsiteY1" fmla="*/ 0 h 457200"/>
                    <a:gd name="connsiteX2" fmla="*/ 87923 w 87923"/>
                    <a:gd name="connsiteY2" fmla="*/ 0 h 457200"/>
                    <a:gd name="connsiteX0" fmla="*/ 0 w 87923"/>
                    <a:gd name="connsiteY0" fmla="*/ 457200 h 457200"/>
                    <a:gd name="connsiteX1" fmla="*/ 87923 w 87923"/>
                    <a:gd name="connsiteY1" fmla="*/ 0 h 457200"/>
                    <a:gd name="connsiteX0" fmla="*/ 0 w 103296"/>
                    <a:gd name="connsiteY0" fmla="*/ 457200 h 457200"/>
                    <a:gd name="connsiteX1" fmla="*/ 87923 w 103296"/>
                    <a:gd name="connsiteY1" fmla="*/ 0 h 457200"/>
                    <a:gd name="connsiteX0" fmla="*/ 0 w 103740"/>
                    <a:gd name="connsiteY0" fmla="*/ 457200 h 457200"/>
                    <a:gd name="connsiteX1" fmla="*/ 87923 w 103740"/>
                    <a:gd name="connsiteY1" fmla="*/ 0 h 457200"/>
                    <a:gd name="connsiteX0" fmla="*/ 501712 w 503450"/>
                    <a:gd name="connsiteY0" fmla="*/ 588924 h 588924"/>
                    <a:gd name="connsiteX1" fmla="*/ -1 w 503450"/>
                    <a:gd name="connsiteY1" fmla="*/ 0 h 5889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503450" h="588924">
                      <a:moveTo>
                        <a:pt x="501712" y="588924"/>
                      </a:moveTo>
                      <a:cubicBezTo>
                        <a:pt x="535847" y="341273"/>
                        <a:pt x="56464" y="188371"/>
                        <a:pt x="-1" y="0"/>
                      </a:cubicBezTo>
                    </a:path>
                  </a:pathLst>
                </a:custGeom>
                <a:noFill/>
                <a:ln w="34925">
                  <a:solidFill>
                    <a:schemeClr val="accent4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6EEB7053-DDD3-410A-B364-18C5F90A06B2}"/>
                </a:ext>
              </a:extLst>
            </p:cNvPr>
            <p:cNvSpPr/>
            <p:nvPr/>
          </p:nvSpPr>
          <p:spPr>
            <a:xfrm>
              <a:off x="1806221" y="5210993"/>
              <a:ext cx="1518004" cy="505623"/>
            </a:xfrm>
            <a:custGeom>
              <a:avLst/>
              <a:gdLst>
                <a:gd name="connsiteX0" fmla="*/ 0 w 1675139"/>
                <a:gd name="connsiteY0" fmla="*/ 0 h 572489"/>
                <a:gd name="connsiteX1" fmla="*/ 1675139 w 1675139"/>
                <a:gd name="connsiteY1" fmla="*/ 0 h 572489"/>
                <a:gd name="connsiteX2" fmla="*/ 1673659 w 1675139"/>
                <a:gd name="connsiteY2" fmla="*/ 499237 h 572489"/>
                <a:gd name="connsiteX3" fmla="*/ 1673659 w 1675139"/>
                <a:gd name="connsiteY3" fmla="*/ 534270 h 572489"/>
                <a:gd name="connsiteX4" fmla="*/ 1632256 w 1675139"/>
                <a:gd name="connsiteY4" fmla="*/ 572489 h 572489"/>
                <a:gd name="connsiteX5" fmla="*/ 1619516 w 1675139"/>
                <a:gd name="connsiteY5" fmla="*/ 572489 h 572489"/>
                <a:gd name="connsiteX6" fmla="*/ 60513 w 1675139"/>
                <a:gd name="connsiteY6" fmla="*/ 572489 h 572489"/>
                <a:gd name="connsiteX7" fmla="*/ 0 w 1675139"/>
                <a:gd name="connsiteY7" fmla="*/ 511976 h 572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75139" h="572489">
                  <a:moveTo>
                    <a:pt x="0" y="0"/>
                  </a:moveTo>
                  <a:lnTo>
                    <a:pt x="1675139" y="0"/>
                  </a:lnTo>
                  <a:lnTo>
                    <a:pt x="1673659" y="499237"/>
                  </a:lnTo>
                  <a:cubicBezTo>
                    <a:pt x="1673659" y="511976"/>
                    <a:pt x="1675251" y="523122"/>
                    <a:pt x="1673659" y="534270"/>
                  </a:cubicBezTo>
                  <a:cubicBezTo>
                    <a:pt x="1672066" y="558156"/>
                    <a:pt x="1656142" y="570896"/>
                    <a:pt x="1632256" y="572489"/>
                  </a:cubicBezTo>
                  <a:cubicBezTo>
                    <a:pt x="1629071" y="572489"/>
                    <a:pt x="1624293" y="572489"/>
                    <a:pt x="1619516" y="572489"/>
                  </a:cubicBezTo>
                  <a:cubicBezTo>
                    <a:pt x="1100380" y="572489"/>
                    <a:pt x="579650" y="572489"/>
                    <a:pt x="60513" y="572489"/>
                  </a:cubicBezTo>
                  <a:cubicBezTo>
                    <a:pt x="12740" y="572489"/>
                    <a:pt x="0" y="559749"/>
                    <a:pt x="0" y="511976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71" name="TextBox 70">
            <a:extLst>
              <a:ext uri="{FF2B5EF4-FFF2-40B4-BE49-F238E27FC236}">
                <a16:creationId xmlns:a16="http://schemas.microsoft.com/office/drawing/2014/main" id="{0C275F29-7BE8-4E5A-AC2C-675F2F4664EC}"/>
              </a:ext>
            </a:extLst>
          </p:cNvPr>
          <p:cNvSpPr txBox="1"/>
          <p:nvPr/>
        </p:nvSpPr>
        <p:spPr>
          <a:xfrm>
            <a:off x="1394937" y="4174262"/>
            <a:ext cx="1312726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40%</a:t>
            </a:r>
            <a:endParaRPr lang="ko-KR" altLang="en-US" sz="28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48B69122-B88E-4DF7-A720-1E3A15364E05}"/>
              </a:ext>
            </a:extLst>
          </p:cNvPr>
          <p:cNvSpPr/>
          <p:nvPr/>
        </p:nvSpPr>
        <p:spPr>
          <a:xfrm>
            <a:off x="1627313" y="3279207"/>
            <a:ext cx="978789" cy="846321"/>
          </a:xfrm>
          <a:custGeom>
            <a:avLst/>
            <a:gdLst>
              <a:gd name="connsiteX0" fmla="*/ 3784362 w 3788635"/>
              <a:gd name="connsiteY0" fmla="*/ 1029192 h 3275887"/>
              <a:gd name="connsiteX1" fmla="*/ 3643357 w 3788635"/>
              <a:gd name="connsiteY1" fmla="*/ 693770 h 3275887"/>
              <a:gd name="connsiteX2" fmla="*/ 3388407 w 3788635"/>
              <a:gd name="connsiteY2" fmla="*/ 513596 h 3275887"/>
              <a:gd name="connsiteX3" fmla="*/ 3102124 w 3788635"/>
              <a:gd name="connsiteY3" fmla="*/ 450927 h 3275887"/>
              <a:gd name="connsiteX4" fmla="*/ 2493236 w 3788635"/>
              <a:gd name="connsiteY4" fmla="*/ 293542 h 3275887"/>
              <a:gd name="connsiteX5" fmla="*/ 2296683 w 3788635"/>
              <a:gd name="connsiteY5" fmla="*/ 134020 h 3275887"/>
              <a:gd name="connsiteX6" fmla="*/ 2233301 w 3788635"/>
              <a:gd name="connsiteY6" fmla="*/ 65654 h 3275887"/>
              <a:gd name="connsiteX7" fmla="*/ 1897879 w 3788635"/>
              <a:gd name="connsiteY7" fmla="*/ 50699 h 3275887"/>
              <a:gd name="connsiteX8" fmla="*/ 1865832 w 3788635"/>
              <a:gd name="connsiteY8" fmla="*/ 233009 h 3275887"/>
              <a:gd name="connsiteX9" fmla="*/ 1912834 w 3788635"/>
              <a:gd name="connsiteY9" fmla="*/ 333422 h 3275887"/>
              <a:gd name="connsiteX10" fmla="*/ 2059537 w 3788635"/>
              <a:gd name="connsiteY10" fmla="*/ 480125 h 3275887"/>
              <a:gd name="connsiteX11" fmla="*/ 2135024 w 3788635"/>
              <a:gd name="connsiteY11" fmla="*/ 520717 h 3275887"/>
              <a:gd name="connsiteX12" fmla="*/ 2830082 w 3788635"/>
              <a:gd name="connsiteY12" fmla="*/ 596205 h 3275887"/>
              <a:gd name="connsiteX13" fmla="*/ 3030909 w 3788635"/>
              <a:gd name="connsiteY13" fmla="*/ 607600 h 3275887"/>
              <a:gd name="connsiteX14" fmla="*/ 3388407 w 3788635"/>
              <a:gd name="connsiteY14" fmla="*/ 700179 h 3275887"/>
              <a:gd name="connsiteX15" fmla="*/ 3639797 w 3788635"/>
              <a:gd name="connsiteY15" fmla="*/ 1128181 h 3275887"/>
              <a:gd name="connsiteX16" fmla="*/ 3594931 w 3788635"/>
              <a:gd name="connsiteY16" fmla="*/ 1368175 h 3275887"/>
              <a:gd name="connsiteX17" fmla="*/ 3463895 w 3788635"/>
              <a:gd name="connsiteY17" fmla="*/ 1429420 h 3275887"/>
              <a:gd name="connsiteX18" fmla="*/ 3383423 w 3788635"/>
              <a:gd name="connsiteY18" fmla="*/ 1371024 h 3275887"/>
              <a:gd name="connsiteX19" fmla="*/ 3302950 w 3788635"/>
              <a:gd name="connsiteY19" fmla="*/ 1243549 h 3275887"/>
              <a:gd name="connsiteX20" fmla="*/ 3166929 w 3788635"/>
              <a:gd name="connsiteY20" fmla="*/ 999994 h 3275887"/>
              <a:gd name="connsiteX21" fmla="*/ 3166929 w 3788635"/>
              <a:gd name="connsiteY21" fmla="*/ 999994 h 3275887"/>
              <a:gd name="connsiteX22" fmla="*/ 2998150 w 3788635"/>
              <a:gd name="connsiteY22" fmla="*/ 844033 h 3275887"/>
              <a:gd name="connsiteX23" fmla="*/ 2896312 w 3788635"/>
              <a:gd name="connsiteY23" fmla="*/ 794183 h 3275887"/>
              <a:gd name="connsiteX24" fmla="*/ 2558041 w 3788635"/>
              <a:gd name="connsiteY24" fmla="*/ 747181 h 3275887"/>
              <a:gd name="connsiteX25" fmla="*/ 2254666 w 3788635"/>
              <a:gd name="connsiteY25" fmla="*/ 838336 h 3275887"/>
              <a:gd name="connsiteX26" fmla="*/ 1977639 w 3788635"/>
              <a:gd name="connsiteY26" fmla="*/ 1055542 h 3275887"/>
              <a:gd name="connsiteX27" fmla="*/ 1956987 w 3788635"/>
              <a:gd name="connsiteY27" fmla="*/ 1077618 h 3275887"/>
              <a:gd name="connsiteX28" fmla="*/ 1725538 w 3788635"/>
              <a:gd name="connsiteY28" fmla="*/ 1385267 h 3275887"/>
              <a:gd name="connsiteX29" fmla="*/ 1725538 w 3788635"/>
              <a:gd name="connsiteY29" fmla="*/ 1385267 h 3275887"/>
              <a:gd name="connsiteX30" fmla="*/ 1531122 w 3788635"/>
              <a:gd name="connsiteY30" fmla="*/ 1647338 h 3275887"/>
              <a:gd name="connsiteX31" fmla="*/ 1474150 w 3788635"/>
              <a:gd name="connsiteY31" fmla="*/ 1704310 h 3275887"/>
              <a:gd name="connsiteX32" fmla="*/ 1382995 w 3788635"/>
              <a:gd name="connsiteY32" fmla="*/ 1722114 h 3275887"/>
              <a:gd name="connsiteX33" fmla="*/ 1228458 w 3788635"/>
              <a:gd name="connsiteY33" fmla="*/ 1643065 h 3275887"/>
              <a:gd name="connsiteX34" fmla="*/ 1188577 w 3788635"/>
              <a:gd name="connsiteY34" fmla="*/ 1555471 h 3275887"/>
              <a:gd name="connsiteX35" fmla="*/ 1208518 w 3788635"/>
              <a:gd name="connsiteY35" fmla="*/ 1338977 h 3275887"/>
              <a:gd name="connsiteX36" fmla="*/ 1349524 w 3788635"/>
              <a:gd name="connsiteY36" fmla="*/ 1086164 h 3275887"/>
              <a:gd name="connsiteX37" fmla="*/ 1382283 w 3788635"/>
              <a:gd name="connsiteY37" fmla="*/ 1047708 h 3275887"/>
              <a:gd name="connsiteX38" fmla="*/ 1400086 w 3788635"/>
              <a:gd name="connsiteY38" fmla="*/ 1004979 h 3275887"/>
              <a:gd name="connsiteX39" fmla="*/ 1425723 w 3788635"/>
              <a:gd name="connsiteY39" fmla="*/ 970084 h 3275887"/>
              <a:gd name="connsiteX40" fmla="*/ 1501211 w 3788635"/>
              <a:gd name="connsiteY40" fmla="*/ 931628 h 3275887"/>
              <a:gd name="connsiteX41" fmla="*/ 1551774 w 3788635"/>
              <a:gd name="connsiteY41" fmla="*/ 904566 h 3275887"/>
              <a:gd name="connsiteX42" fmla="*/ 1551774 w 3788635"/>
              <a:gd name="connsiteY42" fmla="*/ 904566 h 3275887"/>
              <a:gd name="connsiteX43" fmla="*/ 1631535 w 3788635"/>
              <a:gd name="connsiteY43" fmla="*/ 863261 h 3275887"/>
              <a:gd name="connsiteX44" fmla="*/ 1558895 w 3788635"/>
              <a:gd name="connsiteY44" fmla="*/ 886762 h 3275887"/>
              <a:gd name="connsiteX45" fmla="*/ 1400798 w 3788635"/>
              <a:gd name="connsiteY45" fmla="*/ 970796 h 3275887"/>
              <a:gd name="connsiteX46" fmla="*/ 1358069 w 3788635"/>
              <a:gd name="connsiteY46" fmla="*/ 939461 h 3275887"/>
              <a:gd name="connsiteX47" fmla="*/ 1546789 w 3788635"/>
              <a:gd name="connsiteY47" fmla="*/ 807714 h 3275887"/>
              <a:gd name="connsiteX48" fmla="*/ 1876514 w 3788635"/>
              <a:gd name="connsiteY48" fmla="*/ 648192 h 3275887"/>
              <a:gd name="connsiteX49" fmla="*/ 1910697 w 3788635"/>
              <a:gd name="connsiteY49" fmla="*/ 628964 h 3275887"/>
              <a:gd name="connsiteX50" fmla="*/ 1750463 w 3788635"/>
              <a:gd name="connsiteY50" fmla="*/ 693058 h 3275887"/>
              <a:gd name="connsiteX51" fmla="*/ 1375161 w 3788635"/>
              <a:gd name="connsiteY51" fmla="*/ 908126 h 3275887"/>
              <a:gd name="connsiteX52" fmla="*/ 1325311 w 3788635"/>
              <a:gd name="connsiteY52" fmla="*/ 922369 h 3275887"/>
              <a:gd name="connsiteX53" fmla="*/ 1345250 w 3788635"/>
              <a:gd name="connsiteY53" fmla="*/ 878217 h 3275887"/>
              <a:gd name="connsiteX54" fmla="*/ 1632959 w 3788635"/>
              <a:gd name="connsiteY54" fmla="*/ 628252 h 3275887"/>
              <a:gd name="connsiteX55" fmla="*/ 1657884 w 3788635"/>
              <a:gd name="connsiteY55" fmla="*/ 604039 h 3275887"/>
              <a:gd name="connsiteX56" fmla="*/ 1657884 w 3788635"/>
              <a:gd name="connsiteY56" fmla="*/ 604039 h 3275887"/>
              <a:gd name="connsiteX57" fmla="*/ 1578836 w 3788635"/>
              <a:gd name="connsiteY57" fmla="*/ 659587 h 3275887"/>
              <a:gd name="connsiteX58" fmla="*/ 1355932 w 3788635"/>
              <a:gd name="connsiteY58" fmla="*/ 854003 h 3275887"/>
              <a:gd name="connsiteX59" fmla="*/ 1232731 w 3788635"/>
              <a:gd name="connsiteY59" fmla="*/ 875368 h 3275887"/>
              <a:gd name="connsiteX60" fmla="*/ 972797 w 3788635"/>
              <a:gd name="connsiteY60" fmla="*/ 791334 h 3275887"/>
              <a:gd name="connsiteX61" fmla="*/ 954281 w 3788635"/>
              <a:gd name="connsiteY61" fmla="*/ 780652 h 3275887"/>
              <a:gd name="connsiteX62" fmla="*/ 702892 w 3788635"/>
              <a:gd name="connsiteY62" fmla="*/ 559173 h 3275887"/>
              <a:gd name="connsiteX63" fmla="*/ 517733 w 3788635"/>
              <a:gd name="connsiteY63" fmla="*/ 478700 h 3275887"/>
              <a:gd name="connsiteX64" fmla="*/ 583251 w 3788635"/>
              <a:gd name="connsiteY64" fmla="*/ 942310 h 3275887"/>
              <a:gd name="connsiteX65" fmla="*/ 333286 w 3788635"/>
              <a:gd name="connsiteY65" fmla="*/ 776379 h 3275887"/>
              <a:gd name="connsiteX66" fmla="*/ 198690 w 3788635"/>
              <a:gd name="connsiteY66" fmla="*/ 693058 h 3275887"/>
              <a:gd name="connsiteX67" fmla="*/ 173052 w 3788635"/>
              <a:gd name="connsiteY67" fmla="*/ 712285 h 3275887"/>
              <a:gd name="connsiteX68" fmla="*/ 192993 w 3788635"/>
              <a:gd name="connsiteY68" fmla="*/ 869671 h 3275887"/>
              <a:gd name="connsiteX69" fmla="*/ 216494 w 3788635"/>
              <a:gd name="connsiteY69" fmla="*/ 1006403 h 3275887"/>
              <a:gd name="connsiteX70" fmla="*/ 306937 w 3788635"/>
              <a:gd name="connsiteY70" fmla="*/ 1273460 h 3275887"/>
              <a:gd name="connsiteX71" fmla="*/ 314770 w 3788635"/>
              <a:gd name="connsiteY71" fmla="*/ 1354644 h 3275887"/>
              <a:gd name="connsiteX72" fmla="*/ 294830 w 3788635"/>
              <a:gd name="connsiteY72" fmla="*/ 1531257 h 3275887"/>
              <a:gd name="connsiteX73" fmla="*/ 305512 w 3788635"/>
              <a:gd name="connsiteY73" fmla="*/ 1644489 h 3275887"/>
              <a:gd name="connsiteX74" fmla="*/ 6410 w 3788635"/>
              <a:gd name="connsiteY74" fmla="*/ 1752736 h 3275887"/>
              <a:gd name="connsiteX75" fmla="*/ 306937 w 3788635"/>
              <a:gd name="connsiteY75" fmla="*/ 1658732 h 3275887"/>
              <a:gd name="connsiteX76" fmla="*/ 314058 w 3788635"/>
              <a:gd name="connsiteY76" fmla="*/ 1709295 h 3275887"/>
              <a:gd name="connsiteX77" fmla="*/ 51987 w 3788635"/>
              <a:gd name="connsiteY77" fmla="*/ 1873089 h 3275887"/>
              <a:gd name="connsiteX78" fmla="*/ 0 w 3788635"/>
              <a:gd name="connsiteY78" fmla="*/ 1926500 h 3275887"/>
              <a:gd name="connsiteX79" fmla="*/ 316195 w 3788635"/>
              <a:gd name="connsiteY79" fmla="*/ 1720689 h 3275887"/>
              <a:gd name="connsiteX80" fmla="*/ 331862 w 3788635"/>
              <a:gd name="connsiteY80" fmla="*/ 1774813 h 3275887"/>
              <a:gd name="connsiteX81" fmla="*/ 113232 w 3788635"/>
              <a:gd name="connsiteY81" fmla="*/ 2051127 h 3275887"/>
              <a:gd name="connsiteX82" fmla="*/ 113232 w 3788635"/>
              <a:gd name="connsiteY82" fmla="*/ 2051127 h 3275887"/>
              <a:gd name="connsiteX83" fmla="*/ 90443 w 3788635"/>
              <a:gd name="connsiteY83" fmla="*/ 2106675 h 3275887"/>
              <a:gd name="connsiteX84" fmla="*/ 320467 w 3788635"/>
              <a:gd name="connsiteY84" fmla="*/ 1811844 h 3275887"/>
              <a:gd name="connsiteX85" fmla="*/ 342544 w 3788635"/>
              <a:gd name="connsiteY85" fmla="*/ 1811844 h 3275887"/>
              <a:gd name="connsiteX86" fmla="*/ 365333 w 3788635"/>
              <a:gd name="connsiteY86" fmla="*/ 1831785 h 3275887"/>
              <a:gd name="connsiteX87" fmla="*/ 395955 w 3788635"/>
              <a:gd name="connsiteY87" fmla="*/ 1824663 h 3275887"/>
              <a:gd name="connsiteX88" fmla="*/ 740636 w 3788635"/>
              <a:gd name="connsiteY88" fmla="*/ 1709295 h 3275887"/>
              <a:gd name="connsiteX89" fmla="*/ 942886 w 3788635"/>
              <a:gd name="connsiteY89" fmla="*/ 1737781 h 3275887"/>
              <a:gd name="connsiteX90" fmla="*/ 1055406 w 3788635"/>
              <a:gd name="connsiteY90" fmla="*/ 1858846 h 3275887"/>
              <a:gd name="connsiteX91" fmla="*/ 1095286 w 3788635"/>
              <a:gd name="connsiteY91" fmla="*/ 1970654 h 3275887"/>
              <a:gd name="connsiteX92" fmla="*/ 1257656 w 3788635"/>
              <a:gd name="connsiteY92" fmla="*/ 2207799 h 3275887"/>
              <a:gd name="connsiteX93" fmla="*/ 1382995 w 3788635"/>
              <a:gd name="connsiteY93" fmla="*/ 2289697 h 3275887"/>
              <a:gd name="connsiteX94" fmla="*/ 1487680 w 3788635"/>
              <a:gd name="connsiteY94" fmla="*/ 2396519 h 3275887"/>
              <a:gd name="connsiteX95" fmla="*/ 1556759 w 3788635"/>
              <a:gd name="connsiteY95" fmla="*/ 2626544 h 3275887"/>
              <a:gd name="connsiteX96" fmla="*/ 1600912 w 3788635"/>
              <a:gd name="connsiteY96" fmla="*/ 2783929 h 3275887"/>
              <a:gd name="connsiteX97" fmla="*/ 1608034 w 3788635"/>
              <a:gd name="connsiteY97" fmla="*/ 2816687 h 3275887"/>
              <a:gd name="connsiteX98" fmla="*/ 1608034 w 3788635"/>
              <a:gd name="connsiteY98" fmla="*/ 2816687 h 3275887"/>
              <a:gd name="connsiteX99" fmla="*/ 1608034 w 3788635"/>
              <a:gd name="connsiteY99" fmla="*/ 2816687 h 3275887"/>
              <a:gd name="connsiteX100" fmla="*/ 1673552 w 3788635"/>
              <a:gd name="connsiteY100" fmla="*/ 3090865 h 3275887"/>
              <a:gd name="connsiteX101" fmla="*/ 1689219 w 3788635"/>
              <a:gd name="connsiteY101" fmla="*/ 3196975 h 3275887"/>
              <a:gd name="connsiteX102" fmla="*/ 1672127 w 3788635"/>
              <a:gd name="connsiteY102" fmla="*/ 3217628 h 3275887"/>
              <a:gd name="connsiteX103" fmla="*/ 1620141 w 3788635"/>
              <a:gd name="connsiteY103" fmla="*/ 3232583 h 3275887"/>
              <a:gd name="connsiteX104" fmla="*/ 1587381 w 3788635"/>
              <a:gd name="connsiteY104" fmla="*/ 3274600 h 3275887"/>
              <a:gd name="connsiteX105" fmla="*/ 1800314 w 3788635"/>
              <a:gd name="connsiteY105" fmla="*/ 3274600 h 3275887"/>
              <a:gd name="connsiteX106" fmla="*/ 1828088 w 3788635"/>
              <a:gd name="connsiteY106" fmla="*/ 3218340 h 3275887"/>
              <a:gd name="connsiteX107" fmla="*/ 1835921 w 3788635"/>
              <a:gd name="connsiteY107" fmla="*/ 3192703 h 3275887"/>
              <a:gd name="connsiteX108" fmla="*/ 1786071 w 3788635"/>
              <a:gd name="connsiteY108" fmla="*/ 2810278 h 3275887"/>
              <a:gd name="connsiteX109" fmla="*/ 1790344 w 3788635"/>
              <a:gd name="connsiteY109" fmla="*/ 2647196 h 3275887"/>
              <a:gd name="connsiteX110" fmla="*/ 1795329 w 3788635"/>
              <a:gd name="connsiteY110" fmla="*/ 2580966 h 3275887"/>
              <a:gd name="connsiteX111" fmla="*/ 1785359 w 3788635"/>
              <a:gd name="connsiteY111" fmla="*/ 2388686 h 3275887"/>
              <a:gd name="connsiteX112" fmla="*/ 1783222 w 3788635"/>
              <a:gd name="connsiteY112" fmla="*/ 2225603 h 3275887"/>
              <a:gd name="connsiteX113" fmla="*/ 1835921 w 3788635"/>
              <a:gd name="connsiteY113" fmla="*/ 2150828 h 3275887"/>
              <a:gd name="connsiteX114" fmla="*/ 1997580 w 3788635"/>
              <a:gd name="connsiteY114" fmla="*/ 2067506 h 3275887"/>
              <a:gd name="connsiteX115" fmla="*/ 2126479 w 3788635"/>
              <a:gd name="connsiteY115" fmla="*/ 1999852 h 3275887"/>
              <a:gd name="connsiteX116" fmla="*/ 2126479 w 3788635"/>
              <a:gd name="connsiteY116" fmla="*/ 1999852 h 3275887"/>
              <a:gd name="connsiteX117" fmla="*/ 2340124 w 3788635"/>
              <a:gd name="connsiteY117" fmla="*/ 1843891 h 3275887"/>
              <a:gd name="connsiteX118" fmla="*/ 2463325 w 3788635"/>
              <a:gd name="connsiteY118" fmla="*/ 1717841 h 3275887"/>
              <a:gd name="connsiteX119" fmla="*/ 2564451 w 3788635"/>
              <a:gd name="connsiteY119" fmla="*/ 1595351 h 3275887"/>
              <a:gd name="connsiteX120" fmla="*/ 2667712 w 3788635"/>
              <a:gd name="connsiteY120" fmla="*/ 1533394 h 3275887"/>
              <a:gd name="connsiteX121" fmla="*/ 2695486 w 3788635"/>
              <a:gd name="connsiteY121" fmla="*/ 1561168 h 3275887"/>
              <a:gd name="connsiteX122" fmla="*/ 2625695 w 3788635"/>
              <a:gd name="connsiteY122" fmla="*/ 1794753 h 3275887"/>
              <a:gd name="connsiteX123" fmla="*/ 2587951 w 3788635"/>
              <a:gd name="connsiteY123" fmla="*/ 2010534 h 3275887"/>
              <a:gd name="connsiteX124" fmla="*/ 2634954 w 3788635"/>
              <a:gd name="connsiteY124" fmla="*/ 2321031 h 3275887"/>
              <a:gd name="connsiteX125" fmla="*/ 2758155 w 3788635"/>
              <a:gd name="connsiteY125" fmla="*/ 2527555 h 3275887"/>
              <a:gd name="connsiteX126" fmla="*/ 2815839 w 3788635"/>
              <a:gd name="connsiteY126" fmla="*/ 2703456 h 3275887"/>
              <a:gd name="connsiteX127" fmla="*/ 2766701 w 3788635"/>
              <a:gd name="connsiteY127" fmla="*/ 3022499 h 3275887"/>
              <a:gd name="connsiteX128" fmla="*/ 2713290 w 3788635"/>
              <a:gd name="connsiteY128" fmla="*/ 3165641 h 3275887"/>
              <a:gd name="connsiteX129" fmla="*/ 2650621 w 3788635"/>
              <a:gd name="connsiteY129" fmla="*/ 3209082 h 3275887"/>
              <a:gd name="connsiteX130" fmla="*/ 2552344 w 3788635"/>
              <a:gd name="connsiteY130" fmla="*/ 3263205 h 3275887"/>
              <a:gd name="connsiteX131" fmla="*/ 2548071 w 3788635"/>
              <a:gd name="connsiteY131" fmla="*/ 3277448 h 3275887"/>
              <a:gd name="connsiteX132" fmla="*/ 2762428 w 3788635"/>
              <a:gd name="connsiteY132" fmla="*/ 3276024 h 3275887"/>
              <a:gd name="connsiteX133" fmla="*/ 2842901 w 3788635"/>
              <a:gd name="connsiteY133" fmla="*/ 3273887 h 3275887"/>
              <a:gd name="connsiteX134" fmla="*/ 2906995 w 3788635"/>
              <a:gd name="connsiteY134" fmla="*/ 3138579 h 3275887"/>
              <a:gd name="connsiteX135" fmla="*/ 2936904 w 3788635"/>
              <a:gd name="connsiteY135" fmla="*/ 3031045 h 3275887"/>
              <a:gd name="connsiteX136" fmla="*/ 2936904 w 3788635"/>
              <a:gd name="connsiteY136" fmla="*/ 3031045 h 3275887"/>
              <a:gd name="connsiteX137" fmla="*/ 3034469 w 3788635"/>
              <a:gd name="connsiteY137" fmla="*/ 2763989 h 3275887"/>
              <a:gd name="connsiteX138" fmla="*/ 3073638 w 3788635"/>
              <a:gd name="connsiteY138" fmla="*/ 2704880 h 3275887"/>
              <a:gd name="connsiteX139" fmla="*/ 3073638 w 3788635"/>
              <a:gd name="connsiteY139" fmla="*/ 2704880 h 3275887"/>
              <a:gd name="connsiteX140" fmla="*/ 3081471 w 3788635"/>
              <a:gd name="connsiteY140" fmla="*/ 2638650 h 3275887"/>
              <a:gd name="connsiteX141" fmla="*/ 3067940 w 3788635"/>
              <a:gd name="connsiteY141" fmla="*/ 2622983 h 3275887"/>
              <a:gd name="connsiteX142" fmla="*/ 3038030 w 3788635"/>
              <a:gd name="connsiteY142" fmla="*/ 2540373 h 3275887"/>
              <a:gd name="connsiteX143" fmla="*/ 3073638 w 3788635"/>
              <a:gd name="connsiteY143" fmla="*/ 2338835 h 3275887"/>
              <a:gd name="connsiteX144" fmla="*/ 3173339 w 3788635"/>
              <a:gd name="connsiteY144" fmla="*/ 2199966 h 3275887"/>
              <a:gd name="connsiteX145" fmla="*/ 3320041 w 3788635"/>
              <a:gd name="connsiteY145" fmla="*/ 1953562 h 3275887"/>
              <a:gd name="connsiteX146" fmla="*/ 3322178 w 3788635"/>
              <a:gd name="connsiteY146" fmla="*/ 1948577 h 3275887"/>
              <a:gd name="connsiteX147" fmla="*/ 3369892 w 3788635"/>
              <a:gd name="connsiteY147" fmla="*/ 1706446 h 3275887"/>
              <a:gd name="connsiteX148" fmla="*/ 3373452 w 3788635"/>
              <a:gd name="connsiteY148" fmla="*/ 1618140 h 3275887"/>
              <a:gd name="connsiteX149" fmla="*/ 3394817 w 3788635"/>
              <a:gd name="connsiteY149" fmla="*/ 1600336 h 3275887"/>
              <a:gd name="connsiteX150" fmla="*/ 3517306 w 3788635"/>
              <a:gd name="connsiteY150" fmla="*/ 1597488 h 3275887"/>
              <a:gd name="connsiteX151" fmla="*/ 3617720 w 3788635"/>
              <a:gd name="connsiteY151" fmla="*/ 1562592 h 3275887"/>
              <a:gd name="connsiteX152" fmla="*/ 3782226 w 3788635"/>
              <a:gd name="connsiteY152" fmla="*/ 1272747 h 3275887"/>
              <a:gd name="connsiteX153" fmla="*/ 3784362 w 3788635"/>
              <a:gd name="connsiteY153" fmla="*/ 1029192 h 3275887"/>
              <a:gd name="connsiteX154" fmla="*/ 632389 w 3788635"/>
              <a:gd name="connsiteY154" fmla="*/ 585523 h 3275887"/>
              <a:gd name="connsiteX155" fmla="*/ 703604 w 3788635"/>
              <a:gd name="connsiteY155" fmla="*/ 686648 h 3275887"/>
              <a:gd name="connsiteX156" fmla="*/ 848170 w 3788635"/>
              <a:gd name="connsiteY156" fmla="*/ 845457 h 3275887"/>
              <a:gd name="connsiteX157" fmla="*/ 756303 w 3788635"/>
              <a:gd name="connsiteY157" fmla="*/ 799168 h 3275887"/>
              <a:gd name="connsiteX158" fmla="*/ 675830 w 3788635"/>
              <a:gd name="connsiteY158" fmla="*/ 683799 h 3275887"/>
              <a:gd name="connsiteX159" fmla="*/ 589660 w 3788635"/>
              <a:gd name="connsiteY159" fmla="*/ 545643 h 3275887"/>
              <a:gd name="connsiteX160" fmla="*/ 632389 w 3788635"/>
              <a:gd name="connsiteY160" fmla="*/ 585523 h 3275887"/>
              <a:gd name="connsiteX161" fmla="*/ 253525 w 3788635"/>
              <a:gd name="connsiteY161" fmla="*/ 894596 h 3275887"/>
              <a:gd name="connsiteX162" fmla="*/ 226463 w 3788635"/>
              <a:gd name="connsiteY162" fmla="*/ 822669 h 3275887"/>
              <a:gd name="connsiteX163" fmla="*/ 416607 w 3788635"/>
              <a:gd name="connsiteY163" fmla="*/ 1075482 h 3275887"/>
              <a:gd name="connsiteX164" fmla="*/ 449367 w 3788635"/>
              <a:gd name="connsiteY164" fmla="*/ 1190138 h 3275887"/>
              <a:gd name="connsiteX165" fmla="*/ 253525 w 3788635"/>
              <a:gd name="connsiteY165" fmla="*/ 894596 h 3275887"/>
              <a:gd name="connsiteX166" fmla="*/ 577554 w 3788635"/>
              <a:gd name="connsiteY166" fmla="*/ 1482831 h 3275887"/>
              <a:gd name="connsiteX167" fmla="*/ 423017 w 3788635"/>
              <a:gd name="connsiteY167" fmla="*/ 1400934 h 3275887"/>
              <a:gd name="connsiteX168" fmla="*/ 423729 w 3788635"/>
              <a:gd name="connsiteY168" fmla="*/ 1367463 h 3275887"/>
              <a:gd name="connsiteX169" fmla="*/ 544794 w 3788635"/>
              <a:gd name="connsiteY169" fmla="*/ 1276308 h 3275887"/>
              <a:gd name="connsiteX170" fmla="*/ 566159 w 3788635"/>
              <a:gd name="connsiteY170" fmla="*/ 1289127 h 3275887"/>
              <a:gd name="connsiteX171" fmla="*/ 566159 w 3788635"/>
              <a:gd name="connsiteY171" fmla="*/ 1334704 h 3275887"/>
              <a:gd name="connsiteX172" fmla="*/ 588948 w 3788635"/>
              <a:gd name="connsiteY172" fmla="*/ 1465028 h 3275887"/>
              <a:gd name="connsiteX173" fmla="*/ 577554 w 3788635"/>
              <a:gd name="connsiteY173" fmla="*/ 1482831 h 3275887"/>
              <a:gd name="connsiteX174" fmla="*/ 799032 w 3788635"/>
              <a:gd name="connsiteY174" fmla="*/ 1379570 h 3275887"/>
              <a:gd name="connsiteX175" fmla="*/ 691497 w 3788635"/>
              <a:gd name="connsiteY175" fmla="*/ 1470013 h 3275887"/>
              <a:gd name="connsiteX176" fmla="*/ 643071 w 3788635"/>
              <a:gd name="connsiteY176" fmla="*/ 1478559 h 3275887"/>
              <a:gd name="connsiteX177" fmla="*/ 636662 w 3788635"/>
              <a:gd name="connsiteY177" fmla="*/ 1433693 h 3275887"/>
              <a:gd name="connsiteX178" fmla="*/ 618858 w 3788635"/>
              <a:gd name="connsiteY178" fmla="*/ 1299097 h 3275887"/>
              <a:gd name="connsiteX179" fmla="*/ 650192 w 3788635"/>
              <a:gd name="connsiteY179" fmla="*/ 1264201 h 3275887"/>
              <a:gd name="connsiteX180" fmla="*/ 777667 w 3788635"/>
              <a:gd name="connsiteY180" fmla="*/ 1304794 h 3275887"/>
              <a:gd name="connsiteX181" fmla="*/ 799032 w 3788635"/>
              <a:gd name="connsiteY181" fmla="*/ 1379570 h 3275887"/>
              <a:gd name="connsiteX182" fmla="*/ 1011965 w 3788635"/>
              <a:gd name="connsiteY182" fmla="*/ 1213639 h 3275887"/>
              <a:gd name="connsiteX183" fmla="*/ 898733 w 3788635"/>
              <a:gd name="connsiteY183" fmla="*/ 1314052 h 3275887"/>
              <a:gd name="connsiteX184" fmla="*/ 855292 w 3788635"/>
              <a:gd name="connsiteY184" fmla="*/ 1306218 h 3275887"/>
              <a:gd name="connsiteX185" fmla="*/ 813987 w 3788635"/>
              <a:gd name="connsiteY185" fmla="*/ 1230018 h 3275887"/>
              <a:gd name="connsiteX186" fmla="*/ 807577 w 3788635"/>
              <a:gd name="connsiteY186" fmla="*/ 1155955 h 3275887"/>
              <a:gd name="connsiteX187" fmla="*/ 810426 w 3788635"/>
              <a:gd name="connsiteY187" fmla="*/ 1116787 h 3275887"/>
              <a:gd name="connsiteX188" fmla="*/ 829655 w 3788635"/>
              <a:gd name="connsiteY188" fmla="*/ 1107528 h 3275887"/>
              <a:gd name="connsiteX189" fmla="*/ 868823 w 3788635"/>
              <a:gd name="connsiteY189" fmla="*/ 1143848 h 3275887"/>
              <a:gd name="connsiteX190" fmla="*/ 1001994 w 3788635"/>
              <a:gd name="connsiteY190" fmla="*/ 1192986 h 3275887"/>
              <a:gd name="connsiteX191" fmla="*/ 1011965 w 3788635"/>
              <a:gd name="connsiteY191" fmla="*/ 1213639 h 3275887"/>
              <a:gd name="connsiteX192" fmla="*/ 1041163 w 3788635"/>
              <a:gd name="connsiteY192" fmla="*/ 1152394 h 3275887"/>
              <a:gd name="connsiteX193" fmla="*/ 1021935 w 3788635"/>
              <a:gd name="connsiteY193" fmla="*/ 1160228 h 3275887"/>
              <a:gd name="connsiteX194" fmla="*/ 963538 w 3788635"/>
              <a:gd name="connsiteY194" fmla="*/ 1114650 h 3275887"/>
              <a:gd name="connsiteX195" fmla="*/ 841761 w 3788635"/>
              <a:gd name="connsiteY195" fmla="*/ 1072633 h 3275887"/>
              <a:gd name="connsiteX196" fmla="*/ 831079 w 3788635"/>
              <a:gd name="connsiteY196" fmla="*/ 1046996 h 3275887"/>
              <a:gd name="connsiteX197" fmla="*/ 983479 w 3788635"/>
              <a:gd name="connsiteY197" fmla="*/ 940886 h 3275887"/>
              <a:gd name="connsiteX198" fmla="*/ 1018374 w 3788635"/>
              <a:gd name="connsiteY198" fmla="*/ 959401 h 3275887"/>
              <a:gd name="connsiteX199" fmla="*/ 1048996 w 3788635"/>
              <a:gd name="connsiteY199" fmla="*/ 1082603 h 3275887"/>
              <a:gd name="connsiteX200" fmla="*/ 1041163 w 3788635"/>
              <a:gd name="connsiteY200" fmla="*/ 1152394 h 3275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</a:cxnLst>
            <a:rect l="l" t="t" r="r" b="b"/>
            <a:pathLst>
              <a:path w="3788635" h="3275887">
                <a:moveTo>
                  <a:pt x="3784362" y="1029192"/>
                </a:moveTo>
                <a:cubicBezTo>
                  <a:pt x="3770832" y="904566"/>
                  <a:pt x="3720269" y="794183"/>
                  <a:pt x="3643357" y="693770"/>
                </a:cubicBezTo>
                <a:cubicBezTo>
                  <a:pt x="3594931" y="630388"/>
                  <a:pt x="3505912" y="565583"/>
                  <a:pt x="3388407" y="513596"/>
                </a:cubicBezTo>
                <a:cubicBezTo>
                  <a:pt x="3296540" y="473003"/>
                  <a:pt x="3198976" y="464457"/>
                  <a:pt x="3102124" y="450927"/>
                </a:cubicBezTo>
                <a:cubicBezTo>
                  <a:pt x="2824385" y="412471"/>
                  <a:pt x="2637802" y="384697"/>
                  <a:pt x="2493236" y="293542"/>
                </a:cubicBezTo>
                <a:cubicBezTo>
                  <a:pt x="2419884" y="250101"/>
                  <a:pt x="2354367" y="196689"/>
                  <a:pt x="2296683" y="134020"/>
                </a:cubicBezTo>
                <a:cubicBezTo>
                  <a:pt x="2276030" y="111231"/>
                  <a:pt x="2256090" y="87018"/>
                  <a:pt x="2233301" y="65654"/>
                </a:cubicBezTo>
                <a:cubicBezTo>
                  <a:pt x="2150692" y="-11971"/>
                  <a:pt x="1980488" y="-25501"/>
                  <a:pt x="1897879" y="50699"/>
                </a:cubicBezTo>
                <a:cubicBezTo>
                  <a:pt x="1856574" y="106246"/>
                  <a:pt x="1847316" y="167491"/>
                  <a:pt x="1865832" y="233009"/>
                </a:cubicBezTo>
                <a:cubicBezTo>
                  <a:pt x="1876514" y="268616"/>
                  <a:pt x="1895030" y="300663"/>
                  <a:pt x="1912834" y="333422"/>
                </a:cubicBezTo>
                <a:cubicBezTo>
                  <a:pt x="1952714" y="391106"/>
                  <a:pt x="2001141" y="440957"/>
                  <a:pt x="2059537" y="480125"/>
                </a:cubicBezTo>
                <a:cubicBezTo>
                  <a:pt x="2068082" y="487958"/>
                  <a:pt x="2119357" y="512883"/>
                  <a:pt x="2135024" y="520717"/>
                </a:cubicBezTo>
                <a:cubicBezTo>
                  <a:pt x="2272469" y="578401"/>
                  <a:pt x="2647060" y="594069"/>
                  <a:pt x="2830082" y="596205"/>
                </a:cubicBezTo>
                <a:cubicBezTo>
                  <a:pt x="2905571" y="595493"/>
                  <a:pt x="2963967" y="599766"/>
                  <a:pt x="3030909" y="607600"/>
                </a:cubicBezTo>
                <a:cubicBezTo>
                  <a:pt x="3154110" y="622555"/>
                  <a:pt x="3273752" y="652465"/>
                  <a:pt x="3388407" y="700179"/>
                </a:cubicBezTo>
                <a:cubicBezTo>
                  <a:pt x="3530837" y="759287"/>
                  <a:pt x="3623417" y="943022"/>
                  <a:pt x="3639797" y="1128181"/>
                </a:cubicBezTo>
                <a:cubicBezTo>
                  <a:pt x="3646206" y="1212214"/>
                  <a:pt x="3631963" y="1291975"/>
                  <a:pt x="3594931" y="1368175"/>
                </a:cubicBezTo>
                <a:cubicBezTo>
                  <a:pt x="3566445" y="1426572"/>
                  <a:pt x="3528701" y="1444375"/>
                  <a:pt x="3463895" y="1429420"/>
                </a:cubicBezTo>
                <a:cubicBezTo>
                  <a:pt x="3430424" y="1418738"/>
                  <a:pt x="3405499" y="1396661"/>
                  <a:pt x="3383423" y="1371024"/>
                </a:cubicBezTo>
                <a:cubicBezTo>
                  <a:pt x="3349951" y="1332568"/>
                  <a:pt x="3324314" y="1289127"/>
                  <a:pt x="3302950" y="1243549"/>
                </a:cubicBezTo>
                <a:cubicBezTo>
                  <a:pt x="3262357" y="1159516"/>
                  <a:pt x="3221052" y="1076194"/>
                  <a:pt x="3166929" y="999994"/>
                </a:cubicBezTo>
                <a:cubicBezTo>
                  <a:pt x="3166929" y="999994"/>
                  <a:pt x="3166929" y="999994"/>
                  <a:pt x="3166929" y="999994"/>
                </a:cubicBezTo>
                <a:cubicBezTo>
                  <a:pt x="3118503" y="939461"/>
                  <a:pt x="3064379" y="885338"/>
                  <a:pt x="2998150" y="844033"/>
                </a:cubicBezTo>
                <a:cubicBezTo>
                  <a:pt x="2963967" y="827654"/>
                  <a:pt x="2930496" y="810562"/>
                  <a:pt x="2896312" y="794183"/>
                </a:cubicBezTo>
                <a:cubicBezTo>
                  <a:pt x="2803733" y="764273"/>
                  <a:pt x="2680531" y="745044"/>
                  <a:pt x="2558041" y="747181"/>
                </a:cubicBezTo>
                <a:cubicBezTo>
                  <a:pt x="2450507" y="757151"/>
                  <a:pt x="2350806" y="789910"/>
                  <a:pt x="2254666" y="838336"/>
                </a:cubicBezTo>
                <a:cubicBezTo>
                  <a:pt x="2149267" y="893883"/>
                  <a:pt x="2056688" y="965811"/>
                  <a:pt x="1977639" y="1055542"/>
                </a:cubicBezTo>
                <a:cubicBezTo>
                  <a:pt x="1971230" y="1063375"/>
                  <a:pt x="1956987" y="1077618"/>
                  <a:pt x="1956987" y="1077618"/>
                </a:cubicBezTo>
                <a:cubicBezTo>
                  <a:pt x="1887909" y="1168773"/>
                  <a:pt x="1734085" y="1373872"/>
                  <a:pt x="1725538" y="1385267"/>
                </a:cubicBezTo>
                <a:cubicBezTo>
                  <a:pt x="1725538" y="1385267"/>
                  <a:pt x="1725538" y="1385267"/>
                  <a:pt x="1725538" y="1385267"/>
                </a:cubicBezTo>
                <a:cubicBezTo>
                  <a:pt x="1660733" y="1472861"/>
                  <a:pt x="1601624" y="1564016"/>
                  <a:pt x="1531122" y="1647338"/>
                </a:cubicBezTo>
                <a:cubicBezTo>
                  <a:pt x="1514742" y="1669415"/>
                  <a:pt x="1495514" y="1687218"/>
                  <a:pt x="1474150" y="1704310"/>
                </a:cubicBezTo>
                <a:cubicBezTo>
                  <a:pt x="1447088" y="1726386"/>
                  <a:pt x="1415041" y="1727811"/>
                  <a:pt x="1382995" y="1722114"/>
                </a:cubicBezTo>
                <a:cubicBezTo>
                  <a:pt x="1323174" y="1712144"/>
                  <a:pt x="1271187" y="1686506"/>
                  <a:pt x="1228458" y="1643065"/>
                </a:cubicBezTo>
                <a:cubicBezTo>
                  <a:pt x="1204957" y="1618852"/>
                  <a:pt x="1190002" y="1590366"/>
                  <a:pt x="1188577" y="1555471"/>
                </a:cubicBezTo>
                <a:cubicBezTo>
                  <a:pt x="1180744" y="1482119"/>
                  <a:pt x="1208518" y="1338977"/>
                  <a:pt x="1208518" y="1338977"/>
                </a:cubicBezTo>
                <a:cubicBezTo>
                  <a:pt x="1217063" y="1296248"/>
                  <a:pt x="1289703" y="1158803"/>
                  <a:pt x="1349524" y="1086164"/>
                </a:cubicBezTo>
                <a:cubicBezTo>
                  <a:pt x="1360206" y="1073345"/>
                  <a:pt x="1370888" y="1059815"/>
                  <a:pt x="1382283" y="1047708"/>
                </a:cubicBezTo>
                <a:cubicBezTo>
                  <a:pt x="1393677" y="1035601"/>
                  <a:pt x="1400798" y="1022070"/>
                  <a:pt x="1400086" y="1004979"/>
                </a:cubicBezTo>
                <a:cubicBezTo>
                  <a:pt x="1399374" y="986463"/>
                  <a:pt x="1407208" y="974357"/>
                  <a:pt x="1425723" y="970084"/>
                </a:cubicBezTo>
                <a:cubicBezTo>
                  <a:pt x="1449937" y="955129"/>
                  <a:pt x="1501211" y="931628"/>
                  <a:pt x="1501211" y="931628"/>
                </a:cubicBezTo>
                <a:cubicBezTo>
                  <a:pt x="1518303" y="922369"/>
                  <a:pt x="1535395" y="913824"/>
                  <a:pt x="1551774" y="904566"/>
                </a:cubicBezTo>
                <a:lnTo>
                  <a:pt x="1551774" y="904566"/>
                </a:lnTo>
                <a:cubicBezTo>
                  <a:pt x="1578124" y="891035"/>
                  <a:pt x="1605185" y="876792"/>
                  <a:pt x="1631535" y="863261"/>
                </a:cubicBezTo>
                <a:cubicBezTo>
                  <a:pt x="1605898" y="863974"/>
                  <a:pt x="1585957" y="875368"/>
                  <a:pt x="1558895" y="886762"/>
                </a:cubicBezTo>
                <a:cubicBezTo>
                  <a:pt x="1506909" y="915248"/>
                  <a:pt x="1453497" y="942310"/>
                  <a:pt x="1400798" y="970796"/>
                </a:cubicBezTo>
                <a:cubicBezTo>
                  <a:pt x="1390116" y="976493"/>
                  <a:pt x="1355932" y="950855"/>
                  <a:pt x="1358069" y="939461"/>
                </a:cubicBezTo>
                <a:cubicBezTo>
                  <a:pt x="1358781" y="934476"/>
                  <a:pt x="1483407" y="841185"/>
                  <a:pt x="1546789" y="807714"/>
                </a:cubicBezTo>
                <a:cubicBezTo>
                  <a:pt x="1592367" y="779940"/>
                  <a:pt x="1813133" y="676678"/>
                  <a:pt x="1876514" y="648192"/>
                </a:cubicBezTo>
                <a:cubicBezTo>
                  <a:pt x="1888621" y="642495"/>
                  <a:pt x="1902864" y="641783"/>
                  <a:pt x="1910697" y="628964"/>
                </a:cubicBezTo>
                <a:cubicBezTo>
                  <a:pt x="1880075" y="635373"/>
                  <a:pt x="1803163" y="670269"/>
                  <a:pt x="1750463" y="693058"/>
                </a:cubicBezTo>
                <a:cubicBezTo>
                  <a:pt x="1750463" y="693058"/>
                  <a:pt x="1573138" y="767121"/>
                  <a:pt x="1375161" y="908126"/>
                </a:cubicBezTo>
                <a:cubicBezTo>
                  <a:pt x="1360206" y="920946"/>
                  <a:pt x="1338842" y="936612"/>
                  <a:pt x="1325311" y="922369"/>
                </a:cubicBezTo>
                <a:cubicBezTo>
                  <a:pt x="1311780" y="908126"/>
                  <a:pt x="1334568" y="891747"/>
                  <a:pt x="1345250" y="878217"/>
                </a:cubicBezTo>
                <a:cubicBezTo>
                  <a:pt x="1347387" y="875368"/>
                  <a:pt x="1538243" y="708013"/>
                  <a:pt x="1632959" y="628252"/>
                </a:cubicBezTo>
                <a:cubicBezTo>
                  <a:pt x="1641505" y="621130"/>
                  <a:pt x="1652899" y="614721"/>
                  <a:pt x="1657884" y="604039"/>
                </a:cubicBezTo>
                <a:lnTo>
                  <a:pt x="1657884" y="604039"/>
                </a:lnTo>
                <a:cubicBezTo>
                  <a:pt x="1626549" y="614721"/>
                  <a:pt x="1603761" y="639646"/>
                  <a:pt x="1578836" y="659587"/>
                </a:cubicBezTo>
                <a:cubicBezTo>
                  <a:pt x="1545365" y="685936"/>
                  <a:pt x="1365191" y="844033"/>
                  <a:pt x="1355932" y="854003"/>
                </a:cubicBezTo>
                <a:cubicBezTo>
                  <a:pt x="1302521" y="910975"/>
                  <a:pt x="1302521" y="910975"/>
                  <a:pt x="1232731" y="875368"/>
                </a:cubicBezTo>
                <a:cubicBezTo>
                  <a:pt x="1150834" y="833351"/>
                  <a:pt x="1065376" y="799168"/>
                  <a:pt x="972797" y="791334"/>
                </a:cubicBezTo>
                <a:cubicBezTo>
                  <a:pt x="964963" y="790622"/>
                  <a:pt x="958554" y="788485"/>
                  <a:pt x="954281" y="780652"/>
                </a:cubicBezTo>
                <a:cubicBezTo>
                  <a:pt x="900870" y="673117"/>
                  <a:pt x="809002" y="605463"/>
                  <a:pt x="702892" y="559173"/>
                </a:cubicBezTo>
                <a:cubicBezTo>
                  <a:pt x="642359" y="532112"/>
                  <a:pt x="538385" y="486534"/>
                  <a:pt x="517733" y="478700"/>
                </a:cubicBezTo>
                <a:cubicBezTo>
                  <a:pt x="563311" y="632525"/>
                  <a:pt x="543370" y="790622"/>
                  <a:pt x="583251" y="942310"/>
                </a:cubicBezTo>
                <a:cubicBezTo>
                  <a:pt x="519869" y="885338"/>
                  <a:pt x="333286" y="776379"/>
                  <a:pt x="333286" y="776379"/>
                </a:cubicBezTo>
                <a:cubicBezTo>
                  <a:pt x="301952" y="762848"/>
                  <a:pt x="217206" y="700179"/>
                  <a:pt x="198690" y="693058"/>
                </a:cubicBezTo>
                <a:cubicBezTo>
                  <a:pt x="180886" y="686648"/>
                  <a:pt x="171628" y="690921"/>
                  <a:pt x="173052" y="712285"/>
                </a:cubicBezTo>
                <a:cubicBezTo>
                  <a:pt x="176613" y="764985"/>
                  <a:pt x="192993" y="869671"/>
                  <a:pt x="192993" y="869671"/>
                </a:cubicBezTo>
                <a:cubicBezTo>
                  <a:pt x="200826" y="915248"/>
                  <a:pt x="211509" y="960114"/>
                  <a:pt x="216494" y="1006403"/>
                </a:cubicBezTo>
                <a:cubicBezTo>
                  <a:pt x="227176" y="1102544"/>
                  <a:pt x="254237" y="1192274"/>
                  <a:pt x="306937" y="1273460"/>
                </a:cubicBezTo>
                <a:cubicBezTo>
                  <a:pt x="324028" y="1299809"/>
                  <a:pt x="328301" y="1323310"/>
                  <a:pt x="314770" y="1354644"/>
                </a:cubicBezTo>
                <a:cubicBezTo>
                  <a:pt x="291269" y="1410192"/>
                  <a:pt x="291981" y="1471437"/>
                  <a:pt x="294830" y="1531257"/>
                </a:cubicBezTo>
                <a:cubicBezTo>
                  <a:pt x="296254" y="1559743"/>
                  <a:pt x="300527" y="1603897"/>
                  <a:pt x="305512" y="1644489"/>
                </a:cubicBezTo>
                <a:cubicBezTo>
                  <a:pt x="202251" y="1672975"/>
                  <a:pt x="24925" y="1732796"/>
                  <a:pt x="6410" y="1752736"/>
                </a:cubicBezTo>
                <a:cubicBezTo>
                  <a:pt x="52699" y="1736357"/>
                  <a:pt x="192280" y="1692203"/>
                  <a:pt x="306937" y="1658732"/>
                </a:cubicBezTo>
                <a:cubicBezTo>
                  <a:pt x="309073" y="1677960"/>
                  <a:pt x="311921" y="1695052"/>
                  <a:pt x="314058" y="1709295"/>
                </a:cubicBezTo>
                <a:cubicBezTo>
                  <a:pt x="252101" y="1746327"/>
                  <a:pt x="51987" y="1873089"/>
                  <a:pt x="51987" y="1873089"/>
                </a:cubicBezTo>
                <a:cubicBezTo>
                  <a:pt x="38456" y="1888757"/>
                  <a:pt x="9258" y="1906560"/>
                  <a:pt x="0" y="1926500"/>
                </a:cubicBezTo>
                <a:cubicBezTo>
                  <a:pt x="49850" y="1890893"/>
                  <a:pt x="254949" y="1755584"/>
                  <a:pt x="316195" y="1720689"/>
                </a:cubicBezTo>
                <a:cubicBezTo>
                  <a:pt x="318331" y="1730659"/>
                  <a:pt x="323316" y="1757009"/>
                  <a:pt x="331862" y="1774813"/>
                </a:cubicBezTo>
                <a:cubicBezTo>
                  <a:pt x="297678" y="1814693"/>
                  <a:pt x="126763" y="2030474"/>
                  <a:pt x="113232" y="2051127"/>
                </a:cubicBezTo>
                <a:cubicBezTo>
                  <a:pt x="113232" y="2051127"/>
                  <a:pt x="113232" y="2051127"/>
                  <a:pt x="113232" y="2051127"/>
                </a:cubicBezTo>
                <a:cubicBezTo>
                  <a:pt x="106110" y="2069643"/>
                  <a:pt x="93292" y="2085310"/>
                  <a:pt x="90443" y="2106675"/>
                </a:cubicBezTo>
                <a:cubicBezTo>
                  <a:pt x="125339" y="2056824"/>
                  <a:pt x="277738" y="1859559"/>
                  <a:pt x="320467" y="1811844"/>
                </a:cubicBezTo>
                <a:cubicBezTo>
                  <a:pt x="327589" y="1803299"/>
                  <a:pt x="333998" y="1796889"/>
                  <a:pt x="342544" y="1811844"/>
                </a:cubicBezTo>
                <a:cubicBezTo>
                  <a:pt x="347529" y="1819678"/>
                  <a:pt x="357499" y="1824663"/>
                  <a:pt x="365333" y="1831785"/>
                </a:cubicBezTo>
                <a:cubicBezTo>
                  <a:pt x="376727" y="1834633"/>
                  <a:pt x="385985" y="1830360"/>
                  <a:pt x="395955" y="1824663"/>
                </a:cubicBezTo>
                <a:cubicBezTo>
                  <a:pt x="438684" y="1799738"/>
                  <a:pt x="632389" y="1717841"/>
                  <a:pt x="740636" y="1709295"/>
                </a:cubicBezTo>
                <a:cubicBezTo>
                  <a:pt x="810426" y="1703598"/>
                  <a:pt x="878792" y="1707158"/>
                  <a:pt x="942886" y="1737781"/>
                </a:cubicBezTo>
                <a:cubicBezTo>
                  <a:pt x="956417" y="1744190"/>
                  <a:pt x="1031192" y="1785495"/>
                  <a:pt x="1055406" y="1858846"/>
                </a:cubicBezTo>
                <a:cubicBezTo>
                  <a:pt x="1068225" y="1896590"/>
                  <a:pt x="1082468" y="1932910"/>
                  <a:pt x="1095286" y="1970654"/>
                </a:cubicBezTo>
                <a:cubicBezTo>
                  <a:pt x="1130893" y="2062521"/>
                  <a:pt x="1185017" y="2141570"/>
                  <a:pt x="1257656" y="2207799"/>
                </a:cubicBezTo>
                <a:cubicBezTo>
                  <a:pt x="1263353" y="2212073"/>
                  <a:pt x="1363767" y="2281863"/>
                  <a:pt x="1382995" y="2289697"/>
                </a:cubicBezTo>
                <a:cubicBezTo>
                  <a:pt x="1433557" y="2310349"/>
                  <a:pt x="1465604" y="2349517"/>
                  <a:pt x="1487680" y="2396519"/>
                </a:cubicBezTo>
                <a:cubicBezTo>
                  <a:pt x="1521152" y="2469871"/>
                  <a:pt x="1542516" y="2547495"/>
                  <a:pt x="1556759" y="2626544"/>
                </a:cubicBezTo>
                <a:cubicBezTo>
                  <a:pt x="1571714" y="2679243"/>
                  <a:pt x="1585957" y="2731229"/>
                  <a:pt x="1600912" y="2783929"/>
                </a:cubicBezTo>
                <a:cubicBezTo>
                  <a:pt x="1603049" y="2794611"/>
                  <a:pt x="1608034" y="2816687"/>
                  <a:pt x="1608034" y="2816687"/>
                </a:cubicBezTo>
                <a:cubicBezTo>
                  <a:pt x="1608034" y="2816687"/>
                  <a:pt x="1608034" y="2816687"/>
                  <a:pt x="1608034" y="2816687"/>
                </a:cubicBezTo>
                <a:cubicBezTo>
                  <a:pt x="1608034" y="2816687"/>
                  <a:pt x="1608034" y="2816687"/>
                  <a:pt x="1608034" y="2816687"/>
                </a:cubicBezTo>
                <a:cubicBezTo>
                  <a:pt x="1634384" y="2887190"/>
                  <a:pt x="1673552" y="3080183"/>
                  <a:pt x="1673552" y="3090865"/>
                </a:cubicBezTo>
                <a:cubicBezTo>
                  <a:pt x="1682809" y="3125760"/>
                  <a:pt x="1684946" y="3161368"/>
                  <a:pt x="1689219" y="3196975"/>
                </a:cubicBezTo>
                <a:cubicBezTo>
                  <a:pt x="1690643" y="3211218"/>
                  <a:pt x="1686370" y="3216915"/>
                  <a:pt x="1672127" y="3217628"/>
                </a:cubicBezTo>
                <a:cubicBezTo>
                  <a:pt x="1653611" y="3218340"/>
                  <a:pt x="1636520" y="3224749"/>
                  <a:pt x="1620141" y="3232583"/>
                </a:cubicBezTo>
                <a:cubicBezTo>
                  <a:pt x="1605898" y="3243977"/>
                  <a:pt x="1594503" y="3257508"/>
                  <a:pt x="1587381" y="3274600"/>
                </a:cubicBezTo>
                <a:cubicBezTo>
                  <a:pt x="1650763" y="3276024"/>
                  <a:pt x="1798890" y="3274600"/>
                  <a:pt x="1800314" y="3274600"/>
                </a:cubicBezTo>
                <a:cubicBezTo>
                  <a:pt x="1809572" y="3255372"/>
                  <a:pt x="1818830" y="3236856"/>
                  <a:pt x="1828088" y="3218340"/>
                </a:cubicBezTo>
                <a:cubicBezTo>
                  <a:pt x="1832361" y="3209794"/>
                  <a:pt x="1836633" y="3201960"/>
                  <a:pt x="1835921" y="3192703"/>
                </a:cubicBezTo>
                <a:cubicBezTo>
                  <a:pt x="1818830" y="3065228"/>
                  <a:pt x="1794617" y="2938465"/>
                  <a:pt x="1786071" y="2810278"/>
                </a:cubicBezTo>
                <a:cubicBezTo>
                  <a:pt x="1782510" y="2756155"/>
                  <a:pt x="1780374" y="2701319"/>
                  <a:pt x="1790344" y="2647196"/>
                </a:cubicBezTo>
                <a:cubicBezTo>
                  <a:pt x="1791769" y="2625119"/>
                  <a:pt x="1793904" y="2603042"/>
                  <a:pt x="1795329" y="2580966"/>
                </a:cubicBezTo>
                <a:cubicBezTo>
                  <a:pt x="1799602" y="2516161"/>
                  <a:pt x="1793192" y="2452779"/>
                  <a:pt x="1785359" y="2388686"/>
                </a:cubicBezTo>
                <a:cubicBezTo>
                  <a:pt x="1777526" y="2334562"/>
                  <a:pt x="1775389" y="2279727"/>
                  <a:pt x="1783222" y="2225603"/>
                </a:cubicBezTo>
                <a:cubicBezTo>
                  <a:pt x="1788208" y="2192133"/>
                  <a:pt x="1803163" y="2166495"/>
                  <a:pt x="1835921" y="2150828"/>
                </a:cubicBezTo>
                <a:cubicBezTo>
                  <a:pt x="1890045" y="2124478"/>
                  <a:pt x="1943456" y="2095280"/>
                  <a:pt x="1997580" y="2067506"/>
                </a:cubicBezTo>
                <a:cubicBezTo>
                  <a:pt x="2026066" y="2052551"/>
                  <a:pt x="2112236" y="2008398"/>
                  <a:pt x="2126479" y="1999852"/>
                </a:cubicBezTo>
                <a:cubicBezTo>
                  <a:pt x="2126479" y="1999852"/>
                  <a:pt x="2126479" y="1999852"/>
                  <a:pt x="2126479" y="1999852"/>
                </a:cubicBezTo>
                <a:cubicBezTo>
                  <a:pt x="2201255" y="1953562"/>
                  <a:pt x="2276742" y="1906560"/>
                  <a:pt x="2340124" y="1843891"/>
                </a:cubicBezTo>
                <a:cubicBezTo>
                  <a:pt x="2382141" y="1802587"/>
                  <a:pt x="2422733" y="1759858"/>
                  <a:pt x="2463325" y="1717841"/>
                </a:cubicBezTo>
                <a:cubicBezTo>
                  <a:pt x="2496797" y="1677248"/>
                  <a:pt x="2529555" y="1635943"/>
                  <a:pt x="2564451" y="1595351"/>
                </a:cubicBezTo>
                <a:cubicBezTo>
                  <a:pt x="2591512" y="1563304"/>
                  <a:pt x="2624272" y="1539091"/>
                  <a:pt x="2667712" y="1533394"/>
                </a:cubicBezTo>
                <a:cubicBezTo>
                  <a:pt x="2689789" y="1530545"/>
                  <a:pt x="2698334" y="1537667"/>
                  <a:pt x="2695486" y="1561168"/>
                </a:cubicBezTo>
                <a:cubicBezTo>
                  <a:pt x="2686228" y="1627398"/>
                  <a:pt x="2630680" y="1780510"/>
                  <a:pt x="2625695" y="1794753"/>
                </a:cubicBezTo>
                <a:cubicBezTo>
                  <a:pt x="2604331" y="1865256"/>
                  <a:pt x="2590800" y="1936471"/>
                  <a:pt x="2587951" y="2010534"/>
                </a:cubicBezTo>
                <a:cubicBezTo>
                  <a:pt x="2585815" y="2116644"/>
                  <a:pt x="2597921" y="2220619"/>
                  <a:pt x="2634954" y="2321031"/>
                </a:cubicBezTo>
                <a:cubicBezTo>
                  <a:pt x="2662727" y="2397943"/>
                  <a:pt x="2703320" y="2467022"/>
                  <a:pt x="2758155" y="2527555"/>
                </a:cubicBezTo>
                <a:cubicBezTo>
                  <a:pt x="2803021" y="2577405"/>
                  <a:pt x="2813703" y="2640074"/>
                  <a:pt x="2815839" y="2703456"/>
                </a:cubicBezTo>
                <a:cubicBezTo>
                  <a:pt x="2818688" y="2792474"/>
                  <a:pt x="2773823" y="3003983"/>
                  <a:pt x="2766701" y="3022499"/>
                </a:cubicBezTo>
                <a:cubicBezTo>
                  <a:pt x="2756019" y="3072349"/>
                  <a:pt x="2738215" y="3120775"/>
                  <a:pt x="2713290" y="3165641"/>
                </a:cubicBezTo>
                <a:cubicBezTo>
                  <a:pt x="2699759" y="3190566"/>
                  <a:pt x="2681955" y="3206233"/>
                  <a:pt x="2650621" y="3209082"/>
                </a:cubicBezTo>
                <a:cubicBezTo>
                  <a:pt x="2611452" y="3213355"/>
                  <a:pt x="2575845" y="3228310"/>
                  <a:pt x="2552344" y="3263205"/>
                </a:cubicBezTo>
                <a:cubicBezTo>
                  <a:pt x="2551632" y="3268190"/>
                  <a:pt x="2549496" y="3272463"/>
                  <a:pt x="2548071" y="3277448"/>
                </a:cubicBezTo>
                <a:cubicBezTo>
                  <a:pt x="2548783" y="3277448"/>
                  <a:pt x="2691926" y="3276736"/>
                  <a:pt x="2762428" y="3276024"/>
                </a:cubicBezTo>
                <a:cubicBezTo>
                  <a:pt x="2782368" y="3276024"/>
                  <a:pt x="2835780" y="3273175"/>
                  <a:pt x="2842901" y="3273887"/>
                </a:cubicBezTo>
                <a:cubicBezTo>
                  <a:pt x="2886342" y="3241841"/>
                  <a:pt x="2898449" y="3191278"/>
                  <a:pt x="2906995" y="3138579"/>
                </a:cubicBezTo>
                <a:cubicBezTo>
                  <a:pt x="2907707" y="3132882"/>
                  <a:pt x="2935481" y="3033893"/>
                  <a:pt x="2936904" y="3031045"/>
                </a:cubicBezTo>
                <a:cubicBezTo>
                  <a:pt x="2936904" y="3031045"/>
                  <a:pt x="2936904" y="3031045"/>
                  <a:pt x="2936904" y="3031045"/>
                </a:cubicBezTo>
                <a:cubicBezTo>
                  <a:pt x="2958269" y="2937753"/>
                  <a:pt x="2987468" y="2848022"/>
                  <a:pt x="3034469" y="2763989"/>
                </a:cubicBezTo>
                <a:cubicBezTo>
                  <a:pt x="3045864" y="2743336"/>
                  <a:pt x="3060107" y="2724820"/>
                  <a:pt x="3073638" y="2704880"/>
                </a:cubicBezTo>
                <a:cubicBezTo>
                  <a:pt x="3073638" y="2704880"/>
                  <a:pt x="3073638" y="2704880"/>
                  <a:pt x="3073638" y="2704880"/>
                </a:cubicBezTo>
                <a:cubicBezTo>
                  <a:pt x="3083608" y="2683516"/>
                  <a:pt x="3082183" y="2638650"/>
                  <a:pt x="3081471" y="2638650"/>
                </a:cubicBezTo>
                <a:cubicBezTo>
                  <a:pt x="3071501" y="2637938"/>
                  <a:pt x="3070077" y="2630104"/>
                  <a:pt x="3067940" y="2622983"/>
                </a:cubicBezTo>
                <a:cubicBezTo>
                  <a:pt x="3060107" y="2594497"/>
                  <a:pt x="3048712" y="2567435"/>
                  <a:pt x="3038030" y="2540373"/>
                </a:cubicBezTo>
                <a:cubicBezTo>
                  <a:pt x="3008832" y="2465598"/>
                  <a:pt x="3033758" y="2400792"/>
                  <a:pt x="3073638" y="2338835"/>
                </a:cubicBezTo>
                <a:cubicBezTo>
                  <a:pt x="3104260" y="2290409"/>
                  <a:pt x="3136306" y="2243407"/>
                  <a:pt x="3173339" y="2199966"/>
                </a:cubicBezTo>
                <a:cubicBezTo>
                  <a:pt x="3249538" y="2110235"/>
                  <a:pt x="3312208" y="1974214"/>
                  <a:pt x="3320041" y="1953562"/>
                </a:cubicBezTo>
                <a:cubicBezTo>
                  <a:pt x="3320041" y="1952138"/>
                  <a:pt x="3320753" y="1950002"/>
                  <a:pt x="3322178" y="1948577"/>
                </a:cubicBezTo>
                <a:cubicBezTo>
                  <a:pt x="3344967" y="1868816"/>
                  <a:pt x="3362770" y="1789056"/>
                  <a:pt x="3369892" y="1706446"/>
                </a:cubicBezTo>
                <a:cubicBezTo>
                  <a:pt x="3372741" y="1677248"/>
                  <a:pt x="3373452" y="1647338"/>
                  <a:pt x="3373452" y="1618140"/>
                </a:cubicBezTo>
                <a:cubicBezTo>
                  <a:pt x="3373452" y="1602472"/>
                  <a:pt x="3376301" y="1594639"/>
                  <a:pt x="3394817" y="1600336"/>
                </a:cubicBezTo>
                <a:cubicBezTo>
                  <a:pt x="3424015" y="1608882"/>
                  <a:pt x="3503776" y="1597488"/>
                  <a:pt x="3517306" y="1597488"/>
                </a:cubicBezTo>
                <a:cubicBezTo>
                  <a:pt x="3549353" y="1591078"/>
                  <a:pt x="3615583" y="1564728"/>
                  <a:pt x="3617720" y="1562592"/>
                </a:cubicBezTo>
                <a:cubicBezTo>
                  <a:pt x="3719557" y="1492802"/>
                  <a:pt x="3763711" y="1388115"/>
                  <a:pt x="3782226" y="1272747"/>
                </a:cubicBezTo>
                <a:cubicBezTo>
                  <a:pt x="3789348" y="1222185"/>
                  <a:pt x="3795045" y="1127469"/>
                  <a:pt x="3784362" y="1029192"/>
                </a:cubicBezTo>
                <a:close/>
                <a:moveTo>
                  <a:pt x="632389" y="585523"/>
                </a:moveTo>
                <a:cubicBezTo>
                  <a:pt x="656602" y="618994"/>
                  <a:pt x="680815" y="652465"/>
                  <a:pt x="703604" y="686648"/>
                </a:cubicBezTo>
                <a:cubicBezTo>
                  <a:pt x="743484" y="746469"/>
                  <a:pt x="784077" y="806289"/>
                  <a:pt x="848170" y="845457"/>
                </a:cubicBezTo>
                <a:cubicBezTo>
                  <a:pt x="808290" y="846882"/>
                  <a:pt x="780516" y="825517"/>
                  <a:pt x="756303" y="799168"/>
                </a:cubicBezTo>
                <a:cubicBezTo>
                  <a:pt x="723544" y="764985"/>
                  <a:pt x="700043" y="723680"/>
                  <a:pt x="675830" y="683799"/>
                </a:cubicBezTo>
                <a:cubicBezTo>
                  <a:pt x="648056" y="637510"/>
                  <a:pt x="623843" y="588372"/>
                  <a:pt x="589660" y="545643"/>
                </a:cubicBezTo>
                <a:cubicBezTo>
                  <a:pt x="606752" y="555612"/>
                  <a:pt x="620994" y="569855"/>
                  <a:pt x="632389" y="585523"/>
                </a:cubicBezTo>
                <a:close/>
                <a:moveTo>
                  <a:pt x="253525" y="894596"/>
                </a:moveTo>
                <a:cubicBezTo>
                  <a:pt x="242131" y="871807"/>
                  <a:pt x="231449" y="848306"/>
                  <a:pt x="226463" y="822669"/>
                </a:cubicBezTo>
                <a:cubicBezTo>
                  <a:pt x="281299" y="913824"/>
                  <a:pt x="357499" y="988600"/>
                  <a:pt x="416607" y="1075482"/>
                </a:cubicBezTo>
                <a:cubicBezTo>
                  <a:pt x="438684" y="1107528"/>
                  <a:pt x="447942" y="1148833"/>
                  <a:pt x="449367" y="1190138"/>
                </a:cubicBezTo>
                <a:cubicBezTo>
                  <a:pt x="395243" y="1083316"/>
                  <a:pt x="306937" y="999994"/>
                  <a:pt x="253525" y="894596"/>
                </a:cubicBezTo>
                <a:close/>
                <a:moveTo>
                  <a:pt x="577554" y="1482831"/>
                </a:moveTo>
                <a:cubicBezTo>
                  <a:pt x="522006" y="1489241"/>
                  <a:pt x="449367" y="1450785"/>
                  <a:pt x="423017" y="1400934"/>
                </a:cubicBezTo>
                <a:cubicBezTo>
                  <a:pt x="416607" y="1388827"/>
                  <a:pt x="418032" y="1378858"/>
                  <a:pt x="423729" y="1367463"/>
                </a:cubicBezTo>
                <a:cubicBezTo>
                  <a:pt x="434411" y="1346811"/>
                  <a:pt x="497080" y="1289127"/>
                  <a:pt x="544794" y="1276308"/>
                </a:cubicBezTo>
                <a:cubicBezTo>
                  <a:pt x="561886" y="1272035"/>
                  <a:pt x="566159" y="1272035"/>
                  <a:pt x="566159" y="1289127"/>
                </a:cubicBezTo>
                <a:cubicBezTo>
                  <a:pt x="566159" y="1304082"/>
                  <a:pt x="566159" y="1319037"/>
                  <a:pt x="566159" y="1334704"/>
                </a:cubicBezTo>
                <a:cubicBezTo>
                  <a:pt x="566159" y="1379570"/>
                  <a:pt x="568295" y="1423723"/>
                  <a:pt x="588948" y="1465028"/>
                </a:cubicBezTo>
                <a:cubicBezTo>
                  <a:pt x="597494" y="1478559"/>
                  <a:pt x="589660" y="1481407"/>
                  <a:pt x="577554" y="1482831"/>
                </a:cubicBezTo>
                <a:close/>
                <a:moveTo>
                  <a:pt x="799032" y="1379570"/>
                </a:moveTo>
                <a:cubicBezTo>
                  <a:pt x="780516" y="1430132"/>
                  <a:pt x="739211" y="1454345"/>
                  <a:pt x="691497" y="1470013"/>
                </a:cubicBezTo>
                <a:cubicBezTo>
                  <a:pt x="675830" y="1474998"/>
                  <a:pt x="655890" y="1483544"/>
                  <a:pt x="643071" y="1478559"/>
                </a:cubicBezTo>
                <a:cubicBezTo>
                  <a:pt x="624555" y="1471437"/>
                  <a:pt x="635949" y="1449360"/>
                  <a:pt x="636662" y="1433693"/>
                </a:cubicBezTo>
                <a:cubicBezTo>
                  <a:pt x="637374" y="1386691"/>
                  <a:pt x="630965" y="1345386"/>
                  <a:pt x="618858" y="1299097"/>
                </a:cubicBezTo>
                <a:cubicBezTo>
                  <a:pt x="610312" y="1257792"/>
                  <a:pt x="618146" y="1264201"/>
                  <a:pt x="650192" y="1264201"/>
                </a:cubicBezTo>
                <a:cubicBezTo>
                  <a:pt x="697195" y="1264201"/>
                  <a:pt x="739211" y="1278444"/>
                  <a:pt x="777667" y="1304794"/>
                </a:cubicBezTo>
                <a:cubicBezTo>
                  <a:pt x="817548" y="1331855"/>
                  <a:pt x="818972" y="1335416"/>
                  <a:pt x="799032" y="1379570"/>
                </a:cubicBezTo>
                <a:close/>
                <a:moveTo>
                  <a:pt x="1011965" y="1213639"/>
                </a:moveTo>
                <a:cubicBezTo>
                  <a:pt x="983479" y="1257792"/>
                  <a:pt x="947871" y="1293400"/>
                  <a:pt x="898733" y="1314052"/>
                </a:cubicBezTo>
                <a:cubicBezTo>
                  <a:pt x="880929" y="1321173"/>
                  <a:pt x="868110" y="1318325"/>
                  <a:pt x="855292" y="1306218"/>
                </a:cubicBezTo>
                <a:cubicBezTo>
                  <a:pt x="833215" y="1284854"/>
                  <a:pt x="820396" y="1259217"/>
                  <a:pt x="813987" y="1230018"/>
                </a:cubicBezTo>
                <a:cubicBezTo>
                  <a:pt x="809002" y="1207942"/>
                  <a:pt x="807577" y="1185153"/>
                  <a:pt x="807577" y="1155955"/>
                </a:cubicBezTo>
                <a:cubicBezTo>
                  <a:pt x="808290" y="1147409"/>
                  <a:pt x="809002" y="1132454"/>
                  <a:pt x="810426" y="1116787"/>
                </a:cubicBezTo>
                <a:cubicBezTo>
                  <a:pt x="811138" y="1102544"/>
                  <a:pt x="817548" y="1098983"/>
                  <a:pt x="829655" y="1107528"/>
                </a:cubicBezTo>
                <a:cubicBezTo>
                  <a:pt x="843898" y="1117499"/>
                  <a:pt x="853867" y="1133878"/>
                  <a:pt x="868823" y="1143848"/>
                </a:cubicBezTo>
                <a:cubicBezTo>
                  <a:pt x="907991" y="1170910"/>
                  <a:pt x="937901" y="1190138"/>
                  <a:pt x="1001994" y="1192986"/>
                </a:cubicBezTo>
                <a:cubicBezTo>
                  <a:pt x="1016237" y="1193699"/>
                  <a:pt x="1021222" y="1199396"/>
                  <a:pt x="1011965" y="1213639"/>
                </a:cubicBezTo>
                <a:close/>
                <a:moveTo>
                  <a:pt x="1041163" y="1152394"/>
                </a:moveTo>
                <a:cubicBezTo>
                  <a:pt x="1038314" y="1164500"/>
                  <a:pt x="1033329" y="1167349"/>
                  <a:pt x="1021935" y="1160228"/>
                </a:cubicBezTo>
                <a:cubicBezTo>
                  <a:pt x="1001283" y="1146697"/>
                  <a:pt x="984191" y="1127469"/>
                  <a:pt x="963538" y="1114650"/>
                </a:cubicBezTo>
                <a:cubicBezTo>
                  <a:pt x="927219" y="1091861"/>
                  <a:pt x="884490" y="1079755"/>
                  <a:pt x="841761" y="1072633"/>
                </a:cubicBezTo>
                <a:cubicBezTo>
                  <a:pt x="822533" y="1069073"/>
                  <a:pt x="822533" y="1061951"/>
                  <a:pt x="831079" y="1046996"/>
                </a:cubicBezTo>
                <a:cubicBezTo>
                  <a:pt x="865262" y="987887"/>
                  <a:pt x="916537" y="953704"/>
                  <a:pt x="983479" y="940886"/>
                </a:cubicBezTo>
                <a:cubicBezTo>
                  <a:pt x="1001283" y="937325"/>
                  <a:pt x="1010540" y="946583"/>
                  <a:pt x="1018374" y="959401"/>
                </a:cubicBezTo>
                <a:cubicBezTo>
                  <a:pt x="1042587" y="997145"/>
                  <a:pt x="1048996" y="1039162"/>
                  <a:pt x="1048996" y="1082603"/>
                </a:cubicBezTo>
                <a:cubicBezTo>
                  <a:pt x="1049708" y="1105392"/>
                  <a:pt x="1046860" y="1128893"/>
                  <a:pt x="1041163" y="1152394"/>
                </a:cubicBezTo>
                <a:close/>
              </a:path>
            </a:pathLst>
          </a:custGeom>
          <a:solidFill>
            <a:schemeClr val="bg1"/>
          </a:solidFill>
          <a:ln w="712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F7CA4125-9C77-40E2-8631-04D1294B57D1}"/>
              </a:ext>
            </a:extLst>
          </p:cNvPr>
          <p:cNvSpPr/>
          <p:nvPr/>
        </p:nvSpPr>
        <p:spPr>
          <a:xfrm rot="996807">
            <a:off x="9789013" y="3284151"/>
            <a:ext cx="798193" cy="752287"/>
          </a:xfrm>
          <a:custGeom>
            <a:avLst/>
            <a:gdLst>
              <a:gd name="connsiteX0" fmla="*/ 1118165 w 1364730"/>
              <a:gd name="connsiteY0" fmla="*/ 823223 h 1286242"/>
              <a:gd name="connsiteX1" fmla="*/ 1121885 w 1364730"/>
              <a:gd name="connsiteY1" fmla="*/ 941113 h 1286242"/>
              <a:gd name="connsiteX2" fmla="*/ 1105861 w 1364730"/>
              <a:gd name="connsiteY2" fmla="*/ 1107647 h 1286242"/>
              <a:gd name="connsiteX3" fmla="*/ 944478 w 1364730"/>
              <a:gd name="connsiteY3" fmla="*/ 1275325 h 1286242"/>
              <a:gd name="connsiteX4" fmla="*/ 745896 w 1364730"/>
              <a:gd name="connsiteY4" fmla="*/ 1264451 h 1286242"/>
              <a:gd name="connsiteX5" fmla="*/ 704120 w 1364730"/>
              <a:gd name="connsiteY5" fmla="*/ 1241274 h 1286242"/>
              <a:gd name="connsiteX6" fmla="*/ 698970 w 1364730"/>
              <a:gd name="connsiteY6" fmla="*/ 1228112 h 1286242"/>
              <a:gd name="connsiteX7" fmla="*/ 717855 w 1364730"/>
              <a:gd name="connsiteY7" fmla="*/ 1060720 h 1286242"/>
              <a:gd name="connsiteX8" fmla="*/ 736740 w 1364730"/>
              <a:gd name="connsiteY8" fmla="*/ 1040404 h 1286242"/>
              <a:gd name="connsiteX9" fmla="*/ 768788 w 1364730"/>
              <a:gd name="connsiteY9" fmla="*/ 1036112 h 1286242"/>
              <a:gd name="connsiteX10" fmla="*/ 778516 w 1364730"/>
              <a:gd name="connsiteY10" fmla="*/ 1025239 h 1286242"/>
              <a:gd name="connsiteX11" fmla="*/ 780233 w 1364730"/>
              <a:gd name="connsiteY11" fmla="*/ 969154 h 1286242"/>
              <a:gd name="connsiteX12" fmla="*/ 791393 w 1364730"/>
              <a:gd name="connsiteY12" fmla="*/ 958281 h 1286242"/>
              <a:gd name="connsiteX13" fmla="*/ 850051 w 1364730"/>
              <a:gd name="connsiteY13" fmla="*/ 960570 h 1286242"/>
              <a:gd name="connsiteX14" fmla="*/ 858922 w 1364730"/>
              <a:gd name="connsiteY14" fmla="*/ 970013 h 1286242"/>
              <a:gd name="connsiteX15" fmla="*/ 857491 w 1364730"/>
              <a:gd name="connsiteY15" fmla="*/ 998627 h 1286242"/>
              <a:gd name="connsiteX16" fmla="*/ 868364 w 1364730"/>
              <a:gd name="connsiteY16" fmla="*/ 1005780 h 1286242"/>
              <a:gd name="connsiteX17" fmla="*/ 1003995 w 1364730"/>
              <a:gd name="connsiteY17" fmla="*/ 925947 h 1286242"/>
              <a:gd name="connsiteX18" fmla="*/ 1108723 w 1364730"/>
              <a:gd name="connsiteY18" fmla="*/ 829518 h 1286242"/>
              <a:gd name="connsiteX19" fmla="*/ 1118165 w 1364730"/>
              <a:gd name="connsiteY19" fmla="*/ 823223 h 1286242"/>
              <a:gd name="connsiteX20" fmla="*/ 239429 w 1364730"/>
              <a:gd name="connsiteY20" fmla="*/ 793465 h 1286242"/>
              <a:gd name="connsiteX21" fmla="*/ 256026 w 1364730"/>
              <a:gd name="connsiteY21" fmla="*/ 811492 h 1286242"/>
              <a:gd name="connsiteX22" fmla="*/ 486941 w 1364730"/>
              <a:gd name="connsiteY22" fmla="*/ 991187 h 1286242"/>
              <a:gd name="connsiteX23" fmla="*/ 511549 w 1364730"/>
              <a:gd name="connsiteY23" fmla="*/ 977167 h 1286242"/>
              <a:gd name="connsiteX24" fmla="*/ 537588 w 1364730"/>
              <a:gd name="connsiteY24" fmla="*/ 952845 h 1286242"/>
              <a:gd name="connsiteX25" fmla="*/ 572211 w 1364730"/>
              <a:gd name="connsiteY25" fmla="*/ 954275 h 1286242"/>
              <a:gd name="connsiteX26" fmla="*/ 583370 w 1364730"/>
              <a:gd name="connsiteY26" fmla="*/ 966293 h 1286242"/>
              <a:gd name="connsiteX27" fmla="*/ 580795 w 1364730"/>
              <a:gd name="connsiteY27" fmla="*/ 1016369 h 1286242"/>
              <a:gd name="connsiteX28" fmla="*/ 591382 w 1364730"/>
              <a:gd name="connsiteY28" fmla="*/ 1029817 h 1286242"/>
              <a:gd name="connsiteX29" fmla="*/ 696968 w 1364730"/>
              <a:gd name="connsiteY29" fmla="*/ 1042121 h 1286242"/>
              <a:gd name="connsiteX30" fmla="*/ 708127 w 1364730"/>
              <a:gd name="connsiteY30" fmla="*/ 1051278 h 1286242"/>
              <a:gd name="connsiteX31" fmla="*/ 690100 w 1364730"/>
              <a:gd name="connsiteY31" fmla="*/ 1220100 h 1286242"/>
              <a:gd name="connsiteX32" fmla="*/ 660056 w 1364730"/>
              <a:gd name="connsiteY32" fmla="*/ 1257298 h 1286242"/>
              <a:gd name="connsiteX33" fmla="*/ 385075 w 1364730"/>
              <a:gd name="connsiteY33" fmla="*/ 1206652 h 1286242"/>
              <a:gd name="connsiteX34" fmla="*/ 268902 w 1364730"/>
              <a:gd name="connsiteY34" fmla="*/ 1005209 h 1286242"/>
              <a:gd name="connsiteX35" fmla="*/ 238571 w 1364730"/>
              <a:gd name="connsiteY35" fmla="*/ 798615 h 1286242"/>
              <a:gd name="connsiteX36" fmla="*/ 239429 w 1364730"/>
              <a:gd name="connsiteY36" fmla="*/ 793465 h 1286242"/>
              <a:gd name="connsiteX37" fmla="*/ 892686 w 1364730"/>
              <a:gd name="connsiteY37" fmla="*/ 465548 h 1286242"/>
              <a:gd name="connsiteX38" fmla="*/ 746469 w 1364730"/>
              <a:gd name="connsiteY38" fmla="*/ 601465 h 1286242"/>
              <a:gd name="connsiteX39" fmla="*/ 757056 w 1364730"/>
              <a:gd name="connsiteY39" fmla="*/ 612338 h 1286242"/>
              <a:gd name="connsiteX40" fmla="*/ 788245 w 1364730"/>
              <a:gd name="connsiteY40" fmla="*/ 612338 h 1286242"/>
              <a:gd name="connsiteX41" fmla="*/ 797116 w 1364730"/>
              <a:gd name="connsiteY41" fmla="*/ 604326 h 1286242"/>
              <a:gd name="connsiteX42" fmla="*/ 803124 w 1364730"/>
              <a:gd name="connsiteY42" fmla="*/ 575140 h 1286242"/>
              <a:gd name="connsiteX43" fmla="*/ 862069 w 1364730"/>
              <a:gd name="connsiteY43" fmla="*/ 518484 h 1286242"/>
              <a:gd name="connsiteX44" fmla="*/ 983679 w 1364730"/>
              <a:gd name="connsiteY44" fmla="*/ 578574 h 1286242"/>
              <a:gd name="connsiteX45" fmla="*/ 1000847 w 1364730"/>
              <a:gd name="connsiteY45" fmla="*/ 608332 h 1286242"/>
              <a:gd name="connsiteX46" fmla="*/ 1036614 w 1364730"/>
              <a:gd name="connsiteY46" fmla="*/ 600892 h 1286242"/>
              <a:gd name="connsiteX47" fmla="*/ 1043482 w 1364730"/>
              <a:gd name="connsiteY47" fmla="*/ 588588 h 1286242"/>
              <a:gd name="connsiteX48" fmla="*/ 1027744 w 1364730"/>
              <a:gd name="connsiteY48" fmla="*/ 553679 h 1286242"/>
              <a:gd name="connsiteX49" fmla="*/ 892686 w 1364730"/>
              <a:gd name="connsiteY49" fmla="*/ 465548 h 1286242"/>
              <a:gd name="connsiteX50" fmla="*/ 441158 w 1364730"/>
              <a:gd name="connsiteY50" fmla="*/ 464691 h 1286242"/>
              <a:gd name="connsiteX51" fmla="*/ 411399 w 1364730"/>
              <a:gd name="connsiteY51" fmla="*/ 467838 h 1286242"/>
              <a:gd name="connsiteX52" fmla="*/ 282350 w 1364730"/>
              <a:gd name="connsiteY52" fmla="*/ 589734 h 1286242"/>
              <a:gd name="connsiteX53" fmla="*/ 288359 w 1364730"/>
              <a:gd name="connsiteY53" fmla="*/ 600321 h 1286242"/>
              <a:gd name="connsiteX54" fmla="*/ 317259 w 1364730"/>
              <a:gd name="connsiteY54" fmla="*/ 607474 h 1286242"/>
              <a:gd name="connsiteX55" fmla="*/ 332711 w 1364730"/>
              <a:gd name="connsiteY55" fmla="*/ 599749 h 1286242"/>
              <a:gd name="connsiteX56" fmla="*/ 375632 w 1364730"/>
              <a:gd name="connsiteY56" fmla="*/ 537656 h 1286242"/>
              <a:gd name="connsiteX57" fmla="*/ 524425 w 1364730"/>
              <a:gd name="connsiteY57" fmla="*/ 580005 h 1286242"/>
              <a:gd name="connsiteX58" fmla="*/ 533868 w 1364730"/>
              <a:gd name="connsiteY58" fmla="*/ 611194 h 1286242"/>
              <a:gd name="connsiteX59" fmla="*/ 569349 w 1364730"/>
              <a:gd name="connsiteY59" fmla="*/ 612625 h 1286242"/>
              <a:gd name="connsiteX60" fmla="*/ 579650 w 1364730"/>
              <a:gd name="connsiteY60" fmla="*/ 600893 h 1286242"/>
              <a:gd name="connsiteX61" fmla="*/ 441158 w 1364730"/>
              <a:gd name="connsiteY61" fmla="*/ 464691 h 1286242"/>
              <a:gd name="connsiteX62" fmla="*/ 834707 w 1364730"/>
              <a:gd name="connsiteY62" fmla="*/ 268863 h 1286242"/>
              <a:gd name="connsiteX63" fmla="*/ 961932 w 1364730"/>
              <a:gd name="connsiteY63" fmla="*/ 335927 h 1286242"/>
              <a:gd name="connsiteX64" fmla="*/ 1034611 w 1364730"/>
              <a:gd name="connsiteY64" fmla="*/ 460398 h 1286242"/>
              <a:gd name="connsiteX65" fmla="*/ 1113872 w 1364730"/>
              <a:gd name="connsiteY65" fmla="*/ 770860 h 1286242"/>
              <a:gd name="connsiteX66" fmla="*/ 1105002 w 1364730"/>
              <a:gd name="connsiteY66" fmla="*/ 785740 h 1286242"/>
              <a:gd name="connsiteX67" fmla="*/ 948197 w 1364730"/>
              <a:gd name="connsiteY67" fmla="*/ 843826 h 1286242"/>
              <a:gd name="connsiteX68" fmla="*/ 937324 w 1364730"/>
              <a:gd name="connsiteY68" fmla="*/ 856702 h 1286242"/>
              <a:gd name="connsiteX69" fmla="*/ 935893 w 1364730"/>
              <a:gd name="connsiteY69" fmla="*/ 890181 h 1286242"/>
              <a:gd name="connsiteX70" fmla="*/ 925592 w 1364730"/>
              <a:gd name="connsiteY70" fmla="*/ 900482 h 1286242"/>
              <a:gd name="connsiteX71" fmla="*/ 896978 w 1364730"/>
              <a:gd name="connsiteY71" fmla="*/ 899337 h 1286242"/>
              <a:gd name="connsiteX72" fmla="*/ 887250 w 1364730"/>
              <a:gd name="connsiteY72" fmla="*/ 889322 h 1286242"/>
              <a:gd name="connsiteX73" fmla="*/ 885246 w 1364730"/>
              <a:gd name="connsiteY73" fmla="*/ 860994 h 1286242"/>
              <a:gd name="connsiteX74" fmla="*/ 856633 w 1364730"/>
              <a:gd name="connsiteY74" fmla="*/ 864714 h 1286242"/>
              <a:gd name="connsiteX75" fmla="*/ 739315 w 1364730"/>
              <a:gd name="connsiteY75" fmla="*/ 878735 h 1286242"/>
              <a:gd name="connsiteX76" fmla="*/ 725295 w 1364730"/>
              <a:gd name="connsiteY76" fmla="*/ 865286 h 1286242"/>
              <a:gd name="connsiteX77" fmla="*/ 725581 w 1364730"/>
              <a:gd name="connsiteY77" fmla="*/ 693030 h 1286242"/>
              <a:gd name="connsiteX78" fmla="*/ 708412 w 1364730"/>
              <a:gd name="connsiteY78" fmla="*/ 393441 h 1286242"/>
              <a:gd name="connsiteX79" fmla="*/ 691816 w 1364730"/>
              <a:gd name="connsiteY79" fmla="*/ 311605 h 1286242"/>
              <a:gd name="connsiteX80" fmla="*/ 696108 w 1364730"/>
              <a:gd name="connsiteY80" fmla="*/ 299015 h 1286242"/>
              <a:gd name="connsiteX81" fmla="*/ 834707 w 1364730"/>
              <a:gd name="connsiteY81" fmla="*/ 268863 h 1286242"/>
              <a:gd name="connsiteX82" fmla="*/ 567346 w 1364730"/>
              <a:gd name="connsiteY82" fmla="*/ 256381 h 1286242"/>
              <a:gd name="connsiteX83" fmla="*/ 664062 w 1364730"/>
              <a:gd name="connsiteY83" fmla="*/ 292721 h 1286242"/>
              <a:gd name="connsiteX84" fmla="*/ 682375 w 1364730"/>
              <a:gd name="connsiteY84" fmla="*/ 319904 h 1286242"/>
              <a:gd name="connsiteX85" fmla="*/ 700687 w 1364730"/>
              <a:gd name="connsiteY85" fmla="*/ 426920 h 1286242"/>
              <a:gd name="connsiteX86" fmla="*/ 713278 w 1364730"/>
              <a:gd name="connsiteY86" fmla="*/ 654974 h 1286242"/>
              <a:gd name="connsiteX87" fmla="*/ 712991 w 1364730"/>
              <a:gd name="connsiteY87" fmla="*/ 663272 h 1286242"/>
              <a:gd name="connsiteX88" fmla="*/ 712990 w 1364730"/>
              <a:gd name="connsiteY88" fmla="*/ 663315 h 1286242"/>
              <a:gd name="connsiteX89" fmla="*/ 712990 w 1364730"/>
              <a:gd name="connsiteY89" fmla="*/ 890165 h 1286242"/>
              <a:gd name="connsiteX90" fmla="*/ 712991 w 1364730"/>
              <a:gd name="connsiteY90" fmla="*/ 890180 h 1286242"/>
              <a:gd name="connsiteX91" fmla="*/ 712990 w 1364730"/>
              <a:gd name="connsiteY91" fmla="*/ 890343 h 1286242"/>
              <a:gd name="connsiteX92" fmla="*/ 712990 w 1364730"/>
              <a:gd name="connsiteY92" fmla="*/ 890466 h 1286242"/>
              <a:gd name="connsiteX93" fmla="*/ 712989 w 1364730"/>
              <a:gd name="connsiteY93" fmla="*/ 890461 h 1286242"/>
              <a:gd name="connsiteX94" fmla="*/ 712705 w 1364730"/>
              <a:gd name="connsiteY94" fmla="*/ 936821 h 1286242"/>
              <a:gd name="connsiteX95" fmla="*/ 704121 w 1364730"/>
              <a:gd name="connsiteY95" fmla="*/ 945119 h 1286242"/>
              <a:gd name="connsiteX96" fmla="*/ 644318 w 1364730"/>
              <a:gd name="connsiteY96" fmla="*/ 942830 h 1286242"/>
              <a:gd name="connsiteX97" fmla="*/ 637164 w 1364730"/>
              <a:gd name="connsiteY97" fmla="*/ 933387 h 1286242"/>
              <a:gd name="connsiteX98" fmla="*/ 639167 w 1364730"/>
              <a:gd name="connsiteY98" fmla="*/ 887891 h 1286242"/>
              <a:gd name="connsiteX99" fmla="*/ 629725 w 1364730"/>
              <a:gd name="connsiteY99" fmla="*/ 877876 h 1286242"/>
              <a:gd name="connsiteX100" fmla="*/ 504396 w 1364730"/>
              <a:gd name="connsiteY100" fmla="*/ 859849 h 1286242"/>
              <a:gd name="connsiteX101" fmla="*/ 493522 w 1364730"/>
              <a:gd name="connsiteY101" fmla="*/ 868720 h 1286242"/>
              <a:gd name="connsiteX102" fmla="*/ 492950 w 1364730"/>
              <a:gd name="connsiteY102" fmla="*/ 897334 h 1286242"/>
              <a:gd name="connsiteX103" fmla="*/ 486083 w 1364730"/>
              <a:gd name="connsiteY103" fmla="*/ 904773 h 1286242"/>
              <a:gd name="connsiteX104" fmla="*/ 440586 w 1364730"/>
              <a:gd name="connsiteY104" fmla="*/ 902484 h 1286242"/>
              <a:gd name="connsiteX105" fmla="*/ 434863 w 1364730"/>
              <a:gd name="connsiteY105" fmla="*/ 894186 h 1286242"/>
              <a:gd name="connsiteX106" fmla="*/ 436007 w 1364730"/>
              <a:gd name="connsiteY106" fmla="*/ 854699 h 1286242"/>
              <a:gd name="connsiteX107" fmla="*/ 424848 w 1364730"/>
              <a:gd name="connsiteY107" fmla="*/ 838675 h 1286242"/>
              <a:gd name="connsiteX108" fmla="*/ 246583 w 1364730"/>
              <a:gd name="connsiteY108" fmla="*/ 761131 h 1286242"/>
              <a:gd name="connsiteX109" fmla="*/ 236282 w 1364730"/>
              <a:gd name="connsiteY109" fmla="*/ 748255 h 1286242"/>
              <a:gd name="connsiteX110" fmla="*/ 263751 w 1364730"/>
              <a:gd name="connsiteY110" fmla="*/ 499600 h 1286242"/>
              <a:gd name="connsiteX111" fmla="*/ 402243 w 1364730"/>
              <a:gd name="connsiteY111" fmla="*/ 304452 h 1286242"/>
              <a:gd name="connsiteX112" fmla="*/ 567346 w 1364730"/>
              <a:gd name="connsiteY112" fmla="*/ 256381 h 1286242"/>
              <a:gd name="connsiteX113" fmla="*/ 1070952 w 1364730"/>
              <a:gd name="connsiteY113" fmla="*/ 250372 h 1286242"/>
              <a:gd name="connsiteX114" fmla="*/ 1293568 w 1364730"/>
              <a:gd name="connsiteY114" fmla="*/ 389435 h 1286242"/>
              <a:gd name="connsiteX115" fmla="*/ 1356233 w 1364730"/>
              <a:gd name="connsiteY115" fmla="*/ 576285 h 1286242"/>
              <a:gd name="connsiteX116" fmla="*/ 1326188 w 1364730"/>
              <a:gd name="connsiteY116" fmla="*/ 953417 h 1286242"/>
              <a:gd name="connsiteX117" fmla="*/ 1146779 w 1364730"/>
              <a:gd name="connsiteY117" fmla="*/ 1156003 h 1286242"/>
              <a:gd name="connsiteX118" fmla="*/ 1106147 w 1364730"/>
              <a:gd name="connsiteY118" fmla="*/ 1169738 h 1286242"/>
              <a:gd name="connsiteX119" fmla="*/ 1098421 w 1364730"/>
              <a:gd name="connsiteY119" fmla="*/ 1169452 h 1286242"/>
              <a:gd name="connsiteX120" fmla="*/ 1115303 w 1364730"/>
              <a:gd name="connsiteY120" fmla="*/ 1115372 h 1286242"/>
              <a:gd name="connsiteX121" fmla="*/ 1133044 w 1364730"/>
              <a:gd name="connsiteY121" fmla="*/ 901339 h 1286242"/>
              <a:gd name="connsiteX122" fmla="*/ 1129324 w 1364730"/>
              <a:gd name="connsiteY122" fmla="*/ 816642 h 1286242"/>
              <a:gd name="connsiteX123" fmla="*/ 1135619 w 1364730"/>
              <a:gd name="connsiteY123" fmla="*/ 798329 h 1286242"/>
              <a:gd name="connsiteX124" fmla="*/ 1168811 w 1364730"/>
              <a:gd name="connsiteY124" fmla="*/ 756266 h 1286242"/>
              <a:gd name="connsiteX125" fmla="*/ 1166522 w 1364730"/>
              <a:gd name="connsiteY125" fmla="*/ 755122 h 1286242"/>
              <a:gd name="connsiteX126" fmla="*/ 1135619 w 1364730"/>
              <a:gd name="connsiteY126" fmla="*/ 770860 h 1286242"/>
              <a:gd name="connsiteX127" fmla="*/ 1124173 w 1364730"/>
              <a:gd name="connsiteY127" fmla="*/ 764564 h 1286242"/>
              <a:gd name="connsiteX128" fmla="*/ 1102999 w 1364730"/>
              <a:gd name="connsiteY128" fmla="*/ 631223 h 1286242"/>
              <a:gd name="connsiteX129" fmla="*/ 1018874 w 1364730"/>
              <a:gd name="connsiteY129" fmla="*/ 400309 h 1286242"/>
              <a:gd name="connsiteX130" fmla="*/ 937038 w 1364730"/>
              <a:gd name="connsiteY130" fmla="*/ 297012 h 1286242"/>
              <a:gd name="connsiteX131" fmla="*/ 939327 w 1364730"/>
              <a:gd name="connsiteY131" fmla="*/ 285567 h 1286242"/>
              <a:gd name="connsiteX132" fmla="*/ 1070952 w 1364730"/>
              <a:gd name="connsiteY132" fmla="*/ 250372 h 1286242"/>
              <a:gd name="connsiteX133" fmla="*/ 421987 w 1364730"/>
              <a:gd name="connsiteY133" fmla="*/ 224047 h 1286242"/>
              <a:gd name="connsiteX134" fmla="*/ 485510 w 1364730"/>
              <a:gd name="connsiteY134" fmla="*/ 234920 h 1286242"/>
              <a:gd name="connsiteX135" fmla="*/ 518702 w 1364730"/>
              <a:gd name="connsiteY135" fmla="*/ 244363 h 1286242"/>
              <a:gd name="connsiteX136" fmla="*/ 513838 w 1364730"/>
              <a:gd name="connsiteY136" fmla="*/ 248083 h 1286242"/>
              <a:gd name="connsiteX137" fmla="*/ 258314 w 1364730"/>
              <a:gd name="connsiteY137" fmla="*/ 477281 h 1286242"/>
              <a:gd name="connsiteX138" fmla="*/ 224264 w 1364730"/>
              <a:gd name="connsiteY138" fmla="*/ 726222 h 1286242"/>
              <a:gd name="connsiteX139" fmla="*/ 224264 w 1364730"/>
              <a:gd name="connsiteY139" fmla="*/ 746538 h 1286242"/>
              <a:gd name="connsiteX140" fmla="*/ 177337 w 1364730"/>
              <a:gd name="connsiteY140" fmla="*/ 719069 h 1286242"/>
              <a:gd name="connsiteX141" fmla="*/ 217683 w 1364730"/>
              <a:gd name="connsiteY141" fmla="*/ 768285 h 1286242"/>
              <a:gd name="connsiteX142" fmla="*/ 225694 w 1364730"/>
              <a:gd name="connsiteY142" fmla="*/ 787456 h 1286242"/>
              <a:gd name="connsiteX143" fmla="*/ 247441 w 1364730"/>
              <a:gd name="connsiteY143" fmla="*/ 970013 h 1286242"/>
              <a:gd name="connsiteX144" fmla="*/ 320980 w 1364730"/>
              <a:gd name="connsiteY144" fmla="*/ 1149423 h 1286242"/>
              <a:gd name="connsiteX145" fmla="*/ 324128 w 1364730"/>
              <a:gd name="connsiteY145" fmla="*/ 1155145 h 1286242"/>
              <a:gd name="connsiteX146" fmla="*/ 210815 w 1364730"/>
              <a:gd name="connsiteY146" fmla="*/ 1123956 h 1286242"/>
              <a:gd name="connsiteX147" fmla="*/ 66315 w 1364730"/>
              <a:gd name="connsiteY147" fmla="*/ 969441 h 1286242"/>
              <a:gd name="connsiteX148" fmla="*/ 66315 w 1364730"/>
              <a:gd name="connsiteY148" fmla="*/ 416905 h 1286242"/>
              <a:gd name="connsiteX149" fmla="*/ 421987 w 1364730"/>
              <a:gd name="connsiteY149" fmla="*/ 224047 h 1286242"/>
              <a:gd name="connsiteX150" fmla="*/ 729874 w 1364730"/>
              <a:gd name="connsiteY150" fmla="*/ 0 h 1286242"/>
              <a:gd name="connsiteX151" fmla="*/ 751335 w 1364730"/>
              <a:gd name="connsiteY151" fmla="*/ 0 h 1286242"/>
              <a:gd name="connsiteX152" fmla="*/ 786530 w 1364730"/>
              <a:gd name="connsiteY152" fmla="*/ 24322 h 1286242"/>
              <a:gd name="connsiteX153" fmla="*/ 811138 w 1364730"/>
              <a:gd name="connsiteY153" fmla="*/ 53508 h 1286242"/>
              <a:gd name="connsiteX154" fmla="*/ 808277 w 1364730"/>
              <a:gd name="connsiteY154" fmla="*/ 114170 h 1286242"/>
              <a:gd name="connsiteX155" fmla="*/ 758774 w 1364730"/>
              <a:gd name="connsiteY155" fmla="*/ 172542 h 1286242"/>
              <a:gd name="connsiteX156" fmla="*/ 729016 w 1364730"/>
              <a:gd name="connsiteY156" fmla="*/ 212888 h 1286242"/>
              <a:gd name="connsiteX157" fmla="*/ 712133 w 1364730"/>
              <a:gd name="connsiteY157" fmla="*/ 264679 h 1286242"/>
              <a:gd name="connsiteX158" fmla="*/ 709271 w 1364730"/>
              <a:gd name="connsiteY158" fmla="*/ 278986 h 1286242"/>
              <a:gd name="connsiteX159" fmla="*/ 682660 w 1364730"/>
              <a:gd name="connsiteY159" fmla="*/ 292721 h 1286242"/>
              <a:gd name="connsiteX160" fmla="*/ 676079 w 1364730"/>
              <a:gd name="connsiteY160" fmla="*/ 288143 h 1286242"/>
              <a:gd name="connsiteX161" fmla="*/ 629724 w 1364730"/>
              <a:gd name="connsiteY161" fmla="*/ 258956 h 1286242"/>
              <a:gd name="connsiteX162" fmla="*/ 619710 w 1364730"/>
              <a:gd name="connsiteY162" fmla="*/ 244649 h 1286242"/>
              <a:gd name="connsiteX163" fmla="*/ 624574 w 1364730"/>
              <a:gd name="connsiteY163" fmla="*/ 131910 h 1286242"/>
              <a:gd name="connsiteX164" fmla="*/ 692675 w 1364730"/>
              <a:gd name="connsiteY164" fmla="*/ 20888 h 1286242"/>
              <a:gd name="connsiteX165" fmla="*/ 729874 w 1364730"/>
              <a:gd name="connsiteY165" fmla="*/ 0 h 1286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</a:cxnLst>
            <a:rect l="l" t="t" r="r" b="b"/>
            <a:pathLst>
              <a:path w="1364730" h="1286242">
                <a:moveTo>
                  <a:pt x="1118165" y="823223"/>
                </a:moveTo>
                <a:cubicBezTo>
                  <a:pt x="1120740" y="862996"/>
                  <a:pt x="1122743" y="901911"/>
                  <a:pt x="1121885" y="941113"/>
                </a:cubicBezTo>
                <a:cubicBezTo>
                  <a:pt x="1120740" y="996910"/>
                  <a:pt x="1116448" y="1052422"/>
                  <a:pt x="1105861" y="1107647"/>
                </a:cubicBezTo>
                <a:cubicBezTo>
                  <a:pt x="1088407" y="1199211"/>
                  <a:pt x="1032896" y="1253006"/>
                  <a:pt x="944478" y="1275325"/>
                </a:cubicBezTo>
                <a:cubicBezTo>
                  <a:pt x="877235" y="1292207"/>
                  <a:pt x="810850" y="1290204"/>
                  <a:pt x="745896" y="1264451"/>
                </a:cubicBezTo>
                <a:cubicBezTo>
                  <a:pt x="731017" y="1258442"/>
                  <a:pt x="717282" y="1250430"/>
                  <a:pt x="704120" y="1241274"/>
                </a:cubicBezTo>
                <a:cubicBezTo>
                  <a:pt x="699256" y="1237840"/>
                  <a:pt x="697825" y="1234120"/>
                  <a:pt x="698970" y="1228112"/>
                </a:cubicBezTo>
                <a:cubicBezTo>
                  <a:pt x="710988" y="1172887"/>
                  <a:pt x="714421" y="1116803"/>
                  <a:pt x="717855" y="1060720"/>
                </a:cubicBezTo>
                <a:cubicBezTo>
                  <a:pt x="718999" y="1042693"/>
                  <a:pt x="718713" y="1042693"/>
                  <a:pt x="736740" y="1040404"/>
                </a:cubicBezTo>
                <a:cubicBezTo>
                  <a:pt x="747327" y="1038973"/>
                  <a:pt x="757914" y="1037256"/>
                  <a:pt x="768788" y="1036112"/>
                </a:cubicBezTo>
                <a:cubicBezTo>
                  <a:pt x="775369" y="1035253"/>
                  <a:pt x="778516" y="1032106"/>
                  <a:pt x="778516" y="1025239"/>
                </a:cubicBezTo>
                <a:cubicBezTo>
                  <a:pt x="778802" y="1006639"/>
                  <a:pt x="779947" y="987753"/>
                  <a:pt x="780233" y="969154"/>
                </a:cubicBezTo>
                <a:cubicBezTo>
                  <a:pt x="780519" y="961142"/>
                  <a:pt x="782808" y="957709"/>
                  <a:pt x="791393" y="958281"/>
                </a:cubicBezTo>
                <a:cubicBezTo>
                  <a:pt x="810850" y="959425"/>
                  <a:pt x="830308" y="959998"/>
                  <a:pt x="850051" y="960570"/>
                </a:cubicBezTo>
                <a:cubicBezTo>
                  <a:pt x="856632" y="960856"/>
                  <a:pt x="859494" y="962859"/>
                  <a:pt x="858922" y="970013"/>
                </a:cubicBezTo>
                <a:cubicBezTo>
                  <a:pt x="858063" y="979455"/>
                  <a:pt x="858922" y="989184"/>
                  <a:pt x="857491" y="998627"/>
                </a:cubicBezTo>
                <a:cubicBezTo>
                  <a:pt x="855774" y="1010072"/>
                  <a:pt x="859780" y="1009500"/>
                  <a:pt x="868364" y="1005780"/>
                </a:cubicBezTo>
                <a:cubicBezTo>
                  <a:pt x="917009" y="985178"/>
                  <a:pt x="962219" y="957995"/>
                  <a:pt x="1003995" y="925947"/>
                </a:cubicBezTo>
                <a:cubicBezTo>
                  <a:pt x="1041766" y="897047"/>
                  <a:pt x="1076675" y="864999"/>
                  <a:pt x="1108723" y="829518"/>
                </a:cubicBezTo>
                <a:cubicBezTo>
                  <a:pt x="1111298" y="826943"/>
                  <a:pt x="1112728" y="823795"/>
                  <a:pt x="1118165" y="823223"/>
                </a:cubicBezTo>
                <a:close/>
                <a:moveTo>
                  <a:pt x="239429" y="793465"/>
                </a:moveTo>
                <a:cubicBezTo>
                  <a:pt x="245438" y="800046"/>
                  <a:pt x="250875" y="805769"/>
                  <a:pt x="256026" y="811492"/>
                </a:cubicBezTo>
                <a:cubicBezTo>
                  <a:pt x="323555" y="883599"/>
                  <a:pt x="397665" y="947122"/>
                  <a:pt x="486941" y="991187"/>
                </a:cubicBezTo>
                <a:cubicBezTo>
                  <a:pt x="512408" y="1003779"/>
                  <a:pt x="510119" y="1006354"/>
                  <a:pt x="511549" y="977167"/>
                </a:cubicBezTo>
                <a:cubicBezTo>
                  <a:pt x="512694" y="951986"/>
                  <a:pt x="512408" y="951986"/>
                  <a:pt x="537588" y="952845"/>
                </a:cubicBezTo>
                <a:cubicBezTo>
                  <a:pt x="549034" y="953131"/>
                  <a:pt x="560765" y="954562"/>
                  <a:pt x="572211" y="954275"/>
                </a:cubicBezTo>
                <a:cubicBezTo>
                  <a:pt x="581081" y="954275"/>
                  <a:pt x="584229" y="956851"/>
                  <a:pt x="583370" y="966293"/>
                </a:cubicBezTo>
                <a:cubicBezTo>
                  <a:pt x="581940" y="982889"/>
                  <a:pt x="582226" y="999772"/>
                  <a:pt x="580795" y="1016369"/>
                </a:cubicBezTo>
                <a:cubicBezTo>
                  <a:pt x="579937" y="1025239"/>
                  <a:pt x="583657" y="1028100"/>
                  <a:pt x="591382" y="1029817"/>
                </a:cubicBezTo>
                <a:cubicBezTo>
                  <a:pt x="626005" y="1038115"/>
                  <a:pt x="661200" y="1042407"/>
                  <a:pt x="696968" y="1042121"/>
                </a:cubicBezTo>
                <a:cubicBezTo>
                  <a:pt x="703263" y="1042121"/>
                  <a:pt x="708699" y="1041549"/>
                  <a:pt x="708127" y="1051278"/>
                </a:cubicBezTo>
                <a:cubicBezTo>
                  <a:pt x="703549" y="1107647"/>
                  <a:pt x="700688" y="1164303"/>
                  <a:pt x="690100" y="1220100"/>
                </a:cubicBezTo>
                <a:cubicBezTo>
                  <a:pt x="686667" y="1238699"/>
                  <a:pt x="678083" y="1250145"/>
                  <a:pt x="660056" y="1257298"/>
                </a:cubicBezTo>
                <a:cubicBezTo>
                  <a:pt x="557618" y="1298216"/>
                  <a:pt x="466052" y="1279331"/>
                  <a:pt x="385075" y="1206652"/>
                </a:cubicBezTo>
                <a:cubicBezTo>
                  <a:pt x="324699" y="1152285"/>
                  <a:pt x="291221" y="1081609"/>
                  <a:pt x="268902" y="1005209"/>
                </a:cubicBezTo>
                <a:cubicBezTo>
                  <a:pt x="249158" y="937679"/>
                  <a:pt x="241432" y="868434"/>
                  <a:pt x="238571" y="798615"/>
                </a:cubicBezTo>
                <a:cubicBezTo>
                  <a:pt x="238285" y="797185"/>
                  <a:pt x="238857" y="796326"/>
                  <a:pt x="239429" y="793465"/>
                </a:cubicBezTo>
                <a:close/>
                <a:moveTo>
                  <a:pt x="892686" y="465548"/>
                </a:moveTo>
                <a:cubicBezTo>
                  <a:pt x="787673" y="465835"/>
                  <a:pt x="751619" y="539945"/>
                  <a:pt x="746469" y="601465"/>
                </a:cubicBezTo>
                <a:cubicBezTo>
                  <a:pt x="745610" y="610049"/>
                  <a:pt x="748758" y="612624"/>
                  <a:pt x="757056" y="612338"/>
                </a:cubicBezTo>
                <a:cubicBezTo>
                  <a:pt x="767357" y="611766"/>
                  <a:pt x="777944" y="612052"/>
                  <a:pt x="788245" y="612338"/>
                </a:cubicBezTo>
                <a:cubicBezTo>
                  <a:pt x="793968" y="612624"/>
                  <a:pt x="796829" y="610621"/>
                  <a:pt x="797116" y="604326"/>
                </a:cubicBezTo>
                <a:cubicBezTo>
                  <a:pt x="797402" y="594311"/>
                  <a:pt x="799977" y="584582"/>
                  <a:pt x="803124" y="575140"/>
                </a:cubicBezTo>
                <a:cubicBezTo>
                  <a:pt x="812853" y="545954"/>
                  <a:pt x="830594" y="525065"/>
                  <a:pt x="862069" y="518484"/>
                </a:cubicBezTo>
                <a:cubicBezTo>
                  <a:pt x="911857" y="507897"/>
                  <a:pt x="956495" y="530216"/>
                  <a:pt x="983679" y="578574"/>
                </a:cubicBezTo>
                <a:cubicBezTo>
                  <a:pt x="989401" y="588588"/>
                  <a:pt x="988543" y="605757"/>
                  <a:pt x="1000847" y="608332"/>
                </a:cubicBezTo>
                <a:cubicBezTo>
                  <a:pt x="1011720" y="610621"/>
                  <a:pt x="1024597" y="603182"/>
                  <a:pt x="1036614" y="600892"/>
                </a:cubicBezTo>
                <a:cubicBezTo>
                  <a:pt x="1045199" y="599462"/>
                  <a:pt x="1045771" y="595170"/>
                  <a:pt x="1043482" y="588588"/>
                </a:cubicBezTo>
                <a:cubicBezTo>
                  <a:pt x="1038904" y="576571"/>
                  <a:pt x="1034039" y="564839"/>
                  <a:pt x="1027744" y="553679"/>
                </a:cubicBezTo>
                <a:cubicBezTo>
                  <a:pt x="996269" y="497882"/>
                  <a:pt x="949914" y="466121"/>
                  <a:pt x="892686" y="465548"/>
                </a:cubicBezTo>
                <a:close/>
                <a:moveTo>
                  <a:pt x="441158" y="464691"/>
                </a:moveTo>
                <a:cubicBezTo>
                  <a:pt x="431143" y="465549"/>
                  <a:pt x="421128" y="465835"/>
                  <a:pt x="411399" y="467838"/>
                </a:cubicBezTo>
                <a:cubicBezTo>
                  <a:pt x="343012" y="481573"/>
                  <a:pt x="305241" y="527641"/>
                  <a:pt x="282350" y="589734"/>
                </a:cubicBezTo>
                <a:cubicBezTo>
                  <a:pt x="279775" y="596315"/>
                  <a:pt x="281778" y="598890"/>
                  <a:pt x="288359" y="600321"/>
                </a:cubicBezTo>
                <a:cubicBezTo>
                  <a:pt x="298088" y="602324"/>
                  <a:pt x="307817" y="604613"/>
                  <a:pt x="317259" y="607474"/>
                </a:cubicBezTo>
                <a:cubicBezTo>
                  <a:pt x="325271" y="610050"/>
                  <a:pt x="329563" y="608905"/>
                  <a:pt x="332711" y="599749"/>
                </a:cubicBezTo>
                <a:cubicBezTo>
                  <a:pt x="341295" y="575427"/>
                  <a:pt x="355030" y="553966"/>
                  <a:pt x="375632" y="537656"/>
                </a:cubicBezTo>
                <a:cubicBezTo>
                  <a:pt x="430284" y="494163"/>
                  <a:pt x="505254" y="515624"/>
                  <a:pt x="524425" y="580005"/>
                </a:cubicBezTo>
                <a:cubicBezTo>
                  <a:pt x="527573" y="590878"/>
                  <a:pt x="522995" y="606330"/>
                  <a:pt x="533868" y="611194"/>
                </a:cubicBezTo>
                <a:cubicBezTo>
                  <a:pt x="543883" y="615772"/>
                  <a:pt x="557331" y="612053"/>
                  <a:pt x="569349" y="612625"/>
                </a:cubicBezTo>
                <a:cubicBezTo>
                  <a:pt x="578220" y="613197"/>
                  <a:pt x="580223" y="609191"/>
                  <a:pt x="579650" y="600893"/>
                </a:cubicBezTo>
                <a:cubicBezTo>
                  <a:pt x="573928" y="537942"/>
                  <a:pt x="537302" y="465549"/>
                  <a:pt x="441158" y="464691"/>
                </a:cubicBezTo>
                <a:close/>
                <a:moveTo>
                  <a:pt x="834707" y="268863"/>
                </a:moveTo>
                <a:cubicBezTo>
                  <a:pt x="882171" y="274049"/>
                  <a:pt x="927739" y="295439"/>
                  <a:pt x="961932" y="335927"/>
                </a:cubicBezTo>
                <a:cubicBezTo>
                  <a:pt x="993407" y="373411"/>
                  <a:pt x="1016298" y="415474"/>
                  <a:pt x="1034611" y="460398"/>
                </a:cubicBezTo>
                <a:cubicBezTo>
                  <a:pt x="1075243" y="560261"/>
                  <a:pt x="1105288" y="662986"/>
                  <a:pt x="1113872" y="770860"/>
                </a:cubicBezTo>
                <a:cubicBezTo>
                  <a:pt x="1114444" y="779445"/>
                  <a:pt x="1112155" y="782878"/>
                  <a:pt x="1105002" y="785740"/>
                </a:cubicBezTo>
                <a:cubicBezTo>
                  <a:pt x="1054069" y="808917"/>
                  <a:pt x="1001991" y="828947"/>
                  <a:pt x="948197" y="843826"/>
                </a:cubicBezTo>
                <a:cubicBezTo>
                  <a:pt x="940758" y="845829"/>
                  <a:pt x="937324" y="848690"/>
                  <a:pt x="937324" y="856702"/>
                </a:cubicBezTo>
                <a:cubicBezTo>
                  <a:pt x="937324" y="867862"/>
                  <a:pt x="935893" y="879021"/>
                  <a:pt x="935893" y="890181"/>
                </a:cubicBezTo>
                <a:cubicBezTo>
                  <a:pt x="935893" y="897906"/>
                  <a:pt x="933604" y="901340"/>
                  <a:pt x="925592" y="900482"/>
                </a:cubicBezTo>
                <a:cubicBezTo>
                  <a:pt x="916150" y="899623"/>
                  <a:pt x="906421" y="899623"/>
                  <a:pt x="896978" y="899337"/>
                </a:cubicBezTo>
                <a:cubicBezTo>
                  <a:pt x="890111" y="899337"/>
                  <a:pt x="886963" y="896762"/>
                  <a:pt x="887250" y="889322"/>
                </a:cubicBezTo>
                <a:cubicBezTo>
                  <a:pt x="887536" y="879593"/>
                  <a:pt x="892686" y="866145"/>
                  <a:pt x="885246" y="860994"/>
                </a:cubicBezTo>
                <a:cubicBezTo>
                  <a:pt x="878379" y="856130"/>
                  <a:pt x="866361" y="862997"/>
                  <a:pt x="856633" y="864714"/>
                </a:cubicBezTo>
                <a:cubicBezTo>
                  <a:pt x="818004" y="871868"/>
                  <a:pt x="778803" y="876446"/>
                  <a:pt x="739315" y="878735"/>
                </a:cubicBezTo>
                <a:cubicBezTo>
                  <a:pt x="728728" y="879307"/>
                  <a:pt x="725008" y="876732"/>
                  <a:pt x="725295" y="865286"/>
                </a:cubicBezTo>
                <a:cubicBezTo>
                  <a:pt x="726725" y="807772"/>
                  <a:pt x="726725" y="750544"/>
                  <a:pt x="725581" y="693030"/>
                </a:cubicBezTo>
                <a:cubicBezTo>
                  <a:pt x="723864" y="592881"/>
                  <a:pt x="720716" y="493018"/>
                  <a:pt x="708412" y="393441"/>
                </a:cubicBezTo>
                <a:cubicBezTo>
                  <a:pt x="704979" y="365686"/>
                  <a:pt x="700973" y="338216"/>
                  <a:pt x="691816" y="311605"/>
                </a:cubicBezTo>
                <a:cubicBezTo>
                  <a:pt x="689813" y="305596"/>
                  <a:pt x="690385" y="302163"/>
                  <a:pt x="696108" y="299015"/>
                </a:cubicBezTo>
                <a:cubicBezTo>
                  <a:pt x="737884" y="274693"/>
                  <a:pt x="787244" y="263677"/>
                  <a:pt x="834707" y="268863"/>
                </a:cubicBezTo>
                <a:close/>
                <a:moveTo>
                  <a:pt x="567346" y="256381"/>
                </a:moveTo>
                <a:cubicBezTo>
                  <a:pt x="603400" y="258098"/>
                  <a:pt x="635734" y="269830"/>
                  <a:pt x="664062" y="292721"/>
                </a:cubicBezTo>
                <a:cubicBezTo>
                  <a:pt x="673218" y="299874"/>
                  <a:pt x="679227" y="308745"/>
                  <a:pt x="682375" y="319904"/>
                </a:cubicBezTo>
                <a:cubicBezTo>
                  <a:pt x="692675" y="354813"/>
                  <a:pt x="696968" y="390867"/>
                  <a:pt x="700687" y="426920"/>
                </a:cubicBezTo>
                <a:cubicBezTo>
                  <a:pt x="708413" y="502747"/>
                  <a:pt x="711847" y="578860"/>
                  <a:pt x="713278" y="654974"/>
                </a:cubicBezTo>
                <a:cubicBezTo>
                  <a:pt x="713564" y="657835"/>
                  <a:pt x="712991" y="660410"/>
                  <a:pt x="712991" y="663272"/>
                </a:cubicBezTo>
                <a:lnTo>
                  <a:pt x="712990" y="663315"/>
                </a:lnTo>
                <a:lnTo>
                  <a:pt x="712990" y="890165"/>
                </a:lnTo>
                <a:lnTo>
                  <a:pt x="712991" y="890180"/>
                </a:lnTo>
                <a:lnTo>
                  <a:pt x="712990" y="890343"/>
                </a:lnTo>
                <a:lnTo>
                  <a:pt x="712990" y="890466"/>
                </a:lnTo>
                <a:lnTo>
                  <a:pt x="712989" y="890461"/>
                </a:lnTo>
                <a:lnTo>
                  <a:pt x="712705" y="936821"/>
                </a:lnTo>
                <a:cubicBezTo>
                  <a:pt x="712705" y="942830"/>
                  <a:pt x="710416" y="945405"/>
                  <a:pt x="704121" y="945119"/>
                </a:cubicBezTo>
                <a:cubicBezTo>
                  <a:pt x="684091" y="943975"/>
                  <a:pt x="664348" y="943402"/>
                  <a:pt x="644318" y="942830"/>
                </a:cubicBezTo>
                <a:cubicBezTo>
                  <a:pt x="637164" y="942830"/>
                  <a:pt x="636878" y="938538"/>
                  <a:pt x="637164" y="933387"/>
                </a:cubicBezTo>
                <a:cubicBezTo>
                  <a:pt x="638023" y="918222"/>
                  <a:pt x="638309" y="903057"/>
                  <a:pt x="639167" y="887891"/>
                </a:cubicBezTo>
                <a:cubicBezTo>
                  <a:pt x="639454" y="880738"/>
                  <a:pt x="636878" y="878449"/>
                  <a:pt x="629725" y="877876"/>
                </a:cubicBezTo>
                <a:cubicBezTo>
                  <a:pt x="587376" y="874729"/>
                  <a:pt x="545600" y="869292"/>
                  <a:pt x="504396" y="859849"/>
                </a:cubicBezTo>
                <a:cubicBezTo>
                  <a:pt x="496670" y="858133"/>
                  <a:pt x="493522" y="860708"/>
                  <a:pt x="493522" y="868720"/>
                </a:cubicBezTo>
                <a:cubicBezTo>
                  <a:pt x="493808" y="878162"/>
                  <a:pt x="492950" y="887891"/>
                  <a:pt x="492950" y="897334"/>
                </a:cubicBezTo>
                <a:cubicBezTo>
                  <a:pt x="492950" y="902198"/>
                  <a:pt x="491519" y="905060"/>
                  <a:pt x="486083" y="904773"/>
                </a:cubicBezTo>
                <a:cubicBezTo>
                  <a:pt x="470916" y="903915"/>
                  <a:pt x="455751" y="903057"/>
                  <a:pt x="440586" y="902484"/>
                </a:cubicBezTo>
                <a:cubicBezTo>
                  <a:pt x="434577" y="902198"/>
                  <a:pt x="434863" y="898192"/>
                  <a:pt x="434863" y="894186"/>
                </a:cubicBezTo>
                <a:cubicBezTo>
                  <a:pt x="435149" y="881024"/>
                  <a:pt x="434863" y="867861"/>
                  <a:pt x="436007" y="854699"/>
                </a:cubicBezTo>
                <a:cubicBezTo>
                  <a:pt x="436866" y="845542"/>
                  <a:pt x="434004" y="841537"/>
                  <a:pt x="424848" y="838675"/>
                </a:cubicBezTo>
                <a:cubicBezTo>
                  <a:pt x="362756" y="819504"/>
                  <a:pt x="303239" y="793465"/>
                  <a:pt x="246583" y="761131"/>
                </a:cubicBezTo>
                <a:cubicBezTo>
                  <a:pt x="241432" y="758270"/>
                  <a:pt x="236282" y="755981"/>
                  <a:pt x="236282" y="748255"/>
                </a:cubicBezTo>
                <a:cubicBezTo>
                  <a:pt x="235137" y="664130"/>
                  <a:pt x="240002" y="580863"/>
                  <a:pt x="263751" y="499600"/>
                </a:cubicBezTo>
                <a:cubicBezTo>
                  <a:pt x="287501" y="418908"/>
                  <a:pt x="328419" y="349663"/>
                  <a:pt x="402243" y="304452"/>
                </a:cubicBezTo>
                <a:cubicBezTo>
                  <a:pt x="452603" y="273549"/>
                  <a:pt x="506971" y="253806"/>
                  <a:pt x="567346" y="256381"/>
                </a:cubicBezTo>
                <a:close/>
                <a:moveTo>
                  <a:pt x="1070952" y="250372"/>
                </a:moveTo>
                <a:cubicBezTo>
                  <a:pt x="1168525" y="258670"/>
                  <a:pt x="1241491" y="308172"/>
                  <a:pt x="1293568" y="389435"/>
                </a:cubicBezTo>
                <a:cubicBezTo>
                  <a:pt x="1329908" y="446091"/>
                  <a:pt x="1347076" y="510186"/>
                  <a:pt x="1356233" y="576285"/>
                </a:cubicBezTo>
                <a:cubicBezTo>
                  <a:pt x="1373687" y="704189"/>
                  <a:pt x="1364531" y="830090"/>
                  <a:pt x="1326188" y="953417"/>
                </a:cubicBezTo>
                <a:cubicBezTo>
                  <a:pt x="1296716" y="1047556"/>
                  <a:pt x="1238916" y="1117088"/>
                  <a:pt x="1146779" y="1156003"/>
                </a:cubicBezTo>
                <a:cubicBezTo>
                  <a:pt x="1133616" y="1161440"/>
                  <a:pt x="1119595" y="1165446"/>
                  <a:pt x="1106147" y="1169738"/>
                </a:cubicBezTo>
                <a:cubicBezTo>
                  <a:pt x="1104144" y="1170310"/>
                  <a:pt x="1101569" y="1171741"/>
                  <a:pt x="1098421" y="1169452"/>
                </a:cubicBezTo>
                <a:cubicBezTo>
                  <a:pt x="1104716" y="1151711"/>
                  <a:pt x="1111011" y="1133971"/>
                  <a:pt x="1115303" y="1115372"/>
                </a:cubicBezTo>
                <a:cubicBezTo>
                  <a:pt x="1131327" y="1044981"/>
                  <a:pt x="1134188" y="973160"/>
                  <a:pt x="1133044" y="901339"/>
                </a:cubicBezTo>
                <a:cubicBezTo>
                  <a:pt x="1132472" y="873011"/>
                  <a:pt x="1130755" y="844684"/>
                  <a:pt x="1129324" y="816642"/>
                </a:cubicBezTo>
                <a:cubicBezTo>
                  <a:pt x="1128752" y="809202"/>
                  <a:pt x="1131041" y="803766"/>
                  <a:pt x="1135619" y="798329"/>
                </a:cubicBezTo>
                <a:cubicBezTo>
                  <a:pt x="1147065" y="784594"/>
                  <a:pt x="1157652" y="770287"/>
                  <a:pt x="1168811" y="756266"/>
                </a:cubicBezTo>
                <a:cubicBezTo>
                  <a:pt x="1167953" y="756553"/>
                  <a:pt x="1167381" y="755980"/>
                  <a:pt x="1166522" y="755122"/>
                </a:cubicBezTo>
                <a:cubicBezTo>
                  <a:pt x="1156221" y="760272"/>
                  <a:pt x="1145920" y="765423"/>
                  <a:pt x="1135619" y="770860"/>
                </a:cubicBezTo>
                <a:cubicBezTo>
                  <a:pt x="1127893" y="775152"/>
                  <a:pt x="1125318" y="774293"/>
                  <a:pt x="1124173" y="764564"/>
                </a:cubicBezTo>
                <a:cubicBezTo>
                  <a:pt x="1119595" y="719640"/>
                  <a:pt x="1114445" y="674717"/>
                  <a:pt x="1102999" y="631223"/>
                </a:cubicBezTo>
                <a:cubicBezTo>
                  <a:pt x="1081539" y="551963"/>
                  <a:pt x="1057789" y="473274"/>
                  <a:pt x="1018874" y="400309"/>
                </a:cubicBezTo>
                <a:cubicBezTo>
                  <a:pt x="997986" y="360821"/>
                  <a:pt x="972806" y="324482"/>
                  <a:pt x="937038" y="297012"/>
                </a:cubicBezTo>
                <a:cubicBezTo>
                  <a:pt x="928454" y="290431"/>
                  <a:pt x="934749" y="288428"/>
                  <a:pt x="939327" y="285567"/>
                </a:cubicBezTo>
                <a:cubicBezTo>
                  <a:pt x="979387" y="259814"/>
                  <a:pt x="1023452" y="246366"/>
                  <a:pt x="1070952" y="250372"/>
                </a:cubicBezTo>
                <a:close/>
                <a:moveTo>
                  <a:pt x="421987" y="224047"/>
                </a:moveTo>
                <a:cubicBezTo>
                  <a:pt x="443448" y="226050"/>
                  <a:pt x="464622" y="229770"/>
                  <a:pt x="485510" y="234920"/>
                </a:cubicBezTo>
                <a:cubicBezTo>
                  <a:pt x="496670" y="237782"/>
                  <a:pt x="507543" y="241216"/>
                  <a:pt x="518702" y="244363"/>
                </a:cubicBezTo>
                <a:cubicBezTo>
                  <a:pt x="517844" y="247511"/>
                  <a:pt x="515841" y="247797"/>
                  <a:pt x="513838" y="248083"/>
                </a:cubicBezTo>
                <a:cubicBezTo>
                  <a:pt x="384217" y="274980"/>
                  <a:pt x="300092" y="352810"/>
                  <a:pt x="258314" y="477281"/>
                </a:cubicBezTo>
                <a:cubicBezTo>
                  <a:pt x="231417" y="557972"/>
                  <a:pt x="224550" y="641811"/>
                  <a:pt x="224264" y="726222"/>
                </a:cubicBezTo>
                <a:cubicBezTo>
                  <a:pt x="224264" y="732517"/>
                  <a:pt x="224264" y="738526"/>
                  <a:pt x="224264" y="746538"/>
                </a:cubicBezTo>
                <a:cubicBezTo>
                  <a:pt x="206809" y="737954"/>
                  <a:pt x="193361" y="727081"/>
                  <a:pt x="177337" y="719069"/>
                </a:cubicBezTo>
                <a:cubicBezTo>
                  <a:pt x="190785" y="735379"/>
                  <a:pt x="203948" y="751975"/>
                  <a:pt x="217683" y="768285"/>
                </a:cubicBezTo>
                <a:cubicBezTo>
                  <a:pt x="222547" y="774007"/>
                  <a:pt x="225408" y="779730"/>
                  <a:pt x="225694" y="787456"/>
                </a:cubicBezTo>
                <a:cubicBezTo>
                  <a:pt x="228842" y="848690"/>
                  <a:pt x="233420" y="909924"/>
                  <a:pt x="247441" y="970013"/>
                </a:cubicBezTo>
                <a:cubicBezTo>
                  <a:pt x="262320" y="1033822"/>
                  <a:pt x="284640" y="1094484"/>
                  <a:pt x="320980" y="1149423"/>
                </a:cubicBezTo>
                <a:cubicBezTo>
                  <a:pt x="322124" y="1150853"/>
                  <a:pt x="322697" y="1152284"/>
                  <a:pt x="324128" y="1155145"/>
                </a:cubicBezTo>
                <a:cubicBezTo>
                  <a:pt x="283210" y="1152284"/>
                  <a:pt x="246010" y="1141983"/>
                  <a:pt x="210815" y="1123956"/>
                </a:cubicBezTo>
                <a:cubicBezTo>
                  <a:pt x="144145" y="1089906"/>
                  <a:pt x="97790" y="1035825"/>
                  <a:pt x="66315" y="969441"/>
                </a:cubicBezTo>
                <a:cubicBezTo>
                  <a:pt x="-20958" y="785453"/>
                  <a:pt x="-23247" y="600321"/>
                  <a:pt x="66315" y="416905"/>
                </a:cubicBezTo>
                <a:cubicBezTo>
                  <a:pt x="141856" y="262390"/>
                  <a:pt x="285499" y="211743"/>
                  <a:pt x="421987" y="224047"/>
                </a:cubicBezTo>
                <a:close/>
                <a:moveTo>
                  <a:pt x="729874" y="0"/>
                </a:moveTo>
                <a:cubicBezTo>
                  <a:pt x="737028" y="0"/>
                  <a:pt x="744181" y="0"/>
                  <a:pt x="751335" y="0"/>
                </a:cubicBezTo>
                <a:cubicBezTo>
                  <a:pt x="763066" y="8012"/>
                  <a:pt x="775943" y="14593"/>
                  <a:pt x="786530" y="24322"/>
                </a:cubicBezTo>
                <a:cubicBezTo>
                  <a:pt x="795972" y="32906"/>
                  <a:pt x="804843" y="42063"/>
                  <a:pt x="811138" y="53508"/>
                </a:cubicBezTo>
                <a:cubicBezTo>
                  <a:pt x="822584" y="74110"/>
                  <a:pt x="822584" y="94426"/>
                  <a:pt x="808277" y="114170"/>
                </a:cubicBezTo>
                <a:cubicBezTo>
                  <a:pt x="793397" y="134772"/>
                  <a:pt x="775371" y="153085"/>
                  <a:pt x="758774" y="172542"/>
                </a:cubicBezTo>
                <a:cubicBezTo>
                  <a:pt x="747901" y="185418"/>
                  <a:pt x="737600" y="198295"/>
                  <a:pt x="729016" y="212888"/>
                </a:cubicBezTo>
                <a:cubicBezTo>
                  <a:pt x="719573" y="228912"/>
                  <a:pt x="712991" y="245794"/>
                  <a:pt x="712133" y="264679"/>
                </a:cubicBezTo>
                <a:cubicBezTo>
                  <a:pt x="711847" y="269544"/>
                  <a:pt x="714994" y="275552"/>
                  <a:pt x="709271" y="278986"/>
                </a:cubicBezTo>
                <a:cubicBezTo>
                  <a:pt x="700687" y="284137"/>
                  <a:pt x="691817" y="288715"/>
                  <a:pt x="682660" y="292721"/>
                </a:cubicBezTo>
                <a:cubicBezTo>
                  <a:pt x="681516" y="293293"/>
                  <a:pt x="678082" y="290146"/>
                  <a:pt x="676079" y="288143"/>
                </a:cubicBezTo>
                <a:cubicBezTo>
                  <a:pt x="662344" y="275839"/>
                  <a:pt x="647179" y="265538"/>
                  <a:pt x="629724" y="258956"/>
                </a:cubicBezTo>
                <a:cubicBezTo>
                  <a:pt x="622571" y="256095"/>
                  <a:pt x="620282" y="251803"/>
                  <a:pt x="619710" y="244649"/>
                </a:cubicBezTo>
                <a:cubicBezTo>
                  <a:pt x="616848" y="206879"/>
                  <a:pt x="616848" y="169395"/>
                  <a:pt x="624574" y="131910"/>
                </a:cubicBezTo>
                <a:cubicBezTo>
                  <a:pt x="634017" y="86986"/>
                  <a:pt x="657480" y="50361"/>
                  <a:pt x="692675" y="20888"/>
                </a:cubicBezTo>
                <a:cubicBezTo>
                  <a:pt x="703835" y="11446"/>
                  <a:pt x="717283" y="6581"/>
                  <a:pt x="729874" y="0"/>
                </a:cubicBezTo>
                <a:close/>
              </a:path>
            </a:pathLst>
          </a:custGeom>
          <a:solidFill>
            <a:schemeClr val="bg1"/>
          </a:solidFill>
          <a:ln w="28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A3251A22-B36E-4365-A9DB-43BE17AA7642}"/>
              </a:ext>
            </a:extLst>
          </p:cNvPr>
          <p:cNvGrpSpPr/>
          <p:nvPr/>
        </p:nvGrpSpPr>
        <p:grpSpPr>
          <a:xfrm>
            <a:off x="6668208" y="1538436"/>
            <a:ext cx="1442626" cy="3171825"/>
            <a:chOff x="1733230" y="2133600"/>
            <a:chExt cx="1663569" cy="3657600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540FD02C-EF7B-44AC-A1A4-87608CE058FC}"/>
                </a:ext>
              </a:extLst>
            </p:cNvPr>
            <p:cNvGrpSpPr/>
            <p:nvPr/>
          </p:nvGrpSpPr>
          <p:grpSpPr>
            <a:xfrm>
              <a:off x="1733230" y="2133600"/>
              <a:ext cx="1663569" cy="3657600"/>
              <a:chOff x="1657030" y="844073"/>
              <a:chExt cx="1767613" cy="3886355"/>
            </a:xfrm>
          </p:grpSpPr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2A4E39CA-67AE-49DE-9BB9-8D1E87C82CDD}"/>
                  </a:ext>
                </a:extLst>
              </p:cNvPr>
              <p:cNvGrpSpPr/>
              <p:nvPr/>
            </p:nvGrpSpPr>
            <p:grpSpPr>
              <a:xfrm>
                <a:off x="1657030" y="1625161"/>
                <a:ext cx="1767613" cy="3105267"/>
                <a:chOff x="2295207" y="1156935"/>
                <a:chExt cx="4496123" cy="7898590"/>
              </a:xfrm>
            </p:grpSpPr>
            <p:sp>
              <p:nvSpPr>
                <p:cNvPr id="56" name="Freeform: Shape 55">
                  <a:extLst>
                    <a:ext uri="{FF2B5EF4-FFF2-40B4-BE49-F238E27FC236}">
                      <a16:creationId xmlns:a16="http://schemas.microsoft.com/office/drawing/2014/main" id="{B9608D28-02D8-4F21-A795-AEA1B9F605EE}"/>
                    </a:ext>
                  </a:extLst>
                </p:cNvPr>
                <p:cNvSpPr/>
                <p:nvPr/>
              </p:nvSpPr>
              <p:spPr>
                <a:xfrm>
                  <a:off x="2295207" y="1156935"/>
                  <a:ext cx="4496123" cy="7898590"/>
                </a:xfrm>
                <a:custGeom>
                  <a:avLst/>
                  <a:gdLst>
                    <a:gd name="connsiteX0" fmla="*/ 1061085 w 1057275"/>
                    <a:gd name="connsiteY0" fmla="*/ 480060 h 1857375"/>
                    <a:gd name="connsiteX1" fmla="*/ 1052513 w 1057275"/>
                    <a:gd name="connsiteY1" fmla="*/ 448628 h 1857375"/>
                    <a:gd name="connsiteX2" fmla="*/ 1025843 w 1057275"/>
                    <a:gd name="connsiteY2" fmla="*/ 401003 h 1857375"/>
                    <a:gd name="connsiteX3" fmla="*/ 816293 w 1057275"/>
                    <a:gd name="connsiteY3" fmla="*/ 30480 h 1857375"/>
                    <a:gd name="connsiteX4" fmla="*/ 763905 w 1057275"/>
                    <a:gd name="connsiteY4" fmla="*/ 953 h 1857375"/>
                    <a:gd name="connsiteX5" fmla="*/ 299085 w 1057275"/>
                    <a:gd name="connsiteY5" fmla="*/ 0 h 1857375"/>
                    <a:gd name="connsiteX6" fmla="*/ 245745 w 1057275"/>
                    <a:gd name="connsiteY6" fmla="*/ 31433 h 1857375"/>
                    <a:gd name="connsiteX7" fmla="*/ 198120 w 1057275"/>
                    <a:gd name="connsiteY7" fmla="*/ 115253 h 1857375"/>
                    <a:gd name="connsiteX8" fmla="*/ 18098 w 1057275"/>
                    <a:gd name="connsiteY8" fmla="*/ 432435 h 1857375"/>
                    <a:gd name="connsiteX9" fmla="*/ 0 w 1057275"/>
                    <a:gd name="connsiteY9" fmla="*/ 500063 h 1857375"/>
                    <a:gd name="connsiteX10" fmla="*/ 0 w 1057275"/>
                    <a:gd name="connsiteY10" fmla="*/ 1796415 h 1857375"/>
                    <a:gd name="connsiteX11" fmla="*/ 953 w 1057275"/>
                    <a:gd name="connsiteY11" fmla="*/ 1812608 h 1857375"/>
                    <a:gd name="connsiteX12" fmla="*/ 45720 w 1057275"/>
                    <a:gd name="connsiteY12" fmla="*/ 1858328 h 1857375"/>
                    <a:gd name="connsiteX13" fmla="*/ 1008698 w 1057275"/>
                    <a:gd name="connsiteY13" fmla="*/ 1858328 h 1857375"/>
                    <a:gd name="connsiteX14" fmla="*/ 1020128 w 1057275"/>
                    <a:gd name="connsiteY14" fmla="*/ 1857375 h 1857375"/>
                    <a:gd name="connsiteX15" fmla="*/ 1060133 w 1057275"/>
                    <a:gd name="connsiteY15" fmla="*/ 1800225 h 1857375"/>
                    <a:gd name="connsiteX16" fmla="*/ 1060133 w 1057275"/>
                    <a:gd name="connsiteY16" fmla="*/ 1141095 h 1857375"/>
                    <a:gd name="connsiteX17" fmla="*/ 1061085 w 1057275"/>
                    <a:gd name="connsiteY17" fmla="*/ 480060 h 1857375"/>
                    <a:gd name="connsiteX18" fmla="*/ 530543 w 1057275"/>
                    <a:gd name="connsiteY18" fmla="*/ 440055 h 1857375"/>
                    <a:gd name="connsiteX19" fmla="*/ 434340 w 1057275"/>
                    <a:gd name="connsiteY19" fmla="*/ 343853 h 1857375"/>
                    <a:gd name="connsiteX20" fmla="*/ 531495 w 1057275"/>
                    <a:gd name="connsiteY20" fmla="*/ 246698 h 1857375"/>
                    <a:gd name="connsiteX21" fmla="*/ 627698 w 1057275"/>
                    <a:gd name="connsiteY21" fmla="*/ 342900 h 1857375"/>
                    <a:gd name="connsiteX22" fmla="*/ 530543 w 1057275"/>
                    <a:gd name="connsiteY22" fmla="*/ 440055 h 18573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1057275" h="1857375">
                      <a:moveTo>
                        <a:pt x="1061085" y="480060"/>
                      </a:moveTo>
                      <a:cubicBezTo>
                        <a:pt x="1061085" y="468630"/>
                        <a:pt x="1058228" y="458153"/>
                        <a:pt x="1052513" y="448628"/>
                      </a:cubicBezTo>
                      <a:cubicBezTo>
                        <a:pt x="1042988" y="432435"/>
                        <a:pt x="1034415" y="417195"/>
                        <a:pt x="1025843" y="401003"/>
                      </a:cubicBezTo>
                      <a:cubicBezTo>
                        <a:pt x="956310" y="277178"/>
                        <a:pt x="885825" y="154305"/>
                        <a:pt x="816293" y="30480"/>
                      </a:cubicBezTo>
                      <a:cubicBezTo>
                        <a:pt x="804863" y="9525"/>
                        <a:pt x="787718" y="0"/>
                        <a:pt x="763905" y="953"/>
                      </a:cubicBezTo>
                      <a:cubicBezTo>
                        <a:pt x="608648" y="0"/>
                        <a:pt x="454343" y="0"/>
                        <a:pt x="299085" y="0"/>
                      </a:cubicBezTo>
                      <a:cubicBezTo>
                        <a:pt x="274320" y="0"/>
                        <a:pt x="257175" y="9525"/>
                        <a:pt x="245745" y="31433"/>
                      </a:cubicBezTo>
                      <a:cubicBezTo>
                        <a:pt x="230505" y="60008"/>
                        <a:pt x="213360" y="87630"/>
                        <a:pt x="198120" y="115253"/>
                      </a:cubicBezTo>
                      <a:cubicBezTo>
                        <a:pt x="137160" y="220980"/>
                        <a:pt x="78105" y="326708"/>
                        <a:pt x="18098" y="432435"/>
                      </a:cubicBezTo>
                      <a:cubicBezTo>
                        <a:pt x="5715" y="453390"/>
                        <a:pt x="0" y="475298"/>
                        <a:pt x="0" y="500063"/>
                      </a:cubicBezTo>
                      <a:cubicBezTo>
                        <a:pt x="0" y="932498"/>
                        <a:pt x="0" y="1363980"/>
                        <a:pt x="0" y="1796415"/>
                      </a:cubicBezTo>
                      <a:cubicBezTo>
                        <a:pt x="0" y="1802130"/>
                        <a:pt x="0" y="1806893"/>
                        <a:pt x="953" y="1812608"/>
                      </a:cubicBezTo>
                      <a:cubicBezTo>
                        <a:pt x="3810" y="1835468"/>
                        <a:pt x="25718" y="1858328"/>
                        <a:pt x="45720" y="1858328"/>
                      </a:cubicBezTo>
                      <a:cubicBezTo>
                        <a:pt x="366713" y="1858328"/>
                        <a:pt x="687705" y="1858328"/>
                        <a:pt x="1008698" y="1858328"/>
                      </a:cubicBezTo>
                      <a:cubicBezTo>
                        <a:pt x="1012508" y="1858328"/>
                        <a:pt x="1016318" y="1858328"/>
                        <a:pt x="1020128" y="1857375"/>
                      </a:cubicBezTo>
                      <a:cubicBezTo>
                        <a:pt x="1047750" y="1847850"/>
                        <a:pt x="1060133" y="1830705"/>
                        <a:pt x="1060133" y="1800225"/>
                      </a:cubicBezTo>
                      <a:cubicBezTo>
                        <a:pt x="1060133" y="1580198"/>
                        <a:pt x="1060133" y="1360170"/>
                        <a:pt x="1060133" y="1141095"/>
                      </a:cubicBezTo>
                      <a:cubicBezTo>
                        <a:pt x="1061085" y="920115"/>
                        <a:pt x="1060133" y="700088"/>
                        <a:pt x="1061085" y="480060"/>
                      </a:cubicBezTo>
                      <a:close/>
                      <a:moveTo>
                        <a:pt x="530543" y="440055"/>
                      </a:moveTo>
                      <a:cubicBezTo>
                        <a:pt x="477203" y="440055"/>
                        <a:pt x="434340" y="397193"/>
                        <a:pt x="434340" y="343853"/>
                      </a:cubicBezTo>
                      <a:cubicBezTo>
                        <a:pt x="434340" y="290513"/>
                        <a:pt x="478155" y="246698"/>
                        <a:pt x="531495" y="246698"/>
                      </a:cubicBezTo>
                      <a:cubicBezTo>
                        <a:pt x="583883" y="247650"/>
                        <a:pt x="627698" y="291465"/>
                        <a:pt x="627698" y="342900"/>
                      </a:cubicBezTo>
                      <a:cubicBezTo>
                        <a:pt x="627698" y="397193"/>
                        <a:pt x="584835" y="440055"/>
                        <a:pt x="530543" y="440055"/>
                      </a:cubicBezTo>
                      <a:close/>
                    </a:path>
                  </a:pathLst>
                </a:custGeom>
                <a:solidFill>
                  <a:schemeClr val="accent3">
                    <a:lumMod val="50000"/>
                  </a:scheme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7" name="Freeform: Shape 56">
                  <a:extLst>
                    <a:ext uri="{FF2B5EF4-FFF2-40B4-BE49-F238E27FC236}">
                      <a16:creationId xmlns:a16="http://schemas.microsoft.com/office/drawing/2014/main" id="{BD37A8C8-07E8-41C3-9B37-46554354B370}"/>
                    </a:ext>
                  </a:extLst>
                </p:cNvPr>
                <p:cNvSpPr/>
                <p:nvPr/>
              </p:nvSpPr>
              <p:spPr>
                <a:xfrm>
                  <a:off x="2416723" y="1278451"/>
                  <a:ext cx="4253088" cy="7615051"/>
                </a:xfrm>
                <a:custGeom>
                  <a:avLst/>
                  <a:gdLst>
                    <a:gd name="connsiteX0" fmla="*/ 1002983 w 1000125"/>
                    <a:gd name="connsiteY0" fmla="*/ 1112520 h 1790700"/>
                    <a:gd name="connsiteX1" fmla="*/ 1002983 w 1000125"/>
                    <a:gd name="connsiteY1" fmla="*/ 1112520 h 1790700"/>
                    <a:gd name="connsiteX2" fmla="*/ 1002983 w 1000125"/>
                    <a:gd name="connsiteY2" fmla="*/ 457200 h 1790700"/>
                    <a:gd name="connsiteX3" fmla="*/ 996315 w 1000125"/>
                    <a:gd name="connsiteY3" fmla="*/ 429578 h 1790700"/>
                    <a:gd name="connsiteX4" fmla="*/ 927735 w 1000125"/>
                    <a:gd name="connsiteY4" fmla="*/ 309563 h 1790700"/>
                    <a:gd name="connsiteX5" fmla="*/ 844868 w 1000125"/>
                    <a:gd name="connsiteY5" fmla="*/ 164783 h 1790700"/>
                    <a:gd name="connsiteX6" fmla="*/ 762953 w 1000125"/>
                    <a:gd name="connsiteY6" fmla="*/ 19050 h 1790700"/>
                    <a:gd name="connsiteX7" fmla="*/ 728663 w 1000125"/>
                    <a:gd name="connsiteY7" fmla="*/ 0 h 1790700"/>
                    <a:gd name="connsiteX8" fmla="*/ 269558 w 1000125"/>
                    <a:gd name="connsiteY8" fmla="*/ 0 h 1790700"/>
                    <a:gd name="connsiteX9" fmla="*/ 242888 w 1000125"/>
                    <a:gd name="connsiteY9" fmla="*/ 15240 h 1790700"/>
                    <a:gd name="connsiteX10" fmla="*/ 204788 w 1000125"/>
                    <a:gd name="connsiteY10" fmla="*/ 81915 h 1790700"/>
                    <a:gd name="connsiteX11" fmla="*/ 14288 w 1000125"/>
                    <a:gd name="connsiteY11" fmla="*/ 418148 h 1790700"/>
                    <a:gd name="connsiteX12" fmla="*/ 0 w 1000125"/>
                    <a:gd name="connsiteY12" fmla="*/ 467678 h 1790700"/>
                    <a:gd name="connsiteX13" fmla="*/ 0 w 1000125"/>
                    <a:gd name="connsiteY13" fmla="*/ 878205 h 1790700"/>
                    <a:gd name="connsiteX14" fmla="*/ 0 w 1000125"/>
                    <a:gd name="connsiteY14" fmla="*/ 1763078 h 1790700"/>
                    <a:gd name="connsiteX15" fmla="*/ 36195 w 1000125"/>
                    <a:gd name="connsiteY15" fmla="*/ 1799273 h 1790700"/>
                    <a:gd name="connsiteX16" fmla="*/ 968693 w 1000125"/>
                    <a:gd name="connsiteY16" fmla="*/ 1799273 h 1790700"/>
                    <a:gd name="connsiteX17" fmla="*/ 976313 w 1000125"/>
                    <a:gd name="connsiteY17" fmla="*/ 1799273 h 1790700"/>
                    <a:gd name="connsiteX18" fmla="*/ 1001078 w 1000125"/>
                    <a:gd name="connsiteY18" fmla="*/ 1776413 h 1790700"/>
                    <a:gd name="connsiteX19" fmla="*/ 1001078 w 1000125"/>
                    <a:gd name="connsiteY19" fmla="*/ 1755458 h 1790700"/>
                    <a:gd name="connsiteX20" fmla="*/ 1002983 w 1000125"/>
                    <a:gd name="connsiteY20" fmla="*/ 1112520 h 1790700"/>
                    <a:gd name="connsiteX21" fmla="*/ 502920 w 1000125"/>
                    <a:gd name="connsiteY21" fmla="*/ 441960 h 1790700"/>
                    <a:gd name="connsiteX22" fmla="*/ 376238 w 1000125"/>
                    <a:gd name="connsiteY22" fmla="*/ 316230 h 1790700"/>
                    <a:gd name="connsiteX23" fmla="*/ 503873 w 1000125"/>
                    <a:gd name="connsiteY23" fmla="*/ 189548 h 1790700"/>
                    <a:gd name="connsiteX24" fmla="*/ 627698 w 1000125"/>
                    <a:gd name="connsiteY24" fmla="*/ 316230 h 1790700"/>
                    <a:gd name="connsiteX25" fmla="*/ 502920 w 1000125"/>
                    <a:gd name="connsiteY25" fmla="*/ 441960 h 17907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1000125" h="1790700">
                      <a:moveTo>
                        <a:pt x="1002983" y="1112520"/>
                      </a:moveTo>
                      <a:cubicBezTo>
                        <a:pt x="1002983" y="1112520"/>
                        <a:pt x="1002983" y="1112520"/>
                        <a:pt x="1002983" y="1112520"/>
                      </a:cubicBezTo>
                      <a:cubicBezTo>
                        <a:pt x="1002983" y="894398"/>
                        <a:pt x="1002983" y="676275"/>
                        <a:pt x="1002983" y="457200"/>
                      </a:cubicBezTo>
                      <a:cubicBezTo>
                        <a:pt x="1002983" y="447675"/>
                        <a:pt x="1001078" y="438150"/>
                        <a:pt x="996315" y="429578"/>
                      </a:cubicBezTo>
                      <a:cubicBezTo>
                        <a:pt x="973455" y="389573"/>
                        <a:pt x="950595" y="349568"/>
                        <a:pt x="927735" y="309563"/>
                      </a:cubicBezTo>
                      <a:cubicBezTo>
                        <a:pt x="900113" y="260985"/>
                        <a:pt x="872490" y="213360"/>
                        <a:pt x="844868" y="164783"/>
                      </a:cubicBezTo>
                      <a:cubicBezTo>
                        <a:pt x="817245" y="116205"/>
                        <a:pt x="789623" y="68580"/>
                        <a:pt x="762953" y="19050"/>
                      </a:cubicBezTo>
                      <a:cubicBezTo>
                        <a:pt x="755333" y="4763"/>
                        <a:pt x="743903" y="0"/>
                        <a:pt x="728663" y="0"/>
                      </a:cubicBezTo>
                      <a:cubicBezTo>
                        <a:pt x="575310" y="0"/>
                        <a:pt x="421958" y="0"/>
                        <a:pt x="269558" y="0"/>
                      </a:cubicBezTo>
                      <a:cubicBezTo>
                        <a:pt x="257175" y="0"/>
                        <a:pt x="248603" y="4763"/>
                        <a:pt x="242888" y="15240"/>
                      </a:cubicBezTo>
                      <a:cubicBezTo>
                        <a:pt x="230505" y="37148"/>
                        <a:pt x="218123" y="60008"/>
                        <a:pt x="204788" y="81915"/>
                      </a:cubicBezTo>
                      <a:cubicBezTo>
                        <a:pt x="140970" y="194310"/>
                        <a:pt x="78105" y="306705"/>
                        <a:pt x="14288" y="418148"/>
                      </a:cubicBezTo>
                      <a:cubicBezTo>
                        <a:pt x="5715" y="433388"/>
                        <a:pt x="0" y="448628"/>
                        <a:pt x="0" y="467678"/>
                      </a:cubicBezTo>
                      <a:cubicBezTo>
                        <a:pt x="952" y="604838"/>
                        <a:pt x="0" y="741045"/>
                        <a:pt x="0" y="878205"/>
                      </a:cubicBezTo>
                      <a:cubicBezTo>
                        <a:pt x="0" y="1173480"/>
                        <a:pt x="0" y="1467803"/>
                        <a:pt x="0" y="1763078"/>
                      </a:cubicBezTo>
                      <a:cubicBezTo>
                        <a:pt x="0" y="1791653"/>
                        <a:pt x="7620" y="1799273"/>
                        <a:pt x="36195" y="1799273"/>
                      </a:cubicBezTo>
                      <a:cubicBezTo>
                        <a:pt x="346710" y="1799273"/>
                        <a:pt x="658178" y="1799273"/>
                        <a:pt x="968693" y="1799273"/>
                      </a:cubicBezTo>
                      <a:cubicBezTo>
                        <a:pt x="971550" y="1799273"/>
                        <a:pt x="974408" y="1799273"/>
                        <a:pt x="976313" y="1799273"/>
                      </a:cubicBezTo>
                      <a:cubicBezTo>
                        <a:pt x="990600" y="1798320"/>
                        <a:pt x="1000125" y="1790700"/>
                        <a:pt x="1001078" y="1776413"/>
                      </a:cubicBezTo>
                      <a:cubicBezTo>
                        <a:pt x="1002030" y="1769745"/>
                        <a:pt x="1001078" y="1763078"/>
                        <a:pt x="1001078" y="1755458"/>
                      </a:cubicBezTo>
                      <a:cubicBezTo>
                        <a:pt x="1002983" y="1541145"/>
                        <a:pt x="1002983" y="1326833"/>
                        <a:pt x="1002983" y="1112520"/>
                      </a:cubicBezTo>
                      <a:close/>
                      <a:moveTo>
                        <a:pt x="502920" y="441960"/>
                      </a:moveTo>
                      <a:cubicBezTo>
                        <a:pt x="426720" y="441008"/>
                        <a:pt x="376238" y="385763"/>
                        <a:pt x="376238" y="316230"/>
                      </a:cubicBezTo>
                      <a:cubicBezTo>
                        <a:pt x="376238" y="240030"/>
                        <a:pt x="428625" y="188595"/>
                        <a:pt x="503873" y="189548"/>
                      </a:cubicBezTo>
                      <a:cubicBezTo>
                        <a:pt x="578168" y="190500"/>
                        <a:pt x="627698" y="240030"/>
                        <a:pt x="627698" y="316230"/>
                      </a:cubicBezTo>
                      <a:cubicBezTo>
                        <a:pt x="628650" y="390525"/>
                        <a:pt x="575310" y="439103"/>
                        <a:pt x="502920" y="44196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99D5B33C-93F8-4A68-A6EC-A3BD581CDDE6}"/>
                  </a:ext>
                </a:extLst>
              </p:cNvPr>
              <p:cNvGrpSpPr/>
              <p:nvPr/>
            </p:nvGrpSpPr>
            <p:grpSpPr>
              <a:xfrm rot="7230518">
                <a:off x="1917120" y="986747"/>
                <a:ext cx="1128828" cy="843480"/>
                <a:chOff x="1940832" y="1860306"/>
                <a:chExt cx="430889" cy="321968"/>
              </a:xfrm>
            </p:grpSpPr>
            <p:sp>
              <p:nvSpPr>
                <p:cNvPr id="52" name="Freeform: Shape 51">
                  <a:extLst>
                    <a:ext uri="{FF2B5EF4-FFF2-40B4-BE49-F238E27FC236}">
                      <a16:creationId xmlns:a16="http://schemas.microsoft.com/office/drawing/2014/main" id="{E716C382-84EB-4AAE-86F2-A85F19722A88}"/>
                    </a:ext>
                  </a:extLst>
                </p:cNvPr>
                <p:cNvSpPr/>
                <p:nvPr/>
              </p:nvSpPr>
              <p:spPr>
                <a:xfrm rot="14400000">
                  <a:off x="2252789" y="1791796"/>
                  <a:ext cx="28331" cy="165352"/>
                </a:xfrm>
                <a:custGeom>
                  <a:avLst/>
                  <a:gdLst>
                    <a:gd name="connsiteX0" fmla="*/ 0 w 87923"/>
                    <a:gd name="connsiteY0" fmla="*/ 457200 h 457200"/>
                    <a:gd name="connsiteX1" fmla="*/ 87923 w 87923"/>
                    <a:gd name="connsiteY1" fmla="*/ 0 h 457200"/>
                    <a:gd name="connsiteX2" fmla="*/ 87923 w 87923"/>
                    <a:gd name="connsiteY2" fmla="*/ 0 h 457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87923" h="457200">
                      <a:moveTo>
                        <a:pt x="0" y="457200"/>
                      </a:moveTo>
                      <a:lnTo>
                        <a:pt x="87923" y="0"/>
                      </a:lnTo>
                      <a:lnTo>
                        <a:pt x="87923" y="0"/>
                      </a:lnTo>
                    </a:path>
                  </a:pathLst>
                </a:custGeom>
                <a:noFill/>
                <a:ln w="34925">
                  <a:solidFill>
                    <a:schemeClr val="accent3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3" name="Freeform: Shape 52">
                  <a:extLst>
                    <a:ext uri="{FF2B5EF4-FFF2-40B4-BE49-F238E27FC236}">
                      <a16:creationId xmlns:a16="http://schemas.microsoft.com/office/drawing/2014/main" id="{F14AA8A0-6299-4ADE-B377-6DA5125BA89B}"/>
                    </a:ext>
                  </a:extLst>
                </p:cNvPr>
                <p:cNvSpPr/>
                <p:nvPr/>
              </p:nvSpPr>
              <p:spPr>
                <a:xfrm rot="13577649">
                  <a:off x="2275911" y="1840053"/>
                  <a:ext cx="28331" cy="163289"/>
                </a:xfrm>
                <a:custGeom>
                  <a:avLst/>
                  <a:gdLst>
                    <a:gd name="connsiteX0" fmla="*/ 0 w 87923"/>
                    <a:gd name="connsiteY0" fmla="*/ 457200 h 457200"/>
                    <a:gd name="connsiteX1" fmla="*/ 87923 w 87923"/>
                    <a:gd name="connsiteY1" fmla="*/ 0 h 457200"/>
                    <a:gd name="connsiteX2" fmla="*/ 87923 w 87923"/>
                    <a:gd name="connsiteY2" fmla="*/ 0 h 457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87923" h="457200">
                      <a:moveTo>
                        <a:pt x="0" y="457200"/>
                      </a:moveTo>
                      <a:lnTo>
                        <a:pt x="87923" y="0"/>
                      </a:lnTo>
                      <a:lnTo>
                        <a:pt x="87923" y="0"/>
                      </a:lnTo>
                    </a:path>
                  </a:pathLst>
                </a:custGeom>
                <a:noFill/>
                <a:ln w="34925">
                  <a:solidFill>
                    <a:schemeClr val="accent3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" name="Freeform: Shape 53">
                  <a:extLst>
                    <a:ext uri="{FF2B5EF4-FFF2-40B4-BE49-F238E27FC236}">
                      <a16:creationId xmlns:a16="http://schemas.microsoft.com/office/drawing/2014/main" id="{97295491-39A4-4602-9CFD-1A4AFC085CA6}"/>
                    </a:ext>
                  </a:extLst>
                </p:cNvPr>
                <p:cNvSpPr/>
                <p:nvPr/>
              </p:nvSpPr>
              <p:spPr>
                <a:xfrm rot="14400000">
                  <a:off x="2009775" y="1918360"/>
                  <a:ext cx="188873" cy="326760"/>
                </a:xfrm>
                <a:custGeom>
                  <a:avLst/>
                  <a:gdLst>
                    <a:gd name="connsiteX0" fmla="*/ 0 w 87923"/>
                    <a:gd name="connsiteY0" fmla="*/ 457200 h 457200"/>
                    <a:gd name="connsiteX1" fmla="*/ 87923 w 87923"/>
                    <a:gd name="connsiteY1" fmla="*/ 0 h 457200"/>
                    <a:gd name="connsiteX2" fmla="*/ 87923 w 87923"/>
                    <a:gd name="connsiteY2" fmla="*/ 0 h 457200"/>
                    <a:gd name="connsiteX0" fmla="*/ 0 w 87923"/>
                    <a:gd name="connsiteY0" fmla="*/ 457200 h 457200"/>
                    <a:gd name="connsiteX1" fmla="*/ 87923 w 87923"/>
                    <a:gd name="connsiteY1" fmla="*/ 0 h 457200"/>
                    <a:gd name="connsiteX2" fmla="*/ 87923 w 87923"/>
                    <a:gd name="connsiteY2" fmla="*/ 0 h 457200"/>
                    <a:gd name="connsiteX0" fmla="*/ 0 w 88668"/>
                    <a:gd name="connsiteY0" fmla="*/ 457200 h 457200"/>
                    <a:gd name="connsiteX1" fmla="*/ 87923 w 88668"/>
                    <a:gd name="connsiteY1" fmla="*/ 0 h 457200"/>
                    <a:gd name="connsiteX2" fmla="*/ 87923 w 88668"/>
                    <a:gd name="connsiteY2" fmla="*/ 0 h 457200"/>
                    <a:gd name="connsiteX0" fmla="*/ 0 w 88591"/>
                    <a:gd name="connsiteY0" fmla="*/ 457200 h 457200"/>
                    <a:gd name="connsiteX1" fmla="*/ 87923 w 88591"/>
                    <a:gd name="connsiteY1" fmla="*/ 0 h 457200"/>
                    <a:gd name="connsiteX2" fmla="*/ 87923 w 88591"/>
                    <a:gd name="connsiteY2" fmla="*/ 0 h 457200"/>
                    <a:gd name="connsiteX0" fmla="*/ 0 w 104212"/>
                    <a:gd name="connsiteY0" fmla="*/ 457200 h 457200"/>
                    <a:gd name="connsiteX1" fmla="*/ 87923 w 104212"/>
                    <a:gd name="connsiteY1" fmla="*/ 0 h 457200"/>
                    <a:gd name="connsiteX2" fmla="*/ 87923 w 104212"/>
                    <a:gd name="connsiteY2" fmla="*/ 0 h 457200"/>
                    <a:gd name="connsiteX0" fmla="*/ 0 w 89660"/>
                    <a:gd name="connsiteY0" fmla="*/ 503909 h 503909"/>
                    <a:gd name="connsiteX1" fmla="*/ 87923 w 89660"/>
                    <a:gd name="connsiteY1" fmla="*/ 46709 h 503909"/>
                    <a:gd name="connsiteX2" fmla="*/ 55890 w 89660"/>
                    <a:gd name="connsiteY2" fmla="*/ 5890 h 503909"/>
                    <a:gd name="connsiteX0" fmla="*/ 0 w 87923"/>
                    <a:gd name="connsiteY0" fmla="*/ 457200 h 457200"/>
                    <a:gd name="connsiteX1" fmla="*/ 87923 w 87923"/>
                    <a:gd name="connsiteY1" fmla="*/ 0 h 457200"/>
                    <a:gd name="connsiteX0" fmla="*/ 0 w 67538"/>
                    <a:gd name="connsiteY0" fmla="*/ 482469 h 482469"/>
                    <a:gd name="connsiteX1" fmla="*/ 67538 w 67538"/>
                    <a:gd name="connsiteY1" fmla="*/ 0 h 482469"/>
                    <a:gd name="connsiteX0" fmla="*/ 0 w 88163"/>
                    <a:gd name="connsiteY0" fmla="*/ 482469 h 482469"/>
                    <a:gd name="connsiteX1" fmla="*/ 67538 w 88163"/>
                    <a:gd name="connsiteY1" fmla="*/ 0 h 482469"/>
                    <a:gd name="connsiteX0" fmla="*/ 0 w 87198"/>
                    <a:gd name="connsiteY0" fmla="*/ 482469 h 482469"/>
                    <a:gd name="connsiteX1" fmla="*/ 67538 w 87198"/>
                    <a:gd name="connsiteY1" fmla="*/ 0 h 482469"/>
                    <a:gd name="connsiteX0" fmla="*/ 585890 w 586086"/>
                    <a:gd name="connsiteY0" fmla="*/ 676892 h 676892"/>
                    <a:gd name="connsiteX1" fmla="*/ 0 w 586086"/>
                    <a:gd name="connsiteY1" fmla="*/ 0 h 676892"/>
                    <a:gd name="connsiteX0" fmla="*/ 585890 w 586160"/>
                    <a:gd name="connsiteY0" fmla="*/ 676892 h 676892"/>
                    <a:gd name="connsiteX1" fmla="*/ 0 w 586160"/>
                    <a:gd name="connsiteY1" fmla="*/ 0 h 6768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586160" h="676892">
                      <a:moveTo>
                        <a:pt x="585890" y="676892"/>
                      </a:moveTo>
                      <a:cubicBezTo>
                        <a:pt x="597725" y="419528"/>
                        <a:pt x="221894" y="60950"/>
                        <a:pt x="0" y="0"/>
                      </a:cubicBezTo>
                    </a:path>
                  </a:pathLst>
                </a:custGeom>
                <a:noFill/>
                <a:ln w="34925">
                  <a:solidFill>
                    <a:schemeClr val="accent3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" name="Freeform: Shape 54">
                  <a:extLst>
                    <a:ext uri="{FF2B5EF4-FFF2-40B4-BE49-F238E27FC236}">
                      <a16:creationId xmlns:a16="http://schemas.microsoft.com/office/drawing/2014/main" id="{A163E68C-2313-43E8-B419-921B464E74B8}"/>
                    </a:ext>
                  </a:extLst>
                </p:cNvPr>
                <p:cNvSpPr/>
                <p:nvPr/>
              </p:nvSpPr>
              <p:spPr>
                <a:xfrm rot="13577649">
                  <a:off x="2079689" y="1959016"/>
                  <a:ext cx="162221" cy="284295"/>
                </a:xfrm>
                <a:custGeom>
                  <a:avLst/>
                  <a:gdLst>
                    <a:gd name="connsiteX0" fmla="*/ 0 w 87923"/>
                    <a:gd name="connsiteY0" fmla="*/ 457200 h 457200"/>
                    <a:gd name="connsiteX1" fmla="*/ 87923 w 87923"/>
                    <a:gd name="connsiteY1" fmla="*/ 0 h 457200"/>
                    <a:gd name="connsiteX2" fmla="*/ 87923 w 87923"/>
                    <a:gd name="connsiteY2" fmla="*/ 0 h 457200"/>
                    <a:gd name="connsiteX0" fmla="*/ 0 w 106562"/>
                    <a:gd name="connsiteY0" fmla="*/ 457200 h 457200"/>
                    <a:gd name="connsiteX1" fmla="*/ 106562 w 106562"/>
                    <a:gd name="connsiteY1" fmla="*/ 202828 h 457200"/>
                    <a:gd name="connsiteX2" fmla="*/ 87923 w 106562"/>
                    <a:gd name="connsiteY2" fmla="*/ 0 h 457200"/>
                    <a:gd name="connsiteX3" fmla="*/ 87923 w 106562"/>
                    <a:gd name="connsiteY3" fmla="*/ 0 h 457200"/>
                    <a:gd name="connsiteX0" fmla="*/ 0 w 117378"/>
                    <a:gd name="connsiteY0" fmla="*/ 457200 h 457200"/>
                    <a:gd name="connsiteX1" fmla="*/ 106562 w 117378"/>
                    <a:gd name="connsiteY1" fmla="*/ 202828 h 457200"/>
                    <a:gd name="connsiteX2" fmla="*/ 87923 w 117378"/>
                    <a:gd name="connsiteY2" fmla="*/ 0 h 457200"/>
                    <a:gd name="connsiteX3" fmla="*/ 87923 w 117378"/>
                    <a:gd name="connsiteY3" fmla="*/ 0 h 457200"/>
                    <a:gd name="connsiteX0" fmla="*/ 0 w 126147"/>
                    <a:gd name="connsiteY0" fmla="*/ 457200 h 457200"/>
                    <a:gd name="connsiteX1" fmla="*/ 106562 w 126147"/>
                    <a:gd name="connsiteY1" fmla="*/ 202828 h 457200"/>
                    <a:gd name="connsiteX2" fmla="*/ 87923 w 126147"/>
                    <a:gd name="connsiteY2" fmla="*/ 0 h 457200"/>
                    <a:gd name="connsiteX3" fmla="*/ 87923 w 126147"/>
                    <a:gd name="connsiteY3" fmla="*/ 0 h 457200"/>
                    <a:gd name="connsiteX0" fmla="*/ 0 w 126147"/>
                    <a:gd name="connsiteY0" fmla="*/ 457200 h 457200"/>
                    <a:gd name="connsiteX1" fmla="*/ 106562 w 126147"/>
                    <a:gd name="connsiteY1" fmla="*/ 202828 h 457200"/>
                    <a:gd name="connsiteX2" fmla="*/ 87923 w 126147"/>
                    <a:gd name="connsiteY2" fmla="*/ 0 h 457200"/>
                    <a:gd name="connsiteX3" fmla="*/ 87923 w 126147"/>
                    <a:gd name="connsiteY3" fmla="*/ 0 h 457200"/>
                    <a:gd name="connsiteX0" fmla="*/ 0 w 126147"/>
                    <a:gd name="connsiteY0" fmla="*/ 457200 h 457200"/>
                    <a:gd name="connsiteX1" fmla="*/ 106562 w 126147"/>
                    <a:gd name="connsiteY1" fmla="*/ 202828 h 457200"/>
                    <a:gd name="connsiteX2" fmla="*/ 87923 w 126147"/>
                    <a:gd name="connsiteY2" fmla="*/ 0 h 457200"/>
                    <a:gd name="connsiteX3" fmla="*/ 87923 w 126147"/>
                    <a:gd name="connsiteY3" fmla="*/ 0 h 457200"/>
                    <a:gd name="connsiteX0" fmla="*/ 0 w 87923"/>
                    <a:gd name="connsiteY0" fmla="*/ 457200 h 457200"/>
                    <a:gd name="connsiteX1" fmla="*/ 87923 w 87923"/>
                    <a:gd name="connsiteY1" fmla="*/ 0 h 457200"/>
                    <a:gd name="connsiteX2" fmla="*/ 87923 w 87923"/>
                    <a:gd name="connsiteY2" fmla="*/ 0 h 457200"/>
                    <a:gd name="connsiteX0" fmla="*/ 0 w 87923"/>
                    <a:gd name="connsiteY0" fmla="*/ 457200 h 457200"/>
                    <a:gd name="connsiteX1" fmla="*/ 87923 w 87923"/>
                    <a:gd name="connsiteY1" fmla="*/ 0 h 457200"/>
                    <a:gd name="connsiteX0" fmla="*/ 0 w 103296"/>
                    <a:gd name="connsiteY0" fmla="*/ 457200 h 457200"/>
                    <a:gd name="connsiteX1" fmla="*/ 87923 w 103296"/>
                    <a:gd name="connsiteY1" fmla="*/ 0 h 457200"/>
                    <a:gd name="connsiteX0" fmla="*/ 0 w 103740"/>
                    <a:gd name="connsiteY0" fmla="*/ 457200 h 457200"/>
                    <a:gd name="connsiteX1" fmla="*/ 87923 w 103740"/>
                    <a:gd name="connsiteY1" fmla="*/ 0 h 457200"/>
                    <a:gd name="connsiteX0" fmla="*/ 501712 w 503450"/>
                    <a:gd name="connsiteY0" fmla="*/ 588924 h 588924"/>
                    <a:gd name="connsiteX1" fmla="*/ -1 w 503450"/>
                    <a:gd name="connsiteY1" fmla="*/ 0 h 5889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503450" h="588924">
                      <a:moveTo>
                        <a:pt x="501712" y="588924"/>
                      </a:moveTo>
                      <a:cubicBezTo>
                        <a:pt x="535847" y="341273"/>
                        <a:pt x="56464" y="188371"/>
                        <a:pt x="-1" y="0"/>
                      </a:cubicBezTo>
                    </a:path>
                  </a:pathLst>
                </a:custGeom>
                <a:noFill/>
                <a:ln w="34925">
                  <a:solidFill>
                    <a:schemeClr val="accent3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5B521FD3-E582-4FD2-AEA6-588593ED472C}"/>
                </a:ext>
              </a:extLst>
            </p:cNvPr>
            <p:cNvSpPr/>
            <p:nvPr/>
          </p:nvSpPr>
          <p:spPr>
            <a:xfrm>
              <a:off x="1806221" y="5210993"/>
              <a:ext cx="1518004" cy="505623"/>
            </a:xfrm>
            <a:custGeom>
              <a:avLst/>
              <a:gdLst>
                <a:gd name="connsiteX0" fmla="*/ 0 w 1675139"/>
                <a:gd name="connsiteY0" fmla="*/ 0 h 572489"/>
                <a:gd name="connsiteX1" fmla="*/ 1675139 w 1675139"/>
                <a:gd name="connsiteY1" fmla="*/ 0 h 572489"/>
                <a:gd name="connsiteX2" fmla="*/ 1673659 w 1675139"/>
                <a:gd name="connsiteY2" fmla="*/ 499237 h 572489"/>
                <a:gd name="connsiteX3" fmla="*/ 1673659 w 1675139"/>
                <a:gd name="connsiteY3" fmla="*/ 534270 h 572489"/>
                <a:gd name="connsiteX4" fmla="*/ 1632256 w 1675139"/>
                <a:gd name="connsiteY4" fmla="*/ 572489 h 572489"/>
                <a:gd name="connsiteX5" fmla="*/ 1619516 w 1675139"/>
                <a:gd name="connsiteY5" fmla="*/ 572489 h 572489"/>
                <a:gd name="connsiteX6" fmla="*/ 60513 w 1675139"/>
                <a:gd name="connsiteY6" fmla="*/ 572489 h 572489"/>
                <a:gd name="connsiteX7" fmla="*/ 0 w 1675139"/>
                <a:gd name="connsiteY7" fmla="*/ 511976 h 572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75139" h="572489">
                  <a:moveTo>
                    <a:pt x="0" y="0"/>
                  </a:moveTo>
                  <a:lnTo>
                    <a:pt x="1675139" y="0"/>
                  </a:lnTo>
                  <a:lnTo>
                    <a:pt x="1673659" y="499237"/>
                  </a:lnTo>
                  <a:cubicBezTo>
                    <a:pt x="1673659" y="511976"/>
                    <a:pt x="1675251" y="523122"/>
                    <a:pt x="1673659" y="534270"/>
                  </a:cubicBezTo>
                  <a:cubicBezTo>
                    <a:pt x="1672066" y="558156"/>
                    <a:pt x="1656142" y="570896"/>
                    <a:pt x="1632256" y="572489"/>
                  </a:cubicBezTo>
                  <a:cubicBezTo>
                    <a:pt x="1629071" y="572489"/>
                    <a:pt x="1624293" y="572489"/>
                    <a:pt x="1619516" y="572489"/>
                  </a:cubicBezTo>
                  <a:cubicBezTo>
                    <a:pt x="1100380" y="572489"/>
                    <a:pt x="579650" y="572489"/>
                    <a:pt x="60513" y="572489"/>
                  </a:cubicBezTo>
                  <a:cubicBezTo>
                    <a:pt x="12740" y="572489"/>
                    <a:pt x="0" y="559749"/>
                    <a:pt x="0" y="511976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73" name="TextBox 72">
            <a:extLst>
              <a:ext uri="{FF2B5EF4-FFF2-40B4-BE49-F238E27FC236}">
                <a16:creationId xmlns:a16="http://schemas.microsoft.com/office/drawing/2014/main" id="{23DF6DB9-21D5-429D-BFD9-D38FA46640C2}"/>
              </a:ext>
            </a:extLst>
          </p:cNvPr>
          <p:cNvSpPr txBox="1"/>
          <p:nvPr/>
        </p:nvSpPr>
        <p:spPr>
          <a:xfrm>
            <a:off x="6728151" y="4174262"/>
            <a:ext cx="1312726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30%</a:t>
            </a:r>
            <a:endParaRPr lang="ko-KR" altLang="en-US" sz="28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82" name="Freeform: Shape 81">
            <a:extLst>
              <a:ext uri="{FF2B5EF4-FFF2-40B4-BE49-F238E27FC236}">
                <a16:creationId xmlns:a16="http://schemas.microsoft.com/office/drawing/2014/main" id="{CA3621E6-FA58-4427-AFCC-2C3BABC7F693}"/>
              </a:ext>
            </a:extLst>
          </p:cNvPr>
          <p:cNvSpPr/>
          <p:nvPr/>
        </p:nvSpPr>
        <p:spPr>
          <a:xfrm rot="4589460" flipH="1">
            <a:off x="6922727" y="3235150"/>
            <a:ext cx="1035721" cy="826411"/>
          </a:xfrm>
          <a:custGeom>
            <a:avLst/>
            <a:gdLst>
              <a:gd name="connsiteX0" fmla="*/ 50601 w 583555"/>
              <a:gd name="connsiteY0" fmla="*/ 33311 h 465623"/>
              <a:gd name="connsiteX1" fmla="*/ 67484 w 583555"/>
              <a:gd name="connsiteY1" fmla="*/ 24033 h 465623"/>
              <a:gd name="connsiteX2" fmla="*/ 291222 w 583555"/>
              <a:gd name="connsiteY2" fmla="*/ 79471 h 465623"/>
              <a:gd name="connsiteX3" fmla="*/ 329423 w 583555"/>
              <a:gd name="connsiteY3" fmla="*/ 138495 h 465623"/>
              <a:gd name="connsiteX4" fmla="*/ 365541 w 583555"/>
              <a:gd name="connsiteY4" fmla="*/ 57393 h 465623"/>
              <a:gd name="connsiteX5" fmla="*/ 426571 w 583555"/>
              <a:gd name="connsiteY5" fmla="*/ 4553 h 465623"/>
              <a:gd name="connsiteX6" fmla="*/ 443348 w 583555"/>
              <a:gd name="connsiteY6" fmla="*/ 3375 h 465623"/>
              <a:gd name="connsiteX7" fmla="*/ 433006 w 583555"/>
              <a:gd name="connsiteY7" fmla="*/ 14555 h 465623"/>
              <a:gd name="connsiteX8" fmla="*/ 359584 w 583555"/>
              <a:gd name="connsiteY8" fmla="*/ 107042 h 465623"/>
              <a:gd name="connsiteX9" fmla="*/ 351192 w 583555"/>
              <a:gd name="connsiteY9" fmla="*/ 150791 h 465623"/>
              <a:gd name="connsiteX10" fmla="*/ 412300 w 583555"/>
              <a:gd name="connsiteY10" fmla="*/ 113457 h 465623"/>
              <a:gd name="connsiteX11" fmla="*/ 571168 w 583555"/>
              <a:gd name="connsiteY11" fmla="*/ 109384 h 465623"/>
              <a:gd name="connsiteX12" fmla="*/ 583500 w 583555"/>
              <a:gd name="connsiteY12" fmla="*/ 116947 h 465623"/>
              <a:gd name="connsiteX13" fmla="*/ 570025 w 583555"/>
              <a:gd name="connsiteY13" fmla="*/ 121940 h 465623"/>
              <a:gd name="connsiteX14" fmla="*/ 402429 w 583555"/>
              <a:gd name="connsiteY14" fmla="*/ 131346 h 465623"/>
              <a:gd name="connsiteX15" fmla="*/ 365215 w 583555"/>
              <a:gd name="connsiteY15" fmla="*/ 168015 h 465623"/>
              <a:gd name="connsiteX16" fmla="*/ 431899 w 583555"/>
              <a:gd name="connsiteY16" fmla="*/ 195703 h 465623"/>
              <a:gd name="connsiteX17" fmla="*/ 484715 w 583555"/>
              <a:gd name="connsiteY17" fmla="*/ 237179 h 465623"/>
              <a:gd name="connsiteX18" fmla="*/ 485657 w 583555"/>
              <a:gd name="connsiteY18" fmla="*/ 250599 h 465623"/>
              <a:gd name="connsiteX19" fmla="*/ 474137 w 583555"/>
              <a:gd name="connsiteY19" fmla="*/ 245003 h 465623"/>
              <a:gd name="connsiteX20" fmla="*/ 407781 w 583555"/>
              <a:gd name="connsiteY20" fmla="*/ 202792 h 465623"/>
              <a:gd name="connsiteX21" fmla="*/ 377860 w 583555"/>
              <a:gd name="connsiteY21" fmla="*/ 194439 h 465623"/>
              <a:gd name="connsiteX22" fmla="*/ 363220 w 583555"/>
              <a:gd name="connsiteY22" fmla="*/ 192432 h 465623"/>
              <a:gd name="connsiteX23" fmla="*/ 367635 w 583555"/>
              <a:gd name="connsiteY23" fmla="*/ 207296 h 465623"/>
              <a:gd name="connsiteX24" fmla="*/ 364998 w 583555"/>
              <a:gd name="connsiteY24" fmla="*/ 227376 h 465623"/>
              <a:gd name="connsiteX25" fmla="*/ 363032 w 583555"/>
              <a:gd name="connsiteY25" fmla="*/ 228188 h 465623"/>
              <a:gd name="connsiteX26" fmla="*/ 341771 w 583555"/>
              <a:gd name="connsiteY26" fmla="*/ 251936 h 465623"/>
              <a:gd name="connsiteX27" fmla="*/ 346422 w 583555"/>
              <a:gd name="connsiteY27" fmla="*/ 270154 h 465623"/>
              <a:gd name="connsiteX28" fmla="*/ 439031 w 583555"/>
              <a:gd name="connsiteY28" fmla="*/ 302092 h 465623"/>
              <a:gd name="connsiteX29" fmla="*/ 452636 w 583555"/>
              <a:gd name="connsiteY29" fmla="*/ 308554 h 465623"/>
              <a:gd name="connsiteX30" fmla="*/ 437484 w 583555"/>
              <a:gd name="connsiteY30" fmla="*/ 313664 h 465623"/>
              <a:gd name="connsiteX31" fmla="*/ 343550 w 583555"/>
              <a:gd name="connsiteY31" fmla="*/ 286878 h 465623"/>
              <a:gd name="connsiteX32" fmla="*/ 316984 w 583555"/>
              <a:gd name="connsiteY32" fmla="*/ 278290 h 465623"/>
              <a:gd name="connsiteX33" fmla="*/ 304593 w 583555"/>
              <a:gd name="connsiteY33" fmla="*/ 317937 h 465623"/>
              <a:gd name="connsiteX34" fmla="*/ 401374 w 583555"/>
              <a:gd name="connsiteY34" fmla="*/ 447705 h 465623"/>
              <a:gd name="connsiteX35" fmla="*/ 410128 w 583555"/>
              <a:gd name="connsiteY35" fmla="*/ 461926 h 465623"/>
              <a:gd name="connsiteX36" fmla="*/ 395370 w 583555"/>
              <a:gd name="connsiteY36" fmla="*/ 458242 h 465623"/>
              <a:gd name="connsiteX37" fmla="*/ 285156 w 583555"/>
              <a:gd name="connsiteY37" fmla="*/ 319639 h 465623"/>
              <a:gd name="connsiteX38" fmla="*/ 292842 w 583555"/>
              <a:gd name="connsiteY38" fmla="*/ 265823 h 465623"/>
              <a:gd name="connsiteX39" fmla="*/ 179705 w 583555"/>
              <a:gd name="connsiteY39" fmla="*/ 383353 h 465623"/>
              <a:gd name="connsiteX40" fmla="*/ 168668 w 583555"/>
              <a:gd name="connsiteY40" fmla="*/ 394243 h 465623"/>
              <a:gd name="connsiteX41" fmla="*/ 169692 w 583555"/>
              <a:gd name="connsiteY41" fmla="*/ 380009 h 465623"/>
              <a:gd name="connsiteX42" fmla="*/ 243272 w 583555"/>
              <a:gd name="connsiteY42" fmla="*/ 275373 h 465623"/>
              <a:gd name="connsiteX43" fmla="*/ 110857 w 583555"/>
              <a:gd name="connsiteY43" fmla="*/ 243195 h 465623"/>
              <a:gd name="connsiteX44" fmla="*/ 5867 w 583555"/>
              <a:gd name="connsiteY44" fmla="*/ 164584 h 465623"/>
              <a:gd name="connsiteX45" fmla="*/ 1110 w 583555"/>
              <a:gd name="connsiteY45" fmla="*/ 154464 h 465623"/>
              <a:gd name="connsiteX46" fmla="*/ 13089 w 583555"/>
              <a:gd name="connsiteY46" fmla="*/ 156995 h 465623"/>
              <a:gd name="connsiteX47" fmla="*/ 132078 w 583555"/>
              <a:gd name="connsiteY47" fmla="*/ 233276 h 465623"/>
              <a:gd name="connsiteX48" fmla="*/ 184410 w 583555"/>
              <a:gd name="connsiteY48" fmla="*/ 258263 h 465623"/>
              <a:gd name="connsiteX49" fmla="*/ 238673 w 583555"/>
              <a:gd name="connsiteY49" fmla="*/ 253105 h 465623"/>
              <a:gd name="connsiteX50" fmla="*/ 157146 w 583555"/>
              <a:gd name="connsiteY50" fmla="*/ 153288 h 465623"/>
              <a:gd name="connsiteX51" fmla="*/ 151523 w 583555"/>
              <a:gd name="connsiteY51" fmla="*/ 146793 h 465623"/>
              <a:gd name="connsiteX52" fmla="*/ 157709 w 583555"/>
              <a:gd name="connsiteY52" fmla="*/ 131894 h 465623"/>
              <a:gd name="connsiteX53" fmla="*/ 161257 w 583555"/>
              <a:gd name="connsiteY53" fmla="*/ 132599 h 465623"/>
              <a:gd name="connsiteX54" fmla="*/ 185866 w 583555"/>
              <a:gd name="connsiteY54" fmla="*/ 125308 h 465623"/>
              <a:gd name="connsiteX55" fmla="*/ 291507 w 583555"/>
              <a:gd name="connsiteY55" fmla="*/ 121937 h 465623"/>
              <a:gd name="connsiteX56" fmla="*/ 272204 w 583555"/>
              <a:gd name="connsiteY56" fmla="*/ 91934 h 465623"/>
              <a:gd name="connsiteX57" fmla="*/ 86068 w 583555"/>
              <a:gd name="connsiteY57" fmla="*/ 34193 h 465623"/>
              <a:gd name="connsiteX58" fmla="*/ 50601 w 583555"/>
              <a:gd name="connsiteY58" fmla="*/ 33311 h 465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583555" h="465623">
                <a:moveTo>
                  <a:pt x="50601" y="33311"/>
                </a:moveTo>
                <a:cubicBezTo>
                  <a:pt x="53655" y="23992"/>
                  <a:pt x="61061" y="23809"/>
                  <a:pt x="67484" y="24033"/>
                </a:cubicBezTo>
                <a:cubicBezTo>
                  <a:pt x="146976" y="22835"/>
                  <a:pt x="221866" y="42529"/>
                  <a:pt x="291222" y="79471"/>
                </a:cubicBezTo>
                <a:cubicBezTo>
                  <a:pt x="311197" y="90208"/>
                  <a:pt x="316896" y="113748"/>
                  <a:pt x="329423" y="138495"/>
                </a:cubicBezTo>
                <a:cubicBezTo>
                  <a:pt x="335573" y="106030"/>
                  <a:pt x="347228" y="79923"/>
                  <a:pt x="365541" y="57393"/>
                </a:cubicBezTo>
                <a:cubicBezTo>
                  <a:pt x="382581" y="35966"/>
                  <a:pt x="401824" y="17081"/>
                  <a:pt x="426571" y="4553"/>
                </a:cubicBezTo>
                <a:cubicBezTo>
                  <a:pt x="432063" y="1133"/>
                  <a:pt x="439521" y="-3099"/>
                  <a:pt x="443348" y="3375"/>
                </a:cubicBezTo>
                <a:cubicBezTo>
                  <a:pt x="447986" y="11817"/>
                  <a:pt x="437515" y="11541"/>
                  <a:pt x="433006" y="14555"/>
                </a:cubicBezTo>
                <a:cubicBezTo>
                  <a:pt x="397104" y="36295"/>
                  <a:pt x="375159" y="69531"/>
                  <a:pt x="359584" y="107042"/>
                </a:cubicBezTo>
                <a:cubicBezTo>
                  <a:pt x="354681" y="118850"/>
                  <a:pt x="349490" y="131353"/>
                  <a:pt x="351192" y="150791"/>
                </a:cubicBezTo>
                <a:cubicBezTo>
                  <a:pt x="365390" y="122481"/>
                  <a:pt x="388642" y="117478"/>
                  <a:pt x="412300" y="113457"/>
                </a:cubicBezTo>
                <a:cubicBezTo>
                  <a:pt x="465226" y="103671"/>
                  <a:pt x="517929" y="100308"/>
                  <a:pt x="571168" y="109384"/>
                </a:cubicBezTo>
                <a:cubicBezTo>
                  <a:pt x="576318" y="110707"/>
                  <a:pt x="584301" y="109136"/>
                  <a:pt x="583500" y="116947"/>
                </a:cubicBezTo>
                <a:cubicBezTo>
                  <a:pt x="583105" y="125742"/>
                  <a:pt x="574770" y="122280"/>
                  <a:pt x="570025" y="121940"/>
                </a:cubicBezTo>
                <a:cubicBezTo>
                  <a:pt x="513838" y="114082"/>
                  <a:pt x="458251" y="124392"/>
                  <a:pt x="402429" y="131346"/>
                </a:cubicBezTo>
                <a:cubicBezTo>
                  <a:pt x="378076" y="135079"/>
                  <a:pt x="378336" y="157990"/>
                  <a:pt x="365215" y="168015"/>
                </a:cubicBezTo>
                <a:lnTo>
                  <a:pt x="431899" y="195703"/>
                </a:lnTo>
                <a:cubicBezTo>
                  <a:pt x="452738" y="204356"/>
                  <a:pt x="471270" y="218565"/>
                  <a:pt x="484715" y="237179"/>
                </a:cubicBezTo>
                <a:cubicBezTo>
                  <a:pt x="487323" y="240705"/>
                  <a:pt x="490454" y="246892"/>
                  <a:pt x="485657" y="250599"/>
                </a:cubicBezTo>
                <a:cubicBezTo>
                  <a:pt x="479877" y="254715"/>
                  <a:pt x="475762" y="248935"/>
                  <a:pt x="474137" y="245003"/>
                </a:cubicBezTo>
                <a:cubicBezTo>
                  <a:pt x="461086" y="217595"/>
                  <a:pt x="432094" y="212887"/>
                  <a:pt x="407781" y="202792"/>
                </a:cubicBezTo>
                <a:cubicBezTo>
                  <a:pt x="398464" y="199736"/>
                  <a:pt x="387755" y="196105"/>
                  <a:pt x="377860" y="194439"/>
                </a:cubicBezTo>
                <a:cubicBezTo>
                  <a:pt x="372709" y="193115"/>
                  <a:pt x="367493" y="186064"/>
                  <a:pt x="363220" y="192432"/>
                </a:cubicBezTo>
                <a:cubicBezTo>
                  <a:pt x="359235" y="198107"/>
                  <a:pt x="363638" y="203193"/>
                  <a:pt x="367635" y="207296"/>
                </a:cubicBezTo>
                <a:cubicBezTo>
                  <a:pt x="374240" y="214925"/>
                  <a:pt x="386284" y="223183"/>
                  <a:pt x="364998" y="227376"/>
                </a:cubicBezTo>
                <a:lnTo>
                  <a:pt x="363032" y="228188"/>
                </a:lnTo>
                <a:cubicBezTo>
                  <a:pt x="372782" y="251781"/>
                  <a:pt x="350384" y="244924"/>
                  <a:pt x="341771" y="251936"/>
                </a:cubicBezTo>
                <a:cubicBezTo>
                  <a:pt x="335703" y="256745"/>
                  <a:pt x="337968" y="265015"/>
                  <a:pt x="346422" y="270154"/>
                </a:cubicBezTo>
                <a:cubicBezTo>
                  <a:pt x="375544" y="286318"/>
                  <a:pt x="405990" y="297331"/>
                  <a:pt x="439031" y="302092"/>
                </a:cubicBezTo>
                <a:cubicBezTo>
                  <a:pt x="444470" y="302722"/>
                  <a:pt x="452570" y="302827"/>
                  <a:pt x="452636" y="308554"/>
                </a:cubicBezTo>
                <a:cubicBezTo>
                  <a:pt x="452242" y="317349"/>
                  <a:pt x="442923" y="314294"/>
                  <a:pt x="437484" y="313664"/>
                </a:cubicBezTo>
                <a:cubicBezTo>
                  <a:pt x="404441" y="308904"/>
                  <a:pt x="372383" y="303736"/>
                  <a:pt x="343550" y="286878"/>
                </a:cubicBezTo>
                <a:cubicBezTo>
                  <a:pt x="335097" y="281740"/>
                  <a:pt x="324783" y="269313"/>
                  <a:pt x="316984" y="278290"/>
                </a:cubicBezTo>
                <a:cubicBezTo>
                  <a:pt x="307913" y="288369"/>
                  <a:pt x="297924" y="304580"/>
                  <a:pt x="304593" y="317937"/>
                </a:cubicBezTo>
                <a:cubicBezTo>
                  <a:pt x="329242" y="366448"/>
                  <a:pt x="352332" y="416754"/>
                  <a:pt x="401374" y="447705"/>
                </a:cubicBezTo>
                <a:cubicBezTo>
                  <a:pt x="407048" y="451689"/>
                  <a:pt x="413130" y="456657"/>
                  <a:pt x="410128" y="461926"/>
                </a:cubicBezTo>
                <a:cubicBezTo>
                  <a:pt x="404700" y="471074"/>
                  <a:pt x="399249" y="460666"/>
                  <a:pt x="395370" y="458242"/>
                </a:cubicBezTo>
                <a:cubicBezTo>
                  <a:pt x="343431" y="424460"/>
                  <a:pt x="313802" y="372253"/>
                  <a:pt x="285156" y="319639"/>
                </a:cubicBezTo>
                <a:cubicBezTo>
                  <a:pt x="276572" y="303045"/>
                  <a:pt x="286850" y="286138"/>
                  <a:pt x="292842" y="265823"/>
                </a:cubicBezTo>
                <a:cubicBezTo>
                  <a:pt x="243532" y="298283"/>
                  <a:pt x="201337" y="331256"/>
                  <a:pt x="179705" y="383353"/>
                </a:cubicBezTo>
                <a:cubicBezTo>
                  <a:pt x="177398" y="388910"/>
                  <a:pt x="177003" y="397704"/>
                  <a:pt x="168668" y="394243"/>
                </a:cubicBezTo>
                <a:cubicBezTo>
                  <a:pt x="162417" y="391648"/>
                  <a:pt x="167673" y="384873"/>
                  <a:pt x="169692" y="380009"/>
                </a:cubicBezTo>
                <a:cubicBezTo>
                  <a:pt x="187928" y="341976"/>
                  <a:pt x="207264" y="305214"/>
                  <a:pt x="243272" y="275373"/>
                </a:cubicBezTo>
                <a:cubicBezTo>
                  <a:pt x="189544" y="292970"/>
                  <a:pt x="151093" y="263974"/>
                  <a:pt x="110857" y="243195"/>
                </a:cubicBezTo>
                <a:cubicBezTo>
                  <a:pt x="71316" y="222706"/>
                  <a:pt x="40728" y="190460"/>
                  <a:pt x="5867" y="164584"/>
                </a:cubicBezTo>
                <a:cubicBezTo>
                  <a:pt x="2970" y="161752"/>
                  <a:pt x="-2298" y="158750"/>
                  <a:pt x="1110" y="154464"/>
                </a:cubicBezTo>
                <a:cubicBezTo>
                  <a:pt x="5095" y="148790"/>
                  <a:pt x="9499" y="153875"/>
                  <a:pt x="13089" y="156995"/>
                </a:cubicBezTo>
                <a:cubicBezTo>
                  <a:pt x="50559" y="186398"/>
                  <a:pt x="89470" y="212327"/>
                  <a:pt x="132078" y="233276"/>
                </a:cubicBezTo>
                <a:cubicBezTo>
                  <a:pt x="149155" y="241181"/>
                  <a:pt x="166927" y="249375"/>
                  <a:pt x="184410" y="258263"/>
                </a:cubicBezTo>
                <a:cubicBezTo>
                  <a:pt x="202589" y="267440"/>
                  <a:pt x="218842" y="263601"/>
                  <a:pt x="238673" y="253105"/>
                </a:cubicBezTo>
                <a:cubicBezTo>
                  <a:pt x="188607" y="236388"/>
                  <a:pt x="165189" y="200604"/>
                  <a:pt x="157146" y="153288"/>
                </a:cubicBezTo>
                <a:lnTo>
                  <a:pt x="151523" y="146793"/>
                </a:lnTo>
                <a:lnTo>
                  <a:pt x="157709" y="131894"/>
                </a:lnTo>
                <a:lnTo>
                  <a:pt x="161257" y="132599"/>
                </a:lnTo>
                <a:cubicBezTo>
                  <a:pt x="169255" y="132459"/>
                  <a:pt x="177281" y="130294"/>
                  <a:pt x="185866" y="125308"/>
                </a:cubicBezTo>
                <a:cubicBezTo>
                  <a:pt x="219513" y="105075"/>
                  <a:pt x="255557" y="104567"/>
                  <a:pt x="291507" y="121937"/>
                </a:cubicBezTo>
                <a:cubicBezTo>
                  <a:pt x="289923" y="104177"/>
                  <a:pt x="286215" y="99380"/>
                  <a:pt x="272204" y="91934"/>
                </a:cubicBezTo>
                <a:cubicBezTo>
                  <a:pt x="213384" y="60996"/>
                  <a:pt x="151745" y="42732"/>
                  <a:pt x="86068" y="34193"/>
                </a:cubicBezTo>
                <a:cubicBezTo>
                  <a:pt x="74494" y="32644"/>
                  <a:pt x="62816" y="39197"/>
                  <a:pt x="50601" y="3331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EE838C2C-45BD-4FCC-9A13-3117A215A09E}"/>
              </a:ext>
            </a:extLst>
          </p:cNvPr>
          <p:cNvGrpSpPr/>
          <p:nvPr/>
        </p:nvGrpSpPr>
        <p:grpSpPr>
          <a:xfrm>
            <a:off x="3996771" y="1538436"/>
            <a:ext cx="1442626" cy="3171825"/>
            <a:chOff x="1733230" y="2133600"/>
            <a:chExt cx="1663569" cy="3657600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E8745810-E366-42E9-88DA-55E78E3C1F4D}"/>
                </a:ext>
              </a:extLst>
            </p:cNvPr>
            <p:cNvGrpSpPr/>
            <p:nvPr/>
          </p:nvGrpSpPr>
          <p:grpSpPr>
            <a:xfrm>
              <a:off x="1733230" y="2133600"/>
              <a:ext cx="1663569" cy="3657600"/>
              <a:chOff x="1657030" y="844073"/>
              <a:chExt cx="1767613" cy="3886355"/>
            </a:xfrm>
          </p:grpSpPr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BCFBDCB2-2838-4BB2-B65D-276B92CED01C}"/>
                  </a:ext>
                </a:extLst>
              </p:cNvPr>
              <p:cNvGrpSpPr/>
              <p:nvPr/>
            </p:nvGrpSpPr>
            <p:grpSpPr>
              <a:xfrm>
                <a:off x="1657030" y="1625161"/>
                <a:ext cx="1767613" cy="3105267"/>
                <a:chOff x="2295207" y="1156935"/>
                <a:chExt cx="4496123" cy="7898590"/>
              </a:xfrm>
            </p:grpSpPr>
            <p:sp>
              <p:nvSpPr>
                <p:cNvPr id="44" name="Freeform: Shape 43">
                  <a:extLst>
                    <a:ext uri="{FF2B5EF4-FFF2-40B4-BE49-F238E27FC236}">
                      <a16:creationId xmlns:a16="http://schemas.microsoft.com/office/drawing/2014/main" id="{EA95DDAD-0FFD-479B-9A78-9C771BDAB688}"/>
                    </a:ext>
                  </a:extLst>
                </p:cNvPr>
                <p:cNvSpPr/>
                <p:nvPr/>
              </p:nvSpPr>
              <p:spPr>
                <a:xfrm>
                  <a:off x="2295207" y="1156935"/>
                  <a:ext cx="4496123" cy="7898590"/>
                </a:xfrm>
                <a:custGeom>
                  <a:avLst/>
                  <a:gdLst>
                    <a:gd name="connsiteX0" fmla="*/ 1061085 w 1057275"/>
                    <a:gd name="connsiteY0" fmla="*/ 480060 h 1857375"/>
                    <a:gd name="connsiteX1" fmla="*/ 1052513 w 1057275"/>
                    <a:gd name="connsiteY1" fmla="*/ 448628 h 1857375"/>
                    <a:gd name="connsiteX2" fmla="*/ 1025843 w 1057275"/>
                    <a:gd name="connsiteY2" fmla="*/ 401003 h 1857375"/>
                    <a:gd name="connsiteX3" fmla="*/ 816293 w 1057275"/>
                    <a:gd name="connsiteY3" fmla="*/ 30480 h 1857375"/>
                    <a:gd name="connsiteX4" fmla="*/ 763905 w 1057275"/>
                    <a:gd name="connsiteY4" fmla="*/ 953 h 1857375"/>
                    <a:gd name="connsiteX5" fmla="*/ 299085 w 1057275"/>
                    <a:gd name="connsiteY5" fmla="*/ 0 h 1857375"/>
                    <a:gd name="connsiteX6" fmla="*/ 245745 w 1057275"/>
                    <a:gd name="connsiteY6" fmla="*/ 31433 h 1857375"/>
                    <a:gd name="connsiteX7" fmla="*/ 198120 w 1057275"/>
                    <a:gd name="connsiteY7" fmla="*/ 115253 h 1857375"/>
                    <a:gd name="connsiteX8" fmla="*/ 18098 w 1057275"/>
                    <a:gd name="connsiteY8" fmla="*/ 432435 h 1857375"/>
                    <a:gd name="connsiteX9" fmla="*/ 0 w 1057275"/>
                    <a:gd name="connsiteY9" fmla="*/ 500063 h 1857375"/>
                    <a:gd name="connsiteX10" fmla="*/ 0 w 1057275"/>
                    <a:gd name="connsiteY10" fmla="*/ 1796415 h 1857375"/>
                    <a:gd name="connsiteX11" fmla="*/ 953 w 1057275"/>
                    <a:gd name="connsiteY11" fmla="*/ 1812608 h 1857375"/>
                    <a:gd name="connsiteX12" fmla="*/ 45720 w 1057275"/>
                    <a:gd name="connsiteY12" fmla="*/ 1858328 h 1857375"/>
                    <a:gd name="connsiteX13" fmla="*/ 1008698 w 1057275"/>
                    <a:gd name="connsiteY13" fmla="*/ 1858328 h 1857375"/>
                    <a:gd name="connsiteX14" fmla="*/ 1020128 w 1057275"/>
                    <a:gd name="connsiteY14" fmla="*/ 1857375 h 1857375"/>
                    <a:gd name="connsiteX15" fmla="*/ 1060133 w 1057275"/>
                    <a:gd name="connsiteY15" fmla="*/ 1800225 h 1857375"/>
                    <a:gd name="connsiteX16" fmla="*/ 1060133 w 1057275"/>
                    <a:gd name="connsiteY16" fmla="*/ 1141095 h 1857375"/>
                    <a:gd name="connsiteX17" fmla="*/ 1061085 w 1057275"/>
                    <a:gd name="connsiteY17" fmla="*/ 480060 h 1857375"/>
                    <a:gd name="connsiteX18" fmla="*/ 530543 w 1057275"/>
                    <a:gd name="connsiteY18" fmla="*/ 440055 h 1857375"/>
                    <a:gd name="connsiteX19" fmla="*/ 434340 w 1057275"/>
                    <a:gd name="connsiteY19" fmla="*/ 343853 h 1857375"/>
                    <a:gd name="connsiteX20" fmla="*/ 531495 w 1057275"/>
                    <a:gd name="connsiteY20" fmla="*/ 246698 h 1857375"/>
                    <a:gd name="connsiteX21" fmla="*/ 627698 w 1057275"/>
                    <a:gd name="connsiteY21" fmla="*/ 342900 h 1857375"/>
                    <a:gd name="connsiteX22" fmla="*/ 530543 w 1057275"/>
                    <a:gd name="connsiteY22" fmla="*/ 440055 h 18573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1057275" h="1857375">
                      <a:moveTo>
                        <a:pt x="1061085" y="480060"/>
                      </a:moveTo>
                      <a:cubicBezTo>
                        <a:pt x="1061085" y="468630"/>
                        <a:pt x="1058228" y="458153"/>
                        <a:pt x="1052513" y="448628"/>
                      </a:cubicBezTo>
                      <a:cubicBezTo>
                        <a:pt x="1042988" y="432435"/>
                        <a:pt x="1034415" y="417195"/>
                        <a:pt x="1025843" y="401003"/>
                      </a:cubicBezTo>
                      <a:cubicBezTo>
                        <a:pt x="956310" y="277178"/>
                        <a:pt x="885825" y="154305"/>
                        <a:pt x="816293" y="30480"/>
                      </a:cubicBezTo>
                      <a:cubicBezTo>
                        <a:pt x="804863" y="9525"/>
                        <a:pt x="787718" y="0"/>
                        <a:pt x="763905" y="953"/>
                      </a:cubicBezTo>
                      <a:cubicBezTo>
                        <a:pt x="608648" y="0"/>
                        <a:pt x="454343" y="0"/>
                        <a:pt x="299085" y="0"/>
                      </a:cubicBezTo>
                      <a:cubicBezTo>
                        <a:pt x="274320" y="0"/>
                        <a:pt x="257175" y="9525"/>
                        <a:pt x="245745" y="31433"/>
                      </a:cubicBezTo>
                      <a:cubicBezTo>
                        <a:pt x="230505" y="60008"/>
                        <a:pt x="213360" y="87630"/>
                        <a:pt x="198120" y="115253"/>
                      </a:cubicBezTo>
                      <a:cubicBezTo>
                        <a:pt x="137160" y="220980"/>
                        <a:pt x="78105" y="326708"/>
                        <a:pt x="18098" y="432435"/>
                      </a:cubicBezTo>
                      <a:cubicBezTo>
                        <a:pt x="5715" y="453390"/>
                        <a:pt x="0" y="475298"/>
                        <a:pt x="0" y="500063"/>
                      </a:cubicBezTo>
                      <a:cubicBezTo>
                        <a:pt x="0" y="932498"/>
                        <a:pt x="0" y="1363980"/>
                        <a:pt x="0" y="1796415"/>
                      </a:cubicBezTo>
                      <a:cubicBezTo>
                        <a:pt x="0" y="1802130"/>
                        <a:pt x="0" y="1806893"/>
                        <a:pt x="953" y="1812608"/>
                      </a:cubicBezTo>
                      <a:cubicBezTo>
                        <a:pt x="3810" y="1835468"/>
                        <a:pt x="25718" y="1858328"/>
                        <a:pt x="45720" y="1858328"/>
                      </a:cubicBezTo>
                      <a:cubicBezTo>
                        <a:pt x="366713" y="1858328"/>
                        <a:pt x="687705" y="1858328"/>
                        <a:pt x="1008698" y="1858328"/>
                      </a:cubicBezTo>
                      <a:cubicBezTo>
                        <a:pt x="1012508" y="1858328"/>
                        <a:pt x="1016318" y="1858328"/>
                        <a:pt x="1020128" y="1857375"/>
                      </a:cubicBezTo>
                      <a:cubicBezTo>
                        <a:pt x="1047750" y="1847850"/>
                        <a:pt x="1060133" y="1830705"/>
                        <a:pt x="1060133" y="1800225"/>
                      </a:cubicBezTo>
                      <a:cubicBezTo>
                        <a:pt x="1060133" y="1580198"/>
                        <a:pt x="1060133" y="1360170"/>
                        <a:pt x="1060133" y="1141095"/>
                      </a:cubicBezTo>
                      <a:cubicBezTo>
                        <a:pt x="1061085" y="920115"/>
                        <a:pt x="1060133" y="700088"/>
                        <a:pt x="1061085" y="480060"/>
                      </a:cubicBezTo>
                      <a:close/>
                      <a:moveTo>
                        <a:pt x="530543" y="440055"/>
                      </a:moveTo>
                      <a:cubicBezTo>
                        <a:pt x="477203" y="440055"/>
                        <a:pt x="434340" y="397193"/>
                        <a:pt x="434340" y="343853"/>
                      </a:cubicBezTo>
                      <a:cubicBezTo>
                        <a:pt x="434340" y="290513"/>
                        <a:pt x="478155" y="246698"/>
                        <a:pt x="531495" y="246698"/>
                      </a:cubicBezTo>
                      <a:cubicBezTo>
                        <a:pt x="583883" y="247650"/>
                        <a:pt x="627698" y="291465"/>
                        <a:pt x="627698" y="342900"/>
                      </a:cubicBezTo>
                      <a:cubicBezTo>
                        <a:pt x="627698" y="397193"/>
                        <a:pt x="584835" y="440055"/>
                        <a:pt x="530543" y="440055"/>
                      </a:cubicBezTo>
                      <a:close/>
                    </a:path>
                  </a:pathLst>
                </a:custGeom>
                <a:solidFill>
                  <a:schemeClr val="accent2">
                    <a:lumMod val="50000"/>
                  </a:scheme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5" name="Freeform: Shape 44">
                  <a:extLst>
                    <a:ext uri="{FF2B5EF4-FFF2-40B4-BE49-F238E27FC236}">
                      <a16:creationId xmlns:a16="http://schemas.microsoft.com/office/drawing/2014/main" id="{E161AB04-5B9E-4EE4-8C86-5C852716E203}"/>
                    </a:ext>
                  </a:extLst>
                </p:cNvPr>
                <p:cNvSpPr/>
                <p:nvPr/>
              </p:nvSpPr>
              <p:spPr>
                <a:xfrm>
                  <a:off x="2416723" y="1278451"/>
                  <a:ext cx="4253088" cy="7615051"/>
                </a:xfrm>
                <a:custGeom>
                  <a:avLst/>
                  <a:gdLst>
                    <a:gd name="connsiteX0" fmla="*/ 1002983 w 1000125"/>
                    <a:gd name="connsiteY0" fmla="*/ 1112520 h 1790700"/>
                    <a:gd name="connsiteX1" fmla="*/ 1002983 w 1000125"/>
                    <a:gd name="connsiteY1" fmla="*/ 1112520 h 1790700"/>
                    <a:gd name="connsiteX2" fmla="*/ 1002983 w 1000125"/>
                    <a:gd name="connsiteY2" fmla="*/ 457200 h 1790700"/>
                    <a:gd name="connsiteX3" fmla="*/ 996315 w 1000125"/>
                    <a:gd name="connsiteY3" fmla="*/ 429578 h 1790700"/>
                    <a:gd name="connsiteX4" fmla="*/ 927735 w 1000125"/>
                    <a:gd name="connsiteY4" fmla="*/ 309563 h 1790700"/>
                    <a:gd name="connsiteX5" fmla="*/ 844868 w 1000125"/>
                    <a:gd name="connsiteY5" fmla="*/ 164783 h 1790700"/>
                    <a:gd name="connsiteX6" fmla="*/ 762953 w 1000125"/>
                    <a:gd name="connsiteY6" fmla="*/ 19050 h 1790700"/>
                    <a:gd name="connsiteX7" fmla="*/ 728663 w 1000125"/>
                    <a:gd name="connsiteY7" fmla="*/ 0 h 1790700"/>
                    <a:gd name="connsiteX8" fmla="*/ 269558 w 1000125"/>
                    <a:gd name="connsiteY8" fmla="*/ 0 h 1790700"/>
                    <a:gd name="connsiteX9" fmla="*/ 242888 w 1000125"/>
                    <a:gd name="connsiteY9" fmla="*/ 15240 h 1790700"/>
                    <a:gd name="connsiteX10" fmla="*/ 204788 w 1000125"/>
                    <a:gd name="connsiteY10" fmla="*/ 81915 h 1790700"/>
                    <a:gd name="connsiteX11" fmla="*/ 14288 w 1000125"/>
                    <a:gd name="connsiteY11" fmla="*/ 418148 h 1790700"/>
                    <a:gd name="connsiteX12" fmla="*/ 0 w 1000125"/>
                    <a:gd name="connsiteY12" fmla="*/ 467678 h 1790700"/>
                    <a:gd name="connsiteX13" fmla="*/ 0 w 1000125"/>
                    <a:gd name="connsiteY13" fmla="*/ 878205 h 1790700"/>
                    <a:gd name="connsiteX14" fmla="*/ 0 w 1000125"/>
                    <a:gd name="connsiteY14" fmla="*/ 1763078 h 1790700"/>
                    <a:gd name="connsiteX15" fmla="*/ 36195 w 1000125"/>
                    <a:gd name="connsiteY15" fmla="*/ 1799273 h 1790700"/>
                    <a:gd name="connsiteX16" fmla="*/ 968693 w 1000125"/>
                    <a:gd name="connsiteY16" fmla="*/ 1799273 h 1790700"/>
                    <a:gd name="connsiteX17" fmla="*/ 976313 w 1000125"/>
                    <a:gd name="connsiteY17" fmla="*/ 1799273 h 1790700"/>
                    <a:gd name="connsiteX18" fmla="*/ 1001078 w 1000125"/>
                    <a:gd name="connsiteY18" fmla="*/ 1776413 h 1790700"/>
                    <a:gd name="connsiteX19" fmla="*/ 1001078 w 1000125"/>
                    <a:gd name="connsiteY19" fmla="*/ 1755458 h 1790700"/>
                    <a:gd name="connsiteX20" fmla="*/ 1002983 w 1000125"/>
                    <a:gd name="connsiteY20" fmla="*/ 1112520 h 1790700"/>
                    <a:gd name="connsiteX21" fmla="*/ 502920 w 1000125"/>
                    <a:gd name="connsiteY21" fmla="*/ 441960 h 1790700"/>
                    <a:gd name="connsiteX22" fmla="*/ 376238 w 1000125"/>
                    <a:gd name="connsiteY22" fmla="*/ 316230 h 1790700"/>
                    <a:gd name="connsiteX23" fmla="*/ 503873 w 1000125"/>
                    <a:gd name="connsiteY23" fmla="*/ 189548 h 1790700"/>
                    <a:gd name="connsiteX24" fmla="*/ 627698 w 1000125"/>
                    <a:gd name="connsiteY24" fmla="*/ 316230 h 1790700"/>
                    <a:gd name="connsiteX25" fmla="*/ 502920 w 1000125"/>
                    <a:gd name="connsiteY25" fmla="*/ 441960 h 17907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1000125" h="1790700">
                      <a:moveTo>
                        <a:pt x="1002983" y="1112520"/>
                      </a:moveTo>
                      <a:cubicBezTo>
                        <a:pt x="1002983" y="1112520"/>
                        <a:pt x="1002983" y="1112520"/>
                        <a:pt x="1002983" y="1112520"/>
                      </a:cubicBezTo>
                      <a:cubicBezTo>
                        <a:pt x="1002983" y="894398"/>
                        <a:pt x="1002983" y="676275"/>
                        <a:pt x="1002983" y="457200"/>
                      </a:cubicBezTo>
                      <a:cubicBezTo>
                        <a:pt x="1002983" y="447675"/>
                        <a:pt x="1001078" y="438150"/>
                        <a:pt x="996315" y="429578"/>
                      </a:cubicBezTo>
                      <a:cubicBezTo>
                        <a:pt x="973455" y="389573"/>
                        <a:pt x="950595" y="349568"/>
                        <a:pt x="927735" y="309563"/>
                      </a:cubicBezTo>
                      <a:cubicBezTo>
                        <a:pt x="900113" y="260985"/>
                        <a:pt x="872490" y="213360"/>
                        <a:pt x="844868" y="164783"/>
                      </a:cubicBezTo>
                      <a:cubicBezTo>
                        <a:pt x="817245" y="116205"/>
                        <a:pt x="789623" y="68580"/>
                        <a:pt x="762953" y="19050"/>
                      </a:cubicBezTo>
                      <a:cubicBezTo>
                        <a:pt x="755333" y="4763"/>
                        <a:pt x="743903" y="0"/>
                        <a:pt x="728663" y="0"/>
                      </a:cubicBezTo>
                      <a:cubicBezTo>
                        <a:pt x="575310" y="0"/>
                        <a:pt x="421958" y="0"/>
                        <a:pt x="269558" y="0"/>
                      </a:cubicBezTo>
                      <a:cubicBezTo>
                        <a:pt x="257175" y="0"/>
                        <a:pt x="248603" y="4763"/>
                        <a:pt x="242888" y="15240"/>
                      </a:cubicBezTo>
                      <a:cubicBezTo>
                        <a:pt x="230505" y="37148"/>
                        <a:pt x="218123" y="60008"/>
                        <a:pt x="204788" y="81915"/>
                      </a:cubicBezTo>
                      <a:cubicBezTo>
                        <a:pt x="140970" y="194310"/>
                        <a:pt x="78105" y="306705"/>
                        <a:pt x="14288" y="418148"/>
                      </a:cubicBezTo>
                      <a:cubicBezTo>
                        <a:pt x="5715" y="433388"/>
                        <a:pt x="0" y="448628"/>
                        <a:pt x="0" y="467678"/>
                      </a:cubicBezTo>
                      <a:cubicBezTo>
                        <a:pt x="952" y="604838"/>
                        <a:pt x="0" y="741045"/>
                        <a:pt x="0" y="878205"/>
                      </a:cubicBezTo>
                      <a:cubicBezTo>
                        <a:pt x="0" y="1173480"/>
                        <a:pt x="0" y="1467803"/>
                        <a:pt x="0" y="1763078"/>
                      </a:cubicBezTo>
                      <a:cubicBezTo>
                        <a:pt x="0" y="1791653"/>
                        <a:pt x="7620" y="1799273"/>
                        <a:pt x="36195" y="1799273"/>
                      </a:cubicBezTo>
                      <a:cubicBezTo>
                        <a:pt x="346710" y="1799273"/>
                        <a:pt x="658178" y="1799273"/>
                        <a:pt x="968693" y="1799273"/>
                      </a:cubicBezTo>
                      <a:cubicBezTo>
                        <a:pt x="971550" y="1799273"/>
                        <a:pt x="974408" y="1799273"/>
                        <a:pt x="976313" y="1799273"/>
                      </a:cubicBezTo>
                      <a:cubicBezTo>
                        <a:pt x="990600" y="1798320"/>
                        <a:pt x="1000125" y="1790700"/>
                        <a:pt x="1001078" y="1776413"/>
                      </a:cubicBezTo>
                      <a:cubicBezTo>
                        <a:pt x="1002030" y="1769745"/>
                        <a:pt x="1001078" y="1763078"/>
                        <a:pt x="1001078" y="1755458"/>
                      </a:cubicBezTo>
                      <a:cubicBezTo>
                        <a:pt x="1002983" y="1541145"/>
                        <a:pt x="1002983" y="1326833"/>
                        <a:pt x="1002983" y="1112520"/>
                      </a:cubicBezTo>
                      <a:close/>
                      <a:moveTo>
                        <a:pt x="502920" y="441960"/>
                      </a:moveTo>
                      <a:cubicBezTo>
                        <a:pt x="426720" y="441008"/>
                        <a:pt x="376238" y="385763"/>
                        <a:pt x="376238" y="316230"/>
                      </a:cubicBezTo>
                      <a:cubicBezTo>
                        <a:pt x="376238" y="240030"/>
                        <a:pt x="428625" y="188595"/>
                        <a:pt x="503873" y="189548"/>
                      </a:cubicBezTo>
                      <a:cubicBezTo>
                        <a:pt x="578168" y="190500"/>
                        <a:pt x="627698" y="240030"/>
                        <a:pt x="627698" y="316230"/>
                      </a:cubicBezTo>
                      <a:cubicBezTo>
                        <a:pt x="628650" y="390525"/>
                        <a:pt x="575310" y="439103"/>
                        <a:pt x="502920" y="44196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58C295B9-F193-413A-8F17-24D621B33B50}"/>
                  </a:ext>
                </a:extLst>
              </p:cNvPr>
              <p:cNvGrpSpPr/>
              <p:nvPr/>
            </p:nvGrpSpPr>
            <p:grpSpPr>
              <a:xfrm rot="7230518">
                <a:off x="1917120" y="986747"/>
                <a:ext cx="1128828" cy="843480"/>
                <a:chOff x="1940832" y="1860306"/>
                <a:chExt cx="430889" cy="321968"/>
              </a:xfrm>
            </p:grpSpPr>
            <p:sp>
              <p:nvSpPr>
                <p:cNvPr id="40" name="Freeform: Shape 39">
                  <a:extLst>
                    <a:ext uri="{FF2B5EF4-FFF2-40B4-BE49-F238E27FC236}">
                      <a16:creationId xmlns:a16="http://schemas.microsoft.com/office/drawing/2014/main" id="{F01D702A-23AE-46FA-9AC9-A602D35C6ECA}"/>
                    </a:ext>
                  </a:extLst>
                </p:cNvPr>
                <p:cNvSpPr/>
                <p:nvPr/>
              </p:nvSpPr>
              <p:spPr>
                <a:xfrm rot="14400000">
                  <a:off x="2252789" y="1791796"/>
                  <a:ext cx="28331" cy="165352"/>
                </a:xfrm>
                <a:custGeom>
                  <a:avLst/>
                  <a:gdLst>
                    <a:gd name="connsiteX0" fmla="*/ 0 w 87923"/>
                    <a:gd name="connsiteY0" fmla="*/ 457200 h 457200"/>
                    <a:gd name="connsiteX1" fmla="*/ 87923 w 87923"/>
                    <a:gd name="connsiteY1" fmla="*/ 0 h 457200"/>
                    <a:gd name="connsiteX2" fmla="*/ 87923 w 87923"/>
                    <a:gd name="connsiteY2" fmla="*/ 0 h 457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87923" h="457200">
                      <a:moveTo>
                        <a:pt x="0" y="457200"/>
                      </a:moveTo>
                      <a:lnTo>
                        <a:pt x="87923" y="0"/>
                      </a:lnTo>
                      <a:lnTo>
                        <a:pt x="87923" y="0"/>
                      </a:lnTo>
                    </a:path>
                  </a:pathLst>
                </a:custGeom>
                <a:noFill/>
                <a:ln w="34925"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" name="Freeform: Shape 40">
                  <a:extLst>
                    <a:ext uri="{FF2B5EF4-FFF2-40B4-BE49-F238E27FC236}">
                      <a16:creationId xmlns:a16="http://schemas.microsoft.com/office/drawing/2014/main" id="{0F3D041F-45D8-4CA7-A8B5-1D65054BFEA9}"/>
                    </a:ext>
                  </a:extLst>
                </p:cNvPr>
                <p:cNvSpPr/>
                <p:nvPr/>
              </p:nvSpPr>
              <p:spPr>
                <a:xfrm rot="13577649">
                  <a:off x="2275911" y="1840053"/>
                  <a:ext cx="28331" cy="163289"/>
                </a:xfrm>
                <a:custGeom>
                  <a:avLst/>
                  <a:gdLst>
                    <a:gd name="connsiteX0" fmla="*/ 0 w 87923"/>
                    <a:gd name="connsiteY0" fmla="*/ 457200 h 457200"/>
                    <a:gd name="connsiteX1" fmla="*/ 87923 w 87923"/>
                    <a:gd name="connsiteY1" fmla="*/ 0 h 457200"/>
                    <a:gd name="connsiteX2" fmla="*/ 87923 w 87923"/>
                    <a:gd name="connsiteY2" fmla="*/ 0 h 457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87923" h="457200">
                      <a:moveTo>
                        <a:pt x="0" y="457200"/>
                      </a:moveTo>
                      <a:lnTo>
                        <a:pt x="87923" y="0"/>
                      </a:lnTo>
                      <a:lnTo>
                        <a:pt x="87923" y="0"/>
                      </a:lnTo>
                    </a:path>
                  </a:pathLst>
                </a:custGeom>
                <a:noFill/>
                <a:ln w="34925"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" name="Freeform: Shape 41">
                  <a:extLst>
                    <a:ext uri="{FF2B5EF4-FFF2-40B4-BE49-F238E27FC236}">
                      <a16:creationId xmlns:a16="http://schemas.microsoft.com/office/drawing/2014/main" id="{27857089-2146-4710-A69B-84AAB6207E4D}"/>
                    </a:ext>
                  </a:extLst>
                </p:cNvPr>
                <p:cNvSpPr/>
                <p:nvPr/>
              </p:nvSpPr>
              <p:spPr>
                <a:xfrm rot="14400000">
                  <a:off x="2009775" y="1918360"/>
                  <a:ext cx="188873" cy="326760"/>
                </a:xfrm>
                <a:custGeom>
                  <a:avLst/>
                  <a:gdLst>
                    <a:gd name="connsiteX0" fmla="*/ 0 w 87923"/>
                    <a:gd name="connsiteY0" fmla="*/ 457200 h 457200"/>
                    <a:gd name="connsiteX1" fmla="*/ 87923 w 87923"/>
                    <a:gd name="connsiteY1" fmla="*/ 0 h 457200"/>
                    <a:gd name="connsiteX2" fmla="*/ 87923 w 87923"/>
                    <a:gd name="connsiteY2" fmla="*/ 0 h 457200"/>
                    <a:gd name="connsiteX0" fmla="*/ 0 w 87923"/>
                    <a:gd name="connsiteY0" fmla="*/ 457200 h 457200"/>
                    <a:gd name="connsiteX1" fmla="*/ 87923 w 87923"/>
                    <a:gd name="connsiteY1" fmla="*/ 0 h 457200"/>
                    <a:gd name="connsiteX2" fmla="*/ 87923 w 87923"/>
                    <a:gd name="connsiteY2" fmla="*/ 0 h 457200"/>
                    <a:gd name="connsiteX0" fmla="*/ 0 w 88668"/>
                    <a:gd name="connsiteY0" fmla="*/ 457200 h 457200"/>
                    <a:gd name="connsiteX1" fmla="*/ 87923 w 88668"/>
                    <a:gd name="connsiteY1" fmla="*/ 0 h 457200"/>
                    <a:gd name="connsiteX2" fmla="*/ 87923 w 88668"/>
                    <a:gd name="connsiteY2" fmla="*/ 0 h 457200"/>
                    <a:gd name="connsiteX0" fmla="*/ 0 w 88591"/>
                    <a:gd name="connsiteY0" fmla="*/ 457200 h 457200"/>
                    <a:gd name="connsiteX1" fmla="*/ 87923 w 88591"/>
                    <a:gd name="connsiteY1" fmla="*/ 0 h 457200"/>
                    <a:gd name="connsiteX2" fmla="*/ 87923 w 88591"/>
                    <a:gd name="connsiteY2" fmla="*/ 0 h 457200"/>
                    <a:gd name="connsiteX0" fmla="*/ 0 w 104212"/>
                    <a:gd name="connsiteY0" fmla="*/ 457200 h 457200"/>
                    <a:gd name="connsiteX1" fmla="*/ 87923 w 104212"/>
                    <a:gd name="connsiteY1" fmla="*/ 0 h 457200"/>
                    <a:gd name="connsiteX2" fmla="*/ 87923 w 104212"/>
                    <a:gd name="connsiteY2" fmla="*/ 0 h 457200"/>
                    <a:gd name="connsiteX0" fmla="*/ 0 w 89660"/>
                    <a:gd name="connsiteY0" fmla="*/ 503909 h 503909"/>
                    <a:gd name="connsiteX1" fmla="*/ 87923 w 89660"/>
                    <a:gd name="connsiteY1" fmla="*/ 46709 h 503909"/>
                    <a:gd name="connsiteX2" fmla="*/ 55890 w 89660"/>
                    <a:gd name="connsiteY2" fmla="*/ 5890 h 503909"/>
                    <a:gd name="connsiteX0" fmla="*/ 0 w 87923"/>
                    <a:gd name="connsiteY0" fmla="*/ 457200 h 457200"/>
                    <a:gd name="connsiteX1" fmla="*/ 87923 w 87923"/>
                    <a:gd name="connsiteY1" fmla="*/ 0 h 457200"/>
                    <a:gd name="connsiteX0" fmla="*/ 0 w 67538"/>
                    <a:gd name="connsiteY0" fmla="*/ 482469 h 482469"/>
                    <a:gd name="connsiteX1" fmla="*/ 67538 w 67538"/>
                    <a:gd name="connsiteY1" fmla="*/ 0 h 482469"/>
                    <a:gd name="connsiteX0" fmla="*/ 0 w 88163"/>
                    <a:gd name="connsiteY0" fmla="*/ 482469 h 482469"/>
                    <a:gd name="connsiteX1" fmla="*/ 67538 w 88163"/>
                    <a:gd name="connsiteY1" fmla="*/ 0 h 482469"/>
                    <a:gd name="connsiteX0" fmla="*/ 0 w 87198"/>
                    <a:gd name="connsiteY0" fmla="*/ 482469 h 482469"/>
                    <a:gd name="connsiteX1" fmla="*/ 67538 w 87198"/>
                    <a:gd name="connsiteY1" fmla="*/ 0 h 482469"/>
                    <a:gd name="connsiteX0" fmla="*/ 585890 w 586086"/>
                    <a:gd name="connsiteY0" fmla="*/ 676892 h 676892"/>
                    <a:gd name="connsiteX1" fmla="*/ 0 w 586086"/>
                    <a:gd name="connsiteY1" fmla="*/ 0 h 676892"/>
                    <a:gd name="connsiteX0" fmla="*/ 585890 w 586160"/>
                    <a:gd name="connsiteY0" fmla="*/ 676892 h 676892"/>
                    <a:gd name="connsiteX1" fmla="*/ 0 w 586160"/>
                    <a:gd name="connsiteY1" fmla="*/ 0 h 6768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586160" h="676892">
                      <a:moveTo>
                        <a:pt x="585890" y="676892"/>
                      </a:moveTo>
                      <a:cubicBezTo>
                        <a:pt x="597725" y="419528"/>
                        <a:pt x="221894" y="60950"/>
                        <a:pt x="0" y="0"/>
                      </a:cubicBezTo>
                    </a:path>
                  </a:pathLst>
                </a:custGeom>
                <a:noFill/>
                <a:ln w="34925"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" name="Freeform: Shape 42">
                  <a:extLst>
                    <a:ext uri="{FF2B5EF4-FFF2-40B4-BE49-F238E27FC236}">
                      <a16:creationId xmlns:a16="http://schemas.microsoft.com/office/drawing/2014/main" id="{C868C381-A9EA-477C-A086-F7D6A5DBCD76}"/>
                    </a:ext>
                  </a:extLst>
                </p:cNvPr>
                <p:cNvSpPr/>
                <p:nvPr/>
              </p:nvSpPr>
              <p:spPr>
                <a:xfrm rot="13577649">
                  <a:off x="2079689" y="1959016"/>
                  <a:ext cx="162221" cy="284295"/>
                </a:xfrm>
                <a:custGeom>
                  <a:avLst/>
                  <a:gdLst>
                    <a:gd name="connsiteX0" fmla="*/ 0 w 87923"/>
                    <a:gd name="connsiteY0" fmla="*/ 457200 h 457200"/>
                    <a:gd name="connsiteX1" fmla="*/ 87923 w 87923"/>
                    <a:gd name="connsiteY1" fmla="*/ 0 h 457200"/>
                    <a:gd name="connsiteX2" fmla="*/ 87923 w 87923"/>
                    <a:gd name="connsiteY2" fmla="*/ 0 h 457200"/>
                    <a:gd name="connsiteX0" fmla="*/ 0 w 106562"/>
                    <a:gd name="connsiteY0" fmla="*/ 457200 h 457200"/>
                    <a:gd name="connsiteX1" fmla="*/ 106562 w 106562"/>
                    <a:gd name="connsiteY1" fmla="*/ 202828 h 457200"/>
                    <a:gd name="connsiteX2" fmla="*/ 87923 w 106562"/>
                    <a:gd name="connsiteY2" fmla="*/ 0 h 457200"/>
                    <a:gd name="connsiteX3" fmla="*/ 87923 w 106562"/>
                    <a:gd name="connsiteY3" fmla="*/ 0 h 457200"/>
                    <a:gd name="connsiteX0" fmla="*/ 0 w 117378"/>
                    <a:gd name="connsiteY0" fmla="*/ 457200 h 457200"/>
                    <a:gd name="connsiteX1" fmla="*/ 106562 w 117378"/>
                    <a:gd name="connsiteY1" fmla="*/ 202828 h 457200"/>
                    <a:gd name="connsiteX2" fmla="*/ 87923 w 117378"/>
                    <a:gd name="connsiteY2" fmla="*/ 0 h 457200"/>
                    <a:gd name="connsiteX3" fmla="*/ 87923 w 117378"/>
                    <a:gd name="connsiteY3" fmla="*/ 0 h 457200"/>
                    <a:gd name="connsiteX0" fmla="*/ 0 w 126147"/>
                    <a:gd name="connsiteY0" fmla="*/ 457200 h 457200"/>
                    <a:gd name="connsiteX1" fmla="*/ 106562 w 126147"/>
                    <a:gd name="connsiteY1" fmla="*/ 202828 h 457200"/>
                    <a:gd name="connsiteX2" fmla="*/ 87923 w 126147"/>
                    <a:gd name="connsiteY2" fmla="*/ 0 h 457200"/>
                    <a:gd name="connsiteX3" fmla="*/ 87923 w 126147"/>
                    <a:gd name="connsiteY3" fmla="*/ 0 h 457200"/>
                    <a:gd name="connsiteX0" fmla="*/ 0 w 126147"/>
                    <a:gd name="connsiteY0" fmla="*/ 457200 h 457200"/>
                    <a:gd name="connsiteX1" fmla="*/ 106562 w 126147"/>
                    <a:gd name="connsiteY1" fmla="*/ 202828 h 457200"/>
                    <a:gd name="connsiteX2" fmla="*/ 87923 w 126147"/>
                    <a:gd name="connsiteY2" fmla="*/ 0 h 457200"/>
                    <a:gd name="connsiteX3" fmla="*/ 87923 w 126147"/>
                    <a:gd name="connsiteY3" fmla="*/ 0 h 457200"/>
                    <a:gd name="connsiteX0" fmla="*/ 0 w 126147"/>
                    <a:gd name="connsiteY0" fmla="*/ 457200 h 457200"/>
                    <a:gd name="connsiteX1" fmla="*/ 106562 w 126147"/>
                    <a:gd name="connsiteY1" fmla="*/ 202828 h 457200"/>
                    <a:gd name="connsiteX2" fmla="*/ 87923 w 126147"/>
                    <a:gd name="connsiteY2" fmla="*/ 0 h 457200"/>
                    <a:gd name="connsiteX3" fmla="*/ 87923 w 126147"/>
                    <a:gd name="connsiteY3" fmla="*/ 0 h 457200"/>
                    <a:gd name="connsiteX0" fmla="*/ 0 w 87923"/>
                    <a:gd name="connsiteY0" fmla="*/ 457200 h 457200"/>
                    <a:gd name="connsiteX1" fmla="*/ 87923 w 87923"/>
                    <a:gd name="connsiteY1" fmla="*/ 0 h 457200"/>
                    <a:gd name="connsiteX2" fmla="*/ 87923 w 87923"/>
                    <a:gd name="connsiteY2" fmla="*/ 0 h 457200"/>
                    <a:gd name="connsiteX0" fmla="*/ 0 w 87923"/>
                    <a:gd name="connsiteY0" fmla="*/ 457200 h 457200"/>
                    <a:gd name="connsiteX1" fmla="*/ 87923 w 87923"/>
                    <a:gd name="connsiteY1" fmla="*/ 0 h 457200"/>
                    <a:gd name="connsiteX0" fmla="*/ 0 w 103296"/>
                    <a:gd name="connsiteY0" fmla="*/ 457200 h 457200"/>
                    <a:gd name="connsiteX1" fmla="*/ 87923 w 103296"/>
                    <a:gd name="connsiteY1" fmla="*/ 0 h 457200"/>
                    <a:gd name="connsiteX0" fmla="*/ 0 w 103740"/>
                    <a:gd name="connsiteY0" fmla="*/ 457200 h 457200"/>
                    <a:gd name="connsiteX1" fmla="*/ 87923 w 103740"/>
                    <a:gd name="connsiteY1" fmla="*/ 0 h 457200"/>
                    <a:gd name="connsiteX0" fmla="*/ 501712 w 503450"/>
                    <a:gd name="connsiteY0" fmla="*/ 588924 h 588924"/>
                    <a:gd name="connsiteX1" fmla="*/ -1 w 503450"/>
                    <a:gd name="connsiteY1" fmla="*/ 0 h 5889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503450" h="588924">
                      <a:moveTo>
                        <a:pt x="501712" y="588924"/>
                      </a:moveTo>
                      <a:cubicBezTo>
                        <a:pt x="535847" y="341273"/>
                        <a:pt x="56464" y="188371"/>
                        <a:pt x="-1" y="0"/>
                      </a:cubicBezTo>
                    </a:path>
                  </a:pathLst>
                </a:custGeom>
                <a:noFill/>
                <a:ln w="34925"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7B060F44-3767-409C-A8B7-F6E7D1309993}"/>
                </a:ext>
              </a:extLst>
            </p:cNvPr>
            <p:cNvSpPr/>
            <p:nvPr/>
          </p:nvSpPr>
          <p:spPr>
            <a:xfrm>
              <a:off x="1806221" y="5210993"/>
              <a:ext cx="1518004" cy="505623"/>
            </a:xfrm>
            <a:custGeom>
              <a:avLst/>
              <a:gdLst>
                <a:gd name="connsiteX0" fmla="*/ 0 w 1675139"/>
                <a:gd name="connsiteY0" fmla="*/ 0 h 572489"/>
                <a:gd name="connsiteX1" fmla="*/ 1675139 w 1675139"/>
                <a:gd name="connsiteY1" fmla="*/ 0 h 572489"/>
                <a:gd name="connsiteX2" fmla="*/ 1673659 w 1675139"/>
                <a:gd name="connsiteY2" fmla="*/ 499237 h 572489"/>
                <a:gd name="connsiteX3" fmla="*/ 1673659 w 1675139"/>
                <a:gd name="connsiteY3" fmla="*/ 534270 h 572489"/>
                <a:gd name="connsiteX4" fmla="*/ 1632256 w 1675139"/>
                <a:gd name="connsiteY4" fmla="*/ 572489 h 572489"/>
                <a:gd name="connsiteX5" fmla="*/ 1619516 w 1675139"/>
                <a:gd name="connsiteY5" fmla="*/ 572489 h 572489"/>
                <a:gd name="connsiteX6" fmla="*/ 60513 w 1675139"/>
                <a:gd name="connsiteY6" fmla="*/ 572489 h 572489"/>
                <a:gd name="connsiteX7" fmla="*/ 0 w 1675139"/>
                <a:gd name="connsiteY7" fmla="*/ 511976 h 572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75139" h="572489">
                  <a:moveTo>
                    <a:pt x="0" y="0"/>
                  </a:moveTo>
                  <a:lnTo>
                    <a:pt x="1675139" y="0"/>
                  </a:lnTo>
                  <a:lnTo>
                    <a:pt x="1673659" y="499237"/>
                  </a:lnTo>
                  <a:cubicBezTo>
                    <a:pt x="1673659" y="511976"/>
                    <a:pt x="1675251" y="523122"/>
                    <a:pt x="1673659" y="534270"/>
                  </a:cubicBezTo>
                  <a:cubicBezTo>
                    <a:pt x="1672066" y="558156"/>
                    <a:pt x="1656142" y="570896"/>
                    <a:pt x="1632256" y="572489"/>
                  </a:cubicBezTo>
                  <a:cubicBezTo>
                    <a:pt x="1629071" y="572489"/>
                    <a:pt x="1624293" y="572489"/>
                    <a:pt x="1619516" y="572489"/>
                  </a:cubicBezTo>
                  <a:cubicBezTo>
                    <a:pt x="1100380" y="572489"/>
                    <a:pt x="579650" y="572489"/>
                    <a:pt x="60513" y="572489"/>
                  </a:cubicBezTo>
                  <a:cubicBezTo>
                    <a:pt x="12740" y="572489"/>
                    <a:pt x="0" y="559749"/>
                    <a:pt x="0" y="511976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id="{47CDA025-FB4F-4B64-B2CA-CAD904942E7E}"/>
              </a:ext>
            </a:extLst>
          </p:cNvPr>
          <p:cNvSpPr txBox="1"/>
          <p:nvPr/>
        </p:nvSpPr>
        <p:spPr>
          <a:xfrm>
            <a:off x="4061544" y="4174262"/>
            <a:ext cx="1312726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20%</a:t>
            </a:r>
            <a:endParaRPr lang="ko-KR" altLang="en-US" sz="28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FFFB97DC-0C82-4DA1-BF19-0EEF07D5B55E}"/>
              </a:ext>
            </a:extLst>
          </p:cNvPr>
          <p:cNvSpPr/>
          <p:nvPr/>
        </p:nvSpPr>
        <p:spPr>
          <a:xfrm>
            <a:off x="4053027" y="3366882"/>
            <a:ext cx="1379976" cy="840231"/>
          </a:xfrm>
          <a:custGeom>
            <a:avLst/>
            <a:gdLst>
              <a:gd name="connsiteX0" fmla="*/ 1261688 w 2465399"/>
              <a:gd name="connsiteY0" fmla="*/ 0 h 1501116"/>
              <a:gd name="connsiteX1" fmla="*/ 1708551 w 2465399"/>
              <a:gd name="connsiteY1" fmla="*/ 40761 h 1501116"/>
              <a:gd name="connsiteX2" fmla="*/ 1713561 w 2465399"/>
              <a:gd name="connsiteY2" fmla="*/ 28014 h 1501116"/>
              <a:gd name="connsiteX3" fmla="*/ 1807553 w 2465399"/>
              <a:gd name="connsiteY3" fmla="*/ 48834 h 1501116"/>
              <a:gd name="connsiteX4" fmla="*/ 1804666 w 2465399"/>
              <a:gd name="connsiteY4" fmla="*/ 51832 h 1501116"/>
              <a:gd name="connsiteX5" fmla="*/ 2148871 w 2465399"/>
              <a:gd name="connsiteY5" fmla="*/ 146438 h 1501116"/>
              <a:gd name="connsiteX6" fmla="*/ 2465399 w 2465399"/>
              <a:gd name="connsiteY6" fmla="*/ 301934 h 1501116"/>
              <a:gd name="connsiteX7" fmla="*/ 2462883 w 2465399"/>
              <a:gd name="connsiteY7" fmla="*/ 308980 h 1501116"/>
              <a:gd name="connsiteX8" fmla="*/ 2373309 w 2465399"/>
              <a:gd name="connsiteY8" fmla="*/ 279289 h 1501116"/>
              <a:gd name="connsiteX9" fmla="*/ 2148871 w 2465399"/>
              <a:gd name="connsiteY9" fmla="*/ 233496 h 1501116"/>
              <a:gd name="connsiteX10" fmla="*/ 2053259 w 2465399"/>
              <a:gd name="connsiteY10" fmla="*/ 250606 h 1501116"/>
              <a:gd name="connsiteX11" fmla="*/ 2037659 w 2465399"/>
              <a:gd name="connsiteY11" fmla="*/ 309483 h 1501116"/>
              <a:gd name="connsiteX12" fmla="*/ 2047220 w 2465399"/>
              <a:gd name="connsiteY12" fmla="*/ 322567 h 1501116"/>
              <a:gd name="connsiteX13" fmla="*/ 1911350 w 2465399"/>
              <a:gd name="connsiteY13" fmla="*/ 296902 h 1501116"/>
              <a:gd name="connsiteX14" fmla="*/ 1719622 w 2465399"/>
              <a:gd name="connsiteY14" fmla="*/ 320050 h 1501116"/>
              <a:gd name="connsiteX15" fmla="*/ 1687415 w 2465399"/>
              <a:gd name="connsiteY15" fmla="*/ 339676 h 1501116"/>
              <a:gd name="connsiteX16" fmla="*/ 1659235 w 2465399"/>
              <a:gd name="connsiteY16" fmla="*/ 452398 h 1501116"/>
              <a:gd name="connsiteX17" fmla="*/ 1585261 w 2465399"/>
              <a:gd name="connsiteY17" fmla="*/ 456424 h 1501116"/>
              <a:gd name="connsiteX18" fmla="*/ 1478074 w 2465399"/>
              <a:gd name="connsiteY18" fmla="*/ 562101 h 1501116"/>
              <a:gd name="connsiteX19" fmla="*/ 1476061 w 2465399"/>
              <a:gd name="connsiteY19" fmla="*/ 568643 h 1501116"/>
              <a:gd name="connsiteX20" fmla="*/ 1424733 w 2465399"/>
              <a:gd name="connsiteY20" fmla="*/ 571662 h 1501116"/>
              <a:gd name="connsiteX21" fmla="*/ 1441842 w 2465399"/>
              <a:gd name="connsiteY21" fmla="*/ 673313 h 1501116"/>
              <a:gd name="connsiteX22" fmla="*/ 1440333 w 2465399"/>
              <a:gd name="connsiteY22" fmla="*/ 702500 h 1501116"/>
              <a:gd name="connsiteX23" fmla="*/ 1430268 w 2465399"/>
              <a:gd name="connsiteY23" fmla="*/ 738733 h 1501116"/>
              <a:gd name="connsiteX24" fmla="*/ 1391520 w 2465399"/>
              <a:gd name="connsiteY24" fmla="*/ 724642 h 1501116"/>
              <a:gd name="connsiteX25" fmla="*/ 1346733 w 2465399"/>
              <a:gd name="connsiteY25" fmla="*/ 696965 h 1501116"/>
              <a:gd name="connsiteX26" fmla="*/ 1276282 w 2465399"/>
              <a:gd name="connsiteY26" fmla="*/ 733700 h 1501116"/>
              <a:gd name="connsiteX27" fmla="*/ 1274772 w 2465399"/>
              <a:gd name="connsiteY27" fmla="*/ 762887 h 1501116"/>
              <a:gd name="connsiteX28" fmla="*/ 1278295 w 2465399"/>
              <a:gd name="connsiteY28" fmla="*/ 810693 h 1501116"/>
              <a:gd name="connsiteX29" fmla="*/ 1228979 w 2465399"/>
              <a:gd name="connsiteY29" fmla="*/ 802642 h 1501116"/>
              <a:gd name="connsiteX30" fmla="*/ 1190230 w 2465399"/>
              <a:gd name="connsiteY30" fmla="*/ 788552 h 1501116"/>
              <a:gd name="connsiteX31" fmla="*/ 1115753 w 2465399"/>
              <a:gd name="connsiteY31" fmla="*/ 724139 h 1501116"/>
              <a:gd name="connsiteX32" fmla="*/ 1090089 w 2465399"/>
              <a:gd name="connsiteY32" fmla="*/ 747287 h 1501116"/>
              <a:gd name="connsiteX33" fmla="*/ 1051843 w 2465399"/>
              <a:gd name="connsiteY33" fmla="*/ 758358 h 1501116"/>
              <a:gd name="connsiteX34" fmla="*/ 916979 w 2465399"/>
              <a:gd name="connsiteY34" fmla="*/ 778487 h 1501116"/>
              <a:gd name="connsiteX35" fmla="*/ 834450 w 2465399"/>
              <a:gd name="connsiteY35" fmla="*/ 847429 h 1501116"/>
              <a:gd name="connsiteX36" fmla="*/ 727264 w 2465399"/>
              <a:gd name="connsiteY36" fmla="*/ 824784 h 1501116"/>
              <a:gd name="connsiteX37" fmla="*/ 518426 w 2465399"/>
              <a:gd name="connsiteY37" fmla="*/ 956628 h 1501116"/>
              <a:gd name="connsiteX38" fmla="*/ 418285 w 2465399"/>
              <a:gd name="connsiteY38" fmla="*/ 1100047 h 1501116"/>
              <a:gd name="connsiteX39" fmla="*/ 399162 w 2465399"/>
              <a:gd name="connsiteY39" fmla="*/ 1131247 h 1501116"/>
              <a:gd name="connsiteX40" fmla="*/ 388091 w 2465399"/>
              <a:gd name="connsiteY40" fmla="*/ 1123195 h 1501116"/>
              <a:gd name="connsiteX41" fmla="*/ 307575 w 2465399"/>
              <a:gd name="connsiteY41" fmla="*/ 1109608 h 1501116"/>
              <a:gd name="connsiteX42" fmla="*/ 50428 w 2465399"/>
              <a:gd name="connsiteY42" fmla="*/ 1428149 h 1501116"/>
              <a:gd name="connsiteX43" fmla="*/ 31809 w 2465399"/>
              <a:gd name="connsiteY43" fmla="*/ 1493065 h 1501116"/>
              <a:gd name="connsiteX44" fmla="*/ 21744 w 2465399"/>
              <a:gd name="connsiteY44" fmla="*/ 1501116 h 1501116"/>
              <a:gd name="connsiteX45" fmla="*/ 8661 w 2465399"/>
              <a:gd name="connsiteY45" fmla="*/ 1466897 h 1501116"/>
              <a:gd name="connsiteX46" fmla="*/ 37848 w 2465399"/>
              <a:gd name="connsiteY46" fmla="*/ 1231892 h 1501116"/>
              <a:gd name="connsiteX47" fmla="*/ 246182 w 2465399"/>
              <a:gd name="connsiteY47" fmla="*/ 889196 h 1501116"/>
              <a:gd name="connsiteX48" fmla="*/ 601961 w 2465399"/>
              <a:gd name="connsiteY48" fmla="*/ 462966 h 1501116"/>
              <a:gd name="connsiteX49" fmla="*/ 748902 w 2465399"/>
              <a:gd name="connsiteY49" fmla="*/ 294386 h 1501116"/>
              <a:gd name="connsiteX50" fmla="*/ 758464 w 2465399"/>
              <a:gd name="connsiteY50" fmla="*/ 283315 h 1501116"/>
              <a:gd name="connsiteX51" fmla="*/ 812812 w 2465399"/>
              <a:gd name="connsiteY51" fmla="*/ 386476 h 1501116"/>
              <a:gd name="connsiteX52" fmla="*/ 990953 w 2465399"/>
              <a:gd name="connsiteY52" fmla="*/ 383960 h 1501116"/>
              <a:gd name="connsiteX53" fmla="*/ 999508 w 2465399"/>
              <a:gd name="connsiteY53" fmla="*/ 372386 h 1501116"/>
              <a:gd name="connsiteX54" fmla="*/ 1009573 w 2465399"/>
              <a:gd name="connsiteY54" fmla="*/ 313509 h 1501116"/>
              <a:gd name="connsiteX55" fmla="*/ 951701 w 2465399"/>
              <a:gd name="connsiteY55" fmla="*/ 267212 h 1501116"/>
              <a:gd name="connsiteX56" fmla="*/ 969314 w 2465399"/>
              <a:gd name="connsiteY56" fmla="*/ 215883 h 1501116"/>
              <a:gd name="connsiteX57" fmla="*/ 1035741 w 2465399"/>
              <a:gd name="connsiteY57" fmla="*/ 228967 h 1501116"/>
              <a:gd name="connsiteX58" fmla="*/ 1055366 w 2465399"/>
              <a:gd name="connsiteY58" fmla="*/ 243561 h 1501116"/>
              <a:gd name="connsiteX59" fmla="*/ 1090089 w 2465399"/>
              <a:gd name="connsiteY59" fmla="*/ 210348 h 1501116"/>
              <a:gd name="connsiteX60" fmla="*/ 1104179 w 2465399"/>
              <a:gd name="connsiteY60" fmla="*/ 147948 h 1501116"/>
              <a:gd name="connsiteX61" fmla="*/ 1157018 w 2465399"/>
              <a:gd name="connsiteY61" fmla="*/ 149458 h 1501116"/>
              <a:gd name="connsiteX62" fmla="*/ 1155508 w 2465399"/>
              <a:gd name="connsiteY62" fmla="*/ 234502 h 1501116"/>
              <a:gd name="connsiteX63" fmla="*/ 1199288 w 2465399"/>
              <a:gd name="connsiteY63" fmla="*/ 260670 h 1501116"/>
              <a:gd name="connsiteX64" fmla="*/ 1230992 w 2465399"/>
              <a:gd name="connsiteY64" fmla="*/ 256141 h 1501116"/>
              <a:gd name="connsiteX65" fmla="*/ 1276282 w 2465399"/>
              <a:gd name="connsiteY65" fmla="*/ 21639 h 1501116"/>
              <a:gd name="connsiteX66" fmla="*/ 1261688 w 2465399"/>
              <a:gd name="connsiteY66" fmla="*/ 0 h 1501116"/>
              <a:gd name="connsiteX0" fmla="*/ 1261688 w 2465399"/>
              <a:gd name="connsiteY0" fmla="*/ 0 h 1501116"/>
              <a:gd name="connsiteX1" fmla="*/ 1708551 w 2465399"/>
              <a:gd name="connsiteY1" fmla="*/ 40761 h 1501116"/>
              <a:gd name="connsiteX2" fmla="*/ 1807553 w 2465399"/>
              <a:gd name="connsiteY2" fmla="*/ 48834 h 1501116"/>
              <a:gd name="connsiteX3" fmla="*/ 1804666 w 2465399"/>
              <a:gd name="connsiteY3" fmla="*/ 51832 h 1501116"/>
              <a:gd name="connsiteX4" fmla="*/ 2148871 w 2465399"/>
              <a:gd name="connsiteY4" fmla="*/ 146438 h 1501116"/>
              <a:gd name="connsiteX5" fmla="*/ 2465399 w 2465399"/>
              <a:gd name="connsiteY5" fmla="*/ 301934 h 1501116"/>
              <a:gd name="connsiteX6" fmla="*/ 2462883 w 2465399"/>
              <a:gd name="connsiteY6" fmla="*/ 308980 h 1501116"/>
              <a:gd name="connsiteX7" fmla="*/ 2373309 w 2465399"/>
              <a:gd name="connsiteY7" fmla="*/ 279289 h 1501116"/>
              <a:gd name="connsiteX8" fmla="*/ 2148871 w 2465399"/>
              <a:gd name="connsiteY8" fmla="*/ 233496 h 1501116"/>
              <a:gd name="connsiteX9" fmla="*/ 2053259 w 2465399"/>
              <a:gd name="connsiteY9" fmla="*/ 250606 h 1501116"/>
              <a:gd name="connsiteX10" fmla="*/ 2037659 w 2465399"/>
              <a:gd name="connsiteY10" fmla="*/ 309483 h 1501116"/>
              <a:gd name="connsiteX11" fmla="*/ 2047220 w 2465399"/>
              <a:gd name="connsiteY11" fmla="*/ 322567 h 1501116"/>
              <a:gd name="connsiteX12" fmla="*/ 1911350 w 2465399"/>
              <a:gd name="connsiteY12" fmla="*/ 296902 h 1501116"/>
              <a:gd name="connsiteX13" fmla="*/ 1719622 w 2465399"/>
              <a:gd name="connsiteY13" fmla="*/ 320050 h 1501116"/>
              <a:gd name="connsiteX14" fmla="*/ 1687415 w 2465399"/>
              <a:gd name="connsiteY14" fmla="*/ 339676 h 1501116"/>
              <a:gd name="connsiteX15" fmla="*/ 1659235 w 2465399"/>
              <a:gd name="connsiteY15" fmla="*/ 452398 h 1501116"/>
              <a:gd name="connsiteX16" fmla="*/ 1585261 w 2465399"/>
              <a:gd name="connsiteY16" fmla="*/ 456424 h 1501116"/>
              <a:gd name="connsiteX17" fmla="*/ 1478074 w 2465399"/>
              <a:gd name="connsiteY17" fmla="*/ 562101 h 1501116"/>
              <a:gd name="connsiteX18" fmla="*/ 1476061 w 2465399"/>
              <a:gd name="connsiteY18" fmla="*/ 568643 h 1501116"/>
              <a:gd name="connsiteX19" fmla="*/ 1424733 w 2465399"/>
              <a:gd name="connsiteY19" fmla="*/ 571662 h 1501116"/>
              <a:gd name="connsiteX20" fmla="*/ 1441842 w 2465399"/>
              <a:gd name="connsiteY20" fmla="*/ 673313 h 1501116"/>
              <a:gd name="connsiteX21" fmla="*/ 1440333 w 2465399"/>
              <a:gd name="connsiteY21" fmla="*/ 702500 h 1501116"/>
              <a:gd name="connsiteX22" fmla="*/ 1430268 w 2465399"/>
              <a:gd name="connsiteY22" fmla="*/ 738733 h 1501116"/>
              <a:gd name="connsiteX23" fmla="*/ 1391520 w 2465399"/>
              <a:gd name="connsiteY23" fmla="*/ 724642 h 1501116"/>
              <a:gd name="connsiteX24" fmla="*/ 1346733 w 2465399"/>
              <a:gd name="connsiteY24" fmla="*/ 696965 h 1501116"/>
              <a:gd name="connsiteX25" fmla="*/ 1276282 w 2465399"/>
              <a:gd name="connsiteY25" fmla="*/ 733700 h 1501116"/>
              <a:gd name="connsiteX26" fmla="*/ 1274772 w 2465399"/>
              <a:gd name="connsiteY26" fmla="*/ 762887 h 1501116"/>
              <a:gd name="connsiteX27" fmla="*/ 1278295 w 2465399"/>
              <a:gd name="connsiteY27" fmla="*/ 810693 h 1501116"/>
              <a:gd name="connsiteX28" fmla="*/ 1228979 w 2465399"/>
              <a:gd name="connsiteY28" fmla="*/ 802642 h 1501116"/>
              <a:gd name="connsiteX29" fmla="*/ 1190230 w 2465399"/>
              <a:gd name="connsiteY29" fmla="*/ 788552 h 1501116"/>
              <a:gd name="connsiteX30" fmla="*/ 1115753 w 2465399"/>
              <a:gd name="connsiteY30" fmla="*/ 724139 h 1501116"/>
              <a:gd name="connsiteX31" fmla="*/ 1090089 w 2465399"/>
              <a:gd name="connsiteY31" fmla="*/ 747287 h 1501116"/>
              <a:gd name="connsiteX32" fmla="*/ 1051843 w 2465399"/>
              <a:gd name="connsiteY32" fmla="*/ 758358 h 1501116"/>
              <a:gd name="connsiteX33" fmla="*/ 916979 w 2465399"/>
              <a:gd name="connsiteY33" fmla="*/ 778487 h 1501116"/>
              <a:gd name="connsiteX34" fmla="*/ 834450 w 2465399"/>
              <a:gd name="connsiteY34" fmla="*/ 847429 h 1501116"/>
              <a:gd name="connsiteX35" fmla="*/ 727264 w 2465399"/>
              <a:gd name="connsiteY35" fmla="*/ 824784 h 1501116"/>
              <a:gd name="connsiteX36" fmla="*/ 518426 w 2465399"/>
              <a:gd name="connsiteY36" fmla="*/ 956628 h 1501116"/>
              <a:gd name="connsiteX37" fmla="*/ 418285 w 2465399"/>
              <a:gd name="connsiteY37" fmla="*/ 1100047 h 1501116"/>
              <a:gd name="connsiteX38" fmla="*/ 399162 w 2465399"/>
              <a:gd name="connsiteY38" fmla="*/ 1131247 h 1501116"/>
              <a:gd name="connsiteX39" fmla="*/ 388091 w 2465399"/>
              <a:gd name="connsiteY39" fmla="*/ 1123195 h 1501116"/>
              <a:gd name="connsiteX40" fmla="*/ 307575 w 2465399"/>
              <a:gd name="connsiteY40" fmla="*/ 1109608 h 1501116"/>
              <a:gd name="connsiteX41" fmla="*/ 50428 w 2465399"/>
              <a:gd name="connsiteY41" fmla="*/ 1428149 h 1501116"/>
              <a:gd name="connsiteX42" fmla="*/ 31809 w 2465399"/>
              <a:gd name="connsiteY42" fmla="*/ 1493065 h 1501116"/>
              <a:gd name="connsiteX43" fmla="*/ 21744 w 2465399"/>
              <a:gd name="connsiteY43" fmla="*/ 1501116 h 1501116"/>
              <a:gd name="connsiteX44" fmla="*/ 8661 w 2465399"/>
              <a:gd name="connsiteY44" fmla="*/ 1466897 h 1501116"/>
              <a:gd name="connsiteX45" fmla="*/ 37848 w 2465399"/>
              <a:gd name="connsiteY45" fmla="*/ 1231892 h 1501116"/>
              <a:gd name="connsiteX46" fmla="*/ 246182 w 2465399"/>
              <a:gd name="connsiteY46" fmla="*/ 889196 h 1501116"/>
              <a:gd name="connsiteX47" fmla="*/ 601961 w 2465399"/>
              <a:gd name="connsiteY47" fmla="*/ 462966 h 1501116"/>
              <a:gd name="connsiteX48" fmla="*/ 748902 w 2465399"/>
              <a:gd name="connsiteY48" fmla="*/ 294386 h 1501116"/>
              <a:gd name="connsiteX49" fmla="*/ 758464 w 2465399"/>
              <a:gd name="connsiteY49" fmla="*/ 283315 h 1501116"/>
              <a:gd name="connsiteX50" fmla="*/ 812812 w 2465399"/>
              <a:gd name="connsiteY50" fmla="*/ 386476 h 1501116"/>
              <a:gd name="connsiteX51" fmla="*/ 990953 w 2465399"/>
              <a:gd name="connsiteY51" fmla="*/ 383960 h 1501116"/>
              <a:gd name="connsiteX52" fmla="*/ 999508 w 2465399"/>
              <a:gd name="connsiteY52" fmla="*/ 372386 h 1501116"/>
              <a:gd name="connsiteX53" fmla="*/ 1009573 w 2465399"/>
              <a:gd name="connsiteY53" fmla="*/ 313509 h 1501116"/>
              <a:gd name="connsiteX54" fmla="*/ 951701 w 2465399"/>
              <a:gd name="connsiteY54" fmla="*/ 267212 h 1501116"/>
              <a:gd name="connsiteX55" fmla="*/ 969314 w 2465399"/>
              <a:gd name="connsiteY55" fmla="*/ 215883 h 1501116"/>
              <a:gd name="connsiteX56" fmla="*/ 1035741 w 2465399"/>
              <a:gd name="connsiteY56" fmla="*/ 228967 h 1501116"/>
              <a:gd name="connsiteX57" fmla="*/ 1055366 w 2465399"/>
              <a:gd name="connsiteY57" fmla="*/ 243561 h 1501116"/>
              <a:gd name="connsiteX58" fmla="*/ 1090089 w 2465399"/>
              <a:gd name="connsiteY58" fmla="*/ 210348 h 1501116"/>
              <a:gd name="connsiteX59" fmla="*/ 1104179 w 2465399"/>
              <a:gd name="connsiteY59" fmla="*/ 147948 h 1501116"/>
              <a:gd name="connsiteX60" fmla="*/ 1157018 w 2465399"/>
              <a:gd name="connsiteY60" fmla="*/ 149458 h 1501116"/>
              <a:gd name="connsiteX61" fmla="*/ 1155508 w 2465399"/>
              <a:gd name="connsiteY61" fmla="*/ 234502 h 1501116"/>
              <a:gd name="connsiteX62" fmla="*/ 1199288 w 2465399"/>
              <a:gd name="connsiteY62" fmla="*/ 260670 h 1501116"/>
              <a:gd name="connsiteX63" fmla="*/ 1230992 w 2465399"/>
              <a:gd name="connsiteY63" fmla="*/ 256141 h 1501116"/>
              <a:gd name="connsiteX64" fmla="*/ 1276282 w 2465399"/>
              <a:gd name="connsiteY64" fmla="*/ 21639 h 1501116"/>
              <a:gd name="connsiteX65" fmla="*/ 1261688 w 2465399"/>
              <a:gd name="connsiteY65" fmla="*/ 0 h 1501116"/>
              <a:gd name="connsiteX0" fmla="*/ 1261688 w 2465399"/>
              <a:gd name="connsiteY0" fmla="*/ 0 h 1501116"/>
              <a:gd name="connsiteX1" fmla="*/ 1807553 w 2465399"/>
              <a:gd name="connsiteY1" fmla="*/ 48834 h 1501116"/>
              <a:gd name="connsiteX2" fmla="*/ 1804666 w 2465399"/>
              <a:gd name="connsiteY2" fmla="*/ 51832 h 1501116"/>
              <a:gd name="connsiteX3" fmla="*/ 2148871 w 2465399"/>
              <a:gd name="connsiteY3" fmla="*/ 146438 h 1501116"/>
              <a:gd name="connsiteX4" fmla="*/ 2465399 w 2465399"/>
              <a:gd name="connsiteY4" fmla="*/ 301934 h 1501116"/>
              <a:gd name="connsiteX5" fmla="*/ 2462883 w 2465399"/>
              <a:gd name="connsiteY5" fmla="*/ 308980 h 1501116"/>
              <a:gd name="connsiteX6" fmla="*/ 2373309 w 2465399"/>
              <a:gd name="connsiteY6" fmla="*/ 279289 h 1501116"/>
              <a:gd name="connsiteX7" fmla="*/ 2148871 w 2465399"/>
              <a:gd name="connsiteY7" fmla="*/ 233496 h 1501116"/>
              <a:gd name="connsiteX8" fmla="*/ 2053259 w 2465399"/>
              <a:gd name="connsiteY8" fmla="*/ 250606 h 1501116"/>
              <a:gd name="connsiteX9" fmla="*/ 2037659 w 2465399"/>
              <a:gd name="connsiteY9" fmla="*/ 309483 h 1501116"/>
              <a:gd name="connsiteX10" fmla="*/ 2047220 w 2465399"/>
              <a:gd name="connsiteY10" fmla="*/ 322567 h 1501116"/>
              <a:gd name="connsiteX11" fmla="*/ 1911350 w 2465399"/>
              <a:gd name="connsiteY11" fmla="*/ 296902 h 1501116"/>
              <a:gd name="connsiteX12" fmla="*/ 1719622 w 2465399"/>
              <a:gd name="connsiteY12" fmla="*/ 320050 h 1501116"/>
              <a:gd name="connsiteX13" fmla="*/ 1687415 w 2465399"/>
              <a:gd name="connsiteY13" fmla="*/ 339676 h 1501116"/>
              <a:gd name="connsiteX14" fmla="*/ 1659235 w 2465399"/>
              <a:gd name="connsiteY14" fmla="*/ 452398 h 1501116"/>
              <a:gd name="connsiteX15" fmla="*/ 1585261 w 2465399"/>
              <a:gd name="connsiteY15" fmla="*/ 456424 h 1501116"/>
              <a:gd name="connsiteX16" fmla="*/ 1478074 w 2465399"/>
              <a:gd name="connsiteY16" fmla="*/ 562101 h 1501116"/>
              <a:gd name="connsiteX17" fmla="*/ 1476061 w 2465399"/>
              <a:gd name="connsiteY17" fmla="*/ 568643 h 1501116"/>
              <a:gd name="connsiteX18" fmla="*/ 1424733 w 2465399"/>
              <a:gd name="connsiteY18" fmla="*/ 571662 h 1501116"/>
              <a:gd name="connsiteX19" fmla="*/ 1441842 w 2465399"/>
              <a:gd name="connsiteY19" fmla="*/ 673313 h 1501116"/>
              <a:gd name="connsiteX20" fmla="*/ 1440333 w 2465399"/>
              <a:gd name="connsiteY20" fmla="*/ 702500 h 1501116"/>
              <a:gd name="connsiteX21" fmla="*/ 1430268 w 2465399"/>
              <a:gd name="connsiteY21" fmla="*/ 738733 h 1501116"/>
              <a:gd name="connsiteX22" fmla="*/ 1391520 w 2465399"/>
              <a:gd name="connsiteY22" fmla="*/ 724642 h 1501116"/>
              <a:gd name="connsiteX23" fmla="*/ 1346733 w 2465399"/>
              <a:gd name="connsiteY23" fmla="*/ 696965 h 1501116"/>
              <a:gd name="connsiteX24" fmla="*/ 1276282 w 2465399"/>
              <a:gd name="connsiteY24" fmla="*/ 733700 h 1501116"/>
              <a:gd name="connsiteX25" fmla="*/ 1274772 w 2465399"/>
              <a:gd name="connsiteY25" fmla="*/ 762887 h 1501116"/>
              <a:gd name="connsiteX26" fmla="*/ 1278295 w 2465399"/>
              <a:gd name="connsiteY26" fmla="*/ 810693 h 1501116"/>
              <a:gd name="connsiteX27" fmla="*/ 1228979 w 2465399"/>
              <a:gd name="connsiteY27" fmla="*/ 802642 h 1501116"/>
              <a:gd name="connsiteX28" fmla="*/ 1190230 w 2465399"/>
              <a:gd name="connsiteY28" fmla="*/ 788552 h 1501116"/>
              <a:gd name="connsiteX29" fmla="*/ 1115753 w 2465399"/>
              <a:gd name="connsiteY29" fmla="*/ 724139 h 1501116"/>
              <a:gd name="connsiteX30" fmla="*/ 1090089 w 2465399"/>
              <a:gd name="connsiteY30" fmla="*/ 747287 h 1501116"/>
              <a:gd name="connsiteX31" fmla="*/ 1051843 w 2465399"/>
              <a:gd name="connsiteY31" fmla="*/ 758358 h 1501116"/>
              <a:gd name="connsiteX32" fmla="*/ 916979 w 2465399"/>
              <a:gd name="connsiteY32" fmla="*/ 778487 h 1501116"/>
              <a:gd name="connsiteX33" fmla="*/ 834450 w 2465399"/>
              <a:gd name="connsiteY33" fmla="*/ 847429 h 1501116"/>
              <a:gd name="connsiteX34" fmla="*/ 727264 w 2465399"/>
              <a:gd name="connsiteY34" fmla="*/ 824784 h 1501116"/>
              <a:gd name="connsiteX35" fmla="*/ 518426 w 2465399"/>
              <a:gd name="connsiteY35" fmla="*/ 956628 h 1501116"/>
              <a:gd name="connsiteX36" fmla="*/ 418285 w 2465399"/>
              <a:gd name="connsiteY36" fmla="*/ 1100047 h 1501116"/>
              <a:gd name="connsiteX37" fmla="*/ 399162 w 2465399"/>
              <a:gd name="connsiteY37" fmla="*/ 1131247 h 1501116"/>
              <a:gd name="connsiteX38" fmla="*/ 388091 w 2465399"/>
              <a:gd name="connsiteY38" fmla="*/ 1123195 h 1501116"/>
              <a:gd name="connsiteX39" fmla="*/ 307575 w 2465399"/>
              <a:gd name="connsiteY39" fmla="*/ 1109608 h 1501116"/>
              <a:gd name="connsiteX40" fmla="*/ 50428 w 2465399"/>
              <a:gd name="connsiteY40" fmla="*/ 1428149 h 1501116"/>
              <a:gd name="connsiteX41" fmla="*/ 31809 w 2465399"/>
              <a:gd name="connsiteY41" fmla="*/ 1493065 h 1501116"/>
              <a:gd name="connsiteX42" fmla="*/ 21744 w 2465399"/>
              <a:gd name="connsiteY42" fmla="*/ 1501116 h 1501116"/>
              <a:gd name="connsiteX43" fmla="*/ 8661 w 2465399"/>
              <a:gd name="connsiteY43" fmla="*/ 1466897 h 1501116"/>
              <a:gd name="connsiteX44" fmla="*/ 37848 w 2465399"/>
              <a:gd name="connsiteY44" fmla="*/ 1231892 h 1501116"/>
              <a:gd name="connsiteX45" fmla="*/ 246182 w 2465399"/>
              <a:gd name="connsiteY45" fmla="*/ 889196 h 1501116"/>
              <a:gd name="connsiteX46" fmla="*/ 601961 w 2465399"/>
              <a:gd name="connsiteY46" fmla="*/ 462966 h 1501116"/>
              <a:gd name="connsiteX47" fmla="*/ 748902 w 2465399"/>
              <a:gd name="connsiteY47" fmla="*/ 294386 h 1501116"/>
              <a:gd name="connsiteX48" fmla="*/ 758464 w 2465399"/>
              <a:gd name="connsiteY48" fmla="*/ 283315 h 1501116"/>
              <a:gd name="connsiteX49" fmla="*/ 812812 w 2465399"/>
              <a:gd name="connsiteY49" fmla="*/ 386476 h 1501116"/>
              <a:gd name="connsiteX50" fmla="*/ 990953 w 2465399"/>
              <a:gd name="connsiteY50" fmla="*/ 383960 h 1501116"/>
              <a:gd name="connsiteX51" fmla="*/ 999508 w 2465399"/>
              <a:gd name="connsiteY51" fmla="*/ 372386 h 1501116"/>
              <a:gd name="connsiteX52" fmla="*/ 1009573 w 2465399"/>
              <a:gd name="connsiteY52" fmla="*/ 313509 h 1501116"/>
              <a:gd name="connsiteX53" fmla="*/ 951701 w 2465399"/>
              <a:gd name="connsiteY53" fmla="*/ 267212 h 1501116"/>
              <a:gd name="connsiteX54" fmla="*/ 969314 w 2465399"/>
              <a:gd name="connsiteY54" fmla="*/ 215883 h 1501116"/>
              <a:gd name="connsiteX55" fmla="*/ 1035741 w 2465399"/>
              <a:gd name="connsiteY55" fmla="*/ 228967 h 1501116"/>
              <a:gd name="connsiteX56" fmla="*/ 1055366 w 2465399"/>
              <a:gd name="connsiteY56" fmla="*/ 243561 h 1501116"/>
              <a:gd name="connsiteX57" fmla="*/ 1090089 w 2465399"/>
              <a:gd name="connsiteY57" fmla="*/ 210348 h 1501116"/>
              <a:gd name="connsiteX58" fmla="*/ 1104179 w 2465399"/>
              <a:gd name="connsiteY58" fmla="*/ 147948 h 1501116"/>
              <a:gd name="connsiteX59" fmla="*/ 1157018 w 2465399"/>
              <a:gd name="connsiteY59" fmla="*/ 149458 h 1501116"/>
              <a:gd name="connsiteX60" fmla="*/ 1155508 w 2465399"/>
              <a:gd name="connsiteY60" fmla="*/ 234502 h 1501116"/>
              <a:gd name="connsiteX61" fmla="*/ 1199288 w 2465399"/>
              <a:gd name="connsiteY61" fmla="*/ 260670 h 1501116"/>
              <a:gd name="connsiteX62" fmla="*/ 1230992 w 2465399"/>
              <a:gd name="connsiteY62" fmla="*/ 256141 h 1501116"/>
              <a:gd name="connsiteX63" fmla="*/ 1276282 w 2465399"/>
              <a:gd name="connsiteY63" fmla="*/ 21639 h 1501116"/>
              <a:gd name="connsiteX64" fmla="*/ 1261688 w 2465399"/>
              <a:gd name="connsiteY64" fmla="*/ 0 h 1501116"/>
              <a:gd name="connsiteX0" fmla="*/ 1261688 w 2465399"/>
              <a:gd name="connsiteY0" fmla="*/ 0 h 1501116"/>
              <a:gd name="connsiteX1" fmla="*/ 1807553 w 2465399"/>
              <a:gd name="connsiteY1" fmla="*/ 48834 h 1501116"/>
              <a:gd name="connsiteX2" fmla="*/ 2148871 w 2465399"/>
              <a:gd name="connsiteY2" fmla="*/ 146438 h 1501116"/>
              <a:gd name="connsiteX3" fmla="*/ 2465399 w 2465399"/>
              <a:gd name="connsiteY3" fmla="*/ 301934 h 1501116"/>
              <a:gd name="connsiteX4" fmla="*/ 2462883 w 2465399"/>
              <a:gd name="connsiteY4" fmla="*/ 308980 h 1501116"/>
              <a:gd name="connsiteX5" fmla="*/ 2373309 w 2465399"/>
              <a:gd name="connsiteY5" fmla="*/ 279289 h 1501116"/>
              <a:gd name="connsiteX6" fmla="*/ 2148871 w 2465399"/>
              <a:gd name="connsiteY6" fmla="*/ 233496 h 1501116"/>
              <a:gd name="connsiteX7" fmla="*/ 2053259 w 2465399"/>
              <a:gd name="connsiteY7" fmla="*/ 250606 h 1501116"/>
              <a:gd name="connsiteX8" fmla="*/ 2037659 w 2465399"/>
              <a:gd name="connsiteY8" fmla="*/ 309483 h 1501116"/>
              <a:gd name="connsiteX9" fmla="*/ 2047220 w 2465399"/>
              <a:gd name="connsiteY9" fmla="*/ 322567 h 1501116"/>
              <a:gd name="connsiteX10" fmla="*/ 1911350 w 2465399"/>
              <a:gd name="connsiteY10" fmla="*/ 296902 h 1501116"/>
              <a:gd name="connsiteX11" fmla="*/ 1719622 w 2465399"/>
              <a:gd name="connsiteY11" fmla="*/ 320050 h 1501116"/>
              <a:gd name="connsiteX12" fmla="*/ 1687415 w 2465399"/>
              <a:gd name="connsiteY12" fmla="*/ 339676 h 1501116"/>
              <a:gd name="connsiteX13" fmla="*/ 1659235 w 2465399"/>
              <a:gd name="connsiteY13" fmla="*/ 452398 h 1501116"/>
              <a:gd name="connsiteX14" fmla="*/ 1585261 w 2465399"/>
              <a:gd name="connsiteY14" fmla="*/ 456424 h 1501116"/>
              <a:gd name="connsiteX15" fmla="*/ 1478074 w 2465399"/>
              <a:gd name="connsiteY15" fmla="*/ 562101 h 1501116"/>
              <a:gd name="connsiteX16" fmla="*/ 1476061 w 2465399"/>
              <a:gd name="connsiteY16" fmla="*/ 568643 h 1501116"/>
              <a:gd name="connsiteX17" fmla="*/ 1424733 w 2465399"/>
              <a:gd name="connsiteY17" fmla="*/ 571662 h 1501116"/>
              <a:gd name="connsiteX18" fmla="*/ 1441842 w 2465399"/>
              <a:gd name="connsiteY18" fmla="*/ 673313 h 1501116"/>
              <a:gd name="connsiteX19" fmla="*/ 1440333 w 2465399"/>
              <a:gd name="connsiteY19" fmla="*/ 702500 h 1501116"/>
              <a:gd name="connsiteX20" fmla="*/ 1430268 w 2465399"/>
              <a:gd name="connsiteY20" fmla="*/ 738733 h 1501116"/>
              <a:gd name="connsiteX21" fmla="*/ 1391520 w 2465399"/>
              <a:gd name="connsiteY21" fmla="*/ 724642 h 1501116"/>
              <a:gd name="connsiteX22" fmla="*/ 1346733 w 2465399"/>
              <a:gd name="connsiteY22" fmla="*/ 696965 h 1501116"/>
              <a:gd name="connsiteX23" fmla="*/ 1276282 w 2465399"/>
              <a:gd name="connsiteY23" fmla="*/ 733700 h 1501116"/>
              <a:gd name="connsiteX24" fmla="*/ 1274772 w 2465399"/>
              <a:gd name="connsiteY24" fmla="*/ 762887 h 1501116"/>
              <a:gd name="connsiteX25" fmla="*/ 1278295 w 2465399"/>
              <a:gd name="connsiteY25" fmla="*/ 810693 h 1501116"/>
              <a:gd name="connsiteX26" fmla="*/ 1228979 w 2465399"/>
              <a:gd name="connsiteY26" fmla="*/ 802642 h 1501116"/>
              <a:gd name="connsiteX27" fmla="*/ 1190230 w 2465399"/>
              <a:gd name="connsiteY27" fmla="*/ 788552 h 1501116"/>
              <a:gd name="connsiteX28" fmla="*/ 1115753 w 2465399"/>
              <a:gd name="connsiteY28" fmla="*/ 724139 h 1501116"/>
              <a:gd name="connsiteX29" fmla="*/ 1090089 w 2465399"/>
              <a:gd name="connsiteY29" fmla="*/ 747287 h 1501116"/>
              <a:gd name="connsiteX30" fmla="*/ 1051843 w 2465399"/>
              <a:gd name="connsiteY30" fmla="*/ 758358 h 1501116"/>
              <a:gd name="connsiteX31" fmla="*/ 916979 w 2465399"/>
              <a:gd name="connsiteY31" fmla="*/ 778487 h 1501116"/>
              <a:gd name="connsiteX32" fmla="*/ 834450 w 2465399"/>
              <a:gd name="connsiteY32" fmla="*/ 847429 h 1501116"/>
              <a:gd name="connsiteX33" fmla="*/ 727264 w 2465399"/>
              <a:gd name="connsiteY33" fmla="*/ 824784 h 1501116"/>
              <a:gd name="connsiteX34" fmla="*/ 518426 w 2465399"/>
              <a:gd name="connsiteY34" fmla="*/ 956628 h 1501116"/>
              <a:gd name="connsiteX35" fmla="*/ 418285 w 2465399"/>
              <a:gd name="connsiteY35" fmla="*/ 1100047 h 1501116"/>
              <a:gd name="connsiteX36" fmla="*/ 399162 w 2465399"/>
              <a:gd name="connsiteY36" fmla="*/ 1131247 h 1501116"/>
              <a:gd name="connsiteX37" fmla="*/ 388091 w 2465399"/>
              <a:gd name="connsiteY37" fmla="*/ 1123195 h 1501116"/>
              <a:gd name="connsiteX38" fmla="*/ 307575 w 2465399"/>
              <a:gd name="connsiteY38" fmla="*/ 1109608 h 1501116"/>
              <a:gd name="connsiteX39" fmla="*/ 50428 w 2465399"/>
              <a:gd name="connsiteY39" fmla="*/ 1428149 h 1501116"/>
              <a:gd name="connsiteX40" fmla="*/ 31809 w 2465399"/>
              <a:gd name="connsiteY40" fmla="*/ 1493065 h 1501116"/>
              <a:gd name="connsiteX41" fmla="*/ 21744 w 2465399"/>
              <a:gd name="connsiteY41" fmla="*/ 1501116 h 1501116"/>
              <a:gd name="connsiteX42" fmla="*/ 8661 w 2465399"/>
              <a:gd name="connsiteY42" fmla="*/ 1466897 h 1501116"/>
              <a:gd name="connsiteX43" fmla="*/ 37848 w 2465399"/>
              <a:gd name="connsiteY43" fmla="*/ 1231892 h 1501116"/>
              <a:gd name="connsiteX44" fmla="*/ 246182 w 2465399"/>
              <a:gd name="connsiteY44" fmla="*/ 889196 h 1501116"/>
              <a:gd name="connsiteX45" fmla="*/ 601961 w 2465399"/>
              <a:gd name="connsiteY45" fmla="*/ 462966 h 1501116"/>
              <a:gd name="connsiteX46" fmla="*/ 748902 w 2465399"/>
              <a:gd name="connsiteY46" fmla="*/ 294386 h 1501116"/>
              <a:gd name="connsiteX47" fmla="*/ 758464 w 2465399"/>
              <a:gd name="connsiteY47" fmla="*/ 283315 h 1501116"/>
              <a:gd name="connsiteX48" fmla="*/ 812812 w 2465399"/>
              <a:gd name="connsiteY48" fmla="*/ 386476 h 1501116"/>
              <a:gd name="connsiteX49" fmla="*/ 990953 w 2465399"/>
              <a:gd name="connsiteY49" fmla="*/ 383960 h 1501116"/>
              <a:gd name="connsiteX50" fmla="*/ 999508 w 2465399"/>
              <a:gd name="connsiteY50" fmla="*/ 372386 h 1501116"/>
              <a:gd name="connsiteX51" fmla="*/ 1009573 w 2465399"/>
              <a:gd name="connsiteY51" fmla="*/ 313509 h 1501116"/>
              <a:gd name="connsiteX52" fmla="*/ 951701 w 2465399"/>
              <a:gd name="connsiteY52" fmla="*/ 267212 h 1501116"/>
              <a:gd name="connsiteX53" fmla="*/ 969314 w 2465399"/>
              <a:gd name="connsiteY53" fmla="*/ 215883 h 1501116"/>
              <a:gd name="connsiteX54" fmla="*/ 1035741 w 2465399"/>
              <a:gd name="connsiteY54" fmla="*/ 228967 h 1501116"/>
              <a:gd name="connsiteX55" fmla="*/ 1055366 w 2465399"/>
              <a:gd name="connsiteY55" fmla="*/ 243561 h 1501116"/>
              <a:gd name="connsiteX56" fmla="*/ 1090089 w 2465399"/>
              <a:gd name="connsiteY56" fmla="*/ 210348 h 1501116"/>
              <a:gd name="connsiteX57" fmla="*/ 1104179 w 2465399"/>
              <a:gd name="connsiteY57" fmla="*/ 147948 h 1501116"/>
              <a:gd name="connsiteX58" fmla="*/ 1157018 w 2465399"/>
              <a:gd name="connsiteY58" fmla="*/ 149458 h 1501116"/>
              <a:gd name="connsiteX59" fmla="*/ 1155508 w 2465399"/>
              <a:gd name="connsiteY59" fmla="*/ 234502 h 1501116"/>
              <a:gd name="connsiteX60" fmla="*/ 1199288 w 2465399"/>
              <a:gd name="connsiteY60" fmla="*/ 260670 h 1501116"/>
              <a:gd name="connsiteX61" fmla="*/ 1230992 w 2465399"/>
              <a:gd name="connsiteY61" fmla="*/ 256141 h 1501116"/>
              <a:gd name="connsiteX62" fmla="*/ 1276282 w 2465399"/>
              <a:gd name="connsiteY62" fmla="*/ 21639 h 1501116"/>
              <a:gd name="connsiteX63" fmla="*/ 1261688 w 2465399"/>
              <a:gd name="connsiteY63" fmla="*/ 0 h 1501116"/>
              <a:gd name="connsiteX0" fmla="*/ 1261688 w 2465399"/>
              <a:gd name="connsiteY0" fmla="*/ 0 h 1501116"/>
              <a:gd name="connsiteX1" fmla="*/ 2148871 w 2465399"/>
              <a:gd name="connsiteY1" fmla="*/ 146438 h 1501116"/>
              <a:gd name="connsiteX2" fmla="*/ 2465399 w 2465399"/>
              <a:gd name="connsiteY2" fmla="*/ 301934 h 1501116"/>
              <a:gd name="connsiteX3" fmla="*/ 2462883 w 2465399"/>
              <a:gd name="connsiteY3" fmla="*/ 308980 h 1501116"/>
              <a:gd name="connsiteX4" fmla="*/ 2373309 w 2465399"/>
              <a:gd name="connsiteY4" fmla="*/ 279289 h 1501116"/>
              <a:gd name="connsiteX5" fmla="*/ 2148871 w 2465399"/>
              <a:gd name="connsiteY5" fmla="*/ 233496 h 1501116"/>
              <a:gd name="connsiteX6" fmla="*/ 2053259 w 2465399"/>
              <a:gd name="connsiteY6" fmla="*/ 250606 h 1501116"/>
              <a:gd name="connsiteX7" fmla="*/ 2037659 w 2465399"/>
              <a:gd name="connsiteY7" fmla="*/ 309483 h 1501116"/>
              <a:gd name="connsiteX8" fmla="*/ 2047220 w 2465399"/>
              <a:gd name="connsiteY8" fmla="*/ 322567 h 1501116"/>
              <a:gd name="connsiteX9" fmla="*/ 1911350 w 2465399"/>
              <a:gd name="connsiteY9" fmla="*/ 296902 h 1501116"/>
              <a:gd name="connsiteX10" fmla="*/ 1719622 w 2465399"/>
              <a:gd name="connsiteY10" fmla="*/ 320050 h 1501116"/>
              <a:gd name="connsiteX11" fmla="*/ 1687415 w 2465399"/>
              <a:gd name="connsiteY11" fmla="*/ 339676 h 1501116"/>
              <a:gd name="connsiteX12" fmla="*/ 1659235 w 2465399"/>
              <a:gd name="connsiteY12" fmla="*/ 452398 h 1501116"/>
              <a:gd name="connsiteX13" fmla="*/ 1585261 w 2465399"/>
              <a:gd name="connsiteY13" fmla="*/ 456424 h 1501116"/>
              <a:gd name="connsiteX14" fmla="*/ 1478074 w 2465399"/>
              <a:gd name="connsiteY14" fmla="*/ 562101 h 1501116"/>
              <a:gd name="connsiteX15" fmla="*/ 1476061 w 2465399"/>
              <a:gd name="connsiteY15" fmla="*/ 568643 h 1501116"/>
              <a:gd name="connsiteX16" fmla="*/ 1424733 w 2465399"/>
              <a:gd name="connsiteY16" fmla="*/ 571662 h 1501116"/>
              <a:gd name="connsiteX17" fmla="*/ 1441842 w 2465399"/>
              <a:gd name="connsiteY17" fmla="*/ 673313 h 1501116"/>
              <a:gd name="connsiteX18" fmla="*/ 1440333 w 2465399"/>
              <a:gd name="connsiteY18" fmla="*/ 702500 h 1501116"/>
              <a:gd name="connsiteX19" fmla="*/ 1430268 w 2465399"/>
              <a:gd name="connsiteY19" fmla="*/ 738733 h 1501116"/>
              <a:gd name="connsiteX20" fmla="*/ 1391520 w 2465399"/>
              <a:gd name="connsiteY20" fmla="*/ 724642 h 1501116"/>
              <a:gd name="connsiteX21" fmla="*/ 1346733 w 2465399"/>
              <a:gd name="connsiteY21" fmla="*/ 696965 h 1501116"/>
              <a:gd name="connsiteX22" fmla="*/ 1276282 w 2465399"/>
              <a:gd name="connsiteY22" fmla="*/ 733700 h 1501116"/>
              <a:gd name="connsiteX23" fmla="*/ 1274772 w 2465399"/>
              <a:gd name="connsiteY23" fmla="*/ 762887 h 1501116"/>
              <a:gd name="connsiteX24" fmla="*/ 1278295 w 2465399"/>
              <a:gd name="connsiteY24" fmla="*/ 810693 h 1501116"/>
              <a:gd name="connsiteX25" fmla="*/ 1228979 w 2465399"/>
              <a:gd name="connsiteY25" fmla="*/ 802642 h 1501116"/>
              <a:gd name="connsiteX26" fmla="*/ 1190230 w 2465399"/>
              <a:gd name="connsiteY26" fmla="*/ 788552 h 1501116"/>
              <a:gd name="connsiteX27" fmla="*/ 1115753 w 2465399"/>
              <a:gd name="connsiteY27" fmla="*/ 724139 h 1501116"/>
              <a:gd name="connsiteX28" fmla="*/ 1090089 w 2465399"/>
              <a:gd name="connsiteY28" fmla="*/ 747287 h 1501116"/>
              <a:gd name="connsiteX29" fmla="*/ 1051843 w 2465399"/>
              <a:gd name="connsiteY29" fmla="*/ 758358 h 1501116"/>
              <a:gd name="connsiteX30" fmla="*/ 916979 w 2465399"/>
              <a:gd name="connsiteY30" fmla="*/ 778487 h 1501116"/>
              <a:gd name="connsiteX31" fmla="*/ 834450 w 2465399"/>
              <a:gd name="connsiteY31" fmla="*/ 847429 h 1501116"/>
              <a:gd name="connsiteX32" fmla="*/ 727264 w 2465399"/>
              <a:gd name="connsiteY32" fmla="*/ 824784 h 1501116"/>
              <a:gd name="connsiteX33" fmla="*/ 518426 w 2465399"/>
              <a:gd name="connsiteY33" fmla="*/ 956628 h 1501116"/>
              <a:gd name="connsiteX34" fmla="*/ 418285 w 2465399"/>
              <a:gd name="connsiteY34" fmla="*/ 1100047 h 1501116"/>
              <a:gd name="connsiteX35" fmla="*/ 399162 w 2465399"/>
              <a:gd name="connsiteY35" fmla="*/ 1131247 h 1501116"/>
              <a:gd name="connsiteX36" fmla="*/ 388091 w 2465399"/>
              <a:gd name="connsiteY36" fmla="*/ 1123195 h 1501116"/>
              <a:gd name="connsiteX37" fmla="*/ 307575 w 2465399"/>
              <a:gd name="connsiteY37" fmla="*/ 1109608 h 1501116"/>
              <a:gd name="connsiteX38" fmla="*/ 50428 w 2465399"/>
              <a:gd name="connsiteY38" fmla="*/ 1428149 h 1501116"/>
              <a:gd name="connsiteX39" fmla="*/ 31809 w 2465399"/>
              <a:gd name="connsiteY39" fmla="*/ 1493065 h 1501116"/>
              <a:gd name="connsiteX40" fmla="*/ 21744 w 2465399"/>
              <a:gd name="connsiteY40" fmla="*/ 1501116 h 1501116"/>
              <a:gd name="connsiteX41" fmla="*/ 8661 w 2465399"/>
              <a:gd name="connsiteY41" fmla="*/ 1466897 h 1501116"/>
              <a:gd name="connsiteX42" fmla="*/ 37848 w 2465399"/>
              <a:gd name="connsiteY42" fmla="*/ 1231892 h 1501116"/>
              <a:gd name="connsiteX43" fmla="*/ 246182 w 2465399"/>
              <a:gd name="connsiteY43" fmla="*/ 889196 h 1501116"/>
              <a:gd name="connsiteX44" fmla="*/ 601961 w 2465399"/>
              <a:gd name="connsiteY44" fmla="*/ 462966 h 1501116"/>
              <a:gd name="connsiteX45" fmla="*/ 748902 w 2465399"/>
              <a:gd name="connsiteY45" fmla="*/ 294386 h 1501116"/>
              <a:gd name="connsiteX46" fmla="*/ 758464 w 2465399"/>
              <a:gd name="connsiteY46" fmla="*/ 283315 h 1501116"/>
              <a:gd name="connsiteX47" fmla="*/ 812812 w 2465399"/>
              <a:gd name="connsiteY47" fmla="*/ 386476 h 1501116"/>
              <a:gd name="connsiteX48" fmla="*/ 990953 w 2465399"/>
              <a:gd name="connsiteY48" fmla="*/ 383960 h 1501116"/>
              <a:gd name="connsiteX49" fmla="*/ 999508 w 2465399"/>
              <a:gd name="connsiteY49" fmla="*/ 372386 h 1501116"/>
              <a:gd name="connsiteX50" fmla="*/ 1009573 w 2465399"/>
              <a:gd name="connsiteY50" fmla="*/ 313509 h 1501116"/>
              <a:gd name="connsiteX51" fmla="*/ 951701 w 2465399"/>
              <a:gd name="connsiteY51" fmla="*/ 267212 h 1501116"/>
              <a:gd name="connsiteX52" fmla="*/ 969314 w 2465399"/>
              <a:gd name="connsiteY52" fmla="*/ 215883 h 1501116"/>
              <a:gd name="connsiteX53" fmla="*/ 1035741 w 2465399"/>
              <a:gd name="connsiteY53" fmla="*/ 228967 h 1501116"/>
              <a:gd name="connsiteX54" fmla="*/ 1055366 w 2465399"/>
              <a:gd name="connsiteY54" fmla="*/ 243561 h 1501116"/>
              <a:gd name="connsiteX55" fmla="*/ 1090089 w 2465399"/>
              <a:gd name="connsiteY55" fmla="*/ 210348 h 1501116"/>
              <a:gd name="connsiteX56" fmla="*/ 1104179 w 2465399"/>
              <a:gd name="connsiteY56" fmla="*/ 147948 h 1501116"/>
              <a:gd name="connsiteX57" fmla="*/ 1157018 w 2465399"/>
              <a:gd name="connsiteY57" fmla="*/ 149458 h 1501116"/>
              <a:gd name="connsiteX58" fmla="*/ 1155508 w 2465399"/>
              <a:gd name="connsiteY58" fmla="*/ 234502 h 1501116"/>
              <a:gd name="connsiteX59" fmla="*/ 1199288 w 2465399"/>
              <a:gd name="connsiteY59" fmla="*/ 260670 h 1501116"/>
              <a:gd name="connsiteX60" fmla="*/ 1230992 w 2465399"/>
              <a:gd name="connsiteY60" fmla="*/ 256141 h 1501116"/>
              <a:gd name="connsiteX61" fmla="*/ 1276282 w 2465399"/>
              <a:gd name="connsiteY61" fmla="*/ 21639 h 1501116"/>
              <a:gd name="connsiteX62" fmla="*/ 1261688 w 2465399"/>
              <a:gd name="connsiteY62" fmla="*/ 0 h 1501116"/>
              <a:gd name="connsiteX0" fmla="*/ 1261688 w 2465399"/>
              <a:gd name="connsiteY0" fmla="*/ 0 h 1501116"/>
              <a:gd name="connsiteX1" fmla="*/ 2148871 w 2465399"/>
              <a:gd name="connsiteY1" fmla="*/ 146438 h 1501116"/>
              <a:gd name="connsiteX2" fmla="*/ 2465399 w 2465399"/>
              <a:gd name="connsiteY2" fmla="*/ 301934 h 1501116"/>
              <a:gd name="connsiteX3" fmla="*/ 2462883 w 2465399"/>
              <a:gd name="connsiteY3" fmla="*/ 308980 h 1501116"/>
              <a:gd name="connsiteX4" fmla="*/ 2373309 w 2465399"/>
              <a:gd name="connsiteY4" fmla="*/ 279289 h 1501116"/>
              <a:gd name="connsiteX5" fmla="*/ 2148871 w 2465399"/>
              <a:gd name="connsiteY5" fmla="*/ 233496 h 1501116"/>
              <a:gd name="connsiteX6" fmla="*/ 2053259 w 2465399"/>
              <a:gd name="connsiteY6" fmla="*/ 250606 h 1501116"/>
              <a:gd name="connsiteX7" fmla="*/ 2037659 w 2465399"/>
              <a:gd name="connsiteY7" fmla="*/ 309483 h 1501116"/>
              <a:gd name="connsiteX8" fmla="*/ 2047220 w 2465399"/>
              <a:gd name="connsiteY8" fmla="*/ 322567 h 1501116"/>
              <a:gd name="connsiteX9" fmla="*/ 1911350 w 2465399"/>
              <a:gd name="connsiteY9" fmla="*/ 296902 h 1501116"/>
              <a:gd name="connsiteX10" fmla="*/ 1719622 w 2465399"/>
              <a:gd name="connsiteY10" fmla="*/ 320050 h 1501116"/>
              <a:gd name="connsiteX11" fmla="*/ 1687415 w 2465399"/>
              <a:gd name="connsiteY11" fmla="*/ 339676 h 1501116"/>
              <a:gd name="connsiteX12" fmla="*/ 1659235 w 2465399"/>
              <a:gd name="connsiteY12" fmla="*/ 452398 h 1501116"/>
              <a:gd name="connsiteX13" fmla="*/ 1585261 w 2465399"/>
              <a:gd name="connsiteY13" fmla="*/ 456424 h 1501116"/>
              <a:gd name="connsiteX14" fmla="*/ 1478074 w 2465399"/>
              <a:gd name="connsiteY14" fmla="*/ 562101 h 1501116"/>
              <a:gd name="connsiteX15" fmla="*/ 1476061 w 2465399"/>
              <a:gd name="connsiteY15" fmla="*/ 568643 h 1501116"/>
              <a:gd name="connsiteX16" fmla="*/ 1424733 w 2465399"/>
              <a:gd name="connsiteY16" fmla="*/ 571662 h 1501116"/>
              <a:gd name="connsiteX17" fmla="*/ 1441842 w 2465399"/>
              <a:gd name="connsiteY17" fmla="*/ 673313 h 1501116"/>
              <a:gd name="connsiteX18" fmla="*/ 1440333 w 2465399"/>
              <a:gd name="connsiteY18" fmla="*/ 702500 h 1501116"/>
              <a:gd name="connsiteX19" fmla="*/ 1430268 w 2465399"/>
              <a:gd name="connsiteY19" fmla="*/ 738733 h 1501116"/>
              <a:gd name="connsiteX20" fmla="*/ 1391520 w 2465399"/>
              <a:gd name="connsiteY20" fmla="*/ 724642 h 1501116"/>
              <a:gd name="connsiteX21" fmla="*/ 1346733 w 2465399"/>
              <a:gd name="connsiteY21" fmla="*/ 696965 h 1501116"/>
              <a:gd name="connsiteX22" fmla="*/ 1276282 w 2465399"/>
              <a:gd name="connsiteY22" fmla="*/ 733700 h 1501116"/>
              <a:gd name="connsiteX23" fmla="*/ 1274772 w 2465399"/>
              <a:gd name="connsiteY23" fmla="*/ 762887 h 1501116"/>
              <a:gd name="connsiteX24" fmla="*/ 1278295 w 2465399"/>
              <a:gd name="connsiteY24" fmla="*/ 810693 h 1501116"/>
              <a:gd name="connsiteX25" fmla="*/ 1228979 w 2465399"/>
              <a:gd name="connsiteY25" fmla="*/ 802642 h 1501116"/>
              <a:gd name="connsiteX26" fmla="*/ 1190230 w 2465399"/>
              <a:gd name="connsiteY26" fmla="*/ 788552 h 1501116"/>
              <a:gd name="connsiteX27" fmla="*/ 1115753 w 2465399"/>
              <a:gd name="connsiteY27" fmla="*/ 724139 h 1501116"/>
              <a:gd name="connsiteX28" fmla="*/ 1090089 w 2465399"/>
              <a:gd name="connsiteY28" fmla="*/ 747287 h 1501116"/>
              <a:gd name="connsiteX29" fmla="*/ 1051843 w 2465399"/>
              <a:gd name="connsiteY29" fmla="*/ 758358 h 1501116"/>
              <a:gd name="connsiteX30" fmla="*/ 916979 w 2465399"/>
              <a:gd name="connsiteY30" fmla="*/ 778487 h 1501116"/>
              <a:gd name="connsiteX31" fmla="*/ 834450 w 2465399"/>
              <a:gd name="connsiteY31" fmla="*/ 847429 h 1501116"/>
              <a:gd name="connsiteX32" fmla="*/ 727264 w 2465399"/>
              <a:gd name="connsiteY32" fmla="*/ 824784 h 1501116"/>
              <a:gd name="connsiteX33" fmla="*/ 518426 w 2465399"/>
              <a:gd name="connsiteY33" fmla="*/ 956628 h 1501116"/>
              <a:gd name="connsiteX34" fmla="*/ 418285 w 2465399"/>
              <a:gd name="connsiteY34" fmla="*/ 1100047 h 1501116"/>
              <a:gd name="connsiteX35" fmla="*/ 399162 w 2465399"/>
              <a:gd name="connsiteY35" fmla="*/ 1131247 h 1501116"/>
              <a:gd name="connsiteX36" fmla="*/ 388091 w 2465399"/>
              <a:gd name="connsiteY36" fmla="*/ 1123195 h 1501116"/>
              <a:gd name="connsiteX37" fmla="*/ 307575 w 2465399"/>
              <a:gd name="connsiteY37" fmla="*/ 1109608 h 1501116"/>
              <a:gd name="connsiteX38" fmla="*/ 50428 w 2465399"/>
              <a:gd name="connsiteY38" fmla="*/ 1428149 h 1501116"/>
              <a:gd name="connsiteX39" fmla="*/ 31809 w 2465399"/>
              <a:gd name="connsiteY39" fmla="*/ 1493065 h 1501116"/>
              <a:gd name="connsiteX40" fmla="*/ 21744 w 2465399"/>
              <a:gd name="connsiteY40" fmla="*/ 1501116 h 1501116"/>
              <a:gd name="connsiteX41" fmla="*/ 8661 w 2465399"/>
              <a:gd name="connsiteY41" fmla="*/ 1466897 h 1501116"/>
              <a:gd name="connsiteX42" fmla="*/ 37848 w 2465399"/>
              <a:gd name="connsiteY42" fmla="*/ 1231892 h 1501116"/>
              <a:gd name="connsiteX43" fmla="*/ 246182 w 2465399"/>
              <a:gd name="connsiteY43" fmla="*/ 889196 h 1501116"/>
              <a:gd name="connsiteX44" fmla="*/ 601961 w 2465399"/>
              <a:gd name="connsiteY44" fmla="*/ 462966 h 1501116"/>
              <a:gd name="connsiteX45" fmla="*/ 748902 w 2465399"/>
              <a:gd name="connsiteY45" fmla="*/ 294386 h 1501116"/>
              <a:gd name="connsiteX46" fmla="*/ 758464 w 2465399"/>
              <a:gd name="connsiteY46" fmla="*/ 283315 h 1501116"/>
              <a:gd name="connsiteX47" fmla="*/ 812812 w 2465399"/>
              <a:gd name="connsiteY47" fmla="*/ 386476 h 1501116"/>
              <a:gd name="connsiteX48" fmla="*/ 990953 w 2465399"/>
              <a:gd name="connsiteY48" fmla="*/ 383960 h 1501116"/>
              <a:gd name="connsiteX49" fmla="*/ 999508 w 2465399"/>
              <a:gd name="connsiteY49" fmla="*/ 372386 h 1501116"/>
              <a:gd name="connsiteX50" fmla="*/ 1009573 w 2465399"/>
              <a:gd name="connsiteY50" fmla="*/ 313509 h 1501116"/>
              <a:gd name="connsiteX51" fmla="*/ 951701 w 2465399"/>
              <a:gd name="connsiteY51" fmla="*/ 267212 h 1501116"/>
              <a:gd name="connsiteX52" fmla="*/ 969314 w 2465399"/>
              <a:gd name="connsiteY52" fmla="*/ 215883 h 1501116"/>
              <a:gd name="connsiteX53" fmla="*/ 1035741 w 2465399"/>
              <a:gd name="connsiteY53" fmla="*/ 228967 h 1501116"/>
              <a:gd name="connsiteX54" fmla="*/ 1055366 w 2465399"/>
              <a:gd name="connsiteY54" fmla="*/ 243561 h 1501116"/>
              <a:gd name="connsiteX55" fmla="*/ 1090089 w 2465399"/>
              <a:gd name="connsiteY55" fmla="*/ 210348 h 1501116"/>
              <a:gd name="connsiteX56" fmla="*/ 1104179 w 2465399"/>
              <a:gd name="connsiteY56" fmla="*/ 147948 h 1501116"/>
              <a:gd name="connsiteX57" fmla="*/ 1157018 w 2465399"/>
              <a:gd name="connsiteY57" fmla="*/ 149458 h 1501116"/>
              <a:gd name="connsiteX58" fmla="*/ 1155508 w 2465399"/>
              <a:gd name="connsiteY58" fmla="*/ 234502 h 1501116"/>
              <a:gd name="connsiteX59" fmla="*/ 1199288 w 2465399"/>
              <a:gd name="connsiteY59" fmla="*/ 260670 h 1501116"/>
              <a:gd name="connsiteX60" fmla="*/ 1230992 w 2465399"/>
              <a:gd name="connsiteY60" fmla="*/ 256141 h 1501116"/>
              <a:gd name="connsiteX61" fmla="*/ 1276282 w 2465399"/>
              <a:gd name="connsiteY61" fmla="*/ 21639 h 1501116"/>
              <a:gd name="connsiteX62" fmla="*/ 1261688 w 2465399"/>
              <a:gd name="connsiteY62" fmla="*/ 0 h 1501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2465399" h="1501116">
                <a:moveTo>
                  <a:pt x="1261688" y="0"/>
                </a:moveTo>
                <a:cubicBezTo>
                  <a:pt x="1702395" y="1750"/>
                  <a:pt x="1948253" y="96116"/>
                  <a:pt x="2148871" y="146438"/>
                </a:cubicBezTo>
                <a:cubicBezTo>
                  <a:pt x="2349489" y="196760"/>
                  <a:pt x="2371296" y="227961"/>
                  <a:pt x="2465399" y="301934"/>
                </a:cubicBezTo>
                <a:cubicBezTo>
                  <a:pt x="2464392" y="304451"/>
                  <a:pt x="2463889" y="306464"/>
                  <a:pt x="2462883" y="308980"/>
                </a:cubicBezTo>
                <a:cubicBezTo>
                  <a:pt x="2433192" y="298915"/>
                  <a:pt x="2402496" y="290864"/>
                  <a:pt x="2373309" y="279289"/>
                </a:cubicBezTo>
                <a:cubicBezTo>
                  <a:pt x="2300845" y="250606"/>
                  <a:pt x="2226871" y="231483"/>
                  <a:pt x="2148871" y="233496"/>
                </a:cubicBezTo>
                <a:cubicBezTo>
                  <a:pt x="2116665" y="233999"/>
                  <a:pt x="2083955" y="241044"/>
                  <a:pt x="2053259" y="250606"/>
                </a:cubicBezTo>
                <a:cubicBezTo>
                  <a:pt x="2019543" y="260670"/>
                  <a:pt x="2016020" y="281805"/>
                  <a:pt x="2037659" y="309483"/>
                </a:cubicBezTo>
                <a:cubicBezTo>
                  <a:pt x="2040678" y="313509"/>
                  <a:pt x="2043697" y="317534"/>
                  <a:pt x="2047220" y="322567"/>
                </a:cubicBezTo>
                <a:cubicBezTo>
                  <a:pt x="2000420" y="313509"/>
                  <a:pt x="1956640" y="302438"/>
                  <a:pt x="1911350" y="296902"/>
                </a:cubicBezTo>
                <a:cubicBezTo>
                  <a:pt x="1845931" y="288851"/>
                  <a:pt x="1780512" y="289354"/>
                  <a:pt x="1719622" y="320050"/>
                </a:cubicBezTo>
                <a:cubicBezTo>
                  <a:pt x="1708551" y="325586"/>
                  <a:pt x="1697480" y="332128"/>
                  <a:pt x="1687415" y="339676"/>
                </a:cubicBezTo>
                <a:cubicBezTo>
                  <a:pt x="1646654" y="369366"/>
                  <a:pt x="1638099" y="403082"/>
                  <a:pt x="1659235" y="452398"/>
                </a:cubicBezTo>
                <a:cubicBezTo>
                  <a:pt x="1634074" y="453908"/>
                  <a:pt x="1609416" y="453908"/>
                  <a:pt x="1585261" y="456424"/>
                </a:cubicBezTo>
                <a:cubicBezTo>
                  <a:pt x="1495687" y="465985"/>
                  <a:pt x="1479584" y="502721"/>
                  <a:pt x="1478074" y="562101"/>
                </a:cubicBezTo>
                <a:cubicBezTo>
                  <a:pt x="1478074" y="564617"/>
                  <a:pt x="1476565" y="566630"/>
                  <a:pt x="1476061" y="568643"/>
                </a:cubicBezTo>
                <a:lnTo>
                  <a:pt x="1424733" y="571662"/>
                </a:lnTo>
                <a:cubicBezTo>
                  <a:pt x="1457945" y="603869"/>
                  <a:pt x="1459455" y="637081"/>
                  <a:pt x="1441842" y="673313"/>
                </a:cubicBezTo>
                <a:cubicBezTo>
                  <a:pt x="1437816" y="681365"/>
                  <a:pt x="1437816" y="693442"/>
                  <a:pt x="1440333" y="702500"/>
                </a:cubicBezTo>
                <a:cubicBezTo>
                  <a:pt x="1444862" y="718100"/>
                  <a:pt x="1444862" y="735210"/>
                  <a:pt x="1430268" y="738733"/>
                </a:cubicBezTo>
                <a:cubicBezTo>
                  <a:pt x="1418694" y="741752"/>
                  <a:pt x="1398565" y="734204"/>
                  <a:pt x="1391520" y="724642"/>
                </a:cubicBezTo>
                <a:cubicBezTo>
                  <a:pt x="1379442" y="708036"/>
                  <a:pt x="1370888" y="694952"/>
                  <a:pt x="1346733" y="696965"/>
                </a:cubicBezTo>
                <a:cubicBezTo>
                  <a:pt x="1317043" y="699481"/>
                  <a:pt x="1292385" y="709545"/>
                  <a:pt x="1276282" y="733700"/>
                </a:cubicBezTo>
                <a:cubicBezTo>
                  <a:pt x="1271753" y="740745"/>
                  <a:pt x="1274269" y="752823"/>
                  <a:pt x="1274772" y="762887"/>
                </a:cubicBezTo>
                <a:cubicBezTo>
                  <a:pt x="1275778" y="779494"/>
                  <a:pt x="1285843" y="802642"/>
                  <a:pt x="1278295" y="810693"/>
                </a:cubicBezTo>
                <a:cubicBezTo>
                  <a:pt x="1264204" y="826293"/>
                  <a:pt x="1245585" y="811197"/>
                  <a:pt x="1228979" y="802642"/>
                </a:cubicBezTo>
                <a:cubicBezTo>
                  <a:pt x="1216901" y="796100"/>
                  <a:pt x="1203314" y="791068"/>
                  <a:pt x="1190230" y="788552"/>
                </a:cubicBezTo>
                <a:cubicBezTo>
                  <a:pt x="1153998" y="782513"/>
                  <a:pt x="1124308" y="769429"/>
                  <a:pt x="1115753" y="724139"/>
                </a:cubicBezTo>
                <a:cubicBezTo>
                  <a:pt x="1105186" y="733197"/>
                  <a:pt x="1094618" y="738733"/>
                  <a:pt x="1090089" y="747287"/>
                </a:cubicBezTo>
                <a:cubicBezTo>
                  <a:pt x="1080528" y="766410"/>
                  <a:pt x="1068449" y="766913"/>
                  <a:pt x="1051843" y="758358"/>
                </a:cubicBezTo>
                <a:cubicBezTo>
                  <a:pt x="1002025" y="732191"/>
                  <a:pt x="957740" y="745274"/>
                  <a:pt x="916979" y="778487"/>
                </a:cubicBezTo>
                <a:cubicBezTo>
                  <a:pt x="888799" y="801132"/>
                  <a:pt x="861625" y="824784"/>
                  <a:pt x="834450" y="847429"/>
                </a:cubicBezTo>
                <a:cubicBezTo>
                  <a:pt x="812812" y="813210"/>
                  <a:pt x="771044" y="814719"/>
                  <a:pt x="727264" y="824784"/>
                </a:cubicBezTo>
                <a:cubicBezTo>
                  <a:pt x="642219" y="844409"/>
                  <a:pt x="573781" y="892719"/>
                  <a:pt x="518426" y="956628"/>
                </a:cubicBezTo>
                <a:cubicBezTo>
                  <a:pt x="480181" y="1000409"/>
                  <a:pt x="450994" y="1051737"/>
                  <a:pt x="418285" y="1100047"/>
                </a:cubicBezTo>
                <a:cubicBezTo>
                  <a:pt x="411743" y="1109608"/>
                  <a:pt x="406207" y="1119673"/>
                  <a:pt x="399162" y="1131247"/>
                </a:cubicBezTo>
                <a:cubicBezTo>
                  <a:pt x="394130" y="1127724"/>
                  <a:pt x="390607" y="1125711"/>
                  <a:pt x="388091" y="1123195"/>
                </a:cubicBezTo>
                <a:cubicBezTo>
                  <a:pt x="356891" y="1091995"/>
                  <a:pt x="346827" y="1088473"/>
                  <a:pt x="307575" y="1109608"/>
                </a:cubicBezTo>
                <a:cubicBezTo>
                  <a:pt x="178247" y="1180059"/>
                  <a:pt x="87667" y="1282717"/>
                  <a:pt x="50428" y="1428149"/>
                </a:cubicBezTo>
                <a:cubicBezTo>
                  <a:pt x="44893" y="1449787"/>
                  <a:pt x="38351" y="1471426"/>
                  <a:pt x="31809" y="1493065"/>
                </a:cubicBezTo>
                <a:cubicBezTo>
                  <a:pt x="31306" y="1495078"/>
                  <a:pt x="28286" y="1496084"/>
                  <a:pt x="21744" y="1501116"/>
                </a:cubicBezTo>
                <a:cubicBezTo>
                  <a:pt x="16712" y="1488535"/>
                  <a:pt x="11177" y="1477968"/>
                  <a:pt x="8661" y="1466897"/>
                </a:cubicBezTo>
                <a:cubicBezTo>
                  <a:pt x="-11468" y="1384872"/>
                  <a:pt x="5641" y="1307375"/>
                  <a:pt x="37848" y="1231892"/>
                </a:cubicBezTo>
                <a:cubicBezTo>
                  <a:pt x="90686" y="1107595"/>
                  <a:pt x="167679" y="997389"/>
                  <a:pt x="246182" y="889196"/>
                </a:cubicBezTo>
                <a:cubicBezTo>
                  <a:pt x="355382" y="739236"/>
                  <a:pt x="477665" y="600346"/>
                  <a:pt x="601961" y="462966"/>
                </a:cubicBezTo>
                <a:cubicBezTo>
                  <a:pt x="651780" y="407611"/>
                  <a:pt x="700090" y="350747"/>
                  <a:pt x="748902" y="294386"/>
                </a:cubicBezTo>
                <a:cubicBezTo>
                  <a:pt x="751922" y="290864"/>
                  <a:pt x="753431" y="285831"/>
                  <a:pt x="758464" y="283315"/>
                </a:cubicBezTo>
                <a:cubicBezTo>
                  <a:pt x="763496" y="327096"/>
                  <a:pt x="778593" y="362321"/>
                  <a:pt x="812812" y="386476"/>
                </a:cubicBezTo>
                <a:cubicBezTo>
                  <a:pt x="852566" y="414657"/>
                  <a:pt x="951701" y="412644"/>
                  <a:pt x="990953" y="383960"/>
                </a:cubicBezTo>
                <a:cubicBezTo>
                  <a:pt x="994979" y="380941"/>
                  <a:pt x="998501" y="376412"/>
                  <a:pt x="999508" y="372386"/>
                </a:cubicBezTo>
                <a:cubicBezTo>
                  <a:pt x="1003535" y="353767"/>
                  <a:pt x="1006051" y="334644"/>
                  <a:pt x="1009573" y="313509"/>
                </a:cubicBezTo>
                <a:cubicBezTo>
                  <a:pt x="980385" y="310489"/>
                  <a:pt x="958243" y="298412"/>
                  <a:pt x="951701" y="267212"/>
                </a:cubicBezTo>
                <a:cubicBezTo>
                  <a:pt x="947173" y="246077"/>
                  <a:pt x="945664" y="227457"/>
                  <a:pt x="969314" y="215883"/>
                </a:cubicBezTo>
                <a:cubicBezTo>
                  <a:pt x="991959" y="205316"/>
                  <a:pt x="1021651" y="211354"/>
                  <a:pt x="1035741" y="228967"/>
                </a:cubicBezTo>
                <a:cubicBezTo>
                  <a:pt x="1040773" y="235509"/>
                  <a:pt x="1051843" y="245070"/>
                  <a:pt x="1055366" y="243561"/>
                </a:cubicBezTo>
                <a:cubicBezTo>
                  <a:pt x="1069456" y="236515"/>
                  <a:pt x="1090089" y="236515"/>
                  <a:pt x="1090089" y="210348"/>
                </a:cubicBezTo>
                <a:cubicBezTo>
                  <a:pt x="1090089" y="189212"/>
                  <a:pt x="1094618" y="166567"/>
                  <a:pt x="1104179" y="147948"/>
                </a:cubicBezTo>
                <a:cubicBezTo>
                  <a:pt x="1117766" y="120271"/>
                  <a:pt x="1142927" y="121780"/>
                  <a:pt x="1157018" y="149458"/>
                </a:cubicBezTo>
                <a:cubicBezTo>
                  <a:pt x="1171611" y="177638"/>
                  <a:pt x="1170101" y="205819"/>
                  <a:pt x="1155508" y="234502"/>
                </a:cubicBezTo>
                <a:cubicBezTo>
                  <a:pt x="1170605" y="244064"/>
                  <a:pt x="1184192" y="255135"/>
                  <a:pt x="1199288" y="260670"/>
                </a:cubicBezTo>
                <a:cubicBezTo>
                  <a:pt x="1208346" y="263690"/>
                  <a:pt x="1222437" y="261173"/>
                  <a:pt x="1230992" y="256141"/>
                </a:cubicBezTo>
                <a:cubicBezTo>
                  <a:pt x="1324591" y="197264"/>
                  <a:pt x="1329120" y="112722"/>
                  <a:pt x="1276282" y="21639"/>
                </a:cubicBezTo>
                <a:cubicBezTo>
                  <a:pt x="1272759" y="15600"/>
                  <a:pt x="1268230" y="9562"/>
                  <a:pt x="1261688" y="0"/>
                </a:cubicBezTo>
                <a:close/>
              </a:path>
            </a:pathLst>
          </a:custGeom>
          <a:solidFill>
            <a:schemeClr val="bg1"/>
          </a:solidFill>
          <a:ln w="501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0E7A6306-60CD-4139-8278-C11C6F921FFE}"/>
              </a:ext>
            </a:extLst>
          </p:cNvPr>
          <p:cNvSpPr/>
          <p:nvPr/>
        </p:nvSpPr>
        <p:spPr>
          <a:xfrm>
            <a:off x="4743704" y="3810617"/>
            <a:ext cx="513829" cy="248176"/>
          </a:xfrm>
          <a:custGeom>
            <a:avLst/>
            <a:gdLst>
              <a:gd name="connsiteX0" fmla="*/ 308979 w 739738"/>
              <a:gd name="connsiteY0" fmla="*/ 304450 h 357288"/>
              <a:gd name="connsiteX1" fmla="*/ 304953 w 739738"/>
              <a:gd name="connsiteY1" fmla="*/ 260670 h 357288"/>
              <a:gd name="connsiteX2" fmla="*/ 297908 w 739738"/>
              <a:gd name="connsiteY2" fmla="*/ 239534 h 357288"/>
              <a:gd name="connsiteX3" fmla="*/ 242051 w 739738"/>
              <a:gd name="connsiteY3" fmla="*/ 227960 h 357288"/>
              <a:gd name="connsiteX4" fmla="*/ 184683 w 739738"/>
              <a:gd name="connsiteY4" fmla="*/ 195754 h 357288"/>
              <a:gd name="connsiteX5" fmla="*/ 148954 w 739738"/>
              <a:gd name="connsiteY5" fmla="*/ 213870 h 357288"/>
              <a:gd name="connsiteX6" fmla="*/ 116245 w 739738"/>
              <a:gd name="connsiteY6" fmla="*/ 239534 h 357288"/>
              <a:gd name="connsiteX7" fmla="*/ 88567 w 739738"/>
              <a:gd name="connsiteY7" fmla="*/ 221418 h 357288"/>
              <a:gd name="connsiteX8" fmla="*/ 20632 w 739738"/>
              <a:gd name="connsiteY8" fmla="*/ 274760 h 357288"/>
              <a:gd name="connsiteX9" fmla="*/ 0 w 739738"/>
              <a:gd name="connsiteY9" fmla="*/ 295392 h 357288"/>
              <a:gd name="connsiteX10" fmla="*/ 339676 w 739738"/>
              <a:gd name="connsiteY10" fmla="*/ 0 h 357288"/>
              <a:gd name="connsiteX11" fmla="*/ 336153 w 739738"/>
              <a:gd name="connsiteY11" fmla="*/ 40258 h 357288"/>
              <a:gd name="connsiteX12" fmla="*/ 371882 w 739738"/>
              <a:gd name="connsiteY12" fmla="*/ 89071 h 357288"/>
              <a:gd name="connsiteX13" fmla="*/ 403082 w 739738"/>
              <a:gd name="connsiteY13" fmla="*/ 60387 h 357288"/>
              <a:gd name="connsiteX14" fmla="*/ 404089 w 739738"/>
              <a:gd name="connsiteY14" fmla="*/ 40761 h 357288"/>
              <a:gd name="connsiteX15" fmla="*/ 418682 w 739738"/>
              <a:gd name="connsiteY15" fmla="*/ 25664 h 357288"/>
              <a:gd name="connsiteX16" fmla="*/ 431766 w 739738"/>
              <a:gd name="connsiteY16" fmla="*/ 39251 h 357288"/>
              <a:gd name="connsiteX17" fmla="*/ 463972 w 739738"/>
              <a:gd name="connsiteY17" fmla="*/ 45793 h 357288"/>
              <a:gd name="connsiteX18" fmla="*/ 494669 w 739738"/>
              <a:gd name="connsiteY18" fmla="*/ 31703 h 357288"/>
              <a:gd name="connsiteX19" fmla="*/ 500707 w 739738"/>
              <a:gd name="connsiteY19" fmla="*/ 39755 h 357288"/>
              <a:gd name="connsiteX20" fmla="*/ 480578 w 739738"/>
              <a:gd name="connsiteY20" fmla="*/ 68438 h 357288"/>
              <a:gd name="connsiteX21" fmla="*/ 470011 w 739738"/>
              <a:gd name="connsiteY21" fmla="*/ 92593 h 357288"/>
              <a:gd name="connsiteX22" fmla="*/ 494669 w 739738"/>
              <a:gd name="connsiteY22" fmla="*/ 98129 h 357288"/>
              <a:gd name="connsiteX23" fmla="*/ 591791 w 739738"/>
              <a:gd name="connsiteY23" fmla="*/ 25161 h 357288"/>
              <a:gd name="connsiteX24" fmla="*/ 739739 w 739738"/>
              <a:gd name="connsiteY24" fmla="*/ 237018 h 357288"/>
              <a:gd name="connsiteX25" fmla="*/ 703507 w 739738"/>
              <a:gd name="connsiteY25" fmla="*/ 361818 h 357288"/>
              <a:gd name="connsiteX26" fmla="*/ 677842 w 739738"/>
              <a:gd name="connsiteY26" fmla="*/ 269728 h 357288"/>
              <a:gd name="connsiteX27" fmla="*/ 625507 w 739738"/>
              <a:gd name="connsiteY27" fmla="*/ 283818 h 357288"/>
              <a:gd name="connsiteX28" fmla="*/ 574178 w 739738"/>
              <a:gd name="connsiteY28" fmla="*/ 222928 h 357288"/>
              <a:gd name="connsiteX29" fmla="*/ 499198 w 739738"/>
              <a:gd name="connsiteY29" fmla="*/ 251109 h 357288"/>
              <a:gd name="connsiteX30" fmla="*/ 433275 w 739738"/>
              <a:gd name="connsiteY30" fmla="*/ 246580 h 357288"/>
              <a:gd name="connsiteX31" fmla="*/ 365340 w 739738"/>
              <a:gd name="connsiteY31" fmla="*/ 302437 h 357288"/>
              <a:gd name="connsiteX32" fmla="*/ 359805 w 739738"/>
              <a:gd name="connsiteY32" fmla="*/ 303947 h 357288"/>
              <a:gd name="connsiteX33" fmla="*/ 354773 w 739738"/>
              <a:gd name="connsiteY33" fmla="*/ 273754 h 357288"/>
              <a:gd name="connsiteX34" fmla="*/ 308979 w 739738"/>
              <a:gd name="connsiteY34" fmla="*/ 304450 h 357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739738" h="357288">
                <a:moveTo>
                  <a:pt x="308979" y="304450"/>
                </a:moveTo>
                <a:cubicBezTo>
                  <a:pt x="307470" y="287341"/>
                  <a:pt x="305960" y="273754"/>
                  <a:pt x="304953" y="260670"/>
                </a:cubicBezTo>
                <a:cubicBezTo>
                  <a:pt x="304450" y="253121"/>
                  <a:pt x="307973" y="248592"/>
                  <a:pt x="297908" y="239534"/>
                </a:cubicBezTo>
                <a:cubicBezTo>
                  <a:pt x="273754" y="217896"/>
                  <a:pt x="276270" y="214876"/>
                  <a:pt x="242051" y="227960"/>
                </a:cubicBezTo>
                <a:cubicBezTo>
                  <a:pt x="234502" y="194244"/>
                  <a:pt x="218399" y="184180"/>
                  <a:pt x="184683" y="195754"/>
                </a:cubicBezTo>
                <a:cubicBezTo>
                  <a:pt x="172102" y="199780"/>
                  <a:pt x="160528" y="206825"/>
                  <a:pt x="148954" y="213870"/>
                </a:cubicBezTo>
                <a:cubicBezTo>
                  <a:pt x="137883" y="220915"/>
                  <a:pt x="127819" y="230476"/>
                  <a:pt x="116245" y="239534"/>
                </a:cubicBezTo>
                <a:cubicBezTo>
                  <a:pt x="117251" y="216386"/>
                  <a:pt x="103664" y="211857"/>
                  <a:pt x="88567" y="221418"/>
                </a:cubicBezTo>
                <a:cubicBezTo>
                  <a:pt x="64413" y="237018"/>
                  <a:pt x="42774" y="256141"/>
                  <a:pt x="20632" y="274760"/>
                </a:cubicBezTo>
                <a:cubicBezTo>
                  <a:pt x="13084" y="280799"/>
                  <a:pt x="8052" y="289857"/>
                  <a:pt x="0" y="295392"/>
                </a:cubicBezTo>
                <a:cubicBezTo>
                  <a:pt x="70451" y="149961"/>
                  <a:pt x="195754" y="67432"/>
                  <a:pt x="339676" y="0"/>
                </a:cubicBezTo>
                <a:cubicBezTo>
                  <a:pt x="338166" y="15600"/>
                  <a:pt x="335650" y="28181"/>
                  <a:pt x="336153" y="40258"/>
                </a:cubicBezTo>
                <a:cubicBezTo>
                  <a:pt x="336656" y="65419"/>
                  <a:pt x="350747" y="84038"/>
                  <a:pt x="371882" y="89071"/>
                </a:cubicBezTo>
                <a:cubicBezTo>
                  <a:pt x="391005" y="93600"/>
                  <a:pt x="405095" y="80013"/>
                  <a:pt x="403082" y="60387"/>
                </a:cubicBezTo>
                <a:cubicBezTo>
                  <a:pt x="402076" y="53845"/>
                  <a:pt x="401572" y="46297"/>
                  <a:pt x="404089" y="40761"/>
                </a:cubicBezTo>
                <a:cubicBezTo>
                  <a:pt x="407108" y="34722"/>
                  <a:pt x="413650" y="30697"/>
                  <a:pt x="418682" y="25664"/>
                </a:cubicBezTo>
                <a:cubicBezTo>
                  <a:pt x="423211" y="30193"/>
                  <a:pt x="430256" y="34219"/>
                  <a:pt x="431766" y="39251"/>
                </a:cubicBezTo>
                <a:cubicBezTo>
                  <a:pt x="438308" y="65419"/>
                  <a:pt x="447869" y="60890"/>
                  <a:pt x="463972" y="45793"/>
                </a:cubicBezTo>
                <a:cubicBezTo>
                  <a:pt x="471520" y="38245"/>
                  <a:pt x="484101" y="36232"/>
                  <a:pt x="494669" y="31703"/>
                </a:cubicBezTo>
                <a:cubicBezTo>
                  <a:pt x="496682" y="34219"/>
                  <a:pt x="498695" y="36735"/>
                  <a:pt x="500707" y="39755"/>
                </a:cubicBezTo>
                <a:cubicBezTo>
                  <a:pt x="494166" y="49316"/>
                  <a:pt x="486617" y="58374"/>
                  <a:pt x="480578" y="68438"/>
                </a:cubicBezTo>
                <a:cubicBezTo>
                  <a:pt x="476049" y="75987"/>
                  <a:pt x="473533" y="84542"/>
                  <a:pt x="470011" y="92593"/>
                </a:cubicBezTo>
                <a:cubicBezTo>
                  <a:pt x="478062" y="94606"/>
                  <a:pt x="486617" y="99638"/>
                  <a:pt x="494669" y="98129"/>
                </a:cubicBezTo>
                <a:cubicBezTo>
                  <a:pt x="533920" y="92593"/>
                  <a:pt x="561094" y="71961"/>
                  <a:pt x="591791" y="25161"/>
                </a:cubicBezTo>
                <a:cubicBezTo>
                  <a:pt x="662745" y="81522"/>
                  <a:pt x="725145" y="142412"/>
                  <a:pt x="739739" y="237018"/>
                </a:cubicBezTo>
                <a:cubicBezTo>
                  <a:pt x="746281" y="279792"/>
                  <a:pt x="731687" y="329108"/>
                  <a:pt x="703507" y="361818"/>
                </a:cubicBezTo>
                <a:cubicBezTo>
                  <a:pt x="706023" y="327095"/>
                  <a:pt x="718603" y="290360"/>
                  <a:pt x="677842" y="269728"/>
                </a:cubicBezTo>
                <a:cubicBezTo>
                  <a:pt x="658216" y="260167"/>
                  <a:pt x="651171" y="262180"/>
                  <a:pt x="625507" y="283818"/>
                </a:cubicBezTo>
                <a:cubicBezTo>
                  <a:pt x="617959" y="255134"/>
                  <a:pt x="606384" y="229470"/>
                  <a:pt x="574178" y="222928"/>
                </a:cubicBezTo>
                <a:cubicBezTo>
                  <a:pt x="543985" y="216889"/>
                  <a:pt x="519830" y="226954"/>
                  <a:pt x="499198" y="251109"/>
                </a:cubicBezTo>
                <a:cubicBezTo>
                  <a:pt x="478566" y="230980"/>
                  <a:pt x="460449" y="233496"/>
                  <a:pt x="433275" y="246580"/>
                </a:cubicBezTo>
                <a:cubicBezTo>
                  <a:pt x="404089" y="260670"/>
                  <a:pt x="389495" y="285831"/>
                  <a:pt x="365340" y="302437"/>
                </a:cubicBezTo>
                <a:cubicBezTo>
                  <a:pt x="363327" y="303444"/>
                  <a:pt x="360811" y="303444"/>
                  <a:pt x="359805" y="303947"/>
                </a:cubicBezTo>
                <a:cubicBezTo>
                  <a:pt x="358295" y="293379"/>
                  <a:pt x="359805" y="276270"/>
                  <a:pt x="354773" y="273754"/>
                </a:cubicBezTo>
                <a:cubicBezTo>
                  <a:pt x="328102" y="262683"/>
                  <a:pt x="326089" y="293883"/>
                  <a:pt x="308979" y="304450"/>
                </a:cubicBezTo>
                <a:close/>
              </a:path>
            </a:pathLst>
          </a:custGeom>
          <a:solidFill>
            <a:schemeClr val="bg1"/>
          </a:solidFill>
          <a:ln w="501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A7898766-508C-431E-892A-730449A0A628}"/>
              </a:ext>
            </a:extLst>
          </p:cNvPr>
          <p:cNvGrpSpPr/>
          <p:nvPr/>
        </p:nvGrpSpPr>
        <p:grpSpPr>
          <a:xfrm>
            <a:off x="9118519" y="5058712"/>
            <a:ext cx="2003216" cy="1337288"/>
            <a:chOff x="8036886" y="1468486"/>
            <a:chExt cx="2948586" cy="1337288"/>
          </a:xfrm>
        </p:grpSpPr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66B4A346-F40C-4377-99CC-DAA2A3312450}"/>
                </a:ext>
              </a:extLst>
            </p:cNvPr>
            <p:cNvGrpSpPr/>
            <p:nvPr/>
          </p:nvGrpSpPr>
          <p:grpSpPr>
            <a:xfrm>
              <a:off x="8036886" y="1468486"/>
              <a:ext cx="2948586" cy="1337288"/>
              <a:chOff x="1487520" y="1194187"/>
              <a:chExt cx="4380624" cy="1337288"/>
            </a:xfrm>
          </p:grpSpPr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E994DE53-A684-4D2C-AD2B-17456BC26BA8}"/>
                  </a:ext>
                </a:extLst>
              </p:cNvPr>
              <p:cNvSpPr txBox="1"/>
              <p:nvPr/>
            </p:nvSpPr>
            <p:spPr>
              <a:xfrm>
                <a:off x="1487520" y="1194187"/>
                <a:ext cx="4380624" cy="276999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1200" b="1" dirty="0">
                    <a:solidFill>
                      <a:schemeClr val="accent4"/>
                    </a:solidFill>
                    <a:cs typeface="Arial" pitchFamily="34" charset="0"/>
                  </a:rPr>
                  <a:t>Content  Here</a:t>
                </a:r>
                <a:endParaRPr lang="ko-KR" altLang="en-US" sz="1200" b="1" dirty="0">
                  <a:solidFill>
                    <a:schemeClr val="accent4"/>
                  </a:solidFill>
                  <a:cs typeface="Arial" pitchFamily="34" charset="0"/>
                </a:endParaRPr>
              </a:p>
            </p:txBody>
          </p: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58720A35-F86F-49F3-952E-E34B81A1E18E}"/>
                  </a:ext>
                </a:extLst>
              </p:cNvPr>
              <p:cNvSpPr txBox="1"/>
              <p:nvPr/>
            </p:nvSpPr>
            <p:spPr>
              <a:xfrm>
                <a:off x="1487520" y="1515812"/>
                <a:ext cx="4380624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Get a modern PowerPoint  Presentation that is beautifully designed. I hope and I believe that this Template will your Time.   </a:t>
                </a:r>
                <a:endPara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8968CA3B-895D-4DA7-AA35-2392EE884516}"/>
                </a:ext>
              </a:extLst>
            </p:cNvPr>
            <p:cNvSpPr/>
            <p:nvPr/>
          </p:nvSpPr>
          <p:spPr>
            <a:xfrm>
              <a:off x="8132478" y="1741773"/>
              <a:ext cx="2743200" cy="4572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349B1215-9EB0-47BF-9896-8F72BC4D37B3}"/>
              </a:ext>
            </a:extLst>
          </p:cNvPr>
          <p:cNvGrpSpPr/>
          <p:nvPr/>
        </p:nvGrpSpPr>
        <p:grpSpPr>
          <a:xfrm>
            <a:off x="1048084" y="5043323"/>
            <a:ext cx="2019046" cy="1352677"/>
            <a:chOff x="514873" y="2742107"/>
            <a:chExt cx="2971887" cy="1352677"/>
          </a:xfrm>
        </p:grpSpPr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B02FD5DA-4740-4CBB-8AF5-9CA6A20CB7EC}"/>
                </a:ext>
              </a:extLst>
            </p:cNvPr>
            <p:cNvGrpSpPr/>
            <p:nvPr/>
          </p:nvGrpSpPr>
          <p:grpSpPr>
            <a:xfrm>
              <a:off x="514873" y="2742107"/>
              <a:ext cx="2971887" cy="1352677"/>
              <a:chOff x="1487520" y="1178798"/>
              <a:chExt cx="4380624" cy="1352677"/>
            </a:xfrm>
          </p:grpSpPr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E3D19D47-B27E-4E59-B771-169D02F54A97}"/>
                  </a:ext>
                </a:extLst>
              </p:cNvPr>
              <p:cNvSpPr txBox="1"/>
              <p:nvPr/>
            </p:nvSpPr>
            <p:spPr>
              <a:xfrm>
                <a:off x="1487520" y="1178798"/>
                <a:ext cx="4380624" cy="307777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1400" b="1" kern="2300" dirty="0">
                    <a:solidFill>
                      <a:schemeClr val="accent1"/>
                    </a:solidFill>
                    <a:cs typeface="Arial" pitchFamily="34" charset="0"/>
                  </a:rPr>
                  <a:t>Content  Here</a:t>
                </a:r>
                <a:endParaRPr lang="ko-KR" altLang="en-US" sz="1400" b="1" kern="2300" dirty="0">
                  <a:solidFill>
                    <a:schemeClr val="accent1"/>
                  </a:solidFill>
                  <a:cs typeface="Arial" pitchFamily="34" charset="0"/>
                </a:endParaRPr>
              </a:p>
            </p:txBody>
          </p:sp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F92E5F7A-DF58-4219-8BDE-F54408D41986}"/>
                  </a:ext>
                </a:extLst>
              </p:cNvPr>
              <p:cNvSpPr txBox="1"/>
              <p:nvPr/>
            </p:nvSpPr>
            <p:spPr>
              <a:xfrm>
                <a:off x="1487520" y="1515812"/>
                <a:ext cx="4380624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Get a modern PowerPoint  Presentation that is beautifully designed. I hope and I believe that this Template will your Time.  </a:t>
                </a:r>
                <a:endPara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AE091F33-8AC7-4664-B085-88826DEC378A}"/>
                </a:ext>
              </a:extLst>
            </p:cNvPr>
            <p:cNvSpPr/>
            <p:nvPr/>
          </p:nvSpPr>
          <p:spPr>
            <a:xfrm>
              <a:off x="629173" y="3033948"/>
              <a:ext cx="2743200" cy="457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CCDEFB11-915F-47B6-8573-CC2DEE6755FE}"/>
              </a:ext>
            </a:extLst>
          </p:cNvPr>
          <p:cNvGrpSpPr/>
          <p:nvPr/>
        </p:nvGrpSpPr>
        <p:grpSpPr>
          <a:xfrm>
            <a:off x="6438928" y="5058712"/>
            <a:ext cx="2003216" cy="1337288"/>
            <a:chOff x="8467012" y="4208192"/>
            <a:chExt cx="2948586" cy="1337288"/>
          </a:xfrm>
        </p:grpSpPr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F264AF55-45E0-46DA-8617-0A5BFBF6ACE5}"/>
                </a:ext>
              </a:extLst>
            </p:cNvPr>
            <p:cNvGrpSpPr/>
            <p:nvPr/>
          </p:nvGrpSpPr>
          <p:grpSpPr>
            <a:xfrm>
              <a:off x="8467012" y="4208192"/>
              <a:ext cx="2948586" cy="1337288"/>
              <a:chOff x="1487520" y="1194187"/>
              <a:chExt cx="4380624" cy="1337288"/>
            </a:xfrm>
          </p:grpSpPr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1A1A982D-F22B-4755-BD00-3F0808C01287}"/>
                  </a:ext>
                </a:extLst>
              </p:cNvPr>
              <p:cNvSpPr txBox="1"/>
              <p:nvPr/>
            </p:nvSpPr>
            <p:spPr>
              <a:xfrm>
                <a:off x="1487520" y="1194187"/>
                <a:ext cx="4380624" cy="276999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1200" b="1" dirty="0">
                    <a:solidFill>
                      <a:schemeClr val="accent3"/>
                    </a:solidFill>
                    <a:cs typeface="Arial" pitchFamily="34" charset="0"/>
                  </a:rPr>
                  <a:t>Content  Here</a:t>
                </a:r>
                <a:endParaRPr lang="ko-KR" altLang="en-US" sz="1200" b="1" dirty="0">
                  <a:solidFill>
                    <a:schemeClr val="accent3"/>
                  </a:solidFill>
                  <a:cs typeface="Arial" pitchFamily="34" charset="0"/>
                </a:endParaRPr>
              </a:p>
            </p:txBody>
          </p:sp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A14D9DDA-F389-47F9-A115-2D3140EAEA01}"/>
                  </a:ext>
                </a:extLst>
              </p:cNvPr>
              <p:cNvSpPr txBox="1"/>
              <p:nvPr/>
            </p:nvSpPr>
            <p:spPr>
              <a:xfrm>
                <a:off x="1487520" y="1515812"/>
                <a:ext cx="4380624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Get a modern PowerPoint  Presentation that is beautifully designed. I hope and I believe that this Template will your Time.    </a:t>
                </a:r>
                <a:endPara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5560CF96-4818-4FF2-976B-48684D31F4C1}"/>
                </a:ext>
              </a:extLst>
            </p:cNvPr>
            <p:cNvSpPr/>
            <p:nvPr/>
          </p:nvSpPr>
          <p:spPr>
            <a:xfrm>
              <a:off x="8546645" y="4492767"/>
              <a:ext cx="2743200" cy="4572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4E7DC925-4612-4AD4-8EA4-73D24DDA0B45}"/>
              </a:ext>
            </a:extLst>
          </p:cNvPr>
          <p:cNvGrpSpPr/>
          <p:nvPr/>
        </p:nvGrpSpPr>
        <p:grpSpPr>
          <a:xfrm>
            <a:off x="3743506" y="5058712"/>
            <a:ext cx="2019046" cy="1337288"/>
            <a:chOff x="718102" y="4964246"/>
            <a:chExt cx="2971887" cy="1337288"/>
          </a:xfrm>
        </p:grpSpPr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4CFE20B9-565F-4E6A-8568-AAEB88B6089A}"/>
                </a:ext>
              </a:extLst>
            </p:cNvPr>
            <p:cNvGrpSpPr/>
            <p:nvPr/>
          </p:nvGrpSpPr>
          <p:grpSpPr>
            <a:xfrm>
              <a:off x="718102" y="4964246"/>
              <a:ext cx="2971887" cy="1337288"/>
              <a:chOff x="1487520" y="1194187"/>
              <a:chExt cx="4380624" cy="1337288"/>
            </a:xfrm>
          </p:grpSpPr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15B54D21-BFB2-432D-B187-60488D2930BA}"/>
                  </a:ext>
                </a:extLst>
              </p:cNvPr>
              <p:cNvSpPr txBox="1"/>
              <p:nvPr/>
            </p:nvSpPr>
            <p:spPr>
              <a:xfrm>
                <a:off x="1487520" y="1194187"/>
                <a:ext cx="4380624" cy="276999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1200" b="1" dirty="0">
                    <a:solidFill>
                      <a:schemeClr val="accent2"/>
                    </a:solidFill>
                    <a:cs typeface="Arial" pitchFamily="34" charset="0"/>
                  </a:rPr>
                  <a:t>Content  Here</a:t>
                </a:r>
                <a:endParaRPr lang="ko-KR" altLang="en-US" sz="1200" b="1" dirty="0">
                  <a:solidFill>
                    <a:schemeClr val="accent2"/>
                  </a:solidFill>
                  <a:cs typeface="Arial" pitchFamily="34" charset="0"/>
                </a:endParaRPr>
              </a:p>
            </p:txBody>
          </p:sp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9F2F4BD7-3087-44D6-A076-80B5DD460D08}"/>
                  </a:ext>
                </a:extLst>
              </p:cNvPr>
              <p:cNvSpPr txBox="1"/>
              <p:nvPr/>
            </p:nvSpPr>
            <p:spPr>
              <a:xfrm>
                <a:off x="1487520" y="1515812"/>
                <a:ext cx="4380624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Get a modern PowerPoint  Presentation that is beautifully designed. I hope and I believe that this Template will your Time.   </a:t>
                </a:r>
                <a:endPara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D246396A-FA11-44C3-8ADA-7FA9EA845676}"/>
                </a:ext>
              </a:extLst>
            </p:cNvPr>
            <p:cNvSpPr/>
            <p:nvPr/>
          </p:nvSpPr>
          <p:spPr>
            <a:xfrm>
              <a:off x="794302" y="5243679"/>
              <a:ext cx="2743200" cy="457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06" name="Graphic 79">
            <a:extLst>
              <a:ext uri="{FF2B5EF4-FFF2-40B4-BE49-F238E27FC236}">
                <a16:creationId xmlns:a16="http://schemas.microsoft.com/office/drawing/2014/main" id="{23474116-C2FC-45CC-B798-54C5FA899571}"/>
              </a:ext>
            </a:extLst>
          </p:cNvPr>
          <p:cNvSpPr/>
          <p:nvPr/>
        </p:nvSpPr>
        <p:spPr>
          <a:xfrm>
            <a:off x="4147843" y="2826085"/>
            <a:ext cx="438490" cy="359660"/>
          </a:xfrm>
          <a:custGeom>
            <a:avLst/>
            <a:gdLst>
              <a:gd name="connsiteX0" fmla="*/ 279030 w 847725"/>
              <a:gd name="connsiteY0" fmla="*/ 248466 h 695325"/>
              <a:gd name="connsiteX1" fmla="*/ 567638 w 847725"/>
              <a:gd name="connsiteY1" fmla="*/ 248466 h 695325"/>
              <a:gd name="connsiteX2" fmla="*/ 475245 w 847725"/>
              <a:gd name="connsiteY2" fmla="*/ 88446 h 695325"/>
              <a:gd name="connsiteX3" fmla="*/ 483818 w 847725"/>
              <a:gd name="connsiteY3" fmla="*/ 6531 h 695325"/>
              <a:gd name="connsiteX4" fmla="*/ 558113 w 847725"/>
              <a:gd name="connsiteY4" fmla="*/ 40821 h 695325"/>
              <a:gd name="connsiteX5" fmla="*/ 668603 w 847725"/>
              <a:gd name="connsiteY5" fmla="*/ 232274 h 695325"/>
              <a:gd name="connsiteX6" fmla="*/ 700035 w 847725"/>
              <a:gd name="connsiteY6" fmla="*/ 250371 h 695325"/>
              <a:gd name="connsiteX7" fmla="*/ 776235 w 847725"/>
              <a:gd name="connsiteY7" fmla="*/ 250371 h 695325"/>
              <a:gd name="connsiteX8" fmla="*/ 849578 w 847725"/>
              <a:gd name="connsiteY8" fmla="*/ 302759 h 695325"/>
              <a:gd name="connsiteX9" fmla="*/ 821955 w 847725"/>
              <a:gd name="connsiteY9" fmla="*/ 390389 h 695325"/>
              <a:gd name="connsiteX10" fmla="*/ 804810 w 847725"/>
              <a:gd name="connsiteY10" fmla="*/ 416106 h 695325"/>
              <a:gd name="connsiteX11" fmla="*/ 752423 w 847725"/>
              <a:gd name="connsiteY11" fmla="*/ 603749 h 695325"/>
              <a:gd name="connsiteX12" fmla="*/ 625740 w 847725"/>
              <a:gd name="connsiteY12" fmla="*/ 699951 h 695325"/>
              <a:gd name="connsiteX13" fmla="*/ 235215 w 847725"/>
              <a:gd name="connsiteY13" fmla="*/ 699951 h 695325"/>
              <a:gd name="connsiteX14" fmla="*/ 110438 w 847725"/>
              <a:gd name="connsiteY14" fmla="*/ 603749 h 695325"/>
              <a:gd name="connsiteX15" fmla="*/ 60908 w 847725"/>
              <a:gd name="connsiteY15" fmla="*/ 418011 h 695325"/>
              <a:gd name="connsiteX16" fmla="*/ 44715 w 847725"/>
              <a:gd name="connsiteY16" fmla="*/ 398009 h 695325"/>
              <a:gd name="connsiteX17" fmla="*/ 1853 w 847725"/>
              <a:gd name="connsiteY17" fmla="*/ 311331 h 695325"/>
              <a:gd name="connsiteX18" fmla="*/ 79005 w 847725"/>
              <a:gd name="connsiteY18" fmla="*/ 251324 h 695325"/>
              <a:gd name="connsiteX19" fmla="*/ 162825 w 847725"/>
              <a:gd name="connsiteY19" fmla="*/ 246561 h 695325"/>
              <a:gd name="connsiteX20" fmla="*/ 206640 w 847725"/>
              <a:gd name="connsiteY20" fmla="*/ 177029 h 695325"/>
              <a:gd name="connsiteX21" fmla="*/ 289508 w 847725"/>
              <a:gd name="connsiteY21" fmla="*/ 33201 h 695325"/>
              <a:gd name="connsiteX22" fmla="*/ 359040 w 847725"/>
              <a:gd name="connsiteY22" fmla="*/ 8436 h 695325"/>
              <a:gd name="connsiteX23" fmla="*/ 372375 w 847725"/>
              <a:gd name="connsiteY23" fmla="*/ 80826 h 695325"/>
              <a:gd name="connsiteX24" fmla="*/ 278078 w 847725"/>
              <a:gd name="connsiteY24" fmla="*/ 245609 h 695325"/>
              <a:gd name="connsiteX25" fmla="*/ 279030 w 847725"/>
              <a:gd name="connsiteY25" fmla="*/ 248466 h 695325"/>
              <a:gd name="connsiteX26" fmla="*/ 304748 w 847725"/>
              <a:gd name="connsiteY26" fmla="*/ 584699 h 695325"/>
              <a:gd name="connsiteX27" fmla="*/ 251408 w 847725"/>
              <a:gd name="connsiteY27" fmla="*/ 411344 h 695325"/>
              <a:gd name="connsiteX28" fmla="*/ 208545 w 847725"/>
              <a:gd name="connsiteY28" fmla="*/ 398009 h 695325"/>
              <a:gd name="connsiteX29" fmla="*/ 188543 w 847725"/>
              <a:gd name="connsiteY29" fmla="*/ 436109 h 695325"/>
              <a:gd name="connsiteX30" fmla="*/ 197115 w 847725"/>
              <a:gd name="connsiteY30" fmla="*/ 465636 h 695325"/>
              <a:gd name="connsiteX31" fmla="*/ 231405 w 847725"/>
              <a:gd name="connsiteY31" fmla="*/ 586604 h 695325"/>
              <a:gd name="connsiteX32" fmla="*/ 274268 w 847725"/>
              <a:gd name="connsiteY32" fmla="*/ 610416 h 695325"/>
              <a:gd name="connsiteX33" fmla="*/ 304748 w 847725"/>
              <a:gd name="connsiteY33" fmla="*/ 584699 h 695325"/>
              <a:gd name="connsiteX34" fmla="*/ 462863 w 847725"/>
              <a:gd name="connsiteY34" fmla="*/ 505641 h 695325"/>
              <a:gd name="connsiteX35" fmla="*/ 462863 w 847725"/>
              <a:gd name="connsiteY35" fmla="*/ 427536 h 695325"/>
              <a:gd name="connsiteX36" fmla="*/ 428573 w 847725"/>
              <a:gd name="connsiteY36" fmla="*/ 393246 h 695325"/>
              <a:gd name="connsiteX37" fmla="*/ 393330 w 847725"/>
              <a:gd name="connsiteY37" fmla="*/ 425631 h 695325"/>
              <a:gd name="connsiteX38" fmla="*/ 392378 w 847725"/>
              <a:gd name="connsiteY38" fmla="*/ 579936 h 695325"/>
              <a:gd name="connsiteX39" fmla="*/ 426668 w 847725"/>
              <a:gd name="connsiteY39" fmla="*/ 615179 h 695325"/>
              <a:gd name="connsiteX40" fmla="*/ 461910 w 847725"/>
              <a:gd name="connsiteY40" fmla="*/ 578984 h 695325"/>
              <a:gd name="connsiteX41" fmla="*/ 462863 w 847725"/>
              <a:gd name="connsiteY41" fmla="*/ 505641 h 695325"/>
              <a:gd name="connsiteX42" fmla="*/ 672413 w 847725"/>
              <a:gd name="connsiteY42" fmla="*/ 429441 h 695325"/>
              <a:gd name="connsiteX43" fmla="*/ 642885 w 847725"/>
              <a:gd name="connsiteY43" fmla="*/ 396104 h 695325"/>
              <a:gd name="connsiteX44" fmla="*/ 601928 w 847725"/>
              <a:gd name="connsiteY44" fmla="*/ 419916 h 695325"/>
              <a:gd name="connsiteX45" fmla="*/ 560970 w 847725"/>
              <a:gd name="connsiteY45" fmla="*/ 562791 h 695325"/>
              <a:gd name="connsiteX46" fmla="*/ 583830 w 847725"/>
              <a:gd name="connsiteY46" fmla="*/ 609464 h 695325"/>
              <a:gd name="connsiteX47" fmla="*/ 629550 w 847725"/>
              <a:gd name="connsiteY47" fmla="*/ 579936 h 695325"/>
              <a:gd name="connsiteX48" fmla="*/ 658125 w 847725"/>
              <a:gd name="connsiteY48" fmla="*/ 479924 h 695325"/>
              <a:gd name="connsiteX49" fmla="*/ 672413 w 847725"/>
              <a:gd name="connsiteY49" fmla="*/ 429441 h 695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847725" h="695325">
                <a:moveTo>
                  <a:pt x="279030" y="248466"/>
                </a:moveTo>
                <a:cubicBezTo>
                  <a:pt x="374280" y="248466"/>
                  <a:pt x="469530" y="248466"/>
                  <a:pt x="567638" y="248466"/>
                </a:cubicBezTo>
                <a:cubicBezTo>
                  <a:pt x="536205" y="193221"/>
                  <a:pt x="505725" y="140834"/>
                  <a:pt x="475245" y="88446"/>
                </a:cubicBezTo>
                <a:cubicBezTo>
                  <a:pt x="453338" y="49394"/>
                  <a:pt x="456195" y="21771"/>
                  <a:pt x="483818" y="6531"/>
                </a:cubicBezTo>
                <a:cubicBezTo>
                  <a:pt x="511440" y="-8709"/>
                  <a:pt x="535253" y="2721"/>
                  <a:pt x="558113" y="40821"/>
                </a:cubicBezTo>
                <a:cubicBezTo>
                  <a:pt x="595260" y="104639"/>
                  <a:pt x="632408" y="168456"/>
                  <a:pt x="668603" y="232274"/>
                </a:cubicBezTo>
                <a:cubicBezTo>
                  <a:pt x="676223" y="245609"/>
                  <a:pt x="684795" y="251324"/>
                  <a:pt x="700035" y="250371"/>
                </a:cubicBezTo>
                <a:cubicBezTo>
                  <a:pt x="725753" y="249419"/>
                  <a:pt x="750518" y="249419"/>
                  <a:pt x="776235" y="250371"/>
                </a:cubicBezTo>
                <a:cubicBezTo>
                  <a:pt x="813383" y="250371"/>
                  <a:pt x="839100" y="269421"/>
                  <a:pt x="849578" y="302759"/>
                </a:cubicBezTo>
                <a:cubicBezTo>
                  <a:pt x="860055" y="335144"/>
                  <a:pt x="848625" y="368481"/>
                  <a:pt x="821955" y="390389"/>
                </a:cubicBezTo>
                <a:cubicBezTo>
                  <a:pt x="814335" y="396104"/>
                  <a:pt x="807668" y="406581"/>
                  <a:pt x="804810" y="416106"/>
                </a:cubicBezTo>
                <a:cubicBezTo>
                  <a:pt x="786713" y="478019"/>
                  <a:pt x="770520" y="540884"/>
                  <a:pt x="752423" y="603749"/>
                </a:cubicBezTo>
                <a:cubicBezTo>
                  <a:pt x="736230" y="660899"/>
                  <a:pt x="684795" y="699951"/>
                  <a:pt x="625740" y="699951"/>
                </a:cubicBezTo>
                <a:cubicBezTo>
                  <a:pt x="495248" y="700904"/>
                  <a:pt x="365708" y="700904"/>
                  <a:pt x="235215" y="699951"/>
                </a:cubicBezTo>
                <a:cubicBezTo>
                  <a:pt x="177113" y="699951"/>
                  <a:pt x="125678" y="659946"/>
                  <a:pt x="110438" y="603749"/>
                </a:cubicBezTo>
                <a:cubicBezTo>
                  <a:pt x="93293" y="541836"/>
                  <a:pt x="78053" y="479924"/>
                  <a:pt x="60908" y="418011"/>
                </a:cubicBezTo>
                <a:cubicBezTo>
                  <a:pt x="59003" y="410391"/>
                  <a:pt x="52335" y="401819"/>
                  <a:pt x="44715" y="398009"/>
                </a:cubicBezTo>
                <a:cubicBezTo>
                  <a:pt x="10425" y="378959"/>
                  <a:pt x="-5767" y="346574"/>
                  <a:pt x="1853" y="311331"/>
                </a:cubicBezTo>
                <a:cubicBezTo>
                  <a:pt x="11378" y="272279"/>
                  <a:pt x="38048" y="252276"/>
                  <a:pt x="79005" y="251324"/>
                </a:cubicBezTo>
                <a:cubicBezTo>
                  <a:pt x="107580" y="251324"/>
                  <a:pt x="140918" y="258944"/>
                  <a:pt x="162825" y="246561"/>
                </a:cubicBezTo>
                <a:cubicBezTo>
                  <a:pt x="183780" y="234179"/>
                  <a:pt x="192353" y="200841"/>
                  <a:pt x="206640" y="177029"/>
                </a:cubicBezTo>
                <a:cubicBezTo>
                  <a:pt x="234263" y="129404"/>
                  <a:pt x="261885" y="80826"/>
                  <a:pt x="289508" y="33201"/>
                </a:cubicBezTo>
                <a:cubicBezTo>
                  <a:pt x="306653" y="3674"/>
                  <a:pt x="334275" y="-5851"/>
                  <a:pt x="359040" y="8436"/>
                </a:cubicBezTo>
                <a:cubicBezTo>
                  <a:pt x="384758" y="23676"/>
                  <a:pt x="389520" y="50346"/>
                  <a:pt x="372375" y="80826"/>
                </a:cubicBezTo>
                <a:cubicBezTo>
                  <a:pt x="340943" y="136071"/>
                  <a:pt x="309510" y="191316"/>
                  <a:pt x="278078" y="245609"/>
                </a:cubicBezTo>
                <a:cubicBezTo>
                  <a:pt x="279030" y="244656"/>
                  <a:pt x="279030" y="244656"/>
                  <a:pt x="279030" y="248466"/>
                </a:cubicBezTo>
                <a:close/>
                <a:moveTo>
                  <a:pt x="304748" y="584699"/>
                </a:moveTo>
                <a:cubicBezTo>
                  <a:pt x="285698" y="522786"/>
                  <a:pt x="270458" y="466589"/>
                  <a:pt x="251408" y="411344"/>
                </a:cubicBezTo>
                <a:cubicBezTo>
                  <a:pt x="245693" y="394199"/>
                  <a:pt x="225690" y="391341"/>
                  <a:pt x="208545" y="398009"/>
                </a:cubicBezTo>
                <a:cubicBezTo>
                  <a:pt x="191400" y="404676"/>
                  <a:pt x="184733" y="418011"/>
                  <a:pt x="188543" y="436109"/>
                </a:cubicBezTo>
                <a:cubicBezTo>
                  <a:pt x="190448" y="446586"/>
                  <a:pt x="194258" y="456111"/>
                  <a:pt x="197115" y="465636"/>
                </a:cubicBezTo>
                <a:cubicBezTo>
                  <a:pt x="208545" y="505641"/>
                  <a:pt x="219975" y="546599"/>
                  <a:pt x="231405" y="586604"/>
                </a:cubicBezTo>
                <a:cubicBezTo>
                  <a:pt x="238073" y="607559"/>
                  <a:pt x="254265" y="616131"/>
                  <a:pt x="274268" y="610416"/>
                </a:cubicBezTo>
                <a:cubicBezTo>
                  <a:pt x="285698" y="605654"/>
                  <a:pt x="295223" y="593271"/>
                  <a:pt x="304748" y="584699"/>
                </a:cubicBezTo>
                <a:close/>
                <a:moveTo>
                  <a:pt x="462863" y="505641"/>
                </a:moveTo>
                <a:cubicBezTo>
                  <a:pt x="462863" y="479924"/>
                  <a:pt x="462863" y="453254"/>
                  <a:pt x="462863" y="427536"/>
                </a:cubicBezTo>
                <a:cubicBezTo>
                  <a:pt x="461910" y="406581"/>
                  <a:pt x="449528" y="393246"/>
                  <a:pt x="428573" y="393246"/>
                </a:cubicBezTo>
                <a:cubicBezTo>
                  <a:pt x="408570" y="393246"/>
                  <a:pt x="393330" y="405629"/>
                  <a:pt x="393330" y="425631"/>
                </a:cubicBezTo>
                <a:cubicBezTo>
                  <a:pt x="391425" y="477066"/>
                  <a:pt x="391425" y="528501"/>
                  <a:pt x="392378" y="579936"/>
                </a:cubicBezTo>
                <a:cubicBezTo>
                  <a:pt x="392378" y="600891"/>
                  <a:pt x="407618" y="614226"/>
                  <a:pt x="426668" y="615179"/>
                </a:cubicBezTo>
                <a:cubicBezTo>
                  <a:pt x="446670" y="615179"/>
                  <a:pt x="461910" y="600891"/>
                  <a:pt x="461910" y="578984"/>
                </a:cubicBezTo>
                <a:cubicBezTo>
                  <a:pt x="462863" y="554219"/>
                  <a:pt x="462863" y="530406"/>
                  <a:pt x="462863" y="505641"/>
                </a:cubicBezTo>
                <a:close/>
                <a:moveTo>
                  <a:pt x="672413" y="429441"/>
                </a:moveTo>
                <a:cubicBezTo>
                  <a:pt x="669555" y="410391"/>
                  <a:pt x="660983" y="398961"/>
                  <a:pt x="642885" y="396104"/>
                </a:cubicBezTo>
                <a:cubicBezTo>
                  <a:pt x="622883" y="393246"/>
                  <a:pt x="608595" y="400866"/>
                  <a:pt x="601928" y="419916"/>
                </a:cubicBezTo>
                <a:cubicBezTo>
                  <a:pt x="587640" y="467541"/>
                  <a:pt x="574305" y="515166"/>
                  <a:pt x="560970" y="562791"/>
                </a:cubicBezTo>
                <a:cubicBezTo>
                  <a:pt x="554303" y="587556"/>
                  <a:pt x="562875" y="604701"/>
                  <a:pt x="583830" y="609464"/>
                </a:cubicBezTo>
                <a:cubicBezTo>
                  <a:pt x="605738" y="615179"/>
                  <a:pt x="622883" y="604701"/>
                  <a:pt x="629550" y="579936"/>
                </a:cubicBezTo>
                <a:cubicBezTo>
                  <a:pt x="639075" y="546599"/>
                  <a:pt x="648600" y="513261"/>
                  <a:pt x="658125" y="479924"/>
                </a:cubicBezTo>
                <a:cubicBezTo>
                  <a:pt x="662888" y="463731"/>
                  <a:pt x="667650" y="446586"/>
                  <a:pt x="672413" y="429441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7" name="Graphic 79">
            <a:extLst>
              <a:ext uri="{FF2B5EF4-FFF2-40B4-BE49-F238E27FC236}">
                <a16:creationId xmlns:a16="http://schemas.microsoft.com/office/drawing/2014/main" id="{57130942-0273-4A69-B4DE-16C69A885C5C}"/>
              </a:ext>
            </a:extLst>
          </p:cNvPr>
          <p:cNvSpPr/>
          <p:nvPr/>
        </p:nvSpPr>
        <p:spPr>
          <a:xfrm>
            <a:off x="6813363" y="2826085"/>
            <a:ext cx="438490" cy="359660"/>
          </a:xfrm>
          <a:custGeom>
            <a:avLst/>
            <a:gdLst>
              <a:gd name="connsiteX0" fmla="*/ 279030 w 847725"/>
              <a:gd name="connsiteY0" fmla="*/ 248466 h 695325"/>
              <a:gd name="connsiteX1" fmla="*/ 567638 w 847725"/>
              <a:gd name="connsiteY1" fmla="*/ 248466 h 695325"/>
              <a:gd name="connsiteX2" fmla="*/ 475245 w 847725"/>
              <a:gd name="connsiteY2" fmla="*/ 88446 h 695325"/>
              <a:gd name="connsiteX3" fmla="*/ 483818 w 847725"/>
              <a:gd name="connsiteY3" fmla="*/ 6531 h 695325"/>
              <a:gd name="connsiteX4" fmla="*/ 558113 w 847725"/>
              <a:gd name="connsiteY4" fmla="*/ 40821 h 695325"/>
              <a:gd name="connsiteX5" fmla="*/ 668603 w 847725"/>
              <a:gd name="connsiteY5" fmla="*/ 232274 h 695325"/>
              <a:gd name="connsiteX6" fmla="*/ 700035 w 847725"/>
              <a:gd name="connsiteY6" fmla="*/ 250371 h 695325"/>
              <a:gd name="connsiteX7" fmla="*/ 776235 w 847725"/>
              <a:gd name="connsiteY7" fmla="*/ 250371 h 695325"/>
              <a:gd name="connsiteX8" fmla="*/ 849578 w 847725"/>
              <a:gd name="connsiteY8" fmla="*/ 302759 h 695325"/>
              <a:gd name="connsiteX9" fmla="*/ 821955 w 847725"/>
              <a:gd name="connsiteY9" fmla="*/ 390389 h 695325"/>
              <a:gd name="connsiteX10" fmla="*/ 804810 w 847725"/>
              <a:gd name="connsiteY10" fmla="*/ 416106 h 695325"/>
              <a:gd name="connsiteX11" fmla="*/ 752423 w 847725"/>
              <a:gd name="connsiteY11" fmla="*/ 603749 h 695325"/>
              <a:gd name="connsiteX12" fmla="*/ 625740 w 847725"/>
              <a:gd name="connsiteY12" fmla="*/ 699951 h 695325"/>
              <a:gd name="connsiteX13" fmla="*/ 235215 w 847725"/>
              <a:gd name="connsiteY13" fmla="*/ 699951 h 695325"/>
              <a:gd name="connsiteX14" fmla="*/ 110438 w 847725"/>
              <a:gd name="connsiteY14" fmla="*/ 603749 h 695325"/>
              <a:gd name="connsiteX15" fmla="*/ 60908 w 847725"/>
              <a:gd name="connsiteY15" fmla="*/ 418011 h 695325"/>
              <a:gd name="connsiteX16" fmla="*/ 44715 w 847725"/>
              <a:gd name="connsiteY16" fmla="*/ 398009 h 695325"/>
              <a:gd name="connsiteX17" fmla="*/ 1853 w 847725"/>
              <a:gd name="connsiteY17" fmla="*/ 311331 h 695325"/>
              <a:gd name="connsiteX18" fmla="*/ 79005 w 847725"/>
              <a:gd name="connsiteY18" fmla="*/ 251324 h 695325"/>
              <a:gd name="connsiteX19" fmla="*/ 162825 w 847725"/>
              <a:gd name="connsiteY19" fmla="*/ 246561 h 695325"/>
              <a:gd name="connsiteX20" fmla="*/ 206640 w 847725"/>
              <a:gd name="connsiteY20" fmla="*/ 177029 h 695325"/>
              <a:gd name="connsiteX21" fmla="*/ 289508 w 847725"/>
              <a:gd name="connsiteY21" fmla="*/ 33201 h 695325"/>
              <a:gd name="connsiteX22" fmla="*/ 359040 w 847725"/>
              <a:gd name="connsiteY22" fmla="*/ 8436 h 695325"/>
              <a:gd name="connsiteX23" fmla="*/ 372375 w 847725"/>
              <a:gd name="connsiteY23" fmla="*/ 80826 h 695325"/>
              <a:gd name="connsiteX24" fmla="*/ 278078 w 847725"/>
              <a:gd name="connsiteY24" fmla="*/ 245609 h 695325"/>
              <a:gd name="connsiteX25" fmla="*/ 279030 w 847725"/>
              <a:gd name="connsiteY25" fmla="*/ 248466 h 695325"/>
              <a:gd name="connsiteX26" fmla="*/ 304748 w 847725"/>
              <a:gd name="connsiteY26" fmla="*/ 584699 h 695325"/>
              <a:gd name="connsiteX27" fmla="*/ 251408 w 847725"/>
              <a:gd name="connsiteY27" fmla="*/ 411344 h 695325"/>
              <a:gd name="connsiteX28" fmla="*/ 208545 w 847725"/>
              <a:gd name="connsiteY28" fmla="*/ 398009 h 695325"/>
              <a:gd name="connsiteX29" fmla="*/ 188543 w 847725"/>
              <a:gd name="connsiteY29" fmla="*/ 436109 h 695325"/>
              <a:gd name="connsiteX30" fmla="*/ 197115 w 847725"/>
              <a:gd name="connsiteY30" fmla="*/ 465636 h 695325"/>
              <a:gd name="connsiteX31" fmla="*/ 231405 w 847725"/>
              <a:gd name="connsiteY31" fmla="*/ 586604 h 695325"/>
              <a:gd name="connsiteX32" fmla="*/ 274268 w 847725"/>
              <a:gd name="connsiteY32" fmla="*/ 610416 h 695325"/>
              <a:gd name="connsiteX33" fmla="*/ 304748 w 847725"/>
              <a:gd name="connsiteY33" fmla="*/ 584699 h 695325"/>
              <a:gd name="connsiteX34" fmla="*/ 462863 w 847725"/>
              <a:gd name="connsiteY34" fmla="*/ 505641 h 695325"/>
              <a:gd name="connsiteX35" fmla="*/ 462863 w 847725"/>
              <a:gd name="connsiteY35" fmla="*/ 427536 h 695325"/>
              <a:gd name="connsiteX36" fmla="*/ 428573 w 847725"/>
              <a:gd name="connsiteY36" fmla="*/ 393246 h 695325"/>
              <a:gd name="connsiteX37" fmla="*/ 393330 w 847725"/>
              <a:gd name="connsiteY37" fmla="*/ 425631 h 695325"/>
              <a:gd name="connsiteX38" fmla="*/ 392378 w 847725"/>
              <a:gd name="connsiteY38" fmla="*/ 579936 h 695325"/>
              <a:gd name="connsiteX39" fmla="*/ 426668 w 847725"/>
              <a:gd name="connsiteY39" fmla="*/ 615179 h 695325"/>
              <a:gd name="connsiteX40" fmla="*/ 461910 w 847725"/>
              <a:gd name="connsiteY40" fmla="*/ 578984 h 695325"/>
              <a:gd name="connsiteX41" fmla="*/ 462863 w 847725"/>
              <a:gd name="connsiteY41" fmla="*/ 505641 h 695325"/>
              <a:gd name="connsiteX42" fmla="*/ 672413 w 847725"/>
              <a:gd name="connsiteY42" fmla="*/ 429441 h 695325"/>
              <a:gd name="connsiteX43" fmla="*/ 642885 w 847725"/>
              <a:gd name="connsiteY43" fmla="*/ 396104 h 695325"/>
              <a:gd name="connsiteX44" fmla="*/ 601928 w 847725"/>
              <a:gd name="connsiteY44" fmla="*/ 419916 h 695325"/>
              <a:gd name="connsiteX45" fmla="*/ 560970 w 847725"/>
              <a:gd name="connsiteY45" fmla="*/ 562791 h 695325"/>
              <a:gd name="connsiteX46" fmla="*/ 583830 w 847725"/>
              <a:gd name="connsiteY46" fmla="*/ 609464 h 695325"/>
              <a:gd name="connsiteX47" fmla="*/ 629550 w 847725"/>
              <a:gd name="connsiteY47" fmla="*/ 579936 h 695325"/>
              <a:gd name="connsiteX48" fmla="*/ 658125 w 847725"/>
              <a:gd name="connsiteY48" fmla="*/ 479924 h 695325"/>
              <a:gd name="connsiteX49" fmla="*/ 672413 w 847725"/>
              <a:gd name="connsiteY49" fmla="*/ 429441 h 695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847725" h="695325">
                <a:moveTo>
                  <a:pt x="279030" y="248466"/>
                </a:moveTo>
                <a:cubicBezTo>
                  <a:pt x="374280" y="248466"/>
                  <a:pt x="469530" y="248466"/>
                  <a:pt x="567638" y="248466"/>
                </a:cubicBezTo>
                <a:cubicBezTo>
                  <a:pt x="536205" y="193221"/>
                  <a:pt x="505725" y="140834"/>
                  <a:pt x="475245" y="88446"/>
                </a:cubicBezTo>
                <a:cubicBezTo>
                  <a:pt x="453338" y="49394"/>
                  <a:pt x="456195" y="21771"/>
                  <a:pt x="483818" y="6531"/>
                </a:cubicBezTo>
                <a:cubicBezTo>
                  <a:pt x="511440" y="-8709"/>
                  <a:pt x="535253" y="2721"/>
                  <a:pt x="558113" y="40821"/>
                </a:cubicBezTo>
                <a:cubicBezTo>
                  <a:pt x="595260" y="104639"/>
                  <a:pt x="632408" y="168456"/>
                  <a:pt x="668603" y="232274"/>
                </a:cubicBezTo>
                <a:cubicBezTo>
                  <a:pt x="676223" y="245609"/>
                  <a:pt x="684795" y="251324"/>
                  <a:pt x="700035" y="250371"/>
                </a:cubicBezTo>
                <a:cubicBezTo>
                  <a:pt x="725753" y="249419"/>
                  <a:pt x="750518" y="249419"/>
                  <a:pt x="776235" y="250371"/>
                </a:cubicBezTo>
                <a:cubicBezTo>
                  <a:pt x="813383" y="250371"/>
                  <a:pt x="839100" y="269421"/>
                  <a:pt x="849578" y="302759"/>
                </a:cubicBezTo>
                <a:cubicBezTo>
                  <a:pt x="860055" y="335144"/>
                  <a:pt x="848625" y="368481"/>
                  <a:pt x="821955" y="390389"/>
                </a:cubicBezTo>
                <a:cubicBezTo>
                  <a:pt x="814335" y="396104"/>
                  <a:pt x="807668" y="406581"/>
                  <a:pt x="804810" y="416106"/>
                </a:cubicBezTo>
                <a:cubicBezTo>
                  <a:pt x="786713" y="478019"/>
                  <a:pt x="770520" y="540884"/>
                  <a:pt x="752423" y="603749"/>
                </a:cubicBezTo>
                <a:cubicBezTo>
                  <a:pt x="736230" y="660899"/>
                  <a:pt x="684795" y="699951"/>
                  <a:pt x="625740" y="699951"/>
                </a:cubicBezTo>
                <a:cubicBezTo>
                  <a:pt x="495248" y="700904"/>
                  <a:pt x="365708" y="700904"/>
                  <a:pt x="235215" y="699951"/>
                </a:cubicBezTo>
                <a:cubicBezTo>
                  <a:pt x="177113" y="699951"/>
                  <a:pt x="125678" y="659946"/>
                  <a:pt x="110438" y="603749"/>
                </a:cubicBezTo>
                <a:cubicBezTo>
                  <a:pt x="93293" y="541836"/>
                  <a:pt x="78053" y="479924"/>
                  <a:pt x="60908" y="418011"/>
                </a:cubicBezTo>
                <a:cubicBezTo>
                  <a:pt x="59003" y="410391"/>
                  <a:pt x="52335" y="401819"/>
                  <a:pt x="44715" y="398009"/>
                </a:cubicBezTo>
                <a:cubicBezTo>
                  <a:pt x="10425" y="378959"/>
                  <a:pt x="-5767" y="346574"/>
                  <a:pt x="1853" y="311331"/>
                </a:cubicBezTo>
                <a:cubicBezTo>
                  <a:pt x="11378" y="272279"/>
                  <a:pt x="38048" y="252276"/>
                  <a:pt x="79005" y="251324"/>
                </a:cubicBezTo>
                <a:cubicBezTo>
                  <a:pt x="107580" y="251324"/>
                  <a:pt x="140918" y="258944"/>
                  <a:pt x="162825" y="246561"/>
                </a:cubicBezTo>
                <a:cubicBezTo>
                  <a:pt x="183780" y="234179"/>
                  <a:pt x="192353" y="200841"/>
                  <a:pt x="206640" y="177029"/>
                </a:cubicBezTo>
                <a:cubicBezTo>
                  <a:pt x="234263" y="129404"/>
                  <a:pt x="261885" y="80826"/>
                  <a:pt x="289508" y="33201"/>
                </a:cubicBezTo>
                <a:cubicBezTo>
                  <a:pt x="306653" y="3674"/>
                  <a:pt x="334275" y="-5851"/>
                  <a:pt x="359040" y="8436"/>
                </a:cubicBezTo>
                <a:cubicBezTo>
                  <a:pt x="384758" y="23676"/>
                  <a:pt x="389520" y="50346"/>
                  <a:pt x="372375" y="80826"/>
                </a:cubicBezTo>
                <a:cubicBezTo>
                  <a:pt x="340943" y="136071"/>
                  <a:pt x="309510" y="191316"/>
                  <a:pt x="278078" y="245609"/>
                </a:cubicBezTo>
                <a:cubicBezTo>
                  <a:pt x="279030" y="244656"/>
                  <a:pt x="279030" y="244656"/>
                  <a:pt x="279030" y="248466"/>
                </a:cubicBezTo>
                <a:close/>
                <a:moveTo>
                  <a:pt x="304748" y="584699"/>
                </a:moveTo>
                <a:cubicBezTo>
                  <a:pt x="285698" y="522786"/>
                  <a:pt x="270458" y="466589"/>
                  <a:pt x="251408" y="411344"/>
                </a:cubicBezTo>
                <a:cubicBezTo>
                  <a:pt x="245693" y="394199"/>
                  <a:pt x="225690" y="391341"/>
                  <a:pt x="208545" y="398009"/>
                </a:cubicBezTo>
                <a:cubicBezTo>
                  <a:pt x="191400" y="404676"/>
                  <a:pt x="184733" y="418011"/>
                  <a:pt x="188543" y="436109"/>
                </a:cubicBezTo>
                <a:cubicBezTo>
                  <a:pt x="190448" y="446586"/>
                  <a:pt x="194258" y="456111"/>
                  <a:pt x="197115" y="465636"/>
                </a:cubicBezTo>
                <a:cubicBezTo>
                  <a:pt x="208545" y="505641"/>
                  <a:pt x="219975" y="546599"/>
                  <a:pt x="231405" y="586604"/>
                </a:cubicBezTo>
                <a:cubicBezTo>
                  <a:pt x="238073" y="607559"/>
                  <a:pt x="254265" y="616131"/>
                  <a:pt x="274268" y="610416"/>
                </a:cubicBezTo>
                <a:cubicBezTo>
                  <a:pt x="285698" y="605654"/>
                  <a:pt x="295223" y="593271"/>
                  <a:pt x="304748" y="584699"/>
                </a:cubicBezTo>
                <a:close/>
                <a:moveTo>
                  <a:pt x="462863" y="505641"/>
                </a:moveTo>
                <a:cubicBezTo>
                  <a:pt x="462863" y="479924"/>
                  <a:pt x="462863" y="453254"/>
                  <a:pt x="462863" y="427536"/>
                </a:cubicBezTo>
                <a:cubicBezTo>
                  <a:pt x="461910" y="406581"/>
                  <a:pt x="449528" y="393246"/>
                  <a:pt x="428573" y="393246"/>
                </a:cubicBezTo>
                <a:cubicBezTo>
                  <a:pt x="408570" y="393246"/>
                  <a:pt x="393330" y="405629"/>
                  <a:pt x="393330" y="425631"/>
                </a:cubicBezTo>
                <a:cubicBezTo>
                  <a:pt x="391425" y="477066"/>
                  <a:pt x="391425" y="528501"/>
                  <a:pt x="392378" y="579936"/>
                </a:cubicBezTo>
                <a:cubicBezTo>
                  <a:pt x="392378" y="600891"/>
                  <a:pt x="407618" y="614226"/>
                  <a:pt x="426668" y="615179"/>
                </a:cubicBezTo>
                <a:cubicBezTo>
                  <a:pt x="446670" y="615179"/>
                  <a:pt x="461910" y="600891"/>
                  <a:pt x="461910" y="578984"/>
                </a:cubicBezTo>
                <a:cubicBezTo>
                  <a:pt x="462863" y="554219"/>
                  <a:pt x="462863" y="530406"/>
                  <a:pt x="462863" y="505641"/>
                </a:cubicBezTo>
                <a:close/>
                <a:moveTo>
                  <a:pt x="672413" y="429441"/>
                </a:moveTo>
                <a:cubicBezTo>
                  <a:pt x="669555" y="410391"/>
                  <a:pt x="660983" y="398961"/>
                  <a:pt x="642885" y="396104"/>
                </a:cubicBezTo>
                <a:cubicBezTo>
                  <a:pt x="622883" y="393246"/>
                  <a:pt x="608595" y="400866"/>
                  <a:pt x="601928" y="419916"/>
                </a:cubicBezTo>
                <a:cubicBezTo>
                  <a:pt x="587640" y="467541"/>
                  <a:pt x="574305" y="515166"/>
                  <a:pt x="560970" y="562791"/>
                </a:cubicBezTo>
                <a:cubicBezTo>
                  <a:pt x="554303" y="587556"/>
                  <a:pt x="562875" y="604701"/>
                  <a:pt x="583830" y="609464"/>
                </a:cubicBezTo>
                <a:cubicBezTo>
                  <a:pt x="605738" y="615179"/>
                  <a:pt x="622883" y="604701"/>
                  <a:pt x="629550" y="579936"/>
                </a:cubicBezTo>
                <a:cubicBezTo>
                  <a:pt x="639075" y="546599"/>
                  <a:pt x="648600" y="513261"/>
                  <a:pt x="658125" y="479924"/>
                </a:cubicBezTo>
                <a:cubicBezTo>
                  <a:pt x="662888" y="463731"/>
                  <a:pt x="667650" y="446586"/>
                  <a:pt x="672413" y="429441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8" name="Graphic 79">
            <a:extLst>
              <a:ext uri="{FF2B5EF4-FFF2-40B4-BE49-F238E27FC236}">
                <a16:creationId xmlns:a16="http://schemas.microsoft.com/office/drawing/2014/main" id="{97C853D0-2F5D-4B88-A4E0-E6751312C9A5}"/>
              </a:ext>
            </a:extLst>
          </p:cNvPr>
          <p:cNvSpPr/>
          <p:nvPr/>
        </p:nvSpPr>
        <p:spPr>
          <a:xfrm>
            <a:off x="1482323" y="2826085"/>
            <a:ext cx="438490" cy="359660"/>
          </a:xfrm>
          <a:custGeom>
            <a:avLst/>
            <a:gdLst>
              <a:gd name="connsiteX0" fmla="*/ 279030 w 847725"/>
              <a:gd name="connsiteY0" fmla="*/ 248466 h 695325"/>
              <a:gd name="connsiteX1" fmla="*/ 567638 w 847725"/>
              <a:gd name="connsiteY1" fmla="*/ 248466 h 695325"/>
              <a:gd name="connsiteX2" fmla="*/ 475245 w 847725"/>
              <a:gd name="connsiteY2" fmla="*/ 88446 h 695325"/>
              <a:gd name="connsiteX3" fmla="*/ 483818 w 847725"/>
              <a:gd name="connsiteY3" fmla="*/ 6531 h 695325"/>
              <a:gd name="connsiteX4" fmla="*/ 558113 w 847725"/>
              <a:gd name="connsiteY4" fmla="*/ 40821 h 695325"/>
              <a:gd name="connsiteX5" fmla="*/ 668603 w 847725"/>
              <a:gd name="connsiteY5" fmla="*/ 232274 h 695325"/>
              <a:gd name="connsiteX6" fmla="*/ 700035 w 847725"/>
              <a:gd name="connsiteY6" fmla="*/ 250371 h 695325"/>
              <a:gd name="connsiteX7" fmla="*/ 776235 w 847725"/>
              <a:gd name="connsiteY7" fmla="*/ 250371 h 695325"/>
              <a:gd name="connsiteX8" fmla="*/ 849578 w 847725"/>
              <a:gd name="connsiteY8" fmla="*/ 302759 h 695325"/>
              <a:gd name="connsiteX9" fmla="*/ 821955 w 847725"/>
              <a:gd name="connsiteY9" fmla="*/ 390389 h 695325"/>
              <a:gd name="connsiteX10" fmla="*/ 804810 w 847725"/>
              <a:gd name="connsiteY10" fmla="*/ 416106 h 695325"/>
              <a:gd name="connsiteX11" fmla="*/ 752423 w 847725"/>
              <a:gd name="connsiteY11" fmla="*/ 603749 h 695325"/>
              <a:gd name="connsiteX12" fmla="*/ 625740 w 847725"/>
              <a:gd name="connsiteY12" fmla="*/ 699951 h 695325"/>
              <a:gd name="connsiteX13" fmla="*/ 235215 w 847725"/>
              <a:gd name="connsiteY13" fmla="*/ 699951 h 695325"/>
              <a:gd name="connsiteX14" fmla="*/ 110438 w 847725"/>
              <a:gd name="connsiteY14" fmla="*/ 603749 h 695325"/>
              <a:gd name="connsiteX15" fmla="*/ 60908 w 847725"/>
              <a:gd name="connsiteY15" fmla="*/ 418011 h 695325"/>
              <a:gd name="connsiteX16" fmla="*/ 44715 w 847725"/>
              <a:gd name="connsiteY16" fmla="*/ 398009 h 695325"/>
              <a:gd name="connsiteX17" fmla="*/ 1853 w 847725"/>
              <a:gd name="connsiteY17" fmla="*/ 311331 h 695325"/>
              <a:gd name="connsiteX18" fmla="*/ 79005 w 847725"/>
              <a:gd name="connsiteY18" fmla="*/ 251324 h 695325"/>
              <a:gd name="connsiteX19" fmla="*/ 162825 w 847725"/>
              <a:gd name="connsiteY19" fmla="*/ 246561 h 695325"/>
              <a:gd name="connsiteX20" fmla="*/ 206640 w 847725"/>
              <a:gd name="connsiteY20" fmla="*/ 177029 h 695325"/>
              <a:gd name="connsiteX21" fmla="*/ 289508 w 847725"/>
              <a:gd name="connsiteY21" fmla="*/ 33201 h 695325"/>
              <a:gd name="connsiteX22" fmla="*/ 359040 w 847725"/>
              <a:gd name="connsiteY22" fmla="*/ 8436 h 695325"/>
              <a:gd name="connsiteX23" fmla="*/ 372375 w 847725"/>
              <a:gd name="connsiteY23" fmla="*/ 80826 h 695325"/>
              <a:gd name="connsiteX24" fmla="*/ 278078 w 847725"/>
              <a:gd name="connsiteY24" fmla="*/ 245609 h 695325"/>
              <a:gd name="connsiteX25" fmla="*/ 279030 w 847725"/>
              <a:gd name="connsiteY25" fmla="*/ 248466 h 695325"/>
              <a:gd name="connsiteX26" fmla="*/ 304748 w 847725"/>
              <a:gd name="connsiteY26" fmla="*/ 584699 h 695325"/>
              <a:gd name="connsiteX27" fmla="*/ 251408 w 847725"/>
              <a:gd name="connsiteY27" fmla="*/ 411344 h 695325"/>
              <a:gd name="connsiteX28" fmla="*/ 208545 w 847725"/>
              <a:gd name="connsiteY28" fmla="*/ 398009 h 695325"/>
              <a:gd name="connsiteX29" fmla="*/ 188543 w 847725"/>
              <a:gd name="connsiteY29" fmla="*/ 436109 h 695325"/>
              <a:gd name="connsiteX30" fmla="*/ 197115 w 847725"/>
              <a:gd name="connsiteY30" fmla="*/ 465636 h 695325"/>
              <a:gd name="connsiteX31" fmla="*/ 231405 w 847725"/>
              <a:gd name="connsiteY31" fmla="*/ 586604 h 695325"/>
              <a:gd name="connsiteX32" fmla="*/ 274268 w 847725"/>
              <a:gd name="connsiteY32" fmla="*/ 610416 h 695325"/>
              <a:gd name="connsiteX33" fmla="*/ 304748 w 847725"/>
              <a:gd name="connsiteY33" fmla="*/ 584699 h 695325"/>
              <a:gd name="connsiteX34" fmla="*/ 462863 w 847725"/>
              <a:gd name="connsiteY34" fmla="*/ 505641 h 695325"/>
              <a:gd name="connsiteX35" fmla="*/ 462863 w 847725"/>
              <a:gd name="connsiteY35" fmla="*/ 427536 h 695325"/>
              <a:gd name="connsiteX36" fmla="*/ 428573 w 847725"/>
              <a:gd name="connsiteY36" fmla="*/ 393246 h 695325"/>
              <a:gd name="connsiteX37" fmla="*/ 393330 w 847725"/>
              <a:gd name="connsiteY37" fmla="*/ 425631 h 695325"/>
              <a:gd name="connsiteX38" fmla="*/ 392378 w 847725"/>
              <a:gd name="connsiteY38" fmla="*/ 579936 h 695325"/>
              <a:gd name="connsiteX39" fmla="*/ 426668 w 847725"/>
              <a:gd name="connsiteY39" fmla="*/ 615179 h 695325"/>
              <a:gd name="connsiteX40" fmla="*/ 461910 w 847725"/>
              <a:gd name="connsiteY40" fmla="*/ 578984 h 695325"/>
              <a:gd name="connsiteX41" fmla="*/ 462863 w 847725"/>
              <a:gd name="connsiteY41" fmla="*/ 505641 h 695325"/>
              <a:gd name="connsiteX42" fmla="*/ 672413 w 847725"/>
              <a:gd name="connsiteY42" fmla="*/ 429441 h 695325"/>
              <a:gd name="connsiteX43" fmla="*/ 642885 w 847725"/>
              <a:gd name="connsiteY43" fmla="*/ 396104 h 695325"/>
              <a:gd name="connsiteX44" fmla="*/ 601928 w 847725"/>
              <a:gd name="connsiteY44" fmla="*/ 419916 h 695325"/>
              <a:gd name="connsiteX45" fmla="*/ 560970 w 847725"/>
              <a:gd name="connsiteY45" fmla="*/ 562791 h 695325"/>
              <a:gd name="connsiteX46" fmla="*/ 583830 w 847725"/>
              <a:gd name="connsiteY46" fmla="*/ 609464 h 695325"/>
              <a:gd name="connsiteX47" fmla="*/ 629550 w 847725"/>
              <a:gd name="connsiteY47" fmla="*/ 579936 h 695325"/>
              <a:gd name="connsiteX48" fmla="*/ 658125 w 847725"/>
              <a:gd name="connsiteY48" fmla="*/ 479924 h 695325"/>
              <a:gd name="connsiteX49" fmla="*/ 672413 w 847725"/>
              <a:gd name="connsiteY49" fmla="*/ 429441 h 695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847725" h="695325">
                <a:moveTo>
                  <a:pt x="279030" y="248466"/>
                </a:moveTo>
                <a:cubicBezTo>
                  <a:pt x="374280" y="248466"/>
                  <a:pt x="469530" y="248466"/>
                  <a:pt x="567638" y="248466"/>
                </a:cubicBezTo>
                <a:cubicBezTo>
                  <a:pt x="536205" y="193221"/>
                  <a:pt x="505725" y="140834"/>
                  <a:pt x="475245" y="88446"/>
                </a:cubicBezTo>
                <a:cubicBezTo>
                  <a:pt x="453338" y="49394"/>
                  <a:pt x="456195" y="21771"/>
                  <a:pt x="483818" y="6531"/>
                </a:cubicBezTo>
                <a:cubicBezTo>
                  <a:pt x="511440" y="-8709"/>
                  <a:pt x="535253" y="2721"/>
                  <a:pt x="558113" y="40821"/>
                </a:cubicBezTo>
                <a:cubicBezTo>
                  <a:pt x="595260" y="104639"/>
                  <a:pt x="632408" y="168456"/>
                  <a:pt x="668603" y="232274"/>
                </a:cubicBezTo>
                <a:cubicBezTo>
                  <a:pt x="676223" y="245609"/>
                  <a:pt x="684795" y="251324"/>
                  <a:pt x="700035" y="250371"/>
                </a:cubicBezTo>
                <a:cubicBezTo>
                  <a:pt x="725753" y="249419"/>
                  <a:pt x="750518" y="249419"/>
                  <a:pt x="776235" y="250371"/>
                </a:cubicBezTo>
                <a:cubicBezTo>
                  <a:pt x="813383" y="250371"/>
                  <a:pt x="839100" y="269421"/>
                  <a:pt x="849578" y="302759"/>
                </a:cubicBezTo>
                <a:cubicBezTo>
                  <a:pt x="860055" y="335144"/>
                  <a:pt x="848625" y="368481"/>
                  <a:pt x="821955" y="390389"/>
                </a:cubicBezTo>
                <a:cubicBezTo>
                  <a:pt x="814335" y="396104"/>
                  <a:pt x="807668" y="406581"/>
                  <a:pt x="804810" y="416106"/>
                </a:cubicBezTo>
                <a:cubicBezTo>
                  <a:pt x="786713" y="478019"/>
                  <a:pt x="770520" y="540884"/>
                  <a:pt x="752423" y="603749"/>
                </a:cubicBezTo>
                <a:cubicBezTo>
                  <a:pt x="736230" y="660899"/>
                  <a:pt x="684795" y="699951"/>
                  <a:pt x="625740" y="699951"/>
                </a:cubicBezTo>
                <a:cubicBezTo>
                  <a:pt x="495248" y="700904"/>
                  <a:pt x="365708" y="700904"/>
                  <a:pt x="235215" y="699951"/>
                </a:cubicBezTo>
                <a:cubicBezTo>
                  <a:pt x="177113" y="699951"/>
                  <a:pt x="125678" y="659946"/>
                  <a:pt x="110438" y="603749"/>
                </a:cubicBezTo>
                <a:cubicBezTo>
                  <a:pt x="93293" y="541836"/>
                  <a:pt x="78053" y="479924"/>
                  <a:pt x="60908" y="418011"/>
                </a:cubicBezTo>
                <a:cubicBezTo>
                  <a:pt x="59003" y="410391"/>
                  <a:pt x="52335" y="401819"/>
                  <a:pt x="44715" y="398009"/>
                </a:cubicBezTo>
                <a:cubicBezTo>
                  <a:pt x="10425" y="378959"/>
                  <a:pt x="-5767" y="346574"/>
                  <a:pt x="1853" y="311331"/>
                </a:cubicBezTo>
                <a:cubicBezTo>
                  <a:pt x="11378" y="272279"/>
                  <a:pt x="38048" y="252276"/>
                  <a:pt x="79005" y="251324"/>
                </a:cubicBezTo>
                <a:cubicBezTo>
                  <a:pt x="107580" y="251324"/>
                  <a:pt x="140918" y="258944"/>
                  <a:pt x="162825" y="246561"/>
                </a:cubicBezTo>
                <a:cubicBezTo>
                  <a:pt x="183780" y="234179"/>
                  <a:pt x="192353" y="200841"/>
                  <a:pt x="206640" y="177029"/>
                </a:cubicBezTo>
                <a:cubicBezTo>
                  <a:pt x="234263" y="129404"/>
                  <a:pt x="261885" y="80826"/>
                  <a:pt x="289508" y="33201"/>
                </a:cubicBezTo>
                <a:cubicBezTo>
                  <a:pt x="306653" y="3674"/>
                  <a:pt x="334275" y="-5851"/>
                  <a:pt x="359040" y="8436"/>
                </a:cubicBezTo>
                <a:cubicBezTo>
                  <a:pt x="384758" y="23676"/>
                  <a:pt x="389520" y="50346"/>
                  <a:pt x="372375" y="80826"/>
                </a:cubicBezTo>
                <a:cubicBezTo>
                  <a:pt x="340943" y="136071"/>
                  <a:pt x="309510" y="191316"/>
                  <a:pt x="278078" y="245609"/>
                </a:cubicBezTo>
                <a:cubicBezTo>
                  <a:pt x="279030" y="244656"/>
                  <a:pt x="279030" y="244656"/>
                  <a:pt x="279030" y="248466"/>
                </a:cubicBezTo>
                <a:close/>
                <a:moveTo>
                  <a:pt x="304748" y="584699"/>
                </a:moveTo>
                <a:cubicBezTo>
                  <a:pt x="285698" y="522786"/>
                  <a:pt x="270458" y="466589"/>
                  <a:pt x="251408" y="411344"/>
                </a:cubicBezTo>
                <a:cubicBezTo>
                  <a:pt x="245693" y="394199"/>
                  <a:pt x="225690" y="391341"/>
                  <a:pt x="208545" y="398009"/>
                </a:cubicBezTo>
                <a:cubicBezTo>
                  <a:pt x="191400" y="404676"/>
                  <a:pt x="184733" y="418011"/>
                  <a:pt x="188543" y="436109"/>
                </a:cubicBezTo>
                <a:cubicBezTo>
                  <a:pt x="190448" y="446586"/>
                  <a:pt x="194258" y="456111"/>
                  <a:pt x="197115" y="465636"/>
                </a:cubicBezTo>
                <a:cubicBezTo>
                  <a:pt x="208545" y="505641"/>
                  <a:pt x="219975" y="546599"/>
                  <a:pt x="231405" y="586604"/>
                </a:cubicBezTo>
                <a:cubicBezTo>
                  <a:pt x="238073" y="607559"/>
                  <a:pt x="254265" y="616131"/>
                  <a:pt x="274268" y="610416"/>
                </a:cubicBezTo>
                <a:cubicBezTo>
                  <a:pt x="285698" y="605654"/>
                  <a:pt x="295223" y="593271"/>
                  <a:pt x="304748" y="584699"/>
                </a:cubicBezTo>
                <a:close/>
                <a:moveTo>
                  <a:pt x="462863" y="505641"/>
                </a:moveTo>
                <a:cubicBezTo>
                  <a:pt x="462863" y="479924"/>
                  <a:pt x="462863" y="453254"/>
                  <a:pt x="462863" y="427536"/>
                </a:cubicBezTo>
                <a:cubicBezTo>
                  <a:pt x="461910" y="406581"/>
                  <a:pt x="449528" y="393246"/>
                  <a:pt x="428573" y="393246"/>
                </a:cubicBezTo>
                <a:cubicBezTo>
                  <a:pt x="408570" y="393246"/>
                  <a:pt x="393330" y="405629"/>
                  <a:pt x="393330" y="425631"/>
                </a:cubicBezTo>
                <a:cubicBezTo>
                  <a:pt x="391425" y="477066"/>
                  <a:pt x="391425" y="528501"/>
                  <a:pt x="392378" y="579936"/>
                </a:cubicBezTo>
                <a:cubicBezTo>
                  <a:pt x="392378" y="600891"/>
                  <a:pt x="407618" y="614226"/>
                  <a:pt x="426668" y="615179"/>
                </a:cubicBezTo>
                <a:cubicBezTo>
                  <a:pt x="446670" y="615179"/>
                  <a:pt x="461910" y="600891"/>
                  <a:pt x="461910" y="578984"/>
                </a:cubicBezTo>
                <a:cubicBezTo>
                  <a:pt x="462863" y="554219"/>
                  <a:pt x="462863" y="530406"/>
                  <a:pt x="462863" y="505641"/>
                </a:cubicBezTo>
                <a:close/>
                <a:moveTo>
                  <a:pt x="672413" y="429441"/>
                </a:moveTo>
                <a:cubicBezTo>
                  <a:pt x="669555" y="410391"/>
                  <a:pt x="660983" y="398961"/>
                  <a:pt x="642885" y="396104"/>
                </a:cubicBezTo>
                <a:cubicBezTo>
                  <a:pt x="622883" y="393246"/>
                  <a:pt x="608595" y="400866"/>
                  <a:pt x="601928" y="419916"/>
                </a:cubicBezTo>
                <a:cubicBezTo>
                  <a:pt x="587640" y="467541"/>
                  <a:pt x="574305" y="515166"/>
                  <a:pt x="560970" y="562791"/>
                </a:cubicBezTo>
                <a:cubicBezTo>
                  <a:pt x="554303" y="587556"/>
                  <a:pt x="562875" y="604701"/>
                  <a:pt x="583830" y="609464"/>
                </a:cubicBezTo>
                <a:cubicBezTo>
                  <a:pt x="605738" y="615179"/>
                  <a:pt x="622883" y="604701"/>
                  <a:pt x="629550" y="579936"/>
                </a:cubicBezTo>
                <a:cubicBezTo>
                  <a:pt x="639075" y="546599"/>
                  <a:pt x="648600" y="513261"/>
                  <a:pt x="658125" y="479924"/>
                </a:cubicBezTo>
                <a:cubicBezTo>
                  <a:pt x="662888" y="463731"/>
                  <a:pt x="667650" y="446586"/>
                  <a:pt x="672413" y="429441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9" name="Graphic 79">
            <a:extLst>
              <a:ext uri="{FF2B5EF4-FFF2-40B4-BE49-F238E27FC236}">
                <a16:creationId xmlns:a16="http://schemas.microsoft.com/office/drawing/2014/main" id="{EEB67CCE-C3BA-4DE4-92F4-7DF79AA60FC8}"/>
              </a:ext>
            </a:extLst>
          </p:cNvPr>
          <p:cNvSpPr/>
          <p:nvPr/>
        </p:nvSpPr>
        <p:spPr>
          <a:xfrm>
            <a:off x="9478883" y="2826085"/>
            <a:ext cx="438490" cy="359660"/>
          </a:xfrm>
          <a:custGeom>
            <a:avLst/>
            <a:gdLst>
              <a:gd name="connsiteX0" fmla="*/ 279030 w 847725"/>
              <a:gd name="connsiteY0" fmla="*/ 248466 h 695325"/>
              <a:gd name="connsiteX1" fmla="*/ 567638 w 847725"/>
              <a:gd name="connsiteY1" fmla="*/ 248466 h 695325"/>
              <a:gd name="connsiteX2" fmla="*/ 475245 w 847725"/>
              <a:gd name="connsiteY2" fmla="*/ 88446 h 695325"/>
              <a:gd name="connsiteX3" fmla="*/ 483818 w 847725"/>
              <a:gd name="connsiteY3" fmla="*/ 6531 h 695325"/>
              <a:gd name="connsiteX4" fmla="*/ 558113 w 847725"/>
              <a:gd name="connsiteY4" fmla="*/ 40821 h 695325"/>
              <a:gd name="connsiteX5" fmla="*/ 668603 w 847725"/>
              <a:gd name="connsiteY5" fmla="*/ 232274 h 695325"/>
              <a:gd name="connsiteX6" fmla="*/ 700035 w 847725"/>
              <a:gd name="connsiteY6" fmla="*/ 250371 h 695325"/>
              <a:gd name="connsiteX7" fmla="*/ 776235 w 847725"/>
              <a:gd name="connsiteY7" fmla="*/ 250371 h 695325"/>
              <a:gd name="connsiteX8" fmla="*/ 849578 w 847725"/>
              <a:gd name="connsiteY8" fmla="*/ 302759 h 695325"/>
              <a:gd name="connsiteX9" fmla="*/ 821955 w 847725"/>
              <a:gd name="connsiteY9" fmla="*/ 390389 h 695325"/>
              <a:gd name="connsiteX10" fmla="*/ 804810 w 847725"/>
              <a:gd name="connsiteY10" fmla="*/ 416106 h 695325"/>
              <a:gd name="connsiteX11" fmla="*/ 752423 w 847725"/>
              <a:gd name="connsiteY11" fmla="*/ 603749 h 695325"/>
              <a:gd name="connsiteX12" fmla="*/ 625740 w 847725"/>
              <a:gd name="connsiteY12" fmla="*/ 699951 h 695325"/>
              <a:gd name="connsiteX13" fmla="*/ 235215 w 847725"/>
              <a:gd name="connsiteY13" fmla="*/ 699951 h 695325"/>
              <a:gd name="connsiteX14" fmla="*/ 110438 w 847725"/>
              <a:gd name="connsiteY14" fmla="*/ 603749 h 695325"/>
              <a:gd name="connsiteX15" fmla="*/ 60908 w 847725"/>
              <a:gd name="connsiteY15" fmla="*/ 418011 h 695325"/>
              <a:gd name="connsiteX16" fmla="*/ 44715 w 847725"/>
              <a:gd name="connsiteY16" fmla="*/ 398009 h 695325"/>
              <a:gd name="connsiteX17" fmla="*/ 1853 w 847725"/>
              <a:gd name="connsiteY17" fmla="*/ 311331 h 695325"/>
              <a:gd name="connsiteX18" fmla="*/ 79005 w 847725"/>
              <a:gd name="connsiteY18" fmla="*/ 251324 h 695325"/>
              <a:gd name="connsiteX19" fmla="*/ 162825 w 847725"/>
              <a:gd name="connsiteY19" fmla="*/ 246561 h 695325"/>
              <a:gd name="connsiteX20" fmla="*/ 206640 w 847725"/>
              <a:gd name="connsiteY20" fmla="*/ 177029 h 695325"/>
              <a:gd name="connsiteX21" fmla="*/ 289508 w 847725"/>
              <a:gd name="connsiteY21" fmla="*/ 33201 h 695325"/>
              <a:gd name="connsiteX22" fmla="*/ 359040 w 847725"/>
              <a:gd name="connsiteY22" fmla="*/ 8436 h 695325"/>
              <a:gd name="connsiteX23" fmla="*/ 372375 w 847725"/>
              <a:gd name="connsiteY23" fmla="*/ 80826 h 695325"/>
              <a:gd name="connsiteX24" fmla="*/ 278078 w 847725"/>
              <a:gd name="connsiteY24" fmla="*/ 245609 h 695325"/>
              <a:gd name="connsiteX25" fmla="*/ 279030 w 847725"/>
              <a:gd name="connsiteY25" fmla="*/ 248466 h 695325"/>
              <a:gd name="connsiteX26" fmla="*/ 304748 w 847725"/>
              <a:gd name="connsiteY26" fmla="*/ 584699 h 695325"/>
              <a:gd name="connsiteX27" fmla="*/ 251408 w 847725"/>
              <a:gd name="connsiteY27" fmla="*/ 411344 h 695325"/>
              <a:gd name="connsiteX28" fmla="*/ 208545 w 847725"/>
              <a:gd name="connsiteY28" fmla="*/ 398009 h 695325"/>
              <a:gd name="connsiteX29" fmla="*/ 188543 w 847725"/>
              <a:gd name="connsiteY29" fmla="*/ 436109 h 695325"/>
              <a:gd name="connsiteX30" fmla="*/ 197115 w 847725"/>
              <a:gd name="connsiteY30" fmla="*/ 465636 h 695325"/>
              <a:gd name="connsiteX31" fmla="*/ 231405 w 847725"/>
              <a:gd name="connsiteY31" fmla="*/ 586604 h 695325"/>
              <a:gd name="connsiteX32" fmla="*/ 274268 w 847725"/>
              <a:gd name="connsiteY32" fmla="*/ 610416 h 695325"/>
              <a:gd name="connsiteX33" fmla="*/ 304748 w 847725"/>
              <a:gd name="connsiteY33" fmla="*/ 584699 h 695325"/>
              <a:gd name="connsiteX34" fmla="*/ 462863 w 847725"/>
              <a:gd name="connsiteY34" fmla="*/ 505641 h 695325"/>
              <a:gd name="connsiteX35" fmla="*/ 462863 w 847725"/>
              <a:gd name="connsiteY35" fmla="*/ 427536 h 695325"/>
              <a:gd name="connsiteX36" fmla="*/ 428573 w 847725"/>
              <a:gd name="connsiteY36" fmla="*/ 393246 h 695325"/>
              <a:gd name="connsiteX37" fmla="*/ 393330 w 847725"/>
              <a:gd name="connsiteY37" fmla="*/ 425631 h 695325"/>
              <a:gd name="connsiteX38" fmla="*/ 392378 w 847725"/>
              <a:gd name="connsiteY38" fmla="*/ 579936 h 695325"/>
              <a:gd name="connsiteX39" fmla="*/ 426668 w 847725"/>
              <a:gd name="connsiteY39" fmla="*/ 615179 h 695325"/>
              <a:gd name="connsiteX40" fmla="*/ 461910 w 847725"/>
              <a:gd name="connsiteY40" fmla="*/ 578984 h 695325"/>
              <a:gd name="connsiteX41" fmla="*/ 462863 w 847725"/>
              <a:gd name="connsiteY41" fmla="*/ 505641 h 695325"/>
              <a:gd name="connsiteX42" fmla="*/ 672413 w 847725"/>
              <a:gd name="connsiteY42" fmla="*/ 429441 h 695325"/>
              <a:gd name="connsiteX43" fmla="*/ 642885 w 847725"/>
              <a:gd name="connsiteY43" fmla="*/ 396104 h 695325"/>
              <a:gd name="connsiteX44" fmla="*/ 601928 w 847725"/>
              <a:gd name="connsiteY44" fmla="*/ 419916 h 695325"/>
              <a:gd name="connsiteX45" fmla="*/ 560970 w 847725"/>
              <a:gd name="connsiteY45" fmla="*/ 562791 h 695325"/>
              <a:gd name="connsiteX46" fmla="*/ 583830 w 847725"/>
              <a:gd name="connsiteY46" fmla="*/ 609464 h 695325"/>
              <a:gd name="connsiteX47" fmla="*/ 629550 w 847725"/>
              <a:gd name="connsiteY47" fmla="*/ 579936 h 695325"/>
              <a:gd name="connsiteX48" fmla="*/ 658125 w 847725"/>
              <a:gd name="connsiteY48" fmla="*/ 479924 h 695325"/>
              <a:gd name="connsiteX49" fmla="*/ 672413 w 847725"/>
              <a:gd name="connsiteY49" fmla="*/ 429441 h 695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847725" h="695325">
                <a:moveTo>
                  <a:pt x="279030" y="248466"/>
                </a:moveTo>
                <a:cubicBezTo>
                  <a:pt x="374280" y="248466"/>
                  <a:pt x="469530" y="248466"/>
                  <a:pt x="567638" y="248466"/>
                </a:cubicBezTo>
                <a:cubicBezTo>
                  <a:pt x="536205" y="193221"/>
                  <a:pt x="505725" y="140834"/>
                  <a:pt x="475245" y="88446"/>
                </a:cubicBezTo>
                <a:cubicBezTo>
                  <a:pt x="453338" y="49394"/>
                  <a:pt x="456195" y="21771"/>
                  <a:pt x="483818" y="6531"/>
                </a:cubicBezTo>
                <a:cubicBezTo>
                  <a:pt x="511440" y="-8709"/>
                  <a:pt x="535253" y="2721"/>
                  <a:pt x="558113" y="40821"/>
                </a:cubicBezTo>
                <a:cubicBezTo>
                  <a:pt x="595260" y="104639"/>
                  <a:pt x="632408" y="168456"/>
                  <a:pt x="668603" y="232274"/>
                </a:cubicBezTo>
                <a:cubicBezTo>
                  <a:pt x="676223" y="245609"/>
                  <a:pt x="684795" y="251324"/>
                  <a:pt x="700035" y="250371"/>
                </a:cubicBezTo>
                <a:cubicBezTo>
                  <a:pt x="725753" y="249419"/>
                  <a:pt x="750518" y="249419"/>
                  <a:pt x="776235" y="250371"/>
                </a:cubicBezTo>
                <a:cubicBezTo>
                  <a:pt x="813383" y="250371"/>
                  <a:pt x="839100" y="269421"/>
                  <a:pt x="849578" y="302759"/>
                </a:cubicBezTo>
                <a:cubicBezTo>
                  <a:pt x="860055" y="335144"/>
                  <a:pt x="848625" y="368481"/>
                  <a:pt x="821955" y="390389"/>
                </a:cubicBezTo>
                <a:cubicBezTo>
                  <a:pt x="814335" y="396104"/>
                  <a:pt x="807668" y="406581"/>
                  <a:pt x="804810" y="416106"/>
                </a:cubicBezTo>
                <a:cubicBezTo>
                  <a:pt x="786713" y="478019"/>
                  <a:pt x="770520" y="540884"/>
                  <a:pt x="752423" y="603749"/>
                </a:cubicBezTo>
                <a:cubicBezTo>
                  <a:pt x="736230" y="660899"/>
                  <a:pt x="684795" y="699951"/>
                  <a:pt x="625740" y="699951"/>
                </a:cubicBezTo>
                <a:cubicBezTo>
                  <a:pt x="495248" y="700904"/>
                  <a:pt x="365708" y="700904"/>
                  <a:pt x="235215" y="699951"/>
                </a:cubicBezTo>
                <a:cubicBezTo>
                  <a:pt x="177113" y="699951"/>
                  <a:pt x="125678" y="659946"/>
                  <a:pt x="110438" y="603749"/>
                </a:cubicBezTo>
                <a:cubicBezTo>
                  <a:pt x="93293" y="541836"/>
                  <a:pt x="78053" y="479924"/>
                  <a:pt x="60908" y="418011"/>
                </a:cubicBezTo>
                <a:cubicBezTo>
                  <a:pt x="59003" y="410391"/>
                  <a:pt x="52335" y="401819"/>
                  <a:pt x="44715" y="398009"/>
                </a:cubicBezTo>
                <a:cubicBezTo>
                  <a:pt x="10425" y="378959"/>
                  <a:pt x="-5767" y="346574"/>
                  <a:pt x="1853" y="311331"/>
                </a:cubicBezTo>
                <a:cubicBezTo>
                  <a:pt x="11378" y="272279"/>
                  <a:pt x="38048" y="252276"/>
                  <a:pt x="79005" y="251324"/>
                </a:cubicBezTo>
                <a:cubicBezTo>
                  <a:pt x="107580" y="251324"/>
                  <a:pt x="140918" y="258944"/>
                  <a:pt x="162825" y="246561"/>
                </a:cubicBezTo>
                <a:cubicBezTo>
                  <a:pt x="183780" y="234179"/>
                  <a:pt x="192353" y="200841"/>
                  <a:pt x="206640" y="177029"/>
                </a:cubicBezTo>
                <a:cubicBezTo>
                  <a:pt x="234263" y="129404"/>
                  <a:pt x="261885" y="80826"/>
                  <a:pt x="289508" y="33201"/>
                </a:cubicBezTo>
                <a:cubicBezTo>
                  <a:pt x="306653" y="3674"/>
                  <a:pt x="334275" y="-5851"/>
                  <a:pt x="359040" y="8436"/>
                </a:cubicBezTo>
                <a:cubicBezTo>
                  <a:pt x="384758" y="23676"/>
                  <a:pt x="389520" y="50346"/>
                  <a:pt x="372375" y="80826"/>
                </a:cubicBezTo>
                <a:cubicBezTo>
                  <a:pt x="340943" y="136071"/>
                  <a:pt x="309510" y="191316"/>
                  <a:pt x="278078" y="245609"/>
                </a:cubicBezTo>
                <a:cubicBezTo>
                  <a:pt x="279030" y="244656"/>
                  <a:pt x="279030" y="244656"/>
                  <a:pt x="279030" y="248466"/>
                </a:cubicBezTo>
                <a:close/>
                <a:moveTo>
                  <a:pt x="304748" y="584699"/>
                </a:moveTo>
                <a:cubicBezTo>
                  <a:pt x="285698" y="522786"/>
                  <a:pt x="270458" y="466589"/>
                  <a:pt x="251408" y="411344"/>
                </a:cubicBezTo>
                <a:cubicBezTo>
                  <a:pt x="245693" y="394199"/>
                  <a:pt x="225690" y="391341"/>
                  <a:pt x="208545" y="398009"/>
                </a:cubicBezTo>
                <a:cubicBezTo>
                  <a:pt x="191400" y="404676"/>
                  <a:pt x="184733" y="418011"/>
                  <a:pt x="188543" y="436109"/>
                </a:cubicBezTo>
                <a:cubicBezTo>
                  <a:pt x="190448" y="446586"/>
                  <a:pt x="194258" y="456111"/>
                  <a:pt x="197115" y="465636"/>
                </a:cubicBezTo>
                <a:cubicBezTo>
                  <a:pt x="208545" y="505641"/>
                  <a:pt x="219975" y="546599"/>
                  <a:pt x="231405" y="586604"/>
                </a:cubicBezTo>
                <a:cubicBezTo>
                  <a:pt x="238073" y="607559"/>
                  <a:pt x="254265" y="616131"/>
                  <a:pt x="274268" y="610416"/>
                </a:cubicBezTo>
                <a:cubicBezTo>
                  <a:pt x="285698" y="605654"/>
                  <a:pt x="295223" y="593271"/>
                  <a:pt x="304748" y="584699"/>
                </a:cubicBezTo>
                <a:close/>
                <a:moveTo>
                  <a:pt x="462863" y="505641"/>
                </a:moveTo>
                <a:cubicBezTo>
                  <a:pt x="462863" y="479924"/>
                  <a:pt x="462863" y="453254"/>
                  <a:pt x="462863" y="427536"/>
                </a:cubicBezTo>
                <a:cubicBezTo>
                  <a:pt x="461910" y="406581"/>
                  <a:pt x="449528" y="393246"/>
                  <a:pt x="428573" y="393246"/>
                </a:cubicBezTo>
                <a:cubicBezTo>
                  <a:pt x="408570" y="393246"/>
                  <a:pt x="393330" y="405629"/>
                  <a:pt x="393330" y="425631"/>
                </a:cubicBezTo>
                <a:cubicBezTo>
                  <a:pt x="391425" y="477066"/>
                  <a:pt x="391425" y="528501"/>
                  <a:pt x="392378" y="579936"/>
                </a:cubicBezTo>
                <a:cubicBezTo>
                  <a:pt x="392378" y="600891"/>
                  <a:pt x="407618" y="614226"/>
                  <a:pt x="426668" y="615179"/>
                </a:cubicBezTo>
                <a:cubicBezTo>
                  <a:pt x="446670" y="615179"/>
                  <a:pt x="461910" y="600891"/>
                  <a:pt x="461910" y="578984"/>
                </a:cubicBezTo>
                <a:cubicBezTo>
                  <a:pt x="462863" y="554219"/>
                  <a:pt x="462863" y="530406"/>
                  <a:pt x="462863" y="505641"/>
                </a:cubicBezTo>
                <a:close/>
                <a:moveTo>
                  <a:pt x="672413" y="429441"/>
                </a:moveTo>
                <a:cubicBezTo>
                  <a:pt x="669555" y="410391"/>
                  <a:pt x="660983" y="398961"/>
                  <a:pt x="642885" y="396104"/>
                </a:cubicBezTo>
                <a:cubicBezTo>
                  <a:pt x="622883" y="393246"/>
                  <a:pt x="608595" y="400866"/>
                  <a:pt x="601928" y="419916"/>
                </a:cubicBezTo>
                <a:cubicBezTo>
                  <a:pt x="587640" y="467541"/>
                  <a:pt x="574305" y="515166"/>
                  <a:pt x="560970" y="562791"/>
                </a:cubicBezTo>
                <a:cubicBezTo>
                  <a:pt x="554303" y="587556"/>
                  <a:pt x="562875" y="604701"/>
                  <a:pt x="583830" y="609464"/>
                </a:cubicBezTo>
                <a:cubicBezTo>
                  <a:pt x="605738" y="615179"/>
                  <a:pt x="622883" y="604701"/>
                  <a:pt x="629550" y="579936"/>
                </a:cubicBezTo>
                <a:cubicBezTo>
                  <a:pt x="639075" y="546599"/>
                  <a:pt x="648600" y="513261"/>
                  <a:pt x="658125" y="479924"/>
                </a:cubicBezTo>
                <a:cubicBezTo>
                  <a:pt x="662888" y="463731"/>
                  <a:pt x="667650" y="446586"/>
                  <a:pt x="672413" y="429441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F4CDF57C-1C1D-4A9A-8DF4-E899564E142D}"/>
              </a:ext>
            </a:extLst>
          </p:cNvPr>
          <p:cNvSpPr txBox="1"/>
          <p:nvPr/>
        </p:nvSpPr>
        <p:spPr>
          <a:xfrm>
            <a:off x="9428522" y="4171190"/>
            <a:ext cx="1312726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15%</a:t>
            </a:r>
            <a:endParaRPr lang="ko-KR" altLang="en-US" sz="2800" b="1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9013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AF58535-1100-4BE5-8E0D-226EF0A0FBA3}"/>
              </a:ext>
            </a:extLst>
          </p:cNvPr>
          <p:cNvGrpSpPr/>
          <p:nvPr/>
        </p:nvGrpSpPr>
        <p:grpSpPr>
          <a:xfrm>
            <a:off x="1054204" y="2181775"/>
            <a:ext cx="1989181" cy="1460810"/>
            <a:chOff x="804261" y="4843199"/>
            <a:chExt cx="1989181" cy="146081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18B4A52-9317-4AA5-A75C-129CFB8886CD}"/>
                </a:ext>
              </a:extLst>
            </p:cNvPr>
            <p:cNvSpPr txBox="1"/>
            <p:nvPr/>
          </p:nvSpPr>
          <p:spPr>
            <a:xfrm>
              <a:off x="853839" y="4843199"/>
              <a:ext cx="1890025" cy="52322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r"/>
              <a:r>
                <a:rPr lang="en-US" altLang="ko-KR" sz="2800" b="1" dirty="0">
                  <a:solidFill>
                    <a:schemeClr val="accent1"/>
                  </a:solidFill>
                  <a:latin typeface="Arial" pitchFamily="34" charset="0"/>
                  <a:cs typeface="Arial" pitchFamily="34" charset="0"/>
                </a:rPr>
                <a:t>$ 350</a:t>
              </a:r>
              <a:endParaRPr lang="en-US" sz="2800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660FB3B-8188-4B62-98FD-0DC40F86A894}"/>
                </a:ext>
              </a:extLst>
            </p:cNvPr>
            <p:cNvSpPr txBox="1"/>
            <p:nvPr/>
          </p:nvSpPr>
          <p:spPr>
            <a:xfrm>
              <a:off x="853839" y="5473012"/>
              <a:ext cx="189002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 and appeal to your Presentations.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 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386F3A6-3B75-4C58-B69D-4EED435F75DC}"/>
                </a:ext>
              </a:extLst>
            </p:cNvPr>
            <p:cNvSpPr/>
            <p:nvPr/>
          </p:nvSpPr>
          <p:spPr>
            <a:xfrm>
              <a:off x="804261" y="5412776"/>
              <a:ext cx="1989181" cy="6023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B464D83-6D04-45CB-AA23-BF2477EE857D}"/>
              </a:ext>
            </a:extLst>
          </p:cNvPr>
          <p:cNvGrpSpPr/>
          <p:nvPr/>
        </p:nvGrpSpPr>
        <p:grpSpPr>
          <a:xfrm>
            <a:off x="3753823" y="2181775"/>
            <a:ext cx="1989181" cy="1460810"/>
            <a:chOff x="2994764" y="4843199"/>
            <a:chExt cx="1989181" cy="146081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DAAA823-D899-4F4D-90B4-4C1EB817E5B9}"/>
                </a:ext>
              </a:extLst>
            </p:cNvPr>
            <p:cNvSpPr txBox="1"/>
            <p:nvPr/>
          </p:nvSpPr>
          <p:spPr>
            <a:xfrm>
              <a:off x="3044342" y="4843199"/>
              <a:ext cx="1890025" cy="52322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r"/>
              <a:r>
                <a:rPr lang="en-US" altLang="ko-KR" sz="2800" b="1" dirty="0">
                  <a:solidFill>
                    <a:schemeClr val="accent2"/>
                  </a:solidFill>
                  <a:latin typeface="Arial" pitchFamily="34" charset="0"/>
                  <a:cs typeface="Arial" pitchFamily="34" charset="0"/>
                </a:rPr>
                <a:t>$ 140</a:t>
              </a:r>
              <a:endParaRPr lang="en-US" sz="2800" dirty="0">
                <a:solidFill>
                  <a:schemeClr val="accent2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93F3496-1388-4144-BBF2-FD0C2B6C134E}"/>
                </a:ext>
              </a:extLst>
            </p:cNvPr>
            <p:cNvSpPr txBox="1"/>
            <p:nvPr/>
          </p:nvSpPr>
          <p:spPr>
            <a:xfrm>
              <a:off x="3044342" y="5473012"/>
              <a:ext cx="189002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 and appeal to your Presentations.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 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F6CAC36-91AE-422D-8A90-15B7C5EB26B0}"/>
                </a:ext>
              </a:extLst>
            </p:cNvPr>
            <p:cNvSpPr/>
            <p:nvPr/>
          </p:nvSpPr>
          <p:spPr>
            <a:xfrm>
              <a:off x="2994764" y="5412776"/>
              <a:ext cx="1989181" cy="6023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93EE487-43CD-42F2-B9E7-697B51DE19FE}"/>
              </a:ext>
            </a:extLst>
          </p:cNvPr>
          <p:cNvGrpSpPr/>
          <p:nvPr/>
        </p:nvGrpSpPr>
        <p:grpSpPr>
          <a:xfrm>
            <a:off x="6453442" y="2181775"/>
            <a:ext cx="1989181" cy="1460810"/>
            <a:chOff x="5185266" y="4843199"/>
            <a:chExt cx="1989181" cy="146081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099CA68-1D00-408E-A147-BDF6A5A120A3}"/>
                </a:ext>
              </a:extLst>
            </p:cNvPr>
            <p:cNvSpPr txBox="1"/>
            <p:nvPr/>
          </p:nvSpPr>
          <p:spPr>
            <a:xfrm>
              <a:off x="5234844" y="4843199"/>
              <a:ext cx="1890025" cy="52322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r"/>
              <a:r>
                <a:rPr lang="en-US" altLang="ko-KR" sz="2800" b="1" dirty="0">
                  <a:solidFill>
                    <a:schemeClr val="accent3"/>
                  </a:solidFill>
                  <a:latin typeface="Arial" pitchFamily="34" charset="0"/>
                  <a:cs typeface="Arial" pitchFamily="34" charset="0"/>
                </a:rPr>
                <a:t>$ 80</a:t>
              </a:r>
              <a:endParaRPr lang="en-US" sz="2800" dirty="0">
                <a:solidFill>
                  <a:schemeClr val="accent3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4F20A90-E55B-4812-ADC7-37A5776AE020}"/>
                </a:ext>
              </a:extLst>
            </p:cNvPr>
            <p:cNvSpPr txBox="1"/>
            <p:nvPr/>
          </p:nvSpPr>
          <p:spPr>
            <a:xfrm>
              <a:off x="5234844" y="5473012"/>
              <a:ext cx="189002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 and appeal to your Presentations.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 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0ACAF82-5CFB-4BB3-85C7-B81F72AFDF86}"/>
                </a:ext>
              </a:extLst>
            </p:cNvPr>
            <p:cNvSpPr/>
            <p:nvPr/>
          </p:nvSpPr>
          <p:spPr>
            <a:xfrm>
              <a:off x="5185266" y="5412776"/>
              <a:ext cx="1989181" cy="6023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A6A8545-A7A9-4779-B771-3B448AED0877}"/>
              </a:ext>
            </a:extLst>
          </p:cNvPr>
          <p:cNvGrpSpPr/>
          <p:nvPr/>
        </p:nvGrpSpPr>
        <p:grpSpPr>
          <a:xfrm>
            <a:off x="9153062" y="2181775"/>
            <a:ext cx="1989181" cy="1460810"/>
            <a:chOff x="7375769" y="4843199"/>
            <a:chExt cx="1989181" cy="146081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7C32EA4-3630-4270-92B1-7F6B8B6F390E}"/>
                </a:ext>
              </a:extLst>
            </p:cNvPr>
            <p:cNvSpPr txBox="1"/>
            <p:nvPr/>
          </p:nvSpPr>
          <p:spPr>
            <a:xfrm>
              <a:off x="7425347" y="4843199"/>
              <a:ext cx="1890025" cy="52322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r"/>
              <a:r>
                <a:rPr lang="en-US" altLang="ko-KR" sz="2800" b="1" dirty="0">
                  <a:solidFill>
                    <a:schemeClr val="accent4"/>
                  </a:solidFill>
                  <a:latin typeface="Arial" pitchFamily="34" charset="0"/>
                  <a:cs typeface="Arial" pitchFamily="34" charset="0"/>
                </a:rPr>
                <a:t>$ 300</a:t>
              </a:r>
              <a:endParaRPr lang="en-US" sz="2800" dirty="0">
                <a:solidFill>
                  <a:schemeClr val="accent4"/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8C658FB-5670-40F3-AF3D-19D3296652AF}"/>
                </a:ext>
              </a:extLst>
            </p:cNvPr>
            <p:cNvSpPr txBox="1"/>
            <p:nvPr/>
          </p:nvSpPr>
          <p:spPr>
            <a:xfrm>
              <a:off x="7425347" y="5473012"/>
              <a:ext cx="189002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 and appeal to your Presentations.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 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873E4F3A-BF86-4287-B0A4-5BF371181D38}"/>
                </a:ext>
              </a:extLst>
            </p:cNvPr>
            <p:cNvSpPr/>
            <p:nvPr/>
          </p:nvSpPr>
          <p:spPr>
            <a:xfrm>
              <a:off x="7375769" y="5412776"/>
              <a:ext cx="1989181" cy="60236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A7CB772-B42A-49BE-8803-103193F6AD5E}"/>
              </a:ext>
            </a:extLst>
          </p:cNvPr>
          <p:cNvGrpSpPr/>
          <p:nvPr/>
        </p:nvGrpSpPr>
        <p:grpSpPr>
          <a:xfrm>
            <a:off x="9153062" y="4622135"/>
            <a:ext cx="1989181" cy="1460810"/>
            <a:chOff x="9566272" y="4843199"/>
            <a:chExt cx="1989181" cy="146081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92AFEE5-861C-4E60-BB22-5E324F3C5214}"/>
                </a:ext>
              </a:extLst>
            </p:cNvPr>
            <p:cNvSpPr txBox="1"/>
            <p:nvPr/>
          </p:nvSpPr>
          <p:spPr>
            <a:xfrm>
              <a:off x="9615850" y="4843199"/>
              <a:ext cx="1890025" cy="52322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r"/>
              <a:r>
                <a:rPr lang="en-US" altLang="ko-KR" sz="2800" b="1" dirty="0">
                  <a:solidFill>
                    <a:schemeClr val="accent1"/>
                  </a:solidFill>
                  <a:latin typeface="Arial" pitchFamily="34" charset="0"/>
                  <a:cs typeface="Arial" pitchFamily="34" charset="0"/>
                </a:rPr>
                <a:t>$ 250</a:t>
              </a:r>
              <a:endParaRPr lang="en-US" sz="28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C6C2A7E-789A-4DD4-9515-45D884110A0E}"/>
                </a:ext>
              </a:extLst>
            </p:cNvPr>
            <p:cNvSpPr txBox="1"/>
            <p:nvPr/>
          </p:nvSpPr>
          <p:spPr>
            <a:xfrm>
              <a:off x="9615850" y="5473012"/>
              <a:ext cx="189002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 and appeal to your Presentations.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 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27B02DA-66CD-4943-BF64-74FB04AA173E}"/>
                </a:ext>
              </a:extLst>
            </p:cNvPr>
            <p:cNvSpPr/>
            <p:nvPr/>
          </p:nvSpPr>
          <p:spPr>
            <a:xfrm>
              <a:off x="9566272" y="5412776"/>
              <a:ext cx="1989181" cy="6023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F1AC953-EA52-41D0-805E-07856509A62A}"/>
              </a:ext>
            </a:extLst>
          </p:cNvPr>
          <p:cNvGrpSpPr/>
          <p:nvPr/>
        </p:nvGrpSpPr>
        <p:grpSpPr>
          <a:xfrm>
            <a:off x="1054204" y="4622135"/>
            <a:ext cx="1989181" cy="1460810"/>
            <a:chOff x="2994764" y="4843199"/>
            <a:chExt cx="1989181" cy="1460810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52C3C5D-2148-42B3-89EA-745773A92A74}"/>
                </a:ext>
              </a:extLst>
            </p:cNvPr>
            <p:cNvSpPr txBox="1"/>
            <p:nvPr/>
          </p:nvSpPr>
          <p:spPr>
            <a:xfrm>
              <a:off x="3044342" y="4843199"/>
              <a:ext cx="1890025" cy="52322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r"/>
              <a:r>
                <a:rPr lang="en-US" altLang="ko-KR" sz="2800" b="1" dirty="0">
                  <a:solidFill>
                    <a:schemeClr val="accent4"/>
                  </a:solidFill>
                  <a:latin typeface="Arial" pitchFamily="34" charset="0"/>
                  <a:cs typeface="Arial" pitchFamily="34" charset="0"/>
                </a:rPr>
                <a:t>$ 140</a:t>
              </a:r>
              <a:endParaRPr lang="en-US" sz="2800" dirty="0">
                <a:solidFill>
                  <a:schemeClr val="accent4"/>
                </a:solidFill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B0312F3-8063-4CF8-A0B3-AE033E563473}"/>
                </a:ext>
              </a:extLst>
            </p:cNvPr>
            <p:cNvSpPr txBox="1"/>
            <p:nvPr/>
          </p:nvSpPr>
          <p:spPr>
            <a:xfrm>
              <a:off x="3044342" y="5473012"/>
              <a:ext cx="189002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 and appeal to your Presentations.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 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27359D8B-374A-402D-A940-C991AECCC53C}"/>
                </a:ext>
              </a:extLst>
            </p:cNvPr>
            <p:cNvSpPr/>
            <p:nvPr/>
          </p:nvSpPr>
          <p:spPr>
            <a:xfrm>
              <a:off x="2994764" y="5412776"/>
              <a:ext cx="1989181" cy="60236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9842C103-5E12-4420-AD4F-565D96C7542D}"/>
              </a:ext>
            </a:extLst>
          </p:cNvPr>
          <p:cNvGrpSpPr/>
          <p:nvPr/>
        </p:nvGrpSpPr>
        <p:grpSpPr>
          <a:xfrm>
            <a:off x="3753823" y="4622135"/>
            <a:ext cx="1989181" cy="1460810"/>
            <a:chOff x="5185266" y="4843199"/>
            <a:chExt cx="1989181" cy="1460810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2A668F2-B634-4B1D-8002-F2E56540DAEA}"/>
                </a:ext>
              </a:extLst>
            </p:cNvPr>
            <p:cNvSpPr txBox="1"/>
            <p:nvPr/>
          </p:nvSpPr>
          <p:spPr>
            <a:xfrm>
              <a:off x="5234844" y="4843199"/>
              <a:ext cx="1890025" cy="52322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r"/>
              <a:r>
                <a:rPr lang="en-US" altLang="ko-KR" sz="2800" b="1" dirty="0">
                  <a:solidFill>
                    <a:schemeClr val="accent3"/>
                  </a:solidFill>
                  <a:latin typeface="Arial" pitchFamily="34" charset="0"/>
                  <a:cs typeface="Arial" pitchFamily="34" charset="0"/>
                </a:rPr>
                <a:t>$ 80</a:t>
              </a:r>
              <a:endParaRPr lang="en-US" sz="2800" dirty="0">
                <a:solidFill>
                  <a:schemeClr val="accent3"/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0BCD0FE-C060-493D-96F2-885CB2E44647}"/>
                </a:ext>
              </a:extLst>
            </p:cNvPr>
            <p:cNvSpPr txBox="1"/>
            <p:nvPr/>
          </p:nvSpPr>
          <p:spPr>
            <a:xfrm>
              <a:off x="5234844" y="5473012"/>
              <a:ext cx="189002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 and appeal to your Presentations.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 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36EABF58-8FA9-4237-959D-DB3C983F0FF0}"/>
                </a:ext>
              </a:extLst>
            </p:cNvPr>
            <p:cNvSpPr/>
            <p:nvPr/>
          </p:nvSpPr>
          <p:spPr>
            <a:xfrm>
              <a:off x="5185266" y="5412776"/>
              <a:ext cx="1989181" cy="6023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EF85DB4-47CE-46D4-AADE-7D5661FDF54A}"/>
              </a:ext>
            </a:extLst>
          </p:cNvPr>
          <p:cNvGrpSpPr/>
          <p:nvPr/>
        </p:nvGrpSpPr>
        <p:grpSpPr>
          <a:xfrm>
            <a:off x="6453442" y="4622135"/>
            <a:ext cx="1989181" cy="1460810"/>
            <a:chOff x="7375769" y="4843199"/>
            <a:chExt cx="1989181" cy="1460810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081CA1E-7392-4C6B-847A-F50B4828FC42}"/>
                </a:ext>
              </a:extLst>
            </p:cNvPr>
            <p:cNvSpPr txBox="1"/>
            <p:nvPr/>
          </p:nvSpPr>
          <p:spPr>
            <a:xfrm>
              <a:off x="7425347" y="4843199"/>
              <a:ext cx="1890025" cy="52322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r"/>
              <a:r>
                <a:rPr lang="en-US" altLang="ko-KR" sz="2800" b="1" dirty="0">
                  <a:solidFill>
                    <a:schemeClr val="accent2"/>
                  </a:solidFill>
                  <a:latin typeface="Arial" pitchFamily="34" charset="0"/>
                  <a:cs typeface="Arial" pitchFamily="34" charset="0"/>
                </a:rPr>
                <a:t>$ 300</a:t>
              </a:r>
              <a:endParaRPr lang="en-US" sz="2800" dirty="0">
                <a:solidFill>
                  <a:schemeClr val="accent2"/>
                </a:solidFill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8CF8259-8576-4B76-8269-A3B3E2E2ACE8}"/>
                </a:ext>
              </a:extLst>
            </p:cNvPr>
            <p:cNvSpPr txBox="1"/>
            <p:nvPr/>
          </p:nvSpPr>
          <p:spPr>
            <a:xfrm>
              <a:off x="7425347" y="5473012"/>
              <a:ext cx="189002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 and appeal to your Presentations.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 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3F45292A-0568-4596-BA47-2430765D68B3}"/>
                </a:ext>
              </a:extLst>
            </p:cNvPr>
            <p:cNvSpPr/>
            <p:nvPr/>
          </p:nvSpPr>
          <p:spPr>
            <a:xfrm>
              <a:off x="7375769" y="5412776"/>
              <a:ext cx="1989181" cy="6023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0" name="Graphic 60">
            <a:extLst>
              <a:ext uri="{FF2B5EF4-FFF2-40B4-BE49-F238E27FC236}">
                <a16:creationId xmlns:a16="http://schemas.microsoft.com/office/drawing/2014/main" id="{863CDDF3-FC7E-45CF-94FD-8305B5CB4798}"/>
              </a:ext>
            </a:extLst>
          </p:cNvPr>
          <p:cNvGrpSpPr/>
          <p:nvPr/>
        </p:nvGrpSpPr>
        <p:grpSpPr>
          <a:xfrm>
            <a:off x="1158959" y="2068101"/>
            <a:ext cx="716688" cy="601255"/>
            <a:chOff x="10132776" y="1432377"/>
            <a:chExt cx="1822628" cy="1529067"/>
          </a:xfrm>
          <a:solidFill>
            <a:schemeClr val="accent1"/>
          </a:solidFill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6FA126B6-8F5B-42C0-B9A4-2682AB9A9A1E}"/>
                </a:ext>
              </a:extLst>
            </p:cNvPr>
            <p:cNvSpPr/>
            <p:nvPr/>
          </p:nvSpPr>
          <p:spPr>
            <a:xfrm>
              <a:off x="10132776" y="1432377"/>
              <a:ext cx="1822628" cy="1529067"/>
            </a:xfrm>
            <a:custGeom>
              <a:avLst/>
              <a:gdLst>
                <a:gd name="connsiteX0" fmla="*/ 1570150 w 1822628"/>
                <a:gd name="connsiteY0" fmla="*/ 1292739 h 1529067"/>
                <a:gd name="connsiteX1" fmla="*/ 1543602 w 1822628"/>
                <a:gd name="connsiteY1" fmla="*/ 1305247 h 1529067"/>
                <a:gd name="connsiteX2" fmla="*/ 1404480 w 1822628"/>
                <a:gd name="connsiteY2" fmla="*/ 1418842 h 1529067"/>
                <a:gd name="connsiteX3" fmla="*/ 1303138 w 1822628"/>
                <a:gd name="connsiteY3" fmla="*/ 1445390 h 1529067"/>
                <a:gd name="connsiteX4" fmla="*/ 1075948 w 1822628"/>
                <a:gd name="connsiteY4" fmla="*/ 1506910 h 1529067"/>
                <a:gd name="connsiteX5" fmla="*/ 820167 w 1822628"/>
                <a:gd name="connsiteY5" fmla="*/ 1498231 h 1529067"/>
                <a:gd name="connsiteX6" fmla="*/ 639181 w 1822628"/>
                <a:gd name="connsiteY6" fmla="*/ 1453048 h 1529067"/>
                <a:gd name="connsiteX7" fmla="*/ 384676 w 1822628"/>
                <a:gd name="connsiteY7" fmla="*/ 1371873 h 1529067"/>
                <a:gd name="connsiteX8" fmla="*/ 315498 w 1822628"/>
                <a:gd name="connsiteY8" fmla="*/ 1326690 h 1529067"/>
                <a:gd name="connsiteX9" fmla="*/ 66865 w 1822628"/>
                <a:gd name="connsiteY9" fmla="*/ 1118134 h 1529067"/>
                <a:gd name="connsiteX10" fmla="*/ 181737 w 1822628"/>
                <a:gd name="connsiteY10" fmla="*/ 308673 h 1529067"/>
                <a:gd name="connsiteX11" fmla="*/ 293290 w 1822628"/>
                <a:gd name="connsiteY11" fmla="*/ 221881 h 1529067"/>
                <a:gd name="connsiteX12" fmla="*/ 620035 w 1822628"/>
                <a:gd name="connsiteY12" fmla="*/ 130750 h 1529067"/>
                <a:gd name="connsiteX13" fmla="*/ 664197 w 1822628"/>
                <a:gd name="connsiteY13" fmla="*/ 109052 h 1529067"/>
                <a:gd name="connsiteX14" fmla="*/ 1061653 w 1822628"/>
                <a:gd name="connsiteY14" fmla="*/ 57998 h 1529067"/>
                <a:gd name="connsiteX15" fmla="*/ 1131086 w 1822628"/>
                <a:gd name="connsiteY15" fmla="*/ 72804 h 1529067"/>
                <a:gd name="connsiteX16" fmla="*/ 1401417 w 1822628"/>
                <a:gd name="connsiteY16" fmla="*/ 160872 h 1529067"/>
                <a:gd name="connsiteX17" fmla="*/ 1505822 w 1822628"/>
                <a:gd name="connsiteY17" fmla="*/ 230560 h 1529067"/>
                <a:gd name="connsiteX18" fmla="*/ 1736586 w 1822628"/>
                <a:gd name="connsiteY18" fmla="*/ 466430 h 1529067"/>
                <a:gd name="connsiteX19" fmla="*/ 1819294 w 1822628"/>
                <a:gd name="connsiteY19" fmla="*/ 744929 h 1529067"/>
                <a:gd name="connsiteX20" fmla="*/ 1803978 w 1822628"/>
                <a:gd name="connsiteY20" fmla="*/ 977225 h 1529067"/>
                <a:gd name="connsiteX21" fmla="*/ 1676087 w 1822628"/>
                <a:gd name="connsiteY21" fmla="*/ 1253172 h 1529067"/>
                <a:gd name="connsiteX22" fmla="*/ 1570150 w 1822628"/>
                <a:gd name="connsiteY22" fmla="*/ 1292739 h 1529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22628" h="1529067">
                  <a:moveTo>
                    <a:pt x="1570150" y="1292739"/>
                  </a:moveTo>
                  <a:cubicBezTo>
                    <a:pt x="1559174" y="1283294"/>
                    <a:pt x="1548963" y="1295036"/>
                    <a:pt x="1543602" y="1305247"/>
                  </a:cubicBezTo>
                  <a:cubicBezTo>
                    <a:pt x="1513736" y="1363449"/>
                    <a:pt x="1459108" y="1391018"/>
                    <a:pt x="1404480" y="1418842"/>
                  </a:cubicBezTo>
                  <a:cubicBezTo>
                    <a:pt x="1356234" y="1444114"/>
                    <a:pt x="1307478" y="1446411"/>
                    <a:pt x="1303138" y="1445390"/>
                  </a:cubicBezTo>
                  <a:cubicBezTo>
                    <a:pt x="1208943" y="1424458"/>
                    <a:pt x="1147423" y="1454069"/>
                    <a:pt x="1075948" y="1506910"/>
                  </a:cubicBezTo>
                  <a:cubicBezTo>
                    <a:pt x="1018512" y="1544180"/>
                    <a:pt x="858713" y="1536011"/>
                    <a:pt x="820167" y="1498231"/>
                  </a:cubicBezTo>
                  <a:cubicBezTo>
                    <a:pt x="765029" y="1437222"/>
                    <a:pt x="726738" y="1423182"/>
                    <a:pt x="639181" y="1453048"/>
                  </a:cubicBezTo>
                  <a:cubicBezTo>
                    <a:pt x="548815" y="1483936"/>
                    <a:pt x="451302" y="1456112"/>
                    <a:pt x="384676" y="1371873"/>
                  </a:cubicBezTo>
                  <a:cubicBezTo>
                    <a:pt x="366552" y="1349154"/>
                    <a:pt x="346641" y="1331285"/>
                    <a:pt x="315498" y="1326690"/>
                  </a:cubicBezTo>
                  <a:cubicBezTo>
                    <a:pt x="190416" y="1308310"/>
                    <a:pt x="108474" y="1230453"/>
                    <a:pt x="66865" y="1118134"/>
                  </a:cubicBezTo>
                  <a:cubicBezTo>
                    <a:pt x="-40603" y="829424"/>
                    <a:pt x="-29627" y="553732"/>
                    <a:pt x="181737" y="308673"/>
                  </a:cubicBezTo>
                  <a:cubicBezTo>
                    <a:pt x="216453" y="273956"/>
                    <a:pt x="238151" y="248174"/>
                    <a:pt x="293290" y="221881"/>
                  </a:cubicBezTo>
                  <a:cubicBezTo>
                    <a:pt x="383655" y="125389"/>
                    <a:pt x="492145" y="91183"/>
                    <a:pt x="620035" y="130750"/>
                  </a:cubicBezTo>
                  <a:cubicBezTo>
                    <a:pt x="644797" y="138408"/>
                    <a:pt x="651689" y="125134"/>
                    <a:pt x="664197" y="109052"/>
                  </a:cubicBezTo>
                  <a:cubicBezTo>
                    <a:pt x="757371" y="-12457"/>
                    <a:pt x="941931" y="-36707"/>
                    <a:pt x="1061653" y="57998"/>
                  </a:cubicBezTo>
                  <a:cubicBezTo>
                    <a:pt x="1084882" y="76377"/>
                    <a:pt x="1102240" y="80206"/>
                    <a:pt x="1131086" y="72804"/>
                  </a:cubicBezTo>
                  <a:cubicBezTo>
                    <a:pt x="1238555" y="44979"/>
                    <a:pt x="1333770" y="64890"/>
                    <a:pt x="1401417" y="160872"/>
                  </a:cubicBezTo>
                  <a:cubicBezTo>
                    <a:pt x="1427710" y="198141"/>
                    <a:pt x="1466000" y="215755"/>
                    <a:pt x="1505822" y="230560"/>
                  </a:cubicBezTo>
                  <a:cubicBezTo>
                    <a:pt x="1620439" y="272935"/>
                    <a:pt x="1691404" y="356664"/>
                    <a:pt x="1736586" y="466430"/>
                  </a:cubicBezTo>
                  <a:cubicBezTo>
                    <a:pt x="1773601" y="556540"/>
                    <a:pt x="1797341" y="650480"/>
                    <a:pt x="1819294" y="744929"/>
                  </a:cubicBezTo>
                  <a:cubicBezTo>
                    <a:pt x="1831292" y="790878"/>
                    <a:pt x="1813678" y="917237"/>
                    <a:pt x="1803978" y="977225"/>
                  </a:cubicBezTo>
                  <a:cubicBezTo>
                    <a:pt x="1774877" y="1073973"/>
                    <a:pt x="1752158" y="1189610"/>
                    <a:pt x="1676087" y="1253172"/>
                  </a:cubicBezTo>
                  <a:cubicBezTo>
                    <a:pt x="1661537" y="1272062"/>
                    <a:pt x="1611760" y="1328477"/>
                    <a:pt x="1570150" y="1292739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25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E77A8F03-22AF-4F9E-87F0-F84F2BA4EA1C}"/>
                </a:ext>
              </a:extLst>
            </p:cNvPr>
            <p:cNvSpPr/>
            <p:nvPr/>
          </p:nvSpPr>
          <p:spPr>
            <a:xfrm>
              <a:off x="10965196" y="1694847"/>
              <a:ext cx="148057" cy="40843"/>
            </a:xfrm>
            <a:custGeom>
              <a:avLst/>
              <a:gdLst>
                <a:gd name="connsiteX0" fmla="*/ 0 w 148056"/>
                <a:gd name="connsiteY0" fmla="*/ 0 h 40843"/>
                <a:gd name="connsiteX1" fmla="*/ 148312 w 148056"/>
                <a:gd name="connsiteY1" fmla="*/ 16337 h 40843"/>
                <a:gd name="connsiteX2" fmla="*/ 0 w 148056"/>
                <a:gd name="connsiteY2" fmla="*/ 0 h 40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8056" h="40843">
                  <a:moveTo>
                    <a:pt x="0" y="0"/>
                  </a:moveTo>
                  <a:cubicBezTo>
                    <a:pt x="47735" y="29101"/>
                    <a:pt x="96747" y="28845"/>
                    <a:pt x="148312" y="16337"/>
                  </a:cubicBezTo>
                  <a:cubicBezTo>
                    <a:pt x="94705" y="56159"/>
                    <a:pt x="44928" y="52075"/>
                    <a:pt x="0" y="0"/>
                  </a:cubicBezTo>
                  <a:close/>
                </a:path>
              </a:pathLst>
            </a:custGeom>
            <a:grpFill/>
            <a:ln w="25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43" name="Graphic 60">
              <a:extLst>
                <a:ext uri="{FF2B5EF4-FFF2-40B4-BE49-F238E27FC236}">
                  <a16:creationId xmlns:a16="http://schemas.microsoft.com/office/drawing/2014/main" id="{5C78F46F-FF64-4576-BEA2-7B720C0FFEF7}"/>
                </a:ext>
              </a:extLst>
            </p:cNvPr>
            <p:cNvGrpSpPr/>
            <p:nvPr/>
          </p:nvGrpSpPr>
          <p:grpSpPr>
            <a:xfrm>
              <a:off x="10159779" y="1453350"/>
              <a:ext cx="1758810" cy="1467803"/>
              <a:chOff x="10159779" y="1453350"/>
              <a:chExt cx="1758810" cy="1467803"/>
            </a:xfrm>
            <a:grpFill/>
          </p:grpSpPr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D9550D3F-63CE-4D50-94F8-3B92B44B2587}"/>
                  </a:ext>
                </a:extLst>
              </p:cNvPr>
              <p:cNvSpPr/>
              <p:nvPr/>
            </p:nvSpPr>
            <p:spPr>
              <a:xfrm>
                <a:off x="11322063" y="1665608"/>
                <a:ext cx="597332" cy="1046607"/>
              </a:xfrm>
              <a:custGeom>
                <a:avLst/>
                <a:gdLst>
                  <a:gd name="connsiteX0" fmla="*/ 544236 w 597331"/>
                  <a:gd name="connsiteY0" fmla="*/ 310036 h 1046606"/>
                  <a:gd name="connsiteX1" fmla="*/ 400519 w 597331"/>
                  <a:gd name="connsiteY1" fmla="*/ 88206 h 1046606"/>
                  <a:gd name="connsiteX2" fmla="*/ 0 w 597331"/>
                  <a:gd name="connsiteY2" fmla="*/ 38173 h 1046606"/>
                  <a:gd name="connsiteX3" fmla="*/ 276202 w 597331"/>
                  <a:gd name="connsiteY3" fmla="*/ 146918 h 1046606"/>
                  <a:gd name="connsiteX4" fmla="*/ 431151 w 597331"/>
                  <a:gd name="connsiteY4" fmla="*/ 371811 h 1046606"/>
                  <a:gd name="connsiteX5" fmla="*/ 431151 w 597331"/>
                  <a:gd name="connsiteY5" fmla="*/ 371811 h 1046606"/>
                  <a:gd name="connsiteX6" fmla="*/ 431151 w 597331"/>
                  <a:gd name="connsiteY6" fmla="*/ 371811 h 1046606"/>
                  <a:gd name="connsiteX7" fmla="*/ 398221 w 597331"/>
                  <a:gd name="connsiteY7" fmla="*/ 952550 h 1046606"/>
                  <a:gd name="connsiteX8" fmla="*/ 425025 w 597331"/>
                  <a:gd name="connsiteY8" fmla="*/ 1047766 h 1046606"/>
                  <a:gd name="connsiteX9" fmla="*/ 515135 w 597331"/>
                  <a:gd name="connsiteY9" fmla="*/ 943361 h 1046606"/>
                  <a:gd name="connsiteX10" fmla="*/ 544236 w 597331"/>
                  <a:gd name="connsiteY10" fmla="*/ 310036 h 10466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97331" h="1046606">
                    <a:moveTo>
                      <a:pt x="544236" y="310036"/>
                    </a:moveTo>
                    <a:cubicBezTo>
                      <a:pt x="505690" y="212267"/>
                      <a:pt x="469697" y="155853"/>
                      <a:pt x="400519" y="88206"/>
                    </a:cubicBezTo>
                    <a:cubicBezTo>
                      <a:pt x="306324" y="-4202"/>
                      <a:pt x="125082" y="-29218"/>
                      <a:pt x="0" y="38173"/>
                    </a:cubicBezTo>
                    <a:cubicBezTo>
                      <a:pt x="110277" y="24899"/>
                      <a:pt x="220043" y="69316"/>
                      <a:pt x="276202" y="146918"/>
                    </a:cubicBezTo>
                    <a:cubicBezTo>
                      <a:pt x="333638" y="226562"/>
                      <a:pt x="385968" y="285275"/>
                      <a:pt x="431151" y="371811"/>
                    </a:cubicBezTo>
                    <a:cubicBezTo>
                      <a:pt x="431151" y="371811"/>
                      <a:pt x="431151" y="371811"/>
                      <a:pt x="431151" y="371811"/>
                    </a:cubicBezTo>
                    <a:cubicBezTo>
                      <a:pt x="431151" y="371811"/>
                      <a:pt x="431151" y="371811"/>
                      <a:pt x="431151" y="371811"/>
                    </a:cubicBezTo>
                    <a:cubicBezTo>
                      <a:pt x="499563" y="569901"/>
                      <a:pt x="466123" y="762629"/>
                      <a:pt x="398221" y="952550"/>
                    </a:cubicBezTo>
                    <a:cubicBezTo>
                      <a:pt x="365802" y="1043426"/>
                      <a:pt x="388521" y="1044192"/>
                      <a:pt x="425025" y="1047766"/>
                    </a:cubicBezTo>
                    <a:cubicBezTo>
                      <a:pt x="452338" y="1047766"/>
                      <a:pt x="505179" y="963527"/>
                      <a:pt x="515135" y="943361"/>
                    </a:cubicBezTo>
                    <a:cubicBezTo>
                      <a:pt x="613159" y="744761"/>
                      <a:pt x="626688" y="517826"/>
                      <a:pt x="544236" y="310036"/>
                    </a:cubicBezTo>
                    <a:close/>
                  </a:path>
                </a:pathLst>
              </a:custGeom>
              <a:grpFill/>
              <a:ln w="254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130038B5-3024-4293-828B-9E8987927435}"/>
                  </a:ext>
                </a:extLst>
              </p:cNvPr>
              <p:cNvSpPr/>
              <p:nvPr/>
            </p:nvSpPr>
            <p:spPr>
              <a:xfrm>
                <a:off x="10807433" y="1734711"/>
                <a:ext cx="947052" cy="1115530"/>
              </a:xfrm>
              <a:custGeom>
                <a:avLst/>
                <a:gdLst>
                  <a:gd name="connsiteX0" fmla="*/ 919743 w 947051"/>
                  <a:gd name="connsiteY0" fmla="*/ 360910 h 1115529"/>
                  <a:gd name="connsiteX1" fmla="*/ 915659 w 947051"/>
                  <a:gd name="connsiteY1" fmla="*/ 345338 h 1115529"/>
                  <a:gd name="connsiteX2" fmla="*/ 754073 w 947051"/>
                  <a:gd name="connsiteY2" fmla="*/ 80113 h 1115529"/>
                  <a:gd name="connsiteX3" fmla="*/ 500335 w 947051"/>
                  <a:gd name="connsiteY3" fmla="*/ 9913 h 1115529"/>
                  <a:gd name="connsiteX4" fmla="*/ 475829 w 947051"/>
                  <a:gd name="connsiteY4" fmla="*/ 83176 h 1115529"/>
                  <a:gd name="connsiteX5" fmla="*/ 525351 w 947051"/>
                  <a:gd name="connsiteY5" fmla="*/ 213619 h 1115529"/>
                  <a:gd name="connsiteX6" fmla="*/ 205242 w 947051"/>
                  <a:gd name="connsiteY6" fmla="*/ 65052 h 1115529"/>
                  <a:gd name="connsiteX7" fmla="*/ 27319 w 947051"/>
                  <a:gd name="connsiteY7" fmla="*/ 321598 h 1115529"/>
                  <a:gd name="connsiteX8" fmla="*/ 120237 w 947051"/>
                  <a:gd name="connsiteY8" fmla="*/ 529133 h 1115529"/>
                  <a:gd name="connsiteX9" fmla="*/ 58717 w 947051"/>
                  <a:gd name="connsiteY9" fmla="*/ 625369 h 1115529"/>
                  <a:gd name="connsiteX10" fmla="*/ 5 w 947051"/>
                  <a:gd name="connsiteY10" fmla="*/ 659575 h 1115529"/>
                  <a:gd name="connsiteX11" fmla="*/ 17619 w 947051"/>
                  <a:gd name="connsiteY11" fmla="*/ 828820 h 1115529"/>
                  <a:gd name="connsiteX12" fmla="*/ 60760 w 947051"/>
                  <a:gd name="connsiteY12" fmla="*/ 858176 h 1115529"/>
                  <a:gd name="connsiteX13" fmla="*/ 99561 w 947051"/>
                  <a:gd name="connsiteY13" fmla="*/ 835712 h 1115529"/>
                  <a:gd name="connsiteX14" fmla="*/ 182523 w 947051"/>
                  <a:gd name="connsiteY14" fmla="*/ 786189 h 1115529"/>
                  <a:gd name="connsiteX15" fmla="*/ 353044 w 947051"/>
                  <a:gd name="connsiteY15" fmla="*/ 789508 h 1115529"/>
                  <a:gd name="connsiteX16" fmla="*/ 421456 w 947051"/>
                  <a:gd name="connsiteY16" fmla="*/ 823969 h 1115529"/>
                  <a:gd name="connsiteX17" fmla="*/ 518969 w 947051"/>
                  <a:gd name="connsiteY17" fmla="*/ 816822 h 1115529"/>
                  <a:gd name="connsiteX18" fmla="*/ 532754 w 947051"/>
                  <a:gd name="connsiteY18" fmla="*/ 761428 h 1115529"/>
                  <a:gd name="connsiteX19" fmla="*/ 574618 w 947051"/>
                  <a:gd name="connsiteY19" fmla="*/ 652173 h 1115529"/>
                  <a:gd name="connsiteX20" fmla="*/ 487826 w 947051"/>
                  <a:gd name="connsiteY20" fmla="*/ 627667 h 1115529"/>
                  <a:gd name="connsiteX21" fmla="*/ 415840 w 947051"/>
                  <a:gd name="connsiteY21" fmla="*/ 516880 h 1115529"/>
                  <a:gd name="connsiteX22" fmla="*/ 415840 w 947051"/>
                  <a:gd name="connsiteY22" fmla="*/ 516880 h 1115529"/>
                  <a:gd name="connsiteX23" fmla="*/ 415840 w 947051"/>
                  <a:gd name="connsiteY23" fmla="*/ 516880 h 1115529"/>
                  <a:gd name="connsiteX24" fmla="*/ 532754 w 947051"/>
                  <a:gd name="connsiteY24" fmla="*/ 236848 h 1115529"/>
                  <a:gd name="connsiteX25" fmla="*/ 687192 w 947051"/>
                  <a:gd name="connsiteY25" fmla="*/ 440554 h 1115529"/>
                  <a:gd name="connsiteX26" fmla="*/ 671876 w 947051"/>
                  <a:gd name="connsiteY26" fmla="*/ 605969 h 1115529"/>
                  <a:gd name="connsiteX27" fmla="*/ 607038 w 947051"/>
                  <a:gd name="connsiteY27" fmla="*/ 694292 h 1115529"/>
                  <a:gd name="connsiteX28" fmla="*/ 692298 w 947051"/>
                  <a:gd name="connsiteY28" fmla="*/ 730541 h 1115529"/>
                  <a:gd name="connsiteX29" fmla="*/ 734417 w 947051"/>
                  <a:gd name="connsiteY29" fmla="*/ 768321 h 1115529"/>
                  <a:gd name="connsiteX30" fmla="*/ 626693 w 947051"/>
                  <a:gd name="connsiteY30" fmla="*/ 971771 h 1115529"/>
                  <a:gd name="connsiteX31" fmla="*/ 528925 w 947051"/>
                  <a:gd name="connsiteY31" fmla="*/ 1115488 h 1115529"/>
                  <a:gd name="connsiteX32" fmla="*/ 797469 w 947051"/>
                  <a:gd name="connsiteY32" fmla="*/ 1038651 h 1115529"/>
                  <a:gd name="connsiteX33" fmla="*/ 919743 w 947051"/>
                  <a:gd name="connsiteY33" fmla="*/ 360910 h 11155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947051" h="1115529">
                    <a:moveTo>
                      <a:pt x="919743" y="360910"/>
                    </a:moveTo>
                    <a:cubicBezTo>
                      <a:pt x="919488" y="356059"/>
                      <a:pt x="918212" y="350699"/>
                      <a:pt x="915659" y="345338"/>
                    </a:cubicBezTo>
                    <a:cubicBezTo>
                      <a:pt x="883750" y="243485"/>
                      <a:pt x="821975" y="158480"/>
                      <a:pt x="754073" y="80113"/>
                    </a:cubicBezTo>
                    <a:cubicBezTo>
                      <a:pt x="687958" y="4042"/>
                      <a:pt x="596827" y="-14082"/>
                      <a:pt x="500335" y="9913"/>
                    </a:cubicBezTo>
                    <a:cubicBezTo>
                      <a:pt x="462299" y="19358"/>
                      <a:pt x="401800" y="6340"/>
                      <a:pt x="475829" y="83176"/>
                    </a:cubicBezTo>
                    <a:cubicBezTo>
                      <a:pt x="520756" y="129890"/>
                      <a:pt x="520246" y="169712"/>
                      <a:pt x="525351" y="213619"/>
                    </a:cubicBezTo>
                    <a:cubicBezTo>
                      <a:pt x="424519" y="24208"/>
                      <a:pt x="317816" y="52288"/>
                      <a:pt x="205242" y="65052"/>
                    </a:cubicBezTo>
                    <a:cubicBezTo>
                      <a:pt x="97774" y="77049"/>
                      <a:pt x="4600" y="259823"/>
                      <a:pt x="27319" y="321598"/>
                    </a:cubicBezTo>
                    <a:cubicBezTo>
                      <a:pt x="53357" y="392563"/>
                      <a:pt x="89095" y="459954"/>
                      <a:pt x="120237" y="529133"/>
                    </a:cubicBezTo>
                    <a:cubicBezTo>
                      <a:pt x="144233" y="589887"/>
                      <a:pt x="119216" y="617456"/>
                      <a:pt x="58717" y="625369"/>
                    </a:cubicBezTo>
                    <a:cubicBezTo>
                      <a:pt x="35998" y="628433"/>
                      <a:pt x="-505" y="618988"/>
                      <a:pt x="5" y="659575"/>
                    </a:cubicBezTo>
                    <a:cubicBezTo>
                      <a:pt x="516" y="716245"/>
                      <a:pt x="261" y="773426"/>
                      <a:pt x="17619" y="828820"/>
                    </a:cubicBezTo>
                    <a:cubicBezTo>
                      <a:pt x="24511" y="850517"/>
                      <a:pt x="40338" y="857410"/>
                      <a:pt x="60760" y="858176"/>
                    </a:cubicBezTo>
                    <a:cubicBezTo>
                      <a:pt x="78629" y="858686"/>
                      <a:pt x="99050" y="855112"/>
                      <a:pt x="99561" y="835712"/>
                    </a:cubicBezTo>
                    <a:cubicBezTo>
                      <a:pt x="100837" y="771129"/>
                      <a:pt x="140659" y="783126"/>
                      <a:pt x="182523" y="786189"/>
                    </a:cubicBezTo>
                    <a:cubicBezTo>
                      <a:pt x="239193" y="790529"/>
                      <a:pt x="296119" y="789508"/>
                      <a:pt x="353044" y="789508"/>
                    </a:cubicBezTo>
                    <a:cubicBezTo>
                      <a:pt x="382145" y="789508"/>
                      <a:pt x="404098" y="790018"/>
                      <a:pt x="421456" y="823969"/>
                    </a:cubicBezTo>
                    <a:cubicBezTo>
                      <a:pt x="444686" y="869152"/>
                      <a:pt x="495740" y="862770"/>
                      <a:pt x="518969" y="816822"/>
                    </a:cubicBezTo>
                    <a:cubicBezTo>
                      <a:pt x="526372" y="802271"/>
                      <a:pt x="518714" y="761428"/>
                      <a:pt x="532754" y="761428"/>
                    </a:cubicBezTo>
                    <a:cubicBezTo>
                      <a:pt x="590190" y="761428"/>
                      <a:pt x="582787" y="691740"/>
                      <a:pt x="574618" y="652173"/>
                    </a:cubicBezTo>
                    <a:cubicBezTo>
                      <a:pt x="566194" y="611585"/>
                      <a:pt x="518459" y="630730"/>
                      <a:pt x="487826" y="627667"/>
                    </a:cubicBezTo>
                    <a:cubicBezTo>
                      <a:pt x="396184" y="618222"/>
                      <a:pt x="385718" y="603671"/>
                      <a:pt x="415840" y="516880"/>
                    </a:cubicBezTo>
                    <a:cubicBezTo>
                      <a:pt x="415840" y="516880"/>
                      <a:pt x="415840" y="516880"/>
                      <a:pt x="415840" y="516880"/>
                    </a:cubicBezTo>
                    <a:cubicBezTo>
                      <a:pt x="415840" y="516880"/>
                      <a:pt x="415840" y="516880"/>
                      <a:pt x="415840" y="516880"/>
                    </a:cubicBezTo>
                    <a:cubicBezTo>
                      <a:pt x="451323" y="425493"/>
                      <a:pt x="474552" y="337425"/>
                      <a:pt x="532754" y="236848"/>
                    </a:cubicBezTo>
                    <a:cubicBezTo>
                      <a:pt x="597082" y="314961"/>
                      <a:pt x="643031" y="361165"/>
                      <a:pt x="687192" y="440554"/>
                    </a:cubicBezTo>
                    <a:cubicBezTo>
                      <a:pt x="762752" y="552617"/>
                      <a:pt x="768113" y="579165"/>
                      <a:pt x="671876" y="605969"/>
                    </a:cubicBezTo>
                    <a:cubicBezTo>
                      <a:pt x="606016" y="624348"/>
                      <a:pt x="604995" y="641196"/>
                      <a:pt x="607038" y="694292"/>
                    </a:cubicBezTo>
                    <a:cubicBezTo>
                      <a:pt x="609335" y="755047"/>
                      <a:pt x="617504" y="761428"/>
                      <a:pt x="692298" y="730541"/>
                    </a:cubicBezTo>
                    <a:cubicBezTo>
                      <a:pt x="737991" y="711651"/>
                      <a:pt x="742586" y="730796"/>
                      <a:pt x="734417" y="768321"/>
                    </a:cubicBezTo>
                    <a:cubicBezTo>
                      <a:pt x="717569" y="846178"/>
                      <a:pt x="698935" y="932970"/>
                      <a:pt x="626693" y="971771"/>
                    </a:cubicBezTo>
                    <a:cubicBezTo>
                      <a:pt x="558026" y="1008530"/>
                      <a:pt x="556494" y="1057797"/>
                      <a:pt x="528925" y="1115488"/>
                    </a:cubicBezTo>
                    <a:cubicBezTo>
                      <a:pt x="632820" y="1120338"/>
                      <a:pt x="736970" y="1120338"/>
                      <a:pt x="797469" y="1038651"/>
                    </a:cubicBezTo>
                    <a:cubicBezTo>
                      <a:pt x="948333" y="834946"/>
                      <a:pt x="982029" y="604692"/>
                      <a:pt x="919743" y="360910"/>
                    </a:cubicBezTo>
                    <a:close/>
                  </a:path>
                </a:pathLst>
              </a:custGeom>
              <a:grpFill/>
              <a:ln w="254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B65A5182-86D4-41F2-96F4-88A603C77D3D}"/>
                  </a:ext>
                </a:extLst>
              </p:cNvPr>
              <p:cNvSpPr/>
              <p:nvPr/>
            </p:nvSpPr>
            <p:spPr>
              <a:xfrm>
                <a:off x="10365997" y="1740714"/>
                <a:ext cx="533514" cy="1123188"/>
              </a:xfrm>
              <a:custGeom>
                <a:avLst/>
                <a:gdLst>
                  <a:gd name="connsiteX0" fmla="*/ 450121 w 533514"/>
                  <a:gd name="connsiteY0" fmla="*/ 1021161 h 1123188"/>
                  <a:gd name="connsiteX1" fmla="*/ 270921 w 533514"/>
                  <a:gd name="connsiteY1" fmla="*/ 786824 h 1123188"/>
                  <a:gd name="connsiteX2" fmla="*/ 319933 w 533514"/>
                  <a:gd name="connsiteY2" fmla="*/ 744959 h 1123188"/>
                  <a:gd name="connsiteX3" fmla="*/ 410298 w 533514"/>
                  <a:gd name="connsiteY3" fmla="*/ 744193 h 1123188"/>
                  <a:gd name="connsiteX4" fmla="*/ 348268 w 533514"/>
                  <a:gd name="connsiteY4" fmla="*/ 618601 h 1123188"/>
                  <a:gd name="connsiteX5" fmla="*/ 228801 w 533514"/>
                  <a:gd name="connsiteY5" fmla="*/ 538956 h 1123188"/>
                  <a:gd name="connsiteX6" fmla="*/ 228801 w 533514"/>
                  <a:gd name="connsiteY6" fmla="*/ 538956 h 1123188"/>
                  <a:gd name="connsiteX7" fmla="*/ 341886 w 533514"/>
                  <a:gd name="connsiteY7" fmla="*/ 366904 h 1123188"/>
                  <a:gd name="connsiteX8" fmla="*/ 314827 w 533514"/>
                  <a:gd name="connsiteY8" fmla="*/ 404684 h 1123188"/>
                  <a:gd name="connsiteX9" fmla="*/ 341886 w 533514"/>
                  <a:gd name="connsiteY9" fmla="*/ 366904 h 1123188"/>
                  <a:gd name="connsiteX10" fmla="*/ 459055 w 533514"/>
                  <a:gd name="connsiteY10" fmla="*/ 207361 h 1123188"/>
                  <a:gd name="connsiteX11" fmla="*/ 516746 w 533514"/>
                  <a:gd name="connsiteY11" fmla="*/ 106274 h 1123188"/>
                  <a:gd name="connsiteX12" fmla="*/ 496324 w 533514"/>
                  <a:gd name="connsiteY12" fmla="*/ 21013 h 1123188"/>
                  <a:gd name="connsiteX13" fmla="*/ 413362 w 533514"/>
                  <a:gd name="connsiteY13" fmla="*/ 1102 h 1123188"/>
                  <a:gd name="connsiteX14" fmla="*/ 128736 w 533514"/>
                  <a:gd name="connsiteY14" fmla="*/ 167538 h 1123188"/>
                  <a:gd name="connsiteX15" fmla="*/ 4164 w 533514"/>
                  <a:gd name="connsiteY15" fmla="*/ 496326 h 1123188"/>
                  <a:gd name="connsiteX16" fmla="*/ 4164 w 533514"/>
                  <a:gd name="connsiteY16" fmla="*/ 496326 h 1123188"/>
                  <a:gd name="connsiteX17" fmla="*/ 137670 w 533514"/>
                  <a:gd name="connsiteY17" fmla="*/ 997932 h 1123188"/>
                  <a:gd name="connsiteX18" fmla="*/ 450886 w 533514"/>
                  <a:gd name="connsiteY18" fmla="*/ 1096977 h 1123188"/>
                  <a:gd name="connsiteX19" fmla="*/ 490708 w 533514"/>
                  <a:gd name="connsiteY19" fmla="*/ 1061749 h 1123188"/>
                  <a:gd name="connsiteX20" fmla="*/ 450121 w 533514"/>
                  <a:gd name="connsiteY20" fmla="*/ 1021161 h 11231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33514" h="1123188">
                    <a:moveTo>
                      <a:pt x="450121" y="1021161"/>
                    </a:moveTo>
                    <a:cubicBezTo>
                      <a:pt x="339333" y="982360"/>
                      <a:pt x="286237" y="899653"/>
                      <a:pt x="270921" y="786824"/>
                    </a:cubicBezTo>
                    <a:cubicBezTo>
                      <a:pt x="265050" y="743428"/>
                      <a:pt x="267602" y="721985"/>
                      <a:pt x="319933" y="744959"/>
                    </a:cubicBezTo>
                    <a:cubicBezTo>
                      <a:pt x="347502" y="756957"/>
                      <a:pt x="406725" y="787079"/>
                      <a:pt x="410298" y="744193"/>
                    </a:cubicBezTo>
                    <a:cubicBezTo>
                      <a:pt x="418467" y="645659"/>
                      <a:pt x="402385" y="628046"/>
                      <a:pt x="348268" y="618601"/>
                    </a:cubicBezTo>
                    <a:cubicBezTo>
                      <a:pt x="296959" y="609411"/>
                      <a:pt x="241565" y="606092"/>
                      <a:pt x="228801" y="538956"/>
                    </a:cubicBezTo>
                    <a:cubicBezTo>
                      <a:pt x="228801" y="538956"/>
                      <a:pt x="228801" y="538956"/>
                      <a:pt x="228801" y="538956"/>
                    </a:cubicBezTo>
                    <a:cubicBezTo>
                      <a:pt x="249989" y="470799"/>
                      <a:pt x="305382" y="425106"/>
                      <a:pt x="341886" y="366904"/>
                    </a:cubicBezTo>
                    <a:cubicBezTo>
                      <a:pt x="341886" y="366904"/>
                      <a:pt x="316359" y="402387"/>
                      <a:pt x="314827" y="404684"/>
                    </a:cubicBezTo>
                    <a:cubicBezTo>
                      <a:pt x="316359" y="402387"/>
                      <a:pt x="341886" y="366904"/>
                      <a:pt x="341886" y="366904"/>
                    </a:cubicBezTo>
                    <a:cubicBezTo>
                      <a:pt x="376092" y="317127"/>
                      <a:pt x="440931" y="287260"/>
                      <a:pt x="459055" y="207361"/>
                    </a:cubicBezTo>
                    <a:cubicBezTo>
                      <a:pt x="465437" y="179026"/>
                      <a:pt x="496580" y="128227"/>
                      <a:pt x="516746" y="106274"/>
                    </a:cubicBezTo>
                    <a:cubicBezTo>
                      <a:pt x="552229" y="67983"/>
                      <a:pt x="531296" y="44754"/>
                      <a:pt x="496324" y="21013"/>
                    </a:cubicBezTo>
                    <a:cubicBezTo>
                      <a:pt x="472074" y="4421"/>
                      <a:pt x="442462" y="-2982"/>
                      <a:pt x="413362" y="1102"/>
                    </a:cubicBezTo>
                    <a:cubicBezTo>
                      <a:pt x="314572" y="14632"/>
                      <a:pt x="223441" y="73089"/>
                      <a:pt x="128736" y="167538"/>
                    </a:cubicBezTo>
                    <a:cubicBezTo>
                      <a:pt x="43731" y="260712"/>
                      <a:pt x="22033" y="363075"/>
                      <a:pt x="4164" y="496326"/>
                    </a:cubicBezTo>
                    <a:cubicBezTo>
                      <a:pt x="4164" y="496326"/>
                      <a:pt x="4164" y="496326"/>
                      <a:pt x="4164" y="496326"/>
                    </a:cubicBezTo>
                    <a:cubicBezTo>
                      <a:pt x="-13195" y="679865"/>
                      <a:pt x="22288" y="845536"/>
                      <a:pt x="137670" y="997932"/>
                    </a:cubicBezTo>
                    <a:cubicBezTo>
                      <a:pt x="227270" y="1116122"/>
                      <a:pt x="315849" y="1155433"/>
                      <a:pt x="450886" y="1096977"/>
                    </a:cubicBezTo>
                    <a:cubicBezTo>
                      <a:pt x="467989" y="1089574"/>
                      <a:pt x="489432" y="1085489"/>
                      <a:pt x="490708" y="1061749"/>
                    </a:cubicBezTo>
                    <a:cubicBezTo>
                      <a:pt x="492495" y="1034435"/>
                      <a:pt x="471308" y="1028564"/>
                      <a:pt x="450121" y="1021161"/>
                    </a:cubicBezTo>
                    <a:close/>
                  </a:path>
                </a:pathLst>
              </a:custGeom>
              <a:grpFill/>
              <a:ln w="254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2F11AB57-74A9-4217-A441-5A994AE2B6CB}"/>
                  </a:ext>
                </a:extLst>
              </p:cNvPr>
              <p:cNvSpPr/>
              <p:nvPr/>
            </p:nvSpPr>
            <p:spPr>
              <a:xfrm>
                <a:off x="10159779" y="1660537"/>
                <a:ext cx="582016" cy="1046607"/>
              </a:xfrm>
              <a:custGeom>
                <a:avLst/>
                <a:gdLst>
                  <a:gd name="connsiteX0" fmla="*/ 223146 w 582015"/>
                  <a:gd name="connsiteY0" fmla="*/ 349313 h 1046606"/>
                  <a:gd name="connsiteX1" fmla="*/ 582822 w 582015"/>
                  <a:gd name="connsiteY1" fmla="*/ 50902 h 1046606"/>
                  <a:gd name="connsiteX2" fmla="*/ 78408 w 582015"/>
                  <a:gd name="connsiteY2" fmla="*/ 247715 h 1046606"/>
                  <a:gd name="connsiteX3" fmla="*/ 78408 w 582015"/>
                  <a:gd name="connsiteY3" fmla="*/ 247715 h 1046606"/>
                  <a:gd name="connsiteX4" fmla="*/ 87853 w 582015"/>
                  <a:gd name="connsiteY4" fmla="*/ 923925 h 1046606"/>
                  <a:gd name="connsiteX5" fmla="*/ 279050 w 582015"/>
                  <a:gd name="connsiteY5" fmla="*/ 1047731 h 1046606"/>
                  <a:gd name="connsiteX6" fmla="*/ 182558 w 582015"/>
                  <a:gd name="connsiteY6" fmla="*/ 824370 h 1046606"/>
                  <a:gd name="connsiteX7" fmla="*/ 223146 w 582015"/>
                  <a:gd name="connsiteY7" fmla="*/ 349313 h 10466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82015" h="1046606">
                    <a:moveTo>
                      <a:pt x="223146" y="349313"/>
                    </a:moveTo>
                    <a:cubicBezTo>
                      <a:pt x="299472" y="199214"/>
                      <a:pt x="436807" y="120846"/>
                      <a:pt x="582822" y="50902"/>
                    </a:cubicBezTo>
                    <a:cubicBezTo>
                      <a:pt x="419704" y="-67543"/>
                      <a:pt x="175921" y="29970"/>
                      <a:pt x="78408" y="247715"/>
                    </a:cubicBezTo>
                    <a:cubicBezTo>
                      <a:pt x="78408" y="247715"/>
                      <a:pt x="78408" y="247715"/>
                      <a:pt x="78408" y="247715"/>
                    </a:cubicBezTo>
                    <a:cubicBezTo>
                      <a:pt x="-36464" y="474650"/>
                      <a:pt x="-18084" y="701585"/>
                      <a:pt x="87853" y="923925"/>
                    </a:cubicBezTo>
                    <a:cubicBezTo>
                      <a:pt x="121549" y="994380"/>
                      <a:pt x="183835" y="1041094"/>
                      <a:pt x="279050" y="1047731"/>
                    </a:cubicBezTo>
                    <a:cubicBezTo>
                      <a:pt x="230804" y="972171"/>
                      <a:pt x="198895" y="901462"/>
                      <a:pt x="182558" y="824370"/>
                    </a:cubicBezTo>
                    <a:cubicBezTo>
                      <a:pt x="148097" y="661763"/>
                      <a:pt x="165966" y="503751"/>
                      <a:pt x="223146" y="349313"/>
                    </a:cubicBezTo>
                    <a:close/>
                  </a:path>
                </a:pathLst>
              </a:custGeom>
              <a:grpFill/>
              <a:ln w="254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AE1CA01F-AB24-4FEA-A2BE-6614584BAC1C}"/>
                  </a:ext>
                </a:extLst>
              </p:cNvPr>
              <p:cNvSpPr/>
              <p:nvPr/>
            </p:nvSpPr>
            <p:spPr>
              <a:xfrm>
                <a:off x="10883719" y="2669380"/>
                <a:ext cx="454381" cy="252717"/>
              </a:xfrm>
              <a:custGeom>
                <a:avLst/>
                <a:gdLst>
                  <a:gd name="connsiteX0" fmla="*/ 321941 w 454380"/>
                  <a:gd name="connsiteY0" fmla="*/ 23572 h 252717"/>
                  <a:gd name="connsiteX1" fmla="*/ 282885 w 454380"/>
                  <a:gd name="connsiteY1" fmla="*/ 88 h 252717"/>
                  <a:gd name="connsiteX2" fmla="*/ 253784 w 454380"/>
                  <a:gd name="connsiteY2" fmla="*/ 33783 h 252717"/>
                  <a:gd name="connsiteX3" fmla="*/ 191754 w 454380"/>
                  <a:gd name="connsiteY3" fmla="*/ 111130 h 252717"/>
                  <a:gd name="connsiteX4" fmla="*/ 113641 w 454380"/>
                  <a:gd name="connsiteY4" fmla="*/ 40420 h 252717"/>
                  <a:gd name="connsiteX5" fmla="*/ 84540 w 454380"/>
                  <a:gd name="connsiteY5" fmla="*/ 6469 h 252717"/>
                  <a:gd name="connsiteX6" fmla="*/ 55695 w 454380"/>
                  <a:gd name="connsiteY6" fmla="*/ 40165 h 252717"/>
                  <a:gd name="connsiteX7" fmla="*/ 36039 w 454380"/>
                  <a:gd name="connsiteY7" fmla="*/ 90453 h 252717"/>
                  <a:gd name="connsiteX8" fmla="*/ 27615 w 454380"/>
                  <a:gd name="connsiteY8" fmla="*/ 168310 h 252717"/>
                  <a:gd name="connsiteX9" fmla="*/ 127426 w 454380"/>
                  <a:gd name="connsiteY9" fmla="*/ 243360 h 252717"/>
                  <a:gd name="connsiteX10" fmla="*/ 455958 w 454380"/>
                  <a:gd name="connsiteY10" fmla="*/ 95303 h 252717"/>
                  <a:gd name="connsiteX11" fmla="*/ 321941 w 454380"/>
                  <a:gd name="connsiteY11" fmla="*/ 23572 h 252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454380" h="252717">
                    <a:moveTo>
                      <a:pt x="321941" y="23572"/>
                    </a:moveTo>
                    <a:cubicBezTo>
                      <a:pt x="322197" y="6980"/>
                      <a:pt x="301264" y="-933"/>
                      <a:pt x="282885" y="88"/>
                    </a:cubicBezTo>
                    <a:cubicBezTo>
                      <a:pt x="261953" y="1109"/>
                      <a:pt x="254805" y="15659"/>
                      <a:pt x="253784" y="33783"/>
                    </a:cubicBezTo>
                    <a:cubicBezTo>
                      <a:pt x="251232" y="74371"/>
                      <a:pt x="244850" y="110109"/>
                      <a:pt x="191754" y="111130"/>
                    </a:cubicBezTo>
                    <a:cubicBezTo>
                      <a:pt x="142231" y="112151"/>
                      <a:pt x="116449" y="90453"/>
                      <a:pt x="113641" y="40420"/>
                    </a:cubicBezTo>
                    <a:cubicBezTo>
                      <a:pt x="112620" y="23062"/>
                      <a:pt x="105472" y="6725"/>
                      <a:pt x="84540" y="6469"/>
                    </a:cubicBezTo>
                    <a:cubicBezTo>
                      <a:pt x="63353" y="6214"/>
                      <a:pt x="57737" y="22551"/>
                      <a:pt x="55695" y="40165"/>
                    </a:cubicBezTo>
                    <a:cubicBezTo>
                      <a:pt x="53653" y="58800"/>
                      <a:pt x="58503" y="88922"/>
                      <a:pt x="36039" y="90453"/>
                    </a:cubicBezTo>
                    <a:cubicBezTo>
                      <a:pt x="-29565" y="94537"/>
                      <a:pt x="11278" y="141762"/>
                      <a:pt x="27615" y="168310"/>
                    </a:cubicBezTo>
                    <a:cubicBezTo>
                      <a:pt x="50589" y="206346"/>
                      <a:pt x="84030" y="235191"/>
                      <a:pt x="127426" y="243360"/>
                    </a:cubicBezTo>
                    <a:cubicBezTo>
                      <a:pt x="266803" y="269908"/>
                      <a:pt x="382951" y="248465"/>
                      <a:pt x="455958" y="95303"/>
                    </a:cubicBezTo>
                    <a:cubicBezTo>
                      <a:pt x="384482" y="109598"/>
                      <a:pt x="320410" y="121596"/>
                      <a:pt x="321941" y="23572"/>
                    </a:cubicBezTo>
                    <a:close/>
                  </a:path>
                </a:pathLst>
              </a:custGeom>
              <a:grpFill/>
              <a:ln w="254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46D22E90-EDDB-45EE-AEED-637B9D6A9EE6}"/>
                  </a:ext>
                </a:extLst>
              </p:cNvPr>
              <p:cNvSpPr/>
              <p:nvPr/>
            </p:nvSpPr>
            <p:spPr>
              <a:xfrm>
                <a:off x="11150779" y="1527389"/>
                <a:ext cx="336956" cy="178689"/>
              </a:xfrm>
              <a:custGeom>
                <a:avLst/>
                <a:gdLst>
                  <a:gd name="connsiteX0" fmla="*/ 9953 w 336956"/>
                  <a:gd name="connsiteY0" fmla="*/ 124572 h 178689"/>
                  <a:gd name="connsiteX1" fmla="*/ 120230 w 336956"/>
                  <a:gd name="connsiteY1" fmla="*/ 166436 h 178689"/>
                  <a:gd name="connsiteX2" fmla="*/ 304790 w 336956"/>
                  <a:gd name="connsiteY2" fmla="*/ 103384 h 178689"/>
                  <a:gd name="connsiteX3" fmla="*/ 338741 w 336956"/>
                  <a:gd name="connsiteY3" fmla="*/ 88323 h 178689"/>
                  <a:gd name="connsiteX4" fmla="*/ 321638 w 336956"/>
                  <a:gd name="connsiteY4" fmla="*/ 51565 h 178689"/>
                  <a:gd name="connsiteX5" fmla="*/ 186600 w 336956"/>
                  <a:gd name="connsiteY5" fmla="*/ 0 h 178689"/>
                  <a:gd name="connsiteX6" fmla="*/ 38033 w 336956"/>
                  <a:gd name="connsiteY6" fmla="*/ 57180 h 178689"/>
                  <a:gd name="connsiteX7" fmla="*/ 9953 w 336956"/>
                  <a:gd name="connsiteY7" fmla="*/ 124572 h 1786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36956" h="178689">
                    <a:moveTo>
                      <a:pt x="9953" y="124572"/>
                    </a:moveTo>
                    <a:cubicBezTo>
                      <a:pt x="38288" y="147291"/>
                      <a:pt x="64326" y="204982"/>
                      <a:pt x="120230" y="166436"/>
                    </a:cubicBezTo>
                    <a:cubicBezTo>
                      <a:pt x="175624" y="128401"/>
                      <a:pt x="236633" y="105427"/>
                      <a:pt x="304790" y="103384"/>
                    </a:cubicBezTo>
                    <a:cubicBezTo>
                      <a:pt x="317809" y="102874"/>
                      <a:pt x="337465" y="107213"/>
                      <a:pt x="338741" y="88323"/>
                    </a:cubicBezTo>
                    <a:cubicBezTo>
                      <a:pt x="339507" y="76326"/>
                      <a:pt x="330828" y="61010"/>
                      <a:pt x="321638" y="51565"/>
                    </a:cubicBezTo>
                    <a:cubicBezTo>
                      <a:pt x="285135" y="13785"/>
                      <a:pt x="238165" y="1021"/>
                      <a:pt x="186600" y="0"/>
                    </a:cubicBezTo>
                    <a:cubicBezTo>
                      <a:pt x="131207" y="3319"/>
                      <a:pt x="80408" y="20422"/>
                      <a:pt x="38033" y="57180"/>
                    </a:cubicBezTo>
                    <a:cubicBezTo>
                      <a:pt x="17356" y="74794"/>
                      <a:pt x="-17105" y="102874"/>
                      <a:pt x="9953" y="124572"/>
                    </a:cubicBezTo>
                    <a:close/>
                  </a:path>
                </a:pathLst>
              </a:custGeom>
              <a:grpFill/>
              <a:ln w="254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A033D830-0993-48C1-A9B0-C7ADAB9703E6}"/>
                  </a:ext>
                </a:extLst>
              </p:cNvPr>
              <p:cNvSpPr/>
              <p:nvPr/>
            </p:nvSpPr>
            <p:spPr>
              <a:xfrm>
                <a:off x="10811981" y="1453350"/>
                <a:ext cx="377800" cy="191453"/>
              </a:xfrm>
              <a:custGeom>
                <a:avLst/>
                <a:gdLst>
                  <a:gd name="connsiteX0" fmla="*/ 86844 w 377799"/>
                  <a:gd name="connsiteY0" fmla="*/ 193251 h 191452"/>
                  <a:gd name="connsiteX1" fmla="*/ 138664 w 377799"/>
                  <a:gd name="connsiteY1" fmla="*/ 128412 h 191452"/>
                  <a:gd name="connsiteX2" fmla="*/ 147854 w 377799"/>
                  <a:gd name="connsiteY2" fmla="*/ 94206 h 191452"/>
                  <a:gd name="connsiteX3" fmla="*/ 235922 w 377799"/>
                  <a:gd name="connsiteY3" fmla="*/ 24773 h 191452"/>
                  <a:gd name="connsiteX4" fmla="*/ 345943 w 377799"/>
                  <a:gd name="connsiteY4" fmla="*/ 79400 h 191452"/>
                  <a:gd name="connsiteX5" fmla="*/ 360494 w 377799"/>
                  <a:gd name="connsiteY5" fmla="*/ 97780 h 191452"/>
                  <a:gd name="connsiteX6" fmla="*/ 379894 w 377799"/>
                  <a:gd name="connsiteY6" fmla="*/ 81443 h 191452"/>
                  <a:gd name="connsiteX7" fmla="*/ 328840 w 377799"/>
                  <a:gd name="connsiteY7" fmla="*/ 23241 h 191452"/>
                  <a:gd name="connsiteX8" fmla="*/ 40385 w 377799"/>
                  <a:gd name="connsiteY8" fmla="*/ 60766 h 191452"/>
                  <a:gd name="connsiteX9" fmla="*/ 5924 w 377799"/>
                  <a:gd name="connsiteY9" fmla="*/ 129178 h 191452"/>
                  <a:gd name="connsiteX10" fmla="*/ 86844 w 377799"/>
                  <a:gd name="connsiteY10" fmla="*/ 193251 h 1914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77799" h="191452">
                    <a:moveTo>
                      <a:pt x="86844" y="193251"/>
                    </a:moveTo>
                    <a:cubicBezTo>
                      <a:pt x="126666" y="197335"/>
                      <a:pt x="130240" y="157513"/>
                      <a:pt x="138664" y="128412"/>
                    </a:cubicBezTo>
                    <a:cubicBezTo>
                      <a:pt x="141983" y="117180"/>
                      <a:pt x="144280" y="105438"/>
                      <a:pt x="147854" y="94206"/>
                    </a:cubicBezTo>
                    <a:cubicBezTo>
                      <a:pt x="161894" y="51831"/>
                      <a:pt x="190229" y="24773"/>
                      <a:pt x="235922" y="24773"/>
                    </a:cubicBezTo>
                    <a:cubicBezTo>
                      <a:pt x="280339" y="24773"/>
                      <a:pt x="328840" y="22220"/>
                      <a:pt x="345943" y="79400"/>
                    </a:cubicBezTo>
                    <a:cubicBezTo>
                      <a:pt x="348496" y="88080"/>
                      <a:pt x="347475" y="100843"/>
                      <a:pt x="360494" y="97780"/>
                    </a:cubicBezTo>
                    <a:cubicBezTo>
                      <a:pt x="368152" y="95993"/>
                      <a:pt x="374023" y="86548"/>
                      <a:pt x="379894" y="81443"/>
                    </a:cubicBezTo>
                    <a:cubicBezTo>
                      <a:pt x="374789" y="48768"/>
                      <a:pt x="351304" y="35749"/>
                      <a:pt x="328840" y="23241"/>
                    </a:cubicBezTo>
                    <a:cubicBezTo>
                      <a:pt x="251749" y="-19134"/>
                      <a:pt x="116456" y="-1775"/>
                      <a:pt x="40385" y="60766"/>
                    </a:cubicBezTo>
                    <a:cubicBezTo>
                      <a:pt x="19198" y="78124"/>
                      <a:pt x="-13477" y="100333"/>
                      <a:pt x="5924" y="129178"/>
                    </a:cubicBezTo>
                    <a:cubicBezTo>
                      <a:pt x="24558" y="156747"/>
                      <a:pt x="51362" y="189677"/>
                      <a:pt x="86844" y="193251"/>
                    </a:cubicBezTo>
                    <a:close/>
                  </a:path>
                </a:pathLst>
              </a:custGeom>
              <a:grpFill/>
              <a:ln w="254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67504C1C-1D4D-4E44-8964-0B969B8AF497}"/>
                  </a:ext>
                </a:extLst>
              </p:cNvPr>
              <p:cNvSpPr/>
              <p:nvPr/>
            </p:nvSpPr>
            <p:spPr>
              <a:xfrm>
                <a:off x="10492946" y="1581857"/>
                <a:ext cx="380352" cy="122530"/>
              </a:xfrm>
              <a:custGeom>
                <a:avLst/>
                <a:gdLst>
                  <a:gd name="connsiteX0" fmla="*/ 268034 w 380352"/>
                  <a:gd name="connsiteY0" fmla="*/ 96397 h 122529"/>
                  <a:gd name="connsiteX1" fmla="*/ 334148 w 380352"/>
                  <a:gd name="connsiteY1" fmla="*/ 120392 h 122529"/>
                  <a:gd name="connsiteX2" fmla="*/ 371673 w 380352"/>
                  <a:gd name="connsiteY2" fmla="*/ 113500 h 122529"/>
                  <a:gd name="connsiteX3" fmla="*/ 363249 w 380352"/>
                  <a:gd name="connsiteY3" fmla="*/ 69593 h 122529"/>
                  <a:gd name="connsiteX4" fmla="*/ 0 w 380352"/>
                  <a:gd name="connsiteY4" fmla="*/ 72657 h 122529"/>
                  <a:gd name="connsiteX5" fmla="*/ 268034 w 380352"/>
                  <a:gd name="connsiteY5" fmla="*/ 96397 h 1225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80352" h="122529">
                    <a:moveTo>
                      <a:pt x="268034" y="96397"/>
                    </a:moveTo>
                    <a:cubicBezTo>
                      <a:pt x="289476" y="105842"/>
                      <a:pt x="311685" y="113755"/>
                      <a:pt x="334148" y="120392"/>
                    </a:cubicBezTo>
                    <a:cubicBezTo>
                      <a:pt x="346912" y="124221"/>
                      <a:pt x="359420" y="128050"/>
                      <a:pt x="371673" y="113500"/>
                    </a:cubicBezTo>
                    <a:cubicBezTo>
                      <a:pt x="390563" y="91036"/>
                      <a:pt x="376013" y="83888"/>
                      <a:pt x="363249" y="69593"/>
                    </a:cubicBezTo>
                    <a:cubicBezTo>
                      <a:pt x="280542" y="-22559"/>
                      <a:pt x="92918" y="-24857"/>
                      <a:pt x="0" y="72657"/>
                    </a:cubicBezTo>
                    <a:cubicBezTo>
                      <a:pt x="96747" y="51724"/>
                      <a:pt x="184050" y="59127"/>
                      <a:pt x="268034" y="96397"/>
                    </a:cubicBezTo>
                    <a:close/>
                  </a:path>
                </a:pathLst>
              </a:custGeom>
              <a:grpFill/>
              <a:ln w="254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519A82FA-DF42-4582-A717-BD7F975BECCC}"/>
                  </a:ext>
                </a:extLst>
              </p:cNvPr>
              <p:cNvSpPr/>
              <p:nvPr/>
            </p:nvSpPr>
            <p:spPr>
              <a:xfrm>
                <a:off x="10883665" y="1498530"/>
                <a:ext cx="324193" cy="293561"/>
              </a:xfrm>
              <a:custGeom>
                <a:avLst/>
                <a:gdLst>
                  <a:gd name="connsiteX0" fmla="*/ 114205 w 324192"/>
                  <a:gd name="connsiteY0" fmla="*/ 39836 h 293560"/>
                  <a:gd name="connsiteX1" fmla="*/ 104505 w 324192"/>
                  <a:gd name="connsiteY1" fmla="*/ 50047 h 293560"/>
                  <a:gd name="connsiteX2" fmla="*/ 14139 w 324192"/>
                  <a:gd name="connsiteY2" fmla="*/ 196061 h 293560"/>
                  <a:gd name="connsiteX3" fmla="*/ 24605 w 324192"/>
                  <a:gd name="connsiteY3" fmla="*/ 262176 h 293560"/>
                  <a:gd name="connsiteX4" fmla="*/ 68767 w 324192"/>
                  <a:gd name="connsiteY4" fmla="*/ 290001 h 293560"/>
                  <a:gd name="connsiteX5" fmla="*/ 257156 w 324192"/>
                  <a:gd name="connsiteY5" fmla="*/ 271111 h 293560"/>
                  <a:gd name="connsiteX6" fmla="*/ 324037 w 324192"/>
                  <a:gd name="connsiteY6" fmla="*/ 255029 h 293560"/>
                  <a:gd name="connsiteX7" fmla="*/ 277578 w 324192"/>
                  <a:gd name="connsiteY7" fmla="*/ 201422 h 293560"/>
                  <a:gd name="connsiteX8" fmla="*/ 241074 w 324192"/>
                  <a:gd name="connsiteY8" fmla="*/ 101612 h 293560"/>
                  <a:gd name="connsiteX9" fmla="*/ 242861 w 324192"/>
                  <a:gd name="connsiteY9" fmla="*/ 22478 h 293560"/>
                  <a:gd name="connsiteX10" fmla="*/ 241074 w 324192"/>
                  <a:gd name="connsiteY10" fmla="*/ 23244 h 293560"/>
                  <a:gd name="connsiteX11" fmla="*/ 239032 w 324192"/>
                  <a:gd name="connsiteY11" fmla="*/ 20180 h 293560"/>
                  <a:gd name="connsiteX12" fmla="*/ 126969 w 324192"/>
                  <a:gd name="connsiteY12" fmla="*/ 26562 h 293560"/>
                  <a:gd name="connsiteX13" fmla="*/ 126458 w 324192"/>
                  <a:gd name="connsiteY13" fmla="*/ 32178 h 293560"/>
                  <a:gd name="connsiteX14" fmla="*/ 165259 w 324192"/>
                  <a:gd name="connsiteY14" fmla="*/ 67661 h 293560"/>
                  <a:gd name="connsiteX15" fmla="*/ 176491 w 324192"/>
                  <a:gd name="connsiteY15" fmla="*/ 68426 h 293560"/>
                  <a:gd name="connsiteX16" fmla="*/ 176746 w 324192"/>
                  <a:gd name="connsiteY16" fmla="*/ 68426 h 293560"/>
                  <a:gd name="connsiteX17" fmla="*/ 217334 w 324192"/>
                  <a:gd name="connsiteY17" fmla="*/ 47750 h 293560"/>
                  <a:gd name="connsiteX18" fmla="*/ 239798 w 324192"/>
                  <a:gd name="connsiteY18" fmla="*/ 27583 h 293560"/>
                  <a:gd name="connsiteX19" fmla="*/ 194615 w 324192"/>
                  <a:gd name="connsiteY19" fmla="*/ 85530 h 293560"/>
                  <a:gd name="connsiteX20" fmla="*/ 114205 w 324192"/>
                  <a:gd name="connsiteY20" fmla="*/ 39836 h 293560"/>
                  <a:gd name="connsiteX21" fmla="*/ 114205 w 324192"/>
                  <a:gd name="connsiteY21" fmla="*/ 39836 h 293560"/>
                  <a:gd name="connsiteX22" fmla="*/ 114205 w 324192"/>
                  <a:gd name="connsiteY22" fmla="*/ 39836 h 2935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324192" h="293560">
                    <a:moveTo>
                      <a:pt x="114205" y="39836"/>
                    </a:moveTo>
                    <a:cubicBezTo>
                      <a:pt x="110887" y="43155"/>
                      <a:pt x="106036" y="45963"/>
                      <a:pt x="104505" y="50047"/>
                    </a:cubicBezTo>
                    <a:cubicBezTo>
                      <a:pt x="84594" y="104675"/>
                      <a:pt x="90465" y="170534"/>
                      <a:pt x="14139" y="196061"/>
                    </a:cubicBezTo>
                    <a:cubicBezTo>
                      <a:pt x="-19301" y="207293"/>
                      <a:pt x="15926" y="240223"/>
                      <a:pt x="24605" y="262176"/>
                    </a:cubicBezTo>
                    <a:cubicBezTo>
                      <a:pt x="32263" y="281832"/>
                      <a:pt x="37879" y="305828"/>
                      <a:pt x="68767" y="290001"/>
                    </a:cubicBezTo>
                    <a:cubicBezTo>
                      <a:pt x="129011" y="259113"/>
                      <a:pt x="193083" y="267537"/>
                      <a:pt x="257156" y="271111"/>
                    </a:cubicBezTo>
                    <a:cubicBezTo>
                      <a:pt x="280386" y="272387"/>
                      <a:pt x="314337" y="292043"/>
                      <a:pt x="324037" y="255029"/>
                    </a:cubicBezTo>
                    <a:cubicBezTo>
                      <a:pt x="332461" y="223120"/>
                      <a:pt x="301573" y="209080"/>
                      <a:pt x="277578" y="201422"/>
                    </a:cubicBezTo>
                    <a:cubicBezTo>
                      <a:pt x="220653" y="182787"/>
                      <a:pt x="220142" y="147815"/>
                      <a:pt x="241074" y="101612"/>
                    </a:cubicBezTo>
                    <a:cubicBezTo>
                      <a:pt x="252817" y="76340"/>
                      <a:pt x="267367" y="49536"/>
                      <a:pt x="242861" y="22478"/>
                    </a:cubicBezTo>
                    <a:cubicBezTo>
                      <a:pt x="242351" y="22733"/>
                      <a:pt x="241585" y="22988"/>
                      <a:pt x="241074" y="23244"/>
                    </a:cubicBezTo>
                    <a:cubicBezTo>
                      <a:pt x="240819" y="21967"/>
                      <a:pt x="240053" y="20946"/>
                      <a:pt x="239032" y="20180"/>
                    </a:cubicBezTo>
                    <a:cubicBezTo>
                      <a:pt x="200231" y="-3049"/>
                      <a:pt x="162196" y="-12494"/>
                      <a:pt x="126969" y="26562"/>
                    </a:cubicBezTo>
                    <a:cubicBezTo>
                      <a:pt x="125437" y="28094"/>
                      <a:pt x="125437" y="30391"/>
                      <a:pt x="126458" y="32178"/>
                    </a:cubicBezTo>
                    <a:cubicBezTo>
                      <a:pt x="138711" y="50302"/>
                      <a:pt x="143561" y="64342"/>
                      <a:pt x="165259" y="67661"/>
                    </a:cubicBezTo>
                    <a:cubicBezTo>
                      <a:pt x="169088" y="68426"/>
                      <a:pt x="172662" y="68682"/>
                      <a:pt x="176491" y="68426"/>
                    </a:cubicBezTo>
                    <a:cubicBezTo>
                      <a:pt x="176491" y="68426"/>
                      <a:pt x="176746" y="68426"/>
                      <a:pt x="176746" y="68426"/>
                    </a:cubicBezTo>
                    <a:cubicBezTo>
                      <a:pt x="195636" y="68426"/>
                      <a:pt x="207634" y="58216"/>
                      <a:pt x="217334" y="47750"/>
                    </a:cubicBezTo>
                    <a:cubicBezTo>
                      <a:pt x="224737" y="41623"/>
                      <a:pt x="232395" y="34731"/>
                      <a:pt x="239798" y="27583"/>
                    </a:cubicBezTo>
                    <a:cubicBezTo>
                      <a:pt x="240819" y="59492"/>
                      <a:pt x="230608" y="81956"/>
                      <a:pt x="194615" y="85530"/>
                    </a:cubicBezTo>
                    <a:cubicBezTo>
                      <a:pt x="156835" y="89359"/>
                      <a:pt x="124416" y="84508"/>
                      <a:pt x="114205" y="39836"/>
                    </a:cubicBezTo>
                    <a:cubicBezTo>
                      <a:pt x="113950" y="39836"/>
                      <a:pt x="114205" y="39836"/>
                      <a:pt x="114205" y="39836"/>
                    </a:cubicBezTo>
                    <a:cubicBezTo>
                      <a:pt x="114205" y="39836"/>
                      <a:pt x="114205" y="39836"/>
                      <a:pt x="114205" y="39836"/>
                    </a:cubicBezTo>
                    <a:close/>
                  </a:path>
                </a:pathLst>
              </a:custGeom>
              <a:grpFill/>
              <a:ln w="254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75" name="Graphic 1">
            <a:extLst>
              <a:ext uri="{FF2B5EF4-FFF2-40B4-BE49-F238E27FC236}">
                <a16:creationId xmlns:a16="http://schemas.microsoft.com/office/drawing/2014/main" id="{621CE84F-5253-439D-8274-0DA01640D2CE}"/>
              </a:ext>
            </a:extLst>
          </p:cNvPr>
          <p:cNvGrpSpPr/>
          <p:nvPr/>
        </p:nvGrpSpPr>
        <p:grpSpPr>
          <a:xfrm>
            <a:off x="9202639" y="2035004"/>
            <a:ext cx="784466" cy="634352"/>
            <a:chOff x="4973042" y="3994232"/>
            <a:chExt cx="1803339" cy="1458256"/>
          </a:xfrm>
        </p:grpSpPr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9CC0758E-AC58-46B8-9EE9-6A5D1155B2D7}"/>
                </a:ext>
              </a:extLst>
            </p:cNvPr>
            <p:cNvSpPr/>
            <p:nvPr/>
          </p:nvSpPr>
          <p:spPr>
            <a:xfrm>
              <a:off x="4972890" y="3994322"/>
              <a:ext cx="1803339" cy="1452690"/>
            </a:xfrm>
            <a:custGeom>
              <a:avLst/>
              <a:gdLst>
                <a:gd name="connsiteX0" fmla="*/ 1803491 w 1803339"/>
                <a:gd name="connsiteY0" fmla="*/ 1167629 h 1452690"/>
                <a:gd name="connsiteX1" fmla="*/ 1771765 w 1803339"/>
                <a:gd name="connsiteY1" fmla="*/ 1129224 h 1452690"/>
                <a:gd name="connsiteX2" fmla="*/ 1757851 w 1803339"/>
                <a:gd name="connsiteY2" fmla="*/ 1173751 h 1452690"/>
                <a:gd name="connsiteX3" fmla="*/ 1692730 w 1803339"/>
                <a:gd name="connsiteY3" fmla="*/ 1256126 h 1452690"/>
                <a:gd name="connsiteX4" fmla="*/ 1453955 w 1803339"/>
                <a:gd name="connsiteY4" fmla="*/ 1163176 h 1452690"/>
                <a:gd name="connsiteX5" fmla="*/ 1452842 w 1803339"/>
                <a:gd name="connsiteY5" fmla="*/ 1162063 h 1452690"/>
                <a:gd name="connsiteX6" fmla="*/ 1456181 w 1803339"/>
                <a:gd name="connsiteY6" fmla="*/ 903807 h 1452690"/>
                <a:gd name="connsiteX7" fmla="*/ 1426125 w 1803339"/>
                <a:gd name="connsiteY7" fmla="*/ 429595 h 1452690"/>
                <a:gd name="connsiteX8" fmla="*/ 1303676 w 1803339"/>
                <a:gd name="connsiteY8" fmla="*/ 236460 h 1452690"/>
                <a:gd name="connsiteX9" fmla="*/ 826682 w 1803339"/>
                <a:gd name="connsiteY9" fmla="*/ 467 h 1452690"/>
                <a:gd name="connsiteX10" fmla="*/ 273435 w 1803339"/>
                <a:gd name="connsiteY10" fmla="*/ 338872 h 1452690"/>
                <a:gd name="connsiteX11" fmla="*/ 183269 w 1803339"/>
                <a:gd name="connsiteY11" fmla="*/ 634975 h 1452690"/>
                <a:gd name="connsiteX12" fmla="*/ 73621 w 1803339"/>
                <a:gd name="connsiteY12" fmla="*/ 798612 h 1452690"/>
                <a:gd name="connsiteX13" fmla="*/ 11283 w 1803339"/>
                <a:gd name="connsiteY13" fmla="*/ 885996 h 1452690"/>
                <a:gd name="connsiteX14" fmla="*/ 16293 w 1803339"/>
                <a:gd name="connsiteY14" fmla="*/ 1104178 h 1452690"/>
                <a:gd name="connsiteX15" fmla="*/ 112582 w 1803339"/>
                <a:gd name="connsiteY15" fmla="*/ 1174864 h 1452690"/>
                <a:gd name="connsiteX16" fmla="*/ 232248 w 1803339"/>
                <a:gd name="connsiteY16" fmla="*/ 1096385 h 1452690"/>
                <a:gd name="connsiteX17" fmla="*/ 289576 w 1803339"/>
                <a:gd name="connsiteY17" fmla="*/ 1192675 h 1452690"/>
                <a:gd name="connsiteX18" fmla="*/ 574549 w 1803339"/>
                <a:gd name="connsiteY18" fmla="*/ 1429781 h 1452690"/>
                <a:gd name="connsiteX19" fmla="*/ 1608686 w 1803339"/>
                <a:gd name="connsiteY19" fmla="*/ 1425328 h 1452690"/>
                <a:gd name="connsiteX20" fmla="*/ 1803491 w 1803339"/>
                <a:gd name="connsiteY20" fmla="*/ 1167629 h 14526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803339" h="1452690">
                  <a:moveTo>
                    <a:pt x="1803491" y="1167629"/>
                  </a:moveTo>
                  <a:cubicBezTo>
                    <a:pt x="1798482" y="1150931"/>
                    <a:pt x="1800151" y="1121988"/>
                    <a:pt x="1771765" y="1129224"/>
                  </a:cubicBezTo>
                  <a:cubicBezTo>
                    <a:pt x="1750058" y="1133677"/>
                    <a:pt x="1753398" y="1155940"/>
                    <a:pt x="1757851" y="1173751"/>
                  </a:cubicBezTo>
                  <a:cubicBezTo>
                    <a:pt x="1771209" y="1229410"/>
                    <a:pt x="1738370" y="1248334"/>
                    <a:pt x="1692730" y="1256126"/>
                  </a:cubicBezTo>
                  <a:cubicBezTo>
                    <a:pt x="1594214" y="1273380"/>
                    <a:pt x="1514066" y="1244994"/>
                    <a:pt x="1453955" y="1163176"/>
                  </a:cubicBezTo>
                  <a:cubicBezTo>
                    <a:pt x="1453398" y="1162619"/>
                    <a:pt x="1452842" y="1162063"/>
                    <a:pt x="1452842" y="1162063"/>
                  </a:cubicBezTo>
                  <a:cubicBezTo>
                    <a:pt x="1427795" y="1076905"/>
                    <a:pt x="1438927" y="991191"/>
                    <a:pt x="1456181" y="903807"/>
                  </a:cubicBezTo>
                  <a:cubicBezTo>
                    <a:pt x="1488463" y="742953"/>
                    <a:pt x="1492916" y="583213"/>
                    <a:pt x="1426125" y="429595"/>
                  </a:cubicBezTo>
                  <a:cubicBezTo>
                    <a:pt x="1395513" y="358909"/>
                    <a:pt x="1345977" y="299910"/>
                    <a:pt x="1303676" y="236460"/>
                  </a:cubicBezTo>
                  <a:cubicBezTo>
                    <a:pt x="1114437" y="22730"/>
                    <a:pt x="940226" y="9929"/>
                    <a:pt x="826682" y="467"/>
                  </a:cubicBezTo>
                  <a:cubicBezTo>
                    <a:pt x="476033" y="-12334"/>
                    <a:pt x="325198" y="241469"/>
                    <a:pt x="273435" y="338872"/>
                  </a:cubicBezTo>
                  <a:cubicBezTo>
                    <a:pt x="222786" y="453528"/>
                    <a:pt x="191617" y="533120"/>
                    <a:pt x="183269" y="634975"/>
                  </a:cubicBezTo>
                  <a:cubicBezTo>
                    <a:pt x="177703" y="712898"/>
                    <a:pt x="151543" y="761877"/>
                    <a:pt x="73621" y="798612"/>
                  </a:cubicBezTo>
                  <a:cubicBezTo>
                    <a:pt x="40782" y="813640"/>
                    <a:pt x="24085" y="849818"/>
                    <a:pt x="11283" y="885996"/>
                  </a:cubicBezTo>
                  <a:cubicBezTo>
                    <a:pt x="-961" y="921061"/>
                    <a:pt x="-8197" y="1051859"/>
                    <a:pt x="16293" y="1104178"/>
                  </a:cubicBezTo>
                  <a:cubicBezTo>
                    <a:pt x="32990" y="1148148"/>
                    <a:pt x="55254" y="1184883"/>
                    <a:pt x="112582" y="1174864"/>
                  </a:cubicBezTo>
                  <a:cubicBezTo>
                    <a:pt x="148760" y="1168742"/>
                    <a:pt x="222786" y="1086923"/>
                    <a:pt x="232248" y="1096385"/>
                  </a:cubicBezTo>
                  <a:cubicBezTo>
                    <a:pt x="246719" y="1122545"/>
                    <a:pt x="268426" y="1148148"/>
                    <a:pt x="289576" y="1192675"/>
                  </a:cubicBezTo>
                  <a:cubicBezTo>
                    <a:pt x="349688" y="1305105"/>
                    <a:pt x="454326" y="1389706"/>
                    <a:pt x="574549" y="1429781"/>
                  </a:cubicBezTo>
                  <a:cubicBezTo>
                    <a:pt x="681413" y="1462619"/>
                    <a:pt x="1466200" y="1472081"/>
                    <a:pt x="1608686" y="1425328"/>
                  </a:cubicBezTo>
                  <a:cubicBezTo>
                    <a:pt x="1731691" y="1384697"/>
                    <a:pt x="1817405" y="1275050"/>
                    <a:pt x="1803491" y="1167629"/>
                  </a:cubicBezTo>
                  <a:close/>
                </a:path>
              </a:pathLst>
            </a:custGeom>
            <a:solidFill>
              <a:schemeClr val="accent4"/>
            </a:solidFill>
            <a:ln w="55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6B71137C-FF68-4117-B61E-3749AB2468EA}"/>
                </a:ext>
              </a:extLst>
            </p:cNvPr>
            <p:cNvSpPr/>
            <p:nvPr/>
          </p:nvSpPr>
          <p:spPr>
            <a:xfrm>
              <a:off x="5008409" y="4804754"/>
              <a:ext cx="166976" cy="289425"/>
            </a:xfrm>
            <a:custGeom>
              <a:avLst/>
              <a:gdLst>
                <a:gd name="connsiteX0" fmla="*/ 133835 w 166975"/>
                <a:gd name="connsiteY0" fmla="*/ 981 h 289424"/>
                <a:gd name="connsiteX1" fmla="*/ 165561 w 166975"/>
                <a:gd name="connsiteY1" fmla="*/ 138457 h 289424"/>
                <a:gd name="connsiteX2" fmla="*/ 86526 w 166975"/>
                <a:gd name="connsiteY2" fmla="*/ 279274 h 289424"/>
                <a:gd name="connsiteX3" fmla="*/ 25301 w 166975"/>
                <a:gd name="connsiteY3" fmla="*/ 277047 h 289424"/>
                <a:gd name="connsiteX4" fmla="*/ 57026 w 166975"/>
                <a:gd name="connsiteY4" fmla="*/ 34932 h 289424"/>
                <a:gd name="connsiteX5" fmla="*/ 133835 w 166975"/>
                <a:gd name="connsiteY5" fmla="*/ 981 h 289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6975" h="289424">
                  <a:moveTo>
                    <a:pt x="133835" y="981"/>
                  </a:moveTo>
                  <a:cubicBezTo>
                    <a:pt x="158882" y="7660"/>
                    <a:pt x="163891" y="119534"/>
                    <a:pt x="165561" y="138457"/>
                  </a:cubicBezTo>
                  <a:cubicBezTo>
                    <a:pt x="176136" y="239200"/>
                    <a:pt x="146080" y="230851"/>
                    <a:pt x="86526" y="279274"/>
                  </a:cubicBezTo>
                  <a:cubicBezTo>
                    <a:pt x="62036" y="299311"/>
                    <a:pt x="37546" y="291519"/>
                    <a:pt x="25301" y="277047"/>
                  </a:cubicBezTo>
                  <a:cubicBezTo>
                    <a:pt x="-16443" y="221945"/>
                    <a:pt x="-6981" y="96157"/>
                    <a:pt x="57026" y="34932"/>
                  </a:cubicBezTo>
                  <a:cubicBezTo>
                    <a:pt x="57583" y="34376"/>
                    <a:pt x="103780" y="-6812"/>
                    <a:pt x="133835" y="981"/>
                  </a:cubicBezTo>
                  <a:close/>
                </a:path>
              </a:pathLst>
            </a:custGeom>
            <a:solidFill>
              <a:schemeClr val="bg1"/>
            </a:solidFill>
            <a:ln w="55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0ED7B995-2BDB-4D7C-A8F7-FBD8D75A26F6}"/>
                </a:ext>
              </a:extLst>
            </p:cNvPr>
            <p:cNvSpPr/>
            <p:nvPr/>
          </p:nvSpPr>
          <p:spPr>
            <a:xfrm>
              <a:off x="5193235" y="4046659"/>
              <a:ext cx="1497217" cy="1335807"/>
            </a:xfrm>
            <a:custGeom>
              <a:avLst/>
              <a:gdLst>
                <a:gd name="connsiteX0" fmla="*/ 1161254 w 1497216"/>
                <a:gd name="connsiteY0" fmla="*/ 1030690 h 1335807"/>
                <a:gd name="connsiteX1" fmla="*/ 1181291 w 1497216"/>
                <a:gd name="connsiteY1" fmla="*/ 722341 h 1335807"/>
                <a:gd name="connsiteX2" fmla="*/ 943072 w 1497216"/>
                <a:gd name="connsiteY2" fmla="*/ 127350 h 1335807"/>
                <a:gd name="connsiteX3" fmla="*/ 394278 w 1497216"/>
                <a:gd name="connsiteY3" fmla="*/ 27721 h 1335807"/>
                <a:gd name="connsiteX4" fmla="*/ 78694 w 1497216"/>
                <a:gd name="connsiteY4" fmla="*/ 328278 h 1335807"/>
                <a:gd name="connsiteX5" fmla="*/ 48082 w 1497216"/>
                <a:gd name="connsiteY5" fmla="*/ 966682 h 1335807"/>
                <a:gd name="connsiteX6" fmla="*/ 423777 w 1497216"/>
                <a:gd name="connsiteY6" fmla="*/ 1312322 h 1335807"/>
                <a:gd name="connsiteX7" fmla="*/ 1285373 w 1497216"/>
                <a:gd name="connsiteY7" fmla="*/ 1332916 h 1335807"/>
                <a:gd name="connsiteX8" fmla="*/ 1497432 w 1497216"/>
                <a:gd name="connsiteY8" fmla="*/ 1234957 h 1335807"/>
                <a:gd name="connsiteX9" fmla="*/ 1161254 w 1497216"/>
                <a:gd name="connsiteY9" fmla="*/ 1030690 h 1335807"/>
                <a:gd name="connsiteX10" fmla="*/ 204483 w 1497216"/>
                <a:gd name="connsiteY10" fmla="*/ 513621 h 1335807"/>
                <a:gd name="connsiteX11" fmla="*/ 250123 w 1497216"/>
                <a:gd name="connsiteY11" fmla="*/ 410653 h 1335807"/>
                <a:gd name="connsiteX12" fmla="*/ 346969 w 1497216"/>
                <a:gd name="connsiteY12" fmla="*/ 439595 h 1335807"/>
                <a:gd name="connsiteX13" fmla="*/ 302998 w 1497216"/>
                <a:gd name="connsiteY13" fmla="*/ 548129 h 1335807"/>
                <a:gd name="connsiteX14" fmla="*/ 204483 w 1497216"/>
                <a:gd name="connsiteY14" fmla="*/ 513621 h 1335807"/>
                <a:gd name="connsiteX15" fmla="*/ 592423 w 1497216"/>
                <a:gd name="connsiteY15" fmla="*/ 750170 h 1335807"/>
                <a:gd name="connsiteX16" fmla="*/ 447711 w 1497216"/>
                <a:gd name="connsiteY16" fmla="*/ 891543 h 1335807"/>
                <a:gd name="connsiteX17" fmla="*/ 321922 w 1497216"/>
                <a:gd name="connsiteY17" fmla="*/ 678927 h 1335807"/>
                <a:gd name="connsiteX18" fmla="*/ 328601 w 1497216"/>
                <a:gd name="connsiteY18" fmla="*/ 631617 h 1335807"/>
                <a:gd name="connsiteX19" fmla="*/ 500586 w 1497216"/>
                <a:gd name="connsiteY19" fmla="*/ 617703 h 1335807"/>
                <a:gd name="connsiteX20" fmla="*/ 592423 w 1497216"/>
                <a:gd name="connsiteY20" fmla="*/ 750170 h 1335807"/>
                <a:gd name="connsiteX21" fmla="*/ 639733 w 1497216"/>
                <a:gd name="connsiteY21" fmla="*/ 503603 h 1335807"/>
                <a:gd name="connsiteX22" fmla="*/ 650865 w 1497216"/>
                <a:gd name="connsiteY22" fmla="*/ 396181 h 1335807"/>
                <a:gd name="connsiteX23" fmla="*/ 752720 w 1497216"/>
                <a:gd name="connsiteY23" fmla="*/ 387833 h 1335807"/>
                <a:gd name="connsiteX24" fmla="*/ 743814 w 1497216"/>
                <a:gd name="connsiteY24" fmla="*/ 494697 h 1335807"/>
                <a:gd name="connsiteX25" fmla="*/ 639733 w 1497216"/>
                <a:gd name="connsiteY25" fmla="*/ 503603 h 1335807"/>
                <a:gd name="connsiteX26" fmla="*/ 999844 w 1497216"/>
                <a:gd name="connsiteY26" fmla="*/ 930504 h 1335807"/>
                <a:gd name="connsiteX27" fmla="*/ 841217 w 1497216"/>
                <a:gd name="connsiteY27" fmla="*/ 1038482 h 1335807"/>
                <a:gd name="connsiteX28" fmla="*/ 729343 w 1497216"/>
                <a:gd name="connsiteY28" fmla="*/ 893770 h 1335807"/>
                <a:gd name="connsiteX29" fmla="*/ 778879 w 1497216"/>
                <a:gd name="connsiteY29" fmla="*/ 758519 h 1335807"/>
                <a:gd name="connsiteX30" fmla="*/ 844000 w 1497216"/>
                <a:gd name="connsiteY30" fmla="*/ 742935 h 1335807"/>
                <a:gd name="connsiteX31" fmla="*/ 818397 w 1497216"/>
                <a:gd name="connsiteY31" fmla="*/ 788018 h 1335807"/>
                <a:gd name="connsiteX32" fmla="*/ 801143 w 1497216"/>
                <a:gd name="connsiteY32" fmla="*/ 972805 h 1335807"/>
                <a:gd name="connsiteX33" fmla="*/ 886857 w 1497216"/>
                <a:gd name="connsiteY33" fmla="*/ 968352 h 1335807"/>
                <a:gd name="connsiteX34" fmla="*/ 963109 w 1497216"/>
                <a:gd name="connsiteY34" fmla="*/ 893213 h 1335807"/>
                <a:gd name="connsiteX35" fmla="*/ 1034352 w 1497216"/>
                <a:gd name="connsiteY35" fmla="*/ 870949 h 1335807"/>
                <a:gd name="connsiteX36" fmla="*/ 999844 w 1497216"/>
                <a:gd name="connsiteY36" fmla="*/ 930504 h 1335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1497216" h="1335807">
                  <a:moveTo>
                    <a:pt x="1161254" y="1030690"/>
                  </a:moveTo>
                  <a:cubicBezTo>
                    <a:pt x="1163481" y="960560"/>
                    <a:pt x="1166263" y="803603"/>
                    <a:pt x="1181291" y="722341"/>
                  </a:cubicBezTo>
                  <a:cubicBezTo>
                    <a:pt x="1245855" y="370022"/>
                    <a:pt x="995948" y="174660"/>
                    <a:pt x="943072" y="127350"/>
                  </a:cubicBezTo>
                  <a:cubicBezTo>
                    <a:pt x="776097" y="6014"/>
                    <a:pt x="594093" y="-31833"/>
                    <a:pt x="394278" y="27721"/>
                  </a:cubicBezTo>
                  <a:cubicBezTo>
                    <a:pt x="199473" y="96181"/>
                    <a:pt x="92052" y="302675"/>
                    <a:pt x="78694" y="328278"/>
                  </a:cubicBezTo>
                  <a:cubicBezTo>
                    <a:pt x="-28170" y="529206"/>
                    <a:pt x="-13699" y="752953"/>
                    <a:pt x="48082" y="966682"/>
                  </a:cubicBezTo>
                  <a:cubicBezTo>
                    <a:pt x="129900" y="1216033"/>
                    <a:pt x="267933" y="1292285"/>
                    <a:pt x="423777" y="1312322"/>
                  </a:cubicBezTo>
                  <a:cubicBezTo>
                    <a:pt x="709306" y="1349057"/>
                    <a:pt x="1147339" y="1335699"/>
                    <a:pt x="1285373" y="1332916"/>
                  </a:cubicBezTo>
                  <a:cubicBezTo>
                    <a:pt x="1374983" y="1332916"/>
                    <a:pt x="1474055" y="1290616"/>
                    <a:pt x="1497432" y="1234957"/>
                  </a:cubicBezTo>
                  <a:cubicBezTo>
                    <a:pt x="1335466" y="1283380"/>
                    <a:pt x="1171273" y="1216590"/>
                    <a:pt x="1161254" y="1030690"/>
                  </a:cubicBezTo>
                  <a:close/>
                  <a:moveTo>
                    <a:pt x="204483" y="513621"/>
                  </a:moveTo>
                  <a:cubicBezTo>
                    <a:pt x="187785" y="470764"/>
                    <a:pt x="213388" y="431246"/>
                    <a:pt x="250123" y="410653"/>
                  </a:cubicBezTo>
                  <a:cubicBezTo>
                    <a:pt x="286857" y="390059"/>
                    <a:pt x="329714" y="396738"/>
                    <a:pt x="346969" y="439595"/>
                  </a:cubicBezTo>
                  <a:cubicBezTo>
                    <a:pt x="364223" y="482452"/>
                    <a:pt x="329714" y="528092"/>
                    <a:pt x="302998" y="548129"/>
                  </a:cubicBezTo>
                  <a:cubicBezTo>
                    <a:pt x="275726" y="568167"/>
                    <a:pt x="221737" y="557035"/>
                    <a:pt x="204483" y="513621"/>
                  </a:cubicBezTo>
                  <a:close/>
                  <a:moveTo>
                    <a:pt x="592423" y="750170"/>
                  </a:moveTo>
                  <a:cubicBezTo>
                    <a:pt x="559028" y="862601"/>
                    <a:pt x="500030" y="948872"/>
                    <a:pt x="447711" y="891543"/>
                  </a:cubicBezTo>
                  <a:cubicBezTo>
                    <a:pt x="384260" y="822526"/>
                    <a:pt x="359213" y="752397"/>
                    <a:pt x="321922" y="678927"/>
                  </a:cubicBezTo>
                  <a:cubicBezTo>
                    <a:pt x="311347" y="658334"/>
                    <a:pt x="311347" y="636070"/>
                    <a:pt x="328601" y="631617"/>
                  </a:cubicBezTo>
                  <a:cubicBezTo>
                    <a:pt x="395948" y="627165"/>
                    <a:pt x="493907" y="618259"/>
                    <a:pt x="500586" y="617703"/>
                  </a:cubicBezTo>
                  <a:cubicBezTo>
                    <a:pt x="651421" y="611024"/>
                    <a:pt x="632497" y="609354"/>
                    <a:pt x="592423" y="750170"/>
                  </a:cubicBezTo>
                  <a:close/>
                  <a:moveTo>
                    <a:pt x="639733" y="503603"/>
                  </a:moveTo>
                  <a:cubicBezTo>
                    <a:pt x="608008" y="467981"/>
                    <a:pt x="614130" y="430133"/>
                    <a:pt x="650865" y="396181"/>
                  </a:cubicBezTo>
                  <a:cubicBezTo>
                    <a:pt x="685373" y="364456"/>
                    <a:pt x="724891" y="360560"/>
                    <a:pt x="752720" y="387833"/>
                  </a:cubicBezTo>
                  <a:cubicBezTo>
                    <a:pt x="784445" y="418445"/>
                    <a:pt x="778879" y="459632"/>
                    <a:pt x="743814" y="494697"/>
                  </a:cubicBezTo>
                  <a:cubicBezTo>
                    <a:pt x="708750" y="530875"/>
                    <a:pt x="669789" y="530319"/>
                    <a:pt x="639733" y="503603"/>
                  </a:cubicBezTo>
                  <a:close/>
                  <a:moveTo>
                    <a:pt x="999844" y="930504"/>
                  </a:moveTo>
                  <a:cubicBezTo>
                    <a:pt x="956430" y="973918"/>
                    <a:pt x="907451" y="1032916"/>
                    <a:pt x="841217" y="1038482"/>
                  </a:cubicBezTo>
                  <a:cubicBezTo>
                    <a:pt x="749380" y="1046274"/>
                    <a:pt x="729343" y="963343"/>
                    <a:pt x="729343" y="893770"/>
                  </a:cubicBezTo>
                  <a:cubicBezTo>
                    <a:pt x="729343" y="847016"/>
                    <a:pt x="745484" y="796367"/>
                    <a:pt x="778879" y="758519"/>
                  </a:cubicBezTo>
                  <a:cubicBezTo>
                    <a:pt x="795577" y="739039"/>
                    <a:pt x="827302" y="720115"/>
                    <a:pt x="844000" y="742935"/>
                  </a:cubicBezTo>
                  <a:cubicBezTo>
                    <a:pt x="856245" y="759632"/>
                    <a:pt x="832312" y="775773"/>
                    <a:pt x="818397" y="788018"/>
                  </a:cubicBezTo>
                  <a:cubicBezTo>
                    <a:pt x="772757" y="828092"/>
                    <a:pt x="757173" y="931061"/>
                    <a:pt x="801143" y="972805"/>
                  </a:cubicBezTo>
                  <a:cubicBezTo>
                    <a:pt x="825633" y="996181"/>
                    <a:pt x="864037" y="990616"/>
                    <a:pt x="886857" y="968352"/>
                  </a:cubicBezTo>
                  <a:cubicBezTo>
                    <a:pt x="921922" y="936627"/>
                    <a:pt x="963109" y="893213"/>
                    <a:pt x="963109" y="893213"/>
                  </a:cubicBezTo>
                  <a:cubicBezTo>
                    <a:pt x="993722" y="867610"/>
                    <a:pt x="1017655" y="851469"/>
                    <a:pt x="1034352" y="870949"/>
                  </a:cubicBezTo>
                  <a:cubicBezTo>
                    <a:pt x="1048824" y="886534"/>
                    <a:pt x="1018768" y="912137"/>
                    <a:pt x="999844" y="930504"/>
                  </a:cubicBezTo>
                  <a:close/>
                </a:path>
              </a:pathLst>
            </a:custGeom>
            <a:solidFill>
              <a:schemeClr val="bg1"/>
            </a:solidFill>
            <a:ln w="55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5A921828-BF40-42B5-8FEB-CD4E84760F67}"/>
                </a:ext>
              </a:extLst>
            </p:cNvPr>
            <p:cNvSpPr/>
            <p:nvPr/>
          </p:nvSpPr>
          <p:spPr>
            <a:xfrm>
              <a:off x="5562502" y="4704886"/>
              <a:ext cx="200371" cy="200371"/>
            </a:xfrm>
            <a:custGeom>
              <a:avLst/>
              <a:gdLst>
                <a:gd name="connsiteX0" fmla="*/ 62859 w 200371"/>
                <a:gd name="connsiteY0" fmla="*/ 150385 h 200371"/>
                <a:gd name="connsiteX1" fmla="*/ 9427 w 200371"/>
                <a:gd name="connsiteY1" fmla="*/ 9012 h 200371"/>
                <a:gd name="connsiteX2" fmla="*/ 194770 w 200371"/>
                <a:gd name="connsiteY2" fmla="*/ 106 h 200371"/>
                <a:gd name="connsiteX3" fmla="*/ 200892 w 200371"/>
                <a:gd name="connsiteY3" fmla="*/ 29049 h 200371"/>
                <a:gd name="connsiteX4" fmla="*/ 148017 w 200371"/>
                <a:gd name="connsiteY4" fmla="*/ 172092 h 200371"/>
                <a:gd name="connsiteX5" fmla="*/ 62859 w 200371"/>
                <a:gd name="connsiteY5" fmla="*/ 150385 h 200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0371" h="200371">
                  <a:moveTo>
                    <a:pt x="62859" y="150385"/>
                  </a:moveTo>
                  <a:cubicBezTo>
                    <a:pt x="47275" y="119216"/>
                    <a:pt x="-25638" y="11238"/>
                    <a:pt x="9427" y="9012"/>
                  </a:cubicBezTo>
                  <a:cubicBezTo>
                    <a:pt x="62303" y="5672"/>
                    <a:pt x="139111" y="3446"/>
                    <a:pt x="194770" y="106"/>
                  </a:cubicBezTo>
                  <a:cubicBezTo>
                    <a:pt x="212581" y="-1563"/>
                    <a:pt x="204232" y="16804"/>
                    <a:pt x="200892" y="29049"/>
                  </a:cubicBezTo>
                  <a:cubicBezTo>
                    <a:pt x="188648" y="75802"/>
                    <a:pt x="170280" y="128121"/>
                    <a:pt x="148017" y="172092"/>
                  </a:cubicBezTo>
                  <a:cubicBezTo>
                    <a:pt x="129649" y="207713"/>
                    <a:pt x="99594" y="224967"/>
                    <a:pt x="62859" y="150385"/>
                  </a:cubicBezTo>
                  <a:close/>
                </a:path>
              </a:pathLst>
            </a:custGeom>
            <a:solidFill>
              <a:schemeClr val="accent5"/>
            </a:solidFill>
            <a:ln w="55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8A819E71-2594-4B3E-B263-539E2B8EF662}"/>
                </a:ext>
              </a:extLst>
            </p:cNvPr>
            <p:cNvSpPr/>
            <p:nvPr/>
          </p:nvSpPr>
          <p:spPr>
            <a:xfrm>
              <a:off x="4973042" y="3994232"/>
              <a:ext cx="5566" cy="5566"/>
            </a:xfrm>
            <a:custGeom>
              <a:avLst/>
              <a:gdLst/>
              <a:ahLst/>
              <a:cxnLst/>
              <a:rect l="l" t="t" r="r" b="b"/>
              <a:pathLst>
                <a:path/>
              </a:pathLst>
            </a:custGeom>
            <a:solidFill>
              <a:srgbClr val="262626"/>
            </a:solidFill>
            <a:ln w="55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CF66DDC3-0D66-403F-B246-842412E31A57}"/>
                </a:ext>
              </a:extLst>
            </p:cNvPr>
            <p:cNvSpPr/>
            <p:nvPr/>
          </p:nvSpPr>
          <p:spPr>
            <a:xfrm>
              <a:off x="4973042" y="3994232"/>
              <a:ext cx="5566" cy="5566"/>
            </a:xfrm>
            <a:custGeom>
              <a:avLst/>
              <a:gdLst/>
              <a:ahLst/>
              <a:cxnLst/>
              <a:rect l="l" t="t" r="r" b="b"/>
              <a:pathLst>
                <a:path/>
              </a:pathLst>
            </a:custGeom>
            <a:solidFill>
              <a:srgbClr val="262626"/>
            </a:solidFill>
            <a:ln w="55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A2E72C23-5881-4C12-BCC4-2F9813415E46}"/>
                </a:ext>
              </a:extLst>
            </p:cNvPr>
            <p:cNvSpPr/>
            <p:nvPr/>
          </p:nvSpPr>
          <p:spPr>
            <a:xfrm>
              <a:off x="4973042" y="3994232"/>
              <a:ext cx="5566" cy="5566"/>
            </a:xfrm>
            <a:custGeom>
              <a:avLst/>
              <a:gdLst/>
              <a:ahLst/>
              <a:cxnLst/>
              <a:rect l="l" t="t" r="r" b="b"/>
              <a:pathLst>
                <a:path/>
              </a:pathLst>
            </a:custGeom>
            <a:solidFill>
              <a:srgbClr val="262626"/>
            </a:solidFill>
            <a:ln w="55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83" name="Graphic 133">
            <a:extLst>
              <a:ext uri="{FF2B5EF4-FFF2-40B4-BE49-F238E27FC236}">
                <a16:creationId xmlns:a16="http://schemas.microsoft.com/office/drawing/2014/main" id="{23C07D61-B556-4B26-A6BF-B99F79F60F30}"/>
              </a:ext>
            </a:extLst>
          </p:cNvPr>
          <p:cNvGrpSpPr/>
          <p:nvPr/>
        </p:nvGrpSpPr>
        <p:grpSpPr>
          <a:xfrm>
            <a:off x="1240862" y="4601932"/>
            <a:ext cx="533482" cy="523783"/>
            <a:chOff x="3356786" y="2935665"/>
            <a:chExt cx="523875" cy="514350"/>
          </a:xfrm>
          <a:solidFill>
            <a:schemeClr val="accent4">
              <a:lumMod val="60000"/>
              <a:lumOff val="40000"/>
            </a:schemeClr>
          </a:solidFill>
        </p:grpSpPr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6C641ED5-55B8-47CB-941F-60004E900461}"/>
                </a:ext>
              </a:extLst>
            </p:cNvPr>
            <p:cNvSpPr/>
            <p:nvPr/>
          </p:nvSpPr>
          <p:spPr>
            <a:xfrm>
              <a:off x="3354934" y="2935173"/>
              <a:ext cx="514350" cy="514350"/>
            </a:xfrm>
            <a:custGeom>
              <a:avLst/>
              <a:gdLst>
                <a:gd name="connsiteX0" fmla="*/ 517155 w 514350"/>
                <a:gd name="connsiteY0" fmla="*/ 119555 h 514350"/>
                <a:gd name="connsiteX1" fmla="*/ 518107 w 514350"/>
                <a:gd name="connsiteY1" fmla="*/ 117650 h 514350"/>
                <a:gd name="connsiteX2" fmla="*/ 520012 w 514350"/>
                <a:gd name="connsiteY2" fmla="*/ 115745 h 514350"/>
                <a:gd name="connsiteX3" fmla="*/ 516202 w 514350"/>
                <a:gd name="connsiteY3" fmla="*/ 107172 h 514350"/>
                <a:gd name="connsiteX4" fmla="*/ 516202 w 514350"/>
                <a:gd name="connsiteY4" fmla="*/ 106220 h 514350"/>
                <a:gd name="connsiteX5" fmla="*/ 482865 w 514350"/>
                <a:gd name="connsiteY5" fmla="*/ 54785 h 514350"/>
                <a:gd name="connsiteX6" fmla="*/ 411427 w 514350"/>
                <a:gd name="connsiteY6" fmla="*/ 2397 h 514350"/>
                <a:gd name="connsiteX7" fmla="*/ 385710 w 514350"/>
                <a:gd name="connsiteY7" fmla="*/ 37640 h 514350"/>
                <a:gd name="connsiteX8" fmla="*/ 310462 w 514350"/>
                <a:gd name="connsiteY8" fmla="*/ 122412 h 514350"/>
                <a:gd name="connsiteX9" fmla="*/ 308557 w 514350"/>
                <a:gd name="connsiteY9" fmla="*/ 122412 h 514350"/>
                <a:gd name="connsiteX10" fmla="*/ 305700 w 514350"/>
                <a:gd name="connsiteY10" fmla="*/ 123365 h 514350"/>
                <a:gd name="connsiteX11" fmla="*/ 247597 w 514350"/>
                <a:gd name="connsiteY11" fmla="*/ 142415 h 514350"/>
                <a:gd name="connsiteX12" fmla="*/ 243787 w 514350"/>
                <a:gd name="connsiteY12" fmla="*/ 144320 h 514350"/>
                <a:gd name="connsiteX13" fmla="*/ 240930 w 514350"/>
                <a:gd name="connsiteY13" fmla="*/ 145272 h 514350"/>
                <a:gd name="connsiteX14" fmla="*/ 211402 w 514350"/>
                <a:gd name="connsiteY14" fmla="*/ 163370 h 514350"/>
                <a:gd name="connsiteX15" fmla="*/ 208545 w 514350"/>
                <a:gd name="connsiteY15" fmla="*/ 165275 h 514350"/>
                <a:gd name="connsiteX16" fmla="*/ 205687 w 514350"/>
                <a:gd name="connsiteY16" fmla="*/ 168132 h 514350"/>
                <a:gd name="connsiteX17" fmla="*/ 169492 w 514350"/>
                <a:gd name="connsiteY17" fmla="*/ 208137 h 514350"/>
                <a:gd name="connsiteX18" fmla="*/ 169492 w 514350"/>
                <a:gd name="connsiteY18" fmla="*/ 209090 h 514350"/>
                <a:gd name="connsiteX19" fmla="*/ 168540 w 514350"/>
                <a:gd name="connsiteY19" fmla="*/ 210995 h 514350"/>
                <a:gd name="connsiteX20" fmla="*/ 152347 w 514350"/>
                <a:gd name="connsiteY20" fmla="*/ 237665 h 514350"/>
                <a:gd name="connsiteX21" fmla="*/ 149490 w 514350"/>
                <a:gd name="connsiteY21" fmla="*/ 243380 h 514350"/>
                <a:gd name="connsiteX22" fmla="*/ 148537 w 514350"/>
                <a:gd name="connsiteY22" fmla="*/ 245285 h 514350"/>
                <a:gd name="connsiteX23" fmla="*/ 135202 w 514350"/>
                <a:gd name="connsiteY23" fmla="*/ 306245 h 514350"/>
                <a:gd name="connsiteX24" fmla="*/ 135202 w 514350"/>
                <a:gd name="connsiteY24" fmla="*/ 308150 h 514350"/>
                <a:gd name="connsiteX25" fmla="*/ 135202 w 514350"/>
                <a:gd name="connsiteY25" fmla="*/ 310055 h 514350"/>
                <a:gd name="connsiteX26" fmla="*/ 101865 w 514350"/>
                <a:gd name="connsiteY26" fmla="*/ 330057 h 514350"/>
                <a:gd name="connsiteX27" fmla="*/ 45667 w 514350"/>
                <a:gd name="connsiteY27" fmla="*/ 331010 h 514350"/>
                <a:gd name="connsiteX28" fmla="*/ 900 w 514350"/>
                <a:gd name="connsiteY28" fmla="*/ 350060 h 514350"/>
                <a:gd name="connsiteX29" fmla="*/ 31380 w 514350"/>
                <a:gd name="connsiteY29" fmla="*/ 387207 h 514350"/>
                <a:gd name="connsiteX30" fmla="*/ 55192 w 514350"/>
                <a:gd name="connsiteY30" fmla="*/ 405305 h 514350"/>
                <a:gd name="connsiteX31" fmla="*/ 56145 w 514350"/>
                <a:gd name="connsiteY31" fmla="*/ 412925 h 514350"/>
                <a:gd name="connsiteX32" fmla="*/ 54240 w 514350"/>
                <a:gd name="connsiteY32" fmla="*/ 417687 h 514350"/>
                <a:gd name="connsiteX33" fmla="*/ 79005 w 514350"/>
                <a:gd name="connsiteY33" fmla="*/ 471980 h 514350"/>
                <a:gd name="connsiteX34" fmla="*/ 96150 w 514350"/>
                <a:gd name="connsiteY34" fmla="*/ 497697 h 514350"/>
                <a:gd name="connsiteX35" fmla="*/ 94245 w 514350"/>
                <a:gd name="connsiteY35" fmla="*/ 499602 h 514350"/>
                <a:gd name="connsiteX36" fmla="*/ 95197 w 514350"/>
                <a:gd name="connsiteY36" fmla="*/ 503412 h 514350"/>
                <a:gd name="connsiteX37" fmla="*/ 98055 w 514350"/>
                <a:gd name="connsiteY37" fmla="*/ 500555 h 514350"/>
                <a:gd name="connsiteX38" fmla="*/ 132345 w 514350"/>
                <a:gd name="connsiteY38" fmla="*/ 499602 h 514350"/>
                <a:gd name="connsiteX39" fmla="*/ 153300 w 514350"/>
                <a:gd name="connsiteY39" fmla="*/ 441500 h 514350"/>
                <a:gd name="connsiteX40" fmla="*/ 209497 w 514350"/>
                <a:gd name="connsiteY40" fmla="*/ 392922 h 514350"/>
                <a:gd name="connsiteX41" fmla="*/ 244740 w 514350"/>
                <a:gd name="connsiteY41" fmla="*/ 389112 h 514350"/>
                <a:gd name="connsiteX42" fmla="*/ 248550 w 514350"/>
                <a:gd name="connsiteY42" fmla="*/ 389112 h 514350"/>
                <a:gd name="connsiteX43" fmla="*/ 250455 w 514350"/>
                <a:gd name="connsiteY43" fmla="*/ 389112 h 514350"/>
                <a:gd name="connsiteX44" fmla="*/ 317130 w 514350"/>
                <a:gd name="connsiteY44" fmla="*/ 362442 h 514350"/>
                <a:gd name="connsiteX45" fmla="*/ 319035 w 514350"/>
                <a:gd name="connsiteY45" fmla="*/ 360537 h 514350"/>
                <a:gd name="connsiteX46" fmla="*/ 322845 w 514350"/>
                <a:gd name="connsiteY46" fmla="*/ 357680 h 514350"/>
                <a:gd name="connsiteX47" fmla="*/ 346657 w 514350"/>
                <a:gd name="connsiteY47" fmla="*/ 340535 h 514350"/>
                <a:gd name="connsiteX48" fmla="*/ 348562 w 514350"/>
                <a:gd name="connsiteY48" fmla="*/ 338630 h 514350"/>
                <a:gd name="connsiteX49" fmla="*/ 349515 w 514350"/>
                <a:gd name="connsiteY49" fmla="*/ 338630 h 514350"/>
                <a:gd name="connsiteX50" fmla="*/ 385710 w 514350"/>
                <a:gd name="connsiteY50" fmla="*/ 294815 h 514350"/>
                <a:gd name="connsiteX51" fmla="*/ 387615 w 514350"/>
                <a:gd name="connsiteY51" fmla="*/ 291957 h 514350"/>
                <a:gd name="connsiteX52" fmla="*/ 391425 w 514350"/>
                <a:gd name="connsiteY52" fmla="*/ 284337 h 514350"/>
                <a:gd name="connsiteX53" fmla="*/ 402855 w 514350"/>
                <a:gd name="connsiteY53" fmla="*/ 257667 h 514350"/>
                <a:gd name="connsiteX54" fmla="*/ 403807 w 514350"/>
                <a:gd name="connsiteY54" fmla="*/ 255762 h 514350"/>
                <a:gd name="connsiteX55" fmla="*/ 403807 w 514350"/>
                <a:gd name="connsiteY55" fmla="*/ 255762 h 514350"/>
                <a:gd name="connsiteX56" fmla="*/ 411427 w 514350"/>
                <a:gd name="connsiteY56" fmla="*/ 197660 h 514350"/>
                <a:gd name="connsiteX57" fmla="*/ 411427 w 514350"/>
                <a:gd name="connsiteY57" fmla="*/ 193850 h 514350"/>
                <a:gd name="connsiteX58" fmla="*/ 453337 w 514350"/>
                <a:gd name="connsiteY58" fmla="*/ 172895 h 514350"/>
                <a:gd name="connsiteX59" fmla="*/ 523822 w 514350"/>
                <a:gd name="connsiteY59" fmla="*/ 126222 h 514350"/>
                <a:gd name="connsiteX60" fmla="*/ 517155 w 514350"/>
                <a:gd name="connsiteY60" fmla="*/ 119555 h 51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514350" h="514350">
                  <a:moveTo>
                    <a:pt x="517155" y="119555"/>
                  </a:moveTo>
                  <a:cubicBezTo>
                    <a:pt x="517155" y="118602"/>
                    <a:pt x="518107" y="118602"/>
                    <a:pt x="518107" y="117650"/>
                  </a:cubicBezTo>
                  <a:cubicBezTo>
                    <a:pt x="519060" y="116697"/>
                    <a:pt x="519060" y="116697"/>
                    <a:pt x="520012" y="115745"/>
                  </a:cubicBezTo>
                  <a:cubicBezTo>
                    <a:pt x="519060" y="112887"/>
                    <a:pt x="517155" y="110030"/>
                    <a:pt x="516202" y="107172"/>
                  </a:cubicBezTo>
                  <a:cubicBezTo>
                    <a:pt x="516202" y="107172"/>
                    <a:pt x="516202" y="106220"/>
                    <a:pt x="516202" y="106220"/>
                  </a:cubicBezTo>
                  <a:cubicBezTo>
                    <a:pt x="493342" y="96695"/>
                    <a:pt x="479055" y="87170"/>
                    <a:pt x="482865" y="54785"/>
                  </a:cubicBezTo>
                  <a:cubicBezTo>
                    <a:pt x="488580" y="8112"/>
                    <a:pt x="436192" y="17637"/>
                    <a:pt x="411427" y="2397"/>
                  </a:cubicBezTo>
                  <a:cubicBezTo>
                    <a:pt x="394282" y="-9033"/>
                    <a:pt x="386662" y="23352"/>
                    <a:pt x="385710" y="37640"/>
                  </a:cubicBezTo>
                  <a:cubicBezTo>
                    <a:pt x="384757" y="93837"/>
                    <a:pt x="349515" y="115745"/>
                    <a:pt x="310462" y="122412"/>
                  </a:cubicBezTo>
                  <a:cubicBezTo>
                    <a:pt x="309510" y="122412"/>
                    <a:pt x="309510" y="122412"/>
                    <a:pt x="308557" y="122412"/>
                  </a:cubicBezTo>
                  <a:cubicBezTo>
                    <a:pt x="307605" y="122412"/>
                    <a:pt x="306652" y="122412"/>
                    <a:pt x="305700" y="123365"/>
                  </a:cubicBezTo>
                  <a:cubicBezTo>
                    <a:pt x="285697" y="127175"/>
                    <a:pt x="265695" y="132890"/>
                    <a:pt x="247597" y="142415"/>
                  </a:cubicBezTo>
                  <a:cubicBezTo>
                    <a:pt x="246645" y="143367"/>
                    <a:pt x="244740" y="143367"/>
                    <a:pt x="243787" y="144320"/>
                  </a:cubicBezTo>
                  <a:cubicBezTo>
                    <a:pt x="242835" y="144320"/>
                    <a:pt x="241882" y="145272"/>
                    <a:pt x="240930" y="145272"/>
                  </a:cubicBezTo>
                  <a:cubicBezTo>
                    <a:pt x="230452" y="150035"/>
                    <a:pt x="220927" y="155750"/>
                    <a:pt x="211402" y="163370"/>
                  </a:cubicBezTo>
                  <a:cubicBezTo>
                    <a:pt x="210450" y="164322"/>
                    <a:pt x="209497" y="164322"/>
                    <a:pt x="208545" y="165275"/>
                  </a:cubicBezTo>
                  <a:cubicBezTo>
                    <a:pt x="207592" y="166227"/>
                    <a:pt x="206640" y="167180"/>
                    <a:pt x="205687" y="168132"/>
                  </a:cubicBezTo>
                  <a:cubicBezTo>
                    <a:pt x="192352" y="180515"/>
                    <a:pt x="179017" y="192897"/>
                    <a:pt x="169492" y="208137"/>
                  </a:cubicBezTo>
                  <a:cubicBezTo>
                    <a:pt x="169492" y="208137"/>
                    <a:pt x="169492" y="208137"/>
                    <a:pt x="169492" y="209090"/>
                  </a:cubicBezTo>
                  <a:cubicBezTo>
                    <a:pt x="169492" y="210042"/>
                    <a:pt x="168540" y="210042"/>
                    <a:pt x="168540" y="210995"/>
                  </a:cubicBezTo>
                  <a:cubicBezTo>
                    <a:pt x="162825" y="219567"/>
                    <a:pt x="157110" y="228140"/>
                    <a:pt x="152347" y="237665"/>
                  </a:cubicBezTo>
                  <a:cubicBezTo>
                    <a:pt x="151395" y="239570"/>
                    <a:pt x="150442" y="241475"/>
                    <a:pt x="149490" y="243380"/>
                  </a:cubicBezTo>
                  <a:cubicBezTo>
                    <a:pt x="149490" y="244332"/>
                    <a:pt x="148537" y="244332"/>
                    <a:pt x="148537" y="245285"/>
                  </a:cubicBezTo>
                  <a:cubicBezTo>
                    <a:pt x="141870" y="265287"/>
                    <a:pt x="137107" y="285290"/>
                    <a:pt x="135202" y="306245"/>
                  </a:cubicBezTo>
                  <a:cubicBezTo>
                    <a:pt x="135202" y="307197"/>
                    <a:pt x="135202" y="307197"/>
                    <a:pt x="135202" y="308150"/>
                  </a:cubicBezTo>
                  <a:cubicBezTo>
                    <a:pt x="135202" y="309102"/>
                    <a:pt x="135202" y="309102"/>
                    <a:pt x="135202" y="310055"/>
                  </a:cubicBezTo>
                  <a:cubicBezTo>
                    <a:pt x="129487" y="320532"/>
                    <a:pt x="129487" y="336725"/>
                    <a:pt x="101865" y="330057"/>
                  </a:cubicBezTo>
                  <a:cubicBezTo>
                    <a:pt x="83767" y="325295"/>
                    <a:pt x="63765" y="327200"/>
                    <a:pt x="45667" y="331010"/>
                  </a:cubicBezTo>
                  <a:cubicBezTo>
                    <a:pt x="29475" y="333867"/>
                    <a:pt x="5662" y="329105"/>
                    <a:pt x="900" y="350060"/>
                  </a:cubicBezTo>
                  <a:cubicBezTo>
                    <a:pt x="-4815" y="371015"/>
                    <a:pt x="18045" y="376730"/>
                    <a:pt x="31380" y="387207"/>
                  </a:cubicBezTo>
                  <a:cubicBezTo>
                    <a:pt x="39000" y="392922"/>
                    <a:pt x="51382" y="397685"/>
                    <a:pt x="55192" y="405305"/>
                  </a:cubicBezTo>
                  <a:cubicBezTo>
                    <a:pt x="55192" y="408162"/>
                    <a:pt x="55192" y="410067"/>
                    <a:pt x="56145" y="412925"/>
                  </a:cubicBezTo>
                  <a:cubicBezTo>
                    <a:pt x="56145" y="414830"/>
                    <a:pt x="55192" y="415782"/>
                    <a:pt x="54240" y="417687"/>
                  </a:cubicBezTo>
                  <a:cubicBezTo>
                    <a:pt x="31380" y="451977"/>
                    <a:pt x="47572" y="463407"/>
                    <a:pt x="79005" y="471980"/>
                  </a:cubicBezTo>
                  <a:cubicBezTo>
                    <a:pt x="89482" y="474837"/>
                    <a:pt x="97102" y="484362"/>
                    <a:pt x="96150" y="497697"/>
                  </a:cubicBezTo>
                  <a:lnTo>
                    <a:pt x="94245" y="499602"/>
                  </a:lnTo>
                  <a:cubicBezTo>
                    <a:pt x="94245" y="500555"/>
                    <a:pt x="95197" y="502460"/>
                    <a:pt x="95197" y="503412"/>
                  </a:cubicBezTo>
                  <a:cubicBezTo>
                    <a:pt x="96150" y="502460"/>
                    <a:pt x="97102" y="501507"/>
                    <a:pt x="98055" y="500555"/>
                  </a:cubicBezTo>
                  <a:cubicBezTo>
                    <a:pt x="108532" y="514842"/>
                    <a:pt x="119962" y="527225"/>
                    <a:pt x="132345" y="499602"/>
                  </a:cubicBezTo>
                  <a:cubicBezTo>
                    <a:pt x="140917" y="480552"/>
                    <a:pt x="147585" y="461502"/>
                    <a:pt x="153300" y="441500"/>
                  </a:cubicBezTo>
                  <a:cubicBezTo>
                    <a:pt x="161872" y="409115"/>
                    <a:pt x="162825" y="391970"/>
                    <a:pt x="209497" y="392922"/>
                  </a:cubicBezTo>
                  <a:cubicBezTo>
                    <a:pt x="221880" y="392922"/>
                    <a:pt x="227595" y="391970"/>
                    <a:pt x="244740" y="389112"/>
                  </a:cubicBezTo>
                  <a:cubicBezTo>
                    <a:pt x="245692" y="389112"/>
                    <a:pt x="247597" y="389112"/>
                    <a:pt x="248550" y="389112"/>
                  </a:cubicBezTo>
                  <a:cubicBezTo>
                    <a:pt x="249502" y="389112"/>
                    <a:pt x="249502" y="389112"/>
                    <a:pt x="250455" y="389112"/>
                  </a:cubicBezTo>
                  <a:cubicBezTo>
                    <a:pt x="275220" y="385302"/>
                    <a:pt x="297127" y="375777"/>
                    <a:pt x="317130" y="362442"/>
                  </a:cubicBezTo>
                  <a:cubicBezTo>
                    <a:pt x="318082" y="361490"/>
                    <a:pt x="319035" y="361490"/>
                    <a:pt x="319035" y="360537"/>
                  </a:cubicBezTo>
                  <a:cubicBezTo>
                    <a:pt x="319987" y="359585"/>
                    <a:pt x="321892" y="358632"/>
                    <a:pt x="322845" y="357680"/>
                  </a:cubicBezTo>
                  <a:cubicBezTo>
                    <a:pt x="331417" y="352917"/>
                    <a:pt x="339037" y="347202"/>
                    <a:pt x="346657" y="340535"/>
                  </a:cubicBezTo>
                  <a:cubicBezTo>
                    <a:pt x="347610" y="339582"/>
                    <a:pt x="347610" y="339582"/>
                    <a:pt x="348562" y="338630"/>
                  </a:cubicBezTo>
                  <a:cubicBezTo>
                    <a:pt x="348562" y="338630"/>
                    <a:pt x="348562" y="338630"/>
                    <a:pt x="349515" y="338630"/>
                  </a:cubicBezTo>
                  <a:cubicBezTo>
                    <a:pt x="363802" y="325295"/>
                    <a:pt x="377137" y="311960"/>
                    <a:pt x="385710" y="294815"/>
                  </a:cubicBezTo>
                  <a:cubicBezTo>
                    <a:pt x="386662" y="293862"/>
                    <a:pt x="386662" y="292910"/>
                    <a:pt x="387615" y="291957"/>
                  </a:cubicBezTo>
                  <a:cubicBezTo>
                    <a:pt x="388567" y="289100"/>
                    <a:pt x="390472" y="287195"/>
                    <a:pt x="391425" y="284337"/>
                  </a:cubicBezTo>
                  <a:cubicBezTo>
                    <a:pt x="396187" y="275765"/>
                    <a:pt x="399997" y="267192"/>
                    <a:pt x="402855" y="257667"/>
                  </a:cubicBezTo>
                  <a:cubicBezTo>
                    <a:pt x="402855" y="256715"/>
                    <a:pt x="403807" y="256715"/>
                    <a:pt x="403807" y="255762"/>
                  </a:cubicBezTo>
                  <a:cubicBezTo>
                    <a:pt x="403807" y="255762"/>
                    <a:pt x="403807" y="255762"/>
                    <a:pt x="403807" y="255762"/>
                  </a:cubicBezTo>
                  <a:cubicBezTo>
                    <a:pt x="410475" y="236712"/>
                    <a:pt x="411427" y="216710"/>
                    <a:pt x="411427" y="197660"/>
                  </a:cubicBezTo>
                  <a:cubicBezTo>
                    <a:pt x="411427" y="196707"/>
                    <a:pt x="411427" y="194802"/>
                    <a:pt x="411427" y="193850"/>
                  </a:cubicBezTo>
                  <a:cubicBezTo>
                    <a:pt x="420000" y="171942"/>
                    <a:pt x="429525" y="166227"/>
                    <a:pt x="453337" y="172895"/>
                  </a:cubicBezTo>
                  <a:cubicBezTo>
                    <a:pt x="493342" y="183372"/>
                    <a:pt x="523822" y="151940"/>
                    <a:pt x="523822" y="126222"/>
                  </a:cubicBezTo>
                  <a:cubicBezTo>
                    <a:pt x="520965" y="123365"/>
                    <a:pt x="519060" y="121460"/>
                    <a:pt x="517155" y="11955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F8D8B92F-59AB-44F6-B717-ED1108391BDF}"/>
                </a:ext>
              </a:extLst>
            </p:cNvPr>
            <p:cNvSpPr/>
            <p:nvPr/>
          </p:nvSpPr>
          <p:spPr>
            <a:xfrm>
              <a:off x="3523474" y="3103305"/>
              <a:ext cx="209550" cy="171450"/>
            </a:xfrm>
            <a:custGeom>
              <a:avLst/>
              <a:gdLst>
                <a:gd name="connsiteX0" fmla="*/ 36195 w 209550"/>
                <a:gd name="connsiteY0" fmla="*/ 1905 h 171450"/>
                <a:gd name="connsiteX1" fmla="*/ 0 w 209550"/>
                <a:gd name="connsiteY1" fmla="*/ 41910 h 171450"/>
                <a:gd name="connsiteX2" fmla="*/ 0 w 209550"/>
                <a:gd name="connsiteY2" fmla="*/ 42863 h 171450"/>
                <a:gd name="connsiteX3" fmla="*/ 178118 w 209550"/>
                <a:gd name="connsiteY3" fmla="*/ 172403 h 171450"/>
                <a:gd name="connsiteX4" fmla="*/ 179070 w 209550"/>
                <a:gd name="connsiteY4" fmla="*/ 172403 h 171450"/>
                <a:gd name="connsiteX5" fmla="*/ 215265 w 209550"/>
                <a:gd name="connsiteY5" fmla="*/ 128588 h 171450"/>
                <a:gd name="connsiteX6" fmla="*/ 217170 w 209550"/>
                <a:gd name="connsiteY6" fmla="*/ 125730 h 171450"/>
                <a:gd name="connsiteX7" fmla="*/ 40957 w 209550"/>
                <a:gd name="connsiteY7" fmla="*/ 0 h 171450"/>
                <a:gd name="connsiteX8" fmla="*/ 36195 w 209550"/>
                <a:gd name="connsiteY8" fmla="*/ 1905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9550" h="171450">
                  <a:moveTo>
                    <a:pt x="36195" y="1905"/>
                  </a:moveTo>
                  <a:cubicBezTo>
                    <a:pt x="22860" y="14288"/>
                    <a:pt x="9525" y="26670"/>
                    <a:pt x="0" y="41910"/>
                  </a:cubicBezTo>
                  <a:cubicBezTo>
                    <a:pt x="0" y="41910"/>
                    <a:pt x="0" y="41910"/>
                    <a:pt x="0" y="42863"/>
                  </a:cubicBezTo>
                  <a:cubicBezTo>
                    <a:pt x="53340" y="94298"/>
                    <a:pt x="113348" y="136208"/>
                    <a:pt x="178118" y="172403"/>
                  </a:cubicBezTo>
                  <a:cubicBezTo>
                    <a:pt x="178118" y="172403"/>
                    <a:pt x="178118" y="172403"/>
                    <a:pt x="179070" y="172403"/>
                  </a:cubicBezTo>
                  <a:cubicBezTo>
                    <a:pt x="193358" y="159067"/>
                    <a:pt x="206693" y="145733"/>
                    <a:pt x="215265" y="128588"/>
                  </a:cubicBezTo>
                  <a:cubicBezTo>
                    <a:pt x="216218" y="127635"/>
                    <a:pt x="216218" y="126682"/>
                    <a:pt x="217170" y="125730"/>
                  </a:cubicBezTo>
                  <a:cubicBezTo>
                    <a:pt x="152400" y="92392"/>
                    <a:pt x="93345" y="51435"/>
                    <a:pt x="40957" y="0"/>
                  </a:cubicBezTo>
                  <a:cubicBezTo>
                    <a:pt x="39053" y="0"/>
                    <a:pt x="37147" y="953"/>
                    <a:pt x="36195" y="1905"/>
                  </a:cubicBez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3A917A71-6270-47D8-A9A0-5D83761D10E0}"/>
                </a:ext>
              </a:extLst>
            </p:cNvPr>
            <p:cNvSpPr/>
            <p:nvPr/>
          </p:nvSpPr>
          <p:spPr>
            <a:xfrm>
              <a:off x="3490136" y="3181410"/>
              <a:ext cx="171450" cy="142875"/>
            </a:xfrm>
            <a:custGeom>
              <a:avLst/>
              <a:gdLst>
                <a:gd name="connsiteX0" fmla="*/ 13335 w 171450"/>
                <a:gd name="connsiteY0" fmla="*/ 953 h 142875"/>
                <a:gd name="connsiteX1" fmla="*/ 0 w 171450"/>
                <a:gd name="connsiteY1" fmla="*/ 61913 h 142875"/>
                <a:gd name="connsiteX2" fmla="*/ 111443 w 171450"/>
                <a:gd name="connsiteY2" fmla="*/ 143828 h 142875"/>
                <a:gd name="connsiteX3" fmla="*/ 113348 w 171450"/>
                <a:gd name="connsiteY3" fmla="*/ 143828 h 142875"/>
                <a:gd name="connsiteX4" fmla="*/ 180023 w 171450"/>
                <a:gd name="connsiteY4" fmla="*/ 117157 h 142875"/>
                <a:gd name="connsiteX5" fmla="*/ 14288 w 171450"/>
                <a:gd name="connsiteY5" fmla="*/ 0 h 142875"/>
                <a:gd name="connsiteX6" fmla="*/ 13335 w 171450"/>
                <a:gd name="connsiteY6" fmla="*/ 953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1450" h="142875">
                  <a:moveTo>
                    <a:pt x="13335" y="953"/>
                  </a:moveTo>
                  <a:cubicBezTo>
                    <a:pt x="6667" y="20955"/>
                    <a:pt x="1905" y="40958"/>
                    <a:pt x="0" y="61913"/>
                  </a:cubicBezTo>
                  <a:cubicBezTo>
                    <a:pt x="45720" y="78105"/>
                    <a:pt x="79057" y="109538"/>
                    <a:pt x="111443" y="143828"/>
                  </a:cubicBezTo>
                  <a:cubicBezTo>
                    <a:pt x="112395" y="143828"/>
                    <a:pt x="112395" y="143828"/>
                    <a:pt x="113348" y="143828"/>
                  </a:cubicBezTo>
                  <a:cubicBezTo>
                    <a:pt x="138113" y="140018"/>
                    <a:pt x="160020" y="130493"/>
                    <a:pt x="180023" y="117157"/>
                  </a:cubicBezTo>
                  <a:cubicBezTo>
                    <a:pt x="118110" y="86678"/>
                    <a:pt x="64770" y="45720"/>
                    <a:pt x="14288" y="0"/>
                  </a:cubicBezTo>
                  <a:cubicBezTo>
                    <a:pt x="14288" y="0"/>
                    <a:pt x="13335" y="0"/>
                    <a:pt x="13335" y="953"/>
                  </a:cubicBez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B2172650-D48E-478D-90FB-C061D76367C5}"/>
                </a:ext>
              </a:extLst>
            </p:cNvPr>
            <p:cNvSpPr/>
            <p:nvPr/>
          </p:nvSpPr>
          <p:spPr>
            <a:xfrm>
              <a:off x="3490136" y="3243322"/>
              <a:ext cx="104775" cy="76200"/>
            </a:xfrm>
            <a:custGeom>
              <a:avLst/>
              <a:gdLst>
                <a:gd name="connsiteX0" fmla="*/ 0 w 104775"/>
                <a:gd name="connsiteY0" fmla="*/ 0 h 76200"/>
                <a:gd name="connsiteX1" fmla="*/ 0 w 104775"/>
                <a:gd name="connsiteY1" fmla="*/ 1905 h 76200"/>
                <a:gd name="connsiteX2" fmla="*/ 0 w 104775"/>
                <a:gd name="connsiteY2" fmla="*/ 3810 h 76200"/>
                <a:gd name="connsiteX3" fmla="*/ 107632 w 104775"/>
                <a:gd name="connsiteY3" fmla="*/ 82868 h 76200"/>
                <a:gd name="connsiteX4" fmla="*/ 111443 w 104775"/>
                <a:gd name="connsiteY4" fmla="*/ 82868 h 76200"/>
                <a:gd name="connsiteX5" fmla="*/ 0 w 104775"/>
                <a:gd name="connsiteY5" fmla="*/ 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4775" h="76200">
                  <a:moveTo>
                    <a:pt x="0" y="0"/>
                  </a:moveTo>
                  <a:cubicBezTo>
                    <a:pt x="0" y="953"/>
                    <a:pt x="0" y="953"/>
                    <a:pt x="0" y="1905"/>
                  </a:cubicBezTo>
                  <a:cubicBezTo>
                    <a:pt x="0" y="2857"/>
                    <a:pt x="0" y="2857"/>
                    <a:pt x="0" y="3810"/>
                  </a:cubicBezTo>
                  <a:cubicBezTo>
                    <a:pt x="34290" y="32385"/>
                    <a:pt x="69532" y="60007"/>
                    <a:pt x="107632" y="82868"/>
                  </a:cubicBezTo>
                  <a:cubicBezTo>
                    <a:pt x="108585" y="82868"/>
                    <a:pt x="110490" y="82868"/>
                    <a:pt x="111443" y="82868"/>
                  </a:cubicBezTo>
                  <a:cubicBezTo>
                    <a:pt x="79057" y="47625"/>
                    <a:pt x="44768" y="16193"/>
                    <a:pt x="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EC334B63-6529-4B68-AFD0-E971163F692B}"/>
                </a:ext>
              </a:extLst>
            </p:cNvPr>
            <p:cNvSpPr/>
            <p:nvPr/>
          </p:nvSpPr>
          <p:spPr>
            <a:xfrm>
              <a:off x="3596816" y="3060443"/>
              <a:ext cx="161925" cy="123825"/>
            </a:xfrm>
            <a:custGeom>
              <a:avLst/>
              <a:gdLst>
                <a:gd name="connsiteX0" fmla="*/ 61913 w 161925"/>
                <a:gd name="connsiteY0" fmla="*/ 0 h 123825"/>
                <a:gd name="connsiteX1" fmla="*/ 3810 w 161925"/>
                <a:gd name="connsiteY1" fmla="*/ 19050 h 123825"/>
                <a:gd name="connsiteX2" fmla="*/ 0 w 161925"/>
                <a:gd name="connsiteY2" fmla="*/ 20955 h 123825"/>
                <a:gd name="connsiteX3" fmla="*/ 159068 w 161925"/>
                <a:gd name="connsiteY3" fmla="*/ 131445 h 123825"/>
                <a:gd name="connsiteX4" fmla="*/ 159068 w 161925"/>
                <a:gd name="connsiteY4" fmla="*/ 131445 h 123825"/>
                <a:gd name="connsiteX5" fmla="*/ 166688 w 161925"/>
                <a:gd name="connsiteY5" fmla="*/ 73342 h 123825"/>
                <a:gd name="connsiteX6" fmla="*/ 61913 w 161925"/>
                <a:gd name="connsiteY6" fmla="*/ 0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1925" h="123825">
                  <a:moveTo>
                    <a:pt x="61913" y="0"/>
                  </a:moveTo>
                  <a:cubicBezTo>
                    <a:pt x="41910" y="3810"/>
                    <a:pt x="21907" y="9525"/>
                    <a:pt x="3810" y="19050"/>
                  </a:cubicBezTo>
                  <a:cubicBezTo>
                    <a:pt x="2857" y="20002"/>
                    <a:pt x="952" y="20002"/>
                    <a:pt x="0" y="20955"/>
                  </a:cubicBezTo>
                  <a:cubicBezTo>
                    <a:pt x="46672" y="66675"/>
                    <a:pt x="100013" y="102870"/>
                    <a:pt x="159068" y="131445"/>
                  </a:cubicBezTo>
                  <a:cubicBezTo>
                    <a:pt x="159068" y="131445"/>
                    <a:pt x="159068" y="131445"/>
                    <a:pt x="159068" y="131445"/>
                  </a:cubicBezTo>
                  <a:cubicBezTo>
                    <a:pt x="165735" y="112395"/>
                    <a:pt x="166688" y="92392"/>
                    <a:pt x="166688" y="73342"/>
                  </a:cubicBezTo>
                  <a:cubicBezTo>
                    <a:pt x="121920" y="63817"/>
                    <a:pt x="84772" y="42863"/>
                    <a:pt x="61913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FF065365-D88D-4B0F-A8C3-265295771793}"/>
                </a:ext>
              </a:extLst>
            </p:cNvPr>
            <p:cNvSpPr/>
            <p:nvPr/>
          </p:nvSpPr>
          <p:spPr>
            <a:xfrm>
              <a:off x="3658729" y="3060443"/>
              <a:ext cx="104775" cy="66675"/>
            </a:xfrm>
            <a:custGeom>
              <a:avLst/>
              <a:gdLst>
                <a:gd name="connsiteX0" fmla="*/ 2857 w 104775"/>
                <a:gd name="connsiteY0" fmla="*/ 0 h 66675"/>
                <a:gd name="connsiteX1" fmla="*/ 0 w 104775"/>
                <a:gd name="connsiteY1" fmla="*/ 952 h 66675"/>
                <a:gd name="connsiteX2" fmla="*/ 104775 w 104775"/>
                <a:gd name="connsiteY2" fmla="*/ 73342 h 66675"/>
                <a:gd name="connsiteX3" fmla="*/ 104775 w 104775"/>
                <a:gd name="connsiteY3" fmla="*/ 69532 h 66675"/>
                <a:gd name="connsiteX4" fmla="*/ 3810 w 104775"/>
                <a:gd name="connsiteY4" fmla="*/ 0 h 66675"/>
                <a:gd name="connsiteX5" fmla="*/ 2857 w 104775"/>
                <a:gd name="connsiteY5" fmla="*/ 0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4775" h="66675">
                  <a:moveTo>
                    <a:pt x="2857" y="0"/>
                  </a:moveTo>
                  <a:cubicBezTo>
                    <a:pt x="1905" y="0"/>
                    <a:pt x="952" y="0"/>
                    <a:pt x="0" y="952"/>
                  </a:cubicBezTo>
                  <a:cubicBezTo>
                    <a:pt x="22860" y="42863"/>
                    <a:pt x="59055" y="64770"/>
                    <a:pt x="104775" y="73342"/>
                  </a:cubicBezTo>
                  <a:cubicBezTo>
                    <a:pt x="104775" y="72390"/>
                    <a:pt x="104775" y="70485"/>
                    <a:pt x="104775" y="69532"/>
                  </a:cubicBezTo>
                  <a:cubicBezTo>
                    <a:pt x="67627" y="50482"/>
                    <a:pt x="33338" y="28575"/>
                    <a:pt x="3810" y="0"/>
                  </a:cubicBezTo>
                  <a:cubicBezTo>
                    <a:pt x="3810" y="0"/>
                    <a:pt x="2857" y="0"/>
                    <a:pt x="285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90" name="Freeform: Shape 89">
            <a:extLst>
              <a:ext uri="{FF2B5EF4-FFF2-40B4-BE49-F238E27FC236}">
                <a16:creationId xmlns:a16="http://schemas.microsoft.com/office/drawing/2014/main" id="{3E449044-0710-4655-9755-B931A3A895B4}"/>
              </a:ext>
            </a:extLst>
          </p:cNvPr>
          <p:cNvSpPr/>
          <p:nvPr/>
        </p:nvSpPr>
        <p:spPr>
          <a:xfrm rot="1800000">
            <a:off x="6758009" y="1978624"/>
            <a:ext cx="672308" cy="702189"/>
          </a:xfrm>
          <a:custGeom>
            <a:avLst/>
            <a:gdLst>
              <a:gd name="connsiteX0" fmla="*/ 826862 w 2143125"/>
              <a:gd name="connsiteY0" fmla="*/ 1230630 h 2238375"/>
              <a:gd name="connsiteX1" fmla="*/ 824004 w 2143125"/>
              <a:gd name="connsiteY1" fmla="*/ 1225868 h 2238375"/>
              <a:gd name="connsiteX2" fmla="*/ 723039 w 2143125"/>
              <a:gd name="connsiteY2" fmla="*/ 1101090 h 2238375"/>
              <a:gd name="connsiteX3" fmla="*/ 719229 w 2143125"/>
              <a:gd name="connsiteY3" fmla="*/ 1089660 h 2238375"/>
              <a:gd name="connsiteX4" fmla="*/ 640172 w 2143125"/>
              <a:gd name="connsiteY4" fmla="*/ 931545 h 2238375"/>
              <a:gd name="connsiteX5" fmla="*/ 623027 w 2143125"/>
              <a:gd name="connsiteY5" fmla="*/ 909638 h 2238375"/>
              <a:gd name="connsiteX6" fmla="*/ 608739 w 2143125"/>
              <a:gd name="connsiteY6" fmla="*/ 893445 h 2238375"/>
              <a:gd name="connsiteX7" fmla="*/ 505869 w 2143125"/>
              <a:gd name="connsiteY7" fmla="*/ 722948 h 2238375"/>
              <a:gd name="connsiteX8" fmla="*/ 464912 w 2143125"/>
              <a:gd name="connsiteY8" fmla="*/ 658178 h 2238375"/>
              <a:gd name="connsiteX9" fmla="*/ 374424 w 2143125"/>
              <a:gd name="connsiteY9" fmla="*/ 481013 h 2238375"/>
              <a:gd name="connsiteX10" fmla="*/ 318227 w 2143125"/>
              <a:gd name="connsiteY10" fmla="*/ 343853 h 2238375"/>
              <a:gd name="connsiteX11" fmla="*/ 323941 w 2143125"/>
              <a:gd name="connsiteY11" fmla="*/ 338138 h 2238375"/>
              <a:gd name="connsiteX12" fmla="*/ 345849 w 2143125"/>
              <a:gd name="connsiteY12" fmla="*/ 354330 h 2238375"/>
              <a:gd name="connsiteX13" fmla="*/ 422049 w 2143125"/>
              <a:gd name="connsiteY13" fmla="*/ 481965 h 2238375"/>
              <a:gd name="connsiteX14" fmla="*/ 515394 w 2143125"/>
              <a:gd name="connsiteY14" fmla="*/ 630555 h 2238375"/>
              <a:gd name="connsiteX15" fmla="*/ 591594 w 2143125"/>
              <a:gd name="connsiteY15" fmla="*/ 750570 h 2238375"/>
              <a:gd name="connsiteX16" fmla="*/ 619216 w 2143125"/>
              <a:gd name="connsiteY16" fmla="*/ 792480 h 2238375"/>
              <a:gd name="connsiteX17" fmla="*/ 659222 w 2143125"/>
              <a:gd name="connsiteY17" fmla="*/ 885825 h 2238375"/>
              <a:gd name="connsiteX18" fmla="*/ 689702 w 2143125"/>
              <a:gd name="connsiteY18" fmla="*/ 929640 h 2238375"/>
              <a:gd name="connsiteX19" fmla="*/ 554447 w 2143125"/>
              <a:gd name="connsiteY19" fmla="*/ 16193 h 2238375"/>
              <a:gd name="connsiteX20" fmla="*/ 568734 w 2143125"/>
              <a:gd name="connsiteY20" fmla="*/ 40005 h 2238375"/>
              <a:gd name="connsiteX21" fmla="*/ 597309 w 2143125"/>
              <a:gd name="connsiteY21" fmla="*/ 181928 h 2238375"/>
              <a:gd name="connsiteX22" fmla="*/ 678272 w 2143125"/>
              <a:gd name="connsiteY22" fmla="*/ 604838 h 2238375"/>
              <a:gd name="connsiteX23" fmla="*/ 754472 w 2143125"/>
              <a:gd name="connsiteY23" fmla="*/ 858203 h 2238375"/>
              <a:gd name="connsiteX24" fmla="*/ 785904 w 2143125"/>
              <a:gd name="connsiteY24" fmla="*/ 958215 h 2238375"/>
              <a:gd name="connsiteX25" fmla="*/ 860199 w 2143125"/>
              <a:gd name="connsiteY25" fmla="*/ 953453 h 2238375"/>
              <a:gd name="connsiteX26" fmla="*/ 886869 w 2143125"/>
              <a:gd name="connsiteY26" fmla="*/ 1020128 h 2238375"/>
              <a:gd name="connsiteX27" fmla="*/ 890679 w 2143125"/>
              <a:gd name="connsiteY27" fmla="*/ 1017270 h 2238375"/>
              <a:gd name="connsiteX28" fmla="*/ 949734 w 2143125"/>
              <a:gd name="connsiteY28" fmla="*/ 873443 h 2238375"/>
              <a:gd name="connsiteX29" fmla="*/ 967832 w 2143125"/>
              <a:gd name="connsiteY29" fmla="*/ 835343 h 2238375"/>
              <a:gd name="connsiteX30" fmla="*/ 984024 w 2143125"/>
              <a:gd name="connsiteY30" fmla="*/ 826770 h 2238375"/>
              <a:gd name="connsiteX31" fmla="*/ 989739 w 2143125"/>
              <a:gd name="connsiteY31" fmla="*/ 845820 h 2238375"/>
              <a:gd name="connsiteX32" fmla="*/ 968784 w 2143125"/>
              <a:gd name="connsiteY32" fmla="*/ 906780 h 2238375"/>
              <a:gd name="connsiteX33" fmla="*/ 1029744 w 2143125"/>
              <a:gd name="connsiteY33" fmla="*/ 898208 h 2238375"/>
              <a:gd name="connsiteX34" fmla="*/ 1096419 w 2143125"/>
              <a:gd name="connsiteY34" fmla="*/ 913448 h 2238375"/>
              <a:gd name="connsiteX35" fmla="*/ 1123089 w 2143125"/>
              <a:gd name="connsiteY35" fmla="*/ 900113 h 2238375"/>
              <a:gd name="connsiteX36" fmla="*/ 1128804 w 2143125"/>
              <a:gd name="connsiteY36" fmla="*/ 862965 h 2238375"/>
              <a:gd name="connsiteX37" fmla="*/ 1203099 w 2143125"/>
              <a:gd name="connsiteY37" fmla="*/ 645795 h 2238375"/>
              <a:gd name="connsiteX38" fmla="*/ 1245009 w 2143125"/>
              <a:gd name="connsiteY38" fmla="*/ 475298 h 2238375"/>
              <a:gd name="connsiteX39" fmla="*/ 1288824 w 2143125"/>
              <a:gd name="connsiteY39" fmla="*/ 298133 h 2238375"/>
              <a:gd name="connsiteX40" fmla="*/ 1341212 w 2143125"/>
              <a:gd name="connsiteY40" fmla="*/ 146685 h 2238375"/>
              <a:gd name="connsiteX41" fmla="*/ 1391694 w 2143125"/>
              <a:gd name="connsiteY41" fmla="*/ 9525 h 2238375"/>
              <a:gd name="connsiteX42" fmla="*/ 1404077 w 2143125"/>
              <a:gd name="connsiteY42" fmla="*/ 0 h 2238375"/>
              <a:gd name="connsiteX43" fmla="*/ 1401219 w 2143125"/>
              <a:gd name="connsiteY43" fmla="*/ 19050 h 2238375"/>
              <a:gd name="connsiteX44" fmla="*/ 1351689 w 2143125"/>
              <a:gd name="connsiteY44" fmla="*/ 210503 h 2238375"/>
              <a:gd name="connsiteX45" fmla="*/ 1291682 w 2143125"/>
              <a:gd name="connsiteY45" fmla="*/ 500063 h 2238375"/>
              <a:gd name="connsiteX46" fmla="*/ 1251677 w 2143125"/>
              <a:gd name="connsiteY46" fmla="*/ 648653 h 2238375"/>
              <a:gd name="connsiteX47" fmla="*/ 1218339 w 2143125"/>
              <a:gd name="connsiteY47" fmla="*/ 821055 h 2238375"/>
              <a:gd name="connsiteX48" fmla="*/ 1190717 w 2143125"/>
              <a:gd name="connsiteY48" fmla="*/ 958215 h 2238375"/>
              <a:gd name="connsiteX49" fmla="*/ 1279299 w 2143125"/>
              <a:gd name="connsiteY49" fmla="*/ 986790 h 2238375"/>
              <a:gd name="connsiteX50" fmla="*/ 1290729 w 2143125"/>
              <a:gd name="connsiteY50" fmla="*/ 912495 h 2238375"/>
              <a:gd name="connsiteX51" fmla="*/ 1329782 w 2143125"/>
              <a:gd name="connsiteY51" fmla="*/ 815340 h 2238375"/>
              <a:gd name="connsiteX52" fmla="*/ 1407887 w 2143125"/>
              <a:gd name="connsiteY52" fmla="*/ 730568 h 2238375"/>
              <a:gd name="connsiteX53" fmla="*/ 1590767 w 2143125"/>
              <a:gd name="connsiteY53" fmla="*/ 560070 h 2238375"/>
              <a:gd name="connsiteX54" fmla="*/ 1717449 w 2143125"/>
              <a:gd name="connsiteY54" fmla="*/ 438150 h 2238375"/>
              <a:gd name="connsiteX55" fmla="*/ 1836512 w 2143125"/>
              <a:gd name="connsiteY55" fmla="*/ 380048 h 2238375"/>
              <a:gd name="connsiteX56" fmla="*/ 1836512 w 2143125"/>
              <a:gd name="connsiteY56" fmla="*/ 386715 h 2238375"/>
              <a:gd name="connsiteX57" fmla="*/ 1697447 w 2143125"/>
              <a:gd name="connsiteY57" fmla="*/ 507683 h 2238375"/>
              <a:gd name="connsiteX58" fmla="*/ 1600292 w 2143125"/>
              <a:gd name="connsiteY58" fmla="*/ 604838 h 2238375"/>
              <a:gd name="connsiteX59" fmla="*/ 1481229 w 2143125"/>
              <a:gd name="connsiteY59" fmla="*/ 740093 h 2238375"/>
              <a:gd name="connsiteX60" fmla="*/ 1345974 w 2143125"/>
              <a:gd name="connsiteY60" fmla="*/ 882968 h 2238375"/>
              <a:gd name="connsiteX61" fmla="*/ 1340259 w 2143125"/>
              <a:gd name="connsiteY61" fmla="*/ 890588 h 2238375"/>
              <a:gd name="connsiteX62" fmla="*/ 1329782 w 2143125"/>
              <a:gd name="connsiteY62" fmla="*/ 956310 h 2238375"/>
              <a:gd name="connsiteX63" fmla="*/ 1333592 w 2143125"/>
              <a:gd name="connsiteY63" fmla="*/ 994410 h 2238375"/>
              <a:gd name="connsiteX64" fmla="*/ 1323114 w 2143125"/>
              <a:gd name="connsiteY64" fmla="*/ 1165860 h 2238375"/>
              <a:gd name="connsiteX65" fmla="*/ 1243104 w 2143125"/>
              <a:gd name="connsiteY65" fmla="*/ 1238250 h 2238375"/>
              <a:gd name="connsiteX66" fmla="*/ 1224054 w 2143125"/>
              <a:gd name="connsiteY66" fmla="*/ 1242060 h 2238375"/>
              <a:gd name="connsiteX67" fmla="*/ 1225007 w 2143125"/>
              <a:gd name="connsiteY67" fmla="*/ 1248728 h 2238375"/>
              <a:gd name="connsiteX68" fmla="*/ 1258344 w 2143125"/>
              <a:gd name="connsiteY68" fmla="*/ 1243013 h 2238375"/>
              <a:gd name="connsiteX69" fmla="*/ 1522187 w 2143125"/>
              <a:gd name="connsiteY69" fmla="*/ 1232535 h 2238375"/>
              <a:gd name="connsiteX70" fmla="*/ 1587909 w 2143125"/>
              <a:gd name="connsiteY70" fmla="*/ 1220153 h 2238375"/>
              <a:gd name="connsiteX71" fmla="*/ 1641249 w 2143125"/>
              <a:gd name="connsiteY71" fmla="*/ 1209675 h 2238375"/>
              <a:gd name="connsiteX72" fmla="*/ 1922237 w 2143125"/>
              <a:gd name="connsiteY72" fmla="*/ 1208723 h 2238375"/>
              <a:gd name="connsiteX73" fmla="*/ 2080352 w 2143125"/>
              <a:gd name="connsiteY73" fmla="*/ 1197293 h 2238375"/>
              <a:gd name="connsiteX74" fmla="*/ 2145122 w 2143125"/>
              <a:gd name="connsiteY74" fmla="*/ 1203960 h 2238375"/>
              <a:gd name="connsiteX75" fmla="*/ 2145122 w 2143125"/>
              <a:gd name="connsiteY75" fmla="*/ 1213485 h 2238375"/>
              <a:gd name="connsiteX76" fmla="*/ 2094639 w 2143125"/>
              <a:gd name="connsiteY76" fmla="*/ 1228725 h 2238375"/>
              <a:gd name="connsiteX77" fmla="*/ 1808889 w 2143125"/>
              <a:gd name="connsiteY77" fmla="*/ 1266825 h 2238375"/>
              <a:gd name="connsiteX78" fmla="*/ 1703162 w 2143125"/>
              <a:gd name="connsiteY78" fmla="*/ 1262063 h 2238375"/>
              <a:gd name="connsiteX79" fmla="*/ 1598387 w 2143125"/>
              <a:gd name="connsiteY79" fmla="*/ 1266825 h 2238375"/>
              <a:gd name="connsiteX80" fmla="*/ 1488849 w 2143125"/>
              <a:gd name="connsiteY80" fmla="*/ 1277303 h 2238375"/>
              <a:gd name="connsiteX81" fmla="*/ 1381217 w 2143125"/>
              <a:gd name="connsiteY81" fmla="*/ 1301115 h 2238375"/>
              <a:gd name="connsiteX82" fmla="*/ 1303112 w 2143125"/>
              <a:gd name="connsiteY82" fmla="*/ 1308735 h 2238375"/>
              <a:gd name="connsiteX83" fmla="*/ 1280252 w 2143125"/>
              <a:gd name="connsiteY83" fmla="*/ 1316355 h 2238375"/>
              <a:gd name="connsiteX84" fmla="*/ 1204052 w 2143125"/>
              <a:gd name="connsiteY84" fmla="*/ 1330643 h 2238375"/>
              <a:gd name="connsiteX85" fmla="*/ 1181192 w 2143125"/>
              <a:gd name="connsiteY85" fmla="*/ 1336358 h 2238375"/>
              <a:gd name="connsiteX86" fmla="*/ 1182144 w 2143125"/>
              <a:gd name="connsiteY86" fmla="*/ 1343978 h 2238375"/>
              <a:gd name="connsiteX87" fmla="*/ 1251677 w 2143125"/>
              <a:gd name="connsiteY87" fmla="*/ 1352550 h 2238375"/>
              <a:gd name="connsiteX88" fmla="*/ 1267869 w 2143125"/>
              <a:gd name="connsiteY88" fmla="*/ 1353503 h 2238375"/>
              <a:gd name="connsiteX89" fmla="*/ 1441224 w 2143125"/>
              <a:gd name="connsiteY89" fmla="*/ 1386840 h 2238375"/>
              <a:gd name="connsiteX90" fmla="*/ 1658394 w 2143125"/>
              <a:gd name="connsiteY90" fmla="*/ 1428750 h 2238375"/>
              <a:gd name="connsiteX91" fmla="*/ 1699352 w 2143125"/>
              <a:gd name="connsiteY91" fmla="*/ 1428750 h 2238375"/>
              <a:gd name="connsiteX92" fmla="*/ 1796507 w 2143125"/>
              <a:gd name="connsiteY92" fmla="*/ 1501140 h 2238375"/>
              <a:gd name="connsiteX93" fmla="*/ 1817462 w 2143125"/>
              <a:gd name="connsiteY93" fmla="*/ 1546860 h 2238375"/>
              <a:gd name="connsiteX94" fmla="*/ 1880327 w 2143125"/>
              <a:gd name="connsiteY94" fmla="*/ 1704975 h 2238375"/>
              <a:gd name="connsiteX95" fmla="*/ 1902234 w 2143125"/>
              <a:gd name="connsiteY95" fmla="*/ 1796415 h 2238375"/>
              <a:gd name="connsiteX96" fmla="*/ 1902234 w 2143125"/>
              <a:gd name="connsiteY96" fmla="*/ 1923098 h 2238375"/>
              <a:gd name="connsiteX97" fmla="*/ 1902234 w 2143125"/>
              <a:gd name="connsiteY97" fmla="*/ 1961198 h 2238375"/>
              <a:gd name="connsiteX98" fmla="*/ 1879374 w 2143125"/>
              <a:gd name="connsiteY98" fmla="*/ 2040255 h 2238375"/>
              <a:gd name="connsiteX99" fmla="*/ 1820319 w 2143125"/>
              <a:gd name="connsiteY99" fmla="*/ 2110740 h 2238375"/>
              <a:gd name="connsiteX100" fmla="*/ 1813652 w 2143125"/>
              <a:gd name="connsiteY100" fmla="*/ 2105978 h 2238375"/>
              <a:gd name="connsiteX101" fmla="*/ 1835559 w 2143125"/>
              <a:gd name="connsiteY101" fmla="*/ 2067878 h 2238375"/>
              <a:gd name="connsiteX102" fmla="*/ 1866039 w 2143125"/>
              <a:gd name="connsiteY102" fmla="*/ 1939290 h 2238375"/>
              <a:gd name="connsiteX103" fmla="*/ 1861277 w 2143125"/>
              <a:gd name="connsiteY103" fmla="*/ 1857375 h 2238375"/>
              <a:gd name="connsiteX104" fmla="*/ 1844132 w 2143125"/>
              <a:gd name="connsiteY104" fmla="*/ 1764030 h 2238375"/>
              <a:gd name="connsiteX105" fmla="*/ 1781267 w 2143125"/>
              <a:gd name="connsiteY105" fmla="*/ 1602105 h 2238375"/>
              <a:gd name="connsiteX106" fmla="*/ 1719354 w 2143125"/>
              <a:gd name="connsiteY106" fmla="*/ 1493520 h 2238375"/>
              <a:gd name="connsiteX107" fmla="*/ 1699352 w 2143125"/>
              <a:gd name="connsiteY107" fmla="*/ 1485900 h 2238375"/>
              <a:gd name="connsiteX108" fmla="*/ 1654584 w 2143125"/>
              <a:gd name="connsiteY108" fmla="*/ 1472565 h 2238375"/>
              <a:gd name="connsiteX109" fmla="*/ 1632677 w 2143125"/>
              <a:gd name="connsiteY109" fmla="*/ 1466850 h 2238375"/>
              <a:gd name="connsiteX110" fmla="*/ 1383122 w 2143125"/>
              <a:gd name="connsiteY110" fmla="*/ 1464945 h 2238375"/>
              <a:gd name="connsiteX111" fmla="*/ 1298349 w 2143125"/>
              <a:gd name="connsiteY111" fmla="*/ 1449705 h 2238375"/>
              <a:gd name="connsiteX112" fmla="*/ 1203099 w 2143125"/>
              <a:gd name="connsiteY112" fmla="*/ 1442085 h 2238375"/>
              <a:gd name="connsiteX113" fmla="*/ 1276442 w 2143125"/>
              <a:gd name="connsiteY113" fmla="*/ 1538288 h 2238375"/>
              <a:gd name="connsiteX114" fmla="*/ 1346927 w 2143125"/>
              <a:gd name="connsiteY114" fmla="*/ 1814513 h 2238375"/>
              <a:gd name="connsiteX115" fmla="*/ 1144997 w 2143125"/>
              <a:gd name="connsiteY115" fmla="*/ 2178368 h 2238375"/>
              <a:gd name="connsiteX116" fmla="*/ 1063082 w 2143125"/>
              <a:gd name="connsiteY116" fmla="*/ 2232660 h 2238375"/>
              <a:gd name="connsiteX117" fmla="*/ 983072 w 2143125"/>
              <a:gd name="connsiteY117" fmla="*/ 2235518 h 2238375"/>
              <a:gd name="connsiteX118" fmla="*/ 717324 w 2143125"/>
              <a:gd name="connsiteY118" fmla="*/ 2010728 h 2238375"/>
              <a:gd name="connsiteX119" fmla="*/ 761139 w 2143125"/>
              <a:gd name="connsiteY119" fmla="*/ 1486853 h 2238375"/>
              <a:gd name="connsiteX120" fmla="*/ 814479 w 2143125"/>
              <a:gd name="connsiteY120" fmla="*/ 1430655 h 2238375"/>
              <a:gd name="connsiteX121" fmla="*/ 795429 w 2143125"/>
              <a:gd name="connsiteY121" fmla="*/ 1423988 h 2238375"/>
              <a:gd name="connsiteX122" fmla="*/ 705894 w 2143125"/>
              <a:gd name="connsiteY122" fmla="*/ 1435418 h 2238375"/>
              <a:gd name="connsiteX123" fmla="*/ 550637 w 2143125"/>
              <a:gd name="connsiteY123" fmla="*/ 1441133 h 2238375"/>
              <a:gd name="connsiteX124" fmla="*/ 310607 w 2143125"/>
              <a:gd name="connsiteY124" fmla="*/ 1429703 h 2238375"/>
              <a:gd name="connsiteX125" fmla="*/ 290604 w 2143125"/>
              <a:gd name="connsiteY125" fmla="*/ 1435418 h 2238375"/>
              <a:gd name="connsiteX126" fmla="*/ 256314 w 2143125"/>
              <a:gd name="connsiteY126" fmla="*/ 1444943 h 2238375"/>
              <a:gd name="connsiteX127" fmla="*/ 211547 w 2143125"/>
              <a:gd name="connsiteY127" fmla="*/ 1472565 h 2238375"/>
              <a:gd name="connsiteX128" fmla="*/ 171541 w 2143125"/>
              <a:gd name="connsiteY128" fmla="*/ 1652588 h 2238375"/>
              <a:gd name="connsiteX129" fmla="*/ 165827 w 2143125"/>
              <a:gd name="connsiteY129" fmla="*/ 1695450 h 2238375"/>
              <a:gd name="connsiteX130" fmla="*/ 179162 w 2143125"/>
              <a:gd name="connsiteY130" fmla="*/ 1801178 h 2238375"/>
              <a:gd name="connsiteX131" fmla="*/ 222977 w 2143125"/>
              <a:gd name="connsiteY131" fmla="*/ 1933575 h 2238375"/>
              <a:gd name="connsiteX132" fmla="*/ 245837 w 2143125"/>
              <a:gd name="connsiteY132" fmla="*/ 1971675 h 2238375"/>
              <a:gd name="connsiteX133" fmla="*/ 319179 w 2143125"/>
              <a:gd name="connsiteY133" fmla="*/ 2045018 h 2238375"/>
              <a:gd name="connsiteX134" fmla="*/ 332514 w 2143125"/>
              <a:gd name="connsiteY134" fmla="*/ 2063115 h 2238375"/>
              <a:gd name="connsiteX135" fmla="*/ 326799 w 2143125"/>
              <a:gd name="connsiteY135" fmla="*/ 2068830 h 2238375"/>
              <a:gd name="connsiteX136" fmla="*/ 239169 w 2143125"/>
              <a:gd name="connsiteY136" fmla="*/ 2001203 h 2238375"/>
              <a:gd name="connsiteX137" fmla="*/ 177257 w 2143125"/>
              <a:gd name="connsiteY137" fmla="*/ 1917383 h 2238375"/>
              <a:gd name="connsiteX138" fmla="*/ 118202 w 2143125"/>
              <a:gd name="connsiteY138" fmla="*/ 1755458 h 2238375"/>
              <a:gd name="connsiteX139" fmla="*/ 112487 w 2143125"/>
              <a:gd name="connsiteY139" fmla="*/ 1655445 h 2238375"/>
              <a:gd name="connsiteX140" fmla="*/ 143919 w 2143125"/>
              <a:gd name="connsiteY140" fmla="*/ 1499235 h 2238375"/>
              <a:gd name="connsiteX141" fmla="*/ 148682 w 2143125"/>
              <a:gd name="connsiteY141" fmla="*/ 1466850 h 2238375"/>
              <a:gd name="connsiteX142" fmla="*/ 235359 w 2143125"/>
              <a:gd name="connsiteY142" fmla="*/ 1387793 h 2238375"/>
              <a:gd name="connsiteX143" fmla="*/ 520157 w 2143125"/>
              <a:gd name="connsiteY143" fmla="*/ 1364933 h 2238375"/>
              <a:gd name="connsiteX144" fmla="*/ 681129 w 2143125"/>
              <a:gd name="connsiteY144" fmla="*/ 1354455 h 2238375"/>
              <a:gd name="connsiteX145" fmla="*/ 731612 w 2143125"/>
              <a:gd name="connsiteY145" fmla="*/ 1344930 h 2238375"/>
              <a:gd name="connsiteX146" fmla="*/ 817337 w 2143125"/>
              <a:gd name="connsiteY146" fmla="*/ 1336358 h 2238375"/>
              <a:gd name="connsiteX147" fmla="*/ 853532 w 2143125"/>
              <a:gd name="connsiteY147" fmla="*/ 1330643 h 2238375"/>
              <a:gd name="connsiteX148" fmla="*/ 850674 w 2143125"/>
              <a:gd name="connsiteY148" fmla="*/ 1323975 h 2238375"/>
              <a:gd name="connsiteX149" fmla="*/ 734469 w 2143125"/>
              <a:gd name="connsiteY149" fmla="*/ 1293495 h 2238375"/>
              <a:gd name="connsiteX150" fmla="*/ 421097 w 2143125"/>
              <a:gd name="connsiteY150" fmla="*/ 1239203 h 2238375"/>
              <a:gd name="connsiteX151" fmla="*/ 395379 w 2143125"/>
              <a:gd name="connsiteY151" fmla="*/ 1240155 h 2238375"/>
              <a:gd name="connsiteX152" fmla="*/ 374424 w 2143125"/>
              <a:gd name="connsiteY152" fmla="*/ 1242060 h 2238375"/>
              <a:gd name="connsiteX153" fmla="*/ 300129 w 2143125"/>
              <a:gd name="connsiteY153" fmla="*/ 1229678 h 2238375"/>
              <a:gd name="connsiteX154" fmla="*/ 200116 w 2143125"/>
              <a:gd name="connsiteY154" fmla="*/ 1221105 h 2238375"/>
              <a:gd name="connsiteX155" fmla="*/ 88674 w 2143125"/>
              <a:gd name="connsiteY155" fmla="*/ 1196340 h 2238375"/>
              <a:gd name="connsiteX156" fmla="*/ 11522 w 2143125"/>
              <a:gd name="connsiteY156" fmla="*/ 1171575 h 2238375"/>
              <a:gd name="connsiteX157" fmla="*/ 91 w 2143125"/>
              <a:gd name="connsiteY157" fmla="*/ 1150620 h 2238375"/>
              <a:gd name="connsiteX158" fmla="*/ 19141 w 2143125"/>
              <a:gd name="connsiteY158" fmla="*/ 1137285 h 2238375"/>
              <a:gd name="connsiteX159" fmla="*/ 56289 w 2143125"/>
              <a:gd name="connsiteY159" fmla="*/ 1145858 h 2238375"/>
              <a:gd name="connsiteX160" fmla="*/ 169637 w 2143125"/>
              <a:gd name="connsiteY160" fmla="*/ 1161098 h 2238375"/>
              <a:gd name="connsiteX161" fmla="*/ 269649 w 2143125"/>
              <a:gd name="connsiteY161" fmla="*/ 1170623 h 2238375"/>
              <a:gd name="connsiteX162" fmla="*/ 298224 w 2143125"/>
              <a:gd name="connsiteY162" fmla="*/ 1172528 h 2238375"/>
              <a:gd name="connsiteX163" fmla="*/ 331562 w 2143125"/>
              <a:gd name="connsiteY163" fmla="*/ 1176338 h 2238375"/>
              <a:gd name="connsiteX164" fmla="*/ 470627 w 2143125"/>
              <a:gd name="connsiteY164" fmla="*/ 1203960 h 2238375"/>
              <a:gd name="connsiteX165" fmla="*/ 700179 w 2143125"/>
              <a:gd name="connsiteY165" fmla="*/ 1221105 h 2238375"/>
              <a:gd name="connsiteX166" fmla="*/ 816384 w 2143125"/>
              <a:gd name="connsiteY166" fmla="*/ 1234440 h 2238375"/>
              <a:gd name="connsiteX167" fmla="*/ 826862 w 2143125"/>
              <a:gd name="connsiteY167" fmla="*/ 1230630 h 2238375"/>
              <a:gd name="connsiteX168" fmla="*/ 432527 w 2143125"/>
              <a:gd name="connsiteY168" fmla="*/ 1392555 h 2238375"/>
              <a:gd name="connsiteX169" fmla="*/ 611597 w 2143125"/>
              <a:gd name="connsiteY169" fmla="*/ 1381125 h 2238375"/>
              <a:gd name="connsiteX170" fmla="*/ 610644 w 2143125"/>
              <a:gd name="connsiteY170" fmla="*/ 1374458 h 2238375"/>
              <a:gd name="connsiteX171" fmla="*/ 432527 w 2143125"/>
              <a:gd name="connsiteY171" fmla="*/ 1392555 h 2238375"/>
              <a:gd name="connsiteX172" fmla="*/ 1443129 w 2143125"/>
              <a:gd name="connsiteY172" fmla="*/ 715328 h 2238375"/>
              <a:gd name="connsiteX173" fmla="*/ 1451702 w 2143125"/>
              <a:gd name="connsiteY173" fmla="*/ 723900 h 2238375"/>
              <a:gd name="connsiteX174" fmla="*/ 1514567 w 2143125"/>
              <a:gd name="connsiteY174" fmla="*/ 661035 h 2238375"/>
              <a:gd name="connsiteX175" fmla="*/ 1508852 w 2143125"/>
              <a:gd name="connsiteY175" fmla="*/ 655320 h 2238375"/>
              <a:gd name="connsiteX176" fmla="*/ 1443129 w 2143125"/>
              <a:gd name="connsiteY176" fmla="*/ 715328 h 2238375"/>
              <a:gd name="connsiteX177" fmla="*/ 1213577 w 2143125"/>
              <a:gd name="connsiteY177" fmla="*/ 1160145 h 2238375"/>
              <a:gd name="connsiteX178" fmla="*/ 1248819 w 2143125"/>
              <a:gd name="connsiteY178" fmla="*/ 1110615 h 2238375"/>
              <a:gd name="connsiteX179" fmla="*/ 1213577 w 2143125"/>
              <a:gd name="connsiteY179" fmla="*/ 1160145 h 2238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</a:cxnLst>
            <a:rect l="l" t="t" r="r" b="b"/>
            <a:pathLst>
              <a:path w="2143125" h="2238375">
                <a:moveTo>
                  <a:pt x="826862" y="1230630"/>
                </a:moveTo>
                <a:cubicBezTo>
                  <a:pt x="824957" y="1226820"/>
                  <a:pt x="824004" y="1225868"/>
                  <a:pt x="824004" y="1225868"/>
                </a:cubicBezTo>
                <a:cubicBezTo>
                  <a:pt x="753519" y="1214438"/>
                  <a:pt x="736374" y="1159193"/>
                  <a:pt x="723039" y="1101090"/>
                </a:cubicBezTo>
                <a:cubicBezTo>
                  <a:pt x="722087" y="1097280"/>
                  <a:pt x="722087" y="1092518"/>
                  <a:pt x="719229" y="1089660"/>
                </a:cubicBezTo>
                <a:cubicBezTo>
                  <a:pt x="676366" y="1044893"/>
                  <a:pt x="668747" y="982980"/>
                  <a:pt x="640172" y="931545"/>
                </a:cubicBezTo>
                <a:cubicBezTo>
                  <a:pt x="635409" y="923925"/>
                  <a:pt x="628741" y="916305"/>
                  <a:pt x="623027" y="909638"/>
                </a:cubicBezTo>
                <a:cubicBezTo>
                  <a:pt x="618264" y="903923"/>
                  <a:pt x="611597" y="899160"/>
                  <a:pt x="608739" y="893445"/>
                </a:cubicBezTo>
                <a:cubicBezTo>
                  <a:pt x="582069" y="832485"/>
                  <a:pt x="547779" y="775335"/>
                  <a:pt x="505869" y="722948"/>
                </a:cubicBezTo>
                <a:cubicBezTo>
                  <a:pt x="489677" y="702945"/>
                  <a:pt x="477294" y="680085"/>
                  <a:pt x="464912" y="658178"/>
                </a:cubicBezTo>
                <a:cubicBezTo>
                  <a:pt x="433479" y="599123"/>
                  <a:pt x="402999" y="541020"/>
                  <a:pt x="374424" y="481013"/>
                </a:cubicBezTo>
                <a:cubicBezTo>
                  <a:pt x="353469" y="436245"/>
                  <a:pt x="336324" y="389573"/>
                  <a:pt x="318227" y="343853"/>
                </a:cubicBezTo>
                <a:cubicBezTo>
                  <a:pt x="320132" y="341948"/>
                  <a:pt x="322037" y="340043"/>
                  <a:pt x="323941" y="338138"/>
                </a:cubicBezTo>
                <a:cubicBezTo>
                  <a:pt x="331562" y="343853"/>
                  <a:pt x="341087" y="347663"/>
                  <a:pt x="345849" y="354330"/>
                </a:cubicBezTo>
                <a:cubicBezTo>
                  <a:pt x="371566" y="396240"/>
                  <a:pt x="396332" y="440055"/>
                  <a:pt x="422049" y="481965"/>
                </a:cubicBezTo>
                <a:cubicBezTo>
                  <a:pt x="452529" y="531495"/>
                  <a:pt x="483962" y="581025"/>
                  <a:pt x="515394" y="630555"/>
                </a:cubicBezTo>
                <a:cubicBezTo>
                  <a:pt x="541112" y="670560"/>
                  <a:pt x="565877" y="710565"/>
                  <a:pt x="591594" y="750570"/>
                </a:cubicBezTo>
                <a:cubicBezTo>
                  <a:pt x="601119" y="764858"/>
                  <a:pt x="612549" y="777240"/>
                  <a:pt x="619216" y="792480"/>
                </a:cubicBezTo>
                <a:cubicBezTo>
                  <a:pt x="633504" y="822960"/>
                  <a:pt x="644934" y="855345"/>
                  <a:pt x="659222" y="885825"/>
                </a:cubicBezTo>
                <a:cubicBezTo>
                  <a:pt x="666841" y="902018"/>
                  <a:pt x="678272" y="916305"/>
                  <a:pt x="689702" y="929640"/>
                </a:cubicBezTo>
                <a:cubicBezTo>
                  <a:pt x="634457" y="626745"/>
                  <a:pt x="570639" y="326708"/>
                  <a:pt x="554447" y="16193"/>
                </a:cubicBezTo>
                <a:cubicBezTo>
                  <a:pt x="559209" y="23813"/>
                  <a:pt x="566829" y="31432"/>
                  <a:pt x="568734" y="40005"/>
                </a:cubicBezTo>
                <a:cubicBezTo>
                  <a:pt x="579212" y="86678"/>
                  <a:pt x="588737" y="134303"/>
                  <a:pt x="597309" y="181928"/>
                </a:cubicBezTo>
                <a:cubicBezTo>
                  <a:pt x="623979" y="322898"/>
                  <a:pt x="647791" y="464820"/>
                  <a:pt x="678272" y="604838"/>
                </a:cubicBezTo>
                <a:cubicBezTo>
                  <a:pt x="697322" y="690563"/>
                  <a:pt x="728754" y="774383"/>
                  <a:pt x="754472" y="858203"/>
                </a:cubicBezTo>
                <a:cubicBezTo>
                  <a:pt x="764949" y="890588"/>
                  <a:pt x="775427" y="923925"/>
                  <a:pt x="785904" y="958215"/>
                </a:cubicBezTo>
                <a:cubicBezTo>
                  <a:pt x="811622" y="944880"/>
                  <a:pt x="839244" y="929640"/>
                  <a:pt x="860199" y="953453"/>
                </a:cubicBezTo>
                <a:cubicBezTo>
                  <a:pt x="874487" y="970598"/>
                  <a:pt x="878297" y="997268"/>
                  <a:pt x="886869" y="1020128"/>
                </a:cubicBezTo>
                <a:cubicBezTo>
                  <a:pt x="886869" y="1020128"/>
                  <a:pt x="889727" y="1019175"/>
                  <a:pt x="890679" y="1017270"/>
                </a:cubicBezTo>
                <a:cubicBezTo>
                  <a:pt x="912587" y="970598"/>
                  <a:pt x="940209" y="925830"/>
                  <a:pt x="949734" y="873443"/>
                </a:cubicBezTo>
                <a:cubicBezTo>
                  <a:pt x="952591" y="860108"/>
                  <a:pt x="961164" y="846773"/>
                  <a:pt x="967832" y="835343"/>
                </a:cubicBezTo>
                <a:cubicBezTo>
                  <a:pt x="970689" y="830580"/>
                  <a:pt x="978309" y="829628"/>
                  <a:pt x="984024" y="826770"/>
                </a:cubicBezTo>
                <a:cubicBezTo>
                  <a:pt x="985929" y="833438"/>
                  <a:pt x="991644" y="840105"/>
                  <a:pt x="989739" y="845820"/>
                </a:cubicBezTo>
                <a:cubicBezTo>
                  <a:pt x="984024" y="865823"/>
                  <a:pt x="976404" y="883920"/>
                  <a:pt x="968784" y="906780"/>
                </a:cubicBezTo>
                <a:cubicBezTo>
                  <a:pt x="989739" y="903923"/>
                  <a:pt x="1009741" y="897255"/>
                  <a:pt x="1029744" y="898208"/>
                </a:cubicBezTo>
                <a:cubicBezTo>
                  <a:pt x="1052604" y="899160"/>
                  <a:pt x="1075464" y="905828"/>
                  <a:pt x="1096419" y="913448"/>
                </a:cubicBezTo>
                <a:cubicBezTo>
                  <a:pt x="1113564" y="920115"/>
                  <a:pt x="1120232" y="916305"/>
                  <a:pt x="1123089" y="900113"/>
                </a:cubicBezTo>
                <a:cubicBezTo>
                  <a:pt x="1124994" y="887730"/>
                  <a:pt x="1124994" y="874395"/>
                  <a:pt x="1128804" y="862965"/>
                </a:cubicBezTo>
                <a:cubicBezTo>
                  <a:pt x="1153569" y="790575"/>
                  <a:pt x="1180239" y="719138"/>
                  <a:pt x="1203099" y="645795"/>
                </a:cubicBezTo>
                <a:cubicBezTo>
                  <a:pt x="1220244" y="589598"/>
                  <a:pt x="1230722" y="532448"/>
                  <a:pt x="1245009" y="475298"/>
                </a:cubicBezTo>
                <a:cubicBezTo>
                  <a:pt x="1259297" y="416243"/>
                  <a:pt x="1271679" y="356235"/>
                  <a:pt x="1288824" y="298133"/>
                </a:cubicBezTo>
                <a:cubicBezTo>
                  <a:pt x="1304064" y="246698"/>
                  <a:pt x="1323114" y="197168"/>
                  <a:pt x="1341212" y="146685"/>
                </a:cubicBezTo>
                <a:cubicBezTo>
                  <a:pt x="1357404" y="100965"/>
                  <a:pt x="1374549" y="55245"/>
                  <a:pt x="1391694" y="9525"/>
                </a:cubicBezTo>
                <a:cubicBezTo>
                  <a:pt x="1393599" y="5715"/>
                  <a:pt x="1396457" y="1905"/>
                  <a:pt x="1404077" y="0"/>
                </a:cubicBezTo>
                <a:cubicBezTo>
                  <a:pt x="1403124" y="6668"/>
                  <a:pt x="1403124" y="12383"/>
                  <a:pt x="1401219" y="19050"/>
                </a:cubicBezTo>
                <a:cubicBezTo>
                  <a:pt x="1385027" y="82868"/>
                  <a:pt x="1365977" y="145733"/>
                  <a:pt x="1351689" y="210503"/>
                </a:cubicBezTo>
                <a:cubicBezTo>
                  <a:pt x="1330734" y="306705"/>
                  <a:pt x="1312637" y="403860"/>
                  <a:pt x="1291682" y="500063"/>
                </a:cubicBezTo>
                <a:cubicBezTo>
                  <a:pt x="1280252" y="550545"/>
                  <a:pt x="1263107" y="599123"/>
                  <a:pt x="1251677" y="648653"/>
                </a:cubicBezTo>
                <a:cubicBezTo>
                  <a:pt x="1238342" y="705803"/>
                  <a:pt x="1229769" y="762953"/>
                  <a:pt x="1218339" y="821055"/>
                </a:cubicBezTo>
                <a:cubicBezTo>
                  <a:pt x="1209767" y="865823"/>
                  <a:pt x="1200242" y="910590"/>
                  <a:pt x="1190717" y="958215"/>
                </a:cubicBezTo>
                <a:cubicBezTo>
                  <a:pt x="1223102" y="947738"/>
                  <a:pt x="1250724" y="962978"/>
                  <a:pt x="1279299" y="986790"/>
                </a:cubicBezTo>
                <a:cubicBezTo>
                  <a:pt x="1284062" y="959168"/>
                  <a:pt x="1289777" y="936308"/>
                  <a:pt x="1290729" y="912495"/>
                </a:cubicBezTo>
                <a:cubicBezTo>
                  <a:pt x="1291682" y="874395"/>
                  <a:pt x="1301207" y="842963"/>
                  <a:pt x="1329782" y="815340"/>
                </a:cubicBezTo>
                <a:cubicBezTo>
                  <a:pt x="1357404" y="789623"/>
                  <a:pt x="1380264" y="757238"/>
                  <a:pt x="1407887" y="730568"/>
                </a:cubicBezTo>
                <a:cubicBezTo>
                  <a:pt x="1467894" y="672465"/>
                  <a:pt x="1529807" y="617220"/>
                  <a:pt x="1590767" y="560070"/>
                </a:cubicBezTo>
                <a:cubicBezTo>
                  <a:pt x="1633629" y="520065"/>
                  <a:pt x="1675539" y="479108"/>
                  <a:pt x="1717449" y="438150"/>
                </a:cubicBezTo>
                <a:cubicBezTo>
                  <a:pt x="1750787" y="405765"/>
                  <a:pt x="1792697" y="392430"/>
                  <a:pt x="1836512" y="380048"/>
                </a:cubicBezTo>
                <a:cubicBezTo>
                  <a:pt x="1836512" y="384810"/>
                  <a:pt x="1837464" y="386715"/>
                  <a:pt x="1836512" y="386715"/>
                </a:cubicBezTo>
                <a:cubicBezTo>
                  <a:pt x="1781267" y="417195"/>
                  <a:pt x="1739357" y="461963"/>
                  <a:pt x="1697447" y="507683"/>
                </a:cubicBezTo>
                <a:cubicBezTo>
                  <a:pt x="1666967" y="541020"/>
                  <a:pt x="1631724" y="571500"/>
                  <a:pt x="1600292" y="604838"/>
                </a:cubicBezTo>
                <a:cubicBezTo>
                  <a:pt x="1559334" y="648653"/>
                  <a:pt x="1521234" y="695325"/>
                  <a:pt x="1481229" y="740093"/>
                </a:cubicBezTo>
                <a:cubicBezTo>
                  <a:pt x="1436462" y="788670"/>
                  <a:pt x="1390742" y="835343"/>
                  <a:pt x="1345974" y="882968"/>
                </a:cubicBezTo>
                <a:cubicBezTo>
                  <a:pt x="1344069" y="884873"/>
                  <a:pt x="1340259" y="887730"/>
                  <a:pt x="1340259" y="890588"/>
                </a:cubicBezTo>
                <a:cubicBezTo>
                  <a:pt x="1336449" y="912495"/>
                  <a:pt x="1331687" y="934403"/>
                  <a:pt x="1329782" y="956310"/>
                </a:cubicBezTo>
                <a:cubicBezTo>
                  <a:pt x="1328829" y="968693"/>
                  <a:pt x="1329782" y="982028"/>
                  <a:pt x="1333592" y="994410"/>
                </a:cubicBezTo>
                <a:cubicBezTo>
                  <a:pt x="1347879" y="1052513"/>
                  <a:pt x="1330734" y="1108710"/>
                  <a:pt x="1323114" y="1165860"/>
                </a:cubicBezTo>
                <a:cubicBezTo>
                  <a:pt x="1317399" y="1207770"/>
                  <a:pt x="1285967" y="1231583"/>
                  <a:pt x="1243104" y="1238250"/>
                </a:cubicBezTo>
                <a:cubicBezTo>
                  <a:pt x="1236437" y="1239203"/>
                  <a:pt x="1230722" y="1241108"/>
                  <a:pt x="1224054" y="1242060"/>
                </a:cubicBezTo>
                <a:cubicBezTo>
                  <a:pt x="1224054" y="1243965"/>
                  <a:pt x="1225007" y="1246823"/>
                  <a:pt x="1225007" y="1248728"/>
                </a:cubicBezTo>
                <a:cubicBezTo>
                  <a:pt x="1236437" y="1246823"/>
                  <a:pt x="1246914" y="1243965"/>
                  <a:pt x="1258344" y="1243013"/>
                </a:cubicBezTo>
                <a:cubicBezTo>
                  <a:pt x="1345974" y="1239203"/>
                  <a:pt x="1434557" y="1237298"/>
                  <a:pt x="1522187" y="1232535"/>
                </a:cubicBezTo>
                <a:cubicBezTo>
                  <a:pt x="1544094" y="1231583"/>
                  <a:pt x="1566002" y="1224915"/>
                  <a:pt x="1587909" y="1220153"/>
                </a:cubicBezTo>
                <a:cubicBezTo>
                  <a:pt x="1606007" y="1216343"/>
                  <a:pt x="1623152" y="1209675"/>
                  <a:pt x="1641249" y="1209675"/>
                </a:cubicBezTo>
                <a:cubicBezTo>
                  <a:pt x="1734594" y="1208723"/>
                  <a:pt x="1828892" y="1210628"/>
                  <a:pt x="1922237" y="1208723"/>
                </a:cubicBezTo>
                <a:cubicBezTo>
                  <a:pt x="1974624" y="1207770"/>
                  <a:pt x="2027012" y="1200150"/>
                  <a:pt x="2080352" y="1197293"/>
                </a:cubicBezTo>
                <a:cubicBezTo>
                  <a:pt x="2101307" y="1196340"/>
                  <a:pt x="2123214" y="1202055"/>
                  <a:pt x="2145122" y="1203960"/>
                </a:cubicBezTo>
                <a:cubicBezTo>
                  <a:pt x="2145122" y="1206818"/>
                  <a:pt x="2145122" y="1210628"/>
                  <a:pt x="2145122" y="1213485"/>
                </a:cubicBezTo>
                <a:cubicBezTo>
                  <a:pt x="2127977" y="1218248"/>
                  <a:pt x="2111784" y="1225868"/>
                  <a:pt x="2094639" y="1228725"/>
                </a:cubicBezTo>
                <a:cubicBezTo>
                  <a:pt x="1999389" y="1242060"/>
                  <a:pt x="1904139" y="1256348"/>
                  <a:pt x="1808889" y="1266825"/>
                </a:cubicBezTo>
                <a:cubicBezTo>
                  <a:pt x="1774599" y="1270635"/>
                  <a:pt x="1738404" y="1262063"/>
                  <a:pt x="1703162" y="1262063"/>
                </a:cubicBezTo>
                <a:cubicBezTo>
                  <a:pt x="1667919" y="1262063"/>
                  <a:pt x="1630772" y="1257300"/>
                  <a:pt x="1598387" y="1266825"/>
                </a:cubicBezTo>
                <a:cubicBezTo>
                  <a:pt x="1561239" y="1278255"/>
                  <a:pt x="1525044" y="1264920"/>
                  <a:pt x="1488849" y="1277303"/>
                </a:cubicBezTo>
                <a:cubicBezTo>
                  <a:pt x="1454559" y="1288733"/>
                  <a:pt x="1417412" y="1295400"/>
                  <a:pt x="1381217" y="1301115"/>
                </a:cubicBezTo>
                <a:cubicBezTo>
                  <a:pt x="1355499" y="1305878"/>
                  <a:pt x="1328829" y="1305878"/>
                  <a:pt x="1303112" y="1308735"/>
                </a:cubicBezTo>
                <a:cubicBezTo>
                  <a:pt x="1295492" y="1309688"/>
                  <a:pt x="1287872" y="1314450"/>
                  <a:pt x="1280252" y="1316355"/>
                </a:cubicBezTo>
                <a:cubicBezTo>
                  <a:pt x="1254534" y="1321118"/>
                  <a:pt x="1229769" y="1325880"/>
                  <a:pt x="1204052" y="1330643"/>
                </a:cubicBezTo>
                <a:cubicBezTo>
                  <a:pt x="1196432" y="1332548"/>
                  <a:pt x="1188812" y="1334453"/>
                  <a:pt x="1181192" y="1336358"/>
                </a:cubicBezTo>
                <a:cubicBezTo>
                  <a:pt x="1181192" y="1339215"/>
                  <a:pt x="1181192" y="1341120"/>
                  <a:pt x="1182144" y="1343978"/>
                </a:cubicBezTo>
                <a:cubicBezTo>
                  <a:pt x="1205004" y="1346835"/>
                  <a:pt x="1228817" y="1349693"/>
                  <a:pt x="1251677" y="1352550"/>
                </a:cubicBezTo>
                <a:cubicBezTo>
                  <a:pt x="1257392" y="1353503"/>
                  <a:pt x="1264059" y="1351598"/>
                  <a:pt x="1267869" y="1353503"/>
                </a:cubicBezTo>
                <a:cubicBezTo>
                  <a:pt x="1322162" y="1384935"/>
                  <a:pt x="1383122" y="1374458"/>
                  <a:pt x="1441224" y="1386840"/>
                </a:cubicBezTo>
                <a:cubicBezTo>
                  <a:pt x="1513614" y="1402080"/>
                  <a:pt x="1586004" y="1415415"/>
                  <a:pt x="1658394" y="1428750"/>
                </a:cubicBezTo>
                <a:cubicBezTo>
                  <a:pt x="1671729" y="1431608"/>
                  <a:pt x="1686017" y="1428750"/>
                  <a:pt x="1699352" y="1428750"/>
                </a:cubicBezTo>
                <a:cubicBezTo>
                  <a:pt x="1753644" y="1429703"/>
                  <a:pt x="1779362" y="1450658"/>
                  <a:pt x="1796507" y="1501140"/>
                </a:cubicBezTo>
                <a:cubicBezTo>
                  <a:pt x="1801269" y="1517333"/>
                  <a:pt x="1807937" y="1532573"/>
                  <a:pt x="1817462" y="1546860"/>
                </a:cubicBezTo>
                <a:cubicBezTo>
                  <a:pt x="1849847" y="1595438"/>
                  <a:pt x="1868897" y="1647825"/>
                  <a:pt x="1880327" y="1704975"/>
                </a:cubicBezTo>
                <a:cubicBezTo>
                  <a:pt x="1886042" y="1735455"/>
                  <a:pt x="1899377" y="1764983"/>
                  <a:pt x="1902234" y="1796415"/>
                </a:cubicBezTo>
                <a:cubicBezTo>
                  <a:pt x="1906044" y="1838325"/>
                  <a:pt x="1902234" y="1881188"/>
                  <a:pt x="1902234" y="1923098"/>
                </a:cubicBezTo>
                <a:cubicBezTo>
                  <a:pt x="1902234" y="1935480"/>
                  <a:pt x="1898424" y="1949768"/>
                  <a:pt x="1902234" y="1961198"/>
                </a:cubicBezTo>
                <a:cubicBezTo>
                  <a:pt x="1913664" y="1993583"/>
                  <a:pt x="1898424" y="2017395"/>
                  <a:pt x="1879374" y="2040255"/>
                </a:cubicBezTo>
                <a:cubicBezTo>
                  <a:pt x="1860324" y="2064068"/>
                  <a:pt x="1839369" y="2086928"/>
                  <a:pt x="1820319" y="2110740"/>
                </a:cubicBezTo>
                <a:cubicBezTo>
                  <a:pt x="1818414" y="2108835"/>
                  <a:pt x="1815557" y="2107883"/>
                  <a:pt x="1813652" y="2105978"/>
                </a:cubicBezTo>
                <a:cubicBezTo>
                  <a:pt x="1820319" y="2093595"/>
                  <a:pt x="1826034" y="2079308"/>
                  <a:pt x="1835559" y="2067878"/>
                </a:cubicBezTo>
                <a:cubicBezTo>
                  <a:pt x="1865087" y="2029778"/>
                  <a:pt x="1874612" y="1987868"/>
                  <a:pt x="1866039" y="1939290"/>
                </a:cubicBezTo>
                <a:cubicBezTo>
                  <a:pt x="1861277" y="1912620"/>
                  <a:pt x="1864134" y="1884998"/>
                  <a:pt x="1861277" y="1857375"/>
                </a:cubicBezTo>
                <a:cubicBezTo>
                  <a:pt x="1857467" y="1825943"/>
                  <a:pt x="1853657" y="1793558"/>
                  <a:pt x="1844132" y="1764030"/>
                </a:cubicBezTo>
                <a:cubicBezTo>
                  <a:pt x="1826034" y="1709738"/>
                  <a:pt x="1805079" y="1655445"/>
                  <a:pt x="1781267" y="1602105"/>
                </a:cubicBezTo>
                <a:cubicBezTo>
                  <a:pt x="1764122" y="1564005"/>
                  <a:pt x="1741262" y="1529715"/>
                  <a:pt x="1719354" y="1493520"/>
                </a:cubicBezTo>
                <a:cubicBezTo>
                  <a:pt x="1716497" y="1488758"/>
                  <a:pt x="1706019" y="1488758"/>
                  <a:pt x="1699352" y="1485900"/>
                </a:cubicBezTo>
                <a:cubicBezTo>
                  <a:pt x="1684112" y="1481138"/>
                  <a:pt x="1669824" y="1477328"/>
                  <a:pt x="1654584" y="1472565"/>
                </a:cubicBezTo>
                <a:cubicBezTo>
                  <a:pt x="1646964" y="1470660"/>
                  <a:pt x="1639344" y="1466850"/>
                  <a:pt x="1632677" y="1466850"/>
                </a:cubicBezTo>
                <a:cubicBezTo>
                  <a:pt x="1549809" y="1465898"/>
                  <a:pt x="1465989" y="1466850"/>
                  <a:pt x="1383122" y="1464945"/>
                </a:cubicBezTo>
                <a:cubicBezTo>
                  <a:pt x="1354547" y="1463993"/>
                  <a:pt x="1326924" y="1452563"/>
                  <a:pt x="1298349" y="1449705"/>
                </a:cubicBezTo>
                <a:cubicBezTo>
                  <a:pt x="1266917" y="1446848"/>
                  <a:pt x="1235484" y="1428750"/>
                  <a:pt x="1203099" y="1442085"/>
                </a:cubicBezTo>
                <a:cubicBezTo>
                  <a:pt x="1228817" y="1475423"/>
                  <a:pt x="1254534" y="1505903"/>
                  <a:pt x="1276442" y="1538288"/>
                </a:cubicBezTo>
                <a:cubicBezTo>
                  <a:pt x="1334544" y="1621155"/>
                  <a:pt x="1354547" y="1715453"/>
                  <a:pt x="1346927" y="1814513"/>
                </a:cubicBezTo>
                <a:cubicBezTo>
                  <a:pt x="1335497" y="1965960"/>
                  <a:pt x="1270727" y="2089785"/>
                  <a:pt x="1144997" y="2178368"/>
                </a:cubicBezTo>
                <a:cubicBezTo>
                  <a:pt x="1118327" y="2197418"/>
                  <a:pt x="1090704" y="2214563"/>
                  <a:pt x="1063082" y="2232660"/>
                </a:cubicBezTo>
                <a:cubicBezTo>
                  <a:pt x="1037364" y="2248853"/>
                  <a:pt x="1010694" y="2248853"/>
                  <a:pt x="983072" y="2235518"/>
                </a:cubicBezTo>
                <a:cubicBezTo>
                  <a:pt x="874487" y="2184083"/>
                  <a:pt x="779237" y="2117408"/>
                  <a:pt x="717324" y="2010728"/>
                </a:cubicBezTo>
                <a:cubicBezTo>
                  <a:pt x="623979" y="1848803"/>
                  <a:pt x="607787" y="1638300"/>
                  <a:pt x="761139" y="1486853"/>
                </a:cubicBezTo>
                <a:cubicBezTo>
                  <a:pt x="778284" y="1469708"/>
                  <a:pt x="795429" y="1450658"/>
                  <a:pt x="814479" y="1430655"/>
                </a:cubicBezTo>
                <a:cubicBezTo>
                  <a:pt x="807812" y="1428750"/>
                  <a:pt x="802097" y="1423988"/>
                  <a:pt x="795429" y="1423988"/>
                </a:cubicBezTo>
                <a:cubicBezTo>
                  <a:pt x="764949" y="1426845"/>
                  <a:pt x="734469" y="1427798"/>
                  <a:pt x="705894" y="1435418"/>
                </a:cubicBezTo>
                <a:cubicBezTo>
                  <a:pt x="654459" y="1448753"/>
                  <a:pt x="602072" y="1443990"/>
                  <a:pt x="550637" y="1441133"/>
                </a:cubicBezTo>
                <a:cubicBezTo>
                  <a:pt x="470627" y="1437323"/>
                  <a:pt x="390616" y="1433513"/>
                  <a:pt x="310607" y="1429703"/>
                </a:cubicBezTo>
                <a:cubicBezTo>
                  <a:pt x="303939" y="1429703"/>
                  <a:pt x="297272" y="1433513"/>
                  <a:pt x="290604" y="1435418"/>
                </a:cubicBezTo>
                <a:cubicBezTo>
                  <a:pt x="279174" y="1439228"/>
                  <a:pt x="266791" y="1446848"/>
                  <a:pt x="256314" y="1444943"/>
                </a:cubicBezTo>
                <a:cubicBezTo>
                  <a:pt x="230597" y="1440180"/>
                  <a:pt x="222977" y="1453515"/>
                  <a:pt x="211547" y="1472565"/>
                </a:cubicBezTo>
                <a:cubicBezTo>
                  <a:pt x="179162" y="1528763"/>
                  <a:pt x="181066" y="1591628"/>
                  <a:pt x="171541" y="1652588"/>
                </a:cubicBezTo>
                <a:cubicBezTo>
                  <a:pt x="169637" y="1666875"/>
                  <a:pt x="166779" y="1681163"/>
                  <a:pt x="165827" y="1695450"/>
                </a:cubicBezTo>
                <a:cubicBezTo>
                  <a:pt x="162969" y="1731645"/>
                  <a:pt x="165827" y="1766888"/>
                  <a:pt x="179162" y="1801178"/>
                </a:cubicBezTo>
                <a:cubicBezTo>
                  <a:pt x="196307" y="1844040"/>
                  <a:pt x="207737" y="1889760"/>
                  <a:pt x="222977" y="1933575"/>
                </a:cubicBezTo>
                <a:cubicBezTo>
                  <a:pt x="227739" y="1946910"/>
                  <a:pt x="236312" y="1961198"/>
                  <a:pt x="245837" y="1971675"/>
                </a:cubicBezTo>
                <a:cubicBezTo>
                  <a:pt x="269649" y="1997393"/>
                  <a:pt x="294414" y="2020253"/>
                  <a:pt x="319179" y="2045018"/>
                </a:cubicBezTo>
                <a:cubicBezTo>
                  <a:pt x="323941" y="2049780"/>
                  <a:pt x="327752" y="2056448"/>
                  <a:pt x="332514" y="2063115"/>
                </a:cubicBezTo>
                <a:cubicBezTo>
                  <a:pt x="330609" y="2065020"/>
                  <a:pt x="328704" y="2066925"/>
                  <a:pt x="326799" y="2068830"/>
                </a:cubicBezTo>
                <a:cubicBezTo>
                  <a:pt x="297272" y="2045970"/>
                  <a:pt x="267744" y="2024063"/>
                  <a:pt x="239169" y="2001203"/>
                </a:cubicBezTo>
                <a:cubicBezTo>
                  <a:pt x="211547" y="1979295"/>
                  <a:pt x="187734" y="1956435"/>
                  <a:pt x="177257" y="1917383"/>
                </a:cubicBezTo>
                <a:cubicBezTo>
                  <a:pt x="163922" y="1862138"/>
                  <a:pt x="133441" y="1810703"/>
                  <a:pt x="118202" y="1755458"/>
                </a:cubicBezTo>
                <a:cubicBezTo>
                  <a:pt x="108677" y="1724025"/>
                  <a:pt x="113439" y="1688783"/>
                  <a:pt x="112487" y="1655445"/>
                </a:cubicBezTo>
                <a:cubicBezTo>
                  <a:pt x="110582" y="1601153"/>
                  <a:pt x="117249" y="1548765"/>
                  <a:pt x="143919" y="1499235"/>
                </a:cubicBezTo>
                <a:cubicBezTo>
                  <a:pt x="148682" y="1489710"/>
                  <a:pt x="147729" y="1477328"/>
                  <a:pt x="148682" y="1466850"/>
                </a:cubicBezTo>
                <a:cubicBezTo>
                  <a:pt x="152491" y="1414463"/>
                  <a:pt x="179162" y="1386840"/>
                  <a:pt x="235359" y="1387793"/>
                </a:cubicBezTo>
                <a:cubicBezTo>
                  <a:pt x="331562" y="1389698"/>
                  <a:pt x="424907" y="1371600"/>
                  <a:pt x="520157" y="1364933"/>
                </a:cubicBezTo>
                <a:cubicBezTo>
                  <a:pt x="573497" y="1361123"/>
                  <a:pt x="627789" y="1358265"/>
                  <a:pt x="681129" y="1354455"/>
                </a:cubicBezTo>
                <a:cubicBezTo>
                  <a:pt x="698274" y="1353503"/>
                  <a:pt x="714466" y="1346835"/>
                  <a:pt x="731612" y="1344930"/>
                </a:cubicBezTo>
                <a:cubicBezTo>
                  <a:pt x="760187" y="1341120"/>
                  <a:pt x="788762" y="1339215"/>
                  <a:pt x="817337" y="1336358"/>
                </a:cubicBezTo>
                <a:cubicBezTo>
                  <a:pt x="828766" y="1335405"/>
                  <a:pt x="841149" y="1332548"/>
                  <a:pt x="853532" y="1330643"/>
                </a:cubicBezTo>
                <a:cubicBezTo>
                  <a:pt x="850674" y="1324928"/>
                  <a:pt x="850674" y="1323975"/>
                  <a:pt x="850674" y="1323975"/>
                </a:cubicBezTo>
                <a:cubicBezTo>
                  <a:pt x="811622" y="1313498"/>
                  <a:pt x="773522" y="1301115"/>
                  <a:pt x="734469" y="1293495"/>
                </a:cubicBezTo>
                <a:cubicBezTo>
                  <a:pt x="630647" y="1274445"/>
                  <a:pt x="525872" y="1257300"/>
                  <a:pt x="421097" y="1239203"/>
                </a:cubicBezTo>
                <a:cubicBezTo>
                  <a:pt x="412524" y="1238250"/>
                  <a:pt x="403952" y="1239203"/>
                  <a:pt x="395379" y="1240155"/>
                </a:cubicBezTo>
                <a:cubicBezTo>
                  <a:pt x="388712" y="1240155"/>
                  <a:pt x="381091" y="1243013"/>
                  <a:pt x="374424" y="1242060"/>
                </a:cubicBezTo>
                <a:cubicBezTo>
                  <a:pt x="349659" y="1238250"/>
                  <a:pt x="324894" y="1232535"/>
                  <a:pt x="300129" y="1229678"/>
                </a:cubicBezTo>
                <a:cubicBezTo>
                  <a:pt x="266791" y="1225868"/>
                  <a:pt x="233454" y="1226820"/>
                  <a:pt x="200116" y="1221105"/>
                </a:cubicBezTo>
                <a:cubicBezTo>
                  <a:pt x="162016" y="1215390"/>
                  <a:pt x="124869" y="1205865"/>
                  <a:pt x="88674" y="1196340"/>
                </a:cubicBezTo>
                <a:cubicBezTo>
                  <a:pt x="62957" y="1189673"/>
                  <a:pt x="37239" y="1181100"/>
                  <a:pt x="11522" y="1171575"/>
                </a:cubicBezTo>
                <a:cubicBezTo>
                  <a:pt x="5807" y="1169670"/>
                  <a:pt x="-861" y="1157288"/>
                  <a:pt x="91" y="1150620"/>
                </a:cubicBezTo>
                <a:cubicBezTo>
                  <a:pt x="1044" y="1144905"/>
                  <a:pt x="12474" y="1137285"/>
                  <a:pt x="19141" y="1137285"/>
                </a:cubicBezTo>
                <a:cubicBezTo>
                  <a:pt x="31524" y="1137285"/>
                  <a:pt x="44859" y="1140143"/>
                  <a:pt x="56289" y="1145858"/>
                </a:cubicBezTo>
                <a:cubicBezTo>
                  <a:pt x="92484" y="1163955"/>
                  <a:pt x="131537" y="1158240"/>
                  <a:pt x="169637" y="1161098"/>
                </a:cubicBezTo>
                <a:cubicBezTo>
                  <a:pt x="202974" y="1163003"/>
                  <a:pt x="236312" y="1167765"/>
                  <a:pt x="269649" y="1170623"/>
                </a:cubicBezTo>
                <a:cubicBezTo>
                  <a:pt x="279174" y="1171575"/>
                  <a:pt x="288699" y="1171575"/>
                  <a:pt x="298224" y="1172528"/>
                </a:cubicBezTo>
                <a:cubicBezTo>
                  <a:pt x="309654" y="1173480"/>
                  <a:pt x="322989" y="1170623"/>
                  <a:pt x="331562" y="1176338"/>
                </a:cubicBezTo>
                <a:cubicBezTo>
                  <a:pt x="374424" y="1203960"/>
                  <a:pt x="423002" y="1201103"/>
                  <a:pt x="470627" y="1203960"/>
                </a:cubicBezTo>
                <a:cubicBezTo>
                  <a:pt x="547779" y="1208723"/>
                  <a:pt x="623979" y="1214438"/>
                  <a:pt x="700179" y="1221105"/>
                </a:cubicBezTo>
                <a:cubicBezTo>
                  <a:pt x="739232" y="1224915"/>
                  <a:pt x="778284" y="1229678"/>
                  <a:pt x="816384" y="1234440"/>
                </a:cubicBezTo>
                <a:cubicBezTo>
                  <a:pt x="819241" y="1233488"/>
                  <a:pt x="822099" y="1231583"/>
                  <a:pt x="826862" y="1230630"/>
                </a:cubicBezTo>
                <a:close/>
                <a:moveTo>
                  <a:pt x="432527" y="1392555"/>
                </a:moveTo>
                <a:cubicBezTo>
                  <a:pt x="492534" y="1388745"/>
                  <a:pt x="551589" y="1384935"/>
                  <a:pt x="611597" y="1381125"/>
                </a:cubicBezTo>
                <a:cubicBezTo>
                  <a:pt x="611597" y="1379220"/>
                  <a:pt x="611597" y="1376363"/>
                  <a:pt x="610644" y="1374458"/>
                </a:cubicBezTo>
                <a:cubicBezTo>
                  <a:pt x="549684" y="1360170"/>
                  <a:pt x="491582" y="1384935"/>
                  <a:pt x="432527" y="1392555"/>
                </a:cubicBezTo>
                <a:close/>
                <a:moveTo>
                  <a:pt x="1443129" y="715328"/>
                </a:moveTo>
                <a:cubicBezTo>
                  <a:pt x="1445987" y="718185"/>
                  <a:pt x="1448844" y="721043"/>
                  <a:pt x="1451702" y="723900"/>
                </a:cubicBezTo>
                <a:cubicBezTo>
                  <a:pt x="1472657" y="702945"/>
                  <a:pt x="1493612" y="681990"/>
                  <a:pt x="1514567" y="661035"/>
                </a:cubicBezTo>
                <a:cubicBezTo>
                  <a:pt x="1512662" y="659130"/>
                  <a:pt x="1510757" y="657225"/>
                  <a:pt x="1508852" y="655320"/>
                </a:cubicBezTo>
                <a:cubicBezTo>
                  <a:pt x="1486944" y="674370"/>
                  <a:pt x="1465037" y="695325"/>
                  <a:pt x="1443129" y="715328"/>
                </a:cubicBezTo>
                <a:close/>
                <a:moveTo>
                  <a:pt x="1213577" y="1160145"/>
                </a:moveTo>
                <a:cubicBezTo>
                  <a:pt x="1244057" y="1146810"/>
                  <a:pt x="1249772" y="1138238"/>
                  <a:pt x="1248819" y="1110615"/>
                </a:cubicBezTo>
                <a:cubicBezTo>
                  <a:pt x="1235484" y="1128713"/>
                  <a:pt x="1201194" y="1124903"/>
                  <a:pt x="1213577" y="1160145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8C01D610-0D2C-4E02-88BC-D48DC1B04931}"/>
              </a:ext>
            </a:extLst>
          </p:cNvPr>
          <p:cNvGrpSpPr/>
          <p:nvPr/>
        </p:nvGrpSpPr>
        <p:grpSpPr>
          <a:xfrm>
            <a:off x="9154113" y="4509288"/>
            <a:ext cx="784218" cy="676298"/>
            <a:chOff x="1546565" y="3833069"/>
            <a:chExt cx="1038225" cy="895350"/>
          </a:xfrm>
        </p:grpSpPr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A9AD309A-FCFD-4843-89B8-F292C2A549A7}"/>
                </a:ext>
              </a:extLst>
            </p:cNvPr>
            <p:cNvSpPr/>
            <p:nvPr/>
          </p:nvSpPr>
          <p:spPr>
            <a:xfrm>
              <a:off x="1546565" y="3833069"/>
              <a:ext cx="1038225" cy="895350"/>
            </a:xfrm>
            <a:custGeom>
              <a:avLst/>
              <a:gdLst>
                <a:gd name="connsiteX0" fmla="*/ 825706 w 1038225"/>
                <a:gd name="connsiteY0" fmla="*/ 549988 h 895350"/>
                <a:gd name="connsiteX1" fmla="*/ 825706 w 1038225"/>
                <a:gd name="connsiteY1" fmla="*/ 574753 h 895350"/>
                <a:gd name="connsiteX2" fmla="*/ 1035256 w 1038225"/>
                <a:gd name="connsiteY2" fmla="*/ 706198 h 895350"/>
                <a:gd name="connsiteX3" fmla="*/ 995251 w 1038225"/>
                <a:gd name="connsiteY3" fmla="*/ 802400 h 895350"/>
                <a:gd name="connsiteX4" fmla="*/ 920956 w 1038225"/>
                <a:gd name="connsiteY4" fmla="*/ 793828 h 895350"/>
                <a:gd name="connsiteX5" fmla="*/ 756173 w 1038225"/>
                <a:gd name="connsiteY5" fmla="*/ 699530 h 895350"/>
                <a:gd name="connsiteX6" fmla="*/ 763793 w 1038225"/>
                <a:gd name="connsiteY6" fmla="*/ 729058 h 895350"/>
                <a:gd name="connsiteX7" fmla="*/ 798083 w 1038225"/>
                <a:gd name="connsiteY7" fmla="*/ 817640 h 895350"/>
                <a:gd name="connsiteX8" fmla="*/ 690451 w 1038225"/>
                <a:gd name="connsiteY8" fmla="*/ 884315 h 895350"/>
                <a:gd name="connsiteX9" fmla="*/ 623776 w 1038225"/>
                <a:gd name="connsiteY9" fmla="*/ 865265 h 895350"/>
                <a:gd name="connsiteX10" fmla="*/ 594248 w 1038225"/>
                <a:gd name="connsiteY10" fmla="*/ 816688 h 895350"/>
                <a:gd name="connsiteX11" fmla="*/ 560911 w 1038225"/>
                <a:gd name="connsiteY11" fmla="*/ 799543 h 895350"/>
                <a:gd name="connsiteX12" fmla="*/ 482806 w 1038225"/>
                <a:gd name="connsiteY12" fmla="*/ 762395 h 895350"/>
                <a:gd name="connsiteX13" fmla="*/ 421846 w 1038225"/>
                <a:gd name="connsiteY13" fmla="*/ 734773 h 895350"/>
                <a:gd name="connsiteX14" fmla="*/ 6556 w 1038225"/>
                <a:gd name="connsiteY14" fmla="*/ 438545 h 895350"/>
                <a:gd name="connsiteX15" fmla="*/ 350408 w 1038225"/>
                <a:gd name="connsiteY15" fmla="*/ 395 h 895350"/>
                <a:gd name="connsiteX16" fmla="*/ 719978 w 1038225"/>
                <a:gd name="connsiteY16" fmla="*/ 257570 h 895350"/>
                <a:gd name="connsiteX17" fmla="*/ 746648 w 1038225"/>
                <a:gd name="connsiteY17" fmla="*/ 293765 h 895350"/>
                <a:gd name="connsiteX18" fmla="*/ 825706 w 1038225"/>
                <a:gd name="connsiteY18" fmla="*/ 361393 h 895350"/>
                <a:gd name="connsiteX19" fmla="*/ 863806 w 1038225"/>
                <a:gd name="connsiteY19" fmla="*/ 373775 h 895350"/>
                <a:gd name="connsiteX20" fmla="*/ 960961 w 1038225"/>
                <a:gd name="connsiteY20" fmla="*/ 406160 h 895350"/>
                <a:gd name="connsiteX21" fmla="*/ 957151 w 1038225"/>
                <a:gd name="connsiteY21" fmla="*/ 550940 h 895350"/>
                <a:gd name="connsiteX22" fmla="*/ 923813 w 1038225"/>
                <a:gd name="connsiteY22" fmla="*/ 582373 h 895350"/>
                <a:gd name="connsiteX23" fmla="*/ 825706 w 1038225"/>
                <a:gd name="connsiteY23" fmla="*/ 549988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038225" h="895350">
                  <a:moveTo>
                    <a:pt x="825706" y="549988"/>
                  </a:moveTo>
                  <a:cubicBezTo>
                    <a:pt x="819038" y="546178"/>
                    <a:pt x="813323" y="567133"/>
                    <a:pt x="825706" y="574753"/>
                  </a:cubicBezTo>
                  <a:cubicBezTo>
                    <a:pt x="871426" y="602375"/>
                    <a:pt x="1026683" y="696673"/>
                    <a:pt x="1035256" y="706198"/>
                  </a:cubicBezTo>
                  <a:cubicBezTo>
                    <a:pt x="1053353" y="727153"/>
                    <a:pt x="1020016" y="767158"/>
                    <a:pt x="995251" y="802400"/>
                  </a:cubicBezTo>
                  <a:cubicBezTo>
                    <a:pt x="976201" y="829070"/>
                    <a:pt x="964771" y="822403"/>
                    <a:pt x="920956" y="793828"/>
                  </a:cubicBezTo>
                  <a:cubicBezTo>
                    <a:pt x="867616" y="760490"/>
                    <a:pt x="815228" y="724295"/>
                    <a:pt x="756173" y="699530"/>
                  </a:cubicBezTo>
                  <a:cubicBezTo>
                    <a:pt x="748553" y="712865"/>
                    <a:pt x="757126" y="721438"/>
                    <a:pt x="763793" y="729058"/>
                  </a:cubicBezTo>
                  <a:cubicBezTo>
                    <a:pt x="815228" y="779540"/>
                    <a:pt x="817133" y="804305"/>
                    <a:pt x="798083" y="817640"/>
                  </a:cubicBezTo>
                  <a:cubicBezTo>
                    <a:pt x="783796" y="825260"/>
                    <a:pt x="710453" y="874790"/>
                    <a:pt x="690451" y="884315"/>
                  </a:cubicBezTo>
                  <a:cubicBezTo>
                    <a:pt x="659018" y="906223"/>
                    <a:pt x="651398" y="903365"/>
                    <a:pt x="623776" y="865265"/>
                  </a:cubicBezTo>
                  <a:cubicBezTo>
                    <a:pt x="612346" y="850025"/>
                    <a:pt x="603773" y="832880"/>
                    <a:pt x="594248" y="816688"/>
                  </a:cubicBezTo>
                  <a:cubicBezTo>
                    <a:pt x="586628" y="803353"/>
                    <a:pt x="579961" y="791923"/>
                    <a:pt x="560911" y="799543"/>
                  </a:cubicBezTo>
                  <a:cubicBezTo>
                    <a:pt x="521858" y="814783"/>
                    <a:pt x="499951" y="789065"/>
                    <a:pt x="482806" y="762395"/>
                  </a:cubicBezTo>
                  <a:cubicBezTo>
                    <a:pt x="466613" y="738583"/>
                    <a:pt x="453278" y="730963"/>
                    <a:pt x="421846" y="734773"/>
                  </a:cubicBezTo>
                  <a:cubicBezTo>
                    <a:pt x="227536" y="762395"/>
                    <a:pt x="41798" y="626188"/>
                    <a:pt x="6556" y="438545"/>
                  </a:cubicBezTo>
                  <a:cubicBezTo>
                    <a:pt x="-36307" y="216613"/>
                    <a:pt x="137048" y="11825"/>
                    <a:pt x="350408" y="395"/>
                  </a:cubicBezTo>
                  <a:cubicBezTo>
                    <a:pt x="521858" y="-8177"/>
                    <a:pt x="682831" y="124220"/>
                    <a:pt x="719978" y="257570"/>
                  </a:cubicBezTo>
                  <a:cubicBezTo>
                    <a:pt x="723788" y="272810"/>
                    <a:pt x="728551" y="289003"/>
                    <a:pt x="746648" y="293765"/>
                  </a:cubicBezTo>
                  <a:cubicBezTo>
                    <a:pt x="783796" y="303290"/>
                    <a:pt x="812371" y="322340"/>
                    <a:pt x="825706" y="361393"/>
                  </a:cubicBezTo>
                  <a:cubicBezTo>
                    <a:pt x="831421" y="377585"/>
                    <a:pt x="849518" y="373775"/>
                    <a:pt x="863806" y="373775"/>
                  </a:cubicBezTo>
                  <a:cubicBezTo>
                    <a:pt x="935243" y="376633"/>
                    <a:pt x="960008" y="377585"/>
                    <a:pt x="960961" y="406160"/>
                  </a:cubicBezTo>
                  <a:cubicBezTo>
                    <a:pt x="960008" y="413780"/>
                    <a:pt x="956198" y="543320"/>
                    <a:pt x="957151" y="550940"/>
                  </a:cubicBezTo>
                  <a:cubicBezTo>
                    <a:pt x="957151" y="573800"/>
                    <a:pt x="937148" y="587135"/>
                    <a:pt x="923813" y="582373"/>
                  </a:cubicBezTo>
                  <a:cubicBezTo>
                    <a:pt x="908573" y="577610"/>
                    <a:pt x="842851" y="558560"/>
                    <a:pt x="825706" y="549988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C032F6A2-44C5-4E7A-B8CB-46049C89D963}"/>
                </a:ext>
              </a:extLst>
            </p:cNvPr>
            <p:cNvSpPr/>
            <p:nvPr/>
          </p:nvSpPr>
          <p:spPr>
            <a:xfrm>
              <a:off x="1566996" y="3857892"/>
              <a:ext cx="990600" cy="838200"/>
            </a:xfrm>
            <a:custGeom>
              <a:avLst/>
              <a:gdLst>
                <a:gd name="connsiteX0" fmla="*/ 795750 w 990600"/>
                <a:gd name="connsiteY0" fmla="*/ 501352 h 838200"/>
                <a:gd name="connsiteX1" fmla="*/ 787177 w 990600"/>
                <a:gd name="connsiteY1" fmla="*/ 563265 h 838200"/>
                <a:gd name="connsiteX2" fmla="*/ 990060 w 990600"/>
                <a:gd name="connsiteY2" fmla="*/ 685185 h 838200"/>
                <a:gd name="connsiteX3" fmla="*/ 968152 w 990600"/>
                <a:gd name="connsiteY3" fmla="*/ 755670 h 838200"/>
                <a:gd name="connsiteX4" fmla="*/ 883380 w 990600"/>
                <a:gd name="connsiteY4" fmla="*/ 729000 h 838200"/>
                <a:gd name="connsiteX5" fmla="*/ 730027 w 990600"/>
                <a:gd name="connsiteY5" fmla="*/ 641370 h 838200"/>
                <a:gd name="connsiteX6" fmla="*/ 709072 w 990600"/>
                <a:gd name="connsiteY6" fmla="*/ 696615 h 838200"/>
                <a:gd name="connsiteX7" fmla="*/ 750030 w 990600"/>
                <a:gd name="connsiteY7" fmla="*/ 787102 h 838200"/>
                <a:gd name="connsiteX8" fmla="*/ 657637 w 990600"/>
                <a:gd name="connsiteY8" fmla="*/ 837585 h 838200"/>
                <a:gd name="connsiteX9" fmla="*/ 608107 w 990600"/>
                <a:gd name="connsiteY9" fmla="*/ 804247 h 838200"/>
                <a:gd name="connsiteX10" fmla="*/ 580485 w 990600"/>
                <a:gd name="connsiteY10" fmla="*/ 759480 h 838200"/>
                <a:gd name="connsiteX11" fmla="*/ 530955 w 990600"/>
                <a:gd name="connsiteY11" fmla="*/ 743287 h 838200"/>
                <a:gd name="connsiteX12" fmla="*/ 477615 w 990600"/>
                <a:gd name="connsiteY12" fmla="*/ 708997 h 838200"/>
                <a:gd name="connsiteX13" fmla="*/ 402367 w 990600"/>
                <a:gd name="connsiteY13" fmla="*/ 683280 h 838200"/>
                <a:gd name="connsiteX14" fmla="*/ 6127 w 990600"/>
                <a:gd name="connsiteY14" fmla="*/ 408007 h 838200"/>
                <a:gd name="connsiteX15" fmla="*/ 334740 w 990600"/>
                <a:gd name="connsiteY15" fmla="*/ 337 h 838200"/>
                <a:gd name="connsiteX16" fmla="*/ 678592 w 990600"/>
                <a:gd name="connsiteY16" fmla="*/ 239415 h 838200"/>
                <a:gd name="connsiteX17" fmla="*/ 712882 w 990600"/>
                <a:gd name="connsiteY17" fmla="*/ 282277 h 838200"/>
                <a:gd name="connsiteX18" fmla="*/ 786225 w 990600"/>
                <a:gd name="connsiteY18" fmla="*/ 345142 h 838200"/>
                <a:gd name="connsiteX19" fmla="*/ 830992 w 990600"/>
                <a:gd name="connsiteY19" fmla="*/ 366097 h 838200"/>
                <a:gd name="connsiteX20" fmla="*/ 921480 w 990600"/>
                <a:gd name="connsiteY20" fmla="*/ 395625 h 838200"/>
                <a:gd name="connsiteX21" fmla="*/ 921480 w 990600"/>
                <a:gd name="connsiteY21" fmla="*/ 513735 h 838200"/>
                <a:gd name="connsiteX22" fmla="*/ 878617 w 990600"/>
                <a:gd name="connsiteY22" fmla="*/ 528975 h 838200"/>
                <a:gd name="connsiteX23" fmla="*/ 795750 w 990600"/>
                <a:gd name="connsiteY23" fmla="*/ 501352 h 838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990600" h="838200">
                  <a:moveTo>
                    <a:pt x="795750" y="501352"/>
                  </a:moveTo>
                  <a:cubicBezTo>
                    <a:pt x="786225" y="497542"/>
                    <a:pt x="770032" y="553740"/>
                    <a:pt x="787177" y="563265"/>
                  </a:cubicBezTo>
                  <a:cubicBezTo>
                    <a:pt x="830992" y="587077"/>
                    <a:pt x="982440" y="676612"/>
                    <a:pt x="990060" y="685185"/>
                  </a:cubicBezTo>
                  <a:cubicBezTo>
                    <a:pt x="1007205" y="704235"/>
                    <a:pt x="991012" y="722332"/>
                    <a:pt x="968152" y="755670"/>
                  </a:cubicBezTo>
                  <a:cubicBezTo>
                    <a:pt x="948150" y="784245"/>
                    <a:pt x="924337" y="754717"/>
                    <a:pt x="883380" y="729000"/>
                  </a:cubicBezTo>
                  <a:cubicBezTo>
                    <a:pt x="833850" y="697567"/>
                    <a:pt x="785272" y="664230"/>
                    <a:pt x="730027" y="641370"/>
                  </a:cubicBezTo>
                  <a:cubicBezTo>
                    <a:pt x="722407" y="653752"/>
                    <a:pt x="692880" y="683280"/>
                    <a:pt x="709072" y="696615"/>
                  </a:cubicBezTo>
                  <a:cubicBezTo>
                    <a:pt x="756697" y="744240"/>
                    <a:pt x="769080" y="774720"/>
                    <a:pt x="750030" y="787102"/>
                  </a:cubicBezTo>
                  <a:cubicBezTo>
                    <a:pt x="736695" y="793770"/>
                    <a:pt x="673830" y="827107"/>
                    <a:pt x="657637" y="837585"/>
                  </a:cubicBezTo>
                  <a:cubicBezTo>
                    <a:pt x="636682" y="850920"/>
                    <a:pt x="633825" y="839490"/>
                    <a:pt x="608107" y="804247"/>
                  </a:cubicBezTo>
                  <a:cubicBezTo>
                    <a:pt x="597630" y="789960"/>
                    <a:pt x="589057" y="774720"/>
                    <a:pt x="580485" y="759480"/>
                  </a:cubicBezTo>
                  <a:cubicBezTo>
                    <a:pt x="573817" y="747097"/>
                    <a:pt x="548100" y="736620"/>
                    <a:pt x="530955" y="743287"/>
                  </a:cubicBezTo>
                  <a:cubicBezTo>
                    <a:pt x="494760" y="757575"/>
                    <a:pt x="493807" y="733762"/>
                    <a:pt x="477615" y="708997"/>
                  </a:cubicBezTo>
                  <a:cubicBezTo>
                    <a:pt x="463327" y="687090"/>
                    <a:pt x="430942" y="679470"/>
                    <a:pt x="402367" y="683280"/>
                  </a:cubicBezTo>
                  <a:cubicBezTo>
                    <a:pt x="221392" y="708997"/>
                    <a:pt x="38512" y="582315"/>
                    <a:pt x="6127" y="408007"/>
                  </a:cubicBezTo>
                  <a:cubicBezTo>
                    <a:pt x="-34830" y="201315"/>
                    <a:pt x="135667" y="9862"/>
                    <a:pt x="334740" y="337"/>
                  </a:cubicBezTo>
                  <a:cubicBezTo>
                    <a:pt x="494760" y="-7283"/>
                    <a:pt x="644302" y="115590"/>
                    <a:pt x="678592" y="239415"/>
                  </a:cubicBezTo>
                  <a:cubicBezTo>
                    <a:pt x="682402" y="253702"/>
                    <a:pt x="696690" y="277515"/>
                    <a:pt x="712882" y="282277"/>
                  </a:cubicBezTo>
                  <a:cubicBezTo>
                    <a:pt x="747172" y="291802"/>
                    <a:pt x="773842" y="308947"/>
                    <a:pt x="786225" y="345142"/>
                  </a:cubicBezTo>
                  <a:cubicBezTo>
                    <a:pt x="790987" y="359430"/>
                    <a:pt x="817657" y="366097"/>
                    <a:pt x="830992" y="366097"/>
                  </a:cubicBezTo>
                  <a:cubicBezTo>
                    <a:pt x="897667" y="368955"/>
                    <a:pt x="920527" y="368955"/>
                    <a:pt x="921480" y="395625"/>
                  </a:cubicBezTo>
                  <a:cubicBezTo>
                    <a:pt x="921480" y="402292"/>
                    <a:pt x="919575" y="506115"/>
                    <a:pt x="921480" y="513735"/>
                  </a:cubicBezTo>
                  <a:cubicBezTo>
                    <a:pt x="920527" y="538500"/>
                    <a:pt x="904335" y="537547"/>
                    <a:pt x="878617" y="528975"/>
                  </a:cubicBezTo>
                  <a:cubicBezTo>
                    <a:pt x="863377" y="524212"/>
                    <a:pt x="810990" y="509925"/>
                    <a:pt x="795750" y="501352"/>
                  </a:cubicBez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AA49FFE8-8F14-4182-8052-9D49E9EAC11E}"/>
                </a:ext>
              </a:extLst>
            </p:cNvPr>
            <p:cNvSpPr/>
            <p:nvPr/>
          </p:nvSpPr>
          <p:spPr>
            <a:xfrm>
              <a:off x="1600746" y="3887757"/>
              <a:ext cx="619125" cy="619125"/>
            </a:xfrm>
            <a:custGeom>
              <a:avLst/>
              <a:gdLst>
                <a:gd name="connsiteX0" fmla="*/ 622935 w 619125"/>
                <a:gd name="connsiteY0" fmla="*/ 311468 h 619125"/>
                <a:gd name="connsiteX1" fmla="*/ 311468 w 619125"/>
                <a:gd name="connsiteY1" fmla="*/ 622935 h 619125"/>
                <a:gd name="connsiteX2" fmla="*/ 0 w 619125"/>
                <a:gd name="connsiteY2" fmla="*/ 311467 h 619125"/>
                <a:gd name="connsiteX3" fmla="*/ 311468 w 619125"/>
                <a:gd name="connsiteY3" fmla="*/ 0 h 619125"/>
                <a:gd name="connsiteX4" fmla="*/ 622935 w 619125"/>
                <a:gd name="connsiteY4" fmla="*/ 311468 h 619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9125" h="619125">
                  <a:moveTo>
                    <a:pt x="622935" y="311468"/>
                  </a:moveTo>
                  <a:cubicBezTo>
                    <a:pt x="622935" y="483486"/>
                    <a:pt x="483486" y="622935"/>
                    <a:pt x="311468" y="622935"/>
                  </a:cubicBezTo>
                  <a:cubicBezTo>
                    <a:pt x="139449" y="622935"/>
                    <a:pt x="0" y="483486"/>
                    <a:pt x="0" y="311467"/>
                  </a:cubicBezTo>
                  <a:cubicBezTo>
                    <a:pt x="0" y="139449"/>
                    <a:pt x="139449" y="0"/>
                    <a:pt x="311468" y="0"/>
                  </a:cubicBezTo>
                  <a:cubicBezTo>
                    <a:pt x="483486" y="0"/>
                    <a:pt x="622935" y="139449"/>
                    <a:pt x="622935" y="311468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218B8AE2-D4E9-4A44-989F-862E21CD6314}"/>
                </a:ext>
              </a:extLst>
            </p:cNvPr>
            <p:cNvSpPr/>
            <p:nvPr/>
          </p:nvSpPr>
          <p:spPr>
            <a:xfrm>
              <a:off x="1658511" y="3937806"/>
              <a:ext cx="514350" cy="542925"/>
            </a:xfrm>
            <a:custGeom>
              <a:avLst/>
              <a:gdLst>
                <a:gd name="connsiteX0" fmla="*/ 512782 w 514350"/>
                <a:gd name="connsiteY0" fmla="*/ 205221 h 542925"/>
                <a:gd name="connsiteX1" fmla="*/ 387052 w 514350"/>
                <a:gd name="connsiteY1" fmla="*/ 39486 h 542925"/>
                <a:gd name="connsiteX2" fmla="*/ 191790 w 514350"/>
                <a:gd name="connsiteY2" fmla="*/ 7101 h 542925"/>
                <a:gd name="connsiteX3" fmla="*/ 9862 w 514350"/>
                <a:gd name="connsiteY3" fmla="*/ 166168 h 542925"/>
                <a:gd name="connsiteX4" fmla="*/ 33675 w 514350"/>
                <a:gd name="connsiteY4" fmla="*/ 364288 h 542925"/>
                <a:gd name="connsiteX5" fmla="*/ 348000 w 514350"/>
                <a:gd name="connsiteY5" fmla="*/ 392863 h 542925"/>
                <a:gd name="connsiteX6" fmla="*/ 363240 w 514350"/>
                <a:gd name="connsiteY6" fmla="*/ 221413 h 542925"/>
                <a:gd name="connsiteX7" fmla="*/ 239415 w 514350"/>
                <a:gd name="connsiteY7" fmla="*/ 171883 h 542925"/>
                <a:gd name="connsiteX8" fmla="*/ 163215 w 514350"/>
                <a:gd name="connsiteY8" fmla="*/ 221413 h 542925"/>
                <a:gd name="connsiteX9" fmla="*/ 185122 w 514350"/>
                <a:gd name="connsiteY9" fmla="*/ 311901 h 542925"/>
                <a:gd name="connsiteX10" fmla="*/ 261322 w 514350"/>
                <a:gd name="connsiteY10" fmla="*/ 303328 h 542925"/>
                <a:gd name="connsiteX11" fmla="*/ 303232 w 514350"/>
                <a:gd name="connsiteY11" fmla="*/ 313806 h 542925"/>
                <a:gd name="connsiteX12" fmla="*/ 253702 w 514350"/>
                <a:gd name="connsiteY12" fmla="*/ 369051 h 542925"/>
                <a:gd name="connsiteX13" fmla="*/ 127972 w 514350"/>
                <a:gd name="connsiteY13" fmla="*/ 338571 h 542925"/>
                <a:gd name="connsiteX14" fmla="*/ 136545 w 514350"/>
                <a:gd name="connsiteY14" fmla="*/ 141403 h 542925"/>
                <a:gd name="connsiteX15" fmla="*/ 424200 w 514350"/>
                <a:gd name="connsiteY15" fmla="*/ 184266 h 542925"/>
                <a:gd name="connsiteX16" fmla="*/ 422295 w 514350"/>
                <a:gd name="connsiteY16" fmla="*/ 404293 h 542925"/>
                <a:gd name="connsiteX17" fmla="*/ 333712 w 514350"/>
                <a:gd name="connsiteY17" fmla="*/ 489066 h 542925"/>
                <a:gd name="connsiteX18" fmla="*/ 240367 w 514350"/>
                <a:gd name="connsiteY18" fmla="*/ 515736 h 542925"/>
                <a:gd name="connsiteX19" fmla="*/ 103207 w 514350"/>
                <a:gd name="connsiteY19" fmla="*/ 509068 h 542925"/>
                <a:gd name="connsiteX20" fmla="*/ 187027 w 514350"/>
                <a:gd name="connsiteY20" fmla="*/ 544311 h 542925"/>
                <a:gd name="connsiteX21" fmla="*/ 360382 w 514350"/>
                <a:gd name="connsiteY21" fmla="*/ 527166 h 542925"/>
                <a:gd name="connsiteX22" fmla="*/ 480397 w 514350"/>
                <a:gd name="connsiteY22" fmla="*/ 430963 h 542925"/>
                <a:gd name="connsiteX23" fmla="*/ 518497 w 514350"/>
                <a:gd name="connsiteY23" fmla="*/ 335713 h 542925"/>
                <a:gd name="connsiteX24" fmla="*/ 512782 w 514350"/>
                <a:gd name="connsiteY24" fmla="*/ 205221 h 542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14350" h="542925">
                  <a:moveTo>
                    <a:pt x="512782" y="205221"/>
                  </a:moveTo>
                  <a:cubicBezTo>
                    <a:pt x="481350" y="108066"/>
                    <a:pt x="428010" y="68061"/>
                    <a:pt x="387052" y="39486"/>
                  </a:cubicBezTo>
                  <a:cubicBezTo>
                    <a:pt x="313710" y="-7187"/>
                    <a:pt x="234652" y="-4329"/>
                    <a:pt x="191790" y="7101"/>
                  </a:cubicBezTo>
                  <a:cubicBezTo>
                    <a:pt x="120352" y="24246"/>
                    <a:pt x="24150" y="98541"/>
                    <a:pt x="9862" y="166168"/>
                  </a:cubicBezTo>
                  <a:cubicBezTo>
                    <a:pt x="-4425" y="233796"/>
                    <a:pt x="-8235" y="291898"/>
                    <a:pt x="33675" y="364288"/>
                  </a:cubicBezTo>
                  <a:cubicBezTo>
                    <a:pt x="132735" y="481446"/>
                    <a:pt x="261322" y="478588"/>
                    <a:pt x="348000" y="392863"/>
                  </a:cubicBezTo>
                  <a:cubicBezTo>
                    <a:pt x="392767" y="344286"/>
                    <a:pt x="391815" y="274753"/>
                    <a:pt x="363240" y="221413"/>
                  </a:cubicBezTo>
                  <a:cubicBezTo>
                    <a:pt x="337522" y="173788"/>
                    <a:pt x="288945" y="167121"/>
                    <a:pt x="239415" y="171883"/>
                  </a:cubicBezTo>
                  <a:cubicBezTo>
                    <a:pt x="207030" y="176646"/>
                    <a:pt x="176550" y="193791"/>
                    <a:pt x="163215" y="221413"/>
                  </a:cubicBezTo>
                  <a:cubicBezTo>
                    <a:pt x="146070" y="255703"/>
                    <a:pt x="157500" y="288088"/>
                    <a:pt x="185122" y="311901"/>
                  </a:cubicBezTo>
                  <a:cubicBezTo>
                    <a:pt x="210840" y="333808"/>
                    <a:pt x="236557" y="324283"/>
                    <a:pt x="261322" y="303328"/>
                  </a:cubicBezTo>
                  <a:cubicBezTo>
                    <a:pt x="281325" y="287136"/>
                    <a:pt x="306090" y="289041"/>
                    <a:pt x="303232" y="313806"/>
                  </a:cubicBezTo>
                  <a:cubicBezTo>
                    <a:pt x="298470" y="332856"/>
                    <a:pt x="299422" y="346191"/>
                    <a:pt x="253702" y="369051"/>
                  </a:cubicBezTo>
                  <a:cubicBezTo>
                    <a:pt x="204172" y="391911"/>
                    <a:pt x="147022" y="358573"/>
                    <a:pt x="127972" y="338571"/>
                  </a:cubicBezTo>
                  <a:cubicBezTo>
                    <a:pt x="64155" y="264276"/>
                    <a:pt x="106065" y="167121"/>
                    <a:pt x="136545" y="141403"/>
                  </a:cubicBezTo>
                  <a:cubicBezTo>
                    <a:pt x="227032" y="62346"/>
                    <a:pt x="370860" y="100446"/>
                    <a:pt x="424200" y="184266"/>
                  </a:cubicBezTo>
                  <a:cubicBezTo>
                    <a:pt x="433725" y="198553"/>
                    <a:pt x="477540" y="278563"/>
                    <a:pt x="422295" y="404293"/>
                  </a:cubicBezTo>
                  <a:cubicBezTo>
                    <a:pt x="405150" y="443346"/>
                    <a:pt x="371812" y="469063"/>
                    <a:pt x="333712" y="489066"/>
                  </a:cubicBezTo>
                  <a:cubicBezTo>
                    <a:pt x="303232" y="501448"/>
                    <a:pt x="283230" y="511926"/>
                    <a:pt x="240367" y="515736"/>
                  </a:cubicBezTo>
                  <a:cubicBezTo>
                    <a:pt x="163215" y="520498"/>
                    <a:pt x="87967" y="496686"/>
                    <a:pt x="103207" y="509068"/>
                  </a:cubicBezTo>
                  <a:cubicBezTo>
                    <a:pt x="127972" y="525261"/>
                    <a:pt x="148927" y="535738"/>
                    <a:pt x="187027" y="544311"/>
                  </a:cubicBezTo>
                  <a:cubicBezTo>
                    <a:pt x="225127" y="552883"/>
                    <a:pt x="317520" y="547168"/>
                    <a:pt x="360382" y="527166"/>
                  </a:cubicBezTo>
                  <a:cubicBezTo>
                    <a:pt x="360382" y="527166"/>
                    <a:pt x="454680" y="479541"/>
                    <a:pt x="480397" y="430963"/>
                  </a:cubicBezTo>
                  <a:cubicBezTo>
                    <a:pt x="501352" y="394768"/>
                    <a:pt x="509925" y="369051"/>
                    <a:pt x="518497" y="335713"/>
                  </a:cubicBezTo>
                  <a:cubicBezTo>
                    <a:pt x="528975" y="297613"/>
                    <a:pt x="517545" y="220461"/>
                    <a:pt x="512782" y="205221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C2426CC1-6796-4F37-B0B1-6E2AFB0A796E}"/>
                </a:ext>
              </a:extLst>
            </p:cNvPr>
            <p:cNvSpPr/>
            <p:nvPr/>
          </p:nvSpPr>
          <p:spPr>
            <a:xfrm>
              <a:off x="2033126" y="4166363"/>
              <a:ext cx="428625" cy="495300"/>
            </a:xfrm>
            <a:custGeom>
              <a:avLst/>
              <a:gdLst>
                <a:gd name="connsiteX0" fmla="*/ 437253 w 428625"/>
                <a:gd name="connsiteY0" fmla="*/ 90964 h 495300"/>
                <a:gd name="connsiteX1" fmla="*/ 294378 w 428625"/>
                <a:gd name="connsiteY1" fmla="*/ 95726 h 495300"/>
                <a:gd name="connsiteX2" fmla="*/ 283900 w 428625"/>
                <a:gd name="connsiteY2" fmla="*/ 71914 h 495300"/>
                <a:gd name="connsiteX3" fmla="*/ 284853 w 428625"/>
                <a:gd name="connsiteY3" fmla="*/ 15716 h 495300"/>
                <a:gd name="connsiteX4" fmla="*/ 247705 w 428625"/>
                <a:gd name="connsiteY4" fmla="*/ 5239 h 495300"/>
                <a:gd name="connsiteX5" fmla="*/ 193413 w 428625"/>
                <a:gd name="connsiteY5" fmla="*/ 11906 h 495300"/>
                <a:gd name="connsiteX6" fmla="*/ 163885 w 428625"/>
                <a:gd name="connsiteY6" fmla="*/ 170974 h 495300"/>
                <a:gd name="connsiteX7" fmla="*/ 152455 w 428625"/>
                <a:gd name="connsiteY7" fmla="*/ 184309 h 495300"/>
                <a:gd name="connsiteX8" fmla="*/ 133405 w 428625"/>
                <a:gd name="connsiteY8" fmla="*/ 210026 h 495300"/>
                <a:gd name="connsiteX9" fmla="*/ 134358 w 428625"/>
                <a:gd name="connsiteY9" fmla="*/ 223361 h 495300"/>
                <a:gd name="connsiteX10" fmla="*/ 55 w 428625"/>
                <a:gd name="connsiteY10" fmla="*/ 320516 h 495300"/>
                <a:gd name="connsiteX11" fmla="*/ 68635 w 428625"/>
                <a:gd name="connsiteY11" fmla="*/ 396716 h 495300"/>
                <a:gd name="connsiteX12" fmla="*/ 113403 w 428625"/>
                <a:gd name="connsiteY12" fmla="*/ 355759 h 495300"/>
                <a:gd name="connsiteX13" fmla="*/ 113403 w 428625"/>
                <a:gd name="connsiteY13" fmla="*/ 355759 h 495300"/>
                <a:gd name="connsiteX14" fmla="*/ 188650 w 428625"/>
                <a:gd name="connsiteY14" fmla="*/ 499586 h 495300"/>
                <a:gd name="connsiteX15" fmla="*/ 264850 w 428625"/>
                <a:gd name="connsiteY15" fmla="*/ 450056 h 495300"/>
                <a:gd name="connsiteX16" fmla="*/ 189603 w 428625"/>
                <a:gd name="connsiteY16" fmla="*/ 246221 h 495300"/>
                <a:gd name="connsiteX17" fmla="*/ 206748 w 428625"/>
                <a:gd name="connsiteY17" fmla="*/ 216694 h 495300"/>
                <a:gd name="connsiteX18" fmla="*/ 205795 w 428625"/>
                <a:gd name="connsiteY18" fmla="*/ 210979 h 495300"/>
                <a:gd name="connsiteX19" fmla="*/ 421060 w 428625"/>
                <a:gd name="connsiteY19" fmla="*/ 186214 h 495300"/>
                <a:gd name="connsiteX20" fmla="*/ 437253 w 428625"/>
                <a:gd name="connsiteY20" fmla="*/ 90964 h 495300"/>
                <a:gd name="connsiteX21" fmla="*/ 237228 w 428625"/>
                <a:gd name="connsiteY21" fmla="*/ 119539 h 495300"/>
                <a:gd name="connsiteX22" fmla="*/ 237228 w 428625"/>
                <a:gd name="connsiteY22" fmla="*/ 119539 h 495300"/>
                <a:gd name="connsiteX23" fmla="*/ 237228 w 428625"/>
                <a:gd name="connsiteY23" fmla="*/ 119539 h 495300"/>
                <a:gd name="connsiteX24" fmla="*/ 237228 w 428625"/>
                <a:gd name="connsiteY24" fmla="*/ 119539 h 49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28625" h="495300">
                  <a:moveTo>
                    <a:pt x="437253" y="90964"/>
                  </a:moveTo>
                  <a:cubicBezTo>
                    <a:pt x="406773" y="90964"/>
                    <a:pt x="324858" y="95726"/>
                    <a:pt x="294378" y="95726"/>
                  </a:cubicBezTo>
                  <a:cubicBezTo>
                    <a:pt x="269613" y="95726"/>
                    <a:pt x="272470" y="90011"/>
                    <a:pt x="283900" y="71914"/>
                  </a:cubicBezTo>
                  <a:cubicBezTo>
                    <a:pt x="295330" y="57626"/>
                    <a:pt x="296283" y="19526"/>
                    <a:pt x="284853" y="15716"/>
                  </a:cubicBezTo>
                  <a:cubicBezTo>
                    <a:pt x="272470" y="11906"/>
                    <a:pt x="260088" y="9049"/>
                    <a:pt x="247705" y="5239"/>
                  </a:cubicBezTo>
                  <a:cubicBezTo>
                    <a:pt x="228655" y="476"/>
                    <a:pt x="206748" y="-6191"/>
                    <a:pt x="193413" y="11906"/>
                  </a:cubicBezTo>
                  <a:cubicBezTo>
                    <a:pt x="179125" y="32861"/>
                    <a:pt x="164838" y="157639"/>
                    <a:pt x="163885" y="170974"/>
                  </a:cubicBezTo>
                  <a:cubicBezTo>
                    <a:pt x="162933" y="175736"/>
                    <a:pt x="167695" y="179546"/>
                    <a:pt x="152455" y="184309"/>
                  </a:cubicBezTo>
                  <a:cubicBezTo>
                    <a:pt x="147693" y="186214"/>
                    <a:pt x="139120" y="202406"/>
                    <a:pt x="133405" y="210026"/>
                  </a:cubicBezTo>
                  <a:cubicBezTo>
                    <a:pt x="129595" y="214789"/>
                    <a:pt x="133405" y="219551"/>
                    <a:pt x="134358" y="223361"/>
                  </a:cubicBezTo>
                  <a:cubicBezTo>
                    <a:pt x="105783" y="230029"/>
                    <a:pt x="-2802" y="289084"/>
                    <a:pt x="55" y="320516"/>
                  </a:cubicBezTo>
                  <a:cubicBezTo>
                    <a:pt x="6723" y="370999"/>
                    <a:pt x="39108" y="406241"/>
                    <a:pt x="68635" y="396716"/>
                  </a:cubicBezTo>
                  <a:cubicBezTo>
                    <a:pt x="88638" y="388144"/>
                    <a:pt x="101020" y="371951"/>
                    <a:pt x="113403" y="355759"/>
                  </a:cubicBezTo>
                  <a:lnTo>
                    <a:pt x="113403" y="355759"/>
                  </a:lnTo>
                  <a:cubicBezTo>
                    <a:pt x="140073" y="401479"/>
                    <a:pt x="141025" y="460534"/>
                    <a:pt x="188650" y="499586"/>
                  </a:cubicBezTo>
                  <a:cubicBezTo>
                    <a:pt x="194365" y="458629"/>
                    <a:pt x="223893" y="449104"/>
                    <a:pt x="264850" y="450056"/>
                  </a:cubicBezTo>
                  <a:cubicBezTo>
                    <a:pt x="198175" y="391001"/>
                    <a:pt x="177220" y="323374"/>
                    <a:pt x="189603" y="246221"/>
                  </a:cubicBezTo>
                  <a:cubicBezTo>
                    <a:pt x="201985" y="239554"/>
                    <a:pt x="207700" y="229076"/>
                    <a:pt x="206748" y="216694"/>
                  </a:cubicBezTo>
                  <a:cubicBezTo>
                    <a:pt x="205795" y="212884"/>
                    <a:pt x="202938" y="212884"/>
                    <a:pt x="205795" y="210979"/>
                  </a:cubicBezTo>
                  <a:cubicBezTo>
                    <a:pt x="251515" y="166211"/>
                    <a:pt x="368673" y="169069"/>
                    <a:pt x="421060" y="186214"/>
                  </a:cubicBezTo>
                  <a:cubicBezTo>
                    <a:pt x="410583" y="156686"/>
                    <a:pt x="376293" y="133826"/>
                    <a:pt x="437253" y="90964"/>
                  </a:cubicBezTo>
                  <a:close/>
                  <a:moveTo>
                    <a:pt x="237228" y="119539"/>
                  </a:moveTo>
                  <a:cubicBezTo>
                    <a:pt x="237228" y="119539"/>
                    <a:pt x="237228" y="119539"/>
                    <a:pt x="237228" y="119539"/>
                  </a:cubicBezTo>
                  <a:cubicBezTo>
                    <a:pt x="237228" y="119539"/>
                    <a:pt x="237228" y="119539"/>
                    <a:pt x="237228" y="119539"/>
                  </a:cubicBezTo>
                  <a:cubicBezTo>
                    <a:pt x="237228" y="119539"/>
                    <a:pt x="237228" y="119539"/>
                    <a:pt x="237228" y="119539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97" name="Graphic 217">
              <a:extLst>
                <a:ext uri="{FF2B5EF4-FFF2-40B4-BE49-F238E27FC236}">
                  <a16:creationId xmlns:a16="http://schemas.microsoft.com/office/drawing/2014/main" id="{CF0B27B5-9DE9-48CF-9D31-04B7E9439B3B}"/>
                </a:ext>
              </a:extLst>
            </p:cNvPr>
            <p:cNvGrpSpPr/>
            <p:nvPr/>
          </p:nvGrpSpPr>
          <p:grpSpPr>
            <a:xfrm>
              <a:off x="2085379" y="4192557"/>
              <a:ext cx="228600" cy="361950"/>
              <a:chOff x="6273928" y="3207068"/>
              <a:chExt cx="228600" cy="361950"/>
            </a:xfrm>
            <a:solidFill>
              <a:srgbClr val="370336"/>
            </a:solidFill>
          </p:grpSpPr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4E834D6A-4549-4C7D-8299-36B2E264D19A}"/>
                  </a:ext>
                </a:extLst>
              </p:cNvPr>
              <p:cNvSpPr/>
              <p:nvPr/>
            </p:nvSpPr>
            <p:spPr>
              <a:xfrm>
                <a:off x="6273928" y="3463290"/>
                <a:ext cx="104775" cy="114300"/>
              </a:xfrm>
              <a:custGeom>
                <a:avLst/>
                <a:gdLst>
                  <a:gd name="connsiteX0" fmla="*/ 14477 w 104775"/>
                  <a:gd name="connsiteY0" fmla="*/ 82868 h 114300"/>
                  <a:gd name="connsiteX1" fmla="*/ 17335 w 104775"/>
                  <a:gd name="connsiteY1" fmla="*/ 115252 h 114300"/>
                  <a:gd name="connsiteX2" fmla="*/ 62102 w 104775"/>
                  <a:gd name="connsiteY2" fmla="*/ 74295 h 114300"/>
                  <a:gd name="connsiteX3" fmla="*/ 108775 w 104775"/>
                  <a:gd name="connsiteY3" fmla="*/ 0 h 114300"/>
                  <a:gd name="connsiteX4" fmla="*/ 14477 w 104775"/>
                  <a:gd name="connsiteY4" fmla="*/ 82868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4775" h="114300">
                    <a:moveTo>
                      <a:pt x="14477" y="82868"/>
                    </a:moveTo>
                    <a:cubicBezTo>
                      <a:pt x="7810" y="91440"/>
                      <a:pt x="-16003" y="107633"/>
                      <a:pt x="17335" y="115252"/>
                    </a:cubicBezTo>
                    <a:cubicBezTo>
                      <a:pt x="39242" y="108585"/>
                      <a:pt x="49720" y="90488"/>
                      <a:pt x="62102" y="74295"/>
                    </a:cubicBezTo>
                    <a:cubicBezTo>
                      <a:pt x="77342" y="49530"/>
                      <a:pt x="93535" y="24765"/>
                      <a:pt x="108775" y="0"/>
                    </a:cubicBezTo>
                    <a:cubicBezTo>
                      <a:pt x="75437" y="27623"/>
                      <a:pt x="40195" y="50483"/>
                      <a:pt x="14477" y="82868"/>
                    </a:cubicBezTo>
                    <a:close/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F379972E-FA6C-4F40-8A49-33054BAEB9CB}"/>
                  </a:ext>
                </a:extLst>
              </p:cNvPr>
              <p:cNvSpPr/>
              <p:nvPr/>
            </p:nvSpPr>
            <p:spPr>
              <a:xfrm>
                <a:off x="6444302" y="3207068"/>
                <a:ext cx="57150" cy="142875"/>
              </a:xfrm>
              <a:custGeom>
                <a:avLst/>
                <a:gdLst>
                  <a:gd name="connsiteX0" fmla="*/ 63178 w 57150"/>
                  <a:gd name="connsiteY0" fmla="*/ 0 h 142875"/>
                  <a:gd name="connsiteX1" fmla="*/ 12696 w 57150"/>
                  <a:gd name="connsiteY1" fmla="*/ 93345 h 142875"/>
                  <a:gd name="connsiteX2" fmla="*/ 5076 w 57150"/>
                  <a:gd name="connsiteY2" fmla="*/ 147638 h 142875"/>
                  <a:gd name="connsiteX3" fmla="*/ 63178 w 57150"/>
                  <a:gd name="connsiteY3" fmla="*/ 0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7150" h="142875">
                    <a:moveTo>
                      <a:pt x="63178" y="0"/>
                    </a:moveTo>
                    <a:cubicBezTo>
                      <a:pt x="20316" y="17145"/>
                      <a:pt x="29841" y="62865"/>
                      <a:pt x="12696" y="93345"/>
                    </a:cubicBezTo>
                    <a:cubicBezTo>
                      <a:pt x="6028" y="105727"/>
                      <a:pt x="-7307" y="137160"/>
                      <a:pt x="5076" y="147638"/>
                    </a:cubicBezTo>
                    <a:cubicBezTo>
                      <a:pt x="44128" y="47625"/>
                      <a:pt x="67941" y="40005"/>
                      <a:pt x="63178" y="0"/>
                    </a:cubicBezTo>
                    <a:close/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41BDA0A6-BA8E-4906-9198-C3F42D1A4E36}"/>
                </a:ext>
              </a:extLst>
            </p:cNvPr>
            <p:cNvSpPr/>
            <p:nvPr/>
          </p:nvSpPr>
          <p:spPr>
            <a:xfrm>
              <a:off x="2222728" y="4384307"/>
              <a:ext cx="295275" cy="200025"/>
            </a:xfrm>
            <a:custGeom>
              <a:avLst/>
              <a:gdLst>
                <a:gd name="connsiteX0" fmla="*/ 0 w 295275"/>
                <a:gd name="connsiteY0" fmla="*/ 33040 h 200025"/>
                <a:gd name="connsiteX1" fmla="*/ 8573 w 295275"/>
                <a:gd name="connsiteY1" fmla="*/ 4465 h 200025"/>
                <a:gd name="connsiteX2" fmla="*/ 18098 w 295275"/>
                <a:gd name="connsiteY2" fmla="*/ 1607 h 200025"/>
                <a:gd name="connsiteX3" fmla="*/ 254318 w 295275"/>
                <a:gd name="connsiteY3" fmla="*/ 149245 h 200025"/>
                <a:gd name="connsiteX4" fmla="*/ 285750 w 295275"/>
                <a:gd name="connsiteY4" fmla="*/ 170200 h 200025"/>
                <a:gd name="connsiteX5" fmla="*/ 295275 w 295275"/>
                <a:gd name="connsiteY5" fmla="*/ 196870 h 200025"/>
                <a:gd name="connsiteX6" fmla="*/ 265748 w 295275"/>
                <a:gd name="connsiteY6" fmla="*/ 196870 h 200025"/>
                <a:gd name="connsiteX7" fmla="*/ 217170 w 295275"/>
                <a:gd name="connsiteY7" fmla="*/ 167342 h 200025"/>
                <a:gd name="connsiteX8" fmla="*/ 0 w 295275"/>
                <a:gd name="connsiteY8" fmla="*/ 33040 h 20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5275" h="200025">
                  <a:moveTo>
                    <a:pt x="0" y="33040"/>
                  </a:moveTo>
                  <a:cubicBezTo>
                    <a:pt x="2858" y="23515"/>
                    <a:pt x="5715" y="13990"/>
                    <a:pt x="8573" y="4465"/>
                  </a:cubicBezTo>
                  <a:cubicBezTo>
                    <a:pt x="10477" y="-298"/>
                    <a:pt x="13335" y="-1250"/>
                    <a:pt x="18098" y="1607"/>
                  </a:cubicBezTo>
                  <a:cubicBezTo>
                    <a:pt x="97155" y="51137"/>
                    <a:pt x="175260" y="99715"/>
                    <a:pt x="254318" y="149245"/>
                  </a:cubicBezTo>
                  <a:cubicBezTo>
                    <a:pt x="264795" y="155912"/>
                    <a:pt x="276225" y="161627"/>
                    <a:pt x="285750" y="170200"/>
                  </a:cubicBezTo>
                  <a:cubicBezTo>
                    <a:pt x="294323" y="176867"/>
                    <a:pt x="305753" y="184487"/>
                    <a:pt x="295275" y="196870"/>
                  </a:cubicBezTo>
                  <a:cubicBezTo>
                    <a:pt x="286703" y="208300"/>
                    <a:pt x="275273" y="203537"/>
                    <a:pt x="265748" y="196870"/>
                  </a:cubicBezTo>
                  <a:cubicBezTo>
                    <a:pt x="249555" y="187345"/>
                    <a:pt x="233363" y="176867"/>
                    <a:pt x="217170" y="167342"/>
                  </a:cubicBezTo>
                  <a:cubicBezTo>
                    <a:pt x="145733" y="122575"/>
                    <a:pt x="73343" y="77807"/>
                    <a:pt x="0" y="33040"/>
                  </a:cubicBezTo>
                  <a:close/>
                </a:path>
              </a:pathLst>
            </a:custGeom>
            <a:solidFill>
              <a:srgbClr val="84848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01" name="Graphic 65">
            <a:extLst>
              <a:ext uri="{FF2B5EF4-FFF2-40B4-BE49-F238E27FC236}">
                <a16:creationId xmlns:a16="http://schemas.microsoft.com/office/drawing/2014/main" id="{F4D001DD-8F6A-4A69-A8A2-5410A4F8356A}"/>
              </a:ext>
            </a:extLst>
          </p:cNvPr>
          <p:cNvGrpSpPr/>
          <p:nvPr/>
        </p:nvGrpSpPr>
        <p:grpSpPr>
          <a:xfrm>
            <a:off x="6627498" y="4622135"/>
            <a:ext cx="530848" cy="536378"/>
            <a:chOff x="5181600" y="2505075"/>
            <a:chExt cx="1828800" cy="1847850"/>
          </a:xfrm>
        </p:grpSpPr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FE79D9FB-958A-45B6-A8F4-49030A12D4C1}"/>
                </a:ext>
              </a:extLst>
            </p:cNvPr>
            <p:cNvSpPr/>
            <p:nvPr/>
          </p:nvSpPr>
          <p:spPr>
            <a:xfrm>
              <a:off x="5208270" y="2543175"/>
              <a:ext cx="1800225" cy="1800225"/>
            </a:xfrm>
            <a:custGeom>
              <a:avLst/>
              <a:gdLst>
                <a:gd name="connsiteX0" fmla="*/ 1804035 w 1800225"/>
                <a:gd name="connsiteY0" fmla="*/ 902018 h 1800225"/>
                <a:gd name="connsiteX1" fmla="*/ 902018 w 1800225"/>
                <a:gd name="connsiteY1" fmla="*/ 1804035 h 1800225"/>
                <a:gd name="connsiteX2" fmla="*/ 0 w 1800225"/>
                <a:gd name="connsiteY2" fmla="*/ 902018 h 1800225"/>
                <a:gd name="connsiteX3" fmla="*/ 902018 w 1800225"/>
                <a:gd name="connsiteY3" fmla="*/ 0 h 1800225"/>
                <a:gd name="connsiteX4" fmla="*/ 1804035 w 1800225"/>
                <a:gd name="connsiteY4" fmla="*/ 902018 h 1800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0225" h="1800225">
                  <a:moveTo>
                    <a:pt x="1804035" y="902018"/>
                  </a:moveTo>
                  <a:cubicBezTo>
                    <a:pt x="1804035" y="1400188"/>
                    <a:pt x="1400188" y="1804035"/>
                    <a:pt x="902018" y="1804035"/>
                  </a:cubicBezTo>
                  <a:cubicBezTo>
                    <a:pt x="403847" y="1804035"/>
                    <a:pt x="0" y="1400188"/>
                    <a:pt x="0" y="902018"/>
                  </a:cubicBezTo>
                  <a:cubicBezTo>
                    <a:pt x="0" y="403847"/>
                    <a:pt x="403847" y="0"/>
                    <a:pt x="902018" y="0"/>
                  </a:cubicBezTo>
                  <a:cubicBezTo>
                    <a:pt x="1400188" y="0"/>
                    <a:pt x="1804035" y="403847"/>
                    <a:pt x="1804035" y="902018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56641328-5038-4863-98B3-86905405C826}"/>
                </a:ext>
              </a:extLst>
            </p:cNvPr>
            <p:cNvSpPr/>
            <p:nvPr/>
          </p:nvSpPr>
          <p:spPr>
            <a:xfrm>
              <a:off x="5183505" y="2505075"/>
              <a:ext cx="1809750" cy="1809750"/>
            </a:xfrm>
            <a:custGeom>
              <a:avLst/>
              <a:gdLst>
                <a:gd name="connsiteX0" fmla="*/ 1811655 w 1809750"/>
                <a:gd name="connsiteY0" fmla="*/ 905828 h 1809750"/>
                <a:gd name="connsiteX1" fmla="*/ 905827 w 1809750"/>
                <a:gd name="connsiteY1" fmla="*/ 1811655 h 1809750"/>
                <a:gd name="connsiteX2" fmla="*/ 0 w 1809750"/>
                <a:gd name="connsiteY2" fmla="*/ 905828 h 1809750"/>
                <a:gd name="connsiteX3" fmla="*/ 905827 w 1809750"/>
                <a:gd name="connsiteY3" fmla="*/ 0 h 1809750"/>
                <a:gd name="connsiteX4" fmla="*/ 1811655 w 1809750"/>
                <a:gd name="connsiteY4" fmla="*/ 905828 h 1809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9750" h="1809750">
                  <a:moveTo>
                    <a:pt x="1811655" y="905828"/>
                  </a:moveTo>
                  <a:cubicBezTo>
                    <a:pt x="1811655" y="1406102"/>
                    <a:pt x="1406102" y="1811655"/>
                    <a:pt x="905827" y="1811655"/>
                  </a:cubicBezTo>
                  <a:cubicBezTo>
                    <a:pt x="405553" y="1811655"/>
                    <a:pt x="0" y="1406102"/>
                    <a:pt x="0" y="905828"/>
                  </a:cubicBezTo>
                  <a:cubicBezTo>
                    <a:pt x="0" y="405553"/>
                    <a:pt x="405553" y="0"/>
                    <a:pt x="905827" y="0"/>
                  </a:cubicBezTo>
                  <a:cubicBezTo>
                    <a:pt x="1406102" y="0"/>
                    <a:pt x="1811655" y="405553"/>
                    <a:pt x="1811655" y="905828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73350295-EB70-49F3-B911-938BEA95E7E7}"/>
                </a:ext>
              </a:extLst>
            </p:cNvPr>
            <p:cNvSpPr/>
            <p:nvPr/>
          </p:nvSpPr>
          <p:spPr>
            <a:xfrm>
              <a:off x="5378522" y="2642572"/>
              <a:ext cx="695325" cy="800100"/>
            </a:xfrm>
            <a:custGeom>
              <a:avLst/>
              <a:gdLst>
                <a:gd name="connsiteX0" fmla="*/ 347908 w 695325"/>
                <a:gd name="connsiteY0" fmla="*/ 272078 h 800100"/>
                <a:gd name="connsiteX1" fmla="*/ 692713 w 695325"/>
                <a:gd name="connsiteY1" fmla="*/ 788333 h 800100"/>
                <a:gd name="connsiteX2" fmla="*/ 701286 w 695325"/>
                <a:gd name="connsiteY2" fmla="*/ 801668 h 800100"/>
                <a:gd name="connsiteX3" fmla="*/ 579366 w 695325"/>
                <a:gd name="connsiteY3" fmla="*/ 792143 h 800100"/>
                <a:gd name="connsiteX4" fmla="*/ 148836 w 695325"/>
                <a:gd name="connsiteY4" fmla="*/ 581640 h 800100"/>
                <a:gd name="connsiteX5" fmla="*/ 1198 w 695325"/>
                <a:gd name="connsiteY5" fmla="*/ 287318 h 800100"/>
                <a:gd name="connsiteX6" fmla="*/ 10723 w 695325"/>
                <a:gd name="connsiteY6" fmla="*/ 246360 h 800100"/>
                <a:gd name="connsiteX7" fmla="*/ 296473 w 695325"/>
                <a:gd name="connsiteY7" fmla="*/ 8235 h 800100"/>
                <a:gd name="connsiteX8" fmla="*/ 323143 w 695325"/>
                <a:gd name="connsiteY8" fmla="*/ 25380 h 800100"/>
                <a:gd name="connsiteX9" fmla="*/ 347908 w 695325"/>
                <a:gd name="connsiteY9" fmla="*/ 272078 h 800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95325" h="800100">
                  <a:moveTo>
                    <a:pt x="347908" y="272078"/>
                  </a:moveTo>
                  <a:cubicBezTo>
                    <a:pt x="394581" y="489248"/>
                    <a:pt x="499356" y="668318"/>
                    <a:pt x="692713" y="788333"/>
                  </a:cubicBezTo>
                  <a:cubicBezTo>
                    <a:pt x="696523" y="790238"/>
                    <a:pt x="701286" y="792143"/>
                    <a:pt x="701286" y="801668"/>
                  </a:cubicBezTo>
                  <a:cubicBezTo>
                    <a:pt x="660328" y="805478"/>
                    <a:pt x="619371" y="797858"/>
                    <a:pt x="579366" y="792143"/>
                  </a:cubicBezTo>
                  <a:cubicBezTo>
                    <a:pt x="414583" y="766425"/>
                    <a:pt x="265041" y="706418"/>
                    <a:pt x="148836" y="581640"/>
                  </a:cubicBezTo>
                  <a:cubicBezTo>
                    <a:pt x="70731" y="498773"/>
                    <a:pt x="25011" y="398760"/>
                    <a:pt x="1198" y="287318"/>
                  </a:cubicBezTo>
                  <a:cubicBezTo>
                    <a:pt x="-1659" y="272078"/>
                    <a:pt x="246" y="259695"/>
                    <a:pt x="10723" y="246360"/>
                  </a:cubicBezTo>
                  <a:cubicBezTo>
                    <a:pt x="89781" y="146348"/>
                    <a:pt x="185031" y="67290"/>
                    <a:pt x="296473" y="8235"/>
                  </a:cubicBezTo>
                  <a:cubicBezTo>
                    <a:pt x="321238" y="-5100"/>
                    <a:pt x="323143" y="-4147"/>
                    <a:pt x="323143" y="25380"/>
                  </a:cubicBezTo>
                  <a:cubicBezTo>
                    <a:pt x="322191" y="37763"/>
                    <a:pt x="335526" y="213975"/>
                    <a:pt x="347908" y="272078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4B0A9952-AB4B-48A9-A20E-C4F035A8AE96}"/>
                </a:ext>
              </a:extLst>
            </p:cNvPr>
            <p:cNvSpPr/>
            <p:nvPr/>
          </p:nvSpPr>
          <p:spPr>
            <a:xfrm>
              <a:off x="5960997" y="2532833"/>
              <a:ext cx="609600" cy="876300"/>
            </a:xfrm>
            <a:custGeom>
              <a:avLst/>
              <a:gdLst>
                <a:gd name="connsiteX0" fmla="*/ 392178 w 609600"/>
                <a:gd name="connsiteY0" fmla="*/ 305617 h 876300"/>
                <a:gd name="connsiteX1" fmla="*/ 123573 w 609600"/>
                <a:gd name="connsiteY1" fmla="*/ 864734 h 876300"/>
                <a:gd name="connsiteX2" fmla="*/ 116905 w 609600"/>
                <a:gd name="connsiteY2" fmla="*/ 879022 h 876300"/>
                <a:gd name="connsiteX3" fmla="*/ 63565 w 609600"/>
                <a:gd name="connsiteY3" fmla="*/ 768532 h 876300"/>
                <a:gd name="connsiteX4" fmla="*/ 24513 w 609600"/>
                <a:gd name="connsiteY4" fmla="*/ 290377 h 876300"/>
                <a:gd name="connsiteX5" fmla="*/ 202630 w 609600"/>
                <a:gd name="connsiteY5" fmla="*/ 13199 h 876300"/>
                <a:gd name="connsiteX6" fmla="*/ 242635 w 609600"/>
                <a:gd name="connsiteY6" fmla="*/ 817 h 876300"/>
                <a:gd name="connsiteX7" fmla="*/ 593155 w 609600"/>
                <a:gd name="connsiteY7" fmla="*/ 124642 h 876300"/>
                <a:gd name="connsiteX8" fmla="*/ 592203 w 609600"/>
                <a:gd name="connsiteY8" fmla="*/ 156074 h 876300"/>
                <a:gd name="connsiteX9" fmla="*/ 392178 w 609600"/>
                <a:gd name="connsiteY9" fmla="*/ 305617 h 876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9600" h="876300">
                  <a:moveTo>
                    <a:pt x="392178" y="305617"/>
                  </a:moveTo>
                  <a:cubicBezTo>
                    <a:pt x="229300" y="457064"/>
                    <a:pt x="129288" y="638039"/>
                    <a:pt x="123573" y="864734"/>
                  </a:cubicBezTo>
                  <a:cubicBezTo>
                    <a:pt x="123573" y="869497"/>
                    <a:pt x="124525" y="874259"/>
                    <a:pt x="116905" y="879022"/>
                  </a:cubicBezTo>
                  <a:cubicBezTo>
                    <a:pt x="93093" y="844732"/>
                    <a:pt x="77853" y="806632"/>
                    <a:pt x="63565" y="768532"/>
                  </a:cubicBezTo>
                  <a:cubicBezTo>
                    <a:pt x="1653" y="613274"/>
                    <a:pt x="-22160" y="454207"/>
                    <a:pt x="24513" y="290377"/>
                  </a:cubicBezTo>
                  <a:cubicBezTo>
                    <a:pt x="55945" y="180839"/>
                    <a:pt x="118810" y="90352"/>
                    <a:pt x="202630" y="13199"/>
                  </a:cubicBezTo>
                  <a:cubicBezTo>
                    <a:pt x="214060" y="2722"/>
                    <a:pt x="226443" y="-2041"/>
                    <a:pt x="242635" y="817"/>
                  </a:cubicBezTo>
                  <a:cubicBezTo>
                    <a:pt x="368365" y="17962"/>
                    <a:pt x="485523" y="58919"/>
                    <a:pt x="593155" y="124642"/>
                  </a:cubicBezTo>
                  <a:cubicBezTo>
                    <a:pt x="616968" y="138929"/>
                    <a:pt x="616968" y="141787"/>
                    <a:pt x="592203" y="156074"/>
                  </a:cubicBezTo>
                  <a:cubicBezTo>
                    <a:pt x="580773" y="164647"/>
                    <a:pt x="435993" y="265612"/>
                    <a:pt x="392178" y="305617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D373F519-63EE-410F-A03A-4941F9E83C58}"/>
                </a:ext>
              </a:extLst>
            </p:cNvPr>
            <p:cNvSpPr/>
            <p:nvPr/>
          </p:nvSpPr>
          <p:spPr>
            <a:xfrm>
              <a:off x="6115050" y="3031984"/>
              <a:ext cx="885825" cy="457200"/>
            </a:xfrm>
            <a:custGeom>
              <a:avLst/>
              <a:gdLst>
                <a:gd name="connsiteX0" fmla="*/ 636270 w 885825"/>
                <a:gd name="connsiteY0" fmla="*/ 342724 h 457200"/>
                <a:gd name="connsiteX1" fmla="*/ 16192 w 885825"/>
                <a:gd name="connsiteY1" fmla="*/ 366536 h 457200"/>
                <a:gd name="connsiteX2" fmla="*/ 0 w 885825"/>
                <a:gd name="connsiteY2" fmla="*/ 367489 h 457200"/>
                <a:gd name="connsiteX3" fmla="*/ 72390 w 885825"/>
                <a:gd name="connsiteY3" fmla="*/ 268429 h 457200"/>
                <a:gd name="connsiteX4" fmla="*/ 477203 w 885825"/>
                <a:gd name="connsiteY4" fmla="*/ 11254 h 457200"/>
                <a:gd name="connsiteX5" fmla="*/ 804863 w 885825"/>
                <a:gd name="connsiteY5" fmla="*/ 38876 h 457200"/>
                <a:gd name="connsiteX6" fmla="*/ 834390 w 885825"/>
                <a:gd name="connsiteY6" fmla="*/ 68404 h 457200"/>
                <a:gd name="connsiteX7" fmla="*/ 888683 w 885825"/>
                <a:gd name="connsiteY7" fmla="*/ 437021 h 457200"/>
                <a:gd name="connsiteX8" fmla="*/ 860108 w 885825"/>
                <a:gd name="connsiteY8" fmla="*/ 451309 h 457200"/>
                <a:gd name="connsiteX9" fmla="*/ 636270 w 885825"/>
                <a:gd name="connsiteY9" fmla="*/ 342724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85825" h="457200">
                  <a:moveTo>
                    <a:pt x="636270" y="342724"/>
                  </a:moveTo>
                  <a:cubicBezTo>
                    <a:pt x="425767" y="269381"/>
                    <a:pt x="219075" y="265571"/>
                    <a:pt x="16192" y="366536"/>
                  </a:cubicBezTo>
                  <a:cubicBezTo>
                    <a:pt x="12383" y="368441"/>
                    <a:pt x="8573" y="371299"/>
                    <a:pt x="0" y="367489"/>
                  </a:cubicBezTo>
                  <a:cubicBezTo>
                    <a:pt x="19050" y="330341"/>
                    <a:pt x="45720" y="299861"/>
                    <a:pt x="72390" y="268429"/>
                  </a:cubicBezTo>
                  <a:cubicBezTo>
                    <a:pt x="180975" y="141746"/>
                    <a:pt x="309563" y="45544"/>
                    <a:pt x="477203" y="11254"/>
                  </a:cubicBezTo>
                  <a:cubicBezTo>
                    <a:pt x="588645" y="-11606"/>
                    <a:pt x="698183" y="1729"/>
                    <a:pt x="804863" y="38876"/>
                  </a:cubicBezTo>
                  <a:cubicBezTo>
                    <a:pt x="820103" y="43639"/>
                    <a:pt x="828675" y="53164"/>
                    <a:pt x="834390" y="68404"/>
                  </a:cubicBezTo>
                  <a:cubicBezTo>
                    <a:pt x="878205" y="187466"/>
                    <a:pt x="896303" y="310339"/>
                    <a:pt x="888683" y="437021"/>
                  </a:cubicBezTo>
                  <a:cubicBezTo>
                    <a:pt x="886778" y="465596"/>
                    <a:pt x="884872" y="465596"/>
                    <a:pt x="860108" y="451309"/>
                  </a:cubicBezTo>
                  <a:cubicBezTo>
                    <a:pt x="848678" y="443689"/>
                    <a:pt x="691515" y="361774"/>
                    <a:pt x="636270" y="342724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15BA7EBD-2D68-4D18-856A-C9ECFBA52765}"/>
                </a:ext>
              </a:extLst>
            </p:cNvPr>
            <p:cNvSpPr/>
            <p:nvPr/>
          </p:nvSpPr>
          <p:spPr>
            <a:xfrm>
              <a:off x="6108383" y="3421313"/>
              <a:ext cx="723900" cy="828675"/>
            </a:xfrm>
            <a:custGeom>
              <a:avLst/>
              <a:gdLst>
                <a:gd name="connsiteX0" fmla="*/ 364808 w 723900"/>
                <a:gd name="connsiteY0" fmla="*/ 546802 h 828675"/>
                <a:gd name="connsiteX1" fmla="*/ 9525 w 723900"/>
                <a:gd name="connsiteY1" fmla="*/ 14354 h 828675"/>
                <a:gd name="connsiteX2" fmla="*/ 0 w 723900"/>
                <a:gd name="connsiteY2" fmla="*/ 1019 h 828675"/>
                <a:gd name="connsiteX3" fmla="*/ 125730 w 723900"/>
                <a:gd name="connsiteY3" fmla="*/ 11497 h 828675"/>
                <a:gd name="connsiteX4" fmla="*/ 570547 w 723900"/>
                <a:gd name="connsiteY4" fmla="*/ 228667 h 828675"/>
                <a:gd name="connsiteX5" fmla="*/ 722947 w 723900"/>
                <a:gd name="connsiteY5" fmla="*/ 532514 h 828675"/>
                <a:gd name="connsiteX6" fmla="*/ 713422 w 723900"/>
                <a:gd name="connsiteY6" fmla="*/ 574424 h 828675"/>
                <a:gd name="connsiteX7" fmla="*/ 418147 w 723900"/>
                <a:gd name="connsiteY7" fmla="*/ 820169 h 828675"/>
                <a:gd name="connsiteX8" fmla="*/ 390525 w 723900"/>
                <a:gd name="connsiteY8" fmla="*/ 802072 h 828675"/>
                <a:gd name="connsiteX9" fmla="*/ 364808 w 723900"/>
                <a:gd name="connsiteY9" fmla="*/ 546802 h 828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3900" h="828675">
                  <a:moveTo>
                    <a:pt x="364808" y="546802"/>
                  </a:moveTo>
                  <a:cubicBezTo>
                    <a:pt x="316230" y="322012"/>
                    <a:pt x="207645" y="138179"/>
                    <a:pt x="9525" y="14354"/>
                  </a:cubicBezTo>
                  <a:cubicBezTo>
                    <a:pt x="5715" y="11497"/>
                    <a:pt x="952" y="9592"/>
                    <a:pt x="0" y="1019"/>
                  </a:cubicBezTo>
                  <a:cubicBezTo>
                    <a:pt x="42863" y="-2791"/>
                    <a:pt x="84772" y="4829"/>
                    <a:pt x="125730" y="11497"/>
                  </a:cubicBezTo>
                  <a:cubicBezTo>
                    <a:pt x="296227" y="38167"/>
                    <a:pt x="449580" y="100079"/>
                    <a:pt x="570547" y="228667"/>
                  </a:cubicBezTo>
                  <a:cubicBezTo>
                    <a:pt x="651510" y="314392"/>
                    <a:pt x="698183" y="418214"/>
                    <a:pt x="722947" y="532514"/>
                  </a:cubicBezTo>
                  <a:cubicBezTo>
                    <a:pt x="726758" y="548707"/>
                    <a:pt x="723900" y="561089"/>
                    <a:pt x="713422" y="574424"/>
                  </a:cubicBezTo>
                  <a:cubicBezTo>
                    <a:pt x="632460" y="677294"/>
                    <a:pt x="533400" y="759209"/>
                    <a:pt x="418147" y="820169"/>
                  </a:cubicBezTo>
                  <a:cubicBezTo>
                    <a:pt x="392430" y="834457"/>
                    <a:pt x="390525" y="832552"/>
                    <a:pt x="390525" y="802072"/>
                  </a:cubicBezTo>
                  <a:cubicBezTo>
                    <a:pt x="391477" y="788737"/>
                    <a:pt x="378142" y="606809"/>
                    <a:pt x="364808" y="546802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43103C1B-7335-4129-9A87-DCB13059436D}"/>
                </a:ext>
              </a:extLst>
            </p:cNvPr>
            <p:cNvSpPr/>
            <p:nvPr/>
          </p:nvSpPr>
          <p:spPr>
            <a:xfrm>
              <a:off x="5616295" y="3448050"/>
              <a:ext cx="609600" cy="876300"/>
            </a:xfrm>
            <a:custGeom>
              <a:avLst/>
              <a:gdLst>
                <a:gd name="connsiteX0" fmla="*/ 218720 w 609600"/>
                <a:gd name="connsiteY0" fmla="*/ 573405 h 876300"/>
                <a:gd name="connsiteX1" fmla="*/ 487325 w 609600"/>
                <a:gd name="connsiteY1" fmla="*/ 14288 h 876300"/>
                <a:gd name="connsiteX2" fmla="*/ 493992 w 609600"/>
                <a:gd name="connsiteY2" fmla="*/ 0 h 876300"/>
                <a:gd name="connsiteX3" fmla="*/ 547332 w 609600"/>
                <a:gd name="connsiteY3" fmla="*/ 110490 h 876300"/>
                <a:gd name="connsiteX4" fmla="*/ 586385 w 609600"/>
                <a:gd name="connsiteY4" fmla="*/ 588645 h 876300"/>
                <a:gd name="connsiteX5" fmla="*/ 408267 w 609600"/>
                <a:gd name="connsiteY5" fmla="*/ 865822 h 876300"/>
                <a:gd name="connsiteX6" fmla="*/ 368262 w 609600"/>
                <a:gd name="connsiteY6" fmla="*/ 878205 h 876300"/>
                <a:gd name="connsiteX7" fmla="*/ 17742 w 609600"/>
                <a:gd name="connsiteY7" fmla="*/ 754380 h 876300"/>
                <a:gd name="connsiteX8" fmla="*/ 18695 w 609600"/>
                <a:gd name="connsiteY8" fmla="*/ 722947 h 876300"/>
                <a:gd name="connsiteX9" fmla="*/ 218720 w 609600"/>
                <a:gd name="connsiteY9" fmla="*/ 573405 h 876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9600" h="876300">
                  <a:moveTo>
                    <a:pt x="218720" y="573405"/>
                  </a:moveTo>
                  <a:cubicBezTo>
                    <a:pt x="381597" y="421958"/>
                    <a:pt x="481610" y="240983"/>
                    <a:pt x="487325" y="14288"/>
                  </a:cubicBezTo>
                  <a:cubicBezTo>
                    <a:pt x="487325" y="9525"/>
                    <a:pt x="486372" y="4763"/>
                    <a:pt x="493992" y="0"/>
                  </a:cubicBezTo>
                  <a:cubicBezTo>
                    <a:pt x="517805" y="34290"/>
                    <a:pt x="533045" y="72390"/>
                    <a:pt x="547332" y="110490"/>
                  </a:cubicBezTo>
                  <a:cubicBezTo>
                    <a:pt x="609245" y="265748"/>
                    <a:pt x="633057" y="424815"/>
                    <a:pt x="586385" y="588645"/>
                  </a:cubicBezTo>
                  <a:cubicBezTo>
                    <a:pt x="554952" y="698183"/>
                    <a:pt x="492087" y="788670"/>
                    <a:pt x="408267" y="865822"/>
                  </a:cubicBezTo>
                  <a:cubicBezTo>
                    <a:pt x="396837" y="876300"/>
                    <a:pt x="384455" y="881063"/>
                    <a:pt x="368262" y="878205"/>
                  </a:cubicBezTo>
                  <a:cubicBezTo>
                    <a:pt x="242532" y="861060"/>
                    <a:pt x="125375" y="820103"/>
                    <a:pt x="17742" y="754380"/>
                  </a:cubicBezTo>
                  <a:cubicBezTo>
                    <a:pt x="-6070" y="740093"/>
                    <a:pt x="-6070" y="737235"/>
                    <a:pt x="18695" y="722947"/>
                  </a:cubicBezTo>
                  <a:cubicBezTo>
                    <a:pt x="30125" y="715328"/>
                    <a:pt x="174905" y="614363"/>
                    <a:pt x="218720" y="573405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AB1EBD9C-3CD6-421B-815C-9E8A6822CFA9}"/>
                </a:ext>
              </a:extLst>
            </p:cNvPr>
            <p:cNvSpPr/>
            <p:nvPr/>
          </p:nvSpPr>
          <p:spPr>
            <a:xfrm>
              <a:off x="5192292" y="3364370"/>
              <a:ext cx="885825" cy="457200"/>
            </a:xfrm>
            <a:custGeom>
              <a:avLst/>
              <a:gdLst>
                <a:gd name="connsiteX0" fmla="*/ 255055 w 885825"/>
                <a:gd name="connsiteY0" fmla="*/ 117970 h 457200"/>
                <a:gd name="connsiteX1" fmla="*/ 875133 w 885825"/>
                <a:gd name="connsiteY1" fmla="*/ 94157 h 457200"/>
                <a:gd name="connsiteX2" fmla="*/ 891325 w 885825"/>
                <a:gd name="connsiteY2" fmla="*/ 93205 h 457200"/>
                <a:gd name="connsiteX3" fmla="*/ 818935 w 885825"/>
                <a:gd name="connsiteY3" fmla="*/ 192265 h 457200"/>
                <a:gd name="connsiteX4" fmla="*/ 414123 w 885825"/>
                <a:gd name="connsiteY4" fmla="*/ 449440 h 457200"/>
                <a:gd name="connsiteX5" fmla="*/ 86463 w 885825"/>
                <a:gd name="connsiteY5" fmla="*/ 421817 h 457200"/>
                <a:gd name="connsiteX6" fmla="*/ 56935 w 885825"/>
                <a:gd name="connsiteY6" fmla="*/ 392290 h 457200"/>
                <a:gd name="connsiteX7" fmla="*/ 1690 w 885825"/>
                <a:gd name="connsiteY7" fmla="*/ 23672 h 457200"/>
                <a:gd name="connsiteX8" fmla="*/ 30265 w 885825"/>
                <a:gd name="connsiteY8" fmla="*/ 9385 h 457200"/>
                <a:gd name="connsiteX9" fmla="*/ 255055 w 885825"/>
                <a:gd name="connsiteY9" fmla="*/ 11797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85825" h="457200">
                  <a:moveTo>
                    <a:pt x="255055" y="117970"/>
                  </a:moveTo>
                  <a:cubicBezTo>
                    <a:pt x="465558" y="191312"/>
                    <a:pt x="672250" y="195122"/>
                    <a:pt x="875133" y="94157"/>
                  </a:cubicBezTo>
                  <a:cubicBezTo>
                    <a:pt x="878943" y="92252"/>
                    <a:pt x="882753" y="89395"/>
                    <a:pt x="891325" y="93205"/>
                  </a:cubicBezTo>
                  <a:cubicBezTo>
                    <a:pt x="872275" y="130352"/>
                    <a:pt x="845605" y="160832"/>
                    <a:pt x="818935" y="192265"/>
                  </a:cubicBezTo>
                  <a:cubicBezTo>
                    <a:pt x="710350" y="318947"/>
                    <a:pt x="581763" y="415150"/>
                    <a:pt x="414123" y="449440"/>
                  </a:cubicBezTo>
                  <a:cubicBezTo>
                    <a:pt x="302680" y="472300"/>
                    <a:pt x="193143" y="458965"/>
                    <a:pt x="86463" y="421817"/>
                  </a:cubicBezTo>
                  <a:cubicBezTo>
                    <a:pt x="71223" y="417055"/>
                    <a:pt x="62650" y="407530"/>
                    <a:pt x="56935" y="392290"/>
                  </a:cubicBezTo>
                  <a:cubicBezTo>
                    <a:pt x="12168" y="273227"/>
                    <a:pt x="-5930" y="150355"/>
                    <a:pt x="1690" y="23672"/>
                  </a:cubicBezTo>
                  <a:cubicBezTo>
                    <a:pt x="3595" y="-4903"/>
                    <a:pt x="5500" y="-4903"/>
                    <a:pt x="30265" y="9385"/>
                  </a:cubicBezTo>
                  <a:cubicBezTo>
                    <a:pt x="41695" y="17005"/>
                    <a:pt x="198858" y="97967"/>
                    <a:pt x="255055" y="11797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803A4490-42FE-4317-985C-FA387BF94AB1}"/>
                </a:ext>
              </a:extLst>
            </p:cNvPr>
            <p:cNvSpPr/>
            <p:nvPr/>
          </p:nvSpPr>
          <p:spPr>
            <a:xfrm>
              <a:off x="5181600" y="2945130"/>
              <a:ext cx="1809750" cy="1390650"/>
            </a:xfrm>
            <a:custGeom>
              <a:avLst/>
              <a:gdLst>
                <a:gd name="connsiteX0" fmla="*/ 1671638 w 1809750"/>
                <a:gd name="connsiteY0" fmla="*/ 0 h 1390650"/>
                <a:gd name="connsiteX1" fmla="*/ 763905 w 1809750"/>
                <a:gd name="connsiteY1" fmla="*/ 887730 h 1390650"/>
                <a:gd name="connsiteX2" fmla="*/ 0 w 1809750"/>
                <a:gd name="connsiteY2" fmla="*/ 471487 h 1390650"/>
                <a:gd name="connsiteX3" fmla="*/ 0 w 1809750"/>
                <a:gd name="connsiteY3" fmla="*/ 491490 h 1390650"/>
                <a:gd name="connsiteX4" fmla="*/ 907733 w 1809750"/>
                <a:gd name="connsiteY4" fmla="*/ 1399223 h 1390650"/>
                <a:gd name="connsiteX5" fmla="*/ 1815465 w 1809750"/>
                <a:gd name="connsiteY5" fmla="*/ 491490 h 1390650"/>
                <a:gd name="connsiteX6" fmla="*/ 1671638 w 1809750"/>
                <a:gd name="connsiteY6" fmla="*/ 0 h 13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09750" h="1390650">
                  <a:moveTo>
                    <a:pt x="1671638" y="0"/>
                  </a:moveTo>
                  <a:cubicBezTo>
                    <a:pt x="1661160" y="492443"/>
                    <a:pt x="1259205" y="887730"/>
                    <a:pt x="763905" y="887730"/>
                  </a:cubicBezTo>
                  <a:cubicBezTo>
                    <a:pt x="443865" y="887730"/>
                    <a:pt x="161925" y="721995"/>
                    <a:pt x="0" y="471487"/>
                  </a:cubicBezTo>
                  <a:cubicBezTo>
                    <a:pt x="0" y="478155"/>
                    <a:pt x="0" y="484822"/>
                    <a:pt x="0" y="491490"/>
                  </a:cubicBezTo>
                  <a:cubicBezTo>
                    <a:pt x="0" y="992505"/>
                    <a:pt x="406718" y="1399223"/>
                    <a:pt x="907733" y="1399223"/>
                  </a:cubicBezTo>
                  <a:cubicBezTo>
                    <a:pt x="1408748" y="1399223"/>
                    <a:pt x="1815465" y="992505"/>
                    <a:pt x="1815465" y="491490"/>
                  </a:cubicBezTo>
                  <a:cubicBezTo>
                    <a:pt x="1815465" y="310515"/>
                    <a:pt x="1763078" y="141922"/>
                    <a:pt x="1671638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  <a:alpha val="1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DC3FBFB7-B110-44E8-B28F-724BBE97898B}"/>
              </a:ext>
            </a:extLst>
          </p:cNvPr>
          <p:cNvGrpSpPr/>
          <p:nvPr/>
        </p:nvGrpSpPr>
        <p:grpSpPr>
          <a:xfrm rot="20368277">
            <a:off x="4013058" y="4645672"/>
            <a:ext cx="430748" cy="558518"/>
            <a:chOff x="1231176" y="4244944"/>
            <a:chExt cx="574357" cy="744724"/>
          </a:xfrm>
        </p:grpSpPr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313756DE-F2D7-4B94-A022-28A1263DA0BF}"/>
                </a:ext>
              </a:extLst>
            </p:cNvPr>
            <p:cNvSpPr/>
            <p:nvPr/>
          </p:nvSpPr>
          <p:spPr>
            <a:xfrm>
              <a:off x="1481683" y="4532468"/>
              <a:ext cx="323850" cy="457200"/>
            </a:xfrm>
            <a:custGeom>
              <a:avLst/>
              <a:gdLst>
                <a:gd name="connsiteX0" fmla="*/ 143828 w 323850"/>
                <a:gd name="connsiteY0" fmla="*/ 243019 h 457200"/>
                <a:gd name="connsiteX1" fmla="*/ 0 w 323850"/>
                <a:gd name="connsiteY1" fmla="*/ 25849 h 457200"/>
                <a:gd name="connsiteX2" fmla="*/ 33338 w 323850"/>
                <a:gd name="connsiteY2" fmla="*/ 131 h 457200"/>
                <a:gd name="connsiteX3" fmla="*/ 322898 w 323850"/>
                <a:gd name="connsiteY3" fmla="*/ 425899 h 457200"/>
                <a:gd name="connsiteX4" fmla="*/ 292418 w 323850"/>
                <a:gd name="connsiteY4" fmla="*/ 456379 h 457200"/>
                <a:gd name="connsiteX5" fmla="*/ 143828 w 323850"/>
                <a:gd name="connsiteY5" fmla="*/ 243019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850" h="457200">
                  <a:moveTo>
                    <a:pt x="143828" y="243019"/>
                  </a:moveTo>
                  <a:cubicBezTo>
                    <a:pt x="96203" y="170629"/>
                    <a:pt x="47625" y="98239"/>
                    <a:pt x="0" y="25849"/>
                  </a:cubicBezTo>
                  <a:cubicBezTo>
                    <a:pt x="0" y="2989"/>
                    <a:pt x="15240" y="-821"/>
                    <a:pt x="33338" y="131"/>
                  </a:cubicBezTo>
                  <a:cubicBezTo>
                    <a:pt x="129540" y="142054"/>
                    <a:pt x="226695" y="283976"/>
                    <a:pt x="322898" y="425899"/>
                  </a:cubicBezTo>
                  <a:cubicBezTo>
                    <a:pt x="340995" y="455426"/>
                    <a:pt x="315278" y="477334"/>
                    <a:pt x="292418" y="456379"/>
                  </a:cubicBezTo>
                  <a:lnTo>
                    <a:pt x="143828" y="243019"/>
                  </a:ln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83651831-D20F-477C-95D3-A08F64BFFAF9}"/>
                </a:ext>
              </a:extLst>
            </p:cNvPr>
            <p:cNvSpPr/>
            <p:nvPr/>
          </p:nvSpPr>
          <p:spPr>
            <a:xfrm>
              <a:off x="1231176" y="4244944"/>
              <a:ext cx="333375" cy="333375"/>
            </a:xfrm>
            <a:custGeom>
              <a:avLst/>
              <a:gdLst>
                <a:gd name="connsiteX0" fmla="*/ 337185 w 333375"/>
                <a:gd name="connsiteY0" fmla="*/ 168593 h 333375"/>
                <a:gd name="connsiteX1" fmla="*/ 168593 w 333375"/>
                <a:gd name="connsiteY1" fmla="*/ 337185 h 333375"/>
                <a:gd name="connsiteX2" fmla="*/ 0 w 333375"/>
                <a:gd name="connsiteY2" fmla="*/ 168592 h 333375"/>
                <a:gd name="connsiteX3" fmla="*/ 168593 w 333375"/>
                <a:gd name="connsiteY3" fmla="*/ 0 h 333375"/>
                <a:gd name="connsiteX4" fmla="*/ 337185 w 333375"/>
                <a:gd name="connsiteY4" fmla="*/ 168593 h 333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3375" h="333375">
                  <a:moveTo>
                    <a:pt x="337185" y="168593"/>
                  </a:moveTo>
                  <a:cubicBezTo>
                    <a:pt x="337185" y="261704"/>
                    <a:pt x="261704" y="337185"/>
                    <a:pt x="168593" y="337185"/>
                  </a:cubicBezTo>
                  <a:cubicBezTo>
                    <a:pt x="75481" y="337185"/>
                    <a:pt x="0" y="261704"/>
                    <a:pt x="0" y="168592"/>
                  </a:cubicBezTo>
                  <a:cubicBezTo>
                    <a:pt x="0" y="75481"/>
                    <a:pt x="75481" y="0"/>
                    <a:pt x="168593" y="0"/>
                  </a:cubicBezTo>
                  <a:cubicBezTo>
                    <a:pt x="261704" y="0"/>
                    <a:pt x="337185" y="75481"/>
                    <a:pt x="337185" y="168593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AA48CD7E-2FCA-4247-8D51-D12461167425}"/>
                </a:ext>
              </a:extLst>
            </p:cNvPr>
            <p:cNvSpPr/>
            <p:nvPr/>
          </p:nvSpPr>
          <p:spPr>
            <a:xfrm>
              <a:off x="1233910" y="4301231"/>
              <a:ext cx="295275" cy="200025"/>
            </a:xfrm>
            <a:custGeom>
              <a:avLst/>
              <a:gdLst>
                <a:gd name="connsiteX0" fmla="*/ 7743 w 295275"/>
                <a:gd name="connsiteY0" fmla="*/ 200888 h 200025"/>
                <a:gd name="connsiteX1" fmla="*/ 123 w 295275"/>
                <a:gd name="connsiteY1" fmla="*/ 142785 h 200025"/>
                <a:gd name="connsiteX2" fmla="*/ 121091 w 295275"/>
                <a:gd name="connsiteY2" fmla="*/ 182790 h 200025"/>
                <a:gd name="connsiteX3" fmla="*/ 283968 w 295275"/>
                <a:gd name="connsiteY3" fmla="*/ 7530 h 200025"/>
                <a:gd name="connsiteX4" fmla="*/ 291588 w 295275"/>
                <a:gd name="connsiteY4" fmla="*/ 863 h 200025"/>
                <a:gd name="connsiteX5" fmla="*/ 302066 w 295275"/>
                <a:gd name="connsiteY5" fmla="*/ 10388 h 200025"/>
                <a:gd name="connsiteX6" fmla="*/ 264918 w 295275"/>
                <a:gd name="connsiteY6" fmla="*/ 104685 h 200025"/>
                <a:gd name="connsiteX7" fmla="*/ 7743 w 295275"/>
                <a:gd name="connsiteY7" fmla="*/ 200888 h 20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5275" h="200025">
                  <a:moveTo>
                    <a:pt x="7743" y="200888"/>
                  </a:moveTo>
                  <a:cubicBezTo>
                    <a:pt x="3933" y="196125"/>
                    <a:pt x="-829" y="158025"/>
                    <a:pt x="123" y="142785"/>
                  </a:cubicBezTo>
                  <a:cubicBezTo>
                    <a:pt x="33461" y="192315"/>
                    <a:pt x="64893" y="203745"/>
                    <a:pt x="121091" y="182790"/>
                  </a:cubicBezTo>
                  <a:cubicBezTo>
                    <a:pt x="203958" y="152310"/>
                    <a:pt x="275396" y="108495"/>
                    <a:pt x="283968" y="7530"/>
                  </a:cubicBezTo>
                  <a:cubicBezTo>
                    <a:pt x="283968" y="2768"/>
                    <a:pt x="285873" y="-1995"/>
                    <a:pt x="291588" y="863"/>
                  </a:cubicBezTo>
                  <a:cubicBezTo>
                    <a:pt x="295398" y="2768"/>
                    <a:pt x="298256" y="6578"/>
                    <a:pt x="302066" y="10388"/>
                  </a:cubicBezTo>
                  <a:cubicBezTo>
                    <a:pt x="306828" y="48488"/>
                    <a:pt x="284921" y="76110"/>
                    <a:pt x="264918" y="104685"/>
                  </a:cubicBezTo>
                  <a:cubicBezTo>
                    <a:pt x="209673" y="184695"/>
                    <a:pt x="100136" y="225653"/>
                    <a:pt x="7743" y="200888"/>
                  </a:cubicBez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DAD35D8C-CE6D-47C5-B6E7-DFDC48D7B8EC}"/>
                </a:ext>
              </a:extLst>
            </p:cNvPr>
            <p:cNvSpPr/>
            <p:nvPr/>
          </p:nvSpPr>
          <p:spPr>
            <a:xfrm>
              <a:off x="1241654" y="4311307"/>
              <a:ext cx="323850" cy="257175"/>
            </a:xfrm>
            <a:custGeom>
              <a:avLst/>
              <a:gdLst>
                <a:gd name="connsiteX0" fmla="*/ 295275 w 323850"/>
                <a:gd name="connsiteY0" fmla="*/ 312 h 257175"/>
                <a:gd name="connsiteX1" fmla="*/ 295275 w 323850"/>
                <a:gd name="connsiteY1" fmla="*/ 312 h 257175"/>
                <a:gd name="connsiteX2" fmla="*/ 258128 w 323850"/>
                <a:gd name="connsiteY2" fmla="*/ 94609 h 257175"/>
                <a:gd name="connsiteX3" fmla="*/ 0 w 323850"/>
                <a:gd name="connsiteY3" fmla="*/ 190812 h 257175"/>
                <a:gd name="connsiteX4" fmla="*/ 91440 w 323850"/>
                <a:gd name="connsiteY4" fmla="*/ 262249 h 257175"/>
                <a:gd name="connsiteX5" fmla="*/ 297180 w 323850"/>
                <a:gd name="connsiteY5" fmla="*/ 141282 h 257175"/>
                <a:gd name="connsiteX6" fmla="*/ 324803 w 323850"/>
                <a:gd name="connsiteY6" fmla="*/ 75559 h 257175"/>
                <a:gd name="connsiteX7" fmla="*/ 295275 w 323850"/>
                <a:gd name="connsiteY7" fmla="*/ 312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3850" h="257175">
                  <a:moveTo>
                    <a:pt x="295275" y="312"/>
                  </a:moveTo>
                  <a:cubicBezTo>
                    <a:pt x="295275" y="312"/>
                    <a:pt x="295275" y="312"/>
                    <a:pt x="295275" y="312"/>
                  </a:cubicBezTo>
                  <a:cubicBezTo>
                    <a:pt x="300038" y="38412"/>
                    <a:pt x="278130" y="66034"/>
                    <a:pt x="258128" y="94609"/>
                  </a:cubicBezTo>
                  <a:cubicBezTo>
                    <a:pt x="201930" y="174619"/>
                    <a:pt x="92393" y="214624"/>
                    <a:pt x="0" y="190812"/>
                  </a:cubicBezTo>
                  <a:cubicBezTo>
                    <a:pt x="5715" y="237484"/>
                    <a:pt x="76200" y="266059"/>
                    <a:pt x="91440" y="262249"/>
                  </a:cubicBezTo>
                  <a:cubicBezTo>
                    <a:pt x="172403" y="243199"/>
                    <a:pt x="243840" y="208909"/>
                    <a:pt x="297180" y="141282"/>
                  </a:cubicBezTo>
                  <a:cubicBezTo>
                    <a:pt x="301943" y="135567"/>
                    <a:pt x="324803" y="91752"/>
                    <a:pt x="324803" y="75559"/>
                  </a:cubicBezTo>
                  <a:cubicBezTo>
                    <a:pt x="343853" y="27934"/>
                    <a:pt x="295275" y="-3498"/>
                    <a:pt x="295275" y="312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16" name="Graphic 121">
            <a:extLst>
              <a:ext uri="{FF2B5EF4-FFF2-40B4-BE49-F238E27FC236}">
                <a16:creationId xmlns:a16="http://schemas.microsoft.com/office/drawing/2014/main" id="{0D8477EC-6520-46D5-939E-1C6233506091}"/>
              </a:ext>
            </a:extLst>
          </p:cNvPr>
          <p:cNvGrpSpPr/>
          <p:nvPr/>
        </p:nvGrpSpPr>
        <p:grpSpPr>
          <a:xfrm>
            <a:off x="3844892" y="2124883"/>
            <a:ext cx="721252" cy="525408"/>
            <a:chOff x="5146536" y="5317629"/>
            <a:chExt cx="2273771" cy="1656368"/>
          </a:xfrm>
        </p:grpSpPr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9DF08148-B9F8-457B-BF8A-041A5E7CCF86}"/>
                </a:ext>
              </a:extLst>
            </p:cNvPr>
            <p:cNvSpPr/>
            <p:nvPr/>
          </p:nvSpPr>
          <p:spPr>
            <a:xfrm>
              <a:off x="5146536" y="5317629"/>
              <a:ext cx="2273771" cy="1656368"/>
            </a:xfrm>
            <a:custGeom>
              <a:avLst/>
              <a:gdLst>
                <a:gd name="connsiteX0" fmla="*/ 2269219 w 2273771"/>
                <a:gd name="connsiteY0" fmla="*/ 1166433 h 1656367"/>
                <a:gd name="connsiteX1" fmla="*/ 2114868 w 2273771"/>
                <a:gd name="connsiteY1" fmla="*/ 1051251 h 1656367"/>
                <a:gd name="connsiteX2" fmla="*/ 1719199 w 2273771"/>
                <a:gd name="connsiteY2" fmla="*/ 1009427 h 1656367"/>
                <a:gd name="connsiteX3" fmla="*/ 1535638 w 2273771"/>
                <a:gd name="connsiteY3" fmla="*/ 871673 h 1656367"/>
                <a:gd name="connsiteX4" fmla="*/ 1731481 w 2273771"/>
                <a:gd name="connsiteY4" fmla="*/ 926443 h 1656367"/>
                <a:gd name="connsiteX5" fmla="*/ 1852638 w 2273771"/>
                <a:gd name="connsiteY5" fmla="*/ 908186 h 1656367"/>
                <a:gd name="connsiteX6" fmla="*/ 1925332 w 2273771"/>
                <a:gd name="connsiteY6" fmla="*/ 877648 h 1656367"/>
                <a:gd name="connsiteX7" fmla="*/ 1944584 w 2273771"/>
                <a:gd name="connsiteY7" fmla="*/ 779062 h 1656367"/>
                <a:gd name="connsiteX8" fmla="*/ 1897781 w 2273771"/>
                <a:gd name="connsiteY8" fmla="*/ 733587 h 1656367"/>
                <a:gd name="connsiteX9" fmla="*/ 1859276 w 2273771"/>
                <a:gd name="connsiteY9" fmla="*/ 703713 h 1656367"/>
                <a:gd name="connsiteX10" fmla="*/ 1790234 w 2273771"/>
                <a:gd name="connsiteY10" fmla="*/ 610438 h 1656367"/>
                <a:gd name="connsiteX11" fmla="*/ 1713888 w 2273771"/>
                <a:gd name="connsiteY11" fmla="*/ 568614 h 1656367"/>
                <a:gd name="connsiteX12" fmla="*/ 1555222 w 2273771"/>
                <a:gd name="connsiteY12" fmla="*/ 377418 h 1656367"/>
                <a:gd name="connsiteX13" fmla="*/ 1483191 w 2273771"/>
                <a:gd name="connsiteY13" fmla="*/ 300409 h 1656367"/>
                <a:gd name="connsiteX14" fmla="*/ 1376971 w 2273771"/>
                <a:gd name="connsiteY14" fmla="*/ 177592 h 1656367"/>
                <a:gd name="connsiteX15" fmla="*/ 1293323 w 2273771"/>
                <a:gd name="connsiteY15" fmla="*/ 94276 h 1656367"/>
                <a:gd name="connsiteX16" fmla="*/ 1176481 w 2273771"/>
                <a:gd name="connsiteY16" fmla="*/ 4321 h 1656367"/>
                <a:gd name="connsiteX17" fmla="*/ 1061299 w 2273771"/>
                <a:gd name="connsiteY17" fmla="*/ 29548 h 1656367"/>
                <a:gd name="connsiteX18" fmla="*/ 1026114 w 2273771"/>
                <a:gd name="connsiteY18" fmla="*/ 70708 h 1656367"/>
                <a:gd name="connsiteX19" fmla="*/ 946117 w 2273771"/>
                <a:gd name="connsiteY19" fmla="*/ 131121 h 1656367"/>
                <a:gd name="connsiteX20" fmla="*/ 856162 w 2273771"/>
                <a:gd name="connsiteY20" fmla="*/ 239000 h 1656367"/>
                <a:gd name="connsiteX21" fmla="*/ 773177 w 2273771"/>
                <a:gd name="connsiteY21" fmla="*/ 403309 h 1656367"/>
                <a:gd name="connsiteX22" fmla="*/ 613184 w 2273771"/>
                <a:gd name="connsiteY22" fmla="*/ 660561 h 1656367"/>
                <a:gd name="connsiteX23" fmla="*/ 559742 w 2273771"/>
                <a:gd name="connsiteY23" fmla="*/ 839807 h 1656367"/>
                <a:gd name="connsiteX24" fmla="*/ 542481 w 2273771"/>
                <a:gd name="connsiteY24" fmla="*/ 1000797 h 1656367"/>
                <a:gd name="connsiteX25" fmla="*/ 512607 w 2273771"/>
                <a:gd name="connsiteY25" fmla="*/ 1074155 h 1656367"/>
                <a:gd name="connsiteX26" fmla="*/ 494018 w 2273771"/>
                <a:gd name="connsiteY26" fmla="*/ 1203278 h 1656367"/>
                <a:gd name="connsiteX27" fmla="*/ 462484 w 2273771"/>
                <a:gd name="connsiteY27" fmla="*/ 1271326 h 1656367"/>
                <a:gd name="connsiteX28" fmla="*/ 138845 w 2273771"/>
                <a:gd name="connsiteY28" fmla="*/ 1330411 h 1656367"/>
                <a:gd name="connsiteX29" fmla="*/ 70798 w 2273771"/>
                <a:gd name="connsiteY29" fmla="*/ 1588326 h 1656367"/>
                <a:gd name="connsiteX30" fmla="*/ 248384 w 2273771"/>
                <a:gd name="connsiteY30" fmla="*/ 1629818 h 1656367"/>
                <a:gd name="connsiteX31" fmla="*/ 923877 w 2273771"/>
                <a:gd name="connsiteY31" fmla="*/ 1658033 h 1656367"/>
                <a:gd name="connsiteX32" fmla="*/ 1893134 w 2273771"/>
                <a:gd name="connsiteY32" fmla="*/ 1515300 h 1656367"/>
                <a:gd name="connsiteX33" fmla="*/ 2201836 w 2273771"/>
                <a:gd name="connsiteY33" fmla="*/ 1362608 h 1656367"/>
                <a:gd name="connsiteX34" fmla="*/ 2269219 w 2273771"/>
                <a:gd name="connsiteY34" fmla="*/ 1166433 h 1656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273771" h="1656367">
                  <a:moveTo>
                    <a:pt x="2269219" y="1166433"/>
                  </a:moveTo>
                  <a:cubicBezTo>
                    <a:pt x="2248971" y="1106353"/>
                    <a:pt x="2173289" y="1065524"/>
                    <a:pt x="2114868" y="1051251"/>
                  </a:cubicBezTo>
                  <a:cubicBezTo>
                    <a:pt x="2075700" y="1043285"/>
                    <a:pt x="1805835" y="1019385"/>
                    <a:pt x="1719199" y="1009427"/>
                  </a:cubicBezTo>
                  <a:cubicBezTo>
                    <a:pt x="1573810" y="992830"/>
                    <a:pt x="1564848" y="946027"/>
                    <a:pt x="1535638" y="871673"/>
                  </a:cubicBezTo>
                  <a:cubicBezTo>
                    <a:pt x="1638206" y="925779"/>
                    <a:pt x="1673060" y="947355"/>
                    <a:pt x="1731481" y="926443"/>
                  </a:cubicBezTo>
                  <a:cubicBezTo>
                    <a:pt x="1776624" y="909514"/>
                    <a:pt x="1805503" y="888270"/>
                    <a:pt x="1852638" y="908186"/>
                  </a:cubicBezTo>
                  <a:cubicBezTo>
                    <a:pt x="1878861" y="920136"/>
                    <a:pt x="1920353" y="905863"/>
                    <a:pt x="1925332" y="877648"/>
                  </a:cubicBezTo>
                  <a:cubicBezTo>
                    <a:pt x="1935290" y="824538"/>
                    <a:pt x="1958526" y="814580"/>
                    <a:pt x="1944584" y="779062"/>
                  </a:cubicBezTo>
                  <a:cubicBezTo>
                    <a:pt x="1937614" y="761138"/>
                    <a:pt x="1919025" y="738234"/>
                    <a:pt x="1897781" y="733587"/>
                  </a:cubicBezTo>
                  <a:cubicBezTo>
                    <a:pt x="1878861" y="724957"/>
                    <a:pt x="1857617" y="721305"/>
                    <a:pt x="1859276" y="703713"/>
                  </a:cubicBezTo>
                  <a:cubicBezTo>
                    <a:pt x="1865251" y="650603"/>
                    <a:pt x="1839360" y="621392"/>
                    <a:pt x="1790234" y="610438"/>
                  </a:cubicBezTo>
                  <a:cubicBezTo>
                    <a:pt x="1768989" y="606455"/>
                    <a:pt x="1728161" y="586871"/>
                    <a:pt x="1713888" y="568614"/>
                  </a:cubicBezTo>
                  <a:cubicBezTo>
                    <a:pt x="1654139" y="496916"/>
                    <a:pt x="1611983" y="445797"/>
                    <a:pt x="1555222" y="377418"/>
                  </a:cubicBezTo>
                  <a:cubicBezTo>
                    <a:pt x="1549911" y="371111"/>
                    <a:pt x="1497465" y="315014"/>
                    <a:pt x="1483191" y="300409"/>
                  </a:cubicBezTo>
                  <a:cubicBezTo>
                    <a:pt x="1439044" y="254269"/>
                    <a:pt x="1415144" y="228710"/>
                    <a:pt x="1376971" y="177592"/>
                  </a:cubicBezTo>
                  <a:cubicBezTo>
                    <a:pt x="1354400" y="141411"/>
                    <a:pt x="1313239" y="124482"/>
                    <a:pt x="1293323" y="94276"/>
                  </a:cubicBezTo>
                  <a:cubicBezTo>
                    <a:pt x="1254155" y="36186"/>
                    <a:pt x="1237890" y="23241"/>
                    <a:pt x="1176481" y="4321"/>
                  </a:cubicBezTo>
                  <a:cubicBezTo>
                    <a:pt x="1142624" y="-7629"/>
                    <a:pt x="1085198" y="6644"/>
                    <a:pt x="1061299" y="29548"/>
                  </a:cubicBezTo>
                  <a:cubicBezTo>
                    <a:pt x="1046362" y="40502"/>
                    <a:pt x="1041051" y="59754"/>
                    <a:pt x="1026114" y="70708"/>
                  </a:cubicBezTo>
                  <a:cubicBezTo>
                    <a:pt x="1002878" y="87637"/>
                    <a:pt x="975659" y="121494"/>
                    <a:pt x="946117" y="131121"/>
                  </a:cubicBezTo>
                  <a:cubicBezTo>
                    <a:pt x="901969" y="155352"/>
                    <a:pt x="881389" y="193857"/>
                    <a:pt x="856162" y="239000"/>
                  </a:cubicBezTo>
                  <a:cubicBezTo>
                    <a:pt x="818985" y="305056"/>
                    <a:pt x="824296" y="344224"/>
                    <a:pt x="773177" y="403309"/>
                  </a:cubicBezTo>
                  <a:cubicBezTo>
                    <a:pt x="721727" y="454428"/>
                    <a:pt x="631772" y="641972"/>
                    <a:pt x="613184" y="660561"/>
                  </a:cubicBezTo>
                  <a:cubicBezTo>
                    <a:pt x="583309" y="691431"/>
                    <a:pt x="568704" y="760806"/>
                    <a:pt x="559742" y="839807"/>
                  </a:cubicBezTo>
                  <a:cubicBezTo>
                    <a:pt x="542481" y="907854"/>
                    <a:pt x="537502" y="942376"/>
                    <a:pt x="542481" y="1000797"/>
                  </a:cubicBezTo>
                  <a:cubicBezTo>
                    <a:pt x="544472" y="1019717"/>
                    <a:pt x="517917" y="1057226"/>
                    <a:pt x="512607" y="1074155"/>
                  </a:cubicBezTo>
                  <a:cubicBezTo>
                    <a:pt x="498665" y="1124277"/>
                    <a:pt x="489039" y="1146185"/>
                    <a:pt x="494018" y="1203278"/>
                  </a:cubicBezTo>
                  <a:cubicBezTo>
                    <a:pt x="498001" y="1241451"/>
                    <a:pt x="487047" y="1271326"/>
                    <a:pt x="462484" y="1271326"/>
                  </a:cubicBezTo>
                  <a:cubicBezTo>
                    <a:pt x="416013" y="1271326"/>
                    <a:pt x="195274" y="1312818"/>
                    <a:pt x="138845" y="1330411"/>
                  </a:cubicBezTo>
                  <a:cubicBezTo>
                    <a:pt x="-38742" y="1385844"/>
                    <a:pt x="-28120" y="1525922"/>
                    <a:pt x="70798" y="1588326"/>
                  </a:cubicBezTo>
                  <a:cubicBezTo>
                    <a:pt x="88059" y="1607246"/>
                    <a:pt x="217182" y="1626831"/>
                    <a:pt x="248384" y="1629818"/>
                  </a:cubicBezTo>
                  <a:cubicBezTo>
                    <a:pt x="488707" y="1655709"/>
                    <a:pt x="683554" y="1660024"/>
                    <a:pt x="923877" y="1658033"/>
                  </a:cubicBezTo>
                  <a:cubicBezTo>
                    <a:pt x="1260793" y="1656041"/>
                    <a:pt x="1566176" y="1602599"/>
                    <a:pt x="1893134" y="1515300"/>
                  </a:cubicBezTo>
                  <a:cubicBezTo>
                    <a:pt x="1964501" y="1496379"/>
                    <a:pt x="2115532" y="1422025"/>
                    <a:pt x="2201836" y="1362608"/>
                  </a:cubicBezTo>
                  <a:cubicBezTo>
                    <a:pt x="2257270" y="1325431"/>
                    <a:pt x="2290131" y="1242447"/>
                    <a:pt x="2269219" y="1166433"/>
                  </a:cubicBezTo>
                  <a:close/>
                </a:path>
              </a:pathLst>
            </a:custGeom>
            <a:solidFill>
              <a:schemeClr val="tx1"/>
            </a:solidFill>
            <a:ln w="33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C5F68A18-72D5-4C09-A29A-A8B8BCCFB0B1}"/>
                </a:ext>
              </a:extLst>
            </p:cNvPr>
            <p:cNvSpPr/>
            <p:nvPr/>
          </p:nvSpPr>
          <p:spPr>
            <a:xfrm>
              <a:off x="5660187" y="5383794"/>
              <a:ext cx="1357624" cy="1251404"/>
            </a:xfrm>
            <a:custGeom>
              <a:avLst/>
              <a:gdLst>
                <a:gd name="connsiteX0" fmla="*/ 1350604 w 1357623"/>
                <a:gd name="connsiteY0" fmla="*/ 728499 h 1251403"/>
                <a:gd name="connsiteX1" fmla="*/ 1288200 w 1357623"/>
                <a:gd name="connsiteY1" fmla="*/ 659788 h 1251403"/>
                <a:gd name="connsiteX2" fmla="*/ 1231771 w 1357623"/>
                <a:gd name="connsiteY2" fmla="*/ 587425 h 1251403"/>
                <a:gd name="connsiteX3" fmla="*/ 1141484 w 1357623"/>
                <a:gd name="connsiteY3" fmla="*/ 533319 h 1251403"/>
                <a:gd name="connsiteX4" fmla="*/ 930039 w 1357623"/>
                <a:gd name="connsiteY4" fmla="*/ 294656 h 1251403"/>
                <a:gd name="connsiteX5" fmla="*/ 802244 w 1357623"/>
                <a:gd name="connsiteY5" fmla="*/ 147940 h 1251403"/>
                <a:gd name="connsiteX6" fmla="*/ 693368 w 1357623"/>
                <a:gd name="connsiteY6" fmla="*/ 30766 h 1251403"/>
                <a:gd name="connsiteX7" fmla="*/ 535698 w 1357623"/>
                <a:gd name="connsiteY7" fmla="*/ 46367 h 1251403"/>
                <a:gd name="connsiteX8" fmla="*/ 463336 w 1357623"/>
                <a:gd name="connsiteY8" fmla="*/ 109435 h 1251403"/>
                <a:gd name="connsiteX9" fmla="*/ 346162 w 1357623"/>
                <a:gd name="connsiteY9" fmla="*/ 241215 h 1251403"/>
                <a:gd name="connsiteX10" fmla="*/ 280770 w 1357623"/>
                <a:gd name="connsiteY10" fmla="*/ 374653 h 1251403"/>
                <a:gd name="connsiteX11" fmla="*/ 138701 w 1357623"/>
                <a:gd name="connsiteY11" fmla="*/ 607673 h 1251403"/>
                <a:gd name="connsiteX12" fmla="*/ 106503 w 1357623"/>
                <a:gd name="connsiteY12" fmla="*/ 655804 h 1251403"/>
                <a:gd name="connsiteX13" fmla="*/ 70322 w 1357623"/>
                <a:gd name="connsiteY13" fmla="*/ 785592 h 1251403"/>
                <a:gd name="connsiteX14" fmla="*/ 35800 w 1357623"/>
                <a:gd name="connsiteY14" fmla="*/ 1000687 h 1251403"/>
                <a:gd name="connsiteX15" fmla="*/ 283 w 1357623"/>
                <a:gd name="connsiteY15" fmla="*/ 1164001 h 1251403"/>
                <a:gd name="connsiteX16" fmla="*/ 9577 w 1357623"/>
                <a:gd name="connsiteY16" fmla="*/ 1187900 h 1251403"/>
                <a:gd name="connsiteX17" fmla="*/ 9577 w 1357623"/>
                <a:gd name="connsiteY17" fmla="*/ 1188232 h 1251403"/>
                <a:gd name="connsiteX18" fmla="*/ 119116 w 1357623"/>
                <a:gd name="connsiteY18" fmla="*/ 1235699 h 1251403"/>
                <a:gd name="connsiteX19" fmla="*/ 417528 w 1357623"/>
                <a:gd name="connsiteY19" fmla="*/ 1233375 h 1251403"/>
                <a:gd name="connsiteX20" fmla="*/ 805895 w 1357623"/>
                <a:gd name="connsiteY20" fmla="*/ 1136118 h 1251403"/>
                <a:gd name="connsiteX21" fmla="*/ 929044 w 1357623"/>
                <a:gd name="connsiteY21" fmla="*/ 1091306 h 1251403"/>
                <a:gd name="connsiteX22" fmla="*/ 995099 w 1357623"/>
                <a:gd name="connsiteY22" fmla="*/ 1050810 h 1251403"/>
                <a:gd name="connsiteX23" fmla="*/ 1004393 w 1357623"/>
                <a:gd name="connsiteY23" fmla="*/ 890816 h 1251403"/>
                <a:gd name="connsiteX24" fmla="*/ 953607 w 1357623"/>
                <a:gd name="connsiteY24" fmla="*/ 889820 h 1251403"/>
                <a:gd name="connsiteX25" fmla="*/ 794277 w 1357623"/>
                <a:gd name="connsiteY25" fmla="*/ 961187 h 1251403"/>
                <a:gd name="connsiteX26" fmla="*/ 948960 w 1357623"/>
                <a:gd name="connsiteY26" fmla="*/ 859614 h 1251403"/>
                <a:gd name="connsiteX27" fmla="*/ 928048 w 1357623"/>
                <a:gd name="connsiteY27" fmla="*/ 782272 h 1251403"/>
                <a:gd name="connsiteX28" fmla="*/ 859337 w 1357623"/>
                <a:gd name="connsiteY28" fmla="*/ 760697 h 1251403"/>
                <a:gd name="connsiteX29" fmla="*/ 655527 w 1357623"/>
                <a:gd name="connsiteY29" fmla="*/ 556887 h 1251403"/>
                <a:gd name="connsiteX30" fmla="*/ 702994 w 1357623"/>
                <a:gd name="connsiteY30" fmla="*/ 552572 h 1251403"/>
                <a:gd name="connsiteX31" fmla="*/ 829130 w 1357623"/>
                <a:gd name="connsiteY31" fmla="*/ 663107 h 1251403"/>
                <a:gd name="connsiteX32" fmla="*/ 951947 w 1357623"/>
                <a:gd name="connsiteY32" fmla="*/ 736465 h 1251403"/>
                <a:gd name="connsiteX33" fmla="*/ 1090365 w 1357623"/>
                <a:gd name="connsiteY33" fmla="*/ 793558 h 1251403"/>
                <a:gd name="connsiteX34" fmla="*/ 1224468 w 1357623"/>
                <a:gd name="connsiteY34" fmla="*/ 812479 h 1251403"/>
                <a:gd name="connsiteX35" fmla="*/ 1304465 w 1357623"/>
                <a:gd name="connsiteY35" fmla="*/ 799201 h 1251403"/>
                <a:gd name="connsiteX36" fmla="*/ 1353592 w 1357623"/>
                <a:gd name="connsiteY36" fmla="*/ 792563 h 1251403"/>
                <a:gd name="connsiteX37" fmla="*/ 1350604 w 1357623"/>
                <a:gd name="connsiteY37" fmla="*/ 728499 h 1251403"/>
                <a:gd name="connsiteX38" fmla="*/ 172890 w 1357623"/>
                <a:gd name="connsiteY38" fmla="*/ 1058113 h 1251403"/>
                <a:gd name="connsiteX39" fmla="*/ 255875 w 1357623"/>
                <a:gd name="connsiteY39" fmla="*/ 1049814 h 1251403"/>
                <a:gd name="connsiteX40" fmla="*/ 276787 w 1357623"/>
                <a:gd name="connsiteY40" fmla="*/ 1067739 h 1251403"/>
                <a:gd name="connsiteX41" fmla="*/ 257866 w 1357623"/>
                <a:gd name="connsiteY41" fmla="*/ 1090974 h 1251403"/>
                <a:gd name="connsiteX42" fmla="*/ 177205 w 1357623"/>
                <a:gd name="connsiteY42" fmla="*/ 1100269 h 1251403"/>
                <a:gd name="connsiteX43" fmla="*/ 111814 w 1357623"/>
                <a:gd name="connsiteY43" fmla="*/ 1084336 h 1251403"/>
                <a:gd name="connsiteX44" fmla="*/ 172890 w 1357623"/>
                <a:gd name="connsiteY44" fmla="*/ 1058113 h 1251403"/>
                <a:gd name="connsiteX45" fmla="*/ 258198 w 1357623"/>
                <a:gd name="connsiteY45" fmla="*/ 1153379 h 1251403"/>
                <a:gd name="connsiteX46" fmla="*/ 108494 w 1357623"/>
                <a:gd name="connsiteY46" fmla="*/ 1155038 h 1251403"/>
                <a:gd name="connsiteX47" fmla="*/ 57708 w 1357623"/>
                <a:gd name="connsiteY47" fmla="*/ 1140433 h 1251403"/>
                <a:gd name="connsiteX48" fmla="*/ 52065 w 1357623"/>
                <a:gd name="connsiteY48" fmla="*/ 1102924 h 1251403"/>
                <a:gd name="connsiteX49" fmla="*/ 80280 w 1357623"/>
                <a:gd name="connsiteY49" fmla="*/ 1084336 h 1251403"/>
                <a:gd name="connsiteX50" fmla="*/ 80280 w 1357623"/>
                <a:gd name="connsiteY50" fmla="*/ 1116534 h 1251403"/>
                <a:gd name="connsiteX51" fmla="*/ 125091 w 1357623"/>
                <a:gd name="connsiteY51" fmla="*/ 1133794 h 1251403"/>
                <a:gd name="connsiteX52" fmla="*/ 430474 w 1357623"/>
                <a:gd name="connsiteY52" fmla="*/ 1113214 h 1251403"/>
                <a:gd name="connsiteX53" fmla="*/ 488895 w 1357623"/>
                <a:gd name="connsiteY53" fmla="*/ 1116865 h 1251403"/>
                <a:gd name="connsiteX54" fmla="*/ 258198 w 1357623"/>
                <a:gd name="connsiteY54" fmla="*/ 1153379 h 1251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1357623" h="1251403">
                  <a:moveTo>
                    <a:pt x="1350604" y="728499"/>
                  </a:moveTo>
                  <a:cubicBezTo>
                    <a:pt x="1333012" y="713893"/>
                    <a:pt x="1284217" y="701944"/>
                    <a:pt x="1288200" y="659788"/>
                  </a:cubicBezTo>
                  <a:cubicBezTo>
                    <a:pt x="1292183" y="616636"/>
                    <a:pt x="1266624" y="599707"/>
                    <a:pt x="1231771" y="587425"/>
                  </a:cubicBezTo>
                  <a:cubicBezTo>
                    <a:pt x="1197913" y="575476"/>
                    <a:pt x="1163060" y="562198"/>
                    <a:pt x="1141484" y="533319"/>
                  </a:cubicBezTo>
                  <a:cubicBezTo>
                    <a:pt x="1073768" y="444028"/>
                    <a:pt x="1007049" y="374985"/>
                    <a:pt x="930039" y="294656"/>
                  </a:cubicBezTo>
                  <a:cubicBezTo>
                    <a:pt x="888215" y="253496"/>
                    <a:pt x="851370" y="187773"/>
                    <a:pt x="802244" y="147940"/>
                  </a:cubicBezTo>
                  <a:cubicBezTo>
                    <a:pt x="763075" y="116074"/>
                    <a:pt x="724238" y="57985"/>
                    <a:pt x="693368" y="30766"/>
                  </a:cubicBezTo>
                  <a:cubicBezTo>
                    <a:pt x="639262" y="-17033"/>
                    <a:pt x="581837" y="-7075"/>
                    <a:pt x="535698" y="46367"/>
                  </a:cubicBezTo>
                  <a:cubicBezTo>
                    <a:pt x="516114" y="68275"/>
                    <a:pt x="490886" y="99477"/>
                    <a:pt x="463336" y="109435"/>
                  </a:cubicBezTo>
                  <a:cubicBezTo>
                    <a:pt x="400931" y="132007"/>
                    <a:pt x="369729" y="183457"/>
                    <a:pt x="346162" y="241215"/>
                  </a:cubicBezTo>
                  <a:cubicBezTo>
                    <a:pt x="330229" y="281711"/>
                    <a:pt x="302014" y="347435"/>
                    <a:pt x="280770" y="374653"/>
                  </a:cubicBezTo>
                  <a:cubicBezTo>
                    <a:pt x="209403" y="451663"/>
                    <a:pt x="173554" y="508092"/>
                    <a:pt x="138701" y="607673"/>
                  </a:cubicBezTo>
                  <a:cubicBezTo>
                    <a:pt x="134717" y="619623"/>
                    <a:pt x="114801" y="644850"/>
                    <a:pt x="106503" y="655804"/>
                  </a:cubicBezTo>
                  <a:cubicBezTo>
                    <a:pt x="80280" y="691986"/>
                    <a:pt x="82603" y="743436"/>
                    <a:pt x="70322" y="785592"/>
                  </a:cubicBezTo>
                  <a:cubicBezTo>
                    <a:pt x="46090" y="867580"/>
                    <a:pt x="74969" y="943594"/>
                    <a:pt x="35800" y="1000687"/>
                  </a:cubicBezTo>
                  <a:cubicBezTo>
                    <a:pt x="5262" y="1044835"/>
                    <a:pt x="6590" y="1115870"/>
                    <a:pt x="283" y="1164001"/>
                  </a:cubicBezTo>
                  <a:cubicBezTo>
                    <a:pt x="-1377" y="1181593"/>
                    <a:pt x="4598" y="1182921"/>
                    <a:pt x="9577" y="1187900"/>
                  </a:cubicBezTo>
                  <a:cubicBezTo>
                    <a:pt x="9577" y="1187900"/>
                    <a:pt x="9577" y="1188232"/>
                    <a:pt x="9577" y="1188232"/>
                  </a:cubicBezTo>
                  <a:cubicBezTo>
                    <a:pt x="34472" y="1214455"/>
                    <a:pt x="83599" y="1226405"/>
                    <a:pt x="119116" y="1235699"/>
                  </a:cubicBezTo>
                  <a:cubicBezTo>
                    <a:pt x="229320" y="1264246"/>
                    <a:pt x="322262" y="1257275"/>
                    <a:pt x="417528" y="1233375"/>
                  </a:cubicBezTo>
                  <a:cubicBezTo>
                    <a:pt x="566568" y="1196530"/>
                    <a:pt x="662830" y="1193211"/>
                    <a:pt x="805895" y="1136118"/>
                  </a:cubicBezTo>
                  <a:cubicBezTo>
                    <a:pt x="829794" y="1126492"/>
                    <a:pt x="883568" y="1118193"/>
                    <a:pt x="929044" y="1091306"/>
                  </a:cubicBezTo>
                  <a:cubicBezTo>
                    <a:pt x="942653" y="1083340"/>
                    <a:pt x="982154" y="1061100"/>
                    <a:pt x="995099" y="1050810"/>
                  </a:cubicBezTo>
                  <a:cubicBezTo>
                    <a:pt x="1058499" y="999360"/>
                    <a:pt x="1052192" y="966498"/>
                    <a:pt x="1004393" y="890816"/>
                  </a:cubicBezTo>
                  <a:cubicBezTo>
                    <a:pt x="987465" y="863929"/>
                    <a:pt x="974187" y="871896"/>
                    <a:pt x="953607" y="889820"/>
                  </a:cubicBezTo>
                  <a:cubicBezTo>
                    <a:pt x="909791" y="927661"/>
                    <a:pt x="850706" y="952224"/>
                    <a:pt x="794277" y="961187"/>
                  </a:cubicBezTo>
                  <a:cubicBezTo>
                    <a:pt x="843072" y="931312"/>
                    <a:pt x="909459" y="904426"/>
                    <a:pt x="948960" y="859614"/>
                  </a:cubicBezTo>
                  <a:cubicBezTo>
                    <a:pt x="982818" y="821773"/>
                    <a:pt x="977838" y="796214"/>
                    <a:pt x="928048" y="782272"/>
                  </a:cubicBezTo>
                  <a:cubicBezTo>
                    <a:pt x="909127" y="776298"/>
                    <a:pt x="873278" y="774638"/>
                    <a:pt x="859337" y="760697"/>
                  </a:cubicBezTo>
                  <a:cubicBezTo>
                    <a:pt x="789298" y="694641"/>
                    <a:pt x="731209" y="616636"/>
                    <a:pt x="655527" y="556887"/>
                  </a:cubicBezTo>
                  <a:cubicBezTo>
                    <a:pt x="667809" y="543278"/>
                    <a:pt x="690049" y="547925"/>
                    <a:pt x="702994" y="552572"/>
                  </a:cubicBezTo>
                  <a:cubicBezTo>
                    <a:pt x="748138" y="585766"/>
                    <a:pt x="788966" y="623938"/>
                    <a:pt x="829130" y="663107"/>
                  </a:cubicBezTo>
                  <a:cubicBezTo>
                    <a:pt x="863984" y="696301"/>
                    <a:pt x="901825" y="726839"/>
                    <a:pt x="951947" y="736465"/>
                  </a:cubicBezTo>
                  <a:cubicBezTo>
                    <a:pt x="1003066" y="746091"/>
                    <a:pt x="1048209" y="766008"/>
                    <a:pt x="1090365" y="793558"/>
                  </a:cubicBezTo>
                  <a:cubicBezTo>
                    <a:pt x="1131194" y="821109"/>
                    <a:pt x="1174345" y="832727"/>
                    <a:pt x="1224468" y="812479"/>
                  </a:cubicBezTo>
                  <a:cubicBezTo>
                    <a:pt x="1249031" y="802853"/>
                    <a:pt x="1276582" y="801193"/>
                    <a:pt x="1304465" y="799201"/>
                  </a:cubicBezTo>
                  <a:cubicBezTo>
                    <a:pt x="1321726" y="798206"/>
                    <a:pt x="1347617" y="816462"/>
                    <a:pt x="1353592" y="792563"/>
                  </a:cubicBezTo>
                  <a:cubicBezTo>
                    <a:pt x="1358239" y="772314"/>
                    <a:pt x="1368197" y="747751"/>
                    <a:pt x="1350604" y="728499"/>
                  </a:cubicBezTo>
                  <a:close/>
                  <a:moveTo>
                    <a:pt x="172890" y="1058113"/>
                  </a:moveTo>
                  <a:cubicBezTo>
                    <a:pt x="201437" y="1055789"/>
                    <a:pt x="226996" y="1051142"/>
                    <a:pt x="255875" y="1049814"/>
                  </a:cubicBezTo>
                  <a:cubicBezTo>
                    <a:pt x="264505" y="1049814"/>
                    <a:pt x="277119" y="1053133"/>
                    <a:pt x="276787" y="1067739"/>
                  </a:cubicBezTo>
                  <a:cubicBezTo>
                    <a:pt x="276787" y="1081348"/>
                    <a:pt x="266497" y="1089647"/>
                    <a:pt x="257866" y="1090974"/>
                  </a:cubicBezTo>
                  <a:cubicBezTo>
                    <a:pt x="228988" y="1096285"/>
                    <a:pt x="177205" y="1100269"/>
                    <a:pt x="177205" y="1100269"/>
                  </a:cubicBezTo>
                  <a:cubicBezTo>
                    <a:pt x="147331" y="1103256"/>
                    <a:pt x="116129" y="1109895"/>
                    <a:pt x="111814" y="1084336"/>
                  </a:cubicBezTo>
                  <a:cubicBezTo>
                    <a:pt x="107831" y="1056453"/>
                    <a:pt x="145339" y="1060104"/>
                    <a:pt x="172890" y="1058113"/>
                  </a:cubicBezTo>
                  <a:close/>
                  <a:moveTo>
                    <a:pt x="258198" y="1153379"/>
                  </a:moveTo>
                  <a:cubicBezTo>
                    <a:pt x="208408" y="1154374"/>
                    <a:pt x="158285" y="1159353"/>
                    <a:pt x="108494" y="1155038"/>
                  </a:cubicBezTo>
                  <a:cubicBezTo>
                    <a:pt x="88578" y="1153379"/>
                    <a:pt x="69326" y="1157030"/>
                    <a:pt x="57708" y="1140433"/>
                  </a:cubicBezTo>
                  <a:cubicBezTo>
                    <a:pt x="49742" y="1129811"/>
                    <a:pt x="47418" y="1116534"/>
                    <a:pt x="52065" y="1102924"/>
                  </a:cubicBezTo>
                  <a:cubicBezTo>
                    <a:pt x="55384" y="1093630"/>
                    <a:pt x="66670" y="1072718"/>
                    <a:pt x="80280" y="1084336"/>
                  </a:cubicBezTo>
                  <a:cubicBezTo>
                    <a:pt x="91234" y="1093298"/>
                    <a:pt x="80280" y="1107903"/>
                    <a:pt x="80280" y="1116534"/>
                  </a:cubicBezTo>
                  <a:cubicBezTo>
                    <a:pt x="80280" y="1128815"/>
                    <a:pt x="100528" y="1134790"/>
                    <a:pt x="125091" y="1133794"/>
                  </a:cubicBezTo>
                  <a:cubicBezTo>
                    <a:pt x="228656" y="1130143"/>
                    <a:pt x="327573" y="1130807"/>
                    <a:pt x="430474" y="1113214"/>
                  </a:cubicBezTo>
                  <a:cubicBezTo>
                    <a:pt x="448066" y="1110559"/>
                    <a:pt x="471302" y="1101928"/>
                    <a:pt x="488895" y="1116865"/>
                  </a:cubicBezTo>
                  <a:cubicBezTo>
                    <a:pt x="415868" y="1148068"/>
                    <a:pt x="337531" y="1152383"/>
                    <a:pt x="258198" y="1153379"/>
                  </a:cubicBezTo>
                  <a:close/>
                </a:path>
              </a:pathLst>
            </a:custGeom>
            <a:solidFill>
              <a:schemeClr val="accent2"/>
            </a:solidFill>
            <a:ln w="33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89813A76-6875-4C70-9404-D054122E3EF8}"/>
                </a:ext>
              </a:extLst>
            </p:cNvPr>
            <p:cNvSpPr/>
            <p:nvPr/>
          </p:nvSpPr>
          <p:spPr>
            <a:xfrm>
              <a:off x="5644829" y="6343321"/>
              <a:ext cx="1125268" cy="408283"/>
            </a:xfrm>
            <a:custGeom>
              <a:avLst/>
              <a:gdLst>
                <a:gd name="connsiteX0" fmla="*/ 8670 w 1125267"/>
                <a:gd name="connsiteY0" fmla="*/ 253932 h 408283"/>
                <a:gd name="connsiteX1" fmla="*/ 357205 w 1125267"/>
                <a:gd name="connsiteY1" fmla="*/ 328286 h 408283"/>
                <a:gd name="connsiteX2" fmla="*/ 766483 w 1125267"/>
                <a:gd name="connsiteY2" fmla="*/ 245634 h 408283"/>
                <a:gd name="connsiteX3" fmla="*/ 1110038 w 1125267"/>
                <a:gd name="connsiteY3" fmla="*/ 0 h 408283"/>
                <a:gd name="connsiteX4" fmla="*/ 1030373 w 1125267"/>
                <a:gd name="connsiteY4" fmla="*/ 194847 h 408283"/>
                <a:gd name="connsiteX5" fmla="*/ 599851 w 1125267"/>
                <a:gd name="connsiteY5" fmla="*/ 370774 h 408283"/>
                <a:gd name="connsiteX6" fmla="*/ 210488 w 1125267"/>
                <a:gd name="connsiteY6" fmla="*/ 410275 h 408283"/>
                <a:gd name="connsiteX7" fmla="*/ 8670 w 1125267"/>
                <a:gd name="connsiteY7" fmla="*/ 253932 h 408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25267" h="408283">
                  <a:moveTo>
                    <a:pt x="8670" y="253932"/>
                  </a:moveTo>
                  <a:cubicBezTo>
                    <a:pt x="127172" y="346875"/>
                    <a:pt x="269905" y="337580"/>
                    <a:pt x="357205" y="328286"/>
                  </a:cubicBezTo>
                  <a:cubicBezTo>
                    <a:pt x="549728" y="307374"/>
                    <a:pt x="577279" y="293433"/>
                    <a:pt x="766483" y="245634"/>
                  </a:cubicBezTo>
                  <a:cubicBezTo>
                    <a:pt x="891956" y="214100"/>
                    <a:pt x="1100080" y="143729"/>
                    <a:pt x="1110038" y="0"/>
                  </a:cubicBezTo>
                  <a:cubicBezTo>
                    <a:pt x="1151531" y="0"/>
                    <a:pt x="1117673" y="127132"/>
                    <a:pt x="1030373" y="194847"/>
                  </a:cubicBezTo>
                  <a:cubicBezTo>
                    <a:pt x="981247" y="233020"/>
                    <a:pt x="768143" y="334925"/>
                    <a:pt x="599851" y="370774"/>
                  </a:cubicBezTo>
                  <a:cubicBezTo>
                    <a:pt x="485996" y="394674"/>
                    <a:pt x="327662" y="412266"/>
                    <a:pt x="210488" y="410275"/>
                  </a:cubicBezTo>
                  <a:cubicBezTo>
                    <a:pt x="58461" y="407287"/>
                    <a:pt x="-28839" y="302727"/>
                    <a:pt x="8670" y="253932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33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3662FDD5-D12A-43A2-9D61-991C9DD72A67}"/>
                </a:ext>
              </a:extLst>
            </p:cNvPr>
            <p:cNvSpPr/>
            <p:nvPr/>
          </p:nvSpPr>
          <p:spPr>
            <a:xfrm>
              <a:off x="5204861" y="6373000"/>
              <a:ext cx="2150954" cy="564294"/>
            </a:xfrm>
            <a:custGeom>
              <a:avLst/>
              <a:gdLst>
                <a:gd name="connsiteX0" fmla="*/ 2061854 w 2150954"/>
                <a:gd name="connsiteY0" fmla="*/ 52309 h 564293"/>
                <a:gd name="connsiteX1" fmla="*/ 1635315 w 2150954"/>
                <a:gd name="connsiteY1" fmla="*/ 859 h 564293"/>
                <a:gd name="connsiteX2" fmla="*/ 1603781 w 2150954"/>
                <a:gd name="connsiteY2" fmla="*/ 35712 h 564293"/>
                <a:gd name="connsiteX3" fmla="*/ 1464367 w 2150954"/>
                <a:gd name="connsiteY3" fmla="*/ 216950 h 564293"/>
                <a:gd name="connsiteX4" fmla="*/ 650125 w 2150954"/>
                <a:gd name="connsiteY4" fmla="*/ 414453 h 564293"/>
                <a:gd name="connsiteX5" fmla="*/ 403827 w 2150954"/>
                <a:gd name="connsiteY5" fmla="*/ 264085 h 564293"/>
                <a:gd name="connsiteX6" fmla="*/ 28738 w 2150954"/>
                <a:gd name="connsiteY6" fmla="*/ 347733 h 564293"/>
                <a:gd name="connsiteX7" fmla="*/ 76869 w 2150954"/>
                <a:gd name="connsiteY7" fmla="*/ 508723 h 564293"/>
                <a:gd name="connsiteX8" fmla="*/ 865220 w 2150954"/>
                <a:gd name="connsiteY8" fmla="*/ 561833 h 564293"/>
                <a:gd name="connsiteX9" fmla="*/ 1222053 w 2150954"/>
                <a:gd name="connsiteY9" fmla="*/ 533618 h 564293"/>
                <a:gd name="connsiteX10" fmla="*/ 1761451 w 2150954"/>
                <a:gd name="connsiteY10" fmla="*/ 422419 h 564293"/>
                <a:gd name="connsiteX11" fmla="*/ 2058535 w 2150954"/>
                <a:gd name="connsiteY11" fmla="*/ 292964 h 564293"/>
                <a:gd name="connsiteX12" fmla="*/ 2149486 w 2150954"/>
                <a:gd name="connsiteY12" fmla="*/ 150563 h 564293"/>
                <a:gd name="connsiteX13" fmla="*/ 2061854 w 2150954"/>
                <a:gd name="connsiteY13" fmla="*/ 52309 h 564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50954" h="564293">
                  <a:moveTo>
                    <a:pt x="2061854" y="52309"/>
                  </a:moveTo>
                  <a:cubicBezTo>
                    <a:pt x="1932067" y="25422"/>
                    <a:pt x="1767094" y="3514"/>
                    <a:pt x="1635315" y="859"/>
                  </a:cubicBezTo>
                  <a:cubicBezTo>
                    <a:pt x="1582869" y="-137"/>
                    <a:pt x="1601789" y="-6112"/>
                    <a:pt x="1603781" y="35712"/>
                  </a:cubicBezTo>
                  <a:cubicBezTo>
                    <a:pt x="1607100" y="104755"/>
                    <a:pt x="1492582" y="199357"/>
                    <a:pt x="1464367" y="216950"/>
                  </a:cubicBezTo>
                  <a:cubicBezTo>
                    <a:pt x="1226700" y="366986"/>
                    <a:pt x="928952" y="421424"/>
                    <a:pt x="650125" y="414453"/>
                  </a:cubicBezTo>
                  <a:cubicBezTo>
                    <a:pt x="607969" y="413457"/>
                    <a:pt x="416441" y="348729"/>
                    <a:pt x="403827" y="264085"/>
                  </a:cubicBezTo>
                  <a:cubicBezTo>
                    <a:pt x="263086" y="276367"/>
                    <a:pt x="115374" y="284001"/>
                    <a:pt x="28738" y="347733"/>
                  </a:cubicBezTo>
                  <a:cubicBezTo>
                    <a:pt x="-26364" y="397856"/>
                    <a:pt x="2183" y="496441"/>
                    <a:pt x="76869" y="508723"/>
                  </a:cubicBezTo>
                  <a:cubicBezTo>
                    <a:pt x="326486" y="550215"/>
                    <a:pt x="613612" y="573451"/>
                    <a:pt x="865220" y="561833"/>
                  </a:cubicBezTo>
                  <a:cubicBezTo>
                    <a:pt x="957831" y="557518"/>
                    <a:pt x="1129111" y="538597"/>
                    <a:pt x="1222053" y="533618"/>
                  </a:cubicBezTo>
                  <a:cubicBezTo>
                    <a:pt x="1410261" y="522001"/>
                    <a:pt x="1578886" y="465571"/>
                    <a:pt x="1761451" y="422419"/>
                  </a:cubicBezTo>
                  <a:cubicBezTo>
                    <a:pt x="1810578" y="410802"/>
                    <a:pt x="1971236" y="355036"/>
                    <a:pt x="2058535" y="292964"/>
                  </a:cubicBezTo>
                  <a:cubicBezTo>
                    <a:pt x="2109985" y="255123"/>
                    <a:pt x="2161436" y="232219"/>
                    <a:pt x="2149486" y="150563"/>
                  </a:cubicBezTo>
                  <a:cubicBezTo>
                    <a:pt x="2136209" y="95793"/>
                    <a:pt x="2110981" y="62267"/>
                    <a:pt x="2061854" y="52309"/>
                  </a:cubicBezTo>
                  <a:close/>
                </a:path>
              </a:pathLst>
            </a:custGeom>
            <a:solidFill>
              <a:schemeClr val="accent2"/>
            </a:solidFill>
            <a:ln w="33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21" name="Graphic 121">
              <a:extLst>
                <a:ext uri="{FF2B5EF4-FFF2-40B4-BE49-F238E27FC236}">
                  <a16:creationId xmlns:a16="http://schemas.microsoft.com/office/drawing/2014/main" id="{2115A8A5-5AB0-403D-A560-9FF541AA727A}"/>
                </a:ext>
              </a:extLst>
            </p:cNvPr>
            <p:cNvGrpSpPr/>
            <p:nvPr/>
          </p:nvGrpSpPr>
          <p:grpSpPr>
            <a:xfrm>
              <a:off x="5659034" y="5938219"/>
              <a:ext cx="1364263" cy="700388"/>
              <a:chOff x="5659034" y="5938219"/>
              <a:chExt cx="1364263" cy="700388"/>
            </a:xfrm>
            <a:solidFill>
              <a:srgbClr val="666666"/>
            </a:solidFill>
          </p:grpSpPr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2B36EDBA-1F6A-4856-9519-4B9D66FEB9F9}"/>
                  </a:ext>
                </a:extLst>
              </p:cNvPr>
              <p:cNvSpPr/>
              <p:nvPr/>
            </p:nvSpPr>
            <p:spPr>
              <a:xfrm>
                <a:off x="5659034" y="5941676"/>
                <a:ext cx="1042283" cy="697069"/>
              </a:xfrm>
              <a:custGeom>
                <a:avLst/>
                <a:gdLst>
                  <a:gd name="connsiteX0" fmla="*/ 946461 w 1042283"/>
                  <a:gd name="connsiteY0" fmla="*/ 333929 h 697068"/>
                  <a:gd name="connsiteX1" fmla="*/ 795430 w 1042283"/>
                  <a:gd name="connsiteY1" fmla="*/ 402640 h 697068"/>
                  <a:gd name="connsiteX2" fmla="*/ 956088 w 1042283"/>
                  <a:gd name="connsiteY2" fmla="*/ 293765 h 697068"/>
                  <a:gd name="connsiteX3" fmla="*/ 929201 w 1042283"/>
                  <a:gd name="connsiteY3" fmla="*/ 223394 h 697068"/>
                  <a:gd name="connsiteX4" fmla="*/ 862813 w 1042283"/>
                  <a:gd name="connsiteY4" fmla="*/ 201154 h 697068"/>
                  <a:gd name="connsiteX5" fmla="*/ 658008 w 1042283"/>
                  <a:gd name="connsiteY5" fmla="*/ 0 h 697068"/>
                  <a:gd name="connsiteX6" fmla="*/ 631121 w 1042283"/>
                  <a:gd name="connsiteY6" fmla="*/ 66719 h 697068"/>
                  <a:gd name="connsiteX7" fmla="*/ 706471 w 1042283"/>
                  <a:gd name="connsiteY7" fmla="*/ 137422 h 697068"/>
                  <a:gd name="connsiteX8" fmla="*/ 734354 w 1042283"/>
                  <a:gd name="connsiteY8" fmla="*/ 352849 h 697068"/>
                  <a:gd name="connsiteX9" fmla="*/ 708462 w 1042283"/>
                  <a:gd name="connsiteY9" fmla="*/ 374425 h 697068"/>
                  <a:gd name="connsiteX10" fmla="*/ 682571 w 1042283"/>
                  <a:gd name="connsiteY10" fmla="*/ 406291 h 697068"/>
                  <a:gd name="connsiteX11" fmla="*/ 719416 w 1042283"/>
                  <a:gd name="connsiteY11" fmla="*/ 435170 h 697068"/>
                  <a:gd name="connsiteX12" fmla="*/ 768211 w 1042283"/>
                  <a:gd name="connsiteY12" fmla="*/ 445128 h 697068"/>
                  <a:gd name="connsiteX13" fmla="*/ 812027 w 1042283"/>
                  <a:gd name="connsiteY13" fmla="*/ 459069 h 697068"/>
                  <a:gd name="connsiteX14" fmla="*/ 869784 w 1042283"/>
                  <a:gd name="connsiteY14" fmla="*/ 516827 h 697068"/>
                  <a:gd name="connsiteX15" fmla="*/ 808044 w 1042283"/>
                  <a:gd name="connsiteY15" fmla="*/ 525789 h 697068"/>
                  <a:gd name="connsiteX16" fmla="*/ 645062 w 1042283"/>
                  <a:gd name="connsiteY16" fmla="*/ 528776 h 697068"/>
                  <a:gd name="connsiteX17" fmla="*/ 497018 w 1042283"/>
                  <a:gd name="connsiteY17" fmla="*/ 556659 h 697068"/>
                  <a:gd name="connsiteX18" fmla="*/ 103672 w 1042283"/>
                  <a:gd name="connsiteY18" fmla="*/ 596492 h 697068"/>
                  <a:gd name="connsiteX19" fmla="*/ 266322 w 1042283"/>
                  <a:gd name="connsiteY19" fmla="*/ 613420 h 697068"/>
                  <a:gd name="connsiteX20" fmla="*/ 81101 w 1042283"/>
                  <a:gd name="connsiteY20" fmla="*/ 621719 h 697068"/>
                  <a:gd name="connsiteX21" fmla="*/ 14713 w 1042283"/>
                  <a:gd name="connsiteY21" fmla="*/ 633005 h 697068"/>
                  <a:gd name="connsiteX22" fmla="*/ 123257 w 1042283"/>
                  <a:gd name="connsiteY22" fmla="*/ 679808 h 697068"/>
                  <a:gd name="connsiteX23" fmla="*/ 421668 w 1042283"/>
                  <a:gd name="connsiteY23" fmla="*/ 677484 h 697068"/>
                  <a:gd name="connsiteX24" fmla="*/ 815014 w 1042283"/>
                  <a:gd name="connsiteY24" fmla="*/ 573588 h 697068"/>
                  <a:gd name="connsiteX25" fmla="*/ 923890 w 1042283"/>
                  <a:gd name="connsiteY25" fmla="*/ 535747 h 697068"/>
                  <a:gd name="connsiteX26" fmla="*/ 989945 w 1042283"/>
                  <a:gd name="connsiteY26" fmla="*/ 498570 h 697068"/>
                  <a:gd name="connsiteX27" fmla="*/ 1007538 w 1042283"/>
                  <a:gd name="connsiteY27" fmla="*/ 328286 h 697068"/>
                  <a:gd name="connsiteX28" fmla="*/ 946461 w 1042283"/>
                  <a:gd name="connsiteY28" fmla="*/ 333929 h 697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1042283" h="697068">
                    <a:moveTo>
                      <a:pt x="946461" y="333929"/>
                    </a:moveTo>
                    <a:cubicBezTo>
                      <a:pt x="902646" y="371770"/>
                      <a:pt x="852191" y="393678"/>
                      <a:pt x="795430" y="402640"/>
                    </a:cubicBezTo>
                    <a:cubicBezTo>
                      <a:pt x="844225" y="372766"/>
                      <a:pt x="912936" y="349530"/>
                      <a:pt x="956088" y="293765"/>
                    </a:cubicBezTo>
                    <a:cubicBezTo>
                      <a:pt x="987290" y="253932"/>
                      <a:pt x="978991" y="237335"/>
                      <a:pt x="929201" y="223394"/>
                    </a:cubicBezTo>
                    <a:cubicBezTo>
                      <a:pt x="910280" y="217419"/>
                      <a:pt x="876755" y="215095"/>
                      <a:pt x="862813" y="201154"/>
                    </a:cubicBezTo>
                    <a:cubicBezTo>
                      <a:pt x="792111" y="134435"/>
                      <a:pt x="734685" y="59749"/>
                      <a:pt x="658008" y="0"/>
                    </a:cubicBezTo>
                    <a:cubicBezTo>
                      <a:pt x="606226" y="11286"/>
                      <a:pt x="598259" y="27883"/>
                      <a:pt x="631121" y="66719"/>
                    </a:cubicBezTo>
                    <a:cubicBezTo>
                      <a:pt x="653029" y="93606"/>
                      <a:pt x="679916" y="115514"/>
                      <a:pt x="706471" y="137422"/>
                    </a:cubicBezTo>
                    <a:cubicBezTo>
                      <a:pt x="799745" y="213104"/>
                      <a:pt x="815678" y="297084"/>
                      <a:pt x="734354" y="352849"/>
                    </a:cubicBezTo>
                    <a:cubicBezTo>
                      <a:pt x="728379" y="358824"/>
                      <a:pt x="714437" y="370442"/>
                      <a:pt x="708462" y="374425"/>
                    </a:cubicBezTo>
                    <a:cubicBezTo>
                      <a:pt x="695517" y="382392"/>
                      <a:pt x="678588" y="387371"/>
                      <a:pt x="682571" y="406291"/>
                    </a:cubicBezTo>
                    <a:cubicBezTo>
                      <a:pt x="686555" y="426208"/>
                      <a:pt x="703483" y="431187"/>
                      <a:pt x="719416" y="435170"/>
                    </a:cubicBezTo>
                    <a:cubicBezTo>
                      <a:pt x="735349" y="439153"/>
                      <a:pt x="752278" y="441145"/>
                      <a:pt x="768211" y="445128"/>
                    </a:cubicBezTo>
                    <a:cubicBezTo>
                      <a:pt x="783148" y="449111"/>
                      <a:pt x="813023" y="445128"/>
                      <a:pt x="812027" y="459069"/>
                    </a:cubicBezTo>
                    <a:cubicBezTo>
                      <a:pt x="808044" y="501889"/>
                      <a:pt x="848872" y="493923"/>
                      <a:pt x="869784" y="516827"/>
                    </a:cubicBezTo>
                    <a:cubicBezTo>
                      <a:pt x="845884" y="520810"/>
                      <a:pt x="825968" y="528776"/>
                      <a:pt x="808044" y="525789"/>
                    </a:cubicBezTo>
                    <a:cubicBezTo>
                      <a:pt x="753274" y="516827"/>
                      <a:pt x="698836" y="523797"/>
                      <a:pt x="645062" y="528776"/>
                    </a:cubicBezTo>
                    <a:cubicBezTo>
                      <a:pt x="595272" y="532760"/>
                      <a:pt x="542826" y="527780"/>
                      <a:pt x="497018" y="556659"/>
                    </a:cubicBezTo>
                    <a:cubicBezTo>
                      <a:pt x="389803" y="604458"/>
                      <a:pt x="180682" y="595164"/>
                      <a:pt x="103672" y="596492"/>
                    </a:cubicBezTo>
                    <a:cubicBezTo>
                      <a:pt x="147488" y="614416"/>
                      <a:pt x="207569" y="598483"/>
                      <a:pt x="266322" y="613420"/>
                    </a:cubicBezTo>
                    <a:cubicBezTo>
                      <a:pt x="207569" y="613420"/>
                      <a:pt x="124916" y="625702"/>
                      <a:pt x="81101" y="621719"/>
                    </a:cubicBezTo>
                    <a:cubicBezTo>
                      <a:pt x="49235" y="618731"/>
                      <a:pt x="-33418" y="598483"/>
                      <a:pt x="14713" y="633005"/>
                    </a:cubicBezTo>
                    <a:cubicBezTo>
                      <a:pt x="59857" y="665203"/>
                      <a:pt x="81765" y="666862"/>
                      <a:pt x="123257" y="679808"/>
                    </a:cubicBezTo>
                    <a:cubicBezTo>
                      <a:pt x="219519" y="707691"/>
                      <a:pt x="326402" y="701384"/>
                      <a:pt x="421668" y="677484"/>
                    </a:cubicBezTo>
                    <a:cubicBezTo>
                      <a:pt x="570708" y="640639"/>
                      <a:pt x="670953" y="628358"/>
                      <a:pt x="815014" y="573588"/>
                    </a:cubicBezTo>
                    <a:cubicBezTo>
                      <a:pt x="834930" y="566617"/>
                      <a:pt x="878746" y="562634"/>
                      <a:pt x="923890" y="535747"/>
                    </a:cubicBezTo>
                    <a:cubicBezTo>
                      <a:pt x="937499" y="527780"/>
                      <a:pt x="977332" y="508860"/>
                      <a:pt x="989945" y="498570"/>
                    </a:cubicBezTo>
                    <a:cubicBezTo>
                      <a:pt x="1060648" y="446788"/>
                      <a:pt x="1055337" y="403968"/>
                      <a:pt x="1007538" y="328286"/>
                    </a:cubicBezTo>
                    <a:cubicBezTo>
                      <a:pt x="991605" y="301731"/>
                      <a:pt x="967042" y="316004"/>
                      <a:pt x="946461" y="333929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  <a:alpha val="40000"/>
                </a:schemeClr>
              </a:solidFill>
              <a:ln w="33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B7674F27-E5DF-4208-A15D-128E02D77818}"/>
                  </a:ext>
                </a:extLst>
              </p:cNvPr>
              <p:cNvSpPr/>
              <p:nvPr/>
            </p:nvSpPr>
            <p:spPr>
              <a:xfrm>
                <a:off x="6366833" y="5938219"/>
                <a:ext cx="657236" cy="268869"/>
              </a:xfrm>
              <a:custGeom>
                <a:avLst/>
                <a:gdLst>
                  <a:gd name="connsiteX0" fmla="*/ 638979 w 657235"/>
                  <a:gd name="connsiteY0" fmla="*/ 170422 h 268869"/>
                  <a:gd name="connsiteX1" fmla="*/ 564294 w 657235"/>
                  <a:gd name="connsiteY1" fmla="*/ 191334 h 268869"/>
                  <a:gd name="connsiteX2" fmla="*/ 423884 w 657235"/>
                  <a:gd name="connsiteY2" fmla="*/ 170422 h 268869"/>
                  <a:gd name="connsiteX3" fmla="*/ 268205 w 657235"/>
                  <a:gd name="connsiteY3" fmla="*/ 131253 h 268869"/>
                  <a:gd name="connsiteX4" fmla="*/ 85972 w 657235"/>
                  <a:gd name="connsiteY4" fmla="*/ 19058 h 268869"/>
                  <a:gd name="connsiteX5" fmla="*/ 0 w 657235"/>
                  <a:gd name="connsiteY5" fmla="*/ 1134 h 268869"/>
                  <a:gd name="connsiteX6" fmla="*/ 126136 w 657235"/>
                  <a:gd name="connsiteY6" fmla="*/ 111669 h 268869"/>
                  <a:gd name="connsiteX7" fmla="*/ 248953 w 657235"/>
                  <a:gd name="connsiteY7" fmla="*/ 185027 h 268869"/>
                  <a:gd name="connsiteX8" fmla="*/ 387371 w 657235"/>
                  <a:gd name="connsiteY8" fmla="*/ 242120 h 268869"/>
                  <a:gd name="connsiteX9" fmla="*/ 521474 w 657235"/>
                  <a:gd name="connsiteY9" fmla="*/ 261041 h 268869"/>
                  <a:gd name="connsiteX10" fmla="*/ 601471 w 657235"/>
                  <a:gd name="connsiteY10" fmla="*/ 247763 h 268869"/>
                  <a:gd name="connsiteX11" fmla="*/ 650597 w 657235"/>
                  <a:gd name="connsiteY11" fmla="*/ 241125 h 268869"/>
                  <a:gd name="connsiteX12" fmla="*/ 638979 w 657235"/>
                  <a:gd name="connsiteY12" fmla="*/ 170422 h 268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57235" h="268869">
                    <a:moveTo>
                      <a:pt x="638979" y="170422"/>
                    </a:moveTo>
                    <a:cubicBezTo>
                      <a:pt x="621719" y="197973"/>
                      <a:pt x="595828" y="200960"/>
                      <a:pt x="564294" y="191334"/>
                    </a:cubicBezTo>
                    <a:cubicBezTo>
                      <a:pt x="519150" y="178056"/>
                      <a:pt x="472015" y="172413"/>
                      <a:pt x="423884" y="170422"/>
                    </a:cubicBezTo>
                    <a:cubicBezTo>
                      <a:pt x="369446" y="168430"/>
                      <a:pt x="313349" y="163783"/>
                      <a:pt x="268205" y="131253"/>
                    </a:cubicBezTo>
                    <a:cubicBezTo>
                      <a:pt x="210780" y="89429"/>
                      <a:pt x="151363" y="50260"/>
                      <a:pt x="85972" y="19058"/>
                    </a:cubicBezTo>
                    <a:cubicBezTo>
                      <a:pt x="52778" y="3789"/>
                      <a:pt x="32530" y="-2849"/>
                      <a:pt x="0" y="1134"/>
                    </a:cubicBezTo>
                    <a:cubicBezTo>
                      <a:pt x="45144" y="34328"/>
                      <a:pt x="85972" y="72500"/>
                      <a:pt x="126136" y="111669"/>
                    </a:cubicBezTo>
                    <a:cubicBezTo>
                      <a:pt x="160990" y="144863"/>
                      <a:pt x="198830" y="175401"/>
                      <a:pt x="248953" y="185027"/>
                    </a:cubicBezTo>
                    <a:cubicBezTo>
                      <a:pt x="300071" y="194653"/>
                      <a:pt x="345215" y="214570"/>
                      <a:pt x="387371" y="242120"/>
                    </a:cubicBezTo>
                    <a:cubicBezTo>
                      <a:pt x="428199" y="269671"/>
                      <a:pt x="471351" y="281289"/>
                      <a:pt x="521474" y="261041"/>
                    </a:cubicBezTo>
                    <a:cubicBezTo>
                      <a:pt x="546037" y="251415"/>
                      <a:pt x="573588" y="249755"/>
                      <a:pt x="601471" y="247763"/>
                    </a:cubicBezTo>
                    <a:cubicBezTo>
                      <a:pt x="618731" y="246767"/>
                      <a:pt x="644622" y="265024"/>
                      <a:pt x="650597" y="241125"/>
                    </a:cubicBezTo>
                    <a:cubicBezTo>
                      <a:pt x="655576" y="218885"/>
                      <a:pt x="667858" y="190338"/>
                      <a:pt x="638979" y="170422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  <a:alpha val="40000"/>
                </a:schemeClr>
              </a:solidFill>
              <a:ln w="33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654162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0A90060C-BAAC-4772-A0A7-98D054461DE7}"/>
              </a:ext>
            </a:extLst>
          </p:cNvPr>
          <p:cNvSpPr/>
          <p:nvPr/>
        </p:nvSpPr>
        <p:spPr>
          <a:xfrm>
            <a:off x="1" y="5451541"/>
            <a:ext cx="12192000" cy="1406459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27D4F4A-F8DB-4FA0-93FB-77CA3FF506A7}"/>
              </a:ext>
            </a:extLst>
          </p:cNvPr>
          <p:cNvSpPr/>
          <p:nvPr/>
        </p:nvSpPr>
        <p:spPr>
          <a:xfrm>
            <a:off x="0" y="0"/>
            <a:ext cx="12192000" cy="1538580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aphic 186">
            <a:extLst>
              <a:ext uri="{FF2B5EF4-FFF2-40B4-BE49-F238E27FC236}">
                <a16:creationId xmlns:a16="http://schemas.microsoft.com/office/drawing/2014/main" id="{4FE1B674-52AD-451F-B509-39BD6DB6FFDA}"/>
              </a:ext>
            </a:extLst>
          </p:cNvPr>
          <p:cNvGrpSpPr/>
          <p:nvPr/>
        </p:nvGrpSpPr>
        <p:grpSpPr>
          <a:xfrm>
            <a:off x="437233" y="125129"/>
            <a:ext cx="4305809" cy="1288321"/>
            <a:chOff x="52387" y="1620203"/>
            <a:chExt cx="12076517" cy="3613357"/>
          </a:xfrm>
          <a:solidFill>
            <a:schemeClr val="bg1"/>
          </a:solidFill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F5C764C8-C2CE-4AD8-BC94-AFC397C981DB}"/>
                </a:ext>
              </a:extLst>
            </p:cNvPr>
            <p:cNvSpPr/>
            <p:nvPr/>
          </p:nvSpPr>
          <p:spPr>
            <a:xfrm>
              <a:off x="52387" y="1620203"/>
              <a:ext cx="2647950" cy="3067050"/>
            </a:xfrm>
            <a:custGeom>
              <a:avLst/>
              <a:gdLst>
                <a:gd name="connsiteX0" fmla="*/ 0 w 2647950"/>
                <a:gd name="connsiteY0" fmla="*/ 1108710 h 3067050"/>
                <a:gd name="connsiteX1" fmla="*/ 372428 w 2647950"/>
                <a:gd name="connsiteY1" fmla="*/ 986790 h 3067050"/>
                <a:gd name="connsiteX2" fmla="*/ 410528 w 2647950"/>
                <a:gd name="connsiteY2" fmla="*/ 942023 h 3067050"/>
                <a:gd name="connsiteX3" fmla="*/ 369570 w 2647950"/>
                <a:gd name="connsiteY3" fmla="*/ 607695 h 3067050"/>
                <a:gd name="connsiteX4" fmla="*/ 339090 w 2647950"/>
                <a:gd name="connsiteY4" fmla="*/ 534353 h 3067050"/>
                <a:gd name="connsiteX5" fmla="*/ 328613 w 2647950"/>
                <a:gd name="connsiteY5" fmla="*/ 500063 h 3067050"/>
                <a:gd name="connsiteX6" fmla="*/ 222885 w 2647950"/>
                <a:gd name="connsiteY6" fmla="*/ 356235 h 3067050"/>
                <a:gd name="connsiteX7" fmla="*/ 207645 w 2647950"/>
                <a:gd name="connsiteY7" fmla="*/ 352425 h 3067050"/>
                <a:gd name="connsiteX8" fmla="*/ 215265 w 2647950"/>
                <a:gd name="connsiteY8" fmla="*/ 318135 h 3067050"/>
                <a:gd name="connsiteX9" fmla="*/ 169545 w 2647950"/>
                <a:gd name="connsiteY9" fmla="*/ 315278 h 3067050"/>
                <a:gd name="connsiteX10" fmla="*/ 230505 w 2647950"/>
                <a:gd name="connsiteY10" fmla="*/ 232410 h 3067050"/>
                <a:gd name="connsiteX11" fmla="*/ 297180 w 2647950"/>
                <a:gd name="connsiteY11" fmla="*/ 240030 h 3067050"/>
                <a:gd name="connsiteX12" fmla="*/ 248603 w 2647950"/>
                <a:gd name="connsiteY12" fmla="*/ 146685 h 3067050"/>
                <a:gd name="connsiteX13" fmla="*/ 327660 w 2647950"/>
                <a:gd name="connsiteY13" fmla="*/ 100965 h 3067050"/>
                <a:gd name="connsiteX14" fmla="*/ 393383 w 2647950"/>
                <a:gd name="connsiteY14" fmla="*/ 40005 h 3067050"/>
                <a:gd name="connsiteX15" fmla="*/ 422910 w 2647950"/>
                <a:gd name="connsiteY15" fmla="*/ 20955 h 3067050"/>
                <a:gd name="connsiteX16" fmla="*/ 622935 w 2647950"/>
                <a:gd name="connsiteY16" fmla="*/ 16193 h 3067050"/>
                <a:gd name="connsiteX17" fmla="*/ 803910 w 2647950"/>
                <a:gd name="connsiteY17" fmla="*/ 93345 h 3067050"/>
                <a:gd name="connsiteX18" fmla="*/ 912495 w 2647950"/>
                <a:gd name="connsiteY18" fmla="*/ 276225 h 3067050"/>
                <a:gd name="connsiteX19" fmla="*/ 946785 w 2647950"/>
                <a:gd name="connsiteY19" fmla="*/ 324803 h 3067050"/>
                <a:gd name="connsiteX20" fmla="*/ 1005840 w 2647950"/>
                <a:gd name="connsiteY20" fmla="*/ 657225 h 3067050"/>
                <a:gd name="connsiteX21" fmla="*/ 972503 w 2647950"/>
                <a:gd name="connsiteY21" fmla="*/ 751523 h 3067050"/>
                <a:gd name="connsiteX22" fmla="*/ 970598 w 2647950"/>
                <a:gd name="connsiteY22" fmla="*/ 942975 h 3067050"/>
                <a:gd name="connsiteX23" fmla="*/ 1167765 w 2647950"/>
                <a:gd name="connsiteY23" fmla="*/ 909638 h 3067050"/>
                <a:gd name="connsiteX24" fmla="*/ 1414463 w 2647950"/>
                <a:gd name="connsiteY24" fmla="*/ 916305 h 3067050"/>
                <a:gd name="connsiteX25" fmla="*/ 1499235 w 2647950"/>
                <a:gd name="connsiteY25" fmla="*/ 946785 h 3067050"/>
                <a:gd name="connsiteX26" fmla="*/ 1737360 w 2647950"/>
                <a:gd name="connsiteY26" fmla="*/ 953453 h 3067050"/>
                <a:gd name="connsiteX27" fmla="*/ 1783080 w 2647950"/>
                <a:gd name="connsiteY27" fmla="*/ 901065 h 3067050"/>
                <a:gd name="connsiteX28" fmla="*/ 1735455 w 2647950"/>
                <a:gd name="connsiteY28" fmla="*/ 644843 h 3067050"/>
                <a:gd name="connsiteX29" fmla="*/ 1749743 w 2647950"/>
                <a:gd name="connsiteY29" fmla="*/ 513398 h 3067050"/>
                <a:gd name="connsiteX30" fmla="*/ 1724978 w 2647950"/>
                <a:gd name="connsiteY30" fmla="*/ 452438 h 3067050"/>
                <a:gd name="connsiteX31" fmla="*/ 1673543 w 2647950"/>
                <a:gd name="connsiteY31" fmla="*/ 364808 h 3067050"/>
                <a:gd name="connsiteX32" fmla="*/ 1651635 w 2647950"/>
                <a:gd name="connsiteY32" fmla="*/ 206693 h 3067050"/>
                <a:gd name="connsiteX33" fmla="*/ 1896428 w 2647950"/>
                <a:gd name="connsiteY33" fmla="*/ 176213 h 3067050"/>
                <a:gd name="connsiteX34" fmla="*/ 2050733 w 2647950"/>
                <a:gd name="connsiteY34" fmla="*/ 0 h 3067050"/>
                <a:gd name="connsiteX35" fmla="*/ 2153603 w 2647950"/>
                <a:gd name="connsiteY35" fmla="*/ 23813 h 3067050"/>
                <a:gd name="connsiteX36" fmla="*/ 2166938 w 2647950"/>
                <a:gd name="connsiteY36" fmla="*/ 27623 h 3067050"/>
                <a:gd name="connsiteX37" fmla="*/ 2318385 w 2647950"/>
                <a:gd name="connsiteY37" fmla="*/ 149543 h 3067050"/>
                <a:gd name="connsiteX38" fmla="*/ 2272665 w 2647950"/>
                <a:gd name="connsiteY38" fmla="*/ 240030 h 3067050"/>
                <a:gd name="connsiteX39" fmla="*/ 2353628 w 2647950"/>
                <a:gd name="connsiteY39" fmla="*/ 229553 h 3067050"/>
                <a:gd name="connsiteX40" fmla="*/ 2413635 w 2647950"/>
                <a:gd name="connsiteY40" fmla="*/ 256223 h 3067050"/>
                <a:gd name="connsiteX41" fmla="*/ 2389823 w 2647950"/>
                <a:gd name="connsiteY41" fmla="*/ 323850 h 3067050"/>
                <a:gd name="connsiteX42" fmla="*/ 2461260 w 2647950"/>
                <a:gd name="connsiteY42" fmla="*/ 422910 h 3067050"/>
                <a:gd name="connsiteX43" fmla="*/ 2506028 w 2647950"/>
                <a:gd name="connsiteY43" fmla="*/ 461963 h 3067050"/>
                <a:gd name="connsiteX44" fmla="*/ 2516505 w 2647950"/>
                <a:gd name="connsiteY44" fmla="*/ 549593 h 3067050"/>
                <a:gd name="connsiteX45" fmla="*/ 2450783 w 2647950"/>
                <a:gd name="connsiteY45" fmla="*/ 586740 h 3067050"/>
                <a:gd name="connsiteX46" fmla="*/ 2381250 w 2647950"/>
                <a:gd name="connsiteY46" fmla="*/ 686753 h 3067050"/>
                <a:gd name="connsiteX47" fmla="*/ 2369820 w 2647950"/>
                <a:gd name="connsiteY47" fmla="*/ 990600 h 3067050"/>
                <a:gd name="connsiteX48" fmla="*/ 2408873 w 2647950"/>
                <a:gd name="connsiteY48" fmla="*/ 1025843 h 3067050"/>
                <a:gd name="connsiteX49" fmla="*/ 2571750 w 2647950"/>
                <a:gd name="connsiteY49" fmla="*/ 1103948 h 3067050"/>
                <a:gd name="connsiteX50" fmla="*/ 2569845 w 2647950"/>
                <a:gd name="connsiteY50" fmla="*/ 1122998 h 3067050"/>
                <a:gd name="connsiteX51" fmla="*/ 2479358 w 2647950"/>
                <a:gd name="connsiteY51" fmla="*/ 1174433 h 3067050"/>
                <a:gd name="connsiteX52" fmla="*/ 2543175 w 2647950"/>
                <a:gd name="connsiteY52" fmla="*/ 1192530 h 3067050"/>
                <a:gd name="connsiteX53" fmla="*/ 2622233 w 2647950"/>
                <a:gd name="connsiteY53" fmla="*/ 1224915 h 3067050"/>
                <a:gd name="connsiteX54" fmla="*/ 2622233 w 2647950"/>
                <a:gd name="connsiteY54" fmla="*/ 1308735 h 3067050"/>
                <a:gd name="connsiteX55" fmla="*/ 2480310 w 2647950"/>
                <a:gd name="connsiteY55" fmla="*/ 1354455 h 3067050"/>
                <a:gd name="connsiteX56" fmla="*/ 2319338 w 2647950"/>
                <a:gd name="connsiteY56" fmla="*/ 1365885 h 3067050"/>
                <a:gd name="connsiteX57" fmla="*/ 2223135 w 2647950"/>
                <a:gd name="connsiteY57" fmla="*/ 1450658 h 3067050"/>
                <a:gd name="connsiteX58" fmla="*/ 2188845 w 2647950"/>
                <a:gd name="connsiteY58" fmla="*/ 1651635 h 3067050"/>
                <a:gd name="connsiteX59" fmla="*/ 2144078 w 2647950"/>
                <a:gd name="connsiteY59" fmla="*/ 1855470 h 3067050"/>
                <a:gd name="connsiteX60" fmla="*/ 2125980 w 2647950"/>
                <a:gd name="connsiteY60" fmla="*/ 2088833 h 3067050"/>
                <a:gd name="connsiteX61" fmla="*/ 2025015 w 2647950"/>
                <a:gd name="connsiteY61" fmla="*/ 2599373 h 3067050"/>
                <a:gd name="connsiteX62" fmla="*/ 1982153 w 2647950"/>
                <a:gd name="connsiteY62" fmla="*/ 2639378 h 3067050"/>
                <a:gd name="connsiteX63" fmla="*/ 1943100 w 2647950"/>
                <a:gd name="connsiteY63" fmla="*/ 2594610 h 3067050"/>
                <a:gd name="connsiteX64" fmla="*/ 1892618 w 2647950"/>
                <a:gd name="connsiteY64" fmla="*/ 2732723 h 3067050"/>
                <a:gd name="connsiteX65" fmla="*/ 1877378 w 2647950"/>
                <a:gd name="connsiteY65" fmla="*/ 2731770 h 3067050"/>
                <a:gd name="connsiteX66" fmla="*/ 1877378 w 2647950"/>
                <a:gd name="connsiteY66" fmla="*/ 2225040 h 3067050"/>
                <a:gd name="connsiteX67" fmla="*/ 1859280 w 2647950"/>
                <a:gd name="connsiteY67" fmla="*/ 2223135 h 3067050"/>
                <a:gd name="connsiteX68" fmla="*/ 1783080 w 2647950"/>
                <a:gd name="connsiteY68" fmla="*/ 2384108 h 3067050"/>
                <a:gd name="connsiteX69" fmla="*/ 1776413 w 2647950"/>
                <a:gd name="connsiteY69" fmla="*/ 2324100 h 3067050"/>
                <a:gd name="connsiteX70" fmla="*/ 1767840 w 2647950"/>
                <a:gd name="connsiteY70" fmla="*/ 2061210 h 3067050"/>
                <a:gd name="connsiteX71" fmla="*/ 1791653 w 2647950"/>
                <a:gd name="connsiteY71" fmla="*/ 1912620 h 3067050"/>
                <a:gd name="connsiteX72" fmla="*/ 1827848 w 2647950"/>
                <a:gd name="connsiteY72" fmla="*/ 1758315 h 3067050"/>
                <a:gd name="connsiteX73" fmla="*/ 1840230 w 2647950"/>
                <a:gd name="connsiteY73" fmla="*/ 1507808 h 3067050"/>
                <a:gd name="connsiteX74" fmla="*/ 1835468 w 2647950"/>
                <a:gd name="connsiteY74" fmla="*/ 1380173 h 3067050"/>
                <a:gd name="connsiteX75" fmla="*/ 1800225 w 2647950"/>
                <a:gd name="connsiteY75" fmla="*/ 1346835 h 3067050"/>
                <a:gd name="connsiteX76" fmla="*/ 1504950 w 2647950"/>
                <a:gd name="connsiteY76" fmla="*/ 1304925 h 3067050"/>
                <a:gd name="connsiteX77" fmla="*/ 1309688 w 2647950"/>
                <a:gd name="connsiteY77" fmla="*/ 1333500 h 3067050"/>
                <a:gd name="connsiteX78" fmla="*/ 1150620 w 2647950"/>
                <a:gd name="connsiteY78" fmla="*/ 1344930 h 3067050"/>
                <a:gd name="connsiteX79" fmla="*/ 946785 w 2647950"/>
                <a:gd name="connsiteY79" fmla="*/ 1353503 h 3067050"/>
                <a:gd name="connsiteX80" fmla="*/ 860108 w 2647950"/>
                <a:gd name="connsiteY80" fmla="*/ 1435418 h 3067050"/>
                <a:gd name="connsiteX81" fmla="*/ 842010 w 2647950"/>
                <a:gd name="connsiteY81" fmla="*/ 1662113 h 3067050"/>
                <a:gd name="connsiteX82" fmla="*/ 846773 w 2647950"/>
                <a:gd name="connsiteY82" fmla="*/ 1790700 h 3067050"/>
                <a:gd name="connsiteX83" fmla="*/ 889635 w 2647950"/>
                <a:gd name="connsiteY83" fmla="*/ 2030730 h 3067050"/>
                <a:gd name="connsiteX84" fmla="*/ 899160 w 2647950"/>
                <a:gd name="connsiteY84" fmla="*/ 2105025 h 3067050"/>
                <a:gd name="connsiteX85" fmla="*/ 869633 w 2647950"/>
                <a:gd name="connsiteY85" fmla="*/ 2349818 h 3067050"/>
                <a:gd name="connsiteX86" fmla="*/ 833438 w 2647950"/>
                <a:gd name="connsiteY86" fmla="*/ 2401253 h 3067050"/>
                <a:gd name="connsiteX87" fmla="*/ 779145 w 2647950"/>
                <a:gd name="connsiteY87" fmla="*/ 2581275 h 3067050"/>
                <a:gd name="connsiteX88" fmla="*/ 856298 w 2647950"/>
                <a:gd name="connsiteY88" fmla="*/ 2893695 h 3067050"/>
                <a:gd name="connsiteX89" fmla="*/ 648653 w 2647950"/>
                <a:gd name="connsiteY89" fmla="*/ 3062288 h 3067050"/>
                <a:gd name="connsiteX90" fmla="*/ 527685 w 2647950"/>
                <a:gd name="connsiteY90" fmla="*/ 2834640 h 3067050"/>
                <a:gd name="connsiteX91" fmla="*/ 565785 w 2647950"/>
                <a:gd name="connsiteY91" fmla="*/ 2723198 h 3067050"/>
                <a:gd name="connsiteX92" fmla="*/ 645795 w 2647950"/>
                <a:gd name="connsiteY92" fmla="*/ 2649855 h 3067050"/>
                <a:gd name="connsiteX93" fmla="*/ 570548 w 2647950"/>
                <a:gd name="connsiteY93" fmla="*/ 2231708 h 3067050"/>
                <a:gd name="connsiteX94" fmla="*/ 558165 w 2647950"/>
                <a:gd name="connsiteY94" fmla="*/ 1895475 h 3067050"/>
                <a:gd name="connsiteX95" fmla="*/ 518160 w 2647950"/>
                <a:gd name="connsiteY95" fmla="*/ 1720215 h 3067050"/>
                <a:gd name="connsiteX96" fmla="*/ 495300 w 2647950"/>
                <a:gd name="connsiteY96" fmla="*/ 1516380 h 3067050"/>
                <a:gd name="connsiteX97" fmla="*/ 495300 w 2647950"/>
                <a:gd name="connsiteY97" fmla="*/ 1487805 h 3067050"/>
                <a:gd name="connsiteX98" fmla="*/ 360998 w 2647950"/>
                <a:gd name="connsiteY98" fmla="*/ 1351598 h 3067050"/>
                <a:gd name="connsiteX99" fmla="*/ 211455 w 2647950"/>
                <a:gd name="connsiteY99" fmla="*/ 1317308 h 3067050"/>
                <a:gd name="connsiteX100" fmla="*/ 204788 w 2647950"/>
                <a:gd name="connsiteY100" fmla="*/ 1213485 h 3067050"/>
                <a:gd name="connsiteX101" fmla="*/ 105728 w 2647950"/>
                <a:gd name="connsiteY101" fmla="*/ 1195388 h 3067050"/>
                <a:gd name="connsiteX102" fmla="*/ 0 w 2647950"/>
                <a:gd name="connsiteY102" fmla="*/ 1123950 h 3067050"/>
                <a:gd name="connsiteX103" fmla="*/ 0 w 2647950"/>
                <a:gd name="connsiteY103" fmla="*/ 1108710 h 3067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</a:cxnLst>
              <a:rect l="l" t="t" r="r" b="b"/>
              <a:pathLst>
                <a:path w="2647950" h="3067050">
                  <a:moveTo>
                    <a:pt x="0" y="1108710"/>
                  </a:moveTo>
                  <a:cubicBezTo>
                    <a:pt x="108585" y="1020128"/>
                    <a:pt x="240983" y="1003935"/>
                    <a:pt x="372428" y="986790"/>
                  </a:cubicBezTo>
                  <a:cubicBezTo>
                    <a:pt x="403860" y="982980"/>
                    <a:pt x="414338" y="971550"/>
                    <a:pt x="410528" y="942023"/>
                  </a:cubicBezTo>
                  <a:cubicBezTo>
                    <a:pt x="397193" y="830580"/>
                    <a:pt x="384810" y="719138"/>
                    <a:pt x="369570" y="607695"/>
                  </a:cubicBezTo>
                  <a:cubicBezTo>
                    <a:pt x="365760" y="581978"/>
                    <a:pt x="349568" y="559118"/>
                    <a:pt x="339090" y="534353"/>
                  </a:cubicBezTo>
                  <a:cubicBezTo>
                    <a:pt x="334328" y="522923"/>
                    <a:pt x="326708" y="510540"/>
                    <a:pt x="328613" y="500063"/>
                  </a:cubicBezTo>
                  <a:cubicBezTo>
                    <a:pt x="339090" y="384810"/>
                    <a:pt x="334328" y="378143"/>
                    <a:pt x="222885" y="356235"/>
                  </a:cubicBezTo>
                  <a:cubicBezTo>
                    <a:pt x="218123" y="355283"/>
                    <a:pt x="213360" y="354330"/>
                    <a:pt x="207645" y="352425"/>
                  </a:cubicBezTo>
                  <a:cubicBezTo>
                    <a:pt x="210503" y="341948"/>
                    <a:pt x="212408" y="331470"/>
                    <a:pt x="215265" y="318135"/>
                  </a:cubicBezTo>
                  <a:cubicBezTo>
                    <a:pt x="199073" y="317183"/>
                    <a:pt x="183833" y="316230"/>
                    <a:pt x="169545" y="315278"/>
                  </a:cubicBezTo>
                  <a:cubicBezTo>
                    <a:pt x="136208" y="254318"/>
                    <a:pt x="153353" y="213360"/>
                    <a:pt x="230505" y="232410"/>
                  </a:cubicBezTo>
                  <a:cubicBezTo>
                    <a:pt x="249555" y="237173"/>
                    <a:pt x="270510" y="237173"/>
                    <a:pt x="297180" y="240030"/>
                  </a:cubicBezTo>
                  <a:cubicBezTo>
                    <a:pt x="280035" y="207645"/>
                    <a:pt x="265748" y="179070"/>
                    <a:pt x="248603" y="146685"/>
                  </a:cubicBezTo>
                  <a:cubicBezTo>
                    <a:pt x="274320" y="131445"/>
                    <a:pt x="300038" y="115253"/>
                    <a:pt x="327660" y="100965"/>
                  </a:cubicBezTo>
                  <a:cubicBezTo>
                    <a:pt x="356235" y="86678"/>
                    <a:pt x="385763" y="78105"/>
                    <a:pt x="393383" y="40005"/>
                  </a:cubicBezTo>
                  <a:cubicBezTo>
                    <a:pt x="395288" y="32385"/>
                    <a:pt x="411480" y="24765"/>
                    <a:pt x="422910" y="20955"/>
                  </a:cubicBezTo>
                  <a:cubicBezTo>
                    <a:pt x="488633" y="-1905"/>
                    <a:pt x="556260" y="-6668"/>
                    <a:pt x="622935" y="16193"/>
                  </a:cubicBezTo>
                  <a:cubicBezTo>
                    <a:pt x="685800" y="38100"/>
                    <a:pt x="759143" y="51435"/>
                    <a:pt x="803910" y="93345"/>
                  </a:cubicBezTo>
                  <a:cubicBezTo>
                    <a:pt x="853440" y="139065"/>
                    <a:pt x="877253" y="214313"/>
                    <a:pt x="912495" y="276225"/>
                  </a:cubicBezTo>
                  <a:cubicBezTo>
                    <a:pt x="922973" y="293370"/>
                    <a:pt x="931545" y="315278"/>
                    <a:pt x="946785" y="324803"/>
                  </a:cubicBezTo>
                  <a:cubicBezTo>
                    <a:pt x="1041083" y="384810"/>
                    <a:pt x="1102043" y="546735"/>
                    <a:pt x="1005840" y="657225"/>
                  </a:cubicBezTo>
                  <a:cubicBezTo>
                    <a:pt x="985838" y="681038"/>
                    <a:pt x="975360" y="719138"/>
                    <a:pt x="972503" y="751523"/>
                  </a:cubicBezTo>
                  <a:cubicBezTo>
                    <a:pt x="967740" y="812483"/>
                    <a:pt x="970598" y="874395"/>
                    <a:pt x="970598" y="942975"/>
                  </a:cubicBezTo>
                  <a:cubicBezTo>
                    <a:pt x="1030605" y="938213"/>
                    <a:pt x="1101090" y="972503"/>
                    <a:pt x="1167765" y="909638"/>
                  </a:cubicBezTo>
                  <a:cubicBezTo>
                    <a:pt x="1237298" y="842963"/>
                    <a:pt x="1331595" y="853440"/>
                    <a:pt x="1414463" y="916305"/>
                  </a:cubicBezTo>
                  <a:cubicBezTo>
                    <a:pt x="1437323" y="933450"/>
                    <a:pt x="1469708" y="944880"/>
                    <a:pt x="1499235" y="946785"/>
                  </a:cubicBezTo>
                  <a:cubicBezTo>
                    <a:pt x="1578293" y="952500"/>
                    <a:pt x="1657350" y="950595"/>
                    <a:pt x="1737360" y="953453"/>
                  </a:cubicBezTo>
                  <a:cubicBezTo>
                    <a:pt x="1788795" y="955358"/>
                    <a:pt x="1792605" y="950595"/>
                    <a:pt x="1783080" y="901065"/>
                  </a:cubicBezTo>
                  <a:cubicBezTo>
                    <a:pt x="1766888" y="816293"/>
                    <a:pt x="1745933" y="730568"/>
                    <a:pt x="1735455" y="644843"/>
                  </a:cubicBezTo>
                  <a:cubicBezTo>
                    <a:pt x="1730693" y="601980"/>
                    <a:pt x="1740218" y="556260"/>
                    <a:pt x="1749743" y="513398"/>
                  </a:cubicBezTo>
                  <a:cubicBezTo>
                    <a:pt x="1756410" y="483870"/>
                    <a:pt x="1753553" y="463868"/>
                    <a:pt x="1724978" y="452438"/>
                  </a:cubicBezTo>
                  <a:cubicBezTo>
                    <a:pt x="1685925" y="435293"/>
                    <a:pt x="1673543" y="408623"/>
                    <a:pt x="1673543" y="364808"/>
                  </a:cubicBezTo>
                  <a:cubicBezTo>
                    <a:pt x="1673543" y="310515"/>
                    <a:pt x="1659255" y="256223"/>
                    <a:pt x="1651635" y="206693"/>
                  </a:cubicBezTo>
                  <a:cubicBezTo>
                    <a:pt x="1738313" y="196215"/>
                    <a:pt x="1819275" y="194310"/>
                    <a:pt x="1896428" y="176213"/>
                  </a:cubicBezTo>
                  <a:cubicBezTo>
                    <a:pt x="1982153" y="156210"/>
                    <a:pt x="2028825" y="88583"/>
                    <a:pt x="2050733" y="0"/>
                  </a:cubicBezTo>
                  <a:cubicBezTo>
                    <a:pt x="2086928" y="8573"/>
                    <a:pt x="2120265" y="16193"/>
                    <a:pt x="2153603" y="23813"/>
                  </a:cubicBezTo>
                  <a:cubicBezTo>
                    <a:pt x="2158365" y="24765"/>
                    <a:pt x="2165985" y="25718"/>
                    <a:pt x="2166938" y="27623"/>
                  </a:cubicBezTo>
                  <a:cubicBezTo>
                    <a:pt x="2188845" y="103823"/>
                    <a:pt x="2271713" y="100965"/>
                    <a:pt x="2318385" y="149543"/>
                  </a:cubicBezTo>
                  <a:cubicBezTo>
                    <a:pt x="2305050" y="175260"/>
                    <a:pt x="2291715" y="202883"/>
                    <a:pt x="2272665" y="240030"/>
                  </a:cubicBezTo>
                  <a:cubicBezTo>
                    <a:pt x="2305050" y="236220"/>
                    <a:pt x="2329815" y="234315"/>
                    <a:pt x="2353628" y="229553"/>
                  </a:cubicBezTo>
                  <a:cubicBezTo>
                    <a:pt x="2380298" y="224790"/>
                    <a:pt x="2409825" y="222885"/>
                    <a:pt x="2413635" y="256223"/>
                  </a:cubicBezTo>
                  <a:cubicBezTo>
                    <a:pt x="2416493" y="282893"/>
                    <a:pt x="2427923" y="323850"/>
                    <a:pt x="2389823" y="323850"/>
                  </a:cubicBezTo>
                  <a:cubicBezTo>
                    <a:pt x="2411730" y="354330"/>
                    <a:pt x="2434590" y="389573"/>
                    <a:pt x="2461260" y="422910"/>
                  </a:cubicBezTo>
                  <a:cubicBezTo>
                    <a:pt x="2473643" y="438150"/>
                    <a:pt x="2488883" y="452438"/>
                    <a:pt x="2506028" y="461963"/>
                  </a:cubicBezTo>
                  <a:cubicBezTo>
                    <a:pt x="2556510" y="489585"/>
                    <a:pt x="2561273" y="513398"/>
                    <a:pt x="2516505" y="549593"/>
                  </a:cubicBezTo>
                  <a:cubicBezTo>
                    <a:pt x="2497455" y="564833"/>
                    <a:pt x="2473643" y="576263"/>
                    <a:pt x="2450783" y="586740"/>
                  </a:cubicBezTo>
                  <a:cubicBezTo>
                    <a:pt x="2407920" y="606743"/>
                    <a:pt x="2383155" y="639128"/>
                    <a:pt x="2381250" y="686753"/>
                  </a:cubicBezTo>
                  <a:cubicBezTo>
                    <a:pt x="2376488" y="787718"/>
                    <a:pt x="2370773" y="889635"/>
                    <a:pt x="2369820" y="990600"/>
                  </a:cubicBezTo>
                  <a:cubicBezTo>
                    <a:pt x="2369820" y="1002030"/>
                    <a:pt x="2393633" y="1017270"/>
                    <a:pt x="2408873" y="1025843"/>
                  </a:cubicBezTo>
                  <a:cubicBezTo>
                    <a:pt x="2462213" y="1053465"/>
                    <a:pt x="2517458" y="1078230"/>
                    <a:pt x="2571750" y="1103948"/>
                  </a:cubicBezTo>
                  <a:cubicBezTo>
                    <a:pt x="2570798" y="1110615"/>
                    <a:pt x="2570798" y="1116330"/>
                    <a:pt x="2569845" y="1122998"/>
                  </a:cubicBezTo>
                  <a:cubicBezTo>
                    <a:pt x="2542223" y="1139190"/>
                    <a:pt x="2514600" y="1154430"/>
                    <a:pt x="2479358" y="1174433"/>
                  </a:cubicBezTo>
                  <a:cubicBezTo>
                    <a:pt x="2503170" y="1181100"/>
                    <a:pt x="2524125" y="1185863"/>
                    <a:pt x="2543175" y="1192530"/>
                  </a:cubicBezTo>
                  <a:cubicBezTo>
                    <a:pt x="2569845" y="1202055"/>
                    <a:pt x="2598420" y="1209675"/>
                    <a:pt x="2622233" y="1224915"/>
                  </a:cubicBezTo>
                  <a:cubicBezTo>
                    <a:pt x="2664143" y="1251585"/>
                    <a:pt x="2666048" y="1286828"/>
                    <a:pt x="2622233" y="1308735"/>
                  </a:cubicBezTo>
                  <a:cubicBezTo>
                    <a:pt x="2578418" y="1330643"/>
                    <a:pt x="2528888" y="1345883"/>
                    <a:pt x="2480310" y="1354455"/>
                  </a:cubicBezTo>
                  <a:cubicBezTo>
                    <a:pt x="2427923" y="1363980"/>
                    <a:pt x="2372678" y="1360170"/>
                    <a:pt x="2319338" y="1365885"/>
                  </a:cubicBezTo>
                  <a:cubicBezTo>
                    <a:pt x="2268855" y="1371600"/>
                    <a:pt x="2232660" y="1399223"/>
                    <a:pt x="2223135" y="1450658"/>
                  </a:cubicBezTo>
                  <a:cubicBezTo>
                    <a:pt x="2209800" y="1517333"/>
                    <a:pt x="2201228" y="1584960"/>
                    <a:pt x="2188845" y="1651635"/>
                  </a:cubicBezTo>
                  <a:cubicBezTo>
                    <a:pt x="2175510" y="1720215"/>
                    <a:pt x="2165985" y="1789748"/>
                    <a:pt x="2144078" y="1855470"/>
                  </a:cubicBezTo>
                  <a:cubicBezTo>
                    <a:pt x="2118360" y="1933575"/>
                    <a:pt x="2108835" y="2008823"/>
                    <a:pt x="2125980" y="2088833"/>
                  </a:cubicBezTo>
                  <a:cubicBezTo>
                    <a:pt x="2165985" y="2273618"/>
                    <a:pt x="2138363" y="2445068"/>
                    <a:pt x="2025015" y="2599373"/>
                  </a:cubicBezTo>
                  <a:cubicBezTo>
                    <a:pt x="2013585" y="2614613"/>
                    <a:pt x="1996440" y="2626043"/>
                    <a:pt x="1982153" y="2639378"/>
                  </a:cubicBezTo>
                  <a:cubicBezTo>
                    <a:pt x="1970723" y="2626043"/>
                    <a:pt x="1958340" y="2612708"/>
                    <a:pt x="1943100" y="2594610"/>
                  </a:cubicBezTo>
                  <a:cubicBezTo>
                    <a:pt x="1925955" y="2640330"/>
                    <a:pt x="1909763" y="2686050"/>
                    <a:pt x="1892618" y="2732723"/>
                  </a:cubicBezTo>
                  <a:cubicBezTo>
                    <a:pt x="1887855" y="2732723"/>
                    <a:pt x="1883093" y="2732723"/>
                    <a:pt x="1877378" y="2731770"/>
                  </a:cubicBezTo>
                  <a:cubicBezTo>
                    <a:pt x="1877378" y="2563178"/>
                    <a:pt x="1877378" y="2393633"/>
                    <a:pt x="1877378" y="2225040"/>
                  </a:cubicBezTo>
                  <a:cubicBezTo>
                    <a:pt x="1871663" y="2224088"/>
                    <a:pt x="1865948" y="2224088"/>
                    <a:pt x="1859280" y="2223135"/>
                  </a:cubicBezTo>
                  <a:cubicBezTo>
                    <a:pt x="1835468" y="2273618"/>
                    <a:pt x="1811655" y="2325053"/>
                    <a:pt x="1783080" y="2384108"/>
                  </a:cubicBezTo>
                  <a:cubicBezTo>
                    <a:pt x="1779270" y="2357438"/>
                    <a:pt x="1770698" y="2338388"/>
                    <a:pt x="1776413" y="2324100"/>
                  </a:cubicBezTo>
                  <a:cubicBezTo>
                    <a:pt x="1809750" y="2234565"/>
                    <a:pt x="1774508" y="2148840"/>
                    <a:pt x="1767840" y="2061210"/>
                  </a:cubicBezTo>
                  <a:cubicBezTo>
                    <a:pt x="1764030" y="2009775"/>
                    <a:pt x="1757363" y="1964055"/>
                    <a:pt x="1791653" y="1912620"/>
                  </a:cubicBezTo>
                  <a:cubicBezTo>
                    <a:pt x="1819275" y="1871663"/>
                    <a:pt x="1823085" y="1810703"/>
                    <a:pt x="1827848" y="1758315"/>
                  </a:cubicBezTo>
                  <a:cubicBezTo>
                    <a:pt x="1836420" y="1675448"/>
                    <a:pt x="1837373" y="1590675"/>
                    <a:pt x="1840230" y="1507808"/>
                  </a:cubicBezTo>
                  <a:cubicBezTo>
                    <a:pt x="1841183" y="1464945"/>
                    <a:pt x="1841183" y="1422083"/>
                    <a:pt x="1835468" y="1380173"/>
                  </a:cubicBezTo>
                  <a:cubicBezTo>
                    <a:pt x="1833563" y="1367790"/>
                    <a:pt x="1812608" y="1347788"/>
                    <a:pt x="1800225" y="1346835"/>
                  </a:cubicBezTo>
                  <a:cubicBezTo>
                    <a:pt x="1700213" y="1343978"/>
                    <a:pt x="1603058" y="1326833"/>
                    <a:pt x="1504950" y="1304925"/>
                  </a:cubicBezTo>
                  <a:cubicBezTo>
                    <a:pt x="1444943" y="1291590"/>
                    <a:pt x="1375410" y="1324928"/>
                    <a:pt x="1309688" y="1333500"/>
                  </a:cubicBezTo>
                  <a:cubicBezTo>
                    <a:pt x="1257300" y="1340168"/>
                    <a:pt x="1203960" y="1343025"/>
                    <a:pt x="1150620" y="1344930"/>
                  </a:cubicBezTo>
                  <a:cubicBezTo>
                    <a:pt x="1082993" y="1348740"/>
                    <a:pt x="1014413" y="1347788"/>
                    <a:pt x="946785" y="1353503"/>
                  </a:cubicBezTo>
                  <a:cubicBezTo>
                    <a:pt x="899160" y="1357313"/>
                    <a:pt x="866775" y="1387793"/>
                    <a:pt x="860108" y="1435418"/>
                  </a:cubicBezTo>
                  <a:cubicBezTo>
                    <a:pt x="850583" y="1510665"/>
                    <a:pt x="845820" y="1586865"/>
                    <a:pt x="842010" y="1662113"/>
                  </a:cubicBezTo>
                  <a:cubicBezTo>
                    <a:pt x="840105" y="1704975"/>
                    <a:pt x="848678" y="1747838"/>
                    <a:pt x="846773" y="1790700"/>
                  </a:cubicBezTo>
                  <a:cubicBezTo>
                    <a:pt x="842963" y="1874520"/>
                    <a:pt x="847725" y="1954530"/>
                    <a:pt x="889635" y="2030730"/>
                  </a:cubicBezTo>
                  <a:cubicBezTo>
                    <a:pt x="901065" y="2051685"/>
                    <a:pt x="902018" y="2080260"/>
                    <a:pt x="899160" y="2105025"/>
                  </a:cubicBezTo>
                  <a:cubicBezTo>
                    <a:pt x="891540" y="2186940"/>
                    <a:pt x="882968" y="2268855"/>
                    <a:pt x="869633" y="2349818"/>
                  </a:cubicBezTo>
                  <a:cubicBezTo>
                    <a:pt x="866775" y="2368868"/>
                    <a:pt x="849630" y="2389823"/>
                    <a:pt x="833438" y="2401253"/>
                  </a:cubicBezTo>
                  <a:cubicBezTo>
                    <a:pt x="765810" y="2449830"/>
                    <a:pt x="742950" y="2507933"/>
                    <a:pt x="779145" y="2581275"/>
                  </a:cubicBezTo>
                  <a:cubicBezTo>
                    <a:pt x="828675" y="2680335"/>
                    <a:pt x="845820" y="2785110"/>
                    <a:pt x="856298" y="2893695"/>
                  </a:cubicBezTo>
                  <a:cubicBezTo>
                    <a:pt x="868680" y="3022283"/>
                    <a:pt x="775335" y="3098483"/>
                    <a:pt x="648653" y="3062288"/>
                  </a:cubicBezTo>
                  <a:cubicBezTo>
                    <a:pt x="525780" y="3027045"/>
                    <a:pt x="494348" y="2970848"/>
                    <a:pt x="527685" y="2834640"/>
                  </a:cubicBezTo>
                  <a:cubicBezTo>
                    <a:pt x="537210" y="2796540"/>
                    <a:pt x="545783" y="2755583"/>
                    <a:pt x="565785" y="2723198"/>
                  </a:cubicBezTo>
                  <a:cubicBezTo>
                    <a:pt x="583883" y="2694623"/>
                    <a:pt x="617220" y="2674620"/>
                    <a:pt x="645795" y="2649855"/>
                  </a:cubicBezTo>
                  <a:cubicBezTo>
                    <a:pt x="621030" y="2514600"/>
                    <a:pt x="587693" y="2374583"/>
                    <a:pt x="570548" y="2231708"/>
                  </a:cubicBezTo>
                  <a:cubicBezTo>
                    <a:pt x="557213" y="2121218"/>
                    <a:pt x="566738" y="2006918"/>
                    <a:pt x="558165" y="1895475"/>
                  </a:cubicBezTo>
                  <a:cubicBezTo>
                    <a:pt x="553403" y="1836420"/>
                    <a:pt x="527685" y="1779270"/>
                    <a:pt x="518160" y="1720215"/>
                  </a:cubicBezTo>
                  <a:cubicBezTo>
                    <a:pt x="506730" y="1652588"/>
                    <a:pt x="501968" y="1584960"/>
                    <a:pt x="495300" y="1516380"/>
                  </a:cubicBezTo>
                  <a:cubicBezTo>
                    <a:pt x="494348" y="1506855"/>
                    <a:pt x="495300" y="1497330"/>
                    <a:pt x="495300" y="1487805"/>
                  </a:cubicBezTo>
                  <a:cubicBezTo>
                    <a:pt x="491490" y="1362075"/>
                    <a:pt x="483870" y="1357313"/>
                    <a:pt x="360998" y="1351598"/>
                  </a:cubicBezTo>
                  <a:cubicBezTo>
                    <a:pt x="310515" y="1348740"/>
                    <a:pt x="257175" y="1338263"/>
                    <a:pt x="211455" y="1317308"/>
                  </a:cubicBezTo>
                  <a:cubicBezTo>
                    <a:pt x="148590" y="1288733"/>
                    <a:pt x="149543" y="1262063"/>
                    <a:pt x="204788" y="1213485"/>
                  </a:cubicBezTo>
                  <a:cubicBezTo>
                    <a:pt x="170498" y="1206818"/>
                    <a:pt x="138113" y="1201103"/>
                    <a:pt x="105728" y="1195388"/>
                  </a:cubicBezTo>
                  <a:cubicBezTo>
                    <a:pt x="97155" y="1133475"/>
                    <a:pt x="31433" y="1153478"/>
                    <a:pt x="0" y="1123950"/>
                  </a:cubicBezTo>
                  <a:cubicBezTo>
                    <a:pt x="0" y="1121093"/>
                    <a:pt x="0" y="1115378"/>
                    <a:pt x="0" y="110871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CAA5EF9A-9DD3-4C59-9F0F-EFCB13A0EFD4}"/>
                </a:ext>
              </a:extLst>
            </p:cNvPr>
            <p:cNvSpPr/>
            <p:nvPr/>
          </p:nvSpPr>
          <p:spPr>
            <a:xfrm>
              <a:off x="3803599" y="1747410"/>
              <a:ext cx="723900" cy="3486150"/>
            </a:xfrm>
            <a:custGeom>
              <a:avLst/>
              <a:gdLst>
                <a:gd name="connsiteX0" fmla="*/ 574091 w 723900"/>
                <a:gd name="connsiteY0" fmla="*/ 584310 h 3486150"/>
                <a:gd name="connsiteX1" fmla="*/ 699821 w 723900"/>
                <a:gd name="connsiteY1" fmla="*/ 671940 h 3486150"/>
                <a:gd name="connsiteX2" fmla="*/ 685533 w 723900"/>
                <a:gd name="connsiteY2" fmla="*/ 1352978 h 3486150"/>
                <a:gd name="connsiteX3" fmla="*/ 671246 w 723900"/>
                <a:gd name="connsiteY3" fmla="*/ 2012108 h 3486150"/>
                <a:gd name="connsiteX4" fmla="*/ 623621 w 723900"/>
                <a:gd name="connsiteY4" fmla="*/ 2397870 h 3486150"/>
                <a:gd name="connsiteX5" fmla="*/ 617906 w 723900"/>
                <a:gd name="connsiteY5" fmla="*/ 2411205 h 3486150"/>
                <a:gd name="connsiteX6" fmla="*/ 548373 w 723900"/>
                <a:gd name="connsiteY6" fmla="*/ 2646473 h 3486150"/>
                <a:gd name="connsiteX7" fmla="*/ 503606 w 723900"/>
                <a:gd name="connsiteY7" fmla="*/ 2948415 h 3486150"/>
                <a:gd name="connsiteX8" fmla="*/ 529323 w 723900"/>
                <a:gd name="connsiteY8" fmla="*/ 3094148 h 3486150"/>
                <a:gd name="connsiteX9" fmla="*/ 596951 w 723900"/>
                <a:gd name="connsiteY9" fmla="*/ 3245595 h 3486150"/>
                <a:gd name="connsiteX10" fmla="*/ 534086 w 723900"/>
                <a:gd name="connsiteY10" fmla="*/ 3470385 h 3486150"/>
                <a:gd name="connsiteX11" fmla="*/ 465506 w 723900"/>
                <a:gd name="connsiteY11" fmla="*/ 3486578 h 3486150"/>
                <a:gd name="connsiteX12" fmla="*/ 289294 w 723900"/>
                <a:gd name="connsiteY12" fmla="*/ 3433238 h 3486150"/>
                <a:gd name="connsiteX13" fmla="*/ 269291 w 723900"/>
                <a:gd name="connsiteY13" fmla="*/ 3391328 h 3486150"/>
                <a:gd name="connsiteX14" fmla="*/ 291198 w 723900"/>
                <a:gd name="connsiteY14" fmla="*/ 3217973 h 3486150"/>
                <a:gd name="connsiteX15" fmla="*/ 332156 w 723900"/>
                <a:gd name="connsiteY15" fmla="*/ 2663618 h 3486150"/>
                <a:gd name="connsiteX16" fmla="*/ 279769 w 723900"/>
                <a:gd name="connsiteY16" fmla="*/ 2071163 h 3486150"/>
                <a:gd name="connsiteX17" fmla="*/ 76886 w 723900"/>
                <a:gd name="connsiteY17" fmla="*/ 811958 h 3486150"/>
                <a:gd name="connsiteX18" fmla="*/ 1638 w 723900"/>
                <a:gd name="connsiteY18" fmla="*/ 329993 h 3486150"/>
                <a:gd name="connsiteX19" fmla="*/ 63551 w 723900"/>
                <a:gd name="connsiteY19" fmla="*/ 254745 h 3486150"/>
                <a:gd name="connsiteX20" fmla="*/ 105461 w 723900"/>
                <a:gd name="connsiteY20" fmla="*/ 213788 h 3486150"/>
                <a:gd name="connsiteX21" fmla="*/ 124511 w 723900"/>
                <a:gd name="connsiteY21" fmla="*/ 87105 h 3486150"/>
                <a:gd name="connsiteX22" fmla="*/ 219761 w 723900"/>
                <a:gd name="connsiteY22" fmla="*/ 428 h 3486150"/>
                <a:gd name="connsiteX23" fmla="*/ 409308 w 723900"/>
                <a:gd name="connsiteY23" fmla="*/ 163305 h 3486150"/>
                <a:gd name="connsiteX24" fmla="*/ 475031 w 723900"/>
                <a:gd name="connsiteY24" fmla="*/ 260460 h 3486150"/>
                <a:gd name="connsiteX25" fmla="*/ 561708 w 723900"/>
                <a:gd name="connsiteY25" fmla="*/ 410955 h 3486150"/>
                <a:gd name="connsiteX26" fmla="*/ 574091 w 723900"/>
                <a:gd name="connsiteY26" fmla="*/ 584310 h 348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723900" h="3486150">
                  <a:moveTo>
                    <a:pt x="574091" y="584310"/>
                  </a:moveTo>
                  <a:cubicBezTo>
                    <a:pt x="676961" y="570023"/>
                    <a:pt x="683629" y="580500"/>
                    <a:pt x="699821" y="671940"/>
                  </a:cubicBezTo>
                  <a:cubicBezTo>
                    <a:pt x="739826" y="900540"/>
                    <a:pt x="728396" y="1127235"/>
                    <a:pt x="685533" y="1352978"/>
                  </a:cubicBezTo>
                  <a:cubicBezTo>
                    <a:pt x="643623" y="1572053"/>
                    <a:pt x="653148" y="1792080"/>
                    <a:pt x="671246" y="2012108"/>
                  </a:cubicBezTo>
                  <a:cubicBezTo>
                    <a:pt x="681723" y="2143553"/>
                    <a:pt x="651244" y="2270235"/>
                    <a:pt x="623621" y="2397870"/>
                  </a:cubicBezTo>
                  <a:cubicBezTo>
                    <a:pt x="622669" y="2402633"/>
                    <a:pt x="620764" y="2407395"/>
                    <a:pt x="617906" y="2411205"/>
                  </a:cubicBezTo>
                  <a:cubicBezTo>
                    <a:pt x="552183" y="2476928"/>
                    <a:pt x="559804" y="2564558"/>
                    <a:pt x="548373" y="2646473"/>
                  </a:cubicBezTo>
                  <a:cubicBezTo>
                    <a:pt x="535039" y="2747438"/>
                    <a:pt x="512179" y="2847450"/>
                    <a:pt x="503606" y="2948415"/>
                  </a:cubicBezTo>
                  <a:cubicBezTo>
                    <a:pt x="499796" y="2996040"/>
                    <a:pt x="514083" y="3047475"/>
                    <a:pt x="529323" y="3094148"/>
                  </a:cubicBezTo>
                  <a:cubicBezTo>
                    <a:pt x="546469" y="3146535"/>
                    <a:pt x="575996" y="3195113"/>
                    <a:pt x="596951" y="3245595"/>
                  </a:cubicBezTo>
                  <a:cubicBezTo>
                    <a:pt x="635051" y="3336083"/>
                    <a:pt x="584569" y="3404663"/>
                    <a:pt x="534086" y="3470385"/>
                  </a:cubicBezTo>
                  <a:cubicBezTo>
                    <a:pt x="522656" y="3485625"/>
                    <a:pt x="486461" y="3491340"/>
                    <a:pt x="465506" y="3486578"/>
                  </a:cubicBezTo>
                  <a:cubicBezTo>
                    <a:pt x="405498" y="3473243"/>
                    <a:pt x="346444" y="3454193"/>
                    <a:pt x="289294" y="3433238"/>
                  </a:cubicBezTo>
                  <a:cubicBezTo>
                    <a:pt x="278816" y="3429428"/>
                    <a:pt x="268339" y="3405615"/>
                    <a:pt x="269291" y="3391328"/>
                  </a:cubicBezTo>
                  <a:cubicBezTo>
                    <a:pt x="273101" y="3333225"/>
                    <a:pt x="271196" y="3271313"/>
                    <a:pt x="291198" y="3217973"/>
                  </a:cubicBezTo>
                  <a:cubicBezTo>
                    <a:pt x="356921" y="3036045"/>
                    <a:pt x="349301" y="2850308"/>
                    <a:pt x="332156" y="2663618"/>
                  </a:cubicBezTo>
                  <a:cubicBezTo>
                    <a:pt x="314058" y="2466450"/>
                    <a:pt x="292151" y="2269283"/>
                    <a:pt x="279769" y="2071163"/>
                  </a:cubicBezTo>
                  <a:cubicBezTo>
                    <a:pt x="255004" y="1644443"/>
                    <a:pt x="184519" y="1225343"/>
                    <a:pt x="76886" y="811958"/>
                  </a:cubicBezTo>
                  <a:cubicBezTo>
                    <a:pt x="35929" y="655748"/>
                    <a:pt x="24498" y="490965"/>
                    <a:pt x="1638" y="329993"/>
                  </a:cubicBezTo>
                  <a:cubicBezTo>
                    <a:pt x="-4077" y="288083"/>
                    <a:pt x="2591" y="249983"/>
                    <a:pt x="63551" y="254745"/>
                  </a:cubicBezTo>
                  <a:cubicBezTo>
                    <a:pt x="76886" y="255698"/>
                    <a:pt x="101651" y="230933"/>
                    <a:pt x="105461" y="213788"/>
                  </a:cubicBezTo>
                  <a:cubicBezTo>
                    <a:pt x="115939" y="172830"/>
                    <a:pt x="117844" y="129968"/>
                    <a:pt x="124511" y="87105"/>
                  </a:cubicBezTo>
                  <a:cubicBezTo>
                    <a:pt x="132131" y="34718"/>
                    <a:pt x="167373" y="2333"/>
                    <a:pt x="219761" y="428"/>
                  </a:cubicBezTo>
                  <a:cubicBezTo>
                    <a:pt x="336919" y="-5287"/>
                    <a:pt x="397879" y="46148"/>
                    <a:pt x="409308" y="163305"/>
                  </a:cubicBezTo>
                  <a:cubicBezTo>
                    <a:pt x="414071" y="209025"/>
                    <a:pt x="417881" y="243315"/>
                    <a:pt x="475031" y="260460"/>
                  </a:cubicBezTo>
                  <a:cubicBezTo>
                    <a:pt x="542658" y="280463"/>
                    <a:pt x="557898" y="346185"/>
                    <a:pt x="561708" y="410955"/>
                  </a:cubicBezTo>
                  <a:cubicBezTo>
                    <a:pt x="566471" y="468105"/>
                    <a:pt x="570281" y="525255"/>
                    <a:pt x="574091" y="58431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81D3DC99-0B2A-4D1B-B191-5A8B0FED89BD}"/>
                </a:ext>
              </a:extLst>
            </p:cNvPr>
            <p:cNvSpPr/>
            <p:nvPr/>
          </p:nvSpPr>
          <p:spPr>
            <a:xfrm>
              <a:off x="4825440" y="1746627"/>
              <a:ext cx="714375" cy="3486150"/>
            </a:xfrm>
            <a:custGeom>
              <a:avLst/>
              <a:gdLst>
                <a:gd name="connsiteX0" fmla="*/ 578092 w 714375"/>
                <a:gd name="connsiteY0" fmla="*/ 585094 h 3486150"/>
                <a:gd name="connsiteX1" fmla="*/ 697154 w 714375"/>
                <a:gd name="connsiteY1" fmla="*/ 669866 h 3486150"/>
                <a:gd name="connsiteX2" fmla="*/ 686677 w 714375"/>
                <a:gd name="connsiteY2" fmla="*/ 1332806 h 3486150"/>
                <a:gd name="connsiteX3" fmla="*/ 666674 w 714375"/>
                <a:gd name="connsiteY3" fmla="*/ 2025274 h 3486150"/>
                <a:gd name="connsiteX4" fmla="*/ 622859 w 714375"/>
                <a:gd name="connsiteY4" fmla="*/ 2396749 h 3486150"/>
                <a:gd name="connsiteX5" fmla="*/ 619049 w 714375"/>
                <a:gd name="connsiteY5" fmla="*/ 2405321 h 3486150"/>
                <a:gd name="connsiteX6" fmla="*/ 547611 w 714375"/>
                <a:gd name="connsiteY6" fmla="*/ 2638684 h 3486150"/>
                <a:gd name="connsiteX7" fmla="*/ 499986 w 714375"/>
                <a:gd name="connsiteY7" fmla="*/ 2951104 h 3486150"/>
                <a:gd name="connsiteX8" fmla="*/ 526657 w 714375"/>
                <a:gd name="connsiteY8" fmla="*/ 3097789 h 3486150"/>
                <a:gd name="connsiteX9" fmla="*/ 598094 w 714375"/>
                <a:gd name="connsiteY9" fmla="*/ 3257809 h 3486150"/>
                <a:gd name="connsiteX10" fmla="*/ 532372 w 714375"/>
                <a:gd name="connsiteY10" fmla="*/ 3473074 h 3486150"/>
                <a:gd name="connsiteX11" fmla="*/ 462839 w 714375"/>
                <a:gd name="connsiteY11" fmla="*/ 3488314 h 3486150"/>
                <a:gd name="connsiteX12" fmla="*/ 286627 w 714375"/>
                <a:gd name="connsiteY12" fmla="*/ 3434974 h 3486150"/>
                <a:gd name="connsiteX13" fmla="*/ 267577 w 714375"/>
                <a:gd name="connsiteY13" fmla="*/ 3392111 h 3486150"/>
                <a:gd name="connsiteX14" fmla="*/ 293294 w 714375"/>
                <a:gd name="connsiteY14" fmla="*/ 3205421 h 3486150"/>
                <a:gd name="connsiteX15" fmla="*/ 328536 w 714375"/>
                <a:gd name="connsiteY15" fmla="*/ 2654876 h 3486150"/>
                <a:gd name="connsiteX16" fmla="*/ 278054 w 714375"/>
                <a:gd name="connsiteY16" fmla="*/ 2062421 h 3486150"/>
                <a:gd name="connsiteX17" fmla="*/ 84697 w 714375"/>
                <a:gd name="connsiteY17" fmla="*/ 848936 h 3486150"/>
                <a:gd name="connsiteX18" fmla="*/ 1829 w 714375"/>
                <a:gd name="connsiteY18" fmla="*/ 329823 h 3486150"/>
                <a:gd name="connsiteX19" fmla="*/ 64694 w 714375"/>
                <a:gd name="connsiteY19" fmla="*/ 255528 h 3486150"/>
                <a:gd name="connsiteX20" fmla="*/ 105652 w 714375"/>
                <a:gd name="connsiteY20" fmla="*/ 213618 h 3486150"/>
                <a:gd name="connsiteX21" fmla="*/ 124702 w 714375"/>
                <a:gd name="connsiteY21" fmla="*/ 86936 h 3486150"/>
                <a:gd name="connsiteX22" fmla="*/ 198044 w 714375"/>
                <a:gd name="connsiteY22" fmla="*/ 4068 h 3486150"/>
                <a:gd name="connsiteX23" fmla="*/ 408547 w 714375"/>
                <a:gd name="connsiteY23" fmla="*/ 140276 h 3486150"/>
                <a:gd name="connsiteX24" fmla="*/ 412357 w 714375"/>
                <a:gd name="connsiteY24" fmla="*/ 173613 h 3486150"/>
                <a:gd name="connsiteX25" fmla="*/ 473317 w 714375"/>
                <a:gd name="connsiteY25" fmla="*/ 258386 h 3486150"/>
                <a:gd name="connsiteX26" fmla="*/ 557136 w 714375"/>
                <a:gd name="connsiteY26" fmla="*/ 369828 h 3486150"/>
                <a:gd name="connsiteX27" fmla="*/ 572377 w 714375"/>
                <a:gd name="connsiteY27" fmla="*/ 545088 h 3486150"/>
                <a:gd name="connsiteX28" fmla="*/ 578092 w 714375"/>
                <a:gd name="connsiteY28" fmla="*/ 585094 h 348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14375" h="3486150">
                  <a:moveTo>
                    <a:pt x="578092" y="585094"/>
                  </a:moveTo>
                  <a:cubicBezTo>
                    <a:pt x="670484" y="569853"/>
                    <a:pt x="681914" y="582236"/>
                    <a:pt x="697154" y="669866"/>
                  </a:cubicBezTo>
                  <a:cubicBezTo>
                    <a:pt x="734302" y="891798"/>
                    <a:pt x="729539" y="1111826"/>
                    <a:pt x="686677" y="1332806"/>
                  </a:cubicBezTo>
                  <a:cubicBezTo>
                    <a:pt x="641909" y="1562358"/>
                    <a:pt x="658102" y="1793816"/>
                    <a:pt x="666674" y="2025274"/>
                  </a:cubicBezTo>
                  <a:cubicBezTo>
                    <a:pt x="670484" y="2148146"/>
                    <a:pt x="639052" y="2272924"/>
                    <a:pt x="622859" y="2396749"/>
                  </a:cubicBezTo>
                  <a:cubicBezTo>
                    <a:pt x="622859" y="2399606"/>
                    <a:pt x="620954" y="2403416"/>
                    <a:pt x="619049" y="2405321"/>
                  </a:cubicBezTo>
                  <a:cubicBezTo>
                    <a:pt x="546659" y="2468186"/>
                    <a:pt x="559994" y="2557721"/>
                    <a:pt x="547611" y="2638684"/>
                  </a:cubicBezTo>
                  <a:cubicBezTo>
                    <a:pt x="532372" y="2742506"/>
                    <a:pt x="517132" y="2847281"/>
                    <a:pt x="499986" y="2951104"/>
                  </a:cubicBezTo>
                  <a:cubicBezTo>
                    <a:pt x="491414" y="3003491"/>
                    <a:pt x="502844" y="3051116"/>
                    <a:pt x="526657" y="3097789"/>
                  </a:cubicBezTo>
                  <a:cubicBezTo>
                    <a:pt x="553327" y="3150176"/>
                    <a:pt x="577139" y="3203516"/>
                    <a:pt x="598094" y="3257809"/>
                  </a:cubicBezTo>
                  <a:cubicBezTo>
                    <a:pt x="632384" y="3345439"/>
                    <a:pt x="579997" y="3410209"/>
                    <a:pt x="532372" y="3473074"/>
                  </a:cubicBezTo>
                  <a:cubicBezTo>
                    <a:pt x="520942" y="3487361"/>
                    <a:pt x="484747" y="3493076"/>
                    <a:pt x="462839" y="3488314"/>
                  </a:cubicBezTo>
                  <a:cubicBezTo>
                    <a:pt x="402832" y="3474979"/>
                    <a:pt x="343777" y="3455929"/>
                    <a:pt x="286627" y="3434974"/>
                  </a:cubicBezTo>
                  <a:cubicBezTo>
                    <a:pt x="276149" y="3431164"/>
                    <a:pt x="265672" y="3406399"/>
                    <a:pt x="267577" y="3392111"/>
                  </a:cubicBezTo>
                  <a:cubicBezTo>
                    <a:pt x="273292" y="3329246"/>
                    <a:pt x="273292" y="3263524"/>
                    <a:pt x="293294" y="3205421"/>
                  </a:cubicBezTo>
                  <a:cubicBezTo>
                    <a:pt x="356159" y="3024446"/>
                    <a:pt x="346634" y="2840614"/>
                    <a:pt x="328536" y="2654876"/>
                  </a:cubicBezTo>
                  <a:cubicBezTo>
                    <a:pt x="309486" y="2457709"/>
                    <a:pt x="289484" y="2260541"/>
                    <a:pt x="278054" y="2062421"/>
                  </a:cubicBezTo>
                  <a:cubicBezTo>
                    <a:pt x="252336" y="1651894"/>
                    <a:pt x="188519" y="1248033"/>
                    <a:pt x="84697" y="848936"/>
                  </a:cubicBezTo>
                  <a:cubicBezTo>
                    <a:pt x="40882" y="680344"/>
                    <a:pt x="26594" y="503178"/>
                    <a:pt x="1829" y="329823"/>
                  </a:cubicBezTo>
                  <a:cubicBezTo>
                    <a:pt x="-4838" y="286961"/>
                    <a:pt x="4687" y="250766"/>
                    <a:pt x="64694" y="255528"/>
                  </a:cubicBezTo>
                  <a:cubicBezTo>
                    <a:pt x="78029" y="256481"/>
                    <a:pt x="101841" y="230763"/>
                    <a:pt x="105652" y="213618"/>
                  </a:cubicBezTo>
                  <a:cubicBezTo>
                    <a:pt x="116129" y="172661"/>
                    <a:pt x="119939" y="129798"/>
                    <a:pt x="124702" y="86936"/>
                  </a:cubicBezTo>
                  <a:cubicBezTo>
                    <a:pt x="129464" y="42168"/>
                    <a:pt x="156134" y="10736"/>
                    <a:pt x="198044" y="4068"/>
                  </a:cubicBezTo>
                  <a:cubicBezTo>
                    <a:pt x="295199" y="-11172"/>
                    <a:pt x="383782" y="12641"/>
                    <a:pt x="408547" y="140276"/>
                  </a:cubicBezTo>
                  <a:cubicBezTo>
                    <a:pt x="410452" y="150753"/>
                    <a:pt x="412357" y="162183"/>
                    <a:pt x="412357" y="173613"/>
                  </a:cubicBezTo>
                  <a:cubicBezTo>
                    <a:pt x="412357" y="216476"/>
                    <a:pt x="423786" y="245051"/>
                    <a:pt x="473317" y="258386"/>
                  </a:cubicBezTo>
                  <a:cubicBezTo>
                    <a:pt x="524752" y="271721"/>
                    <a:pt x="550469" y="317441"/>
                    <a:pt x="557136" y="369828"/>
                  </a:cubicBezTo>
                  <a:cubicBezTo>
                    <a:pt x="563804" y="427931"/>
                    <a:pt x="566661" y="486986"/>
                    <a:pt x="572377" y="545088"/>
                  </a:cubicBezTo>
                  <a:cubicBezTo>
                    <a:pt x="570472" y="558423"/>
                    <a:pt x="575234" y="570806"/>
                    <a:pt x="578092" y="5850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6A1CBA85-9730-4BA2-9ECA-58EBA4ABAF44}"/>
                </a:ext>
              </a:extLst>
            </p:cNvPr>
            <p:cNvSpPr/>
            <p:nvPr/>
          </p:nvSpPr>
          <p:spPr>
            <a:xfrm>
              <a:off x="8362174" y="2725094"/>
              <a:ext cx="1371600" cy="1276350"/>
            </a:xfrm>
            <a:custGeom>
              <a:avLst/>
              <a:gdLst>
                <a:gd name="connsiteX0" fmla="*/ 1365708 w 1371600"/>
                <a:gd name="connsiteY0" fmla="*/ 555316 h 1276350"/>
                <a:gd name="connsiteX1" fmla="*/ 1165683 w 1371600"/>
                <a:gd name="connsiteY1" fmla="*/ 872498 h 1276350"/>
                <a:gd name="connsiteX2" fmla="*/ 1366660 w 1371600"/>
                <a:gd name="connsiteY2" fmla="*/ 741053 h 1276350"/>
                <a:gd name="connsiteX3" fmla="*/ 1380948 w 1371600"/>
                <a:gd name="connsiteY3" fmla="*/ 754388 h 1276350"/>
                <a:gd name="connsiteX4" fmla="*/ 1368565 w 1371600"/>
                <a:gd name="connsiteY4" fmla="*/ 795346 h 1276350"/>
                <a:gd name="connsiteX5" fmla="*/ 1006615 w 1371600"/>
                <a:gd name="connsiteY5" fmla="*/ 1228734 h 1276350"/>
                <a:gd name="connsiteX6" fmla="*/ 797065 w 1371600"/>
                <a:gd name="connsiteY6" fmla="*/ 1259214 h 1276350"/>
                <a:gd name="connsiteX7" fmla="*/ 501790 w 1371600"/>
                <a:gd name="connsiteY7" fmla="*/ 1194443 h 1276350"/>
                <a:gd name="connsiteX8" fmla="*/ 33160 w 1371600"/>
                <a:gd name="connsiteY8" fmla="*/ 890596 h 1276350"/>
                <a:gd name="connsiteX9" fmla="*/ 17920 w 1371600"/>
                <a:gd name="connsiteY9" fmla="*/ 850591 h 1276350"/>
                <a:gd name="connsiteX10" fmla="*/ 78880 w 1371600"/>
                <a:gd name="connsiteY10" fmla="*/ 283853 h 1276350"/>
                <a:gd name="connsiteX11" fmla="*/ 570370 w 1371600"/>
                <a:gd name="connsiteY11" fmla="*/ 8 h 1276350"/>
                <a:gd name="connsiteX12" fmla="*/ 1344752 w 1371600"/>
                <a:gd name="connsiteY12" fmla="*/ 234323 h 1276350"/>
                <a:gd name="connsiteX13" fmla="*/ 1361898 w 1371600"/>
                <a:gd name="connsiteY13" fmla="*/ 250516 h 1276350"/>
                <a:gd name="connsiteX14" fmla="*/ 1189495 w 1371600"/>
                <a:gd name="connsiteY14" fmla="*/ 200033 h 1276350"/>
                <a:gd name="connsiteX15" fmla="*/ 1182827 w 1371600"/>
                <a:gd name="connsiteY15" fmla="*/ 211463 h 1276350"/>
                <a:gd name="connsiteX16" fmla="*/ 1280935 w 1371600"/>
                <a:gd name="connsiteY16" fmla="*/ 278138 h 1276350"/>
                <a:gd name="connsiteX17" fmla="*/ 1307605 w 1371600"/>
                <a:gd name="connsiteY17" fmla="*/ 373388 h 1276350"/>
                <a:gd name="connsiteX18" fmla="*/ 1296175 w 1371600"/>
                <a:gd name="connsiteY18" fmla="*/ 403868 h 1276350"/>
                <a:gd name="connsiteX19" fmla="*/ 1165683 w 1371600"/>
                <a:gd name="connsiteY19" fmla="*/ 590559 h 1276350"/>
                <a:gd name="connsiteX20" fmla="*/ 484645 w 1371600"/>
                <a:gd name="connsiteY20" fmla="*/ 731528 h 1276350"/>
                <a:gd name="connsiteX21" fmla="*/ 456070 w 1371600"/>
                <a:gd name="connsiteY21" fmla="*/ 727718 h 1276350"/>
                <a:gd name="connsiteX22" fmla="*/ 376060 w 1371600"/>
                <a:gd name="connsiteY22" fmla="*/ 760103 h 1276350"/>
                <a:gd name="connsiteX23" fmla="*/ 424638 w 1371600"/>
                <a:gd name="connsiteY23" fmla="*/ 862973 h 1276350"/>
                <a:gd name="connsiteX24" fmla="*/ 895173 w 1371600"/>
                <a:gd name="connsiteY24" fmla="*/ 895359 h 1276350"/>
                <a:gd name="connsiteX25" fmla="*/ 1001852 w 1371600"/>
                <a:gd name="connsiteY25" fmla="*/ 835351 h 1276350"/>
                <a:gd name="connsiteX26" fmla="*/ 1357135 w 1371600"/>
                <a:gd name="connsiteY26" fmla="*/ 548648 h 1276350"/>
                <a:gd name="connsiteX27" fmla="*/ 1365708 w 1371600"/>
                <a:gd name="connsiteY27" fmla="*/ 555316 h 1276350"/>
                <a:gd name="connsiteX28" fmla="*/ 770395 w 1371600"/>
                <a:gd name="connsiteY28" fmla="*/ 341956 h 1276350"/>
                <a:gd name="connsiteX29" fmla="*/ 743725 w 1371600"/>
                <a:gd name="connsiteY29" fmla="*/ 349576 h 1276350"/>
                <a:gd name="connsiteX30" fmla="*/ 503695 w 1371600"/>
                <a:gd name="connsiteY30" fmla="*/ 394343 h 1276350"/>
                <a:gd name="connsiteX31" fmla="*/ 437020 w 1371600"/>
                <a:gd name="connsiteY31" fmla="*/ 418156 h 1276350"/>
                <a:gd name="connsiteX32" fmla="*/ 441783 w 1371600"/>
                <a:gd name="connsiteY32" fmla="*/ 432443 h 1276350"/>
                <a:gd name="connsiteX33" fmla="*/ 770395 w 1371600"/>
                <a:gd name="connsiteY33" fmla="*/ 341956 h 1276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371600" h="1276350">
                  <a:moveTo>
                    <a:pt x="1365708" y="555316"/>
                  </a:moveTo>
                  <a:cubicBezTo>
                    <a:pt x="1300938" y="658186"/>
                    <a:pt x="1236168" y="761056"/>
                    <a:pt x="1165683" y="872498"/>
                  </a:cubicBezTo>
                  <a:cubicBezTo>
                    <a:pt x="1238073" y="824873"/>
                    <a:pt x="1302843" y="782963"/>
                    <a:pt x="1366660" y="741053"/>
                  </a:cubicBezTo>
                  <a:cubicBezTo>
                    <a:pt x="1371423" y="745816"/>
                    <a:pt x="1376185" y="750578"/>
                    <a:pt x="1380948" y="754388"/>
                  </a:cubicBezTo>
                  <a:cubicBezTo>
                    <a:pt x="1377138" y="767723"/>
                    <a:pt x="1376185" y="783916"/>
                    <a:pt x="1368565" y="795346"/>
                  </a:cubicBezTo>
                  <a:cubicBezTo>
                    <a:pt x="1264743" y="954413"/>
                    <a:pt x="1147585" y="1101098"/>
                    <a:pt x="1006615" y="1228734"/>
                  </a:cubicBezTo>
                  <a:cubicBezTo>
                    <a:pt x="943750" y="1285884"/>
                    <a:pt x="878027" y="1298266"/>
                    <a:pt x="797065" y="1259214"/>
                  </a:cubicBezTo>
                  <a:cubicBezTo>
                    <a:pt x="704673" y="1214446"/>
                    <a:pt x="604660" y="1196348"/>
                    <a:pt x="501790" y="1194443"/>
                  </a:cubicBezTo>
                  <a:cubicBezTo>
                    <a:pt x="342723" y="1192539"/>
                    <a:pt x="101740" y="1034423"/>
                    <a:pt x="33160" y="890596"/>
                  </a:cubicBezTo>
                  <a:cubicBezTo>
                    <a:pt x="27445" y="878213"/>
                    <a:pt x="19825" y="864878"/>
                    <a:pt x="17920" y="850591"/>
                  </a:cubicBezTo>
                  <a:cubicBezTo>
                    <a:pt x="-7798" y="657234"/>
                    <a:pt x="-19227" y="463876"/>
                    <a:pt x="78880" y="283853"/>
                  </a:cubicBezTo>
                  <a:cubicBezTo>
                    <a:pt x="184608" y="90496"/>
                    <a:pt x="352248" y="8"/>
                    <a:pt x="570370" y="8"/>
                  </a:cubicBezTo>
                  <a:cubicBezTo>
                    <a:pt x="852310" y="-944"/>
                    <a:pt x="1110438" y="79066"/>
                    <a:pt x="1344752" y="234323"/>
                  </a:cubicBezTo>
                  <a:cubicBezTo>
                    <a:pt x="1348563" y="237181"/>
                    <a:pt x="1351420" y="240991"/>
                    <a:pt x="1361898" y="250516"/>
                  </a:cubicBezTo>
                  <a:cubicBezTo>
                    <a:pt x="1299033" y="232418"/>
                    <a:pt x="1244740" y="216226"/>
                    <a:pt x="1189495" y="200033"/>
                  </a:cubicBezTo>
                  <a:cubicBezTo>
                    <a:pt x="1187590" y="203843"/>
                    <a:pt x="1184733" y="207653"/>
                    <a:pt x="1182827" y="211463"/>
                  </a:cubicBezTo>
                  <a:cubicBezTo>
                    <a:pt x="1215213" y="233371"/>
                    <a:pt x="1246645" y="258136"/>
                    <a:pt x="1280935" y="278138"/>
                  </a:cubicBezTo>
                  <a:cubicBezTo>
                    <a:pt x="1339038" y="311476"/>
                    <a:pt x="1341895" y="318143"/>
                    <a:pt x="1307605" y="373388"/>
                  </a:cubicBezTo>
                  <a:cubicBezTo>
                    <a:pt x="1301890" y="382913"/>
                    <a:pt x="1296175" y="393391"/>
                    <a:pt x="1296175" y="403868"/>
                  </a:cubicBezTo>
                  <a:cubicBezTo>
                    <a:pt x="1294270" y="495308"/>
                    <a:pt x="1234263" y="549601"/>
                    <a:pt x="1165683" y="590559"/>
                  </a:cubicBezTo>
                  <a:cubicBezTo>
                    <a:pt x="955180" y="713431"/>
                    <a:pt x="734200" y="791536"/>
                    <a:pt x="484645" y="731528"/>
                  </a:cubicBezTo>
                  <a:cubicBezTo>
                    <a:pt x="475120" y="729623"/>
                    <a:pt x="465595" y="727718"/>
                    <a:pt x="456070" y="727718"/>
                  </a:cubicBezTo>
                  <a:cubicBezTo>
                    <a:pt x="424638" y="726766"/>
                    <a:pt x="389395" y="719146"/>
                    <a:pt x="376060" y="760103"/>
                  </a:cubicBezTo>
                  <a:cubicBezTo>
                    <a:pt x="364630" y="795346"/>
                    <a:pt x="389395" y="847734"/>
                    <a:pt x="424638" y="862973"/>
                  </a:cubicBezTo>
                  <a:cubicBezTo>
                    <a:pt x="577990" y="927743"/>
                    <a:pt x="735152" y="936316"/>
                    <a:pt x="895173" y="895359"/>
                  </a:cubicBezTo>
                  <a:cubicBezTo>
                    <a:pt x="933273" y="885834"/>
                    <a:pt x="969468" y="860116"/>
                    <a:pt x="1001852" y="835351"/>
                  </a:cubicBezTo>
                  <a:cubicBezTo>
                    <a:pt x="1121868" y="741053"/>
                    <a:pt x="1239025" y="644851"/>
                    <a:pt x="1357135" y="548648"/>
                  </a:cubicBezTo>
                  <a:cubicBezTo>
                    <a:pt x="1360945" y="551506"/>
                    <a:pt x="1362850" y="553411"/>
                    <a:pt x="1365708" y="555316"/>
                  </a:cubicBezTo>
                  <a:close/>
                  <a:moveTo>
                    <a:pt x="770395" y="341956"/>
                  </a:moveTo>
                  <a:cubicBezTo>
                    <a:pt x="761823" y="344813"/>
                    <a:pt x="752298" y="345766"/>
                    <a:pt x="743725" y="349576"/>
                  </a:cubicBezTo>
                  <a:cubicBezTo>
                    <a:pt x="666573" y="378151"/>
                    <a:pt x="589420" y="406726"/>
                    <a:pt x="503695" y="394343"/>
                  </a:cubicBezTo>
                  <a:cubicBezTo>
                    <a:pt x="482740" y="391486"/>
                    <a:pt x="459880" y="409583"/>
                    <a:pt x="437020" y="418156"/>
                  </a:cubicBezTo>
                  <a:cubicBezTo>
                    <a:pt x="438925" y="422918"/>
                    <a:pt x="440830" y="427681"/>
                    <a:pt x="441783" y="432443"/>
                  </a:cubicBezTo>
                  <a:cubicBezTo>
                    <a:pt x="560845" y="439111"/>
                    <a:pt x="674193" y="424823"/>
                    <a:pt x="770395" y="34195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B01C9050-CAE5-475C-864C-AEEDDF7B4962}"/>
                </a:ext>
              </a:extLst>
            </p:cNvPr>
            <p:cNvSpPr/>
            <p:nvPr/>
          </p:nvSpPr>
          <p:spPr>
            <a:xfrm>
              <a:off x="9794424" y="2725094"/>
              <a:ext cx="1381125" cy="1276350"/>
            </a:xfrm>
            <a:custGeom>
              <a:avLst/>
              <a:gdLst>
                <a:gd name="connsiteX0" fmla="*/ 1361255 w 1381125"/>
                <a:gd name="connsiteY0" fmla="*/ 252421 h 1276350"/>
                <a:gd name="connsiteX1" fmla="*/ 1176471 w 1381125"/>
                <a:gd name="connsiteY1" fmla="*/ 196223 h 1276350"/>
                <a:gd name="connsiteX2" fmla="*/ 1170755 w 1381125"/>
                <a:gd name="connsiteY2" fmla="*/ 205748 h 1276350"/>
                <a:gd name="connsiteX3" fmla="*/ 1284103 w 1381125"/>
                <a:gd name="connsiteY3" fmla="*/ 280996 h 1276350"/>
                <a:gd name="connsiteX4" fmla="*/ 1306011 w 1381125"/>
                <a:gd name="connsiteY4" fmla="*/ 373389 h 1276350"/>
                <a:gd name="connsiteX5" fmla="*/ 1292676 w 1381125"/>
                <a:gd name="connsiteY5" fmla="*/ 402916 h 1276350"/>
                <a:gd name="connsiteX6" fmla="*/ 1185996 w 1381125"/>
                <a:gd name="connsiteY6" fmla="*/ 572461 h 1276350"/>
                <a:gd name="connsiteX7" fmla="*/ 496386 w 1381125"/>
                <a:gd name="connsiteY7" fmla="*/ 733434 h 1276350"/>
                <a:gd name="connsiteX8" fmla="*/ 454476 w 1381125"/>
                <a:gd name="connsiteY8" fmla="*/ 726766 h 1276350"/>
                <a:gd name="connsiteX9" fmla="*/ 373513 w 1381125"/>
                <a:gd name="connsiteY9" fmla="*/ 762961 h 1276350"/>
                <a:gd name="connsiteX10" fmla="*/ 423043 w 1381125"/>
                <a:gd name="connsiteY10" fmla="*/ 861069 h 1276350"/>
                <a:gd name="connsiteX11" fmla="*/ 892626 w 1381125"/>
                <a:gd name="connsiteY11" fmla="*/ 893453 h 1276350"/>
                <a:gd name="connsiteX12" fmla="*/ 995496 w 1381125"/>
                <a:gd name="connsiteY12" fmla="*/ 836303 h 1276350"/>
                <a:gd name="connsiteX13" fmla="*/ 1366018 w 1381125"/>
                <a:gd name="connsiteY13" fmla="*/ 544839 h 1276350"/>
                <a:gd name="connsiteX14" fmla="*/ 1161230 w 1381125"/>
                <a:gd name="connsiteY14" fmla="*/ 870594 h 1276350"/>
                <a:gd name="connsiteX15" fmla="*/ 1385068 w 1381125"/>
                <a:gd name="connsiteY15" fmla="*/ 743911 h 1276350"/>
                <a:gd name="connsiteX16" fmla="*/ 1362209 w 1381125"/>
                <a:gd name="connsiteY16" fmla="*/ 800109 h 1276350"/>
                <a:gd name="connsiteX17" fmla="*/ 1030738 w 1381125"/>
                <a:gd name="connsiteY17" fmla="*/ 1203969 h 1276350"/>
                <a:gd name="connsiteX18" fmla="*/ 955490 w 1381125"/>
                <a:gd name="connsiteY18" fmla="*/ 1262071 h 1276350"/>
                <a:gd name="connsiteX19" fmla="*/ 827855 w 1381125"/>
                <a:gd name="connsiteY19" fmla="*/ 1270644 h 1276350"/>
                <a:gd name="connsiteX20" fmla="*/ 454476 w 1381125"/>
                <a:gd name="connsiteY20" fmla="*/ 1187776 h 1276350"/>
                <a:gd name="connsiteX21" fmla="*/ 24898 w 1381125"/>
                <a:gd name="connsiteY21" fmla="*/ 863926 h 1276350"/>
                <a:gd name="connsiteX22" fmla="*/ 133 w 1381125"/>
                <a:gd name="connsiteY22" fmla="*/ 624849 h 1276350"/>
                <a:gd name="connsiteX23" fmla="*/ 163963 w 1381125"/>
                <a:gd name="connsiteY23" fmla="*/ 162886 h 1276350"/>
                <a:gd name="connsiteX24" fmla="*/ 565918 w 1381125"/>
                <a:gd name="connsiteY24" fmla="*/ 9 h 1276350"/>
                <a:gd name="connsiteX25" fmla="*/ 1341253 w 1381125"/>
                <a:gd name="connsiteY25" fmla="*/ 232419 h 1276350"/>
                <a:gd name="connsiteX26" fmla="*/ 1361255 w 1381125"/>
                <a:gd name="connsiteY26" fmla="*/ 252421 h 1276350"/>
                <a:gd name="connsiteX27" fmla="*/ 777373 w 1381125"/>
                <a:gd name="connsiteY27" fmla="*/ 339099 h 1276350"/>
                <a:gd name="connsiteX28" fmla="*/ 744036 w 1381125"/>
                <a:gd name="connsiteY28" fmla="*/ 347671 h 1276350"/>
                <a:gd name="connsiteX29" fmla="*/ 496386 w 1381125"/>
                <a:gd name="connsiteY29" fmla="*/ 394344 h 1276350"/>
                <a:gd name="connsiteX30" fmla="*/ 431615 w 1381125"/>
                <a:gd name="connsiteY30" fmla="*/ 419109 h 1276350"/>
                <a:gd name="connsiteX31" fmla="*/ 777373 w 1381125"/>
                <a:gd name="connsiteY31" fmla="*/ 339099 h 1276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381125" h="1276350">
                  <a:moveTo>
                    <a:pt x="1361255" y="252421"/>
                  </a:moveTo>
                  <a:cubicBezTo>
                    <a:pt x="1293628" y="231466"/>
                    <a:pt x="1234573" y="214321"/>
                    <a:pt x="1176471" y="196223"/>
                  </a:cubicBezTo>
                  <a:cubicBezTo>
                    <a:pt x="1174565" y="199081"/>
                    <a:pt x="1172661" y="201939"/>
                    <a:pt x="1170755" y="205748"/>
                  </a:cubicBezTo>
                  <a:cubicBezTo>
                    <a:pt x="1207903" y="231466"/>
                    <a:pt x="1245051" y="258136"/>
                    <a:pt x="1284103" y="280996"/>
                  </a:cubicBezTo>
                  <a:cubicBezTo>
                    <a:pt x="1338396" y="313381"/>
                    <a:pt x="1341253" y="321953"/>
                    <a:pt x="1306011" y="373389"/>
                  </a:cubicBezTo>
                  <a:cubicBezTo>
                    <a:pt x="1300296" y="381961"/>
                    <a:pt x="1292676" y="393391"/>
                    <a:pt x="1292676" y="402916"/>
                  </a:cubicBezTo>
                  <a:cubicBezTo>
                    <a:pt x="1296486" y="483878"/>
                    <a:pt x="1245051" y="535314"/>
                    <a:pt x="1185996" y="572461"/>
                  </a:cubicBezTo>
                  <a:cubicBezTo>
                    <a:pt x="976446" y="707716"/>
                    <a:pt x="751655" y="787726"/>
                    <a:pt x="496386" y="733434"/>
                  </a:cubicBezTo>
                  <a:cubicBezTo>
                    <a:pt x="482098" y="730576"/>
                    <a:pt x="468763" y="727719"/>
                    <a:pt x="454476" y="726766"/>
                  </a:cubicBezTo>
                  <a:cubicBezTo>
                    <a:pt x="422090" y="725814"/>
                    <a:pt x="384943" y="718194"/>
                    <a:pt x="373513" y="762961"/>
                  </a:cubicBezTo>
                  <a:cubicBezTo>
                    <a:pt x="364940" y="799156"/>
                    <a:pt x="388753" y="846781"/>
                    <a:pt x="423043" y="861069"/>
                  </a:cubicBezTo>
                  <a:cubicBezTo>
                    <a:pt x="576396" y="925839"/>
                    <a:pt x="733558" y="933459"/>
                    <a:pt x="892626" y="893453"/>
                  </a:cubicBezTo>
                  <a:cubicBezTo>
                    <a:pt x="929773" y="883928"/>
                    <a:pt x="965015" y="861069"/>
                    <a:pt x="995496" y="836303"/>
                  </a:cubicBezTo>
                  <a:cubicBezTo>
                    <a:pt x="1118368" y="739149"/>
                    <a:pt x="1239336" y="640089"/>
                    <a:pt x="1366018" y="544839"/>
                  </a:cubicBezTo>
                  <a:cubicBezTo>
                    <a:pt x="1299343" y="650566"/>
                    <a:pt x="1233621" y="755341"/>
                    <a:pt x="1161230" y="870594"/>
                  </a:cubicBezTo>
                  <a:cubicBezTo>
                    <a:pt x="1238384" y="826778"/>
                    <a:pt x="1292676" y="764866"/>
                    <a:pt x="1385068" y="743911"/>
                  </a:cubicBezTo>
                  <a:cubicBezTo>
                    <a:pt x="1374590" y="770581"/>
                    <a:pt x="1371734" y="787726"/>
                    <a:pt x="1362209" y="800109"/>
                  </a:cubicBezTo>
                  <a:cubicBezTo>
                    <a:pt x="1252671" y="935364"/>
                    <a:pt x="1142180" y="1070619"/>
                    <a:pt x="1030738" y="1203969"/>
                  </a:cubicBezTo>
                  <a:cubicBezTo>
                    <a:pt x="1010736" y="1227781"/>
                    <a:pt x="982161" y="1243974"/>
                    <a:pt x="955490" y="1262071"/>
                  </a:cubicBezTo>
                  <a:cubicBezTo>
                    <a:pt x="915486" y="1289694"/>
                    <a:pt x="870718" y="1290646"/>
                    <a:pt x="827855" y="1270644"/>
                  </a:cubicBezTo>
                  <a:cubicBezTo>
                    <a:pt x="708793" y="1215399"/>
                    <a:pt x="580205" y="1210636"/>
                    <a:pt x="454476" y="1187776"/>
                  </a:cubicBezTo>
                  <a:cubicBezTo>
                    <a:pt x="264928" y="1152534"/>
                    <a:pt x="103955" y="1048711"/>
                    <a:pt x="24898" y="863926"/>
                  </a:cubicBezTo>
                  <a:cubicBezTo>
                    <a:pt x="-4630" y="793441"/>
                    <a:pt x="1086" y="705811"/>
                    <a:pt x="133" y="624849"/>
                  </a:cubicBezTo>
                  <a:cubicBezTo>
                    <a:pt x="-2725" y="451494"/>
                    <a:pt x="40138" y="292426"/>
                    <a:pt x="163963" y="162886"/>
                  </a:cubicBezTo>
                  <a:cubicBezTo>
                    <a:pt x="273501" y="47634"/>
                    <a:pt x="409708" y="961"/>
                    <a:pt x="565918" y="9"/>
                  </a:cubicBezTo>
                  <a:cubicBezTo>
                    <a:pt x="847858" y="-944"/>
                    <a:pt x="1105986" y="78114"/>
                    <a:pt x="1341253" y="232419"/>
                  </a:cubicBezTo>
                  <a:cubicBezTo>
                    <a:pt x="1345063" y="237181"/>
                    <a:pt x="1348873" y="241944"/>
                    <a:pt x="1361255" y="252421"/>
                  </a:cubicBezTo>
                  <a:close/>
                  <a:moveTo>
                    <a:pt x="777373" y="339099"/>
                  </a:moveTo>
                  <a:cubicBezTo>
                    <a:pt x="758323" y="343861"/>
                    <a:pt x="750703" y="344814"/>
                    <a:pt x="744036" y="347671"/>
                  </a:cubicBezTo>
                  <a:cubicBezTo>
                    <a:pt x="664026" y="377199"/>
                    <a:pt x="584968" y="406726"/>
                    <a:pt x="496386" y="394344"/>
                  </a:cubicBezTo>
                  <a:cubicBezTo>
                    <a:pt x="476383" y="391486"/>
                    <a:pt x="453523" y="410536"/>
                    <a:pt x="431615" y="419109"/>
                  </a:cubicBezTo>
                  <a:cubicBezTo>
                    <a:pt x="540201" y="450541"/>
                    <a:pt x="698315" y="412441"/>
                    <a:pt x="777373" y="33909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3E3BB83E-B03F-4742-B7C9-50495A5C0F4D}"/>
                </a:ext>
              </a:extLst>
            </p:cNvPr>
            <p:cNvSpPr/>
            <p:nvPr/>
          </p:nvSpPr>
          <p:spPr>
            <a:xfrm>
              <a:off x="6973735" y="2751773"/>
              <a:ext cx="1371600" cy="1190625"/>
            </a:xfrm>
            <a:custGeom>
              <a:avLst/>
              <a:gdLst>
                <a:gd name="connsiteX0" fmla="*/ 195733 w 1371600"/>
                <a:gd name="connsiteY0" fmla="*/ 202882 h 1190625"/>
                <a:gd name="connsiteX1" fmla="*/ 265265 w 1371600"/>
                <a:gd name="connsiteY1" fmla="*/ 75248 h 1190625"/>
                <a:gd name="connsiteX2" fmla="*/ 265265 w 1371600"/>
                <a:gd name="connsiteY2" fmla="*/ 176212 h 1190625"/>
                <a:gd name="connsiteX3" fmla="*/ 320510 w 1371600"/>
                <a:gd name="connsiteY3" fmla="*/ 129540 h 1190625"/>
                <a:gd name="connsiteX4" fmla="*/ 375755 w 1371600"/>
                <a:gd name="connsiteY4" fmla="*/ 155257 h 1190625"/>
                <a:gd name="connsiteX5" fmla="*/ 376708 w 1371600"/>
                <a:gd name="connsiteY5" fmla="*/ 278130 h 1190625"/>
                <a:gd name="connsiteX6" fmla="*/ 425285 w 1371600"/>
                <a:gd name="connsiteY6" fmla="*/ 281940 h 1190625"/>
                <a:gd name="connsiteX7" fmla="*/ 488150 w 1371600"/>
                <a:gd name="connsiteY7" fmla="*/ 352425 h 1190625"/>
                <a:gd name="connsiteX8" fmla="*/ 443383 w 1371600"/>
                <a:gd name="connsiteY8" fmla="*/ 455295 h 1190625"/>
                <a:gd name="connsiteX9" fmla="*/ 413855 w 1371600"/>
                <a:gd name="connsiteY9" fmla="*/ 604837 h 1190625"/>
                <a:gd name="connsiteX10" fmla="*/ 462433 w 1371600"/>
                <a:gd name="connsiteY10" fmla="*/ 634365 h 1190625"/>
                <a:gd name="connsiteX11" fmla="*/ 513867 w 1371600"/>
                <a:gd name="connsiteY11" fmla="*/ 625793 h 1190625"/>
                <a:gd name="connsiteX12" fmla="*/ 597688 w 1371600"/>
                <a:gd name="connsiteY12" fmla="*/ 553403 h 1190625"/>
                <a:gd name="connsiteX13" fmla="*/ 713892 w 1371600"/>
                <a:gd name="connsiteY13" fmla="*/ 199073 h 1190625"/>
                <a:gd name="connsiteX14" fmla="*/ 745325 w 1371600"/>
                <a:gd name="connsiteY14" fmla="*/ 150495 h 1190625"/>
                <a:gd name="connsiteX15" fmla="*/ 785330 w 1371600"/>
                <a:gd name="connsiteY15" fmla="*/ 386715 h 1190625"/>
                <a:gd name="connsiteX16" fmla="*/ 797713 w 1371600"/>
                <a:gd name="connsiteY16" fmla="*/ 388620 h 1190625"/>
                <a:gd name="connsiteX17" fmla="*/ 883438 w 1371600"/>
                <a:gd name="connsiteY17" fmla="*/ 425768 h 1190625"/>
                <a:gd name="connsiteX18" fmla="*/ 916775 w 1371600"/>
                <a:gd name="connsiteY18" fmla="*/ 674370 h 1190625"/>
                <a:gd name="connsiteX19" fmla="*/ 1040600 w 1371600"/>
                <a:gd name="connsiteY19" fmla="*/ 598170 h 1190625"/>
                <a:gd name="connsiteX20" fmla="*/ 1161567 w 1371600"/>
                <a:gd name="connsiteY20" fmla="*/ 200025 h 1190625"/>
                <a:gd name="connsiteX21" fmla="*/ 1196810 w 1371600"/>
                <a:gd name="connsiteY21" fmla="*/ 9525 h 1190625"/>
                <a:gd name="connsiteX22" fmla="*/ 1256817 w 1371600"/>
                <a:gd name="connsiteY22" fmla="*/ 197168 h 1190625"/>
                <a:gd name="connsiteX23" fmla="*/ 1219670 w 1371600"/>
                <a:gd name="connsiteY23" fmla="*/ 368618 h 1190625"/>
                <a:gd name="connsiteX24" fmla="*/ 1218717 w 1371600"/>
                <a:gd name="connsiteY24" fmla="*/ 450532 h 1190625"/>
                <a:gd name="connsiteX25" fmla="*/ 1234910 w 1371600"/>
                <a:gd name="connsiteY25" fmla="*/ 452437 h 1190625"/>
                <a:gd name="connsiteX26" fmla="*/ 1293013 w 1371600"/>
                <a:gd name="connsiteY26" fmla="*/ 298132 h 1190625"/>
                <a:gd name="connsiteX27" fmla="*/ 1314920 w 1371600"/>
                <a:gd name="connsiteY27" fmla="*/ 240030 h 1190625"/>
                <a:gd name="connsiteX28" fmla="*/ 1365403 w 1371600"/>
                <a:gd name="connsiteY28" fmla="*/ 240982 h 1190625"/>
                <a:gd name="connsiteX29" fmla="*/ 1376833 w 1371600"/>
                <a:gd name="connsiteY29" fmla="*/ 286703 h 1190625"/>
                <a:gd name="connsiteX30" fmla="*/ 1366355 w 1371600"/>
                <a:gd name="connsiteY30" fmla="*/ 357187 h 1190625"/>
                <a:gd name="connsiteX31" fmla="*/ 1353020 w 1371600"/>
                <a:gd name="connsiteY31" fmla="*/ 746760 h 1190625"/>
                <a:gd name="connsiteX32" fmla="*/ 1340638 w 1371600"/>
                <a:gd name="connsiteY32" fmla="*/ 1065848 h 1190625"/>
                <a:gd name="connsiteX33" fmla="*/ 1173950 w 1371600"/>
                <a:gd name="connsiteY33" fmla="*/ 1189673 h 1190625"/>
                <a:gd name="connsiteX34" fmla="*/ 995833 w 1371600"/>
                <a:gd name="connsiteY34" fmla="*/ 1131570 h 1190625"/>
                <a:gd name="connsiteX35" fmla="*/ 894867 w 1371600"/>
                <a:gd name="connsiteY35" fmla="*/ 1081087 h 1190625"/>
                <a:gd name="connsiteX36" fmla="*/ 853910 w 1371600"/>
                <a:gd name="connsiteY36" fmla="*/ 1096328 h 1190625"/>
                <a:gd name="connsiteX37" fmla="*/ 683413 w 1371600"/>
                <a:gd name="connsiteY37" fmla="*/ 1138237 h 1190625"/>
                <a:gd name="connsiteX38" fmla="*/ 521488 w 1371600"/>
                <a:gd name="connsiteY38" fmla="*/ 1102043 h 1190625"/>
                <a:gd name="connsiteX39" fmla="*/ 350038 w 1371600"/>
                <a:gd name="connsiteY39" fmla="*/ 992505 h 1190625"/>
                <a:gd name="connsiteX40" fmla="*/ 332892 w 1371600"/>
                <a:gd name="connsiteY40" fmla="*/ 977265 h 1190625"/>
                <a:gd name="connsiteX41" fmla="*/ 211925 w 1371600"/>
                <a:gd name="connsiteY41" fmla="*/ 926782 h 1190625"/>
                <a:gd name="connsiteX42" fmla="*/ 110008 w 1371600"/>
                <a:gd name="connsiteY42" fmla="*/ 821055 h 1190625"/>
                <a:gd name="connsiteX43" fmla="*/ 15710 w 1371600"/>
                <a:gd name="connsiteY43" fmla="*/ 284798 h 1190625"/>
                <a:gd name="connsiteX44" fmla="*/ 63335 w 1371600"/>
                <a:gd name="connsiteY44" fmla="*/ 58102 h 1190625"/>
                <a:gd name="connsiteX45" fmla="*/ 112865 w 1371600"/>
                <a:gd name="connsiteY45" fmla="*/ 0 h 1190625"/>
                <a:gd name="connsiteX46" fmla="*/ 165252 w 1371600"/>
                <a:gd name="connsiteY46" fmla="*/ 57150 h 1190625"/>
                <a:gd name="connsiteX47" fmla="*/ 187160 w 1371600"/>
                <a:gd name="connsiteY47" fmla="*/ 154305 h 1190625"/>
                <a:gd name="connsiteX48" fmla="*/ 195733 w 1371600"/>
                <a:gd name="connsiteY48" fmla="*/ 202882 h 1190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1371600" h="1190625">
                  <a:moveTo>
                    <a:pt x="195733" y="202882"/>
                  </a:moveTo>
                  <a:cubicBezTo>
                    <a:pt x="221450" y="155257"/>
                    <a:pt x="240500" y="120968"/>
                    <a:pt x="265265" y="75248"/>
                  </a:cubicBezTo>
                  <a:cubicBezTo>
                    <a:pt x="265265" y="114300"/>
                    <a:pt x="265265" y="140018"/>
                    <a:pt x="265265" y="176212"/>
                  </a:cubicBezTo>
                  <a:cubicBezTo>
                    <a:pt x="288125" y="156210"/>
                    <a:pt x="303365" y="140970"/>
                    <a:pt x="320510" y="129540"/>
                  </a:cubicBezTo>
                  <a:cubicBezTo>
                    <a:pt x="350038" y="108585"/>
                    <a:pt x="373850" y="119062"/>
                    <a:pt x="375755" y="155257"/>
                  </a:cubicBezTo>
                  <a:cubicBezTo>
                    <a:pt x="377660" y="194310"/>
                    <a:pt x="376708" y="234315"/>
                    <a:pt x="376708" y="278130"/>
                  </a:cubicBezTo>
                  <a:cubicBezTo>
                    <a:pt x="395758" y="279082"/>
                    <a:pt x="410045" y="280987"/>
                    <a:pt x="425285" y="281940"/>
                  </a:cubicBezTo>
                  <a:cubicBezTo>
                    <a:pt x="476720" y="283845"/>
                    <a:pt x="497675" y="301943"/>
                    <a:pt x="488150" y="352425"/>
                  </a:cubicBezTo>
                  <a:cubicBezTo>
                    <a:pt x="481483" y="388620"/>
                    <a:pt x="462433" y="422910"/>
                    <a:pt x="443383" y="455295"/>
                  </a:cubicBezTo>
                  <a:cubicBezTo>
                    <a:pt x="414808" y="501968"/>
                    <a:pt x="399567" y="549593"/>
                    <a:pt x="413855" y="604837"/>
                  </a:cubicBezTo>
                  <a:cubicBezTo>
                    <a:pt x="420522" y="631507"/>
                    <a:pt x="434810" y="641985"/>
                    <a:pt x="462433" y="634365"/>
                  </a:cubicBezTo>
                  <a:cubicBezTo>
                    <a:pt x="479577" y="629603"/>
                    <a:pt x="496722" y="625793"/>
                    <a:pt x="513867" y="625793"/>
                  </a:cubicBezTo>
                  <a:cubicBezTo>
                    <a:pt x="562445" y="624840"/>
                    <a:pt x="589115" y="601980"/>
                    <a:pt x="597688" y="553403"/>
                  </a:cubicBezTo>
                  <a:cubicBezTo>
                    <a:pt x="620547" y="430530"/>
                    <a:pt x="650075" y="308610"/>
                    <a:pt x="713892" y="199073"/>
                  </a:cubicBezTo>
                  <a:cubicBezTo>
                    <a:pt x="721513" y="185737"/>
                    <a:pt x="731038" y="172402"/>
                    <a:pt x="745325" y="150495"/>
                  </a:cubicBezTo>
                  <a:cubicBezTo>
                    <a:pt x="759613" y="235268"/>
                    <a:pt x="772947" y="311468"/>
                    <a:pt x="785330" y="386715"/>
                  </a:cubicBezTo>
                  <a:cubicBezTo>
                    <a:pt x="791997" y="387668"/>
                    <a:pt x="795808" y="390525"/>
                    <a:pt x="797713" y="388620"/>
                  </a:cubicBezTo>
                  <a:cubicBezTo>
                    <a:pt x="854863" y="345757"/>
                    <a:pt x="871055" y="351473"/>
                    <a:pt x="883438" y="425768"/>
                  </a:cubicBezTo>
                  <a:cubicBezTo>
                    <a:pt x="896772" y="508635"/>
                    <a:pt x="906297" y="592455"/>
                    <a:pt x="916775" y="674370"/>
                  </a:cubicBezTo>
                  <a:cubicBezTo>
                    <a:pt x="998690" y="688657"/>
                    <a:pt x="1017740" y="674370"/>
                    <a:pt x="1040600" y="598170"/>
                  </a:cubicBezTo>
                  <a:cubicBezTo>
                    <a:pt x="1078700" y="464820"/>
                    <a:pt x="1123467" y="333375"/>
                    <a:pt x="1161567" y="200025"/>
                  </a:cubicBezTo>
                  <a:cubicBezTo>
                    <a:pt x="1178713" y="140018"/>
                    <a:pt x="1185380" y="76200"/>
                    <a:pt x="1196810" y="9525"/>
                  </a:cubicBezTo>
                  <a:cubicBezTo>
                    <a:pt x="1257770" y="60960"/>
                    <a:pt x="1271105" y="124777"/>
                    <a:pt x="1256817" y="197168"/>
                  </a:cubicBezTo>
                  <a:cubicBezTo>
                    <a:pt x="1245388" y="254318"/>
                    <a:pt x="1229195" y="311468"/>
                    <a:pt x="1219670" y="368618"/>
                  </a:cubicBezTo>
                  <a:cubicBezTo>
                    <a:pt x="1214908" y="395287"/>
                    <a:pt x="1218717" y="422910"/>
                    <a:pt x="1218717" y="450532"/>
                  </a:cubicBezTo>
                  <a:cubicBezTo>
                    <a:pt x="1224433" y="451485"/>
                    <a:pt x="1229195" y="452437"/>
                    <a:pt x="1234910" y="452437"/>
                  </a:cubicBezTo>
                  <a:cubicBezTo>
                    <a:pt x="1253960" y="401003"/>
                    <a:pt x="1273010" y="349568"/>
                    <a:pt x="1293013" y="298132"/>
                  </a:cubicBezTo>
                  <a:cubicBezTo>
                    <a:pt x="1300633" y="279082"/>
                    <a:pt x="1304442" y="258127"/>
                    <a:pt x="1314920" y="240030"/>
                  </a:cubicBezTo>
                  <a:cubicBezTo>
                    <a:pt x="1330160" y="213360"/>
                    <a:pt x="1351115" y="215265"/>
                    <a:pt x="1365403" y="240982"/>
                  </a:cubicBezTo>
                  <a:cubicBezTo>
                    <a:pt x="1373022" y="254318"/>
                    <a:pt x="1376833" y="271462"/>
                    <a:pt x="1376833" y="286703"/>
                  </a:cubicBezTo>
                  <a:cubicBezTo>
                    <a:pt x="1375880" y="310515"/>
                    <a:pt x="1374928" y="335280"/>
                    <a:pt x="1366355" y="357187"/>
                  </a:cubicBezTo>
                  <a:cubicBezTo>
                    <a:pt x="1319683" y="485775"/>
                    <a:pt x="1325397" y="615315"/>
                    <a:pt x="1353020" y="746760"/>
                  </a:cubicBezTo>
                  <a:cubicBezTo>
                    <a:pt x="1375880" y="853440"/>
                    <a:pt x="1381595" y="961073"/>
                    <a:pt x="1340638" y="1065848"/>
                  </a:cubicBezTo>
                  <a:cubicBezTo>
                    <a:pt x="1309205" y="1146810"/>
                    <a:pt x="1249197" y="1199198"/>
                    <a:pt x="1173950" y="1189673"/>
                  </a:cubicBezTo>
                  <a:cubicBezTo>
                    <a:pt x="1112990" y="1182053"/>
                    <a:pt x="1054888" y="1153478"/>
                    <a:pt x="995833" y="1131570"/>
                  </a:cubicBezTo>
                  <a:cubicBezTo>
                    <a:pt x="960590" y="1118235"/>
                    <a:pt x="929158" y="1094423"/>
                    <a:pt x="894867" y="1081087"/>
                  </a:cubicBezTo>
                  <a:cubicBezTo>
                    <a:pt x="884390" y="1077278"/>
                    <a:pt x="864388" y="1087755"/>
                    <a:pt x="853910" y="1096328"/>
                  </a:cubicBezTo>
                  <a:cubicBezTo>
                    <a:pt x="803428" y="1137285"/>
                    <a:pt x="745325" y="1147762"/>
                    <a:pt x="683413" y="1138237"/>
                  </a:cubicBezTo>
                  <a:cubicBezTo>
                    <a:pt x="629120" y="1129665"/>
                    <a:pt x="571017" y="1124903"/>
                    <a:pt x="521488" y="1102043"/>
                  </a:cubicBezTo>
                  <a:cubicBezTo>
                    <a:pt x="460527" y="1074420"/>
                    <a:pt x="406235" y="1030605"/>
                    <a:pt x="350038" y="992505"/>
                  </a:cubicBezTo>
                  <a:cubicBezTo>
                    <a:pt x="343370" y="988695"/>
                    <a:pt x="337655" y="976312"/>
                    <a:pt x="332892" y="977265"/>
                  </a:cubicBezTo>
                  <a:cubicBezTo>
                    <a:pt x="279552" y="988695"/>
                    <a:pt x="251930" y="944880"/>
                    <a:pt x="211925" y="926782"/>
                  </a:cubicBezTo>
                  <a:cubicBezTo>
                    <a:pt x="159538" y="903923"/>
                    <a:pt x="130963" y="866775"/>
                    <a:pt x="110008" y="821055"/>
                  </a:cubicBezTo>
                  <a:cubicBezTo>
                    <a:pt x="30950" y="650557"/>
                    <a:pt x="-30010" y="477203"/>
                    <a:pt x="15710" y="284798"/>
                  </a:cubicBezTo>
                  <a:cubicBezTo>
                    <a:pt x="32855" y="209550"/>
                    <a:pt x="43333" y="132398"/>
                    <a:pt x="63335" y="58102"/>
                  </a:cubicBezTo>
                  <a:cubicBezTo>
                    <a:pt x="69050" y="36195"/>
                    <a:pt x="95720" y="19050"/>
                    <a:pt x="112865" y="0"/>
                  </a:cubicBezTo>
                  <a:cubicBezTo>
                    <a:pt x="130963" y="19050"/>
                    <a:pt x="154775" y="35242"/>
                    <a:pt x="165252" y="57150"/>
                  </a:cubicBezTo>
                  <a:cubicBezTo>
                    <a:pt x="178588" y="86677"/>
                    <a:pt x="180492" y="121920"/>
                    <a:pt x="187160" y="154305"/>
                  </a:cubicBezTo>
                  <a:cubicBezTo>
                    <a:pt x="186208" y="164782"/>
                    <a:pt x="189065" y="176212"/>
                    <a:pt x="195733" y="20288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CC5612DA-FDD2-4CA4-9273-022F45896F73}"/>
                </a:ext>
              </a:extLst>
            </p:cNvPr>
            <p:cNvSpPr/>
            <p:nvPr/>
          </p:nvSpPr>
          <p:spPr>
            <a:xfrm>
              <a:off x="11195454" y="2539575"/>
              <a:ext cx="933450" cy="1752600"/>
            </a:xfrm>
            <a:custGeom>
              <a:avLst/>
              <a:gdLst>
                <a:gd name="connsiteX0" fmla="*/ 197397 w 933450"/>
                <a:gd name="connsiteY0" fmla="*/ 466515 h 1752600"/>
                <a:gd name="connsiteX1" fmla="*/ 186920 w 933450"/>
                <a:gd name="connsiteY1" fmla="*/ 334117 h 1752600"/>
                <a:gd name="connsiteX2" fmla="*/ 235497 w 933450"/>
                <a:gd name="connsiteY2" fmla="*/ 195052 h 1752600"/>
                <a:gd name="connsiteX3" fmla="*/ 282170 w 933450"/>
                <a:gd name="connsiteY3" fmla="*/ 204577 h 1752600"/>
                <a:gd name="connsiteX4" fmla="*/ 285028 w 933450"/>
                <a:gd name="connsiteY4" fmla="*/ 246487 h 1752600"/>
                <a:gd name="connsiteX5" fmla="*/ 276455 w 933450"/>
                <a:gd name="connsiteY5" fmla="*/ 464610 h 1752600"/>
                <a:gd name="connsiteX6" fmla="*/ 311697 w 933450"/>
                <a:gd name="connsiteY6" fmla="*/ 605580 h 1752600"/>
                <a:gd name="connsiteX7" fmla="*/ 434570 w 933450"/>
                <a:gd name="connsiteY7" fmla="*/ 455085 h 1752600"/>
                <a:gd name="connsiteX8" fmla="*/ 495530 w 933450"/>
                <a:gd name="connsiteY8" fmla="*/ 401745 h 1752600"/>
                <a:gd name="connsiteX9" fmla="*/ 585066 w 933450"/>
                <a:gd name="connsiteY9" fmla="*/ 370312 h 1752600"/>
                <a:gd name="connsiteX10" fmla="*/ 782233 w 933450"/>
                <a:gd name="connsiteY10" fmla="*/ 445560 h 1752600"/>
                <a:gd name="connsiteX11" fmla="*/ 861291 w 933450"/>
                <a:gd name="connsiteY11" fmla="*/ 542715 h 1752600"/>
                <a:gd name="connsiteX12" fmla="*/ 931775 w 933450"/>
                <a:gd name="connsiteY12" fmla="*/ 688447 h 1752600"/>
                <a:gd name="connsiteX13" fmla="*/ 924155 w 933450"/>
                <a:gd name="connsiteY13" fmla="*/ 882757 h 1752600"/>
                <a:gd name="connsiteX14" fmla="*/ 863195 w 933450"/>
                <a:gd name="connsiteY14" fmla="*/ 1266615 h 1752600"/>
                <a:gd name="connsiteX15" fmla="*/ 839383 w 933450"/>
                <a:gd name="connsiteY15" fmla="*/ 1334242 h 1752600"/>
                <a:gd name="connsiteX16" fmla="*/ 786995 w 933450"/>
                <a:gd name="connsiteY16" fmla="*/ 1291380 h 1752600"/>
                <a:gd name="connsiteX17" fmla="*/ 866053 w 933450"/>
                <a:gd name="connsiteY17" fmla="*/ 1429492 h 1752600"/>
                <a:gd name="connsiteX18" fmla="*/ 938443 w 933450"/>
                <a:gd name="connsiteY18" fmla="*/ 1545697 h 1752600"/>
                <a:gd name="connsiteX19" fmla="*/ 919393 w 933450"/>
                <a:gd name="connsiteY19" fmla="*/ 1707622 h 1752600"/>
                <a:gd name="connsiteX20" fmla="*/ 834620 w 933450"/>
                <a:gd name="connsiteY20" fmla="*/ 1751437 h 1752600"/>
                <a:gd name="connsiteX21" fmla="*/ 821285 w 933450"/>
                <a:gd name="connsiteY21" fmla="*/ 1746675 h 1752600"/>
                <a:gd name="connsiteX22" fmla="*/ 714605 w 933450"/>
                <a:gd name="connsiteY22" fmla="*/ 1651425 h 1752600"/>
                <a:gd name="connsiteX23" fmla="*/ 689841 w 933450"/>
                <a:gd name="connsiteY23" fmla="*/ 1520932 h 1752600"/>
                <a:gd name="connsiteX24" fmla="*/ 707937 w 933450"/>
                <a:gd name="connsiteY24" fmla="*/ 1460925 h 1752600"/>
                <a:gd name="connsiteX25" fmla="*/ 715558 w 933450"/>
                <a:gd name="connsiteY25" fmla="*/ 1260900 h 1752600"/>
                <a:gd name="connsiteX26" fmla="*/ 605068 w 933450"/>
                <a:gd name="connsiteY26" fmla="*/ 963720 h 1752600"/>
                <a:gd name="connsiteX27" fmla="*/ 519343 w 933450"/>
                <a:gd name="connsiteY27" fmla="*/ 918952 h 1752600"/>
                <a:gd name="connsiteX28" fmla="*/ 431712 w 933450"/>
                <a:gd name="connsiteY28" fmla="*/ 1197082 h 1752600"/>
                <a:gd name="connsiteX29" fmla="*/ 485053 w 933450"/>
                <a:gd name="connsiteY29" fmla="*/ 1264710 h 1752600"/>
                <a:gd name="connsiteX30" fmla="*/ 440285 w 933450"/>
                <a:gd name="connsiteY30" fmla="*/ 1369485 h 1752600"/>
                <a:gd name="connsiteX31" fmla="*/ 208828 w 933450"/>
                <a:gd name="connsiteY31" fmla="*/ 1363770 h 1752600"/>
                <a:gd name="connsiteX32" fmla="*/ 50712 w 933450"/>
                <a:gd name="connsiteY32" fmla="*/ 1268520 h 1752600"/>
                <a:gd name="connsiteX33" fmla="*/ 4993 w 933450"/>
                <a:gd name="connsiteY33" fmla="*/ 1114215 h 1752600"/>
                <a:gd name="connsiteX34" fmla="*/ 35472 w 933450"/>
                <a:gd name="connsiteY34" fmla="*/ 683685 h 1752600"/>
                <a:gd name="connsiteX35" fmla="*/ 98337 w 933450"/>
                <a:gd name="connsiteY35" fmla="*/ 190290 h 1752600"/>
                <a:gd name="connsiteX36" fmla="*/ 21185 w 933450"/>
                <a:gd name="connsiteY36" fmla="*/ 190290 h 1752600"/>
                <a:gd name="connsiteX37" fmla="*/ 71668 w 933450"/>
                <a:gd name="connsiteY37" fmla="*/ 50272 h 1752600"/>
                <a:gd name="connsiteX38" fmla="*/ 169775 w 933450"/>
                <a:gd name="connsiteY38" fmla="*/ 20745 h 1752600"/>
                <a:gd name="connsiteX39" fmla="*/ 205970 w 933450"/>
                <a:gd name="connsiteY39" fmla="*/ 45510 h 1752600"/>
                <a:gd name="connsiteX40" fmla="*/ 153583 w 933450"/>
                <a:gd name="connsiteY40" fmla="*/ 269347 h 1752600"/>
                <a:gd name="connsiteX41" fmla="*/ 197397 w 933450"/>
                <a:gd name="connsiteY41" fmla="*/ 466515 h 1752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933450" h="1752600">
                  <a:moveTo>
                    <a:pt x="197397" y="466515"/>
                  </a:moveTo>
                  <a:cubicBezTo>
                    <a:pt x="220258" y="419842"/>
                    <a:pt x="223116" y="377932"/>
                    <a:pt x="186920" y="334117"/>
                  </a:cubicBezTo>
                  <a:cubicBezTo>
                    <a:pt x="154535" y="296017"/>
                    <a:pt x="186920" y="210292"/>
                    <a:pt x="235497" y="195052"/>
                  </a:cubicBezTo>
                  <a:cubicBezTo>
                    <a:pt x="249785" y="190290"/>
                    <a:pt x="271693" y="195052"/>
                    <a:pt x="282170" y="204577"/>
                  </a:cubicBezTo>
                  <a:cubicBezTo>
                    <a:pt x="289791" y="211245"/>
                    <a:pt x="291695" y="236962"/>
                    <a:pt x="285028" y="246487"/>
                  </a:cubicBezTo>
                  <a:cubicBezTo>
                    <a:pt x="240260" y="317925"/>
                    <a:pt x="245975" y="389362"/>
                    <a:pt x="276455" y="464610"/>
                  </a:cubicBezTo>
                  <a:cubicBezTo>
                    <a:pt x="292647" y="505567"/>
                    <a:pt x="298362" y="550335"/>
                    <a:pt x="311697" y="605580"/>
                  </a:cubicBezTo>
                  <a:cubicBezTo>
                    <a:pt x="343130" y="540810"/>
                    <a:pt x="411710" y="520807"/>
                    <a:pt x="434570" y="455085"/>
                  </a:cubicBezTo>
                  <a:cubicBezTo>
                    <a:pt x="442191" y="432225"/>
                    <a:pt x="471718" y="414127"/>
                    <a:pt x="495530" y="401745"/>
                  </a:cubicBezTo>
                  <a:cubicBezTo>
                    <a:pt x="523153" y="387457"/>
                    <a:pt x="554585" y="380790"/>
                    <a:pt x="585066" y="370312"/>
                  </a:cubicBezTo>
                  <a:cubicBezTo>
                    <a:pt x="667933" y="341737"/>
                    <a:pt x="740322" y="367455"/>
                    <a:pt x="782233" y="445560"/>
                  </a:cubicBezTo>
                  <a:cubicBezTo>
                    <a:pt x="803187" y="483660"/>
                    <a:pt x="824143" y="516997"/>
                    <a:pt x="861291" y="542715"/>
                  </a:cubicBezTo>
                  <a:cubicBezTo>
                    <a:pt x="908916" y="576052"/>
                    <a:pt x="928918" y="632250"/>
                    <a:pt x="931775" y="688447"/>
                  </a:cubicBezTo>
                  <a:cubicBezTo>
                    <a:pt x="934633" y="753217"/>
                    <a:pt x="932728" y="817987"/>
                    <a:pt x="924155" y="882757"/>
                  </a:cubicBezTo>
                  <a:cubicBezTo>
                    <a:pt x="907010" y="1011345"/>
                    <a:pt x="885103" y="1138980"/>
                    <a:pt x="863195" y="1266615"/>
                  </a:cubicBezTo>
                  <a:cubicBezTo>
                    <a:pt x="859385" y="1289475"/>
                    <a:pt x="847955" y="1312335"/>
                    <a:pt x="839383" y="1334242"/>
                  </a:cubicBezTo>
                  <a:cubicBezTo>
                    <a:pt x="821285" y="1319002"/>
                    <a:pt x="802235" y="1303762"/>
                    <a:pt x="786995" y="1291380"/>
                  </a:cubicBezTo>
                  <a:cubicBezTo>
                    <a:pt x="775566" y="1359960"/>
                    <a:pt x="800330" y="1387582"/>
                    <a:pt x="866053" y="1429492"/>
                  </a:cubicBezTo>
                  <a:cubicBezTo>
                    <a:pt x="901295" y="1452352"/>
                    <a:pt x="931775" y="1502835"/>
                    <a:pt x="938443" y="1545697"/>
                  </a:cubicBezTo>
                  <a:cubicBezTo>
                    <a:pt x="947016" y="1598085"/>
                    <a:pt x="932728" y="1655235"/>
                    <a:pt x="919393" y="1707622"/>
                  </a:cubicBezTo>
                  <a:cubicBezTo>
                    <a:pt x="909868" y="1745722"/>
                    <a:pt x="878435" y="1768582"/>
                    <a:pt x="834620" y="1751437"/>
                  </a:cubicBezTo>
                  <a:cubicBezTo>
                    <a:pt x="829858" y="1749532"/>
                    <a:pt x="826047" y="1747627"/>
                    <a:pt x="821285" y="1746675"/>
                  </a:cubicBezTo>
                  <a:cubicBezTo>
                    <a:pt x="733655" y="1739055"/>
                    <a:pt x="731750" y="1738102"/>
                    <a:pt x="714605" y="1651425"/>
                  </a:cubicBezTo>
                  <a:cubicBezTo>
                    <a:pt x="706033" y="1607610"/>
                    <a:pt x="693650" y="1564747"/>
                    <a:pt x="689841" y="1520932"/>
                  </a:cubicBezTo>
                  <a:cubicBezTo>
                    <a:pt x="687935" y="1500930"/>
                    <a:pt x="696508" y="1477117"/>
                    <a:pt x="707937" y="1460925"/>
                  </a:cubicBezTo>
                  <a:cubicBezTo>
                    <a:pt x="752705" y="1395202"/>
                    <a:pt x="753658" y="1330432"/>
                    <a:pt x="715558" y="1260900"/>
                  </a:cubicBezTo>
                  <a:cubicBezTo>
                    <a:pt x="665075" y="1167555"/>
                    <a:pt x="624118" y="1070400"/>
                    <a:pt x="605068" y="963720"/>
                  </a:cubicBezTo>
                  <a:cubicBezTo>
                    <a:pt x="595543" y="911332"/>
                    <a:pt x="569825" y="900855"/>
                    <a:pt x="519343" y="918952"/>
                  </a:cubicBezTo>
                  <a:cubicBezTo>
                    <a:pt x="405043" y="959910"/>
                    <a:pt x="361228" y="1099927"/>
                    <a:pt x="431712" y="1197082"/>
                  </a:cubicBezTo>
                  <a:cubicBezTo>
                    <a:pt x="448858" y="1219942"/>
                    <a:pt x="468860" y="1240897"/>
                    <a:pt x="485053" y="1264710"/>
                  </a:cubicBezTo>
                  <a:cubicBezTo>
                    <a:pt x="518391" y="1314240"/>
                    <a:pt x="498387" y="1365675"/>
                    <a:pt x="440285" y="1369485"/>
                  </a:cubicBezTo>
                  <a:cubicBezTo>
                    <a:pt x="363133" y="1374247"/>
                    <a:pt x="282170" y="1379962"/>
                    <a:pt x="208828" y="1363770"/>
                  </a:cubicBezTo>
                  <a:cubicBezTo>
                    <a:pt x="150725" y="1350435"/>
                    <a:pt x="88812" y="1313287"/>
                    <a:pt x="50712" y="1268520"/>
                  </a:cubicBezTo>
                  <a:cubicBezTo>
                    <a:pt x="18328" y="1230420"/>
                    <a:pt x="10708" y="1167555"/>
                    <a:pt x="4993" y="1114215"/>
                  </a:cubicBezTo>
                  <a:cubicBezTo>
                    <a:pt x="-11200" y="969435"/>
                    <a:pt x="15470" y="826560"/>
                    <a:pt x="35472" y="683685"/>
                  </a:cubicBezTo>
                  <a:cubicBezTo>
                    <a:pt x="58333" y="520807"/>
                    <a:pt x="77383" y="357930"/>
                    <a:pt x="98337" y="190290"/>
                  </a:cubicBezTo>
                  <a:cubicBezTo>
                    <a:pt x="68810" y="190290"/>
                    <a:pt x="48808" y="190290"/>
                    <a:pt x="21185" y="190290"/>
                  </a:cubicBezTo>
                  <a:cubicBezTo>
                    <a:pt x="39283" y="139807"/>
                    <a:pt x="52618" y="94087"/>
                    <a:pt x="71668" y="50272"/>
                  </a:cubicBezTo>
                  <a:cubicBezTo>
                    <a:pt x="96433" y="-7830"/>
                    <a:pt x="117387" y="-12593"/>
                    <a:pt x="169775" y="20745"/>
                  </a:cubicBezTo>
                  <a:cubicBezTo>
                    <a:pt x="180253" y="27412"/>
                    <a:pt x="189778" y="35032"/>
                    <a:pt x="205970" y="45510"/>
                  </a:cubicBezTo>
                  <a:cubicBezTo>
                    <a:pt x="105958" y="102660"/>
                    <a:pt x="131675" y="185527"/>
                    <a:pt x="153583" y="269347"/>
                  </a:cubicBezTo>
                  <a:cubicBezTo>
                    <a:pt x="168822" y="334117"/>
                    <a:pt x="182158" y="399840"/>
                    <a:pt x="197397" y="4665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F627E324-39EC-423B-911B-9232520D2CD7}"/>
                </a:ext>
              </a:extLst>
            </p:cNvPr>
            <p:cNvSpPr/>
            <p:nvPr/>
          </p:nvSpPr>
          <p:spPr>
            <a:xfrm>
              <a:off x="5948342" y="2869883"/>
              <a:ext cx="971550" cy="1304925"/>
            </a:xfrm>
            <a:custGeom>
              <a:avLst/>
              <a:gdLst>
                <a:gd name="connsiteX0" fmla="*/ 349588 w 971550"/>
                <a:gd name="connsiteY0" fmla="*/ 0 h 1304925"/>
                <a:gd name="connsiteX1" fmla="*/ 506751 w 971550"/>
                <a:gd name="connsiteY1" fmla="*/ 67627 h 1304925"/>
                <a:gd name="connsiteX2" fmla="*/ 730588 w 971550"/>
                <a:gd name="connsiteY2" fmla="*/ 184785 h 1304925"/>
                <a:gd name="connsiteX3" fmla="*/ 876320 w 971550"/>
                <a:gd name="connsiteY3" fmla="*/ 316230 h 1304925"/>
                <a:gd name="connsiteX4" fmla="*/ 902990 w 971550"/>
                <a:gd name="connsiteY4" fmla="*/ 340995 h 1304925"/>
                <a:gd name="connsiteX5" fmla="*/ 967760 w 971550"/>
                <a:gd name="connsiteY5" fmla="*/ 489585 h 1304925"/>
                <a:gd name="connsiteX6" fmla="*/ 939185 w 971550"/>
                <a:gd name="connsiteY6" fmla="*/ 685800 h 1304925"/>
                <a:gd name="connsiteX7" fmla="*/ 905848 w 971550"/>
                <a:gd name="connsiteY7" fmla="*/ 773430 h 1304925"/>
                <a:gd name="connsiteX8" fmla="*/ 671533 w 971550"/>
                <a:gd name="connsiteY8" fmla="*/ 1024890 h 1304925"/>
                <a:gd name="connsiteX9" fmla="*/ 482938 w 971550"/>
                <a:gd name="connsiteY9" fmla="*/ 1258252 h 1304925"/>
                <a:gd name="connsiteX10" fmla="*/ 380068 w 971550"/>
                <a:gd name="connsiteY10" fmla="*/ 1310640 h 1304925"/>
                <a:gd name="connsiteX11" fmla="*/ 255290 w 971550"/>
                <a:gd name="connsiteY11" fmla="*/ 1221105 h 1304925"/>
                <a:gd name="connsiteX12" fmla="*/ 68601 w 971550"/>
                <a:gd name="connsiteY12" fmla="*/ 842963 h 1304925"/>
                <a:gd name="connsiteX13" fmla="*/ 30501 w 971550"/>
                <a:gd name="connsiteY13" fmla="*/ 613410 h 1304925"/>
                <a:gd name="connsiteX14" fmla="*/ 20 w 971550"/>
                <a:gd name="connsiteY14" fmla="*/ 227647 h 1304925"/>
                <a:gd name="connsiteX15" fmla="*/ 94318 w 971550"/>
                <a:gd name="connsiteY15" fmla="*/ 102870 h 1304925"/>
                <a:gd name="connsiteX16" fmla="*/ 236240 w 971550"/>
                <a:gd name="connsiteY16" fmla="*/ 42863 h 1304925"/>
                <a:gd name="connsiteX17" fmla="*/ 349588 w 971550"/>
                <a:gd name="connsiteY17" fmla="*/ 0 h 1304925"/>
                <a:gd name="connsiteX18" fmla="*/ 451506 w 971550"/>
                <a:gd name="connsiteY18" fmla="*/ 335280 h 1304925"/>
                <a:gd name="connsiteX19" fmla="*/ 409595 w 971550"/>
                <a:gd name="connsiteY19" fmla="*/ 358140 h 1304925"/>
                <a:gd name="connsiteX20" fmla="*/ 364828 w 971550"/>
                <a:gd name="connsiteY20" fmla="*/ 770572 h 1304925"/>
                <a:gd name="connsiteX21" fmla="*/ 452458 w 971550"/>
                <a:gd name="connsiteY21" fmla="*/ 779145 h 1304925"/>
                <a:gd name="connsiteX22" fmla="*/ 514370 w 971550"/>
                <a:gd name="connsiteY22" fmla="*/ 638175 h 1304925"/>
                <a:gd name="connsiteX23" fmla="*/ 451506 w 971550"/>
                <a:gd name="connsiteY23" fmla="*/ 335280 h 1304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971550" h="1304925">
                  <a:moveTo>
                    <a:pt x="349588" y="0"/>
                  </a:moveTo>
                  <a:cubicBezTo>
                    <a:pt x="401976" y="21908"/>
                    <a:pt x="461031" y="35242"/>
                    <a:pt x="506751" y="67627"/>
                  </a:cubicBezTo>
                  <a:cubicBezTo>
                    <a:pt x="577235" y="116205"/>
                    <a:pt x="648673" y="159067"/>
                    <a:pt x="730588" y="184785"/>
                  </a:cubicBezTo>
                  <a:cubicBezTo>
                    <a:pt x="796310" y="205740"/>
                    <a:pt x="853460" y="242888"/>
                    <a:pt x="876320" y="316230"/>
                  </a:cubicBezTo>
                  <a:cubicBezTo>
                    <a:pt x="879178" y="325755"/>
                    <a:pt x="892513" y="334327"/>
                    <a:pt x="902990" y="340995"/>
                  </a:cubicBezTo>
                  <a:cubicBezTo>
                    <a:pt x="964903" y="381000"/>
                    <a:pt x="980143" y="418147"/>
                    <a:pt x="967760" y="489585"/>
                  </a:cubicBezTo>
                  <a:cubicBezTo>
                    <a:pt x="956331" y="554355"/>
                    <a:pt x="951568" y="621030"/>
                    <a:pt x="939185" y="685800"/>
                  </a:cubicBezTo>
                  <a:cubicBezTo>
                    <a:pt x="933470" y="716280"/>
                    <a:pt x="919183" y="745808"/>
                    <a:pt x="905848" y="773430"/>
                  </a:cubicBezTo>
                  <a:cubicBezTo>
                    <a:pt x="854413" y="881063"/>
                    <a:pt x="765831" y="956310"/>
                    <a:pt x="671533" y="1024890"/>
                  </a:cubicBezTo>
                  <a:cubicBezTo>
                    <a:pt x="587713" y="1086802"/>
                    <a:pt x="523895" y="1162050"/>
                    <a:pt x="482938" y="1258252"/>
                  </a:cubicBezTo>
                  <a:cubicBezTo>
                    <a:pt x="458173" y="1318260"/>
                    <a:pt x="442933" y="1309687"/>
                    <a:pt x="380068" y="1310640"/>
                  </a:cubicBezTo>
                  <a:cubicBezTo>
                    <a:pt x="308631" y="1311593"/>
                    <a:pt x="287676" y="1263968"/>
                    <a:pt x="255290" y="1221105"/>
                  </a:cubicBezTo>
                  <a:cubicBezTo>
                    <a:pt x="168613" y="1106805"/>
                    <a:pt x="89556" y="989647"/>
                    <a:pt x="68601" y="842963"/>
                  </a:cubicBezTo>
                  <a:cubicBezTo>
                    <a:pt x="58123" y="765810"/>
                    <a:pt x="49551" y="688658"/>
                    <a:pt x="30501" y="613410"/>
                  </a:cubicBezTo>
                  <a:cubicBezTo>
                    <a:pt x="-2837" y="485775"/>
                    <a:pt x="973" y="357188"/>
                    <a:pt x="20" y="227647"/>
                  </a:cubicBezTo>
                  <a:cubicBezTo>
                    <a:pt x="-932" y="160020"/>
                    <a:pt x="31453" y="123825"/>
                    <a:pt x="94318" y="102870"/>
                  </a:cubicBezTo>
                  <a:cubicBezTo>
                    <a:pt x="142895" y="86677"/>
                    <a:pt x="188615" y="62865"/>
                    <a:pt x="236240" y="42863"/>
                  </a:cubicBezTo>
                  <a:cubicBezTo>
                    <a:pt x="271483" y="28575"/>
                    <a:pt x="306726" y="16192"/>
                    <a:pt x="349588" y="0"/>
                  </a:cubicBezTo>
                  <a:close/>
                  <a:moveTo>
                    <a:pt x="451506" y="335280"/>
                  </a:moveTo>
                  <a:cubicBezTo>
                    <a:pt x="435313" y="343852"/>
                    <a:pt x="421978" y="350520"/>
                    <a:pt x="409595" y="358140"/>
                  </a:cubicBezTo>
                  <a:cubicBezTo>
                    <a:pt x="302915" y="430530"/>
                    <a:pt x="294343" y="689610"/>
                    <a:pt x="364828" y="770572"/>
                  </a:cubicBezTo>
                  <a:cubicBezTo>
                    <a:pt x="392451" y="802005"/>
                    <a:pt x="423883" y="803910"/>
                    <a:pt x="452458" y="779145"/>
                  </a:cubicBezTo>
                  <a:cubicBezTo>
                    <a:pt x="494368" y="742950"/>
                    <a:pt x="525801" y="696277"/>
                    <a:pt x="514370" y="638175"/>
                  </a:cubicBezTo>
                  <a:cubicBezTo>
                    <a:pt x="496273" y="539115"/>
                    <a:pt x="473413" y="441008"/>
                    <a:pt x="451506" y="33528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9DE6DE1-2251-440E-B641-DCEF37094BF9}"/>
                </a:ext>
              </a:extLst>
            </p:cNvPr>
            <p:cNvSpPr/>
            <p:nvPr/>
          </p:nvSpPr>
          <p:spPr>
            <a:xfrm>
              <a:off x="2708102" y="2850951"/>
              <a:ext cx="971550" cy="1114425"/>
            </a:xfrm>
            <a:custGeom>
              <a:avLst/>
              <a:gdLst>
                <a:gd name="connsiteX0" fmla="*/ 756140 w 971550"/>
                <a:gd name="connsiteY0" fmla="*/ 1018104 h 1114425"/>
                <a:gd name="connsiteX1" fmla="*/ 728517 w 971550"/>
                <a:gd name="connsiteY1" fmla="*/ 1051442 h 1114425"/>
                <a:gd name="connsiteX2" fmla="*/ 587547 w 971550"/>
                <a:gd name="connsiteY2" fmla="*/ 794267 h 1114425"/>
                <a:gd name="connsiteX3" fmla="*/ 461817 w 971550"/>
                <a:gd name="connsiteY3" fmla="*/ 930474 h 1114425"/>
                <a:gd name="connsiteX4" fmla="*/ 340850 w 971550"/>
                <a:gd name="connsiteY4" fmla="*/ 1077159 h 1114425"/>
                <a:gd name="connsiteX5" fmla="*/ 214167 w 971550"/>
                <a:gd name="connsiteY5" fmla="*/ 1076207 h 1114425"/>
                <a:gd name="connsiteX6" fmla="*/ 165590 w 971550"/>
                <a:gd name="connsiteY6" fmla="*/ 1095257 h 1114425"/>
                <a:gd name="connsiteX7" fmla="*/ 99867 w 971550"/>
                <a:gd name="connsiteY7" fmla="*/ 939999 h 1114425"/>
                <a:gd name="connsiteX8" fmla="*/ 28429 w 971550"/>
                <a:gd name="connsiteY8" fmla="*/ 578049 h 1114425"/>
                <a:gd name="connsiteX9" fmla="*/ 807 w 971550"/>
                <a:gd name="connsiteY9" fmla="*/ 235149 h 1114425"/>
                <a:gd name="connsiteX10" fmla="*/ 117012 w 971550"/>
                <a:gd name="connsiteY10" fmla="*/ 86559 h 1114425"/>
                <a:gd name="connsiteX11" fmla="*/ 207500 w 971550"/>
                <a:gd name="connsiteY11" fmla="*/ 48459 h 1114425"/>
                <a:gd name="connsiteX12" fmla="*/ 482772 w 971550"/>
                <a:gd name="connsiteY12" fmla="*/ 37982 h 1114425"/>
                <a:gd name="connsiteX13" fmla="*/ 498965 w 971550"/>
                <a:gd name="connsiteY13" fmla="*/ 48459 h 1114425"/>
                <a:gd name="connsiteX14" fmla="*/ 738995 w 971550"/>
                <a:gd name="connsiteY14" fmla="*/ 176094 h 1114425"/>
                <a:gd name="connsiteX15" fmla="*/ 877107 w 971550"/>
                <a:gd name="connsiteY15" fmla="*/ 303729 h 1114425"/>
                <a:gd name="connsiteX16" fmla="*/ 910445 w 971550"/>
                <a:gd name="connsiteY16" fmla="*/ 335162 h 1114425"/>
                <a:gd name="connsiteX17" fmla="*/ 968547 w 971550"/>
                <a:gd name="connsiteY17" fmla="*/ 481847 h 1114425"/>
                <a:gd name="connsiteX18" fmla="*/ 954260 w 971550"/>
                <a:gd name="connsiteY18" fmla="*/ 730449 h 1114425"/>
                <a:gd name="connsiteX19" fmla="*/ 863772 w 971550"/>
                <a:gd name="connsiteY19" fmla="*/ 1028582 h 1114425"/>
                <a:gd name="connsiteX20" fmla="*/ 756140 w 971550"/>
                <a:gd name="connsiteY20" fmla="*/ 1018104 h 1114425"/>
                <a:gd name="connsiteX21" fmla="*/ 400857 w 971550"/>
                <a:gd name="connsiteY21" fmla="*/ 674252 h 1114425"/>
                <a:gd name="connsiteX22" fmla="*/ 445625 w 971550"/>
                <a:gd name="connsiteY22" fmla="*/ 332304 h 1114425"/>
                <a:gd name="connsiteX23" fmla="*/ 355137 w 971550"/>
                <a:gd name="connsiteY23" fmla="*/ 517089 h 1114425"/>
                <a:gd name="connsiteX24" fmla="*/ 400857 w 971550"/>
                <a:gd name="connsiteY24" fmla="*/ 674252 h 1114425"/>
                <a:gd name="connsiteX25" fmla="*/ 553257 w 971550"/>
                <a:gd name="connsiteY25" fmla="*/ 655202 h 1114425"/>
                <a:gd name="connsiteX26" fmla="*/ 424669 w 971550"/>
                <a:gd name="connsiteY26" fmla="*/ 786647 h 1114425"/>
                <a:gd name="connsiteX27" fmla="*/ 553257 w 971550"/>
                <a:gd name="connsiteY27" fmla="*/ 655202 h 1114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971550" h="1114425">
                  <a:moveTo>
                    <a:pt x="756140" y="1018104"/>
                  </a:moveTo>
                  <a:cubicBezTo>
                    <a:pt x="749472" y="1026677"/>
                    <a:pt x="742804" y="1034297"/>
                    <a:pt x="728517" y="1051442"/>
                  </a:cubicBezTo>
                  <a:cubicBezTo>
                    <a:pt x="681845" y="965717"/>
                    <a:pt x="637077" y="884754"/>
                    <a:pt x="587547" y="794267"/>
                  </a:cubicBezTo>
                  <a:cubicBezTo>
                    <a:pt x="545637" y="839034"/>
                    <a:pt x="501822" y="883802"/>
                    <a:pt x="461817" y="930474"/>
                  </a:cubicBezTo>
                  <a:cubicBezTo>
                    <a:pt x="419907" y="978099"/>
                    <a:pt x="383712" y="1030487"/>
                    <a:pt x="340850" y="1077159"/>
                  </a:cubicBezTo>
                  <a:cubicBezTo>
                    <a:pt x="291319" y="1131452"/>
                    <a:pt x="267507" y="1129547"/>
                    <a:pt x="214167" y="1076207"/>
                  </a:cubicBezTo>
                  <a:cubicBezTo>
                    <a:pt x="201785" y="1080969"/>
                    <a:pt x="188450" y="1085732"/>
                    <a:pt x="165590" y="1095257"/>
                  </a:cubicBezTo>
                  <a:cubicBezTo>
                    <a:pt x="142729" y="1042869"/>
                    <a:pt x="112250" y="994292"/>
                    <a:pt x="99867" y="939999"/>
                  </a:cubicBezTo>
                  <a:cubicBezTo>
                    <a:pt x="72244" y="819984"/>
                    <a:pt x="61767" y="695207"/>
                    <a:pt x="28429" y="578049"/>
                  </a:cubicBezTo>
                  <a:cubicBezTo>
                    <a:pt x="-4908" y="463749"/>
                    <a:pt x="9379" y="349449"/>
                    <a:pt x="807" y="235149"/>
                  </a:cubicBezTo>
                  <a:cubicBezTo>
                    <a:pt x="-5860" y="144662"/>
                    <a:pt x="28429" y="105609"/>
                    <a:pt x="117012" y="86559"/>
                  </a:cubicBezTo>
                  <a:cubicBezTo>
                    <a:pt x="148444" y="79892"/>
                    <a:pt x="181782" y="67509"/>
                    <a:pt x="207500" y="48459"/>
                  </a:cubicBezTo>
                  <a:cubicBezTo>
                    <a:pt x="297987" y="-20121"/>
                    <a:pt x="389427" y="-8691"/>
                    <a:pt x="482772" y="37982"/>
                  </a:cubicBezTo>
                  <a:cubicBezTo>
                    <a:pt x="488487" y="40839"/>
                    <a:pt x="494202" y="43697"/>
                    <a:pt x="498965" y="48459"/>
                  </a:cubicBezTo>
                  <a:cubicBezTo>
                    <a:pt x="570402" y="107514"/>
                    <a:pt x="649460" y="148472"/>
                    <a:pt x="738995" y="176094"/>
                  </a:cubicBezTo>
                  <a:cubicBezTo>
                    <a:pt x="801860" y="196097"/>
                    <a:pt x="855200" y="233244"/>
                    <a:pt x="877107" y="303729"/>
                  </a:cubicBezTo>
                  <a:cubicBezTo>
                    <a:pt x="880917" y="316112"/>
                    <a:pt x="898062" y="326589"/>
                    <a:pt x="910445" y="335162"/>
                  </a:cubicBezTo>
                  <a:cubicBezTo>
                    <a:pt x="967595" y="374214"/>
                    <a:pt x="988550" y="417077"/>
                    <a:pt x="968547" y="481847"/>
                  </a:cubicBezTo>
                  <a:cubicBezTo>
                    <a:pt x="942829" y="564714"/>
                    <a:pt x="941877" y="645677"/>
                    <a:pt x="954260" y="730449"/>
                  </a:cubicBezTo>
                  <a:cubicBezTo>
                    <a:pt x="969500" y="841892"/>
                    <a:pt x="925685" y="939047"/>
                    <a:pt x="863772" y="1028582"/>
                  </a:cubicBezTo>
                  <a:cubicBezTo>
                    <a:pt x="833292" y="1069539"/>
                    <a:pt x="811385" y="1065729"/>
                    <a:pt x="756140" y="1018104"/>
                  </a:cubicBezTo>
                  <a:close/>
                  <a:moveTo>
                    <a:pt x="400857" y="674252"/>
                  </a:moveTo>
                  <a:cubicBezTo>
                    <a:pt x="495154" y="577097"/>
                    <a:pt x="493250" y="476132"/>
                    <a:pt x="445625" y="332304"/>
                  </a:cubicBezTo>
                  <a:cubicBezTo>
                    <a:pt x="364662" y="361832"/>
                    <a:pt x="328467" y="438032"/>
                    <a:pt x="355137" y="517089"/>
                  </a:cubicBezTo>
                  <a:cubicBezTo>
                    <a:pt x="372282" y="567572"/>
                    <a:pt x="385617" y="619959"/>
                    <a:pt x="400857" y="674252"/>
                  </a:cubicBezTo>
                  <a:close/>
                  <a:moveTo>
                    <a:pt x="553257" y="655202"/>
                  </a:moveTo>
                  <a:cubicBezTo>
                    <a:pt x="513252" y="696159"/>
                    <a:pt x="473247" y="738069"/>
                    <a:pt x="424669" y="786647"/>
                  </a:cubicBezTo>
                  <a:cubicBezTo>
                    <a:pt x="492297" y="791409"/>
                    <a:pt x="544685" y="737117"/>
                    <a:pt x="553257" y="65520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3" name="Graphic 169">
            <a:extLst>
              <a:ext uri="{FF2B5EF4-FFF2-40B4-BE49-F238E27FC236}">
                <a16:creationId xmlns:a16="http://schemas.microsoft.com/office/drawing/2014/main" id="{08B4B6F5-30D3-4B57-B68B-46DE0DA5FEA3}"/>
              </a:ext>
            </a:extLst>
          </p:cNvPr>
          <p:cNvGrpSpPr/>
          <p:nvPr/>
        </p:nvGrpSpPr>
        <p:grpSpPr>
          <a:xfrm>
            <a:off x="4743042" y="69439"/>
            <a:ext cx="7012237" cy="1429744"/>
            <a:chOff x="1181100" y="2986862"/>
            <a:chExt cx="9823132" cy="2002861"/>
          </a:xfrm>
          <a:solidFill>
            <a:schemeClr val="bg1"/>
          </a:solidFill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1B5777E1-6ADF-4749-A525-0DE0F88DF1FD}"/>
                </a:ext>
              </a:extLst>
            </p:cNvPr>
            <p:cNvSpPr/>
            <p:nvPr/>
          </p:nvSpPr>
          <p:spPr>
            <a:xfrm>
              <a:off x="8463915" y="3432809"/>
              <a:ext cx="1809750" cy="1276350"/>
            </a:xfrm>
            <a:custGeom>
              <a:avLst/>
              <a:gdLst>
                <a:gd name="connsiteX0" fmla="*/ 1115378 w 1809750"/>
                <a:gd name="connsiteY0" fmla="*/ 1156335 h 1276350"/>
                <a:gd name="connsiteX1" fmla="*/ 857250 w 1809750"/>
                <a:gd name="connsiteY1" fmla="*/ 1097280 h 1276350"/>
                <a:gd name="connsiteX2" fmla="*/ 565785 w 1809750"/>
                <a:gd name="connsiteY2" fmla="*/ 1260158 h 1276350"/>
                <a:gd name="connsiteX3" fmla="*/ 330518 w 1809750"/>
                <a:gd name="connsiteY3" fmla="*/ 1170623 h 1276350"/>
                <a:gd name="connsiteX4" fmla="*/ 82868 w 1809750"/>
                <a:gd name="connsiteY4" fmla="*/ 1105853 h 1276350"/>
                <a:gd name="connsiteX5" fmla="*/ 32385 w 1809750"/>
                <a:gd name="connsiteY5" fmla="*/ 1076325 h 1276350"/>
                <a:gd name="connsiteX6" fmla="*/ 37148 w 1809750"/>
                <a:gd name="connsiteY6" fmla="*/ 1062990 h 1276350"/>
                <a:gd name="connsiteX7" fmla="*/ 75248 w 1809750"/>
                <a:gd name="connsiteY7" fmla="*/ 1052513 h 1276350"/>
                <a:gd name="connsiteX8" fmla="*/ 111443 w 1809750"/>
                <a:gd name="connsiteY8" fmla="*/ 999172 h 1276350"/>
                <a:gd name="connsiteX9" fmla="*/ 106680 w 1809750"/>
                <a:gd name="connsiteY9" fmla="*/ 872490 h 1276350"/>
                <a:gd name="connsiteX10" fmla="*/ 113348 w 1809750"/>
                <a:gd name="connsiteY10" fmla="*/ 224790 h 1276350"/>
                <a:gd name="connsiteX11" fmla="*/ 43815 w 1809750"/>
                <a:gd name="connsiteY11" fmla="*/ 102870 h 1276350"/>
                <a:gd name="connsiteX12" fmla="*/ 0 w 1809750"/>
                <a:gd name="connsiteY12" fmla="*/ 66675 h 1276350"/>
                <a:gd name="connsiteX13" fmla="*/ 621030 w 1809750"/>
                <a:gd name="connsiteY13" fmla="*/ 19050 h 1276350"/>
                <a:gd name="connsiteX14" fmla="*/ 598170 w 1809750"/>
                <a:gd name="connsiteY14" fmla="*/ 231458 h 1276350"/>
                <a:gd name="connsiteX15" fmla="*/ 414338 w 1809750"/>
                <a:gd name="connsiteY15" fmla="*/ 129540 h 1276350"/>
                <a:gd name="connsiteX16" fmla="*/ 273368 w 1809750"/>
                <a:gd name="connsiteY16" fmla="*/ 129540 h 1276350"/>
                <a:gd name="connsiteX17" fmla="*/ 277178 w 1809750"/>
                <a:gd name="connsiteY17" fmla="*/ 356235 h 1276350"/>
                <a:gd name="connsiteX18" fmla="*/ 348615 w 1809750"/>
                <a:gd name="connsiteY18" fmla="*/ 413385 h 1276350"/>
                <a:gd name="connsiteX19" fmla="*/ 493395 w 1809750"/>
                <a:gd name="connsiteY19" fmla="*/ 395288 h 1276350"/>
                <a:gd name="connsiteX20" fmla="*/ 523875 w 1809750"/>
                <a:gd name="connsiteY20" fmla="*/ 392430 h 1276350"/>
                <a:gd name="connsiteX21" fmla="*/ 523875 w 1809750"/>
                <a:gd name="connsiteY21" fmla="*/ 579120 h 1276350"/>
                <a:gd name="connsiteX22" fmla="*/ 456248 w 1809750"/>
                <a:gd name="connsiteY22" fmla="*/ 538163 h 1276350"/>
                <a:gd name="connsiteX23" fmla="*/ 401955 w 1809750"/>
                <a:gd name="connsiteY23" fmla="*/ 498158 h 1276350"/>
                <a:gd name="connsiteX24" fmla="*/ 264795 w 1809750"/>
                <a:gd name="connsiteY24" fmla="*/ 508635 h 1276350"/>
                <a:gd name="connsiteX25" fmla="*/ 264795 w 1809750"/>
                <a:gd name="connsiteY25" fmla="*/ 842963 h 1276350"/>
                <a:gd name="connsiteX26" fmla="*/ 267653 w 1809750"/>
                <a:gd name="connsiteY26" fmla="*/ 1000125 h 1276350"/>
                <a:gd name="connsiteX27" fmla="*/ 305753 w 1809750"/>
                <a:gd name="connsiteY27" fmla="*/ 1056323 h 1276350"/>
                <a:gd name="connsiteX28" fmla="*/ 536258 w 1809750"/>
                <a:gd name="connsiteY28" fmla="*/ 1144905 h 1276350"/>
                <a:gd name="connsiteX29" fmla="*/ 602933 w 1809750"/>
                <a:gd name="connsiteY29" fmla="*/ 1178243 h 1276350"/>
                <a:gd name="connsiteX30" fmla="*/ 812483 w 1809750"/>
                <a:gd name="connsiteY30" fmla="*/ 1093470 h 1276350"/>
                <a:gd name="connsiteX31" fmla="*/ 720090 w 1809750"/>
                <a:gd name="connsiteY31" fmla="*/ 1072515 h 1276350"/>
                <a:gd name="connsiteX32" fmla="*/ 764858 w 1809750"/>
                <a:gd name="connsiteY32" fmla="*/ 1044893 h 1276350"/>
                <a:gd name="connsiteX33" fmla="*/ 904875 w 1809750"/>
                <a:gd name="connsiteY33" fmla="*/ 895350 h 1276350"/>
                <a:gd name="connsiteX34" fmla="*/ 954405 w 1809750"/>
                <a:gd name="connsiteY34" fmla="*/ 692468 h 1276350"/>
                <a:gd name="connsiteX35" fmla="*/ 993458 w 1809750"/>
                <a:gd name="connsiteY35" fmla="*/ 96203 h 1276350"/>
                <a:gd name="connsiteX36" fmla="*/ 842963 w 1809750"/>
                <a:gd name="connsiteY36" fmla="*/ 157163 h 1276350"/>
                <a:gd name="connsiteX37" fmla="*/ 827723 w 1809750"/>
                <a:gd name="connsiteY37" fmla="*/ 87630 h 1276350"/>
                <a:gd name="connsiteX38" fmla="*/ 1018223 w 1809750"/>
                <a:gd name="connsiteY38" fmla="*/ 0 h 1276350"/>
                <a:gd name="connsiteX39" fmla="*/ 1228725 w 1809750"/>
                <a:gd name="connsiteY39" fmla="*/ 118110 h 1276350"/>
                <a:gd name="connsiteX40" fmla="*/ 1331596 w 1809750"/>
                <a:gd name="connsiteY40" fmla="*/ 115253 h 1276350"/>
                <a:gd name="connsiteX41" fmla="*/ 1364933 w 1809750"/>
                <a:gd name="connsiteY41" fmla="*/ 100965 h 1276350"/>
                <a:gd name="connsiteX42" fmla="*/ 1389698 w 1809750"/>
                <a:gd name="connsiteY42" fmla="*/ 189548 h 1276350"/>
                <a:gd name="connsiteX43" fmla="*/ 1319213 w 1809750"/>
                <a:gd name="connsiteY43" fmla="*/ 185738 h 1276350"/>
                <a:gd name="connsiteX44" fmla="*/ 1350646 w 1809750"/>
                <a:gd name="connsiteY44" fmla="*/ 525780 h 1276350"/>
                <a:gd name="connsiteX45" fmla="*/ 1354455 w 1809750"/>
                <a:gd name="connsiteY45" fmla="*/ 549593 h 1276350"/>
                <a:gd name="connsiteX46" fmla="*/ 1374458 w 1809750"/>
                <a:gd name="connsiteY46" fmla="*/ 596265 h 1276350"/>
                <a:gd name="connsiteX47" fmla="*/ 1425893 w 1809750"/>
                <a:gd name="connsiteY47" fmla="*/ 562928 h 1276350"/>
                <a:gd name="connsiteX48" fmla="*/ 1456373 w 1809750"/>
                <a:gd name="connsiteY48" fmla="*/ 468630 h 1276350"/>
                <a:gd name="connsiteX49" fmla="*/ 1483043 w 1809750"/>
                <a:gd name="connsiteY49" fmla="*/ 381953 h 1276350"/>
                <a:gd name="connsiteX50" fmla="*/ 1505903 w 1809750"/>
                <a:gd name="connsiteY50" fmla="*/ 386715 h 1276350"/>
                <a:gd name="connsiteX51" fmla="*/ 1476375 w 1809750"/>
                <a:gd name="connsiteY51" fmla="*/ 587693 h 1276350"/>
                <a:gd name="connsiteX52" fmla="*/ 1391603 w 1809750"/>
                <a:gd name="connsiteY52" fmla="*/ 657225 h 1276350"/>
                <a:gd name="connsiteX53" fmla="*/ 1367790 w 1809750"/>
                <a:gd name="connsiteY53" fmla="*/ 699135 h 1276350"/>
                <a:gd name="connsiteX54" fmla="*/ 1403033 w 1809750"/>
                <a:gd name="connsiteY54" fmla="*/ 967740 h 1276350"/>
                <a:gd name="connsiteX55" fmla="*/ 1635443 w 1809750"/>
                <a:gd name="connsiteY55" fmla="*/ 1229678 h 1276350"/>
                <a:gd name="connsiteX56" fmla="*/ 1750696 w 1809750"/>
                <a:gd name="connsiteY56" fmla="*/ 1207770 h 1276350"/>
                <a:gd name="connsiteX57" fmla="*/ 1811655 w 1809750"/>
                <a:gd name="connsiteY57" fmla="*/ 1163955 h 1276350"/>
                <a:gd name="connsiteX58" fmla="*/ 1807846 w 1809750"/>
                <a:gd name="connsiteY58" fmla="*/ 1199198 h 1276350"/>
                <a:gd name="connsiteX59" fmla="*/ 1712596 w 1809750"/>
                <a:gd name="connsiteY59" fmla="*/ 1264920 h 1276350"/>
                <a:gd name="connsiteX60" fmla="*/ 1423988 w 1809750"/>
                <a:gd name="connsiteY60" fmla="*/ 1223010 h 1276350"/>
                <a:gd name="connsiteX61" fmla="*/ 1267778 w 1809750"/>
                <a:gd name="connsiteY61" fmla="*/ 1177290 h 1276350"/>
                <a:gd name="connsiteX62" fmla="*/ 1187768 w 1809750"/>
                <a:gd name="connsiteY62" fmla="*/ 1177290 h 1276350"/>
                <a:gd name="connsiteX63" fmla="*/ 1180148 w 1809750"/>
                <a:gd name="connsiteY63" fmla="*/ 1162050 h 1276350"/>
                <a:gd name="connsiteX64" fmla="*/ 1211580 w 1809750"/>
                <a:gd name="connsiteY64" fmla="*/ 1139190 h 1276350"/>
                <a:gd name="connsiteX65" fmla="*/ 1263968 w 1809750"/>
                <a:gd name="connsiteY65" fmla="*/ 1058228 h 1276350"/>
                <a:gd name="connsiteX66" fmla="*/ 1250633 w 1809750"/>
                <a:gd name="connsiteY66" fmla="*/ 806768 h 1276350"/>
                <a:gd name="connsiteX67" fmla="*/ 1239203 w 1809750"/>
                <a:gd name="connsiteY67" fmla="*/ 717233 h 1276350"/>
                <a:gd name="connsiteX68" fmla="*/ 1126808 w 1809750"/>
                <a:gd name="connsiteY68" fmla="*/ 770573 h 1276350"/>
                <a:gd name="connsiteX69" fmla="*/ 1046798 w 1809750"/>
                <a:gd name="connsiteY69" fmla="*/ 894397 h 1276350"/>
                <a:gd name="connsiteX70" fmla="*/ 1040130 w 1809750"/>
                <a:gd name="connsiteY70" fmla="*/ 1031558 h 1276350"/>
                <a:gd name="connsiteX71" fmla="*/ 1082993 w 1809750"/>
                <a:gd name="connsiteY71" fmla="*/ 1109663 h 1276350"/>
                <a:gd name="connsiteX72" fmla="*/ 1115378 w 1809750"/>
                <a:gd name="connsiteY72" fmla="*/ 1156335 h 1276350"/>
                <a:gd name="connsiteX73" fmla="*/ 1074421 w 1809750"/>
                <a:gd name="connsiteY73" fmla="*/ 652463 h 1276350"/>
                <a:gd name="connsiteX74" fmla="*/ 1124903 w 1809750"/>
                <a:gd name="connsiteY74" fmla="*/ 701993 h 1276350"/>
                <a:gd name="connsiteX75" fmla="*/ 1230630 w 1809750"/>
                <a:gd name="connsiteY75" fmla="*/ 664845 h 1276350"/>
                <a:gd name="connsiteX76" fmla="*/ 1223010 w 1809750"/>
                <a:gd name="connsiteY76" fmla="*/ 587693 h 1276350"/>
                <a:gd name="connsiteX77" fmla="*/ 1221105 w 1809750"/>
                <a:gd name="connsiteY77" fmla="*/ 573405 h 1276350"/>
                <a:gd name="connsiteX78" fmla="*/ 1181100 w 1809750"/>
                <a:gd name="connsiteY78" fmla="*/ 334328 h 1276350"/>
                <a:gd name="connsiteX79" fmla="*/ 1160146 w 1809750"/>
                <a:gd name="connsiteY79" fmla="*/ 302895 h 1276350"/>
                <a:gd name="connsiteX80" fmla="*/ 1145858 w 1809750"/>
                <a:gd name="connsiteY80" fmla="*/ 322898 h 1276350"/>
                <a:gd name="connsiteX81" fmla="*/ 1074421 w 1809750"/>
                <a:gd name="connsiteY81" fmla="*/ 652463 h 1276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</a:cxnLst>
              <a:rect l="l" t="t" r="r" b="b"/>
              <a:pathLst>
                <a:path w="1809750" h="1276350">
                  <a:moveTo>
                    <a:pt x="1115378" y="1156335"/>
                  </a:moveTo>
                  <a:cubicBezTo>
                    <a:pt x="1019175" y="1134428"/>
                    <a:pt x="937260" y="1115378"/>
                    <a:pt x="857250" y="1097280"/>
                  </a:cubicBezTo>
                  <a:cubicBezTo>
                    <a:pt x="816293" y="1228725"/>
                    <a:pt x="691515" y="1300163"/>
                    <a:pt x="565785" y="1260158"/>
                  </a:cubicBezTo>
                  <a:cubicBezTo>
                    <a:pt x="485775" y="1234440"/>
                    <a:pt x="410528" y="1196340"/>
                    <a:pt x="330518" y="1170623"/>
                  </a:cubicBezTo>
                  <a:cubicBezTo>
                    <a:pt x="249555" y="1144905"/>
                    <a:pt x="164783" y="1128713"/>
                    <a:pt x="82868" y="1105853"/>
                  </a:cubicBezTo>
                  <a:cubicBezTo>
                    <a:pt x="64770" y="1101090"/>
                    <a:pt x="48578" y="1085850"/>
                    <a:pt x="32385" y="1076325"/>
                  </a:cubicBezTo>
                  <a:cubicBezTo>
                    <a:pt x="34290" y="1071563"/>
                    <a:pt x="35243" y="1067753"/>
                    <a:pt x="37148" y="1062990"/>
                  </a:cubicBezTo>
                  <a:cubicBezTo>
                    <a:pt x="50483" y="1060133"/>
                    <a:pt x="67628" y="1061085"/>
                    <a:pt x="75248" y="1052513"/>
                  </a:cubicBezTo>
                  <a:cubicBezTo>
                    <a:pt x="90488" y="1037272"/>
                    <a:pt x="109538" y="1018222"/>
                    <a:pt x="111443" y="999172"/>
                  </a:cubicBezTo>
                  <a:cubicBezTo>
                    <a:pt x="115253" y="957263"/>
                    <a:pt x="105728" y="914400"/>
                    <a:pt x="106680" y="872490"/>
                  </a:cubicBezTo>
                  <a:cubicBezTo>
                    <a:pt x="107633" y="656273"/>
                    <a:pt x="109538" y="441008"/>
                    <a:pt x="113348" y="224790"/>
                  </a:cubicBezTo>
                  <a:cubicBezTo>
                    <a:pt x="114300" y="167640"/>
                    <a:pt x="98108" y="127635"/>
                    <a:pt x="43815" y="102870"/>
                  </a:cubicBezTo>
                  <a:cubicBezTo>
                    <a:pt x="26670" y="95250"/>
                    <a:pt x="14288" y="78105"/>
                    <a:pt x="0" y="66675"/>
                  </a:cubicBezTo>
                  <a:cubicBezTo>
                    <a:pt x="210503" y="73343"/>
                    <a:pt x="416243" y="72390"/>
                    <a:pt x="621030" y="19050"/>
                  </a:cubicBezTo>
                  <a:cubicBezTo>
                    <a:pt x="626745" y="85725"/>
                    <a:pt x="627698" y="158115"/>
                    <a:pt x="598170" y="231458"/>
                  </a:cubicBezTo>
                  <a:cubicBezTo>
                    <a:pt x="566738" y="132398"/>
                    <a:pt x="492443" y="128588"/>
                    <a:pt x="414338" y="129540"/>
                  </a:cubicBezTo>
                  <a:cubicBezTo>
                    <a:pt x="365760" y="130493"/>
                    <a:pt x="317183" y="129540"/>
                    <a:pt x="273368" y="129540"/>
                  </a:cubicBezTo>
                  <a:cubicBezTo>
                    <a:pt x="273368" y="211455"/>
                    <a:pt x="267653" y="284798"/>
                    <a:pt x="277178" y="356235"/>
                  </a:cubicBezTo>
                  <a:cubicBezTo>
                    <a:pt x="280035" y="379095"/>
                    <a:pt x="321945" y="408623"/>
                    <a:pt x="348615" y="413385"/>
                  </a:cubicBezTo>
                  <a:cubicBezTo>
                    <a:pt x="396240" y="421005"/>
                    <a:pt x="449580" y="434340"/>
                    <a:pt x="493395" y="395288"/>
                  </a:cubicBezTo>
                  <a:cubicBezTo>
                    <a:pt x="499110" y="390525"/>
                    <a:pt x="511493" y="393383"/>
                    <a:pt x="523875" y="392430"/>
                  </a:cubicBezTo>
                  <a:cubicBezTo>
                    <a:pt x="523875" y="455295"/>
                    <a:pt x="523875" y="516255"/>
                    <a:pt x="523875" y="579120"/>
                  </a:cubicBezTo>
                  <a:cubicBezTo>
                    <a:pt x="488633" y="584835"/>
                    <a:pt x="470535" y="572453"/>
                    <a:pt x="456248" y="538163"/>
                  </a:cubicBezTo>
                  <a:cubicBezTo>
                    <a:pt x="448628" y="520065"/>
                    <a:pt x="421005" y="499110"/>
                    <a:pt x="401955" y="498158"/>
                  </a:cubicBezTo>
                  <a:cubicBezTo>
                    <a:pt x="357188" y="495300"/>
                    <a:pt x="311468" y="504825"/>
                    <a:pt x="264795" y="508635"/>
                  </a:cubicBezTo>
                  <a:cubicBezTo>
                    <a:pt x="264795" y="621983"/>
                    <a:pt x="264795" y="732473"/>
                    <a:pt x="264795" y="842963"/>
                  </a:cubicBezTo>
                  <a:cubicBezTo>
                    <a:pt x="264795" y="895350"/>
                    <a:pt x="269558" y="947738"/>
                    <a:pt x="267653" y="1000125"/>
                  </a:cubicBezTo>
                  <a:cubicBezTo>
                    <a:pt x="266700" y="1030605"/>
                    <a:pt x="277178" y="1045845"/>
                    <a:pt x="305753" y="1056323"/>
                  </a:cubicBezTo>
                  <a:cubicBezTo>
                    <a:pt x="382905" y="1084898"/>
                    <a:pt x="460058" y="1114425"/>
                    <a:pt x="536258" y="1144905"/>
                  </a:cubicBezTo>
                  <a:cubicBezTo>
                    <a:pt x="559118" y="1154430"/>
                    <a:pt x="581978" y="1165860"/>
                    <a:pt x="602933" y="1178243"/>
                  </a:cubicBezTo>
                  <a:cubicBezTo>
                    <a:pt x="676275" y="1223010"/>
                    <a:pt x="775335" y="1184910"/>
                    <a:pt x="812483" y="1093470"/>
                  </a:cubicBezTo>
                  <a:cubicBezTo>
                    <a:pt x="786765" y="1087755"/>
                    <a:pt x="761048" y="1082040"/>
                    <a:pt x="720090" y="1072515"/>
                  </a:cubicBezTo>
                  <a:cubicBezTo>
                    <a:pt x="742950" y="1058228"/>
                    <a:pt x="753428" y="1047750"/>
                    <a:pt x="764858" y="1044893"/>
                  </a:cubicBezTo>
                  <a:cubicBezTo>
                    <a:pt x="882015" y="1024890"/>
                    <a:pt x="890588" y="1011555"/>
                    <a:pt x="904875" y="895350"/>
                  </a:cubicBezTo>
                  <a:cubicBezTo>
                    <a:pt x="913448" y="826770"/>
                    <a:pt x="936308" y="760095"/>
                    <a:pt x="954405" y="692468"/>
                  </a:cubicBezTo>
                  <a:cubicBezTo>
                    <a:pt x="1006793" y="496253"/>
                    <a:pt x="997268" y="297180"/>
                    <a:pt x="993458" y="96203"/>
                  </a:cubicBezTo>
                  <a:cubicBezTo>
                    <a:pt x="929640" y="80963"/>
                    <a:pt x="887730" y="113348"/>
                    <a:pt x="842963" y="157163"/>
                  </a:cubicBezTo>
                  <a:cubicBezTo>
                    <a:pt x="837248" y="128588"/>
                    <a:pt x="832485" y="106680"/>
                    <a:pt x="827723" y="87630"/>
                  </a:cubicBezTo>
                  <a:cubicBezTo>
                    <a:pt x="893445" y="57150"/>
                    <a:pt x="953453" y="29528"/>
                    <a:pt x="1018223" y="0"/>
                  </a:cubicBezTo>
                  <a:cubicBezTo>
                    <a:pt x="1082993" y="37148"/>
                    <a:pt x="1154430" y="80010"/>
                    <a:pt x="1228725" y="118110"/>
                  </a:cubicBezTo>
                  <a:cubicBezTo>
                    <a:pt x="1260158" y="134303"/>
                    <a:pt x="1297305" y="144780"/>
                    <a:pt x="1331596" y="115253"/>
                  </a:cubicBezTo>
                  <a:cubicBezTo>
                    <a:pt x="1339215" y="108585"/>
                    <a:pt x="1350646" y="106680"/>
                    <a:pt x="1364933" y="100965"/>
                  </a:cubicBezTo>
                  <a:cubicBezTo>
                    <a:pt x="1373505" y="130493"/>
                    <a:pt x="1381125" y="157163"/>
                    <a:pt x="1389698" y="189548"/>
                  </a:cubicBezTo>
                  <a:cubicBezTo>
                    <a:pt x="1363980" y="188595"/>
                    <a:pt x="1343978" y="186690"/>
                    <a:pt x="1319213" y="185738"/>
                  </a:cubicBezTo>
                  <a:cubicBezTo>
                    <a:pt x="1329690" y="300038"/>
                    <a:pt x="1340168" y="413385"/>
                    <a:pt x="1350646" y="525780"/>
                  </a:cubicBezTo>
                  <a:cubicBezTo>
                    <a:pt x="1351598" y="533400"/>
                    <a:pt x="1351598" y="541973"/>
                    <a:pt x="1354455" y="549593"/>
                  </a:cubicBezTo>
                  <a:cubicBezTo>
                    <a:pt x="1360171" y="565785"/>
                    <a:pt x="1367790" y="581025"/>
                    <a:pt x="1374458" y="596265"/>
                  </a:cubicBezTo>
                  <a:cubicBezTo>
                    <a:pt x="1392555" y="585788"/>
                    <a:pt x="1417321" y="579120"/>
                    <a:pt x="1425893" y="562928"/>
                  </a:cubicBezTo>
                  <a:cubicBezTo>
                    <a:pt x="1441133" y="534353"/>
                    <a:pt x="1446848" y="501015"/>
                    <a:pt x="1456373" y="468630"/>
                  </a:cubicBezTo>
                  <a:cubicBezTo>
                    <a:pt x="1464946" y="440055"/>
                    <a:pt x="1474471" y="411480"/>
                    <a:pt x="1483043" y="381953"/>
                  </a:cubicBezTo>
                  <a:cubicBezTo>
                    <a:pt x="1490663" y="383858"/>
                    <a:pt x="1498283" y="384810"/>
                    <a:pt x="1505903" y="386715"/>
                  </a:cubicBezTo>
                  <a:cubicBezTo>
                    <a:pt x="1497330" y="454343"/>
                    <a:pt x="1496378" y="523875"/>
                    <a:pt x="1476375" y="587693"/>
                  </a:cubicBezTo>
                  <a:cubicBezTo>
                    <a:pt x="1467803" y="617220"/>
                    <a:pt x="1419225" y="632460"/>
                    <a:pt x="1391603" y="657225"/>
                  </a:cubicBezTo>
                  <a:cubicBezTo>
                    <a:pt x="1380173" y="667703"/>
                    <a:pt x="1366838" y="685800"/>
                    <a:pt x="1367790" y="699135"/>
                  </a:cubicBezTo>
                  <a:cubicBezTo>
                    <a:pt x="1377315" y="788670"/>
                    <a:pt x="1386840" y="879158"/>
                    <a:pt x="1403033" y="967740"/>
                  </a:cubicBezTo>
                  <a:cubicBezTo>
                    <a:pt x="1426846" y="1101090"/>
                    <a:pt x="1516380" y="1179195"/>
                    <a:pt x="1635443" y="1229678"/>
                  </a:cubicBezTo>
                  <a:cubicBezTo>
                    <a:pt x="1676400" y="1246823"/>
                    <a:pt x="1716405" y="1237298"/>
                    <a:pt x="1750696" y="1207770"/>
                  </a:cubicBezTo>
                  <a:cubicBezTo>
                    <a:pt x="1768793" y="1192530"/>
                    <a:pt x="1788796" y="1180148"/>
                    <a:pt x="1811655" y="1163955"/>
                  </a:cubicBezTo>
                  <a:cubicBezTo>
                    <a:pt x="1810703" y="1172528"/>
                    <a:pt x="1815465" y="1192530"/>
                    <a:pt x="1807846" y="1199198"/>
                  </a:cubicBezTo>
                  <a:cubicBezTo>
                    <a:pt x="1778318" y="1223963"/>
                    <a:pt x="1747838" y="1254443"/>
                    <a:pt x="1712596" y="1264920"/>
                  </a:cubicBezTo>
                  <a:cubicBezTo>
                    <a:pt x="1611630" y="1292543"/>
                    <a:pt x="1511618" y="1295400"/>
                    <a:pt x="1423988" y="1223010"/>
                  </a:cubicBezTo>
                  <a:cubicBezTo>
                    <a:pt x="1378268" y="1184910"/>
                    <a:pt x="1323975" y="1177290"/>
                    <a:pt x="1267778" y="1177290"/>
                  </a:cubicBezTo>
                  <a:cubicBezTo>
                    <a:pt x="1241108" y="1177290"/>
                    <a:pt x="1214438" y="1177290"/>
                    <a:pt x="1187768" y="1177290"/>
                  </a:cubicBezTo>
                  <a:cubicBezTo>
                    <a:pt x="1184910" y="1172528"/>
                    <a:pt x="1183005" y="1166813"/>
                    <a:pt x="1180148" y="1162050"/>
                  </a:cubicBezTo>
                  <a:cubicBezTo>
                    <a:pt x="1190625" y="1154430"/>
                    <a:pt x="1199198" y="1142048"/>
                    <a:pt x="1211580" y="1139190"/>
                  </a:cubicBezTo>
                  <a:cubicBezTo>
                    <a:pt x="1255396" y="1127760"/>
                    <a:pt x="1271588" y="1108710"/>
                    <a:pt x="1263968" y="1058228"/>
                  </a:cubicBezTo>
                  <a:cubicBezTo>
                    <a:pt x="1252538" y="975360"/>
                    <a:pt x="1255396" y="890588"/>
                    <a:pt x="1250633" y="806768"/>
                  </a:cubicBezTo>
                  <a:cubicBezTo>
                    <a:pt x="1248728" y="779145"/>
                    <a:pt x="1243965" y="751523"/>
                    <a:pt x="1239203" y="717233"/>
                  </a:cubicBezTo>
                  <a:cubicBezTo>
                    <a:pt x="1198246" y="736283"/>
                    <a:pt x="1161098" y="751523"/>
                    <a:pt x="1126808" y="770573"/>
                  </a:cubicBezTo>
                  <a:cubicBezTo>
                    <a:pt x="1080135" y="797243"/>
                    <a:pt x="1043940" y="831533"/>
                    <a:pt x="1046798" y="894397"/>
                  </a:cubicBezTo>
                  <a:cubicBezTo>
                    <a:pt x="1048703" y="940118"/>
                    <a:pt x="1035368" y="986790"/>
                    <a:pt x="1040130" y="1031558"/>
                  </a:cubicBezTo>
                  <a:cubicBezTo>
                    <a:pt x="1042988" y="1059180"/>
                    <a:pt x="1067753" y="1083945"/>
                    <a:pt x="1082993" y="1109663"/>
                  </a:cubicBezTo>
                  <a:cubicBezTo>
                    <a:pt x="1092518" y="1122998"/>
                    <a:pt x="1102043" y="1136333"/>
                    <a:pt x="1115378" y="1156335"/>
                  </a:cubicBezTo>
                  <a:close/>
                  <a:moveTo>
                    <a:pt x="1074421" y="652463"/>
                  </a:moveTo>
                  <a:cubicBezTo>
                    <a:pt x="1073468" y="690563"/>
                    <a:pt x="1097280" y="706755"/>
                    <a:pt x="1124903" y="701993"/>
                  </a:cubicBezTo>
                  <a:cubicBezTo>
                    <a:pt x="1162050" y="696278"/>
                    <a:pt x="1201103" y="685800"/>
                    <a:pt x="1230630" y="664845"/>
                  </a:cubicBezTo>
                  <a:cubicBezTo>
                    <a:pt x="1241108" y="657225"/>
                    <a:pt x="1225868" y="614363"/>
                    <a:pt x="1223010" y="587693"/>
                  </a:cubicBezTo>
                  <a:cubicBezTo>
                    <a:pt x="1222058" y="582930"/>
                    <a:pt x="1222058" y="578168"/>
                    <a:pt x="1221105" y="573405"/>
                  </a:cubicBezTo>
                  <a:cubicBezTo>
                    <a:pt x="1207771" y="493395"/>
                    <a:pt x="1195388" y="414338"/>
                    <a:pt x="1181100" y="334328"/>
                  </a:cubicBezTo>
                  <a:cubicBezTo>
                    <a:pt x="1179196" y="322898"/>
                    <a:pt x="1166813" y="313373"/>
                    <a:pt x="1160146" y="302895"/>
                  </a:cubicBezTo>
                  <a:cubicBezTo>
                    <a:pt x="1155383" y="309563"/>
                    <a:pt x="1147763" y="316230"/>
                    <a:pt x="1145858" y="322898"/>
                  </a:cubicBezTo>
                  <a:cubicBezTo>
                    <a:pt x="1121093" y="433388"/>
                    <a:pt x="1098233" y="542925"/>
                    <a:pt x="1074421" y="65246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803E12AB-D524-4C7D-B2B0-71DBB135DC33}"/>
                </a:ext>
              </a:extLst>
            </p:cNvPr>
            <p:cNvSpPr/>
            <p:nvPr/>
          </p:nvSpPr>
          <p:spPr>
            <a:xfrm>
              <a:off x="3205853" y="3339708"/>
              <a:ext cx="1571626" cy="1457324"/>
            </a:xfrm>
            <a:custGeom>
              <a:avLst/>
              <a:gdLst>
                <a:gd name="connsiteX0" fmla="*/ 623196 w 1571625"/>
                <a:gd name="connsiteY0" fmla="*/ 1360170 h 1457325"/>
                <a:gd name="connsiteX1" fmla="*/ 670821 w 1571625"/>
                <a:gd name="connsiteY1" fmla="*/ 1305878 h 1457325"/>
                <a:gd name="connsiteX2" fmla="*/ 711779 w 1571625"/>
                <a:gd name="connsiteY2" fmla="*/ 1229678 h 1457325"/>
                <a:gd name="connsiteX3" fmla="*/ 713684 w 1571625"/>
                <a:gd name="connsiteY3" fmla="*/ 1021080 h 1457325"/>
                <a:gd name="connsiteX4" fmla="*/ 220289 w 1571625"/>
                <a:gd name="connsiteY4" fmla="*/ 933450 h 1457325"/>
                <a:gd name="connsiteX5" fmla="*/ 19311 w 1571625"/>
                <a:gd name="connsiteY5" fmla="*/ 362903 h 1457325"/>
                <a:gd name="connsiteX6" fmla="*/ 216479 w 1571625"/>
                <a:gd name="connsiteY6" fmla="*/ 134302 h 1457325"/>
                <a:gd name="connsiteX7" fmla="*/ 423171 w 1571625"/>
                <a:gd name="connsiteY7" fmla="*/ 66675 h 1457325"/>
                <a:gd name="connsiteX8" fmla="*/ 528899 w 1571625"/>
                <a:gd name="connsiteY8" fmla="*/ 0 h 1457325"/>
                <a:gd name="connsiteX9" fmla="*/ 548901 w 1571625"/>
                <a:gd name="connsiteY9" fmla="*/ 64770 h 1457325"/>
                <a:gd name="connsiteX10" fmla="*/ 432696 w 1571625"/>
                <a:gd name="connsiteY10" fmla="*/ 237172 h 1457325"/>
                <a:gd name="connsiteX11" fmla="*/ 391739 w 1571625"/>
                <a:gd name="connsiteY11" fmla="*/ 158115 h 1457325"/>
                <a:gd name="connsiteX12" fmla="*/ 160281 w 1571625"/>
                <a:gd name="connsiteY12" fmla="*/ 337185 h 1457325"/>
                <a:gd name="connsiteX13" fmla="*/ 182189 w 1571625"/>
                <a:gd name="connsiteY13" fmla="*/ 700088 h 1457325"/>
                <a:gd name="connsiteX14" fmla="*/ 333636 w 1571625"/>
                <a:gd name="connsiteY14" fmla="*/ 893445 h 1457325"/>
                <a:gd name="connsiteX15" fmla="*/ 529851 w 1571625"/>
                <a:gd name="connsiteY15" fmla="*/ 998220 h 1457325"/>
                <a:gd name="connsiteX16" fmla="*/ 599384 w 1571625"/>
                <a:gd name="connsiteY16" fmla="*/ 1002982 h 1457325"/>
                <a:gd name="connsiteX17" fmla="*/ 694634 w 1571625"/>
                <a:gd name="connsiteY17" fmla="*/ 973455 h 1457325"/>
                <a:gd name="connsiteX18" fmla="*/ 715589 w 1571625"/>
                <a:gd name="connsiteY18" fmla="*/ 938212 h 1457325"/>
                <a:gd name="connsiteX19" fmla="*/ 691776 w 1571625"/>
                <a:gd name="connsiteY19" fmla="*/ 497205 h 1457325"/>
                <a:gd name="connsiteX20" fmla="*/ 682251 w 1571625"/>
                <a:gd name="connsiteY20" fmla="*/ 263842 h 1457325"/>
                <a:gd name="connsiteX21" fmla="*/ 623196 w 1571625"/>
                <a:gd name="connsiteY21" fmla="*/ 124777 h 1457325"/>
                <a:gd name="connsiteX22" fmla="*/ 575571 w 1571625"/>
                <a:gd name="connsiteY22" fmla="*/ 69532 h 1457325"/>
                <a:gd name="connsiteX23" fmla="*/ 762261 w 1571625"/>
                <a:gd name="connsiteY23" fmla="*/ 70485 h 1457325"/>
                <a:gd name="connsiteX24" fmla="*/ 937521 w 1571625"/>
                <a:gd name="connsiteY24" fmla="*/ 34290 h 1457325"/>
                <a:gd name="connsiteX25" fmla="*/ 890849 w 1571625"/>
                <a:gd name="connsiteY25" fmla="*/ 70485 h 1457325"/>
                <a:gd name="connsiteX26" fmla="*/ 796551 w 1571625"/>
                <a:gd name="connsiteY26" fmla="*/ 264795 h 1457325"/>
                <a:gd name="connsiteX27" fmla="*/ 849891 w 1571625"/>
                <a:gd name="connsiteY27" fmla="*/ 1022985 h 1457325"/>
                <a:gd name="connsiteX28" fmla="*/ 866084 w 1571625"/>
                <a:gd name="connsiteY28" fmla="*/ 1032510 h 1457325"/>
                <a:gd name="connsiteX29" fmla="*/ 908946 w 1571625"/>
                <a:gd name="connsiteY29" fmla="*/ 990600 h 1457325"/>
                <a:gd name="connsiteX30" fmla="*/ 1153739 w 1571625"/>
                <a:gd name="connsiteY30" fmla="*/ 401955 h 1457325"/>
                <a:gd name="connsiteX31" fmla="*/ 1111829 w 1571625"/>
                <a:gd name="connsiteY31" fmla="*/ 142875 h 1457325"/>
                <a:gd name="connsiteX32" fmla="*/ 1100399 w 1571625"/>
                <a:gd name="connsiteY32" fmla="*/ 127635 h 1457325"/>
                <a:gd name="connsiteX33" fmla="*/ 1101352 w 1571625"/>
                <a:gd name="connsiteY33" fmla="*/ 114300 h 1457325"/>
                <a:gd name="connsiteX34" fmla="*/ 1513784 w 1571625"/>
                <a:gd name="connsiteY34" fmla="*/ 69532 h 1457325"/>
                <a:gd name="connsiteX35" fmla="*/ 1520452 w 1571625"/>
                <a:gd name="connsiteY35" fmla="*/ 85725 h 1457325"/>
                <a:gd name="connsiteX36" fmla="*/ 1486161 w 1571625"/>
                <a:gd name="connsiteY36" fmla="*/ 117157 h 1457325"/>
                <a:gd name="connsiteX37" fmla="*/ 1288994 w 1571625"/>
                <a:gd name="connsiteY37" fmla="*/ 345757 h 1457325"/>
                <a:gd name="connsiteX38" fmla="*/ 1103256 w 1571625"/>
                <a:gd name="connsiteY38" fmla="*/ 793432 h 1457325"/>
                <a:gd name="connsiteX39" fmla="*/ 1110877 w 1571625"/>
                <a:gd name="connsiteY39" fmla="*/ 842963 h 1457325"/>
                <a:gd name="connsiteX40" fmla="*/ 1243274 w 1571625"/>
                <a:gd name="connsiteY40" fmla="*/ 1050608 h 1457325"/>
                <a:gd name="connsiteX41" fmla="*/ 1353764 w 1571625"/>
                <a:gd name="connsiteY41" fmla="*/ 1198245 h 1457325"/>
                <a:gd name="connsiteX42" fmla="*/ 1399484 w 1571625"/>
                <a:gd name="connsiteY42" fmla="*/ 1252537 h 1457325"/>
                <a:gd name="connsiteX43" fmla="*/ 1575696 w 1571625"/>
                <a:gd name="connsiteY43" fmla="*/ 1365885 h 1457325"/>
                <a:gd name="connsiteX44" fmla="*/ 1551884 w 1571625"/>
                <a:gd name="connsiteY44" fmla="*/ 1459230 h 1457325"/>
                <a:gd name="connsiteX45" fmla="*/ 1377577 w 1571625"/>
                <a:gd name="connsiteY45" fmla="*/ 1419225 h 1457325"/>
                <a:gd name="connsiteX46" fmla="*/ 1191839 w 1571625"/>
                <a:gd name="connsiteY46" fmla="*/ 1387793 h 1457325"/>
                <a:gd name="connsiteX47" fmla="*/ 1182314 w 1571625"/>
                <a:gd name="connsiteY47" fmla="*/ 1378268 h 1457325"/>
                <a:gd name="connsiteX48" fmla="*/ 1215652 w 1571625"/>
                <a:gd name="connsiteY48" fmla="*/ 1318260 h 1457325"/>
                <a:gd name="connsiteX49" fmla="*/ 1040391 w 1571625"/>
                <a:gd name="connsiteY49" fmla="*/ 949643 h 1457325"/>
                <a:gd name="connsiteX50" fmla="*/ 941331 w 1571625"/>
                <a:gd name="connsiteY50" fmla="*/ 1212533 h 1457325"/>
                <a:gd name="connsiteX51" fmla="*/ 967049 w 1571625"/>
                <a:gd name="connsiteY51" fmla="*/ 1310640 h 1457325"/>
                <a:gd name="connsiteX52" fmla="*/ 980384 w 1571625"/>
                <a:gd name="connsiteY52" fmla="*/ 1361123 h 1457325"/>
                <a:gd name="connsiteX53" fmla="*/ 623196 w 1571625"/>
                <a:gd name="connsiteY53" fmla="*/ 1360170 h 1457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1571625" h="1457325">
                  <a:moveTo>
                    <a:pt x="623196" y="1360170"/>
                  </a:moveTo>
                  <a:cubicBezTo>
                    <a:pt x="643199" y="1337310"/>
                    <a:pt x="659391" y="1323023"/>
                    <a:pt x="670821" y="1305878"/>
                  </a:cubicBezTo>
                  <a:cubicBezTo>
                    <a:pt x="687014" y="1282065"/>
                    <a:pt x="709874" y="1256348"/>
                    <a:pt x="711779" y="1229678"/>
                  </a:cubicBezTo>
                  <a:cubicBezTo>
                    <a:pt x="717494" y="1161098"/>
                    <a:pt x="713684" y="1090612"/>
                    <a:pt x="713684" y="1021080"/>
                  </a:cubicBezTo>
                  <a:cubicBezTo>
                    <a:pt x="520326" y="1118235"/>
                    <a:pt x="361259" y="1039178"/>
                    <a:pt x="220289" y="933450"/>
                  </a:cubicBezTo>
                  <a:cubicBezTo>
                    <a:pt x="32646" y="791528"/>
                    <a:pt x="-37839" y="590550"/>
                    <a:pt x="19311" y="362903"/>
                  </a:cubicBezTo>
                  <a:cubicBezTo>
                    <a:pt x="44076" y="263842"/>
                    <a:pt x="122181" y="181927"/>
                    <a:pt x="216479" y="134302"/>
                  </a:cubicBezTo>
                  <a:cubicBezTo>
                    <a:pt x="280296" y="101917"/>
                    <a:pt x="352686" y="83820"/>
                    <a:pt x="423171" y="66675"/>
                  </a:cubicBezTo>
                  <a:cubicBezTo>
                    <a:pt x="467939" y="56197"/>
                    <a:pt x="510801" y="49530"/>
                    <a:pt x="528899" y="0"/>
                  </a:cubicBezTo>
                  <a:cubicBezTo>
                    <a:pt x="567951" y="14288"/>
                    <a:pt x="571761" y="33338"/>
                    <a:pt x="548901" y="64770"/>
                  </a:cubicBezTo>
                  <a:cubicBezTo>
                    <a:pt x="507944" y="120967"/>
                    <a:pt x="470796" y="180022"/>
                    <a:pt x="432696" y="237172"/>
                  </a:cubicBezTo>
                  <a:cubicBezTo>
                    <a:pt x="378404" y="214313"/>
                    <a:pt x="378404" y="214313"/>
                    <a:pt x="391739" y="158115"/>
                  </a:cubicBezTo>
                  <a:cubicBezTo>
                    <a:pt x="296489" y="142875"/>
                    <a:pt x="173616" y="231458"/>
                    <a:pt x="160281" y="337185"/>
                  </a:cubicBezTo>
                  <a:cubicBezTo>
                    <a:pt x="144089" y="458153"/>
                    <a:pt x="145041" y="581025"/>
                    <a:pt x="182189" y="700088"/>
                  </a:cubicBezTo>
                  <a:cubicBezTo>
                    <a:pt x="207906" y="783907"/>
                    <a:pt x="256484" y="850582"/>
                    <a:pt x="333636" y="893445"/>
                  </a:cubicBezTo>
                  <a:cubicBezTo>
                    <a:pt x="398406" y="929640"/>
                    <a:pt x="463176" y="965835"/>
                    <a:pt x="529851" y="998220"/>
                  </a:cubicBezTo>
                  <a:cubicBezTo>
                    <a:pt x="549854" y="1007745"/>
                    <a:pt x="576524" y="1006793"/>
                    <a:pt x="599384" y="1002982"/>
                  </a:cubicBezTo>
                  <a:cubicBezTo>
                    <a:pt x="631769" y="997268"/>
                    <a:pt x="664154" y="986790"/>
                    <a:pt x="694634" y="973455"/>
                  </a:cubicBezTo>
                  <a:cubicBezTo>
                    <a:pt x="705111" y="968693"/>
                    <a:pt x="715589" y="950595"/>
                    <a:pt x="715589" y="938212"/>
                  </a:cubicBezTo>
                  <a:cubicBezTo>
                    <a:pt x="708921" y="790575"/>
                    <a:pt x="699396" y="643890"/>
                    <a:pt x="691776" y="497205"/>
                  </a:cubicBezTo>
                  <a:cubicBezTo>
                    <a:pt x="687966" y="419100"/>
                    <a:pt x="683204" y="341948"/>
                    <a:pt x="682251" y="263842"/>
                  </a:cubicBezTo>
                  <a:cubicBezTo>
                    <a:pt x="681299" y="208597"/>
                    <a:pt x="667011" y="161925"/>
                    <a:pt x="623196" y="124777"/>
                  </a:cubicBezTo>
                  <a:cubicBezTo>
                    <a:pt x="605099" y="109538"/>
                    <a:pt x="592716" y="89535"/>
                    <a:pt x="575571" y="69532"/>
                  </a:cubicBezTo>
                  <a:cubicBezTo>
                    <a:pt x="645104" y="69532"/>
                    <a:pt x="704159" y="64770"/>
                    <a:pt x="762261" y="70485"/>
                  </a:cubicBezTo>
                  <a:cubicBezTo>
                    <a:pt x="822269" y="77152"/>
                    <a:pt x="864179" y="7620"/>
                    <a:pt x="937521" y="34290"/>
                  </a:cubicBezTo>
                  <a:cubicBezTo>
                    <a:pt x="917519" y="49530"/>
                    <a:pt x="903231" y="59055"/>
                    <a:pt x="890849" y="70485"/>
                  </a:cubicBezTo>
                  <a:cubicBezTo>
                    <a:pt x="833699" y="122872"/>
                    <a:pt x="791789" y="183833"/>
                    <a:pt x="796551" y="264795"/>
                  </a:cubicBezTo>
                  <a:cubicBezTo>
                    <a:pt x="812744" y="518160"/>
                    <a:pt x="831794" y="770573"/>
                    <a:pt x="849891" y="1022985"/>
                  </a:cubicBezTo>
                  <a:cubicBezTo>
                    <a:pt x="855606" y="1025843"/>
                    <a:pt x="860369" y="1029653"/>
                    <a:pt x="866084" y="1032510"/>
                  </a:cubicBezTo>
                  <a:cubicBezTo>
                    <a:pt x="880371" y="1018223"/>
                    <a:pt x="901326" y="1007745"/>
                    <a:pt x="908946" y="990600"/>
                  </a:cubicBezTo>
                  <a:cubicBezTo>
                    <a:pt x="992766" y="795338"/>
                    <a:pt x="1080396" y="601028"/>
                    <a:pt x="1153739" y="401955"/>
                  </a:cubicBezTo>
                  <a:cubicBezTo>
                    <a:pt x="1185171" y="317182"/>
                    <a:pt x="1197554" y="217170"/>
                    <a:pt x="1111829" y="142875"/>
                  </a:cubicBezTo>
                  <a:cubicBezTo>
                    <a:pt x="1107066" y="139065"/>
                    <a:pt x="1103256" y="133350"/>
                    <a:pt x="1100399" y="127635"/>
                  </a:cubicBezTo>
                  <a:cubicBezTo>
                    <a:pt x="1099446" y="125730"/>
                    <a:pt x="1100399" y="121920"/>
                    <a:pt x="1101352" y="114300"/>
                  </a:cubicBezTo>
                  <a:cubicBezTo>
                    <a:pt x="1240416" y="120015"/>
                    <a:pt x="1379481" y="125730"/>
                    <a:pt x="1513784" y="69532"/>
                  </a:cubicBezTo>
                  <a:cubicBezTo>
                    <a:pt x="1515689" y="75247"/>
                    <a:pt x="1517594" y="80963"/>
                    <a:pt x="1520452" y="85725"/>
                  </a:cubicBezTo>
                  <a:cubicBezTo>
                    <a:pt x="1509021" y="96202"/>
                    <a:pt x="1499496" y="109538"/>
                    <a:pt x="1486161" y="117157"/>
                  </a:cubicBezTo>
                  <a:cubicBezTo>
                    <a:pt x="1391864" y="168592"/>
                    <a:pt x="1328046" y="244792"/>
                    <a:pt x="1288994" y="345757"/>
                  </a:cubicBezTo>
                  <a:cubicBezTo>
                    <a:pt x="1229939" y="496253"/>
                    <a:pt x="1164216" y="643890"/>
                    <a:pt x="1103256" y="793432"/>
                  </a:cubicBezTo>
                  <a:cubicBezTo>
                    <a:pt x="1097541" y="806768"/>
                    <a:pt x="1102304" y="829628"/>
                    <a:pt x="1110877" y="842963"/>
                  </a:cubicBezTo>
                  <a:cubicBezTo>
                    <a:pt x="1153739" y="913448"/>
                    <a:pt x="1197554" y="982980"/>
                    <a:pt x="1243274" y="1050608"/>
                  </a:cubicBezTo>
                  <a:cubicBezTo>
                    <a:pt x="1277564" y="1101090"/>
                    <a:pt x="1316616" y="1149668"/>
                    <a:pt x="1353764" y="1198245"/>
                  </a:cubicBezTo>
                  <a:cubicBezTo>
                    <a:pt x="1368052" y="1217295"/>
                    <a:pt x="1388054" y="1232535"/>
                    <a:pt x="1399484" y="1252537"/>
                  </a:cubicBezTo>
                  <a:cubicBezTo>
                    <a:pt x="1437584" y="1319212"/>
                    <a:pt x="1487114" y="1369695"/>
                    <a:pt x="1575696" y="1365885"/>
                  </a:cubicBezTo>
                  <a:cubicBezTo>
                    <a:pt x="1568077" y="1396365"/>
                    <a:pt x="1561409" y="1422083"/>
                    <a:pt x="1551884" y="1459230"/>
                  </a:cubicBezTo>
                  <a:cubicBezTo>
                    <a:pt x="1491877" y="1446848"/>
                    <a:pt x="1428059" y="1444943"/>
                    <a:pt x="1377577" y="1419225"/>
                  </a:cubicBezTo>
                  <a:cubicBezTo>
                    <a:pt x="1316616" y="1387793"/>
                    <a:pt x="1258514" y="1373505"/>
                    <a:pt x="1191839" y="1387793"/>
                  </a:cubicBezTo>
                  <a:cubicBezTo>
                    <a:pt x="1188981" y="1384935"/>
                    <a:pt x="1185171" y="1381125"/>
                    <a:pt x="1182314" y="1378268"/>
                  </a:cubicBezTo>
                  <a:cubicBezTo>
                    <a:pt x="1193744" y="1358265"/>
                    <a:pt x="1205174" y="1338262"/>
                    <a:pt x="1215652" y="1318260"/>
                  </a:cubicBezTo>
                  <a:cubicBezTo>
                    <a:pt x="1220414" y="1172528"/>
                    <a:pt x="1106114" y="1080135"/>
                    <a:pt x="1040391" y="949643"/>
                  </a:cubicBezTo>
                  <a:cubicBezTo>
                    <a:pt x="1004196" y="1044893"/>
                    <a:pt x="969906" y="1127760"/>
                    <a:pt x="941331" y="1212533"/>
                  </a:cubicBezTo>
                  <a:cubicBezTo>
                    <a:pt x="929901" y="1246823"/>
                    <a:pt x="928949" y="1283970"/>
                    <a:pt x="967049" y="1310640"/>
                  </a:cubicBezTo>
                  <a:cubicBezTo>
                    <a:pt x="977526" y="1318260"/>
                    <a:pt x="975621" y="1343025"/>
                    <a:pt x="980384" y="1361123"/>
                  </a:cubicBezTo>
                  <a:cubicBezTo>
                    <a:pt x="859416" y="1360170"/>
                    <a:pt x="747974" y="1360170"/>
                    <a:pt x="623196" y="13601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A6BCEF9-6F42-48C9-AE4E-BA6A68A5258B}"/>
                </a:ext>
              </a:extLst>
            </p:cNvPr>
            <p:cNvSpPr/>
            <p:nvPr/>
          </p:nvSpPr>
          <p:spPr>
            <a:xfrm>
              <a:off x="1181100" y="2986862"/>
              <a:ext cx="1628775" cy="1885948"/>
            </a:xfrm>
            <a:custGeom>
              <a:avLst/>
              <a:gdLst>
                <a:gd name="connsiteX0" fmla="*/ 1634490 w 1628775"/>
                <a:gd name="connsiteY0" fmla="*/ 43290 h 1885950"/>
                <a:gd name="connsiteX1" fmla="*/ 1544955 w 1628775"/>
                <a:gd name="connsiteY1" fmla="*/ 271890 h 1885950"/>
                <a:gd name="connsiteX2" fmla="*/ 1397318 w 1628775"/>
                <a:gd name="connsiteY2" fmla="*/ 325230 h 1885950"/>
                <a:gd name="connsiteX3" fmla="*/ 884873 w 1628775"/>
                <a:gd name="connsiteY3" fmla="*/ 255698 h 1885950"/>
                <a:gd name="connsiteX4" fmla="*/ 839153 w 1628775"/>
                <a:gd name="connsiteY4" fmla="*/ 246173 h 1885950"/>
                <a:gd name="connsiteX5" fmla="*/ 835343 w 1628775"/>
                <a:gd name="connsiteY5" fmla="*/ 325230 h 1885950"/>
                <a:gd name="connsiteX6" fmla="*/ 855345 w 1628775"/>
                <a:gd name="connsiteY6" fmla="*/ 1614915 h 1885950"/>
                <a:gd name="connsiteX7" fmla="*/ 913448 w 1628775"/>
                <a:gd name="connsiteY7" fmla="*/ 1715880 h 1885950"/>
                <a:gd name="connsiteX8" fmla="*/ 982980 w 1628775"/>
                <a:gd name="connsiteY8" fmla="*/ 1772078 h 1885950"/>
                <a:gd name="connsiteX9" fmla="*/ 1100138 w 1628775"/>
                <a:gd name="connsiteY9" fmla="*/ 1834943 h 1885950"/>
                <a:gd name="connsiteX10" fmla="*/ 1142048 w 1628775"/>
                <a:gd name="connsiteY10" fmla="*/ 1870185 h 1885950"/>
                <a:gd name="connsiteX11" fmla="*/ 930593 w 1628775"/>
                <a:gd name="connsiteY11" fmla="*/ 1878758 h 1885950"/>
                <a:gd name="connsiteX12" fmla="*/ 864870 w 1628775"/>
                <a:gd name="connsiteY12" fmla="*/ 1834943 h 1885950"/>
                <a:gd name="connsiteX13" fmla="*/ 641033 w 1628775"/>
                <a:gd name="connsiteY13" fmla="*/ 1736835 h 1885950"/>
                <a:gd name="connsiteX14" fmla="*/ 574358 w 1628775"/>
                <a:gd name="connsiteY14" fmla="*/ 1728263 h 1885950"/>
                <a:gd name="connsiteX15" fmla="*/ 582930 w 1628775"/>
                <a:gd name="connsiteY15" fmla="*/ 1710165 h 1885950"/>
                <a:gd name="connsiteX16" fmla="*/ 667703 w 1628775"/>
                <a:gd name="connsiteY16" fmla="*/ 1553955 h 1885950"/>
                <a:gd name="connsiteX17" fmla="*/ 686753 w 1628775"/>
                <a:gd name="connsiteY17" fmla="*/ 221408 h 1885950"/>
                <a:gd name="connsiteX18" fmla="*/ 686753 w 1628775"/>
                <a:gd name="connsiteY18" fmla="*/ 184260 h 1885950"/>
                <a:gd name="connsiteX19" fmla="*/ 415290 w 1628775"/>
                <a:gd name="connsiteY19" fmla="*/ 140445 h 1885950"/>
                <a:gd name="connsiteX20" fmla="*/ 205740 w 1628775"/>
                <a:gd name="connsiteY20" fmla="*/ 284273 h 1885950"/>
                <a:gd name="connsiteX21" fmla="*/ 193358 w 1628775"/>
                <a:gd name="connsiteY21" fmla="*/ 316658 h 1885950"/>
                <a:gd name="connsiteX22" fmla="*/ 0 w 1628775"/>
                <a:gd name="connsiteY22" fmla="*/ 72818 h 1885950"/>
                <a:gd name="connsiteX23" fmla="*/ 159068 w 1628775"/>
                <a:gd name="connsiteY23" fmla="*/ 37575 h 1885950"/>
                <a:gd name="connsiteX24" fmla="*/ 393383 w 1628775"/>
                <a:gd name="connsiteY24" fmla="*/ 3285 h 1885950"/>
                <a:gd name="connsiteX25" fmla="*/ 764858 w 1628775"/>
                <a:gd name="connsiteY25" fmla="*/ 81390 h 1885950"/>
                <a:gd name="connsiteX26" fmla="*/ 1353503 w 1628775"/>
                <a:gd name="connsiteY26" fmla="*/ 267128 h 1885950"/>
                <a:gd name="connsiteX27" fmla="*/ 1551623 w 1628775"/>
                <a:gd name="connsiteY27" fmla="*/ 178545 h 1885950"/>
                <a:gd name="connsiteX28" fmla="*/ 1604963 w 1628775"/>
                <a:gd name="connsiteY28" fmla="*/ 56625 h 1885950"/>
                <a:gd name="connsiteX29" fmla="*/ 1615440 w 1628775"/>
                <a:gd name="connsiteY29" fmla="*/ 25193 h 1885950"/>
                <a:gd name="connsiteX30" fmla="*/ 1634490 w 1628775"/>
                <a:gd name="connsiteY30" fmla="*/ 43290 h 1885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628775" h="1885950">
                  <a:moveTo>
                    <a:pt x="1634490" y="43290"/>
                  </a:moveTo>
                  <a:cubicBezTo>
                    <a:pt x="1616393" y="124253"/>
                    <a:pt x="1598295" y="205215"/>
                    <a:pt x="1544955" y="271890"/>
                  </a:cubicBezTo>
                  <a:cubicBezTo>
                    <a:pt x="1507808" y="318563"/>
                    <a:pt x="1451610" y="322373"/>
                    <a:pt x="1397318" y="325230"/>
                  </a:cubicBezTo>
                  <a:cubicBezTo>
                    <a:pt x="1223010" y="331898"/>
                    <a:pt x="1053465" y="294750"/>
                    <a:pt x="884873" y="255698"/>
                  </a:cubicBezTo>
                  <a:cubicBezTo>
                    <a:pt x="871538" y="252840"/>
                    <a:pt x="857250" y="249983"/>
                    <a:pt x="839153" y="246173"/>
                  </a:cubicBezTo>
                  <a:cubicBezTo>
                    <a:pt x="837248" y="274748"/>
                    <a:pt x="835343" y="299513"/>
                    <a:pt x="835343" y="325230"/>
                  </a:cubicBezTo>
                  <a:cubicBezTo>
                    <a:pt x="842010" y="754808"/>
                    <a:pt x="849630" y="1185338"/>
                    <a:pt x="855345" y="1614915"/>
                  </a:cubicBezTo>
                  <a:cubicBezTo>
                    <a:pt x="856298" y="1660635"/>
                    <a:pt x="872490" y="1693021"/>
                    <a:pt x="913448" y="1715880"/>
                  </a:cubicBezTo>
                  <a:cubicBezTo>
                    <a:pt x="939165" y="1730168"/>
                    <a:pt x="962978" y="1750171"/>
                    <a:pt x="982980" y="1772078"/>
                  </a:cubicBezTo>
                  <a:cubicBezTo>
                    <a:pt x="1015365" y="1807321"/>
                    <a:pt x="1047750" y="1835896"/>
                    <a:pt x="1100138" y="1834943"/>
                  </a:cubicBezTo>
                  <a:cubicBezTo>
                    <a:pt x="1110615" y="1834943"/>
                    <a:pt x="1121093" y="1852088"/>
                    <a:pt x="1142048" y="1870185"/>
                  </a:cubicBezTo>
                  <a:cubicBezTo>
                    <a:pt x="1061085" y="1885425"/>
                    <a:pt x="996315" y="1901618"/>
                    <a:pt x="930593" y="1878758"/>
                  </a:cubicBezTo>
                  <a:cubicBezTo>
                    <a:pt x="906780" y="1870185"/>
                    <a:pt x="880110" y="1854946"/>
                    <a:pt x="864870" y="1834943"/>
                  </a:cubicBezTo>
                  <a:cubicBezTo>
                    <a:pt x="807720" y="1758743"/>
                    <a:pt x="734378" y="1729215"/>
                    <a:pt x="641033" y="1736835"/>
                  </a:cubicBezTo>
                  <a:cubicBezTo>
                    <a:pt x="620078" y="1738740"/>
                    <a:pt x="598170" y="1731121"/>
                    <a:pt x="574358" y="1728263"/>
                  </a:cubicBezTo>
                  <a:cubicBezTo>
                    <a:pt x="580073" y="1715880"/>
                    <a:pt x="581025" y="1711118"/>
                    <a:pt x="582930" y="1710165"/>
                  </a:cubicBezTo>
                  <a:cubicBezTo>
                    <a:pt x="677228" y="1693021"/>
                    <a:pt x="667703" y="1628250"/>
                    <a:pt x="667703" y="1553955"/>
                  </a:cubicBezTo>
                  <a:cubicBezTo>
                    <a:pt x="670560" y="1110090"/>
                    <a:pt x="680085" y="665273"/>
                    <a:pt x="686753" y="221408"/>
                  </a:cubicBezTo>
                  <a:cubicBezTo>
                    <a:pt x="686753" y="211883"/>
                    <a:pt x="686753" y="203310"/>
                    <a:pt x="686753" y="184260"/>
                  </a:cubicBezTo>
                  <a:cubicBezTo>
                    <a:pt x="595313" y="169020"/>
                    <a:pt x="505778" y="149018"/>
                    <a:pt x="415290" y="140445"/>
                  </a:cubicBezTo>
                  <a:cubicBezTo>
                    <a:pt x="300990" y="129968"/>
                    <a:pt x="241935" y="174735"/>
                    <a:pt x="205740" y="284273"/>
                  </a:cubicBezTo>
                  <a:cubicBezTo>
                    <a:pt x="202883" y="292845"/>
                    <a:pt x="199073" y="302370"/>
                    <a:pt x="193358" y="316658"/>
                  </a:cubicBezTo>
                  <a:cubicBezTo>
                    <a:pt x="126683" y="229980"/>
                    <a:pt x="61913" y="149018"/>
                    <a:pt x="0" y="72818"/>
                  </a:cubicBezTo>
                  <a:cubicBezTo>
                    <a:pt x="54293" y="60435"/>
                    <a:pt x="105728" y="47100"/>
                    <a:pt x="159068" y="37575"/>
                  </a:cubicBezTo>
                  <a:cubicBezTo>
                    <a:pt x="237173" y="24240"/>
                    <a:pt x="315278" y="14715"/>
                    <a:pt x="393383" y="3285"/>
                  </a:cubicBezTo>
                  <a:cubicBezTo>
                    <a:pt x="525780" y="-14812"/>
                    <a:pt x="642938" y="46148"/>
                    <a:pt x="764858" y="81390"/>
                  </a:cubicBezTo>
                  <a:cubicBezTo>
                    <a:pt x="962025" y="139493"/>
                    <a:pt x="1157288" y="205215"/>
                    <a:pt x="1353503" y="267128"/>
                  </a:cubicBezTo>
                  <a:cubicBezTo>
                    <a:pt x="1445895" y="296655"/>
                    <a:pt x="1512570" y="266175"/>
                    <a:pt x="1551623" y="178545"/>
                  </a:cubicBezTo>
                  <a:cubicBezTo>
                    <a:pt x="1569720" y="138540"/>
                    <a:pt x="1587818" y="97583"/>
                    <a:pt x="1604963" y="56625"/>
                  </a:cubicBezTo>
                  <a:cubicBezTo>
                    <a:pt x="1609725" y="46148"/>
                    <a:pt x="1611630" y="35670"/>
                    <a:pt x="1615440" y="25193"/>
                  </a:cubicBezTo>
                  <a:cubicBezTo>
                    <a:pt x="1621155" y="32813"/>
                    <a:pt x="1627823" y="37575"/>
                    <a:pt x="1634490" y="4329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7CAE0E27-B443-49A4-8780-601B9E23A7A8}"/>
                </a:ext>
              </a:extLst>
            </p:cNvPr>
            <p:cNvSpPr/>
            <p:nvPr/>
          </p:nvSpPr>
          <p:spPr>
            <a:xfrm>
              <a:off x="6854190" y="3113298"/>
              <a:ext cx="1628775" cy="1876425"/>
            </a:xfrm>
            <a:custGeom>
              <a:avLst/>
              <a:gdLst>
                <a:gd name="connsiteX0" fmla="*/ 838200 w 1628775"/>
                <a:gd name="connsiteY0" fmla="*/ 244264 h 1876425"/>
                <a:gd name="connsiteX1" fmla="*/ 832485 w 1628775"/>
                <a:gd name="connsiteY1" fmla="*/ 318559 h 1876425"/>
                <a:gd name="connsiteX2" fmla="*/ 853440 w 1628775"/>
                <a:gd name="connsiteY2" fmla="*/ 1608244 h 1876425"/>
                <a:gd name="connsiteX3" fmla="*/ 916305 w 1628775"/>
                <a:gd name="connsiteY3" fmla="*/ 1716829 h 1876425"/>
                <a:gd name="connsiteX4" fmla="*/ 982028 w 1628775"/>
                <a:gd name="connsiteY4" fmla="*/ 1770169 h 1876425"/>
                <a:gd name="connsiteX5" fmla="*/ 1098233 w 1628775"/>
                <a:gd name="connsiteY5" fmla="*/ 1834939 h 1876425"/>
                <a:gd name="connsiteX6" fmla="*/ 1132523 w 1628775"/>
                <a:gd name="connsiteY6" fmla="*/ 1859704 h 1876425"/>
                <a:gd name="connsiteX7" fmla="*/ 1126808 w 1628775"/>
                <a:gd name="connsiteY7" fmla="*/ 1877802 h 1876425"/>
                <a:gd name="connsiteX8" fmla="*/ 953453 w 1628775"/>
                <a:gd name="connsiteY8" fmla="*/ 1880659 h 1876425"/>
                <a:gd name="connsiteX9" fmla="*/ 860108 w 1628775"/>
                <a:gd name="connsiteY9" fmla="*/ 1824462 h 1876425"/>
                <a:gd name="connsiteX10" fmla="*/ 645795 w 1628775"/>
                <a:gd name="connsiteY10" fmla="*/ 1734927 h 1876425"/>
                <a:gd name="connsiteX11" fmla="*/ 576263 w 1628775"/>
                <a:gd name="connsiteY11" fmla="*/ 1727307 h 1876425"/>
                <a:gd name="connsiteX12" fmla="*/ 575310 w 1628775"/>
                <a:gd name="connsiteY12" fmla="*/ 1711114 h 1876425"/>
                <a:gd name="connsiteX13" fmla="*/ 634365 w 1628775"/>
                <a:gd name="connsiteY13" fmla="*/ 1686349 h 1876425"/>
                <a:gd name="connsiteX14" fmla="*/ 670560 w 1628775"/>
                <a:gd name="connsiteY14" fmla="*/ 1611102 h 1876425"/>
                <a:gd name="connsiteX15" fmla="*/ 664845 w 1628775"/>
                <a:gd name="connsiteY15" fmla="*/ 1535854 h 1876425"/>
                <a:gd name="connsiteX16" fmla="*/ 688658 w 1628775"/>
                <a:gd name="connsiteY16" fmla="*/ 250931 h 1876425"/>
                <a:gd name="connsiteX17" fmla="*/ 688658 w 1628775"/>
                <a:gd name="connsiteY17" fmla="*/ 189972 h 1876425"/>
                <a:gd name="connsiteX18" fmla="*/ 349568 w 1628775"/>
                <a:gd name="connsiteY18" fmla="*/ 140442 h 1876425"/>
                <a:gd name="connsiteX19" fmla="*/ 220028 w 1628775"/>
                <a:gd name="connsiteY19" fmla="*/ 246169 h 1876425"/>
                <a:gd name="connsiteX20" fmla="*/ 195263 w 1628775"/>
                <a:gd name="connsiteY20" fmla="*/ 313797 h 1876425"/>
                <a:gd name="connsiteX21" fmla="*/ 0 w 1628775"/>
                <a:gd name="connsiteY21" fmla="*/ 72814 h 1876425"/>
                <a:gd name="connsiteX22" fmla="*/ 164783 w 1628775"/>
                <a:gd name="connsiteY22" fmla="*/ 36619 h 1876425"/>
                <a:gd name="connsiteX23" fmla="*/ 376238 w 1628775"/>
                <a:gd name="connsiteY23" fmla="*/ 5186 h 1876425"/>
                <a:gd name="connsiteX24" fmla="*/ 765810 w 1628775"/>
                <a:gd name="connsiteY24" fmla="*/ 82339 h 1876425"/>
                <a:gd name="connsiteX25" fmla="*/ 1363980 w 1628775"/>
                <a:gd name="connsiteY25" fmla="*/ 268077 h 1876425"/>
                <a:gd name="connsiteX26" fmla="*/ 1550671 w 1628775"/>
                <a:gd name="connsiteY26" fmla="*/ 182352 h 1876425"/>
                <a:gd name="connsiteX27" fmla="*/ 1604010 w 1628775"/>
                <a:gd name="connsiteY27" fmla="*/ 61384 h 1876425"/>
                <a:gd name="connsiteX28" fmla="*/ 1630680 w 1628775"/>
                <a:gd name="connsiteY28" fmla="*/ 37572 h 1876425"/>
                <a:gd name="connsiteX29" fmla="*/ 1544003 w 1628775"/>
                <a:gd name="connsiteY29" fmla="*/ 269029 h 1876425"/>
                <a:gd name="connsiteX30" fmla="*/ 1431608 w 1628775"/>
                <a:gd name="connsiteY30" fmla="*/ 318559 h 1876425"/>
                <a:gd name="connsiteX31" fmla="*/ 942023 w 1628775"/>
                <a:gd name="connsiteY31" fmla="*/ 267124 h 1876425"/>
                <a:gd name="connsiteX32" fmla="*/ 838200 w 1628775"/>
                <a:gd name="connsiteY32" fmla="*/ 244264 h 1876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628775" h="1876425">
                  <a:moveTo>
                    <a:pt x="838200" y="244264"/>
                  </a:moveTo>
                  <a:cubicBezTo>
                    <a:pt x="836295" y="271886"/>
                    <a:pt x="832485" y="294747"/>
                    <a:pt x="832485" y="318559"/>
                  </a:cubicBezTo>
                  <a:cubicBezTo>
                    <a:pt x="839153" y="748136"/>
                    <a:pt x="845820" y="1178667"/>
                    <a:pt x="853440" y="1608244"/>
                  </a:cubicBezTo>
                  <a:cubicBezTo>
                    <a:pt x="854393" y="1655869"/>
                    <a:pt x="869633" y="1693017"/>
                    <a:pt x="916305" y="1716829"/>
                  </a:cubicBezTo>
                  <a:cubicBezTo>
                    <a:pt x="941070" y="1729212"/>
                    <a:pt x="963930" y="1749214"/>
                    <a:pt x="982028" y="1770169"/>
                  </a:cubicBezTo>
                  <a:cubicBezTo>
                    <a:pt x="1013460" y="1806364"/>
                    <a:pt x="1047750" y="1833034"/>
                    <a:pt x="1098233" y="1834939"/>
                  </a:cubicBezTo>
                  <a:cubicBezTo>
                    <a:pt x="1109663" y="1834939"/>
                    <a:pt x="1121093" y="1851132"/>
                    <a:pt x="1132523" y="1859704"/>
                  </a:cubicBezTo>
                  <a:cubicBezTo>
                    <a:pt x="1130618" y="1865419"/>
                    <a:pt x="1128713" y="1872087"/>
                    <a:pt x="1126808" y="1877802"/>
                  </a:cubicBezTo>
                  <a:cubicBezTo>
                    <a:pt x="1068705" y="1879707"/>
                    <a:pt x="1009650" y="1889232"/>
                    <a:pt x="953453" y="1880659"/>
                  </a:cubicBezTo>
                  <a:cubicBezTo>
                    <a:pt x="920115" y="1875896"/>
                    <a:pt x="882968" y="1851132"/>
                    <a:pt x="860108" y="1824462"/>
                  </a:cubicBezTo>
                  <a:cubicBezTo>
                    <a:pt x="802005" y="1757787"/>
                    <a:pt x="733425" y="1727307"/>
                    <a:pt x="645795" y="1734927"/>
                  </a:cubicBezTo>
                  <a:cubicBezTo>
                    <a:pt x="622935" y="1736832"/>
                    <a:pt x="599123" y="1730164"/>
                    <a:pt x="576263" y="1727307"/>
                  </a:cubicBezTo>
                  <a:cubicBezTo>
                    <a:pt x="576263" y="1721592"/>
                    <a:pt x="575310" y="1716829"/>
                    <a:pt x="575310" y="1711114"/>
                  </a:cubicBezTo>
                  <a:cubicBezTo>
                    <a:pt x="595313" y="1702542"/>
                    <a:pt x="615315" y="1695874"/>
                    <a:pt x="634365" y="1686349"/>
                  </a:cubicBezTo>
                  <a:cubicBezTo>
                    <a:pt x="665798" y="1671109"/>
                    <a:pt x="683895" y="1651107"/>
                    <a:pt x="670560" y="1611102"/>
                  </a:cubicBezTo>
                  <a:cubicBezTo>
                    <a:pt x="662940" y="1588242"/>
                    <a:pt x="664845" y="1560619"/>
                    <a:pt x="664845" y="1535854"/>
                  </a:cubicBezTo>
                  <a:cubicBezTo>
                    <a:pt x="672465" y="1107229"/>
                    <a:pt x="681038" y="679557"/>
                    <a:pt x="688658" y="250931"/>
                  </a:cubicBezTo>
                  <a:cubicBezTo>
                    <a:pt x="688658" y="231881"/>
                    <a:pt x="688658" y="212831"/>
                    <a:pt x="688658" y="189972"/>
                  </a:cubicBezTo>
                  <a:cubicBezTo>
                    <a:pt x="578168" y="157586"/>
                    <a:pt x="465773" y="129011"/>
                    <a:pt x="349568" y="140442"/>
                  </a:cubicBezTo>
                  <a:cubicBezTo>
                    <a:pt x="284798" y="147109"/>
                    <a:pt x="244793" y="189019"/>
                    <a:pt x="220028" y="246169"/>
                  </a:cubicBezTo>
                  <a:cubicBezTo>
                    <a:pt x="211455" y="266172"/>
                    <a:pt x="204788" y="287127"/>
                    <a:pt x="195263" y="313797"/>
                  </a:cubicBezTo>
                  <a:cubicBezTo>
                    <a:pt x="126683" y="229024"/>
                    <a:pt x="61913" y="149014"/>
                    <a:pt x="0" y="72814"/>
                  </a:cubicBezTo>
                  <a:cubicBezTo>
                    <a:pt x="56198" y="60431"/>
                    <a:pt x="109538" y="46144"/>
                    <a:pt x="164783" y="36619"/>
                  </a:cubicBezTo>
                  <a:cubicBezTo>
                    <a:pt x="235268" y="24236"/>
                    <a:pt x="305753" y="16617"/>
                    <a:pt x="376238" y="5186"/>
                  </a:cubicBezTo>
                  <a:cubicBezTo>
                    <a:pt x="516255" y="-18626"/>
                    <a:pt x="638175" y="45192"/>
                    <a:pt x="765810" y="82339"/>
                  </a:cubicBezTo>
                  <a:cubicBezTo>
                    <a:pt x="965835" y="141394"/>
                    <a:pt x="1163955" y="207117"/>
                    <a:pt x="1363980" y="268077"/>
                  </a:cubicBezTo>
                  <a:cubicBezTo>
                    <a:pt x="1451610" y="294747"/>
                    <a:pt x="1512571" y="266172"/>
                    <a:pt x="1550671" y="182352"/>
                  </a:cubicBezTo>
                  <a:cubicBezTo>
                    <a:pt x="1568768" y="142347"/>
                    <a:pt x="1585913" y="101389"/>
                    <a:pt x="1604010" y="61384"/>
                  </a:cubicBezTo>
                  <a:cubicBezTo>
                    <a:pt x="1608773" y="50906"/>
                    <a:pt x="1619250" y="44239"/>
                    <a:pt x="1630680" y="37572"/>
                  </a:cubicBezTo>
                  <a:cubicBezTo>
                    <a:pt x="1618298" y="122344"/>
                    <a:pt x="1602105" y="206164"/>
                    <a:pt x="1544003" y="269029"/>
                  </a:cubicBezTo>
                  <a:cubicBezTo>
                    <a:pt x="1518285" y="296652"/>
                    <a:pt x="1470660" y="313797"/>
                    <a:pt x="1431608" y="318559"/>
                  </a:cubicBezTo>
                  <a:cubicBezTo>
                    <a:pt x="1264921" y="338561"/>
                    <a:pt x="1103948" y="301414"/>
                    <a:pt x="942023" y="267124"/>
                  </a:cubicBezTo>
                  <a:cubicBezTo>
                    <a:pt x="907733" y="261409"/>
                    <a:pt x="877253" y="253789"/>
                    <a:pt x="838200" y="24426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41B52D80-3219-40FA-8947-264A5820E7ED}"/>
                </a:ext>
              </a:extLst>
            </p:cNvPr>
            <p:cNvSpPr/>
            <p:nvPr/>
          </p:nvSpPr>
          <p:spPr>
            <a:xfrm>
              <a:off x="2056448" y="3377808"/>
              <a:ext cx="990600" cy="1266823"/>
            </a:xfrm>
            <a:custGeom>
              <a:avLst/>
              <a:gdLst>
                <a:gd name="connsiteX0" fmla="*/ 313373 w 990600"/>
                <a:gd name="connsiteY0" fmla="*/ 534353 h 1266825"/>
                <a:gd name="connsiteX1" fmla="*/ 250507 w 990600"/>
                <a:gd name="connsiteY1" fmla="*/ 636270 h 1266825"/>
                <a:gd name="connsiteX2" fmla="*/ 276225 w 990600"/>
                <a:gd name="connsiteY2" fmla="*/ 872490 h 1266825"/>
                <a:gd name="connsiteX3" fmla="*/ 355282 w 990600"/>
                <a:gd name="connsiteY3" fmla="*/ 983932 h 1266825"/>
                <a:gd name="connsiteX4" fmla="*/ 396240 w 990600"/>
                <a:gd name="connsiteY4" fmla="*/ 1051560 h 1266825"/>
                <a:gd name="connsiteX5" fmla="*/ 0 w 990600"/>
                <a:gd name="connsiteY5" fmla="*/ 1015365 h 1266825"/>
                <a:gd name="connsiteX6" fmla="*/ 33338 w 990600"/>
                <a:gd name="connsiteY6" fmla="*/ 988695 h 1266825"/>
                <a:gd name="connsiteX7" fmla="*/ 91440 w 990600"/>
                <a:gd name="connsiteY7" fmla="*/ 969645 h 1266825"/>
                <a:gd name="connsiteX8" fmla="*/ 140017 w 990600"/>
                <a:gd name="connsiteY8" fmla="*/ 906780 h 1266825"/>
                <a:gd name="connsiteX9" fmla="*/ 140017 w 990600"/>
                <a:gd name="connsiteY9" fmla="*/ 241935 h 1266825"/>
                <a:gd name="connsiteX10" fmla="*/ 138113 w 990600"/>
                <a:gd name="connsiteY10" fmla="*/ 213360 h 1266825"/>
                <a:gd name="connsiteX11" fmla="*/ 29527 w 990600"/>
                <a:gd name="connsiteY11" fmla="*/ 40957 h 1266825"/>
                <a:gd name="connsiteX12" fmla="*/ 4763 w 990600"/>
                <a:gd name="connsiteY12" fmla="*/ 15240 h 1266825"/>
                <a:gd name="connsiteX13" fmla="*/ 13335 w 990600"/>
                <a:gd name="connsiteY13" fmla="*/ 0 h 1266825"/>
                <a:gd name="connsiteX14" fmla="*/ 102870 w 990600"/>
                <a:gd name="connsiteY14" fmla="*/ 23813 h 1266825"/>
                <a:gd name="connsiteX15" fmla="*/ 168592 w 990600"/>
                <a:gd name="connsiteY15" fmla="*/ 32385 h 1266825"/>
                <a:gd name="connsiteX16" fmla="*/ 438150 w 990600"/>
                <a:gd name="connsiteY16" fmla="*/ 11430 h 1266825"/>
                <a:gd name="connsiteX17" fmla="*/ 631507 w 990600"/>
                <a:gd name="connsiteY17" fmla="*/ 268605 h 1266825"/>
                <a:gd name="connsiteX18" fmla="*/ 464820 w 990600"/>
                <a:gd name="connsiteY18" fmla="*/ 487680 h 1266825"/>
                <a:gd name="connsiteX19" fmla="*/ 443865 w 990600"/>
                <a:gd name="connsiteY19" fmla="*/ 548640 h 1266825"/>
                <a:gd name="connsiteX20" fmla="*/ 524828 w 990600"/>
                <a:gd name="connsiteY20" fmla="*/ 792480 h 1266825"/>
                <a:gd name="connsiteX21" fmla="*/ 655320 w 990600"/>
                <a:gd name="connsiteY21" fmla="*/ 1003935 h 1266825"/>
                <a:gd name="connsiteX22" fmla="*/ 699135 w 990600"/>
                <a:gd name="connsiteY22" fmla="*/ 1054418 h 1266825"/>
                <a:gd name="connsiteX23" fmla="*/ 997268 w 990600"/>
                <a:gd name="connsiteY23" fmla="*/ 1226820 h 1266825"/>
                <a:gd name="connsiteX24" fmla="*/ 997268 w 990600"/>
                <a:gd name="connsiteY24" fmla="*/ 1275398 h 1266825"/>
                <a:gd name="connsiteX25" fmla="*/ 664845 w 990600"/>
                <a:gd name="connsiteY25" fmla="*/ 1180148 h 1266825"/>
                <a:gd name="connsiteX26" fmla="*/ 478155 w 990600"/>
                <a:gd name="connsiteY26" fmla="*/ 1120140 h 1266825"/>
                <a:gd name="connsiteX27" fmla="*/ 514350 w 990600"/>
                <a:gd name="connsiteY27" fmla="*/ 1067753 h 1266825"/>
                <a:gd name="connsiteX28" fmla="*/ 528637 w 990600"/>
                <a:gd name="connsiteY28" fmla="*/ 1026795 h 1266825"/>
                <a:gd name="connsiteX29" fmla="*/ 413385 w 990600"/>
                <a:gd name="connsiteY29" fmla="*/ 718185 h 1266825"/>
                <a:gd name="connsiteX30" fmla="*/ 313373 w 990600"/>
                <a:gd name="connsiteY30" fmla="*/ 534353 h 1266825"/>
                <a:gd name="connsiteX31" fmla="*/ 238125 w 990600"/>
                <a:gd name="connsiteY31" fmla="*/ 282892 h 1266825"/>
                <a:gd name="connsiteX32" fmla="*/ 237173 w 990600"/>
                <a:gd name="connsiteY32" fmla="*/ 373380 h 1266825"/>
                <a:gd name="connsiteX33" fmla="*/ 289560 w 990600"/>
                <a:gd name="connsiteY33" fmla="*/ 457200 h 1266825"/>
                <a:gd name="connsiteX34" fmla="*/ 366712 w 990600"/>
                <a:gd name="connsiteY34" fmla="*/ 439103 h 1266825"/>
                <a:gd name="connsiteX35" fmla="*/ 471487 w 990600"/>
                <a:gd name="connsiteY35" fmla="*/ 189547 h 1266825"/>
                <a:gd name="connsiteX36" fmla="*/ 360045 w 990600"/>
                <a:gd name="connsiteY36" fmla="*/ 82867 h 1266825"/>
                <a:gd name="connsiteX37" fmla="*/ 238125 w 990600"/>
                <a:gd name="connsiteY37" fmla="*/ 197167 h 1266825"/>
                <a:gd name="connsiteX38" fmla="*/ 238125 w 990600"/>
                <a:gd name="connsiteY38" fmla="*/ 282892 h 1266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990600" h="1266825">
                  <a:moveTo>
                    <a:pt x="313373" y="534353"/>
                  </a:moveTo>
                  <a:cubicBezTo>
                    <a:pt x="262890" y="554355"/>
                    <a:pt x="243840" y="584835"/>
                    <a:pt x="250507" y="636270"/>
                  </a:cubicBezTo>
                  <a:cubicBezTo>
                    <a:pt x="261938" y="714375"/>
                    <a:pt x="265748" y="794385"/>
                    <a:pt x="276225" y="872490"/>
                  </a:cubicBezTo>
                  <a:cubicBezTo>
                    <a:pt x="282892" y="922973"/>
                    <a:pt x="309563" y="963930"/>
                    <a:pt x="355282" y="983932"/>
                  </a:cubicBezTo>
                  <a:cubicBezTo>
                    <a:pt x="389573" y="999173"/>
                    <a:pt x="396240" y="1022032"/>
                    <a:pt x="396240" y="1051560"/>
                  </a:cubicBezTo>
                  <a:cubicBezTo>
                    <a:pt x="267653" y="1040130"/>
                    <a:pt x="140017" y="1027748"/>
                    <a:pt x="0" y="1015365"/>
                  </a:cubicBezTo>
                  <a:cubicBezTo>
                    <a:pt x="15240" y="1002982"/>
                    <a:pt x="22860" y="992505"/>
                    <a:pt x="33338" y="988695"/>
                  </a:cubicBezTo>
                  <a:cubicBezTo>
                    <a:pt x="52388" y="981075"/>
                    <a:pt x="76200" y="981075"/>
                    <a:pt x="91440" y="969645"/>
                  </a:cubicBezTo>
                  <a:cubicBezTo>
                    <a:pt x="112395" y="952500"/>
                    <a:pt x="140017" y="927735"/>
                    <a:pt x="140017" y="906780"/>
                  </a:cubicBezTo>
                  <a:cubicBezTo>
                    <a:pt x="142875" y="684848"/>
                    <a:pt x="140970" y="462915"/>
                    <a:pt x="140017" y="241935"/>
                  </a:cubicBezTo>
                  <a:cubicBezTo>
                    <a:pt x="140017" y="232410"/>
                    <a:pt x="138113" y="222885"/>
                    <a:pt x="138113" y="213360"/>
                  </a:cubicBezTo>
                  <a:cubicBezTo>
                    <a:pt x="140970" y="131445"/>
                    <a:pt x="116205" y="67627"/>
                    <a:pt x="29527" y="40957"/>
                  </a:cubicBezTo>
                  <a:cubicBezTo>
                    <a:pt x="20002" y="38100"/>
                    <a:pt x="13335" y="23813"/>
                    <a:pt x="4763" y="15240"/>
                  </a:cubicBezTo>
                  <a:cubicBezTo>
                    <a:pt x="7620" y="10477"/>
                    <a:pt x="10477" y="4763"/>
                    <a:pt x="13335" y="0"/>
                  </a:cubicBezTo>
                  <a:cubicBezTo>
                    <a:pt x="42863" y="8572"/>
                    <a:pt x="72390" y="17145"/>
                    <a:pt x="102870" y="23813"/>
                  </a:cubicBezTo>
                  <a:cubicBezTo>
                    <a:pt x="123825" y="28575"/>
                    <a:pt x="146685" y="33338"/>
                    <a:pt x="168592" y="32385"/>
                  </a:cubicBezTo>
                  <a:cubicBezTo>
                    <a:pt x="258127" y="26670"/>
                    <a:pt x="348615" y="20002"/>
                    <a:pt x="438150" y="11430"/>
                  </a:cubicBezTo>
                  <a:cubicBezTo>
                    <a:pt x="572453" y="0"/>
                    <a:pt x="671512" y="128588"/>
                    <a:pt x="631507" y="268605"/>
                  </a:cubicBezTo>
                  <a:cubicBezTo>
                    <a:pt x="604837" y="362903"/>
                    <a:pt x="544830" y="433388"/>
                    <a:pt x="464820" y="487680"/>
                  </a:cubicBezTo>
                  <a:cubicBezTo>
                    <a:pt x="438150" y="505778"/>
                    <a:pt x="433387" y="520065"/>
                    <a:pt x="443865" y="548640"/>
                  </a:cubicBezTo>
                  <a:cubicBezTo>
                    <a:pt x="472440" y="629603"/>
                    <a:pt x="496253" y="711518"/>
                    <a:pt x="524828" y="792480"/>
                  </a:cubicBezTo>
                  <a:cubicBezTo>
                    <a:pt x="552450" y="872490"/>
                    <a:pt x="589598" y="947737"/>
                    <a:pt x="655320" y="1003935"/>
                  </a:cubicBezTo>
                  <a:cubicBezTo>
                    <a:pt x="672465" y="1018223"/>
                    <a:pt x="685800" y="1036320"/>
                    <a:pt x="699135" y="1054418"/>
                  </a:cubicBezTo>
                  <a:cubicBezTo>
                    <a:pt x="808673" y="1196340"/>
                    <a:pt x="820103" y="1203008"/>
                    <a:pt x="997268" y="1226820"/>
                  </a:cubicBezTo>
                  <a:cubicBezTo>
                    <a:pt x="997268" y="1241108"/>
                    <a:pt x="997268" y="1256348"/>
                    <a:pt x="997268" y="1275398"/>
                  </a:cubicBezTo>
                  <a:cubicBezTo>
                    <a:pt x="880110" y="1256348"/>
                    <a:pt x="762953" y="1251585"/>
                    <a:pt x="664845" y="1180148"/>
                  </a:cubicBezTo>
                  <a:cubicBezTo>
                    <a:pt x="584835" y="1122045"/>
                    <a:pt x="584835" y="1122045"/>
                    <a:pt x="478155" y="1120140"/>
                  </a:cubicBezTo>
                  <a:cubicBezTo>
                    <a:pt x="493395" y="1099185"/>
                    <a:pt x="504825" y="1083945"/>
                    <a:pt x="514350" y="1067753"/>
                  </a:cubicBezTo>
                  <a:cubicBezTo>
                    <a:pt x="521018" y="1055370"/>
                    <a:pt x="528637" y="1040130"/>
                    <a:pt x="528637" y="1026795"/>
                  </a:cubicBezTo>
                  <a:cubicBezTo>
                    <a:pt x="525780" y="911543"/>
                    <a:pt x="461962" y="817245"/>
                    <a:pt x="413385" y="718185"/>
                  </a:cubicBezTo>
                  <a:cubicBezTo>
                    <a:pt x="384810" y="654368"/>
                    <a:pt x="348615" y="596265"/>
                    <a:pt x="313373" y="534353"/>
                  </a:cubicBezTo>
                  <a:close/>
                  <a:moveTo>
                    <a:pt x="238125" y="282892"/>
                  </a:moveTo>
                  <a:cubicBezTo>
                    <a:pt x="238125" y="313373"/>
                    <a:pt x="241935" y="343853"/>
                    <a:pt x="237173" y="373380"/>
                  </a:cubicBezTo>
                  <a:cubicBezTo>
                    <a:pt x="229552" y="419100"/>
                    <a:pt x="261938" y="442913"/>
                    <a:pt x="289560" y="457200"/>
                  </a:cubicBezTo>
                  <a:cubicBezTo>
                    <a:pt x="307657" y="466725"/>
                    <a:pt x="344805" y="453390"/>
                    <a:pt x="366712" y="439103"/>
                  </a:cubicBezTo>
                  <a:cubicBezTo>
                    <a:pt x="459105" y="381000"/>
                    <a:pt x="483870" y="293370"/>
                    <a:pt x="471487" y="189547"/>
                  </a:cubicBezTo>
                  <a:cubicBezTo>
                    <a:pt x="462915" y="117157"/>
                    <a:pt x="427673" y="80010"/>
                    <a:pt x="360045" y="82867"/>
                  </a:cubicBezTo>
                  <a:cubicBezTo>
                    <a:pt x="288607" y="85725"/>
                    <a:pt x="240030" y="130492"/>
                    <a:pt x="238125" y="197167"/>
                  </a:cubicBezTo>
                  <a:cubicBezTo>
                    <a:pt x="238125" y="226695"/>
                    <a:pt x="238125" y="255270"/>
                    <a:pt x="238125" y="28289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2E2FD5D-50FF-4D8B-8980-DB212202168A}"/>
                </a:ext>
              </a:extLst>
            </p:cNvPr>
            <p:cNvSpPr/>
            <p:nvPr/>
          </p:nvSpPr>
          <p:spPr>
            <a:xfrm>
              <a:off x="7728585" y="3504247"/>
              <a:ext cx="1000125" cy="1266825"/>
            </a:xfrm>
            <a:custGeom>
              <a:avLst/>
              <a:gdLst>
                <a:gd name="connsiteX0" fmla="*/ 393382 w 1000125"/>
                <a:gd name="connsiteY0" fmla="*/ 1051560 h 1266825"/>
                <a:gd name="connsiteX1" fmla="*/ 7620 w 1000125"/>
                <a:gd name="connsiteY1" fmla="*/ 1015365 h 1266825"/>
                <a:gd name="connsiteX2" fmla="*/ 4763 w 1000125"/>
                <a:gd name="connsiteY2" fmla="*/ 1002030 h 1266825"/>
                <a:gd name="connsiteX3" fmla="*/ 50482 w 1000125"/>
                <a:gd name="connsiteY3" fmla="*/ 983933 h 1266825"/>
                <a:gd name="connsiteX4" fmla="*/ 140017 w 1000125"/>
                <a:gd name="connsiteY4" fmla="*/ 915353 h 1266825"/>
                <a:gd name="connsiteX5" fmla="*/ 137160 w 1000125"/>
                <a:gd name="connsiteY5" fmla="*/ 842010 h 1266825"/>
                <a:gd name="connsiteX6" fmla="*/ 131445 w 1000125"/>
                <a:gd name="connsiteY6" fmla="*/ 166688 h 1266825"/>
                <a:gd name="connsiteX7" fmla="*/ 54292 w 1000125"/>
                <a:gd name="connsiteY7" fmla="*/ 54293 h 1266825"/>
                <a:gd name="connsiteX8" fmla="*/ 0 w 1000125"/>
                <a:gd name="connsiteY8" fmla="*/ 21908 h 1266825"/>
                <a:gd name="connsiteX9" fmla="*/ 8572 w 1000125"/>
                <a:gd name="connsiteY9" fmla="*/ 0 h 1266825"/>
                <a:gd name="connsiteX10" fmla="*/ 92392 w 1000125"/>
                <a:gd name="connsiteY10" fmla="*/ 20003 h 1266825"/>
                <a:gd name="connsiteX11" fmla="*/ 157163 w 1000125"/>
                <a:gd name="connsiteY11" fmla="*/ 32385 h 1266825"/>
                <a:gd name="connsiteX12" fmla="*/ 445770 w 1000125"/>
                <a:gd name="connsiteY12" fmla="*/ 12383 h 1266825"/>
                <a:gd name="connsiteX13" fmla="*/ 632460 w 1000125"/>
                <a:gd name="connsiteY13" fmla="*/ 164783 h 1266825"/>
                <a:gd name="connsiteX14" fmla="*/ 599122 w 1000125"/>
                <a:gd name="connsiteY14" fmla="*/ 337185 h 1266825"/>
                <a:gd name="connsiteX15" fmla="*/ 436245 w 1000125"/>
                <a:gd name="connsiteY15" fmla="*/ 526733 h 1266825"/>
                <a:gd name="connsiteX16" fmla="*/ 591502 w 1000125"/>
                <a:gd name="connsiteY16" fmla="*/ 930593 h 1266825"/>
                <a:gd name="connsiteX17" fmla="*/ 766763 w 1000125"/>
                <a:gd name="connsiteY17" fmla="*/ 1142048 h 1266825"/>
                <a:gd name="connsiteX18" fmla="*/ 951547 w 1000125"/>
                <a:gd name="connsiteY18" fmla="*/ 1219200 h 1266825"/>
                <a:gd name="connsiteX19" fmla="*/ 1001077 w 1000125"/>
                <a:gd name="connsiteY19" fmla="*/ 1223963 h 1266825"/>
                <a:gd name="connsiteX20" fmla="*/ 996315 w 1000125"/>
                <a:gd name="connsiteY20" fmla="*/ 1274445 h 1266825"/>
                <a:gd name="connsiteX21" fmla="*/ 674370 w 1000125"/>
                <a:gd name="connsiteY21" fmla="*/ 1182053 h 1266825"/>
                <a:gd name="connsiteX22" fmla="*/ 490538 w 1000125"/>
                <a:gd name="connsiteY22" fmla="*/ 1123950 h 1266825"/>
                <a:gd name="connsiteX23" fmla="*/ 481965 w 1000125"/>
                <a:gd name="connsiteY23" fmla="*/ 1109663 h 1266825"/>
                <a:gd name="connsiteX24" fmla="*/ 522922 w 1000125"/>
                <a:gd name="connsiteY24" fmla="*/ 1049655 h 1266825"/>
                <a:gd name="connsiteX25" fmla="*/ 313372 w 1000125"/>
                <a:gd name="connsiteY25" fmla="*/ 534353 h 1266825"/>
                <a:gd name="connsiteX26" fmla="*/ 249555 w 1000125"/>
                <a:gd name="connsiteY26" fmla="*/ 625793 h 1266825"/>
                <a:gd name="connsiteX27" fmla="*/ 272415 w 1000125"/>
                <a:gd name="connsiteY27" fmla="*/ 862013 h 1266825"/>
                <a:gd name="connsiteX28" fmla="*/ 356235 w 1000125"/>
                <a:gd name="connsiteY28" fmla="*/ 985838 h 1266825"/>
                <a:gd name="connsiteX29" fmla="*/ 393382 w 1000125"/>
                <a:gd name="connsiteY29" fmla="*/ 1051560 h 1266825"/>
                <a:gd name="connsiteX30" fmla="*/ 471488 w 1000125"/>
                <a:gd name="connsiteY30" fmla="*/ 208598 h 1266825"/>
                <a:gd name="connsiteX31" fmla="*/ 469582 w 1000125"/>
                <a:gd name="connsiteY31" fmla="*/ 180023 h 1266825"/>
                <a:gd name="connsiteX32" fmla="*/ 358140 w 1000125"/>
                <a:gd name="connsiteY32" fmla="*/ 81915 h 1266825"/>
                <a:gd name="connsiteX33" fmla="*/ 237172 w 1000125"/>
                <a:gd name="connsiteY33" fmla="*/ 187643 h 1266825"/>
                <a:gd name="connsiteX34" fmla="*/ 234315 w 1000125"/>
                <a:gd name="connsiteY34" fmla="*/ 372428 h 1266825"/>
                <a:gd name="connsiteX35" fmla="*/ 288607 w 1000125"/>
                <a:gd name="connsiteY35" fmla="*/ 455295 h 1266825"/>
                <a:gd name="connsiteX36" fmla="*/ 369570 w 1000125"/>
                <a:gd name="connsiteY36" fmla="*/ 435293 h 1266825"/>
                <a:gd name="connsiteX37" fmla="*/ 471488 w 1000125"/>
                <a:gd name="connsiteY37" fmla="*/ 208598 h 1266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000125" h="1266825">
                  <a:moveTo>
                    <a:pt x="393382" y="1051560"/>
                  </a:moveTo>
                  <a:cubicBezTo>
                    <a:pt x="262890" y="1039178"/>
                    <a:pt x="135255" y="1027747"/>
                    <a:pt x="7620" y="1015365"/>
                  </a:cubicBezTo>
                  <a:cubicBezTo>
                    <a:pt x="6667" y="1010603"/>
                    <a:pt x="5715" y="1006793"/>
                    <a:pt x="4763" y="1002030"/>
                  </a:cubicBezTo>
                  <a:cubicBezTo>
                    <a:pt x="20002" y="995363"/>
                    <a:pt x="35242" y="987743"/>
                    <a:pt x="50482" y="983933"/>
                  </a:cubicBezTo>
                  <a:cubicBezTo>
                    <a:pt x="90488" y="973455"/>
                    <a:pt x="129540" y="960120"/>
                    <a:pt x="140017" y="915353"/>
                  </a:cubicBezTo>
                  <a:cubicBezTo>
                    <a:pt x="145732" y="892493"/>
                    <a:pt x="138113" y="866775"/>
                    <a:pt x="137160" y="842010"/>
                  </a:cubicBezTo>
                  <a:cubicBezTo>
                    <a:pt x="135255" y="617220"/>
                    <a:pt x="132397" y="391478"/>
                    <a:pt x="131445" y="166688"/>
                  </a:cubicBezTo>
                  <a:cubicBezTo>
                    <a:pt x="131445" y="109538"/>
                    <a:pt x="104775" y="75248"/>
                    <a:pt x="54292" y="54293"/>
                  </a:cubicBezTo>
                  <a:cubicBezTo>
                    <a:pt x="35242" y="46673"/>
                    <a:pt x="18097" y="32385"/>
                    <a:pt x="0" y="21908"/>
                  </a:cubicBezTo>
                  <a:cubicBezTo>
                    <a:pt x="2857" y="14288"/>
                    <a:pt x="5715" y="7620"/>
                    <a:pt x="8572" y="0"/>
                  </a:cubicBezTo>
                  <a:cubicBezTo>
                    <a:pt x="36195" y="6668"/>
                    <a:pt x="64770" y="13335"/>
                    <a:pt x="92392" y="20003"/>
                  </a:cubicBezTo>
                  <a:cubicBezTo>
                    <a:pt x="113347" y="24765"/>
                    <a:pt x="135255" y="33338"/>
                    <a:pt x="157163" y="32385"/>
                  </a:cubicBezTo>
                  <a:cubicBezTo>
                    <a:pt x="253365" y="27623"/>
                    <a:pt x="349567" y="21908"/>
                    <a:pt x="445770" y="12383"/>
                  </a:cubicBezTo>
                  <a:cubicBezTo>
                    <a:pt x="534352" y="3810"/>
                    <a:pt x="615315" y="67628"/>
                    <a:pt x="632460" y="164783"/>
                  </a:cubicBezTo>
                  <a:cubicBezTo>
                    <a:pt x="642938" y="226695"/>
                    <a:pt x="636270" y="287655"/>
                    <a:pt x="599122" y="337185"/>
                  </a:cubicBezTo>
                  <a:cubicBezTo>
                    <a:pt x="552450" y="399098"/>
                    <a:pt x="497205" y="456248"/>
                    <a:pt x="436245" y="526733"/>
                  </a:cubicBezTo>
                  <a:cubicBezTo>
                    <a:pt x="479107" y="650558"/>
                    <a:pt x="506730" y="802005"/>
                    <a:pt x="591502" y="930593"/>
                  </a:cubicBezTo>
                  <a:cubicBezTo>
                    <a:pt x="641985" y="1006793"/>
                    <a:pt x="705802" y="1074420"/>
                    <a:pt x="766763" y="1142048"/>
                  </a:cubicBezTo>
                  <a:cubicBezTo>
                    <a:pt x="815340" y="1195388"/>
                    <a:pt x="882967" y="1209675"/>
                    <a:pt x="951547" y="1219200"/>
                  </a:cubicBezTo>
                  <a:cubicBezTo>
                    <a:pt x="966788" y="1221105"/>
                    <a:pt x="982027" y="1222058"/>
                    <a:pt x="1001077" y="1223963"/>
                  </a:cubicBezTo>
                  <a:cubicBezTo>
                    <a:pt x="999172" y="1242060"/>
                    <a:pt x="998220" y="1255395"/>
                    <a:pt x="996315" y="1274445"/>
                  </a:cubicBezTo>
                  <a:cubicBezTo>
                    <a:pt x="883920" y="1254443"/>
                    <a:pt x="766763" y="1255395"/>
                    <a:pt x="674370" y="1182053"/>
                  </a:cubicBezTo>
                  <a:cubicBezTo>
                    <a:pt x="618172" y="1137285"/>
                    <a:pt x="565785" y="1103948"/>
                    <a:pt x="490538" y="1123950"/>
                  </a:cubicBezTo>
                  <a:cubicBezTo>
                    <a:pt x="487680" y="1119188"/>
                    <a:pt x="484822" y="1114425"/>
                    <a:pt x="481965" y="1109663"/>
                  </a:cubicBezTo>
                  <a:cubicBezTo>
                    <a:pt x="495300" y="1089660"/>
                    <a:pt x="509588" y="1069658"/>
                    <a:pt x="522922" y="1049655"/>
                  </a:cubicBezTo>
                  <a:cubicBezTo>
                    <a:pt x="518160" y="856297"/>
                    <a:pt x="398145" y="703898"/>
                    <a:pt x="313372" y="534353"/>
                  </a:cubicBezTo>
                  <a:cubicBezTo>
                    <a:pt x="267652" y="553403"/>
                    <a:pt x="243840" y="576263"/>
                    <a:pt x="249555" y="625793"/>
                  </a:cubicBezTo>
                  <a:cubicBezTo>
                    <a:pt x="259080" y="703898"/>
                    <a:pt x="263842" y="783908"/>
                    <a:pt x="272415" y="862013"/>
                  </a:cubicBezTo>
                  <a:cubicBezTo>
                    <a:pt x="278130" y="917258"/>
                    <a:pt x="304800" y="962978"/>
                    <a:pt x="356235" y="985838"/>
                  </a:cubicBezTo>
                  <a:cubicBezTo>
                    <a:pt x="394335" y="1002030"/>
                    <a:pt x="398145" y="1026795"/>
                    <a:pt x="393382" y="1051560"/>
                  </a:cubicBezTo>
                  <a:close/>
                  <a:moveTo>
                    <a:pt x="471488" y="208598"/>
                  </a:moveTo>
                  <a:cubicBezTo>
                    <a:pt x="470535" y="199073"/>
                    <a:pt x="470535" y="189548"/>
                    <a:pt x="469582" y="180023"/>
                  </a:cubicBezTo>
                  <a:cubicBezTo>
                    <a:pt x="460057" y="113348"/>
                    <a:pt x="421005" y="80010"/>
                    <a:pt x="358140" y="81915"/>
                  </a:cubicBezTo>
                  <a:cubicBezTo>
                    <a:pt x="291465" y="84773"/>
                    <a:pt x="239077" y="127635"/>
                    <a:pt x="237172" y="187643"/>
                  </a:cubicBezTo>
                  <a:cubicBezTo>
                    <a:pt x="234315" y="249555"/>
                    <a:pt x="240982" y="311468"/>
                    <a:pt x="234315" y="372428"/>
                  </a:cubicBezTo>
                  <a:cubicBezTo>
                    <a:pt x="229552" y="419100"/>
                    <a:pt x="261938" y="441960"/>
                    <a:pt x="288607" y="455295"/>
                  </a:cubicBezTo>
                  <a:cubicBezTo>
                    <a:pt x="307657" y="464820"/>
                    <a:pt x="347663" y="450533"/>
                    <a:pt x="369570" y="435293"/>
                  </a:cubicBezTo>
                  <a:cubicBezTo>
                    <a:pt x="447675" y="381953"/>
                    <a:pt x="490538" y="307658"/>
                    <a:pt x="471488" y="20859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49C587A8-48D6-4243-980C-5DC8EFA89485}"/>
                </a:ext>
              </a:extLst>
            </p:cNvPr>
            <p:cNvSpPr/>
            <p:nvPr/>
          </p:nvSpPr>
          <p:spPr>
            <a:xfrm>
              <a:off x="5835014" y="3010535"/>
              <a:ext cx="990600" cy="1266823"/>
            </a:xfrm>
            <a:custGeom>
              <a:avLst/>
              <a:gdLst>
                <a:gd name="connsiteX0" fmla="*/ 1000125 w 990600"/>
                <a:gd name="connsiteY0" fmla="*/ 1223963 h 1266825"/>
                <a:gd name="connsiteX1" fmla="*/ 1000125 w 990600"/>
                <a:gd name="connsiteY1" fmla="*/ 1274445 h 1266825"/>
                <a:gd name="connsiteX2" fmla="*/ 622935 w 990600"/>
                <a:gd name="connsiteY2" fmla="*/ 1138238 h 1266825"/>
                <a:gd name="connsiteX3" fmla="*/ 552450 w 990600"/>
                <a:gd name="connsiteY3" fmla="*/ 1119188 h 1266825"/>
                <a:gd name="connsiteX4" fmla="*/ 484822 w 990600"/>
                <a:gd name="connsiteY4" fmla="*/ 1118235 h 1266825"/>
                <a:gd name="connsiteX5" fmla="*/ 503872 w 990600"/>
                <a:gd name="connsiteY5" fmla="*/ 1071563 h 1266825"/>
                <a:gd name="connsiteX6" fmla="*/ 529590 w 990600"/>
                <a:gd name="connsiteY6" fmla="*/ 1015365 h 1266825"/>
                <a:gd name="connsiteX7" fmla="*/ 430530 w 990600"/>
                <a:gd name="connsiteY7" fmla="*/ 749618 h 1266825"/>
                <a:gd name="connsiteX8" fmla="*/ 314325 w 990600"/>
                <a:gd name="connsiteY8" fmla="*/ 535305 h 1266825"/>
                <a:gd name="connsiteX9" fmla="*/ 250508 w 990600"/>
                <a:gd name="connsiteY9" fmla="*/ 622935 h 1266825"/>
                <a:gd name="connsiteX10" fmla="*/ 277178 w 990600"/>
                <a:gd name="connsiteY10" fmla="*/ 878205 h 1266825"/>
                <a:gd name="connsiteX11" fmla="*/ 359092 w 990600"/>
                <a:gd name="connsiteY11" fmla="*/ 986790 h 1266825"/>
                <a:gd name="connsiteX12" fmla="*/ 392430 w 990600"/>
                <a:gd name="connsiteY12" fmla="*/ 1051560 h 1266825"/>
                <a:gd name="connsiteX13" fmla="*/ 0 w 990600"/>
                <a:gd name="connsiteY13" fmla="*/ 1015365 h 1266825"/>
                <a:gd name="connsiteX14" fmla="*/ 38100 w 990600"/>
                <a:gd name="connsiteY14" fmla="*/ 987743 h 1266825"/>
                <a:gd name="connsiteX15" fmla="*/ 91440 w 990600"/>
                <a:gd name="connsiteY15" fmla="*/ 969645 h 1266825"/>
                <a:gd name="connsiteX16" fmla="*/ 140970 w 990600"/>
                <a:gd name="connsiteY16" fmla="*/ 902018 h 1266825"/>
                <a:gd name="connsiteX17" fmla="*/ 138113 w 990600"/>
                <a:gd name="connsiteY17" fmla="*/ 260033 h 1266825"/>
                <a:gd name="connsiteX18" fmla="*/ 136207 w 990600"/>
                <a:gd name="connsiteY18" fmla="*/ 202883 h 1266825"/>
                <a:gd name="connsiteX19" fmla="*/ 37147 w 990600"/>
                <a:gd name="connsiteY19" fmla="*/ 44768 h 1266825"/>
                <a:gd name="connsiteX20" fmla="*/ 5715 w 990600"/>
                <a:gd name="connsiteY20" fmla="*/ 16193 h 1266825"/>
                <a:gd name="connsiteX21" fmla="*/ 15240 w 990600"/>
                <a:gd name="connsiteY21" fmla="*/ 0 h 1266825"/>
                <a:gd name="connsiteX22" fmla="*/ 101917 w 990600"/>
                <a:gd name="connsiteY22" fmla="*/ 22860 h 1266825"/>
                <a:gd name="connsiteX23" fmla="*/ 172403 w 990600"/>
                <a:gd name="connsiteY23" fmla="*/ 31433 h 1266825"/>
                <a:gd name="connsiteX24" fmla="*/ 441960 w 990600"/>
                <a:gd name="connsiteY24" fmla="*/ 11430 h 1266825"/>
                <a:gd name="connsiteX25" fmla="*/ 636270 w 990600"/>
                <a:gd name="connsiteY25" fmla="*/ 247650 h 1266825"/>
                <a:gd name="connsiteX26" fmla="*/ 470535 w 990600"/>
                <a:gd name="connsiteY26" fmla="*/ 483870 h 1266825"/>
                <a:gd name="connsiteX27" fmla="*/ 426720 w 990600"/>
                <a:gd name="connsiteY27" fmla="*/ 512445 h 1266825"/>
                <a:gd name="connsiteX28" fmla="*/ 569595 w 990600"/>
                <a:gd name="connsiteY28" fmla="*/ 892493 h 1266825"/>
                <a:gd name="connsiteX29" fmla="*/ 633412 w 990600"/>
                <a:gd name="connsiteY29" fmla="*/ 980123 h 1266825"/>
                <a:gd name="connsiteX30" fmla="*/ 718185 w 990600"/>
                <a:gd name="connsiteY30" fmla="*/ 1082040 h 1266825"/>
                <a:gd name="connsiteX31" fmla="*/ 964883 w 990600"/>
                <a:gd name="connsiteY31" fmla="*/ 1221105 h 1266825"/>
                <a:gd name="connsiteX32" fmla="*/ 1000125 w 990600"/>
                <a:gd name="connsiteY32" fmla="*/ 1223963 h 1266825"/>
                <a:gd name="connsiteX33" fmla="*/ 239078 w 990600"/>
                <a:gd name="connsiteY33" fmla="*/ 280988 h 1266825"/>
                <a:gd name="connsiteX34" fmla="*/ 239078 w 990600"/>
                <a:gd name="connsiteY34" fmla="*/ 280988 h 1266825"/>
                <a:gd name="connsiteX35" fmla="*/ 238125 w 990600"/>
                <a:gd name="connsiteY35" fmla="*/ 371475 h 1266825"/>
                <a:gd name="connsiteX36" fmla="*/ 291465 w 990600"/>
                <a:gd name="connsiteY36" fmla="*/ 459105 h 1266825"/>
                <a:gd name="connsiteX37" fmla="*/ 376237 w 990600"/>
                <a:gd name="connsiteY37" fmla="*/ 433388 h 1266825"/>
                <a:gd name="connsiteX38" fmla="*/ 471487 w 990600"/>
                <a:gd name="connsiteY38" fmla="*/ 193358 h 1266825"/>
                <a:gd name="connsiteX39" fmla="*/ 361950 w 990600"/>
                <a:gd name="connsiteY39" fmla="*/ 82868 h 1266825"/>
                <a:gd name="connsiteX40" fmla="*/ 239078 w 990600"/>
                <a:gd name="connsiteY40" fmla="*/ 195263 h 1266825"/>
                <a:gd name="connsiteX41" fmla="*/ 239078 w 990600"/>
                <a:gd name="connsiteY41" fmla="*/ 280988 h 1266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990600" h="1266825">
                  <a:moveTo>
                    <a:pt x="1000125" y="1223963"/>
                  </a:moveTo>
                  <a:cubicBezTo>
                    <a:pt x="1000125" y="1240155"/>
                    <a:pt x="1000125" y="1253490"/>
                    <a:pt x="1000125" y="1274445"/>
                  </a:cubicBezTo>
                  <a:cubicBezTo>
                    <a:pt x="863917" y="1249680"/>
                    <a:pt x="724853" y="1250633"/>
                    <a:pt x="622935" y="1138238"/>
                  </a:cubicBezTo>
                  <a:cubicBezTo>
                    <a:pt x="608647" y="1122998"/>
                    <a:pt x="577215" y="1122998"/>
                    <a:pt x="552450" y="1119188"/>
                  </a:cubicBezTo>
                  <a:cubicBezTo>
                    <a:pt x="534353" y="1116330"/>
                    <a:pt x="514350" y="1118235"/>
                    <a:pt x="484822" y="1118235"/>
                  </a:cubicBezTo>
                  <a:cubicBezTo>
                    <a:pt x="491490" y="1100138"/>
                    <a:pt x="494347" y="1075373"/>
                    <a:pt x="503872" y="1071563"/>
                  </a:cubicBezTo>
                  <a:cubicBezTo>
                    <a:pt x="535305" y="1060133"/>
                    <a:pt x="531495" y="1041083"/>
                    <a:pt x="529590" y="1015365"/>
                  </a:cubicBezTo>
                  <a:cubicBezTo>
                    <a:pt x="522922" y="916305"/>
                    <a:pt x="472440" y="835343"/>
                    <a:pt x="430530" y="749618"/>
                  </a:cubicBezTo>
                  <a:cubicBezTo>
                    <a:pt x="395287" y="677228"/>
                    <a:pt x="353378" y="607695"/>
                    <a:pt x="314325" y="535305"/>
                  </a:cubicBezTo>
                  <a:cubicBezTo>
                    <a:pt x="269558" y="550545"/>
                    <a:pt x="244792" y="574358"/>
                    <a:pt x="250508" y="622935"/>
                  </a:cubicBezTo>
                  <a:cubicBezTo>
                    <a:pt x="260033" y="707708"/>
                    <a:pt x="266700" y="793433"/>
                    <a:pt x="277178" y="878205"/>
                  </a:cubicBezTo>
                  <a:cubicBezTo>
                    <a:pt x="283845" y="928688"/>
                    <a:pt x="313372" y="967740"/>
                    <a:pt x="359092" y="986790"/>
                  </a:cubicBezTo>
                  <a:cubicBezTo>
                    <a:pt x="397192" y="1002030"/>
                    <a:pt x="396240" y="1026795"/>
                    <a:pt x="392430" y="1051560"/>
                  </a:cubicBezTo>
                  <a:cubicBezTo>
                    <a:pt x="263842" y="1040130"/>
                    <a:pt x="139065" y="1027748"/>
                    <a:pt x="0" y="1015365"/>
                  </a:cubicBezTo>
                  <a:cubicBezTo>
                    <a:pt x="17145" y="1002030"/>
                    <a:pt x="26670" y="992505"/>
                    <a:pt x="38100" y="987743"/>
                  </a:cubicBezTo>
                  <a:cubicBezTo>
                    <a:pt x="55245" y="980123"/>
                    <a:pt x="79057" y="981075"/>
                    <a:pt x="91440" y="969645"/>
                  </a:cubicBezTo>
                  <a:cubicBezTo>
                    <a:pt x="112395" y="950595"/>
                    <a:pt x="140970" y="924878"/>
                    <a:pt x="140970" y="902018"/>
                  </a:cubicBezTo>
                  <a:cubicBezTo>
                    <a:pt x="142875" y="687705"/>
                    <a:pt x="140017" y="474345"/>
                    <a:pt x="138113" y="260033"/>
                  </a:cubicBezTo>
                  <a:cubicBezTo>
                    <a:pt x="138113" y="240983"/>
                    <a:pt x="136207" y="221933"/>
                    <a:pt x="136207" y="202883"/>
                  </a:cubicBezTo>
                  <a:cubicBezTo>
                    <a:pt x="138113" y="128588"/>
                    <a:pt x="114300" y="70485"/>
                    <a:pt x="37147" y="44768"/>
                  </a:cubicBezTo>
                  <a:cubicBezTo>
                    <a:pt x="24765" y="40958"/>
                    <a:pt x="16192" y="25718"/>
                    <a:pt x="5715" y="16193"/>
                  </a:cubicBezTo>
                  <a:cubicBezTo>
                    <a:pt x="8572" y="10478"/>
                    <a:pt x="11430" y="5715"/>
                    <a:pt x="15240" y="0"/>
                  </a:cubicBezTo>
                  <a:cubicBezTo>
                    <a:pt x="43815" y="7620"/>
                    <a:pt x="72390" y="17145"/>
                    <a:pt x="101917" y="22860"/>
                  </a:cubicBezTo>
                  <a:cubicBezTo>
                    <a:pt x="124778" y="27623"/>
                    <a:pt x="148590" y="33338"/>
                    <a:pt x="172403" y="31433"/>
                  </a:cubicBezTo>
                  <a:cubicBezTo>
                    <a:pt x="261937" y="26670"/>
                    <a:pt x="352425" y="19050"/>
                    <a:pt x="441960" y="11430"/>
                  </a:cubicBezTo>
                  <a:cubicBezTo>
                    <a:pt x="566737" y="953"/>
                    <a:pt x="663892" y="117158"/>
                    <a:pt x="636270" y="247650"/>
                  </a:cubicBezTo>
                  <a:cubicBezTo>
                    <a:pt x="615315" y="349567"/>
                    <a:pt x="551497" y="422910"/>
                    <a:pt x="470535" y="483870"/>
                  </a:cubicBezTo>
                  <a:cubicBezTo>
                    <a:pt x="459105" y="492442"/>
                    <a:pt x="446722" y="499110"/>
                    <a:pt x="426720" y="512445"/>
                  </a:cubicBezTo>
                  <a:cubicBezTo>
                    <a:pt x="473392" y="639128"/>
                    <a:pt x="519112" y="766763"/>
                    <a:pt x="569595" y="892493"/>
                  </a:cubicBezTo>
                  <a:cubicBezTo>
                    <a:pt x="582930" y="924878"/>
                    <a:pt x="610553" y="951548"/>
                    <a:pt x="633412" y="980123"/>
                  </a:cubicBezTo>
                  <a:cubicBezTo>
                    <a:pt x="661035" y="1014413"/>
                    <a:pt x="695325" y="1044893"/>
                    <a:pt x="718185" y="1082040"/>
                  </a:cubicBezTo>
                  <a:cubicBezTo>
                    <a:pt x="775335" y="1175385"/>
                    <a:pt x="862012" y="1211580"/>
                    <a:pt x="964883" y="1221105"/>
                  </a:cubicBezTo>
                  <a:cubicBezTo>
                    <a:pt x="977265" y="1222058"/>
                    <a:pt x="987742" y="1223010"/>
                    <a:pt x="1000125" y="1223963"/>
                  </a:cubicBezTo>
                  <a:close/>
                  <a:moveTo>
                    <a:pt x="239078" y="280988"/>
                  </a:moveTo>
                  <a:cubicBezTo>
                    <a:pt x="239078" y="280988"/>
                    <a:pt x="239078" y="280988"/>
                    <a:pt x="239078" y="280988"/>
                  </a:cubicBezTo>
                  <a:cubicBezTo>
                    <a:pt x="239078" y="311467"/>
                    <a:pt x="242887" y="341948"/>
                    <a:pt x="238125" y="371475"/>
                  </a:cubicBezTo>
                  <a:cubicBezTo>
                    <a:pt x="230505" y="418148"/>
                    <a:pt x="260985" y="447675"/>
                    <a:pt x="291465" y="459105"/>
                  </a:cubicBezTo>
                  <a:cubicBezTo>
                    <a:pt x="313372" y="467678"/>
                    <a:pt x="352425" y="450533"/>
                    <a:pt x="376237" y="433388"/>
                  </a:cubicBezTo>
                  <a:cubicBezTo>
                    <a:pt x="461010" y="376238"/>
                    <a:pt x="482917" y="292417"/>
                    <a:pt x="471487" y="193358"/>
                  </a:cubicBezTo>
                  <a:cubicBezTo>
                    <a:pt x="462915" y="120968"/>
                    <a:pt x="429578" y="81915"/>
                    <a:pt x="361950" y="82868"/>
                  </a:cubicBezTo>
                  <a:cubicBezTo>
                    <a:pt x="292417" y="83820"/>
                    <a:pt x="240983" y="129540"/>
                    <a:pt x="239078" y="195263"/>
                  </a:cubicBezTo>
                  <a:cubicBezTo>
                    <a:pt x="238125" y="223838"/>
                    <a:pt x="239078" y="252413"/>
                    <a:pt x="239078" y="2809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CAC5039A-6E8D-4E36-B27C-0A806510C366}"/>
                </a:ext>
              </a:extLst>
            </p:cNvPr>
            <p:cNvSpPr/>
            <p:nvPr/>
          </p:nvSpPr>
          <p:spPr>
            <a:xfrm>
              <a:off x="5159726" y="3023868"/>
              <a:ext cx="619125" cy="1076326"/>
            </a:xfrm>
            <a:custGeom>
              <a:avLst/>
              <a:gdLst>
                <a:gd name="connsiteX0" fmla="*/ 339056 w 619125"/>
                <a:gd name="connsiteY0" fmla="*/ 0 h 1076325"/>
                <a:gd name="connsiteX1" fmla="*/ 465739 w 619125"/>
                <a:gd name="connsiteY1" fmla="*/ 81915 h 1076325"/>
                <a:gd name="connsiteX2" fmla="*/ 562894 w 619125"/>
                <a:gd name="connsiteY2" fmla="*/ 211455 h 1076325"/>
                <a:gd name="connsiteX3" fmla="*/ 620044 w 619125"/>
                <a:gd name="connsiteY3" fmla="*/ 679132 h 1076325"/>
                <a:gd name="connsiteX4" fmla="*/ 444784 w 619125"/>
                <a:gd name="connsiteY4" fmla="*/ 1020128 h 1076325"/>
                <a:gd name="connsiteX5" fmla="*/ 168559 w 619125"/>
                <a:gd name="connsiteY5" fmla="*/ 1008698 h 1076325"/>
                <a:gd name="connsiteX6" fmla="*/ 5681 w 619125"/>
                <a:gd name="connsiteY6" fmla="*/ 516255 h 1076325"/>
                <a:gd name="connsiteX7" fmla="*/ 23779 w 619125"/>
                <a:gd name="connsiteY7" fmla="*/ 389573 h 1076325"/>
                <a:gd name="connsiteX8" fmla="*/ 280954 w 619125"/>
                <a:gd name="connsiteY8" fmla="*/ 47625 h 1076325"/>
                <a:gd name="connsiteX9" fmla="*/ 314291 w 619125"/>
                <a:gd name="connsiteY9" fmla="*/ 29527 h 1076325"/>
                <a:gd name="connsiteX10" fmla="*/ 339056 w 619125"/>
                <a:gd name="connsiteY10" fmla="*/ 0 h 1076325"/>
                <a:gd name="connsiteX11" fmla="*/ 326674 w 619125"/>
                <a:gd name="connsiteY11" fmla="*/ 97155 h 1076325"/>
                <a:gd name="connsiteX12" fmla="*/ 302861 w 619125"/>
                <a:gd name="connsiteY12" fmla="*/ 97155 h 1076325"/>
                <a:gd name="connsiteX13" fmla="*/ 222851 w 619125"/>
                <a:gd name="connsiteY13" fmla="*/ 251460 h 1076325"/>
                <a:gd name="connsiteX14" fmla="*/ 220946 w 619125"/>
                <a:gd name="connsiteY14" fmla="*/ 875348 h 1076325"/>
                <a:gd name="connsiteX15" fmla="*/ 276191 w 619125"/>
                <a:gd name="connsiteY15" fmla="*/ 966788 h 1076325"/>
                <a:gd name="connsiteX16" fmla="*/ 361916 w 619125"/>
                <a:gd name="connsiteY16" fmla="*/ 990600 h 1076325"/>
                <a:gd name="connsiteX17" fmla="*/ 418114 w 619125"/>
                <a:gd name="connsiteY17" fmla="*/ 904875 h 1076325"/>
                <a:gd name="connsiteX18" fmla="*/ 429543 w 619125"/>
                <a:gd name="connsiteY18" fmla="*/ 817245 h 1076325"/>
                <a:gd name="connsiteX19" fmla="*/ 456214 w 619125"/>
                <a:gd name="connsiteY19" fmla="*/ 506730 h 1076325"/>
                <a:gd name="connsiteX20" fmla="*/ 406684 w 619125"/>
                <a:gd name="connsiteY20" fmla="*/ 260985 h 1076325"/>
                <a:gd name="connsiteX21" fmla="*/ 326674 w 619125"/>
                <a:gd name="connsiteY21" fmla="*/ 97155 h 1076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19125" h="1076325">
                  <a:moveTo>
                    <a:pt x="339056" y="0"/>
                  </a:moveTo>
                  <a:cubicBezTo>
                    <a:pt x="383824" y="28575"/>
                    <a:pt x="430496" y="48577"/>
                    <a:pt x="465739" y="81915"/>
                  </a:cubicBezTo>
                  <a:cubicBezTo>
                    <a:pt x="504791" y="119063"/>
                    <a:pt x="547654" y="162877"/>
                    <a:pt x="562894" y="211455"/>
                  </a:cubicBezTo>
                  <a:cubicBezTo>
                    <a:pt x="609566" y="362903"/>
                    <a:pt x="641951" y="519113"/>
                    <a:pt x="620044" y="679132"/>
                  </a:cubicBezTo>
                  <a:cubicBezTo>
                    <a:pt x="601946" y="811530"/>
                    <a:pt x="539081" y="926782"/>
                    <a:pt x="444784" y="1020128"/>
                  </a:cubicBezTo>
                  <a:cubicBezTo>
                    <a:pt x="358106" y="1105853"/>
                    <a:pt x="253331" y="1102043"/>
                    <a:pt x="168559" y="1008698"/>
                  </a:cubicBezTo>
                  <a:cubicBezTo>
                    <a:pt x="42829" y="870585"/>
                    <a:pt x="-20036" y="706755"/>
                    <a:pt x="5681" y="516255"/>
                  </a:cubicBezTo>
                  <a:cubicBezTo>
                    <a:pt x="11396" y="474345"/>
                    <a:pt x="19968" y="431482"/>
                    <a:pt x="23779" y="389573"/>
                  </a:cubicBezTo>
                  <a:cubicBezTo>
                    <a:pt x="37114" y="220980"/>
                    <a:pt x="141889" y="121920"/>
                    <a:pt x="280954" y="47625"/>
                  </a:cubicBezTo>
                  <a:cubicBezTo>
                    <a:pt x="292384" y="41910"/>
                    <a:pt x="304766" y="37148"/>
                    <a:pt x="314291" y="29527"/>
                  </a:cubicBezTo>
                  <a:cubicBezTo>
                    <a:pt x="322864" y="21908"/>
                    <a:pt x="328579" y="12383"/>
                    <a:pt x="339056" y="0"/>
                  </a:cubicBezTo>
                  <a:close/>
                  <a:moveTo>
                    <a:pt x="326674" y="97155"/>
                  </a:moveTo>
                  <a:cubicBezTo>
                    <a:pt x="319054" y="97155"/>
                    <a:pt x="311434" y="97155"/>
                    <a:pt x="302861" y="97155"/>
                  </a:cubicBezTo>
                  <a:cubicBezTo>
                    <a:pt x="276191" y="148590"/>
                    <a:pt x="240949" y="197168"/>
                    <a:pt x="222851" y="251460"/>
                  </a:cubicBezTo>
                  <a:cubicBezTo>
                    <a:pt x="157129" y="458153"/>
                    <a:pt x="145699" y="667703"/>
                    <a:pt x="220946" y="875348"/>
                  </a:cubicBezTo>
                  <a:cubicBezTo>
                    <a:pt x="232376" y="907732"/>
                    <a:pt x="256189" y="937260"/>
                    <a:pt x="276191" y="966788"/>
                  </a:cubicBezTo>
                  <a:cubicBezTo>
                    <a:pt x="297146" y="999173"/>
                    <a:pt x="332389" y="1012507"/>
                    <a:pt x="361916" y="990600"/>
                  </a:cubicBezTo>
                  <a:cubicBezTo>
                    <a:pt x="387634" y="970598"/>
                    <a:pt x="405731" y="936307"/>
                    <a:pt x="418114" y="904875"/>
                  </a:cubicBezTo>
                  <a:cubicBezTo>
                    <a:pt x="428591" y="878205"/>
                    <a:pt x="426686" y="846773"/>
                    <a:pt x="429543" y="817245"/>
                  </a:cubicBezTo>
                  <a:cubicBezTo>
                    <a:pt x="440021" y="713423"/>
                    <a:pt x="459071" y="610553"/>
                    <a:pt x="456214" y="506730"/>
                  </a:cubicBezTo>
                  <a:cubicBezTo>
                    <a:pt x="454309" y="423863"/>
                    <a:pt x="431449" y="340043"/>
                    <a:pt x="406684" y="260985"/>
                  </a:cubicBezTo>
                  <a:cubicBezTo>
                    <a:pt x="390491" y="202882"/>
                    <a:pt x="354296" y="151448"/>
                    <a:pt x="326674" y="9715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74AD57A2-2346-41E9-B97D-E6573747F282}"/>
                </a:ext>
              </a:extLst>
            </p:cNvPr>
            <p:cNvSpPr/>
            <p:nvPr/>
          </p:nvSpPr>
          <p:spPr>
            <a:xfrm>
              <a:off x="9975532" y="3485126"/>
              <a:ext cx="1028700" cy="1152525"/>
            </a:xfrm>
            <a:custGeom>
              <a:avLst/>
              <a:gdLst>
                <a:gd name="connsiteX0" fmla="*/ 709613 w 1028700"/>
                <a:gd name="connsiteY0" fmla="*/ 1136403 h 1152525"/>
                <a:gd name="connsiteX1" fmla="*/ 542925 w 1028700"/>
                <a:gd name="connsiteY1" fmla="*/ 1109733 h 1152525"/>
                <a:gd name="connsiteX2" fmla="*/ 425768 w 1028700"/>
                <a:gd name="connsiteY2" fmla="*/ 1044963 h 1152525"/>
                <a:gd name="connsiteX3" fmla="*/ 377190 w 1028700"/>
                <a:gd name="connsiteY3" fmla="*/ 1031628 h 1152525"/>
                <a:gd name="connsiteX4" fmla="*/ 414338 w 1028700"/>
                <a:gd name="connsiteY4" fmla="*/ 1005911 h 1152525"/>
                <a:gd name="connsiteX5" fmla="*/ 434340 w 1028700"/>
                <a:gd name="connsiteY5" fmla="*/ 972573 h 1152525"/>
                <a:gd name="connsiteX6" fmla="*/ 440055 w 1028700"/>
                <a:gd name="connsiteY6" fmla="*/ 278201 h 1152525"/>
                <a:gd name="connsiteX7" fmla="*/ 440055 w 1028700"/>
                <a:gd name="connsiteY7" fmla="*/ 120086 h 1152525"/>
                <a:gd name="connsiteX8" fmla="*/ 143828 w 1028700"/>
                <a:gd name="connsiteY8" fmla="*/ 188666 h 1152525"/>
                <a:gd name="connsiteX9" fmla="*/ 69532 w 1028700"/>
                <a:gd name="connsiteY9" fmla="*/ 103893 h 1152525"/>
                <a:gd name="connsiteX10" fmla="*/ 0 w 1028700"/>
                <a:gd name="connsiteY10" fmla="*/ 22931 h 1152525"/>
                <a:gd name="connsiteX11" fmla="*/ 267653 w 1028700"/>
                <a:gd name="connsiteY11" fmla="*/ 3881 h 1152525"/>
                <a:gd name="connsiteX12" fmla="*/ 546735 w 1028700"/>
                <a:gd name="connsiteY12" fmla="*/ 51506 h 1152525"/>
                <a:gd name="connsiteX13" fmla="*/ 855345 w 1028700"/>
                <a:gd name="connsiteY13" fmla="*/ 145803 h 1152525"/>
                <a:gd name="connsiteX14" fmla="*/ 1001078 w 1028700"/>
                <a:gd name="connsiteY14" fmla="*/ 78176 h 1152525"/>
                <a:gd name="connsiteX15" fmla="*/ 1029653 w 1028700"/>
                <a:gd name="connsiteY15" fmla="*/ 27693 h 1152525"/>
                <a:gd name="connsiteX16" fmla="*/ 875348 w 1028700"/>
                <a:gd name="connsiteY16" fmla="*/ 197238 h 1152525"/>
                <a:gd name="connsiteX17" fmla="*/ 563880 w 1028700"/>
                <a:gd name="connsiteY17" fmla="*/ 161043 h 1152525"/>
                <a:gd name="connsiteX18" fmla="*/ 559118 w 1028700"/>
                <a:gd name="connsiteY18" fmla="*/ 207716 h 1152525"/>
                <a:gd name="connsiteX19" fmla="*/ 573405 w 1028700"/>
                <a:gd name="connsiteY19" fmla="*/ 964001 h 1152525"/>
                <a:gd name="connsiteX20" fmla="*/ 709613 w 1028700"/>
                <a:gd name="connsiteY20" fmla="*/ 1136403 h 1152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28700" h="1152525">
                  <a:moveTo>
                    <a:pt x="709613" y="1136403"/>
                  </a:moveTo>
                  <a:cubicBezTo>
                    <a:pt x="645795" y="1180218"/>
                    <a:pt x="569595" y="1164978"/>
                    <a:pt x="542925" y="1109733"/>
                  </a:cubicBezTo>
                  <a:cubicBezTo>
                    <a:pt x="519113" y="1060203"/>
                    <a:pt x="477203" y="1044963"/>
                    <a:pt x="425768" y="1044963"/>
                  </a:cubicBezTo>
                  <a:cubicBezTo>
                    <a:pt x="410528" y="1044963"/>
                    <a:pt x="394335" y="1043058"/>
                    <a:pt x="377190" y="1031628"/>
                  </a:cubicBezTo>
                  <a:cubicBezTo>
                    <a:pt x="389573" y="1023055"/>
                    <a:pt x="403860" y="1016388"/>
                    <a:pt x="414338" y="1005911"/>
                  </a:cubicBezTo>
                  <a:cubicBezTo>
                    <a:pt x="423863" y="996386"/>
                    <a:pt x="434340" y="984003"/>
                    <a:pt x="434340" y="972573"/>
                  </a:cubicBezTo>
                  <a:cubicBezTo>
                    <a:pt x="437198" y="741116"/>
                    <a:pt x="438150" y="509658"/>
                    <a:pt x="440055" y="278201"/>
                  </a:cubicBezTo>
                  <a:cubicBezTo>
                    <a:pt x="440055" y="225813"/>
                    <a:pt x="440055" y="173426"/>
                    <a:pt x="440055" y="120086"/>
                  </a:cubicBezTo>
                  <a:cubicBezTo>
                    <a:pt x="300038" y="50553"/>
                    <a:pt x="194310" y="72461"/>
                    <a:pt x="143828" y="188666"/>
                  </a:cubicBezTo>
                  <a:cubicBezTo>
                    <a:pt x="118110" y="159138"/>
                    <a:pt x="93345" y="131516"/>
                    <a:pt x="69532" y="103893"/>
                  </a:cubicBezTo>
                  <a:cubicBezTo>
                    <a:pt x="44768" y="75318"/>
                    <a:pt x="20003" y="46743"/>
                    <a:pt x="0" y="22931"/>
                  </a:cubicBezTo>
                  <a:cubicBezTo>
                    <a:pt x="88582" y="17216"/>
                    <a:pt x="180023" y="18168"/>
                    <a:pt x="267653" y="3881"/>
                  </a:cubicBezTo>
                  <a:cubicBezTo>
                    <a:pt x="368618" y="-12312"/>
                    <a:pt x="456248" y="25788"/>
                    <a:pt x="546735" y="51506"/>
                  </a:cubicBezTo>
                  <a:cubicBezTo>
                    <a:pt x="650557" y="80081"/>
                    <a:pt x="751523" y="116276"/>
                    <a:pt x="855345" y="145803"/>
                  </a:cubicBezTo>
                  <a:cubicBezTo>
                    <a:pt x="942023" y="170568"/>
                    <a:pt x="962026" y="158186"/>
                    <a:pt x="1001078" y="78176"/>
                  </a:cubicBezTo>
                  <a:cubicBezTo>
                    <a:pt x="1009651" y="61031"/>
                    <a:pt x="1018222" y="43886"/>
                    <a:pt x="1029653" y="27693"/>
                  </a:cubicBezTo>
                  <a:cubicBezTo>
                    <a:pt x="1035368" y="141993"/>
                    <a:pt x="982980" y="203906"/>
                    <a:pt x="875348" y="197238"/>
                  </a:cubicBezTo>
                  <a:cubicBezTo>
                    <a:pt x="773430" y="191523"/>
                    <a:pt x="671513" y="174378"/>
                    <a:pt x="563880" y="161043"/>
                  </a:cubicBezTo>
                  <a:cubicBezTo>
                    <a:pt x="562928" y="171521"/>
                    <a:pt x="559118" y="189618"/>
                    <a:pt x="559118" y="207716"/>
                  </a:cubicBezTo>
                  <a:cubicBezTo>
                    <a:pt x="562928" y="460128"/>
                    <a:pt x="566738" y="711588"/>
                    <a:pt x="573405" y="964001"/>
                  </a:cubicBezTo>
                  <a:cubicBezTo>
                    <a:pt x="575310" y="1047821"/>
                    <a:pt x="603885" y="1119258"/>
                    <a:pt x="709613" y="11364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DB6CC193-1AE9-4144-80A2-098777E2176E}"/>
                </a:ext>
              </a:extLst>
            </p:cNvPr>
            <p:cNvSpPr/>
            <p:nvPr/>
          </p:nvSpPr>
          <p:spPr>
            <a:xfrm>
              <a:off x="2775585" y="3363519"/>
              <a:ext cx="504825" cy="1190623"/>
            </a:xfrm>
            <a:custGeom>
              <a:avLst/>
              <a:gdLst>
                <a:gd name="connsiteX0" fmla="*/ 493395 w 504825"/>
                <a:gd name="connsiteY0" fmla="*/ 1191578 h 1190625"/>
                <a:gd name="connsiteX1" fmla="*/ 283845 w 504825"/>
                <a:gd name="connsiteY1" fmla="*/ 1122998 h 1190625"/>
                <a:gd name="connsiteX2" fmla="*/ 67628 w 504825"/>
                <a:gd name="connsiteY2" fmla="*/ 1120140 h 1190625"/>
                <a:gd name="connsiteX3" fmla="*/ 69533 w 504825"/>
                <a:gd name="connsiteY3" fmla="*/ 1115378 h 1190625"/>
                <a:gd name="connsiteX4" fmla="*/ 146685 w 504825"/>
                <a:gd name="connsiteY4" fmla="*/ 942023 h 1190625"/>
                <a:gd name="connsiteX5" fmla="*/ 130493 w 504825"/>
                <a:gd name="connsiteY5" fmla="*/ 290513 h 1190625"/>
                <a:gd name="connsiteX6" fmla="*/ 36195 w 504825"/>
                <a:gd name="connsiteY6" fmla="*/ 167640 h 1190625"/>
                <a:gd name="connsiteX7" fmla="*/ 0 w 504825"/>
                <a:gd name="connsiteY7" fmla="*/ 138113 h 1190625"/>
                <a:gd name="connsiteX8" fmla="*/ 134303 w 504825"/>
                <a:gd name="connsiteY8" fmla="*/ 125730 h 1190625"/>
                <a:gd name="connsiteX9" fmla="*/ 335280 w 504825"/>
                <a:gd name="connsiteY9" fmla="*/ 14288 h 1190625"/>
                <a:gd name="connsiteX10" fmla="*/ 374333 w 504825"/>
                <a:gd name="connsiteY10" fmla="*/ 0 h 1190625"/>
                <a:gd name="connsiteX11" fmla="*/ 380048 w 504825"/>
                <a:gd name="connsiteY11" fmla="*/ 14288 h 1190625"/>
                <a:gd name="connsiteX12" fmla="*/ 365760 w 504825"/>
                <a:gd name="connsiteY12" fmla="*/ 32385 h 1190625"/>
                <a:gd name="connsiteX13" fmla="*/ 254318 w 504825"/>
                <a:gd name="connsiteY13" fmla="*/ 336232 h 1190625"/>
                <a:gd name="connsiteX14" fmla="*/ 279083 w 504825"/>
                <a:gd name="connsiteY14" fmla="*/ 948690 h 1190625"/>
                <a:gd name="connsiteX15" fmla="*/ 302895 w 504825"/>
                <a:gd name="connsiteY15" fmla="*/ 1002030 h 1190625"/>
                <a:gd name="connsiteX16" fmla="*/ 446723 w 504825"/>
                <a:gd name="connsiteY16" fmla="*/ 1118235 h 1190625"/>
                <a:gd name="connsiteX17" fmla="*/ 505778 w 504825"/>
                <a:gd name="connsiteY17" fmla="*/ 1179195 h 1190625"/>
                <a:gd name="connsiteX18" fmla="*/ 493395 w 504825"/>
                <a:gd name="connsiteY18" fmla="*/ 1191578 h 1190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04825" h="1190625">
                  <a:moveTo>
                    <a:pt x="493395" y="1191578"/>
                  </a:moveTo>
                  <a:cubicBezTo>
                    <a:pt x="423863" y="1167765"/>
                    <a:pt x="355283" y="1134428"/>
                    <a:pt x="283845" y="1122998"/>
                  </a:cubicBezTo>
                  <a:cubicBezTo>
                    <a:pt x="213360" y="1111568"/>
                    <a:pt x="139065" y="1120140"/>
                    <a:pt x="67628" y="1120140"/>
                  </a:cubicBezTo>
                  <a:cubicBezTo>
                    <a:pt x="66675" y="1122998"/>
                    <a:pt x="66675" y="1116330"/>
                    <a:pt x="69533" y="1115378"/>
                  </a:cubicBezTo>
                  <a:cubicBezTo>
                    <a:pt x="153353" y="1083945"/>
                    <a:pt x="146685" y="1007745"/>
                    <a:pt x="146685" y="942023"/>
                  </a:cubicBezTo>
                  <a:cubicBezTo>
                    <a:pt x="144780" y="724853"/>
                    <a:pt x="138113" y="507682"/>
                    <a:pt x="130493" y="290513"/>
                  </a:cubicBezTo>
                  <a:cubicBezTo>
                    <a:pt x="127635" y="211455"/>
                    <a:pt x="110490" y="193358"/>
                    <a:pt x="36195" y="167640"/>
                  </a:cubicBezTo>
                  <a:cubicBezTo>
                    <a:pt x="24765" y="163830"/>
                    <a:pt x="17145" y="152400"/>
                    <a:pt x="0" y="138113"/>
                  </a:cubicBezTo>
                  <a:cubicBezTo>
                    <a:pt x="53340" y="133350"/>
                    <a:pt x="95250" y="133350"/>
                    <a:pt x="134303" y="125730"/>
                  </a:cubicBezTo>
                  <a:cubicBezTo>
                    <a:pt x="212408" y="109538"/>
                    <a:pt x="278130" y="68580"/>
                    <a:pt x="335280" y="14288"/>
                  </a:cubicBezTo>
                  <a:cubicBezTo>
                    <a:pt x="344805" y="5715"/>
                    <a:pt x="360998" y="4763"/>
                    <a:pt x="374333" y="0"/>
                  </a:cubicBezTo>
                  <a:cubicBezTo>
                    <a:pt x="376238" y="4763"/>
                    <a:pt x="378143" y="9525"/>
                    <a:pt x="380048" y="14288"/>
                  </a:cubicBezTo>
                  <a:cubicBezTo>
                    <a:pt x="375285" y="20002"/>
                    <a:pt x="371475" y="27622"/>
                    <a:pt x="365760" y="32385"/>
                  </a:cubicBezTo>
                  <a:cubicBezTo>
                    <a:pt x="274320" y="113347"/>
                    <a:pt x="247650" y="217170"/>
                    <a:pt x="254318" y="336232"/>
                  </a:cubicBezTo>
                  <a:cubicBezTo>
                    <a:pt x="265748" y="540068"/>
                    <a:pt x="270510" y="744855"/>
                    <a:pt x="279083" y="948690"/>
                  </a:cubicBezTo>
                  <a:cubicBezTo>
                    <a:pt x="280035" y="966787"/>
                    <a:pt x="289560" y="989648"/>
                    <a:pt x="302895" y="1002030"/>
                  </a:cubicBezTo>
                  <a:cubicBezTo>
                    <a:pt x="348615" y="1042987"/>
                    <a:pt x="399098" y="1079183"/>
                    <a:pt x="446723" y="1118235"/>
                  </a:cubicBezTo>
                  <a:cubicBezTo>
                    <a:pt x="467678" y="1136333"/>
                    <a:pt x="485775" y="1158240"/>
                    <a:pt x="505778" y="1179195"/>
                  </a:cubicBezTo>
                  <a:cubicBezTo>
                    <a:pt x="501968" y="1183005"/>
                    <a:pt x="498158" y="1186815"/>
                    <a:pt x="493395" y="119157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611D7F9B-B2D6-4EAC-A5F5-4B6A70763B11}"/>
              </a:ext>
            </a:extLst>
          </p:cNvPr>
          <p:cNvSpPr txBox="1"/>
          <p:nvPr/>
        </p:nvSpPr>
        <p:spPr>
          <a:xfrm>
            <a:off x="3455970" y="5493051"/>
            <a:ext cx="2241327" cy="1323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GB" altLang="ko-KR" sz="2000" dirty="0">
                <a:solidFill>
                  <a:schemeClr val="accent3"/>
                </a:solidFill>
                <a:cs typeface="Arial" pitchFamily="34" charset="0"/>
              </a:rPr>
              <a:t>ALLPPT</a:t>
            </a:r>
            <a:r>
              <a:rPr lang="en-GB" altLang="ko-KR" sz="2000" dirty="0">
                <a:solidFill>
                  <a:schemeClr val="bg1"/>
                </a:solidFill>
                <a:cs typeface="Arial" pitchFamily="34" charset="0"/>
              </a:rPr>
              <a:t> Layout</a:t>
            </a:r>
          </a:p>
          <a:p>
            <a:pPr algn="r"/>
            <a:r>
              <a:rPr lang="en-GB" altLang="ko-KR" sz="2000" dirty="0">
                <a:solidFill>
                  <a:schemeClr val="bg1"/>
                </a:solidFill>
                <a:cs typeface="Arial" pitchFamily="34" charset="0"/>
              </a:rPr>
              <a:t>Clean Text Slide </a:t>
            </a:r>
          </a:p>
          <a:p>
            <a:pPr algn="r"/>
            <a:r>
              <a:rPr lang="en-GB" altLang="ko-KR" sz="2000" dirty="0">
                <a:solidFill>
                  <a:schemeClr val="bg1"/>
                </a:solidFill>
                <a:cs typeface="Arial" pitchFamily="34" charset="0"/>
              </a:rPr>
              <a:t>for your </a:t>
            </a:r>
          </a:p>
          <a:p>
            <a:pPr algn="r"/>
            <a:r>
              <a:rPr lang="en-GB" altLang="ko-KR" sz="2000" dirty="0">
                <a:solidFill>
                  <a:schemeClr val="bg1"/>
                </a:solidFill>
                <a:cs typeface="Arial" pitchFamily="34" charset="0"/>
              </a:rPr>
              <a:t>Presentation</a:t>
            </a:r>
            <a:endParaRPr lang="ko-KR" altLang="en-US" sz="20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D1A9846-B40B-4965-B4E9-EED3DB966FF3}"/>
              </a:ext>
            </a:extLst>
          </p:cNvPr>
          <p:cNvSpPr txBox="1"/>
          <p:nvPr/>
        </p:nvSpPr>
        <p:spPr>
          <a:xfrm>
            <a:off x="6494705" y="5569995"/>
            <a:ext cx="554195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I hope and I believe that this Template will your Time, Money and Reputation. </a:t>
            </a:r>
          </a:p>
          <a:p>
            <a:endParaRPr lang="en-US" altLang="ko-KR" sz="1400" dirty="0">
              <a:solidFill>
                <a:schemeClr val="bg1"/>
              </a:solidFill>
              <a:cs typeface="Arial" pitchFamily="34" charset="0"/>
            </a:endParaRPr>
          </a:p>
          <a:p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</a:t>
            </a:r>
          </a:p>
        </p:txBody>
      </p:sp>
    </p:spTree>
    <p:extLst>
      <p:ext uri="{BB962C8B-B14F-4D97-AF65-F5344CB8AC3E}">
        <p14:creationId xmlns:p14="http://schemas.microsoft.com/office/powerpoint/2010/main" val="29227526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7E1E9686-F639-414C-B427-BB0C506B81DE}"/>
              </a:ext>
            </a:extLst>
          </p:cNvPr>
          <p:cNvGrpSpPr/>
          <p:nvPr/>
        </p:nvGrpSpPr>
        <p:grpSpPr>
          <a:xfrm>
            <a:off x="1505649" y="2297508"/>
            <a:ext cx="8899424" cy="2600325"/>
            <a:chOff x="1505649" y="2297508"/>
            <a:chExt cx="8899424" cy="2600325"/>
          </a:xfrm>
        </p:grpSpPr>
        <p:sp>
          <p:nvSpPr>
            <p:cNvPr id="92" name="Graphic 90">
              <a:extLst>
                <a:ext uri="{FF2B5EF4-FFF2-40B4-BE49-F238E27FC236}">
                  <a16:creationId xmlns:a16="http://schemas.microsoft.com/office/drawing/2014/main" id="{E254CD80-56C3-4395-91B3-EC16A3F5AFE3}"/>
                </a:ext>
              </a:extLst>
            </p:cNvPr>
            <p:cNvSpPr/>
            <p:nvPr/>
          </p:nvSpPr>
          <p:spPr>
            <a:xfrm rot="21006900">
              <a:off x="6585548" y="2297508"/>
              <a:ext cx="3819525" cy="2600325"/>
            </a:xfrm>
            <a:custGeom>
              <a:avLst/>
              <a:gdLst>
                <a:gd name="connsiteX0" fmla="*/ 2554515 w 3819525"/>
                <a:gd name="connsiteY0" fmla="*/ 1311354 h 2600325"/>
                <a:gd name="connsiteX1" fmla="*/ 2497365 w 3819525"/>
                <a:gd name="connsiteY1" fmla="*/ 1328499 h 2600325"/>
                <a:gd name="connsiteX2" fmla="*/ 2462122 w 3819525"/>
                <a:gd name="connsiteY2" fmla="*/ 1384697 h 2600325"/>
                <a:gd name="connsiteX3" fmla="*/ 2479267 w 3819525"/>
                <a:gd name="connsiteY3" fmla="*/ 1415177 h 2600325"/>
                <a:gd name="connsiteX4" fmla="*/ 2530702 w 3819525"/>
                <a:gd name="connsiteY4" fmla="*/ 1419939 h 2600325"/>
                <a:gd name="connsiteX5" fmla="*/ 2676434 w 3819525"/>
                <a:gd name="connsiteY5" fmla="*/ 1458039 h 2600325"/>
                <a:gd name="connsiteX6" fmla="*/ 2747872 w 3819525"/>
                <a:gd name="connsiteY6" fmla="*/ 1583769 h 2600325"/>
                <a:gd name="connsiteX7" fmla="*/ 2802165 w 3819525"/>
                <a:gd name="connsiteY7" fmla="*/ 1607582 h 2600325"/>
                <a:gd name="connsiteX8" fmla="*/ 2818357 w 3819525"/>
                <a:gd name="connsiteY8" fmla="*/ 1574244 h 2600325"/>
                <a:gd name="connsiteX9" fmla="*/ 2775494 w 3819525"/>
                <a:gd name="connsiteY9" fmla="*/ 1497092 h 2600325"/>
                <a:gd name="connsiteX10" fmla="*/ 2608807 w 3819525"/>
                <a:gd name="connsiteY10" fmla="*/ 1334214 h 2600325"/>
                <a:gd name="connsiteX11" fmla="*/ 2554515 w 3819525"/>
                <a:gd name="connsiteY11" fmla="*/ 1311354 h 2600325"/>
                <a:gd name="connsiteX12" fmla="*/ 2554515 w 3819525"/>
                <a:gd name="connsiteY12" fmla="*/ 1311354 h 2600325"/>
                <a:gd name="connsiteX13" fmla="*/ 2628809 w 3819525"/>
                <a:gd name="connsiteY13" fmla="*/ 1667 h 2600325"/>
                <a:gd name="connsiteX14" fmla="*/ 2641192 w 3819525"/>
                <a:gd name="connsiteY14" fmla="*/ 8334 h 2600325"/>
                <a:gd name="connsiteX15" fmla="*/ 2967899 w 3819525"/>
                <a:gd name="connsiteY15" fmla="*/ 431244 h 2600325"/>
                <a:gd name="connsiteX16" fmla="*/ 2986949 w 3819525"/>
                <a:gd name="connsiteY16" fmla="*/ 445532 h 2600325"/>
                <a:gd name="connsiteX17" fmla="*/ 3174592 w 3819525"/>
                <a:gd name="connsiteY17" fmla="*/ 413147 h 2600325"/>
                <a:gd name="connsiteX18" fmla="*/ 3183165 w 3819525"/>
                <a:gd name="connsiteY18" fmla="*/ 428387 h 2600325"/>
                <a:gd name="connsiteX19" fmla="*/ 3004094 w 3819525"/>
                <a:gd name="connsiteY19" fmla="*/ 532209 h 2600325"/>
                <a:gd name="connsiteX20" fmla="*/ 3001237 w 3819525"/>
                <a:gd name="connsiteY20" fmla="*/ 551259 h 2600325"/>
                <a:gd name="connsiteX21" fmla="*/ 3027907 w 3819525"/>
                <a:gd name="connsiteY21" fmla="*/ 575072 h 2600325"/>
                <a:gd name="connsiteX22" fmla="*/ 3013619 w 3819525"/>
                <a:gd name="connsiteY22" fmla="*/ 621744 h 2600325"/>
                <a:gd name="connsiteX23" fmla="*/ 3007904 w 3819525"/>
                <a:gd name="connsiteY23" fmla="*/ 643652 h 2600325"/>
                <a:gd name="connsiteX24" fmla="*/ 3060292 w 3819525"/>
                <a:gd name="connsiteY24" fmla="*/ 733187 h 2600325"/>
                <a:gd name="connsiteX25" fmla="*/ 3066007 w 3819525"/>
                <a:gd name="connsiteY25" fmla="*/ 763667 h 2600325"/>
                <a:gd name="connsiteX26" fmla="*/ 3052672 w 3819525"/>
                <a:gd name="connsiteY26" fmla="*/ 784622 h 2600325"/>
                <a:gd name="connsiteX27" fmla="*/ 3033622 w 3819525"/>
                <a:gd name="connsiteY27" fmla="*/ 774144 h 2600325"/>
                <a:gd name="connsiteX28" fmla="*/ 3014572 w 3819525"/>
                <a:gd name="connsiteY28" fmla="*/ 735092 h 2600325"/>
                <a:gd name="connsiteX29" fmla="*/ 2991712 w 3819525"/>
                <a:gd name="connsiteY29" fmla="*/ 733187 h 2600325"/>
                <a:gd name="connsiteX30" fmla="*/ 2974567 w 3819525"/>
                <a:gd name="connsiteY30" fmla="*/ 768429 h 2600325"/>
                <a:gd name="connsiteX31" fmla="*/ 2962184 w 3819525"/>
                <a:gd name="connsiteY31" fmla="*/ 772239 h 2600325"/>
                <a:gd name="connsiteX32" fmla="*/ 2943134 w 3819525"/>
                <a:gd name="connsiteY32" fmla="*/ 761762 h 2600325"/>
                <a:gd name="connsiteX33" fmla="*/ 2914559 w 3819525"/>
                <a:gd name="connsiteY33" fmla="*/ 787479 h 2600325"/>
                <a:gd name="connsiteX34" fmla="*/ 2931704 w 3819525"/>
                <a:gd name="connsiteY34" fmla="*/ 817007 h 2600325"/>
                <a:gd name="connsiteX35" fmla="*/ 2955517 w 3819525"/>
                <a:gd name="connsiteY35" fmla="*/ 817959 h 2600325"/>
                <a:gd name="connsiteX36" fmla="*/ 2970757 w 3819525"/>
                <a:gd name="connsiteY36" fmla="*/ 813197 h 2600325"/>
                <a:gd name="connsiteX37" fmla="*/ 2966947 w 3819525"/>
                <a:gd name="connsiteY37" fmla="*/ 836057 h 2600325"/>
                <a:gd name="connsiteX38" fmla="*/ 2965994 w 3819525"/>
                <a:gd name="connsiteY38" fmla="*/ 865584 h 2600325"/>
                <a:gd name="connsiteX39" fmla="*/ 2975519 w 3819525"/>
                <a:gd name="connsiteY39" fmla="*/ 882729 h 2600325"/>
                <a:gd name="connsiteX40" fmla="*/ 2964090 w 3819525"/>
                <a:gd name="connsiteY40" fmla="*/ 943689 h 2600325"/>
                <a:gd name="connsiteX41" fmla="*/ 2923132 w 3819525"/>
                <a:gd name="connsiteY41" fmla="*/ 940832 h 2600325"/>
                <a:gd name="connsiteX42" fmla="*/ 2873602 w 3819525"/>
                <a:gd name="connsiteY42" fmla="*/ 864632 h 2600325"/>
                <a:gd name="connsiteX43" fmla="*/ 2817404 w 3819525"/>
                <a:gd name="connsiteY43" fmla="*/ 818912 h 2600325"/>
                <a:gd name="connsiteX44" fmla="*/ 2768827 w 3819525"/>
                <a:gd name="connsiteY44" fmla="*/ 827484 h 2600325"/>
                <a:gd name="connsiteX45" fmla="*/ 2709772 w 3819525"/>
                <a:gd name="connsiteY45" fmla="*/ 911304 h 2600325"/>
                <a:gd name="connsiteX46" fmla="*/ 2718344 w 3819525"/>
                <a:gd name="connsiteY46" fmla="*/ 944642 h 2600325"/>
                <a:gd name="connsiteX47" fmla="*/ 2745967 w 3819525"/>
                <a:gd name="connsiteY47" fmla="*/ 1051322 h 2600325"/>
                <a:gd name="connsiteX48" fmla="*/ 2745015 w 3819525"/>
                <a:gd name="connsiteY48" fmla="*/ 1082754 h 2600325"/>
                <a:gd name="connsiteX49" fmla="*/ 2788829 w 3819525"/>
                <a:gd name="connsiteY49" fmla="*/ 1174194 h 2600325"/>
                <a:gd name="connsiteX50" fmla="*/ 3157447 w 3819525"/>
                <a:gd name="connsiteY50" fmla="*/ 1304687 h 2600325"/>
                <a:gd name="connsiteX51" fmla="*/ 3189832 w 3819525"/>
                <a:gd name="connsiteY51" fmla="*/ 1329452 h 2600325"/>
                <a:gd name="connsiteX52" fmla="*/ 3202215 w 3819525"/>
                <a:gd name="connsiteY52" fmla="*/ 1357074 h 2600325"/>
                <a:gd name="connsiteX53" fmla="*/ 3240315 w 3819525"/>
                <a:gd name="connsiteY53" fmla="*/ 1375172 h 2600325"/>
                <a:gd name="connsiteX54" fmla="*/ 3342232 w 3819525"/>
                <a:gd name="connsiteY54" fmla="*/ 1351359 h 2600325"/>
                <a:gd name="connsiteX55" fmla="*/ 3449865 w 3819525"/>
                <a:gd name="connsiteY55" fmla="*/ 1367552 h 2600325"/>
                <a:gd name="connsiteX56" fmla="*/ 3512729 w 3819525"/>
                <a:gd name="connsiteY56" fmla="*/ 1374219 h 2600325"/>
                <a:gd name="connsiteX57" fmla="*/ 3755617 w 3819525"/>
                <a:gd name="connsiteY57" fmla="*/ 1296114 h 2600325"/>
                <a:gd name="connsiteX58" fmla="*/ 3767999 w 3819525"/>
                <a:gd name="connsiteY58" fmla="*/ 1353264 h 2600325"/>
                <a:gd name="connsiteX59" fmla="*/ 3620362 w 3819525"/>
                <a:gd name="connsiteY59" fmla="*/ 1402794 h 2600325"/>
                <a:gd name="connsiteX60" fmla="*/ 3548924 w 3819525"/>
                <a:gd name="connsiteY60" fmla="*/ 1427559 h 2600325"/>
                <a:gd name="connsiteX61" fmla="*/ 3534637 w 3819525"/>
                <a:gd name="connsiteY61" fmla="*/ 1462802 h 2600325"/>
                <a:gd name="connsiteX62" fmla="*/ 3543209 w 3819525"/>
                <a:gd name="connsiteY62" fmla="*/ 1480899 h 2600325"/>
                <a:gd name="connsiteX63" fmla="*/ 3534637 w 3819525"/>
                <a:gd name="connsiteY63" fmla="*/ 1504712 h 2600325"/>
                <a:gd name="connsiteX64" fmla="*/ 3501299 w 3819525"/>
                <a:gd name="connsiteY64" fmla="*/ 1535192 h 2600325"/>
                <a:gd name="connsiteX65" fmla="*/ 3462247 w 3819525"/>
                <a:gd name="connsiteY65" fmla="*/ 1551384 h 2600325"/>
                <a:gd name="connsiteX66" fmla="*/ 3445102 w 3819525"/>
                <a:gd name="connsiteY66" fmla="*/ 1555194 h 2600325"/>
                <a:gd name="connsiteX67" fmla="*/ 3423194 w 3819525"/>
                <a:gd name="connsiteY67" fmla="*/ 1551384 h 2600325"/>
                <a:gd name="connsiteX68" fmla="*/ 3412717 w 3819525"/>
                <a:gd name="connsiteY68" fmla="*/ 1533287 h 2600325"/>
                <a:gd name="connsiteX69" fmla="*/ 3377474 w 3819525"/>
                <a:gd name="connsiteY69" fmla="*/ 1518999 h 2600325"/>
                <a:gd name="connsiteX70" fmla="*/ 3156494 w 3819525"/>
                <a:gd name="connsiteY70" fmla="*/ 1599962 h 2600325"/>
                <a:gd name="connsiteX71" fmla="*/ 3120299 w 3819525"/>
                <a:gd name="connsiteY71" fmla="*/ 1648539 h 2600325"/>
                <a:gd name="connsiteX72" fmla="*/ 3112679 w 3819525"/>
                <a:gd name="connsiteY72" fmla="*/ 1741884 h 2600325"/>
                <a:gd name="connsiteX73" fmla="*/ 3070769 w 3819525"/>
                <a:gd name="connsiteY73" fmla="*/ 1851422 h 2600325"/>
                <a:gd name="connsiteX74" fmla="*/ 3017429 w 3819525"/>
                <a:gd name="connsiteY74" fmla="*/ 1868567 h 2600325"/>
                <a:gd name="connsiteX75" fmla="*/ 2884079 w 3819525"/>
                <a:gd name="connsiteY75" fmla="*/ 1730454 h 2600325"/>
                <a:gd name="connsiteX76" fmla="*/ 2860267 w 3819525"/>
                <a:gd name="connsiteY76" fmla="*/ 1705689 h 2600325"/>
                <a:gd name="connsiteX77" fmla="*/ 2823119 w 3819525"/>
                <a:gd name="connsiteY77" fmla="*/ 1712357 h 2600325"/>
                <a:gd name="connsiteX78" fmla="*/ 2816452 w 3819525"/>
                <a:gd name="connsiteY78" fmla="*/ 1846659 h 2600325"/>
                <a:gd name="connsiteX79" fmla="*/ 2867887 w 3819525"/>
                <a:gd name="connsiteY79" fmla="*/ 1966674 h 2600325"/>
                <a:gd name="connsiteX80" fmla="*/ 2836454 w 3819525"/>
                <a:gd name="connsiteY80" fmla="*/ 2017157 h 2600325"/>
                <a:gd name="connsiteX81" fmla="*/ 2705962 w 3819525"/>
                <a:gd name="connsiteY81" fmla="*/ 2012394 h 2600325"/>
                <a:gd name="connsiteX82" fmla="*/ 2685959 w 3819525"/>
                <a:gd name="connsiteY82" fmla="*/ 2032397 h 2600325"/>
                <a:gd name="connsiteX83" fmla="*/ 2679292 w 3819525"/>
                <a:gd name="connsiteY83" fmla="*/ 2085737 h 2600325"/>
                <a:gd name="connsiteX84" fmla="*/ 2692627 w 3819525"/>
                <a:gd name="connsiteY84" fmla="*/ 2104787 h 2600325"/>
                <a:gd name="connsiteX85" fmla="*/ 2708819 w 3819525"/>
                <a:gd name="connsiteY85" fmla="*/ 2134315 h 2600325"/>
                <a:gd name="connsiteX86" fmla="*/ 2704057 w 3819525"/>
                <a:gd name="connsiteY86" fmla="*/ 2226707 h 2600325"/>
                <a:gd name="connsiteX87" fmla="*/ 2787877 w 3819525"/>
                <a:gd name="connsiteY87" fmla="*/ 2289572 h 2600325"/>
                <a:gd name="connsiteX88" fmla="*/ 2827882 w 3819525"/>
                <a:gd name="connsiteY88" fmla="*/ 2295287 h 2600325"/>
                <a:gd name="connsiteX89" fmla="*/ 2851694 w 3819525"/>
                <a:gd name="connsiteY89" fmla="*/ 2323862 h 2600325"/>
                <a:gd name="connsiteX90" fmla="*/ 2851694 w 3819525"/>
                <a:gd name="connsiteY90" fmla="*/ 2348627 h 2600325"/>
                <a:gd name="connsiteX91" fmla="*/ 2831692 w 3819525"/>
                <a:gd name="connsiteY91" fmla="*/ 2368629 h 2600325"/>
                <a:gd name="connsiteX92" fmla="*/ 2717392 w 3819525"/>
                <a:gd name="connsiteY92" fmla="*/ 2361962 h 2600325"/>
                <a:gd name="connsiteX93" fmla="*/ 2615474 w 3819525"/>
                <a:gd name="connsiteY93" fmla="*/ 2278142 h 2600325"/>
                <a:gd name="connsiteX94" fmla="*/ 2601187 w 3819525"/>
                <a:gd name="connsiteY94" fmla="*/ 2261949 h 2600325"/>
                <a:gd name="connsiteX95" fmla="*/ 2586899 w 3819525"/>
                <a:gd name="connsiteY95" fmla="*/ 2280047 h 2600325"/>
                <a:gd name="connsiteX96" fmla="*/ 2579279 w 3819525"/>
                <a:gd name="connsiteY96" fmla="*/ 2317195 h 2600325"/>
                <a:gd name="connsiteX97" fmla="*/ 2541179 w 3819525"/>
                <a:gd name="connsiteY97" fmla="*/ 2309574 h 2600325"/>
                <a:gd name="connsiteX98" fmla="*/ 2539274 w 3819525"/>
                <a:gd name="connsiteY98" fmla="*/ 2149554 h 2600325"/>
                <a:gd name="connsiteX99" fmla="*/ 2559277 w 3819525"/>
                <a:gd name="connsiteY99" fmla="*/ 2105740 h 2600325"/>
                <a:gd name="connsiteX100" fmla="*/ 2594519 w 3819525"/>
                <a:gd name="connsiteY100" fmla="*/ 2083832 h 2600325"/>
                <a:gd name="connsiteX101" fmla="*/ 2604044 w 3819525"/>
                <a:gd name="connsiteY101" fmla="*/ 2075259 h 2600325"/>
                <a:gd name="connsiteX102" fmla="*/ 2598329 w 3819525"/>
                <a:gd name="connsiteY102" fmla="*/ 2040017 h 2600325"/>
                <a:gd name="connsiteX103" fmla="*/ 2577374 w 3819525"/>
                <a:gd name="connsiteY103" fmla="*/ 2031444 h 2600325"/>
                <a:gd name="connsiteX104" fmla="*/ 2394494 w 3819525"/>
                <a:gd name="connsiteY104" fmla="*/ 2198132 h 2600325"/>
                <a:gd name="connsiteX105" fmla="*/ 2394494 w 3819525"/>
                <a:gd name="connsiteY105" fmla="*/ 2265759 h 2600325"/>
                <a:gd name="connsiteX106" fmla="*/ 2412592 w 3819525"/>
                <a:gd name="connsiteY106" fmla="*/ 2283857 h 2600325"/>
                <a:gd name="connsiteX107" fmla="*/ 2419259 w 3819525"/>
                <a:gd name="connsiteY107" fmla="*/ 2283857 h 2600325"/>
                <a:gd name="connsiteX108" fmla="*/ 2446882 w 3819525"/>
                <a:gd name="connsiteY108" fmla="*/ 2310527 h 2600325"/>
                <a:gd name="connsiteX109" fmla="*/ 2442119 w 3819525"/>
                <a:gd name="connsiteY109" fmla="*/ 2359104 h 2600325"/>
                <a:gd name="connsiteX110" fmla="*/ 2430689 w 3819525"/>
                <a:gd name="connsiteY110" fmla="*/ 2481024 h 2600325"/>
                <a:gd name="connsiteX111" fmla="*/ 2492602 w 3819525"/>
                <a:gd name="connsiteY111" fmla="*/ 2541032 h 2600325"/>
                <a:gd name="connsiteX112" fmla="*/ 2482124 w 3819525"/>
                <a:gd name="connsiteY112" fmla="*/ 2605802 h 2600325"/>
                <a:gd name="connsiteX113" fmla="*/ 2347822 w 3819525"/>
                <a:gd name="connsiteY113" fmla="*/ 2538174 h 2600325"/>
                <a:gd name="connsiteX114" fmla="*/ 2340202 w 3819525"/>
                <a:gd name="connsiteY114" fmla="*/ 2441019 h 2600325"/>
                <a:gd name="connsiteX115" fmla="*/ 2336392 w 3819525"/>
                <a:gd name="connsiteY115" fmla="*/ 2413397 h 2600325"/>
                <a:gd name="connsiteX116" fmla="*/ 2311627 w 3819525"/>
                <a:gd name="connsiteY116" fmla="*/ 2414349 h 2600325"/>
                <a:gd name="connsiteX117" fmla="*/ 2280194 w 3819525"/>
                <a:gd name="connsiteY117" fmla="*/ 2494359 h 2600325"/>
                <a:gd name="connsiteX118" fmla="*/ 2259239 w 3819525"/>
                <a:gd name="connsiteY118" fmla="*/ 2492455 h 2600325"/>
                <a:gd name="connsiteX119" fmla="*/ 2263049 w 3819525"/>
                <a:gd name="connsiteY119" fmla="*/ 2439115 h 2600325"/>
                <a:gd name="connsiteX120" fmla="*/ 2266859 w 3819525"/>
                <a:gd name="connsiteY120" fmla="*/ 2357199 h 2600325"/>
                <a:gd name="connsiteX121" fmla="*/ 2288767 w 3819525"/>
                <a:gd name="connsiteY121" fmla="*/ 2295287 h 2600325"/>
                <a:gd name="connsiteX122" fmla="*/ 2318294 w 3819525"/>
                <a:gd name="connsiteY122" fmla="*/ 2285762 h 2600325"/>
                <a:gd name="connsiteX123" fmla="*/ 2328772 w 3819525"/>
                <a:gd name="connsiteY123" fmla="*/ 2275284 h 2600325"/>
                <a:gd name="connsiteX124" fmla="*/ 2325914 w 3819525"/>
                <a:gd name="connsiteY124" fmla="*/ 2234327 h 2600325"/>
                <a:gd name="connsiteX125" fmla="*/ 2316389 w 3819525"/>
                <a:gd name="connsiteY125" fmla="*/ 2228612 h 2600325"/>
                <a:gd name="connsiteX126" fmla="*/ 2257334 w 3819525"/>
                <a:gd name="connsiteY126" fmla="*/ 2231470 h 2600325"/>
                <a:gd name="connsiteX127" fmla="*/ 2170657 w 3819525"/>
                <a:gd name="connsiteY127" fmla="*/ 2192417 h 2600325"/>
                <a:gd name="connsiteX128" fmla="*/ 2002064 w 3819525"/>
                <a:gd name="connsiteY128" fmla="*/ 1980009 h 2600325"/>
                <a:gd name="connsiteX129" fmla="*/ 1923959 w 3819525"/>
                <a:gd name="connsiteY129" fmla="*/ 1952387 h 2600325"/>
                <a:gd name="connsiteX130" fmla="*/ 1019084 w 3819525"/>
                <a:gd name="connsiteY130" fmla="*/ 2178129 h 2600325"/>
                <a:gd name="connsiteX131" fmla="*/ 899069 w 3819525"/>
                <a:gd name="connsiteY131" fmla="*/ 2245757 h 2600325"/>
                <a:gd name="connsiteX132" fmla="*/ 772387 w 3819525"/>
                <a:gd name="connsiteY132" fmla="*/ 2338149 h 2600325"/>
                <a:gd name="connsiteX133" fmla="*/ 315187 w 3819525"/>
                <a:gd name="connsiteY133" fmla="*/ 2483882 h 2600325"/>
                <a:gd name="connsiteX134" fmla="*/ 253274 w 3819525"/>
                <a:gd name="connsiteY134" fmla="*/ 2416254 h 2600325"/>
                <a:gd name="connsiteX135" fmla="*/ 121829 w 3819525"/>
                <a:gd name="connsiteY135" fmla="*/ 2170509 h 2600325"/>
                <a:gd name="connsiteX136" fmla="*/ 146594 w 3819525"/>
                <a:gd name="connsiteY136" fmla="*/ 2160984 h 2600325"/>
                <a:gd name="connsiteX137" fmla="*/ 149452 w 3819525"/>
                <a:gd name="connsiteY137" fmla="*/ 2146697 h 2600325"/>
                <a:gd name="connsiteX138" fmla="*/ 42772 w 3819525"/>
                <a:gd name="connsiteY138" fmla="*/ 1976199 h 2600325"/>
                <a:gd name="connsiteX139" fmla="*/ 76109 w 3819525"/>
                <a:gd name="connsiteY139" fmla="*/ 1942862 h 2600325"/>
                <a:gd name="connsiteX140" fmla="*/ 9434 w 3819525"/>
                <a:gd name="connsiteY140" fmla="*/ 1852374 h 2600325"/>
                <a:gd name="connsiteX141" fmla="*/ 860017 w 3819525"/>
                <a:gd name="connsiteY141" fmla="*/ 2102882 h 2600325"/>
                <a:gd name="connsiteX142" fmla="*/ 989557 w 3819525"/>
                <a:gd name="connsiteY142" fmla="*/ 2073354 h 2600325"/>
                <a:gd name="connsiteX143" fmla="*/ 1880144 w 3819525"/>
                <a:gd name="connsiteY143" fmla="*/ 1846659 h 2600325"/>
                <a:gd name="connsiteX144" fmla="*/ 1888717 w 3819525"/>
                <a:gd name="connsiteY144" fmla="*/ 1814274 h 2600325"/>
                <a:gd name="connsiteX145" fmla="*/ 1707742 w 3819525"/>
                <a:gd name="connsiteY145" fmla="*/ 1497092 h 2600325"/>
                <a:gd name="connsiteX146" fmla="*/ 1782989 w 3819525"/>
                <a:gd name="connsiteY146" fmla="*/ 1309449 h 2600325"/>
                <a:gd name="connsiteX147" fmla="*/ 2153512 w 3819525"/>
                <a:gd name="connsiteY147" fmla="*/ 1006554 h 2600325"/>
                <a:gd name="connsiteX148" fmla="*/ 2404972 w 3819525"/>
                <a:gd name="connsiteY148" fmla="*/ 758904 h 2600325"/>
                <a:gd name="connsiteX149" fmla="*/ 2557372 w 3819525"/>
                <a:gd name="connsiteY149" fmla="*/ 693182 h 2600325"/>
                <a:gd name="connsiteX150" fmla="*/ 2573565 w 3819525"/>
                <a:gd name="connsiteY150" fmla="*/ 683657 h 2600325"/>
                <a:gd name="connsiteX151" fmla="*/ 2557372 w 3819525"/>
                <a:gd name="connsiteY151" fmla="*/ 676037 h 2600325"/>
                <a:gd name="connsiteX152" fmla="*/ 2474504 w 3819525"/>
                <a:gd name="connsiteY152" fmla="*/ 596979 h 2600325"/>
                <a:gd name="connsiteX153" fmla="*/ 2598329 w 3819525"/>
                <a:gd name="connsiteY153" fmla="*/ 589359 h 2600325"/>
                <a:gd name="connsiteX154" fmla="*/ 2659290 w 3819525"/>
                <a:gd name="connsiteY154" fmla="*/ 553164 h 2600325"/>
                <a:gd name="connsiteX155" fmla="*/ 2561182 w 3819525"/>
                <a:gd name="connsiteY155" fmla="*/ 542687 h 2600325"/>
                <a:gd name="connsiteX156" fmla="*/ 2478315 w 3819525"/>
                <a:gd name="connsiteY156" fmla="*/ 498872 h 2600325"/>
                <a:gd name="connsiteX157" fmla="*/ 2486887 w 3819525"/>
                <a:gd name="connsiteY157" fmla="*/ 472202 h 2600325"/>
                <a:gd name="connsiteX158" fmla="*/ 2669767 w 3819525"/>
                <a:gd name="connsiteY158" fmla="*/ 462677 h 2600325"/>
                <a:gd name="connsiteX159" fmla="*/ 2691674 w 3819525"/>
                <a:gd name="connsiteY159" fmla="*/ 445532 h 2600325"/>
                <a:gd name="connsiteX160" fmla="*/ 2629762 w 3819525"/>
                <a:gd name="connsiteY160" fmla="*/ 24527 h 2600325"/>
                <a:gd name="connsiteX161" fmla="*/ 2618332 w 3819525"/>
                <a:gd name="connsiteY161" fmla="*/ 2619 h 2600325"/>
                <a:gd name="connsiteX162" fmla="*/ 2628809 w 3819525"/>
                <a:gd name="connsiteY162" fmla="*/ 1667 h 2600325"/>
                <a:gd name="connsiteX163" fmla="*/ 2628809 w 3819525"/>
                <a:gd name="connsiteY163" fmla="*/ 1667 h 2600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</a:cxnLst>
              <a:rect l="l" t="t" r="r" b="b"/>
              <a:pathLst>
                <a:path w="3819525" h="2600325">
                  <a:moveTo>
                    <a:pt x="2554515" y="1311354"/>
                  </a:moveTo>
                  <a:cubicBezTo>
                    <a:pt x="2534512" y="1310402"/>
                    <a:pt x="2515462" y="1316117"/>
                    <a:pt x="2497365" y="1328499"/>
                  </a:cubicBezTo>
                  <a:cubicBezTo>
                    <a:pt x="2478315" y="1341834"/>
                    <a:pt x="2464027" y="1359932"/>
                    <a:pt x="2462122" y="1384697"/>
                  </a:cubicBezTo>
                  <a:cubicBezTo>
                    <a:pt x="2463074" y="1398032"/>
                    <a:pt x="2467837" y="1408509"/>
                    <a:pt x="2479267" y="1415177"/>
                  </a:cubicBezTo>
                  <a:cubicBezTo>
                    <a:pt x="2495459" y="1423749"/>
                    <a:pt x="2512604" y="1423749"/>
                    <a:pt x="2530702" y="1419939"/>
                  </a:cubicBezTo>
                  <a:cubicBezTo>
                    <a:pt x="2585947" y="1407557"/>
                    <a:pt x="2635477" y="1416129"/>
                    <a:pt x="2676434" y="1458039"/>
                  </a:cubicBezTo>
                  <a:cubicBezTo>
                    <a:pt x="2712629" y="1493282"/>
                    <a:pt x="2734537" y="1537097"/>
                    <a:pt x="2747872" y="1583769"/>
                  </a:cubicBezTo>
                  <a:cubicBezTo>
                    <a:pt x="2758349" y="1619964"/>
                    <a:pt x="2769779" y="1625679"/>
                    <a:pt x="2802165" y="1607582"/>
                  </a:cubicBezTo>
                  <a:cubicBezTo>
                    <a:pt x="2815499" y="1599962"/>
                    <a:pt x="2820262" y="1588532"/>
                    <a:pt x="2818357" y="1574244"/>
                  </a:cubicBezTo>
                  <a:cubicBezTo>
                    <a:pt x="2812642" y="1543764"/>
                    <a:pt x="2794544" y="1519952"/>
                    <a:pt x="2775494" y="1497092"/>
                  </a:cubicBezTo>
                  <a:cubicBezTo>
                    <a:pt x="2726917" y="1436132"/>
                    <a:pt x="2667862" y="1383744"/>
                    <a:pt x="2608807" y="1334214"/>
                  </a:cubicBezTo>
                  <a:cubicBezTo>
                    <a:pt x="2593567" y="1319927"/>
                    <a:pt x="2573565" y="1312307"/>
                    <a:pt x="2554515" y="1311354"/>
                  </a:cubicBezTo>
                  <a:lnTo>
                    <a:pt x="2554515" y="1311354"/>
                  </a:lnTo>
                  <a:close/>
                  <a:moveTo>
                    <a:pt x="2628809" y="1667"/>
                  </a:moveTo>
                  <a:cubicBezTo>
                    <a:pt x="2632619" y="3572"/>
                    <a:pt x="2637382" y="6429"/>
                    <a:pt x="2641192" y="8334"/>
                  </a:cubicBezTo>
                  <a:cubicBezTo>
                    <a:pt x="2875507" y="119777"/>
                    <a:pt x="2954565" y="384572"/>
                    <a:pt x="2967899" y="431244"/>
                  </a:cubicBezTo>
                  <a:cubicBezTo>
                    <a:pt x="2971709" y="441722"/>
                    <a:pt x="2976472" y="445532"/>
                    <a:pt x="2986949" y="445532"/>
                  </a:cubicBezTo>
                  <a:cubicBezTo>
                    <a:pt x="3033622" y="444579"/>
                    <a:pt x="3157447" y="412194"/>
                    <a:pt x="3174592" y="413147"/>
                  </a:cubicBezTo>
                  <a:cubicBezTo>
                    <a:pt x="3186974" y="413147"/>
                    <a:pt x="3188879" y="417909"/>
                    <a:pt x="3183165" y="428387"/>
                  </a:cubicBezTo>
                  <a:cubicBezTo>
                    <a:pt x="3141254" y="475059"/>
                    <a:pt x="3083152" y="509349"/>
                    <a:pt x="3004094" y="532209"/>
                  </a:cubicBezTo>
                  <a:cubicBezTo>
                    <a:pt x="2990759" y="536019"/>
                    <a:pt x="2990759" y="542687"/>
                    <a:pt x="3001237" y="551259"/>
                  </a:cubicBezTo>
                  <a:cubicBezTo>
                    <a:pt x="3009809" y="559832"/>
                    <a:pt x="3020287" y="564594"/>
                    <a:pt x="3027907" y="575072"/>
                  </a:cubicBezTo>
                  <a:cubicBezTo>
                    <a:pt x="3041242" y="596027"/>
                    <a:pt x="3036479" y="612219"/>
                    <a:pt x="3013619" y="621744"/>
                  </a:cubicBezTo>
                  <a:cubicBezTo>
                    <a:pt x="2999332" y="628412"/>
                    <a:pt x="2997427" y="631269"/>
                    <a:pt x="3007904" y="643652"/>
                  </a:cubicBezTo>
                  <a:cubicBezTo>
                    <a:pt x="3031717" y="670322"/>
                    <a:pt x="3050767" y="698897"/>
                    <a:pt x="3060292" y="733187"/>
                  </a:cubicBezTo>
                  <a:cubicBezTo>
                    <a:pt x="3063149" y="742712"/>
                    <a:pt x="3065054" y="753189"/>
                    <a:pt x="3066007" y="763667"/>
                  </a:cubicBezTo>
                  <a:cubicBezTo>
                    <a:pt x="3066959" y="774144"/>
                    <a:pt x="3063149" y="780812"/>
                    <a:pt x="3052672" y="784622"/>
                  </a:cubicBezTo>
                  <a:cubicBezTo>
                    <a:pt x="3042194" y="787479"/>
                    <a:pt x="3037432" y="781764"/>
                    <a:pt x="3033622" y="774144"/>
                  </a:cubicBezTo>
                  <a:cubicBezTo>
                    <a:pt x="3026954" y="761762"/>
                    <a:pt x="3021240" y="747474"/>
                    <a:pt x="3014572" y="735092"/>
                  </a:cubicBezTo>
                  <a:cubicBezTo>
                    <a:pt x="3007904" y="720804"/>
                    <a:pt x="2999332" y="720804"/>
                    <a:pt x="2991712" y="733187"/>
                  </a:cubicBezTo>
                  <a:cubicBezTo>
                    <a:pt x="2985044" y="744617"/>
                    <a:pt x="2977424" y="755094"/>
                    <a:pt x="2974567" y="768429"/>
                  </a:cubicBezTo>
                  <a:cubicBezTo>
                    <a:pt x="2972662" y="777002"/>
                    <a:pt x="2967899" y="778907"/>
                    <a:pt x="2962184" y="772239"/>
                  </a:cubicBezTo>
                  <a:cubicBezTo>
                    <a:pt x="2957422" y="766524"/>
                    <a:pt x="2950754" y="763667"/>
                    <a:pt x="2943134" y="761762"/>
                  </a:cubicBezTo>
                  <a:cubicBezTo>
                    <a:pt x="2925037" y="756047"/>
                    <a:pt x="2910749" y="768429"/>
                    <a:pt x="2914559" y="787479"/>
                  </a:cubicBezTo>
                  <a:cubicBezTo>
                    <a:pt x="2916465" y="798909"/>
                    <a:pt x="2922179" y="808434"/>
                    <a:pt x="2931704" y="817007"/>
                  </a:cubicBezTo>
                  <a:cubicBezTo>
                    <a:pt x="2939324" y="823674"/>
                    <a:pt x="2946944" y="828437"/>
                    <a:pt x="2955517" y="817959"/>
                  </a:cubicBezTo>
                  <a:cubicBezTo>
                    <a:pt x="2957422" y="816054"/>
                    <a:pt x="2967899" y="811292"/>
                    <a:pt x="2970757" y="813197"/>
                  </a:cubicBezTo>
                  <a:cubicBezTo>
                    <a:pt x="2974567" y="816054"/>
                    <a:pt x="2969804" y="832247"/>
                    <a:pt x="2966947" y="836057"/>
                  </a:cubicBezTo>
                  <a:cubicBezTo>
                    <a:pt x="2959327" y="845582"/>
                    <a:pt x="2961232" y="855107"/>
                    <a:pt x="2965994" y="865584"/>
                  </a:cubicBezTo>
                  <a:cubicBezTo>
                    <a:pt x="2968852" y="872252"/>
                    <a:pt x="2972662" y="877014"/>
                    <a:pt x="2975519" y="882729"/>
                  </a:cubicBezTo>
                  <a:cubicBezTo>
                    <a:pt x="2987902" y="904637"/>
                    <a:pt x="2984092" y="927497"/>
                    <a:pt x="2964090" y="943689"/>
                  </a:cubicBezTo>
                  <a:cubicBezTo>
                    <a:pt x="2953612" y="952262"/>
                    <a:pt x="2935515" y="951309"/>
                    <a:pt x="2923132" y="940832"/>
                  </a:cubicBezTo>
                  <a:cubicBezTo>
                    <a:pt x="2912654" y="931307"/>
                    <a:pt x="2881222" y="878919"/>
                    <a:pt x="2873602" y="864632"/>
                  </a:cubicBezTo>
                  <a:cubicBezTo>
                    <a:pt x="2861219" y="841772"/>
                    <a:pt x="2839312" y="829389"/>
                    <a:pt x="2817404" y="818912"/>
                  </a:cubicBezTo>
                  <a:cubicBezTo>
                    <a:pt x="2800259" y="810339"/>
                    <a:pt x="2783115" y="815102"/>
                    <a:pt x="2768827" y="827484"/>
                  </a:cubicBezTo>
                  <a:cubicBezTo>
                    <a:pt x="2741204" y="849392"/>
                    <a:pt x="2721202" y="877014"/>
                    <a:pt x="2709772" y="911304"/>
                  </a:cubicBezTo>
                  <a:cubicBezTo>
                    <a:pt x="2705009" y="924639"/>
                    <a:pt x="2707867" y="935117"/>
                    <a:pt x="2718344" y="944642"/>
                  </a:cubicBezTo>
                  <a:cubicBezTo>
                    <a:pt x="2752634" y="974169"/>
                    <a:pt x="2753587" y="1011317"/>
                    <a:pt x="2745967" y="1051322"/>
                  </a:cubicBezTo>
                  <a:cubicBezTo>
                    <a:pt x="2744062" y="1061799"/>
                    <a:pt x="2742157" y="1072277"/>
                    <a:pt x="2745015" y="1082754"/>
                  </a:cubicBezTo>
                  <a:cubicBezTo>
                    <a:pt x="2755492" y="1115139"/>
                    <a:pt x="2769779" y="1145619"/>
                    <a:pt x="2788829" y="1174194"/>
                  </a:cubicBezTo>
                  <a:cubicBezTo>
                    <a:pt x="2878365" y="1310402"/>
                    <a:pt x="3068865" y="1288494"/>
                    <a:pt x="3157447" y="1304687"/>
                  </a:cubicBezTo>
                  <a:cubicBezTo>
                    <a:pt x="3172687" y="1307544"/>
                    <a:pt x="3184117" y="1315164"/>
                    <a:pt x="3189832" y="1329452"/>
                  </a:cubicBezTo>
                  <a:cubicBezTo>
                    <a:pt x="3193642" y="1338977"/>
                    <a:pt x="3198404" y="1347549"/>
                    <a:pt x="3202215" y="1357074"/>
                  </a:cubicBezTo>
                  <a:cubicBezTo>
                    <a:pt x="3210787" y="1376124"/>
                    <a:pt x="3220312" y="1380887"/>
                    <a:pt x="3240315" y="1375172"/>
                  </a:cubicBezTo>
                  <a:cubicBezTo>
                    <a:pt x="3273652" y="1365647"/>
                    <a:pt x="3307942" y="1357074"/>
                    <a:pt x="3342232" y="1351359"/>
                  </a:cubicBezTo>
                  <a:cubicBezTo>
                    <a:pt x="3380332" y="1345644"/>
                    <a:pt x="3415574" y="1346597"/>
                    <a:pt x="3449865" y="1367552"/>
                  </a:cubicBezTo>
                  <a:cubicBezTo>
                    <a:pt x="3469867" y="1379934"/>
                    <a:pt x="3490822" y="1380887"/>
                    <a:pt x="3512729" y="1374219"/>
                  </a:cubicBezTo>
                  <a:lnTo>
                    <a:pt x="3755617" y="1296114"/>
                  </a:lnTo>
                  <a:cubicBezTo>
                    <a:pt x="3848962" y="1265634"/>
                    <a:pt x="3848962" y="1327547"/>
                    <a:pt x="3767999" y="1353264"/>
                  </a:cubicBezTo>
                  <a:cubicBezTo>
                    <a:pt x="3719422" y="1371362"/>
                    <a:pt x="3669892" y="1386602"/>
                    <a:pt x="3620362" y="1402794"/>
                  </a:cubicBezTo>
                  <a:cubicBezTo>
                    <a:pt x="3596549" y="1410414"/>
                    <a:pt x="3572737" y="1418034"/>
                    <a:pt x="3548924" y="1427559"/>
                  </a:cubicBezTo>
                  <a:cubicBezTo>
                    <a:pt x="3528922" y="1436132"/>
                    <a:pt x="3526065" y="1442799"/>
                    <a:pt x="3534637" y="1462802"/>
                  </a:cubicBezTo>
                  <a:cubicBezTo>
                    <a:pt x="3537494" y="1468517"/>
                    <a:pt x="3540352" y="1474232"/>
                    <a:pt x="3543209" y="1480899"/>
                  </a:cubicBezTo>
                  <a:cubicBezTo>
                    <a:pt x="3547972" y="1491377"/>
                    <a:pt x="3545115" y="1500902"/>
                    <a:pt x="3534637" y="1504712"/>
                  </a:cubicBezTo>
                  <a:cubicBezTo>
                    <a:pt x="3520349" y="1511379"/>
                    <a:pt x="3512729" y="1523762"/>
                    <a:pt x="3501299" y="1535192"/>
                  </a:cubicBezTo>
                  <a:cubicBezTo>
                    <a:pt x="3489869" y="1545669"/>
                    <a:pt x="3478440" y="1553289"/>
                    <a:pt x="3462247" y="1551384"/>
                  </a:cubicBezTo>
                  <a:cubicBezTo>
                    <a:pt x="3455579" y="1550432"/>
                    <a:pt x="3449865" y="1551384"/>
                    <a:pt x="3445102" y="1555194"/>
                  </a:cubicBezTo>
                  <a:cubicBezTo>
                    <a:pt x="3436529" y="1561862"/>
                    <a:pt x="3429862" y="1560909"/>
                    <a:pt x="3423194" y="1551384"/>
                  </a:cubicBezTo>
                  <a:cubicBezTo>
                    <a:pt x="3418432" y="1545669"/>
                    <a:pt x="3416527" y="1539002"/>
                    <a:pt x="3412717" y="1533287"/>
                  </a:cubicBezTo>
                  <a:cubicBezTo>
                    <a:pt x="3403192" y="1517094"/>
                    <a:pt x="3395572" y="1513284"/>
                    <a:pt x="3377474" y="1518999"/>
                  </a:cubicBezTo>
                  <a:cubicBezTo>
                    <a:pt x="3327944" y="1533287"/>
                    <a:pt x="3181259" y="1589484"/>
                    <a:pt x="3156494" y="1599962"/>
                  </a:cubicBezTo>
                  <a:cubicBezTo>
                    <a:pt x="3134587" y="1609487"/>
                    <a:pt x="3123157" y="1624727"/>
                    <a:pt x="3120299" y="1648539"/>
                  </a:cubicBezTo>
                  <a:cubicBezTo>
                    <a:pt x="3116490" y="1679972"/>
                    <a:pt x="3118394" y="1711404"/>
                    <a:pt x="3112679" y="1741884"/>
                  </a:cubicBezTo>
                  <a:cubicBezTo>
                    <a:pt x="3106012" y="1780937"/>
                    <a:pt x="3095534" y="1819037"/>
                    <a:pt x="3070769" y="1851422"/>
                  </a:cubicBezTo>
                  <a:cubicBezTo>
                    <a:pt x="3056482" y="1869519"/>
                    <a:pt x="3039337" y="1875234"/>
                    <a:pt x="3017429" y="1868567"/>
                  </a:cubicBezTo>
                  <a:cubicBezTo>
                    <a:pt x="2986949" y="1859042"/>
                    <a:pt x="2925990" y="1806654"/>
                    <a:pt x="2884079" y="1730454"/>
                  </a:cubicBezTo>
                  <a:cubicBezTo>
                    <a:pt x="2877412" y="1720929"/>
                    <a:pt x="2870744" y="1712357"/>
                    <a:pt x="2860267" y="1705689"/>
                  </a:cubicBezTo>
                  <a:cubicBezTo>
                    <a:pt x="2845027" y="1696164"/>
                    <a:pt x="2833597" y="1698069"/>
                    <a:pt x="2823119" y="1712357"/>
                  </a:cubicBezTo>
                  <a:cubicBezTo>
                    <a:pt x="2794544" y="1745694"/>
                    <a:pt x="2808832" y="1819037"/>
                    <a:pt x="2816452" y="1846659"/>
                  </a:cubicBezTo>
                  <a:cubicBezTo>
                    <a:pt x="2829787" y="1888569"/>
                    <a:pt x="2847884" y="1928574"/>
                    <a:pt x="2867887" y="1966674"/>
                  </a:cubicBezTo>
                  <a:cubicBezTo>
                    <a:pt x="2888842" y="2005727"/>
                    <a:pt x="2869792" y="2016204"/>
                    <a:pt x="2836454" y="2017157"/>
                  </a:cubicBezTo>
                  <a:cubicBezTo>
                    <a:pt x="2770732" y="2014299"/>
                    <a:pt x="2722154" y="2009537"/>
                    <a:pt x="2705962" y="2012394"/>
                  </a:cubicBezTo>
                  <a:cubicBezTo>
                    <a:pt x="2694532" y="2015252"/>
                    <a:pt x="2687865" y="2020967"/>
                    <a:pt x="2685959" y="2032397"/>
                  </a:cubicBezTo>
                  <a:cubicBezTo>
                    <a:pt x="2682149" y="2049542"/>
                    <a:pt x="2681197" y="2067639"/>
                    <a:pt x="2679292" y="2085737"/>
                  </a:cubicBezTo>
                  <a:cubicBezTo>
                    <a:pt x="2677387" y="2095262"/>
                    <a:pt x="2682149" y="2101929"/>
                    <a:pt x="2692627" y="2104787"/>
                  </a:cubicBezTo>
                  <a:cubicBezTo>
                    <a:pt x="2708819" y="2108597"/>
                    <a:pt x="2713582" y="2118122"/>
                    <a:pt x="2708819" y="2134315"/>
                  </a:cubicBezTo>
                  <a:cubicBezTo>
                    <a:pt x="2687865" y="2178129"/>
                    <a:pt x="2695484" y="2198132"/>
                    <a:pt x="2704057" y="2226707"/>
                  </a:cubicBezTo>
                  <a:cubicBezTo>
                    <a:pt x="2713582" y="2260045"/>
                    <a:pt x="2745015" y="2287667"/>
                    <a:pt x="2787877" y="2289572"/>
                  </a:cubicBezTo>
                  <a:cubicBezTo>
                    <a:pt x="2801212" y="2290524"/>
                    <a:pt x="2815499" y="2291477"/>
                    <a:pt x="2827882" y="2295287"/>
                  </a:cubicBezTo>
                  <a:cubicBezTo>
                    <a:pt x="2843122" y="2299097"/>
                    <a:pt x="2850742" y="2308622"/>
                    <a:pt x="2851694" y="2323862"/>
                  </a:cubicBezTo>
                  <a:cubicBezTo>
                    <a:pt x="2852647" y="2332434"/>
                    <a:pt x="2852647" y="2340054"/>
                    <a:pt x="2851694" y="2348627"/>
                  </a:cubicBezTo>
                  <a:cubicBezTo>
                    <a:pt x="2850742" y="2361962"/>
                    <a:pt x="2845979" y="2367677"/>
                    <a:pt x="2831692" y="2368629"/>
                  </a:cubicBezTo>
                  <a:cubicBezTo>
                    <a:pt x="2817404" y="2369582"/>
                    <a:pt x="2741204" y="2366724"/>
                    <a:pt x="2717392" y="2361962"/>
                  </a:cubicBezTo>
                  <a:cubicBezTo>
                    <a:pt x="2668815" y="2352437"/>
                    <a:pt x="2636429" y="2321957"/>
                    <a:pt x="2615474" y="2278142"/>
                  </a:cubicBezTo>
                  <a:cubicBezTo>
                    <a:pt x="2612617" y="2271474"/>
                    <a:pt x="2610712" y="2260997"/>
                    <a:pt x="2601187" y="2261949"/>
                  </a:cubicBezTo>
                  <a:cubicBezTo>
                    <a:pt x="2591662" y="2262902"/>
                    <a:pt x="2589757" y="2273379"/>
                    <a:pt x="2586899" y="2280047"/>
                  </a:cubicBezTo>
                  <a:cubicBezTo>
                    <a:pt x="2584994" y="2284809"/>
                    <a:pt x="2583090" y="2310527"/>
                    <a:pt x="2579279" y="2317195"/>
                  </a:cubicBezTo>
                  <a:cubicBezTo>
                    <a:pt x="2574517" y="2325767"/>
                    <a:pt x="2541179" y="2320052"/>
                    <a:pt x="2541179" y="2309574"/>
                  </a:cubicBezTo>
                  <a:cubicBezTo>
                    <a:pt x="2544037" y="2249567"/>
                    <a:pt x="2548799" y="2227659"/>
                    <a:pt x="2539274" y="2149554"/>
                  </a:cubicBezTo>
                  <a:cubicBezTo>
                    <a:pt x="2538322" y="2132409"/>
                    <a:pt x="2548799" y="2118122"/>
                    <a:pt x="2559277" y="2105740"/>
                  </a:cubicBezTo>
                  <a:cubicBezTo>
                    <a:pt x="2568802" y="2094309"/>
                    <a:pt x="2578327" y="2083832"/>
                    <a:pt x="2594519" y="2083832"/>
                  </a:cubicBezTo>
                  <a:cubicBezTo>
                    <a:pt x="2599282" y="2083832"/>
                    <a:pt x="2603092" y="2080022"/>
                    <a:pt x="2604044" y="2075259"/>
                  </a:cubicBezTo>
                  <a:cubicBezTo>
                    <a:pt x="2605949" y="2062877"/>
                    <a:pt x="2604044" y="2051447"/>
                    <a:pt x="2598329" y="2040017"/>
                  </a:cubicBezTo>
                  <a:cubicBezTo>
                    <a:pt x="2593567" y="2032397"/>
                    <a:pt x="2585947" y="2030492"/>
                    <a:pt x="2577374" y="2031444"/>
                  </a:cubicBezTo>
                  <a:cubicBezTo>
                    <a:pt x="2512604" y="2029539"/>
                    <a:pt x="2400209" y="2060972"/>
                    <a:pt x="2394494" y="2198132"/>
                  </a:cubicBezTo>
                  <a:cubicBezTo>
                    <a:pt x="2394494" y="2220040"/>
                    <a:pt x="2393542" y="2242899"/>
                    <a:pt x="2394494" y="2265759"/>
                  </a:cubicBezTo>
                  <a:cubicBezTo>
                    <a:pt x="2395447" y="2280047"/>
                    <a:pt x="2398304" y="2282904"/>
                    <a:pt x="2412592" y="2283857"/>
                  </a:cubicBezTo>
                  <a:lnTo>
                    <a:pt x="2419259" y="2283857"/>
                  </a:lnTo>
                  <a:cubicBezTo>
                    <a:pt x="2436404" y="2284809"/>
                    <a:pt x="2445929" y="2292429"/>
                    <a:pt x="2446882" y="2310527"/>
                  </a:cubicBezTo>
                  <a:cubicBezTo>
                    <a:pt x="2448787" y="2326720"/>
                    <a:pt x="2445929" y="2342912"/>
                    <a:pt x="2442119" y="2359104"/>
                  </a:cubicBezTo>
                  <a:cubicBezTo>
                    <a:pt x="2437357" y="2383870"/>
                    <a:pt x="2430689" y="2465784"/>
                    <a:pt x="2430689" y="2481024"/>
                  </a:cubicBezTo>
                  <a:cubicBezTo>
                    <a:pt x="2431642" y="2495312"/>
                    <a:pt x="2480219" y="2530555"/>
                    <a:pt x="2492602" y="2541032"/>
                  </a:cubicBezTo>
                  <a:cubicBezTo>
                    <a:pt x="2517367" y="2561987"/>
                    <a:pt x="2505937" y="2597230"/>
                    <a:pt x="2482124" y="2605802"/>
                  </a:cubicBezTo>
                  <a:cubicBezTo>
                    <a:pt x="2479267" y="2605802"/>
                    <a:pt x="2365919" y="2549605"/>
                    <a:pt x="2347822" y="2538174"/>
                  </a:cubicBezTo>
                  <a:cubicBezTo>
                    <a:pt x="2330677" y="2526744"/>
                    <a:pt x="2337344" y="2458165"/>
                    <a:pt x="2340202" y="2441019"/>
                  </a:cubicBezTo>
                  <a:cubicBezTo>
                    <a:pt x="2342107" y="2431495"/>
                    <a:pt x="2344012" y="2421970"/>
                    <a:pt x="2336392" y="2413397"/>
                  </a:cubicBezTo>
                  <a:cubicBezTo>
                    <a:pt x="2327819" y="2403872"/>
                    <a:pt x="2319247" y="2403872"/>
                    <a:pt x="2311627" y="2414349"/>
                  </a:cubicBezTo>
                  <a:cubicBezTo>
                    <a:pt x="2304007" y="2424827"/>
                    <a:pt x="2284957" y="2479119"/>
                    <a:pt x="2280194" y="2494359"/>
                  </a:cubicBezTo>
                  <a:cubicBezTo>
                    <a:pt x="2279242" y="2498169"/>
                    <a:pt x="2260192" y="2501980"/>
                    <a:pt x="2259239" y="2492455"/>
                  </a:cubicBezTo>
                  <a:cubicBezTo>
                    <a:pt x="2257334" y="2474357"/>
                    <a:pt x="2258287" y="2456259"/>
                    <a:pt x="2263049" y="2439115"/>
                  </a:cubicBezTo>
                  <a:cubicBezTo>
                    <a:pt x="2270669" y="2411492"/>
                    <a:pt x="2270669" y="2384822"/>
                    <a:pt x="2266859" y="2357199"/>
                  </a:cubicBezTo>
                  <a:cubicBezTo>
                    <a:pt x="2263049" y="2333387"/>
                    <a:pt x="2273527" y="2313384"/>
                    <a:pt x="2288767" y="2295287"/>
                  </a:cubicBezTo>
                  <a:cubicBezTo>
                    <a:pt x="2296387" y="2285762"/>
                    <a:pt x="2306864" y="2283857"/>
                    <a:pt x="2318294" y="2285762"/>
                  </a:cubicBezTo>
                  <a:cubicBezTo>
                    <a:pt x="2326867" y="2286715"/>
                    <a:pt x="2329724" y="2283857"/>
                    <a:pt x="2328772" y="2275284"/>
                  </a:cubicBezTo>
                  <a:cubicBezTo>
                    <a:pt x="2327819" y="2261949"/>
                    <a:pt x="2326867" y="2247662"/>
                    <a:pt x="2325914" y="2234327"/>
                  </a:cubicBezTo>
                  <a:cubicBezTo>
                    <a:pt x="2325914" y="2226707"/>
                    <a:pt x="2321152" y="2227659"/>
                    <a:pt x="2316389" y="2228612"/>
                  </a:cubicBezTo>
                  <a:cubicBezTo>
                    <a:pt x="2296387" y="2230517"/>
                    <a:pt x="2277337" y="2232422"/>
                    <a:pt x="2257334" y="2231470"/>
                  </a:cubicBezTo>
                  <a:cubicBezTo>
                    <a:pt x="2223044" y="2229565"/>
                    <a:pt x="2194469" y="2217182"/>
                    <a:pt x="2170657" y="2192417"/>
                  </a:cubicBezTo>
                  <a:cubicBezTo>
                    <a:pt x="2108744" y="2125742"/>
                    <a:pt x="2055404" y="2053352"/>
                    <a:pt x="2002064" y="1980009"/>
                  </a:cubicBezTo>
                  <a:cubicBezTo>
                    <a:pt x="1968727" y="1934289"/>
                    <a:pt x="1969679" y="1940957"/>
                    <a:pt x="1923959" y="1952387"/>
                  </a:cubicBezTo>
                  <a:lnTo>
                    <a:pt x="1019084" y="2178129"/>
                  </a:lnTo>
                  <a:cubicBezTo>
                    <a:pt x="974317" y="2190512"/>
                    <a:pt x="937169" y="2220040"/>
                    <a:pt x="899069" y="2245757"/>
                  </a:cubicBezTo>
                  <a:cubicBezTo>
                    <a:pt x="856207" y="2275284"/>
                    <a:pt x="813344" y="2305765"/>
                    <a:pt x="772387" y="2338149"/>
                  </a:cubicBezTo>
                  <a:cubicBezTo>
                    <a:pt x="644752" y="2435304"/>
                    <a:pt x="434249" y="2489597"/>
                    <a:pt x="315187" y="2483882"/>
                  </a:cubicBezTo>
                  <a:cubicBezTo>
                    <a:pt x="282802" y="2481024"/>
                    <a:pt x="250417" y="2447687"/>
                    <a:pt x="253274" y="2416254"/>
                  </a:cubicBezTo>
                  <a:cubicBezTo>
                    <a:pt x="250417" y="2334340"/>
                    <a:pt x="148499" y="2278142"/>
                    <a:pt x="121829" y="2170509"/>
                  </a:cubicBezTo>
                  <a:cubicBezTo>
                    <a:pt x="119924" y="2161937"/>
                    <a:pt x="138974" y="2164795"/>
                    <a:pt x="146594" y="2160984"/>
                  </a:cubicBezTo>
                  <a:cubicBezTo>
                    <a:pt x="154214" y="2156222"/>
                    <a:pt x="155167" y="2152412"/>
                    <a:pt x="149452" y="2146697"/>
                  </a:cubicBezTo>
                  <a:cubicBezTo>
                    <a:pt x="99922" y="2088594"/>
                    <a:pt x="98017" y="2032397"/>
                    <a:pt x="42772" y="1976199"/>
                  </a:cubicBezTo>
                  <a:cubicBezTo>
                    <a:pt x="38009" y="1961912"/>
                    <a:pt x="57059" y="1946672"/>
                    <a:pt x="76109" y="1942862"/>
                  </a:cubicBezTo>
                  <a:cubicBezTo>
                    <a:pt x="38962" y="1920002"/>
                    <a:pt x="-23903" y="1850469"/>
                    <a:pt x="9434" y="1852374"/>
                  </a:cubicBezTo>
                  <a:cubicBezTo>
                    <a:pt x="221842" y="1982867"/>
                    <a:pt x="600937" y="2115265"/>
                    <a:pt x="860017" y="2102882"/>
                  </a:cubicBezTo>
                  <a:cubicBezTo>
                    <a:pt x="903832" y="2097167"/>
                    <a:pt x="946694" y="2085737"/>
                    <a:pt x="989557" y="2073354"/>
                  </a:cubicBezTo>
                  <a:cubicBezTo>
                    <a:pt x="1080044" y="2046684"/>
                    <a:pt x="1790609" y="1875234"/>
                    <a:pt x="1880144" y="1846659"/>
                  </a:cubicBezTo>
                  <a:cubicBezTo>
                    <a:pt x="1911577" y="1836182"/>
                    <a:pt x="1911577" y="1836182"/>
                    <a:pt x="1888717" y="1814274"/>
                  </a:cubicBezTo>
                  <a:cubicBezTo>
                    <a:pt x="1833472" y="1759029"/>
                    <a:pt x="1715362" y="1572339"/>
                    <a:pt x="1707742" y="1497092"/>
                  </a:cubicBezTo>
                  <a:cubicBezTo>
                    <a:pt x="1689644" y="1400889"/>
                    <a:pt x="1728697" y="1359932"/>
                    <a:pt x="1782989" y="1309449"/>
                  </a:cubicBezTo>
                  <a:cubicBezTo>
                    <a:pt x="1962059" y="1178004"/>
                    <a:pt x="2092552" y="1098947"/>
                    <a:pt x="2153512" y="1006554"/>
                  </a:cubicBezTo>
                  <a:cubicBezTo>
                    <a:pt x="2257334" y="915114"/>
                    <a:pt x="2337344" y="811292"/>
                    <a:pt x="2404972" y="758904"/>
                  </a:cubicBezTo>
                  <a:cubicBezTo>
                    <a:pt x="2472599" y="706517"/>
                    <a:pt x="2462122" y="696992"/>
                    <a:pt x="2557372" y="693182"/>
                  </a:cubicBezTo>
                  <a:cubicBezTo>
                    <a:pt x="2564040" y="692229"/>
                    <a:pt x="2573565" y="691277"/>
                    <a:pt x="2573565" y="683657"/>
                  </a:cubicBezTo>
                  <a:cubicBezTo>
                    <a:pt x="2572612" y="676037"/>
                    <a:pt x="2563087" y="676989"/>
                    <a:pt x="2557372" y="676037"/>
                  </a:cubicBezTo>
                  <a:cubicBezTo>
                    <a:pt x="2510699" y="669369"/>
                    <a:pt x="2493554" y="632222"/>
                    <a:pt x="2474504" y="596979"/>
                  </a:cubicBezTo>
                  <a:cubicBezTo>
                    <a:pt x="2469742" y="588407"/>
                    <a:pt x="2548799" y="614124"/>
                    <a:pt x="2598329" y="589359"/>
                  </a:cubicBezTo>
                  <a:cubicBezTo>
                    <a:pt x="2618332" y="582692"/>
                    <a:pt x="2660242" y="556974"/>
                    <a:pt x="2659290" y="553164"/>
                  </a:cubicBezTo>
                  <a:cubicBezTo>
                    <a:pt x="2657384" y="548402"/>
                    <a:pt x="2589757" y="548402"/>
                    <a:pt x="2561182" y="542687"/>
                  </a:cubicBezTo>
                  <a:cubicBezTo>
                    <a:pt x="2529749" y="536019"/>
                    <a:pt x="2501174" y="523637"/>
                    <a:pt x="2478315" y="498872"/>
                  </a:cubicBezTo>
                  <a:cubicBezTo>
                    <a:pt x="2464979" y="483632"/>
                    <a:pt x="2466884" y="477917"/>
                    <a:pt x="2486887" y="472202"/>
                  </a:cubicBezTo>
                  <a:cubicBezTo>
                    <a:pt x="2508794" y="466487"/>
                    <a:pt x="2631667" y="467439"/>
                    <a:pt x="2669767" y="462677"/>
                  </a:cubicBezTo>
                  <a:cubicBezTo>
                    <a:pt x="2681197" y="461724"/>
                    <a:pt x="2687865" y="456962"/>
                    <a:pt x="2691674" y="445532"/>
                  </a:cubicBezTo>
                  <a:cubicBezTo>
                    <a:pt x="2716440" y="371237"/>
                    <a:pt x="2754540" y="220742"/>
                    <a:pt x="2629762" y="24527"/>
                  </a:cubicBezTo>
                  <a:cubicBezTo>
                    <a:pt x="2624047" y="17859"/>
                    <a:pt x="2613569" y="9287"/>
                    <a:pt x="2618332" y="2619"/>
                  </a:cubicBezTo>
                  <a:cubicBezTo>
                    <a:pt x="2621190" y="-1191"/>
                    <a:pt x="2624999" y="-238"/>
                    <a:pt x="2628809" y="1667"/>
                  </a:cubicBezTo>
                  <a:lnTo>
                    <a:pt x="2628809" y="1667"/>
                  </a:lnTo>
                  <a:close/>
                </a:path>
              </a:pathLst>
            </a:custGeom>
            <a:solidFill>
              <a:srgbClr val="3F3F3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6BFE4AE6-FCFF-45CE-A5C7-3534A98F42D3}"/>
                </a:ext>
              </a:extLst>
            </p:cNvPr>
            <p:cNvSpPr/>
            <p:nvPr/>
          </p:nvSpPr>
          <p:spPr>
            <a:xfrm>
              <a:off x="1505649" y="2723535"/>
              <a:ext cx="7429066" cy="908223"/>
            </a:xfrm>
            <a:custGeom>
              <a:avLst/>
              <a:gdLst>
                <a:gd name="connsiteX0" fmla="*/ 4526353 w 5717828"/>
                <a:gd name="connsiteY0" fmla="*/ 396922 h 699020"/>
                <a:gd name="connsiteX1" fmla="*/ 4920632 w 5717828"/>
                <a:gd name="connsiteY1" fmla="*/ 411059 h 699020"/>
                <a:gd name="connsiteX2" fmla="*/ 5063578 w 5717828"/>
                <a:gd name="connsiteY2" fmla="*/ 510022 h 699020"/>
                <a:gd name="connsiteX3" fmla="*/ 5344757 w 5717828"/>
                <a:gd name="connsiteY3" fmla="*/ 489601 h 699020"/>
                <a:gd name="connsiteX4" fmla="*/ 5528544 w 5717828"/>
                <a:gd name="connsiteY4" fmla="*/ 413416 h 699020"/>
                <a:gd name="connsiteX5" fmla="*/ 5590592 w 5717828"/>
                <a:gd name="connsiteY5" fmla="*/ 417343 h 699020"/>
                <a:gd name="connsiteX6" fmla="*/ 5724112 w 5717828"/>
                <a:gd name="connsiteY6" fmla="*/ 297959 h 699020"/>
                <a:gd name="connsiteX7" fmla="*/ 5484561 w 5717828"/>
                <a:gd name="connsiteY7" fmla="*/ 15210 h 699020"/>
                <a:gd name="connsiteX8" fmla="*/ 5387954 w 5717828"/>
                <a:gd name="connsiteY8" fmla="*/ 26206 h 699020"/>
                <a:gd name="connsiteX9" fmla="*/ 5271713 w 5717828"/>
                <a:gd name="connsiteY9" fmla="*/ 207637 h 699020"/>
                <a:gd name="connsiteX10" fmla="*/ 5175106 w 5717828"/>
                <a:gd name="connsiteY10" fmla="*/ 215491 h 699020"/>
                <a:gd name="connsiteX11" fmla="*/ 5077715 w 5717828"/>
                <a:gd name="connsiteY11" fmla="*/ 188001 h 699020"/>
                <a:gd name="connsiteX12" fmla="*/ 4820099 w 5717828"/>
                <a:gd name="connsiteY12" fmla="*/ 175435 h 699020"/>
                <a:gd name="connsiteX13" fmla="*/ 4558555 w 5717828"/>
                <a:gd name="connsiteY13" fmla="*/ 168366 h 699020"/>
                <a:gd name="connsiteX14" fmla="*/ 4181555 w 5717828"/>
                <a:gd name="connsiteY14" fmla="*/ 207637 h 699020"/>
                <a:gd name="connsiteX15" fmla="*/ 4034683 w 5717828"/>
                <a:gd name="connsiteY15" fmla="*/ 202139 h 699020"/>
                <a:gd name="connsiteX16" fmla="*/ 3985987 w 5717828"/>
                <a:gd name="connsiteY16" fmla="*/ 218632 h 699020"/>
                <a:gd name="connsiteX17" fmla="*/ 3802985 w 5717828"/>
                <a:gd name="connsiteY17" fmla="*/ 383570 h 699020"/>
                <a:gd name="connsiteX18" fmla="*/ 3757431 w 5717828"/>
                <a:gd name="connsiteY18" fmla="*/ 361578 h 699020"/>
                <a:gd name="connsiteX19" fmla="*/ 3770782 w 5717828"/>
                <a:gd name="connsiteY19" fmla="*/ 134593 h 699020"/>
                <a:gd name="connsiteX20" fmla="*/ 3656897 w 5717828"/>
                <a:gd name="connsiteY20" fmla="*/ 374930 h 699020"/>
                <a:gd name="connsiteX21" fmla="*/ 3604274 w 5717828"/>
                <a:gd name="connsiteY21" fmla="*/ 400849 h 699020"/>
                <a:gd name="connsiteX22" fmla="*/ 3557935 w 5717828"/>
                <a:gd name="connsiteY22" fmla="*/ 356866 h 699020"/>
                <a:gd name="connsiteX23" fmla="*/ 3555579 w 5717828"/>
                <a:gd name="connsiteY23" fmla="*/ 69403 h 699020"/>
                <a:gd name="connsiteX24" fmla="*/ 3244554 w 5717828"/>
                <a:gd name="connsiteY24" fmla="*/ 315239 h 699020"/>
                <a:gd name="connsiteX25" fmla="*/ 3086685 w 5717828"/>
                <a:gd name="connsiteY25" fmla="*/ 234341 h 699020"/>
                <a:gd name="connsiteX26" fmla="*/ 3060766 w 5717828"/>
                <a:gd name="connsiteY26" fmla="*/ 147160 h 699020"/>
                <a:gd name="connsiteX27" fmla="*/ 3023067 w 5717828"/>
                <a:gd name="connsiteY27" fmla="*/ 119670 h 699020"/>
                <a:gd name="connsiteX28" fmla="*/ 2756811 w 5717828"/>
                <a:gd name="connsiteY28" fmla="*/ 132237 h 699020"/>
                <a:gd name="connsiteX29" fmla="*/ 2659419 w 5717828"/>
                <a:gd name="connsiteY29" fmla="*/ 202924 h 699020"/>
                <a:gd name="connsiteX30" fmla="*/ 2607582 w 5717828"/>
                <a:gd name="connsiteY30" fmla="*/ 242195 h 699020"/>
                <a:gd name="connsiteX31" fmla="*/ 2283205 w 5717828"/>
                <a:gd name="connsiteY31" fmla="*/ 253191 h 699020"/>
                <a:gd name="connsiteX32" fmla="*/ 2211732 w 5717828"/>
                <a:gd name="connsiteY32" fmla="*/ 224916 h 699020"/>
                <a:gd name="connsiteX33" fmla="*/ 2131619 w 5717828"/>
                <a:gd name="connsiteY33" fmla="*/ 202139 h 699020"/>
                <a:gd name="connsiteX34" fmla="*/ 2035798 w 5717828"/>
                <a:gd name="connsiteY34" fmla="*/ 221774 h 699020"/>
                <a:gd name="connsiteX35" fmla="*/ 2010665 w 5717828"/>
                <a:gd name="connsiteY35" fmla="*/ 242980 h 699020"/>
                <a:gd name="connsiteX36" fmla="*/ 1974536 w 5717828"/>
                <a:gd name="connsiteY36" fmla="*/ 264187 h 699020"/>
                <a:gd name="connsiteX37" fmla="*/ 1776611 w 5717828"/>
                <a:gd name="connsiteY37" fmla="*/ 295603 h 699020"/>
                <a:gd name="connsiteX38" fmla="*/ 1533918 w 5717828"/>
                <a:gd name="connsiteY38" fmla="*/ 318380 h 699020"/>
                <a:gd name="connsiteX39" fmla="*/ 1491505 w 5717828"/>
                <a:gd name="connsiteY39" fmla="*/ 332518 h 699020"/>
                <a:gd name="connsiteX40" fmla="*/ 1412178 w 5717828"/>
                <a:gd name="connsiteY40" fmla="*/ 370218 h 699020"/>
                <a:gd name="connsiteX41" fmla="*/ 1155347 w 5717828"/>
                <a:gd name="connsiteY41" fmla="*/ 390639 h 699020"/>
                <a:gd name="connsiteX42" fmla="*/ 949568 w 5717828"/>
                <a:gd name="connsiteY42" fmla="*/ 381214 h 699020"/>
                <a:gd name="connsiteX43" fmla="*/ 622050 w 5717828"/>
                <a:gd name="connsiteY43" fmla="*/ 359222 h 699020"/>
                <a:gd name="connsiteX44" fmla="*/ 0 w 5717828"/>
                <a:gd name="connsiteY44" fmla="*/ 648255 h 699020"/>
                <a:gd name="connsiteX45" fmla="*/ 0 w 5717828"/>
                <a:gd name="connsiteY45" fmla="*/ 653753 h 699020"/>
                <a:gd name="connsiteX46" fmla="*/ 70687 w 5717828"/>
                <a:gd name="connsiteY46" fmla="*/ 623907 h 699020"/>
                <a:gd name="connsiteX47" fmla="*/ 527014 w 5717828"/>
                <a:gd name="connsiteY47" fmla="*/ 449545 h 699020"/>
                <a:gd name="connsiteX48" fmla="*/ 841966 w 5717828"/>
                <a:gd name="connsiteY48" fmla="*/ 484103 h 699020"/>
                <a:gd name="connsiteX49" fmla="*/ 953495 w 5717828"/>
                <a:gd name="connsiteY49" fmla="*/ 532013 h 699020"/>
                <a:gd name="connsiteX50" fmla="*/ 1101939 w 5717828"/>
                <a:gd name="connsiteY50" fmla="*/ 517876 h 699020"/>
                <a:gd name="connsiteX51" fmla="*/ 1150635 w 5717828"/>
                <a:gd name="connsiteY51" fmla="*/ 491957 h 699020"/>
                <a:gd name="connsiteX52" fmla="*/ 1357199 w 5717828"/>
                <a:gd name="connsiteY52" fmla="*/ 566572 h 699020"/>
                <a:gd name="connsiteX53" fmla="*/ 1497003 w 5717828"/>
                <a:gd name="connsiteY53" fmla="*/ 590920 h 699020"/>
                <a:gd name="connsiteX54" fmla="*/ 1882642 w 5717828"/>
                <a:gd name="connsiteY54" fmla="*/ 382784 h 699020"/>
                <a:gd name="connsiteX55" fmla="*/ 2000455 w 5717828"/>
                <a:gd name="connsiteY55" fmla="*/ 490386 h 699020"/>
                <a:gd name="connsiteX56" fmla="*/ 2029515 w 5717828"/>
                <a:gd name="connsiteY56" fmla="*/ 518661 h 699020"/>
                <a:gd name="connsiteX57" fmla="*/ 2612294 w 5717828"/>
                <a:gd name="connsiteY57" fmla="*/ 326234 h 699020"/>
                <a:gd name="connsiteX58" fmla="*/ 2814146 w 5717828"/>
                <a:gd name="connsiteY58" fmla="*/ 297174 h 699020"/>
                <a:gd name="connsiteX59" fmla="*/ 2944525 w 5717828"/>
                <a:gd name="connsiteY59" fmla="*/ 403991 h 699020"/>
                <a:gd name="connsiteX60" fmla="*/ 2945310 w 5717828"/>
                <a:gd name="connsiteY60" fmla="*/ 553220 h 699020"/>
                <a:gd name="connsiteX61" fmla="*/ 2979083 w 5717828"/>
                <a:gd name="connsiteY61" fmla="*/ 568928 h 699020"/>
                <a:gd name="connsiteX62" fmla="*/ 3366293 w 5717828"/>
                <a:gd name="connsiteY62" fmla="*/ 513163 h 699020"/>
                <a:gd name="connsiteX63" fmla="*/ 3693812 w 5717828"/>
                <a:gd name="connsiteY63" fmla="*/ 698522 h 699020"/>
                <a:gd name="connsiteX64" fmla="*/ 4047249 w 5717828"/>
                <a:gd name="connsiteY64" fmla="*/ 501382 h 699020"/>
                <a:gd name="connsiteX65" fmla="*/ 4128147 w 5717828"/>
                <a:gd name="connsiteY65" fmla="*/ 630190 h 699020"/>
                <a:gd name="connsiteX66" fmla="*/ 4242818 w 5717828"/>
                <a:gd name="connsiteY66" fmla="*/ 697736 h 699020"/>
                <a:gd name="connsiteX67" fmla="*/ 4526353 w 5717828"/>
                <a:gd name="connsiteY67" fmla="*/ 396922 h 699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5717828" h="699020">
                  <a:moveTo>
                    <a:pt x="4526353" y="396922"/>
                  </a:moveTo>
                  <a:cubicBezTo>
                    <a:pt x="4649663" y="356080"/>
                    <a:pt x="4807532" y="350582"/>
                    <a:pt x="4920632" y="411059"/>
                  </a:cubicBezTo>
                  <a:cubicBezTo>
                    <a:pt x="4974825" y="440120"/>
                    <a:pt x="5003886" y="495099"/>
                    <a:pt x="5063578" y="510022"/>
                  </a:cubicBezTo>
                  <a:cubicBezTo>
                    <a:pt x="5159398" y="534370"/>
                    <a:pt x="5252863" y="518661"/>
                    <a:pt x="5344757" y="489601"/>
                  </a:cubicBezTo>
                  <a:cubicBezTo>
                    <a:pt x="5408375" y="469966"/>
                    <a:pt x="5468067" y="440905"/>
                    <a:pt x="5528544" y="413416"/>
                  </a:cubicBezTo>
                  <a:cubicBezTo>
                    <a:pt x="5548179" y="404776"/>
                    <a:pt x="5570171" y="406347"/>
                    <a:pt x="5590592" y="417343"/>
                  </a:cubicBezTo>
                  <a:lnTo>
                    <a:pt x="5724112" y="297959"/>
                  </a:lnTo>
                  <a:cubicBezTo>
                    <a:pt x="5592948" y="219418"/>
                    <a:pt x="5518333" y="37987"/>
                    <a:pt x="5484561" y="15210"/>
                  </a:cubicBezTo>
                  <a:cubicBezTo>
                    <a:pt x="5450002" y="-8353"/>
                    <a:pt x="5416229" y="-4426"/>
                    <a:pt x="5387954" y="26206"/>
                  </a:cubicBezTo>
                  <a:cubicBezTo>
                    <a:pt x="5374602" y="40343"/>
                    <a:pt x="5306271" y="167580"/>
                    <a:pt x="5271713" y="207637"/>
                  </a:cubicBezTo>
                  <a:cubicBezTo>
                    <a:pt x="5255219" y="227272"/>
                    <a:pt x="5192386" y="233555"/>
                    <a:pt x="5175106" y="215491"/>
                  </a:cubicBezTo>
                  <a:cubicBezTo>
                    <a:pt x="5147617" y="185645"/>
                    <a:pt x="5120913" y="179362"/>
                    <a:pt x="5077715" y="188001"/>
                  </a:cubicBezTo>
                  <a:cubicBezTo>
                    <a:pt x="4992890" y="205280"/>
                    <a:pt x="4904138" y="206066"/>
                    <a:pt x="4820099" y="175435"/>
                  </a:cubicBezTo>
                  <a:cubicBezTo>
                    <a:pt x="4733703" y="144018"/>
                    <a:pt x="4645736" y="140091"/>
                    <a:pt x="4558555" y="168366"/>
                  </a:cubicBezTo>
                  <a:cubicBezTo>
                    <a:pt x="4435245" y="207637"/>
                    <a:pt x="4310364" y="222560"/>
                    <a:pt x="4181555" y="207637"/>
                  </a:cubicBezTo>
                  <a:cubicBezTo>
                    <a:pt x="4132860" y="202139"/>
                    <a:pt x="4084164" y="199782"/>
                    <a:pt x="4034683" y="202139"/>
                  </a:cubicBezTo>
                  <a:cubicBezTo>
                    <a:pt x="4016618" y="202924"/>
                    <a:pt x="4000910" y="208422"/>
                    <a:pt x="3985987" y="218632"/>
                  </a:cubicBezTo>
                  <a:cubicBezTo>
                    <a:pt x="3940432" y="250834"/>
                    <a:pt x="3828118" y="371003"/>
                    <a:pt x="3802985" y="383570"/>
                  </a:cubicBezTo>
                  <a:cubicBezTo>
                    <a:pt x="3779422" y="394566"/>
                    <a:pt x="3762928" y="386711"/>
                    <a:pt x="3757431" y="361578"/>
                  </a:cubicBezTo>
                  <a:cubicBezTo>
                    <a:pt x="3750362" y="330947"/>
                    <a:pt x="3765285" y="178576"/>
                    <a:pt x="3770782" y="134593"/>
                  </a:cubicBezTo>
                  <a:cubicBezTo>
                    <a:pt x="3760572" y="145589"/>
                    <a:pt x="3687529" y="306599"/>
                    <a:pt x="3656897" y="374930"/>
                  </a:cubicBezTo>
                  <a:cubicBezTo>
                    <a:pt x="3646687" y="397707"/>
                    <a:pt x="3628622" y="406347"/>
                    <a:pt x="3604274" y="400849"/>
                  </a:cubicBezTo>
                  <a:cubicBezTo>
                    <a:pt x="3579926" y="395351"/>
                    <a:pt x="3566574" y="378072"/>
                    <a:pt x="3557935" y="356866"/>
                  </a:cubicBezTo>
                  <a:cubicBezTo>
                    <a:pt x="3546154" y="329376"/>
                    <a:pt x="3545368" y="136164"/>
                    <a:pt x="3555579" y="69403"/>
                  </a:cubicBezTo>
                  <a:cubicBezTo>
                    <a:pt x="3460543" y="200568"/>
                    <a:pt x="3323095" y="294818"/>
                    <a:pt x="3244554" y="315239"/>
                  </a:cubicBezTo>
                  <a:cubicBezTo>
                    <a:pt x="3166012" y="335659"/>
                    <a:pt x="3114175" y="309741"/>
                    <a:pt x="3086685" y="234341"/>
                  </a:cubicBezTo>
                  <a:cubicBezTo>
                    <a:pt x="3076475" y="206066"/>
                    <a:pt x="3069406" y="176220"/>
                    <a:pt x="3060766" y="147160"/>
                  </a:cubicBezTo>
                  <a:cubicBezTo>
                    <a:pt x="3055269" y="128310"/>
                    <a:pt x="3045058" y="118099"/>
                    <a:pt x="3023067" y="119670"/>
                  </a:cubicBezTo>
                  <a:cubicBezTo>
                    <a:pt x="2934314" y="124383"/>
                    <a:pt x="2845562" y="126739"/>
                    <a:pt x="2756811" y="132237"/>
                  </a:cubicBezTo>
                  <a:cubicBezTo>
                    <a:pt x="2710471" y="134593"/>
                    <a:pt x="2671985" y="151087"/>
                    <a:pt x="2659419" y="202924"/>
                  </a:cubicBezTo>
                  <a:cubicBezTo>
                    <a:pt x="2653136" y="228843"/>
                    <a:pt x="2631929" y="240624"/>
                    <a:pt x="2607582" y="242195"/>
                  </a:cubicBezTo>
                  <a:cubicBezTo>
                    <a:pt x="2499194" y="248478"/>
                    <a:pt x="2391592" y="259474"/>
                    <a:pt x="2283205" y="253191"/>
                  </a:cubicBezTo>
                  <a:cubicBezTo>
                    <a:pt x="2257286" y="251620"/>
                    <a:pt x="2225084" y="251620"/>
                    <a:pt x="2211732" y="224916"/>
                  </a:cubicBezTo>
                  <a:cubicBezTo>
                    <a:pt x="2198380" y="198212"/>
                    <a:pt x="2156753" y="202139"/>
                    <a:pt x="2131619" y="202139"/>
                  </a:cubicBezTo>
                  <a:cubicBezTo>
                    <a:pt x="2089992" y="202139"/>
                    <a:pt x="2072713" y="203710"/>
                    <a:pt x="2035798" y="221774"/>
                  </a:cubicBezTo>
                  <a:cubicBezTo>
                    <a:pt x="2025588" y="226487"/>
                    <a:pt x="2014592" y="232770"/>
                    <a:pt x="2010665" y="242980"/>
                  </a:cubicBezTo>
                  <a:cubicBezTo>
                    <a:pt x="2003596" y="259474"/>
                    <a:pt x="1988673" y="262616"/>
                    <a:pt x="1974536" y="264187"/>
                  </a:cubicBezTo>
                  <a:cubicBezTo>
                    <a:pt x="1950974" y="267328"/>
                    <a:pt x="1814311" y="269684"/>
                    <a:pt x="1776611" y="295603"/>
                  </a:cubicBezTo>
                  <a:cubicBezTo>
                    <a:pt x="1695713" y="351368"/>
                    <a:pt x="1577901" y="320736"/>
                    <a:pt x="1533918" y="318380"/>
                  </a:cubicBezTo>
                  <a:cubicBezTo>
                    <a:pt x="1518209" y="317595"/>
                    <a:pt x="1499359" y="316024"/>
                    <a:pt x="1491505" y="332518"/>
                  </a:cubicBezTo>
                  <a:cubicBezTo>
                    <a:pt x="1475011" y="368647"/>
                    <a:pt x="1444380" y="370218"/>
                    <a:pt x="1412178" y="370218"/>
                  </a:cubicBezTo>
                  <a:cubicBezTo>
                    <a:pt x="1325782" y="370218"/>
                    <a:pt x="1240957" y="382784"/>
                    <a:pt x="1155347" y="390639"/>
                  </a:cubicBezTo>
                  <a:cubicBezTo>
                    <a:pt x="1086230" y="396922"/>
                    <a:pt x="1016328" y="406347"/>
                    <a:pt x="949568" y="381214"/>
                  </a:cubicBezTo>
                  <a:cubicBezTo>
                    <a:pt x="841966" y="340372"/>
                    <a:pt x="732793" y="337230"/>
                    <a:pt x="622050" y="359222"/>
                  </a:cubicBezTo>
                  <a:cubicBezTo>
                    <a:pt x="391923" y="406347"/>
                    <a:pt x="186144" y="506095"/>
                    <a:pt x="0" y="648255"/>
                  </a:cubicBezTo>
                  <a:cubicBezTo>
                    <a:pt x="0" y="649826"/>
                    <a:pt x="0" y="652182"/>
                    <a:pt x="0" y="653753"/>
                  </a:cubicBezTo>
                  <a:cubicBezTo>
                    <a:pt x="26704" y="650611"/>
                    <a:pt x="47910" y="635688"/>
                    <a:pt x="70687" y="623907"/>
                  </a:cubicBezTo>
                  <a:cubicBezTo>
                    <a:pt x="217560" y="550863"/>
                    <a:pt x="365218" y="482532"/>
                    <a:pt x="527014" y="449545"/>
                  </a:cubicBezTo>
                  <a:cubicBezTo>
                    <a:pt x="636187" y="427553"/>
                    <a:pt x="741433" y="427553"/>
                    <a:pt x="841966" y="484103"/>
                  </a:cubicBezTo>
                  <a:cubicBezTo>
                    <a:pt x="877310" y="503738"/>
                    <a:pt x="915010" y="519447"/>
                    <a:pt x="953495" y="532013"/>
                  </a:cubicBezTo>
                  <a:cubicBezTo>
                    <a:pt x="1005333" y="549293"/>
                    <a:pt x="1054814" y="549293"/>
                    <a:pt x="1101939" y="517876"/>
                  </a:cubicBezTo>
                  <a:cubicBezTo>
                    <a:pt x="1117647" y="507665"/>
                    <a:pt x="1134141" y="499026"/>
                    <a:pt x="1150635" y="491957"/>
                  </a:cubicBezTo>
                  <a:cubicBezTo>
                    <a:pt x="1240957" y="452686"/>
                    <a:pt x="1307718" y="495099"/>
                    <a:pt x="1357199" y="566572"/>
                  </a:cubicBezTo>
                  <a:cubicBezTo>
                    <a:pt x="1405895" y="638045"/>
                    <a:pt x="1434955" y="650611"/>
                    <a:pt x="1497003" y="590920"/>
                  </a:cubicBezTo>
                  <a:cubicBezTo>
                    <a:pt x="1583399" y="507665"/>
                    <a:pt x="1807242" y="390639"/>
                    <a:pt x="1882642" y="382784"/>
                  </a:cubicBezTo>
                  <a:cubicBezTo>
                    <a:pt x="1947832" y="376501"/>
                    <a:pt x="2012236" y="409488"/>
                    <a:pt x="2000455" y="490386"/>
                  </a:cubicBezTo>
                  <a:cubicBezTo>
                    <a:pt x="1997313" y="513163"/>
                    <a:pt x="2009094" y="521018"/>
                    <a:pt x="2029515" y="518661"/>
                  </a:cubicBezTo>
                  <a:cubicBezTo>
                    <a:pt x="2193667" y="502168"/>
                    <a:pt x="2453640" y="368647"/>
                    <a:pt x="2612294" y="326234"/>
                  </a:cubicBezTo>
                  <a:cubicBezTo>
                    <a:pt x="2678269" y="308170"/>
                    <a:pt x="2745029" y="293247"/>
                    <a:pt x="2814146" y="297174"/>
                  </a:cubicBezTo>
                  <a:cubicBezTo>
                    <a:pt x="2890331" y="301101"/>
                    <a:pt x="2935885" y="337230"/>
                    <a:pt x="2944525" y="403991"/>
                  </a:cubicBezTo>
                  <a:cubicBezTo>
                    <a:pt x="2947667" y="430695"/>
                    <a:pt x="2942169" y="530443"/>
                    <a:pt x="2945310" y="553220"/>
                  </a:cubicBezTo>
                  <a:cubicBezTo>
                    <a:pt x="2948452" y="576782"/>
                    <a:pt x="2957092" y="577568"/>
                    <a:pt x="2979083" y="568928"/>
                  </a:cubicBezTo>
                  <a:cubicBezTo>
                    <a:pt x="3063123" y="535941"/>
                    <a:pt x="3246125" y="458184"/>
                    <a:pt x="3366293" y="513163"/>
                  </a:cubicBezTo>
                  <a:cubicBezTo>
                    <a:pt x="3473895" y="561859"/>
                    <a:pt x="3610558" y="706376"/>
                    <a:pt x="3693812" y="698522"/>
                  </a:cubicBezTo>
                  <a:cubicBezTo>
                    <a:pt x="3821835" y="685170"/>
                    <a:pt x="3939647" y="503738"/>
                    <a:pt x="4047249" y="501382"/>
                  </a:cubicBezTo>
                  <a:cubicBezTo>
                    <a:pt x="4136001" y="499811"/>
                    <a:pt x="4115580" y="591705"/>
                    <a:pt x="4128147" y="630190"/>
                  </a:cubicBezTo>
                  <a:cubicBezTo>
                    <a:pt x="4147782" y="688311"/>
                    <a:pt x="4185482" y="713444"/>
                    <a:pt x="4242818" y="697736"/>
                  </a:cubicBezTo>
                  <a:cubicBezTo>
                    <a:pt x="4346492" y="670247"/>
                    <a:pt x="4421893" y="431480"/>
                    <a:pt x="4526353" y="396922"/>
                  </a:cubicBezTo>
                  <a:close/>
                </a:path>
              </a:pathLst>
            </a:custGeom>
            <a:solidFill>
              <a:schemeClr val="accent6"/>
            </a:solidFill>
            <a:ln w="7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F75E00EE-8149-411B-A3A1-CC589750255F}"/>
                </a:ext>
              </a:extLst>
            </p:cNvPr>
            <p:cNvSpPr/>
            <p:nvPr/>
          </p:nvSpPr>
          <p:spPr>
            <a:xfrm rot="21006900">
              <a:off x="9099653" y="2477193"/>
              <a:ext cx="292792" cy="145051"/>
            </a:xfrm>
            <a:custGeom>
              <a:avLst/>
              <a:gdLst>
                <a:gd name="connsiteX0" fmla="*/ 244461 w 292792"/>
                <a:gd name="connsiteY0" fmla="*/ 0 h 145051"/>
                <a:gd name="connsiteX1" fmla="*/ 264703 w 292792"/>
                <a:gd name="connsiteY1" fmla="*/ 46784 h 145051"/>
                <a:gd name="connsiteX2" fmla="*/ 288425 w 292792"/>
                <a:gd name="connsiteY2" fmla="*/ 116882 h 145051"/>
                <a:gd name="connsiteX3" fmla="*/ 292792 w 292792"/>
                <a:gd name="connsiteY3" fmla="*/ 123766 h 145051"/>
                <a:gd name="connsiteX4" fmla="*/ 0 w 292792"/>
                <a:gd name="connsiteY4" fmla="*/ 145051 h 145051"/>
                <a:gd name="connsiteX5" fmla="*/ 4104 w 292792"/>
                <a:gd name="connsiteY5" fmla="*/ 143671 h 145051"/>
                <a:gd name="connsiteX6" fmla="*/ 12200 w 292792"/>
                <a:gd name="connsiteY6" fmla="*/ 131170 h 145051"/>
                <a:gd name="connsiteX7" fmla="*/ 30521 w 292792"/>
                <a:gd name="connsiteY7" fmla="*/ 61638 h 145051"/>
                <a:gd name="connsiteX8" fmla="*/ 33830 w 292792"/>
                <a:gd name="connsiteY8" fmla="*/ 15312 h 145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2792" h="145051">
                  <a:moveTo>
                    <a:pt x="244461" y="0"/>
                  </a:moveTo>
                  <a:lnTo>
                    <a:pt x="264703" y="46784"/>
                  </a:lnTo>
                  <a:cubicBezTo>
                    <a:pt x="277651" y="79913"/>
                    <a:pt x="285092" y="105214"/>
                    <a:pt x="288425" y="116882"/>
                  </a:cubicBezTo>
                  <a:lnTo>
                    <a:pt x="292792" y="123766"/>
                  </a:lnTo>
                  <a:lnTo>
                    <a:pt x="0" y="145051"/>
                  </a:lnTo>
                  <a:lnTo>
                    <a:pt x="4104" y="143671"/>
                  </a:lnTo>
                  <a:cubicBezTo>
                    <a:pt x="7676" y="140933"/>
                    <a:pt x="10295" y="136885"/>
                    <a:pt x="12200" y="131170"/>
                  </a:cubicBezTo>
                  <a:cubicBezTo>
                    <a:pt x="18392" y="112596"/>
                    <a:pt x="25416" y="89260"/>
                    <a:pt x="30521" y="61638"/>
                  </a:cubicBezTo>
                  <a:lnTo>
                    <a:pt x="33830" y="15312"/>
                  </a:ln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0BC6E3D9-FA13-4736-A070-E4E9D96CEFA6}"/>
                </a:ext>
              </a:extLst>
            </p:cNvPr>
            <p:cNvSpPr/>
            <p:nvPr/>
          </p:nvSpPr>
          <p:spPr>
            <a:xfrm rot="21006900">
              <a:off x="9018990" y="4272892"/>
              <a:ext cx="594090" cy="505700"/>
            </a:xfrm>
            <a:custGeom>
              <a:avLst/>
              <a:gdLst>
                <a:gd name="connsiteX0" fmla="*/ 160940 w 594090"/>
                <a:gd name="connsiteY0" fmla="*/ 183755 h 505700"/>
                <a:gd name="connsiteX1" fmla="*/ 188563 w 594090"/>
                <a:gd name="connsiteY1" fmla="*/ 210425 h 505700"/>
                <a:gd name="connsiteX2" fmla="*/ 183800 w 594090"/>
                <a:gd name="connsiteY2" fmla="*/ 259002 h 505700"/>
                <a:gd name="connsiteX3" fmla="*/ 172370 w 594090"/>
                <a:gd name="connsiteY3" fmla="*/ 380922 h 505700"/>
                <a:gd name="connsiteX4" fmla="*/ 234283 w 594090"/>
                <a:gd name="connsiteY4" fmla="*/ 440930 h 505700"/>
                <a:gd name="connsiteX5" fmla="*/ 223805 w 594090"/>
                <a:gd name="connsiteY5" fmla="*/ 505700 h 505700"/>
                <a:gd name="connsiteX6" fmla="*/ 89503 w 594090"/>
                <a:gd name="connsiteY6" fmla="*/ 438072 h 505700"/>
                <a:gd name="connsiteX7" fmla="*/ 81883 w 594090"/>
                <a:gd name="connsiteY7" fmla="*/ 340917 h 505700"/>
                <a:gd name="connsiteX8" fmla="*/ 78073 w 594090"/>
                <a:gd name="connsiteY8" fmla="*/ 313295 h 505700"/>
                <a:gd name="connsiteX9" fmla="*/ 53308 w 594090"/>
                <a:gd name="connsiteY9" fmla="*/ 314247 h 505700"/>
                <a:gd name="connsiteX10" fmla="*/ 21875 w 594090"/>
                <a:gd name="connsiteY10" fmla="*/ 394257 h 505700"/>
                <a:gd name="connsiteX11" fmla="*/ 920 w 594090"/>
                <a:gd name="connsiteY11" fmla="*/ 392353 h 505700"/>
                <a:gd name="connsiteX12" fmla="*/ 4730 w 594090"/>
                <a:gd name="connsiteY12" fmla="*/ 339013 h 505700"/>
                <a:gd name="connsiteX13" fmla="*/ 8540 w 594090"/>
                <a:gd name="connsiteY13" fmla="*/ 257097 h 505700"/>
                <a:gd name="connsiteX14" fmla="*/ 30448 w 594090"/>
                <a:gd name="connsiteY14" fmla="*/ 195185 h 505700"/>
                <a:gd name="connsiteX15" fmla="*/ 41758 w 594090"/>
                <a:gd name="connsiteY15" fmla="*/ 187511 h 505700"/>
                <a:gd name="connsiteX16" fmla="*/ 156144 w 594090"/>
                <a:gd name="connsiteY16" fmla="*/ 183755 h 505700"/>
                <a:gd name="connsiteX17" fmla="*/ 431029 w 594090"/>
                <a:gd name="connsiteY17" fmla="*/ 0 h 505700"/>
                <a:gd name="connsiteX18" fmla="*/ 434308 w 594090"/>
                <a:gd name="connsiteY18" fmla="*/ 4685 h 505700"/>
                <a:gd name="connsiteX19" fmla="*/ 450500 w 594090"/>
                <a:gd name="connsiteY19" fmla="*/ 34213 h 505700"/>
                <a:gd name="connsiteX20" fmla="*/ 445738 w 594090"/>
                <a:gd name="connsiteY20" fmla="*/ 126605 h 505700"/>
                <a:gd name="connsiteX21" fmla="*/ 529558 w 594090"/>
                <a:gd name="connsiteY21" fmla="*/ 189470 h 505700"/>
                <a:gd name="connsiteX22" fmla="*/ 569563 w 594090"/>
                <a:gd name="connsiteY22" fmla="*/ 195185 h 505700"/>
                <a:gd name="connsiteX23" fmla="*/ 593375 w 594090"/>
                <a:gd name="connsiteY23" fmla="*/ 223760 h 505700"/>
                <a:gd name="connsiteX24" fmla="*/ 593375 w 594090"/>
                <a:gd name="connsiteY24" fmla="*/ 248525 h 505700"/>
                <a:gd name="connsiteX25" fmla="*/ 573373 w 594090"/>
                <a:gd name="connsiteY25" fmla="*/ 268527 h 505700"/>
                <a:gd name="connsiteX26" fmla="*/ 459073 w 594090"/>
                <a:gd name="connsiteY26" fmla="*/ 261860 h 505700"/>
                <a:gd name="connsiteX27" fmla="*/ 357155 w 594090"/>
                <a:gd name="connsiteY27" fmla="*/ 178040 h 505700"/>
                <a:gd name="connsiteX28" fmla="*/ 342868 w 594090"/>
                <a:gd name="connsiteY28" fmla="*/ 161847 h 505700"/>
                <a:gd name="connsiteX29" fmla="*/ 328580 w 594090"/>
                <a:gd name="connsiteY29" fmla="*/ 179945 h 505700"/>
                <a:gd name="connsiteX30" fmla="*/ 320960 w 594090"/>
                <a:gd name="connsiteY30" fmla="*/ 217093 h 505700"/>
                <a:gd name="connsiteX31" fmla="*/ 282860 w 594090"/>
                <a:gd name="connsiteY31" fmla="*/ 209472 h 505700"/>
                <a:gd name="connsiteX32" fmla="*/ 280955 w 594090"/>
                <a:gd name="connsiteY32" fmla="*/ 49452 h 505700"/>
                <a:gd name="connsiteX33" fmla="*/ 300958 w 594090"/>
                <a:gd name="connsiteY33" fmla="*/ 5638 h 505700"/>
                <a:gd name="connsiteX34" fmla="*/ 302361 w 594090"/>
                <a:gd name="connsiteY34" fmla="*/ 4225 h 505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594090" h="505700">
                  <a:moveTo>
                    <a:pt x="160940" y="183755"/>
                  </a:moveTo>
                  <a:cubicBezTo>
                    <a:pt x="178085" y="184707"/>
                    <a:pt x="187610" y="192327"/>
                    <a:pt x="188563" y="210425"/>
                  </a:cubicBezTo>
                  <a:cubicBezTo>
                    <a:pt x="190468" y="226618"/>
                    <a:pt x="187610" y="242810"/>
                    <a:pt x="183800" y="259002"/>
                  </a:cubicBezTo>
                  <a:cubicBezTo>
                    <a:pt x="179038" y="283768"/>
                    <a:pt x="172370" y="365682"/>
                    <a:pt x="172370" y="380922"/>
                  </a:cubicBezTo>
                  <a:cubicBezTo>
                    <a:pt x="173323" y="395210"/>
                    <a:pt x="221900" y="430453"/>
                    <a:pt x="234283" y="440930"/>
                  </a:cubicBezTo>
                  <a:cubicBezTo>
                    <a:pt x="259048" y="461885"/>
                    <a:pt x="247618" y="497128"/>
                    <a:pt x="223805" y="505700"/>
                  </a:cubicBezTo>
                  <a:cubicBezTo>
                    <a:pt x="220948" y="505700"/>
                    <a:pt x="107600" y="449503"/>
                    <a:pt x="89503" y="438072"/>
                  </a:cubicBezTo>
                  <a:cubicBezTo>
                    <a:pt x="72358" y="426642"/>
                    <a:pt x="79025" y="358063"/>
                    <a:pt x="81883" y="340917"/>
                  </a:cubicBezTo>
                  <a:cubicBezTo>
                    <a:pt x="83788" y="331393"/>
                    <a:pt x="85693" y="321868"/>
                    <a:pt x="78073" y="313295"/>
                  </a:cubicBezTo>
                  <a:cubicBezTo>
                    <a:pt x="69500" y="303770"/>
                    <a:pt x="60928" y="303770"/>
                    <a:pt x="53308" y="314247"/>
                  </a:cubicBezTo>
                  <a:cubicBezTo>
                    <a:pt x="45688" y="324725"/>
                    <a:pt x="26638" y="379017"/>
                    <a:pt x="21875" y="394257"/>
                  </a:cubicBezTo>
                  <a:cubicBezTo>
                    <a:pt x="20923" y="398067"/>
                    <a:pt x="1873" y="401878"/>
                    <a:pt x="920" y="392353"/>
                  </a:cubicBezTo>
                  <a:cubicBezTo>
                    <a:pt x="-985" y="374255"/>
                    <a:pt x="-32" y="356157"/>
                    <a:pt x="4730" y="339013"/>
                  </a:cubicBezTo>
                  <a:cubicBezTo>
                    <a:pt x="12350" y="311390"/>
                    <a:pt x="12350" y="284720"/>
                    <a:pt x="8540" y="257097"/>
                  </a:cubicBezTo>
                  <a:cubicBezTo>
                    <a:pt x="4730" y="233285"/>
                    <a:pt x="15208" y="213282"/>
                    <a:pt x="30448" y="195185"/>
                  </a:cubicBezTo>
                  <a:lnTo>
                    <a:pt x="41758" y="187511"/>
                  </a:lnTo>
                  <a:lnTo>
                    <a:pt x="156144" y="183755"/>
                  </a:lnTo>
                  <a:close/>
                  <a:moveTo>
                    <a:pt x="431029" y="0"/>
                  </a:moveTo>
                  <a:lnTo>
                    <a:pt x="434308" y="4685"/>
                  </a:lnTo>
                  <a:cubicBezTo>
                    <a:pt x="450500" y="8495"/>
                    <a:pt x="455263" y="18020"/>
                    <a:pt x="450500" y="34213"/>
                  </a:cubicBezTo>
                  <a:cubicBezTo>
                    <a:pt x="429546" y="78027"/>
                    <a:pt x="437165" y="98030"/>
                    <a:pt x="445738" y="126605"/>
                  </a:cubicBezTo>
                  <a:cubicBezTo>
                    <a:pt x="455263" y="159943"/>
                    <a:pt x="486696" y="187565"/>
                    <a:pt x="529558" y="189470"/>
                  </a:cubicBezTo>
                  <a:cubicBezTo>
                    <a:pt x="542893" y="190422"/>
                    <a:pt x="557180" y="191375"/>
                    <a:pt x="569563" y="195185"/>
                  </a:cubicBezTo>
                  <a:cubicBezTo>
                    <a:pt x="584803" y="198995"/>
                    <a:pt x="592423" y="208520"/>
                    <a:pt x="593375" y="223760"/>
                  </a:cubicBezTo>
                  <a:cubicBezTo>
                    <a:pt x="594329" y="232332"/>
                    <a:pt x="594328" y="239952"/>
                    <a:pt x="593375" y="248525"/>
                  </a:cubicBezTo>
                  <a:cubicBezTo>
                    <a:pt x="592423" y="261860"/>
                    <a:pt x="587660" y="267575"/>
                    <a:pt x="573373" y="268527"/>
                  </a:cubicBezTo>
                  <a:cubicBezTo>
                    <a:pt x="559085" y="269480"/>
                    <a:pt x="482885" y="266622"/>
                    <a:pt x="459073" y="261860"/>
                  </a:cubicBezTo>
                  <a:cubicBezTo>
                    <a:pt x="410496" y="252335"/>
                    <a:pt x="378110" y="221855"/>
                    <a:pt x="357155" y="178040"/>
                  </a:cubicBezTo>
                  <a:cubicBezTo>
                    <a:pt x="354298" y="171372"/>
                    <a:pt x="352393" y="160895"/>
                    <a:pt x="342868" y="161847"/>
                  </a:cubicBezTo>
                  <a:cubicBezTo>
                    <a:pt x="333343" y="162800"/>
                    <a:pt x="331438" y="173277"/>
                    <a:pt x="328580" y="179945"/>
                  </a:cubicBezTo>
                  <a:cubicBezTo>
                    <a:pt x="326675" y="184707"/>
                    <a:pt x="324771" y="210425"/>
                    <a:pt x="320960" y="217093"/>
                  </a:cubicBezTo>
                  <a:cubicBezTo>
                    <a:pt x="316198" y="225665"/>
                    <a:pt x="282860" y="219950"/>
                    <a:pt x="282860" y="209472"/>
                  </a:cubicBezTo>
                  <a:cubicBezTo>
                    <a:pt x="285718" y="149465"/>
                    <a:pt x="290480" y="127557"/>
                    <a:pt x="280955" y="49452"/>
                  </a:cubicBezTo>
                  <a:cubicBezTo>
                    <a:pt x="280003" y="32307"/>
                    <a:pt x="290480" y="18020"/>
                    <a:pt x="300958" y="5638"/>
                  </a:cubicBezTo>
                  <a:lnTo>
                    <a:pt x="302361" y="4225"/>
                  </a:ln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BD557BAB-847C-45FA-985A-722CF44FEB9D}"/>
              </a:ext>
            </a:extLst>
          </p:cNvPr>
          <p:cNvGrpSpPr/>
          <p:nvPr/>
        </p:nvGrpSpPr>
        <p:grpSpPr>
          <a:xfrm rot="19397166" flipH="1">
            <a:off x="7960763" y="4568879"/>
            <a:ext cx="1013909" cy="1089594"/>
            <a:chOff x="5097314" y="2786062"/>
            <a:chExt cx="2324100" cy="2697039"/>
          </a:xfrm>
        </p:grpSpPr>
        <p:sp>
          <p:nvSpPr>
            <p:cNvPr id="87" name="Freeform 18">
              <a:extLst>
                <a:ext uri="{FF2B5EF4-FFF2-40B4-BE49-F238E27FC236}">
                  <a16:creationId xmlns:a16="http://schemas.microsoft.com/office/drawing/2014/main" id="{2D8A9A6D-9F81-4F75-A4EA-DC7D7DC8F400}"/>
                </a:ext>
              </a:extLst>
            </p:cNvPr>
            <p:cNvSpPr/>
            <p:nvPr/>
          </p:nvSpPr>
          <p:spPr>
            <a:xfrm>
              <a:off x="5397351" y="2786062"/>
              <a:ext cx="2024063" cy="2363788"/>
            </a:xfrm>
            <a:custGeom>
              <a:avLst/>
              <a:gdLst>
                <a:gd name="connsiteX0" fmla="*/ 609600 w 2057400"/>
                <a:gd name="connsiteY0" fmla="*/ 0 h 2349500"/>
                <a:gd name="connsiteX1" fmla="*/ 0 w 2057400"/>
                <a:gd name="connsiteY1" fmla="*/ 330200 h 2349500"/>
                <a:gd name="connsiteX2" fmla="*/ 1701800 w 2057400"/>
                <a:gd name="connsiteY2" fmla="*/ 2349500 h 2349500"/>
                <a:gd name="connsiteX3" fmla="*/ 2057400 w 2057400"/>
                <a:gd name="connsiteY3" fmla="*/ 1625600 h 2349500"/>
                <a:gd name="connsiteX4" fmla="*/ 609600 w 2057400"/>
                <a:gd name="connsiteY4" fmla="*/ 0 h 2349500"/>
                <a:gd name="connsiteX0" fmla="*/ 647700 w 2057400"/>
                <a:gd name="connsiteY0" fmla="*/ 0 h 2349500"/>
                <a:gd name="connsiteX1" fmla="*/ 0 w 2057400"/>
                <a:gd name="connsiteY1" fmla="*/ 330200 h 2349500"/>
                <a:gd name="connsiteX2" fmla="*/ 1701800 w 2057400"/>
                <a:gd name="connsiteY2" fmla="*/ 2349500 h 2349500"/>
                <a:gd name="connsiteX3" fmla="*/ 2057400 w 2057400"/>
                <a:gd name="connsiteY3" fmla="*/ 1625600 h 2349500"/>
                <a:gd name="connsiteX4" fmla="*/ 647700 w 2057400"/>
                <a:gd name="connsiteY4" fmla="*/ 0 h 2349500"/>
                <a:gd name="connsiteX0" fmla="*/ 657225 w 2057400"/>
                <a:gd name="connsiteY0" fmla="*/ 0 h 2363788"/>
                <a:gd name="connsiteX1" fmla="*/ 0 w 2057400"/>
                <a:gd name="connsiteY1" fmla="*/ 344488 h 2363788"/>
                <a:gd name="connsiteX2" fmla="*/ 1701800 w 2057400"/>
                <a:gd name="connsiteY2" fmla="*/ 2363788 h 2363788"/>
                <a:gd name="connsiteX3" fmla="*/ 2057400 w 2057400"/>
                <a:gd name="connsiteY3" fmla="*/ 1639888 h 2363788"/>
                <a:gd name="connsiteX4" fmla="*/ 657225 w 2057400"/>
                <a:gd name="connsiteY4" fmla="*/ 0 h 2363788"/>
                <a:gd name="connsiteX0" fmla="*/ 657225 w 2066925"/>
                <a:gd name="connsiteY0" fmla="*/ 0 h 2363788"/>
                <a:gd name="connsiteX1" fmla="*/ 0 w 2066925"/>
                <a:gd name="connsiteY1" fmla="*/ 344488 h 2363788"/>
                <a:gd name="connsiteX2" fmla="*/ 1701800 w 2066925"/>
                <a:gd name="connsiteY2" fmla="*/ 2363788 h 2363788"/>
                <a:gd name="connsiteX3" fmla="*/ 2066925 w 2066925"/>
                <a:gd name="connsiteY3" fmla="*/ 1601788 h 2363788"/>
                <a:gd name="connsiteX4" fmla="*/ 657225 w 2066925"/>
                <a:gd name="connsiteY4" fmla="*/ 0 h 2363788"/>
                <a:gd name="connsiteX0" fmla="*/ 657225 w 2066925"/>
                <a:gd name="connsiteY0" fmla="*/ 0 h 2363788"/>
                <a:gd name="connsiteX1" fmla="*/ 0 w 2066925"/>
                <a:gd name="connsiteY1" fmla="*/ 344488 h 2363788"/>
                <a:gd name="connsiteX2" fmla="*/ 1677987 w 2066925"/>
                <a:gd name="connsiteY2" fmla="*/ 2363788 h 2363788"/>
                <a:gd name="connsiteX3" fmla="*/ 2066925 w 2066925"/>
                <a:gd name="connsiteY3" fmla="*/ 1601788 h 2363788"/>
                <a:gd name="connsiteX4" fmla="*/ 657225 w 2066925"/>
                <a:gd name="connsiteY4" fmla="*/ 0 h 2363788"/>
                <a:gd name="connsiteX0" fmla="*/ 614363 w 2024063"/>
                <a:gd name="connsiteY0" fmla="*/ 0 h 2363788"/>
                <a:gd name="connsiteX1" fmla="*/ 0 w 2024063"/>
                <a:gd name="connsiteY1" fmla="*/ 354013 h 2363788"/>
                <a:gd name="connsiteX2" fmla="*/ 1635125 w 2024063"/>
                <a:gd name="connsiteY2" fmla="*/ 2363788 h 2363788"/>
                <a:gd name="connsiteX3" fmla="*/ 2024063 w 2024063"/>
                <a:gd name="connsiteY3" fmla="*/ 1601788 h 2363788"/>
                <a:gd name="connsiteX4" fmla="*/ 614363 w 2024063"/>
                <a:gd name="connsiteY4" fmla="*/ 0 h 2363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24063" h="2363788">
                  <a:moveTo>
                    <a:pt x="614363" y="0"/>
                  </a:moveTo>
                  <a:lnTo>
                    <a:pt x="0" y="354013"/>
                  </a:lnTo>
                  <a:lnTo>
                    <a:pt x="1635125" y="2363788"/>
                  </a:lnTo>
                  <a:lnTo>
                    <a:pt x="2024063" y="1601788"/>
                  </a:lnTo>
                  <a:lnTo>
                    <a:pt x="614363" y="0"/>
                  </a:lnTo>
                  <a:close/>
                </a:path>
              </a:pathLst>
            </a:custGeom>
            <a:gradFill>
              <a:gsLst>
                <a:gs pos="0">
                  <a:schemeClr val="accent3">
                    <a:lumMod val="70000"/>
                    <a:lumOff val="30000"/>
                  </a:schemeClr>
                </a:gs>
                <a:gs pos="100000">
                  <a:schemeClr val="accent3">
                    <a:lumMod val="70000"/>
                    <a:lumOff val="30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88" name="Freeform 19">
              <a:extLst>
                <a:ext uri="{FF2B5EF4-FFF2-40B4-BE49-F238E27FC236}">
                  <a16:creationId xmlns:a16="http://schemas.microsoft.com/office/drawing/2014/main" id="{18D3E6DA-E919-42D4-B3EE-67956DDF9732}"/>
                </a:ext>
              </a:extLst>
            </p:cNvPr>
            <p:cNvSpPr/>
            <p:nvPr/>
          </p:nvSpPr>
          <p:spPr>
            <a:xfrm>
              <a:off x="5097314" y="3203575"/>
              <a:ext cx="1323975" cy="2262036"/>
            </a:xfrm>
            <a:custGeom>
              <a:avLst/>
              <a:gdLst>
                <a:gd name="connsiteX0" fmla="*/ 317500 w 1333500"/>
                <a:gd name="connsiteY0" fmla="*/ 0 h 2463800"/>
                <a:gd name="connsiteX1" fmla="*/ 0 w 1333500"/>
                <a:gd name="connsiteY1" fmla="*/ 165100 h 2463800"/>
                <a:gd name="connsiteX2" fmla="*/ 1104900 w 1333500"/>
                <a:gd name="connsiteY2" fmla="*/ 2463800 h 2463800"/>
                <a:gd name="connsiteX3" fmla="*/ 1333500 w 1333500"/>
                <a:gd name="connsiteY3" fmla="*/ 1689100 h 2463800"/>
                <a:gd name="connsiteX4" fmla="*/ 317500 w 1333500"/>
                <a:gd name="connsiteY4" fmla="*/ 0 h 2463800"/>
                <a:gd name="connsiteX0" fmla="*/ 331788 w 1333500"/>
                <a:gd name="connsiteY0" fmla="*/ 0 h 2416175"/>
                <a:gd name="connsiteX1" fmla="*/ 0 w 1333500"/>
                <a:gd name="connsiteY1" fmla="*/ 117475 h 2416175"/>
                <a:gd name="connsiteX2" fmla="*/ 1104900 w 1333500"/>
                <a:gd name="connsiteY2" fmla="*/ 2416175 h 2416175"/>
                <a:gd name="connsiteX3" fmla="*/ 1333500 w 1333500"/>
                <a:gd name="connsiteY3" fmla="*/ 1641475 h 2416175"/>
                <a:gd name="connsiteX4" fmla="*/ 331788 w 1333500"/>
                <a:gd name="connsiteY4" fmla="*/ 0 h 2416175"/>
                <a:gd name="connsiteX0" fmla="*/ 331788 w 1362075"/>
                <a:gd name="connsiteY0" fmla="*/ 0 h 2416175"/>
                <a:gd name="connsiteX1" fmla="*/ 0 w 1362075"/>
                <a:gd name="connsiteY1" fmla="*/ 117475 h 2416175"/>
                <a:gd name="connsiteX2" fmla="*/ 1104900 w 1362075"/>
                <a:gd name="connsiteY2" fmla="*/ 2416175 h 2416175"/>
                <a:gd name="connsiteX3" fmla="*/ 1362075 w 1362075"/>
                <a:gd name="connsiteY3" fmla="*/ 1736725 h 2416175"/>
                <a:gd name="connsiteX4" fmla="*/ 331788 w 1362075"/>
                <a:gd name="connsiteY4" fmla="*/ 0 h 2416175"/>
                <a:gd name="connsiteX0" fmla="*/ 331788 w 1381125"/>
                <a:gd name="connsiteY0" fmla="*/ 0 h 2416175"/>
                <a:gd name="connsiteX1" fmla="*/ 0 w 1381125"/>
                <a:gd name="connsiteY1" fmla="*/ 117475 h 2416175"/>
                <a:gd name="connsiteX2" fmla="*/ 1104900 w 1381125"/>
                <a:gd name="connsiteY2" fmla="*/ 2416175 h 2416175"/>
                <a:gd name="connsiteX3" fmla="*/ 1381125 w 1381125"/>
                <a:gd name="connsiteY3" fmla="*/ 1722437 h 2416175"/>
                <a:gd name="connsiteX4" fmla="*/ 331788 w 1381125"/>
                <a:gd name="connsiteY4" fmla="*/ 0 h 2416175"/>
                <a:gd name="connsiteX0" fmla="*/ 331788 w 1381125"/>
                <a:gd name="connsiteY0" fmla="*/ 0 h 2349500"/>
                <a:gd name="connsiteX1" fmla="*/ 0 w 1381125"/>
                <a:gd name="connsiteY1" fmla="*/ 117475 h 2349500"/>
                <a:gd name="connsiteX2" fmla="*/ 1152525 w 1381125"/>
                <a:gd name="connsiteY2" fmla="*/ 2349500 h 2349500"/>
                <a:gd name="connsiteX3" fmla="*/ 1381125 w 1381125"/>
                <a:gd name="connsiteY3" fmla="*/ 1722437 h 2349500"/>
                <a:gd name="connsiteX4" fmla="*/ 331788 w 1381125"/>
                <a:gd name="connsiteY4" fmla="*/ 0 h 2349500"/>
                <a:gd name="connsiteX0" fmla="*/ 284163 w 1333500"/>
                <a:gd name="connsiteY0" fmla="*/ 0 h 2349500"/>
                <a:gd name="connsiteX1" fmla="*/ 0 w 1333500"/>
                <a:gd name="connsiteY1" fmla="*/ 117475 h 2349500"/>
                <a:gd name="connsiteX2" fmla="*/ 1104900 w 1333500"/>
                <a:gd name="connsiteY2" fmla="*/ 2349500 h 2349500"/>
                <a:gd name="connsiteX3" fmla="*/ 1333500 w 1333500"/>
                <a:gd name="connsiteY3" fmla="*/ 1722437 h 2349500"/>
                <a:gd name="connsiteX4" fmla="*/ 284163 w 1333500"/>
                <a:gd name="connsiteY4" fmla="*/ 0 h 2349500"/>
                <a:gd name="connsiteX0" fmla="*/ 284163 w 1333500"/>
                <a:gd name="connsiteY0" fmla="*/ 0 h 2335212"/>
                <a:gd name="connsiteX1" fmla="*/ 0 w 1333500"/>
                <a:gd name="connsiteY1" fmla="*/ 117475 h 2335212"/>
                <a:gd name="connsiteX2" fmla="*/ 1109663 w 1333500"/>
                <a:gd name="connsiteY2" fmla="*/ 2335212 h 2335212"/>
                <a:gd name="connsiteX3" fmla="*/ 1333500 w 1333500"/>
                <a:gd name="connsiteY3" fmla="*/ 1722437 h 2335212"/>
                <a:gd name="connsiteX4" fmla="*/ 284163 w 1333500"/>
                <a:gd name="connsiteY4" fmla="*/ 0 h 2335212"/>
                <a:gd name="connsiteX0" fmla="*/ 284163 w 1333500"/>
                <a:gd name="connsiteY0" fmla="*/ 0 h 2349500"/>
                <a:gd name="connsiteX1" fmla="*/ 0 w 1333500"/>
                <a:gd name="connsiteY1" fmla="*/ 117475 h 2349500"/>
                <a:gd name="connsiteX2" fmla="*/ 1109663 w 1333500"/>
                <a:gd name="connsiteY2" fmla="*/ 2349500 h 2349500"/>
                <a:gd name="connsiteX3" fmla="*/ 1333500 w 1333500"/>
                <a:gd name="connsiteY3" fmla="*/ 1722437 h 2349500"/>
                <a:gd name="connsiteX4" fmla="*/ 284163 w 1333500"/>
                <a:gd name="connsiteY4" fmla="*/ 0 h 2349500"/>
                <a:gd name="connsiteX0" fmla="*/ 284163 w 1323975"/>
                <a:gd name="connsiteY0" fmla="*/ 0 h 2349500"/>
                <a:gd name="connsiteX1" fmla="*/ 0 w 1323975"/>
                <a:gd name="connsiteY1" fmla="*/ 117475 h 2349500"/>
                <a:gd name="connsiteX2" fmla="*/ 1109663 w 1323975"/>
                <a:gd name="connsiteY2" fmla="*/ 2349500 h 2349500"/>
                <a:gd name="connsiteX3" fmla="*/ 1323975 w 1323975"/>
                <a:gd name="connsiteY3" fmla="*/ 1727199 h 2349500"/>
                <a:gd name="connsiteX4" fmla="*/ 284163 w 1323975"/>
                <a:gd name="connsiteY4" fmla="*/ 0 h 2349500"/>
                <a:gd name="connsiteX0" fmla="*/ 284163 w 1323975"/>
                <a:gd name="connsiteY0" fmla="*/ 0 h 2262036"/>
                <a:gd name="connsiteX1" fmla="*/ 0 w 1323975"/>
                <a:gd name="connsiteY1" fmla="*/ 117475 h 2262036"/>
                <a:gd name="connsiteX2" fmla="*/ 1157371 w 1323975"/>
                <a:gd name="connsiteY2" fmla="*/ 2262036 h 2262036"/>
                <a:gd name="connsiteX3" fmla="*/ 1323975 w 1323975"/>
                <a:gd name="connsiteY3" fmla="*/ 1727199 h 2262036"/>
                <a:gd name="connsiteX4" fmla="*/ 284163 w 1323975"/>
                <a:gd name="connsiteY4" fmla="*/ 0 h 2262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3975" h="2262036">
                  <a:moveTo>
                    <a:pt x="284163" y="0"/>
                  </a:moveTo>
                  <a:lnTo>
                    <a:pt x="0" y="117475"/>
                  </a:lnTo>
                  <a:lnTo>
                    <a:pt x="1157371" y="2262036"/>
                  </a:lnTo>
                  <a:lnTo>
                    <a:pt x="1323975" y="1727199"/>
                  </a:lnTo>
                  <a:lnTo>
                    <a:pt x="284163" y="0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89" name="Freeform 20">
              <a:extLst>
                <a:ext uri="{FF2B5EF4-FFF2-40B4-BE49-F238E27FC236}">
                  <a16:creationId xmlns:a16="http://schemas.microsoft.com/office/drawing/2014/main" id="{62CC7257-86BC-490C-92E0-022D9F701FB4}"/>
                </a:ext>
              </a:extLst>
            </p:cNvPr>
            <p:cNvSpPr/>
            <p:nvPr/>
          </p:nvSpPr>
          <p:spPr>
            <a:xfrm>
              <a:off x="5384800" y="3140074"/>
              <a:ext cx="1647675" cy="2009776"/>
            </a:xfrm>
            <a:custGeom>
              <a:avLst/>
              <a:gdLst>
                <a:gd name="connsiteX0" fmla="*/ 1625600 w 1625600"/>
                <a:gd name="connsiteY0" fmla="*/ 1981200 h 1981200"/>
                <a:gd name="connsiteX1" fmla="*/ 1016000 w 1625600"/>
                <a:gd name="connsiteY1" fmla="*/ 1752600 h 1981200"/>
                <a:gd name="connsiteX2" fmla="*/ 0 w 1625600"/>
                <a:gd name="connsiteY2" fmla="*/ 0 h 1981200"/>
                <a:gd name="connsiteX3" fmla="*/ 1625600 w 1625600"/>
                <a:gd name="connsiteY3" fmla="*/ 1981200 h 1981200"/>
                <a:gd name="connsiteX0" fmla="*/ 1611312 w 1611312"/>
                <a:gd name="connsiteY0" fmla="*/ 2009775 h 2009775"/>
                <a:gd name="connsiteX1" fmla="*/ 1001712 w 1611312"/>
                <a:gd name="connsiteY1" fmla="*/ 1781175 h 2009775"/>
                <a:gd name="connsiteX2" fmla="*/ 0 w 1611312"/>
                <a:gd name="connsiteY2" fmla="*/ 0 h 2009775"/>
                <a:gd name="connsiteX3" fmla="*/ 1611312 w 1611312"/>
                <a:gd name="connsiteY3" fmla="*/ 2009775 h 2009775"/>
                <a:gd name="connsiteX0" fmla="*/ 1642913 w 1642913"/>
                <a:gd name="connsiteY0" fmla="*/ 2009775 h 2009775"/>
                <a:gd name="connsiteX1" fmla="*/ 1033313 w 1642913"/>
                <a:gd name="connsiteY1" fmla="*/ 1781175 h 2009775"/>
                <a:gd name="connsiteX2" fmla="*/ 0 w 1642913"/>
                <a:gd name="connsiteY2" fmla="*/ 55564 h 2009775"/>
                <a:gd name="connsiteX3" fmla="*/ 31601 w 1642913"/>
                <a:gd name="connsiteY3" fmla="*/ 0 h 2009775"/>
                <a:gd name="connsiteX4" fmla="*/ 1642913 w 1642913"/>
                <a:gd name="connsiteY4" fmla="*/ 2009775 h 2009775"/>
                <a:gd name="connsiteX0" fmla="*/ 1642913 w 1642913"/>
                <a:gd name="connsiteY0" fmla="*/ 2009775 h 2009775"/>
                <a:gd name="connsiteX1" fmla="*/ 1033313 w 1642913"/>
                <a:gd name="connsiteY1" fmla="*/ 1781175 h 2009775"/>
                <a:gd name="connsiteX2" fmla="*/ 0 w 1642913"/>
                <a:gd name="connsiteY2" fmla="*/ 55564 h 2009775"/>
                <a:gd name="connsiteX3" fmla="*/ 31601 w 1642913"/>
                <a:gd name="connsiteY3" fmla="*/ 0 h 2009775"/>
                <a:gd name="connsiteX4" fmla="*/ 1642913 w 1642913"/>
                <a:gd name="connsiteY4" fmla="*/ 2009775 h 2009775"/>
                <a:gd name="connsiteX0" fmla="*/ 1642913 w 1642913"/>
                <a:gd name="connsiteY0" fmla="*/ 2009775 h 2009775"/>
                <a:gd name="connsiteX1" fmla="*/ 1028550 w 1642913"/>
                <a:gd name="connsiteY1" fmla="*/ 1785937 h 2009775"/>
                <a:gd name="connsiteX2" fmla="*/ 0 w 1642913"/>
                <a:gd name="connsiteY2" fmla="*/ 55564 h 2009775"/>
                <a:gd name="connsiteX3" fmla="*/ 31601 w 1642913"/>
                <a:gd name="connsiteY3" fmla="*/ 0 h 2009775"/>
                <a:gd name="connsiteX4" fmla="*/ 1642913 w 1642913"/>
                <a:gd name="connsiteY4" fmla="*/ 2009775 h 2009775"/>
                <a:gd name="connsiteX0" fmla="*/ 1652438 w 1652438"/>
                <a:gd name="connsiteY0" fmla="*/ 2000250 h 2000250"/>
                <a:gd name="connsiteX1" fmla="*/ 1028550 w 1652438"/>
                <a:gd name="connsiteY1" fmla="*/ 1785937 h 2000250"/>
                <a:gd name="connsiteX2" fmla="*/ 0 w 1652438"/>
                <a:gd name="connsiteY2" fmla="*/ 55564 h 2000250"/>
                <a:gd name="connsiteX3" fmla="*/ 31601 w 1652438"/>
                <a:gd name="connsiteY3" fmla="*/ 0 h 2000250"/>
                <a:gd name="connsiteX4" fmla="*/ 1652438 w 1652438"/>
                <a:gd name="connsiteY4" fmla="*/ 2000250 h 2000250"/>
                <a:gd name="connsiteX0" fmla="*/ 1671488 w 1671488"/>
                <a:gd name="connsiteY0" fmla="*/ 2014538 h 2014538"/>
                <a:gd name="connsiteX1" fmla="*/ 1028550 w 1671488"/>
                <a:gd name="connsiteY1" fmla="*/ 1785937 h 2014538"/>
                <a:gd name="connsiteX2" fmla="*/ 0 w 1671488"/>
                <a:gd name="connsiteY2" fmla="*/ 55564 h 2014538"/>
                <a:gd name="connsiteX3" fmla="*/ 31601 w 1671488"/>
                <a:gd name="connsiteY3" fmla="*/ 0 h 2014538"/>
                <a:gd name="connsiteX4" fmla="*/ 1671488 w 1671488"/>
                <a:gd name="connsiteY4" fmla="*/ 2014538 h 2014538"/>
                <a:gd name="connsiteX0" fmla="*/ 1657200 w 1657200"/>
                <a:gd name="connsiteY0" fmla="*/ 2009776 h 2009776"/>
                <a:gd name="connsiteX1" fmla="*/ 1028550 w 1657200"/>
                <a:gd name="connsiteY1" fmla="*/ 1785937 h 2009776"/>
                <a:gd name="connsiteX2" fmla="*/ 0 w 1657200"/>
                <a:gd name="connsiteY2" fmla="*/ 55564 h 2009776"/>
                <a:gd name="connsiteX3" fmla="*/ 31601 w 1657200"/>
                <a:gd name="connsiteY3" fmla="*/ 0 h 2009776"/>
                <a:gd name="connsiteX4" fmla="*/ 1657200 w 1657200"/>
                <a:gd name="connsiteY4" fmla="*/ 2009776 h 2009776"/>
                <a:gd name="connsiteX0" fmla="*/ 1642912 w 1642912"/>
                <a:gd name="connsiteY0" fmla="*/ 2009776 h 2009776"/>
                <a:gd name="connsiteX1" fmla="*/ 1014262 w 1642912"/>
                <a:gd name="connsiteY1" fmla="*/ 1785937 h 2009776"/>
                <a:gd name="connsiteX2" fmla="*/ 0 w 1642912"/>
                <a:gd name="connsiteY2" fmla="*/ 65089 h 2009776"/>
                <a:gd name="connsiteX3" fmla="*/ 17313 w 1642912"/>
                <a:gd name="connsiteY3" fmla="*/ 0 h 2009776"/>
                <a:gd name="connsiteX4" fmla="*/ 1642912 w 1642912"/>
                <a:gd name="connsiteY4" fmla="*/ 2009776 h 2009776"/>
                <a:gd name="connsiteX0" fmla="*/ 1647675 w 1647675"/>
                <a:gd name="connsiteY0" fmla="*/ 2009776 h 2009776"/>
                <a:gd name="connsiteX1" fmla="*/ 1019025 w 1647675"/>
                <a:gd name="connsiteY1" fmla="*/ 1785937 h 2009776"/>
                <a:gd name="connsiteX2" fmla="*/ 0 w 1647675"/>
                <a:gd name="connsiteY2" fmla="*/ 74614 h 2009776"/>
                <a:gd name="connsiteX3" fmla="*/ 22076 w 1647675"/>
                <a:gd name="connsiteY3" fmla="*/ 0 h 2009776"/>
                <a:gd name="connsiteX4" fmla="*/ 1647675 w 1647675"/>
                <a:gd name="connsiteY4" fmla="*/ 2009776 h 2009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7675" h="2009776">
                  <a:moveTo>
                    <a:pt x="1647675" y="2009776"/>
                  </a:moveTo>
                  <a:lnTo>
                    <a:pt x="1019025" y="1785937"/>
                  </a:lnTo>
                  <a:cubicBezTo>
                    <a:pt x="707925" y="1234546"/>
                    <a:pt x="330150" y="621242"/>
                    <a:pt x="0" y="74614"/>
                  </a:cubicBezTo>
                  <a:lnTo>
                    <a:pt x="22076" y="0"/>
                  </a:lnTo>
                  <a:lnTo>
                    <a:pt x="1647675" y="2009776"/>
                  </a:ln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90" name="Freeform 21">
              <a:extLst>
                <a:ext uri="{FF2B5EF4-FFF2-40B4-BE49-F238E27FC236}">
                  <a16:creationId xmlns:a16="http://schemas.microsoft.com/office/drawing/2014/main" id="{3717F121-05CD-4818-BE70-2FB6F1A254BB}"/>
                </a:ext>
              </a:extLst>
            </p:cNvPr>
            <p:cNvSpPr/>
            <p:nvPr/>
          </p:nvSpPr>
          <p:spPr>
            <a:xfrm>
              <a:off x="6249936" y="4918074"/>
              <a:ext cx="795241" cy="565027"/>
            </a:xfrm>
            <a:custGeom>
              <a:avLst/>
              <a:gdLst>
                <a:gd name="connsiteX0" fmla="*/ 889000 w 889000"/>
                <a:gd name="connsiteY0" fmla="*/ 215900 h 622300"/>
                <a:gd name="connsiteX1" fmla="*/ 0 w 889000"/>
                <a:gd name="connsiteY1" fmla="*/ 622300 h 622300"/>
                <a:gd name="connsiteX2" fmla="*/ 266700 w 889000"/>
                <a:gd name="connsiteY2" fmla="*/ 0 h 622300"/>
                <a:gd name="connsiteX3" fmla="*/ 889000 w 889000"/>
                <a:gd name="connsiteY3" fmla="*/ 215900 h 622300"/>
                <a:gd name="connsiteX0" fmla="*/ 903288 w 903288"/>
                <a:gd name="connsiteY0" fmla="*/ 201612 h 622300"/>
                <a:gd name="connsiteX1" fmla="*/ 0 w 903288"/>
                <a:gd name="connsiteY1" fmla="*/ 622300 h 622300"/>
                <a:gd name="connsiteX2" fmla="*/ 266700 w 903288"/>
                <a:gd name="connsiteY2" fmla="*/ 0 h 622300"/>
                <a:gd name="connsiteX3" fmla="*/ 903288 w 903288"/>
                <a:gd name="connsiteY3" fmla="*/ 201612 h 622300"/>
                <a:gd name="connsiteX0" fmla="*/ 903288 w 903288"/>
                <a:gd name="connsiteY0" fmla="*/ 215900 h 636588"/>
                <a:gd name="connsiteX1" fmla="*/ 0 w 903288"/>
                <a:gd name="connsiteY1" fmla="*/ 636588 h 636588"/>
                <a:gd name="connsiteX2" fmla="*/ 285750 w 903288"/>
                <a:gd name="connsiteY2" fmla="*/ 0 h 636588"/>
                <a:gd name="connsiteX3" fmla="*/ 903288 w 903288"/>
                <a:gd name="connsiteY3" fmla="*/ 215900 h 636588"/>
                <a:gd name="connsiteX0" fmla="*/ 903288 w 903288"/>
                <a:gd name="connsiteY0" fmla="*/ 215900 h 636588"/>
                <a:gd name="connsiteX1" fmla="*/ 0 w 903288"/>
                <a:gd name="connsiteY1" fmla="*/ 636588 h 636588"/>
                <a:gd name="connsiteX2" fmla="*/ 266700 w 903288"/>
                <a:gd name="connsiteY2" fmla="*/ 0 h 636588"/>
                <a:gd name="connsiteX3" fmla="*/ 903288 w 903288"/>
                <a:gd name="connsiteY3" fmla="*/ 215900 h 636588"/>
                <a:gd name="connsiteX0" fmla="*/ 850900 w 850900"/>
                <a:gd name="connsiteY0" fmla="*/ 215900 h 622301"/>
                <a:gd name="connsiteX1" fmla="*/ 0 w 850900"/>
                <a:gd name="connsiteY1" fmla="*/ 622301 h 622301"/>
                <a:gd name="connsiteX2" fmla="*/ 214312 w 850900"/>
                <a:gd name="connsiteY2" fmla="*/ 0 h 622301"/>
                <a:gd name="connsiteX3" fmla="*/ 850900 w 850900"/>
                <a:gd name="connsiteY3" fmla="*/ 215900 h 622301"/>
                <a:gd name="connsiteX0" fmla="*/ 850900 w 850900"/>
                <a:gd name="connsiteY0" fmla="*/ 230187 h 636588"/>
                <a:gd name="connsiteX1" fmla="*/ 0 w 850900"/>
                <a:gd name="connsiteY1" fmla="*/ 636588 h 636588"/>
                <a:gd name="connsiteX2" fmla="*/ 209549 w 850900"/>
                <a:gd name="connsiteY2" fmla="*/ 0 h 636588"/>
                <a:gd name="connsiteX3" fmla="*/ 850900 w 850900"/>
                <a:gd name="connsiteY3" fmla="*/ 230187 h 636588"/>
                <a:gd name="connsiteX0" fmla="*/ 803192 w 803192"/>
                <a:gd name="connsiteY0" fmla="*/ 230187 h 525270"/>
                <a:gd name="connsiteX1" fmla="*/ 0 w 803192"/>
                <a:gd name="connsiteY1" fmla="*/ 525270 h 525270"/>
                <a:gd name="connsiteX2" fmla="*/ 161841 w 803192"/>
                <a:gd name="connsiteY2" fmla="*/ 0 h 525270"/>
                <a:gd name="connsiteX3" fmla="*/ 803192 w 803192"/>
                <a:gd name="connsiteY3" fmla="*/ 230187 h 525270"/>
                <a:gd name="connsiteX0" fmla="*/ 795241 w 795241"/>
                <a:gd name="connsiteY0" fmla="*/ 230187 h 565027"/>
                <a:gd name="connsiteX1" fmla="*/ 0 w 795241"/>
                <a:gd name="connsiteY1" fmla="*/ 565027 h 565027"/>
                <a:gd name="connsiteX2" fmla="*/ 153890 w 795241"/>
                <a:gd name="connsiteY2" fmla="*/ 0 h 565027"/>
                <a:gd name="connsiteX3" fmla="*/ 795241 w 795241"/>
                <a:gd name="connsiteY3" fmla="*/ 230187 h 565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95241" h="565027">
                  <a:moveTo>
                    <a:pt x="795241" y="230187"/>
                  </a:moveTo>
                  <a:lnTo>
                    <a:pt x="0" y="565027"/>
                  </a:lnTo>
                  <a:lnTo>
                    <a:pt x="153890" y="0"/>
                  </a:lnTo>
                  <a:lnTo>
                    <a:pt x="795241" y="230187"/>
                  </a:lnTo>
                  <a:close/>
                </a:path>
              </a:pathLst>
            </a:custGeom>
            <a:gradFill>
              <a:gsLst>
                <a:gs pos="0">
                  <a:schemeClr val="accent3">
                    <a:lumMod val="70000"/>
                    <a:lumOff val="30000"/>
                  </a:schemeClr>
                </a:gs>
                <a:gs pos="100000">
                  <a:schemeClr val="accent3">
                    <a:lumMod val="70000"/>
                    <a:lumOff val="30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661E2741-91DB-4438-A96E-C6AE80F53C0F}"/>
              </a:ext>
            </a:extLst>
          </p:cNvPr>
          <p:cNvGrpSpPr/>
          <p:nvPr/>
        </p:nvGrpSpPr>
        <p:grpSpPr>
          <a:xfrm rot="20700000">
            <a:off x="8236366" y="4183901"/>
            <a:ext cx="383343" cy="472615"/>
            <a:chOff x="3655352" y="2514354"/>
            <a:chExt cx="332459" cy="409882"/>
          </a:xfrm>
        </p:grpSpPr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4EE68CA2-1522-46F6-9010-CE3933F9A6A6}"/>
                </a:ext>
              </a:extLst>
            </p:cNvPr>
            <p:cNvSpPr/>
            <p:nvPr/>
          </p:nvSpPr>
          <p:spPr>
            <a:xfrm>
              <a:off x="3725830" y="2633094"/>
              <a:ext cx="107438" cy="224209"/>
            </a:xfrm>
            <a:custGeom>
              <a:avLst/>
              <a:gdLst>
                <a:gd name="connsiteX0" fmla="*/ 0 w 133350"/>
                <a:gd name="connsiteY0" fmla="*/ 173831 h 173831"/>
                <a:gd name="connsiteX1" fmla="*/ 133350 w 133350"/>
                <a:gd name="connsiteY1" fmla="*/ 0 h 173831"/>
                <a:gd name="connsiteX2" fmla="*/ 133350 w 133350"/>
                <a:gd name="connsiteY2" fmla="*/ 0 h 173831"/>
                <a:gd name="connsiteX0" fmla="*/ 0 w 140493"/>
                <a:gd name="connsiteY0" fmla="*/ 209550 h 209550"/>
                <a:gd name="connsiteX1" fmla="*/ 140493 w 140493"/>
                <a:gd name="connsiteY1" fmla="*/ 0 h 209550"/>
                <a:gd name="connsiteX2" fmla="*/ 140493 w 140493"/>
                <a:gd name="connsiteY2" fmla="*/ 0 h 209550"/>
                <a:gd name="connsiteX0" fmla="*/ 0 w 80961"/>
                <a:gd name="connsiteY0" fmla="*/ 133350 h 133350"/>
                <a:gd name="connsiteX1" fmla="*/ 80961 w 80961"/>
                <a:gd name="connsiteY1" fmla="*/ 0 h 133350"/>
                <a:gd name="connsiteX2" fmla="*/ 80961 w 80961"/>
                <a:gd name="connsiteY2" fmla="*/ 0 h 133350"/>
                <a:gd name="connsiteX0" fmla="*/ 0 w 73817"/>
                <a:gd name="connsiteY0" fmla="*/ 116682 h 116682"/>
                <a:gd name="connsiteX1" fmla="*/ 73817 w 73817"/>
                <a:gd name="connsiteY1" fmla="*/ 0 h 116682"/>
                <a:gd name="connsiteX2" fmla="*/ 73817 w 73817"/>
                <a:gd name="connsiteY2" fmla="*/ 0 h 116682"/>
                <a:gd name="connsiteX0" fmla="*/ 0 w 95249"/>
                <a:gd name="connsiteY0" fmla="*/ 154782 h 154782"/>
                <a:gd name="connsiteX1" fmla="*/ 95249 w 95249"/>
                <a:gd name="connsiteY1" fmla="*/ 0 h 154782"/>
                <a:gd name="connsiteX2" fmla="*/ 95249 w 95249"/>
                <a:gd name="connsiteY2" fmla="*/ 0 h 154782"/>
                <a:gd name="connsiteX0" fmla="*/ 0 w 118872"/>
                <a:gd name="connsiteY0" fmla="*/ 219007 h 219007"/>
                <a:gd name="connsiteX1" fmla="*/ 95249 w 118872"/>
                <a:gd name="connsiteY1" fmla="*/ 64225 h 219007"/>
                <a:gd name="connsiteX2" fmla="*/ 118872 w 118872"/>
                <a:gd name="connsiteY2" fmla="*/ 0 h 219007"/>
                <a:gd name="connsiteX0" fmla="*/ 0 w 95249"/>
                <a:gd name="connsiteY0" fmla="*/ 154782 h 154782"/>
                <a:gd name="connsiteX1" fmla="*/ 95249 w 95249"/>
                <a:gd name="connsiteY1" fmla="*/ 0 h 154782"/>
                <a:gd name="connsiteX0" fmla="*/ 0 w 107438"/>
                <a:gd name="connsiteY0" fmla="*/ 224209 h 224209"/>
                <a:gd name="connsiteX1" fmla="*/ 107438 w 107438"/>
                <a:gd name="connsiteY1" fmla="*/ 0 h 224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7438" h="224209">
                  <a:moveTo>
                    <a:pt x="0" y="224209"/>
                  </a:moveTo>
                  <a:lnTo>
                    <a:pt x="107438" y="0"/>
                  </a:lnTo>
                </a:path>
              </a:pathLst>
            </a:custGeom>
            <a:noFill/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Freeform 72">
              <a:extLst>
                <a:ext uri="{FF2B5EF4-FFF2-40B4-BE49-F238E27FC236}">
                  <a16:creationId xmlns:a16="http://schemas.microsoft.com/office/drawing/2014/main" id="{76FE9A27-B406-4E1D-8C15-AFA9522D1503}"/>
                </a:ext>
              </a:extLst>
            </p:cNvPr>
            <p:cNvSpPr/>
            <p:nvPr/>
          </p:nvSpPr>
          <p:spPr>
            <a:xfrm flipH="1">
              <a:off x="3715228" y="2526604"/>
              <a:ext cx="196248" cy="397632"/>
            </a:xfrm>
            <a:custGeom>
              <a:avLst/>
              <a:gdLst>
                <a:gd name="connsiteX0" fmla="*/ 679905 w 679905"/>
                <a:gd name="connsiteY0" fmla="*/ 1118161 h 1118161"/>
                <a:gd name="connsiteX1" fmla="*/ 11995 w 679905"/>
                <a:gd name="connsiteY1" fmla="*/ 60637 h 1118161"/>
                <a:gd name="connsiteX2" fmla="*/ 250534 w 679905"/>
                <a:gd name="connsiteY2" fmla="*/ 132199 h 1118161"/>
                <a:gd name="connsiteX3" fmla="*/ 250534 w 679905"/>
                <a:gd name="connsiteY3" fmla="*/ 156053 h 1118161"/>
                <a:gd name="connsiteX0" fmla="*/ 551259 w 551259"/>
                <a:gd name="connsiteY0" fmla="*/ 985962 h 985962"/>
                <a:gd name="connsiteX1" fmla="*/ 18521 w 551259"/>
                <a:gd name="connsiteY1" fmla="*/ 127221 h 985962"/>
                <a:gd name="connsiteX2" fmla="*/ 121888 w 551259"/>
                <a:gd name="connsiteY2" fmla="*/ 0 h 985962"/>
                <a:gd name="connsiteX3" fmla="*/ 121888 w 551259"/>
                <a:gd name="connsiteY3" fmla="*/ 23854 h 985962"/>
                <a:gd name="connsiteX0" fmla="*/ 551618 w 551618"/>
                <a:gd name="connsiteY0" fmla="*/ 962935 h 962935"/>
                <a:gd name="connsiteX1" fmla="*/ 18880 w 551618"/>
                <a:gd name="connsiteY1" fmla="*/ 104194 h 962935"/>
                <a:gd name="connsiteX2" fmla="*/ 122247 w 551618"/>
                <a:gd name="connsiteY2" fmla="*/ 827 h 962935"/>
                <a:gd name="connsiteX0" fmla="*/ 374940 w 374940"/>
                <a:gd name="connsiteY0" fmla="*/ 803082 h 803082"/>
                <a:gd name="connsiteX1" fmla="*/ 9180 w 374940"/>
                <a:gd name="connsiteY1" fmla="*/ 103367 h 803082"/>
                <a:gd name="connsiteX2" fmla="*/ 112547 w 374940"/>
                <a:gd name="connsiteY2" fmla="*/ 0 h 803082"/>
                <a:gd name="connsiteX0" fmla="*/ 374940 w 374940"/>
                <a:gd name="connsiteY0" fmla="*/ 803082 h 803082"/>
                <a:gd name="connsiteX1" fmla="*/ 9180 w 374940"/>
                <a:gd name="connsiteY1" fmla="*/ 103367 h 803082"/>
                <a:gd name="connsiteX2" fmla="*/ 112547 w 374940"/>
                <a:gd name="connsiteY2" fmla="*/ 0 h 803082"/>
                <a:gd name="connsiteX0" fmla="*/ 496256 w 496256"/>
                <a:gd name="connsiteY0" fmla="*/ 924903 h 924903"/>
                <a:gd name="connsiteX1" fmla="*/ 5106 w 496256"/>
                <a:gd name="connsiteY1" fmla="*/ 41341 h 924903"/>
                <a:gd name="connsiteX2" fmla="*/ 233863 w 496256"/>
                <a:gd name="connsiteY2" fmla="*/ 121821 h 924903"/>
                <a:gd name="connsiteX0" fmla="*/ 502590 w 502590"/>
                <a:gd name="connsiteY0" fmla="*/ 965897 h 965897"/>
                <a:gd name="connsiteX1" fmla="*/ 11440 w 502590"/>
                <a:gd name="connsiteY1" fmla="*/ 82335 h 965897"/>
                <a:gd name="connsiteX2" fmla="*/ 83459 w 502590"/>
                <a:gd name="connsiteY2" fmla="*/ 1950 h 965897"/>
                <a:gd name="connsiteX0" fmla="*/ 462088 w 462088"/>
                <a:gd name="connsiteY0" fmla="*/ 963948 h 963948"/>
                <a:gd name="connsiteX1" fmla="*/ 17959 w 462088"/>
                <a:gd name="connsiteY1" fmla="*/ 97623 h 963948"/>
                <a:gd name="connsiteX2" fmla="*/ 42957 w 462088"/>
                <a:gd name="connsiteY2" fmla="*/ 1 h 963948"/>
                <a:gd name="connsiteX0" fmla="*/ 503885 w 503885"/>
                <a:gd name="connsiteY0" fmla="*/ 981184 h 981184"/>
                <a:gd name="connsiteX1" fmla="*/ 17959 w 503885"/>
                <a:gd name="connsiteY1" fmla="*/ 97623 h 981184"/>
                <a:gd name="connsiteX2" fmla="*/ 42957 w 503885"/>
                <a:gd name="connsiteY2" fmla="*/ 1 h 981184"/>
                <a:gd name="connsiteX0" fmla="*/ 315799 w 315799"/>
                <a:gd name="connsiteY0" fmla="*/ 693925 h 693925"/>
                <a:gd name="connsiteX1" fmla="*/ 17959 w 315799"/>
                <a:gd name="connsiteY1" fmla="*/ 97623 h 693925"/>
                <a:gd name="connsiteX2" fmla="*/ 42957 w 315799"/>
                <a:gd name="connsiteY2" fmla="*/ 1 h 693925"/>
                <a:gd name="connsiteX0" fmla="*/ 336697 w 336697"/>
                <a:gd name="connsiteY0" fmla="*/ 785848 h 785848"/>
                <a:gd name="connsiteX1" fmla="*/ 17959 w 336697"/>
                <a:gd name="connsiteY1" fmla="*/ 97623 h 785848"/>
                <a:gd name="connsiteX2" fmla="*/ 42957 w 336697"/>
                <a:gd name="connsiteY2" fmla="*/ 1 h 785848"/>
                <a:gd name="connsiteX0" fmla="*/ 430576 w 430576"/>
                <a:gd name="connsiteY0" fmla="*/ 959361 h 959361"/>
                <a:gd name="connsiteX1" fmla="*/ 17957 w 430576"/>
                <a:gd name="connsiteY1" fmla="*/ 97623 h 959361"/>
                <a:gd name="connsiteX2" fmla="*/ 42955 w 430576"/>
                <a:gd name="connsiteY2" fmla="*/ 1 h 959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0576" h="959361">
                  <a:moveTo>
                    <a:pt x="430576" y="959361"/>
                  </a:moveTo>
                  <a:cubicBezTo>
                    <a:pt x="196012" y="520713"/>
                    <a:pt x="61689" y="231470"/>
                    <a:pt x="17957" y="97623"/>
                  </a:cubicBezTo>
                  <a:cubicBezTo>
                    <a:pt x="-25775" y="-36224"/>
                    <a:pt x="21420" y="21536"/>
                    <a:pt x="42955" y="1"/>
                  </a:cubicBezTo>
                </a:path>
              </a:pathLst>
            </a:custGeom>
            <a:ln w="1270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11081F62-0D08-4A47-AB5D-C23AC58B9D76}"/>
                </a:ext>
              </a:extLst>
            </p:cNvPr>
            <p:cNvSpPr/>
            <p:nvPr/>
          </p:nvSpPr>
          <p:spPr>
            <a:xfrm>
              <a:off x="3655352" y="2648021"/>
              <a:ext cx="148956" cy="255861"/>
            </a:xfrm>
            <a:custGeom>
              <a:avLst/>
              <a:gdLst>
                <a:gd name="connsiteX0" fmla="*/ 0 w 133350"/>
                <a:gd name="connsiteY0" fmla="*/ 173831 h 173831"/>
                <a:gd name="connsiteX1" fmla="*/ 133350 w 133350"/>
                <a:gd name="connsiteY1" fmla="*/ 0 h 173831"/>
                <a:gd name="connsiteX2" fmla="*/ 133350 w 133350"/>
                <a:gd name="connsiteY2" fmla="*/ 0 h 173831"/>
                <a:gd name="connsiteX0" fmla="*/ 0 w 140493"/>
                <a:gd name="connsiteY0" fmla="*/ 209550 h 209550"/>
                <a:gd name="connsiteX1" fmla="*/ 140493 w 140493"/>
                <a:gd name="connsiteY1" fmla="*/ 0 h 209550"/>
                <a:gd name="connsiteX2" fmla="*/ 140493 w 140493"/>
                <a:gd name="connsiteY2" fmla="*/ 0 h 209550"/>
                <a:gd name="connsiteX0" fmla="*/ 0 w 80962"/>
                <a:gd name="connsiteY0" fmla="*/ 128588 h 128588"/>
                <a:gd name="connsiteX1" fmla="*/ 80962 w 80962"/>
                <a:gd name="connsiteY1" fmla="*/ 0 h 128588"/>
                <a:gd name="connsiteX2" fmla="*/ 80962 w 80962"/>
                <a:gd name="connsiteY2" fmla="*/ 0 h 128588"/>
                <a:gd name="connsiteX0" fmla="*/ 0 w 119062"/>
                <a:gd name="connsiteY0" fmla="*/ 185738 h 185738"/>
                <a:gd name="connsiteX1" fmla="*/ 80962 w 119062"/>
                <a:gd name="connsiteY1" fmla="*/ 57150 h 185738"/>
                <a:gd name="connsiteX2" fmla="*/ 119062 w 119062"/>
                <a:gd name="connsiteY2" fmla="*/ 0 h 185738"/>
                <a:gd name="connsiteX0" fmla="*/ 0 w 107156"/>
                <a:gd name="connsiteY0" fmla="*/ 171450 h 171450"/>
                <a:gd name="connsiteX1" fmla="*/ 80962 w 107156"/>
                <a:gd name="connsiteY1" fmla="*/ 42862 h 171450"/>
                <a:gd name="connsiteX2" fmla="*/ 107156 w 107156"/>
                <a:gd name="connsiteY2" fmla="*/ 0 h 171450"/>
                <a:gd name="connsiteX0" fmla="*/ 0 w 145256"/>
                <a:gd name="connsiteY0" fmla="*/ 219075 h 219075"/>
                <a:gd name="connsiteX1" fmla="*/ 119062 w 145256"/>
                <a:gd name="connsiteY1" fmla="*/ 42862 h 219075"/>
                <a:gd name="connsiteX2" fmla="*/ 145256 w 145256"/>
                <a:gd name="connsiteY2" fmla="*/ 0 h 219075"/>
                <a:gd name="connsiteX0" fmla="*/ 0 w 119062"/>
                <a:gd name="connsiteY0" fmla="*/ 176213 h 176213"/>
                <a:gd name="connsiteX1" fmla="*/ 119062 w 119062"/>
                <a:gd name="connsiteY1" fmla="*/ 0 h 176213"/>
                <a:gd name="connsiteX0" fmla="*/ 0 w 148956"/>
                <a:gd name="connsiteY0" fmla="*/ 255861 h 255861"/>
                <a:gd name="connsiteX1" fmla="*/ 148956 w 148956"/>
                <a:gd name="connsiteY1" fmla="*/ 0 h 255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8956" h="255861">
                  <a:moveTo>
                    <a:pt x="0" y="255861"/>
                  </a:moveTo>
                  <a:lnTo>
                    <a:pt x="148956" y="0"/>
                  </a:lnTo>
                </a:path>
              </a:pathLst>
            </a:custGeom>
            <a:noFill/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Freeform 72">
              <a:extLst>
                <a:ext uri="{FF2B5EF4-FFF2-40B4-BE49-F238E27FC236}">
                  <a16:creationId xmlns:a16="http://schemas.microsoft.com/office/drawing/2014/main" id="{2CEC2202-1033-4F90-A089-6B26EA243E51}"/>
                </a:ext>
              </a:extLst>
            </p:cNvPr>
            <p:cNvSpPr/>
            <p:nvPr/>
          </p:nvSpPr>
          <p:spPr>
            <a:xfrm flipH="1">
              <a:off x="3863163" y="2514354"/>
              <a:ext cx="124648" cy="348556"/>
            </a:xfrm>
            <a:custGeom>
              <a:avLst/>
              <a:gdLst>
                <a:gd name="connsiteX0" fmla="*/ 679905 w 679905"/>
                <a:gd name="connsiteY0" fmla="*/ 1118161 h 1118161"/>
                <a:gd name="connsiteX1" fmla="*/ 11995 w 679905"/>
                <a:gd name="connsiteY1" fmla="*/ 60637 h 1118161"/>
                <a:gd name="connsiteX2" fmla="*/ 250534 w 679905"/>
                <a:gd name="connsiteY2" fmla="*/ 132199 h 1118161"/>
                <a:gd name="connsiteX3" fmla="*/ 250534 w 679905"/>
                <a:gd name="connsiteY3" fmla="*/ 156053 h 1118161"/>
                <a:gd name="connsiteX0" fmla="*/ 551259 w 551259"/>
                <a:gd name="connsiteY0" fmla="*/ 985962 h 985962"/>
                <a:gd name="connsiteX1" fmla="*/ 18521 w 551259"/>
                <a:gd name="connsiteY1" fmla="*/ 127221 h 985962"/>
                <a:gd name="connsiteX2" fmla="*/ 121888 w 551259"/>
                <a:gd name="connsiteY2" fmla="*/ 0 h 985962"/>
                <a:gd name="connsiteX3" fmla="*/ 121888 w 551259"/>
                <a:gd name="connsiteY3" fmla="*/ 23854 h 985962"/>
                <a:gd name="connsiteX0" fmla="*/ 551618 w 551618"/>
                <a:gd name="connsiteY0" fmla="*/ 962935 h 962935"/>
                <a:gd name="connsiteX1" fmla="*/ 18880 w 551618"/>
                <a:gd name="connsiteY1" fmla="*/ 104194 h 962935"/>
                <a:gd name="connsiteX2" fmla="*/ 122247 w 551618"/>
                <a:gd name="connsiteY2" fmla="*/ 827 h 962935"/>
                <a:gd name="connsiteX0" fmla="*/ 374940 w 374940"/>
                <a:gd name="connsiteY0" fmla="*/ 803082 h 803082"/>
                <a:gd name="connsiteX1" fmla="*/ 9180 w 374940"/>
                <a:gd name="connsiteY1" fmla="*/ 103367 h 803082"/>
                <a:gd name="connsiteX2" fmla="*/ 112547 w 374940"/>
                <a:gd name="connsiteY2" fmla="*/ 0 h 803082"/>
                <a:gd name="connsiteX0" fmla="*/ 374940 w 374940"/>
                <a:gd name="connsiteY0" fmla="*/ 803082 h 803082"/>
                <a:gd name="connsiteX1" fmla="*/ 9180 w 374940"/>
                <a:gd name="connsiteY1" fmla="*/ 103367 h 803082"/>
                <a:gd name="connsiteX2" fmla="*/ 112547 w 374940"/>
                <a:gd name="connsiteY2" fmla="*/ 0 h 803082"/>
                <a:gd name="connsiteX0" fmla="*/ 496256 w 496256"/>
                <a:gd name="connsiteY0" fmla="*/ 924903 h 924903"/>
                <a:gd name="connsiteX1" fmla="*/ 5106 w 496256"/>
                <a:gd name="connsiteY1" fmla="*/ 41341 h 924903"/>
                <a:gd name="connsiteX2" fmla="*/ 233863 w 496256"/>
                <a:gd name="connsiteY2" fmla="*/ 121821 h 924903"/>
                <a:gd name="connsiteX0" fmla="*/ 502590 w 502590"/>
                <a:gd name="connsiteY0" fmla="*/ 965897 h 965897"/>
                <a:gd name="connsiteX1" fmla="*/ 11440 w 502590"/>
                <a:gd name="connsiteY1" fmla="*/ 82335 h 965897"/>
                <a:gd name="connsiteX2" fmla="*/ 83459 w 502590"/>
                <a:gd name="connsiteY2" fmla="*/ 1950 h 965897"/>
                <a:gd name="connsiteX0" fmla="*/ 462088 w 462088"/>
                <a:gd name="connsiteY0" fmla="*/ 963948 h 963948"/>
                <a:gd name="connsiteX1" fmla="*/ 17959 w 462088"/>
                <a:gd name="connsiteY1" fmla="*/ 97623 h 963948"/>
                <a:gd name="connsiteX2" fmla="*/ 42957 w 462088"/>
                <a:gd name="connsiteY2" fmla="*/ 1 h 963948"/>
                <a:gd name="connsiteX0" fmla="*/ 503885 w 503885"/>
                <a:gd name="connsiteY0" fmla="*/ 981184 h 981184"/>
                <a:gd name="connsiteX1" fmla="*/ 17959 w 503885"/>
                <a:gd name="connsiteY1" fmla="*/ 97623 h 981184"/>
                <a:gd name="connsiteX2" fmla="*/ 42957 w 503885"/>
                <a:gd name="connsiteY2" fmla="*/ 1 h 981184"/>
                <a:gd name="connsiteX0" fmla="*/ 357596 w 357596"/>
                <a:gd name="connsiteY0" fmla="*/ 768612 h 768612"/>
                <a:gd name="connsiteX1" fmla="*/ 17959 w 357596"/>
                <a:gd name="connsiteY1" fmla="*/ 97623 h 768612"/>
                <a:gd name="connsiteX2" fmla="*/ 42957 w 357596"/>
                <a:gd name="connsiteY2" fmla="*/ 1 h 768612"/>
                <a:gd name="connsiteX0" fmla="*/ 425515 w 425515"/>
                <a:gd name="connsiteY0" fmla="*/ 963950 h 963950"/>
                <a:gd name="connsiteX1" fmla="*/ 17959 w 425515"/>
                <a:gd name="connsiteY1" fmla="*/ 97623 h 963950"/>
                <a:gd name="connsiteX2" fmla="*/ 42957 w 425515"/>
                <a:gd name="connsiteY2" fmla="*/ 1 h 963950"/>
                <a:gd name="connsiteX0" fmla="*/ 456864 w 456864"/>
                <a:gd name="connsiteY0" fmla="*/ 935225 h 935225"/>
                <a:gd name="connsiteX1" fmla="*/ 17959 w 456864"/>
                <a:gd name="connsiteY1" fmla="*/ 97623 h 935225"/>
                <a:gd name="connsiteX2" fmla="*/ 42957 w 456864"/>
                <a:gd name="connsiteY2" fmla="*/ 1 h 935225"/>
                <a:gd name="connsiteX0" fmla="*/ 274003 w 274003"/>
                <a:gd name="connsiteY0" fmla="*/ 515823 h 515823"/>
                <a:gd name="connsiteX1" fmla="*/ 17959 w 274003"/>
                <a:gd name="connsiteY1" fmla="*/ 97623 h 515823"/>
                <a:gd name="connsiteX2" fmla="*/ 42957 w 274003"/>
                <a:gd name="connsiteY2" fmla="*/ 1 h 515823"/>
                <a:gd name="connsiteX0" fmla="*/ 274003 w 274003"/>
                <a:gd name="connsiteY0" fmla="*/ 515823 h 515823"/>
                <a:gd name="connsiteX1" fmla="*/ 17959 w 274003"/>
                <a:gd name="connsiteY1" fmla="*/ 97623 h 515823"/>
                <a:gd name="connsiteX2" fmla="*/ 42957 w 274003"/>
                <a:gd name="connsiteY2" fmla="*/ 1 h 515823"/>
                <a:gd name="connsiteX0" fmla="*/ 274003 w 274003"/>
                <a:gd name="connsiteY0" fmla="*/ 515823 h 515823"/>
                <a:gd name="connsiteX1" fmla="*/ 17959 w 274003"/>
                <a:gd name="connsiteY1" fmla="*/ 97623 h 515823"/>
                <a:gd name="connsiteX2" fmla="*/ 42957 w 274003"/>
                <a:gd name="connsiteY2" fmla="*/ 1 h 515823"/>
                <a:gd name="connsiteX0" fmla="*/ 186263 w 186264"/>
                <a:gd name="connsiteY0" fmla="*/ 887288 h 887289"/>
                <a:gd name="connsiteX1" fmla="*/ 17957 w 186264"/>
                <a:gd name="connsiteY1" fmla="*/ 97623 h 887289"/>
                <a:gd name="connsiteX2" fmla="*/ 42955 w 186264"/>
                <a:gd name="connsiteY2" fmla="*/ 1 h 887289"/>
                <a:gd name="connsiteX0" fmla="*/ 186263 w 186262"/>
                <a:gd name="connsiteY0" fmla="*/ 887288 h 887289"/>
                <a:gd name="connsiteX1" fmla="*/ 17957 w 186262"/>
                <a:gd name="connsiteY1" fmla="*/ 97623 h 887289"/>
                <a:gd name="connsiteX2" fmla="*/ 42955 w 186262"/>
                <a:gd name="connsiteY2" fmla="*/ 1 h 887289"/>
                <a:gd name="connsiteX0" fmla="*/ 273483 w 273483"/>
                <a:gd name="connsiteY0" fmla="*/ 840955 h 840954"/>
                <a:gd name="connsiteX1" fmla="*/ 17957 w 273483"/>
                <a:gd name="connsiteY1" fmla="*/ 97623 h 840954"/>
                <a:gd name="connsiteX2" fmla="*/ 42955 w 273483"/>
                <a:gd name="connsiteY2" fmla="*/ 1 h 840954"/>
                <a:gd name="connsiteX0" fmla="*/ 273483 w 273483"/>
                <a:gd name="connsiteY0" fmla="*/ 840955 h 840954"/>
                <a:gd name="connsiteX1" fmla="*/ 17957 w 273483"/>
                <a:gd name="connsiteY1" fmla="*/ 97623 h 840954"/>
                <a:gd name="connsiteX2" fmla="*/ 42955 w 273483"/>
                <a:gd name="connsiteY2" fmla="*/ 1 h 840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3483" h="840954">
                  <a:moveTo>
                    <a:pt x="273483" y="840955"/>
                  </a:moveTo>
                  <a:cubicBezTo>
                    <a:pt x="144022" y="493989"/>
                    <a:pt x="61688" y="191254"/>
                    <a:pt x="17957" y="97623"/>
                  </a:cubicBezTo>
                  <a:cubicBezTo>
                    <a:pt x="-25775" y="-36224"/>
                    <a:pt x="21420" y="21536"/>
                    <a:pt x="42955" y="1"/>
                  </a:cubicBezTo>
                </a:path>
              </a:pathLst>
            </a:custGeom>
            <a:ln w="1270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CD617665-5028-4653-ACFD-04B90D0053D9}"/>
              </a:ext>
            </a:extLst>
          </p:cNvPr>
          <p:cNvGrpSpPr/>
          <p:nvPr/>
        </p:nvGrpSpPr>
        <p:grpSpPr>
          <a:xfrm>
            <a:off x="2325658" y="3640129"/>
            <a:ext cx="4797245" cy="1183744"/>
            <a:chOff x="6660267" y="2811464"/>
            <a:chExt cx="4797245" cy="118374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2EACE2C-F0BB-4B26-BDA0-E1B66FC049A7}"/>
                </a:ext>
              </a:extLst>
            </p:cNvPr>
            <p:cNvSpPr txBox="1"/>
            <p:nvPr/>
          </p:nvSpPr>
          <p:spPr>
            <a:xfrm>
              <a:off x="6660267" y="2811464"/>
              <a:ext cx="4777152" cy="92333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5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  <a:latin typeface="+mj-lt"/>
                </a:defRPr>
              </a:lvl1pPr>
            </a:lstStyle>
            <a:p>
              <a:r>
                <a:rPr lang="en-US" altLang="ko-KR" dirty="0">
                  <a:solidFill>
                    <a:srgbClr val="FF0000"/>
                  </a:solidFill>
                  <a:effectLst/>
                </a:rPr>
                <a:t>Section Break</a:t>
              </a:r>
              <a:endParaRPr lang="ko-KR" altLang="en-US" dirty="0">
                <a:solidFill>
                  <a:srgbClr val="FF0000"/>
                </a:solidFill>
                <a:effectLst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F7CD60F-31E5-47BD-825E-DF5FFB019C06}"/>
                </a:ext>
              </a:extLst>
            </p:cNvPr>
            <p:cNvSpPr txBox="1"/>
            <p:nvPr/>
          </p:nvSpPr>
          <p:spPr>
            <a:xfrm>
              <a:off x="6680416" y="3625876"/>
              <a:ext cx="4777096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>
                <a:defRPr sz="5400">
                  <a:solidFill>
                    <a:schemeClr val="bg1"/>
                  </a:solidFill>
                  <a:effectLst>
                    <a:outerShdw blurRad="12700" dist="88900" dir="3000000" algn="tl" rotWithShape="0">
                      <a:schemeClr val="accent2">
                        <a:alpha val="40000"/>
                      </a:schemeClr>
                    </a:outerShdw>
                  </a:effectLst>
                  <a:latin typeface="+mj-lt"/>
                </a:defRPr>
              </a:lvl1pPr>
            </a:lstStyle>
            <a:p>
              <a:pPr algn="ctr"/>
              <a:r>
                <a:rPr lang="en-US" altLang="ko-KR" sz="1800" dirty="0">
                  <a:solidFill>
                    <a:schemeClr val="tx1"/>
                  </a:solidFill>
                  <a:effectLst/>
                  <a:latin typeface="+mn-lt"/>
                </a:rPr>
                <a:t>Insert the Sub Tittle of Your Presentation</a:t>
              </a:r>
              <a:endParaRPr lang="ko-KR" altLang="en-US" sz="1800" dirty="0">
                <a:solidFill>
                  <a:schemeClr val="tx1"/>
                </a:solidFill>
                <a:effectLst/>
                <a:latin typeface="+mn-lt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F8EA196-3AE1-4AE7-BA82-2EB362BF6AAF}"/>
              </a:ext>
            </a:extLst>
          </p:cNvPr>
          <p:cNvGrpSpPr/>
          <p:nvPr/>
        </p:nvGrpSpPr>
        <p:grpSpPr>
          <a:xfrm>
            <a:off x="3067279" y="1778948"/>
            <a:ext cx="5808248" cy="1408708"/>
            <a:chOff x="6402545" y="4233184"/>
            <a:chExt cx="4470356" cy="1084221"/>
          </a:xfrm>
          <a:solidFill>
            <a:schemeClr val="accent4"/>
          </a:solidFill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AEC72DA-F932-4583-AB1D-A99508C2369F}"/>
                </a:ext>
              </a:extLst>
            </p:cNvPr>
            <p:cNvSpPr/>
            <p:nvPr/>
          </p:nvSpPr>
          <p:spPr>
            <a:xfrm>
              <a:off x="8807154" y="4407546"/>
              <a:ext cx="714729" cy="863958"/>
            </a:xfrm>
            <a:custGeom>
              <a:avLst/>
              <a:gdLst>
                <a:gd name="connsiteX0" fmla="*/ 721899 w 714728"/>
                <a:gd name="connsiteY0" fmla="*/ 0 h 863957"/>
                <a:gd name="connsiteX1" fmla="*/ 670062 w 714728"/>
                <a:gd name="connsiteY1" fmla="*/ 43198 h 863957"/>
                <a:gd name="connsiteX2" fmla="*/ 616654 w 714728"/>
                <a:gd name="connsiteY2" fmla="*/ 101319 h 863957"/>
                <a:gd name="connsiteX3" fmla="*/ 238083 w 714728"/>
                <a:gd name="connsiteY3" fmla="*/ 809764 h 863957"/>
                <a:gd name="connsiteX4" fmla="*/ 201169 w 714728"/>
                <a:gd name="connsiteY4" fmla="*/ 863958 h 863957"/>
                <a:gd name="connsiteX5" fmla="*/ 314268 w 714728"/>
                <a:gd name="connsiteY5" fmla="*/ 287462 h 863957"/>
                <a:gd name="connsiteX6" fmla="*/ 6385 w 714728"/>
                <a:gd name="connsiteY6" fmla="*/ 869455 h 863957"/>
                <a:gd name="connsiteX7" fmla="*/ 8742 w 714728"/>
                <a:gd name="connsiteY7" fmla="*/ 783845 h 863957"/>
                <a:gd name="connsiteX8" fmla="*/ 122627 w 714728"/>
                <a:gd name="connsiteY8" fmla="*/ 154727 h 863957"/>
                <a:gd name="connsiteX9" fmla="*/ 100635 w 714728"/>
                <a:gd name="connsiteY9" fmla="*/ 95035 h 863957"/>
                <a:gd name="connsiteX10" fmla="*/ 81000 w 714728"/>
                <a:gd name="connsiteY10" fmla="*/ 65190 h 863957"/>
                <a:gd name="connsiteX11" fmla="*/ 116344 w 714728"/>
                <a:gd name="connsiteY11" fmla="*/ 54979 h 863957"/>
                <a:gd name="connsiteX12" fmla="*/ 310341 w 714728"/>
                <a:gd name="connsiteY12" fmla="*/ 40842 h 863957"/>
                <a:gd name="connsiteX13" fmla="*/ 349612 w 714728"/>
                <a:gd name="connsiteY13" fmla="*/ 45554 h 863957"/>
                <a:gd name="connsiteX14" fmla="*/ 311127 w 714728"/>
                <a:gd name="connsiteY14" fmla="*/ 69902 h 863957"/>
                <a:gd name="connsiteX15" fmla="*/ 225516 w 714728"/>
                <a:gd name="connsiteY15" fmla="*/ 109958 h 863957"/>
                <a:gd name="connsiteX16" fmla="*/ 193314 w 714728"/>
                <a:gd name="connsiteY16" fmla="*/ 151585 h 863957"/>
                <a:gd name="connsiteX17" fmla="*/ 135979 w 714728"/>
                <a:gd name="connsiteY17" fmla="*/ 560787 h 863957"/>
                <a:gd name="connsiteX18" fmla="*/ 408518 w 714728"/>
                <a:gd name="connsiteY18" fmla="*/ 38485 h 863957"/>
                <a:gd name="connsiteX19" fmla="*/ 343329 w 714728"/>
                <a:gd name="connsiteY19" fmla="*/ 542722 h 863957"/>
                <a:gd name="connsiteX20" fmla="*/ 399879 w 714728"/>
                <a:gd name="connsiteY20" fmla="*/ 432764 h 863957"/>
                <a:gd name="connsiteX21" fmla="*/ 564816 w 714728"/>
                <a:gd name="connsiteY21" fmla="*/ 100533 h 863957"/>
                <a:gd name="connsiteX22" fmla="*/ 556177 w 714728"/>
                <a:gd name="connsiteY22" fmla="*/ 62048 h 863957"/>
                <a:gd name="connsiteX23" fmla="*/ 505910 w 714728"/>
                <a:gd name="connsiteY23" fmla="*/ 22777 h 863957"/>
                <a:gd name="connsiteX24" fmla="*/ 511408 w 714728"/>
                <a:gd name="connsiteY24" fmla="*/ 2356 h 863957"/>
                <a:gd name="connsiteX25" fmla="*/ 524760 w 714728"/>
                <a:gd name="connsiteY25" fmla="*/ 0 h 863957"/>
                <a:gd name="connsiteX26" fmla="*/ 721899 w 714728"/>
                <a:gd name="connsiteY26" fmla="*/ 0 h 863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714728" h="863957">
                  <a:moveTo>
                    <a:pt x="721899" y="0"/>
                  </a:moveTo>
                  <a:cubicBezTo>
                    <a:pt x="706191" y="21992"/>
                    <a:pt x="688126" y="32987"/>
                    <a:pt x="670062" y="43198"/>
                  </a:cubicBezTo>
                  <a:cubicBezTo>
                    <a:pt x="645714" y="57335"/>
                    <a:pt x="630006" y="76971"/>
                    <a:pt x="616654" y="101319"/>
                  </a:cubicBezTo>
                  <a:cubicBezTo>
                    <a:pt x="490987" y="337729"/>
                    <a:pt x="364535" y="574139"/>
                    <a:pt x="238083" y="809764"/>
                  </a:cubicBezTo>
                  <a:cubicBezTo>
                    <a:pt x="227873" y="828614"/>
                    <a:pt x="219233" y="849035"/>
                    <a:pt x="201169" y="863958"/>
                  </a:cubicBezTo>
                  <a:cubicBezTo>
                    <a:pt x="230229" y="669960"/>
                    <a:pt x="276569" y="479889"/>
                    <a:pt x="314268" y="287462"/>
                  </a:cubicBezTo>
                  <a:cubicBezTo>
                    <a:pt x="210594" y="478318"/>
                    <a:pt x="116344" y="673887"/>
                    <a:pt x="6385" y="869455"/>
                  </a:cubicBezTo>
                  <a:cubicBezTo>
                    <a:pt x="-6967" y="834897"/>
                    <a:pt x="4029" y="808978"/>
                    <a:pt x="8742" y="783845"/>
                  </a:cubicBezTo>
                  <a:cubicBezTo>
                    <a:pt x="46441" y="574139"/>
                    <a:pt x="84142" y="364433"/>
                    <a:pt x="122627" y="154727"/>
                  </a:cubicBezTo>
                  <a:cubicBezTo>
                    <a:pt x="127339" y="128808"/>
                    <a:pt x="121841" y="110744"/>
                    <a:pt x="100635" y="95035"/>
                  </a:cubicBezTo>
                  <a:cubicBezTo>
                    <a:pt x="91210" y="87967"/>
                    <a:pt x="74716" y="79327"/>
                    <a:pt x="81000" y="65190"/>
                  </a:cubicBezTo>
                  <a:cubicBezTo>
                    <a:pt x="86498" y="53408"/>
                    <a:pt x="103777" y="55765"/>
                    <a:pt x="116344" y="54979"/>
                  </a:cubicBezTo>
                  <a:cubicBezTo>
                    <a:pt x="180748" y="50267"/>
                    <a:pt x="245152" y="45554"/>
                    <a:pt x="310341" y="40842"/>
                  </a:cubicBezTo>
                  <a:cubicBezTo>
                    <a:pt x="322908" y="40056"/>
                    <a:pt x="336260" y="37700"/>
                    <a:pt x="349612" y="45554"/>
                  </a:cubicBezTo>
                  <a:cubicBezTo>
                    <a:pt x="340187" y="59692"/>
                    <a:pt x="324479" y="63619"/>
                    <a:pt x="311127" y="69902"/>
                  </a:cubicBezTo>
                  <a:cubicBezTo>
                    <a:pt x="282852" y="84040"/>
                    <a:pt x="254577" y="97392"/>
                    <a:pt x="225516" y="109958"/>
                  </a:cubicBezTo>
                  <a:cubicBezTo>
                    <a:pt x="205881" y="117812"/>
                    <a:pt x="196456" y="128023"/>
                    <a:pt x="193314" y="151585"/>
                  </a:cubicBezTo>
                  <a:cubicBezTo>
                    <a:pt x="175250" y="287462"/>
                    <a:pt x="154044" y="423339"/>
                    <a:pt x="135979" y="560787"/>
                  </a:cubicBezTo>
                  <a:cubicBezTo>
                    <a:pt x="228658" y="387995"/>
                    <a:pt x="311127" y="210491"/>
                    <a:pt x="408518" y="38485"/>
                  </a:cubicBezTo>
                  <a:cubicBezTo>
                    <a:pt x="401450" y="208135"/>
                    <a:pt x="363750" y="373858"/>
                    <a:pt x="343329" y="542722"/>
                  </a:cubicBezTo>
                  <a:cubicBezTo>
                    <a:pt x="362179" y="505808"/>
                    <a:pt x="381029" y="469679"/>
                    <a:pt x="399879" y="432764"/>
                  </a:cubicBezTo>
                  <a:cubicBezTo>
                    <a:pt x="454858" y="322021"/>
                    <a:pt x="509837" y="211277"/>
                    <a:pt x="564816" y="100533"/>
                  </a:cubicBezTo>
                  <a:cubicBezTo>
                    <a:pt x="573456" y="83254"/>
                    <a:pt x="573456" y="73044"/>
                    <a:pt x="556177" y="62048"/>
                  </a:cubicBezTo>
                  <a:cubicBezTo>
                    <a:pt x="538112" y="50267"/>
                    <a:pt x="522404" y="36129"/>
                    <a:pt x="505910" y="22777"/>
                  </a:cubicBezTo>
                  <a:cubicBezTo>
                    <a:pt x="494129" y="12567"/>
                    <a:pt x="497270" y="5498"/>
                    <a:pt x="511408" y="2356"/>
                  </a:cubicBezTo>
                  <a:cubicBezTo>
                    <a:pt x="516120" y="785"/>
                    <a:pt x="520833" y="0"/>
                    <a:pt x="524760" y="0"/>
                  </a:cubicBezTo>
                  <a:cubicBezTo>
                    <a:pt x="589164" y="0"/>
                    <a:pt x="652783" y="0"/>
                    <a:pt x="721899" y="0"/>
                  </a:cubicBezTo>
                  <a:close/>
                </a:path>
              </a:pathLst>
            </a:custGeom>
            <a:grpFill/>
            <a:ln w="7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52105C8-A872-4924-B943-F3D59904C334}"/>
                </a:ext>
              </a:extLst>
            </p:cNvPr>
            <p:cNvSpPr/>
            <p:nvPr/>
          </p:nvSpPr>
          <p:spPr>
            <a:xfrm>
              <a:off x="6402545" y="4453447"/>
              <a:ext cx="793270" cy="863958"/>
            </a:xfrm>
            <a:custGeom>
              <a:avLst/>
              <a:gdLst>
                <a:gd name="connsiteX0" fmla="*/ 535421 w 793270"/>
                <a:gd name="connsiteY0" fmla="*/ 66414 h 863957"/>
                <a:gd name="connsiteX1" fmla="*/ 460021 w 793270"/>
                <a:gd name="connsiteY1" fmla="*/ 122179 h 863957"/>
                <a:gd name="connsiteX2" fmla="*/ 430961 w 793270"/>
                <a:gd name="connsiteY2" fmla="*/ 157523 h 863957"/>
                <a:gd name="connsiteX3" fmla="*/ 322573 w 793270"/>
                <a:gd name="connsiteY3" fmla="*/ 433204 h 863957"/>
                <a:gd name="connsiteX4" fmla="*/ 339853 w 793270"/>
                <a:gd name="connsiteY4" fmla="*/ 459122 h 863957"/>
                <a:gd name="connsiteX5" fmla="*/ 456880 w 793270"/>
                <a:gd name="connsiteY5" fmla="*/ 459122 h 863957"/>
                <a:gd name="connsiteX6" fmla="*/ 485155 w 793270"/>
                <a:gd name="connsiteY6" fmla="*/ 438701 h 863957"/>
                <a:gd name="connsiteX7" fmla="*/ 611607 w 793270"/>
                <a:gd name="connsiteY7" fmla="*/ 93118 h 863957"/>
                <a:gd name="connsiteX8" fmla="*/ 600611 w 793270"/>
                <a:gd name="connsiteY8" fmla="*/ 53848 h 863957"/>
                <a:gd name="connsiteX9" fmla="*/ 565267 w 793270"/>
                <a:gd name="connsiteY9" fmla="*/ 10650 h 863957"/>
                <a:gd name="connsiteX10" fmla="*/ 618675 w 793270"/>
                <a:gd name="connsiteY10" fmla="*/ 3581 h 863957"/>
                <a:gd name="connsiteX11" fmla="*/ 798536 w 793270"/>
                <a:gd name="connsiteY11" fmla="*/ 13791 h 863957"/>
                <a:gd name="connsiteX12" fmla="*/ 753767 w 793270"/>
                <a:gd name="connsiteY12" fmla="*/ 47564 h 863957"/>
                <a:gd name="connsiteX13" fmla="*/ 658732 w 793270"/>
                <a:gd name="connsiteY13" fmla="*/ 155952 h 863957"/>
                <a:gd name="connsiteX14" fmla="*/ 472588 w 793270"/>
                <a:gd name="connsiteY14" fmla="*/ 697889 h 863957"/>
                <a:gd name="connsiteX15" fmla="*/ 480442 w 793270"/>
                <a:gd name="connsiteY15" fmla="*/ 747370 h 863957"/>
                <a:gd name="connsiteX16" fmla="*/ 522855 w 793270"/>
                <a:gd name="connsiteY16" fmla="*/ 801564 h 863957"/>
                <a:gd name="connsiteX17" fmla="*/ 271521 w 793270"/>
                <a:gd name="connsiteY17" fmla="*/ 798422 h 863957"/>
                <a:gd name="connsiteX18" fmla="*/ 350063 w 793270"/>
                <a:gd name="connsiteY18" fmla="*/ 752868 h 863957"/>
                <a:gd name="connsiteX19" fmla="*/ 385407 w 793270"/>
                <a:gd name="connsiteY19" fmla="*/ 713597 h 863957"/>
                <a:gd name="connsiteX20" fmla="*/ 463163 w 793270"/>
                <a:gd name="connsiteY20" fmla="*/ 504676 h 863957"/>
                <a:gd name="connsiteX21" fmla="*/ 305294 w 793270"/>
                <a:gd name="connsiteY21" fmla="*/ 503106 h 863957"/>
                <a:gd name="connsiteX22" fmla="*/ 291942 w 793270"/>
                <a:gd name="connsiteY22" fmla="*/ 518814 h 863957"/>
                <a:gd name="connsiteX23" fmla="*/ 196121 w 793270"/>
                <a:gd name="connsiteY23" fmla="*/ 767005 h 863957"/>
                <a:gd name="connsiteX24" fmla="*/ 201619 w 793270"/>
                <a:gd name="connsiteY24" fmla="*/ 793710 h 863957"/>
                <a:gd name="connsiteX25" fmla="*/ 227538 w 793270"/>
                <a:gd name="connsiteY25" fmla="*/ 818843 h 863957"/>
                <a:gd name="connsiteX26" fmla="*/ 246388 w 793270"/>
                <a:gd name="connsiteY26" fmla="*/ 840834 h 863957"/>
                <a:gd name="connsiteX27" fmla="*/ 217328 w 793270"/>
                <a:gd name="connsiteY27" fmla="*/ 852616 h 863957"/>
                <a:gd name="connsiteX28" fmla="*/ 20188 w 793270"/>
                <a:gd name="connsiteY28" fmla="*/ 864397 h 863957"/>
                <a:gd name="connsiteX29" fmla="*/ 553 w 793270"/>
                <a:gd name="connsiteY29" fmla="*/ 859684 h 863957"/>
                <a:gd name="connsiteX30" fmla="*/ 14690 w 793270"/>
                <a:gd name="connsiteY30" fmla="*/ 842405 h 863957"/>
                <a:gd name="connsiteX31" fmla="*/ 105799 w 793270"/>
                <a:gd name="connsiteY31" fmla="*/ 795280 h 863957"/>
                <a:gd name="connsiteX32" fmla="*/ 130932 w 793270"/>
                <a:gd name="connsiteY32" fmla="*/ 767005 h 863957"/>
                <a:gd name="connsiteX33" fmla="*/ 343780 w 793270"/>
                <a:gd name="connsiteY33" fmla="*/ 158308 h 863957"/>
                <a:gd name="connsiteX34" fmla="*/ 334355 w 793270"/>
                <a:gd name="connsiteY34" fmla="*/ 122964 h 863957"/>
                <a:gd name="connsiteX35" fmla="*/ 295084 w 793270"/>
                <a:gd name="connsiteY35" fmla="*/ 87621 h 863957"/>
                <a:gd name="connsiteX36" fmla="*/ 300582 w 793270"/>
                <a:gd name="connsiteY36" fmla="*/ 68771 h 863957"/>
                <a:gd name="connsiteX37" fmla="*/ 522855 w 793270"/>
                <a:gd name="connsiteY37" fmla="*/ 60131 h 863957"/>
                <a:gd name="connsiteX38" fmla="*/ 535421 w 793270"/>
                <a:gd name="connsiteY38" fmla="*/ 66414 h 863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793270" h="863957">
                  <a:moveTo>
                    <a:pt x="535421" y="66414"/>
                  </a:moveTo>
                  <a:cubicBezTo>
                    <a:pt x="513430" y="88406"/>
                    <a:pt x="485940" y="104114"/>
                    <a:pt x="460021" y="122179"/>
                  </a:cubicBezTo>
                  <a:cubicBezTo>
                    <a:pt x="446669" y="131604"/>
                    <a:pt x="436459" y="142600"/>
                    <a:pt x="430961" y="157523"/>
                  </a:cubicBezTo>
                  <a:cubicBezTo>
                    <a:pt x="395617" y="249416"/>
                    <a:pt x="359488" y="341310"/>
                    <a:pt x="322573" y="433204"/>
                  </a:cubicBezTo>
                  <a:cubicBezTo>
                    <a:pt x="313934" y="453624"/>
                    <a:pt x="316290" y="459908"/>
                    <a:pt x="339853" y="459122"/>
                  </a:cubicBezTo>
                  <a:cubicBezTo>
                    <a:pt x="378338" y="457551"/>
                    <a:pt x="417609" y="457551"/>
                    <a:pt x="456880" y="459122"/>
                  </a:cubicBezTo>
                  <a:cubicBezTo>
                    <a:pt x="472588" y="459122"/>
                    <a:pt x="480442" y="452839"/>
                    <a:pt x="485155" y="438701"/>
                  </a:cubicBezTo>
                  <a:cubicBezTo>
                    <a:pt x="526782" y="323245"/>
                    <a:pt x="568409" y="207789"/>
                    <a:pt x="611607" y="93118"/>
                  </a:cubicBezTo>
                  <a:cubicBezTo>
                    <a:pt x="618675" y="75054"/>
                    <a:pt x="614748" y="64843"/>
                    <a:pt x="600611" y="53848"/>
                  </a:cubicBezTo>
                  <a:cubicBezTo>
                    <a:pt x="585688" y="42066"/>
                    <a:pt x="556627" y="32641"/>
                    <a:pt x="565267" y="10650"/>
                  </a:cubicBezTo>
                  <a:cubicBezTo>
                    <a:pt x="572336" y="-7415"/>
                    <a:pt x="599825" y="2796"/>
                    <a:pt x="618675" y="3581"/>
                  </a:cubicBezTo>
                  <a:cubicBezTo>
                    <a:pt x="677582" y="4366"/>
                    <a:pt x="736488" y="7508"/>
                    <a:pt x="798536" y="13791"/>
                  </a:cubicBezTo>
                  <a:cubicBezTo>
                    <a:pt x="787540" y="34212"/>
                    <a:pt x="769475" y="41281"/>
                    <a:pt x="753767" y="47564"/>
                  </a:cubicBezTo>
                  <a:cubicBezTo>
                    <a:pt x="702715" y="67985"/>
                    <a:pt x="676011" y="103329"/>
                    <a:pt x="658732" y="155952"/>
                  </a:cubicBezTo>
                  <a:cubicBezTo>
                    <a:pt x="599825" y="337383"/>
                    <a:pt x="535421" y="517243"/>
                    <a:pt x="472588" y="697889"/>
                  </a:cubicBezTo>
                  <a:cubicBezTo>
                    <a:pt x="465519" y="717524"/>
                    <a:pt x="465519" y="731662"/>
                    <a:pt x="480442" y="747370"/>
                  </a:cubicBezTo>
                  <a:cubicBezTo>
                    <a:pt x="494580" y="762293"/>
                    <a:pt x="506361" y="780357"/>
                    <a:pt x="522855" y="801564"/>
                  </a:cubicBezTo>
                  <a:cubicBezTo>
                    <a:pt x="438030" y="806276"/>
                    <a:pt x="357917" y="796851"/>
                    <a:pt x="271521" y="798422"/>
                  </a:cubicBezTo>
                  <a:cubicBezTo>
                    <a:pt x="298226" y="774074"/>
                    <a:pt x="324930" y="764649"/>
                    <a:pt x="350063" y="752868"/>
                  </a:cubicBezTo>
                  <a:cubicBezTo>
                    <a:pt x="368128" y="744228"/>
                    <a:pt x="379123" y="732447"/>
                    <a:pt x="385407" y="713597"/>
                  </a:cubicBezTo>
                  <a:cubicBezTo>
                    <a:pt x="410540" y="644480"/>
                    <a:pt x="436459" y="575364"/>
                    <a:pt x="463163" y="504676"/>
                  </a:cubicBezTo>
                  <a:cubicBezTo>
                    <a:pt x="409755" y="489754"/>
                    <a:pt x="357132" y="501535"/>
                    <a:pt x="305294" y="503106"/>
                  </a:cubicBezTo>
                  <a:cubicBezTo>
                    <a:pt x="295869" y="503106"/>
                    <a:pt x="294298" y="511745"/>
                    <a:pt x="291942" y="518814"/>
                  </a:cubicBezTo>
                  <a:cubicBezTo>
                    <a:pt x="260526" y="601283"/>
                    <a:pt x="229109" y="684537"/>
                    <a:pt x="196121" y="767005"/>
                  </a:cubicBezTo>
                  <a:cubicBezTo>
                    <a:pt x="191409" y="778001"/>
                    <a:pt x="192194" y="785855"/>
                    <a:pt x="201619" y="793710"/>
                  </a:cubicBezTo>
                  <a:cubicBezTo>
                    <a:pt x="211044" y="801564"/>
                    <a:pt x="218899" y="810203"/>
                    <a:pt x="227538" y="818843"/>
                  </a:cubicBezTo>
                  <a:cubicBezTo>
                    <a:pt x="234607" y="825912"/>
                    <a:pt x="248744" y="829839"/>
                    <a:pt x="246388" y="840834"/>
                  </a:cubicBezTo>
                  <a:cubicBezTo>
                    <a:pt x="243246" y="852616"/>
                    <a:pt x="227538" y="851830"/>
                    <a:pt x="217328" y="852616"/>
                  </a:cubicBezTo>
                  <a:cubicBezTo>
                    <a:pt x="152138" y="857328"/>
                    <a:pt x="86163" y="861255"/>
                    <a:pt x="20188" y="864397"/>
                  </a:cubicBezTo>
                  <a:cubicBezTo>
                    <a:pt x="13119" y="864397"/>
                    <a:pt x="2909" y="868324"/>
                    <a:pt x="553" y="859684"/>
                  </a:cubicBezTo>
                  <a:cubicBezTo>
                    <a:pt x="-2589" y="849474"/>
                    <a:pt x="8407" y="846332"/>
                    <a:pt x="14690" y="842405"/>
                  </a:cubicBezTo>
                  <a:cubicBezTo>
                    <a:pt x="44536" y="826697"/>
                    <a:pt x="75167" y="810203"/>
                    <a:pt x="105799" y="795280"/>
                  </a:cubicBezTo>
                  <a:cubicBezTo>
                    <a:pt x="118365" y="788997"/>
                    <a:pt x="126219" y="780357"/>
                    <a:pt x="130932" y="767005"/>
                  </a:cubicBezTo>
                  <a:cubicBezTo>
                    <a:pt x="201619" y="564368"/>
                    <a:pt x="272307" y="360945"/>
                    <a:pt x="343780" y="158308"/>
                  </a:cubicBezTo>
                  <a:cubicBezTo>
                    <a:pt x="349278" y="142600"/>
                    <a:pt x="348492" y="133175"/>
                    <a:pt x="334355" y="122964"/>
                  </a:cubicBezTo>
                  <a:cubicBezTo>
                    <a:pt x="320217" y="112754"/>
                    <a:pt x="307650" y="100187"/>
                    <a:pt x="295084" y="87621"/>
                  </a:cubicBezTo>
                  <a:cubicBezTo>
                    <a:pt x="285659" y="78981"/>
                    <a:pt x="281732" y="69556"/>
                    <a:pt x="300582" y="68771"/>
                  </a:cubicBezTo>
                  <a:cubicBezTo>
                    <a:pt x="374411" y="65629"/>
                    <a:pt x="448240" y="62487"/>
                    <a:pt x="522855" y="60131"/>
                  </a:cubicBezTo>
                  <a:cubicBezTo>
                    <a:pt x="526782" y="60916"/>
                    <a:pt x="532280" y="60916"/>
                    <a:pt x="535421" y="66414"/>
                  </a:cubicBezTo>
                  <a:close/>
                </a:path>
              </a:pathLst>
            </a:custGeom>
            <a:grpFill/>
            <a:ln w="7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232F9589-4CA1-4B38-A97D-42DFD34C8651}"/>
                </a:ext>
              </a:extLst>
            </p:cNvPr>
            <p:cNvSpPr/>
            <p:nvPr/>
          </p:nvSpPr>
          <p:spPr>
            <a:xfrm>
              <a:off x="9680639" y="4251081"/>
              <a:ext cx="691166" cy="816833"/>
            </a:xfrm>
            <a:custGeom>
              <a:avLst/>
              <a:gdLst>
                <a:gd name="connsiteX0" fmla="*/ 539581 w 691166"/>
                <a:gd name="connsiteY0" fmla="*/ 450211 h 816832"/>
                <a:gd name="connsiteX1" fmla="*/ 466537 w 691166"/>
                <a:gd name="connsiteY1" fmla="*/ 637140 h 816832"/>
                <a:gd name="connsiteX2" fmla="*/ 404489 w 691166"/>
                <a:gd name="connsiteY2" fmla="*/ 787940 h 816832"/>
                <a:gd name="connsiteX3" fmla="*/ 380927 w 691166"/>
                <a:gd name="connsiteY3" fmla="*/ 806790 h 816832"/>
                <a:gd name="connsiteX4" fmla="*/ 11781 w 691166"/>
                <a:gd name="connsiteY4" fmla="*/ 817000 h 816832"/>
                <a:gd name="connsiteX5" fmla="*/ 0 w 691166"/>
                <a:gd name="connsiteY5" fmla="*/ 815429 h 816832"/>
                <a:gd name="connsiteX6" fmla="*/ 22777 w 691166"/>
                <a:gd name="connsiteY6" fmla="*/ 794223 h 816832"/>
                <a:gd name="connsiteX7" fmla="*/ 116242 w 691166"/>
                <a:gd name="connsiteY7" fmla="*/ 751810 h 816832"/>
                <a:gd name="connsiteX8" fmla="*/ 154727 w 691166"/>
                <a:gd name="connsiteY8" fmla="*/ 710969 h 816832"/>
                <a:gd name="connsiteX9" fmla="*/ 362077 w 691166"/>
                <a:gd name="connsiteY9" fmla="*/ 115624 h 816832"/>
                <a:gd name="connsiteX10" fmla="*/ 348725 w 691166"/>
                <a:gd name="connsiteY10" fmla="*/ 74782 h 816832"/>
                <a:gd name="connsiteX11" fmla="*/ 297673 w 691166"/>
                <a:gd name="connsiteY11" fmla="*/ 36297 h 816832"/>
                <a:gd name="connsiteX12" fmla="*/ 290604 w 691166"/>
                <a:gd name="connsiteY12" fmla="*/ 22944 h 816832"/>
                <a:gd name="connsiteX13" fmla="*/ 304742 w 691166"/>
                <a:gd name="connsiteY13" fmla="*/ 16661 h 816832"/>
                <a:gd name="connsiteX14" fmla="*/ 368360 w 691166"/>
                <a:gd name="connsiteY14" fmla="*/ 11949 h 816832"/>
                <a:gd name="connsiteX15" fmla="*/ 665248 w 691166"/>
                <a:gd name="connsiteY15" fmla="*/ 167 h 816832"/>
                <a:gd name="connsiteX16" fmla="*/ 684883 w 691166"/>
                <a:gd name="connsiteY16" fmla="*/ 30013 h 816832"/>
                <a:gd name="connsiteX17" fmla="*/ 567856 w 691166"/>
                <a:gd name="connsiteY17" fmla="*/ 293128 h 816832"/>
                <a:gd name="connsiteX18" fmla="*/ 549006 w 691166"/>
                <a:gd name="connsiteY18" fmla="*/ 316690 h 816832"/>
                <a:gd name="connsiteX19" fmla="*/ 574925 w 691166"/>
                <a:gd name="connsiteY19" fmla="*/ 171388 h 816832"/>
                <a:gd name="connsiteX20" fmla="*/ 589848 w 691166"/>
                <a:gd name="connsiteY20" fmla="*/ 87349 h 816832"/>
                <a:gd name="connsiteX21" fmla="*/ 571783 w 691166"/>
                <a:gd name="connsiteY21" fmla="*/ 62215 h 816832"/>
                <a:gd name="connsiteX22" fmla="*/ 494812 w 691166"/>
                <a:gd name="connsiteY22" fmla="*/ 55147 h 816832"/>
                <a:gd name="connsiteX23" fmla="*/ 474392 w 691166"/>
                <a:gd name="connsiteY23" fmla="*/ 67713 h 816832"/>
                <a:gd name="connsiteX24" fmla="*/ 335373 w 691166"/>
                <a:gd name="connsiteY24" fmla="*/ 429005 h 816832"/>
                <a:gd name="connsiteX25" fmla="*/ 336158 w 691166"/>
                <a:gd name="connsiteY25" fmla="*/ 432146 h 816832"/>
                <a:gd name="connsiteX26" fmla="*/ 412343 w 691166"/>
                <a:gd name="connsiteY26" fmla="*/ 399944 h 816832"/>
                <a:gd name="connsiteX27" fmla="*/ 484602 w 691166"/>
                <a:gd name="connsiteY27" fmla="*/ 294698 h 816832"/>
                <a:gd name="connsiteX28" fmla="*/ 515233 w 691166"/>
                <a:gd name="connsiteY28" fmla="*/ 268780 h 816832"/>
                <a:gd name="connsiteX29" fmla="*/ 373073 w 691166"/>
                <a:gd name="connsiteY29" fmla="*/ 626144 h 816832"/>
                <a:gd name="connsiteX30" fmla="*/ 364433 w 691166"/>
                <a:gd name="connsiteY30" fmla="*/ 623788 h 816832"/>
                <a:gd name="connsiteX31" fmla="*/ 366004 w 691166"/>
                <a:gd name="connsiteY31" fmla="*/ 523254 h 816832"/>
                <a:gd name="connsiteX32" fmla="*/ 319664 w 691166"/>
                <a:gd name="connsiteY32" fmla="*/ 481627 h 816832"/>
                <a:gd name="connsiteX33" fmla="*/ 307883 w 691166"/>
                <a:gd name="connsiteY33" fmla="*/ 494979 h 816832"/>
                <a:gd name="connsiteX34" fmla="*/ 208921 w 691166"/>
                <a:gd name="connsiteY34" fmla="*/ 747883 h 816832"/>
                <a:gd name="connsiteX35" fmla="*/ 223844 w 691166"/>
                <a:gd name="connsiteY35" fmla="*/ 767519 h 816832"/>
                <a:gd name="connsiteX36" fmla="*/ 325948 w 691166"/>
                <a:gd name="connsiteY36" fmla="*/ 754952 h 816832"/>
                <a:gd name="connsiteX37" fmla="*/ 358150 w 691166"/>
                <a:gd name="connsiteY37" fmla="*/ 726677 h 816832"/>
                <a:gd name="connsiteX38" fmla="*/ 511306 w 691166"/>
                <a:gd name="connsiteY38" fmla="*/ 482413 h 816832"/>
                <a:gd name="connsiteX39" fmla="*/ 539581 w 691166"/>
                <a:gd name="connsiteY39" fmla="*/ 450211 h 816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691166" h="816832">
                  <a:moveTo>
                    <a:pt x="539581" y="450211"/>
                  </a:moveTo>
                  <a:cubicBezTo>
                    <a:pt x="518375" y="517757"/>
                    <a:pt x="491671" y="576663"/>
                    <a:pt x="466537" y="637140"/>
                  </a:cubicBezTo>
                  <a:cubicBezTo>
                    <a:pt x="446117" y="687406"/>
                    <a:pt x="424910" y="737673"/>
                    <a:pt x="404489" y="787940"/>
                  </a:cubicBezTo>
                  <a:cubicBezTo>
                    <a:pt x="399777" y="798935"/>
                    <a:pt x="395065" y="806004"/>
                    <a:pt x="380927" y="806790"/>
                  </a:cubicBezTo>
                  <a:cubicBezTo>
                    <a:pt x="257617" y="810717"/>
                    <a:pt x="135092" y="817785"/>
                    <a:pt x="11781" y="817000"/>
                  </a:cubicBezTo>
                  <a:cubicBezTo>
                    <a:pt x="8640" y="817000"/>
                    <a:pt x="4713" y="816215"/>
                    <a:pt x="0" y="815429"/>
                  </a:cubicBezTo>
                  <a:cubicBezTo>
                    <a:pt x="2357" y="800506"/>
                    <a:pt x="14138" y="798935"/>
                    <a:pt x="22777" y="794223"/>
                  </a:cubicBezTo>
                  <a:cubicBezTo>
                    <a:pt x="53409" y="780085"/>
                    <a:pt x="84825" y="764377"/>
                    <a:pt x="116242" y="751810"/>
                  </a:cubicBezTo>
                  <a:cubicBezTo>
                    <a:pt x="135877" y="743956"/>
                    <a:pt x="147659" y="730604"/>
                    <a:pt x="154727" y="710969"/>
                  </a:cubicBezTo>
                  <a:cubicBezTo>
                    <a:pt x="223844" y="512259"/>
                    <a:pt x="292175" y="313548"/>
                    <a:pt x="362077" y="115624"/>
                  </a:cubicBezTo>
                  <a:cubicBezTo>
                    <a:pt x="369146" y="95988"/>
                    <a:pt x="365218" y="84992"/>
                    <a:pt x="348725" y="74782"/>
                  </a:cubicBezTo>
                  <a:cubicBezTo>
                    <a:pt x="330660" y="63786"/>
                    <a:pt x="314166" y="49649"/>
                    <a:pt x="297673" y="36297"/>
                  </a:cubicBezTo>
                  <a:cubicBezTo>
                    <a:pt x="293746" y="33155"/>
                    <a:pt x="288248" y="29228"/>
                    <a:pt x="290604" y="22944"/>
                  </a:cubicBezTo>
                  <a:cubicBezTo>
                    <a:pt x="292961" y="16661"/>
                    <a:pt x="299244" y="16661"/>
                    <a:pt x="304742" y="16661"/>
                  </a:cubicBezTo>
                  <a:cubicBezTo>
                    <a:pt x="325948" y="15090"/>
                    <a:pt x="347154" y="13519"/>
                    <a:pt x="368360" y="11949"/>
                  </a:cubicBezTo>
                  <a:cubicBezTo>
                    <a:pt x="467323" y="8022"/>
                    <a:pt x="566285" y="4094"/>
                    <a:pt x="665248" y="167"/>
                  </a:cubicBezTo>
                  <a:cubicBezTo>
                    <a:pt x="696664" y="-618"/>
                    <a:pt x="697450" y="167"/>
                    <a:pt x="684883" y="30013"/>
                  </a:cubicBezTo>
                  <a:cubicBezTo>
                    <a:pt x="646398" y="117980"/>
                    <a:pt x="607127" y="205161"/>
                    <a:pt x="567856" y="293128"/>
                  </a:cubicBezTo>
                  <a:cubicBezTo>
                    <a:pt x="563929" y="300982"/>
                    <a:pt x="562358" y="311192"/>
                    <a:pt x="549006" y="316690"/>
                  </a:cubicBezTo>
                  <a:cubicBezTo>
                    <a:pt x="557645" y="266423"/>
                    <a:pt x="566285" y="219298"/>
                    <a:pt x="574925" y="171388"/>
                  </a:cubicBezTo>
                  <a:cubicBezTo>
                    <a:pt x="579637" y="143113"/>
                    <a:pt x="583565" y="114838"/>
                    <a:pt x="589848" y="87349"/>
                  </a:cubicBezTo>
                  <a:cubicBezTo>
                    <a:pt x="593775" y="70069"/>
                    <a:pt x="589062" y="63001"/>
                    <a:pt x="571783" y="62215"/>
                  </a:cubicBezTo>
                  <a:cubicBezTo>
                    <a:pt x="545864" y="60644"/>
                    <a:pt x="519946" y="58288"/>
                    <a:pt x="494812" y="55147"/>
                  </a:cubicBezTo>
                  <a:cubicBezTo>
                    <a:pt x="483031" y="53576"/>
                    <a:pt x="477533" y="58288"/>
                    <a:pt x="474392" y="67713"/>
                  </a:cubicBezTo>
                  <a:cubicBezTo>
                    <a:pt x="428052" y="187882"/>
                    <a:pt x="381713" y="308836"/>
                    <a:pt x="335373" y="429005"/>
                  </a:cubicBezTo>
                  <a:cubicBezTo>
                    <a:pt x="335373" y="429790"/>
                    <a:pt x="335373" y="430575"/>
                    <a:pt x="336158" y="432146"/>
                  </a:cubicBezTo>
                  <a:cubicBezTo>
                    <a:pt x="368360" y="438430"/>
                    <a:pt x="393494" y="432932"/>
                    <a:pt x="412343" y="399944"/>
                  </a:cubicBezTo>
                  <a:cubicBezTo>
                    <a:pt x="432765" y="363030"/>
                    <a:pt x="459468" y="329257"/>
                    <a:pt x="484602" y="294698"/>
                  </a:cubicBezTo>
                  <a:cubicBezTo>
                    <a:pt x="490885" y="286059"/>
                    <a:pt x="497169" y="276634"/>
                    <a:pt x="515233" y="268780"/>
                  </a:cubicBezTo>
                  <a:cubicBezTo>
                    <a:pt x="466537" y="392090"/>
                    <a:pt x="419412" y="509117"/>
                    <a:pt x="373073" y="626144"/>
                  </a:cubicBezTo>
                  <a:cubicBezTo>
                    <a:pt x="369931" y="625359"/>
                    <a:pt x="367575" y="624573"/>
                    <a:pt x="364433" y="623788"/>
                  </a:cubicBezTo>
                  <a:cubicBezTo>
                    <a:pt x="358935" y="590015"/>
                    <a:pt x="365218" y="557027"/>
                    <a:pt x="366004" y="523254"/>
                  </a:cubicBezTo>
                  <a:cubicBezTo>
                    <a:pt x="366789" y="490267"/>
                    <a:pt x="351081" y="476129"/>
                    <a:pt x="319664" y="481627"/>
                  </a:cubicBezTo>
                  <a:cubicBezTo>
                    <a:pt x="310239" y="483198"/>
                    <a:pt x="310239" y="490267"/>
                    <a:pt x="307883" y="494979"/>
                  </a:cubicBezTo>
                  <a:cubicBezTo>
                    <a:pt x="274896" y="579019"/>
                    <a:pt x="242694" y="663844"/>
                    <a:pt x="208921" y="747883"/>
                  </a:cubicBezTo>
                  <a:cubicBezTo>
                    <a:pt x="202638" y="764377"/>
                    <a:pt x="206565" y="769875"/>
                    <a:pt x="223844" y="767519"/>
                  </a:cubicBezTo>
                  <a:cubicBezTo>
                    <a:pt x="257617" y="763592"/>
                    <a:pt x="291390" y="759665"/>
                    <a:pt x="325948" y="754952"/>
                  </a:cubicBezTo>
                  <a:cubicBezTo>
                    <a:pt x="342442" y="752596"/>
                    <a:pt x="350296" y="740029"/>
                    <a:pt x="358150" y="726677"/>
                  </a:cubicBezTo>
                  <a:cubicBezTo>
                    <a:pt x="409202" y="644994"/>
                    <a:pt x="460254" y="563311"/>
                    <a:pt x="511306" y="482413"/>
                  </a:cubicBezTo>
                  <a:cubicBezTo>
                    <a:pt x="516018" y="472202"/>
                    <a:pt x="522302" y="459636"/>
                    <a:pt x="539581" y="450211"/>
                  </a:cubicBezTo>
                  <a:close/>
                </a:path>
              </a:pathLst>
            </a:custGeom>
            <a:grpFill/>
            <a:ln w="7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2C9CB340-A5EF-44C2-BC30-FC61D2E953A4}"/>
                </a:ext>
              </a:extLst>
            </p:cNvPr>
            <p:cNvSpPr/>
            <p:nvPr/>
          </p:nvSpPr>
          <p:spPr>
            <a:xfrm>
              <a:off x="9245718" y="4311557"/>
              <a:ext cx="683312" cy="816833"/>
            </a:xfrm>
            <a:custGeom>
              <a:avLst/>
              <a:gdLst>
                <a:gd name="connsiteX0" fmla="*/ 548807 w 683311"/>
                <a:gd name="connsiteY0" fmla="*/ 312764 h 816832"/>
                <a:gd name="connsiteX1" fmla="*/ 575511 w 683311"/>
                <a:gd name="connsiteY1" fmla="*/ 160394 h 816832"/>
                <a:gd name="connsiteX2" fmla="*/ 588863 w 683311"/>
                <a:gd name="connsiteY2" fmla="*/ 86565 h 816832"/>
                <a:gd name="connsiteX3" fmla="*/ 568442 w 683311"/>
                <a:gd name="connsiteY3" fmla="*/ 60646 h 816832"/>
                <a:gd name="connsiteX4" fmla="*/ 496969 w 683311"/>
                <a:gd name="connsiteY4" fmla="*/ 52792 h 816832"/>
                <a:gd name="connsiteX5" fmla="*/ 471836 w 683311"/>
                <a:gd name="connsiteY5" fmla="*/ 66929 h 816832"/>
                <a:gd name="connsiteX6" fmla="*/ 337530 w 683311"/>
                <a:gd name="connsiteY6" fmla="*/ 412512 h 816832"/>
                <a:gd name="connsiteX7" fmla="*/ 351667 w 683311"/>
                <a:gd name="connsiteY7" fmla="*/ 432933 h 816832"/>
                <a:gd name="connsiteX8" fmla="*/ 406646 w 683311"/>
                <a:gd name="connsiteY8" fmla="*/ 403873 h 816832"/>
                <a:gd name="connsiteX9" fmla="*/ 478119 w 683311"/>
                <a:gd name="connsiteY9" fmla="*/ 298627 h 816832"/>
                <a:gd name="connsiteX10" fmla="*/ 511892 w 683311"/>
                <a:gd name="connsiteY10" fmla="*/ 267996 h 816832"/>
                <a:gd name="connsiteX11" fmla="*/ 371303 w 683311"/>
                <a:gd name="connsiteY11" fmla="*/ 623789 h 816832"/>
                <a:gd name="connsiteX12" fmla="*/ 362663 w 683311"/>
                <a:gd name="connsiteY12" fmla="*/ 622218 h 816832"/>
                <a:gd name="connsiteX13" fmla="*/ 362663 w 683311"/>
                <a:gd name="connsiteY13" fmla="*/ 519329 h 816832"/>
                <a:gd name="connsiteX14" fmla="*/ 317895 w 683311"/>
                <a:gd name="connsiteY14" fmla="*/ 479273 h 816832"/>
                <a:gd name="connsiteX15" fmla="*/ 306899 w 683311"/>
                <a:gd name="connsiteY15" fmla="*/ 492625 h 816832"/>
                <a:gd name="connsiteX16" fmla="*/ 207936 w 683311"/>
                <a:gd name="connsiteY16" fmla="*/ 744743 h 816832"/>
                <a:gd name="connsiteX17" fmla="*/ 226786 w 683311"/>
                <a:gd name="connsiteY17" fmla="*/ 766735 h 816832"/>
                <a:gd name="connsiteX18" fmla="*/ 311611 w 683311"/>
                <a:gd name="connsiteY18" fmla="*/ 755739 h 816832"/>
                <a:gd name="connsiteX19" fmla="*/ 357165 w 683311"/>
                <a:gd name="connsiteY19" fmla="*/ 725108 h 816832"/>
                <a:gd name="connsiteX20" fmla="*/ 512678 w 683311"/>
                <a:gd name="connsiteY20" fmla="*/ 476131 h 816832"/>
                <a:gd name="connsiteX21" fmla="*/ 532313 w 683311"/>
                <a:gd name="connsiteY21" fmla="*/ 452568 h 816832"/>
                <a:gd name="connsiteX22" fmla="*/ 529171 w 683311"/>
                <a:gd name="connsiteY22" fmla="*/ 477702 h 816832"/>
                <a:gd name="connsiteX23" fmla="*/ 404290 w 683311"/>
                <a:gd name="connsiteY23" fmla="*/ 785585 h 816832"/>
                <a:gd name="connsiteX24" fmla="*/ 376015 w 683311"/>
                <a:gd name="connsiteY24" fmla="*/ 806791 h 816832"/>
                <a:gd name="connsiteX25" fmla="*/ 34359 w 683311"/>
                <a:gd name="connsiteY25" fmla="*/ 817001 h 816832"/>
                <a:gd name="connsiteX26" fmla="*/ 17866 w 683311"/>
                <a:gd name="connsiteY26" fmla="*/ 817001 h 816832"/>
                <a:gd name="connsiteX27" fmla="*/ 586 w 683311"/>
                <a:gd name="connsiteY27" fmla="*/ 811504 h 816832"/>
                <a:gd name="connsiteX28" fmla="*/ 13938 w 683311"/>
                <a:gd name="connsiteY28" fmla="*/ 796581 h 816832"/>
                <a:gd name="connsiteX29" fmla="*/ 109759 w 683311"/>
                <a:gd name="connsiteY29" fmla="*/ 753383 h 816832"/>
                <a:gd name="connsiteX30" fmla="*/ 156099 w 683311"/>
                <a:gd name="connsiteY30" fmla="*/ 702331 h 816832"/>
                <a:gd name="connsiteX31" fmla="*/ 332817 w 683311"/>
                <a:gd name="connsiteY31" fmla="*/ 195737 h 816832"/>
                <a:gd name="connsiteX32" fmla="*/ 361092 w 683311"/>
                <a:gd name="connsiteY32" fmla="*/ 114840 h 816832"/>
                <a:gd name="connsiteX33" fmla="*/ 346169 w 683311"/>
                <a:gd name="connsiteY33" fmla="*/ 71642 h 816832"/>
                <a:gd name="connsiteX34" fmla="*/ 299044 w 683311"/>
                <a:gd name="connsiteY34" fmla="*/ 37083 h 816832"/>
                <a:gd name="connsiteX35" fmla="*/ 288834 w 683311"/>
                <a:gd name="connsiteY35" fmla="*/ 22160 h 816832"/>
                <a:gd name="connsiteX36" fmla="*/ 304542 w 683311"/>
                <a:gd name="connsiteY36" fmla="*/ 14306 h 816832"/>
                <a:gd name="connsiteX37" fmla="*/ 326534 w 683311"/>
                <a:gd name="connsiteY37" fmla="*/ 11950 h 816832"/>
                <a:gd name="connsiteX38" fmla="*/ 662692 w 683311"/>
                <a:gd name="connsiteY38" fmla="*/ 169 h 816832"/>
                <a:gd name="connsiteX39" fmla="*/ 683113 w 683311"/>
                <a:gd name="connsiteY39" fmla="*/ 29229 h 816832"/>
                <a:gd name="connsiteX40" fmla="*/ 566872 w 683311"/>
                <a:gd name="connsiteY40" fmla="*/ 289987 h 816832"/>
                <a:gd name="connsiteX41" fmla="*/ 554305 w 683311"/>
                <a:gd name="connsiteY41" fmla="*/ 314335 h 816832"/>
                <a:gd name="connsiteX42" fmla="*/ 548807 w 683311"/>
                <a:gd name="connsiteY42" fmla="*/ 312764 h 816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683311" h="816832">
                  <a:moveTo>
                    <a:pt x="548807" y="312764"/>
                  </a:moveTo>
                  <a:cubicBezTo>
                    <a:pt x="557446" y="261712"/>
                    <a:pt x="566872" y="211446"/>
                    <a:pt x="575511" y="160394"/>
                  </a:cubicBezTo>
                  <a:cubicBezTo>
                    <a:pt x="580223" y="136046"/>
                    <a:pt x="584150" y="111698"/>
                    <a:pt x="588863" y="86565"/>
                  </a:cubicBezTo>
                  <a:cubicBezTo>
                    <a:pt x="592004" y="70071"/>
                    <a:pt x="588077" y="60646"/>
                    <a:pt x="568442" y="60646"/>
                  </a:cubicBezTo>
                  <a:cubicBezTo>
                    <a:pt x="544880" y="59860"/>
                    <a:pt x="520532" y="56719"/>
                    <a:pt x="496969" y="52792"/>
                  </a:cubicBezTo>
                  <a:cubicBezTo>
                    <a:pt x="482832" y="50435"/>
                    <a:pt x="477334" y="54363"/>
                    <a:pt x="471836" y="66929"/>
                  </a:cubicBezTo>
                  <a:cubicBezTo>
                    <a:pt x="427067" y="182385"/>
                    <a:pt x="383084" y="297842"/>
                    <a:pt x="337530" y="412512"/>
                  </a:cubicBezTo>
                  <a:cubicBezTo>
                    <a:pt x="331247" y="429006"/>
                    <a:pt x="333603" y="433718"/>
                    <a:pt x="351667" y="432933"/>
                  </a:cubicBezTo>
                  <a:cubicBezTo>
                    <a:pt x="375230" y="432148"/>
                    <a:pt x="393294" y="425864"/>
                    <a:pt x="406646" y="403873"/>
                  </a:cubicBezTo>
                  <a:cubicBezTo>
                    <a:pt x="428638" y="367744"/>
                    <a:pt x="453771" y="333185"/>
                    <a:pt x="478119" y="298627"/>
                  </a:cubicBezTo>
                  <a:cubicBezTo>
                    <a:pt x="485188" y="288417"/>
                    <a:pt x="491471" y="276635"/>
                    <a:pt x="511892" y="267996"/>
                  </a:cubicBezTo>
                  <a:cubicBezTo>
                    <a:pt x="463197" y="390521"/>
                    <a:pt x="416857" y="506762"/>
                    <a:pt x="371303" y="623789"/>
                  </a:cubicBezTo>
                  <a:cubicBezTo>
                    <a:pt x="368161" y="623004"/>
                    <a:pt x="365020" y="623004"/>
                    <a:pt x="362663" y="622218"/>
                  </a:cubicBezTo>
                  <a:cubicBezTo>
                    <a:pt x="362663" y="587660"/>
                    <a:pt x="362663" y="553887"/>
                    <a:pt x="362663" y="519329"/>
                  </a:cubicBezTo>
                  <a:cubicBezTo>
                    <a:pt x="362663" y="488698"/>
                    <a:pt x="346955" y="474560"/>
                    <a:pt x="317895" y="479273"/>
                  </a:cubicBezTo>
                  <a:cubicBezTo>
                    <a:pt x="309255" y="480843"/>
                    <a:pt x="309255" y="487127"/>
                    <a:pt x="306899" y="492625"/>
                  </a:cubicBezTo>
                  <a:cubicBezTo>
                    <a:pt x="273911" y="576664"/>
                    <a:pt x="241709" y="661489"/>
                    <a:pt x="207936" y="744743"/>
                  </a:cubicBezTo>
                  <a:cubicBezTo>
                    <a:pt x="199296" y="766735"/>
                    <a:pt x="207936" y="769091"/>
                    <a:pt x="226786" y="766735"/>
                  </a:cubicBezTo>
                  <a:cubicBezTo>
                    <a:pt x="255061" y="762022"/>
                    <a:pt x="283336" y="758095"/>
                    <a:pt x="311611" y="755739"/>
                  </a:cubicBezTo>
                  <a:cubicBezTo>
                    <a:pt x="332817" y="754168"/>
                    <a:pt x="346169" y="743172"/>
                    <a:pt x="357165" y="725108"/>
                  </a:cubicBezTo>
                  <a:cubicBezTo>
                    <a:pt x="408217" y="641854"/>
                    <a:pt x="460840" y="558600"/>
                    <a:pt x="512678" y="476131"/>
                  </a:cubicBezTo>
                  <a:cubicBezTo>
                    <a:pt x="518176" y="467491"/>
                    <a:pt x="522103" y="458066"/>
                    <a:pt x="532313" y="452568"/>
                  </a:cubicBezTo>
                  <a:cubicBezTo>
                    <a:pt x="537025" y="461993"/>
                    <a:pt x="532313" y="469848"/>
                    <a:pt x="529171" y="477702"/>
                  </a:cubicBezTo>
                  <a:cubicBezTo>
                    <a:pt x="487544" y="580591"/>
                    <a:pt x="445917" y="682695"/>
                    <a:pt x="404290" y="785585"/>
                  </a:cubicBezTo>
                  <a:cubicBezTo>
                    <a:pt x="398792" y="798937"/>
                    <a:pt x="391723" y="806006"/>
                    <a:pt x="376015" y="806791"/>
                  </a:cubicBezTo>
                  <a:cubicBezTo>
                    <a:pt x="262130" y="809933"/>
                    <a:pt x="148244" y="813860"/>
                    <a:pt x="34359" y="817001"/>
                  </a:cubicBezTo>
                  <a:cubicBezTo>
                    <a:pt x="28862" y="817001"/>
                    <a:pt x="23364" y="817001"/>
                    <a:pt x="17866" y="817001"/>
                  </a:cubicBezTo>
                  <a:cubicBezTo>
                    <a:pt x="11582" y="816216"/>
                    <a:pt x="2942" y="819358"/>
                    <a:pt x="586" y="811504"/>
                  </a:cubicBezTo>
                  <a:cubicBezTo>
                    <a:pt x="-2555" y="802079"/>
                    <a:pt x="7655" y="799722"/>
                    <a:pt x="13938" y="796581"/>
                  </a:cubicBezTo>
                  <a:cubicBezTo>
                    <a:pt x="45355" y="781658"/>
                    <a:pt x="76772" y="765949"/>
                    <a:pt x="109759" y="753383"/>
                  </a:cubicBezTo>
                  <a:cubicBezTo>
                    <a:pt x="134893" y="743958"/>
                    <a:pt x="147459" y="726679"/>
                    <a:pt x="156099" y="702331"/>
                  </a:cubicBezTo>
                  <a:cubicBezTo>
                    <a:pt x="215005" y="533466"/>
                    <a:pt x="273911" y="364602"/>
                    <a:pt x="332817" y="195737"/>
                  </a:cubicBezTo>
                  <a:cubicBezTo>
                    <a:pt x="342242" y="169033"/>
                    <a:pt x="350096" y="140758"/>
                    <a:pt x="361092" y="114840"/>
                  </a:cubicBezTo>
                  <a:cubicBezTo>
                    <a:pt x="369732" y="94419"/>
                    <a:pt x="363449" y="82638"/>
                    <a:pt x="346169" y="71642"/>
                  </a:cubicBezTo>
                  <a:cubicBezTo>
                    <a:pt x="329676" y="61431"/>
                    <a:pt x="314753" y="48865"/>
                    <a:pt x="299044" y="37083"/>
                  </a:cubicBezTo>
                  <a:cubicBezTo>
                    <a:pt x="294332" y="33156"/>
                    <a:pt x="287263" y="29229"/>
                    <a:pt x="288834" y="22160"/>
                  </a:cubicBezTo>
                  <a:cubicBezTo>
                    <a:pt x="290405" y="13521"/>
                    <a:pt x="299044" y="15877"/>
                    <a:pt x="304542" y="14306"/>
                  </a:cubicBezTo>
                  <a:cubicBezTo>
                    <a:pt x="311611" y="12735"/>
                    <a:pt x="319465" y="11950"/>
                    <a:pt x="326534" y="11950"/>
                  </a:cubicBezTo>
                  <a:cubicBezTo>
                    <a:pt x="438848" y="8023"/>
                    <a:pt x="550378" y="3310"/>
                    <a:pt x="662692" y="169"/>
                  </a:cubicBezTo>
                  <a:cubicBezTo>
                    <a:pt x="695680" y="-617"/>
                    <a:pt x="695680" y="169"/>
                    <a:pt x="683113" y="29229"/>
                  </a:cubicBezTo>
                  <a:cubicBezTo>
                    <a:pt x="644627" y="116410"/>
                    <a:pt x="606142" y="202806"/>
                    <a:pt x="566872" y="289987"/>
                  </a:cubicBezTo>
                  <a:cubicBezTo>
                    <a:pt x="562944" y="297842"/>
                    <a:pt x="558232" y="305696"/>
                    <a:pt x="554305" y="314335"/>
                  </a:cubicBezTo>
                  <a:cubicBezTo>
                    <a:pt x="553519" y="313550"/>
                    <a:pt x="551163" y="313550"/>
                    <a:pt x="548807" y="312764"/>
                  </a:cubicBezTo>
                  <a:close/>
                </a:path>
              </a:pathLst>
            </a:custGeom>
            <a:grpFill/>
            <a:ln w="7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F37E7837-2D18-4BDF-AE98-0D00E6B9F43F}"/>
                </a:ext>
              </a:extLst>
            </p:cNvPr>
            <p:cNvSpPr/>
            <p:nvPr/>
          </p:nvSpPr>
          <p:spPr>
            <a:xfrm>
              <a:off x="10079631" y="4286592"/>
              <a:ext cx="793270" cy="871812"/>
            </a:xfrm>
            <a:custGeom>
              <a:avLst/>
              <a:gdLst>
                <a:gd name="connsiteX0" fmla="*/ 334587 w 793270"/>
                <a:gd name="connsiteY0" fmla="*/ 874168 h 871811"/>
                <a:gd name="connsiteX1" fmla="*/ 385639 w 793270"/>
                <a:gd name="connsiteY1" fmla="*/ 159439 h 871811"/>
                <a:gd name="connsiteX2" fmla="*/ 334587 w 793270"/>
                <a:gd name="connsiteY2" fmla="*/ 298458 h 871811"/>
                <a:gd name="connsiteX3" fmla="*/ 181431 w 793270"/>
                <a:gd name="connsiteY3" fmla="*/ 725724 h 871811"/>
                <a:gd name="connsiteX4" fmla="*/ 201066 w 793270"/>
                <a:gd name="connsiteY4" fmla="*/ 779918 h 871811"/>
                <a:gd name="connsiteX5" fmla="*/ 263900 w 793270"/>
                <a:gd name="connsiteY5" fmla="*/ 825472 h 871811"/>
                <a:gd name="connsiteX6" fmla="*/ 0 w 793270"/>
                <a:gd name="connsiteY6" fmla="*/ 838824 h 871811"/>
                <a:gd name="connsiteX7" fmla="*/ 96606 w 793270"/>
                <a:gd name="connsiteY7" fmla="*/ 770493 h 871811"/>
                <a:gd name="connsiteX8" fmla="*/ 137448 w 793270"/>
                <a:gd name="connsiteY8" fmla="*/ 720226 h 871811"/>
                <a:gd name="connsiteX9" fmla="*/ 364433 w 793270"/>
                <a:gd name="connsiteY9" fmla="*/ 143731 h 871811"/>
                <a:gd name="connsiteX10" fmla="*/ 347939 w 793270"/>
                <a:gd name="connsiteY10" fmla="*/ 91108 h 871811"/>
                <a:gd name="connsiteX11" fmla="*/ 296887 w 793270"/>
                <a:gd name="connsiteY11" fmla="*/ 58121 h 871811"/>
                <a:gd name="connsiteX12" fmla="*/ 285106 w 793270"/>
                <a:gd name="connsiteY12" fmla="*/ 40842 h 871811"/>
                <a:gd name="connsiteX13" fmla="*/ 302385 w 793270"/>
                <a:gd name="connsiteY13" fmla="*/ 29846 h 871811"/>
                <a:gd name="connsiteX14" fmla="*/ 457897 w 793270"/>
                <a:gd name="connsiteY14" fmla="*/ 22777 h 871811"/>
                <a:gd name="connsiteX15" fmla="*/ 472820 w 793270"/>
                <a:gd name="connsiteY15" fmla="*/ 46340 h 871811"/>
                <a:gd name="connsiteX16" fmla="*/ 464966 w 793270"/>
                <a:gd name="connsiteY16" fmla="*/ 179075 h 871811"/>
                <a:gd name="connsiteX17" fmla="*/ 439047 w 793270"/>
                <a:gd name="connsiteY17" fmla="*/ 558431 h 871811"/>
                <a:gd name="connsiteX18" fmla="*/ 444545 w 793270"/>
                <a:gd name="connsiteY18" fmla="*/ 571783 h 871811"/>
                <a:gd name="connsiteX19" fmla="*/ 502666 w 793270"/>
                <a:gd name="connsiteY19" fmla="*/ 417841 h 871811"/>
                <a:gd name="connsiteX20" fmla="*/ 621264 w 793270"/>
                <a:gd name="connsiteY20" fmla="*/ 104460 h 871811"/>
                <a:gd name="connsiteX21" fmla="*/ 608697 w 793270"/>
                <a:gd name="connsiteY21" fmla="*/ 64404 h 871811"/>
                <a:gd name="connsiteX22" fmla="*/ 545078 w 793270"/>
                <a:gd name="connsiteY22" fmla="*/ 19635 h 871811"/>
                <a:gd name="connsiteX23" fmla="*/ 538010 w 793270"/>
                <a:gd name="connsiteY23" fmla="*/ 6283 h 871811"/>
                <a:gd name="connsiteX24" fmla="*/ 552147 w 793270"/>
                <a:gd name="connsiteY24" fmla="*/ 0 h 871811"/>
                <a:gd name="connsiteX25" fmla="*/ 797983 w 793270"/>
                <a:gd name="connsiteY25" fmla="*/ 8640 h 871811"/>
                <a:gd name="connsiteX26" fmla="*/ 719441 w 793270"/>
                <a:gd name="connsiteY26" fmla="*/ 50267 h 871811"/>
                <a:gd name="connsiteX27" fmla="*/ 658964 w 793270"/>
                <a:gd name="connsiteY27" fmla="*/ 113100 h 871811"/>
                <a:gd name="connsiteX28" fmla="*/ 426481 w 793270"/>
                <a:gd name="connsiteY28" fmla="*/ 693522 h 871811"/>
                <a:gd name="connsiteX29" fmla="*/ 359720 w 793270"/>
                <a:gd name="connsiteY29" fmla="*/ 842751 h 871811"/>
                <a:gd name="connsiteX30" fmla="*/ 334587 w 793270"/>
                <a:gd name="connsiteY30" fmla="*/ 874168 h 871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793270" h="871811">
                  <a:moveTo>
                    <a:pt x="334587" y="874168"/>
                  </a:moveTo>
                  <a:cubicBezTo>
                    <a:pt x="346368" y="632260"/>
                    <a:pt x="377000" y="396635"/>
                    <a:pt x="385639" y="159439"/>
                  </a:cubicBezTo>
                  <a:cubicBezTo>
                    <a:pt x="368360" y="205779"/>
                    <a:pt x="351866" y="252119"/>
                    <a:pt x="334587" y="298458"/>
                  </a:cubicBezTo>
                  <a:cubicBezTo>
                    <a:pt x="283535" y="440618"/>
                    <a:pt x="233268" y="583564"/>
                    <a:pt x="181431" y="725724"/>
                  </a:cubicBezTo>
                  <a:cubicBezTo>
                    <a:pt x="171221" y="752428"/>
                    <a:pt x="174362" y="767351"/>
                    <a:pt x="201066" y="779918"/>
                  </a:cubicBezTo>
                  <a:cubicBezTo>
                    <a:pt x="222273" y="790128"/>
                    <a:pt x="243479" y="802695"/>
                    <a:pt x="263900" y="825472"/>
                  </a:cubicBezTo>
                  <a:cubicBezTo>
                    <a:pt x="175933" y="834112"/>
                    <a:pt x="92679" y="837253"/>
                    <a:pt x="0" y="838824"/>
                  </a:cubicBezTo>
                  <a:cubicBezTo>
                    <a:pt x="33773" y="808193"/>
                    <a:pt x="65189" y="789343"/>
                    <a:pt x="96606" y="770493"/>
                  </a:cubicBezTo>
                  <a:cubicBezTo>
                    <a:pt x="117027" y="757926"/>
                    <a:pt x="128808" y="742218"/>
                    <a:pt x="137448" y="720226"/>
                  </a:cubicBezTo>
                  <a:cubicBezTo>
                    <a:pt x="212848" y="527800"/>
                    <a:pt x="288247" y="335373"/>
                    <a:pt x="364433" y="143731"/>
                  </a:cubicBezTo>
                  <a:cubicBezTo>
                    <a:pt x="374643" y="118598"/>
                    <a:pt x="373073" y="103675"/>
                    <a:pt x="347939" y="91108"/>
                  </a:cubicBezTo>
                  <a:cubicBezTo>
                    <a:pt x="329875" y="82469"/>
                    <a:pt x="313381" y="69117"/>
                    <a:pt x="296887" y="58121"/>
                  </a:cubicBezTo>
                  <a:cubicBezTo>
                    <a:pt x="290604" y="54194"/>
                    <a:pt x="283535" y="49481"/>
                    <a:pt x="285106" y="40842"/>
                  </a:cubicBezTo>
                  <a:cubicBezTo>
                    <a:pt x="285891" y="31417"/>
                    <a:pt x="295316" y="29846"/>
                    <a:pt x="302385" y="29846"/>
                  </a:cubicBezTo>
                  <a:cubicBezTo>
                    <a:pt x="354222" y="26704"/>
                    <a:pt x="406060" y="24348"/>
                    <a:pt x="457897" y="22777"/>
                  </a:cubicBezTo>
                  <a:cubicBezTo>
                    <a:pt x="474391" y="21992"/>
                    <a:pt x="473606" y="35344"/>
                    <a:pt x="472820" y="46340"/>
                  </a:cubicBezTo>
                  <a:cubicBezTo>
                    <a:pt x="470464" y="90323"/>
                    <a:pt x="468108" y="135092"/>
                    <a:pt x="464966" y="179075"/>
                  </a:cubicBezTo>
                  <a:cubicBezTo>
                    <a:pt x="456327" y="305527"/>
                    <a:pt x="447687" y="431979"/>
                    <a:pt x="439047" y="558431"/>
                  </a:cubicBezTo>
                  <a:cubicBezTo>
                    <a:pt x="439047" y="562358"/>
                    <a:pt x="439833" y="566285"/>
                    <a:pt x="444545" y="571783"/>
                  </a:cubicBezTo>
                  <a:cubicBezTo>
                    <a:pt x="464181" y="520731"/>
                    <a:pt x="483031" y="468893"/>
                    <a:pt x="502666" y="417841"/>
                  </a:cubicBezTo>
                  <a:cubicBezTo>
                    <a:pt x="541937" y="313381"/>
                    <a:pt x="581208" y="208921"/>
                    <a:pt x="621264" y="104460"/>
                  </a:cubicBezTo>
                  <a:cubicBezTo>
                    <a:pt x="628333" y="85610"/>
                    <a:pt x="626762" y="74615"/>
                    <a:pt x="608697" y="64404"/>
                  </a:cubicBezTo>
                  <a:cubicBezTo>
                    <a:pt x="586705" y="51052"/>
                    <a:pt x="566285" y="34558"/>
                    <a:pt x="545078" y="19635"/>
                  </a:cubicBezTo>
                  <a:cubicBezTo>
                    <a:pt x="540366" y="16494"/>
                    <a:pt x="535653" y="12567"/>
                    <a:pt x="538010" y="6283"/>
                  </a:cubicBezTo>
                  <a:cubicBezTo>
                    <a:pt x="540366" y="0"/>
                    <a:pt x="546649" y="0"/>
                    <a:pt x="552147" y="0"/>
                  </a:cubicBezTo>
                  <a:cubicBezTo>
                    <a:pt x="631474" y="2356"/>
                    <a:pt x="710802" y="5498"/>
                    <a:pt x="797983" y="8640"/>
                  </a:cubicBezTo>
                  <a:cubicBezTo>
                    <a:pt x="769708" y="29846"/>
                    <a:pt x="744574" y="40842"/>
                    <a:pt x="719441" y="50267"/>
                  </a:cubicBezTo>
                  <a:cubicBezTo>
                    <a:pt x="688810" y="62048"/>
                    <a:pt x="671531" y="81683"/>
                    <a:pt x="658964" y="113100"/>
                  </a:cubicBezTo>
                  <a:cubicBezTo>
                    <a:pt x="582778" y="307098"/>
                    <a:pt x="505022" y="500310"/>
                    <a:pt x="426481" y="693522"/>
                  </a:cubicBezTo>
                  <a:cubicBezTo>
                    <a:pt x="406060" y="743789"/>
                    <a:pt x="382497" y="793270"/>
                    <a:pt x="359720" y="842751"/>
                  </a:cubicBezTo>
                  <a:cubicBezTo>
                    <a:pt x="356579" y="851391"/>
                    <a:pt x="351866" y="862387"/>
                    <a:pt x="334587" y="874168"/>
                  </a:cubicBezTo>
                  <a:close/>
                </a:path>
              </a:pathLst>
            </a:custGeom>
            <a:grpFill/>
            <a:ln w="7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AD971D11-1572-49C1-A45F-628DD9F4EA23}"/>
                </a:ext>
              </a:extLst>
            </p:cNvPr>
            <p:cNvSpPr/>
            <p:nvPr/>
          </p:nvSpPr>
          <p:spPr>
            <a:xfrm>
              <a:off x="7874292" y="4233184"/>
              <a:ext cx="596916" cy="824687"/>
            </a:xfrm>
            <a:custGeom>
              <a:avLst/>
              <a:gdLst>
                <a:gd name="connsiteX0" fmla="*/ 295207 w 596916"/>
                <a:gd name="connsiteY0" fmla="*/ 15708 h 824686"/>
                <a:gd name="connsiteX1" fmla="*/ 600733 w 596916"/>
                <a:gd name="connsiteY1" fmla="*/ 0 h 824686"/>
                <a:gd name="connsiteX2" fmla="*/ 577171 w 596916"/>
                <a:gd name="connsiteY2" fmla="*/ 23562 h 824686"/>
                <a:gd name="connsiteX3" fmla="*/ 464071 w 596916"/>
                <a:gd name="connsiteY3" fmla="*/ 75400 h 824686"/>
                <a:gd name="connsiteX4" fmla="*/ 437367 w 596916"/>
                <a:gd name="connsiteY4" fmla="*/ 101319 h 824686"/>
                <a:gd name="connsiteX5" fmla="*/ 178965 w 596916"/>
                <a:gd name="connsiteY5" fmla="*/ 757926 h 824686"/>
                <a:gd name="connsiteX6" fmla="*/ 177394 w 596916"/>
                <a:gd name="connsiteY6" fmla="*/ 768137 h 824686"/>
                <a:gd name="connsiteX7" fmla="*/ 299919 w 596916"/>
                <a:gd name="connsiteY7" fmla="*/ 746145 h 824686"/>
                <a:gd name="connsiteX8" fmla="*/ 317984 w 596916"/>
                <a:gd name="connsiteY8" fmla="*/ 723368 h 824686"/>
                <a:gd name="connsiteX9" fmla="*/ 487634 w 596916"/>
                <a:gd name="connsiteY9" fmla="*/ 411558 h 824686"/>
                <a:gd name="connsiteX10" fmla="*/ 512767 w 596916"/>
                <a:gd name="connsiteY10" fmla="*/ 378571 h 824686"/>
                <a:gd name="connsiteX11" fmla="*/ 510411 w 596916"/>
                <a:gd name="connsiteY11" fmla="*/ 417841 h 824686"/>
                <a:gd name="connsiteX12" fmla="*/ 387886 w 596916"/>
                <a:gd name="connsiteY12" fmla="*/ 773635 h 824686"/>
                <a:gd name="connsiteX13" fmla="*/ 331336 w 596916"/>
                <a:gd name="connsiteY13" fmla="*/ 812906 h 824686"/>
                <a:gd name="connsiteX14" fmla="*/ 25809 w 596916"/>
                <a:gd name="connsiteY14" fmla="*/ 824687 h 824686"/>
                <a:gd name="connsiteX15" fmla="*/ 676 w 596916"/>
                <a:gd name="connsiteY15" fmla="*/ 819974 h 824686"/>
                <a:gd name="connsiteX16" fmla="*/ 18740 w 596916"/>
                <a:gd name="connsiteY16" fmla="*/ 798768 h 824686"/>
                <a:gd name="connsiteX17" fmla="*/ 63509 w 596916"/>
                <a:gd name="connsiteY17" fmla="*/ 771278 h 824686"/>
                <a:gd name="connsiteX18" fmla="*/ 136552 w 596916"/>
                <a:gd name="connsiteY18" fmla="*/ 684883 h 824686"/>
                <a:gd name="connsiteX19" fmla="*/ 337619 w 596916"/>
                <a:gd name="connsiteY19" fmla="*/ 113100 h 824686"/>
                <a:gd name="connsiteX20" fmla="*/ 324267 w 596916"/>
                <a:gd name="connsiteY20" fmla="*/ 55765 h 824686"/>
                <a:gd name="connsiteX21" fmla="*/ 295207 w 596916"/>
                <a:gd name="connsiteY21" fmla="*/ 15708 h 824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96916" h="824686">
                  <a:moveTo>
                    <a:pt x="295207" y="15708"/>
                  </a:moveTo>
                  <a:cubicBezTo>
                    <a:pt x="398096" y="10210"/>
                    <a:pt x="497844" y="5498"/>
                    <a:pt x="600733" y="0"/>
                  </a:cubicBezTo>
                  <a:cubicBezTo>
                    <a:pt x="596021" y="17279"/>
                    <a:pt x="585811" y="19635"/>
                    <a:pt x="577171" y="23562"/>
                  </a:cubicBezTo>
                  <a:cubicBezTo>
                    <a:pt x="539471" y="41627"/>
                    <a:pt x="501771" y="58906"/>
                    <a:pt x="464071" y="75400"/>
                  </a:cubicBezTo>
                  <a:cubicBezTo>
                    <a:pt x="452290" y="80898"/>
                    <a:pt x="442079" y="87181"/>
                    <a:pt x="437367" y="101319"/>
                  </a:cubicBezTo>
                  <a:cubicBezTo>
                    <a:pt x="351756" y="320450"/>
                    <a:pt x="265361" y="538795"/>
                    <a:pt x="178965" y="757926"/>
                  </a:cubicBezTo>
                  <a:cubicBezTo>
                    <a:pt x="178179" y="760283"/>
                    <a:pt x="178179" y="763424"/>
                    <a:pt x="177394" y="768137"/>
                  </a:cubicBezTo>
                  <a:cubicBezTo>
                    <a:pt x="219807" y="764210"/>
                    <a:pt x="259863" y="755570"/>
                    <a:pt x="299919" y="746145"/>
                  </a:cubicBezTo>
                  <a:cubicBezTo>
                    <a:pt x="311700" y="743789"/>
                    <a:pt x="314057" y="732008"/>
                    <a:pt x="317984" y="723368"/>
                  </a:cubicBezTo>
                  <a:cubicBezTo>
                    <a:pt x="374533" y="619693"/>
                    <a:pt x="431084" y="515233"/>
                    <a:pt x="487634" y="411558"/>
                  </a:cubicBezTo>
                  <a:cubicBezTo>
                    <a:pt x="493917" y="399777"/>
                    <a:pt x="499415" y="387210"/>
                    <a:pt x="512767" y="378571"/>
                  </a:cubicBezTo>
                  <a:cubicBezTo>
                    <a:pt x="518265" y="393493"/>
                    <a:pt x="514338" y="405275"/>
                    <a:pt x="510411" y="417841"/>
                  </a:cubicBezTo>
                  <a:cubicBezTo>
                    <a:pt x="469569" y="536439"/>
                    <a:pt x="427942" y="655037"/>
                    <a:pt x="387886" y="773635"/>
                  </a:cubicBezTo>
                  <a:cubicBezTo>
                    <a:pt x="378461" y="802695"/>
                    <a:pt x="361967" y="812906"/>
                    <a:pt x="331336" y="812906"/>
                  </a:cubicBezTo>
                  <a:cubicBezTo>
                    <a:pt x="229231" y="815262"/>
                    <a:pt x="127913" y="820760"/>
                    <a:pt x="25809" y="824687"/>
                  </a:cubicBezTo>
                  <a:cubicBezTo>
                    <a:pt x="17169" y="824687"/>
                    <a:pt x="3817" y="829399"/>
                    <a:pt x="676" y="819974"/>
                  </a:cubicBezTo>
                  <a:cubicBezTo>
                    <a:pt x="-3251" y="808193"/>
                    <a:pt x="10886" y="804266"/>
                    <a:pt x="18740" y="798768"/>
                  </a:cubicBezTo>
                  <a:cubicBezTo>
                    <a:pt x="32877" y="788558"/>
                    <a:pt x="47801" y="777562"/>
                    <a:pt x="63509" y="771278"/>
                  </a:cubicBezTo>
                  <a:cubicBezTo>
                    <a:pt x="105136" y="755570"/>
                    <a:pt x="122415" y="724153"/>
                    <a:pt x="136552" y="684883"/>
                  </a:cubicBezTo>
                  <a:cubicBezTo>
                    <a:pt x="201742" y="494027"/>
                    <a:pt x="270073" y="303171"/>
                    <a:pt x="337619" y="113100"/>
                  </a:cubicBezTo>
                  <a:cubicBezTo>
                    <a:pt x="345473" y="90323"/>
                    <a:pt x="350186" y="71473"/>
                    <a:pt x="324267" y="55765"/>
                  </a:cubicBezTo>
                  <a:cubicBezTo>
                    <a:pt x="311700" y="49481"/>
                    <a:pt x="302275" y="36915"/>
                    <a:pt x="295207" y="15708"/>
                  </a:cubicBezTo>
                  <a:close/>
                </a:path>
              </a:pathLst>
            </a:custGeom>
            <a:grpFill/>
            <a:ln w="7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C234CF03-E158-43AD-8CDF-D5F8249FA243}"/>
                </a:ext>
              </a:extLst>
            </p:cNvPr>
            <p:cNvSpPr/>
            <p:nvPr/>
          </p:nvSpPr>
          <p:spPr>
            <a:xfrm>
              <a:off x="7448118" y="4354990"/>
              <a:ext cx="604770" cy="824687"/>
            </a:xfrm>
            <a:custGeom>
              <a:avLst/>
              <a:gdLst>
                <a:gd name="connsiteX0" fmla="*/ 605925 w 604770"/>
                <a:gd name="connsiteY0" fmla="*/ 5431 h 824686"/>
                <a:gd name="connsiteX1" fmla="*/ 495967 w 604770"/>
                <a:gd name="connsiteY1" fmla="*/ 59625 h 824686"/>
                <a:gd name="connsiteX2" fmla="*/ 426850 w 604770"/>
                <a:gd name="connsiteY2" fmla="*/ 131098 h 824686"/>
                <a:gd name="connsiteX3" fmla="*/ 185727 w 604770"/>
                <a:gd name="connsiteY3" fmla="*/ 743722 h 824686"/>
                <a:gd name="connsiteX4" fmla="*/ 178659 w 604770"/>
                <a:gd name="connsiteY4" fmla="*/ 764143 h 824686"/>
                <a:gd name="connsiteX5" fmla="*/ 302754 w 604770"/>
                <a:gd name="connsiteY5" fmla="*/ 744508 h 824686"/>
                <a:gd name="connsiteX6" fmla="*/ 320819 w 604770"/>
                <a:gd name="connsiteY6" fmla="*/ 720945 h 824686"/>
                <a:gd name="connsiteX7" fmla="*/ 484971 w 604770"/>
                <a:gd name="connsiteY7" fmla="*/ 419345 h 824686"/>
                <a:gd name="connsiteX8" fmla="*/ 514817 w 604770"/>
                <a:gd name="connsiteY8" fmla="*/ 374577 h 824686"/>
                <a:gd name="connsiteX9" fmla="*/ 514031 w 604770"/>
                <a:gd name="connsiteY9" fmla="*/ 409135 h 824686"/>
                <a:gd name="connsiteX10" fmla="*/ 387579 w 604770"/>
                <a:gd name="connsiteY10" fmla="*/ 775139 h 824686"/>
                <a:gd name="connsiteX11" fmla="*/ 341240 w 604770"/>
                <a:gd name="connsiteY11" fmla="*/ 809697 h 824686"/>
                <a:gd name="connsiteX12" fmla="*/ 22361 w 604770"/>
                <a:gd name="connsiteY12" fmla="*/ 823835 h 824686"/>
                <a:gd name="connsiteX13" fmla="*/ 369 w 604770"/>
                <a:gd name="connsiteY13" fmla="*/ 818337 h 824686"/>
                <a:gd name="connsiteX14" fmla="*/ 14507 w 604770"/>
                <a:gd name="connsiteY14" fmla="*/ 800272 h 824686"/>
                <a:gd name="connsiteX15" fmla="*/ 95404 w 604770"/>
                <a:gd name="connsiteY15" fmla="*/ 752362 h 824686"/>
                <a:gd name="connsiteX16" fmla="*/ 123679 w 604770"/>
                <a:gd name="connsiteY16" fmla="*/ 720160 h 824686"/>
                <a:gd name="connsiteX17" fmla="*/ 341240 w 604770"/>
                <a:gd name="connsiteY17" fmla="*/ 102037 h 824686"/>
                <a:gd name="connsiteX18" fmla="*/ 328673 w 604770"/>
                <a:gd name="connsiteY18" fmla="*/ 58054 h 824686"/>
                <a:gd name="connsiteX19" fmla="*/ 322390 w 604770"/>
                <a:gd name="connsiteY19" fmla="*/ 52556 h 824686"/>
                <a:gd name="connsiteX20" fmla="*/ 301184 w 604770"/>
                <a:gd name="connsiteY20" fmla="*/ 17212 h 824686"/>
                <a:gd name="connsiteX21" fmla="*/ 337312 w 604770"/>
                <a:gd name="connsiteY21" fmla="*/ 12500 h 824686"/>
                <a:gd name="connsiteX22" fmla="*/ 561942 w 604770"/>
                <a:gd name="connsiteY22" fmla="*/ 719 h 824686"/>
                <a:gd name="connsiteX23" fmla="*/ 605925 w 604770"/>
                <a:gd name="connsiteY23" fmla="*/ 5431 h 824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604770" h="824686">
                  <a:moveTo>
                    <a:pt x="605925" y="5431"/>
                  </a:moveTo>
                  <a:cubicBezTo>
                    <a:pt x="569010" y="30564"/>
                    <a:pt x="532096" y="45487"/>
                    <a:pt x="495967" y="59625"/>
                  </a:cubicBezTo>
                  <a:cubicBezTo>
                    <a:pt x="460623" y="72977"/>
                    <a:pt x="440987" y="94968"/>
                    <a:pt x="426850" y="131098"/>
                  </a:cubicBezTo>
                  <a:cubicBezTo>
                    <a:pt x="348308" y="336091"/>
                    <a:pt x="266625" y="539514"/>
                    <a:pt x="185727" y="743722"/>
                  </a:cubicBezTo>
                  <a:cubicBezTo>
                    <a:pt x="183371" y="749220"/>
                    <a:pt x="181800" y="755503"/>
                    <a:pt x="178659" y="764143"/>
                  </a:cubicBezTo>
                  <a:cubicBezTo>
                    <a:pt x="222642" y="764143"/>
                    <a:pt x="261913" y="751576"/>
                    <a:pt x="302754" y="744508"/>
                  </a:cubicBezTo>
                  <a:cubicBezTo>
                    <a:pt x="313750" y="742937"/>
                    <a:pt x="316106" y="730370"/>
                    <a:pt x="320819" y="720945"/>
                  </a:cubicBezTo>
                  <a:cubicBezTo>
                    <a:pt x="375798" y="620412"/>
                    <a:pt x="429992" y="519878"/>
                    <a:pt x="484971" y="419345"/>
                  </a:cubicBezTo>
                  <a:cubicBezTo>
                    <a:pt x="492825" y="404422"/>
                    <a:pt x="500679" y="388714"/>
                    <a:pt x="514817" y="374577"/>
                  </a:cubicBezTo>
                  <a:cubicBezTo>
                    <a:pt x="521100" y="388714"/>
                    <a:pt x="517958" y="398924"/>
                    <a:pt x="514031" y="409135"/>
                  </a:cubicBezTo>
                  <a:cubicBezTo>
                    <a:pt x="471619" y="530874"/>
                    <a:pt x="429206" y="652614"/>
                    <a:pt x="387579" y="775139"/>
                  </a:cubicBezTo>
                  <a:cubicBezTo>
                    <a:pt x="379725" y="798701"/>
                    <a:pt x="366373" y="808912"/>
                    <a:pt x="341240" y="809697"/>
                  </a:cubicBezTo>
                  <a:cubicBezTo>
                    <a:pt x="235208" y="813624"/>
                    <a:pt x="128392" y="819122"/>
                    <a:pt x="22361" y="823835"/>
                  </a:cubicBezTo>
                  <a:cubicBezTo>
                    <a:pt x="14507" y="823835"/>
                    <a:pt x="3511" y="828547"/>
                    <a:pt x="369" y="818337"/>
                  </a:cubicBezTo>
                  <a:cubicBezTo>
                    <a:pt x="-1987" y="808912"/>
                    <a:pt x="7438" y="804199"/>
                    <a:pt x="14507" y="800272"/>
                  </a:cubicBezTo>
                  <a:cubicBezTo>
                    <a:pt x="41211" y="783778"/>
                    <a:pt x="67915" y="767285"/>
                    <a:pt x="95404" y="752362"/>
                  </a:cubicBezTo>
                  <a:cubicBezTo>
                    <a:pt x="109542" y="744508"/>
                    <a:pt x="118181" y="735082"/>
                    <a:pt x="123679" y="720160"/>
                  </a:cubicBezTo>
                  <a:cubicBezTo>
                    <a:pt x="195938" y="513595"/>
                    <a:pt x="268196" y="307816"/>
                    <a:pt x="341240" y="102037"/>
                  </a:cubicBezTo>
                  <a:cubicBezTo>
                    <a:pt x="348308" y="83187"/>
                    <a:pt x="349094" y="68264"/>
                    <a:pt x="328673" y="58054"/>
                  </a:cubicBezTo>
                  <a:cubicBezTo>
                    <a:pt x="326317" y="56483"/>
                    <a:pt x="323961" y="54912"/>
                    <a:pt x="322390" y="52556"/>
                  </a:cubicBezTo>
                  <a:cubicBezTo>
                    <a:pt x="313750" y="41560"/>
                    <a:pt x="295686" y="30564"/>
                    <a:pt x="301184" y="17212"/>
                  </a:cubicBezTo>
                  <a:cubicBezTo>
                    <a:pt x="305111" y="7787"/>
                    <a:pt x="324746" y="14071"/>
                    <a:pt x="337312" y="12500"/>
                  </a:cubicBezTo>
                  <a:cubicBezTo>
                    <a:pt x="411927" y="6216"/>
                    <a:pt x="486542" y="2289"/>
                    <a:pt x="561942" y="719"/>
                  </a:cubicBezTo>
                  <a:cubicBezTo>
                    <a:pt x="575294" y="-67"/>
                    <a:pt x="587860" y="-1638"/>
                    <a:pt x="605925" y="5431"/>
                  </a:cubicBezTo>
                  <a:close/>
                </a:path>
              </a:pathLst>
            </a:custGeom>
            <a:grpFill/>
            <a:ln w="7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078F17BF-B66F-4CEF-A991-7E7B4C9EE4D6}"/>
                </a:ext>
              </a:extLst>
            </p:cNvPr>
            <p:cNvSpPr/>
            <p:nvPr/>
          </p:nvSpPr>
          <p:spPr>
            <a:xfrm>
              <a:off x="6904193" y="4363057"/>
              <a:ext cx="636187" cy="848249"/>
            </a:xfrm>
            <a:custGeom>
              <a:avLst/>
              <a:gdLst>
                <a:gd name="connsiteX0" fmla="*/ 639329 w 636187"/>
                <a:gd name="connsiteY0" fmla="*/ 24854 h 848249"/>
                <a:gd name="connsiteX1" fmla="*/ 616552 w 636187"/>
                <a:gd name="connsiteY1" fmla="*/ 506 h 848249"/>
                <a:gd name="connsiteX2" fmla="*/ 514448 w 636187"/>
                <a:gd name="connsiteY2" fmla="*/ 11502 h 848249"/>
                <a:gd name="connsiteX3" fmla="*/ 407631 w 636187"/>
                <a:gd name="connsiteY3" fmla="*/ 27996 h 848249"/>
                <a:gd name="connsiteX4" fmla="*/ 488529 w 636187"/>
                <a:gd name="connsiteY4" fmla="*/ 69623 h 848249"/>
                <a:gd name="connsiteX5" fmla="*/ 501881 w 636187"/>
                <a:gd name="connsiteY5" fmla="*/ 114392 h 848249"/>
                <a:gd name="connsiteX6" fmla="*/ 231698 w 636187"/>
                <a:gd name="connsiteY6" fmla="*/ 620199 h 848249"/>
                <a:gd name="connsiteX7" fmla="*/ 40056 w 636187"/>
                <a:gd name="connsiteY7" fmla="*/ 816553 h 848249"/>
                <a:gd name="connsiteX8" fmla="*/ 0 w 636187"/>
                <a:gd name="connsiteY8" fmla="*/ 844043 h 848249"/>
                <a:gd name="connsiteX9" fmla="*/ 6283 w 636187"/>
                <a:gd name="connsiteY9" fmla="*/ 848755 h 848249"/>
                <a:gd name="connsiteX10" fmla="*/ 271754 w 636187"/>
                <a:gd name="connsiteY10" fmla="*/ 833047 h 848249"/>
                <a:gd name="connsiteX11" fmla="*/ 284321 w 636187"/>
                <a:gd name="connsiteY11" fmla="*/ 824408 h 848249"/>
                <a:gd name="connsiteX12" fmla="*/ 276466 w 636187"/>
                <a:gd name="connsiteY12" fmla="*/ 811056 h 848249"/>
                <a:gd name="connsiteX13" fmla="*/ 222273 w 636187"/>
                <a:gd name="connsiteY13" fmla="*/ 777283 h 848249"/>
                <a:gd name="connsiteX14" fmla="*/ 212062 w 636187"/>
                <a:gd name="connsiteY14" fmla="*/ 746651 h 848249"/>
                <a:gd name="connsiteX15" fmla="*/ 298458 w 636187"/>
                <a:gd name="connsiteY15" fmla="*/ 576216 h 848249"/>
                <a:gd name="connsiteX16" fmla="*/ 331445 w 636187"/>
                <a:gd name="connsiteY16" fmla="*/ 555795 h 848249"/>
                <a:gd name="connsiteX17" fmla="*/ 445331 w 636187"/>
                <a:gd name="connsiteY17" fmla="*/ 551868 h 848249"/>
                <a:gd name="connsiteX18" fmla="*/ 464966 w 636187"/>
                <a:gd name="connsiteY18" fmla="*/ 573074 h 848249"/>
                <a:gd name="connsiteX19" fmla="*/ 448473 w 636187"/>
                <a:gd name="connsiteY19" fmla="*/ 662612 h 848249"/>
                <a:gd name="connsiteX20" fmla="*/ 401348 w 636187"/>
                <a:gd name="connsiteY20" fmla="*/ 717591 h 848249"/>
                <a:gd name="connsiteX21" fmla="*/ 285106 w 636187"/>
                <a:gd name="connsiteY21" fmla="*/ 765501 h 848249"/>
                <a:gd name="connsiteX22" fmla="*/ 286677 w 636187"/>
                <a:gd name="connsiteY22" fmla="*/ 773356 h 848249"/>
                <a:gd name="connsiteX23" fmla="*/ 533297 w 636187"/>
                <a:gd name="connsiteY23" fmla="*/ 773356 h 848249"/>
                <a:gd name="connsiteX24" fmla="*/ 574139 w 636187"/>
                <a:gd name="connsiteY24" fmla="*/ 767072 h 848249"/>
                <a:gd name="connsiteX25" fmla="*/ 550577 w 636187"/>
                <a:gd name="connsiteY25" fmla="*/ 730158 h 848249"/>
                <a:gd name="connsiteX26" fmla="*/ 525443 w 636187"/>
                <a:gd name="connsiteY26" fmla="*/ 668110 h 848249"/>
                <a:gd name="connsiteX27" fmla="*/ 639329 w 636187"/>
                <a:gd name="connsiteY27" fmla="*/ 24854 h 848249"/>
                <a:gd name="connsiteX28" fmla="*/ 507379 w 636187"/>
                <a:gd name="connsiteY28" fmla="*/ 264406 h 848249"/>
                <a:gd name="connsiteX29" fmla="*/ 475962 w 636187"/>
                <a:gd name="connsiteY29" fmla="*/ 483537 h 848249"/>
                <a:gd name="connsiteX30" fmla="*/ 451614 w 636187"/>
                <a:gd name="connsiteY30" fmla="*/ 504743 h 848249"/>
                <a:gd name="connsiteX31" fmla="*/ 336158 w 636187"/>
                <a:gd name="connsiteY31" fmla="*/ 504743 h 848249"/>
                <a:gd name="connsiteX32" fmla="*/ 517589 w 636187"/>
                <a:gd name="connsiteY32" fmla="*/ 156019 h 848249"/>
                <a:gd name="connsiteX33" fmla="*/ 507379 w 636187"/>
                <a:gd name="connsiteY33" fmla="*/ 264406 h 848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636187" h="848249">
                  <a:moveTo>
                    <a:pt x="639329" y="24854"/>
                  </a:moveTo>
                  <a:cubicBezTo>
                    <a:pt x="643256" y="3648"/>
                    <a:pt x="636187" y="-1850"/>
                    <a:pt x="616552" y="506"/>
                  </a:cubicBezTo>
                  <a:cubicBezTo>
                    <a:pt x="582779" y="4433"/>
                    <a:pt x="548220" y="6004"/>
                    <a:pt x="514448" y="11502"/>
                  </a:cubicBezTo>
                  <a:cubicBezTo>
                    <a:pt x="480674" y="17000"/>
                    <a:pt x="445331" y="12287"/>
                    <a:pt x="407631" y="27996"/>
                  </a:cubicBezTo>
                  <a:cubicBezTo>
                    <a:pt x="438262" y="43704"/>
                    <a:pt x="462610" y="59412"/>
                    <a:pt x="488529" y="69623"/>
                  </a:cubicBezTo>
                  <a:cubicBezTo>
                    <a:pt x="515233" y="79833"/>
                    <a:pt x="514448" y="92400"/>
                    <a:pt x="501881" y="114392"/>
                  </a:cubicBezTo>
                  <a:cubicBezTo>
                    <a:pt x="410773" y="282471"/>
                    <a:pt x="316523" y="448979"/>
                    <a:pt x="231698" y="620199"/>
                  </a:cubicBezTo>
                  <a:cubicBezTo>
                    <a:pt x="187714" y="708166"/>
                    <a:pt x="131950" y="777283"/>
                    <a:pt x="40056" y="816553"/>
                  </a:cubicBezTo>
                  <a:cubicBezTo>
                    <a:pt x="25919" y="822837"/>
                    <a:pt x="10996" y="830691"/>
                    <a:pt x="0" y="844043"/>
                  </a:cubicBezTo>
                  <a:cubicBezTo>
                    <a:pt x="3142" y="846399"/>
                    <a:pt x="4712" y="848755"/>
                    <a:pt x="6283" y="848755"/>
                  </a:cubicBezTo>
                  <a:cubicBezTo>
                    <a:pt x="95035" y="843258"/>
                    <a:pt x="183787" y="838545"/>
                    <a:pt x="271754" y="833047"/>
                  </a:cubicBezTo>
                  <a:cubicBezTo>
                    <a:pt x="277252" y="833047"/>
                    <a:pt x="282750" y="830691"/>
                    <a:pt x="284321" y="824408"/>
                  </a:cubicBezTo>
                  <a:cubicBezTo>
                    <a:pt x="285891" y="818124"/>
                    <a:pt x="280394" y="814197"/>
                    <a:pt x="276466" y="811056"/>
                  </a:cubicBezTo>
                  <a:cubicBezTo>
                    <a:pt x="258402" y="799274"/>
                    <a:pt x="241123" y="788278"/>
                    <a:pt x="222273" y="777283"/>
                  </a:cubicBezTo>
                  <a:cubicBezTo>
                    <a:pt x="208921" y="769428"/>
                    <a:pt x="204208" y="762360"/>
                    <a:pt x="212062" y="746651"/>
                  </a:cubicBezTo>
                  <a:cubicBezTo>
                    <a:pt x="241908" y="690101"/>
                    <a:pt x="269398" y="632766"/>
                    <a:pt x="298458" y="576216"/>
                  </a:cubicBezTo>
                  <a:cubicBezTo>
                    <a:pt x="305527" y="562079"/>
                    <a:pt x="314952" y="555795"/>
                    <a:pt x="331445" y="555795"/>
                  </a:cubicBezTo>
                  <a:cubicBezTo>
                    <a:pt x="369146" y="555010"/>
                    <a:pt x="407631" y="553439"/>
                    <a:pt x="445331" y="551868"/>
                  </a:cubicBezTo>
                  <a:cubicBezTo>
                    <a:pt x="461039" y="551083"/>
                    <a:pt x="469679" y="552654"/>
                    <a:pt x="464966" y="573074"/>
                  </a:cubicBezTo>
                  <a:cubicBezTo>
                    <a:pt x="457897" y="602135"/>
                    <a:pt x="450829" y="632766"/>
                    <a:pt x="448473" y="662612"/>
                  </a:cubicBezTo>
                  <a:cubicBezTo>
                    <a:pt x="446116" y="694814"/>
                    <a:pt x="429622" y="708166"/>
                    <a:pt x="401348" y="717591"/>
                  </a:cubicBezTo>
                  <a:cubicBezTo>
                    <a:pt x="362077" y="730943"/>
                    <a:pt x="321235" y="744295"/>
                    <a:pt x="285106" y="765501"/>
                  </a:cubicBezTo>
                  <a:cubicBezTo>
                    <a:pt x="285891" y="767858"/>
                    <a:pt x="285891" y="770999"/>
                    <a:pt x="286677" y="773356"/>
                  </a:cubicBezTo>
                  <a:cubicBezTo>
                    <a:pt x="369146" y="773356"/>
                    <a:pt x="450829" y="773356"/>
                    <a:pt x="533297" y="773356"/>
                  </a:cubicBezTo>
                  <a:cubicBezTo>
                    <a:pt x="547435" y="773356"/>
                    <a:pt x="568641" y="780424"/>
                    <a:pt x="574139" y="767072"/>
                  </a:cubicBezTo>
                  <a:cubicBezTo>
                    <a:pt x="581208" y="751364"/>
                    <a:pt x="560787" y="740368"/>
                    <a:pt x="550577" y="730158"/>
                  </a:cubicBezTo>
                  <a:cubicBezTo>
                    <a:pt x="533297" y="712879"/>
                    <a:pt x="519160" y="695599"/>
                    <a:pt x="525443" y="668110"/>
                  </a:cubicBezTo>
                  <a:cubicBezTo>
                    <a:pt x="566285" y="453691"/>
                    <a:pt x="601629" y="239273"/>
                    <a:pt x="639329" y="24854"/>
                  </a:cubicBezTo>
                  <a:close/>
                  <a:moveTo>
                    <a:pt x="507379" y="264406"/>
                  </a:moveTo>
                  <a:cubicBezTo>
                    <a:pt x="497954" y="337450"/>
                    <a:pt x="485387" y="410493"/>
                    <a:pt x="475962" y="483537"/>
                  </a:cubicBezTo>
                  <a:cubicBezTo>
                    <a:pt x="473606" y="500031"/>
                    <a:pt x="467323" y="505529"/>
                    <a:pt x="451614" y="504743"/>
                  </a:cubicBezTo>
                  <a:cubicBezTo>
                    <a:pt x="413914" y="503958"/>
                    <a:pt x="376214" y="504743"/>
                    <a:pt x="336158" y="504743"/>
                  </a:cubicBezTo>
                  <a:cubicBezTo>
                    <a:pt x="395064" y="390858"/>
                    <a:pt x="454756" y="276973"/>
                    <a:pt x="517589" y="156019"/>
                  </a:cubicBezTo>
                  <a:cubicBezTo>
                    <a:pt x="521516" y="199216"/>
                    <a:pt x="511306" y="231419"/>
                    <a:pt x="507379" y="264406"/>
                  </a:cubicBezTo>
                  <a:close/>
                </a:path>
              </a:pathLst>
            </a:custGeom>
            <a:grpFill/>
            <a:ln w="7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4E1C610B-2344-4391-A821-6991A667BEE4}"/>
                </a:ext>
              </a:extLst>
            </p:cNvPr>
            <p:cNvSpPr/>
            <p:nvPr/>
          </p:nvSpPr>
          <p:spPr>
            <a:xfrm>
              <a:off x="8320577" y="4384487"/>
              <a:ext cx="502666" cy="848249"/>
            </a:xfrm>
            <a:custGeom>
              <a:avLst/>
              <a:gdLst>
                <a:gd name="connsiteX0" fmla="*/ 503173 w 502666"/>
                <a:gd name="connsiteY0" fmla="*/ 88249 h 848249"/>
                <a:gd name="connsiteX1" fmla="*/ 378292 w 502666"/>
                <a:gd name="connsiteY1" fmla="*/ 10493 h 848249"/>
                <a:gd name="connsiteX2" fmla="*/ 284042 w 502666"/>
                <a:gd name="connsiteY2" fmla="*/ 78038 h 848249"/>
                <a:gd name="connsiteX3" fmla="*/ 4434 w 502666"/>
                <a:gd name="connsiteY3" fmla="*/ 651392 h 848249"/>
                <a:gd name="connsiteX4" fmla="*/ 13074 w 502666"/>
                <a:gd name="connsiteY4" fmla="*/ 794338 h 848249"/>
                <a:gd name="connsiteX5" fmla="*/ 114392 w 502666"/>
                <a:gd name="connsiteY5" fmla="*/ 846175 h 848249"/>
                <a:gd name="connsiteX6" fmla="*/ 210213 w 502666"/>
                <a:gd name="connsiteY6" fmla="*/ 787269 h 848249"/>
                <a:gd name="connsiteX7" fmla="*/ 419919 w 502666"/>
                <a:gd name="connsiteY7" fmla="*/ 473888 h 848249"/>
                <a:gd name="connsiteX8" fmla="*/ 503173 w 502666"/>
                <a:gd name="connsiteY8" fmla="*/ 140872 h 848249"/>
                <a:gd name="connsiteX9" fmla="*/ 503173 w 502666"/>
                <a:gd name="connsiteY9" fmla="*/ 88249 h 848249"/>
                <a:gd name="connsiteX10" fmla="*/ 402640 w 502666"/>
                <a:gd name="connsiteY10" fmla="*/ 268109 h 848249"/>
                <a:gd name="connsiteX11" fmla="*/ 207857 w 502666"/>
                <a:gd name="connsiteY11" fmla="*/ 719723 h 848249"/>
                <a:gd name="connsiteX12" fmla="*/ 150521 w 502666"/>
                <a:gd name="connsiteY12" fmla="*/ 794338 h 848249"/>
                <a:gd name="connsiteX13" fmla="*/ 113607 w 502666"/>
                <a:gd name="connsiteY13" fmla="*/ 817900 h 848249"/>
                <a:gd name="connsiteX14" fmla="*/ 55486 w 502666"/>
                <a:gd name="connsiteY14" fmla="*/ 780986 h 848249"/>
                <a:gd name="connsiteX15" fmla="*/ 69623 w 502666"/>
                <a:gd name="connsiteY15" fmla="*/ 677311 h 848249"/>
                <a:gd name="connsiteX16" fmla="*/ 297394 w 502666"/>
                <a:gd name="connsiteY16" fmla="*/ 135374 h 848249"/>
                <a:gd name="connsiteX17" fmla="*/ 354730 w 502666"/>
                <a:gd name="connsiteY17" fmla="*/ 60759 h 848249"/>
                <a:gd name="connsiteX18" fmla="*/ 371223 w 502666"/>
                <a:gd name="connsiteY18" fmla="*/ 45836 h 848249"/>
                <a:gd name="connsiteX19" fmla="*/ 429344 w 502666"/>
                <a:gd name="connsiteY19" fmla="*/ 31699 h 848249"/>
                <a:gd name="connsiteX20" fmla="*/ 447409 w 502666"/>
                <a:gd name="connsiteY20" fmla="*/ 91391 h 848249"/>
                <a:gd name="connsiteX21" fmla="*/ 402640 w 502666"/>
                <a:gd name="connsiteY21" fmla="*/ 268109 h 848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02666" h="848249">
                  <a:moveTo>
                    <a:pt x="503173" y="88249"/>
                  </a:moveTo>
                  <a:cubicBezTo>
                    <a:pt x="497675" y="12064"/>
                    <a:pt x="448979" y="-17782"/>
                    <a:pt x="378292" y="10493"/>
                  </a:cubicBezTo>
                  <a:cubicBezTo>
                    <a:pt x="341377" y="25416"/>
                    <a:pt x="310746" y="48978"/>
                    <a:pt x="284042" y="78038"/>
                  </a:cubicBezTo>
                  <a:cubicBezTo>
                    <a:pt x="135599" y="242190"/>
                    <a:pt x="35851" y="430690"/>
                    <a:pt x="4434" y="651392"/>
                  </a:cubicBezTo>
                  <a:cubicBezTo>
                    <a:pt x="-1849" y="698517"/>
                    <a:pt x="-3420" y="747998"/>
                    <a:pt x="13074" y="794338"/>
                  </a:cubicBezTo>
                  <a:cubicBezTo>
                    <a:pt x="29567" y="840677"/>
                    <a:pt x="66482" y="858742"/>
                    <a:pt x="114392" y="846175"/>
                  </a:cubicBezTo>
                  <a:cubicBezTo>
                    <a:pt x="152092" y="835965"/>
                    <a:pt x="181938" y="813188"/>
                    <a:pt x="210213" y="787269"/>
                  </a:cubicBezTo>
                  <a:cubicBezTo>
                    <a:pt x="305248" y="700088"/>
                    <a:pt x="367296" y="589344"/>
                    <a:pt x="419919" y="473888"/>
                  </a:cubicBezTo>
                  <a:cubicBezTo>
                    <a:pt x="467829" y="367857"/>
                    <a:pt x="501602" y="257899"/>
                    <a:pt x="503173" y="140872"/>
                  </a:cubicBezTo>
                  <a:cubicBezTo>
                    <a:pt x="503173" y="123593"/>
                    <a:pt x="504744" y="106313"/>
                    <a:pt x="503173" y="88249"/>
                  </a:cubicBezTo>
                  <a:close/>
                  <a:moveTo>
                    <a:pt x="402640" y="268109"/>
                  </a:moveTo>
                  <a:cubicBezTo>
                    <a:pt x="350802" y="424407"/>
                    <a:pt x="293467" y="577563"/>
                    <a:pt x="207857" y="719723"/>
                  </a:cubicBezTo>
                  <a:cubicBezTo>
                    <a:pt x="191363" y="746427"/>
                    <a:pt x="173298" y="772346"/>
                    <a:pt x="150521" y="794338"/>
                  </a:cubicBezTo>
                  <a:cubicBezTo>
                    <a:pt x="140311" y="804548"/>
                    <a:pt x="128530" y="813973"/>
                    <a:pt x="113607" y="817900"/>
                  </a:cubicBezTo>
                  <a:cubicBezTo>
                    <a:pt x="82190" y="826540"/>
                    <a:pt x="60199" y="813188"/>
                    <a:pt x="55486" y="780986"/>
                  </a:cubicBezTo>
                  <a:cubicBezTo>
                    <a:pt x="50773" y="745642"/>
                    <a:pt x="60199" y="710298"/>
                    <a:pt x="69623" y="677311"/>
                  </a:cubicBezTo>
                  <a:cubicBezTo>
                    <a:pt x="125388" y="488026"/>
                    <a:pt x="196861" y="305809"/>
                    <a:pt x="297394" y="135374"/>
                  </a:cubicBezTo>
                  <a:cubicBezTo>
                    <a:pt x="313102" y="108670"/>
                    <a:pt x="331953" y="82751"/>
                    <a:pt x="354730" y="60759"/>
                  </a:cubicBezTo>
                  <a:cubicBezTo>
                    <a:pt x="360227" y="55261"/>
                    <a:pt x="364940" y="50549"/>
                    <a:pt x="371223" y="45836"/>
                  </a:cubicBezTo>
                  <a:cubicBezTo>
                    <a:pt x="388502" y="32484"/>
                    <a:pt x="407352" y="20703"/>
                    <a:pt x="429344" y="31699"/>
                  </a:cubicBezTo>
                  <a:cubicBezTo>
                    <a:pt x="450550" y="42695"/>
                    <a:pt x="446623" y="63901"/>
                    <a:pt x="447409" y="91391"/>
                  </a:cubicBezTo>
                  <a:cubicBezTo>
                    <a:pt x="444267" y="147155"/>
                    <a:pt x="423061" y="207632"/>
                    <a:pt x="402640" y="268109"/>
                  </a:cubicBezTo>
                  <a:close/>
                </a:path>
              </a:pathLst>
            </a:custGeom>
            <a:grpFill/>
            <a:ln w="7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16BB6547-18B5-4DFC-9861-DF16F4EC48EE}"/>
              </a:ext>
            </a:extLst>
          </p:cNvPr>
          <p:cNvGrpSpPr/>
          <p:nvPr/>
        </p:nvGrpSpPr>
        <p:grpSpPr>
          <a:xfrm rot="19851347" flipH="1">
            <a:off x="7598502" y="4734366"/>
            <a:ext cx="1063130" cy="1142489"/>
            <a:chOff x="5097314" y="2786062"/>
            <a:chExt cx="2324100" cy="2697039"/>
          </a:xfrm>
        </p:grpSpPr>
        <p:sp>
          <p:nvSpPr>
            <p:cNvPr id="83" name="Freeform 23">
              <a:extLst>
                <a:ext uri="{FF2B5EF4-FFF2-40B4-BE49-F238E27FC236}">
                  <a16:creationId xmlns:a16="http://schemas.microsoft.com/office/drawing/2014/main" id="{07FC83B1-6661-4D1A-A4E2-134ACFFA1BDB}"/>
                </a:ext>
              </a:extLst>
            </p:cNvPr>
            <p:cNvSpPr/>
            <p:nvPr/>
          </p:nvSpPr>
          <p:spPr>
            <a:xfrm>
              <a:off x="5397351" y="2786062"/>
              <a:ext cx="2024063" cy="2363788"/>
            </a:xfrm>
            <a:custGeom>
              <a:avLst/>
              <a:gdLst>
                <a:gd name="connsiteX0" fmla="*/ 609600 w 2057400"/>
                <a:gd name="connsiteY0" fmla="*/ 0 h 2349500"/>
                <a:gd name="connsiteX1" fmla="*/ 0 w 2057400"/>
                <a:gd name="connsiteY1" fmla="*/ 330200 h 2349500"/>
                <a:gd name="connsiteX2" fmla="*/ 1701800 w 2057400"/>
                <a:gd name="connsiteY2" fmla="*/ 2349500 h 2349500"/>
                <a:gd name="connsiteX3" fmla="*/ 2057400 w 2057400"/>
                <a:gd name="connsiteY3" fmla="*/ 1625600 h 2349500"/>
                <a:gd name="connsiteX4" fmla="*/ 609600 w 2057400"/>
                <a:gd name="connsiteY4" fmla="*/ 0 h 2349500"/>
                <a:gd name="connsiteX0" fmla="*/ 647700 w 2057400"/>
                <a:gd name="connsiteY0" fmla="*/ 0 h 2349500"/>
                <a:gd name="connsiteX1" fmla="*/ 0 w 2057400"/>
                <a:gd name="connsiteY1" fmla="*/ 330200 h 2349500"/>
                <a:gd name="connsiteX2" fmla="*/ 1701800 w 2057400"/>
                <a:gd name="connsiteY2" fmla="*/ 2349500 h 2349500"/>
                <a:gd name="connsiteX3" fmla="*/ 2057400 w 2057400"/>
                <a:gd name="connsiteY3" fmla="*/ 1625600 h 2349500"/>
                <a:gd name="connsiteX4" fmla="*/ 647700 w 2057400"/>
                <a:gd name="connsiteY4" fmla="*/ 0 h 2349500"/>
                <a:gd name="connsiteX0" fmla="*/ 657225 w 2057400"/>
                <a:gd name="connsiteY0" fmla="*/ 0 h 2363788"/>
                <a:gd name="connsiteX1" fmla="*/ 0 w 2057400"/>
                <a:gd name="connsiteY1" fmla="*/ 344488 h 2363788"/>
                <a:gd name="connsiteX2" fmla="*/ 1701800 w 2057400"/>
                <a:gd name="connsiteY2" fmla="*/ 2363788 h 2363788"/>
                <a:gd name="connsiteX3" fmla="*/ 2057400 w 2057400"/>
                <a:gd name="connsiteY3" fmla="*/ 1639888 h 2363788"/>
                <a:gd name="connsiteX4" fmla="*/ 657225 w 2057400"/>
                <a:gd name="connsiteY4" fmla="*/ 0 h 2363788"/>
                <a:gd name="connsiteX0" fmla="*/ 657225 w 2066925"/>
                <a:gd name="connsiteY0" fmla="*/ 0 h 2363788"/>
                <a:gd name="connsiteX1" fmla="*/ 0 w 2066925"/>
                <a:gd name="connsiteY1" fmla="*/ 344488 h 2363788"/>
                <a:gd name="connsiteX2" fmla="*/ 1701800 w 2066925"/>
                <a:gd name="connsiteY2" fmla="*/ 2363788 h 2363788"/>
                <a:gd name="connsiteX3" fmla="*/ 2066925 w 2066925"/>
                <a:gd name="connsiteY3" fmla="*/ 1601788 h 2363788"/>
                <a:gd name="connsiteX4" fmla="*/ 657225 w 2066925"/>
                <a:gd name="connsiteY4" fmla="*/ 0 h 2363788"/>
                <a:gd name="connsiteX0" fmla="*/ 657225 w 2066925"/>
                <a:gd name="connsiteY0" fmla="*/ 0 h 2363788"/>
                <a:gd name="connsiteX1" fmla="*/ 0 w 2066925"/>
                <a:gd name="connsiteY1" fmla="*/ 344488 h 2363788"/>
                <a:gd name="connsiteX2" fmla="*/ 1677987 w 2066925"/>
                <a:gd name="connsiteY2" fmla="*/ 2363788 h 2363788"/>
                <a:gd name="connsiteX3" fmla="*/ 2066925 w 2066925"/>
                <a:gd name="connsiteY3" fmla="*/ 1601788 h 2363788"/>
                <a:gd name="connsiteX4" fmla="*/ 657225 w 2066925"/>
                <a:gd name="connsiteY4" fmla="*/ 0 h 2363788"/>
                <a:gd name="connsiteX0" fmla="*/ 614363 w 2024063"/>
                <a:gd name="connsiteY0" fmla="*/ 0 h 2363788"/>
                <a:gd name="connsiteX1" fmla="*/ 0 w 2024063"/>
                <a:gd name="connsiteY1" fmla="*/ 354013 h 2363788"/>
                <a:gd name="connsiteX2" fmla="*/ 1635125 w 2024063"/>
                <a:gd name="connsiteY2" fmla="*/ 2363788 h 2363788"/>
                <a:gd name="connsiteX3" fmla="*/ 2024063 w 2024063"/>
                <a:gd name="connsiteY3" fmla="*/ 1601788 h 2363788"/>
                <a:gd name="connsiteX4" fmla="*/ 614363 w 2024063"/>
                <a:gd name="connsiteY4" fmla="*/ 0 h 2363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24063" h="2363788">
                  <a:moveTo>
                    <a:pt x="614363" y="0"/>
                  </a:moveTo>
                  <a:lnTo>
                    <a:pt x="0" y="354013"/>
                  </a:lnTo>
                  <a:lnTo>
                    <a:pt x="1635125" y="2363788"/>
                  </a:lnTo>
                  <a:lnTo>
                    <a:pt x="2024063" y="1601788"/>
                  </a:lnTo>
                  <a:lnTo>
                    <a:pt x="614363" y="0"/>
                  </a:lnTo>
                  <a:close/>
                </a:path>
              </a:pathLst>
            </a:custGeom>
            <a:gradFill>
              <a:gsLst>
                <a:gs pos="0">
                  <a:schemeClr val="accent4">
                    <a:lumMod val="70000"/>
                    <a:lumOff val="30000"/>
                  </a:schemeClr>
                </a:gs>
                <a:gs pos="100000">
                  <a:schemeClr val="accent4">
                    <a:lumMod val="70000"/>
                    <a:lumOff val="30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84" name="Freeform 24">
              <a:extLst>
                <a:ext uri="{FF2B5EF4-FFF2-40B4-BE49-F238E27FC236}">
                  <a16:creationId xmlns:a16="http://schemas.microsoft.com/office/drawing/2014/main" id="{BA5DB70D-FE19-4242-B542-817DFCFC79C6}"/>
                </a:ext>
              </a:extLst>
            </p:cNvPr>
            <p:cNvSpPr/>
            <p:nvPr/>
          </p:nvSpPr>
          <p:spPr>
            <a:xfrm>
              <a:off x="5097314" y="3203575"/>
              <a:ext cx="1323975" cy="2262036"/>
            </a:xfrm>
            <a:custGeom>
              <a:avLst/>
              <a:gdLst>
                <a:gd name="connsiteX0" fmla="*/ 317500 w 1333500"/>
                <a:gd name="connsiteY0" fmla="*/ 0 h 2463800"/>
                <a:gd name="connsiteX1" fmla="*/ 0 w 1333500"/>
                <a:gd name="connsiteY1" fmla="*/ 165100 h 2463800"/>
                <a:gd name="connsiteX2" fmla="*/ 1104900 w 1333500"/>
                <a:gd name="connsiteY2" fmla="*/ 2463800 h 2463800"/>
                <a:gd name="connsiteX3" fmla="*/ 1333500 w 1333500"/>
                <a:gd name="connsiteY3" fmla="*/ 1689100 h 2463800"/>
                <a:gd name="connsiteX4" fmla="*/ 317500 w 1333500"/>
                <a:gd name="connsiteY4" fmla="*/ 0 h 2463800"/>
                <a:gd name="connsiteX0" fmla="*/ 331788 w 1333500"/>
                <a:gd name="connsiteY0" fmla="*/ 0 h 2416175"/>
                <a:gd name="connsiteX1" fmla="*/ 0 w 1333500"/>
                <a:gd name="connsiteY1" fmla="*/ 117475 h 2416175"/>
                <a:gd name="connsiteX2" fmla="*/ 1104900 w 1333500"/>
                <a:gd name="connsiteY2" fmla="*/ 2416175 h 2416175"/>
                <a:gd name="connsiteX3" fmla="*/ 1333500 w 1333500"/>
                <a:gd name="connsiteY3" fmla="*/ 1641475 h 2416175"/>
                <a:gd name="connsiteX4" fmla="*/ 331788 w 1333500"/>
                <a:gd name="connsiteY4" fmla="*/ 0 h 2416175"/>
                <a:gd name="connsiteX0" fmla="*/ 331788 w 1362075"/>
                <a:gd name="connsiteY0" fmla="*/ 0 h 2416175"/>
                <a:gd name="connsiteX1" fmla="*/ 0 w 1362075"/>
                <a:gd name="connsiteY1" fmla="*/ 117475 h 2416175"/>
                <a:gd name="connsiteX2" fmla="*/ 1104900 w 1362075"/>
                <a:gd name="connsiteY2" fmla="*/ 2416175 h 2416175"/>
                <a:gd name="connsiteX3" fmla="*/ 1362075 w 1362075"/>
                <a:gd name="connsiteY3" fmla="*/ 1736725 h 2416175"/>
                <a:gd name="connsiteX4" fmla="*/ 331788 w 1362075"/>
                <a:gd name="connsiteY4" fmla="*/ 0 h 2416175"/>
                <a:gd name="connsiteX0" fmla="*/ 331788 w 1381125"/>
                <a:gd name="connsiteY0" fmla="*/ 0 h 2416175"/>
                <a:gd name="connsiteX1" fmla="*/ 0 w 1381125"/>
                <a:gd name="connsiteY1" fmla="*/ 117475 h 2416175"/>
                <a:gd name="connsiteX2" fmla="*/ 1104900 w 1381125"/>
                <a:gd name="connsiteY2" fmla="*/ 2416175 h 2416175"/>
                <a:gd name="connsiteX3" fmla="*/ 1381125 w 1381125"/>
                <a:gd name="connsiteY3" fmla="*/ 1722437 h 2416175"/>
                <a:gd name="connsiteX4" fmla="*/ 331788 w 1381125"/>
                <a:gd name="connsiteY4" fmla="*/ 0 h 2416175"/>
                <a:gd name="connsiteX0" fmla="*/ 331788 w 1381125"/>
                <a:gd name="connsiteY0" fmla="*/ 0 h 2349500"/>
                <a:gd name="connsiteX1" fmla="*/ 0 w 1381125"/>
                <a:gd name="connsiteY1" fmla="*/ 117475 h 2349500"/>
                <a:gd name="connsiteX2" fmla="*/ 1152525 w 1381125"/>
                <a:gd name="connsiteY2" fmla="*/ 2349500 h 2349500"/>
                <a:gd name="connsiteX3" fmla="*/ 1381125 w 1381125"/>
                <a:gd name="connsiteY3" fmla="*/ 1722437 h 2349500"/>
                <a:gd name="connsiteX4" fmla="*/ 331788 w 1381125"/>
                <a:gd name="connsiteY4" fmla="*/ 0 h 2349500"/>
                <a:gd name="connsiteX0" fmla="*/ 284163 w 1333500"/>
                <a:gd name="connsiteY0" fmla="*/ 0 h 2349500"/>
                <a:gd name="connsiteX1" fmla="*/ 0 w 1333500"/>
                <a:gd name="connsiteY1" fmla="*/ 117475 h 2349500"/>
                <a:gd name="connsiteX2" fmla="*/ 1104900 w 1333500"/>
                <a:gd name="connsiteY2" fmla="*/ 2349500 h 2349500"/>
                <a:gd name="connsiteX3" fmla="*/ 1333500 w 1333500"/>
                <a:gd name="connsiteY3" fmla="*/ 1722437 h 2349500"/>
                <a:gd name="connsiteX4" fmla="*/ 284163 w 1333500"/>
                <a:gd name="connsiteY4" fmla="*/ 0 h 2349500"/>
                <a:gd name="connsiteX0" fmla="*/ 284163 w 1333500"/>
                <a:gd name="connsiteY0" fmla="*/ 0 h 2335212"/>
                <a:gd name="connsiteX1" fmla="*/ 0 w 1333500"/>
                <a:gd name="connsiteY1" fmla="*/ 117475 h 2335212"/>
                <a:gd name="connsiteX2" fmla="*/ 1109663 w 1333500"/>
                <a:gd name="connsiteY2" fmla="*/ 2335212 h 2335212"/>
                <a:gd name="connsiteX3" fmla="*/ 1333500 w 1333500"/>
                <a:gd name="connsiteY3" fmla="*/ 1722437 h 2335212"/>
                <a:gd name="connsiteX4" fmla="*/ 284163 w 1333500"/>
                <a:gd name="connsiteY4" fmla="*/ 0 h 2335212"/>
                <a:gd name="connsiteX0" fmla="*/ 284163 w 1333500"/>
                <a:gd name="connsiteY0" fmla="*/ 0 h 2349500"/>
                <a:gd name="connsiteX1" fmla="*/ 0 w 1333500"/>
                <a:gd name="connsiteY1" fmla="*/ 117475 h 2349500"/>
                <a:gd name="connsiteX2" fmla="*/ 1109663 w 1333500"/>
                <a:gd name="connsiteY2" fmla="*/ 2349500 h 2349500"/>
                <a:gd name="connsiteX3" fmla="*/ 1333500 w 1333500"/>
                <a:gd name="connsiteY3" fmla="*/ 1722437 h 2349500"/>
                <a:gd name="connsiteX4" fmla="*/ 284163 w 1333500"/>
                <a:gd name="connsiteY4" fmla="*/ 0 h 2349500"/>
                <a:gd name="connsiteX0" fmla="*/ 284163 w 1323975"/>
                <a:gd name="connsiteY0" fmla="*/ 0 h 2349500"/>
                <a:gd name="connsiteX1" fmla="*/ 0 w 1323975"/>
                <a:gd name="connsiteY1" fmla="*/ 117475 h 2349500"/>
                <a:gd name="connsiteX2" fmla="*/ 1109663 w 1323975"/>
                <a:gd name="connsiteY2" fmla="*/ 2349500 h 2349500"/>
                <a:gd name="connsiteX3" fmla="*/ 1323975 w 1323975"/>
                <a:gd name="connsiteY3" fmla="*/ 1727199 h 2349500"/>
                <a:gd name="connsiteX4" fmla="*/ 284163 w 1323975"/>
                <a:gd name="connsiteY4" fmla="*/ 0 h 2349500"/>
                <a:gd name="connsiteX0" fmla="*/ 284163 w 1323975"/>
                <a:gd name="connsiteY0" fmla="*/ 0 h 2262036"/>
                <a:gd name="connsiteX1" fmla="*/ 0 w 1323975"/>
                <a:gd name="connsiteY1" fmla="*/ 117475 h 2262036"/>
                <a:gd name="connsiteX2" fmla="*/ 1157371 w 1323975"/>
                <a:gd name="connsiteY2" fmla="*/ 2262036 h 2262036"/>
                <a:gd name="connsiteX3" fmla="*/ 1323975 w 1323975"/>
                <a:gd name="connsiteY3" fmla="*/ 1727199 h 2262036"/>
                <a:gd name="connsiteX4" fmla="*/ 284163 w 1323975"/>
                <a:gd name="connsiteY4" fmla="*/ 0 h 2262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3975" h="2262036">
                  <a:moveTo>
                    <a:pt x="284163" y="0"/>
                  </a:moveTo>
                  <a:lnTo>
                    <a:pt x="0" y="117475"/>
                  </a:lnTo>
                  <a:lnTo>
                    <a:pt x="1157371" y="2262036"/>
                  </a:lnTo>
                  <a:lnTo>
                    <a:pt x="1323975" y="1727199"/>
                  </a:lnTo>
                  <a:lnTo>
                    <a:pt x="28416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 dirty="0"/>
            </a:p>
          </p:txBody>
        </p:sp>
        <p:sp>
          <p:nvSpPr>
            <p:cNvPr id="85" name="Freeform 25">
              <a:extLst>
                <a:ext uri="{FF2B5EF4-FFF2-40B4-BE49-F238E27FC236}">
                  <a16:creationId xmlns:a16="http://schemas.microsoft.com/office/drawing/2014/main" id="{E1EB035A-A683-43CE-9BDC-7074E29AF2A0}"/>
                </a:ext>
              </a:extLst>
            </p:cNvPr>
            <p:cNvSpPr/>
            <p:nvPr/>
          </p:nvSpPr>
          <p:spPr>
            <a:xfrm>
              <a:off x="5384800" y="3140074"/>
              <a:ext cx="1647675" cy="2009776"/>
            </a:xfrm>
            <a:custGeom>
              <a:avLst/>
              <a:gdLst>
                <a:gd name="connsiteX0" fmla="*/ 1625600 w 1625600"/>
                <a:gd name="connsiteY0" fmla="*/ 1981200 h 1981200"/>
                <a:gd name="connsiteX1" fmla="*/ 1016000 w 1625600"/>
                <a:gd name="connsiteY1" fmla="*/ 1752600 h 1981200"/>
                <a:gd name="connsiteX2" fmla="*/ 0 w 1625600"/>
                <a:gd name="connsiteY2" fmla="*/ 0 h 1981200"/>
                <a:gd name="connsiteX3" fmla="*/ 1625600 w 1625600"/>
                <a:gd name="connsiteY3" fmla="*/ 1981200 h 1981200"/>
                <a:gd name="connsiteX0" fmla="*/ 1611312 w 1611312"/>
                <a:gd name="connsiteY0" fmla="*/ 2009775 h 2009775"/>
                <a:gd name="connsiteX1" fmla="*/ 1001712 w 1611312"/>
                <a:gd name="connsiteY1" fmla="*/ 1781175 h 2009775"/>
                <a:gd name="connsiteX2" fmla="*/ 0 w 1611312"/>
                <a:gd name="connsiteY2" fmla="*/ 0 h 2009775"/>
                <a:gd name="connsiteX3" fmla="*/ 1611312 w 1611312"/>
                <a:gd name="connsiteY3" fmla="*/ 2009775 h 2009775"/>
                <a:gd name="connsiteX0" fmla="*/ 1642913 w 1642913"/>
                <a:gd name="connsiteY0" fmla="*/ 2009775 h 2009775"/>
                <a:gd name="connsiteX1" fmla="*/ 1033313 w 1642913"/>
                <a:gd name="connsiteY1" fmla="*/ 1781175 h 2009775"/>
                <a:gd name="connsiteX2" fmla="*/ 0 w 1642913"/>
                <a:gd name="connsiteY2" fmla="*/ 55564 h 2009775"/>
                <a:gd name="connsiteX3" fmla="*/ 31601 w 1642913"/>
                <a:gd name="connsiteY3" fmla="*/ 0 h 2009775"/>
                <a:gd name="connsiteX4" fmla="*/ 1642913 w 1642913"/>
                <a:gd name="connsiteY4" fmla="*/ 2009775 h 2009775"/>
                <a:gd name="connsiteX0" fmla="*/ 1642913 w 1642913"/>
                <a:gd name="connsiteY0" fmla="*/ 2009775 h 2009775"/>
                <a:gd name="connsiteX1" fmla="*/ 1033313 w 1642913"/>
                <a:gd name="connsiteY1" fmla="*/ 1781175 h 2009775"/>
                <a:gd name="connsiteX2" fmla="*/ 0 w 1642913"/>
                <a:gd name="connsiteY2" fmla="*/ 55564 h 2009775"/>
                <a:gd name="connsiteX3" fmla="*/ 31601 w 1642913"/>
                <a:gd name="connsiteY3" fmla="*/ 0 h 2009775"/>
                <a:gd name="connsiteX4" fmla="*/ 1642913 w 1642913"/>
                <a:gd name="connsiteY4" fmla="*/ 2009775 h 2009775"/>
                <a:gd name="connsiteX0" fmla="*/ 1642913 w 1642913"/>
                <a:gd name="connsiteY0" fmla="*/ 2009775 h 2009775"/>
                <a:gd name="connsiteX1" fmla="*/ 1028550 w 1642913"/>
                <a:gd name="connsiteY1" fmla="*/ 1785937 h 2009775"/>
                <a:gd name="connsiteX2" fmla="*/ 0 w 1642913"/>
                <a:gd name="connsiteY2" fmla="*/ 55564 h 2009775"/>
                <a:gd name="connsiteX3" fmla="*/ 31601 w 1642913"/>
                <a:gd name="connsiteY3" fmla="*/ 0 h 2009775"/>
                <a:gd name="connsiteX4" fmla="*/ 1642913 w 1642913"/>
                <a:gd name="connsiteY4" fmla="*/ 2009775 h 2009775"/>
                <a:gd name="connsiteX0" fmla="*/ 1652438 w 1652438"/>
                <a:gd name="connsiteY0" fmla="*/ 2000250 h 2000250"/>
                <a:gd name="connsiteX1" fmla="*/ 1028550 w 1652438"/>
                <a:gd name="connsiteY1" fmla="*/ 1785937 h 2000250"/>
                <a:gd name="connsiteX2" fmla="*/ 0 w 1652438"/>
                <a:gd name="connsiteY2" fmla="*/ 55564 h 2000250"/>
                <a:gd name="connsiteX3" fmla="*/ 31601 w 1652438"/>
                <a:gd name="connsiteY3" fmla="*/ 0 h 2000250"/>
                <a:gd name="connsiteX4" fmla="*/ 1652438 w 1652438"/>
                <a:gd name="connsiteY4" fmla="*/ 2000250 h 2000250"/>
                <a:gd name="connsiteX0" fmla="*/ 1671488 w 1671488"/>
                <a:gd name="connsiteY0" fmla="*/ 2014538 h 2014538"/>
                <a:gd name="connsiteX1" fmla="*/ 1028550 w 1671488"/>
                <a:gd name="connsiteY1" fmla="*/ 1785937 h 2014538"/>
                <a:gd name="connsiteX2" fmla="*/ 0 w 1671488"/>
                <a:gd name="connsiteY2" fmla="*/ 55564 h 2014538"/>
                <a:gd name="connsiteX3" fmla="*/ 31601 w 1671488"/>
                <a:gd name="connsiteY3" fmla="*/ 0 h 2014538"/>
                <a:gd name="connsiteX4" fmla="*/ 1671488 w 1671488"/>
                <a:gd name="connsiteY4" fmla="*/ 2014538 h 2014538"/>
                <a:gd name="connsiteX0" fmla="*/ 1657200 w 1657200"/>
                <a:gd name="connsiteY0" fmla="*/ 2009776 h 2009776"/>
                <a:gd name="connsiteX1" fmla="*/ 1028550 w 1657200"/>
                <a:gd name="connsiteY1" fmla="*/ 1785937 h 2009776"/>
                <a:gd name="connsiteX2" fmla="*/ 0 w 1657200"/>
                <a:gd name="connsiteY2" fmla="*/ 55564 h 2009776"/>
                <a:gd name="connsiteX3" fmla="*/ 31601 w 1657200"/>
                <a:gd name="connsiteY3" fmla="*/ 0 h 2009776"/>
                <a:gd name="connsiteX4" fmla="*/ 1657200 w 1657200"/>
                <a:gd name="connsiteY4" fmla="*/ 2009776 h 2009776"/>
                <a:gd name="connsiteX0" fmla="*/ 1642912 w 1642912"/>
                <a:gd name="connsiteY0" fmla="*/ 2009776 h 2009776"/>
                <a:gd name="connsiteX1" fmla="*/ 1014262 w 1642912"/>
                <a:gd name="connsiteY1" fmla="*/ 1785937 h 2009776"/>
                <a:gd name="connsiteX2" fmla="*/ 0 w 1642912"/>
                <a:gd name="connsiteY2" fmla="*/ 65089 h 2009776"/>
                <a:gd name="connsiteX3" fmla="*/ 17313 w 1642912"/>
                <a:gd name="connsiteY3" fmla="*/ 0 h 2009776"/>
                <a:gd name="connsiteX4" fmla="*/ 1642912 w 1642912"/>
                <a:gd name="connsiteY4" fmla="*/ 2009776 h 2009776"/>
                <a:gd name="connsiteX0" fmla="*/ 1647675 w 1647675"/>
                <a:gd name="connsiteY0" fmla="*/ 2009776 h 2009776"/>
                <a:gd name="connsiteX1" fmla="*/ 1019025 w 1647675"/>
                <a:gd name="connsiteY1" fmla="*/ 1785937 h 2009776"/>
                <a:gd name="connsiteX2" fmla="*/ 0 w 1647675"/>
                <a:gd name="connsiteY2" fmla="*/ 74614 h 2009776"/>
                <a:gd name="connsiteX3" fmla="*/ 22076 w 1647675"/>
                <a:gd name="connsiteY3" fmla="*/ 0 h 2009776"/>
                <a:gd name="connsiteX4" fmla="*/ 1647675 w 1647675"/>
                <a:gd name="connsiteY4" fmla="*/ 2009776 h 2009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7675" h="2009776">
                  <a:moveTo>
                    <a:pt x="1647675" y="2009776"/>
                  </a:moveTo>
                  <a:lnTo>
                    <a:pt x="1019025" y="1785937"/>
                  </a:lnTo>
                  <a:cubicBezTo>
                    <a:pt x="707925" y="1234546"/>
                    <a:pt x="330150" y="621242"/>
                    <a:pt x="0" y="74614"/>
                  </a:cubicBezTo>
                  <a:lnTo>
                    <a:pt x="22076" y="0"/>
                  </a:lnTo>
                  <a:lnTo>
                    <a:pt x="1647675" y="2009776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86" name="Freeform 26">
              <a:extLst>
                <a:ext uri="{FF2B5EF4-FFF2-40B4-BE49-F238E27FC236}">
                  <a16:creationId xmlns:a16="http://schemas.microsoft.com/office/drawing/2014/main" id="{DF7CF4BF-3E4F-459B-B33D-199BA27AEAC3}"/>
                </a:ext>
              </a:extLst>
            </p:cNvPr>
            <p:cNvSpPr/>
            <p:nvPr/>
          </p:nvSpPr>
          <p:spPr>
            <a:xfrm>
              <a:off x="6249936" y="4918074"/>
              <a:ext cx="795241" cy="565027"/>
            </a:xfrm>
            <a:custGeom>
              <a:avLst/>
              <a:gdLst>
                <a:gd name="connsiteX0" fmla="*/ 889000 w 889000"/>
                <a:gd name="connsiteY0" fmla="*/ 215900 h 622300"/>
                <a:gd name="connsiteX1" fmla="*/ 0 w 889000"/>
                <a:gd name="connsiteY1" fmla="*/ 622300 h 622300"/>
                <a:gd name="connsiteX2" fmla="*/ 266700 w 889000"/>
                <a:gd name="connsiteY2" fmla="*/ 0 h 622300"/>
                <a:gd name="connsiteX3" fmla="*/ 889000 w 889000"/>
                <a:gd name="connsiteY3" fmla="*/ 215900 h 622300"/>
                <a:gd name="connsiteX0" fmla="*/ 903288 w 903288"/>
                <a:gd name="connsiteY0" fmla="*/ 201612 h 622300"/>
                <a:gd name="connsiteX1" fmla="*/ 0 w 903288"/>
                <a:gd name="connsiteY1" fmla="*/ 622300 h 622300"/>
                <a:gd name="connsiteX2" fmla="*/ 266700 w 903288"/>
                <a:gd name="connsiteY2" fmla="*/ 0 h 622300"/>
                <a:gd name="connsiteX3" fmla="*/ 903288 w 903288"/>
                <a:gd name="connsiteY3" fmla="*/ 201612 h 622300"/>
                <a:gd name="connsiteX0" fmla="*/ 903288 w 903288"/>
                <a:gd name="connsiteY0" fmla="*/ 215900 h 636588"/>
                <a:gd name="connsiteX1" fmla="*/ 0 w 903288"/>
                <a:gd name="connsiteY1" fmla="*/ 636588 h 636588"/>
                <a:gd name="connsiteX2" fmla="*/ 285750 w 903288"/>
                <a:gd name="connsiteY2" fmla="*/ 0 h 636588"/>
                <a:gd name="connsiteX3" fmla="*/ 903288 w 903288"/>
                <a:gd name="connsiteY3" fmla="*/ 215900 h 636588"/>
                <a:gd name="connsiteX0" fmla="*/ 903288 w 903288"/>
                <a:gd name="connsiteY0" fmla="*/ 215900 h 636588"/>
                <a:gd name="connsiteX1" fmla="*/ 0 w 903288"/>
                <a:gd name="connsiteY1" fmla="*/ 636588 h 636588"/>
                <a:gd name="connsiteX2" fmla="*/ 266700 w 903288"/>
                <a:gd name="connsiteY2" fmla="*/ 0 h 636588"/>
                <a:gd name="connsiteX3" fmla="*/ 903288 w 903288"/>
                <a:gd name="connsiteY3" fmla="*/ 215900 h 636588"/>
                <a:gd name="connsiteX0" fmla="*/ 850900 w 850900"/>
                <a:gd name="connsiteY0" fmla="*/ 215900 h 622301"/>
                <a:gd name="connsiteX1" fmla="*/ 0 w 850900"/>
                <a:gd name="connsiteY1" fmla="*/ 622301 h 622301"/>
                <a:gd name="connsiteX2" fmla="*/ 214312 w 850900"/>
                <a:gd name="connsiteY2" fmla="*/ 0 h 622301"/>
                <a:gd name="connsiteX3" fmla="*/ 850900 w 850900"/>
                <a:gd name="connsiteY3" fmla="*/ 215900 h 622301"/>
                <a:gd name="connsiteX0" fmla="*/ 850900 w 850900"/>
                <a:gd name="connsiteY0" fmla="*/ 230187 h 636588"/>
                <a:gd name="connsiteX1" fmla="*/ 0 w 850900"/>
                <a:gd name="connsiteY1" fmla="*/ 636588 h 636588"/>
                <a:gd name="connsiteX2" fmla="*/ 209549 w 850900"/>
                <a:gd name="connsiteY2" fmla="*/ 0 h 636588"/>
                <a:gd name="connsiteX3" fmla="*/ 850900 w 850900"/>
                <a:gd name="connsiteY3" fmla="*/ 230187 h 636588"/>
                <a:gd name="connsiteX0" fmla="*/ 803192 w 803192"/>
                <a:gd name="connsiteY0" fmla="*/ 230187 h 525270"/>
                <a:gd name="connsiteX1" fmla="*/ 0 w 803192"/>
                <a:gd name="connsiteY1" fmla="*/ 525270 h 525270"/>
                <a:gd name="connsiteX2" fmla="*/ 161841 w 803192"/>
                <a:gd name="connsiteY2" fmla="*/ 0 h 525270"/>
                <a:gd name="connsiteX3" fmla="*/ 803192 w 803192"/>
                <a:gd name="connsiteY3" fmla="*/ 230187 h 525270"/>
                <a:gd name="connsiteX0" fmla="*/ 795241 w 795241"/>
                <a:gd name="connsiteY0" fmla="*/ 230187 h 565027"/>
                <a:gd name="connsiteX1" fmla="*/ 0 w 795241"/>
                <a:gd name="connsiteY1" fmla="*/ 565027 h 565027"/>
                <a:gd name="connsiteX2" fmla="*/ 153890 w 795241"/>
                <a:gd name="connsiteY2" fmla="*/ 0 h 565027"/>
                <a:gd name="connsiteX3" fmla="*/ 795241 w 795241"/>
                <a:gd name="connsiteY3" fmla="*/ 230187 h 565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95241" h="565027">
                  <a:moveTo>
                    <a:pt x="795241" y="230187"/>
                  </a:moveTo>
                  <a:lnTo>
                    <a:pt x="0" y="565027"/>
                  </a:lnTo>
                  <a:lnTo>
                    <a:pt x="153890" y="0"/>
                  </a:lnTo>
                  <a:lnTo>
                    <a:pt x="795241" y="230187"/>
                  </a:lnTo>
                  <a:close/>
                </a:path>
              </a:pathLst>
            </a:custGeom>
            <a:gradFill>
              <a:gsLst>
                <a:gs pos="0">
                  <a:schemeClr val="accent4">
                    <a:lumMod val="70000"/>
                    <a:lumOff val="30000"/>
                  </a:schemeClr>
                </a:gs>
                <a:gs pos="100000">
                  <a:schemeClr val="accent4">
                    <a:lumMod val="70000"/>
                    <a:lumOff val="30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D7F07079-FCF6-4FF0-ACB0-2240156497F3}"/>
              </a:ext>
            </a:extLst>
          </p:cNvPr>
          <p:cNvGrpSpPr/>
          <p:nvPr/>
        </p:nvGrpSpPr>
        <p:grpSpPr>
          <a:xfrm rot="20700000" flipH="1">
            <a:off x="7401541" y="4634775"/>
            <a:ext cx="949439" cy="1020312"/>
            <a:chOff x="5097314" y="2786062"/>
            <a:chExt cx="2324100" cy="2697039"/>
          </a:xfrm>
        </p:grpSpPr>
        <p:sp>
          <p:nvSpPr>
            <p:cNvPr id="79" name="Freeform 3">
              <a:extLst>
                <a:ext uri="{FF2B5EF4-FFF2-40B4-BE49-F238E27FC236}">
                  <a16:creationId xmlns:a16="http://schemas.microsoft.com/office/drawing/2014/main" id="{38BDF074-DBEA-458B-8557-6BDAD788F3D3}"/>
                </a:ext>
              </a:extLst>
            </p:cNvPr>
            <p:cNvSpPr/>
            <p:nvPr/>
          </p:nvSpPr>
          <p:spPr>
            <a:xfrm>
              <a:off x="5397351" y="2786062"/>
              <a:ext cx="2024063" cy="2363788"/>
            </a:xfrm>
            <a:custGeom>
              <a:avLst/>
              <a:gdLst>
                <a:gd name="connsiteX0" fmla="*/ 609600 w 2057400"/>
                <a:gd name="connsiteY0" fmla="*/ 0 h 2349500"/>
                <a:gd name="connsiteX1" fmla="*/ 0 w 2057400"/>
                <a:gd name="connsiteY1" fmla="*/ 330200 h 2349500"/>
                <a:gd name="connsiteX2" fmla="*/ 1701800 w 2057400"/>
                <a:gd name="connsiteY2" fmla="*/ 2349500 h 2349500"/>
                <a:gd name="connsiteX3" fmla="*/ 2057400 w 2057400"/>
                <a:gd name="connsiteY3" fmla="*/ 1625600 h 2349500"/>
                <a:gd name="connsiteX4" fmla="*/ 609600 w 2057400"/>
                <a:gd name="connsiteY4" fmla="*/ 0 h 2349500"/>
                <a:gd name="connsiteX0" fmla="*/ 647700 w 2057400"/>
                <a:gd name="connsiteY0" fmla="*/ 0 h 2349500"/>
                <a:gd name="connsiteX1" fmla="*/ 0 w 2057400"/>
                <a:gd name="connsiteY1" fmla="*/ 330200 h 2349500"/>
                <a:gd name="connsiteX2" fmla="*/ 1701800 w 2057400"/>
                <a:gd name="connsiteY2" fmla="*/ 2349500 h 2349500"/>
                <a:gd name="connsiteX3" fmla="*/ 2057400 w 2057400"/>
                <a:gd name="connsiteY3" fmla="*/ 1625600 h 2349500"/>
                <a:gd name="connsiteX4" fmla="*/ 647700 w 2057400"/>
                <a:gd name="connsiteY4" fmla="*/ 0 h 2349500"/>
                <a:gd name="connsiteX0" fmla="*/ 657225 w 2057400"/>
                <a:gd name="connsiteY0" fmla="*/ 0 h 2363788"/>
                <a:gd name="connsiteX1" fmla="*/ 0 w 2057400"/>
                <a:gd name="connsiteY1" fmla="*/ 344488 h 2363788"/>
                <a:gd name="connsiteX2" fmla="*/ 1701800 w 2057400"/>
                <a:gd name="connsiteY2" fmla="*/ 2363788 h 2363788"/>
                <a:gd name="connsiteX3" fmla="*/ 2057400 w 2057400"/>
                <a:gd name="connsiteY3" fmla="*/ 1639888 h 2363788"/>
                <a:gd name="connsiteX4" fmla="*/ 657225 w 2057400"/>
                <a:gd name="connsiteY4" fmla="*/ 0 h 2363788"/>
                <a:gd name="connsiteX0" fmla="*/ 657225 w 2066925"/>
                <a:gd name="connsiteY0" fmla="*/ 0 h 2363788"/>
                <a:gd name="connsiteX1" fmla="*/ 0 w 2066925"/>
                <a:gd name="connsiteY1" fmla="*/ 344488 h 2363788"/>
                <a:gd name="connsiteX2" fmla="*/ 1701800 w 2066925"/>
                <a:gd name="connsiteY2" fmla="*/ 2363788 h 2363788"/>
                <a:gd name="connsiteX3" fmla="*/ 2066925 w 2066925"/>
                <a:gd name="connsiteY3" fmla="*/ 1601788 h 2363788"/>
                <a:gd name="connsiteX4" fmla="*/ 657225 w 2066925"/>
                <a:gd name="connsiteY4" fmla="*/ 0 h 2363788"/>
                <a:gd name="connsiteX0" fmla="*/ 657225 w 2066925"/>
                <a:gd name="connsiteY0" fmla="*/ 0 h 2363788"/>
                <a:gd name="connsiteX1" fmla="*/ 0 w 2066925"/>
                <a:gd name="connsiteY1" fmla="*/ 344488 h 2363788"/>
                <a:gd name="connsiteX2" fmla="*/ 1677987 w 2066925"/>
                <a:gd name="connsiteY2" fmla="*/ 2363788 h 2363788"/>
                <a:gd name="connsiteX3" fmla="*/ 2066925 w 2066925"/>
                <a:gd name="connsiteY3" fmla="*/ 1601788 h 2363788"/>
                <a:gd name="connsiteX4" fmla="*/ 657225 w 2066925"/>
                <a:gd name="connsiteY4" fmla="*/ 0 h 2363788"/>
                <a:gd name="connsiteX0" fmla="*/ 614363 w 2024063"/>
                <a:gd name="connsiteY0" fmla="*/ 0 h 2363788"/>
                <a:gd name="connsiteX1" fmla="*/ 0 w 2024063"/>
                <a:gd name="connsiteY1" fmla="*/ 354013 h 2363788"/>
                <a:gd name="connsiteX2" fmla="*/ 1635125 w 2024063"/>
                <a:gd name="connsiteY2" fmla="*/ 2363788 h 2363788"/>
                <a:gd name="connsiteX3" fmla="*/ 2024063 w 2024063"/>
                <a:gd name="connsiteY3" fmla="*/ 1601788 h 2363788"/>
                <a:gd name="connsiteX4" fmla="*/ 614363 w 2024063"/>
                <a:gd name="connsiteY4" fmla="*/ 0 h 2363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24063" h="2363788">
                  <a:moveTo>
                    <a:pt x="614363" y="0"/>
                  </a:moveTo>
                  <a:lnTo>
                    <a:pt x="0" y="354013"/>
                  </a:lnTo>
                  <a:lnTo>
                    <a:pt x="1635125" y="2363788"/>
                  </a:lnTo>
                  <a:lnTo>
                    <a:pt x="2024063" y="1601788"/>
                  </a:lnTo>
                  <a:lnTo>
                    <a:pt x="614363" y="0"/>
                  </a:lnTo>
                  <a:close/>
                </a:path>
              </a:pathLst>
            </a:custGeom>
            <a:gradFill>
              <a:gsLst>
                <a:gs pos="0">
                  <a:schemeClr val="accent2">
                    <a:lumMod val="70000"/>
                    <a:lumOff val="30000"/>
                  </a:schemeClr>
                </a:gs>
                <a:gs pos="100000">
                  <a:schemeClr val="accent2">
                    <a:lumMod val="70000"/>
                    <a:lumOff val="30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80" name="Freeform 4">
              <a:extLst>
                <a:ext uri="{FF2B5EF4-FFF2-40B4-BE49-F238E27FC236}">
                  <a16:creationId xmlns:a16="http://schemas.microsoft.com/office/drawing/2014/main" id="{8E44AB8E-4CAE-43CB-ABAE-1A109FA287B6}"/>
                </a:ext>
              </a:extLst>
            </p:cNvPr>
            <p:cNvSpPr/>
            <p:nvPr/>
          </p:nvSpPr>
          <p:spPr>
            <a:xfrm>
              <a:off x="5097314" y="3203575"/>
              <a:ext cx="1323975" cy="2262036"/>
            </a:xfrm>
            <a:custGeom>
              <a:avLst/>
              <a:gdLst>
                <a:gd name="connsiteX0" fmla="*/ 317500 w 1333500"/>
                <a:gd name="connsiteY0" fmla="*/ 0 h 2463800"/>
                <a:gd name="connsiteX1" fmla="*/ 0 w 1333500"/>
                <a:gd name="connsiteY1" fmla="*/ 165100 h 2463800"/>
                <a:gd name="connsiteX2" fmla="*/ 1104900 w 1333500"/>
                <a:gd name="connsiteY2" fmla="*/ 2463800 h 2463800"/>
                <a:gd name="connsiteX3" fmla="*/ 1333500 w 1333500"/>
                <a:gd name="connsiteY3" fmla="*/ 1689100 h 2463800"/>
                <a:gd name="connsiteX4" fmla="*/ 317500 w 1333500"/>
                <a:gd name="connsiteY4" fmla="*/ 0 h 2463800"/>
                <a:gd name="connsiteX0" fmla="*/ 331788 w 1333500"/>
                <a:gd name="connsiteY0" fmla="*/ 0 h 2416175"/>
                <a:gd name="connsiteX1" fmla="*/ 0 w 1333500"/>
                <a:gd name="connsiteY1" fmla="*/ 117475 h 2416175"/>
                <a:gd name="connsiteX2" fmla="*/ 1104900 w 1333500"/>
                <a:gd name="connsiteY2" fmla="*/ 2416175 h 2416175"/>
                <a:gd name="connsiteX3" fmla="*/ 1333500 w 1333500"/>
                <a:gd name="connsiteY3" fmla="*/ 1641475 h 2416175"/>
                <a:gd name="connsiteX4" fmla="*/ 331788 w 1333500"/>
                <a:gd name="connsiteY4" fmla="*/ 0 h 2416175"/>
                <a:gd name="connsiteX0" fmla="*/ 331788 w 1362075"/>
                <a:gd name="connsiteY0" fmla="*/ 0 h 2416175"/>
                <a:gd name="connsiteX1" fmla="*/ 0 w 1362075"/>
                <a:gd name="connsiteY1" fmla="*/ 117475 h 2416175"/>
                <a:gd name="connsiteX2" fmla="*/ 1104900 w 1362075"/>
                <a:gd name="connsiteY2" fmla="*/ 2416175 h 2416175"/>
                <a:gd name="connsiteX3" fmla="*/ 1362075 w 1362075"/>
                <a:gd name="connsiteY3" fmla="*/ 1736725 h 2416175"/>
                <a:gd name="connsiteX4" fmla="*/ 331788 w 1362075"/>
                <a:gd name="connsiteY4" fmla="*/ 0 h 2416175"/>
                <a:gd name="connsiteX0" fmla="*/ 331788 w 1381125"/>
                <a:gd name="connsiteY0" fmla="*/ 0 h 2416175"/>
                <a:gd name="connsiteX1" fmla="*/ 0 w 1381125"/>
                <a:gd name="connsiteY1" fmla="*/ 117475 h 2416175"/>
                <a:gd name="connsiteX2" fmla="*/ 1104900 w 1381125"/>
                <a:gd name="connsiteY2" fmla="*/ 2416175 h 2416175"/>
                <a:gd name="connsiteX3" fmla="*/ 1381125 w 1381125"/>
                <a:gd name="connsiteY3" fmla="*/ 1722437 h 2416175"/>
                <a:gd name="connsiteX4" fmla="*/ 331788 w 1381125"/>
                <a:gd name="connsiteY4" fmla="*/ 0 h 2416175"/>
                <a:gd name="connsiteX0" fmla="*/ 331788 w 1381125"/>
                <a:gd name="connsiteY0" fmla="*/ 0 h 2349500"/>
                <a:gd name="connsiteX1" fmla="*/ 0 w 1381125"/>
                <a:gd name="connsiteY1" fmla="*/ 117475 h 2349500"/>
                <a:gd name="connsiteX2" fmla="*/ 1152525 w 1381125"/>
                <a:gd name="connsiteY2" fmla="*/ 2349500 h 2349500"/>
                <a:gd name="connsiteX3" fmla="*/ 1381125 w 1381125"/>
                <a:gd name="connsiteY3" fmla="*/ 1722437 h 2349500"/>
                <a:gd name="connsiteX4" fmla="*/ 331788 w 1381125"/>
                <a:gd name="connsiteY4" fmla="*/ 0 h 2349500"/>
                <a:gd name="connsiteX0" fmla="*/ 284163 w 1333500"/>
                <a:gd name="connsiteY0" fmla="*/ 0 h 2349500"/>
                <a:gd name="connsiteX1" fmla="*/ 0 w 1333500"/>
                <a:gd name="connsiteY1" fmla="*/ 117475 h 2349500"/>
                <a:gd name="connsiteX2" fmla="*/ 1104900 w 1333500"/>
                <a:gd name="connsiteY2" fmla="*/ 2349500 h 2349500"/>
                <a:gd name="connsiteX3" fmla="*/ 1333500 w 1333500"/>
                <a:gd name="connsiteY3" fmla="*/ 1722437 h 2349500"/>
                <a:gd name="connsiteX4" fmla="*/ 284163 w 1333500"/>
                <a:gd name="connsiteY4" fmla="*/ 0 h 2349500"/>
                <a:gd name="connsiteX0" fmla="*/ 284163 w 1333500"/>
                <a:gd name="connsiteY0" fmla="*/ 0 h 2335212"/>
                <a:gd name="connsiteX1" fmla="*/ 0 w 1333500"/>
                <a:gd name="connsiteY1" fmla="*/ 117475 h 2335212"/>
                <a:gd name="connsiteX2" fmla="*/ 1109663 w 1333500"/>
                <a:gd name="connsiteY2" fmla="*/ 2335212 h 2335212"/>
                <a:gd name="connsiteX3" fmla="*/ 1333500 w 1333500"/>
                <a:gd name="connsiteY3" fmla="*/ 1722437 h 2335212"/>
                <a:gd name="connsiteX4" fmla="*/ 284163 w 1333500"/>
                <a:gd name="connsiteY4" fmla="*/ 0 h 2335212"/>
                <a:gd name="connsiteX0" fmla="*/ 284163 w 1333500"/>
                <a:gd name="connsiteY0" fmla="*/ 0 h 2349500"/>
                <a:gd name="connsiteX1" fmla="*/ 0 w 1333500"/>
                <a:gd name="connsiteY1" fmla="*/ 117475 h 2349500"/>
                <a:gd name="connsiteX2" fmla="*/ 1109663 w 1333500"/>
                <a:gd name="connsiteY2" fmla="*/ 2349500 h 2349500"/>
                <a:gd name="connsiteX3" fmla="*/ 1333500 w 1333500"/>
                <a:gd name="connsiteY3" fmla="*/ 1722437 h 2349500"/>
                <a:gd name="connsiteX4" fmla="*/ 284163 w 1333500"/>
                <a:gd name="connsiteY4" fmla="*/ 0 h 2349500"/>
                <a:gd name="connsiteX0" fmla="*/ 284163 w 1323975"/>
                <a:gd name="connsiteY0" fmla="*/ 0 h 2349500"/>
                <a:gd name="connsiteX1" fmla="*/ 0 w 1323975"/>
                <a:gd name="connsiteY1" fmla="*/ 117475 h 2349500"/>
                <a:gd name="connsiteX2" fmla="*/ 1109663 w 1323975"/>
                <a:gd name="connsiteY2" fmla="*/ 2349500 h 2349500"/>
                <a:gd name="connsiteX3" fmla="*/ 1323975 w 1323975"/>
                <a:gd name="connsiteY3" fmla="*/ 1727199 h 2349500"/>
                <a:gd name="connsiteX4" fmla="*/ 284163 w 1323975"/>
                <a:gd name="connsiteY4" fmla="*/ 0 h 2349500"/>
                <a:gd name="connsiteX0" fmla="*/ 284163 w 1323975"/>
                <a:gd name="connsiteY0" fmla="*/ 0 h 2262036"/>
                <a:gd name="connsiteX1" fmla="*/ 0 w 1323975"/>
                <a:gd name="connsiteY1" fmla="*/ 117475 h 2262036"/>
                <a:gd name="connsiteX2" fmla="*/ 1157371 w 1323975"/>
                <a:gd name="connsiteY2" fmla="*/ 2262036 h 2262036"/>
                <a:gd name="connsiteX3" fmla="*/ 1323975 w 1323975"/>
                <a:gd name="connsiteY3" fmla="*/ 1727199 h 2262036"/>
                <a:gd name="connsiteX4" fmla="*/ 284163 w 1323975"/>
                <a:gd name="connsiteY4" fmla="*/ 0 h 2262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3975" h="2262036">
                  <a:moveTo>
                    <a:pt x="284163" y="0"/>
                  </a:moveTo>
                  <a:lnTo>
                    <a:pt x="0" y="117475"/>
                  </a:lnTo>
                  <a:lnTo>
                    <a:pt x="1157371" y="2262036"/>
                  </a:lnTo>
                  <a:lnTo>
                    <a:pt x="1323975" y="1727199"/>
                  </a:lnTo>
                  <a:lnTo>
                    <a:pt x="28416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81" name="Freeform 7">
              <a:extLst>
                <a:ext uri="{FF2B5EF4-FFF2-40B4-BE49-F238E27FC236}">
                  <a16:creationId xmlns:a16="http://schemas.microsoft.com/office/drawing/2014/main" id="{D7077CEB-CAD8-4975-8A40-B13E853F770E}"/>
                </a:ext>
              </a:extLst>
            </p:cNvPr>
            <p:cNvSpPr/>
            <p:nvPr/>
          </p:nvSpPr>
          <p:spPr>
            <a:xfrm>
              <a:off x="5377275" y="3140073"/>
              <a:ext cx="1655201" cy="2009777"/>
            </a:xfrm>
            <a:custGeom>
              <a:avLst/>
              <a:gdLst>
                <a:gd name="connsiteX0" fmla="*/ 1625600 w 1625600"/>
                <a:gd name="connsiteY0" fmla="*/ 1981200 h 1981200"/>
                <a:gd name="connsiteX1" fmla="*/ 1016000 w 1625600"/>
                <a:gd name="connsiteY1" fmla="*/ 1752600 h 1981200"/>
                <a:gd name="connsiteX2" fmla="*/ 0 w 1625600"/>
                <a:gd name="connsiteY2" fmla="*/ 0 h 1981200"/>
                <a:gd name="connsiteX3" fmla="*/ 1625600 w 1625600"/>
                <a:gd name="connsiteY3" fmla="*/ 1981200 h 1981200"/>
                <a:gd name="connsiteX0" fmla="*/ 1611312 w 1611312"/>
                <a:gd name="connsiteY0" fmla="*/ 2009775 h 2009775"/>
                <a:gd name="connsiteX1" fmla="*/ 1001712 w 1611312"/>
                <a:gd name="connsiteY1" fmla="*/ 1781175 h 2009775"/>
                <a:gd name="connsiteX2" fmla="*/ 0 w 1611312"/>
                <a:gd name="connsiteY2" fmla="*/ 0 h 2009775"/>
                <a:gd name="connsiteX3" fmla="*/ 1611312 w 1611312"/>
                <a:gd name="connsiteY3" fmla="*/ 2009775 h 2009775"/>
                <a:gd name="connsiteX0" fmla="*/ 1642913 w 1642913"/>
                <a:gd name="connsiteY0" fmla="*/ 2009775 h 2009775"/>
                <a:gd name="connsiteX1" fmla="*/ 1033313 w 1642913"/>
                <a:gd name="connsiteY1" fmla="*/ 1781175 h 2009775"/>
                <a:gd name="connsiteX2" fmla="*/ 0 w 1642913"/>
                <a:gd name="connsiteY2" fmla="*/ 55564 h 2009775"/>
                <a:gd name="connsiteX3" fmla="*/ 31601 w 1642913"/>
                <a:gd name="connsiteY3" fmla="*/ 0 h 2009775"/>
                <a:gd name="connsiteX4" fmla="*/ 1642913 w 1642913"/>
                <a:gd name="connsiteY4" fmla="*/ 2009775 h 2009775"/>
                <a:gd name="connsiteX0" fmla="*/ 1642913 w 1642913"/>
                <a:gd name="connsiteY0" fmla="*/ 2009775 h 2009775"/>
                <a:gd name="connsiteX1" fmla="*/ 1033313 w 1642913"/>
                <a:gd name="connsiteY1" fmla="*/ 1781175 h 2009775"/>
                <a:gd name="connsiteX2" fmla="*/ 0 w 1642913"/>
                <a:gd name="connsiteY2" fmla="*/ 55564 h 2009775"/>
                <a:gd name="connsiteX3" fmla="*/ 31601 w 1642913"/>
                <a:gd name="connsiteY3" fmla="*/ 0 h 2009775"/>
                <a:gd name="connsiteX4" fmla="*/ 1642913 w 1642913"/>
                <a:gd name="connsiteY4" fmla="*/ 2009775 h 2009775"/>
                <a:gd name="connsiteX0" fmla="*/ 1642913 w 1642913"/>
                <a:gd name="connsiteY0" fmla="*/ 2009775 h 2009775"/>
                <a:gd name="connsiteX1" fmla="*/ 1028550 w 1642913"/>
                <a:gd name="connsiteY1" fmla="*/ 1785937 h 2009775"/>
                <a:gd name="connsiteX2" fmla="*/ 0 w 1642913"/>
                <a:gd name="connsiteY2" fmla="*/ 55564 h 2009775"/>
                <a:gd name="connsiteX3" fmla="*/ 31601 w 1642913"/>
                <a:gd name="connsiteY3" fmla="*/ 0 h 2009775"/>
                <a:gd name="connsiteX4" fmla="*/ 1642913 w 1642913"/>
                <a:gd name="connsiteY4" fmla="*/ 2009775 h 2009775"/>
                <a:gd name="connsiteX0" fmla="*/ 1652438 w 1652438"/>
                <a:gd name="connsiteY0" fmla="*/ 2000250 h 2000250"/>
                <a:gd name="connsiteX1" fmla="*/ 1028550 w 1652438"/>
                <a:gd name="connsiteY1" fmla="*/ 1785937 h 2000250"/>
                <a:gd name="connsiteX2" fmla="*/ 0 w 1652438"/>
                <a:gd name="connsiteY2" fmla="*/ 55564 h 2000250"/>
                <a:gd name="connsiteX3" fmla="*/ 31601 w 1652438"/>
                <a:gd name="connsiteY3" fmla="*/ 0 h 2000250"/>
                <a:gd name="connsiteX4" fmla="*/ 1652438 w 1652438"/>
                <a:gd name="connsiteY4" fmla="*/ 2000250 h 2000250"/>
                <a:gd name="connsiteX0" fmla="*/ 1671488 w 1671488"/>
                <a:gd name="connsiteY0" fmla="*/ 2014538 h 2014538"/>
                <a:gd name="connsiteX1" fmla="*/ 1028550 w 1671488"/>
                <a:gd name="connsiteY1" fmla="*/ 1785937 h 2014538"/>
                <a:gd name="connsiteX2" fmla="*/ 0 w 1671488"/>
                <a:gd name="connsiteY2" fmla="*/ 55564 h 2014538"/>
                <a:gd name="connsiteX3" fmla="*/ 31601 w 1671488"/>
                <a:gd name="connsiteY3" fmla="*/ 0 h 2014538"/>
                <a:gd name="connsiteX4" fmla="*/ 1671488 w 1671488"/>
                <a:gd name="connsiteY4" fmla="*/ 2014538 h 2014538"/>
                <a:gd name="connsiteX0" fmla="*/ 1657200 w 1657200"/>
                <a:gd name="connsiteY0" fmla="*/ 2009776 h 2009776"/>
                <a:gd name="connsiteX1" fmla="*/ 1028550 w 1657200"/>
                <a:gd name="connsiteY1" fmla="*/ 1785937 h 2009776"/>
                <a:gd name="connsiteX2" fmla="*/ 0 w 1657200"/>
                <a:gd name="connsiteY2" fmla="*/ 55564 h 2009776"/>
                <a:gd name="connsiteX3" fmla="*/ 31601 w 1657200"/>
                <a:gd name="connsiteY3" fmla="*/ 0 h 2009776"/>
                <a:gd name="connsiteX4" fmla="*/ 1657200 w 1657200"/>
                <a:gd name="connsiteY4" fmla="*/ 2009776 h 2009776"/>
                <a:gd name="connsiteX0" fmla="*/ 1642912 w 1642912"/>
                <a:gd name="connsiteY0" fmla="*/ 2009776 h 2009776"/>
                <a:gd name="connsiteX1" fmla="*/ 1014262 w 1642912"/>
                <a:gd name="connsiteY1" fmla="*/ 1785937 h 2009776"/>
                <a:gd name="connsiteX2" fmla="*/ 0 w 1642912"/>
                <a:gd name="connsiteY2" fmla="*/ 65089 h 2009776"/>
                <a:gd name="connsiteX3" fmla="*/ 17313 w 1642912"/>
                <a:gd name="connsiteY3" fmla="*/ 0 h 2009776"/>
                <a:gd name="connsiteX4" fmla="*/ 1642912 w 1642912"/>
                <a:gd name="connsiteY4" fmla="*/ 2009776 h 2009776"/>
                <a:gd name="connsiteX0" fmla="*/ 1647675 w 1647675"/>
                <a:gd name="connsiteY0" fmla="*/ 2009776 h 2009776"/>
                <a:gd name="connsiteX1" fmla="*/ 1019025 w 1647675"/>
                <a:gd name="connsiteY1" fmla="*/ 1785937 h 2009776"/>
                <a:gd name="connsiteX2" fmla="*/ 0 w 1647675"/>
                <a:gd name="connsiteY2" fmla="*/ 74614 h 2009776"/>
                <a:gd name="connsiteX3" fmla="*/ 22076 w 1647675"/>
                <a:gd name="connsiteY3" fmla="*/ 0 h 2009776"/>
                <a:gd name="connsiteX4" fmla="*/ 1647675 w 1647675"/>
                <a:gd name="connsiteY4" fmla="*/ 2009776 h 2009776"/>
                <a:gd name="connsiteX0" fmla="*/ 1655200 w 1655200"/>
                <a:gd name="connsiteY0" fmla="*/ 2009776 h 2009776"/>
                <a:gd name="connsiteX1" fmla="*/ 1026550 w 1655200"/>
                <a:gd name="connsiteY1" fmla="*/ 1785937 h 2009776"/>
                <a:gd name="connsiteX2" fmla="*/ 0 w 1655200"/>
                <a:gd name="connsiteY2" fmla="*/ 74613 h 2009776"/>
                <a:gd name="connsiteX3" fmla="*/ 29601 w 1655200"/>
                <a:gd name="connsiteY3" fmla="*/ 0 h 2009776"/>
                <a:gd name="connsiteX4" fmla="*/ 1655200 w 1655200"/>
                <a:gd name="connsiteY4" fmla="*/ 2009776 h 2009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5200" h="2009776">
                  <a:moveTo>
                    <a:pt x="1655200" y="2009776"/>
                  </a:moveTo>
                  <a:lnTo>
                    <a:pt x="1026550" y="1785937"/>
                  </a:lnTo>
                  <a:cubicBezTo>
                    <a:pt x="715450" y="1234546"/>
                    <a:pt x="330150" y="621241"/>
                    <a:pt x="0" y="74613"/>
                  </a:cubicBezTo>
                  <a:lnTo>
                    <a:pt x="29601" y="0"/>
                  </a:lnTo>
                  <a:lnTo>
                    <a:pt x="1655200" y="2009776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 dirty="0"/>
            </a:p>
          </p:txBody>
        </p:sp>
        <p:sp>
          <p:nvSpPr>
            <p:cNvPr id="82" name="Freeform 9">
              <a:extLst>
                <a:ext uri="{FF2B5EF4-FFF2-40B4-BE49-F238E27FC236}">
                  <a16:creationId xmlns:a16="http://schemas.microsoft.com/office/drawing/2014/main" id="{95EE4757-BC17-4245-9462-C7D8074F503E}"/>
                </a:ext>
              </a:extLst>
            </p:cNvPr>
            <p:cNvSpPr/>
            <p:nvPr/>
          </p:nvSpPr>
          <p:spPr>
            <a:xfrm>
              <a:off x="6249936" y="4918074"/>
              <a:ext cx="795241" cy="565027"/>
            </a:xfrm>
            <a:custGeom>
              <a:avLst/>
              <a:gdLst>
                <a:gd name="connsiteX0" fmla="*/ 889000 w 889000"/>
                <a:gd name="connsiteY0" fmla="*/ 215900 h 622300"/>
                <a:gd name="connsiteX1" fmla="*/ 0 w 889000"/>
                <a:gd name="connsiteY1" fmla="*/ 622300 h 622300"/>
                <a:gd name="connsiteX2" fmla="*/ 266700 w 889000"/>
                <a:gd name="connsiteY2" fmla="*/ 0 h 622300"/>
                <a:gd name="connsiteX3" fmla="*/ 889000 w 889000"/>
                <a:gd name="connsiteY3" fmla="*/ 215900 h 622300"/>
                <a:gd name="connsiteX0" fmla="*/ 903288 w 903288"/>
                <a:gd name="connsiteY0" fmla="*/ 201612 h 622300"/>
                <a:gd name="connsiteX1" fmla="*/ 0 w 903288"/>
                <a:gd name="connsiteY1" fmla="*/ 622300 h 622300"/>
                <a:gd name="connsiteX2" fmla="*/ 266700 w 903288"/>
                <a:gd name="connsiteY2" fmla="*/ 0 h 622300"/>
                <a:gd name="connsiteX3" fmla="*/ 903288 w 903288"/>
                <a:gd name="connsiteY3" fmla="*/ 201612 h 622300"/>
                <a:gd name="connsiteX0" fmla="*/ 903288 w 903288"/>
                <a:gd name="connsiteY0" fmla="*/ 215900 h 636588"/>
                <a:gd name="connsiteX1" fmla="*/ 0 w 903288"/>
                <a:gd name="connsiteY1" fmla="*/ 636588 h 636588"/>
                <a:gd name="connsiteX2" fmla="*/ 285750 w 903288"/>
                <a:gd name="connsiteY2" fmla="*/ 0 h 636588"/>
                <a:gd name="connsiteX3" fmla="*/ 903288 w 903288"/>
                <a:gd name="connsiteY3" fmla="*/ 215900 h 636588"/>
                <a:gd name="connsiteX0" fmla="*/ 903288 w 903288"/>
                <a:gd name="connsiteY0" fmla="*/ 215900 h 636588"/>
                <a:gd name="connsiteX1" fmla="*/ 0 w 903288"/>
                <a:gd name="connsiteY1" fmla="*/ 636588 h 636588"/>
                <a:gd name="connsiteX2" fmla="*/ 266700 w 903288"/>
                <a:gd name="connsiteY2" fmla="*/ 0 h 636588"/>
                <a:gd name="connsiteX3" fmla="*/ 903288 w 903288"/>
                <a:gd name="connsiteY3" fmla="*/ 215900 h 636588"/>
                <a:gd name="connsiteX0" fmla="*/ 850900 w 850900"/>
                <a:gd name="connsiteY0" fmla="*/ 215900 h 622301"/>
                <a:gd name="connsiteX1" fmla="*/ 0 w 850900"/>
                <a:gd name="connsiteY1" fmla="*/ 622301 h 622301"/>
                <a:gd name="connsiteX2" fmla="*/ 214312 w 850900"/>
                <a:gd name="connsiteY2" fmla="*/ 0 h 622301"/>
                <a:gd name="connsiteX3" fmla="*/ 850900 w 850900"/>
                <a:gd name="connsiteY3" fmla="*/ 215900 h 622301"/>
                <a:gd name="connsiteX0" fmla="*/ 850900 w 850900"/>
                <a:gd name="connsiteY0" fmla="*/ 230187 h 636588"/>
                <a:gd name="connsiteX1" fmla="*/ 0 w 850900"/>
                <a:gd name="connsiteY1" fmla="*/ 636588 h 636588"/>
                <a:gd name="connsiteX2" fmla="*/ 209549 w 850900"/>
                <a:gd name="connsiteY2" fmla="*/ 0 h 636588"/>
                <a:gd name="connsiteX3" fmla="*/ 850900 w 850900"/>
                <a:gd name="connsiteY3" fmla="*/ 230187 h 636588"/>
                <a:gd name="connsiteX0" fmla="*/ 803192 w 803192"/>
                <a:gd name="connsiteY0" fmla="*/ 230187 h 525270"/>
                <a:gd name="connsiteX1" fmla="*/ 0 w 803192"/>
                <a:gd name="connsiteY1" fmla="*/ 525270 h 525270"/>
                <a:gd name="connsiteX2" fmla="*/ 161841 w 803192"/>
                <a:gd name="connsiteY2" fmla="*/ 0 h 525270"/>
                <a:gd name="connsiteX3" fmla="*/ 803192 w 803192"/>
                <a:gd name="connsiteY3" fmla="*/ 230187 h 525270"/>
                <a:gd name="connsiteX0" fmla="*/ 795241 w 795241"/>
                <a:gd name="connsiteY0" fmla="*/ 230187 h 565027"/>
                <a:gd name="connsiteX1" fmla="*/ 0 w 795241"/>
                <a:gd name="connsiteY1" fmla="*/ 565027 h 565027"/>
                <a:gd name="connsiteX2" fmla="*/ 153890 w 795241"/>
                <a:gd name="connsiteY2" fmla="*/ 0 h 565027"/>
                <a:gd name="connsiteX3" fmla="*/ 795241 w 795241"/>
                <a:gd name="connsiteY3" fmla="*/ 230187 h 565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95241" h="565027">
                  <a:moveTo>
                    <a:pt x="795241" y="230187"/>
                  </a:moveTo>
                  <a:lnTo>
                    <a:pt x="0" y="565027"/>
                  </a:lnTo>
                  <a:lnTo>
                    <a:pt x="153890" y="0"/>
                  </a:lnTo>
                  <a:lnTo>
                    <a:pt x="795241" y="230187"/>
                  </a:lnTo>
                  <a:close/>
                </a:path>
              </a:pathLst>
            </a:custGeom>
            <a:gradFill>
              <a:gsLst>
                <a:gs pos="0">
                  <a:schemeClr val="accent2">
                    <a:lumMod val="70000"/>
                    <a:lumOff val="30000"/>
                  </a:schemeClr>
                </a:gs>
                <a:gs pos="100000">
                  <a:schemeClr val="accent2">
                    <a:lumMod val="70000"/>
                    <a:lumOff val="30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566965CC-C9A8-47C2-873D-028DBF60EECF}"/>
              </a:ext>
            </a:extLst>
          </p:cNvPr>
          <p:cNvGrpSpPr/>
          <p:nvPr/>
        </p:nvGrpSpPr>
        <p:grpSpPr>
          <a:xfrm rot="20700000">
            <a:off x="7841303" y="4355018"/>
            <a:ext cx="376066" cy="360972"/>
            <a:chOff x="3581400" y="2673588"/>
            <a:chExt cx="326146" cy="313057"/>
          </a:xfrm>
        </p:grpSpPr>
        <p:sp>
          <p:nvSpPr>
            <p:cNvPr id="72" name="Freeform 72">
              <a:extLst>
                <a:ext uri="{FF2B5EF4-FFF2-40B4-BE49-F238E27FC236}">
                  <a16:creationId xmlns:a16="http://schemas.microsoft.com/office/drawing/2014/main" id="{DA337271-8CA7-40AC-9264-10C64CC40628}"/>
                </a:ext>
              </a:extLst>
            </p:cNvPr>
            <p:cNvSpPr/>
            <p:nvPr/>
          </p:nvSpPr>
          <p:spPr>
            <a:xfrm flipH="1">
              <a:off x="3649099" y="2687506"/>
              <a:ext cx="160222" cy="299139"/>
            </a:xfrm>
            <a:custGeom>
              <a:avLst/>
              <a:gdLst>
                <a:gd name="connsiteX0" fmla="*/ 679905 w 679905"/>
                <a:gd name="connsiteY0" fmla="*/ 1118161 h 1118161"/>
                <a:gd name="connsiteX1" fmla="*/ 11995 w 679905"/>
                <a:gd name="connsiteY1" fmla="*/ 60637 h 1118161"/>
                <a:gd name="connsiteX2" fmla="*/ 250534 w 679905"/>
                <a:gd name="connsiteY2" fmla="*/ 132199 h 1118161"/>
                <a:gd name="connsiteX3" fmla="*/ 250534 w 679905"/>
                <a:gd name="connsiteY3" fmla="*/ 156053 h 1118161"/>
                <a:gd name="connsiteX0" fmla="*/ 551259 w 551259"/>
                <a:gd name="connsiteY0" fmla="*/ 985962 h 985962"/>
                <a:gd name="connsiteX1" fmla="*/ 18521 w 551259"/>
                <a:gd name="connsiteY1" fmla="*/ 127221 h 985962"/>
                <a:gd name="connsiteX2" fmla="*/ 121888 w 551259"/>
                <a:gd name="connsiteY2" fmla="*/ 0 h 985962"/>
                <a:gd name="connsiteX3" fmla="*/ 121888 w 551259"/>
                <a:gd name="connsiteY3" fmla="*/ 23854 h 985962"/>
                <a:gd name="connsiteX0" fmla="*/ 551618 w 551618"/>
                <a:gd name="connsiteY0" fmla="*/ 962935 h 962935"/>
                <a:gd name="connsiteX1" fmla="*/ 18880 w 551618"/>
                <a:gd name="connsiteY1" fmla="*/ 104194 h 962935"/>
                <a:gd name="connsiteX2" fmla="*/ 122247 w 551618"/>
                <a:gd name="connsiteY2" fmla="*/ 827 h 962935"/>
                <a:gd name="connsiteX0" fmla="*/ 374940 w 374940"/>
                <a:gd name="connsiteY0" fmla="*/ 803082 h 803082"/>
                <a:gd name="connsiteX1" fmla="*/ 9180 w 374940"/>
                <a:gd name="connsiteY1" fmla="*/ 103367 h 803082"/>
                <a:gd name="connsiteX2" fmla="*/ 112547 w 374940"/>
                <a:gd name="connsiteY2" fmla="*/ 0 h 803082"/>
                <a:gd name="connsiteX0" fmla="*/ 374940 w 374940"/>
                <a:gd name="connsiteY0" fmla="*/ 803082 h 803082"/>
                <a:gd name="connsiteX1" fmla="*/ 9180 w 374940"/>
                <a:gd name="connsiteY1" fmla="*/ 103367 h 803082"/>
                <a:gd name="connsiteX2" fmla="*/ 112547 w 374940"/>
                <a:gd name="connsiteY2" fmla="*/ 0 h 803082"/>
                <a:gd name="connsiteX0" fmla="*/ 496256 w 496256"/>
                <a:gd name="connsiteY0" fmla="*/ 924903 h 924903"/>
                <a:gd name="connsiteX1" fmla="*/ 5106 w 496256"/>
                <a:gd name="connsiteY1" fmla="*/ 41341 h 924903"/>
                <a:gd name="connsiteX2" fmla="*/ 233863 w 496256"/>
                <a:gd name="connsiteY2" fmla="*/ 121821 h 924903"/>
                <a:gd name="connsiteX0" fmla="*/ 502590 w 502590"/>
                <a:gd name="connsiteY0" fmla="*/ 965897 h 965897"/>
                <a:gd name="connsiteX1" fmla="*/ 11440 w 502590"/>
                <a:gd name="connsiteY1" fmla="*/ 82335 h 965897"/>
                <a:gd name="connsiteX2" fmla="*/ 83459 w 502590"/>
                <a:gd name="connsiteY2" fmla="*/ 1950 h 965897"/>
                <a:gd name="connsiteX0" fmla="*/ 462088 w 462088"/>
                <a:gd name="connsiteY0" fmla="*/ 963948 h 963948"/>
                <a:gd name="connsiteX1" fmla="*/ 17959 w 462088"/>
                <a:gd name="connsiteY1" fmla="*/ 97623 h 963948"/>
                <a:gd name="connsiteX2" fmla="*/ 42957 w 462088"/>
                <a:gd name="connsiteY2" fmla="*/ 1 h 963948"/>
                <a:gd name="connsiteX0" fmla="*/ 503885 w 503885"/>
                <a:gd name="connsiteY0" fmla="*/ 981184 h 981184"/>
                <a:gd name="connsiteX1" fmla="*/ 17959 w 503885"/>
                <a:gd name="connsiteY1" fmla="*/ 97623 h 981184"/>
                <a:gd name="connsiteX2" fmla="*/ 42957 w 503885"/>
                <a:gd name="connsiteY2" fmla="*/ 1 h 981184"/>
                <a:gd name="connsiteX0" fmla="*/ 351535 w 351536"/>
                <a:gd name="connsiteY0" fmla="*/ 721730 h 721729"/>
                <a:gd name="connsiteX1" fmla="*/ 17957 w 351536"/>
                <a:gd name="connsiteY1" fmla="*/ 97623 h 721729"/>
                <a:gd name="connsiteX2" fmla="*/ 42955 w 351536"/>
                <a:gd name="connsiteY2" fmla="*/ 1 h 721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51536" h="721729">
                  <a:moveTo>
                    <a:pt x="351535" y="721730"/>
                  </a:moveTo>
                  <a:cubicBezTo>
                    <a:pt x="116971" y="283082"/>
                    <a:pt x="61689" y="231470"/>
                    <a:pt x="17957" y="97623"/>
                  </a:cubicBezTo>
                  <a:cubicBezTo>
                    <a:pt x="-25775" y="-36224"/>
                    <a:pt x="21420" y="21536"/>
                    <a:pt x="42955" y="1"/>
                  </a:cubicBezTo>
                </a:path>
              </a:pathLst>
            </a:custGeom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1B192F08-BE79-4ED6-B375-225AE13ECD69}"/>
                </a:ext>
              </a:extLst>
            </p:cNvPr>
            <p:cNvSpPr/>
            <p:nvPr/>
          </p:nvSpPr>
          <p:spPr>
            <a:xfrm>
              <a:off x="3581400" y="2815426"/>
              <a:ext cx="86519" cy="127801"/>
            </a:xfrm>
            <a:custGeom>
              <a:avLst/>
              <a:gdLst>
                <a:gd name="connsiteX0" fmla="*/ 0 w 133350"/>
                <a:gd name="connsiteY0" fmla="*/ 173831 h 173831"/>
                <a:gd name="connsiteX1" fmla="*/ 133350 w 133350"/>
                <a:gd name="connsiteY1" fmla="*/ 0 h 173831"/>
                <a:gd name="connsiteX2" fmla="*/ 133350 w 133350"/>
                <a:gd name="connsiteY2" fmla="*/ 0 h 173831"/>
                <a:gd name="connsiteX0" fmla="*/ 0 w 140493"/>
                <a:gd name="connsiteY0" fmla="*/ 209550 h 209550"/>
                <a:gd name="connsiteX1" fmla="*/ 140493 w 140493"/>
                <a:gd name="connsiteY1" fmla="*/ 0 h 209550"/>
                <a:gd name="connsiteX2" fmla="*/ 140493 w 140493"/>
                <a:gd name="connsiteY2" fmla="*/ 0 h 209550"/>
                <a:gd name="connsiteX0" fmla="*/ 0 w 140493"/>
                <a:gd name="connsiteY0" fmla="*/ 209550 h 209550"/>
                <a:gd name="connsiteX1" fmla="*/ 140493 w 140493"/>
                <a:gd name="connsiteY1" fmla="*/ 0 h 209550"/>
                <a:gd name="connsiteX0" fmla="*/ 0 w 86519"/>
                <a:gd name="connsiteY0" fmla="*/ 127801 h 127801"/>
                <a:gd name="connsiteX1" fmla="*/ 86519 w 86519"/>
                <a:gd name="connsiteY1" fmla="*/ 0 h 127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6519" h="127801">
                  <a:moveTo>
                    <a:pt x="0" y="127801"/>
                  </a:moveTo>
                  <a:lnTo>
                    <a:pt x="86519" y="0"/>
                  </a:lnTo>
                </a:path>
              </a:pathLst>
            </a:cu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Freeform 72">
              <a:extLst>
                <a:ext uri="{FF2B5EF4-FFF2-40B4-BE49-F238E27FC236}">
                  <a16:creationId xmlns:a16="http://schemas.microsoft.com/office/drawing/2014/main" id="{E2945D0C-93C0-4B1D-A9A0-3966B60680BD}"/>
                </a:ext>
              </a:extLst>
            </p:cNvPr>
            <p:cNvSpPr/>
            <p:nvPr/>
          </p:nvSpPr>
          <p:spPr>
            <a:xfrm flipH="1">
              <a:off x="3759100" y="2673588"/>
              <a:ext cx="148446" cy="288258"/>
            </a:xfrm>
            <a:custGeom>
              <a:avLst/>
              <a:gdLst>
                <a:gd name="connsiteX0" fmla="*/ 679905 w 679905"/>
                <a:gd name="connsiteY0" fmla="*/ 1118161 h 1118161"/>
                <a:gd name="connsiteX1" fmla="*/ 11995 w 679905"/>
                <a:gd name="connsiteY1" fmla="*/ 60637 h 1118161"/>
                <a:gd name="connsiteX2" fmla="*/ 250534 w 679905"/>
                <a:gd name="connsiteY2" fmla="*/ 132199 h 1118161"/>
                <a:gd name="connsiteX3" fmla="*/ 250534 w 679905"/>
                <a:gd name="connsiteY3" fmla="*/ 156053 h 1118161"/>
                <a:gd name="connsiteX0" fmla="*/ 551259 w 551259"/>
                <a:gd name="connsiteY0" fmla="*/ 985962 h 985962"/>
                <a:gd name="connsiteX1" fmla="*/ 18521 w 551259"/>
                <a:gd name="connsiteY1" fmla="*/ 127221 h 985962"/>
                <a:gd name="connsiteX2" fmla="*/ 121888 w 551259"/>
                <a:gd name="connsiteY2" fmla="*/ 0 h 985962"/>
                <a:gd name="connsiteX3" fmla="*/ 121888 w 551259"/>
                <a:gd name="connsiteY3" fmla="*/ 23854 h 985962"/>
                <a:gd name="connsiteX0" fmla="*/ 551618 w 551618"/>
                <a:gd name="connsiteY0" fmla="*/ 962935 h 962935"/>
                <a:gd name="connsiteX1" fmla="*/ 18880 w 551618"/>
                <a:gd name="connsiteY1" fmla="*/ 104194 h 962935"/>
                <a:gd name="connsiteX2" fmla="*/ 122247 w 551618"/>
                <a:gd name="connsiteY2" fmla="*/ 827 h 962935"/>
                <a:gd name="connsiteX0" fmla="*/ 374940 w 374940"/>
                <a:gd name="connsiteY0" fmla="*/ 803082 h 803082"/>
                <a:gd name="connsiteX1" fmla="*/ 9180 w 374940"/>
                <a:gd name="connsiteY1" fmla="*/ 103367 h 803082"/>
                <a:gd name="connsiteX2" fmla="*/ 112547 w 374940"/>
                <a:gd name="connsiteY2" fmla="*/ 0 h 803082"/>
                <a:gd name="connsiteX0" fmla="*/ 374940 w 374940"/>
                <a:gd name="connsiteY0" fmla="*/ 803082 h 803082"/>
                <a:gd name="connsiteX1" fmla="*/ 9180 w 374940"/>
                <a:gd name="connsiteY1" fmla="*/ 103367 h 803082"/>
                <a:gd name="connsiteX2" fmla="*/ 112547 w 374940"/>
                <a:gd name="connsiteY2" fmla="*/ 0 h 803082"/>
                <a:gd name="connsiteX0" fmla="*/ 496256 w 496256"/>
                <a:gd name="connsiteY0" fmla="*/ 924903 h 924903"/>
                <a:gd name="connsiteX1" fmla="*/ 5106 w 496256"/>
                <a:gd name="connsiteY1" fmla="*/ 41341 h 924903"/>
                <a:gd name="connsiteX2" fmla="*/ 233863 w 496256"/>
                <a:gd name="connsiteY2" fmla="*/ 121821 h 924903"/>
                <a:gd name="connsiteX0" fmla="*/ 502590 w 502590"/>
                <a:gd name="connsiteY0" fmla="*/ 965897 h 965897"/>
                <a:gd name="connsiteX1" fmla="*/ 11440 w 502590"/>
                <a:gd name="connsiteY1" fmla="*/ 82335 h 965897"/>
                <a:gd name="connsiteX2" fmla="*/ 83459 w 502590"/>
                <a:gd name="connsiteY2" fmla="*/ 1950 h 965897"/>
                <a:gd name="connsiteX0" fmla="*/ 462088 w 462088"/>
                <a:gd name="connsiteY0" fmla="*/ 963948 h 963948"/>
                <a:gd name="connsiteX1" fmla="*/ 17959 w 462088"/>
                <a:gd name="connsiteY1" fmla="*/ 97623 h 963948"/>
                <a:gd name="connsiteX2" fmla="*/ 42957 w 462088"/>
                <a:gd name="connsiteY2" fmla="*/ 1 h 963948"/>
                <a:gd name="connsiteX0" fmla="*/ 503885 w 503885"/>
                <a:gd name="connsiteY0" fmla="*/ 981184 h 981184"/>
                <a:gd name="connsiteX1" fmla="*/ 17959 w 503885"/>
                <a:gd name="connsiteY1" fmla="*/ 97623 h 981184"/>
                <a:gd name="connsiteX2" fmla="*/ 42957 w 503885"/>
                <a:gd name="connsiteY2" fmla="*/ 1 h 981184"/>
                <a:gd name="connsiteX0" fmla="*/ 357596 w 357596"/>
                <a:gd name="connsiteY0" fmla="*/ 768612 h 768612"/>
                <a:gd name="connsiteX1" fmla="*/ 17959 w 357596"/>
                <a:gd name="connsiteY1" fmla="*/ 97623 h 768612"/>
                <a:gd name="connsiteX2" fmla="*/ 42957 w 357596"/>
                <a:gd name="connsiteY2" fmla="*/ 1 h 768612"/>
                <a:gd name="connsiteX0" fmla="*/ 325699 w 325699"/>
                <a:gd name="connsiteY0" fmla="*/ 695475 h 695475"/>
                <a:gd name="connsiteX1" fmla="*/ 17957 w 325699"/>
                <a:gd name="connsiteY1" fmla="*/ 97623 h 695475"/>
                <a:gd name="connsiteX2" fmla="*/ 42955 w 325699"/>
                <a:gd name="connsiteY2" fmla="*/ 1 h 695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25699" h="695475">
                  <a:moveTo>
                    <a:pt x="325699" y="695475"/>
                  </a:moveTo>
                  <a:cubicBezTo>
                    <a:pt x="91135" y="256827"/>
                    <a:pt x="61689" y="231470"/>
                    <a:pt x="17957" y="97623"/>
                  </a:cubicBezTo>
                  <a:cubicBezTo>
                    <a:pt x="-25775" y="-36224"/>
                    <a:pt x="21420" y="21536"/>
                    <a:pt x="42955" y="1"/>
                  </a:cubicBezTo>
                </a:path>
              </a:pathLst>
            </a:custGeom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FFD1F20F-7265-42C3-B7F4-7E236E119118}"/>
                </a:ext>
              </a:extLst>
            </p:cNvPr>
            <p:cNvSpPr/>
            <p:nvPr/>
          </p:nvSpPr>
          <p:spPr>
            <a:xfrm>
              <a:off x="3705222" y="2792900"/>
              <a:ext cx="90688" cy="145709"/>
            </a:xfrm>
            <a:custGeom>
              <a:avLst/>
              <a:gdLst>
                <a:gd name="connsiteX0" fmla="*/ 0 w 133350"/>
                <a:gd name="connsiteY0" fmla="*/ 173831 h 173831"/>
                <a:gd name="connsiteX1" fmla="*/ 133350 w 133350"/>
                <a:gd name="connsiteY1" fmla="*/ 0 h 173831"/>
                <a:gd name="connsiteX2" fmla="*/ 133350 w 133350"/>
                <a:gd name="connsiteY2" fmla="*/ 0 h 173831"/>
                <a:gd name="connsiteX0" fmla="*/ 0 w 140493"/>
                <a:gd name="connsiteY0" fmla="*/ 209550 h 209550"/>
                <a:gd name="connsiteX1" fmla="*/ 140493 w 140493"/>
                <a:gd name="connsiteY1" fmla="*/ 0 h 209550"/>
                <a:gd name="connsiteX2" fmla="*/ 140493 w 140493"/>
                <a:gd name="connsiteY2" fmla="*/ 0 h 209550"/>
                <a:gd name="connsiteX0" fmla="*/ 0 w 80961"/>
                <a:gd name="connsiteY0" fmla="*/ 133350 h 133350"/>
                <a:gd name="connsiteX1" fmla="*/ 80961 w 80961"/>
                <a:gd name="connsiteY1" fmla="*/ 0 h 133350"/>
                <a:gd name="connsiteX2" fmla="*/ 80961 w 80961"/>
                <a:gd name="connsiteY2" fmla="*/ 0 h 133350"/>
                <a:gd name="connsiteX0" fmla="*/ 0 w 90687"/>
                <a:gd name="connsiteY0" fmla="*/ 145710 h 145710"/>
                <a:gd name="connsiteX1" fmla="*/ 80961 w 90687"/>
                <a:gd name="connsiteY1" fmla="*/ 12360 h 145710"/>
                <a:gd name="connsiteX2" fmla="*/ 90687 w 90687"/>
                <a:gd name="connsiteY2" fmla="*/ 0 h 145710"/>
                <a:gd name="connsiteX0" fmla="*/ 0 w 80961"/>
                <a:gd name="connsiteY0" fmla="*/ 133350 h 133350"/>
                <a:gd name="connsiteX1" fmla="*/ 80961 w 80961"/>
                <a:gd name="connsiteY1" fmla="*/ 0 h 133350"/>
                <a:gd name="connsiteX0" fmla="*/ 0 w 90687"/>
                <a:gd name="connsiteY0" fmla="*/ 145709 h 145709"/>
                <a:gd name="connsiteX1" fmla="*/ 90687 w 90687"/>
                <a:gd name="connsiteY1" fmla="*/ 0 h 145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0687" h="145709">
                  <a:moveTo>
                    <a:pt x="0" y="145709"/>
                  </a:moveTo>
                  <a:lnTo>
                    <a:pt x="90687" y="0"/>
                  </a:lnTo>
                </a:path>
              </a:pathLst>
            </a:cu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7BF75031-CEA3-4ED1-B37A-5988FEF98E8C}"/>
              </a:ext>
            </a:extLst>
          </p:cNvPr>
          <p:cNvGrpSpPr/>
          <p:nvPr/>
        </p:nvGrpSpPr>
        <p:grpSpPr>
          <a:xfrm rot="20700000">
            <a:off x="8125223" y="4266609"/>
            <a:ext cx="312130" cy="637580"/>
            <a:chOff x="3699294" y="2515377"/>
            <a:chExt cx="270698" cy="552949"/>
          </a:xfrm>
        </p:grpSpPr>
        <p:sp>
          <p:nvSpPr>
            <p:cNvPr id="68" name="Freeform 72">
              <a:extLst>
                <a:ext uri="{FF2B5EF4-FFF2-40B4-BE49-F238E27FC236}">
                  <a16:creationId xmlns:a16="http://schemas.microsoft.com/office/drawing/2014/main" id="{40F2ADF8-6961-40DA-ADCA-4182630869DA}"/>
                </a:ext>
              </a:extLst>
            </p:cNvPr>
            <p:cNvSpPr/>
            <p:nvPr/>
          </p:nvSpPr>
          <p:spPr>
            <a:xfrm flipH="1">
              <a:off x="3728097" y="2520307"/>
              <a:ext cx="177673" cy="357681"/>
            </a:xfrm>
            <a:custGeom>
              <a:avLst/>
              <a:gdLst>
                <a:gd name="connsiteX0" fmla="*/ 679905 w 679905"/>
                <a:gd name="connsiteY0" fmla="*/ 1118161 h 1118161"/>
                <a:gd name="connsiteX1" fmla="*/ 11995 w 679905"/>
                <a:gd name="connsiteY1" fmla="*/ 60637 h 1118161"/>
                <a:gd name="connsiteX2" fmla="*/ 250534 w 679905"/>
                <a:gd name="connsiteY2" fmla="*/ 132199 h 1118161"/>
                <a:gd name="connsiteX3" fmla="*/ 250534 w 679905"/>
                <a:gd name="connsiteY3" fmla="*/ 156053 h 1118161"/>
                <a:gd name="connsiteX0" fmla="*/ 551259 w 551259"/>
                <a:gd name="connsiteY0" fmla="*/ 985962 h 985962"/>
                <a:gd name="connsiteX1" fmla="*/ 18521 w 551259"/>
                <a:gd name="connsiteY1" fmla="*/ 127221 h 985962"/>
                <a:gd name="connsiteX2" fmla="*/ 121888 w 551259"/>
                <a:gd name="connsiteY2" fmla="*/ 0 h 985962"/>
                <a:gd name="connsiteX3" fmla="*/ 121888 w 551259"/>
                <a:gd name="connsiteY3" fmla="*/ 23854 h 985962"/>
                <a:gd name="connsiteX0" fmla="*/ 551618 w 551618"/>
                <a:gd name="connsiteY0" fmla="*/ 962935 h 962935"/>
                <a:gd name="connsiteX1" fmla="*/ 18880 w 551618"/>
                <a:gd name="connsiteY1" fmla="*/ 104194 h 962935"/>
                <a:gd name="connsiteX2" fmla="*/ 122247 w 551618"/>
                <a:gd name="connsiteY2" fmla="*/ 827 h 962935"/>
                <a:gd name="connsiteX0" fmla="*/ 374940 w 374940"/>
                <a:gd name="connsiteY0" fmla="*/ 803082 h 803082"/>
                <a:gd name="connsiteX1" fmla="*/ 9180 w 374940"/>
                <a:gd name="connsiteY1" fmla="*/ 103367 h 803082"/>
                <a:gd name="connsiteX2" fmla="*/ 112547 w 374940"/>
                <a:gd name="connsiteY2" fmla="*/ 0 h 803082"/>
                <a:gd name="connsiteX0" fmla="*/ 374940 w 374940"/>
                <a:gd name="connsiteY0" fmla="*/ 803082 h 803082"/>
                <a:gd name="connsiteX1" fmla="*/ 9180 w 374940"/>
                <a:gd name="connsiteY1" fmla="*/ 103367 h 803082"/>
                <a:gd name="connsiteX2" fmla="*/ 112547 w 374940"/>
                <a:gd name="connsiteY2" fmla="*/ 0 h 803082"/>
                <a:gd name="connsiteX0" fmla="*/ 496256 w 496256"/>
                <a:gd name="connsiteY0" fmla="*/ 924903 h 924903"/>
                <a:gd name="connsiteX1" fmla="*/ 5106 w 496256"/>
                <a:gd name="connsiteY1" fmla="*/ 41341 h 924903"/>
                <a:gd name="connsiteX2" fmla="*/ 233863 w 496256"/>
                <a:gd name="connsiteY2" fmla="*/ 121821 h 924903"/>
                <a:gd name="connsiteX0" fmla="*/ 502590 w 502590"/>
                <a:gd name="connsiteY0" fmla="*/ 965897 h 965897"/>
                <a:gd name="connsiteX1" fmla="*/ 11440 w 502590"/>
                <a:gd name="connsiteY1" fmla="*/ 82335 h 965897"/>
                <a:gd name="connsiteX2" fmla="*/ 83459 w 502590"/>
                <a:gd name="connsiteY2" fmla="*/ 1950 h 965897"/>
                <a:gd name="connsiteX0" fmla="*/ 462088 w 462088"/>
                <a:gd name="connsiteY0" fmla="*/ 963948 h 963948"/>
                <a:gd name="connsiteX1" fmla="*/ 17959 w 462088"/>
                <a:gd name="connsiteY1" fmla="*/ 97623 h 963948"/>
                <a:gd name="connsiteX2" fmla="*/ 42957 w 462088"/>
                <a:gd name="connsiteY2" fmla="*/ 1 h 963948"/>
                <a:gd name="connsiteX0" fmla="*/ 503885 w 503885"/>
                <a:gd name="connsiteY0" fmla="*/ 981184 h 981184"/>
                <a:gd name="connsiteX1" fmla="*/ 17959 w 503885"/>
                <a:gd name="connsiteY1" fmla="*/ 97623 h 981184"/>
                <a:gd name="connsiteX2" fmla="*/ 42957 w 503885"/>
                <a:gd name="connsiteY2" fmla="*/ 1 h 981184"/>
                <a:gd name="connsiteX0" fmla="*/ 315799 w 315799"/>
                <a:gd name="connsiteY0" fmla="*/ 693925 h 693925"/>
                <a:gd name="connsiteX1" fmla="*/ 17959 w 315799"/>
                <a:gd name="connsiteY1" fmla="*/ 97623 h 693925"/>
                <a:gd name="connsiteX2" fmla="*/ 42957 w 315799"/>
                <a:gd name="connsiteY2" fmla="*/ 1 h 693925"/>
                <a:gd name="connsiteX0" fmla="*/ 389824 w 389824"/>
                <a:gd name="connsiteY0" fmla="*/ 862971 h 862970"/>
                <a:gd name="connsiteX1" fmla="*/ 17957 w 389824"/>
                <a:gd name="connsiteY1" fmla="*/ 97623 h 862970"/>
                <a:gd name="connsiteX2" fmla="*/ 42955 w 389824"/>
                <a:gd name="connsiteY2" fmla="*/ 1 h 862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9824" h="862970">
                  <a:moveTo>
                    <a:pt x="389824" y="862971"/>
                  </a:moveTo>
                  <a:cubicBezTo>
                    <a:pt x="155260" y="424323"/>
                    <a:pt x="61689" y="231470"/>
                    <a:pt x="17957" y="97623"/>
                  </a:cubicBezTo>
                  <a:cubicBezTo>
                    <a:pt x="-25775" y="-36224"/>
                    <a:pt x="21420" y="21536"/>
                    <a:pt x="42955" y="1"/>
                  </a:cubicBezTo>
                </a:path>
              </a:pathLst>
            </a:custGeom>
            <a:ln w="1270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2701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E81C1378-53B7-4FA7-BDE2-732DB89C92FB}"/>
                </a:ext>
              </a:extLst>
            </p:cNvPr>
            <p:cNvSpPr/>
            <p:nvPr/>
          </p:nvSpPr>
          <p:spPr>
            <a:xfrm>
              <a:off x="3699294" y="2628401"/>
              <a:ext cx="116878" cy="238693"/>
            </a:xfrm>
            <a:custGeom>
              <a:avLst/>
              <a:gdLst>
                <a:gd name="connsiteX0" fmla="*/ 0 w 133350"/>
                <a:gd name="connsiteY0" fmla="*/ 173831 h 173831"/>
                <a:gd name="connsiteX1" fmla="*/ 133350 w 133350"/>
                <a:gd name="connsiteY1" fmla="*/ 0 h 173831"/>
                <a:gd name="connsiteX2" fmla="*/ 133350 w 133350"/>
                <a:gd name="connsiteY2" fmla="*/ 0 h 173831"/>
                <a:gd name="connsiteX0" fmla="*/ 0 w 140493"/>
                <a:gd name="connsiteY0" fmla="*/ 209550 h 209550"/>
                <a:gd name="connsiteX1" fmla="*/ 140493 w 140493"/>
                <a:gd name="connsiteY1" fmla="*/ 0 h 209550"/>
                <a:gd name="connsiteX2" fmla="*/ 140493 w 140493"/>
                <a:gd name="connsiteY2" fmla="*/ 0 h 209550"/>
                <a:gd name="connsiteX0" fmla="*/ 0 w 80962"/>
                <a:gd name="connsiteY0" fmla="*/ 128588 h 128588"/>
                <a:gd name="connsiteX1" fmla="*/ 80962 w 80962"/>
                <a:gd name="connsiteY1" fmla="*/ 0 h 128588"/>
                <a:gd name="connsiteX2" fmla="*/ 80962 w 80962"/>
                <a:gd name="connsiteY2" fmla="*/ 0 h 128588"/>
                <a:gd name="connsiteX0" fmla="*/ 0 w 141207"/>
                <a:gd name="connsiteY0" fmla="*/ 225760 h 225760"/>
                <a:gd name="connsiteX1" fmla="*/ 80962 w 141207"/>
                <a:gd name="connsiteY1" fmla="*/ 97172 h 225760"/>
                <a:gd name="connsiteX2" fmla="*/ 141207 w 141207"/>
                <a:gd name="connsiteY2" fmla="*/ 0 h 225760"/>
                <a:gd name="connsiteX0" fmla="*/ 0 w 80962"/>
                <a:gd name="connsiteY0" fmla="*/ 128588 h 128588"/>
                <a:gd name="connsiteX1" fmla="*/ 80962 w 80962"/>
                <a:gd name="connsiteY1" fmla="*/ 0 h 128588"/>
                <a:gd name="connsiteX0" fmla="*/ 0 w 116878"/>
                <a:gd name="connsiteY0" fmla="*/ 238693 h 238693"/>
                <a:gd name="connsiteX1" fmla="*/ 116878 w 116878"/>
                <a:gd name="connsiteY1" fmla="*/ 0 h 238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6878" h="238693">
                  <a:moveTo>
                    <a:pt x="0" y="238693"/>
                  </a:moveTo>
                  <a:lnTo>
                    <a:pt x="116878" y="0"/>
                  </a:lnTo>
                </a:path>
              </a:pathLst>
            </a:custGeom>
            <a:noFill/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Freeform 72">
              <a:extLst>
                <a:ext uri="{FF2B5EF4-FFF2-40B4-BE49-F238E27FC236}">
                  <a16:creationId xmlns:a16="http://schemas.microsoft.com/office/drawing/2014/main" id="{8CF826A8-66CB-4A83-AFF4-8D3BB34D092A}"/>
                </a:ext>
              </a:extLst>
            </p:cNvPr>
            <p:cNvSpPr/>
            <p:nvPr/>
          </p:nvSpPr>
          <p:spPr>
            <a:xfrm flipH="1">
              <a:off x="3732433" y="2515377"/>
              <a:ext cx="237559" cy="552949"/>
            </a:xfrm>
            <a:custGeom>
              <a:avLst/>
              <a:gdLst>
                <a:gd name="connsiteX0" fmla="*/ 679905 w 679905"/>
                <a:gd name="connsiteY0" fmla="*/ 1118161 h 1118161"/>
                <a:gd name="connsiteX1" fmla="*/ 11995 w 679905"/>
                <a:gd name="connsiteY1" fmla="*/ 60637 h 1118161"/>
                <a:gd name="connsiteX2" fmla="*/ 250534 w 679905"/>
                <a:gd name="connsiteY2" fmla="*/ 132199 h 1118161"/>
                <a:gd name="connsiteX3" fmla="*/ 250534 w 679905"/>
                <a:gd name="connsiteY3" fmla="*/ 156053 h 1118161"/>
                <a:gd name="connsiteX0" fmla="*/ 551259 w 551259"/>
                <a:gd name="connsiteY0" fmla="*/ 985962 h 985962"/>
                <a:gd name="connsiteX1" fmla="*/ 18521 w 551259"/>
                <a:gd name="connsiteY1" fmla="*/ 127221 h 985962"/>
                <a:gd name="connsiteX2" fmla="*/ 121888 w 551259"/>
                <a:gd name="connsiteY2" fmla="*/ 0 h 985962"/>
                <a:gd name="connsiteX3" fmla="*/ 121888 w 551259"/>
                <a:gd name="connsiteY3" fmla="*/ 23854 h 985962"/>
                <a:gd name="connsiteX0" fmla="*/ 551618 w 551618"/>
                <a:gd name="connsiteY0" fmla="*/ 962935 h 962935"/>
                <a:gd name="connsiteX1" fmla="*/ 18880 w 551618"/>
                <a:gd name="connsiteY1" fmla="*/ 104194 h 962935"/>
                <a:gd name="connsiteX2" fmla="*/ 122247 w 551618"/>
                <a:gd name="connsiteY2" fmla="*/ 827 h 962935"/>
                <a:gd name="connsiteX0" fmla="*/ 374940 w 374940"/>
                <a:gd name="connsiteY0" fmla="*/ 803082 h 803082"/>
                <a:gd name="connsiteX1" fmla="*/ 9180 w 374940"/>
                <a:gd name="connsiteY1" fmla="*/ 103367 h 803082"/>
                <a:gd name="connsiteX2" fmla="*/ 112547 w 374940"/>
                <a:gd name="connsiteY2" fmla="*/ 0 h 803082"/>
                <a:gd name="connsiteX0" fmla="*/ 374940 w 374940"/>
                <a:gd name="connsiteY0" fmla="*/ 803082 h 803082"/>
                <a:gd name="connsiteX1" fmla="*/ 9180 w 374940"/>
                <a:gd name="connsiteY1" fmla="*/ 103367 h 803082"/>
                <a:gd name="connsiteX2" fmla="*/ 112547 w 374940"/>
                <a:gd name="connsiteY2" fmla="*/ 0 h 803082"/>
                <a:gd name="connsiteX0" fmla="*/ 496256 w 496256"/>
                <a:gd name="connsiteY0" fmla="*/ 924903 h 924903"/>
                <a:gd name="connsiteX1" fmla="*/ 5106 w 496256"/>
                <a:gd name="connsiteY1" fmla="*/ 41341 h 924903"/>
                <a:gd name="connsiteX2" fmla="*/ 233863 w 496256"/>
                <a:gd name="connsiteY2" fmla="*/ 121821 h 924903"/>
                <a:gd name="connsiteX0" fmla="*/ 502590 w 502590"/>
                <a:gd name="connsiteY0" fmla="*/ 965897 h 965897"/>
                <a:gd name="connsiteX1" fmla="*/ 11440 w 502590"/>
                <a:gd name="connsiteY1" fmla="*/ 82335 h 965897"/>
                <a:gd name="connsiteX2" fmla="*/ 83459 w 502590"/>
                <a:gd name="connsiteY2" fmla="*/ 1950 h 965897"/>
                <a:gd name="connsiteX0" fmla="*/ 462088 w 462088"/>
                <a:gd name="connsiteY0" fmla="*/ 963948 h 963948"/>
                <a:gd name="connsiteX1" fmla="*/ 17959 w 462088"/>
                <a:gd name="connsiteY1" fmla="*/ 97623 h 963948"/>
                <a:gd name="connsiteX2" fmla="*/ 42957 w 462088"/>
                <a:gd name="connsiteY2" fmla="*/ 1 h 963948"/>
                <a:gd name="connsiteX0" fmla="*/ 503885 w 503885"/>
                <a:gd name="connsiteY0" fmla="*/ 981184 h 981184"/>
                <a:gd name="connsiteX1" fmla="*/ 17959 w 503885"/>
                <a:gd name="connsiteY1" fmla="*/ 97623 h 981184"/>
                <a:gd name="connsiteX2" fmla="*/ 42957 w 503885"/>
                <a:gd name="connsiteY2" fmla="*/ 1 h 981184"/>
                <a:gd name="connsiteX0" fmla="*/ 357596 w 357596"/>
                <a:gd name="connsiteY0" fmla="*/ 768612 h 768612"/>
                <a:gd name="connsiteX1" fmla="*/ 17959 w 357596"/>
                <a:gd name="connsiteY1" fmla="*/ 97623 h 768612"/>
                <a:gd name="connsiteX2" fmla="*/ 42957 w 357596"/>
                <a:gd name="connsiteY2" fmla="*/ 1 h 768612"/>
                <a:gd name="connsiteX0" fmla="*/ 425515 w 425515"/>
                <a:gd name="connsiteY0" fmla="*/ 963950 h 963950"/>
                <a:gd name="connsiteX1" fmla="*/ 17959 w 425515"/>
                <a:gd name="connsiteY1" fmla="*/ 97623 h 963950"/>
                <a:gd name="connsiteX2" fmla="*/ 42957 w 425515"/>
                <a:gd name="connsiteY2" fmla="*/ 1 h 963950"/>
                <a:gd name="connsiteX0" fmla="*/ 456864 w 456864"/>
                <a:gd name="connsiteY0" fmla="*/ 935225 h 935225"/>
                <a:gd name="connsiteX1" fmla="*/ 17959 w 456864"/>
                <a:gd name="connsiteY1" fmla="*/ 97623 h 935225"/>
                <a:gd name="connsiteX2" fmla="*/ 42957 w 456864"/>
                <a:gd name="connsiteY2" fmla="*/ 1 h 935225"/>
                <a:gd name="connsiteX0" fmla="*/ 521216 w 521215"/>
                <a:gd name="connsiteY0" fmla="*/ 1334092 h 1334093"/>
                <a:gd name="connsiteX1" fmla="*/ 17957 w 521215"/>
                <a:gd name="connsiteY1" fmla="*/ 97623 h 1334093"/>
                <a:gd name="connsiteX2" fmla="*/ 42955 w 521215"/>
                <a:gd name="connsiteY2" fmla="*/ 1 h 1334093"/>
                <a:gd name="connsiteX0" fmla="*/ 521216 w 521217"/>
                <a:gd name="connsiteY0" fmla="*/ 1334092 h 1334093"/>
                <a:gd name="connsiteX1" fmla="*/ 17957 w 521217"/>
                <a:gd name="connsiteY1" fmla="*/ 97623 h 1334093"/>
                <a:gd name="connsiteX2" fmla="*/ 42955 w 521217"/>
                <a:gd name="connsiteY2" fmla="*/ 1 h 1334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21217" h="1334093">
                  <a:moveTo>
                    <a:pt x="521216" y="1334092"/>
                  </a:moveTo>
                  <a:cubicBezTo>
                    <a:pt x="339171" y="879969"/>
                    <a:pt x="61689" y="231470"/>
                    <a:pt x="17957" y="97623"/>
                  </a:cubicBezTo>
                  <a:cubicBezTo>
                    <a:pt x="-25775" y="-36224"/>
                    <a:pt x="21420" y="21536"/>
                    <a:pt x="42955" y="1"/>
                  </a:cubicBezTo>
                </a:path>
              </a:pathLst>
            </a:custGeom>
            <a:ln w="1270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53E24F3C-ED9E-4496-81BA-5CCF36319322}"/>
                </a:ext>
              </a:extLst>
            </p:cNvPr>
            <p:cNvSpPr/>
            <p:nvPr/>
          </p:nvSpPr>
          <p:spPr>
            <a:xfrm>
              <a:off x="3757308" y="2619992"/>
              <a:ext cx="135599" cy="275446"/>
            </a:xfrm>
            <a:custGeom>
              <a:avLst/>
              <a:gdLst>
                <a:gd name="connsiteX0" fmla="*/ 0 w 133350"/>
                <a:gd name="connsiteY0" fmla="*/ 173831 h 173831"/>
                <a:gd name="connsiteX1" fmla="*/ 133350 w 133350"/>
                <a:gd name="connsiteY1" fmla="*/ 0 h 173831"/>
                <a:gd name="connsiteX2" fmla="*/ 133350 w 133350"/>
                <a:gd name="connsiteY2" fmla="*/ 0 h 173831"/>
                <a:gd name="connsiteX0" fmla="*/ 0 w 140493"/>
                <a:gd name="connsiteY0" fmla="*/ 209550 h 209550"/>
                <a:gd name="connsiteX1" fmla="*/ 140493 w 140493"/>
                <a:gd name="connsiteY1" fmla="*/ 0 h 209550"/>
                <a:gd name="connsiteX2" fmla="*/ 140493 w 140493"/>
                <a:gd name="connsiteY2" fmla="*/ 0 h 209550"/>
                <a:gd name="connsiteX0" fmla="*/ 0 w 80961"/>
                <a:gd name="connsiteY0" fmla="*/ 133350 h 133350"/>
                <a:gd name="connsiteX1" fmla="*/ 80961 w 80961"/>
                <a:gd name="connsiteY1" fmla="*/ 0 h 133350"/>
                <a:gd name="connsiteX2" fmla="*/ 80961 w 80961"/>
                <a:gd name="connsiteY2" fmla="*/ 0 h 133350"/>
                <a:gd name="connsiteX0" fmla="*/ 0 w 73817"/>
                <a:gd name="connsiteY0" fmla="*/ 116682 h 116682"/>
                <a:gd name="connsiteX1" fmla="*/ 73817 w 73817"/>
                <a:gd name="connsiteY1" fmla="*/ 0 h 116682"/>
                <a:gd name="connsiteX2" fmla="*/ 73817 w 73817"/>
                <a:gd name="connsiteY2" fmla="*/ 0 h 116682"/>
                <a:gd name="connsiteX0" fmla="*/ 0 w 123840"/>
                <a:gd name="connsiteY0" fmla="*/ 231560 h 231560"/>
                <a:gd name="connsiteX1" fmla="*/ 73817 w 123840"/>
                <a:gd name="connsiteY1" fmla="*/ 114878 h 231560"/>
                <a:gd name="connsiteX2" fmla="*/ 123840 w 123840"/>
                <a:gd name="connsiteY2" fmla="*/ 0 h 231560"/>
                <a:gd name="connsiteX0" fmla="*/ 0 w 73817"/>
                <a:gd name="connsiteY0" fmla="*/ 116682 h 116682"/>
                <a:gd name="connsiteX1" fmla="*/ 73817 w 73817"/>
                <a:gd name="connsiteY1" fmla="*/ 0 h 116682"/>
                <a:gd name="connsiteX0" fmla="*/ 0 w 135599"/>
                <a:gd name="connsiteY0" fmla="*/ 275445 h 275445"/>
                <a:gd name="connsiteX1" fmla="*/ 135599 w 135599"/>
                <a:gd name="connsiteY1" fmla="*/ 0 h 275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5599" h="275445">
                  <a:moveTo>
                    <a:pt x="0" y="275445"/>
                  </a:moveTo>
                  <a:lnTo>
                    <a:pt x="135599" y="0"/>
                  </a:lnTo>
                </a:path>
              </a:pathLst>
            </a:custGeom>
            <a:noFill/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163028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" name="Group 80">
            <a:extLst>
              <a:ext uri="{FF2B5EF4-FFF2-40B4-BE49-F238E27FC236}">
                <a16:creationId xmlns:a16="http://schemas.microsoft.com/office/drawing/2014/main" id="{0B296902-5492-4299-81DB-3569B95F78F4}"/>
              </a:ext>
            </a:extLst>
          </p:cNvPr>
          <p:cNvGrpSpPr/>
          <p:nvPr/>
        </p:nvGrpSpPr>
        <p:grpSpPr>
          <a:xfrm>
            <a:off x="-23283" y="14633"/>
            <a:ext cx="5548593" cy="6887488"/>
            <a:chOff x="-3827" y="360053"/>
            <a:chExt cx="5046585" cy="6264344"/>
          </a:xfrm>
        </p:grpSpPr>
        <p:sp>
          <p:nvSpPr>
            <p:cNvPr id="43" name="Freeform 51">
              <a:extLst>
                <a:ext uri="{FF2B5EF4-FFF2-40B4-BE49-F238E27FC236}">
                  <a16:creationId xmlns:a16="http://schemas.microsoft.com/office/drawing/2014/main" id="{6CA8E3EE-D01F-4C70-AA91-29903DDA7E67}"/>
                </a:ext>
              </a:extLst>
            </p:cNvPr>
            <p:cNvSpPr/>
            <p:nvPr/>
          </p:nvSpPr>
          <p:spPr>
            <a:xfrm>
              <a:off x="470442" y="496958"/>
              <a:ext cx="4555215" cy="2809349"/>
            </a:xfrm>
            <a:custGeom>
              <a:avLst/>
              <a:gdLst>
                <a:gd name="connsiteX0" fmla="*/ 3418711 w 3909575"/>
                <a:gd name="connsiteY0" fmla="*/ 1537 h 1788689"/>
                <a:gd name="connsiteX1" fmla="*/ 3368419 w 3909575"/>
                <a:gd name="connsiteY1" fmla="*/ 121871 h 1788689"/>
                <a:gd name="connsiteX2" fmla="*/ 3176755 w 3909575"/>
                <a:gd name="connsiteY2" fmla="*/ 166181 h 1788689"/>
                <a:gd name="connsiteX3" fmla="*/ 3416930 w 3909575"/>
                <a:gd name="connsiteY3" fmla="*/ 157930 h 1788689"/>
                <a:gd name="connsiteX4" fmla="*/ 3701848 w 3909575"/>
                <a:gd name="connsiteY4" fmla="*/ 27103 h 1788689"/>
                <a:gd name="connsiteX5" fmla="*/ 3909575 w 3909575"/>
                <a:gd name="connsiteY5" fmla="*/ 58533 h 1788689"/>
                <a:gd name="connsiteX6" fmla="*/ 3805270 w 3909575"/>
                <a:gd name="connsiteY6" fmla="*/ 99736 h 1788689"/>
                <a:gd name="connsiteX7" fmla="*/ 3852640 w 3909575"/>
                <a:gd name="connsiteY7" fmla="*/ 168423 h 1788689"/>
                <a:gd name="connsiteX8" fmla="*/ 3340943 w 3909575"/>
                <a:gd name="connsiteY8" fmla="*/ 360744 h 1788689"/>
                <a:gd name="connsiteX9" fmla="*/ 3212947 w 3909575"/>
                <a:gd name="connsiteY9" fmla="*/ 436602 h 1788689"/>
                <a:gd name="connsiteX10" fmla="*/ 2793493 w 3909575"/>
                <a:gd name="connsiteY10" fmla="*/ 469443 h 1788689"/>
                <a:gd name="connsiteX11" fmla="*/ 2633496 w 3909575"/>
                <a:gd name="connsiteY11" fmla="*/ 559844 h 1788689"/>
                <a:gd name="connsiteX12" fmla="*/ 2633496 w 3909575"/>
                <a:gd name="connsiteY12" fmla="*/ 563552 h 1788689"/>
                <a:gd name="connsiteX13" fmla="*/ 2496374 w 3909575"/>
                <a:gd name="connsiteY13" fmla="*/ 661511 h 1788689"/>
                <a:gd name="connsiteX14" fmla="*/ 707665 w 3909575"/>
                <a:gd name="connsiteY14" fmla="*/ 1778584 h 1788689"/>
                <a:gd name="connsiteX15" fmla="*/ 0 w 3909575"/>
                <a:gd name="connsiteY15" fmla="*/ 251933 h 1788689"/>
                <a:gd name="connsiteX16" fmla="*/ 723568 w 3909575"/>
                <a:gd name="connsiteY16" fmla="*/ 410960 h 1788689"/>
                <a:gd name="connsiteX17" fmla="*/ 906449 w 3909575"/>
                <a:gd name="connsiteY17" fmla="*/ 1110675 h 1788689"/>
                <a:gd name="connsiteX18" fmla="*/ 2334017 w 3909575"/>
                <a:gd name="connsiteY18" fmla="*/ 349554 h 1788689"/>
                <a:gd name="connsiteX19" fmla="*/ 2664775 w 3909575"/>
                <a:gd name="connsiteY19" fmla="*/ 145840 h 1788689"/>
                <a:gd name="connsiteX20" fmla="*/ 3107886 w 3909575"/>
                <a:gd name="connsiteY20" fmla="*/ 44315 h 1788689"/>
                <a:gd name="connsiteX21" fmla="*/ 3418711 w 3909575"/>
                <a:gd name="connsiteY21" fmla="*/ 1537 h 1788689"/>
                <a:gd name="connsiteX0" fmla="*/ 3418711 w 3909575"/>
                <a:gd name="connsiteY0" fmla="*/ 1537 h 1788689"/>
                <a:gd name="connsiteX1" fmla="*/ 3368419 w 3909575"/>
                <a:gd name="connsiteY1" fmla="*/ 121871 h 1788689"/>
                <a:gd name="connsiteX2" fmla="*/ 3176755 w 3909575"/>
                <a:gd name="connsiteY2" fmla="*/ 166181 h 1788689"/>
                <a:gd name="connsiteX3" fmla="*/ 3416930 w 3909575"/>
                <a:gd name="connsiteY3" fmla="*/ 157930 h 1788689"/>
                <a:gd name="connsiteX4" fmla="*/ 3701848 w 3909575"/>
                <a:gd name="connsiteY4" fmla="*/ 27103 h 1788689"/>
                <a:gd name="connsiteX5" fmla="*/ 3909575 w 3909575"/>
                <a:gd name="connsiteY5" fmla="*/ 58533 h 1788689"/>
                <a:gd name="connsiteX6" fmla="*/ 3805270 w 3909575"/>
                <a:gd name="connsiteY6" fmla="*/ 99736 h 1788689"/>
                <a:gd name="connsiteX7" fmla="*/ 3852640 w 3909575"/>
                <a:gd name="connsiteY7" fmla="*/ 168423 h 1788689"/>
                <a:gd name="connsiteX8" fmla="*/ 3340943 w 3909575"/>
                <a:gd name="connsiteY8" fmla="*/ 360744 h 1788689"/>
                <a:gd name="connsiteX9" fmla="*/ 3212947 w 3909575"/>
                <a:gd name="connsiteY9" fmla="*/ 436602 h 1788689"/>
                <a:gd name="connsiteX10" fmla="*/ 2793493 w 3909575"/>
                <a:gd name="connsiteY10" fmla="*/ 469443 h 1788689"/>
                <a:gd name="connsiteX11" fmla="*/ 2633496 w 3909575"/>
                <a:gd name="connsiteY11" fmla="*/ 559844 h 1788689"/>
                <a:gd name="connsiteX12" fmla="*/ 2496374 w 3909575"/>
                <a:gd name="connsiteY12" fmla="*/ 661511 h 1788689"/>
                <a:gd name="connsiteX13" fmla="*/ 707665 w 3909575"/>
                <a:gd name="connsiteY13" fmla="*/ 1778584 h 1788689"/>
                <a:gd name="connsiteX14" fmla="*/ 0 w 3909575"/>
                <a:gd name="connsiteY14" fmla="*/ 251933 h 1788689"/>
                <a:gd name="connsiteX15" fmla="*/ 723568 w 3909575"/>
                <a:gd name="connsiteY15" fmla="*/ 410960 h 1788689"/>
                <a:gd name="connsiteX16" fmla="*/ 906449 w 3909575"/>
                <a:gd name="connsiteY16" fmla="*/ 1110675 h 1788689"/>
                <a:gd name="connsiteX17" fmla="*/ 2334017 w 3909575"/>
                <a:gd name="connsiteY17" fmla="*/ 349554 h 1788689"/>
                <a:gd name="connsiteX18" fmla="*/ 2664775 w 3909575"/>
                <a:gd name="connsiteY18" fmla="*/ 145840 h 1788689"/>
                <a:gd name="connsiteX19" fmla="*/ 3107886 w 3909575"/>
                <a:gd name="connsiteY19" fmla="*/ 44315 h 1788689"/>
                <a:gd name="connsiteX20" fmla="*/ 3418711 w 3909575"/>
                <a:gd name="connsiteY20" fmla="*/ 1537 h 1788689"/>
                <a:gd name="connsiteX0" fmla="*/ 3418711 w 3909575"/>
                <a:gd name="connsiteY0" fmla="*/ 1537 h 1788689"/>
                <a:gd name="connsiteX1" fmla="*/ 3368419 w 3909575"/>
                <a:gd name="connsiteY1" fmla="*/ 121871 h 1788689"/>
                <a:gd name="connsiteX2" fmla="*/ 3176755 w 3909575"/>
                <a:gd name="connsiteY2" fmla="*/ 166181 h 1788689"/>
                <a:gd name="connsiteX3" fmla="*/ 3416930 w 3909575"/>
                <a:gd name="connsiteY3" fmla="*/ 157930 h 1788689"/>
                <a:gd name="connsiteX4" fmla="*/ 3701848 w 3909575"/>
                <a:gd name="connsiteY4" fmla="*/ 27103 h 1788689"/>
                <a:gd name="connsiteX5" fmla="*/ 3909575 w 3909575"/>
                <a:gd name="connsiteY5" fmla="*/ 58533 h 1788689"/>
                <a:gd name="connsiteX6" fmla="*/ 3805270 w 3909575"/>
                <a:gd name="connsiteY6" fmla="*/ 99736 h 1788689"/>
                <a:gd name="connsiteX7" fmla="*/ 3852640 w 3909575"/>
                <a:gd name="connsiteY7" fmla="*/ 168423 h 1788689"/>
                <a:gd name="connsiteX8" fmla="*/ 3340943 w 3909575"/>
                <a:gd name="connsiteY8" fmla="*/ 360744 h 1788689"/>
                <a:gd name="connsiteX9" fmla="*/ 3212947 w 3909575"/>
                <a:gd name="connsiteY9" fmla="*/ 436602 h 1788689"/>
                <a:gd name="connsiteX10" fmla="*/ 2793493 w 3909575"/>
                <a:gd name="connsiteY10" fmla="*/ 469443 h 1788689"/>
                <a:gd name="connsiteX11" fmla="*/ 2496374 w 3909575"/>
                <a:gd name="connsiteY11" fmla="*/ 661511 h 1788689"/>
                <a:gd name="connsiteX12" fmla="*/ 707665 w 3909575"/>
                <a:gd name="connsiteY12" fmla="*/ 1778584 h 1788689"/>
                <a:gd name="connsiteX13" fmla="*/ 0 w 3909575"/>
                <a:gd name="connsiteY13" fmla="*/ 251933 h 1788689"/>
                <a:gd name="connsiteX14" fmla="*/ 723568 w 3909575"/>
                <a:gd name="connsiteY14" fmla="*/ 410960 h 1788689"/>
                <a:gd name="connsiteX15" fmla="*/ 906449 w 3909575"/>
                <a:gd name="connsiteY15" fmla="*/ 1110675 h 1788689"/>
                <a:gd name="connsiteX16" fmla="*/ 2334017 w 3909575"/>
                <a:gd name="connsiteY16" fmla="*/ 349554 h 1788689"/>
                <a:gd name="connsiteX17" fmla="*/ 2664775 w 3909575"/>
                <a:gd name="connsiteY17" fmla="*/ 145840 h 1788689"/>
                <a:gd name="connsiteX18" fmla="*/ 3107886 w 3909575"/>
                <a:gd name="connsiteY18" fmla="*/ 44315 h 1788689"/>
                <a:gd name="connsiteX19" fmla="*/ 3418711 w 3909575"/>
                <a:gd name="connsiteY19" fmla="*/ 1537 h 1788689"/>
                <a:gd name="connsiteX0" fmla="*/ 3418711 w 3909575"/>
                <a:gd name="connsiteY0" fmla="*/ 1537 h 1779443"/>
                <a:gd name="connsiteX1" fmla="*/ 3368419 w 3909575"/>
                <a:gd name="connsiteY1" fmla="*/ 121871 h 1779443"/>
                <a:gd name="connsiteX2" fmla="*/ 3176755 w 3909575"/>
                <a:gd name="connsiteY2" fmla="*/ 166181 h 1779443"/>
                <a:gd name="connsiteX3" fmla="*/ 3416930 w 3909575"/>
                <a:gd name="connsiteY3" fmla="*/ 157930 h 1779443"/>
                <a:gd name="connsiteX4" fmla="*/ 3701848 w 3909575"/>
                <a:gd name="connsiteY4" fmla="*/ 27103 h 1779443"/>
                <a:gd name="connsiteX5" fmla="*/ 3909575 w 3909575"/>
                <a:gd name="connsiteY5" fmla="*/ 58533 h 1779443"/>
                <a:gd name="connsiteX6" fmla="*/ 3805270 w 3909575"/>
                <a:gd name="connsiteY6" fmla="*/ 99736 h 1779443"/>
                <a:gd name="connsiteX7" fmla="*/ 3852640 w 3909575"/>
                <a:gd name="connsiteY7" fmla="*/ 168423 h 1779443"/>
                <a:gd name="connsiteX8" fmla="*/ 3340943 w 3909575"/>
                <a:gd name="connsiteY8" fmla="*/ 360744 h 1779443"/>
                <a:gd name="connsiteX9" fmla="*/ 3212947 w 3909575"/>
                <a:gd name="connsiteY9" fmla="*/ 436602 h 1779443"/>
                <a:gd name="connsiteX10" fmla="*/ 2793493 w 3909575"/>
                <a:gd name="connsiteY10" fmla="*/ 469443 h 1779443"/>
                <a:gd name="connsiteX11" fmla="*/ 707665 w 3909575"/>
                <a:gd name="connsiteY11" fmla="*/ 1778584 h 1779443"/>
                <a:gd name="connsiteX12" fmla="*/ 0 w 3909575"/>
                <a:gd name="connsiteY12" fmla="*/ 251933 h 1779443"/>
                <a:gd name="connsiteX13" fmla="*/ 723568 w 3909575"/>
                <a:gd name="connsiteY13" fmla="*/ 410960 h 1779443"/>
                <a:gd name="connsiteX14" fmla="*/ 906449 w 3909575"/>
                <a:gd name="connsiteY14" fmla="*/ 1110675 h 1779443"/>
                <a:gd name="connsiteX15" fmla="*/ 2334017 w 3909575"/>
                <a:gd name="connsiteY15" fmla="*/ 349554 h 1779443"/>
                <a:gd name="connsiteX16" fmla="*/ 2664775 w 3909575"/>
                <a:gd name="connsiteY16" fmla="*/ 145840 h 1779443"/>
                <a:gd name="connsiteX17" fmla="*/ 3107886 w 3909575"/>
                <a:gd name="connsiteY17" fmla="*/ 44315 h 1779443"/>
                <a:gd name="connsiteX18" fmla="*/ 3418711 w 3909575"/>
                <a:gd name="connsiteY18" fmla="*/ 1537 h 1779443"/>
                <a:gd name="connsiteX0" fmla="*/ 3418711 w 3909575"/>
                <a:gd name="connsiteY0" fmla="*/ 1537 h 1779443"/>
                <a:gd name="connsiteX1" fmla="*/ 3368419 w 3909575"/>
                <a:gd name="connsiteY1" fmla="*/ 121871 h 1779443"/>
                <a:gd name="connsiteX2" fmla="*/ 3176755 w 3909575"/>
                <a:gd name="connsiteY2" fmla="*/ 166181 h 1779443"/>
                <a:gd name="connsiteX3" fmla="*/ 3416930 w 3909575"/>
                <a:gd name="connsiteY3" fmla="*/ 157930 h 1779443"/>
                <a:gd name="connsiteX4" fmla="*/ 3701848 w 3909575"/>
                <a:gd name="connsiteY4" fmla="*/ 27103 h 1779443"/>
                <a:gd name="connsiteX5" fmla="*/ 3909575 w 3909575"/>
                <a:gd name="connsiteY5" fmla="*/ 58533 h 1779443"/>
                <a:gd name="connsiteX6" fmla="*/ 3805270 w 3909575"/>
                <a:gd name="connsiteY6" fmla="*/ 99736 h 1779443"/>
                <a:gd name="connsiteX7" fmla="*/ 3852640 w 3909575"/>
                <a:gd name="connsiteY7" fmla="*/ 168423 h 1779443"/>
                <a:gd name="connsiteX8" fmla="*/ 3340943 w 3909575"/>
                <a:gd name="connsiteY8" fmla="*/ 360744 h 1779443"/>
                <a:gd name="connsiteX9" fmla="*/ 3212947 w 3909575"/>
                <a:gd name="connsiteY9" fmla="*/ 436602 h 1779443"/>
                <a:gd name="connsiteX10" fmla="*/ 2793493 w 3909575"/>
                <a:gd name="connsiteY10" fmla="*/ 469443 h 1779443"/>
                <a:gd name="connsiteX11" fmla="*/ 707665 w 3909575"/>
                <a:gd name="connsiteY11" fmla="*/ 1778584 h 1779443"/>
                <a:gd name="connsiteX12" fmla="*/ 0 w 3909575"/>
                <a:gd name="connsiteY12" fmla="*/ 251933 h 1779443"/>
                <a:gd name="connsiteX13" fmla="*/ 723568 w 3909575"/>
                <a:gd name="connsiteY13" fmla="*/ 410960 h 1779443"/>
                <a:gd name="connsiteX14" fmla="*/ 906449 w 3909575"/>
                <a:gd name="connsiteY14" fmla="*/ 1110675 h 1779443"/>
                <a:gd name="connsiteX15" fmla="*/ 2664775 w 3909575"/>
                <a:gd name="connsiteY15" fmla="*/ 145840 h 1779443"/>
                <a:gd name="connsiteX16" fmla="*/ 3107886 w 3909575"/>
                <a:gd name="connsiteY16" fmla="*/ 44315 h 1779443"/>
                <a:gd name="connsiteX17" fmla="*/ 3418711 w 3909575"/>
                <a:gd name="connsiteY17" fmla="*/ 1537 h 1779443"/>
                <a:gd name="connsiteX0" fmla="*/ 3418711 w 3909575"/>
                <a:gd name="connsiteY0" fmla="*/ 1537 h 1779443"/>
                <a:gd name="connsiteX1" fmla="*/ 3368419 w 3909575"/>
                <a:gd name="connsiteY1" fmla="*/ 121871 h 1779443"/>
                <a:gd name="connsiteX2" fmla="*/ 3176755 w 3909575"/>
                <a:gd name="connsiteY2" fmla="*/ 166181 h 1779443"/>
                <a:gd name="connsiteX3" fmla="*/ 3416930 w 3909575"/>
                <a:gd name="connsiteY3" fmla="*/ 157930 h 1779443"/>
                <a:gd name="connsiteX4" fmla="*/ 3701848 w 3909575"/>
                <a:gd name="connsiteY4" fmla="*/ 27103 h 1779443"/>
                <a:gd name="connsiteX5" fmla="*/ 3909575 w 3909575"/>
                <a:gd name="connsiteY5" fmla="*/ 58533 h 1779443"/>
                <a:gd name="connsiteX6" fmla="*/ 3805270 w 3909575"/>
                <a:gd name="connsiteY6" fmla="*/ 99736 h 1779443"/>
                <a:gd name="connsiteX7" fmla="*/ 3852640 w 3909575"/>
                <a:gd name="connsiteY7" fmla="*/ 168423 h 1779443"/>
                <a:gd name="connsiteX8" fmla="*/ 3340943 w 3909575"/>
                <a:gd name="connsiteY8" fmla="*/ 360744 h 1779443"/>
                <a:gd name="connsiteX9" fmla="*/ 3212947 w 3909575"/>
                <a:gd name="connsiteY9" fmla="*/ 436602 h 1779443"/>
                <a:gd name="connsiteX10" fmla="*/ 2793493 w 3909575"/>
                <a:gd name="connsiteY10" fmla="*/ 469443 h 1779443"/>
                <a:gd name="connsiteX11" fmla="*/ 707665 w 3909575"/>
                <a:gd name="connsiteY11" fmla="*/ 1778584 h 1779443"/>
                <a:gd name="connsiteX12" fmla="*/ 0 w 3909575"/>
                <a:gd name="connsiteY12" fmla="*/ 251933 h 1779443"/>
                <a:gd name="connsiteX13" fmla="*/ 723568 w 3909575"/>
                <a:gd name="connsiteY13" fmla="*/ 410960 h 1779443"/>
                <a:gd name="connsiteX14" fmla="*/ 906449 w 3909575"/>
                <a:gd name="connsiteY14" fmla="*/ 1110675 h 1779443"/>
                <a:gd name="connsiteX15" fmla="*/ 2601164 w 3909575"/>
                <a:gd name="connsiteY15" fmla="*/ 209450 h 1779443"/>
                <a:gd name="connsiteX16" fmla="*/ 3107886 w 3909575"/>
                <a:gd name="connsiteY16" fmla="*/ 44315 h 1779443"/>
                <a:gd name="connsiteX17" fmla="*/ 3418711 w 3909575"/>
                <a:gd name="connsiteY17" fmla="*/ 1537 h 1779443"/>
                <a:gd name="connsiteX0" fmla="*/ 3418711 w 3909575"/>
                <a:gd name="connsiteY0" fmla="*/ 1537 h 1779443"/>
                <a:gd name="connsiteX1" fmla="*/ 3368419 w 3909575"/>
                <a:gd name="connsiteY1" fmla="*/ 121871 h 1779443"/>
                <a:gd name="connsiteX2" fmla="*/ 3176755 w 3909575"/>
                <a:gd name="connsiteY2" fmla="*/ 166181 h 1779443"/>
                <a:gd name="connsiteX3" fmla="*/ 3416930 w 3909575"/>
                <a:gd name="connsiteY3" fmla="*/ 157930 h 1779443"/>
                <a:gd name="connsiteX4" fmla="*/ 3701848 w 3909575"/>
                <a:gd name="connsiteY4" fmla="*/ 27103 h 1779443"/>
                <a:gd name="connsiteX5" fmla="*/ 3909575 w 3909575"/>
                <a:gd name="connsiteY5" fmla="*/ 58533 h 1779443"/>
                <a:gd name="connsiteX6" fmla="*/ 3805270 w 3909575"/>
                <a:gd name="connsiteY6" fmla="*/ 99736 h 1779443"/>
                <a:gd name="connsiteX7" fmla="*/ 3852640 w 3909575"/>
                <a:gd name="connsiteY7" fmla="*/ 168423 h 1779443"/>
                <a:gd name="connsiteX8" fmla="*/ 3340943 w 3909575"/>
                <a:gd name="connsiteY8" fmla="*/ 360744 h 1779443"/>
                <a:gd name="connsiteX9" fmla="*/ 3212947 w 3909575"/>
                <a:gd name="connsiteY9" fmla="*/ 436602 h 1779443"/>
                <a:gd name="connsiteX10" fmla="*/ 2793493 w 3909575"/>
                <a:gd name="connsiteY10" fmla="*/ 469443 h 1779443"/>
                <a:gd name="connsiteX11" fmla="*/ 707665 w 3909575"/>
                <a:gd name="connsiteY11" fmla="*/ 1778584 h 1779443"/>
                <a:gd name="connsiteX12" fmla="*/ 0 w 3909575"/>
                <a:gd name="connsiteY12" fmla="*/ 251933 h 1779443"/>
                <a:gd name="connsiteX13" fmla="*/ 723568 w 3909575"/>
                <a:gd name="connsiteY13" fmla="*/ 410960 h 1779443"/>
                <a:gd name="connsiteX14" fmla="*/ 906449 w 3909575"/>
                <a:gd name="connsiteY14" fmla="*/ 1110675 h 1779443"/>
                <a:gd name="connsiteX15" fmla="*/ 2601164 w 3909575"/>
                <a:gd name="connsiteY15" fmla="*/ 209450 h 1779443"/>
                <a:gd name="connsiteX16" fmla="*/ 3107886 w 3909575"/>
                <a:gd name="connsiteY16" fmla="*/ 44315 h 1779443"/>
                <a:gd name="connsiteX17" fmla="*/ 3418711 w 3909575"/>
                <a:gd name="connsiteY17" fmla="*/ 1537 h 1779443"/>
                <a:gd name="connsiteX0" fmla="*/ 3418711 w 3909575"/>
                <a:gd name="connsiteY0" fmla="*/ 1537 h 1779443"/>
                <a:gd name="connsiteX1" fmla="*/ 3368419 w 3909575"/>
                <a:gd name="connsiteY1" fmla="*/ 121871 h 1779443"/>
                <a:gd name="connsiteX2" fmla="*/ 3176755 w 3909575"/>
                <a:gd name="connsiteY2" fmla="*/ 166181 h 1779443"/>
                <a:gd name="connsiteX3" fmla="*/ 3416930 w 3909575"/>
                <a:gd name="connsiteY3" fmla="*/ 157930 h 1779443"/>
                <a:gd name="connsiteX4" fmla="*/ 3701848 w 3909575"/>
                <a:gd name="connsiteY4" fmla="*/ 27103 h 1779443"/>
                <a:gd name="connsiteX5" fmla="*/ 3909575 w 3909575"/>
                <a:gd name="connsiteY5" fmla="*/ 58533 h 1779443"/>
                <a:gd name="connsiteX6" fmla="*/ 3805270 w 3909575"/>
                <a:gd name="connsiteY6" fmla="*/ 99736 h 1779443"/>
                <a:gd name="connsiteX7" fmla="*/ 3852640 w 3909575"/>
                <a:gd name="connsiteY7" fmla="*/ 168423 h 1779443"/>
                <a:gd name="connsiteX8" fmla="*/ 3340943 w 3909575"/>
                <a:gd name="connsiteY8" fmla="*/ 360744 h 1779443"/>
                <a:gd name="connsiteX9" fmla="*/ 3212947 w 3909575"/>
                <a:gd name="connsiteY9" fmla="*/ 436602 h 1779443"/>
                <a:gd name="connsiteX10" fmla="*/ 2793493 w 3909575"/>
                <a:gd name="connsiteY10" fmla="*/ 469443 h 1779443"/>
                <a:gd name="connsiteX11" fmla="*/ 707665 w 3909575"/>
                <a:gd name="connsiteY11" fmla="*/ 1778584 h 1779443"/>
                <a:gd name="connsiteX12" fmla="*/ 0 w 3909575"/>
                <a:gd name="connsiteY12" fmla="*/ 251933 h 1779443"/>
                <a:gd name="connsiteX13" fmla="*/ 723568 w 3909575"/>
                <a:gd name="connsiteY13" fmla="*/ 410960 h 1779443"/>
                <a:gd name="connsiteX14" fmla="*/ 906449 w 3909575"/>
                <a:gd name="connsiteY14" fmla="*/ 1110675 h 1779443"/>
                <a:gd name="connsiteX15" fmla="*/ 2601164 w 3909575"/>
                <a:gd name="connsiteY15" fmla="*/ 209450 h 1779443"/>
                <a:gd name="connsiteX16" fmla="*/ 3107886 w 3909575"/>
                <a:gd name="connsiteY16" fmla="*/ 44315 h 1779443"/>
                <a:gd name="connsiteX17" fmla="*/ 3418711 w 3909575"/>
                <a:gd name="connsiteY17" fmla="*/ 1537 h 1779443"/>
                <a:gd name="connsiteX0" fmla="*/ 3418711 w 3909575"/>
                <a:gd name="connsiteY0" fmla="*/ 1537 h 1779443"/>
                <a:gd name="connsiteX1" fmla="*/ 3368419 w 3909575"/>
                <a:gd name="connsiteY1" fmla="*/ 121871 h 1779443"/>
                <a:gd name="connsiteX2" fmla="*/ 3176755 w 3909575"/>
                <a:gd name="connsiteY2" fmla="*/ 166181 h 1779443"/>
                <a:gd name="connsiteX3" fmla="*/ 3416930 w 3909575"/>
                <a:gd name="connsiteY3" fmla="*/ 157930 h 1779443"/>
                <a:gd name="connsiteX4" fmla="*/ 3701848 w 3909575"/>
                <a:gd name="connsiteY4" fmla="*/ 27103 h 1779443"/>
                <a:gd name="connsiteX5" fmla="*/ 3909575 w 3909575"/>
                <a:gd name="connsiteY5" fmla="*/ 58533 h 1779443"/>
                <a:gd name="connsiteX6" fmla="*/ 3805270 w 3909575"/>
                <a:gd name="connsiteY6" fmla="*/ 99736 h 1779443"/>
                <a:gd name="connsiteX7" fmla="*/ 3852640 w 3909575"/>
                <a:gd name="connsiteY7" fmla="*/ 168423 h 1779443"/>
                <a:gd name="connsiteX8" fmla="*/ 3340943 w 3909575"/>
                <a:gd name="connsiteY8" fmla="*/ 360744 h 1779443"/>
                <a:gd name="connsiteX9" fmla="*/ 3212947 w 3909575"/>
                <a:gd name="connsiteY9" fmla="*/ 436602 h 1779443"/>
                <a:gd name="connsiteX10" fmla="*/ 2793493 w 3909575"/>
                <a:gd name="connsiteY10" fmla="*/ 469443 h 1779443"/>
                <a:gd name="connsiteX11" fmla="*/ 707665 w 3909575"/>
                <a:gd name="connsiteY11" fmla="*/ 1778584 h 1779443"/>
                <a:gd name="connsiteX12" fmla="*/ 0 w 3909575"/>
                <a:gd name="connsiteY12" fmla="*/ 251933 h 1779443"/>
                <a:gd name="connsiteX13" fmla="*/ 723568 w 3909575"/>
                <a:gd name="connsiteY13" fmla="*/ 410960 h 1779443"/>
                <a:gd name="connsiteX14" fmla="*/ 906449 w 3909575"/>
                <a:gd name="connsiteY14" fmla="*/ 1110675 h 1779443"/>
                <a:gd name="connsiteX15" fmla="*/ 2601164 w 3909575"/>
                <a:gd name="connsiteY15" fmla="*/ 209450 h 1779443"/>
                <a:gd name="connsiteX16" fmla="*/ 3107886 w 3909575"/>
                <a:gd name="connsiteY16" fmla="*/ 44315 h 1779443"/>
                <a:gd name="connsiteX17" fmla="*/ 3418711 w 3909575"/>
                <a:gd name="connsiteY17" fmla="*/ 1537 h 1779443"/>
                <a:gd name="connsiteX0" fmla="*/ 3473665 w 3964529"/>
                <a:gd name="connsiteY0" fmla="*/ 694524 h 2472430"/>
                <a:gd name="connsiteX1" fmla="*/ 3423373 w 3964529"/>
                <a:gd name="connsiteY1" fmla="*/ 814858 h 2472430"/>
                <a:gd name="connsiteX2" fmla="*/ 3231709 w 3964529"/>
                <a:gd name="connsiteY2" fmla="*/ 859168 h 2472430"/>
                <a:gd name="connsiteX3" fmla="*/ 3471884 w 3964529"/>
                <a:gd name="connsiteY3" fmla="*/ 850917 h 2472430"/>
                <a:gd name="connsiteX4" fmla="*/ 3756802 w 3964529"/>
                <a:gd name="connsiteY4" fmla="*/ 720090 h 2472430"/>
                <a:gd name="connsiteX5" fmla="*/ 3964529 w 3964529"/>
                <a:gd name="connsiteY5" fmla="*/ 751520 h 2472430"/>
                <a:gd name="connsiteX6" fmla="*/ 3860224 w 3964529"/>
                <a:gd name="connsiteY6" fmla="*/ 792723 h 2472430"/>
                <a:gd name="connsiteX7" fmla="*/ 3907594 w 3964529"/>
                <a:gd name="connsiteY7" fmla="*/ 861410 h 2472430"/>
                <a:gd name="connsiteX8" fmla="*/ 3395897 w 3964529"/>
                <a:gd name="connsiteY8" fmla="*/ 1053731 h 2472430"/>
                <a:gd name="connsiteX9" fmla="*/ 3267901 w 3964529"/>
                <a:gd name="connsiteY9" fmla="*/ 1129589 h 2472430"/>
                <a:gd name="connsiteX10" fmla="*/ 2848447 w 3964529"/>
                <a:gd name="connsiteY10" fmla="*/ 1162430 h 2472430"/>
                <a:gd name="connsiteX11" fmla="*/ 762619 w 3964529"/>
                <a:gd name="connsiteY11" fmla="*/ 2471571 h 2472430"/>
                <a:gd name="connsiteX12" fmla="*/ 54954 w 3964529"/>
                <a:gd name="connsiteY12" fmla="*/ 944920 h 2472430"/>
                <a:gd name="connsiteX13" fmla="*/ 21024 w 3964529"/>
                <a:gd name="connsiteY13" fmla="*/ 242 h 2472430"/>
                <a:gd name="connsiteX14" fmla="*/ 778522 w 3964529"/>
                <a:gd name="connsiteY14" fmla="*/ 1103947 h 2472430"/>
                <a:gd name="connsiteX15" fmla="*/ 961403 w 3964529"/>
                <a:gd name="connsiteY15" fmla="*/ 1803662 h 2472430"/>
                <a:gd name="connsiteX16" fmla="*/ 2656118 w 3964529"/>
                <a:gd name="connsiteY16" fmla="*/ 902437 h 2472430"/>
                <a:gd name="connsiteX17" fmla="*/ 3162840 w 3964529"/>
                <a:gd name="connsiteY17" fmla="*/ 737302 h 2472430"/>
                <a:gd name="connsiteX18" fmla="*/ 3473665 w 3964529"/>
                <a:gd name="connsiteY18" fmla="*/ 694524 h 2472430"/>
                <a:gd name="connsiteX0" fmla="*/ 3473665 w 3964529"/>
                <a:gd name="connsiteY0" fmla="*/ 706805 h 2484711"/>
                <a:gd name="connsiteX1" fmla="*/ 3423373 w 3964529"/>
                <a:gd name="connsiteY1" fmla="*/ 827139 h 2484711"/>
                <a:gd name="connsiteX2" fmla="*/ 3231709 w 3964529"/>
                <a:gd name="connsiteY2" fmla="*/ 871449 h 2484711"/>
                <a:gd name="connsiteX3" fmla="*/ 3471884 w 3964529"/>
                <a:gd name="connsiteY3" fmla="*/ 863198 h 2484711"/>
                <a:gd name="connsiteX4" fmla="*/ 3756802 w 3964529"/>
                <a:gd name="connsiteY4" fmla="*/ 732371 h 2484711"/>
                <a:gd name="connsiteX5" fmla="*/ 3964529 w 3964529"/>
                <a:gd name="connsiteY5" fmla="*/ 763801 h 2484711"/>
                <a:gd name="connsiteX6" fmla="*/ 3860224 w 3964529"/>
                <a:gd name="connsiteY6" fmla="*/ 805004 h 2484711"/>
                <a:gd name="connsiteX7" fmla="*/ 3907594 w 3964529"/>
                <a:gd name="connsiteY7" fmla="*/ 873691 h 2484711"/>
                <a:gd name="connsiteX8" fmla="*/ 3395897 w 3964529"/>
                <a:gd name="connsiteY8" fmla="*/ 1066012 h 2484711"/>
                <a:gd name="connsiteX9" fmla="*/ 3267901 w 3964529"/>
                <a:gd name="connsiteY9" fmla="*/ 1141870 h 2484711"/>
                <a:gd name="connsiteX10" fmla="*/ 2848447 w 3964529"/>
                <a:gd name="connsiteY10" fmla="*/ 1174711 h 2484711"/>
                <a:gd name="connsiteX11" fmla="*/ 762619 w 3964529"/>
                <a:gd name="connsiteY11" fmla="*/ 2483852 h 2484711"/>
                <a:gd name="connsiteX12" fmla="*/ 54954 w 3964529"/>
                <a:gd name="connsiteY12" fmla="*/ 957201 h 2484711"/>
                <a:gd name="connsiteX13" fmla="*/ 21024 w 3964529"/>
                <a:gd name="connsiteY13" fmla="*/ 12523 h 2484711"/>
                <a:gd name="connsiteX14" fmla="*/ 778522 w 3964529"/>
                <a:gd name="connsiteY14" fmla="*/ 1116228 h 2484711"/>
                <a:gd name="connsiteX15" fmla="*/ 961403 w 3964529"/>
                <a:gd name="connsiteY15" fmla="*/ 1815943 h 2484711"/>
                <a:gd name="connsiteX16" fmla="*/ 2656118 w 3964529"/>
                <a:gd name="connsiteY16" fmla="*/ 914718 h 2484711"/>
                <a:gd name="connsiteX17" fmla="*/ 3162840 w 3964529"/>
                <a:gd name="connsiteY17" fmla="*/ 749583 h 2484711"/>
                <a:gd name="connsiteX18" fmla="*/ 3473665 w 3964529"/>
                <a:gd name="connsiteY18" fmla="*/ 706805 h 2484711"/>
                <a:gd name="connsiteX0" fmla="*/ 3473665 w 3964529"/>
                <a:gd name="connsiteY0" fmla="*/ 712559 h 2490465"/>
                <a:gd name="connsiteX1" fmla="*/ 3423373 w 3964529"/>
                <a:gd name="connsiteY1" fmla="*/ 832893 h 2490465"/>
                <a:gd name="connsiteX2" fmla="*/ 3231709 w 3964529"/>
                <a:gd name="connsiteY2" fmla="*/ 877203 h 2490465"/>
                <a:gd name="connsiteX3" fmla="*/ 3471884 w 3964529"/>
                <a:gd name="connsiteY3" fmla="*/ 868952 h 2490465"/>
                <a:gd name="connsiteX4" fmla="*/ 3756802 w 3964529"/>
                <a:gd name="connsiteY4" fmla="*/ 738125 h 2490465"/>
                <a:gd name="connsiteX5" fmla="*/ 3964529 w 3964529"/>
                <a:gd name="connsiteY5" fmla="*/ 769555 h 2490465"/>
                <a:gd name="connsiteX6" fmla="*/ 3860224 w 3964529"/>
                <a:gd name="connsiteY6" fmla="*/ 810758 h 2490465"/>
                <a:gd name="connsiteX7" fmla="*/ 3907594 w 3964529"/>
                <a:gd name="connsiteY7" fmla="*/ 879445 h 2490465"/>
                <a:gd name="connsiteX8" fmla="*/ 3395897 w 3964529"/>
                <a:gd name="connsiteY8" fmla="*/ 1071766 h 2490465"/>
                <a:gd name="connsiteX9" fmla="*/ 3267901 w 3964529"/>
                <a:gd name="connsiteY9" fmla="*/ 1147624 h 2490465"/>
                <a:gd name="connsiteX10" fmla="*/ 2848447 w 3964529"/>
                <a:gd name="connsiteY10" fmla="*/ 1180465 h 2490465"/>
                <a:gd name="connsiteX11" fmla="*/ 762619 w 3964529"/>
                <a:gd name="connsiteY11" fmla="*/ 2489606 h 2490465"/>
                <a:gd name="connsiteX12" fmla="*/ 54954 w 3964529"/>
                <a:gd name="connsiteY12" fmla="*/ 962955 h 2490465"/>
                <a:gd name="connsiteX13" fmla="*/ 21024 w 3964529"/>
                <a:gd name="connsiteY13" fmla="*/ 18277 h 2490465"/>
                <a:gd name="connsiteX14" fmla="*/ 778522 w 3964529"/>
                <a:gd name="connsiteY14" fmla="*/ 1121982 h 2490465"/>
                <a:gd name="connsiteX15" fmla="*/ 961403 w 3964529"/>
                <a:gd name="connsiteY15" fmla="*/ 1821697 h 2490465"/>
                <a:gd name="connsiteX16" fmla="*/ 2656118 w 3964529"/>
                <a:gd name="connsiteY16" fmla="*/ 920472 h 2490465"/>
                <a:gd name="connsiteX17" fmla="*/ 3162840 w 3964529"/>
                <a:gd name="connsiteY17" fmla="*/ 755337 h 2490465"/>
                <a:gd name="connsiteX18" fmla="*/ 3473665 w 3964529"/>
                <a:gd name="connsiteY18" fmla="*/ 712559 h 2490465"/>
                <a:gd name="connsiteX0" fmla="*/ 3578378 w 4069242"/>
                <a:gd name="connsiteY0" fmla="*/ 712559 h 2490465"/>
                <a:gd name="connsiteX1" fmla="*/ 3528086 w 4069242"/>
                <a:gd name="connsiteY1" fmla="*/ 832893 h 2490465"/>
                <a:gd name="connsiteX2" fmla="*/ 3336422 w 4069242"/>
                <a:gd name="connsiteY2" fmla="*/ 877203 h 2490465"/>
                <a:gd name="connsiteX3" fmla="*/ 3576597 w 4069242"/>
                <a:gd name="connsiteY3" fmla="*/ 868952 h 2490465"/>
                <a:gd name="connsiteX4" fmla="*/ 3861515 w 4069242"/>
                <a:gd name="connsiteY4" fmla="*/ 738125 h 2490465"/>
                <a:gd name="connsiteX5" fmla="*/ 4069242 w 4069242"/>
                <a:gd name="connsiteY5" fmla="*/ 769555 h 2490465"/>
                <a:gd name="connsiteX6" fmla="*/ 3964937 w 4069242"/>
                <a:gd name="connsiteY6" fmla="*/ 810758 h 2490465"/>
                <a:gd name="connsiteX7" fmla="*/ 4012307 w 4069242"/>
                <a:gd name="connsiteY7" fmla="*/ 879445 h 2490465"/>
                <a:gd name="connsiteX8" fmla="*/ 3500610 w 4069242"/>
                <a:gd name="connsiteY8" fmla="*/ 1071766 h 2490465"/>
                <a:gd name="connsiteX9" fmla="*/ 3372614 w 4069242"/>
                <a:gd name="connsiteY9" fmla="*/ 1147624 h 2490465"/>
                <a:gd name="connsiteX10" fmla="*/ 2953160 w 4069242"/>
                <a:gd name="connsiteY10" fmla="*/ 1180465 h 2490465"/>
                <a:gd name="connsiteX11" fmla="*/ 867332 w 4069242"/>
                <a:gd name="connsiteY11" fmla="*/ 2489606 h 2490465"/>
                <a:gd name="connsiteX12" fmla="*/ 159667 w 4069242"/>
                <a:gd name="connsiteY12" fmla="*/ 962955 h 2490465"/>
                <a:gd name="connsiteX13" fmla="*/ 14560 w 4069242"/>
                <a:gd name="connsiteY13" fmla="*/ 18277 h 2490465"/>
                <a:gd name="connsiteX14" fmla="*/ 883235 w 4069242"/>
                <a:gd name="connsiteY14" fmla="*/ 1121982 h 2490465"/>
                <a:gd name="connsiteX15" fmla="*/ 1066116 w 4069242"/>
                <a:gd name="connsiteY15" fmla="*/ 1821697 h 2490465"/>
                <a:gd name="connsiteX16" fmla="*/ 2760831 w 4069242"/>
                <a:gd name="connsiteY16" fmla="*/ 920472 h 2490465"/>
                <a:gd name="connsiteX17" fmla="*/ 3267553 w 4069242"/>
                <a:gd name="connsiteY17" fmla="*/ 755337 h 2490465"/>
                <a:gd name="connsiteX18" fmla="*/ 3578378 w 4069242"/>
                <a:gd name="connsiteY18" fmla="*/ 712559 h 2490465"/>
                <a:gd name="connsiteX0" fmla="*/ 3578378 w 4069242"/>
                <a:gd name="connsiteY0" fmla="*/ 698688 h 2476594"/>
                <a:gd name="connsiteX1" fmla="*/ 3528086 w 4069242"/>
                <a:gd name="connsiteY1" fmla="*/ 819022 h 2476594"/>
                <a:gd name="connsiteX2" fmla="*/ 3336422 w 4069242"/>
                <a:gd name="connsiteY2" fmla="*/ 863332 h 2476594"/>
                <a:gd name="connsiteX3" fmla="*/ 3576597 w 4069242"/>
                <a:gd name="connsiteY3" fmla="*/ 855081 h 2476594"/>
                <a:gd name="connsiteX4" fmla="*/ 3861515 w 4069242"/>
                <a:gd name="connsiteY4" fmla="*/ 724254 h 2476594"/>
                <a:gd name="connsiteX5" fmla="*/ 4069242 w 4069242"/>
                <a:gd name="connsiteY5" fmla="*/ 755684 h 2476594"/>
                <a:gd name="connsiteX6" fmla="*/ 3964937 w 4069242"/>
                <a:gd name="connsiteY6" fmla="*/ 796887 h 2476594"/>
                <a:gd name="connsiteX7" fmla="*/ 4012307 w 4069242"/>
                <a:gd name="connsiteY7" fmla="*/ 865574 h 2476594"/>
                <a:gd name="connsiteX8" fmla="*/ 3500610 w 4069242"/>
                <a:gd name="connsiteY8" fmla="*/ 1057895 h 2476594"/>
                <a:gd name="connsiteX9" fmla="*/ 3372614 w 4069242"/>
                <a:gd name="connsiteY9" fmla="*/ 1133753 h 2476594"/>
                <a:gd name="connsiteX10" fmla="*/ 2953160 w 4069242"/>
                <a:gd name="connsiteY10" fmla="*/ 1166594 h 2476594"/>
                <a:gd name="connsiteX11" fmla="*/ 867332 w 4069242"/>
                <a:gd name="connsiteY11" fmla="*/ 2475735 h 2476594"/>
                <a:gd name="connsiteX12" fmla="*/ 159667 w 4069242"/>
                <a:gd name="connsiteY12" fmla="*/ 949084 h 2476594"/>
                <a:gd name="connsiteX13" fmla="*/ 14560 w 4069242"/>
                <a:gd name="connsiteY13" fmla="*/ 4406 h 2476594"/>
                <a:gd name="connsiteX14" fmla="*/ 883235 w 4069242"/>
                <a:gd name="connsiteY14" fmla="*/ 1108111 h 2476594"/>
                <a:gd name="connsiteX15" fmla="*/ 1066116 w 4069242"/>
                <a:gd name="connsiteY15" fmla="*/ 1807826 h 2476594"/>
                <a:gd name="connsiteX16" fmla="*/ 2760831 w 4069242"/>
                <a:gd name="connsiteY16" fmla="*/ 906601 h 2476594"/>
                <a:gd name="connsiteX17" fmla="*/ 3267553 w 4069242"/>
                <a:gd name="connsiteY17" fmla="*/ 741466 h 2476594"/>
                <a:gd name="connsiteX18" fmla="*/ 3578378 w 4069242"/>
                <a:gd name="connsiteY18" fmla="*/ 698688 h 2476594"/>
                <a:gd name="connsiteX0" fmla="*/ 3577033 w 4067897"/>
                <a:gd name="connsiteY0" fmla="*/ 698688 h 2476594"/>
                <a:gd name="connsiteX1" fmla="*/ 3526741 w 4067897"/>
                <a:gd name="connsiteY1" fmla="*/ 819022 h 2476594"/>
                <a:gd name="connsiteX2" fmla="*/ 3335077 w 4067897"/>
                <a:gd name="connsiteY2" fmla="*/ 863332 h 2476594"/>
                <a:gd name="connsiteX3" fmla="*/ 3575252 w 4067897"/>
                <a:gd name="connsiteY3" fmla="*/ 855081 h 2476594"/>
                <a:gd name="connsiteX4" fmla="*/ 3860170 w 4067897"/>
                <a:gd name="connsiteY4" fmla="*/ 724254 h 2476594"/>
                <a:gd name="connsiteX5" fmla="*/ 4067897 w 4067897"/>
                <a:gd name="connsiteY5" fmla="*/ 755684 h 2476594"/>
                <a:gd name="connsiteX6" fmla="*/ 3963592 w 4067897"/>
                <a:gd name="connsiteY6" fmla="*/ 796887 h 2476594"/>
                <a:gd name="connsiteX7" fmla="*/ 4010962 w 4067897"/>
                <a:gd name="connsiteY7" fmla="*/ 865574 h 2476594"/>
                <a:gd name="connsiteX8" fmla="*/ 3499265 w 4067897"/>
                <a:gd name="connsiteY8" fmla="*/ 1057895 h 2476594"/>
                <a:gd name="connsiteX9" fmla="*/ 3371269 w 4067897"/>
                <a:gd name="connsiteY9" fmla="*/ 1133753 h 2476594"/>
                <a:gd name="connsiteX10" fmla="*/ 2951815 w 4067897"/>
                <a:gd name="connsiteY10" fmla="*/ 1166594 h 2476594"/>
                <a:gd name="connsiteX11" fmla="*/ 865987 w 4067897"/>
                <a:gd name="connsiteY11" fmla="*/ 2475735 h 2476594"/>
                <a:gd name="connsiteX12" fmla="*/ 195381 w 4067897"/>
                <a:gd name="connsiteY12" fmla="*/ 1010213 h 2476594"/>
                <a:gd name="connsiteX13" fmla="*/ 13215 w 4067897"/>
                <a:gd name="connsiteY13" fmla="*/ 4406 h 2476594"/>
                <a:gd name="connsiteX14" fmla="*/ 881890 w 4067897"/>
                <a:gd name="connsiteY14" fmla="*/ 1108111 h 2476594"/>
                <a:gd name="connsiteX15" fmla="*/ 1064771 w 4067897"/>
                <a:gd name="connsiteY15" fmla="*/ 1807826 h 2476594"/>
                <a:gd name="connsiteX16" fmla="*/ 2759486 w 4067897"/>
                <a:gd name="connsiteY16" fmla="*/ 906601 h 2476594"/>
                <a:gd name="connsiteX17" fmla="*/ 3266208 w 4067897"/>
                <a:gd name="connsiteY17" fmla="*/ 741466 h 2476594"/>
                <a:gd name="connsiteX18" fmla="*/ 3577033 w 4067897"/>
                <a:gd name="connsiteY18" fmla="*/ 698688 h 2476594"/>
                <a:gd name="connsiteX0" fmla="*/ 3584071 w 4074935"/>
                <a:gd name="connsiteY0" fmla="*/ 698688 h 2476594"/>
                <a:gd name="connsiteX1" fmla="*/ 3533779 w 4074935"/>
                <a:gd name="connsiteY1" fmla="*/ 819022 h 2476594"/>
                <a:gd name="connsiteX2" fmla="*/ 3342115 w 4074935"/>
                <a:gd name="connsiteY2" fmla="*/ 863332 h 2476594"/>
                <a:gd name="connsiteX3" fmla="*/ 3582290 w 4074935"/>
                <a:gd name="connsiteY3" fmla="*/ 855081 h 2476594"/>
                <a:gd name="connsiteX4" fmla="*/ 3867208 w 4074935"/>
                <a:gd name="connsiteY4" fmla="*/ 724254 h 2476594"/>
                <a:gd name="connsiteX5" fmla="*/ 4074935 w 4074935"/>
                <a:gd name="connsiteY5" fmla="*/ 755684 h 2476594"/>
                <a:gd name="connsiteX6" fmla="*/ 3970630 w 4074935"/>
                <a:gd name="connsiteY6" fmla="*/ 796887 h 2476594"/>
                <a:gd name="connsiteX7" fmla="*/ 4018000 w 4074935"/>
                <a:gd name="connsiteY7" fmla="*/ 865574 h 2476594"/>
                <a:gd name="connsiteX8" fmla="*/ 3506303 w 4074935"/>
                <a:gd name="connsiteY8" fmla="*/ 1057895 h 2476594"/>
                <a:gd name="connsiteX9" fmla="*/ 3378307 w 4074935"/>
                <a:gd name="connsiteY9" fmla="*/ 1133753 h 2476594"/>
                <a:gd name="connsiteX10" fmla="*/ 2958853 w 4074935"/>
                <a:gd name="connsiteY10" fmla="*/ 1166594 h 2476594"/>
                <a:gd name="connsiteX11" fmla="*/ 873025 w 4074935"/>
                <a:gd name="connsiteY11" fmla="*/ 2475735 h 2476594"/>
                <a:gd name="connsiteX12" fmla="*/ 202419 w 4074935"/>
                <a:gd name="connsiteY12" fmla="*/ 1010213 h 2476594"/>
                <a:gd name="connsiteX13" fmla="*/ 20253 w 4074935"/>
                <a:gd name="connsiteY13" fmla="*/ 4406 h 2476594"/>
                <a:gd name="connsiteX14" fmla="*/ 888928 w 4074935"/>
                <a:gd name="connsiteY14" fmla="*/ 1108111 h 2476594"/>
                <a:gd name="connsiteX15" fmla="*/ 1071809 w 4074935"/>
                <a:gd name="connsiteY15" fmla="*/ 1807826 h 2476594"/>
                <a:gd name="connsiteX16" fmla="*/ 2766524 w 4074935"/>
                <a:gd name="connsiteY16" fmla="*/ 906601 h 2476594"/>
                <a:gd name="connsiteX17" fmla="*/ 3273246 w 4074935"/>
                <a:gd name="connsiteY17" fmla="*/ 741466 h 2476594"/>
                <a:gd name="connsiteX18" fmla="*/ 3584071 w 4074935"/>
                <a:gd name="connsiteY18" fmla="*/ 698688 h 2476594"/>
                <a:gd name="connsiteX0" fmla="*/ 3584071 w 4074935"/>
                <a:gd name="connsiteY0" fmla="*/ 698688 h 2476594"/>
                <a:gd name="connsiteX1" fmla="*/ 3533779 w 4074935"/>
                <a:gd name="connsiteY1" fmla="*/ 819022 h 2476594"/>
                <a:gd name="connsiteX2" fmla="*/ 3342115 w 4074935"/>
                <a:gd name="connsiteY2" fmla="*/ 863332 h 2476594"/>
                <a:gd name="connsiteX3" fmla="*/ 3582290 w 4074935"/>
                <a:gd name="connsiteY3" fmla="*/ 855081 h 2476594"/>
                <a:gd name="connsiteX4" fmla="*/ 3867208 w 4074935"/>
                <a:gd name="connsiteY4" fmla="*/ 724254 h 2476594"/>
                <a:gd name="connsiteX5" fmla="*/ 4074935 w 4074935"/>
                <a:gd name="connsiteY5" fmla="*/ 755684 h 2476594"/>
                <a:gd name="connsiteX6" fmla="*/ 3970630 w 4074935"/>
                <a:gd name="connsiteY6" fmla="*/ 796887 h 2476594"/>
                <a:gd name="connsiteX7" fmla="*/ 4018000 w 4074935"/>
                <a:gd name="connsiteY7" fmla="*/ 865574 h 2476594"/>
                <a:gd name="connsiteX8" fmla="*/ 3506303 w 4074935"/>
                <a:gd name="connsiteY8" fmla="*/ 1057895 h 2476594"/>
                <a:gd name="connsiteX9" fmla="*/ 3378307 w 4074935"/>
                <a:gd name="connsiteY9" fmla="*/ 1133753 h 2476594"/>
                <a:gd name="connsiteX10" fmla="*/ 2958853 w 4074935"/>
                <a:gd name="connsiteY10" fmla="*/ 1166594 h 2476594"/>
                <a:gd name="connsiteX11" fmla="*/ 873025 w 4074935"/>
                <a:gd name="connsiteY11" fmla="*/ 2475735 h 2476594"/>
                <a:gd name="connsiteX12" fmla="*/ 202419 w 4074935"/>
                <a:gd name="connsiteY12" fmla="*/ 1010213 h 2476594"/>
                <a:gd name="connsiteX13" fmla="*/ 20253 w 4074935"/>
                <a:gd name="connsiteY13" fmla="*/ 4406 h 2476594"/>
                <a:gd name="connsiteX14" fmla="*/ 888928 w 4074935"/>
                <a:gd name="connsiteY14" fmla="*/ 1108111 h 2476594"/>
                <a:gd name="connsiteX15" fmla="*/ 1071809 w 4074935"/>
                <a:gd name="connsiteY15" fmla="*/ 1807826 h 2476594"/>
                <a:gd name="connsiteX16" fmla="*/ 2766524 w 4074935"/>
                <a:gd name="connsiteY16" fmla="*/ 906601 h 2476594"/>
                <a:gd name="connsiteX17" fmla="*/ 3273246 w 4074935"/>
                <a:gd name="connsiteY17" fmla="*/ 741466 h 2476594"/>
                <a:gd name="connsiteX18" fmla="*/ 3584071 w 4074935"/>
                <a:gd name="connsiteY18" fmla="*/ 698688 h 2476594"/>
                <a:gd name="connsiteX0" fmla="*/ 3509600 w 4000464"/>
                <a:gd name="connsiteY0" fmla="*/ 1053868 h 2831774"/>
                <a:gd name="connsiteX1" fmla="*/ 3459308 w 4000464"/>
                <a:gd name="connsiteY1" fmla="*/ 1174202 h 2831774"/>
                <a:gd name="connsiteX2" fmla="*/ 3267644 w 4000464"/>
                <a:gd name="connsiteY2" fmla="*/ 1218512 h 2831774"/>
                <a:gd name="connsiteX3" fmla="*/ 3507819 w 4000464"/>
                <a:gd name="connsiteY3" fmla="*/ 1210261 h 2831774"/>
                <a:gd name="connsiteX4" fmla="*/ 3792737 w 4000464"/>
                <a:gd name="connsiteY4" fmla="*/ 1079434 h 2831774"/>
                <a:gd name="connsiteX5" fmla="*/ 4000464 w 4000464"/>
                <a:gd name="connsiteY5" fmla="*/ 1110864 h 2831774"/>
                <a:gd name="connsiteX6" fmla="*/ 3896159 w 4000464"/>
                <a:gd name="connsiteY6" fmla="*/ 1152067 h 2831774"/>
                <a:gd name="connsiteX7" fmla="*/ 3943529 w 4000464"/>
                <a:gd name="connsiteY7" fmla="*/ 1220754 h 2831774"/>
                <a:gd name="connsiteX8" fmla="*/ 3431832 w 4000464"/>
                <a:gd name="connsiteY8" fmla="*/ 1413075 h 2831774"/>
                <a:gd name="connsiteX9" fmla="*/ 3303836 w 4000464"/>
                <a:gd name="connsiteY9" fmla="*/ 1488933 h 2831774"/>
                <a:gd name="connsiteX10" fmla="*/ 2884382 w 4000464"/>
                <a:gd name="connsiteY10" fmla="*/ 1521774 h 2831774"/>
                <a:gd name="connsiteX11" fmla="*/ 798554 w 4000464"/>
                <a:gd name="connsiteY11" fmla="*/ 2830915 h 2831774"/>
                <a:gd name="connsiteX12" fmla="*/ 127948 w 4000464"/>
                <a:gd name="connsiteY12" fmla="*/ 1365393 h 2831774"/>
                <a:gd name="connsiteX13" fmla="*/ 29165 w 4000464"/>
                <a:gd name="connsiteY13" fmla="*/ 3004 h 2831774"/>
                <a:gd name="connsiteX14" fmla="*/ 814457 w 4000464"/>
                <a:gd name="connsiteY14" fmla="*/ 1463291 h 2831774"/>
                <a:gd name="connsiteX15" fmla="*/ 997338 w 4000464"/>
                <a:gd name="connsiteY15" fmla="*/ 2163006 h 2831774"/>
                <a:gd name="connsiteX16" fmla="*/ 2692053 w 4000464"/>
                <a:gd name="connsiteY16" fmla="*/ 1261781 h 2831774"/>
                <a:gd name="connsiteX17" fmla="*/ 3198775 w 4000464"/>
                <a:gd name="connsiteY17" fmla="*/ 1096646 h 2831774"/>
                <a:gd name="connsiteX18" fmla="*/ 3509600 w 4000464"/>
                <a:gd name="connsiteY18" fmla="*/ 1053868 h 2831774"/>
                <a:gd name="connsiteX0" fmla="*/ 3509600 w 4000464"/>
                <a:gd name="connsiteY0" fmla="*/ 1053868 h 2831774"/>
                <a:gd name="connsiteX1" fmla="*/ 3459308 w 4000464"/>
                <a:gd name="connsiteY1" fmla="*/ 1174202 h 2831774"/>
                <a:gd name="connsiteX2" fmla="*/ 3267644 w 4000464"/>
                <a:gd name="connsiteY2" fmla="*/ 1218512 h 2831774"/>
                <a:gd name="connsiteX3" fmla="*/ 3507819 w 4000464"/>
                <a:gd name="connsiteY3" fmla="*/ 1210261 h 2831774"/>
                <a:gd name="connsiteX4" fmla="*/ 3792737 w 4000464"/>
                <a:gd name="connsiteY4" fmla="*/ 1079434 h 2831774"/>
                <a:gd name="connsiteX5" fmla="*/ 4000464 w 4000464"/>
                <a:gd name="connsiteY5" fmla="*/ 1110864 h 2831774"/>
                <a:gd name="connsiteX6" fmla="*/ 3896159 w 4000464"/>
                <a:gd name="connsiteY6" fmla="*/ 1152067 h 2831774"/>
                <a:gd name="connsiteX7" fmla="*/ 3943529 w 4000464"/>
                <a:gd name="connsiteY7" fmla="*/ 1220754 h 2831774"/>
                <a:gd name="connsiteX8" fmla="*/ 3431832 w 4000464"/>
                <a:gd name="connsiteY8" fmla="*/ 1413075 h 2831774"/>
                <a:gd name="connsiteX9" fmla="*/ 3303836 w 4000464"/>
                <a:gd name="connsiteY9" fmla="*/ 1488933 h 2831774"/>
                <a:gd name="connsiteX10" fmla="*/ 2884382 w 4000464"/>
                <a:gd name="connsiteY10" fmla="*/ 1521774 h 2831774"/>
                <a:gd name="connsiteX11" fmla="*/ 798554 w 4000464"/>
                <a:gd name="connsiteY11" fmla="*/ 2830915 h 2831774"/>
                <a:gd name="connsiteX12" fmla="*/ 127948 w 4000464"/>
                <a:gd name="connsiteY12" fmla="*/ 1365393 h 2831774"/>
                <a:gd name="connsiteX13" fmla="*/ 29165 w 4000464"/>
                <a:gd name="connsiteY13" fmla="*/ 3004 h 2831774"/>
                <a:gd name="connsiteX14" fmla="*/ 814457 w 4000464"/>
                <a:gd name="connsiteY14" fmla="*/ 1463291 h 2831774"/>
                <a:gd name="connsiteX15" fmla="*/ 997338 w 4000464"/>
                <a:gd name="connsiteY15" fmla="*/ 2163006 h 2831774"/>
                <a:gd name="connsiteX16" fmla="*/ 2692053 w 4000464"/>
                <a:gd name="connsiteY16" fmla="*/ 1261781 h 2831774"/>
                <a:gd name="connsiteX17" fmla="*/ 3198775 w 4000464"/>
                <a:gd name="connsiteY17" fmla="*/ 1096646 h 2831774"/>
                <a:gd name="connsiteX18" fmla="*/ 3509600 w 4000464"/>
                <a:gd name="connsiteY18" fmla="*/ 1053868 h 2831774"/>
                <a:gd name="connsiteX0" fmla="*/ 3507032 w 3997896"/>
                <a:gd name="connsiteY0" fmla="*/ 1053868 h 2831774"/>
                <a:gd name="connsiteX1" fmla="*/ 3456740 w 3997896"/>
                <a:gd name="connsiteY1" fmla="*/ 1174202 h 2831774"/>
                <a:gd name="connsiteX2" fmla="*/ 3265076 w 3997896"/>
                <a:gd name="connsiteY2" fmla="*/ 1218512 h 2831774"/>
                <a:gd name="connsiteX3" fmla="*/ 3505251 w 3997896"/>
                <a:gd name="connsiteY3" fmla="*/ 1210261 h 2831774"/>
                <a:gd name="connsiteX4" fmla="*/ 3790169 w 3997896"/>
                <a:gd name="connsiteY4" fmla="*/ 1079434 h 2831774"/>
                <a:gd name="connsiteX5" fmla="*/ 3997896 w 3997896"/>
                <a:gd name="connsiteY5" fmla="*/ 1110864 h 2831774"/>
                <a:gd name="connsiteX6" fmla="*/ 3893591 w 3997896"/>
                <a:gd name="connsiteY6" fmla="*/ 1152067 h 2831774"/>
                <a:gd name="connsiteX7" fmla="*/ 3940961 w 3997896"/>
                <a:gd name="connsiteY7" fmla="*/ 1220754 h 2831774"/>
                <a:gd name="connsiteX8" fmla="*/ 3429264 w 3997896"/>
                <a:gd name="connsiteY8" fmla="*/ 1413075 h 2831774"/>
                <a:gd name="connsiteX9" fmla="*/ 3301268 w 3997896"/>
                <a:gd name="connsiteY9" fmla="*/ 1488933 h 2831774"/>
                <a:gd name="connsiteX10" fmla="*/ 2881814 w 3997896"/>
                <a:gd name="connsiteY10" fmla="*/ 1521774 h 2831774"/>
                <a:gd name="connsiteX11" fmla="*/ 795986 w 3997896"/>
                <a:gd name="connsiteY11" fmla="*/ 2830915 h 2831774"/>
                <a:gd name="connsiteX12" fmla="*/ 143910 w 3997896"/>
                <a:gd name="connsiteY12" fmla="*/ 1365393 h 2831774"/>
                <a:gd name="connsiteX13" fmla="*/ 26597 w 3997896"/>
                <a:gd name="connsiteY13" fmla="*/ 3004 h 2831774"/>
                <a:gd name="connsiteX14" fmla="*/ 811889 w 3997896"/>
                <a:gd name="connsiteY14" fmla="*/ 1463291 h 2831774"/>
                <a:gd name="connsiteX15" fmla="*/ 994770 w 3997896"/>
                <a:gd name="connsiteY15" fmla="*/ 2163006 h 2831774"/>
                <a:gd name="connsiteX16" fmla="*/ 2689485 w 3997896"/>
                <a:gd name="connsiteY16" fmla="*/ 1261781 h 2831774"/>
                <a:gd name="connsiteX17" fmla="*/ 3196207 w 3997896"/>
                <a:gd name="connsiteY17" fmla="*/ 1096646 h 2831774"/>
                <a:gd name="connsiteX18" fmla="*/ 3507032 w 3997896"/>
                <a:gd name="connsiteY18" fmla="*/ 1053868 h 2831774"/>
                <a:gd name="connsiteX0" fmla="*/ 3507032 w 3997896"/>
                <a:gd name="connsiteY0" fmla="*/ 1053868 h 2831774"/>
                <a:gd name="connsiteX1" fmla="*/ 3456740 w 3997896"/>
                <a:gd name="connsiteY1" fmla="*/ 1174202 h 2831774"/>
                <a:gd name="connsiteX2" fmla="*/ 3265076 w 3997896"/>
                <a:gd name="connsiteY2" fmla="*/ 1218512 h 2831774"/>
                <a:gd name="connsiteX3" fmla="*/ 3505251 w 3997896"/>
                <a:gd name="connsiteY3" fmla="*/ 1210261 h 2831774"/>
                <a:gd name="connsiteX4" fmla="*/ 3790169 w 3997896"/>
                <a:gd name="connsiteY4" fmla="*/ 1079434 h 2831774"/>
                <a:gd name="connsiteX5" fmla="*/ 3997896 w 3997896"/>
                <a:gd name="connsiteY5" fmla="*/ 1110864 h 2831774"/>
                <a:gd name="connsiteX6" fmla="*/ 3893591 w 3997896"/>
                <a:gd name="connsiteY6" fmla="*/ 1152067 h 2831774"/>
                <a:gd name="connsiteX7" fmla="*/ 3940961 w 3997896"/>
                <a:gd name="connsiteY7" fmla="*/ 1220754 h 2831774"/>
                <a:gd name="connsiteX8" fmla="*/ 3429264 w 3997896"/>
                <a:gd name="connsiteY8" fmla="*/ 1413075 h 2831774"/>
                <a:gd name="connsiteX9" fmla="*/ 3301268 w 3997896"/>
                <a:gd name="connsiteY9" fmla="*/ 1488933 h 2831774"/>
                <a:gd name="connsiteX10" fmla="*/ 2881814 w 3997896"/>
                <a:gd name="connsiteY10" fmla="*/ 1521774 h 2831774"/>
                <a:gd name="connsiteX11" fmla="*/ 795986 w 3997896"/>
                <a:gd name="connsiteY11" fmla="*/ 2830915 h 2831774"/>
                <a:gd name="connsiteX12" fmla="*/ 143910 w 3997896"/>
                <a:gd name="connsiteY12" fmla="*/ 1365393 h 2831774"/>
                <a:gd name="connsiteX13" fmla="*/ 26597 w 3997896"/>
                <a:gd name="connsiteY13" fmla="*/ 3004 h 2831774"/>
                <a:gd name="connsiteX14" fmla="*/ 811889 w 3997896"/>
                <a:gd name="connsiteY14" fmla="*/ 1463291 h 2831774"/>
                <a:gd name="connsiteX15" fmla="*/ 994770 w 3997896"/>
                <a:gd name="connsiteY15" fmla="*/ 2163006 h 2831774"/>
                <a:gd name="connsiteX16" fmla="*/ 2689485 w 3997896"/>
                <a:gd name="connsiteY16" fmla="*/ 1261781 h 2831774"/>
                <a:gd name="connsiteX17" fmla="*/ 3196207 w 3997896"/>
                <a:gd name="connsiteY17" fmla="*/ 1096646 h 2831774"/>
                <a:gd name="connsiteX18" fmla="*/ 3507032 w 3997896"/>
                <a:gd name="connsiteY18" fmla="*/ 1053868 h 2831774"/>
                <a:gd name="connsiteX0" fmla="*/ 3715534 w 4206398"/>
                <a:gd name="connsiteY0" fmla="*/ 1104676 h 2882582"/>
                <a:gd name="connsiteX1" fmla="*/ 3665242 w 4206398"/>
                <a:gd name="connsiteY1" fmla="*/ 1225010 h 2882582"/>
                <a:gd name="connsiteX2" fmla="*/ 3473578 w 4206398"/>
                <a:gd name="connsiteY2" fmla="*/ 1269320 h 2882582"/>
                <a:gd name="connsiteX3" fmla="*/ 3713753 w 4206398"/>
                <a:gd name="connsiteY3" fmla="*/ 1261069 h 2882582"/>
                <a:gd name="connsiteX4" fmla="*/ 3998671 w 4206398"/>
                <a:gd name="connsiteY4" fmla="*/ 1130242 h 2882582"/>
                <a:gd name="connsiteX5" fmla="*/ 4206398 w 4206398"/>
                <a:gd name="connsiteY5" fmla="*/ 1161672 h 2882582"/>
                <a:gd name="connsiteX6" fmla="*/ 4102093 w 4206398"/>
                <a:gd name="connsiteY6" fmla="*/ 1202875 h 2882582"/>
                <a:gd name="connsiteX7" fmla="*/ 4149463 w 4206398"/>
                <a:gd name="connsiteY7" fmla="*/ 1271562 h 2882582"/>
                <a:gd name="connsiteX8" fmla="*/ 3637766 w 4206398"/>
                <a:gd name="connsiteY8" fmla="*/ 1463883 h 2882582"/>
                <a:gd name="connsiteX9" fmla="*/ 3509770 w 4206398"/>
                <a:gd name="connsiteY9" fmla="*/ 1539741 h 2882582"/>
                <a:gd name="connsiteX10" fmla="*/ 3090316 w 4206398"/>
                <a:gd name="connsiteY10" fmla="*/ 1572582 h 2882582"/>
                <a:gd name="connsiteX11" fmla="*/ 1004488 w 4206398"/>
                <a:gd name="connsiteY11" fmla="*/ 2881723 h 2882582"/>
                <a:gd name="connsiteX12" fmla="*/ 352412 w 4206398"/>
                <a:gd name="connsiteY12" fmla="*/ 1416201 h 2882582"/>
                <a:gd name="connsiteX13" fmla="*/ 12744 w 4206398"/>
                <a:gd name="connsiteY13" fmla="*/ 2873 h 2882582"/>
                <a:gd name="connsiteX14" fmla="*/ 1020391 w 4206398"/>
                <a:gd name="connsiteY14" fmla="*/ 1514099 h 2882582"/>
                <a:gd name="connsiteX15" fmla="*/ 1203272 w 4206398"/>
                <a:gd name="connsiteY15" fmla="*/ 2213814 h 2882582"/>
                <a:gd name="connsiteX16" fmla="*/ 2897987 w 4206398"/>
                <a:gd name="connsiteY16" fmla="*/ 1312589 h 2882582"/>
                <a:gd name="connsiteX17" fmla="*/ 3404709 w 4206398"/>
                <a:gd name="connsiteY17" fmla="*/ 1147454 h 2882582"/>
                <a:gd name="connsiteX18" fmla="*/ 3715534 w 4206398"/>
                <a:gd name="connsiteY18" fmla="*/ 1104676 h 2882582"/>
                <a:gd name="connsiteX0" fmla="*/ 3716431 w 4207295"/>
                <a:gd name="connsiteY0" fmla="*/ 1104676 h 2882582"/>
                <a:gd name="connsiteX1" fmla="*/ 3666139 w 4207295"/>
                <a:gd name="connsiteY1" fmla="*/ 1225010 h 2882582"/>
                <a:gd name="connsiteX2" fmla="*/ 3474475 w 4207295"/>
                <a:gd name="connsiteY2" fmla="*/ 1269320 h 2882582"/>
                <a:gd name="connsiteX3" fmla="*/ 3714650 w 4207295"/>
                <a:gd name="connsiteY3" fmla="*/ 1261069 h 2882582"/>
                <a:gd name="connsiteX4" fmla="*/ 3999568 w 4207295"/>
                <a:gd name="connsiteY4" fmla="*/ 1130242 h 2882582"/>
                <a:gd name="connsiteX5" fmla="*/ 4207295 w 4207295"/>
                <a:gd name="connsiteY5" fmla="*/ 1161672 h 2882582"/>
                <a:gd name="connsiteX6" fmla="*/ 4102990 w 4207295"/>
                <a:gd name="connsiteY6" fmla="*/ 1202875 h 2882582"/>
                <a:gd name="connsiteX7" fmla="*/ 4150360 w 4207295"/>
                <a:gd name="connsiteY7" fmla="*/ 1271562 h 2882582"/>
                <a:gd name="connsiteX8" fmla="*/ 3638663 w 4207295"/>
                <a:gd name="connsiteY8" fmla="*/ 1463883 h 2882582"/>
                <a:gd name="connsiteX9" fmla="*/ 3510667 w 4207295"/>
                <a:gd name="connsiteY9" fmla="*/ 1539741 h 2882582"/>
                <a:gd name="connsiteX10" fmla="*/ 3091213 w 4207295"/>
                <a:gd name="connsiteY10" fmla="*/ 1572582 h 2882582"/>
                <a:gd name="connsiteX11" fmla="*/ 1005385 w 4207295"/>
                <a:gd name="connsiteY11" fmla="*/ 2881723 h 2882582"/>
                <a:gd name="connsiteX12" fmla="*/ 325515 w 4207295"/>
                <a:gd name="connsiteY12" fmla="*/ 1436578 h 2882582"/>
                <a:gd name="connsiteX13" fmla="*/ 13641 w 4207295"/>
                <a:gd name="connsiteY13" fmla="*/ 2873 h 2882582"/>
                <a:gd name="connsiteX14" fmla="*/ 1021288 w 4207295"/>
                <a:gd name="connsiteY14" fmla="*/ 1514099 h 2882582"/>
                <a:gd name="connsiteX15" fmla="*/ 1204169 w 4207295"/>
                <a:gd name="connsiteY15" fmla="*/ 2213814 h 2882582"/>
                <a:gd name="connsiteX16" fmla="*/ 2898884 w 4207295"/>
                <a:gd name="connsiteY16" fmla="*/ 1312589 h 2882582"/>
                <a:gd name="connsiteX17" fmla="*/ 3405606 w 4207295"/>
                <a:gd name="connsiteY17" fmla="*/ 1147454 h 2882582"/>
                <a:gd name="connsiteX18" fmla="*/ 3716431 w 4207295"/>
                <a:gd name="connsiteY18" fmla="*/ 1104676 h 2882582"/>
                <a:gd name="connsiteX0" fmla="*/ 3716431 w 4207295"/>
                <a:gd name="connsiteY0" fmla="*/ 1107569 h 2885475"/>
                <a:gd name="connsiteX1" fmla="*/ 3666139 w 4207295"/>
                <a:gd name="connsiteY1" fmla="*/ 1227903 h 2885475"/>
                <a:gd name="connsiteX2" fmla="*/ 3474475 w 4207295"/>
                <a:gd name="connsiteY2" fmla="*/ 1272213 h 2885475"/>
                <a:gd name="connsiteX3" fmla="*/ 3714650 w 4207295"/>
                <a:gd name="connsiteY3" fmla="*/ 1263962 h 2885475"/>
                <a:gd name="connsiteX4" fmla="*/ 3999568 w 4207295"/>
                <a:gd name="connsiteY4" fmla="*/ 1133135 h 2885475"/>
                <a:gd name="connsiteX5" fmla="*/ 4207295 w 4207295"/>
                <a:gd name="connsiteY5" fmla="*/ 1164565 h 2885475"/>
                <a:gd name="connsiteX6" fmla="*/ 4102990 w 4207295"/>
                <a:gd name="connsiteY6" fmla="*/ 1205768 h 2885475"/>
                <a:gd name="connsiteX7" fmla="*/ 4150360 w 4207295"/>
                <a:gd name="connsiteY7" fmla="*/ 1274455 h 2885475"/>
                <a:gd name="connsiteX8" fmla="*/ 3638663 w 4207295"/>
                <a:gd name="connsiteY8" fmla="*/ 1466776 h 2885475"/>
                <a:gd name="connsiteX9" fmla="*/ 3510667 w 4207295"/>
                <a:gd name="connsiteY9" fmla="*/ 1542634 h 2885475"/>
                <a:gd name="connsiteX10" fmla="*/ 3091213 w 4207295"/>
                <a:gd name="connsiteY10" fmla="*/ 1575475 h 2885475"/>
                <a:gd name="connsiteX11" fmla="*/ 1005385 w 4207295"/>
                <a:gd name="connsiteY11" fmla="*/ 2884616 h 2885475"/>
                <a:gd name="connsiteX12" fmla="*/ 325515 w 4207295"/>
                <a:gd name="connsiteY12" fmla="*/ 1439471 h 2885475"/>
                <a:gd name="connsiteX13" fmla="*/ 13641 w 4207295"/>
                <a:gd name="connsiteY13" fmla="*/ 5766 h 2885475"/>
                <a:gd name="connsiteX14" fmla="*/ 1021288 w 4207295"/>
                <a:gd name="connsiteY14" fmla="*/ 1516992 h 2885475"/>
                <a:gd name="connsiteX15" fmla="*/ 1204169 w 4207295"/>
                <a:gd name="connsiteY15" fmla="*/ 2216707 h 2885475"/>
                <a:gd name="connsiteX16" fmla="*/ 2898884 w 4207295"/>
                <a:gd name="connsiteY16" fmla="*/ 1315482 h 2885475"/>
                <a:gd name="connsiteX17" fmla="*/ 3405606 w 4207295"/>
                <a:gd name="connsiteY17" fmla="*/ 1150347 h 2885475"/>
                <a:gd name="connsiteX18" fmla="*/ 3716431 w 4207295"/>
                <a:gd name="connsiteY18" fmla="*/ 1107569 h 2885475"/>
                <a:gd name="connsiteX0" fmla="*/ 3716431 w 4207295"/>
                <a:gd name="connsiteY0" fmla="*/ 1107381 h 2885287"/>
                <a:gd name="connsiteX1" fmla="*/ 3666139 w 4207295"/>
                <a:gd name="connsiteY1" fmla="*/ 1227715 h 2885287"/>
                <a:gd name="connsiteX2" fmla="*/ 3474475 w 4207295"/>
                <a:gd name="connsiteY2" fmla="*/ 1272025 h 2885287"/>
                <a:gd name="connsiteX3" fmla="*/ 3714650 w 4207295"/>
                <a:gd name="connsiteY3" fmla="*/ 1263774 h 2885287"/>
                <a:gd name="connsiteX4" fmla="*/ 3999568 w 4207295"/>
                <a:gd name="connsiteY4" fmla="*/ 1132947 h 2885287"/>
                <a:gd name="connsiteX5" fmla="*/ 4207295 w 4207295"/>
                <a:gd name="connsiteY5" fmla="*/ 1164377 h 2885287"/>
                <a:gd name="connsiteX6" fmla="*/ 4102990 w 4207295"/>
                <a:gd name="connsiteY6" fmla="*/ 1205580 h 2885287"/>
                <a:gd name="connsiteX7" fmla="*/ 4150360 w 4207295"/>
                <a:gd name="connsiteY7" fmla="*/ 1274267 h 2885287"/>
                <a:gd name="connsiteX8" fmla="*/ 3638663 w 4207295"/>
                <a:gd name="connsiteY8" fmla="*/ 1466588 h 2885287"/>
                <a:gd name="connsiteX9" fmla="*/ 3510667 w 4207295"/>
                <a:gd name="connsiteY9" fmla="*/ 1542446 h 2885287"/>
                <a:gd name="connsiteX10" fmla="*/ 3091213 w 4207295"/>
                <a:gd name="connsiteY10" fmla="*/ 1575287 h 2885287"/>
                <a:gd name="connsiteX11" fmla="*/ 1005385 w 4207295"/>
                <a:gd name="connsiteY11" fmla="*/ 2884428 h 2885287"/>
                <a:gd name="connsiteX12" fmla="*/ 325515 w 4207295"/>
                <a:gd name="connsiteY12" fmla="*/ 1439283 h 2885287"/>
                <a:gd name="connsiteX13" fmla="*/ 13641 w 4207295"/>
                <a:gd name="connsiteY13" fmla="*/ 5578 h 2885287"/>
                <a:gd name="connsiteX14" fmla="*/ 965699 w 4207295"/>
                <a:gd name="connsiteY14" fmla="*/ 1537180 h 2885287"/>
                <a:gd name="connsiteX15" fmla="*/ 1204169 w 4207295"/>
                <a:gd name="connsiteY15" fmla="*/ 2216519 h 2885287"/>
                <a:gd name="connsiteX16" fmla="*/ 2898884 w 4207295"/>
                <a:gd name="connsiteY16" fmla="*/ 1315294 h 2885287"/>
                <a:gd name="connsiteX17" fmla="*/ 3405606 w 4207295"/>
                <a:gd name="connsiteY17" fmla="*/ 1150159 h 2885287"/>
                <a:gd name="connsiteX18" fmla="*/ 3716431 w 4207295"/>
                <a:gd name="connsiteY18" fmla="*/ 1107381 h 2885287"/>
                <a:gd name="connsiteX0" fmla="*/ 3716431 w 4207295"/>
                <a:gd name="connsiteY0" fmla="*/ 1108196 h 2886102"/>
                <a:gd name="connsiteX1" fmla="*/ 3666139 w 4207295"/>
                <a:gd name="connsiteY1" fmla="*/ 1228530 h 2886102"/>
                <a:gd name="connsiteX2" fmla="*/ 3474475 w 4207295"/>
                <a:gd name="connsiteY2" fmla="*/ 1272840 h 2886102"/>
                <a:gd name="connsiteX3" fmla="*/ 3714650 w 4207295"/>
                <a:gd name="connsiteY3" fmla="*/ 1264589 h 2886102"/>
                <a:gd name="connsiteX4" fmla="*/ 3999568 w 4207295"/>
                <a:gd name="connsiteY4" fmla="*/ 1133762 h 2886102"/>
                <a:gd name="connsiteX5" fmla="*/ 4207295 w 4207295"/>
                <a:gd name="connsiteY5" fmla="*/ 1165192 h 2886102"/>
                <a:gd name="connsiteX6" fmla="*/ 4102990 w 4207295"/>
                <a:gd name="connsiteY6" fmla="*/ 1206395 h 2886102"/>
                <a:gd name="connsiteX7" fmla="*/ 4150360 w 4207295"/>
                <a:gd name="connsiteY7" fmla="*/ 1275082 h 2886102"/>
                <a:gd name="connsiteX8" fmla="*/ 3638663 w 4207295"/>
                <a:gd name="connsiteY8" fmla="*/ 1467403 h 2886102"/>
                <a:gd name="connsiteX9" fmla="*/ 3510667 w 4207295"/>
                <a:gd name="connsiteY9" fmla="*/ 1543261 h 2886102"/>
                <a:gd name="connsiteX10" fmla="*/ 3091213 w 4207295"/>
                <a:gd name="connsiteY10" fmla="*/ 1576102 h 2886102"/>
                <a:gd name="connsiteX11" fmla="*/ 1005385 w 4207295"/>
                <a:gd name="connsiteY11" fmla="*/ 2885243 h 2886102"/>
                <a:gd name="connsiteX12" fmla="*/ 325515 w 4207295"/>
                <a:gd name="connsiteY12" fmla="*/ 1440098 h 2886102"/>
                <a:gd name="connsiteX13" fmla="*/ 13641 w 4207295"/>
                <a:gd name="connsiteY13" fmla="*/ 6393 h 2886102"/>
                <a:gd name="connsiteX14" fmla="*/ 965699 w 4207295"/>
                <a:gd name="connsiteY14" fmla="*/ 1537995 h 2886102"/>
                <a:gd name="connsiteX15" fmla="*/ 1204169 w 4207295"/>
                <a:gd name="connsiteY15" fmla="*/ 2217334 h 2886102"/>
                <a:gd name="connsiteX16" fmla="*/ 2898884 w 4207295"/>
                <a:gd name="connsiteY16" fmla="*/ 1316109 h 2886102"/>
                <a:gd name="connsiteX17" fmla="*/ 3405606 w 4207295"/>
                <a:gd name="connsiteY17" fmla="*/ 1150974 h 2886102"/>
                <a:gd name="connsiteX18" fmla="*/ 3716431 w 4207295"/>
                <a:gd name="connsiteY18" fmla="*/ 1108196 h 2886102"/>
                <a:gd name="connsiteX0" fmla="*/ 3716431 w 4207295"/>
                <a:gd name="connsiteY0" fmla="*/ 1108196 h 2886102"/>
                <a:gd name="connsiteX1" fmla="*/ 3666139 w 4207295"/>
                <a:gd name="connsiteY1" fmla="*/ 1228530 h 2886102"/>
                <a:gd name="connsiteX2" fmla="*/ 3474475 w 4207295"/>
                <a:gd name="connsiteY2" fmla="*/ 1272840 h 2886102"/>
                <a:gd name="connsiteX3" fmla="*/ 3714650 w 4207295"/>
                <a:gd name="connsiteY3" fmla="*/ 1264589 h 2886102"/>
                <a:gd name="connsiteX4" fmla="*/ 3999568 w 4207295"/>
                <a:gd name="connsiteY4" fmla="*/ 1133762 h 2886102"/>
                <a:gd name="connsiteX5" fmla="*/ 4207295 w 4207295"/>
                <a:gd name="connsiteY5" fmla="*/ 1165192 h 2886102"/>
                <a:gd name="connsiteX6" fmla="*/ 4102990 w 4207295"/>
                <a:gd name="connsiteY6" fmla="*/ 1206395 h 2886102"/>
                <a:gd name="connsiteX7" fmla="*/ 4150360 w 4207295"/>
                <a:gd name="connsiteY7" fmla="*/ 1275082 h 2886102"/>
                <a:gd name="connsiteX8" fmla="*/ 3638663 w 4207295"/>
                <a:gd name="connsiteY8" fmla="*/ 1467403 h 2886102"/>
                <a:gd name="connsiteX9" fmla="*/ 3510667 w 4207295"/>
                <a:gd name="connsiteY9" fmla="*/ 1543261 h 2886102"/>
                <a:gd name="connsiteX10" fmla="*/ 3091213 w 4207295"/>
                <a:gd name="connsiteY10" fmla="*/ 1576102 h 2886102"/>
                <a:gd name="connsiteX11" fmla="*/ 1005385 w 4207295"/>
                <a:gd name="connsiteY11" fmla="*/ 2885243 h 2886102"/>
                <a:gd name="connsiteX12" fmla="*/ 325515 w 4207295"/>
                <a:gd name="connsiteY12" fmla="*/ 1440098 h 2886102"/>
                <a:gd name="connsiteX13" fmla="*/ 13641 w 4207295"/>
                <a:gd name="connsiteY13" fmla="*/ 6393 h 2886102"/>
                <a:gd name="connsiteX14" fmla="*/ 965699 w 4207295"/>
                <a:gd name="connsiteY14" fmla="*/ 1537995 h 2886102"/>
                <a:gd name="connsiteX15" fmla="*/ 1204169 w 4207295"/>
                <a:gd name="connsiteY15" fmla="*/ 2217334 h 2886102"/>
                <a:gd name="connsiteX16" fmla="*/ 2898884 w 4207295"/>
                <a:gd name="connsiteY16" fmla="*/ 1316109 h 2886102"/>
                <a:gd name="connsiteX17" fmla="*/ 3405606 w 4207295"/>
                <a:gd name="connsiteY17" fmla="*/ 1150974 h 2886102"/>
                <a:gd name="connsiteX18" fmla="*/ 3716431 w 4207295"/>
                <a:gd name="connsiteY18" fmla="*/ 1108196 h 2886102"/>
                <a:gd name="connsiteX0" fmla="*/ 3716431 w 4207295"/>
                <a:gd name="connsiteY0" fmla="*/ 1102023 h 2879929"/>
                <a:gd name="connsiteX1" fmla="*/ 3666139 w 4207295"/>
                <a:gd name="connsiteY1" fmla="*/ 1222357 h 2879929"/>
                <a:gd name="connsiteX2" fmla="*/ 3474475 w 4207295"/>
                <a:gd name="connsiteY2" fmla="*/ 1266667 h 2879929"/>
                <a:gd name="connsiteX3" fmla="*/ 3714650 w 4207295"/>
                <a:gd name="connsiteY3" fmla="*/ 1258416 h 2879929"/>
                <a:gd name="connsiteX4" fmla="*/ 3999568 w 4207295"/>
                <a:gd name="connsiteY4" fmla="*/ 1127589 h 2879929"/>
                <a:gd name="connsiteX5" fmla="*/ 4207295 w 4207295"/>
                <a:gd name="connsiteY5" fmla="*/ 1159019 h 2879929"/>
                <a:gd name="connsiteX6" fmla="*/ 4102990 w 4207295"/>
                <a:gd name="connsiteY6" fmla="*/ 1200222 h 2879929"/>
                <a:gd name="connsiteX7" fmla="*/ 4150360 w 4207295"/>
                <a:gd name="connsiteY7" fmla="*/ 1268909 h 2879929"/>
                <a:gd name="connsiteX8" fmla="*/ 3638663 w 4207295"/>
                <a:gd name="connsiteY8" fmla="*/ 1461230 h 2879929"/>
                <a:gd name="connsiteX9" fmla="*/ 3510667 w 4207295"/>
                <a:gd name="connsiteY9" fmla="*/ 1537088 h 2879929"/>
                <a:gd name="connsiteX10" fmla="*/ 3091213 w 4207295"/>
                <a:gd name="connsiteY10" fmla="*/ 1569929 h 2879929"/>
                <a:gd name="connsiteX11" fmla="*/ 1005385 w 4207295"/>
                <a:gd name="connsiteY11" fmla="*/ 2879070 h 2879929"/>
                <a:gd name="connsiteX12" fmla="*/ 325515 w 4207295"/>
                <a:gd name="connsiteY12" fmla="*/ 1433925 h 2879929"/>
                <a:gd name="connsiteX13" fmla="*/ 13641 w 4207295"/>
                <a:gd name="connsiteY13" fmla="*/ 220 h 2879929"/>
                <a:gd name="connsiteX14" fmla="*/ 965699 w 4207295"/>
                <a:gd name="connsiteY14" fmla="*/ 1531822 h 2879929"/>
                <a:gd name="connsiteX15" fmla="*/ 1204169 w 4207295"/>
                <a:gd name="connsiteY15" fmla="*/ 2211161 h 2879929"/>
                <a:gd name="connsiteX16" fmla="*/ 2898884 w 4207295"/>
                <a:gd name="connsiteY16" fmla="*/ 1309936 h 2879929"/>
                <a:gd name="connsiteX17" fmla="*/ 3405606 w 4207295"/>
                <a:gd name="connsiteY17" fmla="*/ 1144801 h 2879929"/>
                <a:gd name="connsiteX18" fmla="*/ 3716431 w 4207295"/>
                <a:gd name="connsiteY18" fmla="*/ 1102023 h 2879929"/>
                <a:gd name="connsiteX0" fmla="*/ 3745620 w 4236484"/>
                <a:gd name="connsiteY0" fmla="*/ 1101803 h 2879709"/>
                <a:gd name="connsiteX1" fmla="*/ 3695328 w 4236484"/>
                <a:gd name="connsiteY1" fmla="*/ 1222137 h 2879709"/>
                <a:gd name="connsiteX2" fmla="*/ 3503664 w 4236484"/>
                <a:gd name="connsiteY2" fmla="*/ 1266447 h 2879709"/>
                <a:gd name="connsiteX3" fmla="*/ 3743839 w 4236484"/>
                <a:gd name="connsiteY3" fmla="*/ 1258196 h 2879709"/>
                <a:gd name="connsiteX4" fmla="*/ 4028757 w 4236484"/>
                <a:gd name="connsiteY4" fmla="*/ 1127369 h 2879709"/>
                <a:gd name="connsiteX5" fmla="*/ 4236484 w 4236484"/>
                <a:gd name="connsiteY5" fmla="*/ 1158799 h 2879709"/>
                <a:gd name="connsiteX6" fmla="*/ 4132179 w 4236484"/>
                <a:gd name="connsiteY6" fmla="*/ 1200002 h 2879709"/>
                <a:gd name="connsiteX7" fmla="*/ 4179549 w 4236484"/>
                <a:gd name="connsiteY7" fmla="*/ 1268689 h 2879709"/>
                <a:gd name="connsiteX8" fmla="*/ 3667852 w 4236484"/>
                <a:gd name="connsiteY8" fmla="*/ 1461010 h 2879709"/>
                <a:gd name="connsiteX9" fmla="*/ 3539856 w 4236484"/>
                <a:gd name="connsiteY9" fmla="*/ 1536868 h 2879709"/>
                <a:gd name="connsiteX10" fmla="*/ 3120402 w 4236484"/>
                <a:gd name="connsiteY10" fmla="*/ 1569709 h 2879709"/>
                <a:gd name="connsiteX11" fmla="*/ 1034574 w 4236484"/>
                <a:gd name="connsiteY11" fmla="*/ 2878850 h 2879709"/>
                <a:gd name="connsiteX12" fmla="*/ 354704 w 4236484"/>
                <a:gd name="connsiteY12" fmla="*/ 1433705 h 2879709"/>
                <a:gd name="connsiteX13" fmla="*/ 42830 w 4236484"/>
                <a:gd name="connsiteY13" fmla="*/ 0 h 2879709"/>
                <a:gd name="connsiteX14" fmla="*/ 994888 w 4236484"/>
                <a:gd name="connsiteY14" fmla="*/ 1531602 h 2879709"/>
                <a:gd name="connsiteX15" fmla="*/ 1233358 w 4236484"/>
                <a:gd name="connsiteY15" fmla="*/ 2210941 h 2879709"/>
                <a:gd name="connsiteX16" fmla="*/ 2928073 w 4236484"/>
                <a:gd name="connsiteY16" fmla="*/ 1309716 h 2879709"/>
                <a:gd name="connsiteX17" fmla="*/ 3434795 w 4236484"/>
                <a:gd name="connsiteY17" fmla="*/ 1144581 h 2879709"/>
                <a:gd name="connsiteX18" fmla="*/ 3745620 w 4236484"/>
                <a:gd name="connsiteY18" fmla="*/ 1101803 h 2879709"/>
                <a:gd name="connsiteX0" fmla="*/ 3754283 w 4245147"/>
                <a:gd name="connsiteY0" fmla="*/ 1101803 h 2879709"/>
                <a:gd name="connsiteX1" fmla="*/ 3703991 w 4245147"/>
                <a:gd name="connsiteY1" fmla="*/ 1222137 h 2879709"/>
                <a:gd name="connsiteX2" fmla="*/ 3512327 w 4245147"/>
                <a:gd name="connsiteY2" fmla="*/ 1266447 h 2879709"/>
                <a:gd name="connsiteX3" fmla="*/ 3752502 w 4245147"/>
                <a:gd name="connsiteY3" fmla="*/ 1258196 h 2879709"/>
                <a:gd name="connsiteX4" fmla="*/ 4037420 w 4245147"/>
                <a:gd name="connsiteY4" fmla="*/ 1127369 h 2879709"/>
                <a:gd name="connsiteX5" fmla="*/ 4245147 w 4245147"/>
                <a:gd name="connsiteY5" fmla="*/ 1158799 h 2879709"/>
                <a:gd name="connsiteX6" fmla="*/ 4140842 w 4245147"/>
                <a:gd name="connsiteY6" fmla="*/ 1200002 h 2879709"/>
                <a:gd name="connsiteX7" fmla="*/ 4188212 w 4245147"/>
                <a:gd name="connsiteY7" fmla="*/ 1268689 h 2879709"/>
                <a:gd name="connsiteX8" fmla="*/ 3676515 w 4245147"/>
                <a:gd name="connsiteY8" fmla="*/ 1461010 h 2879709"/>
                <a:gd name="connsiteX9" fmla="*/ 3548519 w 4245147"/>
                <a:gd name="connsiteY9" fmla="*/ 1536868 h 2879709"/>
                <a:gd name="connsiteX10" fmla="*/ 3129065 w 4245147"/>
                <a:gd name="connsiteY10" fmla="*/ 1569709 h 2879709"/>
                <a:gd name="connsiteX11" fmla="*/ 1043237 w 4245147"/>
                <a:gd name="connsiteY11" fmla="*/ 2878850 h 2879709"/>
                <a:gd name="connsiteX12" fmla="*/ 363367 w 4245147"/>
                <a:gd name="connsiteY12" fmla="*/ 1433705 h 2879709"/>
                <a:gd name="connsiteX13" fmla="*/ 51493 w 4245147"/>
                <a:gd name="connsiteY13" fmla="*/ 0 h 2879709"/>
                <a:gd name="connsiteX14" fmla="*/ 1003551 w 4245147"/>
                <a:gd name="connsiteY14" fmla="*/ 1531602 h 2879709"/>
                <a:gd name="connsiteX15" fmla="*/ 1242021 w 4245147"/>
                <a:gd name="connsiteY15" fmla="*/ 2210941 h 2879709"/>
                <a:gd name="connsiteX16" fmla="*/ 2936736 w 4245147"/>
                <a:gd name="connsiteY16" fmla="*/ 1309716 h 2879709"/>
                <a:gd name="connsiteX17" fmla="*/ 3443458 w 4245147"/>
                <a:gd name="connsiteY17" fmla="*/ 1144581 h 2879709"/>
                <a:gd name="connsiteX18" fmla="*/ 3754283 w 4245147"/>
                <a:gd name="connsiteY18" fmla="*/ 1101803 h 2879709"/>
                <a:gd name="connsiteX0" fmla="*/ 3755305 w 4246169"/>
                <a:gd name="connsiteY0" fmla="*/ 1101803 h 2879709"/>
                <a:gd name="connsiteX1" fmla="*/ 3705013 w 4246169"/>
                <a:gd name="connsiteY1" fmla="*/ 1222137 h 2879709"/>
                <a:gd name="connsiteX2" fmla="*/ 3513349 w 4246169"/>
                <a:gd name="connsiteY2" fmla="*/ 1266447 h 2879709"/>
                <a:gd name="connsiteX3" fmla="*/ 3753524 w 4246169"/>
                <a:gd name="connsiteY3" fmla="*/ 1258196 h 2879709"/>
                <a:gd name="connsiteX4" fmla="*/ 4038442 w 4246169"/>
                <a:gd name="connsiteY4" fmla="*/ 1127369 h 2879709"/>
                <a:gd name="connsiteX5" fmla="*/ 4246169 w 4246169"/>
                <a:gd name="connsiteY5" fmla="*/ 1158799 h 2879709"/>
                <a:gd name="connsiteX6" fmla="*/ 4141864 w 4246169"/>
                <a:gd name="connsiteY6" fmla="*/ 1200002 h 2879709"/>
                <a:gd name="connsiteX7" fmla="*/ 4189234 w 4246169"/>
                <a:gd name="connsiteY7" fmla="*/ 1268689 h 2879709"/>
                <a:gd name="connsiteX8" fmla="*/ 3677537 w 4246169"/>
                <a:gd name="connsiteY8" fmla="*/ 1461010 h 2879709"/>
                <a:gd name="connsiteX9" fmla="*/ 3549541 w 4246169"/>
                <a:gd name="connsiteY9" fmla="*/ 1536868 h 2879709"/>
                <a:gd name="connsiteX10" fmla="*/ 3130087 w 4246169"/>
                <a:gd name="connsiteY10" fmla="*/ 1569709 h 2879709"/>
                <a:gd name="connsiteX11" fmla="*/ 1044259 w 4246169"/>
                <a:gd name="connsiteY11" fmla="*/ 2878850 h 2879709"/>
                <a:gd name="connsiteX12" fmla="*/ 355125 w 4246169"/>
                <a:gd name="connsiteY12" fmla="*/ 1474456 h 2879709"/>
                <a:gd name="connsiteX13" fmla="*/ 52515 w 4246169"/>
                <a:gd name="connsiteY13" fmla="*/ 0 h 2879709"/>
                <a:gd name="connsiteX14" fmla="*/ 1004573 w 4246169"/>
                <a:gd name="connsiteY14" fmla="*/ 1531602 h 2879709"/>
                <a:gd name="connsiteX15" fmla="*/ 1243043 w 4246169"/>
                <a:gd name="connsiteY15" fmla="*/ 2210941 h 2879709"/>
                <a:gd name="connsiteX16" fmla="*/ 2937758 w 4246169"/>
                <a:gd name="connsiteY16" fmla="*/ 1309716 h 2879709"/>
                <a:gd name="connsiteX17" fmla="*/ 3444480 w 4246169"/>
                <a:gd name="connsiteY17" fmla="*/ 1144581 h 2879709"/>
                <a:gd name="connsiteX18" fmla="*/ 3755305 w 4246169"/>
                <a:gd name="connsiteY18" fmla="*/ 1101803 h 2879709"/>
                <a:gd name="connsiteX0" fmla="*/ 3755305 w 4246169"/>
                <a:gd name="connsiteY0" fmla="*/ 1101803 h 2879709"/>
                <a:gd name="connsiteX1" fmla="*/ 3705013 w 4246169"/>
                <a:gd name="connsiteY1" fmla="*/ 1222137 h 2879709"/>
                <a:gd name="connsiteX2" fmla="*/ 3513349 w 4246169"/>
                <a:gd name="connsiteY2" fmla="*/ 1266447 h 2879709"/>
                <a:gd name="connsiteX3" fmla="*/ 3753524 w 4246169"/>
                <a:gd name="connsiteY3" fmla="*/ 1258196 h 2879709"/>
                <a:gd name="connsiteX4" fmla="*/ 4038442 w 4246169"/>
                <a:gd name="connsiteY4" fmla="*/ 1127369 h 2879709"/>
                <a:gd name="connsiteX5" fmla="*/ 4246169 w 4246169"/>
                <a:gd name="connsiteY5" fmla="*/ 1158799 h 2879709"/>
                <a:gd name="connsiteX6" fmla="*/ 4141864 w 4246169"/>
                <a:gd name="connsiteY6" fmla="*/ 1200002 h 2879709"/>
                <a:gd name="connsiteX7" fmla="*/ 4189234 w 4246169"/>
                <a:gd name="connsiteY7" fmla="*/ 1268689 h 2879709"/>
                <a:gd name="connsiteX8" fmla="*/ 3677537 w 4246169"/>
                <a:gd name="connsiteY8" fmla="*/ 1461010 h 2879709"/>
                <a:gd name="connsiteX9" fmla="*/ 3549541 w 4246169"/>
                <a:gd name="connsiteY9" fmla="*/ 1536868 h 2879709"/>
                <a:gd name="connsiteX10" fmla="*/ 3130087 w 4246169"/>
                <a:gd name="connsiteY10" fmla="*/ 1569709 h 2879709"/>
                <a:gd name="connsiteX11" fmla="*/ 1044259 w 4246169"/>
                <a:gd name="connsiteY11" fmla="*/ 2878850 h 2879709"/>
                <a:gd name="connsiteX12" fmla="*/ 355125 w 4246169"/>
                <a:gd name="connsiteY12" fmla="*/ 1474456 h 2879709"/>
                <a:gd name="connsiteX13" fmla="*/ 52515 w 4246169"/>
                <a:gd name="connsiteY13" fmla="*/ 0 h 2879709"/>
                <a:gd name="connsiteX14" fmla="*/ 1004573 w 4246169"/>
                <a:gd name="connsiteY14" fmla="*/ 1531602 h 2879709"/>
                <a:gd name="connsiteX15" fmla="*/ 1243043 w 4246169"/>
                <a:gd name="connsiteY15" fmla="*/ 2210941 h 2879709"/>
                <a:gd name="connsiteX16" fmla="*/ 2937758 w 4246169"/>
                <a:gd name="connsiteY16" fmla="*/ 1309716 h 2879709"/>
                <a:gd name="connsiteX17" fmla="*/ 3444480 w 4246169"/>
                <a:gd name="connsiteY17" fmla="*/ 1144581 h 2879709"/>
                <a:gd name="connsiteX18" fmla="*/ 3755305 w 4246169"/>
                <a:gd name="connsiteY18" fmla="*/ 1101803 h 2879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246169" h="2879709">
                  <a:moveTo>
                    <a:pt x="3755305" y="1101803"/>
                  </a:moveTo>
                  <a:cubicBezTo>
                    <a:pt x="3805858" y="1124732"/>
                    <a:pt x="3769275" y="1206175"/>
                    <a:pt x="3705013" y="1222137"/>
                  </a:cubicBezTo>
                  <a:cubicBezTo>
                    <a:pt x="3652376" y="1247110"/>
                    <a:pt x="3577237" y="1251677"/>
                    <a:pt x="3513349" y="1266447"/>
                  </a:cubicBezTo>
                  <a:cubicBezTo>
                    <a:pt x="3573524" y="1296925"/>
                    <a:pt x="3673466" y="1260946"/>
                    <a:pt x="3753524" y="1258196"/>
                  </a:cubicBezTo>
                  <a:cubicBezTo>
                    <a:pt x="3858700" y="1203337"/>
                    <a:pt x="3930971" y="1169107"/>
                    <a:pt x="4038442" y="1127369"/>
                  </a:cubicBezTo>
                  <a:cubicBezTo>
                    <a:pt x="4141424" y="1093630"/>
                    <a:pt x="4243287" y="1084427"/>
                    <a:pt x="4246169" y="1158799"/>
                  </a:cubicBezTo>
                  <a:lnTo>
                    <a:pt x="4141864" y="1200002"/>
                  </a:lnTo>
                  <a:cubicBezTo>
                    <a:pt x="4183166" y="1208970"/>
                    <a:pt x="4221939" y="1257597"/>
                    <a:pt x="4189234" y="1268689"/>
                  </a:cubicBezTo>
                  <a:cubicBezTo>
                    <a:pt x="3998899" y="1325434"/>
                    <a:pt x="3857704" y="1392519"/>
                    <a:pt x="3677537" y="1461010"/>
                  </a:cubicBezTo>
                  <a:cubicBezTo>
                    <a:pt x="3644473" y="1481912"/>
                    <a:pt x="3580275" y="1525840"/>
                    <a:pt x="3549541" y="1536868"/>
                  </a:cubicBezTo>
                  <a:cubicBezTo>
                    <a:pt x="3454652" y="1559904"/>
                    <a:pt x="3269900" y="1523133"/>
                    <a:pt x="3130087" y="1569709"/>
                  </a:cubicBezTo>
                  <a:cubicBezTo>
                    <a:pt x="2712540" y="1793373"/>
                    <a:pt x="1509841" y="2915102"/>
                    <a:pt x="1044259" y="2878850"/>
                  </a:cubicBezTo>
                  <a:cubicBezTo>
                    <a:pt x="864030" y="2809939"/>
                    <a:pt x="557825" y="2371545"/>
                    <a:pt x="355125" y="1474456"/>
                  </a:cubicBezTo>
                  <a:cubicBezTo>
                    <a:pt x="189402" y="1217296"/>
                    <a:pt x="-124561" y="685058"/>
                    <a:pt x="52515" y="0"/>
                  </a:cubicBezTo>
                  <a:cubicBezTo>
                    <a:pt x="218542" y="4530"/>
                    <a:pt x="671778" y="386012"/>
                    <a:pt x="1004573" y="1531602"/>
                  </a:cubicBezTo>
                  <a:cubicBezTo>
                    <a:pt x="1093304" y="1815198"/>
                    <a:pt x="1224490" y="2062516"/>
                    <a:pt x="1243043" y="2210941"/>
                  </a:cubicBezTo>
                  <a:cubicBezTo>
                    <a:pt x="1622236" y="2063387"/>
                    <a:pt x="2562900" y="1511297"/>
                    <a:pt x="2937758" y="1309716"/>
                  </a:cubicBezTo>
                  <a:cubicBezTo>
                    <a:pt x="3162739" y="1118865"/>
                    <a:pt x="3350647" y="1123022"/>
                    <a:pt x="3444480" y="1144581"/>
                  </a:cubicBezTo>
                  <a:cubicBezTo>
                    <a:pt x="3508698" y="1152536"/>
                    <a:pt x="3652509" y="1089775"/>
                    <a:pt x="3755305" y="1101803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44" name="Group 27">
              <a:extLst>
                <a:ext uri="{FF2B5EF4-FFF2-40B4-BE49-F238E27FC236}">
                  <a16:creationId xmlns:a16="http://schemas.microsoft.com/office/drawing/2014/main" id="{52689883-F248-41DB-A80A-EE58798FD668}"/>
                </a:ext>
              </a:extLst>
            </p:cNvPr>
            <p:cNvGrpSpPr/>
            <p:nvPr/>
          </p:nvGrpSpPr>
          <p:grpSpPr>
            <a:xfrm>
              <a:off x="1412058" y="2597110"/>
              <a:ext cx="3630700" cy="3311611"/>
              <a:chOff x="3676" y="2850482"/>
              <a:chExt cx="4717529" cy="4646544"/>
            </a:xfrm>
          </p:grpSpPr>
          <p:grpSp>
            <p:nvGrpSpPr>
              <p:cNvPr id="45" name="Group 12">
                <a:extLst>
                  <a:ext uri="{FF2B5EF4-FFF2-40B4-BE49-F238E27FC236}">
                    <a16:creationId xmlns:a16="http://schemas.microsoft.com/office/drawing/2014/main" id="{17E9611C-60AA-4031-8CEE-1166B805FF5D}"/>
                  </a:ext>
                </a:extLst>
              </p:cNvPr>
              <p:cNvGrpSpPr/>
              <p:nvPr/>
            </p:nvGrpSpPr>
            <p:grpSpPr>
              <a:xfrm rot="1800000">
                <a:off x="3676" y="3928713"/>
                <a:ext cx="3074897" cy="3568313"/>
                <a:chOff x="5097314" y="2786062"/>
                <a:chExt cx="2324100" cy="2697039"/>
              </a:xfrm>
            </p:grpSpPr>
            <p:sp>
              <p:nvSpPr>
                <p:cNvPr id="61" name="Freeform 13">
                  <a:extLst>
                    <a:ext uri="{FF2B5EF4-FFF2-40B4-BE49-F238E27FC236}">
                      <a16:creationId xmlns:a16="http://schemas.microsoft.com/office/drawing/2014/main" id="{4C5C268C-09CF-4AD0-9BE6-E6AFE95213F4}"/>
                    </a:ext>
                  </a:extLst>
                </p:cNvPr>
                <p:cNvSpPr/>
                <p:nvPr/>
              </p:nvSpPr>
              <p:spPr>
                <a:xfrm>
                  <a:off x="5397351" y="2786062"/>
                  <a:ext cx="2024063" cy="2363788"/>
                </a:xfrm>
                <a:custGeom>
                  <a:avLst/>
                  <a:gdLst>
                    <a:gd name="connsiteX0" fmla="*/ 609600 w 2057400"/>
                    <a:gd name="connsiteY0" fmla="*/ 0 h 2349500"/>
                    <a:gd name="connsiteX1" fmla="*/ 0 w 2057400"/>
                    <a:gd name="connsiteY1" fmla="*/ 330200 h 2349500"/>
                    <a:gd name="connsiteX2" fmla="*/ 1701800 w 2057400"/>
                    <a:gd name="connsiteY2" fmla="*/ 2349500 h 2349500"/>
                    <a:gd name="connsiteX3" fmla="*/ 2057400 w 2057400"/>
                    <a:gd name="connsiteY3" fmla="*/ 1625600 h 2349500"/>
                    <a:gd name="connsiteX4" fmla="*/ 609600 w 2057400"/>
                    <a:gd name="connsiteY4" fmla="*/ 0 h 2349500"/>
                    <a:gd name="connsiteX0" fmla="*/ 647700 w 2057400"/>
                    <a:gd name="connsiteY0" fmla="*/ 0 h 2349500"/>
                    <a:gd name="connsiteX1" fmla="*/ 0 w 2057400"/>
                    <a:gd name="connsiteY1" fmla="*/ 330200 h 2349500"/>
                    <a:gd name="connsiteX2" fmla="*/ 1701800 w 2057400"/>
                    <a:gd name="connsiteY2" fmla="*/ 2349500 h 2349500"/>
                    <a:gd name="connsiteX3" fmla="*/ 2057400 w 2057400"/>
                    <a:gd name="connsiteY3" fmla="*/ 1625600 h 2349500"/>
                    <a:gd name="connsiteX4" fmla="*/ 647700 w 2057400"/>
                    <a:gd name="connsiteY4" fmla="*/ 0 h 2349500"/>
                    <a:gd name="connsiteX0" fmla="*/ 657225 w 2057400"/>
                    <a:gd name="connsiteY0" fmla="*/ 0 h 2363788"/>
                    <a:gd name="connsiteX1" fmla="*/ 0 w 2057400"/>
                    <a:gd name="connsiteY1" fmla="*/ 344488 h 2363788"/>
                    <a:gd name="connsiteX2" fmla="*/ 1701800 w 2057400"/>
                    <a:gd name="connsiteY2" fmla="*/ 2363788 h 2363788"/>
                    <a:gd name="connsiteX3" fmla="*/ 2057400 w 2057400"/>
                    <a:gd name="connsiteY3" fmla="*/ 1639888 h 2363788"/>
                    <a:gd name="connsiteX4" fmla="*/ 657225 w 2057400"/>
                    <a:gd name="connsiteY4" fmla="*/ 0 h 2363788"/>
                    <a:gd name="connsiteX0" fmla="*/ 657225 w 2066925"/>
                    <a:gd name="connsiteY0" fmla="*/ 0 h 2363788"/>
                    <a:gd name="connsiteX1" fmla="*/ 0 w 2066925"/>
                    <a:gd name="connsiteY1" fmla="*/ 344488 h 2363788"/>
                    <a:gd name="connsiteX2" fmla="*/ 1701800 w 2066925"/>
                    <a:gd name="connsiteY2" fmla="*/ 2363788 h 2363788"/>
                    <a:gd name="connsiteX3" fmla="*/ 2066925 w 2066925"/>
                    <a:gd name="connsiteY3" fmla="*/ 1601788 h 2363788"/>
                    <a:gd name="connsiteX4" fmla="*/ 657225 w 2066925"/>
                    <a:gd name="connsiteY4" fmla="*/ 0 h 2363788"/>
                    <a:gd name="connsiteX0" fmla="*/ 657225 w 2066925"/>
                    <a:gd name="connsiteY0" fmla="*/ 0 h 2363788"/>
                    <a:gd name="connsiteX1" fmla="*/ 0 w 2066925"/>
                    <a:gd name="connsiteY1" fmla="*/ 344488 h 2363788"/>
                    <a:gd name="connsiteX2" fmla="*/ 1677987 w 2066925"/>
                    <a:gd name="connsiteY2" fmla="*/ 2363788 h 2363788"/>
                    <a:gd name="connsiteX3" fmla="*/ 2066925 w 2066925"/>
                    <a:gd name="connsiteY3" fmla="*/ 1601788 h 2363788"/>
                    <a:gd name="connsiteX4" fmla="*/ 657225 w 2066925"/>
                    <a:gd name="connsiteY4" fmla="*/ 0 h 2363788"/>
                    <a:gd name="connsiteX0" fmla="*/ 614363 w 2024063"/>
                    <a:gd name="connsiteY0" fmla="*/ 0 h 2363788"/>
                    <a:gd name="connsiteX1" fmla="*/ 0 w 2024063"/>
                    <a:gd name="connsiteY1" fmla="*/ 354013 h 2363788"/>
                    <a:gd name="connsiteX2" fmla="*/ 1635125 w 2024063"/>
                    <a:gd name="connsiteY2" fmla="*/ 2363788 h 2363788"/>
                    <a:gd name="connsiteX3" fmla="*/ 2024063 w 2024063"/>
                    <a:gd name="connsiteY3" fmla="*/ 1601788 h 2363788"/>
                    <a:gd name="connsiteX4" fmla="*/ 614363 w 2024063"/>
                    <a:gd name="connsiteY4" fmla="*/ 0 h 23637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24063" h="2363788">
                      <a:moveTo>
                        <a:pt x="614363" y="0"/>
                      </a:moveTo>
                      <a:lnTo>
                        <a:pt x="0" y="354013"/>
                      </a:lnTo>
                      <a:lnTo>
                        <a:pt x="1635125" y="2363788"/>
                      </a:lnTo>
                      <a:lnTo>
                        <a:pt x="2024063" y="1601788"/>
                      </a:lnTo>
                      <a:lnTo>
                        <a:pt x="614363" y="0"/>
                      </a:lnTo>
                      <a:close/>
                    </a:path>
                  </a:pathLst>
                </a:cu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2" name="Freeform 14">
                  <a:extLst>
                    <a:ext uri="{FF2B5EF4-FFF2-40B4-BE49-F238E27FC236}">
                      <a16:creationId xmlns:a16="http://schemas.microsoft.com/office/drawing/2014/main" id="{0EB9F31F-BB71-4AAF-BCE2-D808C4FD167A}"/>
                    </a:ext>
                  </a:extLst>
                </p:cNvPr>
                <p:cNvSpPr/>
                <p:nvPr/>
              </p:nvSpPr>
              <p:spPr>
                <a:xfrm>
                  <a:off x="5097314" y="3203575"/>
                  <a:ext cx="1323975" cy="2262036"/>
                </a:xfrm>
                <a:custGeom>
                  <a:avLst/>
                  <a:gdLst>
                    <a:gd name="connsiteX0" fmla="*/ 317500 w 1333500"/>
                    <a:gd name="connsiteY0" fmla="*/ 0 h 2463800"/>
                    <a:gd name="connsiteX1" fmla="*/ 0 w 1333500"/>
                    <a:gd name="connsiteY1" fmla="*/ 165100 h 2463800"/>
                    <a:gd name="connsiteX2" fmla="*/ 1104900 w 1333500"/>
                    <a:gd name="connsiteY2" fmla="*/ 2463800 h 2463800"/>
                    <a:gd name="connsiteX3" fmla="*/ 1333500 w 1333500"/>
                    <a:gd name="connsiteY3" fmla="*/ 1689100 h 2463800"/>
                    <a:gd name="connsiteX4" fmla="*/ 317500 w 1333500"/>
                    <a:gd name="connsiteY4" fmla="*/ 0 h 2463800"/>
                    <a:gd name="connsiteX0" fmla="*/ 331788 w 1333500"/>
                    <a:gd name="connsiteY0" fmla="*/ 0 h 2416175"/>
                    <a:gd name="connsiteX1" fmla="*/ 0 w 1333500"/>
                    <a:gd name="connsiteY1" fmla="*/ 117475 h 2416175"/>
                    <a:gd name="connsiteX2" fmla="*/ 1104900 w 1333500"/>
                    <a:gd name="connsiteY2" fmla="*/ 2416175 h 2416175"/>
                    <a:gd name="connsiteX3" fmla="*/ 1333500 w 1333500"/>
                    <a:gd name="connsiteY3" fmla="*/ 1641475 h 2416175"/>
                    <a:gd name="connsiteX4" fmla="*/ 331788 w 1333500"/>
                    <a:gd name="connsiteY4" fmla="*/ 0 h 2416175"/>
                    <a:gd name="connsiteX0" fmla="*/ 331788 w 1362075"/>
                    <a:gd name="connsiteY0" fmla="*/ 0 h 2416175"/>
                    <a:gd name="connsiteX1" fmla="*/ 0 w 1362075"/>
                    <a:gd name="connsiteY1" fmla="*/ 117475 h 2416175"/>
                    <a:gd name="connsiteX2" fmla="*/ 1104900 w 1362075"/>
                    <a:gd name="connsiteY2" fmla="*/ 2416175 h 2416175"/>
                    <a:gd name="connsiteX3" fmla="*/ 1362075 w 1362075"/>
                    <a:gd name="connsiteY3" fmla="*/ 1736725 h 2416175"/>
                    <a:gd name="connsiteX4" fmla="*/ 331788 w 1362075"/>
                    <a:gd name="connsiteY4" fmla="*/ 0 h 2416175"/>
                    <a:gd name="connsiteX0" fmla="*/ 331788 w 1381125"/>
                    <a:gd name="connsiteY0" fmla="*/ 0 h 2416175"/>
                    <a:gd name="connsiteX1" fmla="*/ 0 w 1381125"/>
                    <a:gd name="connsiteY1" fmla="*/ 117475 h 2416175"/>
                    <a:gd name="connsiteX2" fmla="*/ 1104900 w 1381125"/>
                    <a:gd name="connsiteY2" fmla="*/ 2416175 h 2416175"/>
                    <a:gd name="connsiteX3" fmla="*/ 1381125 w 1381125"/>
                    <a:gd name="connsiteY3" fmla="*/ 1722437 h 2416175"/>
                    <a:gd name="connsiteX4" fmla="*/ 331788 w 1381125"/>
                    <a:gd name="connsiteY4" fmla="*/ 0 h 2416175"/>
                    <a:gd name="connsiteX0" fmla="*/ 331788 w 1381125"/>
                    <a:gd name="connsiteY0" fmla="*/ 0 h 2349500"/>
                    <a:gd name="connsiteX1" fmla="*/ 0 w 1381125"/>
                    <a:gd name="connsiteY1" fmla="*/ 117475 h 2349500"/>
                    <a:gd name="connsiteX2" fmla="*/ 1152525 w 1381125"/>
                    <a:gd name="connsiteY2" fmla="*/ 2349500 h 2349500"/>
                    <a:gd name="connsiteX3" fmla="*/ 1381125 w 1381125"/>
                    <a:gd name="connsiteY3" fmla="*/ 1722437 h 2349500"/>
                    <a:gd name="connsiteX4" fmla="*/ 331788 w 1381125"/>
                    <a:gd name="connsiteY4" fmla="*/ 0 h 2349500"/>
                    <a:gd name="connsiteX0" fmla="*/ 284163 w 1333500"/>
                    <a:gd name="connsiteY0" fmla="*/ 0 h 2349500"/>
                    <a:gd name="connsiteX1" fmla="*/ 0 w 1333500"/>
                    <a:gd name="connsiteY1" fmla="*/ 117475 h 2349500"/>
                    <a:gd name="connsiteX2" fmla="*/ 1104900 w 1333500"/>
                    <a:gd name="connsiteY2" fmla="*/ 2349500 h 2349500"/>
                    <a:gd name="connsiteX3" fmla="*/ 1333500 w 1333500"/>
                    <a:gd name="connsiteY3" fmla="*/ 1722437 h 2349500"/>
                    <a:gd name="connsiteX4" fmla="*/ 284163 w 1333500"/>
                    <a:gd name="connsiteY4" fmla="*/ 0 h 2349500"/>
                    <a:gd name="connsiteX0" fmla="*/ 284163 w 1333500"/>
                    <a:gd name="connsiteY0" fmla="*/ 0 h 2335212"/>
                    <a:gd name="connsiteX1" fmla="*/ 0 w 1333500"/>
                    <a:gd name="connsiteY1" fmla="*/ 117475 h 2335212"/>
                    <a:gd name="connsiteX2" fmla="*/ 1109663 w 1333500"/>
                    <a:gd name="connsiteY2" fmla="*/ 2335212 h 2335212"/>
                    <a:gd name="connsiteX3" fmla="*/ 1333500 w 1333500"/>
                    <a:gd name="connsiteY3" fmla="*/ 1722437 h 2335212"/>
                    <a:gd name="connsiteX4" fmla="*/ 284163 w 1333500"/>
                    <a:gd name="connsiteY4" fmla="*/ 0 h 2335212"/>
                    <a:gd name="connsiteX0" fmla="*/ 284163 w 1333500"/>
                    <a:gd name="connsiteY0" fmla="*/ 0 h 2349500"/>
                    <a:gd name="connsiteX1" fmla="*/ 0 w 1333500"/>
                    <a:gd name="connsiteY1" fmla="*/ 117475 h 2349500"/>
                    <a:gd name="connsiteX2" fmla="*/ 1109663 w 1333500"/>
                    <a:gd name="connsiteY2" fmla="*/ 2349500 h 2349500"/>
                    <a:gd name="connsiteX3" fmla="*/ 1333500 w 1333500"/>
                    <a:gd name="connsiteY3" fmla="*/ 1722437 h 2349500"/>
                    <a:gd name="connsiteX4" fmla="*/ 284163 w 1333500"/>
                    <a:gd name="connsiteY4" fmla="*/ 0 h 2349500"/>
                    <a:gd name="connsiteX0" fmla="*/ 284163 w 1323975"/>
                    <a:gd name="connsiteY0" fmla="*/ 0 h 2349500"/>
                    <a:gd name="connsiteX1" fmla="*/ 0 w 1323975"/>
                    <a:gd name="connsiteY1" fmla="*/ 117475 h 2349500"/>
                    <a:gd name="connsiteX2" fmla="*/ 1109663 w 1323975"/>
                    <a:gd name="connsiteY2" fmla="*/ 2349500 h 2349500"/>
                    <a:gd name="connsiteX3" fmla="*/ 1323975 w 1323975"/>
                    <a:gd name="connsiteY3" fmla="*/ 1727199 h 2349500"/>
                    <a:gd name="connsiteX4" fmla="*/ 284163 w 1323975"/>
                    <a:gd name="connsiteY4" fmla="*/ 0 h 2349500"/>
                    <a:gd name="connsiteX0" fmla="*/ 284163 w 1323975"/>
                    <a:gd name="connsiteY0" fmla="*/ 0 h 2262036"/>
                    <a:gd name="connsiteX1" fmla="*/ 0 w 1323975"/>
                    <a:gd name="connsiteY1" fmla="*/ 117475 h 2262036"/>
                    <a:gd name="connsiteX2" fmla="*/ 1157371 w 1323975"/>
                    <a:gd name="connsiteY2" fmla="*/ 2262036 h 2262036"/>
                    <a:gd name="connsiteX3" fmla="*/ 1323975 w 1323975"/>
                    <a:gd name="connsiteY3" fmla="*/ 1727199 h 2262036"/>
                    <a:gd name="connsiteX4" fmla="*/ 284163 w 1323975"/>
                    <a:gd name="connsiteY4" fmla="*/ 0 h 22620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23975" h="2262036">
                      <a:moveTo>
                        <a:pt x="284163" y="0"/>
                      </a:moveTo>
                      <a:lnTo>
                        <a:pt x="0" y="117475"/>
                      </a:lnTo>
                      <a:lnTo>
                        <a:pt x="1157371" y="2262036"/>
                      </a:lnTo>
                      <a:lnTo>
                        <a:pt x="1323975" y="1727199"/>
                      </a:lnTo>
                      <a:lnTo>
                        <a:pt x="284163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3" name="Freeform 15">
                  <a:extLst>
                    <a:ext uri="{FF2B5EF4-FFF2-40B4-BE49-F238E27FC236}">
                      <a16:creationId xmlns:a16="http://schemas.microsoft.com/office/drawing/2014/main" id="{C0835F36-C635-4DF3-AF26-662618E483B7}"/>
                    </a:ext>
                  </a:extLst>
                </p:cNvPr>
                <p:cNvSpPr/>
                <p:nvPr/>
              </p:nvSpPr>
              <p:spPr>
                <a:xfrm>
                  <a:off x="5384800" y="3140074"/>
                  <a:ext cx="1647675" cy="2009776"/>
                </a:xfrm>
                <a:custGeom>
                  <a:avLst/>
                  <a:gdLst>
                    <a:gd name="connsiteX0" fmla="*/ 1625600 w 1625600"/>
                    <a:gd name="connsiteY0" fmla="*/ 1981200 h 1981200"/>
                    <a:gd name="connsiteX1" fmla="*/ 1016000 w 1625600"/>
                    <a:gd name="connsiteY1" fmla="*/ 1752600 h 1981200"/>
                    <a:gd name="connsiteX2" fmla="*/ 0 w 1625600"/>
                    <a:gd name="connsiteY2" fmla="*/ 0 h 1981200"/>
                    <a:gd name="connsiteX3" fmla="*/ 1625600 w 1625600"/>
                    <a:gd name="connsiteY3" fmla="*/ 1981200 h 1981200"/>
                    <a:gd name="connsiteX0" fmla="*/ 1611312 w 1611312"/>
                    <a:gd name="connsiteY0" fmla="*/ 2009775 h 2009775"/>
                    <a:gd name="connsiteX1" fmla="*/ 1001712 w 1611312"/>
                    <a:gd name="connsiteY1" fmla="*/ 1781175 h 2009775"/>
                    <a:gd name="connsiteX2" fmla="*/ 0 w 1611312"/>
                    <a:gd name="connsiteY2" fmla="*/ 0 h 2009775"/>
                    <a:gd name="connsiteX3" fmla="*/ 1611312 w 1611312"/>
                    <a:gd name="connsiteY3" fmla="*/ 2009775 h 2009775"/>
                    <a:gd name="connsiteX0" fmla="*/ 1642913 w 1642913"/>
                    <a:gd name="connsiteY0" fmla="*/ 2009775 h 2009775"/>
                    <a:gd name="connsiteX1" fmla="*/ 1033313 w 1642913"/>
                    <a:gd name="connsiteY1" fmla="*/ 1781175 h 2009775"/>
                    <a:gd name="connsiteX2" fmla="*/ 0 w 1642913"/>
                    <a:gd name="connsiteY2" fmla="*/ 55564 h 2009775"/>
                    <a:gd name="connsiteX3" fmla="*/ 31601 w 1642913"/>
                    <a:gd name="connsiteY3" fmla="*/ 0 h 2009775"/>
                    <a:gd name="connsiteX4" fmla="*/ 1642913 w 1642913"/>
                    <a:gd name="connsiteY4" fmla="*/ 2009775 h 2009775"/>
                    <a:gd name="connsiteX0" fmla="*/ 1642913 w 1642913"/>
                    <a:gd name="connsiteY0" fmla="*/ 2009775 h 2009775"/>
                    <a:gd name="connsiteX1" fmla="*/ 1033313 w 1642913"/>
                    <a:gd name="connsiteY1" fmla="*/ 1781175 h 2009775"/>
                    <a:gd name="connsiteX2" fmla="*/ 0 w 1642913"/>
                    <a:gd name="connsiteY2" fmla="*/ 55564 h 2009775"/>
                    <a:gd name="connsiteX3" fmla="*/ 31601 w 1642913"/>
                    <a:gd name="connsiteY3" fmla="*/ 0 h 2009775"/>
                    <a:gd name="connsiteX4" fmla="*/ 1642913 w 1642913"/>
                    <a:gd name="connsiteY4" fmla="*/ 2009775 h 2009775"/>
                    <a:gd name="connsiteX0" fmla="*/ 1642913 w 1642913"/>
                    <a:gd name="connsiteY0" fmla="*/ 2009775 h 2009775"/>
                    <a:gd name="connsiteX1" fmla="*/ 1028550 w 1642913"/>
                    <a:gd name="connsiteY1" fmla="*/ 1785937 h 2009775"/>
                    <a:gd name="connsiteX2" fmla="*/ 0 w 1642913"/>
                    <a:gd name="connsiteY2" fmla="*/ 55564 h 2009775"/>
                    <a:gd name="connsiteX3" fmla="*/ 31601 w 1642913"/>
                    <a:gd name="connsiteY3" fmla="*/ 0 h 2009775"/>
                    <a:gd name="connsiteX4" fmla="*/ 1642913 w 1642913"/>
                    <a:gd name="connsiteY4" fmla="*/ 2009775 h 2009775"/>
                    <a:gd name="connsiteX0" fmla="*/ 1652438 w 1652438"/>
                    <a:gd name="connsiteY0" fmla="*/ 2000250 h 2000250"/>
                    <a:gd name="connsiteX1" fmla="*/ 1028550 w 1652438"/>
                    <a:gd name="connsiteY1" fmla="*/ 1785937 h 2000250"/>
                    <a:gd name="connsiteX2" fmla="*/ 0 w 1652438"/>
                    <a:gd name="connsiteY2" fmla="*/ 55564 h 2000250"/>
                    <a:gd name="connsiteX3" fmla="*/ 31601 w 1652438"/>
                    <a:gd name="connsiteY3" fmla="*/ 0 h 2000250"/>
                    <a:gd name="connsiteX4" fmla="*/ 1652438 w 1652438"/>
                    <a:gd name="connsiteY4" fmla="*/ 2000250 h 2000250"/>
                    <a:gd name="connsiteX0" fmla="*/ 1671488 w 1671488"/>
                    <a:gd name="connsiteY0" fmla="*/ 2014538 h 2014538"/>
                    <a:gd name="connsiteX1" fmla="*/ 1028550 w 1671488"/>
                    <a:gd name="connsiteY1" fmla="*/ 1785937 h 2014538"/>
                    <a:gd name="connsiteX2" fmla="*/ 0 w 1671488"/>
                    <a:gd name="connsiteY2" fmla="*/ 55564 h 2014538"/>
                    <a:gd name="connsiteX3" fmla="*/ 31601 w 1671488"/>
                    <a:gd name="connsiteY3" fmla="*/ 0 h 2014538"/>
                    <a:gd name="connsiteX4" fmla="*/ 1671488 w 1671488"/>
                    <a:gd name="connsiteY4" fmla="*/ 2014538 h 2014538"/>
                    <a:gd name="connsiteX0" fmla="*/ 1657200 w 1657200"/>
                    <a:gd name="connsiteY0" fmla="*/ 2009776 h 2009776"/>
                    <a:gd name="connsiteX1" fmla="*/ 1028550 w 1657200"/>
                    <a:gd name="connsiteY1" fmla="*/ 1785937 h 2009776"/>
                    <a:gd name="connsiteX2" fmla="*/ 0 w 1657200"/>
                    <a:gd name="connsiteY2" fmla="*/ 55564 h 2009776"/>
                    <a:gd name="connsiteX3" fmla="*/ 31601 w 1657200"/>
                    <a:gd name="connsiteY3" fmla="*/ 0 h 2009776"/>
                    <a:gd name="connsiteX4" fmla="*/ 1657200 w 1657200"/>
                    <a:gd name="connsiteY4" fmla="*/ 2009776 h 2009776"/>
                    <a:gd name="connsiteX0" fmla="*/ 1642912 w 1642912"/>
                    <a:gd name="connsiteY0" fmla="*/ 2009776 h 2009776"/>
                    <a:gd name="connsiteX1" fmla="*/ 1014262 w 1642912"/>
                    <a:gd name="connsiteY1" fmla="*/ 1785937 h 2009776"/>
                    <a:gd name="connsiteX2" fmla="*/ 0 w 1642912"/>
                    <a:gd name="connsiteY2" fmla="*/ 65089 h 2009776"/>
                    <a:gd name="connsiteX3" fmla="*/ 17313 w 1642912"/>
                    <a:gd name="connsiteY3" fmla="*/ 0 h 2009776"/>
                    <a:gd name="connsiteX4" fmla="*/ 1642912 w 1642912"/>
                    <a:gd name="connsiteY4" fmla="*/ 2009776 h 2009776"/>
                    <a:gd name="connsiteX0" fmla="*/ 1647675 w 1647675"/>
                    <a:gd name="connsiteY0" fmla="*/ 2009776 h 2009776"/>
                    <a:gd name="connsiteX1" fmla="*/ 1019025 w 1647675"/>
                    <a:gd name="connsiteY1" fmla="*/ 1785937 h 2009776"/>
                    <a:gd name="connsiteX2" fmla="*/ 0 w 1647675"/>
                    <a:gd name="connsiteY2" fmla="*/ 74614 h 2009776"/>
                    <a:gd name="connsiteX3" fmla="*/ 22076 w 1647675"/>
                    <a:gd name="connsiteY3" fmla="*/ 0 h 2009776"/>
                    <a:gd name="connsiteX4" fmla="*/ 1647675 w 1647675"/>
                    <a:gd name="connsiteY4" fmla="*/ 2009776 h 20097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47675" h="2009776">
                      <a:moveTo>
                        <a:pt x="1647675" y="2009776"/>
                      </a:moveTo>
                      <a:lnTo>
                        <a:pt x="1019025" y="1785937"/>
                      </a:lnTo>
                      <a:cubicBezTo>
                        <a:pt x="707925" y="1234546"/>
                        <a:pt x="330150" y="621242"/>
                        <a:pt x="0" y="74614"/>
                      </a:cubicBezTo>
                      <a:lnTo>
                        <a:pt x="22076" y="0"/>
                      </a:lnTo>
                      <a:lnTo>
                        <a:pt x="1647675" y="2009776"/>
                      </a:lnTo>
                      <a:close/>
                    </a:path>
                  </a:pathLst>
                </a:custGeom>
                <a:solidFill>
                  <a:schemeClr val="accent4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4" name="Freeform 16">
                  <a:extLst>
                    <a:ext uri="{FF2B5EF4-FFF2-40B4-BE49-F238E27FC236}">
                      <a16:creationId xmlns:a16="http://schemas.microsoft.com/office/drawing/2014/main" id="{B931F923-0CAA-4E1C-8432-BA639887D25D}"/>
                    </a:ext>
                  </a:extLst>
                </p:cNvPr>
                <p:cNvSpPr/>
                <p:nvPr/>
              </p:nvSpPr>
              <p:spPr>
                <a:xfrm>
                  <a:off x="6249936" y="4918074"/>
                  <a:ext cx="795241" cy="565027"/>
                </a:xfrm>
                <a:custGeom>
                  <a:avLst/>
                  <a:gdLst>
                    <a:gd name="connsiteX0" fmla="*/ 889000 w 889000"/>
                    <a:gd name="connsiteY0" fmla="*/ 215900 h 622300"/>
                    <a:gd name="connsiteX1" fmla="*/ 0 w 889000"/>
                    <a:gd name="connsiteY1" fmla="*/ 622300 h 622300"/>
                    <a:gd name="connsiteX2" fmla="*/ 266700 w 889000"/>
                    <a:gd name="connsiteY2" fmla="*/ 0 h 622300"/>
                    <a:gd name="connsiteX3" fmla="*/ 889000 w 889000"/>
                    <a:gd name="connsiteY3" fmla="*/ 215900 h 622300"/>
                    <a:gd name="connsiteX0" fmla="*/ 903288 w 903288"/>
                    <a:gd name="connsiteY0" fmla="*/ 201612 h 622300"/>
                    <a:gd name="connsiteX1" fmla="*/ 0 w 903288"/>
                    <a:gd name="connsiteY1" fmla="*/ 622300 h 622300"/>
                    <a:gd name="connsiteX2" fmla="*/ 266700 w 903288"/>
                    <a:gd name="connsiteY2" fmla="*/ 0 h 622300"/>
                    <a:gd name="connsiteX3" fmla="*/ 903288 w 903288"/>
                    <a:gd name="connsiteY3" fmla="*/ 201612 h 622300"/>
                    <a:gd name="connsiteX0" fmla="*/ 903288 w 903288"/>
                    <a:gd name="connsiteY0" fmla="*/ 215900 h 636588"/>
                    <a:gd name="connsiteX1" fmla="*/ 0 w 903288"/>
                    <a:gd name="connsiteY1" fmla="*/ 636588 h 636588"/>
                    <a:gd name="connsiteX2" fmla="*/ 285750 w 903288"/>
                    <a:gd name="connsiteY2" fmla="*/ 0 h 636588"/>
                    <a:gd name="connsiteX3" fmla="*/ 903288 w 903288"/>
                    <a:gd name="connsiteY3" fmla="*/ 215900 h 636588"/>
                    <a:gd name="connsiteX0" fmla="*/ 903288 w 903288"/>
                    <a:gd name="connsiteY0" fmla="*/ 215900 h 636588"/>
                    <a:gd name="connsiteX1" fmla="*/ 0 w 903288"/>
                    <a:gd name="connsiteY1" fmla="*/ 636588 h 636588"/>
                    <a:gd name="connsiteX2" fmla="*/ 266700 w 903288"/>
                    <a:gd name="connsiteY2" fmla="*/ 0 h 636588"/>
                    <a:gd name="connsiteX3" fmla="*/ 903288 w 903288"/>
                    <a:gd name="connsiteY3" fmla="*/ 215900 h 636588"/>
                    <a:gd name="connsiteX0" fmla="*/ 850900 w 850900"/>
                    <a:gd name="connsiteY0" fmla="*/ 215900 h 622301"/>
                    <a:gd name="connsiteX1" fmla="*/ 0 w 850900"/>
                    <a:gd name="connsiteY1" fmla="*/ 622301 h 622301"/>
                    <a:gd name="connsiteX2" fmla="*/ 214312 w 850900"/>
                    <a:gd name="connsiteY2" fmla="*/ 0 h 622301"/>
                    <a:gd name="connsiteX3" fmla="*/ 850900 w 850900"/>
                    <a:gd name="connsiteY3" fmla="*/ 215900 h 622301"/>
                    <a:gd name="connsiteX0" fmla="*/ 850900 w 850900"/>
                    <a:gd name="connsiteY0" fmla="*/ 230187 h 636588"/>
                    <a:gd name="connsiteX1" fmla="*/ 0 w 850900"/>
                    <a:gd name="connsiteY1" fmla="*/ 636588 h 636588"/>
                    <a:gd name="connsiteX2" fmla="*/ 209549 w 850900"/>
                    <a:gd name="connsiteY2" fmla="*/ 0 h 636588"/>
                    <a:gd name="connsiteX3" fmla="*/ 850900 w 850900"/>
                    <a:gd name="connsiteY3" fmla="*/ 230187 h 636588"/>
                    <a:gd name="connsiteX0" fmla="*/ 803192 w 803192"/>
                    <a:gd name="connsiteY0" fmla="*/ 230187 h 525270"/>
                    <a:gd name="connsiteX1" fmla="*/ 0 w 803192"/>
                    <a:gd name="connsiteY1" fmla="*/ 525270 h 525270"/>
                    <a:gd name="connsiteX2" fmla="*/ 161841 w 803192"/>
                    <a:gd name="connsiteY2" fmla="*/ 0 h 525270"/>
                    <a:gd name="connsiteX3" fmla="*/ 803192 w 803192"/>
                    <a:gd name="connsiteY3" fmla="*/ 230187 h 525270"/>
                    <a:gd name="connsiteX0" fmla="*/ 795241 w 795241"/>
                    <a:gd name="connsiteY0" fmla="*/ 230187 h 565027"/>
                    <a:gd name="connsiteX1" fmla="*/ 0 w 795241"/>
                    <a:gd name="connsiteY1" fmla="*/ 565027 h 565027"/>
                    <a:gd name="connsiteX2" fmla="*/ 153890 w 795241"/>
                    <a:gd name="connsiteY2" fmla="*/ 0 h 565027"/>
                    <a:gd name="connsiteX3" fmla="*/ 795241 w 795241"/>
                    <a:gd name="connsiteY3" fmla="*/ 230187 h 5650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95241" h="565027">
                      <a:moveTo>
                        <a:pt x="795241" y="230187"/>
                      </a:moveTo>
                      <a:lnTo>
                        <a:pt x="0" y="565027"/>
                      </a:lnTo>
                      <a:lnTo>
                        <a:pt x="153890" y="0"/>
                      </a:lnTo>
                      <a:lnTo>
                        <a:pt x="795241" y="230187"/>
                      </a:lnTo>
                      <a:close/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46" name="Group 17">
                <a:extLst>
                  <a:ext uri="{FF2B5EF4-FFF2-40B4-BE49-F238E27FC236}">
                    <a16:creationId xmlns:a16="http://schemas.microsoft.com/office/drawing/2014/main" id="{ACF2048D-813E-4B28-97E9-7A6DE9D7E981}"/>
                  </a:ext>
                </a:extLst>
              </p:cNvPr>
              <p:cNvGrpSpPr/>
              <p:nvPr/>
            </p:nvGrpSpPr>
            <p:grpSpPr>
              <a:xfrm rot="1302834">
                <a:off x="897374" y="3683555"/>
                <a:ext cx="2689250" cy="3120783"/>
                <a:chOff x="5097314" y="2786062"/>
                <a:chExt cx="2324100" cy="2697039"/>
              </a:xfrm>
            </p:grpSpPr>
            <p:sp>
              <p:nvSpPr>
                <p:cNvPr id="57" name="Freeform 18">
                  <a:extLst>
                    <a:ext uri="{FF2B5EF4-FFF2-40B4-BE49-F238E27FC236}">
                      <a16:creationId xmlns:a16="http://schemas.microsoft.com/office/drawing/2014/main" id="{FCE9B460-FF3A-4538-871B-C7EB88A44D8B}"/>
                    </a:ext>
                  </a:extLst>
                </p:cNvPr>
                <p:cNvSpPr/>
                <p:nvPr/>
              </p:nvSpPr>
              <p:spPr>
                <a:xfrm>
                  <a:off x="5397351" y="2786062"/>
                  <a:ext cx="2024063" cy="2363788"/>
                </a:xfrm>
                <a:custGeom>
                  <a:avLst/>
                  <a:gdLst>
                    <a:gd name="connsiteX0" fmla="*/ 609600 w 2057400"/>
                    <a:gd name="connsiteY0" fmla="*/ 0 h 2349500"/>
                    <a:gd name="connsiteX1" fmla="*/ 0 w 2057400"/>
                    <a:gd name="connsiteY1" fmla="*/ 330200 h 2349500"/>
                    <a:gd name="connsiteX2" fmla="*/ 1701800 w 2057400"/>
                    <a:gd name="connsiteY2" fmla="*/ 2349500 h 2349500"/>
                    <a:gd name="connsiteX3" fmla="*/ 2057400 w 2057400"/>
                    <a:gd name="connsiteY3" fmla="*/ 1625600 h 2349500"/>
                    <a:gd name="connsiteX4" fmla="*/ 609600 w 2057400"/>
                    <a:gd name="connsiteY4" fmla="*/ 0 h 2349500"/>
                    <a:gd name="connsiteX0" fmla="*/ 647700 w 2057400"/>
                    <a:gd name="connsiteY0" fmla="*/ 0 h 2349500"/>
                    <a:gd name="connsiteX1" fmla="*/ 0 w 2057400"/>
                    <a:gd name="connsiteY1" fmla="*/ 330200 h 2349500"/>
                    <a:gd name="connsiteX2" fmla="*/ 1701800 w 2057400"/>
                    <a:gd name="connsiteY2" fmla="*/ 2349500 h 2349500"/>
                    <a:gd name="connsiteX3" fmla="*/ 2057400 w 2057400"/>
                    <a:gd name="connsiteY3" fmla="*/ 1625600 h 2349500"/>
                    <a:gd name="connsiteX4" fmla="*/ 647700 w 2057400"/>
                    <a:gd name="connsiteY4" fmla="*/ 0 h 2349500"/>
                    <a:gd name="connsiteX0" fmla="*/ 657225 w 2057400"/>
                    <a:gd name="connsiteY0" fmla="*/ 0 h 2363788"/>
                    <a:gd name="connsiteX1" fmla="*/ 0 w 2057400"/>
                    <a:gd name="connsiteY1" fmla="*/ 344488 h 2363788"/>
                    <a:gd name="connsiteX2" fmla="*/ 1701800 w 2057400"/>
                    <a:gd name="connsiteY2" fmla="*/ 2363788 h 2363788"/>
                    <a:gd name="connsiteX3" fmla="*/ 2057400 w 2057400"/>
                    <a:gd name="connsiteY3" fmla="*/ 1639888 h 2363788"/>
                    <a:gd name="connsiteX4" fmla="*/ 657225 w 2057400"/>
                    <a:gd name="connsiteY4" fmla="*/ 0 h 2363788"/>
                    <a:gd name="connsiteX0" fmla="*/ 657225 w 2066925"/>
                    <a:gd name="connsiteY0" fmla="*/ 0 h 2363788"/>
                    <a:gd name="connsiteX1" fmla="*/ 0 w 2066925"/>
                    <a:gd name="connsiteY1" fmla="*/ 344488 h 2363788"/>
                    <a:gd name="connsiteX2" fmla="*/ 1701800 w 2066925"/>
                    <a:gd name="connsiteY2" fmla="*/ 2363788 h 2363788"/>
                    <a:gd name="connsiteX3" fmla="*/ 2066925 w 2066925"/>
                    <a:gd name="connsiteY3" fmla="*/ 1601788 h 2363788"/>
                    <a:gd name="connsiteX4" fmla="*/ 657225 w 2066925"/>
                    <a:gd name="connsiteY4" fmla="*/ 0 h 2363788"/>
                    <a:gd name="connsiteX0" fmla="*/ 657225 w 2066925"/>
                    <a:gd name="connsiteY0" fmla="*/ 0 h 2363788"/>
                    <a:gd name="connsiteX1" fmla="*/ 0 w 2066925"/>
                    <a:gd name="connsiteY1" fmla="*/ 344488 h 2363788"/>
                    <a:gd name="connsiteX2" fmla="*/ 1677987 w 2066925"/>
                    <a:gd name="connsiteY2" fmla="*/ 2363788 h 2363788"/>
                    <a:gd name="connsiteX3" fmla="*/ 2066925 w 2066925"/>
                    <a:gd name="connsiteY3" fmla="*/ 1601788 h 2363788"/>
                    <a:gd name="connsiteX4" fmla="*/ 657225 w 2066925"/>
                    <a:gd name="connsiteY4" fmla="*/ 0 h 2363788"/>
                    <a:gd name="connsiteX0" fmla="*/ 614363 w 2024063"/>
                    <a:gd name="connsiteY0" fmla="*/ 0 h 2363788"/>
                    <a:gd name="connsiteX1" fmla="*/ 0 w 2024063"/>
                    <a:gd name="connsiteY1" fmla="*/ 354013 h 2363788"/>
                    <a:gd name="connsiteX2" fmla="*/ 1635125 w 2024063"/>
                    <a:gd name="connsiteY2" fmla="*/ 2363788 h 2363788"/>
                    <a:gd name="connsiteX3" fmla="*/ 2024063 w 2024063"/>
                    <a:gd name="connsiteY3" fmla="*/ 1601788 h 2363788"/>
                    <a:gd name="connsiteX4" fmla="*/ 614363 w 2024063"/>
                    <a:gd name="connsiteY4" fmla="*/ 0 h 23637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24063" h="2363788">
                      <a:moveTo>
                        <a:pt x="614363" y="0"/>
                      </a:moveTo>
                      <a:lnTo>
                        <a:pt x="0" y="354013"/>
                      </a:lnTo>
                      <a:lnTo>
                        <a:pt x="1635125" y="2363788"/>
                      </a:lnTo>
                      <a:lnTo>
                        <a:pt x="2024063" y="1601788"/>
                      </a:lnTo>
                      <a:lnTo>
                        <a:pt x="614363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58" name="Freeform 19">
                  <a:extLst>
                    <a:ext uri="{FF2B5EF4-FFF2-40B4-BE49-F238E27FC236}">
                      <a16:creationId xmlns:a16="http://schemas.microsoft.com/office/drawing/2014/main" id="{27E2F106-6A29-49F9-82D0-736B1D380049}"/>
                    </a:ext>
                  </a:extLst>
                </p:cNvPr>
                <p:cNvSpPr/>
                <p:nvPr/>
              </p:nvSpPr>
              <p:spPr>
                <a:xfrm>
                  <a:off x="5097314" y="3203575"/>
                  <a:ext cx="1323975" cy="2262036"/>
                </a:xfrm>
                <a:custGeom>
                  <a:avLst/>
                  <a:gdLst>
                    <a:gd name="connsiteX0" fmla="*/ 317500 w 1333500"/>
                    <a:gd name="connsiteY0" fmla="*/ 0 h 2463800"/>
                    <a:gd name="connsiteX1" fmla="*/ 0 w 1333500"/>
                    <a:gd name="connsiteY1" fmla="*/ 165100 h 2463800"/>
                    <a:gd name="connsiteX2" fmla="*/ 1104900 w 1333500"/>
                    <a:gd name="connsiteY2" fmla="*/ 2463800 h 2463800"/>
                    <a:gd name="connsiteX3" fmla="*/ 1333500 w 1333500"/>
                    <a:gd name="connsiteY3" fmla="*/ 1689100 h 2463800"/>
                    <a:gd name="connsiteX4" fmla="*/ 317500 w 1333500"/>
                    <a:gd name="connsiteY4" fmla="*/ 0 h 2463800"/>
                    <a:gd name="connsiteX0" fmla="*/ 331788 w 1333500"/>
                    <a:gd name="connsiteY0" fmla="*/ 0 h 2416175"/>
                    <a:gd name="connsiteX1" fmla="*/ 0 w 1333500"/>
                    <a:gd name="connsiteY1" fmla="*/ 117475 h 2416175"/>
                    <a:gd name="connsiteX2" fmla="*/ 1104900 w 1333500"/>
                    <a:gd name="connsiteY2" fmla="*/ 2416175 h 2416175"/>
                    <a:gd name="connsiteX3" fmla="*/ 1333500 w 1333500"/>
                    <a:gd name="connsiteY3" fmla="*/ 1641475 h 2416175"/>
                    <a:gd name="connsiteX4" fmla="*/ 331788 w 1333500"/>
                    <a:gd name="connsiteY4" fmla="*/ 0 h 2416175"/>
                    <a:gd name="connsiteX0" fmla="*/ 331788 w 1362075"/>
                    <a:gd name="connsiteY0" fmla="*/ 0 h 2416175"/>
                    <a:gd name="connsiteX1" fmla="*/ 0 w 1362075"/>
                    <a:gd name="connsiteY1" fmla="*/ 117475 h 2416175"/>
                    <a:gd name="connsiteX2" fmla="*/ 1104900 w 1362075"/>
                    <a:gd name="connsiteY2" fmla="*/ 2416175 h 2416175"/>
                    <a:gd name="connsiteX3" fmla="*/ 1362075 w 1362075"/>
                    <a:gd name="connsiteY3" fmla="*/ 1736725 h 2416175"/>
                    <a:gd name="connsiteX4" fmla="*/ 331788 w 1362075"/>
                    <a:gd name="connsiteY4" fmla="*/ 0 h 2416175"/>
                    <a:gd name="connsiteX0" fmla="*/ 331788 w 1381125"/>
                    <a:gd name="connsiteY0" fmla="*/ 0 h 2416175"/>
                    <a:gd name="connsiteX1" fmla="*/ 0 w 1381125"/>
                    <a:gd name="connsiteY1" fmla="*/ 117475 h 2416175"/>
                    <a:gd name="connsiteX2" fmla="*/ 1104900 w 1381125"/>
                    <a:gd name="connsiteY2" fmla="*/ 2416175 h 2416175"/>
                    <a:gd name="connsiteX3" fmla="*/ 1381125 w 1381125"/>
                    <a:gd name="connsiteY3" fmla="*/ 1722437 h 2416175"/>
                    <a:gd name="connsiteX4" fmla="*/ 331788 w 1381125"/>
                    <a:gd name="connsiteY4" fmla="*/ 0 h 2416175"/>
                    <a:gd name="connsiteX0" fmla="*/ 331788 w 1381125"/>
                    <a:gd name="connsiteY0" fmla="*/ 0 h 2349500"/>
                    <a:gd name="connsiteX1" fmla="*/ 0 w 1381125"/>
                    <a:gd name="connsiteY1" fmla="*/ 117475 h 2349500"/>
                    <a:gd name="connsiteX2" fmla="*/ 1152525 w 1381125"/>
                    <a:gd name="connsiteY2" fmla="*/ 2349500 h 2349500"/>
                    <a:gd name="connsiteX3" fmla="*/ 1381125 w 1381125"/>
                    <a:gd name="connsiteY3" fmla="*/ 1722437 h 2349500"/>
                    <a:gd name="connsiteX4" fmla="*/ 331788 w 1381125"/>
                    <a:gd name="connsiteY4" fmla="*/ 0 h 2349500"/>
                    <a:gd name="connsiteX0" fmla="*/ 284163 w 1333500"/>
                    <a:gd name="connsiteY0" fmla="*/ 0 h 2349500"/>
                    <a:gd name="connsiteX1" fmla="*/ 0 w 1333500"/>
                    <a:gd name="connsiteY1" fmla="*/ 117475 h 2349500"/>
                    <a:gd name="connsiteX2" fmla="*/ 1104900 w 1333500"/>
                    <a:gd name="connsiteY2" fmla="*/ 2349500 h 2349500"/>
                    <a:gd name="connsiteX3" fmla="*/ 1333500 w 1333500"/>
                    <a:gd name="connsiteY3" fmla="*/ 1722437 h 2349500"/>
                    <a:gd name="connsiteX4" fmla="*/ 284163 w 1333500"/>
                    <a:gd name="connsiteY4" fmla="*/ 0 h 2349500"/>
                    <a:gd name="connsiteX0" fmla="*/ 284163 w 1333500"/>
                    <a:gd name="connsiteY0" fmla="*/ 0 h 2335212"/>
                    <a:gd name="connsiteX1" fmla="*/ 0 w 1333500"/>
                    <a:gd name="connsiteY1" fmla="*/ 117475 h 2335212"/>
                    <a:gd name="connsiteX2" fmla="*/ 1109663 w 1333500"/>
                    <a:gd name="connsiteY2" fmla="*/ 2335212 h 2335212"/>
                    <a:gd name="connsiteX3" fmla="*/ 1333500 w 1333500"/>
                    <a:gd name="connsiteY3" fmla="*/ 1722437 h 2335212"/>
                    <a:gd name="connsiteX4" fmla="*/ 284163 w 1333500"/>
                    <a:gd name="connsiteY4" fmla="*/ 0 h 2335212"/>
                    <a:gd name="connsiteX0" fmla="*/ 284163 w 1333500"/>
                    <a:gd name="connsiteY0" fmla="*/ 0 h 2349500"/>
                    <a:gd name="connsiteX1" fmla="*/ 0 w 1333500"/>
                    <a:gd name="connsiteY1" fmla="*/ 117475 h 2349500"/>
                    <a:gd name="connsiteX2" fmla="*/ 1109663 w 1333500"/>
                    <a:gd name="connsiteY2" fmla="*/ 2349500 h 2349500"/>
                    <a:gd name="connsiteX3" fmla="*/ 1333500 w 1333500"/>
                    <a:gd name="connsiteY3" fmla="*/ 1722437 h 2349500"/>
                    <a:gd name="connsiteX4" fmla="*/ 284163 w 1333500"/>
                    <a:gd name="connsiteY4" fmla="*/ 0 h 2349500"/>
                    <a:gd name="connsiteX0" fmla="*/ 284163 w 1323975"/>
                    <a:gd name="connsiteY0" fmla="*/ 0 h 2349500"/>
                    <a:gd name="connsiteX1" fmla="*/ 0 w 1323975"/>
                    <a:gd name="connsiteY1" fmla="*/ 117475 h 2349500"/>
                    <a:gd name="connsiteX2" fmla="*/ 1109663 w 1323975"/>
                    <a:gd name="connsiteY2" fmla="*/ 2349500 h 2349500"/>
                    <a:gd name="connsiteX3" fmla="*/ 1323975 w 1323975"/>
                    <a:gd name="connsiteY3" fmla="*/ 1727199 h 2349500"/>
                    <a:gd name="connsiteX4" fmla="*/ 284163 w 1323975"/>
                    <a:gd name="connsiteY4" fmla="*/ 0 h 2349500"/>
                    <a:gd name="connsiteX0" fmla="*/ 284163 w 1323975"/>
                    <a:gd name="connsiteY0" fmla="*/ 0 h 2262036"/>
                    <a:gd name="connsiteX1" fmla="*/ 0 w 1323975"/>
                    <a:gd name="connsiteY1" fmla="*/ 117475 h 2262036"/>
                    <a:gd name="connsiteX2" fmla="*/ 1157371 w 1323975"/>
                    <a:gd name="connsiteY2" fmla="*/ 2262036 h 2262036"/>
                    <a:gd name="connsiteX3" fmla="*/ 1323975 w 1323975"/>
                    <a:gd name="connsiteY3" fmla="*/ 1727199 h 2262036"/>
                    <a:gd name="connsiteX4" fmla="*/ 284163 w 1323975"/>
                    <a:gd name="connsiteY4" fmla="*/ 0 h 22620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23975" h="2262036">
                      <a:moveTo>
                        <a:pt x="284163" y="0"/>
                      </a:moveTo>
                      <a:lnTo>
                        <a:pt x="0" y="117475"/>
                      </a:lnTo>
                      <a:lnTo>
                        <a:pt x="1157371" y="2262036"/>
                      </a:lnTo>
                      <a:lnTo>
                        <a:pt x="1323975" y="1727199"/>
                      </a:lnTo>
                      <a:lnTo>
                        <a:pt x="284163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9" name="Freeform 20">
                  <a:extLst>
                    <a:ext uri="{FF2B5EF4-FFF2-40B4-BE49-F238E27FC236}">
                      <a16:creationId xmlns:a16="http://schemas.microsoft.com/office/drawing/2014/main" id="{76CEC804-D93E-4888-9E82-5AE7E0D6922E}"/>
                    </a:ext>
                  </a:extLst>
                </p:cNvPr>
                <p:cNvSpPr/>
                <p:nvPr/>
              </p:nvSpPr>
              <p:spPr>
                <a:xfrm>
                  <a:off x="5384800" y="3140074"/>
                  <a:ext cx="1647675" cy="2009776"/>
                </a:xfrm>
                <a:custGeom>
                  <a:avLst/>
                  <a:gdLst>
                    <a:gd name="connsiteX0" fmla="*/ 1625600 w 1625600"/>
                    <a:gd name="connsiteY0" fmla="*/ 1981200 h 1981200"/>
                    <a:gd name="connsiteX1" fmla="*/ 1016000 w 1625600"/>
                    <a:gd name="connsiteY1" fmla="*/ 1752600 h 1981200"/>
                    <a:gd name="connsiteX2" fmla="*/ 0 w 1625600"/>
                    <a:gd name="connsiteY2" fmla="*/ 0 h 1981200"/>
                    <a:gd name="connsiteX3" fmla="*/ 1625600 w 1625600"/>
                    <a:gd name="connsiteY3" fmla="*/ 1981200 h 1981200"/>
                    <a:gd name="connsiteX0" fmla="*/ 1611312 w 1611312"/>
                    <a:gd name="connsiteY0" fmla="*/ 2009775 h 2009775"/>
                    <a:gd name="connsiteX1" fmla="*/ 1001712 w 1611312"/>
                    <a:gd name="connsiteY1" fmla="*/ 1781175 h 2009775"/>
                    <a:gd name="connsiteX2" fmla="*/ 0 w 1611312"/>
                    <a:gd name="connsiteY2" fmla="*/ 0 h 2009775"/>
                    <a:gd name="connsiteX3" fmla="*/ 1611312 w 1611312"/>
                    <a:gd name="connsiteY3" fmla="*/ 2009775 h 2009775"/>
                    <a:gd name="connsiteX0" fmla="*/ 1642913 w 1642913"/>
                    <a:gd name="connsiteY0" fmla="*/ 2009775 h 2009775"/>
                    <a:gd name="connsiteX1" fmla="*/ 1033313 w 1642913"/>
                    <a:gd name="connsiteY1" fmla="*/ 1781175 h 2009775"/>
                    <a:gd name="connsiteX2" fmla="*/ 0 w 1642913"/>
                    <a:gd name="connsiteY2" fmla="*/ 55564 h 2009775"/>
                    <a:gd name="connsiteX3" fmla="*/ 31601 w 1642913"/>
                    <a:gd name="connsiteY3" fmla="*/ 0 h 2009775"/>
                    <a:gd name="connsiteX4" fmla="*/ 1642913 w 1642913"/>
                    <a:gd name="connsiteY4" fmla="*/ 2009775 h 2009775"/>
                    <a:gd name="connsiteX0" fmla="*/ 1642913 w 1642913"/>
                    <a:gd name="connsiteY0" fmla="*/ 2009775 h 2009775"/>
                    <a:gd name="connsiteX1" fmla="*/ 1033313 w 1642913"/>
                    <a:gd name="connsiteY1" fmla="*/ 1781175 h 2009775"/>
                    <a:gd name="connsiteX2" fmla="*/ 0 w 1642913"/>
                    <a:gd name="connsiteY2" fmla="*/ 55564 h 2009775"/>
                    <a:gd name="connsiteX3" fmla="*/ 31601 w 1642913"/>
                    <a:gd name="connsiteY3" fmla="*/ 0 h 2009775"/>
                    <a:gd name="connsiteX4" fmla="*/ 1642913 w 1642913"/>
                    <a:gd name="connsiteY4" fmla="*/ 2009775 h 2009775"/>
                    <a:gd name="connsiteX0" fmla="*/ 1642913 w 1642913"/>
                    <a:gd name="connsiteY0" fmla="*/ 2009775 h 2009775"/>
                    <a:gd name="connsiteX1" fmla="*/ 1028550 w 1642913"/>
                    <a:gd name="connsiteY1" fmla="*/ 1785937 h 2009775"/>
                    <a:gd name="connsiteX2" fmla="*/ 0 w 1642913"/>
                    <a:gd name="connsiteY2" fmla="*/ 55564 h 2009775"/>
                    <a:gd name="connsiteX3" fmla="*/ 31601 w 1642913"/>
                    <a:gd name="connsiteY3" fmla="*/ 0 h 2009775"/>
                    <a:gd name="connsiteX4" fmla="*/ 1642913 w 1642913"/>
                    <a:gd name="connsiteY4" fmla="*/ 2009775 h 2009775"/>
                    <a:gd name="connsiteX0" fmla="*/ 1652438 w 1652438"/>
                    <a:gd name="connsiteY0" fmla="*/ 2000250 h 2000250"/>
                    <a:gd name="connsiteX1" fmla="*/ 1028550 w 1652438"/>
                    <a:gd name="connsiteY1" fmla="*/ 1785937 h 2000250"/>
                    <a:gd name="connsiteX2" fmla="*/ 0 w 1652438"/>
                    <a:gd name="connsiteY2" fmla="*/ 55564 h 2000250"/>
                    <a:gd name="connsiteX3" fmla="*/ 31601 w 1652438"/>
                    <a:gd name="connsiteY3" fmla="*/ 0 h 2000250"/>
                    <a:gd name="connsiteX4" fmla="*/ 1652438 w 1652438"/>
                    <a:gd name="connsiteY4" fmla="*/ 2000250 h 2000250"/>
                    <a:gd name="connsiteX0" fmla="*/ 1671488 w 1671488"/>
                    <a:gd name="connsiteY0" fmla="*/ 2014538 h 2014538"/>
                    <a:gd name="connsiteX1" fmla="*/ 1028550 w 1671488"/>
                    <a:gd name="connsiteY1" fmla="*/ 1785937 h 2014538"/>
                    <a:gd name="connsiteX2" fmla="*/ 0 w 1671488"/>
                    <a:gd name="connsiteY2" fmla="*/ 55564 h 2014538"/>
                    <a:gd name="connsiteX3" fmla="*/ 31601 w 1671488"/>
                    <a:gd name="connsiteY3" fmla="*/ 0 h 2014538"/>
                    <a:gd name="connsiteX4" fmla="*/ 1671488 w 1671488"/>
                    <a:gd name="connsiteY4" fmla="*/ 2014538 h 2014538"/>
                    <a:gd name="connsiteX0" fmla="*/ 1657200 w 1657200"/>
                    <a:gd name="connsiteY0" fmla="*/ 2009776 h 2009776"/>
                    <a:gd name="connsiteX1" fmla="*/ 1028550 w 1657200"/>
                    <a:gd name="connsiteY1" fmla="*/ 1785937 h 2009776"/>
                    <a:gd name="connsiteX2" fmla="*/ 0 w 1657200"/>
                    <a:gd name="connsiteY2" fmla="*/ 55564 h 2009776"/>
                    <a:gd name="connsiteX3" fmla="*/ 31601 w 1657200"/>
                    <a:gd name="connsiteY3" fmla="*/ 0 h 2009776"/>
                    <a:gd name="connsiteX4" fmla="*/ 1657200 w 1657200"/>
                    <a:gd name="connsiteY4" fmla="*/ 2009776 h 2009776"/>
                    <a:gd name="connsiteX0" fmla="*/ 1642912 w 1642912"/>
                    <a:gd name="connsiteY0" fmla="*/ 2009776 h 2009776"/>
                    <a:gd name="connsiteX1" fmla="*/ 1014262 w 1642912"/>
                    <a:gd name="connsiteY1" fmla="*/ 1785937 h 2009776"/>
                    <a:gd name="connsiteX2" fmla="*/ 0 w 1642912"/>
                    <a:gd name="connsiteY2" fmla="*/ 65089 h 2009776"/>
                    <a:gd name="connsiteX3" fmla="*/ 17313 w 1642912"/>
                    <a:gd name="connsiteY3" fmla="*/ 0 h 2009776"/>
                    <a:gd name="connsiteX4" fmla="*/ 1642912 w 1642912"/>
                    <a:gd name="connsiteY4" fmla="*/ 2009776 h 2009776"/>
                    <a:gd name="connsiteX0" fmla="*/ 1647675 w 1647675"/>
                    <a:gd name="connsiteY0" fmla="*/ 2009776 h 2009776"/>
                    <a:gd name="connsiteX1" fmla="*/ 1019025 w 1647675"/>
                    <a:gd name="connsiteY1" fmla="*/ 1785937 h 2009776"/>
                    <a:gd name="connsiteX2" fmla="*/ 0 w 1647675"/>
                    <a:gd name="connsiteY2" fmla="*/ 74614 h 2009776"/>
                    <a:gd name="connsiteX3" fmla="*/ 22076 w 1647675"/>
                    <a:gd name="connsiteY3" fmla="*/ 0 h 2009776"/>
                    <a:gd name="connsiteX4" fmla="*/ 1647675 w 1647675"/>
                    <a:gd name="connsiteY4" fmla="*/ 2009776 h 20097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47675" h="2009776">
                      <a:moveTo>
                        <a:pt x="1647675" y="2009776"/>
                      </a:moveTo>
                      <a:lnTo>
                        <a:pt x="1019025" y="1785937"/>
                      </a:lnTo>
                      <a:cubicBezTo>
                        <a:pt x="707925" y="1234546"/>
                        <a:pt x="330150" y="621242"/>
                        <a:pt x="0" y="74614"/>
                      </a:cubicBezTo>
                      <a:lnTo>
                        <a:pt x="22076" y="0"/>
                      </a:lnTo>
                      <a:lnTo>
                        <a:pt x="1647675" y="2009776"/>
                      </a:lnTo>
                      <a:close/>
                    </a:path>
                  </a:pathLst>
                </a:custGeom>
                <a:solidFill>
                  <a:schemeClr val="accent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0" name="Freeform 21">
                  <a:extLst>
                    <a:ext uri="{FF2B5EF4-FFF2-40B4-BE49-F238E27FC236}">
                      <a16:creationId xmlns:a16="http://schemas.microsoft.com/office/drawing/2014/main" id="{7A1A2645-56DF-484A-BBCC-8C6DD1C99DE6}"/>
                    </a:ext>
                  </a:extLst>
                </p:cNvPr>
                <p:cNvSpPr/>
                <p:nvPr/>
              </p:nvSpPr>
              <p:spPr>
                <a:xfrm>
                  <a:off x="6249936" y="4918074"/>
                  <a:ext cx="795241" cy="565027"/>
                </a:xfrm>
                <a:custGeom>
                  <a:avLst/>
                  <a:gdLst>
                    <a:gd name="connsiteX0" fmla="*/ 889000 w 889000"/>
                    <a:gd name="connsiteY0" fmla="*/ 215900 h 622300"/>
                    <a:gd name="connsiteX1" fmla="*/ 0 w 889000"/>
                    <a:gd name="connsiteY1" fmla="*/ 622300 h 622300"/>
                    <a:gd name="connsiteX2" fmla="*/ 266700 w 889000"/>
                    <a:gd name="connsiteY2" fmla="*/ 0 h 622300"/>
                    <a:gd name="connsiteX3" fmla="*/ 889000 w 889000"/>
                    <a:gd name="connsiteY3" fmla="*/ 215900 h 622300"/>
                    <a:gd name="connsiteX0" fmla="*/ 903288 w 903288"/>
                    <a:gd name="connsiteY0" fmla="*/ 201612 h 622300"/>
                    <a:gd name="connsiteX1" fmla="*/ 0 w 903288"/>
                    <a:gd name="connsiteY1" fmla="*/ 622300 h 622300"/>
                    <a:gd name="connsiteX2" fmla="*/ 266700 w 903288"/>
                    <a:gd name="connsiteY2" fmla="*/ 0 h 622300"/>
                    <a:gd name="connsiteX3" fmla="*/ 903288 w 903288"/>
                    <a:gd name="connsiteY3" fmla="*/ 201612 h 622300"/>
                    <a:gd name="connsiteX0" fmla="*/ 903288 w 903288"/>
                    <a:gd name="connsiteY0" fmla="*/ 215900 h 636588"/>
                    <a:gd name="connsiteX1" fmla="*/ 0 w 903288"/>
                    <a:gd name="connsiteY1" fmla="*/ 636588 h 636588"/>
                    <a:gd name="connsiteX2" fmla="*/ 285750 w 903288"/>
                    <a:gd name="connsiteY2" fmla="*/ 0 h 636588"/>
                    <a:gd name="connsiteX3" fmla="*/ 903288 w 903288"/>
                    <a:gd name="connsiteY3" fmla="*/ 215900 h 636588"/>
                    <a:gd name="connsiteX0" fmla="*/ 903288 w 903288"/>
                    <a:gd name="connsiteY0" fmla="*/ 215900 h 636588"/>
                    <a:gd name="connsiteX1" fmla="*/ 0 w 903288"/>
                    <a:gd name="connsiteY1" fmla="*/ 636588 h 636588"/>
                    <a:gd name="connsiteX2" fmla="*/ 266700 w 903288"/>
                    <a:gd name="connsiteY2" fmla="*/ 0 h 636588"/>
                    <a:gd name="connsiteX3" fmla="*/ 903288 w 903288"/>
                    <a:gd name="connsiteY3" fmla="*/ 215900 h 636588"/>
                    <a:gd name="connsiteX0" fmla="*/ 850900 w 850900"/>
                    <a:gd name="connsiteY0" fmla="*/ 215900 h 622301"/>
                    <a:gd name="connsiteX1" fmla="*/ 0 w 850900"/>
                    <a:gd name="connsiteY1" fmla="*/ 622301 h 622301"/>
                    <a:gd name="connsiteX2" fmla="*/ 214312 w 850900"/>
                    <a:gd name="connsiteY2" fmla="*/ 0 h 622301"/>
                    <a:gd name="connsiteX3" fmla="*/ 850900 w 850900"/>
                    <a:gd name="connsiteY3" fmla="*/ 215900 h 622301"/>
                    <a:gd name="connsiteX0" fmla="*/ 850900 w 850900"/>
                    <a:gd name="connsiteY0" fmla="*/ 230187 h 636588"/>
                    <a:gd name="connsiteX1" fmla="*/ 0 w 850900"/>
                    <a:gd name="connsiteY1" fmla="*/ 636588 h 636588"/>
                    <a:gd name="connsiteX2" fmla="*/ 209549 w 850900"/>
                    <a:gd name="connsiteY2" fmla="*/ 0 h 636588"/>
                    <a:gd name="connsiteX3" fmla="*/ 850900 w 850900"/>
                    <a:gd name="connsiteY3" fmla="*/ 230187 h 636588"/>
                    <a:gd name="connsiteX0" fmla="*/ 803192 w 803192"/>
                    <a:gd name="connsiteY0" fmla="*/ 230187 h 525270"/>
                    <a:gd name="connsiteX1" fmla="*/ 0 w 803192"/>
                    <a:gd name="connsiteY1" fmla="*/ 525270 h 525270"/>
                    <a:gd name="connsiteX2" fmla="*/ 161841 w 803192"/>
                    <a:gd name="connsiteY2" fmla="*/ 0 h 525270"/>
                    <a:gd name="connsiteX3" fmla="*/ 803192 w 803192"/>
                    <a:gd name="connsiteY3" fmla="*/ 230187 h 525270"/>
                    <a:gd name="connsiteX0" fmla="*/ 795241 w 795241"/>
                    <a:gd name="connsiteY0" fmla="*/ 230187 h 565027"/>
                    <a:gd name="connsiteX1" fmla="*/ 0 w 795241"/>
                    <a:gd name="connsiteY1" fmla="*/ 565027 h 565027"/>
                    <a:gd name="connsiteX2" fmla="*/ 153890 w 795241"/>
                    <a:gd name="connsiteY2" fmla="*/ 0 h 565027"/>
                    <a:gd name="connsiteX3" fmla="*/ 795241 w 795241"/>
                    <a:gd name="connsiteY3" fmla="*/ 230187 h 5650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95241" h="565027">
                      <a:moveTo>
                        <a:pt x="795241" y="230187"/>
                      </a:moveTo>
                      <a:lnTo>
                        <a:pt x="0" y="565027"/>
                      </a:lnTo>
                      <a:lnTo>
                        <a:pt x="153890" y="0"/>
                      </a:lnTo>
                      <a:lnTo>
                        <a:pt x="795241" y="230187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47" name="Group 22">
                <a:extLst>
                  <a:ext uri="{FF2B5EF4-FFF2-40B4-BE49-F238E27FC236}">
                    <a16:creationId xmlns:a16="http://schemas.microsoft.com/office/drawing/2014/main" id="{C3159211-9DB7-4C12-9FD7-2B5519EB0DB9}"/>
                  </a:ext>
                </a:extLst>
              </p:cNvPr>
              <p:cNvGrpSpPr/>
              <p:nvPr/>
            </p:nvGrpSpPr>
            <p:grpSpPr>
              <a:xfrm rot="848653">
                <a:off x="1733447" y="3720175"/>
                <a:ext cx="2819803" cy="3272285"/>
                <a:chOff x="5097314" y="2786062"/>
                <a:chExt cx="2324100" cy="2697039"/>
              </a:xfrm>
            </p:grpSpPr>
            <p:sp>
              <p:nvSpPr>
                <p:cNvPr id="53" name="Freeform 23">
                  <a:extLst>
                    <a:ext uri="{FF2B5EF4-FFF2-40B4-BE49-F238E27FC236}">
                      <a16:creationId xmlns:a16="http://schemas.microsoft.com/office/drawing/2014/main" id="{35495A67-6A1B-4855-9D42-F21DF777E04A}"/>
                    </a:ext>
                  </a:extLst>
                </p:cNvPr>
                <p:cNvSpPr/>
                <p:nvPr/>
              </p:nvSpPr>
              <p:spPr>
                <a:xfrm>
                  <a:off x="5397351" y="2786062"/>
                  <a:ext cx="2024063" cy="2363788"/>
                </a:xfrm>
                <a:custGeom>
                  <a:avLst/>
                  <a:gdLst>
                    <a:gd name="connsiteX0" fmla="*/ 609600 w 2057400"/>
                    <a:gd name="connsiteY0" fmla="*/ 0 h 2349500"/>
                    <a:gd name="connsiteX1" fmla="*/ 0 w 2057400"/>
                    <a:gd name="connsiteY1" fmla="*/ 330200 h 2349500"/>
                    <a:gd name="connsiteX2" fmla="*/ 1701800 w 2057400"/>
                    <a:gd name="connsiteY2" fmla="*/ 2349500 h 2349500"/>
                    <a:gd name="connsiteX3" fmla="*/ 2057400 w 2057400"/>
                    <a:gd name="connsiteY3" fmla="*/ 1625600 h 2349500"/>
                    <a:gd name="connsiteX4" fmla="*/ 609600 w 2057400"/>
                    <a:gd name="connsiteY4" fmla="*/ 0 h 2349500"/>
                    <a:gd name="connsiteX0" fmla="*/ 647700 w 2057400"/>
                    <a:gd name="connsiteY0" fmla="*/ 0 h 2349500"/>
                    <a:gd name="connsiteX1" fmla="*/ 0 w 2057400"/>
                    <a:gd name="connsiteY1" fmla="*/ 330200 h 2349500"/>
                    <a:gd name="connsiteX2" fmla="*/ 1701800 w 2057400"/>
                    <a:gd name="connsiteY2" fmla="*/ 2349500 h 2349500"/>
                    <a:gd name="connsiteX3" fmla="*/ 2057400 w 2057400"/>
                    <a:gd name="connsiteY3" fmla="*/ 1625600 h 2349500"/>
                    <a:gd name="connsiteX4" fmla="*/ 647700 w 2057400"/>
                    <a:gd name="connsiteY4" fmla="*/ 0 h 2349500"/>
                    <a:gd name="connsiteX0" fmla="*/ 657225 w 2057400"/>
                    <a:gd name="connsiteY0" fmla="*/ 0 h 2363788"/>
                    <a:gd name="connsiteX1" fmla="*/ 0 w 2057400"/>
                    <a:gd name="connsiteY1" fmla="*/ 344488 h 2363788"/>
                    <a:gd name="connsiteX2" fmla="*/ 1701800 w 2057400"/>
                    <a:gd name="connsiteY2" fmla="*/ 2363788 h 2363788"/>
                    <a:gd name="connsiteX3" fmla="*/ 2057400 w 2057400"/>
                    <a:gd name="connsiteY3" fmla="*/ 1639888 h 2363788"/>
                    <a:gd name="connsiteX4" fmla="*/ 657225 w 2057400"/>
                    <a:gd name="connsiteY4" fmla="*/ 0 h 2363788"/>
                    <a:gd name="connsiteX0" fmla="*/ 657225 w 2066925"/>
                    <a:gd name="connsiteY0" fmla="*/ 0 h 2363788"/>
                    <a:gd name="connsiteX1" fmla="*/ 0 w 2066925"/>
                    <a:gd name="connsiteY1" fmla="*/ 344488 h 2363788"/>
                    <a:gd name="connsiteX2" fmla="*/ 1701800 w 2066925"/>
                    <a:gd name="connsiteY2" fmla="*/ 2363788 h 2363788"/>
                    <a:gd name="connsiteX3" fmla="*/ 2066925 w 2066925"/>
                    <a:gd name="connsiteY3" fmla="*/ 1601788 h 2363788"/>
                    <a:gd name="connsiteX4" fmla="*/ 657225 w 2066925"/>
                    <a:gd name="connsiteY4" fmla="*/ 0 h 2363788"/>
                    <a:gd name="connsiteX0" fmla="*/ 657225 w 2066925"/>
                    <a:gd name="connsiteY0" fmla="*/ 0 h 2363788"/>
                    <a:gd name="connsiteX1" fmla="*/ 0 w 2066925"/>
                    <a:gd name="connsiteY1" fmla="*/ 344488 h 2363788"/>
                    <a:gd name="connsiteX2" fmla="*/ 1677987 w 2066925"/>
                    <a:gd name="connsiteY2" fmla="*/ 2363788 h 2363788"/>
                    <a:gd name="connsiteX3" fmla="*/ 2066925 w 2066925"/>
                    <a:gd name="connsiteY3" fmla="*/ 1601788 h 2363788"/>
                    <a:gd name="connsiteX4" fmla="*/ 657225 w 2066925"/>
                    <a:gd name="connsiteY4" fmla="*/ 0 h 2363788"/>
                    <a:gd name="connsiteX0" fmla="*/ 614363 w 2024063"/>
                    <a:gd name="connsiteY0" fmla="*/ 0 h 2363788"/>
                    <a:gd name="connsiteX1" fmla="*/ 0 w 2024063"/>
                    <a:gd name="connsiteY1" fmla="*/ 354013 h 2363788"/>
                    <a:gd name="connsiteX2" fmla="*/ 1635125 w 2024063"/>
                    <a:gd name="connsiteY2" fmla="*/ 2363788 h 2363788"/>
                    <a:gd name="connsiteX3" fmla="*/ 2024063 w 2024063"/>
                    <a:gd name="connsiteY3" fmla="*/ 1601788 h 2363788"/>
                    <a:gd name="connsiteX4" fmla="*/ 614363 w 2024063"/>
                    <a:gd name="connsiteY4" fmla="*/ 0 h 23637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24063" h="2363788">
                      <a:moveTo>
                        <a:pt x="614363" y="0"/>
                      </a:moveTo>
                      <a:lnTo>
                        <a:pt x="0" y="354013"/>
                      </a:lnTo>
                      <a:lnTo>
                        <a:pt x="1635125" y="2363788"/>
                      </a:lnTo>
                      <a:lnTo>
                        <a:pt x="2024063" y="1601788"/>
                      </a:lnTo>
                      <a:lnTo>
                        <a:pt x="614363" y="0"/>
                      </a:lnTo>
                      <a:close/>
                    </a:path>
                  </a:pathLst>
                </a:custGeom>
                <a:solidFill>
                  <a:schemeClr val="accent3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4" name="Freeform 24">
                  <a:extLst>
                    <a:ext uri="{FF2B5EF4-FFF2-40B4-BE49-F238E27FC236}">
                      <a16:creationId xmlns:a16="http://schemas.microsoft.com/office/drawing/2014/main" id="{2854138D-2739-43D0-8E56-02122906A31F}"/>
                    </a:ext>
                  </a:extLst>
                </p:cNvPr>
                <p:cNvSpPr/>
                <p:nvPr/>
              </p:nvSpPr>
              <p:spPr>
                <a:xfrm>
                  <a:off x="5097314" y="3203575"/>
                  <a:ext cx="1323975" cy="2262036"/>
                </a:xfrm>
                <a:custGeom>
                  <a:avLst/>
                  <a:gdLst>
                    <a:gd name="connsiteX0" fmla="*/ 317500 w 1333500"/>
                    <a:gd name="connsiteY0" fmla="*/ 0 h 2463800"/>
                    <a:gd name="connsiteX1" fmla="*/ 0 w 1333500"/>
                    <a:gd name="connsiteY1" fmla="*/ 165100 h 2463800"/>
                    <a:gd name="connsiteX2" fmla="*/ 1104900 w 1333500"/>
                    <a:gd name="connsiteY2" fmla="*/ 2463800 h 2463800"/>
                    <a:gd name="connsiteX3" fmla="*/ 1333500 w 1333500"/>
                    <a:gd name="connsiteY3" fmla="*/ 1689100 h 2463800"/>
                    <a:gd name="connsiteX4" fmla="*/ 317500 w 1333500"/>
                    <a:gd name="connsiteY4" fmla="*/ 0 h 2463800"/>
                    <a:gd name="connsiteX0" fmla="*/ 331788 w 1333500"/>
                    <a:gd name="connsiteY0" fmla="*/ 0 h 2416175"/>
                    <a:gd name="connsiteX1" fmla="*/ 0 w 1333500"/>
                    <a:gd name="connsiteY1" fmla="*/ 117475 h 2416175"/>
                    <a:gd name="connsiteX2" fmla="*/ 1104900 w 1333500"/>
                    <a:gd name="connsiteY2" fmla="*/ 2416175 h 2416175"/>
                    <a:gd name="connsiteX3" fmla="*/ 1333500 w 1333500"/>
                    <a:gd name="connsiteY3" fmla="*/ 1641475 h 2416175"/>
                    <a:gd name="connsiteX4" fmla="*/ 331788 w 1333500"/>
                    <a:gd name="connsiteY4" fmla="*/ 0 h 2416175"/>
                    <a:gd name="connsiteX0" fmla="*/ 331788 w 1362075"/>
                    <a:gd name="connsiteY0" fmla="*/ 0 h 2416175"/>
                    <a:gd name="connsiteX1" fmla="*/ 0 w 1362075"/>
                    <a:gd name="connsiteY1" fmla="*/ 117475 h 2416175"/>
                    <a:gd name="connsiteX2" fmla="*/ 1104900 w 1362075"/>
                    <a:gd name="connsiteY2" fmla="*/ 2416175 h 2416175"/>
                    <a:gd name="connsiteX3" fmla="*/ 1362075 w 1362075"/>
                    <a:gd name="connsiteY3" fmla="*/ 1736725 h 2416175"/>
                    <a:gd name="connsiteX4" fmla="*/ 331788 w 1362075"/>
                    <a:gd name="connsiteY4" fmla="*/ 0 h 2416175"/>
                    <a:gd name="connsiteX0" fmla="*/ 331788 w 1381125"/>
                    <a:gd name="connsiteY0" fmla="*/ 0 h 2416175"/>
                    <a:gd name="connsiteX1" fmla="*/ 0 w 1381125"/>
                    <a:gd name="connsiteY1" fmla="*/ 117475 h 2416175"/>
                    <a:gd name="connsiteX2" fmla="*/ 1104900 w 1381125"/>
                    <a:gd name="connsiteY2" fmla="*/ 2416175 h 2416175"/>
                    <a:gd name="connsiteX3" fmla="*/ 1381125 w 1381125"/>
                    <a:gd name="connsiteY3" fmla="*/ 1722437 h 2416175"/>
                    <a:gd name="connsiteX4" fmla="*/ 331788 w 1381125"/>
                    <a:gd name="connsiteY4" fmla="*/ 0 h 2416175"/>
                    <a:gd name="connsiteX0" fmla="*/ 331788 w 1381125"/>
                    <a:gd name="connsiteY0" fmla="*/ 0 h 2349500"/>
                    <a:gd name="connsiteX1" fmla="*/ 0 w 1381125"/>
                    <a:gd name="connsiteY1" fmla="*/ 117475 h 2349500"/>
                    <a:gd name="connsiteX2" fmla="*/ 1152525 w 1381125"/>
                    <a:gd name="connsiteY2" fmla="*/ 2349500 h 2349500"/>
                    <a:gd name="connsiteX3" fmla="*/ 1381125 w 1381125"/>
                    <a:gd name="connsiteY3" fmla="*/ 1722437 h 2349500"/>
                    <a:gd name="connsiteX4" fmla="*/ 331788 w 1381125"/>
                    <a:gd name="connsiteY4" fmla="*/ 0 h 2349500"/>
                    <a:gd name="connsiteX0" fmla="*/ 284163 w 1333500"/>
                    <a:gd name="connsiteY0" fmla="*/ 0 h 2349500"/>
                    <a:gd name="connsiteX1" fmla="*/ 0 w 1333500"/>
                    <a:gd name="connsiteY1" fmla="*/ 117475 h 2349500"/>
                    <a:gd name="connsiteX2" fmla="*/ 1104900 w 1333500"/>
                    <a:gd name="connsiteY2" fmla="*/ 2349500 h 2349500"/>
                    <a:gd name="connsiteX3" fmla="*/ 1333500 w 1333500"/>
                    <a:gd name="connsiteY3" fmla="*/ 1722437 h 2349500"/>
                    <a:gd name="connsiteX4" fmla="*/ 284163 w 1333500"/>
                    <a:gd name="connsiteY4" fmla="*/ 0 h 2349500"/>
                    <a:gd name="connsiteX0" fmla="*/ 284163 w 1333500"/>
                    <a:gd name="connsiteY0" fmla="*/ 0 h 2335212"/>
                    <a:gd name="connsiteX1" fmla="*/ 0 w 1333500"/>
                    <a:gd name="connsiteY1" fmla="*/ 117475 h 2335212"/>
                    <a:gd name="connsiteX2" fmla="*/ 1109663 w 1333500"/>
                    <a:gd name="connsiteY2" fmla="*/ 2335212 h 2335212"/>
                    <a:gd name="connsiteX3" fmla="*/ 1333500 w 1333500"/>
                    <a:gd name="connsiteY3" fmla="*/ 1722437 h 2335212"/>
                    <a:gd name="connsiteX4" fmla="*/ 284163 w 1333500"/>
                    <a:gd name="connsiteY4" fmla="*/ 0 h 2335212"/>
                    <a:gd name="connsiteX0" fmla="*/ 284163 w 1333500"/>
                    <a:gd name="connsiteY0" fmla="*/ 0 h 2349500"/>
                    <a:gd name="connsiteX1" fmla="*/ 0 w 1333500"/>
                    <a:gd name="connsiteY1" fmla="*/ 117475 h 2349500"/>
                    <a:gd name="connsiteX2" fmla="*/ 1109663 w 1333500"/>
                    <a:gd name="connsiteY2" fmla="*/ 2349500 h 2349500"/>
                    <a:gd name="connsiteX3" fmla="*/ 1333500 w 1333500"/>
                    <a:gd name="connsiteY3" fmla="*/ 1722437 h 2349500"/>
                    <a:gd name="connsiteX4" fmla="*/ 284163 w 1333500"/>
                    <a:gd name="connsiteY4" fmla="*/ 0 h 2349500"/>
                    <a:gd name="connsiteX0" fmla="*/ 284163 w 1323975"/>
                    <a:gd name="connsiteY0" fmla="*/ 0 h 2349500"/>
                    <a:gd name="connsiteX1" fmla="*/ 0 w 1323975"/>
                    <a:gd name="connsiteY1" fmla="*/ 117475 h 2349500"/>
                    <a:gd name="connsiteX2" fmla="*/ 1109663 w 1323975"/>
                    <a:gd name="connsiteY2" fmla="*/ 2349500 h 2349500"/>
                    <a:gd name="connsiteX3" fmla="*/ 1323975 w 1323975"/>
                    <a:gd name="connsiteY3" fmla="*/ 1727199 h 2349500"/>
                    <a:gd name="connsiteX4" fmla="*/ 284163 w 1323975"/>
                    <a:gd name="connsiteY4" fmla="*/ 0 h 2349500"/>
                    <a:gd name="connsiteX0" fmla="*/ 284163 w 1323975"/>
                    <a:gd name="connsiteY0" fmla="*/ 0 h 2262036"/>
                    <a:gd name="connsiteX1" fmla="*/ 0 w 1323975"/>
                    <a:gd name="connsiteY1" fmla="*/ 117475 h 2262036"/>
                    <a:gd name="connsiteX2" fmla="*/ 1157371 w 1323975"/>
                    <a:gd name="connsiteY2" fmla="*/ 2262036 h 2262036"/>
                    <a:gd name="connsiteX3" fmla="*/ 1323975 w 1323975"/>
                    <a:gd name="connsiteY3" fmla="*/ 1727199 h 2262036"/>
                    <a:gd name="connsiteX4" fmla="*/ 284163 w 1323975"/>
                    <a:gd name="connsiteY4" fmla="*/ 0 h 22620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23975" h="2262036">
                      <a:moveTo>
                        <a:pt x="284163" y="0"/>
                      </a:moveTo>
                      <a:lnTo>
                        <a:pt x="0" y="117475"/>
                      </a:lnTo>
                      <a:lnTo>
                        <a:pt x="1157371" y="2262036"/>
                      </a:lnTo>
                      <a:lnTo>
                        <a:pt x="1323975" y="1727199"/>
                      </a:lnTo>
                      <a:lnTo>
                        <a:pt x="284163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5" name="Freeform 25">
                  <a:extLst>
                    <a:ext uri="{FF2B5EF4-FFF2-40B4-BE49-F238E27FC236}">
                      <a16:creationId xmlns:a16="http://schemas.microsoft.com/office/drawing/2014/main" id="{395C84F6-5CA7-4BBA-8EC6-705895AA538A}"/>
                    </a:ext>
                  </a:extLst>
                </p:cNvPr>
                <p:cNvSpPr/>
                <p:nvPr/>
              </p:nvSpPr>
              <p:spPr>
                <a:xfrm>
                  <a:off x="5384800" y="3140074"/>
                  <a:ext cx="1647675" cy="2009776"/>
                </a:xfrm>
                <a:custGeom>
                  <a:avLst/>
                  <a:gdLst>
                    <a:gd name="connsiteX0" fmla="*/ 1625600 w 1625600"/>
                    <a:gd name="connsiteY0" fmla="*/ 1981200 h 1981200"/>
                    <a:gd name="connsiteX1" fmla="*/ 1016000 w 1625600"/>
                    <a:gd name="connsiteY1" fmla="*/ 1752600 h 1981200"/>
                    <a:gd name="connsiteX2" fmla="*/ 0 w 1625600"/>
                    <a:gd name="connsiteY2" fmla="*/ 0 h 1981200"/>
                    <a:gd name="connsiteX3" fmla="*/ 1625600 w 1625600"/>
                    <a:gd name="connsiteY3" fmla="*/ 1981200 h 1981200"/>
                    <a:gd name="connsiteX0" fmla="*/ 1611312 w 1611312"/>
                    <a:gd name="connsiteY0" fmla="*/ 2009775 h 2009775"/>
                    <a:gd name="connsiteX1" fmla="*/ 1001712 w 1611312"/>
                    <a:gd name="connsiteY1" fmla="*/ 1781175 h 2009775"/>
                    <a:gd name="connsiteX2" fmla="*/ 0 w 1611312"/>
                    <a:gd name="connsiteY2" fmla="*/ 0 h 2009775"/>
                    <a:gd name="connsiteX3" fmla="*/ 1611312 w 1611312"/>
                    <a:gd name="connsiteY3" fmla="*/ 2009775 h 2009775"/>
                    <a:gd name="connsiteX0" fmla="*/ 1642913 w 1642913"/>
                    <a:gd name="connsiteY0" fmla="*/ 2009775 h 2009775"/>
                    <a:gd name="connsiteX1" fmla="*/ 1033313 w 1642913"/>
                    <a:gd name="connsiteY1" fmla="*/ 1781175 h 2009775"/>
                    <a:gd name="connsiteX2" fmla="*/ 0 w 1642913"/>
                    <a:gd name="connsiteY2" fmla="*/ 55564 h 2009775"/>
                    <a:gd name="connsiteX3" fmla="*/ 31601 w 1642913"/>
                    <a:gd name="connsiteY3" fmla="*/ 0 h 2009775"/>
                    <a:gd name="connsiteX4" fmla="*/ 1642913 w 1642913"/>
                    <a:gd name="connsiteY4" fmla="*/ 2009775 h 2009775"/>
                    <a:gd name="connsiteX0" fmla="*/ 1642913 w 1642913"/>
                    <a:gd name="connsiteY0" fmla="*/ 2009775 h 2009775"/>
                    <a:gd name="connsiteX1" fmla="*/ 1033313 w 1642913"/>
                    <a:gd name="connsiteY1" fmla="*/ 1781175 h 2009775"/>
                    <a:gd name="connsiteX2" fmla="*/ 0 w 1642913"/>
                    <a:gd name="connsiteY2" fmla="*/ 55564 h 2009775"/>
                    <a:gd name="connsiteX3" fmla="*/ 31601 w 1642913"/>
                    <a:gd name="connsiteY3" fmla="*/ 0 h 2009775"/>
                    <a:gd name="connsiteX4" fmla="*/ 1642913 w 1642913"/>
                    <a:gd name="connsiteY4" fmla="*/ 2009775 h 2009775"/>
                    <a:gd name="connsiteX0" fmla="*/ 1642913 w 1642913"/>
                    <a:gd name="connsiteY0" fmla="*/ 2009775 h 2009775"/>
                    <a:gd name="connsiteX1" fmla="*/ 1028550 w 1642913"/>
                    <a:gd name="connsiteY1" fmla="*/ 1785937 h 2009775"/>
                    <a:gd name="connsiteX2" fmla="*/ 0 w 1642913"/>
                    <a:gd name="connsiteY2" fmla="*/ 55564 h 2009775"/>
                    <a:gd name="connsiteX3" fmla="*/ 31601 w 1642913"/>
                    <a:gd name="connsiteY3" fmla="*/ 0 h 2009775"/>
                    <a:gd name="connsiteX4" fmla="*/ 1642913 w 1642913"/>
                    <a:gd name="connsiteY4" fmla="*/ 2009775 h 2009775"/>
                    <a:gd name="connsiteX0" fmla="*/ 1652438 w 1652438"/>
                    <a:gd name="connsiteY0" fmla="*/ 2000250 h 2000250"/>
                    <a:gd name="connsiteX1" fmla="*/ 1028550 w 1652438"/>
                    <a:gd name="connsiteY1" fmla="*/ 1785937 h 2000250"/>
                    <a:gd name="connsiteX2" fmla="*/ 0 w 1652438"/>
                    <a:gd name="connsiteY2" fmla="*/ 55564 h 2000250"/>
                    <a:gd name="connsiteX3" fmla="*/ 31601 w 1652438"/>
                    <a:gd name="connsiteY3" fmla="*/ 0 h 2000250"/>
                    <a:gd name="connsiteX4" fmla="*/ 1652438 w 1652438"/>
                    <a:gd name="connsiteY4" fmla="*/ 2000250 h 2000250"/>
                    <a:gd name="connsiteX0" fmla="*/ 1671488 w 1671488"/>
                    <a:gd name="connsiteY0" fmla="*/ 2014538 h 2014538"/>
                    <a:gd name="connsiteX1" fmla="*/ 1028550 w 1671488"/>
                    <a:gd name="connsiteY1" fmla="*/ 1785937 h 2014538"/>
                    <a:gd name="connsiteX2" fmla="*/ 0 w 1671488"/>
                    <a:gd name="connsiteY2" fmla="*/ 55564 h 2014538"/>
                    <a:gd name="connsiteX3" fmla="*/ 31601 w 1671488"/>
                    <a:gd name="connsiteY3" fmla="*/ 0 h 2014538"/>
                    <a:gd name="connsiteX4" fmla="*/ 1671488 w 1671488"/>
                    <a:gd name="connsiteY4" fmla="*/ 2014538 h 2014538"/>
                    <a:gd name="connsiteX0" fmla="*/ 1657200 w 1657200"/>
                    <a:gd name="connsiteY0" fmla="*/ 2009776 h 2009776"/>
                    <a:gd name="connsiteX1" fmla="*/ 1028550 w 1657200"/>
                    <a:gd name="connsiteY1" fmla="*/ 1785937 h 2009776"/>
                    <a:gd name="connsiteX2" fmla="*/ 0 w 1657200"/>
                    <a:gd name="connsiteY2" fmla="*/ 55564 h 2009776"/>
                    <a:gd name="connsiteX3" fmla="*/ 31601 w 1657200"/>
                    <a:gd name="connsiteY3" fmla="*/ 0 h 2009776"/>
                    <a:gd name="connsiteX4" fmla="*/ 1657200 w 1657200"/>
                    <a:gd name="connsiteY4" fmla="*/ 2009776 h 2009776"/>
                    <a:gd name="connsiteX0" fmla="*/ 1642912 w 1642912"/>
                    <a:gd name="connsiteY0" fmla="*/ 2009776 h 2009776"/>
                    <a:gd name="connsiteX1" fmla="*/ 1014262 w 1642912"/>
                    <a:gd name="connsiteY1" fmla="*/ 1785937 h 2009776"/>
                    <a:gd name="connsiteX2" fmla="*/ 0 w 1642912"/>
                    <a:gd name="connsiteY2" fmla="*/ 65089 h 2009776"/>
                    <a:gd name="connsiteX3" fmla="*/ 17313 w 1642912"/>
                    <a:gd name="connsiteY3" fmla="*/ 0 h 2009776"/>
                    <a:gd name="connsiteX4" fmla="*/ 1642912 w 1642912"/>
                    <a:gd name="connsiteY4" fmla="*/ 2009776 h 2009776"/>
                    <a:gd name="connsiteX0" fmla="*/ 1647675 w 1647675"/>
                    <a:gd name="connsiteY0" fmla="*/ 2009776 h 2009776"/>
                    <a:gd name="connsiteX1" fmla="*/ 1019025 w 1647675"/>
                    <a:gd name="connsiteY1" fmla="*/ 1785937 h 2009776"/>
                    <a:gd name="connsiteX2" fmla="*/ 0 w 1647675"/>
                    <a:gd name="connsiteY2" fmla="*/ 74614 h 2009776"/>
                    <a:gd name="connsiteX3" fmla="*/ 22076 w 1647675"/>
                    <a:gd name="connsiteY3" fmla="*/ 0 h 2009776"/>
                    <a:gd name="connsiteX4" fmla="*/ 1647675 w 1647675"/>
                    <a:gd name="connsiteY4" fmla="*/ 2009776 h 20097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47675" h="2009776">
                      <a:moveTo>
                        <a:pt x="1647675" y="2009776"/>
                      </a:moveTo>
                      <a:lnTo>
                        <a:pt x="1019025" y="1785937"/>
                      </a:lnTo>
                      <a:cubicBezTo>
                        <a:pt x="707925" y="1234546"/>
                        <a:pt x="330150" y="621242"/>
                        <a:pt x="0" y="74614"/>
                      </a:cubicBezTo>
                      <a:lnTo>
                        <a:pt x="22076" y="0"/>
                      </a:lnTo>
                      <a:lnTo>
                        <a:pt x="1647675" y="2009776"/>
                      </a:lnTo>
                      <a:close/>
                    </a:path>
                  </a:pathLst>
                </a:custGeom>
                <a:solidFill>
                  <a:schemeClr val="accent3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6" name="Freeform 26">
                  <a:extLst>
                    <a:ext uri="{FF2B5EF4-FFF2-40B4-BE49-F238E27FC236}">
                      <a16:creationId xmlns:a16="http://schemas.microsoft.com/office/drawing/2014/main" id="{2A6E0DCD-C793-4A6A-AB17-5F0E437EB4C7}"/>
                    </a:ext>
                  </a:extLst>
                </p:cNvPr>
                <p:cNvSpPr/>
                <p:nvPr/>
              </p:nvSpPr>
              <p:spPr>
                <a:xfrm>
                  <a:off x="6249936" y="4918074"/>
                  <a:ext cx="795241" cy="565027"/>
                </a:xfrm>
                <a:custGeom>
                  <a:avLst/>
                  <a:gdLst>
                    <a:gd name="connsiteX0" fmla="*/ 889000 w 889000"/>
                    <a:gd name="connsiteY0" fmla="*/ 215900 h 622300"/>
                    <a:gd name="connsiteX1" fmla="*/ 0 w 889000"/>
                    <a:gd name="connsiteY1" fmla="*/ 622300 h 622300"/>
                    <a:gd name="connsiteX2" fmla="*/ 266700 w 889000"/>
                    <a:gd name="connsiteY2" fmla="*/ 0 h 622300"/>
                    <a:gd name="connsiteX3" fmla="*/ 889000 w 889000"/>
                    <a:gd name="connsiteY3" fmla="*/ 215900 h 622300"/>
                    <a:gd name="connsiteX0" fmla="*/ 903288 w 903288"/>
                    <a:gd name="connsiteY0" fmla="*/ 201612 h 622300"/>
                    <a:gd name="connsiteX1" fmla="*/ 0 w 903288"/>
                    <a:gd name="connsiteY1" fmla="*/ 622300 h 622300"/>
                    <a:gd name="connsiteX2" fmla="*/ 266700 w 903288"/>
                    <a:gd name="connsiteY2" fmla="*/ 0 h 622300"/>
                    <a:gd name="connsiteX3" fmla="*/ 903288 w 903288"/>
                    <a:gd name="connsiteY3" fmla="*/ 201612 h 622300"/>
                    <a:gd name="connsiteX0" fmla="*/ 903288 w 903288"/>
                    <a:gd name="connsiteY0" fmla="*/ 215900 h 636588"/>
                    <a:gd name="connsiteX1" fmla="*/ 0 w 903288"/>
                    <a:gd name="connsiteY1" fmla="*/ 636588 h 636588"/>
                    <a:gd name="connsiteX2" fmla="*/ 285750 w 903288"/>
                    <a:gd name="connsiteY2" fmla="*/ 0 h 636588"/>
                    <a:gd name="connsiteX3" fmla="*/ 903288 w 903288"/>
                    <a:gd name="connsiteY3" fmla="*/ 215900 h 636588"/>
                    <a:gd name="connsiteX0" fmla="*/ 903288 w 903288"/>
                    <a:gd name="connsiteY0" fmla="*/ 215900 h 636588"/>
                    <a:gd name="connsiteX1" fmla="*/ 0 w 903288"/>
                    <a:gd name="connsiteY1" fmla="*/ 636588 h 636588"/>
                    <a:gd name="connsiteX2" fmla="*/ 266700 w 903288"/>
                    <a:gd name="connsiteY2" fmla="*/ 0 h 636588"/>
                    <a:gd name="connsiteX3" fmla="*/ 903288 w 903288"/>
                    <a:gd name="connsiteY3" fmla="*/ 215900 h 636588"/>
                    <a:gd name="connsiteX0" fmla="*/ 850900 w 850900"/>
                    <a:gd name="connsiteY0" fmla="*/ 215900 h 622301"/>
                    <a:gd name="connsiteX1" fmla="*/ 0 w 850900"/>
                    <a:gd name="connsiteY1" fmla="*/ 622301 h 622301"/>
                    <a:gd name="connsiteX2" fmla="*/ 214312 w 850900"/>
                    <a:gd name="connsiteY2" fmla="*/ 0 h 622301"/>
                    <a:gd name="connsiteX3" fmla="*/ 850900 w 850900"/>
                    <a:gd name="connsiteY3" fmla="*/ 215900 h 622301"/>
                    <a:gd name="connsiteX0" fmla="*/ 850900 w 850900"/>
                    <a:gd name="connsiteY0" fmla="*/ 230187 h 636588"/>
                    <a:gd name="connsiteX1" fmla="*/ 0 w 850900"/>
                    <a:gd name="connsiteY1" fmla="*/ 636588 h 636588"/>
                    <a:gd name="connsiteX2" fmla="*/ 209549 w 850900"/>
                    <a:gd name="connsiteY2" fmla="*/ 0 h 636588"/>
                    <a:gd name="connsiteX3" fmla="*/ 850900 w 850900"/>
                    <a:gd name="connsiteY3" fmla="*/ 230187 h 636588"/>
                    <a:gd name="connsiteX0" fmla="*/ 803192 w 803192"/>
                    <a:gd name="connsiteY0" fmla="*/ 230187 h 525270"/>
                    <a:gd name="connsiteX1" fmla="*/ 0 w 803192"/>
                    <a:gd name="connsiteY1" fmla="*/ 525270 h 525270"/>
                    <a:gd name="connsiteX2" fmla="*/ 161841 w 803192"/>
                    <a:gd name="connsiteY2" fmla="*/ 0 h 525270"/>
                    <a:gd name="connsiteX3" fmla="*/ 803192 w 803192"/>
                    <a:gd name="connsiteY3" fmla="*/ 230187 h 525270"/>
                    <a:gd name="connsiteX0" fmla="*/ 795241 w 795241"/>
                    <a:gd name="connsiteY0" fmla="*/ 230187 h 565027"/>
                    <a:gd name="connsiteX1" fmla="*/ 0 w 795241"/>
                    <a:gd name="connsiteY1" fmla="*/ 565027 h 565027"/>
                    <a:gd name="connsiteX2" fmla="*/ 153890 w 795241"/>
                    <a:gd name="connsiteY2" fmla="*/ 0 h 565027"/>
                    <a:gd name="connsiteX3" fmla="*/ 795241 w 795241"/>
                    <a:gd name="connsiteY3" fmla="*/ 230187 h 5650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95241" h="565027">
                      <a:moveTo>
                        <a:pt x="795241" y="230187"/>
                      </a:moveTo>
                      <a:lnTo>
                        <a:pt x="0" y="565027"/>
                      </a:lnTo>
                      <a:lnTo>
                        <a:pt x="153890" y="0"/>
                      </a:lnTo>
                      <a:lnTo>
                        <a:pt x="795241" y="230187"/>
                      </a:lnTo>
                      <a:close/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48" name="Group 11">
                <a:extLst>
                  <a:ext uri="{FF2B5EF4-FFF2-40B4-BE49-F238E27FC236}">
                    <a16:creationId xmlns:a16="http://schemas.microsoft.com/office/drawing/2014/main" id="{A166A7D9-CBBF-4AEE-8DA3-6F6123563CD1}"/>
                  </a:ext>
                </a:extLst>
              </p:cNvPr>
              <p:cNvGrpSpPr/>
              <p:nvPr/>
            </p:nvGrpSpPr>
            <p:grpSpPr>
              <a:xfrm>
                <a:off x="2202952" y="2850482"/>
                <a:ext cx="2518253" cy="2922347"/>
                <a:chOff x="5097314" y="2786062"/>
                <a:chExt cx="2324100" cy="2697039"/>
              </a:xfrm>
            </p:grpSpPr>
            <p:sp>
              <p:nvSpPr>
                <p:cNvPr id="49" name="Freeform 3">
                  <a:extLst>
                    <a:ext uri="{FF2B5EF4-FFF2-40B4-BE49-F238E27FC236}">
                      <a16:creationId xmlns:a16="http://schemas.microsoft.com/office/drawing/2014/main" id="{9DC62ABC-9A5C-438D-A4A9-27CE7E238B01}"/>
                    </a:ext>
                  </a:extLst>
                </p:cNvPr>
                <p:cNvSpPr/>
                <p:nvPr/>
              </p:nvSpPr>
              <p:spPr>
                <a:xfrm>
                  <a:off x="5397351" y="2786062"/>
                  <a:ext cx="2024063" cy="2363788"/>
                </a:xfrm>
                <a:custGeom>
                  <a:avLst/>
                  <a:gdLst>
                    <a:gd name="connsiteX0" fmla="*/ 609600 w 2057400"/>
                    <a:gd name="connsiteY0" fmla="*/ 0 h 2349500"/>
                    <a:gd name="connsiteX1" fmla="*/ 0 w 2057400"/>
                    <a:gd name="connsiteY1" fmla="*/ 330200 h 2349500"/>
                    <a:gd name="connsiteX2" fmla="*/ 1701800 w 2057400"/>
                    <a:gd name="connsiteY2" fmla="*/ 2349500 h 2349500"/>
                    <a:gd name="connsiteX3" fmla="*/ 2057400 w 2057400"/>
                    <a:gd name="connsiteY3" fmla="*/ 1625600 h 2349500"/>
                    <a:gd name="connsiteX4" fmla="*/ 609600 w 2057400"/>
                    <a:gd name="connsiteY4" fmla="*/ 0 h 2349500"/>
                    <a:gd name="connsiteX0" fmla="*/ 647700 w 2057400"/>
                    <a:gd name="connsiteY0" fmla="*/ 0 h 2349500"/>
                    <a:gd name="connsiteX1" fmla="*/ 0 w 2057400"/>
                    <a:gd name="connsiteY1" fmla="*/ 330200 h 2349500"/>
                    <a:gd name="connsiteX2" fmla="*/ 1701800 w 2057400"/>
                    <a:gd name="connsiteY2" fmla="*/ 2349500 h 2349500"/>
                    <a:gd name="connsiteX3" fmla="*/ 2057400 w 2057400"/>
                    <a:gd name="connsiteY3" fmla="*/ 1625600 h 2349500"/>
                    <a:gd name="connsiteX4" fmla="*/ 647700 w 2057400"/>
                    <a:gd name="connsiteY4" fmla="*/ 0 h 2349500"/>
                    <a:gd name="connsiteX0" fmla="*/ 657225 w 2057400"/>
                    <a:gd name="connsiteY0" fmla="*/ 0 h 2363788"/>
                    <a:gd name="connsiteX1" fmla="*/ 0 w 2057400"/>
                    <a:gd name="connsiteY1" fmla="*/ 344488 h 2363788"/>
                    <a:gd name="connsiteX2" fmla="*/ 1701800 w 2057400"/>
                    <a:gd name="connsiteY2" fmla="*/ 2363788 h 2363788"/>
                    <a:gd name="connsiteX3" fmla="*/ 2057400 w 2057400"/>
                    <a:gd name="connsiteY3" fmla="*/ 1639888 h 2363788"/>
                    <a:gd name="connsiteX4" fmla="*/ 657225 w 2057400"/>
                    <a:gd name="connsiteY4" fmla="*/ 0 h 2363788"/>
                    <a:gd name="connsiteX0" fmla="*/ 657225 w 2066925"/>
                    <a:gd name="connsiteY0" fmla="*/ 0 h 2363788"/>
                    <a:gd name="connsiteX1" fmla="*/ 0 w 2066925"/>
                    <a:gd name="connsiteY1" fmla="*/ 344488 h 2363788"/>
                    <a:gd name="connsiteX2" fmla="*/ 1701800 w 2066925"/>
                    <a:gd name="connsiteY2" fmla="*/ 2363788 h 2363788"/>
                    <a:gd name="connsiteX3" fmla="*/ 2066925 w 2066925"/>
                    <a:gd name="connsiteY3" fmla="*/ 1601788 h 2363788"/>
                    <a:gd name="connsiteX4" fmla="*/ 657225 w 2066925"/>
                    <a:gd name="connsiteY4" fmla="*/ 0 h 2363788"/>
                    <a:gd name="connsiteX0" fmla="*/ 657225 w 2066925"/>
                    <a:gd name="connsiteY0" fmla="*/ 0 h 2363788"/>
                    <a:gd name="connsiteX1" fmla="*/ 0 w 2066925"/>
                    <a:gd name="connsiteY1" fmla="*/ 344488 h 2363788"/>
                    <a:gd name="connsiteX2" fmla="*/ 1677987 w 2066925"/>
                    <a:gd name="connsiteY2" fmla="*/ 2363788 h 2363788"/>
                    <a:gd name="connsiteX3" fmla="*/ 2066925 w 2066925"/>
                    <a:gd name="connsiteY3" fmla="*/ 1601788 h 2363788"/>
                    <a:gd name="connsiteX4" fmla="*/ 657225 w 2066925"/>
                    <a:gd name="connsiteY4" fmla="*/ 0 h 2363788"/>
                    <a:gd name="connsiteX0" fmla="*/ 614363 w 2024063"/>
                    <a:gd name="connsiteY0" fmla="*/ 0 h 2363788"/>
                    <a:gd name="connsiteX1" fmla="*/ 0 w 2024063"/>
                    <a:gd name="connsiteY1" fmla="*/ 354013 h 2363788"/>
                    <a:gd name="connsiteX2" fmla="*/ 1635125 w 2024063"/>
                    <a:gd name="connsiteY2" fmla="*/ 2363788 h 2363788"/>
                    <a:gd name="connsiteX3" fmla="*/ 2024063 w 2024063"/>
                    <a:gd name="connsiteY3" fmla="*/ 1601788 h 2363788"/>
                    <a:gd name="connsiteX4" fmla="*/ 614363 w 2024063"/>
                    <a:gd name="connsiteY4" fmla="*/ 0 h 23637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24063" h="2363788">
                      <a:moveTo>
                        <a:pt x="614363" y="0"/>
                      </a:moveTo>
                      <a:lnTo>
                        <a:pt x="0" y="354013"/>
                      </a:lnTo>
                      <a:lnTo>
                        <a:pt x="1635125" y="2363788"/>
                      </a:lnTo>
                      <a:lnTo>
                        <a:pt x="2024063" y="1601788"/>
                      </a:lnTo>
                      <a:lnTo>
                        <a:pt x="61436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1">
                        <a:lumMod val="70000"/>
                        <a:lumOff val="30000"/>
                      </a:schemeClr>
                    </a:gs>
                    <a:gs pos="100000">
                      <a:schemeClr val="accent1">
                        <a:lumMod val="70000"/>
                        <a:lumOff val="30000"/>
                      </a:schemeClr>
                    </a:gs>
                  </a:gsLst>
                  <a:lin ang="54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0" name="Freeform 4">
                  <a:extLst>
                    <a:ext uri="{FF2B5EF4-FFF2-40B4-BE49-F238E27FC236}">
                      <a16:creationId xmlns:a16="http://schemas.microsoft.com/office/drawing/2014/main" id="{ECF3DA0D-9539-4FC1-9FBF-4457A3F5B4E9}"/>
                    </a:ext>
                  </a:extLst>
                </p:cNvPr>
                <p:cNvSpPr/>
                <p:nvPr/>
              </p:nvSpPr>
              <p:spPr>
                <a:xfrm>
                  <a:off x="5097314" y="3203575"/>
                  <a:ext cx="1323975" cy="2262036"/>
                </a:xfrm>
                <a:custGeom>
                  <a:avLst/>
                  <a:gdLst>
                    <a:gd name="connsiteX0" fmla="*/ 317500 w 1333500"/>
                    <a:gd name="connsiteY0" fmla="*/ 0 h 2463800"/>
                    <a:gd name="connsiteX1" fmla="*/ 0 w 1333500"/>
                    <a:gd name="connsiteY1" fmla="*/ 165100 h 2463800"/>
                    <a:gd name="connsiteX2" fmla="*/ 1104900 w 1333500"/>
                    <a:gd name="connsiteY2" fmla="*/ 2463800 h 2463800"/>
                    <a:gd name="connsiteX3" fmla="*/ 1333500 w 1333500"/>
                    <a:gd name="connsiteY3" fmla="*/ 1689100 h 2463800"/>
                    <a:gd name="connsiteX4" fmla="*/ 317500 w 1333500"/>
                    <a:gd name="connsiteY4" fmla="*/ 0 h 2463800"/>
                    <a:gd name="connsiteX0" fmla="*/ 331788 w 1333500"/>
                    <a:gd name="connsiteY0" fmla="*/ 0 h 2416175"/>
                    <a:gd name="connsiteX1" fmla="*/ 0 w 1333500"/>
                    <a:gd name="connsiteY1" fmla="*/ 117475 h 2416175"/>
                    <a:gd name="connsiteX2" fmla="*/ 1104900 w 1333500"/>
                    <a:gd name="connsiteY2" fmla="*/ 2416175 h 2416175"/>
                    <a:gd name="connsiteX3" fmla="*/ 1333500 w 1333500"/>
                    <a:gd name="connsiteY3" fmla="*/ 1641475 h 2416175"/>
                    <a:gd name="connsiteX4" fmla="*/ 331788 w 1333500"/>
                    <a:gd name="connsiteY4" fmla="*/ 0 h 2416175"/>
                    <a:gd name="connsiteX0" fmla="*/ 331788 w 1362075"/>
                    <a:gd name="connsiteY0" fmla="*/ 0 h 2416175"/>
                    <a:gd name="connsiteX1" fmla="*/ 0 w 1362075"/>
                    <a:gd name="connsiteY1" fmla="*/ 117475 h 2416175"/>
                    <a:gd name="connsiteX2" fmla="*/ 1104900 w 1362075"/>
                    <a:gd name="connsiteY2" fmla="*/ 2416175 h 2416175"/>
                    <a:gd name="connsiteX3" fmla="*/ 1362075 w 1362075"/>
                    <a:gd name="connsiteY3" fmla="*/ 1736725 h 2416175"/>
                    <a:gd name="connsiteX4" fmla="*/ 331788 w 1362075"/>
                    <a:gd name="connsiteY4" fmla="*/ 0 h 2416175"/>
                    <a:gd name="connsiteX0" fmla="*/ 331788 w 1381125"/>
                    <a:gd name="connsiteY0" fmla="*/ 0 h 2416175"/>
                    <a:gd name="connsiteX1" fmla="*/ 0 w 1381125"/>
                    <a:gd name="connsiteY1" fmla="*/ 117475 h 2416175"/>
                    <a:gd name="connsiteX2" fmla="*/ 1104900 w 1381125"/>
                    <a:gd name="connsiteY2" fmla="*/ 2416175 h 2416175"/>
                    <a:gd name="connsiteX3" fmla="*/ 1381125 w 1381125"/>
                    <a:gd name="connsiteY3" fmla="*/ 1722437 h 2416175"/>
                    <a:gd name="connsiteX4" fmla="*/ 331788 w 1381125"/>
                    <a:gd name="connsiteY4" fmla="*/ 0 h 2416175"/>
                    <a:gd name="connsiteX0" fmla="*/ 331788 w 1381125"/>
                    <a:gd name="connsiteY0" fmla="*/ 0 h 2349500"/>
                    <a:gd name="connsiteX1" fmla="*/ 0 w 1381125"/>
                    <a:gd name="connsiteY1" fmla="*/ 117475 h 2349500"/>
                    <a:gd name="connsiteX2" fmla="*/ 1152525 w 1381125"/>
                    <a:gd name="connsiteY2" fmla="*/ 2349500 h 2349500"/>
                    <a:gd name="connsiteX3" fmla="*/ 1381125 w 1381125"/>
                    <a:gd name="connsiteY3" fmla="*/ 1722437 h 2349500"/>
                    <a:gd name="connsiteX4" fmla="*/ 331788 w 1381125"/>
                    <a:gd name="connsiteY4" fmla="*/ 0 h 2349500"/>
                    <a:gd name="connsiteX0" fmla="*/ 284163 w 1333500"/>
                    <a:gd name="connsiteY0" fmla="*/ 0 h 2349500"/>
                    <a:gd name="connsiteX1" fmla="*/ 0 w 1333500"/>
                    <a:gd name="connsiteY1" fmla="*/ 117475 h 2349500"/>
                    <a:gd name="connsiteX2" fmla="*/ 1104900 w 1333500"/>
                    <a:gd name="connsiteY2" fmla="*/ 2349500 h 2349500"/>
                    <a:gd name="connsiteX3" fmla="*/ 1333500 w 1333500"/>
                    <a:gd name="connsiteY3" fmla="*/ 1722437 h 2349500"/>
                    <a:gd name="connsiteX4" fmla="*/ 284163 w 1333500"/>
                    <a:gd name="connsiteY4" fmla="*/ 0 h 2349500"/>
                    <a:gd name="connsiteX0" fmla="*/ 284163 w 1333500"/>
                    <a:gd name="connsiteY0" fmla="*/ 0 h 2335212"/>
                    <a:gd name="connsiteX1" fmla="*/ 0 w 1333500"/>
                    <a:gd name="connsiteY1" fmla="*/ 117475 h 2335212"/>
                    <a:gd name="connsiteX2" fmla="*/ 1109663 w 1333500"/>
                    <a:gd name="connsiteY2" fmla="*/ 2335212 h 2335212"/>
                    <a:gd name="connsiteX3" fmla="*/ 1333500 w 1333500"/>
                    <a:gd name="connsiteY3" fmla="*/ 1722437 h 2335212"/>
                    <a:gd name="connsiteX4" fmla="*/ 284163 w 1333500"/>
                    <a:gd name="connsiteY4" fmla="*/ 0 h 2335212"/>
                    <a:gd name="connsiteX0" fmla="*/ 284163 w 1333500"/>
                    <a:gd name="connsiteY0" fmla="*/ 0 h 2349500"/>
                    <a:gd name="connsiteX1" fmla="*/ 0 w 1333500"/>
                    <a:gd name="connsiteY1" fmla="*/ 117475 h 2349500"/>
                    <a:gd name="connsiteX2" fmla="*/ 1109663 w 1333500"/>
                    <a:gd name="connsiteY2" fmla="*/ 2349500 h 2349500"/>
                    <a:gd name="connsiteX3" fmla="*/ 1333500 w 1333500"/>
                    <a:gd name="connsiteY3" fmla="*/ 1722437 h 2349500"/>
                    <a:gd name="connsiteX4" fmla="*/ 284163 w 1333500"/>
                    <a:gd name="connsiteY4" fmla="*/ 0 h 2349500"/>
                    <a:gd name="connsiteX0" fmla="*/ 284163 w 1323975"/>
                    <a:gd name="connsiteY0" fmla="*/ 0 h 2349500"/>
                    <a:gd name="connsiteX1" fmla="*/ 0 w 1323975"/>
                    <a:gd name="connsiteY1" fmla="*/ 117475 h 2349500"/>
                    <a:gd name="connsiteX2" fmla="*/ 1109663 w 1323975"/>
                    <a:gd name="connsiteY2" fmla="*/ 2349500 h 2349500"/>
                    <a:gd name="connsiteX3" fmla="*/ 1323975 w 1323975"/>
                    <a:gd name="connsiteY3" fmla="*/ 1727199 h 2349500"/>
                    <a:gd name="connsiteX4" fmla="*/ 284163 w 1323975"/>
                    <a:gd name="connsiteY4" fmla="*/ 0 h 2349500"/>
                    <a:gd name="connsiteX0" fmla="*/ 284163 w 1323975"/>
                    <a:gd name="connsiteY0" fmla="*/ 0 h 2262036"/>
                    <a:gd name="connsiteX1" fmla="*/ 0 w 1323975"/>
                    <a:gd name="connsiteY1" fmla="*/ 117475 h 2262036"/>
                    <a:gd name="connsiteX2" fmla="*/ 1157371 w 1323975"/>
                    <a:gd name="connsiteY2" fmla="*/ 2262036 h 2262036"/>
                    <a:gd name="connsiteX3" fmla="*/ 1323975 w 1323975"/>
                    <a:gd name="connsiteY3" fmla="*/ 1727199 h 2262036"/>
                    <a:gd name="connsiteX4" fmla="*/ 284163 w 1323975"/>
                    <a:gd name="connsiteY4" fmla="*/ 0 h 22620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23975" h="2262036">
                      <a:moveTo>
                        <a:pt x="284163" y="0"/>
                      </a:moveTo>
                      <a:lnTo>
                        <a:pt x="0" y="117475"/>
                      </a:lnTo>
                      <a:lnTo>
                        <a:pt x="1157371" y="2262036"/>
                      </a:lnTo>
                      <a:lnTo>
                        <a:pt x="1323975" y="1727199"/>
                      </a:lnTo>
                      <a:lnTo>
                        <a:pt x="284163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1" name="Freeform 7">
                  <a:extLst>
                    <a:ext uri="{FF2B5EF4-FFF2-40B4-BE49-F238E27FC236}">
                      <a16:creationId xmlns:a16="http://schemas.microsoft.com/office/drawing/2014/main" id="{B6945221-BA31-4F5E-93E0-C50555ACB533}"/>
                    </a:ext>
                  </a:extLst>
                </p:cNvPr>
                <p:cNvSpPr/>
                <p:nvPr/>
              </p:nvSpPr>
              <p:spPr>
                <a:xfrm>
                  <a:off x="5384800" y="3140074"/>
                  <a:ext cx="1647675" cy="2009776"/>
                </a:xfrm>
                <a:custGeom>
                  <a:avLst/>
                  <a:gdLst>
                    <a:gd name="connsiteX0" fmla="*/ 1625600 w 1625600"/>
                    <a:gd name="connsiteY0" fmla="*/ 1981200 h 1981200"/>
                    <a:gd name="connsiteX1" fmla="*/ 1016000 w 1625600"/>
                    <a:gd name="connsiteY1" fmla="*/ 1752600 h 1981200"/>
                    <a:gd name="connsiteX2" fmla="*/ 0 w 1625600"/>
                    <a:gd name="connsiteY2" fmla="*/ 0 h 1981200"/>
                    <a:gd name="connsiteX3" fmla="*/ 1625600 w 1625600"/>
                    <a:gd name="connsiteY3" fmla="*/ 1981200 h 1981200"/>
                    <a:gd name="connsiteX0" fmla="*/ 1611312 w 1611312"/>
                    <a:gd name="connsiteY0" fmla="*/ 2009775 h 2009775"/>
                    <a:gd name="connsiteX1" fmla="*/ 1001712 w 1611312"/>
                    <a:gd name="connsiteY1" fmla="*/ 1781175 h 2009775"/>
                    <a:gd name="connsiteX2" fmla="*/ 0 w 1611312"/>
                    <a:gd name="connsiteY2" fmla="*/ 0 h 2009775"/>
                    <a:gd name="connsiteX3" fmla="*/ 1611312 w 1611312"/>
                    <a:gd name="connsiteY3" fmla="*/ 2009775 h 2009775"/>
                    <a:gd name="connsiteX0" fmla="*/ 1642913 w 1642913"/>
                    <a:gd name="connsiteY0" fmla="*/ 2009775 h 2009775"/>
                    <a:gd name="connsiteX1" fmla="*/ 1033313 w 1642913"/>
                    <a:gd name="connsiteY1" fmla="*/ 1781175 h 2009775"/>
                    <a:gd name="connsiteX2" fmla="*/ 0 w 1642913"/>
                    <a:gd name="connsiteY2" fmla="*/ 55564 h 2009775"/>
                    <a:gd name="connsiteX3" fmla="*/ 31601 w 1642913"/>
                    <a:gd name="connsiteY3" fmla="*/ 0 h 2009775"/>
                    <a:gd name="connsiteX4" fmla="*/ 1642913 w 1642913"/>
                    <a:gd name="connsiteY4" fmla="*/ 2009775 h 2009775"/>
                    <a:gd name="connsiteX0" fmla="*/ 1642913 w 1642913"/>
                    <a:gd name="connsiteY0" fmla="*/ 2009775 h 2009775"/>
                    <a:gd name="connsiteX1" fmla="*/ 1033313 w 1642913"/>
                    <a:gd name="connsiteY1" fmla="*/ 1781175 h 2009775"/>
                    <a:gd name="connsiteX2" fmla="*/ 0 w 1642913"/>
                    <a:gd name="connsiteY2" fmla="*/ 55564 h 2009775"/>
                    <a:gd name="connsiteX3" fmla="*/ 31601 w 1642913"/>
                    <a:gd name="connsiteY3" fmla="*/ 0 h 2009775"/>
                    <a:gd name="connsiteX4" fmla="*/ 1642913 w 1642913"/>
                    <a:gd name="connsiteY4" fmla="*/ 2009775 h 2009775"/>
                    <a:gd name="connsiteX0" fmla="*/ 1642913 w 1642913"/>
                    <a:gd name="connsiteY0" fmla="*/ 2009775 h 2009775"/>
                    <a:gd name="connsiteX1" fmla="*/ 1028550 w 1642913"/>
                    <a:gd name="connsiteY1" fmla="*/ 1785937 h 2009775"/>
                    <a:gd name="connsiteX2" fmla="*/ 0 w 1642913"/>
                    <a:gd name="connsiteY2" fmla="*/ 55564 h 2009775"/>
                    <a:gd name="connsiteX3" fmla="*/ 31601 w 1642913"/>
                    <a:gd name="connsiteY3" fmla="*/ 0 h 2009775"/>
                    <a:gd name="connsiteX4" fmla="*/ 1642913 w 1642913"/>
                    <a:gd name="connsiteY4" fmla="*/ 2009775 h 2009775"/>
                    <a:gd name="connsiteX0" fmla="*/ 1652438 w 1652438"/>
                    <a:gd name="connsiteY0" fmla="*/ 2000250 h 2000250"/>
                    <a:gd name="connsiteX1" fmla="*/ 1028550 w 1652438"/>
                    <a:gd name="connsiteY1" fmla="*/ 1785937 h 2000250"/>
                    <a:gd name="connsiteX2" fmla="*/ 0 w 1652438"/>
                    <a:gd name="connsiteY2" fmla="*/ 55564 h 2000250"/>
                    <a:gd name="connsiteX3" fmla="*/ 31601 w 1652438"/>
                    <a:gd name="connsiteY3" fmla="*/ 0 h 2000250"/>
                    <a:gd name="connsiteX4" fmla="*/ 1652438 w 1652438"/>
                    <a:gd name="connsiteY4" fmla="*/ 2000250 h 2000250"/>
                    <a:gd name="connsiteX0" fmla="*/ 1671488 w 1671488"/>
                    <a:gd name="connsiteY0" fmla="*/ 2014538 h 2014538"/>
                    <a:gd name="connsiteX1" fmla="*/ 1028550 w 1671488"/>
                    <a:gd name="connsiteY1" fmla="*/ 1785937 h 2014538"/>
                    <a:gd name="connsiteX2" fmla="*/ 0 w 1671488"/>
                    <a:gd name="connsiteY2" fmla="*/ 55564 h 2014538"/>
                    <a:gd name="connsiteX3" fmla="*/ 31601 w 1671488"/>
                    <a:gd name="connsiteY3" fmla="*/ 0 h 2014538"/>
                    <a:gd name="connsiteX4" fmla="*/ 1671488 w 1671488"/>
                    <a:gd name="connsiteY4" fmla="*/ 2014538 h 2014538"/>
                    <a:gd name="connsiteX0" fmla="*/ 1657200 w 1657200"/>
                    <a:gd name="connsiteY0" fmla="*/ 2009776 h 2009776"/>
                    <a:gd name="connsiteX1" fmla="*/ 1028550 w 1657200"/>
                    <a:gd name="connsiteY1" fmla="*/ 1785937 h 2009776"/>
                    <a:gd name="connsiteX2" fmla="*/ 0 w 1657200"/>
                    <a:gd name="connsiteY2" fmla="*/ 55564 h 2009776"/>
                    <a:gd name="connsiteX3" fmla="*/ 31601 w 1657200"/>
                    <a:gd name="connsiteY3" fmla="*/ 0 h 2009776"/>
                    <a:gd name="connsiteX4" fmla="*/ 1657200 w 1657200"/>
                    <a:gd name="connsiteY4" fmla="*/ 2009776 h 2009776"/>
                    <a:gd name="connsiteX0" fmla="*/ 1642912 w 1642912"/>
                    <a:gd name="connsiteY0" fmla="*/ 2009776 h 2009776"/>
                    <a:gd name="connsiteX1" fmla="*/ 1014262 w 1642912"/>
                    <a:gd name="connsiteY1" fmla="*/ 1785937 h 2009776"/>
                    <a:gd name="connsiteX2" fmla="*/ 0 w 1642912"/>
                    <a:gd name="connsiteY2" fmla="*/ 65089 h 2009776"/>
                    <a:gd name="connsiteX3" fmla="*/ 17313 w 1642912"/>
                    <a:gd name="connsiteY3" fmla="*/ 0 h 2009776"/>
                    <a:gd name="connsiteX4" fmla="*/ 1642912 w 1642912"/>
                    <a:gd name="connsiteY4" fmla="*/ 2009776 h 2009776"/>
                    <a:gd name="connsiteX0" fmla="*/ 1647675 w 1647675"/>
                    <a:gd name="connsiteY0" fmla="*/ 2009776 h 2009776"/>
                    <a:gd name="connsiteX1" fmla="*/ 1019025 w 1647675"/>
                    <a:gd name="connsiteY1" fmla="*/ 1785937 h 2009776"/>
                    <a:gd name="connsiteX2" fmla="*/ 0 w 1647675"/>
                    <a:gd name="connsiteY2" fmla="*/ 74614 h 2009776"/>
                    <a:gd name="connsiteX3" fmla="*/ 22076 w 1647675"/>
                    <a:gd name="connsiteY3" fmla="*/ 0 h 2009776"/>
                    <a:gd name="connsiteX4" fmla="*/ 1647675 w 1647675"/>
                    <a:gd name="connsiteY4" fmla="*/ 2009776 h 20097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47675" h="2009776">
                      <a:moveTo>
                        <a:pt x="1647675" y="2009776"/>
                      </a:moveTo>
                      <a:lnTo>
                        <a:pt x="1019025" y="1785937"/>
                      </a:lnTo>
                      <a:cubicBezTo>
                        <a:pt x="707925" y="1234546"/>
                        <a:pt x="330150" y="621242"/>
                        <a:pt x="0" y="74614"/>
                      </a:cubicBezTo>
                      <a:lnTo>
                        <a:pt x="22076" y="0"/>
                      </a:lnTo>
                      <a:lnTo>
                        <a:pt x="1647675" y="2009776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1">
                        <a:lumMod val="70000"/>
                      </a:schemeClr>
                    </a:gs>
                    <a:gs pos="100000">
                      <a:schemeClr val="accent1">
                        <a:lumMod val="70000"/>
                      </a:schemeClr>
                    </a:gs>
                  </a:gsLst>
                  <a:lin ang="54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52" name="Freeform 9">
                  <a:extLst>
                    <a:ext uri="{FF2B5EF4-FFF2-40B4-BE49-F238E27FC236}">
                      <a16:creationId xmlns:a16="http://schemas.microsoft.com/office/drawing/2014/main" id="{9F4F94F8-AB42-44FB-8AF0-3102CC7FF8E0}"/>
                    </a:ext>
                  </a:extLst>
                </p:cNvPr>
                <p:cNvSpPr/>
                <p:nvPr/>
              </p:nvSpPr>
              <p:spPr>
                <a:xfrm>
                  <a:off x="6249936" y="4918074"/>
                  <a:ext cx="795241" cy="565027"/>
                </a:xfrm>
                <a:custGeom>
                  <a:avLst/>
                  <a:gdLst>
                    <a:gd name="connsiteX0" fmla="*/ 889000 w 889000"/>
                    <a:gd name="connsiteY0" fmla="*/ 215900 h 622300"/>
                    <a:gd name="connsiteX1" fmla="*/ 0 w 889000"/>
                    <a:gd name="connsiteY1" fmla="*/ 622300 h 622300"/>
                    <a:gd name="connsiteX2" fmla="*/ 266700 w 889000"/>
                    <a:gd name="connsiteY2" fmla="*/ 0 h 622300"/>
                    <a:gd name="connsiteX3" fmla="*/ 889000 w 889000"/>
                    <a:gd name="connsiteY3" fmla="*/ 215900 h 622300"/>
                    <a:gd name="connsiteX0" fmla="*/ 903288 w 903288"/>
                    <a:gd name="connsiteY0" fmla="*/ 201612 h 622300"/>
                    <a:gd name="connsiteX1" fmla="*/ 0 w 903288"/>
                    <a:gd name="connsiteY1" fmla="*/ 622300 h 622300"/>
                    <a:gd name="connsiteX2" fmla="*/ 266700 w 903288"/>
                    <a:gd name="connsiteY2" fmla="*/ 0 h 622300"/>
                    <a:gd name="connsiteX3" fmla="*/ 903288 w 903288"/>
                    <a:gd name="connsiteY3" fmla="*/ 201612 h 622300"/>
                    <a:gd name="connsiteX0" fmla="*/ 903288 w 903288"/>
                    <a:gd name="connsiteY0" fmla="*/ 215900 h 636588"/>
                    <a:gd name="connsiteX1" fmla="*/ 0 w 903288"/>
                    <a:gd name="connsiteY1" fmla="*/ 636588 h 636588"/>
                    <a:gd name="connsiteX2" fmla="*/ 285750 w 903288"/>
                    <a:gd name="connsiteY2" fmla="*/ 0 h 636588"/>
                    <a:gd name="connsiteX3" fmla="*/ 903288 w 903288"/>
                    <a:gd name="connsiteY3" fmla="*/ 215900 h 636588"/>
                    <a:gd name="connsiteX0" fmla="*/ 903288 w 903288"/>
                    <a:gd name="connsiteY0" fmla="*/ 215900 h 636588"/>
                    <a:gd name="connsiteX1" fmla="*/ 0 w 903288"/>
                    <a:gd name="connsiteY1" fmla="*/ 636588 h 636588"/>
                    <a:gd name="connsiteX2" fmla="*/ 266700 w 903288"/>
                    <a:gd name="connsiteY2" fmla="*/ 0 h 636588"/>
                    <a:gd name="connsiteX3" fmla="*/ 903288 w 903288"/>
                    <a:gd name="connsiteY3" fmla="*/ 215900 h 636588"/>
                    <a:gd name="connsiteX0" fmla="*/ 850900 w 850900"/>
                    <a:gd name="connsiteY0" fmla="*/ 215900 h 622301"/>
                    <a:gd name="connsiteX1" fmla="*/ 0 w 850900"/>
                    <a:gd name="connsiteY1" fmla="*/ 622301 h 622301"/>
                    <a:gd name="connsiteX2" fmla="*/ 214312 w 850900"/>
                    <a:gd name="connsiteY2" fmla="*/ 0 h 622301"/>
                    <a:gd name="connsiteX3" fmla="*/ 850900 w 850900"/>
                    <a:gd name="connsiteY3" fmla="*/ 215900 h 622301"/>
                    <a:gd name="connsiteX0" fmla="*/ 850900 w 850900"/>
                    <a:gd name="connsiteY0" fmla="*/ 230187 h 636588"/>
                    <a:gd name="connsiteX1" fmla="*/ 0 w 850900"/>
                    <a:gd name="connsiteY1" fmla="*/ 636588 h 636588"/>
                    <a:gd name="connsiteX2" fmla="*/ 209549 w 850900"/>
                    <a:gd name="connsiteY2" fmla="*/ 0 h 636588"/>
                    <a:gd name="connsiteX3" fmla="*/ 850900 w 850900"/>
                    <a:gd name="connsiteY3" fmla="*/ 230187 h 636588"/>
                    <a:gd name="connsiteX0" fmla="*/ 803192 w 803192"/>
                    <a:gd name="connsiteY0" fmla="*/ 230187 h 525270"/>
                    <a:gd name="connsiteX1" fmla="*/ 0 w 803192"/>
                    <a:gd name="connsiteY1" fmla="*/ 525270 h 525270"/>
                    <a:gd name="connsiteX2" fmla="*/ 161841 w 803192"/>
                    <a:gd name="connsiteY2" fmla="*/ 0 h 525270"/>
                    <a:gd name="connsiteX3" fmla="*/ 803192 w 803192"/>
                    <a:gd name="connsiteY3" fmla="*/ 230187 h 525270"/>
                    <a:gd name="connsiteX0" fmla="*/ 795241 w 795241"/>
                    <a:gd name="connsiteY0" fmla="*/ 230187 h 565027"/>
                    <a:gd name="connsiteX1" fmla="*/ 0 w 795241"/>
                    <a:gd name="connsiteY1" fmla="*/ 565027 h 565027"/>
                    <a:gd name="connsiteX2" fmla="*/ 153890 w 795241"/>
                    <a:gd name="connsiteY2" fmla="*/ 0 h 565027"/>
                    <a:gd name="connsiteX3" fmla="*/ 795241 w 795241"/>
                    <a:gd name="connsiteY3" fmla="*/ 230187 h 5650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95241" h="565027">
                      <a:moveTo>
                        <a:pt x="795241" y="230187"/>
                      </a:moveTo>
                      <a:lnTo>
                        <a:pt x="0" y="565027"/>
                      </a:lnTo>
                      <a:lnTo>
                        <a:pt x="153890" y="0"/>
                      </a:lnTo>
                      <a:lnTo>
                        <a:pt x="795241" y="230187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1">
                        <a:lumMod val="70000"/>
                        <a:lumOff val="30000"/>
                      </a:schemeClr>
                    </a:gs>
                    <a:gs pos="100000">
                      <a:schemeClr val="accent1">
                        <a:lumMod val="70000"/>
                        <a:lumOff val="30000"/>
                      </a:schemeClr>
                    </a:gs>
                  </a:gsLst>
                  <a:lin ang="54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65" name="Group 93">
              <a:extLst>
                <a:ext uri="{FF2B5EF4-FFF2-40B4-BE49-F238E27FC236}">
                  <a16:creationId xmlns:a16="http://schemas.microsoft.com/office/drawing/2014/main" id="{E6776C08-B867-46E5-9910-690A9C1426F5}"/>
                </a:ext>
              </a:extLst>
            </p:cNvPr>
            <p:cNvGrpSpPr/>
            <p:nvPr/>
          </p:nvGrpSpPr>
          <p:grpSpPr>
            <a:xfrm>
              <a:off x="1909262" y="1980123"/>
              <a:ext cx="1955619" cy="1389761"/>
              <a:chOff x="3064080" y="2527763"/>
              <a:chExt cx="1822941" cy="1424567"/>
            </a:xfrm>
          </p:grpSpPr>
          <p:sp>
            <p:nvSpPr>
              <p:cNvPr id="66" name="Freeform 65">
                <a:extLst>
                  <a:ext uri="{FF2B5EF4-FFF2-40B4-BE49-F238E27FC236}">
                    <a16:creationId xmlns:a16="http://schemas.microsoft.com/office/drawing/2014/main" id="{6D069F12-8C71-47BF-8563-6EF13E75346A}"/>
                  </a:ext>
                </a:extLst>
              </p:cNvPr>
              <p:cNvSpPr/>
              <p:nvPr/>
            </p:nvSpPr>
            <p:spPr>
              <a:xfrm>
                <a:off x="4141347" y="2527763"/>
                <a:ext cx="551618" cy="962935"/>
              </a:xfrm>
              <a:custGeom>
                <a:avLst/>
                <a:gdLst>
                  <a:gd name="connsiteX0" fmla="*/ 679905 w 679905"/>
                  <a:gd name="connsiteY0" fmla="*/ 1118161 h 1118161"/>
                  <a:gd name="connsiteX1" fmla="*/ 11995 w 679905"/>
                  <a:gd name="connsiteY1" fmla="*/ 60637 h 1118161"/>
                  <a:gd name="connsiteX2" fmla="*/ 250534 w 679905"/>
                  <a:gd name="connsiteY2" fmla="*/ 132199 h 1118161"/>
                  <a:gd name="connsiteX3" fmla="*/ 250534 w 679905"/>
                  <a:gd name="connsiteY3" fmla="*/ 156053 h 1118161"/>
                  <a:gd name="connsiteX0" fmla="*/ 551259 w 551259"/>
                  <a:gd name="connsiteY0" fmla="*/ 985962 h 985962"/>
                  <a:gd name="connsiteX1" fmla="*/ 18521 w 551259"/>
                  <a:gd name="connsiteY1" fmla="*/ 127221 h 985962"/>
                  <a:gd name="connsiteX2" fmla="*/ 121888 w 551259"/>
                  <a:gd name="connsiteY2" fmla="*/ 0 h 985962"/>
                  <a:gd name="connsiteX3" fmla="*/ 121888 w 551259"/>
                  <a:gd name="connsiteY3" fmla="*/ 23854 h 985962"/>
                  <a:gd name="connsiteX0" fmla="*/ 551618 w 551618"/>
                  <a:gd name="connsiteY0" fmla="*/ 962935 h 962935"/>
                  <a:gd name="connsiteX1" fmla="*/ 18880 w 551618"/>
                  <a:gd name="connsiteY1" fmla="*/ 104194 h 962935"/>
                  <a:gd name="connsiteX2" fmla="*/ 122247 w 551618"/>
                  <a:gd name="connsiteY2" fmla="*/ 827 h 9629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51618" h="962935">
                    <a:moveTo>
                      <a:pt x="551618" y="962935"/>
                    </a:moveTo>
                    <a:cubicBezTo>
                      <a:pt x="253444" y="516336"/>
                      <a:pt x="90442" y="264545"/>
                      <a:pt x="18880" y="104194"/>
                    </a:cubicBezTo>
                    <a:cubicBezTo>
                      <a:pt x="-52682" y="-56157"/>
                      <a:pt x="100712" y="22362"/>
                      <a:pt x="122247" y="827"/>
                    </a:cubicBezTo>
                  </a:path>
                </a:pathLst>
              </a:custGeom>
              <a:ln w="381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7" name="Freeform 66">
                <a:extLst>
                  <a:ext uri="{FF2B5EF4-FFF2-40B4-BE49-F238E27FC236}">
                    <a16:creationId xmlns:a16="http://schemas.microsoft.com/office/drawing/2014/main" id="{BE3C0E41-5766-4465-ADA2-960D3504D164}"/>
                  </a:ext>
                </a:extLst>
              </p:cNvPr>
              <p:cNvSpPr/>
              <p:nvPr/>
            </p:nvSpPr>
            <p:spPr>
              <a:xfrm>
                <a:off x="3958377" y="2635642"/>
                <a:ext cx="341478" cy="898498"/>
              </a:xfrm>
              <a:custGeom>
                <a:avLst/>
                <a:gdLst>
                  <a:gd name="connsiteX0" fmla="*/ 679905 w 679905"/>
                  <a:gd name="connsiteY0" fmla="*/ 1118161 h 1118161"/>
                  <a:gd name="connsiteX1" fmla="*/ 11995 w 679905"/>
                  <a:gd name="connsiteY1" fmla="*/ 60637 h 1118161"/>
                  <a:gd name="connsiteX2" fmla="*/ 250534 w 679905"/>
                  <a:gd name="connsiteY2" fmla="*/ 132199 h 1118161"/>
                  <a:gd name="connsiteX3" fmla="*/ 250534 w 679905"/>
                  <a:gd name="connsiteY3" fmla="*/ 156053 h 1118161"/>
                  <a:gd name="connsiteX0" fmla="*/ 551259 w 551259"/>
                  <a:gd name="connsiteY0" fmla="*/ 985962 h 985962"/>
                  <a:gd name="connsiteX1" fmla="*/ 18521 w 551259"/>
                  <a:gd name="connsiteY1" fmla="*/ 127221 h 985962"/>
                  <a:gd name="connsiteX2" fmla="*/ 121888 w 551259"/>
                  <a:gd name="connsiteY2" fmla="*/ 0 h 985962"/>
                  <a:gd name="connsiteX3" fmla="*/ 121888 w 551259"/>
                  <a:gd name="connsiteY3" fmla="*/ 23854 h 985962"/>
                  <a:gd name="connsiteX0" fmla="*/ 551618 w 551618"/>
                  <a:gd name="connsiteY0" fmla="*/ 962935 h 962935"/>
                  <a:gd name="connsiteX1" fmla="*/ 18880 w 551618"/>
                  <a:gd name="connsiteY1" fmla="*/ 104194 h 962935"/>
                  <a:gd name="connsiteX2" fmla="*/ 122247 w 551618"/>
                  <a:gd name="connsiteY2" fmla="*/ 827 h 962935"/>
                  <a:gd name="connsiteX0" fmla="*/ 341478 w 341478"/>
                  <a:gd name="connsiteY0" fmla="*/ 898498 h 898498"/>
                  <a:gd name="connsiteX1" fmla="*/ 7522 w 341478"/>
                  <a:gd name="connsiteY1" fmla="*/ 103367 h 898498"/>
                  <a:gd name="connsiteX2" fmla="*/ 110889 w 341478"/>
                  <a:gd name="connsiteY2" fmla="*/ 0 h 898498"/>
                  <a:gd name="connsiteX0" fmla="*/ 341478 w 341478"/>
                  <a:gd name="connsiteY0" fmla="*/ 898498 h 898498"/>
                  <a:gd name="connsiteX1" fmla="*/ 7522 w 341478"/>
                  <a:gd name="connsiteY1" fmla="*/ 103367 h 898498"/>
                  <a:gd name="connsiteX2" fmla="*/ 110889 w 341478"/>
                  <a:gd name="connsiteY2" fmla="*/ 0 h 8984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41478" h="898498">
                    <a:moveTo>
                      <a:pt x="341478" y="898498"/>
                    </a:moveTo>
                    <a:cubicBezTo>
                      <a:pt x="146671" y="443948"/>
                      <a:pt x="45953" y="253117"/>
                      <a:pt x="7522" y="103367"/>
                    </a:cubicBezTo>
                    <a:cubicBezTo>
                      <a:pt x="-30909" y="-46383"/>
                      <a:pt x="89354" y="21535"/>
                      <a:pt x="110889" y="0"/>
                    </a:cubicBezTo>
                  </a:path>
                </a:pathLst>
              </a:custGeom>
              <a:ln w="381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8" name="Freeform 67">
                <a:extLst>
                  <a:ext uri="{FF2B5EF4-FFF2-40B4-BE49-F238E27FC236}">
                    <a16:creationId xmlns:a16="http://schemas.microsoft.com/office/drawing/2014/main" id="{CD3D3E5E-351B-4732-B398-6E540005BD43}"/>
                  </a:ext>
                </a:extLst>
              </p:cNvPr>
              <p:cNvSpPr/>
              <p:nvPr/>
            </p:nvSpPr>
            <p:spPr>
              <a:xfrm rot="424058">
                <a:off x="3744773" y="2762589"/>
                <a:ext cx="598849" cy="1189741"/>
              </a:xfrm>
              <a:custGeom>
                <a:avLst/>
                <a:gdLst>
                  <a:gd name="connsiteX0" fmla="*/ 679905 w 679905"/>
                  <a:gd name="connsiteY0" fmla="*/ 1118161 h 1118161"/>
                  <a:gd name="connsiteX1" fmla="*/ 11995 w 679905"/>
                  <a:gd name="connsiteY1" fmla="*/ 60637 h 1118161"/>
                  <a:gd name="connsiteX2" fmla="*/ 250534 w 679905"/>
                  <a:gd name="connsiteY2" fmla="*/ 132199 h 1118161"/>
                  <a:gd name="connsiteX3" fmla="*/ 250534 w 679905"/>
                  <a:gd name="connsiteY3" fmla="*/ 156053 h 1118161"/>
                  <a:gd name="connsiteX0" fmla="*/ 551259 w 551259"/>
                  <a:gd name="connsiteY0" fmla="*/ 985962 h 985962"/>
                  <a:gd name="connsiteX1" fmla="*/ 18521 w 551259"/>
                  <a:gd name="connsiteY1" fmla="*/ 127221 h 985962"/>
                  <a:gd name="connsiteX2" fmla="*/ 121888 w 551259"/>
                  <a:gd name="connsiteY2" fmla="*/ 0 h 985962"/>
                  <a:gd name="connsiteX3" fmla="*/ 121888 w 551259"/>
                  <a:gd name="connsiteY3" fmla="*/ 23854 h 985962"/>
                  <a:gd name="connsiteX0" fmla="*/ 551618 w 551618"/>
                  <a:gd name="connsiteY0" fmla="*/ 962935 h 962935"/>
                  <a:gd name="connsiteX1" fmla="*/ 18880 w 551618"/>
                  <a:gd name="connsiteY1" fmla="*/ 104194 h 962935"/>
                  <a:gd name="connsiteX2" fmla="*/ 122247 w 551618"/>
                  <a:gd name="connsiteY2" fmla="*/ 827 h 962935"/>
                  <a:gd name="connsiteX0" fmla="*/ 341478 w 341478"/>
                  <a:gd name="connsiteY0" fmla="*/ 898498 h 898498"/>
                  <a:gd name="connsiteX1" fmla="*/ 7522 w 341478"/>
                  <a:gd name="connsiteY1" fmla="*/ 103367 h 898498"/>
                  <a:gd name="connsiteX2" fmla="*/ 110889 w 341478"/>
                  <a:gd name="connsiteY2" fmla="*/ 0 h 898498"/>
                  <a:gd name="connsiteX0" fmla="*/ 341478 w 341478"/>
                  <a:gd name="connsiteY0" fmla="*/ 898498 h 898498"/>
                  <a:gd name="connsiteX1" fmla="*/ 7522 w 341478"/>
                  <a:gd name="connsiteY1" fmla="*/ 103367 h 898498"/>
                  <a:gd name="connsiteX2" fmla="*/ 110889 w 341478"/>
                  <a:gd name="connsiteY2" fmla="*/ 0 h 898498"/>
                  <a:gd name="connsiteX0" fmla="*/ 575718 w 575718"/>
                  <a:gd name="connsiteY0" fmla="*/ 1351527 h 1351527"/>
                  <a:gd name="connsiteX1" fmla="*/ 20289 w 575718"/>
                  <a:gd name="connsiteY1" fmla="*/ 127161 h 1351527"/>
                  <a:gd name="connsiteX2" fmla="*/ 123656 w 575718"/>
                  <a:gd name="connsiteY2" fmla="*/ 23794 h 1351527"/>
                  <a:gd name="connsiteX0" fmla="*/ 546490 w 546490"/>
                  <a:gd name="connsiteY0" fmla="*/ 1252636 h 1252636"/>
                  <a:gd name="connsiteX1" fmla="*/ 18583 w 546490"/>
                  <a:gd name="connsiteY1" fmla="*/ 121003 h 1252636"/>
                  <a:gd name="connsiteX2" fmla="*/ 121950 w 546490"/>
                  <a:gd name="connsiteY2" fmla="*/ 17636 h 1252636"/>
                  <a:gd name="connsiteX0" fmla="*/ 557982 w 557982"/>
                  <a:gd name="connsiteY0" fmla="*/ 1276824 h 1276824"/>
                  <a:gd name="connsiteX1" fmla="*/ 19250 w 557982"/>
                  <a:gd name="connsiteY1" fmla="*/ 122496 h 1276824"/>
                  <a:gd name="connsiteX2" fmla="*/ 122617 w 557982"/>
                  <a:gd name="connsiteY2" fmla="*/ 19129 h 1276824"/>
                  <a:gd name="connsiteX0" fmla="*/ 557982 w 557982"/>
                  <a:gd name="connsiteY0" fmla="*/ 1276824 h 1276824"/>
                  <a:gd name="connsiteX1" fmla="*/ 19250 w 557982"/>
                  <a:gd name="connsiteY1" fmla="*/ 122496 h 1276824"/>
                  <a:gd name="connsiteX2" fmla="*/ 122617 w 557982"/>
                  <a:gd name="connsiteY2" fmla="*/ 19129 h 1276824"/>
                  <a:gd name="connsiteX0" fmla="*/ 614674 w 614674"/>
                  <a:gd name="connsiteY0" fmla="*/ 1184439 h 1184439"/>
                  <a:gd name="connsiteX1" fmla="*/ 22598 w 614674"/>
                  <a:gd name="connsiteY1" fmla="*/ 116846 h 1184439"/>
                  <a:gd name="connsiteX2" fmla="*/ 125965 w 614674"/>
                  <a:gd name="connsiteY2" fmla="*/ 13479 h 1184439"/>
                  <a:gd name="connsiteX0" fmla="*/ 622920 w 622920"/>
                  <a:gd name="connsiteY0" fmla="*/ 1195287 h 1195287"/>
                  <a:gd name="connsiteX1" fmla="*/ 30844 w 622920"/>
                  <a:gd name="connsiteY1" fmla="*/ 127694 h 1195287"/>
                  <a:gd name="connsiteX2" fmla="*/ 91821 w 622920"/>
                  <a:gd name="connsiteY2" fmla="*/ 5546 h 1195287"/>
                  <a:gd name="connsiteX0" fmla="*/ 598849 w 598849"/>
                  <a:gd name="connsiteY0" fmla="*/ 1189741 h 1189741"/>
                  <a:gd name="connsiteX1" fmla="*/ 36316 w 598849"/>
                  <a:gd name="connsiteY1" fmla="*/ 166558 h 1189741"/>
                  <a:gd name="connsiteX2" fmla="*/ 67750 w 598849"/>
                  <a:gd name="connsiteY2" fmla="*/ 0 h 11897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98849" h="1189741">
                    <a:moveTo>
                      <a:pt x="598849" y="1189741"/>
                    </a:moveTo>
                    <a:cubicBezTo>
                      <a:pt x="382326" y="753909"/>
                      <a:pt x="124832" y="364848"/>
                      <a:pt x="36316" y="166558"/>
                    </a:cubicBezTo>
                    <a:cubicBezTo>
                      <a:pt x="-52200" y="-31732"/>
                      <a:pt x="46215" y="21535"/>
                      <a:pt x="67750" y="0"/>
                    </a:cubicBezTo>
                  </a:path>
                </a:pathLst>
              </a:custGeom>
              <a:ln w="38100"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9" name="Freeform 68">
                <a:extLst>
                  <a:ext uri="{FF2B5EF4-FFF2-40B4-BE49-F238E27FC236}">
                    <a16:creationId xmlns:a16="http://schemas.microsoft.com/office/drawing/2014/main" id="{DE4A6E8E-D834-4F88-9B9F-BC601A2931BA}"/>
                  </a:ext>
                </a:extLst>
              </p:cNvPr>
              <p:cNvSpPr/>
              <p:nvPr/>
            </p:nvSpPr>
            <p:spPr>
              <a:xfrm rot="1547584">
                <a:off x="3064080" y="3116301"/>
                <a:ext cx="654077" cy="802803"/>
              </a:xfrm>
              <a:custGeom>
                <a:avLst/>
                <a:gdLst>
                  <a:gd name="connsiteX0" fmla="*/ 679905 w 679905"/>
                  <a:gd name="connsiteY0" fmla="*/ 1118161 h 1118161"/>
                  <a:gd name="connsiteX1" fmla="*/ 11995 w 679905"/>
                  <a:gd name="connsiteY1" fmla="*/ 60637 h 1118161"/>
                  <a:gd name="connsiteX2" fmla="*/ 250534 w 679905"/>
                  <a:gd name="connsiteY2" fmla="*/ 132199 h 1118161"/>
                  <a:gd name="connsiteX3" fmla="*/ 250534 w 679905"/>
                  <a:gd name="connsiteY3" fmla="*/ 156053 h 1118161"/>
                  <a:gd name="connsiteX0" fmla="*/ 551259 w 551259"/>
                  <a:gd name="connsiteY0" fmla="*/ 985962 h 985962"/>
                  <a:gd name="connsiteX1" fmla="*/ 18521 w 551259"/>
                  <a:gd name="connsiteY1" fmla="*/ 127221 h 985962"/>
                  <a:gd name="connsiteX2" fmla="*/ 121888 w 551259"/>
                  <a:gd name="connsiteY2" fmla="*/ 0 h 985962"/>
                  <a:gd name="connsiteX3" fmla="*/ 121888 w 551259"/>
                  <a:gd name="connsiteY3" fmla="*/ 23854 h 985962"/>
                  <a:gd name="connsiteX0" fmla="*/ 551618 w 551618"/>
                  <a:gd name="connsiteY0" fmla="*/ 962935 h 962935"/>
                  <a:gd name="connsiteX1" fmla="*/ 18880 w 551618"/>
                  <a:gd name="connsiteY1" fmla="*/ 104194 h 962935"/>
                  <a:gd name="connsiteX2" fmla="*/ 122247 w 551618"/>
                  <a:gd name="connsiteY2" fmla="*/ 827 h 962935"/>
                  <a:gd name="connsiteX0" fmla="*/ 341478 w 341478"/>
                  <a:gd name="connsiteY0" fmla="*/ 898498 h 898498"/>
                  <a:gd name="connsiteX1" fmla="*/ 7522 w 341478"/>
                  <a:gd name="connsiteY1" fmla="*/ 103367 h 898498"/>
                  <a:gd name="connsiteX2" fmla="*/ 110889 w 341478"/>
                  <a:gd name="connsiteY2" fmla="*/ 0 h 898498"/>
                  <a:gd name="connsiteX0" fmla="*/ 341478 w 341478"/>
                  <a:gd name="connsiteY0" fmla="*/ 898498 h 898498"/>
                  <a:gd name="connsiteX1" fmla="*/ 7522 w 341478"/>
                  <a:gd name="connsiteY1" fmla="*/ 103367 h 898498"/>
                  <a:gd name="connsiteX2" fmla="*/ 110889 w 341478"/>
                  <a:gd name="connsiteY2" fmla="*/ 0 h 898498"/>
                  <a:gd name="connsiteX0" fmla="*/ 575718 w 575718"/>
                  <a:gd name="connsiteY0" fmla="*/ 1351527 h 1351527"/>
                  <a:gd name="connsiteX1" fmla="*/ 20289 w 575718"/>
                  <a:gd name="connsiteY1" fmla="*/ 127161 h 1351527"/>
                  <a:gd name="connsiteX2" fmla="*/ 123656 w 575718"/>
                  <a:gd name="connsiteY2" fmla="*/ 23794 h 1351527"/>
                  <a:gd name="connsiteX0" fmla="*/ 546490 w 546490"/>
                  <a:gd name="connsiteY0" fmla="*/ 1252636 h 1252636"/>
                  <a:gd name="connsiteX1" fmla="*/ 18583 w 546490"/>
                  <a:gd name="connsiteY1" fmla="*/ 121003 h 1252636"/>
                  <a:gd name="connsiteX2" fmla="*/ 121950 w 546490"/>
                  <a:gd name="connsiteY2" fmla="*/ 17636 h 1252636"/>
                  <a:gd name="connsiteX0" fmla="*/ 557982 w 557982"/>
                  <a:gd name="connsiteY0" fmla="*/ 1276824 h 1276824"/>
                  <a:gd name="connsiteX1" fmla="*/ 19250 w 557982"/>
                  <a:gd name="connsiteY1" fmla="*/ 122496 h 1276824"/>
                  <a:gd name="connsiteX2" fmla="*/ 122617 w 557982"/>
                  <a:gd name="connsiteY2" fmla="*/ 19129 h 1276824"/>
                  <a:gd name="connsiteX0" fmla="*/ 557982 w 557982"/>
                  <a:gd name="connsiteY0" fmla="*/ 1276824 h 1276824"/>
                  <a:gd name="connsiteX1" fmla="*/ 19250 w 557982"/>
                  <a:gd name="connsiteY1" fmla="*/ 122496 h 1276824"/>
                  <a:gd name="connsiteX2" fmla="*/ 122617 w 557982"/>
                  <a:gd name="connsiteY2" fmla="*/ 19129 h 1276824"/>
                  <a:gd name="connsiteX0" fmla="*/ 614674 w 614674"/>
                  <a:gd name="connsiteY0" fmla="*/ 1184439 h 1184439"/>
                  <a:gd name="connsiteX1" fmla="*/ 22598 w 614674"/>
                  <a:gd name="connsiteY1" fmla="*/ 116846 h 1184439"/>
                  <a:gd name="connsiteX2" fmla="*/ 125965 w 614674"/>
                  <a:gd name="connsiteY2" fmla="*/ 13479 h 1184439"/>
                  <a:gd name="connsiteX0" fmla="*/ 622920 w 622920"/>
                  <a:gd name="connsiteY0" fmla="*/ 1195287 h 1195287"/>
                  <a:gd name="connsiteX1" fmla="*/ 30844 w 622920"/>
                  <a:gd name="connsiteY1" fmla="*/ 127694 h 1195287"/>
                  <a:gd name="connsiteX2" fmla="*/ 91821 w 622920"/>
                  <a:gd name="connsiteY2" fmla="*/ 5546 h 1195287"/>
                  <a:gd name="connsiteX0" fmla="*/ 598849 w 598849"/>
                  <a:gd name="connsiteY0" fmla="*/ 1189741 h 1189741"/>
                  <a:gd name="connsiteX1" fmla="*/ 36316 w 598849"/>
                  <a:gd name="connsiteY1" fmla="*/ 166558 h 1189741"/>
                  <a:gd name="connsiteX2" fmla="*/ 67750 w 598849"/>
                  <a:gd name="connsiteY2" fmla="*/ 0 h 1189741"/>
                  <a:gd name="connsiteX0" fmla="*/ 465672 w 465672"/>
                  <a:gd name="connsiteY0" fmla="*/ 896457 h 896457"/>
                  <a:gd name="connsiteX1" fmla="*/ 27213 w 465672"/>
                  <a:gd name="connsiteY1" fmla="*/ 166558 h 896457"/>
                  <a:gd name="connsiteX2" fmla="*/ 58647 w 465672"/>
                  <a:gd name="connsiteY2" fmla="*/ 0 h 896457"/>
                  <a:gd name="connsiteX0" fmla="*/ 573249 w 573249"/>
                  <a:gd name="connsiteY0" fmla="*/ 848020 h 848020"/>
                  <a:gd name="connsiteX1" fmla="*/ 34563 w 573249"/>
                  <a:gd name="connsiteY1" fmla="*/ 166558 h 848020"/>
                  <a:gd name="connsiteX2" fmla="*/ 65997 w 573249"/>
                  <a:gd name="connsiteY2" fmla="*/ 0 h 848020"/>
                  <a:gd name="connsiteX0" fmla="*/ 654077 w 654077"/>
                  <a:gd name="connsiteY0" fmla="*/ 802803 h 802803"/>
                  <a:gd name="connsiteX1" fmla="*/ 40100 w 654077"/>
                  <a:gd name="connsiteY1" fmla="*/ 166558 h 802803"/>
                  <a:gd name="connsiteX2" fmla="*/ 71534 w 654077"/>
                  <a:gd name="connsiteY2" fmla="*/ 0 h 802803"/>
                  <a:gd name="connsiteX0" fmla="*/ 654077 w 654077"/>
                  <a:gd name="connsiteY0" fmla="*/ 802803 h 802803"/>
                  <a:gd name="connsiteX1" fmla="*/ 40100 w 654077"/>
                  <a:gd name="connsiteY1" fmla="*/ 166558 h 802803"/>
                  <a:gd name="connsiteX2" fmla="*/ 71534 w 654077"/>
                  <a:gd name="connsiteY2" fmla="*/ 0 h 8028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54077" h="802803">
                    <a:moveTo>
                      <a:pt x="654077" y="802803"/>
                    </a:moveTo>
                    <a:cubicBezTo>
                      <a:pt x="294131" y="453945"/>
                      <a:pt x="137190" y="300358"/>
                      <a:pt x="40100" y="166558"/>
                    </a:cubicBezTo>
                    <a:cubicBezTo>
                      <a:pt x="-56990" y="32758"/>
                      <a:pt x="49999" y="21535"/>
                      <a:pt x="71534" y="0"/>
                    </a:cubicBezTo>
                  </a:path>
                </a:pathLst>
              </a:custGeom>
              <a:ln w="38100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0" name="Freeform 69">
                <a:extLst>
                  <a:ext uri="{FF2B5EF4-FFF2-40B4-BE49-F238E27FC236}">
                    <a16:creationId xmlns:a16="http://schemas.microsoft.com/office/drawing/2014/main" id="{3044C859-705C-4F67-850E-E43794719CF9}"/>
                  </a:ext>
                </a:extLst>
              </p:cNvPr>
              <p:cNvSpPr/>
              <p:nvPr/>
            </p:nvSpPr>
            <p:spPr>
              <a:xfrm rot="1547584">
                <a:off x="3348474" y="2959035"/>
                <a:ext cx="676620" cy="827980"/>
              </a:xfrm>
              <a:custGeom>
                <a:avLst/>
                <a:gdLst>
                  <a:gd name="connsiteX0" fmla="*/ 679905 w 679905"/>
                  <a:gd name="connsiteY0" fmla="*/ 1118161 h 1118161"/>
                  <a:gd name="connsiteX1" fmla="*/ 11995 w 679905"/>
                  <a:gd name="connsiteY1" fmla="*/ 60637 h 1118161"/>
                  <a:gd name="connsiteX2" fmla="*/ 250534 w 679905"/>
                  <a:gd name="connsiteY2" fmla="*/ 132199 h 1118161"/>
                  <a:gd name="connsiteX3" fmla="*/ 250534 w 679905"/>
                  <a:gd name="connsiteY3" fmla="*/ 156053 h 1118161"/>
                  <a:gd name="connsiteX0" fmla="*/ 551259 w 551259"/>
                  <a:gd name="connsiteY0" fmla="*/ 985962 h 985962"/>
                  <a:gd name="connsiteX1" fmla="*/ 18521 w 551259"/>
                  <a:gd name="connsiteY1" fmla="*/ 127221 h 985962"/>
                  <a:gd name="connsiteX2" fmla="*/ 121888 w 551259"/>
                  <a:gd name="connsiteY2" fmla="*/ 0 h 985962"/>
                  <a:gd name="connsiteX3" fmla="*/ 121888 w 551259"/>
                  <a:gd name="connsiteY3" fmla="*/ 23854 h 985962"/>
                  <a:gd name="connsiteX0" fmla="*/ 551618 w 551618"/>
                  <a:gd name="connsiteY0" fmla="*/ 962935 h 962935"/>
                  <a:gd name="connsiteX1" fmla="*/ 18880 w 551618"/>
                  <a:gd name="connsiteY1" fmla="*/ 104194 h 962935"/>
                  <a:gd name="connsiteX2" fmla="*/ 122247 w 551618"/>
                  <a:gd name="connsiteY2" fmla="*/ 827 h 962935"/>
                  <a:gd name="connsiteX0" fmla="*/ 341478 w 341478"/>
                  <a:gd name="connsiteY0" fmla="*/ 898498 h 898498"/>
                  <a:gd name="connsiteX1" fmla="*/ 7522 w 341478"/>
                  <a:gd name="connsiteY1" fmla="*/ 103367 h 898498"/>
                  <a:gd name="connsiteX2" fmla="*/ 110889 w 341478"/>
                  <a:gd name="connsiteY2" fmla="*/ 0 h 898498"/>
                  <a:gd name="connsiteX0" fmla="*/ 341478 w 341478"/>
                  <a:gd name="connsiteY0" fmla="*/ 898498 h 898498"/>
                  <a:gd name="connsiteX1" fmla="*/ 7522 w 341478"/>
                  <a:gd name="connsiteY1" fmla="*/ 103367 h 898498"/>
                  <a:gd name="connsiteX2" fmla="*/ 110889 w 341478"/>
                  <a:gd name="connsiteY2" fmla="*/ 0 h 898498"/>
                  <a:gd name="connsiteX0" fmla="*/ 575718 w 575718"/>
                  <a:gd name="connsiteY0" fmla="*/ 1351527 h 1351527"/>
                  <a:gd name="connsiteX1" fmla="*/ 20289 w 575718"/>
                  <a:gd name="connsiteY1" fmla="*/ 127161 h 1351527"/>
                  <a:gd name="connsiteX2" fmla="*/ 123656 w 575718"/>
                  <a:gd name="connsiteY2" fmla="*/ 23794 h 1351527"/>
                  <a:gd name="connsiteX0" fmla="*/ 546490 w 546490"/>
                  <a:gd name="connsiteY0" fmla="*/ 1252636 h 1252636"/>
                  <a:gd name="connsiteX1" fmla="*/ 18583 w 546490"/>
                  <a:gd name="connsiteY1" fmla="*/ 121003 h 1252636"/>
                  <a:gd name="connsiteX2" fmla="*/ 121950 w 546490"/>
                  <a:gd name="connsiteY2" fmla="*/ 17636 h 1252636"/>
                  <a:gd name="connsiteX0" fmla="*/ 557982 w 557982"/>
                  <a:gd name="connsiteY0" fmla="*/ 1276824 h 1276824"/>
                  <a:gd name="connsiteX1" fmla="*/ 19250 w 557982"/>
                  <a:gd name="connsiteY1" fmla="*/ 122496 h 1276824"/>
                  <a:gd name="connsiteX2" fmla="*/ 122617 w 557982"/>
                  <a:gd name="connsiteY2" fmla="*/ 19129 h 1276824"/>
                  <a:gd name="connsiteX0" fmla="*/ 557982 w 557982"/>
                  <a:gd name="connsiteY0" fmla="*/ 1276824 h 1276824"/>
                  <a:gd name="connsiteX1" fmla="*/ 19250 w 557982"/>
                  <a:gd name="connsiteY1" fmla="*/ 122496 h 1276824"/>
                  <a:gd name="connsiteX2" fmla="*/ 122617 w 557982"/>
                  <a:gd name="connsiteY2" fmla="*/ 19129 h 1276824"/>
                  <a:gd name="connsiteX0" fmla="*/ 614674 w 614674"/>
                  <a:gd name="connsiteY0" fmla="*/ 1184439 h 1184439"/>
                  <a:gd name="connsiteX1" fmla="*/ 22598 w 614674"/>
                  <a:gd name="connsiteY1" fmla="*/ 116846 h 1184439"/>
                  <a:gd name="connsiteX2" fmla="*/ 125965 w 614674"/>
                  <a:gd name="connsiteY2" fmla="*/ 13479 h 1184439"/>
                  <a:gd name="connsiteX0" fmla="*/ 622920 w 622920"/>
                  <a:gd name="connsiteY0" fmla="*/ 1195287 h 1195287"/>
                  <a:gd name="connsiteX1" fmla="*/ 30844 w 622920"/>
                  <a:gd name="connsiteY1" fmla="*/ 127694 h 1195287"/>
                  <a:gd name="connsiteX2" fmla="*/ 91821 w 622920"/>
                  <a:gd name="connsiteY2" fmla="*/ 5546 h 1195287"/>
                  <a:gd name="connsiteX0" fmla="*/ 598849 w 598849"/>
                  <a:gd name="connsiteY0" fmla="*/ 1189741 h 1189741"/>
                  <a:gd name="connsiteX1" fmla="*/ 36316 w 598849"/>
                  <a:gd name="connsiteY1" fmla="*/ 166558 h 1189741"/>
                  <a:gd name="connsiteX2" fmla="*/ 67750 w 598849"/>
                  <a:gd name="connsiteY2" fmla="*/ 0 h 1189741"/>
                  <a:gd name="connsiteX0" fmla="*/ 465672 w 465672"/>
                  <a:gd name="connsiteY0" fmla="*/ 896457 h 896457"/>
                  <a:gd name="connsiteX1" fmla="*/ 27213 w 465672"/>
                  <a:gd name="connsiteY1" fmla="*/ 166558 h 896457"/>
                  <a:gd name="connsiteX2" fmla="*/ 58647 w 465672"/>
                  <a:gd name="connsiteY2" fmla="*/ 0 h 896457"/>
                  <a:gd name="connsiteX0" fmla="*/ 573249 w 573249"/>
                  <a:gd name="connsiteY0" fmla="*/ 848020 h 848020"/>
                  <a:gd name="connsiteX1" fmla="*/ 34563 w 573249"/>
                  <a:gd name="connsiteY1" fmla="*/ 166558 h 848020"/>
                  <a:gd name="connsiteX2" fmla="*/ 65997 w 573249"/>
                  <a:gd name="connsiteY2" fmla="*/ 0 h 848020"/>
                  <a:gd name="connsiteX0" fmla="*/ 654077 w 654077"/>
                  <a:gd name="connsiteY0" fmla="*/ 802803 h 802803"/>
                  <a:gd name="connsiteX1" fmla="*/ 40100 w 654077"/>
                  <a:gd name="connsiteY1" fmla="*/ 166558 h 802803"/>
                  <a:gd name="connsiteX2" fmla="*/ 71534 w 654077"/>
                  <a:gd name="connsiteY2" fmla="*/ 0 h 802803"/>
                  <a:gd name="connsiteX0" fmla="*/ 654077 w 654077"/>
                  <a:gd name="connsiteY0" fmla="*/ 802803 h 802803"/>
                  <a:gd name="connsiteX1" fmla="*/ 40100 w 654077"/>
                  <a:gd name="connsiteY1" fmla="*/ 166558 h 802803"/>
                  <a:gd name="connsiteX2" fmla="*/ 71534 w 654077"/>
                  <a:gd name="connsiteY2" fmla="*/ 0 h 802803"/>
                  <a:gd name="connsiteX0" fmla="*/ 676620 w 676620"/>
                  <a:gd name="connsiteY0" fmla="*/ 827980 h 827980"/>
                  <a:gd name="connsiteX1" fmla="*/ 41646 w 676620"/>
                  <a:gd name="connsiteY1" fmla="*/ 166558 h 827980"/>
                  <a:gd name="connsiteX2" fmla="*/ 73080 w 676620"/>
                  <a:gd name="connsiteY2" fmla="*/ 0 h 8279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76620" h="827980">
                    <a:moveTo>
                      <a:pt x="676620" y="827980"/>
                    </a:moveTo>
                    <a:cubicBezTo>
                      <a:pt x="316674" y="479122"/>
                      <a:pt x="142236" y="304555"/>
                      <a:pt x="41646" y="166558"/>
                    </a:cubicBezTo>
                    <a:cubicBezTo>
                      <a:pt x="-58944" y="28561"/>
                      <a:pt x="51545" y="21535"/>
                      <a:pt x="73080" y="0"/>
                    </a:cubicBezTo>
                  </a:path>
                </a:pathLst>
              </a:custGeom>
              <a:ln w="381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1" name="Freeform 70">
                <a:extLst>
                  <a:ext uri="{FF2B5EF4-FFF2-40B4-BE49-F238E27FC236}">
                    <a16:creationId xmlns:a16="http://schemas.microsoft.com/office/drawing/2014/main" id="{F5ECB3DC-B7AE-4577-B7C5-46407DEA30DE}"/>
                  </a:ext>
                </a:extLst>
              </p:cNvPr>
              <p:cNvSpPr/>
              <p:nvPr/>
            </p:nvSpPr>
            <p:spPr>
              <a:xfrm rot="1547584">
                <a:off x="3445577" y="2947008"/>
                <a:ext cx="901202" cy="877029"/>
              </a:xfrm>
              <a:custGeom>
                <a:avLst/>
                <a:gdLst>
                  <a:gd name="connsiteX0" fmla="*/ 679905 w 679905"/>
                  <a:gd name="connsiteY0" fmla="*/ 1118161 h 1118161"/>
                  <a:gd name="connsiteX1" fmla="*/ 11995 w 679905"/>
                  <a:gd name="connsiteY1" fmla="*/ 60637 h 1118161"/>
                  <a:gd name="connsiteX2" fmla="*/ 250534 w 679905"/>
                  <a:gd name="connsiteY2" fmla="*/ 132199 h 1118161"/>
                  <a:gd name="connsiteX3" fmla="*/ 250534 w 679905"/>
                  <a:gd name="connsiteY3" fmla="*/ 156053 h 1118161"/>
                  <a:gd name="connsiteX0" fmla="*/ 551259 w 551259"/>
                  <a:gd name="connsiteY0" fmla="*/ 985962 h 985962"/>
                  <a:gd name="connsiteX1" fmla="*/ 18521 w 551259"/>
                  <a:gd name="connsiteY1" fmla="*/ 127221 h 985962"/>
                  <a:gd name="connsiteX2" fmla="*/ 121888 w 551259"/>
                  <a:gd name="connsiteY2" fmla="*/ 0 h 985962"/>
                  <a:gd name="connsiteX3" fmla="*/ 121888 w 551259"/>
                  <a:gd name="connsiteY3" fmla="*/ 23854 h 985962"/>
                  <a:gd name="connsiteX0" fmla="*/ 551618 w 551618"/>
                  <a:gd name="connsiteY0" fmla="*/ 962935 h 962935"/>
                  <a:gd name="connsiteX1" fmla="*/ 18880 w 551618"/>
                  <a:gd name="connsiteY1" fmla="*/ 104194 h 962935"/>
                  <a:gd name="connsiteX2" fmla="*/ 122247 w 551618"/>
                  <a:gd name="connsiteY2" fmla="*/ 827 h 962935"/>
                  <a:gd name="connsiteX0" fmla="*/ 341478 w 341478"/>
                  <a:gd name="connsiteY0" fmla="*/ 898498 h 898498"/>
                  <a:gd name="connsiteX1" fmla="*/ 7522 w 341478"/>
                  <a:gd name="connsiteY1" fmla="*/ 103367 h 898498"/>
                  <a:gd name="connsiteX2" fmla="*/ 110889 w 341478"/>
                  <a:gd name="connsiteY2" fmla="*/ 0 h 898498"/>
                  <a:gd name="connsiteX0" fmla="*/ 341478 w 341478"/>
                  <a:gd name="connsiteY0" fmla="*/ 898498 h 898498"/>
                  <a:gd name="connsiteX1" fmla="*/ 7522 w 341478"/>
                  <a:gd name="connsiteY1" fmla="*/ 103367 h 898498"/>
                  <a:gd name="connsiteX2" fmla="*/ 110889 w 341478"/>
                  <a:gd name="connsiteY2" fmla="*/ 0 h 898498"/>
                  <a:gd name="connsiteX0" fmla="*/ 575718 w 575718"/>
                  <a:gd name="connsiteY0" fmla="*/ 1351527 h 1351527"/>
                  <a:gd name="connsiteX1" fmla="*/ 20289 w 575718"/>
                  <a:gd name="connsiteY1" fmla="*/ 127161 h 1351527"/>
                  <a:gd name="connsiteX2" fmla="*/ 123656 w 575718"/>
                  <a:gd name="connsiteY2" fmla="*/ 23794 h 1351527"/>
                  <a:gd name="connsiteX0" fmla="*/ 546490 w 546490"/>
                  <a:gd name="connsiteY0" fmla="*/ 1252636 h 1252636"/>
                  <a:gd name="connsiteX1" fmla="*/ 18583 w 546490"/>
                  <a:gd name="connsiteY1" fmla="*/ 121003 h 1252636"/>
                  <a:gd name="connsiteX2" fmla="*/ 121950 w 546490"/>
                  <a:gd name="connsiteY2" fmla="*/ 17636 h 1252636"/>
                  <a:gd name="connsiteX0" fmla="*/ 557982 w 557982"/>
                  <a:gd name="connsiteY0" fmla="*/ 1276824 h 1276824"/>
                  <a:gd name="connsiteX1" fmla="*/ 19250 w 557982"/>
                  <a:gd name="connsiteY1" fmla="*/ 122496 h 1276824"/>
                  <a:gd name="connsiteX2" fmla="*/ 122617 w 557982"/>
                  <a:gd name="connsiteY2" fmla="*/ 19129 h 1276824"/>
                  <a:gd name="connsiteX0" fmla="*/ 557982 w 557982"/>
                  <a:gd name="connsiteY0" fmla="*/ 1276824 h 1276824"/>
                  <a:gd name="connsiteX1" fmla="*/ 19250 w 557982"/>
                  <a:gd name="connsiteY1" fmla="*/ 122496 h 1276824"/>
                  <a:gd name="connsiteX2" fmla="*/ 122617 w 557982"/>
                  <a:gd name="connsiteY2" fmla="*/ 19129 h 1276824"/>
                  <a:gd name="connsiteX0" fmla="*/ 614674 w 614674"/>
                  <a:gd name="connsiteY0" fmla="*/ 1184439 h 1184439"/>
                  <a:gd name="connsiteX1" fmla="*/ 22598 w 614674"/>
                  <a:gd name="connsiteY1" fmla="*/ 116846 h 1184439"/>
                  <a:gd name="connsiteX2" fmla="*/ 125965 w 614674"/>
                  <a:gd name="connsiteY2" fmla="*/ 13479 h 1184439"/>
                  <a:gd name="connsiteX0" fmla="*/ 622920 w 622920"/>
                  <a:gd name="connsiteY0" fmla="*/ 1195287 h 1195287"/>
                  <a:gd name="connsiteX1" fmla="*/ 30844 w 622920"/>
                  <a:gd name="connsiteY1" fmla="*/ 127694 h 1195287"/>
                  <a:gd name="connsiteX2" fmla="*/ 91821 w 622920"/>
                  <a:gd name="connsiteY2" fmla="*/ 5546 h 1195287"/>
                  <a:gd name="connsiteX0" fmla="*/ 598849 w 598849"/>
                  <a:gd name="connsiteY0" fmla="*/ 1189741 h 1189741"/>
                  <a:gd name="connsiteX1" fmla="*/ 36316 w 598849"/>
                  <a:gd name="connsiteY1" fmla="*/ 166558 h 1189741"/>
                  <a:gd name="connsiteX2" fmla="*/ 67750 w 598849"/>
                  <a:gd name="connsiteY2" fmla="*/ 0 h 1189741"/>
                  <a:gd name="connsiteX0" fmla="*/ 465672 w 465672"/>
                  <a:gd name="connsiteY0" fmla="*/ 896457 h 896457"/>
                  <a:gd name="connsiteX1" fmla="*/ 27213 w 465672"/>
                  <a:gd name="connsiteY1" fmla="*/ 166558 h 896457"/>
                  <a:gd name="connsiteX2" fmla="*/ 58647 w 465672"/>
                  <a:gd name="connsiteY2" fmla="*/ 0 h 896457"/>
                  <a:gd name="connsiteX0" fmla="*/ 573249 w 573249"/>
                  <a:gd name="connsiteY0" fmla="*/ 848020 h 848020"/>
                  <a:gd name="connsiteX1" fmla="*/ 34563 w 573249"/>
                  <a:gd name="connsiteY1" fmla="*/ 166558 h 848020"/>
                  <a:gd name="connsiteX2" fmla="*/ 65997 w 573249"/>
                  <a:gd name="connsiteY2" fmla="*/ 0 h 848020"/>
                  <a:gd name="connsiteX0" fmla="*/ 654077 w 654077"/>
                  <a:gd name="connsiteY0" fmla="*/ 802803 h 802803"/>
                  <a:gd name="connsiteX1" fmla="*/ 40100 w 654077"/>
                  <a:gd name="connsiteY1" fmla="*/ 166558 h 802803"/>
                  <a:gd name="connsiteX2" fmla="*/ 71534 w 654077"/>
                  <a:gd name="connsiteY2" fmla="*/ 0 h 802803"/>
                  <a:gd name="connsiteX0" fmla="*/ 654077 w 654077"/>
                  <a:gd name="connsiteY0" fmla="*/ 802803 h 802803"/>
                  <a:gd name="connsiteX1" fmla="*/ 40100 w 654077"/>
                  <a:gd name="connsiteY1" fmla="*/ 166558 h 802803"/>
                  <a:gd name="connsiteX2" fmla="*/ 71534 w 654077"/>
                  <a:gd name="connsiteY2" fmla="*/ 0 h 802803"/>
                  <a:gd name="connsiteX0" fmla="*/ 901202 w 901202"/>
                  <a:gd name="connsiteY0" fmla="*/ 877029 h 877029"/>
                  <a:gd name="connsiteX1" fmla="*/ 57068 w 901202"/>
                  <a:gd name="connsiteY1" fmla="*/ 166558 h 877029"/>
                  <a:gd name="connsiteX2" fmla="*/ 88502 w 901202"/>
                  <a:gd name="connsiteY2" fmla="*/ 0 h 877029"/>
                  <a:gd name="connsiteX0" fmla="*/ 901202 w 901202"/>
                  <a:gd name="connsiteY0" fmla="*/ 877029 h 877029"/>
                  <a:gd name="connsiteX1" fmla="*/ 57068 w 901202"/>
                  <a:gd name="connsiteY1" fmla="*/ 166558 h 877029"/>
                  <a:gd name="connsiteX2" fmla="*/ 88502 w 901202"/>
                  <a:gd name="connsiteY2" fmla="*/ 0 h 8770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01202" h="877029">
                    <a:moveTo>
                      <a:pt x="901202" y="877029"/>
                    </a:moveTo>
                    <a:cubicBezTo>
                      <a:pt x="501761" y="556089"/>
                      <a:pt x="192518" y="312729"/>
                      <a:pt x="57068" y="166558"/>
                    </a:cubicBezTo>
                    <a:cubicBezTo>
                      <a:pt x="-78382" y="20387"/>
                      <a:pt x="66967" y="21535"/>
                      <a:pt x="88502" y="0"/>
                    </a:cubicBezTo>
                  </a:path>
                </a:pathLst>
              </a:custGeom>
              <a:ln w="38100"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2" name="Freeform 71">
                <a:extLst>
                  <a:ext uri="{FF2B5EF4-FFF2-40B4-BE49-F238E27FC236}">
                    <a16:creationId xmlns:a16="http://schemas.microsoft.com/office/drawing/2014/main" id="{DC5360D8-4909-452C-8EFA-4268312C7387}"/>
                  </a:ext>
                </a:extLst>
              </p:cNvPr>
              <p:cNvSpPr/>
              <p:nvPr/>
            </p:nvSpPr>
            <p:spPr>
              <a:xfrm rot="1547584">
                <a:off x="3267432" y="3054722"/>
                <a:ext cx="643707" cy="727992"/>
              </a:xfrm>
              <a:custGeom>
                <a:avLst/>
                <a:gdLst>
                  <a:gd name="connsiteX0" fmla="*/ 679905 w 679905"/>
                  <a:gd name="connsiteY0" fmla="*/ 1118161 h 1118161"/>
                  <a:gd name="connsiteX1" fmla="*/ 11995 w 679905"/>
                  <a:gd name="connsiteY1" fmla="*/ 60637 h 1118161"/>
                  <a:gd name="connsiteX2" fmla="*/ 250534 w 679905"/>
                  <a:gd name="connsiteY2" fmla="*/ 132199 h 1118161"/>
                  <a:gd name="connsiteX3" fmla="*/ 250534 w 679905"/>
                  <a:gd name="connsiteY3" fmla="*/ 156053 h 1118161"/>
                  <a:gd name="connsiteX0" fmla="*/ 551259 w 551259"/>
                  <a:gd name="connsiteY0" fmla="*/ 985962 h 985962"/>
                  <a:gd name="connsiteX1" fmla="*/ 18521 w 551259"/>
                  <a:gd name="connsiteY1" fmla="*/ 127221 h 985962"/>
                  <a:gd name="connsiteX2" fmla="*/ 121888 w 551259"/>
                  <a:gd name="connsiteY2" fmla="*/ 0 h 985962"/>
                  <a:gd name="connsiteX3" fmla="*/ 121888 w 551259"/>
                  <a:gd name="connsiteY3" fmla="*/ 23854 h 985962"/>
                  <a:gd name="connsiteX0" fmla="*/ 551618 w 551618"/>
                  <a:gd name="connsiteY0" fmla="*/ 962935 h 962935"/>
                  <a:gd name="connsiteX1" fmla="*/ 18880 w 551618"/>
                  <a:gd name="connsiteY1" fmla="*/ 104194 h 962935"/>
                  <a:gd name="connsiteX2" fmla="*/ 122247 w 551618"/>
                  <a:gd name="connsiteY2" fmla="*/ 827 h 962935"/>
                  <a:gd name="connsiteX0" fmla="*/ 341478 w 341478"/>
                  <a:gd name="connsiteY0" fmla="*/ 898498 h 898498"/>
                  <a:gd name="connsiteX1" fmla="*/ 7522 w 341478"/>
                  <a:gd name="connsiteY1" fmla="*/ 103367 h 898498"/>
                  <a:gd name="connsiteX2" fmla="*/ 110889 w 341478"/>
                  <a:gd name="connsiteY2" fmla="*/ 0 h 898498"/>
                  <a:gd name="connsiteX0" fmla="*/ 341478 w 341478"/>
                  <a:gd name="connsiteY0" fmla="*/ 898498 h 898498"/>
                  <a:gd name="connsiteX1" fmla="*/ 7522 w 341478"/>
                  <a:gd name="connsiteY1" fmla="*/ 103367 h 898498"/>
                  <a:gd name="connsiteX2" fmla="*/ 110889 w 341478"/>
                  <a:gd name="connsiteY2" fmla="*/ 0 h 898498"/>
                  <a:gd name="connsiteX0" fmla="*/ 575718 w 575718"/>
                  <a:gd name="connsiteY0" fmla="*/ 1351527 h 1351527"/>
                  <a:gd name="connsiteX1" fmla="*/ 20289 w 575718"/>
                  <a:gd name="connsiteY1" fmla="*/ 127161 h 1351527"/>
                  <a:gd name="connsiteX2" fmla="*/ 123656 w 575718"/>
                  <a:gd name="connsiteY2" fmla="*/ 23794 h 1351527"/>
                  <a:gd name="connsiteX0" fmla="*/ 546490 w 546490"/>
                  <a:gd name="connsiteY0" fmla="*/ 1252636 h 1252636"/>
                  <a:gd name="connsiteX1" fmla="*/ 18583 w 546490"/>
                  <a:gd name="connsiteY1" fmla="*/ 121003 h 1252636"/>
                  <a:gd name="connsiteX2" fmla="*/ 121950 w 546490"/>
                  <a:gd name="connsiteY2" fmla="*/ 17636 h 1252636"/>
                  <a:gd name="connsiteX0" fmla="*/ 557982 w 557982"/>
                  <a:gd name="connsiteY0" fmla="*/ 1276824 h 1276824"/>
                  <a:gd name="connsiteX1" fmla="*/ 19250 w 557982"/>
                  <a:gd name="connsiteY1" fmla="*/ 122496 h 1276824"/>
                  <a:gd name="connsiteX2" fmla="*/ 122617 w 557982"/>
                  <a:gd name="connsiteY2" fmla="*/ 19129 h 1276824"/>
                  <a:gd name="connsiteX0" fmla="*/ 557982 w 557982"/>
                  <a:gd name="connsiteY0" fmla="*/ 1276824 h 1276824"/>
                  <a:gd name="connsiteX1" fmla="*/ 19250 w 557982"/>
                  <a:gd name="connsiteY1" fmla="*/ 122496 h 1276824"/>
                  <a:gd name="connsiteX2" fmla="*/ 122617 w 557982"/>
                  <a:gd name="connsiteY2" fmla="*/ 19129 h 1276824"/>
                  <a:gd name="connsiteX0" fmla="*/ 614674 w 614674"/>
                  <a:gd name="connsiteY0" fmla="*/ 1184439 h 1184439"/>
                  <a:gd name="connsiteX1" fmla="*/ 22598 w 614674"/>
                  <a:gd name="connsiteY1" fmla="*/ 116846 h 1184439"/>
                  <a:gd name="connsiteX2" fmla="*/ 125965 w 614674"/>
                  <a:gd name="connsiteY2" fmla="*/ 13479 h 1184439"/>
                  <a:gd name="connsiteX0" fmla="*/ 622920 w 622920"/>
                  <a:gd name="connsiteY0" fmla="*/ 1195287 h 1195287"/>
                  <a:gd name="connsiteX1" fmla="*/ 30844 w 622920"/>
                  <a:gd name="connsiteY1" fmla="*/ 127694 h 1195287"/>
                  <a:gd name="connsiteX2" fmla="*/ 91821 w 622920"/>
                  <a:gd name="connsiteY2" fmla="*/ 5546 h 1195287"/>
                  <a:gd name="connsiteX0" fmla="*/ 598849 w 598849"/>
                  <a:gd name="connsiteY0" fmla="*/ 1189741 h 1189741"/>
                  <a:gd name="connsiteX1" fmla="*/ 36316 w 598849"/>
                  <a:gd name="connsiteY1" fmla="*/ 166558 h 1189741"/>
                  <a:gd name="connsiteX2" fmla="*/ 67750 w 598849"/>
                  <a:gd name="connsiteY2" fmla="*/ 0 h 1189741"/>
                  <a:gd name="connsiteX0" fmla="*/ 465672 w 465672"/>
                  <a:gd name="connsiteY0" fmla="*/ 896457 h 896457"/>
                  <a:gd name="connsiteX1" fmla="*/ 27213 w 465672"/>
                  <a:gd name="connsiteY1" fmla="*/ 166558 h 896457"/>
                  <a:gd name="connsiteX2" fmla="*/ 58647 w 465672"/>
                  <a:gd name="connsiteY2" fmla="*/ 0 h 896457"/>
                  <a:gd name="connsiteX0" fmla="*/ 573249 w 573249"/>
                  <a:gd name="connsiteY0" fmla="*/ 848020 h 848020"/>
                  <a:gd name="connsiteX1" fmla="*/ 34563 w 573249"/>
                  <a:gd name="connsiteY1" fmla="*/ 166558 h 848020"/>
                  <a:gd name="connsiteX2" fmla="*/ 65997 w 573249"/>
                  <a:gd name="connsiteY2" fmla="*/ 0 h 848020"/>
                  <a:gd name="connsiteX0" fmla="*/ 654077 w 654077"/>
                  <a:gd name="connsiteY0" fmla="*/ 802803 h 802803"/>
                  <a:gd name="connsiteX1" fmla="*/ 40100 w 654077"/>
                  <a:gd name="connsiteY1" fmla="*/ 166558 h 802803"/>
                  <a:gd name="connsiteX2" fmla="*/ 71534 w 654077"/>
                  <a:gd name="connsiteY2" fmla="*/ 0 h 802803"/>
                  <a:gd name="connsiteX0" fmla="*/ 654077 w 654077"/>
                  <a:gd name="connsiteY0" fmla="*/ 802803 h 802803"/>
                  <a:gd name="connsiteX1" fmla="*/ 40100 w 654077"/>
                  <a:gd name="connsiteY1" fmla="*/ 166558 h 802803"/>
                  <a:gd name="connsiteX2" fmla="*/ 71534 w 654077"/>
                  <a:gd name="connsiteY2" fmla="*/ 0 h 802803"/>
                  <a:gd name="connsiteX0" fmla="*/ 901202 w 901202"/>
                  <a:gd name="connsiteY0" fmla="*/ 877029 h 877029"/>
                  <a:gd name="connsiteX1" fmla="*/ 57068 w 901202"/>
                  <a:gd name="connsiteY1" fmla="*/ 166558 h 877029"/>
                  <a:gd name="connsiteX2" fmla="*/ 88502 w 901202"/>
                  <a:gd name="connsiteY2" fmla="*/ 0 h 877029"/>
                  <a:gd name="connsiteX0" fmla="*/ 901202 w 901202"/>
                  <a:gd name="connsiteY0" fmla="*/ 877029 h 877029"/>
                  <a:gd name="connsiteX1" fmla="*/ 57068 w 901202"/>
                  <a:gd name="connsiteY1" fmla="*/ 166558 h 877029"/>
                  <a:gd name="connsiteX2" fmla="*/ 88502 w 901202"/>
                  <a:gd name="connsiteY2" fmla="*/ 0 h 877029"/>
                  <a:gd name="connsiteX0" fmla="*/ 643707 w 643707"/>
                  <a:gd name="connsiteY0" fmla="*/ 727992 h 727992"/>
                  <a:gd name="connsiteX1" fmla="*/ 39390 w 643707"/>
                  <a:gd name="connsiteY1" fmla="*/ 166558 h 727992"/>
                  <a:gd name="connsiteX2" fmla="*/ 70824 w 643707"/>
                  <a:gd name="connsiteY2" fmla="*/ 0 h 7279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43707" h="727992">
                    <a:moveTo>
                      <a:pt x="643707" y="727992"/>
                    </a:moveTo>
                    <a:cubicBezTo>
                      <a:pt x="244266" y="407052"/>
                      <a:pt x="134870" y="287890"/>
                      <a:pt x="39390" y="166558"/>
                    </a:cubicBezTo>
                    <a:cubicBezTo>
                      <a:pt x="-56090" y="45226"/>
                      <a:pt x="49289" y="21535"/>
                      <a:pt x="70824" y="0"/>
                    </a:cubicBezTo>
                  </a:path>
                </a:pathLst>
              </a:custGeom>
              <a:ln w="38100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3" name="Freeform 72">
                <a:extLst>
                  <a:ext uri="{FF2B5EF4-FFF2-40B4-BE49-F238E27FC236}">
                    <a16:creationId xmlns:a16="http://schemas.microsoft.com/office/drawing/2014/main" id="{A29727DD-AE51-4AC2-84D0-EE371FE6298A}"/>
                  </a:ext>
                </a:extLst>
              </p:cNvPr>
              <p:cNvSpPr/>
              <p:nvPr/>
            </p:nvSpPr>
            <p:spPr>
              <a:xfrm>
                <a:off x="4054881" y="2604251"/>
                <a:ext cx="374940" cy="803082"/>
              </a:xfrm>
              <a:custGeom>
                <a:avLst/>
                <a:gdLst>
                  <a:gd name="connsiteX0" fmla="*/ 679905 w 679905"/>
                  <a:gd name="connsiteY0" fmla="*/ 1118161 h 1118161"/>
                  <a:gd name="connsiteX1" fmla="*/ 11995 w 679905"/>
                  <a:gd name="connsiteY1" fmla="*/ 60637 h 1118161"/>
                  <a:gd name="connsiteX2" fmla="*/ 250534 w 679905"/>
                  <a:gd name="connsiteY2" fmla="*/ 132199 h 1118161"/>
                  <a:gd name="connsiteX3" fmla="*/ 250534 w 679905"/>
                  <a:gd name="connsiteY3" fmla="*/ 156053 h 1118161"/>
                  <a:gd name="connsiteX0" fmla="*/ 551259 w 551259"/>
                  <a:gd name="connsiteY0" fmla="*/ 985962 h 985962"/>
                  <a:gd name="connsiteX1" fmla="*/ 18521 w 551259"/>
                  <a:gd name="connsiteY1" fmla="*/ 127221 h 985962"/>
                  <a:gd name="connsiteX2" fmla="*/ 121888 w 551259"/>
                  <a:gd name="connsiteY2" fmla="*/ 0 h 985962"/>
                  <a:gd name="connsiteX3" fmla="*/ 121888 w 551259"/>
                  <a:gd name="connsiteY3" fmla="*/ 23854 h 985962"/>
                  <a:gd name="connsiteX0" fmla="*/ 551618 w 551618"/>
                  <a:gd name="connsiteY0" fmla="*/ 962935 h 962935"/>
                  <a:gd name="connsiteX1" fmla="*/ 18880 w 551618"/>
                  <a:gd name="connsiteY1" fmla="*/ 104194 h 962935"/>
                  <a:gd name="connsiteX2" fmla="*/ 122247 w 551618"/>
                  <a:gd name="connsiteY2" fmla="*/ 827 h 962935"/>
                  <a:gd name="connsiteX0" fmla="*/ 374940 w 374940"/>
                  <a:gd name="connsiteY0" fmla="*/ 803082 h 803082"/>
                  <a:gd name="connsiteX1" fmla="*/ 9180 w 374940"/>
                  <a:gd name="connsiteY1" fmla="*/ 103367 h 803082"/>
                  <a:gd name="connsiteX2" fmla="*/ 112547 w 374940"/>
                  <a:gd name="connsiteY2" fmla="*/ 0 h 803082"/>
                  <a:gd name="connsiteX0" fmla="*/ 374940 w 374940"/>
                  <a:gd name="connsiteY0" fmla="*/ 803082 h 803082"/>
                  <a:gd name="connsiteX1" fmla="*/ 9180 w 374940"/>
                  <a:gd name="connsiteY1" fmla="*/ 103367 h 803082"/>
                  <a:gd name="connsiteX2" fmla="*/ 112547 w 374940"/>
                  <a:gd name="connsiteY2" fmla="*/ 0 h 803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74940" h="803082">
                    <a:moveTo>
                      <a:pt x="374940" y="803082"/>
                    </a:moveTo>
                    <a:cubicBezTo>
                      <a:pt x="140376" y="364434"/>
                      <a:pt x="52912" y="237214"/>
                      <a:pt x="9180" y="103367"/>
                    </a:cubicBezTo>
                    <a:cubicBezTo>
                      <a:pt x="-34552" y="-30480"/>
                      <a:pt x="91012" y="21535"/>
                      <a:pt x="112547" y="0"/>
                    </a:cubicBezTo>
                  </a:path>
                </a:pathLst>
              </a:custGeom>
              <a:ln w="381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74" name="Straight Connector 74">
                <a:extLst>
                  <a:ext uri="{FF2B5EF4-FFF2-40B4-BE49-F238E27FC236}">
                    <a16:creationId xmlns:a16="http://schemas.microsoft.com/office/drawing/2014/main" id="{3DFAD67B-D053-4992-B904-FE4AA3F54EC4}"/>
                  </a:ext>
                </a:extLst>
              </p:cNvPr>
              <p:cNvCxnSpPr/>
              <p:nvPr/>
            </p:nvCxnSpPr>
            <p:spPr>
              <a:xfrm>
                <a:off x="4429821" y="2853074"/>
                <a:ext cx="457200" cy="504385"/>
              </a:xfrm>
              <a:prstGeom prst="line">
                <a:avLst/>
              </a:prstGeom>
              <a:ln w="381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6">
                <a:extLst>
                  <a:ext uri="{FF2B5EF4-FFF2-40B4-BE49-F238E27FC236}">
                    <a16:creationId xmlns:a16="http://schemas.microsoft.com/office/drawing/2014/main" id="{48FD2167-C909-4175-9662-CDBE198FA5A6}"/>
                  </a:ext>
                </a:extLst>
              </p:cNvPr>
              <p:cNvCxnSpPr/>
              <p:nvPr/>
            </p:nvCxnSpPr>
            <p:spPr>
              <a:xfrm>
                <a:off x="4362502" y="2933678"/>
                <a:ext cx="295919" cy="351306"/>
              </a:xfrm>
              <a:prstGeom prst="line">
                <a:avLst/>
              </a:prstGeom>
              <a:ln w="381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8">
                <a:extLst>
                  <a:ext uri="{FF2B5EF4-FFF2-40B4-BE49-F238E27FC236}">
                    <a16:creationId xmlns:a16="http://schemas.microsoft.com/office/drawing/2014/main" id="{EA56446F-5DBC-4B3C-A926-ED8241343ECB}"/>
                  </a:ext>
                </a:extLst>
              </p:cNvPr>
              <p:cNvCxnSpPr/>
              <p:nvPr/>
            </p:nvCxnSpPr>
            <p:spPr>
              <a:xfrm>
                <a:off x="3913737" y="3264779"/>
                <a:ext cx="227610" cy="555919"/>
              </a:xfrm>
              <a:prstGeom prst="line">
                <a:avLst/>
              </a:prstGeom>
              <a:ln w="38100"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80">
                <a:extLst>
                  <a:ext uri="{FF2B5EF4-FFF2-40B4-BE49-F238E27FC236}">
                    <a16:creationId xmlns:a16="http://schemas.microsoft.com/office/drawing/2014/main" id="{BB0AB152-FA3C-44E2-9557-0C7523B947F1}"/>
                  </a:ext>
                </a:extLst>
              </p:cNvPr>
              <p:cNvCxnSpPr/>
              <p:nvPr/>
            </p:nvCxnSpPr>
            <p:spPr>
              <a:xfrm>
                <a:off x="3464972" y="3595880"/>
                <a:ext cx="124313" cy="297096"/>
              </a:xfrm>
              <a:prstGeom prst="line">
                <a:avLst/>
              </a:prstGeom>
              <a:ln w="38100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82">
                <a:extLst>
                  <a:ext uri="{FF2B5EF4-FFF2-40B4-BE49-F238E27FC236}">
                    <a16:creationId xmlns:a16="http://schemas.microsoft.com/office/drawing/2014/main" id="{A57CD6C4-7A12-4ECF-A750-77267A639052}"/>
                  </a:ext>
                </a:extLst>
              </p:cNvPr>
              <p:cNvCxnSpPr/>
              <p:nvPr/>
            </p:nvCxnSpPr>
            <p:spPr>
              <a:xfrm>
                <a:off x="3735921" y="3403843"/>
                <a:ext cx="234952" cy="455277"/>
              </a:xfrm>
              <a:prstGeom prst="line">
                <a:avLst/>
              </a:prstGeom>
              <a:ln w="381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E29A3B81-1799-4EAB-B60D-08C33436C1DB}"/>
                  </a:ext>
                </a:extLst>
              </p:cNvPr>
              <p:cNvCxnSpPr/>
              <p:nvPr/>
            </p:nvCxnSpPr>
            <p:spPr>
              <a:xfrm>
                <a:off x="4054881" y="3160202"/>
                <a:ext cx="173608" cy="416836"/>
              </a:xfrm>
              <a:prstGeom prst="line">
                <a:avLst/>
              </a:prstGeom>
              <a:ln w="381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0" name="Freeform 52">
              <a:extLst>
                <a:ext uri="{FF2B5EF4-FFF2-40B4-BE49-F238E27FC236}">
                  <a16:creationId xmlns:a16="http://schemas.microsoft.com/office/drawing/2014/main" id="{F981DA6F-DC47-4B44-AAC2-F38FF69529DC}"/>
                </a:ext>
              </a:extLst>
            </p:cNvPr>
            <p:cNvSpPr/>
            <p:nvPr/>
          </p:nvSpPr>
          <p:spPr>
            <a:xfrm>
              <a:off x="-3827" y="360053"/>
              <a:ext cx="1773101" cy="6264344"/>
            </a:xfrm>
            <a:custGeom>
              <a:avLst/>
              <a:gdLst>
                <a:gd name="connsiteX0" fmla="*/ 1391479 w 1534602"/>
                <a:gd name="connsiteY0" fmla="*/ 286247 h 2631882"/>
                <a:gd name="connsiteX1" fmla="*/ 1534602 w 1534602"/>
                <a:gd name="connsiteY1" fmla="*/ 858741 h 2631882"/>
                <a:gd name="connsiteX2" fmla="*/ 1152940 w 1534602"/>
                <a:gd name="connsiteY2" fmla="*/ 1789043 h 2631882"/>
                <a:gd name="connsiteX3" fmla="*/ 1534602 w 1534602"/>
                <a:gd name="connsiteY3" fmla="*/ 2576223 h 2631882"/>
                <a:gd name="connsiteX4" fmla="*/ 198783 w 1534602"/>
                <a:gd name="connsiteY4" fmla="*/ 2631882 h 2631882"/>
                <a:gd name="connsiteX5" fmla="*/ 0 w 1534602"/>
                <a:gd name="connsiteY5" fmla="*/ 0 h 2631882"/>
                <a:gd name="connsiteX6" fmla="*/ 1391479 w 1534602"/>
                <a:gd name="connsiteY6" fmla="*/ 286247 h 2631882"/>
                <a:gd name="connsiteX0" fmla="*/ 1391479 w 1534602"/>
                <a:gd name="connsiteY0" fmla="*/ 286247 h 2631882"/>
                <a:gd name="connsiteX1" fmla="*/ 1534602 w 1534602"/>
                <a:gd name="connsiteY1" fmla="*/ 858741 h 2631882"/>
                <a:gd name="connsiteX2" fmla="*/ 1152940 w 1534602"/>
                <a:gd name="connsiteY2" fmla="*/ 1789043 h 2631882"/>
                <a:gd name="connsiteX3" fmla="*/ 1534602 w 1534602"/>
                <a:gd name="connsiteY3" fmla="*/ 2576223 h 2631882"/>
                <a:gd name="connsiteX4" fmla="*/ 198783 w 1534602"/>
                <a:gd name="connsiteY4" fmla="*/ 2631882 h 2631882"/>
                <a:gd name="connsiteX5" fmla="*/ 0 w 1534602"/>
                <a:gd name="connsiteY5" fmla="*/ 0 h 2631882"/>
                <a:gd name="connsiteX6" fmla="*/ 1391479 w 1534602"/>
                <a:gd name="connsiteY6" fmla="*/ 286247 h 2631882"/>
                <a:gd name="connsiteX0" fmla="*/ 1391479 w 1534602"/>
                <a:gd name="connsiteY0" fmla="*/ 286247 h 2631882"/>
                <a:gd name="connsiteX1" fmla="*/ 1534602 w 1534602"/>
                <a:gd name="connsiteY1" fmla="*/ 858741 h 2631882"/>
                <a:gd name="connsiteX2" fmla="*/ 1152940 w 1534602"/>
                <a:gd name="connsiteY2" fmla="*/ 1789043 h 2631882"/>
                <a:gd name="connsiteX3" fmla="*/ 1534602 w 1534602"/>
                <a:gd name="connsiteY3" fmla="*/ 2576223 h 2631882"/>
                <a:gd name="connsiteX4" fmla="*/ 198783 w 1534602"/>
                <a:gd name="connsiteY4" fmla="*/ 2631882 h 2631882"/>
                <a:gd name="connsiteX5" fmla="*/ 0 w 1534602"/>
                <a:gd name="connsiteY5" fmla="*/ 0 h 2631882"/>
                <a:gd name="connsiteX6" fmla="*/ 1391479 w 1534602"/>
                <a:gd name="connsiteY6" fmla="*/ 286247 h 2631882"/>
                <a:gd name="connsiteX0" fmla="*/ 1391479 w 1534602"/>
                <a:gd name="connsiteY0" fmla="*/ 286247 h 2631882"/>
                <a:gd name="connsiteX1" fmla="*/ 1534602 w 1534602"/>
                <a:gd name="connsiteY1" fmla="*/ 858741 h 2631882"/>
                <a:gd name="connsiteX2" fmla="*/ 1152940 w 1534602"/>
                <a:gd name="connsiteY2" fmla="*/ 1789043 h 2631882"/>
                <a:gd name="connsiteX3" fmla="*/ 1534602 w 1534602"/>
                <a:gd name="connsiteY3" fmla="*/ 2576223 h 2631882"/>
                <a:gd name="connsiteX4" fmla="*/ 198783 w 1534602"/>
                <a:gd name="connsiteY4" fmla="*/ 2631882 h 2631882"/>
                <a:gd name="connsiteX5" fmla="*/ 0 w 1534602"/>
                <a:gd name="connsiteY5" fmla="*/ 0 h 2631882"/>
                <a:gd name="connsiteX6" fmla="*/ 1391479 w 1534602"/>
                <a:gd name="connsiteY6" fmla="*/ 286247 h 2631882"/>
                <a:gd name="connsiteX0" fmla="*/ 1391479 w 1534602"/>
                <a:gd name="connsiteY0" fmla="*/ 286247 h 2631882"/>
                <a:gd name="connsiteX1" fmla="*/ 1534602 w 1534602"/>
                <a:gd name="connsiteY1" fmla="*/ 858741 h 2631882"/>
                <a:gd name="connsiteX2" fmla="*/ 1152940 w 1534602"/>
                <a:gd name="connsiteY2" fmla="*/ 1789043 h 2631882"/>
                <a:gd name="connsiteX3" fmla="*/ 1534602 w 1534602"/>
                <a:gd name="connsiteY3" fmla="*/ 2576223 h 2631882"/>
                <a:gd name="connsiteX4" fmla="*/ 166977 w 1534602"/>
                <a:gd name="connsiteY4" fmla="*/ 2631882 h 2631882"/>
                <a:gd name="connsiteX5" fmla="*/ 0 w 1534602"/>
                <a:gd name="connsiteY5" fmla="*/ 0 h 2631882"/>
                <a:gd name="connsiteX6" fmla="*/ 1391479 w 1534602"/>
                <a:gd name="connsiteY6" fmla="*/ 286247 h 2631882"/>
                <a:gd name="connsiteX0" fmla="*/ 1391479 w 1550504"/>
                <a:gd name="connsiteY0" fmla="*/ 286247 h 2631882"/>
                <a:gd name="connsiteX1" fmla="*/ 1534602 w 1550504"/>
                <a:gd name="connsiteY1" fmla="*/ 858741 h 2631882"/>
                <a:gd name="connsiteX2" fmla="*/ 1152940 w 1550504"/>
                <a:gd name="connsiteY2" fmla="*/ 1789043 h 2631882"/>
                <a:gd name="connsiteX3" fmla="*/ 1550504 w 1550504"/>
                <a:gd name="connsiteY3" fmla="*/ 2600077 h 2631882"/>
                <a:gd name="connsiteX4" fmla="*/ 166977 w 1550504"/>
                <a:gd name="connsiteY4" fmla="*/ 2631882 h 2631882"/>
                <a:gd name="connsiteX5" fmla="*/ 0 w 1550504"/>
                <a:gd name="connsiteY5" fmla="*/ 0 h 2631882"/>
                <a:gd name="connsiteX6" fmla="*/ 1391479 w 1550504"/>
                <a:gd name="connsiteY6" fmla="*/ 286247 h 2631882"/>
                <a:gd name="connsiteX0" fmla="*/ 1391479 w 1550504"/>
                <a:gd name="connsiteY0" fmla="*/ 286247 h 2631882"/>
                <a:gd name="connsiteX1" fmla="*/ 1478943 w 1550504"/>
                <a:gd name="connsiteY1" fmla="*/ 906449 h 2631882"/>
                <a:gd name="connsiteX2" fmla="*/ 1152940 w 1550504"/>
                <a:gd name="connsiteY2" fmla="*/ 1789043 h 2631882"/>
                <a:gd name="connsiteX3" fmla="*/ 1550504 w 1550504"/>
                <a:gd name="connsiteY3" fmla="*/ 2600077 h 2631882"/>
                <a:gd name="connsiteX4" fmla="*/ 166977 w 1550504"/>
                <a:gd name="connsiteY4" fmla="*/ 2631882 h 2631882"/>
                <a:gd name="connsiteX5" fmla="*/ 0 w 1550504"/>
                <a:gd name="connsiteY5" fmla="*/ 0 h 2631882"/>
                <a:gd name="connsiteX6" fmla="*/ 1391479 w 1550504"/>
                <a:gd name="connsiteY6" fmla="*/ 286247 h 2631882"/>
                <a:gd name="connsiteX0" fmla="*/ 1224502 w 1383527"/>
                <a:gd name="connsiteY0" fmla="*/ 172121 h 2517756"/>
                <a:gd name="connsiteX1" fmla="*/ 1311966 w 1383527"/>
                <a:gd name="connsiteY1" fmla="*/ 792323 h 2517756"/>
                <a:gd name="connsiteX2" fmla="*/ 985963 w 1383527"/>
                <a:gd name="connsiteY2" fmla="*/ 1674917 h 2517756"/>
                <a:gd name="connsiteX3" fmla="*/ 1383527 w 1383527"/>
                <a:gd name="connsiteY3" fmla="*/ 2485951 h 2517756"/>
                <a:gd name="connsiteX4" fmla="*/ 0 w 1383527"/>
                <a:gd name="connsiteY4" fmla="*/ 2517756 h 2517756"/>
                <a:gd name="connsiteX5" fmla="*/ 203615 w 1383527"/>
                <a:gd name="connsiteY5" fmla="*/ 0 h 2517756"/>
                <a:gd name="connsiteX6" fmla="*/ 1224502 w 1383527"/>
                <a:gd name="connsiteY6" fmla="*/ 172121 h 2517756"/>
                <a:gd name="connsiteX0" fmla="*/ 1048470 w 1207495"/>
                <a:gd name="connsiteY0" fmla="*/ 172121 h 2590382"/>
                <a:gd name="connsiteX1" fmla="*/ 1135934 w 1207495"/>
                <a:gd name="connsiteY1" fmla="*/ 792323 h 2590382"/>
                <a:gd name="connsiteX2" fmla="*/ 809931 w 1207495"/>
                <a:gd name="connsiteY2" fmla="*/ 1674917 h 2590382"/>
                <a:gd name="connsiteX3" fmla="*/ 1207495 w 1207495"/>
                <a:gd name="connsiteY3" fmla="*/ 2485951 h 2590382"/>
                <a:gd name="connsiteX4" fmla="*/ 0 w 1207495"/>
                <a:gd name="connsiteY4" fmla="*/ 2590382 h 2590382"/>
                <a:gd name="connsiteX5" fmla="*/ 27583 w 1207495"/>
                <a:gd name="connsiteY5" fmla="*/ 0 h 2590382"/>
                <a:gd name="connsiteX6" fmla="*/ 1048470 w 1207495"/>
                <a:gd name="connsiteY6" fmla="*/ 172121 h 2590382"/>
                <a:gd name="connsiteX0" fmla="*/ 1048470 w 1207495"/>
                <a:gd name="connsiteY0" fmla="*/ 172121 h 2590382"/>
                <a:gd name="connsiteX1" fmla="*/ 1135934 w 1207495"/>
                <a:gd name="connsiteY1" fmla="*/ 792323 h 2590382"/>
                <a:gd name="connsiteX2" fmla="*/ 809931 w 1207495"/>
                <a:gd name="connsiteY2" fmla="*/ 1674917 h 2590382"/>
                <a:gd name="connsiteX3" fmla="*/ 1207495 w 1207495"/>
                <a:gd name="connsiteY3" fmla="*/ 2485951 h 2590382"/>
                <a:gd name="connsiteX4" fmla="*/ 0 w 1207495"/>
                <a:gd name="connsiteY4" fmla="*/ 2590382 h 2590382"/>
                <a:gd name="connsiteX5" fmla="*/ 27583 w 1207495"/>
                <a:gd name="connsiteY5" fmla="*/ 0 h 2590382"/>
                <a:gd name="connsiteX6" fmla="*/ 1048470 w 1207495"/>
                <a:gd name="connsiteY6" fmla="*/ 172121 h 2590382"/>
                <a:gd name="connsiteX0" fmla="*/ 1029940 w 1188965"/>
                <a:gd name="connsiteY0" fmla="*/ 172121 h 4696542"/>
                <a:gd name="connsiteX1" fmla="*/ 1117404 w 1188965"/>
                <a:gd name="connsiteY1" fmla="*/ 792323 h 4696542"/>
                <a:gd name="connsiteX2" fmla="*/ 791401 w 1188965"/>
                <a:gd name="connsiteY2" fmla="*/ 1674917 h 4696542"/>
                <a:gd name="connsiteX3" fmla="*/ 1188965 w 1188965"/>
                <a:gd name="connsiteY3" fmla="*/ 2485951 h 4696542"/>
                <a:gd name="connsiteX4" fmla="*/ 0 w 1188965"/>
                <a:gd name="connsiteY4" fmla="*/ 4696542 h 4696542"/>
                <a:gd name="connsiteX5" fmla="*/ 9053 w 1188965"/>
                <a:gd name="connsiteY5" fmla="*/ 0 h 4696542"/>
                <a:gd name="connsiteX6" fmla="*/ 1029940 w 1188965"/>
                <a:gd name="connsiteY6" fmla="*/ 172121 h 4696542"/>
                <a:gd name="connsiteX0" fmla="*/ 1029940 w 1846766"/>
                <a:gd name="connsiteY0" fmla="*/ 172121 h 4698337"/>
                <a:gd name="connsiteX1" fmla="*/ 1117404 w 1846766"/>
                <a:gd name="connsiteY1" fmla="*/ 792323 h 4698337"/>
                <a:gd name="connsiteX2" fmla="*/ 791401 w 1846766"/>
                <a:gd name="connsiteY2" fmla="*/ 1674917 h 4698337"/>
                <a:gd name="connsiteX3" fmla="*/ 1846766 w 1846766"/>
                <a:gd name="connsiteY3" fmla="*/ 4695862 h 4698337"/>
                <a:gd name="connsiteX4" fmla="*/ 0 w 1846766"/>
                <a:gd name="connsiteY4" fmla="*/ 4696542 h 4698337"/>
                <a:gd name="connsiteX5" fmla="*/ 9053 w 1846766"/>
                <a:gd name="connsiteY5" fmla="*/ 0 h 4698337"/>
                <a:gd name="connsiteX6" fmla="*/ 1029940 w 1846766"/>
                <a:gd name="connsiteY6" fmla="*/ 172121 h 4698337"/>
                <a:gd name="connsiteX0" fmla="*/ 1029940 w 1846766"/>
                <a:gd name="connsiteY0" fmla="*/ 172121 h 4704980"/>
                <a:gd name="connsiteX1" fmla="*/ 1117404 w 1846766"/>
                <a:gd name="connsiteY1" fmla="*/ 792323 h 4704980"/>
                <a:gd name="connsiteX2" fmla="*/ 791401 w 1846766"/>
                <a:gd name="connsiteY2" fmla="*/ 1674917 h 4704980"/>
                <a:gd name="connsiteX3" fmla="*/ 1846766 w 1846766"/>
                <a:gd name="connsiteY3" fmla="*/ 4695862 h 4704980"/>
                <a:gd name="connsiteX4" fmla="*/ 0 w 1846766"/>
                <a:gd name="connsiteY4" fmla="*/ 4696542 h 4704980"/>
                <a:gd name="connsiteX5" fmla="*/ 9053 w 1846766"/>
                <a:gd name="connsiteY5" fmla="*/ 0 h 4704980"/>
                <a:gd name="connsiteX6" fmla="*/ 1029940 w 1846766"/>
                <a:gd name="connsiteY6" fmla="*/ 172121 h 4704980"/>
                <a:gd name="connsiteX0" fmla="*/ 1029940 w 1856031"/>
                <a:gd name="connsiteY0" fmla="*/ 172121 h 4714470"/>
                <a:gd name="connsiteX1" fmla="*/ 1117404 w 1856031"/>
                <a:gd name="connsiteY1" fmla="*/ 792323 h 4714470"/>
                <a:gd name="connsiteX2" fmla="*/ 791401 w 1856031"/>
                <a:gd name="connsiteY2" fmla="*/ 1674917 h 4714470"/>
                <a:gd name="connsiteX3" fmla="*/ 1856031 w 1856031"/>
                <a:gd name="connsiteY3" fmla="*/ 4706237 h 4714470"/>
                <a:gd name="connsiteX4" fmla="*/ 0 w 1856031"/>
                <a:gd name="connsiteY4" fmla="*/ 4696542 h 4714470"/>
                <a:gd name="connsiteX5" fmla="*/ 9053 w 1856031"/>
                <a:gd name="connsiteY5" fmla="*/ 0 h 4714470"/>
                <a:gd name="connsiteX6" fmla="*/ 1029940 w 1856031"/>
                <a:gd name="connsiteY6" fmla="*/ 172121 h 4714470"/>
                <a:gd name="connsiteX0" fmla="*/ 1029940 w 1856031"/>
                <a:gd name="connsiteY0" fmla="*/ 172121 h 4714470"/>
                <a:gd name="connsiteX1" fmla="*/ 1163728 w 1856031"/>
                <a:gd name="connsiteY1" fmla="*/ 771572 h 4714470"/>
                <a:gd name="connsiteX2" fmla="*/ 791401 w 1856031"/>
                <a:gd name="connsiteY2" fmla="*/ 1674917 h 4714470"/>
                <a:gd name="connsiteX3" fmla="*/ 1856031 w 1856031"/>
                <a:gd name="connsiteY3" fmla="*/ 4706237 h 4714470"/>
                <a:gd name="connsiteX4" fmla="*/ 0 w 1856031"/>
                <a:gd name="connsiteY4" fmla="*/ 4696542 h 4714470"/>
                <a:gd name="connsiteX5" fmla="*/ 9053 w 1856031"/>
                <a:gd name="connsiteY5" fmla="*/ 0 h 4714470"/>
                <a:gd name="connsiteX6" fmla="*/ 1029940 w 1856031"/>
                <a:gd name="connsiteY6" fmla="*/ 172121 h 4714470"/>
                <a:gd name="connsiteX0" fmla="*/ 937292 w 1856031"/>
                <a:gd name="connsiteY0" fmla="*/ 0 h 5102609"/>
                <a:gd name="connsiteX1" fmla="*/ 1163728 w 1856031"/>
                <a:gd name="connsiteY1" fmla="*/ 1159711 h 5102609"/>
                <a:gd name="connsiteX2" fmla="*/ 791401 w 1856031"/>
                <a:gd name="connsiteY2" fmla="*/ 2063056 h 5102609"/>
                <a:gd name="connsiteX3" fmla="*/ 1856031 w 1856031"/>
                <a:gd name="connsiteY3" fmla="*/ 5094376 h 5102609"/>
                <a:gd name="connsiteX4" fmla="*/ 0 w 1856031"/>
                <a:gd name="connsiteY4" fmla="*/ 5084681 h 5102609"/>
                <a:gd name="connsiteX5" fmla="*/ 9053 w 1856031"/>
                <a:gd name="connsiteY5" fmla="*/ 388139 h 5102609"/>
                <a:gd name="connsiteX6" fmla="*/ 937292 w 1856031"/>
                <a:gd name="connsiteY6" fmla="*/ 0 h 5102609"/>
                <a:gd name="connsiteX0" fmla="*/ 937292 w 1856031"/>
                <a:gd name="connsiteY0" fmla="*/ 37243 h 5139852"/>
                <a:gd name="connsiteX1" fmla="*/ 1163728 w 1856031"/>
                <a:gd name="connsiteY1" fmla="*/ 1196954 h 5139852"/>
                <a:gd name="connsiteX2" fmla="*/ 791401 w 1856031"/>
                <a:gd name="connsiteY2" fmla="*/ 2100299 h 5139852"/>
                <a:gd name="connsiteX3" fmla="*/ 1856031 w 1856031"/>
                <a:gd name="connsiteY3" fmla="*/ 5131619 h 5139852"/>
                <a:gd name="connsiteX4" fmla="*/ 0 w 1856031"/>
                <a:gd name="connsiteY4" fmla="*/ 5121924 h 5139852"/>
                <a:gd name="connsiteX5" fmla="*/ 9053 w 1856031"/>
                <a:gd name="connsiteY5" fmla="*/ 0 h 5139852"/>
                <a:gd name="connsiteX6" fmla="*/ 937292 w 1856031"/>
                <a:gd name="connsiteY6" fmla="*/ 37243 h 5139852"/>
                <a:gd name="connsiteX0" fmla="*/ 928027 w 1856031"/>
                <a:gd name="connsiteY0" fmla="*/ 0 h 5870372"/>
                <a:gd name="connsiteX1" fmla="*/ 1163728 w 1856031"/>
                <a:gd name="connsiteY1" fmla="*/ 1927474 h 5870372"/>
                <a:gd name="connsiteX2" fmla="*/ 791401 w 1856031"/>
                <a:gd name="connsiteY2" fmla="*/ 2830819 h 5870372"/>
                <a:gd name="connsiteX3" fmla="*/ 1856031 w 1856031"/>
                <a:gd name="connsiteY3" fmla="*/ 5862139 h 5870372"/>
                <a:gd name="connsiteX4" fmla="*/ 0 w 1856031"/>
                <a:gd name="connsiteY4" fmla="*/ 5852444 h 5870372"/>
                <a:gd name="connsiteX5" fmla="*/ 9053 w 1856031"/>
                <a:gd name="connsiteY5" fmla="*/ 730520 h 5870372"/>
                <a:gd name="connsiteX6" fmla="*/ 928027 w 1856031"/>
                <a:gd name="connsiteY6" fmla="*/ 0 h 5870372"/>
                <a:gd name="connsiteX0" fmla="*/ 928027 w 1856031"/>
                <a:gd name="connsiteY0" fmla="*/ 7348 h 5877720"/>
                <a:gd name="connsiteX1" fmla="*/ 1163728 w 1856031"/>
                <a:gd name="connsiteY1" fmla="*/ 1934822 h 5877720"/>
                <a:gd name="connsiteX2" fmla="*/ 791401 w 1856031"/>
                <a:gd name="connsiteY2" fmla="*/ 2838167 h 5877720"/>
                <a:gd name="connsiteX3" fmla="*/ 1856031 w 1856031"/>
                <a:gd name="connsiteY3" fmla="*/ 5869487 h 5877720"/>
                <a:gd name="connsiteX4" fmla="*/ 0 w 1856031"/>
                <a:gd name="connsiteY4" fmla="*/ 5859792 h 5877720"/>
                <a:gd name="connsiteX5" fmla="*/ 9053 w 1856031"/>
                <a:gd name="connsiteY5" fmla="*/ 737868 h 5877720"/>
                <a:gd name="connsiteX6" fmla="*/ 928027 w 1856031"/>
                <a:gd name="connsiteY6" fmla="*/ 7348 h 5877720"/>
                <a:gd name="connsiteX0" fmla="*/ 928027 w 1856031"/>
                <a:gd name="connsiteY0" fmla="*/ 267701 h 6138073"/>
                <a:gd name="connsiteX1" fmla="*/ 1163728 w 1856031"/>
                <a:gd name="connsiteY1" fmla="*/ 2195175 h 6138073"/>
                <a:gd name="connsiteX2" fmla="*/ 791401 w 1856031"/>
                <a:gd name="connsiteY2" fmla="*/ 3098520 h 6138073"/>
                <a:gd name="connsiteX3" fmla="*/ 1856031 w 1856031"/>
                <a:gd name="connsiteY3" fmla="*/ 6129840 h 6138073"/>
                <a:gd name="connsiteX4" fmla="*/ 0 w 1856031"/>
                <a:gd name="connsiteY4" fmla="*/ 6120145 h 6138073"/>
                <a:gd name="connsiteX5" fmla="*/ 9053 w 1856031"/>
                <a:gd name="connsiteY5" fmla="*/ 85206 h 6138073"/>
                <a:gd name="connsiteX6" fmla="*/ 928027 w 1856031"/>
                <a:gd name="connsiteY6" fmla="*/ 267701 h 6138073"/>
                <a:gd name="connsiteX0" fmla="*/ 928027 w 1856031"/>
                <a:gd name="connsiteY0" fmla="*/ 182495 h 6052867"/>
                <a:gd name="connsiteX1" fmla="*/ 1163728 w 1856031"/>
                <a:gd name="connsiteY1" fmla="*/ 2109969 h 6052867"/>
                <a:gd name="connsiteX2" fmla="*/ 791401 w 1856031"/>
                <a:gd name="connsiteY2" fmla="*/ 3013314 h 6052867"/>
                <a:gd name="connsiteX3" fmla="*/ 1856031 w 1856031"/>
                <a:gd name="connsiteY3" fmla="*/ 6044634 h 6052867"/>
                <a:gd name="connsiteX4" fmla="*/ 0 w 1856031"/>
                <a:gd name="connsiteY4" fmla="*/ 6034939 h 6052867"/>
                <a:gd name="connsiteX5" fmla="*/ 9053 w 1856031"/>
                <a:gd name="connsiteY5" fmla="*/ 0 h 6052867"/>
                <a:gd name="connsiteX6" fmla="*/ 928027 w 1856031"/>
                <a:gd name="connsiteY6" fmla="*/ 182495 h 6052867"/>
                <a:gd name="connsiteX0" fmla="*/ 696407 w 1856031"/>
                <a:gd name="connsiteY0" fmla="*/ 130619 h 6052867"/>
                <a:gd name="connsiteX1" fmla="*/ 1163728 w 1856031"/>
                <a:gd name="connsiteY1" fmla="*/ 2109969 h 6052867"/>
                <a:gd name="connsiteX2" fmla="*/ 791401 w 1856031"/>
                <a:gd name="connsiteY2" fmla="*/ 3013314 h 6052867"/>
                <a:gd name="connsiteX3" fmla="*/ 1856031 w 1856031"/>
                <a:gd name="connsiteY3" fmla="*/ 6044634 h 6052867"/>
                <a:gd name="connsiteX4" fmla="*/ 0 w 1856031"/>
                <a:gd name="connsiteY4" fmla="*/ 6034939 h 6052867"/>
                <a:gd name="connsiteX5" fmla="*/ 9053 w 1856031"/>
                <a:gd name="connsiteY5" fmla="*/ 0 h 6052867"/>
                <a:gd name="connsiteX6" fmla="*/ 696407 w 1856031"/>
                <a:gd name="connsiteY6" fmla="*/ 130619 h 6052867"/>
                <a:gd name="connsiteX0" fmla="*/ 696407 w 1856031"/>
                <a:gd name="connsiteY0" fmla="*/ 130619 h 6052867"/>
                <a:gd name="connsiteX1" fmla="*/ 996962 w 1856031"/>
                <a:gd name="connsiteY1" fmla="*/ 1425208 h 6052867"/>
                <a:gd name="connsiteX2" fmla="*/ 791401 w 1856031"/>
                <a:gd name="connsiteY2" fmla="*/ 3013314 h 6052867"/>
                <a:gd name="connsiteX3" fmla="*/ 1856031 w 1856031"/>
                <a:gd name="connsiteY3" fmla="*/ 6044634 h 6052867"/>
                <a:gd name="connsiteX4" fmla="*/ 0 w 1856031"/>
                <a:gd name="connsiteY4" fmla="*/ 6034939 h 6052867"/>
                <a:gd name="connsiteX5" fmla="*/ 9053 w 1856031"/>
                <a:gd name="connsiteY5" fmla="*/ 0 h 6052867"/>
                <a:gd name="connsiteX6" fmla="*/ 696407 w 1856031"/>
                <a:gd name="connsiteY6" fmla="*/ 130619 h 6052867"/>
                <a:gd name="connsiteX0" fmla="*/ 696407 w 1856031"/>
                <a:gd name="connsiteY0" fmla="*/ 130619 h 6052867"/>
                <a:gd name="connsiteX1" fmla="*/ 1043285 w 1856031"/>
                <a:gd name="connsiteY1" fmla="*/ 1601586 h 6052867"/>
                <a:gd name="connsiteX2" fmla="*/ 791401 w 1856031"/>
                <a:gd name="connsiteY2" fmla="*/ 3013314 h 6052867"/>
                <a:gd name="connsiteX3" fmla="*/ 1856031 w 1856031"/>
                <a:gd name="connsiteY3" fmla="*/ 6044634 h 6052867"/>
                <a:gd name="connsiteX4" fmla="*/ 0 w 1856031"/>
                <a:gd name="connsiteY4" fmla="*/ 6034939 h 6052867"/>
                <a:gd name="connsiteX5" fmla="*/ 9053 w 1856031"/>
                <a:gd name="connsiteY5" fmla="*/ 0 h 6052867"/>
                <a:gd name="connsiteX6" fmla="*/ 696407 w 1856031"/>
                <a:gd name="connsiteY6" fmla="*/ 130619 h 6052867"/>
                <a:gd name="connsiteX0" fmla="*/ 696407 w 1856031"/>
                <a:gd name="connsiteY0" fmla="*/ 130619 h 6052867"/>
                <a:gd name="connsiteX1" fmla="*/ 1043285 w 1856031"/>
                <a:gd name="connsiteY1" fmla="*/ 1601586 h 6052867"/>
                <a:gd name="connsiteX2" fmla="*/ 791401 w 1856031"/>
                <a:gd name="connsiteY2" fmla="*/ 3013314 h 6052867"/>
                <a:gd name="connsiteX3" fmla="*/ 1856031 w 1856031"/>
                <a:gd name="connsiteY3" fmla="*/ 6044634 h 6052867"/>
                <a:gd name="connsiteX4" fmla="*/ 0 w 1856031"/>
                <a:gd name="connsiteY4" fmla="*/ 6034939 h 6052867"/>
                <a:gd name="connsiteX5" fmla="*/ 9053 w 1856031"/>
                <a:gd name="connsiteY5" fmla="*/ 0 h 6052867"/>
                <a:gd name="connsiteX6" fmla="*/ 696407 w 1856031"/>
                <a:gd name="connsiteY6" fmla="*/ 130619 h 6052867"/>
                <a:gd name="connsiteX0" fmla="*/ 696407 w 1856031"/>
                <a:gd name="connsiteY0" fmla="*/ 130619 h 6052867"/>
                <a:gd name="connsiteX1" fmla="*/ 1043285 w 1856031"/>
                <a:gd name="connsiteY1" fmla="*/ 1601586 h 6052867"/>
                <a:gd name="connsiteX2" fmla="*/ 791401 w 1856031"/>
                <a:gd name="connsiteY2" fmla="*/ 3013314 h 6052867"/>
                <a:gd name="connsiteX3" fmla="*/ 1856031 w 1856031"/>
                <a:gd name="connsiteY3" fmla="*/ 6044634 h 6052867"/>
                <a:gd name="connsiteX4" fmla="*/ 0 w 1856031"/>
                <a:gd name="connsiteY4" fmla="*/ 6034939 h 6052867"/>
                <a:gd name="connsiteX5" fmla="*/ 9053 w 1856031"/>
                <a:gd name="connsiteY5" fmla="*/ 0 h 6052867"/>
                <a:gd name="connsiteX6" fmla="*/ 696407 w 1856031"/>
                <a:gd name="connsiteY6" fmla="*/ 130619 h 6052867"/>
                <a:gd name="connsiteX0" fmla="*/ 696407 w 1856031"/>
                <a:gd name="connsiteY0" fmla="*/ 130619 h 6052867"/>
                <a:gd name="connsiteX1" fmla="*/ 1015491 w 1856031"/>
                <a:gd name="connsiteY1" fmla="*/ 1601586 h 6052867"/>
                <a:gd name="connsiteX2" fmla="*/ 791401 w 1856031"/>
                <a:gd name="connsiteY2" fmla="*/ 3013314 h 6052867"/>
                <a:gd name="connsiteX3" fmla="*/ 1856031 w 1856031"/>
                <a:gd name="connsiteY3" fmla="*/ 6044634 h 6052867"/>
                <a:gd name="connsiteX4" fmla="*/ 0 w 1856031"/>
                <a:gd name="connsiteY4" fmla="*/ 6034939 h 6052867"/>
                <a:gd name="connsiteX5" fmla="*/ 9053 w 1856031"/>
                <a:gd name="connsiteY5" fmla="*/ 0 h 6052867"/>
                <a:gd name="connsiteX6" fmla="*/ 696407 w 1856031"/>
                <a:gd name="connsiteY6" fmla="*/ 130619 h 6052867"/>
                <a:gd name="connsiteX0" fmla="*/ 688202 w 1847826"/>
                <a:gd name="connsiteY0" fmla="*/ 130619 h 6460321"/>
                <a:gd name="connsiteX1" fmla="*/ 1007286 w 1847826"/>
                <a:gd name="connsiteY1" fmla="*/ 1601586 h 6460321"/>
                <a:gd name="connsiteX2" fmla="*/ 783196 w 1847826"/>
                <a:gd name="connsiteY2" fmla="*/ 3013314 h 6460321"/>
                <a:gd name="connsiteX3" fmla="*/ 1847826 w 1847826"/>
                <a:gd name="connsiteY3" fmla="*/ 6044634 h 6460321"/>
                <a:gd name="connsiteX4" fmla="*/ 1060 w 1847826"/>
                <a:gd name="connsiteY4" fmla="*/ 6460321 h 6460321"/>
                <a:gd name="connsiteX5" fmla="*/ 848 w 1847826"/>
                <a:gd name="connsiteY5" fmla="*/ 0 h 6460321"/>
                <a:gd name="connsiteX6" fmla="*/ 688202 w 1847826"/>
                <a:gd name="connsiteY6" fmla="*/ 130619 h 6460321"/>
                <a:gd name="connsiteX0" fmla="*/ 688202 w 1838561"/>
                <a:gd name="connsiteY0" fmla="*/ 130619 h 6487901"/>
                <a:gd name="connsiteX1" fmla="*/ 1007286 w 1838561"/>
                <a:gd name="connsiteY1" fmla="*/ 1601586 h 6487901"/>
                <a:gd name="connsiteX2" fmla="*/ 783196 w 1838561"/>
                <a:gd name="connsiteY2" fmla="*/ 3013314 h 6487901"/>
                <a:gd name="connsiteX3" fmla="*/ 1838561 w 1838561"/>
                <a:gd name="connsiteY3" fmla="*/ 6480392 h 6487901"/>
                <a:gd name="connsiteX4" fmla="*/ 1060 w 1838561"/>
                <a:gd name="connsiteY4" fmla="*/ 6460321 h 6487901"/>
                <a:gd name="connsiteX5" fmla="*/ 848 w 1838561"/>
                <a:gd name="connsiteY5" fmla="*/ 0 h 6487901"/>
                <a:gd name="connsiteX6" fmla="*/ 688202 w 1838561"/>
                <a:gd name="connsiteY6" fmla="*/ 130619 h 6487901"/>
                <a:gd name="connsiteX0" fmla="*/ 688202 w 1838561"/>
                <a:gd name="connsiteY0" fmla="*/ 130619 h 6492899"/>
                <a:gd name="connsiteX1" fmla="*/ 1007286 w 1838561"/>
                <a:gd name="connsiteY1" fmla="*/ 1601586 h 6492899"/>
                <a:gd name="connsiteX2" fmla="*/ 783196 w 1838561"/>
                <a:gd name="connsiteY2" fmla="*/ 3013314 h 6492899"/>
                <a:gd name="connsiteX3" fmla="*/ 1838561 w 1838561"/>
                <a:gd name="connsiteY3" fmla="*/ 6480392 h 6492899"/>
                <a:gd name="connsiteX4" fmla="*/ 1060 w 1838561"/>
                <a:gd name="connsiteY4" fmla="*/ 6460321 h 6492899"/>
                <a:gd name="connsiteX5" fmla="*/ 848 w 1838561"/>
                <a:gd name="connsiteY5" fmla="*/ 0 h 6492899"/>
                <a:gd name="connsiteX6" fmla="*/ 688202 w 1838561"/>
                <a:gd name="connsiteY6" fmla="*/ 130619 h 6492899"/>
                <a:gd name="connsiteX0" fmla="*/ 687142 w 1837501"/>
                <a:gd name="connsiteY0" fmla="*/ 140994 h 6503274"/>
                <a:gd name="connsiteX1" fmla="*/ 1006226 w 1837501"/>
                <a:gd name="connsiteY1" fmla="*/ 1611961 h 6503274"/>
                <a:gd name="connsiteX2" fmla="*/ 782136 w 1837501"/>
                <a:gd name="connsiteY2" fmla="*/ 3023689 h 6503274"/>
                <a:gd name="connsiteX3" fmla="*/ 1837501 w 1837501"/>
                <a:gd name="connsiteY3" fmla="*/ 6490767 h 6503274"/>
                <a:gd name="connsiteX4" fmla="*/ 0 w 1837501"/>
                <a:gd name="connsiteY4" fmla="*/ 6470696 h 6503274"/>
                <a:gd name="connsiteX5" fmla="*/ 194350 w 1837501"/>
                <a:gd name="connsiteY5" fmla="*/ 0 h 6503274"/>
                <a:gd name="connsiteX6" fmla="*/ 687142 w 1837501"/>
                <a:gd name="connsiteY6" fmla="*/ 140994 h 6503274"/>
                <a:gd name="connsiteX0" fmla="*/ 493640 w 1643999"/>
                <a:gd name="connsiteY0" fmla="*/ 140994 h 6508044"/>
                <a:gd name="connsiteX1" fmla="*/ 812724 w 1643999"/>
                <a:gd name="connsiteY1" fmla="*/ 1611961 h 6508044"/>
                <a:gd name="connsiteX2" fmla="*/ 588634 w 1643999"/>
                <a:gd name="connsiteY2" fmla="*/ 3023689 h 6508044"/>
                <a:gd name="connsiteX3" fmla="*/ 1643999 w 1643999"/>
                <a:gd name="connsiteY3" fmla="*/ 6490767 h 6508044"/>
                <a:gd name="connsiteX4" fmla="*/ 1059 w 1643999"/>
                <a:gd name="connsiteY4" fmla="*/ 6491447 h 6508044"/>
                <a:gd name="connsiteX5" fmla="*/ 848 w 1643999"/>
                <a:gd name="connsiteY5" fmla="*/ 0 h 6508044"/>
                <a:gd name="connsiteX6" fmla="*/ 493640 w 1643999"/>
                <a:gd name="connsiteY6" fmla="*/ 140994 h 6508044"/>
                <a:gd name="connsiteX0" fmla="*/ 492581 w 1642940"/>
                <a:gd name="connsiteY0" fmla="*/ 161744 h 6528794"/>
                <a:gd name="connsiteX1" fmla="*/ 811665 w 1642940"/>
                <a:gd name="connsiteY1" fmla="*/ 1632711 h 6528794"/>
                <a:gd name="connsiteX2" fmla="*/ 587575 w 1642940"/>
                <a:gd name="connsiteY2" fmla="*/ 3044439 h 6528794"/>
                <a:gd name="connsiteX3" fmla="*/ 1642940 w 1642940"/>
                <a:gd name="connsiteY3" fmla="*/ 6511517 h 6528794"/>
                <a:gd name="connsiteX4" fmla="*/ 0 w 1642940"/>
                <a:gd name="connsiteY4" fmla="*/ 6512197 h 6528794"/>
                <a:gd name="connsiteX5" fmla="*/ 9054 w 1642940"/>
                <a:gd name="connsiteY5" fmla="*/ 0 h 6528794"/>
                <a:gd name="connsiteX6" fmla="*/ 492581 w 1642940"/>
                <a:gd name="connsiteY6" fmla="*/ 161744 h 6528794"/>
                <a:gd name="connsiteX0" fmla="*/ 511110 w 1642940"/>
                <a:gd name="connsiteY0" fmla="*/ 130619 h 6528794"/>
                <a:gd name="connsiteX1" fmla="*/ 811665 w 1642940"/>
                <a:gd name="connsiteY1" fmla="*/ 1632711 h 6528794"/>
                <a:gd name="connsiteX2" fmla="*/ 587575 w 1642940"/>
                <a:gd name="connsiteY2" fmla="*/ 3044439 h 6528794"/>
                <a:gd name="connsiteX3" fmla="*/ 1642940 w 1642940"/>
                <a:gd name="connsiteY3" fmla="*/ 6511517 h 6528794"/>
                <a:gd name="connsiteX4" fmla="*/ 0 w 1642940"/>
                <a:gd name="connsiteY4" fmla="*/ 6512197 h 6528794"/>
                <a:gd name="connsiteX5" fmla="*/ 9054 w 1642940"/>
                <a:gd name="connsiteY5" fmla="*/ 0 h 6528794"/>
                <a:gd name="connsiteX6" fmla="*/ 511110 w 1642940"/>
                <a:gd name="connsiteY6" fmla="*/ 130619 h 6528794"/>
                <a:gd name="connsiteX0" fmla="*/ 520976 w 1652806"/>
                <a:gd name="connsiteY0" fmla="*/ 140994 h 6539169"/>
                <a:gd name="connsiteX1" fmla="*/ 821531 w 1652806"/>
                <a:gd name="connsiteY1" fmla="*/ 1643086 h 6539169"/>
                <a:gd name="connsiteX2" fmla="*/ 597441 w 1652806"/>
                <a:gd name="connsiteY2" fmla="*/ 3054814 h 6539169"/>
                <a:gd name="connsiteX3" fmla="*/ 1652806 w 1652806"/>
                <a:gd name="connsiteY3" fmla="*/ 6521892 h 6539169"/>
                <a:gd name="connsiteX4" fmla="*/ 9866 w 1652806"/>
                <a:gd name="connsiteY4" fmla="*/ 6522572 h 6539169"/>
                <a:gd name="connsiteX5" fmla="*/ 391 w 1652806"/>
                <a:gd name="connsiteY5" fmla="*/ 0 h 6539169"/>
                <a:gd name="connsiteX6" fmla="*/ 520976 w 1652806"/>
                <a:gd name="connsiteY6" fmla="*/ 140994 h 6539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52806" h="6539169">
                  <a:moveTo>
                    <a:pt x="520976" y="140994"/>
                  </a:moveTo>
                  <a:cubicBezTo>
                    <a:pt x="479101" y="735067"/>
                    <a:pt x="576197" y="1173514"/>
                    <a:pt x="821531" y="1643086"/>
                  </a:cubicBezTo>
                  <a:cubicBezTo>
                    <a:pt x="559138" y="2064506"/>
                    <a:pt x="573588" y="2832177"/>
                    <a:pt x="597441" y="3054814"/>
                  </a:cubicBezTo>
                  <a:cubicBezTo>
                    <a:pt x="637197" y="3380818"/>
                    <a:pt x="1525585" y="6259499"/>
                    <a:pt x="1652806" y="6521892"/>
                  </a:cubicBezTo>
                  <a:cubicBezTo>
                    <a:pt x="1250308" y="6556702"/>
                    <a:pt x="551336" y="6529262"/>
                    <a:pt x="9866" y="6522572"/>
                  </a:cubicBezTo>
                  <a:cubicBezTo>
                    <a:pt x="12884" y="4957058"/>
                    <a:pt x="-2627" y="1565514"/>
                    <a:pt x="391" y="0"/>
                  </a:cubicBezTo>
                  <a:cubicBezTo>
                    <a:pt x="371570" y="140375"/>
                    <a:pt x="242445" y="62871"/>
                    <a:pt x="520976" y="140994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2" name="TextBox 81">
            <a:extLst>
              <a:ext uri="{FF2B5EF4-FFF2-40B4-BE49-F238E27FC236}">
                <a16:creationId xmlns:a16="http://schemas.microsoft.com/office/drawing/2014/main" id="{5B67F1D1-E581-437F-B743-D89E6E897CD4}"/>
              </a:ext>
            </a:extLst>
          </p:cNvPr>
          <p:cNvSpPr txBox="1"/>
          <p:nvPr/>
        </p:nvSpPr>
        <p:spPr>
          <a:xfrm rot="5400000">
            <a:off x="8865387" y="3508077"/>
            <a:ext cx="5398342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en-US" altLang="ko-KR" sz="6000" b="1" spc="-150" dirty="0">
                <a:solidFill>
                  <a:schemeClr val="accent1"/>
                </a:solidFill>
                <a:latin typeface="Arial Black" panose="020B0A04020102020204" pitchFamily="34" charset="0"/>
                <a:ea typeface="Adobe Song Std L" panose="02020300000000000000" pitchFamily="18" charset="-128"/>
                <a:cs typeface="Arial" pitchFamily="34" charset="0"/>
              </a:rPr>
              <a:t>HALLOWEEN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22449A0E-906C-42A2-8823-FB5FE2C2504F}"/>
              </a:ext>
            </a:extLst>
          </p:cNvPr>
          <p:cNvSpPr txBox="1"/>
          <p:nvPr/>
        </p:nvSpPr>
        <p:spPr>
          <a:xfrm rot="5400000">
            <a:off x="7969934" y="3415744"/>
            <a:ext cx="5398343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en-US" altLang="ko-KR" sz="7200" b="1" dirty="0">
                <a:solidFill>
                  <a:schemeClr val="accent1"/>
                </a:solidFill>
                <a:latin typeface="Arial Black" panose="020B0A04020102020204" pitchFamily="34" charset="0"/>
                <a:ea typeface="Adobe Song Std L" panose="02020300000000000000" pitchFamily="18" charset="-128"/>
                <a:cs typeface="Arial" pitchFamily="34" charset="0"/>
              </a:rPr>
              <a:t>BIG SALE</a:t>
            </a: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DBD6333A-8EFF-4994-A683-EE2487F57C1A}"/>
              </a:ext>
            </a:extLst>
          </p:cNvPr>
          <p:cNvGrpSpPr/>
          <p:nvPr/>
        </p:nvGrpSpPr>
        <p:grpSpPr>
          <a:xfrm>
            <a:off x="9942307" y="-80384"/>
            <a:ext cx="2125590" cy="1569660"/>
            <a:chOff x="8657881" y="1119396"/>
            <a:chExt cx="2792799" cy="1569660"/>
          </a:xfrm>
        </p:grpSpPr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E4FB1B2A-0763-4944-AC2A-538C995FC257}"/>
                </a:ext>
              </a:extLst>
            </p:cNvPr>
            <p:cNvSpPr txBox="1"/>
            <p:nvPr/>
          </p:nvSpPr>
          <p:spPr>
            <a:xfrm>
              <a:off x="8657881" y="1119396"/>
              <a:ext cx="2192038" cy="156966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9600" dirty="0">
                  <a:solidFill>
                    <a:schemeClr val="accent1"/>
                  </a:solidFill>
                  <a:cs typeface="Arial" pitchFamily="34" charset="0"/>
                </a:rPr>
                <a:t>50</a:t>
              </a:r>
              <a:endParaRPr lang="ko-KR" altLang="en-US" sz="9600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FF627EFA-EE1E-4734-9835-8B6BB9327F08}"/>
                </a:ext>
              </a:extLst>
            </p:cNvPr>
            <p:cNvSpPr txBox="1"/>
            <p:nvPr/>
          </p:nvSpPr>
          <p:spPr>
            <a:xfrm>
              <a:off x="10549771" y="1367907"/>
              <a:ext cx="900904" cy="83099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4800" dirty="0">
                  <a:solidFill>
                    <a:schemeClr val="accent1"/>
                  </a:solidFill>
                  <a:cs typeface="Arial" pitchFamily="34" charset="0"/>
                </a:rPr>
                <a:t>%</a:t>
              </a:r>
              <a:endParaRPr lang="ko-KR" altLang="en-US" sz="4800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CFAF767F-0DDC-42AE-9D53-D14089B529E3}"/>
                </a:ext>
              </a:extLst>
            </p:cNvPr>
            <p:cNvSpPr txBox="1"/>
            <p:nvPr/>
          </p:nvSpPr>
          <p:spPr>
            <a:xfrm>
              <a:off x="10549776" y="1961846"/>
              <a:ext cx="900904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2800" dirty="0">
                  <a:solidFill>
                    <a:schemeClr val="accent1"/>
                  </a:solidFill>
                  <a:cs typeface="Arial" pitchFamily="34" charset="0"/>
                </a:rPr>
                <a:t>Off</a:t>
              </a:r>
              <a:endParaRPr lang="ko-KR" altLang="en-US" sz="2800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</p:grpSp>
      <p:sp>
        <p:nvSpPr>
          <p:cNvPr id="88" name="TextBox 87">
            <a:extLst>
              <a:ext uri="{FF2B5EF4-FFF2-40B4-BE49-F238E27FC236}">
                <a16:creationId xmlns:a16="http://schemas.microsoft.com/office/drawing/2014/main" id="{524DC65A-784C-4F53-BC84-4D0057532170}"/>
              </a:ext>
            </a:extLst>
          </p:cNvPr>
          <p:cNvSpPr txBox="1"/>
          <p:nvPr/>
        </p:nvSpPr>
        <p:spPr>
          <a:xfrm>
            <a:off x="6296117" y="1351694"/>
            <a:ext cx="88586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1"/>
                </a:solidFill>
                <a:cs typeface="Arial" pitchFamily="34" charset="0"/>
              </a:rPr>
              <a:t>50%</a:t>
            </a:r>
            <a:endParaRPr lang="ko-KR" altLang="en-US" sz="2400" b="1" dirty="0">
              <a:solidFill>
                <a:schemeClr val="accent1"/>
              </a:solidFill>
              <a:cs typeface="Arial" pitchFamily="34" charset="0"/>
            </a:endParaRPr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E1C6164E-7EEB-479F-8204-2FEFF722E205}"/>
              </a:ext>
            </a:extLst>
          </p:cNvPr>
          <p:cNvGrpSpPr/>
          <p:nvPr/>
        </p:nvGrpSpPr>
        <p:grpSpPr>
          <a:xfrm>
            <a:off x="6296117" y="1771059"/>
            <a:ext cx="3303378" cy="945505"/>
            <a:chOff x="6565695" y="2005884"/>
            <a:chExt cx="2055606" cy="945505"/>
          </a:xfrm>
        </p:grpSpPr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1AAF9C75-35A8-4380-8B96-82659A3D96EC}"/>
                </a:ext>
              </a:extLst>
            </p:cNvPr>
            <p:cNvSpPr txBox="1"/>
            <p:nvPr/>
          </p:nvSpPr>
          <p:spPr>
            <a:xfrm>
              <a:off x="6565695" y="2305058"/>
              <a:ext cx="203799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D91D5BF0-47C1-4B9B-87FE-2CC39EBC3E3D}"/>
                </a:ext>
              </a:extLst>
            </p:cNvPr>
            <p:cNvSpPr txBox="1"/>
            <p:nvPr/>
          </p:nvSpPr>
          <p:spPr>
            <a:xfrm>
              <a:off x="6583306" y="2005884"/>
              <a:ext cx="203799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92" name="TextBox 91">
            <a:extLst>
              <a:ext uri="{FF2B5EF4-FFF2-40B4-BE49-F238E27FC236}">
                <a16:creationId xmlns:a16="http://schemas.microsoft.com/office/drawing/2014/main" id="{3674EAEE-C0B2-484B-8764-F92AAA910D46}"/>
              </a:ext>
            </a:extLst>
          </p:cNvPr>
          <p:cNvSpPr txBox="1"/>
          <p:nvPr/>
        </p:nvSpPr>
        <p:spPr>
          <a:xfrm>
            <a:off x="6296117" y="2858247"/>
            <a:ext cx="88586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4"/>
                </a:solidFill>
                <a:cs typeface="Arial" pitchFamily="34" charset="0"/>
              </a:rPr>
              <a:t>35%</a:t>
            </a:r>
            <a:endParaRPr lang="ko-KR" altLang="en-US" sz="2400" b="1" dirty="0">
              <a:solidFill>
                <a:schemeClr val="accent4"/>
              </a:solidFill>
              <a:cs typeface="Arial" pitchFamily="34" charset="0"/>
            </a:endParaRPr>
          </a:p>
        </p:txBody>
      </p:sp>
      <p:grpSp>
        <p:nvGrpSpPr>
          <p:cNvPr id="93" name="Group 92">
            <a:extLst>
              <a:ext uri="{FF2B5EF4-FFF2-40B4-BE49-F238E27FC236}">
                <a16:creationId xmlns:a16="http://schemas.microsoft.com/office/drawing/2014/main" id="{C50A8AB1-41C5-4AAD-9320-8BAEA71B0894}"/>
              </a:ext>
            </a:extLst>
          </p:cNvPr>
          <p:cNvGrpSpPr/>
          <p:nvPr/>
        </p:nvGrpSpPr>
        <p:grpSpPr>
          <a:xfrm>
            <a:off x="6296117" y="3277613"/>
            <a:ext cx="3303378" cy="945505"/>
            <a:chOff x="6565695" y="2005884"/>
            <a:chExt cx="2055606" cy="945505"/>
          </a:xfrm>
        </p:grpSpPr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43B39FF4-5F93-4AD4-BED3-2FA84FA54AD6}"/>
                </a:ext>
              </a:extLst>
            </p:cNvPr>
            <p:cNvSpPr txBox="1"/>
            <p:nvPr/>
          </p:nvSpPr>
          <p:spPr>
            <a:xfrm>
              <a:off x="6565695" y="2305058"/>
              <a:ext cx="203799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07E84A3E-62C7-4A2A-93DF-C63B8B570067}"/>
                </a:ext>
              </a:extLst>
            </p:cNvPr>
            <p:cNvSpPr txBox="1"/>
            <p:nvPr/>
          </p:nvSpPr>
          <p:spPr>
            <a:xfrm>
              <a:off x="6583306" y="2005884"/>
              <a:ext cx="203799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96" name="TextBox 95">
            <a:extLst>
              <a:ext uri="{FF2B5EF4-FFF2-40B4-BE49-F238E27FC236}">
                <a16:creationId xmlns:a16="http://schemas.microsoft.com/office/drawing/2014/main" id="{294F11B8-AED0-4F6D-935A-BCE0A7E90FE8}"/>
              </a:ext>
            </a:extLst>
          </p:cNvPr>
          <p:cNvSpPr txBox="1"/>
          <p:nvPr/>
        </p:nvSpPr>
        <p:spPr>
          <a:xfrm>
            <a:off x="6296117" y="4364801"/>
            <a:ext cx="88586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3"/>
                </a:solidFill>
                <a:cs typeface="Arial" pitchFamily="34" charset="0"/>
              </a:rPr>
              <a:t>20%</a:t>
            </a:r>
            <a:endParaRPr lang="ko-KR" altLang="en-US" sz="2400" b="1" dirty="0">
              <a:solidFill>
                <a:schemeClr val="accent3"/>
              </a:solidFill>
              <a:cs typeface="Arial" pitchFamily="34" charset="0"/>
            </a:endParaRPr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9D56B592-4E1E-428F-814B-76D6C193EBBC}"/>
              </a:ext>
            </a:extLst>
          </p:cNvPr>
          <p:cNvGrpSpPr/>
          <p:nvPr/>
        </p:nvGrpSpPr>
        <p:grpSpPr>
          <a:xfrm>
            <a:off x="6296117" y="4784166"/>
            <a:ext cx="3303378" cy="945505"/>
            <a:chOff x="6565695" y="2005884"/>
            <a:chExt cx="2055606" cy="945505"/>
          </a:xfrm>
        </p:grpSpPr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B0165C3B-790C-4C9F-B2FB-C85E04DF2D67}"/>
                </a:ext>
              </a:extLst>
            </p:cNvPr>
            <p:cNvSpPr txBox="1"/>
            <p:nvPr/>
          </p:nvSpPr>
          <p:spPr>
            <a:xfrm>
              <a:off x="6565695" y="2305058"/>
              <a:ext cx="203799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</a:t>
              </a: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56EA8FED-279C-43DA-A352-D539BBC2E336}"/>
                </a:ext>
              </a:extLst>
            </p:cNvPr>
            <p:cNvSpPr txBox="1"/>
            <p:nvPr/>
          </p:nvSpPr>
          <p:spPr>
            <a:xfrm>
              <a:off x="6583306" y="2005884"/>
              <a:ext cx="203799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044037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424243A5-A9C1-4BD7-94AB-DFBF9160D9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1128913"/>
              </p:ext>
            </p:extLst>
          </p:nvPr>
        </p:nvGraphicFramePr>
        <p:xfrm>
          <a:off x="3668798" y="2239339"/>
          <a:ext cx="2119576" cy="367240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37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9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37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19703"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ko-KR" sz="1200" b="1" dirty="0">
                          <a:solidFill>
                            <a:schemeClr val="accent2"/>
                          </a:solidFill>
                          <a:latin typeface="+mn-lt"/>
                          <a:cs typeface="Arial" pitchFamily="34" charset="0"/>
                        </a:rPr>
                        <a:t>Your Text  Here</a:t>
                      </a:r>
                      <a:endParaRPr lang="ko-KR" altLang="en-US" sz="1200" b="1" dirty="0">
                        <a:solidFill>
                          <a:schemeClr val="accent2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7724" marR="77724" marT="38862" marB="38862" anchor="ctr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54185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37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$100</a:t>
                      </a:r>
                      <a:endParaRPr lang="en-US" altLang="ko-KR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7724" marR="77724" marT="38862" marB="38862" anchor="ctr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9703">
                <a:tc>
                  <a:txBody>
                    <a:bodyPr/>
                    <a:lstStyle/>
                    <a:p>
                      <a:pPr latinLnBrk="1"/>
                      <a:endParaRPr lang="ko-KR" altLang="en-US" sz="1500" dirty="0">
                        <a:solidFill>
                          <a:srgbClr val="61B4F6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7724" marR="77724" marT="38862" marB="38862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r>
                        <a:rPr lang="en-US" altLang="ko-KR" sz="1200" b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Here</a:t>
                      </a:r>
                      <a:endParaRPr lang="en-US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7724" marR="77724" marT="38862" marB="38862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77724" marR="77724" marT="38862" marB="38862">
                    <a:lnL w="12700" cmpd="sng">
                      <a:noFill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9703">
                <a:tc>
                  <a:txBody>
                    <a:bodyPr/>
                    <a:lstStyle/>
                    <a:p>
                      <a:pPr latinLnBrk="1"/>
                      <a:endParaRPr lang="ko-KR" altLang="en-US" sz="1500" dirty="0">
                        <a:solidFill>
                          <a:srgbClr val="61B4F6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7724" marR="77724" marT="38862" marB="38862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r>
                        <a:rPr lang="en-US" altLang="ko-KR" sz="1200" b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Here</a:t>
                      </a:r>
                      <a:endParaRPr lang="en-US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7724" marR="77724" marT="38862" marB="38862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77724" marR="77724" marT="38862" marB="38862">
                    <a:lnL w="12700" cmpd="sng">
                      <a:noFill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9703">
                <a:tc>
                  <a:txBody>
                    <a:bodyPr/>
                    <a:lstStyle/>
                    <a:p>
                      <a:pPr latinLnBrk="1"/>
                      <a:endParaRPr lang="ko-KR" altLang="en-US" sz="1500" dirty="0">
                        <a:solidFill>
                          <a:srgbClr val="61B4F6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7724" marR="77724" marT="38862" marB="38862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r>
                        <a:rPr lang="en-US" altLang="ko-KR" sz="1200" b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Here</a:t>
                      </a:r>
                      <a:endParaRPr lang="en-US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7724" marR="77724" marT="38862" marB="38862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77724" marR="77724" marT="38862" marB="38862">
                    <a:lnL w="12700" cmpd="sng">
                      <a:noFill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9703">
                <a:tc>
                  <a:txBody>
                    <a:bodyPr/>
                    <a:lstStyle/>
                    <a:p>
                      <a:pPr latinLnBrk="1"/>
                      <a:endParaRPr lang="ko-KR" altLang="en-US" sz="1500" dirty="0">
                        <a:solidFill>
                          <a:srgbClr val="61B4F6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7724" marR="77724" marT="38862" marB="38862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r>
                        <a:rPr lang="en-US" altLang="ko-KR" sz="1200" b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Here</a:t>
                      </a:r>
                      <a:endParaRPr lang="en-US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7724" marR="77724" marT="38862" marB="38862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77724" marR="77724" marT="38862" marB="38862">
                    <a:lnL w="12700" cmpd="sng">
                      <a:noFill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9703"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Your Text  Here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7724" marR="77724" marT="38862" marB="38862" anchor="ctr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4975894-88EF-43AB-8705-270969AC81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9098395"/>
              </p:ext>
            </p:extLst>
          </p:nvPr>
        </p:nvGraphicFramePr>
        <p:xfrm>
          <a:off x="6396707" y="2239339"/>
          <a:ext cx="2119576" cy="367240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37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9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37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19703"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ko-KR" sz="1200" b="1" dirty="0">
                          <a:solidFill>
                            <a:schemeClr val="accent3"/>
                          </a:solidFill>
                          <a:latin typeface="+mn-lt"/>
                          <a:cs typeface="Arial" pitchFamily="34" charset="0"/>
                        </a:rPr>
                        <a:t>Your Text  Here</a:t>
                      </a:r>
                      <a:endParaRPr lang="ko-KR" altLang="en-US" sz="1200" b="1" dirty="0">
                        <a:solidFill>
                          <a:schemeClr val="accent3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7724" marR="77724" marT="38862" marB="38862" anchor="ctr">
                    <a:lnL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54185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37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$180</a:t>
                      </a:r>
                      <a:endParaRPr lang="en-US" altLang="ko-KR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7724" marR="77724" marT="38862" marB="38862" anchor="ctr">
                    <a:lnL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9703">
                <a:tc>
                  <a:txBody>
                    <a:bodyPr/>
                    <a:lstStyle/>
                    <a:p>
                      <a:pPr latinLnBrk="1"/>
                      <a:endParaRPr lang="ko-KR" altLang="en-US" sz="1500" dirty="0">
                        <a:solidFill>
                          <a:srgbClr val="61B4F6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7724" marR="77724" marT="38862" marB="38862">
                    <a:lnL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r>
                        <a:rPr lang="en-US" altLang="ko-KR" sz="1200" b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Here</a:t>
                      </a:r>
                      <a:endParaRPr lang="en-US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7724" marR="77724" marT="38862" marB="38862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7724" marR="77724" marT="38862" marB="38862">
                    <a:lnL w="12700" cmpd="sng">
                      <a:noFill/>
                    </a:lnL>
                    <a:lnR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9703">
                <a:tc>
                  <a:txBody>
                    <a:bodyPr/>
                    <a:lstStyle/>
                    <a:p>
                      <a:pPr latinLnBrk="1"/>
                      <a:endParaRPr lang="ko-KR" altLang="en-US" sz="1500" dirty="0">
                        <a:solidFill>
                          <a:srgbClr val="61B4F6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7724" marR="77724" marT="38862" marB="38862">
                    <a:lnL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r>
                        <a:rPr lang="en-US" altLang="ko-KR" sz="1200" b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Here</a:t>
                      </a:r>
                      <a:endParaRPr lang="en-US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7724" marR="77724" marT="38862" marB="38862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7724" marR="77724" marT="38862" marB="38862">
                    <a:lnL w="12700" cmpd="sng">
                      <a:noFill/>
                    </a:lnL>
                    <a:lnR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9703">
                <a:tc>
                  <a:txBody>
                    <a:bodyPr/>
                    <a:lstStyle/>
                    <a:p>
                      <a:pPr latinLnBrk="1"/>
                      <a:endParaRPr lang="ko-KR" altLang="en-US" sz="1500" dirty="0">
                        <a:solidFill>
                          <a:srgbClr val="61B4F6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7724" marR="77724" marT="38862" marB="38862">
                    <a:lnL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r>
                        <a:rPr lang="en-US" altLang="ko-KR" sz="1200" b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Here</a:t>
                      </a:r>
                      <a:endParaRPr lang="en-US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7724" marR="77724" marT="38862" marB="38862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7724" marR="77724" marT="38862" marB="38862">
                    <a:lnL w="12700" cmpd="sng">
                      <a:noFill/>
                    </a:lnL>
                    <a:lnR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9703">
                <a:tc>
                  <a:txBody>
                    <a:bodyPr/>
                    <a:lstStyle/>
                    <a:p>
                      <a:pPr latinLnBrk="1"/>
                      <a:endParaRPr lang="ko-KR" altLang="en-US" sz="1500" dirty="0">
                        <a:solidFill>
                          <a:srgbClr val="61B4F6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7724" marR="77724" marT="38862" marB="38862">
                    <a:lnL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r>
                        <a:rPr lang="en-US" altLang="ko-KR" sz="1200" b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Here</a:t>
                      </a:r>
                      <a:endParaRPr lang="en-US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7724" marR="77724" marT="38862" marB="38862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7724" marR="77724" marT="38862" marB="38862">
                    <a:lnL w="12700" cmpd="sng">
                      <a:noFill/>
                    </a:lnL>
                    <a:lnR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9703"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Your Text  Here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7724" marR="77724" marT="38862" marB="38862" anchor="ctr">
                    <a:lnL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43249F3-D849-4FFA-AA35-3618284FB3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5314948"/>
              </p:ext>
            </p:extLst>
          </p:nvPr>
        </p:nvGraphicFramePr>
        <p:xfrm>
          <a:off x="9124617" y="2239339"/>
          <a:ext cx="2119576" cy="367240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37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9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37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19703"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ko-KR" sz="1200" b="1" dirty="0">
                          <a:solidFill>
                            <a:schemeClr val="accent4"/>
                          </a:solidFill>
                          <a:latin typeface="+mn-lt"/>
                          <a:cs typeface="Arial" pitchFamily="34" charset="0"/>
                        </a:rPr>
                        <a:t>Your Text  Here</a:t>
                      </a:r>
                      <a:endParaRPr lang="ko-KR" altLang="en-US" sz="1200" b="1" dirty="0">
                        <a:solidFill>
                          <a:schemeClr val="accent4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7724" marR="77724" marT="38862" marB="38862" anchor="ctr"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54185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37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$200</a:t>
                      </a:r>
                      <a:endParaRPr lang="en-US" altLang="ko-KR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7724" marR="77724" marT="38862" marB="38862" anchor="ctr"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9703">
                <a:tc>
                  <a:txBody>
                    <a:bodyPr/>
                    <a:lstStyle/>
                    <a:p>
                      <a:pPr latinLnBrk="1"/>
                      <a:endParaRPr lang="ko-KR" altLang="en-US" sz="1500" dirty="0">
                        <a:solidFill>
                          <a:srgbClr val="61B4F6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77724" marR="77724" marT="38862" marB="38862"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r>
                        <a:rPr lang="en-US" altLang="ko-KR" sz="1200" b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Here</a:t>
                      </a:r>
                      <a:endParaRPr lang="en-US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7724" marR="77724" marT="38862" marB="38862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7724" marR="77724" marT="38862" marB="38862">
                    <a:lnL w="12700" cmpd="sng">
                      <a:noFill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9703">
                <a:tc>
                  <a:txBody>
                    <a:bodyPr/>
                    <a:lstStyle/>
                    <a:p>
                      <a:pPr latinLnBrk="1"/>
                      <a:endParaRPr lang="ko-KR" altLang="en-US" sz="1500" dirty="0">
                        <a:solidFill>
                          <a:srgbClr val="61B4F6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77724" marR="77724" marT="38862" marB="38862"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r>
                        <a:rPr lang="en-US" altLang="ko-KR" sz="1200" b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Here</a:t>
                      </a:r>
                      <a:endParaRPr lang="en-US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7724" marR="77724" marT="38862" marB="38862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7724" marR="77724" marT="38862" marB="38862">
                    <a:lnL w="12700" cmpd="sng">
                      <a:noFill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9703">
                <a:tc>
                  <a:txBody>
                    <a:bodyPr/>
                    <a:lstStyle/>
                    <a:p>
                      <a:pPr latinLnBrk="1"/>
                      <a:endParaRPr lang="ko-KR" altLang="en-US" sz="1500" dirty="0">
                        <a:solidFill>
                          <a:srgbClr val="61B4F6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77724" marR="77724" marT="38862" marB="38862"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r>
                        <a:rPr lang="en-US" altLang="ko-KR" sz="1200" b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Here</a:t>
                      </a:r>
                      <a:endParaRPr lang="en-US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7724" marR="77724" marT="38862" marB="38862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7724" marR="77724" marT="38862" marB="38862">
                    <a:lnL w="12700" cmpd="sng">
                      <a:noFill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9703">
                <a:tc>
                  <a:txBody>
                    <a:bodyPr/>
                    <a:lstStyle/>
                    <a:p>
                      <a:pPr latinLnBrk="1"/>
                      <a:endParaRPr lang="ko-KR" altLang="en-US" sz="1500" dirty="0">
                        <a:solidFill>
                          <a:srgbClr val="61B4F6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77724" marR="77724" marT="38862" marB="38862"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r>
                        <a:rPr lang="en-US" altLang="ko-KR" sz="1200" b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Here</a:t>
                      </a:r>
                      <a:endParaRPr lang="en-US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7724" marR="77724" marT="38862" marB="38862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7724" marR="77724" marT="38862" marB="38862">
                    <a:lnL w="12700" cmpd="sng">
                      <a:noFill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9703"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Your Text  Here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7724" marR="77724" marT="38862" marB="38862" anchor="ctr"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Table 3">
            <a:extLst>
              <a:ext uri="{FF2B5EF4-FFF2-40B4-BE49-F238E27FC236}">
                <a16:creationId xmlns:a16="http://schemas.microsoft.com/office/drawing/2014/main" id="{36BB00C0-2D6B-4A93-B350-0B2E1EC02D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9971975"/>
              </p:ext>
            </p:extLst>
          </p:nvPr>
        </p:nvGraphicFramePr>
        <p:xfrm>
          <a:off x="940889" y="2239339"/>
          <a:ext cx="2119576" cy="367240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37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9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37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19703"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ko-KR" sz="1200" b="1" dirty="0">
                          <a:solidFill>
                            <a:schemeClr val="accent1"/>
                          </a:solidFill>
                          <a:latin typeface="+mn-lt"/>
                          <a:cs typeface="Arial" pitchFamily="34" charset="0"/>
                        </a:rPr>
                        <a:t>Your Text  Here</a:t>
                      </a:r>
                      <a:endParaRPr lang="ko-KR" altLang="en-US" sz="1200" b="1" dirty="0">
                        <a:solidFill>
                          <a:schemeClr val="accent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7724" marR="77724" marT="38862" marB="38862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54185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37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$150</a:t>
                      </a:r>
                      <a:endParaRPr lang="en-US" altLang="ko-KR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7724" marR="77724" marT="38862" marB="38862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9703">
                <a:tc>
                  <a:txBody>
                    <a:bodyPr/>
                    <a:lstStyle/>
                    <a:p>
                      <a:pPr latinLnBrk="1"/>
                      <a:endParaRPr lang="ko-KR" altLang="en-US" sz="1500" dirty="0">
                        <a:solidFill>
                          <a:srgbClr val="61B4F6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7724" marR="77724" marT="38862" marB="38862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r>
                        <a:rPr lang="en-US" altLang="ko-KR" sz="1200" b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Here</a:t>
                      </a:r>
                      <a:endParaRPr lang="en-US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7724" marR="77724" marT="38862" marB="38862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77724" marR="77724" marT="38862" marB="38862">
                    <a:lnL w="12700" cmpd="sng">
                      <a:noFill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9703">
                <a:tc>
                  <a:txBody>
                    <a:bodyPr/>
                    <a:lstStyle/>
                    <a:p>
                      <a:pPr latinLnBrk="1"/>
                      <a:endParaRPr lang="ko-KR" altLang="en-US" sz="1500" dirty="0">
                        <a:solidFill>
                          <a:srgbClr val="61B4F6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7724" marR="77724" marT="38862" marB="38862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r>
                        <a:rPr lang="en-US" altLang="ko-KR" sz="1200" b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Here</a:t>
                      </a:r>
                      <a:endParaRPr lang="en-US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7724" marR="77724" marT="38862" marB="38862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77724" marR="77724" marT="38862" marB="38862">
                    <a:lnL w="12700" cmpd="sng">
                      <a:noFill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9703">
                <a:tc>
                  <a:txBody>
                    <a:bodyPr/>
                    <a:lstStyle/>
                    <a:p>
                      <a:pPr latinLnBrk="1"/>
                      <a:endParaRPr lang="ko-KR" altLang="en-US" sz="1500" dirty="0">
                        <a:solidFill>
                          <a:srgbClr val="61B4F6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7724" marR="77724" marT="38862" marB="38862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r>
                        <a:rPr lang="en-US" altLang="ko-KR" sz="1200" b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Here</a:t>
                      </a:r>
                      <a:endParaRPr lang="en-US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7724" marR="77724" marT="38862" marB="38862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77724" marR="77724" marT="38862" marB="38862">
                    <a:lnL w="12700" cmpd="sng">
                      <a:noFill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9703">
                <a:tc>
                  <a:txBody>
                    <a:bodyPr/>
                    <a:lstStyle/>
                    <a:p>
                      <a:pPr latinLnBrk="1"/>
                      <a:endParaRPr lang="ko-KR" altLang="en-US" sz="1500" dirty="0">
                        <a:solidFill>
                          <a:srgbClr val="61B4F6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7724" marR="77724" marT="38862" marB="38862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r>
                        <a:rPr lang="en-US" altLang="ko-KR" sz="1200" b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Here</a:t>
                      </a:r>
                      <a:endParaRPr lang="en-US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7724" marR="77724" marT="38862" marB="38862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77724" marR="77724" marT="38862" marB="38862">
                    <a:lnL w="12700" cmpd="sng">
                      <a:noFill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9703"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Your Text  Here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7724" marR="77724" marT="38862" marB="38862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325889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D573B6A9-C672-4E19-9D4E-ED97EC5891A7}"/>
              </a:ext>
            </a:extLst>
          </p:cNvPr>
          <p:cNvSpPr txBox="1"/>
          <p:nvPr/>
        </p:nvSpPr>
        <p:spPr>
          <a:xfrm>
            <a:off x="8259477" y="3924847"/>
            <a:ext cx="3092583" cy="492443"/>
          </a:xfrm>
          <a:prstGeom prst="rect">
            <a:avLst/>
          </a:prstGeom>
          <a:solidFill>
            <a:schemeClr val="accent3"/>
          </a:solidFill>
        </p:spPr>
        <p:txBody>
          <a:bodyPr wrap="square" lIns="36000" tIns="0" rIns="36000" bIns="0" rtlCol="0" anchor="ctr">
            <a:spAutoFit/>
          </a:bodyPr>
          <a:lstStyle/>
          <a:p>
            <a:pPr algn="ctr"/>
            <a:r>
              <a:rPr lang="en-US" altLang="ko-KR" sz="3200" spc="-150" dirty="0">
                <a:solidFill>
                  <a:schemeClr val="bg1"/>
                </a:solidFill>
              </a:rPr>
              <a:t>PPT Professional</a:t>
            </a:r>
            <a:endParaRPr lang="ko-KR" altLang="en-US" sz="3200" spc="-15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BA8BA07-D278-407D-8F80-F60534219817}"/>
              </a:ext>
            </a:extLst>
          </p:cNvPr>
          <p:cNvSpPr txBox="1"/>
          <p:nvPr/>
        </p:nvSpPr>
        <p:spPr>
          <a:xfrm>
            <a:off x="6254185" y="3863027"/>
            <a:ext cx="18226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accent1"/>
                </a:solidFill>
                <a:cs typeface="Arial" pitchFamily="34" charset="0"/>
              </a:rPr>
              <a:t>Your Text  Here</a:t>
            </a:r>
            <a:endParaRPr lang="ko-KR" altLang="en-US" sz="14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27F2DD-39BC-419A-9879-2EFFFA159918}"/>
              </a:ext>
            </a:extLst>
          </p:cNvPr>
          <p:cNvSpPr txBox="1"/>
          <p:nvPr/>
        </p:nvSpPr>
        <p:spPr>
          <a:xfrm>
            <a:off x="6254185" y="4179727"/>
            <a:ext cx="18226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accent1"/>
                </a:solidFill>
                <a:cs typeface="Arial" pitchFamily="34" charset="0"/>
              </a:rPr>
              <a:t>Text  Here</a:t>
            </a:r>
            <a:endParaRPr lang="ko-KR" altLang="en-US" sz="1400" b="1" dirty="0">
              <a:solidFill>
                <a:schemeClr val="accent1"/>
              </a:solidFill>
              <a:cs typeface="Arial" pitchFamily="34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68B4DC0-2DFE-434E-B9A9-14B90C0DAFA5}"/>
              </a:ext>
            </a:extLst>
          </p:cNvPr>
          <p:cNvGrpSpPr/>
          <p:nvPr/>
        </p:nvGrpSpPr>
        <p:grpSpPr>
          <a:xfrm>
            <a:off x="8259477" y="4856485"/>
            <a:ext cx="2824986" cy="1375703"/>
            <a:chOff x="4822352" y="1916832"/>
            <a:chExt cx="3422056" cy="1375703"/>
          </a:xfrm>
        </p:grpSpPr>
        <p:sp>
          <p:nvSpPr>
            <p:cNvPr id="12" name="Text Placeholder 10">
              <a:extLst>
                <a:ext uri="{FF2B5EF4-FFF2-40B4-BE49-F238E27FC236}">
                  <a16:creationId xmlns:a16="http://schemas.microsoft.com/office/drawing/2014/main" id="{10DC6AA5-DD58-422E-9AA5-FE11778520C2}"/>
                </a:ext>
              </a:extLst>
            </p:cNvPr>
            <p:cNvSpPr txBox="1">
              <a:spLocks/>
            </p:cNvSpPr>
            <p:nvPr/>
          </p:nvSpPr>
          <p:spPr>
            <a:xfrm>
              <a:off x="4822352" y="1916832"/>
              <a:ext cx="3422056" cy="360040"/>
            </a:xfrm>
            <a:prstGeom prst="rect">
              <a:avLst/>
            </a:prstGeom>
            <a:noFill/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10000"/>
                </a:lnSpc>
                <a:buNone/>
              </a:pPr>
              <a:r>
                <a:rPr lang="en-US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Portfolio  Designed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DF2A3FC-D8E0-4E7E-95E4-FA16D4ACF22A}"/>
                </a:ext>
              </a:extLst>
            </p:cNvPr>
            <p:cNvSpPr txBox="1"/>
            <p:nvPr/>
          </p:nvSpPr>
          <p:spPr>
            <a:xfrm>
              <a:off x="4822352" y="2276872"/>
              <a:ext cx="3422056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I hope and I believe that this Template will your Time, Money and Reputation. 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5992D66-DEF6-40DB-90B2-F8CE347E0C07}"/>
              </a:ext>
            </a:extLst>
          </p:cNvPr>
          <p:cNvGrpSpPr/>
          <p:nvPr/>
        </p:nvGrpSpPr>
        <p:grpSpPr>
          <a:xfrm>
            <a:off x="6470819" y="500352"/>
            <a:ext cx="4414314" cy="1431161"/>
            <a:chOff x="6937746" y="646146"/>
            <a:chExt cx="3433328" cy="1431161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E358722-F865-4227-9C08-8A7B77D260A5}"/>
                </a:ext>
              </a:extLst>
            </p:cNvPr>
            <p:cNvSpPr txBox="1"/>
            <p:nvPr/>
          </p:nvSpPr>
          <p:spPr>
            <a:xfrm>
              <a:off x="6937746" y="646146"/>
              <a:ext cx="3433328" cy="92333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dist"/>
              <a:r>
                <a:rPr lang="en-US" altLang="ko-KR" sz="5400" b="1" dirty="0">
                  <a:solidFill>
                    <a:schemeClr val="accent1"/>
                  </a:solidFill>
                  <a:latin typeface="+mj-lt"/>
                  <a:cs typeface="Arial" pitchFamily="34" charset="0"/>
                </a:rPr>
                <a:t>AWESOME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413D5D7-B6BD-4AE5-A9A2-856B07090DA7}"/>
                </a:ext>
              </a:extLst>
            </p:cNvPr>
            <p:cNvSpPr txBox="1"/>
            <p:nvPr/>
          </p:nvSpPr>
          <p:spPr>
            <a:xfrm>
              <a:off x="6937746" y="1430976"/>
              <a:ext cx="3433328" cy="64633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dist"/>
              <a:r>
                <a:rPr lang="en-GB" altLang="ko-KR" sz="3600" b="1" dirty="0">
                  <a:solidFill>
                    <a:schemeClr val="accent1"/>
                  </a:solidFill>
                  <a:cs typeface="Arial" pitchFamily="34" charset="0"/>
                </a:rPr>
                <a:t>PRESENTATION</a:t>
              </a:r>
              <a:endParaRPr lang="ko-KR" altLang="en-US" sz="36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11FB1BF-7B08-4DB2-A2B7-091DCB3B0E83}"/>
              </a:ext>
            </a:extLst>
          </p:cNvPr>
          <p:cNvGrpSpPr/>
          <p:nvPr/>
        </p:nvGrpSpPr>
        <p:grpSpPr>
          <a:xfrm>
            <a:off x="6345215" y="578171"/>
            <a:ext cx="5514381" cy="1516418"/>
            <a:chOff x="6345215" y="578171"/>
            <a:chExt cx="5514381" cy="1516418"/>
          </a:xfrm>
          <a:solidFill>
            <a:schemeClr val="tx1"/>
          </a:solidFill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3910015A-A2A1-489B-80CB-7C61C085729C}"/>
                </a:ext>
              </a:extLst>
            </p:cNvPr>
            <p:cNvSpPr/>
            <p:nvPr/>
          </p:nvSpPr>
          <p:spPr>
            <a:xfrm>
              <a:off x="10815459" y="578171"/>
              <a:ext cx="1044137" cy="1426714"/>
            </a:xfrm>
            <a:custGeom>
              <a:avLst/>
              <a:gdLst>
                <a:gd name="connsiteX0" fmla="*/ 555290 w 979084"/>
                <a:gd name="connsiteY0" fmla="*/ 885 h 1155393"/>
                <a:gd name="connsiteX1" fmla="*/ 579699 w 979084"/>
                <a:gd name="connsiteY1" fmla="*/ 29560 h 1155393"/>
                <a:gd name="connsiteX2" fmla="*/ 652160 w 979084"/>
                <a:gd name="connsiteY2" fmla="*/ 130670 h 1155393"/>
                <a:gd name="connsiteX3" fmla="*/ 660587 w 979084"/>
                <a:gd name="connsiteY3" fmla="*/ 96967 h 1155393"/>
                <a:gd name="connsiteX4" fmla="*/ 648790 w 979084"/>
                <a:gd name="connsiteY4" fmla="*/ 27874 h 1155393"/>
                <a:gd name="connsiteX5" fmla="*/ 697661 w 979084"/>
                <a:gd name="connsiteY5" fmla="*/ 110448 h 1155393"/>
                <a:gd name="connsiteX6" fmla="*/ 788660 w 979084"/>
                <a:gd name="connsiteY6" fmla="*/ 71688 h 1155393"/>
                <a:gd name="connsiteX7" fmla="*/ 724624 w 979084"/>
                <a:gd name="connsiteY7" fmla="*/ 128984 h 1155393"/>
                <a:gd name="connsiteX8" fmla="*/ 726308 w 979084"/>
                <a:gd name="connsiteY8" fmla="*/ 155947 h 1155393"/>
                <a:gd name="connsiteX9" fmla="*/ 832475 w 979084"/>
                <a:gd name="connsiteY9" fmla="*/ 137411 h 1155393"/>
                <a:gd name="connsiteX10" fmla="*/ 899882 w 979084"/>
                <a:gd name="connsiteY10" fmla="*/ 147522 h 1155393"/>
                <a:gd name="connsiteX11" fmla="*/ 960548 w 979084"/>
                <a:gd name="connsiteY11" fmla="*/ 319410 h 1155393"/>
                <a:gd name="connsiteX12" fmla="*/ 913363 w 979084"/>
                <a:gd name="connsiteY12" fmla="*/ 270539 h 1155393"/>
                <a:gd name="connsiteX13" fmla="*/ 820678 w 979084"/>
                <a:gd name="connsiteY13" fmla="*/ 292447 h 1155393"/>
                <a:gd name="connsiteX14" fmla="*/ 788660 w 979084"/>
                <a:gd name="connsiteY14" fmla="*/ 257057 h 1155393"/>
                <a:gd name="connsiteX15" fmla="*/ 743160 w 979084"/>
                <a:gd name="connsiteY15" fmla="*/ 272225 h 1155393"/>
                <a:gd name="connsiteX16" fmla="*/ 697661 w 979084"/>
                <a:gd name="connsiteY16" fmla="*/ 277279 h 1155393"/>
                <a:gd name="connsiteX17" fmla="*/ 738105 w 979084"/>
                <a:gd name="connsiteY17" fmla="*/ 316039 h 1155393"/>
                <a:gd name="connsiteX18" fmla="*/ 665642 w 979084"/>
                <a:gd name="connsiteY18" fmla="*/ 489611 h 1155393"/>
                <a:gd name="connsiteX19" fmla="*/ 979084 w 979084"/>
                <a:gd name="connsiteY19" fmla="*/ 553648 h 1155393"/>
                <a:gd name="connsiteX20" fmla="*/ 935269 w 979084"/>
                <a:gd name="connsiteY20" fmla="*/ 676666 h 1155393"/>
                <a:gd name="connsiteX21" fmla="*/ 925158 w 979084"/>
                <a:gd name="connsiteY21" fmla="*/ 686777 h 1155393"/>
                <a:gd name="connsiteX22" fmla="*/ 824048 w 979084"/>
                <a:gd name="connsiteY22" fmla="*/ 693518 h 1155393"/>
                <a:gd name="connsiteX23" fmla="*/ 588124 w 979084"/>
                <a:gd name="connsiteY23" fmla="*/ 646333 h 1155393"/>
                <a:gd name="connsiteX24" fmla="*/ 410680 w 979084"/>
                <a:gd name="connsiteY24" fmla="*/ 1155393 h 1155393"/>
                <a:gd name="connsiteX25" fmla="*/ 170356 w 979084"/>
                <a:gd name="connsiteY25" fmla="*/ 1155393 h 1155393"/>
                <a:gd name="connsiteX26" fmla="*/ 264992 w 979084"/>
                <a:gd name="connsiteY26" fmla="*/ 892578 h 1155393"/>
                <a:gd name="connsiteX27" fmla="*/ 372422 w 979084"/>
                <a:gd name="connsiteY27" fmla="*/ 597462 h 1155393"/>
                <a:gd name="connsiteX28" fmla="*/ 0 w 979084"/>
                <a:gd name="connsiteY28" fmla="*/ 528371 h 1155393"/>
                <a:gd name="connsiteX29" fmla="*/ 38758 w 979084"/>
                <a:gd name="connsiteY29" fmla="*/ 396927 h 1155393"/>
                <a:gd name="connsiteX30" fmla="*/ 48869 w 979084"/>
                <a:gd name="connsiteY30" fmla="*/ 388501 h 1155393"/>
                <a:gd name="connsiteX31" fmla="*/ 156720 w 979084"/>
                <a:gd name="connsiteY31" fmla="*/ 376705 h 1155393"/>
                <a:gd name="connsiteX32" fmla="*/ 419607 w 979084"/>
                <a:gd name="connsiteY32" fmla="*/ 439056 h 1155393"/>
                <a:gd name="connsiteX33" fmla="*/ 468476 w 979084"/>
                <a:gd name="connsiteY33" fmla="*/ 304242 h 1155393"/>
                <a:gd name="connsiteX34" fmla="*/ 498809 w 979084"/>
                <a:gd name="connsiteY34" fmla="*/ 277279 h 1155393"/>
                <a:gd name="connsiteX35" fmla="*/ 566218 w 979084"/>
                <a:gd name="connsiteY35" fmla="*/ 265484 h 1155393"/>
                <a:gd name="connsiteX36" fmla="*/ 603291 w 979084"/>
                <a:gd name="connsiteY36" fmla="*/ 243576 h 1155393"/>
                <a:gd name="connsiteX37" fmla="*/ 588124 w 979084"/>
                <a:gd name="connsiteY37" fmla="*/ 270539 h 1155393"/>
                <a:gd name="connsiteX38" fmla="*/ 685864 w 979084"/>
                <a:gd name="connsiteY38" fmla="*/ 295817 h 1155393"/>
                <a:gd name="connsiteX39" fmla="*/ 650476 w 979084"/>
                <a:gd name="connsiteY39" fmla="*/ 273909 h 1155393"/>
                <a:gd name="connsiteX40" fmla="*/ 603291 w 979084"/>
                <a:gd name="connsiteY40" fmla="*/ 243576 h 1155393"/>
                <a:gd name="connsiteX41" fmla="*/ 615087 w 979084"/>
                <a:gd name="connsiteY41" fmla="*/ 191336 h 1155393"/>
                <a:gd name="connsiteX42" fmla="*/ 596551 w 979084"/>
                <a:gd name="connsiteY42" fmla="*/ 176169 h 1155393"/>
                <a:gd name="connsiteX43" fmla="*/ 557791 w 979084"/>
                <a:gd name="connsiteY43" fmla="*/ 176169 h 1155393"/>
                <a:gd name="connsiteX44" fmla="*/ 492070 w 979084"/>
                <a:gd name="connsiteY44" fmla="*/ 113819 h 1155393"/>
                <a:gd name="connsiteX45" fmla="*/ 492070 w 979084"/>
                <a:gd name="connsiteY45" fmla="*/ 108762 h 1155393"/>
                <a:gd name="connsiteX46" fmla="*/ 473532 w 979084"/>
                <a:gd name="connsiteY46" fmla="*/ 49782 h 1155393"/>
                <a:gd name="connsiteX47" fmla="*/ 424663 w 979084"/>
                <a:gd name="connsiteY47" fmla="*/ 34615 h 1155393"/>
                <a:gd name="connsiteX48" fmla="*/ 540939 w 979084"/>
                <a:gd name="connsiteY48" fmla="*/ 911 h 1155393"/>
                <a:gd name="connsiteX49" fmla="*/ 555290 w 979084"/>
                <a:gd name="connsiteY49" fmla="*/ 885 h 1155393"/>
                <a:gd name="connsiteX0" fmla="*/ 555290 w 979084"/>
                <a:gd name="connsiteY0" fmla="*/ 885 h 1310461"/>
                <a:gd name="connsiteX1" fmla="*/ 579699 w 979084"/>
                <a:gd name="connsiteY1" fmla="*/ 29560 h 1310461"/>
                <a:gd name="connsiteX2" fmla="*/ 652160 w 979084"/>
                <a:gd name="connsiteY2" fmla="*/ 130670 h 1310461"/>
                <a:gd name="connsiteX3" fmla="*/ 660587 w 979084"/>
                <a:gd name="connsiteY3" fmla="*/ 96967 h 1310461"/>
                <a:gd name="connsiteX4" fmla="*/ 648790 w 979084"/>
                <a:gd name="connsiteY4" fmla="*/ 27874 h 1310461"/>
                <a:gd name="connsiteX5" fmla="*/ 697661 w 979084"/>
                <a:gd name="connsiteY5" fmla="*/ 110448 h 1310461"/>
                <a:gd name="connsiteX6" fmla="*/ 788660 w 979084"/>
                <a:gd name="connsiteY6" fmla="*/ 71688 h 1310461"/>
                <a:gd name="connsiteX7" fmla="*/ 724624 w 979084"/>
                <a:gd name="connsiteY7" fmla="*/ 128984 h 1310461"/>
                <a:gd name="connsiteX8" fmla="*/ 726308 w 979084"/>
                <a:gd name="connsiteY8" fmla="*/ 155947 h 1310461"/>
                <a:gd name="connsiteX9" fmla="*/ 832475 w 979084"/>
                <a:gd name="connsiteY9" fmla="*/ 137411 h 1310461"/>
                <a:gd name="connsiteX10" fmla="*/ 899882 w 979084"/>
                <a:gd name="connsiteY10" fmla="*/ 147522 h 1310461"/>
                <a:gd name="connsiteX11" fmla="*/ 960548 w 979084"/>
                <a:gd name="connsiteY11" fmla="*/ 319410 h 1310461"/>
                <a:gd name="connsiteX12" fmla="*/ 913363 w 979084"/>
                <a:gd name="connsiteY12" fmla="*/ 270539 h 1310461"/>
                <a:gd name="connsiteX13" fmla="*/ 820678 w 979084"/>
                <a:gd name="connsiteY13" fmla="*/ 292447 h 1310461"/>
                <a:gd name="connsiteX14" fmla="*/ 788660 w 979084"/>
                <a:gd name="connsiteY14" fmla="*/ 257057 h 1310461"/>
                <a:gd name="connsiteX15" fmla="*/ 743160 w 979084"/>
                <a:gd name="connsiteY15" fmla="*/ 272225 h 1310461"/>
                <a:gd name="connsiteX16" fmla="*/ 697661 w 979084"/>
                <a:gd name="connsiteY16" fmla="*/ 277279 h 1310461"/>
                <a:gd name="connsiteX17" fmla="*/ 738105 w 979084"/>
                <a:gd name="connsiteY17" fmla="*/ 316039 h 1310461"/>
                <a:gd name="connsiteX18" fmla="*/ 665642 w 979084"/>
                <a:gd name="connsiteY18" fmla="*/ 489611 h 1310461"/>
                <a:gd name="connsiteX19" fmla="*/ 979084 w 979084"/>
                <a:gd name="connsiteY19" fmla="*/ 553648 h 1310461"/>
                <a:gd name="connsiteX20" fmla="*/ 935269 w 979084"/>
                <a:gd name="connsiteY20" fmla="*/ 676666 h 1310461"/>
                <a:gd name="connsiteX21" fmla="*/ 925158 w 979084"/>
                <a:gd name="connsiteY21" fmla="*/ 686777 h 1310461"/>
                <a:gd name="connsiteX22" fmla="*/ 824048 w 979084"/>
                <a:gd name="connsiteY22" fmla="*/ 693518 h 1310461"/>
                <a:gd name="connsiteX23" fmla="*/ 588124 w 979084"/>
                <a:gd name="connsiteY23" fmla="*/ 646333 h 1310461"/>
                <a:gd name="connsiteX24" fmla="*/ 410680 w 979084"/>
                <a:gd name="connsiteY24" fmla="*/ 1155393 h 1310461"/>
                <a:gd name="connsiteX25" fmla="*/ 124747 w 979084"/>
                <a:gd name="connsiteY25" fmla="*/ 1310461 h 1310461"/>
                <a:gd name="connsiteX26" fmla="*/ 264992 w 979084"/>
                <a:gd name="connsiteY26" fmla="*/ 892578 h 1310461"/>
                <a:gd name="connsiteX27" fmla="*/ 372422 w 979084"/>
                <a:gd name="connsiteY27" fmla="*/ 597462 h 1310461"/>
                <a:gd name="connsiteX28" fmla="*/ 0 w 979084"/>
                <a:gd name="connsiteY28" fmla="*/ 528371 h 1310461"/>
                <a:gd name="connsiteX29" fmla="*/ 38758 w 979084"/>
                <a:gd name="connsiteY29" fmla="*/ 396927 h 1310461"/>
                <a:gd name="connsiteX30" fmla="*/ 48869 w 979084"/>
                <a:gd name="connsiteY30" fmla="*/ 388501 h 1310461"/>
                <a:gd name="connsiteX31" fmla="*/ 156720 w 979084"/>
                <a:gd name="connsiteY31" fmla="*/ 376705 h 1310461"/>
                <a:gd name="connsiteX32" fmla="*/ 419607 w 979084"/>
                <a:gd name="connsiteY32" fmla="*/ 439056 h 1310461"/>
                <a:gd name="connsiteX33" fmla="*/ 468476 w 979084"/>
                <a:gd name="connsiteY33" fmla="*/ 304242 h 1310461"/>
                <a:gd name="connsiteX34" fmla="*/ 498809 w 979084"/>
                <a:gd name="connsiteY34" fmla="*/ 277279 h 1310461"/>
                <a:gd name="connsiteX35" fmla="*/ 566218 w 979084"/>
                <a:gd name="connsiteY35" fmla="*/ 265484 h 1310461"/>
                <a:gd name="connsiteX36" fmla="*/ 603291 w 979084"/>
                <a:gd name="connsiteY36" fmla="*/ 243576 h 1310461"/>
                <a:gd name="connsiteX37" fmla="*/ 588124 w 979084"/>
                <a:gd name="connsiteY37" fmla="*/ 270539 h 1310461"/>
                <a:gd name="connsiteX38" fmla="*/ 685864 w 979084"/>
                <a:gd name="connsiteY38" fmla="*/ 295817 h 1310461"/>
                <a:gd name="connsiteX39" fmla="*/ 650476 w 979084"/>
                <a:gd name="connsiteY39" fmla="*/ 273909 h 1310461"/>
                <a:gd name="connsiteX40" fmla="*/ 603291 w 979084"/>
                <a:gd name="connsiteY40" fmla="*/ 243576 h 1310461"/>
                <a:gd name="connsiteX41" fmla="*/ 615087 w 979084"/>
                <a:gd name="connsiteY41" fmla="*/ 191336 h 1310461"/>
                <a:gd name="connsiteX42" fmla="*/ 596551 w 979084"/>
                <a:gd name="connsiteY42" fmla="*/ 176169 h 1310461"/>
                <a:gd name="connsiteX43" fmla="*/ 557791 w 979084"/>
                <a:gd name="connsiteY43" fmla="*/ 176169 h 1310461"/>
                <a:gd name="connsiteX44" fmla="*/ 492070 w 979084"/>
                <a:gd name="connsiteY44" fmla="*/ 113819 h 1310461"/>
                <a:gd name="connsiteX45" fmla="*/ 492070 w 979084"/>
                <a:gd name="connsiteY45" fmla="*/ 108762 h 1310461"/>
                <a:gd name="connsiteX46" fmla="*/ 473532 w 979084"/>
                <a:gd name="connsiteY46" fmla="*/ 49782 h 1310461"/>
                <a:gd name="connsiteX47" fmla="*/ 424663 w 979084"/>
                <a:gd name="connsiteY47" fmla="*/ 34615 h 1310461"/>
                <a:gd name="connsiteX48" fmla="*/ 540939 w 979084"/>
                <a:gd name="connsiteY48" fmla="*/ 911 h 1310461"/>
                <a:gd name="connsiteX49" fmla="*/ 555290 w 979084"/>
                <a:gd name="connsiteY49" fmla="*/ 885 h 1310461"/>
                <a:gd name="connsiteX0" fmla="*/ 555290 w 979084"/>
                <a:gd name="connsiteY0" fmla="*/ 885 h 1337826"/>
                <a:gd name="connsiteX1" fmla="*/ 579699 w 979084"/>
                <a:gd name="connsiteY1" fmla="*/ 29560 h 1337826"/>
                <a:gd name="connsiteX2" fmla="*/ 652160 w 979084"/>
                <a:gd name="connsiteY2" fmla="*/ 130670 h 1337826"/>
                <a:gd name="connsiteX3" fmla="*/ 660587 w 979084"/>
                <a:gd name="connsiteY3" fmla="*/ 96967 h 1337826"/>
                <a:gd name="connsiteX4" fmla="*/ 648790 w 979084"/>
                <a:gd name="connsiteY4" fmla="*/ 27874 h 1337826"/>
                <a:gd name="connsiteX5" fmla="*/ 697661 w 979084"/>
                <a:gd name="connsiteY5" fmla="*/ 110448 h 1337826"/>
                <a:gd name="connsiteX6" fmla="*/ 788660 w 979084"/>
                <a:gd name="connsiteY6" fmla="*/ 71688 h 1337826"/>
                <a:gd name="connsiteX7" fmla="*/ 724624 w 979084"/>
                <a:gd name="connsiteY7" fmla="*/ 128984 h 1337826"/>
                <a:gd name="connsiteX8" fmla="*/ 726308 w 979084"/>
                <a:gd name="connsiteY8" fmla="*/ 155947 h 1337826"/>
                <a:gd name="connsiteX9" fmla="*/ 832475 w 979084"/>
                <a:gd name="connsiteY9" fmla="*/ 137411 h 1337826"/>
                <a:gd name="connsiteX10" fmla="*/ 899882 w 979084"/>
                <a:gd name="connsiteY10" fmla="*/ 147522 h 1337826"/>
                <a:gd name="connsiteX11" fmla="*/ 960548 w 979084"/>
                <a:gd name="connsiteY11" fmla="*/ 319410 h 1337826"/>
                <a:gd name="connsiteX12" fmla="*/ 913363 w 979084"/>
                <a:gd name="connsiteY12" fmla="*/ 270539 h 1337826"/>
                <a:gd name="connsiteX13" fmla="*/ 820678 w 979084"/>
                <a:gd name="connsiteY13" fmla="*/ 292447 h 1337826"/>
                <a:gd name="connsiteX14" fmla="*/ 788660 w 979084"/>
                <a:gd name="connsiteY14" fmla="*/ 257057 h 1337826"/>
                <a:gd name="connsiteX15" fmla="*/ 743160 w 979084"/>
                <a:gd name="connsiteY15" fmla="*/ 272225 h 1337826"/>
                <a:gd name="connsiteX16" fmla="*/ 697661 w 979084"/>
                <a:gd name="connsiteY16" fmla="*/ 277279 h 1337826"/>
                <a:gd name="connsiteX17" fmla="*/ 738105 w 979084"/>
                <a:gd name="connsiteY17" fmla="*/ 316039 h 1337826"/>
                <a:gd name="connsiteX18" fmla="*/ 665642 w 979084"/>
                <a:gd name="connsiteY18" fmla="*/ 489611 h 1337826"/>
                <a:gd name="connsiteX19" fmla="*/ 979084 w 979084"/>
                <a:gd name="connsiteY19" fmla="*/ 553648 h 1337826"/>
                <a:gd name="connsiteX20" fmla="*/ 935269 w 979084"/>
                <a:gd name="connsiteY20" fmla="*/ 676666 h 1337826"/>
                <a:gd name="connsiteX21" fmla="*/ 925158 w 979084"/>
                <a:gd name="connsiteY21" fmla="*/ 686777 h 1337826"/>
                <a:gd name="connsiteX22" fmla="*/ 824048 w 979084"/>
                <a:gd name="connsiteY22" fmla="*/ 693518 h 1337826"/>
                <a:gd name="connsiteX23" fmla="*/ 588124 w 979084"/>
                <a:gd name="connsiteY23" fmla="*/ 646333 h 1337826"/>
                <a:gd name="connsiteX24" fmla="*/ 346830 w 979084"/>
                <a:gd name="connsiteY24" fmla="*/ 1337826 h 1337826"/>
                <a:gd name="connsiteX25" fmla="*/ 124747 w 979084"/>
                <a:gd name="connsiteY25" fmla="*/ 1310461 h 1337826"/>
                <a:gd name="connsiteX26" fmla="*/ 264992 w 979084"/>
                <a:gd name="connsiteY26" fmla="*/ 892578 h 1337826"/>
                <a:gd name="connsiteX27" fmla="*/ 372422 w 979084"/>
                <a:gd name="connsiteY27" fmla="*/ 597462 h 1337826"/>
                <a:gd name="connsiteX28" fmla="*/ 0 w 979084"/>
                <a:gd name="connsiteY28" fmla="*/ 528371 h 1337826"/>
                <a:gd name="connsiteX29" fmla="*/ 38758 w 979084"/>
                <a:gd name="connsiteY29" fmla="*/ 396927 h 1337826"/>
                <a:gd name="connsiteX30" fmla="*/ 48869 w 979084"/>
                <a:gd name="connsiteY30" fmla="*/ 388501 h 1337826"/>
                <a:gd name="connsiteX31" fmla="*/ 156720 w 979084"/>
                <a:gd name="connsiteY31" fmla="*/ 376705 h 1337826"/>
                <a:gd name="connsiteX32" fmla="*/ 419607 w 979084"/>
                <a:gd name="connsiteY32" fmla="*/ 439056 h 1337826"/>
                <a:gd name="connsiteX33" fmla="*/ 468476 w 979084"/>
                <a:gd name="connsiteY33" fmla="*/ 304242 h 1337826"/>
                <a:gd name="connsiteX34" fmla="*/ 498809 w 979084"/>
                <a:gd name="connsiteY34" fmla="*/ 277279 h 1337826"/>
                <a:gd name="connsiteX35" fmla="*/ 566218 w 979084"/>
                <a:gd name="connsiteY35" fmla="*/ 265484 h 1337826"/>
                <a:gd name="connsiteX36" fmla="*/ 603291 w 979084"/>
                <a:gd name="connsiteY36" fmla="*/ 243576 h 1337826"/>
                <a:gd name="connsiteX37" fmla="*/ 588124 w 979084"/>
                <a:gd name="connsiteY37" fmla="*/ 270539 h 1337826"/>
                <a:gd name="connsiteX38" fmla="*/ 685864 w 979084"/>
                <a:gd name="connsiteY38" fmla="*/ 295817 h 1337826"/>
                <a:gd name="connsiteX39" fmla="*/ 650476 w 979084"/>
                <a:gd name="connsiteY39" fmla="*/ 273909 h 1337826"/>
                <a:gd name="connsiteX40" fmla="*/ 603291 w 979084"/>
                <a:gd name="connsiteY40" fmla="*/ 243576 h 1337826"/>
                <a:gd name="connsiteX41" fmla="*/ 615087 w 979084"/>
                <a:gd name="connsiteY41" fmla="*/ 191336 h 1337826"/>
                <a:gd name="connsiteX42" fmla="*/ 596551 w 979084"/>
                <a:gd name="connsiteY42" fmla="*/ 176169 h 1337826"/>
                <a:gd name="connsiteX43" fmla="*/ 557791 w 979084"/>
                <a:gd name="connsiteY43" fmla="*/ 176169 h 1337826"/>
                <a:gd name="connsiteX44" fmla="*/ 492070 w 979084"/>
                <a:gd name="connsiteY44" fmla="*/ 113819 h 1337826"/>
                <a:gd name="connsiteX45" fmla="*/ 492070 w 979084"/>
                <a:gd name="connsiteY45" fmla="*/ 108762 h 1337826"/>
                <a:gd name="connsiteX46" fmla="*/ 473532 w 979084"/>
                <a:gd name="connsiteY46" fmla="*/ 49782 h 1337826"/>
                <a:gd name="connsiteX47" fmla="*/ 424663 w 979084"/>
                <a:gd name="connsiteY47" fmla="*/ 34615 h 1337826"/>
                <a:gd name="connsiteX48" fmla="*/ 540939 w 979084"/>
                <a:gd name="connsiteY48" fmla="*/ 911 h 1337826"/>
                <a:gd name="connsiteX49" fmla="*/ 555290 w 979084"/>
                <a:gd name="connsiteY49" fmla="*/ 885 h 1337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979084" h="1337826">
                  <a:moveTo>
                    <a:pt x="555290" y="885"/>
                  </a:moveTo>
                  <a:cubicBezTo>
                    <a:pt x="567692" y="4282"/>
                    <a:pt x="574643" y="16921"/>
                    <a:pt x="579699" y="29560"/>
                  </a:cubicBezTo>
                  <a:cubicBezTo>
                    <a:pt x="596551" y="68318"/>
                    <a:pt x="613402" y="107078"/>
                    <a:pt x="652160" y="130670"/>
                  </a:cubicBezTo>
                  <a:cubicBezTo>
                    <a:pt x="663958" y="122244"/>
                    <a:pt x="669012" y="115503"/>
                    <a:pt x="660587" y="96967"/>
                  </a:cubicBezTo>
                  <a:cubicBezTo>
                    <a:pt x="650476" y="76745"/>
                    <a:pt x="648790" y="51466"/>
                    <a:pt x="648790" y="27874"/>
                  </a:cubicBezTo>
                  <a:cubicBezTo>
                    <a:pt x="679123" y="48096"/>
                    <a:pt x="689234" y="78429"/>
                    <a:pt x="697661" y="110448"/>
                  </a:cubicBezTo>
                  <a:cubicBezTo>
                    <a:pt x="748216" y="71688"/>
                    <a:pt x="748216" y="71688"/>
                    <a:pt x="788660" y="71688"/>
                  </a:cubicBezTo>
                  <a:cubicBezTo>
                    <a:pt x="765068" y="93597"/>
                    <a:pt x="746530" y="110448"/>
                    <a:pt x="724624" y="128984"/>
                  </a:cubicBezTo>
                  <a:cubicBezTo>
                    <a:pt x="724624" y="134041"/>
                    <a:pt x="726308" y="144152"/>
                    <a:pt x="726308" y="155947"/>
                  </a:cubicBezTo>
                  <a:cubicBezTo>
                    <a:pt x="763382" y="161003"/>
                    <a:pt x="798771" y="157633"/>
                    <a:pt x="832475" y="137411"/>
                  </a:cubicBezTo>
                  <a:cubicBezTo>
                    <a:pt x="864492" y="118873"/>
                    <a:pt x="874603" y="120559"/>
                    <a:pt x="899882" y="147522"/>
                  </a:cubicBezTo>
                  <a:cubicBezTo>
                    <a:pt x="943696" y="194707"/>
                    <a:pt x="955491" y="255373"/>
                    <a:pt x="960548" y="319410"/>
                  </a:cubicBezTo>
                  <a:cubicBezTo>
                    <a:pt x="945380" y="302558"/>
                    <a:pt x="930215" y="285706"/>
                    <a:pt x="913363" y="270539"/>
                  </a:cubicBezTo>
                  <a:cubicBezTo>
                    <a:pt x="869548" y="230095"/>
                    <a:pt x="845956" y="236835"/>
                    <a:pt x="820678" y="292447"/>
                  </a:cubicBezTo>
                  <a:cubicBezTo>
                    <a:pt x="808882" y="280650"/>
                    <a:pt x="800456" y="262114"/>
                    <a:pt x="788660" y="257057"/>
                  </a:cubicBezTo>
                  <a:lnTo>
                    <a:pt x="743160" y="272225"/>
                  </a:lnTo>
                  <a:cubicBezTo>
                    <a:pt x="733049" y="265484"/>
                    <a:pt x="707772" y="255373"/>
                    <a:pt x="697661" y="277279"/>
                  </a:cubicBezTo>
                  <a:cubicBezTo>
                    <a:pt x="684180" y="309299"/>
                    <a:pt x="721253" y="302558"/>
                    <a:pt x="738105" y="316039"/>
                  </a:cubicBezTo>
                  <a:cubicBezTo>
                    <a:pt x="714513" y="373335"/>
                    <a:pt x="690920" y="430631"/>
                    <a:pt x="665642" y="489611"/>
                  </a:cubicBezTo>
                  <a:lnTo>
                    <a:pt x="979084" y="553648"/>
                  </a:lnTo>
                  <a:cubicBezTo>
                    <a:pt x="963918" y="597462"/>
                    <a:pt x="950437" y="637906"/>
                    <a:pt x="935269" y="676666"/>
                  </a:cubicBezTo>
                  <a:cubicBezTo>
                    <a:pt x="933585" y="681721"/>
                    <a:pt x="928528" y="686777"/>
                    <a:pt x="925158" y="686777"/>
                  </a:cubicBezTo>
                  <a:cubicBezTo>
                    <a:pt x="891455" y="690147"/>
                    <a:pt x="856067" y="698572"/>
                    <a:pt x="824048" y="693518"/>
                  </a:cubicBezTo>
                  <a:cubicBezTo>
                    <a:pt x="746530" y="681721"/>
                    <a:pt x="669012" y="663185"/>
                    <a:pt x="588124" y="646333"/>
                  </a:cubicBezTo>
                  <a:lnTo>
                    <a:pt x="346830" y="1337826"/>
                  </a:lnTo>
                  <a:lnTo>
                    <a:pt x="124747" y="1310461"/>
                  </a:lnTo>
                  <a:lnTo>
                    <a:pt x="264992" y="892578"/>
                  </a:lnTo>
                  <a:lnTo>
                    <a:pt x="372422" y="597462"/>
                  </a:lnTo>
                  <a:lnTo>
                    <a:pt x="0" y="528371"/>
                  </a:lnTo>
                  <a:cubicBezTo>
                    <a:pt x="13481" y="482870"/>
                    <a:pt x="25276" y="440742"/>
                    <a:pt x="38758" y="396927"/>
                  </a:cubicBezTo>
                  <a:cubicBezTo>
                    <a:pt x="40444" y="393557"/>
                    <a:pt x="45498" y="390187"/>
                    <a:pt x="48869" y="388501"/>
                  </a:cubicBezTo>
                  <a:cubicBezTo>
                    <a:pt x="84258" y="378390"/>
                    <a:pt x="117962" y="366594"/>
                    <a:pt x="156720" y="376705"/>
                  </a:cubicBezTo>
                  <a:cubicBezTo>
                    <a:pt x="242664" y="400298"/>
                    <a:pt x="330292" y="417150"/>
                    <a:pt x="419607" y="439056"/>
                  </a:cubicBezTo>
                  <a:cubicBezTo>
                    <a:pt x="436458" y="393557"/>
                    <a:pt x="453310" y="348057"/>
                    <a:pt x="468476" y="304242"/>
                  </a:cubicBezTo>
                  <a:cubicBezTo>
                    <a:pt x="473532" y="289076"/>
                    <a:pt x="481957" y="278965"/>
                    <a:pt x="498809" y="277279"/>
                  </a:cubicBezTo>
                  <a:cubicBezTo>
                    <a:pt x="522403" y="273909"/>
                    <a:pt x="544309" y="272225"/>
                    <a:pt x="566218" y="265484"/>
                  </a:cubicBezTo>
                  <a:cubicBezTo>
                    <a:pt x="579699" y="260428"/>
                    <a:pt x="591494" y="250317"/>
                    <a:pt x="603291" y="243576"/>
                  </a:cubicBezTo>
                  <a:cubicBezTo>
                    <a:pt x="599921" y="250317"/>
                    <a:pt x="594864" y="258743"/>
                    <a:pt x="588124" y="270539"/>
                  </a:cubicBezTo>
                  <a:lnTo>
                    <a:pt x="685864" y="295817"/>
                  </a:lnTo>
                  <a:cubicBezTo>
                    <a:pt x="685864" y="263798"/>
                    <a:pt x="679123" y="260428"/>
                    <a:pt x="650476" y="273909"/>
                  </a:cubicBezTo>
                  <a:cubicBezTo>
                    <a:pt x="633624" y="241892"/>
                    <a:pt x="633624" y="241892"/>
                    <a:pt x="603291" y="243576"/>
                  </a:cubicBezTo>
                  <a:cubicBezTo>
                    <a:pt x="608346" y="226724"/>
                    <a:pt x="613402" y="208188"/>
                    <a:pt x="615087" y="191336"/>
                  </a:cubicBezTo>
                  <a:cubicBezTo>
                    <a:pt x="615087" y="186280"/>
                    <a:pt x="604976" y="176169"/>
                    <a:pt x="596551" y="176169"/>
                  </a:cubicBezTo>
                  <a:cubicBezTo>
                    <a:pt x="584754" y="172799"/>
                    <a:pt x="571272" y="176169"/>
                    <a:pt x="557791" y="176169"/>
                  </a:cubicBezTo>
                  <a:cubicBezTo>
                    <a:pt x="567902" y="122244"/>
                    <a:pt x="567902" y="122244"/>
                    <a:pt x="492070" y="113819"/>
                  </a:cubicBezTo>
                  <a:lnTo>
                    <a:pt x="492070" y="108762"/>
                  </a:lnTo>
                  <a:cubicBezTo>
                    <a:pt x="524087" y="71688"/>
                    <a:pt x="520717" y="61577"/>
                    <a:pt x="473532" y="49782"/>
                  </a:cubicBezTo>
                  <a:cubicBezTo>
                    <a:pt x="458366" y="46412"/>
                    <a:pt x="441515" y="43041"/>
                    <a:pt x="424663" y="34615"/>
                  </a:cubicBezTo>
                  <a:cubicBezTo>
                    <a:pt x="463421" y="22819"/>
                    <a:pt x="502179" y="11022"/>
                    <a:pt x="540939" y="911"/>
                  </a:cubicBezTo>
                  <a:cubicBezTo>
                    <a:pt x="546416" y="-353"/>
                    <a:pt x="551156" y="-247"/>
                    <a:pt x="555290" y="8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F0B4E15C-3259-471B-B0E3-251B90BBDFDD}"/>
                </a:ext>
              </a:extLst>
            </p:cNvPr>
            <p:cNvSpPr/>
            <p:nvPr/>
          </p:nvSpPr>
          <p:spPr>
            <a:xfrm>
              <a:off x="6345215" y="1834802"/>
              <a:ext cx="5274416" cy="259787"/>
            </a:xfrm>
            <a:custGeom>
              <a:avLst/>
              <a:gdLst>
                <a:gd name="connsiteX0" fmla="*/ 1459514 w 2852998"/>
                <a:gd name="connsiteY0" fmla="*/ 0 h 281555"/>
                <a:gd name="connsiteX1" fmla="*/ 1699838 w 2852998"/>
                <a:gd name="connsiteY1" fmla="*/ 0 h 281555"/>
                <a:gd name="connsiteX2" fmla="*/ 1671691 w 2852998"/>
                <a:gd name="connsiteY2" fmla="*/ 80750 h 281555"/>
                <a:gd name="connsiteX3" fmla="*/ 1971652 w 2852998"/>
                <a:gd name="connsiteY3" fmla="*/ 80750 h 281555"/>
                <a:gd name="connsiteX4" fmla="*/ 2005355 w 2852998"/>
                <a:gd name="connsiteY4" fmla="*/ 50417 h 281555"/>
                <a:gd name="connsiteX5" fmla="*/ 2098040 w 2852998"/>
                <a:gd name="connsiteY5" fmla="*/ 52103 h 281555"/>
                <a:gd name="connsiteX6" fmla="*/ 2143539 w 2852998"/>
                <a:gd name="connsiteY6" fmla="*/ 65583 h 281555"/>
                <a:gd name="connsiteX7" fmla="*/ 2200835 w 2852998"/>
                <a:gd name="connsiteY7" fmla="*/ 92545 h 281555"/>
                <a:gd name="connsiteX8" fmla="*/ 2202521 w 2852998"/>
                <a:gd name="connsiteY8" fmla="*/ 94231 h 281555"/>
                <a:gd name="connsiteX9" fmla="*/ 2283409 w 2852998"/>
                <a:gd name="connsiteY9" fmla="*/ 114454 h 281555"/>
                <a:gd name="connsiteX10" fmla="*/ 2519333 w 2852998"/>
                <a:gd name="connsiteY10" fmla="*/ 124565 h 281555"/>
                <a:gd name="connsiteX11" fmla="*/ 2554721 w 2852998"/>
                <a:gd name="connsiteY11" fmla="*/ 116138 h 281555"/>
                <a:gd name="connsiteX12" fmla="*/ 2578314 w 2852998"/>
                <a:gd name="connsiteY12" fmla="*/ 111083 h 281555"/>
                <a:gd name="connsiteX13" fmla="*/ 2709757 w 2852998"/>
                <a:gd name="connsiteY13" fmla="*/ 112769 h 281555"/>
                <a:gd name="connsiteX14" fmla="*/ 2765368 w 2852998"/>
                <a:gd name="connsiteY14" fmla="*/ 127935 h 281555"/>
                <a:gd name="connsiteX15" fmla="*/ 2802442 w 2852998"/>
                <a:gd name="connsiteY15" fmla="*/ 132990 h 281555"/>
                <a:gd name="connsiteX16" fmla="*/ 2852998 w 2852998"/>
                <a:gd name="connsiteY16" fmla="*/ 139730 h 281555"/>
                <a:gd name="connsiteX17" fmla="*/ 2852998 w 2852998"/>
                <a:gd name="connsiteY17" fmla="*/ 148157 h 281555"/>
                <a:gd name="connsiteX18" fmla="*/ 2834460 w 2852998"/>
                <a:gd name="connsiteY18" fmla="*/ 154898 h 281555"/>
                <a:gd name="connsiteX19" fmla="*/ 2755258 w 2852998"/>
                <a:gd name="connsiteY19" fmla="*/ 175120 h 281555"/>
                <a:gd name="connsiteX20" fmla="*/ 2644036 w 2852998"/>
                <a:gd name="connsiteY20" fmla="*/ 197028 h 281555"/>
                <a:gd name="connsiteX21" fmla="*/ 2416537 w 2852998"/>
                <a:gd name="connsiteY21" fmla="*/ 210507 h 281555"/>
                <a:gd name="connsiteX22" fmla="*/ 2141855 w 2852998"/>
                <a:gd name="connsiteY22" fmla="*/ 215564 h 281555"/>
                <a:gd name="connsiteX23" fmla="*/ 2119946 w 2852998"/>
                <a:gd name="connsiteY23" fmla="*/ 218934 h 281555"/>
                <a:gd name="connsiteX24" fmla="*/ 2039058 w 2852998"/>
                <a:gd name="connsiteY24" fmla="*/ 240841 h 281555"/>
                <a:gd name="connsiteX25" fmla="*/ 2003671 w 2852998"/>
                <a:gd name="connsiteY25" fmla="*/ 254324 h 281555"/>
                <a:gd name="connsiteX26" fmla="*/ 1981762 w 2852998"/>
                <a:gd name="connsiteY26" fmla="*/ 261063 h 281555"/>
                <a:gd name="connsiteX27" fmla="*/ 1895820 w 2852998"/>
                <a:gd name="connsiteY27" fmla="*/ 261063 h 281555"/>
                <a:gd name="connsiteX28" fmla="*/ 1831783 w 2852998"/>
                <a:gd name="connsiteY28" fmla="*/ 276230 h 281555"/>
                <a:gd name="connsiteX29" fmla="*/ 1801450 w 2852998"/>
                <a:gd name="connsiteY29" fmla="*/ 281286 h 281555"/>
                <a:gd name="connsiteX30" fmla="*/ 1152658 w 2852998"/>
                <a:gd name="connsiteY30" fmla="*/ 281286 h 281555"/>
                <a:gd name="connsiteX31" fmla="*/ 1130750 w 2852998"/>
                <a:gd name="connsiteY31" fmla="*/ 277914 h 281555"/>
                <a:gd name="connsiteX32" fmla="*/ 1044807 w 2852998"/>
                <a:gd name="connsiteY32" fmla="*/ 259378 h 281555"/>
                <a:gd name="connsiteX33" fmla="*/ 958864 w 2852998"/>
                <a:gd name="connsiteY33" fmla="*/ 259378 h 281555"/>
                <a:gd name="connsiteX34" fmla="*/ 896512 w 2852998"/>
                <a:gd name="connsiteY34" fmla="*/ 244211 h 281555"/>
                <a:gd name="connsiteX35" fmla="*/ 776864 w 2852998"/>
                <a:gd name="connsiteY35" fmla="*/ 217248 h 281555"/>
                <a:gd name="connsiteX36" fmla="*/ 534200 w 2852998"/>
                <a:gd name="connsiteY36" fmla="*/ 217248 h 281555"/>
                <a:gd name="connsiteX37" fmla="*/ 385905 w 2852998"/>
                <a:gd name="connsiteY37" fmla="*/ 183545 h 281555"/>
                <a:gd name="connsiteX38" fmla="*/ 321869 w 2852998"/>
                <a:gd name="connsiteY38" fmla="*/ 165009 h 281555"/>
                <a:gd name="connsiteX39" fmla="*/ 33703 w 2852998"/>
                <a:gd name="connsiteY39" fmla="*/ 154898 h 281555"/>
                <a:gd name="connsiteX40" fmla="*/ 0 w 2852998"/>
                <a:gd name="connsiteY40" fmla="*/ 154898 h 281555"/>
                <a:gd name="connsiteX41" fmla="*/ 1686 w 2852998"/>
                <a:gd name="connsiteY41" fmla="*/ 146473 h 281555"/>
                <a:gd name="connsiteX42" fmla="*/ 104481 w 2852998"/>
                <a:gd name="connsiteY42" fmla="*/ 134676 h 281555"/>
                <a:gd name="connsiteX43" fmla="*/ 139870 w 2852998"/>
                <a:gd name="connsiteY43" fmla="*/ 117824 h 281555"/>
                <a:gd name="connsiteX44" fmla="*/ 180313 w 2852998"/>
                <a:gd name="connsiteY44" fmla="*/ 109397 h 281555"/>
                <a:gd name="connsiteX45" fmla="*/ 296590 w 2852998"/>
                <a:gd name="connsiteY45" fmla="*/ 109397 h 281555"/>
                <a:gd name="connsiteX46" fmla="*/ 621829 w 2852998"/>
                <a:gd name="connsiteY46" fmla="*/ 100972 h 281555"/>
                <a:gd name="connsiteX47" fmla="*/ 642052 w 2852998"/>
                <a:gd name="connsiteY47" fmla="*/ 95918 h 281555"/>
                <a:gd name="connsiteX48" fmla="*/ 738105 w 2852998"/>
                <a:gd name="connsiteY48" fmla="*/ 70639 h 281555"/>
                <a:gd name="connsiteX49" fmla="*/ 979084 w 2852998"/>
                <a:gd name="connsiteY49" fmla="*/ 58842 h 281555"/>
                <a:gd name="connsiteX50" fmla="*/ 1228491 w 2852998"/>
                <a:gd name="connsiteY50" fmla="*/ 58842 h 281555"/>
                <a:gd name="connsiteX51" fmla="*/ 1309380 w 2852998"/>
                <a:gd name="connsiteY51" fmla="*/ 55472 h 281555"/>
                <a:gd name="connsiteX52" fmla="*/ 1339713 w 2852998"/>
                <a:gd name="connsiteY52" fmla="*/ 30195 h 281555"/>
                <a:gd name="connsiteX53" fmla="*/ 1359935 w 2852998"/>
                <a:gd name="connsiteY53" fmla="*/ 21768 h 281555"/>
                <a:gd name="connsiteX54" fmla="*/ 1449248 w 2852998"/>
                <a:gd name="connsiteY54" fmla="*/ 28511 h 281555"/>
                <a:gd name="connsiteX0" fmla="*/ 1459514 w 2852998"/>
                <a:gd name="connsiteY0" fmla="*/ 0 h 281555"/>
                <a:gd name="connsiteX1" fmla="*/ 1671691 w 2852998"/>
                <a:gd name="connsiteY1" fmla="*/ 80750 h 281555"/>
                <a:gd name="connsiteX2" fmla="*/ 1971652 w 2852998"/>
                <a:gd name="connsiteY2" fmla="*/ 80750 h 281555"/>
                <a:gd name="connsiteX3" fmla="*/ 2005355 w 2852998"/>
                <a:gd name="connsiteY3" fmla="*/ 50417 h 281555"/>
                <a:gd name="connsiteX4" fmla="*/ 2098040 w 2852998"/>
                <a:gd name="connsiteY4" fmla="*/ 52103 h 281555"/>
                <a:gd name="connsiteX5" fmla="*/ 2143539 w 2852998"/>
                <a:gd name="connsiteY5" fmla="*/ 65583 h 281555"/>
                <a:gd name="connsiteX6" fmla="*/ 2200835 w 2852998"/>
                <a:gd name="connsiteY6" fmla="*/ 92545 h 281555"/>
                <a:gd name="connsiteX7" fmla="*/ 2202521 w 2852998"/>
                <a:gd name="connsiteY7" fmla="*/ 94231 h 281555"/>
                <a:gd name="connsiteX8" fmla="*/ 2283409 w 2852998"/>
                <a:gd name="connsiteY8" fmla="*/ 114454 h 281555"/>
                <a:gd name="connsiteX9" fmla="*/ 2519333 w 2852998"/>
                <a:gd name="connsiteY9" fmla="*/ 124565 h 281555"/>
                <a:gd name="connsiteX10" fmla="*/ 2554721 w 2852998"/>
                <a:gd name="connsiteY10" fmla="*/ 116138 h 281555"/>
                <a:gd name="connsiteX11" fmla="*/ 2578314 w 2852998"/>
                <a:gd name="connsiteY11" fmla="*/ 111083 h 281555"/>
                <a:gd name="connsiteX12" fmla="*/ 2709757 w 2852998"/>
                <a:gd name="connsiteY12" fmla="*/ 112769 h 281555"/>
                <a:gd name="connsiteX13" fmla="*/ 2765368 w 2852998"/>
                <a:gd name="connsiteY13" fmla="*/ 127935 h 281555"/>
                <a:gd name="connsiteX14" fmla="*/ 2802442 w 2852998"/>
                <a:gd name="connsiteY14" fmla="*/ 132990 h 281555"/>
                <a:gd name="connsiteX15" fmla="*/ 2852998 w 2852998"/>
                <a:gd name="connsiteY15" fmla="*/ 139730 h 281555"/>
                <a:gd name="connsiteX16" fmla="*/ 2852998 w 2852998"/>
                <a:gd name="connsiteY16" fmla="*/ 148157 h 281555"/>
                <a:gd name="connsiteX17" fmla="*/ 2834460 w 2852998"/>
                <a:gd name="connsiteY17" fmla="*/ 154898 h 281555"/>
                <a:gd name="connsiteX18" fmla="*/ 2755258 w 2852998"/>
                <a:gd name="connsiteY18" fmla="*/ 175120 h 281555"/>
                <a:gd name="connsiteX19" fmla="*/ 2644036 w 2852998"/>
                <a:gd name="connsiteY19" fmla="*/ 197028 h 281555"/>
                <a:gd name="connsiteX20" fmla="*/ 2416537 w 2852998"/>
                <a:gd name="connsiteY20" fmla="*/ 210507 h 281555"/>
                <a:gd name="connsiteX21" fmla="*/ 2141855 w 2852998"/>
                <a:gd name="connsiteY21" fmla="*/ 215564 h 281555"/>
                <a:gd name="connsiteX22" fmla="*/ 2119946 w 2852998"/>
                <a:gd name="connsiteY22" fmla="*/ 218934 h 281555"/>
                <a:gd name="connsiteX23" fmla="*/ 2039058 w 2852998"/>
                <a:gd name="connsiteY23" fmla="*/ 240841 h 281555"/>
                <a:gd name="connsiteX24" fmla="*/ 2003671 w 2852998"/>
                <a:gd name="connsiteY24" fmla="*/ 254324 h 281555"/>
                <a:gd name="connsiteX25" fmla="*/ 1981762 w 2852998"/>
                <a:gd name="connsiteY25" fmla="*/ 261063 h 281555"/>
                <a:gd name="connsiteX26" fmla="*/ 1895820 w 2852998"/>
                <a:gd name="connsiteY26" fmla="*/ 261063 h 281555"/>
                <a:gd name="connsiteX27" fmla="*/ 1831783 w 2852998"/>
                <a:gd name="connsiteY27" fmla="*/ 276230 h 281555"/>
                <a:gd name="connsiteX28" fmla="*/ 1801450 w 2852998"/>
                <a:gd name="connsiteY28" fmla="*/ 281286 h 281555"/>
                <a:gd name="connsiteX29" fmla="*/ 1152658 w 2852998"/>
                <a:gd name="connsiteY29" fmla="*/ 281286 h 281555"/>
                <a:gd name="connsiteX30" fmla="*/ 1130750 w 2852998"/>
                <a:gd name="connsiteY30" fmla="*/ 277914 h 281555"/>
                <a:gd name="connsiteX31" fmla="*/ 1044807 w 2852998"/>
                <a:gd name="connsiteY31" fmla="*/ 259378 h 281555"/>
                <a:gd name="connsiteX32" fmla="*/ 958864 w 2852998"/>
                <a:gd name="connsiteY32" fmla="*/ 259378 h 281555"/>
                <a:gd name="connsiteX33" fmla="*/ 896512 w 2852998"/>
                <a:gd name="connsiteY33" fmla="*/ 244211 h 281555"/>
                <a:gd name="connsiteX34" fmla="*/ 776864 w 2852998"/>
                <a:gd name="connsiteY34" fmla="*/ 217248 h 281555"/>
                <a:gd name="connsiteX35" fmla="*/ 534200 w 2852998"/>
                <a:gd name="connsiteY35" fmla="*/ 217248 h 281555"/>
                <a:gd name="connsiteX36" fmla="*/ 385905 w 2852998"/>
                <a:gd name="connsiteY36" fmla="*/ 183545 h 281555"/>
                <a:gd name="connsiteX37" fmla="*/ 321869 w 2852998"/>
                <a:gd name="connsiteY37" fmla="*/ 165009 h 281555"/>
                <a:gd name="connsiteX38" fmla="*/ 33703 w 2852998"/>
                <a:gd name="connsiteY38" fmla="*/ 154898 h 281555"/>
                <a:gd name="connsiteX39" fmla="*/ 0 w 2852998"/>
                <a:gd name="connsiteY39" fmla="*/ 154898 h 281555"/>
                <a:gd name="connsiteX40" fmla="*/ 1686 w 2852998"/>
                <a:gd name="connsiteY40" fmla="*/ 146473 h 281555"/>
                <a:gd name="connsiteX41" fmla="*/ 104481 w 2852998"/>
                <a:gd name="connsiteY41" fmla="*/ 134676 h 281555"/>
                <a:gd name="connsiteX42" fmla="*/ 139870 w 2852998"/>
                <a:gd name="connsiteY42" fmla="*/ 117824 h 281555"/>
                <a:gd name="connsiteX43" fmla="*/ 180313 w 2852998"/>
                <a:gd name="connsiteY43" fmla="*/ 109397 h 281555"/>
                <a:gd name="connsiteX44" fmla="*/ 296590 w 2852998"/>
                <a:gd name="connsiteY44" fmla="*/ 109397 h 281555"/>
                <a:gd name="connsiteX45" fmla="*/ 621829 w 2852998"/>
                <a:gd name="connsiteY45" fmla="*/ 100972 h 281555"/>
                <a:gd name="connsiteX46" fmla="*/ 642052 w 2852998"/>
                <a:gd name="connsiteY46" fmla="*/ 95918 h 281555"/>
                <a:gd name="connsiteX47" fmla="*/ 738105 w 2852998"/>
                <a:gd name="connsiteY47" fmla="*/ 70639 h 281555"/>
                <a:gd name="connsiteX48" fmla="*/ 979084 w 2852998"/>
                <a:gd name="connsiteY48" fmla="*/ 58842 h 281555"/>
                <a:gd name="connsiteX49" fmla="*/ 1228491 w 2852998"/>
                <a:gd name="connsiteY49" fmla="*/ 58842 h 281555"/>
                <a:gd name="connsiteX50" fmla="*/ 1309380 w 2852998"/>
                <a:gd name="connsiteY50" fmla="*/ 55472 h 281555"/>
                <a:gd name="connsiteX51" fmla="*/ 1339713 w 2852998"/>
                <a:gd name="connsiteY51" fmla="*/ 30195 h 281555"/>
                <a:gd name="connsiteX52" fmla="*/ 1359935 w 2852998"/>
                <a:gd name="connsiteY52" fmla="*/ 21768 h 281555"/>
                <a:gd name="connsiteX53" fmla="*/ 1449248 w 2852998"/>
                <a:gd name="connsiteY53" fmla="*/ 28511 h 281555"/>
                <a:gd name="connsiteX54" fmla="*/ 1459514 w 2852998"/>
                <a:gd name="connsiteY54" fmla="*/ 0 h 281555"/>
                <a:gd name="connsiteX0" fmla="*/ 1449248 w 2852998"/>
                <a:gd name="connsiteY0" fmla="*/ 6743 h 259787"/>
                <a:gd name="connsiteX1" fmla="*/ 1671691 w 2852998"/>
                <a:gd name="connsiteY1" fmla="*/ 58982 h 259787"/>
                <a:gd name="connsiteX2" fmla="*/ 1971652 w 2852998"/>
                <a:gd name="connsiteY2" fmla="*/ 58982 h 259787"/>
                <a:gd name="connsiteX3" fmla="*/ 2005355 w 2852998"/>
                <a:gd name="connsiteY3" fmla="*/ 28649 h 259787"/>
                <a:gd name="connsiteX4" fmla="*/ 2098040 w 2852998"/>
                <a:gd name="connsiteY4" fmla="*/ 30335 h 259787"/>
                <a:gd name="connsiteX5" fmla="*/ 2143539 w 2852998"/>
                <a:gd name="connsiteY5" fmla="*/ 43815 h 259787"/>
                <a:gd name="connsiteX6" fmla="*/ 2200835 w 2852998"/>
                <a:gd name="connsiteY6" fmla="*/ 70777 h 259787"/>
                <a:gd name="connsiteX7" fmla="*/ 2202521 w 2852998"/>
                <a:gd name="connsiteY7" fmla="*/ 72463 h 259787"/>
                <a:gd name="connsiteX8" fmla="*/ 2283409 w 2852998"/>
                <a:gd name="connsiteY8" fmla="*/ 92686 h 259787"/>
                <a:gd name="connsiteX9" fmla="*/ 2519333 w 2852998"/>
                <a:gd name="connsiteY9" fmla="*/ 102797 h 259787"/>
                <a:gd name="connsiteX10" fmla="*/ 2554721 w 2852998"/>
                <a:gd name="connsiteY10" fmla="*/ 94370 h 259787"/>
                <a:gd name="connsiteX11" fmla="*/ 2578314 w 2852998"/>
                <a:gd name="connsiteY11" fmla="*/ 89315 h 259787"/>
                <a:gd name="connsiteX12" fmla="*/ 2709757 w 2852998"/>
                <a:gd name="connsiteY12" fmla="*/ 91001 h 259787"/>
                <a:gd name="connsiteX13" fmla="*/ 2765368 w 2852998"/>
                <a:gd name="connsiteY13" fmla="*/ 106167 h 259787"/>
                <a:gd name="connsiteX14" fmla="*/ 2802442 w 2852998"/>
                <a:gd name="connsiteY14" fmla="*/ 111222 h 259787"/>
                <a:gd name="connsiteX15" fmla="*/ 2852998 w 2852998"/>
                <a:gd name="connsiteY15" fmla="*/ 117962 h 259787"/>
                <a:gd name="connsiteX16" fmla="*/ 2852998 w 2852998"/>
                <a:gd name="connsiteY16" fmla="*/ 126389 h 259787"/>
                <a:gd name="connsiteX17" fmla="*/ 2834460 w 2852998"/>
                <a:gd name="connsiteY17" fmla="*/ 133130 h 259787"/>
                <a:gd name="connsiteX18" fmla="*/ 2755258 w 2852998"/>
                <a:gd name="connsiteY18" fmla="*/ 153352 h 259787"/>
                <a:gd name="connsiteX19" fmla="*/ 2644036 w 2852998"/>
                <a:gd name="connsiteY19" fmla="*/ 175260 h 259787"/>
                <a:gd name="connsiteX20" fmla="*/ 2416537 w 2852998"/>
                <a:gd name="connsiteY20" fmla="*/ 188739 h 259787"/>
                <a:gd name="connsiteX21" fmla="*/ 2141855 w 2852998"/>
                <a:gd name="connsiteY21" fmla="*/ 193796 h 259787"/>
                <a:gd name="connsiteX22" fmla="*/ 2119946 w 2852998"/>
                <a:gd name="connsiteY22" fmla="*/ 197166 h 259787"/>
                <a:gd name="connsiteX23" fmla="*/ 2039058 w 2852998"/>
                <a:gd name="connsiteY23" fmla="*/ 219073 h 259787"/>
                <a:gd name="connsiteX24" fmla="*/ 2003671 w 2852998"/>
                <a:gd name="connsiteY24" fmla="*/ 232556 h 259787"/>
                <a:gd name="connsiteX25" fmla="*/ 1981762 w 2852998"/>
                <a:gd name="connsiteY25" fmla="*/ 239295 h 259787"/>
                <a:gd name="connsiteX26" fmla="*/ 1895820 w 2852998"/>
                <a:gd name="connsiteY26" fmla="*/ 239295 h 259787"/>
                <a:gd name="connsiteX27" fmla="*/ 1831783 w 2852998"/>
                <a:gd name="connsiteY27" fmla="*/ 254462 h 259787"/>
                <a:gd name="connsiteX28" fmla="*/ 1801450 w 2852998"/>
                <a:gd name="connsiteY28" fmla="*/ 259518 h 259787"/>
                <a:gd name="connsiteX29" fmla="*/ 1152658 w 2852998"/>
                <a:gd name="connsiteY29" fmla="*/ 259518 h 259787"/>
                <a:gd name="connsiteX30" fmla="*/ 1130750 w 2852998"/>
                <a:gd name="connsiteY30" fmla="*/ 256146 h 259787"/>
                <a:gd name="connsiteX31" fmla="*/ 1044807 w 2852998"/>
                <a:gd name="connsiteY31" fmla="*/ 237610 h 259787"/>
                <a:gd name="connsiteX32" fmla="*/ 958864 w 2852998"/>
                <a:gd name="connsiteY32" fmla="*/ 237610 h 259787"/>
                <a:gd name="connsiteX33" fmla="*/ 896512 w 2852998"/>
                <a:gd name="connsiteY33" fmla="*/ 222443 h 259787"/>
                <a:gd name="connsiteX34" fmla="*/ 776864 w 2852998"/>
                <a:gd name="connsiteY34" fmla="*/ 195480 h 259787"/>
                <a:gd name="connsiteX35" fmla="*/ 534200 w 2852998"/>
                <a:gd name="connsiteY35" fmla="*/ 195480 h 259787"/>
                <a:gd name="connsiteX36" fmla="*/ 385905 w 2852998"/>
                <a:gd name="connsiteY36" fmla="*/ 161777 h 259787"/>
                <a:gd name="connsiteX37" fmla="*/ 321869 w 2852998"/>
                <a:gd name="connsiteY37" fmla="*/ 143241 h 259787"/>
                <a:gd name="connsiteX38" fmla="*/ 33703 w 2852998"/>
                <a:gd name="connsiteY38" fmla="*/ 133130 h 259787"/>
                <a:gd name="connsiteX39" fmla="*/ 0 w 2852998"/>
                <a:gd name="connsiteY39" fmla="*/ 133130 h 259787"/>
                <a:gd name="connsiteX40" fmla="*/ 1686 w 2852998"/>
                <a:gd name="connsiteY40" fmla="*/ 124705 h 259787"/>
                <a:gd name="connsiteX41" fmla="*/ 104481 w 2852998"/>
                <a:gd name="connsiteY41" fmla="*/ 112908 h 259787"/>
                <a:gd name="connsiteX42" fmla="*/ 139870 w 2852998"/>
                <a:gd name="connsiteY42" fmla="*/ 96056 h 259787"/>
                <a:gd name="connsiteX43" fmla="*/ 180313 w 2852998"/>
                <a:gd name="connsiteY43" fmla="*/ 87629 h 259787"/>
                <a:gd name="connsiteX44" fmla="*/ 296590 w 2852998"/>
                <a:gd name="connsiteY44" fmla="*/ 87629 h 259787"/>
                <a:gd name="connsiteX45" fmla="*/ 621829 w 2852998"/>
                <a:gd name="connsiteY45" fmla="*/ 79204 h 259787"/>
                <a:gd name="connsiteX46" fmla="*/ 642052 w 2852998"/>
                <a:gd name="connsiteY46" fmla="*/ 74150 h 259787"/>
                <a:gd name="connsiteX47" fmla="*/ 738105 w 2852998"/>
                <a:gd name="connsiteY47" fmla="*/ 48871 h 259787"/>
                <a:gd name="connsiteX48" fmla="*/ 979084 w 2852998"/>
                <a:gd name="connsiteY48" fmla="*/ 37074 h 259787"/>
                <a:gd name="connsiteX49" fmla="*/ 1228491 w 2852998"/>
                <a:gd name="connsiteY49" fmla="*/ 37074 h 259787"/>
                <a:gd name="connsiteX50" fmla="*/ 1309380 w 2852998"/>
                <a:gd name="connsiteY50" fmla="*/ 33704 h 259787"/>
                <a:gd name="connsiteX51" fmla="*/ 1339713 w 2852998"/>
                <a:gd name="connsiteY51" fmla="*/ 8427 h 259787"/>
                <a:gd name="connsiteX52" fmla="*/ 1359935 w 2852998"/>
                <a:gd name="connsiteY52" fmla="*/ 0 h 259787"/>
                <a:gd name="connsiteX53" fmla="*/ 1449248 w 2852998"/>
                <a:gd name="connsiteY53" fmla="*/ 6743 h 259787"/>
                <a:gd name="connsiteX0" fmla="*/ 3860022 w 5263772"/>
                <a:gd name="connsiteY0" fmla="*/ 6743 h 259787"/>
                <a:gd name="connsiteX1" fmla="*/ 4082465 w 5263772"/>
                <a:gd name="connsiteY1" fmla="*/ 58982 h 259787"/>
                <a:gd name="connsiteX2" fmla="*/ 4382426 w 5263772"/>
                <a:gd name="connsiteY2" fmla="*/ 58982 h 259787"/>
                <a:gd name="connsiteX3" fmla="*/ 4416129 w 5263772"/>
                <a:gd name="connsiteY3" fmla="*/ 28649 h 259787"/>
                <a:gd name="connsiteX4" fmla="*/ 4508814 w 5263772"/>
                <a:gd name="connsiteY4" fmla="*/ 30335 h 259787"/>
                <a:gd name="connsiteX5" fmla="*/ 4554313 w 5263772"/>
                <a:gd name="connsiteY5" fmla="*/ 43815 h 259787"/>
                <a:gd name="connsiteX6" fmla="*/ 4611609 w 5263772"/>
                <a:gd name="connsiteY6" fmla="*/ 70777 h 259787"/>
                <a:gd name="connsiteX7" fmla="*/ 4613295 w 5263772"/>
                <a:gd name="connsiteY7" fmla="*/ 72463 h 259787"/>
                <a:gd name="connsiteX8" fmla="*/ 4694183 w 5263772"/>
                <a:gd name="connsiteY8" fmla="*/ 92686 h 259787"/>
                <a:gd name="connsiteX9" fmla="*/ 4930107 w 5263772"/>
                <a:gd name="connsiteY9" fmla="*/ 102797 h 259787"/>
                <a:gd name="connsiteX10" fmla="*/ 4965495 w 5263772"/>
                <a:gd name="connsiteY10" fmla="*/ 94370 h 259787"/>
                <a:gd name="connsiteX11" fmla="*/ 4989088 w 5263772"/>
                <a:gd name="connsiteY11" fmla="*/ 89315 h 259787"/>
                <a:gd name="connsiteX12" fmla="*/ 5120531 w 5263772"/>
                <a:gd name="connsiteY12" fmla="*/ 91001 h 259787"/>
                <a:gd name="connsiteX13" fmla="*/ 5176142 w 5263772"/>
                <a:gd name="connsiteY13" fmla="*/ 106167 h 259787"/>
                <a:gd name="connsiteX14" fmla="*/ 5213216 w 5263772"/>
                <a:gd name="connsiteY14" fmla="*/ 111222 h 259787"/>
                <a:gd name="connsiteX15" fmla="*/ 5263772 w 5263772"/>
                <a:gd name="connsiteY15" fmla="*/ 117962 h 259787"/>
                <a:gd name="connsiteX16" fmla="*/ 5263772 w 5263772"/>
                <a:gd name="connsiteY16" fmla="*/ 126389 h 259787"/>
                <a:gd name="connsiteX17" fmla="*/ 5245234 w 5263772"/>
                <a:gd name="connsiteY17" fmla="*/ 133130 h 259787"/>
                <a:gd name="connsiteX18" fmla="*/ 5166032 w 5263772"/>
                <a:gd name="connsiteY18" fmla="*/ 153352 h 259787"/>
                <a:gd name="connsiteX19" fmla="*/ 5054810 w 5263772"/>
                <a:gd name="connsiteY19" fmla="*/ 175260 h 259787"/>
                <a:gd name="connsiteX20" fmla="*/ 4827311 w 5263772"/>
                <a:gd name="connsiteY20" fmla="*/ 188739 h 259787"/>
                <a:gd name="connsiteX21" fmla="*/ 4552629 w 5263772"/>
                <a:gd name="connsiteY21" fmla="*/ 193796 h 259787"/>
                <a:gd name="connsiteX22" fmla="*/ 4530720 w 5263772"/>
                <a:gd name="connsiteY22" fmla="*/ 197166 h 259787"/>
                <a:gd name="connsiteX23" fmla="*/ 4449832 w 5263772"/>
                <a:gd name="connsiteY23" fmla="*/ 219073 h 259787"/>
                <a:gd name="connsiteX24" fmla="*/ 4414445 w 5263772"/>
                <a:gd name="connsiteY24" fmla="*/ 232556 h 259787"/>
                <a:gd name="connsiteX25" fmla="*/ 4392536 w 5263772"/>
                <a:gd name="connsiteY25" fmla="*/ 239295 h 259787"/>
                <a:gd name="connsiteX26" fmla="*/ 4306594 w 5263772"/>
                <a:gd name="connsiteY26" fmla="*/ 239295 h 259787"/>
                <a:gd name="connsiteX27" fmla="*/ 4242557 w 5263772"/>
                <a:gd name="connsiteY27" fmla="*/ 254462 h 259787"/>
                <a:gd name="connsiteX28" fmla="*/ 4212224 w 5263772"/>
                <a:gd name="connsiteY28" fmla="*/ 259518 h 259787"/>
                <a:gd name="connsiteX29" fmla="*/ 3563432 w 5263772"/>
                <a:gd name="connsiteY29" fmla="*/ 259518 h 259787"/>
                <a:gd name="connsiteX30" fmla="*/ 3541524 w 5263772"/>
                <a:gd name="connsiteY30" fmla="*/ 256146 h 259787"/>
                <a:gd name="connsiteX31" fmla="*/ 3455581 w 5263772"/>
                <a:gd name="connsiteY31" fmla="*/ 237610 h 259787"/>
                <a:gd name="connsiteX32" fmla="*/ 3369638 w 5263772"/>
                <a:gd name="connsiteY32" fmla="*/ 237610 h 259787"/>
                <a:gd name="connsiteX33" fmla="*/ 3307286 w 5263772"/>
                <a:gd name="connsiteY33" fmla="*/ 222443 h 259787"/>
                <a:gd name="connsiteX34" fmla="*/ 3187638 w 5263772"/>
                <a:gd name="connsiteY34" fmla="*/ 195480 h 259787"/>
                <a:gd name="connsiteX35" fmla="*/ 2944974 w 5263772"/>
                <a:gd name="connsiteY35" fmla="*/ 195480 h 259787"/>
                <a:gd name="connsiteX36" fmla="*/ 2796679 w 5263772"/>
                <a:gd name="connsiteY36" fmla="*/ 161777 h 259787"/>
                <a:gd name="connsiteX37" fmla="*/ 2732643 w 5263772"/>
                <a:gd name="connsiteY37" fmla="*/ 143241 h 259787"/>
                <a:gd name="connsiteX38" fmla="*/ 2444477 w 5263772"/>
                <a:gd name="connsiteY38" fmla="*/ 133130 h 259787"/>
                <a:gd name="connsiteX39" fmla="*/ 2410774 w 5263772"/>
                <a:gd name="connsiteY39" fmla="*/ 133130 h 259787"/>
                <a:gd name="connsiteX40" fmla="*/ 0 w 5263772"/>
                <a:gd name="connsiteY40" fmla="*/ 66339 h 259787"/>
                <a:gd name="connsiteX41" fmla="*/ 2515255 w 5263772"/>
                <a:gd name="connsiteY41" fmla="*/ 112908 h 259787"/>
                <a:gd name="connsiteX42" fmla="*/ 2550644 w 5263772"/>
                <a:gd name="connsiteY42" fmla="*/ 96056 h 259787"/>
                <a:gd name="connsiteX43" fmla="*/ 2591087 w 5263772"/>
                <a:gd name="connsiteY43" fmla="*/ 87629 h 259787"/>
                <a:gd name="connsiteX44" fmla="*/ 2707364 w 5263772"/>
                <a:gd name="connsiteY44" fmla="*/ 87629 h 259787"/>
                <a:gd name="connsiteX45" fmla="*/ 3032603 w 5263772"/>
                <a:gd name="connsiteY45" fmla="*/ 79204 h 259787"/>
                <a:gd name="connsiteX46" fmla="*/ 3052826 w 5263772"/>
                <a:gd name="connsiteY46" fmla="*/ 74150 h 259787"/>
                <a:gd name="connsiteX47" fmla="*/ 3148879 w 5263772"/>
                <a:gd name="connsiteY47" fmla="*/ 48871 h 259787"/>
                <a:gd name="connsiteX48" fmla="*/ 3389858 w 5263772"/>
                <a:gd name="connsiteY48" fmla="*/ 37074 h 259787"/>
                <a:gd name="connsiteX49" fmla="*/ 3639265 w 5263772"/>
                <a:gd name="connsiteY49" fmla="*/ 37074 h 259787"/>
                <a:gd name="connsiteX50" fmla="*/ 3720154 w 5263772"/>
                <a:gd name="connsiteY50" fmla="*/ 33704 h 259787"/>
                <a:gd name="connsiteX51" fmla="*/ 3750487 w 5263772"/>
                <a:gd name="connsiteY51" fmla="*/ 8427 h 259787"/>
                <a:gd name="connsiteX52" fmla="*/ 3770709 w 5263772"/>
                <a:gd name="connsiteY52" fmla="*/ 0 h 259787"/>
                <a:gd name="connsiteX53" fmla="*/ 3860022 w 5263772"/>
                <a:gd name="connsiteY53" fmla="*/ 6743 h 259787"/>
                <a:gd name="connsiteX0" fmla="*/ 3891317 w 5295067"/>
                <a:gd name="connsiteY0" fmla="*/ 6743 h 473598"/>
                <a:gd name="connsiteX1" fmla="*/ 4113760 w 5295067"/>
                <a:gd name="connsiteY1" fmla="*/ 58982 h 473598"/>
                <a:gd name="connsiteX2" fmla="*/ 4413721 w 5295067"/>
                <a:gd name="connsiteY2" fmla="*/ 58982 h 473598"/>
                <a:gd name="connsiteX3" fmla="*/ 4447424 w 5295067"/>
                <a:gd name="connsiteY3" fmla="*/ 28649 h 473598"/>
                <a:gd name="connsiteX4" fmla="*/ 4540109 w 5295067"/>
                <a:gd name="connsiteY4" fmla="*/ 30335 h 473598"/>
                <a:gd name="connsiteX5" fmla="*/ 4585608 w 5295067"/>
                <a:gd name="connsiteY5" fmla="*/ 43815 h 473598"/>
                <a:gd name="connsiteX6" fmla="*/ 4642904 w 5295067"/>
                <a:gd name="connsiteY6" fmla="*/ 70777 h 473598"/>
                <a:gd name="connsiteX7" fmla="*/ 4644590 w 5295067"/>
                <a:gd name="connsiteY7" fmla="*/ 72463 h 473598"/>
                <a:gd name="connsiteX8" fmla="*/ 4725478 w 5295067"/>
                <a:gd name="connsiteY8" fmla="*/ 92686 h 473598"/>
                <a:gd name="connsiteX9" fmla="*/ 4961402 w 5295067"/>
                <a:gd name="connsiteY9" fmla="*/ 102797 h 473598"/>
                <a:gd name="connsiteX10" fmla="*/ 4996790 w 5295067"/>
                <a:gd name="connsiteY10" fmla="*/ 94370 h 473598"/>
                <a:gd name="connsiteX11" fmla="*/ 5020383 w 5295067"/>
                <a:gd name="connsiteY11" fmla="*/ 89315 h 473598"/>
                <a:gd name="connsiteX12" fmla="*/ 5151826 w 5295067"/>
                <a:gd name="connsiteY12" fmla="*/ 91001 h 473598"/>
                <a:gd name="connsiteX13" fmla="*/ 5207437 w 5295067"/>
                <a:gd name="connsiteY13" fmla="*/ 106167 h 473598"/>
                <a:gd name="connsiteX14" fmla="*/ 5244511 w 5295067"/>
                <a:gd name="connsiteY14" fmla="*/ 111222 h 473598"/>
                <a:gd name="connsiteX15" fmla="*/ 5295067 w 5295067"/>
                <a:gd name="connsiteY15" fmla="*/ 117962 h 473598"/>
                <a:gd name="connsiteX16" fmla="*/ 5295067 w 5295067"/>
                <a:gd name="connsiteY16" fmla="*/ 126389 h 473598"/>
                <a:gd name="connsiteX17" fmla="*/ 5276529 w 5295067"/>
                <a:gd name="connsiteY17" fmla="*/ 133130 h 473598"/>
                <a:gd name="connsiteX18" fmla="*/ 5197327 w 5295067"/>
                <a:gd name="connsiteY18" fmla="*/ 153352 h 473598"/>
                <a:gd name="connsiteX19" fmla="*/ 5086105 w 5295067"/>
                <a:gd name="connsiteY19" fmla="*/ 175260 h 473598"/>
                <a:gd name="connsiteX20" fmla="*/ 4858606 w 5295067"/>
                <a:gd name="connsiteY20" fmla="*/ 188739 h 473598"/>
                <a:gd name="connsiteX21" fmla="*/ 4583924 w 5295067"/>
                <a:gd name="connsiteY21" fmla="*/ 193796 h 473598"/>
                <a:gd name="connsiteX22" fmla="*/ 4562015 w 5295067"/>
                <a:gd name="connsiteY22" fmla="*/ 197166 h 473598"/>
                <a:gd name="connsiteX23" fmla="*/ 4481127 w 5295067"/>
                <a:gd name="connsiteY23" fmla="*/ 219073 h 473598"/>
                <a:gd name="connsiteX24" fmla="*/ 4445740 w 5295067"/>
                <a:gd name="connsiteY24" fmla="*/ 232556 h 473598"/>
                <a:gd name="connsiteX25" fmla="*/ 4423831 w 5295067"/>
                <a:gd name="connsiteY25" fmla="*/ 239295 h 473598"/>
                <a:gd name="connsiteX26" fmla="*/ 4337889 w 5295067"/>
                <a:gd name="connsiteY26" fmla="*/ 239295 h 473598"/>
                <a:gd name="connsiteX27" fmla="*/ 4273852 w 5295067"/>
                <a:gd name="connsiteY27" fmla="*/ 254462 h 473598"/>
                <a:gd name="connsiteX28" fmla="*/ 4243519 w 5295067"/>
                <a:gd name="connsiteY28" fmla="*/ 259518 h 473598"/>
                <a:gd name="connsiteX29" fmla="*/ 3594727 w 5295067"/>
                <a:gd name="connsiteY29" fmla="*/ 259518 h 473598"/>
                <a:gd name="connsiteX30" fmla="*/ 3572819 w 5295067"/>
                <a:gd name="connsiteY30" fmla="*/ 256146 h 473598"/>
                <a:gd name="connsiteX31" fmla="*/ 3486876 w 5295067"/>
                <a:gd name="connsiteY31" fmla="*/ 237610 h 473598"/>
                <a:gd name="connsiteX32" fmla="*/ 3400933 w 5295067"/>
                <a:gd name="connsiteY32" fmla="*/ 237610 h 473598"/>
                <a:gd name="connsiteX33" fmla="*/ 3338581 w 5295067"/>
                <a:gd name="connsiteY33" fmla="*/ 222443 h 473598"/>
                <a:gd name="connsiteX34" fmla="*/ 3218933 w 5295067"/>
                <a:gd name="connsiteY34" fmla="*/ 195480 h 473598"/>
                <a:gd name="connsiteX35" fmla="*/ 2976269 w 5295067"/>
                <a:gd name="connsiteY35" fmla="*/ 195480 h 473598"/>
                <a:gd name="connsiteX36" fmla="*/ 2827974 w 5295067"/>
                <a:gd name="connsiteY36" fmla="*/ 161777 h 473598"/>
                <a:gd name="connsiteX37" fmla="*/ 2763938 w 5295067"/>
                <a:gd name="connsiteY37" fmla="*/ 143241 h 473598"/>
                <a:gd name="connsiteX38" fmla="*/ 2475772 w 5295067"/>
                <a:gd name="connsiteY38" fmla="*/ 133130 h 473598"/>
                <a:gd name="connsiteX39" fmla="*/ 1070469 w 5295067"/>
                <a:gd name="connsiteY39" fmla="*/ 473598 h 473598"/>
                <a:gd name="connsiteX40" fmla="*/ 31295 w 5295067"/>
                <a:gd name="connsiteY40" fmla="*/ 66339 h 473598"/>
                <a:gd name="connsiteX41" fmla="*/ 2546550 w 5295067"/>
                <a:gd name="connsiteY41" fmla="*/ 112908 h 473598"/>
                <a:gd name="connsiteX42" fmla="*/ 2581939 w 5295067"/>
                <a:gd name="connsiteY42" fmla="*/ 96056 h 473598"/>
                <a:gd name="connsiteX43" fmla="*/ 2622382 w 5295067"/>
                <a:gd name="connsiteY43" fmla="*/ 87629 h 473598"/>
                <a:gd name="connsiteX44" fmla="*/ 2738659 w 5295067"/>
                <a:gd name="connsiteY44" fmla="*/ 87629 h 473598"/>
                <a:gd name="connsiteX45" fmla="*/ 3063898 w 5295067"/>
                <a:gd name="connsiteY45" fmla="*/ 79204 h 473598"/>
                <a:gd name="connsiteX46" fmla="*/ 3084121 w 5295067"/>
                <a:gd name="connsiteY46" fmla="*/ 74150 h 473598"/>
                <a:gd name="connsiteX47" fmla="*/ 3180174 w 5295067"/>
                <a:gd name="connsiteY47" fmla="*/ 48871 h 473598"/>
                <a:gd name="connsiteX48" fmla="*/ 3421153 w 5295067"/>
                <a:gd name="connsiteY48" fmla="*/ 37074 h 473598"/>
                <a:gd name="connsiteX49" fmla="*/ 3670560 w 5295067"/>
                <a:gd name="connsiteY49" fmla="*/ 37074 h 473598"/>
                <a:gd name="connsiteX50" fmla="*/ 3751449 w 5295067"/>
                <a:gd name="connsiteY50" fmla="*/ 33704 h 473598"/>
                <a:gd name="connsiteX51" fmla="*/ 3781782 w 5295067"/>
                <a:gd name="connsiteY51" fmla="*/ 8427 h 473598"/>
                <a:gd name="connsiteX52" fmla="*/ 3802004 w 5295067"/>
                <a:gd name="connsiteY52" fmla="*/ 0 h 473598"/>
                <a:gd name="connsiteX53" fmla="*/ 3891317 w 5295067"/>
                <a:gd name="connsiteY53" fmla="*/ 6743 h 473598"/>
                <a:gd name="connsiteX0" fmla="*/ 3875544 w 5279294"/>
                <a:gd name="connsiteY0" fmla="*/ 6743 h 473598"/>
                <a:gd name="connsiteX1" fmla="*/ 4097987 w 5279294"/>
                <a:gd name="connsiteY1" fmla="*/ 58982 h 473598"/>
                <a:gd name="connsiteX2" fmla="*/ 4397948 w 5279294"/>
                <a:gd name="connsiteY2" fmla="*/ 58982 h 473598"/>
                <a:gd name="connsiteX3" fmla="*/ 4431651 w 5279294"/>
                <a:gd name="connsiteY3" fmla="*/ 28649 h 473598"/>
                <a:gd name="connsiteX4" fmla="*/ 4524336 w 5279294"/>
                <a:gd name="connsiteY4" fmla="*/ 30335 h 473598"/>
                <a:gd name="connsiteX5" fmla="*/ 4569835 w 5279294"/>
                <a:gd name="connsiteY5" fmla="*/ 43815 h 473598"/>
                <a:gd name="connsiteX6" fmla="*/ 4627131 w 5279294"/>
                <a:gd name="connsiteY6" fmla="*/ 70777 h 473598"/>
                <a:gd name="connsiteX7" fmla="*/ 4628817 w 5279294"/>
                <a:gd name="connsiteY7" fmla="*/ 72463 h 473598"/>
                <a:gd name="connsiteX8" fmla="*/ 4709705 w 5279294"/>
                <a:gd name="connsiteY8" fmla="*/ 92686 h 473598"/>
                <a:gd name="connsiteX9" fmla="*/ 4945629 w 5279294"/>
                <a:gd name="connsiteY9" fmla="*/ 102797 h 473598"/>
                <a:gd name="connsiteX10" fmla="*/ 4981017 w 5279294"/>
                <a:gd name="connsiteY10" fmla="*/ 94370 h 473598"/>
                <a:gd name="connsiteX11" fmla="*/ 5004610 w 5279294"/>
                <a:gd name="connsiteY11" fmla="*/ 89315 h 473598"/>
                <a:gd name="connsiteX12" fmla="*/ 5136053 w 5279294"/>
                <a:gd name="connsiteY12" fmla="*/ 91001 h 473598"/>
                <a:gd name="connsiteX13" fmla="*/ 5191664 w 5279294"/>
                <a:gd name="connsiteY13" fmla="*/ 106167 h 473598"/>
                <a:gd name="connsiteX14" fmla="*/ 5228738 w 5279294"/>
                <a:gd name="connsiteY14" fmla="*/ 111222 h 473598"/>
                <a:gd name="connsiteX15" fmla="*/ 5279294 w 5279294"/>
                <a:gd name="connsiteY15" fmla="*/ 117962 h 473598"/>
                <a:gd name="connsiteX16" fmla="*/ 5279294 w 5279294"/>
                <a:gd name="connsiteY16" fmla="*/ 126389 h 473598"/>
                <a:gd name="connsiteX17" fmla="*/ 5260756 w 5279294"/>
                <a:gd name="connsiteY17" fmla="*/ 133130 h 473598"/>
                <a:gd name="connsiteX18" fmla="*/ 5181554 w 5279294"/>
                <a:gd name="connsiteY18" fmla="*/ 153352 h 473598"/>
                <a:gd name="connsiteX19" fmla="*/ 5070332 w 5279294"/>
                <a:gd name="connsiteY19" fmla="*/ 175260 h 473598"/>
                <a:gd name="connsiteX20" fmla="*/ 4842833 w 5279294"/>
                <a:gd name="connsiteY20" fmla="*/ 188739 h 473598"/>
                <a:gd name="connsiteX21" fmla="*/ 4568151 w 5279294"/>
                <a:gd name="connsiteY21" fmla="*/ 193796 h 473598"/>
                <a:gd name="connsiteX22" fmla="*/ 4546242 w 5279294"/>
                <a:gd name="connsiteY22" fmla="*/ 197166 h 473598"/>
                <a:gd name="connsiteX23" fmla="*/ 4465354 w 5279294"/>
                <a:gd name="connsiteY23" fmla="*/ 219073 h 473598"/>
                <a:gd name="connsiteX24" fmla="*/ 4429967 w 5279294"/>
                <a:gd name="connsiteY24" fmla="*/ 232556 h 473598"/>
                <a:gd name="connsiteX25" fmla="*/ 4408058 w 5279294"/>
                <a:gd name="connsiteY25" fmla="*/ 239295 h 473598"/>
                <a:gd name="connsiteX26" fmla="*/ 4322116 w 5279294"/>
                <a:gd name="connsiteY26" fmla="*/ 239295 h 473598"/>
                <a:gd name="connsiteX27" fmla="*/ 4258079 w 5279294"/>
                <a:gd name="connsiteY27" fmla="*/ 254462 h 473598"/>
                <a:gd name="connsiteX28" fmla="*/ 4227746 w 5279294"/>
                <a:gd name="connsiteY28" fmla="*/ 259518 h 473598"/>
                <a:gd name="connsiteX29" fmla="*/ 3578954 w 5279294"/>
                <a:gd name="connsiteY29" fmla="*/ 259518 h 473598"/>
                <a:gd name="connsiteX30" fmla="*/ 3557046 w 5279294"/>
                <a:gd name="connsiteY30" fmla="*/ 256146 h 473598"/>
                <a:gd name="connsiteX31" fmla="*/ 3471103 w 5279294"/>
                <a:gd name="connsiteY31" fmla="*/ 237610 h 473598"/>
                <a:gd name="connsiteX32" fmla="*/ 3385160 w 5279294"/>
                <a:gd name="connsiteY32" fmla="*/ 237610 h 473598"/>
                <a:gd name="connsiteX33" fmla="*/ 3322808 w 5279294"/>
                <a:gd name="connsiteY33" fmla="*/ 222443 h 473598"/>
                <a:gd name="connsiteX34" fmla="*/ 3203160 w 5279294"/>
                <a:gd name="connsiteY34" fmla="*/ 195480 h 473598"/>
                <a:gd name="connsiteX35" fmla="*/ 2960496 w 5279294"/>
                <a:gd name="connsiteY35" fmla="*/ 195480 h 473598"/>
                <a:gd name="connsiteX36" fmla="*/ 2812201 w 5279294"/>
                <a:gd name="connsiteY36" fmla="*/ 161777 h 473598"/>
                <a:gd name="connsiteX37" fmla="*/ 2748165 w 5279294"/>
                <a:gd name="connsiteY37" fmla="*/ 143241 h 473598"/>
                <a:gd name="connsiteX38" fmla="*/ 2459999 w 5279294"/>
                <a:gd name="connsiteY38" fmla="*/ 133130 h 473598"/>
                <a:gd name="connsiteX39" fmla="*/ 1054696 w 5279294"/>
                <a:gd name="connsiteY39" fmla="*/ 473598 h 473598"/>
                <a:gd name="connsiteX40" fmla="*/ 15522 w 5279294"/>
                <a:gd name="connsiteY40" fmla="*/ 66339 h 473598"/>
                <a:gd name="connsiteX41" fmla="*/ 2044394 w 5279294"/>
                <a:gd name="connsiteY41" fmla="*/ 83725 h 473598"/>
                <a:gd name="connsiteX42" fmla="*/ 2566166 w 5279294"/>
                <a:gd name="connsiteY42" fmla="*/ 96056 h 473598"/>
                <a:gd name="connsiteX43" fmla="*/ 2606609 w 5279294"/>
                <a:gd name="connsiteY43" fmla="*/ 87629 h 473598"/>
                <a:gd name="connsiteX44" fmla="*/ 2722886 w 5279294"/>
                <a:gd name="connsiteY44" fmla="*/ 87629 h 473598"/>
                <a:gd name="connsiteX45" fmla="*/ 3048125 w 5279294"/>
                <a:gd name="connsiteY45" fmla="*/ 79204 h 473598"/>
                <a:gd name="connsiteX46" fmla="*/ 3068348 w 5279294"/>
                <a:gd name="connsiteY46" fmla="*/ 74150 h 473598"/>
                <a:gd name="connsiteX47" fmla="*/ 3164401 w 5279294"/>
                <a:gd name="connsiteY47" fmla="*/ 48871 h 473598"/>
                <a:gd name="connsiteX48" fmla="*/ 3405380 w 5279294"/>
                <a:gd name="connsiteY48" fmla="*/ 37074 h 473598"/>
                <a:gd name="connsiteX49" fmla="*/ 3654787 w 5279294"/>
                <a:gd name="connsiteY49" fmla="*/ 37074 h 473598"/>
                <a:gd name="connsiteX50" fmla="*/ 3735676 w 5279294"/>
                <a:gd name="connsiteY50" fmla="*/ 33704 h 473598"/>
                <a:gd name="connsiteX51" fmla="*/ 3766009 w 5279294"/>
                <a:gd name="connsiteY51" fmla="*/ 8427 h 473598"/>
                <a:gd name="connsiteX52" fmla="*/ 3786231 w 5279294"/>
                <a:gd name="connsiteY52" fmla="*/ 0 h 473598"/>
                <a:gd name="connsiteX53" fmla="*/ 3875544 w 5279294"/>
                <a:gd name="connsiteY53" fmla="*/ 6743 h 473598"/>
                <a:gd name="connsiteX0" fmla="*/ 3875544 w 5279294"/>
                <a:gd name="connsiteY0" fmla="*/ 6743 h 493298"/>
                <a:gd name="connsiteX1" fmla="*/ 4097987 w 5279294"/>
                <a:gd name="connsiteY1" fmla="*/ 58982 h 493298"/>
                <a:gd name="connsiteX2" fmla="*/ 4397948 w 5279294"/>
                <a:gd name="connsiteY2" fmla="*/ 58982 h 493298"/>
                <a:gd name="connsiteX3" fmla="*/ 4431651 w 5279294"/>
                <a:gd name="connsiteY3" fmla="*/ 28649 h 493298"/>
                <a:gd name="connsiteX4" fmla="*/ 4524336 w 5279294"/>
                <a:gd name="connsiteY4" fmla="*/ 30335 h 493298"/>
                <a:gd name="connsiteX5" fmla="*/ 4569835 w 5279294"/>
                <a:gd name="connsiteY5" fmla="*/ 43815 h 493298"/>
                <a:gd name="connsiteX6" fmla="*/ 4627131 w 5279294"/>
                <a:gd name="connsiteY6" fmla="*/ 70777 h 493298"/>
                <a:gd name="connsiteX7" fmla="*/ 4628817 w 5279294"/>
                <a:gd name="connsiteY7" fmla="*/ 72463 h 493298"/>
                <a:gd name="connsiteX8" fmla="*/ 4709705 w 5279294"/>
                <a:gd name="connsiteY8" fmla="*/ 92686 h 493298"/>
                <a:gd name="connsiteX9" fmla="*/ 4945629 w 5279294"/>
                <a:gd name="connsiteY9" fmla="*/ 102797 h 493298"/>
                <a:gd name="connsiteX10" fmla="*/ 4981017 w 5279294"/>
                <a:gd name="connsiteY10" fmla="*/ 94370 h 493298"/>
                <a:gd name="connsiteX11" fmla="*/ 5004610 w 5279294"/>
                <a:gd name="connsiteY11" fmla="*/ 89315 h 493298"/>
                <a:gd name="connsiteX12" fmla="*/ 5136053 w 5279294"/>
                <a:gd name="connsiteY12" fmla="*/ 91001 h 493298"/>
                <a:gd name="connsiteX13" fmla="*/ 5191664 w 5279294"/>
                <a:gd name="connsiteY13" fmla="*/ 106167 h 493298"/>
                <a:gd name="connsiteX14" fmla="*/ 5228738 w 5279294"/>
                <a:gd name="connsiteY14" fmla="*/ 111222 h 493298"/>
                <a:gd name="connsiteX15" fmla="*/ 5279294 w 5279294"/>
                <a:gd name="connsiteY15" fmla="*/ 117962 h 493298"/>
                <a:gd name="connsiteX16" fmla="*/ 5279294 w 5279294"/>
                <a:gd name="connsiteY16" fmla="*/ 126389 h 493298"/>
                <a:gd name="connsiteX17" fmla="*/ 5260756 w 5279294"/>
                <a:gd name="connsiteY17" fmla="*/ 133130 h 493298"/>
                <a:gd name="connsiteX18" fmla="*/ 5181554 w 5279294"/>
                <a:gd name="connsiteY18" fmla="*/ 153352 h 493298"/>
                <a:gd name="connsiteX19" fmla="*/ 5070332 w 5279294"/>
                <a:gd name="connsiteY19" fmla="*/ 175260 h 493298"/>
                <a:gd name="connsiteX20" fmla="*/ 4842833 w 5279294"/>
                <a:gd name="connsiteY20" fmla="*/ 188739 h 493298"/>
                <a:gd name="connsiteX21" fmla="*/ 4568151 w 5279294"/>
                <a:gd name="connsiteY21" fmla="*/ 193796 h 493298"/>
                <a:gd name="connsiteX22" fmla="*/ 4546242 w 5279294"/>
                <a:gd name="connsiteY22" fmla="*/ 197166 h 493298"/>
                <a:gd name="connsiteX23" fmla="*/ 4465354 w 5279294"/>
                <a:gd name="connsiteY23" fmla="*/ 219073 h 493298"/>
                <a:gd name="connsiteX24" fmla="*/ 4429967 w 5279294"/>
                <a:gd name="connsiteY24" fmla="*/ 232556 h 493298"/>
                <a:gd name="connsiteX25" fmla="*/ 4408058 w 5279294"/>
                <a:gd name="connsiteY25" fmla="*/ 239295 h 493298"/>
                <a:gd name="connsiteX26" fmla="*/ 4322116 w 5279294"/>
                <a:gd name="connsiteY26" fmla="*/ 239295 h 493298"/>
                <a:gd name="connsiteX27" fmla="*/ 4258079 w 5279294"/>
                <a:gd name="connsiteY27" fmla="*/ 254462 h 493298"/>
                <a:gd name="connsiteX28" fmla="*/ 4227746 w 5279294"/>
                <a:gd name="connsiteY28" fmla="*/ 259518 h 493298"/>
                <a:gd name="connsiteX29" fmla="*/ 3578954 w 5279294"/>
                <a:gd name="connsiteY29" fmla="*/ 259518 h 493298"/>
                <a:gd name="connsiteX30" fmla="*/ 3557046 w 5279294"/>
                <a:gd name="connsiteY30" fmla="*/ 256146 h 493298"/>
                <a:gd name="connsiteX31" fmla="*/ 3471103 w 5279294"/>
                <a:gd name="connsiteY31" fmla="*/ 237610 h 493298"/>
                <a:gd name="connsiteX32" fmla="*/ 3385160 w 5279294"/>
                <a:gd name="connsiteY32" fmla="*/ 237610 h 493298"/>
                <a:gd name="connsiteX33" fmla="*/ 3322808 w 5279294"/>
                <a:gd name="connsiteY33" fmla="*/ 222443 h 493298"/>
                <a:gd name="connsiteX34" fmla="*/ 3203160 w 5279294"/>
                <a:gd name="connsiteY34" fmla="*/ 195480 h 493298"/>
                <a:gd name="connsiteX35" fmla="*/ 2960496 w 5279294"/>
                <a:gd name="connsiteY35" fmla="*/ 195480 h 493298"/>
                <a:gd name="connsiteX36" fmla="*/ 2812201 w 5279294"/>
                <a:gd name="connsiteY36" fmla="*/ 161777 h 493298"/>
                <a:gd name="connsiteX37" fmla="*/ 2748165 w 5279294"/>
                <a:gd name="connsiteY37" fmla="*/ 143241 h 493298"/>
                <a:gd name="connsiteX38" fmla="*/ 2489182 w 5279294"/>
                <a:gd name="connsiteY38" fmla="*/ 493053 h 493298"/>
                <a:gd name="connsiteX39" fmla="*/ 1054696 w 5279294"/>
                <a:gd name="connsiteY39" fmla="*/ 473598 h 493298"/>
                <a:gd name="connsiteX40" fmla="*/ 15522 w 5279294"/>
                <a:gd name="connsiteY40" fmla="*/ 66339 h 493298"/>
                <a:gd name="connsiteX41" fmla="*/ 2044394 w 5279294"/>
                <a:gd name="connsiteY41" fmla="*/ 83725 h 493298"/>
                <a:gd name="connsiteX42" fmla="*/ 2566166 w 5279294"/>
                <a:gd name="connsiteY42" fmla="*/ 96056 h 493298"/>
                <a:gd name="connsiteX43" fmla="*/ 2606609 w 5279294"/>
                <a:gd name="connsiteY43" fmla="*/ 87629 h 493298"/>
                <a:gd name="connsiteX44" fmla="*/ 2722886 w 5279294"/>
                <a:gd name="connsiteY44" fmla="*/ 87629 h 493298"/>
                <a:gd name="connsiteX45" fmla="*/ 3048125 w 5279294"/>
                <a:gd name="connsiteY45" fmla="*/ 79204 h 493298"/>
                <a:gd name="connsiteX46" fmla="*/ 3068348 w 5279294"/>
                <a:gd name="connsiteY46" fmla="*/ 74150 h 493298"/>
                <a:gd name="connsiteX47" fmla="*/ 3164401 w 5279294"/>
                <a:gd name="connsiteY47" fmla="*/ 48871 h 493298"/>
                <a:gd name="connsiteX48" fmla="*/ 3405380 w 5279294"/>
                <a:gd name="connsiteY48" fmla="*/ 37074 h 493298"/>
                <a:gd name="connsiteX49" fmla="*/ 3654787 w 5279294"/>
                <a:gd name="connsiteY49" fmla="*/ 37074 h 493298"/>
                <a:gd name="connsiteX50" fmla="*/ 3735676 w 5279294"/>
                <a:gd name="connsiteY50" fmla="*/ 33704 h 493298"/>
                <a:gd name="connsiteX51" fmla="*/ 3766009 w 5279294"/>
                <a:gd name="connsiteY51" fmla="*/ 8427 h 493298"/>
                <a:gd name="connsiteX52" fmla="*/ 3786231 w 5279294"/>
                <a:gd name="connsiteY52" fmla="*/ 0 h 493298"/>
                <a:gd name="connsiteX53" fmla="*/ 3875544 w 5279294"/>
                <a:gd name="connsiteY53" fmla="*/ 6743 h 493298"/>
                <a:gd name="connsiteX0" fmla="*/ 3875544 w 5279294"/>
                <a:gd name="connsiteY0" fmla="*/ 6743 h 493298"/>
                <a:gd name="connsiteX1" fmla="*/ 4097987 w 5279294"/>
                <a:gd name="connsiteY1" fmla="*/ 58982 h 493298"/>
                <a:gd name="connsiteX2" fmla="*/ 4397948 w 5279294"/>
                <a:gd name="connsiteY2" fmla="*/ 58982 h 493298"/>
                <a:gd name="connsiteX3" fmla="*/ 4431651 w 5279294"/>
                <a:gd name="connsiteY3" fmla="*/ 28649 h 493298"/>
                <a:gd name="connsiteX4" fmla="*/ 4524336 w 5279294"/>
                <a:gd name="connsiteY4" fmla="*/ 30335 h 493298"/>
                <a:gd name="connsiteX5" fmla="*/ 4569835 w 5279294"/>
                <a:gd name="connsiteY5" fmla="*/ 43815 h 493298"/>
                <a:gd name="connsiteX6" fmla="*/ 4627131 w 5279294"/>
                <a:gd name="connsiteY6" fmla="*/ 70777 h 493298"/>
                <a:gd name="connsiteX7" fmla="*/ 4628817 w 5279294"/>
                <a:gd name="connsiteY7" fmla="*/ 72463 h 493298"/>
                <a:gd name="connsiteX8" fmla="*/ 4709705 w 5279294"/>
                <a:gd name="connsiteY8" fmla="*/ 92686 h 493298"/>
                <a:gd name="connsiteX9" fmla="*/ 4945629 w 5279294"/>
                <a:gd name="connsiteY9" fmla="*/ 102797 h 493298"/>
                <a:gd name="connsiteX10" fmla="*/ 4981017 w 5279294"/>
                <a:gd name="connsiteY10" fmla="*/ 94370 h 493298"/>
                <a:gd name="connsiteX11" fmla="*/ 5004610 w 5279294"/>
                <a:gd name="connsiteY11" fmla="*/ 89315 h 493298"/>
                <a:gd name="connsiteX12" fmla="*/ 5136053 w 5279294"/>
                <a:gd name="connsiteY12" fmla="*/ 91001 h 493298"/>
                <a:gd name="connsiteX13" fmla="*/ 5191664 w 5279294"/>
                <a:gd name="connsiteY13" fmla="*/ 106167 h 493298"/>
                <a:gd name="connsiteX14" fmla="*/ 5228738 w 5279294"/>
                <a:gd name="connsiteY14" fmla="*/ 111222 h 493298"/>
                <a:gd name="connsiteX15" fmla="*/ 5279294 w 5279294"/>
                <a:gd name="connsiteY15" fmla="*/ 117962 h 493298"/>
                <a:gd name="connsiteX16" fmla="*/ 5279294 w 5279294"/>
                <a:gd name="connsiteY16" fmla="*/ 126389 h 493298"/>
                <a:gd name="connsiteX17" fmla="*/ 5260756 w 5279294"/>
                <a:gd name="connsiteY17" fmla="*/ 133130 h 493298"/>
                <a:gd name="connsiteX18" fmla="*/ 5181554 w 5279294"/>
                <a:gd name="connsiteY18" fmla="*/ 153352 h 493298"/>
                <a:gd name="connsiteX19" fmla="*/ 5070332 w 5279294"/>
                <a:gd name="connsiteY19" fmla="*/ 175260 h 493298"/>
                <a:gd name="connsiteX20" fmla="*/ 4842833 w 5279294"/>
                <a:gd name="connsiteY20" fmla="*/ 188739 h 493298"/>
                <a:gd name="connsiteX21" fmla="*/ 4568151 w 5279294"/>
                <a:gd name="connsiteY21" fmla="*/ 193796 h 493298"/>
                <a:gd name="connsiteX22" fmla="*/ 4546242 w 5279294"/>
                <a:gd name="connsiteY22" fmla="*/ 197166 h 493298"/>
                <a:gd name="connsiteX23" fmla="*/ 4465354 w 5279294"/>
                <a:gd name="connsiteY23" fmla="*/ 219073 h 493298"/>
                <a:gd name="connsiteX24" fmla="*/ 4429967 w 5279294"/>
                <a:gd name="connsiteY24" fmla="*/ 232556 h 493298"/>
                <a:gd name="connsiteX25" fmla="*/ 4408058 w 5279294"/>
                <a:gd name="connsiteY25" fmla="*/ 239295 h 493298"/>
                <a:gd name="connsiteX26" fmla="*/ 4322116 w 5279294"/>
                <a:gd name="connsiteY26" fmla="*/ 239295 h 493298"/>
                <a:gd name="connsiteX27" fmla="*/ 4258079 w 5279294"/>
                <a:gd name="connsiteY27" fmla="*/ 254462 h 493298"/>
                <a:gd name="connsiteX28" fmla="*/ 4227746 w 5279294"/>
                <a:gd name="connsiteY28" fmla="*/ 259518 h 493298"/>
                <a:gd name="connsiteX29" fmla="*/ 3578954 w 5279294"/>
                <a:gd name="connsiteY29" fmla="*/ 259518 h 493298"/>
                <a:gd name="connsiteX30" fmla="*/ 3557046 w 5279294"/>
                <a:gd name="connsiteY30" fmla="*/ 256146 h 493298"/>
                <a:gd name="connsiteX31" fmla="*/ 3471103 w 5279294"/>
                <a:gd name="connsiteY31" fmla="*/ 237610 h 493298"/>
                <a:gd name="connsiteX32" fmla="*/ 3385160 w 5279294"/>
                <a:gd name="connsiteY32" fmla="*/ 237610 h 493298"/>
                <a:gd name="connsiteX33" fmla="*/ 3322808 w 5279294"/>
                <a:gd name="connsiteY33" fmla="*/ 222443 h 493298"/>
                <a:gd name="connsiteX34" fmla="*/ 3203160 w 5279294"/>
                <a:gd name="connsiteY34" fmla="*/ 195480 h 493298"/>
                <a:gd name="connsiteX35" fmla="*/ 2960496 w 5279294"/>
                <a:gd name="connsiteY35" fmla="*/ 195480 h 493298"/>
                <a:gd name="connsiteX36" fmla="*/ 2812201 w 5279294"/>
                <a:gd name="connsiteY36" fmla="*/ 161777 h 493298"/>
                <a:gd name="connsiteX37" fmla="*/ 2748165 w 5279294"/>
                <a:gd name="connsiteY37" fmla="*/ 143241 h 493298"/>
                <a:gd name="connsiteX38" fmla="*/ 2489182 w 5279294"/>
                <a:gd name="connsiteY38" fmla="*/ 493053 h 493298"/>
                <a:gd name="connsiteX39" fmla="*/ 1054696 w 5279294"/>
                <a:gd name="connsiteY39" fmla="*/ 473598 h 493298"/>
                <a:gd name="connsiteX40" fmla="*/ 15522 w 5279294"/>
                <a:gd name="connsiteY40" fmla="*/ 66339 h 493298"/>
                <a:gd name="connsiteX41" fmla="*/ 2044394 w 5279294"/>
                <a:gd name="connsiteY41" fmla="*/ 83725 h 493298"/>
                <a:gd name="connsiteX42" fmla="*/ 2284063 w 5279294"/>
                <a:gd name="connsiteY42" fmla="*/ 57146 h 493298"/>
                <a:gd name="connsiteX43" fmla="*/ 2606609 w 5279294"/>
                <a:gd name="connsiteY43" fmla="*/ 87629 h 493298"/>
                <a:gd name="connsiteX44" fmla="*/ 2722886 w 5279294"/>
                <a:gd name="connsiteY44" fmla="*/ 87629 h 493298"/>
                <a:gd name="connsiteX45" fmla="*/ 3048125 w 5279294"/>
                <a:gd name="connsiteY45" fmla="*/ 79204 h 493298"/>
                <a:gd name="connsiteX46" fmla="*/ 3068348 w 5279294"/>
                <a:gd name="connsiteY46" fmla="*/ 74150 h 493298"/>
                <a:gd name="connsiteX47" fmla="*/ 3164401 w 5279294"/>
                <a:gd name="connsiteY47" fmla="*/ 48871 h 493298"/>
                <a:gd name="connsiteX48" fmla="*/ 3405380 w 5279294"/>
                <a:gd name="connsiteY48" fmla="*/ 37074 h 493298"/>
                <a:gd name="connsiteX49" fmla="*/ 3654787 w 5279294"/>
                <a:gd name="connsiteY49" fmla="*/ 37074 h 493298"/>
                <a:gd name="connsiteX50" fmla="*/ 3735676 w 5279294"/>
                <a:gd name="connsiteY50" fmla="*/ 33704 h 493298"/>
                <a:gd name="connsiteX51" fmla="*/ 3766009 w 5279294"/>
                <a:gd name="connsiteY51" fmla="*/ 8427 h 493298"/>
                <a:gd name="connsiteX52" fmla="*/ 3786231 w 5279294"/>
                <a:gd name="connsiteY52" fmla="*/ 0 h 493298"/>
                <a:gd name="connsiteX53" fmla="*/ 3875544 w 5279294"/>
                <a:gd name="connsiteY53" fmla="*/ 6743 h 493298"/>
                <a:gd name="connsiteX0" fmla="*/ 3861896 w 5265646"/>
                <a:gd name="connsiteY0" fmla="*/ 6743 h 493298"/>
                <a:gd name="connsiteX1" fmla="*/ 4084339 w 5265646"/>
                <a:gd name="connsiteY1" fmla="*/ 58982 h 493298"/>
                <a:gd name="connsiteX2" fmla="*/ 4384300 w 5265646"/>
                <a:gd name="connsiteY2" fmla="*/ 58982 h 493298"/>
                <a:gd name="connsiteX3" fmla="*/ 4418003 w 5265646"/>
                <a:gd name="connsiteY3" fmla="*/ 28649 h 493298"/>
                <a:gd name="connsiteX4" fmla="*/ 4510688 w 5265646"/>
                <a:gd name="connsiteY4" fmla="*/ 30335 h 493298"/>
                <a:gd name="connsiteX5" fmla="*/ 4556187 w 5265646"/>
                <a:gd name="connsiteY5" fmla="*/ 43815 h 493298"/>
                <a:gd name="connsiteX6" fmla="*/ 4613483 w 5265646"/>
                <a:gd name="connsiteY6" fmla="*/ 70777 h 493298"/>
                <a:gd name="connsiteX7" fmla="*/ 4615169 w 5265646"/>
                <a:gd name="connsiteY7" fmla="*/ 72463 h 493298"/>
                <a:gd name="connsiteX8" fmla="*/ 4696057 w 5265646"/>
                <a:gd name="connsiteY8" fmla="*/ 92686 h 493298"/>
                <a:gd name="connsiteX9" fmla="*/ 4931981 w 5265646"/>
                <a:gd name="connsiteY9" fmla="*/ 102797 h 493298"/>
                <a:gd name="connsiteX10" fmla="*/ 4967369 w 5265646"/>
                <a:gd name="connsiteY10" fmla="*/ 94370 h 493298"/>
                <a:gd name="connsiteX11" fmla="*/ 4990962 w 5265646"/>
                <a:gd name="connsiteY11" fmla="*/ 89315 h 493298"/>
                <a:gd name="connsiteX12" fmla="*/ 5122405 w 5265646"/>
                <a:gd name="connsiteY12" fmla="*/ 91001 h 493298"/>
                <a:gd name="connsiteX13" fmla="*/ 5178016 w 5265646"/>
                <a:gd name="connsiteY13" fmla="*/ 106167 h 493298"/>
                <a:gd name="connsiteX14" fmla="*/ 5215090 w 5265646"/>
                <a:gd name="connsiteY14" fmla="*/ 111222 h 493298"/>
                <a:gd name="connsiteX15" fmla="*/ 5265646 w 5265646"/>
                <a:gd name="connsiteY15" fmla="*/ 117962 h 493298"/>
                <a:gd name="connsiteX16" fmla="*/ 5265646 w 5265646"/>
                <a:gd name="connsiteY16" fmla="*/ 126389 h 493298"/>
                <a:gd name="connsiteX17" fmla="*/ 5247108 w 5265646"/>
                <a:gd name="connsiteY17" fmla="*/ 133130 h 493298"/>
                <a:gd name="connsiteX18" fmla="*/ 5167906 w 5265646"/>
                <a:gd name="connsiteY18" fmla="*/ 153352 h 493298"/>
                <a:gd name="connsiteX19" fmla="*/ 5056684 w 5265646"/>
                <a:gd name="connsiteY19" fmla="*/ 175260 h 493298"/>
                <a:gd name="connsiteX20" fmla="*/ 4829185 w 5265646"/>
                <a:gd name="connsiteY20" fmla="*/ 188739 h 493298"/>
                <a:gd name="connsiteX21" fmla="*/ 4554503 w 5265646"/>
                <a:gd name="connsiteY21" fmla="*/ 193796 h 493298"/>
                <a:gd name="connsiteX22" fmla="*/ 4532594 w 5265646"/>
                <a:gd name="connsiteY22" fmla="*/ 197166 h 493298"/>
                <a:gd name="connsiteX23" fmla="*/ 4451706 w 5265646"/>
                <a:gd name="connsiteY23" fmla="*/ 219073 h 493298"/>
                <a:gd name="connsiteX24" fmla="*/ 4416319 w 5265646"/>
                <a:gd name="connsiteY24" fmla="*/ 232556 h 493298"/>
                <a:gd name="connsiteX25" fmla="*/ 4394410 w 5265646"/>
                <a:gd name="connsiteY25" fmla="*/ 239295 h 493298"/>
                <a:gd name="connsiteX26" fmla="*/ 4308468 w 5265646"/>
                <a:gd name="connsiteY26" fmla="*/ 239295 h 493298"/>
                <a:gd name="connsiteX27" fmla="*/ 4244431 w 5265646"/>
                <a:gd name="connsiteY27" fmla="*/ 254462 h 493298"/>
                <a:gd name="connsiteX28" fmla="*/ 4214098 w 5265646"/>
                <a:gd name="connsiteY28" fmla="*/ 259518 h 493298"/>
                <a:gd name="connsiteX29" fmla="*/ 3565306 w 5265646"/>
                <a:gd name="connsiteY29" fmla="*/ 259518 h 493298"/>
                <a:gd name="connsiteX30" fmla="*/ 3543398 w 5265646"/>
                <a:gd name="connsiteY30" fmla="*/ 256146 h 493298"/>
                <a:gd name="connsiteX31" fmla="*/ 3457455 w 5265646"/>
                <a:gd name="connsiteY31" fmla="*/ 237610 h 493298"/>
                <a:gd name="connsiteX32" fmla="*/ 3371512 w 5265646"/>
                <a:gd name="connsiteY32" fmla="*/ 237610 h 493298"/>
                <a:gd name="connsiteX33" fmla="*/ 3309160 w 5265646"/>
                <a:gd name="connsiteY33" fmla="*/ 222443 h 493298"/>
                <a:gd name="connsiteX34" fmla="*/ 3189512 w 5265646"/>
                <a:gd name="connsiteY34" fmla="*/ 195480 h 493298"/>
                <a:gd name="connsiteX35" fmla="*/ 2946848 w 5265646"/>
                <a:gd name="connsiteY35" fmla="*/ 195480 h 493298"/>
                <a:gd name="connsiteX36" fmla="*/ 2798553 w 5265646"/>
                <a:gd name="connsiteY36" fmla="*/ 161777 h 493298"/>
                <a:gd name="connsiteX37" fmla="*/ 2734517 w 5265646"/>
                <a:gd name="connsiteY37" fmla="*/ 143241 h 493298"/>
                <a:gd name="connsiteX38" fmla="*/ 2475534 w 5265646"/>
                <a:gd name="connsiteY38" fmla="*/ 493053 h 493298"/>
                <a:gd name="connsiteX39" fmla="*/ 1041048 w 5265646"/>
                <a:gd name="connsiteY39" fmla="*/ 473598 h 493298"/>
                <a:gd name="connsiteX40" fmla="*/ 1874 w 5265646"/>
                <a:gd name="connsiteY40" fmla="*/ 66339 h 493298"/>
                <a:gd name="connsiteX41" fmla="*/ 1359537 w 5265646"/>
                <a:gd name="connsiteY41" fmla="*/ 54542 h 493298"/>
                <a:gd name="connsiteX42" fmla="*/ 2270415 w 5265646"/>
                <a:gd name="connsiteY42" fmla="*/ 57146 h 493298"/>
                <a:gd name="connsiteX43" fmla="*/ 2592961 w 5265646"/>
                <a:gd name="connsiteY43" fmla="*/ 87629 h 493298"/>
                <a:gd name="connsiteX44" fmla="*/ 2709238 w 5265646"/>
                <a:gd name="connsiteY44" fmla="*/ 87629 h 493298"/>
                <a:gd name="connsiteX45" fmla="*/ 3034477 w 5265646"/>
                <a:gd name="connsiteY45" fmla="*/ 79204 h 493298"/>
                <a:gd name="connsiteX46" fmla="*/ 3054700 w 5265646"/>
                <a:gd name="connsiteY46" fmla="*/ 74150 h 493298"/>
                <a:gd name="connsiteX47" fmla="*/ 3150753 w 5265646"/>
                <a:gd name="connsiteY47" fmla="*/ 48871 h 493298"/>
                <a:gd name="connsiteX48" fmla="*/ 3391732 w 5265646"/>
                <a:gd name="connsiteY48" fmla="*/ 37074 h 493298"/>
                <a:gd name="connsiteX49" fmla="*/ 3641139 w 5265646"/>
                <a:gd name="connsiteY49" fmla="*/ 37074 h 493298"/>
                <a:gd name="connsiteX50" fmla="*/ 3722028 w 5265646"/>
                <a:gd name="connsiteY50" fmla="*/ 33704 h 493298"/>
                <a:gd name="connsiteX51" fmla="*/ 3752361 w 5265646"/>
                <a:gd name="connsiteY51" fmla="*/ 8427 h 493298"/>
                <a:gd name="connsiteX52" fmla="*/ 3772583 w 5265646"/>
                <a:gd name="connsiteY52" fmla="*/ 0 h 493298"/>
                <a:gd name="connsiteX53" fmla="*/ 3861896 w 5265646"/>
                <a:gd name="connsiteY53" fmla="*/ 6743 h 493298"/>
                <a:gd name="connsiteX0" fmla="*/ 3861896 w 5265646"/>
                <a:gd name="connsiteY0" fmla="*/ 6743 h 493298"/>
                <a:gd name="connsiteX1" fmla="*/ 4084339 w 5265646"/>
                <a:gd name="connsiteY1" fmla="*/ 58982 h 493298"/>
                <a:gd name="connsiteX2" fmla="*/ 4384300 w 5265646"/>
                <a:gd name="connsiteY2" fmla="*/ 58982 h 493298"/>
                <a:gd name="connsiteX3" fmla="*/ 4418003 w 5265646"/>
                <a:gd name="connsiteY3" fmla="*/ 28649 h 493298"/>
                <a:gd name="connsiteX4" fmla="*/ 4510688 w 5265646"/>
                <a:gd name="connsiteY4" fmla="*/ 30335 h 493298"/>
                <a:gd name="connsiteX5" fmla="*/ 4556187 w 5265646"/>
                <a:gd name="connsiteY5" fmla="*/ 43815 h 493298"/>
                <a:gd name="connsiteX6" fmla="*/ 4613483 w 5265646"/>
                <a:gd name="connsiteY6" fmla="*/ 70777 h 493298"/>
                <a:gd name="connsiteX7" fmla="*/ 4615169 w 5265646"/>
                <a:gd name="connsiteY7" fmla="*/ 72463 h 493298"/>
                <a:gd name="connsiteX8" fmla="*/ 4696057 w 5265646"/>
                <a:gd name="connsiteY8" fmla="*/ 92686 h 493298"/>
                <a:gd name="connsiteX9" fmla="*/ 4931981 w 5265646"/>
                <a:gd name="connsiteY9" fmla="*/ 102797 h 493298"/>
                <a:gd name="connsiteX10" fmla="*/ 4967369 w 5265646"/>
                <a:gd name="connsiteY10" fmla="*/ 94370 h 493298"/>
                <a:gd name="connsiteX11" fmla="*/ 4990962 w 5265646"/>
                <a:gd name="connsiteY11" fmla="*/ 89315 h 493298"/>
                <a:gd name="connsiteX12" fmla="*/ 5122405 w 5265646"/>
                <a:gd name="connsiteY12" fmla="*/ 91001 h 493298"/>
                <a:gd name="connsiteX13" fmla="*/ 5178016 w 5265646"/>
                <a:gd name="connsiteY13" fmla="*/ 106167 h 493298"/>
                <a:gd name="connsiteX14" fmla="*/ 5215090 w 5265646"/>
                <a:gd name="connsiteY14" fmla="*/ 111222 h 493298"/>
                <a:gd name="connsiteX15" fmla="*/ 5265646 w 5265646"/>
                <a:gd name="connsiteY15" fmla="*/ 117962 h 493298"/>
                <a:gd name="connsiteX16" fmla="*/ 5265646 w 5265646"/>
                <a:gd name="connsiteY16" fmla="*/ 126389 h 493298"/>
                <a:gd name="connsiteX17" fmla="*/ 5247108 w 5265646"/>
                <a:gd name="connsiteY17" fmla="*/ 133130 h 493298"/>
                <a:gd name="connsiteX18" fmla="*/ 5167906 w 5265646"/>
                <a:gd name="connsiteY18" fmla="*/ 153352 h 493298"/>
                <a:gd name="connsiteX19" fmla="*/ 5056684 w 5265646"/>
                <a:gd name="connsiteY19" fmla="*/ 175260 h 493298"/>
                <a:gd name="connsiteX20" fmla="*/ 4829185 w 5265646"/>
                <a:gd name="connsiteY20" fmla="*/ 188739 h 493298"/>
                <a:gd name="connsiteX21" fmla="*/ 4554503 w 5265646"/>
                <a:gd name="connsiteY21" fmla="*/ 193796 h 493298"/>
                <a:gd name="connsiteX22" fmla="*/ 4532594 w 5265646"/>
                <a:gd name="connsiteY22" fmla="*/ 197166 h 493298"/>
                <a:gd name="connsiteX23" fmla="*/ 4451706 w 5265646"/>
                <a:gd name="connsiteY23" fmla="*/ 219073 h 493298"/>
                <a:gd name="connsiteX24" fmla="*/ 4416319 w 5265646"/>
                <a:gd name="connsiteY24" fmla="*/ 232556 h 493298"/>
                <a:gd name="connsiteX25" fmla="*/ 4394410 w 5265646"/>
                <a:gd name="connsiteY25" fmla="*/ 239295 h 493298"/>
                <a:gd name="connsiteX26" fmla="*/ 4308468 w 5265646"/>
                <a:gd name="connsiteY26" fmla="*/ 239295 h 493298"/>
                <a:gd name="connsiteX27" fmla="*/ 4244431 w 5265646"/>
                <a:gd name="connsiteY27" fmla="*/ 254462 h 493298"/>
                <a:gd name="connsiteX28" fmla="*/ 4214098 w 5265646"/>
                <a:gd name="connsiteY28" fmla="*/ 259518 h 493298"/>
                <a:gd name="connsiteX29" fmla="*/ 3565306 w 5265646"/>
                <a:gd name="connsiteY29" fmla="*/ 259518 h 493298"/>
                <a:gd name="connsiteX30" fmla="*/ 3543398 w 5265646"/>
                <a:gd name="connsiteY30" fmla="*/ 256146 h 493298"/>
                <a:gd name="connsiteX31" fmla="*/ 3457455 w 5265646"/>
                <a:gd name="connsiteY31" fmla="*/ 237610 h 493298"/>
                <a:gd name="connsiteX32" fmla="*/ 3371512 w 5265646"/>
                <a:gd name="connsiteY32" fmla="*/ 237610 h 493298"/>
                <a:gd name="connsiteX33" fmla="*/ 3309160 w 5265646"/>
                <a:gd name="connsiteY33" fmla="*/ 222443 h 493298"/>
                <a:gd name="connsiteX34" fmla="*/ 3189512 w 5265646"/>
                <a:gd name="connsiteY34" fmla="*/ 195480 h 493298"/>
                <a:gd name="connsiteX35" fmla="*/ 2946848 w 5265646"/>
                <a:gd name="connsiteY35" fmla="*/ 195480 h 493298"/>
                <a:gd name="connsiteX36" fmla="*/ 2798553 w 5265646"/>
                <a:gd name="connsiteY36" fmla="*/ 161777 h 493298"/>
                <a:gd name="connsiteX37" fmla="*/ 2734517 w 5265646"/>
                <a:gd name="connsiteY37" fmla="*/ 143241 h 493298"/>
                <a:gd name="connsiteX38" fmla="*/ 2475534 w 5265646"/>
                <a:gd name="connsiteY38" fmla="*/ 493053 h 493298"/>
                <a:gd name="connsiteX39" fmla="*/ 1041048 w 5265646"/>
                <a:gd name="connsiteY39" fmla="*/ 473598 h 493298"/>
                <a:gd name="connsiteX40" fmla="*/ 1874 w 5265646"/>
                <a:gd name="connsiteY40" fmla="*/ 66339 h 493298"/>
                <a:gd name="connsiteX41" fmla="*/ 1359537 w 5265646"/>
                <a:gd name="connsiteY41" fmla="*/ 54542 h 493298"/>
                <a:gd name="connsiteX42" fmla="*/ 2270415 w 5265646"/>
                <a:gd name="connsiteY42" fmla="*/ 57146 h 493298"/>
                <a:gd name="connsiteX43" fmla="*/ 2524868 w 5265646"/>
                <a:gd name="connsiteY43" fmla="*/ 48718 h 493298"/>
                <a:gd name="connsiteX44" fmla="*/ 2709238 w 5265646"/>
                <a:gd name="connsiteY44" fmla="*/ 87629 h 493298"/>
                <a:gd name="connsiteX45" fmla="*/ 3034477 w 5265646"/>
                <a:gd name="connsiteY45" fmla="*/ 79204 h 493298"/>
                <a:gd name="connsiteX46" fmla="*/ 3054700 w 5265646"/>
                <a:gd name="connsiteY46" fmla="*/ 74150 h 493298"/>
                <a:gd name="connsiteX47" fmla="*/ 3150753 w 5265646"/>
                <a:gd name="connsiteY47" fmla="*/ 48871 h 493298"/>
                <a:gd name="connsiteX48" fmla="*/ 3391732 w 5265646"/>
                <a:gd name="connsiteY48" fmla="*/ 37074 h 493298"/>
                <a:gd name="connsiteX49" fmla="*/ 3641139 w 5265646"/>
                <a:gd name="connsiteY49" fmla="*/ 37074 h 493298"/>
                <a:gd name="connsiteX50" fmla="*/ 3722028 w 5265646"/>
                <a:gd name="connsiteY50" fmla="*/ 33704 h 493298"/>
                <a:gd name="connsiteX51" fmla="*/ 3752361 w 5265646"/>
                <a:gd name="connsiteY51" fmla="*/ 8427 h 493298"/>
                <a:gd name="connsiteX52" fmla="*/ 3772583 w 5265646"/>
                <a:gd name="connsiteY52" fmla="*/ 0 h 493298"/>
                <a:gd name="connsiteX53" fmla="*/ 3861896 w 5265646"/>
                <a:gd name="connsiteY53" fmla="*/ 6743 h 493298"/>
                <a:gd name="connsiteX0" fmla="*/ 3861896 w 5265646"/>
                <a:gd name="connsiteY0" fmla="*/ 6743 h 493298"/>
                <a:gd name="connsiteX1" fmla="*/ 4084339 w 5265646"/>
                <a:gd name="connsiteY1" fmla="*/ 58982 h 493298"/>
                <a:gd name="connsiteX2" fmla="*/ 4384300 w 5265646"/>
                <a:gd name="connsiteY2" fmla="*/ 58982 h 493298"/>
                <a:gd name="connsiteX3" fmla="*/ 4418003 w 5265646"/>
                <a:gd name="connsiteY3" fmla="*/ 28649 h 493298"/>
                <a:gd name="connsiteX4" fmla="*/ 4510688 w 5265646"/>
                <a:gd name="connsiteY4" fmla="*/ 30335 h 493298"/>
                <a:gd name="connsiteX5" fmla="*/ 4556187 w 5265646"/>
                <a:gd name="connsiteY5" fmla="*/ 43815 h 493298"/>
                <a:gd name="connsiteX6" fmla="*/ 4613483 w 5265646"/>
                <a:gd name="connsiteY6" fmla="*/ 70777 h 493298"/>
                <a:gd name="connsiteX7" fmla="*/ 4615169 w 5265646"/>
                <a:gd name="connsiteY7" fmla="*/ 72463 h 493298"/>
                <a:gd name="connsiteX8" fmla="*/ 4696057 w 5265646"/>
                <a:gd name="connsiteY8" fmla="*/ 92686 h 493298"/>
                <a:gd name="connsiteX9" fmla="*/ 4931981 w 5265646"/>
                <a:gd name="connsiteY9" fmla="*/ 102797 h 493298"/>
                <a:gd name="connsiteX10" fmla="*/ 4967369 w 5265646"/>
                <a:gd name="connsiteY10" fmla="*/ 94370 h 493298"/>
                <a:gd name="connsiteX11" fmla="*/ 4990962 w 5265646"/>
                <a:gd name="connsiteY11" fmla="*/ 89315 h 493298"/>
                <a:gd name="connsiteX12" fmla="*/ 5122405 w 5265646"/>
                <a:gd name="connsiteY12" fmla="*/ 91001 h 493298"/>
                <a:gd name="connsiteX13" fmla="*/ 5178016 w 5265646"/>
                <a:gd name="connsiteY13" fmla="*/ 106167 h 493298"/>
                <a:gd name="connsiteX14" fmla="*/ 5215090 w 5265646"/>
                <a:gd name="connsiteY14" fmla="*/ 111222 h 493298"/>
                <a:gd name="connsiteX15" fmla="*/ 5265646 w 5265646"/>
                <a:gd name="connsiteY15" fmla="*/ 117962 h 493298"/>
                <a:gd name="connsiteX16" fmla="*/ 5265646 w 5265646"/>
                <a:gd name="connsiteY16" fmla="*/ 126389 h 493298"/>
                <a:gd name="connsiteX17" fmla="*/ 5247108 w 5265646"/>
                <a:gd name="connsiteY17" fmla="*/ 133130 h 493298"/>
                <a:gd name="connsiteX18" fmla="*/ 5167906 w 5265646"/>
                <a:gd name="connsiteY18" fmla="*/ 153352 h 493298"/>
                <a:gd name="connsiteX19" fmla="*/ 5056684 w 5265646"/>
                <a:gd name="connsiteY19" fmla="*/ 175260 h 493298"/>
                <a:gd name="connsiteX20" fmla="*/ 4829185 w 5265646"/>
                <a:gd name="connsiteY20" fmla="*/ 188739 h 493298"/>
                <a:gd name="connsiteX21" fmla="*/ 4554503 w 5265646"/>
                <a:gd name="connsiteY21" fmla="*/ 193796 h 493298"/>
                <a:gd name="connsiteX22" fmla="*/ 4532594 w 5265646"/>
                <a:gd name="connsiteY22" fmla="*/ 197166 h 493298"/>
                <a:gd name="connsiteX23" fmla="*/ 4451706 w 5265646"/>
                <a:gd name="connsiteY23" fmla="*/ 219073 h 493298"/>
                <a:gd name="connsiteX24" fmla="*/ 4416319 w 5265646"/>
                <a:gd name="connsiteY24" fmla="*/ 232556 h 493298"/>
                <a:gd name="connsiteX25" fmla="*/ 4394410 w 5265646"/>
                <a:gd name="connsiteY25" fmla="*/ 239295 h 493298"/>
                <a:gd name="connsiteX26" fmla="*/ 4308468 w 5265646"/>
                <a:gd name="connsiteY26" fmla="*/ 239295 h 493298"/>
                <a:gd name="connsiteX27" fmla="*/ 4244431 w 5265646"/>
                <a:gd name="connsiteY27" fmla="*/ 254462 h 493298"/>
                <a:gd name="connsiteX28" fmla="*/ 4214098 w 5265646"/>
                <a:gd name="connsiteY28" fmla="*/ 259518 h 493298"/>
                <a:gd name="connsiteX29" fmla="*/ 3565306 w 5265646"/>
                <a:gd name="connsiteY29" fmla="*/ 259518 h 493298"/>
                <a:gd name="connsiteX30" fmla="*/ 3543398 w 5265646"/>
                <a:gd name="connsiteY30" fmla="*/ 256146 h 493298"/>
                <a:gd name="connsiteX31" fmla="*/ 3457455 w 5265646"/>
                <a:gd name="connsiteY31" fmla="*/ 237610 h 493298"/>
                <a:gd name="connsiteX32" fmla="*/ 3371512 w 5265646"/>
                <a:gd name="connsiteY32" fmla="*/ 237610 h 493298"/>
                <a:gd name="connsiteX33" fmla="*/ 3309160 w 5265646"/>
                <a:gd name="connsiteY33" fmla="*/ 222443 h 493298"/>
                <a:gd name="connsiteX34" fmla="*/ 3189512 w 5265646"/>
                <a:gd name="connsiteY34" fmla="*/ 195480 h 493298"/>
                <a:gd name="connsiteX35" fmla="*/ 2946848 w 5265646"/>
                <a:gd name="connsiteY35" fmla="*/ 195480 h 493298"/>
                <a:gd name="connsiteX36" fmla="*/ 2798553 w 5265646"/>
                <a:gd name="connsiteY36" fmla="*/ 161777 h 493298"/>
                <a:gd name="connsiteX37" fmla="*/ 2734517 w 5265646"/>
                <a:gd name="connsiteY37" fmla="*/ 143241 h 493298"/>
                <a:gd name="connsiteX38" fmla="*/ 2475534 w 5265646"/>
                <a:gd name="connsiteY38" fmla="*/ 493053 h 493298"/>
                <a:gd name="connsiteX39" fmla="*/ 1041048 w 5265646"/>
                <a:gd name="connsiteY39" fmla="*/ 473598 h 493298"/>
                <a:gd name="connsiteX40" fmla="*/ 1874 w 5265646"/>
                <a:gd name="connsiteY40" fmla="*/ 66339 h 493298"/>
                <a:gd name="connsiteX41" fmla="*/ 1359537 w 5265646"/>
                <a:gd name="connsiteY41" fmla="*/ 54542 h 493298"/>
                <a:gd name="connsiteX42" fmla="*/ 1900764 w 5265646"/>
                <a:gd name="connsiteY42" fmla="*/ 86329 h 493298"/>
                <a:gd name="connsiteX43" fmla="*/ 2524868 w 5265646"/>
                <a:gd name="connsiteY43" fmla="*/ 48718 h 493298"/>
                <a:gd name="connsiteX44" fmla="*/ 2709238 w 5265646"/>
                <a:gd name="connsiteY44" fmla="*/ 87629 h 493298"/>
                <a:gd name="connsiteX45" fmla="*/ 3034477 w 5265646"/>
                <a:gd name="connsiteY45" fmla="*/ 79204 h 493298"/>
                <a:gd name="connsiteX46" fmla="*/ 3054700 w 5265646"/>
                <a:gd name="connsiteY46" fmla="*/ 74150 h 493298"/>
                <a:gd name="connsiteX47" fmla="*/ 3150753 w 5265646"/>
                <a:gd name="connsiteY47" fmla="*/ 48871 h 493298"/>
                <a:gd name="connsiteX48" fmla="*/ 3391732 w 5265646"/>
                <a:gd name="connsiteY48" fmla="*/ 37074 h 493298"/>
                <a:gd name="connsiteX49" fmla="*/ 3641139 w 5265646"/>
                <a:gd name="connsiteY49" fmla="*/ 37074 h 493298"/>
                <a:gd name="connsiteX50" fmla="*/ 3722028 w 5265646"/>
                <a:gd name="connsiteY50" fmla="*/ 33704 h 493298"/>
                <a:gd name="connsiteX51" fmla="*/ 3752361 w 5265646"/>
                <a:gd name="connsiteY51" fmla="*/ 8427 h 493298"/>
                <a:gd name="connsiteX52" fmla="*/ 3772583 w 5265646"/>
                <a:gd name="connsiteY52" fmla="*/ 0 h 493298"/>
                <a:gd name="connsiteX53" fmla="*/ 3861896 w 5265646"/>
                <a:gd name="connsiteY53" fmla="*/ 6743 h 493298"/>
                <a:gd name="connsiteX0" fmla="*/ 3861896 w 5265646"/>
                <a:gd name="connsiteY0" fmla="*/ 6743 h 493298"/>
                <a:gd name="connsiteX1" fmla="*/ 4084339 w 5265646"/>
                <a:gd name="connsiteY1" fmla="*/ 58982 h 493298"/>
                <a:gd name="connsiteX2" fmla="*/ 4384300 w 5265646"/>
                <a:gd name="connsiteY2" fmla="*/ 58982 h 493298"/>
                <a:gd name="connsiteX3" fmla="*/ 4418003 w 5265646"/>
                <a:gd name="connsiteY3" fmla="*/ 28649 h 493298"/>
                <a:gd name="connsiteX4" fmla="*/ 4510688 w 5265646"/>
                <a:gd name="connsiteY4" fmla="*/ 30335 h 493298"/>
                <a:gd name="connsiteX5" fmla="*/ 4556187 w 5265646"/>
                <a:gd name="connsiteY5" fmla="*/ 43815 h 493298"/>
                <a:gd name="connsiteX6" fmla="*/ 4613483 w 5265646"/>
                <a:gd name="connsiteY6" fmla="*/ 70777 h 493298"/>
                <a:gd name="connsiteX7" fmla="*/ 4615169 w 5265646"/>
                <a:gd name="connsiteY7" fmla="*/ 72463 h 493298"/>
                <a:gd name="connsiteX8" fmla="*/ 4696057 w 5265646"/>
                <a:gd name="connsiteY8" fmla="*/ 92686 h 493298"/>
                <a:gd name="connsiteX9" fmla="*/ 4931981 w 5265646"/>
                <a:gd name="connsiteY9" fmla="*/ 102797 h 493298"/>
                <a:gd name="connsiteX10" fmla="*/ 4967369 w 5265646"/>
                <a:gd name="connsiteY10" fmla="*/ 94370 h 493298"/>
                <a:gd name="connsiteX11" fmla="*/ 4990962 w 5265646"/>
                <a:gd name="connsiteY11" fmla="*/ 89315 h 493298"/>
                <a:gd name="connsiteX12" fmla="*/ 5122405 w 5265646"/>
                <a:gd name="connsiteY12" fmla="*/ 91001 h 493298"/>
                <a:gd name="connsiteX13" fmla="*/ 5178016 w 5265646"/>
                <a:gd name="connsiteY13" fmla="*/ 106167 h 493298"/>
                <a:gd name="connsiteX14" fmla="*/ 5215090 w 5265646"/>
                <a:gd name="connsiteY14" fmla="*/ 111222 h 493298"/>
                <a:gd name="connsiteX15" fmla="*/ 5265646 w 5265646"/>
                <a:gd name="connsiteY15" fmla="*/ 117962 h 493298"/>
                <a:gd name="connsiteX16" fmla="*/ 5265646 w 5265646"/>
                <a:gd name="connsiteY16" fmla="*/ 126389 h 493298"/>
                <a:gd name="connsiteX17" fmla="*/ 5247108 w 5265646"/>
                <a:gd name="connsiteY17" fmla="*/ 133130 h 493298"/>
                <a:gd name="connsiteX18" fmla="*/ 5167906 w 5265646"/>
                <a:gd name="connsiteY18" fmla="*/ 153352 h 493298"/>
                <a:gd name="connsiteX19" fmla="*/ 5056684 w 5265646"/>
                <a:gd name="connsiteY19" fmla="*/ 175260 h 493298"/>
                <a:gd name="connsiteX20" fmla="*/ 4829185 w 5265646"/>
                <a:gd name="connsiteY20" fmla="*/ 188739 h 493298"/>
                <a:gd name="connsiteX21" fmla="*/ 4554503 w 5265646"/>
                <a:gd name="connsiteY21" fmla="*/ 193796 h 493298"/>
                <a:gd name="connsiteX22" fmla="*/ 4532594 w 5265646"/>
                <a:gd name="connsiteY22" fmla="*/ 197166 h 493298"/>
                <a:gd name="connsiteX23" fmla="*/ 4451706 w 5265646"/>
                <a:gd name="connsiteY23" fmla="*/ 219073 h 493298"/>
                <a:gd name="connsiteX24" fmla="*/ 4416319 w 5265646"/>
                <a:gd name="connsiteY24" fmla="*/ 232556 h 493298"/>
                <a:gd name="connsiteX25" fmla="*/ 4394410 w 5265646"/>
                <a:gd name="connsiteY25" fmla="*/ 239295 h 493298"/>
                <a:gd name="connsiteX26" fmla="*/ 4308468 w 5265646"/>
                <a:gd name="connsiteY26" fmla="*/ 239295 h 493298"/>
                <a:gd name="connsiteX27" fmla="*/ 4244431 w 5265646"/>
                <a:gd name="connsiteY27" fmla="*/ 254462 h 493298"/>
                <a:gd name="connsiteX28" fmla="*/ 4214098 w 5265646"/>
                <a:gd name="connsiteY28" fmla="*/ 259518 h 493298"/>
                <a:gd name="connsiteX29" fmla="*/ 3565306 w 5265646"/>
                <a:gd name="connsiteY29" fmla="*/ 259518 h 493298"/>
                <a:gd name="connsiteX30" fmla="*/ 3543398 w 5265646"/>
                <a:gd name="connsiteY30" fmla="*/ 256146 h 493298"/>
                <a:gd name="connsiteX31" fmla="*/ 3457455 w 5265646"/>
                <a:gd name="connsiteY31" fmla="*/ 237610 h 493298"/>
                <a:gd name="connsiteX32" fmla="*/ 3371512 w 5265646"/>
                <a:gd name="connsiteY32" fmla="*/ 237610 h 493298"/>
                <a:gd name="connsiteX33" fmla="*/ 3309160 w 5265646"/>
                <a:gd name="connsiteY33" fmla="*/ 222443 h 493298"/>
                <a:gd name="connsiteX34" fmla="*/ 3189512 w 5265646"/>
                <a:gd name="connsiteY34" fmla="*/ 195480 h 493298"/>
                <a:gd name="connsiteX35" fmla="*/ 2946848 w 5265646"/>
                <a:gd name="connsiteY35" fmla="*/ 195480 h 493298"/>
                <a:gd name="connsiteX36" fmla="*/ 2798553 w 5265646"/>
                <a:gd name="connsiteY36" fmla="*/ 161777 h 493298"/>
                <a:gd name="connsiteX37" fmla="*/ 2734517 w 5265646"/>
                <a:gd name="connsiteY37" fmla="*/ 143241 h 493298"/>
                <a:gd name="connsiteX38" fmla="*/ 2475534 w 5265646"/>
                <a:gd name="connsiteY38" fmla="*/ 493053 h 493298"/>
                <a:gd name="connsiteX39" fmla="*/ 1041048 w 5265646"/>
                <a:gd name="connsiteY39" fmla="*/ 473598 h 493298"/>
                <a:gd name="connsiteX40" fmla="*/ 1874 w 5265646"/>
                <a:gd name="connsiteY40" fmla="*/ 66339 h 493298"/>
                <a:gd name="connsiteX41" fmla="*/ 1359537 w 5265646"/>
                <a:gd name="connsiteY41" fmla="*/ 54542 h 493298"/>
                <a:gd name="connsiteX42" fmla="*/ 1900764 w 5265646"/>
                <a:gd name="connsiteY42" fmla="*/ 86329 h 493298"/>
                <a:gd name="connsiteX43" fmla="*/ 2524868 w 5265646"/>
                <a:gd name="connsiteY43" fmla="*/ 48718 h 493298"/>
                <a:gd name="connsiteX44" fmla="*/ 2796787 w 5265646"/>
                <a:gd name="connsiteY44" fmla="*/ 68174 h 493298"/>
                <a:gd name="connsiteX45" fmla="*/ 3034477 w 5265646"/>
                <a:gd name="connsiteY45" fmla="*/ 79204 h 493298"/>
                <a:gd name="connsiteX46" fmla="*/ 3054700 w 5265646"/>
                <a:gd name="connsiteY46" fmla="*/ 74150 h 493298"/>
                <a:gd name="connsiteX47" fmla="*/ 3150753 w 5265646"/>
                <a:gd name="connsiteY47" fmla="*/ 48871 h 493298"/>
                <a:gd name="connsiteX48" fmla="*/ 3391732 w 5265646"/>
                <a:gd name="connsiteY48" fmla="*/ 37074 h 493298"/>
                <a:gd name="connsiteX49" fmla="*/ 3641139 w 5265646"/>
                <a:gd name="connsiteY49" fmla="*/ 37074 h 493298"/>
                <a:gd name="connsiteX50" fmla="*/ 3722028 w 5265646"/>
                <a:gd name="connsiteY50" fmla="*/ 33704 h 493298"/>
                <a:gd name="connsiteX51" fmla="*/ 3752361 w 5265646"/>
                <a:gd name="connsiteY51" fmla="*/ 8427 h 493298"/>
                <a:gd name="connsiteX52" fmla="*/ 3772583 w 5265646"/>
                <a:gd name="connsiteY52" fmla="*/ 0 h 493298"/>
                <a:gd name="connsiteX53" fmla="*/ 3861896 w 5265646"/>
                <a:gd name="connsiteY53" fmla="*/ 6743 h 493298"/>
                <a:gd name="connsiteX0" fmla="*/ 3861896 w 5265646"/>
                <a:gd name="connsiteY0" fmla="*/ 6743 h 493466"/>
                <a:gd name="connsiteX1" fmla="*/ 4084339 w 5265646"/>
                <a:gd name="connsiteY1" fmla="*/ 58982 h 493466"/>
                <a:gd name="connsiteX2" fmla="*/ 4384300 w 5265646"/>
                <a:gd name="connsiteY2" fmla="*/ 58982 h 493466"/>
                <a:gd name="connsiteX3" fmla="*/ 4418003 w 5265646"/>
                <a:gd name="connsiteY3" fmla="*/ 28649 h 493466"/>
                <a:gd name="connsiteX4" fmla="*/ 4510688 w 5265646"/>
                <a:gd name="connsiteY4" fmla="*/ 30335 h 493466"/>
                <a:gd name="connsiteX5" fmla="*/ 4556187 w 5265646"/>
                <a:gd name="connsiteY5" fmla="*/ 43815 h 493466"/>
                <a:gd name="connsiteX6" fmla="*/ 4613483 w 5265646"/>
                <a:gd name="connsiteY6" fmla="*/ 70777 h 493466"/>
                <a:gd name="connsiteX7" fmla="*/ 4615169 w 5265646"/>
                <a:gd name="connsiteY7" fmla="*/ 72463 h 493466"/>
                <a:gd name="connsiteX8" fmla="*/ 4696057 w 5265646"/>
                <a:gd name="connsiteY8" fmla="*/ 92686 h 493466"/>
                <a:gd name="connsiteX9" fmla="*/ 4931981 w 5265646"/>
                <a:gd name="connsiteY9" fmla="*/ 102797 h 493466"/>
                <a:gd name="connsiteX10" fmla="*/ 4967369 w 5265646"/>
                <a:gd name="connsiteY10" fmla="*/ 94370 h 493466"/>
                <a:gd name="connsiteX11" fmla="*/ 4990962 w 5265646"/>
                <a:gd name="connsiteY11" fmla="*/ 89315 h 493466"/>
                <a:gd name="connsiteX12" fmla="*/ 5122405 w 5265646"/>
                <a:gd name="connsiteY12" fmla="*/ 91001 h 493466"/>
                <a:gd name="connsiteX13" fmla="*/ 5178016 w 5265646"/>
                <a:gd name="connsiteY13" fmla="*/ 106167 h 493466"/>
                <a:gd name="connsiteX14" fmla="*/ 5215090 w 5265646"/>
                <a:gd name="connsiteY14" fmla="*/ 111222 h 493466"/>
                <a:gd name="connsiteX15" fmla="*/ 5265646 w 5265646"/>
                <a:gd name="connsiteY15" fmla="*/ 117962 h 493466"/>
                <a:gd name="connsiteX16" fmla="*/ 5265646 w 5265646"/>
                <a:gd name="connsiteY16" fmla="*/ 126389 h 493466"/>
                <a:gd name="connsiteX17" fmla="*/ 5247108 w 5265646"/>
                <a:gd name="connsiteY17" fmla="*/ 133130 h 493466"/>
                <a:gd name="connsiteX18" fmla="*/ 5167906 w 5265646"/>
                <a:gd name="connsiteY18" fmla="*/ 153352 h 493466"/>
                <a:gd name="connsiteX19" fmla="*/ 5056684 w 5265646"/>
                <a:gd name="connsiteY19" fmla="*/ 175260 h 493466"/>
                <a:gd name="connsiteX20" fmla="*/ 4829185 w 5265646"/>
                <a:gd name="connsiteY20" fmla="*/ 188739 h 493466"/>
                <a:gd name="connsiteX21" fmla="*/ 4554503 w 5265646"/>
                <a:gd name="connsiteY21" fmla="*/ 193796 h 493466"/>
                <a:gd name="connsiteX22" fmla="*/ 4532594 w 5265646"/>
                <a:gd name="connsiteY22" fmla="*/ 197166 h 493466"/>
                <a:gd name="connsiteX23" fmla="*/ 4451706 w 5265646"/>
                <a:gd name="connsiteY23" fmla="*/ 219073 h 493466"/>
                <a:gd name="connsiteX24" fmla="*/ 4416319 w 5265646"/>
                <a:gd name="connsiteY24" fmla="*/ 232556 h 493466"/>
                <a:gd name="connsiteX25" fmla="*/ 4394410 w 5265646"/>
                <a:gd name="connsiteY25" fmla="*/ 239295 h 493466"/>
                <a:gd name="connsiteX26" fmla="*/ 4308468 w 5265646"/>
                <a:gd name="connsiteY26" fmla="*/ 239295 h 493466"/>
                <a:gd name="connsiteX27" fmla="*/ 4244431 w 5265646"/>
                <a:gd name="connsiteY27" fmla="*/ 254462 h 493466"/>
                <a:gd name="connsiteX28" fmla="*/ 4214098 w 5265646"/>
                <a:gd name="connsiteY28" fmla="*/ 259518 h 493466"/>
                <a:gd name="connsiteX29" fmla="*/ 3565306 w 5265646"/>
                <a:gd name="connsiteY29" fmla="*/ 259518 h 493466"/>
                <a:gd name="connsiteX30" fmla="*/ 3543398 w 5265646"/>
                <a:gd name="connsiteY30" fmla="*/ 256146 h 493466"/>
                <a:gd name="connsiteX31" fmla="*/ 3457455 w 5265646"/>
                <a:gd name="connsiteY31" fmla="*/ 237610 h 493466"/>
                <a:gd name="connsiteX32" fmla="*/ 3371512 w 5265646"/>
                <a:gd name="connsiteY32" fmla="*/ 237610 h 493466"/>
                <a:gd name="connsiteX33" fmla="*/ 3309160 w 5265646"/>
                <a:gd name="connsiteY33" fmla="*/ 222443 h 493466"/>
                <a:gd name="connsiteX34" fmla="*/ 3189512 w 5265646"/>
                <a:gd name="connsiteY34" fmla="*/ 195480 h 493466"/>
                <a:gd name="connsiteX35" fmla="*/ 2946848 w 5265646"/>
                <a:gd name="connsiteY35" fmla="*/ 195480 h 493466"/>
                <a:gd name="connsiteX36" fmla="*/ 2798553 w 5265646"/>
                <a:gd name="connsiteY36" fmla="*/ 161777 h 493466"/>
                <a:gd name="connsiteX37" fmla="*/ 2724790 w 5265646"/>
                <a:gd name="connsiteY37" fmla="*/ 269700 h 493466"/>
                <a:gd name="connsiteX38" fmla="*/ 2475534 w 5265646"/>
                <a:gd name="connsiteY38" fmla="*/ 493053 h 493466"/>
                <a:gd name="connsiteX39" fmla="*/ 1041048 w 5265646"/>
                <a:gd name="connsiteY39" fmla="*/ 473598 h 493466"/>
                <a:gd name="connsiteX40" fmla="*/ 1874 w 5265646"/>
                <a:gd name="connsiteY40" fmla="*/ 66339 h 493466"/>
                <a:gd name="connsiteX41" fmla="*/ 1359537 w 5265646"/>
                <a:gd name="connsiteY41" fmla="*/ 54542 h 493466"/>
                <a:gd name="connsiteX42" fmla="*/ 1900764 w 5265646"/>
                <a:gd name="connsiteY42" fmla="*/ 86329 h 493466"/>
                <a:gd name="connsiteX43" fmla="*/ 2524868 w 5265646"/>
                <a:gd name="connsiteY43" fmla="*/ 48718 h 493466"/>
                <a:gd name="connsiteX44" fmla="*/ 2796787 w 5265646"/>
                <a:gd name="connsiteY44" fmla="*/ 68174 h 493466"/>
                <a:gd name="connsiteX45" fmla="*/ 3034477 w 5265646"/>
                <a:gd name="connsiteY45" fmla="*/ 79204 h 493466"/>
                <a:gd name="connsiteX46" fmla="*/ 3054700 w 5265646"/>
                <a:gd name="connsiteY46" fmla="*/ 74150 h 493466"/>
                <a:gd name="connsiteX47" fmla="*/ 3150753 w 5265646"/>
                <a:gd name="connsiteY47" fmla="*/ 48871 h 493466"/>
                <a:gd name="connsiteX48" fmla="*/ 3391732 w 5265646"/>
                <a:gd name="connsiteY48" fmla="*/ 37074 h 493466"/>
                <a:gd name="connsiteX49" fmla="*/ 3641139 w 5265646"/>
                <a:gd name="connsiteY49" fmla="*/ 37074 h 493466"/>
                <a:gd name="connsiteX50" fmla="*/ 3722028 w 5265646"/>
                <a:gd name="connsiteY50" fmla="*/ 33704 h 493466"/>
                <a:gd name="connsiteX51" fmla="*/ 3752361 w 5265646"/>
                <a:gd name="connsiteY51" fmla="*/ 8427 h 493466"/>
                <a:gd name="connsiteX52" fmla="*/ 3772583 w 5265646"/>
                <a:gd name="connsiteY52" fmla="*/ 0 h 493466"/>
                <a:gd name="connsiteX53" fmla="*/ 3861896 w 5265646"/>
                <a:gd name="connsiteY53" fmla="*/ 6743 h 493466"/>
                <a:gd name="connsiteX0" fmla="*/ 3861896 w 5265646"/>
                <a:gd name="connsiteY0" fmla="*/ 6743 h 473598"/>
                <a:gd name="connsiteX1" fmla="*/ 4084339 w 5265646"/>
                <a:gd name="connsiteY1" fmla="*/ 58982 h 473598"/>
                <a:gd name="connsiteX2" fmla="*/ 4384300 w 5265646"/>
                <a:gd name="connsiteY2" fmla="*/ 58982 h 473598"/>
                <a:gd name="connsiteX3" fmla="*/ 4418003 w 5265646"/>
                <a:gd name="connsiteY3" fmla="*/ 28649 h 473598"/>
                <a:gd name="connsiteX4" fmla="*/ 4510688 w 5265646"/>
                <a:gd name="connsiteY4" fmla="*/ 30335 h 473598"/>
                <a:gd name="connsiteX5" fmla="*/ 4556187 w 5265646"/>
                <a:gd name="connsiteY5" fmla="*/ 43815 h 473598"/>
                <a:gd name="connsiteX6" fmla="*/ 4613483 w 5265646"/>
                <a:gd name="connsiteY6" fmla="*/ 70777 h 473598"/>
                <a:gd name="connsiteX7" fmla="*/ 4615169 w 5265646"/>
                <a:gd name="connsiteY7" fmla="*/ 72463 h 473598"/>
                <a:gd name="connsiteX8" fmla="*/ 4696057 w 5265646"/>
                <a:gd name="connsiteY8" fmla="*/ 92686 h 473598"/>
                <a:gd name="connsiteX9" fmla="*/ 4931981 w 5265646"/>
                <a:gd name="connsiteY9" fmla="*/ 102797 h 473598"/>
                <a:gd name="connsiteX10" fmla="*/ 4967369 w 5265646"/>
                <a:gd name="connsiteY10" fmla="*/ 94370 h 473598"/>
                <a:gd name="connsiteX11" fmla="*/ 4990962 w 5265646"/>
                <a:gd name="connsiteY11" fmla="*/ 89315 h 473598"/>
                <a:gd name="connsiteX12" fmla="*/ 5122405 w 5265646"/>
                <a:gd name="connsiteY12" fmla="*/ 91001 h 473598"/>
                <a:gd name="connsiteX13" fmla="*/ 5178016 w 5265646"/>
                <a:gd name="connsiteY13" fmla="*/ 106167 h 473598"/>
                <a:gd name="connsiteX14" fmla="*/ 5215090 w 5265646"/>
                <a:gd name="connsiteY14" fmla="*/ 111222 h 473598"/>
                <a:gd name="connsiteX15" fmla="*/ 5265646 w 5265646"/>
                <a:gd name="connsiteY15" fmla="*/ 117962 h 473598"/>
                <a:gd name="connsiteX16" fmla="*/ 5265646 w 5265646"/>
                <a:gd name="connsiteY16" fmla="*/ 126389 h 473598"/>
                <a:gd name="connsiteX17" fmla="*/ 5247108 w 5265646"/>
                <a:gd name="connsiteY17" fmla="*/ 133130 h 473598"/>
                <a:gd name="connsiteX18" fmla="*/ 5167906 w 5265646"/>
                <a:gd name="connsiteY18" fmla="*/ 153352 h 473598"/>
                <a:gd name="connsiteX19" fmla="*/ 5056684 w 5265646"/>
                <a:gd name="connsiteY19" fmla="*/ 175260 h 473598"/>
                <a:gd name="connsiteX20" fmla="*/ 4829185 w 5265646"/>
                <a:gd name="connsiteY20" fmla="*/ 188739 h 473598"/>
                <a:gd name="connsiteX21" fmla="*/ 4554503 w 5265646"/>
                <a:gd name="connsiteY21" fmla="*/ 193796 h 473598"/>
                <a:gd name="connsiteX22" fmla="*/ 4532594 w 5265646"/>
                <a:gd name="connsiteY22" fmla="*/ 197166 h 473598"/>
                <a:gd name="connsiteX23" fmla="*/ 4451706 w 5265646"/>
                <a:gd name="connsiteY23" fmla="*/ 219073 h 473598"/>
                <a:gd name="connsiteX24" fmla="*/ 4416319 w 5265646"/>
                <a:gd name="connsiteY24" fmla="*/ 232556 h 473598"/>
                <a:gd name="connsiteX25" fmla="*/ 4394410 w 5265646"/>
                <a:gd name="connsiteY25" fmla="*/ 239295 h 473598"/>
                <a:gd name="connsiteX26" fmla="*/ 4308468 w 5265646"/>
                <a:gd name="connsiteY26" fmla="*/ 239295 h 473598"/>
                <a:gd name="connsiteX27" fmla="*/ 4244431 w 5265646"/>
                <a:gd name="connsiteY27" fmla="*/ 254462 h 473598"/>
                <a:gd name="connsiteX28" fmla="*/ 4214098 w 5265646"/>
                <a:gd name="connsiteY28" fmla="*/ 259518 h 473598"/>
                <a:gd name="connsiteX29" fmla="*/ 3565306 w 5265646"/>
                <a:gd name="connsiteY29" fmla="*/ 259518 h 473598"/>
                <a:gd name="connsiteX30" fmla="*/ 3543398 w 5265646"/>
                <a:gd name="connsiteY30" fmla="*/ 256146 h 473598"/>
                <a:gd name="connsiteX31" fmla="*/ 3457455 w 5265646"/>
                <a:gd name="connsiteY31" fmla="*/ 237610 h 473598"/>
                <a:gd name="connsiteX32" fmla="*/ 3371512 w 5265646"/>
                <a:gd name="connsiteY32" fmla="*/ 237610 h 473598"/>
                <a:gd name="connsiteX33" fmla="*/ 3309160 w 5265646"/>
                <a:gd name="connsiteY33" fmla="*/ 222443 h 473598"/>
                <a:gd name="connsiteX34" fmla="*/ 3189512 w 5265646"/>
                <a:gd name="connsiteY34" fmla="*/ 195480 h 473598"/>
                <a:gd name="connsiteX35" fmla="*/ 2946848 w 5265646"/>
                <a:gd name="connsiteY35" fmla="*/ 195480 h 473598"/>
                <a:gd name="connsiteX36" fmla="*/ 2798553 w 5265646"/>
                <a:gd name="connsiteY36" fmla="*/ 161777 h 473598"/>
                <a:gd name="connsiteX37" fmla="*/ 2724790 w 5265646"/>
                <a:gd name="connsiteY37" fmla="*/ 269700 h 473598"/>
                <a:gd name="connsiteX38" fmla="*/ 2028061 w 5265646"/>
                <a:gd name="connsiteY38" fmla="*/ 220679 h 473598"/>
                <a:gd name="connsiteX39" fmla="*/ 1041048 w 5265646"/>
                <a:gd name="connsiteY39" fmla="*/ 473598 h 473598"/>
                <a:gd name="connsiteX40" fmla="*/ 1874 w 5265646"/>
                <a:gd name="connsiteY40" fmla="*/ 66339 h 473598"/>
                <a:gd name="connsiteX41" fmla="*/ 1359537 w 5265646"/>
                <a:gd name="connsiteY41" fmla="*/ 54542 h 473598"/>
                <a:gd name="connsiteX42" fmla="*/ 1900764 w 5265646"/>
                <a:gd name="connsiteY42" fmla="*/ 86329 h 473598"/>
                <a:gd name="connsiteX43" fmla="*/ 2524868 w 5265646"/>
                <a:gd name="connsiteY43" fmla="*/ 48718 h 473598"/>
                <a:gd name="connsiteX44" fmla="*/ 2796787 w 5265646"/>
                <a:gd name="connsiteY44" fmla="*/ 68174 h 473598"/>
                <a:gd name="connsiteX45" fmla="*/ 3034477 w 5265646"/>
                <a:gd name="connsiteY45" fmla="*/ 79204 h 473598"/>
                <a:gd name="connsiteX46" fmla="*/ 3054700 w 5265646"/>
                <a:gd name="connsiteY46" fmla="*/ 74150 h 473598"/>
                <a:gd name="connsiteX47" fmla="*/ 3150753 w 5265646"/>
                <a:gd name="connsiteY47" fmla="*/ 48871 h 473598"/>
                <a:gd name="connsiteX48" fmla="*/ 3391732 w 5265646"/>
                <a:gd name="connsiteY48" fmla="*/ 37074 h 473598"/>
                <a:gd name="connsiteX49" fmla="*/ 3641139 w 5265646"/>
                <a:gd name="connsiteY49" fmla="*/ 37074 h 473598"/>
                <a:gd name="connsiteX50" fmla="*/ 3722028 w 5265646"/>
                <a:gd name="connsiteY50" fmla="*/ 33704 h 473598"/>
                <a:gd name="connsiteX51" fmla="*/ 3752361 w 5265646"/>
                <a:gd name="connsiteY51" fmla="*/ 8427 h 473598"/>
                <a:gd name="connsiteX52" fmla="*/ 3772583 w 5265646"/>
                <a:gd name="connsiteY52" fmla="*/ 0 h 473598"/>
                <a:gd name="connsiteX53" fmla="*/ 3861896 w 5265646"/>
                <a:gd name="connsiteY53" fmla="*/ 6743 h 473598"/>
                <a:gd name="connsiteX0" fmla="*/ 3870666 w 5274416"/>
                <a:gd name="connsiteY0" fmla="*/ 6743 h 269700"/>
                <a:gd name="connsiteX1" fmla="*/ 4093109 w 5274416"/>
                <a:gd name="connsiteY1" fmla="*/ 58982 h 269700"/>
                <a:gd name="connsiteX2" fmla="*/ 4393070 w 5274416"/>
                <a:gd name="connsiteY2" fmla="*/ 58982 h 269700"/>
                <a:gd name="connsiteX3" fmla="*/ 4426773 w 5274416"/>
                <a:gd name="connsiteY3" fmla="*/ 28649 h 269700"/>
                <a:gd name="connsiteX4" fmla="*/ 4519458 w 5274416"/>
                <a:gd name="connsiteY4" fmla="*/ 30335 h 269700"/>
                <a:gd name="connsiteX5" fmla="*/ 4564957 w 5274416"/>
                <a:gd name="connsiteY5" fmla="*/ 43815 h 269700"/>
                <a:gd name="connsiteX6" fmla="*/ 4622253 w 5274416"/>
                <a:gd name="connsiteY6" fmla="*/ 70777 h 269700"/>
                <a:gd name="connsiteX7" fmla="*/ 4623939 w 5274416"/>
                <a:gd name="connsiteY7" fmla="*/ 72463 h 269700"/>
                <a:gd name="connsiteX8" fmla="*/ 4704827 w 5274416"/>
                <a:gd name="connsiteY8" fmla="*/ 92686 h 269700"/>
                <a:gd name="connsiteX9" fmla="*/ 4940751 w 5274416"/>
                <a:gd name="connsiteY9" fmla="*/ 102797 h 269700"/>
                <a:gd name="connsiteX10" fmla="*/ 4976139 w 5274416"/>
                <a:gd name="connsiteY10" fmla="*/ 94370 h 269700"/>
                <a:gd name="connsiteX11" fmla="*/ 4999732 w 5274416"/>
                <a:gd name="connsiteY11" fmla="*/ 89315 h 269700"/>
                <a:gd name="connsiteX12" fmla="*/ 5131175 w 5274416"/>
                <a:gd name="connsiteY12" fmla="*/ 91001 h 269700"/>
                <a:gd name="connsiteX13" fmla="*/ 5186786 w 5274416"/>
                <a:gd name="connsiteY13" fmla="*/ 106167 h 269700"/>
                <a:gd name="connsiteX14" fmla="*/ 5223860 w 5274416"/>
                <a:gd name="connsiteY14" fmla="*/ 111222 h 269700"/>
                <a:gd name="connsiteX15" fmla="*/ 5274416 w 5274416"/>
                <a:gd name="connsiteY15" fmla="*/ 117962 h 269700"/>
                <a:gd name="connsiteX16" fmla="*/ 5274416 w 5274416"/>
                <a:gd name="connsiteY16" fmla="*/ 126389 h 269700"/>
                <a:gd name="connsiteX17" fmla="*/ 5255878 w 5274416"/>
                <a:gd name="connsiteY17" fmla="*/ 133130 h 269700"/>
                <a:gd name="connsiteX18" fmla="*/ 5176676 w 5274416"/>
                <a:gd name="connsiteY18" fmla="*/ 153352 h 269700"/>
                <a:gd name="connsiteX19" fmla="*/ 5065454 w 5274416"/>
                <a:gd name="connsiteY19" fmla="*/ 175260 h 269700"/>
                <a:gd name="connsiteX20" fmla="*/ 4837955 w 5274416"/>
                <a:gd name="connsiteY20" fmla="*/ 188739 h 269700"/>
                <a:gd name="connsiteX21" fmla="*/ 4563273 w 5274416"/>
                <a:gd name="connsiteY21" fmla="*/ 193796 h 269700"/>
                <a:gd name="connsiteX22" fmla="*/ 4541364 w 5274416"/>
                <a:gd name="connsiteY22" fmla="*/ 197166 h 269700"/>
                <a:gd name="connsiteX23" fmla="*/ 4460476 w 5274416"/>
                <a:gd name="connsiteY23" fmla="*/ 219073 h 269700"/>
                <a:gd name="connsiteX24" fmla="*/ 4425089 w 5274416"/>
                <a:gd name="connsiteY24" fmla="*/ 232556 h 269700"/>
                <a:gd name="connsiteX25" fmla="*/ 4403180 w 5274416"/>
                <a:gd name="connsiteY25" fmla="*/ 239295 h 269700"/>
                <a:gd name="connsiteX26" fmla="*/ 4317238 w 5274416"/>
                <a:gd name="connsiteY26" fmla="*/ 239295 h 269700"/>
                <a:gd name="connsiteX27" fmla="*/ 4253201 w 5274416"/>
                <a:gd name="connsiteY27" fmla="*/ 254462 h 269700"/>
                <a:gd name="connsiteX28" fmla="*/ 4222868 w 5274416"/>
                <a:gd name="connsiteY28" fmla="*/ 259518 h 269700"/>
                <a:gd name="connsiteX29" fmla="*/ 3574076 w 5274416"/>
                <a:gd name="connsiteY29" fmla="*/ 259518 h 269700"/>
                <a:gd name="connsiteX30" fmla="*/ 3552168 w 5274416"/>
                <a:gd name="connsiteY30" fmla="*/ 256146 h 269700"/>
                <a:gd name="connsiteX31" fmla="*/ 3466225 w 5274416"/>
                <a:gd name="connsiteY31" fmla="*/ 237610 h 269700"/>
                <a:gd name="connsiteX32" fmla="*/ 3380282 w 5274416"/>
                <a:gd name="connsiteY32" fmla="*/ 237610 h 269700"/>
                <a:gd name="connsiteX33" fmla="*/ 3317930 w 5274416"/>
                <a:gd name="connsiteY33" fmla="*/ 222443 h 269700"/>
                <a:gd name="connsiteX34" fmla="*/ 3198282 w 5274416"/>
                <a:gd name="connsiteY34" fmla="*/ 195480 h 269700"/>
                <a:gd name="connsiteX35" fmla="*/ 2955618 w 5274416"/>
                <a:gd name="connsiteY35" fmla="*/ 195480 h 269700"/>
                <a:gd name="connsiteX36" fmla="*/ 2807323 w 5274416"/>
                <a:gd name="connsiteY36" fmla="*/ 161777 h 269700"/>
                <a:gd name="connsiteX37" fmla="*/ 2733560 w 5274416"/>
                <a:gd name="connsiteY37" fmla="*/ 269700 h 269700"/>
                <a:gd name="connsiteX38" fmla="*/ 2036831 w 5274416"/>
                <a:gd name="connsiteY38" fmla="*/ 220679 h 269700"/>
                <a:gd name="connsiteX39" fmla="*/ 699622 w 5274416"/>
                <a:gd name="connsiteY39" fmla="*/ 113674 h 269700"/>
                <a:gd name="connsiteX40" fmla="*/ 10644 w 5274416"/>
                <a:gd name="connsiteY40" fmla="*/ 66339 h 269700"/>
                <a:gd name="connsiteX41" fmla="*/ 1368307 w 5274416"/>
                <a:gd name="connsiteY41" fmla="*/ 54542 h 269700"/>
                <a:gd name="connsiteX42" fmla="*/ 1909534 w 5274416"/>
                <a:gd name="connsiteY42" fmla="*/ 86329 h 269700"/>
                <a:gd name="connsiteX43" fmla="*/ 2533638 w 5274416"/>
                <a:gd name="connsiteY43" fmla="*/ 48718 h 269700"/>
                <a:gd name="connsiteX44" fmla="*/ 2805557 w 5274416"/>
                <a:gd name="connsiteY44" fmla="*/ 68174 h 269700"/>
                <a:gd name="connsiteX45" fmla="*/ 3043247 w 5274416"/>
                <a:gd name="connsiteY45" fmla="*/ 79204 h 269700"/>
                <a:gd name="connsiteX46" fmla="*/ 3063470 w 5274416"/>
                <a:gd name="connsiteY46" fmla="*/ 74150 h 269700"/>
                <a:gd name="connsiteX47" fmla="*/ 3159523 w 5274416"/>
                <a:gd name="connsiteY47" fmla="*/ 48871 h 269700"/>
                <a:gd name="connsiteX48" fmla="*/ 3400502 w 5274416"/>
                <a:gd name="connsiteY48" fmla="*/ 37074 h 269700"/>
                <a:gd name="connsiteX49" fmla="*/ 3649909 w 5274416"/>
                <a:gd name="connsiteY49" fmla="*/ 37074 h 269700"/>
                <a:gd name="connsiteX50" fmla="*/ 3730798 w 5274416"/>
                <a:gd name="connsiteY50" fmla="*/ 33704 h 269700"/>
                <a:gd name="connsiteX51" fmla="*/ 3761131 w 5274416"/>
                <a:gd name="connsiteY51" fmla="*/ 8427 h 269700"/>
                <a:gd name="connsiteX52" fmla="*/ 3781353 w 5274416"/>
                <a:gd name="connsiteY52" fmla="*/ 0 h 269700"/>
                <a:gd name="connsiteX53" fmla="*/ 3870666 w 5274416"/>
                <a:gd name="connsiteY53" fmla="*/ 6743 h 269700"/>
                <a:gd name="connsiteX0" fmla="*/ 3870666 w 5274416"/>
                <a:gd name="connsiteY0" fmla="*/ 6743 h 259787"/>
                <a:gd name="connsiteX1" fmla="*/ 4093109 w 5274416"/>
                <a:gd name="connsiteY1" fmla="*/ 58982 h 259787"/>
                <a:gd name="connsiteX2" fmla="*/ 4393070 w 5274416"/>
                <a:gd name="connsiteY2" fmla="*/ 58982 h 259787"/>
                <a:gd name="connsiteX3" fmla="*/ 4426773 w 5274416"/>
                <a:gd name="connsiteY3" fmla="*/ 28649 h 259787"/>
                <a:gd name="connsiteX4" fmla="*/ 4519458 w 5274416"/>
                <a:gd name="connsiteY4" fmla="*/ 30335 h 259787"/>
                <a:gd name="connsiteX5" fmla="*/ 4564957 w 5274416"/>
                <a:gd name="connsiteY5" fmla="*/ 43815 h 259787"/>
                <a:gd name="connsiteX6" fmla="*/ 4622253 w 5274416"/>
                <a:gd name="connsiteY6" fmla="*/ 70777 h 259787"/>
                <a:gd name="connsiteX7" fmla="*/ 4623939 w 5274416"/>
                <a:gd name="connsiteY7" fmla="*/ 72463 h 259787"/>
                <a:gd name="connsiteX8" fmla="*/ 4704827 w 5274416"/>
                <a:gd name="connsiteY8" fmla="*/ 92686 h 259787"/>
                <a:gd name="connsiteX9" fmla="*/ 4940751 w 5274416"/>
                <a:gd name="connsiteY9" fmla="*/ 102797 h 259787"/>
                <a:gd name="connsiteX10" fmla="*/ 4976139 w 5274416"/>
                <a:gd name="connsiteY10" fmla="*/ 94370 h 259787"/>
                <a:gd name="connsiteX11" fmla="*/ 4999732 w 5274416"/>
                <a:gd name="connsiteY11" fmla="*/ 89315 h 259787"/>
                <a:gd name="connsiteX12" fmla="*/ 5131175 w 5274416"/>
                <a:gd name="connsiteY12" fmla="*/ 91001 h 259787"/>
                <a:gd name="connsiteX13" fmla="*/ 5186786 w 5274416"/>
                <a:gd name="connsiteY13" fmla="*/ 106167 h 259787"/>
                <a:gd name="connsiteX14" fmla="*/ 5223860 w 5274416"/>
                <a:gd name="connsiteY14" fmla="*/ 111222 h 259787"/>
                <a:gd name="connsiteX15" fmla="*/ 5274416 w 5274416"/>
                <a:gd name="connsiteY15" fmla="*/ 117962 h 259787"/>
                <a:gd name="connsiteX16" fmla="*/ 5274416 w 5274416"/>
                <a:gd name="connsiteY16" fmla="*/ 126389 h 259787"/>
                <a:gd name="connsiteX17" fmla="*/ 5255878 w 5274416"/>
                <a:gd name="connsiteY17" fmla="*/ 133130 h 259787"/>
                <a:gd name="connsiteX18" fmla="*/ 5176676 w 5274416"/>
                <a:gd name="connsiteY18" fmla="*/ 153352 h 259787"/>
                <a:gd name="connsiteX19" fmla="*/ 5065454 w 5274416"/>
                <a:gd name="connsiteY19" fmla="*/ 175260 h 259787"/>
                <a:gd name="connsiteX20" fmla="*/ 4837955 w 5274416"/>
                <a:gd name="connsiteY20" fmla="*/ 188739 h 259787"/>
                <a:gd name="connsiteX21" fmla="*/ 4563273 w 5274416"/>
                <a:gd name="connsiteY21" fmla="*/ 193796 h 259787"/>
                <a:gd name="connsiteX22" fmla="*/ 4541364 w 5274416"/>
                <a:gd name="connsiteY22" fmla="*/ 197166 h 259787"/>
                <a:gd name="connsiteX23" fmla="*/ 4460476 w 5274416"/>
                <a:gd name="connsiteY23" fmla="*/ 219073 h 259787"/>
                <a:gd name="connsiteX24" fmla="*/ 4425089 w 5274416"/>
                <a:gd name="connsiteY24" fmla="*/ 232556 h 259787"/>
                <a:gd name="connsiteX25" fmla="*/ 4403180 w 5274416"/>
                <a:gd name="connsiteY25" fmla="*/ 239295 h 259787"/>
                <a:gd name="connsiteX26" fmla="*/ 4317238 w 5274416"/>
                <a:gd name="connsiteY26" fmla="*/ 239295 h 259787"/>
                <a:gd name="connsiteX27" fmla="*/ 4253201 w 5274416"/>
                <a:gd name="connsiteY27" fmla="*/ 254462 h 259787"/>
                <a:gd name="connsiteX28" fmla="*/ 4222868 w 5274416"/>
                <a:gd name="connsiteY28" fmla="*/ 259518 h 259787"/>
                <a:gd name="connsiteX29" fmla="*/ 3574076 w 5274416"/>
                <a:gd name="connsiteY29" fmla="*/ 259518 h 259787"/>
                <a:gd name="connsiteX30" fmla="*/ 3552168 w 5274416"/>
                <a:gd name="connsiteY30" fmla="*/ 256146 h 259787"/>
                <a:gd name="connsiteX31" fmla="*/ 3466225 w 5274416"/>
                <a:gd name="connsiteY31" fmla="*/ 237610 h 259787"/>
                <a:gd name="connsiteX32" fmla="*/ 3380282 w 5274416"/>
                <a:gd name="connsiteY32" fmla="*/ 237610 h 259787"/>
                <a:gd name="connsiteX33" fmla="*/ 3317930 w 5274416"/>
                <a:gd name="connsiteY33" fmla="*/ 222443 h 259787"/>
                <a:gd name="connsiteX34" fmla="*/ 3198282 w 5274416"/>
                <a:gd name="connsiteY34" fmla="*/ 195480 h 259787"/>
                <a:gd name="connsiteX35" fmla="*/ 2955618 w 5274416"/>
                <a:gd name="connsiteY35" fmla="*/ 195480 h 259787"/>
                <a:gd name="connsiteX36" fmla="*/ 2807323 w 5274416"/>
                <a:gd name="connsiteY36" fmla="*/ 161777 h 259787"/>
                <a:gd name="connsiteX37" fmla="*/ 2568190 w 5274416"/>
                <a:gd name="connsiteY37" fmla="*/ 182152 h 259787"/>
                <a:gd name="connsiteX38" fmla="*/ 2036831 w 5274416"/>
                <a:gd name="connsiteY38" fmla="*/ 220679 h 259787"/>
                <a:gd name="connsiteX39" fmla="*/ 699622 w 5274416"/>
                <a:gd name="connsiteY39" fmla="*/ 113674 h 259787"/>
                <a:gd name="connsiteX40" fmla="*/ 10644 w 5274416"/>
                <a:gd name="connsiteY40" fmla="*/ 66339 h 259787"/>
                <a:gd name="connsiteX41" fmla="*/ 1368307 w 5274416"/>
                <a:gd name="connsiteY41" fmla="*/ 54542 h 259787"/>
                <a:gd name="connsiteX42" fmla="*/ 1909534 w 5274416"/>
                <a:gd name="connsiteY42" fmla="*/ 86329 h 259787"/>
                <a:gd name="connsiteX43" fmla="*/ 2533638 w 5274416"/>
                <a:gd name="connsiteY43" fmla="*/ 48718 h 259787"/>
                <a:gd name="connsiteX44" fmla="*/ 2805557 w 5274416"/>
                <a:gd name="connsiteY44" fmla="*/ 68174 h 259787"/>
                <a:gd name="connsiteX45" fmla="*/ 3043247 w 5274416"/>
                <a:gd name="connsiteY45" fmla="*/ 79204 h 259787"/>
                <a:gd name="connsiteX46" fmla="*/ 3063470 w 5274416"/>
                <a:gd name="connsiteY46" fmla="*/ 74150 h 259787"/>
                <a:gd name="connsiteX47" fmla="*/ 3159523 w 5274416"/>
                <a:gd name="connsiteY47" fmla="*/ 48871 h 259787"/>
                <a:gd name="connsiteX48" fmla="*/ 3400502 w 5274416"/>
                <a:gd name="connsiteY48" fmla="*/ 37074 h 259787"/>
                <a:gd name="connsiteX49" fmla="*/ 3649909 w 5274416"/>
                <a:gd name="connsiteY49" fmla="*/ 37074 h 259787"/>
                <a:gd name="connsiteX50" fmla="*/ 3730798 w 5274416"/>
                <a:gd name="connsiteY50" fmla="*/ 33704 h 259787"/>
                <a:gd name="connsiteX51" fmla="*/ 3761131 w 5274416"/>
                <a:gd name="connsiteY51" fmla="*/ 8427 h 259787"/>
                <a:gd name="connsiteX52" fmla="*/ 3781353 w 5274416"/>
                <a:gd name="connsiteY52" fmla="*/ 0 h 259787"/>
                <a:gd name="connsiteX53" fmla="*/ 3870666 w 5274416"/>
                <a:gd name="connsiteY53" fmla="*/ 6743 h 259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5274416" h="259787">
                  <a:moveTo>
                    <a:pt x="3870666" y="6743"/>
                  </a:moveTo>
                  <a:lnTo>
                    <a:pt x="4093109" y="58982"/>
                  </a:lnTo>
                  <a:lnTo>
                    <a:pt x="4393070" y="58982"/>
                  </a:lnTo>
                  <a:cubicBezTo>
                    <a:pt x="4393070" y="25279"/>
                    <a:pt x="4391385" y="25279"/>
                    <a:pt x="4426773" y="28649"/>
                  </a:cubicBezTo>
                  <a:cubicBezTo>
                    <a:pt x="4457106" y="30335"/>
                    <a:pt x="4489125" y="28649"/>
                    <a:pt x="4519458" y="30335"/>
                  </a:cubicBezTo>
                  <a:cubicBezTo>
                    <a:pt x="4534624" y="32019"/>
                    <a:pt x="4553162" y="35390"/>
                    <a:pt x="4564957" y="43815"/>
                  </a:cubicBezTo>
                  <a:cubicBezTo>
                    <a:pt x="4581809" y="57298"/>
                    <a:pt x="4595290" y="77518"/>
                    <a:pt x="4622253" y="70777"/>
                  </a:cubicBezTo>
                  <a:cubicBezTo>
                    <a:pt x="4622253" y="70777"/>
                    <a:pt x="4623939" y="70777"/>
                    <a:pt x="4623939" y="72463"/>
                  </a:cubicBezTo>
                  <a:cubicBezTo>
                    <a:pt x="4642475" y="111222"/>
                    <a:pt x="4677864" y="91001"/>
                    <a:pt x="4704827" y="92686"/>
                  </a:cubicBezTo>
                  <a:cubicBezTo>
                    <a:pt x="4784030" y="97742"/>
                    <a:pt x="4861547" y="101111"/>
                    <a:pt x="4940751" y="102797"/>
                  </a:cubicBezTo>
                  <a:cubicBezTo>
                    <a:pt x="4952547" y="102797"/>
                    <a:pt x="4964344" y="97742"/>
                    <a:pt x="4976139" y="94370"/>
                  </a:cubicBezTo>
                  <a:cubicBezTo>
                    <a:pt x="4984566" y="92686"/>
                    <a:pt x="4992991" y="89315"/>
                    <a:pt x="4999732" y="89315"/>
                  </a:cubicBezTo>
                  <a:cubicBezTo>
                    <a:pt x="5043546" y="89315"/>
                    <a:pt x="5087360" y="91001"/>
                    <a:pt x="5131175" y="91001"/>
                  </a:cubicBezTo>
                  <a:cubicBezTo>
                    <a:pt x="5151397" y="91001"/>
                    <a:pt x="5169935" y="89315"/>
                    <a:pt x="5186786" y="106167"/>
                  </a:cubicBezTo>
                  <a:cubicBezTo>
                    <a:pt x="5193527" y="112908"/>
                    <a:pt x="5212063" y="109537"/>
                    <a:pt x="5223860" y="111222"/>
                  </a:cubicBezTo>
                  <a:cubicBezTo>
                    <a:pt x="5240712" y="112908"/>
                    <a:pt x="5257564" y="116278"/>
                    <a:pt x="5274416" y="117962"/>
                  </a:cubicBezTo>
                  <a:lnTo>
                    <a:pt x="5274416" y="126389"/>
                  </a:lnTo>
                  <a:cubicBezTo>
                    <a:pt x="5267675" y="128073"/>
                    <a:pt x="5262618" y="133130"/>
                    <a:pt x="5255878" y="133130"/>
                  </a:cubicBezTo>
                  <a:cubicBezTo>
                    <a:pt x="5225544" y="128073"/>
                    <a:pt x="5201952" y="146611"/>
                    <a:pt x="5176676" y="153352"/>
                  </a:cubicBezTo>
                  <a:cubicBezTo>
                    <a:pt x="5139602" y="163463"/>
                    <a:pt x="5102528" y="173574"/>
                    <a:pt x="5065454" y="175260"/>
                  </a:cubicBezTo>
                  <a:cubicBezTo>
                    <a:pt x="4989620" y="182001"/>
                    <a:pt x="4912102" y="176944"/>
                    <a:pt x="4837955" y="188739"/>
                  </a:cubicBezTo>
                  <a:cubicBezTo>
                    <a:pt x="4745271" y="202221"/>
                    <a:pt x="4655956" y="195480"/>
                    <a:pt x="4563273" y="193796"/>
                  </a:cubicBezTo>
                  <a:cubicBezTo>
                    <a:pt x="4556532" y="193796"/>
                    <a:pt x="4544735" y="192112"/>
                    <a:pt x="4541364" y="197166"/>
                  </a:cubicBezTo>
                  <a:cubicBezTo>
                    <a:pt x="4519458" y="227499"/>
                    <a:pt x="4487439" y="215704"/>
                    <a:pt x="4460476" y="219073"/>
                  </a:cubicBezTo>
                  <a:cubicBezTo>
                    <a:pt x="4448681" y="220759"/>
                    <a:pt x="4436884" y="229184"/>
                    <a:pt x="4425089" y="232556"/>
                  </a:cubicBezTo>
                  <a:cubicBezTo>
                    <a:pt x="4418348" y="235924"/>
                    <a:pt x="4409921" y="239295"/>
                    <a:pt x="4403180" y="239295"/>
                  </a:cubicBezTo>
                  <a:cubicBezTo>
                    <a:pt x="4374534" y="239295"/>
                    <a:pt x="4345885" y="237610"/>
                    <a:pt x="4317238" y="239295"/>
                  </a:cubicBezTo>
                  <a:cubicBezTo>
                    <a:pt x="4295330" y="240981"/>
                    <a:pt x="4275107" y="249407"/>
                    <a:pt x="4253201" y="254462"/>
                  </a:cubicBezTo>
                  <a:cubicBezTo>
                    <a:pt x="4243088" y="256146"/>
                    <a:pt x="4232979" y="259518"/>
                    <a:pt x="4222868" y="259518"/>
                  </a:cubicBezTo>
                  <a:lnTo>
                    <a:pt x="3574076" y="259518"/>
                  </a:lnTo>
                  <a:cubicBezTo>
                    <a:pt x="3567335" y="259518"/>
                    <a:pt x="3557224" y="261203"/>
                    <a:pt x="3552168" y="256146"/>
                  </a:cubicBezTo>
                  <a:cubicBezTo>
                    <a:pt x="3526891" y="229184"/>
                    <a:pt x="3494874" y="237610"/>
                    <a:pt x="3466225" y="237610"/>
                  </a:cubicBezTo>
                  <a:cubicBezTo>
                    <a:pt x="3437578" y="237610"/>
                    <a:pt x="3408929" y="239295"/>
                    <a:pt x="3380282" y="237610"/>
                  </a:cubicBezTo>
                  <a:cubicBezTo>
                    <a:pt x="3358374" y="235924"/>
                    <a:pt x="3338152" y="227499"/>
                    <a:pt x="3317930" y="222443"/>
                  </a:cubicBezTo>
                  <a:cubicBezTo>
                    <a:pt x="3277486" y="212332"/>
                    <a:pt x="3238726" y="198852"/>
                    <a:pt x="3198282" y="195480"/>
                  </a:cubicBezTo>
                  <a:cubicBezTo>
                    <a:pt x="3117395" y="192112"/>
                    <a:pt x="3036505" y="200537"/>
                    <a:pt x="2955618" y="195480"/>
                  </a:cubicBezTo>
                  <a:cubicBezTo>
                    <a:pt x="2905063" y="192112"/>
                    <a:pt x="2854506" y="178628"/>
                    <a:pt x="2807323" y="161777"/>
                  </a:cubicBezTo>
                  <a:cubicBezTo>
                    <a:pt x="2785415" y="153352"/>
                    <a:pt x="2696605" y="172335"/>
                    <a:pt x="2568190" y="182152"/>
                  </a:cubicBezTo>
                  <a:lnTo>
                    <a:pt x="2036831" y="220679"/>
                  </a:lnTo>
                  <a:cubicBezTo>
                    <a:pt x="2026720" y="218994"/>
                    <a:pt x="711417" y="113674"/>
                    <a:pt x="699622" y="113674"/>
                  </a:cubicBezTo>
                  <a:cubicBezTo>
                    <a:pt x="699622" y="108617"/>
                    <a:pt x="-100804" y="76194"/>
                    <a:pt x="10644" y="66339"/>
                  </a:cubicBezTo>
                  <a:cubicBezTo>
                    <a:pt x="122092" y="56484"/>
                    <a:pt x="1051825" y="51210"/>
                    <a:pt x="1368307" y="54542"/>
                  </a:cubicBezTo>
                  <a:cubicBezTo>
                    <a:pt x="1684789" y="57874"/>
                    <a:pt x="1729125" y="75733"/>
                    <a:pt x="1909534" y="86329"/>
                  </a:cubicBezTo>
                  <a:cubicBezTo>
                    <a:pt x="1923016" y="81274"/>
                    <a:pt x="2384301" y="51744"/>
                    <a:pt x="2533638" y="48718"/>
                  </a:cubicBezTo>
                  <a:cubicBezTo>
                    <a:pt x="2682975" y="45692"/>
                    <a:pt x="2720622" y="63093"/>
                    <a:pt x="2805557" y="68174"/>
                  </a:cubicBezTo>
                  <a:cubicBezTo>
                    <a:pt x="2890492" y="73255"/>
                    <a:pt x="2935395" y="84259"/>
                    <a:pt x="3043247" y="79204"/>
                  </a:cubicBezTo>
                  <a:cubicBezTo>
                    <a:pt x="3049988" y="79204"/>
                    <a:pt x="3058413" y="77518"/>
                    <a:pt x="3063470" y="74150"/>
                  </a:cubicBezTo>
                  <a:cubicBezTo>
                    <a:pt x="3092117" y="52241"/>
                    <a:pt x="3127506" y="58982"/>
                    <a:pt x="3159523" y="48871"/>
                  </a:cubicBezTo>
                  <a:cubicBezTo>
                    <a:pt x="3238726" y="21908"/>
                    <a:pt x="3319616" y="40446"/>
                    <a:pt x="3400502" y="37074"/>
                  </a:cubicBezTo>
                  <a:cubicBezTo>
                    <a:pt x="3483076" y="33704"/>
                    <a:pt x="3565651" y="37074"/>
                    <a:pt x="3649909" y="37074"/>
                  </a:cubicBezTo>
                  <a:cubicBezTo>
                    <a:pt x="3676872" y="37074"/>
                    <a:pt x="3703833" y="37074"/>
                    <a:pt x="3730798" y="33704"/>
                  </a:cubicBezTo>
                  <a:cubicBezTo>
                    <a:pt x="3742593" y="32019"/>
                    <a:pt x="3751020" y="16852"/>
                    <a:pt x="3761131" y="8427"/>
                  </a:cubicBezTo>
                  <a:cubicBezTo>
                    <a:pt x="3766185" y="5057"/>
                    <a:pt x="3774612" y="0"/>
                    <a:pt x="3781353" y="0"/>
                  </a:cubicBezTo>
                  <a:cubicBezTo>
                    <a:pt x="3810000" y="1686"/>
                    <a:pt x="3838647" y="5057"/>
                    <a:pt x="3870666" y="674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01E0770-D3C3-4E1A-8075-7FD7958B463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</p:sp>
    </p:spTree>
    <p:extLst>
      <p:ext uri="{BB962C8B-B14F-4D97-AF65-F5344CB8AC3E}">
        <p14:creationId xmlns:p14="http://schemas.microsoft.com/office/powerpoint/2010/main" val="6930404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73CEC825-F960-41BD-8B53-668DC40AABD3}"/>
              </a:ext>
            </a:extLst>
          </p:cNvPr>
          <p:cNvGrpSpPr/>
          <p:nvPr/>
        </p:nvGrpSpPr>
        <p:grpSpPr>
          <a:xfrm>
            <a:off x="6367447" y="2183792"/>
            <a:ext cx="2158765" cy="2004685"/>
            <a:chOff x="5144510" y="2655022"/>
            <a:chExt cx="2158765" cy="2004685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6A55FA21-6536-447F-874F-6CD4008EEBDE}"/>
                </a:ext>
              </a:extLst>
            </p:cNvPr>
            <p:cNvSpPr/>
            <p:nvPr/>
          </p:nvSpPr>
          <p:spPr>
            <a:xfrm>
              <a:off x="5144510" y="2655022"/>
              <a:ext cx="2151994" cy="2004685"/>
            </a:xfrm>
            <a:custGeom>
              <a:avLst/>
              <a:gdLst>
                <a:gd name="connsiteX0" fmla="*/ 2574200 w 3200400"/>
                <a:gd name="connsiteY0" fmla="*/ 931545 h 2981325"/>
                <a:gd name="connsiteX1" fmla="*/ 2601823 w 3200400"/>
                <a:gd name="connsiteY1" fmla="*/ 925830 h 2981325"/>
                <a:gd name="connsiteX2" fmla="*/ 2601823 w 3200400"/>
                <a:gd name="connsiteY2" fmla="*/ 925830 h 2981325"/>
                <a:gd name="connsiteX3" fmla="*/ 2623730 w 3200400"/>
                <a:gd name="connsiteY3" fmla="*/ 922973 h 2981325"/>
                <a:gd name="connsiteX4" fmla="*/ 3144748 w 3200400"/>
                <a:gd name="connsiteY4" fmla="*/ 822008 h 2981325"/>
                <a:gd name="connsiteX5" fmla="*/ 3204755 w 3200400"/>
                <a:gd name="connsiteY5" fmla="*/ 807720 h 2981325"/>
                <a:gd name="connsiteX6" fmla="*/ 3151415 w 3200400"/>
                <a:gd name="connsiteY6" fmla="*/ 776288 h 2981325"/>
                <a:gd name="connsiteX7" fmla="*/ 3134270 w 3200400"/>
                <a:gd name="connsiteY7" fmla="*/ 764858 h 2981325"/>
                <a:gd name="connsiteX8" fmla="*/ 2957105 w 3200400"/>
                <a:gd name="connsiteY8" fmla="*/ 653415 h 2981325"/>
                <a:gd name="connsiteX9" fmla="*/ 2957105 w 3200400"/>
                <a:gd name="connsiteY9" fmla="*/ 653415 h 2981325"/>
                <a:gd name="connsiteX10" fmla="*/ 2935198 w 3200400"/>
                <a:gd name="connsiteY10" fmla="*/ 612458 h 2981325"/>
                <a:gd name="connsiteX11" fmla="*/ 2888525 w 3200400"/>
                <a:gd name="connsiteY11" fmla="*/ 453390 h 2981325"/>
                <a:gd name="connsiteX12" fmla="*/ 2873285 w 3200400"/>
                <a:gd name="connsiteY12" fmla="*/ 424815 h 2981325"/>
                <a:gd name="connsiteX13" fmla="*/ 2657068 w 3200400"/>
                <a:gd name="connsiteY13" fmla="*/ 291465 h 2981325"/>
                <a:gd name="connsiteX14" fmla="*/ 2657068 w 3200400"/>
                <a:gd name="connsiteY14" fmla="*/ 291465 h 2981325"/>
                <a:gd name="connsiteX15" fmla="*/ 2627540 w 3200400"/>
                <a:gd name="connsiteY15" fmla="*/ 244793 h 2981325"/>
                <a:gd name="connsiteX16" fmla="*/ 2518003 w 3200400"/>
                <a:gd name="connsiteY16" fmla="*/ 23813 h 2981325"/>
                <a:gd name="connsiteX17" fmla="*/ 2501810 w 3200400"/>
                <a:gd name="connsiteY17" fmla="*/ 0 h 2981325"/>
                <a:gd name="connsiteX18" fmla="*/ 2487523 w 3200400"/>
                <a:gd name="connsiteY18" fmla="*/ 30480 h 2981325"/>
                <a:gd name="connsiteX19" fmla="*/ 2288450 w 3200400"/>
                <a:gd name="connsiteY19" fmla="*/ 607695 h 2981325"/>
                <a:gd name="connsiteX20" fmla="*/ 2246540 w 3200400"/>
                <a:gd name="connsiteY20" fmla="*/ 623888 h 2981325"/>
                <a:gd name="connsiteX21" fmla="*/ 2110333 w 3200400"/>
                <a:gd name="connsiteY21" fmla="*/ 555308 h 2981325"/>
                <a:gd name="connsiteX22" fmla="*/ 1841728 w 3200400"/>
                <a:gd name="connsiteY22" fmla="*/ 593408 h 2981325"/>
                <a:gd name="connsiteX23" fmla="*/ 633005 w 3200400"/>
                <a:gd name="connsiteY23" fmla="*/ 1647825 h 2981325"/>
                <a:gd name="connsiteX24" fmla="*/ 591095 w 3200400"/>
                <a:gd name="connsiteY24" fmla="*/ 1833563 h 2981325"/>
                <a:gd name="connsiteX25" fmla="*/ 646340 w 3200400"/>
                <a:gd name="connsiteY25" fmla="*/ 1998345 h 2981325"/>
                <a:gd name="connsiteX26" fmla="*/ 646340 w 3200400"/>
                <a:gd name="connsiteY26" fmla="*/ 1998345 h 2981325"/>
                <a:gd name="connsiteX27" fmla="*/ 657770 w 3200400"/>
                <a:gd name="connsiteY27" fmla="*/ 2032635 h 2981325"/>
                <a:gd name="connsiteX28" fmla="*/ 628243 w 3200400"/>
                <a:gd name="connsiteY28" fmla="*/ 2045970 h 2981325"/>
                <a:gd name="connsiteX29" fmla="*/ 545 w 3200400"/>
                <a:gd name="connsiteY29" fmla="*/ 2171700 h 2981325"/>
                <a:gd name="connsiteX30" fmla="*/ 21500 w 3200400"/>
                <a:gd name="connsiteY30" fmla="*/ 2193608 h 2981325"/>
                <a:gd name="connsiteX31" fmla="*/ 233908 w 3200400"/>
                <a:gd name="connsiteY31" fmla="*/ 2340293 h 2981325"/>
                <a:gd name="connsiteX32" fmla="*/ 265340 w 3200400"/>
                <a:gd name="connsiteY32" fmla="*/ 2378393 h 2981325"/>
                <a:gd name="connsiteX33" fmla="*/ 353923 w 3200400"/>
                <a:gd name="connsiteY33" fmla="*/ 2582228 h 2981325"/>
                <a:gd name="connsiteX34" fmla="*/ 378688 w 3200400"/>
                <a:gd name="connsiteY34" fmla="*/ 2613660 h 2981325"/>
                <a:gd name="connsiteX35" fmla="*/ 510133 w 3200400"/>
                <a:gd name="connsiteY35" fmla="*/ 2671763 h 2981325"/>
                <a:gd name="connsiteX36" fmla="*/ 510133 w 3200400"/>
                <a:gd name="connsiteY36" fmla="*/ 2671763 h 2981325"/>
                <a:gd name="connsiteX37" fmla="*/ 572045 w 3200400"/>
                <a:gd name="connsiteY37" fmla="*/ 2705100 h 2981325"/>
                <a:gd name="connsiteX38" fmla="*/ 692060 w 3200400"/>
                <a:gd name="connsiteY38" fmla="*/ 2983230 h 2981325"/>
                <a:gd name="connsiteX39" fmla="*/ 733018 w 3200400"/>
                <a:gd name="connsiteY39" fmla="*/ 2883218 h 2981325"/>
                <a:gd name="connsiteX40" fmla="*/ 911135 w 3200400"/>
                <a:gd name="connsiteY40" fmla="*/ 2372678 h 2981325"/>
                <a:gd name="connsiteX41" fmla="*/ 911135 w 3200400"/>
                <a:gd name="connsiteY41" fmla="*/ 2372678 h 2981325"/>
                <a:gd name="connsiteX42" fmla="*/ 1146403 w 3200400"/>
                <a:gd name="connsiteY42" fmla="*/ 2490788 h 2981325"/>
                <a:gd name="connsiteX43" fmla="*/ 1393100 w 3200400"/>
                <a:gd name="connsiteY43" fmla="*/ 2459355 h 2981325"/>
                <a:gd name="connsiteX44" fmla="*/ 2565628 w 3200400"/>
                <a:gd name="connsiteY44" fmla="*/ 1443990 h 2981325"/>
                <a:gd name="connsiteX45" fmla="*/ 2654210 w 3200400"/>
                <a:gd name="connsiteY45" fmla="*/ 1310640 h 2981325"/>
                <a:gd name="connsiteX46" fmla="*/ 2654210 w 3200400"/>
                <a:gd name="connsiteY46" fmla="*/ 1310640 h 2981325"/>
                <a:gd name="connsiteX47" fmla="*/ 2658973 w 3200400"/>
                <a:gd name="connsiteY47" fmla="*/ 1216343 h 2981325"/>
                <a:gd name="connsiteX48" fmla="*/ 2658973 w 3200400"/>
                <a:gd name="connsiteY48" fmla="*/ 1216343 h 2981325"/>
                <a:gd name="connsiteX49" fmla="*/ 2642780 w 3200400"/>
                <a:gd name="connsiteY49" fmla="*/ 1165860 h 2981325"/>
                <a:gd name="connsiteX50" fmla="*/ 2576105 w 3200400"/>
                <a:gd name="connsiteY50" fmla="*/ 962025 h 2981325"/>
                <a:gd name="connsiteX51" fmla="*/ 2574200 w 3200400"/>
                <a:gd name="connsiteY51" fmla="*/ 931545 h 2981325"/>
                <a:gd name="connsiteX52" fmla="*/ 2574200 w 3200400"/>
                <a:gd name="connsiteY52" fmla="*/ 931545 h 2981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3200400" h="2981325">
                  <a:moveTo>
                    <a:pt x="2574200" y="931545"/>
                  </a:moveTo>
                  <a:cubicBezTo>
                    <a:pt x="2583725" y="931545"/>
                    <a:pt x="2593250" y="930593"/>
                    <a:pt x="2601823" y="925830"/>
                  </a:cubicBezTo>
                  <a:cubicBezTo>
                    <a:pt x="2601823" y="925830"/>
                    <a:pt x="2601823" y="925830"/>
                    <a:pt x="2601823" y="925830"/>
                  </a:cubicBezTo>
                  <a:cubicBezTo>
                    <a:pt x="2609443" y="924878"/>
                    <a:pt x="2616110" y="924878"/>
                    <a:pt x="2623730" y="922973"/>
                  </a:cubicBezTo>
                  <a:cubicBezTo>
                    <a:pt x="2797085" y="889635"/>
                    <a:pt x="2970440" y="856298"/>
                    <a:pt x="3144748" y="822008"/>
                  </a:cubicBezTo>
                  <a:cubicBezTo>
                    <a:pt x="3164750" y="818198"/>
                    <a:pt x="3184753" y="817245"/>
                    <a:pt x="3204755" y="807720"/>
                  </a:cubicBezTo>
                  <a:cubicBezTo>
                    <a:pt x="3189515" y="790575"/>
                    <a:pt x="3170465" y="782955"/>
                    <a:pt x="3151415" y="776288"/>
                  </a:cubicBezTo>
                  <a:cubicBezTo>
                    <a:pt x="3145700" y="772478"/>
                    <a:pt x="3139985" y="768668"/>
                    <a:pt x="3134270" y="764858"/>
                  </a:cubicBezTo>
                  <a:cubicBezTo>
                    <a:pt x="3078073" y="722948"/>
                    <a:pt x="3018065" y="688658"/>
                    <a:pt x="2957105" y="653415"/>
                  </a:cubicBezTo>
                  <a:cubicBezTo>
                    <a:pt x="2957105" y="653415"/>
                    <a:pt x="2957105" y="653415"/>
                    <a:pt x="2957105" y="653415"/>
                  </a:cubicBezTo>
                  <a:cubicBezTo>
                    <a:pt x="2944723" y="641985"/>
                    <a:pt x="2939008" y="628650"/>
                    <a:pt x="2935198" y="612458"/>
                  </a:cubicBezTo>
                  <a:cubicBezTo>
                    <a:pt x="2919958" y="559118"/>
                    <a:pt x="2904718" y="505778"/>
                    <a:pt x="2888525" y="453390"/>
                  </a:cubicBezTo>
                  <a:cubicBezTo>
                    <a:pt x="2885668" y="442913"/>
                    <a:pt x="2884715" y="431483"/>
                    <a:pt x="2873285" y="424815"/>
                  </a:cubicBezTo>
                  <a:cubicBezTo>
                    <a:pt x="2802800" y="378143"/>
                    <a:pt x="2731363" y="333375"/>
                    <a:pt x="2657068" y="291465"/>
                  </a:cubicBezTo>
                  <a:cubicBezTo>
                    <a:pt x="2657068" y="291465"/>
                    <a:pt x="2657068" y="291465"/>
                    <a:pt x="2657068" y="291465"/>
                  </a:cubicBezTo>
                  <a:cubicBezTo>
                    <a:pt x="2643733" y="278130"/>
                    <a:pt x="2636113" y="260985"/>
                    <a:pt x="2627540" y="244793"/>
                  </a:cubicBezTo>
                  <a:cubicBezTo>
                    <a:pt x="2590393" y="171450"/>
                    <a:pt x="2554198" y="97155"/>
                    <a:pt x="2518003" y="23813"/>
                  </a:cubicBezTo>
                  <a:cubicBezTo>
                    <a:pt x="2514193" y="15240"/>
                    <a:pt x="2512288" y="4763"/>
                    <a:pt x="2501810" y="0"/>
                  </a:cubicBezTo>
                  <a:cubicBezTo>
                    <a:pt x="2492285" y="9525"/>
                    <a:pt x="2491333" y="20955"/>
                    <a:pt x="2487523" y="30480"/>
                  </a:cubicBezTo>
                  <a:cubicBezTo>
                    <a:pt x="2420848" y="222885"/>
                    <a:pt x="2354173" y="415290"/>
                    <a:pt x="2288450" y="607695"/>
                  </a:cubicBezTo>
                  <a:cubicBezTo>
                    <a:pt x="2279878" y="633413"/>
                    <a:pt x="2269400" y="636270"/>
                    <a:pt x="2246540" y="623888"/>
                  </a:cubicBezTo>
                  <a:cubicBezTo>
                    <a:pt x="2201773" y="600075"/>
                    <a:pt x="2156053" y="578168"/>
                    <a:pt x="2110333" y="555308"/>
                  </a:cubicBezTo>
                  <a:cubicBezTo>
                    <a:pt x="2013178" y="506730"/>
                    <a:pt x="1922690" y="520065"/>
                    <a:pt x="1841728" y="593408"/>
                  </a:cubicBezTo>
                  <a:cubicBezTo>
                    <a:pt x="1792198" y="638175"/>
                    <a:pt x="691108" y="1584960"/>
                    <a:pt x="633005" y="1647825"/>
                  </a:cubicBezTo>
                  <a:cubicBezTo>
                    <a:pt x="582523" y="1686878"/>
                    <a:pt x="582523" y="1804035"/>
                    <a:pt x="591095" y="1833563"/>
                  </a:cubicBezTo>
                  <a:cubicBezTo>
                    <a:pt x="608240" y="1888808"/>
                    <a:pt x="627290" y="1943100"/>
                    <a:pt x="646340" y="1998345"/>
                  </a:cubicBezTo>
                  <a:cubicBezTo>
                    <a:pt x="646340" y="1998345"/>
                    <a:pt x="646340" y="1998345"/>
                    <a:pt x="646340" y="1998345"/>
                  </a:cubicBezTo>
                  <a:cubicBezTo>
                    <a:pt x="650150" y="2009775"/>
                    <a:pt x="653960" y="2021205"/>
                    <a:pt x="657770" y="2032635"/>
                  </a:cubicBezTo>
                  <a:cubicBezTo>
                    <a:pt x="651103" y="2044065"/>
                    <a:pt x="638720" y="2044065"/>
                    <a:pt x="628243" y="2045970"/>
                  </a:cubicBezTo>
                  <a:cubicBezTo>
                    <a:pt x="443458" y="2082165"/>
                    <a:pt x="4355" y="2159318"/>
                    <a:pt x="545" y="2171700"/>
                  </a:cubicBezTo>
                  <a:cubicBezTo>
                    <a:pt x="-3265" y="2183130"/>
                    <a:pt x="13880" y="2187893"/>
                    <a:pt x="21500" y="2193608"/>
                  </a:cubicBezTo>
                  <a:cubicBezTo>
                    <a:pt x="91985" y="2243138"/>
                    <a:pt x="162470" y="2291715"/>
                    <a:pt x="233908" y="2340293"/>
                  </a:cubicBezTo>
                  <a:cubicBezTo>
                    <a:pt x="248195" y="2349818"/>
                    <a:pt x="257720" y="2362200"/>
                    <a:pt x="265340" y="2378393"/>
                  </a:cubicBezTo>
                  <a:cubicBezTo>
                    <a:pt x="294868" y="2446020"/>
                    <a:pt x="324395" y="2513648"/>
                    <a:pt x="353923" y="2582228"/>
                  </a:cubicBezTo>
                  <a:cubicBezTo>
                    <a:pt x="359638" y="2594610"/>
                    <a:pt x="364400" y="2607945"/>
                    <a:pt x="378688" y="2613660"/>
                  </a:cubicBezTo>
                  <a:cubicBezTo>
                    <a:pt x="422503" y="2632710"/>
                    <a:pt x="466318" y="2652713"/>
                    <a:pt x="510133" y="2671763"/>
                  </a:cubicBezTo>
                  <a:cubicBezTo>
                    <a:pt x="510133" y="2671763"/>
                    <a:pt x="510133" y="2671763"/>
                    <a:pt x="510133" y="2671763"/>
                  </a:cubicBezTo>
                  <a:cubicBezTo>
                    <a:pt x="531088" y="2683193"/>
                    <a:pt x="552043" y="2693670"/>
                    <a:pt x="572045" y="2705100"/>
                  </a:cubicBezTo>
                  <a:cubicBezTo>
                    <a:pt x="612050" y="2797493"/>
                    <a:pt x="652055" y="2890838"/>
                    <a:pt x="692060" y="2983230"/>
                  </a:cubicBezTo>
                  <a:cubicBezTo>
                    <a:pt x="710158" y="2948940"/>
                    <a:pt x="721588" y="2915603"/>
                    <a:pt x="733018" y="2883218"/>
                  </a:cubicBezTo>
                  <a:cubicBezTo>
                    <a:pt x="792073" y="2712720"/>
                    <a:pt x="852080" y="2542223"/>
                    <a:pt x="911135" y="2372678"/>
                  </a:cubicBezTo>
                  <a:lnTo>
                    <a:pt x="911135" y="2372678"/>
                  </a:lnTo>
                  <a:cubicBezTo>
                    <a:pt x="989240" y="2411730"/>
                    <a:pt x="1068298" y="2451735"/>
                    <a:pt x="1146403" y="2490788"/>
                  </a:cubicBezTo>
                  <a:cubicBezTo>
                    <a:pt x="1227365" y="2530793"/>
                    <a:pt x="1324520" y="2518410"/>
                    <a:pt x="1393100" y="2459355"/>
                  </a:cubicBezTo>
                  <a:cubicBezTo>
                    <a:pt x="1783625" y="2121218"/>
                    <a:pt x="2174150" y="1782128"/>
                    <a:pt x="2565628" y="1443990"/>
                  </a:cubicBezTo>
                  <a:cubicBezTo>
                    <a:pt x="2608490" y="1406843"/>
                    <a:pt x="2642780" y="1367790"/>
                    <a:pt x="2654210" y="1310640"/>
                  </a:cubicBezTo>
                  <a:lnTo>
                    <a:pt x="2654210" y="1310640"/>
                  </a:lnTo>
                  <a:cubicBezTo>
                    <a:pt x="2665640" y="1280160"/>
                    <a:pt x="2661830" y="1247775"/>
                    <a:pt x="2658973" y="1216343"/>
                  </a:cubicBezTo>
                  <a:cubicBezTo>
                    <a:pt x="2658973" y="1216343"/>
                    <a:pt x="2658973" y="1216343"/>
                    <a:pt x="2658973" y="1216343"/>
                  </a:cubicBezTo>
                  <a:cubicBezTo>
                    <a:pt x="2656115" y="1199198"/>
                    <a:pt x="2642780" y="1165860"/>
                    <a:pt x="2642780" y="1165860"/>
                  </a:cubicBezTo>
                  <a:cubicBezTo>
                    <a:pt x="2620873" y="1098233"/>
                    <a:pt x="2598013" y="1029653"/>
                    <a:pt x="2576105" y="962025"/>
                  </a:cubicBezTo>
                  <a:cubicBezTo>
                    <a:pt x="2575153" y="951548"/>
                    <a:pt x="2569438" y="942023"/>
                    <a:pt x="2574200" y="931545"/>
                  </a:cubicBezTo>
                  <a:cubicBezTo>
                    <a:pt x="2574200" y="931545"/>
                    <a:pt x="2574200" y="931545"/>
                    <a:pt x="2574200" y="931545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D87713D-6F33-4021-AF52-73D4E87CA1D4}"/>
                </a:ext>
              </a:extLst>
            </p:cNvPr>
            <p:cNvSpPr/>
            <p:nvPr/>
          </p:nvSpPr>
          <p:spPr>
            <a:xfrm>
              <a:off x="5151634" y="2851648"/>
              <a:ext cx="2147799" cy="1805316"/>
            </a:xfrm>
            <a:custGeom>
              <a:avLst/>
              <a:gdLst>
                <a:gd name="connsiteX0" fmla="*/ 1780807 w 2147799"/>
                <a:gd name="connsiteY0" fmla="*/ 614215 h 1805316"/>
                <a:gd name="connsiteX1" fmla="*/ 1719321 w 2147799"/>
                <a:gd name="connsiteY1" fmla="*/ 773693 h 1805316"/>
                <a:gd name="connsiteX2" fmla="*/ 926414 w 2147799"/>
                <a:gd name="connsiteY2" fmla="*/ 1458361 h 1805316"/>
                <a:gd name="connsiteX3" fmla="*/ 830343 w 2147799"/>
                <a:gd name="connsiteY3" fmla="*/ 1491665 h 1805316"/>
                <a:gd name="connsiteX4" fmla="*/ 625391 w 2147799"/>
                <a:gd name="connsiteY4" fmla="*/ 1405842 h 1805316"/>
                <a:gd name="connsiteX5" fmla="*/ 598491 w 2147799"/>
                <a:gd name="connsiteY5" fmla="*/ 1422494 h 1805316"/>
                <a:gd name="connsiteX6" fmla="*/ 490891 w 2147799"/>
                <a:gd name="connsiteY6" fmla="*/ 1749777 h 1805316"/>
                <a:gd name="connsiteX7" fmla="*/ 485768 w 2147799"/>
                <a:gd name="connsiteY7" fmla="*/ 1761946 h 1805316"/>
                <a:gd name="connsiteX8" fmla="*/ 456306 w 2147799"/>
                <a:gd name="connsiteY8" fmla="*/ 1800374 h 1805316"/>
                <a:gd name="connsiteX9" fmla="*/ 405068 w 2147799"/>
                <a:gd name="connsiteY9" fmla="*/ 1682527 h 1805316"/>
                <a:gd name="connsiteX10" fmla="*/ 354470 w 2147799"/>
                <a:gd name="connsiteY10" fmla="*/ 1612075 h 1805316"/>
                <a:gd name="connsiteX11" fmla="*/ 247511 w 2147799"/>
                <a:gd name="connsiteY11" fmla="*/ 1559556 h 1805316"/>
                <a:gd name="connsiteX12" fmla="*/ 196913 w 2147799"/>
                <a:gd name="connsiteY12" fmla="*/ 1460923 h 1805316"/>
                <a:gd name="connsiteX13" fmla="*/ 125821 w 2147799"/>
                <a:gd name="connsiteY13" fmla="*/ 1365492 h 1805316"/>
                <a:gd name="connsiteX14" fmla="*/ 288 w 2147799"/>
                <a:gd name="connsiteY14" fmla="*/ 1273263 h 1805316"/>
                <a:gd name="connsiteX15" fmla="*/ 185385 w 2147799"/>
                <a:gd name="connsiteY15" fmla="*/ 1373818 h 1805316"/>
                <a:gd name="connsiteX16" fmla="*/ 430046 w 2147799"/>
                <a:gd name="connsiteY16" fmla="*/ 1278388 h 1805316"/>
                <a:gd name="connsiteX17" fmla="*/ 463992 w 2147799"/>
                <a:gd name="connsiteY17" fmla="*/ 1232273 h 1805316"/>
                <a:gd name="connsiteX18" fmla="*/ 385854 w 2147799"/>
                <a:gd name="connsiteY18" fmla="*/ 1008107 h 1805316"/>
                <a:gd name="connsiteX19" fmla="*/ 405708 w 2147799"/>
                <a:gd name="connsiteY19" fmla="*/ 928688 h 1805316"/>
                <a:gd name="connsiteX20" fmla="*/ 487689 w 2147799"/>
                <a:gd name="connsiteY20" fmla="*/ 1106100 h 1805316"/>
                <a:gd name="connsiteX21" fmla="*/ 599772 w 2147799"/>
                <a:gd name="connsiteY21" fmla="*/ 1231633 h 1805316"/>
                <a:gd name="connsiteX22" fmla="*/ 787431 w 2147799"/>
                <a:gd name="connsiteY22" fmla="*/ 1327704 h 1805316"/>
                <a:gd name="connsiteX23" fmla="*/ 988540 w 2147799"/>
                <a:gd name="connsiteY23" fmla="*/ 1298242 h 1805316"/>
                <a:gd name="connsiteX24" fmla="*/ 1780807 w 2147799"/>
                <a:gd name="connsiteY24" fmla="*/ 614215 h 1805316"/>
                <a:gd name="connsiteX25" fmla="*/ 1991523 w 2147799"/>
                <a:gd name="connsiteY25" fmla="*/ 247863 h 1805316"/>
                <a:gd name="connsiteX26" fmla="*/ 2147799 w 2147799"/>
                <a:gd name="connsiteY26" fmla="*/ 346496 h 1805316"/>
                <a:gd name="connsiteX27" fmla="*/ 1721243 w 2147799"/>
                <a:gd name="connsiteY27" fmla="*/ 431680 h 1805316"/>
                <a:gd name="connsiteX28" fmla="*/ 1741098 w 2147799"/>
                <a:gd name="connsiteY28" fmla="*/ 376599 h 1805316"/>
                <a:gd name="connsiteX29" fmla="*/ 1991523 w 2147799"/>
                <a:gd name="connsiteY29" fmla="*/ 247863 h 1805316"/>
                <a:gd name="connsiteX30" fmla="*/ 1780166 w 2147799"/>
                <a:gd name="connsiteY30" fmla="*/ 0 h 1805316"/>
                <a:gd name="connsiteX31" fmla="*/ 1933880 w 2147799"/>
                <a:gd name="connsiteY31" fmla="*/ 92228 h 1805316"/>
                <a:gd name="connsiteX32" fmla="*/ 1684736 w 2147799"/>
                <a:gd name="connsiteY32" fmla="*/ 323440 h 1805316"/>
                <a:gd name="connsiteX33" fmla="*/ 1645026 w 2147799"/>
                <a:gd name="connsiteY33" fmla="*/ 337530 h 1805316"/>
                <a:gd name="connsiteX34" fmla="*/ 1609800 w 2147799"/>
                <a:gd name="connsiteY34" fmla="*/ 300383 h 1805316"/>
                <a:gd name="connsiteX35" fmla="*/ 1604677 w 2147799"/>
                <a:gd name="connsiteY35" fmla="*/ 281168 h 1805316"/>
                <a:gd name="connsiteX36" fmla="*/ 1780166 w 2147799"/>
                <a:gd name="connsiteY36" fmla="*/ 0 h 1805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147799" h="1805316">
                  <a:moveTo>
                    <a:pt x="1780807" y="614215"/>
                  </a:moveTo>
                  <a:cubicBezTo>
                    <a:pt x="1800661" y="678903"/>
                    <a:pt x="1756469" y="742310"/>
                    <a:pt x="1719321" y="773693"/>
                  </a:cubicBezTo>
                  <a:cubicBezTo>
                    <a:pt x="1652712" y="829415"/>
                    <a:pt x="956516" y="1432742"/>
                    <a:pt x="926414" y="1458361"/>
                  </a:cubicBezTo>
                  <a:cubicBezTo>
                    <a:pt x="901435" y="1480137"/>
                    <a:pt x="863007" y="1491665"/>
                    <a:pt x="830343" y="1491665"/>
                  </a:cubicBezTo>
                  <a:cubicBezTo>
                    <a:pt x="791274" y="1491665"/>
                    <a:pt x="658055" y="1422494"/>
                    <a:pt x="625391" y="1405842"/>
                  </a:cubicBezTo>
                  <a:cubicBezTo>
                    <a:pt x="611301" y="1398156"/>
                    <a:pt x="606817" y="1407764"/>
                    <a:pt x="598491" y="1422494"/>
                  </a:cubicBezTo>
                  <a:cubicBezTo>
                    <a:pt x="592727" y="1433383"/>
                    <a:pt x="506903" y="1695336"/>
                    <a:pt x="490891" y="1749777"/>
                  </a:cubicBezTo>
                  <a:cubicBezTo>
                    <a:pt x="489611" y="1754260"/>
                    <a:pt x="487689" y="1758103"/>
                    <a:pt x="485768" y="1761946"/>
                  </a:cubicBezTo>
                  <a:cubicBezTo>
                    <a:pt x="475520" y="1780519"/>
                    <a:pt x="467194" y="1818948"/>
                    <a:pt x="456306" y="1800374"/>
                  </a:cubicBezTo>
                  <a:cubicBezTo>
                    <a:pt x="440294" y="1772834"/>
                    <a:pt x="416596" y="1711989"/>
                    <a:pt x="405068" y="1682527"/>
                  </a:cubicBezTo>
                  <a:cubicBezTo>
                    <a:pt x="392899" y="1652424"/>
                    <a:pt x="381370" y="1626805"/>
                    <a:pt x="354470" y="1612075"/>
                  </a:cubicBezTo>
                  <a:cubicBezTo>
                    <a:pt x="325649" y="1596063"/>
                    <a:pt x="275692" y="1577489"/>
                    <a:pt x="247511" y="1559556"/>
                  </a:cubicBezTo>
                  <a:cubicBezTo>
                    <a:pt x="216128" y="1535218"/>
                    <a:pt x="208442" y="1495508"/>
                    <a:pt x="196913" y="1460923"/>
                  </a:cubicBezTo>
                  <a:cubicBezTo>
                    <a:pt x="181542" y="1413528"/>
                    <a:pt x="165530" y="1392392"/>
                    <a:pt x="125821" y="1365492"/>
                  </a:cubicBezTo>
                  <a:cubicBezTo>
                    <a:pt x="100202" y="1347559"/>
                    <a:pt x="27188" y="1289916"/>
                    <a:pt x="288" y="1273263"/>
                  </a:cubicBezTo>
                  <a:cubicBezTo>
                    <a:pt x="-7398" y="1268780"/>
                    <a:pt x="141192" y="1343716"/>
                    <a:pt x="185385" y="1373818"/>
                  </a:cubicBezTo>
                  <a:cubicBezTo>
                    <a:pt x="204599" y="1387268"/>
                    <a:pt x="362797" y="1311052"/>
                    <a:pt x="430046" y="1278388"/>
                  </a:cubicBezTo>
                  <a:cubicBezTo>
                    <a:pt x="456306" y="1265578"/>
                    <a:pt x="476160" y="1257892"/>
                    <a:pt x="463992" y="1232273"/>
                  </a:cubicBezTo>
                  <a:cubicBezTo>
                    <a:pt x="458227" y="1220104"/>
                    <a:pt x="385854" y="1046536"/>
                    <a:pt x="385854" y="1008107"/>
                  </a:cubicBezTo>
                  <a:cubicBezTo>
                    <a:pt x="389696" y="983769"/>
                    <a:pt x="390337" y="947262"/>
                    <a:pt x="405708" y="928688"/>
                  </a:cubicBezTo>
                  <a:cubicBezTo>
                    <a:pt x="414035" y="938295"/>
                    <a:pt x="469755" y="1062547"/>
                    <a:pt x="487689" y="1106100"/>
                  </a:cubicBezTo>
                  <a:cubicBezTo>
                    <a:pt x="510106" y="1159900"/>
                    <a:pt x="547253" y="1204092"/>
                    <a:pt x="599772" y="1231633"/>
                  </a:cubicBezTo>
                  <a:cubicBezTo>
                    <a:pt x="661898" y="1264297"/>
                    <a:pt x="725305" y="1295040"/>
                    <a:pt x="787431" y="1327704"/>
                  </a:cubicBezTo>
                  <a:cubicBezTo>
                    <a:pt x="852119" y="1362290"/>
                    <a:pt x="932178" y="1353323"/>
                    <a:pt x="988540" y="1298242"/>
                  </a:cubicBezTo>
                  <a:cubicBezTo>
                    <a:pt x="1036576" y="1250847"/>
                    <a:pt x="1776964" y="616777"/>
                    <a:pt x="1780807" y="614215"/>
                  </a:cubicBezTo>
                  <a:close/>
                  <a:moveTo>
                    <a:pt x="1991523" y="247863"/>
                  </a:moveTo>
                  <a:cubicBezTo>
                    <a:pt x="2031873" y="271561"/>
                    <a:pt x="2110011" y="318315"/>
                    <a:pt x="2147799" y="346496"/>
                  </a:cubicBezTo>
                  <a:cubicBezTo>
                    <a:pt x="2118337" y="355463"/>
                    <a:pt x="1835888" y="402218"/>
                    <a:pt x="1721243" y="431680"/>
                  </a:cubicBezTo>
                  <a:cubicBezTo>
                    <a:pt x="1703309" y="389408"/>
                    <a:pt x="1692422" y="398375"/>
                    <a:pt x="1741098" y="376599"/>
                  </a:cubicBezTo>
                  <a:cubicBezTo>
                    <a:pt x="1814752" y="343294"/>
                    <a:pt x="1980635" y="244661"/>
                    <a:pt x="1991523" y="247863"/>
                  </a:cubicBezTo>
                  <a:close/>
                  <a:moveTo>
                    <a:pt x="1780166" y="0"/>
                  </a:moveTo>
                  <a:cubicBezTo>
                    <a:pt x="1829483" y="27541"/>
                    <a:pt x="1886485" y="60845"/>
                    <a:pt x="1933880" y="92228"/>
                  </a:cubicBezTo>
                  <a:cubicBezTo>
                    <a:pt x="1924914" y="112723"/>
                    <a:pt x="1753266" y="269640"/>
                    <a:pt x="1684736" y="323440"/>
                  </a:cubicBezTo>
                  <a:cubicBezTo>
                    <a:pt x="1665521" y="338811"/>
                    <a:pt x="1666802" y="359946"/>
                    <a:pt x="1645026" y="337530"/>
                  </a:cubicBezTo>
                  <a:cubicBezTo>
                    <a:pt x="1636060" y="327923"/>
                    <a:pt x="1621328" y="306787"/>
                    <a:pt x="1609800" y="300383"/>
                  </a:cubicBezTo>
                  <a:cubicBezTo>
                    <a:pt x="1600833" y="294618"/>
                    <a:pt x="1598912" y="289494"/>
                    <a:pt x="1604677" y="281168"/>
                  </a:cubicBezTo>
                  <a:cubicBezTo>
                    <a:pt x="1650790" y="214559"/>
                    <a:pt x="1763514" y="1281"/>
                    <a:pt x="1780166" y="0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C1C4E591-1080-48F6-AF1B-08F08133F648}"/>
                </a:ext>
              </a:extLst>
            </p:cNvPr>
            <p:cNvSpPr/>
            <p:nvPr/>
          </p:nvSpPr>
          <p:spPr>
            <a:xfrm>
              <a:off x="5619468" y="3058366"/>
              <a:ext cx="1088806" cy="730141"/>
            </a:xfrm>
            <a:custGeom>
              <a:avLst/>
              <a:gdLst>
                <a:gd name="connsiteX0" fmla="*/ 1620203 w 1619250"/>
                <a:gd name="connsiteY0" fmla="*/ 57381 h 1085850"/>
                <a:gd name="connsiteX1" fmla="*/ 1589723 w 1619250"/>
                <a:gd name="connsiteY1" fmla="*/ 59286 h 1085850"/>
                <a:gd name="connsiteX2" fmla="*/ 1574483 w 1619250"/>
                <a:gd name="connsiteY2" fmla="*/ 65953 h 1085850"/>
                <a:gd name="connsiteX3" fmla="*/ 1431608 w 1619250"/>
                <a:gd name="connsiteY3" fmla="*/ 50713 h 1085850"/>
                <a:gd name="connsiteX4" fmla="*/ 1324928 w 1619250"/>
                <a:gd name="connsiteY4" fmla="*/ 4993 h 1085850"/>
                <a:gd name="connsiteX5" fmla="*/ 1191578 w 1619250"/>
                <a:gd name="connsiteY5" fmla="*/ 38331 h 1085850"/>
                <a:gd name="connsiteX6" fmla="*/ 1191578 w 1619250"/>
                <a:gd name="connsiteY6" fmla="*/ 38331 h 1085850"/>
                <a:gd name="connsiteX7" fmla="*/ 1031557 w 1619250"/>
                <a:gd name="connsiteY7" fmla="*/ 174538 h 1085850"/>
                <a:gd name="connsiteX8" fmla="*/ 720090 w 1619250"/>
                <a:gd name="connsiteY8" fmla="*/ 445048 h 1085850"/>
                <a:gd name="connsiteX9" fmla="*/ 365760 w 1619250"/>
                <a:gd name="connsiteY9" fmla="*/ 751753 h 1085850"/>
                <a:gd name="connsiteX10" fmla="*/ 39052 w 1619250"/>
                <a:gd name="connsiteY10" fmla="*/ 1035598 h 1085850"/>
                <a:gd name="connsiteX11" fmla="*/ 0 w 1619250"/>
                <a:gd name="connsiteY11" fmla="*/ 1086081 h 1085850"/>
                <a:gd name="connsiteX12" fmla="*/ 38100 w 1619250"/>
                <a:gd name="connsiteY12" fmla="*/ 1061316 h 1085850"/>
                <a:gd name="connsiteX13" fmla="*/ 176213 w 1619250"/>
                <a:gd name="connsiteY13" fmla="*/ 941301 h 1085850"/>
                <a:gd name="connsiteX14" fmla="*/ 448628 w 1619250"/>
                <a:gd name="connsiteY14" fmla="*/ 706033 h 1085850"/>
                <a:gd name="connsiteX15" fmla="*/ 758190 w 1619250"/>
                <a:gd name="connsiteY15" fmla="*/ 436476 h 1085850"/>
                <a:gd name="connsiteX16" fmla="*/ 1121093 w 1619250"/>
                <a:gd name="connsiteY16" fmla="*/ 122151 h 1085850"/>
                <a:gd name="connsiteX17" fmla="*/ 1303020 w 1619250"/>
                <a:gd name="connsiteY17" fmla="*/ 42141 h 1085850"/>
                <a:gd name="connsiteX18" fmla="*/ 1390650 w 1619250"/>
                <a:gd name="connsiteY18" fmla="*/ 66906 h 1085850"/>
                <a:gd name="connsiteX19" fmla="*/ 1513523 w 1619250"/>
                <a:gd name="connsiteY19" fmla="*/ 117388 h 1085850"/>
                <a:gd name="connsiteX20" fmla="*/ 1611630 w 1619250"/>
                <a:gd name="connsiteY20" fmla="*/ 86908 h 1085850"/>
                <a:gd name="connsiteX21" fmla="*/ 1620203 w 1619250"/>
                <a:gd name="connsiteY21" fmla="*/ 57381 h 1085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619250" h="1085850">
                  <a:moveTo>
                    <a:pt x="1620203" y="57381"/>
                  </a:moveTo>
                  <a:cubicBezTo>
                    <a:pt x="1611630" y="46903"/>
                    <a:pt x="1600200" y="57381"/>
                    <a:pt x="1589723" y="59286"/>
                  </a:cubicBezTo>
                  <a:cubicBezTo>
                    <a:pt x="1584008" y="60238"/>
                    <a:pt x="1580198" y="64048"/>
                    <a:pt x="1574483" y="65953"/>
                  </a:cubicBezTo>
                  <a:cubicBezTo>
                    <a:pt x="1524953" y="78336"/>
                    <a:pt x="1477328" y="72621"/>
                    <a:pt x="1431608" y="50713"/>
                  </a:cubicBezTo>
                  <a:cubicBezTo>
                    <a:pt x="1396365" y="33568"/>
                    <a:pt x="1363028" y="14518"/>
                    <a:pt x="1324928" y="4993"/>
                  </a:cubicBezTo>
                  <a:cubicBezTo>
                    <a:pt x="1274445" y="-7389"/>
                    <a:pt x="1229678" y="3088"/>
                    <a:pt x="1191578" y="38331"/>
                  </a:cubicBezTo>
                  <a:cubicBezTo>
                    <a:pt x="1191578" y="38331"/>
                    <a:pt x="1191578" y="38331"/>
                    <a:pt x="1191578" y="38331"/>
                  </a:cubicBezTo>
                  <a:cubicBezTo>
                    <a:pt x="1134428" y="79288"/>
                    <a:pt x="1084898" y="128818"/>
                    <a:pt x="1031557" y="174538"/>
                  </a:cubicBezTo>
                  <a:cubicBezTo>
                    <a:pt x="926782" y="264073"/>
                    <a:pt x="823913" y="355513"/>
                    <a:pt x="720090" y="445048"/>
                  </a:cubicBezTo>
                  <a:cubicBezTo>
                    <a:pt x="601980" y="546966"/>
                    <a:pt x="483870" y="648883"/>
                    <a:pt x="365760" y="751753"/>
                  </a:cubicBezTo>
                  <a:cubicBezTo>
                    <a:pt x="257175" y="846051"/>
                    <a:pt x="148590" y="941301"/>
                    <a:pt x="39052" y="1035598"/>
                  </a:cubicBezTo>
                  <a:cubicBezTo>
                    <a:pt x="23813" y="1048933"/>
                    <a:pt x="11430" y="1063221"/>
                    <a:pt x="0" y="1086081"/>
                  </a:cubicBezTo>
                  <a:cubicBezTo>
                    <a:pt x="18098" y="1079413"/>
                    <a:pt x="28575" y="1069888"/>
                    <a:pt x="38100" y="1061316"/>
                  </a:cubicBezTo>
                  <a:cubicBezTo>
                    <a:pt x="84773" y="1021311"/>
                    <a:pt x="130493" y="981306"/>
                    <a:pt x="176213" y="941301"/>
                  </a:cubicBezTo>
                  <a:cubicBezTo>
                    <a:pt x="266700" y="863196"/>
                    <a:pt x="358140" y="784138"/>
                    <a:pt x="448628" y="706033"/>
                  </a:cubicBezTo>
                  <a:cubicBezTo>
                    <a:pt x="552450" y="616498"/>
                    <a:pt x="655320" y="526011"/>
                    <a:pt x="758190" y="436476"/>
                  </a:cubicBezTo>
                  <a:cubicBezTo>
                    <a:pt x="879157" y="331701"/>
                    <a:pt x="1000125" y="226926"/>
                    <a:pt x="1121093" y="122151"/>
                  </a:cubicBezTo>
                  <a:cubicBezTo>
                    <a:pt x="1173480" y="76431"/>
                    <a:pt x="1226820" y="34521"/>
                    <a:pt x="1303020" y="42141"/>
                  </a:cubicBezTo>
                  <a:cubicBezTo>
                    <a:pt x="1334453" y="44998"/>
                    <a:pt x="1363028" y="52618"/>
                    <a:pt x="1390650" y="66906"/>
                  </a:cubicBezTo>
                  <a:cubicBezTo>
                    <a:pt x="1430655" y="86908"/>
                    <a:pt x="1468755" y="108816"/>
                    <a:pt x="1513523" y="117388"/>
                  </a:cubicBezTo>
                  <a:cubicBezTo>
                    <a:pt x="1551623" y="125008"/>
                    <a:pt x="1584960" y="118341"/>
                    <a:pt x="1611630" y="86908"/>
                  </a:cubicBezTo>
                  <a:cubicBezTo>
                    <a:pt x="1618298" y="79288"/>
                    <a:pt x="1629728" y="68811"/>
                    <a:pt x="1620203" y="57381"/>
                  </a:cubicBezTo>
                  <a:close/>
                </a:path>
              </a:pathLst>
            </a:custGeom>
            <a:solidFill>
              <a:schemeClr val="bg1">
                <a:alpha val="7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61F4A9A2-D70F-4D1F-8802-133254FB70CD}"/>
                </a:ext>
              </a:extLst>
            </p:cNvPr>
            <p:cNvSpPr/>
            <p:nvPr/>
          </p:nvSpPr>
          <p:spPr>
            <a:xfrm>
              <a:off x="5778946" y="2657585"/>
              <a:ext cx="1524329" cy="1684448"/>
            </a:xfrm>
            <a:custGeom>
              <a:avLst/>
              <a:gdLst>
                <a:gd name="connsiteX0" fmla="*/ 1637348 w 2266950"/>
                <a:gd name="connsiteY0" fmla="*/ 931545 h 2505075"/>
                <a:gd name="connsiteX1" fmla="*/ 1664970 w 2266950"/>
                <a:gd name="connsiteY1" fmla="*/ 925830 h 2505075"/>
                <a:gd name="connsiteX2" fmla="*/ 1664970 w 2266950"/>
                <a:gd name="connsiteY2" fmla="*/ 925830 h 2505075"/>
                <a:gd name="connsiteX3" fmla="*/ 1686878 w 2266950"/>
                <a:gd name="connsiteY3" fmla="*/ 922973 h 2505075"/>
                <a:gd name="connsiteX4" fmla="*/ 2207895 w 2266950"/>
                <a:gd name="connsiteY4" fmla="*/ 822008 h 2505075"/>
                <a:gd name="connsiteX5" fmla="*/ 2267903 w 2266950"/>
                <a:gd name="connsiteY5" fmla="*/ 807720 h 2505075"/>
                <a:gd name="connsiteX6" fmla="*/ 2214563 w 2266950"/>
                <a:gd name="connsiteY6" fmla="*/ 776288 h 2505075"/>
                <a:gd name="connsiteX7" fmla="*/ 2197418 w 2266950"/>
                <a:gd name="connsiteY7" fmla="*/ 764858 h 2505075"/>
                <a:gd name="connsiteX8" fmla="*/ 2020253 w 2266950"/>
                <a:gd name="connsiteY8" fmla="*/ 653415 h 2505075"/>
                <a:gd name="connsiteX9" fmla="*/ 2020253 w 2266950"/>
                <a:gd name="connsiteY9" fmla="*/ 653415 h 2505075"/>
                <a:gd name="connsiteX10" fmla="*/ 1998345 w 2266950"/>
                <a:gd name="connsiteY10" fmla="*/ 612458 h 2505075"/>
                <a:gd name="connsiteX11" fmla="*/ 1951673 w 2266950"/>
                <a:gd name="connsiteY11" fmla="*/ 453390 h 2505075"/>
                <a:gd name="connsiteX12" fmla="*/ 1936432 w 2266950"/>
                <a:gd name="connsiteY12" fmla="*/ 424815 h 2505075"/>
                <a:gd name="connsiteX13" fmla="*/ 1720215 w 2266950"/>
                <a:gd name="connsiteY13" fmla="*/ 291465 h 2505075"/>
                <a:gd name="connsiteX14" fmla="*/ 1720215 w 2266950"/>
                <a:gd name="connsiteY14" fmla="*/ 291465 h 2505075"/>
                <a:gd name="connsiteX15" fmla="*/ 1690688 w 2266950"/>
                <a:gd name="connsiteY15" fmla="*/ 244793 h 2505075"/>
                <a:gd name="connsiteX16" fmla="*/ 1581150 w 2266950"/>
                <a:gd name="connsiteY16" fmla="*/ 23813 h 2505075"/>
                <a:gd name="connsiteX17" fmla="*/ 1564957 w 2266950"/>
                <a:gd name="connsiteY17" fmla="*/ 0 h 2505075"/>
                <a:gd name="connsiteX18" fmla="*/ 1550670 w 2266950"/>
                <a:gd name="connsiteY18" fmla="*/ 30480 h 2505075"/>
                <a:gd name="connsiteX19" fmla="*/ 1351598 w 2266950"/>
                <a:gd name="connsiteY19" fmla="*/ 607695 h 2505075"/>
                <a:gd name="connsiteX20" fmla="*/ 1309688 w 2266950"/>
                <a:gd name="connsiteY20" fmla="*/ 623888 h 2505075"/>
                <a:gd name="connsiteX21" fmla="*/ 1173480 w 2266950"/>
                <a:gd name="connsiteY21" fmla="*/ 555308 h 2505075"/>
                <a:gd name="connsiteX22" fmla="*/ 1137285 w 2266950"/>
                <a:gd name="connsiteY22" fmla="*/ 540068 h 2505075"/>
                <a:gd name="connsiteX23" fmla="*/ 951547 w 2266950"/>
                <a:gd name="connsiteY23" fmla="*/ 1360170 h 2505075"/>
                <a:gd name="connsiteX24" fmla="*/ 0 w 2266950"/>
                <a:gd name="connsiteY24" fmla="*/ 2383155 h 2505075"/>
                <a:gd name="connsiteX25" fmla="*/ 210502 w 2266950"/>
                <a:gd name="connsiteY25" fmla="*/ 2488883 h 2505075"/>
                <a:gd name="connsiteX26" fmla="*/ 457200 w 2266950"/>
                <a:gd name="connsiteY26" fmla="*/ 2457450 h 2505075"/>
                <a:gd name="connsiteX27" fmla="*/ 1629728 w 2266950"/>
                <a:gd name="connsiteY27" fmla="*/ 1442085 h 2505075"/>
                <a:gd name="connsiteX28" fmla="*/ 1718310 w 2266950"/>
                <a:gd name="connsiteY28" fmla="*/ 1308735 h 2505075"/>
                <a:gd name="connsiteX29" fmla="*/ 1718310 w 2266950"/>
                <a:gd name="connsiteY29" fmla="*/ 1308735 h 2505075"/>
                <a:gd name="connsiteX30" fmla="*/ 1723073 w 2266950"/>
                <a:gd name="connsiteY30" fmla="*/ 1214438 h 2505075"/>
                <a:gd name="connsiteX31" fmla="*/ 1723073 w 2266950"/>
                <a:gd name="connsiteY31" fmla="*/ 1214438 h 2505075"/>
                <a:gd name="connsiteX32" fmla="*/ 1706880 w 2266950"/>
                <a:gd name="connsiteY32" fmla="*/ 1163955 h 2505075"/>
                <a:gd name="connsiteX33" fmla="*/ 1640205 w 2266950"/>
                <a:gd name="connsiteY33" fmla="*/ 960120 h 2505075"/>
                <a:gd name="connsiteX34" fmla="*/ 1637348 w 2266950"/>
                <a:gd name="connsiteY34" fmla="*/ 931545 h 2505075"/>
                <a:gd name="connsiteX35" fmla="*/ 1637348 w 2266950"/>
                <a:gd name="connsiteY35" fmla="*/ 931545 h 2505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266950" h="2505075">
                  <a:moveTo>
                    <a:pt x="1637348" y="931545"/>
                  </a:moveTo>
                  <a:cubicBezTo>
                    <a:pt x="1646873" y="931545"/>
                    <a:pt x="1656398" y="930593"/>
                    <a:pt x="1664970" y="925830"/>
                  </a:cubicBezTo>
                  <a:cubicBezTo>
                    <a:pt x="1664970" y="925830"/>
                    <a:pt x="1664970" y="925830"/>
                    <a:pt x="1664970" y="925830"/>
                  </a:cubicBezTo>
                  <a:cubicBezTo>
                    <a:pt x="1672590" y="924878"/>
                    <a:pt x="1679257" y="924878"/>
                    <a:pt x="1686878" y="922973"/>
                  </a:cubicBezTo>
                  <a:cubicBezTo>
                    <a:pt x="1860232" y="889635"/>
                    <a:pt x="2033588" y="856298"/>
                    <a:pt x="2207895" y="822008"/>
                  </a:cubicBezTo>
                  <a:cubicBezTo>
                    <a:pt x="2227898" y="818198"/>
                    <a:pt x="2247900" y="817245"/>
                    <a:pt x="2267903" y="807720"/>
                  </a:cubicBezTo>
                  <a:cubicBezTo>
                    <a:pt x="2252663" y="790575"/>
                    <a:pt x="2233613" y="782955"/>
                    <a:pt x="2214563" y="776288"/>
                  </a:cubicBezTo>
                  <a:cubicBezTo>
                    <a:pt x="2208848" y="772478"/>
                    <a:pt x="2203133" y="768668"/>
                    <a:pt x="2197418" y="764858"/>
                  </a:cubicBezTo>
                  <a:cubicBezTo>
                    <a:pt x="2141220" y="722948"/>
                    <a:pt x="2081213" y="688658"/>
                    <a:pt x="2020253" y="653415"/>
                  </a:cubicBezTo>
                  <a:cubicBezTo>
                    <a:pt x="2020253" y="653415"/>
                    <a:pt x="2020253" y="653415"/>
                    <a:pt x="2020253" y="653415"/>
                  </a:cubicBezTo>
                  <a:cubicBezTo>
                    <a:pt x="2007870" y="641985"/>
                    <a:pt x="2002155" y="628650"/>
                    <a:pt x="1998345" y="612458"/>
                  </a:cubicBezTo>
                  <a:cubicBezTo>
                    <a:pt x="1983105" y="559118"/>
                    <a:pt x="1967865" y="505778"/>
                    <a:pt x="1951673" y="453390"/>
                  </a:cubicBezTo>
                  <a:cubicBezTo>
                    <a:pt x="1948815" y="442913"/>
                    <a:pt x="1947863" y="431483"/>
                    <a:pt x="1936432" y="424815"/>
                  </a:cubicBezTo>
                  <a:cubicBezTo>
                    <a:pt x="1865948" y="378143"/>
                    <a:pt x="1794510" y="333375"/>
                    <a:pt x="1720215" y="291465"/>
                  </a:cubicBezTo>
                  <a:cubicBezTo>
                    <a:pt x="1720215" y="291465"/>
                    <a:pt x="1720215" y="291465"/>
                    <a:pt x="1720215" y="291465"/>
                  </a:cubicBezTo>
                  <a:cubicBezTo>
                    <a:pt x="1706880" y="278130"/>
                    <a:pt x="1699260" y="260985"/>
                    <a:pt x="1690688" y="244793"/>
                  </a:cubicBezTo>
                  <a:cubicBezTo>
                    <a:pt x="1653540" y="171450"/>
                    <a:pt x="1617345" y="97155"/>
                    <a:pt x="1581150" y="23813"/>
                  </a:cubicBezTo>
                  <a:cubicBezTo>
                    <a:pt x="1577340" y="15240"/>
                    <a:pt x="1575435" y="4763"/>
                    <a:pt x="1564957" y="0"/>
                  </a:cubicBezTo>
                  <a:cubicBezTo>
                    <a:pt x="1555432" y="9525"/>
                    <a:pt x="1554480" y="20955"/>
                    <a:pt x="1550670" y="30480"/>
                  </a:cubicBezTo>
                  <a:cubicBezTo>
                    <a:pt x="1483995" y="222885"/>
                    <a:pt x="1417320" y="415290"/>
                    <a:pt x="1351598" y="607695"/>
                  </a:cubicBezTo>
                  <a:cubicBezTo>
                    <a:pt x="1343025" y="633413"/>
                    <a:pt x="1332548" y="636270"/>
                    <a:pt x="1309688" y="623888"/>
                  </a:cubicBezTo>
                  <a:cubicBezTo>
                    <a:pt x="1264920" y="600075"/>
                    <a:pt x="1219200" y="578168"/>
                    <a:pt x="1173480" y="555308"/>
                  </a:cubicBezTo>
                  <a:cubicBezTo>
                    <a:pt x="1161098" y="549593"/>
                    <a:pt x="1148715" y="543878"/>
                    <a:pt x="1137285" y="540068"/>
                  </a:cubicBezTo>
                  <a:cubicBezTo>
                    <a:pt x="1130618" y="815340"/>
                    <a:pt x="1070610" y="1093470"/>
                    <a:pt x="951547" y="1360170"/>
                  </a:cubicBezTo>
                  <a:cubicBezTo>
                    <a:pt x="749618" y="1813560"/>
                    <a:pt x="409575" y="2163128"/>
                    <a:pt x="0" y="2383155"/>
                  </a:cubicBezTo>
                  <a:cubicBezTo>
                    <a:pt x="70485" y="2418398"/>
                    <a:pt x="140017" y="2453640"/>
                    <a:pt x="210502" y="2488883"/>
                  </a:cubicBezTo>
                  <a:cubicBezTo>
                    <a:pt x="291465" y="2528888"/>
                    <a:pt x="388620" y="2516505"/>
                    <a:pt x="457200" y="2457450"/>
                  </a:cubicBezTo>
                  <a:cubicBezTo>
                    <a:pt x="847725" y="2119313"/>
                    <a:pt x="1238250" y="1780223"/>
                    <a:pt x="1629728" y="1442085"/>
                  </a:cubicBezTo>
                  <a:cubicBezTo>
                    <a:pt x="1672590" y="1404938"/>
                    <a:pt x="1706880" y="1365885"/>
                    <a:pt x="1718310" y="1308735"/>
                  </a:cubicBezTo>
                  <a:lnTo>
                    <a:pt x="1718310" y="1308735"/>
                  </a:lnTo>
                  <a:cubicBezTo>
                    <a:pt x="1729740" y="1278255"/>
                    <a:pt x="1725930" y="1245870"/>
                    <a:pt x="1723073" y="1214438"/>
                  </a:cubicBezTo>
                  <a:cubicBezTo>
                    <a:pt x="1723073" y="1214438"/>
                    <a:pt x="1723073" y="1214438"/>
                    <a:pt x="1723073" y="1214438"/>
                  </a:cubicBezTo>
                  <a:cubicBezTo>
                    <a:pt x="1720215" y="1197293"/>
                    <a:pt x="1706880" y="1163955"/>
                    <a:pt x="1706880" y="1163955"/>
                  </a:cubicBezTo>
                  <a:cubicBezTo>
                    <a:pt x="1684973" y="1096328"/>
                    <a:pt x="1662113" y="1027748"/>
                    <a:pt x="1640205" y="960120"/>
                  </a:cubicBezTo>
                  <a:cubicBezTo>
                    <a:pt x="1639253" y="950595"/>
                    <a:pt x="1633538" y="942023"/>
                    <a:pt x="1637348" y="931545"/>
                  </a:cubicBezTo>
                  <a:cubicBezTo>
                    <a:pt x="1637348" y="931545"/>
                    <a:pt x="1637348" y="931545"/>
                    <a:pt x="1637348" y="931545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  <a:alpha val="1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1EBC98B4-9116-4AC7-8CB6-B2117B1BC200}"/>
              </a:ext>
            </a:extLst>
          </p:cNvPr>
          <p:cNvGrpSpPr/>
          <p:nvPr/>
        </p:nvGrpSpPr>
        <p:grpSpPr>
          <a:xfrm>
            <a:off x="4638873" y="2096375"/>
            <a:ext cx="1359682" cy="1359075"/>
            <a:chOff x="3075866" y="5080659"/>
            <a:chExt cx="1826895" cy="1826079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0D89EAC8-F0F7-4B34-AE59-AB3172F4AD47}"/>
                </a:ext>
              </a:extLst>
            </p:cNvPr>
            <p:cNvSpPr/>
            <p:nvPr/>
          </p:nvSpPr>
          <p:spPr>
            <a:xfrm>
              <a:off x="3102536" y="5106513"/>
              <a:ext cx="1800225" cy="1800225"/>
            </a:xfrm>
            <a:custGeom>
              <a:avLst/>
              <a:gdLst>
                <a:gd name="connsiteX0" fmla="*/ 1804035 w 1800225"/>
                <a:gd name="connsiteY0" fmla="*/ 902018 h 1800225"/>
                <a:gd name="connsiteX1" fmla="*/ 902018 w 1800225"/>
                <a:gd name="connsiteY1" fmla="*/ 1804035 h 1800225"/>
                <a:gd name="connsiteX2" fmla="*/ 0 w 1800225"/>
                <a:gd name="connsiteY2" fmla="*/ 902018 h 1800225"/>
                <a:gd name="connsiteX3" fmla="*/ 902018 w 1800225"/>
                <a:gd name="connsiteY3" fmla="*/ 0 h 1800225"/>
                <a:gd name="connsiteX4" fmla="*/ 1804035 w 1800225"/>
                <a:gd name="connsiteY4" fmla="*/ 902018 h 1800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0225" h="1800225">
                  <a:moveTo>
                    <a:pt x="1804035" y="902018"/>
                  </a:moveTo>
                  <a:cubicBezTo>
                    <a:pt x="1804035" y="1400188"/>
                    <a:pt x="1400188" y="1804035"/>
                    <a:pt x="902018" y="1804035"/>
                  </a:cubicBezTo>
                  <a:cubicBezTo>
                    <a:pt x="403847" y="1804035"/>
                    <a:pt x="0" y="1400188"/>
                    <a:pt x="0" y="902018"/>
                  </a:cubicBezTo>
                  <a:cubicBezTo>
                    <a:pt x="0" y="403847"/>
                    <a:pt x="403847" y="0"/>
                    <a:pt x="902018" y="0"/>
                  </a:cubicBezTo>
                  <a:cubicBezTo>
                    <a:pt x="1400188" y="0"/>
                    <a:pt x="1804035" y="403847"/>
                    <a:pt x="1804035" y="902018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8B2B0A3-6C00-49CD-B68C-34375BAAF6BF}"/>
                </a:ext>
              </a:extLst>
            </p:cNvPr>
            <p:cNvSpPr/>
            <p:nvPr/>
          </p:nvSpPr>
          <p:spPr>
            <a:xfrm>
              <a:off x="3086588" y="5080659"/>
              <a:ext cx="1809750" cy="1809750"/>
            </a:xfrm>
            <a:custGeom>
              <a:avLst/>
              <a:gdLst>
                <a:gd name="connsiteX0" fmla="*/ 1811655 w 1809750"/>
                <a:gd name="connsiteY0" fmla="*/ 905828 h 1809750"/>
                <a:gd name="connsiteX1" fmla="*/ 905827 w 1809750"/>
                <a:gd name="connsiteY1" fmla="*/ 1811655 h 1809750"/>
                <a:gd name="connsiteX2" fmla="*/ 0 w 1809750"/>
                <a:gd name="connsiteY2" fmla="*/ 905828 h 1809750"/>
                <a:gd name="connsiteX3" fmla="*/ 905827 w 1809750"/>
                <a:gd name="connsiteY3" fmla="*/ 0 h 1809750"/>
                <a:gd name="connsiteX4" fmla="*/ 1811655 w 1809750"/>
                <a:gd name="connsiteY4" fmla="*/ 905828 h 1809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9750" h="1809750">
                  <a:moveTo>
                    <a:pt x="1811655" y="905828"/>
                  </a:moveTo>
                  <a:cubicBezTo>
                    <a:pt x="1811655" y="1406102"/>
                    <a:pt x="1406102" y="1811655"/>
                    <a:pt x="905827" y="1811655"/>
                  </a:cubicBezTo>
                  <a:cubicBezTo>
                    <a:pt x="405553" y="1811655"/>
                    <a:pt x="0" y="1406102"/>
                    <a:pt x="0" y="905828"/>
                  </a:cubicBezTo>
                  <a:cubicBezTo>
                    <a:pt x="0" y="405553"/>
                    <a:pt x="405553" y="0"/>
                    <a:pt x="905827" y="0"/>
                  </a:cubicBezTo>
                  <a:cubicBezTo>
                    <a:pt x="1406102" y="0"/>
                    <a:pt x="1811655" y="405553"/>
                    <a:pt x="1811655" y="905828"/>
                  </a:cubicBez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27D8DCAA-2049-49A2-B0FC-7591876CBF20}"/>
                </a:ext>
              </a:extLst>
            </p:cNvPr>
            <p:cNvSpPr/>
            <p:nvPr/>
          </p:nvSpPr>
          <p:spPr>
            <a:xfrm>
              <a:off x="3086558" y="5096171"/>
              <a:ext cx="1813134" cy="1794238"/>
            </a:xfrm>
            <a:custGeom>
              <a:avLst/>
              <a:gdLst>
                <a:gd name="connsiteX0" fmla="*/ 917995 w 1813134"/>
                <a:gd name="connsiteY0" fmla="*/ 915217 h 1794238"/>
                <a:gd name="connsiteX1" fmla="*/ 971335 w 1813134"/>
                <a:gd name="connsiteY1" fmla="*/ 1025707 h 1794238"/>
                <a:gd name="connsiteX2" fmla="*/ 1010388 w 1813134"/>
                <a:gd name="connsiteY2" fmla="*/ 1503862 h 1794238"/>
                <a:gd name="connsiteX3" fmla="*/ 832270 w 1813134"/>
                <a:gd name="connsiteY3" fmla="*/ 1781039 h 1794238"/>
                <a:gd name="connsiteX4" fmla="*/ 792265 w 1813134"/>
                <a:gd name="connsiteY4" fmla="*/ 1793422 h 1794238"/>
                <a:gd name="connsiteX5" fmla="*/ 441745 w 1813134"/>
                <a:gd name="connsiteY5" fmla="*/ 1669597 h 1794238"/>
                <a:gd name="connsiteX6" fmla="*/ 442698 w 1813134"/>
                <a:gd name="connsiteY6" fmla="*/ 1638164 h 1794238"/>
                <a:gd name="connsiteX7" fmla="*/ 642723 w 1813134"/>
                <a:gd name="connsiteY7" fmla="*/ 1488622 h 1794238"/>
                <a:gd name="connsiteX8" fmla="*/ 911328 w 1813134"/>
                <a:gd name="connsiteY8" fmla="*/ 929505 h 1794238"/>
                <a:gd name="connsiteX9" fmla="*/ 917995 w 1813134"/>
                <a:gd name="connsiteY9" fmla="*/ 915217 h 1794238"/>
                <a:gd name="connsiteX10" fmla="*/ 916091 w 1813134"/>
                <a:gd name="connsiteY10" fmla="*/ 889499 h 1794238"/>
                <a:gd name="connsiteX11" fmla="*/ 1041821 w 1813134"/>
                <a:gd name="connsiteY11" fmla="*/ 899977 h 1794238"/>
                <a:gd name="connsiteX12" fmla="*/ 1486638 w 1813134"/>
                <a:gd name="connsiteY12" fmla="*/ 1117147 h 1794238"/>
                <a:gd name="connsiteX13" fmla="*/ 1639038 w 1813134"/>
                <a:gd name="connsiteY13" fmla="*/ 1420994 h 1794238"/>
                <a:gd name="connsiteX14" fmla="*/ 1629513 w 1813134"/>
                <a:gd name="connsiteY14" fmla="*/ 1462904 h 1794238"/>
                <a:gd name="connsiteX15" fmla="*/ 1334238 w 1813134"/>
                <a:gd name="connsiteY15" fmla="*/ 1708649 h 1794238"/>
                <a:gd name="connsiteX16" fmla="*/ 1306616 w 1813134"/>
                <a:gd name="connsiteY16" fmla="*/ 1690552 h 1794238"/>
                <a:gd name="connsiteX17" fmla="*/ 1280899 w 1813134"/>
                <a:gd name="connsiteY17" fmla="*/ 1435282 h 1794238"/>
                <a:gd name="connsiteX18" fmla="*/ 925616 w 1813134"/>
                <a:gd name="connsiteY18" fmla="*/ 902834 h 1794238"/>
                <a:gd name="connsiteX19" fmla="*/ 916091 w 1813134"/>
                <a:gd name="connsiteY19" fmla="*/ 889499 h 1794238"/>
                <a:gd name="connsiteX20" fmla="*/ 7405 w 1813134"/>
                <a:gd name="connsiteY20" fmla="*/ 831992 h 1794238"/>
                <a:gd name="connsiteX21" fmla="*/ 30265 w 1813134"/>
                <a:gd name="connsiteY21" fmla="*/ 840922 h 1794238"/>
                <a:gd name="connsiteX22" fmla="*/ 255055 w 1813134"/>
                <a:gd name="connsiteY22" fmla="*/ 949507 h 1794238"/>
                <a:gd name="connsiteX23" fmla="*/ 875133 w 1813134"/>
                <a:gd name="connsiteY23" fmla="*/ 925694 h 1794238"/>
                <a:gd name="connsiteX24" fmla="*/ 891325 w 1813134"/>
                <a:gd name="connsiteY24" fmla="*/ 924742 h 1794238"/>
                <a:gd name="connsiteX25" fmla="*/ 818935 w 1813134"/>
                <a:gd name="connsiteY25" fmla="*/ 1023802 h 1794238"/>
                <a:gd name="connsiteX26" fmla="*/ 414123 w 1813134"/>
                <a:gd name="connsiteY26" fmla="*/ 1280977 h 1794238"/>
                <a:gd name="connsiteX27" fmla="*/ 86463 w 1813134"/>
                <a:gd name="connsiteY27" fmla="*/ 1253354 h 1794238"/>
                <a:gd name="connsiteX28" fmla="*/ 56935 w 1813134"/>
                <a:gd name="connsiteY28" fmla="*/ 1223827 h 1794238"/>
                <a:gd name="connsiteX29" fmla="*/ 1690 w 1813134"/>
                <a:gd name="connsiteY29" fmla="*/ 855209 h 1794238"/>
                <a:gd name="connsiteX30" fmla="*/ 7405 w 1813134"/>
                <a:gd name="connsiteY30" fmla="*/ 831992 h 1794238"/>
                <a:gd name="connsiteX31" fmla="*/ 1483171 w 1813134"/>
                <a:gd name="connsiteY31" fmla="*/ 499853 h 1794238"/>
                <a:gd name="connsiteX32" fmla="*/ 1727621 w 1813134"/>
                <a:gd name="connsiteY32" fmla="*/ 538027 h 1794238"/>
                <a:gd name="connsiteX33" fmla="*/ 1757148 w 1813134"/>
                <a:gd name="connsiteY33" fmla="*/ 567555 h 1794238"/>
                <a:gd name="connsiteX34" fmla="*/ 1811441 w 1813134"/>
                <a:gd name="connsiteY34" fmla="*/ 936172 h 1794238"/>
                <a:gd name="connsiteX35" fmla="*/ 1782866 w 1813134"/>
                <a:gd name="connsiteY35" fmla="*/ 950460 h 1794238"/>
                <a:gd name="connsiteX36" fmla="*/ 1559028 w 1813134"/>
                <a:gd name="connsiteY36" fmla="*/ 841875 h 1794238"/>
                <a:gd name="connsiteX37" fmla="*/ 938950 w 1813134"/>
                <a:gd name="connsiteY37" fmla="*/ 865687 h 1794238"/>
                <a:gd name="connsiteX38" fmla="*/ 922758 w 1813134"/>
                <a:gd name="connsiteY38" fmla="*/ 866640 h 1794238"/>
                <a:gd name="connsiteX39" fmla="*/ 995148 w 1813134"/>
                <a:gd name="connsiteY39" fmla="*/ 767580 h 1794238"/>
                <a:gd name="connsiteX40" fmla="*/ 1399961 w 1813134"/>
                <a:gd name="connsiteY40" fmla="*/ 510405 h 1794238"/>
                <a:gd name="connsiteX41" fmla="*/ 1483171 w 1813134"/>
                <a:gd name="connsiteY41" fmla="*/ 499853 h 1794238"/>
                <a:gd name="connsiteX42" fmla="*/ 505325 w 1813134"/>
                <a:gd name="connsiteY42" fmla="*/ 110474 h 1794238"/>
                <a:gd name="connsiteX43" fmla="*/ 509373 w 1813134"/>
                <a:gd name="connsiteY43" fmla="*/ 135119 h 1794238"/>
                <a:gd name="connsiteX44" fmla="*/ 534138 w 1813134"/>
                <a:gd name="connsiteY44" fmla="*/ 381817 h 1794238"/>
                <a:gd name="connsiteX45" fmla="*/ 878943 w 1813134"/>
                <a:gd name="connsiteY45" fmla="*/ 898072 h 1794238"/>
                <a:gd name="connsiteX46" fmla="*/ 887516 w 1813134"/>
                <a:gd name="connsiteY46" fmla="*/ 911407 h 1794238"/>
                <a:gd name="connsiteX47" fmla="*/ 765596 w 1813134"/>
                <a:gd name="connsiteY47" fmla="*/ 901882 h 1794238"/>
                <a:gd name="connsiteX48" fmla="*/ 335066 w 1813134"/>
                <a:gd name="connsiteY48" fmla="*/ 691379 h 1794238"/>
                <a:gd name="connsiteX49" fmla="*/ 187428 w 1813134"/>
                <a:gd name="connsiteY49" fmla="*/ 397057 h 1794238"/>
                <a:gd name="connsiteX50" fmla="*/ 196953 w 1813134"/>
                <a:gd name="connsiteY50" fmla="*/ 356099 h 1794238"/>
                <a:gd name="connsiteX51" fmla="*/ 482703 w 1813134"/>
                <a:gd name="connsiteY51" fmla="*/ 117974 h 1794238"/>
                <a:gd name="connsiteX52" fmla="*/ 505325 w 1813134"/>
                <a:gd name="connsiteY52" fmla="*/ 110474 h 1794238"/>
                <a:gd name="connsiteX53" fmla="*/ 1011340 w 1813134"/>
                <a:gd name="connsiteY53" fmla="*/ 817 h 1794238"/>
                <a:gd name="connsiteX54" fmla="*/ 1361860 w 1813134"/>
                <a:gd name="connsiteY54" fmla="*/ 124642 h 1794238"/>
                <a:gd name="connsiteX55" fmla="*/ 1360908 w 1813134"/>
                <a:gd name="connsiteY55" fmla="*/ 156074 h 1794238"/>
                <a:gd name="connsiteX56" fmla="*/ 1160883 w 1813134"/>
                <a:gd name="connsiteY56" fmla="*/ 305617 h 1794238"/>
                <a:gd name="connsiteX57" fmla="*/ 892278 w 1813134"/>
                <a:gd name="connsiteY57" fmla="*/ 864734 h 1794238"/>
                <a:gd name="connsiteX58" fmla="*/ 885610 w 1813134"/>
                <a:gd name="connsiteY58" fmla="*/ 879022 h 1794238"/>
                <a:gd name="connsiteX59" fmla="*/ 832270 w 1813134"/>
                <a:gd name="connsiteY59" fmla="*/ 768532 h 1794238"/>
                <a:gd name="connsiteX60" fmla="*/ 793218 w 1813134"/>
                <a:gd name="connsiteY60" fmla="*/ 290377 h 1794238"/>
                <a:gd name="connsiteX61" fmla="*/ 971335 w 1813134"/>
                <a:gd name="connsiteY61" fmla="*/ 13199 h 1794238"/>
                <a:gd name="connsiteX62" fmla="*/ 1011340 w 1813134"/>
                <a:gd name="connsiteY62" fmla="*/ 817 h 1794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813134" h="1794238">
                  <a:moveTo>
                    <a:pt x="917995" y="915217"/>
                  </a:moveTo>
                  <a:cubicBezTo>
                    <a:pt x="941808" y="949507"/>
                    <a:pt x="957048" y="987607"/>
                    <a:pt x="971335" y="1025707"/>
                  </a:cubicBezTo>
                  <a:cubicBezTo>
                    <a:pt x="1033248" y="1180965"/>
                    <a:pt x="1057060" y="1340032"/>
                    <a:pt x="1010388" y="1503862"/>
                  </a:cubicBezTo>
                  <a:cubicBezTo>
                    <a:pt x="978955" y="1613400"/>
                    <a:pt x="916090" y="1703887"/>
                    <a:pt x="832270" y="1781039"/>
                  </a:cubicBezTo>
                  <a:cubicBezTo>
                    <a:pt x="820840" y="1791517"/>
                    <a:pt x="808458" y="1796280"/>
                    <a:pt x="792265" y="1793422"/>
                  </a:cubicBezTo>
                  <a:cubicBezTo>
                    <a:pt x="666535" y="1776277"/>
                    <a:pt x="549378" y="1735320"/>
                    <a:pt x="441745" y="1669597"/>
                  </a:cubicBezTo>
                  <a:cubicBezTo>
                    <a:pt x="417933" y="1655310"/>
                    <a:pt x="417933" y="1652452"/>
                    <a:pt x="442698" y="1638164"/>
                  </a:cubicBezTo>
                  <a:cubicBezTo>
                    <a:pt x="454128" y="1630545"/>
                    <a:pt x="598908" y="1529580"/>
                    <a:pt x="642723" y="1488622"/>
                  </a:cubicBezTo>
                  <a:cubicBezTo>
                    <a:pt x="805600" y="1337175"/>
                    <a:pt x="905613" y="1156200"/>
                    <a:pt x="911328" y="929505"/>
                  </a:cubicBezTo>
                  <a:cubicBezTo>
                    <a:pt x="911328" y="924742"/>
                    <a:pt x="910375" y="919980"/>
                    <a:pt x="917995" y="915217"/>
                  </a:cubicBezTo>
                  <a:close/>
                  <a:moveTo>
                    <a:pt x="916091" y="889499"/>
                  </a:moveTo>
                  <a:cubicBezTo>
                    <a:pt x="958954" y="885689"/>
                    <a:pt x="1000863" y="893309"/>
                    <a:pt x="1041821" y="899977"/>
                  </a:cubicBezTo>
                  <a:cubicBezTo>
                    <a:pt x="1212318" y="926647"/>
                    <a:pt x="1365671" y="988559"/>
                    <a:pt x="1486638" y="1117147"/>
                  </a:cubicBezTo>
                  <a:cubicBezTo>
                    <a:pt x="1567601" y="1202872"/>
                    <a:pt x="1614274" y="1306694"/>
                    <a:pt x="1639038" y="1420994"/>
                  </a:cubicBezTo>
                  <a:cubicBezTo>
                    <a:pt x="1642849" y="1437187"/>
                    <a:pt x="1639991" y="1449569"/>
                    <a:pt x="1629513" y="1462904"/>
                  </a:cubicBezTo>
                  <a:cubicBezTo>
                    <a:pt x="1548551" y="1565774"/>
                    <a:pt x="1449491" y="1647689"/>
                    <a:pt x="1334238" y="1708649"/>
                  </a:cubicBezTo>
                  <a:cubicBezTo>
                    <a:pt x="1308521" y="1722937"/>
                    <a:pt x="1306616" y="1721032"/>
                    <a:pt x="1306616" y="1690552"/>
                  </a:cubicBezTo>
                  <a:cubicBezTo>
                    <a:pt x="1307568" y="1677217"/>
                    <a:pt x="1294233" y="1495289"/>
                    <a:pt x="1280899" y="1435282"/>
                  </a:cubicBezTo>
                  <a:cubicBezTo>
                    <a:pt x="1232321" y="1210492"/>
                    <a:pt x="1123736" y="1026659"/>
                    <a:pt x="925616" y="902834"/>
                  </a:cubicBezTo>
                  <a:cubicBezTo>
                    <a:pt x="921806" y="899977"/>
                    <a:pt x="917043" y="898072"/>
                    <a:pt x="916091" y="889499"/>
                  </a:cubicBezTo>
                  <a:close/>
                  <a:moveTo>
                    <a:pt x="7405" y="831992"/>
                  </a:moveTo>
                  <a:cubicBezTo>
                    <a:pt x="11215" y="830206"/>
                    <a:pt x="17882" y="833778"/>
                    <a:pt x="30265" y="840922"/>
                  </a:cubicBezTo>
                  <a:cubicBezTo>
                    <a:pt x="41695" y="848542"/>
                    <a:pt x="198858" y="929504"/>
                    <a:pt x="255055" y="949507"/>
                  </a:cubicBezTo>
                  <a:cubicBezTo>
                    <a:pt x="465558" y="1022849"/>
                    <a:pt x="672250" y="1026659"/>
                    <a:pt x="875133" y="925694"/>
                  </a:cubicBezTo>
                  <a:cubicBezTo>
                    <a:pt x="878943" y="923789"/>
                    <a:pt x="882753" y="920932"/>
                    <a:pt x="891325" y="924742"/>
                  </a:cubicBezTo>
                  <a:cubicBezTo>
                    <a:pt x="872275" y="961889"/>
                    <a:pt x="845605" y="992369"/>
                    <a:pt x="818935" y="1023802"/>
                  </a:cubicBezTo>
                  <a:cubicBezTo>
                    <a:pt x="710350" y="1150484"/>
                    <a:pt x="581763" y="1246687"/>
                    <a:pt x="414123" y="1280977"/>
                  </a:cubicBezTo>
                  <a:cubicBezTo>
                    <a:pt x="302680" y="1303837"/>
                    <a:pt x="193143" y="1290502"/>
                    <a:pt x="86463" y="1253354"/>
                  </a:cubicBezTo>
                  <a:cubicBezTo>
                    <a:pt x="71223" y="1248592"/>
                    <a:pt x="62650" y="1239067"/>
                    <a:pt x="56935" y="1223827"/>
                  </a:cubicBezTo>
                  <a:cubicBezTo>
                    <a:pt x="12168" y="1104764"/>
                    <a:pt x="-5930" y="981892"/>
                    <a:pt x="1690" y="855209"/>
                  </a:cubicBezTo>
                  <a:cubicBezTo>
                    <a:pt x="2642" y="840922"/>
                    <a:pt x="3595" y="833778"/>
                    <a:pt x="7405" y="831992"/>
                  </a:cubicBezTo>
                  <a:close/>
                  <a:moveTo>
                    <a:pt x="1483171" y="499853"/>
                  </a:moveTo>
                  <a:cubicBezTo>
                    <a:pt x="1565994" y="495701"/>
                    <a:pt x="1647611" y="510167"/>
                    <a:pt x="1727621" y="538027"/>
                  </a:cubicBezTo>
                  <a:cubicBezTo>
                    <a:pt x="1742861" y="542790"/>
                    <a:pt x="1751433" y="552315"/>
                    <a:pt x="1757148" y="567555"/>
                  </a:cubicBezTo>
                  <a:cubicBezTo>
                    <a:pt x="1800963" y="686617"/>
                    <a:pt x="1819061" y="809490"/>
                    <a:pt x="1811441" y="936172"/>
                  </a:cubicBezTo>
                  <a:cubicBezTo>
                    <a:pt x="1809536" y="964747"/>
                    <a:pt x="1807630" y="964747"/>
                    <a:pt x="1782866" y="950460"/>
                  </a:cubicBezTo>
                  <a:cubicBezTo>
                    <a:pt x="1771436" y="942840"/>
                    <a:pt x="1614273" y="860925"/>
                    <a:pt x="1559028" y="841875"/>
                  </a:cubicBezTo>
                  <a:cubicBezTo>
                    <a:pt x="1348525" y="768532"/>
                    <a:pt x="1141833" y="764722"/>
                    <a:pt x="938950" y="865687"/>
                  </a:cubicBezTo>
                  <a:cubicBezTo>
                    <a:pt x="935141" y="867592"/>
                    <a:pt x="931331" y="870450"/>
                    <a:pt x="922758" y="866640"/>
                  </a:cubicBezTo>
                  <a:cubicBezTo>
                    <a:pt x="941808" y="829492"/>
                    <a:pt x="968478" y="799012"/>
                    <a:pt x="995148" y="767580"/>
                  </a:cubicBezTo>
                  <a:cubicBezTo>
                    <a:pt x="1103733" y="640897"/>
                    <a:pt x="1232321" y="544695"/>
                    <a:pt x="1399961" y="510405"/>
                  </a:cubicBezTo>
                  <a:cubicBezTo>
                    <a:pt x="1427822" y="504690"/>
                    <a:pt x="1455563" y="501237"/>
                    <a:pt x="1483171" y="499853"/>
                  </a:cubicBezTo>
                  <a:close/>
                  <a:moveTo>
                    <a:pt x="505325" y="110474"/>
                  </a:moveTo>
                  <a:cubicBezTo>
                    <a:pt x="508897" y="112736"/>
                    <a:pt x="509373" y="120356"/>
                    <a:pt x="509373" y="135119"/>
                  </a:cubicBezTo>
                  <a:cubicBezTo>
                    <a:pt x="508421" y="147502"/>
                    <a:pt x="521756" y="323714"/>
                    <a:pt x="534138" y="381817"/>
                  </a:cubicBezTo>
                  <a:cubicBezTo>
                    <a:pt x="580811" y="598987"/>
                    <a:pt x="685586" y="778057"/>
                    <a:pt x="878943" y="898072"/>
                  </a:cubicBezTo>
                  <a:cubicBezTo>
                    <a:pt x="882753" y="899977"/>
                    <a:pt x="887516" y="901882"/>
                    <a:pt x="887516" y="911407"/>
                  </a:cubicBezTo>
                  <a:cubicBezTo>
                    <a:pt x="846558" y="915217"/>
                    <a:pt x="805601" y="907597"/>
                    <a:pt x="765596" y="901882"/>
                  </a:cubicBezTo>
                  <a:cubicBezTo>
                    <a:pt x="600813" y="876164"/>
                    <a:pt x="451271" y="816157"/>
                    <a:pt x="335066" y="691379"/>
                  </a:cubicBezTo>
                  <a:cubicBezTo>
                    <a:pt x="256961" y="608512"/>
                    <a:pt x="211241" y="508499"/>
                    <a:pt x="187428" y="397057"/>
                  </a:cubicBezTo>
                  <a:cubicBezTo>
                    <a:pt x="184571" y="381817"/>
                    <a:pt x="186476" y="369434"/>
                    <a:pt x="196953" y="356099"/>
                  </a:cubicBezTo>
                  <a:cubicBezTo>
                    <a:pt x="276011" y="256087"/>
                    <a:pt x="371261" y="177029"/>
                    <a:pt x="482703" y="117974"/>
                  </a:cubicBezTo>
                  <a:cubicBezTo>
                    <a:pt x="495085" y="111307"/>
                    <a:pt x="501753" y="108211"/>
                    <a:pt x="505325" y="110474"/>
                  </a:cubicBezTo>
                  <a:close/>
                  <a:moveTo>
                    <a:pt x="1011340" y="817"/>
                  </a:moveTo>
                  <a:cubicBezTo>
                    <a:pt x="1137070" y="17962"/>
                    <a:pt x="1254228" y="58919"/>
                    <a:pt x="1361860" y="124642"/>
                  </a:cubicBezTo>
                  <a:cubicBezTo>
                    <a:pt x="1385673" y="138929"/>
                    <a:pt x="1385673" y="141787"/>
                    <a:pt x="1360908" y="156074"/>
                  </a:cubicBezTo>
                  <a:cubicBezTo>
                    <a:pt x="1349478" y="164647"/>
                    <a:pt x="1204698" y="265612"/>
                    <a:pt x="1160883" y="305617"/>
                  </a:cubicBezTo>
                  <a:cubicBezTo>
                    <a:pt x="998005" y="457064"/>
                    <a:pt x="897993" y="638039"/>
                    <a:pt x="892278" y="864734"/>
                  </a:cubicBezTo>
                  <a:cubicBezTo>
                    <a:pt x="892278" y="869497"/>
                    <a:pt x="893230" y="874259"/>
                    <a:pt x="885610" y="879022"/>
                  </a:cubicBezTo>
                  <a:cubicBezTo>
                    <a:pt x="861798" y="844732"/>
                    <a:pt x="846558" y="806632"/>
                    <a:pt x="832270" y="768532"/>
                  </a:cubicBezTo>
                  <a:cubicBezTo>
                    <a:pt x="770358" y="613274"/>
                    <a:pt x="746545" y="454207"/>
                    <a:pt x="793218" y="290377"/>
                  </a:cubicBezTo>
                  <a:cubicBezTo>
                    <a:pt x="824650" y="180839"/>
                    <a:pt x="887515" y="90352"/>
                    <a:pt x="971335" y="13199"/>
                  </a:cubicBezTo>
                  <a:cubicBezTo>
                    <a:pt x="982765" y="2722"/>
                    <a:pt x="995148" y="-2041"/>
                    <a:pt x="1011340" y="817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72F9F493-C6F0-40A5-ABB4-F7BE79AC8A9E}"/>
                </a:ext>
              </a:extLst>
            </p:cNvPr>
            <p:cNvSpPr/>
            <p:nvPr/>
          </p:nvSpPr>
          <p:spPr>
            <a:xfrm>
              <a:off x="3075866" y="5508468"/>
              <a:ext cx="1809750" cy="1390650"/>
            </a:xfrm>
            <a:custGeom>
              <a:avLst/>
              <a:gdLst>
                <a:gd name="connsiteX0" fmla="*/ 1671638 w 1809750"/>
                <a:gd name="connsiteY0" fmla="*/ 0 h 1390650"/>
                <a:gd name="connsiteX1" fmla="*/ 763905 w 1809750"/>
                <a:gd name="connsiteY1" fmla="*/ 887730 h 1390650"/>
                <a:gd name="connsiteX2" fmla="*/ 0 w 1809750"/>
                <a:gd name="connsiteY2" fmla="*/ 471487 h 1390650"/>
                <a:gd name="connsiteX3" fmla="*/ 0 w 1809750"/>
                <a:gd name="connsiteY3" fmla="*/ 491490 h 1390650"/>
                <a:gd name="connsiteX4" fmla="*/ 907733 w 1809750"/>
                <a:gd name="connsiteY4" fmla="*/ 1399223 h 1390650"/>
                <a:gd name="connsiteX5" fmla="*/ 1815465 w 1809750"/>
                <a:gd name="connsiteY5" fmla="*/ 491490 h 1390650"/>
                <a:gd name="connsiteX6" fmla="*/ 1671638 w 1809750"/>
                <a:gd name="connsiteY6" fmla="*/ 0 h 13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09750" h="1390650">
                  <a:moveTo>
                    <a:pt x="1671638" y="0"/>
                  </a:moveTo>
                  <a:cubicBezTo>
                    <a:pt x="1661160" y="492443"/>
                    <a:pt x="1259205" y="887730"/>
                    <a:pt x="763905" y="887730"/>
                  </a:cubicBezTo>
                  <a:cubicBezTo>
                    <a:pt x="443865" y="887730"/>
                    <a:pt x="161925" y="721995"/>
                    <a:pt x="0" y="471487"/>
                  </a:cubicBezTo>
                  <a:cubicBezTo>
                    <a:pt x="0" y="478155"/>
                    <a:pt x="0" y="484822"/>
                    <a:pt x="0" y="491490"/>
                  </a:cubicBezTo>
                  <a:cubicBezTo>
                    <a:pt x="0" y="992505"/>
                    <a:pt x="406718" y="1399223"/>
                    <a:pt x="907733" y="1399223"/>
                  </a:cubicBezTo>
                  <a:cubicBezTo>
                    <a:pt x="1408748" y="1399223"/>
                    <a:pt x="1815465" y="992505"/>
                    <a:pt x="1815465" y="491490"/>
                  </a:cubicBezTo>
                  <a:cubicBezTo>
                    <a:pt x="1815465" y="310515"/>
                    <a:pt x="1763078" y="141922"/>
                    <a:pt x="1671638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  <a:alpha val="21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1" name="Graphic 77">
            <a:extLst>
              <a:ext uri="{FF2B5EF4-FFF2-40B4-BE49-F238E27FC236}">
                <a16:creationId xmlns:a16="http://schemas.microsoft.com/office/drawing/2014/main" id="{B2917494-8779-4A7E-948D-AEC5B2D5FFC2}"/>
              </a:ext>
            </a:extLst>
          </p:cNvPr>
          <p:cNvGrpSpPr/>
          <p:nvPr/>
        </p:nvGrpSpPr>
        <p:grpSpPr>
          <a:xfrm rot="570588">
            <a:off x="6096411" y="4592193"/>
            <a:ext cx="1598103" cy="1512744"/>
            <a:chOff x="4491037" y="1909762"/>
            <a:chExt cx="3209925" cy="3038475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2D19CA9C-2943-4963-8E85-77918DEC5C72}"/>
                </a:ext>
              </a:extLst>
            </p:cNvPr>
            <p:cNvSpPr/>
            <p:nvPr/>
          </p:nvSpPr>
          <p:spPr>
            <a:xfrm>
              <a:off x="4491037" y="1908809"/>
              <a:ext cx="3200400" cy="3038475"/>
            </a:xfrm>
            <a:custGeom>
              <a:avLst/>
              <a:gdLst>
                <a:gd name="connsiteX0" fmla="*/ 3097530 w 3200400"/>
                <a:gd name="connsiteY0" fmla="*/ 1046798 h 3038475"/>
                <a:gd name="connsiteX1" fmla="*/ 3208973 w 3200400"/>
                <a:gd name="connsiteY1" fmla="*/ 1023938 h 3038475"/>
                <a:gd name="connsiteX2" fmla="*/ 2988945 w 3200400"/>
                <a:gd name="connsiteY2" fmla="*/ 831533 h 3038475"/>
                <a:gd name="connsiteX3" fmla="*/ 2988945 w 3200400"/>
                <a:gd name="connsiteY3" fmla="*/ 831533 h 3038475"/>
                <a:gd name="connsiteX4" fmla="*/ 2927985 w 3200400"/>
                <a:gd name="connsiteY4" fmla="*/ 776288 h 3038475"/>
                <a:gd name="connsiteX5" fmla="*/ 2927985 w 3200400"/>
                <a:gd name="connsiteY5" fmla="*/ 776288 h 3038475"/>
                <a:gd name="connsiteX6" fmla="*/ 2927985 w 3200400"/>
                <a:gd name="connsiteY6" fmla="*/ 776288 h 3038475"/>
                <a:gd name="connsiteX7" fmla="*/ 2881313 w 3200400"/>
                <a:gd name="connsiteY7" fmla="*/ 691515 h 3038475"/>
                <a:gd name="connsiteX8" fmla="*/ 2795588 w 3200400"/>
                <a:gd name="connsiteY8" fmla="*/ 542925 h 3038475"/>
                <a:gd name="connsiteX9" fmla="*/ 2546985 w 3200400"/>
                <a:gd name="connsiteY9" fmla="*/ 336233 h 3038475"/>
                <a:gd name="connsiteX10" fmla="*/ 2546985 w 3200400"/>
                <a:gd name="connsiteY10" fmla="*/ 336233 h 3038475"/>
                <a:gd name="connsiteX11" fmla="*/ 2326958 w 3200400"/>
                <a:gd name="connsiteY11" fmla="*/ 0 h 3038475"/>
                <a:gd name="connsiteX12" fmla="*/ 2028825 w 3200400"/>
                <a:gd name="connsiteY12" fmla="*/ 858203 h 3038475"/>
                <a:gd name="connsiteX13" fmla="*/ 1993583 w 3200400"/>
                <a:gd name="connsiteY13" fmla="*/ 871538 h 3038475"/>
                <a:gd name="connsiteX14" fmla="*/ 1445895 w 3200400"/>
                <a:gd name="connsiteY14" fmla="*/ 737235 h 3038475"/>
                <a:gd name="connsiteX15" fmla="*/ 773430 w 3200400"/>
                <a:gd name="connsiteY15" fmla="*/ 1364933 h 3038475"/>
                <a:gd name="connsiteX16" fmla="*/ 834390 w 3200400"/>
                <a:gd name="connsiteY16" fmla="*/ 1854518 h 3038475"/>
                <a:gd name="connsiteX17" fmla="*/ 808673 w 3200400"/>
                <a:gd name="connsiteY17" fmla="*/ 1864043 h 3038475"/>
                <a:gd name="connsiteX18" fmla="*/ 311468 w 3200400"/>
                <a:gd name="connsiteY18" fmla="*/ 1960245 h 3038475"/>
                <a:gd name="connsiteX19" fmla="*/ 38100 w 3200400"/>
                <a:gd name="connsiteY19" fmla="*/ 2015490 h 3038475"/>
                <a:gd name="connsiteX20" fmla="*/ 37148 w 3200400"/>
                <a:gd name="connsiteY20" fmla="*/ 2015490 h 3038475"/>
                <a:gd name="connsiteX21" fmla="*/ 27623 w 3200400"/>
                <a:gd name="connsiteY21" fmla="*/ 2016443 h 3038475"/>
                <a:gd name="connsiteX22" fmla="*/ 27623 w 3200400"/>
                <a:gd name="connsiteY22" fmla="*/ 2016443 h 3038475"/>
                <a:gd name="connsiteX23" fmla="*/ 27623 w 3200400"/>
                <a:gd name="connsiteY23" fmla="*/ 2016443 h 3038475"/>
                <a:gd name="connsiteX24" fmla="*/ 0 w 3200400"/>
                <a:gd name="connsiteY24" fmla="*/ 2023110 h 3038475"/>
                <a:gd name="connsiteX25" fmla="*/ 16193 w 3200400"/>
                <a:gd name="connsiteY25" fmla="*/ 2040255 h 3038475"/>
                <a:gd name="connsiteX26" fmla="*/ 230505 w 3200400"/>
                <a:gd name="connsiteY26" fmla="*/ 2229803 h 3038475"/>
                <a:gd name="connsiteX27" fmla="*/ 335280 w 3200400"/>
                <a:gd name="connsiteY27" fmla="*/ 2353628 h 3038475"/>
                <a:gd name="connsiteX28" fmla="*/ 464820 w 3200400"/>
                <a:gd name="connsiteY28" fmla="*/ 2560320 h 3038475"/>
                <a:gd name="connsiteX29" fmla="*/ 656273 w 3200400"/>
                <a:gd name="connsiteY29" fmla="*/ 2711768 h 3038475"/>
                <a:gd name="connsiteX30" fmla="*/ 682943 w 3200400"/>
                <a:gd name="connsiteY30" fmla="*/ 2739390 h 3038475"/>
                <a:gd name="connsiteX31" fmla="*/ 861060 w 3200400"/>
                <a:gd name="connsiteY31" fmla="*/ 3014663 h 3038475"/>
                <a:gd name="connsiteX32" fmla="*/ 882968 w 3200400"/>
                <a:gd name="connsiteY32" fmla="*/ 3040380 h 3038475"/>
                <a:gd name="connsiteX33" fmla="*/ 893445 w 3200400"/>
                <a:gd name="connsiteY33" fmla="*/ 3011805 h 3038475"/>
                <a:gd name="connsiteX34" fmla="*/ 1003935 w 3200400"/>
                <a:gd name="connsiteY34" fmla="*/ 2691765 h 3038475"/>
                <a:gd name="connsiteX35" fmla="*/ 1168718 w 3200400"/>
                <a:gd name="connsiteY35" fmla="*/ 2211705 h 3038475"/>
                <a:gd name="connsiteX36" fmla="*/ 1194435 w 3200400"/>
                <a:gd name="connsiteY36" fmla="*/ 2222183 h 3038475"/>
                <a:gd name="connsiteX37" fmla="*/ 2071688 w 3200400"/>
                <a:gd name="connsiteY37" fmla="*/ 2102168 h 3038475"/>
                <a:gd name="connsiteX38" fmla="*/ 2284095 w 3200400"/>
                <a:gd name="connsiteY38" fmla="*/ 1783080 h 3038475"/>
                <a:gd name="connsiteX39" fmla="*/ 2328863 w 3200400"/>
                <a:gd name="connsiteY39" fmla="*/ 1562100 h 3038475"/>
                <a:gd name="connsiteX40" fmla="*/ 2328863 w 3200400"/>
                <a:gd name="connsiteY40" fmla="*/ 1562100 h 3038475"/>
                <a:gd name="connsiteX41" fmla="*/ 2294573 w 3200400"/>
                <a:gd name="connsiteY41" fmla="*/ 1283018 h 3038475"/>
                <a:gd name="connsiteX42" fmla="*/ 2273618 w 3200400"/>
                <a:gd name="connsiteY42" fmla="*/ 1204913 h 3038475"/>
                <a:gd name="connsiteX43" fmla="*/ 2273618 w 3200400"/>
                <a:gd name="connsiteY43" fmla="*/ 1204913 h 3038475"/>
                <a:gd name="connsiteX44" fmla="*/ 3097530 w 3200400"/>
                <a:gd name="connsiteY44" fmla="*/ 1046798 h 303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3200400" h="3038475">
                  <a:moveTo>
                    <a:pt x="3097530" y="1046798"/>
                  </a:moveTo>
                  <a:cubicBezTo>
                    <a:pt x="3133725" y="1040130"/>
                    <a:pt x="3170873" y="1031558"/>
                    <a:pt x="3208973" y="1023938"/>
                  </a:cubicBezTo>
                  <a:cubicBezTo>
                    <a:pt x="3198495" y="1003935"/>
                    <a:pt x="3048953" y="882968"/>
                    <a:pt x="2988945" y="831533"/>
                  </a:cubicBezTo>
                  <a:cubicBezTo>
                    <a:pt x="2988945" y="831533"/>
                    <a:pt x="2988945" y="831533"/>
                    <a:pt x="2988945" y="831533"/>
                  </a:cubicBezTo>
                  <a:cubicBezTo>
                    <a:pt x="2971800" y="809625"/>
                    <a:pt x="2948940" y="793433"/>
                    <a:pt x="2927985" y="776288"/>
                  </a:cubicBezTo>
                  <a:cubicBezTo>
                    <a:pt x="2927985" y="776288"/>
                    <a:pt x="2927985" y="776288"/>
                    <a:pt x="2927985" y="776288"/>
                  </a:cubicBezTo>
                  <a:lnTo>
                    <a:pt x="2927985" y="776288"/>
                  </a:lnTo>
                  <a:cubicBezTo>
                    <a:pt x="2912745" y="747713"/>
                    <a:pt x="2897505" y="719138"/>
                    <a:pt x="2881313" y="691515"/>
                  </a:cubicBezTo>
                  <a:cubicBezTo>
                    <a:pt x="2852738" y="641985"/>
                    <a:pt x="2828925" y="589598"/>
                    <a:pt x="2795588" y="542925"/>
                  </a:cubicBezTo>
                  <a:cubicBezTo>
                    <a:pt x="2712720" y="474345"/>
                    <a:pt x="2629853" y="404813"/>
                    <a:pt x="2546985" y="336233"/>
                  </a:cubicBezTo>
                  <a:lnTo>
                    <a:pt x="2546985" y="336233"/>
                  </a:lnTo>
                  <a:cubicBezTo>
                    <a:pt x="2474595" y="225743"/>
                    <a:pt x="2402205" y="115253"/>
                    <a:pt x="2326958" y="0"/>
                  </a:cubicBezTo>
                  <a:cubicBezTo>
                    <a:pt x="2320290" y="19050"/>
                    <a:pt x="2122170" y="586740"/>
                    <a:pt x="2028825" y="858203"/>
                  </a:cubicBezTo>
                  <a:cubicBezTo>
                    <a:pt x="2021205" y="880110"/>
                    <a:pt x="2015490" y="885825"/>
                    <a:pt x="1993583" y="871538"/>
                  </a:cubicBezTo>
                  <a:cubicBezTo>
                    <a:pt x="1827848" y="758190"/>
                    <a:pt x="1644968" y="713423"/>
                    <a:pt x="1445895" y="737235"/>
                  </a:cubicBezTo>
                  <a:cubicBezTo>
                    <a:pt x="1114425" y="776288"/>
                    <a:pt x="834390" y="1038225"/>
                    <a:pt x="773430" y="1364933"/>
                  </a:cubicBezTo>
                  <a:cubicBezTo>
                    <a:pt x="740093" y="1534478"/>
                    <a:pt x="760095" y="1698308"/>
                    <a:pt x="834390" y="1854518"/>
                  </a:cubicBezTo>
                  <a:cubicBezTo>
                    <a:pt x="826770" y="1861185"/>
                    <a:pt x="817245" y="1862138"/>
                    <a:pt x="808673" y="1864043"/>
                  </a:cubicBezTo>
                  <a:cubicBezTo>
                    <a:pt x="642938" y="1896428"/>
                    <a:pt x="477203" y="1927860"/>
                    <a:pt x="311468" y="1960245"/>
                  </a:cubicBezTo>
                  <a:cubicBezTo>
                    <a:pt x="220028" y="1978343"/>
                    <a:pt x="129540" y="1996440"/>
                    <a:pt x="38100" y="2015490"/>
                  </a:cubicBezTo>
                  <a:cubicBezTo>
                    <a:pt x="38100" y="2015490"/>
                    <a:pt x="37148" y="2015490"/>
                    <a:pt x="37148" y="2015490"/>
                  </a:cubicBezTo>
                  <a:cubicBezTo>
                    <a:pt x="34290" y="2015490"/>
                    <a:pt x="31433" y="2016443"/>
                    <a:pt x="27623" y="2016443"/>
                  </a:cubicBezTo>
                  <a:lnTo>
                    <a:pt x="27623" y="2016443"/>
                  </a:lnTo>
                  <a:lnTo>
                    <a:pt x="27623" y="2016443"/>
                  </a:lnTo>
                  <a:cubicBezTo>
                    <a:pt x="18098" y="2016443"/>
                    <a:pt x="7620" y="2016443"/>
                    <a:pt x="0" y="2023110"/>
                  </a:cubicBezTo>
                  <a:cubicBezTo>
                    <a:pt x="1905" y="2032635"/>
                    <a:pt x="9525" y="2035493"/>
                    <a:pt x="16193" y="2040255"/>
                  </a:cubicBezTo>
                  <a:cubicBezTo>
                    <a:pt x="87630" y="2104073"/>
                    <a:pt x="157163" y="2167890"/>
                    <a:pt x="230505" y="2229803"/>
                  </a:cubicBezTo>
                  <a:cubicBezTo>
                    <a:pt x="272415" y="2265998"/>
                    <a:pt x="307658" y="2306003"/>
                    <a:pt x="335280" y="2353628"/>
                  </a:cubicBezTo>
                  <a:cubicBezTo>
                    <a:pt x="376238" y="2424113"/>
                    <a:pt x="412433" y="2499360"/>
                    <a:pt x="464820" y="2560320"/>
                  </a:cubicBezTo>
                  <a:cubicBezTo>
                    <a:pt x="517208" y="2621280"/>
                    <a:pt x="591503" y="2661285"/>
                    <a:pt x="656273" y="2711768"/>
                  </a:cubicBezTo>
                  <a:cubicBezTo>
                    <a:pt x="666750" y="2719388"/>
                    <a:pt x="675323" y="2728913"/>
                    <a:pt x="682943" y="2739390"/>
                  </a:cubicBezTo>
                  <a:cubicBezTo>
                    <a:pt x="741998" y="2830830"/>
                    <a:pt x="801053" y="2923223"/>
                    <a:pt x="861060" y="3014663"/>
                  </a:cubicBezTo>
                  <a:cubicBezTo>
                    <a:pt x="866775" y="3023235"/>
                    <a:pt x="870585" y="3034665"/>
                    <a:pt x="882968" y="3040380"/>
                  </a:cubicBezTo>
                  <a:cubicBezTo>
                    <a:pt x="886778" y="3030855"/>
                    <a:pt x="890588" y="3021330"/>
                    <a:pt x="893445" y="3011805"/>
                  </a:cubicBezTo>
                  <a:cubicBezTo>
                    <a:pt x="930593" y="2905125"/>
                    <a:pt x="967740" y="2798445"/>
                    <a:pt x="1003935" y="2691765"/>
                  </a:cubicBezTo>
                  <a:cubicBezTo>
                    <a:pt x="1059180" y="2531745"/>
                    <a:pt x="1114425" y="2371725"/>
                    <a:pt x="1168718" y="2211705"/>
                  </a:cubicBezTo>
                  <a:cubicBezTo>
                    <a:pt x="1177290" y="2215515"/>
                    <a:pt x="1185863" y="2218373"/>
                    <a:pt x="1194435" y="2222183"/>
                  </a:cubicBezTo>
                  <a:cubicBezTo>
                    <a:pt x="1489710" y="2366010"/>
                    <a:pt x="1825943" y="2320290"/>
                    <a:pt x="2071688" y="2102168"/>
                  </a:cubicBezTo>
                  <a:cubicBezTo>
                    <a:pt x="2169795" y="2014538"/>
                    <a:pt x="2243138" y="1908810"/>
                    <a:pt x="2284095" y="1783080"/>
                  </a:cubicBezTo>
                  <a:cubicBezTo>
                    <a:pt x="2313623" y="1712595"/>
                    <a:pt x="2321243" y="1637348"/>
                    <a:pt x="2328863" y="1562100"/>
                  </a:cubicBezTo>
                  <a:cubicBezTo>
                    <a:pt x="2328863" y="1562100"/>
                    <a:pt x="2328863" y="1562100"/>
                    <a:pt x="2328863" y="1562100"/>
                  </a:cubicBezTo>
                  <a:cubicBezTo>
                    <a:pt x="2338388" y="1466850"/>
                    <a:pt x="2324100" y="1373505"/>
                    <a:pt x="2294573" y="1283018"/>
                  </a:cubicBezTo>
                  <a:cubicBezTo>
                    <a:pt x="2284095" y="1244918"/>
                    <a:pt x="2278380" y="1225868"/>
                    <a:pt x="2273618" y="1204913"/>
                  </a:cubicBezTo>
                  <a:lnTo>
                    <a:pt x="2273618" y="1204913"/>
                  </a:lnTo>
                  <a:cubicBezTo>
                    <a:pt x="2281238" y="1204913"/>
                    <a:pt x="2837498" y="1097280"/>
                    <a:pt x="3097530" y="1046798"/>
                  </a:cubicBez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4F71985A-BFC7-41C2-8B84-95D195658981}"/>
                </a:ext>
              </a:extLst>
            </p:cNvPr>
            <p:cNvSpPr/>
            <p:nvPr/>
          </p:nvSpPr>
          <p:spPr>
            <a:xfrm>
              <a:off x="4489132" y="2284323"/>
              <a:ext cx="3181350" cy="2657475"/>
            </a:xfrm>
            <a:custGeom>
              <a:avLst/>
              <a:gdLst>
                <a:gd name="connsiteX0" fmla="*/ 2930843 w 3181350"/>
                <a:gd name="connsiteY0" fmla="*/ 425539 h 2657475"/>
                <a:gd name="connsiteX1" fmla="*/ 2271713 w 3181350"/>
                <a:gd name="connsiteY1" fmla="*/ 743674 h 2657475"/>
                <a:gd name="connsiteX2" fmla="*/ 2221230 w 3181350"/>
                <a:gd name="connsiteY2" fmla="*/ 734149 h 2657475"/>
                <a:gd name="connsiteX3" fmla="*/ 2234565 w 3181350"/>
                <a:gd name="connsiteY3" fmla="*/ 687476 h 2657475"/>
                <a:gd name="connsiteX4" fmla="*/ 2772728 w 3181350"/>
                <a:gd name="connsiteY4" fmla="*/ 227419 h 2657475"/>
                <a:gd name="connsiteX5" fmla="*/ 2776538 w 3181350"/>
                <a:gd name="connsiteY5" fmla="*/ 166459 h 2657475"/>
                <a:gd name="connsiteX6" fmla="*/ 2579370 w 3181350"/>
                <a:gd name="connsiteY6" fmla="*/ 12154 h 2657475"/>
                <a:gd name="connsiteX7" fmla="*/ 2541270 w 3181350"/>
                <a:gd name="connsiteY7" fmla="*/ 15011 h 2657475"/>
                <a:gd name="connsiteX8" fmla="*/ 2125980 w 3181350"/>
                <a:gd name="connsiteY8" fmla="*/ 608419 h 2657475"/>
                <a:gd name="connsiteX9" fmla="*/ 2165985 w 3181350"/>
                <a:gd name="connsiteY9" fmla="*/ 733196 h 2657475"/>
                <a:gd name="connsiteX10" fmla="*/ 2104073 w 3181350"/>
                <a:gd name="connsiteY10" fmla="*/ 1087526 h 2657475"/>
                <a:gd name="connsiteX11" fmla="*/ 1732598 w 3181350"/>
                <a:gd name="connsiteY11" fmla="*/ 1448524 h 2657475"/>
                <a:gd name="connsiteX12" fmla="*/ 1330643 w 3181350"/>
                <a:gd name="connsiteY12" fmla="*/ 1488529 h 2657475"/>
                <a:gd name="connsiteX13" fmla="*/ 774383 w 3181350"/>
                <a:gd name="connsiteY13" fmla="*/ 989419 h 2657475"/>
                <a:gd name="connsiteX14" fmla="*/ 896303 w 3181350"/>
                <a:gd name="connsiteY14" fmla="*/ 1597114 h 2657475"/>
                <a:gd name="connsiteX15" fmla="*/ 864870 w 3181350"/>
                <a:gd name="connsiteY15" fmla="*/ 1646644 h 2657475"/>
                <a:gd name="connsiteX16" fmla="*/ 372428 w 3181350"/>
                <a:gd name="connsiteY16" fmla="*/ 1896199 h 2657475"/>
                <a:gd name="connsiteX17" fmla="*/ 336233 w 3181350"/>
                <a:gd name="connsiteY17" fmla="*/ 1892389 h 2657475"/>
                <a:gd name="connsiteX18" fmla="*/ 110490 w 3181350"/>
                <a:gd name="connsiteY18" fmla="*/ 1691411 h 2657475"/>
                <a:gd name="connsiteX19" fmla="*/ 33338 w 3181350"/>
                <a:gd name="connsiteY19" fmla="*/ 1639976 h 2657475"/>
                <a:gd name="connsiteX20" fmla="*/ 0 w 3181350"/>
                <a:gd name="connsiteY20" fmla="*/ 1647596 h 2657475"/>
                <a:gd name="connsiteX21" fmla="*/ 316230 w 3181350"/>
                <a:gd name="connsiteY21" fmla="*/ 1949539 h 2657475"/>
                <a:gd name="connsiteX22" fmla="*/ 443865 w 3181350"/>
                <a:gd name="connsiteY22" fmla="*/ 2159089 h 2657475"/>
                <a:gd name="connsiteX23" fmla="*/ 518160 w 3181350"/>
                <a:gd name="connsiteY23" fmla="*/ 2236241 h 2657475"/>
                <a:gd name="connsiteX24" fmla="*/ 618173 w 3181350"/>
                <a:gd name="connsiteY24" fmla="*/ 2307679 h 2657475"/>
                <a:gd name="connsiteX25" fmla="*/ 718185 w 3181350"/>
                <a:gd name="connsiteY25" fmla="*/ 2421026 h 2657475"/>
                <a:gd name="connsiteX26" fmla="*/ 881063 w 3181350"/>
                <a:gd name="connsiteY26" fmla="*/ 2664866 h 2657475"/>
                <a:gd name="connsiteX27" fmla="*/ 1156335 w 3181350"/>
                <a:gd name="connsiteY27" fmla="*/ 1871434 h 2657475"/>
                <a:gd name="connsiteX28" fmla="*/ 1194435 w 3181350"/>
                <a:gd name="connsiteY28" fmla="*/ 1846669 h 2657475"/>
                <a:gd name="connsiteX29" fmla="*/ 1604010 w 3181350"/>
                <a:gd name="connsiteY29" fmla="*/ 1927631 h 2657475"/>
                <a:gd name="connsiteX30" fmla="*/ 1906905 w 3181350"/>
                <a:gd name="connsiteY30" fmla="*/ 1840954 h 2657475"/>
                <a:gd name="connsiteX31" fmla="*/ 2157413 w 3181350"/>
                <a:gd name="connsiteY31" fmla="*/ 1638071 h 2657475"/>
                <a:gd name="connsiteX32" fmla="*/ 2309813 w 3181350"/>
                <a:gd name="connsiteY32" fmla="*/ 1338034 h 2657475"/>
                <a:gd name="connsiteX33" fmla="*/ 2304098 w 3181350"/>
                <a:gd name="connsiteY33" fmla="*/ 944651 h 2657475"/>
                <a:gd name="connsiteX34" fmla="*/ 2273618 w 3181350"/>
                <a:gd name="connsiteY34" fmla="*/ 835114 h 2657475"/>
                <a:gd name="connsiteX35" fmla="*/ 3182303 w 3181350"/>
                <a:gd name="connsiteY35" fmla="*/ 656044 h 2657475"/>
                <a:gd name="connsiteX36" fmla="*/ 2930843 w 3181350"/>
                <a:gd name="connsiteY36" fmla="*/ 425539 h 2657475"/>
                <a:gd name="connsiteX37" fmla="*/ 649605 w 3181350"/>
                <a:gd name="connsiteY37" fmla="*/ 2294344 h 2657475"/>
                <a:gd name="connsiteX38" fmla="*/ 520065 w 3181350"/>
                <a:gd name="connsiteY38" fmla="*/ 2190521 h 2657475"/>
                <a:gd name="connsiteX39" fmla="*/ 978218 w 3181350"/>
                <a:gd name="connsiteY39" fmla="*/ 1779041 h 2657475"/>
                <a:gd name="connsiteX40" fmla="*/ 1036320 w 3181350"/>
                <a:gd name="connsiteY40" fmla="*/ 1786661 h 2657475"/>
                <a:gd name="connsiteX41" fmla="*/ 1040130 w 3181350"/>
                <a:gd name="connsiteY41" fmla="*/ 1834286 h 2657475"/>
                <a:gd name="connsiteX42" fmla="*/ 704850 w 3181350"/>
                <a:gd name="connsiteY42" fmla="*/ 2346732 h 2657475"/>
                <a:gd name="connsiteX43" fmla="*/ 649605 w 3181350"/>
                <a:gd name="connsiteY43" fmla="*/ 2294344 h 2657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3181350" h="2657475">
                  <a:moveTo>
                    <a:pt x="2930843" y="425539"/>
                  </a:moveTo>
                  <a:cubicBezTo>
                    <a:pt x="2900363" y="445541"/>
                    <a:pt x="2371725" y="696049"/>
                    <a:pt x="2271713" y="743674"/>
                  </a:cubicBezTo>
                  <a:cubicBezTo>
                    <a:pt x="2246948" y="755104"/>
                    <a:pt x="2234565" y="753199"/>
                    <a:pt x="2221230" y="734149"/>
                  </a:cubicBezTo>
                  <a:cubicBezTo>
                    <a:pt x="2205990" y="713194"/>
                    <a:pt x="2218373" y="699859"/>
                    <a:pt x="2234565" y="687476"/>
                  </a:cubicBezTo>
                  <a:cubicBezTo>
                    <a:pt x="2265998" y="662711"/>
                    <a:pt x="2641283" y="332194"/>
                    <a:pt x="2772728" y="227419"/>
                  </a:cubicBezTo>
                  <a:cubicBezTo>
                    <a:pt x="2804160" y="202654"/>
                    <a:pt x="2804160" y="195034"/>
                    <a:pt x="2776538" y="166459"/>
                  </a:cubicBezTo>
                  <a:cubicBezTo>
                    <a:pt x="2770823" y="160744"/>
                    <a:pt x="2590800" y="24536"/>
                    <a:pt x="2579370" y="12154"/>
                  </a:cubicBezTo>
                  <a:cubicBezTo>
                    <a:pt x="2564130" y="-4039"/>
                    <a:pt x="2554605" y="-4991"/>
                    <a:pt x="2541270" y="15011"/>
                  </a:cubicBezTo>
                  <a:cubicBezTo>
                    <a:pt x="2520315" y="47396"/>
                    <a:pt x="2225993" y="466496"/>
                    <a:pt x="2125980" y="608419"/>
                  </a:cubicBezTo>
                  <a:cubicBezTo>
                    <a:pt x="2116455" y="621754"/>
                    <a:pt x="2148840" y="647471"/>
                    <a:pt x="2165985" y="733196"/>
                  </a:cubicBezTo>
                  <a:cubicBezTo>
                    <a:pt x="2190750" y="854164"/>
                    <a:pt x="2160270" y="977036"/>
                    <a:pt x="2104073" y="1087526"/>
                  </a:cubicBezTo>
                  <a:cubicBezTo>
                    <a:pt x="2036445" y="1220876"/>
                    <a:pt x="1893570" y="1389469"/>
                    <a:pt x="1732598" y="1448524"/>
                  </a:cubicBezTo>
                  <a:cubicBezTo>
                    <a:pt x="1579245" y="1499006"/>
                    <a:pt x="1457325" y="1515199"/>
                    <a:pt x="1330643" y="1488529"/>
                  </a:cubicBezTo>
                  <a:cubicBezTo>
                    <a:pt x="1075373" y="1436141"/>
                    <a:pt x="869633" y="1298981"/>
                    <a:pt x="774383" y="989419"/>
                  </a:cubicBezTo>
                  <a:cubicBezTo>
                    <a:pt x="702945" y="1281836"/>
                    <a:pt x="855345" y="1528534"/>
                    <a:pt x="896303" y="1597114"/>
                  </a:cubicBezTo>
                  <a:cubicBezTo>
                    <a:pt x="908685" y="1617116"/>
                    <a:pt x="883920" y="1636166"/>
                    <a:pt x="864870" y="1646644"/>
                  </a:cubicBezTo>
                  <a:cubicBezTo>
                    <a:pt x="856298" y="1651406"/>
                    <a:pt x="407670" y="1879054"/>
                    <a:pt x="372428" y="1896199"/>
                  </a:cubicBezTo>
                  <a:cubicBezTo>
                    <a:pt x="356235" y="1903819"/>
                    <a:pt x="347663" y="1907629"/>
                    <a:pt x="336233" y="1892389"/>
                  </a:cubicBezTo>
                  <a:cubicBezTo>
                    <a:pt x="318135" y="1866671"/>
                    <a:pt x="162878" y="1735226"/>
                    <a:pt x="110490" y="1691411"/>
                  </a:cubicBezTo>
                  <a:cubicBezTo>
                    <a:pt x="91440" y="1675219"/>
                    <a:pt x="58103" y="1633309"/>
                    <a:pt x="33338" y="1639976"/>
                  </a:cubicBezTo>
                  <a:cubicBezTo>
                    <a:pt x="17145" y="1641881"/>
                    <a:pt x="11430" y="1645691"/>
                    <a:pt x="0" y="1647596"/>
                  </a:cubicBezTo>
                  <a:cubicBezTo>
                    <a:pt x="1905" y="1657121"/>
                    <a:pt x="282893" y="1885721"/>
                    <a:pt x="316230" y="1949539"/>
                  </a:cubicBezTo>
                  <a:cubicBezTo>
                    <a:pt x="349568" y="2012404"/>
                    <a:pt x="403860" y="2099082"/>
                    <a:pt x="443865" y="2159089"/>
                  </a:cubicBezTo>
                  <a:cubicBezTo>
                    <a:pt x="461963" y="2185759"/>
                    <a:pt x="493395" y="2216239"/>
                    <a:pt x="518160" y="2236241"/>
                  </a:cubicBezTo>
                  <a:cubicBezTo>
                    <a:pt x="545783" y="2259101"/>
                    <a:pt x="588645" y="2286724"/>
                    <a:pt x="618173" y="2307679"/>
                  </a:cubicBezTo>
                  <a:cubicBezTo>
                    <a:pt x="661988" y="2340064"/>
                    <a:pt x="681990" y="2362924"/>
                    <a:pt x="718185" y="2421026"/>
                  </a:cubicBezTo>
                  <a:cubicBezTo>
                    <a:pt x="755333" y="2479129"/>
                    <a:pt x="876300" y="2672486"/>
                    <a:pt x="881063" y="2664866"/>
                  </a:cubicBezTo>
                  <a:cubicBezTo>
                    <a:pt x="883920" y="2659151"/>
                    <a:pt x="1121093" y="1977161"/>
                    <a:pt x="1156335" y="1871434"/>
                  </a:cubicBezTo>
                  <a:cubicBezTo>
                    <a:pt x="1167765" y="1837144"/>
                    <a:pt x="1161098" y="1832381"/>
                    <a:pt x="1194435" y="1846669"/>
                  </a:cubicBezTo>
                  <a:cubicBezTo>
                    <a:pt x="1254443" y="1873339"/>
                    <a:pt x="1410653" y="1945729"/>
                    <a:pt x="1604010" y="1927631"/>
                  </a:cubicBezTo>
                  <a:cubicBezTo>
                    <a:pt x="1695450" y="1919059"/>
                    <a:pt x="1824990" y="1884769"/>
                    <a:pt x="1906905" y="1840954"/>
                  </a:cubicBezTo>
                  <a:cubicBezTo>
                    <a:pt x="2003108" y="1788566"/>
                    <a:pt x="2087880" y="1722844"/>
                    <a:pt x="2157413" y="1638071"/>
                  </a:cubicBezTo>
                  <a:cubicBezTo>
                    <a:pt x="2230755" y="1548536"/>
                    <a:pt x="2288858" y="1453286"/>
                    <a:pt x="2309813" y="1338034"/>
                  </a:cubicBezTo>
                  <a:cubicBezTo>
                    <a:pt x="2342198" y="1162774"/>
                    <a:pt x="2333625" y="1045616"/>
                    <a:pt x="2304098" y="944651"/>
                  </a:cubicBezTo>
                  <a:cubicBezTo>
                    <a:pt x="2289810" y="887501"/>
                    <a:pt x="2273618" y="835114"/>
                    <a:pt x="2273618" y="835114"/>
                  </a:cubicBezTo>
                  <a:cubicBezTo>
                    <a:pt x="2307908" y="824636"/>
                    <a:pt x="3127058" y="666521"/>
                    <a:pt x="3182303" y="656044"/>
                  </a:cubicBezTo>
                  <a:cubicBezTo>
                    <a:pt x="3124200" y="602704"/>
                    <a:pt x="2990850" y="476974"/>
                    <a:pt x="2930843" y="425539"/>
                  </a:cubicBezTo>
                  <a:close/>
                  <a:moveTo>
                    <a:pt x="649605" y="2294344"/>
                  </a:moveTo>
                  <a:cubicBezTo>
                    <a:pt x="624840" y="2278151"/>
                    <a:pt x="558165" y="2220049"/>
                    <a:pt x="520065" y="2190521"/>
                  </a:cubicBezTo>
                  <a:cubicBezTo>
                    <a:pt x="531495" y="2188616"/>
                    <a:pt x="937260" y="1811426"/>
                    <a:pt x="978218" y="1779041"/>
                  </a:cubicBezTo>
                  <a:cubicBezTo>
                    <a:pt x="1002983" y="1759991"/>
                    <a:pt x="1004888" y="1760944"/>
                    <a:pt x="1036320" y="1786661"/>
                  </a:cubicBezTo>
                  <a:cubicBezTo>
                    <a:pt x="1055370" y="1802854"/>
                    <a:pt x="1051560" y="1817141"/>
                    <a:pt x="1040130" y="1834286"/>
                  </a:cubicBezTo>
                  <a:cubicBezTo>
                    <a:pt x="944880" y="1977161"/>
                    <a:pt x="708660" y="2312441"/>
                    <a:pt x="704850" y="2346732"/>
                  </a:cubicBezTo>
                  <a:cubicBezTo>
                    <a:pt x="694373" y="2337207"/>
                    <a:pt x="687705" y="2318157"/>
                    <a:pt x="649605" y="2294344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F2505630-5D7D-4D8D-A381-0D0C486885DB}"/>
                </a:ext>
              </a:extLst>
            </p:cNvPr>
            <p:cNvSpPr/>
            <p:nvPr/>
          </p:nvSpPr>
          <p:spPr>
            <a:xfrm>
              <a:off x="5534977" y="2681169"/>
              <a:ext cx="1038225" cy="238125"/>
            </a:xfrm>
            <a:custGeom>
              <a:avLst/>
              <a:gdLst>
                <a:gd name="connsiteX0" fmla="*/ 1040130 w 1038225"/>
                <a:gd name="connsiteY0" fmla="*/ 111561 h 238125"/>
                <a:gd name="connsiteX1" fmla="*/ 1000125 w 1038225"/>
                <a:gd name="connsiteY1" fmla="*/ 110608 h 238125"/>
                <a:gd name="connsiteX2" fmla="*/ 994410 w 1038225"/>
                <a:gd name="connsiteY2" fmla="*/ 112513 h 238125"/>
                <a:gd name="connsiteX3" fmla="*/ 839153 w 1038225"/>
                <a:gd name="connsiteY3" fmla="*/ 85843 h 238125"/>
                <a:gd name="connsiteX4" fmla="*/ 120968 w 1038225"/>
                <a:gd name="connsiteY4" fmla="*/ 122991 h 238125"/>
                <a:gd name="connsiteX5" fmla="*/ 120968 w 1038225"/>
                <a:gd name="connsiteY5" fmla="*/ 122991 h 238125"/>
                <a:gd name="connsiteX6" fmla="*/ 0 w 1038225"/>
                <a:gd name="connsiteY6" fmla="*/ 238243 h 238125"/>
                <a:gd name="connsiteX7" fmla="*/ 21908 w 1038225"/>
                <a:gd name="connsiteY7" fmla="*/ 225861 h 238125"/>
                <a:gd name="connsiteX8" fmla="*/ 243840 w 1038225"/>
                <a:gd name="connsiteY8" fmla="*/ 92511 h 238125"/>
                <a:gd name="connsiteX9" fmla="*/ 403860 w 1038225"/>
                <a:gd name="connsiteY9" fmla="*/ 48696 h 238125"/>
                <a:gd name="connsiteX10" fmla="*/ 417195 w 1038225"/>
                <a:gd name="connsiteY10" fmla="*/ 45838 h 238125"/>
                <a:gd name="connsiteX11" fmla="*/ 459105 w 1038225"/>
                <a:gd name="connsiteY11" fmla="*/ 44886 h 238125"/>
                <a:gd name="connsiteX12" fmla="*/ 773430 w 1038225"/>
                <a:gd name="connsiteY12" fmla="*/ 90606 h 238125"/>
                <a:gd name="connsiteX13" fmla="*/ 896303 w 1038225"/>
                <a:gd name="connsiteY13" fmla="*/ 148708 h 238125"/>
                <a:gd name="connsiteX14" fmla="*/ 1010603 w 1038225"/>
                <a:gd name="connsiteY14" fmla="*/ 154423 h 238125"/>
                <a:gd name="connsiteX15" fmla="*/ 1040130 w 1038225"/>
                <a:gd name="connsiteY15" fmla="*/ 111561 h 23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38225" h="238125">
                  <a:moveTo>
                    <a:pt x="1040130" y="111561"/>
                  </a:moveTo>
                  <a:cubicBezTo>
                    <a:pt x="1031557" y="93463"/>
                    <a:pt x="1014413" y="104893"/>
                    <a:pt x="1000125" y="110608"/>
                  </a:cubicBezTo>
                  <a:cubicBezTo>
                    <a:pt x="998220" y="110608"/>
                    <a:pt x="996315" y="111561"/>
                    <a:pt x="994410" y="112513"/>
                  </a:cubicBezTo>
                  <a:cubicBezTo>
                    <a:pt x="939165" y="124896"/>
                    <a:pt x="889635" y="111561"/>
                    <a:pt x="839153" y="85843"/>
                  </a:cubicBezTo>
                  <a:cubicBezTo>
                    <a:pt x="593407" y="-39887"/>
                    <a:pt x="353378" y="-27504"/>
                    <a:pt x="120968" y="122991"/>
                  </a:cubicBezTo>
                  <a:cubicBezTo>
                    <a:pt x="120968" y="122991"/>
                    <a:pt x="120968" y="122991"/>
                    <a:pt x="120968" y="122991"/>
                  </a:cubicBezTo>
                  <a:cubicBezTo>
                    <a:pt x="71438" y="151566"/>
                    <a:pt x="30480" y="189666"/>
                    <a:pt x="0" y="238243"/>
                  </a:cubicBezTo>
                  <a:cubicBezTo>
                    <a:pt x="8573" y="235386"/>
                    <a:pt x="15240" y="231576"/>
                    <a:pt x="21908" y="225861"/>
                  </a:cubicBezTo>
                  <a:cubicBezTo>
                    <a:pt x="88583" y="168711"/>
                    <a:pt x="163830" y="125848"/>
                    <a:pt x="243840" y="92511"/>
                  </a:cubicBezTo>
                  <a:cubicBezTo>
                    <a:pt x="295275" y="70603"/>
                    <a:pt x="349568" y="60126"/>
                    <a:pt x="403860" y="48696"/>
                  </a:cubicBezTo>
                  <a:cubicBezTo>
                    <a:pt x="408623" y="48696"/>
                    <a:pt x="412432" y="47743"/>
                    <a:pt x="417195" y="45838"/>
                  </a:cubicBezTo>
                  <a:cubicBezTo>
                    <a:pt x="431482" y="45838"/>
                    <a:pt x="444818" y="46791"/>
                    <a:pt x="459105" y="44886"/>
                  </a:cubicBezTo>
                  <a:cubicBezTo>
                    <a:pt x="567690" y="34408"/>
                    <a:pt x="672465" y="52506"/>
                    <a:pt x="773430" y="90606"/>
                  </a:cubicBezTo>
                  <a:cubicBezTo>
                    <a:pt x="816293" y="105846"/>
                    <a:pt x="855345" y="128706"/>
                    <a:pt x="896303" y="148708"/>
                  </a:cubicBezTo>
                  <a:cubicBezTo>
                    <a:pt x="932498" y="166806"/>
                    <a:pt x="971550" y="175378"/>
                    <a:pt x="1010603" y="154423"/>
                  </a:cubicBezTo>
                  <a:cubicBezTo>
                    <a:pt x="1026795" y="145851"/>
                    <a:pt x="1048703" y="131563"/>
                    <a:pt x="1040130" y="111561"/>
                  </a:cubicBezTo>
                  <a:close/>
                </a:path>
              </a:pathLst>
            </a:custGeom>
            <a:solidFill>
              <a:schemeClr val="bg1">
                <a:alpha val="7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8EE334B5-000E-403C-A176-CE3279AA22C8}"/>
                </a:ext>
              </a:extLst>
            </p:cNvPr>
            <p:cNvSpPr/>
            <p:nvPr/>
          </p:nvSpPr>
          <p:spPr>
            <a:xfrm>
              <a:off x="4661461" y="3783786"/>
              <a:ext cx="666750" cy="161925"/>
            </a:xfrm>
            <a:custGeom>
              <a:avLst/>
              <a:gdLst>
                <a:gd name="connsiteX0" fmla="*/ 672538 w 666750"/>
                <a:gd name="connsiteY0" fmla="*/ 6211 h 161925"/>
                <a:gd name="connsiteX1" fmla="*/ 638248 w 666750"/>
                <a:gd name="connsiteY1" fmla="*/ 10021 h 161925"/>
                <a:gd name="connsiteX2" fmla="*/ 638248 w 666750"/>
                <a:gd name="connsiteY2" fmla="*/ 10021 h 161925"/>
                <a:gd name="connsiteX3" fmla="*/ 529663 w 666750"/>
                <a:gd name="connsiteY3" fmla="*/ 41454 h 161925"/>
                <a:gd name="connsiteX4" fmla="*/ 135328 w 666750"/>
                <a:gd name="connsiteY4" fmla="*/ 117654 h 161925"/>
                <a:gd name="connsiteX5" fmla="*/ 13408 w 666750"/>
                <a:gd name="connsiteY5" fmla="*/ 142419 h 161925"/>
                <a:gd name="connsiteX6" fmla="*/ 73 w 666750"/>
                <a:gd name="connsiteY6" fmla="*/ 152896 h 161925"/>
                <a:gd name="connsiteX7" fmla="*/ 10551 w 666750"/>
                <a:gd name="connsiteY7" fmla="*/ 160516 h 161925"/>
                <a:gd name="connsiteX8" fmla="*/ 83893 w 666750"/>
                <a:gd name="connsiteY8" fmla="*/ 164326 h 161925"/>
                <a:gd name="connsiteX9" fmla="*/ 603006 w 666750"/>
                <a:gd name="connsiteY9" fmla="*/ 64314 h 161925"/>
                <a:gd name="connsiteX10" fmla="*/ 656346 w 666750"/>
                <a:gd name="connsiteY10" fmla="*/ 42406 h 161925"/>
                <a:gd name="connsiteX11" fmla="*/ 672538 w 666750"/>
                <a:gd name="connsiteY11" fmla="*/ 6211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66750" h="161925">
                  <a:moveTo>
                    <a:pt x="672538" y="6211"/>
                  </a:moveTo>
                  <a:cubicBezTo>
                    <a:pt x="663013" y="-7124"/>
                    <a:pt x="649678" y="4306"/>
                    <a:pt x="638248" y="10021"/>
                  </a:cubicBezTo>
                  <a:cubicBezTo>
                    <a:pt x="638248" y="10021"/>
                    <a:pt x="638248" y="10021"/>
                    <a:pt x="638248" y="10021"/>
                  </a:cubicBezTo>
                  <a:cubicBezTo>
                    <a:pt x="603006" y="23356"/>
                    <a:pt x="566811" y="34786"/>
                    <a:pt x="529663" y="41454"/>
                  </a:cubicBezTo>
                  <a:cubicBezTo>
                    <a:pt x="398218" y="66219"/>
                    <a:pt x="266773" y="91936"/>
                    <a:pt x="135328" y="117654"/>
                  </a:cubicBezTo>
                  <a:cubicBezTo>
                    <a:pt x="94371" y="125274"/>
                    <a:pt x="54366" y="133846"/>
                    <a:pt x="13408" y="142419"/>
                  </a:cubicBezTo>
                  <a:cubicBezTo>
                    <a:pt x="7693" y="143371"/>
                    <a:pt x="-879" y="144324"/>
                    <a:pt x="73" y="152896"/>
                  </a:cubicBezTo>
                  <a:cubicBezTo>
                    <a:pt x="73" y="157659"/>
                    <a:pt x="6741" y="158611"/>
                    <a:pt x="10551" y="160516"/>
                  </a:cubicBezTo>
                  <a:cubicBezTo>
                    <a:pt x="34363" y="170994"/>
                    <a:pt x="60081" y="169089"/>
                    <a:pt x="83893" y="164326"/>
                  </a:cubicBezTo>
                  <a:cubicBezTo>
                    <a:pt x="257248" y="131941"/>
                    <a:pt x="430603" y="98604"/>
                    <a:pt x="603006" y="64314"/>
                  </a:cubicBezTo>
                  <a:cubicBezTo>
                    <a:pt x="622056" y="60504"/>
                    <a:pt x="641106" y="55741"/>
                    <a:pt x="656346" y="42406"/>
                  </a:cubicBezTo>
                  <a:cubicBezTo>
                    <a:pt x="667776" y="33834"/>
                    <a:pt x="682063" y="20499"/>
                    <a:pt x="672538" y="6211"/>
                  </a:cubicBezTo>
                  <a:close/>
                </a:path>
              </a:pathLst>
            </a:custGeom>
            <a:solidFill>
              <a:srgbClr val="E6E6E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6" name="Graphic 83">
            <a:extLst>
              <a:ext uri="{FF2B5EF4-FFF2-40B4-BE49-F238E27FC236}">
                <a16:creationId xmlns:a16="http://schemas.microsoft.com/office/drawing/2014/main" id="{E78EA469-4106-4FC5-A0B0-2B7D6A98787B}"/>
              </a:ext>
            </a:extLst>
          </p:cNvPr>
          <p:cNvGrpSpPr/>
          <p:nvPr/>
        </p:nvGrpSpPr>
        <p:grpSpPr>
          <a:xfrm>
            <a:off x="5435089" y="3270636"/>
            <a:ext cx="1236916" cy="1678341"/>
            <a:chOff x="7088246" y="2858266"/>
            <a:chExt cx="1236916" cy="1678341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1CC2B418-1BD6-4D00-AF67-EB1507299AB8}"/>
                </a:ext>
              </a:extLst>
            </p:cNvPr>
            <p:cNvSpPr/>
            <p:nvPr/>
          </p:nvSpPr>
          <p:spPr>
            <a:xfrm>
              <a:off x="7088246" y="2874372"/>
              <a:ext cx="1236916" cy="1662106"/>
            </a:xfrm>
            <a:custGeom>
              <a:avLst/>
              <a:gdLst>
                <a:gd name="connsiteX0" fmla="*/ 1229903 w 1236916"/>
                <a:gd name="connsiteY0" fmla="*/ 1483011 h 1662106"/>
                <a:gd name="connsiteX1" fmla="*/ 917453 w 1236916"/>
                <a:gd name="connsiteY1" fmla="*/ 391690 h 1662106"/>
                <a:gd name="connsiteX2" fmla="*/ 615954 w 1236916"/>
                <a:gd name="connsiteY2" fmla="*/ 0 h 1662106"/>
                <a:gd name="connsiteX3" fmla="*/ 300283 w 1236916"/>
                <a:gd name="connsiteY3" fmla="*/ 430988 h 1662106"/>
                <a:gd name="connsiteX4" fmla="*/ 11669 w 1236916"/>
                <a:gd name="connsiteY4" fmla="*/ 1493963 h 1662106"/>
                <a:gd name="connsiteX5" fmla="*/ 1229903 w 1236916"/>
                <a:gd name="connsiteY5" fmla="*/ 1483011 h 1662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6916" h="1662106">
                  <a:moveTo>
                    <a:pt x="1229903" y="1483011"/>
                  </a:moveTo>
                  <a:cubicBezTo>
                    <a:pt x="1279508" y="1283301"/>
                    <a:pt x="1085596" y="684814"/>
                    <a:pt x="917453" y="391690"/>
                  </a:cubicBezTo>
                  <a:cubicBezTo>
                    <a:pt x="859472" y="291191"/>
                    <a:pt x="710656" y="0"/>
                    <a:pt x="615954" y="0"/>
                  </a:cubicBezTo>
                  <a:cubicBezTo>
                    <a:pt x="510945" y="0"/>
                    <a:pt x="398206" y="255758"/>
                    <a:pt x="300283" y="430988"/>
                  </a:cubicBezTo>
                  <a:cubicBezTo>
                    <a:pt x="101861" y="784669"/>
                    <a:pt x="-43090" y="1361896"/>
                    <a:pt x="11669" y="1493963"/>
                  </a:cubicBezTo>
                  <a:cubicBezTo>
                    <a:pt x="119255" y="1751654"/>
                    <a:pt x="1179009" y="1689808"/>
                    <a:pt x="1229903" y="1483011"/>
                  </a:cubicBezTo>
                  <a:close/>
                </a:path>
              </a:pathLst>
            </a:custGeom>
            <a:solidFill>
              <a:srgbClr val="666666"/>
            </a:solidFill>
            <a:ln w="6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DDD19568-91CB-434D-BEC6-891182345BCC}"/>
                </a:ext>
              </a:extLst>
            </p:cNvPr>
            <p:cNvSpPr/>
            <p:nvPr/>
          </p:nvSpPr>
          <p:spPr>
            <a:xfrm>
              <a:off x="7088246" y="2858266"/>
              <a:ext cx="1236916" cy="1662106"/>
            </a:xfrm>
            <a:custGeom>
              <a:avLst/>
              <a:gdLst>
                <a:gd name="connsiteX0" fmla="*/ 1229903 w 1236916"/>
                <a:gd name="connsiteY0" fmla="*/ 1483011 h 1662106"/>
                <a:gd name="connsiteX1" fmla="*/ 917453 w 1236916"/>
                <a:gd name="connsiteY1" fmla="*/ 391690 h 1662106"/>
                <a:gd name="connsiteX2" fmla="*/ 615954 w 1236916"/>
                <a:gd name="connsiteY2" fmla="*/ 0 h 1662106"/>
                <a:gd name="connsiteX3" fmla="*/ 300283 w 1236916"/>
                <a:gd name="connsiteY3" fmla="*/ 430988 h 1662106"/>
                <a:gd name="connsiteX4" fmla="*/ 11669 w 1236916"/>
                <a:gd name="connsiteY4" fmla="*/ 1493963 h 1662106"/>
                <a:gd name="connsiteX5" fmla="*/ 1229903 w 1236916"/>
                <a:gd name="connsiteY5" fmla="*/ 1483011 h 1662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6916" h="1662106">
                  <a:moveTo>
                    <a:pt x="1229903" y="1483011"/>
                  </a:moveTo>
                  <a:cubicBezTo>
                    <a:pt x="1279508" y="1283301"/>
                    <a:pt x="1085596" y="684814"/>
                    <a:pt x="917453" y="391690"/>
                  </a:cubicBezTo>
                  <a:cubicBezTo>
                    <a:pt x="859472" y="291191"/>
                    <a:pt x="710656" y="0"/>
                    <a:pt x="615954" y="0"/>
                  </a:cubicBezTo>
                  <a:cubicBezTo>
                    <a:pt x="510945" y="0"/>
                    <a:pt x="398206" y="255758"/>
                    <a:pt x="300283" y="430988"/>
                  </a:cubicBezTo>
                  <a:cubicBezTo>
                    <a:pt x="101861" y="784669"/>
                    <a:pt x="-43090" y="1361896"/>
                    <a:pt x="11669" y="1493963"/>
                  </a:cubicBezTo>
                  <a:cubicBezTo>
                    <a:pt x="119255" y="1751654"/>
                    <a:pt x="1179009" y="1689808"/>
                    <a:pt x="1229903" y="1483011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6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B67A7AFA-D645-4ADA-8C1C-E13E35FEC81E}"/>
                </a:ext>
              </a:extLst>
            </p:cNvPr>
            <p:cNvSpPr/>
            <p:nvPr/>
          </p:nvSpPr>
          <p:spPr>
            <a:xfrm>
              <a:off x="7136567" y="3575217"/>
              <a:ext cx="1140282" cy="476728"/>
            </a:xfrm>
            <a:custGeom>
              <a:avLst/>
              <a:gdLst>
                <a:gd name="connsiteX0" fmla="*/ 1140351 w 1140281"/>
                <a:gd name="connsiteY0" fmla="*/ 403286 h 476728"/>
                <a:gd name="connsiteX1" fmla="*/ 542508 w 1140281"/>
                <a:gd name="connsiteY1" fmla="*/ 478661 h 476728"/>
                <a:gd name="connsiteX2" fmla="*/ 713 w 1140281"/>
                <a:gd name="connsiteY2" fmla="*/ 394267 h 476728"/>
                <a:gd name="connsiteX3" fmla="*/ 125693 w 1140281"/>
                <a:gd name="connsiteY3" fmla="*/ 5154 h 476728"/>
                <a:gd name="connsiteX4" fmla="*/ 563767 w 1140281"/>
                <a:gd name="connsiteY4" fmla="*/ 34788 h 476728"/>
                <a:gd name="connsiteX5" fmla="*/ 1007640 w 1140281"/>
                <a:gd name="connsiteY5" fmla="*/ 0 h 476728"/>
                <a:gd name="connsiteX6" fmla="*/ 1140351 w 1140281"/>
                <a:gd name="connsiteY6" fmla="*/ 403286 h 476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0281" h="476728">
                  <a:moveTo>
                    <a:pt x="1140351" y="403286"/>
                  </a:moveTo>
                  <a:cubicBezTo>
                    <a:pt x="1142283" y="414238"/>
                    <a:pt x="735776" y="481238"/>
                    <a:pt x="542508" y="478661"/>
                  </a:cubicBezTo>
                  <a:cubicBezTo>
                    <a:pt x="418172" y="476728"/>
                    <a:pt x="12309" y="445805"/>
                    <a:pt x="713" y="394267"/>
                  </a:cubicBezTo>
                  <a:cubicBezTo>
                    <a:pt x="-9595" y="347883"/>
                    <a:pt x="94770" y="70865"/>
                    <a:pt x="125693" y="5154"/>
                  </a:cubicBezTo>
                  <a:cubicBezTo>
                    <a:pt x="132135" y="-8375"/>
                    <a:pt x="238433" y="27702"/>
                    <a:pt x="563767" y="34788"/>
                  </a:cubicBezTo>
                  <a:cubicBezTo>
                    <a:pt x="725468" y="38654"/>
                    <a:pt x="912939" y="15461"/>
                    <a:pt x="1007640" y="0"/>
                  </a:cubicBezTo>
                  <a:cubicBezTo>
                    <a:pt x="1055313" y="84394"/>
                    <a:pt x="1130043" y="353037"/>
                    <a:pt x="1140351" y="403286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6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DD326CF9-912F-43F2-8591-C31C03166A28}"/>
                </a:ext>
              </a:extLst>
            </p:cNvPr>
            <p:cNvSpPr/>
            <p:nvPr/>
          </p:nvSpPr>
          <p:spPr>
            <a:xfrm>
              <a:off x="7088879" y="3969687"/>
              <a:ext cx="1230474" cy="566920"/>
            </a:xfrm>
            <a:custGeom>
              <a:avLst/>
              <a:gdLst>
                <a:gd name="connsiteX0" fmla="*/ 1188684 w 1230473"/>
                <a:gd name="connsiteY0" fmla="*/ 9019 h 566919"/>
                <a:gd name="connsiteX1" fmla="*/ 590841 w 1230473"/>
                <a:gd name="connsiteY1" fmla="*/ 84394 h 566919"/>
                <a:gd name="connsiteX2" fmla="*/ 49046 w 1230473"/>
                <a:gd name="connsiteY2" fmla="*/ 0 h 566919"/>
                <a:gd name="connsiteX3" fmla="*/ 49046 w 1230473"/>
                <a:gd name="connsiteY3" fmla="*/ 0 h 566919"/>
                <a:gd name="connsiteX4" fmla="*/ 11681 w 1230473"/>
                <a:gd name="connsiteY4" fmla="*/ 401354 h 566919"/>
                <a:gd name="connsiteX5" fmla="*/ 1229914 w 1230473"/>
                <a:gd name="connsiteY5" fmla="*/ 390402 h 566919"/>
                <a:gd name="connsiteX6" fmla="*/ 1188684 w 1230473"/>
                <a:gd name="connsiteY6" fmla="*/ 9019 h 566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30473" h="566919">
                  <a:moveTo>
                    <a:pt x="1188684" y="9019"/>
                  </a:moveTo>
                  <a:cubicBezTo>
                    <a:pt x="1190616" y="19971"/>
                    <a:pt x="784109" y="86971"/>
                    <a:pt x="590841" y="84394"/>
                  </a:cubicBezTo>
                  <a:cubicBezTo>
                    <a:pt x="466505" y="82461"/>
                    <a:pt x="60642" y="51538"/>
                    <a:pt x="49046" y="0"/>
                  </a:cubicBezTo>
                  <a:cubicBezTo>
                    <a:pt x="49046" y="0"/>
                    <a:pt x="49046" y="0"/>
                    <a:pt x="49046" y="0"/>
                  </a:cubicBezTo>
                  <a:cubicBezTo>
                    <a:pt x="3306" y="184893"/>
                    <a:pt x="-13444" y="340796"/>
                    <a:pt x="11681" y="401354"/>
                  </a:cubicBezTo>
                  <a:cubicBezTo>
                    <a:pt x="119267" y="659044"/>
                    <a:pt x="1179020" y="597199"/>
                    <a:pt x="1229914" y="390402"/>
                  </a:cubicBezTo>
                  <a:cubicBezTo>
                    <a:pt x="1258904" y="276373"/>
                    <a:pt x="1182886" y="-19971"/>
                    <a:pt x="1188684" y="9019"/>
                  </a:cubicBezTo>
                  <a:close/>
                </a:path>
              </a:pathLst>
            </a:custGeom>
            <a:solidFill>
              <a:schemeClr val="accent1"/>
            </a:solidFill>
            <a:ln w="6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5692B583-AAC8-41DB-9F15-8E80DBDEDD35}"/>
                </a:ext>
              </a:extLst>
            </p:cNvPr>
            <p:cNvSpPr/>
            <p:nvPr/>
          </p:nvSpPr>
          <p:spPr>
            <a:xfrm>
              <a:off x="7184348" y="3157832"/>
              <a:ext cx="450959" cy="1166051"/>
            </a:xfrm>
            <a:custGeom>
              <a:avLst/>
              <a:gdLst>
                <a:gd name="connsiteX0" fmla="*/ 418708 w 450958"/>
                <a:gd name="connsiteY0" fmla="*/ 0 h 1166051"/>
                <a:gd name="connsiteX1" fmla="*/ 373612 w 450958"/>
                <a:gd name="connsiteY1" fmla="*/ 23192 h 1166051"/>
                <a:gd name="connsiteX2" fmla="*/ 207402 w 450958"/>
                <a:gd name="connsiteY2" fmla="*/ 389113 h 1166051"/>
                <a:gd name="connsiteX3" fmla="*/ 35393 w 450958"/>
                <a:gd name="connsiteY3" fmla="*/ 930264 h 1166051"/>
                <a:gd name="connsiteX4" fmla="*/ 605 w 450958"/>
                <a:gd name="connsiteY4" fmla="*/ 1075859 h 1166051"/>
                <a:gd name="connsiteX5" fmla="*/ 40547 w 450958"/>
                <a:gd name="connsiteY5" fmla="*/ 1156388 h 1166051"/>
                <a:gd name="connsiteX6" fmla="*/ 133960 w 450958"/>
                <a:gd name="connsiteY6" fmla="*/ 1162830 h 1166051"/>
                <a:gd name="connsiteX7" fmla="*/ 186142 w 450958"/>
                <a:gd name="connsiteY7" fmla="*/ 1097119 h 1166051"/>
                <a:gd name="connsiteX8" fmla="*/ 205469 w 450958"/>
                <a:gd name="connsiteY8" fmla="*/ 954101 h 1166051"/>
                <a:gd name="connsiteX9" fmla="*/ 342045 w 450958"/>
                <a:gd name="connsiteY9" fmla="*/ 395556 h 1166051"/>
                <a:gd name="connsiteX10" fmla="*/ 450275 w 450958"/>
                <a:gd name="connsiteY10" fmla="*/ 42519 h 1166051"/>
                <a:gd name="connsiteX11" fmla="*/ 418708 w 450958"/>
                <a:gd name="connsiteY11" fmla="*/ 0 h 1166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50958" h="1166051">
                  <a:moveTo>
                    <a:pt x="418708" y="0"/>
                  </a:moveTo>
                  <a:cubicBezTo>
                    <a:pt x="400026" y="0"/>
                    <a:pt x="383920" y="7086"/>
                    <a:pt x="373612" y="23192"/>
                  </a:cubicBezTo>
                  <a:cubicBezTo>
                    <a:pt x="359439" y="44452"/>
                    <a:pt x="244123" y="287325"/>
                    <a:pt x="207402" y="389113"/>
                  </a:cubicBezTo>
                  <a:cubicBezTo>
                    <a:pt x="204181" y="398777"/>
                    <a:pt x="44412" y="896764"/>
                    <a:pt x="35393" y="930264"/>
                  </a:cubicBezTo>
                  <a:cubicBezTo>
                    <a:pt x="22509" y="978581"/>
                    <a:pt x="6403" y="1026254"/>
                    <a:pt x="605" y="1075859"/>
                  </a:cubicBezTo>
                  <a:cubicBezTo>
                    <a:pt x="-3260" y="1110004"/>
                    <a:pt x="11557" y="1142215"/>
                    <a:pt x="40547" y="1156388"/>
                  </a:cubicBezTo>
                  <a:cubicBezTo>
                    <a:pt x="70181" y="1171205"/>
                    <a:pt x="102393" y="1173138"/>
                    <a:pt x="133960" y="1162830"/>
                  </a:cubicBezTo>
                  <a:cubicBezTo>
                    <a:pt x="164883" y="1152522"/>
                    <a:pt x="183565" y="1131907"/>
                    <a:pt x="186142" y="1097119"/>
                  </a:cubicBezTo>
                  <a:cubicBezTo>
                    <a:pt x="189363" y="1048802"/>
                    <a:pt x="197094" y="1001773"/>
                    <a:pt x="205469" y="954101"/>
                  </a:cubicBezTo>
                  <a:cubicBezTo>
                    <a:pt x="211267" y="919956"/>
                    <a:pt x="339468" y="403286"/>
                    <a:pt x="342045" y="395556"/>
                  </a:cubicBezTo>
                  <a:cubicBezTo>
                    <a:pt x="354286" y="354325"/>
                    <a:pt x="426439" y="118538"/>
                    <a:pt x="450275" y="42519"/>
                  </a:cubicBezTo>
                  <a:cubicBezTo>
                    <a:pt x="457362" y="18038"/>
                    <a:pt x="444477" y="0"/>
                    <a:pt x="41870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 w="6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F2BE7153-B5D5-40AA-8DCC-3B2C91936CAE}"/>
              </a:ext>
            </a:extLst>
          </p:cNvPr>
          <p:cNvGrpSpPr/>
          <p:nvPr/>
        </p:nvGrpSpPr>
        <p:grpSpPr>
          <a:xfrm rot="702389">
            <a:off x="3572526" y="3968832"/>
            <a:ext cx="2556483" cy="1787469"/>
            <a:chOff x="3212815" y="3268764"/>
            <a:chExt cx="2556483" cy="1787469"/>
          </a:xfrm>
        </p:grpSpPr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04C1EF9A-549F-4846-B644-74C69F686609}"/>
                </a:ext>
              </a:extLst>
            </p:cNvPr>
            <p:cNvSpPr/>
            <p:nvPr/>
          </p:nvSpPr>
          <p:spPr>
            <a:xfrm>
              <a:off x="3223049" y="3268764"/>
              <a:ext cx="2546249" cy="1745542"/>
            </a:xfrm>
            <a:custGeom>
              <a:avLst/>
              <a:gdLst>
                <a:gd name="connsiteX0" fmla="*/ 2549452 w 2546248"/>
                <a:gd name="connsiteY0" fmla="*/ 1258164 h 1745541"/>
                <a:gd name="connsiteX1" fmla="*/ 2530769 w 2546248"/>
                <a:gd name="connsiteY1" fmla="*/ 1257097 h 1745541"/>
                <a:gd name="connsiteX2" fmla="*/ 2151767 w 2546248"/>
                <a:gd name="connsiteY2" fmla="*/ 1262969 h 1745541"/>
                <a:gd name="connsiteX3" fmla="*/ 2138422 w 2546248"/>
                <a:gd name="connsiteY3" fmla="*/ 1253894 h 1745541"/>
                <a:gd name="connsiteX4" fmla="*/ 2136821 w 2546248"/>
                <a:gd name="connsiteY4" fmla="*/ 1259232 h 1745541"/>
                <a:gd name="connsiteX5" fmla="*/ 2138422 w 2546248"/>
                <a:gd name="connsiteY5" fmla="*/ 1253894 h 1745541"/>
                <a:gd name="connsiteX6" fmla="*/ 2159774 w 2546248"/>
                <a:gd name="connsiteY6" fmla="*/ 1098023 h 1745541"/>
                <a:gd name="connsiteX7" fmla="*/ 2097853 w 2546248"/>
                <a:gd name="connsiteY7" fmla="*/ 996066 h 1745541"/>
                <a:gd name="connsiteX8" fmla="*/ 715298 w 2546248"/>
                <a:gd name="connsiteY8" fmla="*/ 229522 h 1745541"/>
                <a:gd name="connsiteX9" fmla="*/ 585050 w 2546248"/>
                <a:gd name="connsiteY9" fmla="*/ 226319 h 1745541"/>
                <a:gd name="connsiteX10" fmla="*/ 469748 w 2546248"/>
                <a:gd name="connsiteY10" fmla="*/ 315999 h 1745541"/>
                <a:gd name="connsiteX11" fmla="*/ 469748 w 2546248"/>
                <a:gd name="connsiteY11" fmla="*/ 315999 h 1745541"/>
                <a:gd name="connsiteX12" fmla="*/ 282917 w 2546248"/>
                <a:gd name="connsiteY12" fmla="*/ 6926 h 1745541"/>
                <a:gd name="connsiteX13" fmla="*/ 270639 w 2546248"/>
                <a:gd name="connsiteY13" fmla="*/ 5858 h 1745541"/>
                <a:gd name="connsiteX14" fmla="*/ 222597 w 2546248"/>
                <a:gd name="connsiteY14" fmla="*/ 131836 h 1745541"/>
                <a:gd name="connsiteX15" fmla="*/ 222597 w 2546248"/>
                <a:gd name="connsiteY15" fmla="*/ 131836 h 1745541"/>
                <a:gd name="connsiteX16" fmla="*/ 212454 w 2546248"/>
                <a:gd name="connsiteY16" fmla="*/ 153722 h 1745541"/>
                <a:gd name="connsiteX17" fmla="*/ 212454 w 2546248"/>
                <a:gd name="connsiteY17" fmla="*/ 153722 h 1745541"/>
                <a:gd name="connsiteX18" fmla="*/ 131850 w 2546248"/>
                <a:gd name="connsiteY18" fmla="*/ 255679 h 1745541"/>
                <a:gd name="connsiteX19" fmla="*/ 131850 w 2546248"/>
                <a:gd name="connsiteY19" fmla="*/ 255679 h 1745541"/>
                <a:gd name="connsiteX20" fmla="*/ 123309 w 2546248"/>
                <a:gd name="connsiteY20" fmla="*/ 273828 h 1745541"/>
                <a:gd name="connsiteX21" fmla="*/ 93950 w 2546248"/>
                <a:gd name="connsiteY21" fmla="*/ 368845 h 1745541"/>
                <a:gd name="connsiteX22" fmla="*/ 0 w 2546248"/>
                <a:gd name="connsiteY22" fmla="*/ 492688 h 1745541"/>
                <a:gd name="connsiteX23" fmla="*/ 10142 w 2546248"/>
                <a:gd name="connsiteY23" fmla="*/ 493756 h 1745541"/>
                <a:gd name="connsiteX24" fmla="*/ 366724 w 2546248"/>
                <a:gd name="connsiteY24" fmla="*/ 502297 h 1745541"/>
                <a:gd name="connsiteX25" fmla="*/ 342169 w 2546248"/>
                <a:gd name="connsiteY25" fmla="*/ 624538 h 1745541"/>
                <a:gd name="connsiteX26" fmla="*/ 429179 w 2546248"/>
                <a:gd name="connsiteY26" fmla="*/ 780409 h 1745541"/>
                <a:gd name="connsiteX27" fmla="*/ 1798388 w 2546248"/>
                <a:gd name="connsiteY27" fmla="*/ 1539479 h 1745541"/>
                <a:gd name="connsiteX28" fmla="*/ 1885399 w 2546248"/>
                <a:gd name="connsiteY28" fmla="*/ 1549622 h 1745541"/>
                <a:gd name="connsiteX29" fmla="*/ 2061020 w 2546248"/>
                <a:gd name="connsiteY29" fmla="*/ 1404961 h 1745541"/>
                <a:gd name="connsiteX30" fmla="*/ 2061020 w 2546248"/>
                <a:gd name="connsiteY30" fmla="*/ 1404961 h 1745541"/>
                <a:gd name="connsiteX31" fmla="*/ 2061020 w 2546248"/>
                <a:gd name="connsiteY31" fmla="*/ 1404961 h 1745541"/>
                <a:gd name="connsiteX32" fmla="*/ 2074366 w 2546248"/>
                <a:gd name="connsiteY32" fmla="*/ 1418306 h 1745541"/>
                <a:gd name="connsiteX33" fmla="*/ 2267603 w 2546248"/>
                <a:gd name="connsiteY33" fmla="*/ 1739122 h 1745541"/>
                <a:gd name="connsiteX34" fmla="*/ 2276678 w 2546248"/>
                <a:gd name="connsiteY34" fmla="*/ 1750866 h 1745541"/>
                <a:gd name="connsiteX35" fmla="*/ 2284685 w 2546248"/>
                <a:gd name="connsiteY35" fmla="*/ 1737521 h 1745541"/>
                <a:gd name="connsiteX36" fmla="*/ 2343403 w 2546248"/>
                <a:gd name="connsiteY36" fmla="*/ 1595529 h 1745541"/>
                <a:gd name="connsiteX37" fmla="*/ 2409595 w 2546248"/>
                <a:gd name="connsiteY37" fmla="*/ 1515458 h 1745541"/>
                <a:gd name="connsiteX38" fmla="*/ 2453367 w 2546248"/>
                <a:gd name="connsiteY38" fmla="*/ 1390548 h 1745541"/>
                <a:gd name="connsiteX39" fmla="*/ 2453367 w 2546248"/>
                <a:gd name="connsiteY39" fmla="*/ 1390548 h 1745541"/>
                <a:gd name="connsiteX40" fmla="*/ 2540911 w 2546248"/>
                <a:gd name="connsiteY40" fmla="*/ 1274178 h 1745541"/>
                <a:gd name="connsiteX41" fmla="*/ 2549452 w 2546248"/>
                <a:gd name="connsiteY41" fmla="*/ 1258164 h 1745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2546248" h="1745541">
                  <a:moveTo>
                    <a:pt x="2549452" y="1258164"/>
                  </a:moveTo>
                  <a:cubicBezTo>
                    <a:pt x="2546249" y="1252292"/>
                    <a:pt x="2537174" y="1257631"/>
                    <a:pt x="2530769" y="1257097"/>
                  </a:cubicBezTo>
                  <a:cubicBezTo>
                    <a:pt x="2487531" y="1257631"/>
                    <a:pt x="2235041" y="1261367"/>
                    <a:pt x="2151767" y="1262969"/>
                  </a:cubicBezTo>
                  <a:cubicBezTo>
                    <a:pt x="2145362" y="1262969"/>
                    <a:pt x="2138956" y="1262435"/>
                    <a:pt x="2138422" y="1253894"/>
                  </a:cubicBezTo>
                  <a:cubicBezTo>
                    <a:pt x="2137888" y="1255495"/>
                    <a:pt x="2137355" y="1257097"/>
                    <a:pt x="2136821" y="1259232"/>
                  </a:cubicBezTo>
                  <a:cubicBezTo>
                    <a:pt x="2136821" y="1257631"/>
                    <a:pt x="2136821" y="1255495"/>
                    <a:pt x="2138422" y="1253894"/>
                  </a:cubicBezTo>
                  <a:cubicBezTo>
                    <a:pt x="2158707" y="1203716"/>
                    <a:pt x="2163511" y="1151403"/>
                    <a:pt x="2159774" y="1098023"/>
                  </a:cubicBezTo>
                  <a:cubicBezTo>
                    <a:pt x="2155504" y="1054251"/>
                    <a:pt x="2140024" y="1017418"/>
                    <a:pt x="2097853" y="996066"/>
                  </a:cubicBezTo>
                  <a:cubicBezTo>
                    <a:pt x="2072230" y="983255"/>
                    <a:pt x="726508" y="236996"/>
                    <a:pt x="715298" y="229522"/>
                  </a:cubicBezTo>
                  <a:cubicBezTo>
                    <a:pt x="672060" y="201231"/>
                    <a:pt x="628822" y="204433"/>
                    <a:pt x="585050" y="226319"/>
                  </a:cubicBezTo>
                  <a:cubicBezTo>
                    <a:pt x="545549" y="245536"/>
                    <a:pt x="476688" y="315999"/>
                    <a:pt x="469748" y="315999"/>
                  </a:cubicBezTo>
                  <a:lnTo>
                    <a:pt x="469748" y="315999"/>
                  </a:lnTo>
                  <a:cubicBezTo>
                    <a:pt x="424375" y="240198"/>
                    <a:pt x="299998" y="34150"/>
                    <a:pt x="282917" y="6926"/>
                  </a:cubicBezTo>
                  <a:cubicBezTo>
                    <a:pt x="279714" y="2121"/>
                    <a:pt x="274909" y="-5352"/>
                    <a:pt x="270639" y="5858"/>
                  </a:cubicBezTo>
                  <a:cubicBezTo>
                    <a:pt x="255159" y="48029"/>
                    <a:pt x="236476" y="89132"/>
                    <a:pt x="222597" y="131836"/>
                  </a:cubicBezTo>
                  <a:cubicBezTo>
                    <a:pt x="222597" y="131836"/>
                    <a:pt x="222597" y="131836"/>
                    <a:pt x="222597" y="131836"/>
                  </a:cubicBezTo>
                  <a:cubicBezTo>
                    <a:pt x="219394" y="139309"/>
                    <a:pt x="216191" y="146249"/>
                    <a:pt x="212454" y="153722"/>
                  </a:cubicBezTo>
                  <a:cubicBezTo>
                    <a:pt x="212454" y="153722"/>
                    <a:pt x="212454" y="153722"/>
                    <a:pt x="212454" y="153722"/>
                  </a:cubicBezTo>
                  <a:cubicBezTo>
                    <a:pt x="185764" y="187885"/>
                    <a:pt x="158540" y="221515"/>
                    <a:pt x="131850" y="255679"/>
                  </a:cubicBezTo>
                  <a:cubicBezTo>
                    <a:pt x="131850" y="255679"/>
                    <a:pt x="131850" y="255679"/>
                    <a:pt x="131850" y="255679"/>
                  </a:cubicBezTo>
                  <a:cubicBezTo>
                    <a:pt x="125978" y="260483"/>
                    <a:pt x="125444" y="267422"/>
                    <a:pt x="123309" y="273828"/>
                  </a:cubicBezTo>
                  <a:cubicBezTo>
                    <a:pt x="113167" y="305323"/>
                    <a:pt x="103558" y="336817"/>
                    <a:pt x="93950" y="368845"/>
                  </a:cubicBezTo>
                  <a:cubicBezTo>
                    <a:pt x="69395" y="400340"/>
                    <a:pt x="8007" y="482546"/>
                    <a:pt x="0" y="492688"/>
                  </a:cubicBezTo>
                  <a:cubicBezTo>
                    <a:pt x="5338" y="493222"/>
                    <a:pt x="7473" y="493756"/>
                    <a:pt x="10142" y="493756"/>
                  </a:cubicBezTo>
                  <a:cubicBezTo>
                    <a:pt x="125978" y="491620"/>
                    <a:pt x="370461" y="491620"/>
                    <a:pt x="366724" y="502297"/>
                  </a:cubicBezTo>
                  <a:cubicBezTo>
                    <a:pt x="352845" y="541798"/>
                    <a:pt x="341635" y="581833"/>
                    <a:pt x="342169" y="624538"/>
                  </a:cubicBezTo>
                  <a:cubicBezTo>
                    <a:pt x="337365" y="695534"/>
                    <a:pt x="357115" y="752651"/>
                    <a:pt x="429179" y="780409"/>
                  </a:cubicBezTo>
                  <a:cubicBezTo>
                    <a:pt x="496438" y="817775"/>
                    <a:pt x="1790915" y="1534675"/>
                    <a:pt x="1798388" y="1539479"/>
                  </a:cubicBezTo>
                  <a:cubicBezTo>
                    <a:pt x="1825613" y="1556561"/>
                    <a:pt x="1854972" y="1558163"/>
                    <a:pt x="1885399" y="1549622"/>
                  </a:cubicBezTo>
                  <a:cubicBezTo>
                    <a:pt x="1912623" y="1542148"/>
                    <a:pt x="2031661" y="1444996"/>
                    <a:pt x="2061020" y="1404961"/>
                  </a:cubicBezTo>
                  <a:lnTo>
                    <a:pt x="2061020" y="1404961"/>
                  </a:lnTo>
                  <a:lnTo>
                    <a:pt x="2061020" y="1404961"/>
                  </a:lnTo>
                  <a:cubicBezTo>
                    <a:pt x="2070095" y="1404427"/>
                    <a:pt x="2071163" y="1412968"/>
                    <a:pt x="2074366" y="1418306"/>
                  </a:cubicBezTo>
                  <a:cubicBezTo>
                    <a:pt x="2138956" y="1525067"/>
                    <a:pt x="2203546" y="1632361"/>
                    <a:pt x="2267603" y="1739122"/>
                  </a:cubicBezTo>
                  <a:cubicBezTo>
                    <a:pt x="2270272" y="1743393"/>
                    <a:pt x="2271873" y="1750866"/>
                    <a:pt x="2276678" y="1750866"/>
                  </a:cubicBezTo>
                  <a:cubicBezTo>
                    <a:pt x="2283083" y="1750332"/>
                    <a:pt x="2283083" y="1742325"/>
                    <a:pt x="2284685" y="1737521"/>
                  </a:cubicBezTo>
                  <a:cubicBezTo>
                    <a:pt x="2300165" y="1697486"/>
                    <a:pt x="2337531" y="1601935"/>
                    <a:pt x="2343403" y="1595529"/>
                  </a:cubicBezTo>
                  <a:cubicBezTo>
                    <a:pt x="2360485" y="1576312"/>
                    <a:pt x="2406392" y="1524533"/>
                    <a:pt x="2409595" y="1515458"/>
                  </a:cubicBezTo>
                  <a:cubicBezTo>
                    <a:pt x="2424008" y="1473822"/>
                    <a:pt x="2438954" y="1432185"/>
                    <a:pt x="2453367" y="1390548"/>
                  </a:cubicBezTo>
                  <a:lnTo>
                    <a:pt x="2453367" y="1390548"/>
                  </a:lnTo>
                  <a:cubicBezTo>
                    <a:pt x="2482726" y="1351580"/>
                    <a:pt x="2511552" y="1313146"/>
                    <a:pt x="2540911" y="1274178"/>
                  </a:cubicBezTo>
                  <a:cubicBezTo>
                    <a:pt x="2544114" y="1269374"/>
                    <a:pt x="2552655" y="1263502"/>
                    <a:pt x="2549452" y="1258164"/>
                  </a:cubicBezTo>
                  <a:close/>
                </a:path>
              </a:pathLst>
            </a:custGeom>
            <a:solidFill>
              <a:schemeClr val="accent3"/>
            </a:solidFill>
            <a:ln w="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11AF9EF9-8518-4473-81F6-DA350A32BDE6}"/>
                </a:ext>
              </a:extLst>
            </p:cNvPr>
            <p:cNvSpPr/>
            <p:nvPr/>
          </p:nvSpPr>
          <p:spPr>
            <a:xfrm>
              <a:off x="3212815" y="3689693"/>
              <a:ext cx="2546249" cy="1366540"/>
            </a:xfrm>
            <a:custGeom>
              <a:avLst/>
              <a:gdLst>
                <a:gd name="connsiteX0" fmla="*/ 2549452 w 2546248"/>
                <a:gd name="connsiteY0" fmla="*/ 873839 h 1366540"/>
                <a:gd name="connsiteX1" fmla="*/ 2507281 w 2546248"/>
                <a:gd name="connsiteY1" fmla="*/ 899995 h 1366540"/>
                <a:gd name="connsiteX2" fmla="*/ 2432015 w 2546248"/>
                <a:gd name="connsiteY2" fmla="*/ 986471 h 1366540"/>
                <a:gd name="connsiteX3" fmla="*/ 2398385 w 2546248"/>
                <a:gd name="connsiteY3" fmla="*/ 1000884 h 1366540"/>
                <a:gd name="connsiteX4" fmla="*/ 2141091 w 2546248"/>
                <a:gd name="connsiteY4" fmla="*/ 935226 h 1366540"/>
                <a:gd name="connsiteX5" fmla="*/ 2129881 w 2546248"/>
                <a:gd name="connsiteY5" fmla="*/ 910137 h 1366540"/>
                <a:gd name="connsiteX6" fmla="*/ 2160308 w 2546248"/>
                <a:gd name="connsiteY6" fmla="*/ 714231 h 1366540"/>
                <a:gd name="connsiteX7" fmla="*/ 2134152 w 2546248"/>
                <a:gd name="connsiteY7" fmla="*/ 734516 h 1366540"/>
                <a:gd name="connsiteX8" fmla="*/ 2130415 w 2546248"/>
                <a:gd name="connsiteY8" fmla="*/ 769747 h 1366540"/>
                <a:gd name="connsiteX9" fmla="*/ 2104792 w 2546248"/>
                <a:gd name="connsiteY9" fmla="*/ 792700 h 1366540"/>
                <a:gd name="connsiteX10" fmla="*/ 1943583 w 2546248"/>
                <a:gd name="connsiteY10" fmla="*/ 782558 h 1366540"/>
                <a:gd name="connsiteX11" fmla="*/ 1751948 w 2546248"/>
                <a:gd name="connsiteY11" fmla="*/ 741989 h 1366540"/>
                <a:gd name="connsiteX12" fmla="*/ 1492518 w 2546248"/>
                <a:gd name="connsiteY12" fmla="*/ 662986 h 1366540"/>
                <a:gd name="connsiteX13" fmla="*/ 1108713 w 2546248"/>
                <a:gd name="connsiteY13" fmla="*/ 502310 h 1366540"/>
                <a:gd name="connsiteX14" fmla="*/ 920813 w 2546248"/>
                <a:gd name="connsiteY14" fmla="*/ 405158 h 1366540"/>
                <a:gd name="connsiteX15" fmla="*/ 920813 w 2546248"/>
                <a:gd name="connsiteY15" fmla="*/ 405158 h 1366540"/>
                <a:gd name="connsiteX16" fmla="*/ 920813 w 2546248"/>
                <a:gd name="connsiteY16" fmla="*/ 405158 h 1366540"/>
                <a:gd name="connsiteX17" fmla="*/ 920813 w 2546248"/>
                <a:gd name="connsiteY17" fmla="*/ 405158 h 1366540"/>
                <a:gd name="connsiteX18" fmla="*/ 920813 w 2546248"/>
                <a:gd name="connsiteY18" fmla="*/ 405158 h 1366540"/>
                <a:gd name="connsiteX19" fmla="*/ 745192 w 2546248"/>
                <a:gd name="connsiteY19" fmla="*/ 302134 h 1366540"/>
                <a:gd name="connsiteX20" fmla="*/ 745192 w 2546248"/>
                <a:gd name="connsiteY20" fmla="*/ 302134 h 1366540"/>
                <a:gd name="connsiteX21" fmla="*/ 745192 w 2546248"/>
                <a:gd name="connsiteY21" fmla="*/ 302134 h 1366540"/>
                <a:gd name="connsiteX22" fmla="*/ 680067 w 2546248"/>
                <a:gd name="connsiteY22" fmla="*/ 260497 h 1366540"/>
                <a:gd name="connsiteX23" fmla="*/ 371528 w 2546248"/>
                <a:gd name="connsiteY23" fmla="*/ 68861 h 1366540"/>
                <a:gd name="connsiteX24" fmla="*/ 84341 w 2546248"/>
                <a:gd name="connsiteY24" fmla="*/ 0 h 1366540"/>
                <a:gd name="connsiteX25" fmla="*/ 0 w 2546248"/>
                <a:gd name="connsiteY25" fmla="*/ 108362 h 1366540"/>
                <a:gd name="connsiteX26" fmla="*/ 334696 w 2546248"/>
                <a:gd name="connsiteY26" fmla="*/ 112633 h 1366540"/>
                <a:gd name="connsiteX27" fmla="*/ 356582 w 2546248"/>
                <a:gd name="connsiteY27" fmla="*/ 132384 h 1366540"/>
                <a:gd name="connsiteX28" fmla="*/ 334696 w 2546248"/>
                <a:gd name="connsiteY28" fmla="*/ 269571 h 1366540"/>
                <a:gd name="connsiteX29" fmla="*/ 407293 w 2546248"/>
                <a:gd name="connsiteY29" fmla="*/ 377934 h 1366540"/>
                <a:gd name="connsiteX30" fmla="*/ 1807997 w 2546248"/>
                <a:gd name="connsiteY30" fmla="*/ 1160492 h 1366540"/>
                <a:gd name="connsiteX31" fmla="*/ 1954793 w 2546248"/>
                <a:gd name="connsiteY31" fmla="*/ 1121524 h 1366540"/>
                <a:gd name="connsiteX32" fmla="*/ 2046074 w 2546248"/>
                <a:gd name="connsiteY32" fmla="*/ 1038251 h 1366540"/>
                <a:gd name="connsiteX33" fmla="*/ 2066359 w 2546248"/>
                <a:gd name="connsiteY33" fmla="*/ 1032379 h 1366540"/>
                <a:gd name="connsiteX34" fmla="*/ 2239311 w 2546248"/>
                <a:gd name="connsiteY34" fmla="*/ 1320633 h 1366540"/>
                <a:gd name="connsiteX35" fmla="*/ 2277211 w 2546248"/>
                <a:gd name="connsiteY35" fmla="*/ 1366541 h 1366540"/>
                <a:gd name="connsiteX36" fmla="*/ 2300699 w 2546248"/>
                <a:gd name="connsiteY36" fmla="*/ 1314228 h 1366540"/>
                <a:gd name="connsiteX37" fmla="*/ 2355681 w 2546248"/>
                <a:gd name="connsiteY37" fmla="*/ 1192520 h 1366540"/>
                <a:gd name="connsiteX38" fmla="*/ 2410129 w 2546248"/>
                <a:gd name="connsiteY38" fmla="*/ 1131133 h 1366540"/>
                <a:gd name="connsiteX39" fmla="*/ 2440556 w 2546248"/>
                <a:gd name="connsiteY39" fmla="*/ 1045190 h 1366540"/>
                <a:gd name="connsiteX40" fmla="*/ 2467246 w 2546248"/>
                <a:gd name="connsiteY40" fmla="*/ 990208 h 1366540"/>
                <a:gd name="connsiteX41" fmla="*/ 2549452 w 2546248"/>
                <a:gd name="connsiteY41" fmla="*/ 873839 h 1366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2546248" h="1366540">
                  <a:moveTo>
                    <a:pt x="2549452" y="873839"/>
                  </a:moveTo>
                  <a:cubicBezTo>
                    <a:pt x="2537708" y="875974"/>
                    <a:pt x="2515822" y="891988"/>
                    <a:pt x="2507281" y="899995"/>
                  </a:cubicBezTo>
                  <a:cubicBezTo>
                    <a:pt x="2475787" y="928287"/>
                    <a:pt x="2445360" y="957646"/>
                    <a:pt x="2432015" y="986471"/>
                  </a:cubicBezTo>
                  <a:cubicBezTo>
                    <a:pt x="2422940" y="1006222"/>
                    <a:pt x="2419204" y="1006222"/>
                    <a:pt x="2398385" y="1000884"/>
                  </a:cubicBezTo>
                  <a:cubicBezTo>
                    <a:pt x="2343937" y="986471"/>
                    <a:pt x="2150700" y="938963"/>
                    <a:pt x="2141091" y="935226"/>
                  </a:cubicBezTo>
                  <a:cubicBezTo>
                    <a:pt x="2127746" y="929888"/>
                    <a:pt x="2125611" y="923482"/>
                    <a:pt x="2129881" y="910137"/>
                  </a:cubicBezTo>
                  <a:cubicBezTo>
                    <a:pt x="2136821" y="903198"/>
                    <a:pt x="2171518" y="789497"/>
                    <a:pt x="2160308" y="714231"/>
                  </a:cubicBezTo>
                  <a:cubicBezTo>
                    <a:pt x="2150700" y="707291"/>
                    <a:pt x="2135753" y="722772"/>
                    <a:pt x="2134152" y="734516"/>
                  </a:cubicBezTo>
                  <a:cubicBezTo>
                    <a:pt x="2132550" y="746259"/>
                    <a:pt x="2132017" y="758003"/>
                    <a:pt x="2130415" y="769747"/>
                  </a:cubicBezTo>
                  <a:cubicBezTo>
                    <a:pt x="2127746" y="788964"/>
                    <a:pt x="2124009" y="792700"/>
                    <a:pt x="2104792" y="792700"/>
                  </a:cubicBezTo>
                  <a:cubicBezTo>
                    <a:pt x="2066359" y="792700"/>
                    <a:pt x="1951590" y="783626"/>
                    <a:pt x="1943583" y="782558"/>
                  </a:cubicBezTo>
                  <a:cubicBezTo>
                    <a:pt x="1878993" y="772950"/>
                    <a:pt x="1815470" y="758537"/>
                    <a:pt x="1751948" y="741989"/>
                  </a:cubicBezTo>
                  <a:cubicBezTo>
                    <a:pt x="1745542" y="740387"/>
                    <a:pt x="1505330" y="667256"/>
                    <a:pt x="1492518" y="662986"/>
                  </a:cubicBezTo>
                  <a:cubicBezTo>
                    <a:pt x="1432732" y="642167"/>
                    <a:pt x="1114585" y="504979"/>
                    <a:pt x="1108713" y="502310"/>
                  </a:cubicBezTo>
                  <a:cubicBezTo>
                    <a:pt x="1045190" y="471350"/>
                    <a:pt x="982735" y="438788"/>
                    <a:pt x="920813" y="405158"/>
                  </a:cubicBezTo>
                  <a:cubicBezTo>
                    <a:pt x="920813" y="405158"/>
                    <a:pt x="920813" y="405158"/>
                    <a:pt x="920813" y="405158"/>
                  </a:cubicBezTo>
                  <a:lnTo>
                    <a:pt x="920813" y="405158"/>
                  </a:lnTo>
                  <a:lnTo>
                    <a:pt x="920813" y="405158"/>
                  </a:lnTo>
                  <a:lnTo>
                    <a:pt x="920813" y="405158"/>
                  </a:lnTo>
                  <a:cubicBezTo>
                    <a:pt x="920813" y="405158"/>
                    <a:pt x="803376" y="336297"/>
                    <a:pt x="745192" y="302134"/>
                  </a:cubicBezTo>
                  <a:cubicBezTo>
                    <a:pt x="745192" y="302134"/>
                    <a:pt x="745192" y="302134"/>
                    <a:pt x="745192" y="302134"/>
                  </a:cubicBezTo>
                  <a:cubicBezTo>
                    <a:pt x="745192" y="302134"/>
                    <a:pt x="745192" y="302134"/>
                    <a:pt x="745192" y="302134"/>
                  </a:cubicBezTo>
                  <a:cubicBezTo>
                    <a:pt x="745192" y="301066"/>
                    <a:pt x="701420" y="273842"/>
                    <a:pt x="680067" y="260497"/>
                  </a:cubicBezTo>
                  <a:cubicBezTo>
                    <a:pt x="636829" y="232739"/>
                    <a:pt x="374731" y="69928"/>
                    <a:pt x="371528" y="68861"/>
                  </a:cubicBezTo>
                  <a:cubicBezTo>
                    <a:pt x="355514" y="65124"/>
                    <a:pt x="89145" y="534"/>
                    <a:pt x="84341" y="0"/>
                  </a:cubicBezTo>
                  <a:cubicBezTo>
                    <a:pt x="58719" y="30427"/>
                    <a:pt x="40035" y="55516"/>
                    <a:pt x="0" y="108362"/>
                  </a:cubicBezTo>
                  <a:cubicBezTo>
                    <a:pt x="125444" y="100889"/>
                    <a:pt x="255693" y="120640"/>
                    <a:pt x="334696" y="112633"/>
                  </a:cubicBezTo>
                  <a:cubicBezTo>
                    <a:pt x="373663" y="108362"/>
                    <a:pt x="360318" y="122241"/>
                    <a:pt x="356582" y="132384"/>
                  </a:cubicBezTo>
                  <a:cubicBezTo>
                    <a:pt x="342703" y="171885"/>
                    <a:pt x="334696" y="264233"/>
                    <a:pt x="334696" y="269571"/>
                  </a:cubicBezTo>
                  <a:cubicBezTo>
                    <a:pt x="336831" y="320817"/>
                    <a:pt x="356582" y="359251"/>
                    <a:pt x="407293" y="377934"/>
                  </a:cubicBezTo>
                  <a:cubicBezTo>
                    <a:pt x="415834" y="381137"/>
                    <a:pt x="1761556" y="1137538"/>
                    <a:pt x="1807997" y="1160492"/>
                  </a:cubicBezTo>
                  <a:cubicBezTo>
                    <a:pt x="1869385" y="1190919"/>
                    <a:pt x="1911021" y="1151417"/>
                    <a:pt x="1954793" y="1121524"/>
                  </a:cubicBezTo>
                  <a:cubicBezTo>
                    <a:pt x="1986288" y="1100172"/>
                    <a:pt x="2023120" y="1068144"/>
                    <a:pt x="2046074" y="1038251"/>
                  </a:cubicBezTo>
                  <a:cubicBezTo>
                    <a:pt x="2055149" y="1025973"/>
                    <a:pt x="2055682" y="1020101"/>
                    <a:pt x="2066359" y="1032379"/>
                  </a:cubicBezTo>
                  <a:cubicBezTo>
                    <a:pt x="2072230" y="1039318"/>
                    <a:pt x="2185931" y="1232022"/>
                    <a:pt x="2239311" y="1320633"/>
                  </a:cubicBezTo>
                  <a:cubicBezTo>
                    <a:pt x="2245717" y="1331309"/>
                    <a:pt x="2261197" y="1368676"/>
                    <a:pt x="2277211" y="1366541"/>
                  </a:cubicBezTo>
                  <a:cubicBezTo>
                    <a:pt x="2292158" y="1364405"/>
                    <a:pt x="2295895" y="1326505"/>
                    <a:pt x="2300699" y="1314228"/>
                  </a:cubicBezTo>
                  <a:cubicBezTo>
                    <a:pt x="2317781" y="1269388"/>
                    <a:pt x="2319382" y="1227751"/>
                    <a:pt x="2355681" y="1192520"/>
                  </a:cubicBezTo>
                  <a:cubicBezTo>
                    <a:pt x="2371695" y="1177040"/>
                    <a:pt x="2402122" y="1153552"/>
                    <a:pt x="2410129" y="1131133"/>
                  </a:cubicBezTo>
                  <a:cubicBezTo>
                    <a:pt x="2422406" y="1098037"/>
                    <a:pt x="2428278" y="1078286"/>
                    <a:pt x="2440556" y="1045190"/>
                  </a:cubicBezTo>
                  <a:cubicBezTo>
                    <a:pt x="2442691" y="1039318"/>
                    <a:pt x="2460840" y="992343"/>
                    <a:pt x="2467246" y="990208"/>
                  </a:cubicBezTo>
                  <a:cubicBezTo>
                    <a:pt x="2495538" y="951240"/>
                    <a:pt x="2555857" y="873839"/>
                    <a:pt x="2549452" y="873839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  <a:alpha val="10000"/>
              </a:schemeClr>
            </a:solidFill>
            <a:ln w="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FD0E1F92-9CCB-4D90-A555-7BFB4A7689E4}"/>
                </a:ext>
              </a:extLst>
            </p:cNvPr>
            <p:cNvSpPr/>
            <p:nvPr/>
          </p:nvSpPr>
          <p:spPr>
            <a:xfrm>
              <a:off x="3240790" y="3456993"/>
              <a:ext cx="2494044" cy="1436767"/>
            </a:xfrm>
            <a:custGeom>
              <a:avLst/>
              <a:gdLst>
                <a:gd name="connsiteX0" fmla="*/ 2079686 w 2494044"/>
                <a:gd name="connsiteY0" fmla="*/ 1193215 h 1436767"/>
                <a:gd name="connsiteX1" fmla="*/ 2093365 w 2494044"/>
                <a:gd name="connsiteY1" fmla="*/ 1196751 h 1436767"/>
                <a:gd name="connsiteX2" fmla="*/ 2219878 w 2494044"/>
                <a:gd name="connsiteY2" fmla="*/ 1273085 h 1436767"/>
                <a:gd name="connsiteX3" fmla="*/ 2345856 w 2494044"/>
                <a:gd name="connsiteY3" fmla="*/ 1349953 h 1436767"/>
                <a:gd name="connsiteX4" fmla="*/ 2349058 w 2494044"/>
                <a:gd name="connsiteY4" fmla="*/ 1375576 h 1436767"/>
                <a:gd name="connsiteX5" fmla="*/ 2302617 w 2494044"/>
                <a:gd name="connsiteY5" fmla="*/ 1431625 h 1436767"/>
                <a:gd name="connsiteX6" fmla="*/ 2300482 w 2494044"/>
                <a:gd name="connsiteY6" fmla="*/ 1434294 h 1436767"/>
                <a:gd name="connsiteX7" fmla="*/ 2290340 w 2494044"/>
                <a:gd name="connsiteY7" fmla="*/ 1434828 h 1436767"/>
                <a:gd name="connsiteX8" fmla="*/ 2284468 w 2494044"/>
                <a:gd name="connsiteY8" fmla="*/ 1430024 h 1436767"/>
                <a:gd name="connsiteX9" fmla="*/ 2170767 w 2494044"/>
                <a:gd name="connsiteY9" fmla="*/ 1319526 h 1436767"/>
                <a:gd name="connsiteX10" fmla="*/ 2074682 w 2494044"/>
                <a:gd name="connsiteY10" fmla="*/ 1226644 h 1436767"/>
                <a:gd name="connsiteX11" fmla="*/ 2070411 w 2494044"/>
                <a:gd name="connsiteY11" fmla="*/ 1203691 h 1436767"/>
                <a:gd name="connsiteX12" fmla="*/ 2079686 w 2494044"/>
                <a:gd name="connsiteY12" fmla="*/ 1193215 h 1436767"/>
                <a:gd name="connsiteX13" fmla="*/ 2486245 w 2494044"/>
                <a:gd name="connsiteY13" fmla="*/ 1106004 h 1436767"/>
                <a:gd name="connsiteX14" fmla="*/ 2492117 w 2494044"/>
                <a:gd name="connsiteY14" fmla="*/ 1118815 h 1436767"/>
                <a:gd name="connsiteX15" fmla="*/ 2418452 w 2494044"/>
                <a:gd name="connsiteY15" fmla="*/ 1226110 h 1436767"/>
                <a:gd name="connsiteX16" fmla="*/ 2133400 w 2494044"/>
                <a:gd name="connsiteY16" fmla="*/ 1142303 h 1436767"/>
                <a:gd name="connsiteX17" fmla="*/ 2108845 w 2494044"/>
                <a:gd name="connsiteY17" fmla="*/ 1124687 h 1436767"/>
                <a:gd name="connsiteX18" fmla="*/ 2121123 w 2494044"/>
                <a:gd name="connsiteY18" fmla="*/ 1111342 h 1436767"/>
                <a:gd name="connsiteX19" fmla="*/ 2486245 w 2494044"/>
                <a:gd name="connsiteY19" fmla="*/ 1106004 h 1436767"/>
                <a:gd name="connsiteX20" fmla="*/ 75048 w 2494044"/>
                <a:gd name="connsiteY20" fmla="*/ 218821 h 1436767"/>
                <a:gd name="connsiteX21" fmla="*/ 358498 w 2494044"/>
                <a:gd name="connsiteY21" fmla="*/ 287149 h 1436767"/>
                <a:gd name="connsiteX22" fmla="*/ 353160 w 2494044"/>
                <a:gd name="connsiteY22" fmla="*/ 315975 h 1436767"/>
                <a:gd name="connsiteX23" fmla="*/ 6187 w 2494044"/>
                <a:gd name="connsiteY23" fmla="*/ 321846 h 1436767"/>
                <a:gd name="connsiteX24" fmla="*/ 1383 w 2494044"/>
                <a:gd name="connsiteY24" fmla="*/ 309569 h 1436767"/>
                <a:gd name="connsiteX25" fmla="*/ 68642 w 2494044"/>
                <a:gd name="connsiteY25" fmla="*/ 221490 h 1436767"/>
                <a:gd name="connsiteX26" fmla="*/ 75048 w 2494044"/>
                <a:gd name="connsiteY26" fmla="*/ 218821 h 1436767"/>
                <a:gd name="connsiteX27" fmla="*/ 200893 w 2494044"/>
                <a:gd name="connsiteY27" fmla="*/ 695 h 1436767"/>
                <a:gd name="connsiteX28" fmla="*/ 209567 w 2494044"/>
                <a:gd name="connsiteY28" fmla="*/ 7434 h 1436767"/>
                <a:gd name="connsiteX29" fmla="*/ 408677 w 2494044"/>
                <a:gd name="connsiteY29" fmla="*/ 203340 h 1436767"/>
                <a:gd name="connsiteX30" fmla="*/ 400670 w 2494044"/>
                <a:gd name="connsiteY30" fmla="*/ 232166 h 1436767"/>
                <a:gd name="connsiteX31" fmla="*/ 366506 w 2494044"/>
                <a:gd name="connsiteY31" fmla="*/ 241774 h 1436767"/>
                <a:gd name="connsiteX32" fmla="*/ 112948 w 2494044"/>
                <a:gd name="connsiteY32" fmla="*/ 111526 h 1436767"/>
                <a:gd name="connsiteX33" fmla="*/ 112414 w 2494044"/>
                <a:gd name="connsiteY33" fmla="*/ 101384 h 1436767"/>
                <a:gd name="connsiteX34" fmla="*/ 189816 w 2494044"/>
                <a:gd name="connsiteY34" fmla="*/ 3164 h 1436767"/>
                <a:gd name="connsiteX35" fmla="*/ 200893 w 2494044"/>
                <a:gd name="connsiteY35" fmla="*/ 695 h 1436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494044" h="1436767">
                  <a:moveTo>
                    <a:pt x="2079686" y="1193215"/>
                  </a:moveTo>
                  <a:cubicBezTo>
                    <a:pt x="2083223" y="1191947"/>
                    <a:pt x="2087493" y="1193015"/>
                    <a:pt x="2093365" y="1196751"/>
                  </a:cubicBezTo>
                  <a:cubicBezTo>
                    <a:pt x="2135002" y="1222374"/>
                    <a:pt x="2177707" y="1247463"/>
                    <a:pt x="2219878" y="1273085"/>
                  </a:cubicBezTo>
                  <a:cubicBezTo>
                    <a:pt x="2262048" y="1298708"/>
                    <a:pt x="2303685" y="1324331"/>
                    <a:pt x="2345856" y="1349953"/>
                  </a:cubicBezTo>
                  <a:cubicBezTo>
                    <a:pt x="2361336" y="1359562"/>
                    <a:pt x="2361870" y="1362231"/>
                    <a:pt x="2349058" y="1375576"/>
                  </a:cubicBezTo>
                  <a:cubicBezTo>
                    <a:pt x="2332510" y="1393191"/>
                    <a:pt x="2314895" y="1410273"/>
                    <a:pt x="2302617" y="1431625"/>
                  </a:cubicBezTo>
                  <a:cubicBezTo>
                    <a:pt x="2302083" y="1432159"/>
                    <a:pt x="2301550" y="1433227"/>
                    <a:pt x="2300482" y="1434294"/>
                  </a:cubicBezTo>
                  <a:cubicBezTo>
                    <a:pt x="2297813" y="1437497"/>
                    <a:pt x="2293543" y="1437497"/>
                    <a:pt x="2290340" y="1434828"/>
                  </a:cubicBezTo>
                  <a:cubicBezTo>
                    <a:pt x="2288738" y="1433227"/>
                    <a:pt x="2286603" y="1431625"/>
                    <a:pt x="2284468" y="1430024"/>
                  </a:cubicBezTo>
                  <a:cubicBezTo>
                    <a:pt x="2246568" y="1393191"/>
                    <a:pt x="2208668" y="1356359"/>
                    <a:pt x="2170767" y="1319526"/>
                  </a:cubicBezTo>
                  <a:cubicBezTo>
                    <a:pt x="2138738" y="1288566"/>
                    <a:pt x="2106710" y="1257605"/>
                    <a:pt x="2074682" y="1226644"/>
                  </a:cubicBezTo>
                  <a:cubicBezTo>
                    <a:pt x="2067208" y="1219705"/>
                    <a:pt x="2065607" y="1212765"/>
                    <a:pt x="2070411" y="1203691"/>
                  </a:cubicBezTo>
                  <a:cubicBezTo>
                    <a:pt x="2073347" y="1198086"/>
                    <a:pt x="2076150" y="1194483"/>
                    <a:pt x="2079686" y="1193215"/>
                  </a:cubicBezTo>
                  <a:close/>
                  <a:moveTo>
                    <a:pt x="2486245" y="1106004"/>
                  </a:moveTo>
                  <a:cubicBezTo>
                    <a:pt x="2493184" y="1106004"/>
                    <a:pt x="2496387" y="1114011"/>
                    <a:pt x="2492117" y="1118815"/>
                  </a:cubicBezTo>
                  <a:cubicBezTo>
                    <a:pt x="2489448" y="1121484"/>
                    <a:pt x="2433398" y="1188210"/>
                    <a:pt x="2418452" y="1226110"/>
                  </a:cubicBezTo>
                  <a:cubicBezTo>
                    <a:pt x="2414715" y="1236252"/>
                    <a:pt x="2147279" y="1146039"/>
                    <a:pt x="2133400" y="1142303"/>
                  </a:cubicBezTo>
                  <a:cubicBezTo>
                    <a:pt x="2131799" y="1142303"/>
                    <a:pt x="2110447" y="1137498"/>
                    <a:pt x="2108845" y="1124687"/>
                  </a:cubicBezTo>
                  <a:cubicBezTo>
                    <a:pt x="2109379" y="1122018"/>
                    <a:pt x="2116852" y="1110274"/>
                    <a:pt x="2121123" y="1111342"/>
                  </a:cubicBezTo>
                  <a:cubicBezTo>
                    <a:pt x="2123258" y="1111876"/>
                    <a:pt x="2450480" y="1106538"/>
                    <a:pt x="2486245" y="1106004"/>
                  </a:cubicBezTo>
                  <a:close/>
                  <a:moveTo>
                    <a:pt x="75048" y="218821"/>
                  </a:moveTo>
                  <a:cubicBezTo>
                    <a:pt x="78784" y="219355"/>
                    <a:pt x="341950" y="283412"/>
                    <a:pt x="358498" y="287149"/>
                  </a:cubicBezTo>
                  <a:cubicBezTo>
                    <a:pt x="359566" y="297825"/>
                    <a:pt x="359566" y="305298"/>
                    <a:pt x="353160" y="315975"/>
                  </a:cubicBezTo>
                  <a:cubicBezTo>
                    <a:pt x="275225" y="318644"/>
                    <a:pt x="9390" y="322380"/>
                    <a:pt x="6187" y="321846"/>
                  </a:cubicBezTo>
                  <a:cubicBezTo>
                    <a:pt x="849" y="320779"/>
                    <a:pt x="-1820" y="314373"/>
                    <a:pt x="1383" y="309569"/>
                  </a:cubicBezTo>
                  <a:cubicBezTo>
                    <a:pt x="23269" y="279675"/>
                    <a:pt x="45689" y="250316"/>
                    <a:pt x="68642" y="221490"/>
                  </a:cubicBezTo>
                  <a:cubicBezTo>
                    <a:pt x="70244" y="219355"/>
                    <a:pt x="72913" y="218287"/>
                    <a:pt x="75048" y="218821"/>
                  </a:cubicBezTo>
                  <a:close/>
                  <a:moveTo>
                    <a:pt x="200893" y="695"/>
                  </a:moveTo>
                  <a:cubicBezTo>
                    <a:pt x="204096" y="1962"/>
                    <a:pt x="206898" y="4765"/>
                    <a:pt x="209567" y="7434"/>
                  </a:cubicBezTo>
                  <a:cubicBezTo>
                    <a:pt x="236257" y="33057"/>
                    <a:pt x="372912" y="158501"/>
                    <a:pt x="408677" y="203340"/>
                  </a:cubicBezTo>
                  <a:cubicBezTo>
                    <a:pt x="417218" y="216152"/>
                    <a:pt x="405474" y="223625"/>
                    <a:pt x="400670" y="232166"/>
                  </a:cubicBezTo>
                  <a:cubicBezTo>
                    <a:pt x="388392" y="252450"/>
                    <a:pt x="387859" y="252450"/>
                    <a:pt x="366506" y="241774"/>
                  </a:cubicBezTo>
                  <a:cubicBezTo>
                    <a:pt x="286435" y="200671"/>
                    <a:pt x="116685" y="115263"/>
                    <a:pt x="112948" y="111526"/>
                  </a:cubicBezTo>
                  <a:cubicBezTo>
                    <a:pt x="110279" y="108857"/>
                    <a:pt x="110279" y="104586"/>
                    <a:pt x="112414" y="101384"/>
                  </a:cubicBezTo>
                  <a:cubicBezTo>
                    <a:pt x="138037" y="68822"/>
                    <a:pt x="164193" y="36259"/>
                    <a:pt x="189816" y="3164"/>
                  </a:cubicBezTo>
                  <a:cubicBezTo>
                    <a:pt x="194087" y="-306"/>
                    <a:pt x="197690" y="-573"/>
                    <a:pt x="200893" y="695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532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98B0BC46-0C28-47D2-ADD3-67528BAD421C}"/>
                </a:ext>
              </a:extLst>
            </p:cNvPr>
            <p:cNvSpPr/>
            <p:nvPr/>
          </p:nvSpPr>
          <p:spPr>
            <a:xfrm>
              <a:off x="3653981" y="3569395"/>
              <a:ext cx="1665471" cy="800707"/>
            </a:xfrm>
            <a:custGeom>
              <a:avLst/>
              <a:gdLst>
                <a:gd name="connsiteX0" fmla="*/ 1660957 w 1665471"/>
                <a:gd name="connsiteY0" fmla="*/ 787554 h 800707"/>
                <a:gd name="connsiteX1" fmla="*/ 278937 w 1665471"/>
                <a:gd name="connsiteY1" fmla="*/ 19409 h 800707"/>
                <a:gd name="connsiteX2" fmla="*/ 151357 w 1665471"/>
                <a:gd name="connsiteY2" fmla="*/ 29551 h 800707"/>
                <a:gd name="connsiteX3" fmla="*/ 151357 w 1665471"/>
                <a:gd name="connsiteY3" fmla="*/ 29551 h 800707"/>
                <a:gd name="connsiteX4" fmla="*/ 85165 w 1665471"/>
                <a:gd name="connsiteY4" fmla="*/ 74925 h 800707"/>
                <a:gd name="connsiteX5" fmla="*/ 23244 w 1665471"/>
                <a:gd name="connsiteY5" fmla="*/ 75458 h 800707"/>
                <a:gd name="connsiteX6" fmla="*/ 23244 w 1665471"/>
                <a:gd name="connsiteY6" fmla="*/ 75458 h 800707"/>
                <a:gd name="connsiteX7" fmla="*/ 1358 w 1665471"/>
                <a:gd name="connsiteY7" fmla="*/ 73323 h 800707"/>
                <a:gd name="connsiteX8" fmla="*/ 10967 w 1665471"/>
                <a:gd name="connsiteY8" fmla="*/ 92540 h 800707"/>
                <a:gd name="connsiteX9" fmla="*/ 93173 w 1665471"/>
                <a:gd name="connsiteY9" fmla="*/ 90939 h 800707"/>
                <a:gd name="connsiteX10" fmla="*/ 159898 w 1665471"/>
                <a:gd name="connsiteY10" fmla="*/ 40761 h 800707"/>
                <a:gd name="connsiteX11" fmla="*/ 247442 w 1665471"/>
                <a:gd name="connsiteY11" fmla="*/ 25814 h 800707"/>
                <a:gd name="connsiteX12" fmla="*/ 1632666 w 1665471"/>
                <a:gd name="connsiteY12" fmla="*/ 787554 h 800707"/>
                <a:gd name="connsiteX13" fmla="*/ 1652950 w 1665471"/>
                <a:gd name="connsiteY13" fmla="*/ 798230 h 800707"/>
                <a:gd name="connsiteX14" fmla="*/ 1666829 w 1665471"/>
                <a:gd name="connsiteY14" fmla="*/ 800365 h 800707"/>
                <a:gd name="connsiteX15" fmla="*/ 1660957 w 1665471"/>
                <a:gd name="connsiteY15" fmla="*/ 787554 h 800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665471" h="800707">
                  <a:moveTo>
                    <a:pt x="1660957" y="787554"/>
                  </a:moveTo>
                  <a:cubicBezTo>
                    <a:pt x="1444233" y="664779"/>
                    <a:pt x="477512" y="126704"/>
                    <a:pt x="278937" y="19409"/>
                  </a:cubicBezTo>
                  <a:cubicBezTo>
                    <a:pt x="230894" y="-9417"/>
                    <a:pt x="196731" y="-6214"/>
                    <a:pt x="151357" y="29551"/>
                  </a:cubicBezTo>
                  <a:cubicBezTo>
                    <a:pt x="151357" y="29551"/>
                    <a:pt x="151357" y="29551"/>
                    <a:pt x="151357" y="29551"/>
                  </a:cubicBezTo>
                  <a:cubicBezTo>
                    <a:pt x="144952" y="31686"/>
                    <a:pt x="105450" y="63181"/>
                    <a:pt x="85165" y="74925"/>
                  </a:cubicBezTo>
                  <a:cubicBezTo>
                    <a:pt x="53671" y="87202"/>
                    <a:pt x="42995" y="87736"/>
                    <a:pt x="23244" y="75458"/>
                  </a:cubicBezTo>
                  <a:lnTo>
                    <a:pt x="23244" y="75458"/>
                  </a:lnTo>
                  <a:cubicBezTo>
                    <a:pt x="15771" y="71722"/>
                    <a:pt x="7230" y="64782"/>
                    <a:pt x="1358" y="73323"/>
                  </a:cubicBezTo>
                  <a:cubicBezTo>
                    <a:pt x="-3446" y="80796"/>
                    <a:pt x="5629" y="87202"/>
                    <a:pt x="10967" y="92540"/>
                  </a:cubicBezTo>
                  <a:cubicBezTo>
                    <a:pt x="34988" y="116561"/>
                    <a:pt x="63279" y="114426"/>
                    <a:pt x="93173" y="90939"/>
                  </a:cubicBezTo>
                  <a:cubicBezTo>
                    <a:pt x="115059" y="73857"/>
                    <a:pt x="134809" y="53572"/>
                    <a:pt x="159898" y="40761"/>
                  </a:cubicBezTo>
                  <a:cubicBezTo>
                    <a:pt x="187656" y="26882"/>
                    <a:pt x="215948" y="16206"/>
                    <a:pt x="247442" y="25814"/>
                  </a:cubicBezTo>
                  <a:cubicBezTo>
                    <a:pt x="255983" y="27416"/>
                    <a:pt x="1466652" y="696807"/>
                    <a:pt x="1632666" y="787554"/>
                  </a:cubicBezTo>
                  <a:cubicBezTo>
                    <a:pt x="1639605" y="790757"/>
                    <a:pt x="1645477" y="795561"/>
                    <a:pt x="1652950" y="798230"/>
                  </a:cubicBezTo>
                  <a:cubicBezTo>
                    <a:pt x="1657221" y="799832"/>
                    <a:pt x="1663093" y="805703"/>
                    <a:pt x="1666829" y="800365"/>
                  </a:cubicBezTo>
                  <a:cubicBezTo>
                    <a:pt x="1670032" y="796095"/>
                    <a:pt x="1665228" y="790223"/>
                    <a:pt x="1660957" y="787554"/>
                  </a:cubicBezTo>
                  <a:close/>
                </a:path>
              </a:pathLst>
            </a:custGeom>
            <a:solidFill>
              <a:schemeClr val="bg1">
                <a:alpha val="70000"/>
              </a:schemeClr>
            </a:solidFill>
            <a:ln w="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6" name="Freeform 14">
            <a:extLst>
              <a:ext uri="{FF2B5EF4-FFF2-40B4-BE49-F238E27FC236}">
                <a16:creationId xmlns:a16="http://schemas.microsoft.com/office/drawing/2014/main" id="{71F626FA-CC97-442E-B413-25512D7F82D4}"/>
              </a:ext>
            </a:extLst>
          </p:cNvPr>
          <p:cNvSpPr/>
          <p:nvPr/>
        </p:nvSpPr>
        <p:spPr>
          <a:xfrm flipV="1">
            <a:off x="802360" y="2035197"/>
            <a:ext cx="3707156" cy="950008"/>
          </a:xfrm>
          <a:custGeom>
            <a:avLst/>
            <a:gdLst>
              <a:gd name="connsiteX0" fmla="*/ 2812211 w 2812211"/>
              <a:gd name="connsiteY0" fmla="*/ 0 h 940280"/>
              <a:gd name="connsiteX1" fmla="*/ 1949570 w 2812211"/>
              <a:gd name="connsiteY1" fmla="*/ 940280 h 940280"/>
              <a:gd name="connsiteX2" fmla="*/ 0 w 2812211"/>
              <a:gd name="connsiteY2" fmla="*/ 940280 h 940280"/>
              <a:gd name="connsiteX0" fmla="*/ 3707156 w 3707156"/>
              <a:gd name="connsiteY0" fmla="*/ 0 h 950008"/>
              <a:gd name="connsiteX1" fmla="*/ 2844515 w 3707156"/>
              <a:gd name="connsiteY1" fmla="*/ 940280 h 950008"/>
              <a:gd name="connsiteX2" fmla="*/ 0 w 3707156"/>
              <a:gd name="connsiteY2" fmla="*/ 950008 h 950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07156" h="950008">
                <a:moveTo>
                  <a:pt x="3707156" y="0"/>
                </a:moveTo>
                <a:lnTo>
                  <a:pt x="2844515" y="940280"/>
                </a:lnTo>
                <a:lnTo>
                  <a:pt x="0" y="950008"/>
                </a:lnTo>
              </a:path>
            </a:pathLst>
          </a:custGeom>
          <a:ln w="508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47" name="Freeform 13">
            <a:extLst>
              <a:ext uri="{FF2B5EF4-FFF2-40B4-BE49-F238E27FC236}">
                <a16:creationId xmlns:a16="http://schemas.microsoft.com/office/drawing/2014/main" id="{9A066047-3AC0-4872-BAE3-B33B3EA16D5A}"/>
              </a:ext>
            </a:extLst>
          </p:cNvPr>
          <p:cNvSpPr/>
          <p:nvPr/>
        </p:nvSpPr>
        <p:spPr>
          <a:xfrm flipV="1">
            <a:off x="7928789" y="4516556"/>
            <a:ext cx="3535729" cy="936000"/>
          </a:xfrm>
          <a:custGeom>
            <a:avLst/>
            <a:gdLst>
              <a:gd name="connsiteX0" fmla="*/ 0 w 2631057"/>
              <a:gd name="connsiteY0" fmla="*/ 793631 h 793631"/>
              <a:gd name="connsiteX1" fmla="*/ 603849 w 2631057"/>
              <a:gd name="connsiteY1" fmla="*/ 0 h 793631"/>
              <a:gd name="connsiteX2" fmla="*/ 2631057 w 2631057"/>
              <a:gd name="connsiteY2" fmla="*/ 0 h 793631"/>
              <a:gd name="connsiteX0" fmla="*/ 0 w 3526001"/>
              <a:gd name="connsiteY0" fmla="*/ 818375 h 818375"/>
              <a:gd name="connsiteX1" fmla="*/ 603849 w 3526001"/>
              <a:gd name="connsiteY1" fmla="*/ 24744 h 818375"/>
              <a:gd name="connsiteX2" fmla="*/ 3526001 w 3526001"/>
              <a:gd name="connsiteY2" fmla="*/ 0 h 818375"/>
              <a:gd name="connsiteX0" fmla="*/ 0 w 3535728"/>
              <a:gd name="connsiteY0" fmla="*/ 793631 h 793631"/>
              <a:gd name="connsiteX1" fmla="*/ 603849 w 3535728"/>
              <a:gd name="connsiteY1" fmla="*/ 0 h 793631"/>
              <a:gd name="connsiteX2" fmla="*/ 3535728 w 3535728"/>
              <a:gd name="connsiteY2" fmla="*/ 0 h 793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535728" h="793631">
                <a:moveTo>
                  <a:pt x="0" y="793631"/>
                </a:moveTo>
                <a:lnTo>
                  <a:pt x="603849" y="0"/>
                </a:lnTo>
                <a:lnTo>
                  <a:pt x="3535728" y="0"/>
                </a:lnTo>
              </a:path>
            </a:pathLst>
          </a:custGeom>
          <a:ln w="476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50BD3788-F3F4-404C-B5CE-B9E100F32390}"/>
              </a:ext>
            </a:extLst>
          </p:cNvPr>
          <p:cNvGrpSpPr/>
          <p:nvPr/>
        </p:nvGrpSpPr>
        <p:grpSpPr>
          <a:xfrm>
            <a:off x="716090" y="1622679"/>
            <a:ext cx="2812211" cy="1168238"/>
            <a:chOff x="5652121" y="1777561"/>
            <a:chExt cx="2448361" cy="1168238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AD6FBB96-6C3C-4E84-83B2-0F94E08B4D69}"/>
                </a:ext>
              </a:extLst>
            </p:cNvPr>
            <p:cNvSpPr/>
            <p:nvPr/>
          </p:nvSpPr>
          <p:spPr>
            <a:xfrm>
              <a:off x="5652122" y="2299468"/>
              <a:ext cx="244836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C745CB25-5851-41B0-AF81-2EFF7AAFDCD4}"/>
                </a:ext>
              </a:extLst>
            </p:cNvPr>
            <p:cNvSpPr txBox="1"/>
            <p:nvPr/>
          </p:nvSpPr>
          <p:spPr>
            <a:xfrm>
              <a:off x="5652121" y="1777561"/>
              <a:ext cx="2448361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538C07B6-6F67-4CA1-9075-06DEBDD2B307}"/>
              </a:ext>
            </a:extLst>
          </p:cNvPr>
          <p:cNvGrpSpPr/>
          <p:nvPr/>
        </p:nvGrpSpPr>
        <p:grpSpPr>
          <a:xfrm>
            <a:off x="8628389" y="5052652"/>
            <a:ext cx="2812211" cy="1168238"/>
            <a:chOff x="5652121" y="1777561"/>
            <a:chExt cx="2448361" cy="1168238"/>
          </a:xfrm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70CE2504-A628-452E-A5EF-B140904D3C60}"/>
                </a:ext>
              </a:extLst>
            </p:cNvPr>
            <p:cNvSpPr/>
            <p:nvPr/>
          </p:nvSpPr>
          <p:spPr>
            <a:xfrm>
              <a:off x="5652122" y="2299468"/>
              <a:ext cx="244836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5BE54AC8-430D-4E77-8E47-9238B4DEB2E5}"/>
                </a:ext>
              </a:extLst>
            </p:cNvPr>
            <p:cNvSpPr txBox="1"/>
            <p:nvPr/>
          </p:nvSpPr>
          <p:spPr>
            <a:xfrm>
              <a:off x="5652121" y="1777561"/>
              <a:ext cx="2448361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57" name="Graphic 169">
            <a:extLst>
              <a:ext uri="{FF2B5EF4-FFF2-40B4-BE49-F238E27FC236}">
                <a16:creationId xmlns:a16="http://schemas.microsoft.com/office/drawing/2014/main" id="{CCDD8757-9EE9-4217-8EB9-D98C4240FB76}"/>
              </a:ext>
            </a:extLst>
          </p:cNvPr>
          <p:cNvGrpSpPr/>
          <p:nvPr/>
        </p:nvGrpSpPr>
        <p:grpSpPr>
          <a:xfrm>
            <a:off x="635896" y="5067615"/>
            <a:ext cx="4210309" cy="1341111"/>
            <a:chOff x="1181100" y="1860757"/>
            <a:chExt cx="9823132" cy="3128966"/>
          </a:xfrm>
          <a:solidFill>
            <a:schemeClr val="accent1"/>
          </a:solidFill>
        </p:grpSpPr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E4EB8244-113C-4447-B4CC-FFC9D876E22E}"/>
                </a:ext>
              </a:extLst>
            </p:cNvPr>
            <p:cNvSpPr/>
            <p:nvPr/>
          </p:nvSpPr>
          <p:spPr>
            <a:xfrm>
              <a:off x="8463915" y="3432809"/>
              <a:ext cx="1809750" cy="1276350"/>
            </a:xfrm>
            <a:custGeom>
              <a:avLst/>
              <a:gdLst>
                <a:gd name="connsiteX0" fmla="*/ 1115378 w 1809750"/>
                <a:gd name="connsiteY0" fmla="*/ 1156335 h 1276350"/>
                <a:gd name="connsiteX1" fmla="*/ 857250 w 1809750"/>
                <a:gd name="connsiteY1" fmla="*/ 1097280 h 1276350"/>
                <a:gd name="connsiteX2" fmla="*/ 565785 w 1809750"/>
                <a:gd name="connsiteY2" fmla="*/ 1260158 h 1276350"/>
                <a:gd name="connsiteX3" fmla="*/ 330518 w 1809750"/>
                <a:gd name="connsiteY3" fmla="*/ 1170623 h 1276350"/>
                <a:gd name="connsiteX4" fmla="*/ 82868 w 1809750"/>
                <a:gd name="connsiteY4" fmla="*/ 1105853 h 1276350"/>
                <a:gd name="connsiteX5" fmla="*/ 32385 w 1809750"/>
                <a:gd name="connsiteY5" fmla="*/ 1076325 h 1276350"/>
                <a:gd name="connsiteX6" fmla="*/ 37148 w 1809750"/>
                <a:gd name="connsiteY6" fmla="*/ 1062990 h 1276350"/>
                <a:gd name="connsiteX7" fmla="*/ 75248 w 1809750"/>
                <a:gd name="connsiteY7" fmla="*/ 1052513 h 1276350"/>
                <a:gd name="connsiteX8" fmla="*/ 111443 w 1809750"/>
                <a:gd name="connsiteY8" fmla="*/ 999172 h 1276350"/>
                <a:gd name="connsiteX9" fmla="*/ 106680 w 1809750"/>
                <a:gd name="connsiteY9" fmla="*/ 872490 h 1276350"/>
                <a:gd name="connsiteX10" fmla="*/ 113348 w 1809750"/>
                <a:gd name="connsiteY10" fmla="*/ 224790 h 1276350"/>
                <a:gd name="connsiteX11" fmla="*/ 43815 w 1809750"/>
                <a:gd name="connsiteY11" fmla="*/ 102870 h 1276350"/>
                <a:gd name="connsiteX12" fmla="*/ 0 w 1809750"/>
                <a:gd name="connsiteY12" fmla="*/ 66675 h 1276350"/>
                <a:gd name="connsiteX13" fmla="*/ 621030 w 1809750"/>
                <a:gd name="connsiteY13" fmla="*/ 19050 h 1276350"/>
                <a:gd name="connsiteX14" fmla="*/ 598170 w 1809750"/>
                <a:gd name="connsiteY14" fmla="*/ 231458 h 1276350"/>
                <a:gd name="connsiteX15" fmla="*/ 414338 w 1809750"/>
                <a:gd name="connsiteY15" fmla="*/ 129540 h 1276350"/>
                <a:gd name="connsiteX16" fmla="*/ 273368 w 1809750"/>
                <a:gd name="connsiteY16" fmla="*/ 129540 h 1276350"/>
                <a:gd name="connsiteX17" fmla="*/ 277178 w 1809750"/>
                <a:gd name="connsiteY17" fmla="*/ 356235 h 1276350"/>
                <a:gd name="connsiteX18" fmla="*/ 348615 w 1809750"/>
                <a:gd name="connsiteY18" fmla="*/ 413385 h 1276350"/>
                <a:gd name="connsiteX19" fmla="*/ 493395 w 1809750"/>
                <a:gd name="connsiteY19" fmla="*/ 395288 h 1276350"/>
                <a:gd name="connsiteX20" fmla="*/ 523875 w 1809750"/>
                <a:gd name="connsiteY20" fmla="*/ 392430 h 1276350"/>
                <a:gd name="connsiteX21" fmla="*/ 523875 w 1809750"/>
                <a:gd name="connsiteY21" fmla="*/ 579120 h 1276350"/>
                <a:gd name="connsiteX22" fmla="*/ 456248 w 1809750"/>
                <a:gd name="connsiteY22" fmla="*/ 538163 h 1276350"/>
                <a:gd name="connsiteX23" fmla="*/ 401955 w 1809750"/>
                <a:gd name="connsiteY23" fmla="*/ 498158 h 1276350"/>
                <a:gd name="connsiteX24" fmla="*/ 264795 w 1809750"/>
                <a:gd name="connsiteY24" fmla="*/ 508635 h 1276350"/>
                <a:gd name="connsiteX25" fmla="*/ 264795 w 1809750"/>
                <a:gd name="connsiteY25" fmla="*/ 842963 h 1276350"/>
                <a:gd name="connsiteX26" fmla="*/ 267653 w 1809750"/>
                <a:gd name="connsiteY26" fmla="*/ 1000125 h 1276350"/>
                <a:gd name="connsiteX27" fmla="*/ 305753 w 1809750"/>
                <a:gd name="connsiteY27" fmla="*/ 1056323 h 1276350"/>
                <a:gd name="connsiteX28" fmla="*/ 536258 w 1809750"/>
                <a:gd name="connsiteY28" fmla="*/ 1144905 h 1276350"/>
                <a:gd name="connsiteX29" fmla="*/ 602933 w 1809750"/>
                <a:gd name="connsiteY29" fmla="*/ 1178243 h 1276350"/>
                <a:gd name="connsiteX30" fmla="*/ 812483 w 1809750"/>
                <a:gd name="connsiteY30" fmla="*/ 1093470 h 1276350"/>
                <a:gd name="connsiteX31" fmla="*/ 720090 w 1809750"/>
                <a:gd name="connsiteY31" fmla="*/ 1072515 h 1276350"/>
                <a:gd name="connsiteX32" fmla="*/ 764858 w 1809750"/>
                <a:gd name="connsiteY32" fmla="*/ 1044893 h 1276350"/>
                <a:gd name="connsiteX33" fmla="*/ 904875 w 1809750"/>
                <a:gd name="connsiteY33" fmla="*/ 895350 h 1276350"/>
                <a:gd name="connsiteX34" fmla="*/ 954405 w 1809750"/>
                <a:gd name="connsiteY34" fmla="*/ 692468 h 1276350"/>
                <a:gd name="connsiteX35" fmla="*/ 993458 w 1809750"/>
                <a:gd name="connsiteY35" fmla="*/ 96203 h 1276350"/>
                <a:gd name="connsiteX36" fmla="*/ 842963 w 1809750"/>
                <a:gd name="connsiteY36" fmla="*/ 157163 h 1276350"/>
                <a:gd name="connsiteX37" fmla="*/ 827723 w 1809750"/>
                <a:gd name="connsiteY37" fmla="*/ 87630 h 1276350"/>
                <a:gd name="connsiteX38" fmla="*/ 1018223 w 1809750"/>
                <a:gd name="connsiteY38" fmla="*/ 0 h 1276350"/>
                <a:gd name="connsiteX39" fmla="*/ 1228725 w 1809750"/>
                <a:gd name="connsiteY39" fmla="*/ 118110 h 1276350"/>
                <a:gd name="connsiteX40" fmla="*/ 1331596 w 1809750"/>
                <a:gd name="connsiteY40" fmla="*/ 115253 h 1276350"/>
                <a:gd name="connsiteX41" fmla="*/ 1364933 w 1809750"/>
                <a:gd name="connsiteY41" fmla="*/ 100965 h 1276350"/>
                <a:gd name="connsiteX42" fmla="*/ 1389698 w 1809750"/>
                <a:gd name="connsiteY42" fmla="*/ 189548 h 1276350"/>
                <a:gd name="connsiteX43" fmla="*/ 1319213 w 1809750"/>
                <a:gd name="connsiteY43" fmla="*/ 185738 h 1276350"/>
                <a:gd name="connsiteX44" fmla="*/ 1350646 w 1809750"/>
                <a:gd name="connsiteY44" fmla="*/ 525780 h 1276350"/>
                <a:gd name="connsiteX45" fmla="*/ 1354455 w 1809750"/>
                <a:gd name="connsiteY45" fmla="*/ 549593 h 1276350"/>
                <a:gd name="connsiteX46" fmla="*/ 1374458 w 1809750"/>
                <a:gd name="connsiteY46" fmla="*/ 596265 h 1276350"/>
                <a:gd name="connsiteX47" fmla="*/ 1425893 w 1809750"/>
                <a:gd name="connsiteY47" fmla="*/ 562928 h 1276350"/>
                <a:gd name="connsiteX48" fmla="*/ 1456373 w 1809750"/>
                <a:gd name="connsiteY48" fmla="*/ 468630 h 1276350"/>
                <a:gd name="connsiteX49" fmla="*/ 1483043 w 1809750"/>
                <a:gd name="connsiteY49" fmla="*/ 381953 h 1276350"/>
                <a:gd name="connsiteX50" fmla="*/ 1505903 w 1809750"/>
                <a:gd name="connsiteY50" fmla="*/ 386715 h 1276350"/>
                <a:gd name="connsiteX51" fmla="*/ 1476375 w 1809750"/>
                <a:gd name="connsiteY51" fmla="*/ 587693 h 1276350"/>
                <a:gd name="connsiteX52" fmla="*/ 1391603 w 1809750"/>
                <a:gd name="connsiteY52" fmla="*/ 657225 h 1276350"/>
                <a:gd name="connsiteX53" fmla="*/ 1367790 w 1809750"/>
                <a:gd name="connsiteY53" fmla="*/ 699135 h 1276350"/>
                <a:gd name="connsiteX54" fmla="*/ 1403033 w 1809750"/>
                <a:gd name="connsiteY54" fmla="*/ 967740 h 1276350"/>
                <a:gd name="connsiteX55" fmla="*/ 1635443 w 1809750"/>
                <a:gd name="connsiteY55" fmla="*/ 1229678 h 1276350"/>
                <a:gd name="connsiteX56" fmla="*/ 1750696 w 1809750"/>
                <a:gd name="connsiteY56" fmla="*/ 1207770 h 1276350"/>
                <a:gd name="connsiteX57" fmla="*/ 1811655 w 1809750"/>
                <a:gd name="connsiteY57" fmla="*/ 1163955 h 1276350"/>
                <a:gd name="connsiteX58" fmla="*/ 1807846 w 1809750"/>
                <a:gd name="connsiteY58" fmla="*/ 1199198 h 1276350"/>
                <a:gd name="connsiteX59" fmla="*/ 1712596 w 1809750"/>
                <a:gd name="connsiteY59" fmla="*/ 1264920 h 1276350"/>
                <a:gd name="connsiteX60" fmla="*/ 1423988 w 1809750"/>
                <a:gd name="connsiteY60" fmla="*/ 1223010 h 1276350"/>
                <a:gd name="connsiteX61" fmla="*/ 1267778 w 1809750"/>
                <a:gd name="connsiteY61" fmla="*/ 1177290 h 1276350"/>
                <a:gd name="connsiteX62" fmla="*/ 1187768 w 1809750"/>
                <a:gd name="connsiteY62" fmla="*/ 1177290 h 1276350"/>
                <a:gd name="connsiteX63" fmla="*/ 1180148 w 1809750"/>
                <a:gd name="connsiteY63" fmla="*/ 1162050 h 1276350"/>
                <a:gd name="connsiteX64" fmla="*/ 1211580 w 1809750"/>
                <a:gd name="connsiteY64" fmla="*/ 1139190 h 1276350"/>
                <a:gd name="connsiteX65" fmla="*/ 1263968 w 1809750"/>
                <a:gd name="connsiteY65" fmla="*/ 1058228 h 1276350"/>
                <a:gd name="connsiteX66" fmla="*/ 1250633 w 1809750"/>
                <a:gd name="connsiteY66" fmla="*/ 806768 h 1276350"/>
                <a:gd name="connsiteX67" fmla="*/ 1239203 w 1809750"/>
                <a:gd name="connsiteY67" fmla="*/ 717233 h 1276350"/>
                <a:gd name="connsiteX68" fmla="*/ 1126808 w 1809750"/>
                <a:gd name="connsiteY68" fmla="*/ 770573 h 1276350"/>
                <a:gd name="connsiteX69" fmla="*/ 1046798 w 1809750"/>
                <a:gd name="connsiteY69" fmla="*/ 894397 h 1276350"/>
                <a:gd name="connsiteX70" fmla="*/ 1040130 w 1809750"/>
                <a:gd name="connsiteY70" fmla="*/ 1031558 h 1276350"/>
                <a:gd name="connsiteX71" fmla="*/ 1082993 w 1809750"/>
                <a:gd name="connsiteY71" fmla="*/ 1109663 h 1276350"/>
                <a:gd name="connsiteX72" fmla="*/ 1115378 w 1809750"/>
                <a:gd name="connsiteY72" fmla="*/ 1156335 h 1276350"/>
                <a:gd name="connsiteX73" fmla="*/ 1074421 w 1809750"/>
                <a:gd name="connsiteY73" fmla="*/ 652463 h 1276350"/>
                <a:gd name="connsiteX74" fmla="*/ 1124903 w 1809750"/>
                <a:gd name="connsiteY74" fmla="*/ 701993 h 1276350"/>
                <a:gd name="connsiteX75" fmla="*/ 1230630 w 1809750"/>
                <a:gd name="connsiteY75" fmla="*/ 664845 h 1276350"/>
                <a:gd name="connsiteX76" fmla="*/ 1223010 w 1809750"/>
                <a:gd name="connsiteY76" fmla="*/ 587693 h 1276350"/>
                <a:gd name="connsiteX77" fmla="*/ 1221105 w 1809750"/>
                <a:gd name="connsiteY77" fmla="*/ 573405 h 1276350"/>
                <a:gd name="connsiteX78" fmla="*/ 1181100 w 1809750"/>
                <a:gd name="connsiteY78" fmla="*/ 334328 h 1276350"/>
                <a:gd name="connsiteX79" fmla="*/ 1160146 w 1809750"/>
                <a:gd name="connsiteY79" fmla="*/ 302895 h 1276350"/>
                <a:gd name="connsiteX80" fmla="*/ 1145858 w 1809750"/>
                <a:gd name="connsiteY80" fmla="*/ 322898 h 1276350"/>
                <a:gd name="connsiteX81" fmla="*/ 1074421 w 1809750"/>
                <a:gd name="connsiteY81" fmla="*/ 652463 h 1276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</a:cxnLst>
              <a:rect l="l" t="t" r="r" b="b"/>
              <a:pathLst>
                <a:path w="1809750" h="1276350">
                  <a:moveTo>
                    <a:pt x="1115378" y="1156335"/>
                  </a:moveTo>
                  <a:cubicBezTo>
                    <a:pt x="1019175" y="1134428"/>
                    <a:pt x="937260" y="1115378"/>
                    <a:pt x="857250" y="1097280"/>
                  </a:cubicBezTo>
                  <a:cubicBezTo>
                    <a:pt x="816293" y="1228725"/>
                    <a:pt x="691515" y="1300163"/>
                    <a:pt x="565785" y="1260158"/>
                  </a:cubicBezTo>
                  <a:cubicBezTo>
                    <a:pt x="485775" y="1234440"/>
                    <a:pt x="410528" y="1196340"/>
                    <a:pt x="330518" y="1170623"/>
                  </a:cubicBezTo>
                  <a:cubicBezTo>
                    <a:pt x="249555" y="1144905"/>
                    <a:pt x="164783" y="1128713"/>
                    <a:pt x="82868" y="1105853"/>
                  </a:cubicBezTo>
                  <a:cubicBezTo>
                    <a:pt x="64770" y="1101090"/>
                    <a:pt x="48578" y="1085850"/>
                    <a:pt x="32385" y="1076325"/>
                  </a:cubicBezTo>
                  <a:cubicBezTo>
                    <a:pt x="34290" y="1071563"/>
                    <a:pt x="35243" y="1067753"/>
                    <a:pt x="37148" y="1062990"/>
                  </a:cubicBezTo>
                  <a:cubicBezTo>
                    <a:pt x="50483" y="1060133"/>
                    <a:pt x="67628" y="1061085"/>
                    <a:pt x="75248" y="1052513"/>
                  </a:cubicBezTo>
                  <a:cubicBezTo>
                    <a:pt x="90488" y="1037272"/>
                    <a:pt x="109538" y="1018222"/>
                    <a:pt x="111443" y="999172"/>
                  </a:cubicBezTo>
                  <a:cubicBezTo>
                    <a:pt x="115253" y="957263"/>
                    <a:pt x="105728" y="914400"/>
                    <a:pt x="106680" y="872490"/>
                  </a:cubicBezTo>
                  <a:cubicBezTo>
                    <a:pt x="107633" y="656273"/>
                    <a:pt x="109538" y="441008"/>
                    <a:pt x="113348" y="224790"/>
                  </a:cubicBezTo>
                  <a:cubicBezTo>
                    <a:pt x="114300" y="167640"/>
                    <a:pt x="98108" y="127635"/>
                    <a:pt x="43815" y="102870"/>
                  </a:cubicBezTo>
                  <a:cubicBezTo>
                    <a:pt x="26670" y="95250"/>
                    <a:pt x="14288" y="78105"/>
                    <a:pt x="0" y="66675"/>
                  </a:cubicBezTo>
                  <a:cubicBezTo>
                    <a:pt x="210503" y="73343"/>
                    <a:pt x="416243" y="72390"/>
                    <a:pt x="621030" y="19050"/>
                  </a:cubicBezTo>
                  <a:cubicBezTo>
                    <a:pt x="626745" y="85725"/>
                    <a:pt x="627698" y="158115"/>
                    <a:pt x="598170" y="231458"/>
                  </a:cubicBezTo>
                  <a:cubicBezTo>
                    <a:pt x="566738" y="132398"/>
                    <a:pt x="492443" y="128588"/>
                    <a:pt x="414338" y="129540"/>
                  </a:cubicBezTo>
                  <a:cubicBezTo>
                    <a:pt x="365760" y="130493"/>
                    <a:pt x="317183" y="129540"/>
                    <a:pt x="273368" y="129540"/>
                  </a:cubicBezTo>
                  <a:cubicBezTo>
                    <a:pt x="273368" y="211455"/>
                    <a:pt x="267653" y="284798"/>
                    <a:pt x="277178" y="356235"/>
                  </a:cubicBezTo>
                  <a:cubicBezTo>
                    <a:pt x="280035" y="379095"/>
                    <a:pt x="321945" y="408623"/>
                    <a:pt x="348615" y="413385"/>
                  </a:cubicBezTo>
                  <a:cubicBezTo>
                    <a:pt x="396240" y="421005"/>
                    <a:pt x="449580" y="434340"/>
                    <a:pt x="493395" y="395288"/>
                  </a:cubicBezTo>
                  <a:cubicBezTo>
                    <a:pt x="499110" y="390525"/>
                    <a:pt x="511493" y="393383"/>
                    <a:pt x="523875" y="392430"/>
                  </a:cubicBezTo>
                  <a:cubicBezTo>
                    <a:pt x="523875" y="455295"/>
                    <a:pt x="523875" y="516255"/>
                    <a:pt x="523875" y="579120"/>
                  </a:cubicBezTo>
                  <a:cubicBezTo>
                    <a:pt x="488633" y="584835"/>
                    <a:pt x="470535" y="572453"/>
                    <a:pt x="456248" y="538163"/>
                  </a:cubicBezTo>
                  <a:cubicBezTo>
                    <a:pt x="448628" y="520065"/>
                    <a:pt x="421005" y="499110"/>
                    <a:pt x="401955" y="498158"/>
                  </a:cubicBezTo>
                  <a:cubicBezTo>
                    <a:pt x="357188" y="495300"/>
                    <a:pt x="311468" y="504825"/>
                    <a:pt x="264795" y="508635"/>
                  </a:cubicBezTo>
                  <a:cubicBezTo>
                    <a:pt x="264795" y="621983"/>
                    <a:pt x="264795" y="732473"/>
                    <a:pt x="264795" y="842963"/>
                  </a:cubicBezTo>
                  <a:cubicBezTo>
                    <a:pt x="264795" y="895350"/>
                    <a:pt x="269558" y="947738"/>
                    <a:pt x="267653" y="1000125"/>
                  </a:cubicBezTo>
                  <a:cubicBezTo>
                    <a:pt x="266700" y="1030605"/>
                    <a:pt x="277178" y="1045845"/>
                    <a:pt x="305753" y="1056323"/>
                  </a:cubicBezTo>
                  <a:cubicBezTo>
                    <a:pt x="382905" y="1084898"/>
                    <a:pt x="460058" y="1114425"/>
                    <a:pt x="536258" y="1144905"/>
                  </a:cubicBezTo>
                  <a:cubicBezTo>
                    <a:pt x="559118" y="1154430"/>
                    <a:pt x="581978" y="1165860"/>
                    <a:pt x="602933" y="1178243"/>
                  </a:cubicBezTo>
                  <a:cubicBezTo>
                    <a:pt x="676275" y="1223010"/>
                    <a:pt x="775335" y="1184910"/>
                    <a:pt x="812483" y="1093470"/>
                  </a:cubicBezTo>
                  <a:cubicBezTo>
                    <a:pt x="786765" y="1087755"/>
                    <a:pt x="761048" y="1082040"/>
                    <a:pt x="720090" y="1072515"/>
                  </a:cubicBezTo>
                  <a:cubicBezTo>
                    <a:pt x="742950" y="1058228"/>
                    <a:pt x="753428" y="1047750"/>
                    <a:pt x="764858" y="1044893"/>
                  </a:cubicBezTo>
                  <a:cubicBezTo>
                    <a:pt x="882015" y="1024890"/>
                    <a:pt x="890588" y="1011555"/>
                    <a:pt x="904875" y="895350"/>
                  </a:cubicBezTo>
                  <a:cubicBezTo>
                    <a:pt x="913448" y="826770"/>
                    <a:pt x="936308" y="760095"/>
                    <a:pt x="954405" y="692468"/>
                  </a:cubicBezTo>
                  <a:cubicBezTo>
                    <a:pt x="1006793" y="496253"/>
                    <a:pt x="997268" y="297180"/>
                    <a:pt x="993458" y="96203"/>
                  </a:cubicBezTo>
                  <a:cubicBezTo>
                    <a:pt x="929640" y="80963"/>
                    <a:pt x="887730" y="113348"/>
                    <a:pt x="842963" y="157163"/>
                  </a:cubicBezTo>
                  <a:cubicBezTo>
                    <a:pt x="837248" y="128588"/>
                    <a:pt x="832485" y="106680"/>
                    <a:pt x="827723" y="87630"/>
                  </a:cubicBezTo>
                  <a:cubicBezTo>
                    <a:pt x="893445" y="57150"/>
                    <a:pt x="953453" y="29528"/>
                    <a:pt x="1018223" y="0"/>
                  </a:cubicBezTo>
                  <a:cubicBezTo>
                    <a:pt x="1082993" y="37148"/>
                    <a:pt x="1154430" y="80010"/>
                    <a:pt x="1228725" y="118110"/>
                  </a:cubicBezTo>
                  <a:cubicBezTo>
                    <a:pt x="1260158" y="134303"/>
                    <a:pt x="1297305" y="144780"/>
                    <a:pt x="1331596" y="115253"/>
                  </a:cubicBezTo>
                  <a:cubicBezTo>
                    <a:pt x="1339215" y="108585"/>
                    <a:pt x="1350646" y="106680"/>
                    <a:pt x="1364933" y="100965"/>
                  </a:cubicBezTo>
                  <a:cubicBezTo>
                    <a:pt x="1373505" y="130493"/>
                    <a:pt x="1381125" y="157163"/>
                    <a:pt x="1389698" y="189548"/>
                  </a:cubicBezTo>
                  <a:cubicBezTo>
                    <a:pt x="1363980" y="188595"/>
                    <a:pt x="1343978" y="186690"/>
                    <a:pt x="1319213" y="185738"/>
                  </a:cubicBezTo>
                  <a:cubicBezTo>
                    <a:pt x="1329690" y="300038"/>
                    <a:pt x="1340168" y="413385"/>
                    <a:pt x="1350646" y="525780"/>
                  </a:cubicBezTo>
                  <a:cubicBezTo>
                    <a:pt x="1351598" y="533400"/>
                    <a:pt x="1351598" y="541973"/>
                    <a:pt x="1354455" y="549593"/>
                  </a:cubicBezTo>
                  <a:cubicBezTo>
                    <a:pt x="1360171" y="565785"/>
                    <a:pt x="1367790" y="581025"/>
                    <a:pt x="1374458" y="596265"/>
                  </a:cubicBezTo>
                  <a:cubicBezTo>
                    <a:pt x="1392555" y="585788"/>
                    <a:pt x="1417321" y="579120"/>
                    <a:pt x="1425893" y="562928"/>
                  </a:cubicBezTo>
                  <a:cubicBezTo>
                    <a:pt x="1441133" y="534353"/>
                    <a:pt x="1446848" y="501015"/>
                    <a:pt x="1456373" y="468630"/>
                  </a:cubicBezTo>
                  <a:cubicBezTo>
                    <a:pt x="1464946" y="440055"/>
                    <a:pt x="1474471" y="411480"/>
                    <a:pt x="1483043" y="381953"/>
                  </a:cubicBezTo>
                  <a:cubicBezTo>
                    <a:pt x="1490663" y="383858"/>
                    <a:pt x="1498283" y="384810"/>
                    <a:pt x="1505903" y="386715"/>
                  </a:cubicBezTo>
                  <a:cubicBezTo>
                    <a:pt x="1497330" y="454343"/>
                    <a:pt x="1496378" y="523875"/>
                    <a:pt x="1476375" y="587693"/>
                  </a:cubicBezTo>
                  <a:cubicBezTo>
                    <a:pt x="1467803" y="617220"/>
                    <a:pt x="1419225" y="632460"/>
                    <a:pt x="1391603" y="657225"/>
                  </a:cubicBezTo>
                  <a:cubicBezTo>
                    <a:pt x="1380173" y="667703"/>
                    <a:pt x="1366838" y="685800"/>
                    <a:pt x="1367790" y="699135"/>
                  </a:cubicBezTo>
                  <a:cubicBezTo>
                    <a:pt x="1377315" y="788670"/>
                    <a:pt x="1386840" y="879158"/>
                    <a:pt x="1403033" y="967740"/>
                  </a:cubicBezTo>
                  <a:cubicBezTo>
                    <a:pt x="1426846" y="1101090"/>
                    <a:pt x="1516380" y="1179195"/>
                    <a:pt x="1635443" y="1229678"/>
                  </a:cubicBezTo>
                  <a:cubicBezTo>
                    <a:pt x="1676400" y="1246823"/>
                    <a:pt x="1716405" y="1237298"/>
                    <a:pt x="1750696" y="1207770"/>
                  </a:cubicBezTo>
                  <a:cubicBezTo>
                    <a:pt x="1768793" y="1192530"/>
                    <a:pt x="1788796" y="1180148"/>
                    <a:pt x="1811655" y="1163955"/>
                  </a:cubicBezTo>
                  <a:cubicBezTo>
                    <a:pt x="1810703" y="1172528"/>
                    <a:pt x="1815465" y="1192530"/>
                    <a:pt x="1807846" y="1199198"/>
                  </a:cubicBezTo>
                  <a:cubicBezTo>
                    <a:pt x="1778318" y="1223963"/>
                    <a:pt x="1747838" y="1254443"/>
                    <a:pt x="1712596" y="1264920"/>
                  </a:cubicBezTo>
                  <a:cubicBezTo>
                    <a:pt x="1611630" y="1292543"/>
                    <a:pt x="1511618" y="1295400"/>
                    <a:pt x="1423988" y="1223010"/>
                  </a:cubicBezTo>
                  <a:cubicBezTo>
                    <a:pt x="1378268" y="1184910"/>
                    <a:pt x="1323975" y="1177290"/>
                    <a:pt x="1267778" y="1177290"/>
                  </a:cubicBezTo>
                  <a:cubicBezTo>
                    <a:pt x="1241108" y="1177290"/>
                    <a:pt x="1214438" y="1177290"/>
                    <a:pt x="1187768" y="1177290"/>
                  </a:cubicBezTo>
                  <a:cubicBezTo>
                    <a:pt x="1184910" y="1172528"/>
                    <a:pt x="1183005" y="1166813"/>
                    <a:pt x="1180148" y="1162050"/>
                  </a:cubicBezTo>
                  <a:cubicBezTo>
                    <a:pt x="1190625" y="1154430"/>
                    <a:pt x="1199198" y="1142048"/>
                    <a:pt x="1211580" y="1139190"/>
                  </a:cubicBezTo>
                  <a:cubicBezTo>
                    <a:pt x="1255396" y="1127760"/>
                    <a:pt x="1271588" y="1108710"/>
                    <a:pt x="1263968" y="1058228"/>
                  </a:cubicBezTo>
                  <a:cubicBezTo>
                    <a:pt x="1252538" y="975360"/>
                    <a:pt x="1255396" y="890588"/>
                    <a:pt x="1250633" y="806768"/>
                  </a:cubicBezTo>
                  <a:cubicBezTo>
                    <a:pt x="1248728" y="779145"/>
                    <a:pt x="1243965" y="751523"/>
                    <a:pt x="1239203" y="717233"/>
                  </a:cubicBezTo>
                  <a:cubicBezTo>
                    <a:pt x="1198246" y="736283"/>
                    <a:pt x="1161098" y="751523"/>
                    <a:pt x="1126808" y="770573"/>
                  </a:cubicBezTo>
                  <a:cubicBezTo>
                    <a:pt x="1080135" y="797243"/>
                    <a:pt x="1043940" y="831533"/>
                    <a:pt x="1046798" y="894397"/>
                  </a:cubicBezTo>
                  <a:cubicBezTo>
                    <a:pt x="1048703" y="940118"/>
                    <a:pt x="1035368" y="986790"/>
                    <a:pt x="1040130" y="1031558"/>
                  </a:cubicBezTo>
                  <a:cubicBezTo>
                    <a:pt x="1042988" y="1059180"/>
                    <a:pt x="1067753" y="1083945"/>
                    <a:pt x="1082993" y="1109663"/>
                  </a:cubicBezTo>
                  <a:cubicBezTo>
                    <a:pt x="1092518" y="1122998"/>
                    <a:pt x="1102043" y="1136333"/>
                    <a:pt x="1115378" y="1156335"/>
                  </a:cubicBezTo>
                  <a:close/>
                  <a:moveTo>
                    <a:pt x="1074421" y="652463"/>
                  </a:moveTo>
                  <a:cubicBezTo>
                    <a:pt x="1073468" y="690563"/>
                    <a:pt x="1097280" y="706755"/>
                    <a:pt x="1124903" y="701993"/>
                  </a:cubicBezTo>
                  <a:cubicBezTo>
                    <a:pt x="1162050" y="696278"/>
                    <a:pt x="1201103" y="685800"/>
                    <a:pt x="1230630" y="664845"/>
                  </a:cubicBezTo>
                  <a:cubicBezTo>
                    <a:pt x="1241108" y="657225"/>
                    <a:pt x="1225868" y="614363"/>
                    <a:pt x="1223010" y="587693"/>
                  </a:cubicBezTo>
                  <a:cubicBezTo>
                    <a:pt x="1222058" y="582930"/>
                    <a:pt x="1222058" y="578168"/>
                    <a:pt x="1221105" y="573405"/>
                  </a:cubicBezTo>
                  <a:cubicBezTo>
                    <a:pt x="1207771" y="493395"/>
                    <a:pt x="1195388" y="414338"/>
                    <a:pt x="1181100" y="334328"/>
                  </a:cubicBezTo>
                  <a:cubicBezTo>
                    <a:pt x="1179196" y="322898"/>
                    <a:pt x="1166813" y="313373"/>
                    <a:pt x="1160146" y="302895"/>
                  </a:cubicBezTo>
                  <a:cubicBezTo>
                    <a:pt x="1155383" y="309563"/>
                    <a:pt x="1147763" y="316230"/>
                    <a:pt x="1145858" y="322898"/>
                  </a:cubicBezTo>
                  <a:cubicBezTo>
                    <a:pt x="1121093" y="433388"/>
                    <a:pt x="1098233" y="542925"/>
                    <a:pt x="1074421" y="65246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3BCCF362-B1E8-4F26-BBDA-D7F21329B465}"/>
                </a:ext>
              </a:extLst>
            </p:cNvPr>
            <p:cNvSpPr/>
            <p:nvPr/>
          </p:nvSpPr>
          <p:spPr>
            <a:xfrm>
              <a:off x="3205854" y="2213610"/>
              <a:ext cx="1571625" cy="1457325"/>
            </a:xfrm>
            <a:custGeom>
              <a:avLst/>
              <a:gdLst>
                <a:gd name="connsiteX0" fmla="*/ 623196 w 1571625"/>
                <a:gd name="connsiteY0" fmla="*/ 1360170 h 1457325"/>
                <a:gd name="connsiteX1" fmla="*/ 670821 w 1571625"/>
                <a:gd name="connsiteY1" fmla="*/ 1305878 h 1457325"/>
                <a:gd name="connsiteX2" fmla="*/ 711779 w 1571625"/>
                <a:gd name="connsiteY2" fmla="*/ 1229678 h 1457325"/>
                <a:gd name="connsiteX3" fmla="*/ 713684 w 1571625"/>
                <a:gd name="connsiteY3" fmla="*/ 1021080 h 1457325"/>
                <a:gd name="connsiteX4" fmla="*/ 220289 w 1571625"/>
                <a:gd name="connsiteY4" fmla="*/ 933450 h 1457325"/>
                <a:gd name="connsiteX5" fmla="*/ 19311 w 1571625"/>
                <a:gd name="connsiteY5" fmla="*/ 362903 h 1457325"/>
                <a:gd name="connsiteX6" fmla="*/ 216479 w 1571625"/>
                <a:gd name="connsiteY6" fmla="*/ 134302 h 1457325"/>
                <a:gd name="connsiteX7" fmla="*/ 423171 w 1571625"/>
                <a:gd name="connsiteY7" fmla="*/ 66675 h 1457325"/>
                <a:gd name="connsiteX8" fmla="*/ 528899 w 1571625"/>
                <a:gd name="connsiteY8" fmla="*/ 0 h 1457325"/>
                <a:gd name="connsiteX9" fmla="*/ 548901 w 1571625"/>
                <a:gd name="connsiteY9" fmla="*/ 64770 h 1457325"/>
                <a:gd name="connsiteX10" fmla="*/ 432696 w 1571625"/>
                <a:gd name="connsiteY10" fmla="*/ 237172 h 1457325"/>
                <a:gd name="connsiteX11" fmla="*/ 391739 w 1571625"/>
                <a:gd name="connsiteY11" fmla="*/ 158115 h 1457325"/>
                <a:gd name="connsiteX12" fmla="*/ 160281 w 1571625"/>
                <a:gd name="connsiteY12" fmla="*/ 337185 h 1457325"/>
                <a:gd name="connsiteX13" fmla="*/ 182189 w 1571625"/>
                <a:gd name="connsiteY13" fmla="*/ 700088 h 1457325"/>
                <a:gd name="connsiteX14" fmla="*/ 333636 w 1571625"/>
                <a:gd name="connsiteY14" fmla="*/ 893445 h 1457325"/>
                <a:gd name="connsiteX15" fmla="*/ 529851 w 1571625"/>
                <a:gd name="connsiteY15" fmla="*/ 998220 h 1457325"/>
                <a:gd name="connsiteX16" fmla="*/ 599384 w 1571625"/>
                <a:gd name="connsiteY16" fmla="*/ 1002982 h 1457325"/>
                <a:gd name="connsiteX17" fmla="*/ 694634 w 1571625"/>
                <a:gd name="connsiteY17" fmla="*/ 973455 h 1457325"/>
                <a:gd name="connsiteX18" fmla="*/ 715589 w 1571625"/>
                <a:gd name="connsiteY18" fmla="*/ 938212 h 1457325"/>
                <a:gd name="connsiteX19" fmla="*/ 691776 w 1571625"/>
                <a:gd name="connsiteY19" fmla="*/ 497205 h 1457325"/>
                <a:gd name="connsiteX20" fmla="*/ 682251 w 1571625"/>
                <a:gd name="connsiteY20" fmla="*/ 263842 h 1457325"/>
                <a:gd name="connsiteX21" fmla="*/ 623196 w 1571625"/>
                <a:gd name="connsiteY21" fmla="*/ 124777 h 1457325"/>
                <a:gd name="connsiteX22" fmla="*/ 575571 w 1571625"/>
                <a:gd name="connsiteY22" fmla="*/ 69532 h 1457325"/>
                <a:gd name="connsiteX23" fmla="*/ 762261 w 1571625"/>
                <a:gd name="connsiteY23" fmla="*/ 70485 h 1457325"/>
                <a:gd name="connsiteX24" fmla="*/ 937521 w 1571625"/>
                <a:gd name="connsiteY24" fmla="*/ 34290 h 1457325"/>
                <a:gd name="connsiteX25" fmla="*/ 890849 w 1571625"/>
                <a:gd name="connsiteY25" fmla="*/ 70485 h 1457325"/>
                <a:gd name="connsiteX26" fmla="*/ 796551 w 1571625"/>
                <a:gd name="connsiteY26" fmla="*/ 264795 h 1457325"/>
                <a:gd name="connsiteX27" fmla="*/ 849891 w 1571625"/>
                <a:gd name="connsiteY27" fmla="*/ 1022985 h 1457325"/>
                <a:gd name="connsiteX28" fmla="*/ 866084 w 1571625"/>
                <a:gd name="connsiteY28" fmla="*/ 1032510 h 1457325"/>
                <a:gd name="connsiteX29" fmla="*/ 908946 w 1571625"/>
                <a:gd name="connsiteY29" fmla="*/ 990600 h 1457325"/>
                <a:gd name="connsiteX30" fmla="*/ 1153739 w 1571625"/>
                <a:gd name="connsiteY30" fmla="*/ 401955 h 1457325"/>
                <a:gd name="connsiteX31" fmla="*/ 1111829 w 1571625"/>
                <a:gd name="connsiteY31" fmla="*/ 142875 h 1457325"/>
                <a:gd name="connsiteX32" fmla="*/ 1100399 w 1571625"/>
                <a:gd name="connsiteY32" fmla="*/ 127635 h 1457325"/>
                <a:gd name="connsiteX33" fmla="*/ 1101352 w 1571625"/>
                <a:gd name="connsiteY33" fmla="*/ 114300 h 1457325"/>
                <a:gd name="connsiteX34" fmla="*/ 1513784 w 1571625"/>
                <a:gd name="connsiteY34" fmla="*/ 69532 h 1457325"/>
                <a:gd name="connsiteX35" fmla="*/ 1520452 w 1571625"/>
                <a:gd name="connsiteY35" fmla="*/ 85725 h 1457325"/>
                <a:gd name="connsiteX36" fmla="*/ 1486161 w 1571625"/>
                <a:gd name="connsiteY36" fmla="*/ 117157 h 1457325"/>
                <a:gd name="connsiteX37" fmla="*/ 1288994 w 1571625"/>
                <a:gd name="connsiteY37" fmla="*/ 345757 h 1457325"/>
                <a:gd name="connsiteX38" fmla="*/ 1103256 w 1571625"/>
                <a:gd name="connsiteY38" fmla="*/ 793432 h 1457325"/>
                <a:gd name="connsiteX39" fmla="*/ 1110877 w 1571625"/>
                <a:gd name="connsiteY39" fmla="*/ 842963 h 1457325"/>
                <a:gd name="connsiteX40" fmla="*/ 1243274 w 1571625"/>
                <a:gd name="connsiteY40" fmla="*/ 1050608 h 1457325"/>
                <a:gd name="connsiteX41" fmla="*/ 1353764 w 1571625"/>
                <a:gd name="connsiteY41" fmla="*/ 1198245 h 1457325"/>
                <a:gd name="connsiteX42" fmla="*/ 1399484 w 1571625"/>
                <a:gd name="connsiteY42" fmla="*/ 1252537 h 1457325"/>
                <a:gd name="connsiteX43" fmla="*/ 1575696 w 1571625"/>
                <a:gd name="connsiteY43" fmla="*/ 1365885 h 1457325"/>
                <a:gd name="connsiteX44" fmla="*/ 1551884 w 1571625"/>
                <a:gd name="connsiteY44" fmla="*/ 1459230 h 1457325"/>
                <a:gd name="connsiteX45" fmla="*/ 1377577 w 1571625"/>
                <a:gd name="connsiteY45" fmla="*/ 1419225 h 1457325"/>
                <a:gd name="connsiteX46" fmla="*/ 1191839 w 1571625"/>
                <a:gd name="connsiteY46" fmla="*/ 1387793 h 1457325"/>
                <a:gd name="connsiteX47" fmla="*/ 1182314 w 1571625"/>
                <a:gd name="connsiteY47" fmla="*/ 1378268 h 1457325"/>
                <a:gd name="connsiteX48" fmla="*/ 1215652 w 1571625"/>
                <a:gd name="connsiteY48" fmla="*/ 1318260 h 1457325"/>
                <a:gd name="connsiteX49" fmla="*/ 1040391 w 1571625"/>
                <a:gd name="connsiteY49" fmla="*/ 949643 h 1457325"/>
                <a:gd name="connsiteX50" fmla="*/ 941331 w 1571625"/>
                <a:gd name="connsiteY50" fmla="*/ 1212533 h 1457325"/>
                <a:gd name="connsiteX51" fmla="*/ 967049 w 1571625"/>
                <a:gd name="connsiteY51" fmla="*/ 1310640 h 1457325"/>
                <a:gd name="connsiteX52" fmla="*/ 980384 w 1571625"/>
                <a:gd name="connsiteY52" fmla="*/ 1361123 h 1457325"/>
                <a:gd name="connsiteX53" fmla="*/ 623196 w 1571625"/>
                <a:gd name="connsiteY53" fmla="*/ 1360170 h 1457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1571625" h="1457325">
                  <a:moveTo>
                    <a:pt x="623196" y="1360170"/>
                  </a:moveTo>
                  <a:cubicBezTo>
                    <a:pt x="643199" y="1337310"/>
                    <a:pt x="659391" y="1323023"/>
                    <a:pt x="670821" y="1305878"/>
                  </a:cubicBezTo>
                  <a:cubicBezTo>
                    <a:pt x="687014" y="1282065"/>
                    <a:pt x="709874" y="1256348"/>
                    <a:pt x="711779" y="1229678"/>
                  </a:cubicBezTo>
                  <a:cubicBezTo>
                    <a:pt x="717494" y="1161098"/>
                    <a:pt x="713684" y="1090612"/>
                    <a:pt x="713684" y="1021080"/>
                  </a:cubicBezTo>
                  <a:cubicBezTo>
                    <a:pt x="520326" y="1118235"/>
                    <a:pt x="361259" y="1039178"/>
                    <a:pt x="220289" y="933450"/>
                  </a:cubicBezTo>
                  <a:cubicBezTo>
                    <a:pt x="32646" y="791528"/>
                    <a:pt x="-37839" y="590550"/>
                    <a:pt x="19311" y="362903"/>
                  </a:cubicBezTo>
                  <a:cubicBezTo>
                    <a:pt x="44076" y="263842"/>
                    <a:pt x="122181" y="181927"/>
                    <a:pt x="216479" y="134302"/>
                  </a:cubicBezTo>
                  <a:cubicBezTo>
                    <a:pt x="280296" y="101917"/>
                    <a:pt x="352686" y="83820"/>
                    <a:pt x="423171" y="66675"/>
                  </a:cubicBezTo>
                  <a:cubicBezTo>
                    <a:pt x="467939" y="56197"/>
                    <a:pt x="510801" y="49530"/>
                    <a:pt x="528899" y="0"/>
                  </a:cubicBezTo>
                  <a:cubicBezTo>
                    <a:pt x="567951" y="14288"/>
                    <a:pt x="571761" y="33338"/>
                    <a:pt x="548901" y="64770"/>
                  </a:cubicBezTo>
                  <a:cubicBezTo>
                    <a:pt x="507944" y="120967"/>
                    <a:pt x="470796" y="180022"/>
                    <a:pt x="432696" y="237172"/>
                  </a:cubicBezTo>
                  <a:cubicBezTo>
                    <a:pt x="378404" y="214313"/>
                    <a:pt x="378404" y="214313"/>
                    <a:pt x="391739" y="158115"/>
                  </a:cubicBezTo>
                  <a:cubicBezTo>
                    <a:pt x="296489" y="142875"/>
                    <a:pt x="173616" y="231458"/>
                    <a:pt x="160281" y="337185"/>
                  </a:cubicBezTo>
                  <a:cubicBezTo>
                    <a:pt x="144089" y="458153"/>
                    <a:pt x="145041" y="581025"/>
                    <a:pt x="182189" y="700088"/>
                  </a:cubicBezTo>
                  <a:cubicBezTo>
                    <a:pt x="207906" y="783907"/>
                    <a:pt x="256484" y="850582"/>
                    <a:pt x="333636" y="893445"/>
                  </a:cubicBezTo>
                  <a:cubicBezTo>
                    <a:pt x="398406" y="929640"/>
                    <a:pt x="463176" y="965835"/>
                    <a:pt x="529851" y="998220"/>
                  </a:cubicBezTo>
                  <a:cubicBezTo>
                    <a:pt x="549854" y="1007745"/>
                    <a:pt x="576524" y="1006793"/>
                    <a:pt x="599384" y="1002982"/>
                  </a:cubicBezTo>
                  <a:cubicBezTo>
                    <a:pt x="631769" y="997268"/>
                    <a:pt x="664154" y="986790"/>
                    <a:pt x="694634" y="973455"/>
                  </a:cubicBezTo>
                  <a:cubicBezTo>
                    <a:pt x="705111" y="968693"/>
                    <a:pt x="715589" y="950595"/>
                    <a:pt x="715589" y="938212"/>
                  </a:cubicBezTo>
                  <a:cubicBezTo>
                    <a:pt x="708921" y="790575"/>
                    <a:pt x="699396" y="643890"/>
                    <a:pt x="691776" y="497205"/>
                  </a:cubicBezTo>
                  <a:cubicBezTo>
                    <a:pt x="687966" y="419100"/>
                    <a:pt x="683204" y="341948"/>
                    <a:pt x="682251" y="263842"/>
                  </a:cubicBezTo>
                  <a:cubicBezTo>
                    <a:pt x="681299" y="208597"/>
                    <a:pt x="667011" y="161925"/>
                    <a:pt x="623196" y="124777"/>
                  </a:cubicBezTo>
                  <a:cubicBezTo>
                    <a:pt x="605099" y="109538"/>
                    <a:pt x="592716" y="89535"/>
                    <a:pt x="575571" y="69532"/>
                  </a:cubicBezTo>
                  <a:cubicBezTo>
                    <a:pt x="645104" y="69532"/>
                    <a:pt x="704159" y="64770"/>
                    <a:pt x="762261" y="70485"/>
                  </a:cubicBezTo>
                  <a:cubicBezTo>
                    <a:pt x="822269" y="77152"/>
                    <a:pt x="864179" y="7620"/>
                    <a:pt x="937521" y="34290"/>
                  </a:cubicBezTo>
                  <a:cubicBezTo>
                    <a:pt x="917519" y="49530"/>
                    <a:pt x="903231" y="59055"/>
                    <a:pt x="890849" y="70485"/>
                  </a:cubicBezTo>
                  <a:cubicBezTo>
                    <a:pt x="833699" y="122872"/>
                    <a:pt x="791789" y="183833"/>
                    <a:pt x="796551" y="264795"/>
                  </a:cubicBezTo>
                  <a:cubicBezTo>
                    <a:pt x="812744" y="518160"/>
                    <a:pt x="831794" y="770573"/>
                    <a:pt x="849891" y="1022985"/>
                  </a:cubicBezTo>
                  <a:cubicBezTo>
                    <a:pt x="855606" y="1025843"/>
                    <a:pt x="860369" y="1029653"/>
                    <a:pt x="866084" y="1032510"/>
                  </a:cubicBezTo>
                  <a:cubicBezTo>
                    <a:pt x="880371" y="1018223"/>
                    <a:pt x="901326" y="1007745"/>
                    <a:pt x="908946" y="990600"/>
                  </a:cubicBezTo>
                  <a:cubicBezTo>
                    <a:pt x="992766" y="795338"/>
                    <a:pt x="1080396" y="601028"/>
                    <a:pt x="1153739" y="401955"/>
                  </a:cubicBezTo>
                  <a:cubicBezTo>
                    <a:pt x="1185171" y="317182"/>
                    <a:pt x="1197554" y="217170"/>
                    <a:pt x="1111829" y="142875"/>
                  </a:cubicBezTo>
                  <a:cubicBezTo>
                    <a:pt x="1107066" y="139065"/>
                    <a:pt x="1103256" y="133350"/>
                    <a:pt x="1100399" y="127635"/>
                  </a:cubicBezTo>
                  <a:cubicBezTo>
                    <a:pt x="1099446" y="125730"/>
                    <a:pt x="1100399" y="121920"/>
                    <a:pt x="1101352" y="114300"/>
                  </a:cubicBezTo>
                  <a:cubicBezTo>
                    <a:pt x="1240416" y="120015"/>
                    <a:pt x="1379481" y="125730"/>
                    <a:pt x="1513784" y="69532"/>
                  </a:cubicBezTo>
                  <a:cubicBezTo>
                    <a:pt x="1515689" y="75247"/>
                    <a:pt x="1517594" y="80963"/>
                    <a:pt x="1520452" y="85725"/>
                  </a:cubicBezTo>
                  <a:cubicBezTo>
                    <a:pt x="1509021" y="96202"/>
                    <a:pt x="1499496" y="109538"/>
                    <a:pt x="1486161" y="117157"/>
                  </a:cubicBezTo>
                  <a:cubicBezTo>
                    <a:pt x="1391864" y="168592"/>
                    <a:pt x="1328046" y="244792"/>
                    <a:pt x="1288994" y="345757"/>
                  </a:cubicBezTo>
                  <a:cubicBezTo>
                    <a:pt x="1229939" y="496253"/>
                    <a:pt x="1164216" y="643890"/>
                    <a:pt x="1103256" y="793432"/>
                  </a:cubicBezTo>
                  <a:cubicBezTo>
                    <a:pt x="1097541" y="806768"/>
                    <a:pt x="1102304" y="829628"/>
                    <a:pt x="1110877" y="842963"/>
                  </a:cubicBezTo>
                  <a:cubicBezTo>
                    <a:pt x="1153739" y="913448"/>
                    <a:pt x="1197554" y="982980"/>
                    <a:pt x="1243274" y="1050608"/>
                  </a:cubicBezTo>
                  <a:cubicBezTo>
                    <a:pt x="1277564" y="1101090"/>
                    <a:pt x="1316616" y="1149668"/>
                    <a:pt x="1353764" y="1198245"/>
                  </a:cubicBezTo>
                  <a:cubicBezTo>
                    <a:pt x="1368052" y="1217295"/>
                    <a:pt x="1388054" y="1232535"/>
                    <a:pt x="1399484" y="1252537"/>
                  </a:cubicBezTo>
                  <a:cubicBezTo>
                    <a:pt x="1437584" y="1319212"/>
                    <a:pt x="1487114" y="1369695"/>
                    <a:pt x="1575696" y="1365885"/>
                  </a:cubicBezTo>
                  <a:cubicBezTo>
                    <a:pt x="1568077" y="1396365"/>
                    <a:pt x="1561409" y="1422083"/>
                    <a:pt x="1551884" y="1459230"/>
                  </a:cubicBezTo>
                  <a:cubicBezTo>
                    <a:pt x="1491877" y="1446848"/>
                    <a:pt x="1428059" y="1444943"/>
                    <a:pt x="1377577" y="1419225"/>
                  </a:cubicBezTo>
                  <a:cubicBezTo>
                    <a:pt x="1316616" y="1387793"/>
                    <a:pt x="1258514" y="1373505"/>
                    <a:pt x="1191839" y="1387793"/>
                  </a:cubicBezTo>
                  <a:cubicBezTo>
                    <a:pt x="1188981" y="1384935"/>
                    <a:pt x="1185171" y="1381125"/>
                    <a:pt x="1182314" y="1378268"/>
                  </a:cubicBezTo>
                  <a:cubicBezTo>
                    <a:pt x="1193744" y="1358265"/>
                    <a:pt x="1205174" y="1338262"/>
                    <a:pt x="1215652" y="1318260"/>
                  </a:cubicBezTo>
                  <a:cubicBezTo>
                    <a:pt x="1220414" y="1172528"/>
                    <a:pt x="1106114" y="1080135"/>
                    <a:pt x="1040391" y="949643"/>
                  </a:cubicBezTo>
                  <a:cubicBezTo>
                    <a:pt x="1004196" y="1044893"/>
                    <a:pt x="969906" y="1127760"/>
                    <a:pt x="941331" y="1212533"/>
                  </a:cubicBezTo>
                  <a:cubicBezTo>
                    <a:pt x="929901" y="1246823"/>
                    <a:pt x="928949" y="1283970"/>
                    <a:pt x="967049" y="1310640"/>
                  </a:cubicBezTo>
                  <a:cubicBezTo>
                    <a:pt x="977526" y="1318260"/>
                    <a:pt x="975621" y="1343025"/>
                    <a:pt x="980384" y="1361123"/>
                  </a:cubicBezTo>
                  <a:cubicBezTo>
                    <a:pt x="859416" y="1360170"/>
                    <a:pt x="747974" y="1360170"/>
                    <a:pt x="623196" y="13601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5EBBD936-E2E7-43F7-AE6A-86389B615E79}"/>
                </a:ext>
              </a:extLst>
            </p:cNvPr>
            <p:cNvSpPr/>
            <p:nvPr/>
          </p:nvSpPr>
          <p:spPr>
            <a:xfrm>
              <a:off x="1181100" y="1860757"/>
              <a:ext cx="1628775" cy="1885950"/>
            </a:xfrm>
            <a:custGeom>
              <a:avLst/>
              <a:gdLst>
                <a:gd name="connsiteX0" fmla="*/ 1634490 w 1628775"/>
                <a:gd name="connsiteY0" fmla="*/ 43290 h 1885950"/>
                <a:gd name="connsiteX1" fmla="*/ 1544955 w 1628775"/>
                <a:gd name="connsiteY1" fmla="*/ 271890 h 1885950"/>
                <a:gd name="connsiteX2" fmla="*/ 1397318 w 1628775"/>
                <a:gd name="connsiteY2" fmla="*/ 325230 h 1885950"/>
                <a:gd name="connsiteX3" fmla="*/ 884873 w 1628775"/>
                <a:gd name="connsiteY3" fmla="*/ 255698 h 1885950"/>
                <a:gd name="connsiteX4" fmla="*/ 839153 w 1628775"/>
                <a:gd name="connsiteY4" fmla="*/ 246173 h 1885950"/>
                <a:gd name="connsiteX5" fmla="*/ 835343 w 1628775"/>
                <a:gd name="connsiteY5" fmla="*/ 325230 h 1885950"/>
                <a:gd name="connsiteX6" fmla="*/ 855345 w 1628775"/>
                <a:gd name="connsiteY6" fmla="*/ 1614915 h 1885950"/>
                <a:gd name="connsiteX7" fmla="*/ 913448 w 1628775"/>
                <a:gd name="connsiteY7" fmla="*/ 1715880 h 1885950"/>
                <a:gd name="connsiteX8" fmla="*/ 982980 w 1628775"/>
                <a:gd name="connsiteY8" fmla="*/ 1772078 h 1885950"/>
                <a:gd name="connsiteX9" fmla="*/ 1100138 w 1628775"/>
                <a:gd name="connsiteY9" fmla="*/ 1834943 h 1885950"/>
                <a:gd name="connsiteX10" fmla="*/ 1142048 w 1628775"/>
                <a:gd name="connsiteY10" fmla="*/ 1870185 h 1885950"/>
                <a:gd name="connsiteX11" fmla="*/ 930593 w 1628775"/>
                <a:gd name="connsiteY11" fmla="*/ 1878758 h 1885950"/>
                <a:gd name="connsiteX12" fmla="*/ 864870 w 1628775"/>
                <a:gd name="connsiteY12" fmla="*/ 1834943 h 1885950"/>
                <a:gd name="connsiteX13" fmla="*/ 641033 w 1628775"/>
                <a:gd name="connsiteY13" fmla="*/ 1736835 h 1885950"/>
                <a:gd name="connsiteX14" fmla="*/ 574358 w 1628775"/>
                <a:gd name="connsiteY14" fmla="*/ 1728263 h 1885950"/>
                <a:gd name="connsiteX15" fmla="*/ 582930 w 1628775"/>
                <a:gd name="connsiteY15" fmla="*/ 1710165 h 1885950"/>
                <a:gd name="connsiteX16" fmla="*/ 667703 w 1628775"/>
                <a:gd name="connsiteY16" fmla="*/ 1553955 h 1885950"/>
                <a:gd name="connsiteX17" fmla="*/ 686753 w 1628775"/>
                <a:gd name="connsiteY17" fmla="*/ 221408 h 1885950"/>
                <a:gd name="connsiteX18" fmla="*/ 686753 w 1628775"/>
                <a:gd name="connsiteY18" fmla="*/ 184260 h 1885950"/>
                <a:gd name="connsiteX19" fmla="*/ 415290 w 1628775"/>
                <a:gd name="connsiteY19" fmla="*/ 140445 h 1885950"/>
                <a:gd name="connsiteX20" fmla="*/ 205740 w 1628775"/>
                <a:gd name="connsiteY20" fmla="*/ 284273 h 1885950"/>
                <a:gd name="connsiteX21" fmla="*/ 193358 w 1628775"/>
                <a:gd name="connsiteY21" fmla="*/ 316658 h 1885950"/>
                <a:gd name="connsiteX22" fmla="*/ 0 w 1628775"/>
                <a:gd name="connsiteY22" fmla="*/ 72818 h 1885950"/>
                <a:gd name="connsiteX23" fmla="*/ 159068 w 1628775"/>
                <a:gd name="connsiteY23" fmla="*/ 37575 h 1885950"/>
                <a:gd name="connsiteX24" fmla="*/ 393383 w 1628775"/>
                <a:gd name="connsiteY24" fmla="*/ 3285 h 1885950"/>
                <a:gd name="connsiteX25" fmla="*/ 764858 w 1628775"/>
                <a:gd name="connsiteY25" fmla="*/ 81390 h 1885950"/>
                <a:gd name="connsiteX26" fmla="*/ 1353503 w 1628775"/>
                <a:gd name="connsiteY26" fmla="*/ 267128 h 1885950"/>
                <a:gd name="connsiteX27" fmla="*/ 1551623 w 1628775"/>
                <a:gd name="connsiteY27" fmla="*/ 178545 h 1885950"/>
                <a:gd name="connsiteX28" fmla="*/ 1604963 w 1628775"/>
                <a:gd name="connsiteY28" fmla="*/ 56625 h 1885950"/>
                <a:gd name="connsiteX29" fmla="*/ 1615440 w 1628775"/>
                <a:gd name="connsiteY29" fmla="*/ 25193 h 1885950"/>
                <a:gd name="connsiteX30" fmla="*/ 1634490 w 1628775"/>
                <a:gd name="connsiteY30" fmla="*/ 43290 h 1885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628775" h="1885950">
                  <a:moveTo>
                    <a:pt x="1634490" y="43290"/>
                  </a:moveTo>
                  <a:cubicBezTo>
                    <a:pt x="1616393" y="124253"/>
                    <a:pt x="1598295" y="205215"/>
                    <a:pt x="1544955" y="271890"/>
                  </a:cubicBezTo>
                  <a:cubicBezTo>
                    <a:pt x="1507808" y="318563"/>
                    <a:pt x="1451610" y="322373"/>
                    <a:pt x="1397318" y="325230"/>
                  </a:cubicBezTo>
                  <a:cubicBezTo>
                    <a:pt x="1223010" y="331898"/>
                    <a:pt x="1053465" y="294750"/>
                    <a:pt x="884873" y="255698"/>
                  </a:cubicBezTo>
                  <a:cubicBezTo>
                    <a:pt x="871538" y="252840"/>
                    <a:pt x="857250" y="249983"/>
                    <a:pt x="839153" y="246173"/>
                  </a:cubicBezTo>
                  <a:cubicBezTo>
                    <a:pt x="837248" y="274748"/>
                    <a:pt x="835343" y="299513"/>
                    <a:pt x="835343" y="325230"/>
                  </a:cubicBezTo>
                  <a:cubicBezTo>
                    <a:pt x="842010" y="754808"/>
                    <a:pt x="849630" y="1185338"/>
                    <a:pt x="855345" y="1614915"/>
                  </a:cubicBezTo>
                  <a:cubicBezTo>
                    <a:pt x="856298" y="1660635"/>
                    <a:pt x="872490" y="1693021"/>
                    <a:pt x="913448" y="1715880"/>
                  </a:cubicBezTo>
                  <a:cubicBezTo>
                    <a:pt x="939165" y="1730168"/>
                    <a:pt x="962978" y="1750171"/>
                    <a:pt x="982980" y="1772078"/>
                  </a:cubicBezTo>
                  <a:cubicBezTo>
                    <a:pt x="1015365" y="1807321"/>
                    <a:pt x="1047750" y="1835896"/>
                    <a:pt x="1100138" y="1834943"/>
                  </a:cubicBezTo>
                  <a:cubicBezTo>
                    <a:pt x="1110615" y="1834943"/>
                    <a:pt x="1121093" y="1852088"/>
                    <a:pt x="1142048" y="1870185"/>
                  </a:cubicBezTo>
                  <a:cubicBezTo>
                    <a:pt x="1061085" y="1885425"/>
                    <a:pt x="996315" y="1901618"/>
                    <a:pt x="930593" y="1878758"/>
                  </a:cubicBezTo>
                  <a:cubicBezTo>
                    <a:pt x="906780" y="1870185"/>
                    <a:pt x="880110" y="1854946"/>
                    <a:pt x="864870" y="1834943"/>
                  </a:cubicBezTo>
                  <a:cubicBezTo>
                    <a:pt x="807720" y="1758743"/>
                    <a:pt x="734378" y="1729215"/>
                    <a:pt x="641033" y="1736835"/>
                  </a:cubicBezTo>
                  <a:cubicBezTo>
                    <a:pt x="620078" y="1738740"/>
                    <a:pt x="598170" y="1731121"/>
                    <a:pt x="574358" y="1728263"/>
                  </a:cubicBezTo>
                  <a:cubicBezTo>
                    <a:pt x="580073" y="1715880"/>
                    <a:pt x="581025" y="1711118"/>
                    <a:pt x="582930" y="1710165"/>
                  </a:cubicBezTo>
                  <a:cubicBezTo>
                    <a:pt x="677228" y="1693021"/>
                    <a:pt x="667703" y="1628250"/>
                    <a:pt x="667703" y="1553955"/>
                  </a:cubicBezTo>
                  <a:cubicBezTo>
                    <a:pt x="670560" y="1110090"/>
                    <a:pt x="680085" y="665273"/>
                    <a:pt x="686753" y="221408"/>
                  </a:cubicBezTo>
                  <a:cubicBezTo>
                    <a:pt x="686753" y="211883"/>
                    <a:pt x="686753" y="203310"/>
                    <a:pt x="686753" y="184260"/>
                  </a:cubicBezTo>
                  <a:cubicBezTo>
                    <a:pt x="595313" y="169020"/>
                    <a:pt x="505778" y="149018"/>
                    <a:pt x="415290" y="140445"/>
                  </a:cubicBezTo>
                  <a:cubicBezTo>
                    <a:pt x="300990" y="129968"/>
                    <a:pt x="241935" y="174735"/>
                    <a:pt x="205740" y="284273"/>
                  </a:cubicBezTo>
                  <a:cubicBezTo>
                    <a:pt x="202883" y="292845"/>
                    <a:pt x="199073" y="302370"/>
                    <a:pt x="193358" y="316658"/>
                  </a:cubicBezTo>
                  <a:cubicBezTo>
                    <a:pt x="126683" y="229980"/>
                    <a:pt x="61913" y="149018"/>
                    <a:pt x="0" y="72818"/>
                  </a:cubicBezTo>
                  <a:cubicBezTo>
                    <a:pt x="54293" y="60435"/>
                    <a:pt x="105728" y="47100"/>
                    <a:pt x="159068" y="37575"/>
                  </a:cubicBezTo>
                  <a:cubicBezTo>
                    <a:pt x="237173" y="24240"/>
                    <a:pt x="315278" y="14715"/>
                    <a:pt x="393383" y="3285"/>
                  </a:cubicBezTo>
                  <a:cubicBezTo>
                    <a:pt x="525780" y="-14812"/>
                    <a:pt x="642938" y="46148"/>
                    <a:pt x="764858" y="81390"/>
                  </a:cubicBezTo>
                  <a:cubicBezTo>
                    <a:pt x="962025" y="139493"/>
                    <a:pt x="1157288" y="205215"/>
                    <a:pt x="1353503" y="267128"/>
                  </a:cubicBezTo>
                  <a:cubicBezTo>
                    <a:pt x="1445895" y="296655"/>
                    <a:pt x="1512570" y="266175"/>
                    <a:pt x="1551623" y="178545"/>
                  </a:cubicBezTo>
                  <a:cubicBezTo>
                    <a:pt x="1569720" y="138540"/>
                    <a:pt x="1587818" y="97583"/>
                    <a:pt x="1604963" y="56625"/>
                  </a:cubicBezTo>
                  <a:cubicBezTo>
                    <a:pt x="1609725" y="46148"/>
                    <a:pt x="1611630" y="35670"/>
                    <a:pt x="1615440" y="25193"/>
                  </a:cubicBezTo>
                  <a:cubicBezTo>
                    <a:pt x="1621155" y="32813"/>
                    <a:pt x="1627823" y="37575"/>
                    <a:pt x="1634490" y="4329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C0BCC0A9-655A-4FF0-AB77-FBB1C73150D9}"/>
                </a:ext>
              </a:extLst>
            </p:cNvPr>
            <p:cNvSpPr/>
            <p:nvPr/>
          </p:nvSpPr>
          <p:spPr>
            <a:xfrm>
              <a:off x="6854190" y="3113298"/>
              <a:ext cx="1628775" cy="1876425"/>
            </a:xfrm>
            <a:custGeom>
              <a:avLst/>
              <a:gdLst>
                <a:gd name="connsiteX0" fmla="*/ 838200 w 1628775"/>
                <a:gd name="connsiteY0" fmla="*/ 244264 h 1876425"/>
                <a:gd name="connsiteX1" fmla="*/ 832485 w 1628775"/>
                <a:gd name="connsiteY1" fmla="*/ 318559 h 1876425"/>
                <a:gd name="connsiteX2" fmla="*/ 853440 w 1628775"/>
                <a:gd name="connsiteY2" fmla="*/ 1608244 h 1876425"/>
                <a:gd name="connsiteX3" fmla="*/ 916305 w 1628775"/>
                <a:gd name="connsiteY3" fmla="*/ 1716829 h 1876425"/>
                <a:gd name="connsiteX4" fmla="*/ 982028 w 1628775"/>
                <a:gd name="connsiteY4" fmla="*/ 1770169 h 1876425"/>
                <a:gd name="connsiteX5" fmla="*/ 1098233 w 1628775"/>
                <a:gd name="connsiteY5" fmla="*/ 1834939 h 1876425"/>
                <a:gd name="connsiteX6" fmla="*/ 1132523 w 1628775"/>
                <a:gd name="connsiteY6" fmla="*/ 1859704 h 1876425"/>
                <a:gd name="connsiteX7" fmla="*/ 1126808 w 1628775"/>
                <a:gd name="connsiteY7" fmla="*/ 1877802 h 1876425"/>
                <a:gd name="connsiteX8" fmla="*/ 953453 w 1628775"/>
                <a:gd name="connsiteY8" fmla="*/ 1880659 h 1876425"/>
                <a:gd name="connsiteX9" fmla="*/ 860108 w 1628775"/>
                <a:gd name="connsiteY9" fmla="*/ 1824462 h 1876425"/>
                <a:gd name="connsiteX10" fmla="*/ 645795 w 1628775"/>
                <a:gd name="connsiteY10" fmla="*/ 1734927 h 1876425"/>
                <a:gd name="connsiteX11" fmla="*/ 576263 w 1628775"/>
                <a:gd name="connsiteY11" fmla="*/ 1727307 h 1876425"/>
                <a:gd name="connsiteX12" fmla="*/ 575310 w 1628775"/>
                <a:gd name="connsiteY12" fmla="*/ 1711114 h 1876425"/>
                <a:gd name="connsiteX13" fmla="*/ 634365 w 1628775"/>
                <a:gd name="connsiteY13" fmla="*/ 1686349 h 1876425"/>
                <a:gd name="connsiteX14" fmla="*/ 670560 w 1628775"/>
                <a:gd name="connsiteY14" fmla="*/ 1611102 h 1876425"/>
                <a:gd name="connsiteX15" fmla="*/ 664845 w 1628775"/>
                <a:gd name="connsiteY15" fmla="*/ 1535854 h 1876425"/>
                <a:gd name="connsiteX16" fmla="*/ 688658 w 1628775"/>
                <a:gd name="connsiteY16" fmla="*/ 250931 h 1876425"/>
                <a:gd name="connsiteX17" fmla="*/ 688658 w 1628775"/>
                <a:gd name="connsiteY17" fmla="*/ 189972 h 1876425"/>
                <a:gd name="connsiteX18" fmla="*/ 349568 w 1628775"/>
                <a:gd name="connsiteY18" fmla="*/ 140442 h 1876425"/>
                <a:gd name="connsiteX19" fmla="*/ 220028 w 1628775"/>
                <a:gd name="connsiteY19" fmla="*/ 246169 h 1876425"/>
                <a:gd name="connsiteX20" fmla="*/ 195263 w 1628775"/>
                <a:gd name="connsiteY20" fmla="*/ 313797 h 1876425"/>
                <a:gd name="connsiteX21" fmla="*/ 0 w 1628775"/>
                <a:gd name="connsiteY21" fmla="*/ 72814 h 1876425"/>
                <a:gd name="connsiteX22" fmla="*/ 164783 w 1628775"/>
                <a:gd name="connsiteY22" fmla="*/ 36619 h 1876425"/>
                <a:gd name="connsiteX23" fmla="*/ 376238 w 1628775"/>
                <a:gd name="connsiteY23" fmla="*/ 5186 h 1876425"/>
                <a:gd name="connsiteX24" fmla="*/ 765810 w 1628775"/>
                <a:gd name="connsiteY24" fmla="*/ 82339 h 1876425"/>
                <a:gd name="connsiteX25" fmla="*/ 1363980 w 1628775"/>
                <a:gd name="connsiteY25" fmla="*/ 268077 h 1876425"/>
                <a:gd name="connsiteX26" fmla="*/ 1550671 w 1628775"/>
                <a:gd name="connsiteY26" fmla="*/ 182352 h 1876425"/>
                <a:gd name="connsiteX27" fmla="*/ 1604010 w 1628775"/>
                <a:gd name="connsiteY27" fmla="*/ 61384 h 1876425"/>
                <a:gd name="connsiteX28" fmla="*/ 1630680 w 1628775"/>
                <a:gd name="connsiteY28" fmla="*/ 37572 h 1876425"/>
                <a:gd name="connsiteX29" fmla="*/ 1544003 w 1628775"/>
                <a:gd name="connsiteY29" fmla="*/ 269029 h 1876425"/>
                <a:gd name="connsiteX30" fmla="*/ 1431608 w 1628775"/>
                <a:gd name="connsiteY30" fmla="*/ 318559 h 1876425"/>
                <a:gd name="connsiteX31" fmla="*/ 942023 w 1628775"/>
                <a:gd name="connsiteY31" fmla="*/ 267124 h 1876425"/>
                <a:gd name="connsiteX32" fmla="*/ 838200 w 1628775"/>
                <a:gd name="connsiteY32" fmla="*/ 244264 h 1876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628775" h="1876425">
                  <a:moveTo>
                    <a:pt x="838200" y="244264"/>
                  </a:moveTo>
                  <a:cubicBezTo>
                    <a:pt x="836295" y="271886"/>
                    <a:pt x="832485" y="294747"/>
                    <a:pt x="832485" y="318559"/>
                  </a:cubicBezTo>
                  <a:cubicBezTo>
                    <a:pt x="839153" y="748136"/>
                    <a:pt x="845820" y="1178667"/>
                    <a:pt x="853440" y="1608244"/>
                  </a:cubicBezTo>
                  <a:cubicBezTo>
                    <a:pt x="854393" y="1655869"/>
                    <a:pt x="869633" y="1693017"/>
                    <a:pt x="916305" y="1716829"/>
                  </a:cubicBezTo>
                  <a:cubicBezTo>
                    <a:pt x="941070" y="1729212"/>
                    <a:pt x="963930" y="1749214"/>
                    <a:pt x="982028" y="1770169"/>
                  </a:cubicBezTo>
                  <a:cubicBezTo>
                    <a:pt x="1013460" y="1806364"/>
                    <a:pt x="1047750" y="1833034"/>
                    <a:pt x="1098233" y="1834939"/>
                  </a:cubicBezTo>
                  <a:cubicBezTo>
                    <a:pt x="1109663" y="1834939"/>
                    <a:pt x="1121093" y="1851132"/>
                    <a:pt x="1132523" y="1859704"/>
                  </a:cubicBezTo>
                  <a:cubicBezTo>
                    <a:pt x="1130618" y="1865419"/>
                    <a:pt x="1128713" y="1872087"/>
                    <a:pt x="1126808" y="1877802"/>
                  </a:cubicBezTo>
                  <a:cubicBezTo>
                    <a:pt x="1068705" y="1879707"/>
                    <a:pt x="1009650" y="1889232"/>
                    <a:pt x="953453" y="1880659"/>
                  </a:cubicBezTo>
                  <a:cubicBezTo>
                    <a:pt x="920115" y="1875896"/>
                    <a:pt x="882968" y="1851132"/>
                    <a:pt x="860108" y="1824462"/>
                  </a:cubicBezTo>
                  <a:cubicBezTo>
                    <a:pt x="802005" y="1757787"/>
                    <a:pt x="733425" y="1727307"/>
                    <a:pt x="645795" y="1734927"/>
                  </a:cubicBezTo>
                  <a:cubicBezTo>
                    <a:pt x="622935" y="1736832"/>
                    <a:pt x="599123" y="1730164"/>
                    <a:pt x="576263" y="1727307"/>
                  </a:cubicBezTo>
                  <a:cubicBezTo>
                    <a:pt x="576263" y="1721592"/>
                    <a:pt x="575310" y="1716829"/>
                    <a:pt x="575310" y="1711114"/>
                  </a:cubicBezTo>
                  <a:cubicBezTo>
                    <a:pt x="595313" y="1702542"/>
                    <a:pt x="615315" y="1695874"/>
                    <a:pt x="634365" y="1686349"/>
                  </a:cubicBezTo>
                  <a:cubicBezTo>
                    <a:pt x="665798" y="1671109"/>
                    <a:pt x="683895" y="1651107"/>
                    <a:pt x="670560" y="1611102"/>
                  </a:cubicBezTo>
                  <a:cubicBezTo>
                    <a:pt x="662940" y="1588242"/>
                    <a:pt x="664845" y="1560619"/>
                    <a:pt x="664845" y="1535854"/>
                  </a:cubicBezTo>
                  <a:cubicBezTo>
                    <a:pt x="672465" y="1107229"/>
                    <a:pt x="681038" y="679557"/>
                    <a:pt x="688658" y="250931"/>
                  </a:cubicBezTo>
                  <a:cubicBezTo>
                    <a:pt x="688658" y="231881"/>
                    <a:pt x="688658" y="212831"/>
                    <a:pt x="688658" y="189972"/>
                  </a:cubicBezTo>
                  <a:cubicBezTo>
                    <a:pt x="578168" y="157586"/>
                    <a:pt x="465773" y="129011"/>
                    <a:pt x="349568" y="140442"/>
                  </a:cubicBezTo>
                  <a:cubicBezTo>
                    <a:pt x="284798" y="147109"/>
                    <a:pt x="244793" y="189019"/>
                    <a:pt x="220028" y="246169"/>
                  </a:cubicBezTo>
                  <a:cubicBezTo>
                    <a:pt x="211455" y="266172"/>
                    <a:pt x="204788" y="287127"/>
                    <a:pt x="195263" y="313797"/>
                  </a:cubicBezTo>
                  <a:cubicBezTo>
                    <a:pt x="126683" y="229024"/>
                    <a:pt x="61913" y="149014"/>
                    <a:pt x="0" y="72814"/>
                  </a:cubicBezTo>
                  <a:cubicBezTo>
                    <a:pt x="56198" y="60431"/>
                    <a:pt x="109538" y="46144"/>
                    <a:pt x="164783" y="36619"/>
                  </a:cubicBezTo>
                  <a:cubicBezTo>
                    <a:pt x="235268" y="24236"/>
                    <a:pt x="305753" y="16617"/>
                    <a:pt x="376238" y="5186"/>
                  </a:cubicBezTo>
                  <a:cubicBezTo>
                    <a:pt x="516255" y="-18626"/>
                    <a:pt x="638175" y="45192"/>
                    <a:pt x="765810" y="82339"/>
                  </a:cubicBezTo>
                  <a:cubicBezTo>
                    <a:pt x="965835" y="141394"/>
                    <a:pt x="1163955" y="207117"/>
                    <a:pt x="1363980" y="268077"/>
                  </a:cubicBezTo>
                  <a:cubicBezTo>
                    <a:pt x="1451610" y="294747"/>
                    <a:pt x="1512571" y="266172"/>
                    <a:pt x="1550671" y="182352"/>
                  </a:cubicBezTo>
                  <a:cubicBezTo>
                    <a:pt x="1568768" y="142347"/>
                    <a:pt x="1585913" y="101389"/>
                    <a:pt x="1604010" y="61384"/>
                  </a:cubicBezTo>
                  <a:cubicBezTo>
                    <a:pt x="1608773" y="50906"/>
                    <a:pt x="1619250" y="44239"/>
                    <a:pt x="1630680" y="37572"/>
                  </a:cubicBezTo>
                  <a:cubicBezTo>
                    <a:pt x="1618298" y="122344"/>
                    <a:pt x="1602105" y="206164"/>
                    <a:pt x="1544003" y="269029"/>
                  </a:cubicBezTo>
                  <a:cubicBezTo>
                    <a:pt x="1518285" y="296652"/>
                    <a:pt x="1470660" y="313797"/>
                    <a:pt x="1431608" y="318559"/>
                  </a:cubicBezTo>
                  <a:cubicBezTo>
                    <a:pt x="1264921" y="338561"/>
                    <a:pt x="1103948" y="301414"/>
                    <a:pt x="942023" y="267124"/>
                  </a:cubicBezTo>
                  <a:cubicBezTo>
                    <a:pt x="907733" y="261409"/>
                    <a:pt x="877253" y="253789"/>
                    <a:pt x="838200" y="24426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0E3380EA-4926-431A-B6CC-B56E4A9D89B0}"/>
                </a:ext>
              </a:extLst>
            </p:cNvPr>
            <p:cNvSpPr/>
            <p:nvPr/>
          </p:nvSpPr>
          <p:spPr>
            <a:xfrm>
              <a:off x="2056448" y="2251710"/>
              <a:ext cx="990600" cy="1266825"/>
            </a:xfrm>
            <a:custGeom>
              <a:avLst/>
              <a:gdLst>
                <a:gd name="connsiteX0" fmla="*/ 313373 w 990600"/>
                <a:gd name="connsiteY0" fmla="*/ 534353 h 1266825"/>
                <a:gd name="connsiteX1" fmla="*/ 250507 w 990600"/>
                <a:gd name="connsiteY1" fmla="*/ 636270 h 1266825"/>
                <a:gd name="connsiteX2" fmla="*/ 276225 w 990600"/>
                <a:gd name="connsiteY2" fmla="*/ 872490 h 1266825"/>
                <a:gd name="connsiteX3" fmla="*/ 355282 w 990600"/>
                <a:gd name="connsiteY3" fmla="*/ 983932 h 1266825"/>
                <a:gd name="connsiteX4" fmla="*/ 396240 w 990600"/>
                <a:gd name="connsiteY4" fmla="*/ 1051560 h 1266825"/>
                <a:gd name="connsiteX5" fmla="*/ 0 w 990600"/>
                <a:gd name="connsiteY5" fmla="*/ 1015365 h 1266825"/>
                <a:gd name="connsiteX6" fmla="*/ 33338 w 990600"/>
                <a:gd name="connsiteY6" fmla="*/ 988695 h 1266825"/>
                <a:gd name="connsiteX7" fmla="*/ 91440 w 990600"/>
                <a:gd name="connsiteY7" fmla="*/ 969645 h 1266825"/>
                <a:gd name="connsiteX8" fmla="*/ 140017 w 990600"/>
                <a:gd name="connsiteY8" fmla="*/ 906780 h 1266825"/>
                <a:gd name="connsiteX9" fmla="*/ 140017 w 990600"/>
                <a:gd name="connsiteY9" fmla="*/ 241935 h 1266825"/>
                <a:gd name="connsiteX10" fmla="*/ 138113 w 990600"/>
                <a:gd name="connsiteY10" fmla="*/ 213360 h 1266825"/>
                <a:gd name="connsiteX11" fmla="*/ 29527 w 990600"/>
                <a:gd name="connsiteY11" fmla="*/ 40957 h 1266825"/>
                <a:gd name="connsiteX12" fmla="*/ 4763 w 990600"/>
                <a:gd name="connsiteY12" fmla="*/ 15240 h 1266825"/>
                <a:gd name="connsiteX13" fmla="*/ 13335 w 990600"/>
                <a:gd name="connsiteY13" fmla="*/ 0 h 1266825"/>
                <a:gd name="connsiteX14" fmla="*/ 102870 w 990600"/>
                <a:gd name="connsiteY14" fmla="*/ 23813 h 1266825"/>
                <a:gd name="connsiteX15" fmla="*/ 168592 w 990600"/>
                <a:gd name="connsiteY15" fmla="*/ 32385 h 1266825"/>
                <a:gd name="connsiteX16" fmla="*/ 438150 w 990600"/>
                <a:gd name="connsiteY16" fmla="*/ 11430 h 1266825"/>
                <a:gd name="connsiteX17" fmla="*/ 631507 w 990600"/>
                <a:gd name="connsiteY17" fmla="*/ 268605 h 1266825"/>
                <a:gd name="connsiteX18" fmla="*/ 464820 w 990600"/>
                <a:gd name="connsiteY18" fmla="*/ 487680 h 1266825"/>
                <a:gd name="connsiteX19" fmla="*/ 443865 w 990600"/>
                <a:gd name="connsiteY19" fmla="*/ 548640 h 1266825"/>
                <a:gd name="connsiteX20" fmla="*/ 524828 w 990600"/>
                <a:gd name="connsiteY20" fmla="*/ 792480 h 1266825"/>
                <a:gd name="connsiteX21" fmla="*/ 655320 w 990600"/>
                <a:gd name="connsiteY21" fmla="*/ 1003935 h 1266825"/>
                <a:gd name="connsiteX22" fmla="*/ 699135 w 990600"/>
                <a:gd name="connsiteY22" fmla="*/ 1054418 h 1266825"/>
                <a:gd name="connsiteX23" fmla="*/ 997268 w 990600"/>
                <a:gd name="connsiteY23" fmla="*/ 1226820 h 1266825"/>
                <a:gd name="connsiteX24" fmla="*/ 997268 w 990600"/>
                <a:gd name="connsiteY24" fmla="*/ 1275398 h 1266825"/>
                <a:gd name="connsiteX25" fmla="*/ 664845 w 990600"/>
                <a:gd name="connsiteY25" fmla="*/ 1180148 h 1266825"/>
                <a:gd name="connsiteX26" fmla="*/ 478155 w 990600"/>
                <a:gd name="connsiteY26" fmla="*/ 1120140 h 1266825"/>
                <a:gd name="connsiteX27" fmla="*/ 514350 w 990600"/>
                <a:gd name="connsiteY27" fmla="*/ 1067753 h 1266825"/>
                <a:gd name="connsiteX28" fmla="*/ 528637 w 990600"/>
                <a:gd name="connsiteY28" fmla="*/ 1026795 h 1266825"/>
                <a:gd name="connsiteX29" fmla="*/ 413385 w 990600"/>
                <a:gd name="connsiteY29" fmla="*/ 718185 h 1266825"/>
                <a:gd name="connsiteX30" fmla="*/ 313373 w 990600"/>
                <a:gd name="connsiteY30" fmla="*/ 534353 h 1266825"/>
                <a:gd name="connsiteX31" fmla="*/ 238125 w 990600"/>
                <a:gd name="connsiteY31" fmla="*/ 282892 h 1266825"/>
                <a:gd name="connsiteX32" fmla="*/ 237173 w 990600"/>
                <a:gd name="connsiteY32" fmla="*/ 373380 h 1266825"/>
                <a:gd name="connsiteX33" fmla="*/ 289560 w 990600"/>
                <a:gd name="connsiteY33" fmla="*/ 457200 h 1266825"/>
                <a:gd name="connsiteX34" fmla="*/ 366712 w 990600"/>
                <a:gd name="connsiteY34" fmla="*/ 439103 h 1266825"/>
                <a:gd name="connsiteX35" fmla="*/ 471487 w 990600"/>
                <a:gd name="connsiteY35" fmla="*/ 189547 h 1266825"/>
                <a:gd name="connsiteX36" fmla="*/ 360045 w 990600"/>
                <a:gd name="connsiteY36" fmla="*/ 82867 h 1266825"/>
                <a:gd name="connsiteX37" fmla="*/ 238125 w 990600"/>
                <a:gd name="connsiteY37" fmla="*/ 197167 h 1266825"/>
                <a:gd name="connsiteX38" fmla="*/ 238125 w 990600"/>
                <a:gd name="connsiteY38" fmla="*/ 282892 h 1266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990600" h="1266825">
                  <a:moveTo>
                    <a:pt x="313373" y="534353"/>
                  </a:moveTo>
                  <a:cubicBezTo>
                    <a:pt x="262890" y="554355"/>
                    <a:pt x="243840" y="584835"/>
                    <a:pt x="250507" y="636270"/>
                  </a:cubicBezTo>
                  <a:cubicBezTo>
                    <a:pt x="261938" y="714375"/>
                    <a:pt x="265748" y="794385"/>
                    <a:pt x="276225" y="872490"/>
                  </a:cubicBezTo>
                  <a:cubicBezTo>
                    <a:pt x="282892" y="922973"/>
                    <a:pt x="309563" y="963930"/>
                    <a:pt x="355282" y="983932"/>
                  </a:cubicBezTo>
                  <a:cubicBezTo>
                    <a:pt x="389573" y="999173"/>
                    <a:pt x="396240" y="1022032"/>
                    <a:pt x="396240" y="1051560"/>
                  </a:cubicBezTo>
                  <a:cubicBezTo>
                    <a:pt x="267653" y="1040130"/>
                    <a:pt x="140017" y="1027748"/>
                    <a:pt x="0" y="1015365"/>
                  </a:cubicBezTo>
                  <a:cubicBezTo>
                    <a:pt x="15240" y="1002982"/>
                    <a:pt x="22860" y="992505"/>
                    <a:pt x="33338" y="988695"/>
                  </a:cubicBezTo>
                  <a:cubicBezTo>
                    <a:pt x="52388" y="981075"/>
                    <a:pt x="76200" y="981075"/>
                    <a:pt x="91440" y="969645"/>
                  </a:cubicBezTo>
                  <a:cubicBezTo>
                    <a:pt x="112395" y="952500"/>
                    <a:pt x="140017" y="927735"/>
                    <a:pt x="140017" y="906780"/>
                  </a:cubicBezTo>
                  <a:cubicBezTo>
                    <a:pt x="142875" y="684848"/>
                    <a:pt x="140970" y="462915"/>
                    <a:pt x="140017" y="241935"/>
                  </a:cubicBezTo>
                  <a:cubicBezTo>
                    <a:pt x="140017" y="232410"/>
                    <a:pt x="138113" y="222885"/>
                    <a:pt x="138113" y="213360"/>
                  </a:cubicBezTo>
                  <a:cubicBezTo>
                    <a:pt x="140970" y="131445"/>
                    <a:pt x="116205" y="67627"/>
                    <a:pt x="29527" y="40957"/>
                  </a:cubicBezTo>
                  <a:cubicBezTo>
                    <a:pt x="20002" y="38100"/>
                    <a:pt x="13335" y="23813"/>
                    <a:pt x="4763" y="15240"/>
                  </a:cubicBezTo>
                  <a:cubicBezTo>
                    <a:pt x="7620" y="10477"/>
                    <a:pt x="10477" y="4763"/>
                    <a:pt x="13335" y="0"/>
                  </a:cubicBezTo>
                  <a:cubicBezTo>
                    <a:pt x="42863" y="8572"/>
                    <a:pt x="72390" y="17145"/>
                    <a:pt x="102870" y="23813"/>
                  </a:cubicBezTo>
                  <a:cubicBezTo>
                    <a:pt x="123825" y="28575"/>
                    <a:pt x="146685" y="33338"/>
                    <a:pt x="168592" y="32385"/>
                  </a:cubicBezTo>
                  <a:cubicBezTo>
                    <a:pt x="258127" y="26670"/>
                    <a:pt x="348615" y="20002"/>
                    <a:pt x="438150" y="11430"/>
                  </a:cubicBezTo>
                  <a:cubicBezTo>
                    <a:pt x="572453" y="0"/>
                    <a:pt x="671512" y="128588"/>
                    <a:pt x="631507" y="268605"/>
                  </a:cubicBezTo>
                  <a:cubicBezTo>
                    <a:pt x="604837" y="362903"/>
                    <a:pt x="544830" y="433388"/>
                    <a:pt x="464820" y="487680"/>
                  </a:cubicBezTo>
                  <a:cubicBezTo>
                    <a:pt x="438150" y="505778"/>
                    <a:pt x="433387" y="520065"/>
                    <a:pt x="443865" y="548640"/>
                  </a:cubicBezTo>
                  <a:cubicBezTo>
                    <a:pt x="472440" y="629603"/>
                    <a:pt x="496253" y="711518"/>
                    <a:pt x="524828" y="792480"/>
                  </a:cubicBezTo>
                  <a:cubicBezTo>
                    <a:pt x="552450" y="872490"/>
                    <a:pt x="589598" y="947737"/>
                    <a:pt x="655320" y="1003935"/>
                  </a:cubicBezTo>
                  <a:cubicBezTo>
                    <a:pt x="672465" y="1018223"/>
                    <a:pt x="685800" y="1036320"/>
                    <a:pt x="699135" y="1054418"/>
                  </a:cubicBezTo>
                  <a:cubicBezTo>
                    <a:pt x="808673" y="1196340"/>
                    <a:pt x="820103" y="1203008"/>
                    <a:pt x="997268" y="1226820"/>
                  </a:cubicBezTo>
                  <a:cubicBezTo>
                    <a:pt x="997268" y="1241108"/>
                    <a:pt x="997268" y="1256348"/>
                    <a:pt x="997268" y="1275398"/>
                  </a:cubicBezTo>
                  <a:cubicBezTo>
                    <a:pt x="880110" y="1256348"/>
                    <a:pt x="762953" y="1251585"/>
                    <a:pt x="664845" y="1180148"/>
                  </a:cubicBezTo>
                  <a:cubicBezTo>
                    <a:pt x="584835" y="1122045"/>
                    <a:pt x="584835" y="1122045"/>
                    <a:pt x="478155" y="1120140"/>
                  </a:cubicBezTo>
                  <a:cubicBezTo>
                    <a:pt x="493395" y="1099185"/>
                    <a:pt x="504825" y="1083945"/>
                    <a:pt x="514350" y="1067753"/>
                  </a:cubicBezTo>
                  <a:cubicBezTo>
                    <a:pt x="521018" y="1055370"/>
                    <a:pt x="528637" y="1040130"/>
                    <a:pt x="528637" y="1026795"/>
                  </a:cubicBezTo>
                  <a:cubicBezTo>
                    <a:pt x="525780" y="911543"/>
                    <a:pt x="461962" y="817245"/>
                    <a:pt x="413385" y="718185"/>
                  </a:cubicBezTo>
                  <a:cubicBezTo>
                    <a:pt x="384810" y="654368"/>
                    <a:pt x="348615" y="596265"/>
                    <a:pt x="313373" y="534353"/>
                  </a:cubicBezTo>
                  <a:close/>
                  <a:moveTo>
                    <a:pt x="238125" y="282892"/>
                  </a:moveTo>
                  <a:cubicBezTo>
                    <a:pt x="238125" y="313373"/>
                    <a:pt x="241935" y="343853"/>
                    <a:pt x="237173" y="373380"/>
                  </a:cubicBezTo>
                  <a:cubicBezTo>
                    <a:pt x="229552" y="419100"/>
                    <a:pt x="261938" y="442913"/>
                    <a:pt x="289560" y="457200"/>
                  </a:cubicBezTo>
                  <a:cubicBezTo>
                    <a:pt x="307657" y="466725"/>
                    <a:pt x="344805" y="453390"/>
                    <a:pt x="366712" y="439103"/>
                  </a:cubicBezTo>
                  <a:cubicBezTo>
                    <a:pt x="459105" y="381000"/>
                    <a:pt x="483870" y="293370"/>
                    <a:pt x="471487" y="189547"/>
                  </a:cubicBezTo>
                  <a:cubicBezTo>
                    <a:pt x="462915" y="117157"/>
                    <a:pt x="427673" y="80010"/>
                    <a:pt x="360045" y="82867"/>
                  </a:cubicBezTo>
                  <a:cubicBezTo>
                    <a:pt x="288607" y="85725"/>
                    <a:pt x="240030" y="130492"/>
                    <a:pt x="238125" y="197167"/>
                  </a:cubicBezTo>
                  <a:cubicBezTo>
                    <a:pt x="238125" y="226695"/>
                    <a:pt x="238125" y="255270"/>
                    <a:pt x="238125" y="28289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9FDBCE21-CDA0-4AA9-ABD7-1BFF737BD314}"/>
                </a:ext>
              </a:extLst>
            </p:cNvPr>
            <p:cNvSpPr/>
            <p:nvPr/>
          </p:nvSpPr>
          <p:spPr>
            <a:xfrm>
              <a:off x="7728585" y="3504247"/>
              <a:ext cx="1000125" cy="1266825"/>
            </a:xfrm>
            <a:custGeom>
              <a:avLst/>
              <a:gdLst>
                <a:gd name="connsiteX0" fmla="*/ 393382 w 1000125"/>
                <a:gd name="connsiteY0" fmla="*/ 1051560 h 1266825"/>
                <a:gd name="connsiteX1" fmla="*/ 7620 w 1000125"/>
                <a:gd name="connsiteY1" fmla="*/ 1015365 h 1266825"/>
                <a:gd name="connsiteX2" fmla="*/ 4763 w 1000125"/>
                <a:gd name="connsiteY2" fmla="*/ 1002030 h 1266825"/>
                <a:gd name="connsiteX3" fmla="*/ 50482 w 1000125"/>
                <a:gd name="connsiteY3" fmla="*/ 983933 h 1266825"/>
                <a:gd name="connsiteX4" fmla="*/ 140017 w 1000125"/>
                <a:gd name="connsiteY4" fmla="*/ 915353 h 1266825"/>
                <a:gd name="connsiteX5" fmla="*/ 137160 w 1000125"/>
                <a:gd name="connsiteY5" fmla="*/ 842010 h 1266825"/>
                <a:gd name="connsiteX6" fmla="*/ 131445 w 1000125"/>
                <a:gd name="connsiteY6" fmla="*/ 166688 h 1266825"/>
                <a:gd name="connsiteX7" fmla="*/ 54292 w 1000125"/>
                <a:gd name="connsiteY7" fmla="*/ 54293 h 1266825"/>
                <a:gd name="connsiteX8" fmla="*/ 0 w 1000125"/>
                <a:gd name="connsiteY8" fmla="*/ 21908 h 1266825"/>
                <a:gd name="connsiteX9" fmla="*/ 8572 w 1000125"/>
                <a:gd name="connsiteY9" fmla="*/ 0 h 1266825"/>
                <a:gd name="connsiteX10" fmla="*/ 92392 w 1000125"/>
                <a:gd name="connsiteY10" fmla="*/ 20003 h 1266825"/>
                <a:gd name="connsiteX11" fmla="*/ 157163 w 1000125"/>
                <a:gd name="connsiteY11" fmla="*/ 32385 h 1266825"/>
                <a:gd name="connsiteX12" fmla="*/ 445770 w 1000125"/>
                <a:gd name="connsiteY12" fmla="*/ 12383 h 1266825"/>
                <a:gd name="connsiteX13" fmla="*/ 632460 w 1000125"/>
                <a:gd name="connsiteY13" fmla="*/ 164783 h 1266825"/>
                <a:gd name="connsiteX14" fmla="*/ 599122 w 1000125"/>
                <a:gd name="connsiteY14" fmla="*/ 337185 h 1266825"/>
                <a:gd name="connsiteX15" fmla="*/ 436245 w 1000125"/>
                <a:gd name="connsiteY15" fmla="*/ 526733 h 1266825"/>
                <a:gd name="connsiteX16" fmla="*/ 591502 w 1000125"/>
                <a:gd name="connsiteY16" fmla="*/ 930593 h 1266825"/>
                <a:gd name="connsiteX17" fmla="*/ 766763 w 1000125"/>
                <a:gd name="connsiteY17" fmla="*/ 1142048 h 1266825"/>
                <a:gd name="connsiteX18" fmla="*/ 951547 w 1000125"/>
                <a:gd name="connsiteY18" fmla="*/ 1219200 h 1266825"/>
                <a:gd name="connsiteX19" fmla="*/ 1001077 w 1000125"/>
                <a:gd name="connsiteY19" fmla="*/ 1223963 h 1266825"/>
                <a:gd name="connsiteX20" fmla="*/ 996315 w 1000125"/>
                <a:gd name="connsiteY20" fmla="*/ 1274445 h 1266825"/>
                <a:gd name="connsiteX21" fmla="*/ 674370 w 1000125"/>
                <a:gd name="connsiteY21" fmla="*/ 1182053 h 1266825"/>
                <a:gd name="connsiteX22" fmla="*/ 490538 w 1000125"/>
                <a:gd name="connsiteY22" fmla="*/ 1123950 h 1266825"/>
                <a:gd name="connsiteX23" fmla="*/ 481965 w 1000125"/>
                <a:gd name="connsiteY23" fmla="*/ 1109663 h 1266825"/>
                <a:gd name="connsiteX24" fmla="*/ 522922 w 1000125"/>
                <a:gd name="connsiteY24" fmla="*/ 1049655 h 1266825"/>
                <a:gd name="connsiteX25" fmla="*/ 313372 w 1000125"/>
                <a:gd name="connsiteY25" fmla="*/ 534353 h 1266825"/>
                <a:gd name="connsiteX26" fmla="*/ 249555 w 1000125"/>
                <a:gd name="connsiteY26" fmla="*/ 625793 h 1266825"/>
                <a:gd name="connsiteX27" fmla="*/ 272415 w 1000125"/>
                <a:gd name="connsiteY27" fmla="*/ 862013 h 1266825"/>
                <a:gd name="connsiteX28" fmla="*/ 356235 w 1000125"/>
                <a:gd name="connsiteY28" fmla="*/ 985838 h 1266825"/>
                <a:gd name="connsiteX29" fmla="*/ 393382 w 1000125"/>
                <a:gd name="connsiteY29" fmla="*/ 1051560 h 1266825"/>
                <a:gd name="connsiteX30" fmla="*/ 471488 w 1000125"/>
                <a:gd name="connsiteY30" fmla="*/ 208598 h 1266825"/>
                <a:gd name="connsiteX31" fmla="*/ 469582 w 1000125"/>
                <a:gd name="connsiteY31" fmla="*/ 180023 h 1266825"/>
                <a:gd name="connsiteX32" fmla="*/ 358140 w 1000125"/>
                <a:gd name="connsiteY32" fmla="*/ 81915 h 1266825"/>
                <a:gd name="connsiteX33" fmla="*/ 237172 w 1000125"/>
                <a:gd name="connsiteY33" fmla="*/ 187643 h 1266825"/>
                <a:gd name="connsiteX34" fmla="*/ 234315 w 1000125"/>
                <a:gd name="connsiteY34" fmla="*/ 372428 h 1266825"/>
                <a:gd name="connsiteX35" fmla="*/ 288607 w 1000125"/>
                <a:gd name="connsiteY35" fmla="*/ 455295 h 1266825"/>
                <a:gd name="connsiteX36" fmla="*/ 369570 w 1000125"/>
                <a:gd name="connsiteY36" fmla="*/ 435293 h 1266825"/>
                <a:gd name="connsiteX37" fmla="*/ 471488 w 1000125"/>
                <a:gd name="connsiteY37" fmla="*/ 208598 h 1266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000125" h="1266825">
                  <a:moveTo>
                    <a:pt x="393382" y="1051560"/>
                  </a:moveTo>
                  <a:cubicBezTo>
                    <a:pt x="262890" y="1039178"/>
                    <a:pt x="135255" y="1027747"/>
                    <a:pt x="7620" y="1015365"/>
                  </a:cubicBezTo>
                  <a:cubicBezTo>
                    <a:pt x="6667" y="1010603"/>
                    <a:pt x="5715" y="1006793"/>
                    <a:pt x="4763" y="1002030"/>
                  </a:cubicBezTo>
                  <a:cubicBezTo>
                    <a:pt x="20002" y="995363"/>
                    <a:pt x="35242" y="987743"/>
                    <a:pt x="50482" y="983933"/>
                  </a:cubicBezTo>
                  <a:cubicBezTo>
                    <a:pt x="90488" y="973455"/>
                    <a:pt x="129540" y="960120"/>
                    <a:pt x="140017" y="915353"/>
                  </a:cubicBezTo>
                  <a:cubicBezTo>
                    <a:pt x="145732" y="892493"/>
                    <a:pt x="138113" y="866775"/>
                    <a:pt x="137160" y="842010"/>
                  </a:cubicBezTo>
                  <a:cubicBezTo>
                    <a:pt x="135255" y="617220"/>
                    <a:pt x="132397" y="391478"/>
                    <a:pt x="131445" y="166688"/>
                  </a:cubicBezTo>
                  <a:cubicBezTo>
                    <a:pt x="131445" y="109538"/>
                    <a:pt x="104775" y="75248"/>
                    <a:pt x="54292" y="54293"/>
                  </a:cubicBezTo>
                  <a:cubicBezTo>
                    <a:pt x="35242" y="46673"/>
                    <a:pt x="18097" y="32385"/>
                    <a:pt x="0" y="21908"/>
                  </a:cubicBezTo>
                  <a:cubicBezTo>
                    <a:pt x="2857" y="14288"/>
                    <a:pt x="5715" y="7620"/>
                    <a:pt x="8572" y="0"/>
                  </a:cubicBezTo>
                  <a:cubicBezTo>
                    <a:pt x="36195" y="6668"/>
                    <a:pt x="64770" y="13335"/>
                    <a:pt x="92392" y="20003"/>
                  </a:cubicBezTo>
                  <a:cubicBezTo>
                    <a:pt x="113347" y="24765"/>
                    <a:pt x="135255" y="33338"/>
                    <a:pt x="157163" y="32385"/>
                  </a:cubicBezTo>
                  <a:cubicBezTo>
                    <a:pt x="253365" y="27623"/>
                    <a:pt x="349567" y="21908"/>
                    <a:pt x="445770" y="12383"/>
                  </a:cubicBezTo>
                  <a:cubicBezTo>
                    <a:pt x="534352" y="3810"/>
                    <a:pt x="615315" y="67628"/>
                    <a:pt x="632460" y="164783"/>
                  </a:cubicBezTo>
                  <a:cubicBezTo>
                    <a:pt x="642938" y="226695"/>
                    <a:pt x="636270" y="287655"/>
                    <a:pt x="599122" y="337185"/>
                  </a:cubicBezTo>
                  <a:cubicBezTo>
                    <a:pt x="552450" y="399098"/>
                    <a:pt x="497205" y="456248"/>
                    <a:pt x="436245" y="526733"/>
                  </a:cubicBezTo>
                  <a:cubicBezTo>
                    <a:pt x="479107" y="650558"/>
                    <a:pt x="506730" y="802005"/>
                    <a:pt x="591502" y="930593"/>
                  </a:cubicBezTo>
                  <a:cubicBezTo>
                    <a:pt x="641985" y="1006793"/>
                    <a:pt x="705802" y="1074420"/>
                    <a:pt x="766763" y="1142048"/>
                  </a:cubicBezTo>
                  <a:cubicBezTo>
                    <a:pt x="815340" y="1195388"/>
                    <a:pt x="882967" y="1209675"/>
                    <a:pt x="951547" y="1219200"/>
                  </a:cubicBezTo>
                  <a:cubicBezTo>
                    <a:pt x="966788" y="1221105"/>
                    <a:pt x="982027" y="1222058"/>
                    <a:pt x="1001077" y="1223963"/>
                  </a:cubicBezTo>
                  <a:cubicBezTo>
                    <a:pt x="999172" y="1242060"/>
                    <a:pt x="998220" y="1255395"/>
                    <a:pt x="996315" y="1274445"/>
                  </a:cubicBezTo>
                  <a:cubicBezTo>
                    <a:pt x="883920" y="1254443"/>
                    <a:pt x="766763" y="1255395"/>
                    <a:pt x="674370" y="1182053"/>
                  </a:cubicBezTo>
                  <a:cubicBezTo>
                    <a:pt x="618172" y="1137285"/>
                    <a:pt x="565785" y="1103948"/>
                    <a:pt x="490538" y="1123950"/>
                  </a:cubicBezTo>
                  <a:cubicBezTo>
                    <a:pt x="487680" y="1119188"/>
                    <a:pt x="484822" y="1114425"/>
                    <a:pt x="481965" y="1109663"/>
                  </a:cubicBezTo>
                  <a:cubicBezTo>
                    <a:pt x="495300" y="1089660"/>
                    <a:pt x="509588" y="1069658"/>
                    <a:pt x="522922" y="1049655"/>
                  </a:cubicBezTo>
                  <a:cubicBezTo>
                    <a:pt x="518160" y="856297"/>
                    <a:pt x="398145" y="703898"/>
                    <a:pt x="313372" y="534353"/>
                  </a:cubicBezTo>
                  <a:cubicBezTo>
                    <a:pt x="267652" y="553403"/>
                    <a:pt x="243840" y="576263"/>
                    <a:pt x="249555" y="625793"/>
                  </a:cubicBezTo>
                  <a:cubicBezTo>
                    <a:pt x="259080" y="703898"/>
                    <a:pt x="263842" y="783908"/>
                    <a:pt x="272415" y="862013"/>
                  </a:cubicBezTo>
                  <a:cubicBezTo>
                    <a:pt x="278130" y="917258"/>
                    <a:pt x="304800" y="962978"/>
                    <a:pt x="356235" y="985838"/>
                  </a:cubicBezTo>
                  <a:cubicBezTo>
                    <a:pt x="394335" y="1002030"/>
                    <a:pt x="398145" y="1026795"/>
                    <a:pt x="393382" y="1051560"/>
                  </a:cubicBezTo>
                  <a:close/>
                  <a:moveTo>
                    <a:pt x="471488" y="208598"/>
                  </a:moveTo>
                  <a:cubicBezTo>
                    <a:pt x="470535" y="199073"/>
                    <a:pt x="470535" y="189548"/>
                    <a:pt x="469582" y="180023"/>
                  </a:cubicBezTo>
                  <a:cubicBezTo>
                    <a:pt x="460057" y="113348"/>
                    <a:pt x="421005" y="80010"/>
                    <a:pt x="358140" y="81915"/>
                  </a:cubicBezTo>
                  <a:cubicBezTo>
                    <a:pt x="291465" y="84773"/>
                    <a:pt x="239077" y="127635"/>
                    <a:pt x="237172" y="187643"/>
                  </a:cubicBezTo>
                  <a:cubicBezTo>
                    <a:pt x="234315" y="249555"/>
                    <a:pt x="240982" y="311468"/>
                    <a:pt x="234315" y="372428"/>
                  </a:cubicBezTo>
                  <a:cubicBezTo>
                    <a:pt x="229552" y="419100"/>
                    <a:pt x="261938" y="441960"/>
                    <a:pt x="288607" y="455295"/>
                  </a:cubicBezTo>
                  <a:cubicBezTo>
                    <a:pt x="307657" y="464820"/>
                    <a:pt x="347663" y="450533"/>
                    <a:pt x="369570" y="435293"/>
                  </a:cubicBezTo>
                  <a:cubicBezTo>
                    <a:pt x="447675" y="381953"/>
                    <a:pt x="490538" y="307658"/>
                    <a:pt x="471488" y="20859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9D3BA5BF-C758-41D3-9774-F4AEA18B0DEA}"/>
                </a:ext>
              </a:extLst>
            </p:cNvPr>
            <p:cNvSpPr/>
            <p:nvPr/>
          </p:nvSpPr>
          <p:spPr>
            <a:xfrm>
              <a:off x="5835015" y="2926079"/>
              <a:ext cx="990600" cy="1266825"/>
            </a:xfrm>
            <a:custGeom>
              <a:avLst/>
              <a:gdLst>
                <a:gd name="connsiteX0" fmla="*/ 1000125 w 990600"/>
                <a:gd name="connsiteY0" fmla="*/ 1223963 h 1266825"/>
                <a:gd name="connsiteX1" fmla="*/ 1000125 w 990600"/>
                <a:gd name="connsiteY1" fmla="*/ 1274445 h 1266825"/>
                <a:gd name="connsiteX2" fmla="*/ 622935 w 990600"/>
                <a:gd name="connsiteY2" fmla="*/ 1138238 h 1266825"/>
                <a:gd name="connsiteX3" fmla="*/ 552450 w 990600"/>
                <a:gd name="connsiteY3" fmla="*/ 1119188 h 1266825"/>
                <a:gd name="connsiteX4" fmla="*/ 484822 w 990600"/>
                <a:gd name="connsiteY4" fmla="*/ 1118235 h 1266825"/>
                <a:gd name="connsiteX5" fmla="*/ 503872 w 990600"/>
                <a:gd name="connsiteY5" fmla="*/ 1071563 h 1266825"/>
                <a:gd name="connsiteX6" fmla="*/ 529590 w 990600"/>
                <a:gd name="connsiteY6" fmla="*/ 1015365 h 1266825"/>
                <a:gd name="connsiteX7" fmla="*/ 430530 w 990600"/>
                <a:gd name="connsiteY7" fmla="*/ 749618 h 1266825"/>
                <a:gd name="connsiteX8" fmla="*/ 314325 w 990600"/>
                <a:gd name="connsiteY8" fmla="*/ 535305 h 1266825"/>
                <a:gd name="connsiteX9" fmla="*/ 250508 w 990600"/>
                <a:gd name="connsiteY9" fmla="*/ 622935 h 1266825"/>
                <a:gd name="connsiteX10" fmla="*/ 277178 w 990600"/>
                <a:gd name="connsiteY10" fmla="*/ 878205 h 1266825"/>
                <a:gd name="connsiteX11" fmla="*/ 359092 w 990600"/>
                <a:gd name="connsiteY11" fmla="*/ 986790 h 1266825"/>
                <a:gd name="connsiteX12" fmla="*/ 392430 w 990600"/>
                <a:gd name="connsiteY12" fmla="*/ 1051560 h 1266825"/>
                <a:gd name="connsiteX13" fmla="*/ 0 w 990600"/>
                <a:gd name="connsiteY13" fmla="*/ 1015365 h 1266825"/>
                <a:gd name="connsiteX14" fmla="*/ 38100 w 990600"/>
                <a:gd name="connsiteY14" fmla="*/ 987743 h 1266825"/>
                <a:gd name="connsiteX15" fmla="*/ 91440 w 990600"/>
                <a:gd name="connsiteY15" fmla="*/ 969645 h 1266825"/>
                <a:gd name="connsiteX16" fmla="*/ 140970 w 990600"/>
                <a:gd name="connsiteY16" fmla="*/ 902018 h 1266825"/>
                <a:gd name="connsiteX17" fmla="*/ 138113 w 990600"/>
                <a:gd name="connsiteY17" fmla="*/ 260033 h 1266825"/>
                <a:gd name="connsiteX18" fmla="*/ 136207 w 990600"/>
                <a:gd name="connsiteY18" fmla="*/ 202883 h 1266825"/>
                <a:gd name="connsiteX19" fmla="*/ 37147 w 990600"/>
                <a:gd name="connsiteY19" fmla="*/ 44768 h 1266825"/>
                <a:gd name="connsiteX20" fmla="*/ 5715 w 990600"/>
                <a:gd name="connsiteY20" fmla="*/ 16193 h 1266825"/>
                <a:gd name="connsiteX21" fmla="*/ 15240 w 990600"/>
                <a:gd name="connsiteY21" fmla="*/ 0 h 1266825"/>
                <a:gd name="connsiteX22" fmla="*/ 101917 w 990600"/>
                <a:gd name="connsiteY22" fmla="*/ 22860 h 1266825"/>
                <a:gd name="connsiteX23" fmla="*/ 172403 w 990600"/>
                <a:gd name="connsiteY23" fmla="*/ 31433 h 1266825"/>
                <a:gd name="connsiteX24" fmla="*/ 441960 w 990600"/>
                <a:gd name="connsiteY24" fmla="*/ 11430 h 1266825"/>
                <a:gd name="connsiteX25" fmla="*/ 636270 w 990600"/>
                <a:gd name="connsiteY25" fmla="*/ 247650 h 1266825"/>
                <a:gd name="connsiteX26" fmla="*/ 470535 w 990600"/>
                <a:gd name="connsiteY26" fmla="*/ 483870 h 1266825"/>
                <a:gd name="connsiteX27" fmla="*/ 426720 w 990600"/>
                <a:gd name="connsiteY27" fmla="*/ 512445 h 1266825"/>
                <a:gd name="connsiteX28" fmla="*/ 569595 w 990600"/>
                <a:gd name="connsiteY28" fmla="*/ 892493 h 1266825"/>
                <a:gd name="connsiteX29" fmla="*/ 633412 w 990600"/>
                <a:gd name="connsiteY29" fmla="*/ 980123 h 1266825"/>
                <a:gd name="connsiteX30" fmla="*/ 718185 w 990600"/>
                <a:gd name="connsiteY30" fmla="*/ 1082040 h 1266825"/>
                <a:gd name="connsiteX31" fmla="*/ 964883 w 990600"/>
                <a:gd name="connsiteY31" fmla="*/ 1221105 h 1266825"/>
                <a:gd name="connsiteX32" fmla="*/ 1000125 w 990600"/>
                <a:gd name="connsiteY32" fmla="*/ 1223963 h 1266825"/>
                <a:gd name="connsiteX33" fmla="*/ 239078 w 990600"/>
                <a:gd name="connsiteY33" fmla="*/ 280988 h 1266825"/>
                <a:gd name="connsiteX34" fmla="*/ 239078 w 990600"/>
                <a:gd name="connsiteY34" fmla="*/ 280988 h 1266825"/>
                <a:gd name="connsiteX35" fmla="*/ 238125 w 990600"/>
                <a:gd name="connsiteY35" fmla="*/ 371475 h 1266825"/>
                <a:gd name="connsiteX36" fmla="*/ 291465 w 990600"/>
                <a:gd name="connsiteY36" fmla="*/ 459105 h 1266825"/>
                <a:gd name="connsiteX37" fmla="*/ 376237 w 990600"/>
                <a:gd name="connsiteY37" fmla="*/ 433388 h 1266825"/>
                <a:gd name="connsiteX38" fmla="*/ 471487 w 990600"/>
                <a:gd name="connsiteY38" fmla="*/ 193358 h 1266825"/>
                <a:gd name="connsiteX39" fmla="*/ 361950 w 990600"/>
                <a:gd name="connsiteY39" fmla="*/ 82868 h 1266825"/>
                <a:gd name="connsiteX40" fmla="*/ 239078 w 990600"/>
                <a:gd name="connsiteY40" fmla="*/ 195263 h 1266825"/>
                <a:gd name="connsiteX41" fmla="*/ 239078 w 990600"/>
                <a:gd name="connsiteY41" fmla="*/ 280988 h 1266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990600" h="1266825">
                  <a:moveTo>
                    <a:pt x="1000125" y="1223963"/>
                  </a:moveTo>
                  <a:cubicBezTo>
                    <a:pt x="1000125" y="1240155"/>
                    <a:pt x="1000125" y="1253490"/>
                    <a:pt x="1000125" y="1274445"/>
                  </a:cubicBezTo>
                  <a:cubicBezTo>
                    <a:pt x="863917" y="1249680"/>
                    <a:pt x="724853" y="1250633"/>
                    <a:pt x="622935" y="1138238"/>
                  </a:cubicBezTo>
                  <a:cubicBezTo>
                    <a:pt x="608647" y="1122998"/>
                    <a:pt x="577215" y="1122998"/>
                    <a:pt x="552450" y="1119188"/>
                  </a:cubicBezTo>
                  <a:cubicBezTo>
                    <a:pt x="534353" y="1116330"/>
                    <a:pt x="514350" y="1118235"/>
                    <a:pt x="484822" y="1118235"/>
                  </a:cubicBezTo>
                  <a:cubicBezTo>
                    <a:pt x="491490" y="1100138"/>
                    <a:pt x="494347" y="1075373"/>
                    <a:pt x="503872" y="1071563"/>
                  </a:cubicBezTo>
                  <a:cubicBezTo>
                    <a:pt x="535305" y="1060133"/>
                    <a:pt x="531495" y="1041083"/>
                    <a:pt x="529590" y="1015365"/>
                  </a:cubicBezTo>
                  <a:cubicBezTo>
                    <a:pt x="522922" y="916305"/>
                    <a:pt x="472440" y="835343"/>
                    <a:pt x="430530" y="749618"/>
                  </a:cubicBezTo>
                  <a:cubicBezTo>
                    <a:pt x="395287" y="677228"/>
                    <a:pt x="353378" y="607695"/>
                    <a:pt x="314325" y="535305"/>
                  </a:cubicBezTo>
                  <a:cubicBezTo>
                    <a:pt x="269558" y="550545"/>
                    <a:pt x="244792" y="574358"/>
                    <a:pt x="250508" y="622935"/>
                  </a:cubicBezTo>
                  <a:cubicBezTo>
                    <a:pt x="260033" y="707708"/>
                    <a:pt x="266700" y="793433"/>
                    <a:pt x="277178" y="878205"/>
                  </a:cubicBezTo>
                  <a:cubicBezTo>
                    <a:pt x="283845" y="928688"/>
                    <a:pt x="313372" y="967740"/>
                    <a:pt x="359092" y="986790"/>
                  </a:cubicBezTo>
                  <a:cubicBezTo>
                    <a:pt x="397192" y="1002030"/>
                    <a:pt x="396240" y="1026795"/>
                    <a:pt x="392430" y="1051560"/>
                  </a:cubicBezTo>
                  <a:cubicBezTo>
                    <a:pt x="263842" y="1040130"/>
                    <a:pt x="139065" y="1027748"/>
                    <a:pt x="0" y="1015365"/>
                  </a:cubicBezTo>
                  <a:cubicBezTo>
                    <a:pt x="17145" y="1002030"/>
                    <a:pt x="26670" y="992505"/>
                    <a:pt x="38100" y="987743"/>
                  </a:cubicBezTo>
                  <a:cubicBezTo>
                    <a:pt x="55245" y="980123"/>
                    <a:pt x="79057" y="981075"/>
                    <a:pt x="91440" y="969645"/>
                  </a:cubicBezTo>
                  <a:cubicBezTo>
                    <a:pt x="112395" y="950595"/>
                    <a:pt x="140970" y="924878"/>
                    <a:pt x="140970" y="902018"/>
                  </a:cubicBezTo>
                  <a:cubicBezTo>
                    <a:pt x="142875" y="687705"/>
                    <a:pt x="140017" y="474345"/>
                    <a:pt x="138113" y="260033"/>
                  </a:cubicBezTo>
                  <a:cubicBezTo>
                    <a:pt x="138113" y="240983"/>
                    <a:pt x="136207" y="221933"/>
                    <a:pt x="136207" y="202883"/>
                  </a:cubicBezTo>
                  <a:cubicBezTo>
                    <a:pt x="138113" y="128588"/>
                    <a:pt x="114300" y="70485"/>
                    <a:pt x="37147" y="44768"/>
                  </a:cubicBezTo>
                  <a:cubicBezTo>
                    <a:pt x="24765" y="40958"/>
                    <a:pt x="16192" y="25718"/>
                    <a:pt x="5715" y="16193"/>
                  </a:cubicBezTo>
                  <a:cubicBezTo>
                    <a:pt x="8572" y="10478"/>
                    <a:pt x="11430" y="5715"/>
                    <a:pt x="15240" y="0"/>
                  </a:cubicBezTo>
                  <a:cubicBezTo>
                    <a:pt x="43815" y="7620"/>
                    <a:pt x="72390" y="17145"/>
                    <a:pt x="101917" y="22860"/>
                  </a:cubicBezTo>
                  <a:cubicBezTo>
                    <a:pt x="124778" y="27623"/>
                    <a:pt x="148590" y="33338"/>
                    <a:pt x="172403" y="31433"/>
                  </a:cubicBezTo>
                  <a:cubicBezTo>
                    <a:pt x="261937" y="26670"/>
                    <a:pt x="352425" y="19050"/>
                    <a:pt x="441960" y="11430"/>
                  </a:cubicBezTo>
                  <a:cubicBezTo>
                    <a:pt x="566737" y="953"/>
                    <a:pt x="663892" y="117158"/>
                    <a:pt x="636270" y="247650"/>
                  </a:cubicBezTo>
                  <a:cubicBezTo>
                    <a:pt x="615315" y="349567"/>
                    <a:pt x="551497" y="422910"/>
                    <a:pt x="470535" y="483870"/>
                  </a:cubicBezTo>
                  <a:cubicBezTo>
                    <a:pt x="459105" y="492442"/>
                    <a:pt x="446722" y="499110"/>
                    <a:pt x="426720" y="512445"/>
                  </a:cubicBezTo>
                  <a:cubicBezTo>
                    <a:pt x="473392" y="639128"/>
                    <a:pt x="519112" y="766763"/>
                    <a:pt x="569595" y="892493"/>
                  </a:cubicBezTo>
                  <a:cubicBezTo>
                    <a:pt x="582930" y="924878"/>
                    <a:pt x="610553" y="951548"/>
                    <a:pt x="633412" y="980123"/>
                  </a:cubicBezTo>
                  <a:cubicBezTo>
                    <a:pt x="661035" y="1014413"/>
                    <a:pt x="695325" y="1044893"/>
                    <a:pt x="718185" y="1082040"/>
                  </a:cubicBezTo>
                  <a:cubicBezTo>
                    <a:pt x="775335" y="1175385"/>
                    <a:pt x="862012" y="1211580"/>
                    <a:pt x="964883" y="1221105"/>
                  </a:cubicBezTo>
                  <a:cubicBezTo>
                    <a:pt x="977265" y="1222058"/>
                    <a:pt x="987742" y="1223010"/>
                    <a:pt x="1000125" y="1223963"/>
                  </a:cubicBezTo>
                  <a:close/>
                  <a:moveTo>
                    <a:pt x="239078" y="280988"/>
                  </a:moveTo>
                  <a:cubicBezTo>
                    <a:pt x="239078" y="280988"/>
                    <a:pt x="239078" y="280988"/>
                    <a:pt x="239078" y="280988"/>
                  </a:cubicBezTo>
                  <a:cubicBezTo>
                    <a:pt x="239078" y="311467"/>
                    <a:pt x="242887" y="341948"/>
                    <a:pt x="238125" y="371475"/>
                  </a:cubicBezTo>
                  <a:cubicBezTo>
                    <a:pt x="230505" y="418148"/>
                    <a:pt x="260985" y="447675"/>
                    <a:pt x="291465" y="459105"/>
                  </a:cubicBezTo>
                  <a:cubicBezTo>
                    <a:pt x="313372" y="467678"/>
                    <a:pt x="352425" y="450533"/>
                    <a:pt x="376237" y="433388"/>
                  </a:cubicBezTo>
                  <a:cubicBezTo>
                    <a:pt x="461010" y="376238"/>
                    <a:pt x="482917" y="292417"/>
                    <a:pt x="471487" y="193358"/>
                  </a:cubicBezTo>
                  <a:cubicBezTo>
                    <a:pt x="462915" y="120968"/>
                    <a:pt x="429578" y="81915"/>
                    <a:pt x="361950" y="82868"/>
                  </a:cubicBezTo>
                  <a:cubicBezTo>
                    <a:pt x="292417" y="83820"/>
                    <a:pt x="240983" y="129540"/>
                    <a:pt x="239078" y="195263"/>
                  </a:cubicBezTo>
                  <a:cubicBezTo>
                    <a:pt x="238125" y="223838"/>
                    <a:pt x="239078" y="252413"/>
                    <a:pt x="239078" y="2809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87B37579-1BDC-438D-A162-5A79D6524BA4}"/>
                </a:ext>
              </a:extLst>
            </p:cNvPr>
            <p:cNvSpPr/>
            <p:nvPr/>
          </p:nvSpPr>
          <p:spPr>
            <a:xfrm>
              <a:off x="5159726" y="2939414"/>
              <a:ext cx="619125" cy="1076325"/>
            </a:xfrm>
            <a:custGeom>
              <a:avLst/>
              <a:gdLst>
                <a:gd name="connsiteX0" fmla="*/ 339056 w 619125"/>
                <a:gd name="connsiteY0" fmla="*/ 0 h 1076325"/>
                <a:gd name="connsiteX1" fmla="*/ 465739 w 619125"/>
                <a:gd name="connsiteY1" fmla="*/ 81915 h 1076325"/>
                <a:gd name="connsiteX2" fmla="*/ 562894 w 619125"/>
                <a:gd name="connsiteY2" fmla="*/ 211455 h 1076325"/>
                <a:gd name="connsiteX3" fmla="*/ 620044 w 619125"/>
                <a:gd name="connsiteY3" fmla="*/ 679132 h 1076325"/>
                <a:gd name="connsiteX4" fmla="*/ 444784 w 619125"/>
                <a:gd name="connsiteY4" fmla="*/ 1020128 h 1076325"/>
                <a:gd name="connsiteX5" fmla="*/ 168559 w 619125"/>
                <a:gd name="connsiteY5" fmla="*/ 1008698 h 1076325"/>
                <a:gd name="connsiteX6" fmla="*/ 5681 w 619125"/>
                <a:gd name="connsiteY6" fmla="*/ 516255 h 1076325"/>
                <a:gd name="connsiteX7" fmla="*/ 23779 w 619125"/>
                <a:gd name="connsiteY7" fmla="*/ 389573 h 1076325"/>
                <a:gd name="connsiteX8" fmla="*/ 280954 w 619125"/>
                <a:gd name="connsiteY8" fmla="*/ 47625 h 1076325"/>
                <a:gd name="connsiteX9" fmla="*/ 314291 w 619125"/>
                <a:gd name="connsiteY9" fmla="*/ 29527 h 1076325"/>
                <a:gd name="connsiteX10" fmla="*/ 339056 w 619125"/>
                <a:gd name="connsiteY10" fmla="*/ 0 h 1076325"/>
                <a:gd name="connsiteX11" fmla="*/ 326674 w 619125"/>
                <a:gd name="connsiteY11" fmla="*/ 97155 h 1076325"/>
                <a:gd name="connsiteX12" fmla="*/ 302861 w 619125"/>
                <a:gd name="connsiteY12" fmla="*/ 97155 h 1076325"/>
                <a:gd name="connsiteX13" fmla="*/ 222851 w 619125"/>
                <a:gd name="connsiteY13" fmla="*/ 251460 h 1076325"/>
                <a:gd name="connsiteX14" fmla="*/ 220946 w 619125"/>
                <a:gd name="connsiteY14" fmla="*/ 875348 h 1076325"/>
                <a:gd name="connsiteX15" fmla="*/ 276191 w 619125"/>
                <a:gd name="connsiteY15" fmla="*/ 966788 h 1076325"/>
                <a:gd name="connsiteX16" fmla="*/ 361916 w 619125"/>
                <a:gd name="connsiteY16" fmla="*/ 990600 h 1076325"/>
                <a:gd name="connsiteX17" fmla="*/ 418114 w 619125"/>
                <a:gd name="connsiteY17" fmla="*/ 904875 h 1076325"/>
                <a:gd name="connsiteX18" fmla="*/ 429543 w 619125"/>
                <a:gd name="connsiteY18" fmla="*/ 817245 h 1076325"/>
                <a:gd name="connsiteX19" fmla="*/ 456214 w 619125"/>
                <a:gd name="connsiteY19" fmla="*/ 506730 h 1076325"/>
                <a:gd name="connsiteX20" fmla="*/ 406684 w 619125"/>
                <a:gd name="connsiteY20" fmla="*/ 260985 h 1076325"/>
                <a:gd name="connsiteX21" fmla="*/ 326674 w 619125"/>
                <a:gd name="connsiteY21" fmla="*/ 97155 h 1076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19125" h="1076325">
                  <a:moveTo>
                    <a:pt x="339056" y="0"/>
                  </a:moveTo>
                  <a:cubicBezTo>
                    <a:pt x="383824" y="28575"/>
                    <a:pt x="430496" y="48577"/>
                    <a:pt x="465739" y="81915"/>
                  </a:cubicBezTo>
                  <a:cubicBezTo>
                    <a:pt x="504791" y="119063"/>
                    <a:pt x="547654" y="162877"/>
                    <a:pt x="562894" y="211455"/>
                  </a:cubicBezTo>
                  <a:cubicBezTo>
                    <a:pt x="609566" y="362903"/>
                    <a:pt x="641951" y="519113"/>
                    <a:pt x="620044" y="679132"/>
                  </a:cubicBezTo>
                  <a:cubicBezTo>
                    <a:pt x="601946" y="811530"/>
                    <a:pt x="539081" y="926782"/>
                    <a:pt x="444784" y="1020128"/>
                  </a:cubicBezTo>
                  <a:cubicBezTo>
                    <a:pt x="358106" y="1105853"/>
                    <a:pt x="253331" y="1102043"/>
                    <a:pt x="168559" y="1008698"/>
                  </a:cubicBezTo>
                  <a:cubicBezTo>
                    <a:pt x="42829" y="870585"/>
                    <a:pt x="-20036" y="706755"/>
                    <a:pt x="5681" y="516255"/>
                  </a:cubicBezTo>
                  <a:cubicBezTo>
                    <a:pt x="11396" y="474345"/>
                    <a:pt x="19968" y="431482"/>
                    <a:pt x="23779" y="389573"/>
                  </a:cubicBezTo>
                  <a:cubicBezTo>
                    <a:pt x="37114" y="220980"/>
                    <a:pt x="141889" y="121920"/>
                    <a:pt x="280954" y="47625"/>
                  </a:cubicBezTo>
                  <a:cubicBezTo>
                    <a:pt x="292384" y="41910"/>
                    <a:pt x="304766" y="37148"/>
                    <a:pt x="314291" y="29527"/>
                  </a:cubicBezTo>
                  <a:cubicBezTo>
                    <a:pt x="322864" y="21908"/>
                    <a:pt x="328579" y="12383"/>
                    <a:pt x="339056" y="0"/>
                  </a:cubicBezTo>
                  <a:close/>
                  <a:moveTo>
                    <a:pt x="326674" y="97155"/>
                  </a:moveTo>
                  <a:cubicBezTo>
                    <a:pt x="319054" y="97155"/>
                    <a:pt x="311434" y="97155"/>
                    <a:pt x="302861" y="97155"/>
                  </a:cubicBezTo>
                  <a:cubicBezTo>
                    <a:pt x="276191" y="148590"/>
                    <a:pt x="240949" y="197168"/>
                    <a:pt x="222851" y="251460"/>
                  </a:cubicBezTo>
                  <a:cubicBezTo>
                    <a:pt x="157129" y="458153"/>
                    <a:pt x="145699" y="667703"/>
                    <a:pt x="220946" y="875348"/>
                  </a:cubicBezTo>
                  <a:cubicBezTo>
                    <a:pt x="232376" y="907732"/>
                    <a:pt x="256189" y="937260"/>
                    <a:pt x="276191" y="966788"/>
                  </a:cubicBezTo>
                  <a:cubicBezTo>
                    <a:pt x="297146" y="999173"/>
                    <a:pt x="332389" y="1012507"/>
                    <a:pt x="361916" y="990600"/>
                  </a:cubicBezTo>
                  <a:cubicBezTo>
                    <a:pt x="387634" y="970598"/>
                    <a:pt x="405731" y="936307"/>
                    <a:pt x="418114" y="904875"/>
                  </a:cubicBezTo>
                  <a:cubicBezTo>
                    <a:pt x="428591" y="878205"/>
                    <a:pt x="426686" y="846773"/>
                    <a:pt x="429543" y="817245"/>
                  </a:cubicBezTo>
                  <a:cubicBezTo>
                    <a:pt x="440021" y="713423"/>
                    <a:pt x="459071" y="610553"/>
                    <a:pt x="456214" y="506730"/>
                  </a:cubicBezTo>
                  <a:cubicBezTo>
                    <a:pt x="454309" y="423863"/>
                    <a:pt x="431449" y="340043"/>
                    <a:pt x="406684" y="260985"/>
                  </a:cubicBezTo>
                  <a:cubicBezTo>
                    <a:pt x="390491" y="202882"/>
                    <a:pt x="354296" y="151448"/>
                    <a:pt x="326674" y="9715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5A9EF33E-980E-4942-9895-093398047D80}"/>
                </a:ext>
              </a:extLst>
            </p:cNvPr>
            <p:cNvSpPr/>
            <p:nvPr/>
          </p:nvSpPr>
          <p:spPr>
            <a:xfrm>
              <a:off x="9975532" y="3485126"/>
              <a:ext cx="1028700" cy="1152525"/>
            </a:xfrm>
            <a:custGeom>
              <a:avLst/>
              <a:gdLst>
                <a:gd name="connsiteX0" fmla="*/ 709613 w 1028700"/>
                <a:gd name="connsiteY0" fmla="*/ 1136403 h 1152525"/>
                <a:gd name="connsiteX1" fmla="*/ 542925 w 1028700"/>
                <a:gd name="connsiteY1" fmla="*/ 1109733 h 1152525"/>
                <a:gd name="connsiteX2" fmla="*/ 425768 w 1028700"/>
                <a:gd name="connsiteY2" fmla="*/ 1044963 h 1152525"/>
                <a:gd name="connsiteX3" fmla="*/ 377190 w 1028700"/>
                <a:gd name="connsiteY3" fmla="*/ 1031628 h 1152525"/>
                <a:gd name="connsiteX4" fmla="*/ 414338 w 1028700"/>
                <a:gd name="connsiteY4" fmla="*/ 1005911 h 1152525"/>
                <a:gd name="connsiteX5" fmla="*/ 434340 w 1028700"/>
                <a:gd name="connsiteY5" fmla="*/ 972573 h 1152525"/>
                <a:gd name="connsiteX6" fmla="*/ 440055 w 1028700"/>
                <a:gd name="connsiteY6" fmla="*/ 278201 h 1152525"/>
                <a:gd name="connsiteX7" fmla="*/ 440055 w 1028700"/>
                <a:gd name="connsiteY7" fmla="*/ 120086 h 1152525"/>
                <a:gd name="connsiteX8" fmla="*/ 143828 w 1028700"/>
                <a:gd name="connsiteY8" fmla="*/ 188666 h 1152525"/>
                <a:gd name="connsiteX9" fmla="*/ 69532 w 1028700"/>
                <a:gd name="connsiteY9" fmla="*/ 103893 h 1152525"/>
                <a:gd name="connsiteX10" fmla="*/ 0 w 1028700"/>
                <a:gd name="connsiteY10" fmla="*/ 22931 h 1152525"/>
                <a:gd name="connsiteX11" fmla="*/ 267653 w 1028700"/>
                <a:gd name="connsiteY11" fmla="*/ 3881 h 1152525"/>
                <a:gd name="connsiteX12" fmla="*/ 546735 w 1028700"/>
                <a:gd name="connsiteY12" fmla="*/ 51506 h 1152525"/>
                <a:gd name="connsiteX13" fmla="*/ 855345 w 1028700"/>
                <a:gd name="connsiteY13" fmla="*/ 145803 h 1152525"/>
                <a:gd name="connsiteX14" fmla="*/ 1001078 w 1028700"/>
                <a:gd name="connsiteY14" fmla="*/ 78176 h 1152525"/>
                <a:gd name="connsiteX15" fmla="*/ 1029653 w 1028700"/>
                <a:gd name="connsiteY15" fmla="*/ 27693 h 1152525"/>
                <a:gd name="connsiteX16" fmla="*/ 875348 w 1028700"/>
                <a:gd name="connsiteY16" fmla="*/ 197238 h 1152525"/>
                <a:gd name="connsiteX17" fmla="*/ 563880 w 1028700"/>
                <a:gd name="connsiteY17" fmla="*/ 161043 h 1152525"/>
                <a:gd name="connsiteX18" fmla="*/ 559118 w 1028700"/>
                <a:gd name="connsiteY18" fmla="*/ 207716 h 1152525"/>
                <a:gd name="connsiteX19" fmla="*/ 573405 w 1028700"/>
                <a:gd name="connsiteY19" fmla="*/ 964001 h 1152525"/>
                <a:gd name="connsiteX20" fmla="*/ 709613 w 1028700"/>
                <a:gd name="connsiteY20" fmla="*/ 1136403 h 1152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28700" h="1152525">
                  <a:moveTo>
                    <a:pt x="709613" y="1136403"/>
                  </a:moveTo>
                  <a:cubicBezTo>
                    <a:pt x="645795" y="1180218"/>
                    <a:pt x="569595" y="1164978"/>
                    <a:pt x="542925" y="1109733"/>
                  </a:cubicBezTo>
                  <a:cubicBezTo>
                    <a:pt x="519113" y="1060203"/>
                    <a:pt x="477203" y="1044963"/>
                    <a:pt x="425768" y="1044963"/>
                  </a:cubicBezTo>
                  <a:cubicBezTo>
                    <a:pt x="410528" y="1044963"/>
                    <a:pt x="394335" y="1043058"/>
                    <a:pt x="377190" y="1031628"/>
                  </a:cubicBezTo>
                  <a:cubicBezTo>
                    <a:pt x="389573" y="1023055"/>
                    <a:pt x="403860" y="1016388"/>
                    <a:pt x="414338" y="1005911"/>
                  </a:cubicBezTo>
                  <a:cubicBezTo>
                    <a:pt x="423863" y="996386"/>
                    <a:pt x="434340" y="984003"/>
                    <a:pt x="434340" y="972573"/>
                  </a:cubicBezTo>
                  <a:cubicBezTo>
                    <a:pt x="437198" y="741116"/>
                    <a:pt x="438150" y="509658"/>
                    <a:pt x="440055" y="278201"/>
                  </a:cubicBezTo>
                  <a:cubicBezTo>
                    <a:pt x="440055" y="225813"/>
                    <a:pt x="440055" y="173426"/>
                    <a:pt x="440055" y="120086"/>
                  </a:cubicBezTo>
                  <a:cubicBezTo>
                    <a:pt x="300038" y="50553"/>
                    <a:pt x="194310" y="72461"/>
                    <a:pt x="143828" y="188666"/>
                  </a:cubicBezTo>
                  <a:cubicBezTo>
                    <a:pt x="118110" y="159138"/>
                    <a:pt x="93345" y="131516"/>
                    <a:pt x="69532" y="103893"/>
                  </a:cubicBezTo>
                  <a:cubicBezTo>
                    <a:pt x="44768" y="75318"/>
                    <a:pt x="20003" y="46743"/>
                    <a:pt x="0" y="22931"/>
                  </a:cubicBezTo>
                  <a:cubicBezTo>
                    <a:pt x="88582" y="17216"/>
                    <a:pt x="180023" y="18168"/>
                    <a:pt x="267653" y="3881"/>
                  </a:cubicBezTo>
                  <a:cubicBezTo>
                    <a:pt x="368618" y="-12312"/>
                    <a:pt x="456248" y="25788"/>
                    <a:pt x="546735" y="51506"/>
                  </a:cubicBezTo>
                  <a:cubicBezTo>
                    <a:pt x="650557" y="80081"/>
                    <a:pt x="751523" y="116276"/>
                    <a:pt x="855345" y="145803"/>
                  </a:cubicBezTo>
                  <a:cubicBezTo>
                    <a:pt x="942023" y="170568"/>
                    <a:pt x="962026" y="158186"/>
                    <a:pt x="1001078" y="78176"/>
                  </a:cubicBezTo>
                  <a:cubicBezTo>
                    <a:pt x="1009651" y="61031"/>
                    <a:pt x="1018222" y="43886"/>
                    <a:pt x="1029653" y="27693"/>
                  </a:cubicBezTo>
                  <a:cubicBezTo>
                    <a:pt x="1035368" y="141993"/>
                    <a:pt x="982980" y="203906"/>
                    <a:pt x="875348" y="197238"/>
                  </a:cubicBezTo>
                  <a:cubicBezTo>
                    <a:pt x="773430" y="191523"/>
                    <a:pt x="671513" y="174378"/>
                    <a:pt x="563880" y="161043"/>
                  </a:cubicBezTo>
                  <a:cubicBezTo>
                    <a:pt x="562928" y="171521"/>
                    <a:pt x="559118" y="189618"/>
                    <a:pt x="559118" y="207716"/>
                  </a:cubicBezTo>
                  <a:cubicBezTo>
                    <a:pt x="562928" y="460128"/>
                    <a:pt x="566738" y="711588"/>
                    <a:pt x="573405" y="964001"/>
                  </a:cubicBezTo>
                  <a:cubicBezTo>
                    <a:pt x="575310" y="1047821"/>
                    <a:pt x="603885" y="1119258"/>
                    <a:pt x="709613" y="11364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AD308D27-AC3F-4BBD-A429-8AA19E61AAB7}"/>
                </a:ext>
              </a:extLst>
            </p:cNvPr>
            <p:cNvSpPr/>
            <p:nvPr/>
          </p:nvSpPr>
          <p:spPr>
            <a:xfrm>
              <a:off x="2775585" y="2237422"/>
              <a:ext cx="504825" cy="1190625"/>
            </a:xfrm>
            <a:custGeom>
              <a:avLst/>
              <a:gdLst>
                <a:gd name="connsiteX0" fmla="*/ 493395 w 504825"/>
                <a:gd name="connsiteY0" fmla="*/ 1191578 h 1190625"/>
                <a:gd name="connsiteX1" fmla="*/ 283845 w 504825"/>
                <a:gd name="connsiteY1" fmla="*/ 1122998 h 1190625"/>
                <a:gd name="connsiteX2" fmla="*/ 67628 w 504825"/>
                <a:gd name="connsiteY2" fmla="*/ 1120140 h 1190625"/>
                <a:gd name="connsiteX3" fmla="*/ 69533 w 504825"/>
                <a:gd name="connsiteY3" fmla="*/ 1115378 h 1190625"/>
                <a:gd name="connsiteX4" fmla="*/ 146685 w 504825"/>
                <a:gd name="connsiteY4" fmla="*/ 942023 h 1190625"/>
                <a:gd name="connsiteX5" fmla="*/ 130493 w 504825"/>
                <a:gd name="connsiteY5" fmla="*/ 290513 h 1190625"/>
                <a:gd name="connsiteX6" fmla="*/ 36195 w 504825"/>
                <a:gd name="connsiteY6" fmla="*/ 167640 h 1190625"/>
                <a:gd name="connsiteX7" fmla="*/ 0 w 504825"/>
                <a:gd name="connsiteY7" fmla="*/ 138113 h 1190625"/>
                <a:gd name="connsiteX8" fmla="*/ 134303 w 504825"/>
                <a:gd name="connsiteY8" fmla="*/ 125730 h 1190625"/>
                <a:gd name="connsiteX9" fmla="*/ 335280 w 504825"/>
                <a:gd name="connsiteY9" fmla="*/ 14288 h 1190625"/>
                <a:gd name="connsiteX10" fmla="*/ 374333 w 504825"/>
                <a:gd name="connsiteY10" fmla="*/ 0 h 1190625"/>
                <a:gd name="connsiteX11" fmla="*/ 380048 w 504825"/>
                <a:gd name="connsiteY11" fmla="*/ 14288 h 1190625"/>
                <a:gd name="connsiteX12" fmla="*/ 365760 w 504825"/>
                <a:gd name="connsiteY12" fmla="*/ 32385 h 1190625"/>
                <a:gd name="connsiteX13" fmla="*/ 254318 w 504825"/>
                <a:gd name="connsiteY13" fmla="*/ 336232 h 1190625"/>
                <a:gd name="connsiteX14" fmla="*/ 279083 w 504825"/>
                <a:gd name="connsiteY14" fmla="*/ 948690 h 1190625"/>
                <a:gd name="connsiteX15" fmla="*/ 302895 w 504825"/>
                <a:gd name="connsiteY15" fmla="*/ 1002030 h 1190625"/>
                <a:gd name="connsiteX16" fmla="*/ 446723 w 504825"/>
                <a:gd name="connsiteY16" fmla="*/ 1118235 h 1190625"/>
                <a:gd name="connsiteX17" fmla="*/ 505778 w 504825"/>
                <a:gd name="connsiteY17" fmla="*/ 1179195 h 1190625"/>
                <a:gd name="connsiteX18" fmla="*/ 493395 w 504825"/>
                <a:gd name="connsiteY18" fmla="*/ 1191578 h 1190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04825" h="1190625">
                  <a:moveTo>
                    <a:pt x="493395" y="1191578"/>
                  </a:moveTo>
                  <a:cubicBezTo>
                    <a:pt x="423863" y="1167765"/>
                    <a:pt x="355283" y="1134428"/>
                    <a:pt x="283845" y="1122998"/>
                  </a:cubicBezTo>
                  <a:cubicBezTo>
                    <a:pt x="213360" y="1111568"/>
                    <a:pt x="139065" y="1120140"/>
                    <a:pt x="67628" y="1120140"/>
                  </a:cubicBezTo>
                  <a:cubicBezTo>
                    <a:pt x="66675" y="1122998"/>
                    <a:pt x="66675" y="1116330"/>
                    <a:pt x="69533" y="1115378"/>
                  </a:cubicBezTo>
                  <a:cubicBezTo>
                    <a:pt x="153353" y="1083945"/>
                    <a:pt x="146685" y="1007745"/>
                    <a:pt x="146685" y="942023"/>
                  </a:cubicBezTo>
                  <a:cubicBezTo>
                    <a:pt x="144780" y="724853"/>
                    <a:pt x="138113" y="507682"/>
                    <a:pt x="130493" y="290513"/>
                  </a:cubicBezTo>
                  <a:cubicBezTo>
                    <a:pt x="127635" y="211455"/>
                    <a:pt x="110490" y="193358"/>
                    <a:pt x="36195" y="167640"/>
                  </a:cubicBezTo>
                  <a:cubicBezTo>
                    <a:pt x="24765" y="163830"/>
                    <a:pt x="17145" y="152400"/>
                    <a:pt x="0" y="138113"/>
                  </a:cubicBezTo>
                  <a:cubicBezTo>
                    <a:pt x="53340" y="133350"/>
                    <a:pt x="95250" y="133350"/>
                    <a:pt x="134303" y="125730"/>
                  </a:cubicBezTo>
                  <a:cubicBezTo>
                    <a:pt x="212408" y="109538"/>
                    <a:pt x="278130" y="68580"/>
                    <a:pt x="335280" y="14288"/>
                  </a:cubicBezTo>
                  <a:cubicBezTo>
                    <a:pt x="344805" y="5715"/>
                    <a:pt x="360998" y="4763"/>
                    <a:pt x="374333" y="0"/>
                  </a:cubicBezTo>
                  <a:cubicBezTo>
                    <a:pt x="376238" y="4763"/>
                    <a:pt x="378143" y="9525"/>
                    <a:pt x="380048" y="14288"/>
                  </a:cubicBezTo>
                  <a:cubicBezTo>
                    <a:pt x="375285" y="20002"/>
                    <a:pt x="371475" y="27622"/>
                    <a:pt x="365760" y="32385"/>
                  </a:cubicBezTo>
                  <a:cubicBezTo>
                    <a:pt x="274320" y="113347"/>
                    <a:pt x="247650" y="217170"/>
                    <a:pt x="254318" y="336232"/>
                  </a:cubicBezTo>
                  <a:cubicBezTo>
                    <a:pt x="265748" y="540068"/>
                    <a:pt x="270510" y="744855"/>
                    <a:pt x="279083" y="948690"/>
                  </a:cubicBezTo>
                  <a:cubicBezTo>
                    <a:pt x="280035" y="966787"/>
                    <a:pt x="289560" y="989648"/>
                    <a:pt x="302895" y="1002030"/>
                  </a:cubicBezTo>
                  <a:cubicBezTo>
                    <a:pt x="348615" y="1042987"/>
                    <a:pt x="399098" y="1079183"/>
                    <a:pt x="446723" y="1118235"/>
                  </a:cubicBezTo>
                  <a:cubicBezTo>
                    <a:pt x="467678" y="1136333"/>
                    <a:pt x="485775" y="1158240"/>
                    <a:pt x="505778" y="1179195"/>
                  </a:cubicBezTo>
                  <a:cubicBezTo>
                    <a:pt x="501968" y="1183005"/>
                    <a:pt x="498158" y="1186815"/>
                    <a:pt x="493395" y="119157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159763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EBB3F59-7946-4789-8436-8EA504597331}"/>
              </a:ext>
            </a:extLst>
          </p:cNvPr>
          <p:cNvGrpSpPr/>
          <p:nvPr/>
        </p:nvGrpSpPr>
        <p:grpSpPr>
          <a:xfrm>
            <a:off x="8853691" y="1654348"/>
            <a:ext cx="2553118" cy="1292662"/>
            <a:chOff x="591750" y="4882491"/>
            <a:chExt cx="2289403" cy="129266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6B8A41A-4EFE-4F97-B63D-C8BD7A953597}"/>
                </a:ext>
              </a:extLst>
            </p:cNvPr>
            <p:cNvSpPr txBox="1"/>
            <p:nvPr/>
          </p:nvSpPr>
          <p:spPr>
            <a:xfrm>
              <a:off x="591750" y="4882491"/>
              <a:ext cx="81521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600" b="1" dirty="0">
                  <a:ln w="12700">
                    <a:solidFill>
                      <a:schemeClr val="bg1"/>
                    </a:solidFill>
                  </a:ln>
                  <a:solidFill>
                    <a:schemeClr val="accent1"/>
                  </a:solidFill>
                  <a:latin typeface="Arial" pitchFamily="34" charset="0"/>
                  <a:cs typeface="Arial" pitchFamily="34" charset="0"/>
                </a:rPr>
                <a:t>02</a:t>
              </a:r>
              <a:endParaRPr lang="ko-KR" altLang="en-US" sz="3600" b="1" dirty="0">
                <a:ln w="12700">
                  <a:solidFill>
                    <a:schemeClr val="bg1"/>
                  </a:solidFill>
                </a:ln>
                <a:solidFill>
                  <a:schemeClr val="accent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FDB46B6-3DBE-4A50-B6C7-6A2E0819EB28}"/>
                </a:ext>
              </a:extLst>
            </p:cNvPr>
            <p:cNvSpPr txBox="1"/>
            <p:nvPr/>
          </p:nvSpPr>
          <p:spPr>
            <a:xfrm>
              <a:off x="693339" y="5528822"/>
              <a:ext cx="218308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You can simply impress your audience and add a unique zing and appeal to your Presentations.    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D77136D-8EA2-4AC6-A44A-4A1C80FC6059}"/>
                </a:ext>
              </a:extLst>
            </p:cNvPr>
            <p:cNvSpPr txBox="1"/>
            <p:nvPr/>
          </p:nvSpPr>
          <p:spPr>
            <a:xfrm>
              <a:off x="1331640" y="5085184"/>
              <a:ext cx="154951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1"/>
                  </a:solidFill>
                  <a:latin typeface="Arial" pitchFamily="34" charset="0"/>
                  <a:cs typeface="Arial" pitchFamily="34" charset="0"/>
                </a:rPr>
                <a:t>Your Contents Here</a:t>
              </a:r>
              <a:endParaRPr lang="ko-KR" altLang="en-US" sz="1200" b="1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E3B8FB5-F492-4437-96D5-388C7CE0ED08}"/>
              </a:ext>
            </a:extLst>
          </p:cNvPr>
          <p:cNvCxnSpPr/>
          <p:nvPr/>
        </p:nvCxnSpPr>
        <p:spPr>
          <a:xfrm>
            <a:off x="8834250" y="2247509"/>
            <a:ext cx="2592000" cy="1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A34C7309-0BBA-48E3-B964-E125F0EB48C9}"/>
              </a:ext>
            </a:extLst>
          </p:cNvPr>
          <p:cNvGrpSpPr/>
          <p:nvPr/>
        </p:nvGrpSpPr>
        <p:grpSpPr>
          <a:xfrm>
            <a:off x="685433" y="1654348"/>
            <a:ext cx="2553116" cy="1292662"/>
            <a:chOff x="591750" y="4882491"/>
            <a:chExt cx="2289401" cy="129266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994E8AD-854E-4BFE-B6DC-289F277F50EE}"/>
                </a:ext>
              </a:extLst>
            </p:cNvPr>
            <p:cNvSpPr txBox="1"/>
            <p:nvPr/>
          </p:nvSpPr>
          <p:spPr>
            <a:xfrm>
              <a:off x="591750" y="4882491"/>
              <a:ext cx="81521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600" b="1" dirty="0">
                  <a:ln w="12700">
                    <a:solidFill>
                      <a:schemeClr val="bg1"/>
                    </a:solidFill>
                  </a:ln>
                  <a:solidFill>
                    <a:schemeClr val="accent4"/>
                  </a:solidFill>
                  <a:latin typeface="Arial" pitchFamily="34" charset="0"/>
                  <a:cs typeface="Arial" pitchFamily="34" charset="0"/>
                </a:rPr>
                <a:t>01</a:t>
              </a:r>
              <a:endParaRPr lang="ko-KR" altLang="en-US" sz="3600" b="1" dirty="0">
                <a:ln w="12700">
                  <a:solidFill>
                    <a:schemeClr val="bg1"/>
                  </a:solidFill>
                </a:ln>
                <a:solidFill>
                  <a:schemeClr val="accent4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BA8A617-071D-45C5-956F-5F57E6C0D3B0}"/>
                </a:ext>
              </a:extLst>
            </p:cNvPr>
            <p:cNvSpPr txBox="1"/>
            <p:nvPr/>
          </p:nvSpPr>
          <p:spPr>
            <a:xfrm>
              <a:off x="698063" y="5528822"/>
              <a:ext cx="218308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You can simply impress your audience and add a unique zing and appeal to your Presentations.    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E9AA113-8034-42CF-B9DA-E30D619024C3}"/>
                </a:ext>
              </a:extLst>
            </p:cNvPr>
            <p:cNvSpPr txBox="1"/>
            <p:nvPr/>
          </p:nvSpPr>
          <p:spPr>
            <a:xfrm>
              <a:off x="1331639" y="5085184"/>
              <a:ext cx="15495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4"/>
                  </a:solidFill>
                  <a:latin typeface="Arial" pitchFamily="34" charset="0"/>
                  <a:cs typeface="Arial" pitchFamily="34" charset="0"/>
                </a:rPr>
                <a:t>Your Contents Here</a:t>
              </a:r>
              <a:endParaRPr lang="ko-KR" altLang="en-US" sz="1200" b="1" dirty="0">
                <a:solidFill>
                  <a:schemeClr val="accent4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9A8C47F-FA4C-4D71-9056-530CC1F50A9C}"/>
              </a:ext>
            </a:extLst>
          </p:cNvPr>
          <p:cNvCxnSpPr/>
          <p:nvPr/>
        </p:nvCxnSpPr>
        <p:spPr>
          <a:xfrm>
            <a:off x="665991" y="2247509"/>
            <a:ext cx="2592000" cy="1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CEA8958-F172-4AC5-8AE3-5E5BC5BAA7ED}"/>
              </a:ext>
            </a:extLst>
          </p:cNvPr>
          <p:cNvGrpSpPr/>
          <p:nvPr/>
        </p:nvGrpSpPr>
        <p:grpSpPr>
          <a:xfrm>
            <a:off x="8853692" y="4832023"/>
            <a:ext cx="2553117" cy="1292662"/>
            <a:chOff x="591750" y="4882491"/>
            <a:chExt cx="2289402" cy="1292662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43AFA30-CAAB-4D25-B612-9C0BC372E8E7}"/>
                </a:ext>
              </a:extLst>
            </p:cNvPr>
            <p:cNvSpPr txBox="1"/>
            <p:nvPr/>
          </p:nvSpPr>
          <p:spPr>
            <a:xfrm>
              <a:off x="591750" y="4882491"/>
              <a:ext cx="81521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600" b="1" dirty="0">
                  <a:ln w="12700">
                    <a:solidFill>
                      <a:schemeClr val="bg1"/>
                    </a:solidFill>
                  </a:ln>
                  <a:solidFill>
                    <a:schemeClr val="accent2"/>
                  </a:solidFill>
                  <a:latin typeface="Arial" pitchFamily="34" charset="0"/>
                  <a:cs typeface="Arial" pitchFamily="34" charset="0"/>
                </a:rPr>
                <a:t>04</a:t>
              </a:r>
              <a:endParaRPr lang="ko-KR" altLang="en-US" sz="3600" b="1" dirty="0">
                <a:ln w="12700">
                  <a:solidFill>
                    <a:schemeClr val="bg1"/>
                  </a:solidFill>
                </a:ln>
                <a:solidFill>
                  <a:schemeClr val="accent2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65CD456-C5DF-4940-8A0E-C3126E9309C4}"/>
                </a:ext>
              </a:extLst>
            </p:cNvPr>
            <p:cNvSpPr txBox="1"/>
            <p:nvPr/>
          </p:nvSpPr>
          <p:spPr>
            <a:xfrm>
              <a:off x="693339" y="5528822"/>
              <a:ext cx="218308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You can simply impress your audience and add a unique zing and appeal to your Presentations.    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CEB6797-26D9-451F-AD9A-04C633FB4F19}"/>
                </a:ext>
              </a:extLst>
            </p:cNvPr>
            <p:cNvSpPr txBox="1"/>
            <p:nvPr/>
          </p:nvSpPr>
          <p:spPr>
            <a:xfrm>
              <a:off x="1331640" y="5085184"/>
              <a:ext cx="15495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2"/>
                  </a:solidFill>
                  <a:latin typeface="Arial" pitchFamily="34" charset="0"/>
                  <a:cs typeface="Arial" pitchFamily="34" charset="0"/>
                </a:rPr>
                <a:t>Your Contents Here</a:t>
              </a:r>
              <a:endParaRPr lang="ko-KR" altLang="en-US" sz="1200" b="1" dirty="0">
                <a:solidFill>
                  <a:schemeClr val="accent2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61FE8DF-ECD6-4F31-8047-B8E68DAC0497}"/>
              </a:ext>
            </a:extLst>
          </p:cNvPr>
          <p:cNvCxnSpPr/>
          <p:nvPr/>
        </p:nvCxnSpPr>
        <p:spPr>
          <a:xfrm>
            <a:off x="8834250" y="5452759"/>
            <a:ext cx="2592000" cy="1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621390F-FE10-4168-B0A2-477122569A33}"/>
              </a:ext>
            </a:extLst>
          </p:cNvPr>
          <p:cNvGrpSpPr/>
          <p:nvPr/>
        </p:nvGrpSpPr>
        <p:grpSpPr>
          <a:xfrm>
            <a:off x="685432" y="4832023"/>
            <a:ext cx="2553118" cy="1292662"/>
            <a:chOff x="591750" y="4882491"/>
            <a:chExt cx="2289403" cy="129266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001229E-DB5D-43EB-A886-98DC40BF8B37}"/>
                </a:ext>
              </a:extLst>
            </p:cNvPr>
            <p:cNvSpPr txBox="1"/>
            <p:nvPr/>
          </p:nvSpPr>
          <p:spPr>
            <a:xfrm>
              <a:off x="591750" y="4882491"/>
              <a:ext cx="81521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600" b="1" dirty="0">
                  <a:ln w="12700">
                    <a:solidFill>
                      <a:schemeClr val="bg1"/>
                    </a:solidFill>
                  </a:ln>
                  <a:solidFill>
                    <a:schemeClr val="accent3"/>
                  </a:solidFill>
                  <a:latin typeface="Arial" pitchFamily="34" charset="0"/>
                  <a:cs typeface="Arial" pitchFamily="34" charset="0"/>
                </a:rPr>
                <a:t>03</a:t>
              </a:r>
              <a:endParaRPr lang="ko-KR" altLang="en-US" sz="3600" b="1" dirty="0">
                <a:ln w="12700">
                  <a:solidFill>
                    <a:schemeClr val="bg1"/>
                  </a:solidFill>
                </a:ln>
                <a:solidFill>
                  <a:schemeClr val="accent3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E5291AA-845B-4FE2-AAE7-493B9213C036}"/>
                </a:ext>
              </a:extLst>
            </p:cNvPr>
            <p:cNvSpPr txBox="1"/>
            <p:nvPr/>
          </p:nvSpPr>
          <p:spPr>
            <a:xfrm>
              <a:off x="698065" y="5528822"/>
              <a:ext cx="218308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You can simply impress your audience and add a unique zing and appeal to your Presentations.    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0EF93B4-4947-4A4B-A020-4B698FA8630D}"/>
                </a:ext>
              </a:extLst>
            </p:cNvPr>
            <p:cNvSpPr txBox="1"/>
            <p:nvPr/>
          </p:nvSpPr>
          <p:spPr>
            <a:xfrm>
              <a:off x="1331640" y="5085184"/>
              <a:ext cx="154951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3"/>
                  </a:solidFill>
                  <a:latin typeface="Arial" pitchFamily="34" charset="0"/>
                  <a:cs typeface="Arial" pitchFamily="34" charset="0"/>
                </a:rPr>
                <a:t>Your Contents Here</a:t>
              </a:r>
              <a:endParaRPr lang="ko-KR" altLang="en-US" sz="1200" b="1" dirty="0">
                <a:solidFill>
                  <a:schemeClr val="accent3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D26B493-4E8A-4319-B13E-6F0F96CCC1B4}"/>
              </a:ext>
            </a:extLst>
          </p:cNvPr>
          <p:cNvCxnSpPr/>
          <p:nvPr/>
        </p:nvCxnSpPr>
        <p:spPr>
          <a:xfrm>
            <a:off x="665991" y="5408090"/>
            <a:ext cx="2592000" cy="1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aphic 17">
            <a:extLst>
              <a:ext uri="{FF2B5EF4-FFF2-40B4-BE49-F238E27FC236}">
                <a16:creationId xmlns:a16="http://schemas.microsoft.com/office/drawing/2014/main" id="{47A16296-BC2F-4BAA-8A86-FB6BE8693858}"/>
              </a:ext>
            </a:extLst>
          </p:cNvPr>
          <p:cNvGrpSpPr/>
          <p:nvPr/>
        </p:nvGrpSpPr>
        <p:grpSpPr>
          <a:xfrm>
            <a:off x="2492844" y="2336733"/>
            <a:ext cx="6651392" cy="3903495"/>
            <a:chOff x="2687161" y="3731096"/>
            <a:chExt cx="5158677" cy="3027467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55E4EBD8-8D85-4C97-A3D7-8397D2CEACEC}"/>
                </a:ext>
              </a:extLst>
            </p:cNvPr>
            <p:cNvSpPr/>
            <p:nvPr/>
          </p:nvSpPr>
          <p:spPr>
            <a:xfrm>
              <a:off x="2725967" y="4290519"/>
              <a:ext cx="1906137" cy="2468044"/>
            </a:xfrm>
            <a:custGeom>
              <a:avLst/>
              <a:gdLst>
                <a:gd name="connsiteX0" fmla="*/ 1901480 w 1906136"/>
                <a:gd name="connsiteY0" fmla="*/ 1594450 h 2468044"/>
                <a:gd name="connsiteX1" fmla="*/ 1898376 w 1906136"/>
                <a:gd name="connsiteY1" fmla="*/ 1588241 h 2468044"/>
                <a:gd name="connsiteX2" fmla="*/ 1892167 w 1906136"/>
                <a:gd name="connsiteY2" fmla="*/ 1582963 h 2468044"/>
                <a:gd name="connsiteX3" fmla="*/ 1886889 w 1906136"/>
                <a:gd name="connsiteY3" fmla="*/ 1575513 h 2468044"/>
                <a:gd name="connsiteX4" fmla="*/ 1879749 w 1906136"/>
                <a:gd name="connsiteY4" fmla="*/ 1577686 h 2468044"/>
                <a:gd name="connsiteX5" fmla="*/ 1870436 w 1906136"/>
                <a:gd name="connsiteY5" fmla="*/ 1577686 h 2468044"/>
                <a:gd name="connsiteX6" fmla="*/ 1862054 w 1906136"/>
                <a:gd name="connsiteY6" fmla="*/ 1575513 h 2468044"/>
                <a:gd name="connsiteX7" fmla="*/ 1855845 w 1906136"/>
                <a:gd name="connsiteY7" fmla="*/ 1568062 h 2468044"/>
                <a:gd name="connsiteX8" fmla="*/ 1854913 w 1906136"/>
                <a:gd name="connsiteY8" fmla="*/ 1558748 h 2468044"/>
                <a:gd name="connsiteX9" fmla="*/ 1850878 w 1906136"/>
                <a:gd name="connsiteY9" fmla="*/ 1548193 h 2468044"/>
                <a:gd name="connsiteX10" fmla="*/ 1845600 w 1906136"/>
                <a:gd name="connsiteY10" fmla="*/ 1542916 h 2468044"/>
                <a:gd name="connsiteX11" fmla="*/ 1789410 w 1906136"/>
                <a:gd name="connsiteY11" fmla="*/ 1538569 h 2468044"/>
                <a:gd name="connsiteX12" fmla="*/ 1785374 w 1906136"/>
                <a:gd name="connsiteY12" fmla="*/ 1537638 h 2468044"/>
                <a:gd name="connsiteX13" fmla="*/ 1782269 w 1906136"/>
                <a:gd name="connsiteY13" fmla="*/ 1535465 h 2468044"/>
                <a:gd name="connsiteX14" fmla="*/ 1778233 w 1906136"/>
                <a:gd name="connsiteY14" fmla="*/ 1533292 h 2468044"/>
                <a:gd name="connsiteX15" fmla="*/ 1777302 w 1906136"/>
                <a:gd name="connsiteY15" fmla="*/ 1533292 h 2468044"/>
                <a:gd name="connsiteX16" fmla="*/ 1771093 w 1906136"/>
                <a:gd name="connsiteY16" fmla="*/ 1531119 h 2468044"/>
                <a:gd name="connsiteX17" fmla="*/ 1767989 w 1906136"/>
                <a:gd name="connsiteY17" fmla="*/ 1533292 h 2468044"/>
                <a:gd name="connsiteX18" fmla="*/ 1762711 w 1906136"/>
                <a:gd name="connsiteY18" fmla="*/ 1535465 h 2468044"/>
                <a:gd name="connsiteX19" fmla="*/ 1758675 w 1906136"/>
                <a:gd name="connsiteY19" fmla="*/ 1522737 h 2468044"/>
                <a:gd name="connsiteX20" fmla="*/ 1736944 w 1906136"/>
                <a:gd name="connsiteY20" fmla="*/ 1515286 h 2468044"/>
                <a:gd name="connsiteX21" fmla="*/ 1713971 w 1906136"/>
                <a:gd name="connsiteY21" fmla="*/ 1515286 h 2468044"/>
                <a:gd name="connsiteX22" fmla="*/ 1717075 w 1906136"/>
                <a:gd name="connsiteY22" fmla="*/ 1509077 h 2468044"/>
                <a:gd name="connsiteX23" fmla="*/ 1721111 w 1906136"/>
                <a:gd name="connsiteY23" fmla="*/ 1505973 h 2468044"/>
                <a:gd name="connsiteX24" fmla="*/ 1724216 w 1906136"/>
                <a:gd name="connsiteY24" fmla="*/ 1500695 h 2468044"/>
                <a:gd name="connsiteX25" fmla="*/ 1728252 w 1906136"/>
                <a:gd name="connsiteY25" fmla="*/ 1496349 h 2468044"/>
                <a:gd name="connsiteX26" fmla="*/ 1729183 w 1906136"/>
                <a:gd name="connsiteY26" fmla="*/ 1488898 h 2468044"/>
                <a:gd name="connsiteX27" fmla="*/ 1704037 w 1906136"/>
                <a:gd name="connsiteY27" fmla="*/ 1476170 h 2468044"/>
                <a:gd name="connsiteX28" fmla="*/ 1682306 w 1906136"/>
                <a:gd name="connsiteY28" fmla="*/ 1459406 h 2468044"/>
                <a:gd name="connsiteX29" fmla="*/ 1662437 w 1906136"/>
                <a:gd name="connsiteY29" fmla="*/ 1439537 h 2468044"/>
                <a:gd name="connsiteX30" fmla="*/ 1645673 w 1906136"/>
                <a:gd name="connsiteY30" fmla="*/ 1417496 h 2468044"/>
                <a:gd name="connsiteX31" fmla="*/ 1621769 w 1906136"/>
                <a:gd name="connsiteY31" fmla="*/ 1415322 h 2468044"/>
                <a:gd name="connsiteX32" fmla="*/ 1604073 w 1906136"/>
                <a:gd name="connsiteY32" fmla="*/ 1414391 h 2468044"/>
                <a:gd name="connsiteX33" fmla="*/ 1582342 w 1906136"/>
                <a:gd name="connsiteY33" fmla="*/ 1412218 h 2468044"/>
                <a:gd name="connsiteX34" fmla="*/ 1578306 w 1906136"/>
                <a:gd name="connsiteY34" fmla="*/ 1400732 h 2468044"/>
                <a:gd name="connsiteX35" fmla="*/ 1571166 w 1906136"/>
                <a:gd name="connsiteY35" fmla="*/ 1393281 h 2468044"/>
                <a:gd name="connsiteX36" fmla="*/ 1562784 w 1906136"/>
                <a:gd name="connsiteY36" fmla="*/ 1392350 h 2468044"/>
                <a:gd name="connsiteX37" fmla="*/ 1549124 w 1906136"/>
                <a:gd name="connsiteY37" fmla="*/ 1388003 h 2468044"/>
                <a:gd name="connsiteX38" fmla="*/ 1549124 w 1906136"/>
                <a:gd name="connsiteY38" fmla="*/ 1377448 h 2468044"/>
                <a:gd name="connsiteX39" fmla="*/ 1536707 w 1906136"/>
                <a:gd name="connsiteY39" fmla="*/ 1371239 h 2468044"/>
                <a:gd name="connsiteX40" fmla="*/ 1529566 w 1906136"/>
                <a:gd name="connsiteY40" fmla="*/ 1365962 h 2468044"/>
                <a:gd name="connsiteX41" fmla="*/ 1522426 w 1906136"/>
                <a:gd name="connsiteY41" fmla="*/ 1360684 h 2468044"/>
                <a:gd name="connsiteX42" fmla="*/ 1510008 w 1906136"/>
                <a:gd name="connsiteY42" fmla="*/ 1356338 h 2468044"/>
                <a:gd name="connsiteX43" fmla="*/ 1512181 w 1906136"/>
                <a:gd name="connsiteY43" fmla="*/ 1353233 h 2468044"/>
                <a:gd name="connsiteX44" fmla="*/ 1512181 w 1906136"/>
                <a:gd name="connsiteY44" fmla="*/ 1351060 h 2468044"/>
                <a:gd name="connsiteX45" fmla="*/ 1514354 w 1906136"/>
                <a:gd name="connsiteY45" fmla="*/ 1350129 h 2468044"/>
                <a:gd name="connsiteX46" fmla="*/ 1514354 w 1906136"/>
                <a:gd name="connsiteY46" fmla="*/ 1347956 h 2468044"/>
                <a:gd name="connsiteX47" fmla="*/ 1514354 w 1906136"/>
                <a:gd name="connsiteY47" fmla="*/ 1343609 h 2468044"/>
                <a:gd name="connsiteX48" fmla="*/ 1488277 w 1906136"/>
                <a:gd name="connsiteY48" fmla="*/ 1345783 h 2468044"/>
                <a:gd name="connsiteX49" fmla="*/ 1463131 w 1906136"/>
                <a:gd name="connsiteY49" fmla="*/ 1347956 h 2468044"/>
                <a:gd name="connsiteX50" fmla="*/ 1441400 w 1906136"/>
                <a:gd name="connsiteY50" fmla="*/ 1345783 h 2468044"/>
                <a:gd name="connsiteX51" fmla="*/ 1419668 w 1906136"/>
                <a:gd name="connsiteY51" fmla="*/ 1338332 h 2468044"/>
                <a:gd name="connsiteX52" fmla="*/ 1402904 w 1906136"/>
                <a:gd name="connsiteY52" fmla="*/ 1323741 h 2468044"/>
                <a:gd name="connsiteX53" fmla="*/ 1399800 w 1906136"/>
                <a:gd name="connsiteY53" fmla="*/ 1325914 h 2468044"/>
                <a:gd name="connsiteX54" fmla="*/ 1395764 w 1906136"/>
                <a:gd name="connsiteY54" fmla="*/ 1328087 h 2468044"/>
                <a:gd name="connsiteX55" fmla="*/ 1393591 w 1906136"/>
                <a:gd name="connsiteY55" fmla="*/ 1329019 h 2468044"/>
                <a:gd name="connsiteX56" fmla="*/ 1392660 w 1906136"/>
                <a:gd name="connsiteY56" fmla="*/ 1331192 h 2468044"/>
                <a:gd name="connsiteX57" fmla="*/ 1390487 w 1906136"/>
                <a:gd name="connsiteY57" fmla="*/ 1333365 h 2468044"/>
                <a:gd name="connsiteX58" fmla="*/ 1386451 w 1906136"/>
                <a:gd name="connsiteY58" fmla="*/ 1336469 h 2468044"/>
                <a:gd name="connsiteX59" fmla="*/ 1386451 w 1906136"/>
                <a:gd name="connsiteY59" fmla="*/ 1340815 h 2468044"/>
                <a:gd name="connsiteX60" fmla="*/ 1383346 w 1906136"/>
                <a:gd name="connsiteY60" fmla="*/ 1338642 h 2468044"/>
                <a:gd name="connsiteX61" fmla="*/ 1381173 w 1906136"/>
                <a:gd name="connsiteY61" fmla="*/ 1336469 h 2468044"/>
                <a:gd name="connsiteX62" fmla="*/ 1379000 w 1906136"/>
                <a:gd name="connsiteY62" fmla="*/ 1336469 h 2468044"/>
                <a:gd name="connsiteX63" fmla="*/ 1379000 w 1906136"/>
                <a:gd name="connsiteY63" fmla="*/ 1335538 h 2468044"/>
                <a:gd name="connsiteX64" fmla="*/ 1381173 w 1906136"/>
                <a:gd name="connsiteY64" fmla="*/ 1335538 h 2468044"/>
                <a:gd name="connsiteX65" fmla="*/ 1381173 w 1906136"/>
                <a:gd name="connsiteY65" fmla="*/ 1331192 h 2468044"/>
                <a:gd name="connsiteX66" fmla="*/ 1383346 w 1906136"/>
                <a:gd name="connsiteY66" fmla="*/ 1328087 h 2468044"/>
                <a:gd name="connsiteX67" fmla="*/ 1378069 w 1906136"/>
                <a:gd name="connsiteY67" fmla="*/ 1328087 h 2468044"/>
                <a:gd name="connsiteX68" fmla="*/ 1374033 w 1906136"/>
                <a:gd name="connsiteY68" fmla="*/ 1325914 h 2468044"/>
                <a:gd name="connsiteX69" fmla="*/ 1371860 w 1906136"/>
                <a:gd name="connsiteY69" fmla="*/ 1325914 h 2468044"/>
                <a:gd name="connsiteX70" fmla="*/ 1368755 w 1906136"/>
                <a:gd name="connsiteY70" fmla="*/ 1325914 h 2468044"/>
                <a:gd name="connsiteX71" fmla="*/ 1366582 w 1906136"/>
                <a:gd name="connsiteY71" fmla="*/ 1325914 h 2468044"/>
                <a:gd name="connsiteX72" fmla="*/ 1363478 w 1906136"/>
                <a:gd name="connsiteY72" fmla="*/ 1328087 h 2468044"/>
                <a:gd name="connsiteX73" fmla="*/ 1343609 w 1906136"/>
                <a:gd name="connsiteY73" fmla="*/ 1331192 h 2468044"/>
                <a:gd name="connsiteX74" fmla="*/ 1329950 w 1906136"/>
                <a:gd name="connsiteY74" fmla="*/ 1338642 h 2468044"/>
                <a:gd name="connsiteX75" fmla="*/ 1319395 w 1906136"/>
                <a:gd name="connsiteY75" fmla="*/ 1347956 h 2468044"/>
                <a:gd name="connsiteX76" fmla="*/ 1310081 w 1906136"/>
                <a:gd name="connsiteY76" fmla="*/ 1358511 h 2468044"/>
                <a:gd name="connsiteX77" fmla="*/ 1302941 w 1906136"/>
                <a:gd name="connsiteY77" fmla="*/ 1373102 h 2468044"/>
                <a:gd name="connsiteX78" fmla="*/ 1296111 w 1906136"/>
                <a:gd name="connsiteY78" fmla="*/ 1371550 h 2468044"/>
                <a:gd name="connsiteX79" fmla="*/ 1290833 w 1906136"/>
                <a:gd name="connsiteY79" fmla="*/ 1370618 h 2468044"/>
                <a:gd name="connsiteX80" fmla="*/ 1288660 w 1906136"/>
                <a:gd name="connsiteY80" fmla="*/ 1370618 h 2468044"/>
                <a:gd name="connsiteX81" fmla="*/ 1286798 w 1906136"/>
                <a:gd name="connsiteY81" fmla="*/ 1368445 h 2468044"/>
                <a:gd name="connsiteX82" fmla="*/ 1283693 w 1906136"/>
                <a:gd name="connsiteY82" fmla="*/ 1364099 h 2468044"/>
                <a:gd name="connsiteX83" fmla="*/ 1281520 w 1906136"/>
                <a:gd name="connsiteY83" fmla="*/ 1360994 h 2468044"/>
                <a:gd name="connsiteX84" fmla="*/ 1264756 w 1906136"/>
                <a:gd name="connsiteY84" fmla="*/ 1360994 h 2468044"/>
                <a:gd name="connsiteX85" fmla="*/ 1255443 w 1906136"/>
                <a:gd name="connsiteY85" fmla="*/ 1364099 h 2468044"/>
                <a:gd name="connsiteX86" fmla="*/ 1248302 w 1906136"/>
                <a:gd name="connsiteY86" fmla="*/ 1373412 h 2468044"/>
                <a:gd name="connsiteX87" fmla="*/ 1234643 w 1906136"/>
                <a:gd name="connsiteY87" fmla="*/ 1370308 h 2468044"/>
                <a:gd name="connsiteX88" fmla="*/ 1223156 w 1906136"/>
                <a:gd name="connsiteY88" fmla="*/ 1364099 h 2468044"/>
                <a:gd name="connsiteX89" fmla="*/ 1216016 w 1906136"/>
                <a:gd name="connsiteY89" fmla="*/ 1356648 h 2468044"/>
                <a:gd name="connsiteX90" fmla="*/ 1210739 w 1906136"/>
                <a:gd name="connsiteY90" fmla="*/ 1350439 h 2468044"/>
                <a:gd name="connsiteX91" fmla="*/ 1201425 w 1906136"/>
                <a:gd name="connsiteY91" fmla="*/ 1341126 h 2468044"/>
                <a:gd name="connsiteX92" fmla="*/ 1201425 w 1906136"/>
                <a:gd name="connsiteY92" fmla="*/ 1326535 h 2468044"/>
                <a:gd name="connsiteX93" fmla="*/ 1205461 w 1906136"/>
                <a:gd name="connsiteY93" fmla="*/ 1311944 h 2468044"/>
                <a:gd name="connsiteX94" fmla="*/ 1208565 w 1906136"/>
                <a:gd name="connsiteY94" fmla="*/ 1300457 h 2468044"/>
                <a:gd name="connsiteX95" fmla="*/ 1206392 w 1906136"/>
                <a:gd name="connsiteY95" fmla="*/ 1284625 h 2468044"/>
                <a:gd name="connsiteX96" fmla="*/ 1199252 w 1906136"/>
                <a:gd name="connsiteY96" fmla="*/ 1273138 h 2468044"/>
                <a:gd name="connsiteX97" fmla="*/ 1190870 w 1906136"/>
                <a:gd name="connsiteY97" fmla="*/ 1267861 h 2468044"/>
                <a:gd name="connsiteX98" fmla="*/ 1177210 w 1906136"/>
                <a:gd name="connsiteY98" fmla="*/ 1265688 h 2468044"/>
                <a:gd name="connsiteX99" fmla="*/ 1162619 w 1906136"/>
                <a:gd name="connsiteY99" fmla="*/ 1265688 h 2468044"/>
                <a:gd name="connsiteX100" fmla="*/ 1147097 w 1906136"/>
                <a:gd name="connsiteY100" fmla="*/ 1267861 h 2468044"/>
                <a:gd name="connsiteX101" fmla="*/ 1128470 w 1906136"/>
                <a:gd name="connsiteY101" fmla="*/ 1267861 h 2468044"/>
                <a:gd name="connsiteX102" fmla="*/ 1134679 w 1906136"/>
                <a:gd name="connsiteY102" fmla="*/ 1255132 h 2468044"/>
                <a:gd name="connsiteX103" fmla="*/ 1139957 w 1906136"/>
                <a:gd name="connsiteY103" fmla="*/ 1238368 h 2468044"/>
                <a:gd name="connsiteX104" fmla="*/ 1145234 w 1906136"/>
                <a:gd name="connsiteY104" fmla="*/ 1220362 h 2468044"/>
                <a:gd name="connsiteX105" fmla="*/ 1150512 w 1906136"/>
                <a:gd name="connsiteY105" fmla="*/ 1206703 h 2468044"/>
                <a:gd name="connsiteX106" fmla="*/ 1157652 w 1906136"/>
                <a:gd name="connsiteY106" fmla="*/ 1199252 h 2468044"/>
                <a:gd name="connsiteX107" fmla="*/ 1157652 w 1906136"/>
                <a:gd name="connsiteY107" fmla="*/ 1183420 h 2468044"/>
                <a:gd name="connsiteX108" fmla="*/ 1152375 w 1906136"/>
                <a:gd name="connsiteY108" fmla="*/ 1184351 h 2468044"/>
                <a:gd name="connsiteX109" fmla="*/ 1148339 w 1906136"/>
                <a:gd name="connsiteY109" fmla="*/ 1184351 h 2468044"/>
                <a:gd name="connsiteX110" fmla="*/ 1147097 w 1906136"/>
                <a:gd name="connsiteY110" fmla="*/ 1184351 h 2468044"/>
                <a:gd name="connsiteX111" fmla="*/ 1147097 w 1906136"/>
                <a:gd name="connsiteY111" fmla="*/ 1186524 h 2468044"/>
                <a:gd name="connsiteX112" fmla="*/ 1144924 w 1906136"/>
                <a:gd name="connsiteY112" fmla="*/ 1186524 h 2468044"/>
                <a:gd name="connsiteX113" fmla="*/ 1144924 w 1906136"/>
                <a:gd name="connsiteY113" fmla="*/ 1184351 h 2468044"/>
                <a:gd name="connsiteX114" fmla="*/ 1142751 w 1906136"/>
                <a:gd name="connsiteY114" fmla="*/ 1183420 h 2468044"/>
                <a:gd name="connsiteX115" fmla="*/ 1141820 w 1906136"/>
                <a:gd name="connsiteY115" fmla="*/ 1179073 h 2468044"/>
                <a:gd name="connsiteX116" fmla="*/ 1125055 w 1906136"/>
                <a:gd name="connsiteY116" fmla="*/ 1181246 h 2468044"/>
                <a:gd name="connsiteX117" fmla="*/ 1113569 w 1906136"/>
                <a:gd name="connsiteY117" fmla="*/ 1186524 h 2468044"/>
                <a:gd name="connsiteX118" fmla="*/ 1105187 w 1906136"/>
                <a:gd name="connsiteY118" fmla="*/ 1195837 h 2468044"/>
                <a:gd name="connsiteX119" fmla="*/ 1103014 w 1906136"/>
                <a:gd name="connsiteY119" fmla="*/ 1198942 h 2468044"/>
                <a:gd name="connsiteX120" fmla="*/ 1100841 w 1906136"/>
                <a:gd name="connsiteY120" fmla="*/ 1205151 h 2468044"/>
                <a:gd name="connsiteX121" fmla="*/ 1098668 w 1906136"/>
                <a:gd name="connsiteY121" fmla="*/ 1210428 h 2468044"/>
                <a:gd name="connsiteX122" fmla="*/ 1097736 w 1906136"/>
                <a:gd name="connsiteY122" fmla="*/ 1215706 h 2468044"/>
                <a:gd name="connsiteX123" fmla="*/ 1093700 w 1906136"/>
                <a:gd name="connsiteY123" fmla="*/ 1220052 h 2468044"/>
                <a:gd name="connsiteX124" fmla="*/ 1093700 w 1906136"/>
                <a:gd name="connsiteY124" fmla="*/ 1220983 h 2468044"/>
                <a:gd name="connsiteX125" fmla="*/ 1091527 w 1906136"/>
                <a:gd name="connsiteY125" fmla="*/ 1220983 h 2468044"/>
                <a:gd name="connsiteX126" fmla="*/ 1090596 w 1906136"/>
                <a:gd name="connsiteY126" fmla="*/ 1220983 h 2468044"/>
                <a:gd name="connsiteX127" fmla="*/ 1086560 w 1906136"/>
                <a:gd name="connsiteY127" fmla="*/ 1220983 h 2468044"/>
                <a:gd name="connsiteX128" fmla="*/ 1084387 w 1906136"/>
                <a:gd name="connsiteY128" fmla="*/ 1220983 h 2468044"/>
                <a:gd name="connsiteX129" fmla="*/ 1081283 w 1906136"/>
                <a:gd name="connsiteY129" fmla="*/ 1223157 h 2468044"/>
                <a:gd name="connsiteX130" fmla="*/ 1066692 w 1906136"/>
                <a:gd name="connsiteY130" fmla="*/ 1230607 h 2468044"/>
                <a:gd name="connsiteX131" fmla="*/ 1057378 w 1906136"/>
                <a:gd name="connsiteY131" fmla="*/ 1234953 h 2468044"/>
                <a:gd name="connsiteX132" fmla="*/ 1052101 w 1906136"/>
                <a:gd name="connsiteY132" fmla="*/ 1232780 h 2468044"/>
                <a:gd name="connsiteX133" fmla="*/ 1048065 w 1906136"/>
                <a:gd name="connsiteY133" fmla="*/ 1230607 h 2468044"/>
                <a:gd name="connsiteX134" fmla="*/ 1044960 w 1906136"/>
                <a:gd name="connsiteY134" fmla="*/ 1227503 h 2468044"/>
                <a:gd name="connsiteX135" fmla="*/ 1037820 w 1906136"/>
                <a:gd name="connsiteY135" fmla="*/ 1225330 h 2468044"/>
                <a:gd name="connsiteX136" fmla="*/ 1025402 w 1906136"/>
                <a:gd name="connsiteY136" fmla="*/ 1223157 h 2468044"/>
                <a:gd name="connsiteX137" fmla="*/ 1013916 w 1906136"/>
                <a:gd name="connsiteY137" fmla="*/ 1201115 h 2468044"/>
                <a:gd name="connsiteX138" fmla="*/ 1006776 w 1906136"/>
                <a:gd name="connsiteY138" fmla="*/ 1183109 h 2468044"/>
                <a:gd name="connsiteX139" fmla="*/ 1005844 w 1906136"/>
                <a:gd name="connsiteY139" fmla="*/ 1164172 h 2468044"/>
                <a:gd name="connsiteX140" fmla="*/ 1005844 w 1906136"/>
                <a:gd name="connsiteY140" fmla="*/ 1146166 h 2468044"/>
                <a:gd name="connsiteX141" fmla="*/ 1012985 w 1906136"/>
                <a:gd name="connsiteY141" fmla="*/ 1121951 h 2468044"/>
                <a:gd name="connsiteX142" fmla="*/ 1016089 w 1906136"/>
                <a:gd name="connsiteY142" fmla="*/ 1111396 h 2468044"/>
                <a:gd name="connsiteX143" fmla="*/ 1016089 w 1906136"/>
                <a:gd name="connsiteY143" fmla="*/ 1102083 h 2468044"/>
                <a:gd name="connsiteX144" fmla="*/ 1013916 w 1906136"/>
                <a:gd name="connsiteY144" fmla="*/ 1094632 h 2468044"/>
                <a:gd name="connsiteX145" fmla="*/ 1017952 w 1906136"/>
                <a:gd name="connsiteY145" fmla="*/ 1085319 h 2468044"/>
                <a:gd name="connsiteX146" fmla="*/ 1025092 w 1906136"/>
                <a:gd name="connsiteY146" fmla="*/ 1074764 h 2468044"/>
                <a:gd name="connsiteX147" fmla="*/ 1035647 w 1906136"/>
                <a:gd name="connsiteY147" fmla="*/ 1067313 h 2468044"/>
                <a:gd name="connsiteX148" fmla="*/ 1048065 w 1906136"/>
                <a:gd name="connsiteY148" fmla="*/ 1061104 h 2468044"/>
                <a:gd name="connsiteX149" fmla="*/ 1059551 w 1906136"/>
                <a:gd name="connsiteY149" fmla="*/ 1057999 h 2468044"/>
                <a:gd name="connsiteX150" fmla="*/ 1076316 w 1906136"/>
                <a:gd name="connsiteY150" fmla="*/ 1055826 h 2468044"/>
                <a:gd name="connsiteX151" fmla="*/ 1091838 w 1906136"/>
                <a:gd name="connsiteY151" fmla="*/ 1055826 h 2468044"/>
                <a:gd name="connsiteX152" fmla="*/ 1108602 w 1906136"/>
                <a:gd name="connsiteY152" fmla="*/ 1060173 h 2468044"/>
                <a:gd name="connsiteX153" fmla="*/ 1121020 w 1906136"/>
                <a:gd name="connsiteY153" fmla="*/ 1065450 h 2468044"/>
                <a:gd name="connsiteX154" fmla="*/ 1137784 w 1906136"/>
                <a:gd name="connsiteY154" fmla="*/ 1065450 h 2468044"/>
                <a:gd name="connsiteX155" fmla="*/ 1134679 w 1906136"/>
                <a:gd name="connsiteY155" fmla="*/ 1060173 h 2468044"/>
                <a:gd name="connsiteX156" fmla="*/ 1132506 w 1906136"/>
                <a:gd name="connsiteY156" fmla="*/ 1055826 h 2468044"/>
                <a:gd name="connsiteX157" fmla="*/ 1130333 w 1906136"/>
                <a:gd name="connsiteY157" fmla="*/ 1052722 h 2468044"/>
                <a:gd name="connsiteX158" fmla="*/ 1127229 w 1906136"/>
                <a:gd name="connsiteY158" fmla="*/ 1047444 h 2468044"/>
                <a:gd name="connsiteX159" fmla="*/ 1125055 w 1906136"/>
                <a:gd name="connsiteY159" fmla="*/ 1041235 h 2468044"/>
                <a:gd name="connsiteX160" fmla="*/ 1128160 w 1906136"/>
                <a:gd name="connsiteY160" fmla="*/ 1041235 h 2468044"/>
                <a:gd name="connsiteX161" fmla="*/ 1128160 w 1906136"/>
                <a:gd name="connsiteY161" fmla="*/ 1038131 h 2468044"/>
                <a:gd name="connsiteX162" fmla="*/ 1149891 w 1906136"/>
                <a:gd name="connsiteY162" fmla="*/ 1041235 h 2468044"/>
                <a:gd name="connsiteX163" fmla="*/ 1168518 w 1906136"/>
                <a:gd name="connsiteY163" fmla="*/ 1048686 h 2468044"/>
                <a:gd name="connsiteX164" fmla="*/ 1184040 w 1906136"/>
                <a:gd name="connsiteY164" fmla="*/ 1056137 h 2468044"/>
                <a:gd name="connsiteX165" fmla="*/ 1197700 w 1906136"/>
                <a:gd name="connsiteY165" fmla="*/ 1058310 h 2468044"/>
                <a:gd name="connsiteX166" fmla="*/ 1208255 w 1906136"/>
                <a:gd name="connsiteY166" fmla="*/ 1067623 h 2468044"/>
                <a:gd name="connsiteX167" fmla="*/ 1219741 w 1906136"/>
                <a:gd name="connsiteY167" fmla="*/ 1083456 h 2468044"/>
                <a:gd name="connsiteX168" fmla="*/ 1230297 w 1906136"/>
                <a:gd name="connsiteY168" fmla="*/ 1105498 h 2468044"/>
                <a:gd name="connsiteX169" fmla="*/ 1239610 w 1906136"/>
                <a:gd name="connsiteY169" fmla="*/ 1126608 h 2468044"/>
                <a:gd name="connsiteX170" fmla="*/ 1244888 w 1906136"/>
                <a:gd name="connsiteY170" fmla="*/ 1142441 h 2468044"/>
                <a:gd name="connsiteX171" fmla="*/ 1257305 w 1906136"/>
                <a:gd name="connsiteY171" fmla="*/ 1146787 h 2468044"/>
                <a:gd name="connsiteX172" fmla="*/ 1257305 w 1906136"/>
                <a:gd name="connsiteY172" fmla="*/ 1142441 h 2468044"/>
                <a:gd name="connsiteX173" fmla="*/ 1261341 w 1906136"/>
                <a:gd name="connsiteY173" fmla="*/ 1142441 h 2468044"/>
                <a:gd name="connsiteX174" fmla="*/ 1257305 w 1906136"/>
                <a:gd name="connsiteY174" fmla="*/ 1124435 h 2468044"/>
                <a:gd name="connsiteX175" fmla="*/ 1250165 w 1906136"/>
                <a:gd name="connsiteY175" fmla="*/ 1104566 h 2468044"/>
                <a:gd name="connsiteX176" fmla="*/ 1243025 w 1906136"/>
                <a:gd name="connsiteY176" fmla="*/ 1083456 h 2468044"/>
                <a:gd name="connsiteX177" fmla="*/ 1237747 w 1906136"/>
                <a:gd name="connsiteY177" fmla="*/ 1063587 h 2468044"/>
                <a:gd name="connsiteX178" fmla="*/ 1235574 w 1906136"/>
                <a:gd name="connsiteY178" fmla="*/ 1045581 h 2468044"/>
                <a:gd name="connsiteX179" fmla="*/ 1241783 w 1906136"/>
                <a:gd name="connsiteY179" fmla="*/ 1030991 h 2468044"/>
                <a:gd name="connsiteX180" fmla="*/ 1247061 w 1906136"/>
                <a:gd name="connsiteY180" fmla="*/ 1012053 h 2468044"/>
                <a:gd name="connsiteX181" fmla="*/ 1257616 w 1906136"/>
                <a:gd name="connsiteY181" fmla="*/ 997462 h 2468044"/>
                <a:gd name="connsiteX182" fmla="*/ 1274380 w 1906136"/>
                <a:gd name="connsiteY182" fmla="*/ 986907 h 2468044"/>
                <a:gd name="connsiteX183" fmla="*/ 1291144 w 1906136"/>
                <a:gd name="connsiteY183" fmla="*/ 975421 h 2468044"/>
                <a:gd name="connsiteX184" fmla="*/ 1306666 w 1906136"/>
                <a:gd name="connsiteY184" fmla="*/ 967039 h 2468044"/>
                <a:gd name="connsiteX185" fmla="*/ 1321257 w 1906136"/>
                <a:gd name="connsiteY185" fmla="*/ 957725 h 2468044"/>
                <a:gd name="connsiteX186" fmla="*/ 1321257 w 1906136"/>
                <a:gd name="connsiteY186" fmla="*/ 952448 h 2468044"/>
                <a:gd name="connsiteX187" fmla="*/ 1318153 w 1906136"/>
                <a:gd name="connsiteY187" fmla="*/ 940961 h 2468044"/>
                <a:gd name="connsiteX188" fmla="*/ 1314117 w 1906136"/>
                <a:gd name="connsiteY188" fmla="*/ 928233 h 2468044"/>
                <a:gd name="connsiteX189" fmla="*/ 1311012 w 1906136"/>
                <a:gd name="connsiteY189" fmla="*/ 917678 h 2468044"/>
                <a:gd name="connsiteX190" fmla="*/ 1308839 w 1906136"/>
                <a:gd name="connsiteY190" fmla="*/ 913332 h 2468044"/>
                <a:gd name="connsiteX191" fmla="*/ 1308839 w 1906136"/>
                <a:gd name="connsiteY191" fmla="*/ 904018 h 2468044"/>
                <a:gd name="connsiteX192" fmla="*/ 1314117 w 1906136"/>
                <a:gd name="connsiteY192" fmla="*/ 908364 h 2468044"/>
                <a:gd name="connsiteX193" fmla="*/ 1316290 w 1906136"/>
                <a:gd name="connsiteY193" fmla="*/ 910538 h 2468044"/>
                <a:gd name="connsiteX194" fmla="*/ 1320326 w 1906136"/>
                <a:gd name="connsiteY194" fmla="*/ 911469 h 2468044"/>
                <a:gd name="connsiteX195" fmla="*/ 1321257 w 1906136"/>
                <a:gd name="connsiteY195" fmla="*/ 913642 h 2468044"/>
                <a:gd name="connsiteX196" fmla="*/ 1325293 w 1906136"/>
                <a:gd name="connsiteY196" fmla="*/ 917988 h 2468044"/>
                <a:gd name="connsiteX197" fmla="*/ 1337711 w 1906136"/>
                <a:gd name="connsiteY197" fmla="*/ 886633 h 2468044"/>
                <a:gd name="connsiteX198" fmla="*/ 1348266 w 1906136"/>
                <a:gd name="connsiteY198" fmla="*/ 857141 h 2468044"/>
                <a:gd name="connsiteX199" fmla="*/ 1362857 w 1906136"/>
                <a:gd name="connsiteY199" fmla="*/ 854968 h 2468044"/>
                <a:gd name="connsiteX200" fmla="*/ 1376517 w 1906136"/>
                <a:gd name="connsiteY200" fmla="*/ 852795 h 2468044"/>
                <a:gd name="connsiteX201" fmla="*/ 1391108 w 1906136"/>
                <a:gd name="connsiteY201" fmla="*/ 849690 h 2468044"/>
                <a:gd name="connsiteX202" fmla="*/ 1401663 w 1906136"/>
                <a:gd name="connsiteY202" fmla="*/ 840377 h 2468044"/>
                <a:gd name="connsiteX203" fmla="*/ 1408803 w 1906136"/>
                <a:gd name="connsiteY203" fmla="*/ 840377 h 2468044"/>
                <a:gd name="connsiteX204" fmla="*/ 1405698 w 1906136"/>
                <a:gd name="connsiteY204" fmla="*/ 837272 h 2468044"/>
                <a:gd name="connsiteX205" fmla="*/ 1398558 w 1906136"/>
                <a:gd name="connsiteY205" fmla="*/ 835099 h 2468044"/>
                <a:gd name="connsiteX206" fmla="*/ 1392349 w 1906136"/>
                <a:gd name="connsiteY206" fmla="*/ 832926 h 2468044"/>
                <a:gd name="connsiteX207" fmla="*/ 1398558 w 1906136"/>
                <a:gd name="connsiteY207" fmla="*/ 814920 h 2468044"/>
                <a:gd name="connsiteX208" fmla="*/ 1406940 w 1906136"/>
                <a:gd name="connsiteY208" fmla="*/ 802192 h 2468044"/>
                <a:gd name="connsiteX209" fmla="*/ 1420600 w 1906136"/>
                <a:gd name="connsiteY209" fmla="*/ 792879 h 2468044"/>
                <a:gd name="connsiteX210" fmla="*/ 1435191 w 1906136"/>
                <a:gd name="connsiteY210" fmla="*/ 785428 h 2468044"/>
                <a:gd name="connsiteX211" fmla="*/ 1448850 w 1906136"/>
                <a:gd name="connsiteY211" fmla="*/ 780150 h 2468044"/>
                <a:gd name="connsiteX212" fmla="*/ 1465615 w 1906136"/>
                <a:gd name="connsiteY212" fmla="*/ 772700 h 2468044"/>
                <a:gd name="connsiteX213" fmla="*/ 1478032 w 1906136"/>
                <a:gd name="connsiteY213" fmla="*/ 763386 h 2468044"/>
                <a:gd name="connsiteX214" fmla="*/ 1478032 w 1906136"/>
                <a:gd name="connsiteY214" fmla="*/ 761213 h 2468044"/>
                <a:gd name="connsiteX215" fmla="*/ 1478032 w 1906136"/>
                <a:gd name="connsiteY215" fmla="*/ 759040 h 2468044"/>
                <a:gd name="connsiteX216" fmla="*/ 1480205 w 1906136"/>
                <a:gd name="connsiteY216" fmla="*/ 759040 h 2468044"/>
                <a:gd name="connsiteX217" fmla="*/ 1482379 w 1906136"/>
                <a:gd name="connsiteY217" fmla="*/ 759040 h 2468044"/>
                <a:gd name="connsiteX218" fmla="*/ 1482379 w 1906136"/>
                <a:gd name="connsiteY218" fmla="*/ 763386 h 2468044"/>
                <a:gd name="connsiteX219" fmla="*/ 1489519 w 1906136"/>
                <a:gd name="connsiteY219" fmla="*/ 766491 h 2468044"/>
                <a:gd name="connsiteX220" fmla="*/ 1482379 w 1906136"/>
                <a:gd name="connsiteY220" fmla="*/ 775804 h 2468044"/>
                <a:gd name="connsiteX221" fmla="*/ 1475238 w 1906136"/>
                <a:gd name="connsiteY221" fmla="*/ 781082 h 2468044"/>
                <a:gd name="connsiteX222" fmla="*/ 1465925 w 1906136"/>
                <a:gd name="connsiteY222" fmla="*/ 787291 h 2468044"/>
                <a:gd name="connsiteX223" fmla="*/ 1465925 w 1906136"/>
                <a:gd name="connsiteY223" fmla="*/ 803123 h 2468044"/>
                <a:gd name="connsiteX224" fmla="*/ 1484552 w 1906136"/>
                <a:gd name="connsiteY224" fmla="*/ 795673 h 2468044"/>
                <a:gd name="connsiteX225" fmla="*/ 1499143 w 1906136"/>
                <a:gd name="connsiteY225" fmla="*/ 785117 h 2468044"/>
                <a:gd name="connsiteX226" fmla="*/ 1509698 w 1906136"/>
                <a:gd name="connsiteY226" fmla="*/ 772389 h 2468044"/>
                <a:gd name="connsiteX227" fmla="*/ 1511871 w 1906136"/>
                <a:gd name="connsiteY227" fmla="*/ 770216 h 2468044"/>
                <a:gd name="connsiteX228" fmla="*/ 1511871 w 1906136"/>
                <a:gd name="connsiteY228" fmla="*/ 768043 h 2468044"/>
                <a:gd name="connsiteX229" fmla="*/ 1514044 w 1906136"/>
                <a:gd name="connsiteY229" fmla="*/ 768043 h 2468044"/>
                <a:gd name="connsiteX230" fmla="*/ 1514044 w 1906136"/>
                <a:gd name="connsiteY230" fmla="*/ 765870 h 2468044"/>
                <a:gd name="connsiteX231" fmla="*/ 1514044 w 1906136"/>
                <a:gd name="connsiteY231" fmla="*/ 762765 h 2468044"/>
                <a:gd name="connsiteX232" fmla="*/ 1504731 w 1906136"/>
                <a:gd name="connsiteY232" fmla="*/ 751279 h 2468044"/>
                <a:gd name="connsiteX233" fmla="*/ 1497590 w 1906136"/>
                <a:gd name="connsiteY233" fmla="*/ 740724 h 2468044"/>
                <a:gd name="connsiteX234" fmla="*/ 1488277 w 1906136"/>
                <a:gd name="connsiteY234" fmla="*/ 730169 h 2468044"/>
                <a:gd name="connsiteX235" fmla="*/ 1473686 w 1906136"/>
                <a:gd name="connsiteY235" fmla="*/ 722718 h 2468044"/>
                <a:gd name="connsiteX236" fmla="*/ 1475859 w 1906136"/>
                <a:gd name="connsiteY236" fmla="*/ 711231 h 2468044"/>
                <a:gd name="connsiteX237" fmla="*/ 1478032 w 1906136"/>
                <a:gd name="connsiteY237" fmla="*/ 703781 h 2468044"/>
                <a:gd name="connsiteX238" fmla="*/ 1481137 w 1906136"/>
                <a:gd name="connsiteY238" fmla="*/ 696330 h 2468044"/>
                <a:gd name="connsiteX239" fmla="*/ 1486414 w 1906136"/>
                <a:gd name="connsiteY239" fmla="*/ 687017 h 2468044"/>
                <a:gd name="connsiteX240" fmla="*/ 1483310 w 1906136"/>
                <a:gd name="connsiteY240" fmla="*/ 683912 h 2468044"/>
                <a:gd name="connsiteX241" fmla="*/ 1479274 w 1906136"/>
                <a:gd name="connsiteY241" fmla="*/ 681739 h 2468044"/>
                <a:gd name="connsiteX242" fmla="*/ 1476170 w 1906136"/>
                <a:gd name="connsiteY242" fmla="*/ 679566 h 2468044"/>
                <a:gd name="connsiteX243" fmla="*/ 1473996 w 1906136"/>
                <a:gd name="connsiteY243" fmla="*/ 678635 h 2468044"/>
                <a:gd name="connsiteX244" fmla="*/ 1471823 w 1906136"/>
                <a:gd name="connsiteY244" fmla="*/ 674288 h 2468044"/>
                <a:gd name="connsiteX245" fmla="*/ 1470892 w 1906136"/>
                <a:gd name="connsiteY245" fmla="*/ 671184 h 2468044"/>
                <a:gd name="connsiteX246" fmla="*/ 1446988 w 1906136"/>
                <a:gd name="connsiteY246" fmla="*/ 676461 h 2468044"/>
                <a:gd name="connsiteX247" fmla="*/ 1425257 w 1906136"/>
                <a:gd name="connsiteY247" fmla="*/ 685775 h 2468044"/>
                <a:gd name="connsiteX248" fmla="*/ 1407561 w 1906136"/>
                <a:gd name="connsiteY248" fmla="*/ 698503 h 2468044"/>
                <a:gd name="connsiteX249" fmla="*/ 1403525 w 1906136"/>
                <a:gd name="connsiteY249" fmla="*/ 698503 h 2468044"/>
                <a:gd name="connsiteX250" fmla="*/ 1418116 w 1906136"/>
                <a:gd name="connsiteY250" fmla="*/ 681739 h 2468044"/>
                <a:gd name="connsiteX251" fmla="*/ 1437985 w 1906136"/>
                <a:gd name="connsiteY251" fmla="*/ 672426 h 2468044"/>
                <a:gd name="connsiteX252" fmla="*/ 1459716 w 1906136"/>
                <a:gd name="connsiteY252" fmla="*/ 664975 h 2468044"/>
                <a:gd name="connsiteX253" fmla="*/ 1485793 w 1906136"/>
                <a:gd name="connsiteY253" fmla="*/ 661870 h 2468044"/>
                <a:gd name="connsiteX254" fmla="*/ 1510940 w 1906136"/>
                <a:gd name="connsiteY254" fmla="*/ 657524 h 2468044"/>
                <a:gd name="connsiteX255" fmla="*/ 1537017 w 1906136"/>
                <a:gd name="connsiteY255" fmla="*/ 654420 h 2468044"/>
                <a:gd name="connsiteX256" fmla="*/ 1562163 w 1906136"/>
                <a:gd name="connsiteY256" fmla="*/ 649142 h 2468044"/>
                <a:gd name="connsiteX257" fmla="*/ 1583894 w 1906136"/>
                <a:gd name="connsiteY257" fmla="*/ 639829 h 2468044"/>
                <a:gd name="connsiteX258" fmla="*/ 1603763 w 1906136"/>
                <a:gd name="connsiteY258" fmla="*/ 625238 h 2468044"/>
                <a:gd name="connsiteX259" fmla="*/ 1603763 w 1906136"/>
                <a:gd name="connsiteY259" fmla="*/ 622133 h 2468044"/>
                <a:gd name="connsiteX260" fmla="*/ 1603763 w 1906136"/>
                <a:gd name="connsiteY260" fmla="*/ 619960 h 2468044"/>
                <a:gd name="connsiteX261" fmla="*/ 1603763 w 1906136"/>
                <a:gd name="connsiteY261" fmla="*/ 615614 h 2468044"/>
                <a:gd name="connsiteX262" fmla="*/ 1601590 w 1906136"/>
                <a:gd name="connsiteY262" fmla="*/ 614683 h 2468044"/>
                <a:gd name="connsiteX263" fmla="*/ 1601590 w 1906136"/>
                <a:gd name="connsiteY263" fmla="*/ 610336 h 2468044"/>
                <a:gd name="connsiteX264" fmla="*/ 1601590 w 1906136"/>
                <a:gd name="connsiteY264" fmla="*/ 607232 h 2468044"/>
                <a:gd name="connsiteX265" fmla="*/ 1603763 w 1906136"/>
                <a:gd name="connsiteY265" fmla="*/ 601023 h 2468044"/>
                <a:gd name="connsiteX266" fmla="*/ 1601590 w 1906136"/>
                <a:gd name="connsiteY266" fmla="*/ 595746 h 2468044"/>
                <a:gd name="connsiteX267" fmla="*/ 1601590 w 1906136"/>
                <a:gd name="connsiteY267" fmla="*/ 590468 h 2468044"/>
                <a:gd name="connsiteX268" fmla="*/ 1600658 w 1906136"/>
                <a:gd name="connsiteY268" fmla="*/ 586122 h 2468044"/>
                <a:gd name="connsiteX269" fmla="*/ 1600658 w 1906136"/>
                <a:gd name="connsiteY269" fmla="*/ 580844 h 2468044"/>
                <a:gd name="connsiteX270" fmla="*/ 1581721 w 1906136"/>
                <a:gd name="connsiteY270" fmla="*/ 580844 h 2468044"/>
                <a:gd name="connsiteX271" fmla="*/ 1579548 w 1906136"/>
                <a:gd name="connsiteY271" fmla="*/ 566253 h 2468044"/>
                <a:gd name="connsiteX272" fmla="*/ 1572408 w 1906136"/>
                <a:gd name="connsiteY272" fmla="*/ 556940 h 2468044"/>
                <a:gd name="connsiteX273" fmla="*/ 1565268 w 1906136"/>
                <a:gd name="connsiteY273" fmla="*/ 549489 h 2468044"/>
                <a:gd name="connsiteX274" fmla="*/ 1552850 w 1906136"/>
                <a:gd name="connsiteY274" fmla="*/ 546385 h 2468044"/>
                <a:gd name="connsiteX275" fmla="*/ 1543536 w 1906136"/>
                <a:gd name="connsiteY275" fmla="*/ 556940 h 2468044"/>
                <a:gd name="connsiteX276" fmla="*/ 1532981 w 1906136"/>
                <a:gd name="connsiteY276" fmla="*/ 566253 h 2468044"/>
                <a:gd name="connsiteX277" fmla="*/ 1521495 w 1906136"/>
                <a:gd name="connsiteY277" fmla="*/ 577740 h 2468044"/>
                <a:gd name="connsiteX278" fmla="*/ 1518390 w 1906136"/>
                <a:gd name="connsiteY278" fmla="*/ 577740 h 2468044"/>
                <a:gd name="connsiteX279" fmla="*/ 1530808 w 1906136"/>
                <a:gd name="connsiteY279" fmla="*/ 558803 h 2468044"/>
                <a:gd name="connsiteX280" fmla="*/ 1542295 w 1906136"/>
                <a:gd name="connsiteY280" fmla="*/ 536761 h 2468044"/>
                <a:gd name="connsiteX281" fmla="*/ 1528635 w 1906136"/>
                <a:gd name="connsiteY281" fmla="*/ 526206 h 2468044"/>
                <a:gd name="connsiteX282" fmla="*/ 1525531 w 1906136"/>
                <a:gd name="connsiteY282" fmla="*/ 516892 h 2468044"/>
                <a:gd name="connsiteX283" fmla="*/ 1527704 w 1906136"/>
                <a:gd name="connsiteY283" fmla="*/ 506337 h 2468044"/>
                <a:gd name="connsiteX284" fmla="*/ 1527704 w 1906136"/>
                <a:gd name="connsiteY284" fmla="*/ 494851 h 2468044"/>
                <a:gd name="connsiteX285" fmla="*/ 1521495 w 1906136"/>
                <a:gd name="connsiteY285" fmla="*/ 480260 h 2468044"/>
                <a:gd name="connsiteX286" fmla="*/ 1520563 w 1906136"/>
                <a:gd name="connsiteY286" fmla="*/ 478087 h 2468044"/>
                <a:gd name="connsiteX287" fmla="*/ 1516528 w 1906136"/>
                <a:gd name="connsiteY287" fmla="*/ 478087 h 2468044"/>
                <a:gd name="connsiteX288" fmla="*/ 1514354 w 1906136"/>
                <a:gd name="connsiteY288" fmla="*/ 478087 h 2468044"/>
                <a:gd name="connsiteX289" fmla="*/ 1511250 w 1906136"/>
                <a:gd name="connsiteY289" fmla="*/ 478087 h 2468044"/>
                <a:gd name="connsiteX290" fmla="*/ 1507214 w 1906136"/>
                <a:gd name="connsiteY290" fmla="*/ 478087 h 2468044"/>
                <a:gd name="connsiteX291" fmla="*/ 1506283 w 1906136"/>
                <a:gd name="connsiteY291" fmla="*/ 477155 h 2468044"/>
                <a:gd name="connsiteX292" fmla="*/ 1504110 w 1906136"/>
                <a:gd name="connsiteY292" fmla="*/ 472809 h 2468044"/>
                <a:gd name="connsiteX293" fmla="*/ 1501937 w 1906136"/>
                <a:gd name="connsiteY293" fmla="*/ 469705 h 2468044"/>
                <a:gd name="connsiteX294" fmla="*/ 1504110 w 1906136"/>
                <a:gd name="connsiteY294" fmla="*/ 465358 h 2468044"/>
                <a:gd name="connsiteX295" fmla="*/ 1504110 w 1906136"/>
                <a:gd name="connsiteY295" fmla="*/ 462254 h 2468044"/>
                <a:gd name="connsiteX296" fmla="*/ 1506283 w 1906136"/>
                <a:gd name="connsiteY296" fmla="*/ 460081 h 2468044"/>
                <a:gd name="connsiteX297" fmla="*/ 1506283 w 1906136"/>
                <a:gd name="connsiteY297" fmla="*/ 455734 h 2468044"/>
                <a:gd name="connsiteX298" fmla="*/ 1506283 w 1906136"/>
                <a:gd name="connsiteY298" fmla="*/ 452630 h 2468044"/>
                <a:gd name="connsiteX299" fmla="*/ 1500074 w 1906136"/>
                <a:gd name="connsiteY299" fmla="*/ 443317 h 2468044"/>
                <a:gd name="connsiteX300" fmla="*/ 1492934 w 1906136"/>
                <a:gd name="connsiteY300" fmla="*/ 435866 h 2468044"/>
                <a:gd name="connsiteX301" fmla="*/ 1485793 w 1906136"/>
                <a:gd name="connsiteY301" fmla="*/ 428415 h 2468044"/>
                <a:gd name="connsiteX302" fmla="*/ 1480516 w 1906136"/>
                <a:gd name="connsiteY302" fmla="*/ 420964 h 2468044"/>
                <a:gd name="connsiteX303" fmla="*/ 1478343 w 1906136"/>
                <a:gd name="connsiteY303" fmla="*/ 408236 h 2468044"/>
                <a:gd name="connsiteX304" fmla="*/ 1463752 w 1906136"/>
                <a:gd name="connsiteY304" fmla="*/ 419723 h 2468044"/>
                <a:gd name="connsiteX305" fmla="*/ 1455370 w 1906136"/>
                <a:gd name="connsiteY305" fmla="*/ 434314 h 2468044"/>
                <a:gd name="connsiteX306" fmla="*/ 1443883 w 1906136"/>
                <a:gd name="connsiteY306" fmla="*/ 447973 h 2468044"/>
                <a:gd name="connsiteX307" fmla="*/ 1429292 w 1906136"/>
                <a:gd name="connsiteY307" fmla="*/ 459460 h 2468044"/>
                <a:gd name="connsiteX308" fmla="*/ 1428361 w 1906136"/>
                <a:gd name="connsiteY308" fmla="*/ 455114 h 2468044"/>
                <a:gd name="connsiteX309" fmla="*/ 1422152 w 1906136"/>
                <a:gd name="connsiteY309" fmla="*/ 454182 h 2468044"/>
                <a:gd name="connsiteX310" fmla="*/ 1419048 w 1906136"/>
                <a:gd name="connsiteY310" fmla="*/ 449836 h 2468044"/>
                <a:gd name="connsiteX311" fmla="*/ 1415012 w 1906136"/>
                <a:gd name="connsiteY311" fmla="*/ 447663 h 2468044"/>
                <a:gd name="connsiteX312" fmla="*/ 1411907 w 1906136"/>
                <a:gd name="connsiteY312" fmla="*/ 444558 h 2468044"/>
                <a:gd name="connsiteX313" fmla="*/ 1409734 w 1906136"/>
                <a:gd name="connsiteY313" fmla="*/ 442385 h 2468044"/>
                <a:gd name="connsiteX314" fmla="*/ 1406630 w 1906136"/>
                <a:gd name="connsiteY314" fmla="*/ 431830 h 2468044"/>
                <a:gd name="connsiteX315" fmla="*/ 1404457 w 1906136"/>
                <a:gd name="connsiteY315" fmla="*/ 417239 h 2468044"/>
                <a:gd name="connsiteX316" fmla="*/ 1400421 w 1906136"/>
                <a:gd name="connsiteY316" fmla="*/ 400475 h 2468044"/>
                <a:gd name="connsiteX317" fmla="*/ 1399490 w 1906136"/>
                <a:gd name="connsiteY317" fmla="*/ 391162 h 2468044"/>
                <a:gd name="connsiteX318" fmla="*/ 1395454 w 1906136"/>
                <a:gd name="connsiteY318" fmla="*/ 388057 h 2468044"/>
                <a:gd name="connsiteX319" fmla="*/ 1390176 w 1906136"/>
                <a:gd name="connsiteY319" fmla="*/ 385884 h 2468044"/>
                <a:gd name="connsiteX320" fmla="*/ 1384899 w 1906136"/>
                <a:gd name="connsiteY320" fmla="*/ 383711 h 2468044"/>
                <a:gd name="connsiteX321" fmla="*/ 1378690 w 1906136"/>
                <a:gd name="connsiteY321" fmla="*/ 383711 h 2468044"/>
                <a:gd name="connsiteX322" fmla="*/ 1375585 w 1906136"/>
                <a:gd name="connsiteY322" fmla="*/ 382780 h 2468044"/>
                <a:gd name="connsiteX323" fmla="*/ 1370308 w 1906136"/>
                <a:gd name="connsiteY323" fmla="*/ 378433 h 2468044"/>
                <a:gd name="connsiteX324" fmla="*/ 1364099 w 1906136"/>
                <a:gd name="connsiteY324" fmla="*/ 369120 h 2468044"/>
                <a:gd name="connsiteX325" fmla="*/ 1358821 w 1906136"/>
                <a:gd name="connsiteY325" fmla="*/ 356392 h 2468044"/>
                <a:gd name="connsiteX326" fmla="*/ 1353544 w 1906136"/>
                <a:gd name="connsiteY326" fmla="*/ 347078 h 2468044"/>
                <a:gd name="connsiteX327" fmla="*/ 1329639 w 1906136"/>
                <a:gd name="connsiteY327" fmla="*/ 351425 h 2468044"/>
                <a:gd name="connsiteX328" fmla="*/ 1307908 w 1906136"/>
                <a:gd name="connsiteY328" fmla="*/ 351425 h 2468044"/>
                <a:gd name="connsiteX329" fmla="*/ 1282762 w 1906136"/>
                <a:gd name="connsiteY329" fmla="*/ 347078 h 2468044"/>
                <a:gd name="connsiteX330" fmla="*/ 1282762 w 1906136"/>
                <a:gd name="connsiteY330" fmla="*/ 351425 h 2468044"/>
                <a:gd name="connsiteX331" fmla="*/ 1278726 w 1906136"/>
                <a:gd name="connsiteY331" fmla="*/ 351425 h 2468044"/>
                <a:gd name="connsiteX332" fmla="*/ 1280899 w 1906136"/>
                <a:gd name="connsiteY332" fmla="*/ 369431 h 2468044"/>
                <a:gd name="connsiteX333" fmla="*/ 1286177 w 1906136"/>
                <a:gd name="connsiteY333" fmla="*/ 388368 h 2468044"/>
                <a:gd name="connsiteX334" fmla="*/ 1290213 w 1906136"/>
                <a:gd name="connsiteY334" fmla="*/ 405132 h 2468044"/>
                <a:gd name="connsiteX335" fmla="*/ 1293317 w 1906136"/>
                <a:gd name="connsiteY335" fmla="*/ 420964 h 2468044"/>
                <a:gd name="connsiteX336" fmla="*/ 1290213 w 1906136"/>
                <a:gd name="connsiteY336" fmla="*/ 435555 h 2468044"/>
                <a:gd name="connsiteX337" fmla="*/ 1283072 w 1906136"/>
                <a:gd name="connsiteY337" fmla="*/ 448284 h 2468044"/>
                <a:gd name="connsiteX338" fmla="*/ 1285246 w 1906136"/>
                <a:gd name="connsiteY338" fmla="*/ 454493 h 2468044"/>
                <a:gd name="connsiteX339" fmla="*/ 1288350 w 1906136"/>
                <a:gd name="connsiteY339" fmla="*/ 457597 h 2468044"/>
                <a:gd name="connsiteX340" fmla="*/ 1292386 w 1906136"/>
                <a:gd name="connsiteY340" fmla="*/ 459770 h 2468044"/>
                <a:gd name="connsiteX341" fmla="*/ 1295490 w 1906136"/>
                <a:gd name="connsiteY341" fmla="*/ 461943 h 2468044"/>
                <a:gd name="connsiteX342" fmla="*/ 1302630 w 1906136"/>
                <a:gd name="connsiteY342" fmla="*/ 465048 h 2468044"/>
                <a:gd name="connsiteX343" fmla="*/ 1302630 w 1906136"/>
                <a:gd name="connsiteY343" fmla="*/ 481812 h 2468044"/>
                <a:gd name="connsiteX344" fmla="*/ 1304804 w 1906136"/>
                <a:gd name="connsiteY344" fmla="*/ 498576 h 2468044"/>
                <a:gd name="connsiteX345" fmla="*/ 1302630 w 1906136"/>
                <a:gd name="connsiteY345" fmla="*/ 509131 h 2468044"/>
                <a:gd name="connsiteX346" fmla="*/ 1297353 w 1906136"/>
                <a:gd name="connsiteY346" fmla="*/ 528068 h 2468044"/>
                <a:gd name="connsiteX347" fmla="*/ 1288040 w 1906136"/>
                <a:gd name="connsiteY347" fmla="*/ 542659 h 2468044"/>
                <a:gd name="connsiteX348" fmla="*/ 1273449 w 1906136"/>
                <a:gd name="connsiteY348" fmla="*/ 553214 h 2468044"/>
                <a:gd name="connsiteX349" fmla="*/ 1258858 w 1906136"/>
                <a:gd name="connsiteY349" fmla="*/ 560665 h 2468044"/>
                <a:gd name="connsiteX350" fmla="*/ 1264135 w 1906136"/>
                <a:gd name="connsiteY350" fmla="*/ 577429 h 2468044"/>
                <a:gd name="connsiteX351" fmla="*/ 1268171 w 1906136"/>
                <a:gd name="connsiteY351" fmla="*/ 595435 h 2468044"/>
                <a:gd name="connsiteX352" fmla="*/ 1270344 w 1906136"/>
                <a:gd name="connsiteY352" fmla="*/ 610026 h 2468044"/>
                <a:gd name="connsiteX353" fmla="*/ 1270344 w 1906136"/>
                <a:gd name="connsiteY353" fmla="*/ 621513 h 2468044"/>
                <a:gd name="connsiteX354" fmla="*/ 1268171 w 1906136"/>
                <a:gd name="connsiteY354" fmla="*/ 624617 h 2468044"/>
                <a:gd name="connsiteX355" fmla="*/ 1268171 w 1906136"/>
                <a:gd name="connsiteY355" fmla="*/ 626790 h 2468044"/>
                <a:gd name="connsiteX356" fmla="*/ 1268171 w 1906136"/>
                <a:gd name="connsiteY356" fmla="*/ 628963 h 2468044"/>
                <a:gd name="connsiteX357" fmla="*/ 1265998 w 1906136"/>
                <a:gd name="connsiteY357" fmla="*/ 628963 h 2468044"/>
                <a:gd name="connsiteX358" fmla="*/ 1262893 w 1906136"/>
                <a:gd name="connsiteY358" fmla="*/ 629895 h 2468044"/>
                <a:gd name="connsiteX359" fmla="*/ 1260720 w 1906136"/>
                <a:gd name="connsiteY359" fmla="*/ 629895 h 2468044"/>
                <a:gd name="connsiteX360" fmla="*/ 1258547 w 1906136"/>
                <a:gd name="connsiteY360" fmla="*/ 632068 h 2468044"/>
                <a:gd name="connsiteX361" fmla="*/ 1256374 w 1906136"/>
                <a:gd name="connsiteY361" fmla="*/ 632068 h 2468044"/>
                <a:gd name="connsiteX362" fmla="*/ 1253270 w 1906136"/>
                <a:gd name="connsiteY362" fmla="*/ 634241 h 2468044"/>
                <a:gd name="connsiteX363" fmla="*/ 1242714 w 1906136"/>
                <a:gd name="connsiteY363" fmla="*/ 617477 h 2468044"/>
                <a:gd name="connsiteX364" fmla="*/ 1233401 w 1906136"/>
                <a:gd name="connsiteY364" fmla="*/ 604748 h 2468044"/>
                <a:gd name="connsiteX365" fmla="*/ 1229365 w 1906136"/>
                <a:gd name="connsiteY365" fmla="*/ 593262 h 2468044"/>
                <a:gd name="connsiteX366" fmla="*/ 1228434 w 1906136"/>
                <a:gd name="connsiteY366" fmla="*/ 582707 h 2468044"/>
                <a:gd name="connsiteX367" fmla="*/ 1226261 w 1906136"/>
                <a:gd name="connsiteY367" fmla="*/ 571220 h 2468044"/>
                <a:gd name="connsiteX368" fmla="*/ 1222225 w 1906136"/>
                <a:gd name="connsiteY368" fmla="*/ 556629 h 2468044"/>
                <a:gd name="connsiteX369" fmla="*/ 1219121 w 1906136"/>
                <a:gd name="connsiteY369" fmla="*/ 536761 h 2468044"/>
                <a:gd name="connsiteX370" fmla="*/ 1189939 w 1906136"/>
                <a:gd name="connsiteY370" fmla="*/ 529310 h 2468044"/>
                <a:gd name="connsiteX371" fmla="*/ 1185903 w 1906136"/>
                <a:gd name="connsiteY371" fmla="*/ 529310 h 2468044"/>
                <a:gd name="connsiteX372" fmla="*/ 1184972 w 1906136"/>
                <a:gd name="connsiteY372" fmla="*/ 531483 h 2468044"/>
                <a:gd name="connsiteX373" fmla="*/ 1180936 w 1906136"/>
                <a:gd name="connsiteY373" fmla="*/ 533656 h 2468044"/>
                <a:gd name="connsiteX374" fmla="*/ 1178763 w 1906136"/>
                <a:gd name="connsiteY374" fmla="*/ 535829 h 2468044"/>
                <a:gd name="connsiteX375" fmla="*/ 1175658 w 1906136"/>
                <a:gd name="connsiteY375" fmla="*/ 535829 h 2468044"/>
                <a:gd name="connsiteX376" fmla="*/ 1171622 w 1906136"/>
                <a:gd name="connsiteY376" fmla="*/ 536761 h 2468044"/>
                <a:gd name="connsiteX377" fmla="*/ 1168518 w 1906136"/>
                <a:gd name="connsiteY377" fmla="*/ 535829 h 2468044"/>
                <a:gd name="connsiteX378" fmla="*/ 1163240 w 1906136"/>
                <a:gd name="connsiteY378" fmla="*/ 533656 h 2468044"/>
                <a:gd name="connsiteX379" fmla="*/ 1150202 w 1906136"/>
                <a:gd name="connsiteY379" fmla="*/ 527137 h 2468044"/>
                <a:gd name="connsiteX380" fmla="*/ 1139646 w 1906136"/>
                <a:gd name="connsiteY380" fmla="*/ 515650 h 2468044"/>
                <a:gd name="connsiteX381" fmla="*/ 1127229 w 1906136"/>
                <a:gd name="connsiteY381" fmla="*/ 502922 h 2468044"/>
                <a:gd name="connsiteX382" fmla="*/ 1113569 w 1906136"/>
                <a:gd name="connsiteY382" fmla="*/ 493609 h 2468044"/>
                <a:gd name="connsiteX383" fmla="*/ 1101151 w 1906136"/>
                <a:gd name="connsiteY383" fmla="*/ 488331 h 2468044"/>
                <a:gd name="connsiteX384" fmla="*/ 1088733 w 1906136"/>
                <a:gd name="connsiteY384" fmla="*/ 490504 h 2468044"/>
                <a:gd name="connsiteX385" fmla="*/ 1083456 w 1906136"/>
                <a:gd name="connsiteY385" fmla="*/ 488331 h 2468044"/>
                <a:gd name="connsiteX386" fmla="*/ 1077247 w 1906136"/>
                <a:gd name="connsiteY386" fmla="*/ 488331 h 2468044"/>
                <a:gd name="connsiteX387" fmla="*/ 1076316 w 1906136"/>
                <a:gd name="connsiteY387" fmla="*/ 486158 h 2468044"/>
                <a:gd name="connsiteX388" fmla="*/ 1076316 w 1906136"/>
                <a:gd name="connsiteY388" fmla="*/ 485227 h 2468044"/>
                <a:gd name="connsiteX389" fmla="*/ 1076316 w 1906136"/>
                <a:gd name="connsiteY389" fmla="*/ 483054 h 2468044"/>
                <a:gd name="connsiteX390" fmla="*/ 1076316 w 1906136"/>
                <a:gd name="connsiteY390" fmla="*/ 480881 h 2468044"/>
                <a:gd name="connsiteX391" fmla="*/ 1076316 w 1906136"/>
                <a:gd name="connsiteY391" fmla="*/ 477776 h 2468044"/>
                <a:gd name="connsiteX392" fmla="*/ 1076316 w 1906136"/>
                <a:gd name="connsiteY392" fmla="*/ 473430 h 2468044"/>
                <a:gd name="connsiteX393" fmla="*/ 1072280 w 1906136"/>
                <a:gd name="connsiteY393" fmla="*/ 470325 h 2468044"/>
                <a:gd name="connsiteX394" fmla="*/ 1072280 w 1906136"/>
                <a:gd name="connsiteY394" fmla="*/ 461012 h 2468044"/>
                <a:gd name="connsiteX395" fmla="*/ 1052411 w 1906136"/>
                <a:gd name="connsiteY395" fmla="*/ 461012 h 2468044"/>
                <a:gd name="connsiteX396" fmla="*/ 1052411 w 1906136"/>
                <a:gd name="connsiteY396" fmla="*/ 441143 h 2468044"/>
                <a:gd name="connsiteX397" fmla="*/ 1048375 w 1906136"/>
                <a:gd name="connsiteY397" fmla="*/ 421275 h 2468044"/>
                <a:gd name="connsiteX398" fmla="*/ 1042166 w 1906136"/>
                <a:gd name="connsiteY398" fmla="*/ 406684 h 2468044"/>
                <a:gd name="connsiteX399" fmla="*/ 1042166 w 1906136"/>
                <a:gd name="connsiteY399" fmla="*/ 382469 h 2468044"/>
                <a:gd name="connsiteX400" fmla="*/ 1048375 w 1906136"/>
                <a:gd name="connsiteY400" fmla="*/ 365705 h 2468044"/>
                <a:gd name="connsiteX401" fmla="*/ 1057689 w 1906136"/>
                <a:gd name="connsiteY401" fmla="*/ 355150 h 2468044"/>
                <a:gd name="connsiteX402" fmla="*/ 1072280 w 1906136"/>
                <a:gd name="connsiteY402" fmla="*/ 345837 h 2468044"/>
                <a:gd name="connsiteX403" fmla="*/ 1089044 w 1906136"/>
                <a:gd name="connsiteY403" fmla="*/ 340559 h 2468044"/>
                <a:gd name="connsiteX404" fmla="*/ 1089044 w 1906136"/>
                <a:gd name="connsiteY404" fmla="*/ 335282 h 2468044"/>
                <a:gd name="connsiteX405" fmla="*/ 1086871 w 1906136"/>
                <a:gd name="connsiteY405" fmla="*/ 329073 h 2468044"/>
                <a:gd name="connsiteX406" fmla="*/ 1086871 w 1906136"/>
                <a:gd name="connsiteY406" fmla="*/ 325968 h 2468044"/>
                <a:gd name="connsiteX407" fmla="*/ 1084698 w 1906136"/>
                <a:gd name="connsiteY407" fmla="*/ 323795 h 2468044"/>
                <a:gd name="connsiteX408" fmla="*/ 1083766 w 1906136"/>
                <a:gd name="connsiteY408" fmla="*/ 320691 h 2468044"/>
                <a:gd name="connsiteX409" fmla="*/ 1081593 w 1906136"/>
                <a:gd name="connsiteY409" fmla="*/ 316344 h 2468044"/>
                <a:gd name="connsiteX410" fmla="*/ 1072280 w 1906136"/>
                <a:gd name="connsiteY410" fmla="*/ 316344 h 2468044"/>
                <a:gd name="connsiteX411" fmla="*/ 1072280 w 1906136"/>
                <a:gd name="connsiteY411" fmla="*/ 313240 h 2468044"/>
                <a:gd name="connsiteX412" fmla="*/ 1079420 w 1906136"/>
                <a:gd name="connsiteY412" fmla="*/ 314171 h 2468044"/>
                <a:gd name="connsiteX413" fmla="*/ 1083456 w 1906136"/>
                <a:gd name="connsiteY413" fmla="*/ 316344 h 2468044"/>
                <a:gd name="connsiteX414" fmla="*/ 1088733 w 1906136"/>
                <a:gd name="connsiteY414" fmla="*/ 318517 h 2468044"/>
                <a:gd name="connsiteX415" fmla="*/ 1094011 w 1906136"/>
                <a:gd name="connsiteY415" fmla="*/ 320691 h 2468044"/>
                <a:gd name="connsiteX416" fmla="*/ 1101151 w 1906136"/>
                <a:gd name="connsiteY416" fmla="*/ 320691 h 2468044"/>
                <a:gd name="connsiteX417" fmla="*/ 1105187 w 1906136"/>
                <a:gd name="connsiteY417" fmla="*/ 307031 h 2468044"/>
                <a:gd name="connsiteX418" fmla="*/ 1108291 w 1906136"/>
                <a:gd name="connsiteY418" fmla="*/ 298649 h 2468044"/>
                <a:gd name="connsiteX419" fmla="*/ 1115432 w 1906136"/>
                <a:gd name="connsiteY419" fmla="*/ 291198 h 2468044"/>
                <a:gd name="connsiteX420" fmla="*/ 1124745 w 1906136"/>
                <a:gd name="connsiteY420" fmla="*/ 283748 h 2468044"/>
                <a:gd name="connsiteX421" fmla="*/ 1126918 w 1906136"/>
                <a:gd name="connsiteY421" fmla="*/ 279401 h 2468044"/>
                <a:gd name="connsiteX422" fmla="*/ 1130023 w 1906136"/>
                <a:gd name="connsiteY422" fmla="*/ 276297 h 2468044"/>
                <a:gd name="connsiteX423" fmla="*/ 1132196 w 1906136"/>
                <a:gd name="connsiteY423" fmla="*/ 271951 h 2468044"/>
                <a:gd name="connsiteX424" fmla="*/ 1132196 w 1906136"/>
                <a:gd name="connsiteY424" fmla="*/ 266673 h 2468044"/>
                <a:gd name="connsiteX425" fmla="*/ 1130023 w 1906136"/>
                <a:gd name="connsiteY425" fmla="*/ 261395 h 2468044"/>
                <a:gd name="connsiteX426" fmla="*/ 1127849 w 1906136"/>
                <a:gd name="connsiteY426" fmla="*/ 259222 h 2468044"/>
                <a:gd name="connsiteX427" fmla="*/ 1126918 w 1906136"/>
                <a:gd name="connsiteY427" fmla="*/ 257049 h 2468044"/>
                <a:gd name="connsiteX428" fmla="*/ 1124745 w 1906136"/>
                <a:gd name="connsiteY428" fmla="*/ 254876 h 2468044"/>
                <a:gd name="connsiteX429" fmla="*/ 1120709 w 1906136"/>
                <a:gd name="connsiteY429" fmla="*/ 251772 h 2468044"/>
                <a:gd name="connsiteX430" fmla="*/ 1117605 w 1906136"/>
                <a:gd name="connsiteY430" fmla="*/ 251772 h 2468044"/>
                <a:gd name="connsiteX431" fmla="*/ 1117605 w 1906136"/>
                <a:gd name="connsiteY431" fmla="*/ 247736 h 2468044"/>
                <a:gd name="connsiteX432" fmla="*/ 1135300 w 1906136"/>
                <a:gd name="connsiteY432" fmla="*/ 252082 h 2468044"/>
                <a:gd name="connsiteX433" fmla="*/ 1147718 w 1906136"/>
                <a:gd name="connsiteY433" fmla="*/ 259533 h 2468044"/>
                <a:gd name="connsiteX434" fmla="*/ 1157031 w 1906136"/>
                <a:gd name="connsiteY434" fmla="*/ 259533 h 2468044"/>
                <a:gd name="connsiteX435" fmla="*/ 1159205 w 1906136"/>
                <a:gd name="connsiteY435" fmla="*/ 241527 h 2468044"/>
                <a:gd name="connsiteX436" fmla="*/ 1161378 w 1906136"/>
                <a:gd name="connsiteY436" fmla="*/ 230040 h 2468044"/>
                <a:gd name="connsiteX437" fmla="*/ 1157342 w 1906136"/>
                <a:gd name="connsiteY437" fmla="*/ 219485 h 2468044"/>
                <a:gd name="connsiteX438" fmla="*/ 1157342 w 1906136"/>
                <a:gd name="connsiteY438" fmla="*/ 215139 h 2468044"/>
                <a:gd name="connsiteX439" fmla="*/ 1208255 w 1906136"/>
                <a:gd name="connsiteY439" fmla="*/ 212034 h 2468044"/>
                <a:gd name="connsiteX440" fmla="*/ 1208255 w 1906136"/>
                <a:gd name="connsiteY440" fmla="*/ 205826 h 2468044"/>
                <a:gd name="connsiteX441" fmla="*/ 1206082 w 1906136"/>
                <a:gd name="connsiteY441" fmla="*/ 202721 h 2468044"/>
                <a:gd name="connsiteX442" fmla="*/ 1206082 w 1906136"/>
                <a:gd name="connsiteY442" fmla="*/ 200548 h 2468044"/>
                <a:gd name="connsiteX443" fmla="*/ 1205151 w 1906136"/>
                <a:gd name="connsiteY443" fmla="*/ 198375 h 2468044"/>
                <a:gd name="connsiteX444" fmla="*/ 1202977 w 1906136"/>
                <a:gd name="connsiteY444" fmla="*/ 197444 h 2468044"/>
                <a:gd name="connsiteX445" fmla="*/ 1200804 w 1906136"/>
                <a:gd name="connsiteY445" fmla="*/ 195270 h 2468044"/>
                <a:gd name="connsiteX446" fmla="*/ 1200804 w 1906136"/>
                <a:gd name="connsiteY446" fmla="*/ 190924 h 2468044"/>
                <a:gd name="connsiteX447" fmla="*/ 1206082 w 1906136"/>
                <a:gd name="connsiteY447" fmla="*/ 193097 h 2468044"/>
                <a:gd name="connsiteX448" fmla="*/ 1210118 w 1906136"/>
                <a:gd name="connsiteY448" fmla="*/ 195270 h 2468044"/>
                <a:gd name="connsiteX449" fmla="*/ 1213222 w 1906136"/>
                <a:gd name="connsiteY449" fmla="*/ 197444 h 2468044"/>
                <a:gd name="connsiteX450" fmla="*/ 1217258 w 1906136"/>
                <a:gd name="connsiteY450" fmla="*/ 198375 h 2468044"/>
                <a:gd name="connsiteX451" fmla="*/ 1224398 w 1906136"/>
                <a:gd name="connsiteY451" fmla="*/ 198375 h 2468044"/>
                <a:gd name="connsiteX452" fmla="*/ 1226571 w 1906136"/>
                <a:gd name="connsiteY452" fmla="*/ 187820 h 2468044"/>
                <a:gd name="connsiteX453" fmla="*/ 1229676 w 1906136"/>
                <a:gd name="connsiteY453" fmla="*/ 173229 h 2468044"/>
                <a:gd name="connsiteX454" fmla="*/ 1233711 w 1906136"/>
                <a:gd name="connsiteY454" fmla="*/ 154292 h 2468044"/>
                <a:gd name="connsiteX455" fmla="*/ 1234643 w 1906136"/>
                <a:gd name="connsiteY455" fmla="*/ 138459 h 2468044"/>
                <a:gd name="connsiteX456" fmla="*/ 1236816 w 1906136"/>
                <a:gd name="connsiteY456" fmla="*/ 125731 h 2468044"/>
                <a:gd name="connsiteX457" fmla="*/ 1236816 w 1906136"/>
                <a:gd name="connsiteY457" fmla="*/ 118280 h 2468044"/>
                <a:gd name="connsiteX458" fmla="*/ 1236816 w 1906136"/>
                <a:gd name="connsiteY458" fmla="*/ 103689 h 2468044"/>
                <a:gd name="connsiteX459" fmla="*/ 1229676 w 1906136"/>
                <a:gd name="connsiteY459" fmla="*/ 97480 h 2468044"/>
                <a:gd name="connsiteX460" fmla="*/ 1220362 w 1906136"/>
                <a:gd name="connsiteY460" fmla="*/ 99653 h 2468044"/>
                <a:gd name="connsiteX461" fmla="*/ 1211980 w 1906136"/>
                <a:gd name="connsiteY461" fmla="*/ 103999 h 2468044"/>
                <a:gd name="connsiteX462" fmla="*/ 1204840 w 1906136"/>
                <a:gd name="connsiteY462" fmla="*/ 103999 h 2468044"/>
                <a:gd name="connsiteX463" fmla="*/ 1202667 w 1906136"/>
                <a:gd name="connsiteY463" fmla="*/ 99653 h 2468044"/>
                <a:gd name="connsiteX464" fmla="*/ 1198631 w 1906136"/>
                <a:gd name="connsiteY464" fmla="*/ 97480 h 2468044"/>
                <a:gd name="connsiteX465" fmla="*/ 1197700 w 1906136"/>
                <a:gd name="connsiteY465" fmla="*/ 94376 h 2468044"/>
                <a:gd name="connsiteX466" fmla="*/ 1193664 w 1906136"/>
                <a:gd name="connsiteY466" fmla="*/ 90029 h 2468044"/>
                <a:gd name="connsiteX467" fmla="*/ 1191491 w 1906136"/>
                <a:gd name="connsiteY467" fmla="*/ 86925 h 2468044"/>
                <a:gd name="connsiteX468" fmla="*/ 1188386 w 1906136"/>
                <a:gd name="connsiteY468" fmla="*/ 84752 h 2468044"/>
                <a:gd name="connsiteX469" fmla="*/ 1184351 w 1906136"/>
                <a:gd name="connsiteY469" fmla="*/ 82579 h 2468044"/>
                <a:gd name="connsiteX470" fmla="*/ 1181246 w 1906136"/>
                <a:gd name="connsiteY470" fmla="*/ 82579 h 2468044"/>
                <a:gd name="connsiteX471" fmla="*/ 1177210 w 1906136"/>
                <a:gd name="connsiteY471" fmla="*/ 86925 h 2468044"/>
                <a:gd name="connsiteX472" fmla="*/ 1166655 w 1906136"/>
                <a:gd name="connsiteY472" fmla="*/ 96238 h 2468044"/>
                <a:gd name="connsiteX473" fmla="*/ 1162619 w 1906136"/>
                <a:gd name="connsiteY473" fmla="*/ 108966 h 2468044"/>
                <a:gd name="connsiteX474" fmla="*/ 1162619 w 1906136"/>
                <a:gd name="connsiteY474" fmla="*/ 121695 h 2468044"/>
                <a:gd name="connsiteX475" fmla="*/ 1164793 w 1906136"/>
                <a:gd name="connsiteY475" fmla="*/ 134423 h 2468044"/>
                <a:gd name="connsiteX476" fmla="*/ 1164793 w 1906136"/>
                <a:gd name="connsiteY476" fmla="*/ 147151 h 2468044"/>
                <a:gd name="connsiteX477" fmla="*/ 1157652 w 1906136"/>
                <a:gd name="connsiteY477" fmla="*/ 163915 h 2468044"/>
                <a:gd name="connsiteX478" fmla="*/ 1148339 w 1906136"/>
                <a:gd name="connsiteY478" fmla="*/ 178506 h 2468044"/>
                <a:gd name="connsiteX479" fmla="*/ 1143061 w 1906136"/>
                <a:gd name="connsiteY479" fmla="*/ 176333 h 2468044"/>
                <a:gd name="connsiteX480" fmla="*/ 1139957 w 1906136"/>
                <a:gd name="connsiteY480" fmla="*/ 175402 h 2468044"/>
                <a:gd name="connsiteX481" fmla="*/ 1137784 w 1906136"/>
                <a:gd name="connsiteY481" fmla="*/ 173229 h 2468044"/>
                <a:gd name="connsiteX482" fmla="*/ 1135611 w 1906136"/>
                <a:gd name="connsiteY482" fmla="*/ 171056 h 2468044"/>
                <a:gd name="connsiteX483" fmla="*/ 1132506 w 1906136"/>
                <a:gd name="connsiteY483" fmla="*/ 167951 h 2468044"/>
                <a:gd name="connsiteX484" fmla="*/ 1134679 w 1906136"/>
                <a:gd name="connsiteY484" fmla="*/ 161742 h 2468044"/>
                <a:gd name="connsiteX485" fmla="*/ 1134679 w 1906136"/>
                <a:gd name="connsiteY485" fmla="*/ 153360 h 2468044"/>
                <a:gd name="connsiteX486" fmla="*/ 1135611 w 1906136"/>
                <a:gd name="connsiteY486" fmla="*/ 140632 h 2468044"/>
                <a:gd name="connsiteX487" fmla="*/ 1137784 w 1906136"/>
                <a:gd name="connsiteY487" fmla="*/ 126041 h 2468044"/>
                <a:gd name="connsiteX488" fmla="*/ 1137784 w 1906136"/>
                <a:gd name="connsiteY488" fmla="*/ 114244 h 2468044"/>
                <a:gd name="connsiteX489" fmla="*/ 1128470 w 1906136"/>
                <a:gd name="connsiteY489" fmla="*/ 118590 h 2468044"/>
                <a:gd name="connsiteX490" fmla="*/ 1123193 w 1906136"/>
                <a:gd name="connsiteY490" fmla="*/ 123868 h 2468044"/>
                <a:gd name="connsiteX491" fmla="*/ 1117915 w 1906136"/>
                <a:gd name="connsiteY491" fmla="*/ 129145 h 2468044"/>
                <a:gd name="connsiteX492" fmla="*/ 1112638 w 1906136"/>
                <a:gd name="connsiteY492" fmla="*/ 134423 h 2468044"/>
                <a:gd name="connsiteX493" fmla="*/ 1101151 w 1906136"/>
                <a:gd name="connsiteY493" fmla="*/ 134423 h 2468044"/>
                <a:gd name="connsiteX494" fmla="*/ 1098047 w 1906136"/>
                <a:gd name="connsiteY494" fmla="*/ 119832 h 2468044"/>
                <a:gd name="connsiteX495" fmla="*/ 1098047 w 1906136"/>
                <a:gd name="connsiteY495" fmla="*/ 103999 h 2468044"/>
                <a:gd name="connsiteX496" fmla="*/ 1071969 w 1906136"/>
                <a:gd name="connsiteY496" fmla="*/ 103999 h 2468044"/>
                <a:gd name="connsiteX497" fmla="*/ 1076005 w 1906136"/>
                <a:gd name="connsiteY497" fmla="*/ 96549 h 2468044"/>
                <a:gd name="connsiteX498" fmla="*/ 1076936 w 1906136"/>
                <a:gd name="connsiteY498" fmla="*/ 90340 h 2468044"/>
                <a:gd name="connsiteX499" fmla="*/ 1079110 w 1906136"/>
                <a:gd name="connsiteY499" fmla="*/ 85062 h 2468044"/>
                <a:gd name="connsiteX500" fmla="*/ 1083145 w 1906136"/>
                <a:gd name="connsiteY500" fmla="*/ 81958 h 2468044"/>
                <a:gd name="connsiteX501" fmla="*/ 1088423 w 1906136"/>
                <a:gd name="connsiteY501" fmla="*/ 77611 h 2468044"/>
                <a:gd name="connsiteX502" fmla="*/ 1088423 w 1906136"/>
                <a:gd name="connsiteY502" fmla="*/ 70161 h 2468044"/>
                <a:gd name="connsiteX503" fmla="*/ 1088423 w 1906136"/>
                <a:gd name="connsiteY503" fmla="*/ 62710 h 2468044"/>
                <a:gd name="connsiteX504" fmla="*/ 1086250 w 1906136"/>
                <a:gd name="connsiteY504" fmla="*/ 59606 h 2468044"/>
                <a:gd name="connsiteX505" fmla="*/ 1083145 w 1906136"/>
                <a:gd name="connsiteY505" fmla="*/ 55259 h 2468044"/>
                <a:gd name="connsiteX506" fmla="*/ 1079110 w 1906136"/>
                <a:gd name="connsiteY506" fmla="*/ 52155 h 2468044"/>
                <a:gd name="connsiteX507" fmla="*/ 1071969 w 1906136"/>
                <a:gd name="connsiteY507" fmla="*/ 49982 h 2468044"/>
                <a:gd name="connsiteX508" fmla="*/ 1074142 w 1906136"/>
                <a:gd name="connsiteY508" fmla="*/ 42531 h 2468044"/>
                <a:gd name="connsiteX509" fmla="*/ 1076316 w 1906136"/>
                <a:gd name="connsiteY509" fmla="*/ 39427 h 2468044"/>
                <a:gd name="connsiteX510" fmla="*/ 1077247 w 1906136"/>
                <a:gd name="connsiteY510" fmla="*/ 35080 h 2468044"/>
                <a:gd name="connsiteX511" fmla="*/ 1079420 w 1906136"/>
                <a:gd name="connsiteY511" fmla="*/ 29803 h 2468044"/>
                <a:gd name="connsiteX512" fmla="*/ 1081593 w 1906136"/>
                <a:gd name="connsiteY512" fmla="*/ 25457 h 2468044"/>
                <a:gd name="connsiteX513" fmla="*/ 1079420 w 1906136"/>
                <a:gd name="connsiteY513" fmla="*/ 22352 h 2468044"/>
                <a:gd name="connsiteX514" fmla="*/ 1076316 w 1906136"/>
                <a:gd name="connsiteY514" fmla="*/ 18006 h 2468044"/>
                <a:gd name="connsiteX515" fmla="*/ 1074142 w 1906136"/>
                <a:gd name="connsiteY515" fmla="*/ 17075 h 2468044"/>
                <a:gd name="connsiteX516" fmla="*/ 1071969 w 1906136"/>
                <a:gd name="connsiteY516" fmla="*/ 14901 h 2468044"/>
                <a:gd name="connsiteX517" fmla="*/ 1069796 w 1906136"/>
                <a:gd name="connsiteY517" fmla="*/ 12728 h 2468044"/>
                <a:gd name="connsiteX518" fmla="*/ 1069796 w 1906136"/>
                <a:gd name="connsiteY518" fmla="*/ 7451 h 2468044"/>
                <a:gd name="connsiteX519" fmla="*/ 1068865 w 1906136"/>
                <a:gd name="connsiteY519" fmla="*/ 0 h 2468044"/>
                <a:gd name="connsiteX520" fmla="*/ 1057378 w 1906136"/>
                <a:gd name="connsiteY520" fmla="*/ 2173 h 2468044"/>
                <a:gd name="connsiteX521" fmla="*/ 1046823 w 1906136"/>
                <a:gd name="connsiteY521" fmla="*/ 5278 h 2468044"/>
                <a:gd name="connsiteX522" fmla="*/ 1037510 w 1906136"/>
                <a:gd name="connsiteY522" fmla="*/ 9624 h 2468044"/>
                <a:gd name="connsiteX523" fmla="*/ 1025092 w 1906136"/>
                <a:gd name="connsiteY523" fmla="*/ 29492 h 2468044"/>
                <a:gd name="connsiteX524" fmla="*/ 1021056 w 1906136"/>
                <a:gd name="connsiteY524" fmla="*/ 47498 h 2468044"/>
                <a:gd name="connsiteX525" fmla="*/ 1023229 w 1906136"/>
                <a:gd name="connsiteY525" fmla="*/ 66435 h 2468044"/>
                <a:gd name="connsiteX526" fmla="*/ 1032543 w 1906136"/>
                <a:gd name="connsiteY526" fmla="*/ 82268 h 2468044"/>
                <a:gd name="connsiteX527" fmla="*/ 1044960 w 1906136"/>
                <a:gd name="connsiteY527" fmla="*/ 96859 h 2468044"/>
                <a:gd name="connsiteX528" fmla="*/ 1047134 w 1906136"/>
                <a:gd name="connsiteY528" fmla="*/ 104310 h 2468044"/>
                <a:gd name="connsiteX529" fmla="*/ 1044960 w 1906136"/>
                <a:gd name="connsiteY529" fmla="*/ 118901 h 2468044"/>
                <a:gd name="connsiteX530" fmla="*/ 1044960 w 1906136"/>
                <a:gd name="connsiteY530" fmla="*/ 135665 h 2468044"/>
                <a:gd name="connsiteX531" fmla="*/ 1044960 w 1906136"/>
                <a:gd name="connsiteY531" fmla="*/ 150256 h 2468044"/>
                <a:gd name="connsiteX532" fmla="*/ 1032543 w 1906136"/>
                <a:gd name="connsiteY532" fmla="*/ 150256 h 2468044"/>
                <a:gd name="connsiteX533" fmla="*/ 1032543 w 1906136"/>
                <a:gd name="connsiteY533" fmla="*/ 153360 h 2468044"/>
                <a:gd name="connsiteX534" fmla="*/ 1030369 w 1906136"/>
                <a:gd name="connsiteY534" fmla="*/ 159569 h 2468044"/>
                <a:gd name="connsiteX535" fmla="*/ 1030369 w 1906136"/>
                <a:gd name="connsiteY535" fmla="*/ 162674 h 2468044"/>
                <a:gd name="connsiteX536" fmla="*/ 1028196 w 1906136"/>
                <a:gd name="connsiteY536" fmla="*/ 170124 h 2468044"/>
                <a:gd name="connsiteX537" fmla="*/ 1019814 w 1906136"/>
                <a:gd name="connsiteY537" fmla="*/ 153360 h 2468044"/>
                <a:gd name="connsiteX538" fmla="*/ 1012674 w 1906136"/>
                <a:gd name="connsiteY538" fmla="*/ 137528 h 2468044"/>
                <a:gd name="connsiteX539" fmla="*/ 988770 w 1906136"/>
                <a:gd name="connsiteY539" fmla="*/ 137528 h 2468044"/>
                <a:gd name="connsiteX540" fmla="*/ 988770 w 1906136"/>
                <a:gd name="connsiteY540" fmla="*/ 150256 h 2468044"/>
                <a:gd name="connsiteX541" fmla="*/ 986597 w 1906136"/>
                <a:gd name="connsiteY541" fmla="*/ 152429 h 2468044"/>
                <a:gd name="connsiteX542" fmla="*/ 984424 w 1906136"/>
                <a:gd name="connsiteY542" fmla="*/ 153360 h 2468044"/>
                <a:gd name="connsiteX543" fmla="*/ 983492 w 1906136"/>
                <a:gd name="connsiteY543" fmla="*/ 155533 h 2468044"/>
                <a:gd name="connsiteX544" fmla="*/ 981319 w 1906136"/>
                <a:gd name="connsiteY544" fmla="*/ 157706 h 2468044"/>
                <a:gd name="connsiteX545" fmla="*/ 962692 w 1906136"/>
                <a:gd name="connsiteY545" fmla="*/ 157706 h 2468044"/>
                <a:gd name="connsiteX546" fmla="*/ 950275 w 1906136"/>
                <a:gd name="connsiteY546" fmla="*/ 155533 h 2468044"/>
                <a:gd name="connsiteX547" fmla="*/ 937857 w 1906136"/>
                <a:gd name="connsiteY547" fmla="*/ 153360 h 2468044"/>
                <a:gd name="connsiteX548" fmla="*/ 925439 w 1906136"/>
                <a:gd name="connsiteY548" fmla="*/ 150256 h 2468044"/>
                <a:gd name="connsiteX549" fmla="*/ 905570 w 1906136"/>
                <a:gd name="connsiteY549" fmla="*/ 150256 h 2468044"/>
                <a:gd name="connsiteX550" fmla="*/ 901535 w 1906136"/>
                <a:gd name="connsiteY550" fmla="*/ 142805 h 2468044"/>
                <a:gd name="connsiteX551" fmla="*/ 898430 w 1906136"/>
                <a:gd name="connsiteY551" fmla="*/ 139701 h 2468044"/>
                <a:gd name="connsiteX552" fmla="*/ 894394 w 1906136"/>
                <a:gd name="connsiteY552" fmla="*/ 133492 h 2468044"/>
                <a:gd name="connsiteX553" fmla="*/ 889117 w 1906136"/>
                <a:gd name="connsiteY553" fmla="*/ 130387 h 2468044"/>
                <a:gd name="connsiteX554" fmla="*/ 889117 w 1906136"/>
                <a:gd name="connsiteY554" fmla="*/ 117659 h 2468044"/>
                <a:gd name="connsiteX555" fmla="*/ 842239 w 1906136"/>
                <a:gd name="connsiteY555" fmla="*/ 122937 h 2468044"/>
                <a:gd name="connsiteX556" fmla="*/ 842239 w 1906136"/>
                <a:gd name="connsiteY556" fmla="*/ 126041 h 2468044"/>
                <a:gd name="connsiteX557" fmla="*/ 838204 w 1906136"/>
                <a:gd name="connsiteY557" fmla="*/ 126041 h 2468044"/>
                <a:gd name="connsiteX558" fmla="*/ 838204 w 1906136"/>
                <a:gd name="connsiteY558" fmla="*/ 132250 h 2468044"/>
                <a:gd name="connsiteX559" fmla="*/ 840377 w 1906136"/>
                <a:gd name="connsiteY559" fmla="*/ 135354 h 2468044"/>
                <a:gd name="connsiteX560" fmla="*/ 842550 w 1906136"/>
                <a:gd name="connsiteY560" fmla="*/ 139701 h 2468044"/>
                <a:gd name="connsiteX561" fmla="*/ 843481 w 1906136"/>
                <a:gd name="connsiteY561" fmla="*/ 140632 h 2468044"/>
                <a:gd name="connsiteX562" fmla="*/ 845654 w 1906136"/>
                <a:gd name="connsiteY562" fmla="*/ 145910 h 2468044"/>
                <a:gd name="connsiteX563" fmla="*/ 877941 w 1906136"/>
                <a:gd name="connsiteY563" fmla="*/ 145910 h 2468044"/>
                <a:gd name="connsiteX564" fmla="*/ 877941 w 1906136"/>
                <a:gd name="connsiteY564" fmla="*/ 150256 h 2468044"/>
                <a:gd name="connsiteX565" fmla="*/ 870800 w 1906136"/>
                <a:gd name="connsiteY565" fmla="*/ 152429 h 2468044"/>
                <a:gd name="connsiteX566" fmla="*/ 865523 w 1906136"/>
                <a:gd name="connsiteY566" fmla="*/ 153360 h 2468044"/>
                <a:gd name="connsiteX567" fmla="*/ 858383 w 1906136"/>
                <a:gd name="connsiteY567" fmla="*/ 153360 h 2468044"/>
                <a:gd name="connsiteX568" fmla="*/ 849069 w 1906136"/>
                <a:gd name="connsiteY568" fmla="*/ 153360 h 2468044"/>
                <a:gd name="connsiteX569" fmla="*/ 849069 w 1906136"/>
                <a:gd name="connsiteY569" fmla="*/ 189993 h 2468044"/>
                <a:gd name="connsiteX570" fmla="*/ 840687 w 1906136"/>
                <a:gd name="connsiteY570" fmla="*/ 179438 h 2468044"/>
                <a:gd name="connsiteX571" fmla="*/ 831374 w 1906136"/>
                <a:gd name="connsiteY571" fmla="*/ 167951 h 2468044"/>
                <a:gd name="connsiteX572" fmla="*/ 822060 w 1906136"/>
                <a:gd name="connsiteY572" fmla="*/ 157396 h 2468044"/>
                <a:gd name="connsiteX573" fmla="*/ 813678 w 1906136"/>
                <a:gd name="connsiteY573" fmla="*/ 155223 h 2468044"/>
                <a:gd name="connsiteX574" fmla="*/ 799087 w 1906136"/>
                <a:gd name="connsiteY574" fmla="*/ 155223 h 2468044"/>
                <a:gd name="connsiteX575" fmla="*/ 782323 w 1906136"/>
                <a:gd name="connsiteY575" fmla="*/ 155223 h 2468044"/>
                <a:gd name="connsiteX576" fmla="*/ 765559 w 1906136"/>
                <a:gd name="connsiteY576" fmla="*/ 153050 h 2468044"/>
                <a:gd name="connsiteX577" fmla="*/ 753141 w 1906136"/>
                <a:gd name="connsiteY577" fmla="*/ 153050 h 2468044"/>
                <a:gd name="connsiteX578" fmla="*/ 755315 w 1906136"/>
                <a:gd name="connsiteY578" fmla="*/ 149945 h 2468044"/>
                <a:gd name="connsiteX579" fmla="*/ 756246 w 1906136"/>
                <a:gd name="connsiteY579" fmla="*/ 147772 h 2468044"/>
                <a:gd name="connsiteX580" fmla="*/ 756246 w 1906136"/>
                <a:gd name="connsiteY580" fmla="*/ 145599 h 2468044"/>
                <a:gd name="connsiteX581" fmla="*/ 758419 w 1906136"/>
                <a:gd name="connsiteY581" fmla="*/ 144668 h 2468044"/>
                <a:gd name="connsiteX582" fmla="*/ 762455 w 1906136"/>
                <a:gd name="connsiteY582" fmla="*/ 142495 h 2468044"/>
                <a:gd name="connsiteX583" fmla="*/ 765559 w 1906136"/>
                <a:gd name="connsiteY583" fmla="*/ 140321 h 2468044"/>
                <a:gd name="connsiteX584" fmla="*/ 763386 w 1906136"/>
                <a:gd name="connsiteY584" fmla="*/ 137217 h 2468044"/>
                <a:gd name="connsiteX585" fmla="*/ 760282 w 1906136"/>
                <a:gd name="connsiteY585" fmla="*/ 129766 h 2468044"/>
                <a:gd name="connsiteX586" fmla="*/ 756246 w 1906136"/>
                <a:gd name="connsiteY586" fmla="*/ 124489 h 2468044"/>
                <a:gd name="connsiteX587" fmla="*/ 753141 w 1906136"/>
                <a:gd name="connsiteY587" fmla="*/ 120143 h 2468044"/>
                <a:gd name="connsiteX588" fmla="*/ 749106 w 1906136"/>
                <a:gd name="connsiteY588" fmla="*/ 117038 h 2468044"/>
                <a:gd name="connsiteX589" fmla="*/ 746001 w 1906136"/>
                <a:gd name="connsiteY589" fmla="*/ 117038 h 2468044"/>
                <a:gd name="connsiteX590" fmla="*/ 742897 w 1906136"/>
                <a:gd name="connsiteY590" fmla="*/ 117969 h 2468044"/>
                <a:gd name="connsiteX591" fmla="*/ 736688 w 1906136"/>
                <a:gd name="connsiteY591" fmla="*/ 120143 h 2468044"/>
                <a:gd name="connsiteX592" fmla="*/ 733583 w 1906136"/>
                <a:gd name="connsiteY592" fmla="*/ 122316 h 2468044"/>
                <a:gd name="connsiteX593" fmla="*/ 728306 w 1906136"/>
                <a:gd name="connsiteY593" fmla="*/ 122316 h 2468044"/>
                <a:gd name="connsiteX594" fmla="*/ 722097 w 1906136"/>
                <a:gd name="connsiteY594" fmla="*/ 122316 h 2468044"/>
                <a:gd name="connsiteX595" fmla="*/ 706575 w 1906136"/>
                <a:gd name="connsiteY595" fmla="*/ 110829 h 2468044"/>
                <a:gd name="connsiteX596" fmla="*/ 689811 w 1906136"/>
                <a:gd name="connsiteY596" fmla="*/ 98101 h 2468044"/>
                <a:gd name="connsiteX597" fmla="*/ 673046 w 1906136"/>
                <a:gd name="connsiteY597" fmla="*/ 85373 h 2468044"/>
                <a:gd name="connsiteX598" fmla="*/ 653178 w 1906136"/>
                <a:gd name="connsiteY598" fmla="*/ 80095 h 2468044"/>
                <a:gd name="connsiteX599" fmla="*/ 649142 w 1906136"/>
                <a:gd name="connsiteY599" fmla="*/ 81026 h 2468044"/>
                <a:gd name="connsiteX600" fmla="*/ 643865 w 1906136"/>
                <a:gd name="connsiteY600" fmla="*/ 83199 h 2468044"/>
                <a:gd name="connsiteX601" fmla="*/ 640760 w 1906136"/>
                <a:gd name="connsiteY601" fmla="*/ 87546 h 2468044"/>
                <a:gd name="connsiteX602" fmla="*/ 635482 w 1906136"/>
                <a:gd name="connsiteY602" fmla="*/ 90650 h 2468044"/>
                <a:gd name="connsiteX603" fmla="*/ 629274 w 1906136"/>
                <a:gd name="connsiteY603" fmla="*/ 92823 h 2468044"/>
                <a:gd name="connsiteX604" fmla="*/ 628342 w 1906136"/>
                <a:gd name="connsiteY604" fmla="*/ 88477 h 2468044"/>
                <a:gd name="connsiteX605" fmla="*/ 626169 w 1906136"/>
                <a:gd name="connsiteY605" fmla="*/ 85373 h 2468044"/>
                <a:gd name="connsiteX606" fmla="*/ 622133 w 1906136"/>
                <a:gd name="connsiteY606" fmla="*/ 80095 h 2468044"/>
                <a:gd name="connsiteX607" fmla="*/ 621202 w 1906136"/>
                <a:gd name="connsiteY607" fmla="*/ 80095 h 2468044"/>
                <a:gd name="connsiteX608" fmla="*/ 617166 w 1906136"/>
                <a:gd name="connsiteY608" fmla="*/ 80095 h 2468044"/>
                <a:gd name="connsiteX609" fmla="*/ 614993 w 1906136"/>
                <a:gd name="connsiteY609" fmla="*/ 81026 h 2468044"/>
                <a:gd name="connsiteX610" fmla="*/ 611889 w 1906136"/>
                <a:gd name="connsiteY610" fmla="*/ 83199 h 2468044"/>
                <a:gd name="connsiteX611" fmla="*/ 609715 w 1906136"/>
                <a:gd name="connsiteY611" fmla="*/ 85373 h 2468044"/>
                <a:gd name="connsiteX612" fmla="*/ 606611 w 1906136"/>
                <a:gd name="connsiteY612" fmla="*/ 88477 h 2468044"/>
                <a:gd name="connsiteX613" fmla="*/ 592951 w 1906136"/>
                <a:gd name="connsiteY613" fmla="*/ 85373 h 2468044"/>
                <a:gd name="connsiteX614" fmla="*/ 584569 w 1906136"/>
                <a:gd name="connsiteY614" fmla="*/ 77922 h 2468044"/>
                <a:gd name="connsiteX615" fmla="*/ 578360 w 1906136"/>
                <a:gd name="connsiteY615" fmla="*/ 68609 h 2468044"/>
                <a:gd name="connsiteX616" fmla="*/ 573083 w 1906136"/>
                <a:gd name="connsiteY616" fmla="*/ 55880 h 2468044"/>
                <a:gd name="connsiteX617" fmla="*/ 569978 w 1906136"/>
                <a:gd name="connsiteY617" fmla="*/ 58985 h 2468044"/>
                <a:gd name="connsiteX618" fmla="*/ 565943 w 1906136"/>
                <a:gd name="connsiteY618" fmla="*/ 65194 h 2468044"/>
                <a:gd name="connsiteX619" fmla="*/ 563770 w 1906136"/>
                <a:gd name="connsiteY619" fmla="*/ 70471 h 2468044"/>
                <a:gd name="connsiteX620" fmla="*/ 562838 w 1906136"/>
                <a:gd name="connsiteY620" fmla="*/ 75749 h 2468044"/>
                <a:gd name="connsiteX621" fmla="*/ 546074 w 1906136"/>
                <a:gd name="connsiteY621" fmla="*/ 77922 h 2468044"/>
                <a:gd name="connsiteX622" fmla="*/ 533656 w 1906136"/>
                <a:gd name="connsiteY622" fmla="*/ 77922 h 2468044"/>
                <a:gd name="connsiteX623" fmla="*/ 521238 w 1906136"/>
                <a:gd name="connsiteY623" fmla="*/ 80095 h 2468044"/>
                <a:gd name="connsiteX624" fmla="*/ 511925 w 1906136"/>
                <a:gd name="connsiteY624" fmla="*/ 85373 h 2468044"/>
                <a:gd name="connsiteX625" fmla="*/ 502612 w 1906136"/>
                <a:gd name="connsiteY625" fmla="*/ 95928 h 2468044"/>
                <a:gd name="connsiteX626" fmla="*/ 482743 w 1906136"/>
                <a:gd name="connsiteY626" fmla="*/ 92823 h 2468044"/>
                <a:gd name="connsiteX627" fmla="*/ 482743 w 1906136"/>
                <a:gd name="connsiteY627" fmla="*/ 85373 h 2468044"/>
                <a:gd name="connsiteX628" fmla="*/ 504474 w 1906136"/>
                <a:gd name="connsiteY628" fmla="*/ 76059 h 2468044"/>
                <a:gd name="connsiteX629" fmla="*/ 524343 w 1906136"/>
                <a:gd name="connsiteY629" fmla="*/ 63331 h 2468044"/>
                <a:gd name="connsiteX630" fmla="*/ 542970 w 1906136"/>
                <a:gd name="connsiteY630" fmla="*/ 48740 h 2468044"/>
                <a:gd name="connsiteX631" fmla="*/ 549179 w 1906136"/>
                <a:gd name="connsiteY631" fmla="*/ 48740 h 2468044"/>
                <a:gd name="connsiteX632" fmla="*/ 546074 w 1906136"/>
                <a:gd name="connsiteY632" fmla="*/ 46567 h 2468044"/>
                <a:gd name="connsiteX633" fmla="*/ 542970 w 1906136"/>
                <a:gd name="connsiteY633" fmla="*/ 44394 h 2468044"/>
                <a:gd name="connsiteX634" fmla="*/ 536761 w 1906136"/>
                <a:gd name="connsiteY634" fmla="*/ 43462 h 2468044"/>
                <a:gd name="connsiteX635" fmla="*/ 533656 w 1906136"/>
                <a:gd name="connsiteY635" fmla="*/ 41289 h 2468044"/>
                <a:gd name="connsiteX636" fmla="*/ 516892 w 1906136"/>
                <a:gd name="connsiteY636" fmla="*/ 44394 h 2468044"/>
                <a:gd name="connsiteX637" fmla="*/ 504474 w 1906136"/>
                <a:gd name="connsiteY637" fmla="*/ 50603 h 2468044"/>
                <a:gd name="connsiteX638" fmla="*/ 492988 w 1906136"/>
                <a:gd name="connsiteY638" fmla="*/ 58985 h 2468044"/>
                <a:gd name="connsiteX639" fmla="*/ 482433 w 1906136"/>
                <a:gd name="connsiteY639" fmla="*/ 66435 h 2468044"/>
                <a:gd name="connsiteX640" fmla="*/ 470015 w 1906136"/>
                <a:gd name="connsiteY640" fmla="*/ 73886 h 2468044"/>
                <a:gd name="connsiteX641" fmla="*/ 455424 w 1906136"/>
                <a:gd name="connsiteY641" fmla="*/ 78232 h 2468044"/>
                <a:gd name="connsiteX642" fmla="*/ 433693 w 1906136"/>
                <a:gd name="connsiteY642" fmla="*/ 80405 h 2468044"/>
                <a:gd name="connsiteX643" fmla="*/ 436797 w 1906136"/>
                <a:gd name="connsiteY643" fmla="*/ 88788 h 2468044"/>
                <a:gd name="connsiteX644" fmla="*/ 443006 w 1906136"/>
                <a:gd name="connsiteY644" fmla="*/ 96238 h 2468044"/>
                <a:gd name="connsiteX645" fmla="*/ 448284 w 1906136"/>
                <a:gd name="connsiteY645" fmla="*/ 103689 h 2468044"/>
                <a:gd name="connsiteX646" fmla="*/ 453561 w 1906136"/>
                <a:gd name="connsiteY646" fmla="*/ 109898 h 2468044"/>
                <a:gd name="connsiteX647" fmla="*/ 453561 w 1906136"/>
                <a:gd name="connsiteY647" fmla="*/ 117349 h 2468044"/>
                <a:gd name="connsiteX648" fmla="*/ 429657 w 1906136"/>
                <a:gd name="connsiteY648" fmla="*/ 113002 h 2468044"/>
                <a:gd name="connsiteX649" fmla="*/ 409788 w 1906136"/>
                <a:gd name="connsiteY649" fmla="*/ 102447 h 2468044"/>
                <a:gd name="connsiteX650" fmla="*/ 392093 w 1906136"/>
                <a:gd name="connsiteY650" fmla="*/ 90961 h 2468044"/>
                <a:gd name="connsiteX651" fmla="*/ 373466 w 1906136"/>
                <a:gd name="connsiteY651" fmla="*/ 78232 h 2468044"/>
                <a:gd name="connsiteX652" fmla="*/ 353598 w 1906136"/>
                <a:gd name="connsiteY652" fmla="*/ 68919 h 2468044"/>
                <a:gd name="connsiteX653" fmla="*/ 322243 w 1906136"/>
                <a:gd name="connsiteY653" fmla="*/ 73265 h 2468044"/>
                <a:gd name="connsiteX654" fmla="*/ 307652 w 1906136"/>
                <a:gd name="connsiteY654" fmla="*/ 68919 h 2468044"/>
                <a:gd name="connsiteX655" fmla="*/ 293061 w 1906136"/>
                <a:gd name="connsiteY655" fmla="*/ 61468 h 2468044"/>
                <a:gd name="connsiteX656" fmla="*/ 277539 w 1906136"/>
                <a:gd name="connsiteY656" fmla="*/ 56191 h 2468044"/>
                <a:gd name="connsiteX657" fmla="*/ 266052 w 1906136"/>
                <a:gd name="connsiteY657" fmla="*/ 51844 h 2468044"/>
                <a:gd name="connsiteX658" fmla="*/ 262948 w 1906136"/>
                <a:gd name="connsiteY658" fmla="*/ 51844 h 2468044"/>
                <a:gd name="connsiteX659" fmla="*/ 256739 w 1906136"/>
                <a:gd name="connsiteY659" fmla="*/ 54018 h 2468044"/>
                <a:gd name="connsiteX660" fmla="*/ 253634 w 1906136"/>
                <a:gd name="connsiteY660" fmla="*/ 56191 h 2468044"/>
                <a:gd name="connsiteX661" fmla="*/ 249598 w 1906136"/>
                <a:gd name="connsiteY661" fmla="*/ 56191 h 2468044"/>
                <a:gd name="connsiteX662" fmla="*/ 244321 w 1906136"/>
                <a:gd name="connsiteY662" fmla="*/ 58364 h 2468044"/>
                <a:gd name="connsiteX663" fmla="*/ 239043 w 1906136"/>
                <a:gd name="connsiteY663" fmla="*/ 56191 h 2468044"/>
                <a:gd name="connsiteX664" fmla="*/ 233766 w 1906136"/>
                <a:gd name="connsiteY664" fmla="*/ 54018 h 2468044"/>
                <a:gd name="connsiteX665" fmla="*/ 229730 w 1906136"/>
                <a:gd name="connsiteY665" fmla="*/ 50913 h 2468044"/>
                <a:gd name="connsiteX666" fmla="*/ 226625 w 1906136"/>
                <a:gd name="connsiteY666" fmla="*/ 46567 h 2468044"/>
                <a:gd name="connsiteX667" fmla="*/ 221348 w 1906136"/>
                <a:gd name="connsiteY667" fmla="*/ 41289 h 2468044"/>
                <a:gd name="connsiteX668" fmla="*/ 217312 w 1906136"/>
                <a:gd name="connsiteY668" fmla="*/ 38185 h 2468044"/>
                <a:gd name="connsiteX669" fmla="*/ 214208 w 1906136"/>
                <a:gd name="connsiteY669" fmla="*/ 36012 h 2468044"/>
                <a:gd name="connsiteX670" fmla="*/ 210172 w 1906136"/>
                <a:gd name="connsiteY670" fmla="*/ 36012 h 2468044"/>
                <a:gd name="connsiteX671" fmla="*/ 207067 w 1906136"/>
                <a:gd name="connsiteY671" fmla="*/ 36012 h 2468044"/>
                <a:gd name="connsiteX672" fmla="*/ 203032 w 1906136"/>
                <a:gd name="connsiteY672" fmla="*/ 38185 h 2468044"/>
                <a:gd name="connsiteX673" fmla="*/ 199927 w 1906136"/>
                <a:gd name="connsiteY673" fmla="*/ 39116 h 2468044"/>
                <a:gd name="connsiteX674" fmla="*/ 195891 w 1906136"/>
                <a:gd name="connsiteY674" fmla="*/ 39116 h 2468044"/>
                <a:gd name="connsiteX675" fmla="*/ 190614 w 1906136"/>
                <a:gd name="connsiteY675" fmla="*/ 39116 h 2468044"/>
                <a:gd name="connsiteX676" fmla="*/ 186578 w 1906136"/>
                <a:gd name="connsiteY676" fmla="*/ 36012 h 2468044"/>
                <a:gd name="connsiteX677" fmla="*/ 183473 w 1906136"/>
                <a:gd name="connsiteY677" fmla="*/ 31665 h 2468044"/>
                <a:gd name="connsiteX678" fmla="*/ 181300 w 1906136"/>
                <a:gd name="connsiteY678" fmla="*/ 30734 h 2468044"/>
                <a:gd name="connsiteX679" fmla="*/ 181300 w 1906136"/>
                <a:gd name="connsiteY679" fmla="*/ 26388 h 2468044"/>
                <a:gd name="connsiteX680" fmla="*/ 179127 w 1906136"/>
                <a:gd name="connsiteY680" fmla="*/ 24215 h 2468044"/>
                <a:gd name="connsiteX681" fmla="*/ 179127 w 1906136"/>
                <a:gd name="connsiteY681" fmla="*/ 21110 h 2468044"/>
                <a:gd name="connsiteX682" fmla="*/ 176023 w 1906136"/>
                <a:gd name="connsiteY682" fmla="*/ 18937 h 2468044"/>
                <a:gd name="connsiteX683" fmla="*/ 170745 w 1906136"/>
                <a:gd name="connsiteY683" fmla="*/ 15833 h 2468044"/>
                <a:gd name="connsiteX684" fmla="*/ 153981 w 1906136"/>
                <a:gd name="connsiteY684" fmla="*/ 26388 h 2468044"/>
                <a:gd name="connsiteX685" fmla="*/ 137217 w 1906136"/>
                <a:gd name="connsiteY685" fmla="*/ 33839 h 2468044"/>
                <a:gd name="connsiteX686" fmla="*/ 117348 w 1906136"/>
                <a:gd name="connsiteY686" fmla="*/ 39116 h 2468044"/>
                <a:gd name="connsiteX687" fmla="*/ 99653 w 1906136"/>
                <a:gd name="connsiteY687" fmla="*/ 48430 h 2468044"/>
                <a:gd name="connsiteX688" fmla="*/ 85993 w 1906136"/>
                <a:gd name="connsiteY688" fmla="*/ 58985 h 2468044"/>
                <a:gd name="connsiteX689" fmla="*/ 82889 w 1906136"/>
                <a:gd name="connsiteY689" fmla="*/ 70471 h 2468044"/>
                <a:gd name="connsiteX690" fmla="*/ 78853 w 1906136"/>
                <a:gd name="connsiteY690" fmla="*/ 83199 h 2468044"/>
                <a:gd name="connsiteX691" fmla="*/ 73576 w 1906136"/>
                <a:gd name="connsiteY691" fmla="*/ 95928 h 2468044"/>
                <a:gd name="connsiteX692" fmla="*/ 56812 w 1906136"/>
                <a:gd name="connsiteY692" fmla="*/ 105241 h 2468044"/>
                <a:gd name="connsiteX693" fmla="*/ 36012 w 1906136"/>
                <a:gd name="connsiteY693" fmla="*/ 107414 h 2468044"/>
                <a:gd name="connsiteX694" fmla="*/ 14281 w 1906136"/>
                <a:gd name="connsiteY694" fmla="*/ 105241 h 2468044"/>
                <a:gd name="connsiteX695" fmla="*/ 12107 w 1906136"/>
                <a:gd name="connsiteY695" fmla="*/ 110519 h 2468044"/>
                <a:gd name="connsiteX696" fmla="*/ 9934 w 1906136"/>
                <a:gd name="connsiteY696" fmla="*/ 116728 h 2468044"/>
                <a:gd name="connsiteX697" fmla="*/ 6830 w 1906136"/>
                <a:gd name="connsiteY697" fmla="*/ 122005 h 2468044"/>
                <a:gd name="connsiteX698" fmla="*/ 15212 w 1906136"/>
                <a:gd name="connsiteY698" fmla="*/ 138769 h 2468044"/>
                <a:gd name="connsiteX699" fmla="*/ 29803 w 1906136"/>
                <a:gd name="connsiteY699" fmla="*/ 149324 h 2468044"/>
                <a:gd name="connsiteX700" fmla="*/ 46567 w 1906136"/>
                <a:gd name="connsiteY700" fmla="*/ 159880 h 2468044"/>
                <a:gd name="connsiteX701" fmla="*/ 61158 w 1906136"/>
                <a:gd name="connsiteY701" fmla="*/ 171366 h 2468044"/>
                <a:gd name="connsiteX702" fmla="*/ 73576 w 1906136"/>
                <a:gd name="connsiteY702" fmla="*/ 185957 h 2468044"/>
                <a:gd name="connsiteX703" fmla="*/ 77611 w 1906136"/>
                <a:gd name="connsiteY703" fmla="*/ 191235 h 2468044"/>
                <a:gd name="connsiteX704" fmla="*/ 78543 w 1906136"/>
                <a:gd name="connsiteY704" fmla="*/ 196512 h 2468044"/>
                <a:gd name="connsiteX705" fmla="*/ 80716 w 1906136"/>
                <a:gd name="connsiteY705" fmla="*/ 202721 h 2468044"/>
                <a:gd name="connsiteX706" fmla="*/ 82889 w 1906136"/>
                <a:gd name="connsiteY706" fmla="*/ 207999 h 2468044"/>
                <a:gd name="connsiteX707" fmla="*/ 85993 w 1906136"/>
                <a:gd name="connsiteY707" fmla="*/ 213276 h 2468044"/>
                <a:gd name="connsiteX708" fmla="*/ 85993 w 1906136"/>
                <a:gd name="connsiteY708" fmla="*/ 220727 h 2468044"/>
                <a:gd name="connsiteX709" fmla="*/ 73576 w 1906136"/>
                <a:gd name="connsiteY709" fmla="*/ 226005 h 2468044"/>
                <a:gd name="connsiteX710" fmla="*/ 70471 w 1906136"/>
                <a:gd name="connsiteY710" fmla="*/ 220727 h 2468044"/>
                <a:gd name="connsiteX711" fmla="*/ 64262 w 1906136"/>
                <a:gd name="connsiteY711" fmla="*/ 215449 h 2468044"/>
                <a:gd name="connsiteX712" fmla="*/ 58985 w 1906136"/>
                <a:gd name="connsiteY712" fmla="*/ 211103 h 2468044"/>
                <a:gd name="connsiteX713" fmla="*/ 53707 w 1906136"/>
                <a:gd name="connsiteY713" fmla="*/ 205826 h 2468044"/>
                <a:gd name="connsiteX714" fmla="*/ 49671 w 1906136"/>
                <a:gd name="connsiteY714" fmla="*/ 205826 h 2468044"/>
                <a:gd name="connsiteX715" fmla="*/ 48740 w 1906136"/>
                <a:gd name="connsiteY715" fmla="*/ 205826 h 2468044"/>
                <a:gd name="connsiteX716" fmla="*/ 46567 w 1906136"/>
                <a:gd name="connsiteY716" fmla="*/ 207999 h 2468044"/>
                <a:gd name="connsiteX717" fmla="*/ 44394 w 1906136"/>
                <a:gd name="connsiteY717" fmla="*/ 207999 h 2468044"/>
                <a:gd name="connsiteX718" fmla="*/ 43462 w 1906136"/>
                <a:gd name="connsiteY718" fmla="*/ 210172 h 2468044"/>
                <a:gd name="connsiteX719" fmla="*/ 26698 w 1906136"/>
                <a:gd name="connsiteY719" fmla="*/ 210172 h 2468044"/>
                <a:gd name="connsiteX720" fmla="*/ 28871 w 1906136"/>
                <a:gd name="connsiteY720" fmla="*/ 213276 h 2468044"/>
                <a:gd name="connsiteX721" fmla="*/ 28871 w 1906136"/>
                <a:gd name="connsiteY721" fmla="*/ 215449 h 2468044"/>
                <a:gd name="connsiteX722" fmla="*/ 29803 w 1906136"/>
                <a:gd name="connsiteY722" fmla="*/ 217623 h 2468044"/>
                <a:gd name="connsiteX723" fmla="*/ 26698 w 1906136"/>
                <a:gd name="connsiteY723" fmla="*/ 220727 h 2468044"/>
                <a:gd name="connsiteX724" fmla="*/ 22663 w 1906136"/>
                <a:gd name="connsiteY724" fmla="*/ 225073 h 2468044"/>
                <a:gd name="connsiteX725" fmla="*/ 19558 w 1906136"/>
                <a:gd name="connsiteY725" fmla="*/ 225073 h 2468044"/>
                <a:gd name="connsiteX726" fmla="*/ 15522 w 1906136"/>
                <a:gd name="connsiteY726" fmla="*/ 226005 h 2468044"/>
                <a:gd name="connsiteX727" fmla="*/ 10245 w 1906136"/>
                <a:gd name="connsiteY727" fmla="*/ 228178 h 2468044"/>
                <a:gd name="connsiteX728" fmla="*/ 7140 w 1906136"/>
                <a:gd name="connsiteY728" fmla="*/ 230351 h 2468044"/>
                <a:gd name="connsiteX729" fmla="*/ 0 w 1906136"/>
                <a:gd name="connsiteY729" fmla="*/ 230351 h 2468044"/>
                <a:gd name="connsiteX730" fmla="*/ 3104 w 1906136"/>
                <a:gd name="connsiteY730" fmla="*/ 257670 h 2468044"/>
                <a:gd name="connsiteX731" fmla="*/ 17695 w 1906136"/>
                <a:gd name="connsiteY731" fmla="*/ 265121 h 2468044"/>
                <a:gd name="connsiteX732" fmla="*/ 36322 w 1906136"/>
                <a:gd name="connsiteY732" fmla="*/ 268225 h 2468044"/>
                <a:gd name="connsiteX733" fmla="*/ 51844 w 1906136"/>
                <a:gd name="connsiteY733" fmla="*/ 274434 h 2468044"/>
                <a:gd name="connsiteX734" fmla="*/ 63331 w 1906136"/>
                <a:gd name="connsiteY734" fmla="*/ 277539 h 2468044"/>
                <a:gd name="connsiteX735" fmla="*/ 68609 w 1906136"/>
                <a:gd name="connsiteY735" fmla="*/ 277539 h 2468044"/>
                <a:gd name="connsiteX736" fmla="*/ 71713 w 1906136"/>
                <a:gd name="connsiteY736" fmla="*/ 275365 h 2468044"/>
                <a:gd name="connsiteX737" fmla="*/ 75749 w 1906136"/>
                <a:gd name="connsiteY737" fmla="*/ 274434 h 2468044"/>
                <a:gd name="connsiteX738" fmla="*/ 77922 w 1906136"/>
                <a:gd name="connsiteY738" fmla="*/ 272261 h 2468044"/>
                <a:gd name="connsiteX739" fmla="*/ 78853 w 1906136"/>
                <a:gd name="connsiteY739" fmla="*/ 270088 h 2468044"/>
                <a:gd name="connsiteX740" fmla="*/ 82889 w 1906136"/>
                <a:gd name="connsiteY740" fmla="*/ 266983 h 2468044"/>
                <a:gd name="connsiteX741" fmla="*/ 97790 w 1906136"/>
                <a:gd name="connsiteY741" fmla="*/ 266983 h 2468044"/>
                <a:gd name="connsiteX742" fmla="*/ 95617 w 1906136"/>
                <a:gd name="connsiteY742" fmla="*/ 267915 h 2468044"/>
                <a:gd name="connsiteX743" fmla="*/ 95617 w 1906136"/>
                <a:gd name="connsiteY743" fmla="*/ 270088 h 2468044"/>
                <a:gd name="connsiteX744" fmla="*/ 95617 w 1906136"/>
                <a:gd name="connsiteY744" fmla="*/ 272261 h 2468044"/>
                <a:gd name="connsiteX745" fmla="*/ 93444 w 1906136"/>
                <a:gd name="connsiteY745" fmla="*/ 272261 h 2468044"/>
                <a:gd name="connsiteX746" fmla="*/ 91271 w 1906136"/>
                <a:gd name="connsiteY746" fmla="*/ 274434 h 2468044"/>
                <a:gd name="connsiteX747" fmla="*/ 91271 w 1906136"/>
                <a:gd name="connsiteY747" fmla="*/ 292440 h 2468044"/>
                <a:gd name="connsiteX748" fmla="*/ 85993 w 1906136"/>
                <a:gd name="connsiteY748" fmla="*/ 303926 h 2468044"/>
                <a:gd name="connsiteX749" fmla="*/ 78853 w 1906136"/>
                <a:gd name="connsiteY749" fmla="*/ 311377 h 2468044"/>
                <a:gd name="connsiteX750" fmla="*/ 68298 w 1906136"/>
                <a:gd name="connsiteY750" fmla="*/ 316655 h 2468044"/>
                <a:gd name="connsiteX751" fmla="*/ 56812 w 1906136"/>
                <a:gd name="connsiteY751" fmla="*/ 319759 h 2468044"/>
                <a:gd name="connsiteX752" fmla="*/ 44394 w 1906136"/>
                <a:gd name="connsiteY752" fmla="*/ 327210 h 2468044"/>
                <a:gd name="connsiteX753" fmla="*/ 37253 w 1906136"/>
                <a:gd name="connsiteY753" fmla="*/ 336523 h 2468044"/>
                <a:gd name="connsiteX754" fmla="*/ 31976 w 1906136"/>
                <a:gd name="connsiteY754" fmla="*/ 347078 h 2468044"/>
                <a:gd name="connsiteX755" fmla="*/ 26698 w 1906136"/>
                <a:gd name="connsiteY755" fmla="*/ 360738 h 2468044"/>
                <a:gd name="connsiteX756" fmla="*/ 20489 w 1906136"/>
                <a:gd name="connsiteY756" fmla="*/ 371293 h 2468044"/>
                <a:gd name="connsiteX757" fmla="*/ 31976 w 1906136"/>
                <a:gd name="connsiteY757" fmla="*/ 391162 h 2468044"/>
                <a:gd name="connsiteX758" fmla="*/ 46567 w 1906136"/>
                <a:gd name="connsiteY758" fmla="*/ 410099 h 2468044"/>
                <a:gd name="connsiteX759" fmla="*/ 64262 w 1906136"/>
                <a:gd name="connsiteY759" fmla="*/ 422827 h 2468044"/>
                <a:gd name="connsiteX760" fmla="*/ 66435 w 1906136"/>
                <a:gd name="connsiteY760" fmla="*/ 425000 h 2468044"/>
                <a:gd name="connsiteX761" fmla="*/ 69540 w 1906136"/>
                <a:gd name="connsiteY761" fmla="*/ 425000 h 2468044"/>
                <a:gd name="connsiteX762" fmla="*/ 71713 w 1906136"/>
                <a:gd name="connsiteY762" fmla="*/ 425000 h 2468044"/>
                <a:gd name="connsiteX763" fmla="*/ 73886 w 1906136"/>
                <a:gd name="connsiteY763" fmla="*/ 422827 h 2468044"/>
                <a:gd name="connsiteX764" fmla="*/ 76991 w 1906136"/>
                <a:gd name="connsiteY764" fmla="*/ 419723 h 2468044"/>
                <a:gd name="connsiteX765" fmla="*/ 81026 w 1906136"/>
                <a:gd name="connsiteY765" fmla="*/ 430278 h 2468044"/>
                <a:gd name="connsiteX766" fmla="*/ 86304 w 1906136"/>
                <a:gd name="connsiteY766" fmla="*/ 444869 h 2468044"/>
                <a:gd name="connsiteX767" fmla="*/ 88477 w 1906136"/>
                <a:gd name="connsiteY767" fmla="*/ 455424 h 2468044"/>
                <a:gd name="connsiteX768" fmla="*/ 93755 w 1906136"/>
                <a:gd name="connsiteY768" fmla="*/ 455424 h 2468044"/>
                <a:gd name="connsiteX769" fmla="*/ 97790 w 1906136"/>
                <a:gd name="connsiteY769" fmla="*/ 455734 h 2468044"/>
                <a:gd name="connsiteX770" fmla="*/ 98722 w 1906136"/>
                <a:gd name="connsiteY770" fmla="*/ 455734 h 2468044"/>
                <a:gd name="connsiteX771" fmla="*/ 100895 w 1906136"/>
                <a:gd name="connsiteY771" fmla="*/ 453561 h 2468044"/>
                <a:gd name="connsiteX772" fmla="*/ 103068 w 1906136"/>
                <a:gd name="connsiteY772" fmla="*/ 451388 h 2468044"/>
                <a:gd name="connsiteX773" fmla="*/ 105241 w 1906136"/>
                <a:gd name="connsiteY773" fmla="*/ 449215 h 2468044"/>
                <a:gd name="connsiteX774" fmla="*/ 108346 w 1906136"/>
                <a:gd name="connsiteY774" fmla="*/ 451388 h 2468044"/>
                <a:gd name="connsiteX775" fmla="*/ 110208 w 1906136"/>
                <a:gd name="connsiteY775" fmla="*/ 451388 h 2468044"/>
                <a:gd name="connsiteX776" fmla="*/ 112381 w 1906136"/>
                <a:gd name="connsiteY776" fmla="*/ 453561 h 2468044"/>
                <a:gd name="connsiteX777" fmla="*/ 112381 w 1906136"/>
                <a:gd name="connsiteY777" fmla="*/ 456666 h 2468044"/>
                <a:gd name="connsiteX778" fmla="*/ 112381 w 1906136"/>
                <a:gd name="connsiteY778" fmla="*/ 461012 h 2468044"/>
                <a:gd name="connsiteX779" fmla="*/ 124799 w 1906136"/>
                <a:gd name="connsiteY779" fmla="*/ 456666 h 2468044"/>
                <a:gd name="connsiteX780" fmla="*/ 134113 w 1906136"/>
                <a:gd name="connsiteY780" fmla="*/ 453561 h 2468044"/>
                <a:gd name="connsiteX781" fmla="*/ 147772 w 1906136"/>
                <a:gd name="connsiteY781" fmla="*/ 449215 h 2468044"/>
                <a:gd name="connsiteX782" fmla="*/ 144668 w 1906136"/>
                <a:gd name="connsiteY782" fmla="*/ 471257 h 2468044"/>
                <a:gd name="connsiteX783" fmla="*/ 135354 w 1906136"/>
                <a:gd name="connsiteY783" fmla="*/ 488021 h 2468044"/>
                <a:gd name="connsiteX784" fmla="*/ 122937 w 1906136"/>
                <a:gd name="connsiteY784" fmla="*/ 502612 h 2468044"/>
                <a:gd name="connsiteX785" fmla="*/ 106172 w 1906136"/>
                <a:gd name="connsiteY785" fmla="*/ 515340 h 2468044"/>
                <a:gd name="connsiteX786" fmla="*/ 88477 w 1906136"/>
                <a:gd name="connsiteY786" fmla="*/ 527137 h 2468044"/>
                <a:gd name="connsiteX787" fmla="*/ 69850 w 1906136"/>
                <a:gd name="connsiteY787" fmla="*/ 537692 h 2468044"/>
                <a:gd name="connsiteX788" fmla="*/ 54328 w 1906136"/>
                <a:gd name="connsiteY788" fmla="*/ 549179 h 2468044"/>
                <a:gd name="connsiteX789" fmla="*/ 41910 w 1906136"/>
                <a:gd name="connsiteY789" fmla="*/ 561907 h 2468044"/>
                <a:gd name="connsiteX790" fmla="*/ 37874 w 1906136"/>
                <a:gd name="connsiteY790" fmla="*/ 561907 h 2468044"/>
                <a:gd name="connsiteX791" fmla="*/ 37874 w 1906136"/>
                <a:gd name="connsiteY791" fmla="*/ 565011 h 2468044"/>
                <a:gd name="connsiteX792" fmla="*/ 48430 w 1906136"/>
                <a:gd name="connsiteY792" fmla="*/ 561907 h 2468044"/>
                <a:gd name="connsiteX793" fmla="*/ 65194 w 1906136"/>
                <a:gd name="connsiteY793" fmla="*/ 554456 h 2468044"/>
                <a:gd name="connsiteX794" fmla="*/ 86925 w 1906136"/>
                <a:gd name="connsiteY794" fmla="*/ 543901 h 2468044"/>
                <a:gd name="connsiteX795" fmla="*/ 108656 w 1906136"/>
                <a:gd name="connsiteY795" fmla="*/ 530241 h 2468044"/>
                <a:gd name="connsiteX796" fmla="*/ 130387 w 1906136"/>
                <a:gd name="connsiteY796" fmla="*/ 515650 h 2468044"/>
                <a:gd name="connsiteX797" fmla="*/ 152118 w 1906136"/>
                <a:gd name="connsiteY797" fmla="*/ 502922 h 2468044"/>
                <a:gd name="connsiteX798" fmla="*/ 169814 w 1906136"/>
                <a:gd name="connsiteY798" fmla="*/ 492367 h 2468044"/>
                <a:gd name="connsiteX799" fmla="*/ 184405 w 1906136"/>
                <a:gd name="connsiteY799" fmla="*/ 480881 h 2468044"/>
                <a:gd name="connsiteX800" fmla="*/ 191545 w 1906136"/>
                <a:gd name="connsiteY800" fmla="*/ 473430 h 2468044"/>
                <a:gd name="connsiteX801" fmla="*/ 203032 w 1906136"/>
                <a:gd name="connsiteY801" fmla="*/ 456666 h 2468044"/>
                <a:gd name="connsiteX802" fmla="*/ 210172 w 1906136"/>
                <a:gd name="connsiteY802" fmla="*/ 438660 h 2468044"/>
                <a:gd name="connsiteX803" fmla="*/ 215449 w 1906136"/>
                <a:gd name="connsiteY803" fmla="*/ 421896 h 2468044"/>
                <a:gd name="connsiteX804" fmla="*/ 222590 w 1906136"/>
                <a:gd name="connsiteY804" fmla="*/ 406063 h 2468044"/>
                <a:gd name="connsiteX805" fmla="*/ 234076 w 1906136"/>
                <a:gd name="connsiteY805" fmla="*/ 391472 h 2468044"/>
                <a:gd name="connsiteX806" fmla="*/ 247736 w 1906136"/>
                <a:gd name="connsiteY806" fmla="*/ 379986 h 2468044"/>
                <a:gd name="connsiteX807" fmla="*/ 247736 w 1906136"/>
                <a:gd name="connsiteY807" fmla="*/ 376881 h 2468044"/>
                <a:gd name="connsiteX808" fmla="*/ 257049 w 1906136"/>
                <a:gd name="connsiteY808" fmla="*/ 376881 h 2468044"/>
                <a:gd name="connsiteX809" fmla="*/ 247736 w 1906136"/>
                <a:gd name="connsiteY809" fmla="*/ 392714 h 2468044"/>
                <a:gd name="connsiteX810" fmla="*/ 237181 w 1906136"/>
                <a:gd name="connsiteY810" fmla="*/ 407305 h 2468044"/>
                <a:gd name="connsiteX811" fmla="*/ 230040 w 1906136"/>
                <a:gd name="connsiteY811" fmla="*/ 424069 h 2468044"/>
                <a:gd name="connsiteX812" fmla="*/ 224763 w 1906136"/>
                <a:gd name="connsiteY812" fmla="*/ 440833 h 2468044"/>
                <a:gd name="connsiteX813" fmla="*/ 246494 w 1906136"/>
                <a:gd name="connsiteY813" fmla="*/ 435555 h 2468044"/>
                <a:gd name="connsiteX814" fmla="*/ 262016 w 1906136"/>
                <a:gd name="connsiteY814" fmla="*/ 426242 h 2468044"/>
                <a:gd name="connsiteX815" fmla="*/ 280643 w 1906136"/>
                <a:gd name="connsiteY815" fmla="*/ 416929 h 2468044"/>
                <a:gd name="connsiteX816" fmla="*/ 280643 w 1906136"/>
                <a:gd name="connsiteY816" fmla="*/ 392714 h 2468044"/>
                <a:gd name="connsiteX817" fmla="*/ 297407 w 1906136"/>
                <a:gd name="connsiteY817" fmla="*/ 394887 h 2468044"/>
                <a:gd name="connsiteX818" fmla="*/ 307962 w 1906136"/>
                <a:gd name="connsiteY818" fmla="*/ 400165 h 2468044"/>
                <a:gd name="connsiteX819" fmla="*/ 317276 w 1906136"/>
                <a:gd name="connsiteY819" fmla="*/ 407615 h 2468044"/>
                <a:gd name="connsiteX820" fmla="*/ 327831 w 1906136"/>
                <a:gd name="connsiteY820" fmla="*/ 413824 h 2468044"/>
                <a:gd name="connsiteX821" fmla="*/ 361048 w 1906136"/>
                <a:gd name="connsiteY821" fmla="*/ 413824 h 2468044"/>
                <a:gd name="connsiteX822" fmla="*/ 376571 w 1906136"/>
                <a:gd name="connsiteY822" fmla="*/ 422206 h 2468044"/>
                <a:gd name="connsiteX823" fmla="*/ 393335 w 1906136"/>
                <a:gd name="connsiteY823" fmla="*/ 436797 h 2468044"/>
                <a:gd name="connsiteX824" fmla="*/ 407926 w 1906136"/>
                <a:gd name="connsiteY824" fmla="*/ 449526 h 2468044"/>
                <a:gd name="connsiteX825" fmla="*/ 427794 w 1906136"/>
                <a:gd name="connsiteY825" fmla="*/ 458839 h 2468044"/>
                <a:gd name="connsiteX826" fmla="*/ 451699 w 1906136"/>
                <a:gd name="connsiteY826" fmla="*/ 464117 h 2468044"/>
                <a:gd name="connsiteX827" fmla="*/ 471567 w 1906136"/>
                <a:gd name="connsiteY827" fmla="*/ 473430 h 2468044"/>
                <a:gd name="connsiteX828" fmla="*/ 486158 w 1906136"/>
                <a:gd name="connsiteY828" fmla="*/ 486158 h 2468044"/>
                <a:gd name="connsiteX829" fmla="*/ 498576 w 1906136"/>
                <a:gd name="connsiteY829" fmla="*/ 502922 h 2468044"/>
                <a:gd name="connsiteX830" fmla="*/ 507889 w 1906136"/>
                <a:gd name="connsiteY830" fmla="*/ 519686 h 2468044"/>
                <a:gd name="connsiteX831" fmla="*/ 519376 w 1906136"/>
                <a:gd name="connsiteY831" fmla="*/ 536450 h 2468044"/>
                <a:gd name="connsiteX832" fmla="*/ 531794 w 1906136"/>
                <a:gd name="connsiteY832" fmla="*/ 550110 h 2468044"/>
                <a:gd name="connsiteX833" fmla="*/ 527758 w 1906136"/>
                <a:gd name="connsiteY833" fmla="*/ 574325 h 2468044"/>
                <a:gd name="connsiteX834" fmla="*/ 539244 w 1906136"/>
                <a:gd name="connsiteY834" fmla="*/ 579602 h 2468044"/>
                <a:gd name="connsiteX835" fmla="*/ 546385 w 1906136"/>
                <a:gd name="connsiteY835" fmla="*/ 588916 h 2468044"/>
                <a:gd name="connsiteX836" fmla="*/ 551662 w 1906136"/>
                <a:gd name="connsiteY836" fmla="*/ 600402 h 2468044"/>
                <a:gd name="connsiteX837" fmla="*/ 554767 w 1906136"/>
                <a:gd name="connsiteY837" fmla="*/ 613131 h 2468044"/>
                <a:gd name="connsiteX838" fmla="*/ 560976 w 1906136"/>
                <a:gd name="connsiteY838" fmla="*/ 625859 h 2468044"/>
                <a:gd name="connsiteX839" fmla="*/ 568116 w 1906136"/>
                <a:gd name="connsiteY839" fmla="*/ 637345 h 2468044"/>
                <a:gd name="connsiteX840" fmla="*/ 576498 w 1906136"/>
                <a:gd name="connsiteY840" fmla="*/ 645727 h 2468044"/>
                <a:gd name="connsiteX841" fmla="*/ 591089 w 1906136"/>
                <a:gd name="connsiteY841" fmla="*/ 651005 h 2468044"/>
                <a:gd name="connsiteX842" fmla="*/ 587984 w 1906136"/>
                <a:gd name="connsiteY842" fmla="*/ 653178 h 2468044"/>
                <a:gd name="connsiteX843" fmla="*/ 583949 w 1906136"/>
                <a:gd name="connsiteY843" fmla="*/ 653178 h 2468044"/>
                <a:gd name="connsiteX844" fmla="*/ 580844 w 1906136"/>
                <a:gd name="connsiteY844" fmla="*/ 653178 h 2468044"/>
                <a:gd name="connsiteX845" fmla="*/ 576808 w 1906136"/>
                <a:gd name="connsiteY845" fmla="*/ 651005 h 2468044"/>
                <a:gd name="connsiteX846" fmla="*/ 568426 w 1906136"/>
                <a:gd name="connsiteY846" fmla="*/ 651005 h 2468044"/>
                <a:gd name="connsiteX847" fmla="*/ 576808 w 1906136"/>
                <a:gd name="connsiteY847" fmla="*/ 669942 h 2468044"/>
                <a:gd name="connsiteX848" fmla="*/ 588295 w 1906136"/>
                <a:gd name="connsiteY848" fmla="*/ 686706 h 2468044"/>
                <a:gd name="connsiteX849" fmla="*/ 600713 w 1906136"/>
                <a:gd name="connsiteY849" fmla="*/ 702539 h 2468044"/>
                <a:gd name="connsiteX850" fmla="*/ 604748 w 1906136"/>
                <a:gd name="connsiteY850" fmla="*/ 704712 h 2468044"/>
                <a:gd name="connsiteX851" fmla="*/ 605680 w 1906136"/>
                <a:gd name="connsiteY851" fmla="*/ 704712 h 2468044"/>
                <a:gd name="connsiteX852" fmla="*/ 605680 w 1906136"/>
                <a:gd name="connsiteY852" fmla="*/ 706885 h 2468044"/>
                <a:gd name="connsiteX853" fmla="*/ 607853 w 1906136"/>
                <a:gd name="connsiteY853" fmla="*/ 706885 h 2468044"/>
                <a:gd name="connsiteX854" fmla="*/ 613130 w 1906136"/>
                <a:gd name="connsiteY854" fmla="*/ 706885 h 2468044"/>
                <a:gd name="connsiteX855" fmla="*/ 619339 w 1906136"/>
                <a:gd name="connsiteY855" fmla="*/ 706885 h 2468044"/>
                <a:gd name="connsiteX856" fmla="*/ 620271 w 1906136"/>
                <a:gd name="connsiteY856" fmla="*/ 704712 h 2468044"/>
                <a:gd name="connsiteX857" fmla="*/ 624306 w 1906136"/>
                <a:gd name="connsiteY857" fmla="*/ 702539 h 2468044"/>
                <a:gd name="connsiteX858" fmla="*/ 626480 w 1906136"/>
                <a:gd name="connsiteY858" fmla="*/ 701608 h 2468044"/>
                <a:gd name="connsiteX859" fmla="*/ 626480 w 1906136"/>
                <a:gd name="connsiteY859" fmla="*/ 699434 h 2468044"/>
                <a:gd name="connsiteX860" fmla="*/ 627411 w 1906136"/>
                <a:gd name="connsiteY860" fmla="*/ 699434 h 2468044"/>
                <a:gd name="connsiteX861" fmla="*/ 627411 w 1906136"/>
                <a:gd name="connsiteY861" fmla="*/ 695088 h 2468044"/>
                <a:gd name="connsiteX862" fmla="*/ 622133 w 1906136"/>
                <a:gd name="connsiteY862" fmla="*/ 687638 h 2468044"/>
                <a:gd name="connsiteX863" fmla="*/ 614993 w 1906136"/>
                <a:gd name="connsiteY863" fmla="*/ 682360 h 2468044"/>
                <a:gd name="connsiteX864" fmla="*/ 607853 w 1906136"/>
                <a:gd name="connsiteY864" fmla="*/ 677082 h 2468044"/>
                <a:gd name="connsiteX865" fmla="*/ 600713 w 1906136"/>
                <a:gd name="connsiteY865" fmla="*/ 671805 h 2468044"/>
                <a:gd name="connsiteX866" fmla="*/ 600713 w 1906136"/>
                <a:gd name="connsiteY866" fmla="*/ 662491 h 2468044"/>
                <a:gd name="connsiteX867" fmla="*/ 617477 w 1906136"/>
                <a:gd name="connsiteY867" fmla="*/ 673047 h 2468044"/>
                <a:gd name="connsiteX868" fmla="*/ 632068 w 1906136"/>
                <a:gd name="connsiteY868" fmla="*/ 687638 h 2468044"/>
                <a:gd name="connsiteX869" fmla="*/ 644485 w 1906136"/>
                <a:gd name="connsiteY869" fmla="*/ 702228 h 2468044"/>
                <a:gd name="connsiteX870" fmla="*/ 644485 w 1906136"/>
                <a:gd name="connsiteY870" fmla="*/ 723339 h 2468044"/>
                <a:gd name="connsiteX871" fmla="*/ 642312 w 1906136"/>
                <a:gd name="connsiteY871" fmla="*/ 718992 h 2468044"/>
                <a:gd name="connsiteX872" fmla="*/ 639208 w 1906136"/>
                <a:gd name="connsiteY872" fmla="*/ 715888 h 2468044"/>
                <a:gd name="connsiteX873" fmla="*/ 637035 w 1906136"/>
                <a:gd name="connsiteY873" fmla="*/ 711542 h 2468044"/>
                <a:gd name="connsiteX874" fmla="*/ 633930 w 1906136"/>
                <a:gd name="connsiteY874" fmla="*/ 709369 h 2468044"/>
                <a:gd name="connsiteX875" fmla="*/ 629894 w 1906136"/>
                <a:gd name="connsiteY875" fmla="*/ 709369 h 2468044"/>
                <a:gd name="connsiteX876" fmla="*/ 626790 w 1906136"/>
                <a:gd name="connsiteY876" fmla="*/ 709369 h 2468044"/>
                <a:gd name="connsiteX877" fmla="*/ 622754 w 1906136"/>
                <a:gd name="connsiteY877" fmla="*/ 709369 h 2468044"/>
                <a:gd name="connsiteX878" fmla="*/ 617477 w 1906136"/>
                <a:gd name="connsiteY878" fmla="*/ 711542 h 2468044"/>
                <a:gd name="connsiteX879" fmla="*/ 615304 w 1906136"/>
                <a:gd name="connsiteY879" fmla="*/ 723028 h 2468044"/>
                <a:gd name="connsiteX880" fmla="*/ 613130 w 1906136"/>
                <a:gd name="connsiteY880" fmla="*/ 741034 h 2468044"/>
                <a:gd name="connsiteX881" fmla="*/ 613130 w 1906136"/>
                <a:gd name="connsiteY881" fmla="*/ 763076 h 2468044"/>
                <a:gd name="connsiteX882" fmla="*/ 613130 w 1906136"/>
                <a:gd name="connsiteY882" fmla="*/ 787291 h 2468044"/>
                <a:gd name="connsiteX883" fmla="*/ 613130 w 1906136"/>
                <a:gd name="connsiteY883" fmla="*/ 807159 h 2468044"/>
                <a:gd name="connsiteX884" fmla="*/ 612199 w 1906136"/>
                <a:gd name="connsiteY884" fmla="*/ 821750 h 2468044"/>
                <a:gd name="connsiteX885" fmla="*/ 612199 w 1906136"/>
                <a:gd name="connsiteY885" fmla="*/ 829201 h 2468044"/>
                <a:gd name="connsiteX886" fmla="*/ 613130 w 1906136"/>
                <a:gd name="connsiteY886" fmla="*/ 859624 h 2468044"/>
                <a:gd name="connsiteX887" fmla="*/ 617166 w 1906136"/>
                <a:gd name="connsiteY887" fmla="*/ 881666 h 2468044"/>
                <a:gd name="connsiteX888" fmla="*/ 622444 w 1906136"/>
                <a:gd name="connsiteY888" fmla="*/ 898430 h 2468044"/>
                <a:gd name="connsiteX889" fmla="*/ 629584 w 1906136"/>
                <a:gd name="connsiteY889" fmla="*/ 911158 h 2468044"/>
                <a:gd name="connsiteX890" fmla="*/ 641071 w 1906136"/>
                <a:gd name="connsiteY890" fmla="*/ 922645 h 2468044"/>
                <a:gd name="connsiteX891" fmla="*/ 651626 w 1906136"/>
                <a:gd name="connsiteY891" fmla="*/ 935373 h 2468044"/>
                <a:gd name="connsiteX892" fmla="*/ 664043 w 1906136"/>
                <a:gd name="connsiteY892" fmla="*/ 953379 h 2468044"/>
                <a:gd name="connsiteX893" fmla="*/ 669321 w 1906136"/>
                <a:gd name="connsiteY893" fmla="*/ 964866 h 2468044"/>
                <a:gd name="connsiteX894" fmla="*/ 673357 w 1906136"/>
                <a:gd name="connsiteY894" fmla="*/ 975421 h 2468044"/>
                <a:gd name="connsiteX895" fmla="*/ 680497 w 1906136"/>
                <a:gd name="connsiteY895" fmla="*/ 984734 h 2468044"/>
                <a:gd name="connsiteX896" fmla="*/ 691052 w 1906136"/>
                <a:gd name="connsiteY896" fmla="*/ 992185 h 2468044"/>
                <a:gd name="connsiteX897" fmla="*/ 704712 w 1906136"/>
                <a:gd name="connsiteY897" fmla="*/ 997462 h 2468044"/>
                <a:gd name="connsiteX898" fmla="*/ 715267 w 1906136"/>
                <a:gd name="connsiteY898" fmla="*/ 1003671 h 2468044"/>
                <a:gd name="connsiteX899" fmla="*/ 724580 w 1906136"/>
                <a:gd name="connsiteY899" fmla="*/ 1014226 h 2468044"/>
                <a:gd name="connsiteX900" fmla="*/ 731721 w 1906136"/>
                <a:gd name="connsiteY900" fmla="*/ 1026955 h 2468044"/>
                <a:gd name="connsiteX901" fmla="*/ 734825 w 1906136"/>
                <a:gd name="connsiteY901" fmla="*/ 1041546 h 2468044"/>
                <a:gd name="connsiteX902" fmla="*/ 741034 w 1906136"/>
                <a:gd name="connsiteY902" fmla="*/ 1054274 h 2468044"/>
                <a:gd name="connsiteX903" fmla="*/ 747243 w 1906136"/>
                <a:gd name="connsiteY903" fmla="*/ 1065761 h 2468044"/>
                <a:gd name="connsiteX904" fmla="*/ 760903 w 1906136"/>
                <a:gd name="connsiteY904" fmla="*/ 1075074 h 2468044"/>
                <a:gd name="connsiteX905" fmla="*/ 758729 w 1906136"/>
                <a:gd name="connsiteY905" fmla="*/ 1076005 h 2468044"/>
                <a:gd name="connsiteX906" fmla="*/ 758729 w 1906136"/>
                <a:gd name="connsiteY906" fmla="*/ 1078178 h 2468044"/>
                <a:gd name="connsiteX907" fmla="*/ 758729 w 1906136"/>
                <a:gd name="connsiteY907" fmla="*/ 1080351 h 2468044"/>
                <a:gd name="connsiteX908" fmla="*/ 756556 w 1906136"/>
                <a:gd name="connsiteY908" fmla="*/ 1080351 h 2468044"/>
                <a:gd name="connsiteX909" fmla="*/ 754383 w 1906136"/>
                <a:gd name="connsiteY909" fmla="*/ 1080351 h 2468044"/>
                <a:gd name="connsiteX910" fmla="*/ 751279 w 1906136"/>
                <a:gd name="connsiteY910" fmla="*/ 1082525 h 2468044"/>
                <a:gd name="connsiteX911" fmla="*/ 760592 w 1906136"/>
                <a:gd name="connsiteY911" fmla="*/ 1095253 h 2468044"/>
                <a:gd name="connsiteX912" fmla="*/ 771147 w 1906136"/>
                <a:gd name="connsiteY912" fmla="*/ 1102704 h 2468044"/>
                <a:gd name="connsiteX913" fmla="*/ 782634 w 1906136"/>
                <a:gd name="connsiteY913" fmla="*/ 1110154 h 2468044"/>
                <a:gd name="connsiteX914" fmla="*/ 791016 w 1906136"/>
                <a:gd name="connsiteY914" fmla="*/ 1119468 h 2468044"/>
                <a:gd name="connsiteX915" fmla="*/ 797225 w 1906136"/>
                <a:gd name="connsiteY915" fmla="*/ 1130023 h 2468044"/>
                <a:gd name="connsiteX916" fmla="*/ 800329 w 1906136"/>
                <a:gd name="connsiteY916" fmla="*/ 1142751 h 2468044"/>
                <a:gd name="connsiteX917" fmla="*/ 804365 w 1906136"/>
                <a:gd name="connsiteY917" fmla="*/ 1155479 h 2468044"/>
                <a:gd name="connsiteX918" fmla="*/ 809643 w 1906136"/>
                <a:gd name="connsiteY918" fmla="*/ 1155479 h 2468044"/>
                <a:gd name="connsiteX919" fmla="*/ 811816 w 1906136"/>
                <a:gd name="connsiteY919" fmla="*/ 1155479 h 2468044"/>
                <a:gd name="connsiteX920" fmla="*/ 812747 w 1906136"/>
                <a:gd name="connsiteY920" fmla="*/ 1155479 h 2468044"/>
                <a:gd name="connsiteX921" fmla="*/ 814920 w 1906136"/>
                <a:gd name="connsiteY921" fmla="*/ 1155479 h 2468044"/>
                <a:gd name="connsiteX922" fmla="*/ 817093 w 1906136"/>
                <a:gd name="connsiteY922" fmla="*/ 1155479 h 2468044"/>
                <a:gd name="connsiteX923" fmla="*/ 820198 w 1906136"/>
                <a:gd name="connsiteY923" fmla="*/ 1155479 h 2468044"/>
                <a:gd name="connsiteX924" fmla="*/ 822371 w 1906136"/>
                <a:gd name="connsiteY924" fmla="*/ 1159826 h 2468044"/>
                <a:gd name="connsiteX925" fmla="*/ 822371 w 1906136"/>
                <a:gd name="connsiteY925" fmla="*/ 1162930 h 2468044"/>
                <a:gd name="connsiteX926" fmla="*/ 824544 w 1906136"/>
                <a:gd name="connsiteY926" fmla="*/ 1169139 h 2468044"/>
                <a:gd name="connsiteX927" fmla="*/ 824544 w 1906136"/>
                <a:gd name="connsiteY927" fmla="*/ 1176590 h 2468044"/>
                <a:gd name="connsiteX928" fmla="*/ 827648 w 1906136"/>
                <a:gd name="connsiteY928" fmla="*/ 1174417 h 2468044"/>
                <a:gd name="connsiteX929" fmla="*/ 827648 w 1906136"/>
                <a:gd name="connsiteY929" fmla="*/ 1172243 h 2468044"/>
                <a:gd name="connsiteX930" fmla="*/ 829822 w 1906136"/>
                <a:gd name="connsiteY930" fmla="*/ 1170070 h 2468044"/>
                <a:gd name="connsiteX931" fmla="*/ 831995 w 1906136"/>
                <a:gd name="connsiteY931" fmla="*/ 1166966 h 2468044"/>
                <a:gd name="connsiteX932" fmla="*/ 831995 w 1906136"/>
                <a:gd name="connsiteY932" fmla="*/ 1159515 h 2468044"/>
                <a:gd name="connsiteX933" fmla="*/ 827959 w 1906136"/>
                <a:gd name="connsiteY933" fmla="*/ 1148960 h 2468044"/>
                <a:gd name="connsiteX934" fmla="*/ 819577 w 1906136"/>
                <a:gd name="connsiteY934" fmla="*/ 1132196 h 2468044"/>
                <a:gd name="connsiteX935" fmla="*/ 808090 w 1906136"/>
                <a:gd name="connsiteY935" fmla="*/ 1113259 h 2468044"/>
                <a:gd name="connsiteX936" fmla="*/ 797535 w 1906136"/>
                <a:gd name="connsiteY936" fmla="*/ 1095253 h 2468044"/>
                <a:gd name="connsiteX937" fmla="*/ 783876 w 1906136"/>
                <a:gd name="connsiteY937" fmla="*/ 1076316 h 2468044"/>
                <a:gd name="connsiteX938" fmla="*/ 773320 w 1906136"/>
                <a:gd name="connsiteY938" fmla="*/ 1061725 h 2468044"/>
                <a:gd name="connsiteX939" fmla="*/ 761834 w 1906136"/>
                <a:gd name="connsiteY939" fmla="*/ 1048996 h 2468044"/>
                <a:gd name="connsiteX940" fmla="*/ 756556 w 1906136"/>
                <a:gd name="connsiteY940" fmla="*/ 1041546 h 2468044"/>
                <a:gd name="connsiteX941" fmla="*/ 756556 w 1906136"/>
                <a:gd name="connsiteY941" fmla="*/ 1021677 h 2468044"/>
                <a:gd name="connsiteX942" fmla="*/ 760592 w 1906136"/>
                <a:gd name="connsiteY942" fmla="*/ 1023850 h 2468044"/>
                <a:gd name="connsiteX943" fmla="*/ 763697 w 1906136"/>
                <a:gd name="connsiteY943" fmla="*/ 1026955 h 2468044"/>
                <a:gd name="connsiteX944" fmla="*/ 767732 w 1906136"/>
                <a:gd name="connsiteY944" fmla="*/ 1031301 h 2468044"/>
                <a:gd name="connsiteX945" fmla="*/ 776114 w 1906136"/>
                <a:gd name="connsiteY945" fmla="*/ 1036578 h 2468044"/>
                <a:gd name="connsiteX946" fmla="*/ 782323 w 1906136"/>
                <a:gd name="connsiteY946" fmla="*/ 1048065 h 2468044"/>
                <a:gd name="connsiteX947" fmla="*/ 785428 w 1906136"/>
                <a:gd name="connsiteY947" fmla="*/ 1058620 h 2468044"/>
                <a:gd name="connsiteX948" fmla="*/ 789464 w 1906136"/>
                <a:gd name="connsiteY948" fmla="*/ 1069175 h 2468044"/>
                <a:gd name="connsiteX949" fmla="*/ 796604 w 1906136"/>
                <a:gd name="connsiteY949" fmla="*/ 1078489 h 2468044"/>
                <a:gd name="connsiteX950" fmla="*/ 797535 w 1906136"/>
                <a:gd name="connsiteY950" fmla="*/ 1080662 h 2468044"/>
                <a:gd name="connsiteX951" fmla="*/ 803744 w 1906136"/>
                <a:gd name="connsiteY951" fmla="*/ 1082835 h 2468044"/>
                <a:gd name="connsiteX952" fmla="*/ 806849 w 1906136"/>
                <a:gd name="connsiteY952" fmla="*/ 1082835 h 2468044"/>
                <a:gd name="connsiteX953" fmla="*/ 812126 w 1906136"/>
                <a:gd name="connsiteY953" fmla="*/ 1083766 h 2468044"/>
                <a:gd name="connsiteX954" fmla="*/ 816162 w 1906136"/>
                <a:gd name="connsiteY954" fmla="*/ 1085939 h 2468044"/>
                <a:gd name="connsiteX955" fmla="*/ 833857 w 1906136"/>
                <a:gd name="connsiteY955" fmla="*/ 1112327 h 2468044"/>
                <a:gd name="connsiteX956" fmla="*/ 852484 w 1906136"/>
                <a:gd name="connsiteY956" fmla="*/ 1137473 h 2468044"/>
                <a:gd name="connsiteX957" fmla="*/ 870179 w 1906136"/>
                <a:gd name="connsiteY957" fmla="*/ 1161688 h 2468044"/>
                <a:gd name="connsiteX958" fmla="*/ 890048 w 1906136"/>
                <a:gd name="connsiteY958" fmla="*/ 1183730 h 2468044"/>
                <a:gd name="connsiteX959" fmla="*/ 882908 w 1906136"/>
                <a:gd name="connsiteY959" fmla="*/ 1206703 h 2468044"/>
                <a:gd name="connsiteX960" fmla="*/ 886944 w 1906136"/>
                <a:gd name="connsiteY960" fmla="*/ 1211049 h 2468044"/>
                <a:gd name="connsiteX961" fmla="*/ 894084 w 1906136"/>
                <a:gd name="connsiteY961" fmla="*/ 1218500 h 2468044"/>
                <a:gd name="connsiteX962" fmla="*/ 901224 w 1906136"/>
                <a:gd name="connsiteY962" fmla="*/ 1227813 h 2468044"/>
                <a:gd name="connsiteX963" fmla="*/ 910537 w 1906136"/>
                <a:gd name="connsiteY963" fmla="*/ 1235264 h 2468044"/>
                <a:gd name="connsiteX964" fmla="*/ 915815 w 1906136"/>
                <a:gd name="connsiteY964" fmla="*/ 1242715 h 2468044"/>
                <a:gd name="connsiteX965" fmla="*/ 918919 w 1906136"/>
                <a:gd name="connsiteY965" fmla="*/ 1243646 h 2468044"/>
                <a:gd name="connsiteX966" fmla="*/ 939719 w 1906136"/>
                <a:gd name="connsiteY966" fmla="*/ 1240541 h 2468044"/>
                <a:gd name="connsiteX967" fmla="*/ 940651 w 1906136"/>
                <a:gd name="connsiteY967" fmla="*/ 1242715 h 2468044"/>
                <a:gd name="connsiteX968" fmla="*/ 944686 w 1906136"/>
                <a:gd name="connsiteY968" fmla="*/ 1245819 h 2468044"/>
                <a:gd name="connsiteX969" fmla="*/ 947791 w 1906136"/>
                <a:gd name="connsiteY969" fmla="*/ 1250165 h 2468044"/>
                <a:gd name="connsiteX970" fmla="*/ 951827 w 1906136"/>
                <a:gd name="connsiteY970" fmla="*/ 1253270 h 2468044"/>
                <a:gd name="connsiteX971" fmla="*/ 954931 w 1906136"/>
                <a:gd name="connsiteY971" fmla="*/ 1256374 h 2468044"/>
                <a:gd name="connsiteX972" fmla="*/ 978835 w 1906136"/>
                <a:gd name="connsiteY972" fmla="*/ 1260720 h 2468044"/>
                <a:gd name="connsiteX973" fmla="*/ 981940 w 1906136"/>
                <a:gd name="connsiteY973" fmla="*/ 1262894 h 2468044"/>
                <a:gd name="connsiteX974" fmla="*/ 985976 w 1906136"/>
                <a:gd name="connsiteY974" fmla="*/ 1265998 h 2468044"/>
                <a:gd name="connsiteX975" fmla="*/ 991253 w 1906136"/>
                <a:gd name="connsiteY975" fmla="*/ 1271276 h 2468044"/>
                <a:gd name="connsiteX976" fmla="*/ 995289 w 1906136"/>
                <a:gd name="connsiteY976" fmla="*/ 1275622 h 2468044"/>
                <a:gd name="connsiteX977" fmla="*/ 998394 w 1906136"/>
                <a:gd name="connsiteY977" fmla="*/ 1278726 h 2468044"/>
                <a:gd name="connsiteX978" fmla="*/ 1002429 w 1906136"/>
                <a:gd name="connsiteY978" fmla="*/ 1280899 h 2468044"/>
                <a:gd name="connsiteX979" fmla="*/ 1010811 w 1906136"/>
                <a:gd name="connsiteY979" fmla="*/ 1283073 h 2468044"/>
                <a:gd name="connsiteX980" fmla="*/ 1017952 w 1906136"/>
                <a:gd name="connsiteY980" fmla="*/ 1278726 h 2468044"/>
                <a:gd name="connsiteX981" fmla="*/ 1024161 w 1906136"/>
                <a:gd name="connsiteY981" fmla="*/ 1275622 h 2468044"/>
                <a:gd name="connsiteX982" fmla="*/ 1031301 w 1906136"/>
                <a:gd name="connsiteY982" fmla="*/ 1271276 h 2468044"/>
                <a:gd name="connsiteX983" fmla="*/ 1041856 w 1906136"/>
                <a:gd name="connsiteY983" fmla="*/ 1271276 h 2468044"/>
                <a:gd name="connsiteX984" fmla="*/ 1058620 w 1906136"/>
                <a:gd name="connsiteY984" fmla="*/ 1278726 h 2468044"/>
                <a:gd name="connsiteX985" fmla="*/ 1069175 w 1906136"/>
                <a:gd name="connsiteY985" fmla="*/ 1288040 h 2468044"/>
                <a:gd name="connsiteX986" fmla="*/ 1081593 w 1906136"/>
                <a:gd name="connsiteY986" fmla="*/ 1297353 h 2468044"/>
                <a:gd name="connsiteX987" fmla="*/ 1102393 w 1906136"/>
                <a:gd name="connsiteY987" fmla="*/ 1304804 h 2468044"/>
                <a:gd name="connsiteX988" fmla="*/ 1117915 w 1906136"/>
                <a:gd name="connsiteY988" fmla="*/ 1310081 h 2468044"/>
                <a:gd name="connsiteX989" fmla="*/ 1132506 w 1906136"/>
                <a:gd name="connsiteY989" fmla="*/ 1314428 h 2468044"/>
                <a:gd name="connsiteX990" fmla="*/ 1141820 w 1906136"/>
                <a:gd name="connsiteY990" fmla="*/ 1317532 h 2468044"/>
                <a:gd name="connsiteX991" fmla="*/ 1151133 w 1906136"/>
                <a:gd name="connsiteY991" fmla="*/ 1326845 h 2468044"/>
                <a:gd name="connsiteX992" fmla="*/ 1159515 w 1906136"/>
                <a:gd name="connsiteY992" fmla="*/ 1339574 h 2468044"/>
                <a:gd name="connsiteX993" fmla="*/ 1168828 w 1906136"/>
                <a:gd name="connsiteY993" fmla="*/ 1361615 h 2468044"/>
                <a:gd name="connsiteX994" fmla="*/ 1180315 w 1906136"/>
                <a:gd name="connsiteY994" fmla="*/ 1364720 h 2468044"/>
                <a:gd name="connsiteX995" fmla="*/ 1195837 w 1906136"/>
                <a:gd name="connsiteY995" fmla="*/ 1372171 h 2468044"/>
                <a:gd name="connsiteX996" fmla="*/ 1212601 w 1906136"/>
                <a:gd name="connsiteY996" fmla="*/ 1381484 h 2468044"/>
                <a:gd name="connsiteX997" fmla="*/ 1229365 w 1906136"/>
                <a:gd name="connsiteY997" fmla="*/ 1390797 h 2468044"/>
                <a:gd name="connsiteX998" fmla="*/ 1238679 w 1906136"/>
                <a:gd name="connsiteY998" fmla="*/ 1398248 h 2468044"/>
                <a:gd name="connsiteX999" fmla="*/ 1241783 w 1906136"/>
                <a:gd name="connsiteY999" fmla="*/ 1396075 h 2468044"/>
                <a:gd name="connsiteX1000" fmla="*/ 1243956 w 1906136"/>
                <a:gd name="connsiteY1000" fmla="*/ 1396075 h 2468044"/>
                <a:gd name="connsiteX1001" fmla="*/ 1244888 w 1906136"/>
                <a:gd name="connsiteY1001" fmla="*/ 1396075 h 2468044"/>
                <a:gd name="connsiteX1002" fmla="*/ 1247061 w 1906136"/>
                <a:gd name="connsiteY1002" fmla="*/ 1393902 h 2468044"/>
                <a:gd name="connsiteX1003" fmla="*/ 1249234 w 1906136"/>
                <a:gd name="connsiteY1003" fmla="*/ 1393902 h 2468044"/>
                <a:gd name="connsiteX1004" fmla="*/ 1251407 w 1906136"/>
                <a:gd name="connsiteY1004" fmla="*/ 1390797 h 2468044"/>
                <a:gd name="connsiteX1005" fmla="*/ 1251407 w 1906136"/>
                <a:gd name="connsiteY1005" fmla="*/ 1388624 h 2468044"/>
                <a:gd name="connsiteX1006" fmla="*/ 1251407 w 1906136"/>
                <a:gd name="connsiteY1006" fmla="*/ 1385520 h 2468044"/>
                <a:gd name="connsiteX1007" fmla="*/ 1249234 w 1906136"/>
                <a:gd name="connsiteY1007" fmla="*/ 1381173 h 2468044"/>
                <a:gd name="connsiteX1008" fmla="*/ 1252338 w 1906136"/>
                <a:gd name="connsiteY1008" fmla="*/ 1379000 h 2468044"/>
                <a:gd name="connsiteX1009" fmla="*/ 1254511 w 1906136"/>
                <a:gd name="connsiteY1009" fmla="*/ 1378069 h 2468044"/>
                <a:gd name="connsiteX1010" fmla="*/ 1256684 w 1906136"/>
                <a:gd name="connsiteY1010" fmla="*/ 1375896 h 2468044"/>
                <a:gd name="connsiteX1011" fmla="*/ 1258858 w 1906136"/>
                <a:gd name="connsiteY1011" fmla="*/ 1373723 h 2468044"/>
                <a:gd name="connsiteX1012" fmla="*/ 1265998 w 1906136"/>
                <a:gd name="connsiteY1012" fmla="*/ 1373723 h 2468044"/>
                <a:gd name="connsiteX1013" fmla="*/ 1273138 w 1906136"/>
                <a:gd name="connsiteY1013" fmla="*/ 1385209 h 2468044"/>
                <a:gd name="connsiteX1014" fmla="*/ 1280278 w 1906136"/>
                <a:gd name="connsiteY1014" fmla="*/ 1395764 h 2468044"/>
                <a:gd name="connsiteX1015" fmla="*/ 1285556 w 1906136"/>
                <a:gd name="connsiteY1015" fmla="*/ 1405078 h 2468044"/>
                <a:gd name="connsiteX1016" fmla="*/ 1287729 w 1906136"/>
                <a:gd name="connsiteY1016" fmla="*/ 1419669 h 2468044"/>
                <a:gd name="connsiteX1017" fmla="*/ 1287729 w 1906136"/>
                <a:gd name="connsiteY1017" fmla="*/ 1434260 h 2468044"/>
                <a:gd name="connsiteX1018" fmla="*/ 1288660 w 1906136"/>
                <a:gd name="connsiteY1018" fmla="*/ 1444815 h 2468044"/>
                <a:gd name="connsiteX1019" fmla="*/ 1276243 w 1906136"/>
                <a:gd name="connsiteY1019" fmla="*/ 1459406 h 2468044"/>
                <a:gd name="connsiteX1020" fmla="*/ 1261652 w 1906136"/>
                <a:gd name="connsiteY1020" fmla="*/ 1472134 h 2468044"/>
                <a:gd name="connsiteX1021" fmla="*/ 1249234 w 1906136"/>
                <a:gd name="connsiteY1021" fmla="*/ 1485794 h 2468044"/>
                <a:gd name="connsiteX1022" fmla="*/ 1242094 w 1906136"/>
                <a:gd name="connsiteY1022" fmla="*/ 1501626 h 2468044"/>
                <a:gd name="connsiteX1023" fmla="*/ 1236816 w 1906136"/>
                <a:gd name="connsiteY1023" fmla="*/ 1518390 h 2468044"/>
                <a:gd name="connsiteX1024" fmla="*/ 1229676 w 1906136"/>
                <a:gd name="connsiteY1024" fmla="*/ 1535155 h 2468044"/>
                <a:gd name="connsiteX1025" fmla="*/ 1234953 w 1906136"/>
                <a:gd name="connsiteY1025" fmla="*/ 1537328 h 2468044"/>
                <a:gd name="connsiteX1026" fmla="*/ 1240231 w 1906136"/>
                <a:gd name="connsiteY1026" fmla="*/ 1537328 h 2468044"/>
                <a:gd name="connsiteX1027" fmla="*/ 1245508 w 1906136"/>
                <a:gd name="connsiteY1027" fmla="*/ 1538259 h 2468044"/>
                <a:gd name="connsiteX1028" fmla="*/ 1254822 w 1906136"/>
                <a:gd name="connsiteY1028" fmla="*/ 1538259 h 2468044"/>
                <a:gd name="connsiteX1029" fmla="*/ 1254822 w 1906136"/>
                <a:gd name="connsiteY1029" fmla="*/ 1542605 h 2468044"/>
                <a:gd name="connsiteX1030" fmla="*/ 1245508 w 1906136"/>
                <a:gd name="connsiteY1030" fmla="*/ 1547883 h 2468044"/>
                <a:gd name="connsiteX1031" fmla="*/ 1239300 w 1906136"/>
                <a:gd name="connsiteY1031" fmla="*/ 1553160 h 2468044"/>
                <a:gd name="connsiteX1032" fmla="*/ 1229986 w 1906136"/>
                <a:gd name="connsiteY1032" fmla="*/ 1558438 h 2468044"/>
                <a:gd name="connsiteX1033" fmla="*/ 1229986 w 1906136"/>
                <a:gd name="connsiteY1033" fmla="*/ 1565889 h 2468044"/>
                <a:gd name="connsiteX1034" fmla="*/ 1229986 w 1906136"/>
                <a:gd name="connsiteY1034" fmla="*/ 1573339 h 2468044"/>
                <a:gd name="connsiteX1035" fmla="*/ 1229986 w 1906136"/>
                <a:gd name="connsiteY1035" fmla="*/ 1579548 h 2468044"/>
                <a:gd name="connsiteX1036" fmla="*/ 1225950 w 1906136"/>
                <a:gd name="connsiteY1036" fmla="*/ 1586999 h 2468044"/>
                <a:gd name="connsiteX1037" fmla="*/ 1229986 w 1906136"/>
                <a:gd name="connsiteY1037" fmla="*/ 1590104 h 2468044"/>
                <a:gd name="connsiteX1038" fmla="*/ 1233091 w 1906136"/>
                <a:gd name="connsiteY1038" fmla="*/ 1594450 h 2468044"/>
                <a:gd name="connsiteX1039" fmla="*/ 1237126 w 1906136"/>
                <a:gd name="connsiteY1039" fmla="*/ 1595381 h 2468044"/>
                <a:gd name="connsiteX1040" fmla="*/ 1242404 w 1906136"/>
                <a:gd name="connsiteY1040" fmla="*/ 1595381 h 2468044"/>
                <a:gd name="connsiteX1041" fmla="*/ 1245508 w 1906136"/>
                <a:gd name="connsiteY1041" fmla="*/ 1599727 h 2468044"/>
                <a:gd name="connsiteX1042" fmla="*/ 1256995 w 1906136"/>
                <a:gd name="connsiteY1042" fmla="*/ 1610283 h 2468044"/>
                <a:gd name="connsiteX1043" fmla="*/ 1264135 w 1906136"/>
                <a:gd name="connsiteY1043" fmla="*/ 1624873 h 2468044"/>
                <a:gd name="connsiteX1044" fmla="*/ 1269413 w 1906136"/>
                <a:gd name="connsiteY1044" fmla="*/ 1643811 h 2468044"/>
                <a:gd name="connsiteX1045" fmla="*/ 1274690 w 1906136"/>
                <a:gd name="connsiteY1045" fmla="*/ 1659643 h 2468044"/>
                <a:gd name="connsiteX1046" fmla="*/ 1281831 w 1906136"/>
                <a:gd name="connsiteY1046" fmla="*/ 1676407 h 2468044"/>
                <a:gd name="connsiteX1047" fmla="*/ 1302630 w 1906136"/>
                <a:gd name="connsiteY1047" fmla="*/ 1705900 h 2468044"/>
                <a:gd name="connsiteX1048" fmla="*/ 1327777 w 1906136"/>
                <a:gd name="connsiteY1048" fmla="*/ 1733219 h 2468044"/>
                <a:gd name="connsiteX1049" fmla="*/ 1359132 w 1906136"/>
                <a:gd name="connsiteY1049" fmla="*/ 1754329 h 2468044"/>
                <a:gd name="connsiteX1050" fmla="*/ 1395454 w 1906136"/>
                <a:gd name="connsiteY1050" fmla="*/ 1767989 h 2468044"/>
                <a:gd name="connsiteX1051" fmla="*/ 1391418 w 1906136"/>
                <a:gd name="connsiteY1051" fmla="*/ 1797481 h 2468044"/>
                <a:gd name="connsiteX1052" fmla="*/ 1389245 w 1906136"/>
                <a:gd name="connsiteY1052" fmla="*/ 1829147 h 2468044"/>
                <a:gd name="connsiteX1053" fmla="*/ 1388314 w 1906136"/>
                <a:gd name="connsiteY1053" fmla="*/ 1861744 h 2468044"/>
                <a:gd name="connsiteX1054" fmla="*/ 1382105 w 1906136"/>
                <a:gd name="connsiteY1054" fmla="*/ 1893409 h 2468044"/>
                <a:gd name="connsiteX1055" fmla="*/ 1371549 w 1906136"/>
                <a:gd name="connsiteY1055" fmla="*/ 1941839 h 2468044"/>
                <a:gd name="connsiteX1056" fmla="*/ 1362236 w 1906136"/>
                <a:gd name="connsiteY1056" fmla="*/ 1991199 h 2468044"/>
                <a:gd name="connsiteX1057" fmla="*/ 1351681 w 1906136"/>
                <a:gd name="connsiteY1057" fmla="*/ 2036214 h 2468044"/>
                <a:gd name="connsiteX1058" fmla="*/ 1339263 w 1906136"/>
                <a:gd name="connsiteY1058" fmla="*/ 2080297 h 2468044"/>
                <a:gd name="connsiteX1059" fmla="*/ 1337090 w 1906136"/>
                <a:gd name="connsiteY1059" fmla="*/ 2091784 h 2468044"/>
                <a:gd name="connsiteX1060" fmla="*/ 1340194 w 1906136"/>
                <a:gd name="connsiteY1060" fmla="*/ 2104512 h 2468044"/>
                <a:gd name="connsiteX1061" fmla="*/ 1342368 w 1906136"/>
                <a:gd name="connsiteY1061" fmla="*/ 2111963 h 2468044"/>
                <a:gd name="connsiteX1062" fmla="*/ 1329950 w 1906136"/>
                <a:gd name="connsiteY1062" fmla="*/ 2188643 h 2468044"/>
                <a:gd name="connsiteX1063" fmla="*/ 1329950 w 1906136"/>
                <a:gd name="connsiteY1063" fmla="*/ 2192989 h 2468044"/>
                <a:gd name="connsiteX1064" fmla="*/ 1337090 w 1906136"/>
                <a:gd name="connsiteY1064" fmla="*/ 2190816 h 2468044"/>
                <a:gd name="connsiteX1065" fmla="*/ 1340194 w 1906136"/>
                <a:gd name="connsiteY1065" fmla="*/ 2186470 h 2468044"/>
                <a:gd name="connsiteX1066" fmla="*/ 1342368 w 1906136"/>
                <a:gd name="connsiteY1066" fmla="*/ 2183365 h 2468044"/>
                <a:gd name="connsiteX1067" fmla="*/ 1345472 w 1906136"/>
                <a:gd name="connsiteY1067" fmla="*/ 2179019 h 2468044"/>
                <a:gd name="connsiteX1068" fmla="*/ 1349508 w 1906136"/>
                <a:gd name="connsiteY1068" fmla="*/ 2175915 h 2468044"/>
                <a:gd name="connsiteX1069" fmla="*/ 1349508 w 1906136"/>
                <a:gd name="connsiteY1069" fmla="*/ 2179019 h 2468044"/>
                <a:gd name="connsiteX1070" fmla="*/ 1354785 w 1906136"/>
                <a:gd name="connsiteY1070" fmla="*/ 2179019 h 2468044"/>
                <a:gd name="connsiteX1071" fmla="*/ 1345472 w 1906136"/>
                <a:gd name="connsiteY1071" fmla="*/ 2215652 h 2468044"/>
                <a:gd name="connsiteX1072" fmla="*/ 1334917 w 1906136"/>
                <a:gd name="connsiteY1072" fmla="*/ 2215652 h 2468044"/>
                <a:gd name="connsiteX1073" fmla="*/ 1327777 w 1906136"/>
                <a:gd name="connsiteY1073" fmla="*/ 2234589 h 2468044"/>
                <a:gd name="connsiteX1074" fmla="*/ 1320636 w 1906136"/>
                <a:gd name="connsiteY1074" fmla="*/ 2256631 h 2468044"/>
                <a:gd name="connsiteX1075" fmla="*/ 1315359 w 1906136"/>
                <a:gd name="connsiteY1075" fmla="*/ 2279604 h 2468044"/>
                <a:gd name="connsiteX1076" fmla="*/ 1313186 w 1906136"/>
                <a:gd name="connsiteY1076" fmla="*/ 2305992 h 2468044"/>
                <a:gd name="connsiteX1077" fmla="*/ 1311012 w 1906136"/>
                <a:gd name="connsiteY1077" fmla="*/ 2333311 h 2468044"/>
                <a:gd name="connsiteX1078" fmla="*/ 1315048 w 1906136"/>
                <a:gd name="connsiteY1078" fmla="*/ 2357525 h 2468044"/>
                <a:gd name="connsiteX1079" fmla="*/ 1322189 w 1906136"/>
                <a:gd name="connsiteY1079" fmla="*/ 2380499 h 2468044"/>
                <a:gd name="connsiteX1080" fmla="*/ 1332744 w 1906136"/>
                <a:gd name="connsiteY1080" fmla="*/ 2401609 h 2468044"/>
                <a:gd name="connsiteX1081" fmla="*/ 1349508 w 1906136"/>
                <a:gd name="connsiteY1081" fmla="*/ 2416200 h 2468044"/>
                <a:gd name="connsiteX1082" fmla="*/ 1369376 w 1906136"/>
                <a:gd name="connsiteY1082" fmla="*/ 2426755 h 2468044"/>
                <a:gd name="connsiteX1083" fmla="*/ 1369376 w 1906136"/>
                <a:gd name="connsiteY1083" fmla="*/ 2434206 h 2468044"/>
                <a:gd name="connsiteX1084" fmla="*/ 1354785 w 1906136"/>
                <a:gd name="connsiteY1084" fmla="*/ 2424892 h 2468044"/>
                <a:gd name="connsiteX1085" fmla="*/ 1342368 w 1906136"/>
                <a:gd name="connsiteY1085" fmla="*/ 2414337 h 2468044"/>
                <a:gd name="connsiteX1086" fmla="*/ 1329950 w 1906136"/>
                <a:gd name="connsiteY1086" fmla="*/ 2401609 h 2468044"/>
                <a:gd name="connsiteX1087" fmla="*/ 1325914 w 1906136"/>
                <a:gd name="connsiteY1087" fmla="*/ 2401609 h 2468044"/>
                <a:gd name="connsiteX1088" fmla="*/ 1332123 w 1906136"/>
                <a:gd name="connsiteY1088" fmla="*/ 2416200 h 2468044"/>
                <a:gd name="connsiteX1089" fmla="*/ 1342678 w 1906136"/>
                <a:gd name="connsiteY1089" fmla="*/ 2430791 h 2468044"/>
                <a:gd name="connsiteX1090" fmla="*/ 1357269 w 1906136"/>
                <a:gd name="connsiteY1090" fmla="*/ 2445382 h 2468044"/>
                <a:gd name="connsiteX1091" fmla="*/ 1374033 w 1906136"/>
                <a:gd name="connsiteY1091" fmla="*/ 2458110 h 2468044"/>
                <a:gd name="connsiteX1092" fmla="*/ 1389555 w 1906136"/>
                <a:gd name="connsiteY1092" fmla="*/ 2466492 h 2468044"/>
                <a:gd name="connsiteX1093" fmla="*/ 1406319 w 1906136"/>
                <a:gd name="connsiteY1093" fmla="*/ 2470838 h 2468044"/>
                <a:gd name="connsiteX1094" fmla="*/ 1423083 w 1906136"/>
                <a:gd name="connsiteY1094" fmla="*/ 2466492 h 2468044"/>
                <a:gd name="connsiteX1095" fmla="*/ 1426188 w 1906136"/>
                <a:gd name="connsiteY1095" fmla="*/ 2465561 h 2468044"/>
                <a:gd name="connsiteX1096" fmla="*/ 1428361 w 1906136"/>
                <a:gd name="connsiteY1096" fmla="*/ 2463388 h 2468044"/>
                <a:gd name="connsiteX1097" fmla="*/ 1430534 w 1906136"/>
                <a:gd name="connsiteY1097" fmla="*/ 2463388 h 2468044"/>
                <a:gd name="connsiteX1098" fmla="*/ 1430534 w 1906136"/>
                <a:gd name="connsiteY1098" fmla="*/ 2461214 h 2468044"/>
                <a:gd name="connsiteX1099" fmla="*/ 1432707 w 1906136"/>
                <a:gd name="connsiteY1099" fmla="*/ 2460283 h 2468044"/>
                <a:gd name="connsiteX1100" fmla="*/ 1435812 w 1906136"/>
                <a:gd name="connsiteY1100" fmla="*/ 2458110 h 2468044"/>
                <a:gd name="connsiteX1101" fmla="*/ 1432707 w 1906136"/>
                <a:gd name="connsiteY1101" fmla="*/ 2453764 h 2468044"/>
                <a:gd name="connsiteX1102" fmla="*/ 1432707 w 1906136"/>
                <a:gd name="connsiteY1102" fmla="*/ 2452832 h 2468044"/>
                <a:gd name="connsiteX1103" fmla="*/ 1432707 w 1906136"/>
                <a:gd name="connsiteY1103" fmla="*/ 2452832 h 2468044"/>
                <a:gd name="connsiteX1104" fmla="*/ 1432707 w 1906136"/>
                <a:gd name="connsiteY1104" fmla="*/ 2450659 h 2468044"/>
                <a:gd name="connsiteX1105" fmla="*/ 1428671 w 1906136"/>
                <a:gd name="connsiteY1105" fmla="*/ 2450659 h 2468044"/>
                <a:gd name="connsiteX1106" fmla="*/ 1427740 w 1906136"/>
                <a:gd name="connsiteY1106" fmla="*/ 2450659 h 2468044"/>
                <a:gd name="connsiteX1107" fmla="*/ 1421531 w 1906136"/>
                <a:gd name="connsiteY1107" fmla="*/ 2450659 h 2468044"/>
                <a:gd name="connsiteX1108" fmla="*/ 1420600 w 1906136"/>
                <a:gd name="connsiteY1108" fmla="*/ 2439173 h 2468044"/>
                <a:gd name="connsiteX1109" fmla="*/ 1418427 w 1906136"/>
                <a:gd name="connsiteY1109" fmla="*/ 2426444 h 2468044"/>
                <a:gd name="connsiteX1110" fmla="*/ 1416254 w 1906136"/>
                <a:gd name="connsiteY1110" fmla="*/ 2415889 h 2468044"/>
                <a:gd name="connsiteX1111" fmla="*/ 1413149 w 1906136"/>
                <a:gd name="connsiteY1111" fmla="*/ 2406576 h 2468044"/>
                <a:gd name="connsiteX1112" fmla="*/ 1410976 w 1906136"/>
                <a:gd name="connsiteY1112" fmla="*/ 2404403 h 2468044"/>
                <a:gd name="connsiteX1113" fmla="*/ 1410976 w 1906136"/>
                <a:gd name="connsiteY1113" fmla="*/ 2402230 h 2468044"/>
                <a:gd name="connsiteX1114" fmla="*/ 1408803 w 1906136"/>
                <a:gd name="connsiteY1114" fmla="*/ 2402230 h 2468044"/>
                <a:gd name="connsiteX1115" fmla="*/ 1405698 w 1906136"/>
                <a:gd name="connsiteY1115" fmla="*/ 2401298 h 2468044"/>
                <a:gd name="connsiteX1116" fmla="*/ 1396385 w 1906136"/>
                <a:gd name="connsiteY1116" fmla="*/ 2414027 h 2468044"/>
                <a:gd name="connsiteX1117" fmla="*/ 1384899 w 1906136"/>
                <a:gd name="connsiteY1117" fmla="*/ 2426755 h 2468044"/>
                <a:gd name="connsiteX1118" fmla="*/ 1384899 w 1906136"/>
                <a:gd name="connsiteY1118" fmla="*/ 2431101 h 2468044"/>
                <a:gd name="connsiteX1119" fmla="*/ 1381794 w 1906136"/>
                <a:gd name="connsiteY1119" fmla="*/ 2431101 h 2468044"/>
                <a:gd name="connsiteX1120" fmla="*/ 1381794 w 1906136"/>
                <a:gd name="connsiteY1120" fmla="*/ 2424892 h 2468044"/>
                <a:gd name="connsiteX1121" fmla="*/ 1381794 w 1906136"/>
                <a:gd name="connsiteY1121" fmla="*/ 2421788 h 2468044"/>
                <a:gd name="connsiteX1122" fmla="*/ 1383967 w 1906136"/>
                <a:gd name="connsiteY1122" fmla="*/ 2417442 h 2468044"/>
                <a:gd name="connsiteX1123" fmla="*/ 1384899 w 1906136"/>
                <a:gd name="connsiteY1123" fmla="*/ 2414337 h 2468044"/>
                <a:gd name="connsiteX1124" fmla="*/ 1394212 w 1906136"/>
                <a:gd name="connsiteY1124" fmla="*/ 2402851 h 2468044"/>
                <a:gd name="connsiteX1125" fmla="*/ 1406630 w 1906136"/>
                <a:gd name="connsiteY1125" fmla="*/ 2392295 h 2468044"/>
                <a:gd name="connsiteX1126" fmla="*/ 1420289 w 1906136"/>
                <a:gd name="connsiteY1126" fmla="*/ 2384845 h 2468044"/>
                <a:gd name="connsiteX1127" fmla="*/ 1428671 w 1906136"/>
                <a:gd name="connsiteY1127" fmla="*/ 2382672 h 2468044"/>
                <a:gd name="connsiteX1128" fmla="*/ 1427740 w 1906136"/>
                <a:gd name="connsiteY1128" fmla="*/ 2373358 h 2468044"/>
                <a:gd name="connsiteX1129" fmla="*/ 1423704 w 1906136"/>
                <a:gd name="connsiteY1129" fmla="*/ 2368081 h 2468044"/>
                <a:gd name="connsiteX1130" fmla="*/ 1418427 w 1906136"/>
                <a:gd name="connsiteY1130" fmla="*/ 2362803 h 2468044"/>
                <a:gd name="connsiteX1131" fmla="*/ 1413149 w 1906136"/>
                <a:gd name="connsiteY1131" fmla="*/ 2357525 h 2468044"/>
                <a:gd name="connsiteX1132" fmla="*/ 1418427 w 1906136"/>
                <a:gd name="connsiteY1132" fmla="*/ 2340761 h 2468044"/>
                <a:gd name="connsiteX1133" fmla="*/ 1427740 w 1906136"/>
                <a:gd name="connsiteY1133" fmla="*/ 2322756 h 2468044"/>
                <a:gd name="connsiteX1134" fmla="*/ 1440158 w 1906136"/>
                <a:gd name="connsiteY1134" fmla="*/ 2303818 h 2468044"/>
                <a:gd name="connsiteX1135" fmla="*/ 1454749 w 1906136"/>
                <a:gd name="connsiteY1135" fmla="*/ 2289227 h 2468044"/>
                <a:gd name="connsiteX1136" fmla="*/ 1469340 w 1906136"/>
                <a:gd name="connsiteY1136" fmla="*/ 2281777 h 2468044"/>
                <a:gd name="connsiteX1137" fmla="*/ 1472444 w 1906136"/>
                <a:gd name="connsiteY1137" fmla="*/ 2269048 h 2468044"/>
                <a:gd name="connsiteX1138" fmla="*/ 1467167 w 1906136"/>
                <a:gd name="connsiteY1138" fmla="*/ 2264702 h 2468044"/>
                <a:gd name="connsiteX1139" fmla="*/ 1461889 w 1906136"/>
                <a:gd name="connsiteY1139" fmla="*/ 2261598 h 2468044"/>
                <a:gd name="connsiteX1140" fmla="*/ 1455680 w 1906136"/>
                <a:gd name="connsiteY1140" fmla="*/ 2258493 h 2468044"/>
                <a:gd name="connsiteX1141" fmla="*/ 1452576 w 1906136"/>
                <a:gd name="connsiteY1141" fmla="*/ 2252284 h 2468044"/>
                <a:gd name="connsiteX1142" fmla="*/ 1448540 w 1906136"/>
                <a:gd name="connsiteY1142" fmla="*/ 2244834 h 2468044"/>
                <a:gd name="connsiteX1143" fmla="*/ 1448540 w 1906136"/>
                <a:gd name="connsiteY1143" fmla="*/ 2243902 h 2468044"/>
                <a:gd name="connsiteX1144" fmla="*/ 1447609 w 1906136"/>
                <a:gd name="connsiteY1144" fmla="*/ 2241729 h 2468044"/>
                <a:gd name="connsiteX1145" fmla="*/ 1448540 w 1906136"/>
                <a:gd name="connsiteY1145" fmla="*/ 2239556 h 2468044"/>
                <a:gd name="connsiteX1146" fmla="*/ 1448540 w 1906136"/>
                <a:gd name="connsiteY1146" fmla="*/ 2237383 h 2468044"/>
                <a:gd name="connsiteX1147" fmla="*/ 1448540 w 1906136"/>
                <a:gd name="connsiteY1147" fmla="*/ 2234279 h 2468044"/>
                <a:gd name="connsiteX1148" fmla="*/ 1448540 w 1906136"/>
                <a:gd name="connsiteY1148" fmla="*/ 2229001 h 2468044"/>
                <a:gd name="connsiteX1149" fmla="*/ 1454749 w 1906136"/>
                <a:gd name="connsiteY1149" fmla="*/ 2229001 h 2468044"/>
                <a:gd name="connsiteX1150" fmla="*/ 1460026 w 1906136"/>
                <a:gd name="connsiteY1150" fmla="*/ 2226828 h 2468044"/>
                <a:gd name="connsiteX1151" fmla="*/ 1462200 w 1906136"/>
                <a:gd name="connsiteY1151" fmla="*/ 2226828 h 2468044"/>
                <a:gd name="connsiteX1152" fmla="*/ 1465304 w 1906136"/>
                <a:gd name="connsiteY1152" fmla="*/ 2224655 h 2468044"/>
                <a:gd name="connsiteX1153" fmla="*/ 1469340 w 1906136"/>
                <a:gd name="connsiteY1153" fmla="*/ 2214100 h 2468044"/>
                <a:gd name="connsiteX1154" fmla="*/ 1472444 w 1906136"/>
                <a:gd name="connsiteY1154" fmla="*/ 2202613 h 2468044"/>
                <a:gd name="connsiteX1155" fmla="*/ 1477722 w 1906136"/>
                <a:gd name="connsiteY1155" fmla="*/ 2192058 h 2468044"/>
                <a:gd name="connsiteX1156" fmla="*/ 1479895 w 1906136"/>
                <a:gd name="connsiteY1156" fmla="*/ 2185849 h 2468044"/>
                <a:gd name="connsiteX1157" fmla="*/ 1483931 w 1906136"/>
                <a:gd name="connsiteY1157" fmla="*/ 2184918 h 2468044"/>
                <a:gd name="connsiteX1158" fmla="*/ 1489208 w 1906136"/>
                <a:gd name="connsiteY1158" fmla="*/ 2182745 h 2468044"/>
                <a:gd name="connsiteX1159" fmla="*/ 1494486 w 1906136"/>
                <a:gd name="connsiteY1159" fmla="*/ 2180571 h 2468044"/>
                <a:gd name="connsiteX1160" fmla="*/ 1501626 w 1906136"/>
                <a:gd name="connsiteY1160" fmla="*/ 2178398 h 2468044"/>
                <a:gd name="connsiteX1161" fmla="*/ 1498522 w 1906136"/>
                <a:gd name="connsiteY1161" fmla="*/ 2173121 h 2468044"/>
                <a:gd name="connsiteX1162" fmla="*/ 1496349 w 1906136"/>
                <a:gd name="connsiteY1162" fmla="*/ 2170016 h 2468044"/>
                <a:gd name="connsiteX1163" fmla="*/ 1492313 w 1906136"/>
                <a:gd name="connsiteY1163" fmla="*/ 2165670 h 2468044"/>
                <a:gd name="connsiteX1164" fmla="*/ 1489208 w 1906136"/>
                <a:gd name="connsiteY1164" fmla="*/ 2163497 h 2468044"/>
                <a:gd name="connsiteX1165" fmla="*/ 1485173 w 1906136"/>
                <a:gd name="connsiteY1165" fmla="*/ 2162566 h 2468044"/>
                <a:gd name="connsiteX1166" fmla="*/ 1479895 w 1906136"/>
                <a:gd name="connsiteY1166" fmla="*/ 2158219 h 2468044"/>
                <a:gd name="connsiteX1167" fmla="*/ 1472755 w 1906136"/>
                <a:gd name="connsiteY1167" fmla="*/ 2155115 h 2468044"/>
                <a:gd name="connsiteX1168" fmla="*/ 1472755 w 1906136"/>
                <a:gd name="connsiteY1168" fmla="*/ 2147664 h 2468044"/>
                <a:gd name="connsiteX1169" fmla="*/ 1487346 w 1906136"/>
                <a:gd name="connsiteY1169" fmla="*/ 2145491 h 2468044"/>
                <a:gd name="connsiteX1170" fmla="*/ 1501937 w 1906136"/>
                <a:gd name="connsiteY1170" fmla="*/ 2145491 h 2468044"/>
                <a:gd name="connsiteX1171" fmla="*/ 1513423 w 1906136"/>
                <a:gd name="connsiteY1171" fmla="*/ 2143318 h 2468044"/>
                <a:gd name="connsiteX1172" fmla="*/ 1521805 w 1906136"/>
                <a:gd name="connsiteY1172" fmla="*/ 2143318 h 2468044"/>
                <a:gd name="connsiteX1173" fmla="*/ 1520874 w 1906136"/>
                <a:gd name="connsiteY1173" fmla="*/ 2135867 h 2468044"/>
                <a:gd name="connsiteX1174" fmla="*/ 1520874 w 1906136"/>
                <a:gd name="connsiteY1174" fmla="*/ 2132763 h 2468044"/>
                <a:gd name="connsiteX1175" fmla="*/ 1520874 w 1906136"/>
                <a:gd name="connsiteY1175" fmla="*/ 2129037 h 2468044"/>
                <a:gd name="connsiteX1176" fmla="*/ 1520874 w 1906136"/>
                <a:gd name="connsiteY1176" fmla="*/ 2128106 h 2468044"/>
                <a:gd name="connsiteX1177" fmla="*/ 1521805 w 1906136"/>
                <a:gd name="connsiteY1177" fmla="*/ 2123760 h 2468044"/>
                <a:gd name="connsiteX1178" fmla="*/ 1521805 w 1906136"/>
                <a:gd name="connsiteY1178" fmla="*/ 2116309 h 2468044"/>
                <a:gd name="connsiteX1179" fmla="*/ 1521805 w 1906136"/>
                <a:gd name="connsiteY1179" fmla="*/ 2108858 h 2468044"/>
                <a:gd name="connsiteX1180" fmla="*/ 1523978 w 1906136"/>
                <a:gd name="connsiteY1180" fmla="*/ 2103581 h 2468044"/>
                <a:gd name="connsiteX1181" fmla="*/ 1526151 w 1906136"/>
                <a:gd name="connsiteY1181" fmla="*/ 2099235 h 2468044"/>
                <a:gd name="connsiteX1182" fmla="*/ 1553160 w 1906136"/>
                <a:gd name="connsiteY1182" fmla="*/ 2091784 h 2468044"/>
                <a:gd name="connsiteX1183" fmla="*/ 1585447 w 1906136"/>
                <a:gd name="connsiteY1183" fmla="*/ 2090853 h 2468044"/>
                <a:gd name="connsiteX1184" fmla="*/ 1587620 w 1906136"/>
                <a:gd name="connsiteY1184" fmla="*/ 2076262 h 2468044"/>
                <a:gd name="connsiteX1185" fmla="*/ 1589793 w 1906136"/>
                <a:gd name="connsiteY1185" fmla="*/ 2062602 h 2468044"/>
                <a:gd name="connsiteX1186" fmla="*/ 1587620 w 1906136"/>
                <a:gd name="connsiteY1186" fmla="*/ 2052047 h 2468044"/>
                <a:gd name="connsiteX1187" fmla="*/ 1582342 w 1906136"/>
                <a:gd name="connsiteY1187" fmla="*/ 2041492 h 2468044"/>
                <a:gd name="connsiteX1188" fmla="*/ 1569924 w 1906136"/>
                <a:gd name="connsiteY1188" fmla="*/ 2034041 h 2468044"/>
                <a:gd name="connsiteX1189" fmla="*/ 1569924 w 1906136"/>
                <a:gd name="connsiteY1189" fmla="*/ 2026590 h 2468044"/>
                <a:gd name="connsiteX1190" fmla="*/ 1592897 w 1906136"/>
                <a:gd name="connsiteY1190" fmla="*/ 2031868 h 2468044"/>
                <a:gd name="connsiteX1191" fmla="*/ 1618975 w 1906136"/>
                <a:gd name="connsiteY1191" fmla="*/ 2037145 h 2468044"/>
                <a:gd name="connsiteX1192" fmla="*/ 1631393 w 1906136"/>
                <a:gd name="connsiteY1192" fmla="*/ 2022554 h 2468044"/>
                <a:gd name="connsiteX1193" fmla="*/ 1642879 w 1906136"/>
                <a:gd name="connsiteY1193" fmla="*/ 2009826 h 2468044"/>
                <a:gd name="connsiteX1194" fmla="*/ 1653434 w 1906136"/>
                <a:gd name="connsiteY1194" fmla="*/ 1995235 h 2468044"/>
                <a:gd name="connsiteX1195" fmla="*/ 1662747 w 1906136"/>
                <a:gd name="connsiteY1195" fmla="*/ 1973194 h 2468044"/>
                <a:gd name="connsiteX1196" fmla="*/ 1663679 w 1906136"/>
                <a:gd name="connsiteY1196" fmla="*/ 1973194 h 2468044"/>
                <a:gd name="connsiteX1197" fmla="*/ 1665852 w 1906136"/>
                <a:gd name="connsiteY1197" fmla="*/ 1971020 h 2468044"/>
                <a:gd name="connsiteX1198" fmla="*/ 1668025 w 1906136"/>
                <a:gd name="connsiteY1198" fmla="*/ 1971020 h 2468044"/>
                <a:gd name="connsiteX1199" fmla="*/ 1670198 w 1906136"/>
                <a:gd name="connsiteY1199" fmla="*/ 1968847 h 2468044"/>
                <a:gd name="connsiteX1200" fmla="*/ 1671130 w 1906136"/>
                <a:gd name="connsiteY1200" fmla="*/ 1973194 h 2468044"/>
                <a:gd name="connsiteX1201" fmla="*/ 1673303 w 1906136"/>
                <a:gd name="connsiteY1201" fmla="*/ 1978471 h 2468044"/>
                <a:gd name="connsiteX1202" fmla="*/ 1673303 w 1906136"/>
                <a:gd name="connsiteY1202" fmla="*/ 1982817 h 2468044"/>
                <a:gd name="connsiteX1203" fmla="*/ 1673303 w 1906136"/>
                <a:gd name="connsiteY1203" fmla="*/ 1990268 h 2468044"/>
                <a:gd name="connsiteX1204" fmla="*/ 1678580 w 1906136"/>
                <a:gd name="connsiteY1204" fmla="*/ 1990268 h 2468044"/>
                <a:gd name="connsiteX1205" fmla="*/ 1685721 w 1906136"/>
                <a:gd name="connsiteY1205" fmla="*/ 1969158 h 2468044"/>
                <a:gd name="connsiteX1206" fmla="*/ 1692861 w 1906136"/>
                <a:gd name="connsiteY1206" fmla="*/ 1953325 h 2468044"/>
                <a:gd name="connsiteX1207" fmla="*/ 1700001 w 1906136"/>
                <a:gd name="connsiteY1207" fmla="*/ 1936561 h 2468044"/>
                <a:gd name="connsiteX1208" fmla="*/ 1704037 w 1906136"/>
                <a:gd name="connsiteY1208" fmla="*/ 1916692 h 2468044"/>
                <a:gd name="connsiteX1209" fmla="*/ 1706210 w 1906136"/>
                <a:gd name="connsiteY1209" fmla="*/ 1892478 h 2468044"/>
                <a:gd name="connsiteX1210" fmla="*/ 1718628 w 1906136"/>
                <a:gd name="connsiteY1210" fmla="*/ 1892478 h 2468044"/>
                <a:gd name="connsiteX1211" fmla="*/ 1716455 w 1906136"/>
                <a:gd name="connsiteY1211" fmla="*/ 1887200 h 2468044"/>
                <a:gd name="connsiteX1212" fmla="*/ 1714282 w 1906136"/>
                <a:gd name="connsiteY1212" fmla="*/ 1881923 h 2468044"/>
                <a:gd name="connsiteX1213" fmla="*/ 1714282 w 1906136"/>
                <a:gd name="connsiteY1213" fmla="*/ 1877576 h 2468044"/>
                <a:gd name="connsiteX1214" fmla="*/ 1714282 w 1906136"/>
                <a:gd name="connsiteY1214" fmla="*/ 1874472 h 2468044"/>
                <a:gd name="connsiteX1215" fmla="*/ 1718317 w 1906136"/>
                <a:gd name="connsiteY1215" fmla="*/ 1868263 h 2468044"/>
                <a:gd name="connsiteX1216" fmla="*/ 1727631 w 1906136"/>
                <a:gd name="connsiteY1216" fmla="*/ 1857708 h 2468044"/>
                <a:gd name="connsiteX1217" fmla="*/ 1742222 w 1906136"/>
                <a:gd name="connsiteY1217" fmla="*/ 1852430 h 2468044"/>
                <a:gd name="connsiteX1218" fmla="*/ 1757744 w 1906136"/>
                <a:gd name="connsiteY1218" fmla="*/ 1848084 h 2468044"/>
                <a:gd name="connsiteX1219" fmla="*/ 1774508 w 1906136"/>
                <a:gd name="connsiteY1219" fmla="*/ 1847153 h 2468044"/>
                <a:gd name="connsiteX1220" fmla="*/ 1791272 w 1906136"/>
                <a:gd name="connsiteY1220" fmla="*/ 1844979 h 2468044"/>
                <a:gd name="connsiteX1221" fmla="*/ 1801827 w 1906136"/>
                <a:gd name="connsiteY1221" fmla="*/ 1840633 h 2468044"/>
                <a:gd name="connsiteX1222" fmla="*/ 1807105 w 1906136"/>
                <a:gd name="connsiteY1222" fmla="*/ 1833183 h 2468044"/>
                <a:gd name="connsiteX1223" fmla="*/ 1816418 w 1906136"/>
                <a:gd name="connsiteY1223" fmla="*/ 1820454 h 2468044"/>
                <a:gd name="connsiteX1224" fmla="*/ 1825732 w 1906136"/>
                <a:gd name="connsiteY1224" fmla="*/ 1803690 h 2468044"/>
                <a:gd name="connsiteX1225" fmla="*/ 1835045 w 1906136"/>
                <a:gd name="connsiteY1225" fmla="*/ 1787857 h 2468044"/>
                <a:gd name="connsiteX1226" fmla="*/ 1842185 w 1906136"/>
                <a:gd name="connsiteY1226" fmla="*/ 1773267 h 2468044"/>
                <a:gd name="connsiteX1227" fmla="*/ 1845290 w 1906136"/>
                <a:gd name="connsiteY1227" fmla="*/ 1763953 h 2468044"/>
                <a:gd name="connsiteX1228" fmla="*/ 1847463 w 1906136"/>
                <a:gd name="connsiteY1228" fmla="*/ 1749362 h 2468044"/>
                <a:gd name="connsiteX1229" fmla="*/ 1843427 w 1906136"/>
                <a:gd name="connsiteY1229" fmla="*/ 1732598 h 2468044"/>
                <a:gd name="connsiteX1230" fmla="*/ 1842496 w 1906136"/>
                <a:gd name="connsiteY1230" fmla="*/ 1718007 h 2468044"/>
                <a:gd name="connsiteX1231" fmla="*/ 1842496 w 1906136"/>
                <a:gd name="connsiteY1231" fmla="*/ 1707452 h 2468044"/>
                <a:gd name="connsiteX1232" fmla="*/ 1850878 w 1906136"/>
                <a:gd name="connsiteY1232" fmla="*/ 1690688 h 2468044"/>
                <a:gd name="connsiteX1233" fmla="*/ 1863296 w 1906136"/>
                <a:gd name="connsiteY1233" fmla="*/ 1668646 h 2468044"/>
                <a:gd name="connsiteX1234" fmla="*/ 1877887 w 1906136"/>
                <a:gd name="connsiteY1234" fmla="*/ 1646605 h 2468044"/>
                <a:gd name="connsiteX1235" fmla="*/ 1892477 w 1906136"/>
                <a:gd name="connsiteY1235" fmla="*/ 1626736 h 2468044"/>
                <a:gd name="connsiteX1236" fmla="*/ 1906137 w 1906136"/>
                <a:gd name="connsiteY1236" fmla="*/ 1609972 h 2468044"/>
                <a:gd name="connsiteX1237" fmla="*/ 1903964 w 1906136"/>
                <a:gd name="connsiteY1237" fmla="*/ 1601590 h 2468044"/>
                <a:gd name="connsiteX1238" fmla="*/ 1901480 w 1906136"/>
                <a:gd name="connsiteY1238" fmla="*/ 1594450 h 2468044"/>
                <a:gd name="connsiteX1239" fmla="*/ 1340815 w 1906136"/>
                <a:gd name="connsiteY1239" fmla="*/ 768043 h 2468044"/>
                <a:gd name="connsiteX1240" fmla="*/ 1342988 w 1906136"/>
                <a:gd name="connsiteY1240" fmla="*/ 765870 h 2468044"/>
                <a:gd name="connsiteX1241" fmla="*/ 1345162 w 1906136"/>
                <a:gd name="connsiteY1241" fmla="*/ 763697 h 2468044"/>
                <a:gd name="connsiteX1242" fmla="*/ 1348266 w 1906136"/>
                <a:gd name="connsiteY1242" fmla="*/ 760592 h 2468044"/>
                <a:gd name="connsiteX1243" fmla="*/ 1350439 w 1906136"/>
                <a:gd name="connsiteY1243" fmla="*/ 756246 h 2468044"/>
                <a:gd name="connsiteX1244" fmla="*/ 1353544 w 1906136"/>
                <a:gd name="connsiteY1244" fmla="*/ 756246 h 2468044"/>
                <a:gd name="connsiteX1245" fmla="*/ 1352612 w 1906136"/>
                <a:gd name="connsiteY1245" fmla="*/ 760592 h 2468044"/>
                <a:gd name="connsiteX1246" fmla="*/ 1350439 w 1906136"/>
                <a:gd name="connsiteY1246" fmla="*/ 762765 h 2468044"/>
                <a:gd name="connsiteX1247" fmla="*/ 1348266 w 1906136"/>
                <a:gd name="connsiteY1247" fmla="*/ 765870 h 2468044"/>
                <a:gd name="connsiteX1248" fmla="*/ 1348266 w 1906136"/>
                <a:gd name="connsiteY1248" fmla="*/ 768043 h 2468044"/>
                <a:gd name="connsiteX1249" fmla="*/ 1347335 w 1906136"/>
                <a:gd name="connsiteY1249" fmla="*/ 773320 h 2468044"/>
                <a:gd name="connsiteX1250" fmla="*/ 1343299 w 1906136"/>
                <a:gd name="connsiteY1250" fmla="*/ 771147 h 2468044"/>
                <a:gd name="connsiteX1251" fmla="*/ 1341126 w 1906136"/>
                <a:gd name="connsiteY1251" fmla="*/ 770216 h 2468044"/>
                <a:gd name="connsiteX1252" fmla="*/ 1341126 w 1906136"/>
                <a:gd name="connsiteY1252" fmla="*/ 768043 h 2468044"/>
                <a:gd name="connsiteX1253" fmla="*/ 1108602 w 1906136"/>
                <a:gd name="connsiteY1253" fmla="*/ 713094 h 2468044"/>
                <a:gd name="connsiteX1254" fmla="*/ 1117915 w 1906136"/>
                <a:gd name="connsiteY1254" fmla="*/ 701608 h 2468044"/>
                <a:gd name="connsiteX1255" fmla="*/ 1126297 w 1906136"/>
                <a:gd name="connsiteY1255" fmla="*/ 688879 h 2468044"/>
                <a:gd name="connsiteX1256" fmla="*/ 1144924 w 1906136"/>
                <a:gd name="connsiteY1256" fmla="*/ 691052 h 2468044"/>
                <a:gd name="connsiteX1257" fmla="*/ 1159515 w 1906136"/>
                <a:gd name="connsiteY1257" fmla="*/ 698503 h 2468044"/>
                <a:gd name="connsiteX1258" fmla="*/ 1167897 w 1906136"/>
                <a:gd name="connsiteY1258" fmla="*/ 705954 h 2468044"/>
                <a:gd name="connsiteX1259" fmla="*/ 1175037 w 1906136"/>
                <a:gd name="connsiteY1259" fmla="*/ 716509 h 2468044"/>
                <a:gd name="connsiteX1260" fmla="*/ 1181246 w 1906136"/>
                <a:gd name="connsiteY1260" fmla="*/ 727995 h 2468044"/>
                <a:gd name="connsiteX1261" fmla="*/ 1189628 w 1906136"/>
                <a:gd name="connsiteY1261" fmla="*/ 736377 h 2468044"/>
                <a:gd name="connsiteX1262" fmla="*/ 1203288 w 1906136"/>
                <a:gd name="connsiteY1262" fmla="*/ 746001 h 2468044"/>
                <a:gd name="connsiteX1263" fmla="*/ 1211670 w 1906136"/>
                <a:gd name="connsiteY1263" fmla="*/ 749106 h 2468044"/>
                <a:gd name="connsiteX1264" fmla="*/ 1218810 w 1906136"/>
                <a:gd name="connsiteY1264" fmla="*/ 749106 h 2468044"/>
                <a:gd name="connsiteX1265" fmla="*/ 1228124 w 1906136"/>
                <a:gd name="connsiteY1265" fmla="*/ 751279 h 2468044"/>
                <a:gd name="connsiteX1266" fmla="*/ 1237437 w 1906136"/>
                <a:gd name="connsiteY1266" fmla="*/ 756556 h 2468044"/>
                <a:gd name="connsiteX1267" fmla="*/ 1237437 w 1906136"/>
                <a:gd name="connsiteY1267" fmla="*/ 766180 h 2468044"/>
                <a:gd name="connsiteX1268" fmla="*/ 1235264 w 1906136"/>
                <a:gd name="connsiteY1268" fmla="*/ 771458 h 2468044"/>
                <a:gd name="connsiteX1269" fmla="*/ 1235264 w 1906136"/>
                <a:gd name="connsiteY1269" fmla="*/ 775804 h 2468044"/>
                <a:gd name="connsiteX1270" fmla="*/ 1233091 w 1906136"/>
                <a:gd name="connsiteY1270" fmla="*/ 777977 h 2468044"/>
                <a:gd name="connsiteX1271" fmla="*/ 1232159 w 1906136"/>
                <a:gd name="connsiteY1271" fmla="*/ 778909 h 2468044"/>
                <a:gd name="connsiteX1272" fmla="*/ 1229986 w 1906136"/>
                <a:gd name="connsiteY1272" fmla="*/ 778909 h 2468044"/>
                <a:gd name="connsiteX1273" fmla="*/ 1227813 w 1906136"/>
                <a:gd name="connsiteY1273" fmla="*/ 778909 h 2468044"/>
                <a:gd name="connsiteX1274" fmla="*/ 1225640 w 1906136"/>
                <a:gd name="connsiteY1274" fmla="*/ 781082 h 2468044"/>
                <a:gd name="connsiteX1275" fmla="*/ 1224709 w 1906136"/>
                <a:gd name="connsiteY1275" fmla="*/ 783255 h 2468044"/>
                <a:gd name="connsiteX1276" fmla="*/ 1222535 w 1906136"/>
                <a:gd name="connsiteY1276" fmla="*/ 785428 h 2468044"/>
                <a:gd name="connsiteX1277" fmla="*/ 1218500 w 1906136"/>
                <a:gd name="connsiteY1277" fmla="*/ 795983 h 2468044"/>
                <a:gd name="connsiteX1278" fmla="*/ 1220673 w 1906136"/>
                <a:gd name="connsiteY1278" fmla="*/ 805607 h 2468044"/>
                <a:gd name="connsiteX1279" fmla="*/ 1222846 w 1906136"/>
                <a:gd name="connsiteY1279" fmla="*/ 810884 h 2468044"/>
                <a:gd name="connsiteX1280" fmla="*/ 1222846 w 1906136"/>
                <a:gd name="connsiteY1280" fmla="*/ 818335 h 2468044"/>
                <a:gd name="connsiteX1281" fmla="*/ 1217568 w 1906136"/>
                <a:gd name="connsiteY1281" fmla="*/ 827959 h 2468044"/>
                <a:gd name="connsiteX1282" fmla="*/ 1218500 w 1906136"/>
                <a:gd name="connsiteY1282" fmla="*/ 831063 h 2468044"/>
                <a:gd name="connsiteX1283" fmla="*/ 1218500 w 1906136"/>
                <a:gd name="connsiteY1283" fmla="*/ 833237 h 2468044"/>
                <a:gd name="connsiteX1284" fmla="*/ 1218500 w 1906136"/>
                <a:gd name="connsiteY1284" fmla="*/ 835410 h 2468044"/>
                <a:gd name="connsiteX1285" fmla="*/ 1220673 w 1906136"/>
                <a:gd name="connsiteY1285" fmla="*/ 837583 h 2468044"/>
                <a:gd name="connsiteX1286" fmla="*/ 1222846 w 1906136"/>
                <a:gd name="connsiteY1286" fmla="*/ 838514 h 2468044"/>
                <a:gd name="connsiteX1287" fmla="*/ 1225950 w 1906136"/>
                <a:gd name="connsiteY1287" fmla="*/ 837583 h 2468044"/>
                <a:gd name="connsiteX1288" fmla="*/ 1237437 w 1906136"/>
                <a:gd name="connsiteY1288" fmla="*/ 833237 h 2468044"/>
                <a:gd name="connsiteX1289" fmla="*/ 1252959 w 1906136"/>
                <a:gd name="connsiteY1289" fmla="*/ 825786 h 2468044"/>
                <a:gd name="connsiteX1290" fmla="*/ 1269723 w 1906136"/>
                <a:gd name="connsiteY1290" fmla="*/ 815231 h 2468044"/>
                <a:gd name="connsiteX1291" fmla="*/ 1288350 w 1906136"/>
                <a:gd name="connsiteY1291" fmla="*/ 805607 h 2468044"/>
                <a:gd name="connsiteX1292" fmla="*/ 1302941 w 1906136"/>
                <a:gd name="connsiteY1292" fmla="*/ 794120 h 2468044"/>
                <a:gd name="connsiteX1293" fmla="*/ 1315359 w 1906136"/>
                <a:gd name="connsiteY1293" fmla="*/ 786670 h 2468044"/>
                <a:gd name="connsiteX1294" fmla="*/ 1322499 w 1906136"/>
                <a:gd name="connsiteY1294" fmla="*/ 781392 h 2468044"/>
                <a:gd name="connsiteX1295" fmla="*/ 1325603 w 1906136"/>
                <a:gd name="connsiteY1295" fmla="*/ 783565 h 2468044"/>
                <a:gd name="connsiteX1296" fmla="*/ 1327777 w 1906136"/>
                <a:gd name="connsiteY1296" fmla="*/ 783565 h 2468044"/>
                <a:gd name="connsiteX1297" fmla="*/ 1329950 w 1906136"/>
                <a:gd name="connsiteY1297" fmla="*/ 783565 h 2468044"/>
                <a:gd name="connsiteX1298" fmla="*/ 1332123 w 1906136"/>
                <a:gd name="connsiteY1298" fmla="*/ 785738 h 2468044"/>
                <a:gd name="connsiteX1299" fmla="*/ 1332123 w 1906136"/>
                <a:gd name="connsiteY1299" fmla="*/ 786670 h 2468044"/>
                <a:gd name="connsiteX1300" fmla="*/ 1333054 w 1906136"/>
                <a:gd name="connsiteY1300" fmla="*/ 791016 h 2468044"/>
                <a:gd name="connsiteX1301" fmla="*/ 1337090 w 1906136"/>
                <a:gd name="connsiteY1301" fmla="*/ 791016 h 2468044"/>
                <a:gd name="connsiteX1302" fmla="*/ 1329950 w 1906136"/>
                <a:gd name="connsiteY1302" fmla="*/ 801571 h 2468044"/>
                <a:gd name="connsiteX1303" fmla="*/ 1313186 w 1906136"/>
                <a:gd name="connsiteY1303" fmla="*/ 811195 h 2468044"/>
                <a:gd name="connsiteX1304" fmla="*/ 1295490 w 1906136"/>
                <a:gd name="connsiteY1304" fmla="*/ 818646 h 2468044"/>
                <a:gd name="connsiteX1305" fmla="*/ 1276863 w 1906136"/>
                <a:gd name="connsiteY1305" fmla="*/ 826096 h 2468044"/>
                <a:gd name="connsiteX1306" fmla="*/ 1259168 w 1906136"/>
                <a:gd name="connsiteY1306" fmla="*/ 835720 h 2468044"/>
                <a:gd name="connsiteX1307" fmla="*/ 1242404 w 1906136"/>
                <a:gd name="connsiteY1307" fmla="*/ 845344 h 2468044"/>
                <a:gd name="connsiteX1308" fmla="*/ 1233091 w 1906136"/>
                <a:gd name="connsiteY1308" fmla="*/ 859004 h 2468044"/>
                <a:gd name="connsiteX1309" fmla="*/ 1210118 w 1906136"/>
                <a:gd name="connsiteY1309" fmla="*/ 855899 h 2468044"/>
                <a:gd name="connsiteX1310" fmla="*/ 1207945 w 1906136"/>
                <a:gd name="connsiteY1310" fmla="*/ 831684 h 2468044"/>
                <a:gd name="connsiteX1311" fmla="*/ 1207945 w 1906136"/>
                <a:gd name="connsiteY1311" fmla="*/ 809332 h 2468044"/>
                <a:gd name="connsiteX1312" fmla="*/ 1207945 w 1906136"/>
                <a:gd name="connsiteY1312" fmla="*/ 791326 h 2468044"/>
                <a:gd name="connsiteX1313" fmla="*/ 1205771 w 1906136"/>
                <a:gd name="connsiteY1313" fmla="*/ 771147 h 2468044"/>
                <a:gd name="connsiteX1314" fmla="*/ 1193354 w 1906136"/>
                <a:gd name="connsiteY1314" fmla="*/ 771147 h 2468044"/>
                <a:gd name="connsiteX1315" fmla="*/ 1191180 w 1906136"/>
                <a:gd name="connsiteY1315" fmla="*/ 778598 h 2468044"/>
                <a:gd name="connsiteX1316" fmla="*/ 1185903 w 1906136"/>
                <a:gd name="connsiteY1316" fmla="*/ 789153 h 2468044"/>
                <a:gd name="connsiteX1317" fmla="*/ 1180625 w 1906136"/>
                <a:gd name="connsiteY1317" fmla="*/ 801882 h 2468044"/>
                <a:gd name="connsiteX1318" fmla="*/ 1174416 w 1906136"/>
                <a:gd name="connsiteY1318" fmla="*/ 816783 h 2468044"/>
                <a:gd name="connsiteX1319" fmla="*/ 1169139 w 1906136"/>
                <a:gd name="connsiteY1319" fmla="*/ 828269 h 2468044"/>
                <a:gd name="connsiteX1320" fmla="*/ 1166034 w 1906136"/>
                <a:gd name="connsiteY1320" fmla="*/ 835720 h 2468044"/>
                <a:gd name="connsiteX1321" fmla="*/ 1166034 w 1906136"/>
                <a:gd name="connsiteY1321" fmla="*/ 838825 h 2468044"/>
                <a:gd name="connsiteX1322" fmla="*/ 1159825 w 1906136"/>
                <a:gd name="connsiteY1322" fmla="*/ 837893 h 2468044"/>
                <a:gd name="connsiteX1323" fmla="*/ 1158894 w 1906136"/>
                <a:gd name="connsiteY1323" fmla="*/ 835720 h 2468044"/>
                <a:gd name="connsiteX1324" fmla="*/ 1156721 w 1906136"/>
                <a:gd name="connsiteY1324" fmla="*/ 833547 h 2468044"/>
                <a:gd name="connsiteX1325" fmla="*/ 1154548 w 1906136"/>
                <a:gd name="connsiteY1325" fmla="*/ 831374 h 2468044"/>
                <a:gd name="connsiteX1326" fmla="*/ 1154548 w 1906136"/>
                <a:gd name="connsiteY1326" fmla="*/ 828269 h 2468044"/>
                <a:gd name="connsiteX1327" fmla="*/ 1153306 w 1906136"/>
                <a:gd name="connsiteY1327" fmla="*/ 822061 h 2468044"/>
                <a:gd name="connsiteX1328" fmla="*/ 1153306 w 1906136"/>
                <a:gd name="connsiteY1328" fmla="*/ 812747 h 2468044"/>
                <a:gd name="connsiteX1329" fmla="*/ 1159515 w 1906136"/>
                <a:gd name="connsiteY1329" fmla="*/ 797846 h 2468044"/>
                <a:gd name="connsiteX1330" fmla="*/ 1166655 w 1906136"/>
                <a:gd name="connsiteY1330" fmla="*/ 780771 h 2468044"/>
                <a:gd name="connsiteX1331" fmla="*/ 1175037 w 1906136"/>
                <a:gd name="connsiteY1331" fmla="*/ 768043 h 2468044"/>
                <a:gd name="connsiteX1332" fmla="*/ 1182177 w 1906136"/>
                <a:gd name="connsiteY1332" fmla="*/ 756556 h 2468044"/>
                <a:gd name="connsiteX1333" fmla="*/ 1175037 w 1906136"/>
                <a:gd name="connsiteY1333" fmla="*/ 748174 h 2468044"/>
                <a:gd name="connsiteX1334" fmla="*/ 1167897 w 1906136"/>
                <a:gd name="connsiteY1334" fmla="*/ 743828 h 2468044"/>
                <a:gd name="connsiteX1335" fmla="*/ 1160757 w 1906136"/>
                <a:gd name="connsiteY1335" fmla="*/ 740724 h 2468044"/>
                <a:gd name="connsiteX1336" fmla="*/ 1152375 w 1906136"/>
                <a:gd name="connsiteY1336" fmla="*/ 736377 h 2468044"/>
                <a:gd name="connsiteX1337" fmla="*/ 1147097 w 1906136"/>
                <a:gd name="connsiteY1337" fmla="*/ 723649 h 2468044"/>
                <a:gd name="connsiteX1338" fmla="*/ 1137784 w 1906136"/>
                <a:gd name="connsiteY1338" fmla="*/ 723649 h 2468044"/>
                <a:gd name="connsiteX1339" fmla="*/ 1137784 w 1906136"/>
                <a:gd name="connsiteY1339" fmla="*/ 728927 h 2468044"/>
                <a:gd name="connsiteX1340" fmla="*/ 1135611 w 1906136"/>
                <a:gd name="connsiteY1340" fmla="*/ 733273 h 2468044"/>
                <a:gd name="connsiteX1341" fmla="*/ 1135611 w 1906136"/>
                <a:gd name="connsiteY1341" fmla="*/ 738551 h 2468044"/>
                <a:gd name="connsiteX1342" fmla="*/ 1133438 w 1906136"/>
                <a:gd name="connsiteY1342" fmla="*/ 746001 h 2468044"/>
                <a:gd name="connsiteX1343" fmla="*/ 1126297 w 1906136"/>
                <a:gd name="connsiteY1343" fmla="*/ 736377 h 2468044"/>
                <a:gd name="connsiteX1344" fmla="*/ 1121020 w 1906136"/>
                <a:gd name="connsiteY1344" fmla="*/ 731100 h 2468044"/>
                <a:gd name="connsiteX1345" fmla="*/ 1113879 w 1906136"/>
                <a:gd name="connsiteY1345" fmla="*/ 727995 h 2468044"/>
                <a:gd name="connsiteX1346" fmla="*/ 1103324 w 1906136"/>
                <a:gd name="connsiteY1346" fmla="*/ 728927 h 2468044"/>
                <a:gd name="connsiteX1347" fmla="*/ 1108602 w 1906136"/>
                <a:gd name="connsiteY1347" fmla="*/ 713094 h 2468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</a:cxnLst>
              <a:rect l="l" t="t" r="r" b="b"/>
              <a:pathLst>
                <a:path w="1906136" h="2468044">
                  <a:moveTo>
                    <a:pt x="1901480" y="1594450"/>
                  </a:moveTo>
                  <a:lnTo>
                    <a:pt x="1898376" y="1588241"/>
                  </a:lnTo>
                  <a:lnTo>
                    <a:pt x="1892167" y="1582963"/>
                  </a:lnTo>
                  <a:lnTo>
                    <a:pt x="1886889" y="1575513"/>
                  </a:lnTo>
                  <a:lnTo>
                    <a:pt x="1879749" y="1577686"/>
                  </a:lnTo>
                  <a:lnTo>
                    <a:pt x="1870436" y="1577686"/>
                  </a:lnTo>
                  <a:lnTo>
                    <a:pt x="1862054" y="1575513"/>
                  </a:lnTo>
                  <a:lnTo>
                    <a:pt x="1855845" y="1568062"/>
                  </a:lnTo>
                  <a:lnTo>
                    <a:pt x="1854913" y="1558748"/>
                  </a:lnTo>
                  <a:lnTo>
                    <a:pt x="1850878" y="1548193"/>
                  </a:lnTo>
                  <a:lnTo>
                    <a:pt x="1845600" y="1542916"/>
                  </a:lnTo>
                  <a:lnTo>
                    <a:pt x="1789410" y="1538569"/>
                  </a:lnTo>
                  <a:lnTo>
                    <a:pt x="1785374" y="1537638"/>
                  </a:lnTo>
                  <a:lnTo>
                    <a:pt x="1782269" y="1535465"/>
                  </a:lnTo>
                  <a:lnTo>
                    <a:pt x="1778233" y="1533292"/>
                  </a:lnTo>
                  <a:lnTo>
                    <a:pt x="1777302" y="1533292"/>
                  </a:lnTo>
                  <a:lnTo>
                    <a:pt x="1771093" y="1531119"/>
                  </a:lnTo>
                  <a:lnTo>
                    <a:pt x="1767989" y="1533292"/>
                  </a:lnTo>
                  <a:lnTo>
                    <a:pt x="1762711" y="1535465"/>
                  </a:lnTo>
                  <a:lnTo>
                    <a:pt x="1758675" y="1522737"/>
                  </a:lnTo>
                  <a:lnTo>
                    <a:pt x="1736944" y="1515286"/>
                  </a:lnTo>
                  <a:lnTo>
                    <a:pt x="1713971" y="1515286"/>
                  </a:lnTo>
                  <a:lnTo>
                    <a:pt x="1717075" y="1509077"/>
                  </a:lnTo>
                  <a:lnTo>
                    <a:pt x="1721111" y="1505973"/>
                  </a:lnTo>
                  <a:lnTo>
                    <a:pt x="1724216" y="1500695"/>
                  </a:lnTo>
                  <a:lnTo>
                    <a:pt x="1728252" y="1496349"/>
                  </a:lnTo>
                  <a:lnTo>
                    <a:pt x="1729183" y="1488898"/>
                  </a:lnTo>
                  <a:lnTo>
                    <a:pt x="1704037" y="1476170"/>
                  </a:lnTo>
                  <a:lnTo>
                    <a:pt x="1682306" y="1459406"/>
                  </a:lnTo>
                  <a:lnTo>
                    <a:pt x="1662437" y="1439537"/>
                  </a:lnTo>
                  <a:lnTo>
                    <a:pt x="1645673" y="1417496"/>
                  </a:lnTo>
                  <a:lnTo>
                    <a:pt x="1621769" y="1415322"/>
                  </a:lnTo>
                  <a:lnTo>
                    <a:pt x="1604073" y="1414391"/>
                  </a:lnTo>
                  <a:lnTo>
                    <a:pt x="1582342" y="1412218"/>
                  </a:lnTo>
                  <a:lnTo>
                    <a:pt x="1578306" y="1400732"/>
                  </a:lnTo>
                  <a:lnTo>
                    <a:pt x="1571166" y="1393281"/>
                  </a:lnTo>
                  <a:lnTo>
                    <a:pt x="1562784" y="1392350"/>
                  </a:lnTo>
                  <a:lnTo>
                    <a:pt x="1549124" y="1388003"/>
                  </a:lnTo>
                  <a:lnTo>
                    <a:pt x="1549124" y="1377448"/>
                  </a:lnTo>
                  <a:lnTo>
                    <a:pt x="1536707" y="1371239"/>
                  </a:lnTo>
                  <a:lnTo>
                    <a:pt x="1529566" y="1365962"/>
                  </a:lnTo>
                  <a:lnTo>
                    <a:pt x="1522426" y="1360684"/>
                  </a:lnTo>
                  <a:lnTo>
                    <a:pt x="1510008" y="1356338"/>
                  </a:lnTo>
                  <a:lnTo>
                    <a:pt x="1512181" y="1353233"/>
                  </a:lnTo>
                  <a:lnTo>
                    <a:pt x="1512181" y="1351060"/>
                  </a:lnTo>
                  <a:lnTo>
                    <a:pt x="1514354" y="1350129"/>
                  </a:lnTo>
                  <a:lnTo>
                    <a:pt x="1514354" y="1347956"/>
                  </a:lnTo>
                  <a:lnTo>
                    <a:pt x="1514354" y="1343609"/>
                  </a:lnTo>
                  <a:lnTo>
                    <a:pt x="1488277" y="1345783"/>
                  </a:lnTo>
                  <a:lnTo>
                    <a:pt x="1463131" y="1347956"/>
                  </a:lnTo>
                  <a:lnTo>
                    <a:pt x="1441400" y="1345783"/>
                  </a:lnTo>
                  <a:lnTo>
                    <a:pt x="1419668" y="1338332"/>
                  </a:lnTo>
                  <a:lnTo>
                    <a:pt x="1402904" y="1323741"/>
                  </a:lnTo>
                  <a:lnTo>
                    <a:pt x="1399800" y="1325914"/>
                  </a:lnTo>
                  <a:lnTo>
                    <a:pt x="1395764" y="1328087"/>
                  </a:lnTo>
                  <a:lnTo>
                    <a:pt x="1393591" y="1329019"/>
                  </a:lnTo>
                  <a:lnTo>
                    <a:pt x="1392660" y="1331192"/>
                  </a:lnTo>
                  <a:lnTo>
                    <a:pt x="1390487" y="1333365"/>
                  </a:lnTo>
                  <a:lnTo>
                    <a:pt x="1386451" y="1336469"/>
                  </a:lnTo>
                  <a:lnTo>
                    <a:pt x="1386451" y="1340815"/>
                  </a:lnTo>
                  <a:lnTo>
                    <a:pt x="1383346" y="1338642"/>
                  </a:lnTo>
                  <a:lnTo>
                    <a:pt x="1381173" y="1336469"/>
                  </a:lnTo>
                  <a:lnTo>
                    <a:pt x="1379000" y="1336469"/>
                  </a:lnTo>
                  <a:lnTo>
                    <a:pt x="1379000" y="1335538"/>
                  </a:lnTo>
                  <a:lnTo>
                    <a:pt x="1381173" y="1335538"/>
                  </a:lnTo>
                  <a:lnTo>
                    <a:pt x="1381173" y="1331192"/>
                  </a:lnTo>
                  <a:lnTo>
                    <a:pt x="1383346" y="1328087"/>
                  </a:lnTo>
                  <a:lnTo>
                    <a:pt x="1378069" y="1328087"/>
                  </a:lnTo>
                  <a:lnTo>
                    <a:pt x="1374033" y="1325914"/>
                  </a:lnTo>
                  <a:lnTo>
                    <a:pt x="1371860" y="1325914"/>
                  </a:lnTo>
                  <a:lnTo>
                    <a:pt x="1368755" y="1325914"/>
                  </a:lnTo>
                  <a:lnTo>
                    <a:pt x="1366582" y="1325914"/>
                  </a:lnTo>
                  <a:lnTo>
                    <a:pt x="1363478" y="1328087"/>
                  </a:lnTo>
                  <a:lnTo>
                    <a:pt x="1343609" y="1331192"/>
                  </a:lnTo>
                  <a:lnTo>
                    <a:pt x="1329950" y="1338642"/>
                  </a:lnTo>
                  <a:lnTo>
                    <a:pt x="1319395" y="1347956"/>
                  </a:lnTo>
                  <a:lnTo>
                    <a:pt x="1310081" y="1358511"/>
                  </a:lnTo>
                  <a:lnTo>
                    <a:pt x="1302941" y="1373102"/>
                  </a:lnTo>
                  <a:lnTo>
                    <a:pt x="1296111" y="1371550"/>
                  </a:lnTo>
                  <a:lnTo>
                    <a:pt x="1290833" y="1370618"/>
                  </a:lnTo>
                  <a:lnTo>
                    <a:pt x="1288660" y="1370618"/>
                  </a:lnTo>
                  <a:lnTo>
                    <a:pt x="1286798" y="1368445"/>
                  </a:lnTo>
                  <a:lnTo>
                    <a:pt x="1283693" y="1364099"/>
                  </a:lnTo>
                  <a:lnTo>
                    <a:pt x="1281520" y="1360994"/>
                  </a:lnTo>
                  <a:lnTo>
                    <a:pt x="1264756" y="1360994"/>
                  </a:lnTo>
                  <a:lnTo>
                    <a:pt x="1255443" y="1364099"/>
                  </a:lnTo>
                  <a:lnTo>
                    <a:pt x="1248302" y="1373412"/>
                  </a:lnTo>
                  <a:lnTo>
                    <a:pt x="1234643" y="1370308"/>
                  </a:lnTo>
                  <a:lnTo>
                    <a:pt x="1223156" y="1364099"/>
                  </a:lnTo>
                  <a:lnTo>
                    <a:pt x="1216016" y="1356648"/>
                  </a:lnTo>
                  <a:lnTo>
                    <a:pt x="1210739" y="1350439"/>
                  </a:lnTo>
                  <a:lnTo>
                    <a:pt x="1201425" y="1341126"/>
                  </a:lnTo>
                  <a:lnTo>
                    <a:pt x="1201425" y="1326535"/>
                  </a:lnTo>
                  <a:lnTo>
                    <a:pt x="1205461" y="1311944"/>
                  </a:lnTo>
                  <a:lnTo>
                    <a:pt x="1208565" y="1300457"/>
                  </a:lnTo>
                  <a:lnTo>
                    <a:pt x="1206392" y="1284625"/>
                  </a:lnTo>
                  <a:lnTo>
                    <a:pt x="1199252" y="1273138"/>
                  </a:lnTo>
                  <a:lnTo>
                    <a:pt x="1190870" y="1267861"/>
                  </a:lnTo>
                  <a:lnTo>
                    <a:pt x="1177210" y="1265688"/>
                  </a:lnTo>
                  <a:lnTo>
                    <a:pt x="1162619" y="1265688"/>
                  </a:lnTo>
                  <a:lnTo>
                    <a:pt x="1147097" y="1267861"/>
                  </a:lnTo>
                  <a:lnTo>
                    <a:pt x="1128470" y="1267861"/>
                  </a:lnTo>
                  <a:lnTo>
                    <a:pt x="1134679" y="1255132"/>
                  </a:lnTo>
                  <a:lnTo>
                    <a:pt x="1139957" y="1238368"/>
                  </a:lnTo>
                  <a:lnTo>
                    <a:pt x="1145234" y="1220362"/>
                  </a:lnTo>
                  <a:lnTo>
                    <a:pt x="1150512" y="1206703"/>
                  </a:lnTo>
                  <a:lnTo>
                    <a:pt x="1157652" y="1199252"/>
                  </a:lnTo>
                  <a:lnTo>
                    <a:pt x="1157652" y="1183420"/>
                  </a:lnTo>
                  <a:lnTo>
                    <a:pt x="1152375" y="1184351"/>
                  </a:lnTo>
                  <a:lnTo>
                    <a:pt x="1148339" y="1184351"/>
                  </a:lnTo>
                  <a:lnTo>
                    <a:pt x="1147097" y="1184351"/>
                  </a:lnTo>
                  <a:lnTo>
                    <a:pt x="1147097" y="1186524"/>
                  </a:lnTo>
                  <a:lnTo>
                    <a:pt x="1144924" y="1186524"/>
                  </a:lnTo>
                  <a:lnTo>
                    <a:pt x="1144924" y="1184351"/>
                  </a:lnTo>
                  <a:lnTo>
                    <a:pt x="1142751" y="1183420"/>
                  </a:lnTo>
                  <a:lnTo>
                    <a:pt x="1141820" y="1179073"/>
                  </a:lnTo>
                  <a:lnTo>
                    <a:pt x="1125055" y="1181246"/>
                  </a:lnTo>
                  <a:lnTo>
                    <a:pt x="1113569" y="1186524"/>
                  </a:lnTo>
                  <a:lnTo>
                    <a:pt x="1105187" y="1195837"/>
                  </a:lnTo>
                  <a:lnTo>
                    <a:pt x="1103014" y="1198942"/>
                  </a:lnTo>
                  <a:lnTo>
                    <a:pt x="1100841" y="1205151"/>
                  </a:lnTo>
                  <a:lnTo>
                    <a:pt x="1098668" y="1210428"/>
                  </a:lnTo>
                  <a:lnTo>
                    <a:pt x="1097736" y="1215706"/>
                  </a:lnTo>
                  <a:lnTo>
                    <a:pt x="1093700" y="1220052"/>
                  </a:lnTo>
                  <a:lnTo>
                    <a:pt x="1093700" y="1220983"/>
                  </a:lnTo>
                  <a:lnTo>
                    <a:pt x="1091527" y="1220983"/>
                  </a:lnTo>
                  <a:lnTo>
                    <a:pt x="1090596" y="1220983"/>
                  </a:lnTo>
                  <a:lnTo>
                    <a:pt x="1086560" y="1220983"/>
                  </a:lnTo>
                  <a:lnTo>
                    <a:pt x="1084387" y="1220983"/>
                  </a:lnTo>
                  <a:lnTo>
                    <a:pt x="1081283" y="1223157"/>
                  </a:lnTo>
                  <a:lnTo>
                    <a:pt x="1066692" y="1230607"/>
                  </a:lnTo>
                  <a:lnTo>
                    <a:pt x="1057378" y="1234953"/>
                  </a:lnTo>
                  <a:lnTo>
                    <a:pt x="1052101" y="1232780"/>
                  </a:lnTo>
                  <a:lnTo>
                    <a:pt x="1048065" y="1230607"/>
                  </a:lnTo>
                  <a:lnTo>
                    <a:pt x="1044960" y="1227503"/>
                  </a:lnTo>
                  <a:lnTo>
                    <a:pt x="1037820" y="1225330"/>
                  </a:lnTo>
                  <a:lnTo>
                    <a:pt x="1025402" y="1223157"/>
                  </a:lnTo>
                  <a:lnTo>
                    <a:pt x="1013916" y="1201115"/>
                  </a:lnTo>
                  <a:lnTo>
                    <a:pt x="1006776" y="1183109"/>
                  </a:lnTo>
                  <a:lnTo>
                    <a:pt x="1005844" y="1164172"/>
                  </a:lnTo>
                  <a:lnTo>
                    <a:pt x="1005844" y="1146166"/>
                  </a:lnTo>
                  <a:lnTo>
                    <a:pt x="1012985" y="1121951"/>
                  </a:lnTo>
                  <a:lnTo>
                    <a:pt x="1016089" y="1111396"/>
                  </a:lnTo>
                  <a:lnTo>
                    <a:pt x="1016089" y="1102083"/>
                  </a:lnTo>
                  <a:lnTo>
                    <a:pt x="1013916" y="1094632"/>
                  </a:lnTo>
                  <a:lnTo>
                    <a:pt x="1017952" y="1085319"/>
                  </a:lnTo>
                  <a:lnTo>
                    <a:pt x="1025092" y="1074764"/>
                  </a:lnTo>
                  <a:lnTo>
                    <a:pt x="1035647" y="1067313"/>
                  </a:lnTo>
                  <a:lnTo>
                    <a:pt x="1048065" y="1061104"/>
                  </a:lnTo>
                  <a:lnTo>
                    <a:pt x="1059551" y="1057999"/>
                  </a:lnTo>
                  <a:lnTo>
                    <a:pt x="1076316" y="1055826"/>
                  </a:lnTo>
                  <a:lnTo>
                    <a:pt x="1091838" y="1055826"/>
                  </a:lnTo>
                  <a:lnTo>
                    <a:pt x="1108602" y="1060173"/>
                  </a:lnTo>
                  <a:lnTo>
                    <a:pt x="1121020" y="1065450"/>
                  </a:lnTo>
                  <a:lnTo>
                    <a:pt x="1137784" y="1065450"/>
                  </a:lnTo>
                  <a:lnTo>
                    <a:pt x="1134679" y="1060173"/>
                  </a:lnTo>
                  <a:lnTo>
                    <a:pt x="1132506" y="1055826"/>
                  </a:lnTo>
                  <a:lnTo>
                    <a:pt x="1130333" y="1052722"/>
                  </a:lnTo>
                  <a:lnTo>
                    <a:pt x="1127229" y="1047444"/>
                  </a:lnTo>
                  <a:lnTo>
                    <a:pt x="1125055" y="1041235"/>
                  </a:lnTo>
                  <a:lnTo>
                    <a:pt x="1128160" y="1041235"/>
                  </a:lnTo>
                  <a:lnTo>
                    <a:pt x="1128160" y="1038131"/>
                  </a:lnTo>
                  <a:lnTo>
                    <a:pt x="1149891" y="1041235"/>
                  </a:lnTo>
                  <a:lnTo>
                    <a:pt x="1168518" y="1048686"/>
                  </a:lnTo>
                  <a:lnTo>
                    <a:pt x="1184040" y="1056137"/>
                  </a:lnTo>
                  <a:lnTo>
                    <a:pt x="1197700" y="1058310"/>
                  </a:lnTo>
                  <a:lnTo>
                    <a:pt x="1208255" y="1067623"/>
                  </a:lnTo>
                  <a:lnTo>
                    <a:pt x="1219741" y="1083456"/>
                  </a:lnTo>
                  <a:lnTo>
                    <a:pt x="1230297" y="1105498"/>
                  </a:lnTo>
                  <a:lnTo>
                    <a:pt x="1239610" y="1126608"/>
                  </a:lnTo>
                  <a:lnTo>
                    <a:pt x="1244888" y="1142441"/>
                  </a:lnTo>
                  <a:lnTo>
                    <a:pt x="1257305" y="1146787"/>
                  </a:lnTo>
                  <a:lnTo>
                    <a:pt x="1257305" y="1142441"/>
                  </a:lnTo>
                  <a:lnTo>
                    <a:pt x="1261341" y="1142441"/>
                  </a:lnTo>
                  <a:lnTo>
                    <a:pt x="1257305" y="1124435"/>
                  </a:lnTo>
                  <a:lnTo>
                    <a:pt x="1250165" y="1104566"/>
                  </a:lnTo>
                  <a:lnTo>
                    <a:pt x="1243025" y="1083456"/>
                  </a:lnTo>
                  <a:lnTo>
                    <a:pt x="1237747" y="1063587"/>
                  </a:lnTo>
                  <a:lnTo>
                    <a:pt x="1235574" y="1045581"/>
                  </a:lnTo>
                  <a:lnTo>
                    <a:pt x="1241783" y="1030991"/>
                  </a:lnTo>
                  <a:lnTo>
                    <a:pt x="1247061" y="1012053"/>
                  </a:lnTo>
                  <a:lnTo>
                    <a:pt x="1257616" y="997462"/>
                  </a:lnTo>
                  <a:lnTo>
                    <a:pt x="1274380" y="986907"/>
                  </a:lnTo>
                  <a:lnTo>
                    <a:pt x="1291144" y="975421"/>
                  </a:lnTo>
                  <a:lnTo>
                    <a:pt x="1306666" y="967039"/>
                  </a:lnTo>
                  <a:lnTo>
                    <a:pt x="1321257" y="957725"/>
                  </a:lnTo>
                  <a:lnTo>
                    <a:pt x="1321257" y="952448"/>
                  </a:lnTo>
                  <a:lnTo>
                    <a:pt x="1318153" y="940961"/>
                  </a:lnTo>
                  <a:lnTo>
                    <a:pt x="1314117" y="928233"/>
                  </a:lnTo>
                  <a:lnTo>
                    <a:pt x="1311012" y="917678"/>
                  </a:lnTo>
                  <a:lnTo>
                    <a:pt x="1308839" y="913332"/>
                  </a:lnTo>
                  <a:lnTo>
                    <a:pt x="1308839" y="904018"/>
                  </a:lnTo>
                  <a:lnTo>
                    <a:pt x="1314117" y="908364"/>
                  </a:lnTo>
                  <a:lnTo>
                    <a:pt x="1316290" y="910538"/>
                  </a:lnTo>
                  <a:lnTo>
                    <a:pt x="1320326" y="911469"/>
                  </a:lnTo>
                  <a:lnTo>
                    <a:pt x="1321257" y="913642"/>
                  </a:lnTo>
                  <a:lnTo>
                    <a:pt x="1325293" y="917988"/>
                  </a:lnTo>
                  <a:lnTo>
                    <a:pt x="1337711" y="886633"/>
                  </a:lnTo>
                  <a:lnTo>
                    <a:pt x="1348266" y="857141"/>
                  </a:lnTo>
                  <a:lnTo>
                    <a:pt x="1362857" y="854968"/>
                  </a:lnTo>
                  <a:lnTo>
                    <a:pt x="1376517" y="852795"/>
                  </a:lnTo>
                  <a:lnTo>
                    <a:pt x="1391108" y="849690"/>
                  </a:lnTo>
                  <a:lnTo>
                    <a:pt x="1401663" y="840377"/>
                  </a:lnTo>
                  <a:lnTo>
                    <a:pt x="1408803" y="840377"/>
                  </a:lnTo>
                  <a:lnTo>
                    <a:pt x="1405698" y="837272"/>
                  </a:lnTo>
                  <a:lnTo>
                    <a:pt x="1398558" y="835099"/>
                  </a:lnTo>
                  <a:lnTo>
                    <a:pt x="1392349" y="832926"/>
                  </a:lnTo>
                  <a:lnTo>
                    <a:pt x="1398558" y="814920"/>
                  </a:lnTo>
                  <a:lnTo>
                    <a:pt x="1406940" y="802192"/>
                  </a:lnTo>
                  <a:lnTo>
                    <a:pt x="1420600" y="792879"/>
                  </a:lnTo>
                  <a:lnTo>
                    <a:pt x="1435191" y="785428"/>
                  </a:lnTo>
                  <a:lnTo>
                    <a:pt x="1448850" y="780150"/>
                  </a:lnTo>
                  <a:lnTo>
                    <a:pt x="1465615" y="772700"/>
                  </a:lnTo>
                  <a:lnTo>
                    <a:pt x="1478032" y="763386"/>
                  </a:lnTo>
                  <a:lnTo>
                    <a:pt x="1478032" y="761213"/>
                  </a:lnTo>
                  <a:lnTo>
                    <a:pt x="1478032" y="759040"/>
                  </a:lnTo>
                  <a:lnTo>
                    <a:pt x="1480205" y="759040"/>
                  </a:lnTo>
                  <a:lnTo>
                    <a:pt x="1482379" y="759040"/>
                  </a:lnTo>
                  <a:lnTo>
                    <a:pt x="1482379" y="763386"/>
                  </a:lnTo>
                  <a:lnTo>
                    <a:pt x="1489519" y="766491"/>
                  </a:lnTo>
                  <a:lnTo>
                    <a:pt x="1482379" y="775804"/>
                  </a:lnTo>
                  <a:lnTo>
                    <a:pt x="1475238" y="781082"/>
                  </a:lnTo>
                  <a:lnTo>
                    <a:pt x="1465925" y="787291"/>
                  </a:lnTo>
                  <a:lnTo>
                    <a:pt x="1465925" y="803123"/>
                  </a:lnTo>
                  <a:lnTo>
                    <a:pt x="1484552" y="795673"/>
                  </a:lnTo>
                  <a:lnTo>
                    <a:pt x="1499143" y="785117"/>
                  </a:lnTo>
                  <a:lnTo>
                    <a:pt x="1509698" y="772389"/>
                  </a:lnTo>
                  <a:lnTo>
                    <a:pt x="1511871" y="770216"/>
                  </a:lnTo>
                  <a:lnTo>
                    <a:pt x="1511871" y="768043"/>
                  </a:lnTo>
                  <a:lnTo>
                    <a:pt x="1514044" y="768043"/>
                  </a:lnTo>
                  <a:lnTo>
                    <a:pt x="1514044" y="765870"/>
                  </a:lnTo>
                  <a:lnTo>
                    <a:pt x="1514044" y="762765"/>
                  </a:lnTo>
                  <a:lnTo>
                    <a:pt x="1504731" y="751279"/>
                  </a:lnTo>
                  <a:lnTo>
                    <a:pt x="1497590" y="740724"/>
                  </a:lnTo>
                  <a:lnTo>
                    <a:pt x="1488277" y="730169"/>
                  </a:lnTo>
                  <a:lnTo>
                    <a:pt x="1473686" y="722718"/>
                  </a:lnTo>
                  <a:lnTo>
                    <a:pt x="1475859" y="711231"/>
                  </a:lnTo>
                  <a:lnTo>
                    <a:pt x="1478032" y="703781"/>
                  </a:lnTo>
                  <a:lnTo>
                    <a:pt x="1481137" y="696330"/>
                  </a:lnTo>
                  <a:lnTo>
                    <a:pt x="1486414" y="687017"/>
                  </a:lnTo>
                  <a:lnTo>
                    <a:pt x="1483310" y="683912"/>
                  </a:lnTo>
                  <a:lnTo>
                    <a:pt x="1479274" y="681739"/>
                  </a:lnTo>
                  <a:lnTo>
                    <a:pt x="1476170" y="679566"/>
                  </a:lnTo>
                  <a:lnTo>
                    <a:pt x="1473996" y="678635"/>
                  </a:lnTo>
                  <a:lnTo>
                    <a:pt x="1471823" y="674288"/>
                  </a:lnTo>
                  <a:lnTo>
                    <a:pt x="1470892" y="671184"/>
                  </a:lnTo>
                  <a:lnTo>
                    <a:pt x="1446988" y="676461"/>
                  </a:lnTo>
                  <a:lnTo>
                    <a:pt x="1425257" y="685775"/>
                  </a:lnTo>
                  <a:lnTo>
                    <a:pt x="1407561" y="698503"/>
                  </a:lnTo>
                  <a:lnTo>
                    <a:pt x="1403525" y="698503"/>
                  </a:lnTo>
                  <a:lnTo>
                    <a:pt x="1418116" y="681739"/>
                  </a:lnTo>
                  <a:lnTo>
                    <a:pt x="1437985" y="672426"/>
                  </a:lnTo>
                  <a:lnTo>
                    <a:pt x="1459716" y="664975"/>
                  </a:lnTo>
                  <a:lnTo>
                    <a:pt x="1485793" y="661870"/>
                  </a:lnTo>
                  <a:lnTo>
                    <a:pt x="1510940" y="657524"/>
                  </a:lnTo>
                  <a:lnTo>
                    <a:pt x="1537017" y="654420"/>
                  </a:lnTo>
                  <a:lnTo>
                    <a:pt x="1562163" y="649142"/>
                  </a:lnTo>
                  <a:lnTo>
                    <a:pt x="1583894" y="639829"/>
                  </a:lnTo>
                  <a:lnTo>
                    <a:pt x="1603763" y="625238"/>
                  </a:lnTo>
                  <a:lnTo>
                    <a:pt x="1603763" y="622133"/>
                  </a:lnTo>
                  <a:lnTo>
                    <a:pt x="1603763" y="619960"/>
                  </a:lnTo>
                  <a:lnTo>
                    <a:pt x="1603763" y="615614"/>
                  </a:lnTo>
                  <a:lnTo>
                    <a:pt x="1601590" y="614683"/>
                  </a:lnTo>
                  <a:lnTo>
                    <a:pt x="1601590" y="610336"/>
                  </a:lnTo>
                  <a:lnTo>
                    <a:pt x="1601590" y="607232"/>
                  </a:lnTo>
                  <a:lnTo>
                    <a:pt x="1603763" y="601023"/>
                  </a:lnTo>
                  <a:lnTo>
                    <a:pt x="1601590" y="595746"/>
                  </a:lnTo>
                  <a:lnTo>
                    <a:pt x="1601590" y="590468"/>
                  </a:lnTo>
                  <a:lnTo>
                    <a:pt x="1600658" y="586122"/>
                  </a:lnTo>
                  <a:lnTo>
                    <a:pt x="1600658" y="580844"/>
                  </a:lnTo>
                  <a:lnTo>
                    <a:pt x="1581721" y="580844"/>
                  </a:lnTo>
                  <a:lnTo>
                    <a:pt x="1579548" y="566253"/>
                  </a:lnTo>
                  <a:lnTo>
                    <a:pt x="1572408" y="556940"/>
                  </a:lnTo>
                  <a:lnTo>
                    <a:pt x="1565268" y="549489"/>
                  </a:lnTo>
                  <a:lnTo>
                    <a:pt x="1552850" y="546385"/>
                  </a:lnTo>
                  <a:lnTo>
                    <a:pt x="1543536" y="556940"/>
                  </a:lnTo>
                  <a:lnTo>
                    <a:pt x="1532981" y="566253"/>
                  </a:lnTo>
                  <a:lnTo>
                    <a:pt x="1521495" y="577740"/>
                  </a:lnTo>
                  <a:lnTo>
                    <a:pt x="1518390" y="577740"/>
                  </a:lnTo>
                  <a:lnTo>
                    <a:pt x="1530808" y="558803"/>
                  </a:lnTo>
                  <a:lnTo>
                    <a:pt x="1542295" y="536761"/>
                  </a:lnTo>
                  <a:lnTo>
                    <a:pt x="1528635" y="526206"/>
                  </a:lnTo>
                  <a:lnTo>
                    <a:pt x="1525531" y="516892"/>
                  </a:lnTo>
                  <a:lnTo>
                    <a:pt x="1527704" y="506337"/>
                  </a:lnTo>
                  <a:lnTo>
                    <a:pt x="1527704" y="494851"/>
                  </a:lnTo>
                  <a:lnTo>
                    <a:pt x="1521495" y="480260"/>
                  </a:lnTo>
                  <a:lnTo>
                    <a:pt x="1520563" y="478087"/>
                  </a:lnTo>
                  <a:lnTo>
                    <a:pt x="1516528" y="478087"/>
                  </a:lnTo>
                  <a:lnTo>
                    <a:pt x="1514354" y="478087"/>
                  </a:lnTo>
                  <a:lnTo>
                    <a:pt x="1511250" y="478087"/>
                  </a:lnTo>
                  <a:lnTo>
                    <a:pt x="1507214" y="478087"/>
                  </a:lnTo>
                  <a:lnTo>
                    <a:pt x="1506283" y="477155"/>
                  </a:lnTo>
                  <a:lnTo>
                    <a:pt x="1504110" y="472809"/>
                  </a:lnTo>
                  <a:lnTo>
                    <a:pt x="1501937" y="469705"/>
                  </a:lnTo>
                  <a:lnTo>
                    <a:pt x="1504110" y="465358"/>
                  </a:lnTo>
                  <a:lnTo>
                    <a:pt x="1504110" y="462254"/>
                  </a:lnTo>
                  <a:lnTo>
                    <a:pt x="1506283" y="460081"/>
                  </a:lnTo>
                  <a:lnTo>
                    <a:pt x="1506283" y="455734"/>
                  </a:lnTo>
                  <a:lnTo>
                    <a:pt x="1506283" y="452630"/>
                  </a:lnTo>
                  <a:lnTo>
                    <a:pt x="1500074" y="443317"/>
                  </a:lnTo>
                  <a:lnTo>
                    <a:pt x="1492934" y="435866"/>
                  </a:lnTo>
                  <a:lnTo>
                    <a:pt x="1485793" y="428415"/>
                  </a:lnTo>
                  <a:lnTo>
                    <a:pt x="1480516" y="420964"/>
                  </a:lnTo>
                  <a:lnTo>
                    <a:pt x="1478343" y="408236"/>
                  </a:lnTo>
                  <a:lnTo>
                    <a:pt x="1463752" y="419723"/>
                  </a:lnTo>
                  <a:lnTo>
                    <a:pt x="1455370" y="434314"/>
                  </a:lnTo>
                  <a:lnTo>
                    <a:pt x="1443883" y="447973"/>
                  </a:lnTo>
                  <a:lnTo>
                    <a:pt x="1429292" y="459460"/>
                  </a:lnTo>
                  <a:lnTo>
                    <a:pt x="1428361" y="455114"/>
                  </a:lnTo>
                  <a:lnTo>
                    <a:pt x="1422152" y="454182"/>
                  </a:lnTo>
                  <a:lnTo>
                    <a:pt x="1419048" y="449836"/>
                  </a:lnTo>
                  <a:lnTo>
                    <a:pt x="1415012" y="447663"/>
                  </a:lnTo>
                  <a:lnTo>
                    <a:pt x="1411907" y="444558"/>
                  </a:lnTo>
                  <a:lnTo>
                    <a:pt x="1409734" y="442385"/>
                  </a:lnTo>
                  <a:lnTo>
                    <a:pt x="1406630" y="431830"/>
                  </a:lnTo>
                  <a:lnTo>
                    <a:pt x="1404457" y="417239"/>
                  </a:lnTo>
                  <a:lnTo>
                    <a:pt x="1400421" y="400475"/>
                  </a:lnTo>
                  <a:lnTo>
                    <a:pt x="1399490" y="391162"/>
                  </a:lnTo>
                  <a:lnTo>
                    <a:pt x="1395454" y="388057"/>
                  </a:lnTo>
                  <a:lnTo>
                    <a:pt x="1390176" y="385884"/>
                  </a:lnTo>
                  <a:lnTo>
                    <a:pt x="1384899" y="383711"/>
                  </a:lnTo>
                  <a:lnTo>
                    <a:pt x="1378690" y="383711"/>
                  </a:lnTo>
                  <a:lnTo>
                    <a:pt x="1375585" y="382780"/>
                  </a:lnTo>
                  <a:lnTo>
                    <a:pt x="1370308" y="378433"/>
                  </a:lnTo>
                  <a:lnTo>
                    <a:pt x="1364099" y="369120"/>
                  </a:lnTo>
                  <a:lnTo>
                    <a:pt x="1358821" y="356392"/>
                  </a:lnTo>
                  <a:lnTo>
                    <a:pt x="1353544" y="347078"/>
                  </a:lnTo>
                  <a:lnTo>
                    <a:pt x="1329639" y="351425"/>
                  </a:lnTo>
                  <a:lnTo>
                    <a:pt x="1307908" y="351425"/>
                  </a:lnTo>
                  <a:lnTo>
                    <a:pt x="1282762" y="347078"/>
                  </a:lnTo>
                  <a:lnTo>
                    <a:pt x="1282762" y="351425"/>
                  </a:lnTo>
                  <a:lnTo>
                    <a:pt x="1278726" y="351425"/>
                  </a:lnTo>
                  <a:lnTo>
                    <a:pt x="1280899" y="369431"/>
                  </a:lnTo>
                  <a:lnTo>
                    <a:pt x="1286177" y="388368"/>
                  </a:lnTo>
                  <a:lnTo>
                    <a:pt x="1290213" y="405132"/>
                  </a:lnTo>
                  <a:lnTo>
                    <a:pt x="1293317" y="420964"/>
                  </a:lnTo>
                  <a:lnTo>
                    <a:pt x="1290213" y="435555"/>
                  </a:lnTo>
                  <a:lnTo>
                    <a:pt x="1283072" y="448284"/>
                  </a:lnTo>
                  <a:lnTo>
                    <a:pt x="1285246" y="454493"/>
                  </a:lnTo>
                  <a:lnTo>
                    <a:pt x="1288350" y="457597"/>
                  </a:lnTo>
                  <a:lnTo>
                    <a:pt x="1292386" y="459770"/>
                  </a:lnTo>
                  <a:lnTo>
                    <a:pt x="1295490" y="461943"/>
                  </a:lnTo>
                  <a:lnTo>
                    <a:pt x="1302630" y="465048"/>
                  </a:lnTo>
                  <a:lnTo>
                    <a:pt x="1302630" y="481812"/>
                  </a:lnTo>
                  <a:lnTo>
                    <a:pt x="1304804" y="498576"/>
                  </a:lnTo>
                  <a:lnTo>
                    <a:pt x="1302630" y="509131"/>
                  </a:lnTo>
                  <a:lnTo>
                    <a:pt x="1297353" y="528068"/>
                  </a:lnTo>
                  <a:lnTo>
                    <a:pt x="1288040" y="542659"/>
                  </a:lnTo>
                  <a:lnTo>
                    <a:pt x="1273449" y="553214"/>
                  </a:lnTo>
                  <a:lnTo>
                    <a:pt x="1258858" y="560665"/>
                  </a:lnTo>
                  <a:lnTo>
                    <a:pt x="1264135" y="577429"/>
                  </a:lnTo>
                  <a:lnTo>
                    <a:pt x="1268171" y="595435"/>
                  </a:lnTo>
                  <a:lnTo>
                    <a:pt x="1270344" y="610026"/>
                  </a:lnTo>
                  <a:lnTo>
                    <a:pt x="1270344" y="621513"/>
                  </a:lnTo>
                  <a:lnTo>
                    <a:pt x="1268171" y="624617"/>
                  </a:lnTo>
                  <a:lnTo>
                    <a:pt x="1268171" y="626790"/>
                  </a:lnTo>
                  <a:lnTo>
                    <a:pt x="1268171" y="628963"/>
                  </a:lnTo>
                  <a:lnTo>
                    <a:pt x="1265998" y="628963"/>
                  </a:lnTo>
                  <a:lnTo>
                    <a:pt x="1262893" y="629895"/>
                  </a:lnTo>
                  <a:lnTo>
                    <a:pt x="1260720" y="629895"/>
                  </a:lnTo>
                  <a:lnTo>
                    <a:pt x="1258547" y="632068"/>
                  </a:lnTo>
                  <a:lnTo>
                    <a:pt x="1256374" y="632068"/>
                  </a:lnTo>
                  <a:lnTo>
                    <a:pt x="1253270" y="634241"/>
                  </a:lnTo>
                  <a:lnTo>
                    <a:pt x="1242714" y="617477"/>
                  </a:lnTo>
                  <a:lnTo>
                    <a:pt x="1233401" y="604748"/>
                  </a:lnTo>
                  <a:lnTo>
                    <a:pt x="1229365" y="593262"/>
                  </a:lnTo>
                  <a:lnTo>
                    <a:pt x="1228434" y="582707"/>
                  </a:lnTo>
                  <a:lnTo>
                    <a:pt x="1226261" y="571220"/>
                  </a:lnTo>
                  <a:lnTo>
                    <a:pt x="1222225" y="556629"/>
                  </a:lnTo>
                  <a:lnTo>
                    <a:pt x="1219121" y="536761"/>
                  </a:lnTo>
                  <a:lnTo>
                    <a:pt x="1189939" y="529310"/>
                  </a:lnTo>
                  <a:lnTo>
                    <a:pt x="1185903" y="529310"/>
                  </a:lnTo>
                  <a:lnTo>
                    <a:pt x="1184972" y="531483"/>
                  </a:lnTo>
                  <a:lnTo>
                    <a:pt x="1180936" y="533656"/>
                  </a:lnTo>
                  <a:lnTo>
                    <a:pt x="1178763" y="535829"/>
                  </a:lnTo>
                  <a:lnTo>
                    <a:pt x="1175658" y="535829"/>
                  </a:lnTo>
                  <a:lnTo>
                    <a:pt x="1171622" y="536761"/>
                  </a:lnTo>
                  <a:lnTo>
                    <a:pt x="1168518" y="535829"/>
                  </a:lnTo>
                  <a:lnTo>
                    <a:pt x="1163240" y="533656"/>
                  </a:lnTo>
                  <a:lnTo>
                    <a:pt x="1150202" y="527137"/>
                  </a:lnTo>
                  <a:lnTo>
                    <a:pt x="1139646" y="515650"/>
                  </a:lnTo>
                  <a:lnTo>
                    <a:pt x="1127229" y="502922"/>
                  </a:lnTo>
                  <a:lnTo>
                    <a:pt x="1113569" y="493609"/>
                  </a:lnTo>
                  <a:lnTo>
                    <a:pt x="1101151" y="488331"/>
                  </a:lnTo>
                  <a:lnTo>
                    <a:pt x="1088733" y="490504"/>
                  </a:lnTo>
                  <a:lnTo>
                    <a:pt x="1083456" y="488331"/>
                  </a:lnTo>
                  <a:lnTo>
                    <a:pt x="1077247" y="488331"/>
                  </a:lnTo>
                  <a:lnTo>
                    <a:pt x="1076316" y="486158"/>
                  </a:lnTo>
                  <a:lnTo>
                    <a:pt x="1076316" y="485227"/>
                  </a:lnTo>
                  <a:lnTo>
                    <a:pt x="1076316" y="483054"/>
                  </a:lnTo>
                  <a:lnTo>
                    <a:pt x="1076316" y="480881"/>
                  </a:lnTo>
                  <a:lnTo>
                    <a:pt x="1076316" y="477776"/>
                  </a:lnTo>
                  <a:lnTo>
                    <a:pt x="1076316" y="473430"/>
                  </a:lnTo>
                  <a:lnTo>
                    <a:pt x="1072280" y="470325"/>
                  </a:lnTo>
                  <a:lnTo>
                    <a:pt x="1072280" y="461012"/>
                  </a:lnTo>
                  <a:lnTo>
                    <a:pt x="1052411" y="461012"/>
                  </a:lnTo>
                  <a:lnTo>
                    <a:pt x="1052411" y="441143"/>
                  </a:lnTo>
                  <a:lnTo>
                    <a:pt x="1048375" y="421275"/>
                  </a:lnTo>
                  <a:lnTo>
                    <a:pt x="1042166" y="406684"/>
                  </a:lnTo>
                  <a:lnTo>
                    <a:pt x="1042166" y="382469"/>
                  </a:lnTo>
                  <a:lnTo>
                    <a:pt x="1048375" y="365705"/>
                  </a:lnTo>
                  <a:lnTo>
                    <a:pt x="1057689" y="355150"/>
                  </a:lnTo>
                  <a:lnTo>
                    <a:pt x="1072280" y="345837"/>
                  </a:lnTo>
                  <a:lnTo>
                    <a:pt x="1089044" y="340559"/>
                  </a:lnTo>
                  <a:lnTo>
                    <a:pt x="1089044" y="335282"/>
                  </a:lnTo>
                  <a:lnTo>
                    <a:pt x="1086871" y="329073"/>
                  </a:lnTo>
                  <a:lnTo>
                    <a:pt x="1086871" y="325968"/>
                  </a:lnTo>
                  <a:lnTo>
                    <a:pt x="1084698" y="323795"/>
                  </a:lnTo>
                  <a:lnTo>
                    <a:pt x="1083766" y="320691"/>
                  </a:lnTo>
                  <a:lnTo>
                    <a:pt x="1081593" y="316344"/>
                  </a:lnTo>
                  <a:lnTo>
                    <a:pt x="1072280" y="316344"/>
                  </a:lnTo>
                  <a:lnTo>
                    <a:pt x="1072280" y="313240"/>
                  </a:lnTo>
                  <a:lnTo>
                    <a:pt x="1079420" y="314171"/>
                  </a:lnTo>
                  <a:lnTo>
                    <a:pt x="1083456" y="316344"/>
                  </a:lnTo>
                  <a:lnTo>
                    <a:pt x="1088733" y="318517"/>
                  </a:lnTo>
                  <a:lnTo>
                    <a:pt x="1094011" y="320691"/>
                  </a:lnTo>
                  <a:lnTo>
                    <a:pt x="1101151" y="320691"/>
                  </a:lnTo>
                  <a:lnTo>
                    <a:pt x="1105187" y="307031"/>
                  </a:lnTo>
                  <a:lnTo>
                    <a:pt x="1108291" y="298649"/>
                  </a:lnTo>
                  <a:lnTo>
                    <a:pt x="1115432" y="291198"/>
                  </a:lnTo>
                  <a:lnTo>
                    <a:pt x="1124745" y="283748"/>
                  </a:lnTo>
                  <a:lnTo>
                    <a:pt x="1126918" y="279401"/>
                  </a:lnTo>
                  <a:lnTo>
                    <a:pt x="1130023" y="276297"/>
                  </a:lnTo>
                  <a:lnTo>
                    <a:pt x="1132196" y="271951"/>
                  </a:lnTo>
                  <a:lnTo>
                    <a:pt x="1132196" y="266673"/>
                  </a:lnTo>
                  <a:lnTo>
                    <a:pt x="1130023" y="261395"/>
                  </a:lnTo>
                  <a:lnTo>
                    <a:pt x="1127849" y="259222"/>
                  </a:lnTo>
                  <a:lnTo>
                    <a:pt x="1126918" y="257049"/>
                  </a:lnTo>
                  <a:lnTo>
                    <a:pt x="1124745" y="254876"/>
                  </a:lnTo>
                  <a:lnTo>
                    <a:pt x="1120709" y="251772"/>
                  </a:lnTo>
                  <a:lnTo>
                    <a:pt x="1117605" y="251772"/>
                  </a:lnTo>
                  <a:lnTo>
                    <a:pt x="1117605" y="247736"/>
                  </a:lnTo>
                  <a:lnTo>
                    <a:pt x="1135300" y="252082"/>
                  </a:lnTo>
                  <a:lnTo>
                    <a:pt x="1147718" y="259533"/>
                  </a:lnTo>
                  <a:lnTo>
                    <a:pt x="1157031" y="259533"/>
                  </a:lnTo>
                  <a:lnTo>
                    <a:pt x="1159205" y="241527"/>
                  </a:lnTo>
                  <a:lnTo>
                    <a:pt x="1161378" y="230040"/>
                  </a:lnTo>
                  <a:lnTo>
                    <a:pt x="1157342" y="219485"/>
                  </a:lnTo>
                  <a:lnTo>
                    <a:pt x="1157342" y="215139"/>
                  </a:lnTo>
                  <a:lnTo>
                    <a:pt x="1208255" y="212034"/>
                  </a:lnTo>
                  <a:lnTo>
                    <a:pt x="1208255" y="205826"/>
                  </a:lnTo>
                  <a:lnTo>
                    <a:pt x="1206082" y="202721"/>
                  </a:lnTo>
                  <a:lnTo>
                    <a:pt x="1206082" y="200548"/>
                  </a:lnTo>
                  <a:lnTo>
                    <a:pt x="1205151" y="198375"/>
                  </a:lnTo>
                  <a:lnTo>
                    <a:pt x="1202977" y="197444"/>
                  </a:lnTo>
                  <a:lnTo>
                    <a:pt x="1200804" y="195270"/>
                  </a:lnTo>
                  <a:lnTo>
                    <a:pt x="1200804" y="190924"/>
                  </a:lnTo>
                  <a:lnTo>
                    <a:pt x="1206082" y="193097"/>
                  </a:lnTo>
                  <a:lnTo>
                    <a:pt x="1210118" y="195270"/>
                  </a:lnTo>
                  <a:lnTo>
                    <a:pt x="1213222" y="197444"/>
                  </a:lnTo>
                  <a:lnTo>
                    <a:pt x="1217258" y="198375"/>
                  </a:lnTo>
                  <a:lnTo>
                    <a:pt x="1224398" y="198375"/>
                  </a:lnTo>
                  <a:lnTo>
                    <a:pt x="1226571" y="187820"/>
                  </a:lnTo>
                  <a:lnTo>
                    <a:pt x="1229676" y="173229"/>
                  </a:lnTo>
                  <a:lnTo>
                    <a:pt x="1233711" y="154292"/>
                  </a:lnTo>
                  <a:lnTo>
                    <a:pt x="1234643" y="138459"/>
                  </a:lnTo>
                  <a:lnTo>
                    <a:pt x="1236816" y="125731"/>
                  </a:lnTo>
                  <a:lnTo>
                    <a:pt x="1236816" y="118280"/>
                  </a:lnTo>
                  <a:lnTo>
                    <a:pt x="1236816" y="103689"/>
                  </a:lnTo>
                  <a:lnTo>
                    <a:pt x="1229676" y="97480"/>
                  </a:lnTo>
                  <a:lnTo>
                    <a:pt x="1220362" y="99653"/>
                  </a:lnTo>
                  <a:lnTo>
                    <a:pt x="1211980" y="103999"/>
                  </a:lnTo>
                  <a:lnTo>
                    <a:pt x="1204840" y="103999"/>
                  </a:lnTo>
                  <a:lnTo>
                    <a:pt x="1202667" y="99653"/>
                  </a:lnTo>
                  <a:lnTo>
                    <a:pt x="1198631" y="97480"/>
                  </a:lnTo>
                  <a:lnTo>
                    <a:pt x="1197700" y="94376"/>
                  </a:lnTo>
                  <a:lnTo>
                    <a:pt x="1193664" y="90029"/>
                  </a:lnTo>
                  <a:lnTo>
                    <a:pt x="1191491" y="86925"/>
                  </a:lnTo>
                  <a:lnTo>
                    <a:pt x="1188386" y="84752"/>
                  </a:lnTo>
                  <a:lnTo>
                    <a:pt x="1184351" y="82579"/>
                  </a:lnTo>
                  <a:lnTo>
                    <a:pt x="1181246" y="82579"/>
                  </a:lnTo>
                  <a:lnTo>
                    <a:pt x="1177210" y="86925"/>
                  </a:lnTo>
                  <a:lnTo>
                    <a:pt x="1166655" y="96238"/>
                  </a:lnTo>
                  <a:lnTo>
                    <a:pt x="1162619" y="108966"/>
                  </a:lnTo>
                  <a:lnTo>
                    <a:pt x="1162619" y="121695"/>
                  </a:lnTo>
                  <a:lnTo>
                    <a:pt x="1164793" y="134423"/>
                  </a:lnTo>
                  <a:lnTo>
                    <a:pt x="1164793" y="147151"/>
                  </a:lnTo>
                  <a:lnTo>
                    <a:pt x="1157652" y="163915"/>
                  </a:lnTo>
                  <a:lnTo>
                    <a:pt x="1148339" y="178506"/>
                  </a:lnTo>
                  <a:lnTo>
                    <a:pt x="1143061" y="176333"/>
                  </a:lnTo>
                  <a:lnTo>
                    <a:pt x="1139957" y="175402"/>
                  </a:lnTo>
                  <a:lnTo>
                    <a:pt x="1137784" y="173229"/>
                  </a:lnTo>
                  <a:lnTo>
                    <a:pt x="1135611" y="171056"/>
                  </a:lnTo>
                  <a:lnTo>
                    <a:pt x="1132506" y="167951"/>
                  </a:lnTo>
                  <a:lnTo>
                    <a:pt x="1134679" y="161742"/>
                  </a:lnTo>
                  <a:lnTo>
                    <a:pt x="1134679" y="153360"/>
                  </a:lnTo>
                  <a:lnTo>
                    <a:pt x="1135611" y="140632"/>
                  </a:lnTo>
                  <a:lnTo>
                    <a:pt x="1137784" y="126041"/>
                  </a:lnTo>
                  <a:lnTo>
                    <a:pt x="1137784" y="114244"/>
                  </a:lnTo>
                  <a:lnTo>
                    <a:pt x="1128470" y="118590"/>
                  </a:lnTo>
                  <a:lnTo>
                    <a:pt x="1123193" y="123868"/>
                  </a:lnTo>
                  <a:lnTo>
                    <a:pt x="1117915" y="129145"/>
                  </a:lnTo>
                  <a:lnTo>
                    <a:pt x="1112638" y="134423"/>
                  </a:lnTo>
                  <a:lnTo>
                    <a:pt x="1101151" y="134423"/>
                  </a:lnTo>
                  <a:lnTo>
                    <a:pt x="1098047" y="119832"/>
                  </a:lnTo>
                  <a:lnTo>
                    <a:pt x="1098047" y="103999"/>
                  </a:lnTo>
                  <a:lnTo>
                    <a:pt x="1071969" y="103999"/>
                  </a:lnTo>
                  <a:lnTo>
                    <a:pt x="1076005" y="96549"/>
                  </a:lnTo>
                  <a:lnTo>
                    <a:pt x="1076936" y="90340"/>
                  </a:lnTo>
                  <a:lnTo>
                    <a:pt x="1079110" y="85062"/>
                  </a:lnTo>
                  <a:lnTo>
                    <a:pt x="1083145" y="81958"/>
                  </a:lnTo>
                  <a:lnTo>
                    <a:pt x="1088423" y="77611"/>
                  </a:lnTo>
                  <a:lnTo>
                    <a:pt x="1088423" y="70161"/>
                  </a:lnTo>
                  <a:lnTo>
                    <a:pt x="1088423" y="62710"/>
                  </a:lnTo>
                  <a:lnTo>
                    <a:pt x="1086250" y="59606"/>
                  </a:lnTo>
                  <a:lnTo>
                    <a:pt x="1083145" y="55259"/>
                  </a:lnTo>
                  <a:lnTo>
                    <a:pt x="1079110" y="52155"/>
                  </a:lnTo>
                  <a:lnTo>
                    <a:pt x="1071969" y="49982"/>
                  </a:lnTo>
                  <a:lnTo>
                    <a:pt x="1074142" y="42531"/>
                  </a:lnTo>
                  <a:lnTo>
                    <a:pt x="1076316" y="39427"/>
                  </a:lnTo>
                  <a:lnTo>
                    <a:pt x="1077247" y="35080"/>
                  </a:lnTo>
                  <a:lnTo>
                    <a:pt x="1079420" y="29803"/>
                  </a:lnTo>
                  <a:lnTo>
                    <a:pt x="1081593" y="25457"/>
                  </a:lnTo>
                  <a:lnTo>
                    <a:pt x="1079420" y="22352"/>
                  </a:lnTo>
                  <a:lnTo>
                    <a:pt x="1076316" y="18006"/>
                  </a:lnTo>
                  <a:lnTo>
                    <a:pt x="1074142" y="17075"/>
                  </a:lnTo>
                  <a:lnTo>
                    <a:pt x="1071969" y="14901"/>
                  </a:lnTo>
                  <a:lnTo>
                    <a:pt x="1069796" y="12728"/>
                  </a:lnTo>
                  <a:lnTo>
                    <a:pt x="1069796" y="7451"/>
                  </a:lnTo>
                  <a:lnTo>
                    <a:pt x="1068865" y="0"/>
                  </a:lnTo>
                  <a:lnTo>
                    <a:pt x="1057378" y="2173"/>
                  </a:lnTo>
                  <a:lnTo>
                    <a:pt x="1046823" y="5278"/>
                  </a:lnTo>
                  <a:lnTo>
                    <a:pt x="1037510" y="9624"/>
                  </a:lnTo>
                  <a:lnTo>
                    <a:pt x="1025092" y="29492"/>
                  </a:lnTo>
                  <a:lnTo>
                    <a:pt x="1021056" y="47498"/>
                  </a:lnTo>
                  <a:lnTo>
                    <a:pt x="1023229" y="66435"/>
                  </a:lnTo>
                  <a:lnTo>
                    <a:pt x="1032543" y="82268"/>
                  </a:lnTo>
                  <a:lnTo>
                    <a:pt x="1044960" y="96859"/>
                  </a:lnTo>
                  <a:lnTo>
                    <a:pt x="1047134" y="104310"/>
                  </a:lnTo>
                  <a:lnTo>
                    <a:pt x="1044960" y="118901"/>
                  </a:lnTo>
                  <a:lnTo>
                    <a:pt x="1044960" y="135665"/>
                  </a:lnTo>
                  <a:lnTo>
                    <a:pt x="1044960" y="150256"/>
                  </a:lnTo>
                  <a:lnTo>
                    <a:pt x="1032543" y="150256"/>
                  </a:lnTo>
                  <a:lnTo>
                    <a:pt x="1032543" y="153360"/>
                  </a:lnTo>
                  <a:lnTo>
                    <a:pt x="1030369" y="159569"/>
                  </a:lnTo>
                  <a:lnTo>
                    <a:pt x="1030369" y="162674"/>
                  </a:lnTo>
                  <a:lnTo>
                    <a:pt x="1028196" y="170124"/>
                  </a:lnTo>
                  <a:lnTo>
                    <a:pt x="1019814" y="153360"/>
                  </a:lnTo>
                  <a:lnTo>
                    <a:pt x="1012674" y="137528"/>
                  </a:lnTo>
                  <a:lnTo>
                    <a:pt x="988770" y="137528"/>
                  </a:lnTo>
                  <a:lnTo>
                    <a:pt x="988770" y="150256"/>
                  </a:lnTo>
                  <a:lnTo>
                    <a:pt x="986597" y="152429"/>
                  </a:lnTo>
                  <a:lnTo>
                    <a:pt x="984424" y="153360"/>
                  </a:lnTo>
                  <a:lnTo>
                    <a:pt x="983492" y="155533"/>
                  </a:lnTo>
                  <a:lnTo>
                    <a:pt x="981319" y="157706"/>
                  </a:lnTo>
                  <a:lnTo>
                    <a:pt x="962692" y="157706"/>
                  </a:lnTo>
                  <a:lnTo>
                    <a:pt x="950275" y="155533"/>
                  </a:lnTo>
                  <a:lnTo>
                    <a:pt x="937857" y="153360"/>
                  </a:lnTo>
                  <a:lnTo>
                    <a:pt x="925439" y="150256"/>
                  </a:lnTo>
                  <a:lnTo>
                    <a:pt x="905570" y="150256"/>
                  </a:lnTo>
                  <a:lnTo>
                    <a:pt x="901535" y="142805"/>
                  </a:lnTo>
                  <a:lnTo>
                    <a:pt x="898430" y="139701"/>
                  </a:lnTo>
                  <a:lnTo>
                    <a:pt x="894394" y="133492"/>
                  </a:lnTo>
                  <a:lnTo>
                    <a:pt x="889117" y="130387"/>
                  </a:lnTo>
                  <a:lnTo>
                    <a:pt x="889117" y="117659"/>
                  </a:lnTo>
                  <a:lnTo>
                    <a:pt x="842239" y="122937"/>
                  </a:lnTo>
                  <a:lnTo>
                    <a:pt x="842239" y="126041"/>
                  </a:lnTo>
                  <a:lnTo>
                    <a:pt x="838204" y="126041"/>
                  </a:lnTo>
                  <a:lnTo>
                    <a:pt x="838204" y="132250"/>
                  </a:lnTo>
                  <a:lnTo>
                    <a:pt x="840377" y="135354"/>
                  </a:lnTo>
                  <a:lnTo>
                    <a:pt x="842550" y="139701"/>
                  </a:lnTo>
                  <a:lnTo>
                    <a:pt x="843481" y="140632"/>
                  </a:lnTo>
                  <a:lnTo>
                    <a:pt x="845654" y="145910"/>
                  </a:lnTo>
                  <a:lnTo>
                    <a:pt x="877941" y="145910"/>
                  </a:lnTo>
                  <a:lnTo>
                    <a:pt x="877941" y="150256"/>
                  </a:lnTo>
                  <a:lnTo>
                    <a:pt x="870800" y="152429"/>
                  </a:lnTo>
                  <a:lnTo>
                    <a:pt x="865523" y="153360"/>
                  </a:lnTo>
                  <a:lnTo>
                    <a:pt x="858383" y="153360"/>
                  </a:lnTo>
                  <a:lnTo>
                    <a:pt x="849069" y="153360"/>
                  </a:lnTo>
                  <a:lnTo>
                    <a:pt x="849069" y="189993"/>
                  </a:lnTo>
                  <a:lnTo>
                    <a:pt x="840687" y="179438"/>
                  </a:lnTo>
                  <a:lnTo>
                    <a:pt x="831374" y="167951"/>
                  </a:lnTo>
                  <a:lnTo>
                    <a:pt x="822060" y="157396"/>
                  </a:lnTo>
                  <a:lnTo>
                    <a:pt x="813678" y="155223"/>
                  </a:lnTo>
                  <a:lnTo>
                    <a:pt x="799087" y="155223"/>
                  </a:lnTo>
                  <a:lnTo>
                    <a:pt x="782323" y="155223"/>
                  </a:lnTo>
                  <a:lnTo>
                    <a:pt x="765559" y="153050"/>
                  </a:lnTo>
                  <a:lnTo>
                    <a:pt x="753141" y="153050"/>
                  </a:lnTo>
                  <a:lnTo>
                    <a:pt x="755315" y="149945"/>
                  </a:lnTo>
                  <a:lnTo>
                    <a:pt x="756246" y="147772"/>
                  </a:lnTo>
                  <a:lnTo>
                    <a:pt x="756246" y="145599"/>
                  </a:lnTo>
                  <a:lnTo>
                    <a:pt x="758419" y="144668"/>
                  </a:lnTo>
                  <a:lnTo>
                    <a:pt x="762455" y="142495"/>
                  </a:lnTo>
                  <a:lnTo>
                    <a:pt x="765559" y="140321"/>
                  </a:lnTo>
                  <a:lnTo>
                    <a:pt x="763386" y="137217"/>
                  </a:lnTo>
                  <a:lnTo>
                    <a:pt x="760282" y="129766"/>
                  </a:lnTo>
                  <a:lnTo>
                    <a:pt x="756246" y="124489"/>
                  </a:lnTo>
                  <a:lnTo>
                    <a:pt x="753141" y="120143"/>
                  </a:lnTo>
                  <a:lnTo>
                    <a:pt x="749106" y="117038"/>
                  </a:lnTo>
                  <a:lnTo>
                    <a:pt x="746001" y="117038"/>
                  </a:lnTo>
                  <a:lnTo>
                    <a:pt x="742897" y="117969"/>
                  </a:lnTo>
                  <a:lnTo>
                    <a:pt x="736688" y="120143"/>
                  </a:lnTo>
                  <a:lnTo>
                    <a:pt x="733583" y="122316"/>
                  </a:lnTo>
                  <a:lnTo>
                    <a:pt x="728306" y="122316"/>
                  </a:lnTo>
                  <a:lnTo>
                    <a:pt x="722097" y="122316"/>
                  </a:lnTo>
                  <a:lnTo>
                    <a:pt x="706575" y="110829"/>
                  </a:lnTo>
                  <a:lnTo>
                    <a:pt x="689811" y="98101"/>
                  </a:lnTo>
                  <a:lnTo>
                    <a:pt x="673046" y="85373"/>
                  </a:lnTo>
                  <a:lnTo>
                    <a:pt x="653178" y="80095"/>
                  </a:lnTo>
                  <a:lnTo>
                    <a:pt x="649142" y="81026"/>
                  </a:lnTo>
                  <a:lnTo>
                    <a:pt x="643865" y="83199"/>
                  </a:lnTo>
                  <a:lnTo>
                    <a:pt x="640760" y="87546"/>
                  </a:lnTo>
                  <a:lnTo>
                    <a:pt x="635482" y="90650"/>
                  </a:lnTo>
                  <a:lnTo>
                    <a:pt x="629274" y="92823"/>
                  </a:lnTo>
                  <a:lnTo>
                    <a:pt x="628342" y="88477"/>
                  </a:lnTo>
                  <a:lnTo>
                    <a:pt x="626169" y="85373"/>
                  </a:lnTo>
                  <a:lnTo>
                    <a:pt x="622133" y="80095"/>
                  </a:lnTo>
                  <a:lnTo>
                    <a:pt x="621202" y="80095"/>
                  </a:lnTo>
                  <a:lnTo>
                    <a:pt x="617166" y="80095"/>
                  </a:lnTo>
                  <a:lnTo>
                    <a:pt x="614993" y="81026"/>
                  </a:lnTo>
                  <a:lnTo>
                    <a:pt x="611889" y="83199"/>
                  </a:lnTo>
                  <a:lnTo>
                    <a:pt x="609715" y="85373"/>
                  </a:lnTo>
                  <a:lnTo>
                    <a:pt x="606611" y="88477"/>
                  </a:lnTo>
                  <a:lnTo>
                    <a:pt x="592951" y="85373"/>
                  </a:lnTo>
                  <a:lnTo>
                    <a:pt x="584569" y="77922"/>
                  </a:lnTo>
                  <a:lnTo>
                    <a:pt x="578360" y="68609"/>
                  </a:lnTo>
                  <a:lnTo>
                    <a:pt x="573083" y="55880"/>
                  </a:lnTo>
                  <a:lnTo>
                    <a:pt x="569978" y="58985"/>
                  </a:lnTo>
                  <a:lnTo>
                    <a:pt x="565943" y="65194"/>
                  </a:lnTo>
                  <a:lnTo>
                    <a:pt x="563770" y="70471"/>
                  </a:lnTo>
                  <a:lnTo>
                    <a:pt x="562838" y="75749"/>
                  </a:lnTo>
                  <a:lnTo>
                    <a:pt x="546074" y="77922"/>
                  </a:lnTo>
                  <a:lnTo>
                    <a:pt x="533656" y="77922"/>
                  </a:lnTo>
                  <a:lnTo>
                    <a:pt x="521238" y="80095"/>
                  </a:lnTo>
                  <a:lnTo>
                    <a:pt x="511925" y="85373"/>
                  </a:lnTo>
                  <a:lnTo>
                    <a:pt x="502612" y="95928"/>
                  </a:lnTo>
                  <a:lnTo>
                    <a:pt x="482743" y="92823"/>
                  </a:lnTo>
                  <a:lnTo>
                    <a:pt x="482743" y="85373"/>
                  </a:lnTo>
                  <a:lnTo>
                    <a:pt x="504474" y="76059"/>
                  </a:lnTo>
                  <a:lnTo>
                    <a:pt x="524343" y="63331"/>
                  </a:lnTo>
                  <a:lnTo>
                    <a:pt x="542970" y="48740"/>
                  </a:lnTo>
                  <a:lnTo>
                    <a:pt x="549179" y="48740"/>
                  </a:lnTo>
                  <a:lnTo>
                    <a:pt x="546074" y="46567"/>
                  </a:lnTo>
                  <a:lnTo>
                    <a:pt x="542970" y="44394"/>
                  </a:lnTo>
                  <a:lnTo>
                    <a:pt x="536761" y="43462"/>
                  </a:lnTo>
                  <a:lnTo>
                    <a:pt x="533656" y="41289"/>
                  </a:lnTo>
                  <a:lnTo>
                    <a:pt x="516892" y="44394"/>
                  </a:lnTo>
                  <a:lnTo>
                    <a:pt x="504474" y="50603"/>
                  </a:lnTo>
                  <a:lnTo>
                    <a:pt x="492988" y="58985"/>
                  </a:lnTo>
                  <a:lnTo>
                    <a:pt x="482433" y="66435"/>
                  </a:lnTo>
                  <a:lnTo>
                    <a:pt x="470015" y="73886"/>
                  </a:lnTo>
                  <a:lnTo>
                    <a:pt x="455424" y="78232"/>
                  </a:lnTo>
                  <a:lnTo>
                    <a:pt x="433693" y="80405"/>
                  </a:lnTo>
                  <a:lnTo>
                    <a:pt x="436797" y="88788"/>
                  </a:lnTo>
                  <a:lnTo>
                    <a:pt x="443006" y="96238"/>
                  </a:lnTo>
                  <a:lnTo>
                    <a:pt x="448284" y="103689"/>
                  </a:lnTo>
                  <a:lnTo>
                    <a:pt x="453561" y="109898"/>
                  </a:lnTo>
                  <a:lnTo>
                    <a:pt x="453561" y="117349"/>
                  </a:lnTo>
                  <a:lnTo>
                    <a:pt x="429657" y="113002"/>
                  </a:lnTo>
                  <a:lnTo>
                    <a:pt x="409788" y="102447"/>
                  </a:lnTo>
                  <a:lnTo>
                    <a:pt x="392093" y="90961"/>
                  </a:lnTo>
                  <a:lnTo>
                    <a:pt x="373466" y="78232"/>
                  </a:lnTo>
                  <a:lnTo>
                    <a:pt x="353598" y="68919"/>
                  </a:lnTo>
                  <a:lnTo>
                    <a:pt x="322243" y="73265"/>
                  </a:lnTo>
                  <a:lnTo>
                    <a:pt x="307652" y="68919"/>
                  </a:lnTo>
                  <a:lnTo>
                    <a:pt x="293061" y="61468"/>
                  </a:lnTo>
                  <a:lnTo>
                    <a:pt x="277539" y="56191"/>
                  </a:lnTo>
                  <a:lnTo>
                    <a:pt x="266052" y="51844"/>
                  </a:lnTo>
                  <a:lnTo>
                    <a:pt x="262948" y="51844"/>
                  </a:lnTo>
                  <a:lnTo>
                    <a:pt x="256739" y="54018"/>
                  </a:lnTo>
                  <a:lnTo>
                    <a:pt x="253634" y="56191"/>
                  </a:lnTo>
                  <a:lnTo>
                    <a:pt x="249598" y="56191"/>
                  </a:lnTo>
                  <a:lnTo>
                    <a:pt x="244321" y="58364"/>
                  </a:lnTo>
                  <a:lnTo>
                    <a:pt x="239043" y="56191"/>
                  </a:lnTo>
                  <a:lnTo>
                    <a:pt x="233766" y="54018"/>
                  </a:lnTo>
                  <a:lnTo>
                    <a:pt x="229730" y="50913"/>
                  </a:lnTo>
                  <a:lnTo>
                    <a:pt x="226625" y="46567"/>
                  </a:lnTo>
                  <a:lnTo>
                    <a:pt x="221348" y="41289"/>
                  </a:lnTo>
                  <a:lnTo>
                    <a:pt x="217312" y="38185"/>
                  </a:lnTo>
                  <a:lnTo>
                    <a:pt x="214208" y="36012"/>
                  </a:lnTo>
                  <a:lnTo>
                    <a:pt x="210172" y="36012"/>
                  </a:lnTo>
                  <a:lnTo>
                    <a:pt x="207067" y="36012"/>
                  </a:lnTo>
                  <a:lnTo>
                    <a:pt x="203032" y="38185"/>
                  </a:lnTo>
                  <a:lnTo>
                    <a:pt x="199927" y="39116"/>
                  </a:lnTo>
                  <a:lnTo>
                    <a:pt x="195891" y="39116"/>
                  </a:lnTo>
                  <a:lnTo>
                    <a:pt x="190614" y="39116"/>
                  </a:lnTo>
                  <a:lnTo>
                    <a:pt x="186578" y="36012"/>
                  </a:lnTo>
                  <a:lnTo>
                    <a:pt x="183473" y="31665"/>
                  </a:lnTo>
                  <a:lnTo>
                    <a:pt x="181300" y="30734"/>
                  </a:lnTo>
                  <a:lnTo>
                    <a:pt x="181300" y="26388"/>
                  </a:lnTo>
                  <a:lnTo>
                    <a:pt x="179127" y="24215"/>
                  </a:lnTo>
                  <a:lnTo>
                    <a:pt x="179127" y="21110"/>
                  </a:lnTo>
                  <a:lnTo>
                    <a:pt x="176023" y="18937"/>
                  </a:lnTo>
                  <a:lnTo>
                    <a:pt x="170745" y="15833"/>
                  </a:lnTo>
                  <a:lnTo>
                    <a:pt x="153981" y="26388"/>
                  </a:lnTo>
                  <a:lnTo>
                    <a:pt x="137217" y="33839"/>
                  </a:lnTo>
                  <a:lnTo>
                    <a:pt x="117348" y="39116"/>
                  </a:lnTo>
                  <a:lnTo>
                    <a:pt x="99653" y="48430"/>
                  </a:lnTo>
                  <a:lnTo>
                    <a:pt x="85993" y="58985"/>
                  </a:lnTo>
                  <a:lnTo>
                    <a:pt x="82889" y="70471"/>
                  </a:lnTo>
                  <a:lnTo>
                    <a:pt x="78853" y="83199"/>
                  </a:lnTo>
                  <a:lnTo>
                    <a:pt x="73576" y="95928"/>
                  </a:lnTo>
                  <a:lnTo>
                    <a:pt x="56812" y="105241"/>
                  </a:lnTo>
                  <a:lnTo>
                    <a:pt x="36012" y="107414"/>
                  </a:lnTo>
                  <a:lnTo>
                    <a:pt x="14281" y="105241"/>
                  </a:lnTo>
                  <a:lnTo>
                    <a:pt x="12107" y="110519"/>
                  </a:lnTo>
                  <a:lnTo>
                    <a:pt x="9934" y="116728"/>
                  </a:lnTo>
                  <a:lnTo>
                    <a:pt x="6830" y="122005"/>
                  </a:lnTo>
                  <a:lnTo>
                    <a:pt x="15212" y="138769"/>
                  </a:lnTo>
                  <a:lnTo>
                    <a:pt x="29803" y="149324"/>
                  </a:lnTo>
                  <a:lnTo>
                    <a:pt x="46567" y="159880"/>
                  </a:lnTo>
                  <a:lnTo>
                    <a:pt x="61158" y="171366"/>
                  </a:lnTo>
                  <a:lnTo>
                    <a:pt x="73576" y="185957"/>
                  </a:lnTo>
                  <a:lnTo>
                    <a:pt x="77611" y="191235"/>
                  </a:lnTo>
                  <a:lnTo>
                    <a:pt x="78543" y="196512"/>
                  </a:lnTo>
                  <a:lnTo>
                    <a:pt x="80716" y="202721"/>
                  </a:lnTo>
                  <a:lnTo>
                    <a:pt x="82889" y="207999"/>
                  </a:lnTo>
                  <a:lnTo>
                    <a:pt x="85993" y="213276"/>
                  </a:lnTo>
                  <a:lnTo>
                    <a:pt x="85993" y="220727"/>
                  </a:lnTo>
                  <a:lnTo>
                    <a:pt x="73576" y="226005"/>
                  </a:lnTo>
                  <a:lnTo>
                    <a:pt x="70471" y="220727"/>
                  </a:lnTo>
                  <a:lnTo>
                    <a:pt x="64262" y="215449"/>
                  </a:lnTo>
                  <a:lnTo>
                    <a:pt x="58985" y="211103"/>
                  </a:lnTo>
                  <a:lnTo>
                    <a:pt x="53707" y="205826"/>
                  </a:lnTo>
                  <a:lnTo>
                    <a:pt x="49671" y="205826"/>
                  </a:lnTo>
                  <a:lnTo>
                    <a:pt x="48740" y="205826"/>
                  </a:lnTo>
                  <a:lnTo>
                    <a:pt x="46567" y="207999"/>
                  </a:lnTo>
                  <a:lnTo>
                    <a:pt x="44394" y="207999"/>
                  </a:lnTo>
                  <a:lnTo>
                    <a:pt x="43462" y="210172"/>
                  </a:lnTo>
                  <a:lnTo>
                    <a:pt x="26698" y="210172"/>
                  </a:lnTo>
                  <a:lnTo>
                    <a:pt x="28871" y="213276"/>
                  </a:lnTo>
                  <a:lnTo>
                    <a:pt x="28871" y="215449"/>
                  </a:lnTo>
                  <a:lnTo>
                    <a:pt x="29803" y="217623"/>
                  </a:lnTo>
                  <a:lnTo>
                    <a:pt x="26698" y="220727"/>
                  </a:lnTo>
                  <a:lnTo>
                    <a:pt x="22663" y="225073"/>
                  </a:lnTo>
                  <a:lnTo>
                    <a:pt x="19558" y="225073"/>
                  </a:lnTo>
                  <a:lnTo>
                    <a:pt x="15522" y="226005"/>
                  </a:lnTo>
                  <a:lnTo>
                    <a:pt x="10245" y="228178"/>
                  </a:lnTo>
                  <a:lnTo>
                    <a:pt x="7140" y="230351"/>
                  </a:lnTo>
                  <a:lnTo>
                    <a:pt x="0" y="230351"/>
                  </a:lnTo>
                  <a:lnTo>
                    <a:pt x="3104" y="257670"/>
                  </a:lnTo>
                  <a:lnTo>
                    <a:pt x="17695" y="265121"/>
                  </a:lnTo>
                  <a:lnTo>
                    <a:pt x="36322" y="268225"/>
                  </a:lnTo>
                  <a:lnTo>
                    <a:pt x="51844" y="274434"/>
                  </a:lnTo>
                  <a:lnTo>
                    <a:pt x="63331" y="277539"/>
                  </a:lnTo>
                  <a:lnTo>
                    <a:pt x="68609" y="277539"/>
                  </a:lnTo>
                  <a:lnTo>
                    <a:pt x="71713" y="275365"/>
                  </a:lnTo>
                  <a:lnTo>
                    <a:pt x="75749" y="274434"/>
                  </a:lnTo>
                  <a:lnTo>
                    <a:pt x="77922" y="272261"/>
                  </a:lnTo>
                  <a:lnTo>
                    <a:pt x="78853" y="270088"/>
                  </a:lnTo>
                  <a:lnTo>
                    <a:pt x="82889" y="266983"/>
                  </a:lnTo>
                  <a:lnTo>
                    <a:pt x="97790" y="266983"/>
                  </a:lnTo>
                  <a:lnTo>
                    <a:pt x="95617" y="267915"/>
                  </a:lnTo>
                  <a:lnTo>
                    <a:pt x="95617" y="270088"/>
                  </a:lnTo>
                  <a:lnTo>
                    <a:pt x="95617" y="272261"/>
                  </a:lnTo>
                  <a:lnTo>
                    <a:pt x="93444" y="272261"/>
                  </a:lnTo>
                  <a:lnTo>
                    <a:pt x="91271" y="274434"/>
                  </a:lnTo>
                  <a:lnTo>
                    <a:pt x="91271" y="292440"/>
                  </a:lnTo>
                  <a:lnTo>
                    <a:pt x="85993" y="303926"/>
                  </a:lnTo>
                  <a:lnTo>
                    <a:pt x="78853" y="311377"/>
                  </a:lnTo>
                  <a:lnTo>
                    <a:pt x="68298" y="316655"/>
                  </a:lnTo>
                  <a:lnTo>
                    <a:pt x="56812" y="319759"/>
                  </a:lnTo>
                  <a:lnTo>
                    <a:pt x="44394" y="327210"/>
                  </a:lnTo>
                  <a:lnTo>
                    <a:pt x="37253" y="336523"/>
                  </a:lnTo>
                  <a:lnTo>
                    <a:pt x="31976" y="347078"/>
                  </a:lnTo>
                  <a:lnTo>
                    <a:pt x="26698" y="360738"/>
                  </a:lnTo>
                  <a:lnTo>
                    <a:pt x="20489" y="371293"/>
                  </a:lnTo>
                  <a:lnTo>
                    <a:pt x="31976" y="391162"/>
                  </a:lnTo>
                  <a:lnTo>
                    <a:pt x="46567" y="410099"/>
                  </a:lnTo>
                  <a:lnTo>
                    <a:pt x="64262" y="422827"/>
                  </a:lnTo>
                  <a:lnTo>
                    <a:pt x="66435" y="425000"/>
                  </a:lnTo>
                  <a:lnTo>
                    <a:pt x="69540" y="425000"/>
                  </a:lnTo>
                  <a:lnTo>
                    <a:pt x="71713" y="425000"/>
                  </a:lnTo>
                  <a:lnTo>
                    <a:pt x="73886" y="422827"/>
                  </a:lnTo>
                  <a:lnTo>
                    <a:pt x="76991" y="419723"/>
                  </a:lnTo>
                  <a:lnTo>
                    <a:pt x="81026" y="430278"/>
                  </a:lnTo>
                  <a:lnTo>
                    <a:pt x="86304" y="444869"/>
                  </a:lnTo>
                  <a:lnTo>
                    <a:pt x="88477" y="455424"/>
                  </a:lnTo>
                  <a:lnTo>
                    <a:pt x="93755" y="455424"/>
                  </a:lnTo>
                  <a:lnTo>
                    <a:pt x="97790" y="455734"/>
                  </a:lnTo>
                  <a:lnTo>
                    <a:pt x="98722" y="455734"/>
                  </a:lnTo>
                  <a:lnTo>
                    <a:pt x="100895" y="453561"/>
                  </a:lnTo>
                  <a:lnTo>
                    <a:pt x="103068" y="451388"/>
                  </a:lnTo>
                  <a:lnTo>
                    <a:pt x="105241" y="449215"/>
                  </a:lnTo>
                  <a:lnTo>
                    <a:pt x="108346" y="451388"/>
                  </a:lnTo>
                  <a:lnTo>
                    <a:pt x="110208" y="451388"/>
                  </a:lnTo>
                  <a:lnTo>
                    <a:pt x="112381" y="453561"/>
                  </a:lnTo>
                  <a:lnTo>
                    <a:pt x="112381" y="456666"/>
                  </a:lnTo>
                  <a:lnTo>
                    <a:pt x="112381" y="461012"/>
                  </a:lnTo>
                  <a:lnTo>
                    <a:pt x="124799" y="456666"/>
                  </a:lnTo>
                  <a:lnTo>
                    <a:pt x="134113" y="453561"/>
                  </a:lnTo>
                  <a:lnTo>
                    <a:pt x="147772" y="449215"/>
                  </a:lnTo>
                  <a:lnTo>
                    <a:pt x="144668" y="471257"/>
                  </a:lnTo>
                  <a:lnTo>
                    <a:pt x="135354" y="488021"/>
                  </a:lnTo>
                  <a:lnTo>
                    <a:pt x="122937" y="502612"/>
                  </a:lnTo>
                  <a:lnTo>
                    <a:pt x="106172" y="515340"/>
                  </a:lnTo>
                  <a:lnTo>
                    <a:pt x="88477" y="527137"/>
                  </a:lnTo>
                  <a:lnTo>
                    <a:pt x="69850" y="537692"/>
                  </a:lnTo>
                  <a:lnTo>
                    <a:pt x="54328" y="549179"/>
                  </a:lnTo>
                  <a:lnTo>
                    <a:pt x="41910" y="561907"/>
                  </a:lnTo>
                  <a:lnTo>
                    <a:pt x="37874" y="561907"/>
                  </a:lnTo>
                  <a:lnTo>
                    <a:pt x="37874" y="565011"/>
                  </a:lnTo>
                  <a:lnTo>
                    <a:pt x="48430" y="561907"/>
                  </a:lnTo>
                  <a:lnTo>
                    <a:pt x="65194" y="554456"/>
                  </a:lnTo>
                  <a:lnTo>
                    <a:pt x="86925" y="543901"/>
                  </a:lnTo>
                  <a:lnTo>
                    <a:pt x="108656" y="530241"/>
                  </a:lnTo>
                  <a:lnTo>
                    <a:pt x="130387" y="515650"/>
                  </a:lnTo>
                  <a:lnTo>
                    <a:pt x="152118" y="502922"/>
                  </a:lnTo>
                  <a:lnTo>
                    <a:pt x="169814" y="492367"/>
                  </a:lnTo>
                  <a:lnTo>
                    <a:pt x="184405" y="480881"/>
                  </a:lnTo>
                  <a:lnTo>
                    <a:pt x="191545" y="473430"/>
                  </a:lnTo>
                  <a:lnTo>
                    <a:pt x="203032" y="456666"/>
                  </a:lnTo>
                  <a:lnTo>
                    <a:pt x="210172" y="438660"/>
                  </a:lnTo>
                  <a:lnTo>
                    <a:pt x="215449" y="421896"/>
                  </a:lnTo>
                  <a:lnTo>
                    <a:pt x="222590" y="406063"/>
                  </a:lnTo>
                  <a:lnTo>
                    <a:pt x="234076" y="391472"/>
                  </a:lnTo>
                  <a:lnTo>
                    <a:pt x="247736" y="379986"/>
                  </a:lnTo>
                  <a:lnTo>
                    <a:pt x="247736" y="376881"/>
                  </a:lnTo>
                  <a:lnTo>
                    <a:pt x="257049" y="376881"/>
                  </a:lnTo>
                  <a:lnTo>
                    <a:pt x="247736" y="392714"/>
                  </a:lnTo>
                  <a:lnTo>
                    <a:pt x="237181" y="407305"/>
                  </a:lnTo>
                  <a:lnTo>
                    <a:pt x="230040" y="424069"/>
                  </a:lnTo>
                  <a:lnTo>
                    <a:pt x="224763" y="440833"/>
                  </a:lnTo>
                  <a:lnTo>
                    <a:pt x="246494" y="435555"/>
                  </a:lnTo>
                  <a:lnTo>
                    <a:pt x="262016" y="426242"/>
                  </a:lnTo>
                  <a:lnTo>
                    <a:pt x="280643" y="416929"/>
                  </a:lnTo>
                  <a:lnTo>
                    <a:pt x="280643" y="392714"/>
                  </a:lnTo>
                  <a:lnTo>
                    <a:pt x="297407" y="394887"/>
                  </a:lnTo>
                  <a:lnTo>
                    <a:pt x="307962" y="400165"/>
                  </a:lnTo>
                  <a:lnTo>
                    <a:pt x="317276" y="407615"/>
                  </a:lnTo>
                  <a:lnTo>
                    <a:pt x="327831" y="413824"/>
                  </a:lnTo>
                  <a:lnTo>
                    <a:pt x="361048" y="413824"/>
                  </a:lnTo>
                  <a:lnTo>
                    <a:pt x="376571" y="422206"/>
                  </a:lnTo>
                  <a:lnTo>
                    <a:pt x="393335" y="436797"/>
                  </a:lnTo>
                  <a:lnTo>
                    <a:pt x="407926" y="449526"/>
                  </a:lnTo>
                  <a:lnTo>
                    <a:pt x="427794" y="458839"/>
                  </a:lnTo>
                  <a:lnTo>
                    <a:pt x="451699" y="464117"/>
                  </a:lnTo>
                  <a:lnTo>
                    <a:pt x="471567" y="473430"/>
                  </a:lnTo>
                  <a:lnTo>
                    <a:pt x="486158" y="486158"/>
                  </a:lnTo>
                  <a:lnTo>
                    <a:pt x="498576" y="502922"/>
                  </a:lnTo>
                  <a:lnTo>
                    <a:pt x="507889" y="519686"/>
                  </a:lnTo>
                  <a:lnTo>
                    <a:pt x="519376" y="536450"/>
                  </a:lnTo>
                  <a:lnTo>
                    <a:pt x="531794" y="550110"/>
                  </a:lnTo>
                  <a:lnTo>
                    <a:pt x="527758" y="574325"/>
                  </a:lnTo>
                  <a:lnTo>
                    <a:pt x="539244" y="579602"/>
                  </a:lnTo>
                  <a:lnTo>
                    <a:pt x="546385" y="588916"/>
                  </a:lnTo>
                  <a:lnTo>
                    <a:pt x="551662" y="600402"/>
                  </a:lnTo>
                  <a:lnTo>
                    <a:pt x="554767" y="613131"/>
                  </a:lnTo>
                  <a:lnTo>
                    <a:pt x="560976" y="625859"/>
                  </a:lnTo>
                  <a:lnTo>
                    <a:pt x="568116" y="637345"/>
                  </a:lnTo>
                  <a:lnTo>
                    <a:pt x="576498" y="645727"/>
                  </a:lnTo>
                  <a:lnTo>
                    <a:pt x="591089" y="651005"/>
                  </a:lnTo>
                  <a:lnTo>
                    <a:pt x="587984" y="653178"/>
                  </a:lnTo>
                  <a:lnTo>
                    <a:pt x="583949" y="653178"/>
                  </a:lnTo>
                  <a:lnTo>
                    <a:pt x="580844" y="653178"/>
                  </a:lnTo>
                  <a:lnTo>
                    <a:pt x="576808" y="651005"/>
                  </a:lnTo>
                  <a:lnTo>
                    <a:pt x="568426" y="651005"/>
                  </a:lnTo>
                  <a:lnTo>
                    <a:pt x="576808" y="669942"/>
                  </a:lnTo>
                  <a:lnTo>
                    <a:pt x="588295" y="686706"/>
                  </a:lnTo>
                  <a:lnTo>
                    <a:pt x="600713" y="702539"/>
                  </a:lnTo>
                  <a:lnTo>
                    <a:pt x="604748" y="704712"/>
                  </a:lnTo>
                  <a:lnTo>
                    <a:pt x="605680" y="704712"/>
                  </a:lnTo>
                  <a:lnTo>
                    <a:pt x="605680" y="706885"/>
                  </a:lnTo>
                  <a:lnTo>
                    <a:pt x="607853" y="706885"/>
                  </a:lnTo>
                  <a:lnTo>
                    <a:pt x="613130" y="706885"/>
                  </a:lnTo>
                  <a:lnTo>
                    <a:pt x="619339" y="706885"/>
                  </a:lnTo>
                  <a:lnTo>
                    <a:pt x="620271" y="704712"/>
                  </a:lnTo>
                  <a:lnTo>
                    <a:pt x="624306" y="702539"/>
                  </a:lnTo>
                  <a:lnTo>
                    <a:pt x="626480" y="701608"/>
                  </a:lnTo>
                  <a:lnTo>
                    <a:pt x="626480" y="699434"/>
                  </a:lnTo>
                  <a:lnTo>
                    <a:pt x="627411" y="699434"/>
                  </a:lnTo>
                  <a:lnTo>
                    <a:pt x="627411" y="695088"/>
                  </a:lnTo>
                  <a:lnTo>
                    <a:pt x="622133" y="687638"/>
                  </a:lnTo>
                  <a:lnTo>
                    <a:pt x="614993" y="682360"/>
                  </a:lnTo>
                  <a:lnTo>
                    <a:pt x="607853" y="677082"/>
                  </a:lnTo>
                  <a:lnTo>
                    <a:pt x="600713" y="671805"/>
                  </a:lnTo>
                  <a:lnTo>
                    <a:pt x="600713" y="662491"/>
                  </a:lnTo>
                  <a:lnTo>
                    <a:pt x="617477" y="673047"/>
                  </a:lnTo>
                  <a:lnTo>
                    <a:pt x="632068" y="687638"/>
                  </a:lnTo>
                  <a:lnTo>
                    <a:pt x="644485" y="702228"/>
                  </a:lnTo>
                  <a:lnTo>
                    <a:pt x="644485" y="723339"/>
                  </a:lnTo>
                  <a:lnTo>
                    <a:pt x="642312" y="718992"/>
                  </a:lnTo>
                  <a:lnTo>
                    <a:pt x="639208" y="715888"/>
                  </a:lnTo>
                  <a:lnTo>
                    <a:pt x="637035" y="711542"/>
                  </a:lnTo>
                  <a:lnTo>
                    <a:pt x="633930" y="709369"/>
                  </a:lnTo>
                  <a:lnTo>
                    <a:pt x="629894" y="709369"/>
                  </a:lnTo>
                  <a:lnTo>
                    <a:pt x="626790" y="709369"/>
                  </a:lnTo>
                  <a:lnTo>
                    <a:pt x="622754" y="709369"/>
                  </a:lnTo>
                  <a:lnTo>
                    <a:pt x="617477" y="711542"/>
                  </a:lnTo>
                  <a:lnTo>
                    <a:pt x="615304" y="723028"/>
                  </a:lnTo>
                  <a:lnTo>
                    <a:pt x="613130" y="741034"/>
                  </a:lnTo>
                  <a:lnTo>
                    <a:pt x="613130" y="763076"/>
                  </a:lnTo>
                  <a:lnTo>
                    <a:pt x="613130" y="787291"/>
                  </a:lnTo>
                  <a:lnTo>
                    <a:pt x="613130" y="807159"/>
                  </a:lnTo>
                  <a:lnTo>
                    <a:pt x="612199" y="821750"/>
                  </a:lnTo>
                  <a:lnTo>
                    <a:pt x="612199" y="829201"/>
                  </a:lnTo>
                  <a:lnTo>
                    <a:pt x="613130" y="859624"/>
                  </a:lnTo>
                  <a:lnTo>
                    <a:pt x="617166" y="881666"/>
                  </a:lnTo>
                  <a:lnTo>
                    <a:pt x="622444" y="898430"/>
                  </a:lnTo>
                  <a:lnTo>
                    <a:pt x="629584" y="911158"/>
                  </a:lnTo>
                  <a:lnTo>
                    <a:pt x="641071" y="922645"/>
                  </a:lnTo>
                  <a:lnTo>
                    <a:pt x="651626" y="935373"/>
                  </a:lnTo>
                  <a:lnTo>
                    <a:pt x="664043" y="953379"/>
                  </a:lnTo>
                  <a:lnTo>
                    <a:pt x="669321" y="964866"/>
                  </a:lnTo>
                  <a:lnTo>
                    <a:pt x="673357" y="975421"/>
                  </a:lnTo>
                  <a:lnTo>
                    <a:pt x="680497" y="984734"/>
                  </a:lnTo>
                  <a:lnTo>
                    <a:pt x="691052" y="992185"/>
                  </a:lnTo>
                  <a:lnTo>
                    <a:pt x="704712" y="997462"/>
                  </a:lnTo>
                  <a:lnTo>
                    <a:pt x="715267" y="1003671"/>
                  </a:lnTo>
                  <a:lnTo>
                    <a:pt x="724580" y="1014226"/>
                  </a:lnTo>
                  <a:lnTo>
                    <a:pt x="731721" y="1026955"/>
                  </a:lnTo>
                  <a:lnTo>
                    <a:pt x="734825" y="1041546"/>
                  </a:lnTo>
                  <a:lnTo>
                    <a:pt x="741034" y="1054274"/>
                  </a:lnTo>
                  <a:lnTo>
                    <a:pt x="747243" y="1065761"/>
                  </a:lnTo>
                  <a:lnTo>
                    <a:pt x="760903" y="1075074"/>
                  </a:lnTo>
                  <a:lnTo>
                    <a:pt x="758729" y="1076005"/>
                  </a:lnTo>
                  <a:lnTo>
                    <a:pt x="758729" y="1078178"/>
                  </a:lnTo>
                  <a:lnTo>
                    <a:pt x="758729" y="1080351"/>
                  </a:lnTo>
                  <a:lnTo>
                    <a:pt x="756556" y="1080351"/>
                  </a:lnTo>
                  <a:lnTo>
                    <a:pt x="754383" y="1080351"/>
                  </a:lnTo>
                  <a:lnTo>
                    <a:pt x="751279" y="1082525"/>
                  </a:lnTo>
                  <a:lnTo>
                    <a:pt x="760592" y="1095253"/>
                  </a:lnTo>
                  <a:lnTo>
                    <a:pt x="771147" y="1102704"/>
                  </a:lnTo>
                  <a:lnTo>
                    <a:pt x="782634" y="1110154"/>
                  </a:lnTo>
                  <a:lnTo>
                    <a:pt x="791016" y="1119468"/>
                  </a:lnTo>
                  <a:lnTo>
                    <a:pt x="797225" y="1130023"/>
                  </a:lnTo>
                  <a:lnTo>
                    <a:pt x="800329" y="1142751"/>
                  </a:lnTo>
                  <a:lnTo>
                    <a:pt x="804365" y="1155479"/>
                  </a:lnTo>
                  <a:lnTo>
                    <a:pt x="809643" y="1155479"/>
                  </a:lnTo>
                  <a:lnTo>
                    <a:pt x="811816" y="1155479"/>
                  </a:lnTo>
                  <a:lnTo>
                    <a:pt x="812747" y="1155479"/>
                  </a:lnTo>
                  <a:lnTo>
                    <a:pt x="814920" y="1155479"/>
                  </a:lnTo>
                  <a:lnTo>
                    <a:pt x="817093" y="1155479"/>
                  </a:lnTo>
                  <a:lnTo>
                    <a:pt x="820198" y="1155479"/>
                  </a:lnTo>
                  <a:lnTo>
                    <a:pt x="822371" y="1159826"/>
                  </a:lnTo>
                  <a:lnTo>
                    <a:pt x="822371" y="1162930"/>
                  </a:lnTo>
                  <a:lnTo>
                    <a:pt x="824544" y="1169139"/>
                  </a:lnTo>
                  <a:lnTo>
                    <a:pt x="824544" y="1176590"/>
                  </a:lnTo>
                  <a:lnTo>
                    <a:pt x="827648" y="1174417"/>
                  </a:lnTo>
                  <a:lnTo>
                    <a:pt x="827648" y="1172243"/>
                  </a:lnTo>
                  <a:lnTo>
                    <a:pt x="829822" y="1170070"/>
                  </a:lnTo>
                  <a:lnTo>
                    <a:pt x="831995" y="1166966"/>
                  </a:lnTo>
                  <a:lnTo>
                    <a:pt x="831995" y="1159515"/>
                  </a:lnTo>
                  <a:lnTo>
                    <a:pt x="827959" y="1148960"/>
                  </a:lnTo>
                  <a:lnTo>
                    <a:pt x="819577" y="1132196"/>
                  </a:lnTo>
                  <a:lnTo>
                    <a:pt x="808090" y="1113259"/>
                  </a:lnTo>
                  <a:lnTo>
                    <a:pt x="797535" y="1095253"/>
                  </a:lnTo>
                  <a:lnTo>
                    <a:pt x="783876" y="1076316"/>
                  </a:lnTo>
                  <a:lnTo>
                    <a:pt x="773320" y="1061725"/>
                  </a:lnTo>
                  <a:lnTo>
                    <a:pt x="761834" y="1048996"/>
                  </a:lnTo>
                  <a:lnTo>
                    <a:pt x="756556" y="1041546"/>
                  </a:lnTo>
                  <a:lnTo>
                    <a:pt x="756556" y="1021677"/>
                  </a:lnTo>
                  <a:lnTo>
                    <a:pt x="760592" y="1023850"/>
                  </a:lnTo>
                  <a:lnTo>
                    <a:pt x="763697" y="1026955"/>
                  </a:lnTo>
                  <a:lnTo>
                    <a:pt x="767732" y="1031301"/>
                  </a:lnTo>
                  <a:lnTo>
                    <a:pt x="776114" y="1036578"/>
                  </a:lnTo>
                  <a:lnTo>
                    <a:pt x="782323" y="1048065"/>
                  </a:lnTo>
                  <a:lnTo>
                    <a:pt x="785428" y="1058620"/>
                  </a:lnTo>
                  <a:lnTo>
                    <a:pt x="789464" y="1069175"/>
                  </a:lnTo>
                  <a:lnTo>
                    <a:pt x="796604" y="1078489"/>
                  </a:lnTo>
                  <a:lnTo>
                    <a:pt x="797535" y="1080662"/>
                  </a:lnTo>
                  <a:lnTo>
                    <a:pt x="803744" y="1082835"/>
                  </a:lnTo>
                  <a:lnTo>
                    <a:pt x="806849" y="1082835"/>
                  </a:lnTo>
                  <a:lnTo>
                    <a:pt x="812126" y="1083766"/>
                  </a:lnTo>
                  <a:lnTo>
                    <a:pt x="816162" y="1085939"/>
                  </a:lnTo>
                  <a:lnTo>
                    <a:pt x="833857" y="1112327"/>
                  </a:lnTo>
                  <a:lnTo>
                    <a:pt x="852484" y="1137473"/>
                  </a:lnTo>
                  <a:lnTo>
                    <a:pt x="870179" y="1161688"/>
                  </a:lnTo>
                  <a:lnTo>
                    <a:pt x="890048" y="1183730"/>
                  </a:lnTo>
                  <a:lnTo>
                    <a:pt x="882908" y="1206703"/>
                  </a:lnTo>
                  <a:lnTo>
                    <a:pt x="886944" y="1211049"/>
                  </a:lnTo>
                  <a:lnTo>
                    <a:pt x="894084" y="1218500"/>
                  </a:lnTo>
                  <a:lnTo>
                    <a:pt x="901224" y="1227813"/>
                  </a:lnTo>
                  <a:lnTo>
                    <a:pt x="910537" y="1235264"/>
                  </a:lnTo>
                  <a:lnTo>
                    <a:pt x="915815" y="1242715"/>
                  </a:lnTo>
                  <a:lnTo>
                    <a:pt x="918919" y="1243646"/>
                  </a:lnTo>
                  <a:lnTo>
                    <a:pt x="939719" y="1240541"/>
                  </a:lnTo>
                  <a:lnTo>
                    <a:pt x="940651" y="1242715"/>
                  </a:lnTo>
                  <a:lnTo>
                    <a:pt x="944686" y="1245819"/>
                  </a:lnTo>
                  <a:lnTo>
                    <a:pt x="947791" y="1250165"/>
                  </a:lnTo>
                  <a:lnTo>
                    <a:pt x="951827" y="1253270"/>
                  </a:lnTo>
                  <a:lnTo>
                    <a:pt x="954931" y="1256374"/>
                  </a:lnTo>
                  <a:lnTo>
                    <a:pt x="978835" y="1260720"/>
                  </a:lnTo>
                  <a:lnTo>
                    <a:pt x="981940" y="1262894"/>
                  </a:lnTo>
                  <a:lnTo>
                    <a:pt x="985976" y="1265998"/>
                  </a:lnTo>
                  <a:lnTo>
                    <a:pt x="991253" y="1271276"/>
                  </a:lnTo>
                  <a:lnTo>
                    <a:pt x="995289" y="1275622"/>
                  </a:lnTo>
                  <a:lnTo>
                    <a:pt x="998394" y="1278726"/>
                  </a:lnTo>
                  <a:lnTo>
                    <a:pt x="1002429" y="1280899"/>
                  </a:lnTo>
                  <a:lnTo>
                    <a:pt x="1010811" y="1283073"/>
                  </a:lnTo>
                  <a:lnTo>
                    <a:pt x="1017952" y="1278726"/>
                  </a:lnTo>
                  <a:lnTo>
                    <a:pt x="1024161" y="1275622"/>
                  </a:lnTo>
                  <a:lnTo>
                    <a:pt x="1031301" y="1271276"/>
                  </a:lnTo>
                  <a:lnTo>
                    <a:pt x="1041856" y="1271276"/>
                  </a:lnTo>
                  <a:lnTo>
                    <a:pt x="1058620" y="1278726"/>
                  </a:lnTo>
                  <a:lnTo>
                    <a:pt x="1069175" y="1288040"/>
                  </a:lnTo>
                  <a:lnTo>
                    <a:pt x="1081593" y="1297353"/>
                  </a:lnTo>
                  <a:lnTo>
                    <a:pt x="1102393" y="1304804"/>
                  </a:lnTo>
                  <a:lnTo>
                    <a:pt x="1117915" y="1310081"/>
                  </a:lnTo>
                  <a:lnTo>
                    <a:pt x="1132506" y="1314428"/>
                  </a:lnTo>
                  <a:lnTo>
                    <a:pt x="1141820" y="1317532"/>
                  </a:lnTo>
                  <a:lnTo>
                    <a:pt x="1151133" y="1326845"/>
                  </a:lnTo>
                  <a:lnTo>
                    <a:pt x="1159515" y="1339574"/>
                  </a:lnTo>
                  <a:lnTo>
                    <a:pt x="1168828" y="1361615"/>
                  </a:lnTo>
                  <a:lnTo>
                    <a:pt x="1180315" y="1364720"/>
                  </a:lnTo>
                  <a:lnTo>
                    <a:pt x="1195837" y="1372171"/>
                  </a:lnTo>
                  <a:lnTo>
                    <a:pt x="1212601" y="1381484"/>
                  </a:lnTo>
                  <a:lnTo>
                    <a:pt x="1229365" y="1390797"/>
                  </a:lnTo>
                  <a:lnTo>
                    <a:pt x="1238679" y="1398248"/>
                  </a:lnTo>
                  <a:lnTo>
                    <a:pt x="1241783" y="1396075"/>
                  </a:lnTo>
                  <a:lnTo>
                    <a:pt x="1243956" y="1396075"/>
                  </a:lnTo>
                  <a:lnTo>
                    <a:pt x="1244888" y="1396075"/>
                  </a:lnTo>
                  <a:lnTo>
                    <a:pt x="1247061" y="1393902"/>
                  </a:lnTo>
                  <a:lnTo>
                    <a:pt x="1249234" y="1393902"/>
                  </a:lnTo>
                  <a:lnTo>
                    <a:pt x="1251407" y="1390797"/>
                  </a:lnTo>
                  <a:lnTo>
                    <a:pt x="1251407" y="1388624"/>
                  </a:lnTo>
                  <a:lnTo>
                    <a:pt x="1251407" y="1385520"/>
                  </a:lnTo>
                  <a:lnTo>
                    <a:pt x="1249234" y="1381173"/>
                  </a:lnTo>
                  <a:lnTo>
                    <a:pt x="1252338" y="1379000"/>
                  </a:lnTo>
                  <a:lnTo>
                    <a:pt x="1254511" y="1378069"/>
                  </a:lnTo>
                  <a:lnTo>
                    <a:pt x="1256684" y="1375896"/>
                  </a:lnTo>
                  <a:lnTo>
                    <a:pt x="1258858" y="1373723"/>
                  </a:lnTo>
                  <a:lnTo>
                    <a:pt x="1265998" y="1373723"/>
                  </a:lnTo>
                  <a:lnTo>
                    <a:pt x="1273138" y="1385209"/>
                  </a:lnTo>
                  <a:lnTo>
                    <a:pt x="1280278" y="1395764"/>
                  </a:lnTo>
                  <a:lnTo>
                    <a:pt x="1285556" y="1405078"/>
                  </a:lnTo>
                  <a:lnTo>
                    <a:pt x="1287729" y="1419669"/>
                  </a:lnTo>
                  <a:lnTo>
                    <a:pt x="1287729" y="1434260"/>
                  </a:lnTo>
                  <a:lnTo>
                    <a:pt x="1288660" y="1444815"/>
                  </a:lnTo>
                  <a:lnTo>
                    <a:pt x="1276243" y="1459406"/>
                  </a:lnTo>
                  <a:lnTo>
                    <a:pt x="1261652" y="1472134"/>
                  </a:lnTo>
                  <a:lnTo>
                    <a:pt x="1249234" y="1485794"/>
                  </a:lnTo>
                  <a:lnTo>
                    <a:pt x="1242094" y="1501626"/>
                  </a:lnTo>
                  <a:lnTo>
                    <a:pt x="1236816" y="1518390"/>
                  </a:lnTo>
                  <a:lnTo>
                    <a:pt x="1229676" y="1535155"/>
                  </a:lnTo>
                  <a:lnTo>
                    <a:pt x="1234953" y="1537328"/>
                  </a:lnTo>
                  <a:lnTo>
                    <a:pt x="1240231" y="1537328"/>
                  </a:lnTo>
                  <a:lnTo>
                    <a:pt x="1245508" y="1538259"/>
                  </a:lnTo>
                  <a:lnTo>
                    <a:pt x="1254822" y="1538259"/>
                  </a:lnTo>
                  <a:lnTo>
                    <a:pt x="1254822" y="1542605"/>
                  </a:lnTo>
                  <a:lnTo>
                    <a:pt x="1245508" y="1547883"/>
                  </a:lnTo>
                  <a:lnTo>
                    <a:pt x="1239300" y="1553160"/>
                  </a:lnTo>
                  <a:lnTo>
                    <a:pt x="1229986" y="1558438"/>
                  </a:lnTo>
                  <a:lnTo>
                    <a:pt x="1229986" y="1565889"/>
                  </a:lnTo>
                  <a:lnTo>
                    <a:pt x="1229986" y="1573339"/>
                  </a:lnTo>
                  <a:lnTo>
                    <a:pt x="1229986" y="1579548"/>
                  </a:lnTo>
                  <a:lnTo>
                    <a:pt x="1225950" y="1586999"/>
                  </a:lnTo>
                  <a:lnTo>
                    <a:pt x="1229986" y="1590104"/>
                  </a:lnTo>
                  <a:lnTo>
                    <a:pt x="1233091" y="1594450"/>
                  </a:lnTo>
                  <a:lnTo>
                    <a:pt x="1237126" y="1595381"/>
                  </a:lnTo>
                  <a:lnTo>
                    <a:pt x="1242404" y="1595381"/>
                  </a:lnTo>
                  <a:lnTo>
                    <a:pt x="1245508" y="1599727"/>
                  </a:lnTo>
                  <a:lnTo>
                    <a:pt x="1256995" y="1610283"/>
                  </a:lnTo>
                  <a:lnTo>
                    <a:pt x="1264135" y="1624873"/>
                  </a:lnTo>
                  <a:lnTo>
                    <a:pt x="1269413" y="1643811"/>
                  </a:lnTo>
                  <a:lnTo>
                    <a:pt x="1274690" y="1659643"/>
                  </a:lnTo>
                  <a:lnTo>
                    <a:pt x="1281831" y="1676407"/>
                  </a:lnTo>
                  <a:lnTo>
                    <a:pt x="1302630" y="1705900"/>
                  </a:lnTo>
                  <a:lnTo>
                    <a:pt x="1327777" y="1733219"/>
                  </a:lnTo>
                  <a:lnTo>
                    <a:pt x="1359132" y="1754329"/>
                  </a:lnTo>
                  <a:lnTo>
                    <a:pt x="1395454" y="1767989"/>
                  </a:lnTo>
                  <a:lnTo>
                    <a:pt x="1391418" y="1797481"/>
                  </a:lnTo>
                  <a:lnTo>
                    <a:pt x="1389245" y="1829147"/>
                  </a:lnTo>
                  <a:lnTo>
                    <a:pt x="1388314" y="1861744"/>
                  </a:lnTo>
                  <a:lnTo>
                    <a:pt x="1382105" y="1893409"/>
                  </a:lnTo>
                  <a:lnTo>
                    <a:pt x="1371549" y="1941839"/>
                  </a:lnTo>
                  <a:lnTo>
                    <a:pt x="1362236" y="1991199"/>
                  </a:lnTo>
                  <a:lnTo>
                    <a:pt x="1351681" y="2036214"/>
                  </a:lnTo>
                  <a:lnTo>
                    <a:pt x="1339263" y="2080297"/>
                  </a:lnTo>
                  <a:lnTo>
                    <a:pt x="1337090" y="2091784"/>
                  </a:lnTo>
                  <a:lnTo>
                    <a:pt x="1340194" y="2104512"/>
                  </a:lnTo>
                  <a:lnTo>
                    <a:pt x="1342368" y="2111963"/>
                  </a:lnTo>
                  <a:lnTo>
                    <a:pt x="1329950" y="2188643"/>
                  </a:lnTo>
                  <a:lnTo>
                    <a:pt x="1329950" y="2192989"/>
                  </a:lnTo>
                  <a:lnTo>
                    <a:pt x="1337090" y="2190816"/>
                  </a:lnTo>
                  <a:lnTo>
                    <a:pt x="1340194" y="2186470"/>
                  </a:lnTo>
                  <a:lnTo>
                    <a:pt x="1342368" y="2183365"/>
                  </a:lnTo>
                  <a:lnTo>
                    <a:pt x="1345472" y="2179019"/>
                  </a:lnTo>
                  <a:lnTo>
                    <a:pt x="1349508" y="2175915"/>
                  </a:lnTo>
                  <a:lnTo>
                    <a:pt x="1349508" y="2179019"/>
                  </a:lnTo>
                  <a:lnTo>
                    <a:pt x="1354785" y="2179019"/>
                  </a:lnTo>
                  <a:lnTo>
                    <a:pt x="1345472" y="2215652"/>
                  </a:lnTo>
                  <a:lnTo>
                    <a:pt x="1334917" y="2215652"/>
                  </a:lnTo>
                  <a:lnTo>
                    <a:pt x="1327777" y="2234589"/>
                  </a:lnTo>
                  <a:lnTo>
                    <a:pt x="1320636" y="2256631"/>
                  </a:lnTo>
                  <a:lnTo>
                    <a:pt x="1315359" y="2279604"/>
                  </a:lnTo>
                  <a:lnTo>
                    <a:pt x="1313186" y="2305992"/>
                  </a:lnTo>
                  <a:lnTo>
                    <a:pt x="1311012" y="2333311"/>
                  </a:lnTo>
                  <a:lnTo>
                    <a:pt x="1315048" y="2357525"/>
                  </a:lnTo>
                  <a:lnTo>
                    <a:pt x="1322189" y="2380499"/>
                  </a:lnTo>
                  <a:lnTo>
                    <a:pt x="1332744" y="2401609"/>
                  </a:lnTo>
                  <a:lnTo>
                    <a:pt x="1349508" y="2416200"/>
                  </a:lnTo>
                  <a:lnTo>
                    <a:pt x="1369376" y="2426755"/>
                  </a:lnTo>
                  <a:lnTo>
                    <a:pt x="1369376" y="2434206"/>
                  </a:lnTo>
                  <a:lnTo>
                    <a:pt x="1354785" y="2424892"/>
                  </a:lnTo>
                  <a:lnTo>
                    <a:pt x="1342368" y="2414337"/>
                  </a:lnTo>
                  <a:lnTo>
                    <a:pt x="1329950" y="2401609"/>
                  </a:lnTo>
                  <a:lnTo>
                    <a:pt x="1325914" y="2401609"/>
                  </a:lnTo>
                  <a:lnTo>
                    <a:pt x="1332123" y="2416200"/>
                  </a:lnTo>
                  <a:lnTo>
                    <a:pt x="1342678" y="2430791"/>
                  </a:lnTo>
                  <a:lnTo>
                    <a:pt x="1357269" y="2445382"/>
                  </a:lnTo>
                  <a:lnTo>
                    <a:pt x="1374033" y="2458110"/>
                  </a:lnTo>
                  <a:lnTo>
                    <a:pt x="1389555" y="2466492"/>
                  </a:lnTo>
                  <a:lnTo>
                    <a:pt x="1406319" y="2470838"/>
                  </a:lnTo>
                  <a:lnTo>
                    <a:pt x="1423083" y="2466492"/>
                  </a:lnTo>
                  <a:lnTo>
                    <a:pt x="1426188" y="2465561"/>
                  </a:lnTo>
                  <a:lnTo>
                    <a:pt x="1428361" y="2463388"/>
                  </a:lnTo>
                  <a:lnTo>
                    <a:pt x="1430534" y="2463388"/>
                  </a:lnTo>
                  <a:lnTo>
                    <a:pt x="1430534" y="2461214"/>
                  </a:lnTo>
                  <a:lnTo>
                    <a:pt x="1432707" y="2460283"/>
                  </a:lnTo>
                  <a:lnTo>
                    <a:pt x="1435812" y="2458110"/>
                  </a:lnTo>
                  <a:lnTo>
                    <a:pt x="1432707" y="2453764"/>
                  </a:lnTo>
                  <a:lnTo>
                    <a:pt x="1432707" y="2452832"/>
                  </a:lnTo>
                  <a:lnTo>
                    <a:pt x="1432707" y="2452832"/>
                  </a:lnTo>
                  <a:lnTo>
                    <a:pt x="1432707" y="2450659"/>
                  </a:lnTo>
                  <a:lnTo>
                    <a:pt x="1428671" y="2450659"/>
                  </a:lnTo>
                  <a:lnTo>
                    <a:pt x="1427740" y="2450659"/>
                  </a:lnTo>
                  <a:lnTo>
                    <a:pt x="1421531" y="2450659"/>
                  </a:lnTo>
                  <a:lnTo>
                    <a:pt x="1420600" y="2439173"/>
                  </a:lnTo>
                  <a:lnTo>
                    <a:pt x="1418427" y="2426444"/>
                  </a:lnTo>
                  <a:lnTo>
                    <a:pt x="1416254" y="2415889"/>
                  </a:lnTo>
                  <a:lnTo>
                    <a:pt x="1413149" y="2406576"/>
                  </a:lnTo>
                  <a:lnTo>
                    <a:pt x="1410976" y="2404403"/>
                  </a:lnTo>
                  <a:lnTo>
                    <a:pt x="1410976" y="2402230"/>
                  </a:lnTo>
                  <a:lnTo>
                    <a:pt x="1408803" y="2402230"/>
                  </a:lnTo>
                  <a:lnTo>
                    <a:pt x="1405698" y="2401298"/>
                  </a:lnTo>
                  <a:lnTo>
                    <a:pt x="1396385" y="2414027"/>
                  </a:lnTo>
                  <a:lnTo>
                    <a:pt x="1384899" y="2426755"/>
                  </a:lnTo>
                  <a:lnTo>
                    <a:pt x="1384899" y="2431101"/>
                  </a:lnTo>
                  <a:lnTo>
                    <a:pt x="1381794" y="2431101"/>
                  </a:lnTo>
                  <a:lnTo>
                    <a:pt x="1381794" y="2424892"/>
                  </a:lnTo>
                  <a:lnTo>
                    <a:pt x="1381794" y="2421788"/>
                  </a:lnTo>
                  <a:lnTo>
                    <a:pt x="1383967" y="2417442"/>
                  </a:lnTo>
                  <a:lnTo>
                    <a:pt x="1384899" y="2414337"/>
                  </a:lnTo>
                  <a:lnTo>
                    <a:pt x="1394212" y="2402851"/>
                  </a:lnTo>
                  <a:lnTo>
                    <a:pt x="1406630" y="2392295"/>
                  </a:lnTo>
                  <a:lnTo>
                    <a:pt x="1420289" y="2384845"/>
                  </a:lnTo>
                  <a:lnTo>
                    <a:pt x="1428671" y="2382672"/>
                  </a:lnTo>
                  <a:lnTo>
                    <a:pt x="1427740" y="2373358"/>
                  </a:lnTo>
                  <a:lnTo>
                    <a:pt x="1423704" y="2368081"/>
                  </a:lnTo>
                  <a:lnTo>
                    <a:pt x="1418427" y="2362803"/>
                  </a:lnTo>
                  <a:lnTo>
                    <a:pt x="1413149" y="2357525"/>
                  </a:lnTo>
                  <a:lnTo>
                    <a:pt x="1418427" y="2340761"/>
                  </a:lnTo>
                  <a:lnTo>
                    <a:pt x="1427740" y="2322756"/>
                  </a:lnTo>
                  <a:lnTo>
                    <a:pt x="1440158" y="2303818"/>
                  </a:lnTo>
                  <a:lnTo>
                    <a:pt x="1454749" y="2289227"/>
                  </a:lnTo>
                  <a:lnTo>
                    <a:pt x="1469340" y="2281777"/>
                  </a:lnTo>
                  <a:lnTo>
                    <a:pt x="1472444" y="2269048"/>
                  </a:lnTo>
                  <a:lnTo>
                    <a:pt x="1467167" y="2264702"/>
                  </a:lnTo>
                  <a:lnTo>
                    <a:pt x="1461889" y="2261598"/>
                  </a:lnTo>
                  <a:lnTo>
                    <a:pt x="1455680" y="2258493"/>
                  </a:lnTo>
                  <a:lnTo>
                    <a:pt x="1452576" y="2252284"/>
                  </a:lnTo>
                  <a:lnTo>
                    <a:pt x="1448540" y="2244834"/>
                  </a:lnTo>
                  <a:lnTo>
                    <a:pt x="1448540" y="2243902"/>
                  </a:lnTo>
                  <a:lnTo>
                    <a:pt x="1447609" y="2241729"/>
                  </a:lnTo>
                  <a:lnTo>
                    <a:pt x="1448540" y="2239556"/>
                  </a:lnTo>
                  <a:lnTo>
                    <a:pt x="1448540" y="2237383"/>
                  </a:lnTo>
                  <a:lnTo>
                    <a:pt x="1448540" y="2234279"/>
                  </a:lnTo>
                  <a:lnTo>
                    <a:pt x="1448540" y="2229001"/>
                  </a:lnTo>
                  <a:lnTo>
                    <a:pt x="1454749" y="2229001"/>
                  </a:lnTo>
                  <a:lnTo>
                    <a:pt x="1460026" y="2226828"/>
                  </a:lnTo>
                  <a:lnTo>
                    <a:pt x="1462200" y="2226828"/>
                  </a:lnTo>
                  <a:lnTo>
                    <a:pt x="1465304" y="2224655"/>
                  </a:lnTo>
                  <a:lnTo>
                    <a:pt x="1469340" y="2214100"/>
                  </a:lnTo>
                  <a:lnTo>
                    <a:pt x="1472444" y="2202613"/>
                  </a:lnTo>
                  <a:lnTo>
                    <a:pt x="1477722" y="2192058"/>
                  </a:lnTo>
                  <a:lnTo>
                    <a:pt x="1479895" y="2185849"/>
                  </a:lnTo>
                  <a:lnTo>
                    <a:pt x="1483931" y="2184918"/>
                  </a:lnTo>
                  <a:lnTo>
                    <a:pt x="1489208" y="2182745"/>
                  </a:lnTo>
                  <a:lnTo>
                    <a:pt x="1494486" y="2180571"/>
                  </a:lnTo>
                  <a:lnTo>
                    <a:pt x="1501626" y="2178398"/>
                  </a:lnTo>
                  <a:lnTo>
                    <a:pt x="1498522" y="2173121"/>
                  </a:lnTo>
                  <a:lnTo>
                    <a:pt x="1496349" y="2170016"/>
                  </a:lnTo>
                  <a:lnTo>
                    <a:pt x="1492313" y="2165670"/>
                  </a:lnTo>
                  <a:lnTo>
                    <a:pt x="1489208" y="2163497"/>
                  </a:lnTo>
                  <a:lnTo>
                    <a:pt x="1485173" y="2162566"/>
                  </a:lnTo>
                  <a:lnTo>
                    <a:pt x="1479895" y="2158219"/>
                  </a:lnTo>
                  <a:lnTo>
                    <a:pt x="1472755" y="2155115"/>
                  </a:lnTo>
                  <a:lnTo>
                    <a:pt x="1472755" y="2147664"/>
                  </a:lnTo>
                  <a:lnTo>
                    <a:pt x="1487346" y="2145491"/>
                  </a:lnTo>
                  <a:lnTo>
                    <a:pt x="1501937" y="2145491"/>
                  </a:lnTo>
                  <a:lnTo>
                    <a:pt x="1513423" y="2143318"/>
                  </a:lnTo>
                  <a:lnTo>
                    <a:pt x="1521805" y="2143318"/>
                  </a:lnTo>
                  <a:lnTo>
                    <a:pt x="1520874" y="2135867"/>
                  </a:lnTo>
                  <a:lnTo>
                    <a:pt x="1520874" y="2132763"/>
                  </a:lnTo>
                  <a:lnTo>
                    <a:pt x="1520874" y="2129037"/>
                  </a:lnTo>
                  <a:lnTo>
                    <a:pt x="1520874" y="2128106"/>
                  </a:lnTo>
                  <a:lnTo>
                    <a:pt x="1521805" y="2123760"/>
                  </a:lnTo>
                  <a:lnTo>
                    <a:pt x="1521805" y="2116309"/>
                  </a:lnTo>
                  <a:lnTo>
                    <a:pt x="1521805" y="2108858"/>
                  </a:lnTo>
                  <a:lnTo>
                    <a:pt x="1523978" y="2103581"/>
                  </a:lnTo>
                  <a:lnTo>
                    <a:pt x="1526151" y="2099235"/>
                  </a:lnTo>
                  <a:lnTo>
                    <a:pt x="1553160" y="2091784"/>
                  </a:lnTo>
                  <a:lnTo>
                    <a:pt x="1585447" y="2090853"/>
                  </a:lnTo>
                  <a:lnTo>
                    <a:pt x="1587620" y="2076262"/>
                  </a:lnTo>
                  <a:lnTo>
                    <a:pt x="1589793" y="2062602"/>
                  </a:lnTo>
                  <a:lnTo>
                    <a:pt x="1587620" y="2052047"/>
                  </a:lnTo>
                  <a:lnTo>
                    <a:pt x="1582342" y="2041492"/>
                  </a:lnTo>
                  <a:lnTo>
                    <a:pt x="1569924" y="2034041"/>
                  </a:lnTo>
                  <a:lnTo>
                    <a:pt x="1569924" y="2026590"/>
                  </a:lnTo>
                  <a:lnTo>
                    <a:pt x="1592897" y="2031868"/>
                  </a:lnTo>
                  <a:lnTo>
                    <a:pt x="1618975" y="2037145"/>
                  </a:lnTo>
                  <a:lnTo>
                    <a:pt x="1631393" y="2022554"/>
                  </a:lnTo>
                  <a:lnTo>
                    <a:pt x="1642879" y="2009826"/>
                  </a:lnTo>
                  <a:lnTo>
                    <a:pt x="1653434" y="1995235"/>
                  </a:lnTo>
                  <a:lnTo>
                    <a:pt x="1662747" y="1973194"/>
                  </a:lnTo>
                  <a:lnTo>
                    <a:pt x="1663679" y="1973194"/>
                  </a:lnTo>
                  <a:lnTo>
                    <a:pt x="1665852" y="1971020"/>
                  </a:lnTo>
                  <a:lnTo>
                    <a:pt x="1668025" y="1971020"/>
                  </a:lnTo>
                  <a:lnTo>
                    <a:pt x="1670198" y="1968847"/>
                  </a:lnTo>
                  <a:lnTo>
                    <a:pt x="1671130" y="1973194"/>
                  </a:lnTo>
                  <a:lnTo>
                    <a:pt x="1673303" y="1978471"/>
                  </a:lnTo>
                  <a:lnTo>
                    <a:pt x="1673303" y="1982817"/>
                  </a:lnTo>
                  <a:lnTo>
                    <a:pt x="1673303" y="1990268"/>
                  </a:lnTo>
                  <a:lnTo>
                    <a:pt x="1678580" y="1990268"/>
                  </a:lnTo>
                  <a:lnTo>
                    <a:pt x="1685721" y="1969158"/>
                  </a:lnTo>
                  <a:lnTo>
                    <a:pt x="1692861" y="1953325"/>
                  </a:lnTo>
                  <a:lnTo>
                    <a:pt x="1700001" y="1936561"/>
                  </a:lnTo>
                  <a:lnTo>
                    <a:pt x="1704037" y="1916692"/>
                  </a:lnTo>
                  <a:lnTo>
                    <a:pt x="1706210" y="1892478"/>
                  </a:lnTo>
                  <a:lnTo>
                    <a:pt x="1718628" y="1892478"/>
                  </a:lnTo>
                  <a:lnTo>
                    <a:pt x="1716455" y="1887200"/>
                  </a:lnTo>
                  <a:lnTo>
                    <a:pt x="1714282" y="1881923"/>
                  </a:lnTo>
                  <a:lnTo>
                    <a:pt x="1714282" y="1877576"/>
                  </a:lnTo>
                  <a:lnTo>
                    <a:pt x="1714282" y="1874472"/>
                  </a:lnTo>
                  <a:lnTo>
                    <a:pt x="1718317" y="1868263"/>
                  </a:lnTo>
                  <a:lnTo>
                    <a:pt x="1727631" y="1857708"/>
                  </a:lnTo>
                  <a:lnTo>
                    <a:pt x="1742222" y="1852430"/>
                  </a:lnTo>
                  <a:lnTo>
                    <a:pt x="1757744" y="1848084"/>
                  </a:lnTo>
                  <a:lnTo>
                    <a:pt x="1774508" y="1847153"/>
                  </a:lnTo>
                  <a:lnTo>
                    <a:pt x="1791272" y="1844979"/>
                  </a:lnTo>
                  <a:lnTo>
                    <a:pt x="1801827" y="1840633"/>
                  </a:lnTo>
                  <a:lnTo>
                    <a:pt x="1807105" y="1833183"/>
                  </a:lnTo>
                  <a:lnTo>
                    <a:pt x="1816418" y="1820454"/>
                  </a:lnTo>
                  <a:lnTo>
                    <a:pt x="1825732" y="1803690"/>
                  </a:lnTo>
                  <a:lnTo>
                    <a:pt x="1835045" y="1787857"/>
                  </a:lnTo>
                  <a:lnTo>
                    <a:pt x="1842185" y="1773267"/>
                  </a:lnTo>
                  <a:lnTo>
                    <a:pt x="1845290" y="1763953"/>
                  </a:lnTo>
                  <a:lnTo>
                    <a:pt x="1847463" y="1749362"/>
                  </a:lnTo>
                  <a:lnTo>
                    <a:pt x="1843427" y="1732598"/>
                  </a:lnTo>
                  <a:lnTo>
                    <a:pt x="1842496" y="1718007"/>
                  </a:lnTo>
                  <a:lnTo>
                    <a:pt x="1842496" y="1707452"/>
                  </a:lnTo>
                  <a:lnTo>
                    <a:pt x="1850878" y="1690688"/>
                  </a:lnTo>
                  <a:lnTo>
                    <a:pt x="1863296" y="1668646"/>
                  </a:lnTo>
                  <a:lnTo>
                    <a:pt x="1877887" y="1646605"/>
                  </a:lnTo>
                  <a:lnTo>
                    <a:pt x="1892477" y="1626736"/>
                  </a:lnTo>
                  <a:lnTo>
                    <a:pt x="1906137" y="1609972"/>
                  </a:lnTo>
                  <a:lnTo>
                    <a:pt x="1903964" y="1601590"/>
                  </a:lnTo>
                  <a:lnTo>
                    <a:pt x="1901480" y="1594450"/>
                  </a:lnTo>
                  <a:close/>
                  <a:moveTo>
                    <a:pt x="1340815" y="768043"/>
                  </a:moveTo>
                  <a:lnTo>
                    <a:pt x="1342988" y="765870"/>
                  </a:lnTo>
                  <a:lnTo>
                    <a:pt x="1345162" y="763697"/>
                  </a:lnTo>
                  <a:lnTo>
                    <a:pt x="1348266" y="760592"/>
                  </a:lnTo>
                  <a:lnTo>
                    <a:pt x="1350439" y="756246"/>
                  </a:lnTo>
                  <a:lnTo>
                    <a:pt x="1353544" y="756246"/>
                  </a:lnTo>
                  <a:lnTo>
                    <a:pt x="1352612" y="760592"/>
                  </a:lnTo>
                  <a:lnTo>
                    <a:pt x="1350439" y="762765"/>
                  </a:lnTo>
                  <a:lnTo>
                    <a:pt x="1348266" y="765870"/>
                  </a:lnTo>
                  <a:lnTo>
                    <a:pt x="1348266" y="768043"/>
                  </a:lnTo>
                  <a:lnTo>
                    <a:pt x="1347335" y="773320"/>
                  </a:lnTo>
                  <a:lnTo>
                    <a:pt x="1343299" y="771147"/>
                  </a:lnTo>
                  <a:lnTo>
                    <a:pt x="1341126" y="770216"/>
                  </a:lnTo>
                  <a:lnTo>
                    <a:pt x="1341126" y="768043"/>
                  </a:lnTo>
                  <a:close/>
                  <a:moveTo>
                    <a:pt x="1108602" y="713094"/>
                  </a:moveTo>
                  <a:lnTo>
                    <a:pt x="1117915" y="701608"/>
                  </a:lnTo>
                  <a:lnTo>
                    <a:pt x="1126297" y="688879"/>
                  </a:lnTo>
                  <a:lnTo>
                    <a:pt x="1144924" y="691052"/>
                  </a:lnTo>
                  <a:lnTo>
                    <a:pt x="1159515" y="698503"/>
                  </a:lnTo>
                  <a:lnTo>
                    <a:pt x="1167897" y="705954"/>
                  </a:lnTo>
                  <a:lnTo>
                    <a:pt x="1175037" y="716509"/>
                  </a:lnTo>
                  <a:lnTo>
                    <a:pt x="1181246" y="727995"/>
                  </a:lnTo>
                  <a:lnTo>
                    <a:pt x="1189628" y="736377"/>
                  </a:lnTo>
                  <a:lnTo>
                    <a:pt x="1203288" y="746001"/>
                  </a:lnTo>
                  <a:lnTo>
                    <a:pt x="1211670" y="749106"/>
                  </a:lnTo>
                  <a:lnTo>
                    <a:pt x="1218810" y="749106"/>
                  </a:lnTo>
                  <a:lnTo>
                    <a:pt x="1228124" y="751279"/>
                  </a:lnTo>
                  <a:lnTo>
                    <a:pt x="1237437" y="756556"/>
                  </a:lnTo>
                  <a:lnTo>
                    <a:pt x="1237437" y="766180"/>
                  </a:lnTo>
                  <a:lnTo>
                    <a:pt x="1235264" y="771458"/>
                  </a:lnTo>
                  <a:lnTo>
                    <a:pt x="1235264" y="775804"/>
                  </a:lnTo>
                  <a:lnTo>
                    <a:pt x="1233091" y="777977"/>
                  </a:lnTo>
                  <a:lnTo>
                    <a:pt x="1232159" y="778909"/>
                  </a:lnTo>
                  <a:lnTo>
                    <a:pt x="1229986" y="778909"/>
                  </a:lnTo>
                  <a:lnTo>
                    <a:pt x="1227813" y="778909"/>
                  </a:lnTo>
                  <a:lnTo>
                    <a:pt x="1225640" y="781082"/>
                  </a:lnTo>
                  <a:lnTo>
                    <a:pt x="1224709" y="783255"/>
                  </a:lnTo>
                  <a:lnTo>
                    <a:pt x="1222535" y="785428"/>
                  </a:lnTo>
                  <a:lnTo>
                    <a:pt x="1218500" y="795983"/>
                  </a:lnTo>
                  <a:lnTo>
                    <a:pt x="1220673" y="805607"/>
                  </a:lnTo>
                  <a:lnTo>
                    <a:pt x="1222846" y="810884"/>
                  </a:lnTo>
                  <a:lnTo>
                    <a:pt x="1222846" y="818335"/>
                  </a:lnTo>
                  <a:lnTo>
                    <a:pt x="1217568" y="827959"/>
                  </a:lnTo>
                  <a:lnTo>
                    <a:pt x="1218500" y="831063"/>
                  </a:lnTo>
                  <a:lnTo>
                    <a:pt x="1218500" y="833237"/>
                  </a:lnTo>
                  <a:lnTo>
                    <a:pt x="1218500" y="835410"/>
                  </a:lnTo>
                  <a:lnTo>
                    <a:pt x="1220673" y="837583"/>
                  </a:lnTo>
                  <a:lnTo>
                    <a:pt x="1222846" y="838514"/>
                  </a:lnTo>
                  <a:lnTo>
                    <a:pt x="1225950" y="837583"/>
                  </a:lnTo>
                  <a:lnTo>
                    <a:pt x="1237437" y="833237"/>
                  </a:lnTo>
                  <a:lnTo>
                    <a:pt x="1252959" y="825786"/>
                  </a:lnTo>
                  <a:lnTo>
                    <a:pt x="1269723" y="815231"/>
                  </a:lnTo>
                  <a:lnTo>
                    <a:pt x="1288350" y="805607"/>
                  </a:lnTo>
                  <a:lnTo>
                    <a:pt x="1302941" y="794120"/>
                  </a:lnTo>
                  <a:lnTo>
                    <a:pt x="1315359" y="786670"/>
                  </a:lnTo>
                  <a:lnTo>
                    <a:pt x="1322499" y="781392"/>
                  </a:lnTo>
                  <a:lnTo>
                    <a:pt x="1325603" y="783565"/>
                  </a:lnTo>
                  <a:lnTo>
                    <a:pt x="1327777" y="783565"/>
                  </a:lnTo>
                  <a:lnTo>
                    <a:pt x="1329950" y="783565"/>
                  </a:lnTo>
                  <a:lnTo>
                    <a:pt x="1332123" y="785738"/>
                  </a:lnTo>
                  <a:lnTo>
                    <a:pt x="1332123" y="786670"/>
                  </a:lnTo>
                  <a:lnTo>
                    <a:pt x="1333054" y="791016"/>
                  </a:lnTo>
                  <a:lnTo>
                    <a:pt x="1337090" y="791016"/>
                  </a:lnTo>
                  <a:lnTo>
                    <a:pt x="1329950" y="801571"/>
                  </a:lnTo>
                  <a:lnTo>
                    <a:pt x="1313186" y="811195"/>
                  </a:lnTo>
                  <a:lnTo>
                    <a:pt x="1295490" y="818646"/>
                  </a:lnTo>
                  <a:lnTo>
                    <a:pt x="1276863" y="826096"/>
                  </a:lnTo>
                  <a:lnTo>
                    <a:pt x="1259168" y="835720"/>
                  </a:lnTo>
                  <a:lnTo>
                    <a:pt x="1242404" y="845344"/>
                  </a:lnTo>
                  <a:lnTo>
                    <a:pt x="1233091" y="859004"/>
                  </a:lnTo>
                  <a:lnTo>
                    <a:pt x="1210118" y="855899"/>
                  </a:lnTo>
                  <a:lnTo>
                    <a:pt x="1207945" y="831684"/>
                  </a:lnTo>
                  <a:lnTo>
                    <a:pt x="1207945" y="809332"/>
                  </a:lnTo>
                  <a:lnTo>
                    <a:pt x="1207945" y="791326"/>
                  </a:lnTo>
                  <a:lnTo>
                    <a:pt x="1205771" y="771147"/>
                  </a:lnTo>
                  <a:lnTo>
                    <a:pt x="1193354" y="771147"/>
                  </a:lnTo>
                  <a:lnTo>
                    <a:pt x="1191180" y="778598"/>
                  </a:lnTo>
                  <a:lnTo>
                    <a:pt x="1185903" y="789153"/>
                  </a:lnTo>
                  <a:lnTo>
                    <a:pt x="1180625" y="801882"/>
                  </a:lnTo>
                  <a:lnTo>
                    <a:pt x="1174416" y="816783"/>
                  </a:lnTo>
                  <a:lnTo>
                    <a:pt x="1169139" y="828269"/>
                  </a:lnTo>
                  <a:lnTo>
                    <a:pt x="1166034" y="835720"/>
                  </a:lnTo>
                  <a:lnTo>
                    <a:pt x="1166034" y="838825"/>
                  </a:lnTo>
                  <a:lnTo>
                    <a:pt x="1159825" y="837893"/>
                  </a:lnTo>
                  <a:lnTo>
                    <a:pt x="1158894" y="835720"/>
                  </a:lnTo>
                  <a:lnTo>
                    <a:pt x="1156721" y="833547"/>
                  </a:lnTo>
                  <a:lnTo>
                    <a:pt x="1154548" y="831374"/>
                  </a:lnTo>
                  <a:lnTo>
                    <a:pt x="1154548" y="828269"/>
                  </a:lnTo>
                  <a:lnTo>
                    <a:pt x="1153306" y="822061"/>
                  </a:lnTo>
                  <a:lnTo>
                    <a:pt x="1153306" y="812747"/>
                  </a:lnTo>
                  <a:lnTo>
                    <a:pt x="1159515" y="797846"/>
                  </a:lnTo>
                  <a:lnTo>
                    <a:pt x="1166655" y="780771"/>
                  </a:lnTo>
                  <a:lnTo>
                    <a:pt x="1175037" y="768043"/>
                  </a:lnTo>
                  <a:lnTo>
                    <a:pt x="1182177" y="756556"/>
                  </a:lnTo>
                  <a:lnTo>
                    <a:pt x="1175037" y="748174"/>
                  </a:lnTo>
                  <a:lnTo>
                    <a:pt x="1167897" y="743828"/>
                  </a:lnTo>
                  <a:lnTo>
                    <a:pt x="1160757" y="740724"/>
                  </a:lnTo>
                  <a:lnTo>
                    <a:pt x="1152375" y="736377"/>
                  </a:lnTo>
                  <a:lnTo>
                    <a:pt x="1147097" y="723649"/>
                  </a:lnTo>
                  <a:lnTo>
                    <a:pt x="1137784" y="723649"/>
                  </a:lnTo>
                  <a:lnTo>
                    <a:pt x="1137784" y="728927"/>
                  </a:lnTo>
                  <a:lnTo>
                    <a:pt x="1135611" y="733273"/>
                  </a:lnTo>
                  <a:lnTo>
                    <a:pt x="1135611" y="738551"/>
                  </a:lnTo>
                  <a:lnTo>
                    <a:pt x="1133438" y="746001"/>
                  </a:lnTo>
                  <a:lnTo>
                    <a:pt x="1126297" y="736377"/>
                  </a:lnTo>
                  <a:lnTo>
                    <a:pt x="1121020" y="731100"/>
                  </a:lnTo>
                  <a:lnTo>
                    <a:pt x="1113879" y="727995"/>
                  </a:lnTo>
                  <a:lnTo>
                    <a:pt x="1103324" y="728927"/>
                  </a:lnTo>
                  <a:lnTo>
                    <a:pt x="1108602" y="713094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8B5E5B8E-839E-41B2-97BE-6633354B8EDB}"/>
                </a:ext>
              </a:extLst>
            </p:cNvPr>
            <p:cNvSpPr/>
            <p:nvPr/>
          </p:nvSpPr>
          <p:spPr>
            <a:xfrm>
              <a:off x="3644576" y="3731096"/>
              <a:ext cx="2992697" cy="1030680"/>
            </a:xfrm>
            <a:custGeom>
              <a:avLst/>
              <a:gdLst>
                <a:gd name="connsiteX0" fmla="*/ 7140 w 2992697"/>
                <a:gd name="connsiteY0" fmla="*/ 256428 h 1030680"/>
                <a:gd name="connsiteX1" fmla="*/ 26077 w 2992697"/>
                <a:gd name="connsiteY1" fmla="*/ 261706 h 1030680"/>
                <a:gd name="connsiteX2" fmla="*/ 38495 w 2992697"/>
                <a:gd name="connsiteY2" fmla="*/ 271330 h 1030680"/>
                <a:gd name="connsiteX3" fmla="*/ 49050 w 2992697"/>
                <a:gd name="connsiteY3" fmla="*/ 279712 h 1030680"/>
                <a:gd name="connsiteX4" fmla="*/ 60537 w 2992697"/>
                <a:gd name="connsiteY4" fmla="*/ 291198 h 1030680"/>
                <a:gd name="connsiteX5" fmla="*/ 71092 w 2992697"/>
                <a:gd name="connsiteY5" fmla="*/ 299580 h 1030680"/>
                <a:gd name="connsiteX6" fmla="*/ 71092 w 2992697"/>
                <a:gd name="connsiteY6" fmla="*/ 296476 h 1030680"/>
                <a:gd name="connsiteX7" fmla="*/ 77301 w 2992697"/>
                <a:gd name="connsiteY7" fmla="*/ 296476 h 1030680"/>
                <a:gd name="connsiteX8" fmla="*/ 77301 w 2992697"/>
                <a:gd name="connsiteY8" fmla="*/ 299580 h 1030680"/>
                <a:gd name="connsiteX9" fmla="*/ 78232 w 2992697"/>
                <a:gd name="connsiteY9" fmla="*/ 303926 h 1030680"/>
                <a:gd name="connsiteX10" fmla="*/ 82268 w 2992697"/>
                <a:gd name="connsiteY10" fmla="*/ 309204 h 1030680"/>
                <a:gd name="connsiteX11" fmla="*/ 84441 w 2992697"/>
                <a:gd name="connsiteY11" fmla="*/ 316655 h 1030680"/>
                <a:gd name="connsiteX12" fmla="*/ 76991 w 2992697"/>
                <a:gd name="connsiteY12" fmla="*/ 316655 h 1030680"/>
                <a:gd name="connsiteX13" fmla="*/ 72955 w 2992697"/>
                <a:gd name="connsiteY13" fmla="*/ 316655 h 1030680"/>
                <a:gd name="connsiteX14" fmla="*/ 72955 w 2992697"/>
                <a:gd name="connsiteY14" fmla="*/ 318828 h 1030680"/>
                <a:gd name="connsiteX15" fmla="*/ 70782 w 2992697"/>
                <a:gd name="connsiteY15" fmla="*/ 318828 h 1030680"/>
                <a:gd name="connsiteX16" fmla="*/ 67677 w 2992697"/>
                <a:gd name="connsiteY16" fmla="*/ 318828 h 1030680"/>
                <a:gd name="connsiteX17" fmla="*/ 63641 w 2992697"/>
                <a:gd name="connsiteY17" fmla="*/ 321001 h 1030680"/>
                <a:gd name="connsiteX18" fmla="*/ 49050 w 2992697"/>
                <a:gd name="connsiteY18" fmla="*/ 309514 h 1030680"/>
                <a:gd name="connsiteX19" fmla="*/ 34460 w 2992697"/>
                <a:gd name="connsiteY19" fmla="*/ 304237 h 1030680"/>
                <a:gd name="connsiteX20" fmla="*/ 16764 w 2992697"/>
                <a:gd name="connsiteY20" fmla="*/ 299891 h 1030680"/>
                <a:gd name="connsiteX21" fmla="*/ 0 w 2992697"/>
                <a:gd name="connsiteY21" fmla="*/ 291509 h 1030680"/>
                <a:gd name="connsiteX22" fmla="*/ 6209 w 2992697"/>
                <a:gd name="connsiteY22" fmla="*/ 286231 h 1030680"/>
                <a:gd name="connsiteX23" fmla="*/ 7140 w 2992697"/>
                <a:gd name="connsiteY23" fmla="*/ 280022 h 1030680"/>
                <a:gd name="connsiteX24" fmla="*/ 6209 w 2992697"/>
                <a:gd name="connsiteY24" fmla="*/ 274745 h 1030680"/>
                <a:gd name="connsiteX25" fmla="*/ 6209 w 2992697"/>
                <a:gd name="connsiteY25" fmla="*/ 266983 h 1030680"/>
                <a:gd name="connsiteX26" fmla="*/ 7140 w 2992697"/>
                <a:gd name="connsiteY26" fmla="*/ 256428 h 1030680"/>
                <a:gd name="connsiteX27" fmla="*/ 7140 w 2992697"/>
                <a:gd name="connsiteY27" fmla="*/ 256428 h 1030680"/>
                <a:gd name="connsiteX28" fmla="*/ 7140 w 2992697"/>
                <a:gd name="connsiteY28" fmla="*/ 256428 h 1030680"/>
                <a:gd name="connsiteX29" fmla="*/ 1275001 w 2992697"/>
                <a:gd name="connsiteY29" fmla="*/ 248978 h 1030680"/>
                <a:gd name="connsiteX30" fmla="*/ 1279037 w 2992697"/>
                <a:gd name="connsiteY30" fmla="*/ 248978 h 1030680"/>
                <a:gd name="connsiteX31" fmla="*/ 1282141 w 2992697"/>
                <a:gd name="connsiteY31" fmla="*/ 249909 h 1030680"/>
                <a:gd name="connsiteX32" fmla="*/ 1284314 w 2992697"/>
                <a:gd name="connsiteY32" fmla="*/ 252082 h 1030680"/>
                <a:gd name="connsiteX33" fmla="*/ 1286487 w 2992697"/>
                <a:gd name="connsiteY33" fmla="*/ 254255 h 1030680"/>
                <a:gd name="connsiteX34" fmla="*/ 1287419 w 2992697"/>
                <a:gd name="connsiteY34" fmla="*/ 256428 h 1030680"/>
                <a:gd name="connsiteX35" fmla="*/ 1287419 w 2992697"/>
                <a:gd name="connsiteY35" fmla="*/ 257670 h 1030680"/>
                <a:gd name="connsiteX36" fmla="*/ 1287419 w 2992697"/>
                <a:gd name="connsiteY36" fmla="*/ 259843 h 1030680"/>
                <a:gd name="connsiteX37" fmla="*/ 1289592 w 2992697"/>
                <a:gd name="connsiteY37" fmla="*/ 264189 h 1030680"/>
                <a:gd name="connsiteX38" fmla="*/ 1282141 w 2992697"/>
                <a:gd name="connsiteY38" fmla="*/ 264189 h 1030680"/>
                <a:gd name="connsiteX39" fmla="*/ 1279037 w 2992697"/>
                <a:gd name="connsiteY39" fmla="*/ 265121 h 1030680"/>
                <a:gd name="connsiteX40" fmla="*/ 1275001 w 2992697"/>
                <a:gd name="connsiteY40" fmla="*/ 265121 h 1030680"/>
                <a:gd name="connsiteX41" fmla="*/ 1271896 w 2992697"/>
                <a:gd name="connsiteY41" fmla="*/ 267294 h 1030680"/>
                <a:gd name="connsiteX42" fmla="*/ 1265687 w 2992697"/>
                <a:gd name="connsiteY42" fmla="*/ 267294 h 1030680"/>
                <a:gd name="connsiteX43" fmla="*/ 1265687 w 2992697"/>
                <a:gd name="connsiteY43" fmla="*/ 264189 h 1030680"/>
                <a:gd name="connsiteX44" fmla="*/ 1262583 w 2992697"/>
                <a:gd name="connsiteY44" fmla="*/ 264189 h 1030680"/>
                <a:gd name="connsiteX45" fmla="*/ 1262583 w 2992697"/>
                <a:gd name="connsiteY45" fmla="*/ 250530 h 1030680"/>
                <a:gd name="connsiteX46" fmla="*/ 1267861 w 2992697"/>
                <a:gd name="connsiteY46" fmla="*/ 250530 h 1030680"/>
                <a:gd name="connsiteX47" fmla="*/ 1273138 w 2992697"/>
                <a:gd name="connsiteY47" fmla="*/ 249598 h 1030680"/>
                <a:gd name="connsiteX48" fmla="*/ 1275001 w 2992697"/>
                <a:gd name="connsiteY48" fmla="*/ 249598 h 1030680"/>
                <a:gd name="connsiteX49" fmla="*/ 1275001 w 2992697"/>
                <a:gd name="connsiteY49" fmla="*/ 248978 h 1030680"/>
                <a:gd name="connsiteX50" fmla="*/ 1275001 w 2992697"/>
                <a:gd name="connsiteY50" fmla="*/ 248978 h 1030680"/>
                <a:gd name="connsiteX51" fmla="*/ 63641 w 2992697"/>
                <a:gd name="connsiteY51" fmla="*/ 239664 h 1030680"/>
                <a:gd name="connsiteX52" fmla="*/ 80405 w 2992697"/>
                <a:gd name="connsiteY52" fmla="*/ 239664 h 1030680"/>
                <a:gd name="connsiteX53" fmla="*/ 80405 w 2992697"/>
                <a:gd name="connsiteY53" fmla="*/ 242769 h 1030680"/>
                <a:gd name="connsiteX54" fmla="*/ 77301 w 2992697"/>
                <a:gd name="connsiteY54" fmla="*/ 242769 h 1030680"/>
                <a:gd name="connsiteX55" fmla="*/ 73265 w 2992697"/>
                <a:gd name="connsiteY55" fmla="*/ 242769 h 1030680"/>
                <a:gd name="connsiteX56" fmla="*/ 71092 w 2992697"/>
                <a:gd name="connsiteY56" fmla="*/ 244942 h 1030680"/>
                <a:gd name="connsiteX57" fmla="*/ 70161 w 2992697"/>
                <a:gd name="connsiteY57" fmla="*/ 244942 h 1030680"/>
                <a:gd name="connsiteX58" fmla="*/ 70161 w 2992697"/>
                <a:gd name="connsiteY58" fmla="*/ 244942 h 1030680"/>
                <a:gd name="connsiteX59" fmla="*/ 67988 w 2992697"/>
                <a:gd name="connsiteY59" fmla="*/ 244942 h 1030680"/>
                <a:gd name="connsiteX60" fmla="*/ 65815 w 2992697"/>
                <a:gd name="connsiteY60" fmla="*/ 242769 h 1030680"/>
                <a:gd name="connsiteX61" fmla="*/ 63641 w 2992697"/>
                <a:gd name="connsiteY61" fmla="*/ 239664 h 1030680"/>
                <a:gd name="connsiteX62" fmla="*/ 63641 w 2992697"/>
                <a:gd name="connsiteY62" fmla="*/ 239664 h 1030680"/>
                <a:gd name="connsiteX63" fmla="*/ 63641 w 2992697"/>
                <a:gd name="connsiteY63" fmla="*/ 239664 h 1030680"/>
                <a:gd name="connsiteX64" fmla="*/ 1790651 w 2992697"/>
                <a:gd name="connsiteY64" fmla="*/ 213276 h 1030680"/>
                <a:gd name="connsiteX65" fmla="*/ 1803069 w 2992697"/>
                <a:gd name="connsiteY65" fmla="*/ 213276 h 1030680"/>
                <a:gd name="connsiteX66" fmla="*/ 1807105 w 2992697"/>
                <a:gd name="connsiteY66" fmla="*/ 228178 h 1030680"/>
                <a:gd name="connsiteX67" fmla="*/ 1810209 w 2992697"/>
                <a:gd name="connsiteY67" fmla="*/ 237801 h 1030680"/>
                <a:gd name="connsiteX68" fmla="*/ 1817660 w 2992697"/>
                <a:gd name="connsiteY68" fmla="*/ 242148 h 1030680"/>
                <a:gd name="connsiteX69" fmla="*/ 1830078 w 2992697"/>
                <a:gd name="connsiteY69" fmla="*/ 247425 h 1030680"/>
                <a:gd name="connsiteX70" fmla="*/ 1824800 w 2992697"/>
                <a:gd name="connsiteY70" fmla="*/ 269467 h 1030680"/>
                <a:gd name="connsiteX71" fmla="*/ 1817350 w 2992697"/>
                <a:gd name="connsiteY71" fmla="*/ 291509 h 1030680"/>
                <a:gd name="connsiteX72" fmla="*/ 1806794 w 2992697"/>
                <a:gd name="connsiteY72" fmla="*/ 307341 h 1030680"/>
                <a:gd name="connsiteX73" fmla="*/ 1806794 w 2992697"/>
                <a:gd name="connsiteY73" fmla="*/ 287162 h 1030680"/>
                <a:gd name="connsiteX74" fmla="*/ 1782890 w 2992697"/>
                <a:gd name="connsiteY74" fmla="*/ 287162 h 1030680"/>
                <a:gd name="connsiteX75" fmla="*/ 1785063 w 2992697"/>
                <a:gd name="connsiteY75" fmla="*/ 263879 h 1030680"/>
                <a:gd name="connsiteX76" fmla="*/ 1787236 w 2992697"/>
                <a:gd name="connsiteY76" fmla="*/ 241837 h 1030680"/>
                <a:gd name="connsiteX77" fmla="*/ 1790651 w 2992697"/>
                <a:gd name="connsiteY77" fmla="*/ 213276 h 1030680"/>
                <a:gd name="connsiteX78" fmla="*/ 1790651 w 2992697"/>
                <a:gd name="connsiteY78" fmla="*/ 213276 h 1030680"/>
                <a:gd name="connsiteX79" fmla="*/ 1790651 w 2992697"/>
                <a:gd name="connsiteY79" fmla="*/ 213276 h 1030680"/>
                <a:gd name="connsiteX80" fmla="*/ 2941784 w 2992697"/>
                <a:gd name="connsiteY80" fmla="*/ 165778 h 1030680"/>
                <a:gd name="connsiteX81" fmla="*/ 2945820 w 2992697"/>
                <a:gd name="connsiteY81" fmla="*/ 165778 h 1030680"/>
                <a:gd name="connsiteX82" fmla="*/ 2945820 w 2992697"/>
                <a:gd name="connsiteY82" fmla="*/ 170124 h 1030680"/>
                <a:gd name="connsiteX83" fmla="*/ 2946751 w 2992697"/>
                <a:gd name="connsiteY83" fmla="*/ 175402 h 1030680"/>
                <a:gd name="connsiteX84" fmla="*/ 2948925 w 2992697"/>
                <a:gd name="connsiteY84" fmla="*/ 177575 h 1030680"/>
                <a:gd name="connsiteX85" fmla="*/ 2951098 w 2992697"/>
                <a:gd name="connsiteY85" fmla="*/ 180679 h 1030680"/>
                <a:gd name="connsiteX86" fmla="*/ 2953271 w 2992697"/>
                <a:gd name="connsiteY86" fmla="*/ 182853 h 1030680"/>
                <a:gd name="connsiteX87" fmla="*/ 2956375 w 2992697"/>
                <a:gd name="connsiteY87" fmla="*/ 185957 h 1030680"/>
                <a:gd name="connsiteX88" fmla="*/ 2960411 w 2992697"/>
                <a:gd name="connsiteY88" fmla="*/ 182853 h 1030680"/>
                <a:gd name="connsiteX89" fmla="*/ 2961342 w 2992697"/>
                <a:gd name="connsiteY89" fmla="*/ 178506 h 1030680"/>
                <a:gd name="connsiteX90" fmla="*/ 2963515 w 2992697"/>
                <a:gd name="connsiteY90" fmla="*/ 177575 h 1030680"/>
                <a:gd name="connsiteX91" fmla="*/ 2967551 w 2992697"/>
                <a:gd name="connsiteY91" fmla="*/ 177575 h 1030680"/>
                <a:gd name="connsiteX92" fmla="*/ 2972829 w 2992697"/>
                <a:gd name="connsiteY92" fmla="*/ 175402 h 1030680"/>
                <a:gd name="connsiteX93" fmla="*/ 2975933 w 2992697"/>
                <a:gd name="connsiteY93" fmla="*/ 185957 h 1030680"/>
                <a:gd name="connsiteX94" fmla="*/ 2982142 w 2992697"/>
                <a:gd name="connsiteY94" fmla="*/ 193408 h 1030680"/>
                <a:gd name="connsiteX95" fmla="*/ 2987420 w 2992697"/>
                <a:gd name="connsiteY95" fmla="*/ 200858 h 1030680"/>
                <a:gd name="connsiteX96" fmla="*/ 2990524 w 2992697"/>
                <a:gd name="connsiteY96" fmla="*/ 210482 h 1030680"/>
                <a:gd name="connsiteX97" fmla="*/ 2992697 w 2992697"/>
                <a:gd name="connsiteY97" fmla="*/ 223211 h 1030680"/>
                <a:gd name="connsiteX98" fmla="*/ 2992697 w 2992697"/>
                <a:gd name="connsiteY98" fmla="*/ 225384 h 1030680"/>
                <a:gd name="connsiteX99" fmla="*/ 2990524 w 2992697"/>
                <a:gd name="connsiteY99" fmla="*/ 227557 h 1030680"/>
                <a:gd name="connsiteX100" fmla="*/ 2990524 w 2992697"/>
                <a:gd name="connsiteY100" fmla="*/ 228488 h 1030680"/>
                <a:gd name="connsiteX101" fmla="*/ 2990524 w 2992697"/>
                <a:gd name="connsiteY101" fmla="*/ 230661 h 1030680"/>
                <a:gd name="connsiteX102" fmla="*/ 2990524 w 2992697"/>
                <a:gd name="connsiteY102" fmla="*/ 232834 h 1030680"/>
                <a:gd name="connsiteX103" fmla="*/ 2989593 w 2992697"/>
                <a:gd name="connsiteY103" fmla="*/ 235939 h 1030680"/>
                <a:gd name="connsiteX104" fmla="*/ 2978106 w 2992697"/>
                <a:gd name="connsiteY104" fmla="*/ 243390 h 1030680"/>
                <a:gd name="connsiteX105" fmla="*/ 2961342 w 2992697"/>
                <a:gd name="connsiteY105" fmla="*/ 250840 h 1030680"/>
                <a:gd name="connsiteX106" fmla="*/ 2941474 w 2992697"/>
                <a:gd name="connsiteY106" fmla="*/ 255186 h 1030680"/>
                <a:gd name="connsiteX107" fmla="*/ 2921605 w 2992697"/>
                <a:gd name="connsiteY107" fmla="*/ 258291 h 1030680"/>
                <a:gd name="connsiteX108" fmla="*/ 2904841 w 2992697"/>
                <a:gd name="connsiteY108" fmla="*/ 260464 h 1030680"/>
                <a:gd name="connsiteX109" fmla="*/ 2907014 w 2992697"/>
                <a:gd name="connsiteY109" fmla="*/ 250840 h 1030680"/>
                <a:gd name="connsiteX110" fmla="*/ 2909187 w 2992697"/>
                <a:gd name="connsiteY110" fmla="*/ 247736 h 1030680"/>
                <a:gd name="connsiteX111" fmla="*/ 2911360 w 2992697"/>
                <a:gd name="connsiteY111" fmla="*/ 243390 h 1030680"/>
                <a:gd name="connsiteX112" fmla="*/ 2912292 w 2992697"/>
                <a:gd name="connsiteY112" fmla="*/ 242458 h 1030680"/>
                <a:gd name="connsiteX113" fmla="*/ 2914465 w 2992697"/>
                <a:gd name="connsiteY113" fmla="*/ 242458 h 1030680"/>
                <a:gd name="connsiteX114" fmla="*/ 2918501 w 2992697"/>
                <a:gd name="connsiteY114" fmla="*/ 240285 h 1030680"/>
                <a:gd name="connsiteX115" fmla="*/ 2919432 w 2992697"/>
                <a:gd name="connsiteY115" fmla="*/ 240285 h 1030680"/>
                <a:gd name="connsiteX116" fmla="*/ 2921605 w 2992697"/>
                <a:gd name="connsiteY116" fmla="*/ 238112 h 1030680"/>
                <a:gd name="connsiteX117" fmla="*/ 2925641 w 2992697"/>
                <a:gd name="connsiteY117" fmla="*/ 235939 h 1030680"/>
                <a:gd name="connsiteX118" fmla="*/ 2930919 w 2992697"/>
                <a:gd name="connsiteY118" fmla="*/ 221037 h 1030680"/>
                <a:gd name="connsiteX119" fmla="*/ 2930919 w 2992697"/>
                <a:gd name="connsiteY119" fmla="*/ 206136 h 1030680"/>
                <a:gd name="connsiteX120" fmla="*/ 2928746 w 2992697"/>
                <a:gd name="connsiteY120" fmla="*/ 192476 h 1030680"/>
                <a:gd name="connsiteX121" fmla="*/ 2931850 w 2992697"/>
                <a:gd name="connsiteY121" fmla="*/ 180990 h 1030680"/>
                <a:gd name="connsiteX122" fmla="*/ 2941163 w 2992697"/>
                <a:gd name="connsiteY122" fmla="*/ 170435 h 1030680"/>
                <a:gd name="connsiteX123" fmla="*/ 2941163 w 2992697"/>
                <a:gd name="connsiteY123" fmla="*/ 165778 h 1030680"/>
                <a:gd name="connsiteX124" fmla="*/ 2941784 w 2992697"/>
                <a:gd name="connsiteY124" fmla="*/ 165778 h 1030680"/>
                <a:gd name="connsiteX125" fmla="*/ 2941784 w 2992697"/>
                <a:gd name="connsiteY125" fmla="*/ 165778 h 1030680"/>
                <a:gd name="connsiteX126" fmla="*/ 148083 w 2992697"/>
                <a:gd name="connsiteY126" fmla="*/ 158327 h 1030680"/>
                <a:gd name="connsiteX127" fmla="*/ 167951 w 2992697"/>
                <a:gd name="connsiteY127" fmla="*/ 180369 h 1030680"/>
                <a:gd name="connsiteX128" fmla="*/ 193097 w 2992697"/>
                <a:gd name="connsiteY128" fmla="*/ 197133 h 1030680"/>
                <a:gd name="connsiteX129" fmla="*/ 224452 w 2992697"/>
                <a:gd name="connsiteY129" fmla="*/ 209861 h 1030680"/>
                <a:gd name="connsiteX130" fmla="*/ 226625 w 2992697"/>
                <a:gd name="connsiteY130" fmla="*/ 227867 h 1030680"/>
                <a:gd name="connsiteX131" fmla="*/ 231903 w 2992697"/>
                <a:gd name="connsiteY131" fmla="*/ 241527 h 1030680"/>
                <a:gd name="connsiteX132" fmla="*/ 237181 w 2992697"/>
                <a:gd name="connsiteY132" fmla="*/ 248978 h 1030680"/>
                <a:gd name="connsiteX133" fmla="*/ 244631 w 2992697"/>
                <a:gd name="connsiteY133" fmla="*/ 256428 h 1030680"/>
                <a:gd name="connsiteX134" fmla="*/ 252082 w 2992697"/>
                <a:gd name="connsiteY134" fmla="*/ 266983 h 1030680"/>
                <a:gd name="connsiteX135" fmla="*/ 239664 w 2992697"/>
                <a:gd name="connsiteY135" fmla="*/ 269157 h 1030680"/>
                <a:gd name="connsiteX136" fmla="*/ 227246 w 2992697"/>
                <a:gd name="connsiteY136" fmla="*/ 271330 h 1030680"/>
                <a:gd name="connsiteX137" fmla="*/ 215760 w 2992697"/>
                <a:gd name="connsiteY137" fmla="*/ 276607 h 1030680"/>
                <a:gd name="connsiteX138" fmla="*/ 208309 w 2992697"/>
                <a:gd name="connsiteY138" fmla="*/ 284058 h 1030680"/>
                <a:gd name="connsiteX139" fmla="*/ 207378 w 2992697"/>
                <a:gd name="connsiteY139" fmla="*/ 287162 h 1030680"/>
                <a:gd name="connsiteX140" fmla="*/ 205205 w 2992697"/>
                <a:gd name="connsiteY140" fmla="*/ 291509 h 1030680"/>
                <a:gd name="connsiteX141" fmla="*/ 203032 w 2992697"/>
                <a:gd name="connsiteY141" fmla="*/ 294613 h 1030680"/>
                <a:gd name="connsiteX142" fmla="*/ 200858 w 2992697"/>
                <a:gd name="connsiteY142" fmla="*/ 296786 h 1030680"/>
                <a:gd name="connsiteX143" fmla="*/ 197754 w 2992697"/>
                <a:gd name="connsiteY143" fmla="*/ 299891 h 1030680"/>
                <a:gd name="connsiteX144" fmla="*/ 186267 w 2992697"/>
                <a:gd name="connsiteY144" fmla="*/ 302064 h 1030680"/>
                <a:gd name="connsiteX145" fmla="*/ 170745 w 2992697"/>
                <a:gd name="connsiteY145" fmla="*/ 304237 h 1030680"/>
                <a:gd name="connsiteX146" fmla="*/ 151808 w 2992697"/>
                <a:gd name="connsiteY146" fmla="*/ 302064 h 1030680"/>
                <a:gd name="connsiteX147" fmla="*/ 137217 w 2992697"/>
                <a:gd name="connsiteY147" fmla="*/ 299891 h 1030680"/>
                <a:gd name="connsiteX148" fmla="*/ 134113 w 2992697"/>
                <a:gd name="connsiteY148" fmla="*/ 289335 h 1030680"/>
                <a:gd name="connsiteX149" fmla="*/ 131939 w 2992697"/>
                <a:gd name="connsiteY149" fmla="*/ 281885 h 1030680"/>
                <a:gd name="connsiteX150" fmla="*/ 129766 w 2992697"/>
                <a:gd name="connsiteY150" fmla="*/ 276607 h 1030680"/>
                <a:gd name="connsiteX151" fmla="*/ 124489 w 2992697"/>
                <a:gd name="connsiteY151" fmla="*/ 266983 h 1030680"/>
                <a:gd name="connsiteX152" fmla="*/ 148393 w 2992697"/>
                <a:gd name="connsiteY152" fmla="*/ 259533 h 1030680"/>
                <a:gd name="connsiteX153" fmla="*/ 148393 w 2992697"/>
                <a:gd name="connsiteY153" fmla="*/ 256428 h 1030680"/>
                <a:gd name="connsiteX154" fmla="*/ 129456 w 2992697"/>
                <a:gd name="connsiteY154" fmla="*/ 254255 h 1030680"/>
                <a:gd name="connsiteX155" fmla="*/ 117038 w 2992697"/>
                <a:gd name="connsiteY155" fmla="*/ 249909 h 1030680"/>
                <a:gd name="connsiteX156" fmla="*/ 107725 w 2992697"/>
                <a:gd name="connsiteY156" fmla="*/ 242458 h 1030680"/>
                <a:gd name="connsiteX157" fmla="*/ 106793 w 2992697"/>
                <a:gd name="connsiteY157" fmla="*/ 237181 h 1030680"/>
                <a:gd name="connsiteX158" fmla="*/ 102758 w 2992697"/>
                <a:gd name="connsiteY158" fmla="*/ 231903 h 1030680"/>
                <a:gd name="connsiteX159" fmla="*/ 100584 w 2992697"/>
                <a:gd name="connsiteY159" fmla="*/ 226625 h 1030680"/>
                <a:gd name="connsiteX160" fmla="*/ 100584 w 2992697"/>
                <a:gd name="connsiteY160" fmla="*/ 220417 h 1030680"/>
                <a:gd name="connsiteX161" fmla="*/ 100584 w 2992697"/>
                <a:gd name="connsiteY161" fmla="*/ 217312 h 1030680"/>
                <a:gd name="connsiteX162" fmla="*/ 100584 w 2992697"/>
                <a:gd name="connsiteY162" fmla="*/ 212966 h 1030680"/>
                <a:gd name="connsiteX163" fmla="*/ 102758 w 2992697"/>
                <a:gd name="connsiteY163" fmla="*/ 212966 h 1030680"/>
                <a:gd name="connsiteX164" fmla="*/ 104931 w 2992697"/>
                <a:gd name="connsiteY164" fmla="*/ 212034 h 1030680"/>
                <a:gd name="connsiteX165" fmla="*/ 107104 w 2992697"/>
                <a:gd name="connsiteY165" fmla="*/ 212034 h 1030680"/>
                <a:gd name="connsiteX166" fmla="*/ 108035 w 2992697"/>
                <a:gd name="connsiteY166" fmla="*/ 212034 h 1030680"/>
                <a:gd name="connsiteX167" fmla="*/ 112071 w 2992697"/>
                <a:gd name="connsiteY167" fmla="*/ 209861 h 1030680"/>
                <a:gd name="connsiteX168" fmla="*/ 113623 w 2992697"/>
                <a:gd name="connsiteY168" fmla="*/ 204894 h 1030680"/>
                <a:gd name="connsiteX169" fmla="*/ 113623 w 2992697"/>
                <a:gd name="connsiteY169" fmla="*/ 198685 h 1030680"/>
                <a:gd name="connsiteX170" fmla="*/ 113623 w 2992697"/>
                <a:gd name="connsiteY170" fmla="*/ 195581 h 1030680"/>
                <a:gd name="connsiteX171" fmla="*/ 114554 w 2992697"/>
                <a:gd name="connsiteY171" fmla="*/ 193408 h 1030680"/>
                <a:gd name="connsiteX172" fmla="*/ 116728 w 2992697"/>
                <a:gd name="connsiteY172" fmla="*/ 190303 h 1030680"/>
                <a:gd name="connsiteX173" fmla="*/ 118901 w 2992697"/>
                <a:gd name="connsiteY173" fmla="*/ 190303 h 1030680"/>
                <a:gd name="connsiteX174" fmla="*/ 121074 w 2992697"/>
                <a:gd name="connsiteY174" fmla="*/ 188130 h 1030680"/>
                <a:gd name="connsiteX175" fmla="*/ 122005 w 2992697"/>
                <a:gd name="connsiteY175" fmla="*/ 188130 h 1030680"/>
                <a:gd name="connsiteX176" fmla="*/ 124178 w 2992697"/>
                <a:gd name="connsiteY176" fmla="*/ 188130 h 1030680"/>
                <a:gd name="connsiteX177" fmla="*/ 127283 w 2992697"/>
                <a:gd name="connsiteY177" fmla="*/ 185957 h 1030680"/>
                <a:gd name="connsiteX178" fmla="*/ 129456 w 2992697"/>
                <a:gd name="connsiteY178" fmla="*/ 178506 h 1030680"/>
                <a:gd name="connsiteX179" fmla="*/ 131629 w 2992697"/>
                <a:gd name="connsiteY179" fmla="*/ 173229 h 1030680"/>
                <a:gd name="connsiteX180" fmla="*/ 133802 w 2992697"/>
                <a:gd name="connsiteY180" fmla="*/ 167951 h 1030680"/>
                <a:gd name="connsiteX181" fmla="*/ 136907 w 2992697"/>
                <a:gd name="connsiteY181" fmla="*/ 162674 h 1030680"/>
                <a:gd name="connsiteX182" fmla="*/ 139080 w 2992697"/>
                <a:gd name="connsiteY182" fmla="*/ 160500 h 1030680"/>
                <a:gd name="connsiteX183" fmla="*/ 141253 w 2992697"/>
                <a:gd name="connsiteY183" fmla="*/ 160500 h 1030680"/>
                <a:gd name="connsiteX184" fmla="*/ 142184 w 2992697"/>
                <a:gd name="connsiteY184" fmla="*/ 158327 h 1030680"/>
                <a:gd name="connsiteX185" fmla="*/ 144357 w 2992697"/>
                <a:gd name="connsiteY185" fmla="*/ 158327 h 1030680"/>
                <a:gd name="connsiteX186" fmla="*/ 148083 w 2992697"/>
                <a:gd name="connsiteY186" fmla="*/ 158327 h 1030680"/>
                <a:gd name="connsiteX187" fmla="*/ 148083 w 2992697"/>
                <a:gd name="connsiteY187" fmla="*/ 158327 h 1030680"/>
                <a:gd name="connsiteX188" fmla="*/ 148083 w 2992697"/>
                <a:gd name="connsiteY188" fmla="*/ 158327 h 1030680"/>
                <a:gd name="connsiteX189" fmla="*/ 1222846 w 2992697"/>
                <a:gd name="connsiteY189" fmla="*/ 138148 h 1030680"/>
                <a:gd name="connsiteX190" fmla="*/ 1228124 w 2992697"/>
                <a:gd name="connsiteY190" fmla="*/ 140322 h 1030680"/>
                <a:gd name="connsiteX191" fmla="*/ 1233401 w 2992697"/>
                <a:gd name="connsiteY191" fmla="*/ 141253 h 1030680"/>
                <a:gd name="connsiteX192" fmla="*/ 1236506 w 2992697"/>
                <a:gd name="connsiteY192" fmla="*/ 143426 h 1030680"/>
                <a:gd name="connsiteX193" fmla="*/ 1242714 w 2992697"/>
                <a:gd name="connsiteY193" fmla="*/ 145599 h 1030680"/>
                <a:gd name="connsiteX194" fmla="*/ 1242714 w 2992697"/>
                <a:gd name="connsiteY194" fmla="*/ 150877 h 1030680"/>
                <a:gd name="connsiteX195" fmla="*/ 1243646 w 2992697"/>
                <a:gd name="connsiteY195" fmla="*/ 155223 h 1030680"/>
                <a:gd name="connsiteX196" fmla="*/ 1243646 w 2992697"/>
                <a:gd name="connsiteY196" fmla="*/ 158327 h 1030680"/>
                <a:gd name="connsiteX197" fmla="*/ 1245819 w 2992697"/>
                <a:gd name="connsiteY197" fmla="*/ 162674 h 1030680"/>
                <a:gd name="connsiteX198" fmla="*/ 1233401 w 2992697"/>
                <a:gd name="connsiteY198" fmla="*/ 162674 h 1030680"/>
                <a:gd name="connsiteX199" fmla="*/ 1231228 w 2992697"/>
                <a:gd name="connsiteY199" fmla="*/ 158327 h 1030680"/>
                <a:gd name="connsiteX200" fmla="*/ 1229055 w 2992697"/>
                <a:gd name="connsiteY200" fmla="*/ 155223 h 1030680"/>
                <a:gd name="connsiteX201" fmla="*/ 1225950 w 2992697"/>
                <a:gd name="connsiteY201" fmla="*/ 150877 h 1030680"/>
                <a:gd name="connsiteX202" fmla="*/ 1223777 w 2992697"/>
                <a:gd name="connsiteY202" fmla="*/ 148704 h 1030680"/>
                <a:gd name="connsiteX203" fmla="*/ 1223777 w 2992697"/>
                <a:gd name="connsiteY203" fmla="*/ 143426 h 1030680"/>
                <a:gd name="connsiteX204" fmla="*/ 1222846 w 2992697"/>
                <a:gd name="connsiteY204" fmla="*/ 138148 h 1030680"/>
                <a:gd name="connsiteX205" fmla="*/ 1222846 w 2992697"/>
                <a:gd name="connsiteY205" fmla="*/ 138148 h 1030680"/>
                <a:gd name="connsiteX206" fmla="*/ 1222846 w 2992697"/>
                <a:gd name="connsiteY206" fmla="*/ 138148 h 1030680"/>
                <a:gd name="connsiteX207" fmla="*/ 1730114 w 2992697"/>
                <a:gd name="connsiteY207" fmla="*/ 113934 h 1030680"/>
                <a:gd name="connsiteX208" fmla="*/ 1736323 w 2992697"/>
                <a:gd name="connsiteY208" fmla="*/ 123557 h 1030680"/>
                <a:gd name="connsiteX209" fmla="*/ 1741601 w 2992697"/>
                <a:gd name="connsiteY209" fmla="*/ 141563 h 1030680"/>
                <a:gd name="connsiteX210" fmla="*/ 1749051 w 2992697"/>
                <a:gd name="connsiteY210" fmla="*/ 158327 h 1030680"/>
                <a:gd name="connsiteX211" fmla="*/ 1758365 w 2992697"/>
                <a:gd name="connsiteY211" fmla="*/ 175091 h 1030680"/>
                <a:gd name="connsiteX212" fmla="*/ 1763642 w 2992697"/>
                <a:gd name="connsiteY212" fmla="*/ 182542 h 1030680"/>
                <a:gd name="connsiteX213" fmla="*/ 1766747 w 2992697"/>
                <a:gd name="connsiteY213" fmla="*/ 178196 h 1030680"/>
                <a:gd name="connsiteX214" fmla="*/ 1768920 w 2992697"/>
                <a:gd name="connsiteY214" fmla="*/ 177265 h 1030680"/>
                <a:gd name="connsiteX215" fmla="*/ 1772956 w 2992697"/>
                <a:gd name="connsiteY215" fmla="*/ 177265 h 1030680"/>
                <a:gd name="connsiteX216" fmla="*/ 1776060 w 2992697"/>
                <a:gd name="connsiteY216" fmla="*/ 175091 h 1030680"/>
                <a:gd name="connsiteX217" fmla="*/ 1783511 w 2992697"/>
                <a:gd name="connsiteY217" fmla="*/ 175091 h 1030680"/>
                <a:gd name="connsiteX218" fmla="*/ 1783511 w 2992697"/>
                <a:gd name="connsiteY218" fmla="*/ 178196 h 1030680"/>
                <a:gd name="connsiteX219" fmla="*/ 1787547 w 2992697"/>
                <a:gd name="connsiteY219" fmla="*/ 178196 h 1030680"/>
                <a:gd name="connsiteX220" fmla="*/ 1787547 w 2992697"/>
                <a:gd name="connsiteY220" fmla="*/ 189682 h 1030680"/>
                <a:gd name="connsiteX221" fmla="*/ 1759296 w 2992697"/>
                <a:gd name="connsiteY221" fmla="*/ 192787 h 1030680"/>
                <a:gd name="connsiteX222" fmla="*/ 1756192 w 2992697"/>
                <a:gd name="connsiteY222" fmla="*/ 222279 h 1030680"/>
                <a:gd name="connsiteX223" fmla="*/ 1746878 w 2992697"/>
                <a:gd name="connsiteY223" fmla="*/ 246494 h 1030680"/>
                <a:gd name="connsiteX224" fmla="*/ 1739428 w 2992697"/>
                <a:gd name="connsiteY224" fmla="*/ 270709 h 1030680"/>
                <a:gd name="connsiteX225" fmla="*/ 1736323 w 2992697"/>
                <a:gd name="connsiteY225" fmla="*/ 290888 h 1030680"/>
                <a:gd name="connsiteX226" fmla="*/ 1734150 w 2992697"/>
                <a:gd name="connsiteY226" fmla="*/ 311067 h 1030680"/>
                <a:gd name="connsiteX227" fmla="*/ 1734150 w 2992697"/>
                <a:gd name="connsiteY227" fmla="*/ 327831 h 1030680"/>
                <a:gd name="connsiteX228" fmla="*/ 1730114 w 2992697"/>
                <a:gd name="connsiteY228" fmla="*/ 343664 h 1030680"/>
                <a:gd name="connsiteX229" fmla="*/ 1727010 w 2992697"/>
                <a:gd name="connsiteY229" fmla="*/ 343664 h 1030680"/>
                <a:gd name="connsiteX230" fmla="*/ 1727010 w 2992697"/>
                <a:gd name="connsiteY230" fmla="*/ 340559 h 1030680"/>
                <a:gd name="connsiteX231" fmla="*/ 1721732 w 2992697"/>
                <a:gd name="connsiteY231" fmla="*/ 333108 h 1030680"/>
                <a:gd name="connsiteX232" fmla="*/ 1712419 w 2992697"/>
                <a:gd name="connsiteY232" fmla="*/ 323485 h 1030680"/>
                <a:gd name="connsiteX233" fmla="*/ 1701864 w 2992697"/>
                <a:gd name="connsiteY233" fmla="*/ 310756 h 1030680"/>
                <a:gd name="connsiteX234" fmla="*/ 1692550 w 2992697"/>
                <a:gd name="connsiteY234" fmla="*/ 298028 h 1030680"/>
                <a:gd name="connsiteX235" fmla="*/ 1685100 w 2992697"/>
                <a:gd name="connsiteY235" fmla="*/ 285300 h 1030680"/>
                <a:gd name="connsiteX236" fmla="*/ 1681064 w 2992697"/>
                <a:gd name="connsiteY236" fmla="*/ 273813 h 1030680"/>
                <a:gd name="connsiteX237" fmla="*/ 1683237 w 2992697"/>
                <a:gd name="connsiteY237" fmla="*/ 266363 h 1030680"/>
                <a:gd name="connsiteX238" fmla="*/ 1687273 w 2992697"/>
                <a:gd name="connsiteY238" fmla="*/ 264189 h 1030680"/>
                <a:gd name="connsiteX239" fmla="*/ 1690377 w 2992697"/>
                <a:gd name="connsiteY239" fmla="*/ 264189 h 1030680"/>
                <a:gd name="connsiteX240" fmla="*/ 1692550 w 2992697"/>
                <a:gd name="connsiteY240" fmla="*/ 264189 h 1030680"/>
                <a:gd name="connsiteX241" fmla="*/ 1694723 w 2992697"/>
                <a:gd name="connsiteY241" fmla="*/ 264189 h 1030680"/>
                <a:gd name="connsiteX242" fmla="*/ 1695655 w 2992697"/>
                <a:gd name="connsiteY242" fmla="*/ 264189 h 1030680"/>
                <a:gd name="connsiteX243" fmla="*/ 1697828 w 2992697"/>
                <a:gd name="connsiteY243" fmla="*/ 264189 h 1030680"/>
                <a:gd name="connsiteX244" fmla="*/ 1700001 w 2992697"/>
                <a:gd name="connsiteY244" fmla="*/ 263879 h 1030680"/>
                <a:gd name="connsiteX245" fmla="*/ 1703106 w 2992697"/>
                <a:gd name="connsiteY245" fmla="*/ 259533 h 1030680"/>
                <a:gd name="connsiteX246" fmla="*/ 1700001 w 2992697"/>
                <a:gd name="connsiteY246" fmla="*/ 259533 h 1030680"/>
                <a:gd name="connsiteX247" fmla="*/ 1700001 w 2992697"/>
                <a:gd name="connsiteY247" fmla="*/ 256428 h 1030680"/>
                <a:gd name="connsiteX248" fmla="*/ 1683237 w 2992697"/>
                <a:gd name="connsiteY248" fmla="*/ 254255 h 1030680"/>
                <a:gd name="connsiteX249" fmla="*/ 1673924 w 2992697"/>
                <a:gd name="connsiteY249" fmla="*/ 248978 h 1030680"/>
                <a:gd name="connsiteX250" fmla="*/ 1666473 w 2992697"/>
                <a:gd name="connsiteY250" fmla="*/ 239354 h 1030680"/>
                <a:gd name="connsiteX251" fmla="*/ 1673924 w 2992697"/>
                <a:gd name="connsiteY251" fmla="*/ 237181 h 1030680"/>
                <a:gd name="connsiteX252" fmla="*/ 1680132 w 2992697"/>
                <a:gd name="connsiteY252" fmla="*/ 235007 h 1030680"/>
                <a:gd name="connsiteX253" fmla="*/ 1683237 w 2992697"/>
                <a:gd name="connsiteY253" fmla="*/ 234076 h 1030680"/>
                <a:gd name="connsiteX254" fmla="*/ 1687273 w 2992697"/>
                <a:gd name="connsiteY254" fmla="*/ 231903 h 1030680"/>
                <a:gd name="connsiteX255" fmla="*/ 1690377 w 2992697"/>
                <a:gd name="connsiteY255" fmla="*/ 229730 h 1030680"/>
                <a:gd name="connsiteX256" fmla="*/ 1694413 w 2992697"/>
                <a:gd name="connsiteY256" fmla="*/ 226625 h 1030680"/>
                <a:gd name="connsiteX257" fmla="*/ 1694413 w 2992697"/>
                <a:gd name="connsiteY257" fmla="*/ 222279 h 1030680"/>
                <a:gd name="connsiteX258" fmla="*/ 1679822 w 2992697"/>
                <a:gd name="connsiteY258" fmla="*/ 222279 h 1030680"/>
                <a:gd name="connsiteX259" fmla="*/ 1675786 w 2992697"/>
                <a:gd name="connsiteY259" fmla="*/ 224452 h 1030680"/>
                <a:gd name="connsiteX260" fmla="*/ 1672682 w 2992697"/>
                <a:gd name="connsiteY260" fmla="*/ 224452 h 1030680"/>
                <a:gd name="connsiteX261" fmla="*/ 1668646 w 2992697"/>
                <a:gd name="connsiteY261" fmla="*/ 226625 h 1030680"/>
                <a:gd name="connsiteX262" fmla="*/ 1663369 w 2992697"/>
                <a:gd name="connsiteY262" fmla="*/ 226625 h 1030680"/>
                <a:gd name="connsiteX263" fmla="*/ 1654055 w 2992697"/>
                <a:gd name="connsiteY263" fmla="*/ 209861 h 1030680"/>
                <a:gd name="connsiteX264" fmla="*/ 1643500 w 2992697"/>
                <a:gd name="connsiteY264" fmla="*/ 193097 h 1030680"/>
                <a:gd name="connsiteX265" fmla="*/ 1644431 w 2992697"/>
                <a:gd name="connsiteY265" fmla="*/ 187820 h 1030680"/>
                <a:gd name="connsiteX266" fmla="*/ 1644431 w 2992697"/>
                <a:gd name="connsiteY266" fmla="*/ 184715 h 1030680"/>
                <a:gd name="connsiteX267" fmla="*/ 1646604 w 2992697"/>
                <a:gd name="connsiteY267" fmla="*/ 182542 h 1030680"/>
                <a:gd name="connsiteX268" fmla="*/ 1648778 w 2992697"/>
                <a:gd name="connsiteY268" fmla="*/ 178196 h 1030680"/>
                <a:gd name="connsiteX269" fmla="*/ 1648778 w 2992697"/>
                <a:gd name="connsiteY269" fmla="*/ 175091 h 1030680"/>
                <a:gd name="connsiteX270" fmla="*/ 1650951 w 2992697"/>
                <a:gd name="connsiteY270" fmla="*/ 169814 h 1030680"/>
                <a:gd name="connsiteX271" fmla="*/ 1646915 w 2992697"/>
                <a:gd name="connsiteY271" fmla="*/ 169814 h 1030680"/>
                <a:gd name="connsiteX272" fmla="*/ 1646915 w 2992697"/>
                <a:gd name="connsiteY272" fmla="*/ 165468 h 1030680"/>
                <a:gd name="connsiteX273" fmla="*/ 1643810 w 2992697"/>
                <a:gd name="connsiteY273" fmla="*/ 167641 h 1030680"/>
                <a:gd name="connsiteX274" fmla="*/ 1641637 w 2992697"/>
                <a:gd name="connsiteY274" fmla="*/ 167641 h 1030680"/>
                <a:gd name="connsiteX275" fmla="*/ 1639464 w 2992697"/>
                <a:gd name="connsiteY275" fmla="*/ 167641 h 1030680"/>
                <a:gd name="connsiteX276" fmla="*/ 1639464 w 2992697"/>
                <a:gd name="connsiteY276" fmla="*/ 167641 h 1030680"/>
                <a:gd name="connsiteX277" fmla="*/ 1637291 w 2992697"/>
                <a:gd name="connsiteY277" fmla="*/ 167641 h 1030680"/>
                <a:gd name="connsiteX278" fmla="*/ 1637291 w 2992697"/>
                <a:gd name="connsiteY278" fmla="*/ 165468 h 1030680"/>
                <a:gd name="connsiteX279" fmla="*/ 1634187 w 2992697"/>
                <a:gd name="connsiteY279" fmla="*/ 162363 h 1030680"/>
                <a:gd name="connsiteX280" fmla="*/ 1632013 w 2992697"/>
                <a:gd name="connsiteY280" fmla="*/ 158017 h 1030680"/>
                <a:gd name="connsiteX281" fmla="*/ 1629840 w 2992697"/>
                <a:gd name="connsiteY281" fmla="*/ 154912 h 1030680"/>
                <a:gd name="connsiteX282" fmla="*/ 1628909 w 2992697"/>
                <a:gd name="connsiteY282" fmla="*/ 152739 h 1030680"/>
                <a:gd name="connsiteX283" fmla="*/ 1628909 w 2992697"/>
                <a:gd name="connsiteY283" fmla="*/ 147462 h 1030680"/>
                <a:gd name="connsiteX284" fmla="*/ 1626736 w 2992697"/>
                <a:gd name="connsiteY284" fmla="*/ 141253 h 1030680"/>
                <a:gd name="connsiteX285" fmla="*/ 1646604 w 2992697"/>
                <a:gd name="connsiteY285" fmla="*/ 128525 h 1030680"/>
                <a:gd name="connsiteX286" fmla="*/ 1666473 w 2992697"/>
                <a:gd name="connsiteY286" fmla="*/ 117969 h 1030680"/>
                <a:gd name="connsiteX287" fmla="*/ 1668646 w 2992697"/>
                <a:gd name="connsiteY287" fmla="*/ 123247 h 1030680"/>
                <a:gd name="connsiteX288" fmla="*/ 1670819 w 2992697"/>
                <a:gd name="connsiteY288" fmla="*/ 128525 h 1030680"/>
                <a:gd name="connsiteX289" fmla="*/ 1672992 w 2992697"/>
                <a:gd name="connsiteY289" fmla="*/ 130698 h 1030680"/>
                <a:gd name="connsiteX290" fmla="*/ 1676097 w 2992697"/>
                <a:gd name="connsiteY290" fmla="*/ 132871 h 1030680"/>
                <a:gd name="connsiteX291" fmla="*/ 1678270 w 2992697"/>
                <a:gd name="connsiteY291" fmla="*/ 132871 h 1030680"/>
                <a:gd name="connsiteX292" fmla="*/ 1680443 w 2992697"/>
                <a:gd name="connsiteY292" fmla="*/ 133802 h 1030680"/>
                <a:gd name="connsiteX293" fmla="*/ 1683547 w 2992697"/>
                <a:gd name="connsiteY293" fmla="*/ 135975 h 1030680"/>
                <a:gd name="connsiteX294" fmla="*/ 1687583 w 2992697"/>
                <a:gd name="connsiteY294" fmla="*/ 138148 h 1030680"/>
                <a:gd name="connsiteX295" fmla="*/ 1690688 w 2992697"/>
                <a:gd name="connsiteY295" fmla="*/ 148704 h 1030680"/>
                <a:gd name="connsiteX296" fmla="*/ 1692861 w 2992697"/>
                <a:gd name="connsiteY296" fmla="*/ 162363 h 1030680"/>
                <a:gd name="connsiteX297" fmla="*/ 1695034 w 2992697"/>
                <a:gd name="connsiteY297" fmla="*/ 175091 h 1030680"/>
                <a:gd name="connsiteX298" fmla="*/ 1703416 w 2992697"/>
                <a:gd name="connsiteY298" fmla="*/ 175091 h 1030680"/>
                <a:gd name="connsiteX299" fmla="*/ 1703416 w 2992697"/>
                <a:gd name="connsiteY299" fmla="*/ 165468 h 1030680"/>
                <a:gd name="connsiteX300" fmla="*/ 1700311 w 2992697"/>
                <a:gd name="connsiteY300" fmla="*/ 154912 h 1030680"/>
                <a:gd name="connsiteX301" fmla="*/ 1700311 w 2992697"/>
                <a:gd name="connsiteY301" fmla="*/ 141253 h 1030680"/>
                <a:gd name="connsiteX302" fmla="*/ 1703416 w 2992697"/>
                <a:gd name="connsiteY302" fmla="*/ 128525 h 1030680"/>
                <a:gd name="connsiteX303" fmla="*/ 1707452 w 2992697"/>
                <a:gd name="connsiteY303" fmla="*/ 117969 h 1030680"/>
                <a:gd name="connsiteX304" fmla="*/ 1730114 w 2992697"/>
                <a:gd name="connsiteY304" fmla="*/ 113934 h 1030680"/>
                <a:gd name="connsiteX305" fmla="*/ 1730114 w 2992697"/>
                <a:gd name="connsiteY305" fmla="*/ 113934 h 1030680"/>
                <a:gd name="connsiteX306" fmla="*/ 1730114 w 2992697"/>
                <a:gd name="connsiteY306" fmla="*/ 113934 h 1030680"/>
                <a:gd name="connsiteX307" fmla="*/ 2755827 w 2992697"/>
                <a:gd name="connsiteY307" fmla="*/ 104620 h 1030680"/>
                <a:gd name="connsiteX308" fmla="*/ 2761105 w 2992697"/>
                <a:gd name="connsiteY308" fmla="*/ 108966 h 1030680"/>
                <a:gd name="connsiteX309" fmla="*/ 2765140 w 2992697"/>
                <a:gd name="connsiteY309" fmla="*/ 112071 h 1030680"/>
                <a:gd name="connsiteX310" fmla="*/ 2770418 w 2992697"/>
                <a:gd name="connsiteY310" fmla="*/ 112071 h 1030680"/>
                <a:gd name="connsiteX311" fmla="*/ 2775696 w 2992697"/>
                <a:gd name="connsiteY311" fmla="*/ 112071 h 1030680"/>
                <a:gd name="connsiteX312" fmla="*/ 2785009 w 2992697"/>
                <a:gd name="connsiteY312" fmla="*/ 114244 h 1030680"/>
                <a:gd name="connsiteX313" fmla="*/ 2782836 w 2992697"/>
                <a:gd name="connsiteY313" fmla="*/ 118590 h 1030680"/>
                <a:gd name="connsiteX314" fmla="*/ 2782836 w 2992697"/>
                <a:gd name="connsiteY314" fmla="*/ 119522 h 1030680"/>
                <a:gd name="connsiteX315" fmla="*/ 2782836 w 2992697"/>
                <a:gd name="connsiteY315" fmla="*/ 121695 h 1030680"/>
                <a:gd name="connsiteX316" fmla="*/ 2781905 w 2992697"/>
                <a:gd name="connsiteY316" fmla="*/ 123868 h 1030680"/>
                <a:gd name="connsiteX317" fmla="*/ 2781905 w 2992697"/>
                <a:gd name="connsiteY317" fmla="*/ 126041 h 1030680"/>
                <a:gd name="connsiteX318" fmla="*/ 2768245 w 2992697"/>
                <a:gd name="connsiteY318" fmla="*/ 133492 h 1030680"/>
                <a:gd name="connsiteX319" fmla="*/ 2750550 w 2992697"/>
                <a:gd name="connsiteY319" fmla="*/ 136596 h 1030680"/>
                <a:gd name="connsiteX320" fmla="*/ 2731613 w 2992697"/>
                <a:gd name="connsiteY320" fmla="*/ 138769 h 1030680"/>
                <a:gd name="connsiteX321" fmla="*/ 2730681 w 2992697"/>
                <a:gd name="connsiteY321" fmla="*/ 134423 h 1030680"/>
                <a:gd name="connsiteX322" fmla="*/ 2730681 w 2992697"/>
                <a:gd name="connsiteY322" fmla="*/ 131319 h 1030680"/>
                <a:gd name="connsiteX323" fmla="*/ 2728508 w 2992697"/>
                <a:gd name="connsiteY323" fmla="*/ 126972 h 1030680"/>
                <a:gd name="connsiteX324" fmla="*/ 2728508 w 2992697"/>
                <a:gd name="connsiteY324" fmla="*/ 121695 h 1030680"/>
                <a:gd name="connsiteX325" fmla="*/ 2733786 w 2992697"/>
                <a:gd name="connsiteY325" fmla="*/ 118590 h 1030680"/>
                <a:gd name="connsiteX326" fmla="*/ 2737821 w 2992697"/>
                <a:gd name="connsiteY326" fmla="*/ 114244 h 1030680"/>
                <a:gd name="connsiteX327" fmla="*/ 2740926 w 2992697"/>
                <a:gd name="connsiteY327" fmla="*/ 112071 h 1030680"/>
                <a:gd name="connsiteX328" fmla="*/ 2744961 w 2992697"/>
                <a:gd name="connsiteY328" fmla="*/ 108966 h 1030680"/>
                <a:gd name="connsiteX329" fmla="*/ 2748066 w 2992697"/>
                <a:gd name="connsiteY329" fmla="*/ 106793 h 1030680"/>
                <a:gd name="connsiteX330" fmla="*/ 2755827 w 2992697"/>
                <a:gd name="connsiteY330" fmla="*/ 104620 h 1030680"/>
                <a:gd name="connsiteX331" fmla="*/ 2755827 w 2992697"/>
                <a:gd name="connsiteY331" fmla="*/ 104620 h 1030680"/>
                <a:gd name="connsiteX332" fmla="*/ 2755827 w 2992697"/>
                <a:gd name="connsiteY332" fmla="*/ 104620 h 1030680"/>
                <a:gd name="connsiteX333" fmla="*/ 2195472 w 2992697"/>
                <a:gd name="connsiteY333" fmla="*/ 104620 h 1030680"/>
                <a:gd name="connsiteX334" fmla="*/ 2210063 w 2992697"/>
                <a:gd name="connsiteY334" fmla="*/ 106793 h 1030680"/>
                <a:gd name="connsiteX335" fmla="*/ 2220619 w 2992697"/>
                <a:gd name="connsiteY335" fmla="*/ 112071 h 1030680"/>
                <a:gd name="connsiteX336" fmla="*/ 2231174 w 2992697"/>
                <a:gd name="connsiteY336" fmla="*/ 118280 h 1030680"/>
                <a:gd name="connsiteX337" fmla="*/ 2228069 w 2992697"/>
                <a:gd name="connsiteY337" fmla="*/ 121384 h 1030680"/>
                <a:gd name="connsiteX338" fmla="*/ 2225896 w 2992697"/>
                <a:gd name="connsiteY338" fmla="*/ 126662 h 1030680"/>
                <a:gd name="connsiteX339" fmla="*/ 2222792 w 2992697"/>
                <a:gd name="connsiteY339" fmla="*/ 128835 h 1030680"/>
                <a:gd name="connsiteX340" fmla="*/ 2217514 w 2992697"/>
                <a:gd name="connsiteY340" fmla="*/ 131008 h 1030680"/>
                <a:gd name="connsiteX341" fmla="*/ 2211305 w 2992697"/>
                <a:gd name="connsiteY341" fmla="*/ 133181 h 1030680"/>
                <a:gd name="connsiteX342" fmla="*/ 2203855 w 2992697"/>
                <a:gd name="connsiteY342" fmla="*/ 133181 h 1030680"/>
                <a:gd name="connsiteX343" fmla="*/ 2198577 w 2992697"/>
                <a:gd name="connsiteY343" fmla="*/ 136286 h 1030680"/>
                <a:gd name="connsiteX344" fmla="*/ 2193300 w 2992697"/>
                <a:gd name="connsiteY344" fmla="*/ 136286 h 1030680"/>
                <a:gd name="connsiteX345" fmla="*/ 2188022 w 2992697"/>
                <a:gd name="connsiteY345" fmla="*/ 138459 h 1030680"/>
                <a:gd name="connsiteX346" fmla="*/ 2180571 w 2992697"/>
                <a:gd name="connsiteY346" fmla="*/ 138459 h 1030680"/>
                <a:gd name="connsiteX347" fmla="*/ 2180571 w 2992697"/>
                <a:gd name="connsiteY347" fmla="*/ 126972 h 1030680"/>
                <a:gd name="connsiteX348" fmla="*/ 2181502 w 2992697"/>
                <a:gd name="connsiteY348" fmla="*/ 119522 h 1030680"/>
                <a:gd name="connsiteX349" fmla="*/ 2188953 w 2992697"/>
                <a:gd name="connsiteY349" fmla="*/ 114244 h 1030680"/>
                <a:gd name="connsiteX350" fmla="*/ 2195472 w 2992697"/>
                <a:gd name="connsiteY350" fmla="*/ 104620 h 1030680"/>
                <a:gd name="connsiteX351" fmla="*/ 2195472 w 2992697"/>
                <a:gd name="connsiteY351" fmla="*/ 104620 h 1030680"/>
                <a:gd name="connsiteX352" fmla="*/ 2195472 w 2992697"/>
                <a:gd name="connsiteY352" fmla="*/ 104620 h 1030680"/>
                <a:gd name="connsiteX353" fmla="*/ 798156 w 2992697"/>
                <a:gd name="connsiteY353" fmla="*/ 104620 h 1030680"/>
                <a:gd name="connsiteX354" fmla="*/ 812747 w 2992697"/>
                <a:gd name="connsiteY354" fmla="*/ 104620 h 1030680"/>
                <a:gd name="connsiteX355" fmla="*/ 815852 w 2992697"/>
                <a:gd name="connsiteY355" fmla="*/ 114244 h 1030680"/>
                <a:gd name="connsiteX356" fmla="*/ 819887 w 2992697"/>
                <a:gd name="connsiteY356" fmla="*/ 119522 h 1030680"/>
                <a:gd name="connsiteX357" fmla="*/ 822992 w 2992697"/>
                <a:gd name="connsiteY357" fmla="*/ 126972 h 1030680"/>
                <a:gd name="connsiteX358" fmla="*/ 825165 w 2992697"/>
                <a:gd name="connsiteY358" fmla="*/ 138459 h 1030680"/>
                <a:gd name="connsiteX359" fmla="*/ 822060 w 2992697"/>
                <a:gd name="connsiteY359" fmla="*/ 138459 h 1030680"/>
                <a:gd name="connsiteX360" fmla="*/ 810574 w 2992697"/>
                <a:gd name="connsiteY360" fmla="*/ 131008 h 1030680"/>
                <a:gd name="connsiteX361" fmla="*/ 803123 w 2992697"/>
                <a:gd name="connsiteY361" fmla="*/ 123557 h 1030680"/>
                <a:gd name="connsiteX362" fmla="*/ 797846 w 2992697"/>
                <a:gd name="connsiteY362" fmla="*/ 116107 h 1030680"/>
                <a:gd name="connsiteX363" fmla="*/ 797846 w 2992697"/>
                <a:gd name="connsiteY363" fmla="*/ 104620 h 1030680"/>
                <a:gd name="connsiteX364" fmla="*/ 798156 w 2992697"/>
                <a:gd name="connsiteY364" fmla="*/ 104620 h 1030680"/>
                <a:gd name="connsiteX365" fmla="*/ 798156 w 2992697"/>
                <a:gd name="connsiteY365" fmla="*/ 104620 h 1030680"/>
                <a:gd name="connsiteX366" fmla="*/ 2852997 w 2992697"/>
                <a:gd name="connsiteY366" fmla="*/ 81337 h 1030680"/>
                <a:gd name="connsiteX367" fmla="*/ 2856101 w 2992697"/>
                <a:gd name="connsiteY367" fmla="*/ 81337 h 1030680"/>
                <a:gd name="connsiteX368" fmla="*/ 2860137 w 2992697"/>
                <a:gd name="connsiteY368" fmla="*/ 83510 h 1030680"/>
                <a:gd name="connsiteX369" fmla="*/ 2861068 w 2992697"/>
                <a:gd name="connsiteY369" fmla="*/ 83510 h 1030680"/>
                <a:gd name="connsiteX370" fmla="*/ 2863241 w 2992697"/>
                <a:gd name="connsiteY370" fmla="*/ 83510 h 1030680"/>
                <a:gd name="connsiteX371" fmla="*/ 2865415 w 2992697"/>
                <a:gd name="connsiteY371" fmla="*/ 84441 h 1030680"/>
                <a:gd name="connsiteX372" fmla="*/ 2861379 w 2992697"/>
                <a:gd name="connsiteY372" fmla="*/ 88788 h 1030680"/>
                <a:gd name="connsiteX373" fmla="*/ 2858274 w 2992697"/>
                <a:gd name="connsiteY373" fmla="*/ 91892 h 1030680"/>
                <a:gd name="connsiteX374" fmla="*/ 2856101 w 2992697"/>
                <a:gd name="connsiteY374" fmla="*/ 97170 h 1030680"/>
                <a:gd name="connsiteX375" fmla="*/ 2853928 w 2992697"/>
                <a:gd name="connsiteY375" fmla="*/ 101516 h 1030680"/>
                <a:gd name="connsiteX376" fmla="*/ 2852997 w 2992697"/>
                <a:gd name="connsiteY376" fmla="*/ 108966 h 1030680"/>
                <a:gd name="connsiteX377" fmla="*/ 2856101 w 2992697"/>
                <a:gd name="connsiteY377" fmla="*/ 108966 h 1030680"/>
                <a:gd name="connsiteX378" fmla="*/ 2860137 w 2992697"/>
                <a:gd name="connsiteY378" fmla="*/ 103689 h 1030680"/>
                <a:gd name="connsiteX379" fmla="*/ 2863241 w 2992697"/>
                <a:gd name="connsiteY379" fmla="*/ 99343 h 1030680"/>
                <a:gd name="connsiteX380" fmla="*/ 2867277 w 2992697"/>
                <a:gd name="connsiteY380" fmla="*/ 96238 h 1030680"/>
                <a:gd name="connsiteX381" fmla="*/ 2872555 w 2992697"/>
                <a:gd name="connsiteY381" fmla="*/ 94065 h 1030680"/>
                <a:gd name="connsiteX382" fmla="*/ 2883110 w 2992697"/>
                <a:gd name="connsiteY382" fmla="*/ 104620 h 1030680"/>
                <a:gd name="connsiteX383" fmla="*/ 2896770 w 2992697"/>
                <a:gd name="connsiteY383" fmla="*/ 114244 h 1030680"/>
                <a:gd name="connsiteX384" fmla="*/ 2905151 w 2992697"/>
                <a:gd name="connsiteY384" fmla="*/ 121695 h 1030680"/>
                <a:gd name="connsiteX385" fmla="*/ 2905151 w 2992697"/>
                <a:gd name="connsiteY385" fmla="*/ 145910 h 1030680"/>
                <a:gd name="connsiteX386" fmla="*/ 2911360 w 2992697"/>
                <a:gd name="connsiteY386" fmla="*/ 151187 h 1030680"/>
                <a:gd name="connsiteX387" fmla="*/ 2916638 w 2992697"/>
                <a:gd name="connsiteY387" fmla="*/ 155533 h 1030680"/>
                <a:gd name="connsiteX388" fmla="*/ 2921916 w 2992697"/>
                <a:gd name="connsiteY388" fmla="*/ 156465 h 1030680"/>
                <a:gd name="connsiteX389" fmla="*/ 2925952 w 2992697"/>
                <a:gd name="connsiteY389" fmla="*/ 163915 h 1030680"/>
                <a:gd name="connsiteX390" fmla="*/ 2929056 w 2992697"/>
                <a:gd name="connsiteY390" fmla="*/ 178817 h 1030680"/>
                <a:gd name="connsiteX391" fmla="*/ 2921605 w 2992697"/>
                <a:gd name="connsiteY391" fmla="*/ 188441 h 1030680"/>
                <a:gd name="connsiteX392" fmla="*/ 2918501 w 2992697"/>
                <a:gd name="connsiteY392" fmla="*/ 198064 h 1030680"/>
                <a:gd name="connsiteX393" fmla="*/ 2911050 w 2992697"/>
                <a:gd name="connsiteY393" fmla="*/ 203342 h 1030680"/>
                <a:gd name="connsiteX394" fmla="*/ 2901737 w 2992697"/>
                <a:gd name="connsiteY394" fmla="*/ 205515 h 1030680"/>
                <a:gd name="connsiteX395" fmla="*/ 2884972 w 2992697"/>
                <a:gd name="connsiteY395" fmla="*/ 206446 h 1030680"/>
                <a:gd name="connsiteX396" fmla="*/ 2872555 w 2992697"/>
                <a:gd name="connsiteY396" fmla="*/ 195891 h 1030680"/>
                <a:gd name="connsiteX397" fmla="*/ 2853618 w 2992697"/>
                <a:gd name="connsiteY397" fmla="*/ 186267 h 1030680"/>
                <a:gd name="connsiteX398" fmla="*/ 2833749 w 2992697"/>
                <a:gd name="connsiteY398" fmla="*/ 180990 h 1030680"/>
                <a:gd name="connsiteX399" fmla="*/ 2813881 w 2992697"/>
                <a:gd name="connsiteY399" fmla="*/ 173539 h 1030680"/>
                <a:gd name="connsiteX400" fmla="*/ 2796185 w 2992697"/>
                <a:gd name="connsiteY400" fmla="*/ 166089 h 1030680"/>
                <a:gd name="connsiteX401" fmla="*/ 2784699 w 2992697"/>
                <a:gd name="connsiteY401" fmla="*/ 155533 h 1030680"/>
                <a:gd name="connsiteX402" fmla="*/ 2792149 w 2992697"/>
                <a:gd name="connsiteY402" fmla="*/ 151187 h 1030680"/>
                <a:gd name="connsiteX403" fmla="*/ 2797427 w 2992697"/>
                <a:gd name="connsiteY403" fmla="*/ 148083 h 1030680"/>
                <a:gd name="connsiteX404" fmla="*/ 2801463 w 2992697"/>
                <a:gd name="connsiteY404" fmla="*/ 143736 h 1030680"/>
                <a:gd name="connsiteX405" fmla="*/ 2803636 w 2992697"/>
                <a:gd name="connsiteY405" fmla="*/ 138459 h 1030680"/>
                <a:gd name="connsiteX406" fmla="*/ 2804567 w 2992697"/>
                <a:gd name="connsiteY406" fmla="*/ 128835 h 1030680"/>
                <a:gd name="connsiteX407" fmla="*/ 2803636 w 2992697"/>
                <a:gd name="connsiteY407" fmla="*/ 125731 h 1030680"/>
                <a:gd name="connsiteX408" fmla="*/ 2801463 w 2992697"/>
                <a:gd name="connsiteY408" fmla="*/ 119522 h 1030680"/>
                <a:gd name="connsiteX409" fmla="*/ 2801463 w 2992697"/>
                <a:gd name="connsiteY409" fmla="*/ 111760 h 1030680"/>
                <a:gd name="connsiteX410" fmla="*/ 2801463 w 2992697"/>
                <a:gd name="connsiteY410" fmla="*/ 104310 h 1030680"/>
                <a:gd name="connsiteX411" fmla="*/ 2801463 w 2992697"/>
                <a:gd name="connsiteY411" fmla="*/ 103378 h 1030680"/>
                <a:gd name="connsiteX412" fmla="*/ 2803636 w 2992697"/>
                <a:gd name="connsiteY412" fmla="*/ 103378 h 1030680"/>
                <a:gd name="connsiteX413" fmla="*/ 2803636 w 2992697"/>
                <a:gd name="connsiteY413" fmla="*/ 103378 h 1030680"/>
                <a:gd name="connsiteX414" fmla="*/ 2803636 w 2992697"/>
                <a:gd name="connsiteY414" fmla="*/ 103378 h 1030680"/>
                <a:gd name="connsiteX415" fmla="*/ 2803636 w 2992697"/>
                <a:gd name="connsiteY415" fmla="*/ 103378 h 1030680"/>
                <a:gd name="connsiteX416" fmla="*/ 2804567 w 2992697"/>
                <a:gd name="connsiteY416" fmla="*/ 101205 h 1030680"/>
                <a:gd name="connsiteX417" fmla="*/ 2821331 w 2992697"/>
                <a:gd name="connsiteY417" fmla="*/ 96859 h 1030680"/>
                <a:gd name="connsiteX418" fmla="*/ 2839027 w 2992697"/>
                <a:gd name="connsiteY418" fmla="*/ 88477 h 1030680"/>
                <a:gd name="connsiteX419" fmla="*/ 2852997 w 2992697"/>
                <a:gd name="connsiteY419" fmla="*/ 81337 h 1030680"/>
                <a:gd name="connsiteX420" fmla="*/ 2852997 w 2992697"/>
                <a:gd name="connsiteY420" fmla="*/ 81337 h 1030680"/>
                <a:gd name="connsiteX421" fmla="*/ 2852997 w 2992697"/>
                <a:gd name="connsiteY421" fmla="*/ 81337 h 1030680"/>
                <a:gd name="connsiteX422" fmla="*/ 2621404 w 2992697"/>
                <a:gd name="connsiteY422" fmla="*/ 76991 h 1030680"/>
                <a:gd name="connsiteX423" fmla="*/ 2631959 w 2992697"/>
                <a:gd name="connsiteY423" fmla="*/ 76991 h 1030680"/>
                <a:gd name="connsiteX424" fmla="*/ 2646550 w 2992697"/>
                <a:gd name="connsiteY424" fmla="*/ 91892 h 1030680"/>
                <a:gd name="connsiteX425" fmla="*/ 2665487 w 2992697"/>
                <a:gd name="connsiteY425" fmla="*/ 104620 h 1030680"/>
                <a:gd name="connsiteX426" fmla="*/ 2665487 w 2992697"/>
                <a:gd name="connsiteY426" fmla="*/ 108656 h 1030680"/>
                <a:gd name="connsiteX427" fmla="*/ 2661451 w 2992697"/>
                <a:gd name="connsiteY427" fmla="*/ 108656 h 1030680"/>
                <a:gd name="connsiteX428" fmla="*/ 2661451 w 2992697"/>
                <a:gd name="connsiteY428" fmla="*/ 113934 h 1030680"/>
                <a:gd name="connsiteX429" fmla="*/ 2643756 w 2992697"/>
                <a:gd name="connsiteY429" fmla="*/ 104310 h 1030680"/>
                <a:gd name="connsiteX430" fmla="*/ 2631338 w 2992697"/>
                <a:gd name="connsiteY430" fmla="*/ 91582 h 1030680"/>
                <a:gd name="connsiteX431" fmla="*/ 2621404 w 2992697"/>
                <a:gd name="connsiteY431" fmla="*/ 76991 h 1030680"/>
                <a:gd name="connsiteX432" fmla="*/ 2621404 w 2992697"/>
                <a:gd name="connsiteY432" fmla="*/ 76991 h 1030680"/>
                <a:gd name="connsiteX433" fmla="*/ 2621404 w 2992697"/>
                <a:gd name="connsiteY433" fmla="*/ 76991 h 1030680"/>
                <a:gd name="connsiteX434" fmla="*/ 2255078 w 2992697"/>
                <a:gd name="connsiteY434" fmla="*/ 71713 h 1030680"/>
                <a:gd name="connsiteX435" fmla="*/ 2269669 w 2992697"/>
                <a:gd name="connsiteY435" fmla="*/ 76059 h 1030680"/>
                <a:gd name="connsiteX436" fmla="*/ 2281155 w 2992697"/>
                <a:gd name="connsiteY436" fmla="*/ 79164 h 1030680"/>
                <a:gd name="connsiteX437" fmla="*/ 2291711 w 2992697"/>
                <a:gd name="connsiteY437" fmla="*/ 84441 h 1030680"/>
                <a:gd name="connsiteX438" fmla="*/ 2291711 w 2992697"/>
                <a:gd name="connsiteY438" fmla="*/ 94065 h 1030680"/>
                <a:gd name="connsiteX439" fmla="*/ 2282397 w 2992697"/>
                <a:gd name="connsiteY439" fmla="*/ 96238 h 1030680"/>
                <a:gd name="connsiteX440" fmla="*/ 2274015 w 2992697"/>
                <a:gd name="connsiteY440" fmla="*/ 99343 h 1030680"/>
                <a:gd name="connsiteX441" fmla="*/ 2260356 w 2992697"/>
                <a:gd name="connsiteY441" fmla="*/ 101516 h 1030680"/>
                <a:gd name="connsiteX442" fmla="*/ 2255078 w 2992697"/>
                <a:gd name="connsiteY442" fmla="*/ 103689 h 1030680"/>
                <a:gd name="connsiteX443" fmla="*/ 2251974 w 2992697"/>
                <a:gd name="connsiteY443" fmla="*/ 104620 h 1030680"/>
                <a:gd name="connsiteX444" fmla="*/ 2245765 w 2992697"/>
                <a:gd name="connsiteY444" fmla="*/ 104620 h 1030680"/>
                <a:gd name="connsiteX445" fmla="*/ 2240487 w 2992697"/>
                <a:gd name="connsiteY445" fmla="*/ 104620 h 1030680"/>
                <a:gd name="connsiteX446" fmla="*/ 2240487 w 2992697"/>
                <a:gd name="connsiteY446" fmla="*/ 94065 h 1030680"/>
                <a:gd name="connsiteX447" fmla="*/ 2244523 w 2992697"/>
                <a:gd name="connsiteY447" fmla="*/ 88788 h 1030680"/>
                <a:gd name="connsiteX448" fmla="*/ 2249800 w 2992697"/>
                <a:gd name="connsiteY448" fmla="*/ 81337 h 1030680"/>
                <a:gd name="connsiteX449" fmla="*/ 2255078 w 2992697"/>
                <a:gd name="connsiteY449" fmla="*/ 71713 h 1030680"/>
                <a:gd name="connsiteX450" fmla="*/ 2255078 w 2992697"/>
                <a:gd name="connsiteY450" fmla="*/ 71713 h 1030680"/>
                <a:gd name="connsiteX451" fmla="*/ 2255078 w 2992697"/>
                <a:gd name="connsiteY451" fmla="*/ 71713 h 1030680"/>
                <a:gd name="connsiteX452" fmla="*/ 1810520 w 2992697"/>
                <a:gd name="connsiteY452" fmla="*/ 61158 h 1030680"/>
                <a:gd name="connsiteX453" fmla="*/ 1810520 w 2992697"/>
                <a:gd name="connsiteY453" fmla="*/ 81337 h 1030680"/>
                <a:gd name="connsiteX454" fmla="*/ 1817970 w 2992697"/>
                <a:gd name="connsiteY454" fmla="*/ 81337 h 1030680"/>
                <a:gd name="connsiteX455" fmla="*/ 1822006 w 2992697"/>
                <a:gd name="connsiteY455" fmla="*/ 79164 h 1030680"/>
                <a:gd name="connsiteX456" fmla="*/ 1825111 w 2992697"/>
                <a:gd name="connsiteY456" fmla="*/ 79164 h 1030680"/>
                <a:gd name="connsiteX457" fmla="*/ 1829146 w 2992697"/>
                <a:gd name="connsiteY457" fmla="*/ 79164 h 1030680"/>
                <a:gd name="connsiteX458" fmla="*/ 1830078 w 2992697"/>
                <a:gd name="connsiteY458" fmla="*/ 79164 h 1030680"/>
                <a:gd name="connsiteX459" fmla="*/ 1834114 w 2992697"/>
                <a:gd name="connsiteY459" fmla="*/ 81337 h 1030680"/>
                <a:gd name="connsiteX460" fmla="*/ 1839391 w 2992697"/>
                <a:gd name="connsiteY460" fmla="*/ 84441 h 1030680"/>
                <a:gd name="connsiteX461" fmla="*/ 1839391 w 2992697"/>
                <a:gd name="connsiteY461" fmla="*/ 94065 h 1030680"/>
                <a:gd name="connsiteX462" fmla="*/ 1843427 w 2992697"/>
                <a:gd name="connsiteY462" fmla="*/ 96238 h 1030680"/>
                <a:gd name="connsiteX463" fmla="*/ 1848705 w 2992697"/>
                <a:gd name="connsiteY463" fmla="*/ 96238 h 1030680"/>
                <a:gd name="connsiteX464" fmla="*/ 1851809 w 2992697"/>
                <a:gd name="connsiteY464" fmla="*/ 94065 h 1030680"/>
                <a:gd name="connsiteX465" fmla="*/ 1858018 w 2992697"/>
                <a:gd name="connsiteY465" fmla="*/ 94065 h 1030680"/>
                <a:gd name="connsiteX466" fmla="*/ 1858949 w 2992697"/>
                <a:gd name="connsiteY466" fmla="*/ 91892 h 1030680"/>
                <a:gd name="connsiteX467" fmla="*/ 1862985 w 2992697"/>
                <a:gd name="connsiteY467" fmla="*/ 94065 h 1030680"/>
                <a:gd name="connsiteX468" fmla="*/ 1866090 w 2992697"/>
                <a:gd name="connsiteY468" fmla="*/ 97170 h 1030680"/>
                <a:gd name="connsiteX469" fmla="*/ 1870125 w 2992697"/>
                <a:gd name="connsiteY469" fmla="*/ 103378 h 1030680"/>
                <a:gd name="connsiteX470" fmla="*/ 1873230 w 2992697"/>
                <a:gd name="connsiteY470" fmla="*/ 108656 h 1030680"/>
                <a:gd name="connsiteX471" fmla="*/ 1867952 w 2992697"/>
                <a:gd name="connsiteY471" fmla="*/ 121384 h 1030680"/>
                <a:gd name="connsiteX472" fmla="*/ 1862675 w 2992697"/>
                <a:gd name="connsiteY472" fmla="*/ 134113 h 1030680"/>
                <a:gd name="connsiteX473" fmla="*/ 1858639 w 2992697"/>
                <a:gd name="connsiteY473" fmla="*/ 149014 h 1030680"/>
                <a:gd name="connsiteX474" fmla="*/ 1846221 w 2992697"/>
                <a:gd name="connsiteY474" fmla="*/ 149014 h 1030680"/>
                <a:gd name="connsiteX475" fmla="*/ 1836908 w 2992697"/>
                <a:gd name="connsiteY475" fmla="*/ 153360 h 1030680"/>
                <a:gd name="connsiteX476" fmla="*/ 1828526 w 2992697"/>
                <a:gd name="connsiteY476" fmla="*/ 158638 h 1030680"/>
                <a:gd name="connsiteX477" fmla="*/ 1813935 w 2992697"/>
                <a:gd name="connsiteY477" fmla="*/ 162984 h 1030680"/>
                <a:gd name="connsiteX478" fmla="*/ 1804621 w 2992697"/>
                <a:gd name="connsiteY478" fmla="*/ 155533 h 1030680"/>
                <a:gd name="connsiteX479" fmla="*/ 1792203 w 2992697"/>
                <a:gd name="connsiteY479" fmla="*/ 151187 h 1030680"/>
                <a:gd name="connsiteX480" fmla="*/ 1779786 w 2992697"/>
                <a:gd name="connsiteY480" fmla="*/ 145910 h 1030680"/>
                <a:gd name="connsiteX481" fmla="*/ 1777613 w 2992697"/>
                <a:gd name="connsiteY481" fmla="*/ 141563 h 1030680"/>
                <a:gd name="connsiteX482" fmla="*/ 1777613 w 2992697"/>
                <a:gd name="connsiteY482" fmla="*/ 138459 h 1030680"/>
                <a:gd name="connsiteX483" fmla="*/ 1775439 w 2992697"/>
                <a:gd name="connsiteY483" fmla="*/ 134113 h 1030680"/>
                <a:gd name="connsiteX484" fmla="*/ 1773266 w 2992697"/>
                <a:gd name="connsiteY484" fmla="*/ 128835 h 1030680"/>
                <a:gd name="connsiteX485" fmla="*/ 1767989 w 2992697"/>
                <a:gd name="connsiteY485" fmla="*/ 123557 h 1030680"/>
                <a:gd name="connsiteX486" fmla="*/ 1762711 w 2992697"/>
                <a:gd name="connsiteY486" fmla="*/ 118280 h 1030680"/>
                <a:gd name="connsiteX487" fmla="*/ 1758675 w 2992697"/>
                <a:gd name="connsiteY487" fmla="*/ 113934 h 1030680"/>
                <a:gd name="connsiteX488" fmla="*/ 1755571 w 2992697"/>
                <a:gd name="connsiteY488" fmla="*/ 106483 h 1030680"/>
                <a:gd name="connsiteX489" fmla="*/ 1753398 w 2992697"/>
                <a:gd name="connsiteY489" fmla="*/ 93755 h 1030680"/>
                <a:gd name="connsiteX490" fmla="*/ 1760848 w 2992697"/>
                <a:gd name="connsiteY490" fmla="*/ 84131 h 1030680"/>
                <a:gd name="connsiteX491" fmla="*/ 1766126 w 2992697"/>
                <a:gd name="connsiteY491" fmla="*/ 76680 h 1030680"/>
                <a:gd name="connsiteX492" fmla="*/ 1773577 w 2992697"/>
                <a:gd name="connsiteY492" fmla="*/ 76680 h 1030680"/>
                <a:gd name="connsiteX493" fmla="*/ 1779786 w 2992697"/>
                <a:gd name="connsiteY493" fmla="*/ 78853 h 1030680"/>
                <a:gd name="connsiteX494" fmla="*/ 1787236 w 2992697"/>
                <a:gd name="connsiteY494" fmla="*/ 81026 h 1030680"/>
                <a:gd name="connsiteX495" fmla="*/ 1794687 w 2992697"/>
                <a:gd name="connsiteY495" fmla="*/ 81026 h 1030680"/>
                <a:gd name="connsiteX496" fmla="*/ 1794687 w 2992697"/>
                <a:gd name="connsiteY496" fmla="*/ 68298 h 1030680"/>
                <a:gd name="connsiteX497" fmla="*/ 1797791 w 2992697"/>
                <a:gd name="connsiteY497" fmla="*/ 66125 h 1030680"/>
                <a:gd name="connsiteX498" fmla="*/ 1801827 w 2992697"/>
                <a:gd name="connsiteY498" fmla="*/ 63952 h 1030680"/>
                <a:gd name="connsiteX499" fmla="*/ 1802759 w 2992697"/>
                <a:gd name="connsiteY499" fmla="*/ 63952 h 1030680"/>
                <a:gd name="connsiteX500" fmla="*/ 1806794 w 2992697"/>
                <a:gd name="connsiteY500" fmla="*/ 61779 h 1030680"/>
                <a:gd name="connsiteX501" fmla="*/ 1810520 w 2992697"/>
                <a:gd name="connsiteY501" fmla="*/ 61158 h 1030680"/>
                <a:gd name="connsiteX502" fmla="*/ 1810520 w 2992697"/>
                <a:gd name="connsiteY502" fmla="*/ 61158 h 1030680"/>
                <a:gd name="connsiteX503" fmla="*/ 1810520 w 2992697"/>
                <a:gd name="connsiteY503" fmla="*/ 61158 h 1030680"/>
                <a:gd name="connsiteX504" fmla="*/ 2281155 w 2992697"/>
                <a:gd name="connsiteY504" fmla="*/ 47498 h 1030680"/>
                <a:gd name="connsiteX505" fmla="*/ 2295747 w 2992697"/>
                <a:gd name="connsiteY505" fmla="*/ 47498 h 1030680"/>
                <a:gd name="connsiteX506" fmla="*/ 2304129 w 2992697"/>
                <a:gd name="connsiteY506" fmla="*/ 57122 h 1030680"/>
                <a:gd name="connsiteX507" fmla="*/ 2313442 w 2992697"/>
                <a:gd name="connsiteY507" fmla="*/ 62400 h 1030680"/>
                <a:gd name="connsiteX508" fmla="*/ 2320893 w 2992697"/>
                <a:gd name="connsiteY508" fmla="*/ 69850 h 1030680"/>
                <a:gd name="connsiteX509" fmla="*/ 2328343 w 2992697"/>
                <a:gd name="connsiteY509" fmla="*/ 81337 h 1030680"/>
                <a:gd name="connsiteX510" fmla="*/ 2311579 w 2992697"/>
                <a:gd name="connsiteY510" fmla="*/ 81337 h 1030680"/>
                <a:gd name="connsiteX511" fmla="*/ 2301024 w 2992697"/>
                <a:gd name="connsiteY511" fmla="*/ 69850 h 1030680"/>
                <a:gd name="connsiteX512" fmla="*/ 2289538 w 2992697"/>
                <a:gd name="connsiteY512" fmla="*/ 61468 h 1030680"/>
                <a:gd name="connsiteX513" fmla="*/ 2281155 w 2992697"/>
                <a:gd name="connsiteY513" fmla="*/ 47498 h 1030680"/>
                <a:gd name="connsiteX514" fmla="*/ 2281155 w 2992697"/>
                <a:gd name="connsiteY514" fmla="*/ 47498 h 1030680"/>
                <a:gd name="connsiteX515" fmla="*/ 2281155 w 2992697"/>
                <a:gd name="connsiteY515" fmla="*/ 47498 h 1030680"/>
                <a:gd name="connsiteX516" fmla="*/ 439281 w 2992697"/>
                <a:gd name="connsiteY516" fmla="*/ 47498 h 1030680"/>
                <a:gd name="connsiteX517" fmla="*/ 451699 w 2992697"/>
                <a:gd name="connsiteY517" fmla="*/ 47498 h 1030680"/>
                <a:gd name="connsiteX518" fmla="*/ 456976 w 2992697"/>
                <a:gd name="connsiteY518" fmla="*/ 51844 h 1030680"/>
                <a:gd name="connsiteX519" fmla="*/ 461012 w 2992697"/>
                <a:gd name="connsiteY519" fmla="*/ 54949 h 1030680"/>
                <a:gd name="connsiteX520" fmla="*/ 463185 w 2992697"/>
                <a:gd name="connsiteY520" fmla="*/ 59295 h 1030680"/>
                <a:gd name="connsiteX521" fmla="*/ 466290 w 2992697"/>
                <a:gd name="connsiteY521" fmla="*/ 64573 h 1030680"/>
                <a:gd name="connsiteX522" fmla="*/ 468463 w 2992697"/>
                <a:gd name="connsiteY522" fmla="*/ 68919 h 1030680"/>
                <a:gd name="connsiteX523" fmla="*/ 477776 w 2992697"/>
                <a:gd name="connsiteY523" fmla="*/ 59295 h 1030680"/>
                <a:gd name="connsiteX524" fmla="*/ 488331 w 2992697"/>
                <a:gd name="connsiteY524" fmla="*/ 54949 h 1030680"/>
                <a:gd name="connsiteX525" fmla="*/ 505095 w 2992697"/>
                <a:gd name="connsiteY525" fmla="*/ 57122 h 1030680"/>
                <a:gd name="connsiteX526" fmla="*/ 505095 w 2992697"/>
                <a:gd name="connsiteY526" fmla="*/ 72023 h 1030680"/>
                <a:gd name="connsiteX527" fmla="*/ 528068 w 2992697"/>
                <a:gd name="connsiteY527" fmla="*/ 74197 h 1030680"/>
                <a:gd name="connsiteX528" fmla="*/ 548868 w 2992697"/>
                <a:gd name="connsiteY528" fmla="*/ 77301 h 1030680"/>
                <a:gd name="connsiteX529" fmla="*/ 566564 w 2992697"/>
                <a:gd name="connsiteY529" fmla="*/ 81647 h 1030680"/>
                <a:gd name="connsiteX530" fmla="*/ 586432 w 2992697"/>
                <a:gd name="connsiteY530" fmla="*/ 83820 h 1030680"/>
                <a:gd name="connsiteX531" fmla="*/ 608474 w 2992697"/>
                <a:gd name="connsiteY531" fmla="*/ 81647 h 1030680"/>
                <a:gd name="connsiteX532" fmla="*/ 608474 w 2992697"/>
                <a:gd name="connsiteY532" fmla="*/ 94376 h 1030680"/>
                <a:gd name="connsiteX533" fmla="*/ 612510 w 2992697"/>
                <a:gd name="connsiteY533" fmla="*/ 94376 h 1030680"/>
                <a:gd name="connsiteX534" fmla="*/ 615614 w 2992697"/>
                <a:gd name="connsiteY534" fmla="*/ 94376 h 1030680"/>
                <a:gd name="connsiteX535" fmla="*/ 617787 w 2992697"/>
                <a:gd name="connsiteY535" fmla="*/ 94376 h 1030680"/>
                <a:gd name="connsiteX536" fmla="*/ 619960 w 2992697"/>
                <a:gd name="connsiteY536" fmla="*/ 96549 h 1030680"/>
                <a:gd name="connsiteX537" fmla="*/ 622133 w 2992697"/>
                <a:gd name="connsiteY537" fmla="*/ 97480 h 1030680"/>
                <a:gd name="connsiteX538" fmla="*/ 618098 w 2992697"/>
                <a:gd name="connsiteY538" fmla="*/ 97480 h 1030680"/>
                <a:gd name="connsiteX539" fmla="*/ 601023 w 2992697"/>
                <a:gd name="connsiteY539" fmla="*/ 108656 h 1030680"/>
                <a:gd name="connsiteX540" fmla="*/ 581155 w 2992697"/>
                <a:gd name="connsiteY540" fmla="*/ 121384 h 1030680"/>
                <a:gd name="connsiteX541" fmla="*/ 557250 w 2992697"/>
                <a:gd name="connsiteY541" fmla="*/ 132871 h 1030680"/>
                <a:gd name="connsiteX542" fmla="*/ 535209 w 2992697"/>
                <a:gd name="connsiteY542" fmla="*/ 145599 h 1030680"/>
                <a:gd name="connsiteX543" fmla="*/ 519686 w 2992697"/>
                <a:gd name="connsiteY543" fmla="*/ 156154 h 1030680"/>
                <a:gd name="connsiteX544" fmla="*/ 508200 w 2992697"/>
                <a:gd name="connsiteY544" fmla="*/ 165778 h 1030680"/>
                <a:gd name="connsiteX545" fmla="*/ 524964 w 2992697"/>
                <a:gd name="connsiteY545" fmla="*/ 165778 h 1030680"/>
                <a:gd name="connsiteX546" fmla="*/ 530241 w 2992697"/>
                <a:gd name="connsiteY546" fmla="*/ 162674 h 1030680"/>
                <a:gd name="connsiteX547" fmla="*/ 535519 w 2992697"/>
                <a:gd name="connsiteY547" fmla="*/ 160500 h 1030680"/>
                <a:gd name="connsiteX548" fmla="*/ 541728 w 2992697"/>
                <a:gd name="connsiteY548" fmla="*/ 158327 h 1030680"/>
                <a:gd name="connsiteX549" fmla="*/ 549179 w 2992697"/>
                <a:gd name="connsiteY549" fmla="*/ 158327 h 1030680"/>
                <a:gd name="connsiteX550" fmla="*/ 549179 w 2992697"/>
                <a:gd name="connsiteY550" fmla="*/ 162674 h 1030680"/>
                <a:gd name="connsiteX551" fmla="*/ 527137 w 2992697"/>
                <a:gd name="connsiteY551" fmla="*/ 178506 h 1030680"/>
                <a:gd name="connsiteX552" fmla="*/ 508200 w 2992697"/>
                <a:gd name="connsiteY552" fmla="*/ 195270 h 1030680"/>
                <a:gd name="connsiteX553" fmla="*/ 492677 w 2992697"/>
                <a:gd name="connsiteY553" fmla="*/ 212034 h 1030680"/>
                <a:gd name="connsiteX554" fmla="*/ 473740 w 2992697"/>
                <a:gd name="connsiteY554" fmla="*/ 226936 h 1030680"/>
                <a:gd name="connsiteX555" fmla="*/ 453872 w 2992697"/>
                <a:gd name="connsiteY555" fmla="*/ 239664 h 1030680"/>
                <a:gd name="connsiteX556" fmla="*/ 427794 w 2992697"/>
                <a:gd name="connsiteY556" fmla="*/ 247115 h 1030680"/>
                <a:gd name="connsiteX557" fmla="*/ 427794 w 2992697"/>
                <a:gd name="connsiteY557" fmla="*/ 259843 h 1030680"/>
                <a:gd name="connsiteX558" fmla="*/ 415377 w 2992697"/>
                <a:gd name="connsiteY558" fmla="*/ 262016 h 1030680"/>
                <a:gd name="connsiteX559" fmla="*/ 400786 w 2992697"/>
                <a:gd name="connsiteY559" fmla="*/ 267294 h 1030680"/>
                <a:gd name="connsiteX560" fmla="*/ 392403 w 2992697"/>
                <a:gd name="connsiteY560" fmla="*/ 274745 h 1030680"/>
                <a:gd name="connsiteX561" fmla="*/ 397681 w 2992697"/>
                <a:gd name="connsiteY561" fmla="*/ 279091 h 1030680"/>
                <a:gd name="connsiteX562" fmla="*/ 400786 w 2992697"/>
                <a:gd name="connsiteY562" fmla="*/ 282195 h 1030680"/>
                <a:gd name="connsiteX563" fmla="*/ 402959 w 2992697"/>
                <a:gd name="connsiteY563" fmla="*/ 284368 h 1030680"/>
                <a:gd name="connsiteX564" fmla="*/ 402959 w 2992697"/>
                <a:gd name="connsiteY564" fmla="*/ 287473 h 1030680"/>
                <a:gd name="connsiteX565" fmla="*/ 402959 w 2992697"/>
                <a:gd name="connsiteY565" fmla="*/ 291819 h 1030680"/>
                <a:gd name="connsiteX566" fmla="*/ 400786 w 2992697"/>
                <a:gd name="connsiteY566" fmla="*/ 297097 h 1030680"/>
                <a:gd name="connsiteX567" fmla="*/ 400786 w 2992697"/>
                <a:gd name="connsiteY567" fmla="*/ 304547 h 1030680"/>
                <a:gd name="connsiteX568" fmla="*/ 361048 w 2992697"/>
                <a:gd name="connsiteY568" fmla="*/ 307652 h 1030680"/>
                <a:gd name="connsiteX569" fmla="*/ 361048 w 2992697"/>
                <a:gd name="connsiteY569" fmla="*/ 311998 h 1030680"/>
                <a:gd name="connsiteX570" fmla="*/ 366326 w 2992697"/>
                <a:gd name="connsiteY570" fmla="*/ 314171 h 1030680"/>
                <a:gd name="connsiteX571" fmla="*/ 368499 w 2992697"/>
                <a:gd name="connsiteY571" fmla="*/ 314171 h 1030680"/>
                <a:gd name="connsiteX572" fmla="*/ 371604 w 2992697"/>
                <a:gd name="connsiteY572" fmla="*/ 314171 h 1030680"/>
                <a:gd name="connsiteX573" fmla="*/ 371604 w 2992697"/>
                <a:gd name="connsiteY573" fmla="*/ 314171 h 1030680"/>
                <a:gd name="connsiteX574" fmla="*/ 373777 w 2992697"/>
                <a:gd name="connsiteY574" fmla="*/ 315103 h 1030680"/>
                <a:gd name="connsiteX575" fmla="*/ 373777 w 2992697"/>
                <a:gd name="connsiteY575" fmla="*/ 317276 h 1030680"/>
                <a:gd name="connsiteX576" fmla="*/ 377813 w 2992697"/>
                <a:gd name="connsiteY576" fmla="*/ 321622 h 1030680"/>
                <a:gd name="connsiteX577" fmla="*/ 371604 w 2992697"/>
                <a:gd name="connsiteY577" fmla="*/ 321622 h 1030680"/>
                <a:gd name="connsiteX578" fmla="*/ 363222 w 2992697"/>
                <a:gd name="connsiteY578" fmla="*/ 324726 h 1030680"/>
                <a:gd name="connsiteX579" fmla="*/ 351735 w 2992697"/>
                <a:gd name="connsiteY579" fmla="*/ 329073 h 1030680"/>
                <a:gd name="connsiteX580" fmla="*/ 341180 w 2992697"/>
                <a:gd name="connsiteY580" fmla="*/ 332177 h 1030680"/>
                <a:gd name="connsiteX581" fmla="*/ 344284 w 2992697"/>
                <a:gd name="connsiteY581" fmla="*/ 334350 h 1030680"/>
                <a:gd name="connsiteX582" fmla="*/ 346458 w 2992697"/>
                <a:gd name="connsiteY582" fmla="*/ 334350 h 1030680"/>
                <a:gd name="connsiteX583" fmla="*/ 348631 w 2992697"/>
                <a:gd name="connsiteY583" fmla="*/ 334350 h 1030680"/>
                <a:gd name="connsiteX584" fmla="*/ 349562 w 2992697"/>
                <a:gd name="connsiteY584" fmla="*/ 336523 h 1030680"/>
                <a:gd name="connsiteX585" fmla="*/ 351735 w 2992697"/>
                <a:gd name="connsiteY585" fmla="*/ 336523 h 1030680"/>
                <a:gd name="connsiteX586" fmla="*/ 349562 w 2992697"/>
                <a:gd name="connsiteY586" fmla="*/ 339628 h 1030680"/>
                <a:gd name="connsiteX587" fmla="*/ 348631 w 2992697"/>
                <a:gd name="connsiteY587" fmla="*/ 343974 h 1030680"/>
                <a:gd name="connsiteX588" fmla="*/ 346458 w 2992697"/>
                <a:gd name="connsiteY588" fmla="*/ 344905 h 1030680"/>
                <a:gd name="connsiteX589" fmla="*/ 348631 w 2992697"/>
                <a:gd name="connsiteY589" fmla="*/ 347078 h 1030680"/>
                <a:gd name="connsiteX590" fmla="*/ 348631 w 2992697"/>
                <a:gd name="connsiteY590" fmla="*/ 349252 h 1030680"/>
                <a:gd name="connsiteX591" fmla="*/ 349562 w 2992697"/>
                <a:gd name="connsiteY591" fmla="*/ 352356 h 1030680"/>
                <a:gd name="connsiteX592" fmla="*/ 351735 w 2992697"/>
                <a:gd name="connsiteY592" fmla="*/ 356702 h 1030680"/>
                <a:gd name="connsiteX593" fmla="*/ 344284 w 2992697"/>
                <a:gd name="connsiteY593" fmla="*/ 358875 h 1030680"/>
                <a:gd name="connsiteX594" fmla="*/ 339007 w 2992697"/>
                <a:gd name="connsiteY594" fmla="*/ 358875 h 1030680"/>
                <a:gd name="connsiteX595" fmla="*/ 333729 w 2992697"/>
                <a:gd name="connsiteY595" fmla="*/ 358875 h 1030680"/>
                <a:gd name="connsiteX596" fmla="*/ 327520 w 2992697"/>
                <a:gd name="connsiteY596" fmla="*/ 361980 h 1030680"/>
                <a:gd name="connsiteX597" fmla="*/ 346458 w 2992697"/>
                <a:gd name="connsiteY597" fmla="*/ 361980 h 1030680"/>
                <a:gd name="connsiteX598" fmla="*/ 361048 w 2992697"/>
                <a:gd name="connsiteY598" fmla="*/ 366326 h 1030680"/>
                <a:gd name="connsiteX599" fmla="*/ 361048 w 2992697"/>
                <a:gd name="connsiteY599" fmla="*/ 373777 h 1030680"/>
                <a:gd name="connsiteX600" fmla="*/ 337144 w 2992697"/>
                <a:gd name="connsiteY600" fmla="*/ 373777 h 1030680"/>
                <a:gd name="connsiteX601" fmla="*/ 334971 w 2992697"/>
                <a:gd name="connsiteY601" fmla="*/ 379054 h 1030680"/>
                <a:gd name="connsiteX602" fmla="*/ 334971 w 2992697"/>
                <a:gd name="connsiteY602" fmla="*/ 381227 h 1030680"/>
                <a:gd name="connsiteX603" fmla="*/ 334971 w 2992697"/>
                <a:gd name="connsiteY603" fmla="*/ 382159 h 1030680"/>
                <a:gd name="connsiteX604" fmla="*/ 334040 w 2992697"/>
                <a:gd name="connsiteY604" fmla="*/ 384332 h 1030680"/>
                <a:gd name="connsiteX605" fmla="*/ 331867 w 2992697"/>
                <a:gd name="connsiteY605" fmla="*/ 386505 h 1030680"/>
                <a:gd name="connsiteX606" fmla="*/ 322553 w 2992697"/>
                <a:gd name="connsiteY606" fmla="*/ 389609 h 1030680"/>
                <a:gd name="connsiteX607" fmla="*/ 310135 w 2992697"/>
                <a:gd name="connsiteY607" fmla="*/ 389609 h 1030680"/>
                <a:gd name="connsiteX608" fmla="*/ 297717 w 2992697"/>
                <a:gd name="connsiteY608" fmla="*/ 389609 h 1030680"/>
                <a:gd name="connsiteX609" fmla="*/ 285300 w 2992697"/>
                <a:gd name="connsiteY609" fmla="*/ 382159 h 1030680"/>
                <a:gd name="connsiteX610" fmla="*/ 268536 w 2992697"/>
                <a:gd name="connsiteY610" fmla="*/ 382159 h 1030680"/>
                <a:gd name="connsiteX611" fmla="*/ 251772 w 2992697"/>
                <a:gd name="connsiteY611" fmla="*/ 384332 h 1030680"/>
                <a:gd name="connsiteX612" fmla="*/ 234076 w 2992697"/>
                <a:gd name="connsiteY612" fmla="*/ 386505 h 1030680"/>
                <a:gd name="connsiteX613" fmla="*/ 217312 w 2992697"/>
                <a:gd name="connsiteY613" fmla="*/ 384332 h 1030680"/>
                <a:gd name="connsiteX614" fmla="*/ 200548 w 2992697"/>
                <a:gd name="connsiteY614" fmla="*/ 379054 h 1030680"/>
                <a:gd name="connsiteX615" fmla="*/ 199617 w 2992697"/>
                <a:gd name="connsiteY615" fmla="*/ 376881 h 1030680"/>
                <a:gd name="connsiteX616" fmla="*/ 199617 w 2992697"/>
                <a:gd name="connsiteY616" fmla="*/ 374708 h 1030680"/>
                <a:gd name="connsiteX617" fmla="*/ 197444 w 2992697"/>
                <a:gd name="connsiteY617" fmla="*/ 374708 h 1030680"/>
                <a:gd name="connsiteX618" fmla="*/ 197444 w 2992697"/>
                <a:gd name="connsiteY618" fmla="*/ 372535 h 1030680"/>
                <a:gd name="connsiteX619" fmla="*/ 197444 w 2992697"/>
                <a:gd name="connsiteY619" fmla="*/ 368189 h 1030680"/>
                <a:gd name="connsiteX620" fmla="*/ 200548 w 2992697"/>
                <a:gd name="connsiteY620" fmla="*/ 368189 h 1030680"/>
                <a:gd name="connsiteX621" fmla="*/ 202721 w 2992697"/>
                <a:gd name="connsiteY621" fmla="*/ 365084 h 1030680"/>
                <a:gd name="connsiteX622" fmla="*/ 206757 w 2992697"/>
                <a:gd name="connsiteY622" fmla="*/ 360738 h 1030680"/>
                <a:gd name="connsiteX623" fmla="*/ 207688 w 2992697"/>
                <a:gd name="connsiteY623" fmla="*/ 358565 h 1030680"/>
                <a:gd name="connsiteX624" fmla="*/ 211724 w 2992697"/>
                <a:gd name="connsiteY624" fmla="*/ 357634 h 1030680"/>
                <a:gd name="connsiteX625" fmla="*/ 213897 w 2992697"/>
                <a:gd name="connsiteY625" fmla="*/ 353287 h 1030680"/>
                <a:gd name="connsiteX626" fmla="*/ 217002 w 2992697"/>
                <a:gd name="connsiteY626" fmla="*/ 348010 h 1030680"/>
                <a:gd name="connsiteX627" fmla="*/ 209551 w 2992697"/>
                <a:gd name="connsiteY627" fmla="*/ 345837 h 1030680"/>
                <a:gd name="connsiteX628" fmla="*/ 204273 w 2992697"/>
                <a:gd name="connsiteY628" fmla="*/ 342732 h 1030680"/>
                <a:gd name="connsiteX629" fmla="*/ 200238 w 2992697"/>
                <a:gd name="connsiteY629" fmla="*/ 336523 h 1030680"/>
                <a:gd name="connsiteX630" fmla="*/ 199306 w 2992697"/>
                <a:gd name="connsiteY630" fmla="*/ 331246 h 1030680"/>
                <a:gd name="connsiteX631" fmla="*/ 197133 w 2992697"/>
                <a:gd name="connsiteY631" fmla="*/ 323795 h 1030680"/>
                <a:gd name="connsiteX632" fmla="*/ 204584 w 2992697"/>
                <a:gd name="connsiteY632" fmla="*/ 323795 h 1030680"/>
                <a:gd name="connsiteX633" fmla="*/ 217002 w 2992697"/>
                <a:gd name="connsiteY633" fmla="*/ 320691 h 1030680"/>
                <a:gd name="connsiteX634" fmla="*/ 231593 w 2992697"/>
                <a:gd name="connsiteY634" fmla="*/ 323795 h 1030680"/>
                <a:gd name="connsiteX635" fmla="*/ 244010 w 2992697"/>
                <a:gd name="connsiteY635" fmla="*/ 329073 h 1030680"/>
                <a:gd name="connsiteX636" fmla="*/ 256428 w 2992697"/>
                <a:gd name="connsiteY636" fmla="*/ 335281 h 1030680"/>
                <a:gd name="connsiteX637" fmla="*/ 256428 w 2992697"/>
                <a:gd name="connsiteY637" fmla="*/ 327831 h 1030680"/>
                <a:gd name="connsiteX638" fmla="*/ 244010 w 2992697"/>
                <a:gd name="connsiteY638" fmla="*/ 321622 h 1030680"/>
                <a:gd name="connsiteX639" fmla="*/ 233455 w 2992697"/>
                <a:gd name="connsiteY639" fmla="*/ 316344 h 1030680"/>
                <a:gd name="connsiteX640" fmla="*/ 224142 w 2992697"/>
                <a:gd name="connsiteY640" fmla="*/ 306720 h 1030680"/>
                <a:gd name="connsiteX641" fmla="*/ 227246 w 2992697"/>
                <a:gd name="connsiteY641" fmla="*/ 306720 h 1030680"/>
                <a:gd name="connsiteX642" fmla="*/ 236560 w 2992697"/>
                <a:gd name="connsiteY642" fmla="*/ 293061 h 1030680"/>
                <a:gd name="connsiteX643" fmla="*/ 248046 w 2992697"/>
                <a:gd name="connsiteY643" fmla="*/ 283437 h 1030680"/>
                <a:gd name="connsiteX644" fmla="*/ 262637 w 2992697"/>
                <a:gd name="connsiteY644" fmla="*/ 275986 h 1030680"/>
                <a:gd name="connsiteX645" fmla="*/ 280333 w 2992697"/>
                <a:gd name="connsiteY645" fmla="*/ 270709 h 1030680"/>
                <a:gd name="connsiteX646" fmla="*/ 280333 w 2992697"/>
                <a:gd name="connsiteY646" fmla="*/ 266983 h 1030680"/>
                <a:gd name="connsiteX647" fmla="*/ 263568 w 2992697"/>
                <a:gd name="connsiteY647" fmla="*/ 261706 h 1030680"/>
                <a:gd name="connsiteX648" fmla="*/ 251151 w 2992697"/>
                <a:gd name="connsiteY648" fmla="*/ 252082 h 1030680"/>
                <a:gd name="connsiteX649" fmla="*/ 240595 w 2992697"/>
                <a:gd name="connsiteY649" fmla="*/ 239354 h 1030680"/>
                <a:gd name="connsiteX650" fmla="*/ 231282 w 2992697"/>
                <a:gd name="connsiteY650" fmla="*/ 226625 h 1030680"/>
                <a:gd name="connsiteX651" fmla="*/ 236560 w 2992697"/>
                <a:gd name="connsiteY651" fmla="*/ 224452 h 1030680"/>
                <a:gd name="connsiteX652" fmla="*/ 240595 w 2992697"/>
                <a:gd name="connsiteY652" fmla="*/ 224452 h 1030680"/>
                <a:gd name="connsiteX653" fmla="*/ 245873 w 2992697"/>
                <a:gd name="connsiteY653" fmla="*/ 222279 h 1030680"/>
                <a:gd name="connsiteX654" fmla="*/ 251151 w 2992697"/>
                <a:gd name="connsiteY654" fmla="*/ 222279 h 1030680"/>
                <a:gd name="connsiteX655" fmla="*/ 258601 w 2992697"/>
                <a:gd name="connsiteY655" fmla="*/ 227557 h 1030680"/>
                <a:gd name="connsiteX656" fmla="*/ 263879 w 2992697"/>
                <a:gd name="connsiteY656" fmla="*/ 233766 h 1030680"/>
                <a:gd name="connsiteX657" fmla="*/ 271330 w 2992697"/>
                <a:gd name="connsiteY657" fmla="*/ 239043 h 1030680"/>
                <a:gd name="connsiteX658" fmla="*/ 271330 w 2992697"/>
                <a:gd name="connsiteY658" fmla="*/ 234697 h 1030680"/>
                <a:gd name="connsiteX659" fmla="*/ 270398 w 2992697"/>
                <a:gd name="connsiteY659" fmla="*/ 231593 h 1030680"/>
                <a:gd name="connsiteX660" fmla="*/ 268225 w 2992697"/>
                <a:gd name="connsiteY660" fmla="*/ 231593 h 1030680"/>
                <a:gd name="connsiteX661" fmla="*/ 268225 w 2992697"/>
                <a:gd name="connsiteY661" fmla="*/ 229419 h 1030680"/>
                <a:gd name="connsiteX662" fmla="*/ 266052 w 2992697"/>
                <a:gd name="connsiteY662" fmla="*/ 227246 h 1030680"/>
                <a:gd name="connsiteX663" fmla="*/ 266052 w 2992697"/>
                <a:gd name="connsiteY663" fmla="*/ 226315 h 1030680"/>
                <a:gd name="connsiteX664" fmla="*/ 263879 w 2992697"/>
                <a:gd name="connsiteY664" fmla="*/ 221969 h 1030680"/>
                <a:gd name="connsiteX665" fmla="*/ 267915 w 2992697"/>
                <a:gd name="connsiteY665" fmla="*/ 221969 h 1030680"/>
                <a:gd name="connsiteX666" fmla="*/ 267915 w 2992697"/>
                <a:gd name="connsiteY666" fmla="*/ 218864 h 1030680"/>
                <a:gd name="connsiteX667" fmla="*/ 284679 w 2992697"/>
                <a:gd name="connsiteY667" fmla="*/ 212655 h 1030680"/>
                <a:gd name="connsiteX668" fmla="*/ 300201 w 2992697"/>
                <a:gd name="connsiteY668" fmla="*/ 209551 h 1030680"/>
                <a:gd name="connsiteX669" fmla="*/ 316965 w 2992697"/>
                <a:gd name="connsiteY669" fmla="*/ 207378 h 1030680"/>
                <a:gd name="connsiteX670" fmla="*/ 336834 w 2992697"/>
                <a:gd name="connsiteY670" fmla="*/ 209551 h 1030680"/>
                <a:gd name="connsiteX671" fmla="*/ 327520 w 2992697"/>
                <a:gd name="connsiteY671" fmla="*/ 198064 h 1030680"/>
                <a:gd name="connsiteX672" fmla="*/ 339007 w 2992697"/>
                <a:gd name="connsiteY672" fmla="*/ 194960 h 1030680"/>
                <a:gd name="connsiteX673" fmla="*/ 351425 w 2992697"/>
                <a:gd name="connsiteY673" fmla="*/ 189682 h 1030680"/>
                <a:gd name="connsiteX674" fmla="*/ 363842 w 2992697"/>
                <a:gd name="connsiteY674" fmla="*/ 184405 h 1030680"/>
                <a:gd name="connsiteX675" fmla="*/ 371293 w 2992697"/>
                <a:gd name="connsiteY675" fmla="*/ 178196 h 1030680"/>
                <a:gd name="connsiteX676" fmla="*/ 377502 w 2992697"/>
                <a:gd name="connsiteY676" fmla="*/ 178196 h 1030680"/>
                <a:gd name="connsiteX677" fmla="*/ 377502 w 2992697"/>
                <a:gd name="connsiteY677" fmla="*/ 175091 h 1030680"/>
                <a:gd name="connsiteX678" fmla="*/ 368189 w 2992697"/>
                <a:gd name="connsiteY678" fmla="*/ 175091 h 1030680"/>
                <a:gd name="connsiteX679" fmla="*/ 364153 w 2992697"/>
                <a:gd name="connsiteY679" fmla="*/ 177265 h 1030680"/>
                <a:gd name="connsiteX680" fmla="*/ 361048 w 2992697"/>
                <a:gd name="connsiteY680" fmla="*/ 178196 h 1030680"/>
                <a:gd name="connsiteX681" fmla="*/ 358875 w 2992697"/>
                <a:gd name="connsiteY681" fmla="*/ 178196 h 1030680"/>
                <a:gd name="connsiteX682" fmla="*/ 356702 w 2992697"/>
                <a:gd name="connsiteY682" fmla="*/ 178196 h 1030680"/>
                <a:gd name="connsiteX683" fmla="*/ 355771 w 2992697"/>
                <a:gd name="connsiteY683" fmla="*/ 178196 h 1030680"/>
                <a:gd name="connsiteX684" fmla="*/ 353598 w 2992697"/>
                <a:gd name="connsiteY684" fmla="*/ 177265 h 1030680"/>
                <a:gd name="connsiteX685" fmla="*/ 351425 w 2992697"/>
                <a:gd name="connsiteY685" fmla="*/ 175091 h 1030680"/>
                <a:gd name="connsiteX686" fmla="*/ 348320 w 2992697"/>
                <a:gd name="connsiteY686" fmla="*/ 175091 h 1030680"/>
                <a:gd name="connsiteX687" fmla="*/ 344284 w 2992697"/>
                <a:gd name="connsiteY687" fmla="*/ 178196 h 1030680"/>
                <a:gd name="connsiteX688" fmla="*/ 339007 w 2992697"/>
                <a:gd name="connsiteY688" fmla="*/ 184405 h 1030680"/>
                <a:gd name="connsiteX689" fmla="*/ 333729 w 2992697"/>
                <a:gd name="connsiteY689" fmla="*/ 189682 h 1030680"/>
                <a:gd name="connsiteX690" fmla="*/ 329693 w 2992697"/>
                <a:gd name="connsiteY690" fmla="*/ 194960 h 1030680"/>
                <a:gd name="connsiteX691" fmla="*/ 324416 w 2992697"/>
                <a:gd name="connsiteY691" fmla="*/ 198064 h 1030680"/>
                <a:gd name="connsiteX692" fmla="*/ 304547 w 2992697"/>
                <a:gd name="connsiteY692" fmla="*/ 204273 h 1030680"/>
                <a:gd name="connsiteX693" fmla="*/ 285610 w 2992697"/>
                <a:gd name="connsiteY693" fmla="*/ 204273 h 1030680"/>
                <a:gd name="connsiteX694" fmla="*/ 267915 w 2992697"/>
                <a:gd name="connsiteY694" fmla="*/ 199927 h 1030680"/>
                <a:gd name="connsiteX695" fmla="*/ 251151 w 2992697"/>
                <a:gd name="connsiteY695" fmla="*/ 192476 h 1030680"/>
                <a:gd name="connsiteX696" fmla="*/ 248978 w 2992697"/>
                <a:gd name="connsiteY696" fmla="*/ 192476 h 1030680"/>
                <a:gd name="connsiteX697" fmla="*/ 245873 w 2992697"/>
                <a:gd name="connsiteY697" fmla="*/ 194650 h 1030680"/>
                <a:gd name="connsiteX698" fmla="*/ 240595 w 2992697"/>
                <a:gd name="connsiteY698" fmla="*/ 196823 h 1030680"/>
                <a:gd name="connsiteX699" fmla="*/ 236560 w 2992697"/>
                <a:gd name="connsiteY699" fmla="*/ 197754 h 1030680"/>
                <a:gd name="connsiteX700" fmla="*/ 233455 w 2992697"/>
                <a:gd name="connsiteY700" fmla="*/ 199927 h 1030680"/>
                <a:gd name="connsiteX701" fmla="*/ 227246 w 2992697"/>
                <a:gd name="connsiteY701" fmla="*/ 202100 h 1030680"/>
                <a:gd name="connsiteX702" fmla="*/ 224142 w 2992697"/>
                <a:gd name="connsiteY702" fmla="*/ 192476 h 1030680"/>
                <a:gd name="connsiteX703" fmla="*/ 227246 w 2992697"/>
                <a:gd name="connsiteY703" fmla="*/ 191545 h 1030680"/>
                <a:gd name="connsiteX704" fmla="*/ 227246 w 2992697"/>
                <a:gd name="connsiteY704" fmla="*/ 191545 h 1030680"/>
                <a:gd name="connsiteX705" fmla="*/ 229419 w 2992697"/>
                <a:gd name="connsiteY705" fmla="*/ 189372 h 1030680"/>
                <a:gd name="connsiteX706" fmla="*/ 231593 w 2992697"/>
                <a:gd name="connsiteY706" fmla="*/ 185026 h 1030680"/>
                <a:gd name="connsiteX707" fmla="*/ 221037 w 2992697"/>
                <a:gd name="connsiteY707" fmla="*/ 185026 h 1030680"/>
                <a:gd name="connsiteX708" fmla="*/ 217002 w 2992697"/>
                <a:gd name="connsiteY708" fmla="*/ 187199 h 1030680"/>
                <a:gd name="connsiteX709" fmla="*/ 211724 w 2992697"/>
                <a:gd name="connsiteY709" fmla="*/ 189372 h 1030680"/>
                <a:gd name="connsiteX710" fmla="*/ 206446 w 2992697"/>
                <a:gd name="connsiteY710" fmla="*/ 189372 h 1030680"/>
                <a:gd name="connsiteX711" fmla="*/ 200238 w 2992697"/>
                <a:gd name="connsiteY711" fmla="*/ 189372 h 1030680"/>
                <a:gd name="connsiteX712" fmla="*/ 197133 w 2992697"/>
                <a:gd name="connsiteY712" fmla="*/ 177885 h 1030680"/>
                <a:gd name="connsiteX713" fmla="*/ 200238 w 2992697"/>
                <a:gd name="connsiteY713" fmla="*/ 176954 h 1030680"/>
                <a:gd name="connsiteX714" fmla="*/ 202411 w 2992697"/>
                <a:gd name="connsiteY714" fmla="*/ 176954 h 1030680"/>
                <a:gd name="connsiteX715" fmla="*/ 204584 w 2992697"/>
                <a:gd name="connsiteY715" fmla="*/ 176954 h 1030680"/>
                <a:gd name="connsiteX716" fmla="*/ 206757 w 2992697"/>
                <a:gd name="connsiteY716" fmla="*/ 174781 h 1030680"/>
                <a:gd name="connsiteX717" fmla="*/ 207688 w 2992697"/>
                <a:gd name="connsiteY717" fmla="*/ 174781 h 1030680"/>
                <a:gd name="connsiteX718" fmla="*/ 184715 w 2992697"/>
                <a:gd name="connsiteY718" fmla="*/ 177885 h 1030680"/>
                <a:gd name="connsiteX719" fmla="*/ 182542 w 2992697"/>
                <a:gd name="connsiteY719" fmla="*/ 172608 h 1030680"/>
                <a:gd name="connsiteX720" fmla="*/ 178506 w 2992697"/>
                <a:gd name="connsiteY720" fmla="*/ 169503 h 1030680"/>
                <a:gd name="connsiteX721" fmla="*/ 177575 w 2992697"/>
                <a:gd name="connsiteY721" fmla="*/ 167330 h 1030680"/>
                <a:gd name="connsiteX722" fmla="*/ 175402 w 2992697"/>
                <a:gd name="connsiteY722" fmla="*/ 162984 h 1030680"/>
                <a:gd name="connsiteX723" fmla="*/ 171366 w 2992697"/>
                <a:gd name="connsiteY723" fmla="*/ 157706 h 1030680"/>
                <a:gd name="connsiteX724" fmla="*/ 177575 w 2992697"/>
                <a:gd name="connsiteY724" fmla="*/ 155533 h 1030680"/>
                <a:gd name="connsiteX725" fmla="*/ 180679 w 2992697"/>
                <a:gd name="connsiteY725" fmla="*/ 155533 h 1030680"/>
                <a:gd name="connsiteX726" fmla="*/ 182853 w 2992697"/>
                <a:gd name="connsiteY726" fmla="*/ 155533 h 1030680"/>
                <a:gd name="connsiteX727" fmla="*/ 185026 w 2992697"/>
                <a:gd name="connsiteY727" fmla="*/ 155533 h 1030680"/>
                <a:gd name="connsiteX728" fmla="*/ 185026 w 2992697"/>
                <a:gd name="connsiteY728" fmla="*/ 155223 h 1030680"/>
                <a:gd name="connsiteX729" fmla="*/ 185957 w 2992697"/>
                <a:gd name="connsiteY729" fmla="*/ 153050 h 1030680"/>
                <a:gd name="connsiteX730" fmla="*/ 188130 w 2992697"/>
                <a:gd name="connsiteY730" fmla="*/ 148704 h 1030680"/>
                <a:gd name="connsiteX731" fmla="*/ 180679 w 2992697"/>
                <a:gd name="connsiteY731" fmla="*/ 147772 h 1030680"/>
                <a:gd name="connsiteX732" fmla="*/ 173229 w 2992697"/>
                <a:gd name="connsiteY732" fmla="*/ 145599 h 1030680"/>
                <a:gd name="connsiteX733" fmla="*/ 170124 w 2992697"/>
                <a:gd name="connsiteY733" fmla="*/ 141253 h 1030680"/>
                <a:gd name="connsiteX734" fmla="*/ 163915 w 2992697"/>
                <a:gd name="connsiteY734" fmla="*/ 138148 h 1030680"/>
                <a:gd name="connsiteX735" fmla="*/ 167951 w 2992697"/>
                <a:gd name="connsiteY735" fmla="*/ 138148 h 1030680"/>
                <a:gd name="connsiteX736" fmla="*/ 167951 w 2992697"/>
                <a:gd name="connsiteY736" fmla="*/ 132871 h 1030680"/>
                <a:gd name="connsiteX737" fmla="*/ 185647 w 2992697"/>
                <a:gd name="connsiteY737" fmla="*/ 135975 h 1030680"/>
                <a:gd name="connsiteX738" fmla="*/ 194960 w 2992697"/>
                <a:gd name="connsiteY738" fmla="*/ 133802 h 1030680"/>
                <a:gd name="connsiteX739" fmla="*/ 202411 w 2992697"/>
                <a:gd name="connsiteY739" fmla="*/ 130698 h 1030680"/>
                <a:gd name="connsiteX740" fmla="*/ 206446 w 2992697"/>
                <a:gd name="connsiteY740" fmla="*/ 125420 h 1030680"/>
                <a:gd name="connsiteX741" fmla="*/ 211724 w 2992697"/>
                <a:gd name="connsiteY741" fmla="*/ 117969 h 1030680"/>
                <a:gd name="connsiteX742" fmla="*/ 221037 w 2992697"/>
                <a:gd name="connsiteY742" fmla="*/ 113623 h 1030680"/>
                <a:gd name="connsiteX743" fmla="*/ 231593 w 2992697"/>
                <a:gd name="connsiteY743" fmla="*/ 110519 h 1030680"/>
                <a:gd name="connsiteX744" fmla="*/ 239043 w 2992697"/>
                <a:gd name="connsiteY744" fmla="*/ 113623 h 1030680"/>
                <a:gd name="connsiteX745" fmla="*/ 248357 w 2992697"/>
                <a:gd name="connsiteY745" fmla="*/ 117969 h 1030680"/>
                <a:gd name="connsiteX746" fmla="*/ 255807 w 2992697"/>
                <a:gd name="connsiteY746" fmla="*/ 118901 h 1030680"/>
                <a:gd name="connsiteX747" fmla="*/ 264189 w 2992697"/>
                <a:gd name="connsiteY747" fmla="*/ 117969 h 1030680"/>
                <a:gd name="connsiteX748" fmla="*/ 261085 w 2992697"/>
                <a:gd name="connsiteY748" fmla="*/ 115796 h 1030680"/>
                <a:gd name="connsiteX749" fmla="*/ 257049 w 2992697"/>
                <a:gd name="connsiteY749" fmla="*/ 113623 h 1030680"/>
                <a:gd name="connsiteX750" fmla="*/ 256118 w 2992697"/>
                <a:gd name="connsiteY750" fmla="*/ 113623 h 1030680"/>
                <a:gd name="connsiteX751" fmla="*/ 256118 w 2992697"/>
                <a:gd name="connsiteY751" fmla="*/ 111760 h 1030680"/>
                <a:gd name="connsiteX752" fmla="*/ 253945 w 2992697"/>
                <a:gd name="connsiteY752" fmla="*/ 110829 h 1030680"/>
                <a:gd name="connsiteX753" fmla="*/ 253945 w 2992697"/>
                <a:gd name="connsiteY753" fmla="*/ 106483 h 1030680"/>
                <a:gd name="connsiteX754" fmla="*/ 251772 w 2992697"/>
                <a:gd name="connsiteY754" fmla="*/ 101205 h 1030680"/>
                <a:gd name="connsiteX755" fmla="*/ 257049 w 2992697"/>
                <a:gd name="connsiteY755" fmla="*/ 99032 h 1030680"/>
                <a:gd name="connsiteX756" fmla="*/ 261085 w 2992697"/>
                <a:gd name="connsiteY756" fmla="*/ 96859 h 1030680"/>
                <a:gd name="connsiteX757" fmla="*/ 264189 w 2992697"/>
                <a:gd name="connsiteY757" fmla="*/ 96859 h 1030680"/>
                <a:gd name="connsiteX758" fmla="*/ 266363 w 2992697"/>
                <a:gd name="connsiteY758" fmla="*/ 95928 h 1030680"/>
                <a:gd name="connsiteX759" fmla="*/ 270398 w 2992697"/>
                <a:gd name="connsiteY759" fmla="*/ 93755 h 1030680"/>
                <a:gd name="connsiteX760" fmla="*/ 277849 w 2992697"/>
                <a:gd name="connsiteY760" fmla="*/ 93755 h 1030680"/>
                <a:gd name="connsiteX761" fmla="*/ 280953 w 2992697"/>
                <a:gd name="connsiteY761" fmla="*/ 95928 h 1030680"/>
                <a:gd name="connsiteX762" fmla="*/ 284989 w 2992697"/>
                <a:gd name="connsiteY762" fmla="*/ 99032 h 1030680"/>
                <a:gd name="connsiteX763" fmla="*/ 288094 w 2992697"/>
                <a:gd name="connsiteY763" fmla="*/ 101205 h 1030680"/>
                <a:gd name="connsiteX764" fmla="*/ 288094 w 2992697"/>
                <a:gd name="connsiteY764" fmla="*/ 96859 h 1030680"/>
                <a:gd name="connsiteX765" fmla="*/ 285921 w 2992697"/>
                <a:gd name="connsiteY765" fmla="*/ 95928 h 1030680"/>
                <a:gd name="connsiteX766" fmla="*/ 285921 w 2992697"/>
                <a:gd name="connsiteY766" fmla="*/ 93755 h 1030680"/>
                <a:gd name="connsiteX767" fmla="*/ 285921 w 2992697"/>
                <a:gd name="connsiteY767" fmla="*/ 93755 h 1030680"/>
                <a:gd name="connsiteX768" fmla="*/ 285921 w 2992697"/>
                <a:gd name="connsiteY768" fmla="*/ 91582 h 1030680"/>
                <a:gd name="connsiteX769" fmla="*/ 284989 w 2992697"/>
                <a:gd name="connsiteY769" fmla="*/ 88477 h 1030680"/>
                <a:gd name="connsiteX770" fmla="*/ 290267 w 2992697"/>
                <a:gd name="connsiteY770" fmla="*/ 86304 h 1030680"/>
                <a:gd name="connsiteX771" fmla="*/ 293371 w 2992697"/>
                <a:gd name="connsiteY771" fmla="*/ 84131 h 1030680"/>
                <a:gd name="connsiteX772" fmla="*/ 299580 w 2992697"/>
                <a:gd name="connsiteY772" fmla="*/ 81026 h 1030680"/>
                <a:gd name="connsiteX773" fmla="*/ 302685 w 2992697"/>
                <a:gd name="connsiteY773" fmla="*/ 76680 h 1030680"/>
                <a:gd name="connsiteX774" fmla="*/ 304858 w 2992697"/>
                <a:gd name="connsiteY774" fmla="*/ 76680 h 1030680"/>
                <a:gd name="connsiteX775" fmla="*/ 312308 w 2992697"/>
                <a:gd name="connsiteY775" fmla="*/ 76680 h 1030680"/>
                <a:gd name="connsiteX776" fmla="*/ 317586 w 2992697"/>
                <a:gd name="connsiteY776" fmla="*/ 78853 h 1030680"/>
                <a:gd name="connsiteX777" fmla="*/ 321622 w 2992697"/>
                <a:gd name="connsiteY777" fmla="*/ 83199 h 1030680"/>
                <a:gd name="connsiteX778" fmla="*/ 327831 w 2992697"/>
                <a:gd name="connsiteY778" fmla="*/ 83199 h 1030680"/>
                <a:gd name="connsiteX779" fmla="*/ 337144 w 2992697"/>
                <a:gd name="connsiteY779" fmla="*/ 81026 h 1030680"/>
                <a:gd name="connsiteX780" fmla="*/ 341180 w 2992697"/>
                <a:gd name="connsiteY780" fmla="*/ 68298 h 1030680"/>
                <a:gd name="connsiteX781" fmla="*/ 346458 w 2992697"/>
                <a:gd name="connsiteY781" fmla="*/ 66125 h 1030680"/>
                <a:gd name="connsiteX782" fmla="*/ 351735 w 2992697"/>
                <a:gd name="connsiteY782" fmla="*/ 66125 h 1030680"/>
                <a:gd name="connsiteX783" fmla="*/ 357013 w 2992697"/>
                <a:gd name="connsiteY783" fmla="*/ 66125 h 1030680"/>
                <a:gd name="connsiteX784" fmla="*/ 361048 w 2992697"/>
                <a:gd name="connsiteY784" fmla="*/ 68298 h 1030680"/>
                <a:gd name="connsiteX785" fmla="*/ 364153 w 2992697"/>
                <a:gd name="connsiteY785" fmla="*/ 68298 h 1030680"/>
                <a:gd name="connsiteX786" fmla="*/ 371604 w 2992697"/>
                <a:gd name="connsiteY786" fmla="*/ 56812 h 1030680"/>
                <a:gd name="connsiteX787" fmla="*/ 383090 w 2992697"/>
                <a:gd name="connsiteY787" fmla="*/ 54638 h 1030680"/>
                <a:gd name="connsiteX788" fmla="*/ 390541 w 2992697"/>
                <a:gd name="connsiteY788" fmla="*/ 58985 h 1030680"/>
                <a:gd name="connsiteX789" fmla="*/ 397992 w 2992697"/>
                <a:gd name="connsiteY789" fmla="*/ 62089 h 1030680"/>
                <a:gd name="connsiteX790" fmla="*/ 405442 w 2992697"/>
                <a:gd name="connsiteY790" fmla="*/ 64262 h 1030680"/>
                <a:gd name="connsiteX791" fmla="*/ 414756 w 2992697"/>
                <a:gd name="connsiteY791" fmla="*/ 61158 h 1030680"/>
                <a:gd name="connsiteX792" fmla="*/ 427173 w 2992697"/>
                <a:gd name="connsiteY792" fmla="*/ 53707 h 1030680"/>
                <a:gd name="connsiteX793" fmla="*/ 439281 w 2992697"/>
                <a:gd name="connsiteY793" fmla="*/ 47498 h 1030680"/>
                <a:gd name="connsiteX794" fmla="*/ 439281 w 2992697"/>
                <a:gd name="connsiteY794" fmla="*/ 47498 h 1030680"/>
                <a:gd name="connsiteX795" fmla="*/ 439281 w 2992697"/>
                <a:gd name="connsiteY795" fmla="*/ 47498 h 1030680"/>
                <a:gd name="connsiteX796" fmla="*/ 2195472 w 2992697"/>
                <a:gd name="connsiteY796" fmla="*/ 44394 h 1030680"/>
                <a:gd name="connsiteX797" fmla="*/ 2202923 w 2992697"/>
                <a:gd name="connsiteY797" fmla="*/ 46567 h 1030680"/>
                <a:gd name="connsiteX798" fmla="*/ 2210374 w 2992697"/>
                <a:gd name="connsiteY798" fmla="*/ 49671 h 1030680"/>
                <a:gd name="connsiteX799" fmla="*/ 2213478 w 2992697"/>
                <a:gd name="connsiteY799" fmla="*/ 54018 h 1030680"/>
                <a:gd name="connsiteX800" fmla="*/ 2218756 w 2992697"/>
                <a:gd name="connsiteY800" fmla="*/ 57122 h 1030680"/>
                <a:gd name="connsiteX801" fmla="*/ 2224965 w 2992697"/>
                <a:gd name="connsiteY801" fmla="*/ 61468 h 1030680"/>
                <a:gd name="connsiteX802" fmla="*/ 2220929 w 2992697"/>
                <a:gd name="connsiteY802" fmla="*/ 72023 h 1030680"/>
                <a:gd name="connsiteX803" fmla="*/ 2198888 w 2992697"/>
                <a:gd name="connsiteY803" fmla="*/ 84752 h 1030680"/>
                <a:gd name="connsiteX804" fmla="*/ 2182123 w 2992697"/>
                <a:gd name="connsiteY804" fmla="*/ 99653 h 1030680"/>
                <a:gd name="connsiteX805" fmla="*/ 2167532 w 2992697"/>
                <a:gd name="connsiteY805" fmla="*/ 118590 h 1030680"/>
                <a:gd name="connsiteX806" fmla="*/ 2164428 w 2992697"/>
                <a:gd name="connsiteY806" fmla="*/ 118590 h 1030680"/>
                <a:gd name="connsiteX807" fmla="*/ 2164428 w 2992697"/>
                <a:gd name="connsiteY807" fmla="*/ 114244 h 1030680"/>
                <a:gd name="connsiteX808" fmla="*/ 2159150 w 2992697"/>
                <a:gd name="connsiteY808" fmla="*/ 111140 h 1030680"/>
                <a:gd name="connsiteX809" fmla="*/ 2155115 w 2992697"/>
                <a:gd name="connsiteY809" fmla="*/ 106793 h 1030680"/>
                <a:gd name="connsiteX810" fmla="*/ 2152942 w 2992697"/>
                <a:gd name="connsiteY810" fmla="*/ 103689 h 1030680"/>
                <a:gd name="connsiteX811" fmla="*/ 2149837 w 2992697"/>
                <a:gd name="connsiteY811" fmla="*/ 99343 h 1030680"/>
                <a:gd name="connsiteX812" fmla="*/ 2147664 w 2992697"/>
                <a:gd name="connsiteY812" fmla="*/ 94065 h 1030680"/>
                <a:gd name="connsiteX813" fmla="*/ 2151700 w 2992697"/>
                <a:gd name="connsiteY813" fmla="*/ 86614 h 1030680"/>
                <a:gd name="connsiteX814" fmla="*/ 2152631 w 2992697"/>
                <a:gd name="connsiteY814" fmla="*/ 81337 h 1030680"/>
                <a:gd name="connsiteX815" fmla="*/ 2154804 w 2992697"/>
                <a:gd name="connsiteY815" fmla="*/ 71713 h 1030680"/>
                <a:gd name="connsiteX816" fmla="*/ 2127795 w 2992697"/>
                <a:gd name="connsiteY816" fmla="*/ 71713 h 1030680"/>
                <a:gd name="connsiteX817" fmla="*/ 2127795 w 2992697"/>
                <a:gd name="connsiteY817" fmla="*/ 64262 h 1030680"/>
                <a:gd name="connsiteX818" fmla="*/ 2142386 w 2992697"/>
                <a:gd name="connsiteY818" fmla="*/ 58985 h 1030680"/>
                <a:gd name="connsiteX819" fmla="*/ 2156977 w 2992697"/>
                <a:gd name="connsiteY819" fmla="*/ 54638 h 1030680"/>
                <a:gd name="connsiteX820" fmla="*/ 2174673 w 2992697"/>
                <a:gd name="connsiteY820" fmla="*/ 51534 h 1030680"/>
                <a:gd name="connsiteX821" fmla="*/ 2176846 w 2992697"/>
                <a:gd name="connsiteY821" fmla="*/ 56812 h 1030680"/>
                <a:gd name="connsiteX822" fmla="*/ 2179019 w 2992697"/>
                <a:gd name="connsiteY822" fmla="*/ 58985 h 1030680"/>
                <a:gd name="connsiteX823" fmla="*/ 2179019 w 2992697"/>
                <a:gd name="connsiteY823" fmla="*/ 61158 h 1030680"/>
                <a:gd name="connsiteX824" fmla="*/ 2181192 w 2992697"/>
                <a:gd name="connsiteY824" fmla="*/ 61158 h 1030680"/>
                <a:gd name="connsiteX825" fmla="*/ 2181192 w 2992697"/>
                <a:gd name="connsiteY825" fmla="*/ 62089 h 1030680"/>
                <a:gd name="connsiteX826" fmla="*/ 2184297 w 2992697"/>
                <a:gd name="connsiteY826" fmla="*/ 64262 h 1030680"/>
                <a:gd name="connsiteX827" fmla="*/ 2186470 w 2992697"/>
                <a:gd name="connsiteY827" fmla="*/ 58985 h 1030680"/>
                <a:gd name="connsiteX828" fmla="*/ 2188643 w 2992697"/>
                <a:gd name="connsiteY828" fmla="*/ 54638 h 1030680"/>
                <a:gd name="connsiteX829" fmla="*/ 2189574 w 2992697"/>
                <a:gd name="connsiteY829" fmla="*/ 51534 h 1030680"/>
                <a:gd name="connsiteX830" fmla="*/ 2193610 w 2992697"/>
                <a:gd name="connsiteY830" fmla="*/ 47188 h 1030680"/>
                <a:gd name="connsiteX831" fmla="*/ 2195472 w 2992697"/>
                <a:gd name="connsiteY831" fmla="*/ 44394 h 1030680"/>
                <a:gd name="connsiteX832" fmla="*/ 2195472 w 2992697"/>
                <a:gd name="connsiteY832" fmla="*/ 44394 h 1030680"/>
                <a:gd name="connsiteX833" fmla="*/ 2195472 w 2992697"/>
                <a:gd name="connsiteY833" fmla="*/ 44394 h 1030680"/>
                <a:gd name="connsiteX834" fmla="*/ 2240487 w 2992697"/>
                <a:gd name="connsiteY834" fmla="*/ 24215 h 1030680"/>
                <a:gd name="connsiteX835" fmla="*/ 2244523 w 2992697"/>
                <a:gd name="connsiteY835" fmla="*/ 25146 h 1030680"/>
                <a:gd name="connsiteX836" fmla="*/ 2245454 w 2992697"/>
                <a:gd name="connsiteY836" fmla="*/ 25146 h 1030680"/>
                <a:gd name="connsiteX837" fmla="*/ 2247628 w 2992697"/>
                <a:gd name="connsiteY837" fmla="*/ 27319 h 1030680"/>
                <a:gd name="connsiteX838" fmla="*/ 2247628 w 2992697"/>
                <a:gd name="connsiteY838" fmla="*/ 27319 h 1030680"/>
                <a:gd name="connsiteX839" fmla="*/ 2249800 w 2992697"/>
                <a:gd name="connsiteY839" fmla="*/ 29492 h 1030680"/>
                <a:gd name="connsiteX840" fmla="*/ 2251974 w 2992697"/>
                <a:gd name="connsiteY840" fmla="*/ 32597 h 1030680"/>
                <a:gd name="connsiteX841" fmla="*/ 2255078 w 2992697"/>
                <a:gd name="connsiteY841" fmla="*/ 38806 h 1030680"/>
                <a:gd name="connsiteX842" fmla="*/ 2259114 w 2992697"/>
                <a:gd name="connsiteY842" fmla="*/ 44083 h 1030680"/>
                <a:gd name="connsiteX843" fmla="*/ 2260045 w 2992697"/>
                <a:gd name="connsiteY843" fmla="*/ 51534 h 1030680"/>
                <a:gd name="connsiteX844" fmla="*/ 2251663 w 2992697"/>
                <a:gd name="connsiteY844" fmla="*/ 51534 h 1030680"/>
                <a:gd name="connsiteX845" fmla="*/ 2251663 w 2992697"/>
                <a:gd name="connsiteY845" fmla="*/ 47188 h 1030680"/>
                <a:gd name="connsiteX846" fmla="*/ 2247628 w 2992697"/>
                <a:gd name="connsiteY846" fmla="*/ 44083 h 1030680"/>
                <a:gd name="connsiteX847" fmla="*/ 2244523 w 2992697"/>
                <a:gd name="connsiteY847" fmla="*/ 39737 h 1030680"/>
                <a:gd name="connsiteX848" fmla="*/ 2242350 w 2992697"/>
                <a:gd name="connsiteY848" fmla="*/ 36633 h 1030680"/>
                <a:gd name="connsiteX849" fmla="*/ 2240177 w 2992697"/>
                <a:gd name="connsiteY849" fmla="*/ 31355 h 1030680"/>
                <a:gd name="connsiteX850" fmla="*/ 2240177 w 2992697"/>
                <a:gd name="connsiteY850" fmla="*/ 24215 h 1030680"/>
                <a:gd name="connsiteX851" fmla="*/ 2240487 w 2992697"/>
                <a:gd name="connsiteY851" fmla="*/ 24215 h 1030680"/>
                <a:gd name="connsiteX852" fmla="*/ 2240487 w 2992697"/>
                <a:gd name="connsiteY852" fmla="*/ 24215 h 1030680"/>
                <a:gd name="connsiteX853" fmla="*/ 984113 w 2992697"/>
                <a:gd name="connsiteY853" fmla="*/ 20179 h 1030680"/>
                <a:gd name="connsiteX854" fmla="*/ 1009259 w 2992697"/>
                <a:gd name="connsiteY854" fmla="*/ 20179 h 1030680"/>
                <a:gd name="connsiteX855" fmla="*/ 1035337 w 2992697"/>
                <a:gd name="connsiteY855" fmla="*/ 24525 h 1030680"/>
                <a:gd name="connsiteX856" fmla="*/ 1058310 w 2992697"/>
                <a:gd name="connsiteY856" fmla="*/ 27630 h 1030680"/>
                <a:gd name="connsiteX857" fmla="*/ 1079110 w 2992697"/>
                <a:gd name="connsiteY857" fmla="*/ 32907 h 1030680"/>
                <a:gd name="connsiteX858" fmla="*/ 1109223 w 2992697"/>
                <a:gd name="connsiteY858" fmla="*/ 27630 h 1030680"/>
                <a:gd name="connsiteX859" fmla="*/ 1113259 w 2992697"/>
                <a:gd name="connsiteY859" fmla="*/ 31976 h 1030680"/>
                <a:gd name="connsiteX860" fmla="*/ 1116363 w 2992697"/>
                <a:gd name="connsiteY860" fmla="*/ 32907 h 1030680"/>
                <a:gd name="connsiteX861" fmla="*/ 1120399 w 2992697"/>
                <a:gd name="connsiteY861" fmla="*/ 39116 h 1030680"/>
                <a:gd name="connsiteX862" fmla="*/ 1122572 w 2992697"/>
                <a:gd name="connsiteY862" fmla="*/ 42221 h 1030680"/>
                <a:gd name="connsiteX863" fmla="*/ 1125676 w 2992697"/>
                <a:gd name="connsiteY863" fmla="*/ 44394 h 1030680"/>
                <a:gd name="connsiteX864" fmla="*/ 1143372 w 2992697"/>
                <a:gd name="connsiteY864" fmla="*/ 51844 h 1030680"/>
                <a:gd name="connsiteX865" fmla="*/ 1164172 w 2992697"/>
                <a:gd name="connsiteY865" fmla="*/ 57122 h 1030680"/>
                <a:gd name="connsiteX866" fmla="*/ 1181867 w 2992697"/>
                <a:gd name="connsiteY866" fmla="*/ 61468 h 1030680"/>
                <a:gd name="connsiteX867" fmla="*/ 1181867 w 2992697"/>
                <a:gd name="connsiteY867" fmla="*/ 68919 h 1030680"/>
                <a:gd name="connsiteX868" fmla="*/ 1152685 w 2992697"/>
                <a:gd name="connsiteY868" fmla="*/ 68919 h 1030680"/>
                <a:gd name="connsiteX869" fmla="*/ 1140267 w 2992697"/>
                <a:gd name="connsiteY869" fmla="*/ 62710 h 1030680"/>
                <a:gd name="connsiteX870" fmla="*/ 1125676 w 2992697"/>
                <a:gd name="connsiteY870" fmla="*/ 62710 h 1030680"/>
                <a:gd name="connsiteX871" fmla="*/ 1108912 w 2992697"/>
                <a:gd name="connsiteY871" fmla="*/ 64883 h 1030680"/>
                <a:gd name="connsiteX872" fmla="*/ 1093390 w 2992697"/>
                <a:gd name="connsiteY872" fmla="*/ 69229 h 1030680"/>
                <a:gd name="connsiteX873" fmla="*/ 1093390 w 2992697"/>
                <a:gd name="connsiteY873" fmla="*/ 77611 h 1030680"/>
                <a:gd name="connsiteX874" fmla="*/ 1113259 w 2992697"/>
                <a:gd name="connsiteY874" fmla="*/ 77611 h 1030680"/>
                <a:gd name="connsiteX875" fmla="*/ 1127850 w 2992697"/>
                <a:gd name="connsiteY875" fmla="*/ 74507 h 1030680"/>
                <a:gd name="connsiteX876" fmla="*/ 1145545 w 2992697"/>
                <a:gd name="connsiteY876" fmla="*/ 72334 h 1030680"/>
                <a:gd name="connsiteX877" fmla="*/ 1167587 w 2992697"/>
                <a:gd name="connsiteY877" fmla="*/ 72334 h 1030680"/>
                <a:gd name="connsiteX878" fmla="*/ 1189628 w 2992697"/>
                <a:gd name="connsiteY878" fmla="*/ 72334 h 1030680"/>
                <a:gd name="connsiteX879" fmla="*/ 1206392 w 2992697"/>
                <a:gd name="connsiteY879" fmla="*/ 72334 h 1030680"/>
                <a:gd name="connsiteX880" fmla="*/ 1220983 w 2992697"/>
                <a:gd name="connsiteY880" fmla="*/ 87235 h 1030680"/>
                <a:gd name="connsiteX881" fmla="*/ 1238679 w 2992697"/>
                <a:gd name="connsiteY881" fmla="*/ 97790 h 1030680"/>
                <a:gd name="connsiteX882" fmla="*/ 1233401 w 2992697"/>
                <a:gd name="connsiteY882" fmla="*/ 109277 h 1030680"/>
                <a:gd name="connsiteX883" fmla="*/ 1222846 w 2992697"/>
                <a:gd name="connsiteY883" fmla="*/ 116728 h 1030680"/>
                <a:gd name="connsiteX884" fmla="*/ 1213533 w 2992697"/>
                <a:gd name="connsiteY884" fmla="*/ 122005 h 1030680"/>
                <a:gd name="connsiteX885" fmla="*/ 1201115 w 2992697"/>
                <a:gd name="connsiteY885" fmla="*/ 126351 h 1030680"/>
                <a:gd name="connsiteX886" fmla="*/ 1182178 w 2992697"/>
                <a:gd name="connsiteY886" fmla="*/ 126351 h 1030680"/>
                <a:gd name="connsiteX887" fmla="*/ 1165413 w 2992697"/>
                <a:gd name="connsiteY887" fmla="*/ 131629 h 1030680"/>
                <a:gd name="connsiteX888" fmla="*/ 1147718 w 2992697"/>
                <a:gd name="connsiteY888" fmla="*/ 131629 h 1030680"/>
                <a:gd name="connsiteX889" fmla="*/ 1127850 w 2992697"/>
                <a:gd name="connsiteY889" fmla="*/ 129456 h 1030680"/>
                <a:gd name="connsiteX890" fmla="*/ 1108912 w 2992697"/>
                <a:gd name="connsiteY890" fmla="*/ 127283 h 1030680"/>
                <a:gd name="connsiteX891" fmla="*/ 1091527 w 2992697"/>
                <a:gd name="connsiteY891" fmla="*/ 127283 h 1030680"/>
                <a:gd name="connsiteX892" fmla="*/ 1076936 w 2992697"/>
                <a:gd name="connsiteY892" fmla="*/ 131629 h 1030680"/>
                <a:gd name="connsiteX893" fmla="*/ 1065450 w 2992697"/>
                <a:gd name="connsiteY893" fmla="*/ 142184 h 1030680"/>
                <a:gd name="connsiteX894" fmla="*/ 1109223 w 2992697"/>
                <a:gd name="connsiteY894" fmla="*/ 142184 h 1030680"/>
                <a:gd name="connsiteX895" fmla="*/ 1122882 w 2992697"/>
                <a:gd name="connsiteY895" fmla="*/ 139080 h 1030680"/>
                <a:gd name="connsiteX896" fmla="*/ 1138405 w 2992697"/>
                <a:gd name="connsiteY896" fmla="*/ 136907 h 1030680"/>
                <a:gd name="connsiteX897" fmla="*/ 1157342 w 2992697"/>
                <a:gd name="connsiteY897" fmla="*/ 139080 h 1030680"/>
                <a:gd name="connsiteX898" fmla="*/ 1169760 w 2992697"/>
                <a:gd name="connsiteY898" fmla="*/ 142184 h 1030680"/>
                <a:gd name="connsiteX899" fmla="*/ 1172864 w 2992697"/>
                <a:gd name="connsiteY899" fmla="*/ 155844 h 1030680"/>
                <a:gd name="connsiteX900" fmla="*/ 1179073 w 2992697"/>
                <a:gd name="connsiteY900" fmla="*/ 153671 h 1030680"/>
                <a:gd name="connsiteX901" fmla="*/ 1187455 w 2992697"/>
                <a:gd name="connsiteY901" fmla="*/ 148393 h 1030680"/>
                <a:gd name="connsiteX902" fmla="*/ 1198942 w 2992697"/>
                <a:gd name="connsiteY902" fmla="*/ 144047 h 1030680"/>
                <a:gd name="connsiteX903" fmla="*/ 1209497 w 2992697"/>
                <a:gd name="connsiteY903" fmla="*/ 141874 h 1030680"/>
                <a:gd name="connsiteX904" fmla="*/ 1211670 w 2992697"/>
                <a:gd name="connsiteY904" fmla="*/ 148083 h 1030680"/>
                <a:gd name="connsiteX905" fmla="*/ 1213843 w 2992697"/>
                <a:gd name="connsiteY905" fmla="*/ 151187 h 1030680"/>
                <a:gd name="connsiteX906" fmla="*/ 1216016 w 2992697"/>
                <a:gd name="connsiteY906" fmla="*/ 153360 h 1030680"/>
                <a:gd name="connsiteX907" fmla="*/ 1219121 w 2992697"/>
                <a:gd name="connsiteY907" fmla="*/ 155533 h 1030680"/>
                <a:gd name="connsiteX908" fmla="*/ 1223156 w 2992697"/>
                <a:gd name="connsiteY908" fmla="*/ 158638 h 1030680"/>
                <a:gd name="connsiteX909" fmla="*/ 1206392 w 2992697"/>
                <a:gd name="connsiteY909" fmla="*/ 189993 h 1030680"/>
                <a:gd name="connsiteX910" fmla="*/ 1213843 w 2992697"/>
                <a:gd name="connsiteY910" fmla="*/ 189993 h 1030680"/>
                <a:gd name="connsiteX911" fmla="*/ 1226261 w 2992697"/>
                <a:gd name="connsiteY911" fmla="*/ 182542 h 1030680"/>
                <a:gd name="connsiteX912" fmla="*/ 1243025 w 2992697"/>
                <a:gd name="connsiteY912" fmla="*/ 172918 h 1030680"/>
                <a:gd name="connsiteX913" fmla="*/ 1262893 w 2992697"/>
                <a:gd name="connsiteY913" fmla="*/ 165468 h 1030680"/>
                <a:gd name="connsiteX914" fmla="*/ 1284935 w 2992697"/>
                <a:gd name="connsiteY914" fmla="*/ 158017 h 1030680"/>
                <a:gd name="connsiteX915" fmla="*/ 1308839 w 2992697"/>
                <a:gd name="connsiteY915" fmla="*/ 152739 h 1030680"/>
                <a:gd name="connsiteX916" fmla="*/ 1329639 w 2992697"/>
                <a:gd name="connsiteY916" fmla="*/ 152739 h 1030680"/>
                <a:gd name="connsiteX917" fmla="*/ 1350439 w 2992697"/>
                <a:gd name="connsiteY917" fmla="*/ 154912 h 1030680"/>
                <a:gd name="connsiteX918" fmla="*/ 1365030 w 2992697"/>
                <a:gd name="connsiteY918" fmla="*/ 163294 h 1030680"/>
                <a:gd name="connsiteX919" fmla="*/ 1373412 w 2992697"/>
                <a:gd name="connsiteY919" fmla="*/ 178196 h 1030680"/>
                <a:gd name="connsiteX920" fmla="*/ 1379621 w 2992697"/>
                <a:gd name="connsiteY920" fmla="*/ 178196 h 1030680"/>
                <a:gd name="connsiteX921" fmla="*/ 1379621 w 2992697"/>
                <a:gd name="connsiteY921" fmla="*/ 180369 h 1030680"/>
                <a:gd name="connsiteX922" fmla="*/ 1379621 w 2992697"/>
                <a:gd name="connsiteY922" fmla="*/ 180369 h 1030680"/>
                <a:gd name="connsiteX923" fmla="*/ 1377448 w 2992697"/>
                <a:gd name="connsiteY923" fmla="*/ 182542 h 1030680"/>
                <a:gd name="connsiteX924" fmla="*/ 1375275 w 2992697"/>
                <a:gd name="connsiteY924" fmla="*/ 182542 h 1030680"/>
                <a:gd name="connsiteX925" fmla="*/ 1375275 w 2992697"/>
                <a:gd name="connsiteY925" fmla="*/ 182542 h 1030680"/>
                <a:gd name="connsiteX926" fmla="*/ 1373102 w 2992697"/>
                <a:gd name="connsiteY926" fmla="*/ 182542 h 1030680"/>
                <a:gd name="connsiteX927" fmla="*/ 1369997 w 2992697"/>
                <a:gd name="connsiteY927" fmla="*/ 185647 h 1030680"/>
                <a:gd name="connsiteX928" fmla="*/ 1364720 w 2992697"/>
                <a:gd name="connsiteY928" fmla="*/ 187820 h 1030680"/>
                <a:gd name="connsiteX929" fmla="*/ 1358511 w 2992697"/>
                <a:gd name="connsiteY929" fmla="*/ 189993 h 1030680"/>
                <a:gd name="connsiteX930" fmla="*/ 1351060 w 2992697"/>
                <a:gd name="connsiteY930" fmla="*/ 192166 h 1030680"/>
                <a:gd name="connsiteX931" fmla="*/ 1345783 w 2992697"/>
                <a:gd name="connsiteY931" fmla="*/ 193097 h 1030680"/>
                <a:gd name="connsiteX932" fmla="*/ 1333365 w 2992697"/>
                <a:gd name="connsiteY932" fmla="*/ 213276 h 1030680"/>
                <a:gd name="connsiteX933" fmla="*/ 1309460 w 2992697"/>
                <a:gd name="connsiteY933" fmla="*/ 228178 h 1030680"/>
                <a:gd name="connsiteX934" fmla="*/ 1282452 w 2992697"/>
                <a:gd name="connsiteY934" fmla="*/ 237801 h 1030680"/>
                <a:gd name="connsiteX935" fmla="*/ 1250165 w 2992697"/>
                <a:gd name="connsiteY935" fmla="*/ 243079 h 1030680"/>
                <a:gd name="connsiteX936" fmla="*/ 1250165 w 2992697"/>
                <a:gd name="connsiteY936" fmla="*/ 249288 h 1030680"/>
                <a:gd name="connsiteX937" fmla="*/ 1250165 w 2992697"/>
                <a:gd name="connsiteY937" fmla="*/ 252392 h 1030680"/>
                <a:gd name="connsiteX938" fmla="*/ 1250165 w 2992697"/>
                <a:gd name="connsiteY938" fmla="*/ 254566 h 1030680"/>
                <a:gd name="connsiteX939" fmla="*/ 1247992 w 2992697"/>
                <a:gd name="connsiteY939" fmla="*/ 256739 h 1030680"/>
                <a:gd name="connsiteX940" fmla="*/ 1250165 w 2992697"/>
                <a:gd name="connsiteY940" fmla="*/ 257670 h 1030680"/>
                <a:gd name="connsiteX941" fmla="*/ 1250165 w 2992697"/>
                <a:gd name="connsiteY941" fmla="*/ 259843 h 1030680"/>
                <a:gd name="connsiteX942" fmla="*/ 1253270 w 2992697"/>
                <a:gd name="connsiteY942" fmla="*/ 264189 h 1030680"/>
                <a:gd name="connsiteX943" fmla="*/ 1258547 w 2992697"/>
                <a:gd name="connsiteY943" fmla="*/ 267294 h 1030680"/>
                <a:gd name="connsiteX944" fmla="*/ 1262583 w 2992697"/>
                <a:gd name="connsiteY944" fmla="*/ 269467 h 1030680"/>
                <a:gd name="connsiteX945" fmla="*/ 1265687 w 2992697"/>
                <a:gd name="connsiteY945" fmla="*/ 272571 h 1030680"/>
                <a:gd name="connsiteX946" fmla="*/ 1269723 w 2992697"/>
                <a:gd name="connsiteY946" fmla="*/ 274745 h 1030680"/>
                <a:gd name="connsiteX947" fmla="*/ 1272828 w 2992697"/>
                <a:gd name="connsiteY947" fmla="*/ 280022 h 1030680"/>
                <a:gd name="connsiteX948" fmla="*/ 1269723 w 2992697"/>
                <a:gd name="connsiteY948" fmla="*/ 287473 h 1030680"/>
                <a:gd name="connsiteX949" fmla="*/ 1265687 w 2992697"/>
                <a:gd name="connsiteY949" fmla="*/ 304237 h 1030680"/>
                <a:gd name="connsiteX950" fmla="*/ 1262583 w 2992697"/>
                <a:gd name="connsiteY950" fmla="*/ 324416 h 1030680"/>
                <a:gd name="connsiteX951" fmla="*/ 1258547 w 2992697"/>
                <a:gd name="connsiteY951" fmla="*/ 344595 h 1030680"/>
                <a:gd name="connsiteX952" fmla="*/ 1258547 w 2992697"/>
                <a:gd name="connsiteY952" fmla="*/ 361359 h 1030680"/>
                <a:gd name="connsiteX953" fmla="*/ 1262583 w 2992697"/>
                <a:gd name="connsiteY953" fmla="*/ 359186 h 1030680"/>
                <a:gd name="connsiteX954" fmla="*/ 1265687 w 2992697"/>
                <a:gd name="connsiteY954" fmla="*/ 359186 h 1030680"/>
                <a:gd name="connsiteX955" fmla="*/ 1267861 w 2992697"/>
                <a:gd name="connsiteY955" fmla="*/ 359186 h 1030680"/>
                <a:gd name="connsiteX956" fmla="*/ 1271896 w 2992697"/>
                <a:gd name="connsiteY956" fmla="*/ 359186 h 1030680"/>
                <a:gd name="connsiteX957" fmla="*/ 1272828 w 2992697"/>
                <a:gd name="connsiteY957" fmla="*/ 359186 h 1030680"/>
                <a:gd name="connsiteX958" fmla="*/ 1279037 w 2992697"/>
                <a:gd name="connsiteY958" fmla="*/ 361359 h 1030680"/>
                <a:gd name="connsiteX959" fmla="*/ 1276864 w 2992697"/>
                <a:gd name="connsiteY959" fmla="*/ 366636 h 1030680"/>
                <a:gd name="connsiteX960" fmla="*/ 1276864 w 2992697"/>
                <a:gd name="connsiteY960" fmla="*/ 368810 h 1030680"/>
                <a:gd name="connsiteX961" fmla="*/ 1276864 w 2992697"/>
                <a:gd name="connsiteY961" fmla="*/ 373156 h 1030680"/>
                <a:gd name="connsiteX962" fmla="*/ 1276864 w 2992697"/>
                <a:gd name="connsiteY962" fmla="*/ 374087 h 1030680"/>
                <a:gd name="connsiteX963" fmla="*/ 1276864 w 2992697"/>
                <a:gd name="connsiteY963" fmla="*/ 378433 h 1030680"/>
                <a:gd name="connsiteX964" fmla="*/ 1279037 w 2992697"/>
                <a:gd name="connsiteY964" fmla="*/ 385884 h 1030680"/>
                <a:gd name="connsiteX965" fmla="*/ 1272828 w 2992697"/>
                <a:gd name="connsiteY965" fmla="*/ 385884 h 1030680"/>
                <a:gd name="connsiteX966" fmla="*/ 1272828 w 2992697"/>
                <a:gd name="connsiteY966" fmla="*/ 388989 h 1030680"/>
                <a:gd name="connsiteX967" fmla="*/ 1269723 w 2992697"/>
                <a:gd name="connsiteY967" fmla="*/ 388057 h 1030680"/>
                <a:gd name="connsiteX968" fmla="*/ 1265687 w 2992697"/>
                <a:gd name="connsiteY968" fmla="*/ 383711 h 1030680"/>
                <a:gd name="connsiteX969" fmla="*/ 1264756 w 2992697"/>
                <a:gd name="connsiteY969" fmla="*/ 381538 h 1030680"/>
                <a:gd name="connsiteX970" fmla="*/ 1260720 w 2992697"/>
                <a:gd name="connsiteY970" fmla="*/ 380607 h 1030680"/>
                <a:gd name="connsiteX971" fmla="*/ 1257616 w 2992697"/>
                <a:gd name="connsiteY971" fmla="*/ 378433 h 1030680"/>
                <a:gd name="connsiteX972" fmla="*/ 1250165 w 2992697"/>
                <a:gd name="connsiteY972" fmla="*/ 378433 h 1030680"/>
                <a:gd name="connsiteX973" fmla="*/ 1246129 w 2992697"/>
                <a:gd name="connsiteY973" fmla="*/ 380607 h 1030680"/>
                <a:gd name="connsiteX974" fmla="*/ 1243025 w 2992697"/>
                <a:gd name="connsiteY974" fmla="*/ 381538 h 1030680"/>
                <a:gd name="connsiteX975" fmla="*/ 1238989 w 2992697"/>
                <a:gd name="connsiteY975" fmla="*/ 383711 h 1030680"/>
                <a:gd name="connsiteX976" fmla="*/ 1236816 w 2992697"/>
                <a:gd name="connsiteY976" fmla="*/ 385884 h 1030680"/>
                <a:gd name="connsiteX977" fmla="*/ 1233711 w 2992697"/>
                <a:gd name="connsiteY977" fmla="*/ 388057 h 1030680"/>
                <a:gd name="connsiteX978" fmla="*/ 1231538 w 2992697"/>
                <a:gd name="connsiteY978" fmla="*/ 391162 h 1030680"/>
                <a:gd name="connsiteX979" fmla="*/ 1229365 w 2992697"/>
                <a:gd name="connsiteY979" fmla="*/ 398612 h 1030680"/>
                <a:gd name="connsiteX980" fmla="*/ 1253270 w 2992697"/>
                <a:gd name="connsiteY980" fmla="*/ 406063 h 1030680"/>
                <a:gd name="connsiteX981" fmla="*/ 1258547 w 2992697"/>
                <a:gd name="connsiteY981" fmla="*/ 438660 h 1030680"/>
                <a:gd name="connsiteX982" fmla="*/ 1253270 w 2992697"/>
                <a:gd name="connsiteY982" fmla="*/ 438660 h 1030680"/>
                <a:gd name="connsiteX983" fmla="*/ 1250165 w 2992697"/>
                <a:gd name="connsiteY983" fmla="*/ 438660 h 1030680"/>
                <a:gd name="connsiteX984" fmla="*/ 1246129 w 2992697"/>
                <a:gd name="connsiteY984" fmla="*/ 440833 h 1030680"/>
                <a:gd name="connsiteX985" fmla="*/ 1243025 w 2992697"/>
                <a:gd name="connsiteY985" fmla="*/ 443006 h 1030680"/>
                <a:gd name="connsiteX986" fmla="*/ 1243025 w 2992697"/>
                <a:gd name="connsiteY986" fmla="*/ 450457 h 1030680"/>
                <a:gd name="connsiteX987" fmla="*/ 1251407 w 2992697"/>
                <a:gd name="connsiteY987" fmla="*/ 455734 h 1030680"/>
                <a:gd name="connsiteX988" fmla="*/ 1257616 w 2992697"/>
                <a:gd name="connsiteY988" fmla="*/ 463185 h 1030680"/>
                <a:gd name="connsiteX989" fmla="*/ 1260720 w 2992697"/>
                <a:gd name="connsiteY989" fmla="*/ 472809 h 1030680"/>
                <a:gd name="connsiteX990" fmla="*/ 1262893 w 2992697"/>
                <a:gd name="connsiteY990" fmla="*/ 487710 h 1030680"/>
                <a:gd name="connsiteX991" fmla="*/ 1253580 w 2992697"/>
                <a:gd name="connsiteY991" fmla="*/ 487710 h 1030680"/>
                <a:gd name="connsiteX992" fmla="*/ 1251407 w 2992697"/>
                <a:gd name="connsiteY992" fmla="*/ 487710 h 1030680"/>
                <a:gd name="connsiteX993" fmla="*/ 1246129 w 2992697"/>
                <a:gd name="connsiteY993" fmla="*/ 485537 h 1030680"/>
                <a:gd name="connsiteX994" fmla="*/ 1243025 w 2992697"/>
                <a:gd name="connsiteY994" fmla="*/ 487710 h 1030680"/>
                <a:gd name="connsiteX995" fmla="*/ 1236816 w 2992697"/>
                <a:gd name="connsiteY995" fmla="*/ 487710 h 1030680"/>
                <a:gd name="connsiteX996" fmla="*/ 1233711 w 2992697"/>
                <a:gd name="connsiteY996" fmla="*/ 490815 h 1030680"/>
                <a:gd name="connsiteX997" fmla="*/ 1229676 w 2992697"/>
                <a:gd name="connsiteY997" fmla="*/ 495161 h 1030680"/>
                <a:gd name="connsiteX998" fmla="*/ 1235885 w 2992697"/>
                <a:gd name="connsiteY998" fmla="*/ 498266 h 1030680"/>
                <a:gd name="connsiteX999" fmla="*/ 1238989 w 2992697"/>
                <a:gd name="connsiteY999" fmla="*/ 500439 h 1030680"/>
                <a:gd name="connsiteX1000" fmla="*/ 1241162 w 2992697"/>
                <a:gd name="connsiteY1000" fmla="*/ 502612 h 1030680"/>
                <a:gd name="connsiteX1001" fmla="*/ 1243335 w 2992697"/>
                <a:gd name="connsiteY1001" fmla="*/ 503543 h 1030680"/>
                <a:gd name="connsiteX1002" fmla="*/ 1244267 w 2992697"/>
                <a:gd name="connsiteY1002" fmla="*/ 509752 h 1030680"/>
                <a:gd name="connsiteX1003" fmla="*/ 1246440 w 2992697"/>
                <a:gd name="connsiteY1003" fmla="*/ 515030 h 1030680"/>
                <a:gd name="connsiteX1004" fmla="*/ 1244267 w 2992697"/>
                <a:gd name="connsiteY1004" fmla="*/ 517203 h 1030680"/>
                <a:gd name="connsiteX1005" fmla="*/ 1244267 w 2992697"/>
                <a:gd name="connsiteY1005" fmla="*/ 518134 h 1030680"/>
                <a:gd name="connsiteX1006" fmla="*/ 1244267 w 2992697"/>
                <a:gd name="connsiteY1006" fmla="*/ 518134 h 1030680"/>
                <a:gd name="connsiteX1007" fmla="*/ 1243335 w 2992697"/>
                <a:gd name="connsiteY1007" fmla="*/ 520307 h 1030680"/>
                <a:gd name="connsiteX1008" fmla="*/ 1243335 w 2992697"/>
                <a:gd name="connsiteY1008" fmla="*/ 524653 h 1030680"/>
                <a:gd name="connsiteX1009" fmla="*/ 1228124 w 2992697"/>
                <a:gd name="connsiteY1009" fmla="*/ 524653 h 1030680"/>
                <a:gd name="connsiteX1010" fmla="*/ 1213533 w 2992697"/>
                <a:gd name="connsiteY1010" fmla="*/ 527758 h 1030680"/>
                <a:gd name="connsiteX1011" fmla="*/ 1202046 w 2992697"/>
                <a:gd name="connsiteY1011" fmla="*/ 532104 h 1030680"/>
                <a:gd name="connsiteX1012" fmla="*/ 1206082 w 2992697"/>
                <a:gd name="connsiteY1012" fmla="*/ 532104 h 1030680"/>
                <a:gd name="connsiteX1013" fmla="*/ 1211359 w 2992697"/>
                <a:gd name="connsiteY1013" fmla="*/ 535209 h 1030680"/>
                <a:gd name="connsiteX1014" fmla="*/ 1215395 w 2992697"/>
                <a:gd name="connsiteY1014" fmla="*/ 537382 h 1030680"/>
                <a:gd name="connsiteX1015" fmla="*/ 1218500 w 2992697"/>
                <a:gd name="connsiteY1015" fmla="*/ 537382 h 1030680"/>
                <a:gd name="connsiteX1016" fmla="*/ 1222536 w 2992697"/>
                <a:gd name="connsiteY1016" fmla="*/ 539555 h 1030680"/>
                <a:gd name="connsiteX1017" fmla="*/ 1225640 w 2992697"/>
                <a:gd name="connsiteY1017" fmla="*/ 542659 h 1030680"/>
                <a:gd name="connsiteX1018" fmla="*/ 1228744 w 2992697"/>
                <a:gd name="connsiteY1018" fmla="*/ 547937 h 1030680"/>
                <a:gd name="connsiteX1019" fmla="*/ 1222536 w 2992697"/>
                <a:gd name="connsiteY1019" fmla="*/ 557561 h 1030680"/>
                <a:gd name="connsiteX1020" fmla="*/ 1218500 w 2992697"/>
                <a:gd name="connsiteY1020" fmla="*/ 569047 h 1030680"/>
                <a:gd name="connsiteX1021" fmla="*/ 1213222 w 2992697"/>
                <a:gd name="connsiteY1021" fmla="*/ 581775 h 1030680"/>
                <a:gd name="connsiteX1022" fmla="*/ 1211049 w 2992697"/>
                <a:gd name="connsiteY1022" fmla="*/ 576498 h 1030680"/>
                <a:gd name="connsiteX1023" fmla="*/ 1207945 w 2992697"/>
                <a:gd name="connsiteY1023" fmla="*/ 572152 h 1030680"/>
                <a:gd name="connsiteX1024" fmla="*/ 1205771 w 2992697"/>
                <a:gd name="connsiteY1024" fmla="*/ 569979 h 1030680"/>
                <a:gd name="connsiteX1025" fmla="*/ 1201736 w 2992697"/>
                <a:gd name="connsiteY1025" fmla="*/ 569979 h 1030680"/>
                <a:gd name="connsiteX1026" fmla="*/ 1196458 w 2992697"/>
                <a:gd name="connsiteY1026" fmla="*/ 569047 h 1030680"/>
                <a:gd name="connsiteX1027" fmla="*/ 1189007 w 2992697"/>
                <a:gd name="connsiteY1027" fmla="*/ 569047 h 1030680"/>
                <a:gd name="connsiteX1028" fmla="*/ 1189007 w 2992697"/>
                <a:gd name="connsiteY1028" fmla="*/ 572152 h 1030680"/>
                <a:gd name="connsiteX1029" fmla="*/ 1193043 w 2992697"/>
                <a:gd name="connsiteY1029" fmla="*/ 572152 h 1030680"/>
                <a:gd name="connsiteX1030" fmla="*/ 1205461 w 2992697"/>
                <a:gd name="connsiteY1030" fmla="*/ 584880 h 1030680"/>
                <a:gd name="connsiteX1031" fmla="*/ 1216016 w 2992697"/>
                <a:gd name="connsiteY1031" fmla="*/ 599781 h 1030680"/>
                <a:gd name="connsiteX1032" fmla="*/ 1222225 w 2992697"/>
                <a:gd name="connsiteY1032" fmla="*/ 618719 h 1030680"/>
                <a:gd name="connsiteX1033" fmla="*/ 1225329 w 2992697"/>
                <a:gd name="connsiteY1033" fmla="*/ 640760 h 1030680"/>
                <a:gd name="connsiteX1034" fmla="*/ 1222225 w 2992697"/>
                <a:gd name="connsiteY1034" fmla="*/ 640760 h 1030680"/>
                <a:gd name="connsiteX1035" fmla="*/ 1222225 w 2992697"/>
                <a:gd name="connsiteY1035" fmla="*/ 646038 h 1030680"/>
                <a:gd name="connsiteX1036" fmla="*/ 1193043 w 2992697"/>
                <a:gd name="connsiteY1036" fmla="*/ 649142 h 1030680"/>
                <a:gd name="connsiteX1037" fmla="*/ 1193043 w 2992697"/>
                <a:gd name="connsiteY1037" fmla="*/ 628963 h 1030680"/>
                <a:gd name="connsiteX1038" fmla="*/ 1189007 w 2992697"/>
                <a:gd name="connsiteY1038" fmla="*/ 625859 h 1030680"/>
                <a:gd name="connsiteX1039" fmla="*/ 1185903 w 2992697"/>
                <a:gd name="connsiteY1039" fmla="*/ 623686 h 1030680"/>
                <a:gd name="connsiteX1040" fmla="*/ 1183730 w 2992697"/>
                <a:gd name="connsiteY1040" fmla="*/ 621513 h 1030680"/>
                <a:gd name="connsiteX1041" fmla="*/ 1178452 w 2992697"/>
                <a:gd name="connsiteY1041" fmla="*/ 618408 h 1030680"/>
                <a:gd name="connsiteX1042" fmla="*/ 1172243 w 2992697"/>
                <a:gd name="connsiteY1042" fmla="*/ 616235 h 1030680"/>
                <a:gd name="connsiteX1043" fmla="*/ 1163861 w 2992697"/>
                <a:gd name="connsiteY1043" fmla="*/ 621513 h 1030680"/>
                <a:gd name="connsiteX1044" fmla="*/ 1152375 w 2992697"/>
                <a:gd name="connsiteY1044" fmla="*/ 625859 h 1030680"/>
                <a:gd name="connsiteX1045" fmla="*/ 1139957 w 2992697"/>
                <a:gd name="connsiteY1045" fmla="*/ 626790 h 1030680"/>
                <a:gd name="connsiteX1046" fmla="*/ 1128470 w 2992697"/>
                <a:gd name="connsiteY1046" fmla="*/ 631136 h 1030680"/>
                <a:gd name="connsiteX1047" fmla="*/ 1122262 w 2992697"/>
                <a:gd name="connsiteY1047" fmla="*/ 636414 h 1030680"/>
                <a:gd name="connsiteX1048" fmla="*/ 1128470 w 2992697"/>
                <a:gd name="connsiteY1048" fmla="*/ 636414 h 1030680"/>
                <a:gd name="connsiteX1049" fmla="*/ 1137784 w 2992697"/>
                <a:gd name="connsiteY1049" fmla="*/ 636414 h 1030680"/>
                <a:gd name="connsiteX1050" fmla="*/ 1152375 w 2992697"/>
                <a:gd name="connsiteY1050" fmla="*/ 634241 h 1030680"/>
                <a:gd name="connsiteX1051" fmla="*/ 1169139 w 2992697"/>
                <a:gd name="connsiteY1051" fmla="*/ 633309 h 1030680"/>
                <a:gd name="connsiteX1052" fmla="*/ 1169139 w 2992697"/>
                <a:gd name="connsiteY1052" fmla="*/ 640760 h 1030680"/>
                <a:gd name="connsiteX1053" fmla="*/ 1132506 w 2992697"/>
                <a:gd name="connsiteY1053" fmla="*/ 653488 h 1030680"/>
                <a:gd name="connsiteX1054" fmla="*/ 1132506 w 2992697"/>
                <a:gd name="connsiteY1054" fmla="*/ 656593 h 1030680"/>
                <a:gd name="connsiteX1055" fmla="*/ 1141820 w 2992697"/>
                <a:gd name="connsiteY1055" fmla="*/ 656593 h 1030680"/>
                <a:gd name="connsiteX1056" fmla="*/ 1147097 w 2992697"/>
                <a:gd name="connsiteY1056" fmla="*/ 655662 h 1030680"/>
                <a:gd name="connsiteX1057" fmla="*/ 1154548 w 2992697"/>
                <a:gd name="connsiteY1057" fmla="*/ 653488 h 1030680"/>
                <a:gd name="connsiteX1058" fmla="*/ 1161999 w 2992697"/>
                <a:gd name="connsiteY1058" fmla="*/ 651315 h 1030680"/>
                <a:gd name="connsiteX1059" fmla="*/ 1169449 w 2992697"/>
                <a:gd name="connsiteY1059" fmla="*/ 649142 h 1030680"/>
                <a:gd name="connsiteX1060" fmla="*/ 1171622 w 2992697"/>
                <a:gd name="connsiteY1060" fmla="*/ 658766 h 1030680"/>
                <a:gd name="connsiteX1061" fmla="*/ 1179073 w 2992697"/>
                <a:gd name="connsiteY1061" fmla="*/ 663112 h 1030680"/>
                <a:gd name="connsiteX1062" fmla="*/ 1186524 w 2992697"/>
                <a:gd name="connsiteY1062" fmla="*/ 664044 h 1030680"/>
                <a:gd name="connsiteX1063" fmla="*/ 1198942 w 2992697"/>
                <a:gd name="connsiteY1063" fmla="*/ 663112 h 1030680"/>
                <a:gd name="connsiteX1064" fmla="*/ 1213533 w 2992697"/>
                <a:gd name="connsiteY1064" fmla="*/ 663112 h 1030680"/>
                <a:gd name="connsiteX1065" fmla="*/ 1213533 w 2992697"/>
                <a:gd name="connsiteY1065" fmla="*/ 666217 h 1030680"/>
                <a:gd name="connsiteX1066" fmla="*/ 1209497 w 2992697"/>
                <a:gd name="connsiteY1066" fmla="*/ 666217 h 1030680"/>
                <a:gd name="connsiteX1067" fmla="*/ 1189628 w 2992697"/>
                <a:gd name="connsiteY1067" fmla="*/ 685154 h 1030680"/>
                <a:gd name="connsiteX1068" fmla="*/ 1167587 w 2992697"/>
                <a:gd name="connsiteY1068" fmla="*/ 703160 h 1030680"/>
                <a:gd name="connsiteX1069" fmla="*/ 1145545 w 2992697"/>
                <a:gd name="connsiteY1069" fmla="*/ 718061 h 1030680"/>
                <a:gd name="connsiteX1070" fmla="*/ 1120399 w 2992697"/>
                <a:gd name="connsiteY1070" fmla="*/ 730789 h 1030680"/>
                <a:gd name="connsiteX1071" fmla="*/ 1093390 w 2992697"/>
                <a:gd name="connsiteY1071" fmla="*/ 736067 h 1030680"/>
                <a:gd name="connsiteX1072" fmla="*/ 1062035 w 2992697"/>
                <a:gd name="connsiteY1072" fmla="*/ 735136 h 1030680"/>
                <a:gd name="connsiteX1073" fmla="*/ 1062035 w 2992697"/>
                <a:gd name="connsiteY1073" fmla="*/ 740413 h 1030680"/>
                <a:gd name="connsiteX1074" fmla="*/ 1062035 w 2992697"/>
                <a:gd name="connsiteY1074" fmla="*/ 745691 h 1030680"/>
                <a:gd name="connsiteX1075" fmla="*/ 1059862 w 2992697"/>
                <a:gd name="connsiteY1075" fmla="*/ 750037 h 1030680"/>
                <a:gd name="connsiteX1076" fmla="*/ 1057689 w 2992697"/>
                <a:gd name="connsiteY1076" fmla="*/ 750968 h 1030680"/>
                <a:gd name="connsiteX1077" fmla="*/ 1056757 w 2992697"/>
                <a:gd name="connsiteY1077" fmla="*/ 750968 h 1030680"/>
                <a:gd name="connsiteX1078" fmla="*/ 1054584 w 2992697"/>
                <a:gd name="connsiteY1078" fmla="*/ 753142 h 1030680"/>
                <a:gd name="connsiteX1079" fmla="*/ 1050548 w 2992697"/>
                <a:gd name="connsiteY1079" fmla="*/ 755315 h 1030680"/>
                <a:gd name="connsiteX1080" fmla="*/ 1047444 w 2992697"/>
                <a:gd name="connsiteY1080" fmla="*/ 757488 h 1030680"/>
                <a:gd name="connsiteX1081" fmla="*/ 1045271 w 2992697"/>
                <a:gd name="connsiteY1081" fmla="*/ 758419 h 1030680"/>
                <a:gd name="connsiteX1082" fmla="*/ 1042166 w 2992697"/>
                <a:gd name="connsiteY1082" fmla="*/ 762765 h 1030680"/>
                <a:gd name="connsiteX1083" fmla="*/ 1038131 w 2992697"/>
                <a:gd name="connsiteY1083" fmla="*/ 773321 h 1030680"/>
                <a:gd name="connsiteX1084" fmla="*/ 1035957 w 2992697"/>
                <a:gd name="connsiteY1084" fmla="*/ 786980 h 1030680"/>
                <a:gd name="connsiteX1085" fmla="*/ 1032853 w 2992697"/>
                <a:gd name="connsiteY1085" fmla="*/ 795362 h 1030680"/>
                <a:gd name="connsiteX1086" fmla="*/ 1023540 w 2992697"/>
                <a:gd name="connsiteY1086" fmla="*/ 804986 h 1030680"/>
                <a:gd name="connsiteX1087" fmla="*/ 1008017 w 2992697"/>
                <a:gd name="connsiteY1087" fmla="*/ 815541 h 1030680"/>
                <a:gd name="connsiteX1088" fmla="*/ 987218 w 2992697"/>
                <a:gd name="connsiteY1088" fmla="*/ 825165 h 1030680"/>
                <a:gd name="connsiteX1089" fmla="*/ 969522 w 2992697"/>
                <a:gd name="connsiteY1089" fmla="*/ 832616 h 1030680"/>
                <a:gd name="connsiteX1090" fmla="*/ 952758 w 2992697"/>
                <a:gd name="connsiteY1090" fmla="*/ 836962 h 1030680"/>
                <a:gd name="connsiteX1091" fmla="*/ 952758 w 2992697"/>
                <a:gd name="connsiteY1091" fmla="*/ 832616 h 1030680"/>
                <a:gd name="connsiteX1092" fmla="*/ 952758 w 2992697"/>
                <a:gd name="connsiteY1092" fmla="*/ 829511 h 1030680"/>
                <a:gd name="connsiteX1093" fmla="*/ 950585 w 2992697"/>
                <a:gd name="connsiteY1093" fmla="*/ 829511 h 1030680"/>
                <a:gd name="connsiteX1094" fmla="*/ 950585 w 2992697"/>
                <a:gd name="connsiteY1094" fmla="*/ 827338 h 1030680"/>
                <a:gd name="connsiteX1095" fmla="*/ 949654 w 2992697"/>
                <a:gd name="connsiteY1095" fmla="*/ 825165 h 1030680"/>
                <a:gd name="connsiteX1096" fmla="*/ 947480 w 2992697"/>
                <a:gd name="connsiteY1096" fmla="*/ 840066 h 1030680"/>
                <a:gd name="connsiteX1097" fmla="*/ 942203 w 2992697"/>
                <a:gd name="connsiteY1097" fmla="*/ 852795 h 1030680"/>
                <a:gd name="connsiteX1098" fmla="*/ 938167 w 2992697"/>
                <a:gd name="connsiteY1098" fmla="*/ 864281 h 1030680"/>
                <a:gd name="connsiteX1099" fmla="*/ 932890 w 2992697"/>
                <a:gd name="connsiteY1099" fmla="*/ 874836 h 1030680"/>
                <a:gd name="connsiteX1100" fmla="*/ 928854 w 2992697"/>
                <a:gd name="connsiteY1100" fmla="*/ 889738 h 1030680"/>
                <a:gd name="connsiteX1101" fmla="*/ 932890 w 2992697"/>
                <a:gd name="connsiteY1101" fmla="*/ 891911 h 1030680"/>
                <a:gd name="connsiteX1102" fmla="*/ 932890 w 2992697"/>
                <a:gd name="connsiteY1102" fmla="*/ 894084 h 1030680"/>
                <a:gd name="connsiteX1103" fmla="*/ 935063 w 2992697"/>
                <a:gd name="connsiteY1103" fmla="*/ 894084 h 1030680"/>
                <a:gd name="connsiteX1104" fmla="*/ 935063 w 2992697"/>
                <a:gd name="connsiteY1104" fmla="*/ 894084 h 1030680"/>
                <a:gd name="connsiteX1105" fmla="*/ 935063 w 2992697"/>
                <a:gd name="connsiteY1105" fmla="*/ 896257 h 1030680"/>
                <a:gd name="connsiteX1106" fmla="*/ 932890 w 2992697"/>
                <a:gd name="connsiteY1106" fmla="*/ 897188 h 1030680"/>
                <a:gd name="connsiteX1107" fmla="*/ 928854 w 2992697"/>
                <a:gd name="connsiteY1107" fmla="*/ 901535 h 1030680"/>
                <a:gd name="connsiteX1108" fmla="*/ 925749 w 2992697"/>
                <a:gd name="connsiteY1108" fmla="*/ 903708 h 1030680"/>
                <a:gd name="connsiteX1109" fmla="*/ 922645 w 2992697"/>
                <a:gd name="connsiteY1109" fmla="*/ 906812 h 1030680"/>
                <a:gd name="connsiteX1110" fmla="*/ 918609 w 2992697"/>
                <a:gd name="connsiteY1110" fmla="*/ 908985 h 1030680"/>
                <a:gd name="connsiteX1111" fmla="*/ 916436 w 2992697"/>
                <a:gd name="connsiteY1111" fmla="*/ 912090 h 1030680"/>
                <a:gd name="connsiteX1112" fmla="*/ 913331 w 2992697"/>
                <a:gd name="connsiteY1112" fmla="*/ 917367 h 1030680"/>
                <a:gd name="connsiteX1113" fmla="*/ 905881 w 2992697"/>
                <a:gd name="connsiteY1113" fmla="*/ 938478 h 1030680"/>
                <a:gd name="connsiteX1114" fmla="*/ 900603 w 2992697"/>
                <a:gd name="connsiteY1114" fmla="*/ 960519 h 1030680"/>
                <a:gd name="connsiteX1115" fmla="*/ 898430 w 2992697"/>
                <a:gd name="connsiteY1115" fmla="*/ 985976 h 1030680"/>
                <a:gd name="connsiteX1116" fmla="*/ 894394 w 2992697"/>
                <a:gd name="connsiteY1116" fmla="*/ 1010191 h 1030680"/>
                <a:gd name="connsiteX1117" fmla="*/ 889117 w 2992697"/>
                <a:gd name="connsiteY1117" fmla="*/ 1032232 h 1030680"/>
                <a:gd name="connsiteX1118" fmla="*/ 886012 w 2992697"/>
                <a:gd name="connsiteY1118" fmla="*/ 1030059 h 1030680"/>
                <a:gd name="connsiteX1119" fmla="*/ 886012 w 2992697"/>
                <a:gd name="connsiteY1119" fmla="*/ 1030059 h 1030680"/>
                <a:gd name="connsiteX1120" fmla="*/ 883839 w 2992697"/>
                <a:gd name="connsiteY1120" fmla="*/ 1030059 h 1030680"/>
                <a:gd name="connsiteX1121" fmla="*/ 883839 w 2992697"/>
                <a:gd name="connsiteY1121" fmla="*/ 1027886 h 1030680"/>
                <a:gd name="connsiteX1122" fmla="*/ 881666 w 2992697"/>
                <a:gd name="connsiteY1122" fmla="*/ 1027886 h 1030680"/>
                <a:gd name="connsiteX1123" fmla="*/ 876388 w 2992697"/>
                <a:gd name="connsiteY1123" fmla="*/ 1024782 h 1030680"/>
                <a:gd name="connsiteX1124" fmla="*/ 867075 w 2992697"/>
                <a:gd name="connsiteY1124" fmla="*/ 1017331 h 1030680"/>
                <a:gd name="connsiteX1125" fmla="*/ 852484 w 2992697"/>
                <a:gd name="connsiteY1125" fmla="*/ 1005844 h 1030680"/>
                <a:gd name="connsiteX1126" fmla="*/ 835720 w 2992697"/>
                <a:gd name="connsiteY1126" fmla="*/ 996221 h 1030680"/>
                <a:gd name="connsiteX1127" fmla="*/ 820198 w 2992697"/>
                <a:gd name="connsiteY1127" fmla="*/ 985665 h 1030680"/>
                <a:gd name="connsiteX1128" fmla="*/ 807780 w 2992697"/>
                <a:gd name="connsiteY1128" fmla="*/ 976042 h 1030680"/>
                <a:gd name="connsiteX1129" fmla="*/ 796294 w 2992697"/>
                <a:gd name="connsiteY1129" fmla="*/ 970764 h 1030680"/>
                <a:gd name="connsiteX1130" fmla="*/ 793189 w 2992697"/>
                <a:gd name="connsiteY1130" fmla="*/ 968591 h 1030680"/>
                <a:gd name="connsiteX1131" fmla="*/ 789153 w 2992697"/>
                <a:gd name="connsiteY1131" fmla="*/ 928543 h 1030680"/>
                <a:gd name="connsiteX1132" fmla="*/ 786980 w 2992697"/>
                <a:gd name="connsiteY1132" fmla="*/ 924197 h 1030680"/>
                <a:gd name="connsiteX1133" fmla="*/ 781703 w 2992697"/>
                <a:gd name="connsiteY1133" fmla="*/ 921093 h 1030680"/>
                <a:gd name="connsiteX1134" fmla="*/ 778598 w 2992697"/>
                <a:gd name="connsiteY1134" fmla="*/ 918920 h 1030680"/>
                <a:gd name="connsiteX1135" fmla="*/ 772389 w 2992697"/>
                <a:gd name="connsiteY1135" fmla="*/ 914573 h 1030680"/>
                <a:gd name="connsiteX1136" fmla="*/ 769285 w 2992697"/>
                <a:gd name="connsiteY1136" fmla="*/ 911469 h 1030680"/>
                <a:gd name="connsiteX1137" fmla="*/ 772389 w 2992697"/>
                <a:gd name="connsiteY1137" fmla="*/ 909296 h 1030680"/>
                <a:gd name="connsiteX1138" fmla="*/ 772389 w 2992697"/>
                <a:gd name="connsiteY1138" fmla="*/ 907123 h 1030680"/>
                <a:gd name="connsiteX1139" fmla="*/ 774562 w 2992697"/>
                <a:gd name="connsiteY1139" fmla="*/ 906191 h 1030680"/>
                <a:gd name="connsiteX1140" fmla="*/ 774562 w 2992697"/>
                <a:gd name="connsiteY1140" fmla="*/ 906191 h 1030680"/>
                <a:gd name="connsiteX1141" fmla="*/ 776735 w 2992697"/>
                <a:gd name="connsiteY1141" fmla="*/ 901845 h 1030680"/>
                <a:gd name="connsiteX1142" fmla="*/ 778908 w 2992697"/>
                <a:gd name="connsiteY1142" fmla="*/ 898741 h 1030680"/>
                <a:gd name="connsiteX1143" fmla="*/ 769595 w 2992697"/>
                <a:gd name="connsiteY1143" fmla="*/ 898741 h 1030680"/>
                <a:gd name="connsiteX1144" fmla="*/ 764317 w 2992697"/>
                <a:gd name="connsiteY1144" fmla="*/ 898741 h 1030680"/>
                <a:gd name="connsiteX1145" fmla="*/ 760282 w 2992697"/>
                <a:gd name="connsiteY1145" fmla="*/ 898741 h 1030680"/>
                <a:gd name="connsiteX1146" fmla="*/ 758109 w 2992697"/>
                <a:gd name="connsiteY1146" fmla="*/ 896567 h 1030680"/>
                <a:gd name="connsiteX1147" fmla="*/ 757177 w 2992697"/>
                <a:gd name="connsiteY1147" fmla="*/ 893463 h 1030680"/>
                <a:gd name="connsiteX1148" fmla="*/ 753141 w 2992697"/>
                <a:gd name="connsiteY1148" fmla="*/ 887254 h 1030680"/>
                <a:gd name="connsiteX1149" fmla="*/ 750968 w 2992697"/>
                <a:gd name="connsiteY1149" fmla="*/ 884150 h 1030680"/>
                <a:gd name="connsiteX1150" fmla="*/ 750968 w 2992697"/>
                <a:gd name="connsiteY1150" fmla="*/ 879803 h 1030680"/>
                <a:gd name="connsiteX1151" fmla="*/ 750968 w 2992697"/>
                <a:gd name="connsiteY1151" fmla="*/ 878872 h 1030680"/>
                <a:gd name="connsiteX1152" fmla="*/ 750968 w 2992697"/>
                <a:gd name="connsiteY1152" fmla="*/ 874526 h 1030680"/>
                <a:gd name="connsiteX1153" fmla="*/ 753141 w 2992697"/>
                <a:gd name="connsiteY1153" fmla="*/ 871421 h 1030680"/>
                <a:gd name="connsiteX1154" fmla="*/ 753141 w 2992697"/>
                <a:gd name="connsiteY1154" fmla="*/ 867075 h 1030680"/>
                <a:gd name="connsiteX1155" fmla="*/ 742586 w 2992697"/>
                <a:gd name="connsiteY1155" fmla="*/ 867075 h 1030680"/>
                <a:gd name="connsiteX1156" fmla="*/ 742586 w 2992697"/>
                <a:gd name="connsiteY1156" fmla="*/ 861798 h 1030680"/>
                <a:gd name="connsiteX1157" fmla="*/ 743518 w 2992697"/>
                <a:gd name="connsiteY1157" fmla="*/ 856520 h 1030680"/>
                <a:gd name="connsiteX1158" fmla="*/ 745691 w 2992697"/>
                <a:gd name="connsiteY1158" fmla="*/ 854347 h 1030680"/>
                <a:gd name="connsiteX1159" fmla="*/ 745691 w 2992697"/>
                <a:gd name="connsiteY1159" fmla="*/ 850622 h 1030680"/>
                <a:gd name="connsiteX1160" fmla="*/ 747864 w 2992697"/>
                <a:gd name="connsiteY1160" fmla="*/ 847517 h 1030680"/>
                <a:gd name="connsiteX1161" fmla="*/ 750037 w 2992697"/>
                <a:gd name="connsiteY1161" fmla="*/ 842239 h 1030680"/>
                <a:gd name="connsiteX1162" fmla="*/ 743828 w 2992697"/>
                <a:gd name="connsiteY1162" fmla="*/ 842239 h 1030680"/>
                <a:gd name="connsiteX1163" fmla="*/ 737619 w 2992697"/>
                <a:gd name="connsiteY1163" fmla="*/ 842239 h 1030680"/>
                <a:gd name="connsiteX1164" fmla="*/ 734515 w 2992697"/>
                <a:gd name="connsiteY1164" fmla="*/ 840066 h 1030680"/>
                <a:gd name="connsiteX1165" fmla="*/ 728306 w 2992697"/>
                <a:gd name="connsiteY1165" fmla="*/ 837893 h 1030680"/>
                <a:gd name="connsiteX1166" fmla="*/ 727375 w 2992697"/>
                <a:gd name="connsiteY1166" fmla="*/ 810574 h 1030680"/>
                <a:gd name="connsiteX1167" fmla="*/ 725201 w 2992697"/>
                <a:gd name="connsiteY1167" fmla="*/ 785117 h 1030680"/>
                <a:gd name="connsiteX1168" fmla="*/ 725201 w 2992697"/>
                <a:gd name="connsiteY1168" fmla="*/ 760903 h 1030680"/>
                <a:gd name="connsiteX1169" fmla="*/ 732652 w 2992697"/>
                <a:gd name="connsiteY1169" fmla="*/ 736688 h 1030680"/>
                <a:gd name="connsiteX1170" fmla="*/ 740103 w 2992697"/>
                <a:gd name="connsiteY1170" fmla="*/ 726133 h 1030680"/>
                <a:gd name="connsiteX1171" fmla="*/ 749416 w 2992697"/>
                <a:gd name="connsiteY1171" fmla="*/ 718682 h 1030680"/>
                <a:gd name="connsiteX1172" fmla="*/ 756867 w 2992697"/>
                <a:gd name="connsiteY1172" fmla="*/ 712473 h 1030680"/>
                <a:gd name="connsiteX1173" fmla="*/ 762144 w 2992697"/>
                <a:gd name="connsiteY1173" fmla="*/ 704091 h 1030680"/>
                <a:gd name="connsiteX1174" fmla="*/ 767422 w 2992697"/>
                <a:gd name="connsiteY1174" fmla="*/ 692605 h 1030680"/>
                <a:gd name="connsiteX1175" fmla="*/ 769595 w 2992697"/>
                <a:gd name="connsiteY1175" fmla="*/ 672426 h 1030680"/>
                <a:gd name="connsiteX1176" fmla="*/ 765559 w 2992697"/>
                <a:gd name="connsiteY1176" fmla="*/ 672426 h 1030680"/>
                <a:gd name="connsiteX1177" fmla="*/ 762455 w 2992697"/>
                <a:gd name="connsiteY1177" fmla="*/ 676772 h 1030680"/>
                <a:gd name="connsiteX1178" fmla="*/ 758419 w 2992697"/>
                <a:gd name="connsiteY1178" fmla="*/ 677703 h 1030680"/>
                <a:gd name="connsiteX1179" fmla="*/ 757488 w 2992697"/>
                <a:gd name="connsiteY1179" fmla="*/ 677703 h 1030680"/>
                <a:gd name="connsiteX1180" fmla="*/ 753452 w 2992697"/>
                <a:gd name="connsiteY1180" fmla="*/ 677703 h 1030680"/>
                <a:gd name="connsiteX1181" fmla="*/ 750347 w 2992697"/>
                <a:gd name="connsiteY1181" fmla="*/ 676772 h 1030680"/>
                <a:gd name="connsiteX1182" fmla="*/ 735757 w 2992697"/>
                <a:gd name="connsiteY1182" fmla="*/ 672426 h 1030680"/>
                <a:gd name="connsiteX1183" fmla="*/ 724270 w 2992697"/>
                <a:gd name="connsiteY1183" fmla="*/ 664975 h 1030680"/>
                <a:gd name="connsiteX1184" fmla="*/ 716819 w 2992697"/>
                <a:gd name="connsiteY1184" fmla="*/ 654420 h 1030680"/>
                <a:gd name="connsiteX1185" fmla="*/ 713715 w 2992697"/>
                <a:gd name="connsiteY1185" fmla="*/ 635483 h 1030680"/>
                <a:gd name="connsiteX1186" fmla="*/ 718992 w 2992697"/>
                <a:gd name="connsiteY1186" fmla="*/ 635483 h 1030680"/>
                <a:gd name="connsiteX1187" fmla="*/ 718992 w 2992697"/>
                <a:gd name="connsiteY1187" fmla="*/ 632378 h 1030680"/>
                <a:gd name="connsiteX1188" fmla="*/ 728306 w 2992697"/>
                <a:gd name="connsiteY1188" fmla="*/ 637656 h 1030680"/>
                <a:gd name="connsiteX1189" fmla="*/ 738861 w 2992697"/>
                <a:gd name="connsiteY1189" fmla="*/ 645106 h 1030680"/>
                <a:gd name="connsiteX1190" fmla="*/ 748174 w 2992697"/>
                <a:gd name="connsiteY1190" fmla="*/ 648211 h 1030680"/>
                <a:gd name="connsiteX1191" fmla="*/ 758729 w 2992697"/>
                <a:gd name="connsiteY1191" fmla="*/ 648211 h 1030680"/>
                <a:gd name="connsiteX1192" fmla="*/ 758729 w 2992697"/>
                <a:gd name="connsiteY1192" fmla="*/ 647280 h 1030680"/>
                <a:gd name="connsiteX1193" fmla="*/ 760903 w 2992697"/>
                <a:gd name="connsiteY1193" fmla="*/ 645106 h 1030680"/>
                <a:gd name="connsiteX1194" fmla="*/ 760903 w 2992697"/>
                <a:gd name="connsiteY1194" fmla="*/ 645106 h 1030680"/>
                <a:gd name="connsiteX1195" fmla="*/ 760903 w 2992697"/>
                <a:gd name="connsiteY1195" fmla="*/ 642623 h 1030680"/>
                <a:gd name="connsiteX1196" fmla="*/ 763076 w 2992697"/>
                <a:gd name="connsiteY1196" fmla="*/ 639518 h 1030680"/>
                <a:gd name="connsiteX1197" fmla="*/ 743207 w 2992697"/>
                <a:gd name="connsiteY1197" fmla="*/ 624617 h 1030680"/>
                <a:gd name="connsiteX1198" fmla="*/ 726443 w 2992697"/>
                <a:gd name="connsiteY1198" fmla="*/ 603507 h 1030680"/>
                <a:gd name="connsiteX1199" fmla="*/ 721166 w 2992697"/>
                <a:gd name="connsiteY1199" fmla="*/ 605680 h 1030680"/>
                <a:gd name="connsiteX1200" fmla="*/ 717130 w 2992697"/>
                <a:gd name="connsiteY1200" fmla="*/ 607853 h 1030680"/>
                <a:gd name="connsiteX1201" fmla="*/ 711852 w 2992697"/>
                <a:gd name="connsiteY1201" fmla="*/ 610026 h 1030680"/>
                <a:gd name="connsiteX1202" fmla="*/ 706575 w 2992697"/>
                <a:gd name="connsiteY1202" fmla="*/ 610957 h 1030680"/>
                <a:gd name="connsiteX1203" fmla="*/ 702539 w 2992697"/>
                <a:gd name="connsiteY1203" fmla="*/ 607853 h 1030680"/>
                <a:gd name="connsiteX1204" fmla="*/ 701608 w 2992697"/>
                <a:gd name="connsiteY1204" fmla="*/ 605680 h 1030680"/>
                <a:gd name="connsiteX1205" fmla="*/ 699434 w 2992697"/>
                <a:gd name="connsiteY1205" fmla="*/ 602575 h 1030680"/>
                <a:gd name="connsiteX1206" fmla="*/ 697261 w 2992697"/>
                <a:gd name="connsiteY1206" fmla="*/ 600402 h 1030680"/>
                <a:gd name="connsiteX1207" fmla="*/ 694157 w 2992697"/>
                <a:gd name="connsiteY1207" fmla="*/ 595125 h 1030680"/>
                <a:gd name="connsiteX1208" fmla="*/ 704712 w 2992697"/>
                <a:gd name="connsiteY1208" fmla="*/ 583638 h 1030680"/>
                <a:gd name="connsiteX1209" fmla="*/ 706885 w 2992697"/>
                <a:gd name="connsiteY1209" fmla="*/ 567805 h 1030680"/>
                <a:gd name="connsiteX1210" fmla="*/ 704712 w 2992697"/>
                <a:gd name="connsiteY1210" fmla="*/ 546695 h 1030680"/>
                <a:gd name="connsiteX1211" fmla="*/ 699434 w 2992697"/>
                <a:gd name="connsiteY1211" fmla="*/ 524653 h 1030680"/>
                <a:gd name="connsiteX1212" fmla="*/ 690121 w 2992697"/>
                <a:gd name="connsiteY1212" fmla="*/ 501370 h 1030680"/>
                <a:gd name="connsiteX1213" fmla="*/ 679566 w 2992697"/>
                <a:gd name="connsiteY1213" fmla="*/ 479328 h 1030680"/>
                <a:gd name="connsiteX1214" fmla="*/ 665906 w 2992697"/>
                <a:gd name="connsiteY1214" fmla="*/ 459149 h 1030680"/>
                <a:gd name="connsiteX1215" fmla="*/ 655351 w 2992697"/>
                <a:gd name="connsiteY1215" fmla="*/ 440212 h 1030680"/>
                <a:gd name="connsiteX1216" fmla="*/ 646038 w 2992697"/>
                <a:gd name="connsiteY1216" fmla="*/ 425311 h 1030680"/>
                <a:gd name="connsiteX1217" fmla="*/ 623996 w 2992697"/>
                <a:gd name="connsiteY1217" fmla="*/ 410409 h 1030680"/>
                <a:gd name="connsiteX1218" fmla="*/ 598850 w 2992697"/>
                <a:gd name="connsiteY1218" fmla="*/ 405132 h 1030680"/>
                <a:gd name="connsiteX1219" fmla="*/ 572772 w 2992697"/>
                <a:gd name="connsiteY1219" fmla="*/ 405132 h 1030680"/>
                <a:gd name="connsiteX1220" fmla="*/ 543591 w 2992697"/>
                <a:gd name="connsiteY1220" fmla="*/ 405132 h 1030680"/>
                <a:gd name="connsiteX1221" fmla="*/ 515340 w 2992697"/>
                <a:gd name="connsiteY1221" fmla="*/ 407305 h 1030680"/>
                <a:gd name="connsiteX1222" fmla="*/ 486158 w 2992697"/>
                <a:gd name="connsiteY1222" fmla="*/ 405132 h 1030680"/>
                <a:gd name="connsiteX1223" fmla="*/ 486158 w 2992697"/>
                <a:gd name="connsiteY1223" fmla="*/ 399854 h 1030680"/>
                <a:gd name="connsiteX1224" fmla="*/ 486158 w 2992697"/>
                <a:gd name="connsiteY1224" fmla="*/ 395508 h 1030680"/>
                <a:gd name="connsiteX1225" fmla="*/ 487089 w 2992697"/>
                <a:gd name="connsiteY1225" fmla="*/ 394577 h 1030680"/>
                <a:gd name="connsiteX1226" fmla="*/ 487089 w 2992697"/>
                <a:gd name="connsiteY1226" fmla="*/ 392404 h 1030680"/>
                <a:gd name="connsiteX1227" fmla="*/ 487089 w 2992697"/>
                <a:gd name="connsiteY1227" fmla="*/ 390230 h 1030680"/>
                <a:gd name="connsiteX1228" fmla="*/ 486158 w 2992697"/>
                <a:gd name="connsiteY1228" fmla="*/ 388057 h 1030680"/>
                <a:gd name="connsiteX1229" fmla="*/ 474672 w 2992697"/>
                <a:gd name="connsiteY1229" fmla="*/ 382780 h 1030680"/>
                <a:gd name="connsiteX1230" fmla="*/ 464116 w 2992697"/>
                <a:gd name="connsiteY1230" fmla="*/ 379675 h 1030680"/>
                <a:gd name="connsiteX1231" fmla="*/ 452630 w 2992697"/>
                <a:gd name="connsiteY1231" fmla="*/ 372225 h 1030680"/>
                <a:gd name="connsiteX1232" fmla="*/ 461943 w 2992697"/>
                <a:gd name="connsiteY1232" fmla="*/ 372225 h 1030680"/>
                <a:gd name="connsiteX1233" fmla="*/ 472499 w 2992697"/>
                <a:gd name="connsiteY1233" fmla="*/ 367878 h 1030680"/>
                <a:gd name="connsiteX1234" fmla="*/ 487089 w 2992697"/>
                <a:gd name="connsiteY1234" fmla="*/ 364774 h 1030680"/>
                <a:gd name="connsiteX1235" fmla="*/ 503854 w 2992697"/>
                <a:gd name="connsiteY1235" fmla="*/ 362601 h 1030680"/>
                <a:gd name="connsiteX1236" fmla="*/ 516271 w 2992697"/>
                <a:gd name="connsiteY1236" fmla="*/ 358254 h 1030680"/>
                <a:gd name="connsiteX1237" fmla="*/ 525585 w 2992697"/>
                <a:gd name="connsiteY1237" fmla="*/ 350804 h 1030680"/>
                <a:gd name="connsiteX1238" fmla="*/ 481812 w 2992697"/>
                <a:gd name="connsiteY1238" fmla="*/ 350804 h 1030680"/>
                <a:gd name="connsiteX1239" fmla="*/ 471257 w 2992697"/>
                <a:gd name="connsiteY1239" fmla="*/ 347699 h 1030680"/>
                <a:gd name="connsiteX1240" fmla="*/ 461943 w 2992697"/>
                <a:gd name="connsiteY1240" fmla="*/ 347699 h 1030680"/>
                <a:gd name="connsiteX1241" fmla="*/ 450457 w 2992697"/>
                <a:gd name="connsiteY1241" fmla="*/ 345526 h 1030680"/>
                <a:gd name="connsiteX1242" fmla="*/ 442075 w 2992697"/>
                <a:gd name="connsiteY1242" fmla="*/ 343353 h 1030680"/>
                <a:gd name="connsiteX1243" fmla="*/ 432761 w 2992697"/>
                <a:gd name="connsiteY1243" fmla="*/ 340249 h 1030680"/>
                <a:gd name="connsiteX1244" fmla="*/ 427484 w 2992697"/>
                <a:gd name="connsiteY1244" fmla="*/ 330625 h 1030680"/>
                <a:gd name="connsiteX1245" fmla="*/ 425311 w 2992697"/>
                <a:gd name="connsiteY1245" fmla="*/ 315723 h 1030680"/>
                <a:gd name="connsiteX1246" fmla="*/ 447352 w 2992697"/>
                <a:gd name="connsiteY1246" fmla="*/ 312619 h 1030680"/>
                <a:gd name="connsiteX1247" fmla="*/ 467221 w 2992697"/>
                <a:gd name="connsiteY1247" fmla="*/ 305168 h 1030680"/>
                <a:gd name="connsiteX1248" fmla="*/ 483985 w 2992697"/>
                <a:gd name="connsiteY1248" fmla="*/ 297718 h 1030680"/>
                <a:gd name="connsiteX1249" fmla="*/ 501680 w 2992697"/>
                <a:gd name="connsiteY1249" fmla="*/ 290267 h 1030680"/>
                <a:gd name="connsiteX1250" fmla="*/ 538313 w 2992697"/>
                <a:gd name="connsiteY1250" fmla="*/ 290267 h 1030680"/>
                <a:gd name="connsiteX1251" fmla="*/ 552904 w 2992697"/>
                <a:gd name="connsiteY1251" fmla="*/ 241837 h 1030680"/>
                <a:gd name="connsiteX1252" fmla="*/ 518444 w 2992697"/>
                <a:gd name="connsiteY1252" fmla="*/ 241837 h 1030680"/>
                <a:gd name="connsiteX1253" fmla="*/ 509131 w 2992697"/>
                <a:gd name="connsiteY1253" fmla="*/ 229109 h 1030680"/>
                <a:gd name="connsiteX1254" fmla="*/ 520618 w 2992697"/>
                <a:gd name="connsiteY1254" fmla="*/ 221658 h 1030680"/>
                <a:gd name="connsiteX1255" fmla="*/ 529000 w 2992697"/>
                <a:gd name="connsiteY1255" fmla="*/ 214208 h 1030680"/>
                <a:gd name="connsiteX1256" fmla="*/ 540486 w 2992697"/>
                <a:gd name="connsiteY1256" fmla="*/ 208930 h 1030680"/>
                <a:gd name="connsiteX1257" fmla="*/ 552904 w 2992697"/>
                <a:gd name="connsiteY1257" fmla="*/ 204584 h 1030680"/>
                <a:gd name="connsiteX1258" fmla="*/ 552904 w 2992697"/>
                <a:gd name="connsiteY1258" fmla="*/ 191856 h 1030680"/>
                <a:gd name="connsiteX1259" fmla="*/ 567495 w 2992697"/>
                <a:gd name="connsiteY1259" fmla="*/ 184405 h 1030680"/>
                <a:gd name="connsiteX1260" fmla="*/ 574946 w 2992697"/>
                <a:gd name="connsiteY1260" fmla="*/ 176023 h 1030680"/>
                <a:gd name="connsiteX1261" fmla="*/ 582396 w 2992697"/>
                <a:gd name="connsiteY1261" fmla="*/ 164536 h 1030680"/>
                <a:gd name="connsiteX1262" fmla="*/ 593883 w 2992697"/>
                <a:gd name="connsiteY1262" fmla="*/ 157086 h 1030680"/>
                <a:gd name="connsiteX1263" fmla="*/ 606301 w 2992697"/>
                <a:gd name="connsiteY1263" fmla="*/ 151808 h 1030680"/>
                <a:gd name="connsiteX1264" fmla="*/ 616856 w 2992697"/>
                <a:gd name="connsiteY1264" fmla="*/ 151808 h 1030680"/>
                <a:gd name="connsiteX1265" fmla="*/ 626169 w 2992697"/>
                <a:gd name="connsiteY1265" fmla="*/ 154912 h 1030680"/>
                <a:gd name="connsiteX1266" fmla="*/ 638587 w 2992697"/>
                <a:gd name="connsiteY1266" fmla="*/ 153981 h 1030680"/>
                <a:gd name="connsiteX1267" fmla="*/ 629274 w 2992697"/>
                <a:gd name="connsiteY1267" fmla="*/ 149635 h 1030680"/>
                <a:gd name="connsiteX1268" fmla="*/ 623996 w 2992697"/>
                <a:gd name="connsiteY1268" fmla="*/ 147462 h 1030680"/>
                <a:gd name="connsiteX1269" fmla="*/ 618718 w 2992697"/>
                <a:gd name="connsiteY1269" fmla="*/ 146530 h 1030680"/>
                <a:gd name="connsiteX1270" fmla="*/ 613441 w 2992697"/>
                <a:gd name="connsiteY1270" fmla="*/ 140322 h 1030680"/>
                <a:gd name="connsiteX1271" fmla="*/ 631136 w 2992697"/>
                <a:gd name="connsiteY1271" fmla="*/ 137217 h 1030680"/>
                <a:gd name="connsiteX1272" fmla="*/ 647900 w 2992697"/>
                <a:gd name="connsiteY1272" fmla="*/ 131939 h 1030680"/>
                <a:gd name="connsiteX1273" fmla="*/ 662491 w 2992697"/>
                <a:gd name="connsiteY1273" fmla="*/ 127593 h 1030680"/>
                <a:gd name="connsiteX1274" fmla="*/ 679255 w 2992697"/>
                <a:gd name="connsiteY1274" fmla="*/ 124489 h 1030680"/>
                <a:gd name="connsiteX1275" fmla="*/ 680187 w 2992697"/>
                <a:gd name="connsiteY1275" fmla="*/ 131939 h 1030680"/>
                <a:gd name="connsiteX1276" fmla="*/ 682360 w 2992697"/>
                <a:gd name="connsiteY1276" fmla="*/ 135044 h 1030680"/>
                <a:gd name="connsiteX1277" fmla="*/ 684533 w 2992697"/>
                <a:gd name="connsiteY1277" fmla="*/ 140322 h 1030680"/>
                <a:gd name="connsiteX1278" fmla="*/ 686706 w 2992697"/>
                <a:gd name="connsiteY1278" fmla="*/ 144668 h 1030680"/>
                <a:gd name="connsiteX1279" fmla="*/ 691984 w 2992697"/>
                <a:gd name="connsiteY1279" fmla="*/ 146841 h 1030680"/>
                <a:gd name="connsiteX1280" fmla="*/ 699434 w 2992697"/>
                <a:gd name="connsiteY1280" fmla="*/ 147772 h 1030680"/>
                <a:gd name="connsiteX1281" fmla="*/ 699434 w 2992697"/>
                <a:gd name="connsiteY1281" fmla="*/ 142495 h 1030680"/>
                <a:gd name="connsiteX1282" fmla="*/ 702539 w 2992697"/>
                <a:gd name="connsiteY1282" fmla="*/ 137217 h 1030680"/>
                <a:gd name="connsiteX1283" fmla="*/ 704712 w 2992697"/>
                <a:gd name="connsiteY1283" fmla="*/ 129766 h 1030680"/>
                <a:gd name="connsiteX1284" fmla="*/ 706885 w 2992697"/>
                <a:gd name="connsiteY1284" fmla="*/ 124489 h 1030680"/>
                <a:gd name="connsiteX1285" fmla="*/ 709989 w 2992697"/>
                <a:gd name="connsiteY1285" fmla="*/ 129766 h 1030680"/>
                <a:gd name="connsiteX1286" fmla="*/ 716198 w 2992697"/>
                <a:gd name="connsiteY1286" fmla="*/ 135044 h 1030680"/>
                <a:gd name="connsiteX1287" fmla="*/ 719303 w 2992697"/>
                <a:gd name="connsiteY1287" fmla="*/ 139390 h 1030680"/>
                <a:gd name="connsiteX1288" fmla="*/ 726754 w 2992697"/>
                <a:gd name="connsiteY1288" fmla="*/ 142495 h 1030680"/>
                <a:gd name="connsiteX1289" fmla="*/ 734204 w 2992697"/>
                <a:gd name="connsiteY1289" fmla="*/ 144668 h 1030680"/>
                <a:gd name="connsiteX1290" fmla="*/ 730168 w 2992697"/>
                <a:gd name="connsiteY1290" fmla="*/ 120453 h 1030680"/>
                <a:gd name="connsiteX1291" fmla="*/ 743828 w 2992697"/>
                <a:gd name="connsiteY1291" fmla="*/ 117349 h 1030680"/>
                <a:gd name="connsiteX1292" fmla="*/ 754383 w 2992697"/>
                <a:gd name="connsiteY1292" fmla="*/ 113002 h 1030680"/>
                <a:gd name="connsiteX1293" fmla="*/ 771147 w 2992697"/>
                <a:gd name="connsiteY1293" fmla="*/ 117349 h 1030680"/>
                <a:gd name="connsiteX1294" fmla="*/ 788843 w 2992697"/>
                <a:gd name="connsiteY1294" fmla="*/ 124799 h 1030680"/>
                <a:gd name="connsiteX1295" fmla="*/ 807780 w 2992697"/>
                <a:gd name="connsiteY1295" fmla="*/ 135354 h 1030680"/>
                <a:gd name="connsiteX1296" fmla="*/ 827648 w 2992697"/>
                <a:gd name="connsiteY1296" fmla="*/ 144978 h 1030680"/>
                <a:gd name="connsiteX1297" fmla="*/ 844413 w 2992697"/>
                <a:gd name="connsiteY1297" fmla="*/ 152429 h 1030680"/>
                <a:gd name="connsiteX1298" fmla="*/ 859935 w 2992697"/>
                <a:gd name="connsiteY1298" fmla="*/ 157706 h 1030680"/>
                <a:gd name="connsiteX1299" fmla="*/ 859935 w 2992697"/>
                <a:gd name="connsiteY1299" fmla="*/ 154602 h 1030680"/>
                <a:gd name="connsiteX1300" fmla="*/ 849380 w 2992697"/>
                <a:gd name="connsiteY1300" fmla="*/ 144978 h 1030680"/>
                <a:gd name="connsiteX1301" fmla="*/ 841929 w 2992697"/>
                <a:gd name="connsiteY1301" fmla="*/ 137527 h 1030680"/>
                <a:gd name="connsiteX1302" fmla="*/ 837893 w 2992697"/>
                <a:gd name="connsiteY1302" fmla="*/ 127904 h 1030680"/>
                <a:gd name="connsiteX1303" fmla="*/ 844102 w 2992697"/>
                <a:gd name="connsiteY1303" fmla="*/ 117349 h 1030680"/>
                <a:gd name="connsiteX1304" fmla="*/ 840066 w 2992697"/>
                <a:gd name="connsiteY1304" fmla="*/ 113002 h 1030680"/>
                <a:gd name="connsiteX1305" fmla="*/ 834789 w 2992697"/>
                <a:gd name="connsiteY1305" fmla="*/ 107725 h 1030680"/>
                <a:gd name="connsiteX1306" fmla="*/ 829511 w 2992697"/>
                <a:gd name="connsiteY1306" fmla="*/ 103378 h 1030680"/>
                <a:gd name="connsiteX1307" fmla="*/ 824234 w 2992697"/>
                <a:gd name="connsiteY1307" fmla="*/ 100274 h 1030680"/>
                <a:gd name="connsiteX1308" fmla="*/ 820198 w 2992697"/>
                <a:gd name="connsiteY1308" fmla="*/ 95928 h 1030680"/>
                <a:gd name="connsiteX1309" fmla="*/ 824234 w 2992697"/>
                <a:gd name="connsiteY1309" fmla="*/ 87546 h 1030680"/>
                <a:gd name="connsiteX1310" fmla="*/ 834789 w 2992697"/>
                <a:gd name="connsiteY1310" fmla="*/ 90650 h 1030680"/>
                <a:gd name="connsiteX1311" fmla="*/ 849380 w 2992697"/>
                <a:gd name="connsiteY1311" fmla="*/ 92823 h 1030680"/>
                <a:gd name="connsiteX1312" fmla="*/ 861797 w 2992697"/>
                <a:gd name="connsiteY1312" fmla="*/ 90650 h 1030680"/>
                <a:gd name="connsiteX1313" fmla="*/ 871111 w 2992697"/>
                <a:gd name="connsiteY1313" fmla="*/ 83199 h 1030680"/>
                <a:gd name="connsiteX1314" fmla="*/ 827338 w 2992697"/>
                <a:gd name="connsiteY1314" fmla="*/ 83199 h 1030680"/>
                <a:gd name="connsiteX1315" fmla="*/ 827338 w 2992697"/>
                <a:gd name="connsiteY1315" fmla="*/ 80095 h 1030680"/>
                <a:gd name="connsiteX1316" fmla="*/ 824234 w 2992697"/>
                <a:gd name="connsiteY1316" fmla="*/ 80095 h 1030680"/>
                <a:gd name="connsiteX1317" fmla="*/ 824234 w 2992697"/>
                <a:gd name="connsiteY1317" fmla="*/ 75749 h 1030680"/>
                <a:gd name="connsiteX1318" fmla="*/ 829511 w 2992697"/>
                <a:gd name="connsiteY1318" fmla="*/ 72644 h 1030680"/>
                <a:gd name="connsiteX1319" fmla="*/ 834789 w 2992697"/>
                <a:gd name="connsiteY1319" fmla="*/ 68298 h 1030680"/>
                <a:gd name="connsiteX1320" fmla="*/ 840066 w 2992697"/>
                <a:gd name="connsiteY1320" fmla="*/ 65194 h 1030680"/>
                <a:gd name="connsiteX1321" fmla="*/ 845344 w 2992697"/>
                <a:gd name="connsiteY1321" fmla="*/ 60847 h 1030680"/>
                <a:gd name="connsiteX1322" fmla="*/ 851553 w 2992697"/>
                <a:gd name="connsiteY1322" fmla="*/ 59916 h 1030680"/>
                <a:gd name="connsiteX1323" fmla="*/ 874526 w 2992697"/>
                <a:gd name="connsiteY1323" fmla="*/ 63020 h 1030680"/>
                <a:gd name="connsiteX1324" fmla="*/ 880735 w 2992697"/>
                <a:gd name="connsiteY1324" fmla="*/ 46256 h 1030680"/>
                <a:gd name="connsiteX1325" fmla="*/ 907743 w 2992697"/>
                <a:gd name="connsiteY1325" fmla="*/ 50603 h 1030680"/>
                <a:gd name="connsiteX1326" fmla="*/ 909917 w 2992697"/>
                <a:gd name="connsiteY1326" fmla="*/ 50603 h 1030680"/>
                <a:gd name="connsiteX1327" fmla="*/ 910848 w 2992697"/>
                <a:gd name="connsiteY1327" fmla="*/ 46256 h 1030680"/>
                <a:gd name="connsiteX1328" fmla="*/ 913021 w 2992697"/>
                <a:gd name="connsiteY1328" fmla="*/ 45325 h 1030680"/>
                <a:gd name="connsiteX1329" fmla="*/ 915194 w 2992697"/>
                <a:gd name="connsiteY1329" fmla="*/ 40979 h 1030680"/>
                <a:gd name="connsiteX1330" fmla="*/ 920472 w 2992697"/>
                <a:gd name="connsiteY1330" fmla="*/ 38806 h 1030680"/>
                <a:gd name="connsiteX1331" fmla="*/ 924508 w 2992697"/>
                <a:gd name="connsiteY1331" fmla="*/ 45015 h 1030680"/>
                <a:gd name="connsiteX1332" fmla="*/ 929785 w 2992697"/>
                <a:gd name="connsiteY1332" fmla="*/ 50292 h 1030680"/>
                <a:gd name="connsiteX1333" fmla="*/ 935063 w 2992697"/>
                <a:gd name="connsiteY1333" fmla="*/ 55570 h 1030680"/>
                <a:gd name="connsiteX1334" fmla="*/ 935063 w 2992697"/>
                <a:gd name="connsiteY1334" fmla="*/ 45946 h 1030680"/>
                <a:gd name="connsiteX1335" fmla="*/ 937236 w 2992697"/>
                <a:gd name="connsiteY1335" fmla="*/ 45015 h 1030680"/>
                <a:gd name="connsiteX1336" fmla="*/ 937236 w 2992697"/>
                <a:gd name="connsiteY1336" fmla="*/ 42842 h 1030680"/>
                <a:gd name="connsiteX1337" fmla="*/ 937236 w 2992697"/>
                <a:gd name="connsiteY1337" fmla="*/ 40668 h 1030680"/>
                <a:gd name="connsiteX1338" fmla="*/ 937236 w 2992697"/>
                <a:gd name="connsiteY1338" fmla="*/ 38495 h 1030680"/>
                <a:gd name="connsiteX1339" fmla="*/ 938167 w 2992697"/>
                <a:gd name="connsiteY1339" fmla="*/ 35391 h 1030680"/>
                <a:gd name="connsiteX1340" fmla="*/ 940340 w 2992697"/>
                <a:gd name="connsiteY1340" fmla="*/ 33218 h 1030680"/>
                <a:gd name="connsiteX1341" fmla="*/ 944376 w 2992697"/>
                <a:gd name="connsiteY1341" fmla="*/ 31045 h 1030680"/>
                <a:gd name="connsiteX1342" fmla="*/ 962071 w 2992697"/>
                <a:gd name="connsiteY1342" fmla="*/ 22663 h 1030680"/>
                <a:gd name="connsiteX1343" fmla="*/ 984113 w 2992697"/>
                <a:gd name="connsiteY1343" fmla="*/ 20179 h 1030680"/>
                <a:gd name="connsiteX1344" fmla="*/ 984113 w 2992697"/>
                <a:gd name="connsiteY1344" fmla="*/ 20179 h 1030680"/>
                <a:gd name="connsiteX1345" fmla="*/ 984113 w 2992697"/>
                <a:gd name="connsiteY1345" fmla="*/ 20179 h 1030680"/>
                <a:gd name="connsiteX1346" fmla="*/ 2301024 w 2992697"/>
                <a:gd name="connsiteY1346" fmla="*/ 16764 h 1030680"/>
                <a:gd name="connsiteX1347" fmla="*/ 2311579 w 2992697"/>
                <a:gd name="connsiteY1347" fmla="*/ 19869 h 1030680"/>
                <a:gd name="connsiteX1348" fmla="*/ 2311579 w 2992697"/>
                <a:gd name="connsiteY1348" fmla="*/ 27319 h 1030680"/>
                <a:gd name="connsiteX1349" fmla="*/ 2296057 w 2992697"/>
                <a:gd name="connsiteY1349" fmla="*/ 27319 h 1030680"/>
                <a:gd name="connsiteX1350" fmla="*/ 2301024 w 2992697"/>
                <a:gd name="connsiteY1350" fmla="*/ 16764 h 1030680"/>
                <a:gd name="connsiteX1351" fmla="*/ 2301024 w 2992697"/>
                <a:gd name="connsiteY1351" fmla="*/ 16764 h 1030680"/>
                <a:gd name="connsiteX1352" fmla="*/ 2301024 w 2992697"/>
                <a:gd name="connsiteY1352" fmla="*/ 16764 h 1030680"/>
                <a:gd name="connsiteX1353" fmla="*/ 2792460 w 2992697"/>
                <a:gd name="connsiteY1353" fmla="*/ 0 h 1030680"/>
                <a:gd name="connsiteX1354" fmla="*/ 2797737 w 2992697"/>
                <a:gd name="connsiteY1354" fmla="*/ 3104 h 1030680"/>
                <a:gd name="connsiteX1355" fmla="*/ 2801773 w 2992697"/>
                <a:gd name="connsiteY1355" fmla="*/ 7451 h 1030680"/>
                <a:gd name="connsiteX1356" fmla="*/ 2803946 w 2992697"/>
                <a:gd name="connsiteY1356" fmla="*/ 10555 h 1030680"/>
                <a:gd name="connsiteX1357" fmla="*/ 2804878 w 2992697"/>
                <a:gd name="connsiteY1357" fmla="*/ 16764 h 1030680"/>
                <a:gd name="connsiteX1358" fmla="*/ 2807051 w 2992697"/>
                <a:gd name="connsiteY1358" fmla="*/ 19869 h 1030680"/>
                <a:gd name="connsiteX1359" fmla="*/ 2809224 w 2992697"/>
                <a:gd name="connsiteY1359" fmla="*/ 25146 h 1030680"/>
                <a:gd name="connsiteX1360" fmla="*/ 2812328 w 2992697"/>
                <a:gd name="connsiteY1360" fmla="*/ 27319 h 1030680"/>
                <a:gd name="connsiteX1361" fmla="*/ 2823815 w 2992697"/>
                <a:gd name="connsiteY1361" fmla="*/ 32597 h 1030680"/>
                <a:gd name="connsiteX1362" fmla="*/ 2834370 w 2992697"/>
                <a:gd name="connsiteY1362" fmla="*/ 34770 h 1030680"/>
                <a:gd name="connsiteX1363" fmla="*/ 2841821 w 2992697"/>
                <a:gd name="connsiteY1363" fmla="*/ 34770 h 1030680"/>
                <a:gd name="connsiteX1364" fmla="*/ 2847098 w 2992697"/>
                <a:gd name="connsiteY1364" fmla="*/ 39116 h 1030680"/>
                <a:gd name="connsiteX1365" fmla="*/ 2851134 w 2992697"/>
                <a:gd name="connsiteY1365" fmla="*/ 46567 h 1030680"/>
                <a:gd name="connsiteX1366" fmla="*/ 2853307 w 2992697"/>
                <a:gd name="connsiteY1366" fmla="*/ 61468 h 1030680"/>
                <a:gd name="connsiteX1367" fmla="*/ 2851134 w 2992697"/>
                <a:gd name="connsiteY1367" fmla="*/ 62400 h 1030680"/>
                <a:gd name="connsiteX1368" fmla="*/ 2851134 w 2992697"/>
                <a:gd name="connsiteY1368" fmla="*/ 62400 h 1030680"/>
                <a:gd name="connsiteX1369" fmla="*/ 2851134 w 2992697"/>
                <a:gd name="connsiteY1369" fmla="*/ 64573 h 1030680"/>
                <a:gd name="connsiteX1370" fmla="*/ 2851134 w 2992697"/>
                <a:gd name="connsiteY1370" fmla="*/ 66746 h 1030680"/>
                <a:gd name="connsiteX1371" fmla="*/ 2848961 w 2992697"/>
                <a:gd name="connsiteY1371" fmla="*/ 68919 h 1030680"/>
                <a:gd name="connsiteX1372" fmla="*/ 2825988 w 2992697"/>
                <a:gd name="connsiteY1372" fmla="*/ 68919 h 1030680"/>
                <a:gd name="connsiteX1373" fmla="*/ 2802084 w 2992697"/>
                <a:gd name="connsiteY1373" fmla="*/ 68919 h 1030680"/>
                <a:gd name="connsiteX1374" fmla="*/ 2782215 w 2992697"/>
                <a:gd name="connsiteY1374" fmla="*/ 77301 h 1030680"/>
                <a:gd name="connsiteX1375" fmla="*/ 2778179 w 2992697"/>
                <a:gd name="connsiteY1375" fmla="*/ 79474 h 1030680"/>
                <a:gd name="connsiteX1376" fmla="*/ 2776006 w 2992697"/>
                <a:gd name="connsiteY1376" fmla="*/ 83820 h 1030680"/>
                <a:gd name="connsiteX1377" fmla="*/ 2775075 w 2992697"/>
                <a:gd name="connsiteY1377" fmla="*/ 84752 h 1030680"/>
                <a:gd name="connsiteX1378" fmla="*/ 2772902 w 2992697"/>
                <a:gd name="connsiteY1378" fmla="*/ 86925 h 1030680"/>
                <a:gd name="connsiteX1379" fmla="*/ 2770729 w 2992697"/>
                <a:gd name="connsiteY1379" fmla="*/ 89098 h 1030680"/>
                <a:gd name="connsiteX1380" fmla="*/ 2767624 w 2992697"/>
                <a:gd name="connsiteY1380" fmla="*/ 91271 h 1030680"/>
                <a:gd name="connsiteX1381" fmla="*/ 2761415 w 2992697"/>
                <a:gd name="connsiteY1381" fmla="*/ 94376 h 1030680"/>
                <a:gd name="connsiteX1382" fmla="*/ 2758311 w 2992697"/>
                <a:gd name="connsiteY1382" fmla="*/ 89098 h 1030680"/>
                <a:gd name="connsiteX1383" fmla="*/ 2756137 w 2992697"/>
                <a:gd name="connsiteY1383" fmla="*/ 84752 h 1030680"/>
                <a:gd name="connsiteX1384" fmla="*/ 2753033 w 2992697"/>
                <a:gd name="connsiteY1384" fmla="*/ 81647 h 1030680"/>
                <a:gd name="connsiteX1385" fmla="*/ 2765451 w 2992697"/>
                <a:gd name="connsiteY1385" fmla="*/ 49982 h 1030680"/>
                <a:gd name="connsiteX1386" fmla="*/ 2777869 w 2992697"/>
                <a:gd name="connsiteY1386" fmla="*/ 24525 h 1030680"/>
                <a:gd name="connsiteX1387" fmla="*/ 2792460 w 2992697"/>
                <a:gd name="connsiteY1387" fmla="*/ 0 h 1030680"/>
                <a:gd name="connsiteX1388" fmla="*/ 2792460 w 2992697"/>
                <a:gd name="connsiteY1388" fmla="*/ 0 h 1030680"/>
                <a:gd name="connsiteX1389" fmla="*/ 2792460 w 2992697"/>
                <a:gd name="connsiteY1389" fmla="*/ 0 h 1030680"/>
                <a:gd name="connsiteX1390" fmla="*/ 2665177 w 2992697"/>
                <a:gd name="connsiteY1390" fmla="*/ 0 h 1030680"/>
                <a:gd name="connsiteX1391" fmla="*/ 2674490 w 2992697"/>
                <a:gd name="connsiteY1391" fmla="*/ 9624 h 1030680"/>
                <a:gd name="connsiteX1392" fmla="*/ 2679768 w 2992697"/>
                <a:gd name="connsiteY1392" fmla="*/ 20179 h 1030680"/>
                <a:gd name="connsiteX1393" fmla="*/ 2685046 w 2992697"/>
                <a:gd name="connsiteY1393" fmla="*/ 32907 h 1030680"/>
                <a:gd name="connsiteX1394" fmla="*/ 2675732 w 2992697"/>
                <a:gd name="connsiteY1394" fmla="*/ 32907 h 1030680"/>
                <a:gd name="connsiteX1395" fmla="*/ 2675732 w 2992697"/>
                <a:gd name="connsiteY1395" fmla="*/ 27319 h 1030680"/>
                <a:gd name="connsiteX1396" fmla="*/ 2672628 w 2992697"/>
                <a:gd name="connsiteY1396" fmla="*/ 24215 h 1030680"/>
                <a:gd name="connsiteX1397" fmla="*/ 2668592 w 2992697"/>
                <a:gd name="connsiteY1397" fmla="*/ 19869 h 1030680"/>
                <a:gd name="connsiteX1398" fmla="*/ 2667660 w 2992697"/>
                <a:gd name="connsiteY1398" fmla="*/ 14591 h 1030680"/>
                <a:gd name="connsiteX1399" fmla="*/ 2665487 w 2992697"/>
                <a:gd name="connsiteY1399" fmla="*/ 9313 h 1030680"/>
                <a:gd name="connsiteX1400" fmla="*/ 2665487 w 2992697"/>
                <a:gd name="connsiteY1400" fmla="*/ 0 h 1030680"/>
                <a:gd name="connsiteX1401" fmla="*/ 2665177 w 2992697"/>
                <a:gd name="connsiteY1401" fmla="*/ 0 h 1030680"/>
                <a:gd name="connsiteX1402" fmla="*/ 2665177 w 2992697"/>
                <a:gd name="connsiteY1402" fmla="*/ 0 h 1030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</a:cxnLst>
              <a:rect l="l" t="t" r="r" b="b"/>
              <a:pathLst>
                <a:path w="2992697" h="1030680">
                  <a:moveTo>
                    <a:pt x="7140" y="256428"/>
                  </a:moveTo>
                  <a:lnTo>
                    <a:pt x="26077" y="261706"/>
                  </a:lnTo>
                  <a:lnTo>
                    <a:pt x="38495" y="271330"/>
                  </a:lnTo>
                  <a:lnTo>
                    <a:pt x="49050" y="279712"/>
                  </a:lnTo>
                  <a:lnTo>
                    <a:pt x="60537" y="291198"/>
                  </a:lnTo>
                  <a:lnTo>
                    <a:pt x="71092" y="299580"/>
                  </a:lnTo>
                  <a:lnTo>
                    <a:pt x="71092" y="296476"/>
                  </a:lnTo>
                  <a:lnTo>
                    <a:pt x="77301" y="296476"/>
                  </a:lnTo>
                  <a:lnTo>
                    <a:pt x="77301" y="299580"/>
                  </a:lnTo>
                  <a:lnTo>
                    <a:pt x="78232" y="303926"/>
                  </a:lnTo>
                  <a:lnTo>
                    <a:pt x="82268" y="309204"/>
                  </a:lnTo>
                  <a:lnTo>
                    <a:pt x="84441" y="316655"/>
                  </a:lnTo>
                  <a:lnTo>
                    <a:pt x="76991" y="316655"/>
                  </a:lnTo>
                  <a:lnTo>
                    <a:pt x="72955" y="316655"/>
                  </a:lnTo>
                  <a:lnTo>
                    <a:pt x="72955" y="318828"/>
                  </a:lnTo>
                  <a:lnTo>
                    <a:pt x="70782" y="318828"/>
                  </a:lnTo>
                  <a:lnTo>
                    <a:pt x="67677" y="318828"/>
                  </a:lnTo>
                  <a:lnTo>
                    <a:pt x="63641" y="321001"/>
                  </a:lnTo>
                  <a:lnTo>
                    <a:pt x="49050" y="309514"/>
                  </a:lnTo>
                  <a:lnTo>
                    <a:pt x="34460" y="304237"/>
                  </a:lnTo>
                  <a:lnTo>
                    <a:pt x="16764" y="299891"/>
                  </a:lnTo>
                  <a:lnTo>
                    <a:pt x="0" y="291509"/>
                  </a:lnTo>
                  <a:lnTo>
                    <a:pt x="6209" y="286231"/>
                  </a:lnTo>
                  <a:lnTo>
                    <a:pt x="7140" y="280022"/>
                  </a:lnTo>
                  <a:lnTo>
                    <a:pt x="6209" y="274745"/>
                  </a:lnTo>
                  <a:lnTo>
                    <a:pt x="6209" y="266983"/>
                  </a:lnTo>
                  <a:lnTo>
                    <a:pt x="7140" y="256428"/>
                  </a:lnTo>
                  <a:lnTo>
                    <a:pt x="7140" y="256428"/>
                  </a:lnTo>
                  <a:lnTo>
                    <a:pt x="7140" y="256428"/>
                  </a:lnTo>
                  <a:close/>
                  <a:moveTo>
                    <a:pt x="1275001" y="248978"/>
                  </a:moveTo>
                  <a:lnTo>
                    <a:pt x="1279037" y="248978"/>
                  </a:lnTo>
                  <a:lnTo>
                    <a:pt x="1282141" y="249909"/>
                  </a:lnTo>
                  <a:lnTo>
                    <a:pt x="1284314" y="252082"/>
                  </a:lnTo>
                  <a:lnTo>
                    <a:pt x="1286487" y="254255"/>
                  </a:lnTo>
                  <a:lnTo>
                    <a:pt x="1287419" y="256428"/>
                  </a:lnTo>
                  <a:lnTo>
                    <a:pt x="1287419" y="257670"/>
                  </a:lnTo>
                  <a:lnTo>
                    <a:pt x="1287419" y="259843"/>
                  </a:lnTo>
                  <a:lnTo>
                    <a:pt x="1289592" y="264189"/>
                  </a:lnTo>
                  <a:lnTo>
                    <a:pt x="1282141" y="264189"/>
                  </a:lnTo>
                  <a:lnTo>
                    <a:pt x="1279037" y="265121"/>
                  </a:lnTo>
                  <a:lnTo>
                    <a:pt x="1275001" y="265121"/>
                  </a:lnTo>
                  <a:lnTo>
                    <a:pt x="1271896" y="267294"/>
                  </a:lnTo>
                  <a:lnTo>
                    <a:pt x="1265687" y="267294"/>
                  </a:lnTo>
                  <a:lnTo>
                    <a:pt x="1265687" y="264189"/>
                  </a:lnTo>
                  <a:lnTo>
                    <a:pt x="1262583" y="264189"/>
                  </a:lnTo>
                  <a:lnTo>
                    <a:pt x="1262583" y="250530"/>
                  </a:lnTo>
                  <a:lnTo>
                    <a:pt x="1267861" y="250530"/>
                  </a:lnTo>
                  <a:lnTo>
                    <a:pt x="1273138" y="249598"/>
                  </a:lnTo>
                  <a:lnTo>
                    <a:pt x="1275001" y="249598"/>
                  </a:lnTo>
                  <a:lnTo>
                    <a:pt x="1275001" y="248978"/>
                  </a:lnTo>
                  <a:lnTo>
                    <a:pt x="1275001" y="248978"/>
                  </a:lnTo>
                  <a:close/>
                  <a:moveTo>
                    <a:pt x="63641" y="239664"/>
                  </a:moveTo>
                  <a:lnTo>
                    <a:pt x="80405" y="239664"/>
                  </a:lnTo>
                  <a:lnTo>
                    <a:pt x="80405" y="242769"/>
                  </a:lnTo>
                  <a:lnTo>
                    <a:pt x="77301" y="242769"/>
                  </a:lnTo>
                  <a:lnTo>
                    <a:pt x="73265" y="242769"/>
                  </a:lnTo>
                  <a:lnTo>
                    <a:pt x="71092" y="244942"/>
                  </a:lnTo>
                  <a:lnTo>
                    <a:pt x="70161" y="244942"/>
                  </a:lnTo>
                  <a:lnTo>
                    <a:pt x="70161" y="244942"/>
                  </a:lnTo>
                  <a:lnTo>
                    <a:pt x="67988" y="244942"/>
                  </a:lnTo>
                  <a:lnTo>
                    <a:pt x="65815" y="242769"/>
                  </a:lnTo>
                  <a:lnTo>
                    <a:pt x="63641" y="239664"/>
                  </a:lnTo>
                  <a:lnTo>
                    <a:pt x="63641" y="239664"/>
                  </a:lnTo>
                  <a:lnTo>
                    <a:pt x="63641" y="239664"/>
                  </a:lnTo>
                  <a:close/>
                  <a:moveTo>
                    <a:pt x="1790651" y="213276"/>
                  </a:moveTo>
                  <a:lnTo>
                    <a:pt x="1803069" y="213276"/>
                  </a:lnTo>
                  <a:lnTo>
                    <a:pt x="1807105" y="228178"/>
                  </a:lnTo>
                  <a:lnTo>
                    <a:pt x="1810209" y="237801"/>
                  </a:lnTo>
                  <a:lnTo>
                    <a:pt x="1817660" y="242148"/>
                  </a:lnTo>
                  <a:lnTo>
                    <a:pt x="1830078" y="247425"/>
                  </a:lnTo>
                  <a:lnTo>
                    <a:pt x="1824800" y="269467"/>
                  </a:lnTo>
                  <a:lnTo>
                    <a:pt x="1817350" y="291509"/>
                  </a:lnTo>
                  <a:lnTo>
                    <a:pt x="1806794" y="307341"/>
                  </a:lnTo>
                  <a:lnTo>
                    <a:pt x="1806794" y="287162"/>
                  </a:lnTo>
                  <a:lnTo>
                    <a:pt x="1782890" y="287162"/>
                  </a:lnTo>
                  <a:lnTo>
                    <a:pt x="1785063" y="263879"/>
                  </a:lnTo>
                  <a:lnTo>
                    <a:pt x="1787236" y="241837"/>
                  </a:lnTo>
                  <a:lnTo>
                    <a:pt x="1790651" y="213276"/>
                  </a:lnTo>
                  <a:lnTo>
                    <a:pt x="1790651" y="213276"/>
                  </a:lnTo>
                  <a:lnTo>
                    <a:pt x="1790651" y="213276"/>
                  </a:lnTo>
                  <a:close/>
                  <a:moveTo>
                    <a:pt x="2941784" y="165778"/>
                  </a:moveTo>
                  <a:lnTo>
                    <a:pt x="2945820" y="165778"/>
                  </a:lnTo>
                  <a:lnTo>
                    <a:pt x="2945820" y="170124"/>
                  </a:lnTo>
                  <a:lnTo>
                    <a:pt x="2946751" y="175402"/>
                  </a:lnTo>
                  <a:lnTo>
                    <a:pt x="2948925" y="177575"/>
                  </a:lnTo>
                  <a:lnTo>
                    <a:pt x="2951098" y="180679"/>
                  </a:lnTo>
                  <a:lnTo>
                    <a:pt x="2953271" y="182853"/>
                  </a:lnTo>
                  <a:lnTo>
                    <a:pt x="2956375" y="185957"/>
                  </a:lnTo>
                  <a:lnTo>
                    <a:pt x="2960411" y="182853"/>
                  </a:lnTo>
                  <a:lnTo>
                    <a:pt x="2961342" y="178506"/>
                  </a:lnTo>
                  <a:lnTo>
                    <a:pt x="2963515" y="177575"/>
                  </a:lnTo>
                  <a:lnTo>
                    <a:pt x="2967551" y="177575"/>
                  </a:lnTo>
                  <a:lnTo>
                    <a:pt x="2972829" y="175402"/>
                  </a:lnTo>
                  <a:lnTo>
                    <a:pt x="2975933" y="185957"/>
                  </a:lnTo>
                  <a:lnTo>
                    <a:pt x="2982142" y="193408"/>
                  </a:lnTo>
                  <a:lnTo>
                    <a:pt x="2987420" y="200858"/>
                  </a:lnTo>
                  <a:lnTo>
                    <a:pt x="2990524" y="210482"/>
                  </a:lnTo>
                  <a:lnTo>
                    <a:pt x="2992697" y="223211"/>
                  </a:lnTo>
                  <a:lnTo>
                    <a:pt x="2992697" y="225384"/>
                  </a:lnTo>
                  <a:lnTo>
                    <a:pt x="2990524" y="227557"/>
                  </a:lnTo>
                  <a:lnTo>
                    <a:pt x="2990524" y="228488"/>
                  </a:lnTo>
                  <a:lnTo>
                    <a:pt x="2990524" y="230661"/>
                  </a:lnTo>
                  <a:lnTo>
                    <a:pt x="2990524" y="232834"/>
                  </a:lnTo>
                  <a:lnTo>
                    <a:pt x="2989593" y="235939"/>
                  </a:lnTo>
                  <a:lnTo>
                    <a:pt x="2978106" y="243390"/>
                  </a:lnTo>
                  <a:lnTo>
                    <a:pt x="2961342" y="250840"/>
                  </a:lnTo>
                  <a:lnTo>
                    <a:pt x="2941474" y="255186"/>
                  </a:lnTo>
                  <a:lnTo>
                    <a:pt x="2921605" y="258291"/>
                  </a:lnTo>
                  <a:lnTo>
                    <a:pt x="2904841" y="260464"/>
                  </a:lnTo>
                  <a:lnTo>
                    <a:pt x="2907014" y="250840"/>
                  </a:lnTo>
                  <a:lnTo>
                    <a:pt x="2909187" y="247736"/>
                  </a:lnTo>
                  <a:lnTo>
                    <a:pt x="2911360" y="243390"/>
                  </a:lnTo>
                  <a:lnTo>
                    <a:pt x="2912292" y="242458"/>
                  </a:lnTo>
                  <a:lnTo>
                    <a:pt x="2914465" y="242458"/>
                  </a:lnTo>
                  <a:lnTo>
                    <a:pt x="2918501" y="240285"/>
                  </a:lnTo>
                  <a:lnTo>
                    <a:pt x="2919432" y="240285"/>
                  </a:lnTo>
                  <a:lnTo>
                    <a:pt x="2921605" y="238112"/>
                  </a:lnTo>
                  <a:lnTo>
                    <a:pt x="2925641" y="235939"/>
                  </a:lnTo>
                  <a:lnTo>
                    <a:pt x="2930919" y="221037"/>
                  </a:lnTo>
                  <a:lnTo>
                    <a:pt x="2930919" y="206136"/>
                  </a:lnTo>
                  <a:lnTo>
                    <a:pt x="2928746" y="192476"/>
                  </a:lnTo>
                  <a:lnTo>
                    <a:pt x="2931850" y="180990"/>
                  </a:lnTo>
                  <a:lnTo>
                    <a:pt x="2941163" y="170435"/>
                  </a:lnTo>
                  <a:lnTo>
                    <a:pt x="2941163" y="165778"/>
                  </a:lnTo>
                  <a:lnTo>
                    <a:pt x="2941784" y="165778"/>
                  </a:lnTo>
                  <a:lnTo>
                    <a:pt x="2941784" y="165778"/>
                  </a:lnTo>
                  <a:close/>
                  <a:moveTo>
                    <a:pt x="148083" y="158327"/>
                  </a:moveTo>
                  <a:lnTo>
                    <a:pt x="167951" y="180369"/>
                  </a:lnTo>
                  <a:lnTo>
                    <a:pt x="193097" y="197133"/>
                  </a:lnTo>
                  <a:lnTo>
                    <a:pt x="224452" y="209861"/>
                  </a:lnTo>
                  <a:lnTo>
                    <a:pt x="226625" y="227867"/>
                  </a:lnTo>
                  <a:lnTo>
                    <a:pt x="231903" y="241527"/>
                  </a:lnTo>
                  <a:lnTo>
                    <a:pt x="237181" y="248978"/>
                  </a:lnTo>
                  <a:lnTo>
                    <a:pt x="244631" y="256428"/>
                  </a:lnTo>
                  <a:lnTo>
                    <a:pt x="252082" y="266983"/>
                  </a:lnTo>
                  <a:lnTo>
                    <a:pt x="239664" y="269157"/>
                  </a:lnTo>
                  <a:lnTo>
                    <a:pt x="227246" y="271330"/>
                  </a:lnTo>
                  <a:lnTo>
                    <a:pt x="215760" y="276607"/>
                  </a:lnTo>
                  <a:lnTo>
                    <a:pt x="208309" y="284058"/>
                  </a:lnTo>
                  <a:lnTo>
                    <a:pt x="207378" y="287162"/>
                  </a:lnTo>
                  <a:lnTo>
                    <a:pt x="205205" y="291509"/>
                  </a:lnTo>
                  <a:lnTo>
                    <a:pt x="203032" y="294613"/>
                  </a:lnTo>
                  <a:lnTo>
                    <a:pt x="200858" y="296786"/>
                  </a:lnTo>
                  <a:lnTo>
                    <a:pt x="197754" y="299891"/>
                  </a:lnTo>
                  <a:lnTo>
                    <a:pt x="186267" y="302064"/>
                  </a:lnTo>
                  <a:lnTo>
                    <a:pt x="170745" y="304237"/>
                  </a:lnTo>
                  <a:lnTo>
                    <a:pt x="151808" y="302064"/>
                  </a:lnTo>
                  <a:lnTo>
                    <a:pt x="137217" y="299891"/>
                  </a:lnTo>
                  <a:lnTo>
                    <a:pt x="134113" y="289335"/>
                  </a:lnTo>
                  <a:lnTo>
                    <a:pt x="131939" y="281885"/>
                  </a:lnTo>
                  <a:lnTo>
                    <a:pt x="129766" y="276607"/>
                  </a:lnTo>
                  <a:lnTo>
                    <a:pt x="124489" y="266983"/>
                  </a:lnTo>
                  <a:lnTo>
                    <a:pt x="148393" y="259533"/>
                  </a:lnTo>
                  <a:lnTo>
                    <a:pt x="148393" y="256428"/>
                  </a:lnTo>
                  <a:lnTo>
                    <a:pt x="129456" y="254255"/>
                  </a:lnTo>
                  <a:lnTo>
                    <a:pt x="117038" y="249909"/>
                  </a:lnTo>
                  <a:lnTo>
                    <a:pt x="107725" y="242458"/>
                  </a:lnTo>
                  <a:lnTo>
                    <a:pt x="106793" y="237181"/>
                  </a:lnTo>
                  <a:lnTo>
                    <a:pt x="102758" y="231903"/>
                  </a:lnTo>
                  <a:lnTo>
                    <a:pt x="100584" y="226625"/>
                  </a:lnTo>
                  <a:lnTo>
                    <a:pt x="100584" y="220417"/>
                  </a:lnTo>
                  <a:lnTo>
                    <a:pt x="100584" y="217312"/>
                  </a:lnTo>
                  <a:lnTo>
                    <a:pt x="100584" y="212966"/>
                  </a:lnTo>
                  <a:lnTo>
                    <a:pt x="102758" y="212966"/>
                  </a:lnTo>
                  <a:lnTo>
                    <a:pt x="104931" y="212034"/>
                  </a:lnTo>
                  <a:lnTo>
                    <a:pt x="107104" y="212034"/>
                  </a:lnTo>
                  <a:lnTo>
                    <a:pt x="108035" y="212034"/>
                  </a:lnTo>
                  <a:lnTo>
                    <a:pt x="112071" y="209861"/>
                  </a:lnTo>
                  <a:lnTo>
                    <a:pt x="113623" y="204894"/>
                  </a:lnTo>
                  <a:lnTo>
                    <a:pt x="113623" y="198685"/>
                  </a:lnTo>
                  <a:lnTo>
                    <a:pt x="113623" y="195581"/>
                  </a:lnTo>
                  <a:lnTo>
                    <a:pt x="114554" y="193408"/>
                  </a:lnTo>
                  <a:lnTo>
                    <a:pt x="116728" y="190303"/>
                  </a:lnTo>
                  <a:lnTo>
                    <a:pt x="118901" y="190303"/>
                  </a:lnTo>
                  <a:lnTo>
                    <a:pt x="121074" y="188130"/>
                  </a:lnTo>
                  <a:lnTo>
                    <a:pt x="122005" y="188130"/>
                  </a:lnTo>
                  <a:lnTo>
                    <a:pt x="124178" y="188130"/>
                  </a:lnTo>
                  <a:lnTo>
                    <a:pt x="127283" y="185957"/>
                  </a:lnTo>
                  <a:lnTo>
                    <a:pt x="129456" y="178506"/>
                  </a:lnTo>
                  <a:lnTo>
                    <a:pt x="131629" y="173229"/>
                  </a:lnTo>
                  <a:lnTo>
                    <a:pt x="133802" y="167951"/>
                  </a:lnTo>
                  <a:lnTo>
                    <a:pt x="136907" y="162674"/>
                  </a:lnTo>
                  <a:lnTo>
                    <a:pt x="139080" y="160500"/>
                  </a:lnTo>
                  <a:lnTo>
                    <a:pt x="141253" y="160500"/>
                  </a:lnTo>
                  <a:lnTo>
                    <a:pt x="142184" y="158327"/>
                  </a:lnTo>
                  <a:lnTo>
                    <a:pt x="144357" y="158327"/>
                  </a:lnTo>
                  <a:lnTo>
                    <a:pt x="148083" y="158327"/>
                  </a:lnTo>
                  <a:lnTo>
                    <a:pt x="148083" y="158327"/>
                  </a:lnTo>
                  <a:lnTo>
                    <a:pt x="148083" y="158327"/>
                  </a:lnTo>
                  <a:close/>
                  <a:moveTo>
                    <a:pt x="1222846" y="138148"/>
                  </a:moveTo>
                  <a:lnTo>
                    <a:pt x="1228124" y="140322"/>
                  </a:lnTo>
                  <a:lnTo>
                    <a:pt x="1233401" y="141253"/>
                  </a:lnTo>
                  <a:lnTo>
                    <a:pt x="1236506" y="143426"/>
                  </a:lnTo>
                  <a:lnTo>
                    <a:pt x="1242714" y="145599"/>
                  </a:lnTo>
                  <a:lnTo>
                    <a:pt x="1242714" y="150877"/>
                  </a:lnTo>
                  <a:lnTo>
                    <a:pt x="1243646" y="155223"/>
                  </a:lnTo>
                  <a:lnTo>
                    <a:pt x="1243646" y="158327"/>
                  </a:lnTo>
                  <a:lnTo>
                    <a:pt x="1245819" y="162674"/>
                  </a:lnTo>
                  <a:lnTo>
                    <a:pt x="1233401" y="162674"/>
                  </a:lnTo>
                  <a:lnTo>
                    <a:pt x="1231228" y="158327"/>
                  </a:lnTo>
                  <a:lnTo>
                    <a:pt x="1229055" y="155223"/>
                  </a:lnTo>
                  <a:lnTo>
                    <a:pt x="1225950" y="150877"/>
                  </a:lnTo>
                  <a:lnTo>
                    <a:pt x="1223777" y="148704"/>
                  </a:lnTo>
                  <a:lnTo>
                    <a:pt x="1223777" y="143426"/>
                  </a:lnTo>
                  <a:lnTo>
                    <a:pt x="1222846" y="138148"/>
                  </a:lnTo>
                  <a:lnTo>
                    <a:pt x="1222846" y="138148"/>
                  </a:lnTo>
                  <a:lnTo>
                    <a:pt x="1222846" y="138148"/>
                  </a:lnTo>
                  <a:close/>
                  <a:moveTo>
                    <a:pt x="1730114" y="113934"/>
                  </a:moveTo>
                  <a:lnTo>
                    <a:pt x="1736323" y="123557"/>
                  </a:lnTo>
                  <a:lnTo>
                    <a:pt x="1741601" y="141563"/>
                  </a:lnTo>
                  <a:lnTo>
                    <a:pt x="1749051" y="158327"/>
                  </a:lnTo>
                  <a:lnTo>
                    <a:pt x="1758365" y="175091"/>
                  </a:lnTo>
                  <a:lnTo>
                    <a:pt x="1763642" y="182542"/>
                  </a:lnTo>
                  <a:lnTo>
                    <a:pt x="1766747" y="178196"/>
                  </a:lnTo>
                  <a:lnTo>
                    <a:pt x="1768920" y="177265"/>
                  </a:lnTo>
                  <a:lnTo>
                    <a:pt x="1772956" y="177265"/>
                  </a:lnTo>
                  <a:lnTo>
                    <a:pt x="1776060" y="175091"/>
                  </a:lnTo>
                  <a:lnTo>
                    <a:pt x="1783511" y="175091"/>
                  </a:lnTo>
                  <a:lnTo>
                    <a:pt x="1783511" y="178196"/>
                  </a:lnTo>
                  <a:lnTo>
                    <a:pt x="1787547" y="178196"/>
                  </a:lnTo>
                  <a:lnTo>
                    <a:pt x="1787547" y="189682"/>
                  </a:lnTo>
                  <a:lnTo>
                    <a:pt x="1759296" y="192787"/>
                  </a:lnTo>
                  <a:lnTo>
                    <a:pt x="1756192" y="222279"/>
                  </a:lnTo>
                  <a:lnTo>
                    <a:pt x="1746878" y="246494"/>
                  </a:lnTo>
                  <a:lnTo>
                    <a:pt x="1739428" y="270709"/>
                  </a:lnTo>
                  <a:lnTo>
                    <a:pt x="1736323" y="290888"/>
                  </a:lnTo>
                  <a:lnTo>
                    <a:pt x="1734150" y="311067"/>
                  </a:lnTo>
                  <a:lnTo>
                    <a:pt x="1734150" y="327831"/>
                  </a:lnTo>
                  <a:lnTo>
                    <a:pt x="1730114" y="343664"/>
                  </a:lnTo>
                  <a:lnTo>
                    <a:pt x="1727010" y="343664"/>
                  </a:lnTo>
                  <a:lnTo>
                    <a:pt x="1727010" y="340559"/>
                  </a:lnTo>
                  <a:lnTo>
                    <a:pt x="1721732" y="333108"/>
                  </a:lnTo>
                  <a:lnTo>
                    <a:pt x="1712419" y="323485"/>
                  </a:lnTo>
                  <a:lnTo>
                    <a:pt x="1701864" y="310756"/>
                  </a:lnTo>
                  <a:lnTo>
                    <a:pt x="1692550" y="298028"/>
                  </a:lnTo>
                  <a:lnTo>
                    <a:pt x="1685100" y="285300"/>
                  </a:lnTo>
                  <a:lnTo>
                    <a:pt x="1681064" y="273813"/>
                  </a:lnTo>
                  <a:lnTo>
                    <a:pt x="1683237" y="266363"/>
                  </a:lnTo>
                  <a:lnTo>
                    <a:pt x="1687273" y="264189"/>
                  </a:lnTo>
                  <a:lnTo>
                    <a:pt x="1690377" y="264189"/>
                  </a:lnTo>
                  <a:lnTo>
                    <a:pt x="1692550" y="264189"/>
                  </a:lnTo>
                  <a:lnTo>
                    <a:pt x="1694723" y="264189"/>
                  </a:lnTo>
                  <a:lnTo>
                    <a:pt x="1695655" y="264189"/>
                  </a:lnTo>
                  <a:lnTo>
                    <a:pt x="1697828" y="264189"/>
                  </a:lnTo>
                  <a:lnTo>
                    <a:pt x="1700001" y="263879"/>
                  </a:lnTo>
                  <a:lnTo>
                    <a:pt x="1703106" y="259533"/>
                  </a:lnTo>
                  <a:lnTo>
                    <a:pt x="1700001" y="259533"/>
                  </a:lnTo>
                  <a:lnTo>
                    <a:pt x="1700001" y="256428"/>
                  </a:lnTo>
                  <a:lnTo>
                    <a:pt x="1683237" y="254255"/>
                  </a:lnTo>
                  <a:lnTo>
                    <a:pt x="1673924" y="248978"/>
                  </a:lnTo>
                  <a:lnTo>
                    <a:pt x="1666473" y="239354"/>
                  </a:lnTo>
                  <a:lnTo>
                    <a:pt x="1673924" y="237181"/>
                  </a:lnTo>
                  <a:lnTo>
                    <a:pt x="1680132" y="235007"/>
                  </a:lnTo>
                  <a:lnTo>
                    <a:pt x="1683237" y="234076"/>
                  </a:lnTo>
                  <a:lnTo>
                    <a:pt x="1687273" y="231903"/>
                  </a:lnTo>
                  <a:lnTo>
                    <a:pt x="1690377" y="229730"/>
                  </a:lnTo>
                  <a:lnTo>
                    <a:pt x="1694413" y="226625"/>
                  </a:lnTo>
                  <a:lnTo>
                    <a:pt x="1694413" y="222279"/>
                  </a:lnTo>
                  <a:lnTo>
                    <a:pt x="1679822" y="222279"/>
                  </a:lnTo>
                  <a:lnTo>
                    <a:pt x="1675786" y="224452"/>
                  </a:lnTo>
                  <a:lnTo>
                    <a:pt x="1672682" y="224452"/>
                  </a:lnTo>
                  <a:lnTo>
                    <a:pt x="1668646" y="226625"/>
                  </a:lnTo>
                  <a:lnTo>
                    <a:pt x="1663369" y="226625"/>
                  </a:lnTo>
                  <a:lnTo>
                    <a:pt x="1654055" y="209861"/>
                  </a:lnTo>
                  <a:lnTo>
                    <a:pt x="1643500" y="193097"/>
                  </a:lnTo>
                  <a:lnTo>
                    <a:pt x="1644431" y="187820"/>
                  </a:lnTo>
                  <a:lnTo>
                    <a:pt x="1644431" y="184715"/>
                  </a:lnTo>
                  <a:lnTo>
                    <a:pt x="1646604" y="182542"/>
                  </a:lnTo>
                  <a:lnTo>
                    <a:pt x="1648778" y="178196"/>
                  </a:lnTo>
                  <a:lnTo>
                    <a:pt x="1648778" y="175091"/>
                  </a:lnTo>
                  <a:lnTo>
                    <a:pt x="1650951" y="169814"/>
                  </a:lnTo>
                  <a:lnTo>
                    <a:pt x="1646915" y="169814"/>
                  </a:lnTo>
                  <a:lnTo>
                    <a:pt x="1646915" y="165468"/>
                  </a:lnTo>
                  <a:lnTo>
                    <a:pt x="1643810" y="167641"/>
                  </a:lnTo>
                  <a:lnTo>
                    <a:pt x="1641637" y="167641"/>
                  </a:lnTo>
                  <a:lnTo>
                    <a:pt x="1639464" y="167641"/>
                  </a:lnTo>
                  <a:lnTo>
                    <a:pt x="1639464" y="167641"/>
                  </a:lnTo>
                  <a:lnTo>
                    <a:pt x="1637291" y="167641"/>
                  </a:lnTo>
                  <a:lnTo>
                    <a:pt x="1637291" y="165468"/>
                  </a:lnTo>
                  <a:lnTo>
                    <a:pt x="1634187" y="162363"/>
                  </a:lnTo>
                  <a:lnTo>
                    <a:pt x="1632013" y="158017"/>
                  </a:lnTo>
                  <a:lnTo>
                    <a:pt x="1629840" y="154912"/>
                  </a:lnTo>
                  <a:lnTo>
                    <a:pt x="1628909" y="152739"/>
                  </a:lnTo>
                  <a:lnTo>
                    <a:pt x="1628909" y="147462"/>
                  </a:lnTo>
                  <a:lnTo>
                    <a:pt x="1626736" y="141253"/>
                  </a:lnTo>
                  <a:lnTo>
                    <a:pt x="1646604" y="128525"/>
                  </a:lnTo>
                  <a:lnTo>
                    <a:pt x="1666473" y="117969"/>
                  </a:lnTo>
                  <a:lnTo>
                    <a:pt x="1668646" y="123247"/>
                  </a:lnTo>
                  <a:lnTo>
                    <a:pt x="1670819" y="128525"/>
                  </a:lnTo>
                  <a:lnTo>
                    <a:pt x="1672992" y="130698"/>
                  </a:lnTo>
                  <a:lnTo>
                    <a:pt x="1676097" y="132871"/>
                  </a:lnTo>
                  <a:lnTo>
                    <a:pt x="1678270" y="132871"/>
                  </a:lnTo>
                  <a:lnTo>
                    <a:pt x="1680443" y="133802"/>
                  </a:lnTo>
                  <a:lnTo>
                    <a:pt x="1683547" y="135975"/>
                  </a:lnTo>
                  <a:lnTo>
                    <a:pt x="1687583" y="138148"/>
                  </a:lnTo>
                  <a:lnTo>
                    <a:pt x="1690688" y="148704"/>
                  </a:lnTo>
                  <a:lnTo>
                    <a:pt x="1692861" y="162363"/>
                  </a:lnTo>
                  <a:lnTo>
                    <a:pt x="1695034" y="175091"/>
                  </a:lnTo>
                  <a:lnTo>
                    <a:pt x="1703416" y="175091"/>
                  </a:lnTo>
                  <a:lnTo>
                    <a:pt x="1703416" y="165468"/>
                  </a:lnTo>
                  <a:lnTo>
                    <a:pt x="1700311" y="154912"/>
                  </a:lnTo>
                  <a:lnTo>
                    <a:pt x="1700311" y="141253"/>
                  </a:lnTo>
                  <a:lnTo>
                    <a:pt x="1703416" y="128525"/>
                  </a:lnTo>
                  <a:lnTo>
                    <a:pt x="1707452" y="117969"/>
                  </a:lnTo>
                  <a:lnTo>
                    <a:pt x="1730114" y="113934"/>
                  </a:lnTo>
                  <a:lnTo>
                    <a:pt x="1730114" y="113934"/>
                  </a:lnTo>
                  <a:lnTo>
                    <a:pt x="1730114" y="113934"/>
                  </a:lnTo>
                  <a:close/>
                  <a:moveTo>
                    <a:pt x="2755827" y="104620"/>
                  </a:moveTo>
                  <a:lnTo>
                    <a:pt x="2761105" y="108966"/>
                  </a:lnTo>
                  <a:lnTo>
                    <a:pt x="2765140" y="112071"/>
                  </a:lnTo>
                  <a:lnTo>
                    <a:pt x="2770418" y="112071"/>
                  </a:lnTo>
                  <a:lnTo>
                    <a:pt x="2775696" y="112071"/>
                  </a:lnTo>
                  <a:lnTo>
                    <a:pt x="2785009" y="114244"/>
                  </a:lnTo>
                  <a:lnTo>
                    <a:pt x="2782836" y="118590"/>
                  </a:lnTo>
                  <a:lnTo>
                    <a:pt x="2782836" y="119522"/>
                  </a:lnTo>
                  <a:lnTo>
                    <a:pt x="2782836" y="121695"/>
                  </a:lnTo>
                  <a:lnTo>
                    <a:pt x="2781905" y="123868"/>
                  </a:lnTo>
                  <a:lnTo>
                    <a:pt x="2781905" y="126041"/>
                  </a:lnTo>
                  <a:lnTo>
                    <a:pt x="2768245" y="133492"/>
                  </a:lnTo>
                  <a:lnTo>
                    <a:pt x="2750550" y="136596"/>
                  </a:lnTo>
                  <a:lnTo>
                    <a:pt x="2731613" y="138769"/>
                  </a:lnTo>
                  <a:lnTo>
                    <a:pt x="2730681" y="134423"/>
                  </a:lnTo>
                  <a:lnTo>
                    <a:pt x="2730681" y="131319"/>
                  </a:lnTo>
                  <a:lnTo>
                    <a:pt x="2728508" y="126972"/>
                  </a:lnTo>
                  <a:lnTo>
                    <a:pt x="2728508" y="121695"/>
                  </a:lnTo>
                  <a:lnTo>
                    <a:pt x="2733786" y="118590"/>
                  </a:lnTo>
                  <a:lnTo>
                    <a:pt x="2737821" y="114244"/>
                  </a:lnTo>
                  <a:lnTo>
                    <a:pt x="2740926" y="112071"/>
                  </a:lnTo>
                  <a:lnTo>
                    <a:pt x="2744961" y="108966"/>
                  </a:lnTo>
                  <a:lnTo>
                    <a:pt x="2748066" y="106793"/>
                  </a:lnTo>
                  <a:lnTo>
                    <a:pt x="2755827" y="104620"/>
                  </a:lnTo>
                  <a:lnTo>
                    <a:pt x="2755827" y="104620"/>
                  </a:lnTo>
                  <a:lnTo>
                    <a:pt x="2755827" y="104620"/>
                  </a:lnTo>
                  <a:close/>
                  <a:moveTo>
                    <a:pt x="2195472" y="104620"/>
                  </a:moveTo>
                  <a:lnTo>
                    <a:pt x="2210063" y="106793"/>
                  </a:lnTo>
                  <a:lnTo>
                    <a:pt x="2220619" y="112071"/>
                  </a:lnTo>
                  <a:lnTo>
                    <a:pt x="2231174" y="118280"/>
                  </a:lnTo>
                  <a:lnTo>
                    <a:pt x="2228069" y="121384"/>
                  </a:lnTo>
                  <a:lnTo>
                    <a:pt x="2225896" y="126662"/>
                  </a:lnTo>
                  <a:lnTo>
                    <a:pt x="2222792" y="128835"/>
                  </a:lnTo>
                  <a:lnTo>
                    <a:pt x="2217514" y="131008"/>
                  </a:lnTo>
                  <a:lnTo>
                    <a:pt x="2211305" y="133181"/>
                  </a:lnTo>
                  <a:lnTo>
                    <a:pt x="2203855" y="133181"/>
                  </a:lnTo>
                  <a:lnTo>
                    <a:pt x="2198577" y="136286"/>
                  </a:lnTo>
                  <a:lnTo>
                    <a:pt x="2193300" y="136286"/>
                  </a:lnTo>
                  <a:lnTo>
                    <a:pt x="2188022" y="138459"/>
                  </a:lnTo>
                  <a:lnTo>
                    <a:pt x="2180571" y="138459"/>
                  </a:lnTo>
                  <a:lnTo>
                    <a:pt x="2180571" y="126972"/>
                  </a:lnTo>
                  <a:lnTo>
                    <a:pt x="2181502" y="119522"/>
                  </a:lnTo>
                  <a:lnTo>
                    <a:pt x="2188953" y="114244"/>
                  </a:lnTo>
                  <a:lnTo>
                    <a:pt x="2195472" y="104620"/>
                  </a:lnTo>
                  <a:lnTo>
                    <a:pt x="2195472" y="104620"/>
                  </a:lnTo>
                  <a:lnTo>
                    <a:pt x="2195472" y="104620"/>
                  </a:lnTo>
                  <a:close/>
                  <a:moveTo>
                    <a:pt x="798156" y="104620"/>
                  </a:moveTo>
                  <a:lnTo>
                    <a:pt x="812747" y="104620"/>
                  </a:lnTo>
                  <a:lnTo>
                    <a:pt x="815852" y="114244"/>
                  </a:lnTo>
                  <a:lnTo>
                    <a:pt x="819887" y="119522"/>
                  </a:lnTo>
                  <a:lnTo>
                    <a:pt x="822992" y="126972"/>
                  </a:lnTo>
                  <a:lnTo>
                    <a:pt x="825165" y="138459"/>
                  </a:lnTo>
                  <a:lnTo>
                    <a:pt x="822060" y="138459"/>
                  </a:lnTo>
                  <a:lnTo>
                    <a:pt x="810574" y="131008"/>
                  </a:lnTo>
                  <a:lnTo>
                    <a:pt x="803123" y="123557"/>
                  </a:lnTo>
                  <a:lnTo>
                    <a:pt x="797846" y="116107"/>
                  </a:lnTo>
                  <a:lnTo>
                    <a:pt x="797846" y="104620"/>
                  </a:lnTo>
                  <a:lnTo>
                    <a:pt x="798156" y="104620"/>
                  </a:lnTo>
                  <a:lnTo>
                    <a:pt x="798156" y="104620"/>
                  </a:lnTo>
                  <a:close/>
                  <a:moveTo>
                    <a:pt x="2852997" y="81337"/>
                  </a:moveTo>
                  <a:lnTo>
                    <a:pt x="2856101" y="81337"/>
                  </a:lnTo>
                  <a:lnTo>
                    <a:pt x="2860137" y="83510"/>
                  </a:lnTo>
                  <a:lnTo>
                    <a:pt x="2861068" y="83510"/>
                  </a:lnTo>
                  <a:lnTo>
                    <a:pt x="2863241" y="83510"/>
                  </a:lnTo>
                  <a:lnTo>
                    <a:pt x="2865415" y="84441"/>
                  </a:lnTo>
                  <a:lnTo>
                    <a:pt x="2861379" y="88788"/>
                  </a:lnTo>
                  <a:lnTo>
                    <a:pt x="2858274" y="91892"/>
                  </a:lnTo>
                  <a:lnTo>
                    <a:pt x="2856101" y="97170"/>
                  </a:lnTo>
                  <a:lnTo>
                    <a:pt x="2853928" y="101516"/>
                  </a:lnTo>
                  <a:lnTo>
                    <a:pt x="2852997" y="108966"/>
                  </a:lnTo>
                  <a:lnTo>
                    <a:pt x="2856101" y="108966"/>
                  </a:lnTo>
                  <a:lnTo>
                    <a:pt x="2860137" y="103689"/>
                  </a:lnTo>
                  <a:lnTo>
                    <a:pt x="2863241" y="99343"/>
                  </a:lnTo>
                  <a:lnTo>
                    <a:pt x="2867277" y="96238"/>
                  </a:lnTo>
                  <a:lnTo>
                    <a:pt x="2872555" y="94065"/>
                  </a:lnTo>
                  <a:lnTo>
                    <a:pt x="2883110" y="104620"/>
                  </a:lnTo>
                  <a:lnTo>
                    <a:pt x="2896770" y="114244"/>
                  </a:lnTo>
                  <a:lnTo>
                    <a:pt x="2905151" y="121695"/>
                  </a:lnTo>
                  <a:lnTo>
                    <a:pt x="2905151" y="145910"/>
                  </a:lnTo>
                  <a:lnTo>
                    <a:pt x="2911360" y="151187"/>
                  </a:lnTo>
                  <a:lnTo>
                    <a:pt x="2916638" y="155533"/>
                  </a:lnTo>
                  <a:lnTo>
                    <a:pt x="2921916" y="156465"/>
                  </a:lnTo>
                  <a:lnTo>
                    <a:pt x="2925952" y="163915"/>
                  </a:lnTo>
                  <a:lnTo>
                    <a:pt x="2929056" y="178817"/>
                  </a:lnTo>
                  <a:lnTo>
                    <a:pt x="2921605" y="188441"/>
                  </a:lnTo>
                  <a:lnTo>
                    <a:pt x="2918501" y="198064"/>
                  </a:lnTo>
                  <a:lnTo>
                    <a:pt x="2911050" y="203342"/>
                  </a:lnTo>
                  <a:lnTo>
                    <a:pt x="2901737" y="205515"/>
                  </a:lnTo>
                  <a:lnTo>
                    <a:pt x="2884972" y="206446"/>
                  </a:lnTo>
                  <a:lnTo>
                    <a:pt x="2872555" y="195891"/>
                  </a:lnTo>
                  <a:lnTo>
                    <a:pt x="2853618" y="186267"/>
                  </a:lnTo>
                  <a:lnTo>
                    <a:pt x="2833749" y="180990"/>
                  </a:lnTo>
                  <a:lnTo>
                    <a:pt x="2813881" y="173539"/>
                  </a:lnTo>
                  <a:lnTo>
                    <a:pt x="2796185" y="166089"/>
                  </a:lnTo>
                  <a:lnTo>
                    <a:pt x="2784699" y="155533"/>
                  </a:lnTo>
                  <a:lnTo>
                    <a:pt x="2792149" y="151187"/>
                  </a:lnTo>
                  <a:lnTo>
                    <a:pt x="2797427" y="148083"/>
                  </a:lnTo>
                  <a:lnTo>
                    <a:pt x="2801463" y="143736"/>
                  </a:lnTo>
                  <a:lnTo>
                    <a:pt x="2803636" y="138459"/>
                  </a:lnTo>
                  <a:lnTo>
                    <a:pt x="2804567" y="128835"/>
                  </a:lnTo>
                  <a:lnTo>
                    <a:pt x="2803636" y="125731"/>
                  </a:lnTo>
                  <a:lnTo>
                    <a:pt x="2801463" y="119522"/>
                  </a:lnTo>
                  <a:lnTo>
                    <a:pt x="2801463" y="111760"/>
                  </a:lnTo>
                  <a:lnTo>
                    <a:pt x="2801463" y="104310"/>
                  </a:lnTo>
                  <a:lnTo>
                    <a:pt x="2801463" y="103378"/>
                  </a:lnTo>
                  <a:lnTo>
                    <a:pt x="2803636" y="103378"/>
                  </a:lnTo>
                  <a:lnTo>
                    <a:pt x="2803636" y="103378"/>
                  </a:lnTo>
                  <a:lnTo>
                    <a:pt x="2803636" y="103378"/>
                  </a:lnTo>
                  <a:lnTo>
                    <a:pt x="2803636" y="103378"/>
                  </a:lnTo>
                  <a:lnTo>
                    <a:pt x="2804567" y="101205"/>
                  </a:lnTo>
                  <a:lnTo>
                    <a:pt x="2821331" y="96859"/>
                  </a:lnTo>
                  <a:lnTo>
                    <a:pt x="2839027" y="88477"/>
                  </a:lnTo>
                  <a:lnTo>
                    <a:pt x="2852997" y="81337"/>
                  </a:lnTo>
                  <a:lnTo>
                    <a:pt x="2852997" y="81337"/>
                  </a:lnTo>
                  <a:lnTo>
                    <a:pt x="2852997" y="81337"/>
                  </a:lnTo>
                  <a:close/>
                  <a:moveTo>
                    <a:pt x="2621404" y="76991"/>
                  </a:moveTo>
                  <a:lnTo>
                    <a:pt x="2631959" y="76991"/>
                  </a:lnTo>
                  <a:lnTo>
                    <a:pt x="2646550" y="91892"/>
                  </a:lnTo>
                  <a:lnTo>
                    <a:pt x="2665487" y="104620"/>
                  </a:lnTo>
                  <a:lnTo>
                    <a:pt x="2665487" y="108656"/>
                  </a:lnTo>
                  <a:lnTo>
                    <a:pt x="2661451" y="108656"/>
                  </a:lnTo>
                  <a:lnTo>
                    <a:pt x="2661451" y="113934"/>
                  </a:lnTo>
                  <a:lnTo>
                    <a:pt x="2643756" y="104310"/>
                  </a:lnTo>
                  <a:lnTo>
                    <a:pt x="2631338" y="91582"/>
                  </a:lnTo>
                  <a:lnTo>
                    <a:pt x="2621404" y="76991"/>
                  </a:lnTo>
                  <a:lnTo>
                    <a:pt x="2621404" y="76991"/>
                  </a:lnTo>
                  <a:lnTo>
                    <a:pt x="2621404" y="76991"/>
                  </a:lnTo>
                  <a:close/>
                  <a:moveTo>
                    <a:pt x="2255078" y="71713"/>
                  </a:moveTo>
                  <a:lnTo>
                    <a:pt x="2269669" y="76059"/>
                  </a:lnTo>
                  <a:lnTo>
                    <a:pt x="2281155" y="79164"/>
                  </a:lnTo>
                  <a:lnTo>
                    <a:pt x="2291711" y="84441"/>
                  </a:lnTo>
                  <a:lnTo>
                    <a:pt x="2291711" y="94065"/>
                  </a:lnTo>
                  <a:lnTo>
                    <a:pt x="2282397" y="96238"/>
                  </a:lnTo>
                  <a:lnTo>
                    <a:pt x="2274015" y="99343"/>
                  </a:lnTo>
                  <a:lnTo>
                    <a:pt x="2260356" y="101516"/>
                  </a:lnTo>
                  <a:lnTo>
                    <a:pt x="2255078" y="103689"/>
                  </a:lnTo>
                  <a:lnTo>
                    <a:pt x="2251974" y="104620"/>
                  </a:lnTo>
                  <a:lnTo>
                    <a:pt x="2245765" y="104620"/>
                  </a:lnTo>
                  <a:lnTo>
                    <a:pt x="2240487" y="104620"/>
                  </a:lnTo>
                  <a:lnTo>
                    <a:pt x="2240487" y="94065"/>
                  </a:lnTo>
                  <a:lnTo>
                    <a:pt x="2244523" y="88788"/>
                  </a:lnTo>
                  <a:lnTo>
                    <a:pt x="2249800" y="81337"/>
                  </a:lnTo>
                  <a:lnTo>
                    <a:pt x="2255078" y="71713"/>
                  </a:lnTo>
                  <a:lnTo>
                    <a:pt x="2255078" y="71713"/>
                  </a:lnTo>
                  <a:lnTo>
                    <a:pt x="2255078" y="71713"/>
                  </a:lnTo>
                  <a:close/>
                  <a:moveTo>
                    <a:pt x="1810520" y="61158"/>
                  </a:moveTo>
                  <a:lnTo>
                    <a:pt x="1810520" y="81337"/>
                  </a:lnTo>
                  <a:lnTo>
                    <a:pt x="1817970" y="81337"/>
                  </a:lnTo>
                  <a:lnTo>
                    <a:pt x="1822006" y="79164"/>
                  </a:lnTo>
                  <a:lnTo>
                    <a:pt x="1825111" y="79164"/>
                  </a:lnTo>
                  <a:lnTo>
                    <a:pt x="1829146" y="79164"/>
                  </a:lnTo>
                  <a:lnTo>
                    <a:pt x="1830078" y="79164"/>
                  </a:lnTo>
                  <a:lnTo>
                    <a:pt x="1834114" y="81337"/>
                  </a:lnTo>
                  <a:lnTo>
                    <a:pt x="1839391" y="84441"/>
                  </a:lnTo>
                  <a:lnTo>
                    <a:pt x="1839391" y="94065"/>
                  </a:lnTo>
                  <a:lnTo>
                    <a:pt x="1843427" y="96238"/>
                  </a:lnTo>
                  <a:lnTo>
                    <a:pt x="1848705" y="96238"/>
                  </a:lnTo>
                  <a:lnTo>
                    <a:pt x="1851809" y="94065"/>
                  </a:lnTo>
                  <a:lnTo>
                    <a:pt x="1858018" y="94065"/>
                  </a:lnTo>
                  <a:lnTo>
                    <a:pt x="1858949" y="91892"/>
                  </a:lnTo>
                  <a:lnTo>
                    <a:pt x="1862985" y="94065"/>
                  </a:lnTo>
                  <a:lnTo>
                    <a:pt x="1866090" y="97170"/>
                  </a:lnTo>
                  <a:lnTo>
                    <a:pt x="1870125" y="103378"/>
                  </a:lnTo>
                  <a:lnTo>
                    <a:pt x="1873230" y="108656"/>
                  </a:lnTo>
                  <a:lnTo>
                    <a:pt x="1867952" y="121384"/>
                  </a:lnTo>
                  <a:lnTo>
                    <a:pt x="1862675" y="134113"/>
                  </a:lnTo>
                  <a:lnTo>
                    <a:pt x="1858639" y="149014"/>
                  </a:lnTo>
                  <a:lnTo>
                    <a:pt x="1846221" y="149014"/>
                  </a:lnTo>
                  <a:lnTo>
                    <a:pt x="1836908" y="153360"/>
                  </a:lnTo>
                  <a:lnTo>
                    <a:pt x="1828526" y="158638"/>
                  </a:lnTo>
                  <a:lnTo>
                    <a:pt x="1813935" y="162984"/>
                  </a:lnTo>
                  <a:lnTo>
                    <a:pt x="1804621" y="155533"/>
                  </a:lnTo>
                  <a:lnTo>
                    <a:pt x="1792203" y="151187"/>
                  </a:lnTo>
                  <a:lnTo>
                    <a:pt x="1779786" y="145910"/>
                  </a:lnTo>
                  <a:lnTo>
                    <a:pt x="1777613" y="141563"/>
                  </a:lnTo>
                  <a:lnTo>
                    <a:pt x="1777613" y="138459"/>
                  </a:lnTo>
                  <a:lnTo>
                    <a:pt x="1775439" y="134113"/>
                  </a:lnTo>
                  <a:lnTo>
                    <a:pt x="1773266" y="128835"/>
                  </a:lnTo>
                  <a:lnTo>
                    <a:pt x="1767989" y="123557"/>
                  </a:lnTo>
                  <a:lnTo>
                    <a:pt x="1762711" y="118280"/>
                  </a:lnTo>
                  <a:lnTo>
                    <a:pt x="1758675" y="113934"/>
                  </a:lnTo>
                  <a:lnTo>
                    <a:pt x="1755571" y="106483"/>
                  </a:lnTo>
                  <a:lnTo>
                    <a:pt x="1753398" y="93755"/>
                  </a:lnTo>
                  <a:lnTo>
                    <a:pt x="1760848" y="84131"/>
                  </a:lnTo>
                  <a:lnTo>
                    <a:pt x="1766126" y="76680"/>
                  </a:lnTo>
                  <a:lnTo>
                    <a:pt x="1773577" y="76680"/>
                  </a:lnTo>
                  <a:lnTo>
                    <a:pt x="1779786" y="78853"/>
                  </a:lnTo>
                  <a:lnTo>
                    <a:pt x="1787236" y="81026"/>
                  </a:lnTo>
                  <a:lnTo>
                    <a:pt x="1794687" y="81026"/>
                  </a:lnTo>
                  <a:lnTo>
                    <a:pt x="1794687" y="68298"/>
                  </a:lnTo>
                  <a:lnTo>
                    <a:pt x="1797791" y="66125"/>
                  </a:lnTo>
                  <a:lnTo>
                    <a:pt x="1801827" y="63952"/>
                  </a:lnTo>
                  <a:lnTo>
                    <a:pt x="1802759" y="63952"/>
                  </a:lnTo>
                  <a:lnTo>
                    <a:pt x="1806794" y="61779"/>
                  </a:lnTo>
                  <a:lnTo>
                    <a:pt x="1810520" y="61158"/>
                  </a:lnTo>
                  <a:lnTo>
                    <a:pt x="1810520" y="61158"/>
                  </a:lnTo>
                  <a:lnTo>
                    <a:pt x="1810520" y="61158"/>
                  </a:lnTo>
                  <a:close/>
                  <a:moveTo>
                    <a:pt x="2281155" y="47498"/>
                  </a:moveTo>
                  <a:lnTo>
                    <a:pt x="2295747" y="47498"/>
                  </a:lnTo>
                  <a:lnTo>
                    <a:pt x="2304129" y="57122"/>
                  </a:lnTo>
                  <a:lnTo>
                    <a:pt x="2313442" y="62400"/>
                  </a:lnTo>
                  <a:lnTo>
                    <a:pt x="2320893" y="69850"/>
                  </a:lnTo>
                  <a:lnTo>
                    <a:pt x="2328343" y="81337"/>
                  </a:lnTo>
                  <a:lnTo>
                    <a:pt x="2311579" y="81337"/>
                  </a:lnTo>
                  <a:lnTo>
                    <a:pt x="2301024" y="69850"/>
                  </a:lnTo>
                  <a:lnTo>
                    <a:pt x="2289538" y="61468"/>
                  </a:lnTo>
                  <a:lnTo>
                    <a:pt x="2281155" y="47498"/>
                  </a:lnTo>
                  <a:lnTo>
                    <a:pt x="2281155" y="47498"/>
                  </a:lnTo>
                  <a:lnTo>
                    <a:pt x="2281155" y="47498"/>
                  </a:lnTo>
                  <a:close/>
                  <a:moveTo>
                    <a:pt x="439281" y="47498"/>
                  </a:moveTo>
                  <a:lnTo>
                    <a:pt x="451699" y="47498"/>
                  </a:lnTo>
                  <a:lnTo>
                    <a:pt x="456976" y="51844"/>
                  </a:lnTo>
                  <a:lnTo>
                    <a:pt x="461012" y="54949"/>
                  </a:lnTo>
                  <a:lnTo>
                    <a:pt x="463185" y="59295"/>
                  </a:lnTo>
                  <a:lnTo>
                    <a:pt x="466290" y="64573"/>
                  </a:lnTo>
                  <a:lnTo>
                    <a:pt x="468463" y="68919"/>
                  </a:lnTo>
                  <a:lnTo>
                    <a:pt x="477776" y="59295"/>
                  </a:lnTo>
                  <a:lnTo>
                    <a:pt x="488331" y="54949"/>
                  </a:lnTo>
                  <a:lnTo>
                    <a:pt x="505095" y="57122"/>
                  </a:lnTo>
                  <a:lnTo>
                    <a:pt x="505095" y="72023"/>
                  </a:lnTo>
                  <a:lnTo>
                    <a:pt x="528068" y="74197"/>
                  </a:lnTo>
                  <a:lnTo>
                    <a:pt x="548868" y="77301"/>
                  </a:lnTo>
                  <a:lnTo>
                    <a:pt x="566564" y="81647"/>
                  </a:lnTo>
                  <a:lnTo>
                    <a:pt x="586432" y="83820"/>
                  </a:lnTo>
                  <a:lnTo>
                    <a:pt x="608474" y="81647"/>
                  </a:lnTo>
                  <a:lnTo>
                    <a:pt x="608474" y="94376"/>
                  </a:lnTo>
                  <a:lnTo>
                    <a:pt x="612510" y="94376"/>
                  </a:lnTo>
                  <a:lnTo>
                    <a:pt x="615614" y="94376"/>
                  </a:lnTo>
                  <a:lnTo>
                    <a:pt x="617787" y="94376"/>
                  </a:lnTo>
                  <a:lnTo>
                    <a:pt x="619960" y="96549"/>
                  </a:lnTo>
                  <a:lnTo>
                    <a:pt x="622133" y="97480"/>
                  </a:lnTo>
                  <a:lnTo>
                    <a:pt x="618098" y="97480"/>
                  </a:lnTo>
                  <a:lnTo>
                    <a:pt x="601023" y="108656"/>
                  </a:lnTo>
                  <a:lnTo>
                    <a:pt x="581155" y="121384"/>
                  </a:lnTo>
                  <a:lnTo>
                    <a:pt x="557250" y="132871"/>
                  </a:lnTo>
                  <a:lnTo>
                    <a:pt x="535209" y="145599"/>
                  </a:lnTo>
                  <a:lnTo>
                    <a:pt x="519686" y="156154"/>
                  </a:lnTo>
                  <a:lnTo>
                    <a:pt x="508200" y="165778"/>
                  </a:lnTo>
                  <a:lnTo>
                    <a:pt x="524964" y="165778"/>
                  </a:lnTo>
                  <a:lnTo>
                    <a:pt x="530241" y="162674"/>
                  </a:lnTo>
                  <a:lnTo>
                    <a:pt x="535519" y="160500"/>
                  </a:lnTo>
                  <a:lnTo>
                    <a:pt x="541728" y="158327"/>
                  </a:lnTo>
                  <a:lnTo>
                    <a:pt x="549179" y="158327"/>
                  </a:lnTo>
                  <a:lnTo>
                    <a:pt x="549179" y="162674"/>
                  </a:lnTo>
                  <a:lnTo>
                    <a:pt x="527137" y="178506"/>
                  </a:lnTo>
                  <a:lnTo>
                    <a:pt x="508200" y="195270"/>
                  </a:lnTo>
                  <a:lnTo>
                    <a:pt x="492677" y="212034"/>
                  </a:lnTo>
                  <a:lnTo>
                    <a:pt x="473740" y="226936"/>
                  </a:lnTo>
                  <a:lnTo>
                    <a:pt x="453872" y="239664"/>
                  </a:lnTo>
                  <a:lnTo>
                    <a:pt x="427794" y="247115"/>
                  </a:lnTo>
                  <a:lnTo>
                    <a:pt x="427794" y="259843"/>
                  </a:lnTo>
                  <a:lnTo>
                    <a:pt x="415377" y="262016"/>
                  </a:lnTo>
                  <a:lnTo>
                    <a:pt x="400786" y="267294"/>
                  </a:lnTo>
                  <a:lnTo>
                    <a:pt x="392403" y="274745"/>
                  </a:lnTo>
                  <a:lnTo>
                    <a:pt x="397681" y="279091"/>
                  </a:lnTo>
                  <a:lnTo>
                    <a:pt x="400786" y="282195"/>
                  </a:lnTo>
                  <a:lnTo>
                    <a:pt x="402959" y="284368"/>
                  </a:lnTo>
                  <a:lnTo>
                    <a:pt x="402959" y="287473"/>
                  </a:lnTo>
                  <a:lnTo>
                    <a:pt x="402959" y="291819"/>
                  </a:lnTo>
                  <a:lnTo>
                    <a:pt x="400786" y="297097"/>
                  </a:lnTo>
                  <a:lnTo>
                    <a:pt x="400786" y="304547"/>
                  </a:lnTo>
                  <a:lnTo>
                    <a:pt x="361048" y="307652"/>
                  </a:lnTo>
                  <a:lnTo>
                    <a:pt x="361048" y="311998"/>
                  </a:lnTo>
                  <a:lnTo>
                    <a:pt x="366326" y="314171"/>
                  </a:lnTo>
                  <a:lnTo>
                    <a:pt x="368499" y="314171"/>
                  </a:lnTo>
                  <a:lnTo>
                    <a:pt x="371604" y="314171"/>
                  </a:lnTo>
                  <a:lnTo>
                    <a:pt x="371604" y="314171"/>
                  </a:lnTo>
                  <a:lnTo>
                    <a:pt x="373777" y="315103"/>
                  </a:lnTo>
                  <a:lnTo>
                    <a:pt x="373777" y="317276"/>
                  </a:lnTo>
                  <a:lnTo>
                    <a:pt x="377813" y="321622"/>
                  </a:lnTo>
                  <a:lnTo>
                    <a:pt x="371604" y="321622"/>
                  </a:lnTo>
                  <a:lnTo>
                    <a:pt x="363222" y="324726"/>
                  </a:lnTo>
                  <a:lnTo>
                    <a:pt x="351735" y="329073"/>
                  </a:lnTo>
                  <a:lnTo>
                    <a:pt x="341180" y="332177"/>
                  </a:lnTo>
                  <a:lnTo>
                    <a:pt x="344284" y="334350"/>
                  </a:lnTo>
                  <a:lnTo>
                    <a:pt x="346458" y="334350"/>
                  </a:lnTo>
                  <a:lnTo>
                    <a:pt x="348631" y="334350"/>
                  </a:lnTo>
                  <a:lnTo>
                    <a:pt x="349562" y="336523"/>
                  </a:lnTo>
                  <a:lnTo>
                    <a:pt x="351735" y="336523"/>
                  </a:lnTo>
                  <a:lnTo>
                    <a:pt x="349562" y="339628"/>
                  </a:lnTo>
                  <a:lnTo>
                    <a:pt x="348631" y="343974"/>
                  </a:lnTo>
                  <a:lnTo>
                    <a:pt x="346458" y="344905"/>
                  </a:lnTo>
                  <a:lnTo>
                    <a:pt x="348631" y="347078"/>
                  </a:lnTo>
                  <a:lnTo>
                    <a:pt x="348631" y="349252"/>
                  </a:lnTo>
                  <a:lnTo>
                    <a:pt x="349562" y="352356"/>
                  </a:lnTo>
                  <a:lnTo>
                    <a:pt x="351735" y="356702"/>
                  </a:lnTo>
                  <a:lnTo>
                    <a:pt x="344284" y="358875"/>
                  </a:lnTo>
                  <a:lnTo>
                    <a:pt x="339007" y="358875"/>
                  </a:lnTo>
                  <a:lnTo>
                    <a:pt x="333729" y="358875"/>
                  </a:lnTo>
                  <a:lnTo>
                    <a:pt x="327520" y="361980"/>
                  </a:lnTo>
                  <a:lnTo>
                    <a:pt x="346458" y="361980"/>
                  </a:lnTo>
                  <a:lnTo>
                    <a:pt x="361048" y="366326"/>
                  </a:lnTo>
                  <a:lnTo>
                    <a:pt x="361048" y="373777"/>
                  </a:lnTo>
                  <a:lnTo>
                    <a:pt x="337144" y="373777"/>
                  </a:lnTo>
                  <a:lnTo>
                    <a:pt x="334971" y="379054"/>
                  </a:lnTo>
                  <a:lnTo>
                    <a:pt x="334971" y="381227"/>
                  </a:lnTo>
                  <a:lnTo>
                    <a:pt x="334971" y="382159"/>
                  </a:lnTo>
                  <a:lnTo>
                    <a:pt x="334040" y="384332"/>
                  </a:lnTo>
                  <a:lnTo>
                    <a:pt x="331867" y="386505"/>
                  </a:lnTo>
                  <a:lnTo>
                    <a:pt x="322553" y="389609"/>
                  </a:lnTo>
                  <a:lnTo>
                    <a:pt x="310135" y="389609"/>
                  </a:lnTo>
                  <a:lnTo>
                    <a:pt x="297717" y="389609"/>
                  </a:lnTo>
                  <a:lnTo>
                    <a:pt x="285300" y="382159"/>
                  </a:lnTo>
                  <a:lnTo>
                    <a:pt x="268536" y="382159"/>
                  </a:lnTo>
                  <a:lnTo>
                    <a:pt x="251772" y="384332"/>
                  </a:lnTo>
                  <a:lnTo>
                    <a:pt x="234076" y="386505"/>
                  </a:lnTo>
                  <a:lnTo>
                    <a:pt x="217312" y="384332"/>
                  </a:lnTo>
                  <a:lnTo>
                    <a:pt x="200548" y="379054"/>
                  </a:lnTo>
                  <a:lnTo>
                    <a:pt x="199617" y="376881"/>
                  </a:lnTo>
                  <a:lnTo>
                    <a:pt x="199617" y="374708"/>
                  </a:lnTo>
                  <a:lnTo>
                    <a:pt x="197444" y="374708"/>
                  </a:lnTo>
                  <a:lnTo>
                    <a:pt x="197444" y="372535"/>
                  </a:lnTo>
                  <a:lnTo>
                    <a:pt x="197444" y="368189"/>
                  </a:lnTo>
                  <a:lnTo>
                    <a:pt x="200548" y="368189"/>
                  </a:lnTo>
                  <a:lnTo>
                    <a:pt x="202721" y="365084"/>
                  </a:lnTo>
                  <a:lnTo>
                    <a:pt x="206757" y="360738"/>
                  </a:lnTo>
                  <a:lnTo>
                    <a:pt x="207688" y="358565"/>
                  </a:lnTo>
                  <a:lnTo>
                    <a:pt x="211724" y="357634"/>
                  </a:lnTo>
                  <a:lnTo>
                    <a:pt x="213897" y="353287"/>
                  </a:lnTo>
                  <a:lnTo>
                    <a:pt x="217002" y="348010"/>
                  </a:lnTo>
                  <a:lnTo>
                    <a:pt x="209551" y="345837"/>
                  </a:lnTo>
                  <a:lnTo>
                    <a:pt x="204273" y="342732"/>
                  </a:lnTo>
                  <a:lnTo>
                    <a:pt x="200238" y="336523"/>
                  </a:lnTo>
                  <a:lnTo>
                    <a:pt x="199306" y="331246"/>
                  </a:lnTo>
                  <a:lnTo>
                    <a:pt x="197133" y="323795"/>
                  </a:lnTo>
                  <a:lnTo>
                    <a:pt x="204584" y="323795"/>
                  </a:lnTo>
                  <a:lnTo>
                    <a:pt x="217002" y="320691"/>
                  </a:lnTo>
                  <a:lnTo>
                    <a:pt x="231593" y="323795"/>
                  </a:lnTo>
                  <a:lnTo>
                    <a:pt x="244010" y="329073"/>
                  </a:lnTo>
                  <a:lnTo>
                    <a:pt x="256428" y="335281"/>
                  </a:lnTo>
                  <a:lnTo>
                    <a:pt x="256428" y="327831"/>
                  </a:lnTo>
                  <a:lnTo>
                    <a:pt x="244010" y="321622"/>
                  </a:lnTo>
                  <a:lnTo>
                    <a:pt x="233455" y="316344"/>
                  </a:lnTo>
                  <a:lnTo>
                    <a:pt x="224142" y="306720"/>
                  </a:lnTo>
                  <a:lnTo>
                    <a:pt x="227246" y="306720"/>
                  </a:lnTo>
                  <a:lnTo>
                    <a:pt x="236560" y="293061"/>
                  </a:lnTo>
                  <a:lnTo>
                    <a:pt x="248046" y="283437"/>
                  </a:lnTo>
                  <a:lnTo>
                    <a:pt x="262637" y="275986"/>
                  </a:lnTo>
                  <a:lnTo>
                    <a:pt x="280333" y="270709"/>
                  </a:lnTo>
                  <a:lnTo>
                    <a:pt x="280333" y="266983"/>
                  </a:lnTo>
                  <a:lnTo>
                    <a:pt x="263568" y="261706"/>
                  </a:lnTo>
                  <a:lnTo>
                    <a:pt x="251151" y="252082"/>
                  </a:lnTo>
                  <a:lnTo>
                    <a:pt x="240595" y="239354"/>
                  </a:lnTo>
                  <a:lnTo>
                    <a:pt x="231282" y="226625"/>
                  </a:lnTo>
                  <a:lnTo>
                    <a:pt x="236560" y="224452"/>
                  </a:lnTo>
                  <a:lnTo>
                    <a:pt x="240595" y="224452"/>
                  </a:lnTo>
                  <a:lnTo>
                    <a:pt x="245873" y="222279"/>
                  </a:lnTo>
                  <a:lnTo>
                    <a:pt x="251151" y="222279"/>
                  </a:lnTo>
                  <a:lnTo>
                    <a:pt x="258601" y="227557"/>
                  </a:lnTo>
                  <a:lnTo>
                    <a:pt x="263879" y="233766"/>
                  </a:lnTo>
                  <a:lnTo>
                    <a:pt x="271330" y="239043"/>
                  </a:lnTo>
                  <a:lnTo>
                    <a:pt x="271330" y="234697"/>
                  </a:lnTo>
                  <a:lnTo>
                    <a:pt x="270398" y="231593"/>
                  </a:lnTo>
                  <a:lnTo>
                    <a:pt x="268225" y="231593"/>
                  </a:lnTo>
                  <a:lnTo>
                    <a:pt x="268225" y="229419"/>
                  </a:lnTo>
                  <a:lnTo>
                    <a:pt x="266052" y="227246"/>
                  </a:lnTo>
                  <a:lnTo>
                    <a:pt x="266052" y="226315"/>
                  </a:lnTo>
                  <a:lnTo>
                    <a:pt x="263879" y="221969"/>
                  </a:lnTo>
                  <a:lnTo>
                    <a:pt x="267915" y="221969"/>
                  </a:lnTo>
                  <a:lnTo>
                    <a:pt x="267915" y="218864"/>
                  </a:lnTo>
                  <a:lnTo>
                    <a:pt x="284679" y="212655"/>
                  </a:lnTo>
                  <a:lnTo>
                    <a:pt x="300201" y="209551"/>
                  </a:lnTo>
                  <a:lnTo>
                    <a:pt x="316965" y="207378"/>
                  </a:lnTo>
                  <a:lnTo>
                    <a:pt x="336834" y="209551"/>
                  </a:lnTo>
                  <a:lnTo>
                    <a:pt x="327520" y="198064"/>
                  </a:lnTo>
                  <a:lnTo>
                    <a:pt x="339007" y="194960"/>
                  </a:lnTo>
                  <a:lnTo>
                    <a:pt x="351425" y="189682"/>
                  </a:lnTo>
                  <a:lnTo>
                    <a:pt x="363842" y="184405"/>
                  </a:lnTo>
                  <a:lnTo>
                    <a:pt x="371293" y="178196"/>
                  </a:lnTo>
                  <a:lnTo>
                    <a:pt x="377502" y="178196"/>
                  </a:lnTo>
                  <a:lnTo>
                    <a:pt x="377502" y="175091"/>
                  </a:lnTo>
                  <a:lnTo>
                    <a:pt x="368189" y="175091"/>
                  </a:lnTo>
                  <a:lnTo>
                    <a:pt x="364153" y="177265"/>
                  </a:lnTo>
                  <a:lnTo>
                    <a:pt x="361048" y="178196"/>
                  </a:lnTo>
                  <a:lnTo>
                    <a:pt x="358875" y="178196"/>
                  </a:lnTo>
                  <a:lnTo>
                    <a:pt x="356702" y="178196"/>
                  </a:lnTo>
                  <a:lnTo>
                    <a:pt x="355771" y="178196"/>
                  </a:lnTo>
                  <a:lnTo>
                    <a:pt x="353598" y="177265"/>
                  </a:lnTo>
                  <a:lnTo>
                    <a:pt x="351425" y="175091"/>
                  </a:lnTo>
                  <a:lnTo>
                    <a:pt x="348320" y="175091"/>
                  </a:lnTo>
                  <a:lnTo>
                    <a:pt x="344284" y="178196"/>
                  </a:lnTo>
                  <a:lnTo>
                    <a:pt x="339007" y="184405"/>
                  </a:lnTo>
                  <a:lnTo>
                    <a:pt x="333729" y="189682"/>
                  </a:lnTo>
                  <a:lnTo>
                    <a:pt x="329693" y="194960"/>
                  </a:lnTo>
                  <a:lnTo>
                    <a:pt x="324416" y="198064"/>
                  </a:lnTo>
                  <a:lnTo>
                    <a:pt x="304547" y="204273"/>
                  </a:lnTo>
                  <a:lnTo>
                    <a:pt x="285610" y="204273"/>
                  </a:lnTo>
                  <a:lnTo>
                    <a:pt x="267915" y="199927"/>
                  </a:lnTo>
                  <a:lnTo>
                    <a:pt x="251151" y="192476"/>
                  </a:lnTo>
                  <a:lnTo>
                    <a:pt x="248978" y="192476"/>
                  </a:lnTo>
                  <a:lnTo>
                    <a:pt x="245873" y="194650"/>
                  </a:lnTo>
                  <a:lnTo>
                    <a:pt x="240595" y="196823"/>
                  </a:lnTo>
                  <a:lnTo>
                    <a:pt x="236560" y="197754"/>
                  </a:lnTo>
                  <a:lnTo>
                    <a:pt x="233455" y="199927"/>
                  </a:lnTo>
                  <a:lnTo>
                    <a:pt x="227246" y="202100"/>
                  </a:lnTo>
                  <a:lnTo>
                    <a:pt x="224142" y="192476"/>
                  </a:lnTo>
                  <a:lnTo>
                    <a:pt x="227246" y="191545"/>
                  </a:lnTo>
                  <a:lnTo>
                    <a:pt x="227246" y="191545"/>
                  </a:lnTo>
                  <a:lnTo>
                    <a:pt x="229419" y="189372"/>
                  </a:lnTo>
                  <a:lnTo>
                    <a:pt x="231593" y="185026"/>
                  </a:lnTo>
                  <a:lnTo>
                    <a:pt x="221037" y="185026"/>
                  </a:lnTo>
                  <a:lnTo>
                    <a:pt x="217002" y="187199"/>
                  </a:lnTo>
                  <a:lnTo>
                    <a:pt x="211724" y="189372"/>
                  </a:lnTo>
                  <a:lnTo>
                    <a:pt x="206446" y="189372"/>
                  </a:lnTo>
                  <a:lnTo>
                    <a:pt x="200238" y="189372"/>
                  </a:lnTo>
                  <a:lnTo>
                    <a:pt x="197133" y="177885"/>
                  </a:lnTo>
                  <a:lnTo>
                    <a:pt x="200238" y="176954"/>
                  </a:lnTo>
                  <a:lnTo>
                    <a:pt x="202411" y="176954"/>
                  </a:lnTo>
                  <a:lnTo>
                    <a:pt x="204584" y="176954"/>
                  </a:lnTo>
                  <a:lnTo>
                    <a:pt x="206757" y="174781"/>
                  </a:lnTo>
                  <a:lnTo>
                    <a:pt x="207688" y="174781"/>
                  </a:lnTo>
                  <a:lnTo>
                    <a:pt x="184715" y="177885"/>
                  </a:lnTo>
                  <a:lnTo>
                    <a:pt x="182542" y="172608"/>
                  </a:lnTo>
                  <a:lnTo>
                    <a:pt x="178506" y="169503"/>
                  </a:lnTo>
                  <a:lnTo>
                    <a:pt x="177575" y="167330"/>
                  </a:lnTo>
                  <a:lnTo>
                    <a:pt x="175402" y="162984"/>
                  </a:lnTo>
                  <a:lnTo>
                    <a:pt x="171366" y="157706"/>
                  </a:lnTo>
                  <a:lnTo>
                    <a:pt x="177575" y="155533"/>
                  </a:lnTo>
                  <a:lnTo>
                    <a:pt x="180679" y="155533"/>
                  </a:lnTo>
                  <a:lnTo>
                    <a:pt x="182853" y="155533"/>
                  </a:lnTo>
                  <a:lnTo>
                    <a:pt x="185026" y="155533"/>
                  </a:lnTo>
                  <a:lnTo>
                    <a:pt x="185026" y="155223"/>
                  </a:lnTo>
                  <a:lnTo>
                    <a:pt x="185957" y="153050"/>
                  </a:lnTo>
                  <a:lnTo>
                    <a:pt x="188130" y="148704"/>
                  </a:lnTo>
                  <a:lnTo>
                    <a:pt x="180679" y="147772"/>
                  </a:lnTo>
                  <a:lnTo>
                    <a:pt x="173229" y="145599"/>
                  </a:lnTo>
                  <a:lnTo>
                    <a:pt x="170124" y="141253"/>
                  </a:lnTo>
                  <a:lnTo>
                    <a:pt x="163915" y="138148"/>
                  </a:lnTo>
                  <a:lnTo>
                    <a:pt x="167951" y="138148"/>
                  </a:lnTo>
                  <a:lnTo>
                    <a:pt x="167951" y="132871"/>
                  </a:lnTo>
                  <a:lnTo>
                    <a:pt x="185647" y="135975"/>
                  </a:lnTo>
                  <a:lnTo>
                    <a:pt x="194960" y="133802"/>
                  </a:lnTo>
                  <a:lnTo>
                    <a:pt x="202411" y="130698"/>
                  </a:lnTo>
                  <a:lnTo>
                    <a:pt x="206446" y="125420"/>
                  </a:lnTo>
                  <a:lnTo>
                    <a:pt x="211724" y="117969"/>
                  </a:lnTo>
                  <a:lnTo>
                    <a:pt x="221037" y="113623"/>
                  </a:lnTo>
                  <a:lnTo>
                    <a:pt x="231593" y="110519"/>
                  </a:lnTo>
                  <a:lnTo>
                    <a:pt x="239043" y="113623"/>
                  </a:lnTo>
                  <a:lnTo>
                    <a:pt x="248357" y="117969"/>
                  </a:lnTo>
                  <a:lnTo>
                    <a:pt x="255807" y="118901"/>
                  </a:lnTo>
                  <a:lnTo>
                    <a:pt x="264189" y="117969"/>
                  </a:lnTo>
                  <a:lnTo>
                    <a:pt x="261085" y="115796"/>
                  </a:lnTo>
                  <a:lnTo>
                    <a:pt x="257049" y="113623"/>
                  </a:lnTo>
                  <a:lnTo>
                    <a:pt x="256118" y="113623"/>
                  </a:lnTo>
                  <a:lnTo>
                    <a:pt x="256118" y="111760"/>
                  </a:lnTo>
                  <a:lnTo>
                    <a:pt x="253945" y="110829"/>
                  </a:lnTo>
                  <a:lnTo>
                    <a:pt x="253945" y="106483"/>
                  </a:lnTo>
                  <a:lnTo>
                    <a:pt x="251772" y="101205"/>
                  </a:lnTo>
                  <a:lnTo>
                    <a:pt x="257049" y="99032"/>
                  </a:lnTo>
                  <a:lnTo>
                    <a:pt x="261085" y="96859"/>
                  </a:lnTo>
                  <a:lnTo>
                    <a:pt x="264189" y="96859"/>
                  </a:lnTo>
                  <a:lnTo>
                    <a:pt x="266363" y="95928"/>
                  </a:lnTo>
                  <a:lnTo>
                    <a:pt x="270398" y="93755"/>
                  </a:lnTo>
                  <a:lnTo>
                    <a:pt x="277849" y="93755"/>
                  </a:lnTo>
                  <a:lnTo>
                    <a:pt x="280953" y="95928"/>
                  </a:lnTo>
                  <a:lnTo>
                    <a:pt x="284989" y="99032"/>
                  </a:lnTo>
                  <a:lnTo>
                    <a:pt x="288094" y="101205"/>
                  </a:lnTo>
                  <a:lnTo>
                    <a:pt x="288094" y="96859"/>
                  </a:lnTo>
                  <a:lnTo>
                    <a:pt x="285921" y="95928"/>
                  </a:lnTo>
                  <a:lnTo>
                    <a:pt x="285921" y="93755"/>
                  </a:lnTo>
                  <a:lnTo>
                    <a:pt x="285921" y="93755"/>
                  </a:lnTo>
                  <a:lnTo>
                    <a:pt x="285921" y="91582"/>
                  </a:lnTo>
                  <a:lnTo>
                    <a:pt x="284989" y="88477"/>
                  </a:lnTo>
                  <a:lnTo>
                    <a:pt x="290267" y="86304"/>
                  </a:lnTo>
                  <a:lnTo>
                    <a:pt x="293371" y="84131"/>
                  </a:lnTo>
                  <a:lnTo>
                    <a:pt x="299580" y="81026"/>
                  </a:lnTo>
                  <a:lnTo>
                    <a:pt x="302685" y="76680"/>
                  </a:lnTo>
                  <a:lnTo>
                    <a:pt x="304858" y="76680"/>
                  </a:lnTo>
                  <a:lnTo>
                    <a:pt x="312308" y="76680"/>
                  </a:lnTo>
                  <a:lnTo>
                    <a:pt x="317586" y="78853"/>
                  </a:lnTo>
                  <a:lnTo>
                    <a:pt x="321622" y="83199"/>
                  </a:lnTo>
                  <a:lnTo>
                    <a:pt x="327831" y="83199"/>
                  </a:lnTo>
                  <a:lnTo>
                    <a:pt x="337144" y="81026"/>
                  </a:lnTo>
                  <a:lnTo>
                    <a:pt x="341180" y="68298"/>
                  </a:lnTo>
                  <a:lnTo>
                    <a:pt x="346458" y="66125"/>
                  </a:lnTo>
                  <a:lnTo>
                    <a:pt x="351735" y="66125"/>
                  </a:lnTo>
                  <a:lnTo>
                    <a:pt x="357013" y="66125"/>
                  </a:lnTo>
                  <a:lnTo>
                    <a:pt x="361048" y="68298"/>
                  </a:lnTo>
                  <a:lnTo>
                    <a:pt x="364153" y="68298"/>
                  </a:lnTo>
                  <a:lnTo>
                    <a:pt x="371604" y="56812"/>
                  </a:lnTo>
                  <a:lnTo>
                    <a:pt x="383090" y="54638"/>
                  </a:lnTo>
                  <a:lnTo>
                    <a:pt x="390541" y="58985"/>
                  </a:lnTo>
                  <a:lnTo>
                    <a:pt x="397992" y="62089"/>
                  </a:lnTo>
                  <a:lnTo>
                    <a:pt x="405442" y="64262"/>
                  </a:lnTo>
                  <a:lnTo>
                    <a:pt x="414756" y="61158"/>
                  </a:lnTo>
                  <a:lnTo>
                    <a:pt x="427173" y="53707"/>
                  </a:lnTo>
                  <a:lnTo>
                    <a:pt x="439281" y="47498"/>
                  </a:lnTo>
                  <a:lnTo>
                    <a:pt x="439281" y="47498"/>
                  </a:lnTo>
                  <a:lnTo>
                    <a:pt x="439281" y="47498"/>
                  </a:lnTo>
                  <a:close/>
                  <a:moveTo>
                    <a:pt x="2195472" y="44394"/>
                  </a:moveTo>
                  <a:lnTo>
                    <a:pt x="2202923" y="46567"/>
                  </a:lnTo>
                  <a:lnTo>
                    <a:pt x="2210374" y="49671"/>
                  </a:lnTo>
                  <a:lnTo>
                    <a:pt x="2213478" y="54018"/>
                  </a:lnTo>
                  <a:lnTo>
                    <a:pt x="2218756" y="57122"/>
                  </a:lnTo>
                  <a:lnTo>
                    <a:pt x="2224965" y="61468"/>
                  </a:lnTo>
                  <a:lnTo>
                    <a:pt x="2220929" y="72023"/>
                  </a:lnTo>
                  <a:lnTo>
                    <a:pt x="2198888" y="84752"/>
                  </a:lnTo>
                  <a:lnTo>
                    <a:pt x="2182123" y="99653"/>
                  </a:lnTo>
                  <a:lnTo>
                    <a:pt x="2167532" y="118590"/>
                  </a:lnTo>
                  <a:lnTo>
                    <a:pt x="2164428" y="118590"/>
                  </a:lnTo>
                  <a:lnTo>
                    <a:pt x="2164428" y="114244"/>
                  </a:lnTo>
                  <a:lnTo>
                    <a:pt x="2159150" y="111140"/>
                  </a:lnTo>
                  <a:lnTo>
                    <a:pt x="2155115" y="106793"/>
                  </a:lnTo>
                  <a:lnTo>
                    <a:pt x="2152942" y="103689"/>
                  </a:lnTo>
                  <a:lnTo>
                    <a:pt x="2149837" y="99343"/>
                  </a:lnTo>
                  <a:lnTo>
                    <a:pt x="2147664" y="94065"/>
                  </a:lnTo>
                  <a:lnTo>
                    <a:pt x="2151700" y="86614"/>
                  </a:lnTo>
                  <a:lnTo>
                    <a:pt x="2152631" y="81337"/>
                  </a:lnTo>
                  <a:lnTo>
                    <a:pt x="2154804" y="71713"/>
                  </a:lnTo>
                  <a:lnTo>
                    <a:pt x="2127795" y="71713"/>
                  </a:lnTo>
                  <a:lnTo>
                    <a:pt x="2127795" y="64262"/>
                  </a:lnTo>
                  <a:lnTo>
                    <a:pt x="2142386" y="58985"/>
                  </a:lnTo>
                  <a:lnTo>
                    <a:pt x="2156977" y="54638"/>
                  </a:lnTo>
                  <a:lnTo>
                    <a:pt x="2174673" y="51534"/>
                  </a:lnTo>
                  <a:lnTo>
                    <a:pt x="2176846" y="56812"/>
                  </a:lnTo>
                  <a:lnTo>
                    <a:pt x="2179019" y="58985"/>
                  </a:lnTo>
                  <a:lnTo>
                    <a:pt x="2179019" y="61158"/>
                  </a:lnTo>
                  <a:lnTo>
                    <a:pt x="2181192" y="61158"/>
                  </a:lnTo>
                  <a:lnTo>
                    <a:pt x="2181192" y="62089"/>
                  </a:lnTo>
                  <a:lnTo>
                    <a:pt x="2184297" y="64262"/>
                  </a:lnTo>
                  <a:lnTo>
                    <a:pt x="2186470" y="58985"/>
                  </a:lnTo>
                  <a:lnTo>
                    <a:pt x="2188643" y="54638"/>
                  </a:lnTo>
                  <a:lnTo>
                    <a:pt x="2189574" y="51534"/>
                  </a:lnTo>
                  <a:lnTo>
                    <a:pt x="2193610" y="47188"/>
                  </a:lnTo>
                  <a:lnTo>
                    <a:pt x="2195472" y="44394"/>
                  </a:lnTo>
                  <a:lnTo>
                    <a:pt x="2195472" y="44394"/>
                  </a:lnTo>
                  <a:lnTo>
                    <a:pt x="2195472" y="44394"/>
                  </a:lnTo>
                  <a:close/>
                  <a:moveTo>
                    <a:pt x="2240487" y="24215"/>
                  </a:moveTo>
                  <a:lnTo>
                    <a:pt x="2244523" y="25146"/>
                  </a:lnTo>
                  <a:lnTo>
                    <a:pt x="2245454" y="25146"/>
                  </a:lnTo>
                  <a:lnTo>
                    <a:pt x="2247628" y="27319"/>
                  </a:lnTo>
                  <a:lnTo>
                    <a:pt x="2247628" y="27319"/>
                  </a:lnTo>
                  <a:lnTo>
                    <a:pt x="2249800" y="29492"/>
                  </a:lnTo>
                  <a:lnTo>
                    <a:pt x="2251974" y="32597"/>
                  </a:lnTo>
                  <a:lnTo>
                    <a:pt x="2255078" y="38806"/>
                  </a:lnTo>
                  <a:lnTo>
                    <a:pt x="2259114" y="44083"/>
                  </a:lnTo>
                  <a:lnTo>
                    <a:pt x="2260045" y="51534"/>
                  </a:lnTo>
                  <a:lnTo>
                    <a:pt x="2251663" y="51534"/>
                  </a:lnTo>
                  <a:lnTo>
                    <a:pt x="2251663" y="47188"/>
                  </a:lnTo>
                  <a:lnTo>
                    <a:pt x="2247628" y="44083"/>
                  </a:lnTo>
                  <a:lnTo>
                    <a:pt x="2244523" y="39737"/>
                  </a:lnTo>
                  <a:lnTo>
                    <a:pt x="2242350" y="36633"/>
                  </a:lnTo>
                  <a:lnTo>
                    <a:pt x="2240177" y="31355"/>
                  </a:lnTo>
                  <a:lnTo>
                    <a:pt x="2240177" y="24215"/>
                  </a:lnTo>
                  <a:lnTo>
                    <a:pt x="2240487" y="24215"/>
                  </a:lnTo>
                  <a:lnTo>
                    <a:pt x="2240487" y="24215"/>
                  </a:lnTo>
                  <a:close/>
                  <a:moveTo>
                    <a:pt x="984113" y="20179"/>
                  </a:moveTo>
                  <a:lnTo>
                    <a:pt x="1009259" y="20179"/>
                  </a:lnTo>
                  <a:lnTo>
                    <a:pt x="1035337" y="24525"/>
                  </a:lnTo>
                  <a:lnTo>
                    <a:pt x="1058310" y="27630"/>
                  </a:lnTo>
                  <a:lnTo>
                    <a:pt x="1079110" y="32907"/>
                  </a:lnTo>
                  <a:lnTo>
                    <a:pt x="1109223" y="27630"/>
                  </a:lnTo>
                  <a:lnTo>
                    <a:pt x="1113259" y="31976"/>
                  </a:lnTo>
                  <a:lnTo>
                    <a:pt x="1116363" y="32907"/>
                  </a:lnTo>
                  <a:lnTo>
                    <a:pt x="1120399" y="39116"/>
                  </a:lnTo>
                  <a:lnTo>
                    <a:pt x="1122572" y="42221"/>
                  </a:lnTo>
                  <a:lnTo>
                    <a:pt x="1125676" y="44394"/>
                  </a:lnTo>
                  <a:lnTo>
                    <a:pt x="1143372" y="51844"/>
                  </a:lnTo>
                  <a:lnTo>
                    <a:pt x="1164172" y="57122"/>
                  </a:lnTo>
                  <a:lnTo>
                    <a:pt x="1181867" y="61468"/>
                  </a:lnTo>
                  <a:lnTo>
                    <a:pt x="1181867" y="68919"/>
                  </a:lnTo>
                  <a:lnTo>
                    <a:pt x="1152685" y="68919"/>
                  </a:lnTo>
                  <a:lnTo>
                    <a:pt x="1140267" y="62710"/>
                  </a:lnTo>
                  <a:lnTo>
                    <a:pt x="1125676" y="62710"/>
                  </a:lnTo>
                  <a:lnTo>
                    <a:pt x="1108912" y="64883"/>
                  </a:lnTo>
                  <a:lnTo>
                    <a:pt x="1093390" y="69229"/>
                  </a:lnTo>
                  <a:lnTo>
                    <a:pt x="1093390" y="77611"/>
                  </a:lnTo>
                  <a:lnTo>
                    <a:pt x="1113259" y="77611"/>
                  </a:lnTo>
                  <a:lnTo>
                    <a:pt x="1127850" y="74507"/>
                  </a:lnTo>
                  <a:lnTo>
                    <a:pt x="1145545" y="72334"/>
                  </a:lnTo>
                  <a:lnTo>
                    <a:pt x="1167587" y="72334"/>
                  </a:lnTo>
                  <a:lnTo>
                    <a:pt x="1189628" y="72334"/>
                  </a:lnTo>
                  <a:lnTo>
                    <a:pt x="1206392" y="72334"/>
                  </a:lnTo>
                  <a:lnTo>
                    <a:pt x="1220983" y="87235"/>
                  </a:lnTo>
                  <a:lnTo>
                    <a:pt x="1238679" y="97790"/>
                  </a:lnTo>
                  <a:lnTo>
                    <a:pt x="1233401" y="109277"/>
                  </a:lnTo>
                  <a:lnTo>
                    <a:pt x="1222846" y="116728"/>
                  </a:lnTo>
                  <a:lnTo>
                    <a:pt x="1213533" y="122005"/>
                  </a:lnTo>
                  <a:lnTo>
                    <a:pt x="1201115" y="126351"/>
                  </a:lnTo>
                  <a:lnTo>
                    <a:pt x="1182178" y="126351"/>
                  </a:lnTo>
                  <a:lnTo>
                    <a:pt x="1165413" y="131629"/>
                  </a:lnTo>
                  <a:lnTo>
                    <a:pt x="1147718" y="131629"/>
                  </a:lnTo>
                  <a:lnTo>
                    <a:pt x="1127850" y="129456"/>
                  </a:lnTo>
                  <a:lnTo>
                    <a:pt x="1108912" y="127283"/>
                  </a:lnTo>
                  <a:lnTo>
                    <a:pt x="1091527" y="127283"/>
                  </a:lnTo>
                  <a:lnTo>
                    <a:pt x="1076936" y="131629"/>
                  </a:lnTo>
                  <a:lnTo>
                    <a:pt x="1065450" y="142184"/>
                  </a:lnTo>
                  <a:lnTo>
                    <a:pt x="1109223" y="142184"/>
                  </a:lnTo>
                  <a:lnTo>
                    <a:pt x="1122882" y="139080"/>
                  </a:lnTo>
                  <a:lnTo>
                    <a:pt x="1138405" y="136907"/>
                  </a:lnTo>
                  <a:lnTo>
                    <a:pt x="1157342" y="139080"/>
                  </a:lnTo>
                  <a:lnTo>
                    <a:pt x="1169760" y="142184"/>
                  </a:lnTo>
                  <a:lnTo>
                    <a:pt x="1172864" y="155844"/>
                  </a:lnTo>
                  <a:lnTo>
                    <a:pt x="1179073" y="153671"/>
                  </a:lnTo>
                  <a:lnTo>
                    <a:pt x="1187455" y="148393"/>
                  </a:lnTo>
                  <a:lnTo>
                    <a:pt x="1198942" y="144047"/>
                  </a:lnTo>
                  <a:lnTo>
                    <a:pt x="1209497" y="141874"/>
                  </a:lnTo>
                  <a:lnTo>
                    <a:pt x="1211670" y="148083"/>
                  </a:lnTo>
                  <a:lnTo>
                    <a:pt x="1213843" y="151187"/>
                  </a:lnTo>
                  <a:lnTo>
                    <a:pt x="1216016" y="153360"/>
                  </a:lnTo>
                  <a:lnTo>
                    <a:pt x="1219121" y="155533"/>
                  </a:lnTo>
                  <a:lnTo>
                    <a:pt x="1223156" y="158638"/>
                  </a:lnTo>
                  <a:lnTo>
                    <a:pt x="1206392" y="189993"/>
                  </a:lnTo>
                  <a:lnTo>
                    <a:pt x="1213843" y="189993"/>
                  </a:lnTo>
                  <a:lnTo>
                    <a:pt x="1226261" y="182542"/>
                  </a:lnTo>
                  <a:lnTo>
                    <a:pt x="1243025" y="172918"/>
                  </a:lnTo>
                  <a:lnTo>
                    <a:pt x="1262893" y="165468"/>
                  </a:lnTo>
                  <a:lnTo>
                    <a:pt x="1284935" y="158017"/>
                  </a:lnTo>
                  <a:lnTo>
                    <a:pt x="1308839" y="152739"/>
                  </a:lnTo>
                  <a:lnTo>
                    <a:pt x="1329639" y="152739"/>
                  </a:lnTo>
                  <a:lnTo>
                    <a:pt x="1350439" y="154912"/>
                  </a:lnTo>
                  <a:lnTo>
                    <a:pt x="1365030" y="163294"/>
                  </a:lnTo>
                  <a:lnTo>
                    <a:pt x="1373412" y="178196"/>
                  </a:lnTo>
                  <a:lnTo>
                    <a:pt x="1379621" y="178196"/>
                  </a:lnTo>
                  <a:lnTo>
                    <a:pt x="1379621" y="180369"/>
                  </a:lnTo>
                  <a:lnTo>
                    <a:pt x="1379621" y="180369"/>
                  </a:lnTo>
                  <a:lnTo>
                    <a:pt x="1377448" y="182542"/>
                  </a:lnTo>
                  <a:lnTo>
                    <a:pt x="1375275" y="182542"/>
                  </a:lnTo>
                  <a:lnTo>
                    <a:pt x="1375275" y="182542"/>
                  </a:lnTo>
                  <a:lnTo>
                    <a:pt x="1373102" y="182542"/>
                  </a:lnTo>
                  <a:lnTo>
                    <a:pt x="1369997" y="185647"/>
                  </a:lnTo>
                  <a:lnTo>
                    <a:pt x="1364720" y="187820"/>
                  </a:lnTo>
                  <a:lnTo>
                    <a:pt x="1358511" y="189993"/>
                  </a:lnTo>
                  <a:lnTo>
                    <a:pt x="1351060" y="192166"/>
                  </a:lnTo>
                  <a:lnTo>
                    <a:pt x="1345783" y="193097"/>
                  </a:lnTo>
                  <a:lnTo>
                    <a:pt x="1333365" y="213276"/>
                  </a:lnTo>
                  <a:lnTo>
                    <a:pt x="1309460" y="228178"/>
                  </a:lnTo>
                  <a:lnTo>
                    <a:pt x="1282452" y="237801"/>
                  </a:lnTo>
                  <a:lnTo>
                    <a:pt x="1250165" y="243079"/>
                  </a:lnTo>
                  <a:lnTo>
                    <a:pt x="1250165" y="249288"/>
                  </a:lnTo>
                  <a:lnTo>
                    <a:pt x="1250165" y="252392"/>
                  </a:lnTo>
                  <a:lnTo>
                    <a:pt x="1250165" y="254566"/>
                  </a:lnTo>
                  <a:lnTo>
                    <a:pt x="1247992" y="256739"/>
                  </a:lnTo>
                  <a:lnTo>
                    <a:pt x="1250165" y="257670"/>
                  </a:lnTo>
                  <a:lnTo>
                    <a:pt x="1250165" y="259843"/>
                  </a:lnTo>
                  <a:lnTo>
                    <a:pt x="1253270" y="264189"/>
                  </a:lnTo>
                  <a:lnTo>
                    <a:pt x="1258547" y="267294"/>
                  </a:lnTo>
                  <a:lnTo>
                    <a:pt x="1262583" y="269467"/>
                  </a:lnTo>
                  <a:lnTo>
                    <a:pt x="1265687" y="272571"/>
                  </a:lnTo>
                  <a:lnTo>
                    <a:pt x="1269723" y="274745"/>
                  </a:lnTo>
                  <a:lnTo>
                    <a:pt x="1272828" y="280022"/>
                  </a:lnTo>
                  <a:lnTo>
                    <a:pt x="1269723" y="287473"/>
                  </a:lnTo>
                  <a:lnTo>
                    <a:pt x="1265687" y="304237"/>
                  </a:lnTo>
                  <a:lnTo>
                    <a:pt x="1262583" y="324416"/>
                  </a:lnTo>
                  <a:lnTo>
                    <a:pt x="1258547" y="344595"/>
                  </a:lnTo>
                  <a:lnTo>
                    <a:pt x="1258547" y="361359"/>
                  </a:lnTo>
                  <a:lnTo>
                    <a:pt x="1262583" y="359186"/>
                  </a:lnTo>
                  <a:lnTo>
                    <a:pt x="1265687" y="359186"/>
                  </a:lnTo>
                  <a:lnTo>
                    <a:pt x="1267861" y="359186"/>
                  </a:lnTo>
                  <a:lnTo>
                    <a:pt x="1271896" y="359186"/>
                  </a:lnTo>
                  <a:lnTo>
                    <a:pt x="1272828" y="359186"/>
                  </a:lnTo>
                  <a:lnTo>
                    <a:pt x="1279037" y="361359"/>
                  </a:lnTo>
                  <a:lnTo>
                    <a:pt x="1276864" y="366636"/>
                  </a:lnTo>
                  <a:lnTo>
                    <a:pt x="1276864" y="368810"/>
                  </a:lnTo>
                  <a:lnTo>
                    <a:pt x="1276864" y="373156"/>
                  </a:lnTo>
                  <a:lnTo>
                    <a:pt x="1276864" y="374087"/>
                  </a:lnTo>
                  <a:lnTo>
                    <a:pt x="1276864" y="378433"/>
                  </a:lnTo>
                  <a:lnTo>
                    <a:pt x="1279037" y="385884"/>
                  </a:lnTo>
                  <a:lnTo>
                    <a:pt x="1272828" y="385884"/>
                  </a:lnTo>
                  <a:lnTo>
                    <a:pt x="1272828" y="388989"/>
                  </a:lnTo>
                  <a:lnTo>
                    <a:pt x="1269723" y="388057"/>
                  </a:lnTo>
                  <a:lnTo>
                    <a:pt x="1265687" y="383711"/>
                  </a:lnTo>
                  <a:lnTo>
                    <a:pt x="1264756" y="381538"/>
                  </a:lnTo>
                  <a:lnTo>
                    <a:pt x="1260720" y="380607"/>
                  </a:lnTo>
                  <a:lnTo>
                    <a:pt x="1257616" y="378433"/>
                  </a:lnTo>
                  <a:lnTo>
                    <a:pt x="1250165" y="378433"/>
                  </a:lnTo>
                  <a:lnTo>
                    <a:pt x="1246129" y="380607"/>
                  </a:lnTo>
                  <a:lnTo>
                    <a:pt x="1243025" y="381538"/>
                  </a:lnTo>
                  <a:lnTo>
                    <a:pt x="1238989" y="383711"/>
                  </a:lnTo>
                  <a:lnTo>
                    <a:pt x="1236816" y="385884"/>
                  </a:lnTo>
                  <a:lnTo>
                    <a:pt x="1233711" y="388057"/>
                  </a:lnTo>
                  <a:lnTo>
                    <a:pt x="1231538" y="391162"/>
                  </a:lnTo>
                  <a:lnTo>
                    <a:pt x="1229365" y="398612"/>
                  </a:lnTo>
                  <a:lnTo>
                    <a:pt x="1253270" y="406063"/>
                  </a:lnTo>
                  <a:lnTo>
                    <a:pt x="1258547" y="438660"/>
                  </a:lnTo>
                  <a:lnTo>
                    <a:pt x="1253270" y="438660"/>
                  </a:lnTo>
                  <a:lnTo>
                    <a:pt x="1250165" y="438660"/>
                  </a:lnTo>
                  <a:lnTo>
                    <a:pt x="1246129" y="440833"/>
                  </a:lnTo>
                  <a:lnTo>
                    <a:pt x="1243025" y="443006"/>
                  </a:lnTo>
                  <a:lnTo>
                    <a:pt x="1243025" y="450457"/>
                  </a:lnTo>
                  <a:lnTo>
                    <a:pt x="1251407" y="455734"/>
                  </a:lnTo>
                  <a:lnTo>
                    <a:pt x="1257616" y="463185"/>
                  </a:lnTo>
                  <a:lnTo>
                    <a:pt x="1260720" y="472809"/>
                  </a:lnTo>
                  <a:lnTo>
                    <a:pt x="1262893" y="487710"/>
                  </a:lnTo>
                  <a:lnTo>
                    <a:pt x="1253580" y="487710"/>
                  </a:lnTo>
                  <a:lnTo>
                    <a:pt x="1251407" y="487710"/>
                  </a:lnTo>
                  <a:lnTo>
                    <a:pt x="1246129" y="485537"/>
                  </a:lnTo>
                  <a:lnTo>
                    <a:pt x="1243025" y="487710"/>
                  </a:lnTo>
                  <a:lnTo>
                    <a:pt x="1236816" y="487710"/>
                  </a:lnTo>
                  <a:lnTo>
                    <a:pt x="1233711" y="490815"/>
                  </a:lnTo>
                  <a:lnTo>
                    <a:pt x="1229676" y="495161"/>
                  </a:lnTo>
                  <a:lnTo>
                    <a:pt x="1235885" y="498266"/>
                  </a:lnTo>
                  <a:lnTo>
                    <a:pt x="1238989" y="500439"/>
                  </a:lnTo>
                  <a:lnTo>
                    <a:pt x="1241162" y="502612"/>
                  </a:lnTo>
                  <a:lnTo>
                    <a:pt x="1243335" y="503543"/>
                  </a:lnTo>
                  <a:lnTo>
                    <a:pt x="1244267" y="509752"/>
                  </a:lnTo>
                  <a:lnTo>
                    <a:pt x="1246440" y="515030"/>
                  </a:lnTo>
                  <a:lnTo>
                    <a:pt x="1244267" y="517203"/>
                  </a:lnTo>
                  <a:lnTo>
                    <a:pt x="1244267" y="518134"/>
                  </a:lnTo>
                  <a:lnTo>
                    <a:pt x="1244267" y="518134"/>
                  </a:lnTo>
                  <a:lnTo>
                    <a:pt x="1243335" y="520307"/>
                  </a:lnTo>
                  <a:lnTo>
                    <a:pt x="1243335" y="524653"/>
                  </a:lnTo>
                  <a:lnTo>
                    <a:pt x="1228124" y="524653"/>
                  </a:lnTo>
                  <a:lnTo>
                    <a:pt x="1213533" y="527758"/>
                  </a:lnTo>
                  <a:lnTo>
                    <a:pt x="1202046" y="532104"/>
                  </a:lnTo>
                  <a:lnTo>
                    <a:pt x="1206082" y="532104"/>
                  </a:lnTo>
                  <a:lnTo>
                    <a:pt x="1211359" y="535209"/>
                  </a:lnTo>
                  <a:lnTo>
                    <a:pt x="1215395" y="537382"/>
                  </a:lnTo>
                  <a:lnTo>
                    <a:pt x="1218500" y="537382"/>
                  </a:lnTo>
                  <a:lnTo>
                    <a:pt x="1222536" y="539555"/>
                  </a:lnTo>
                  <a:lnTo>
                    <a:pt x="1225640" y="542659"/>
                  </a:lnTo>
                  <a:lnTo>
                    <a:pt x="1228744" y="547937"/>
                  </a:lnTo>
                  <a:lnTo>
                    <a:pt x="1222536" y="557561"/>
                  </a:lnTo>
                  <a:lnTo>
                    <a:pt x="1218500" y="569047"/>
                  </a:lnTo>
                  <a:lnTo>
                    <a:pt x="1213222" y="581775"/>
                  </a:lnTo>
                  <a:lnTo>
                    <a:pt x="1211049" y="576498"/>
                  </a:lnTo>
                  <a:lnTo>
                    <a:pt x="1207945" y="572152"/>
                  </a:lnTo>
                  <a:lnTo>
                    <a:pt x="1205771" y="569979"/>
                  </a:lnTo>
                  <a:lnTo>
                    <a:pt x="1201736" y="569979"/>
                  </a:lnTo>
                  <a:lnTo>
                    <a:pt x="1196458" y="569047"/>
                  </a:lnTo>
                  <a:lnTo>
                    <a:pt x="1189007" y="569047"/>
                  </a:lnTo>
                  <a:lnTo>
                    <a:pt x="1189007" y="572152"/>
                  </a:lnTo>
                  <a:lnTo>
                    <a:pt x="1193043" y="572152"/>
                  </a:lnTo>
                  <a:lnTo>
                    <a:pt x="1205461" y="584880"/>
                  </a:lnTo>
                  <a:lnTo>
                    <a:pt x="1216016" y="599781"/>
                  </a:lnTo>
                  <a:lnTo>
                    <a:pt x="1222225" y="618719"/>
                  </a:lnTo>
                  <a:lnTo>
                    <a:pt x="1225329" y="640760"/>
                  </a:lnTo>
                  <a:lnTo>
                    <a:pt x="1222225" y="640760"/>
                  </a:lnTo>
                  <a:lnTo>
                    <a:pt x="1222225" y="646038"/>
                  </a:lnTo>
                  <a:lnTo>
                    <a:pt x="1193043" y="649142"/>
                  </a:lnTo>
                  <a:lnTo>
                    <a:pt x="1193043" y="628963"/>
                  </a:lnTo>
                  <a:lnTo>
                    <a:pt x="1189007" y="625859"/>
                  </a:lnTo>
                  <a:lnTo>
                    <a:pt x="1185903" y="623686"/>
                  </a:lnTo>
                  <a:lnTo>
                    <a:pt x="1183730" y="621513"/>
                  </a:lnTo>
                  <a:lnTo>
                    <a:pt x="1178452" y="618408"/>
                  </a:lnTo>
                  <a:lnTo>
                    <a:pt x="1172243" y="616235"/>
                  </a:lnTo>
                  <a:lnTo>
                    <a:pt x="1163861" y="621513"/>
                  </a:lnTo>
                  <a:lnTo>
                    <a:pt x="1152375" y="625859"/>
                  </a:lnTo>
                  <a:lnTo>
                    <a:pt x="1139957" y="626790"/>
                  </a:lnTo>
                  <a:lnTo>
                    <a:pt x="1128470" y="631136"/>
                  </a:lnTo>
                  <a:lnTo>
                    <a:pt x="1122262" y="636414"/>
                  </a:lnTo>
                  <a:lnTo>
                    <a:pt x="1128470" y="636414"/>
                  </a:lnTo>
                  <a:lnTo>
                    <a:pt x="1137784" y="636414"/>
                  </a:lnTo>
                  <a:lnTo>
                    <a:pt x="1152375" y="634241"/>
                  </a:lnTo>
                  <a:lnTo>
                    <a:pt x="1169139" y="633309"/>
                  </a:lnTo>
                  <a:lnTo>
                    <a:pt x="1169139" y="640760"/>
                  </a:lnTo>
                  <a:lnTo>
                    <a:pt x="1132506" y="653488"/>
                  </a:lnTo>
                  <a:lnTo>
                    <a:pt x="1132506" y="656593"/>
                  </a:lnTo>
                  <a:lnTo>
                    <a:pt x="1141820" y="656593"/>
                  </a:lnTo>
                  <a:lnTo>
                    <a:pt x="1147097" y="655662"/>
                  </a:lnTo>
                  <a:lnTo>
                    <a:pt x="1154548" y="653488"/>
                  </a:lnTo>
                  <a:lnTo>
                    <a:pt x="1161999" y="651315"/>
                  </a:lnTo>
                  <a:lnTo>
                    <a:pt x="1169449" y="649142"/>
                  </a:lnTo>
                  <a:lnTo>
                    <a:pt x="1171622" y="658766"/>
                  </a:lnTo>
                  <a:lnTo>
                    <a:pt x="1179073" y="663112"/>
                  </a:lnTo>
                  <a:lnTo>
                    <a:pt x="1186524" y="664044"/>
                  </a:lnTo>
                  <a:lnTo>
                    <a:pt x="1198942" y="663112"/>
                  </a:lnTo>
                  <a:lnTo>
                    <a:pt x="1213533" y="663112"/>
                  </a:lnTo>
                  <a:lnTo>
                    <a:pt x="1213533" y="666217"/>
                  </a:lnTo>
                  <a:lnTo>
                    <a:pt x="1209497" y="666217"/>
                  </a:lnTo>
                  <a:lnTo>
                    <a:pt x="1189628" y="685154"/>
                  </a:lnTo>
                  <a:lnTo>
                    <a:pt x="1167587" y="703160"/>
                  </a:lnTo>
                  <a:lnTo>
                    <a:pt x="1145545" y="718061"/>
                  </a:lnTo>
                  <a:lnTo>
                    <a:pt x="1120399" y="730789"/>
                  </a:lnTo>
                  <a:lnTo>
                    <a:pt x="1093390" y="736067"/>
                  </a:lnTo>
                  <a:lnTo>
                    <a:pt x="1062035" y="735136"/>
                  </a:lnTo>
                  <a:lnTo>
                    <a:pt x="1062035" y="740413"/>
                  </a:lnTo>
                  <a:lnTo>
                    <a:pt x="1062035" y="745691"/>
                  </a:lnTo>
                  <a:lnTo>
                    <a:pt x="1059862" y="750037"/>
                  </a:lnTo>
                  <a:lnTo>
                    <a:pt x="1057689" y="750968"/>
                  </a:lnTo>
                  <a:lnTo>
                    <a:pt x="1056757" y="750968"/>
                  </a:lnTo>
                  <a:lnTo>
                    <a:pt x="1054584" y="753142"/>
                  </a:lnTo>
                  <a:lnTo>
                    <a:pt x="1050548" y="755315"/>
                  </a:lnTo>
                  <a:lnTo>
                    <a:pt x="1047444" y="757488"/>
                  </a:lnTo>
                  <a:lnTo>
                    <a:pt x="1045271" y="758419"/>
                  </a:lnTo>
                  <a:lnTo>
                    <a:pt x="1042166" y="762765"/>
                  </a:lnTo>
                  <a:lnTo>
                    <a:pt x="1038131" y="773321"/>
                  </a:lnTo>
                  <a:lnTo>
                    <a:pt x="1035957" y="786980"/>
                  </a:lnTo>
                  <a:lnTo>
                    <a:pt x="1032853" y="795362"/>
                  </a:lnTo>
                  <a:lnTo>
                    <a:pt x="1023540" y="804986"/>
                  </a:lnTo>
                  <a:lnTo>
                    <a:pt x="1008017" y="815541"/>
                  </a:lnTo>
                  <a:lnTo>
                    <a:pt x="987218" y="825165"/>
                  </a:lnTo>
                  <a:lnTo>
                    <a:pt x="969522" y="832616"/>
                  </a:lnTo>
                  <a:lnTo>
                    <a:pt x="952758" y="836962"/>
                  </a:lnTo>
                  <a:lnTo>
                    <a:pt x="952758" y="832616"/>
                  </a:lnTo>
                  <a:lnTo>
                    <a:pt x="952758" y="829511"/>
                  </a:lnTo>
                  <a:lnTo>
                    <a:pt x="950585" y="829511"/>
                  </a:lnTo>
                  <a:lnTo>
                    <a:pt x="950585" y="827338"/>
                  </a:lnTo>
                  <a:lnTo>
                    <a:pt x="949654" y="825165"/>
                  </a:lnTo>
                  <a:lnTo>
                    <a:pt x="947480" y="840066"/>
                  </a:lnTo>
                  <a:lnTo>
                    <a:pt x="942203" y="852795"/>
                  </a:lnTo>
                  <a:lnTo>
                    <a:pt x="938167" y="864281"/>
                  </a:lnTo>
                  <a:lnTo>
                    <a:pt x="932890" y="874836"/>
                  </a:lnTo>
                  <a:lnTo>
                    <a:pt x="928854" y="889738"/>
                  </a:lnTo>
                  <a:lnTo>
                    <a:pt x="932890" y="891911"/>
                  </a:lnTo>
                  <a:lnTo>
                    <a:pt x="932890" y="894084"/>
                  </a:lnTo>
                  <a:lnTo>
                    <a:pt x="935063" y="894084"/>
                  </a:lnTo>
                  <a:lnTo>
                    <a:pt x="935063" y="894084"/>
                  </a:lnTo>
                  <a:lnTo>
                    <a:pt x="935063" y="896257"/>
                  </a:lnTo>
                  <a:lnTo>
                    <a:pt x="932890" y="897188"/>
                  </a:lnTo>
                  <a:lnTo>
                    <a:pt x="928854" y="901535"/>
                  </a:lnTo>
                  <a:lnTo>
                    <a:pt x="925749" y="903708"/>
                  </a:lnTo>
                  <a:lnTo>
                    <a:pt x="922645" y="906812"/>
                  </a:lnTo>
                  <a:lnTo>
                    <a:pt x="918609" y="908985"/>
                  </a:lnTo>
                  <a:lnTo>
                    <a:pt x="916436" y="912090"/>
                  </a:lnTo>
                  <a:lnTo>
                    <a:pt x="913331" y="917367"/>
                  </a:lnTo>
                  <a:lnTo>
                    <a:pt x="905881" y="938478"/>
                  </a:lnTo>
                  <a:lnTo>
                    <a:pt x="900603" y="960519"/>
                  </a:lnTo>
                  <a:lnTo>
                    <a:pt x="898430" y="985976"/>
                  </a:lnTo>
                  <a:lnTo>
                    <a:pt x="894394" y="1010191"/>
                  </a:lnTo>
                  <a:lnTo>
                    <a:pt x="889117" y="1032232"/>
                  </a:lnTo>
                  <a:lnTo>
                    <a:pt x="886012" y="1030059"/>
                  </a:lnTo>
                  <a:lnTo>
                    <a:pt x="886012" y="1030059"/>
                  </a:lnTo>
                  <a:lnTo>
                    <a:pt x="883839" y="1030059"/>
                  </a:lnTo>
                  <a:lnTo>
                    <a:pt x="883839" y="1027886"/>
                  </a:lnTo>
                  <a:lnTo>
                    <a:pt x="881666" y="1027886"/>
                  </a:lnTo>
                  <a:lnTo>
                    <a:pt x="876388" y="1024782"/>
                  </a:lnTo>
                  <a:lnTo>
                    <a:pt x="867075" y="1017331"/>
                  </a:lnTo>
                  <a:lnTo>
                    <a:pt x="852484" y="1005844"/>
                  </a:lnTo>
                  <a:lnTo>
                    <a:pt x="835720" y="996221"/>
                  </a:lnTo>
                  <a:lnTo>
                    <a:pt x="820198" y="985665"/>
                  </a:lnTo>
                  <a:lnTo>
                    <a:pt x="807780" y="976042"/>
                  </a:lnTo>
                  <a:lnTo>
                    <a:pt x="796294" y="970764"/>
                  </a:lnTo>
                  <a:lnTo>
                    <a:pt x="793189" y="968591"/>
                  </a:lnTo>
                  <a:lnTo>
                    <a:pt x="789153" y="928543"/>
                  </a:lnTo>
                  <a:lnTo>
                    <a:pt x="786980" y="924197"/>
                  </a:lnTo>
                  <a:lnTo>
                    <a:pt x="781703" y="921093"/>
                  </a:lnTo>
                  <a:lnTo>
                    <a:pt x="778598" y="918920"/>
                  </a:lnTo>
                  <a:lnTo>
                    <a:pt x="772389" y="914573"/>
                  </a:lnTo>
                  <a:lnTo>
                    <a:pt x="769285" y="911469"/>
                  </a:lnTo>
                  <a:lnTo>
                    <a:pt x="772389" y="909296"/>
                  </a:lnTo>
                  <a:lnTo>
                    <a:pt x="772389" y="907123"/>
                  </a:lnTo>
                  <a:lnTo>
                    <a:pt x="774562" y="906191"/>
                  </a:lnTo>
                  <a:lnTo>
                    <a:pt x="774562" y="906191"/>
                  </a:lnTo>
                  <a:lnTo>
                    <a:pt x="776735" y="901845"/>
                  </a:lnTo>
                  <a:lnTo>
                    <a:pt x="778908" y="898741"/>
                  </a:lnTo>
                  <a:lnTo>
                    <a:pt x="769595" y="898741"/>
                  </a:lnTo>
                  <a:lnTo>
                    <a:pt x="764317" y="898741"/>
                  </a:lnTo>
                  <a:lnTo>
                    <a:pt x="760282" y="898741"/>
                  </a:lnTo>
                  <a:lnTo>
                    <a:pt x="758109" y="896567"/>
                  </a:lnTo>
                  <a:lnTo>
                    <a:pt x="757177" y="893463"/>
                  </a:lnTo>
                  <a:lnTo>
                    <a:pt x="753141" y="887254"/>
                  </a:lnTo>
                  <a:lnTo>
                    <a:pt x="750968" y="884150"/>
                  </a:lnTo>
                  <a:lnTo>
                    <a:pt x="750968" y="879803"/>
                  </a:lnTo>
                  <a:lnTo>
                    <a:pt x="750968" y="878872"/>
                  </a:lnTo>
                  <a:lnTo>
                    <a:pt x="750968" y="874526"/>
                  </a:lnTo>
                  <a:lnTo>
                    <a:pt x="753141" y="871421"/>
                  </a:lnTo>
                  <a:lnTo>
                    <a:pt x="753141" y="867075"/>
                  </a:lnTo>
                  <a:lnTo>
                    <a:pt x="742586" y="867075"/>
                  </a:lnTo>
                  <a:lnTo>
                    <a:pt x="742586" y="861798"/>
                  </a:lnTo>
                  <a:lnTo>
                    <a:pt x="743518" y="856520"/>
                  </a:lnTo>
                  <a:lnTo>
                    <a:pt x="745691" y="854347"/>
                  </a:lnTo>
                  <a:lnTo>
                    <a:pt x="745691" y="850622"/>
                  </a:lnTo>
                  <a:lnTo>
                    <a:pt x="747864" y="847517"/>
                  </a:lnTo>
                  <a:lnTo>
                    <a:pt x="750037" y="842239"/>
                  </a:lnTo>
                  <a:lnTo>
                    <a:pt x="743828" y="842239"/>
                  </a:lnTo>
                  <a:lnTo>
                    <a:pt x="737619" y="842239"/>
                  </a:lnTo>
                  <a:lnTo>
                    <a:pt x="734515" y="840066"/>
                  </a:lnTo>
                  <a:lnTo>
                    <a:pt x="728306" y="837893"/>
                  </a:lnTo>
                  <a:lnTo>
                    <a:pt x="727375" y="810574"/>
                  </a:lnTo>
                  <a:lnTo>
                    <a:pt x="725201" y="785117"/>
                  </a:lnTo>
                  <a:lnTo>
                    <a:pt x="725201" y="760903"/>
                  </a:lnTo>
                  <a:lnTo>
                    <a:pt x="732652" y="736688"/>
                  </a:lnTo>
                  <a:lnTo>
                    <a:pt x="740103" y="726133"/>
                  </a:lnTo>
                  <a:lnTo>
                    <a:pt x="749416" y="718682"/>
                  </a:lnTo>
                  <a:lnTo>
                    <a:pt x="756867" y="712473"/>
                  </a:lnTo>
                  <a:lnTo>
                    <a:pt x="762144" y="704091"/>
                  </a:lnTo>
                  <a:lnTo>
                    <a:pt x="767422" y="692605"/>
                  </a:lnTo>
                  <a:lnTo>
                    <a:pt x="769595" y="672426"/>
                  </a:lnTo>
                  <a:lnTo>
                    <a:pt x="765559" y="672426"/>
                  </a:lnTo>
                  <a:lnTo>
                    <a:pt x="762455" y="676772"/>
                  </a:lnTo>
                  <a:lnTo>
                    <a:pt x="758419" y="677703"/>
                  </a:lnTo>
                  <a:lnTo>
                    <a:pt x="757488" y="677703"/>
                  </a:lnTo>
                  <a:lnTo>
                    <a:pt x="753452" y="677703"/>
                  </a:lnTo>
                  <a:lnTo>
                    <a:pt x="750347" y="676772"/>
                  </a:lnTo>
                  <a:lnTo>
                    <a:pt x="735757" y="672426"/>
                  </a:lnTo>
                  <a:lnTo>
                    <a:pt x="724270" y="664975"/>
                  </a:lnTo>
                  <a:lnTo>
                    <a:pt x="716819" y="654420"/>
                  </a:lnTo>
                  <a:lnTo>
                    <a:pt x="713715" y="635483"/>
                  </a:lnTo>
                  <a:lnTo>
                    <a:pt x="718992" y="635483"/>
                  </a:lnTo>
                  <a:lnTo>
                    <a:pt x="718992" y="632378"/>
                  </a:lnTo>
                  <a:lnTo>
                    <a:pt x="728306" y="637656"/>
                  </a:lnTo>
                  <a:lnTo>
                    <a:pt x="738861" y="645106"/>
                  </a:lnTo>
                  <a:lnTo>
                    <a:pt x="748174" y="648211"/>
                  </a:lnTo>
                  <a:lnTo>
                    <a:pt x="758729" y="648211"/>
                  </a:lnTo>
                  <a:lnTo>
                    <a:pt x="758729" y="647280"/>
                  </a:lnTo>
                  <a:lnTo>
                    <a:pt x="760903" y="645106"/>
                  </a:lnTo>
                  <a:lnTo>
                    <a:pt x="760903" y="645106"/>
                  </a:lnTo>
                  <a:lnTo>
                    <a:pt x="760903" y="642623"/>
                  </a:lnTo>
                  <a:lnTo>
                    <a:pt x="763076" y="639518"/>
                  </a:lnTo>
                  <a:lnTo>
                    <a:pt x="743207" y="624617"/>
                  </a:lnTo>
                  <a:lnTo>
                    <a:pt x="726443" y="603507"/>
                  </a:lnTo>
                  <a:lnTo>
                    <a:pt x="721166" y="605680"/>
                  </a:lnTo>
                  <a:lnTo>
                    <a:pt x="717130" y="607853"/>
                  </a:lnTo>
                  <a:lnTo>
                    <a:pt x="711852" y="610026"/>
                  </a:lnTo>
                  <a:lnTo>
                    <a:pt x="706575" y="610957"/>
                  </a:lnTo>
                  <a:lnTo>
                    <a:pt x="702539" y="607853"/>
                  </a:lnTo>
                  <a:lnTo>
                    <a:pt x="701608" y="605680"/>
                  </a:lnTo>
                  <a:lnTo>
                    <a:pt x="699434" y="602575"/>
                  </a:lnTo>
                  <a:lnTo>
                    <a:pt x="697261" y="600402"/>
                  </a:lnTo>
                  <a:lnTo>
                    <a:pt x="694157" y="595125"/>
                  </a:lnTo>
                  <a:lnTo>
                    <a:pt x="704712" y="583638"/>
                  </a:lnTo>
                  <a:lnTo>
                    <a:pt x="706885" y="567805"/>
                  </a:lnTo>
                  <a:lnTo>
                    <a:pt x="704712" y="546695"/>
                  </a:lnTo>
                  <a:lnTo>
                    <a:pt x="699434" y="524653"/>
                  </a:lnTo>
                  <a:lnTo>
                    <a:pt x="690121" y="501370"/>
                  </a:lnTo>
                  <a:lnTo>
                    <a:pt x="679566" y="479328"/>
                  </a:lnTo>
                  <a:lnTo>
                    <a:pt x="665906" y="459149"/>
                  </a:lnTo>
                  <a:lnTo>
                    <a:pt x="655351" y="440212"/>
                  </a:lnTo>
                  <a:lnTo>
                    <a:pt x="646038" y="425311"/>
                  </a:lnTo>
                  <a:lnTo>
                    <a:pt x="623996" y="410409"/>
                  </a:lnTo>
                  <a:lnTo>
                    <a:pt x="598850" y="405132"/>
                  </a:lnTo>
                  <a:lnTo>
                    <a:pt x="572772" y="405132"/>
                  </a:lnTo>
                  <a:lnTo>
                    <a:pt x="543591" y="405132"/>
                  </a:lnTo>
                  <a:lnTo>
                    <a:pt x="515340" y="407305"/>
                  </a:lnTo>
                  <a:lnTo>
                    <a:pt x="486158" y="405132"/>
                  </a:lnTo>
                  <a:lnTo>
                    <a:pt x="486158" y="399854"/>
                  </a:lnTo>
                  <a:lnTo>
                    <a:pt x="486158" y="395508"/>
                  </a:lnTo>
                  <a:lnTo>
                    <a:pt x="487089" y="394577"/>
                  </a:lnTo>
                  <a:lnTo>
                    <a:pt x="487089" y="392404"/>
                  </a:lnTo>
                  <a:lnTo>
                    <a:pt x="487089" y="390230"/>
                  </a:lnTo>
                  <a:lnTo>
                    <a:pt x="486158" y="388057"/>
                  </a:lnTo>
                  <a:lnTo>
                    <a:pt x="474672" y="382780"/>
                  </a:lnTo>
                  <a:lnTo>
                    <a:pt x="464116" y="379675"/>
                  </a:lnTo>
                  <a:lnTo>
                    <a:pt x="452630" y="372225"/>
                  </a:lnTo>
                  <a:lnTo>
                    <a:pt x="461943" y="372225"/>
                  </a:lnTo>
                  <a:lnTo>
                    <a:pt x="472499" y="367878"/>
                  </a:lnTo>
                  <a:lnTo>
                    <a:pt x="487089" y="364774"/>
                  </a:lnTo>
                  <a:lnTo>
                    <a:pt x="503854" y="362601"/>
                  </a:lnTo>
                  <a:lnTo>
                    <a:pt x="516271" y="358254"/>
                  </a:lnTo>
                  <a:lnTo>
                    <a:pt x="525585" y="350804"/>
                  </a:lnTo>
                  <a:lnTo>
                    <a:pt x="481812" y="350804"/>
                  </a:lnTo>
                  <a:lnTo>
                    <a:pt x="471257" y="347699"/>
                  </a:lnTo>
                  <a:lnTo>
                    <a:pt x="461943" y="347699"/>
                  </a:lnTo>
                  <a:lnTo>
                    <a:pt x="450457" y="345526"/>
                  </a:lnTo>
                  <a:lnTo>
                    <a:pt x="442075" y="343353"/>
                  </a:lnTo>
                  <a:lnTo>
                    <a:pt x="432761" y="340249"/>
                  </a:lnTo>
                  <a:lnTo>
                    <a:pt x="427484" y="330625"/>
                  </a:lnTo>
                  <a:lnTo>
                    <a:pt x="425311" y="315723"/>
                  </a:lnTo>
                  <a:lnTo>
                    <a:pt x="447352" y="312619"/>
                  </a:lnTo>
                  <a:lnTo>
                    <a:pt x="467221" y="305168"/>
                  </a:lnTo>
                  <a:lnTo>
                    <a:pt x="483985" y="297718"/>
                  </a:lnTo>
                  <a:lnTo>
                    <a:pt x="501680" y="290267"/>
                  </a:lnTo>
                  <a:lnTo>
                    <a:pt x="538313" y="290267"/>
                  </a:lnTo>
                  <a:lnTo>
                    <a:pt x="552904" y="241837"/>
                  </a:lnTo>
                  <a:lnTo>
                    <a:pt x="518444" y="241837"/>
                  </a:lnTo>
                  <a:lnTo>
                    <a:pt x="509131" y="229109"/>
                  </a:lnTo>
                  <a:lnTo>
                    <a:pt x="520618" y="221658"/>
                  </a:lnTo>
                  <a:lnTo>
                    <a:pt x="529000" y="214208"/>
                  </a:lnTo>
                  <a:lnTo>
                    <a:pt x="540486" y="208930"/>
                  </a:lnTo>
                  <a:lnTo>
                    <a:pt x="552904" y="204584"/>
                  </a:lnTo>
                  <a:lnTo>
                    <a:pt x="552904" y="191856"/>
                  </a:lnTo>
                  <a:lnTo>
                    <a:pt x="567495" y="184405"/>
                  </a:lnTo>
                  <a:lnTo>
                    <a:pt x="574946" y="176023"/>
                  </a:lnTo>
                  <a:lnTo>
                    <a:pt x="582396" y="164536"/>
                  </a:lnTo>
                  <a:lnTo>
                    <a:pt x="593883" y="157086"/>
                  </a:lnTo>
                  <a:lnTo>
                    <a:pt x="606301" y="151808"/>
                  </a:lnTo>
                  <a:lnTo>
                    <a:pt x="616856" y="151808"/>
                  </a:lnTo>
                  <a:lnTo>
                    <a:pt x="626169" y="154912"/>
                  </a:lnTo>
                  <a:lnTo>
                    <a:pt x="638587" y="153981"/>
                  </a:lnTo>
                  <a:lnTo>
                    <a:pt x="629274" y="149635"/>
                  </a:lnTo>
                  <a:lnTo>
                    <a:pt x="623996" y="147462"/>
                  </a:lnTo>
                  <a:lnTo>
                    <a:pt x="618718" y="146530"/>
                  </a:lnTo>
                  <a:lnTo>
                    <a:pt x="613441" y="140322"/>
                  </a:lnTo>
                  <a:lnTo>
                    <a:pt x="631136" y="137217"/>
                  </a:lnTo>
                  <a:lnTo>
                    <a:pt x="647900" y="131939"/>
                  </a:lnTo>
                  <a:lnTo>
                    <a:pt x="662491" y="127593"/>
                  </a:lnTo>
                  <a:lnTo>
                    <a:pt x="679255" y="124489"/>
                  </a:lnTo>
                  <a:lnTo>
                    <a:pt x="680187" y="131939"/>
                  </a:lnTo>
                  <a:lnTo>
                    <a:pt x="682360" y="135044"/>
                  </a:lnTo>
                  <a:lnTo>
                    <a:pt x="684533" y="140322"/>
                  </a:lnTo>
                  <a:lnTo>
                    <a:pt x="686706" y="144668"/>
                  </a:lnTo>
                  <a:lnTo>
                    <a:pt x="691984" y="146841"/>
                  </a:lnTo>
                  <a:lnTo>
                    <a:pt x="699434" y="147772"/>
                  </a:lnTo>
                  <a:lnTo>
                    <a:pt x="699434" y="142495"/>
                  </a:lnTo>
                  <a:lnTo>
                    <a:pt x="702539" y="137217"/>
                  </a:lnTo>
                  <a:lnTo>
                    <a:pt x="704712" y="129766"/>
                  </a:lnTo>
                  <a:lnTo>
                    <a:pt x="706885" y="124489"/>
                  </a:lnTo>
                  <a:lnTo>
                    <a:pt x="709989" y="129766"/>
                  </a:lnTo>
                  <a:lnTo>
                    <a:pt x="716198" y="135044"/>
                  </a:lnTo>
                  <a:lnTo>
                    <a:pt x="719303" y="139390"/>
                  </a:lnTo>
                  <a:lnTo>
                    <a:pt x="726754" y="142495"/>
                  </a:lnTo>
                  <a:lnTo>
                    <a:pt x="734204" y="144668"/>
                  </a:lnTo>
                  <a:lnTo>
                    <a:pt x="730168" y="120453"/>
                  </a:lnTo>
                  <a:lnTo>
                    <a:pt x="743828" y="117349"/>
                  </a:lnTo>
                  <a:lnTo>
                    <a:pt x="754383" y="113002"/>
                  </a:lnTo>
                  <a:lnTo>
                    <a:pt x="771147" y="117349"/>
                  </a:lnTo>
                  <a:lnTo>
                    <a:pt x="788843" y="124799"/>
                  </a:lnTo>
                  <a:lnTo>
                    <a:pt x="807780" y="135354"/>
                  </a:lnTo>
                  <a:lnTo>
                    <a:pt x="827648" y="144978"/>
                  </a:lnTo>
                  <a:lnTo>
                    <a:pt x="844413" y="152429"/>
                  </a:lnTo>
                  <a:lnTo>
                    <a:pt x="859935" y="157706"/>
                  </a:lnTo>
                  <a:lnTo>
                    <a:pt x="859935" y="154602"/>
                  </a:lnTo>
                  <a:lnTo>
                    <a:pt x="849380" y="144978"/>
                  </a:lnTo>
                  <a:lnTo>
                    <a:pt x="841929" y="137527"/>
                  </a:lnTo>
                  <a:lnTo>
                    <a:pt x="837893" y="127904"/>
                  </a:lnTo>
                  <a:lnTo>
                    <a:pt x="844102" y="117349"/>
                  </a:lnTo>
                  <a:lnTo>
                    <a:pt x="840066" y="113002"/>
                  </a:lnTo>
                  <a:lnTo>
                    <a:pt x="834789" y="107725"/>
                  </a:lnTo>
                  <a:lnTo>
                    <a:pt x="829511" y="103378"/>
                  </a:lnTo>
                  <a:lnTo>
                    <a:pt x="824234" y="100274"/>
                  </a:lnTo>
                  <a:lnTo>
                    <a:pt x="820198" y="95928"/>
                  </a:lnTo>
                  <a:lnTo>
                    <a:pt x="824234" y="87546"/>
                  </a:lnTo>
                  <a:lnTo>
                    <a:pt x="834789" y="90650"/>
                  </a:lnTo>
                  <a:lnTo>
                    <a:pt x="849380" y="92823"/>
                  </a:lnTo>
                  <a:lnTo>
                    <a:pt x="861797" y="90650"/>
                  </a:lnTo>
                  <a:lnTo>
                    <a:pt x="871111" y="83199"/>
                  </a:lnTo>
                  <a:lnTo>
                    <a:pt x="827338" y="83199"/>
                  </a:lnTo>
                  <a:lnTo>
                    <a:pt x="827338" y="80095"/>
                  </a:lnTo>
                  <a:lnTo>
                    <a:pt x="824234" y="80095"/>
                  </a:lnTo>
                  <a:lnTo>
                    <a:pt x="824234" y="75749"/>
                  </a:lnTo>
                  <a:lnTo>
                    <a:pt x="829511" y="72644"/>
                  </a:lnTo>
                  <a:lnTo>
                    <a:pt x="834789" y="68298"/>
                  </a:lnTo>
                  <a:lnTo>
                    <a:pt x="840066" y="65194"/>
                  </a:lnTo>
                  <a:lnTo>
                    <a:pt x="845344" y="60847"/>
                  </a:lnTo>
                  <a:lnTo>
                    <a:pt x="851553" y="59916"/>
                  </a:lnTo>
                  <a:lnTo>
                    <a:pt x="874526" y="63020"/>
                  </a:lnTo>
                  <a:lnTo>
                    <a:pt x="880735" y="46256"/>
                  </a:lnTo>
                  <a:lnTo>
                    <a:pt x="907743" y="50603"/>
                  </a:lnTo>
                  <a:lnTo>
                    <a:pt x="909917" y="50603"/>
                  </a:lnTo>
                  <a:lnTo>
                    <a:pt x="910848" y="46256"/>
                  </a:lnTo>
                  <a:lnTo>
                    <a:pt x="913021" y="45325"/>
                  </a:lnTo>
                  <a:lnTo>
                    <a:pt x="915194" y="40979"/>
                  </a:lnTo>
                  <a:lnTo>
                    <a:pt x="920472" y="38806"/>
                  </a:lnTo>
                  <a:lnTo>
                    <a:pt x="924508" y="45015"/>
                  </a:lnTo>
                  <a:lnTo>
                    <a:pt x="929785" y="50292"/>
                  </a:lnTo>
                  <a:lnTo>
                    <a:pt x="935063" y="55570"/>
                  </a:lnTo>
                  <a:lnTo>
                    <a:pt x="935063" y="45946"/>
                  </a:lnTo>
                  <a:lnTo>
                    <a:pt x="937236" y="45015"/>
                  </a:lnTo>
                  <a:lnTo>
                    <a:pt x="937236" y="42842"/>
                  </a:lnTo>
                  <a:lnTo>
                    <a:pt x="937236" y="40668"/>
                  </a:lnTo>
                  <a:lnTo>
                    <a:pt x="937236" y="38495"/>
                  </a:lnTo>
                  <a:lnTo>
                    <a:pt x="938167" y="35391"/>
                  </a:lnTo>
                  <a:lnTo>
                    <a:pt x="940340" y="33218"/>
                  </a:lnTo>
                  <a:lnTo>
                    <a:pt x="944376" y="31045"/>
                  </a:lnTo>
                  <a:lnTo>
                    <a:pt x="962071" y="22663"/>
                  </a:lnTo>
                  <a:lnTo>
                    <a:pt x="984113" y="20179"/>
                  </a:lnTo>
                  <a:lnTo>
                    <a:pt x="984113" y="20179"/>
                  </a:lnTo>
                  <a:lnTo>
                    <a:pt x="984113" y="20179"/>
                  </a:lnTo>
                  <a:close/>
                  <a:moveTo>
                    <a:pt x="2301024" y="16764"/>
                  </a:moveTo>
                  <a:lnTo>
                    <a:pt x="2311579" y="19869"/>
                  </a:lnTo>
                  <a:lnTo>
                    <a:pt x="2311579" y="27319"/>
                  </a:lnTo>
                  <a:lnTo>
                    <a:pt x="2296057" y="27319"/>
                  </a:lnTo>
                  <a:lnTo>
                    <a:pt x="2301024" y="16764"/>
                  </a:lnTo>
                  <a:lnTo>
                    <a:pt x="2301024" y="16764"/>
                  </a:lnTo>
                  <a:lnTo>
                    <a:pt x="2301024" y="16764"/>
                  </a:lnTo>
                  <a:close/>
                  <a:moveTo>
                    <a:pt x="2792460" y="0"/>
                  </a:moveTo>
                  <a:lnTo>
                    <a:pt x="2797737" y="3104"/>
                  </a:lnTo>
                  <a:lnTo>
                    <a:pt x="2801773" y="7451"/>
                  </a:lnTo>
                  <a:lnTo>
                    <a:pt x="2803946" y="10555"/>
                  </a:lnTo>
                  <a:lnTo>
                    <a:pt x="2804878" y="16764"/>
                  </a:lnTo>
                  <a:lnTo>
                    <a:pt x="2807051" y="19869"/>
                  </a:lnTo>
                  <a:lnTo>
                    <a:pt x="2809224" y="25146"/>
                  </a:lnTo>
                  <a:lnTo>
                    <a:pt x="2812328" y="27319"/>
                  </a:lnTo>
                  <a:lnTo>
                    <a:pt x="2823815" y="32597"/>
                  </a:lnTo>
                  <a:lnTo>
                    <a:pt x="2834370" y="34770"/>
                  </a:lnTo>
                  <a:lnTo>
                    <a:pt x="2841821" y="34770"/>
                  </a:lnTo>
                  <a:lnTo>
                    <a:pt x="2847098" y="39116"/>
                  </a:lnTo>
                  <a:lnTo>
                    <a:pt x="2851134" y="46567"/>
                  </a:lnTo>
                  <a:lnTo>
                    <a:pt x="2853307" y="61468"/>
                  </a:lnTo>
                  <a:lnTo>
                    <a:pt x="2851134" y="62400"/>
                  </a:lnTo>
                  <a:lnTo>
                    <a:pt x="2851134" y="62400"/>
                  </a:lnTo>
                  <a:lnTo>
                    <a:pt x="2851134" y="64573"/>
                  </a:lnTo>
                  <a:lnTo>
                    <a:pt x="2851134" y="66746"/>
                  </a:lnTo>
                  <a:lnTo>
                    <a:pt x="2848961" y="68919"/>
                  </a:lnTo>
                  <a:lnTo>
                    <a:pt x="2825988" y="68919"/>
                  </a:lnTo>
                  <a:lnTo>
                    <a:pt x="2802084" y="68919"/>
                  </a:lnTo>
                  <a:lnTo>
                    <a:pt x="2782215" y="77301"/>
                  </a:lnTo>
                  <a:lnTo>
                    <a:pt x="2778179" y="79474"/>
                  </a:lnTo>
                  <a:lnTo>
                    <a:pt x="2776006" y="83820"/>
                  </a:lnTo>
                  <a:lnTo>
                    <a:pt x="2775075" y="84752"/>
                  </a:lnTo>
                  <a:lnTo>
                    <a:pt x="2772902" y="86925"/>
                  </a:lnTo>
                  <a:lnTo>
                    <a:pt x="2770729" y="89098"/>
                  </a:lnTo>
                  <a:lnTo>
                    <a:pt x="2767624" y="91271"/>
                  </a:lnTo>
                  <a:lnTo>
                    <a:pt x="2761415" y="94376"/>
                  </a:lnTo>
                  <a:lnTo>
                    <a:pt x="2758311" y="89098"/>
                  </a:lnTo>
                  <a:lnTo>
                    <a:pt x="2756137" y="84752"/>
                  </a:lnTo>
                  <a:lnTo>
                    <a:pt x="2753033" y="81647"/>
                  </a:lnTo>
                  <a:lnTo>
                    <a:pt x="2765451" y="49982"/>
                  </a:lnTo>
                  <a:lnTo>
                    <a:pt x="2777869" y="24525"/>
                  </a:lnTo>
                  <a:lnTo>
                    <a:pt x="2792460" y="0"/>
                  </a:lnTo>
                  <a:lnTo>
                    <a:pt x="2792460" y="0"/>
                  </a:lnTo>
                  <a:lnTo>
                    <a:pt x="2792460" y="0"/>
                  </a:lnTo>
                  <a:close/>
                  <a:moveTo>
                    <a:pt x="2665177" y="0"/>
                  </a:moveTo>
                  <a:lnTo>
                    <a:pt x="2674490" y="9624"/>
                  </a:lnTo>
                  <a:lnTo>
                    <a:pt x="2679768" y="20179"/>
                  </a:lnTo>
                  <a:lnTo>
                    <a:pt x="2685046" y="32907"/>
                  </a:lnTo>
                  <a:lnTo>
                    <a:pt x="2675732" y="32907"/>
                  </a:lnTo>
                  <a:lnTo>
                    <a:pt x="2675732" y="27319"/>
                  </a:lnTo>
                  <a:lnTo>
                    <a:pt x="2672628" y="24215"/>
                  </a:lnTo>
                  <a:lnTo>
                    <a:pt x="2668592" y="19869"/>
                  </a:lnTo>
                  <a:lnTo>
                    <a:pt x="2667660" y="14591"/>
                  </a:lnTo>
                  <a:lnTo>
                    <a:pt x="2665487" y="9313"/>
                  </a:lnTo>
                  <a:lnTo>
                    <a:pt x="2665487" y="0"/>
                  </a:lnTo>
                  <a:lnTo>
                    <a:pt x="2665177" y="0"/>
                  </a:lnTo>
                  <a:lnTo>
                    <a:pt x="2665177" y="0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84F8E5B6-2FAB-4E1E-AB0A-96A224885366}"/>
                </a:ext>
              </a:extLst>
            </p:cNvPr>
            <p:cNvSpPr/>
            <p:nvPr/>
          </p:nvSpPr>
          <p:spPr>
            <a:xfrm>
              <a:off x="3709769" y="4075070"/>
              <a:ext cx="34149" cy="15522"/>
            </a:xfrm>
            <a:custGeom>
              <a:avLst/>
              <a:gdLst>
                <a:gd name="connsiteX0" fmla="*/ 13660 w 34149"/>
                <a:gd name="connsiteY0" fmla="*/ 14591 h 15522"/>
                <a:gd name="connsiteX1" fmla="*/ 20800 w 34149"/>
                <a:gd name="connsiteY1" fmla="*/ 16764 h 15522"/>
                <a:gd name="connsiteX2" fmla="*/ 23904 w 34149"/>
                <a:gd name="connsiteY2" fmla="*/ 16764 h 15522"/>
                <a:gd name="connsiteX3" fmla="*/ 28251 w 34149"/>
                <a:gd name="connsiteY3" fmla="*/ 16764 h 15522"/>
                <a:gd name="connsiteX4" fmla="*/ 36633 w 34149"/>
                <a:gd name="connsiteY4" fmla="*/ 16764 h 15522"/>
                <a:gd name="connsiteX5" fmla="*/ 35391 w 34149"/>
                <a:gd name="connsiteY5" fmla="*/ 10555 h 15522"/>
                <a:gd name="connsiteX6" fmla="*/ 35391 w 34149"/>
                <a:gd name="connsiteY6" fmla="*/ 7140 h 15522"/>
                <a:gd name="connsiteX7" fmla="*/ 33528 w 34149"/>
                <a:gd name="connsiteY7" fmla="*/ 3104 h 15522"/>
                <a:gd name="connsiteX8" fmla="*/ 33528 w 34149"/>
                <a:gd name="connsiteY8" fmla="*/ 0 h 15522"/>
                <a:gd name="connsiteX9" fmla="*/ 0 w 34149"/>
                <a:gd name="connsiteY9" fmla="*/ 0 h 15522"/>
                <a:gd name="connsiteX10" fmla="*/ 0 w 34149"/>
                <a:gd name="connsiteY10" fmla="*/ 12418 h 15522"/>
                <a:gd name="connsiteX11" fmla="*/ 7451 w 34149"/>
                <a:gd name="connsiteY11" fmla="*/ 1459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149" h="15522">
                  <a:moveTo>
                    <a:pt x="13660" y="14591"/>
                  </a:moveTo>
                  <a:lnTo>
                    <a:pt x="20800" y="16764"/>
                  </a:lnTo>
                  <a:lnTo>
                    <a:pt x="23904" y="16764"/>
                  </a:lnTo>
                  <a:lnTo>
                    <a:pt x="28251" y="16764"/>
                  </a:lnTo>
                  <a:lnTo>
                    <a:pt x="36633" y="16764"/>
                  </a:lnTo>
                  <a:lnTo>
                    <a:pt x="35391" y="10555"/>
                  </a:lnTo>
                  <a:lnTo>
                    <a:pt x="35391" y="7140"/>
                  </a:lnTo>
                  <a:lnTo>
                    <a:pt x="33528" y="3104"/>
                  </a:lnTo>
                  <a:lnTo>
                    <a:pt x="33528" y="0"/>
                  </a:lnTo>
                  <a:lnTo>
                    <a:pt x="0" y="0"/>
                  </a:lnTo>
                  <a:lnTo>
                    <a:pt x="0" y="12418"/>
                  </a:lnTo>
                  <a:lnTo>
                    <a:pt x="7451" y="14591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E2F06683-93BA-470C-811B-513093942D06}"/>
                </a:ext>
              </a:extLst>
            </p:cNvPr>
            <p:cNvSpPr/>
            <p:nvPr/>
          </p:nvSpPr>
          <p:spPr>
            <a:xfrm>
              <a:off x="3530642" y="4043094"/>
              <a:ext cx="34149" cy="9313"/>
            </a:xfrm>
            <a:custGeom>
              <a:avLst/>
              <a:gdLst>
                <a:gd name="connsiteX0" fmla="*/ 22973 w 34149"/>
                <a:gd name="connsiteY0" fmla="*/ 11797 h 9313"/>
                <a:gd name="connsiteX1" fmla="*/ 32286 w 34149"/>
                <a:gd name="connsiteY1" fmla="*/ 7451 h 9313"/>
                <a:gd name="connsiteX2" fmla="*/ 36633 w 34149"/>
                <a:gd name="connsiteY2" fmla="*/ 7451 h 9313"/>
                <a:gd name="connsiteX3" fmla="*/ 30424 w 34149"/>
                <a:gd name="connsiteY3" fmla="*/ 4346 h 9313"/>
                <a:gd name="connsiteX4" fmla="*/ 22973 w 34149"/>
                <a:gd name="connsiteY4" fmla="*/ 2173 h 9313"/>
                <a:gd name="connsiteX5" fmla="*/ 15833 w 34149"/>
                <a:gd name="connsiteY5" fmla="*/ 0 h 9313"/>
                <a:gd name="connsiteX6" fmla="*/ 12728 w 34149"/>
                <a:gd name="connsiteY6" fmla="*/ 2173 h 9313"/>
                <a:gd name="connsiteX7" fmla="*/ 7451 w 34149"/>
                <a:gd name="connsiteY7" fmla="*/ 4346 h 9313"/>
                <a:gd name="connsiteX8" fmla="*/ 3104 w 34149"/>
                <a:gd name="connsiteY8" fmla="*/ 7451 h 9313"/>
                <a:gd name="connsiteX9" fmla="*/ 0 w 34149"/>
                <a:gd name="connsiteY9" fmla="*/ 7451 h 9313"/>
                <a:gd name="connsiteX10" fmla="*/ 0 w 34149"/>
                <a:gd name="connsiteY10" fmla="*/ 11797 h 9313"/>
                <a:gd name="connsiteX11" fmla="*/ 12728 w 34149"/>
                <a:gd name="connsiteY11" fmla="*/ 11797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149" h="9313">
                  <a:moveTo>
                    <a:pt x="22973" y="11797"/>
                  </a:moveTo>
                  <a:lnTo>
                    <a:pt x="32286" y="7451"/>
                  </a:lnTo>
                  <a:lnTo>
                    <a:pt x="36633" y="7451"/>
                  </a:lnTo>
                  <a:lnTo>
                    <a:pt x="30424" y="4346"/>
                  </a:lnTo>
                  <a:lnTo>
                    <a:pt x="22973" y="2173"/>
                  </a:lnTo>
                  <a:lnTo>
                    <a:pt x="15833" y="0"/>
                  </a:lnTo>
                  <a:lnTo>
                    <a:pt x="12728" y="2173"/>
                  </a:lnTo>
                  <a:lnTo>
                    <a:pt x="7451" y="4346"/>
                  </a:lnTo>
                  <a:lnTo>
                    <a:pt x="3104" y="7451"/>
                  </a:lnTo>
                  <a:lnTo>
                    <a:pt x="0" y="7451"/>
                  </a:lnTo>
                  <a:lnTo>
                    <a:pt x="0" y="11797"/>
                  </a:lnTo>
                  <a:lnTo>
                    <a:pt x="12728" y="11797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4660DDAA-6F7E-4739-AA2C-FAD91BDE0EB2}"/>
                </a:ext>
              </a:extLst>
            </p:cNvPr>
            <p:cNvSpPr/>
            <p:nvPr/>
          </p:nvSpPr>
          <p:spPr>
            <a:xfrm>
              <a:off x="3730569" y="4013602"/>
              <a:ext cx="37253" cy="40358"/>
            </a:xfrm>
            <a:custGeom>
              <a:avLst/>
              <a:gdLst>
                <a:gd name="connsiteX0" fmla="*/ 10555 w 37253"/>
                <a:gd name="connsiteY0" fmla="*/ 39116 h 40357"/>
                <a:gd name="connsiteX1" fmla="*/ 14591 w 37253"/>
                <a:gd name="connsiteY1" fmla="*/ 41289 h 40357"/>
                <a:gd name="connsiteX2" fmla="*/ 22042 w 37253"/>
                <a:gd name="connsiteY2" fmla="*/ 41289 h 40357"/>
                <a:gd name="connsiteX3" fmla="*/ 27319 w 37253"/>
                <a:gd name="connsiteY3" fmla="*/ 41289 h 40357"/>
                <a:gd name="connsiteX4" fmla="*/ 29182 w 37253"/>
                <a:gd name="connsiteY4" fmla="*/ 34770 h 40357"/>
                <a:gd name="connsiteX5" fmla="*/ 30424 w 37253"/>
                <a:gd name="connsiteY5" fmla="*/ 31665 h 40357"/>
                <a:gd name="connsiteX6" fmla="*/ 32286 w 37253"/>
                <a:gd name="connsiteY6" fmla="*/ 27630 h 40357"/>
                <a:gd name="connsiteX7" fmla="*/ 34460 w 37253"/>
                <a:gd name="connsiteY7" fmla="*/ 26388 h 40357"/>
                <a:gd name="connsiteX8" fmla="*/ 36633 w 37253"/>
                <a:gd name="connsiteY8" fmla="*/ 24215 h 40357"/>
                <a:gd name="connsiteX9" fmla="*/ 39737 w 37253"/>
                <a:gd name="connsiteY9" fmla="*/ 20179 h 40357"/>
                <a:gd name="connsiteX10" fmla="*/ 32286 w 37253"/>
                <a:gd name="connsiteY10" fmla="*/ 14901 h 40357"/>
                <a:gd name="connsiteX11" fmla="*/ 25146 w 37253"/>
                <a:gd name="connsiteY11" fmla="*/ 7451 h 40357"/>
                <a:gd name="connsiteX12" fmla="*/ 19869 w 37253"/>
                <a:gd name="connsiteY12" fmla="*/ 0 h 40357"/>
                <a:gd name="connsiteX13" fmla="*/ 3104 w 37253"/>
                <a:gd name="connsiteY13" fmla="*/ 0 h 40357"/>
                <a:gd name="connsiteX14" fmla="*/ 3104 w 37253"/>
                <a:gd name="connsiteY14" fmla="*/ 9624 h 40357"/>
                <a:gd name="connsiteX15" fmla="*/ 3104 w 37253"/>
                <a:gd name="connsiteY15" fmla="*/ 16764 h 40357"/>
                <a:gd name="connsiteX16" fmla="*/ 1242 w 37253"/>
                <a:gd name="connsiteY16" fmla="*/ 24215 h 40357"/>
                <a:gd name="connsiteX17" fmla="*/ 0 w 37253"/>
                <a:gd name="connsiteY17" fmla="*/ 29492 h 40357"/>
                <a:gd name="connsiteX18" fmla="*/ 0 w 37253"/>
                <a:gd name="connsiteY18" fmla="*/ 36943 h 40357"/>
                <a:gd name="connsiteX19" fmla="*/ 5278 w 37253"/>
                <a:gd name="connsiteY19" fmla="*/ 39116 h 4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7253" h="40357">
                  <a:moveTo>
                    <a:pt x="10555" y="39116"/>
                  </a:moveTo>
                  <a:lnTo>
                    <a:pt x="14591" y="41289"/>
                  </a:lnTo>
                  <a:lnTo>
                    <a:pt x="22042" y="41289"/>
                  </a:lnTo>
                  <a:lnTo>
                    <a:pt x="27319" y="41289"/>
                  </a:lnTo>
                  <a:lnTo>
                    <a:pt x="29182" y="34770"/>
                  </a:lnTo>
                  <a:lnTo>
                    <a:pt x="30424" y="31665"/>
                  </a:lnTo>
                  <a:lnTo>
                    <a:pt x="32286" y="27630"/>
                  </a:lnTo>
                  <a:lnTo>
                    <a:pt x="34460" y="26388"/>
                  </a:lnTo>
                  <a:lnTo>
                    <a:pt x="36633" y="24215"/>
                  </a:lnTo>
                  <a:lnTo>
                    <a:pt x="39737" y="20179"/>
                  </a:lnTo>
                  <a:lnTo>
                    <a:pt x="32286" y="14901"/>
                  </a:lnTo>
                  <a:lnTo>
                    <a:pt x="25146" y="7451"/>
                  </a:lnTo>
                  <a:lnTo>
                    <a:pt x="19869" y="0"/>
                  </a:lnTo>
                  <a:lnTo>
                    <a:pt x="3104" y="0"/>
                  </a:lnTo>
                  <a:lnTo>
                    <a:pt x="3104" y="9624"/>
                  </a:lnTo>
                  <a:lnTo>
                    <a:pt x="3104" y="16764"/>
                  </a:lnTo>
                  <a:lnTo>
                    <a:pt x="1242" y="24215"/>
                  </a:lnTo>
                  <a:lnTo>
                    <a:pt x="0" y="29492"/>
                  </a:lnTo>
                  <a:lnTo>
                    <a:pt x="0" y="36943"/>
                  </a:lnTo>
                  <a:lnTo>
                    <a:pt x="5278" y="39116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11B72566-BEF4-41B9-8FBF-1C06CF540ABD}"/>
                </a:ext>
              </a:extLst>
            </p:cNvPr>
            <p:cNvSpPr/>
            <p:nvPr/>
          </p:nvSpPr>
          <p:spPr>
            <a:xfrm>
              <a:off x="3457998" y="4104562"/>
              <a:ext cx="170745" cy="90029"/>
            </a:xfrm>
            <a:custGeom>
              <a:avLst/>
              <a:gdLst>
                <a:gd name="connsiteX0" fmla="*/ 170745 w 170745"/>
                <a:gd name="connsiteY0" fmla="*/ 30734 h 90029"/>
                <a:gd name="connsiteX1" fmla="*/ 170745 w 170745"/>
                <a:gd name="connsiteY1" fmla="*/ 29492 h 90029"/>
                <a:gd name="connsiteX2" fmla="*/ 168572 w 170745"/>
                <a:gd name="connsiteY2" fmla="*/ 27630 h 90029"/>
                <a:gd name="connsiteX3" fmla="*/ 165468 w 170745"/>
                <a:gd name="connsiteY3" fmla="*/ 25457 h 90029"/>
                <a:gd name="connsiteX4" fmla="*/ 163294 w 170745"/>
                <a:gd name="connsiteY4" fmla="*/ 25457 h 90029"/>
                <a:gd name="connsiteX5" fmla="*/ 161121 w 170745"/>
                <a:gd name="connsiteY5" fmla="*/ 25457 h 90029"/>
                <a:gd name="connsiteX6" fmla="*/ 159259 w 170745"/>
                <a:gd name="connsiteY6" fmla="*/ 27630 h 90029"/>
                <a:gd name="connsiteX7" fmla="*/ 156154 w 170745"/>
                <a:gd name="connsiteY7" fmla="*/ 30734 h 90029"/>
                <a:gd name="connsiteX8" fmla="*/ 148704 w 170745"/>
                <a:gd name="connsiteY8" fmla="*/ 30734 h 90029"/>
                <a:gd name="connsiteX9" fmla="*/ 143426 w 170745"/>
                <a:gd name="connsiteY9" fmla="*/ 30734 h 90029"/>
                <a:gd name="connsiteX10" fmla="*/ 137217 w 170745"/>
                <a:gd name="connsiteY10" fmla="*/ 29492 h 90029"/>
                <a:gd name="connsiteX11" fmla="*/ 132250 w 170745"/>
                <a:gd name="connsiteY11" fmla="*/ 27630 h 90029"/>
                <a:gd name="connsiteX12" fmla="*/ 128835 w 170745"/>
                <a:gd name="connsiteY12" fmla="*/ 27630 h 90029"/>
                <a:gd name="connsiteX13" fmla="*/ 128835 w 170745"/>
                <a:gd name="connsiteY13" fmla="*/ 23283 h 90029"/>
                <a:gd name="connsiteX14" fmla="*/ 132250 w 170745"/>
                <a:gd name="connsiteY14" fmla="*/ 23283 h 90029"/>
                <a:gd name="connsiteX15" fmla="*/ 132250 w 170745"/>
                <a:gd name="connsiteY15" fmla="*/ 17075 h 90029"/>
                <a:gd name="connsiteX16" fmla="*/ 130077 w 170745"/>
                <a:gd name="connsiteY16" fmla="*/ 12728 h 90029"/>
                <a:gd name="connsiteX17" fmla="*/ 130077 w 170745"/>
                <a:gd name="connsiteY17" fmla="*/ 9624 h 90029"/>
                <a:gd name="connsiteX18" fmla="*/ 128835 w 170745"/>
                <a:gd name="connsiteY18" fmla="*/ 5278 h 90029"/>
                <a:gd name="connsiteX19" fmla="*/ 126972 w 170745"/>
                <a:gd name="connsiteY19" fmla="*/ 3104 h 90029"/>
                <a:gd name="connsiteX20" fmla="*/ 124799 w 170745"/>
                <a:gd name="connsiteY20" fmla="*/ 0 h 90029"/>
                <a:gd name="connsiteX21" fmla="*/ 117659 w 170745"/>
                <a:gd name="connsiteY21" fmla="*/ 0 h 90029"/>
                <a:gd name="connsiteX22" fmla="*/ 112381 w 170745"/>
                <a:gd name="connsiteY22" fmla="*/ 0 h 90029"/>
                <a:gd name="connsiteX23" fmla="*/ 109277 w 170745"/>
                <a:gd name="connsiteY23" fmla="*/ 2173 h 90029"/>
                <a:gd name="connsiteX24" fmla="*/ 104931 w 170745"/>
                <a:gd name="connsiteY24" fmla="*/ 3104 h 90029"/>
                <a:gd name="connsiteX25" fmla="*/ 107104 w 170745"/>
                <a:gd name="connsiteY25" fmla="*/ 17075 h 90029"/>
                <a:gd name="connsiteX26" fmla="*/ 109277 w 170745"/>
                <a:gd name="connsiteY26" fmla="*/ 22352 h 90029"/>
                <a:gd name="connsiteX27" fmla="*/ 112381 w 170745"/>
                <a:gd name="connsiteY27" fmla="*/ 29492 h 90029"/>
                <a:gd name="connsiteX28" fmla="*/ 115486 w 170745"/>
                <a:gd name="connsiteY28" fmla="*/ 38185 h 90029"/>
                <a:gd name="connsiteX29" fmla="*/ 95617 w 170745"/>
                <a:gd name="connsiteY29" fmla="*/ 36943 h 90029"/>
                <a:gd name="connsiteX30" fmla="*/ 80095 w 170745"/>
                <a:gd name="connsiteY30" fmla="*/ 30734 h 90029"/>
                <a:gd name="connsiteX31" fmla="*/ 65504 w 170745"/>
                <a:gd name="connsiteY31" fmla="*/ 23283 h 90029"/>
                <a:gd name="connsiteX32" fmla="*/ 48740 w 170745"/>
                <a:gd name="connsiteY32" fmla="*/ 17075 h 90029"/>
                <a:gd name="connsiteX33" fmla="*/ 28871 w 170745"/>
                <a:gd name="connsiteY33" fmla="*/ 10555 h 90029"/>
                <a:gd name="connsiteX34" fmla="*/ 27009 w 170745"/>
                <a:gd name="connsiteY34" fmla="*/ 12728 h 90029"/>
                <a:gd name="connsiteX35" fmla="*/ 24836 w 170745"/>
                <a:gd name="connsiteY35" fmla="*/ 12728 h 90029"/>
                <a:gd name="connsiteX36" fmla="*/ 22663 w 170745"/>
                <a:gd name="connsiteY36" fmla="*/ 14901 h 90029"/>
                <a:gd name="connsiteX37" fmla="*/ 19558 w 170745"/>
                <a:gd name="connsiteY37" fmla="*/ 14901 h 90029"/>
                <a:gd name="connsiteX38" fmla="*/ 21731 w 170745"/>
                <a:gd name="connsiteY38" fmla="*/ 18006 h 90029"/>
                <a:gd name="connsiteX39" fmla="*/ 22663 w 170745"/>
                <a:gd name="connsiteY39" fmla="*/ 20179 h 90029"/>
                <a:gd name="connsiteX40" fmla="*/ 22663 w 170745"/>
                <a:gd name="connsiteY40" fmla="*/ 22352 h 90029"/>
                <a:gd name="connsiteX41" fmla="*/ 24836 w 170745"/>
                <a:gd name="connsiteY41" fmla="*/ 23283 h 90029"/>
                <a:gd name="connsiteX42" fmla="*/ 27009 w 170745"/>
                <a:gd name="connsiteY42" fmla="*/ 25457 h 90029"/>
                <a:gd name="connsiteX43" fmla="*/ 28871 w 170745"/>
                <a:gd name="connsiteY43" fmla="*/ 27630 h 90029"/>
                <a:gd name="connsiteX44" fmla="*/ 24836 w 170745"/>
                <a:gd name="connsiteY44" fmla="*/ 29492 h 90029"/>
                <a:gd name="connsiteX45" fmla="*/ 21731 w 170745"/>
                <a:gd name="connsiteY45" fmla="*/ 29492 h 90029"/>
                <a:gd name="connsiteX46" fmla="*/ 17695 w 170745"/>
                <a:gd name="connsiteY46" fmla="*/ 30734 h 90029"/>
                <a:gd name="connsiteX47" fmla="*/ 12418 w 170745"/>
                <a:gd name="connsiteY47" fmla="*/ 30734 h 90029"/>
                <a:gd name="connsiteX48" fmla="*/ 12418 w 170745"/>
                <a:gd name="connsiteY48" fmla="*/ 34770 h 90029"/>
                <a:gd name="connsiteX49" fmla="*/ 15522 w 170745"/>
                <a:gd name="connsiteY49" fmla="*/ 34770 h 90029"/>
                <a:gd name="connsiteX50" fmla="*/ 14280 w 170745"/>
                <a:gd name="connsiteY50" fmla="*/ 40047 h 90029"/>
                <a:gd name="connsiteX51" fmla="*/ 10245 w 170745"/>
                <a:gd name="connsiteY51" fmla="*/ 42221 h 90029"/>
                <a:gd name="connsiteX52" fmla="*/ 9313 w 170745"/>
                <a:gd name="connsiteY52" fmla="*/ 44394 h 90029"/>
                <a:gd name="connsiteX53" fmla="*/ 4967 w 170745"/>
                <a:gd name="connsiteY53" fmla="*/ 45636 h 90029"/>
                <a:gd name="connsiteX54" fmla="*/ 0 w 170745"/>
                <a:gd name="connsiteY54" fmla="*/ 47498 h 90029"/>
                <a:gd name="connsiteX55" fmla="*/ 0 w 170745"/>
                <a:gd name="connsiteY55" fmla="*/ 51844 h 90029"/>
                <a:gd name="connsiteX56" fmla="*/ 4967 w 170745"/>
                <a:gd name="connsiteY56" fmla="*/ 51844 h 90029"/>
                <a:gd name="connsiteX57" fmla="*/ 15522 w 170745"/>
                <a:gd name="connsiteY57" fmla="*/ 57122 h 90029"/>
                <a:gd name="connsiteX58" fmla="*/ 32286 w 170745"/>
                <a:gd name="connsiteY58" fmla="*/ 59295 h 90029"/>
                <a:gd name="connsiteX59" fmla="*/ 46567 w 170745"/>
                <a:gd name="connsiteY59" fmla="*/ 57122 h 90029"/>
                <a:gd name="connsiteX60" fmla="*/ 59295 w 170745"/>
                <a:gd name="connsiteY60" fmla="*/ 51844 h 90029"/>
                <a:gd name="connsiteX61" fmla="*/ 80095 w 170745"/>
                <a:gd name="connsiteY61" fmla="*/ 51844 h 90029"/>
                <a:gd name="connsiteX62" fmla="*/ 77922 w 170745"/>
                <a:gd name="connsiteY62" fmla="*/ 57122 h 90029"/>
                <a:gd name="connsiteX63" fmla="*/ 73886 w 170745"/>
                <a:gd name="connsiteY63" fmla="*/ 62400 h 90029"/>
                <a:gd name="connsiteX64" fmla="*/ 70782 w 170745"/>
                <a:gd name="connsiteY64" fmla="*/ 67677 h 90029"/>
                <a:gd name="connsiteX65" fmla="*/ 65504 w 170745"/>
                <a:gd name="connsiteY65" fmla="*/ 72023 h 90029"/>
                <a:gd name="connsiteX66" fmla="*/ 59295 w 170745"/>
                <a:gd name="connsiteY66" fmla="*/ 75128 h 90029"/>
                <a:gd name="connsiteX67" fmla="*/ 61158 w 170745"/>
                <a:gd name="connsiteY67" fmla="*/ 81337 h 90029"/>
                <a:gd name="connsiteX68" fmla="*/ 61158 w 170745"/>
                <a:gd name="connsiteY68" fmla="*/ 84752 h 90029"/>
                <a:gd name="connsiteX69" fmla="*/ 63331 w 170745"/>
                <a:gd name="connsiteY69" fmla="*/ 88787 h 90029"/>
                <a:gd name="connsiteX70" fmla="*/ 65504 w 170745"/>
                <a:gd name="connsiteY70" fmla="*/ 91892 h 90029"/>
                <a:gd name="connsiteX71" fmla="*/ 81026 w 170745"/>
                <a:gd name="connsiteY71" fmla="*/ 86614 h 90029"/>
                <a:gd name="connsiteX72" fmla="*/ 92513 w 170745"/>
                <a:gd name="connsiteY72" fmla="*/ 77301 h 90029"/>
                <a:gd name="connsiteX73" fmla="*/ 104931 w 170745"/>
                <a:gd name="connsiteY73" fmla="*/ 67677 h 90029"/>
                <a:gd name="connsiteX74" fmla="*/ 115486 w 170745"/>
                <a:gd name="connsiteY74" fmla="*/ 60226 h 90029"/>
                <a:gd name="connsiteX75" fmla="*/ 130077 w 170745"/>
                <a:gd name="connsiteY75" fmla="*/ 57122 h 90029"/>
                <a:gd name="connsiteX76" fmla="*/ 144668 w 170745"/>
                <a:gd name="connsiteY76" fmla="*/ 57122 h 90029"/>
                <a:gd name="connsiteX77" fmla="*/ 158017 w 170745"/>
                <a:gd name="connsiteY77" fmla="*/ 57122 h 90029"/>
                <a:gd name="connsiteX78" fmla="*/ 168572 w 170745"/>
                <a:gd name="connsiteY78" fmla="*/ 51844 h 90029"/>
                <a:gd name="connsiteX79" fmla="*/ 170745 w 170745"/>
                <a:gd name="connsiteY79" fmla="*/ 47498 h 90029"/>
                <a:gd name="connsiteX80" fmla="*/ 170745 w 170745"/>
                <a:gd name="connsiteY80" fmla="*/ 45636 h 90029"/>
                <a:gd name="connsiteX81" fmla="*/ 170745 w 170745"/>
                <a:gd name="connsiteY81" fmla="*/ 44394 h 90029"/>
                <a:gd name="connsiteX82" fmla="*/ 170745 w 170745"/>
                <a:gd name="connsiteY82" fmla="*/ 42221 h 90029"/>
                <a:gd name="connsiteX83" fmla="*/ 172608 w 170745"/>
                <a:gd name="connsiteY83" fmla="*/ 38185 h 90029"/>
                <a:gd name="connsiteX84" fmla="*/ 172608 w 170745"/>
                <a:gd name="connsiteY84" fmla="*/ 34770 h 90029"/>
                <a:gd name="connsiteX85" fmla="*/ 170745 w 170745"/>
                <a:gd name="connsiteY85" fmla="*/ 32907 h 90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170745" h="90029">
                  <a:moveTo>
                    <a:pt x="170745" y="30734"/>
                  </a:moveTo>
                  <a:lnTo>
                    <a:pt x="170745" y="29492"/>
                  </a:lnTo>
                  <a:lnTo>
                    <a:pt x="168572" y="27630"/>
                  </a:lnTo>
                  <a:lnTo>
                    <a:pt x="165468" y="25457"/>
                  </a:lnTo>
                  <a:lnTo>
                    <a:pt x="163294" y="25457"/>
                  </a:lnTo>
                  <a:lnTo>
                    <a:pt x="161121" y="25457"/>
                  </a:lnTo>
                  <a:lnTo>
                    <a:pt x="159259" y="27630"/>
                  </a:lnTo>
                  <a:lnTo>
                    <a:pt x="156154" y="30734"/>
                  </a:lnTo>
                  <a:lnTo>
                    <a:pt x="148704" y="30734"/>
                  </a:lnTo>
                  <a:lnTo>
                    <a:pt x="143426" y="30734"/>
                  </a:lnTo>
                  <a:lnTo>
                    <a:pt x="137217" y="29492"/>
                  </a:lnTo>
                  <a:lnTo>
                    <a:pt x="132250" y="27630"/>
                  </a:lnTo>
                  <a:lnTo>
                    <a:pt x="128835" y="27630"/>
                  </a:lnTo>
                  <a:lnTo>
                    <a:pt x="128835" y="23283"/>
                  </a:lnTo>
                  <a:lnTo>
                    <a:pt x="132250" y="23283"/>
                  </a:lnTo>
                  <a:lnTo>
                    <a:pt x="132250" y="17075"/>
                  </a:lnTo>
                  <a:lnTo>
                    <a:pt x="130077" y="12728"/>
                  </a:lnTo>
                  <a:lnTo>
                    <a:pt x="130077" y="9624"/>
                  </a:lnTo>
                  <a:lnTo>
                    <a:pt x="128835" y="5278"/>
                  </a:lnTo>
                  <a:lnTo>
                    <a:pt x="126972" y="3104"/>
                  </a:lnTo>
                  <a:lnTo>
                    <a:pt x="124799" y="0"/>
                  </a:lnTo>
                  <a:lnTo>
                    <a:pt x="117659" y="0"/>
                  </a:lnTo>
                  <a:lnTo>
                    <a:pt x="112381" y="0"/>
                  </a:lnTo>
                  <a:lnTo>
                    <a:pt x="109277" y="2173"/>
                  </a:lnTo>
                  <a:lnTo>
                    <a:pt x="104931" y="3104"/>
                  </a:lnTo>
                  <a:lnTo>
                    <a:pt x="107104" y="17075"/>
                  </a:lnTo>
                  <a:lnTo>
                    <a:pt x="109277" y="22352"/>
                  </a:lnTo>
                  <a:lnTo>
                    <a:pt x="112381" y="29492"/>
                  </a:lnTo>
                  <a:lnTo>
                    <a:pt x="115486" y="38185"/>
                  </a:lnTo>
                  <a:lnTo>
                    <a:pt x="95617" y="36943"/>
                  </a:lnTo>
                  <a:lnTo>
                    <a:pt x="80095" y="30734"/>
                  </a:lnTo>
                  <a:lnTo>
                    <a:pt x="65504" y="23283"/>
                  </a:lnTo>
                  <a:lnTo>
                    <a:pt x="48740" y="17075"/>
                  </a:lnTo>
                  <a:lnTo>
                    <a:pt x="28871" y="10555"/>
                  </a:lnTo>
                  <a:lnTo>
                    <a:pt x="27009" y="12728"/>
                  </a:lnTo>
                  <a:lnTo>
                    <a:pt x="24836" y="12728"/>
                  </a:lnTo>
                  <a:lnTo>
                    <a:pt x="22663" y="14901"/>
                  </a:lnTo>
                  <a:lnTo>
                    <a:pt x="19558" y="14901"/>
                  </a:lnTo>
                  <a:lnTo>
                    <a:pt x="21731" y="18006"/>
                  </a:lnTo>
                  <a:lnTo>
                    <a:pt x="22663" y="20179"/>
                  </a:lnTo>
                  <a:lnTo>
                    <a:pt x="22663" y="22352"/>
                  </a:lnTo>
                  <a:lnTo>
                    <a:pt x="24836" y="23283"/>
                  </a:lnTo>
                  <a:lnTo>
                    <a:pt x="27009" y="25457"/>
                  </a:lnTo>
                  <a:lnTo>
                    <a:pt x="28871" y="27630"/>
                  </a:lnTo>
                  <a:lnTo>
                    <a:pt x="24836" y="29492"/>
                  </a:lnTo>
                  <a:lnTo>
                    <a:pt x="21731" y="29492"/>
                  </a:lnTo>
                  <a:lnTo>
                    <a:pt x="17695" y="30734"/>
                  </a:lnTo>
                  <a:lnTo>
                    <a:pt x="12418" y="30734"/>
                  </a:lnTo>
                  <a:lnTo>
                    <a:pt x="12418" y="34770"/>
                  </a:lnTo>
                  <a:lnTo>
                    <a:pt x="15522" y="34770"/>
                  </a:lnTo>
                  <a:lnTo>
                    <a:pt x="14280" y="40047"/>
                  </a:lnTo>
                  <a:lnTo>
                    <a:pt x="10245" y="42221"/>
                  </a:lnTo>
                  <a:lnTo>
                    <a:pt x="9313" y="44394"/>
                  </a:lnTo>
                  <a:lnTo>
                    <a:pt x="4967" y="45636"/>
                  </a:lnTo>
                  <a:lnTo>
                    <a:pt x="0" y="47498"/>
                  </a:lnTo>
                  <a:lnTo>
                    <a:pt x="0" y="51844"/>
                  </a:lnTo>
                  <a:lnTo>
                    <a:pt x="4967" y="51844"/>
                  </a:lnTo>
                  <a:lnTo>
                    <a:pt x="15522" y="57122"/>
                  </a:lnTo>
                  <a:lnTo>
                    <a:pt x="32286" y="59295"/>
                  </a:lnTo>
                  <a:lnTo>
                    <a:pt x="46567" y="57122"/>
                  </a:lnTo>
                  <a:lnTo>
                    <a:pt x="59295" y="51844"/>
                  </a:lnTo>
                  <a:lnTo>
                    <a:pt x="80095" y="51844"/>
                  </a:lnTo>
                  <a:lnTo>
                    <a:pt x="77922" y="57122"/>
                  </a:lnTo>
                  <a:lnTo>
                    <a:pt x="73886" y="62400"/>
                  </a:lnTo>
                  <a:lnTo>
                    <a:pt x="70782" y="67677"/>
                  </a:lnTo>
                  <a:lnTo>
                    <a:pt x="65504" y="72023"/>
                  </a:lnTo>
                  <a:lnTo>
                    <a:pt x="59295" y="75128"/>
                  </a:lnTo>
                  <a:lnTo>
                    <a:pt x="61158" y="81337"/>
                  </a:lnTo>
                  <a:lnTo>
                    <a:pt x="61158" y="84752"/>
                  </a:lnTo>
                  <a:lnTo>
                    <a:pt x="63331" y="88787"/>
                  </a:lnTo>
                  <a:lnTo>
                    <a:pt x="65504" y="91892"/>
                  </a:lnTo>
                  <a:lnTo>
                    <a:pt x="81026" y="86614"/>
                  </a:lnTo>
                  <a:lnTo>
                    <a:pt x="92513" y="77301"/>
                  </a:lnTo>
                  <a:lnTo>
                    <a:pt x="104931" y="67677"/>
                  </a:lnTo>
                  <a:lnTo>
                    <a:pt x="115486" y="60226"/>
                  </a:lnTo>
                  <a:lnTo>
                    <a:pt x="130077" y="57122"/>
                  </a:lnTo>
                  <a:lnTo>
                    <a:pt x="144668" y="57122"/>
                  </a:lnTo>
                  <a:lnTo>
                    <a:pt x="158017" y="57122"/>
                  </a:lnTo>
                  <a:lnTo>
                    <a:pt x="168572" y="51844"/>
                  </a:lnTo>
                  <a:lnTo>
                    <a:pt x="170745" y="47498"/>
                  </a:lnTo>
                  <a:lnTo>
                    <a:pt x="170745" y="45636"/>
                  </a:lnTo>
                  <a:lnTo>
                    <a:pt x="170745" y="44394"/>
                  </a:lnTo>
                  <a:lnTo>
                    <a:pt x="170745" y="42221"/>
                  </a:lnTo>
                  <a:lnTo>
                    <a:pt x="172608" y="38185"/>
                  </a:lnTo>
                  <a:lnTo>
                    <a:pt x="172608" y="34770"/>
                  </a:lnTo>
                  <a:lnTo>
                    <a:pt x="170745" y="32907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DB743D27-E5D5-423D-8725-9371E5737259}"/>
                </a:ext>
              </a:extLst>
            </p:cNvPr>
            <p:cNvSpPr/>
            <p:nvPr/>
          </p:nvSpPr>
          <p:spPr>
            <a:xfrm>
              <a:off x="3317366" y="4178759"/>
              <a:ext cx="139701" cy="152118"/>
            </a:xfrm>
            <a:custGeom>
              <a:avLst/>
              <a:gdLst>
                <a:gd name="connsiteX0" fmla="*/ 133181 w 139700"/>
                <a:gd name="connsiteY0" fmla="*/ 30424 h 152118"/>
                <a:gd name="connsiteX1" fmla="*/ 129145 w 139700"/>
                <a:gd name="connsiteY1" fmla="*/ 22042 h 152118"/>
                <a:gd name="connsiteX2" fmla="*/ 126041 w 139700"/>
                <a:gd name="connsiteY2" fmla="*/ 14591 h 152118"/>
                <a:gd name="connsiteX3" fmla="*/ 109277 w 139700"/>
                <a:gd name="connsiteY3" fmla="*/ 14591 h 152118"/>
                <a:gd name="connsiteX4" fmla="*/ 94686 w 139700"/>
                <a:gd name="connsiteY4" fmla="*/ 14591 h 152118"/>
                <a:gd name="connsiteX5" fmla="*/ 76991 w 139700"/>
                <a:gd name="connsiteY5" fmla="*/ 14591 h 152118"/>
                <a:gd name="connsiteX6" fmla="*/ 76991 w 139700"/>
                <a:gd name="connsiteY6" fmla="*/ 931 h 152118"/>
                <a:gd name="connsiteX7" fmla="*/ 62400 w 139700"/>
                <a:gd name="connsiteY7" fmla="*/ 0 h 152118"/>
                <a:gd name="connsiteX8" fmla="*/ 50913 w 139700"/>
                <a:gd name="connsiteY8" fmla="*/ 931 h 152118"/>
                <a:gd name="connsiteX9" fmla="*/ 42531 w 139700"/>
                <a:gd name="connsiteY9" fmla="*/ 5278 h 152118"/>
                <a:gd name="connsiteX10" fmla="*/ 31045 w 139700"/>
                <a:gd name="connsiteY10" fmla="*/ 7140 h 152118"/>
                <a:gd name="connsiteX11" fmla="*/ 16454 w 139700"/>
                <a:gd name="connsiteY11" fmla="*/ 10555 h 152118"/>
                <a:gd name="connsiteX12" fmla="*/ 18627 w 139700"/>
                <a:gd name="connsiteY12" fmla="*/ 17695 h 152118"/>
                <a:gd name="connsiteX13" fmla="*/ 20800 w 139700"/>
                <a:gd name="connsiteY13" fmla="*/ 25146 h 152118"/>
                <a:gd name="connsiteX14" fmla="*/ 21731 w 139700"/>
                <a:gd name="connsiteY14" fmla="*/ 29492 h 152118"/>
                <a:gd name="connsiteX15" fmla="*/ 23904 w 139700"/>
                <a:gd name="connsiteY15" fmla="*/ 34770 h 152118"/>
                <a:gd name="connsiteX16" fmla="*/ 29182 w 139700"/>
                <a:gd name="connsiteY16" fmla="*/ 37874 h 152118"/>
                <a:gd name="connsiteX17" fmla="*/ 21731 w 139700"/>
                <a:gd name="connsiteY17" fmla="*/ 60227 h 152118"/>
                <a:gd name="connsiteX18" fmla="*/ 13349 w 139700"/>
                <a:gd name="connsiteY18" fmla="*/ 80095 h 152118"/>
                <a:gd name="connsiteX19" fmla="*/ 0 w 139700"/>
                <a:gd name="connsiteY19" fmla="*/ 94996 h 152118"/>
                <a:gd name="connsiteX20" fmla="*/ 0 w 139700"/>
                <a:gd name="connsiteY20" fmla="*/ 106793 h 152118"/>
                <a:gd name="connsiteX21" fmla="*/ 6209 w 139700"/>
                <a:gd name="connsiteY21" fmla="*/ 106793 h 152118"/>
                <a:gd name="connsiteX22" fmla="*/ 7140 w 139700"/>
                <a:gd name="connsiteY22" fmla="*/ 106793 h 152118"/>
                <a:gd name="connsiteX23" fmla="*/ 9313 w 139700"/>
                <a:gd name="connsiteY23" fmla="*/ 106793 h 152118"/>
                <a:gd name="connsiteX24" fmla="*/ 11486 w 139700"/>
                <a:gd name="connsiteY24" fmla="*/ 106793 h 152118"/>
                <a:gd name="connsiteX25" fmla="*/ 13349 w 139700"/>
                <a:gd name="connsiteY25" fmla="*/ 106793 h 152118"/>
                <a:gd name="connsiteX26" fmla="*/ 16454 w 139700"/>
                <a:gd name="connsiteY26" fmla="*/ 109898 h 152118"/>
                <a:gd name="connsiteX27" fmla="*/ 18627 w 139700"/>
                <a:gd name="connsiteY27" fmla="*/ 112071 h 152118"/>
                <a:gd name="connsiteX28" fmla="*/ 18627 w 139700"/>
                <a:gd name="connsiteY28" fmla="*/ 114244 h 152118"/>
                <a:gd name="connsiteX29" fmla="*/ 20800 w 139700"/>
                <a:gd name="connsiteY29" fmla="*/ 116107 h 152118"/>
                <a:gd name="connsiteX30" fmla="*/ 20800 w 139700"/>
                <a:gd name="connsiteY30" fmla="*/ 117349 h 152118"/>
                <a:gd name="connsiteX31" fmla="*/ 20800 w 139700"/>
                <a:gd name="connsiteY31" fmla="*/ 123557 h 152118"/>
                <a:gd name="connsiteX32" fmla="*/ 33218 w 139700"/>
                <a:gd name="connsiteY32" fmla="*/ 123557 h 152118"/>
                <a:gd name="connsiteX33" fmla="*/ 33218 w 139700"/>
                <a:gd name="connsiteY33" fmla="*/ 126662 h 152118"/>
                <a:gd name="connsiteX34" fmla="*/ 31045 w 139700"/>
                <a:gd name="connsiteY34" fmla="*/ 131008 h 152118"/>
                <a:gd name="connsiteX35" fmla="*/ 31045 w 139700"/>
                <a:gd name="connsiteY35" fmla="*/ 131939 h 152118"/>
                <a:gd name="connsiteX36" fmla="*/ 31045 w 139700"/>
                <a:gd name="connsiteY36" fmla="*/ 134113 h 152118"/>
                <a:gd name="connsiteX37" fmla="*/ 29182 w 139700"/>
                <a:gd name="connsiteY37" fmla="*/ 136286 h 152118"/>
                <a:gd name="connsiteX38" fmla="*/ 31045 w 139700"/>
                <a:gd name="connsiteY38" fmla="*/ 139390 h 152118"/>
                <a:gd name="connsiteX39" fmla="*/ 31045 w 139700"/>
                <a:gd name="connsiteY39" fmla="*/ 143736 h 152118"/>
                <a:gd name="connsiteX40" fmla="*/ 33218 w 139700"/>
                <a:gd name="connsiteY40" fmla="*/ 145910 h 152118"/>
                <a:gd name="connsiteX41" fmla="*/ 35391 w 139700"/>
                <a:gd name="connsiteY41" fmla="*/ 149014 h 152118"/>
                <a:gd name="connsiteX42" fmla="*/ 36322 w 139700"/>
                <a:gd name="connsiteY42" fmla="*/ 152118 h 152118"/>
                <a:gd name="connsiteX43" fmla="*/ 54949 w 139700"/>
                <a:gd name="connsiteY43" fmla="*/ 146841 h 152118"/>
                <a:gd name="connsiteX44" fmla="*/ 69540 w 139700"/>
                <a:gd name="connsiteY44" fmla="*/ 141563 h 152118"/>
                <a:gd name="connsiteX45" fmla="*/ 85373 w 139700"/>
                <a:gd name="connsiteY45" fmla="*/ 139390 h 152118"/>
                <a:gd name="connsiteX46" fmla="*/ 82268 w 139700"/>
                <a:gd name="connsiteY46" fmla="*/ 123557 h 152118"/>
                <a:gd name="connsiteX47" fmla="*/ 84131 w 139700"/>
                <a:gd name="connsiteY47" fmla="*/ 106793 h 152118"/>
                <a:gd name="connsiteX48" fmla="*/ 91582 w 139700"/>
                <a:gd name="connsiteY48" fmla="*/ 91892 h 152118"/>
                <a:gd name="connsiteX49" fmla="*/ 99964 w 139700"/>
                <a:gd name="connsiteY49" fmla="*/ 74817 h 152118"/>
                <a:gd name="connsiteX50" fmla="*/ 114554 w 139700"/>
                <a:gd name="connsiteY50" fmla="*/ 69540 h 152118"/>
                <a:gd name="connsiteX51" fmla="*/ 129145 w 139700"/>
                <a:gd name="connsiteY51" fmla="*/ 64262 h 152118"/>
                <a:gd name="connsiteX52" fmla="*/ 140632 w 139700"/>
                <a:gd name="connsiteY52" fmla="*/ 50603 h 152118"/>
                <a:gd name="connsiteX53" fmla="*/ 140632 w 139700"/>
                <a:gd name="connsiteY53" fmla="*/ 47498 h 152118"/>
                <a:gd name="connsiteX54" fmla="*/ 136286 w 139700"/>
                <a:gd name="connsiteY54" fmla="*/ 40048 h 152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139700" h="152118">
                  <a:moveTo>
                    <a:pt x="133181" y="30424"/>
                  </a:moveTo>
                  <a:lnTo>
                    <a:pt x="129145" y="22042"/>
                  </a:lnTo>
                  <a:lnTo>
                    <a:pt x="126041" y="14591"/>
                  </a:lnTo>
                  <a:lnTo>
                    <a:pt x="109277" y="14591"/>
                  </a:lnTo>
                  <a:lnTo>
                    <a:pt x="94686" y="14591"/>
                  </a:lnTo>
                  <a:lnTo>
                    <a:pt x="76991" y="14591"/>
                  </a:lnTo>
                  <a:lnTo>
                    <a:pt x="76991" y="931"/>
                  </a:lnTo>
                  <a:lnTo>
                    <a:pt x="62400" y="0"/>
                  </a:lnTo>
                  <a:lnTo>
                    <a:pt x="50913" y="931"/>
                  </a:lnTo>
                  <a:lnTo>
                    <a:pt x="42531" y="5278"/>
                  </a:lnTo>
                  <a:lnTo>
                    <a:pt x="31045" y="7140"/>
                  </a:lnTo>
                  <a:lnTo>
                    <a:pt x="16454" y="10555"/>
                  </a:lnTo>
                  <a:lnTo>
                    <a:pt x="18627" y="17695"/>
                  </a:lnTo>
                  <a:lnTo>
                    <a:pt x="20800" y="25146"/>
                  </a:lnTo>
                  <a:lnTo>
                    <a:pt x="21731" y="29492"/>
                  </a:lnTo>
                  <a:lnTo>
                    <a:pt x="23904" y="34770"/>
                  </a:lnTo>
                  <a:lnTo>
                    <a:pt x="29182" y="37874"/>
                  </a:lnTo>
                  <a:lnTo>
                    <a:pt x="21731" y="60227"/>
                  </a:lnTo>
                  <a:lnTo>
                    <a:pt x="13349" y="80095"/>
                  </a:lnTo>
                  <a:lnTo>
                    <a:pt x="0" y="94996"/>
                  </a:lnTo>
                  <a:lnTo>
                    <a:pt x="0" y="106793"/>
                  </a:lnTo>
                  <a:lnTo>
                    <a:pt x="6209" y="106793"/>
                  </a:lnTo>
                  <a:lnTo>
                    <a:pt x="7140" y="106793"/>
                  </a:lnTo>
                  <a:lnTo>
                    <a:pt x="9313" y="106793"/>
                  </a:lnTo>
                  <a:lnTo>
                    <a:pt x="11486" y="106793"/>
                  </a:lnTo>
                  <a:lnTo>
                    <a:pt x="13349" y="106793"/>
                  </a:lnTo>
                  <a:lnTo>
                    <a:pt x="16454" y="109898"/>
                  </a:lnTo>
                  <a:lnTo>
                    <a:pt x="18627" y="112071"/>
                  </a:lnTo>
                  <a:lnTo>
                    <a:pt x="18627" y="114244"/>
                  </a:lnTo>
                  <a:lnTo>
                    <a:pt x="20800" y="116107"/>
                  </a:lnTo>
                  <a:lnTo>
                    <a:pt x="20800" y="117349"/>
                  </a:lnTo>
                  <a:lnTo>
                    <a:pt x="20800" y="123557"/>
                  </a:lnTo>
                  <a:lnTo>
                    <a:pt x="33218" y="123557"/>
                  </a:lnTo>
                  <a:lnTo>
                    <a:pt x="33218" y="126662"/>
                  </a:lnTo>
                  <a:lnTo>
                    <a:pt x="31045" y="131008"/>
                  </a:lnTo>
                  <a:lnTo>
                    <a:pt x="31045" y="131939"/>
                  </a:lnTo>
                  <a:lnTo>
                    <a:pt x="31045" y="134113"/>
                  </a:lnTo>
                  <a:lnTo>
                    <a:pt x="29182" y="136286"/>
                  </a:lnTo>
                  <a:lnTo>
                    <a:pt x="31045" y="139390"/>
                  </a:lnTo>
                  <a:lnTo>
                    <a:pt x="31045" y="143736"/>
                  </a:lnTo>
                  <a:lnTo>
                    <a:pt x="33218" y="145910"/>
                  </a:lnTo>
                  <a:lnTo>
                    <a:pt x="35391" y="149014"/>
                  </a:lnTo>
                  <a:lnTo>
                    <a:pt x="36322" y="152118"/>
                  </a:lnTo>
                  <a:lnTo>
                    <a:pt x="54949" y="146841"/>
                  </a:lnTo>
                  <a:lnTo>
                    <a:pt x="69540" y="141563"/>
                  </a:lnTo>
                  <a:lnTo>
                    <a:pt x="85373" y="139390"/>
                  </a:lnTo>
                  <a:lnTo>
                    <a:pt x="82268" y="123557"/>
                  </a:lnTo>
                  <a:lnTo>
                    <a:pt x="84131" y="106793"/>
                  </a:lnTo>
                  <a:lnTo>
                    <a:pt x="91582" y="91892"/>
                  </a:lnTo>
                  <a:lnTo>
                    <a:pt x="99964" y="74817"/>
                  </a:lnTo>
                  <a:lnTo>
                    <a:pt x="114554" y="69540"/>
                  </a:lnTo>
                  <a:lnTo>
                    <a:pt x="129145" y="64262"/>
                  </a:lnTo>
                  <a:lnTo>
                    <a:pt x="140632" y="50603"/>
                  </a:lnTo>
                  <a:lnTo>
                    <a:pt x="140632" y="47498"/>
                  </a:lnTo>
                  <a:lnTo>
                    <a:pt x="136286" y="40048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0C7E97A8-2DC3-4457-A66E-4196A8643B4E}"/>
                </a:ext>
              </a:extLst>
            </p:cNvPr>
            <p:cNvSpPr/>
            <p:nvPr/>
          </p:nvSpPr>
          <p:spPr>
            <a:xfrm>
              <a:off x="3770306" y="4054891"/>
              <a:ext cx="24836" cy="12418"/>
            </a:xfrm>
            <a:custGeom>
              <a:avLst/>
              <a:gdLst>
                <a:gd name="connsiteX0" fmla="*/ 3104 w 24835"/>
                <a:gd name="connsiteY0" fmla="*/ 12728 h 12417"/>
                <a:gd name="connsiteX1" fmla="*/ 27009 w 24835"/>
                <a:gd name="connsiteY1" fmla="*/ 7451 h 12417"/>
                <a:gd name="connsiteX2" fmla="*/ 27009 w 24835"/>
                <a:gd name="connsiteY2" fmla="*/ 0 h 12417"/>
                <a:gd name="connsiteX3" fmla="*/ 21731 w 24835"/>
                <a:gd name="connsiteY3" fmla="*/ 0 h 12417"/>
                <a:gd name="connsiteX4" fmla="*/ 17695 w 24835"/>
                <a:gd name="connsiteY4" fmla="*/ 0 h 12417"/>
                <a:gd name="connsiteX5" fmla="*/ 14591 w 24835"/>
                <a:gd name="connsiteY5" fmla="*/ 0 h 12417"/>
                <a:gd name="connsiteX6" fmla="*/ 12418 w 24835"/>
                <a:gd name="connsiteY6" fmla="*/ 0 h 12417"/>
                <a:gd name="connsiteX7" fmla="*/ 9313 w 24835"/>
                <a:gd name="connsiteY7" fmla="*/ 0 h 12417"/>
                <a:gd name="connsiteX8" fmla="*/ 5278 w 24835"/>
                <a:gd name="connsiteY8" fmla="*/ 0 h 12417"/>
                <a:gd name="connsiteX9" fmla="*/ 0 w 24835"/>
                <a:gd name="connsiteY9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835" h="12417">
                  <a:moveTo>
                    <a:pt x="3104" y="12728"/>
                  </a:moveTo>
                  <a:lnTo>
                    <a:pt x="27009" y="7451"/>
                  </a:lnTo>
                  <a:lnTo>
                    <a:pt x="27009" y="0"/>
                  </a:lnTo>
                  <a:lnTo>
                    <a:pt x="21731" y="0"/>
                  </a:lnTo>
                  <a:lnTo>
                    <a:pt x="17695" y="0"/>
                  </a:lnTo>
                  <a:lnTo>
                    <a:pt x="14591" y="0"/>
                  </a:lnTo>
                  <a:lnTo>
                    <a:pt x="12418" y="0"/>
                  </a:lnTo>
                  <a:lnTo>
                    <a:pt x="9313" y="0"/>
                  </a:lnTo>
                  <a:lnTo>
                    <a:pt x="527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01842E67-3BCA-43EF-B70F-1604045ACC70}"/>
                </a:ext>
              </a:extLst>
            </p:cNvPr>
            <p:cNvSpPr/>
            <p:nvPr/>
          </p:nvSpPr>
          <p:spPr>
            <a:xfrm>
              <a:off x="3430679" y="4132192"/>
              <a:ext cx="12418" cy="6209"/>
            </a:xfrm>
            <a:custGeom>
              <a:avLst/>
              <a:gdLst>
                <a:gd name="connsiteX0" fmla="*/ 7451 w 12417"/>
                <a:gd name="connsiteY0" fmla="*/ 1863 h 6208"/>
                <a:gd name="connsiteX1" fmla="*/ 3104 w 12417"/>
                <a:gd name="connsiteY1" fmla="*/ 0 h 6208"/>
                <a:gd name="connsiteX2" fmla="*/ 0 w 12417"/>
                <a:gd name="connsiteY2" fmla="*/ 0 h 6208"/>
                <a:gd name="connsiteX3" fmla="*/ 0 w 12417"/>
                <a:gd name="connsiteY3" fmla="*/ 7140 h 6208"/>
                <a:gd name="connsiteX4" fmla="*/ 12728 w 12417"/>
                <a:gd name="connsiteY4" fmla="*/ 7140 h 6208"/>
                <a:gd name="connsiteX5" fmla="*/ 10555 w 12417"/>
                <a:gd name="connsiteY5" fmla="*/ 3104 h 6208"/>
                <a:gd name="connsiteX6" fmla="*/ 8382 w 12417"/>
                <a:gd name="connsiteY6" fmla="*/ 1863 h 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7" h="6208">
                  <a:moveTo>
                    <a:pt x="7451" y="1863"/>
                  </a:moveTo>
                  <a:lnTo>
                    <a:pt x="3104" y="0"/>
                  </a:lnTo>
                  <a:lnTo>
                    <a:pt x="0" y="0"/>
                  </a:lnTo>
                  <a:lnTo>
                    <a:pt x="0" y="7140"/>
                  </a:lnTo>
                  <a:lnTo>
                    <a:pt x="12728" y="7140"/>
                  </a:lnTo>
                  <a:lnTo>
                    <a:pt x="10555" y="3104"/>
                  </a:lnTo>
                  <a:lnTo>
                    <a:pt x="8382" y="1863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21DD633F-ED02-4350-8362-C1EE00112647}"/>
                </a:ext>
              </a:extLst>
            </p:cNvPr>
            <p:cNvSpPr/>
            <p:nvPr/>
          </p:nvSpPr>
          <p:spPr>
            <a:xfrm>
              <a:off x="3367348" y="4082210"/>
              <a:ext cx="96238" cy="58985"/>
            </a:xfrm>
            <a:custGeom>
              <a:avLst/>
              <a:gdLst>
                <a:gd name="connsiteX0" fmla="*/ 24836 w 96238"/>
                <a:gd name="connsiteY0" fmla="*/ 60537 h 58984"/>
                <a:gd name="connsiteX1" fmla="*/ 35391 w 96238"/>
                <a:gd name="connsiteY1" fmla="*/ 60537 h 58984"/>
                <a:gd name="connsiteX2" fmla="*/ 48740 w 96238"/>
                <a:gd name="connsiteY2" fmla="*/ 57122 h 58984"/>
                <a:gd name="connsiteX3" fmla="*/ 54018 w 96238"/>
                <a:gd name="connsiteY3" fmla="*/ 47809 h 58984"/>
                <a:gd name="connsiteX4" fmla="*/ 56191 w 96238"/>
                <a:gd name="connsiteY4" fmla="*/ 29803 h 58984"/>
                <a:gd name="connsiteX5" fmla="*/ 59295 w 96238"/>
                <a:gd name="connsiteY5" fmla="*/ 32907 h 58984"/>
                <a:gd name="connsiteX6" fmla="*/ 61468 w 96238"/>
                <a:gd name="connsiteY6" fmla="*/ 35080 h 58984"/>
                <a:gd name="connsiteX7" fmla="*/ 64573 w 96238"/>
                <a:gd name="connsiteY7" fmla="*/ 37253 h 58984"/>
                <a:gd name="connsiteX8" fmla="*/ 68608 w 96238"/>
                <a:gd name="connsiteY8" fmla="*/ 39427 h 58984"/>
                <a:gd name="connsiteX9" fmla="*/ 76059 w 96238"/>
                <a:gd name="connsiteY9" fmla="*/ 42531 h 58984"/>
                <a:gd name="connsiteX10" fmla="*/ 79164 w 96238"/>
                <a:gd name="connsiteY10" fmla="*/ 37253 h 58984"/>
                <a:gd name="connsiteX11" fmla="*/ 85373 w 96238"/>
                <a:gd name="connsiteY11" fmla="*/ 32907 h 58984"/>
                <a:gd name="connsiteX12" fmla="*/ 90650 w 96238"/>
                <a:gd name="connsiteY12" fmla="*/ 29803 h 58984"/>
                <a:gd name="connsiteX13" fmla="*/ 95617 w 96238"/>
                <a:gd name="connsiteY13" fmla="*/ 25457 h 58984"/>
                <a:gd name="connsiteX14" fmla="*/ 95617 w 96238"/>
                <a:gd name="connsiteY14" fmla="*/ 22352 h 58984"/>
                <a:gd name="connsiteX15" fmla="*/ 97790 w 96238"/>
                <a:gd name="connsiteY15" fmla="*/ 18006 h 58984"/>
                <a:gd name="connsiteX16" fmla="*/ 95617 w 96238"/>
                <a:gd name="connsiteY16" fmla="*/ 12728 h 58984"/>
                <a:gd name="connsiteX17" fmla="*/ 95617 w 96238"/>
                <a:gd name="connsiteY17" fmla="*/ 7451 h 58984"/>
                <a:gd name="connsiteX18" fmla="*/ 95617 w 96238"/>
                <a:gd name="connsiteY18" fmla="*/ 0 h 58984"/>
                <a:gd name="connsiteX19" fmla="*/ 66435 w 96238"/>
                <a:gd name="connsiteY19" fmla="*/ 7451 h 58984"/>
                <a:gd name="connsiteX20" fmla="*/ 41600 w 96238"/>
                <a:gd name="connsiteY20" fmla="*/ 18006 h 58984"/>
                <a:gd name="connsiteX21" fmla="*/ 19558 w 96238"/>
                <a:gd name="connsiteY21" fmla="*/ 31976 h 58984"/>
                <a:gd name="connsiteX22" fmla="*/ 0 w 96238"/>
                <a:gd name="connsiteY22" fmla="*/ 45636 h 58984"/>
                <a:gd name="connsiteX23" fmla="*/ 0 w 96238"/>
                <a:gd name="connsiteY23" fmla="*/ 60537 h 58984"/>
                <a:gd name="connsiteX24" fmla="*/ 13349 w 96238"/>
                <a:gd name="connsiteY24" fmla="*/ 60537 h 5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6238" h="58984">
                  <a:moveTo>
                    <a:pt x="24836" y="60537"/>
                  </a:moveTo>
                  <a:lnTo>
                    <a:pt x="35391" y="60537"/>
                  </a:lnTo>
                  <a:lnTo>
                    <a:pt x="48740" y="57122"/>
                  </a:lnTo>
                  <a:lnTo>
                    <a:pt x="54018" y="47809"/>
                  </a:lnTo>
                  <a:lnTo>
                    <a:pt x="56191" y="29803"/>
                  </a:lnTo>
                  <a:lnTo>
                    <a:pt x="59295" y="32907"/>
                  </a:lnTo>
                  <a:lnTo>
                    <a:pt x="61468" y="35080"/>
                  </a:lnTo>
                  <a:lnTo>
                    <a:pt x="64573" y="37253"/>
                  </a:lnTo>
                  <a:lnTo>
                    <a:pt x="68608" y="39427"/>
                  </a:lnTo>
                  <a:lnTo>
                    <a:pt x="76059" y="42531"/>
                  </a:lnTo>
                  <a:lnTo>
                    <a:pt x="79164" y="37253"/>
                  </a:lnTo>
                  <a:lnTo>
                    <a:pt x="85373" y="32907"/>
                  </a:lnTo>
                  <a:lnTo>
                    <a:pt x="90650" y="29803"/>
                  </a:lnTo>
                  <a:lnTo>
                    <a:pt x="95617" y="25457"/>
                  </a:lnTo>
                  <a:lnTo>
                    <a:pt x="95617" y="22352"/>
                  </a:lnTo>
                  <a:lnTo>
                    <a:pt x="97790" y="18006"/>
                  </a:lnTo>
                  <a:lnTo>
                    <a:pt x="95617" y="12728"/>
                  </a:lnTo>
                  <a:lnTo>
                    <a:pt x="95617" y="7451"/>
                  </a:lnTo>
                  <a:lnTo>
                    <a:pt x="95617" y="0"/>
                  </a:lnTo>
                  <a:lnTo>
                    <a:pt x="66435" y="7451"/>
                  </a:lnTo>
                  <a:lnTo>
                    <a:pt x="41600" y="18006"/>
                  </a:lnTo>
                  <a:lnTo>
                    <a:pt x="19558" y="31976"/>
                  </a:lnTo>
                  <a:lnTo>
                    <a:pt x="0" y="45636"/>
                  </a:lnTo>
                  <a:lnTo>
                    <a:pt x="0" y="60537"/>
                  </a:lnTo>
                  <a:lnTo>
                    <a:pt x="13349" y="60537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02DDD2ED-D7C7-46E1-AF5D-0E7BE71888C6}"/>
                </a:ext>
              </a:extLst>
            </p:cNvPr>
            <p:cNvSpPr/>
            <p:nvPr/>
          </p:nvSpPr>
          <p:spPr>
            <a:xfrm>
              <a:off x="3502702" y="4062342"/>
              <a:ext cx="43462" cy="27940"/>
            </a:xfrm>
            <a:custGeom>
              <a:avLst/>
              <a:gdLst>
                <a:gd name="connsiteX0" fmla="*/ 4036 w 43462"/>
                <a:gd name="connsiteY0" fmla="*/ 25146 h 27940"/>
                <a:gd name="connsiteX1" fmla="*/ 7140 w 43462"/>
                <a:gd name="connsiteY1" fmla="*/ 29492 h 27940"/>
                <a:gd name="connsiteX2" fmla="*/ 13349 w 43462"/>
                <a:gd name="connsiteY2" fmla="*/ 30734 h 27940"/>
                <a:gd name="connsiteX3" fmla="*/ 16454 w 43462"/>
                <a:gd name="connsiteY3" fmla="*/ 30734 h 27940"/>
                <a:gd name="connsiteX4" fmla="*/ 21731 w 43462"/>
                <a:gd name="connsiteY4" fmla="*/ 29492 h 27940"/>
                <a:gd name="connsiteX5" fmla="*/ 27940 w 43462"/>
                <a:gd name="connsiteY5" fmla="*/ 25146 h 27940"/>
                <a:gd name="connsiteX6" fmla="*/ 33218 w 43462"/>
                <a:gd name="connsiteY6" fmla="*/ 19869 h 27940"/>
                <a:gd name="connsiteX7" fmla="*/ 36322 w 43462"/>
                <a:gd name="connsiteY7" fmla="*/ 15833 h 27940"/>
                <a:gd name="connsiteX8" fmla="*/ 40668 w 43462"/>
                <a:gd name="connsiteY8" fmla="*/ 10555 h 27940"/>
                <a:gd name="connsiteX9" fmla="*/ 43773 w 43462"/>
                <a:gd name="connsiteY9" fmla="*/ 5278 h 27940"/>
                <a:gd name="connsiteX10" fmla="*/ 38495 w 43462"/>
                <a:gd name="connsiteY10" fmla="*/ 3104 h 27940"/>
                <a:gd name="connsiteX11" fmla="*/ 31045 w 43462"/>
                <a:gd name="connsiteY11" fmla="*/ 931 h 27940"/>
                <a:gd name="connsiteX12" fmla="*/ 23904 w 43462"/>
                <a:gd name="connsiteY12" fmla="*/ 931 h 27940"/>
                <a:gd name="connsiteX13" fmla="*/ 14591 w 43462"/>
                <a:gd name="connsiteY13" fmla="*/ 0 h 27940"/>
                <a:gd name="connsiteX14" fmla="*/ 7140 w 43462"/>
                <a:gd name="connsiteY14" fmla="*/ 7451 h 27940"/>
                <a:gd name="connsiteX15" fmla="*/ 0 w 43462"/>
                <a:gd name="connsiteY15" fmla="*/ 12728 h 27940"/>
                <a:gd name="connsiteX16" fmla="*/ 0 w 43462"/>
                <a:gd name="connsiteY16" fmla="*/ 18006 h 27940"/>
                <a:gd name="connsiteX17" fmla="*/ 1863 w 43462"/>
                <a:gd name="connsiteY17" fmla="*/ 22042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462" h="27940">
                  <a:moveTo>
                    <a:pt x="4036" y="25146"/>
                  </a:moveTo>
                  <a:lnTo>
                    <a:pt x="7140" y="29492"/>
                  </a:lnTo>
                  <a:lnTo>
                    <a:pt x="13349" y="30734"/>
                  </a:lnTo>
                  <a:lnTo>
                    <a:pt x="16454" y="30734"/>
                  </a:lnTo>
                  <a:lnTo>
                    <a:pt x="21731" y="29492"/>
                  </a:lnTo>
                  <a:lnTo>
                    <a:pt x="27940" y="25146"/>
                  </a:lnTo>
                  <a:lnTo>
                    <a:pt x="33218" y="19869"/>
                  </a:lnTo>
                  <a:lnTo>
                    <a:pt x="36322" y="15833"/>
                  </a:lnTo>
                  <a:lnTo>
                    <a:pt x="40668" y="10555"/>
                  </a:lnTo>
                  <a:lnTo>
                    <a:pt x="43773" y="5278"/>
                  </a:lnTo>
                  <a:lnTo>
                    <a:pt x="38495" y="3104"/>
                  </a:lnTo>
                  <a:lnTo>
                    <a:pt x="31045" y="931"/>
                  </a:lnTo>
                  <a:lnTo>
                    <a:pt x="23904" y="931"/>
                  </a:lnTo>
                  <a:lnTo>
                    <a:pt x="14591" y="0"/>
                  </a:lnTo>
                  <a:lnTo>
                    <a:pt x="7140" y="7451"/>
                  </a:lnTo>
                  <a:lnTo>
                    <a:pt x="0" y="12728"/>
                  </a:lnTo>
                  <a:lnTo>
                    <a:pt x="0" y="18006"/>
                  </a:lnTo>
                  <a:lnTo>
                    <a:pt x="1863" y="22042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8E030234-C61B-4FFF-9970-478796B3CEFA}"/>
                </a:ext>
              </a:extLst>
            </p:cNvPr>
            <p:cNvSpPr/>
            <p:nvPr/>
          </p:nvSpPr>
          <p:spPr>
            <a:xfrm>
              <a:off x="5862400" y="4041231"/>
              <a:ext cx="260774" cy="310446"/>
            </a:xfrm>
            <a:custGeom>
              <a:avLst/>
              <a:gdLst>
                <a:gd name="connsiteX0" fmla="*/ 16454 w 260774"/>
                <a:gd name="connsiteY0" fmla="*/ 264189 h 310445"/>
                <a:gd name="connsiteX1" fmla="*/ 24836 w 260774"/>
                <a:gd name="connsiteY1" fmla="*/ 273813 h 310445"/>
                <a:gd name="connsiteX2" fmla="*/ 34149 w 260774"/>
                <a:gd name="connsiteY2" fmla="*/ 286541 h 310445"/>
                <a:gd name="connsiteX3" fmla="*/ 39427 w 260774"/>
                <a:gd name="connsiteY3" fmla="*/ 301443 h 310445"/>
                <a:gd name="connsiteX4" fmla="*/ 56191 w 260774"/>
                <a:gd name="connsiteY4" fmla="*/ 304547 h 310445"/>
                <a:gd name="connsiteX5" fmla="*/ 70782 w 260774"/>
                <a:gd name="connsiteY5" fmla="*/ 310756 h 310445"/>
                <a:gd name="connsiteX6" fmla="*/ 74818 w 260774"/>
                <a:gd name="connsiteY6" fmla="*/ 301443 h 310445"/>
                <a:gd name="connsiteX7" fmla="*/ 80095 w 260774"/>
                <a:gd name="connsiteY7" fmla="*/ 301443 h 310445"/>
                <a:gd name="connsiteX8" fmla="*/ 80095 w 260774"/>
                <a:gd name="connsiteY8" fmla="*/ 297097 h 310445"/>
                <a:gd name="connsiteX9" fmla="*/ 68609 w 260774"/>
                <a:gd name="connsiteY9" fmla="*/ 288715 h 310445"/>
                <a:gd name="connsiteX10" fmla="*/ 60226 w 260774"/>
                <a:gd name="connsiteY10" fmla="*/ 276918 h 310445"/>
                <a:gd name="connsiteX11" fmla="*/ 53086 w 260774"/>
                <a:gd name="connsiteY11" fmla="*/ 266362 h 310445"/>
                <a:gd name="connsiteX12" fmla="*/ 50913 w 260774"/>
                <a:gd name="connsiteY12" fmla="*/ 257049 h 310445"/>
                <a:gd name="connsiteX13" fmla="*/ 56191 w 260774"/>
                <a:gd name="connsiteY13" fmla="*/ 229419 h 310445"/>
                <a:gd name="connsiteX14" fmla="*/ 67677 w 260774"/>
                <a:gd name="connsiteY14" fmla="*/ 199927 h 310445"/>
                <a:gd name="connsiteX15" fmla="*/ 83199 w 260774"/>
                <a:gd name="connsiteY15" fmla="*/ 170124 h 310445"/>
                <a:gd name="connsiteX16" fmla="*/ 104000 w 260774"/>
                <a:gd name="connsiteY16" fmla="*/ 140632 h 310445"/>
                <a:gd name="connsiteX17" fmla="*/ 124799 w 260774"/>
                <a:gd name="connsiteY17" fmla="*/ 115175 h 310445"/>
                <a:gd name="connsiteX18" fmla="*/ 145599 w 260774"/>
                <a:gd name="connsiteY18" fmla="*/ 92823 h 310445"/>
                <a:gd name="connsiteX19" fmla="*/ 163295 w 260774"/>
                <a:gd name="connsiteY19" fmla="*/ 78232 h 310445"/>
                <a:gd name="connsiteX20" fmla="*/ 180059 w 260774"/>
                <a:gd name="connsiteY20" fmla="*/ 70782 h 310445"/>
                <a:gd name="connsiteX21" fmla="*/ 197754 w 260774"/>
                <a:gd name="connsiteY21" fmla="*/ 63331 h 310445"/>
                <a:gd name="connsiteX22" fmla="*/ 217623 w 260774"/>
                <a:gd name="connsiteY22" fmla="*/ 55880 h 310445"/>
                <a:gd name="connsiteX23" fmla="*/ 234076 w 260774"/>
                <a:gd name="connsiteY23" fmla="*/ 46256 h 310445"/>
                <a:gd name="connsiteX24" fmla="*/ 248667 w 260774"/>
                <a:gd name="connsiteY24" fmla="*/ 35701 h 310445"/>
                <a:gd name="connsiteX25" fmla="*/ 260154 w 260774"/>
                <a:gd name="connsiteY25" fmla="*/ 21110 h 310445"/>
                <a:gd name="connsiteX26" fmla="*/ 261395 w 260774"/>
                <a:gd name="connsiteY26" fmla="*/ 18937 h 310445"/>
                <a:gd name="connsiteX27" fmla="*/ 261395 w 260774"/>
                <a:gd name="connsiteY27" fmla="*/ 16764 h 310445"/>
                <a:gd name="connsiteX28" fmla="*/ 263258 w 260774"/>
                <a:gd name="connsiteY28" fmla="*/ 13660 h 310445"/>
                <a:gd name="connsiteX29" fmla="*/ 260154 w 260774"/>
                <a:gd name="connsiteY29" fmla="*/ 9313 h 310445"/>
                <a:gd name="connsiteX30" fmla="*/ 258291 w 260774"/>
                <a:gd name="connsiteY30" fmla="*/ 6209 h 310445"/>
                <a:gd name="connsiteX31" fmla="*/ 253945 w 260774"/>
                <a:gd name="connsiteY31" fmla="*/ 1863 h 310445"/>
                <a:gd name="connsiteX32" fmla="*/ 236249 w 260774"/>
                <a:gd name="connsiteY32" fmla="*/ 0 h 310445"/>
                <a:gd name="connsiteX33" fmla="*/ 223832 w 260774"/>
                <a:gd name="connsiteY33" fmla="*/ 4036 h 310445"/>
                <a:gd name="connsiteX34" fmla="*/ 216381 w 260774"/>
                <a:gd name="connsiteY34" fmla="*/ 7140 h 310445"/>
                <a:gd name="connsiteX35" fmla="*/ 210172 w 260774"/>
                <a:gd name="connsiteY35" fmla="*/ 11486 h 310445"/>
                <a:gd name="connsiteX36" fmla="*/ 205205 w 260774"/>
                <a:gd name="connsiteY36" fmla="*/ 18937 h 310445"/>
                <a:gd name="connsiteX37" fmla="*/ 197754 w 260774"/>
                <a:gd name="connsiteY37" fmla="*/ 24215 h 310445"/>
                <a:gd name="connsiteX38" fmla="*/ 187199 w 260774"/>
                <a:gd name="connsiteY38" fmla="*/ 29492 h 310445"/>
                <a:gd name="connsiteX39" fmla="*/ 153981 w 260774"/>
                <a:gd name="connsiteY39" fmla="*/ 29492 h 310445"/>
                <a:gd name="connsiteX40" fmla="*/ 134113 w 260774"/>
                <a:gd name="connsiteY40" fmla="*/ 39116 h 310445"/>
                <a:gd name="connsiteX41" fmla="*/ 110208 w 260774"/>
                <a:gd name="connsiteY41" fmla="*/ 51844 h 310445"/>
                <a:gd name="connsiteX42" fmla="*/ 87235 w 260774"/>
                <a:gd name="connsiteY42" fmla="*/ 68609 h 310445"/>
                <a:gd name="connsiteX43" fmla="*/ 68609 w 260774"/>
                <a:gd name="connsiteY43" fmla="*/ 85683 h 310445"/>
                <a:gd name="connsiteX44" fmla="*/ 54017 w 260774"/>
                <a:gd name="connsiteY44" fmla="*/ 101516 h 310445"/>
                <a:gd name="connsiteX45" fmla="*/ 53086 w 260774"/>
                <a:gd name="connsiteY45" fmla="*/ 107725 h 310445"/>
                <a:gd name="connsiteX46" fmla="*/ 53086 w 260774"/>
                <a:gd name="connsiteY46" fmla="*/ 110829 h 310445"/>
                <a:gd name="connsiteX47" fmla="*/ 53086 w 260774"/>
                <a:gd name="connsiteY47" fmla="*/ 116107 h 310445"/>
                <a:gd name="connsiteX48" fmla="*/ 54017 w 260774"/>
                <a:gd name="connsiteY48" fmla="*/ 118280 h 310445"/>
                <a:gd name="connsiteX49" fmla="*/ 54017 w 260774"/>
                <a:gd name="connsiteY49" fmla="*/ 122626 h 310445"/>
                <a:gd name="connsiteX50" fmla="*/ 56191 w 260774"/>
                <a:gd name="connsiteY50" fmla="*/ 127904 h 310445"/>
                <a:gd name="connsiteX51" fmla="*/ 54017 w 260774"/>
                <a:gd name="connsiteY51" fmla="*/ 131008 h 310445"/>
                <a:gd name="connsiteX52" fmla="*/ 48740 w 260774"/>
                <a:gd name="connsiteY52" fmla="*/ 144668 h 310445"/>
                <a:gd name="connsiteX53" fmla="*/ 39427 w 260774"/>
                <a:gd name="connsiteY53" fmla="*/ 153360 h 310445"/>
                <a:gd name="connsiteX54" fmla="*/ 31045 w 260774"/>
                <a:gd name="connsiteY54" fmla="*/ 162674 h 310445"/>
                <a:gd name="connsiteX55" fmla="*/ 31045 w 260774"/>
                <a:gd name="connsiteY55" fmla="*/ 164847 h 310445"/>
                <a:gd name="connsiteX56" fmla="*/ 31045 w 260774"/>
                <a:gd name="connsiteY56" fmla="*/ 167020 h 310445"/>
                <a:gd name="connsiteX57" fmla="*/ 32286 w 260774"/>
                <a:gd name="connsiteY57" fmla="*/ 167020 h 310445"/>
                <a:gd name="connsiteX58" fmla="*/ 32286 w 260774"/>
                <a:gd name="connsiteY58" fmla="*/ 167951 h 310445"/>
                <a:gd name="connsiteX59" fmla="*/ 36322 w 260774"/>
                <a:gd name="connsiteY59" fmla="*/ 170124 h 310445"/>
                <a:gd name="connsiteX60" fmla="*/ 39427 w 260774"/>
                <a:gd name="connsiteY60" fmla="*/ 172297 h 310445"/>
                <a:gd name="connsiteX61" fmla="*/ 34149 w 260774"/>
                <a:gd name="connsiteY61" fmla="*/ 182853 h 310445"/>
                <a:gd name="connsiteX62" fmla="*/ 27009 w 260774"/>
                <a:gd name="connsiteY62" fmla="*/ 190303 h 310445"/>
                <a:gd name="connsiteX63" fmla="*/ 19558 w 260774"/>
                <a:gd name="connsiteY63" fmla="*/ 195581 h 310445"/>
                <a:gd name="connsiteX64" fmla="*/ 14591 w 260774"/>
                <a:gd name="connsiteY64" fmla="*/ 205205 h 310445"/>
                <a:gd name="connsiteX65" fmla="*/ 12418 w 260774"/>
                <a:gd name="connsiteY65" fmla="*/ 212345 h 310445"/>
                <a:gd name="connsiteX66" fmla="*/ 14591 w 260774"/>
                <a:gd name="connsiteY66" fmla="*/ 219796 h 310445"/>
                <a:gd name="connsiteX67" fmla="*/ 16454 w 260774"/>
                <a:gd name="connsiteY67" fmla="*/ 224142 h 310445"/>
                <a:gd name="connsiteX68" fmla="*/ 16454 w 260774"/>
                <a:gd name="connsiteY68" fmla="*/ 229419 h 310445"/>
                <a:gd name="connsiteX69" fmla="*/ 10245 w 260774"/>
                <a:gd name="connsiteY69" fmla="*/ 232524 h 310445"/>
                <a:gd name="connsiteX70" fmla="*/ 0 w 260774"/>
                <a:gd name="connsiteY70" fmla="*/ 239975 h 310445"/>
                <a:gd name="connsiteX71" fmla="*/ 7140 w 260774"/>
                <a:gd name="connsiteY71" fmla="*/ 254876 h 310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260774" h="310445">
                  <a:moveTo>
                    <a:pt x="16454" y="264189"/>
                  </a:moveTo>
                  <a:lnTo>
                    <a:pt x="24836" y="273813"/>
                  </a:lnTo>
                  <a:lnTo>
                    <a:pt x="34149" y="286541"/>
                  </a:lnTo>
                  <a:lnTo>
                    <a:pt x="39427" y="301443"/>
                  </a:lnTo>
                  <a:lnTo>
                    <a:pt x="56191" y="304547"/>
                  </a:lnTo>
                  <a:lnTo>
                    <a:pt x="70782" y="310756"/>
                  </a:lnTo>
                  <a:lnTo>
                    <a:pt x="74818" y="301443"/>
                  </a:lnTo>
                  <a:lnTo>
                    <a:pt x="80095" y="301443"/>
                  </a:lnTo>
                  <a:lnTo>
                    <a:pt x="80095" y="297097"/>
                  </a:lnTo>
                  <a:lnTo>
                    <a:pt x="68609" y="288715"/>
                  </a:lnTo>
                  <a:lnTo>
                    <a:pt x="60226" y="276918"/>
                  </a:lnTo>
                  <a:lnTo>
                    <a:pt x="53086" y="266362"/>
                  </a:lnTo>
                  <a:lnTo>
                    <a:pt x="50913" y="257049"/>
                  </a:lnTo>
                  <a:lnTo>
                    <a:pt x="56191" y="229419"/>
                  </a:lnTo>
                  <a:lnTo>
                    <a:pt x="67677" y="199927"/>
                  </a:lnTo>
                  <a:lnTo>
                    <a:pt x="83199" y="170124"/>
                  </a:lnTo>
                  <a:lnTo>
                    <a:pt x="104000" y="140632"/>
                  </a:lnTo>
                  <a:lnTo>
                    <a:pt x="124799" y="115175"/>
                  </a:lnTo>
                  <a:lnTo>
                    <a:pt x="145599" y="92823"/>
                  </a:lnTo>
                  <a:lnTo>
                    <a:pt x="163295" y="78232"/>
                  </a:lnTo>
                  <a:lnTo>
                    <a:pt x="180059" y="70782"/>
                  </a:lnTo>
                  <a:lnTo>
                    <a:pt x="197754" y="63331"/>
                  </a:lnTo>
                  <a:lnTo>
                    <a:pt x="217623" y="55880"/>
                  </a:lnTo>
                  <a:lnTo>
                    <a:pt x="234076" y="46256"/>
                  </a:lnTo>
                  <a:lnTo>
                    <a:pt x="248667" y="35701"/>
                  </a:lnTo>
                  <a:lnTo>
                    <a:pt x="260154" y="21110"/>
                  </a:lnTo>
                  <a:lnTo>
                    <a:pt x="261395" y="18937"/>
                  </a:lnTo>
                  <a:lnTo>
                    <a:pt x="261395" y="16764"/>
                  </a:lnTo>
                  <a:lnTo>
                    <a:pt x="263258" y="13660"/>
                  </a:lnTo>
                  <a:lnTo>
                    <a:pt x="260154" y="9313"/>
                  </a:lnTo>
                  <a:lnTo>
                    <a:pt x="258291" y="6209"/>
                  </a:lnTo>
                  <a:lnTo>
                    <a:pt x="253945" y="1863"/>
                  </a:lnTo>
                  <a:lnTo>
                    <a:pt x="236249" y="0"/>
                  </a:lnTo>
                  <a:lnTo>
                    <a:pt x="223832" y="4036"/>
                  </a:lnTo>
                  <a:lnTo>
                    <a:pt x="216381" y="7140"/>
                  </a:lnTo>
                  <a:lnTo>
                    <a:pt x="210172" y="11486"/>
                  </a:lnTo>
                  <a:lnTo>
                    <a:pt x="205205" y="18937"/>
                  </a:lnTo>
                  <a:lnTo>
                    <a:pt x="197754" y="24215"/>
                  </a:lnTo>
                  <a:lnTo>
                    <a:pt x="187199" y="29492"/>
                  </a:lnTo>
                  <a:lnTo>
                    <a:pt x="153981" y="29492"/>
                  </a:lnTo>
                  <a:lnTo>
                    <a:pt x="134113" y="39116"/>
                  </a:lnTo>
                  <a:lnTo>
                    <a:pt x="110208" y="51844"/>
                  </a:lnTo>
                  <a:lnTo>
                    <a:pt x="87235" y="68609"/>
                  </a:lnTo>
                  <a:lnTo>
                    <a:pt x="68609" y="85683"/>
                  </a:lnTo>
                  <a:lnTo>
                    <a:pt x="54017" y="101516"/>
                  </a:lnTo>
                  <a:lnTo>
                    <a:pt x="53086" y="107725"/>
                  </a:lnTo>
                  <a:lnTo>
                    <a:pt x="53086" y="110829"/>
                  </a:lnTo>
                  <a:lnTo>
                    <a:pt x="53086" y="116107"/>
                  </a:lnTo>
                  <a:lnTo>
                    <a:pt x="54017" y="118280"/>
                  </a:lnTo>
                  <a:lnTo>
                    <a:pt x="54017" y="122626"/>
                  </a:lnTo>
                  <a:lnTo>
                    <a:pt x="56191" y="127904"/>
                  </a:lnTo>
                  <a:lnTo>
                    <a:pt x="54017" y="131008"/>
                  </a:lnTo>
                  <a:lnTo>
                    <a:pt x="48740" y="144668"/>
                  </a:lnTo>
                  <a:lnTo>
                    <a:pt x="39427" y="153360"/>
                  </a:lnTo>
                  <a:lnTo>
                    <a:pt x="31045" y="162674"/>
                  </a:lnTo>
                  <a:lnTo>
                    <a:pt x="31045" y="164847"/>
                  </a:lnTo>
                  <a:lnTo>
                    <a:pt x="31045" y="167020"/>
                  </a:lnTo>
                  <a:lnTo>
                    <a:pt x="32286" y="167020"/>
                  </a:lnTo>
                  <a:lnTo>
                    <a:pt x="32286" y="167951"/>
                  </a:lnTo>
                  <a:lnTo>
                    <a:pt x="36322" y="170124"/>
                  </a:lnTo>
                  <a:lnTo>
                    <a:pt x="39427" y="172297"/>
                  </a:lnTo>
                  <a:lnTo>
                    <a:pt x="34149" y="182853"/>
                  </a:lnTo>
                  <a:lnTo>
                    <a:pt x="27009" y="190303"/>
                  </a:lnTo>
                  <a:lnTo>
                    <a:pt x="19558" y="195581"/>
                  </a:lnTo>
                  <a:lnTo>
                    <a:pt x="14591" y="205205"/>
                  </a:lnTo>
                  <a:lnTo>
                    <a:pt x="12418" y="212345"/>
                  </a:lnTo>
                  <a:lnTo>
                    <a:pt x="14591" y="219796"/>
                  </a:lnTo>
                  <a:lnTo>
                    <a:pt x="16454" y="224142"/>
                  </a:lnTo>
                  <a:lnTo>
                    <a:pt x="16454" y="229419"/>
                  </a:lnTo>
                  <a:lnTo>
                    <a:pt x="10245" y="232524"/>
                  </a:lnTo>
                  <a:lnTo>
                    <a:pt x="0" y="239975"/>
                  </a:lnTo>
                  <a:lnTo>
                    <a:pt x="7140" y="254876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A8B286C3-BBE1-4023-B206-3AB889EEC0C0}"/>
                </a:ext>
              </a:extLst>
            </p:cNvPr>
            <p:cNvSpPr/>
            <p:nvPr/>
          </p:nvSpPr>
          <p:spPr>
            <a:xfrm>
              <a:off x="7125604" y="4179690"/>
              <a:ext cx="15522" cy="12418"/>
            </a:xfrm>
            <a:custGeom>
              <a:avLst/>
              <a:gdLst>
                <a:gd name="connsiteX0" fmla="*/ 0 w 15522"/>
                <a:gd name="connsiteY0" fmla="*/ 13660 h 12417"/>
                <a:gd name="connsiteX1" fmla="*/ 16454 w 15522"/>
                <a:gd name="connsiteY1" fmla="*/ 13660 h 12417"/>
                <a:gd name="connsiteX2" fmla="*/ 16454 w 15522"/>
                <a:gd name="connsiteY2" fmla="*/ 6209 h 12417"/>
                <a:gd name="connsiteX3" fmla="*/ 4036 w 15522"/>
                <a:gd name="connsiteY3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522" h="12417">
                  <a:moveTo>
                    <a:pt x="0" y="13660"/>
                  </a:moveTo>
                  <a:lnTo>
                    <a:pt x="16454" y="13660"/>
                  </a:lnTo>
                  <a:lnTo>
                    <a:pt x="16454" y="6209"/>
                  </a:lnTo>
                  <a:lnTo>
                    <a:pt x="4036" y="0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137DB2BC-C439-4518-AD29-4BE5E9B61096}"/>
                </a:ext>
              </a:extLst>
            </p:cNvPr>
            <p:cNvSpPr/>
            <p:nvPr/>
          </p:nvSpPr>
          <p:spPr>
            <a:xfrm>
              <a:off x="3826497" y="4062342"/>
              <a:ext cx="15522" cy="6209"/>
            </a:xfrm>
            <a:custGeom>
              <a:avLst/>
              <a:gdLst>
                <a:gd name="connsiteX0" fmla="*/ 0 w 15522"/>
                <a:gd name="connsiteY0" fmla="*/ 0 h 6208"/>
                <a:gd name="connsiteX1" fmla="*/ 16764 w 15522"/>
                <a:gd name="connsiteY1" fmla="*/ 0 h 6208"/>
                <a:gd name="connsiteX2" fmla="*/ 16764 w 15522"/>
                <a:gd name="connsiteY2" fmla="*/ 8382 h 6208"/>
                <a:gd name="connsiteX3" fmla="*/ 0 w 15522"/>
                <a:gd name="connsiteY3" fmla="*/ 8382 h 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522" h="6208">
                  <a:moveTo>
                    <a:pt x="0" y="0"/>
                  </a:moveTo>
                  <a:lnTo>
                    <a:pt x="16764" y="0"/>
                  </a:lnTo>
                  <a:lnTo>
                    <a:pt x="16764" y="8382"/>
                  </a:lnTo>
                  <a:lnTo>
                    <a:pt x="0" y="8382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C66001CE-9271-4EFD-83C6-CF19257C5431}"/>
                </a:ext>
              </a:extLst>
            </p:cNvPr>
            <p:cNvSpPr/>
            <p:nvPr/>
          </p:nvSpPr>
          <p:spPr>
            <a:xfrm>
              <a:off x="7212839" y="4119464"/>
              <a:ext cx="71403" cy="49671"/>
            </a:xfrm>
            <a:custGeom>
              <a:avLst/>
              <a:gdLst>
                <a:gd name="connsiteX0" fmla="*/ 27009 w 71402"/>
                <a:gd name="connsiteY0" fmla="*/ 37874 h 49671"/>
                <a:gd name="connsiteX1" fmla="*/ 49050 w 71402"/>
                <a:gd name="connsiteY1" fmla="*/ 45325 h 49671"/>
                <a:gd name="connsiteX2" fmla="*/ 72955 w 71402"/>
                <a:gd name="connsiteY2" fmla="*/ 49671 h 49671"/>
                <a:gd name="connsiteX3" fmla="*/ 68919 w 71402"/>
                <a:gd name="connsiteY3" fmla="*/ 32597 h 49671"/>
                <a:gd name="connsiteX4" fmla="*/ 61468 w 71402"/>
                <a:gd name="connsiteY4" fmla="*/ 19869 h 49671"/>
                <a:gd name="connsiteX5" fmla="*/ 51224 w 71402"/>
                <a:gd name="connsiteY5" fmla="*/ 10555 h 49671"/>
                <a:gd name="connsiteX6" fmla="*/ 36632 w 71402"/>
                <a:gd name="connsiteY6" fmla="*/ 5278 h 49671"/>
                <a:gd name="connsiteX7" fmla="*/ 19868 w 71402"/>
                <a:gd name="connsiteY7" fmla="*/ 2173 h 49671"/>
                <a:gd name="connsiteX8" fmla="*/ 3104 w 71402"/>
                <a:gd name="connsiteY8" fmla="*/ 0 h 49671"/>
                <a:gd name="connsiteX9" fmla="*/ 3104 w 71402"/>
                <a:gd name="connsiteY9" fmla="*/ 3104 h 49671"/>
                <a:gd name="connsiteX10" fmla="*/ 3104 w 71402"/>
                <a:gd name="connsiteY10" fmla="*/ 7451 h 49671"/>
                <a:gd name="connsiteX11" fmla="*/ 2173 w 71402"/>
                <a:gd name="connsiteY11" fmla="*/ 8382 h 49671"/>
                <a:gd name="connsiteX12" fmla="*/ 2173 w 71402"/>
                <a:gd name="connsiteY12" fmla="*/ 10555 h 49671"/>
                <a:gd name="connsiteX13" fmla="*/ 0 w 71402"/>
                <a:gd name="connsiteY13" fmla="*/ 12728 h 49671"/>
                <a:gd name="connsiteX14" fmla="*/ 10555 w 71402"/>
                <a:gd name="connsiteY14" fmla="*/ 27319 h 4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1402" h="49671">
                  <a:moveTo>
                    <a:pt x="27009" y="37874"/>
                  </a:moveTo>
                  <a:lnTo>
                    <a:pt x="49050" y="45325"/>
                  </a:lnTo>
                  <a:lnTo>
                    <a:pt x="72955" y="49671"/>
                  </a:lnTo>
                  <a:lnTo>
                    <a:pt x="68919" y="32597"/>
                  </a:lnTo>
                  <a:lnTo>
                    <a:pt x="61468" y="19869"/>
                  </a:lnTo>
                  <a:lnTo>
                    <a:pt x="51224" y="10555"/>
                  </a:lnTo>
                  <a:lnTo>
                    <a:pt x="36632" y="5278"/>
                  </a:lnTo>
                  <a:lnTo>
                    <a:pt x="19868" y="2173"/>
                  </a:lnTo>
                  <a:lnTo>
                    <a:pt x="3104" y="0"/>
                  </a:lnTo>
                  <a:lnTo>
                    <a:pt x="3104" y="3104"/>
                  </a:lnTo>
                  <a:lnTo>
                    <a:pt x="3104" y="7451"/>
                  </a:lnTo>
                  <a:lnTo>
                    <a:pt x="2173" y="8382"/>
                  </a:lnTo>
                  <a:lnTo>
                    <a:pt x="2173" y="10555"/>
                  </a:lnTo>
                  <a:lnTo>
                    <a:pt x="0" y="12728"/>
                  </a:lnTo>
                  <a:lnTo>
                    <a:pt x="10555" y="27319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E98B3685-86F1-4BC7-BE90-B59DC83B5F4A}"/>
                </a:ext>
              </a:extLst>
            </p:cNvPr>
            <p:cNvSpPr/>
            <p:nvPr/>
          </p:nvSpPr>
          <p:spPr>
            <a:xfrm>
              <a:off x="7085867" y="4082210"/>
              <a:ext cx="108656" cy="80716"/>
            </a:xfrm>
            <a:custGeom>
              <a:avLst/>
              <a:gdLst>
                <a:gd name="connsiteX0" fmla="*/ 14591 w 108656"/>
                <a:gd name="connsiteY0" fmla="*/ 72023 h 80715"/>
                <a:gd name="connsiteX1" fmla="*/ 27009 w 108656"/>
                <a:gd name="connsiteY1" fmla="*/ 82579 h 80715"/>
                <a:gd name="connsiteX2" fmla="*/ 32286 w 108656"/>
                <a:gd name="connsiteY2" fmla="*/ 81647 h 80715"/>
                <a:gd name="connsiteX3" fmla="*/ 43773 w 108656"/>
                <a:gd name="connsiteY3" fmla="*/ 79474 h 80715"/>
                <a:gd name="connsiteX4" fmla="*/ 58364 w 108656"/>
                <a:gd name="connsiteY4" fmla="*/ 77301 h 80715"/>
                <a:gd name="connsiteX5" fmla="*/ 76059 w 108656"/>
                <a:gd name="connsiteY5" fmla="*/ 75128 h 80715"/>
                <a:gd name="connsiteX6" fmla="*/ 93754 w 108656"/>
                <a:gd name="connsiteY6" fmla="*/ 74197 h 80715"/>
                <a:gd name="connsiteX7" fmla="*/ 107414 w 108656"/>
                <a:gd name="connsiteY7" fmla="*/ 74197 h 80715"/>
                <a:gd name="connsiteX8" fmla="*/ 108346 w 108656"/>
                <a:gd name="connsiteY8" fmla="*/ 72023 h 80715"/>
                <a:gd name="connsiteX9" fmla="*/ 110519 w 108656"/>
                <a:gd name="connsiteY9" fmla="*/ 72023 h 80715"/>
                <a:gd name="connsiteX10" fmla="*/ 110519 w 108656"/>
                <a:gd name="connsiteY10" fmla="*/ 69850 h 80715"/>
                <a:gd name="connsiteX11" fmla="*/ 110519 w 108656"/>
                <a:gd name="connsiteY11" fmla="*/ 12728 h 80715"/>
                <a:gd name="connsiteX12" fmla="*/ 95928 w 108656"/>
                <a:gd name="connsiteY12" fmla="*/ 20179 h 80715"/>
                <a:gd name="connsiteX13" fmla="*/ 83199 w 108656"/>
                <a:gd name="connsiteY13" fmla="*/ 27630 h 80715"/>
                <a:gd name="connsiteX14" fmla="*/ 66746 w 108656"/>
                <a:gd name="connsiteY14" fmla="*/ 32907 h 80715"/>
                <a:gd name="connsiteX15" fmla="*/ 66746 w 108656"/>
                <a:gd name="connsiteY15" fmla="*/ 20179 h 80715"/>
                <a:gd name="connsiteX16" fmla="*/ 66746 w 108656"/>
                <a:gd name="connsiteY16" fmla="*/ 9624 h 80715"/>
                <a:gd name="connsiteX17" fmla="*/ 63641 w 108656"/>
                <a:gd name="connsiteY17" fmla="*/ 0 h 80715"/>
                <a:gd name="connsiteX18" fmla="*/ 54018 w 108656"/>
                <a:gd name="connsiteY18" fmla="*/ 0 h 80715"/>
                <a:gd name="connsiteX19" fmla="*/ 39737 w 108656"/>
                <a:gd name="connsiteY19" fmla="*/ 2173 h 80715"/>
                <a:gd name="connsiteX20" fmla="*/ 25146 w 108656"/>
                <a:gd name="connsiteY20" fmla="*/ 7451 h 80715"/>
                <a:gd name="connsiteX21" fmla="*/ 15522 w 108656"/>
                <a:gd name="connsiteY21" fmla="*/ 12728 h 80715"/>
                <a:gd name="connsiteX22" fmla="*/ 8382 w 108656"/>
                <a:gd name="connsiteY22" fmla="*/ 17075 h 80715"/>
                <a:gd name="connsiteX23" fmla="*/ 7451 w 108656"/>
                <a:gd name="connsiteY23" fmla="*/ 20179 h 80715"/>
                <a:gd name="connsiteX24" fmla="*/ 5277 w 108656"/>
                <a:gd name="connsiteY24" fmla="*/ 24525 h 80715"/>
                <a:gd name="connsiteX25" fmla="*/ 3104 w 108656"/>
                <a:gd name="connsiteY25" fmla="*/ 27630 h 80715"/>
                <a:gd name="connsiteX26" fmla="*/ 931 w 108656"/>
                <a:gd name="connsiteY26" fmla="*/ 31976 h 80715"/>
                <a:gd name="connsiteX27" fmla="*/ 0 w 108656"/>
                <a:gd name="connsiteY27" fmla="*/ 37253 h 80715"/>
                <a:gd name="connsiteX28" fmla="*/ 5277 w 108656"/>
                <a:gd name="connsiteY28" fmla="*/ 57122 h 8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8656" h="80715">
                  <a:moveTo>
                    <a:pt x="14591" y="72023"/>
                  </a:moveTo>
                  <a:lnTo>
                    <a:pt x="27009" y="82579"/>
                  </a:lnTo>
                  <a:lnTo>
                    <a:pt x="32286" y="81647"/>
                  </a:lnTo>
                  <a:lnTo>
                    <a:pt x="43773" y="79474"/>
                  </a:lnTo>
                  <a:lnTo>
                    <a:pt x="58364" y="77301"/>
                  </a:lnTo>
                  <a:lnTo>
                    <a:pt x="76059" y="75128"/>
                  </a:lnTo>
                  <a:lnTo>
                    <a:pt x="93754" y="74197"/>
                  </a:lnTo>
                  <a:lnTo>
                    <a:pt x="107414" y="74197"/>
                  </a:lnTo>
                  <a:lnTo>
                    <a:pt x="108346" y="72023"/>
                  </a:lnTo>
                  <a:lnTo>
                    <a:pt x="110519" y="72023"/>
                  </a:lnTo>
                  <a:lnTo>
                    <a:pt x="110519" y="69850"/>
                  </a:lnTo>
                  <a:lnTo>
                    <a:pt x="110519" y="12728"/>
                  </a:lnTo>
                  <a:lnTo>
                    <a:pt x="95928" y="20179"/>
                  </a:lnTo>
                  <a:lnTo>
                    <a:pt x="83199" y="27630"/>
                  </a:lnTo>
                  <a:lnTo>
                    <a:pt x="66746" y="32907"/>
                  </a:lnTo>
                  <a:lnTo>
                    <a:pt x="66746" y="20179"/>
                  </a:lnTo>
                  <a:lnTo>
                    <a:pt x="66746" y="9624"/>
                  </a:lnTo>
                  <a:lnTo>
                    <a:pt x="63641" y="0"/>
                  </a:lnTo>
                  <a:lnTo>
                    <a:pt x="54018" y="0"/>
                  </a:lnTo>
                  <a:lnTo>
                    <a:pt x="39737" y="2173"/>
                  </a:lnTo>
                  <a:lnTo>
                    <a:pt x="25146" y="7451"/>
                  </a:lnTo>
                  <a:lnTo>
                    <a:pt x="15522" y="12728"/>
                  </a:lnTo>
                  <a:lnTo>
                    <a:pt x="8382" y="17075"/>
                  </a:lnTo>
                  <a:lnTo>
                    <a:pt x="7451" y="20179"/>
                  </a:lnTo>
                  <a:lnTo>
                    <a:pt x="5277" y="24525"/>
                  </a:lnTo>
                  <a:lnTo>
                    <a:pt x="3104" y="27630"/>
                  </a:lnTo>
                  <a:lnTo>
                    <a:pt x="931" y="31976"/>
                  </a:lnTo>
                  <a:lnTo>
                    <a:pt x="0" y="37253"/>
                  </a:lnTo>
                  <a:lnTo>
                    <a:pt x="5277" y="57122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657F0D98-EDA8-4A56-A00E-80F2E2A4088F}"/>
                </a:ext>
              </a:extLst>
            </p:cNvPr>
            <p:cNvSpPr/>
            <p:nvPr/>
          </p:nvSpPr>
          <p:spPr>
            <a:xfrm>
              <a:off x="4090065" y="4082210"/>
              <a:ext cx="12418" cy="9313"/>
            </a:xfrm>
            <a:custGeom>
              <a:avLst/>
              <a:gdLst>
                <a:gd name="connsiteX0" fmla="*/ 4036 w 12417"/>
                <a:gd name="connsiteY0" fmla="*/ 9624 h 9313"/>
                <a:gd name="connsiteX1" fmla="*/ 7140 w 12417"/>
                <a:gd name="connsiteY1" fmla="*/ 9624 h 9313"/>
                <a:gd name="connsiteX2" fmla="*/ 12418 w 12417"/>
                <a:gd name="connsiteY2" fmla="*/ 9624 h 9313"/>
                <a:gd name="connsiteX3" fmla="*/ 12418 w 12417"/>
                <a:gd name="connsiteY3" fmla="*/ 5278 h 9313"/>
                <a:gd name="connsiteX4" fmla="*/ 0 w 12417"/>
                <a:gd name="connsiteY4" fmla="*/ 0 h 9313"/>
                <a:gd name="connsiteX5" fmla="*/ 0 w 12417"/>
                <a:gd name="connsiteY5" fmla="*/ 5278 h 9313"/>
                <a:gd name="connsiteX6" fmla="*/ 0 w 12417"/>
                <a:gd name="connsiteY6" fmla="*/ 7451 h 9313"/>
                <a:gd name="connsiteX7" fmla="*/ 1863 w 12417"/>
                <a:gd name="connsiteY7" fmla="*/ 9624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417" h="9313">
                  <a:moveTo>
                    <a:pt x="4036" y="9624"/>
                  </a:moveTo>
                  <a:lnTo>
                    <a:pt x="7140" y="9624"/>
                  </a:lnTo>
                  <a:lnTo>
                    <a:pt x="12418" y="9624"/>
                  </a:lnTo>
                  <a:lnTo>
                    <a:pt x="12418" y="5278"/>
                  </a:lnTo>
                  <a:lnTo>
                    <a:pt x="0" y="0"/>
                  </a:lnTo>
                  <a:lnTo>
                    <a:pt x="0" y="5278"/>
                  </a:lnTo>
                  <a:lnTo>
                    <a:pt x="0" y="7451"/>
                  </a:lnTo>
                  <a:lnTo>
                    <a:pt x="1863" y="9624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EF8A47D7-44E4-4D83-A4F9-A7B61D5080C1}"/>
                </a:ext>
              </a:extLst>
            </p:cNvPr>
            <p:cNvSpPr/>
            <p:nvPr/>
          </p:nvSpPr>
          <p:spPr>
            <a:xfrm>
              <a:off x="6122554" y="4209183"/>
              <a:ext cx="12418" cy="12418"/>
            </a:xfrm>
            <a:custGeom>
              <a:avLst/>
              <a:gdLst>
                <a:gd name="connsiteX0" fmla="*/ 1242 w 12417"/>
                <a:gd name="connsiteY0" fmla="*/ 4346 h 12417"/>
                <a:gd name="connsiteX1" fmla="*/ 0 w 12417"/>
                <a:gd name="connsiteY1" fmla="*/ 6519 h 12417"/>
                <a:gd name="connsiteX2" fmla="*/ 0 w 12417"/>
                <a:gd name="connsiteY2" fmla="*/ 9624 h 12417"/>
                <a:gd name="connsiteX3" fmla="*/ 0 w 12417"/>
                <a:gd name="connsiteY3" fmla="*/ 14901 h 12417"/>
                <a:gd name="connsiteX4" fmla="*/ 3104 w 12417"/>
                <a:gd name="connsiteY4" fmla="*/ 14901 h 12417"/>
                <a:gd name="connsiteX5" fmla="*/ 5278 w 12417"/>
                <a:gd name="connsiteY5" fmla="*/ 14901 h 12417"/>
                <a:gd name="connsiteX6" fmla="*/ 7451 w 12417"/>
                <a:gd name="connsiteY6" fmla="*/ 14901 h 12417"/>
                <a:gd name="connsiteX7" fmla="*/ 8382 w 12417"/>
                <a:gd name="connsiteY7" fmla="*/ 13970 h 12417"/>
                <a:gd name="connsiteX8" fmla="*/ 10555 w 12417"/>
                <a:gd name="connsiteY8" fmla="*/ 11797 h 12417"/>
                <a:gd name="connsiteX9" fmla="*/ 14591 w 12417"/>
                <a:gd name="connsiteY9" fmla="*/ 11797 h 12417"/>
                <a:gd name="connsiteX10" fmla="*/ 14591 w 12417"/>
                <a:gd name="connsiteY10" fmla="*/ 4346 h 12417"/>
                <a:gd name="connsiteX11" fmla="*/ 3104 w 12417"/>
                <a:gd name="connsiteY11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417" h="12417">
                  <a:moveTo>
                    <a:pt x="1242" y="4346"/>
                  </a:moveTo>
                  <a:lnTo>
                    <a:pt x="0" y="6519"/>
                  </a:lnTo>
                  <a:lnTo>
                    <a:pt x="0" y="9624"/>
                  </a:lnTo>
                  <a:lnTo>
                    <a:pt x="0" y="14901"/>
                  </a:lnTo>
                  <a:lnTo>
                    <a:pt x="3104" y="14901"/>
                  </a:lnTo>
                  <a:lnTo>
                    <a:pt x="5278" y="14901"/>
                  </a:lnTo>
                  <a:lnTo>
                    <a:pt x="7451" y="14901"/>
                  </a:lnTo>
                  <a:lnTo>
                    <a:pt x="8382" y="13970"/>
                  </a:lnTo>
                  <a:lnTo>
                    <a:pt x="10555" y="11797"/>
                  </a:lnTo>
                  <a:lnTo>
                    <a:pt x="14591" y="11797"/>
                  </a:lnTo>
                  <a:lnTo>
                    <a:pt x="14591" y="4346"/>
                  </a:lnTo>
                  <a:lnTo>
                    <a:pt x="3104" y="0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5D3913EC-86D3-46C0-92F5-8150C1915D91}"/>
                </a:ext>
              </a:extLst>
            </p:cNvPr>
            <p:cNvSpPr/>
            <p:nvPr/>
          </p:nvSpPr>
          <p:spPr>
            <a:xfrm>
              <a:off x="4937582" y="4135296"/>
              <a:ext cx="15522" cy="6209"/>
            </a:xfrm>
            <a:custGeom>
              <a:avLst/>
              <a:gdLst>
                <a:gd name="connsiteX0" fmla="*/ 5277 w 15522"/>
                <a:gd name="connsiteY0" fmla="*/ 6209 h 6208"/>
                <a:gd name="connsiteX1" fmla="*/ 7451 w 15522"/>
                <a:gd name="connsiteY1" fmla="*/ 6209 h 6208"/>
                <a:gd name="connsiteX2" fmla="*/ 8382 w 15522"/>
                <a:gd name="connsiteY2" fmla="*/ 6209 h 6208"/>
                <a:gd name="connsiteX3" fmla="*/ 12418 w 15522"/>
                <a:gd name="connsiteY3" fmla="*/ 4036 h 6208"/>
                <a:gd name="connsiteX4" fmla="*/ 15522 w 15522"/>
                <a:gd name="connsiteY4" fmla="*/ 4036 h 6208"/>
                <a:gd name="connsiteX5" fmla="*/ 15522 w 15522"/>
                <a:gd name="connsiteY5" fmla="*/ 0 h 6208"/>
                <a:gd name="connsiteX6" fmla="*/ 0 w 15522"/>
                <a:gd name="connsiteY6" fmla="*/ 0 h 6208"/>
                <a:gd name="connsiteX7" fmla="*/ 3104 w 15522"/>
                <a:gd name="connsiteY7" fmla="*/ 4036 h 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522" h="6208">
                  <a:moveTo>
                    <a:pt x="5277" y="6209"/>
                  </a:moveTo>
                  <a:lnTo>
                    <a:pt x="7451" y="6209"/>
                  </a:lnTo>
                  <a:lnTo>
                    <a:pt x="8382" y="6209"/>
                  </a:lnTo>
                  <a:lnTo>
                    <a:pt x="12418" y="4036"/>
                  </a:lnTo>
                  <a:lnTo>
                    <a:pt x="15522" y="4036"/>
                  </a:lnTo>
                  <a:lnTo>
                    <a:pt x="15522" y="0"/>
                  </a:lnTo>
                  <a:lnTo>
                    <a:pt x="0" y="0"/>
                  </a:lnTo>
                  <a:lnTo>
                    <a:pt x="3104" y="4036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F5499932-268B-47DC-9CE8-EF6EE015AFF2}"/>
                </a:ext>
              </a:extLst>
            </p:cNvPr>
            <p:cNvSpPr/>
            <p:nvPr/>
          </p:nvSpPr>
          <p:spPr>
            <a:xfrm>
              <a:off x="5256410" y="5105129"/>
              <a:ext cx="12418" cy="24836"/>
            </a:xfrm>
            <a:custGeom>
              <a:avLst/>
              <a:gdLst>
                <a:gd name="connsiteX0" fmla="*/ 9313 w 12417"/>
                <a:gd name="connsiteY0" fmla="*/ 22352 h 24835"/>
                <a:gd name="connsiteX1" fmla="*/ 10245 w 12417"/>
                <a:gd name="connsiteY1" fmla="*/ 18006 h 24835"/>
                <a:gd name="connsiteX2" fmla="*/ 10245 w 12417"/>
                <a:gd name="connsiteY2" fmla="*/ 12728 h 24835"/>
                <a:gd name="connsiteX3" fmla="*/ 10245 w 12417"/>
                <a:gd name="connsiteY3" fmla="*/ 7451 h 24835"/>
                <a:gd name="connsiteX4" fmla="*/ 12418 w 12417"/>
                <a:gd name="connsiteY4" fmla="*/ 0 h 24835"/>
                <a:gd name="connsiteX5" fmla="*/ 3104 w 12417"/>
                <a:gd name="connsiteY5" fmla="*/ 0 h 24835"/>
                <a:gd name="connsiteX6" fmla="*/ 2173 w 12417"/>
                <a:gd name="connsiteY6" fmla="*/ 5588 h 24835"/>
                <a:gd name="connsiteX7" fmla="*/ 2173 w 12417"/>
                <a:gd name="connsiteY7" fmla="*/ 12728 h 24835"/>
                <a:gd name="connsiteX8" fmla="*/ 0 w 12417"/>
                <a:gd name="connsiteY8" fmla="*/ 20179 h 24835"/>
                <a:gd name="connsiteX9" fmla="*/ 0 w 12417"/>
                <a:gd name="connsiteY9" fmla="*/ 27630 h 24835"/>
                <a:gd name="connsiteX10" fmla="*/ 7140 w 12417"/>
                <a:gd name="connsiteY10" fmla="*/ 27630 h 24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417" h="24835">
                  <a:moveTo>
                    <a:pt x="9313" y="22352"/>
                  </a:moveTo>
                  <a:lnTo>
                    <a:pt x="10245" y="18006"/>
                  </a:lnTo>
                  <a:lnTo>
                    <a:pt x="10245" y="12728"/>
                  </a:lnTo>
                  <a:lnTo>
                    <a:pt x="10245" y="7451"/>
                  </a:lnTo>
                  <a:lnTo>
                    <a:pt x="12418" y="0"/>
                  </a:lnTo>
                  <a:lnTo>
                    <a:pt x="3104" y="0"/>
                  </a:lnTo>
                  <a:lnTo>
                    <a:pt x="2173" y="5588"/>
                  </a:lnTo>
                  <a:lnTo>
                    <a:pt x="2173" y="12728"/>
                  </a:lnTo>
                  <a:lnTo>
                    <a:pt x="0" y="20179"/>
                  </a:lnTo>
                  <a:lnTo>
                    <a:pt x="0" y="27630"/>
                  </a:lnTo>
                  <a:lnTo>
                    <a:pt x="7140" y="27630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E4C77E9F-74E6-4243-A353-9C089A1DCB46}"/>
                </a:ext>
              </a:extLst>
            </p:cNvPr>
            <p:cNvSpPr/>
            <p:nvPr/>
          </p:nvSpPr>
          <p:spPr>
            <a:xfrm>
              <a:off x="3850401" y="4200801"/>
              <a:ext cx="406684" cy="447042"/>
            </a:xfrm>
            <a:custGeom>
              <a:avLst/>
              <a:gdLst>
                <a:gd name="connsiteX0" fmla="*/ 395818 w 406683"/>
                <a:gd name="connsiteY0" fmla="*/ 287783 h 447041"/>
                <a:gd name="connsiteX1" fmla="*/ 392714 w 406683"/>
                <a:gd name="connsiteY1" fmla="*/ 285610 h 447041"/>
                <a:gd name="connsiteX2" fmla="*/ 387436 w 406683"/>
                <a:gd name="connsiteY2" fmla="*/ 283437 h 447041"/>
                <a:gd name="connsiteX3" fmla="*/ 383401 w 406683"/>
                <a:gd name="connsiteY3" fmla="*/ 282506 h 447041"/>
                <a:gd name="connsiteX4" fmla="*/ 381227 w 406683"/>
                <a:gd name="connsiteY4" fmla="*/ 280333 h 447041"/>
                <a:gd name="connsiteX5" fmla="*/ 381227 w 406683"/>
                <a:gd name="connsiteY5" fmla="*/ 278159 h 447041"/>
                <a:gd name="connsiteX6" fmla="*/ 381227 w 406683"/>
                <a:gd name="connsiteY6" fmla="*/ 275986 h 447041"/>
                <a:gd name="connsiteX7" fmla="*/ 383401 w 406683"/>
                <a:gd name="connsiteY7" fmla="*/ 275055 h 447041"/>
                <a:gd name="connsiteX8" fmla="*/ 381227 w 406683"/>
                <a:gd name="connsiteY8" fmla="*/ 270709 h 447041"/>
                <a:gd name="connsiteX9" fmla="*/ 379986 w 406683"/>
                <a:gd name="connsiteY9" fmla="*/ 268846 h 447041"/>
                <a:gd name="connsiteX10" fmla="*/ 375950 w 406683"/>
                <a:gd name="connsiteY10" fmla="*/ 265431 h 447041"/>
                <a:gd name="connsiteX11" fmla="*/ 372845 w 406683"/>
                <a:gd name="connsiteY11" fmla="*/ 263568 h 447041"/>
                <a:gd name="connsiteX12" fmla="*/ 366636 w 406683"/>
                <a:gd name="connsiteY12" fmla="*/ 261395 h 447041"/>
                <a:gd name="connsiteX13" fmla="*/ 363532 w 406683"/>
                <a:gd name="connsiteY13" fmla="*/ 258291 h 447041"/>
                <a:gd name="connsiteX14" fmla="*/ 359186 w 406683"/>
                <a:gd name="connsiteY14" fmla="*/ 256118 h 447041"/>
                <a:gd name="connsiteX15" fmla="*/ 358254 w 406683"/>
                <a:gd name="connsiteY15" fmla="*/ 253945 h 447041"/>
                <a:gd name="connsiteX16" fmla="*/ 358254 w 406683"/>
                <a:gd name="connsiteY16" fmla="*/ 252703 h 447041"/>
                <a:gd name="connsiteX17" fmla="*/ 356081 w 406683"/>
                <a:gd name="connsiteY17" fmla="*/ 250840 h 447041"/>
                <a:gd name="connsiteX18" fmla="*/ 356081 w 406683"/>
                <a:gd name="connsiteY18" fmla="*/ 248667 h 447041"/>
                <a:gd name="connsiteX19" fmla="*/ 356081 w 406683"/>
                <a:gd name="connsiteY19" fmla="*/ 243389 h 447041"/>
                <a:gd name="connsiteX20" fmla="*/ 341490 w 406683"/>
                <a:gd name="connsiteY20" fmla="*/ 238112 h 447041"/>
                <a:gd name="connsiteX21" fmla="*/ 330004 w 406683"/>
                <a:gd name="connsiteY21" fmla="*/ 228488 h 447041"/>
                <a:gd name="connsiteX22" fmla="*/ 322864 w 406683"/>
                <a:gd name="connsiteY22" fmla="*/ 215760 h 447041"/>
                <a:gd name="connsiteX23" fmla="*/ 325037 w 406683"/>
                <a:gd name="connsiteY23" fmla="*/ 211724 h 447041"/>
                <a:gd name="connsiteX24" fmla="*/ 326899 w 406683"/>
                <a:gd name="connsiteY24" fmla="*/ 206446 h 447041"/>
                <a:gd name="connsiteX25" fmla="*/ 330004 w 406683"/>
                <a:gd name="connsiteY25" fmla="*/ 203032 h 447041"/>
                <a:gd name="connsiteX26" fmla="*/ 336523 w 406683"/>
                <a:gd name="connsiteY26" fmla="*/ 195581 h 447041"/>
                <a:gd name="connsiteX27" fmla="*/ 326899 w 406683"/>
                <a:gd name="connsiteY27" fmla="*/ 184094 h 447041"/>
                <a:gd name="connsiteX28" fmla="*/ 319759 w 406683"/>
                <a:gd name="connsiteY28" fmla="*/ 171366 h 447041"/>
                <a:gd name="connsiteX29" fmla="*/ 310446 w 406683"/>
                <a:gd name="connsiteY29" fmla="*/ 158638 h 447041"/>
                <a:gd name="connsiteX30" fmla="*/ 302995 w 406683"/>
                <a:gd name="connsiteY30" fmla="*/ 147151 h 447041"/>
                <a:gd name="connsiteX31" fmla="*/ 290577 w 406683"/>
                <a:gd name="connsiteY31" fmla="*/ 139701 h 447041"/>
                <a:gd name="connsiteX32" fmla="*/ 275986 w 406683"/>
                <a:gd name="connsiteY32" fmla="*/ 134423 h 447041"/>
                <a:gd name="connsiteX33" fmla="*/ 275986 w 406683"/>
                <a:gd name="connsiteY33" fmla="*/ 121695 h 447041"/>
                <a:gd name="connsiteX34" fmla="*/ 259222 w 406683"/>
                <a:gd name="connsiteY34" fmla="*/ 106793 h 447041"/>
                <a:gd name="connsiteX35" fmla="*/ 244631 w 406683"/>
                <a:gd name="connsiteY35" fmla="*/ 90029 h 447041"/>
                <a:gd name="connsiteX36" fmla="*/ 226936 w 406683"/>
                <a:gd name="connsiteY36" fmla="*/ 77301 h 447041"/>
                <a:gd name="connsiteX37" fmla="*/ 222900 w 406683"/>
                <a:gd name="connsiteY37" fmla="*/ 75128 h 447041"/>
                <a:gd name="connsiteX38" fmla="*/ 219796 w 406683"/>
                <a:gd name="connsiteY38" fmla="*/ 75128 h 447041"/>
                <a:gd name="connsiteX39" fmla="*/ 214518 w 406683"/>
                <a:gd name="connsiteY39" fmla="*/ 75128 h 447041"/>
                <a:gd name="connsiteX40" fmla="*/ 209240 w 406683"/>
                <a:gd name="connsiteY40" fmla="*/ 75128 h 447041"/>
                <a:gd name="connsiteX41" fmla="*/ 203032 w 406683"/>
                <a:gd name="connsiteY41" fmla="*/ 75128 h 447041"/>
                <a:gd name="connsiteX42" fmla="*/ 199927 w 406683"/>
                <a:gd name="connsiteY42" fmla="*/ 72955 h 447041"/>
                <a:gd name="connsiteX43" fmla="*/ 192787 w 406683"/>
                <a:gd name="connsiteY43" fmla="*/ 64573 h 447041"/>
                <a:gd name="connsiteX44" fmla="*/ 187509 w 406683"/>
                <a:gd name="connsiteY44" fmla="*/ 50913 h 447041"/>
                <a:gd name="connsiteX45" fmla="*/ 180059 w 406683"/>
                <a:gd name="connsiteY45" fmla="*/ 36012 h 447041"/>
                <a:gd name="connsiteX46" fmla="*/ 172918 w 406683"/>
                <a:gd name="connsiteY46" fmla="*/ 23283 h 447041"/>
                <a:gd name="connsiteX47" fmla="*/ 166709 w 406683"/>
                <a:gd name="connsiteY47" fmla="*/ 22352 h 447041"/>
                <a:gd name="connsiteX48" fmla="*/ 161432 w 406683"/>
                <a:gd name="connsiteY48" fmla="*/ 20179 h 447041"/>
                <a:gd name="connsiteX49" fmla="*/ 156154 w 406683"/>
                <a:gd name="connsiteY49" fmla="*/ 18006 h 447041"/>
                <a:gd name="connsiteX50" fmla="*/ 152118 w 406683"/>
                <a:gd name="connsiteY50" fmla="*/ 15833 h 447041"/>
                <a:gd name="connsiteX51" fmla="*/ 146841 w 406683"/>
                <a:gd name="connsiteY51" fmla="*/ 12728 h 447041"/>
                <a:gd name="connsiteX52" fmla="*/ 141563 w 406683"/>
                <a:gd name="connsiteY52" fmla="*/ 12728 h 447041"/>
                <a:gd name="connsiteX53" fmla="*/ 137527 w 406683"/>
                <a:gd name="connsiteY53" fmla="*/ 14901 h 447041"/>
                <a:gd name="connsiteX54" fmla="*/ 136596 w 406683"/>
                <a:gd name="connsiteY54" fmla="*/ 14901 h 447041"/>
                <a:gd name="connsiteX55" fmla="*/ 132250 w 406683"/>
                <a:gd name="connsiteY55" fmla="*/ 15833 h 447041"/>
                <a:gd name="connsiteX56" fmla="*/ 136596 w 406683"/>
                <a:gd name="connsiteY56" fmla="*/ 28561 h 447041"/>
                <a:gd name="connsiteX57" fmla="*/ 139701 w 406683"/>
                <a:gd name="connsiteY57" fmla="*/ 38185 h 447041"/>
                <a:gd name="connsiteX58" fmla="*/ 141563 w 406683"/>
                <a:gd name="connsiteY58" fmla="*/ 49671 h 447041"/>
                <a:gd name="connsiteX59" fmla="*/ 143736 w 406683"/>
                <a:gd name="connsiteY59" fmla="*/ 65504 h 447041"/>
                <a:gd name="connsiteX60" fmla="*/ 154291 w 406683"/>
                <a:gd name="connsiteY60" fmla="*/ 62400 h 447041"/>
                <a:gd name="connsiteX61" fmla="*/ 161432 w 406683"/>
                <a:gd name="connsiteY61" fmla="*/ 57122 h 447041"/>
                <a:gd name="connsiteX62" fmla="*/ 166709 w 406683"/>
                <a:gd name="connsiteY62" fmla="*/ 52776 h 447041"/>
                <a:gd name="connsiteX63" fmla="*/ 176023 w 406683"/>
                <a:gd name="connsiteY63" fmla="*/ 49671 h 447041"/>
                <a:gd name="connsiteX64" fmla="*/ 176023 w 406683"/>
                <a:gd name="connsiteY64" fmla="*/ 52776 h 447041"/>
                <a:gd name="connsiteX65" fmla="*/ 180059 w 406683"/>
                <a:gd name="connsiteY65" fmla="*/ 52776 h 447041"/>
                <a:gd name="connsiteX66" fmla="*/ 176023 w 406683"/>
                <a:gd name="connsiteY66" fmla="*/ 54949 h 447041"/>
                <a:gd name="connsiteX67" fmla="*/ 172918 w 406683"/>
                <a:gd name="connsiteY67" fmla="*/ 58053 h 447041"/>
                <a:gd name="connsiteX68" fmla="*/ 166709 w 406683"/>
                <a:gd name="connsiteY68" fmla="*/ 60226 h 447041"/>
                <a:gd name="connsiteX69" fmla="*/ 163605 w 406683"/>
                <a:gd name="connsiteY69" fmla="*/ 62400 h 447041"/>
                <a:gd name="connsiteX70" fmla="*/ 159259 w 406683"/>
                <a:gd name="connsiteY70" fmla="*/ 65504 h 447041"/>
                <a:gd name="connsiteX71" fmla="*/ 158327 w 406683"/>
                <a:gd name="connsiteY71" fmla="*/ 69850 h 447041"/>
                <a:gd name="connsiteX72" fmla="*/ 156154 w 406683"/>
                <a:gd name="connsiteY72" fmla="*/ 75128 h 447041"/>
                <a:gd name="connsiteX73" fmla="*/ 154291 w 406683"/>
                <a:gd name="connsiteY73" fmla="*/ 80405 h 447041"/>
                <a:gd name="connsiteX74" fmla="*/ 152118 w 406683"/>
                <a:gd name="connsiteY74" fmla="*/ 84752 h 447041"/>
                <a:gd name="connsiteX75" fmla="*/ 150877 w 406683"/>
                <a:gd name="connsiteY75" fmla="*/ 86614 h 447041"/>
                <a:gd name="connsiteX76" fmla="*/ 149014 w 406683"/>
                <a:gd name="connsiteY76" fmla="*/ 87856 h 447041"/>
                <a:gd name="connsiteX77" fmla="*/ 146841 w 406683"/>
                <a:gd name="connsiteY77" fmla="*/ 87856 h 447041"/>
                <a:gd name="connsiteX78" fmla="*/ 143736 w 406683"/>
                <a:gd name="connsiteY78" fmla="*/ 90029 h 447041"/>
                <a:gd name="connsiteX79" fmla="*/ 143736 w 406683"/>
                <a:gd name="connsiteY79" fmla="*/ 82579 h 447041"/>
                <a:gd name="connsiteX80" fmla="*/ 141563 w 406683"/>
                <a:gd name="connsiteY80" fmla="*/ 69850 h 447041"/>
                <a:gd name="connsiteX81" fmla="*/ 139701 w 406683"/>
                <a:gd name="connsiteY81" fmla="*/ 58053 h 447041"/>
                <a:gd name="connsiteX82" fmla="*/ 139701 w 406683"/>
                <a:gd name="connsiteY82" fmla="*/ 52776 h 447041"/>
                <a:gd name="connsiteX83" fmla="*/ 126972 w 406683"/>
                <a:gd name="connsiteY83" fmla="*/ 49671 h 447041"/>
                <a:gd name="connsiteX84" fmla="*/ 119832 w 406683"/>
                <a:gd name="connsiteY84" fmla="*/ 38185 h 447041"/>
                <a:gd name="connsiteX85" fmla="*/ 112381 w 406683"/>
                <a:gd name="connsiteY85" fmla="*/ 25457 h 447041"/>
                <a:gd name="connsiteX86" fmla="*/ 107414 w 406683"/>
                <a:gd name="connsiteY86" fmla="*/ 12728 h 447041"/>
                <a:gd name="connsiteX87" fmla="*/ 80095 w 406683"/>
                <a:gd name="connsiteY87" fmla="*/ 12728 h 447041"/>
                <a:gd name="connsiteX88" fmla="*/ 80095 w 406683"/>
                <a:gd name="connsiteY88" fmla="*/ 57122 h 447041"/>
                <a:gd name="connsiteX89" fmla="*/ 73886 w 406683"/>
                <a:gd name="connsiteY89" fmla="*/ 57122 h 447041"/>
                <a:gd name="connsiteX90" fmla="*/ 70782 w 406683"/>
                <a:gd name="connsiteY90" fmla="*/ 54949 h 447041"/>
                <a:gd name="connsiteX91" fmla="*/ 66746 w 406683"/>
                <a:gd name="connsiteY91" fmla="*/ 54949 h 447041"/>
                <a:gd name="connsiteX92" fmla="*/ 63641 w 406683"/>
                <a:gd name="connsiteY92" fmla="*/ 52776 h 447041"/>
                <a:gd name="connsiteX93" fmla="*/ 56191 w 406683"/>
                <a:gd name="connsiteY93" fmla="*/ 38185 h 447041"/>
                <a:gd name="connsiteX94" fmla="*/ 54328 w 406683"/>
                <a:gd name="connsiteY94" fmla="*/ 22352 h 447041"/>
                <a:gd name="connsiteX95" fmla="*/ 56191 w 406683"/>
                <a:gd name="connsiteY95" fmla="*/ 3104 h 447041"/>
                <a:gd name="connsiteX96" fmla="*/ 52155 w 406683"/>
                <a:gd name="connsiteY96" fmla="*/ 3104 h 447041"/>
                <a:gd name="connsiteX97" fmla="*/ 52155 w 406683"/>
                <a:gd name="connsiteY97" fmla="*/ 0 h 447041"/>
                <a:gd name="connsiteX98" fmla="*/ 22973 w 406683"/>
                <a:gd name="connsiteY98" fmla="*/ 3104 h 447041"/>
                <a:gd name="connsiteX99" fmla="*/ 19869 w 406683"/>
                <a:gd name="connsiteY99" fmla="*/ 28561 h 447041"/>
                <a:gd name="connsiteX100" fmla="*/ 16764 w 406683"/>
                <a:gd name="connsiteY100" fmla="*/ 54949 h 447041"/>
                <a:gd name="connsiteX101" fmla="*/ 9313 w 406683"/>
                <a:gd name="connsiteY101" fmla="*/ 79474 h 447041"/>
                <a:gd name="connsiteX102" fmla="*/ 0 w 406683"/>
                <a:gd name="connsiteY102" fmla="*/ 97480 h 447041"/>
                <a:gd name="connsiteX103" fmla="*/ 3104 w 406683"/>
                <a:gd name="connsiteY103" fmla="*/ 104620 h 447041"/>
                <a:gd name="connsiteX104" fmla="*/ 7451 w 406683"/>
                <a:gd name="connsiteY104" fmla="*/ 109898 h 447041"/>
                <a:gd name="connsiteX105" fmla="*/ 12418 w 406683"/>
                <a:gd name="connsiteY105" fmla="*/ 114244 h 447041"/>
                <a:gd name="connsiteX106" fmla="*/ 19869 w 406683"/>
                <a:gd name="connsiteY106" fmla="*/ 116417 h 447041"/>
                <a:gd name="connsiteX107" fmla="*/ 27009 w 406683"/>
                <a:gd name="connsiteY107" fmla="*/ 117349 h 447041"/>
                <a:gd name="connsiteX108" fmla="*/ 27009 w 406683"/>
                <a:gd name="connsiteY108" fmla="*/ 121695 h 447041"/>
                <a:gd name="connsiteX109" fmla="*/ 27009 w 406683"/>
                <a:gd name="connsiteY109" fmla="*/ 123868 h 447041"/>
                <a:gd name="connsiteX110" fmla="*/ 25146 w 406683"/>
                <a:gd name="connsiteY110" fmla="*/ 123868 h 447041"/>
                <a:gd name="connsiteX111" fmla="*/ 25146 w 406683"/>
                <a:gd name="connsiteY111" fmla="*/ 124799 h 447041"/>
                <a:gd name="connsiteX112" fmla="*/ 22973 w 406683"/>
                <a:gd name="connsiteY112" fmla="*/ 126972 h 447041"/>
                <a:gd name="connsiteX113" fmla="*/ 30113 w 406683"/>
                <a:gd name="connsiteY113" fmla="*/ 141874 h 447041"/>
                <a:gd name="connsiteX114" fmla="*/ 41600 w 406683"/>
                <a:gd name="connsiteY114" fmla="*/ 151187 h 447041"/>
                <a:gd name="connsiteX115" fmla="*/ 56191 w 406683"/>
                <a:gd name="connsiteY115" fmla="*/ 156465 h 447041"/>
                <a:gd name="connsiteX116" fmla="*/ 72955 w 406683"/>
                <a:gd name="connsiteY116" fmla="*/ 161742 h 447041"/>
                <a:gd name="connsiteX117" fmla="*/ 90650 w 406683"/>
                <a:gd name="connsiteY117" fmla="*/ 166089 h 447041"/>
                <a:gd name="connsiteX118" fmla="*/ 107414 w 406683"/>
                <a:gd name="connsiteY118" fmla="*/ 171366 h 447041"/>
                <a:gd name="connsiteX119" fmla="*/ 119832 w 406683"/>
                <a:gd name="connsiteY119" fmla="*/ 178817 h 447041"/>
                <a:gd name="connsiteX120" fmla="*/ 132250 w 406683"/>
                <a:gd name="connsiteY120" fmla="*/ 174471 h 447041"/>
                <a:gd name="connsiteX121" fmla="*/ 139701 w 406683"/>
                <a:gd name="connsiteY121" fmla="*/ 169193 h 447041"/>
                <a:gd name="connsiteX122" fmla="*/ 144668 w 406683"/>
                <a:gd name="connsiteY122" fmla="*/ 163915 h 447041"/>
                <a:gd name="connsiteX123" fmla="*/ 150877 w 406683"/>
                <a:gd name="connsiteY123" fmla="*/ 158638 h 447041"/>
                <a:gd name="connsiteX124" fmla="*/ 159259 w 406683"/>
                <a:gd name="connsiteY124" fmla="*/ 154602 h 447041"/>
                <a:gd name="connsiteX125" fmla="*/ 168882 w 406683"/>
                <a:gd name="connsiteY125" fmla="*/ 156465 h 447041"/>
                <a:gd name="connsiteX126" fmla="*/ 178196 w 406683"/>
                <a:gd name="connsiteY126" fmla="*/ 163915 h 447041"/>
                <a:gd name="connsiteX127" fmla="*/ 188441 w 406683"/>
                <a:gd name="connsiteY127" fmla="*/ 171366 h 447041"/>
                <a:gd name="connsiteX128" fmla="*/ 203032 w 406683"/>
                <a:gd name="connsiteY128" fmla="*/ 174471 h 447041"/>
                <a:gd name="connsiteX129" fmla="*/ 212345 w 406683"/>
                <a:gd name="connsiteY129" fmla="*/ 218864 h 447041"/>
                <a:gd name="connsiteX130" fmla="*/ 219796 w 406683"/>
                <a:gd name="connsiteY130" fmla="*/ 228488 h 447041"/>
                <a:gd name="connsiteX131" fmla="*/ 230040 w 406683"/>
                <a:gd name="connsiteY131" fmla="*/ 235939 h 447041"/>
                <a:gd name="connsiteX132" fmla="*/ 239664 w 406683"/>
                <a:gd name="connsiteY132" fmla="*/ 243389 h 447041"/>
                <a:gd name="connsiteX133" fmla="*/ 246804 w 406683"/>
                <a:gd name="connsiteY133" fmla="*/ 256118 h 447041"/>
                <a:gd name="connsiteX134" fmla="*/ 248977 w 406683"/>
                <a:gd name="connsiteY134" fmla="*/ 265431 h 447041"/>
                <a:gd name="connsiteX135" fmla="*/ 246804 w 406683"/>
                <a:gd name="connsiteY135" fmla="*/ 278159 h 447041"/>
                <a:gd name="connsiteX136" fmla="*/ 243700 w 406683"/>
                <a:gd name="connsiteY136" fmla="*/ 295234 h 447041"/>
                <a:gd name="connsiteX137" fmla="*/ 237491 w 406683"/>
                <a:gd name="connsiteY137" fmla="*/ 311998 h 447041"/>
                <a:gd name="connsiteX138" fmla="*/ 232213 w 406683"/>
                <a:gd name="connsiteY138" fmla="*/ 326899 h 447041"/>
                <a:gd name="connsiteX139" fmla="*/ 226936 w 406683"/>
                <a:gd name="connsiteY139" fmla="*/ 337455 h 447041"/>
                <a:gd name="connsiteX140" fmla="*/ 209240 w 406683"/>
                <a:gd name="connsiteY140" fmla="*/ 342732 h 447041"/>
                <a:gd name="connsiteX141" fmla="*/ 188441 w 406683"/>
                <a:gd name="connsiteY141" fmla="*/ 348010 h 447041"/>
                <a:gd name="connsiteX142" fmla="*/ 172918 w 406683"/>
                <a:gd name="connsiteY142" fmla="*/ 354529 h 447041"/>
                <a:gd name="connsiteX143" fmla="*/ 172918 w 406683"/>
                <a:gd name="connsiteY143" fmla="*/ 361669 h 447041"/>
                <a:gd name="connsiteX144" fmla="*/ 172918 w 406683"/>
                <a:gd name="connsiteY144" fmla="*/ 367257 h 447041"/>
                <a:gd name="connsiteX145" fmla="*/ 173850 w 406683"/>
                <a:gd name="connsiteY145" fmla="*/ 372535 h 447041"/>
                <a:gd name="connsiteX146" fmla="*/ 176023 w 406683"/>
                <a:gd name="connsiteY146" fmla="*/ 377813 h 447041"/>
                <a:gd name="connsiteX147" fmla="*/ 197754 w 406683"/>
                <a:gd name="connsiteY147" fmla="*/ 376571 h 447041"/>
                <a:gd name="connsiteX148" fmla="*/ 216691 w 406683"/>
                <a:gd name="connsiteY148" fmla="*/ 370362 h 447041"/>
                <a:gd name="connsiteX149" fmla="*/ 232213 w 406683"/>
                <a:gd name="connsiteY149" fmla="*/ 361669 h 447041"/>
                <a:gd name="connsiteX150" fmla="*/ 243700 w 406683"/>
                <a:gd name="connsiteY150" fmla="*/ 372535 h 447041"/>
                <a:gd name="connsiteX151" fmla="*/ 254255 w 406683"/>
                <a:gd name="connsiteY151" fmla="*/ 387126 h 447041"/>
                <a:gd name="connsiteX152" fmla="*/ 261395 w 406683"/>
                <a:gd name="connsiteY152" fmla="*/ 402027 h 447041"/>
                <a:gd name="connsiteX153" fmla="*/ 268846 w 406683"/>
                <a:gd name="connsiteY153" fmla="*/ 418791 h 447041"/>
                <a:gd name="connsiteX154" fmla="*/ 280022 w 406683"/>
                <a:gd name="connsiteY154" fmla="*/ 429657 h 447041"/>
                <a:gd name="connsiteX155" fmla="*/ 292750 w 406683"/>
                <a:gd name="connsiteY155" fmla="*/ 436797 h 447041"/>
                <a:gd name="connsiteX156" fmla="*/ 310446 w 406683"/>
                <a:gd name="connsiteY156" fmla="*/ 441143 h 447041"/>
                <a:gd name="connsiteX157" fmla="*/ 326899 w 406683"/>
                <a:gd name="connsiteY157" fmla="*/ 444248 h 447041"/>
                <a:gd name="connsiteX158" fmla="*/ 339628 w 406683"/>
                <a:gd name="connsiteY158" fmla="*/ 449526 h 447041"/>
                <a:gd name="connsiteX159" fmla="*/ 343663 w 406683"/>
                <a:gd name="connsiteY159" fmla="*/ 449526 h 447041"/>
                <a:gd name="connsiteX160" fmla="*/ 336523 w 406683"/>
                <a:gd name="connsiteY160" fmla="*/ 433693 h 447041"/>
                <a:gd name="connsiteX161" fmla="*/ 326899 w 406683"/>
                <a:gd name="connsiteY161" fmla="*/ 420964 h 447041"/>
                <a:gd name="connsiteX162" fmla="*/ 316655 w 406683"/>
                <a:gd name="connsiteY162" fmla="*/ 406374 h 447041"/>
                <a:gd name="connsiteX163" fmla="*/ 319759 w 406683"/>
                <a:gd name="connsiteY163" fmla="*/ 406374 h 447041"/>
                <a:gd name="connsiteX164" fmla="*/ 322864 w 406683"/>
                <a:gd name="connsiteY164" fmla="*/ 407305 h 447041"/>
                <a:gd name="connsiteX165" fmla="*/ 330004 w 406683"/>
                <a:gd name="connsiteY165" fmla="*/ 411651 h 447041"/>
                <a:gd name="connsiteX166" fmla="*/ 339628 w 406683"/>
                <a:gd name="connsiteY166" fmla="*/ 416929 h 447041"/>
                <a:gd name="connsiteX167" fmla="*/ 348941 w 406683"/>
                <a:gd name="connsiteY167" fmla="*/ 422206 h 447041"/>
                <a:gd name="connsiteX168" fmla="*/ 356081 w 406683"/>
                <a:gd name="connsiteY168" fmla="*/ 426242 h 447041"/>
                <a:gd name="connsiteX169" fmla="*/ 359186 w 406683"/>
                <a:gd name="connsiteY169" fmla="*/ 424379 h 447041"/>
                <a:gd name="connsiteX170" fmla="*/ 361359 w 406683"/>
                <a:gd name="connsiteY170" fmla="*/ 422206 h 447041"/>
                <a:gd name="connsiteX171" fmla="*/ 363532 w 406683"/>
                <a:gd name="connsiteY171" fmla="*/ 420964 h 447041"/>
                <a:gd name="connsiteX172" fmla="*/ 363532 w 406683"/>
                <a:gd name="connsiteY172" fmla="*/ 418791 h 447041"/>
                <a:gd name="connsiteX173" fmla="*/ 365395 w 406683"/>
                <a:gd name="connsiteY173" fmla="*/ 416929 h 447041"/>
                <a:gd name="connsiteX174" fmla="*/ 366636 w 406683"/>
                <a:gd name="connsiteY174" fmla="*/ 414756 h 447041"/>
                <a:gd name="connsiteX175" fmla="*/ 365395 w 406683"/>
                <a:gd name="connsiteY175" fmla="*/ 394577 h 447041"/>
                <a:gd name="connsiteX176" fmla="*/ 359186 w 406683"/>
                <a:gd name="connsiteY176" fmla="*/ 379675 h 447041"/>
                <a:gd name="connsiteX177" fmla="*/ 352045 w 406683"/>
                <a:gd name="connsiteY177" fmla="*/ 365084 h 447041"/>
                <a:gd name="connsiteX178" fmla="*/ 339628 w 406683"/>
                <a:gd name="connsiteY178" fmla="*/ 365084 h 447041"/>
                <a:gd name="connsiteX179" fmla="*/ 332177 w 406683"/>
                <a:gd name="connsiteY179" fmla="*/ 333108 h 447041"/>
                <a:gd name="connsiteX180" fmla="*/ 322864 w 406683"/>
                <a:gd name="connsiteY180" fmla="*/ 304547 h 447041"/>
                <a:gd name="connsiteX181" fmla="*/ 329073 w 406683"/>
                <a:gd name="connsiteY181" fmla="*/ 302685 h 447041"/>
                <a:gd name="connsiteX182" fmla="*/ 334350 w 406683"/>
                <a:gd name="connsiteY182" fmla="*/ 302685 h 447041"/>
                <a:gd name="connsiteX183" fmla="*/ 339628 w 406683"/>
                <a:gd name="connsiteY183" fmla="*/ 300512 h 447041"/>
                <a:gd name="connsiteX184" fmla="*/ 346768 w 406683"/>
                <a:gd name="connsiteY184" fmla="*/ 300512 h 447041"/>
                <a:gd name="connsiteX185" fmla="*/ 352045 w 406683"/>
                <a:gd name="connsiteY185" fmla="*/ 313240 h 447041"/>
                <a:gd name="connsiteX186" fmla="*/ 359186 w 406683"/>
                <a:gd name="connsiteY186" fmla="*/ 322553 h 447041"/>
                <a:gd name="connsiteX187" fmla="*/ 368810 w 406683"/>
                <a:gd name="connsiteY187" fmla="*/ 332177 h 447041"/>
                <a:gd name="connsiteX188" fmla="*/ 375950 w 406683"/>
                <a:gd name="connsiteY188" fmla="*/ 340559 h 447041"/>
                <a:gd name="connsiteX189" fmla="*/ 383401 w 406683"/>
                <a:gd name="connsiteY189" fmla="*/ 340559 h 447041"/>
                <a:gd name="connsiteX190" fmla="*/ 388368 w 406683"/>
                <a:gd name="connsiteY190" fmla="*/ 339628 h 447041"/>
                <a:gd name="connsiteX191" fmla="*/ 394577 w 406683"/>
                <a:gd name="connsiteY191" fmla="*/ 339628 h 447041"/>
                <a:gd name="connsiteX192" fmla="*/ 399854 w 406683"/>
                <a:gd name="connsiteY192" fmla="*/ 337455 h 447041"/>
                <a:gd name="connsiteX193" fmla="*/ 407305 w 406683"/>
                <a:gd name="connsiteY193" fmla="*/ 287783 h 447041"/>
                <a:gd name="connsiteX194" fmla="*/ 402027 w 406683"/>
                <a:gd name="connsiteY194" fmla="*/ 287783 h 447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</a:cxnLst>
              <a:rect l="l" t="t" r="r" b="b"/>
              <a:pathLst>
                <a:path w="406683" h="447041">
                  <a:moveTo>
                    <a:pt x="395818" y="287783"/>
                  </a:moveTo>
                  <a:lnTo>
                    <a:pt x="392714" y="285610"/>
                  </a:lnTo>
                  <a:lnTo>
                    <a:pt x="387436" y="283437"/>
                  </a:lnTo>
                  <a:lnTo>
                    <a:pt x="383401" y="282506"/>
                  </a:lnTo>
                  <a:lnTo>
                    <a:pt x="381227" y="280333"/>
                  </a:lnTo>
                  <a:lnTo>
                    <a:pt x="381227" y="278159"/>
                  </a:lnTo>
                  <a:lnTo>
                    <a:pt x="381227" y="275986"/>
                  </a:lnTo>
                  <a:lnTo>
                    <a:pt x="383401" y="275055"/>
                  </a:lnTo>
                  <a:lnTo>
                    <a:pt x="381227" y="270709"/>
                  </a:lnTo>
                  <a:lnTo>
                    <a:pt x="379986" y="268846"/>
                  </a:lnTo>
                  <a:lnTo>
                    <a:pt x="375950" y="265431"/>
                  </a:lnTo>
                  <a:lnTo>
                    <a:pt x="372845" y="263568"/>
                  </a:lnTo>
                  <a:lnTo>
                    <a:pt x="366636" y="261395"/>
                  </a:lnTo>
                  <a:lnTo>
                    <a:pt x="363532" y="258291"/>
                  </a:lnTo>
                  <a:lnTo>
                    <a:pt x="359186" y="256118"/>
                  </a:lnTo>
                  <a:lnTo>
                    <a:pt x="358254" y="253945"/>
                  </a:lnTo>
                  <a:lnTo>
                    <a:pt x="358254" y="252703"/>
                  </a:lnTo>
                  <a:lnTo>
                    <a:pt x="356081" y="250840"/>
                  </a:lnTo>
                  <a:lnTo>
                    <a:pt x="356081" y="248667"/>
                  </a:lnTo>
                  <a:lnTo>
                    <a:pt x="356081" y="243389"/>
                  </a:lnTo>
                  <a:lnTo>
                    <a:pt x="341490" y="238112"/>
                  </a:lnTo>
                  <a:lnTo>
                    <a:pt x="330004" y="228488"/>
                  </a:lnTo>
                  <a:lnTo>
                    <a:pt x="322864" y="215760"/>
                  </a:lnTo>
                  <a:lnTo>
                    <a:pt x="325037" y="211724"/>
                  </a:lnTo>
                  <a:lnTo>
                    <a:pt x="326899" y="206446"/>
                  </a:lnTo>
                  <a:lnTo>
                    <a:pt x="330004" y="203032"/>
                  </a:lnTo>
                  <a:lnTo>
                    <a:pt x="336523" y="195581"/>
                  </a:lnTo>
                  <a:lnTo>
                    <a:pt x="326899" y="184094"/>
                  </a:lnTo>
                  <a:lnTo>
                    <a:pt x="319759" y="171366"/>
                  </a:lnTo>
                  <a:lnTo>
                    <a:pt x="310446" y="158638"/>
                  </a:lnTo>
                  <a:lnTo>
                    <a:pt x="302995" y="147151"/>
                  </a:lnTo>
                  <a:lnTo>
                    <a:pt x="290577" y="139701"/>
                  </a:lnTo>
                  <a:lnTo>
                    <a:pt x="275986" y="134423"/>
                  </a:lnTo>
                  <a:lnTo>
                    <a:pt x="275986" y="121695"/>
                  </a:lnTo>
                  <a:lnTo>
                    <a:pt x="259222" y="106793"/>
                  </a:lnTo>
                  <a:lnTo>
                    <a:pt x="244631" y="90029"/>
                  </a:lnTo>
                  <a:lnTo>
                    <a:pt x="226936" y="77301"/>
                  </a:lnTo>
                  <a:lnTo>
                    <a:pt x="222900" y="75128"/>
                  </a:lnTo>
                  <a:lnTo>
                    <a:pt x="219796" y="75128"/>
                  </a:lnTo>
                  <a:lnTo>
                    <a:pt x="214518" y="75128"/>
                  </a:lnTo>
                  <a:lnTo>
                    <a:pt x="209240" y="75128"/>
                  </a:lnTo>
                  <a:lnTo>
                    <a:pt x="203032" y="75128"/>
                  </a:lnTo>
                  <a:lnTo>
                    <a:pt x="199927" y="72955"/>
                  </a:lnTo>
                  <a:lnTo>
                    <a:pt x="192787" y="64573"/>
                  </a:lnTo>
                  <a:lnTo>
                    <a:pt x="187509" y="50913"/>
                  </a:lnTo>
                  <a:lnTo>
                    <a:pt x="180059" y="36012"/>
                  </a:lnTo>
                  <a:lnTo>
                    <a:pt x="172918" y="23283"/>
                  </a:lnTo>
                  <a:lnTo>
                    <a:pt x="166709" y="22352"/>
                  </a:lnTo>
                  <a:lnTo>
                    <a:pt x="161432" y="20179"/>
                  </a:lnTo>
                  <a:lnTo>
                    <a:pt x="156154" y="18006"/>
                  </a:lnTo>
                  <a:lnTo>
                    <a:pt x="152118" y="15833"/>
                  </a:lnTo>
                  <a:lnTo>
                    <a:pt x="146841" y="12728"/>
                  </a:lnTo>
                  <a:lnTo>
                    <a:pt x="141563" y="12728"/>
                  </a:lnTo>
                  <a:lnTo>
                    <a:pt x="137527" y="14901"/>
                  </a:lnTo>
                  <a:lnTo>
                    <a:pt x="136596" y="14901"/>
                  </a:lnTo>
                  <a:lnTo>
                    <a:pt x="132250" y="15833"/>
                  </a:lnTo>
                  <a:lnTo>
                    <a:pt x="136596" y="28561"/>
                  </a:lnTo>
                  <a:lnTo>
                    <a:pt x="139701" y="38185"/>
                  </a:lnTo>
                  <a:lnTo>
                    <a:pt x="141563" y="49671"/>
                  </a:lnTo>
                  <a:lnTo>
                    <a:pt x="143736" y="65504"/>
                  </a:lnTo>
                  <a:lnTo>
                    <a:pt x="154291" y="62400"/>
                  </a:lnTo>
                  <a:lnTo>
                    <a:pt x="161432" y="57122"/>
                  </a:lnTo>
                  <a:lnTo>
                    <a:pt x="166709" y="52776"/>
                  </a:lnTo>
                  <a:lnTo>
                    <a:pt x="176023" y="49671"/>
                  </a:lnTo>
                  <a:lnTo>
                    <a:pt x="176023" y="52776"/>
                  </a:lnTo>
                  <a:lnTo>
                    <a:pt x="180059" y="52776"/>
                  </a:lnTo>
                  <a:lnTo>
                    <a:pt x="176023" y="54949"/>
                  </a:lnTo>
                  <a:lnTo>
                    <a:pt x="172918" y="58053"/>
                  </a:lnTo>
                  <a:lnTo>
                    <a:pt x="166709" y="60226"/>
                  </a:lnTo>
                  <a:lnTo>
                    <a:pt x="163605" y="62400"/>
                  </a:lnTo>
                  <a:lnTo>
                    <a:pt x="159259" y="65504"/>
                  </a:lnTo>
                  <a:lnTo>
                    <a:pt x="158327" y="69850"/>
                  </a:lnTo>
                  <a:lnTo>
                    <a:pt x="156154" y="75128"/>
                  </a:lnTo>
                  <a:lnTo>
                    <a:pt x="154291" y="80405"/>
                  </a:lnTo>
                  <a:lnTo>
                    <a:pt x="152118" y="84752"/>
                  </a:lnTo>
                  <a:lnTo>
                    <a:pt x="150877" y="86614"/>
                  </a:lnTo>
                  <a:lnTo>
                    <a:pt x="149014" y="87856"/>
                  </a:lnTo>
                  <a:lnTo>
                    <a:pt x="146841" y="87856"/>
                  </a:lnTo>
                  <a:lnTo>
                    <a:pt x="143736" y="90029"/>
                  </a:lnTo>
                  <a:lnTo>
                    <a:pt x="143736" y="82579"/>
                  </a:lnTo>
                  <a:lnTo>
                    <a:pt x="141563" y="69850"/>
                  </a:lnTo>
                  <a:lnTo>
                    <a:pt x="139701" y="58053"/>
                  </a:lnTo>
                  <a:lnTo>
                    <a:pt x="139701" y="52776"/>
                  </a:lnTo>
                  <a:lnTo>
                    <a:pt x="126972" y="49671"/>
                  </a:lnTo>
                  <a:lnTo>
                    <a:pt x="119832" y="38185"/>
                  </a:lnTo>
                  <a:lnTo>
                    <a:pt x="112381" y="25457"/>
                  </a:lnTo>
                  <a:lnTo>
                    <a:pt x="107414" y="12728"/>
                  </a:lnTo>
                  <a:lnTo>
                    <a:pt x="80095" y="12728"/>
                  </a:lnTo>
                  <a:lnTo>
                    <a:pt x="80095" y="57122"/>
                  </a:lnTo>
                  <a:lnTo>
                    <a:pt x="73886" y="57122"/>
                  </a:lnTo>
                  <a:lnTo>
                    <a:pt x="70782" y="54949"/>
                  </a:lnTo>
                  <a:lnTo>
                    <a:pt x="66746" y="54949"/>
                  </a:lnTo>
                  <a:lnTo>
                    <a:pt x="63641" y="52776"/>
                  </a:lnTo>
                  <a:lnTo>
                    <a:pt x="56191" y="38185"/>
                  </a:lnTo>
                  <a:lnTo>
                    <a:pt x="54328" y="22352"/>
                  </a:lnTo>
                  <a:lnTo>
                    <a:pt x="56191" y="3104"/>
                  </a:lnTo>
                  <a:lnTo>
                    <a:pt x="52155" y="3104"/>
                  </a:lnTo>
                  <a:lnTo>
                    <a:pt x="52155" y="0"/>
                  </a:lnTo>
                  <a:lnTo>
                    <a:pt x="22973" y="3104"/>
                  </a:lnTo>
                  <a:lnTo>
                    <a:pt x="19869" y="28561"/>
                  </a:lnTo>
                  <a:lnTo>
                    <a:pt x="16764" y="54949"/>
                  </a:lnTo>
                  <a:lnTo>
                    <a:pt x="9313" y="79474"/>
                  </a:lnTo>
                  <a:lnTo>
                    <a:pt x="0" y="97480"/>
                  </a:lnTo>
                  <a:lnTo>
                    <a:pt x="3104" y="104620"/>
                  </a:lnTo>
                  <a:lnTo>
                    <a:pt x="7451" y="109898"/>
                  </a:lnTo>
                  <a:lnTo>
                    <a:pt x="12418" y="114244"/>
                  </a:lnTo>
                  <a:lnTo>
                    <a:pt x="19869" y="116417"/>
                  </a:lnTo>
                  <a:lnTo>
                    <a:pt x="27009" y="117349"/>
                  </a:lnTo>
                  <a:lnTo>
                    <a:pt x="27009" y="121695"/>
                  </a:lnTo>
                  <a:lnTo>
                    <a:pt x="27009" y="123868"/>
                  </a:lnTo>
                  <a:lnTo>
                    <a:pt x="25146" y="123868"/>
                  </a:lnTo>
                  <a:lnTo>
                    <a:pt x="25146" y="124799"/>
                  </a:lnTo>
                  <a:lnTo>
                    <a:pt x="22973" y="126972"/>
                  </a:lnTo>
                  <a:lnTo>
                    <a:pt x="30113" y="141874"/>
                  </a:lnTo>
                  <a:lnTo>
                    <a:pt x="41600" y="151187"/>
                  </a:lnTo>
                  <a:lnTo>
                    <a:pt x="56191" y="156465"/>
                  </a:lnTo>
                  <a:lnTo>
                    <a:pt x="72955" y="161742"/>
                  </a:lnTo>
                  <a:lnTo>
                    <a:pt x="90650" y="166089"/>
                  </a:lnTo>
                  <a:lnTo>
                    <a:pt x="107414" y="171366"/>
                  </a:lnTo>
                  <a:lnTo>
                    <a:pt x="119832" y="178817"/>
                  </a:lnTo>
                  <a:lnTo>
                    <a:pt x="132250" y="174471"/>
                  </a:lnTo>
                  <a:lnTo>
                    <a:pt x="139701" y="169193"/>
                  </a:lnTo>
                  <a:lnTo>
                    <a:pt x="144668" y="163915"/>
                  </a:lnTo>
                  <a:lnTo>
                    <a:pt x="150877" y="158638"/>
                  </a:lnTo>
                  <a:lnTo>
                    <a:pt x="159259" y="154602"/>
                  </a:lnTo>
                  <a:lnTo>
                    <a:pt x="168882" y="156465"/>
                  </a:lnTo>
                  <a:lnTo>
                    <a:pt x="178196" y="163915"/>
                  </a:lnTo>
                  <a:lnTo>
                    <a:pt x="188441" y="171366"/>
                  </a:lnTo>
                  <a:lnTo>
                    <a:pt x="203032" y="174471"/>
                  </a:lnTo>
                  <a:lnTo>
                    <a:pt x="212345" y="218864"/>
                  </a:lnTo>
                  <a:lnTo>
                    <a:pt x="219796" y="228488"/>
                  </a:lnTo>
                  <a:lnTo>
                    <a:pt x="230040" y="235939"/>
                  </a:lnTo>
                  <a:lnTo>
                    <a:pt x="239664" y="243389"/>
                  </a:lnTo>
                  <a:lnTo>
                    <a:pt x="246804" y="256118"/>
                  </a:lnTo>
                  <a:lnTo>
                    <a:pt x="248977" y="265431"/>
                  </a:lnTo>
                  <a:lnTo>
                    <a:pt x="246804" y="278159"/>
                  </a:lnTo>
                  <a:lnTo>
                    <a:pt x="243700" y="295234"/>
                  </a:lnTo>
                  <a:lnTo>
                    <a:pt x="237491" y="311998"/>
                  </a:lnTo>
                  <a:lnTo>
                    <a:pt x="232213" y="326899"/>
                  </a:lnTo>
                  <a:lnTo>
                    <a:pt x="226936" y="337455"/>
                  </a:lnTo>
                  <a:lnTo>
                    <a:pt x="209240" y="342732"/>
                  </a:lnTo>
                  <a:lnTo>
                    <a:pt x="188441" y="348010"/>
                  </a:lnTo>
                  <a:lnTo>
                    <a:pt x="172918" y="354529"/>
                  </a:lnTo>
                  <a:lnTo>
                    <a:pt x="172918" y="361669"/>
                  </a:lnTo>
                  <a:lnTo>
                    <a:pt x="172918" y="367257"/>
                  </a:lnTo>
                  <a:lnTo>
                    <a:pt x="173850" y="372535"/>
                  </a:lnTo>
                  <a:lnTo>
                    <a:pt x="176023" y="377813"/>
                  </a:lnTo>
                  <a:lnTo>
                    <a:pt x="197754" y="376571"/>
                  </a:lnTo>
                  <a:lnTo>
                    <a:pt x="216691" y="370362"/>
                  </a:lnTo>
                  <a:lnTo>
                    <a:pt x="232213" y="361669"/>
                  </a:lnTo>
                  <a:lnTo>
                    <a:pt x="243700" y="372535"/>
                  </a:lnTo>
                  <a:lnTo>
                    <a:pt x="254255" y="387126"/>
                  </a:lnTo>
                  <a:lnTo>
                    <a:pt x="261395" y="402027"/>
                  </a:lnTo>
                  <a:lnTo>
                    <a:pt x="268846" y="418791"/>
                  </a:lnTo>
                  <a:lnTo>
                    <a:pt x="280022" y="429657"/>
                  </a:lnTo>
                  <a:lnTo>
                    <a:pt x="292750" y="436797"/>
                  </a:lnTo>
                  <a:lnTo>
                    <a:pt x="310446" y="441143"/>
                  </a:lnTo>
                  <a:lnTo>
                    <a:pt x="326899" y="444248"/>
                  </a:lnTo>
                  <a:lnTo>
                    <a:pt x="339628" y="449526"/>
                  </a:lnTo>
                  <a:lnTo>
                    <a:pt x="343663" y="449526"/>
                  </a:lnTo>
                  <a:lnTo>
                    <a:pt x="336523" y="433693"/>
                  </a:lnTo>
                  <a:lnTo>
                    <a:pt x="326899" y="420964"/>
                  </a:lnTo>
                  <a:lnTo>
                    <a:pt x="316655" y="406374"/>
                  </a:lnTo>
                  <a:lnTo>
                    <a:pt x="319759" y="406374"/>
                  </a:lnTo>
                  <a:lnTo>
                    <a:pt x="322864" y="407305"/>
                  </a:lnTo>
                  <a:lnTo>
                    <a:pt x="330004" y="411651"/>
                  </a:lnTo>
                  <a:lnTo>
                    <a:pt x="339628" y="416929"/>
                  </a:lnTo>
                  <a:lnTo>
                    <a:pt x="348941" y="422206"/>
                  </a:lnTo>
                  <a:lnTo>
                    <a:pt x="356081" y="426242"/>
                  </a:lnTo>
                  <a:lnTo>
                    <a:pt x="359186" y="424379"/>
                  </a:lnTo>
                  <a:lnTo>
                    <a:pt x="361359" y="422206"/>
                  </a:lnTo>
                  <a:lnTo>
                    <a:pt x="363532" y="420964"/>
                  </a:lnTo>
                  <a:lnTo>
                    <a:pt x="363532" y="418791"/>
                  </a:lnTo>
                  <a:lnTo>
                    <a:pt x="365395" y="416929"/>
                  </a:lnTo>
                  <a:lnTo>
                    <a:pt x="366636" y="414756"/>
                  </a:lnTo>
                  <a:lnTo>
                    <a:pt x="365395" y="394577"/>
                  </a:lnTo>
                  <a:lnTo>
                    <a:pt x="359186" y="379675"/>
                  </a:lnTo>
                  <a:lnTo>
                    <a:pt x="352045" y="365084"/>
                  </a:lnTo>
                  <a:lnTo>
                    <a:pt x="339628" y="365084"/>
                  </a:lnTo>
                  <a:lnTo>
                    <a:pt x="332177" y="333108"/>
                  </a:lnTo>
                  <a:lnTo>
                    <a:pt x="322864" y="304547"/>
                  </a:lnTo>
                  <a:lnTo>
                    <a:pt x="329073" y="302685"/>
                  </a:lnTo>
                  <a:lnTo>
                    <a:pt x="334350" y="302685"/>
                  </a:lnTo>
                  <a:lnTo>
                    <a:pt x="339628" y="300512"/>
                  </a:lnTo>
                  <a:lnTo>
                    <a:pt x="346768" y="300512"/>
                  </a:lnTo>
                  <a:lnTo>
                    <a:pt x="352045" y="313240"/>
                  </a:lnTo>
                  <a:lnTo>
                    <a:pt x="359186" y="322553"/>
                  </a:lnTo>
                  <a:lnTo>
                    <a:pt x="368810" y="332177"/>
                  </a:lnTo>
                  <a:lnTo>
                    <a:pt x="375950" y="340559"/>
                  </a:lnTo>
                  <a:lnTo>
                    <a:pt x="383401" y="340559"/>
                  </a:lnTo>
                  <a:lnTo>
                    <a:pt x="388368" y="339628"/>
                  </a:lnTo>
                  <a:lnTo>
                    <a:pt x="394577" y="339628"/>
                  </a:lnTo>
                  <a:lnTo>
                    <a:pt x="399854" y="337455"/>
                  </a:lnTo>
                  <a:lnTo>
                    <a:pt x="407305" y="287783"/>
                  </a:lnTo>
                  <a:lnTo>
                    <a:pt x="402027" y="287783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743EA48-16A2-4B12-BB93-F1CB96C1FC21}"/>
                </a:ext>
              </a:extLst>
            </p:cNvPr>
            <p:cNvSpPr/>
            <p:nvPr/>
          </p:nvSpPr>
          <p:spPr>
            <a:xfrm>
              <a:off x="5463788" y="5234275"/>
              <a:ext cx="43462" cy="15522"/>
            </a:xfrm>
            <a:custGeom>
              <a:avLst/>
              <a:gdLst>
                <a:gd name="connsiteX0" fmla="*/ 24836 w 43462"/>
                <a:gd name="connsiteY0" fmla="*/ 7451 h 15522"/>
                <a:gd name="connsiteX1" fmla="*/ 14591 w 43462"/>
                <a:gd name="connsiteY1" fmla="*/ 3415 h 15522"/>
                <a:gd name="connsiteX2" fmla="*/ 4967 w 43462"/>
                <a:gd name="connsiteY2" fmla="*/ 0 h 15522"/>
                <a:gd name="connsiteX3" fmla="*/ 3104 w 43462"/>
                <a:gd name="connsiteY3" fmla="*/ 3415 h 15522"/>
                <a:gd name="connsiteX4" fmla="*/ 3104 w 43462"/>
                <a:gd name="connsiteY4" fmla="*/ 5278 h 15522"/>
                <a:gd name="connsiteX5" fmla="*/ 1863 w 43462"/>
                <a:gd name="connsiteY5" fmla="*/ 7451 h 15522"/>
                <a:gd name="connsiteX6" fmla="*/ 0 w 43462"/>
                <a:gd name="connsiteY6" fmla="*/ 8692 h 15522"/>
                <a:gd name="connsiteX7" fmla="*/ 0 w 43462"/>
                <a:gd name="connsiteY7" fmla="*/ 12728 h 15522"/>
                <a:gd name="connsiteX8" fmla="*/ 7140 w 43462"/>
                <a:gd name="connsiteY8" fmla="*/ 12728 h 15522"/>
                <a:gd name="connsiteX9" fmla="*/ 10245 w 43462"/>
                <a:gd name="connsiteY9" fmla="*/ 14901 h 15522"/>
                <a:gd name="connsiteX10" fmla="*/ 12418 w 43462"/>
                <a:gd name="connsiteY10" fmla="*/ 14901 h 15522"/>
                <a:gd name="connsiteX11" fmla="*/ 15522 w 43462"/>
                <a:gd name="connsiteY11" fmla="*/ 15833 h 15522"/>
                <a:gd name="connsiteX12" fmla="*/ 44704 w 43462"/>
                <a:gd name="connsiteY12" fmla="*/ 15833 h 15522"/>
                <a:gd name="connsiteX13" fmla="*/ 37253 w 43462"/>
                <a:gd name="connsiteY13" fmla="*/ 10555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3462" h="15522">
                  <a:moveTo>
                    <a:pt x="24836" y="7451"/>
                  </a:moveTo>
                  <a:lnTo>
                    <a:pt x="14591" y="3415"/>
                  </a:lnTo>
                  <a:lnTo>
                    <a:pt x="4967" y="0"/>
                  </a:lnTo>
                  <a:lnTo>
                    <a:pt x="3104" y="3415"/>
                  </a:lnTo>
                  <a:lnTo>
                    <a:pt x="3104" y="5278"/>
                  </a:lnTo>
                  <a:lnTo>
                    <a:pt x="1863" y="7451"/>
                  </a:lnTo>
                  <a:lnTo>
                    <a:pt x="0" y="8692"/>
                  </a:lnTo>
                  <a:lnTo>
                    <a:pt x="0" y="12728"/>
                  </a:lnTo>
                  <a:lnTo>
                    <a:pt x="7140" y="12728"/>
                  </a:lnTo>
                  <a:lnTo>
                    <a:pt x="10245" y="14901"/>
                  </a:lnTo>
                  <a:lnTo>
                    <a:pt x="12418" y="14901"/>
                  </a:lnTo>
                  <a:lnTo>
                    <a:pt x="15522" y="15833"/>
                  </a:lnTo>
                  <a:lnTo>
                    <a:pt x="44704" y="15833"/>
                  </a:lnTo>
                  <a:lnTo>
                    <a:pt x="37253" y="10555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FD67299-25DC-4C00-8CA6-155B0DD7AE23}"/>
                </a:ext>
              </a:extLst>
            </p:cNvPr>
            <p:cNvSpPr/>
            <p:nvPr/>
          </p:nvSpPr>
          <p:spPr>
            <a:xfrm>
              <a:off x="5144029" y="5162562"/>
              <a:ext cx="24836" cy="9313"/>
            </a:xfrm>
            <a:custGeom>
              <a:avLst/>
              <a:gdLst>
                <a:gd name="connsiteX0" fmla="*/ 4967 w 24835"/>
                <a:gd name="connsiteY0" fmla="*/ 10555 h 9313"/>
                <a:gd name="connsiteX1" fmla="*/ 10245 w 24835"/>
                <a:gd name="connsiteY1" fmla="*/ 10555 h 9313"/>
                <a:gd name="connsiteX2" fmla="*/ 14280 w 24835"/>
                <a:gd name="connsiteY2" fmla="*/ 8382 h 9313"/>
                <a:gd name="connsiteX3" fmla="*/ 17695 w 24835"/>
                <a:gd name="connsiteY3" fmla="*/ 7140 h 9313"/>
                <a:gd name="connsiteX4" fmla="*/ 19558 w 24835"/>
                <a:gd name="connsiteY4" fmla="*/ 5278 h 9313"/>
                <a:gd name="connsiteX5" fmla="*/ 24836 w 24835"/>
                <a:gd name="connsiteY5" fmla="*/ 3104 h 9313"/>
                <a:gd name="connsiteX6" fmla="*/ 24836 w 24835"/>
                <a:gd name="connsiteY6" fmla="*/ 0 h 9313"/>
                <a:gd name="connsiteX7" fmla="*/ 0 w 24835"/>
                <a:gd name="connsiteY7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835" h="9313">
                  <a:moveTo>
                    <a:pt x="4967" y="10555"/>
                  </a:moveTo>
                  <a:lnTo>
                    <a:pt x="10245" y="10555"/>
                  </a:lnTo>
                  <a:lnTo>
                    <a:pt x="14280" y="8382"/>
                  </a:lnTo>
                  <a:lnTo>
                    <a:pt x="17695" y="7140"/>
                  </a:lnTo>
                  <a:lnTo>
                    <a:pt x="19558" y="5278"/>
                  </a:lnTo>
                  <a:lnTo>
                    <a:pt x="24836" y="3104"/>
                  </a:lnTo>
                  <a:lnTo>
                    <a:pt x="2483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50EAABA2-5278-44B2-8B71-314C3396E88A}"/>
                </a:ext>
              </a:extLst>
            </p:cNvPr>
            <p:cNvSpPr/>
            <p:nvPr/>
          </p:nvSpPr>
          <p:spPr>
            <a:xfrm>
              <a:off x="5247097" y="5141141"/>
              <a:ext cx="24836" cy="40358"/>
            </a:xfrm>
            <a:custGeom>
              <a:avLst/>
              <a:gdLst>
                <a:gd name="connsiteX0" fmla="*/ 21731 w 24835"/>
                <a:gd name="connsiteY0" fmla="*/ 0 h 40357"/>
                <a:gd name="connsiteX1" fmla="*/ 14591 w 24835"/>
                <a:gd name="connsiteY1" fmla="*/ 0 h 40357"/>
                <a:gd name="connsiteX2" fmla="*/ 9313 w 24835"/>
                <a:gd name="connsiteY2" fmla="*/ 0 h 40357"/>
                <a:gd name="connsiteX3" fmla="*/ 4967 w 24835"/>
                <a:gd name="connsiteY3" fmla="*/ 2173 h 40357"/>
                <a:gd name="connsiteX4" fmla="*/ 1863 w 24835"/>
                <a:gd name="connsiteY4" fmla="*/ 4346 h 40357"/>
                <a:gd name="connsiteX5" fmla="*/ 0 w 24835"/>
                <a:gd name="connsiteY5" fmla="*/ 11797 h 40357"/>
                <a:gd name="connsiteX6" fmla="*/ 0 w 24835"/>
                <a:gd name="connsiteY6" fmla="*/ 26698 h 40357"/>
                <a:gd name="connsiteX7" fmla="*/ 1863 w 24835"/>
                <a:gd name="connsiteY7" fmla="*/ 41289 h 40357"/>
                <a:gd name="connsiteX8" fmla="*/ 7140 w 24835"/>
                <a:gd name="connsiteY8" fmla="*/ 39116 h 40357"/>
                <a:gd name="connsiteX9" fmla="*/ 11487 w 24835"/>
                <a:gd name="connsiteY9" fmla="*/ 39116 h 40357"/>
                <a:gd name="connsiteX10" fmla="*/ 14591 w 24835"/>
                <a:gd name="connsiteY10" fmla="*/ 39116 h 40357"/>
                <a:gd name="connsiteX11" fmla="*/ 16454 w 24835"/>
                <a:gd name="connsiteY11" fmla="*/ 37253 h 40357"/>
                <a:gd name="connsiteX12" fmla="*/ 26078 w 24835"/>
                <a:gd name="connsiteY12" fmla="*/ 37253 h 40357"/>
                <a:gd name="connsiteX13" fmla="*/ 23904 w 24835"/>
                <a:gd name="connsiteY13" fmla="*/ 17075 h 4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835" h="40357">
                  <a:moveTo>
                    <a:pt x="21731" y="0"/>
                  </a:moveTo>
                  <a:lnTo>
                    <a:pt x="14591" y="0"/>
                  </a:lnTo>
                  <a:lnTo>
                    <a:pt x="9313" y="0"/>
                  </a:lnTo>
                  <a:lnTo>
                    <a:pt x="4967" y="2173"/>
                  </a:lnTo>
                  <a:lnTo>
                    <a:pt x="1863" y="4346"/>
                  </a:lnTo>
                  <a:lnTo>
                    <a:pt x="0" y="11797"/>
                  </a:lnTo>
                  <a:lnTo>
                    <a:pt x="0" y="26698"/>
                  </a:lnTo>
                  <a:lnTo>
                    <a:pt x="1863" y="41289"/>
                  </a:lnTo>
                  <a:lnTo>
                    <a:pt x="7140" y="39116"/>
                  </a:lnTo>
                  <a:lnTo>
                    <a:pt x="11487" y="39116"/>
                  </a:lnTo>
                  <a:lnTo>
                    <a:pt x="14591" y="39116"/>
                  </a:lnTo>
                  <a:lnTo>
                    <a:pt x="16454" y="37253"/>
                  </a:lnTo>
                  <a:lnTo>
                    <a:pt x="26078" y="37253"/>
                  </a:lnTo>
                  <a:lnTo>
                    <a:pt x="23904" y="17075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B197AC4C-D33D-44A5-B85E-0B747E5A9A5D}"/>
                </a:ext>
              </a:extLst>
            </p:cNvPr>
            <p:cNvSpPr/>
            <p:nvPr/>
          </p:nvSpPr>
          <p:spPr>
            <a:xfrm>
              <a:off x="5592933" y="5239552"/>
              <a:ext cx="34149" cy="21731"/>
            </a:xfrm>
            <a:custGeom>
              <a:avLst/>
              <a:gdLst>
                <a:gd name="connsiteX0" fmla="*/ 21731 w 34149"/>
                <a:gd name="connsiteY0" fmla="*/ 3415 h 21731"/>
                <a:gd name="connsiteX1" fmla="*/ 14591 w 34149"/>
                <a:gd name="connsiteY1" fmla="*/ 5278 h 21731"/>
                <a:gd name="connsiteX2" fmla="*/ 7140 w 34149"/>
                <a:gd name="connsiteY2" fmla="*/ 9624 h 21731"/>
                <a:gd name="connsiteX3" fmla="*/ 0 w 34149"/>
                <a:gd name="connsiteY3" fmla="*/ 10555 h 21731"/>
                <a:gd name="connsiteX4" fmla="*/ 3104 w 34149"/>
                <a:gd name="connsiteY4" fmla="*/ 24525 h 21731"/>
                <a:gd name="connsiteX5" fmla="*/ 7140 w 34149"/>
                <a:gd name="connsiteY5" fmla="*/ 22352 h 21731"/>
                <a:gd name="connsiteX6" fmla="*/ 10245 w 34149"/>
                <a:gd name="connsiteY6" fmla="*/ 22352 h 21731"/>
                <a:gd name="connsiteX7" fmla="*/ 12418 w 34149"/>
                <a:gd name="connsiteY7" fmla="*/ 22352 h 21731"/>
                <a:gd name="connsiteX8" fmla="*/ 12418 w 34149"/>
                <a:gd name="connsiteY8" fmla="*/ 20179 h 21731"/>
                <a:gd name="connsiteX9" fmla="*/ 15522 w 34149"/>
                <a:gd name="connsiteY9" fmla="*/ 20179 h 21731"/>
                <a:gd name="connsiteX10" fmla="*/ 21731 w 34149"/>
                <a:gd name="connsiteY10" fmla="*/ 17075 h 21731"/>
                <a:gd name="connsiteX11" fmla="*/ 24836 w 34149"/>
                <a:gd name="connsiteY11" fmla="*/ 12728 h 21731"/>
                <a:gd name="connsiteX12" fmla="*/ 29182 w 34149"/>
                <a:gd name="connsiteY12" fmla="*/ 9624 h 21731"/>
                <a:gd name="connsiteX13" fmla="*/ 32286 w 34149"/>
                <a:gd name="connsiteY13" fmla="*/ 5278 h 21731"/>
                <a:gd name="connsiteX14" fmla="*/ 36322 w 34149"/>
                <a:gd name="connsiteY14" fmla="*/ 0 h 21731"/>
                <a:gd name="connsiteX15" fmla="*/ 27009 w 34149"/>
                <a:gd name="connsiteY15" fmla="*/ 0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4149" h="21731">
                  <a:moveTo>
                    <a:pt x="21731" y="3415"/>
                  </a:moveTo>
                  <a:lnTo>
                    <a:pt x="14591" y="5278"/>
                  </a:lnTo>
                  <a:lnTo>
                    <a:pt x="7140" y="9624"/>
                  </a:lnTo>
                  <a:lnTo>
                    <a:pt x="0" y="10555"/>
                  </a:lnTo>
                  <a:lnTo>
                    <a:pt x="3104" y="24525"/>
                  </a:lnTo>
                  <a:lnTo>
                    <a:pt x="7140" y="22352"/>
                  </a:lnTo>
                  <a:lnTo>
                    <a:pt x="10245" y="22352"/>
                  </a:lnTo>
                  <a:lnTo>
                    <a:pt x="12418" y="22352"/>
                  </a:lnTo>
                  <a:lnTo>
                    <a:pt x="12418" y="20179"/>
                  </a:lnTo>
                  <a:lnTo>
                    <a:pt x="15522" y="20179"/>
                  </a:lnTo>
                  <a:lnTo>
                    <a:pt x="21731" y="17075"/>
                  </a:lnTo>
                  <a:lnTo>
                    <a:pt x="24836" y="12728"/>
                  </a:lnTo>
                  <a:lnTo>
                    <a:pt x="29182" y="9624"/>
                  </a:lnTo>
                  <a:lnTo>
                    <a:pt x="32286" y="5278"/>
                  </a:lnTo>
                  <a:lnTo>
                    <a:pt x="36322" y="0"/>
                  </a:lnTo>
                  <a:lnTo>
                    <a:pt x="27009" y="0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7896E7FF-940F-4E68-ACE1-600D8566E02F}"/>
                </a:ext>
              </a:extLst>
            </p:cNvPr>
            <p:cNvSpPr/>
            <p:nvPr/>
          </p:nvSpPr>
          <p:spPr>
            <a:xfrm>
              <a:off x="4877977" y="3996527"/>
              <a:ext cx="2967861" cy="2340761"/>
            </a:xfrm>
            <a:custGeom>
              <a:avLst/>
              <a:gdLst>
                <a:gd name="connsiteX0" fmla="*/ 2965999 w 2967861"/>
                <a:gd name="connsiteY0" fmla="*/ 516271 h 2340761"/>
                <a:gd name="connsiteX1" fmla="*/ 2956685 w 2967861"/>
                <a:gd name="connsiteY1" fmla="*/ 502612 h 2340761"/>
                <a:gd name="connsiteX2" fmla="*/ 2945199 w 2967861"/>
                <a:gd name="connsiteY2" fmla="*/ 489883 h 2340761"/>
                <a:gd name="connsiteX3" fmla="*/ 2934644 w 2967861"/>
                <a:gd name="connsiteY3" fmla="*/ 477155 h 2340761"/>
                <a:gd name="connsiteX4" fmla="*/ 2930608 w 2967861"/>
                <a:gd name="connsiteY4" fmla="*/ 477155 h 2340761"/>
                <a:gd name="connsiteX5" fmla="*/ 2929677 w 2967861"/>
                <a:gd name="connsiteY5" fmla="*/ 477155 h 2340761"/>
                <a:gd name="connsiteX6" fmla="*/ 2927503 w 2967861"/>
                <a:gd name="connsiteY6" fmla="*/ 479328 h 2340761"/>
                <a:gd name="connsiteX7" fmla="*/ 2925330 w 2967861"/>
                <a:gd name="connsiteY7" fmla="*/ 479328 h 2340761"/>
                <a:gd name="connsiteX8" fmla="*/ 2923158 w 2967861"/>
                <a:gd name="connsiteY8" fmla="*/ 480260 h 2340761"/>
                <a:gd name="connsiteX9" fmla="*/ 2905462 w 2967861"/>
                <a:gd name="connsiteY9" fmla="*/ 477155 h 2340761"/>
                <a:gd name="connsiteX10" fmla="*/ 2896149 w 2967861"/>
                <a:gd name="connsiteY10" fmla="*/ 469705 h 2340761"/>
                <a:gd name="connsiteX11" fmla="*/ 2889008 w 2967861"/>
                <a:gd name="connsiteY11" fmla="*/ 460081 h 2340761"/>
                <a:gd name="connsiteX12" fmla="*/ 2881868 w 2967861"/>
                <a:gd name="connsiteY12" fmla="*/ 449526 h 2340761"/>
                <a:gd name="connsiteX13" fmla="*/ 2871313 w 2967861"/>
                <a:gd name="connsiteY13" fmla="*/ 439902 h 2340761"/>
                <a:gd name="connsiteX14" fmla="*/ 2866035 w 2967861"/>
                <a:gd name="connsiteY14" fmla="*/ 435555 h 2340761"/>
                <a:gd name="connsiteX15" fmla="*/ 2859827 w 2967861"/>
                <a:gd name="connsiteY15" fmla="*/ 435555 h 2340761"/>
                <a:gd name="connsiteX16" fmla="*/ 2854549 w 2967861"/>
                <a:gd name="connsiteY16" fmla="*/ 434624 h 2340761"/>
                <a:gd name="connsiteX17" fmla="*/ 2849271 w 2967861"/>
                <a:gd name="connsiteY17" fmla="*/ 434624 h 2340761"/>
                <a:gd name="connsiteX18" fmla="*/ 2843994 w 2967861"/>
                <a:gd name="connsiteY18" fmla="*/ 430278 h 2340761"/>
                <a:gd name="connsiteX19" fmla="*/ 2810776 w 2967861"/>
                <a:gd name="connsiteY19" fmla="*/ 395508 h 2340761"/>
                <a:gd name="connsiteX20" fmla="*/ 2751481 w 2967861"/>
                <a:gd name="connsiteY20" fmla="*/ 370051 h 2340761"/>
                <a:gd name="connsiteX21" fmla="*/ 2747445 w 2967861"/>
                <a:gd name="connsiteY21" fmla="*/ 370983 h 2340761"/>
                <a:gd name="connsiteX22" fmla="*/ 2744340 w 2967861"/>
                <a:gd name="connsiteY22" fmla="*/ 373156 h 2340761"/>
                <a:gd name="connsiteX23" fmla="*/ 2740305 w 2967861"/>
                <a:gd name="connsiteY23" fmla="*/ 377502 h 2340761"/>
                <a:gd name="connsiteX24" fmla="*/ 2735027 w 2967861"/>
                <a:gd name="connsiteY24" fmla="*/ 378433 h 2340761"/>
                <a:gd name="connsiteX25" fmla="*/ 2729750 w 2967861"/>
                <a:gd name="connsiteY25" fmla="*/ 378433 h 2340761"/>
                <a:gd name="connsiteX26" fmla="*/ 2723541 w 2967861"/>
                <a:gd name="connsiteY26" fmla="*/ 378433 h 2340761"/>
                <a:gd name="connsiteX27" fmla="*/ 2708950 w 2967861"/>
                <a:gd name="connsiteY27" fmla="*/ 373156 h 2340761"/>
                <a:gd name="connsiteX28" fmla="*/ 2696532 w 2967861"/>
                <a:gd name="connsiteY28" fmla="*/ 365705 h 2340761"/>
                <a:gd name="connsiteX29" fmla="*/ 2678836 w 2967861"/>
                <a:gd name="connsiteY29" fmla="*/ 362601 h 2340761"/>
                <a:gd name="connsiteX30" fmla="*/ 2678836 w 2967861"/>
                <a:gd name="connsiteY30" fmla="*/ 367878 h 2340761"/>
                <a:gd name="connsiteX31" fmla="*/ 2678836 w 2967861"/>
                <a:gd name="connsiteY31" fmla="*/ 373156 h 2340761"/>
                <a:gd name="connsiteX32" fmla="*/ 2676664 w 2967861"/>
                <a:gd name="connsiteY32" fmla="*/ 377502 h 2340761"/>
                <a:gd name="connsiteX33" fmla="*/ 2676664 w 2967861"/>
                <a:gd name="connsiteY33" fmla="*/ 380607 h 2340761"/>
                <a:gd name="connsiteX34" fmla="*/ 2678836 w 2967861"/>
                <a:gd name="connsiteY34" fmla="*/ 382780 h 2340761"/>
                <a:gd name="connsiteX35" fmla="*/ 2681010 w 2967861"/>
                <a:gd name="connsiteY35" fmla="*/ 385884 h 2340761"/>
                <a:gd name="connsiteX36" fmla="*/ 2684114 w 2967861"/>
                <a:gd name="connsiteY36" fmla="*/ 392093 h 2340761"/>
                <a:gd name="connsiteX37" fmla="*/ 2681941 w 2967861"/>
                <a:gd name="connsiteY37" fmla="*/ 397371 h 2340761"/>
                <a:gd name="connsiteX38" fmla="*/ 2681941 w 2967861"/>
                <a:gd name="connsiteY38" fmla="*/ 400475 h 2340761"/>
                <a:gd name="connsiteX39" fmla="*/ 2681010 w 2967861"/>
                <a:gd name="connsiteY39" fmla="*/ 404821 h 2340761"/>
                <a:gd name="connsiteX40" fmla="*/ 2678836 w 2967861"/>
                <a:gd name="connsiteY40" fmla="*/ 406994 h 2340761"/>
                <a:gd name="connsiteX41" fmla="*/ 2678836 w 2967861"/>
                <a:gd name="connsiteY41" fmla="*/ 412272 h 2340761"/>
                <a:gd name="connsiteX42" fmla="*/ 2671696 w 2967861"/>
                <a:gd name="connsiteY42" fmla="*/ 406994 h 2340761"/>
                <a:gd name="connsiteX43" fmla="*/ 2666419 w 2967861"/>
                <a:gd name="connsiteY43" fmla="*/ 402648 h 2340761"/>
                <a:gd name="connsiteX44" fmla="*/ 2660210 w 2967861"/>
                <a:gd name="connsiteY44" fmla="*/ 395198 h 2340761"/>
                <a:gd name="connsiteX45" fmla="*/ 2654932 w 2967861"/>
                <a:gd name="connsiteY45" fmla="*/ 389920 h 2340761"/>
                <a:gd name="connsiteX46" fmla="*/ 2651828 w 2967861"/>
                <a:gd name="connsiteY46" fmla="*/ 382469 h 2340761"/>
                <a:gd name="connsiteX47" fmla="*/ 2616437 w 2967861"/>
                <a:gd name="connsiteY47" fmla="*/ 382469 h 2340761"/>
                <a:gd name="connsiteX48" fmla="*/ 2581978 w 2967861"/>
                <a:gd name="connsiteY48" fmla="*/ 382469 h 2340761"/>
                <a:gd name="connsiteX49" fmla="*/ 2547518 w 2967861"/>
                <a:gd name="connsiteY49" fmla="*/ 385574 h 2340761"/>
                <a:gd name="connsiteX50" fmla="*/ 2544414 w 2967861"/>
                <a:gd name="connsiteY50" fmla="*/ 384642 h 2340761"/>
                <a:gd name="connsiteX51" fmla="*/ 2542240 w 2967861"/>
                <a:gd name="connsiteY51" fmla="*/ 380296 h 2340761"/>
                <a:gd name="connsiteX52" fmla="*/ 2538205 w 2967861"/>
                <a:gd name="connsiteY52" fmla="*/ 378123 h 2340761"/>
                <a:gd name="connsiteX53" fmla="*/ 2535100 w 2967861"/>
                <a:gd name="connsiteY53" fmla="*/ 365395 h 2340761"/>
                <a:gd name="connsiteX54" fmla="*/ 2532927 w 2967861"/>
                <a:gd name="connsiteY54" fmla="*/ 350493 h 2340761"/>
                <a:gd name="connsiteX55" fmla="*/ 2527650 w 2967861"/>
                <a:gd name="connsiteY55" fmla="*/ 333419 h 2340761"/>
                <a:gd name="connsiteX56" fmla="*/ 2515232 w 2967861"/>
                <a:gd name="connsiteY56" fmla="*/ 330314 h 2340761"/>
                <a:gd name="connsiteX57" fmla="*/ 2498468 w 2967861"/>
                <a:gd name="connsiteY57" fmla="*/ 327210 h 2340761"/>
                <a:gd name="connsiteX58" fmla="*/ 2481703 w 2967861"/>
                <a:gd name="connsiteY58" fmla="*/ 325037 h 2340761"/>
                <a:gd name="connsiteX59" fmla="*/ 2464008 w 2967861"/>
                <a:gd name="connsiteY59" fmla="*/ 325037 h 2340761"/>
                <a:gd name="connsiteX60" fmla="*/ 2451590 w 2967861"/>
                <a:gd name="connsiteY60" fmla="*/ 330314 h 2340761"/>
                <a:gd name="connsiteX61" fmla="*/ 2437931 w 2967861"/>
                <a:gd name="connsiteY61" fmla="*/ 325037 h 2340761"/>
                <a:gd name="connsiteX62" fmla="*/ 2427375 w 2967861"/>
                <a:gd name="connsiteY62" fmla="*/ 315413 h 2340761"/>
                <a:gd name="connsiteX63" fmla="*/ 2420235 w 2967861"/>
                <a:gd name="connsiteY63" fmla="*/ 304858 h 2340761"/>
                <a:gd name="connsiteX64" fmla="*/ 2414958 w 2967861"/>
                <a:gd name="connsiteY64" fmla="*/ 293371 h 2340761"/>
                <a:gd name="connsiteX65" fmla="*/ 2401298 w 2967861"/>
                <a:gd name="connsiteY65" fmla="*/ 293371 h 2340761"/>
                <a:gd name="connsiteX66" fmla="*/ 2388880 w 2967861"/>
                <a:gd name="connsiteY66" fmla="*/ 293371 h 2340761"/>
                <a:gd name="connsiteX67" fmla="*/ 2378325 w 2967861"/>
                <a:gd name="connsiteY67" fmla="*/ 297718 h 2340761"/>
                <a:gd name="connsiteX68" fmla="*/ 2373047 w 2967861"/>
                <a:gd name="connsiteY68" fmla="*/ 295544 h 2340761"/>
                <a:gd name="connsiteX69" fmla="*/ 2369012 w 2967861"/>
                <a:gd name="connsiteY69" fmla="*/ 293371 h 2340761"/>
                <a:gd name="connsiteX70" fmla="*/ 2365907 w 2967861"/>
                <a:gd name="connsiteY70" fmla="*/ 291198 h 2340761"/>
                <a:gd name="connsiteX71" fmla="*/ 2365907 w 2967861"/>
                <a:gd name="connsiteY71" fmla="*/ 288094 h 2340761"/>
                <a:gd name="connsiteX72" fmla="*/ 2363734 w 2967861"/>
                <a:gd name="connsiteY72" fmla="*/ 285921 h 2340761"/>
                <a:gd name="connsiteX73" fmla="*/ 2363734 w 2967861"/>
                <a:gd name="connsiteY73" fmla="*/ 282816 h 2340761"/>
                <a:gd name="connsiteX74" fmla="*/ 2361561 w 2967861"/>
                <a:gd name="connsiteY74" fmla="*/ 276607 h 2340761"/>
                <a:gd name="connsiteX75" fmla="*/ 2358457 w 2967861"/>
                <a:gd name="connsiteY75" fmla="*/ 273503 h 2340761"/>
                <a:gd name="connsiteX76" fmla="*/ 2351316 w 2967861"/>
                <a:gd name="connsiteY76" fmla="*/ 268225 h 2340761"/>
                <a:gd name="connsiteX77" fmla="*/ 2334552 w 2967861"/>
                <a:gd name="connsiteY77" fmla="*/ 262016 h 2340761"/>
                <a:gd name="connsiteX78" fmla="*/ 2315925 w 2967861"/>
                <a:gd name="connsiteY78" fmla="*/ 256739 h 2340761"/>
                <a:gd name="connsiteX79" fmla="*/ 2296057 w 2967861"/>
                <a:gd name="connsiteY79" fmla="*/ 251461 h 2340761"/>
                <a:gd name="connsiteX80" fmla="*/ 2276188 w 2967861"/>
                <a:gd name="connsiteY80" fmla="*/ 249288 h 2340761"/>
                <a:gd name="connsiteX81" fmla="*/ 2258493 w 2967861"/>
                <a:gd name="connsiteY81" fmla="*/ 249288 h 2340761"/>
                <a:gd name="connsiteX82" fmla="*/ 2247007 w 2967861"/>
                <a:gd name="connsiteY82" fmla="*/ 253634 h 2340761"/>
                <a:gd name="connsiteX83" fmla="*/ 2234589 w 2967861"/>
                <a:gd name="connsiteY83" fmla="*/ 256739 h 2340761"/>
                <a:gd name="connsiteX84" fmla="*/ 2237693 w 2967861"/>
                <a:gd name="connsiteY84" fmla="*/ 273813 h 2340761"/>
                <a:gd name="connsiteX85" fmla="*/ 2241729 w 2967861"/>
                <a:gd name="connsiteY85" fmla="*/ 286541 h 2340761"/>
                <a:gd name="connsiteX86" fmla="*/ 2243902 w 2967861"/>
                <a:gd name="connsiteY86" fmla="*/ 305479 h 2340761"/>
                <a:gd name="connsiteX87" fmla="*/ 2236762 w 2967861"/>
                <a:gd name="connsiteY87" fmla="*/ 305479 h 2340761"/>
                <a:gd name="connsiteX88" fmla="*/ 2232726 w 2967861"/>
                <a:gd name="connsiteY88" fmla="*/ 303306 h 2340761"/>
                <a:gd name="connsiteX89" fmla="*/ 2227448 w 2967861"/>
                <a:gd name="connsiteY89" fmla="*/ 303306 h 2340761"/>
                <a:gd name="connsiteX90" fmla="*/ 2225275 w 2967861"/>
                <a:gd name="connsiteY90" fmla="*/ 303306 h 2340761"/>
                <a:gd name="connsiteX91" fmla="*/ 2222171 w 2967861"/>
                <a:gd name="connsiteY91" fmla="*/ 303306 h 2340761"/>
                <a:gd name="connsiteX92" fmla="*/ 2218135 w 2967861"/>
                <a:gd name="connsiteY92" fmla="*/ 306410 h 2340761"/>
                <a:gd name="connsiteX93" fmla="*/ 2215030 w 2967861"/>
                <a:gd name="connsiteY93" fmla="*/ 310756 h 2340761"/>
                <a:gd name="connsiteX94" fmla="*/ 2207890 w 2967861"/>
                <a:gd name="connsiteY94" fmla="*/ 306410 h 2340761"/>
                <a:gd name="connsiteX95" fmla="*/ 2201681 w 2967861"/>
                <a:gd name="connsiteY95" fmla="*/ 303306 h 2340761"/>
                <a:gd name="connsiteX96" fmla="*/ 2198577 w 2967861"/>
                <a:gd name="connsiteY96" fmla="*/ 298028 h 2340761"/>
                <a:gd name="connsiteX97" fmla="*/ 2193299 w 2967861"/>
                <a:gd name="connsiteY97" fmla="*/ 293682 h 2340761"/>
                <a:gd name="connsiteX98" fmla="*/ 2188022 w 2967861"/>
                <a:gd name="connsiteY98" fmla="*/ 288404 h 2340761"/>
                <a:gd name="connsiteX99" fmla="*/ 2174362 w 2967861"/>
                <a:gd name="connsiteY99" fmla="*/ 310756 h 2340761"/>
                <a:gd name="connsiteX100" fmla="*/ 2165980 w 2967861"/>
                <a:gd name="connsiteY100" fmla="*/ 308583 h 2340761"/>
                <a:gd name="connsiteX101" fmla="*/ 2158840 w 2967861"/>
                <a:gd name="connsiteY101" fmla="*/ 306410 h 2340761"/>
                <a:gd name="connsiteX102" fmla="*/ 2152631 w 2967861"/>
                <a:gd name="connsiteY102" fmla="*/ 303306 h 2340761"/>
                <a:gd name="connsiteX103" fmla="*/ 2149526 w 2967861"/>
                <a:gd name="connsiteY103" fmla="*/ 298028 h 2340761"/>
                <a:gd name="connsiteX104" fmla="*/ 2147353 w 2967861"/>
                <a:gd name="connsiteY104" fmla="*/ 290577 h 2340761"/>
                <a:gd name="connsiteX105" fmla="*/ 2147353 w 2967861"/>
                <a:gd name="connsiteY105" fmla="*/ 280953 h 2340761"/>
                <a:gd name="connsiteX106" fmla="*/ 2140213 w 2967861"/>
                <a:gd name="connsiteY106" fmla="*/ 290577 h 2340761"/>
                <a:gd name="connsiteX107" fmla="*/ 2137109 w 2967861"/>
                <a:gd name="connsiteY107" fmla="*/ 301132 h 2340761"/>
                <a:gd name="connsiteX108" fmla="*/ 2133073 w 2967861"/>
                <a:gd name="connsiteY108" fmla="*/ 312619 h 2340761"/>
                <a:gd name="connsiteX109" fmla="*/ 2127795 w 2967861"/>
                <a:gd name="connsiteY109" fmla="*/ 321001 h 2340761"/>
                <a:gd name="connsiteX110" fmla="*/ 2125622 w 2967861"/>
                <a:gd name="connsiteY110" fmla="*/ 323174 h 2340761"/>
                <a:gd name="connsiteX111" fmla="*/ 2123449 w 2967861"/>
                <a:gd name="connsiteY111" fmla="*/ 325347 h 2340761"/>
                <a:gd name="connsiteX112" fmla="*/ 2112894 w 2967861"/>
                <a:gd name="connsiteY112" fmla="*/ 317896 h 2340761"/>
                <a:gd name="connsiteX113" fmla="*/ 2100476 w 2967861"/>
                <a:gd name="connsiteY113" fmla="*/ 310446 h 2340761"/>
                <a:gd name="connsiteX114" fmla="*/ 2091163 w 2967861"/>
                <a:gd name="connsiteY114" fmla="*/ 300822 h 2340761"/>
                <a:gd name="connsiteX115" fmla="*/ 2088989 w 2967861"/>
                <a:gd name="connsiteY115" fmla="*/ 295544 h 2340761"/>
                <a:gd name="connsiteX116" fmla="*/ 2088058 w 2967861"/>
                <a:gd name="connsiteY116" fmla="*/ 291198 h 2340761"/>
                <a:gd name="connsiteX117" fmla="*/ 2088058 w 2967861"/>
                <a:gd name="connsiteY117" fmla="*/ 288094 h 2340761"/>
                <a:gd name="connsiteX118" fmla="*/ 2085885 w 2967861"/>
                <a:gd name="connsiteY118" fmla="*/ 283747 h 2340761"/>
                <a:gd name="connsiteX119" fmla="*/ 2083712 w 2967861"/>
                <a:gd name="connsiteY119" fmla="*/ 280643 h 2340761"/>
                <a:gd name="connsiteX120" fmla="*/ 2090852 w 2967861"/>
                <a:gd name="connsiteY120" fmla="*/ 261706 h 2340761"/>
                <a:gd name="connsiteX121" fmla="*/ 2103270 w 2967861"/>
                <a:gd name="connsiteY121" fmla="*/ 248978 h 2340761"/>
                <a:gd name="connsiteX122" fmla="*/ 2093957 w 2967861"/>
                <a:gd name="connsiteY122" fmla="*/ 212034 h 2340761"/>
                <a:gd name="connsiteX123" fmla="*/ 2090852 w 2967861"/>
                <a:gd name="connsiteY123" fmla="*/ 212034 h 2340761"/>
                <a:gd name="connsiteX124" fmla="*/ 2090852 w 2967861"/>
                <a:gd name="connsiteY124" fmla="*/ 206757 h 2340761"/>
                <a:gd name="connsiteX125" fmla="*/ 2070984 w 2967861"/>
                <a:gd name="connsiteY125" fmla="*/ 208930 h 2340761"/>
                <a:gd name="connsiteX126" fmla="*/ 2058566 w 2967861"/>
                <a:gd name="connsiteY126" fmla="*/ 214208 h 2340761"/>
                <a:gd name="connsiteX127" fmla="*/ 2047079 w 2967861"/>
                <a:gd name="connsiteY127" fmla="*/ 223831 h 2340761"/>
                <a:gd name="connsiteX128" fmla="*/ 2036524 w 2967861"/>
                <a:gd name="connsiteY128" fmla="*/ 218554 h 2340761"/>
                <a:gd name="connsiteX129" fmla="*/ 2025038 w 2967861"/>
                <a:gd name="connsiteY129" fmla="*/ 212345 h 2340761"/>
                <a:gd name="connsiteX130" fmla="*/ 2014482 w 2967861"/>
                <a:gd name="connsiteY130" fmla="*/ 207067 h 2340761"/>
                <a:gd name="connsiteX131" fmla="*/ 2012310 w 2967861"/>
                <a:gd name="connsiteY131" fmla="*/ 209240 h 2340761"/>
                <a:gd name="connsiteX132" fmla="*/ 2012310 w 2967861"/>
                <a:gd name="connsiteY132" fmla="*/ 211414 h 2340761"/>
                <a:gd name="connsiteX133" fmla="*/ 2010136 w 2967861"/>
                <a:gd name="connsiteY133" fmla="*/ 211414 h 2340761"/>
                <a:gd name="connsiteX134" fmla="*/ 2007032 w 2967861"/>
                <a:gd name="connsiteY134" fmla="*/ 212345 h 2340761"/>
                <a:gd name="connsiteX135" fmla="*/ 2007032 w 2967861"/>
                <a:gd name="connsiteY135" fmla="*/ 218554 h 2340761"/>
                <a:gd name="connsiteX136" fmla="*/ 2007032 w 2967861"/>
                <a:gd name="connsiteY136" fmla="*/ 223831 h 2340761"/>
                <a:gd name="connsiteX137" fmla="*/ 2007032 w 2967861"/>
                <a:gd name="connsiteY137" fmla="*/ 226936 h 2340761"/>
                <a:gd name="connsiteX138" fmla="*/ 2007032 w 2967861"/>
                <a:gd name="connsiteY138" fmla="*/ 229109 h 2340761"/>
                <a:gd name="connsiteX139" fmla="*/ 2007032 w 2967861"/>
                <a:gd name="connsiteY139" fmla="*/ 232213 h 2340761"/>
                <a:gd name="connsiteX140" fmla="*/ 2002996 w 2967861"/>
                <a:gd name="connsiteY140" fmla="*/ 243700 h 2340761"/>
                <a:gd name="connsiteX141" fmla="*/ 1950841 w 2967861"/>
                <a:gd name="connsiteY141" fmla="*/ 239354 h 2340761"/>
                <a:gd name="connsiteX142" fmla="*/ 1948668 w 2967861"/>
                <a:gd name="connsiteY142" fmla="*/ 234076 h 2340761"/>
                <a:gd name="connsiteX143" fmla="*/ 1948668 w 2967861"/>
                <a:gd name="connsiteY143" fmla="*/ 228799 h 2340761"/>
                <a:gd name="connsiteX144" fmla="*/ 1946495 w 2967861"/>
                <a:gd name="connsiteY144" fmla="*/ 223521 h 2340761"/>
                <a:gd name="connsiteX145" fmla="*/ 1946495 w 2967861"/>
                <a:gd name="connsiteY145" fmla="*/ 218243 h 2340761"/>
                <a:gd name="connsiteX146" fmla="*/ 1946495 w 2967861"/>
                <a:gd name="connsiteY146" fmla="*/ 216070 h 2340761"/>
                <a:gd name="connsiteX147" fmla="*/ 1934077 w 2967861"/>
                <a:gd name="connsiteY147" fmla="*/ 206446 h 2340761"/>
                <a:gd name="connsiteX148" fmla="*/ 1921659 w 2967861"/>
                <a:gd name="connsiteY148" fmla="*/ 204273 h 2340761"/>
                <a:gd name="connsiteX149" fmla="*/ 1904895 w 2967861"/>
                <a:gd name="connsiteY149" fmla="*/ 204273 h 2340761"/>
                <a:gd name="connsiteX150" fmla="*/ 1887200 w 2967861"/>
                <a:gd name="connsiteY150" fmla="*/ 206446 h 2340761"/>
                <a:gd name="connsiteX151" fmla="*/ 1887200 w 2967861"/>
                <a:gd name="connsiteY151" fmla="*/ 219175 h 2340761"/>
                <a:gd name="connsiteX152" fmla="*/ 1877886 w 2967861"/>
                <a:gd name="connsiteY152" fmla="*/ 219175 h 2340761"/>
                <a:gd name="connsiteX153" fmla="*/ 1877886 w 2967861"/>
                <a:gd name="connsiteY153" fmla="*/ 218243 h 2340761"/>
                <a:gd name="connsiteX154" fmla="*/ 1875713 w 2967861"/>
                <a:gd name="connsiteY154" fmla="*/ 218243 h 2340761"/>
                <a:gd name="connsiteX155" fmla="*/ 1873540 w 2967861"/>
                <a:gd name="connsiteY155" fmla="*/ 216070 h 2340761"/>
                <a:gd name="connsiteX156" fmla="*/ 1875713 w 2967861"/>
                <a:gd name="connsiteY156" fmla="*/ 206446 h 2340761"/>
                <a:gd name="connsiteX157" fmla="*/ 1877886 w 2967861"/>
                <a:gd name="connsiteY157" fmla="*/ 198996 h 2340761"/>
                <a:gd name="connsiteX158" fmla="*/ 1880060 w 2967861"/>
                <a:gd name="connsiteY158" fmla="*/ 193718 h 2340761"/>
                <a:gd name="connsiteX159" fmla="*/ 1883164 w 2967861"/>
                <a:gd name="connsiteY159" fmla="*/ 188441 h 2340761"/>
                <a:gd name="connsiteX160" fmla="*/ 1883164 w 2967861"/>
                <a:gd name="connsiteY160" fmla="*/ 182232 h 2340761"/>
                <a:gd name="connsiteX161" fmla="*/ 1873851 w 2967861"/>
                <a:gd name="connsiteY161" fmla="*/ 186578 h 2340761"/>
                <a:gd name="connsiteX162" fmla="*/ 1866710 w 2967861"/>
                <a:gd name="connsiteY162" fmla="*/ 191856 h 2340761"/>
                <a:gd name="connsiteX163" fmla="*/ 1859570 w 2967861"/>
                <a:gd name="connsiteY163" fmla="*/ 197133 h 2340761"/>
                <a:gd name="connsiteX164" fmla="*/ 1854293 w 2967861"/>
                <a:gd name="connsiteY164" fmla="*/ 203342 h 2340761"/>
                <a:gd name="connsiteX165" fmla="*/ 1851188 w 2967861"/>
                <a:gd name="connsiteY165" fmla="*/ 201169 h 2340761"/>
                <a:gd name="connsiteX166" fmla="*/ 1849015 w 2967861"/>
                <a:gd name="connsiteY166" fmla="*/ 201169 h 2340761"/>
                <a:gd name="connsiteX167" fmla="*/ 1849015 w 2967861"/>
                <a:gd name="connsiteY167" fmla="*/ 198996 h 2340761"/>
                <a:gd name="connsiteX168" fmla="*/ 1849015 w 2967861"/>
                <a:gd name="connsiteY168" fmla="*/ 196823 h 2340761"/>
                <a:gd name="connsiteX169" fmla="*/ 1849015 w 2967861"/>
                <a:gd name="connsiteY169" fmla="*/ 195891 h 2340761"/>
                <a:gd name="connsiteX170" fmla="*/ 1851188 w 2967861"/>
                <a:gd name="connsiteY170" fmla="*/ 191545 h 2340761"/>
                <a:gd name="connsiteX171" fmla="*/ 1851188 w 2967861"/>
                <a:gd name="connsiteY171" fmla="*/ 188441 h 2340761"/>
                <a:gd name="connsiteX172" fmla="*/ 1834424 w 2967861"/>
                <a:gd name="connsiteY172" fmla="*/ 186267 h 2340761"/>
                <a:gd name="connsiteX173" fmla="*/ 1819833 w 2967861"/>
                <a:gd name="connsiteY173" fmla="*/ 188441 h 2340761"/>
                <a:gd name="connsiteX174" fmla="*/ 1807415 w 2967861"/>
                <a:gd name="connsiteY174" fmla="*/ 195891 h 2340761"/>
                <a:gd name="connsiteX175" fmla="*/ 1803379 w 2967861"/>
                <a:gd name="connsiteY175" fmla="*/ 195891 h 2340761"/>
                <a:gd name="connsiteX176" fmla="*/ 1815797 w 2967861"/>
                <a:gd name="connsiteY176" fmla="*/ 180990 h 2340761"/>
                <a:gd name="connsiteX177" fmla="*/ 1832561 w 2967861"/>
                <a:gd name="connsiteY177" fmla="*/ 169503 h 2340761"/>
                <a:gd name="connsiteX178" fmla="*/ 1849325 w 2967861"/>
                <a:gd name="connsiteY178" fmla="*/ 159880 h 2340761"/>
                <a:gd name="connsiteX179" fmla="*/ 1863916 w 2967861"/>
                <a:gd name="connsiteY179" fmla="*/ 151498 h 2340761"/>
                <a:gd name="connsiteX180" fmla="*/ 1869194 w 2967861"/>
                <a:gd name="connsiteY180" fmla="*/ 141874 h 2340761"/>
                <a:gd name="connsiteX181" fmla="*/ 1873230 w 2967861"/>
                <a:gd name="connsiteY181" fmla="*/ 132250 h 2340761"/>
                <a:gd name="connsiteX182" fmla="*/ 1878507 w 2967861"/>
                <a:gd name="connsiteY182" fmla="*/ 123868 h 2340761"/>
                <a:gd name="connsiteX183" fmla="*/ 1890925 w 2967861"/>
                <a:gd name="connsiteY183" fmla="*/ 114244 h 2340761"/>
                <a:gd name="connsiteX184" fmla="*/ 1890925 w 2967861"/>
                <a:gd name="connsiteY184" fmla="*/ 90029 h 2340761"/>
                <a:gd name="connsiteX185" fmla="*/ 1881612 w 2967861"/>
                <a:gd name="connsiteY185" fmla="*/ 77301 h 2340761"/>
                <a:gd name="connsiteX186" fmla="*/ 1873230 w 2967861"/>
                <a:gd name="connsiteY186" fmla="*/ 65815 h 2340761"/>
                <a:gd name="connsiteX187" fmla="*/ 1861743 w 2967861"/>
                <a:gd name="connsiteY187" fmla="*/ 57432 h 2340761"/>
                <a:gd name="connsiteX188" fmla="*/ 1847152 w 2967861"/>
                <a:gd name="connsiteY188" fmla="*/ 49982 h 2340761"/>
                <a:gd name="connsiteX189" fmla="*/ 1847152 w 2967861"/>
                <a:gd name="connsiteY189" fmla="*/ 47809 h 2340761"/>
                <a:gd name="connsiteX190" fmla="*/ 1847152 w 2967861"/>
                <a:gd name="connsiteY190" fmla="*/ 45636 h 2340761"/>
                <a:gd name="connsiteX191" fmla="*/ 1844979 w 2967861"/>
                <a:gd name="connsiteY191" fmla="*/ 43462 h 2340761"/>
                <a:gd name="connsiteX192" fmla="*/ 1844048 w 2967861"/>
                <a:gd name="connsiteY192" fmla="*/ 45636 h 2340761"/>
                <a:gd name="connsiteX193" fmla="*/ 1827284 w 2967861"/>
                <a:gd name="connsiteY193" fmla="*/ 50913 h 2340761"/>
                <a:gd name="connsiteX194" fmla="*/ 1812693 w 2967861"/>
                <a:gd name="connsiteY194" fmla="*/ 53086 h 2340761"/>
                <a:gd name="connsiteX195" fmla="*/ 1800275 w 2967861"/>
                <a:gd name="connsiteY195" fmla="*/ 55259 h 2340761"/>
                <a:gd name="connsiteX196" fmla="*/ 1787857 w 2967861"/>
                <a:gd name="connsiteY196" fmla="*/ 60537 h 2340761"/>
                <a:gd name="connsiteX197" fmla="*/ 1780717 w 2967861"/>
                <a:gd name="connsiteY197" fmla="*/ 50913 h 2340761"/>
                <a:gd name="connsiteX198" fmla="*/ 1773577 w 2967861"/>
                <a:gd name="connsiteY198" fmla="*/ 43462 h 2340761"/>
                <a:gd name="connsiteX199" fmla="*/ 1766436 w 2967861"/>
                <a:gd name="connsiteY199" fmla="*/ 40358 h 2340761"/>
                <a:gd name="connsiteX200" fmla="*/ 1751845 w 2967861"/>
                <a:gd name="connsiteY200" fmla="*/ 36012 h 2340761"/>
                <a:gd name="connsiteX201" fmla="*/ 1752777 w 2967861"/>
                <a:gd name="connsiteY201" fmla="*/ 30734 h 2340761"/>
                <a:gd name="connsiteX202" fmla="*/ 1754950 w 2967861"/>
                <a:gd name="connsiteY202" fmla="*/ 28561 h 2340761"/>
                <a:gd name="connsiteX203" fmla="*/ 1757123 w 2967861"/>
                <a:gd name="connsiteY203" fmla="*/ 25457 h 2340761"/>
                <a:gd name="connsiteX204" fmla="*/ 1760227 w 2967861"/>
                <a:gd name="connsiteY204" fmla="*/ 23283 h 2340761"/>
                <a:gd name="connsiteX205" fmla="*/ 1762401 w 2967861"/>
                <a:gd name="connsiteY205" fmla="*/ 22352 h 2340761"/>
                <a:gd name="connsiteX206" fmla="*/ 1767678 w 2967861"/>
                <a:gd name="connsiteY206" fmla="*/ 20179 h 2340761"/>
                <a:gd name="connsiteX207" fmla="*/ 1766747 w 2967861"/>
                <a:gd name="connsiteY207" fmla="*/ 14901 h 2340761"/>
                <a:gd name="connsiteX208" fmla="*/ 1762711 w 2967861"/>
                <a:gd name="connsiteY208" fmla="*/ 10555 h 2340761"/>
                <a:gd name="connsiteX209" fmla="*/ 1760538 w 2967861"/>
                <a:gd name="connsiteY209" fmla="*/ 7451 h 2340761"/>
                <a:gd name="connsiteX210" fmla="*/ 1759607 w 2967861"/>
                <a:gd name="connsiteY210" fmla="*/ 5278 h 2340761"/>
                <a:gd name="connsiteX211" fmla="*/ 1755571 w 2967861"/>
                <a:gd name="connsiteY211" fmla="*/ 0 h 2340761"/>
                <a:gd name="connsiteX212" fmla="*/ 1735702 w 2967861"/>
                <a:gd name="connsiteY212" fmla="*/ 0 h 2340761"/>
                <a:gd name="connsiteX213" fmla="*/ 1731666 w 2967861"/>
                <a:gd name="connsiteY213" fmla="*/ 18006 h 2340761"/>
                <a:gd name="connsiteX214" fmla="*/ 1721111 w 2967861"/>
                <a:gd name="connsiteY214" fmla="*/ 28561 h 2340761"/>
                <a:gd name="connsiteX215" fmla="*/ 1708693 w 2967861"/>
                <a:gd name="connsiteY215" fmla="*/ 38185 h 2340761"/>
                <a:gd name="connsiteX216" fmla="*/ 1695034 w 2967861"/>
                <a:gd name="connsiteY216" fmla="*/ 45636 h 2340761"/>
                <a:gd name="connsiteX217" fmla="*/ 1679511 w 2967861"/>
                <a:gd name="connsiteY217" fmla="*/ 53086 h 2340761"/>
                <a:gd name="connsiteX218" fmla="*/ 1679511 w 2967861"/>
                <a:gd name="connsiteY218" fmla="*/ 73265 h 2340761"/>
                <a:gd name="connsiteX219" fmla="*/ 1674234 w 2967861"/>
                <a:gd name="connsiteY219" fmla="*/ 73265 h 2340761"/>
                <a:gd name="connsiteX220" fmla="*/ 1668025 w 2967861"/>
                <a:gd name="connsiteY220" fmla="*/ 72334 h 2340761"/>
                <a:gd name="connsiteX221" fmla="*/ 1664921 w 2967861"/>
                <a:gd name="connsiteY221" fmla="*/ 72334 h 2340761"/>
                <a:gd name="connsiteX222" fmla="*/ 1659643 w 2967861"/>
                <a:gd name="connsiteY222" fmla="*/ 70161 h 2340761"/>
                <a:gd name="connsiteX223" fmla="*/ 1653434 w 2967861"/>
                <a:gd name="connsiteY223" fmla="*/ 75438 h 2340761"/>
                <a:gd name="connsiteX224" fmla="*/ 1646294 w 2967861"/>
                <a:gd name="connsiteY224" fmla="*/ 82889 h 2340761"/>
                <a:gd name="connsiteX225" fmla="*/ 1639153 w 2967861"/>
                <a:gd name="connsiteY225" fmla="*/ 88167 h 2340761"/>
                <a:gd name="connsiteX226" fmla="*/ 1632013 w 2967861"/>
                <a:gd name="connsiteY226" fmla="*/ 94376 h 2340761"/>
                <a:gd name="connsiteX227" fmla="*/ 1626736 w 2967861"/>
                <a:gd name="connsiteY227" fmla="*/ 94376 h 2340761"/>
                <a:gd name="connsiteX228" fmla="*/ 1616181 w 2967861"/>
                <a:gd name="connsiteY228" fmla="*/ 94376 h 2340761"/>
                <a:gd name="connsiteX229" fmla="*/ 1601590 w 2967861"/>
                <a:gd name="connsiteY229" fmla="*/ 94376 h 2340761"/>
                <a:gd name="connsiteX230" fmla="*/ 1586999 w 2967861"/>
                <a:gd name="connsiteY230" fmla="*/ 94376 h 2340761"/>
                <a:gd name="connsiteX231" fmla="*/ 1575512 w 2967861"/>
                <a:gd name="connsiteY231" fmla="*/ 94376 h 2340761"/>
                <a:gd name="connsiteX232" fmla="*/ 1572408 w 2967861"/>
                <a:gd name="connsiteY232" fmla="*/ 99653 h 2340761"/>
                <a:gd name="connsiteX233" fmla="*/ 1570235 w 2967861"/>
                <a:gd name="connsiteY233" fmla="*/ 104931 h 2340761"/>
                <a:gd name="connsiteX234" fmla="*/ 1567130 w 2967861"/>
                <a:gd name="connsiteY234" fmla="*/ 110208 h 2340761"/>
                <a:gd name="connsiteX235" fmla="*/ 1564957 w 2967861"/>
                <a:gd name="connsiteY235" fmla="*/ 117659 h 2340761"/>
                <a:gd name="connsiteX236" fmla="*/ 1543226 w 2967861"/>
                <a:gd name="connsiteY236" fmla="*/ 117659 h 2340761"/>
                <a:gd name="connsiteX237" fmla="*/ 1526462 w 2967861"/>
                <a:gd name="connsiteY237" fmla="*/ 123868 h 2340761"/>
                <a:gd name="connsiteX238" fmla="*/ 1511871 w 2967861"/>
                <a:gd name="connsiteY238" fmla="*/ 130077 h 2340761"/>
                <a:gd name="connsiteX239" fmla="*/ 1497280 w 2967861"/>
                <a:gd name="connsiteY239" fmla="*/ 141563 h 2340761"/>
                <a:gd name="connsiteX240" fmla="*/ 1484862 w 2967861"/>
                <a:gd name="connsiteY240" fmla="*/ 152118 h 2340761"/>
                <a:gd name="connsiteX241" fmla="*/ 1468098 w 2967861"/>
                <a:gd name="connsiteY241" fmla="*/ 161742 h 2340761"/>
                <a:gd name="connsiteX242" fmla="*/ 1462821 w 2967861"/>
                <a:gd name="connsiteY242" fmla="*/ 180679 h 2340761"/>
                <a:gd name="connsiteX243" fmla="*/ 1459716 w 2967861"/>
                <a:gd name="connsiteY243" fmla="*/ 198685 h 2340761"/>
                <a:gd name="connsiteX244" fmla="*/ 1455680 w 2967861"/>
                <a:gd name="connsiteY244" fmla="*/ 215760 h 2340761"/>
                <a:gd name="connsiteX245" fmla="*/ 1452576 w 2967861"/>
                <a:gd name="connsiteY245" fmla="*/ 215760 h 2340761"/>
                <a:gd name="connsiteX246" fmla="*/ 1445436 w 2967861"/>
                <a:gd name="connsiteY246" fmla="*/ 198685 h 2340761"/>
                <a:gd name="connsiteX247" fmla="*/ 1419358 w 2967861"/>
                <a:gd name="connsiteY247" fmla="*/ 203963 h 2340761"/>
                <a:gd name="connsiteX248" fmla="*/ 1395454 w 2967861"/>
                <a:gd name="connsiteY248" fmla="*/ 211414 h 2340761"/>
                <a:gd name="connsiteX249" fmla="*/ 1399490 w 2967861"/>
                <a:gd name="connsiteY249" fmla="*/ 233766 h 2340761"/>
                <a:gd name="connsiteX250" fmla="*/ 1404767 w 2967861"/>
                <a:gd name="connsiteY250" fmla="*/ 253945 h 2340761"/>
                <a:gd name="connsiteX251" fmla="*/ 1410045 w 2967861"/>
                <a:gd name="connsiteY251" fmla="*/ 275055 h 2340761"/>
                <a:gd name="connsiteX252" fmla="*/ 1419358 w 2967861"/>
                <a:gd name="connsiteY252" fmla="*/ 290888 h 2340761"/>
                <a:gd name="connsiteX253" fmla="*/ 1431776 w 2967861"/>
                <a:gd name="connsiteY253" fmla="*/ 304547 h 2340761"/>
                <a:gd name="connsiteX254" fmla="*/ 1431776 w 2967861"/>
                <a:gd name="connsiteY254" fmla="*/ 312929 h 2340761"/>
                <a:gd name="connsiteX255" fmla="*/ 1416254 w 2967861"/>
                <a:gd name="connsiteY255" fmla="*/ 302374 h 2340761"/>
                <a:gd name="connsiteX256" fmla="*/ 1399490 w 2967861"/>
                <a:gd name="connsiteY256" fmla="*/ 287473 h 2340761"/>
                <a:gd name="connsiteX257" fmla="*/ 1388934 w 2967861"/>
                <a:gd name="connsiteY257" fmla="*/ 272571 h 2340761"/>
                <a:gd name="connsiteX258" fmla="*/ 1368135 w 2967861"/>
                <a:gd name="connsiteY258" fmla="*/ 272571 h 2340761"/>
                <a:gd name="connsiteX259" fmla="*/ 1352612 w 2967861"/>
                <a:gd name="connsiteY259" fmla="*/ 275676 h 2340761"/>
                <a:gd name="connsiteX260" fmla="*/ 1338953 w 2967861"/>
                <a:gd name="connsiteY260" fmla="*/ 283127 h 2340761"/>
                <a:gd name="connsiteX261" fmla="*/ 1331812 w 2967861"/>
                <a:gd name="connsiteY261" fmla="*/ 274745 h 2340761"/>
                <a:gd name="connsiteX262" fmla="*/ 1328708 w 2967861"/>
                <a:gd name="connsiteY262" fmla="*/ 263258 h 2340761"/>
                <a:gd name="connsiteX263" fmla="*/ 1324672 w 2967861"/>
                <a:gd name="connsiteY263" fmla="*/ 252703 h 2340761"/>
                <a:gd name="connsiteX264" fmla="*/ 1321568 w 2967861"/>
                <a:gd name="connsiteY264" fmla="*/ 250530 h 2340761"/>
                <a:gd name="connsiteX265" fmla="*/ 1321568 w 2967861"/>
                <a:gd name="connsiteY265" fmla="*/ 249909 h 2340761"/>
                <a:gd name="connsiteX266" fmla="*/ 1319394 w 2967861"/>
                <a:gd name="connsiteY266" fmla="*/ 249909 h 2340761"/>
                <a:gd name="connsiteX267" fmla="*/ 1316290 w 2967861"/>
                <a:gd name="connsiteY267" fmla="*/ 249909 h 2340761"/>
                <a:gd name="connsiteX268" fmla="*/ 1312254 w 2967861"/>
                <a:gd name="connsiteY268" fmla="*/ 249909 h 2340761"/>
                <a:gd name="connsiteX269" fmla="*/ 1312254 w 2967861"/>
                <a:gd name="connsiteY269" fmla="*/ 284679 h 2340761"/>
                <a:gd name="connsiteX270" fmla="*/ 1289281 w 2967861"/>
                <a:gd name="connsiteY270" fmla="*/ 305789 h 2340761"/>
                <a:gd name="connsiteX271" fmla="*/ 1294559 w 2967861"/>
                <a:gd name="connsiteY271" fmla="*/ 320691 h 2340761"/>
                <a:gd name="connsiteX272" fmla="*/ 1299837 w 2967861"/>
                <a:gd name="connsiteY272" fmla="*/ 331246 h 2340761"/>
                <a:gd name="connsiteX273" fmla="*/ 1305114 w 2967861"/>
                <a:gd name="connsiteY273" fmla="*/ 343974 h 2340761"/>
                <a:gd name="connsiteX274" fmla="*/ 1309150 w 2967861"/>
                <a:gd name="connsiteY274" fmla="*/ 362911 h 2340761"/>
                <a:gd name="connsiteX275" fmla="*/ 1329018 w 2967861"/>
                <a:gd name="connsiteY275" fmla="*/ 370362 h 2340761"/>
                <a:gd name="connsiteX276" fmla="*/ 1350750 w 2967861"/>
                <a:gd name="connsiteY276" fmla="*/ 378744 h 2340761"/>
                <a:gd name="connsiteX277" fmla="*/ 1368445 w 2967861"/>
                <a:gd name="connsiteY277" fmla="*/ 386195 h 2340761"/>
                <a:gd name="connsiteX278" fmla="*/ 1368445 w 2967861"/>
                <a:gd name="connsiteY278" fmla="*/ 392403 h 2340761"/>
                <a:gd name="connsiteX279" fmla="*/ 1350750 w 2967861"/>
                <a:gd name="connsiteY279" fmla="*/ 386195 h 2340761"/>
                <a:gd name="connsiteX280" fmla="*/ 1332123 w 2967861"/>
                <a:gd name="connsiteY280" fmla="*/ 386195 h 2340761"/>
                <a:gd name="connsiteX281" fmla="*/ 1312254 w 2967861"/>
                <a:gd name="connsiteY281" fmla="*/ 386195 h 2340761"/>
                <a:gd name="connsiteX282" fmla="*/ 1314427 w 2967861"/>
                <a:gd name="connsiteY282" fmla="*/ 401096 h 2340761"/>
                <a:gd name="connsiteX283" fmla="*/ 1316601 w 2967861"/>
                <a:gd name="connsiteY283" fmla="*/ 418170 h 2340761"/>
                <a:gd name="connsiteX284" fmla="*/ 1319705 w 2967861"/>
                <a:gd name="connsiteY284" fmla="*/ 435245 h 2340761"/>
                <a:gd name="connsiteX285" fmla="*/ 1316601 w 2967861"/>
                <a:gd name="connsiteY285" fmla="*/ 453251 h 2340761"/>
                <a:gd name="connsiteX286" fmla="*/ 1310392 w 2967861"/>
                <a:gd name="connsiteY286" fmla="*/ 464737 h 2340761"/>
                <a:gd name="connsiteX287" fmla="*/ 1303251 w 2967861"/>
                <a:gd name="connsiteY287" fmla="*/ 479639 h 2340761"/>
                <a:gd name="connsiteX288" fmla="*/ 1296111 w 2967861"/>
                <a:gd name="connsiteY288" fmla="*/ 492367 h 2340761"/>
                <a:gd name="connsiteX289" fmla="*/ 1293006 w 2967861"/>
                <a:gd name="connsiteY289" fmla="*/ 494540 h 2340761"/>
                <a:gd name="connsiteX290" fmla="*/ 1290833 w 2967861"/>
                <a:gd name="connsiteY290" fmla="*/ 495472 h 2340761"/>
                <a:gd name="connsiteX291" fmla="*/ 1289902 w 2967861"/>
                <a:gd name="connsiteY291" fmla="*/ 497645 h 2340761"/>
                <a:gd name="connsiteX292" fmla="*/ 1269102 w 2967861"/>
                <a:gd name="connsiteY292" fmla="*/ 497645 h 2340761"/>
                <a:gd name="connsiteX293" fmla="*/ 1269102 w 2967861"/>
                <a:gd name="connsiteY293" fmla="*/ 492057 h 2340761"/>
                <a:gd name="connsiteX294" fmla="*/ 1276243 w 2967861"/>
                <a:gd name="connsiteY294" fmla="*/ 489883 h 2340761"/>
                <a:gd name="connsiteX295" fmla="*/ 1282452 w 2967861"/>
                <a:gd name="connsiteY295" fmla="*/ 486779 h 2340761"/>
                <a:gd name="connsiteX296" fmla="*/ 1287729 w 2967861"/>
                <a:gd name="connsiteY296" fmla="*/ 484606 h 2340761"/>
                <a:gd name="connsiteX297" fmla="*/ 1290833 w 2967861"/>
                <a:gd name="connsiteY297" fmla="*/ 480260 h 2340761"/>
                <a:gd name="connsiteX298" fmla="*/ 1296111 w 2967861"/>
                <a:gd name="connsiteY298" fmla="*/ 477155 h 2340761"/>
                <a:gd name="connsiteX299" fmla="*/ 1296111 w 2967861"/>
                <a:gd name="connsiteY299" fmla="*/ 460081 h 2340761"/>
                <a:gd name="connsiteX300" fmla="*/ 1300147 w 2967861"/>
                <a:gd name="connsiteY300" fmla="*/ 447352 h 2340761"/>
                <a:gd name="connsiteX301" fmla="*/ 1305424 w 2967861"/>
                <a:gd name="connsiteY301" fmla="*/ 435866 h 2340761"/>
                <a:gd name="connsiteX302" fmla="*/ 1302320 w 2967861"/>
                <a:gd name="connsiteY302" fmla="*/ 429657 h 2340761"/>
                <a:gd name="connsiteX303" fmla="*/ 1300147 w 2967861"/>
                <a:gd name="connsiteY303" fmla="*/ 423448 h 2340761"/>
                <a:gd name="connsiteX304" fmla="*/ 1296111 w 2967861"/>
                <a:gd name="connsiteY304" fmla="*/ 420344 h 2340761"/>
                <a:gd name="connsiteX305" fmla="*/ 1293006 w 2967861"/>
                <a:gd name="connsiteY305" fmla="*/ 415997 h 2340761"/>
                <a:gd name="connsiteX306" fmla="*/ 1290833 w 2967861"/>
                <a:gd name="connsiteY306" fmla="*/ 412893 h 2340761"/>
                <a:gd name="connsiteX307" fmla="*/ 1289902 w 2967861"/>
                <a:gd name="connsiteY307" fmla="*/ 407615 h 2340761"/>
                <a:gd name="connsiteX308" fmla="*/ 1289902 w 2967861"/>
                <a:gd name="connsiteY308" fmla="*/ 400165 h 2340761"/>
                <a:gd name="connsiteX309" fmla="*/ 1293006 w 2967861"/>
                <a:gd name="connsiteY309" fmla="*/ 390541 h 2340761"/>
                <a:gd name="connsiteX310" fmla="*/ 1296111 w 2967861"/>
                <a:gd name="connsiteY310" fmla="*/ 379054 h 2340761"/>
                <a:gd name="connsiteX311" fmla="*/ 1296111 w 2967861"/>
                <a:gd name="connsiteY311" fmla="*/ 366326 h 2340761"/>
                <a:gd name="connsiteX312" fmla="*/ 1293006 w 2967861"/>
                <a:gd name="connsiteY312" fmla="*/ 355771 h 2340761"/>
                <a:gd name="connsiteX313" fmla="*/ 1289902 w 2967861"/>
                <a:gd name="connsiteY313" fmla="*/ 340870 h 2340761"/>
                <a:gd name="connsiteX314" fmla="*/ 1283693 w 2967861"/>
                <a:gd name="connsiteY314" fmla="*/ 328141 h 2340761"/>
                <a:gd name="connsiteX315" fmla="*/ 1280589 w 2967861"/>
                <a:gd name="connsiteY315" fmla="*/ 318517 h 2340761"/>
                <a:gd name="connsiteX316" fmla="*/ 1282762 w 2967861"/>
                <a:gd name="connsiteY316" fmla="*/ 311067 h 2340761"/>
                <a:gd name="connsiteX317" fmla="*/ 1283693 w 2967861"/>
                <a:gd name="connsiteY317" fmla="*/ 299580 h 2340761"/>
                <a:gd name="connsiteX318" fmla="*/ 1287729 w 2967861"/>
                <a:gd name="connsiteY318" fmla="*/ 286852 h 2340761"/>
                <a:gd name="connsiteX319" fmla="*/ 1290833 w 2967861"/>
                <a:gd name="connsiteY319" fmla="*/ 271951 h 2340761"/>
                <a:gd name="connsiteX320" fmla="*/ 1293006 w 2967861"/>
                <a:gd name="connsiteY320" fmla="*/ 257049 h 2340761"/>
                <a:gd name="connsiteX321" fmla="*/ 1285866 w 2967861"/>
                <a:gd name="connsiteY321" fmla="*/ 249598 h 2340761"/>
                <a:gd name="connsiteX322" fmla="*/ 1280589 w 2967861"/>
                <a:gd name="connsiteY322" fmla="*/ 239975 h 2340761"/>
                <a:gd name="connsiteX323" fmla="*/ 1260720 w 2967861"/>
                <a:gd name="connsiteY323" fmla="*/ 239043 h 2340761"/>
                <a:gd name="connsiteX324" fmla="*/ 1243956 w 2967861"/>
                <a:gd name="connsiteY324" fmla="*/ 239975 h 2340761"/>
                <a:gd name="connsiteX325" fmla="*/ 1234643 w 2967861"/>
                <a:gd name="connsiteY325" fmla="*/ 246184 h 2340761"/>
                <a:gd name="connsiteX326" fmla="*/ 1227502 w 2967861"/>
                <a:gd name="connsiteY326" fmla="*/ 254566 h 2340761"/>
                <a:gd name="connsiteX327" fmla="*/ 1222225 w 2967861"/>
                <a:gd name="connsiteY327" fmla="*/ 266052 h 2340761"/>
                <a:gd name="connsiteX328" fmla="*/ 1218189 w 2967861"/>
                <a:gd name="connsiteY328" fmla="*/ 276607 h 2340761"/>
                <a:gd name="connsiteX329" fmla="*/ 1215085 w 2967861"/>
                <a:gd name="connsiteY329" fmla="*/ 290267 h 2340761"/>
                <a:gd name="connsiteX330" fmla="*/ 1211049 w 2967861"/>
                <a:gd name="connsiteY330" fmla="*/ 300822 h 2340761"/>
                <a:gd name="connsiteX331" fmla="*/ 1203909 w 2967861"/>
                <a:gd name="connsiteY331" fmla="*/ 310446 h 2340761"/>
                <a:gd name="connsiteX332" fmla="*/ 1193353 w 2967861"/>
                <a:gd name="connsiteY332" fmla="*/ 317896 h 2340761"/>
                <a:gd name="connsiteX333" fmla="*/ 1196458 w 2967861"/>
                <a:gd name="connsiteY333" fmla="*/ 338075 h 2340761"/>
                <a:gd name="connsiteX334" fmla="*/ 1198631 w 2967861"/>
                <a:gd name="connsiteY334" fmla="*/ 352977 h 2340761"/>
                <a:gd name="connsiteX335" fmla="*/ 1202667 w 2967861"/>
                <a:gd name="connsiteY335" fmla="*/ 370051 h 2340761"/>
                <a:gd name="connsiteX336" fmla="*/ 1200494 w 2967861"/>
                <a:gd name="connsiteY336" fmla="*/ 392403 h 2340761"/>
                <a:gd name="connsiteX337" fmla="*/ 1217258 w 2967861"/>
                <a:gd name="connsiteY337" fmla="*/ 392403 h 2340761"/>
                <a:gd name="connsiteX338" fmla="*/ 1218189 w 2967861"/>
                <a:gd name="connsiteY338" fmla="*/ 399854 h 2340761"/>
                <a:gd name="connsiteX339" fmla="*/ 1222225 w 2967861"/>
                <a:gd name="connsiteY339" fmla="*/ 405132 h 2340761"/>
                <a:gd name="connsiteX340" fmla="*/ 1224398 w 2967861"/>
                <a:gd name="connsiteY340" fmla="*/ 410409 h 2340761"/>
                <a:gd name="connsiteX341" fmla="*/ 1227502 w 2967861"/>
                <a:gd name="connsiteY341" fmla="*/ 414756 h 2340761"/>
                <a:gd name="connsiteX342" fmla="*/ 1232780 w 2967861"/>
                <a:gd name="connsiteY342" fmla="*/ 420033 h 2340761"/>
                <a:gd name="connsiteX343" fmla="*/ 1231849 w 2967861"/>
                <a:gd name="connsiteY343" fmla="*/ 423138 h 2340761"/>
                <a:gd name="connsiteX344" fmla="*/ 1231849 w 2967861"/>
                <a:gd name="connsiteY344" fmla="*/ 425311 h 2340761"/>
                <a:gd name="connsiteX345" fmla="*/ 1229676 w 2967861"/>
                <a:gd name="connsiteY345" fmla="*/ 427484 h 2340761"/>
                <a:gd name="connsiteX346" fmla="*/ 1220362 w 2967861"/>
                <a:gd name="connsiteY346" fmla="*/ 423138 h 2340761"/>
                <a:gd name="connsiteX347" fmla="*/ 1205771 w 2967861"/>
                <a:gd name="connsiteY347" fmla="*/ 415687 h 2340761"/>
                <a:gd name="connsiteX348" fmla="*/ 1190249 w 2967861"/>
                <a:gd name="connsiteY348" fmla="*/ 402959 h 2340761"/>
                <a:gd name="connsiteX349" fmla="*/ 1171622 w 2967861"/>
                <a:gd name="connsiteY349" fmla="*/ 390230 h 2340761"/>
                <a:gd name="connsiteX350" fmla="*/ 1159204 w 2967861"/>
                <a:gd name="connsiteY350" fmla="*/ 377502 h 2340761"/>
                <a:gd name="connsiteX351" fmla="*/ 1149891 w 2967861"/>
                <a:gd name="connsiteY351" fmla="*/ 366016 h 2340761"/>
                <a:gd name="connsiteX352" fmla="*/ 1142751 w 2967861"/>
                <a:gd name="connsiteY352" fmla="*/ 366016 h 2340761"/>
                <a:gd name="connsiteX353" fmla="*/ 1135611 w 2967861"/>
                <a:gd name="connsiteY353" fmla="*/ 366016 h 2340761"/>
                <a:gd name="connsiteX354" fmla="*/ 1130333 w 2967861"/>
                <a:gd name="connsiteY354" fmla="*/ 363842 h 2340761"/>
                <a:gd name="connsiteX355" fmla="*/ 1126297 w 2967861"/>
                <a:gd name="connsiteY355" fmla="*/ 362911 h 2340761"/>
                <a:gd name="connsiteX356" fmla="*/ 1119157 w 2967861"/>
                <a:gd name="connsiteY356" fmla="*/ 366016 h 2340761"/>
                <a:gd name="connsiteX357" fmla="*/ 1116052 w 2967861"/>
                <a:gd name="connsiteY357" fmla="*/ 368189 h 2340761"/>
                <a:gd name="connsiteX358" fmla="*/ 1112017 w 2967861"/>
                <a:gd name="connsiteY358" fmla="*/ 371293 h 2340761"/>
                <a:gd name="connsiteX359" fmla="*/ 1106739 w 2967861"/>
                <a:gd name="connsiteY359" fmla="*/ 375639 h 2340761"/>
                <a:gd name="connsiteX360" fmla="*/ 1106739 w 2967861"/>
                <a:gd name="connsiteY360" fmla="*/ 383090 h 2340761"/>
                <a:gd name="connsiteX361" fmla="*/ 1106739 w 2967861"/>
                <a:gd name="connsiteY361" fmla="*/ 388368 h 2340761"/>
                <a:gd name="connsiteX362" fmla="*/ 1108912 w 2967861"/>
                <a:gd name="connsiteY362" fmla="*/ 392714 h 2340761"/>
                <a:gd name="connsiteX363" fmla="*/ 1111085 w 2967861"/>
                <a:gd name="connsiteY363" fmla="*/ 395818 h 2340761"/>
                <a:gd name="connsiteX364" fmla="*/ 1114190 w 2967861"/>
                <a:gd name="connsiteY364" fmla="*/ 400165 h 2340761"/>
                <a:gd name="connsiteX365" fmla="*/ 1114190 w 2967861"/>
                <a:gd name="connsiteY365" fmla="*/ 405442 h 2340761"/>
                <a:gd name="connsiteX366" fmla="*/ 1112017 w 2967861"/>
                <a:gd name="connsiteY366" fmla="*/ 410720 h 2340761"/>
                <a:gd name="connsiteX367" fmla="*/ 1112017 w 2967861"/>
                <a:gd name="connsiteY367" fmla="*/ 415066 h 2340761"/>
                <a:gd name="connsiteX368" fmla="*/ 1111085 w 2967861"/>
                <a:gd name="connsiteY368" fmla="*/ 415997 h 2340761"/>
                <a:gd name="connsiteX369" fmla="*/ 1108912 w 2967861"/>
                <a:gd name="connsiteY369" fmla="*/ 420344 h 2340761"/>
                <a:gd name="connsiteX370" fmla="*/ 1106739 w 2967861"/>
                <a:gd name="connsiteY370" fmla="*/ 423448 h 2340761"/>
                <a:gd name="connsiteX371" fmla="*/ 1099599 w 2967861"/>
                <a:gd name="connsiteY371" fmla="*/ 422517 h 2340761"/>
                <a:gd name="connsiteX372" fmla="*/ 1096495 w 2967861"/>
                <a:gd name="connsiteY372" fmla="*/ 422517 h 2340761"/>
                <a:gd name="connsiteX373" fmla="*/ 1094321 w 2967861"/>
                <a:gd name="connsiteY373" fmla="*/ 420344 h 2340761"/>
                <a:gd name="connsiteX374" fmla="*/ 1092148 w 2967861"/>
                <a:gd name="connsiteY374" fmla="*/ 418170 h 2340761"/>
                <a:gd name="connsiteX375" fmla="*/ 1089044 w 2967861"/>
                <a:gd name="connsiteY375" fmla="*/ 415066 h 2340761"/>
                <a:gd name="connsiteX376" fmla="*/ 1086871 w 2967861"/>
                <a:gd name="connsiteY376" fmla="*/ 412893 h 2340761"/>
                <a:gd name="connsiteX377" fmla="*/ 1083766 w 2967861"/>
                <a:gd name="connsiteY377" fmla="*/ 412893 h 2340761"/>
                <a:gd name="connsiteX378" fmla="*/ 1072280 w 2967861"/>
                <a:gd name="connsiteY378" fmla="*/ 415997 h 2340761"/>
                <a:gd name="connsiteX379" fmla="*/ 1061724 w 2967861"/>
                <a:gd name="connsiteY379" fmla="*/ 420344 h 2340761"/>
                <a:gd name="connsiteX380" fmla="*/ 1048065 w 2967861"/>
                <a:gd name="connsiteY380" fmla="*/ 425621 h 2340761"/>
                <a:gd name="connsiteX381" fmla="*/ 1035647 w 2967861"/>
                <a:gd name="connsiteY381" fmla="*/ 430899 h 2340761"/>
                <a:gd name="connsiteX382" fmla="*/ 1030369 w 2967861"/>
                <a:gd name="connsiteY382" fmla="*/ 436176 h 2340761"/>
                <a:gd name="connsiteX383" fmla="*/ 1021056 w 2967861"/>
                <a:gd name="connsiteY383" fmla="*/ 436176 h 2340761"/>
                <a:gd name="connsiteX384" fmla="*/ 1028196 w 2967861"/>
                <a:gd name="connsiteY384" fmla="*/ 425621 h 2340761"/>
                <a:gd name="connsiteX385" fmla="*/ 1035336 w 2967861"/>
                <a:gd name="connsiteY385" fmla="*/ 420344 h 2340761"/>
                <a:gd name="connsiteX386" fmla="*/ 1044650 w 2967861"/>
                <a:gd name="connsiteY386" fmla="*/ 415066 h 2340761"/>
                <a:gd name="connsiteX387" fmla="*/ 1053963 w 2967861"/>
                <a:gd name="connsiteY387" fmla="*/ 407615 h 2340761"/>
                <a:gd name="connsiteX388" fmla="*/ 1040304 w 2967861"/>
                <a:gd name="connsiteY388" fmla="*/ 403269 h 2340761"/>
                <a:gd name="connsiteX389" fmla="*/ 1025713 w 2967861"/>
                <a:gd name="connsiteY389" fmla="*/ 400165 h 2340761"/>
                <a:gd name="connsiteX390" fmla="*/ 1010190 w 2967861"/>
                <a:gd name="connsiteY390" fmla="*/ 400165 h 2340761"/>
                <a:gd name="connsiteX391" fmla="*/ 1008017 w 2967861"/>
                <a:gd name="connsiteY391" fmla="*/ 407615 h 2340761"/>
                <a:gd name="connsiteX392" fmla="*/ 1008017 w 2967861"/>
                <a:gd name="connsiteY392" fmla="*/ 412893 h 2340761"/>
                <a:gd name="connsiteX393" fmla="*/ 1005844 w 2967861"/>
                <a:gd name="connsiteY393" fmla="*/ 415997 h 2340761"/>
                <a:gd name="connsiteX394" fmla="*/ 1003671 w 2967861"/>
                <a:gd name="connsiteY394" fmla="*/ 420344 h 2340761"/>
                <a:gd name="connsiteX395" fmla="*/ 1000567 w 2967861"/>
                <a:gd name="connsiteY395" fmla="*/ 423448 h 2340761"/>
                <a:gd name="connsiteX396" fmla="*/ 1000567 w 2967861"/>
                <a:gd name="connsiteY396" fmla="*/ 427794 h 2340761"/>
                <a:gd name="connsiteX397" fmla="*/ 996531 w 2967861"/>
                <a:gd name="connsiteY397" fmla="*/ 425621 h 2340761"/>
                <a:gd name="connsiteX398" fmla="*/ 995600 w 2967861"/>
                <a:gd name="connsiteY398" fmla="*/ 422517 h 2340761"/>
                <a:gd name="connsiteX399" fmla="*/ 993426 w 2967861"/>
                <a:gd name="connsiteY399" fmla="*/ 420344 h 2340761"/>
                <a:gd name="connsiteX400" fmla="*/ 991253 w 2967861"/>
                <a:gd name="connsiteY400" fmla="*/ 415997 h 2340761"/>
                <a:gd name="connsiteX401" fmla="*/ 990322 w 2967861"/>
                <a:gd name="connsiteY401" fmla="*/ 412893 h 2340761"/>
                <a:gd name="connsiteX402" fmla="*/ 986286 w 2967861"/>
                <a:gd name="connsiteY402" fmla="*/ 410720 h 2340761"/>
                <a:gd name="connsiteX403" fmla="*/ 983182 w 2967861"/>
                <a:gd name="connsiteY403" fmla="*/ 408547 h 2340761"/>
                <a:gd name="connsiteX404" fmla="*/ 981009 w 2967861"/>
                <a:gd name="connsiteY404" fmla="*/ 410720 h 2340761"/>
                <a:gd name="connsiteX405" fmla="*/ 975731 w 2967861"/>
                <a:gd name="connsiteY405" fmla="*/ 410720 h 2340761"/>
                <a:gd name="connsiteX406" fmla="*/ 969522 w 2967861"/>
                <a:gd name="connsiteY406" fmla="*/ 412893 h 2340761"/>
                <a:gd name="connsiteX407" fmla="*/ 957104 w 2967861"/>
                <a:gd name="connsiteY407" fmla="*/ 429967 h 2340761"/>
                <a:gd name="connsiteX408" fmla="*/ 942513 w 2967861"/>
                <a:gd name="connsiteY408" fmla="*/ 443627 h 2340761"/>
                <a:gd name="connsiteX409" fmla="*/ 930095 w 2967861"/>
                <a:gd name="connsiteY409" fmla="*/ 460702 h 2340761"/>
                <a:gd name="connsiteX410" fmla="*/ 932269 w 2967861"/>
                <a:gd name="connsiteY410" fmla="*/ 465979 h 2340761"/>
                <a:gd name="connsiteX411" fmla="*/ 932269 w 2967861"/>
                <a:gd name="connsiteY411" fmla="*/ 470325 h 2340761"/>
                <a:gd name="connsiteX412" fmla="*/ 932269 w 2967861"/>
                <a:gd name="connsiteY412" fmla="*/ 475603 h 2340761"/>
                <a:gd name="connsiteX413" fmla="*/ 932269 w 2967861"/>
                <a:gd name="connsiteY413" fmla="*/ 479949 h 2340761"/>
                <a:gd name="connsiteX414" fmla="*/ 930095 w 2967861"/>
                <a:gd name="connsiteY414" fmla="*/ 485227 h 2340761"/>
                <a:gd name="connsiteX415" fmla="*/ 926060 w 2967861"/>
                <a:gd name="connsiteY415" fmla="*/ 487400 h 2340761"/>
                <a:gd name="connsiteX416" fmla="*/ 925128 w 2967861"/>
                <a:gd name="connsiteY416" fmla="*/ 487400 h 2340761"/>
                <a:gd name="connsiteX417" fmla="*/ 922955 w 2967861"/>
                <a:gd name="connsiteY417" fmla="*/ 488331 h 2340761"/>
                <a:gd name="connsiteX418" fmla="*/ 920782 w 2967861"/>
                <a:gd name="connsiteY418" fmla="*/ 488331 h 2340761"/>
                <a:gd name="connsiteX419" fmla="*/ 915504 w 2967861"/>
                <a:gd name="connsiteY419" fmla="*/ 488331 h 2340761"/>
                <a:gd name="connsiteX420" fmla="*/ 911469 w 2967861"/>
                <a:gd name="connsiteY420" fmla="*/ 487400 h 2340761"/>
                <a:gd name="connsiteX421" fmla="*/ 908364 w 2967861"/>
                <a:gd name="connsiteY421" fmla="*/ 485227 h 2340761"/>
                <a:gd name="connsiteX422" fmla="*/ 906191 w 2967861"/>
                <a:gd name="connsiteY422" fmla="*/ 483054 h 2340761"/>
                <a:gd name="connsiteX423" fmla="*/ 900914 w 2967861"/>
                <a:gd name="connsiteY423" fmla="*/ 480881 h 2340761"/>
                <a:gd name="connsiteX424" fmla="*/ 900914 w 2967861"/>
                <a:gd name="connsiteY424" fmla="*/ 460702 h 2340761"/>
                <a:gd name="connsiteX425" fmla="*/ 908054 w 2967861"/>
                <a:gd name="connsiteY425" fmla="*/ 460702 h 2340761"/>
                <a:gd name="connsiteX426" fmla="*/ 911158 w 2967861"/>
                <a:gd name="connsiteY426" fmla="*/ 458528 h 2340761"/>
                <a:gd name="connsiteX427" fmla="*/ 913331 w 2967861"/>
                <a:gd name="connsiteY427" fmla="*/ 458528 h 2340761"/>
                <a:gd name="connsiteX428" fmla="*/ 917367 w 2967861"/>
                <a:gd name="connsiteY428" fmla="*/ 457597 h 2340761"/>
                <a:gd name="connsiteX429" fmla="*/ 917367 w 2967861"/>
                <a:gd name="connsiteY429" fmla="*/ 447973 h 2340761"/>
                <a:gd name="connsiteX430" fmla="*/ 911158 w 2967861"/>
                <a:gd name="connsiteY430" fmla="*/ 438349 h 2340761"/>
                <a:gd name="connsiteX431" fmla="*/ 904018 w 2967861"/>
                <a:gd name="connsiteY431" fmla="*/ 427794 h 2340761"/>
                <a:gd name="connsiteX432" fmla="*/ 896878 w 2967861"/>
                <a:gd name="connsiteY432" fmla="*/ 420344 h 2340761"/>
                <a:gd name="connsiteX433" fmla="*/ 866765 w 2967861"/>
                <a:gd name="connsiteY433" fmla="*/ 420344 h 2340761"/>
                <a:gd name="connsiteX434" fmla="*/ 873905 w 2967861"/>
                <a:gd name="connsiteY434" fmla="*/ 464737 h 2340761"/>
                <a:gd name="connsiteX435" fmla="*/ 877009 w 2967861"/>
                <a:gd name="connsiteY435" fmla="*/ 504785 h 2340761"/>
                <a:gd name="connsiteX436" fmla="*/ 869869 w 2967861"/>
                <a:gd name="connsiteY436" fmla="*/ 502612 h 2340761"/>
                <a:gd name="connsiteX437" fmla="*/ 862729 w 2967861"/>
                <a:gd name="connsiteY437" fmla="*/ 501680 h 2340761"/>
                <a:gd name="connsiteX438" fmla="*/ 855588 w 2967861"/>
                <a:gd name="connsiteY438" fmla="*/ 499507 h 2340761"/>
                <a:gd name="connsiteX439" fmla="*/ 850311 w 2967861"/>
                <a:gd name="connsiteY439" fmla="*/ 497334 h 2340761"/>
                <a:gd name="connsiteX440" fmla="*/ 840997 w 2967861"/>
                <a:gd name="connsiteY440" fmla="*/ 510062 h 2340761"/>
                <a:gd name="connsiteX441" fmla="*/ 830442 w 2967861"/>
                <a:gd name="connsiteY441" fmla="*/ 521549 h 2340761"/>
                <a:gd name="connsiteX442" fmla="*/ 813678 w 2967861"/>
                <a:gd name="connsiteY442" fmla="*/ 529000 h 2340761"/>
                <a:gd name="connsiteX443" fmla="*/ 815851 w 2967861"/>
                <a:gd name="connsiteY443" fmla="*/ 534277 h 2340761"/>
                <a:gd name="connsiteX444" fmla="*/ 815851 w 2967861"/>
                <a:gd name="connsiteY444" fmla="*/ 537382 h 2340761"/>
                <a:gd name="connsiteX445" fmla="*/ 815851 w 2967861"/>
                <a:gd name="connsiteY445" fmla="*/ 539555 h 2340761"/>
                <a:gd name="connsiteX446" fmla="*/ 818025 w 2967861"/>
                <a:gd name="connsiteY446" fmla="*/ 541728 h 2340761"/>
                <a:gd name="connsiteX447" fmla="*/ 818956 w 2967861"/>
                <a:gd name="connsiteY447" fmla="*/ 543901 h 2340761"/>
                <a:gd name="connsiteX448" fmla="*/ 821129 w 2967861"/>
                <a:gd name="connsiteY448" fmla="*/ 544832 h 2340761"/>
                <a:gd name="connsiteX449" fmla="*/ 821129 w 2967861"/>
                <a:gd name="connsiteY449" fmla="*/ 551041 h 2340761"/>
                <a:gd name="connsiteX450" fmla="*/ 818956 w 2967861"/>
                <a:gd name="connsiteY450" fmla="*/ 556319 h 2340761"/>
                <a:gd name="connsiteX451" fmla="*/ 818025 w 2967861"/>
                <a:gd name="connsiteY451" fmla="*/ 558492 h 2340761"/>
                <a:gd name="connsiteX452" fmla="*/ 815851 w 2967861"/>
                <a:gd name="connsiteY452" fmla="*/ 561596 h 2340761"/>
                <a:gd name="connsiteX453" fmla="*/ 813678 w 2967861"/>
                <a:gd name="connsiteY453" fmla="*/ 565943 h 2340761"/>
                <a:gd name="connsiteX454" fmla="*/ 799087 w 2967861"/>
                <a:gd name="connsiteY454" fmla="*/ 559734 h 2340761"/>
                <a:gd name="connsiteX455" fmla="*/ 786669 w 2967861"/>
                <a:gd name="connsiteY455" fmla="*/ 552283 h 2340761"/>
                <a:gd name="connsiteX456" fmla="*/ 774252 w 2967861"/>
                <a:gd name="connsiteY456" fmla="*/ 544832 h 2340761"/>
                <a:gd name="connsiteX457" fmla="*/ 774252 w 2967861"/>
                <a:gd name="connsiteY457" fmla="*/ 549179 h 2340761"/>
                <a:gd name="connsiteX458" fmla="*/ 767732 w 2967861"/>
                <a:gd name="connsiteY458" fmla="*/ 549179 h 2340761"/>
                <a:gd name="connsiteX459" fmla="*/ 767732 w 2967861"/>
                <a:gd name="connsiteY459" fmla="*/ 559734 h 2340761"/>
                <a:gd name="connsiteX460" fmla="*/ 769906 w 2967861"/>
                <a:gd name="connsiteY460" fmla="*/ 569358 h 2340761"/>
                <a:gd name="connsiteX461" fmla="*/ 772079 w 2967861"/>
                <a:gd name="connsiteY461" fmla="*/ 582086 h 2340761"/>
                <a:gd name="connsiteX462" fmla="*/ 764938 w 2967861"/>
                <a:gd name="connsiteY462" fmla="*/ 581155 h 2340761"/>
                <a:gd name="connsiteX463" fmla="*/ 760903 w 2967861"/>
                <a:gd name="connsiteY463" fmla="*/ 576808 h 2340761"/>
                <a:gd name="connsiteX464" fmla="*/ 755625 w 2967861"/>
                <a:gd name="connsiteY464" fmla="*/ 574635 h 2340761"/>
                <a:gd name="connsiteX465" fmla="*/ 752520 w 2967861"/>
                <a:gd name="connsiteY465" fmla="*/ 569358 h 2340761"/>
                <a:gd name="connsiteX466" fmla="*/ 748485 w 2967861"/>
                <a:gd name="connsiteY466" fmla="*/ 559734 h 2340761"/>
                <a:gd name="connsiteX467" fmla="*/ 745380 w 2967861"/>
                <a:gd name="connsiteY467" fmla="*/ 544832 h 2340761"/>
                <a:gd name="connsiteX468" fmla="*/ 743207 w 2967861"/>
                <a:gd name="connsiteY468" fmla="*/ 526827 h 2340761"/>
                <a:gd name="connsiteX469" fmla="*/ 741034 w 2967861"/>
                <a:gd name="connsiteY469" fmla="*/ 509752 h 2340761"/>
                <a:gd name="connsiteX470" fmla="*/ 738861 w 2967861"/>
                <a:gd name="connsiteY470" fmla="*/ 497024 h 2340761"/>
                <a:gd name="connsiteX471" fmla="*/ 753452 w 2967861"/>
                <a:gd name="connsiteY471" fmla="*/ 502301 h 2340761"/>
                <a:gd name="connsiteX472" fmla="*/ 768043 w 2967861"/>
                <a:gd name="connsiteY472" fmla="*/ 509752 h 2340761"/>
                <a:gd name="connsiteX473" fmla="*/ 784807 w 2967861"/>
                <a:gd name="connsiteY473" fmla="*/ 517203 h 2340761"/>
                <a:gd name="connsiteX474" fmla="*/ 802502 w 2967861"/>
                <a:gd name="connsiteY474" fmla="*/ 517203 h 2340761"/>
                <a:gd name="connsiteX475" fmla="*/ 819266 w 2967861"/>
                <a:gd name="connsiteY475" fmla="*/ 508821 h 2340761"/>
                <a:gd name="connsiteX476" fmla="*/ 831684 w 2967861"/>
                <a:gd name="connsiteY476" fmla="*/ 495161 h 2340761"/>
                <a:gd name="connsiteX477" fmla="*/ 833857 w 2967861"/>
                <a:gd name="connsiteY477" fmla="*/ 479328 h 2340761"/>
                <a:gd name="connsiteX478" fmla="*/ 830753 w 2967861"/>
                <a:gd name="connsiteY478" fmla="*/ 462254 h 2340761"/>
                <a:gd name="connsiteX479" fmla="*/ 819266 w 2967861"/>
                <a:gd name="connsiteY479" fmla="*/ 445179 h 2340761"/>
                <a:gd name="connsiteX480" fmla="*/ 806848 w 2967861"/>
                <a:gd name="connsiteY480" fmla="*/ 429347 h 2340761"/>
                <a:gd name="connsiteX481" fmla="*/ 792258 w 2967861"/>
                <a:gd name="connsiteY481" fmla="*/ 414445 h 2340761"/>
                <a:gd name="connsiteX482" fmla="*/ 777667 w 2967861"/>
                <a:gd name="connsiteY482" fmla="*/ 402959 h 2340761"/>
                <a:gd name="connsiteX483" fmla="*/ 765249 w 2967861"/>
                <a:gd name="connsiteY483" fmla="*/ 395508 h 2340761"/>
                <a:gd name="connsiteX484" fmla="*/ 732031 w 2967861"/>
                <a:gd name="connsiteY484" fmla="*/ 392403 h 2340761"/>
                <a:gd name="connsiteX485" fmla="*/ 726753 w 2967861"/>
                <a:gd name="connsiteY485" fmla="*/ 386195 h 2340761"/>
                <a:gd name="connsiteX486" fmla="*/ 721476 w 2967861"/>
                <a:gd name="connsiteY486" fmla="*/ 380917 h 2340761"/>
                <a:gd name="connsiteX487" fmla="*/ 719303 w 2967861"/>
                <a:gd name="connsiteY487" fmla="*/ 375639 h 2340761"/>
                <a:gd name="connsiteX488" fmla="*/ 717130 w 2967861"/>
                <a:gd name="connsiteY488" fmla="*/ 371293 h 2340761"/>
                <a:gd name="connsiteX489" fmla="*/ 711852 w 2967861"/>
                <a:gd name="connsiteY489" fmla="*/ 371293 h 2340761"/>
                <a:gd name="connsiteX490" fmla="*/ 704712 w 2967861"/>
                <a:gd name="connsiteY490" fmla="*/ 373466 h 2340761"/>
                <a:gd name="connsiteX491" fmla="*/ 692294 w 2967861"/>
                <a:gd name="connsiteY491" fmla="*/ 378744 h 2340761"/>
                <a:gd name="connsiteX492" fmla="*/ 690121 w 2967861"/>
                <a:gd name="connsiteY492" fmla="*/ 375639 h 2340761"/>
                <a:gd name="connsiteX493" fmla="*/ 689190 w 2967861"/>
                <a:gd name="connsiteY493" fmla="*/ 373466 h 2340761"/>
                <a:gd name="connsiteX494" fmla="*/ 687016 w 2967861"/>
                <a:gd name="connsiteY494" fmla="*/ 373466 h 2340761"/>
                <a:gd name="connsiteX495" fmla="*/ 684843 w 2967861"/>
                <a:gd name="connsiteY495" fmla="*/ 370362 h 2340761"/>
                <a:gd name="connsiteX496" fmla="*/ 684843 w 2967861"/>
                <a:gd name="connsiteY496" fmla="*/ 366016 h 2340761"/>
                <a:gd name="connsiteX497" fmla="*/ 687016 w 2967861"/>
                <a:gd name="connsiteY497" fmla="*/ 363842 h 2340761"/>
                <a:gd name="connsiteX498" fmla="*/ 687016 w 2967861"/>
                <a:gd name="connsiteY498" fmla="*/ 362911 h 2340761"/>
                <a:gd name="connsiteX499" fmla="*/ 689190 w 2967861"/>
                <a:gd name="connsiteY499" fmla="*/ 362911 h 2340761"/>
                <a:gd name="connsiteX500" fmla="*/ 690121 w 2967861"/>
                <a:gd name="connsiteY500" fmla="*/ 360738 h 2340761"/>
                <a:gd name="connsiteX501" fmla="*/ 692294 w 2967861"/>
                <a:gd name="connsiteY501" fmla="*/ 358565 h 2340761"/>
                <a:gd name="connsiteX502" fmla="*/ 689190 w 2967861"/>
                <a:gd name="connsiteY502" fmla="*/ 343664 h 2340761"/>
                <a:gd name="connsiteX503" fmla="*/ 682981 w 2967861"/>
                <a:gd name="connsiteY503" fmla="*/ 336213 h 2340761"/>
                <a:gd name="connsiteX504" fmla="*/ 675840 w 2967861"/>
                <a:gd name="connsiteY504" fmla="*/ 334040 h 2340761"/>
                <a:gd name="connsiteX505" fmla="*/ 668700 w 2967861"/>
                <a:gd name="connsiteY505" fmla="*/ 333108 h 2340761"/>
                <a:gd name="connsiteX506" fmla="*/ 660318 w 2967861"/>
                <a:gd name="connsiteY506" fmla="*/ 328762 h 2340761"/>
                <a:gd name="connsiteX507" fmla="*/ 653178 w 2967861"/>
                <a:gd name="connsiteY507" fmla="*/ 321311 h 2340761"/>
                <a:gd name="connsiteX508" fmla="*/ 636414 w 2967861"/>
                <a:gd name="connsiteY508" fmla="*/ 323485 h 2340761"/>
                <a:gd name="connsiteX509" fmla="*/ 619650 w 2967861"/>
                <a:gd name="connsiteY509" fmla="*/ 327831 h 2340761"/>
                <a:gd name="connsiteX510" fmla="*/ 607232 w 2967861"/>
                <a:gd name="connsiteY510" fmla="*/ 330935 h 2340761"/>
                <a:gd name="connsiteX511" fmla="*/ 595745 w 2967861"/>
                <a:gd name="connsiteY511" fmla="*/ 340559 h 2340761"/>
                <a:gd name="connsiteX512" fmla="*/ 589536 w 2967861"/>
                <a:gd name="connsiteY512" fmla="*/ 355460 h 2340761"/>
                <a:gd name="connsiteX513" fmla="*/ 583328 w 2967861"/>
                <a:gd name="connsiteY513" fmla="*/ 351114 h 2340761"/>
                <a:gd name="connsiteX514" fmla="*/ 581465 w 2967861"/>
                <a:gd name="connsiteY514" fmla="*/ 351114 h 2340761"/>
                <a:gd name="connsiteX515" fmla="*/ 579292 w 2967861"/>
                <a:gd name="connsiteY515" fmla="*/ 348941 h 2340761"/>
                <a:gd name="connsiteX516" fmla="*/ 577119 w 2967861"/>
                <a:gd name="connsiteY516" fmla="*/ 348941 h 2340761"/>
                <a:gd name="connsiteX517" fmla="*/ 574014 w 2967861"/>
                <a:gd name="connsiteY517" fmla="*/ 348941 h 2340761"/>
                <a:gd name="connsiteX518" fmla="*/ 569978 w 2967861"/>
                <a:gd name="connsiteY518" fmla="*/ 348941 h 2340761"/>
                <a:gd name="connsiteX519" fmla="*/ 564701 w 2967861"/>
                <a:gd name="connsiteY519" fmla="*/ 348941 h 2340761"/>
                <a:gd name="connsiteX520" fmla="*/ 564701 w 2967861"/>
                <a:gd name="connsiteY520" fmla="*/ 362601 h 2340761"/>
                <a:gd name="connsiteX521" fmla="*/ 560665 w 2967861"/>
                <a:gd name="connsiteY521" fmla="*/ 360428 h 2340761"/>
                <a:gd name="connsiteX522" fmla="*/ 559734 w 2967861"/>
                <a:gd name="connsiteY522" fmla="*/ 360428 h 2340761"/>
                <a:gd name="connsiteX523" fmla="*/ 557561 w 2967861"/>
                <a:gd name="connsiteY523" fmla="*/ 360428 h 2340761"/>
                <a:gd name="connsiteX524" fmla="*/ 555387 w 2967861"/>
                <a:gd name="connsiteY524" fmla="*/ 358254 h 2340761"/>
                <a:gd name="connsiteX525" fmla="*/ 535519 w 2967861"/>
                <a:gd name="connsiteY525" fmla="*/ 363532 h 2340761"/>
                <a:gd name="connsiteX526" fmla="*/ 520928 w 2967861"/>
                <a:gd name="connsiteY526" fmla="*/ 375019 h 2340761"/>
                <a:gd name="connsiteX527" fmla="*/ 511615 w 2967861"/>
                <a:gd name="connsiteY527" fmla="*/ 392093 h 2340761"/>
                <a:gd name="connsiteX528" fmla="*/ 494850 w 2967861"/>
                <a:gd name="connsiteY528" fmla="*/ 392093 h 2340761"/>
                <a:gd name="connsiteX529" fmla="*/ 494850 w 2967861"/>
                <a:gd name="connsiteY529" fmla="*/ 406994 h 2340761"/>
                <a:gd name="connsiteX530" fmla="*/ 479328 w 2967861"/>
                <a:gd name="connsiteY530" fmla="*/ 415377 h 2340761"/>
                <a:gd name="connsiteX531" fmla="*/ 466910 w 2967861"/>
                <a:gd name="connsiteY531" fmla="*/ 430278 h 2340761"/>
                <a:gd name="connsiteX532" fmla="*/ 453251 w 2967861"/>
                <a:gd name="connsiteY532" fmla="*/ 452630 h 2340761"/>
                <a:gd name="connsiteX533" fmla="*/ 442696 w 2967861"/>
                <a:gd name="connsiteY533" fmla="*/ 476845 h 2340761"/>
                <a:gd name="connsiteX534" fmla="*/ 431209 w 2967861"/>
                <a:gd name="connsiteY534" fmla="*/ 501060 h 2340761"/>
                <a:gd name="connsiteX535" fmla="*/ 420654 w 2967861"/>
                <a:gd name="connsiteY535" fmla="*/ 524343 h 2340761"/>
                <a:gd name="connsiteX536" fmla="*/ 408236 w 2967861"/>
                <a:gd name="connsiteY536" fmla="*/ 544522 h 2340761"/>
                <a:gd name="connsiteX537" fmla="*/ 394577 w 2967861"/>
                <a:gd name="connsiteY537" fmla="*/ 561596 h 2340761"/>
                <a:gd name="connsiteX538" fmla="*/ 396750 w 2967861"/>
                <a:gd name="connsiteY538" fmla="*/ 565943 h 2340761"/>
                <a:gd name="connsiteX539" fmla="*/ 396750 w 2967861"/>
                <a:gd name="connsiteY539" fmla="*/ 569047 h 2340761"/>
                <a:gd name="connsiteX540" fmla="*/ 396750 w 2967861"/>
                <a:gd name="connsiteY540" fmla="*/ 571220 h 2340761"/>
                <a:gd name="connsiteX541" fmla="*/ 398923 w 2967861"/>
                <a:gd name="connsiteY541" fmla="*/ 571220 h 2340761"/>
                <a:gd name="connsiteX542" fmla="*/ 401096 w 2967861"/>
                <a:gd name="connsiteY542" fmla="*/ 571220 h 2340761"/>
                <a:gd name="connsiteX543" fmla="*/ 404200 w 2967861"/>
                <a:gd name="connsiteY543" fmla="*/ 573393 h 2340761"/>
                <a:gd name="connsiteX544" fmla="*/ 394887 w 2967861"/>
                <a:gd name="connsiteY544" fmla="*/ 581775 h 2340761"/>
                <a:gd name="connsiteX545" fmla="*/ 384332 w 2967861"/>
                <a:gd name="connsiteY545" fmla="*/ 586122 h 2340761"/>
                <a:gd name="connsiteX546" fmla="*/ 371914 w 2967861"/>
                <a:gd name="connsiteY546" fmla="*/ 593572 h 2340761"/>
                <a:gd name="connsiteX547" fmla="*/ 369741 w 2967861"/>
                <a:gd name="connsiteY547" fmla="*/ 596677 h 2340761"/>
                <a:gd name="connsiteX548" fmla="*/ 367568 w 2967861"/>
                <a:gd name="connsiteY548" fmla="*/ 602886 h 2340761"/>
                <a:gd name="connsiteX549" fmla="*/ 366636 w 2967861"/>
                <a:gd name="connsiteY549" fmla="*/ 605990 h 2340761"/>
                <a:gd name="connsiteX550" fmla="*/ 364463 w 2967861"/>
                <a:gd name="connsiteY550" fmla="*/ 610336 h 2340761"/>
                <a:gd name="connsiteX551" fmla="*/ 360427 w 2967861"/>
                <a:gd name="connsiteY551" fmla="*/ 613441 h 2340761"/>
                <a:gd name="connsiteX552" fmla="*/ 359496 w 2967861"/>
                <a:gd name="connsiteY552" fmla="*/ 611268 h 2340761"/>
                <a:gd name="connsiteX553" fmla="*/ 357323 w 2967861"/>
                <a:gd name="connsiteY553" fmla="*/ 610336 h 2340761"/>
                <a:gd name="connsiteX554" fmla="*/ 355150 w 2967861"/>
                <a:gd name="connsiteY554" fmla="*/ 608163 h 2340761"/>
                <a:gd name="connsiteX555" fmla="*/ 352045 w 2967861"/>
                <a:gd name="connsiteY555" fmla="*/ 605990 h 2340761"/>
                <a:gd name="connsiteX556" fmla="*/ 345836 w 2967861"/>
                <a:gd name="connsiteY556" fmla="*/ 611268 h 2340761"/>
                <a:gd name="connsiteX557" fmla="*/ 340559 w 2967861"/>
                <a:gd name="connsiteY557" fmla="*/ 617477 h 2340761"/>
                <a:gd name="connsiteX558" fmla="*/ 335281 w 2967861"/>
                <a:gd name="connsiteY558" fmla="*/ 622754 h 2340761"/>
                <a:gd name="connsiteX559" fmla="*/ 331246 w 2967861"/>
                <a:gd name="connsiteY559" fmla="*/ 625859 h 2340761"/>
                <a:gd name="connsiteX560" fmla="*/ 325968 w 2967861"/>
                <a:gd name="connsiteY560" fmla="*/ 640760 h 2340761"/>
                <a:gd name="connsiteX561" fmla="*/ 323795 w 2967861"/>
                <a:gd name="connsiteY561" fmla="*/ 652247 h 2340761"/>
                <a:gd name="connsiteX562" fmla="*/ 320690 w 2967861"/>
                <a:gd name="connsiteY562" fmla="*/ 660629 h 2340761"/>
                <a:gd name="connsiteX563" fmla="*/ 311377 w 2967861"/>
                <a:gd name="connsiteY563" fmla="*/ 670252 h 2340761"/>
                <a:gd name="connsiteX564" fmla="*/ 313550 w 2967861"/>
                <a:gd name="connsiteY564" fmla="*/ 692605 h 2340761"/>
                <a:gd name="connsiteX565" fmla="*/ 316655 w 2967861"/>
                <a:gd name="connsiteY565" fmla="*/ 709679 h 2340761"/>
                <a:gd name="connsiteX566" fmla="*/ 320690 w 2967861"/>
                <a:gd name="connsiteY566" fmla="*/ 724581 h 2340761"/>
                <a:gd name="connsiteX567" fmla="*/ 322864 w 2967861"/>
                <a:gd name="connsiteY567" fmla="*/ 742586 h 2340761"/>
                <a:gd name="connsiteX568" fmla="*/ 323795 w 2967861"/>
                <a:gd name="connsiteY568" fmla="*/ 764938 h 2340761"/>
                <a:gd name="connsiteX569" fmla="*/ 327831 w 2967861"/>
                <a:gd name="connsiteY569" fmla="*/ 764938 h 2340761"/>
                <a:gd name="connsiteX570" fmla="*/ 330004 w 2967861"/>
                <a:gd name="connsiteY570" fmla="*/ 767112 h 2340761"/>
                <a:gd name="connsiteX571" fmla="*/ 330935 w 2967861"/>
                <a:gd name="connsiteY571" fmla="*/ 767112 h 2340761"/>
                <a:gd name="connsiteX572" fmla="*/ 333108 w 2967861"/>
                <a:gd name="connsiteY572" fmla="*/ 767112 h 2340761"/>
                <a:gd name="connsiteX573" fmla="*/ 335281 w 2967861"/>
                <a:gd name="connsiteY573" fmla="*/ 769285 h 2340761"/>
                <a:gd name="connsiteX574" fmla="*/ 352977 w 2967861"/>
                <a:gd name="connsiteY574" fmla="*/ 764938 h 2340761"/>
                <a:gd name="connsiteX575" fmla="*/ 364463 w 2967861"/>
                <a:gd name="connsiteY575" fmla="*/ 759661 h 2340761"/>
                <a:gd name="connsiteX576" fmla="*/ 375018 w 2967861"/>
                <a:gd name="connsiteY576" fmla="*/ 752210 h 2340761"/>
                <a:gd name="connsiteX577" fmla="*/ 384332 w 2967861"/>
                <a:gd name="connsiteY577" fmla="*/ 742586 h 2340761"/>
                <a:gd name="connsiteX578" fmla="*/ 398923 w 2967861"/>
                <a:gd name="connsiteY578" fmla="*/ 735136 h 2340761"/>
                <a:gd name="connsiteX579" fmla="*/ 409478 w 2967861"/>
                <a:gd name="connsiteY579" fmla="*/ 762765 h 2340761"/>
                <a:gd name="connsiteX580" fmla="*/ 415687 w 2967861"/>
                <a:gd name="connsiteY580" fmla="*/ 786980 h 2340761"/>
                <a:gd name="connsiteX581" fmla="*/ 424069 w 2967861"/>
                <a:gd name="connsiteY581" fmla="*/ 809332 h 2340761"/>
                <a:gd name="connsiteX582" fmla="*/ 438660 w 2967861"/>
                <a:gd name="connsiteY582" fmla="*/ 829511 h 2340761"/>
                <a:gd name="connsiteX583" fmla="*/ 438660 w 2967861"/>
                <a:gd name="connsiteY583" fmla="*/ 833857 h 2340761"/>
                <a:gd name="connsiteX584" fmla="*/ 444869 w 2967861"/>
                <a:gd name="connsiteY584" fmla="*/ 833857 h 2340761"/>
                <a:gd name="connsiteX585" fmla="*/ 453251 w 2967861"/>
                <a:gd name="connsiteY585" fmla="*/ 818956 h 2340761"/>
                <a:gd name="connsiteX586" fmla="*/ 462564 w 2967861"/>
                <a:gd name="connsiteY586" fmla="*/ 807470 h 2340761"/>
                <a:gd name="connsiteX587" fmla="*/ 474051 w 2967861"/>
                <a:gd name="connsiteY587" fmla="*/ 796914 h 2340761"/>
                <a:gd name="connsiteX588" fmla="*/ 481191 w 2967861"/>
                <a:gd name="connsiteY588" fmla="*/ 784186 h 2340761"/>
                <a:gd name="connsiteX589" fmla="*/ 488331 w 2967861"/>
                <a:gd name="connsiteY589" fmla="*/ 767112 h 2340761"/>
                <a:gd name="connsiteX590" fmla="*/ 491436 w 2967861"/>
                <a:gd name="connsiteY590" fmla="*/ 744759 h 2340761"/>
                <a:gd name="connsiteX591" fmla="*/ 515340 w 2967861"/>
                <a:gd name="connsiteY591" fmla="*/ 735136 h 2340761"/>
                <a:gd name="connsiteX592" fmla="*/ 516271 w 2967861"/>
                <a:gd name="connsiteY592" fmla="*/ 734204 h 2340761"/>
                <a:gd name="connsiteX593" fmla="*/ 516271 w 2967861"/>
                <a:gd name="connsiteY593" fmla="*/ 729858 h 2340761"/>
                <a:gd name="connsiteX594" fmla="*/ 518444 w 2967861"/>
                <a:gd name="connsiteY594" fmla="*/ 727685 h 2340761"/>
                <a:gd name="connsiteX595" fmla="*/ 518444 w 2967861"/>
                <a:gd name="connsiteY595" fmla="*/ 726754 h 2340761"/>
                <a:gd name="connsiteX596" fmla="*/ 520618 w 2967861"/>
                <a:gd name="connsiteY596" fmla="*/ 724581 h 2340761"/>
                <a:gd name="connsiteX597" fmla="*/ 522791 w 2967861"/>
                <a:gd name="connsiteY597" fmla="*/ 722407 h 2340761"/>
                <a:gd name="connsiteX598" fmla="*/ 528068 w 2967861"/>
                <a:gd name="connsiteY598" fmla="*/ 720234 h 2340761"/>
                <a:gd name="connsiteX599" fmla="*/ 524032 w 2967861"/>
                <a:gd name="connsiteY599" fmla="*/ 704402 h 2340761"/>
                <a:gd name="connsiteX600" fmla="*/ 516892 w 2967861"/>
                <a:gd name="connsiteY600" fmla="*/ 690742 h 2340761"/>
                <a:gd name="connsiteX601" fmla="*/ 506337 w 2967861"/>
                <a:gd name="connsiteY601" fmla="*/ 680187 h 2340761"/>
                <a:gd name="connsiteX602" fmla="*/ 494850 w 2967861"/>
                <a:gd name="connsiteY602" fmla="*/ 670563 h 2340761"/>
                <a:gd name="connsiteX603" fmla="*/ 501059 w 2967861"/>
                <a:gd name="connsiteY603" fmla="*/ 645106 h 2340761"/>
                <a:gd name="connsiteX604" fmla="*/ 509441 w 2967861"/>
                <a:gd name="connsiteY604" fmla="*/ 622754 h 2340761"/>
                <a:gd name="connsiteX605" fmla="*/ 523101 w 2967861"/>
                <a:gd name="connsiteY605" fmla="*/ 603817 h 2340761"/>
                <a:gd name="connsiteX606" fmla="*/ 537692 w 2967861"/>
                <a:gd name="connsiteY606" fmla="*/ 587984 h 2340761"/>
                <a:gd name="connsiteX607" fmla="*/ 550110 w 2967861"/>
                <a:gd name="connsiteY607" fmla="*/ 570910 h 2340761"/>
                <a:gd name="connsiteX608" fmla="*/ 559423 w 2967861"/>
                <a:gd name="connsiteY608" fmla="*/ 550731 h 2340761"/>
                <a:gd name="connsiteX609" fmla="*/ 564701 w 2967861"/>
                <a:gd name="connsiteY609" fmla="*/ 524343 h 2340761"/>
                <a:gd name="connsiteX610" fmla="*/ 581465 w 2967861"/>
                <a:gd name="connsiteY610" fmla="*/ 523412 h 2340761"/>
                <a:gd name="connsiteX611" fmla="*/ 595125 w 2967861"/>
                <a:gd name="connsiteY611" fmla="*/ 521238 h 2340761"/>
                <a:gd name="connsiteX612" fmla="*/ 601334 w 2967861"/>
                <a:gd name="connsiteY612" fmla="*/ 526516 h 2340761"/>
                <a:gd name="connsiteX613" fmla="*/ 606611 w 2967861"/>
                <a:gd name="connsiteY613" fmla="*/ 531794 h 2340761"/>
                <a:gd name="connsiteX614" fmla="*/ 611889 w 2967861"/>
                <a:gd name="connsiteY614" fmla="*/ 537071 h 2340761"/>
                <a:gd name="connsiteX615" fmla="*/ 602575 w 2967861"/>
                <a:gd name="connsiteY615" fmla="*/ 554146 h 2340761"/>
                <a:gd name="connsiteX616" fmla="*/ 590157 w 2967861"/>
                <a:gd name="connsiteY616" fmla="*/ 569047 h 2340761"/>
                <a:gd name="connsiteX617" fmla="*/ 575566 w 2967861"/>
                <a:gd name="connsiteY617" fmla="*/ 583949 h 2340761"/>
                <a:gd name="connsiteX618" fmla="*/ 560976 w 2967861"/>
                <a:gd name="connsiteY618" fmla="*/ 596677 h 2340761"/>
                <a:gd name="connsiteX619" fmla="*/ 552593 w 2967861"/>
                <a:gd name="connsiteY619" fmla="*/ 615614 h 2340761"/>
                <a:gd name="connsiteX620" fmla="*/ 550420 w 2967861"/>
                <a:gd name="connsiteY620" fmla="*/ 628342 h 2340761"/>
                <a:gd name="connsiteX621" fmla="*/ 552593 w 2967861"/>
                <a:gd name="connsiteY621" fmla="*/ 643244 h 2340761"/>
                <a:gd name="connsiteX622" fmla="*/ 553525 w 2967861"/>
                <a:gd name="connsiteY622" fmla="*/ 655972 h 2340761"/>
                <a:gd name="connsiteX623" fmla="*/ 552593 w 2967861"/>
                <a:gd name="connsiteY623" fmla="*/ 667458 h 2340761"/>
                <a:gd name="connsiteX624" fmla="*/ 553525 w 2967861"/>
                <a:gd name="connsiteY624" fmla="*/ 682360 h 2340761"/>
                <a:gd name="connsiteX625" fmla="*/ 557561 w 2967861"/>
                <a:gd name="connsiteY625" fmla="*/ 690742 h 2340761"/>
                <a:gd name="connsiteX626" fmla="*/ 562838 w 2967861"/>
                <a:gd name="connsiteY626" fmla="*/ 698193 h 2340761"/>
                <a:gd name="connsiteX627" fmla="*/ 568116 w 2967861"/>
                <a:gd name="connsiteY627" fmla="*/ 705643 h 2340761"/>
                <a:gd name="connsiteX628" fmla="*/ 572152 w 2967861"/>
                <a:gd name="connsiteY628" fmla="*/ 715267 h 2340761"/>
                <a:gd name="connsiteX629" fmla="*/ 593883 w 2967861"/>
                <a:gd name="connsiteY629" fmla="*/ 712163 h 2340761"/>
                <a:gd name="connsiteX630" fmla="*/ 613751 w 2967861"/>
                <a:gd name="connsiteY630" fmla="*/ 705954 h 2340761"/>
                <a:gd name="connsiteX631" fmla="*/ 631447 w 2967861"/>
                <a:gd name="connsiteY631" fmla="*/ 697572 h 2340761"/>
                <a:gd name="connsiteX632" fmla="*/ 638587 w 2967861"/>
                <a:gd name="connsiteY632" fmla="*/ 697572 h 2340761"/>
                <a:gd name="connsiteX633" fmla="*/ 644796 w 2967861"/>
                <a:gd name="connsiteY633" fmla="*/ 698503 h 2340761"/>
                <a:gd name="connsiteX634" fmla="*/ 647900 w 2967861"/>
                <a:gd name="connsiteY634" fmla="*/ 700676 h 2340761"/>
                <a:gd name="connsiteX635" fmla="*/ 653178 w 2967861"/>
                <a:gd name="connsiteY635" fmla="*/ 702849 h 2340761"/>
                <a:gd name="connsiteX636" fmla="*/ 659387 w 2967861"/>
                <a:gd name="connsiteY636" fmla="*/ 705022 h 2340761"/>
                <a:gd name="connsiteX637" fmla="*/ 652246 w 2967861"/>
                <a:gd name="connsiteY637" fmla="*/ 715578 h 2340761"/>
                <a:gd name="connsiteX638" fmla="*/ 642933 w 2967861"/>
                <a:gd name="connsiteY638" fmla="*/ 719924 h 2340761"/>
                <a:gd name="connsiteX639" fmla="*/ 633620 w 2967861"/>
                <a:gd name="connsiteY639" fmla="*/ 717751 h 2340761"/>
                <a:gd name="connsiteX640" fmla="*/ 621202 w 2967861"/>
                <a:gd name="connsiteY640" fmla="*/ 715578 h 2340761"/>
                <a:gd name="connsiteX641" fmla="*/ 608784 w 2967861"/>
                <a:gd name="connsiteY641" fmla="*/ 715578 h 2340761"/>
                <a:gd name="connsiteX642" fmla="*/ 601644 w 2967861"/>
                <a:gd name="connsiteY642" fmla="*/ 719924 h 2340761"/>
                <a:gd name="connsiteX643" fmla="*/ 595435 w 2967861"/>
                <a:gd name="connsiteY643" fmla="*/ 723028 h 2340761"/>
                <a:gd name="connsiteX644" fmla="*/ 589226 w 2967861"/>
                <a:gd name="connsiteY644" fmla="*/ 727375 h 2340761"/>
                <a:gd name="connsiteX645" fmla="*/ 579913 w 2967861"/>
                <a:gd name="connsiteY645" fmla="*/ 728306 h 2340761"/>
                <a:gd name="connsiteX646" fmla="*/ 583017 w 2967861"/>
                <a:gd name="connsiteY646" fmla="*/ 745380 h 2340761"/>
                <a:gd name="connsiteX647" fmla="*/ 585190 w 2967861"/>
                <a:gd name="connsiteY647" fmla="*/ 755004 h 2340761"/>
                <a:gd name="connsiteX648" fmla="*/ 589226 w 2967861"/>
                <a:gd name="connsiteY648" fmla="*/ 762455 h 2340761"/>
                <a:gd name="connsiteX649" fmla="*/ 590157 w 2967861"/>
                <a:gd name="connsiteY649" fmla="*/ 773010 h 2340761"/>
                <a:gd name="connsiteX650" fmla="*/ 592331 w 2967861"/>
                <a:gd name="connsiteY650" fmla="*/ 790085 h 2340761"/>
                <a:gd name="connsiteX651" fmla="*/ 587053 w 2967861"/>
                <a:gd name="connsiteY651" fmla="*/ 787911 h 2340761"/>
                <a:gd name="connsiteX652" fmla="*/ 581775 w 2967861"/>
                <a:gd name="connsiteY652" fmla="*/ 785738 h 2340761"/>
                <a:gd name="connsiteX653" fmla="*/ 579602 w 2967861"/>
                <a:gd name="connsiteY653" fmla="*/ 784807 h 2340761"/>
                <a:gd name="connsiteX654" fmla="*/ 577429 w 2967861"/>
                <a:gd name="connsiteY654" fmla="*/ 780461 h 2340761"/>
                <a:gd name="connsiteX655" fmla="*/ 575256 w 2967861"/>
                <a:gd name="connsiteY655" fmla="*/ 777356 h 2340761"/>
                <a:gd name="connsiteX656" fmla="*/ 572152 w 2967861"/>
                <a:gd name="connsiteY656" fmla="*/ 773010 h 2340761"/>
                <a:gd name="connsiteX657" fmla="*/ 572152 w 2967861"/>
                <a:gd name="connsiteY657" fmla="*/ 769906 h 2340761"/>
                <a:gd name="connsiteX658" fmla="*/ 566874 w 2967861"/>
                <a:gd name="connsiteY658" fmla="*/ 770837 h 2340761"/>
                <a:gd name="connsiteX659" fmla="*/ 562838 w 2967861"/>
                <a:gd name="connsiteY659" fmla="*/ 773010 h 2340761"/>
                <a:gd name="connsiteX660" fmla="*/ 559734 w 2967861"/>
                <a:gd name="connsiteY660" fmla="*/ 777356 h 2340761"/>
                <a:gd name="connsiteX661" fmla="*/ 555698 w 2967861"/>
                <a:gd name="connsiteY661" fmla="*/ 778288 h 2340761"/>
                <a:gd name="connsiteX662" fmla="*/ 552593 w 2967861"/>
                <a:gd name="connsiteY662" fmla="*/ 782634 h 2340761"/>
                <a:gd name="connsiteX663" fmla="*/ 548558 w 2967861"/>
                <a:gd name="connsiteY663" fmla="*/ 808090 h 2340761"/>
                <a:gd name="connsiteX664" fmla="*/ 548558 w 2967861"/>
                <a:gd name="connsiteY664" fmla="*/ 839756 h 2340761"/>
                <a:gd name="connsiteX665" fmla="*/ 543280 w 2967861"/>
                <a:gd name="connsiteY665" fmla="*/ 841929 h 2340761"/>
                <a:gd name="connsiteX666" fmla="*/ 539244 w 2967861"/>
                <a:gd name="connsiteY666" fmla="*/ 841929 h 2340761"/>
                <a:gd name="connsiteX667" fmla="*/ 536140 w 2967861"/>
                <a:gd name="connsiteY667" fmla="*/ 842860 h 2340761"/>
                <a:gd name="connsiteX668" fmla="*/ 532104 w 2967861"/>
                <a:gd name="connsiteY668" fmla="*/ 847207 h 2340761"/>
                <a:gd name="connsiteX669" fmla="*/ 531173 w 2967861"/>
                <a:gd name="connsiteY669" fmla="*/ 849380 h 2340761"/>
                <a:gd name="connsiteX670" fmla="*/ 528999 w 2967861"/>
                <a:gd name="connsiteY670" fmla="*/ 854657 h 2340761"/>
                <a:gd name="connsiteX671" fmla="*/ 509131 w 2967861"/>
                <a:gd name="connsiteY671" fmla="*/ 850311 h 2340761"/>
                <a:gd name="connsiteX672" fmla="*/ 494540 w 2967861"/>
                <a:gd name="connsiteY672" fmla="*/ 849380 h 2340761"/>
                <a:gd name="connsiteX673" fmla="*/ 485227 w 2967861"/>
                <a:gd name="connsiteY673" fmla="*/ 852484 h 2340761"/>
                <a:gd name="connsiteX674" fmla="*/ 478086 w 2967861"/>
                <a:gd name="connsiteY674" fmla="*/ 856830 h 2340761"/>
                <a:gd name="connsiteX675" fmla="*/ 472809 w 2967861"/>
                <a:gd name="connsiteY675" fmla="*/ 862108 h 2340761"/>
                <a:gd name="connsiteX676" fmla="*/ 463495 w 2967861"/>
                <a:gd name="connsiteY676" fmla="*/ 867386 h 2340761"/>
                <a:gd name="connsiteX677" fmla="*/ 452940 w 2967861"/>
                <a:gd name="connsiteY677" fmla="*/ 871732 h 2340761"/>
                <a:gd name="connsiteX678" fmla="*/ 443627 w 2967861"/>
                <a:gd name="connsiteY678" fmla="*/ 871732 h 2340761"/>
                <a:gd name="connsiteX679" fmla="*/ 436487 w 2967861"/>
                <a:gd name="connsiteY679" fmla="*/ 865523 h 2340761"/>
                <a:gd name="connsiteX680" fmla="*/ 431209 w 2967861"/>
                <a:gd name="connsiteY680" fmla="*/ 862418 h 2340761"/>
                <a:gd name="connsiteX681" fmla="*/ 423138 w 2967861"/>
                <a:gd name="connsiteY681" fmla="*/ 862418 h 2340761"/>
                <a:gd name="connsiteX682" fmla="*/ 411651 w 2967861"/>
                <a:gd name="connsiteY682" fmla="*/ 867696 h 2340761"/>
                <a:gd name="connsiteX683" fmla="*/ 406373 w 2967861"/>
                <a:gd name="connsiteY683" fmla="*/ 864592 h 2340761"/>
                <a:gd name="connsiteX684" fmla="*/ 402338 w 2967861"/>
                <a:gd name="connsiteY684" fmla="*/ 862418 h 2340761"/>
                <a:gd name="connsiteX685" fmla="*/ 401406 w 2967861"/>
                <a:gd name="connsiteY685" fmla="*/ 860245 h 2340761"/>
                <a:gd name="connsiteX686" fmla="*/ 397371 w 2967861"/>
                <a:gd name="connsiteY686" fmla="*/ 858072 h 2340761"/>
                <a:gd name="connsiteX687" fmla="*/ 392093 w 2967861"/>
                <a:gd name="connsiteY687" fmla="*/ 854968 h 2340761"/>
                <a:gd name="connsiteX688" fmla="*/ 392093 w 2967861"/>
                <a:gd name="connsiteY688" fmla="*/ 842239 h 2340761"/>
                <a:gd name="connsiteX689" fmla="*/ 394266 w 2967861"/>
                <a:gd name="connsiteY689" fmla="*/ 825165 h 2340761"/>
                <a:gd name="connsiteX690" fmla="*/ 395197 w 2967861"/>
                <a:gd name="connsiteY690" fmla="*/ 807159 h 2340761"/>
                <a:gd name="connsiteX691" fmla="*/ 397371 w 2967861"/>
                <a:gd name="connsiteY691" fmla="*/ 793500 h 2340761"/>
                <a:gd name="connsiteX692" fmla="*/ 399544 w 2967861"/>
                <a:gd name="connsiteY692" fmla="*/ 786049 h 2340761"/>
                <a:gd name="connsiteX693" fmla="*/ 399544 w 2967861"/>
                <a:gd name="connsiteY693" fmla="*/ 777667 h 2340761"/>
                <a:gd name="connsiteX694" fmla="*/ 387126 w 2967861"/>
                <a:gd name="connsiteY694" fmla="*/ 780771 h 2340761"/>
                <a:gd name="connsiteX695" fmla="*/ 375639 w 2967861"/>
                <a:gd name="connsiteY695" fmla="*/ 785117 h 2340761"/>
                <a:gd name="connsiteX696" fmla="*/ 360117 w 2967861"/>
                <a:gd name="connsiteY696" fmla="*/ 786049 h 2340761"/>
                <a:gd name="connsiteX697" fmla="*/ 361048 w 2967861"/>
                <a:gd name="connsiteY697" fmla="*/ 803123 h 2340761"/>
                <a:gd name="connsiteX698" fmla="*/ 361048 w 2967861"/>
                <a:gd name="connsiteY698" fmla="*/ 823302 h 2340761"/>
                <a:gd name="connsiteX699" fmla="*/ 365084 w 2967861"/>
                <a:gd name="connsiteY699" fmla="*/ 845654 h 2340761"/>
                <a:gd name="connsiteX700" fmla="*/ 372224 w 2967861"/>
                <a:gd name="connsiteY700" fmla="*/ 864592 h 2340761"/>
                <a:gd name="connsiteX701" fmla="*/ 370051 w 2967861"/>
                <a:gd name="connsiteY701" fmla="*/ 865523 h 2340761"/>
                <a:gd name="connsiteX702" fmla="*/ 370051 w 2967861"/>
                <a:gd name="connsiteY702" fmla="*/ 867696 h 2340761"/>
                <a:gd name="connsiteX703" fmla="*/ 370051 w 2967861"/>
                <a:gd name="connsiteY703" fmla="*/ 869869 h 2340761"/>
                <a:gd name="connsiteX704" fmla="*/ 367878 w 2967861"/>
                <a:gd name="connsiteY704" fmla="*/ 872042 h 2340761"/>
                <a:gd name="connsiteX705" fmla="*/ 353287 w 2967861"/>
                <a:gd name="connsiteY705" fmla="*/ 877320 h 2340761"/>
                <a:gd name="connsiteX706" fmla="*/ 337765 w 2967861"/>
                <a:gd name="connsiteY706" fmla="*/ 882597 h 2340761"/>
                <a:gd name="connsiteX707" fmla="*/ 324105 w 2967861"/>
                <a:gd name="connsiteY707" fmla="*/ 887875 h 2340761"/>
                <a:gd name="connsiteX708" fmla="*/ 313550 w 2967861"/>
                <a:gd name="connsiteY708" fmla="*/ 895326 h 2340761"/>
                <a:gd name="connsiteX709" fmla="*/ 308273 w 2967861"/>
                <a:gd name="connsiteY709" fmla="*/ 906812 h 2340761"/>
                <a:gd name="connsiteX710" fmla="*/ 306099 w 2967861"/>
                <a:gd name="connsiteY710" fmla="*/ 917367 h 2340761"/>
                <a:gd name="connsiteX711" fmla="*/ 298959 w 2967861"/>
                <a:gd name="connsiteY711" fmla="*/ 928854 h 2340761"/>
                <a:gd name="connsiteX712" fmla="*/ 264500 w 2967861"/>
                <a:gd name="connsiteY712" fmla="*/ 939409 h 2340761"/>
                <a:gd name="connsiteX713" fmla="*/ 262327 w 2967861"/>
                <a:gd name="connsiteY713" fmla="*/ 943755 h 2340761"/>
                <a:gd name="connsiteX714" fmla="*/ 260154 w 2967861"/>
                <a:gd name="connsiteY714" fmla="*/ 946860 h 2340761"/>
                <a:gd name="connsiteX715" fmla="*/ 260154 w 2967861"/>
                <a:gd name="connsiteY715" fmla="*/ 951206 h 2340761"/>
                <a:gd name="connsiteX716" fmla="*/ 260154 w 2967861"/>
                <a:gd name="connsiteY716" fmla="*/ 954310 h 2340761"/>
                <a:gd name="connsiteX717" fmla="*/ 260154 w 2967861"/>
                <a:gd name="connsiteY717" fmla="*/ 958657 h 2340761"/>
                <a:gd name="connsiteX718" fmla="*/ 259222 w 2967861"/>
                <a:gd name="connsiteY718" fmla="*/ 961761 h 2340761"/>
                <a:gd name="connsiteX719" fmla="*/ 257049 w 2967861"/>
                <a:gd name="connsiteY719" fmla="*/ 963934 h 2340761"/>
                <a:gd name="connsiteX720" fmla="*/ 251771 w 2967861"/>
                <a:gd name="connsiteY720" fmla="*/ 966107 h 2340761"/>
                <a:gd name="connsiteX721" fmla="*/ 247736 w 2967861"/>
                <a:gd name="connsiteY721" fmla="*/ 967039 h 2340761"/>
                <a:gd name="connsiteX722" fmla="*/ 242458 w 2967861"/>
                <a:gd name="connsiteY722" fmla="*/ 969212 h 2340761"/>
                <a:gd name="connsiteX723" fmla="*/ 238422 w 2967861"/>
                <a:gd name="connsiteY723" fmla="*/ 973558 h 2340761"/>
                <a:gd name="connsiteX724" fmla="*/ 235318 w 2967861"/>
                <a:gd name="connsiteY724" fmla="*/ 971385 h 2340761"/>
                <a:gd name="connsiteX725" fmla="*/ 231282 w 2967861"/>
                <a:gd name="connsiteY725" fmla="*/ 969212 h 2340761"/>
                <a:gd name="connsiteX726" fmla="*/ 228178 w 2967861"/>
                <a:gd name="connsiteY726" fmla="*/ 969212 h 2340761"/>
                <a:gd name="connsiteX727" fmla="*/ 226004 w 2967861"/>
                <a:gd name="connsiteY727" fmla="*/ 967039 h 2340761"/>
                <a:gd name="connsiteX728" fmla="*/ 220727 w 2967861"/>
                <a:gd name="connsiteY728" fmla="*/ 966107 h 2340761"/>
                <a:gd name="connsiteX729" fmla="*/ 215449 w 2967861"/>
                <a:gd name="connsiteY729" fmla="*/ 966107 h 2340761"/>
                <a:gd name="connsiteX730" fmla="*/ 215449 w 2967861"/>
                <a:gd name="connsiteY730" fmla="*/ 986286 h 2340761"/>
                <a:gd name="connsiteX731" fmla="*/ 209240 w 2967861"/>
                <a:gd name="connsiteY731" fmla="*/ 986286 h 2340761"/>
                <a:gd name="connsiteX732" fmla="*/ 203963 w 2967861"/>
                <a:gd name="connsiteY732" fmla="*/ 986286 h 2340761"/>
                <a:gd name="connsiteX733" fmla="*/ 198685 w 2967861"/>
                <a:gd name="connsiteY733" fmla="*/ 988459 h 2340761"/>
                <a:gd name="connsiteX734" fmla="*/ 194650 w 2967861"/>
                <a:gd name="connsiteY734" fmla="*/ 989391 h 2340761"/>
                <a:gd name="connsiteX735" fmla="*/ 188441 w 2967861"/>
                <a:gd name="connsiteY735" fmla="*/ 989391 h 2340761"/>
                <a:gd name="connsiteX736" fmla="*/ 184405 w 2967861"/>
                <a:gd name="connsiteY736" fmla="*/ 991564 h 2340761"/>
                <a:gd name="connsiteX737" fmla="*/ 181300 w 2967861"/>
                <a:gd name="connsiteY737" fmla="*/ 991564 h 2340761"/>
                <a:gd name="connsiteX738" fmla="*/ 179127 w 2967861"/>
                <a:gd name="connsiteY738" fmla="*/ 993737 h 2340761"/>
                <a:gd name="connsiteX739" fmla="*/ 175091 w 2967861"/>
                <a:gd name="connsiteY739" fmla="*/ 995910 h 2340761"/>
                <a:gd name="connsiteX740" fmla="*/ 171987 w 2967861"/>
                <a:gd name="connsiteY740" fmla="*/ 996842 h 2340761"/>
                <a:gd name="connsiteX741" fmla="*/ 181300 w 2967861"/>
                <a:gd name="connsiteY741" fmla="*/ 1006465 h 2340761"/>
                <a:gd name="connsiteX742" fmla="*/ 193718 w 2967861"/>
                <a:gd name="connsiteY742" fmla="*/ 1013916 h 2340761"/>
                <a:gd name="connsiteX743" fmla="*/ 206136 w 2967861"/>
                <a:gd name="connsiteY743" fmla="*/ 1018262 h 2340761"/>
                <a:gd name="connsiteX744" fmla="*/ 218554 w 2967861"/>
                <a:gd name="connsiteY744" fmla="*/ 1021367 h 2340761"/>
                <a:gd name="connsiteX745" fmla="*/ 220727 w 2967861"/>
                <a:gd name="connsiteY745" fmla="*/ 1040304 h 2340761"/>
                <a:gd name="connsiteX746" fmla="*/ 222900 w 2967861"/>
                <a:gd name="connsiteY746" fmla="*/ 1056137 h 2340761"/>
                <a:gd name="connsiteX747" fmla="*/ 222900 w 2967861"/>
                <a:gd name="connsiteY747" fmla="*/ 1073211 h 2340761"/>
                <a:gd name="connsiteX748" fmla="*/ 218864 w 2967861"/>
                <a:gd name="connsiteY748" fmla="*/ 1088113 h 2340761"/>
                <a:gd name="connsiteX749" fmla="*/ 218864 w 2967861"/>
                <a:gd name="connsiteY749" fmla="*/ 1090286 h 2340761"/>
                <a:gd name="connsiteX750" fmla="*/ 218864 w 2967861"/>
                <a:gd name="connsiteY750" fmla="*/ 1091217 h 2340761"/>
                <a:gd name="connsiteX751" fmla="*/ 216691 w 2967861"/>
                <a:gd name="connsiteY751" fmla="*/ 1091217 h 2340761"/>
                <a:gd name="connsiteX752" fmla="*/ 216691 w 2967861"/>
                <a:gd name="connsiteY752" fmla="*/ 1093390 h 2340761"/>
                <a:gd name="connsiteX753" fmla="*/ 215760 w 2967861"/>
                <a:gd name="connsiteY753" fmla="*/ 1095563 h 2340761"/>
                <a:gd name="connsiteX754" fmla="*/ 202100 w 2967861"/>
                <a:gd name="connsiteY754" fmla="*/ 1100841 h 2340761"/>
                <a:gd name="connsiteX755" fmla="*/ 184405 w 2967861"/>
                <a:gd name="connsiteY755" fmla="*/ 1105187 h 2340761"/>
                <a:gd name="connsiteX756" fmla="*/ 166709 w 2967861"/>
                <a:gd name="connsiteY756" fmla="*/ 1105187 h 2340761"/>
                <a:gd name="connsiteX757" fmla="*/ 149945 w 2967861"/>
                <a:gd name="connsiteY757" fmla="*/ 1100841 h 2340761"/>
                <a:gd name="connsiteX758" fmla="*/ 135354 w 2967861"/>
                <a:gd name="connsiteY758" fmla="*/ 1095563 h 2340761"/>
                <a:gd name="connsiteX759" fmla="*/ 130077 w 2967861"/>
                <a:gd name="connsiteY759" fmla="*/ 1095563 h 2340761"/>
                <a:gd name="connsiteX760" fmla="*/ 126041 w 2967861"/>
                <a:gd name="connsiteY760" fmla="*/ 1097736 h 2340761"/>
                <a:gd name="connsiteX761" fmla="*/ 122936 w 2967861"/>
                <a:gd name="connsiteY761" fmla="*/ 1097736 h 2340761"/>
                <a:gd name="connsiteX762" fmla="*/ 120763 w 2967861"/>
                <a:gd name="connsiteY762" fmla="*/ 1097736 h 2340761"/>
                <a:gd name="connsiteX763" fmla="*/ 118590 w 2967861"/>
                <a:gd name="connsiteY763" fmla="*/ 1098668 h 2340761"/>
                <a:gd name="connsiteX764" fmla="*/ 116417 w 2967861"/>
                <a:gd name="connsiteY764" fmla="*/ 1103014 h 2340761"/>
                <a:gd name="connsiteX765" fmla="*/ 115796 w 2967861"/>
                <a:gd name="connsiteY765" fmla="*/ 1106739 h 2340761"/>
                <a:gd name="connsiteX766" fmla="*/ 111760 w 2967861"/>
                <a:gd name="connsiteY766" fmla="*/ 1119468 h 2340761"/>
                <a:gd name="connsiteX767" fmla="*/ 111760 w 2967861"/>
                <a:gd name="connsiteY767" fmla="*/ 1140578 h 2340761"/>
                <a:gd name="connsiteX768" fmla="*/ 111760 w 2967861"/>
                <a:gd name="connsiteY768" fmla="*/ 1163861 h 2340761"/>
                <a:gd name="connsiteX769" fmla="*/ 113934 w 2967861"/>
                <a:gd name="connsiteY769" fmla="*/ 1188076 h 2340761"/>
                <a:gd name="connsiteX770" fmla="*/ 116107 w 2967861"/>
                <a:gd name="connsiteY770" fmla="*/ 1208255 h 2340761"/>
                <a:gd name="connsiteX771" fmla="*/ 116107 w 2967861"/>
                <a:gd name="connsiteY771" fmla="*/ 1223157 h 2340761"/>
                <a:gd name="connsiteX772" fmla="*/ 119211 w 2967861"/>
                <a:gd name="connsiteY772" fmla="*/ 1223157 h 2340761"/>
                <a:gd name="connsiteX773" fmla="*/ 119211 w 2967861"/>
                <a:gd name="connsiteY773" fmla="*/ 1228434 h 2340761"/>
                <a:gd name="connsiteX774" fmla="*/ 126351 w 2967861"/>
                <a:gd name="connsiteY774" fmla="*/ 1228434 h 2340761"/>
                <a:gd name="connsiteX775" fmla="*/ 131629 w 2967861"/>
                <a:gd name="connsiteY775" fmla="*/ 1227503 h 2340761"/>
                <a:gd name="connsiteX776" fmla="*/ 135665 w 2967861"/>
                <a:gd name="connsiteY776" fmla="*/ 1227503 h 2340761"/>
                <a:gd name="connsiteX777" fmla="*/ 138769 w 2967861"/>
                <a:gd name="connsiteY777" fmla="*/ 1223157 h 2340761"/>
                <a:gd name="connsiteX778" fmla="*/ 144978 w 2967861"/>
                <a:gd name="connsiteY778" fmla="*/ 1225330 h 2340761"/>
                <a:gd name="connsiteX779" fmla="*/ 148083 w 2967861"/>
                <a:gd name="connsiteY779" fmla="*/ 1225330 h 2340761"/>
                <a:gd name="connsiteX780" fmla="*/ 152118 w 2967861"/>
                <a:gd name="connsiteY780" fmla="*/ 1227503 h 2340761"/>
                <a:gd name="connsiteX781" fmla="*/ 155223 w 2967861"/>
                <a:gd name="connsiteY781" fmla="*/ 1228434 h 2340761"/>
                <a:gd name="connsiteX782" fmla="*/ 157396 w 2967861"/>
                <a:gd name="connsiteY782" fmla="*/ 1230607 h 2340761"/>
                <a:gd name="connsiteX783" fmla="*/ 157396 w 2967861"/>
                <a:gd name="connsiteY783" fmla="*/ 1232780 h 2340761"/>
                <a:gd name="connsiteX784" fmla="*/ 157396 w 2967861"/>
                <a:gd name="connsiteY784" fmla="*/ 1234953 h 2340761"/>
                <a:gd name="connsiteX785" fmla="*/ 159569 w 2967861"/>
                <a:gd name="connsiteY785" fmla="*/ 1234953 h 2340761"/>
                <a:gd name="connsiteX786" fmla="*/ 159569 w 2967861"/>
                <a:gd name="connsiteY786" fmla="*/ 1235885 h 2340761"/>
                <a:gd name="connsiteX787" fmla="*/ 153360 w 2967861"/>
                <a:gd name="connsiteY787" fmla="*/ 1252959 h 2340761"/>
                <a:gd name="connsiteX788" fmla="*/ 142805 w 2967861"/>
                <a:gd name="connsiteY788" fmla="*/ 1265688 h 2340761"/>
                <a:gd name="connsiteX789" fmla="*/ 130387 w 2967861"/>
                <a:gd name="connsiteY789" fmla="*/ 1277174 h 2340761"/>
                <a:gd name="connsiteX790" fmla="*/ 116728 w 2967861"/>
                <a:gd name="connsiteY790" fmla="*/ 1287729 h 2340761"/>
                <a:gd name="connsiteX791" fmla="*/ 104310 w 2967861"/>
                <a:gd name="connsiteY791" fmla="*/ 1299216 h 2340761"/>
                <a:gd name="connsiteX792" fmla="*/ 94996 w 2967861"/>
                <a:gd name="connsiteY792" fmla="*/ 1314117 h 2340761"/>
                <a:gd name="connsiteX793" fmla="*/ 94065 w 2967861"/>
                <a:gd name="connsiteY793" fmla="*/ 1324672 h 2340761"/>
                <a:gd name="connsiteX794" fmla="*/ 94996 w 2967861"/>
                <a:gd name="connsiteY794" fmla="*/ 1337401 h 2340761"/>
                <a:gd name="connsiteX795" fmla="*/ 94996 w 2967861"/>
                <a:gd name="connsiteY795" fmla="*/ 1348887 h 2340761"/>
                <a:gd name="connsiteX796" fmla="*/ 91892 w 2967861"/>
                <a:gd name="connsiteY796" fmla="*/ 1357269 h 2340761"/>
                <a:gd name="connsiteX797" fmla="*/ 77301 w 2967861"/>
                <a:gd name="connsiteY797" fmla="*/ 1366893 h 2340761"/>
                <a:gd name="connsiteX798" fmla="*/ 62710 w 2967861"/>
                <a:gd name="connsiteY798" fmla="*/ 1374344 h 2340761"/>
                <a:gd name="connsiteX799" fmla="*/ 48119 w 2967861"/>
                <a:gd name="connsiteY799" fmla="*/ 1383967 h 2340761"/>
                <a:gd name="connsiteX800" fmla="*/ 35701 w 2967861"/>
                <a:gd name="connsiteY800" fmla="*/ 1394523 h 2340761"/>
                <a:gd name="connsiteX801" fmla="*/ 31666 w 2967861"/>
                <a:gd name="connsiteY801" fmla="*/ 1401973 h 2340761"/>
                <a:gd name="connsiteX802" fmla="*/ 24525 w 2967861"/>
                <a:gd name="connsiteY802" fmla="*/ 1415633 h 2340761"/>
                <a:gd name="connsiteX803" fmla="*/ 17385 w 2967861"/>
                <a:gd name="connsiteY803" fmla="*/ 1431466 h 2340761"/>
                <a:gd name="connsiteX804" fmla="*/ 10245 w 2967861"/>
                <a:gd name="connsiteY804" fmla="*/ 1450403 h 2340761"/>
                <a:gd name="connsiteX805" fmla="*/ 3104 w 2967861"/>
                <a:gd name="connsiteY805" fmla="*/ 1466236 h 2340761"/>
                <a:gd name="connsiteX806" fmla="*/ 0 w 2967861"/>
                <a:gd name="connsiteY806" fmla="*/ 1481137 h 2340761"/>
                <a:gd name="connsiteX807" fmla="*/ 0 w 2967861"/>
                <a:gd name="connsiteY807" fmla="*/ 1492623 h 2340761"/>
                <a:gd name="connsiteX808" fmla="*/ 3104 w 2967861"/>
                <a:gd name="connsiteY808" fmla="*/ 1500074 h 2340761"/>
                <a:gd name="connsiteX809" fmla="*/ 9313 w 2967861"/>
                <a:gd name="connsiteY809" fmla="*/ 1509698 h 2340761"/>
                <a:gd name="connsiteX810" fmla="*/ 12418 w 2967861"/>
                <a:gd name="connsiteY810" fmla="*/ 1518080 h 2340761"/>
                <a:gd name="connsiteX811" fmla="*/ 12418 w 2967861"/>
                <a:gd name="connsiteY811" fmla="*/ 1532981 h 2340761"/>
                <a:gd name="connsiteX812" fmla="*/ 10245 w 2967861"/>
                <a:gd name="connsiteY812" fmla="*/ 1542605 h 2340761"/>
                <a:gd name="connsiteX813" fmla="*/ 7140 w 2967861"/>
                <a:gd name="connsiteY813" fmla="*/ 1555334 h 2340761"/>
                <a:gd name="connsiteX814" fmla="*/ 3104 w 2967861"/>
                <a:gd name="connsiteY814" fmla="*/ 1570235 h 2340761"/>
                <a:gd name="connsiteX815" fmla="*/ 2173 w 2967861"/>
                <a:gd name="connsiteY815" fmla="*/ 1587309 h 2340761"/>
                <a:gd name="connsiteX816" fmla="*/ 5278 w 2967861"/>
                <a:gd name="connsiteY816" fmla="*/ 1597865 h 2340761"/>
                <a:gd name="connsiteX817" fmla="*/ 5278 w 2967861"/>
                <a:gd name="connsiteY817" fmla="*/ 1622079 h 2340761"/>
                <a:gd name="connsiteX818" fmla="*/ 14591 w 2967861"/>
                <a:gd name="connsiteY818" fmla="*/ 1633566 h 2340761"/>
                <a:gd name="connsiteX819" fmla="*/ 29182 w 2967861"/>
                <a:gd name="connsiteY819" fmla="*/ 1646294 h 2340761"/>
                <a:gd name="connsiteX820" fmla="*/ 45946 w 2967861"/>
                <a:gd name="connsiteY820" fmla="*/ 1659022 h 2340761"/>
                <a:gd name="connsiteX821" fmla="*/ 56501 w 2967861"/>
                <a:gd name="connsiteY821" fmla="*/ 1671751 h 2340761"/>
                <a:gd name="connsiteX822" fmla="*/ 65815 w 2967861"/>
                <a:gd name="connsiteY822" fmla="*/ 1695965 h 2340761"/>
                <a:gd name="connsiteX823" fmla="*/ 78232 w 2967861"/>
                <a:gd name="connsiteY823" fmla="*/ 1705589 h 2340761"/>
                <a:gd name="connsiteX824" fmla="*/ 92823 w 2967861"/>
                <a:gd name="connsiteY824" fmla="*/ 1713040 h 2340761"/>
                <a:gd name="connsiteX825" fmla="*/ 107414 w 2967861"/>
                <a:gd name="connsiteY825" fmla="*/ 1720491 h 2340761"/>
                <a:gd name="connsiteX826" fmla="*/ 122005 w 2967861"/>
                <a:gd name="connsiteY826" fmla="*/ 1727941 h 2340761"/>
                <a:gd name="connsiteX827" fmla="*/ 132560 w 2967861"/>
                <a:gd name="connsiteY827" fmla="*/ 1740670 h 2340761"/>
                <a:gd name="connsiteX828" fmla="*/ 139701 w 2967861"/>
                <a:gd name="connsiteY828" fmla="*/ 1738497 h 2340761"/>
                <a:gd name="connsiteX829" fmla="*/ 145910 w 2967861"/>
                <a:gd name="connsiteY829" fmla="*/ 1736323 h 2340761"/>
                <a:gd name="connsiteX830" fmla="*/ 149014 w 2967861"/>
                <a:gd name="connsiteY830" fmla="*/ 1733219 h 2340761"/>
                <a:gd name="connsiteX831" fmla="*/ 153050 w 2967861"/>
                <a:gd name="connsiteY831" fmla="*/ 1731046 h 2340761"/>
                <a:gd name="connsiteX832" fmla="*/ 161432 w 2967861"/>
                <a:gd name="connsiteY832" fmla="*/ 1733219 h 2340761"/>
                <a:gd name="connsiteX833" fmla="*/ 172918 w 2967861"/>
                <a:gd name="connsiteY833" fmla="*/ 1736323 h 2340761"/>
                <a:gd name="connsiteX834" fmla="*/ 185336 w 2967861"/>
                <a:gd name="connsiteY834" fmla="*/ 1736323 h 2340761"/>
                <a:gd name="connsiteX835" fmla="*/ 189372 w 2967861"/>
                <a:gd name="connsiteY835" fmla="*/ 1723595 h 2340761"/>
                <a:gd name="connsiteX836" fmla="*/ 224763 w 2967861"/>
                <a:gd name="connsiteY836" fmla="*/ 1731046 h 2340761"/>
                <a:gd name="connsiteX837" fmla="*/ 239354 w 2967861"/>
                <a:gd name="connsiteY837" fmla="*/ 1725768 h 2340761"/>
                <a:gd name="connsiteX838" fmla="*/ 257980 w 2967861"/>
                <a:gd name="connsiteY838" fmla="*/ 1718318 h 2340761"/>
                <a:gd name="connsiteX839" fmla="*/ 275676 w 2967861"/>
                <a:gd name="connsiteY839" fmla="*/ 1710867 h 2340761"/>
                <a:gd name="connsiteX840" fmla="*/ 290267 w 2967861"/>
                <a:gd name="connsiteY840" fmla="*/ 1713040 h 2340761"/>
                <a:gd name="connsiteX841" fmla="*/ 302685 w 2967861"/>
                <a:gd name="connsiteY841" fmla="*/ 1713971 h 2340761"/>
                <a:gd name="connsiteX842" fmla="*/ 316344 w 2967861"/>
                <a:gd name="connsiteY842" fmla="*/ 1716144 h 2340761"/>
                <a:gd name="connsiteX843" fmla="*/ 336213 w 2967861"/>
                <a:gd name="connsiteY843" fmla="*/ 1747810 h 2340761"/>
                <a:gd name="connsiteX844" fmla="*/ 343353 w 2967861"/>
                <a:gd name="connsiteY844" fmla="*/ 1747810 h 2340761"/>
                <a:gd name="connsiteX845" fmla="*/ 348631 w 2967861"/>
                <a:gd name="connsiteY845" fmla="*/ 1747810 h 2340761"/>
                <a:gd name="connsiteX846" fmla="*/ 353908 w 2967861"/>
                <a:gd name="connsiteY846" fmla="*/ 1745637 h 2340761"/>
                <a:gd name="connsiteX847" fmla="*/ 356081 w 2967861"/>
                <a:gd name="connsiteY847" fmla="*/ 1743464 h 2340761"/>
                <a:gd name="connsiteX848" fmla="*/ 360117 w 2967861"/>
                <a:gd name="connsiteY848" fmla="*/ 1740359 h 2340761"/>
                <a:gd name="connsiteX849" fmla="*/ 367257 w 2967861"/>
                <a:gd name="connsiteY849" fmla="*/ 1742532 h 2340761"/>
                <a:gd name="connsiteX850" fmla="*/ 372535 w 2967861"/>
                <a:gd name="connsiteY850" fmla="*/ 1742532 h 2340761"/>
                <a:gd name="connsiteX851" fmla="*/ 375639 w 2967861"/>
                <a:gd name="connsiteY851" fmla="*/ 1743464 h 2340761"/>
                <a:gd name="connsiteX852" fmla="*/ 379675 w 2967861"/>
                <a:gd name="connsiteY852" fmla="*/ 1747810 h 2340761"/>
                <a:gd name="connsiteX853" fmla="*/ 382780 w 2967861"/>
                <a:gd name="connsiteY853" fmla="*/ 1749983 h 2340761"/>
                <a:gd name="connsiteX854" fmla="*/ 388989 w 2967861"/>
                <a:gd name="connsiteY854" fmla="*/ 1753088 h 2340761"/>
                <a:gd name="connsiteX855" fmla="*/ 382780 w 2967861"/>
                <a:gd name="connsiteY855" fmla="*/ 1775440 h 2340761"/>
                <a:gd name="connsiteX856" fmla="*/ 377502 w 2967861"/>
                <a:gd name="connsiteY856" fmla="*/ 1795619 h 2340761"/>
                <a:gd name="connsiteX857" fmla="*/ 372224 w 2967861"/>
                <a:gd name="connsiteY857" fmla="*/ 1817971 h 2340761"/>
                <a:gd name="connsiteX858" fmla="*/ 388989 w 2967861"/>
                <a:gd name="connsiteY858" fmla="*/ 1835045 h 2340761"/>
                <a:gd name="connsiteX859" fmla="*/ 404511 w 2967861"/>
                <a:gd name="connsiteY859" fmla="*/ 1855224 h 2340761"/>
                <a:gd name="connsiteX860" fmla="*/ 421275 w 2967861"/>
                <a:gd name="connsiteY860" fmla="*/ 1877576 h 2340761"/>
                <a:gd name="connsiteX861" fmla="*/ 431830 w 2967861"/>
                <a:gd name="connsiteY861" fmla="*/ 1899928 h 2340761"/>
                <a:gd name="connsiteX862" fmla="*/ 435866 w 2967861"/>
                <a:gd name="connsiteY862" fmla="*/ 1917003 h 2340761"/>
                <a:gd name="connsiteX863" fmla="*/ 435866 w 2967861"/>
                <a:gd name="connsiteY863" fmla="*/ 1929731 h 2340761"/>
                <a:gd name="connsiteX864" fmla="*/ 438039 w 2967861"/>
                <a:gd name="connsiteY864" fmla="*/ 1942459 h 2340761"/>
                <a:gd name="connsiteX865" fmla="*/ 445179 w 2967861"/>
                <a:gd name="connsiteY865" fmla="*/ 1957361 h 2340761"/>
                <a:gd name="connsiteX866" fmla="*/ 438970 w 2967861"/>
                <a:gd name="connsiteY866" fmla="*/ 1972262 h 2340761"/>
                <a:gd name="connsiteX867" fmla="*/ 431830 w 2967861"/>
                <a:gd name="connsiteY867" fmla="*/ 1989337 h 2340761"/>
                <a:gd name="connsiteX868" fmla="*/ 421275 w 2967861"/>
                <a:gd name="connsiteY868" fmla="*/ 2009516 h 2340761"/>
                <a:gd name="connsiteX869" fmla="*/ 414135 w 2967861"/>
                <a:gd name="connsiteY869" fmla="*/ 2027522 h 2340761"/>
                <a:gd name="connsiteX870" fmla="*/ 410099 w 2967861"/>
                <a:gd name="connsiteY870" fmla="*/ 2048632 h 2340761"/>
                <a:gd name="connsiteX871" fmla="*/ 412272 w 2967861"/>
                <a:gd name="connsiteY871" fmla="*/ 2066638 h 2340761"/>
                <a:gd name="connsiteX872" fmla="*/ 419412 w 2967861"/>
                <a:gd name="connsiteY872" fmla="*/ 2081539 h 2340761"/>
                <a:gd name="connsiteX873" fmla="*/ 430899 w 2967861"/>
                <a:gd name="connsiteY873" fmla="*/ 2096441 h 2340761"/>
                <a:gd name="connsiteX874" fmla="*/ 441454 w 2967861"/>
                <a:gd name="connsiteY874" fmla="*/ 2113515 h 2340761"/>
                <a:gd name="connsiteX875" fmla="*/ 448594 w 2967861"/>
                <a:gd name="connsiteY875" fmla="*/ 2128416 h 2340761"/>
                <a:gd name="connsiteX876" fmla="*/ 448594 w 2967861"/>
                <a:gd name="connsiteY876" fmla="*/ 2133694 h 2340761"/>
                <a:gd name="connsiteX877" fmla="*/ 448594 w 2967861"/>
                <a:gd name="connsiteY877" fmla="*/ 2138972 h 2340761"/>
                <a:gd name="connsiteX878" fmla="*/ 446421 w 2967861"/>
                <a:gd name="connsiteY878" fmla="*/ 2143318 h 2340761"/>
                <a:gd name="connsiteX879" fmla="*/ 445490 w 2967861"/>
                <a:gd name="connsiteY879" fmla="*/ 2148595 h 2340761"/>
                <a:gd name="connsiteX880" fmla="*/ 445490 w 2967861"/>
                <a:gd name="connsiteY880" fmla="*/ 2151700 h 2340761"/>
                <a:gd name="connsiteX881" fmla="*/ 445490 w 2967861"/>
                <a:gd name="connsiteY881" fmla="*/ 2156046 h 2340761"/>
                <a:gd name="connsiteX882" fmla="*/ 452630 w 2967861"/>
                <a:gd name="connsiteY882" fmla="*/ 2159151 h 2340761"/>
                <a:gd name="connsiteX883" fmla="*/ 450457 w 2967861"/>
                <a:gd name="connsiteY883" fmla="*/ 2163497 h 2340761"/>
                <a:gd name="connsiteX884" fmla="*/ 448284 w 2967861"/>
                <a:gd name="connsiteY884" fmla="*/ 2166601 h 2340761"/>
                <a:gd name="connsiteX885" fmla="*/ 448284 w 2967861"/>
                <a:gd name="connsiteY885" fmla="*/ 2170948 h 2340761"/>
                <a:gd name="connsiteX886" fmla="*/ 446111 w 2967861"/>
                <a:gd name="connsiteY886" fmla="*/ 2176225 h 2340761"/>
                <a:gd name="connsiteX887" fmla="*/ 448284 w 2967861"/>
                <a:gd name="connsiteY887" fmla="*/ 2181503 h 2340761"/>
                <a:gd name="connsiteX888" fmla="*/ 450457 w 2967861"/>
                <a:gd name="connsiteY888" fmla="*/ 2181503 h 2340761"/>
                <a:gd name="connsiteX889" fmla="*/ 452630 w 2967861"/>
                <a:gd name="connsiteY889" fmla="*/ 2185849 h 2340761"/>
                <a:gd name="connsiteX890" fmla="*/ 455734 w 2967861"/>
                <a:gd name="connsiteY890" fmla="*/ 2186780 h 2340761"/>
                <a:gd name="connsiteX891" fmla="*/ 459770 w 2967861"/>
                <a:gd name="connsiteY891" fmla="*/ 2191127 h 2340761"/>
                <a:gd name="connsiteX892" fmla="*/ 459770 w 2967861"/>
                <a:gd name="connsiteY892" fmla="*/ 2193300 h 2340761"/>
                <a:gd name="connsiteX893" fmla="*/ 455734 w 2967861"/>
                <a:gd name="connsiteY893" fmla="*/ 2206028 h 2340761"/>
                <a:gd name="connsiteX894" fmla="*/ 465048 w 2967861"/>
                <a:gd name="connsiteY894" fmla="*/ 2224034 h 2340761"/>
                <a:gd name="connsiteX895" fmla="*/ 479639 w 2967861"/>
                <a:gd name="connsiteY895" fmla="*/ 2242971 h 2340761"/>
                <a:gd name="connsiteX896" fmla="*/ 494230 w 2967861"/>
                <a:gd name="connsiteY896" fmla="*/ 2260046 h 2340761"/>
                <a:gd name="connsiteX897" fmla="*/ 504785 w 2967861"/>
                <a:gd name="connsiteY897" fmla="*/ 2278051 h 2340761"/>
                <a:gd name="connsiteX898" fmla="*/ 506958 w 2967861"/>
                <a:gd name="connsiteY898" fmla="*/ 2290780 h 2340761"/>
                <a:gd name="connsiteX899" fmla="*/ 506958 w 2967861"/>
                <a:gd name="connsiteY899" fmla="*/ 2303508 h 2340761"/>
                <a:gd name="connsiteX900" fmla="*/ 506958 w 2967861"/>
                <a:gd name="connsiteY900" fmla="*/ 2314994 h 2340761"/>
                <a:gd name="connsiteX901" fmla="*/ 509131 w 2967861"/>
                <a:gd name="connsiteY901" fmla="*/ 2324618 h 2340761"/>
                <a:gd name="connsiteX902" fmla="*/ 512236 w 2967861"/>
                <a:gd name="connsiteY902" fmla="*/ 2327723 h 2340761"/>
                <a:gd name="connsiteX903" fmla="*/ 516271 w 2967861"/>
                <a:gd name="connsiteY903" fmla="*/ 2333000 h 2340761"/>
                <a:gd name="connsiteX904" fmla="*/ 519376 w 2967861"/>
                <a:gd name="connsiteY904" fmla="*/ 2335173 h 2340761"/>
                <a:gd name="connsiteX905" fmla="*/ 523411 w 2967861"/>
                <a:gd name="connsiteY905" fmla="*/ 2339520 h 2340761"/>
                <a:gd name="connsiteX906" fmla="*/ 528689 w 2967861"/>
                <a:gd name="connsiteY906" fmla="*/ 2342624 h 2340761"/>
                <a:gd name="connsiteX907" fmla="*/ 553835 w 2967861"/>
                <a:gd name="connsiteY907" fmla="*/ 2337347 h 2340761"/>
                <a:gd name="connsiteX908" fmla="*/ 582086 w 2967861"/>
                <a:gd name="connsiteY908" fmla="*/ 2332069 h 2340761"/>
                <a:gd name="connsiteX909" fmla="*/ 609095 w 2967861"/>
                <a:gd name="connsiteY909" fmla="*/ 2324618 h 2340761"/>
                <a:gd name="connsiteX910" fmla="*/ 636103 w 2967861"/>
                <a:gd name="connsiteY910" fmla="*/ 2317168 h 2340761"/>
                <a:gd name="connsiteX911" fmla="*/ 657834 w 2967861"/>
                <a:gd name="connsiteY911" fmla="*/ 2303508 h 2340761"/>
                <a:gd name="connsiteX912" fmla="*/ 675530 w 2967861"/>
                <a:gd name="connsiteY912" fmla="*/ 2287675 h 2340761"/>
                <a:gd name="connsiteX913" fmla="*/ 684843 w 2967861"/>
                <a:gd name="connsiteY913" fmla="*/ 2270601 h 2340761"/>
                <a:gd name="connsiteX914" fmla="*/ 691984 w 2967861"/>
                <a:gd name="connsiteY914" fmla="*/ 2253526 h 2340761"/>
                <a:gd name="connsiteX915" fmla="*/ 715888 w 2967861"/>
                <a:gd name="connsiteY915" fmla="*/ 2233347 h 2340761"/>
                <a:gd name="connsiteX916" fmla="*/ 718992 w 2967861"/>
                <a:gd name="connsiteY916" fmla="*/ 2218446 h 2340761"/>
                <a:gd name="connsiteX917" fmla="*/ 721165 w 2967861"/>
                <a:gd name="connsiteY917" fmla="*/ 2203544 h 2340761"/>
                <a:gd name="connsiteX918" fmla="*/ 723339 w 2967861"/>
                <a:gd name="connsiteY918" fmla="*/ 2188643 h 2340761"/>
                <a:gd name="connsiteX919" fmla="*/ 728616 w 2967861"/>
                <a:gd name="connsiteY919" fmla="*/ 2175915 h 2340761"/>
                <a:gd name="connsiteX920" fmla="*/ 748485 w 2967861"/>
                <a:gd name="connsiteY920" fmla="*/ 2171568 h 2340761"/>
                <a:gd name="connsiteX921" fmla="*/ 752520 w 2967861"/>
                <a:gd name="connsiteY921" fmla="*/ 2168464 h 2340761"/>
                <a:gd name="connsiteX922" fmla="*/ 753452 w 2967861"/>
                <a:gd name="connsiteY922" fmla="*/ 2164118 h 2340761"/>
                <a:gd name="connsiteX923" fmla="*/ 757488 w 2967861"/>
                <a:gd name="connsiteY923" fmla="*/ 2161013 h 2340761"/>
                <a:gd name="connsiteX924" fmla="*/ 759661 w 2967861"/>
                <a:gd name="connsiteY924" fmla="*/ 2158840 h 2340761"/>
                <a:gd name="connsiteX925" fmla="*/ 762765 w 2967861"/>
                <a:gd name="connsiteY925" fmla="*/ 2155736 h 2340761"/>
                <a:gd name="connsiteX926" fmla="*/ 768043 w 2967861"/>
                <a:gd name="connsiteY926" fmla="*/ 2151390 h 2340761"/>
                <a:gd name="connsiteX927" fmla="*/ 764938 w 2967861"/>
                <a:gd name="connsiteY927" fmla="*/ 2131211 h 2340761"/>
                <a:gd name="connsiteX928" fmla="*/ 757798 w 2967861"/>
                <a:gd name="connsiteY928" fmla="*/ 2114136 h 2340761"/>
                <a:gd name="connsiteX929" fmla="*/ 748485 w 2967861"/>
                <a:gd name="connsiteY929" fmla="*/ 2103581 h 2340761"/>
                <a:gd name="connsiteX930" fmla="*/ 757798 w 2967861"/>
                <a:gd name="connsiteY930" fmla="*/ 2084644 h 2340761"/>
                <a:gd name="connsiteX931" fmla="*/ 772389 w 2967861"/>
                <a:gd name="connsiteY931" fmla="*/ 2071915 h 2340761"/>
                <a:gd name="connsiteX932" fmla="*/ 790084 w 2967861"/>
                <a:gd name="connsiteY932" fmla="*/ 2062291 h 2340761"/>
                <a:gd name="connsiteX933" fmla="*/ 808711 w 2967861"/>
                <a:gd name="connsiteY933" fmla="*/ 2053909 h 2340761"/>
                <a:gd name="connsiteX934" fmla="*/ 824234 w 2967861"/>
                <a:gd name="connsiteY934" fmla="*/ 2042423 h 2340761"/>
                <a:gd name="connsiteX935" fmla="*/ 835720 w 2967861"/>
                <a:gd name="connsiteY935" fmla="*/ 2019140 h 2340761"/>
                <a:gd name="connsiteX936" fmla="*/ 837893 w 2967861"/>
                <a:gd name="connsiteY936" fmla="*/ 1996787 h 2340761"/>
                <a:gd name="connsiteX937" fmla="*/ 831684 w 2967861"/>
                <a:gd name="connsiteY937" fmla="*/ 1974435 h 2340761"/>
                <a:gd name="connsiteX938" fmla="*/ 824544 w 2967861"/>
                <a:gd name="connsiteY938" fmla="*/ 1952083 h 2340761"/>
                <a:gd name="connsiteX939" fmla="*/ 817404 w 2967861"/>
                <a:gd name="connsiteY939" fmla="*/ 1931904 h 2340761"/>
                <a:gd name="connsiteX940" fmla="*/ 810263 w 2967861"/>
                <a:gd name="connsiteY940" fmla="*/ 1909552 h 2340761"/>
                <a:gd name="connsiteX941" fmla="*/ 807159 w 2967861"/>
                <a:gd name="connsiteY941" fmla="*/ 1887200 h 2340761"/>
                <a:gd name="connsiteX942" fmla="*/ 812437 w 2967861"/>
                <a:gd name="connsiteY942" fmla="*/ 1862985 h 2340761"/>
                <a:gd name="connsiteX943" fmla="*/ 827027 w 2967861"/>
                <a:gd name="connsiteY943" fmla="*/ 1837529 h 2340761"/>
                <a:gd name="connsiteX944" fmla="*/ 845654 w 2967861"/>
                <a:gd name="connsiteY944" fmla="*/ 1815177 h 2340761"/>
                <a:gd name="connsiteX945" fmla="*/ 867385 w 2967861"/>
                <a:gd name="connsiteY945" fmla="*/ 1794066 h 2340761"/>
                <a:gd name="connsiteX946" fmla="*/ 890358 w 2967861"/>
                <a:gd name="connsiteY946" fmla="*/ 1776060 h 2340761"/>
                <a:gd name="connsiteX947" fmla="*/ 912090 w 2967861"/>
                <a:gd name="connsiteY947" fmla="*/ 1757123 h 2340761"/>
                <a:gd name="connsiteX948" fmla="*/ 931958 w 2967861"/>
                <a:gd name="connsiteY948" fmla="*/ 1736944 h 2340761"/>
                <a:gd name="connsiteX949" fmla="*/ 945618 w 2967861"/>
                <a:gd name="connsiteY949" fmla="*/ 1718938 h 2340761"/>
                <a:gd name="connsiteX950" fmla="*/ 958036 w 2967861"/>
                <a:gd name="connsiteY950" fmla="*/ 1696586 h 2340761"/>
                <a:gd name="connsiteX951" fmla="*/ 968591 w 2967861"/>
                <a:gd name="connsiteY951" fmla="*/ 1674234 h 2340761"/>
                <a:gd name="connsiteX952" fmla="*/ 975731 w 2967861"/>
                <a:gd name="connsiteY952" fmla="*/ 1655297 h 2340761"/>
                <a:gd name="connsiteX953" fmla="*/ 979767 w 2967861"/>
                <a:gd name="connsiteY953" fmla="*/ 1642569 h 2340761"/>
                <a:gd name="connsiteX954" fmla="*/ 979767 w 2967861"/>
                <a:gd name="connsiteY954" fmla="*/ 1631393 h 2340761"/>
                <a:gd name="connsiteX955" fmla="*/ 985044 w 2967861"/>
                <a:gd name="connsiteY955" fmla="*/ 1621769 h 2340761"/>
                <a:gd name="connsiteX956" fmla="*/ 985044 w 2967861"/>
                <a:gd name="connsiteY956" fmla="*/ 1618665 h 2340761"/>
                <a:gd name="connsiteX957" fmla="*/ 963313 w 2967861"/>
                <a:gd name="connsiteY957" fmla="*/ 1621769 h 2340761"/>
                <a:gd name="connsiteX958" fmla="*/ 939409 w 2967861"/>
                <a:gd name="connsiteY958" fmla="*/ 1627046 h 2340761"/>
                <a:gd name="connsiteX959" fmla="*/ 914263 w 2967861"/>
                <a:gd name="connsiteY959" fmla="*/ 1633255 h 2340761"/>
                <a:gd name="connsiteX960" fmla="*/ 895636 w 2967861"/>
                <a:gd name="connsiteY960" fmla="*/ 1641637 h 2340761"/>
                <a:gd name="connsiteX961" fmla="*/ 880114 w 2967861"/>
                <a:gd name="connsiteY961" fmla="*/ 1640706 h 2340761"/>
                <a:gd name="connsiteX962" fmla="*/ 874836 w 2967861"/>
                <a:gd name="connsiteY962" fmla="*/ 1634497 h 2340761"/>
                <a:gd name="connsiteX963" fmla="*/ 872663 w 2967861"/>
                <a:gd name="connsiteY963" fmla="*/ 1629220 h 2340761"/>
                <a:gd name="connsiteX964" fmla="*/ 872663 w 2967861"/>
                <a:gd name="connsiteY964" fmla="*/ 1623942 h 2340761"/>
                <a:gd name="connsiteX965" fmla="*/ 872663 w 2967861"/>
                <a:gd name="connsiteY965" fmla="*/ 1616491 h 2340761"/>
                <a:gd name="connsiteX966" fmla="*/ 868627 w 2967861"/>
                <a:gd name="connsiteY966" fmla="*/ 1611214 h 2340761"/>
                <a:gd name="connsiteX967" fmla="*/ 854036 w 2967861"/>
                <a:gd name="connsiteY967" fmla="*/ 1599727 h 2340761"/>
                <a:gd name="connsiteX968" fmla="*/ 836341 w 2967861"/>
                <a:gd name="connsiteY968" fmla="*/ 1589172 h 2340761"/>
                <a:gd name="connsiteX969" fmla="*/ 819577 w 2967861"/>
                <a:gd name="connsiteY969" fmla="*/ 1577686 h 2340761"/>
                <a:gd name="connsiteX970" fmla="*/ 809022 w 2967861"/>
                <a:gd name="connsiteY970" fmla="*/ 1564957 h 2340761"/>
                <a:gd name="connsiteX971" fmla="*/ 804986 w 2967861"/>
                <a:gd name="connsiteY971" fmla="*/ 1553471 h 2340761"/>
                <a:gd name="connsiteX972" fmla="*/ 802813 w 2967861"/>
                <a:gd name="connsiteY972" fmla="*/ 1545089 h 2340761"/>
                <a:gd name="connsiteX973" fmla="*/ 799708 w 2967861"/>
                <a:gd name="connsiteY973" fmla="*/ 1533602 h 2340761"/>
                <a:gd name="connsiteX974" fmla="*/ 797535 w 2967861"/>
                <a:gd name="connsiteY974" fmla="*/ 1530498 h 2340761"/>
                <a:gd name="connsiteX975" fmla="*/ 792258 w 2967861"/>
                <a:gd name="connsiteY975" fmla="*/ 1526152 h 2340761"/>
                <a:gd name="connsiteX976" fmla="*/ 786980 w 2967861"/>
                <a:gd name="connsiteY976" fmla="*/ 1523047 h 2340761"/>
                <a:gd name="connsiteX977" fmla="*/ 782944 w 2967861"/>
                <a:gd name="connsiteY977" fmla="*/ 1517770 h 2340761"/>
                <a:gd name="connsiteX978" fmla="*/ 779840 w 2967861"/>
                <a:gd name="connsiteY978" fmla="*/ 1513423 h 2340761"/>
                <a:gd name="connsiteX979" fmla="*/ 779840 w 2967861"/>
                <a:gd name="connsiteY979" fmla="*/ 1476480 h 2340761"/>
                <a:gd name="connsiteX980" fmla="*/ 777667 w 2967861"/>
                <a:gd name="connsiteY980" fmla="*/ 1471203 h 2340761"/>
                <a:gd name="connsiteX981" fmla="*/ 772389 w 2967861"/>
                <a:gd name="connsiteY981" fmla="*/ 1466856 h 2340761"/>
                <a:gd name="connsiteX982" fmla="*/ 768353 w 2967861"/>
                <a:gd name="connsiteY982" fmla="*/ 1463752 h 2340761"/>
                <a:gd name="connsiteX983" fmla="*/ 763076 w 2967861"/>
                <a:gd name="connsiteY983" fmla="*/ 1459406 h 2340761"/>
                <a:gd name="connsiteX984" fmla="*/ 759971 w 2967861"/>
                <a:gd name="connsiteY984" fmla="*/ 1456301 h 2340761"/>
                <a:gd name="connsiteX985" fmla="*/ 750658 w 2967861"/>
                <a:gd name="connsiteY985" fmla="*/ 1436122 h 2340761"/>
                <a:gd name="connsiteX986" fmla="*/ 743518 w 2967861"/>
                <a:gd name="connsiteY986" fmla="*/ 1415943 h 2340761"/>
                <a:gd name="connsiteX987" fmla="*/ 736377 w 2967861"/>
                <a:gd name="connsiteY987" fmla="*/ 1393591 h 2340761"/>
                <a:gd name="connsiteX988" fmla="*/ 724891 w 2967861"/>
                <a:gd name="connsiteY988" fmla="*/ 1374654 h 2340761"/>
                <a:gd name="connsiteX989" fmla="*/ 712473 w 2967861"/>
                <a:gd name="connsiteY989" fmla="*/ 1357580 h 2340761"/>
                <a:gd name="connsiteX990" fmla="*/ 712473 w 2967861"/>
                <a:gd name="connsiteY990" fmla="*/ 1350129 h 2340761"/>
                <a:gd name="connsiteX991" fmla="*/ 716509 w 2967861"/>
                <a:gd name="connsiteY991" fmla="*/ 1350129 h 2340761"/>
                <a:gd name="connsiteX992" fmla="*/ 719613 w 2967861"/>
                <a:gd name="connsiteY992" fmla="*/ 1357580 h 2340761"/>
                <a:gd name="connsiteX993" fmla="*/ 723649 w 2967861"/>
                <a:gd name="connsiteY993" fmla="*/ 1363788 h 2340761"/>
                <a:gd name="connsiteX994" fmla="*/ 726753 w 2967861"/>
                <a:gd name="connsiteY994" fmla="*/ 1366893 h 2340761"/>
                <a:gd name="connsiteX995" fmla="*/ 730789 w 2967861"/>
                <a:gd name="connsiteY995" fmla="*/ 1369066 h 2340761"/>
                <a:gd name="connsiteX996" fmla="*/ 733894 w 2967861"/>
                <a:gd name="connsiteY996" fmla="*/ 1371239 h 2340761"/>
                <a:gd name="connsiteX997" fmla="*/ 737930 w 2967861"/>
                <a:gd name="connsiteY997" fmla="*/ 1372170 h 2340761"/>
                <a:gd name="connsiteX998" fmla="*/ 738861 w 2967861"/>
                <a:gd name="connsiteY998" fmla="*/ 1376517 h 2340761"/>
                <a:gd name="connsiteX999" fmla="*/ 745070 w 2967861"/>
                <a:gd name="connsiteY999" fmla="*/ 1378690 h 2340761"/>
                <a:gd name="connsiteX1000" fmla="*/ 755625 w 2967861"/>
                <a:gd name="connsiteY1000" fmla="*/ 1386141 h 2340761"/>
                <a:gd name="connsiteX1001" fmla="*/ 762765 w 2967861"/>
                <a:gd name="connsiteY1001" fmla="*/ 1396696 h 2340761"/>
                <a:gd name="connsiteX1002" fmla="*/ 768043 w 2967861"/>
                <a:gd name="connsiteY1002" fmla="*/ 1409424 h 2340761"/>
                <a:gd name="connsiteX1003" fmla="*/ 774252 w 2967861"/>
                <a:gd name="connsiteY1003" fmla="*/ 1423084 h 2340761"/>
                <a:gd name="connsiteX1004" fmla="*/ 779529 w 2967861"/>
                <a:gd name="connsiteY1004" fmla="*/ 1435812 h 2340761"/>
                <a:gd name="connsiteX1005" fmla="*/ 799398 w 2967861"/>
                <a:gd name="connsiteY1005" fmla="*/ 1448540 h 2340761"/>
                <a:gd name="connsiteX1006" fmla="*/ 804675 w 2967861"/>
                <a:gd name="connsiteY1006" fmla="*/ 1459095 h 2340761"/>
                <a:gd name="connsiteX1007" fmla="*/ 806848 w 2967861"/>
                <a:gd name="connsiteY1007" fmla="*/ 1472755 h 2340761"/>
                <a:gd name="connsiteX1008" fmla="*/ 809022 w 2967861"/>
                <a:gd name="connsiteY1008" fmla="*/ 1485483 h 2340761"/>
                <a:gd name="connsiteX1009" fmla="*/ 812126 w 2967861"/>
                <a:gd name="connsiteY1009" fmla="*/ 1496038 h 2340761"/>
                <a:gd name="connsiteX1010" fmla="*/ 824544 w 2967861"/>
                <a:gd name="connsiteY1010" fmla="*/ 1510940 h 2340761"/>
                <a:gd name="connsiteX1011" fmla="*/ 838204 w 2967861"/>
                <a:gd name="connsiteY1011" fmla="*/ 1525841 h 2340761"/>
                <a:gd name="connsiteX1012" fmla="*/ 850621 w 2967861"/>
                <a:gd name="connsiteY1012" fmla="*/ 1542916 h 2340761"/>
                <a:gd name="connsiteX1013" fmla="*/ 859935 w 2967861"/>
                <a:gd name="connsiteY1013" fmla="*/ 1560922 h 2340761"/>
                <a:gd name="connsiteX1014" fmla="*/ 860866 w 2967861"/>
                <a:gd name="connsiteY1014" fmla="*/ 1572408 h 2340761"/>
                <a:gd name="connsiteX1015" fmla="*/ 860866 w 2967861"/>
                <a:gd name="connsiteY1015" fmla="*/ 1582963 h 2340761"/>
                <a:gd name="connsiteX1016" fmla="*/ 863039 w 2967861"/>
                <a:gd name="connsiteY1016" fmla="*/ 1594450 h 2340761"/>
                <a:gd name="connsiteX1017" fmla="*/ 868317 w 2967861"/>
                <a:gd name="connsiteY1017" fmla="*/ 1605005 h 2340761"/>
                <a:gd name="connsiteX1018" fmla="*/ 870490 w 2967861"/>
                <a:gd name="connsiteY1018" fmla="*/ 1609351 h 2340761"/>
                <a:gd name="connsiteX1019" fmla="*/ 872663 w 2967861"/>
                <a:gd name="connsiteY1019" fmla="*/ 1611524 h 2340761"/>
                <a:gd name="connsiteX1020" fmla="*/ 874836 w 2967861"/>
                <a:gd name="connsiteY1020" fmla="*/ 1612456 h 2340761"/>
                <a:gd name="connsiteX1021" fmla="*/ 875767 w 2967861"/>
                <a:gd name="connsiteY1021" fmla="*/ 1612456 h 2340761"/>
                <a:gd name="connsiteX1022" fmla="*/ 879803 w 2967861"/>
                <a:gd name="connsiteY1022" fmla="*/ 1614629 h 2340761"/>
                <a:gd name="connsiteX1023" fmla="*/ 889117 w 2967861"/>
                <a:gd name="connsiteY1023" fmla="*/ 1614629 h 2340761"/>
                <a:gd name="connsiteX1024" fmla="*/ 901534 w 2967861"/>
                <a:gd name="connsiteY1024" fmla="*/ 1611524 h 2340761"/>
                <a:gd name="connsiteX1025" fmla="*/ 913952 w 2967861"/>
                <a:gd name="connsiteY1025" fmla="*/ 1604074 h 2340761"/>
                <a:gd name="connsiteX1026" fmla="*/ 928543 w 2967861"/>
                <a:gd name="connsiteY1026" fmla="*/ 1597865 h 2340761"/>
                <a:gd name="connsiteX1027" fmla="*/ 946239 w 2967861"/>
                <a:gd name="connsiteY1027" fmla="*/ 1592587 h 2340761"/>
                <a:gd name="connsiteX1028" fmla="*/ 963003 w 2967861"/>
                <a:gd name="connsiteY1028" fmla="*/ 1589483 h 2340761"/>
                <a:gd name="connsiteX1029" fmla="*/ 979767 w 2967861"/>
                <a:gd name="connsiteY1029" fmla="*/ 1582032 h 2340761"/>
                <a:gd name="connsiteX1030" fmla="*/ 992185 w 2967861"/>
                <a:gd name="connsiteY1030" fmla="*/ 1572408 h 2340761"/>
                <a:gd name="connsiteX1031" fmla="*/ 1002740 w 2967861"/>
                <a:gd name="connsiteY1031" fmla="*/ 1560922 h 2340761"/>
                <a:gd name="connsiteX1032" fmla="*/ 1016399 w 2967861"/>
                <a:gd name="connsiteY1032" fmla="*/ 1553471 h 2340761"/>
                <a:gd name="connsiteX1033" fmla="*/ 1039372 w 2967861"/>
                <a:gd name="connsiteY1033" fmla="*/ 1553471 h 2340761"/>
                <a:gd name="connsiteX1034" fmla="*/ 1039372 w 2967861"/>
                <a:gd name="connsiteY1034" fmla="*/ 1544468 h 2340761"/>
                <a:gd name="connsiteX1035" fmla="*/ 1057999 w 2967861"/>
                <a:gd name="connsiteY1035" fmla="*/ 1531740 h 2340761"/>
                <a:gd name="connsiteX1036" fmla="*/ 1075694 w 2967861"/>
                <a:gd name="connsiteY1036" fmla="*/ 1520253 h 2340761"/>
                <a:gd name="connsiteX1037" fmla="*/ 1075694 w 2967861"/>
                <a:gd name="connsiteY1037" fmla="*/ 1500074 h 2340761"/>
                <a:gd name="connsiteX1038" fmla="*/ 1089354 w 2967861"/>
                <a:gd name="connsiteY1038" fmla="*/ 1494797 h 2340761"/>
                <a:gd name="connsiteX1039" fmla="*/ 1095563 w 2967861"/>
                <a:gd name="connsiteY1039" fmla="*/ 1487346 h 2340761"/>
                <a:gd name="connsiteX1040" fmla="*/ 1101772 w 2967861"/>
                <a:gd name="connsiteY1040" fmla="*/ 1477722 h 2340761"/>
                <a:gd name="connsiteX1041" fmla="*/ 1108912 w 2967861"/>
                <a:gd name="connsiteY1041" fmla="*/ 1468098 h 2340761"/>
                <a:gd name="connsiteX1042" fmla="*/ 1087181 w 2967861"/>
                <a:gd name="connsiteY1042" fmla="*/ 1450092 h 2340761"/>
                <a:gd name="connsiteX1043" fmla="*/ 1060172 w 2967861"/>
                <a:gd name="connsiteY1043" fmla="*/ 1435191 h 2340761"/>
                <a:gd name="connsiteX1044" fmla="*/ 1057999 w 2967861"/>
                <a:gd name="connsiteY1044" fmla="*/ 1420290 h 2340761"/>
                <a:gd name="connsiteX1045" fmla="*/ 1055826 w 2967861"/>
                <a:gd name="connsiteY1045" fmla="*/ 1401352 h 2340761"/>
                <a:gd name="connsiteX1046" fmla="*/ 1035958 w 2967861"/>
                <a:gd name="connsiteY1046" fmla="*/ 1416254 h 2340761"/>
                <a:gd name="connsiteX1047" fmla="*/ 1019193 w 2967861"/>
                <a:gd name="connsiteY1047" fmla="*/ 1435191 h 2340761"/>
                <a:gd name="connsiteX1048" fmla="*/ 1008638 w 2967861"/>
                <a:gd name="connsiteY1048" fmla="*/ 1435191 h 2340761"/>
                <a:gd name="connsiteX1049" fmla="*/ 999325 w 2967861"/>
                <a:gd name="connsiteY1049" fmla="*/ 1437364 h 2340761"/>
                <a:gd name="connsiteX1050" fmla="*/ 992185 w 2967861"/>
                <a:gd name="connsiteY1050" fmla="*/ 1438295 h 2340761"/>
                <a:gd name="connsiteX1051" fmla="*/ 990011 w 2967861"/>
                <a:gd name="connsiteY1051" fmla="*/ 1433018 h 2340761"/>
                <a:gd name="connsiteX1052" fmla="*/ 989080 w 2967861"/>
                <a:gd name="connsiteY1052" fmla="*/ 1427740 h 2340761"/>
                <a:gd name="connsiteX1053" fmla="*/ 989080 w 2967861"/>
                <a:gd name="connsiteY1053" fmla="*/ 1422463 h 2340761"/>
                <a:gd name="connsiteX1054" fmla="*/ 986907 w 2967861"/>
                <a:gd name="connsiteY1054" fmla="*/ 1416254 h 2340761"/>
                <a:gd name="connsiteX1055" fmla="*/ 984734 w 2967861"/>
                <a:gd name="connsiteY1055" fmla="*/ 1410976 h 2340761"/>
                <a:gd name="connsiteX1056" fmla="*/ 979456 w 2967861"/>
                <a:gd name="connsiteY1056" fmla="*/ 1408803 h 2340761"/>
                <a:gd name="connsiteX1057" fmla="*/ 977283 w 2967861"/>
                <a:gd name="connsiteY1057" fmla="*/ 1408803 h 2340761"/>
                <a:gd name="connsiteX1058" fmla="*/ 975110 w 2967861"/>
                <a:gd name="connsiteY1058" fmla="*/ 1408803 h 2340761"/>
                <a:gd name="connsiteX1059" fmla="*/ 975110 w 2967861"/>
                <a:gd name="connsiteY1059" fmla="*/ 1410976 h 2340761"/>
                <a:gd name="connsiteX1060" fmla="*/ 974179 w 2967861"/>
                <a:gd name="connsiteY1060" fmla="*/ 1413149 h 2340761"/>
                <a:gd name="connsiteX1061" fmla="*/ 972006 w 2967861"/>
                <a:gd name="connsiteY1061" fmla="*/ 1418427 h 2340761"/>
                <a:gd name="connsiteX1062" fmla="*/ 964865 w 2967861"/>
                <a:gd name="connsiteY1062" fmla="*/ 1407872 h 2340761"/>
                <a:gd name="connsiteX1063" fmla="*/ 957725 w 2967861"/>
                <a:gd name="connsiteY1063" fmla="*/ 1392970 h 2340761"/>
                <a:gd name="connsiteX1064" fmla="*/ 948412 w 2967861"/>
                <a:gd name="connsiteY1064" fmla="*/ 1375896 h 2340761"/>
                <a:gd name="connsiteX1065" fmla="*/ 943134 w 2967861"/>
                <a:gd name="connsiteY1065" fmla="*/ 1358821 h 2340761"/>
                <a:gd name="connsiteX1066" fmla="*/ 939098 w 2967861"/>
                <a:gd name="connsiteY1066" fmla="*/ 1343920 h 2340761"/>
                <a:gd name="connsiteX1067" fmla="*/ 946239 w 2967861"/>
                <a:gd name="connsiteY1067" fmla="*/ 1343920 h 2340761"/>
                <a:gd name="connsiteX1068" fmla="*/ 950274 w 2967861"/>
                <a:gd name="connsiteY1068" fmla="*/ 1343920 h 2340761"/>
                <a:gd name="connsiteX1069" fmla="*/ 952448 w 2967861"/>
                <a:gd name="connsiteY1069" fmla="*/ 1343920 h 2340761"/>
                <a:gd name="connsiteX1070" fmla="*/ 953379 w 2967861"/>
                <a:gd name="connsiteY1070" fmla="*/ 1343920 h 2340761"/>
                <a:gd name="connsiteX1071" fmla="*/ 955552 w 2967861"/>
                <a:gd name="connsiteY1071" fmla="*/ 1343920 h 2340761"/>
                <a:gd name="connsiteX1072" fmla="*/ 967039 w 2967861"/>
                <a:gd name="connsiteY1072" fmla="*/ 1353544 h 2340761"/>
                <a:gd name="connsiteX1073" fmla="*/ 972316 w 2967861"/>
                <a:gd name="connsiteY1073" fmla="*/ 1363167 h 2340761"/>
                <a:gd name="connsiteX1074" fmla="*/ 975421 w 2967861"/>
                <a:gd name="connsiteY1074" fmla="*/ 1373723 h 2340761"/>
                <a:gd name="connsiteX1075" fmla="*/ 984734 w 2967861"/>
                <a:gd name="connsiteY1075" fmla="*/ 1381173 h 2340761"/>
                <a:gd name="connsiteX1076" fmla="*/ 997152 w 2967861"/>
                <a:gd name="connsiteY1076" fmla="*/ 1388624 h 2340761"/>
                <a:gd name="connsiteX1077" fmla="*/ 1008638 w 2967861"/>
                <a:gd name="connsiteY1077" fmla="*/ 1393902 h 2340761"/>
                <a:gd name="connsiteX1078" fmla="*/ 1019193 w 2967861"/>
                <a:gd name="connsiteY1078" fmla="*/ 1401352 h 2340761"/>
                <a:gd name="connsiteX1079" fmla="*/ 1031611 w 2967861"/>
                <a:gd name="connsiteY1079" fmla="*/ 1401352 h 2340761"/>
                <a:gd name="connsiteX1080" fmla="*/ 1040925 w 2967861"/>
                <a:gd name="connsiteY1080" fmla="*/ 1400421 h 2340761"/>
                <a:gd name="connsiteX1081" fmla="*/ 1048065 w 2967861"/>
                <a:gd name="connsiteY1081" fmla="*/ 1398248 h 2340761"/>
                <a:gd name="connsiteX1082" fmla="*/ 1059551 w 2967861"/>
                <a:gd name="connsiteY1082" fmla="*/ 1393902 h 2340761"/>
                <a:gd name="connsiteX1083" fmla="*/ 1066692 w 2967861"/>
                <a:gd name="connsiteY1083" fmla="*/ 1407561 h 2340761"/>
                <a:gd name="connsiteX1084" fmla="*/ 1071969 w 2967861"/>
                <a:gd name="connsiteY1084" fmla="*/ 1418116 h 2340761"/>
                <a:gd name="connsiteX1085" fmla="*/ 1102082 w 2967861"/>
                <a:gd name="connsiteY1085" fmla="*/ 1420290 h 2340761"/>
                <a:gd name="connsiteX1086" fmla="*/ 1133438 w 2967861"/>
                <a:gd name="connsiteY1086" fmla="*/ 1422463 h 2340761"/>
                <a:gd name="connsiteX1087" fmla="*/ 1164793 w 2967861"/>
                <a:gd name="connsiteY1087" fmla="*/ 1422463 h 2340761"/>
                <a:gd name="connsiteX1088" fmla="*/ 1194906 w 2967861"/>
                <a:gd name="connsiteY1088" fmla="*/ 1418116 h 2340761"/>
                <a:gd name="connsiteX1089" fmla="*/ 1206392 w 2967861"/>
                <a:gd name="connsiteY1089" fmla="*/ 1429603 h 2340761"/>
                <a:gd name="connsiteX1090" fmla="*/ 1218810 w 2967861"/>
                <a:gd name="connsiteY1090" fmla="*/ 1437985 h 2340761"/>
                <a:gd name="connsiteX1091" fmla="*/ 1231228 w 2967861"/>
                <a:gd name="connsiteY1091" fmla="*/ 1447609 h 2340761"/>
                <a:gd name="connsiteX1092" fmla="*/ 1238368 w 2967861"/>
                <a:gd name="connsiteY1092" fmla="*/ 1458164 h 2340761"/>
                <a:gd name="connsiteX1093" fmla="*/ 1235264 w 2967861"/>
                <a:gd name="connsiteY1093" fmla="*/ 1471824 h 2340761"/>
                <a:gd name="connsiteX1094" fmla="*/ 1238368 w 2967861"/>
                <a:gd name="connsiteY1094" fmla="*/ 1474928 h 2340761"/>
                <a:gd name="connsiteX1095" fmla="*/ 1242404 w 2967861"/>
                <a:gd name="connsiteY1095" fmla="*/ 1479274 h 2340761"/>
                <a:gd name="connsiteX1096" fmla="*/ 1247681 w 2967861"/>
                <a:gd name="connsiteY1096" fmla="*/ 1482379 h 2340761"/>
                <a:gd name="connsiteX1097" fmla="*/ 1251717 w 2967861"/>
                <a:gd name="connsiteY1097" fmla="*/ 1486725 h 2340761"/>
                <a:gd name="connsiteX1098" fmla="*/ 1262273 w 2967861"/>
                <a:gd name="connsiteY1098" fmla="*/ 1487656 h 2340761"/>
                <a:gd name="connsiteX1099" fmla="*/ 1271586 w 2967861"/>
                <a:gd name="connsiteY1099" fmla="*/ 1487656 h 2340761"/>
                <a:gd name="connsiteX1100" fmla="*/ 1284004 w 2967861"/>
                <a:gd name="connsiteY1100" fmla="*/ 1486725 h 2340761"/>
                <a:gd name="connsiteX1101" fmla="*/ 1288039 w 2967861"/>
                <a:gd name="connsiteY1101" fmla="*/ 1524910 h 2340761"/>
                <a:gd name="connsiteX1102" fmla="*/ 1296422 w 2967861"/>
                <a:gd name="connsiteY1102" fmla="*/ 1556575 h 2340761"/>
                <a:gd name="connsiteX1103" fmla="*/ 1308840 w 2967861"/>
                <a:gd name="connsiteY1103" fmla="*/ 1586068 h 2340761"/>
                <a:gd name="connsiteX1104" fmla="*/ 1327466 w 2967861"/>
                <a:gd name="connsiteY1104" fmla="*/ 1613697 h 2340761"/>
                <a:gd name="connsiteX1105" fmla="*/ 1327466 w 2967861"/>
                <a:gd name="connsiteY1105" fmla="*/ 1615870 h 2340761"/>
                <a:gd name="connsiteX1106" fmla="*/ 1325293 w 2967861"/>
                <a:gd name="connsiteY1106" fmla="*/ 1618044 h 2340761"/>
                <a:gd name="connsiteX1107" fmla="*/ 1323120 w 2967861"/>
                <a:gd name="connsiteY1107" fmla="*/ 1621148 h 2340761"/>
                <a:gd name="connsiteX1108" fmla="*/ 1322188 w 2967861"/>
                <a:gd name="connsiteY1108" fmla="*/ 1625494 h 2340761"/>
                <a:gd name="connsiteX1109" fmla="*/ 1323120 w 2967861"/>
                <a:gd name="connsiteY1109" fmla="*/ 1628599 h 2340761"/>
                <a:gd name="connsiteX1110" fmla="*/ 1329329 w 2967861"/>
                <a:gd name="connsiteY1110" fmla="*/ 1645673 h 2340761"/>
                <a:gd name="connsiteX1111" fmla="*/ 1339884 w 2967861"/>
                <a:gd name="connsiteY1111" fmla="*/ 1665852 h 2340761"/>
                <a:gd name="connsiteX1112" fmla="*/ 1351370 w 2967861"/>
                <a:gd name="connsiteY1112" fmla="*/ 1678581 h 2340761"/>
                <a:gd name="connsiteX1113" fmla="*/ 1352302 w 2967861"/>
                <a:gd name="connsiteY1113" fmla="*/ 1680754 h 2340761"/>
                <a:gd name="connsiteX1114" fmla="*/ 1354475 w 2967861"/>
                <a:gd name="connsiteY1114" fmla="*/ 1680754 h 2340761"/>
                <a:gd name="connsiteX1115" fmla="*/ 1356648 w 2967861"/>
                <a:gd name="connsiteY1115" fmla="*/ 1682927 h 2340761"/>
                <a:gd name="connsiteX1116" fmla="*/ 1358821 w 2967861"/>
                <a:gd name="connsiteY1116" fmla="*/ 1682927 h 2340761"/>
                <a:gd name="connsiteX1117" fmla="*/ 1378690 w 2967861"/>
                <a:gd name="connsiteY1117" fmla="*/ 1658712 h 2340761"/>
                <a:gd name="connsiteX1118" fmla="*/ 1391108 w 2967861"/>
                <a:gd name="connsiteY1118" fmla="*/ 1633255 h 2340761"/>
                <a:gd name="connsiteX1119" fmla="*/ 1400421 w 2967861"/>
                <a:gd name="connsiteY1119" fmla="*/ 1601590 h 2340761"/>
                <a:gd name="connsiteX1120" fmla="*/ 1403525 w 2967861"/>
                <a:gd name="connsiteY1120" fmla="*/ 1564647 h 2340761"/>
                <a:gd name="connsiteX1121" fmla="*/ 1415943 w 2967861"/>
                <a:gd name="connsiteY1121" fmla="*/ 1557196 h 2340761"/>
                <a:gd name="connsiteX1122" fmla="*/ 1425257 w 2967861"/>
                <a:gd name="connsiteY1122" fmla="*/ 1547572 h 2340761"/>
                <a:gd name="connsiteX1123" fmla="*/ 1434570 w 2967861"/>
                <a:gd name="connsiteY1123" fmla="*/ 1540122 h 2340761"/>
                <a:gd name="connsiteX1124" fmla="*/ 1451334 w 2967861"/>
                <a:gd name="connsiteY1124" fmla="*/ 1540122 h 2340761"/>
                <a:gd name="connsiteX1125" fmla="*/ 1463752 w 2967861"/>
                <a:gd name="connsiteY1125" fmla="*/ 1507214 h 2340761"/>
                <a:gd name="connsiteX1126" fmla="*/ 1470892 w 2967861"/>
                <a:gd name="connsiteY1126" fmla="*/ 1501937 h 2340761"/>
                <a:gd name="connsiteX1127" fmla="*/ 1478032 w 2967861"/>
                <a:gd name="connsiteY1127" fmla="*/ 1499764 h 2340761"/>
                <a:gd name="connsiteX1128" fmla="*/ 1485172 w 2967861"/>
                <a:gd name="connsiteY1128" fmla="*/ 1499764 h 2340761"/>
                <a:gd name="connsiteX1129" fmla="*/ 1488277 w 2967861"/>
                <a:gd name="connsiteY1129" fmla="*/ 1497591 h 2340761"/>
                <a:gd name="connsiteX1130" fmla="*/ 1493555 w 2967861"/>
                <a:gd name="connsiteY1130" fmla="*/ 1490140 h 2340761"/>
                <a:gd name="connsiteX1131" fmla="*/ 1497590 w 2967861"/>
                <a:gd name="connsiteY1131" fmla="*/ 1475239 h 2340761"/>
                <a:gd name="connsiteX1132" fmla="*/ 1512181 w 2967861"/>
                <a:gd name="connsiteY1132" fmla="*/ 1475239 h 2340761"/>
                <a:gd name="connsiteX1133" fmla="*/ 1526772 w 2967861"/>
                <a:gd name="connsiteY1133" fmla="*/ 1477412 h 2340761"/>
                <a:gd name="connsiteX1134" fmla="*/ 1543536 w 2967861"/>
                <a:gd name="connsiteY1134" fmla="*/ 1475239 h 2340761"/>
                <a:gd name="connsiteX1135" fmla="*/ 1544468 w 2967861"/>
                <a:gd name="connsiteY1135" fmla="*/ 1473065 h 2340761"/>
                <a:gd name="connsiteX1136" fmla="*/ 1546641 w 2967861"/>
                <a:gd name="connsiteY1136" fmla="*/ 1472134 h 2340761"/>
                <a:gd name="connsiteX1137" fmla="*/ 1548814 w 2967861"/>
                <a:gd name="connsiteY1137" fmla="*/ 1467788 h 2340761"/>
                <a:gd name="connsiteX1138" fmla="*/ 1550987 w 2967861"/>
                <a:gd name="connsiteY1138" fmla="*/ 1465615 h 2340761"/>
                <a:gd name="connsiteX1139" fmla="*/ 1554092 w 2967861"/>
                <a:gd name="connsiteY1139" fmla="*/ 1462510 h 2340761"/>
                <a:gd name="connsiteX1140" fmla="*/ 1565578 w 2967861"/>
                <a:gd name="connsiteY1140" fmla="*/ 1480516 h 2340761"/>
                <a:gd name="connsiteX1141" fmla="*/ 1573960 w 2967861"/>
                <a:gd name="connsiteY1141" fmla="*/ 1495418 h 2340761"/>
                <a:gd name="connsiteX1142" fmla="*/ 1585447 w 2967861"/>
                <a:gd name="connsiteY1142" fmla="*/ 1509077 h 2340761"/>
                <a:gd name="connsiteX1143" fmla="*/ 1592587 w 2967861"/>
                <a:gd name="connsiteY1143" fmla="*/ 1523979 h 2340761"/>
                <a:gd name="connsiteX1144" fmla="*/ 1597864 w 2967861"/>
                <a:gd name="connsiteY1144" fmla="*/ 1541984 h 2340761"/>
                <a:gd name="connsiteX1145" fmla="*/ 1597864 w 2967861"/>
                <a:gd name="connsiteY1145" fmla="*/ 1564337 h 2340761"/>
                <a:gd name="connsiteX1146" fmla="*/ 1600037 w 2967861"/>
                <a:gd name="connsiteY1146" fmla="*/ 1566509 h 2340761"/>
                <a:gd name="connsiteX1147" fmla="*/ 1600969 w 2967861"/>
                <a:gd name="connsiteY1147" fmla="*/ 1566509 h 2340761"/>
                <a:gd name="connsiteX1148" fmla="*/ 1600969 w 2967861"/>
                <a:gd name="connsiteY1148" fmla="*/ 1567441 h 2340761"/>
                <a:gd name="connsiteX1149" fmla="*/ 1603142 w 2967861"/>
                <a:gd name="connsiteY1149" fmla="*/ 1567441 h 2340761"/>
                <a:gd name="connsiteX1150" fmla="*/ 1610282 w 2967861"/>
                <a:gd name="connsiteY1150" fmla="*/ 1567441 h 2340761"/>
                <a:gd name="connsiteX1151" fmla="*/ 1617422 w 2967861"/>
                <a:gd name="connsiteY1151" fmla="*/ 1566509 h 2340761"/>
                <a:gd name="connsiteX1152" fmla="*/ 1621458 w 2967861"/>
                <a:gd name="connsiteY1152" fmla="*/ 1564337 h 2340761"/>
                <a:gd name="connsiteX1153" fmla="*/ 1626736 w 2967861"/>
                <a:gd name="connsiteY1153" fmla="*/ 1559990 h 2340761"/>
                <a:gd name="connsiteX1154" fmla="*/ 1629840 w 2967861"/>
                <a:gd name="connsiteY1154" fmla="*/ 1556886 h 2340761"/>
                <a:gd name="connsiteX1155" fmla="*/ 1641327 w 2967861"/>
                <a:gd name="connsiteY1155" fmla="*/ 1569614 h 2340761"/>
                <a:gd name="connsiteX1156" fmla="*/ 1648467 w 2967861"/>
                <a:gd name="connsiteY1156" fmla="*/ 1586688 h 2340761"/>
                <a:gd name="connsiteX1157" fmla="*/ 1650640 w 2967861"/>
                <a:gd name="connsiteY1157" fmla="*/ 1606867 h 2340761"/>
                <a:gd name="connsiteX1158" fmla="*/ 1650640 w 2967861"/>
                <a:gd name="connsiteY1158" fmla="*/ 1629220 h 2340761"/>
                <a:gd name="connsiteX1159" fmla="*/ 1650640 w 2967861"/>
                <a:gd name="connsiteY1159" fmla="*/ 1649399 h 2340761"/>
                <a:gd name="connsiteX1160" fmla="*/ 1650640 w 2967861"/>
                <a:gd name="connsiteY1160" fmla="*/ 1668336 h 2340761"/>
                <a:gd name="connsiteX1161" fmla="*/ 1653745 w 2967861"/>
                <a:gd name="connsiteY1161" fmla="*/ 1683237 h 2340761"/>
                <a:gd name="connsiteX1162" fmla="*/ 1653745 w 2967861"/>
                <a:gd name="connsiteY1162" fmla="*/ 1686342 h 2340761"/>
                <a:gd name="connsiteX1163" fmla="*/ 1663058 w 2967861"/>
                <a:gd name="connsiteY1163" fmla="*/ 1683237 h 2340761"/>
                <a:gd name="connsiteX1164" fmla="*/ 1663058 w 2967861"/>
                <a:gd name="connsiteY1164" fmla="*/ 1686342 h 2340761"/>
                <a:gd name="connsiteX1165" fmla="*/ 1672371 w 2967861"/>
                <a:gd name="connsiteY1165" fmla="*/ 1699070 h 2340761"/>
                <a:gd name="connsiteX1166" fmla="*/ 1677649 w 2967861"/>
                <a:gd name="connsiteY1166" fmla="*/ 1713971 h 2340761"/>
                <a:gd name="connsiteX1167" fmla="*/ 1682927 w 2967861"/>
                <a:gd name="connsiteY1167" fmla="*/ 1728873 h 2340761"/>
                <a:gd name="connsiteX1168" fmla="*/ 1686962 w 2967861"/>
                <a:gd name="connsiteY1168" fmla="*/ 1745947 h 2340761"/>
                <a:gd name="connsiteX1169" fmla="*/ 1693171 w 2967861"/>
                <a:gd name="connsiteY1169" fmla="*/ 1760849 h 2340761"/>
                <a:gd name="connsiteX1170" fmla="*/ 1702485 w 2967861"/>
                <a:gd name="connsiteY1170" fmla="*/ 1768299 h 2340761"/>
                <a:gd name="connsiteX1171" fmla="*/ 1704658 w 2967861"/>
                <a:gd name="connsiteY1171" fmla="*/ 1770472 h 2340761"/>
                <a:gd name="connsiteX1172" fmla="*/ 1715213 w 2967861"/>
                <a:gd name="connsiteY1172" fmla="*/ 1775750 h 2340761"/>
                <a:gd name="connsiteX1173" fmla="*/ 1726699 w 2967861"/>
                <a:gd name="connsiteY1173" fmla="*/ 1785374 h 2340761"/>
                <a:gd name="connsiteX1174" fmla="*/ 1737255 w 2967861"/>
                <a:gd name="connsiteY1174" fmla="*/ 1785374 h 2340761"/>
                <a:gd name="connsiteX1175" fmla="*/ 1736323 w 2967861"/>
                <a:gd name="connsiteY1175" fmla="*/ 1758986 h 2340761"/>
                <a:gd name="connsiteX1176" fmla="*/ 1729183 w 2967861"/>
                <a:gd name="connsiteY1176" fmla="*/ 1733529 h 2340761"/>
                <a:gd name="connsiteX1177" fmla="*/ 1717696 w 2967861"/>
                <a:gd name="connsiteY1177" fmla="*/ 1711177 h 2340761"/>
                <a:gd name="connsiteX1178" fmla="*/ 1703106 w 2967861"/>
                <a:gd name="connsiteY1178" fmla="*/ 1696276 h 2340761"/>
                <a:gd name="connsiteX1179" fmla="*/ 1700001 w 2967861"/>
                <a:gd name="connsiteY1179" fmla="*/ 1694103 h 2340761"/>
                <a:gd name="connsiteX1180" fmla="*/ 1695965 w 2967861"/>
                <a:gd name="connsiteY1180" fmla="*/ 1694103 h 2340761"/>
                <a:gd name="connsiteX1181" fmla="*/ 1692861 w 2967861"/>
                <a:gd name="connsiteY1181" fmla="*/ 1694103 h 2340761"/>
                <a:gd name="connsiteX1182" fmla="*/ 1688825 w 2967861"/>
                <a:gd name="connsiteY1182" fmla="*/ 1694103 h 2340761"/>
                <a:gd name="connsiteX1183" fmla="*/ 1687894 w 2967861"/>
                <a:gd name="connsiteY1183" fmla="*/ 1691930 h 2340761"/>
                <a:gd name="connsiteX1184" fmla="*/ 1681685 w 2967861"/>
                <a:gd name="connsiteY1184" fmla="*/ 1681374 h 2340761"/>
                <a:gd name="connsiteX1185" fmla="*/ 1680753 w 2967861"/>
                <a:gd name="connsiteY1185" fmla="*/ 1671751 h 2340761"/>
                <a:gd name="connsiteX1186" fmla="*/ 1676718 w 2967861"/>
                <a:gd name="connsiteY1186" fmla="*/ 1664300 h 2340761"/>
                <a:gd name="connsiteX1187" fmla="*/ 1667404 w 2967861"/>
                <a:gd name="connsiteY1187" fmla="*/ 1659022 h 2340761"/>
                <a:gd name="connsiteX1188" fmla="*/ 1676718 w 2967861"/>
                <a:gd name="connsiteY1188" fmla="*/ 1634808 h 2340761"/>
                <a:gd name="connsiteX1189" fmla="*/ 1683858 w 2967861"/>
                <a:gd name="connsiteY1189" fmla="*/ 1605315 h 2340761"/>
                <a:gd name="connsiteX1190" fmla="*/ 1700622 w 2967861"/>
                <a:gd name="connsiteY1190" fmla="*/ 1618975 h 2340761"/>
                <a:gd name="connsiteX1191" fmla="*/ 1716144 w 2967861"/>
                <a:gd name="connsiteY1191" fmla="*/ 1631703 h 2340761"/>
                <a:gd name="connsiteX1192" fmla="*/ 1730735 w 2967861"/>
                <a:gd name="connsiteY1192" fmla="*/ 1644431 h 2340761"/>
                <a:gd name="connsiteX1193" fmla="*/ 1742222 w 2967861"/>
                <a:gd name="connsiteY1193" fmla="*/ 1659333 h 2340761"/>
                <a:gd name="connsiteX1194" fmla="*/ 1747499 w 2967861"/>
                <a:gd name="connsiteY1194" fmla="*/ 1679512 h 2340761"/>
                <a:gd name="connsiteX1195" fmla="*/ 1754640 w 2967861"/>
                <a:gd name="connsiteY1195" fmla="*/ 1679512 h 2340761"/>
                <a:gd name="connsiteX1196" fmla="*/ 1815176 w 2967861"/>
                <a:gd name="connsiteY1196" fmla="*/ 1629841 h 2340761"/>
                <a:gd name="connsiteX1197" fmla="*/ 1813003 w 2967861"/>
                <a:gd name="connsiteY1197" fmla="*/ 1600348 h 2340761"/>
                <a:gd name="connsiteX1198" fmla="*/ 1807726 w 2967861"/>
                <a:gd name="connsiteY1198" fmla="*/ 1576133 h 2340761"/>
                <a:gd name="connsiteX1199" fmla="*/ 1796239 w 2967861"/>
                <a:gd name="connsiteY1199" fmla="*/ 1558128 h 2340761"/>
                <a:gd name="connsiteX1200" fmla="*/ 1783822 w 2967861"/>
                <a:gd name="connsiteY1200" fmla="*/ 1541053 h 2340761"/>
                <a:gd name="connsiteX1201" fmla="*/ 1767057 w 2967861"/>
                <a:gd name="connsiteY1201" fmla="*/ 1525220 h 2340761"/>
                <a:gd name="connsiteX1202" fmla="*/ 1769230 w 2967861"/>
                <a:gd name="connsiteY1202" fmla="*/ 1510319 h 2340761"/>
                <a:gd name="connsiteX1203" fmla="*/ 1774508 w 2967861"/>
                <a:gd name="connsiteY1203" fmla="*/ 1500695 h 2340761"/>
                <a:gd name="connsiteX1204" fmla="*/ 1780717 w 2967861"/>
                <a:gd name="connsiteY1204" fmla="*/ 1495418 h 2340761"/>
                <a:gd name="connsiteX1205" fmla="*/ 1787857 w 2967861"/>
                <a:gd name="connsiteY1205" fmla="*/ 1489209 h 2340761"/>
                <a:gd name="connsiteX1206" fmla="*/ 1794066 w 2967861"/>
                <a:gd name="connsiteY1206" fmla="*/ 1480827 h 2340761"/>
                <a:gd name="connsiteX1207" fmla="*/ 1800275 w 2967861"/>
                <a:gd name="connsiteY1207" fmla="*/ 1480827 h 2340761"/>
                <a:gd name="connsiteX1208" fmla="*/ 1805553 w 2967861"/>
                <a:gd name="connsiteY1208" fmla="*/ 1481758 h 2340761"/>
                <a:gd name="connsiteX1209" fmla="*/ 1807726 w 2967861"/>
                <a:gd name="connsiteY1209" fmla="*/ 1481758 h 2340761"/>
                <a:gd name="connsiteX1210" fmla="*/ 1810830 w 2967861"/>
                <a:gd name="connsiteY1210" fmla="*/ 1483931 h 2340761"/>
                <a:gd name="connsiteX1211" fmla="*/ 1813003 w 2967861"/>
                <a:gd name="connsiteY1211" fmla="*/ 1488277 h 2340761"/>
                <a:gd name="connsiteX1212" fmla="*/ 1816108 w 2967861"/>
                <a:gd name="connsiteY1212" fmla="*/ 1493555 h 2340761"/>
                <a:gd name="connsiteX1213" fmla="*/ 1818281 w 2967861"/>
                <a:gd name="connsiteY1213" fmla="*/ 1496659 h 2340761"/>
                <a:gd name="connsiteX1214" fmla="*/ 1816108 w 2967861"/>
                <a:gd name="connsiteY1214" fmla="*/ 1501006 h 2340761"/>
                <a:gd name="connsiteX1215" fmla="*/ 1815176 w 2967861"/>
                <a:gd name="connsiteY1215" fmla="*/ 1504110 h 2340761"/>
                <a:gd name="connsiteX1216" fmla="*/ 1811141 w 2967861"/>
                <a:gd name="connsiteY1216" fmla="*/ 1506283 h 2340761"/>
                <a:gd name="connsiteX1217" fmla="*/ 1808036 w 2967861"/>
                <a:gd name="connsiteY1217" fmla="*/ 1506283 h 2340761"/>
                <a:gd name="connsiteX1218" fmla="*/ 1804000 w 2967861"/>
                <a:gd name="connsiteY1218" fmla="*/ 1508456 h 2340761"/>
                <a:gd name="connsiteX1219" fmla="*/ 1804000 w 2967861"/>
                <a:gd name="connsiteY1219" fmla="*/ 1518080 h 2340761"/>
                <a:gd name="connsiteX1220" fmla="*/ 1804000 w 2967861"/>
                <a:gd name="connsiteY1220" fmla="*/ 1523358 h 2340761"/>
                <a:gd name="connsiteX1221" fmla="*/ 1806173 w 2967861"/>
                <a:gd name="connsiteY1221" fmla="*/ 1528635 h 2340761"/>
                <a:gd name="connsiteX1222" fmla="*/ 1808346 w 2967861"/>
                <a:gd name="connsiteY1222" fmla="*/ 1533913 h 2340761"/>
                <a:gd name="connsiteX1223" fmla="*/ 1811451 w 2967861"/>
                <a:gd name="connsiteY1223" fmla="*/ 1532981 h 2340761"/>
                <a:gd name="connsiteX1224" fmla="*/ 1813624 w 2967861"/>
                <a:gd name="connsiteY1224" fmla="*/ 1532981 h 2340761"/>
                <a:gd name="connsiteX1225" fmla="*/ 1815797 w 2967861"/>
                <a:gd name="connsiteY1225" fmla="*/ 1532981 h 2340761"/>
                <a:gd name="connsiteX1226" fmla="*/ 1816729 w 2967861"/>
                <a:gd name="connsiteY1226" fmla="*/ 1530808 h 2340761"/>
                <a:gd name="connsiteX1227" fmla="*/ 1818902 w 2967861"/>
                <a:gd name="connsiteY1227" fmla="*/ 1530808 h 2340761"/>
                <a:gd name="connsiteX1228" fmla="*/ 1826042 w 2967861"/>
                <a:gd name="connsiteY1228" fmla="*/ 1526462 h 2340761"/>
                <a:gd name="connsiteX1229" fmla="*/ 1830078 w 2967861"/>
                <a:gd name="connsiteY1229" fmla="*/ 1523358 h 2340761"/>
                <a:gd name="connsiteX1230" fmla="*/ 1831009 w 2967861"/>
                <a:gd name="connsiteY1230" fmla="*/ 1521184 h 2340761"/>
                <a:gd name="connsiteX1231" fmla="*/ 1835045 w 2967861"/>
                <a:gd name="connsiteY1231" fmla="*/ 1518080 h 2340761"/>
                <a:gd name="connsiteX1232" fmla="*/ 1838150 w 2967861"/>
                <a:gd name="connsiteY1232" fmla="*/ 1513734 h 2340761"/>
                <a:gd name="connsiteX1233" fmla="*/ 1837218 w 2967861"/>
                <a:gd name="connsiteY1233" fmla="*/ 1508456 h 2340761"/>
                <a:gd name="connsiteX1234" fmla="*/ 1837218 w 2967861"/>
                <a:gd name="connsiteY1234" fmla="*/ 1503179 h 2340761"/>
                <a:gd name="connsiteX1235" fmla="*/ 1835045 w 2967861"/>
                <a:gd name="connsiteY1235" fmla="*/ 1501006 h 2340761"/>
                <a:gd name="connsiteX1236" fmla="*/ 1835045 w 2967861"/>
                <a:gd name="connsiteY1236" fmla="*/ 1498832 h 2340761"/>
                <a:gd name="connsiteX1237" fmla="*/ 1835045 w 2967861"/>
                <a:gd name="connsiteY1237" fmla="*/ 1495728 h 2340761"/>
                <a:gd name="connsiteX1238" fmla="*/ 1835045 w 2967861"/>
                <a:gd name="connsiteY1238" fmla="*/ 1491382 h 2340761"/>
                <a:gd name="connsiteX1239" fmla="*/ 1835045 w 2967861"/>
                <a:gd name="connsiteY1239" fmla="*/ 1483931 h 2340761"/>
                <a:gd name="connsiteX1240" fmla="*/ 1862054 w 2967861"/>
                <a:gd name="connsiteY1240" fmla="*/ 1478653 h 2340761"/>
                <a:gd name="connsiteX1241" fmla="*/ 1891236 w 2967861"/>
                <a:gd name="connsiteY1241" fmla="*/ 1469030 h 2340761"/>
                <a:gd name="connsiteX1242" fmla="*/ 1916382 w 2967861"/>
                <a:gd name="connsiteY1242" fmla="*/ 1458474 h 2340761"/>
                <a:gd name="connsiteX1243" fmla="*/ 1940286 w 2967861"/>
                <a:gd name="connsiteY1243" fmla="*/ 1443573 h 2340761"/>
                <a:gd name="connsiteX1244" fmla="*/ 1958913 w 2967861"/>
                <a:gd name="connsiteY1244" fmla="*/ 1423394 h 2340761"/>
                <a:gd name="connsiteX1245" fmla="*/ 1967295 w 2967861"/>
                <a:gd name="connsiteY1245" fmla="*/ 1408493 h 2340761"/>
                <a:gd name="connsiteX1246" fmla="*/ 1974435 w 2967861"/>
                <a:gd name="connsiteY1246" fmla="*/ 1394833 h 2340761"/>
                <a:gd name="connsiteX1247" fmla="*/ 1981575 w 2967861"/>
                <a:gd name="connsiteY1247" fmla="*/ 1379932 h 2340761"/>
                <a:gd name="connsiteX1248" fmla="*/ 1993993 w 2967861"/>
                <a:gd name="connsiteY1248" fmla="*/ 1371550 h 2340761"/>
                <a:gd name="connsiteX1249" fmla="*/ 1993993 w 2967861"/>
                <a:gd name="connsiteY1249" fmla="*/ 1351992 h 2340761"/>
                <a:gd name="connsiteX1250" fmla="*/ 1993062 w 2967861"/>
                <a:gd name="connsiteY1250" fmla="*/ 1329639 h 2340761"/>
                <a:gd name="connsiteX1251" fmla="*/ 1989026 w 2967861"/>
                <a:gd name="connsiteY1251" fmla="*/ 1309460 h 2340761"/>
                <a:gd name="connsiteX1252" fmla="*/ 1981886 w 2967861"/>
                <a:gd name="connsiteY1252" fmla="*/ 1289281 h 2340761"/>
                <a:gd name="connsiteX1253" fmla="*/ 1973504 w 2967861"/>
                <a:gd name="connsiteY1253" fmla="*/ 1274380 h 2340761"/>
                <a:gd name="connsiteX1254" fmla="*/ 1958913 w 2967861"/>
                <a:gd name="connsiteY1254" fmla="*/ 1264756 h 2340761"/>
                <a:gd name="connsiteX1255" fmla="*/ 1964190 w 2967861"/>
                <a:gd name="connsiteY1255" fmla="*/ 1252028 h 2340761"/>
                <a:gd name="connsiteX1256" fmla="*/ 1969468 w 2967861"/>
                <a:gd name="connsiteY1256" fmla="*/ 1244577 h 2340761"/>
                <a:gd name="connsiteX1257" fmla="*/ 1976608 w 2967861"/>
                <a:gd name="connsiteY1257" fmla="*/ 1237127 h 2340761"/>
                <a:gd name="connsiteX1258" fmla="*/ 1983748 w 2967861"/>
                <a:gd name="connsiteY1258" fmla="*/ 1227503 h 2340761"/>
                <a:gd name="connsiteX1259" fmla="*/ 2003617 w 2967861"/>
                <a:gd name="connsiteY1259" fmla="*/ 1227503 h 2340761"/>
                <a:gd name="connsiteX1260" fmla="*/ 2003617 w 2967861"/>
                <a:gd name="connsiteY1260" fmla="*/ 1214774 h 2340761"/>
                <a:gd name="connsiteX1261" fmla="*/ 1998339 w 2967861"/>
                <a:gd name="connsiteY1261" fmla="*/ 1214774 h 2340761"/>
                <a:gd name="connsiteX1262" fmla="*/ 1987784 w 2967861"/>
                <a:gd name="connsiteY1262" fmla="*/ 1209497 h 2340761"/>
                <a:gd name="connsiteX1263" fmla="*/ 1978471 w 2967861"/>
                <a:gd name="connsiteY1263" fmla="*/ 1209497 h 2340761"/>
                <a:gd name="connsiteX1264" fmla="*/ 1969157 w 2967861"/>
                <a:gd name="connsiteY1264" fmla="*/ 1212601 h 2340761"/>
                <a:gd name="connsiteX1265" fmla="*/ 1958602 w 2967861"/>
                <a:gd name="connsiteY1265" fmla="*/ 1218810 h 2340761"/>
                <a:gd name="connsiteX1266" fmla="*/ 1954567 w 2967861"/>
                <a:gd name="connsiteY1266" fmla="*/ 1212601 h 2340761"/>
                <a:gd name="connsiteX1267" fmla="*/ 1951462 w 2967861"/>
                <a:gd name="connsiteY1267" fmla="*/ 1209497 h 2340761"/>
                <a:gd name="connsiteX1268" fmla="*/ 1947426 w 2967861"/>
                <a:gd name="connsiteY1268" fmla="*/ 1205151 h 2340761"/>
                <a:gd name="connsiteX1269" fmla="*/ 1942149 w 2967861"/>
                <a:gd name="connsiteY1269" fmla="*/ 1202046 h 2340761"/>
                <a:gd name="connsiteX1270" fmla="*/ 1935008 w 2967861"/>
                <a:gd name="connsiteY1270" fmla="*/ 1197700 h 2340761"/>
                <a:gd name="connsiteX1271" fmla="*/ 1942149 w 2967861"/>
                <a:gd name="connsiteY1271" fmla="*/ 1184972 h 2340761"/>
                <a:gd name="connsiteX1272" fmla="*/ 1954567 w 2967861"/>
                <a:gd name="connsiteY1272" fmla="*/ 1174416 h 2340761"/>
                <a:gd name="connsiteX1273" fmla="*/ 1966985 w 2967861"/>
                <a:gd name="connsiteY1273" fmla="*/ 1164793 h 2340761"/>
                <a:gd name="connsiteX1274" fmla="*/ 1978471 w 2967861"/>
                <a:gd name="connsiteY1274" fmla="*/ 1153306 h 2340761"/>
                <a:gd name="connsiteX1275" fmla="*/ 1983748 w 2967861"/>
                <a:gd name="connsiteY1275" fmla="*/ 1155479 h 2340761"/>
                <a:gd name="connsiteX1276" fmla="*/ 1987784 w 2967861"/>
                <a:gd name="connsiteY1276" fmla="*/ 1155479 h 2340761"/>
                <a:gd name="connsiteX1277" fmla="*/ 1990889 w 2967861"/>
                <a:gd name="connsiteY1277" fmla="*/ 1157652 h 2340761"/>
                <a:gd name="connsiteX1278" fmla="*/ 1993993 w 2967861"/>
                <a:gd name="connsiteY1278" fmla="*/ 1157652 h 2340761"/>
                <a:gd name="connsiteX1279" fmla="*/ 1990889 w 2967861"/>
                <a:gd name="connsiteY1279" fmla="*/ 1165103 h 2340761"/>
                <a:gd name="connsiteX1280" fmla="*/ 1988716 w 2967861"/>
                <a:gd name="connsiteY1280" fmla="*/ 1168208 h 2340761"/>
                <a:gd name="connsiteX1281" fmla="*/ 1987784 w 2967861"/>
                <a:gd name="connsiteY1281" fmla="*/ 1174416 h 2340761"/>
                <a:gd name="connsiteX1282" fmla="*/ 1985611 w 2967861"/>
                <a:gd name="connsiteY1282" fmla="*/ 1177521 h 2340761"/>
                <a:gd name="connsiteX1283" fmla="*/ 1983438 w 2967861"/>
                <a:gd name="connsiteY1283" fmla="*/ 1182799 h 2340761"/>
                <a:gd name="connsiteX1284" fmla="*/ 1983438 w 2967861"/>
                <a:gd name="connsiteY1284" fmla="*/ 1187145 h 2340761"/>
                <a:gd name="connsiteX1285" fmla="*/ 1995856 w 2967861"/>
                <a:gd name="connsiteY1285" fmla="*/ 1181867 h 2340761"/>
                <a:gd name="connsiteX1286" fmla="*/ 2010447 w 2967861"/>
                <a:gd name="connsiteY1286" fmla="*/ 1175658 h 2340761"/>
                <a:gd name="connsiteX1287" fmla="*/ 2022865 w 2967861"/>
                <a:gd name="connsiteY1287" fmla="*/ 1172554 h 2340761"/>
                <a:gd name="connsiteX1288" fmla="*/ 2034351 w 2967861"/>
                <a:gd name="connsiteY1288" fmla="*/ 1174727 h 2340761"/>
                <a:gd name="connsiteX1289" fmla="*/ 2043664 w 2967861"/>
                <a:gd name="connsiteY1289" fmla="*/ 1174727 h 2340761"/>
                <a:gd name="connsiteX1290" fmla="*/ 2039629 w 2967861"/>
                <a:gd name="connsiteY1290" fmla="*/ 1182178 h 2340761"/>
                <a:gd name="connsiteX1291" fmla="*/ 2037456 w 2967861"/>
                <a:gd name="connsiteY1291" fmla="*/ 1187455 h 2340761"/>
                <a:gd name="connsiteX1292" fmla="*/ 2034351 w 2967861"/>
                <a:gd name="connsiteY1292" fmla="*/ 1192733 h 2340761"/>
                <a:gd name="connsiteX1293" fmla="*/ 2030315 w 2967861"/>
                <a:gd name="connsiteY1293" fmla="*/ 1198010 h 2340761"/>
                <a:gd name="connsiteX1294" fmla="*/ 2034351 w 2967861"/>
                <a:gd name="connsiteY1294" fmla="*/ 1204219 h 2340761"/>
                <a:gd name="connsiteX1295" fmla="*/ 2037456 w 2967861"/>
                <a:gd name="connsiteY1295" fmla="*/ 1205151 h 2340761"/>
                <a:gd name="connsiteX1296" fmla="*/ 2039629 w 2967861"/>
                <a:gd name="connsiteY1296" fmla="*/ 1207324 h 2340761"/>
                <a:gd name="connsiteX1297" fmla="*/ 2041802 w 2967861"/>
                <a:gd name="connsiteY1297" fmla="*/ 1207324 h 2340761"/>
                <a:gd name="connsiteX1298" fmla="*/ 2044906 w 2967861"/>
                <a:gd name="connsiteY1298" fmla="*/ 1207324 h 2340761"/>
                <a:gd name="connsiteX1299" fmla="*/ 2048942 w 2967861"/>
                <a:gd name="connsiteY1299" fmla="*/ 1207324 h 2340761"/>
                <a:gd name="connsiteX1300" fmla="*/ 2054220 w 2967861"/>
                <a:gd name="connsiteY1300" fmla="*/ 1207324 h 2340761"/>
                <a:gd name="connsiteX1301" fmla="*/ 2054220 w 2967861"/>
                <a:gd name="connsiteY1301" fmla="*/ 1218810 h 2340761"/>
                <a:gd name="connsiteX1302" fmla="*/ 2052046 w 2967861"/>
                <a:gd name="connsiteY1302" fmla="*/ 1233712 h 2340761"/>
                <a:gd name="connsiteX1303" fmla="*/ 2052046 w 2967861"/>
                <a:gd name="connsiteY1303" fmla="*/ 1246440 h 2340761"/>
                <a:gd name="connsiteX1304" fmla="*/ 2054220 w 2967861"/>
                <a:gd name="connsiteY1304" fmla="*/ 1254822 h 2340761"/>
                <a:gd name="connsiteX1305" fmla="*/ 2054220 w 2967861"/>
                <a:gd name="connsiteY1305" fmla="*/ 1264446 h 2340761"/>
                <a:gd name="connsiteX1306" fmla="*/ 2078124 w 2967861"/>
                <a:gd name="connsiteY1306" fmla="*/ 1261341 h 2340761"/>
                <a:gd name="connsiteX1307" fmla="*/ 2092715 w 2967861"/>
                <a:gd name="connsiteY1307" fmla="*/ 1255132 h 2340761"/>
                <a:gd name="connsiteX1308" fmla="*/ 2099855 w 2967861"/>
                <a:gd name="connsiteY1308" fmla="*/ 1247682 h 2340761"/>
                <a:gd name="connsiteX1309" fmla="*/ 2102960 w 2967861"/>
                <a:gd name="connsiteY1309" fmla="*/ 1239300 h 2340761"/>
                <a:gd name="connsiteX1310" fmla="*/ 2100787 w 2967861"/>
                <a:gd name="connsiteY1310" fmla="*/ 1226571 h 2340761"/>
                <a:gd name="connsiteX1311" fmla="*/ 2097682 w 2967861"/>
                <a:gd name="connsiteY1311" fmla="*/ 1215085 h 2340761"/>
                <a:gd name="connsiteX1312" fmla="*/ 2090542 w 2967861"/>
                <a:gd name="connsiteY1312" fmla="*/ 1202357 h 2340761"/>
                <a:gd name="connsiteX1313" fmla="*/ 2085264 w 2967861"/>
                <a:gd name="connsiteY1313" fmla="*/ 1189628 h 2340761"/>
                <a:gd name="connsiteX1314" fmla="*/ 2078124 w 2967861"/>
                <a:gd name="connsiteY1314" fmla="*/ 1178142 h 2340761"/>
                <a:gd name="connsiteX1315" fmla="*/ 2074088 w 2967861"/>
                <a:gd name="connsiteY1315" fmla="*/ 1167587 h 2340761"/>
                <a:gd name="connsiteX1316" fmla="*/ 2078124 w 2967861"/>
                <a:gd name="connsiteY1316" fmla="*/ 1165414 h 2340761"/>
                <a:gd name="connsiteX1317" fmla="*/ 2081228 w 2967861"/>
                <a:gd name="connsiteY1317" fmla="*/ 1165414 h 2340761"/>
                <a:gd name="connsiteX1318" fmla="*/ 2083402 w 2967861"/>
                <a:gd name="connsiteY1318" fmla="*/ 1165414 h 2340761"/>
                <a:gd name="connsiteX1319" fmla="*/ 2085575 w 2967861"/>
                <a:gd name="connsiteY1319" fmla="*/ 1163241 h 2340761"/>
                <a:gd name="connsiteX1320" fmla="*/ 2087748 w 2967861"/>
                <a:gd name="connsiteY1320" fmla="*/ 1163241 h 2340761"/>
                <a:gd name="connsiteX1321" fmla="*/ 2098303 w 2967861"/>
                <a:gd name="connsiteY1321" fmla="*/ 1155790 h 2340761"/>
                <a:gd name="connsiteX1322" fmla="*/ 2105443 w 2967861"/>
                <a:gd name="connsiteY1322" fmla="*/ 1145235 h 2340761"/>
                <a:gd name="connsiteX1323" fmla="*/ 2110721 w 2967861"/>
                <a:gd name="connsiteY1323" fmla="*/ 1133748 h 2340761"/>
                <a:gd name="connsiteX1324" fmla="*/ 2117861 w 2967861"/>
                <a:gd name="connsiteY1324" fmla="*/ 1123193 h 2340761"/>
                <a:gd name="connsiteX1325" fmla="*/ 2127175 w 2967861"/>
                <a:gd name="connsiteY1325" fmla="*/ 1113569 h 2340761"/>
                <a:gd name="connsiteX1326" fmla="*/ 2137730 w 2967861"/>
                <a:gd name="connsiteY1326" fmla="*/ 1111396 h 2340761"/>
                <a:gd name="connsiteX1327" fmla="*/ 2149216 w 2967861"/>
                <a:gd name="connsiteY1327" fmla="*/ 1111396 h 2340761"/>
                <a:gd name="connsiteX1328" fmla="*/ 2161634 w 2967861"/>
                <a:gd name="connsiteY1328" fmla="*/ 1113569 h 2340761"/>
                <a:gd name="connsiteX1329" fmla="*/ 2174052 w 2967861"/>
                <a:gd name="connsiteY1329" fmla="*/ 1110465 h 2340761"/>
                <a:gd name="connsiteX1330" fmla="*/ 2178088 w 2967861"/>
                <a:gd name="connsiteY1330" fmla="*/ 1106118 h 2340761"/>
                <a:gd name="connsiteX1331" fmla="*/ 2185228 w 2967861"/>
                <a:gd name="connsiteY1331" fmla="*/ 1096495 h 2340761"/>
                <a:gd name="connsiteX1332" fmla="*/ 2195783 w 2967861"/>
                <a:gd name="connsiteY1332" fmla="*/ 1083766 h 2340761"/>
                <a:gd name="connsiteX1333" fmla="*/ 2208201 w 2967861"/>
                <a:gd name="connsiteY1333" fmla="*/ 1071038 h 2340761"/>
                <a:gd name="connsiteX1334" fmla="*/ 2219687 w 2967861"/>
                <a:gd name="connsiteY1334" fmla="*/ 1056137 h 2340761"/>
                <a:gd name="connsiteX1335" fmla="*/ 2230242 w 2967861"/>
                <a:gd name="connsiteY1335" fmla="*/ 1043408 h 2340761"/>
                <a:gd name="connsiteX1336" fmla="*/ 2239556 w 2967861"/>
                <a:gd name="connsiteY1336" fmla="*/ 1031922 h 2340761"/>
                <a:gd name="connsiteX1337" fmla="*/ 2243592 w 2967861"/>
                <a:gd name="connsiteY1337" fmla="*/ 1028817 h 2340761"/>
                <a:gd name="connsiteX1338" fmla="*/ 2250732 w 2967861"/>
                <a:gd name="connsiteY1338" fmla="*/ 1011743 h 2340761"/>
                <a:gd name="connsiteX1339" fmla="*/ 2256010 w 2967861"/>
                <a:gd name="connsiteY1339" fmla="*/ 999015 h 2340761"/>
                <a:gd name="connsiteX1340" fmla="*/ 2263150 w 2967861"/>
                <a:gd name="connsiteY1340" fmla="*/ 986286 h 2340761"/>
                <a:gd name="connsiteX1341" fmla="*/ 2273705 w 2967861"/>
                <a:gd name="connsiteY1341" fmla="*/ 974800 h 2340761"/>
                <a:gd name="connsiteX1342" fmla="*/ 2270600 w 2967861"/>
                <a:gd name="connsiteY1342" fmla="*/ 962072 h 2340761"/>
                <a:gd name="connsiteX1343" fmla="*/ 2266565 w 2967861"/>
                <a:gd name="connsiteY1343" fmla="*/ 952448 h 2340761"/>
                <a:gd name="connsiteX1344" fmla="*/ 2263460 w 2967861"/>
                <a:gd name="connsiteY1344" fmla="*/ 942824 h 2340761"/>
                <a:gd name="connsiteX1345" fmla="*/ 2263460 w 2967861"/>
                <a:gd name="connsiteY1345" fmla="*/ 932269 h 2340761"/>
                <a:gd name="connsiteX1346" fmla="*/ 2265633 w 2967861"/>
                <a:gd name="connsiteY1346" fmla="*/ 922645 h 2340761"/>
                <a:gd name="connsiteX1347" fmla="*/ 2270911 w 2967861"/>
                <a:gd name="connsiteY1347" fmla="*/ 917367 h 2340761"/>
                <a:gd name="connsiteX1348" fmla="*/ 2273084 w 2967861"/>
                <a:gd name="connsiteY1348" fmla="*/ 912090 h 2340761"/>
                <a:gd name="connsiteX1349" fmla="*/ 2270911 w 2967861"/>
                <a:gd name="connsiteY1349" fmla="*/ 902466 h 2340761"/>
                <a:gd name="connsiteX1350" fmla="*/ 2266875 w 2967861"/>
                <a:gd name="connsiteY1350" fmla="*/ 887565 h 2340761"/>
                <a:gd name="connsiteX1351" fmla="*/ 2263771 w 2967861"/>
                <a:gd name="connsiteY1351" fmla="*/ 877941 h 2340761"/>
                <a:gd name="connsiteX1352" fmla="*/ 2258493 w 2967861"/>
                <a:gd name="connsiteY1352" fmla="*/ 870490 h 2340761"/>
                <a:gd name="connsiteX1353" fmla="*/ 2251353 w 2967861"/>
                <a:gd name="connsiteY1353" fmla="*/ 862108 h 2340761"/>
                <a:gd name="connsiteX1354" fmla="*/ 2242039 w 2967861"/>
                <a:gd name="connsiteY1354" fmla="*/ 862108 h 2340761"/>
                <a:gd name="connsiteX1355" fmla="*/ 2236762 w 2967861"/>
                <a:gd name="connsiteY1355" fmla="*/ 862108 h 2340761"/>
                <a:gd name="connsiteX1356" fmla="*/ 2230553 w 2967861"/>
                <a:gd name="connsiteY1356" fmla="*/ 863039 h 2340761"/>
                <a:gd name="connsiteX1357" fmla="*/ 2227448 w 2967861"/>
                <a:gd name="connsiteY1357" fmla="*/ 865213 h 2340761"/>
                <a:gd name="connsiteX1358" fmla="*/ 2223413 w 2967861"/>
                <a:gd name="connsiteY1358" fmla="*/ 869559 h 2340761"/>
                <a:gd name="connsiteX1359" fmla="*/ 2216272 w 2967861"/>
                <a:gd name="connsiteY1359" fmla="*/ 867386 h 2340761"/>
                <a:gd name="connsiteX1360" fmla="*/ 2213168 w 2967861"/>
                <a:gd name="connsiteY1360" fmla="*/ 865213 h 2340761"/>
                <a:gd name="connsiteX1361" fmla="*/ 2209132 w 2967861"/>
                <a:gd name="connsiteY1361" fmla="*/ 862108 h 2340761"/>
                <a:gd name="connsiteX1362" fmla="*/ 2208201 w 2967861"/>
                <a:gd name="connsiteY1362" fmla="*/ 857762 h 2340761"/>
                <a:gd name="connsiteX1363" fmla="*/ 2206028 w 2967861"/>
                <a:gd name="connsiteY1363" fmla="*/ 854657 h 2340761"/>
                <a:gd name="connsiteX1364" fmla="*/ 2203854 w 2967861"/>
                <a:gd name="connsiteY1364" fmla="*/ 848448 h 2340761"/>
                <a:gd name="connsiteX1365" fmla="*/ 2188332 w 2967861"/>
                <a:gd name="connsiteY1365" fmla="*/ 848448 h 2340761"/>
                <a:gd name="connsiteX1366" fmla="*/ 2188332 w 2967861"/>
                <a:gd name="connsiteY1366" fmla="*/ 837893 h 2340761"/>
                <a:gd name="connsiteX1367" fmla="*/ 2200750 w 2967861"/>
                <a:gd name="connsiteY1367" fmla="*/ 828269 h 2340761"/>
                <a:gd name="connsiteX1368" fmla="*/ 2206028 w 2967861"/>
                <a:gd name="connsiteY1368" fmla="*/ 820819 h 2340761"/>
                <a:gd name="connsiteX1369" fmla="*/ 2211305 w 2967861"/>
                <a:gd name="connsiteY1369" fmla="*/ 812437 h 2340761"/>
                <a:gd name="connsiteX1370" fmla="*/ 2218446 w 2967861"/>
                <a:gd name="connsiteY1370" fmla="*/ 804986 h 2340761"/>
                <a:gd name="connsiteX1371" fmla="*/ 2247627 w 2967861"/>
                <a:gd name="connsiteY1371" fmla="*/ 795362 h 2340761"/>
                <a:gd name="connsiteX1372" fmla="*/ 2256941 w 2967861"/>
                <a:gd name="connsiteY1372" fmla="*/ 785738 h 2340761"/>
                <a:gd name="connsiteX1373" fmla="*/ 2264081 w 2967861"/>
                <a:gd name="connsiteY1373" fmla="*/ 773010 h 2340761"/>
                <a:gd name="connsiteX1374" fmla="*/ 2271221 w 2967861"/>
                <a:gd name="connsiteY1374" fmla="*/ 760282 h 2340761"/>
                <a:gd name="connsiteX1375" fmla="*/ 2278361 w 2967861"/>
                <a:gd name="connsiteY1375" fmla="*/ 746622 h 2340761"/>
                <a:gd name="connsiteX1376" fmla="*/ 2290779 w 2967861"/>
                <a:gd name="connsiteY1376" fmla="*/ 736067 h 2340761"/>
                <a:gd name="connsiteX1377" fmla="*/ 2305370 w 2967861"/>
                <a:gd name="connsiteY1377" fmla="*/ 726443 h 2340761"/>
                <a:gd name="connsiteX1378" fmla="*/ 2317788 w 2967861"/>
                <a:gd name="connsiteY1378" fmla="*/ 713715 h 2340761"/>
                <a:gd name="connsiteX1379" fmla="*/ 2354110 w 2967861"/>
                <a:gd name="connsiteY1379" fmla="*/ 718993 h 2340761"/>
                <a:gd name="connsiteX1380" fmla="*/ 2363424 w 2967861"/>
                <a:gd name="connsiteY1380" fmla="*/ 730479 h 2340761"/>
                <a:gd name="connsiteX1381" fmla="*/ 2375841 w 2967861"/>
                <a:gd name="connsiteY1381" fmla="*/ 732652 h 2340761"/>
                <a:gd name="connsiteX1382" fmla="*/ 2390432 w 2967861"/>
                <a:gd name="connsiteY1382" fmla="*/ 726443 h 2340761"/>
                <a:gd name="connsiteX1383" fmla="*/ 2407196 w 2967861"/>
                <a:gd name="connsiteY1383" fmla="*/ 723339 h 2340761"/>
                <a:gd name="connsiteX1384" fmla="*/ 2407196 w 2967861"/>
                <a:gd name="connsiteY1384" fmla="*/ 743518 h 2340761"/>
                <a:gd name="connsiteX1385" fmla="*/ 2422719 w 2967861"/>
                <a:gd name="connsiteY1385" fmla="*/ 743518 h 2340761"/>
                <a:gd name="connsiteX1386" fmla="*/ 2439483 w 2967861"/>
                <a:gd name="connsiteY1386" fmla="*/ 741345 h 2340761"/>
                <a:gd name="connsiteX1387" fmla="*/ 2451901 w 2967861"/>
                <a:gd name="connsiteY1387" fmla="*/ 739171 h 2340761"/>
                <a:gd name="connsiteX1388" fmla="*/ 2463387 w 2967861"/>
                <a:gd name="connsiteY1388" fmla="*/ 733894 h 2340761"/>
                <a:gd name="connsiteX1389" fmla="*/ 2463387 w 2967861"/>
                <a:gd name="connsiteY1389" fmla="*/ 730789 h 2340761"/>
                <a:gd name="connsiteX1390" fmla="*/ 2461214 w 2967861"/>
                <a:gd name="connsiteY1390" fmla="*/ 726443 h 2340761"/>
                <a:gd name="connsiteX1391" fmla="*/ 2459041 w 2967861"/>
                <a:gd name="connsiteY1391" fmla="*/ 721166 h 2340761"/>
                <a:gd name="connsiteX1392" fmla="*/ 2458110 w 2967861"/>
                <a:gd name="connsiteY1392" fmla="*/ 718061 h 2340761"/>
                <a:gd name="connsiteX1393" fmla="*/ 2458110 w 2967861"/>
                <a:gd name="connsiteY1393" fmla="*/ 713715 h 2340761"/>
                <a:gd name="connsiteX1394" fmla="*/ 2458110 w 2967861"/>
                <a:gd name="connsiteY1394" fmla="*/ 710610 h 2340761"/>
                <a:gd name="connsiteX1395" fmla="*/ 2463387 w 2967861"/>
                <a:gd name="connsiteY1395" fmla="*/ 700987 h 2340761"/>
                <a:gd name="connsiteX1396" fmla="*/ 2473942 w 2967861"/>
                <a:gd name="connsiteY1396" fmla="*/ 688258 h 2340761"/>
                <a:gd name="connsiteX1397" fmla="*/ 2485429 w 2967861"/>
                <a:gd name="connsiteY1397" fmla="*/ 674599 h 2340761"/>
                <a:gd name="connsiteX1398" fmla="*/ 2497847 w 2967861"/>
                <a:gd name="connsiteY1398" fmla="*/ 664044 h 2340761"/>
                <a:gd name="connsiteX1399" fmla="*/ 2507160 w 2967861"/>
                <a:gd name="connsiteY1399" fmla="*/ 658766 h 2340761"/>
                <a:gd name="connsiteX1400" fmla="*/ 2510265 w 2967861"/>
                <a:gd name="connsiteY1400" fmla="*/ 656593 h 2340761"/>
                <a:gd name="connsiteX1401" fmla="*/ 2515542 w 2967861"/>
                <a:gd name="connsiteY1401" fmla="*/ 658766 h 2340761"/>
                <a:gd name="connsiteX1402" fmla="*/ 2519578 w 2967861"/>
                <a:gd name="connsiteY1402" fmla="*/ 659697 h 2340761"/>
                <a:gd name="connsiteX1403" fmla="*/ 2524855 w 2967861"/>
                <a:gd name="connsiteY1403" fmla="*/ 661871 h 2340761"/>
                <a:gd name="connsiteX1404" fmla="*/ 2530133 w 2967861"/>
                <a:gd name="connsiteY1404" fmla="*/ 666217 h 2340761"/>
                <a:gd name="connsiteX1405" fmla="*/ 2530133 w 2967861"/>
                <a:gd name="connsiteY1405" fmla="*/ 669321 h 2340761"/>
                <a:gd name="connsiteX1406" fmla="*/ 2529202 w 2967861"/>
                <a:gd name="connsiteY1406" fmla="*/ 673667 h 2340761"/>
                <a:gd name="connsiteX1407" fmla="*/ 2529202 w 2967861"/>
                <a:gd name="connsiteY1407" fmla="*/ 674599 h 2340761"/>
                <a:gd name="connsiteX1408" fmla="*/ 2529202 w 2967861"/>
                <a:gd name="connsiteY1408" fmla="*/ 676772 h 2340761"/>
                <a:gd name="connsiteX1409" fmla="*/ 2527028 w 2967861"/>
                <a:gd name="connsiteY1409" fmla="*/ 678945 h 2340761"/>
                <a:gd name="connsiteX1410" fmla="*/ 2527028 w 2967861"/>
                <a:gd name="connsiteY1410" fmla="*/ 684223 h 2340761"/>
                <a:gd name="connsiteX1411" fmla="*/ 2529202 w 2967861"/>
                <a:gd name="connsiteY1411" fmla="*/ 688569 h 2340761"/>
                <a:gd name="connsiteX1412" fmla="*/ 2529202 w 2967861"/>
                <a:gd name="connsiteY1412" fmla="*/ 689500 h 2340761"/>
                <a:gd name="connsiteX1413" fmla="*/ 2530133 w 2967861"/>
                <a:gd name="connsiteY1413" fmla="*/ 695709 h 2340761"/>
                <a:gd name="connsiteX1414" fmla="*/ 2546897 w 2967861"/>
                <a:gd name="connsiteY1414" fmla="*/ 688258 h 2340761"/>
                <a:gd name="connsiteX1415" fmla="*/ 2559315 w 2967861"/>
                <a:gd name="connsiteY1415" fmla="*/ 678635 h 2340761"/>
                <a:gd name="connsiteX1416" fmla="*/ 2568628 w 2967861"/>
                <a:gd name="connsiteY1416" fmla="*/ 665906 h 2340761"/>
                <a:gd name="connsiteX1417" fmla="*/ 2577942 w 2967861"/>
                <a:gd name="connsiteY1417" fmla="*/ 651005 h 2340761"/>
                <a:gd name="connsiteX1418" fmla="*/ 2587255 w 2967861"/>
                <a:gd name="connsiteY1418" fmla="*/ 637345 h 2340761"/>
                <a:gd name="connsiteX1419" fmla="*/ 2588186 w 2967861"/>
                <a:gd name="connsiteY1419" fmla="*/ 636414 h 2340761"/>
                <a:gd name="connsiteX1420" fmla="*/ 2590359 w 2967861"/>
                <a:gd name="connsiteY1420" fmla="*/ 634241 h 2340761"/>
                <a:gd name="connsiteX1421" fmla="*/ 2593464 w 2967861"/>
                <a:gd name="connsiteY1421" fmla="*/ 632068 h 2340761"/>
                <a:gd name="connsiteX1422" fmla="*/ 2595637 w 2967861"/>
                <a:gd name="connsiteY1422" fmla="*/ 634241 h 2340761"/>
                <a:gd name="connsiteX1423" fmla="*/ 2595637 w 2967861"/>
                <a:gd name="connsiteY1423" fmla="*/ 636414 h 2340761"/>
                <a:gd name="connsiteX1424" fmla="*/ 2597810 w 2967861"/>
                <a:gd name="connsiteY1424" fmla="*/ 636414 h 2340761"/>
                <a:gd name="connsiteX1425" fmla="*/ 2597810 w 2967861"/>
                <a:gd name="connsiteY1425" fmla="*/ 637345 h 2340761"/>
                <a:gd name="connsiteX1426" fmla="*/ 2592533 w 2967861"/>
                <a:gd name="connsiteY1426" fmla="*/ 651005 h 2340761"/>
                <a:gd name="connsiteX1427" fmla="*/ 2588497 w 2967861"/>
                <a:gd name="connsiteY1427" fmla="*/ 665906 h 2340761"/>
                <a:gd name="connsiteX1428" fmla="*/ 2583219 w 2967861"/>
                <a:gd name="connsiteY1428" fmla="*/ 678635 h 2340761"/>
                <a:gd name="connsiteX1429" fmla="*/ 2570802 w 2967861"/>
                <a:gd name="connsiteY1429" fmla="*/ 688258 h 2340761"/>
                <a:gd name="connsiteX1430" fmla="*/ 2558384 w 2967861"/>
                <a:gd name="connsiteY1430" fmla="*/ 696640 h 2340761"/>
                <a:gd name="connsiteX1431" fmla="*/ 2546897 w 2967861"/>
                <a:gd name="connsiteY1431" fmla="*/ 706264 h 2340761"/>
                <a:gd name="connsiteX1432" fmla="*/ 2532306 w 2967861"/>
                <a:gd name="connsiteY1432" fmla="*/ 728616 h 2340761"/>
                <a:gd name="connsiteX1433" fmla="*/ 2517715 w 2967861"/>
                <a:gd name="connsiteY1433" fmla="*/ 750968 h 2340761"/>
                <a:gd name="connsiteX1434" fmla="*/ 2510575 w 2967861"/>
                <a:gd name="connsiteY1434" fmla="*/ 758419 h 2340761"/>
                <a:gd name="connsiteX1435" fmla="*/ 2500020 w 2967861"/>
                <a:gd name="connsiteY1435" fmla="*/ 761524 h 2340761"/>
                <a:gd name="connsiteX1436" fmla="*/ 2490706 w 2967861"/>
                <a:gd name="connsiteY1436" fmla="*/ 765870 h 2340761"/>
                <a:gd name="connsiteX1437" fmla="*/ 2483566 w 2967861"/>
                <a:gd name="connsiteY1437" fmla="*/ 771147 h 2340761"/>
                <a:gd name="connsiteX1438" fmla="*/ 2476426 w 2967861"/>
                <a:gd name="connsiteY1438" fmla="*/ 786049 h 2340761"/>
                <a:gd name="connsiteX1439" fmla="*/ 2478599 w 2967861"/>
                <a:gd name="connsiteY1439" fmla="*/ 798777 h 2340761"/>
                <a:gd name="connsiteX1440" fmla="*/ 2483877 w 2967861"/>
                <a:gd name="connsiteY1440" fmla="*/ 808401 h 2340761"/>
                <a:gd name="connsiteX1441" fmla="*/ 2480772 w 2967861"/>
                <a:gd name="connsiteY1441" fmla="*/ 815852 h 2340761"/>
                <a:gd name="connsiteX1442" fmla="*/ 2478599 w 2967861"/>
                <a:gd name="connsiteY1442" fmla="*/ 821129 h 2340761"/>
                <a:gd name="connsiteX1443" fmla="*/ 2473322 w 2967861"/>
                <a:gd name="connsiteY1443" fmla="*/ 825475 h 2340761"/>
                <a:gd name="connsiteX1444" fmla="*/ 2469286 w 2967861"/>
                <a:gd name="connsiteY1444" fmla="*/ 828580 h 2340761"/>
                <a:gd name="connsiteX1445" fmla="*/ 2464008 w 2967861"/>
                <a:gd name="connsiteY1445" fmla="*/ 832926 h 2340761"/>
                <a:gd name="connsiteX1446" fmla="*/ 2461835 w 2967861"/>
                <a:gd name="connsiteY1446" fmla="*/ 865833 h 2340761"/>
                <a:gd name="connsiteX1447" fmla="*/ 2464008 w 2967861"/>
                <a:gd name="connsiteY1447" fmla="*/ 893463 h 2340761"/>
                <a:gd name="connsiteX1448" fmla="*/ 2473322 w 2967861"/>
                <a:gd name="connsiteY1448" fmla="*/ 917678 h 2340761"/>
                <a:gd name="connsiteX1449" fmla="*/ 2487912 w 2967861"/>
                <a:gd name="connsiteY1449" fmla="*/ 937857 h 2340761"/>
                <a:gd name="connsiteX1450" fmla="*/ 2487912 w 2967861"/>
                <a:gd name="connsiteY1450" fmla="*/ 943134 h 2340761"/>
                <a:gd name="connsiteX1451" fmla="*/ 2494121 w 2967861"/>
                <a:gd name="connsiteY1451" fmla="*/ 943134 h 2340761"/>
                <a:gd name="connsiteX1452" fmla="*/ 2498157 w 2967861"/>
                <a:gd name="connsiteY1452" fmla="*/ 922955 h 2340761"/>
                <a:gd name="connsiteX1453" fmla="*/ 2510575 w 2967861"/>
                <a:gd name="connsiteY1453" fmla="*/ 922955 h 2340761"/>
                <a:gd name="connsiteX1454" fmla="*/ 2515852 w 2967861"/>
                <a:gd name="connsiteY1454" fmla="*/ 904950 h 2340761"/>
                <a:gd name="connsiteX1455" fmla="*/ 2522993 w 2967861"/>
                <a:gd name="connsiteY1455" fmla="*/ 890048 h 2340761"/>
                <a:gd name="connsiteX1456" fmla="*/ 2527028 w 2967861"/>
                <a:gd name="connsiteY1456" fmla="*/ 890048 h 2340761"/>
                <a:gd name="connsiteX1457" fmla="*/ 2529202 w 2967861"/>
                <a:gd name="connsiteY1457" fmla="*/ 890048 h 2340761"/>
                <a:gd name="connsiteX1458" fmla="*/ 2530133 w 2967861"/>
                <a:gd name="connsiteY1458" fmla="*/ 890048 h 2340761"/>
                <a:gd name="connsiteX1459" fmla="*/ 2534169 w 2967861"/>
                <a:gd name="connsiteY1459" fmla="*/ 890048 h 2340761"/>
                <a:gd name="connsiteX1460" fmla="*/ 2537273 w 2967861"/>
                <a:gd name="connsiteY1460" fmla="*/ 890048 h 2340761"/>
                <a:gd name="connsiteX1461" fmla="*/ 2539446 w 2967861"/>
                <a:gd name="connsiteY1461" fmla="*/ 875147 h 2340761"/>
                <a:gd name="connsiteX1462" fmla="*/ 2541620 w 2967861"/>
                <a:gd name="connsiteY1462" fmla="*/ 867696 h 2340761"/>
                <a:gd name="connsiteX1463" fmla="*/ 2546897 w 2967861"/>
                <a:gd name="connsiteY1463" fmla="*/ 860245 h 2340761"/>
                <a:gd name="connsiteX1464" fmla="*/ 2554037 w 2967861"/>
                <a:gd name="connsiteY1464" fmla="*/ 848759 h 2340761"/>
                <a:gd name="connsiteX1465" fmla="*/ 2566455 w 2967861"/>
                <a:gd name="connsiteY1465" fmla="*/ 848759 h 2340761"/>
                <a:gd name="connsiteX1466" fmla="*/ 2566455 w 2967861"/>
                <a:gd name="connsiteY1466" fmla="*/ 840377 h 2340761"/>
                <a:gd name="connsiteX1467" fmla="*/ 2566455 w 2967861"/>
                <a:gd name="connsiteY1467" fmla="*/ 832926 h 2340761"/>
                <a:gd name="connsiteX1468" fmla="*/ 2568628 w 2967861"/>
                <a:gd name="connsiteY1468" fmla="*/ 827649 h 2340761"/>
                <a:gd name="connsiteX1469" fmla="*/ 2570802 w 2967861"/>
                <a:gd name="connsiteY1469" fmla="*/ 821440 h 2340761"/>
                <a:gd name="connsiteX1470" fmla="*/ 2572975 w 2967861"/>
                <a:gd name="connsiteY1470" fmla="*/ 820508 h 2340761"/>
                <a:gd name="connsiteX1471" fmla="*/ 2573906 w 2967861"/>
                <a:gd name="connsiteY1471" fmla="*/ 818335 h 2340761"/>
                <a:gd name="connsiteX1472" fmla="*/ 2576079 w 2967861"/>
                <a:gd name="connsiteY1472" fmla="*/ 818335 h 2340761"/>
                <a:gd name="connsiteX1473" fmla="*/ 2578252 w 2967861"/>
                <a:gd name="connsiteY1473" fmla="*/ 818335 h 2340761"/>
                <a:gd name="connsiteX1474" fmla="*/ 2583530 w 2967861"/>
                <a:gd name="connsiteY1474" fmla="*/ 818335 h 2340761"/>
                <a:gd name="connsiteX1475" fmla="*/ 2580425 w 2967861"/>
                <a:gd name="connsiteY1475" fmla="*/ 794120 h 2340761"/>
                <a:gd name="connsiteX1476" fmla="*/ 2580425 w 2967861"/>
                <a:gd name="connsiteY1476" fmla="*/ 766491 h 2340761"/>
                <a:gd name="connsiteX1477" fmla="*/ 2581356 w 2967861"/>
                <a:gd name="connsiteY1477" fmla="*/ 742276 h 2340761"/>
                <a:gd name="connsiteX1478" fmla="*/ 2590670 w 2967861"/>
                <a:gd name="connsiteY1478" fmla="*/ 719924 h 2340761"/>
                <a:gd name="connsiteX1479" fmla="*/ 2595948 w 2967861"/>
                <a:gd name="connsiteY1479" fmla="*/ 718993 h 2340761"/>
                <a:gd name="connsiteX1480" fmla="*/ 2607434 w 2967861"/>
                <a:gd name="connsiteY1480" fmla="*/ 716819 h 2340761"/>
                <a:gd name="connsiteX1481" fmla="*/ 2619852 w 2967861"/>
                <a:gd name="connsiteY1481" fmla="*/ 716819 h 2340761"/>
                <a:gd name="connsiteX1482" fmla="*/ 2629165 w 2967861"/>
                <a:gd name="connsiteY1482" fmla="*/ 716819 h 2340761"/>
                <a:gd name="connsiteX1483" fmla="*/ 2634443 w 2967861"/>
                <a:gd name="connsiteY1483" fmla="*/ 714646 h 2340761"/>
                <a:gd name="connsiteX1484" fmla="*/ 2634443 w 2967861"/>
                <a:gd name="connsiteY1484" fmla="*/ 707196 h 2340761"/>
                <a:gd name="connsiteX1485" fmla="*/ 2639720 w 2967861"/>
                <a:gd name="connsiteY1485" fmla="*/ 704091 h 2340761"/>
                <a:gd name="connsiteX1486" fmla="*/ 2646861 w 2967861"/>
                <a:gd name="connsiteY1486" fmla="*/ 699745 h 2340761"/>
                <a:gd name="connsiteX1487" fmla="*/ 2656174 w 2967861"/>
                <a:gd name="connsiteY1487" fmla="*/ 697572 h 2340761"/>
                <a:gd name="connsiteX1488" fmla="*/ 2663314 w 2967861"/>
                <a:gd name="connsiteY1488" fmla="*/ 696640 h 2340761"/>
                <a:gd name="connsiteX1489" fmla="*/ 2666419 w 2967861"/>
                <a:gd name="connsiteY1489" fmla="*/ 701918 h 2340761"/>
                <a:gd name="connsiteX1490" fmla="*/ 2672628 w 2967861"/>
                <a:gd name="connsiteY1490" fmla="*/ 707196 h 2340761"/>
                <a:gd name="connsiteX1491" fmla="*/ 2677905 w 2967861"/>
                <a:gd name="connsiteY1491" fmla="*/ 711542 h 2340761"/>
                <a:gd name="connsiteX1492" fmla="*/ 2685045 w 2967861"/>
                <a:gd name="connsiteY1492" fmla="*/ 709369 h 2340761"/>
                <a:gd name="connsiteX1493" fmla="*/ 2692186 w 2967861"/>
                <a:gd name="connsiteY1493" fmla="*/ 705022 h 2340761"/>
                <a:gd name="connsiteX1494" fmla="*/ 2702741 w 2967861"/>
                <a:gd name="connsiteY1494" fmla="*/ 701918 h 2340761"/>
                <a:gd name="connsiteX1495" fmla="*/ 2717332 w 2967861"/>
                <a:gd name="connsiteY1495" fmla="*/ 699745 h 2340761"/>
                <a:gd name="connsiteX1496" fmla="*/ 2724472 w 2967861"/>
                <a:gd name="connsiteY1496" fmla="*/ 689190 h 2340761"/>
                <a:gd name="connsiteX1497" fmla="*/ 2728508 w 2967861"/>
                <a:gd name="connsiteY1497" fmla="*/ 677703 h 2340761"/>
                <a:gd name="connsiteX1498" fmla="*/ 2729439 w 2967861"/>
                <a:gd name="connsiteY1498" fmla="*/ 662802 h 2340761"/>
                <a:gd name="connsiteX1499" fmla="*/ 2744030 w 2967861"/>
                <a:gd name="connsiteY1499" fmla="*/ 657524 h 2340761"/>
                <a:gd name="connsiteX1500" fmla="*/ 2757690 w 2967861"/>
                <a:gd name="connsiteY1500" fmla="*/ 652247 h 2340761"/>
                <a:gd name="connsiteX1501" fmla="*/ 2768245 w 2967861"/>
                <a:gd name="connsiteY1501" fmla="*/ 644796 h 2340761"/>
                <a:gd name="connsiteX1502" fmla="*/ 2773522 w 2967861"/>
                <a:gd name="connsiteY1502" fmla="*/ 629895 h 2340761"/>
                <a:gd name="connsiteX1503" fmla="*/ 2782836 w 2967861"/>
                <a:gd name="connsiteY1503" fmla="*/ 632068 h 2340761"/>
                <a:gd name="connsiteX1504" fmla="*/ 2789976 w 2967861"/>
                <a:gd name="connsiteY1504" fmla="*/ 632999 h 2340761"/>
                <a:gd name="connsiteX1505" fmla="*/ 2795254 w 2967861"/>
                <a:gd name="connsiteY1505" fmla="*/ 637345 h 2340761"/>
                <a:gd name="connsiteX1506" fmla="*/ 2802394 w 2967861"/>
                <a:gd name="connsiteY1506" fmla="*/ 642623 h 2340761"/>
                <a:gd name="connsiteX1507" fmla="*/ 2807671 w 2967861"/>
                <a:gd name="connsiteY1507" fmla="*/ 640450 h 2340761"/>
                <a:gd name="connsiteX1508" fmla="*/ 2811707 w 2967861"/>
                <a:gd name="connsiteY1508" fmla="*/ 640450 h 2340761"/>
                <a:gd name="connsiteX1509" fmla="*/ 2813880 w 2967861"/>
                <a:gd name="connsiteY1509" fmla="*/ 638277 h 2340761"/>
                <a:gd name="connsiteX1510" fmla="*/ 2816985 w 2967861"/>
                <a:gd name="connsiteY1510" fmla="*/ 638277 h 2340761"/>
                <a:gd name="connsiteX1511" fmla="*/ 2811707 w 2967861"/>
                <a:gd name="connsiteY1511" fmla="*/ 612820 h 2340761"/>
                <a:gd name="connsiteX1512" fmla="*/ 2800221 w 2967861"/>
                <a:gd name="connsiteY1512" fmla="*/ 590468 h 2340761"/>
                <a:gd name="connsiteX1513" fmla="*/ 2789666 w 2967861"/>
                <a:gd name="connsiteY1513" fmla="*/ 577740 h 2340761"/>
                <a:gd name="connsiteX1514" fmla="*/ 2792770 w 2967861"/>
                <a:gd name="connsiteY1514" fmla="*/ 572462 h 2340761"/>
                <a:gd name="connsiteX1515" fmla="*/ 2794943 w 2967861"/>
                <a:gd name="connsiteY1515" fmla="*/ 570289 h 2340761"/>
                <a:gd name="connsiteX1516" fmla="*/ 2797116 w 2967861"/>
                <a:gd name="connsiteY1516" fmla="*/ 568116 h 2340761"/>
                <a:gd name="connsiteX1517" fmla="*/ 2799290 w 2967861"/>
                <a:gd name="connsiteY1517" fmla="*/ 568116 h 2340761"/>
                <a:gd name="connsiteX1518" fmla="*/ 2800221 w 2967861"/>
                <a:gd name="connsiteY1518" fmla="*/ 568116 h 2340761"/>
                <a:gd name="connsiteX1519" fmla="*/ 2802394 w 2967861"/>
                <a:gd name="connsiteY1519" fmla="*/ 570289 h 2340761"/>
                <a:gd name="connsiteX1520" fmla="*/ 2804567 w 2967861"/>
                <a:gd name="connsiteY1520" fmla="*/ 570289 h 2340761"/>
                <a:gd name="connsiteX1521" fmla="*/ 2806740 w 2967861"/>
                <a:gd name="connsiteY1521" fmla="*/ 570289 h 2340761"/>
                <a:gd name="connsiteX1522" fmla="*/ 2809845 w 2967861"/>
                <a:gd name="connsiteY1522" fmla="*/ 570289 h 2340761"/>
                <a:gd name="connsiteX1523" fmla="*/ 2813880 w 2967861"/>
                <a:gd name="connsiteY1523" fmla="*/ 568116 h 2340761"/>
                <a:gd name="connsiteX1524" fmla="*/ 2822263 w 2967861"/>
                <a:gd name="connsiteY1524" fmla="*/ 560665 h 2340761"/>
                <a:gd name="connsiteX1525" fmla="*/ 2826298 w 2967861"/>
                <a:gd name="connsiteY1525" fmla="*/ 547937 h 2340761"/>
                <a:gd name="connsiteX1526" fmla="*/ 2829403 w 2967861"/>
                <a:gd name="connsiteY1526" fmla="*/ 533036 h 2340761"/>
                <a:gd name="connsiteX1527" fmla="*/ 2829403 w 2967861"/>
                <a:gd name="connsiteY1527" fmla="*/ 520307 h 2340761"/>
                <a:gd name="connsiteX1528" fmla="*/ 2833439 w 2967861"/>
                <a:gd name="connsiteY1528" fmla="*/ 525585 h 2340761"/>
                <a:gd name="connsiteX1529" fmla="*/ 2838716 w 2967861"/>
                <a:gd name="connsiteY1529" fmla="*/ 533036 h 2340761"/>
                <a:gd name="connsiteX1530" fmla="*/ 2842752 w 2967861"/>
                <a:gd name="connsiteY1530" fmla="*/ 540486 h 2340761"/>
                <a:gd name="connsiteX1531" fmla="*/ 2845856 w 2967861"/>
                <a:gd name="connsiteY1531" fmla="*/ 538313 h 2340761"/>
                <a:gd name="connsiteX1532" fmla="*/ 2848029 w 2967861"/>
                <a:gd name="connsiteY1532" fmla="*/ 538313 h 2340761"/>
                <a:gd name="connsiteX1533" fmla="*/ 2850203 w 2967861"/>
                <a:gd name="connsiteY1533" fmla="*/ 538313 h 2340761"/>
                <a:gd name="connsiteX1534" fmla="*/ 2851134 w 2967861"/>
                <a:gd name="connsiteY1534" fmla="*/ 536140 h 2340761"/>
                <a:gd name="connsiteX1535" fmla="*/ 2853307 w 2967861"/>
                <a:gd name="connsiteY1535" fmla="*/ 536140 h 2340761"/>
                <a:gd name="connsiteX1536" fmla="*/ 2860447 w 2967861"/>
                <a:gd name="connsiteY1536" fmla="*/ 536140 h 2340761"/>
                <a:gd name="connsiteX1537" fmla="*/ 2864483 w 2967861"/>
                <a:gd name="connsiteY1537" fmla="*/ 538313 h 2340761"/>
                <a:gd name="connsiteX1538" fmla="*/ 2865414 w 2967861"/>
                <a:gd name="connsiteY1538" fmla="*/ 540486 h 2340761"/>
                <a:gd name="connsiteX1539" fmla="*/ 2869450 w 2967861"/>
                <a:gd name="connsiteY1539" fmla="*/ 542659 h 2340761"/>
                <a:gd name="connsiteX1540" fmla="*/ 2872555 w 2967861"/>
                <a:gd name="connsiteY1540" fmla="*/ 543591 h 2340761"/>
                <a:gd name="connsiteX1541" fmla="*/ 2872555 w 2967861"/>
                <a:gd name="connsiteY1541" fmla="*/ 557250 h 2340761"/>
                <a:gd name="connsiteX1542" fmla="*/ 2887146 w 2967861"/>
                <a:gd name="connsiteY1542" fmla="*/ 560355 h 2340761"/>
                <a:gd name="connsiteX1543" fmla="*/ 2898632 w 2967861"/>
                <a:gd name="connsiteY1543" fmla="*/ 565632 h 2340761"/>
                <a:gd name="connsiteX1544" fmla="*/ 2905772 w 2967861"/>
                <a:gd name="connsiteY1544" fmla="*/ 577119 h 2340761"/>
                <a:gd name="connsiteX1545" fmla="*/ 2912913 w 2967861"/>
                <a:gd name="connsiteY1545" fmla="*/ 577119 h 2340761"/>
                <a:gd name="connsiteX1546" fmla="*/ 2916017 w 2967861"/>
                <a:gd name="connsiteY1546" fmla="*/ 577119 h 2340761"/>
                <a:gd name="connsiteX1547" fmla="*/ 2920053 w 2967861"/>
                <a:gd name="connsiteY1547" fmla="*/ 577119 h 2340761"/>
                <a:gd name="connsiteX1548" fmla="*/ 2923158 w 2967861"/>
                <a:gd name="connsiteY1548" fmla="*/ 574946 h 2340761"/>
                <a:gd name="connsiteX1549" fmla="*/ 2925330 w 2967861"/>
                <a:gd name="connsiteY1549" fmla="*/ 572773 h 2340761"/>
                <a:gd name="connsiteX1550" fmla="*/ 2928435 w 2967861"/>
                <a:gd name="connsiteY1550" fmla="*/ 567495 h 2340761"/>
                <a:gd name="connsiteX1551" fmla="*/ 2930608 w 2967861"/>
                <a:gd name="connsiteY1551" fmla="*/ 564390 h 2340761"/>
                <a:gd name="connsiteX1552" fmla="*/ 2930608 w 2967861"/>
                <a:gd name="connsiteY1552" fmla="*/ 562217 h 2340761"/>
                <a:gd name="connsiteX1553" fmla="*/ 2928435 w 2967861"/>
                <a:gd name="connsiteY1553" fmla="*/ 557871 h 2340761"/>
                <a:gd name="connsiteX1554" fmla="*/ 2927503 w 2967861"/>
                <a:gd name="connsiteY1554" fmla="*/ 556940 h 2340761"/>
                <a:gd name="connsiteX1555" fmla="*/ 2925330 w 2967861"/>
                <a:gd name="connsiteY1555" fmla="*/ 554767 h 2340761"/>
                <a:gd name="connsiteX1556" fmla="*/ 2921295 w 2967861"/>
                <a:gd name="connsiteY1556" fmla="*/ 552594 h 2340761"/>
                <a:gd name="connsiteX1557" fmla="*/ 2923468 w 2967861"/>
                <a:gd name="connsiteY1557" fmla="*/ 547316 h 2340761"/>
                <a:gd name="connsiteX1558" fmla="*/ 2925641 w 2967861"/>
                <a:gd name="connsiteY1558" fmla="*/ 542038 h 2340761"/>
                <a:gd name="connsiteX1559" fmla="*/ 2927814 w 2967861"/>
                <a:gd name="connsiteY1559" fmla="*/ 539865 h 2340761"/>
                <a:gd name="connsiteX1560" fmla="*/ 2930919 w 2967861"/>
                <a:gd name="connsiteY1560" fmla="*/ 535519 h 2340761"/>
                <a:gd name="connsiteX1561" fmla="*/ 2933092 w 2967861"/>
                <a:gd name="connsiteY1561" fmla="*/ 532415 h 2340761"/>
                <a:gd name="connsiteX1562" fmla="*/ 2969414 w 2967861"/>
                <a:gd name="connsiteY1562" fmla="*/ 532415 h 2340761"/>
                <a:gd name="connsiteX1563" fmla="*/ 2965999 w 2967861"/>
                <a:gd name="connsiteY1563" fmla="*/ 516271 h 2340761"/>
                <a:gd name="connsiteX1564" fmla="*/ 758729 w 2967861"/>
                <a:gd name="connsiteY1564" fmla="*/ 1039993 h 2340761"/>
                <a:gd name="connsiteX1565" fmla="*/ 776425 w 2967861"/>
                <a:gd name="connsiteY1565" fmla="*/ 1034716 h 2340761"/>
                <a:gd name="connsiteX1566" fmla="*/ 791016 w 2967861"/>
                <a:gd name="connsiteY1566" fmla="*/ 1027265 h 2340761"/>
                <a:gd name="connsiteX1567" fmla="*/ 791016 w 2967861"/>
                <a:gd name="connsiteY1567" fmla="*/ 1030370 h 2340761"/>
                <a:gd name="connsiteX1568" fmla="*/ 791016 w 2967861"/>
                <a:gd name="connsiteY1568" fmla="*/ 1034716 h 2340761"/>
                <a:gd name="connsiteX1569" fmla="*/ 791016 w 2967861"/>
                <a:gd name="connsiteY1569" fmla="*/ 1039993 h 2340761"/>
                <a:gd name="connsiteX1570" fmla="*/ 788843 w 2967861"/>
                <a:gd name="connsiteY1570" fmla="*/ 1045271 h 2340761"/>
                <a:gd name="connsiteX1571" fmla="*/ 785738 w 2967861"/>
                <a:gd name="connsiteY1571" fmla="*/ 1050549 h 2340761"/>
                <a:gd name="connsiteX1572" fmla="*/ 785738 w 2967861"/>
                <a:gd name="connsiteY1572" fmla="*/ 1057999 h 2340761"/>
                <a:gd name="connsiteX1573" fmla="*/ 774252 w 2967861"/>
                <a:gd name="connsiteY1573" fmla="*/ 1057999 h 2340761"/>
                <a:gd name="connsiteX1574" fmla="*/ 765870 w 2967861"/>
                <a:gd name="connsiteY1574" fmla="*/ 1057068 h 2340761"/>
                <a:gd name="connsiteX1575" fmla="*/ 758729 w 2967861"/>
                <a:gd name="connsiteY1575" fmla="*/ 1054895 h 2340761"/>
                <a:gd name="connsiteX1576" fmla="*/ 758729 w 2967861"/>
                <a:gd name="connsiteY1576" fmla="*/ 1039993 h 2340761"/>
                <a:gd name="connsiteX1577" fmla="*/ 644175 w 2967861"/>
                <a:gd name="connsiteY1577" fmla="*/ 1152064 h 2340761"/>
                <a:gd name="connsiteX1578" fmla="*/ 645106 w 2967861"/>
                <a:gd name="connsiteY1578" fmla="*/ 1151133 h 2340761"/>
                <a:gd name="connsiteX1579" fmla="*/ 645106 w 2967861"/>
                <a:gd name="connsiteY1579" fmla="*/ 1148960 h 2340761"/>
                <a:gd name="connsiteX1580" fmla="*/ 647279 w 2967861"/>
                <a:gd name="connsiteY1580" fmla="*/ 1148960 h 2340761"/>
                <a:gd name="connsiteX1581" fmla="*/ 649453 w 2967861"/>
                <a:gd name="connsiteY1581" fmla="*/ 1146787 h 2340761"/>
                <a:gd name="connsiteX1582" fmla="*/ 651626 w 2967861"/>
                <a:gd name="connsiteY1582" fmla="*/ 1144614 h 2340761"/>
                <a:gd name="connsiteX1583" fmla="*/ 666217 w 2967861"/>
                <a:gd name="connsiteY1583" fmla="*/ 1144614 h 2340761"/>
                <a:gd name="connsiteX1584" fmla="*/ 662181 w 2967861"/>
                <a:gd name="connsiteY1584" fmla="*/ 1148960 h 2340761"/>
                <a:gd name="connsiteX1585" fmla="*/ 659076 w 2967861"/>
                <a:gd name="connsiteY1585" fmla="*/ 1151133 h 2340761"/>
                <a:gd name="connsiteX1586" fmla="*/ 655041 w 2967861"/>
                <a:gd name="connsiteY1586" fmla="*/ 1152064 h 2340761"/>
                <a:gd name="connsiteX1587" fmla="*/ 651936 w 2967861"/>
                <a:gd name="connsiteY1587" fmla="*/ 1154238 h 2340761"/>
                <a:gd name="connsiteX1588" fmla="*/ 645727 w 2967861"/>
                <a:gd name="connsiteY1588" fmla="*/ 1156411 h 2340761"/>
                <a:gd name="connsiteX1589" fmla="*/ 642623 w 2967861"/>
                <a:gd name="connsiteY1589" fmla="*/ 1156411 h 2340761"/>
                <a:gd name="connsiteX1590" fmla="*/ 644175 w 2967861"/>
                <a:gd name="connsiteY1590" fmla="*/ 1152064 h 2340761"/>
                <a:gd name="connsiteX1591" fmla="*/ 765870 w 2967861"/>
                <a:gd name="connsiteY1591" fmla="*/ 1265377 h 2340761"/>
                <a:gd name="connsiteX1592" fmla="*/ 759661 w 2967861"/>
                <a:gd name="connsiteY1592" fmla="*/ 1282452 h 2340761"/>
                <a:gd name="connsiteX1593" fmla="*/ 752520 w 2967861"/>
                <a:gd name="connsiteY1593" fmla="*/ 1300457 h 2340761"/>
                <a:gd name="connsiteX1594" fmla="*/ 751589 w 2967861"/>
                <a:gd name="connsiteY1594" fmla="*/ 1315359 h 2340761"/>
                <a:gd name="connsiteX1595" fmla="*/ 737930 w 2967861"/>
                <a:gd name="connsiteY1595" fmla="*/ 1319705 h 2340761"/>
                <a:gd name="connsiteX1596" fmla="*/ 725512 w 2967861"/>
                <a:gd name="connsiteY1596" fmla="*/ 1320636 h 2340761"/>
                <a:gd name="connsiteX1597" fmla="*/ 714957 w 2967861"/>
                <a:gd name="connsiteY1597" fmla="*/ 1315359 h 2340761"/>
                <a:gd name="connsiteX1598" fmla="*/ 701297 w 2967861"/>
                <a:gd name="connsiteY1598" fmla="*/ 1312254 h 2340761"/>
                <a:gd name="connsiteX1599" fmla="*/ 696019 w 2967861"/>
                <a:gd name="connsiteY1599" fmla="*/ 1312254 h 2340761"/>
                <a:gd name="connsiteX1600" fmla="*/ 692915 w 2967861"/>
                <a:gd name="connsiteY1600" fmla="*/ 1312254 h 2340761"/>
                <a:gd name="connsiteX1601" fmla="*/ 688879 w 2967861"/>
                <a:gd name="connsiteY1601" fmla="*/ 1313186 h 2340761"/>
                <a:gd name="connsiteX1602" fmla="*/ 685775 w 2967861"/>
                <a:gd name="connsiteY1602" fmla="*/ 1317532 h 2340761"/>
                <a:gd name="connsiteX1603" fmla="*/ 683602 w 2967861"/>
                <a:gd name="connsiteY1603" fmla="*/ 1319705 h 2340761"/>
                <a:gd name="connsiteX1604" fmla="*/ 681428 w 2967861"/>
                <a:gd name="connsiteY1604" fmla="*/ 1322810 h 2340761"/>
                <a:gd name="connsiteX1605" fmla="*/ 678324 w 2967861"/>
                <a:gd name="connsiteY1605" fmla="*/ 1324983 h 2340761"/>
                <a:gd name="connsiteX1606" fmla="*/ 673046 w 2967861"/>
                <a:gd name="connsiteY1606" fmla="*/ 1322810 h 2340761"/>
                <a:gd name="connsiteX1607" fmla="*/ 661560 w 2967861"/>
                <a:gd name="connsiteY1607" fmla="*/ 1320636 h 2340761"/>
                <a:gd name="connsiteX1608" fmla="*/ 646969 w 2967861"/>
                <a:gd name="connsiteY1608" fmla="*/ 1319705 h 2340761"/>
                <a:gd name="connsiteX1609" fmla="*/ 632378 w 2967861"/>
                <a:gd name="connsiteY1609" fmla="*/ 1315359 h 2340761"/>
                <a:gd name="connsiteX1610" fmla="*/ 617787 w 2967861"/>
                <a:gd name="connsiteY1610" fmla="*/ 1313186 h 2340761"/>
                <a:gd name="connsiteX1611" fmla="*/ 610647 w 2967861"/>
                <a:gd name="connsiteY1611" fmla="*/ 1312254 h 2340761"/>
                <a:gd name="connsiteX1612" fmla="*/ 596056 w 2967861"/>
                <a:gd name="connsiteY1612" fmla="*/ 1306046 h 2340761"/>
                <a:gd name="connsiteX1613" fmla="*/ 581465 w 2967861"/>
                <a:gd name="connsiteY1613" fmla="*/ 1298595 h 2340761"/>
                <a:gd name="connsiteX1614" fmla="*/ 566874 w 2967861"/>
                <a:gd name="connsiteY1614" fmla="*/ 1295490 h 2340761"/>
                <a:gd name="connsiteX1615" fmla="*/ 551352 w 2967861"/>
                <a:gd name="connsiteY1615" fmla="*/ 1298595 h 2340761"/>
                <a:gd name="connsiteX1616" fmla="*/ 539865 w 2967861"/>
                <a:gd name="connsiteY1616" fmla="*/ 1306046 h 2340761"/>
                <a:gd name="connsiteX1617" fmla="*/ 536761 w 2967861"/>
                <a:gd name="connsiteY1617" fmla="*/ 1315669 h 2340761"/>
                <a:gd name="connsiteX1618" fmla="*/ 532725 w 2967861"/>
                <a:gd name="connsiteY1618" fmla="*/ 1325293 h 2340761"/>
                <a:gd name="connsiteX1619" fmla="*/ 530552 w 2967861"/>
                <a:gd name="connsiteY1619" fmla="*/ 1335848 h 2340761"/>
                <a:gd name="connsiteX1620" fmla="*/ 523411 w 2967861"/>
                <a:gd name="connsiteY1620" fmla="*/ 1334917 h 2340761"/>
                <a:gd name="connsiteX1621" fmla="*/ 510994 w 2967861"/>
                <a:gd name="connsiteY1621" fmla="*/ 1330571 h 2340761"/>
                <a:gd name="connsiteX1622" fmla="*/ 496403 w 2967861"/>
                <a:gd name="connsiteY1622" fmla="*/ 1327466 h 2340761"/>
                <a:gd name="connsiteX1623" fmla="*/ 485848 w 2967861"/>
                <a:gd name="connsiteY1623" fmla="*/ 1323120 h 2340761"/>
                <a:gd name="connsiteX1624" fmla="*/ 478707 w 2967861"/>
                <a:gd name="connsiteY1624" fmla="*/ 1320016 h 2340761"/>
                <a:gd name="connsiteX1625" fmla="*/ 474671 w 2967861"/>
                <a:gd name="connsiteY1625" fmla="*/ 1305114 h 2340761"/>
                <a:gd name="connsiteX1626" fmla="*/ 460081 w 2967861"/>
                <a:gd name="connsiteY1626" fmla="*/ 1297664 h 2340761"/>
                <a:gd name="connsiteX1627" fmla="*/ 445490 w 2967861"/>
                <a:gd name="connsiteY1627" fmla="*/ 1295490 h 2340761"/>
                <a:gd name="connsiteX1628" fmla="*/ 430899 w 2967861"/>
                <a:gd name="connsiteY1628" fmla="*/ 1295490 h 2340761"/>
                <a:gd name="connsiteX1629" fmla="*/ 418481 w 2967861"/>
                <a:gd name="connsiteY1629" fmla="*/ 1291144 h 2340761"/>
                <a:gd name="connsiteX1630" fmla="*/ 415376 w 2967861"/>
                <a:gd name="connsiteY1630" fmla="*/ 1288040 h 2340761"/>
                <a:gd name="connsiteX1631" fmla="*/ 413203 w 2967861"/>
                <a:gd name="connsiteY1631" fmla="*/ 1285867 h 2340761"/>
                <a:gd name="connsiteX1632" fmla="*/ 409167 w 2967861"/>
                <a:gd name="connsiteY1632" fmla="*/ 1282762 h 2340761"/>
                <a:gd name="connsiteX1633" fmla="*/ 408236 w 2967861"/>
                <a:gd name="connsiteY1633" fmla="*/ 1278416 h 2340761"/>
                <a:gd name="connsiteX1634" fmla="*/ 402027 w 2967861"/>
                <a:gd name="connsiteY1634" fmla="*/ 1275311 h 2340761"/>
                <a:gd name="connsiteX1635" fmla="*/ 406063 w 2967861"/>
                <a:gd name="connsiteY1635" fmla="*/ 1256374 h 2340761"/>
                <a:gd name="connsiteX1636" fmla="*/ 409167 w 2967861"/>
                <a:gd name="connsiteY1636" fmla="*/ 1238368 h 2340761"/>
                <a:gd name="connsiteX1637" fmla="*/ 415376 w 2967861"/>
                <a:gd name="connsiteY1637" fmla="*/ 1221294 h 2340761"/>
                <a:gd name="connsiteX1638" fmla="*/ 410720 w 2967861"/>
                <a:gd name="connsiteY1638" fmla="*/ 1221294 h 2340761"/>
                <a:gd name="connsiteX1639" fmla="*/ 401406 w 2967861"/>
                <a:gd name="connsiteY1639" fmla="*/ 1219121 h 2340761"/>
                <a:gd name="connsiteX1640" fmla="*/ 381538 w 2967861"/>
                <a:gd name="connsiteY1640" fmla="*/ 1218189 h 2340761"/>
                <a:gd name="connsiteX1641" fmla="*/ 358565 w 2967861"/>
                <a:gd name="connsiteY1641" fmla="*/ 1218189 h 2340761"/>
                <a:gd name="connsiteX1642" fmla="*/ 330314 w 2967861"/>
                <a:gd name="connsiteY1642" fmla="*/ 1218189 h 2340761"/>
                <a:gd name="connsiteX1643" fmla="*/ 305168 w 2967861"/>
                <a:gd name="connsiteY1643" fmla="*/ 1219121 h 2340761"/>
                <a:gd name="connsiteX1644" fmla="*/ 281264 w 2967861"/>
                <a:gd name="connsiteY1644" fmla="*/ 1223467 h 2340761"/>
                <a:gd name="connsiteX1645" fmla="*/ 265742 w 2967861"/>
                <a:gd name="connsiteY1645" fmla="*/ 1226571 h 2340761"/>
                <a:gd name="connsiteX1646" fmla="*/ 254255 w 2967861"/>
                <a:gd name="connsiteY1646" fmla="*/ 1234022 h 2340761"/>
                <a:gd name="connsiteX1647" fmla="*/ 239664 w 2967861"/>
                <a:gd name="connsiteY1647" fmla="*/ 1243646 h 2340761"/>
                <a:gd name="connsiteX1648" fmla="*/ 225073 w 2967861"/>
                <a:gd name="connsiteY1648" fmla="*/ 1251097 h 2340761"/>
                <a:gd name="connsiteX1649" fmla="*/ 174160 w 2967861"/>
                <a:gd name="connsiteY1649" fmla="*/ 1243646 h 2340761"/>
                <a:gd name="connsiteX1650" fmla="*/ 174160 w 2967861"/>
                <a:gd name="connsiteY1650" fmla="*/ 1234022 h 2340761"/>
                <a:gd name="connsiteX1651" fmla="*/ 180369 w 2967861"/>
                <a:gd name="connsiteY1651" fmla="*/ 1233091 h 2340761"/>
                <a:gd name="connsiteX1652" fmla="*/ 183473 w 2967861"/>
                <a:gd name="connsiteY1652" fmla="*/ 1230918 h 2340761"/>
                <a:gd name="connsiteX1653" fmla="*/ 187509 w 2967861"/>
                <a:gd name="connsiteY1653" fmla="*/ 1228744 h 2340761"/>
                <a:gd name="connsiteX1654" fmla="*/ 190614 w 2967861"/>
                <a:gd name="connsiteY1654" fmla="*/ 1226571 h 2340761"/>
                <a:gd name="connsiteX1655" fmla="*/ 192787 w 2967861"/>
                <a:gd name="connsiteY1655" fmla="*/ 1226571 h 2340761"/>
                <a:gd name="connsiteX1656" fmla="*/ 195891 w 2967861"/>
                <a:gd name="connsiteY1656" fmla="*/ 1228744 h 2340761"/>
                <a:gd name="connsiteX1657" fmla="*/ 199927 w 2967861"/>
                <a:gd name="connsiteY1657" fmla="*/ 1230918 h 2340761"/>
                <a:gd name="connsiteX1658" fmla="*/ 205205 w 2967861"/>
                <a:gd name="connsiteY1658" fmla="*/ 1233091 h 2340761"/>
                <a:gd name="connsiteX1659" fmla="*/ 208309 w 2967861"/>
                <a:gd name="connsiteY1659" fmla="*/ 1233091 h 2340761"/>
                <a:gd name="connsiteX1660" fmla="*/ 214518 w 2967861"/>
                <a:gd name="connsiteY1660" fmla="*/ 1230918 h 2340761"/>
                <a:gd name="connsiteX1661" fmla="*/ 219796 w 2967861"/>
                <a:gd name="connsiteY1661" fmla="*/ 1225640 h 2340761"/>
                <a:gd name="connsiteX1662" fmla="*/ 222900 w 2967861"/>
                <a:gd name="connsiteY1662" fmla="*/ 1219431 h 2340761"/>
                <a:gd name="connsiteX1663" fmla="*/ 226936 w 2967861"/>
                <a:gd name="connsiteY1663" fmla="*/ 1216327 h 2340761"/>
                <a:gd name="connsiteX1664" fmla="*/ 232213 w 2967861"/>
                <a:gd name="connsiteY1664" fmla="*/ 1211980 h 2340761"/>
                <a:gd name="connsiteX1665" fmla="*/ 244631 w 2967861"/>
                <a:gd name="connsiteY1665" fmla="*/ 1211049 h 2340761"/>
                <a:gd name="connsiteX1666" fmla="*/ 244631 w 2967861"/>
                <a:gd name="connsiteY1666" fmla="*/ 1204840 h 2340761"/>
                <a:gd name="connsiteX1667" fmla="*/ 244631 w 2967861"/>
                <a:gd name="connsiteY1667" fmla="*/ 1202978 h 2340761"/>
                <a:gd name="connsiteX1668" fmla="*/ 244631 w 2967861"/>
                <a:gd name="connsiteY1668" fmla="*/ 1200804 h 2340761"/>
                <a:gd name="connsiteX1669" fmla="*/ 244631 w 2967861"/>
                <a:gd name="connsiteY1669" fmla="*/ 1196458 h 2340761"/>
                <a:gd name="connsiteX1670" fmla="*/ 248667 w 2967861"/>
                <a:gd name="connsiteY1670" fmla="*/ 1195527 h 2340761"/>
                <a:gd name="connsiteX1671" fmla="*/ 250840 w 2967861"/>
                <a:gd name="connsiteY1671" fmla="*/ 1193354 h 2340761"/>
                <a:gd name="connsiteX1672" fmla="*/ 251771 w 2967861"/>
                <a:gd name="connsiteY1672" fmla="*/ 1191181 h 2340761"/>
                <a:gd name="connsiteX1673" fmla="*/ 253945 w 2967861"/>
                <a:gd name="connsiteY1673" fmla="*/ 1191181 h 2340761"/>
                <a:gd name="connsiteX1674" fmla="*/ 256118 w 2967861"/>
                <a:gd name="connsiteY1674" fmla="*/ 1189007 h 2340761"/>
                <a:gd name="connsiteX1675" fmla="*/ 261395 w 2967861"/>
                <a:gd name="connsiteY1675" fmla="*/ 1189007 h 2340761"/>
                <a:gd name="connsiteX1676" fmla="*/ 259222 w 2967861"/>
                <a:gd name="connsiteY1676" fmla="*/ 1185903 h 2340761"/>
                <a:gd name="connsiteX1677" fmla="*/ 256118 w 2967861"/>
                <a:gd name="connsiteY1677" fmla="*/ 1181557 h 2340761"/>
                <a:gd name="connsiteX1678" fmla="*/ 253945 w 2967861"/>
                <a:gd name="connsiteY1678" fmla="*/ 1180625 h 2340761"/>
                <a:gd name="connsiteX1679" fmla="*/ 251771 w 2967861"/>
                <a:gd name="connsiteY1679" fmla="*/ 1178452 h 2340761"/>
                <a:gd name="connsiteX1680" fmla="*/ 251771 w 2967861"/>
                <a:gd name="connsiteY1680" fmla="*/ 1174106 h 2340761"/>
                <a:gd name="connsiteX1681" fmla="*/ 253945 w 2967861"/>
                <a:gd name="connsiteY1681" fmla="*/ 1173175 h 2340761"/>
                <a:gd name="connsiteX1682" fmla="*/ 257980 w 2967861"/>
                <a:gd name="connsiteY1682" fmla="*/ 1159515 h 2340761"/>
                <a:gd name="connsiteX1683" fmla="*/ 263258 w 2967861"/>
                <a:gd name="connsiteY1683" fmla="*/ 1148960 h 2340761"/>
                <a:gd name="connsiteX1684" fmla="*/ 270398 w 2967861"/>
                <a:gd name="connsiteY1684" fmla="*/ 1139336 h 2340761"/>
                <a:gd name="connsiteX1685" fmla="*/ 290267 w 2967861"/>
                <a:gd name="connsiteY1685" fmla="*/ 1139336 h 2340761"/>
                <a:gd name="connsiteX1686" fmla="*/ 295544 w 2967861"/>
                <a:gd name="connsiteY1686" fmla="*/ 1130954 h 2340761"/>
                <a:gd name="connsiteX1687" fmla="*/ 297717 w 2967861"/>
                <a:gd name="connsiteY1687" fmla="*/ 1119468 h 2340761"/>
                <a:gd name="connsiteX1688" fmla="*/ 300822 w 2967861"/>
                <a:gd name="connsiteY1688" fmla="*/ 1108912 h 2340761"/>
                <a:gd name="connsiteX1689" fmla="*/ 310135 w 2967861"/>
                <a:gd name="connsiteY1689" fmla="*/ 1101462 h 2340761"/>
                <a:gd name="connsiteX1690" fmla="*/ 314171 w 2967861"/>
                <a:gd name="connsiteY1690" fmla="*/ 1099289 h 2340761"/>
                <a:gd name="connsiteX1691" fmla="*/ 315102 w 2967861"/>
                <a:gd name="connsiteY1691" fmla="*/ 1099289 h 2340761"/>
                <a:gd name="connsiteX1692" fmla="*/ 319138 w 2967861"/>
                <a:gd name="connsiteY1692" fmla="*/ 1099289 h 2340761"/>
                <a:gd name="connsiteX1693" fmla="*/ 321311 w 2967861"/>
                <a:gd name="connsiteY1693" fmla="*/ 1101462 h 2340761"/>
                <a:gd name="connsiteX1694" fmla="*/ 322243 w 2967861"/>
                <a:gd name="connsiteY1694" fmla="*/ 1104566 h 2340761"/>
                <a:gd name="connsiteX1695" fmla="*/ 324416 w 2967861"/>
                <a:gd name="connsiteY1695" fmla="*/ 1108912 h 2340761"/>
                <a:gd name="connsiteX1696" fmla="*/ 344284 w 2967861"/>
                <a:gd name="connsiteY1696" fmla="*/ 1104566 h 2340761"/>
                <a:gd name="connsiteX1697" fmla="*/ 361048 w 2967861"/>
                <a:gd name="connsiteY1697" fmla="*/ 1094942 h 2340761"/>
                <a:gd name="connsiteX1698" fmla="*/ 373466 w 2967861"/>
                <a:gd name="connsiteY1698" fmla="*/ 1084387 h 2340761"/>
                <a:gd name="connsiteX1699" fmla="*/ 388057 w 2967861"/>
                <a:gd name="connsiteY1699" fmla="*/ 1089665 h 2340761"/>
                <a:gd name="connsiteX1700" fmla="*/ 399544 w 2967861"/>
                <a:gd name="connsiteY1700" fmla="*/ 1101151 h 2340761"/>
                <a:gd name="connsiteX1701" fmla="*/ 406684 w 2967861"/>
                <a:gd name="connsiteY1701" fmla="*/ 1113880 h 2340761"/>
                <a:gd name="connsiteX1702" fmla="*/ 415066 w 2967861"/>
                <a:gd name="connsiteY1702" fmla="*/ 1124435 h 2340761"/>
                <a:gd name="connsiteX1703" fmla="*/ 424379 w 2967861"/>
                <a:gd name="connsiteY1703" fmla="*/ 1135921 h 2340761"/>
                <a:gd name="connsiteX1704" fmla="*/ 453561 w 2967861"/>
                <a:gd name="connsiteY1704" fmla="*/ 1156100 h 2340761"/>
                <a:gd name="connsiteX1705" fmla="*/ 480570 w 2967861"/>
                <a:gd name="connsiteY1705" fmla="*/ 1176279 h 2340761"/>
                <a:gd name="connsiteX1706" fmla="*/ 480570 w 2967861"/>
                <a:gd name="connsiteY1706" fmla="*/ 1180625 h 2340761"/>
                <a:gd name="connsiteX1707" fmla="*/ 480570 w 2967861"/>
                <a:gd name="connsiteY1707" fmla="*/ 1183730 h 2340761"/>
                <a:gd name="connsiteX1708" fmla="*/ 479639 w 2967861"/>
                <a:gd name="connsiteY1708" fmla="*/ 1185903 h 2340761"/>
                <a:gd name="connsiteX1709" fmla="*/ 479639 w 2967861"/>
                <a:gd name="connsiteY1709" fmla="*/ 1188076 h 2340761"/>
                <a:gd name="connsiteX1710" fmla="*/ 477466 w 2967861"/>
                <a:gd name="connsiteY1710" fmla="*/ 1189007 h 2340761"/>
                <a:gd name="connsiteX1711" fmla="*/ 470325 w 2967861"/>
                <a:gd name="connsiteY1711" fmla="*/ 1196458 h 2340761"/>
                <a:gd name="connsiteX1712" fmla="*/ 458839 w 2967861"/>
                <a:gd name="connsiteY1712" fmla="*/ 1200804 h 2340761"/>
                <a:gd name="connsiteX1713" fmla="*/ 444248 w 2967861"/>
                <a:gd name="connsiteY1713" fmla="*/ 1202978 h 2340761"/>
                <a:gd name="connsiteX1714" fmla="*/ 429657 w 2967861"/>
                <a:gd name="connsiteY1714" fmla="*/ 1200804 h 2340761"/>
                <a:gd name="connsiteX1715" fmla="*/ 435866 w 2967861"/>
                <a:gd name="connsiteY1715" fmla="*/ 1213533 h 2340761"/>
                <a:gd name="connsiteX1716" fmla="*/ 444248 w 2967861"/>
                <a:gd name="connsiteY1716" fmla="*/ 1218810 h 2340761"/>
                <a:gd name="connsiteX1717" fmla="*/ 455734 w 2967861"/>
                <a:gd name="connsiteY1717" fmla="*/ 1223157 h 2340761"/>
                <a:gd name="connsiteX1718" fmla="*/ 465048 w 2967861"/>
                <a:gd name="connsiteY1718" fmla="*/ 1230607 h 2340761"/>
                <a:gd name="connsiteX1719" fmla="*/ 473430 w 2967861"/>
                <a:gd name="connsiteY1719" fmla="*/ 1230607 h 2340761"/>
                <a:gd name="connsiteX1720" fmla="*/ 473430 w 2967861"/>
                <a:gd name="connsiteY1720" fmla="*/ 1206082 h 2340761"/>
                <a:gd name="connsiteX1721" fmla="*/ 484916 w 2967861"/>
                <a:gd name="connsiteY1721" fmla="*/ 1206082 h 2340761"/>
                <a:gd name="connsiteX1722" fmla="*/ 488021 w 2967861"/>
                <a:gd name="connsiteY1722" fmla="*/ 1198631 h 2340761"/>
                <a:gd name="connsiteX1723" fmla="*/ 492057 w 2967861"/>
                <a:gd name="connsiteY1723" fmla="*/ 1193354 h 2340761"/>
                <a:gd name="connsiteX1724" fmla="*/ 495161 w 2967861"/>
                <a:gd name="connsiteY1724" fmla="*/ 1189007 h 2340761"/>
                <a:gd name="connsiteX1725" fmla="*/ 500439 w 2967861"/>
                <a:gd name="connsiteY1725" fmla="*/ 1185903 h 2340761"/>
                <a:gd name="connsiteX1726" fmla="*/ 499507 w 2967861"/>
                <a:gd name="connsiteY1726" fmla="*/ 1180625 h 2340761"/>
                <a:gd name="connsiteX1727" fmla="*/ 497334 w 2967861"/>
                <a:gd name="connsiteY1727" fmla="*/ 1176279 h 2340761"/>
                <a:gd name="connsiteX1728" fmla="*/ 497334 w 2967861"/>
                <a:gd name="connsiteY1728" fmla="*/ 1174106 h 2340761"/>
                <a:gd name="connsiteX1729" fmla="*/ 495161 w 2967861"/>
                <a:gd name="connsiteY1729" fmla="*/ 1171002 h 2340761"/>
                <a:gd name="connsiteX1730" fmla="*/ 494230 w 2967861"/>
                <a:gd name="connsiteY1730" fmla="*/ 1166655 h 2340761"/>
                <a:gd name="connsiteX1731" fmla="*/ 494230 w 2967861"/>
                <a:gd name="connsiteY1731" fmla="*/ 1161378 h 2340761"/>
                <a:gd name="connsiteX1732" fmla="*/ 499507 w 2967861"/>
                <a:gd name="connsiteY1732" fmla="*/ 1161378 h 2340761"/>
                <a:gd name="connsiteX1733" fmla="*/ 504785 w 2967861"/>
                <a:gd name="connsiteY1733" fmla="*/ 1163551 h 2340761"/>
                <a:gd name="connsiteX1734" fmla="*/ 507889 w 2967861"/>
                <a:gd name="connsiteY1734" fmla="*/ 1165724 h 2340761"/>
                <a:gd name="connsiteX1735" fmla="*/ 510062 w 2967861"/>
                <a:gd name="connsiteY1735" fmla="*/ 1165724 h 2340761"/>
                <a:gd name="connsiteX1736" fmla="*/ 514098 w 2967861"/>
                <a:gd name="connsiteY1736" fmla="*/ 1165724 h 2340761"/>
                <a:gd name="connsiteX1737" fmla="*/ 517203 w 2967861"/>
                <a:gd name="connsiteY1737" fmla="*/ 1165724 h 2340761"/>
                <a:gd name="connsiteX1738" fmla="*/ 521238 w 2967861"/>
                <a:gd name="connsiteY1738" fmla="*/ 1165724 h 2340761"/>
                <a:gd name="connsiteX1739" fmla="*/ 521238 w 2967861"/>
                <a:gd name="connsiteY1739" fmla="*/ 1161378 h 2340761"/>
                <a:gd name="connsiteX1740" fmla="*/ 509752 w 2967861"/>
                <a:gd name="connsiteY1740" fmla="*/ 1151754 h 2340761"/>
                <a:gd name="connsiteX1741" fmla="*/ 499197 w 2967861"/>
                <a:gd name="connsiteY1741" fmla="*/ 1144303 h 2340761"/>
                <a:gd name="connsiteX1742" fmla="*/ 484606 w 2967861"/>
                <a:gd name="connsiteY1742" fmla="*/ 1139026 h 2340761"/>
                <a:gd name="connsiteX1743" fmla="*/ 484606 w 2967861"/>
                <a:gd name="connsiteY1743" fmla="*/ 1128471 h 2340761"/>
                <a:gd name="connsiteX1744" fmla="*/ 470015 w 2967861"/>
                <a:gd name="connsiteY1744" fmla="*/ 1128471 h 2340761"/>
                <a:gd name="connsiteX1745" fmla="*/ 457597 w 2967861"/>
                <a:gd name="connsiteY1745" fmla="*/ 1109533 h 2340761"/>
                <a:gd name="connsiteX1746" fmla="*/ 443937 w 2967861"/>
                <a:gd name="connsiteY1746" fmla="*/ 1093701 h 2340761"/>
                <a:gd name="connsiteX1747" fmla="*/ 429346 w 2967861"/>
                <a:gd name="connsiteY1747" fmla="*/ 1078799 h 2340761"/>
                <a:gd name="connsiteX1748" fmla="*/ 429346 w 2967861"/>
                <a:gd name="connsiteY1748" fmla="*/ 1072590 h 2340761"/>
                <a:gd name="connsiteX1749" fmla="*/ 429346 w 2967861"/>
                <a:gd name="connsiteY1749" fmla="*/ 1069486 h 2340761"/>
                <a:gd name="connsiteX1750" fmla="*/ 429346 w 2967861"/>
                <a:gd name="connsiteY1750" fmla="*/ 1065140 h 2340761"/>
                <a:gd name="connsiteX1751" fmla="*/ 429346 w 2967861"/>
                <a:gd name="connsiteY1751" fmla="*/ 1064208 h 2340761"/>
                <a:gd name="connsiteX1752" fmla="*/ 433382 w 2967861"/>
                <a:gd name="connsiteY1752" fmla="*/ 1062035 h 2340761"/>
                <a:gd name="connsiteX1753" fmla="*/ 436487 w 2967861"/>
                <a:gd name="connsiteY1753" fmla="*/ 1057689 h 2340761"/>
                <a:gd name="connsiteX1754" fmla="*/ 438660 w 2967861"/>
                <a:gd name="connsiteY1754" fmla="*/ 1057689 h 2340761"/>
                <a:gd name="connsiteX1755" fmla="*/ 438660 w 2967861"/>
                <a:gd name="connsiteY1755" fmla="*/ 1056758 h 2340761"/>
                <a:gd name="connsiteX1756" fmla="*/ 440833 w 2967861"/>
                <a:gd name="connsiteY1756" fmla="*/ 1056758 h 2340761"/>
                <a:gd name="connsiteX1757" fmla="*/ 443006 w 2967861"/>
                <a:gd name="connsiteY1757" fmla="*/ 1056758 h 2340761"/>
                <a:gd name="connsiteX1758" fmla="*/ 443937 w 2967861"/>
                <a:gd name="connsiteY1758" fmla="*/ 1054584 h 2340761"/>
                <a:gd name="connsiteX1759" fmla="*/ 446111 w 2967861"/>
                <a:gd name="connsiteY1759" fmla="*/ 1057689 h 2340761"/>
                <a:gd name="connsiteX1760" fmla="*/ 448284 w 2967861"/>
                <a:gd name="connsiteY1760" fmla="*/ 1062035 h 2340761"/>
                <a:gd name="connsiteX1761" fmla="*/ 448284 w 2967861"/>
                <a:gd name="connsiteY1761" fmla="*/ 1065140 h 2340761"/>
                <a:gd name="connsiteX1762" fmla="*/ 450457 w 2967861"/>
                <a:gd name="connsiteY1762" fmla="*/ 1071349 h 2340761"/>
                <a:gd name="connsiteX1763" fmla="*/ 465048 w 2967861"/>
                <a:gd name="connsiteY1763" fmla="*/ 1067002 h 2340761"/>
                <a:gd name="connsiteX1764" fmla="*/ 472188 w 2967861"/>
                <a:gd name="connsiteY1764" fmla="*/ 1087181 h 2340761"/>
                <a:gd name="connsiteX1765" fmla="*/ 479328 w 2967861"/>
                <a:gd name="connsiteY1765" fmla="*/ 1098668 h 2340761"/>
                <a:gd name="connsiteX1766" fmla="*/ 487710 w 2967861"/>
                <a:gd name="connsiteY1766" fmla="*/ 1103945 h 2340761"/>
                <a:gd name="connsiteX1767" fmla="*/ 497024 w 2967861"/>
                <a:gd name="connsiteY1767" fmla="*/ 1106118 h 2340761"/>
                <a:gd name="connsiteX1768" fmla="*/ 507579 w 2967861"/>
                <a:gd name="connsiteY1768" fmla="*/ 1111396 h 2340761"/>
                <a:gd name="connsiteX1769" fmla="*/ 521238 w 2967861"/>
                <a:gd name="connsiteY1769" fmla="*/ 1121020 h 2340761"/>
                <a:gd name="connsiteX1770" fmla="*/ 526516 w 2967861"/>
                <a:gd name="connsiteY1770" fmla="*/ 1126297 h 2340761"/>
                <a:gd name="connsiteX1771" fmla="*/ 526516 w 2967861"/>
                <a:gd name="connsiteY1771" fmla="*/ 1133748 h 2340761"/>
                <a:gd name="connsiteX1772" fmla="*/ 524343 w 2967861"/>
                <a:gd name="connsiteY1772" fmla="*/ 1141199 h 2340761"/>
                <a:gd name="connsiteX1773" fmla="*/ 522170 w 2967861"/>
                <a:gd name="connsiteY1773" fmla="*/ 1150823 h 2340761"/>
                <a:gd name="connsiteX1774" fmla="*/ 524343 w 2967861"/>
                <a:gd name="connsiteY1774" fmla="*/ 1161378 h 2340761"/>
                <a:gd name="connsiteX1775" fmla="*/ 528379 w 2967861"/>
                <a:gd name="connsiteY1775" fmla="*/ 1165724 h 2340761"/>
                <a:gd name="connsiteX1776" fmla="*/ 531483 w 2967861"/>
                <a:gd name="connsiteY1776" fmla="*/ 1166655 h 2340761"/>
                <a:gd name="connsiteX1777" fmla="*/ 536761 w 2967861"/>
                <a:gd name="connsiteY1777" fmla="*/ 1171002 h 2340761"/>
                <a:gd name="connsiteX1778" fmla="*/ 540797 w 2967861"/>
                <a:gd name="connsiteY1778" fmla="*/ 1174106 h 2340761"/>
                <a:gd name="connsiteX1779" fmla="*/ 543901 w 2967861"/>
                <a:gd name="connsiteY1779" fmla="*/ 1176279 h 2340761"/>
                <a:gd name="connsiteX1780" fmla="*/ 560665 w 2967861"/>
                <a:gd name="connsiteY1780" fmla="*/ 1225951 h 2340761"/>
                <a:gd name="connsiteX1781" fmla="*/ 564701 w 2967861"/>
                <a:gd name="connsiteY1781" fmla="*/ 1225951 h 2340761"/>
                <a:gd name="connsiteX1782" fmla="*/ 565632 w 2967861"/>
                <a:gd name="connsiteY1782" fmla="*/ 1228124 h 2340761"/>
                <a:gd name="connsiteX1783" fmla="*/ 567805 w 2967861"/>
                <a:gd name="connsiteY1783" fmla="*/ 1228124 h 2340761"/>
                <a:gd name="connsiteX1784" fmla="*/ 569978 w 2967861"/>
                <a:gd name="connsiteY1784" fmla="*/ 1230297 h 2340761"/>
                <a:gd name="connsiteX1785" fmla="*/ 575256 w 2967861"/>
                <a:gd name="connsiteY1785" fmla="*/ 1228124 h 2340761"/>
                <a:gd name="connsiteX1786" fmla="*/ 580534 w 2967861"/>
                <a:gd name="connsiteY1786" fmla="*/ 1225951 h 2340761"/>
                <a:gd name="connsiteX1787" fmla="*/ 582707 w 2967861"/>
                <a:gd name="connsiteY1787" fmla="*/ 1225019 h 2340761"/>
                <a:gd name="connsiteX1788" fmla="*/ 584880 w 2967861"/>
                <a:gd name="connsiteY1788" fmla="*/ 1220673 h 2340761"/>
                <a:gd name="connsiteX1789" fmla="*/ 584880 w 2967861"/>
                <a:gd name="connsiteY1789" fmla="*/ 1218500 h 2340761"/>
                <a:gd name="connsiteX1790" fmla="*/ 587053 w 2967861"/>
                <a:gd name="connsiteY1790" fmla="*/ 1215395 h 2340761"/>
                <a:gd name="connsiteX1791" fmla="*/ 587984 w 2967861"/>
                <a:gd name="connsiteY1791" fmla="*/ 1211049 h 2340761"/>
                <a:gd name="connsiteX1792" fmla="*/ 592020 w 2967861"/>
                <a:gd name="connsiteY1792" fmla="*/ 1210118 h 2340761"/>
                <a:gd name="connsiteX1793" fmla="*/ 597298 w 2967861"/>
                <a:gd name="connsiteY1793" fmla="*/ 1205772 h 2340761"/>
                <a:gd name="connsiteX1794" fmla="*/ 594193 w 2967861"/>
                <a:gd name="connsiteY1794" fmla="*/ 1188697 h 2340761"/>
                <a:gd name="connsiteX1795" fmla="*/ 587053 w 2967861"/>
                <a:gd name="connsiteY1795" fmla="*/ 1172864 h 2340761"/>
                <a:gd name="connsiteX1796" fmla="*/ 577740 w 2967861"/>
                <a:gd name="connsiteY1796" fmla="*/ 1161378 h 2340761"/>
                <a:gd name="connsiteX1797" fmla="*/ 577740 w 2967861"/>
                <a:gd name="connsiteY1797" fmla="*/ 1156411 h 2340761"/>
                <a:gd name="connsiteX1798" fmla="*/ 580844 w 2967861"/>
                <a:gd name="connsiteY1798" fmla="*/ 1158584 h 2340761"/>
                <a:gd name="connsiteX1799" fmla="*/ 580844 w 2967861"/>
                <a:gd name="connsiteY1799" fmla="*/ 1159515 h 2340761"/>
                <a:gd name="connsiteX1800" fmla="*/ 583017 w 2967861"/>
                <a:gd name="connsiteY1800" fmla="*/ 1161688 h 2340761"/>
                <a:gd name="connsiteX1801" fmla="*/ 585190 w 2967861"/>
                <a:gd name="connsiteY1801" fmla="*/ 1166035 h 2340761"/>
                <a:gd name="connsiteX1802" fmla="*/ 592331 w 2967861"/>
                <a:gd name="connsiteY1802" fmla="*/ 1163861 h 2340761"/>
                <a:gd name="connsiteX1803" fmla="*/ 595435 w 2967861"/>
                <a:gd name="connsiteY1803" fmla="*/ 1163861 h 2340761"/>
                <a:gd name="connsiteX1804" fmla="*/ 597608 w 2967861"/>
                <a:gd name="connsiteY1804" fmla="*/ 1163861 h 2340761"/>
                <a:gd name="connsiteX1805" fmla="*/ 599781 w 2967861"/>
                <a:gd name="connsiteY1805" fmla="*/ 1161688 h 2340761"/>
                <a:gd name="connsiteX1806" fmla="*/ 599781 w 2967861"/>
                <a:gd name="connsiteY1806" fmla="*/ 1159515 h 2340761"/>
                <a:gd name="connsiteX1807" fmla="*/ 599781 w 2967861"/>
                <a:gd name="connsiteY1807" fmla="*/ 1158584 h 2340761"/>
                <a:gd name="connsiteX1808" fmla="*/ 597608 w 2967861"/>
                <a:gd name="connsiteY1808" fmla="*/ 1154238 h 2340761"/>
                <a:gd name="connsiteX1809" fmla="*/ 597608 w 2967861"/>
                <a:gd name="connsiteY1809" fmla="*/ 1148960 h 2340761"/>
                <a:gd name="connsiteX1810" fmla="*/ 600713 w 2967861"/>
                <a:gd name="connsiteY1810" fmla="*/ 1148960 h 2340761"/>
                <a:gd name="connsiteX1811" fmla="*/ 600713 w 2967861"/>
                <a:gd name="connsiteY1811" fmla="*/ 1144614 h 2340761"/>
                <a:gd name="connsiteX1812" fmla="*/ 604748 w 2967861"/>
                <a:gd name="connsiteY1812" fmla="*/ 1144614 h 2340761"/>
                <a:gd name="connsiteX1813" fmla="*/ 607853 w 2967861"/>
                <a:gd name="connsiteY1813" fmla="*/ 1144614 h 2340761"/>
                <a:gd name="connsiteX1814" fmla="*/ 610026 w 2967861"/>
                <a:gd name="connsiteY1814" fmla="*/ 1146787 h 2340761"/>
                <a:gd name="connsiteX1815" fmla="*/ 612199 w 2967861"/>
                <a:gd name="connsiteY1815" fmla="*/ 1146787 h 2340761"/>
                <a:gd name="connsiteX1816" fmla="*/ 614372 w 2967861"/>
                <a:gd name="connsiteY1816" fmla="*/ 1148960 h 2340761"/>
                <a:gd name="connsiteX1817" fmla="*/ 619650 w 2967861"/>
                <a:gd name="connsiteY1817" fmla="*/ 1151133 h 2340761"/>
                <a:gd name="connsiteX1818" fmla="*/ 622754 w 2967861"/>
                <a:gd name="connsiteY1818" fmla="*/ 1152064 h 2340761"/>
                <a:gd name="connsiteX1819" fmla="*/ 624927 w 2967861"/>
                <a:gd name="connsiteY1819" fmla="*/ 1154238 h 2340761"/>
                <a:gd name="connsiteX1820" fmla="*/ 627100 w 2967861"/>
                <a:gd name="connsiteY1820" fmla="*/ 1156411 h 2340761"/>
                <a:gd name="connsiteX1821" fmla="*/ 630205 w 2967861"/>
                <a:gd name="connsiteY1821" fmla="*/ 1158584 h 2340761"/>
                <a:gd name="connsiteX1822" fmla="*/ 634241 w 2967861"/>
                <a:gd name="connsiteY1822" fmla="*/ 1161688 h 2340761"/>
                <a:gd name="connsiteX1823" fmla="*/ 632068 w 2967861"/>
                <a:gd name="connsiteY1823" fmla="*/ 1166966 h 2340761"/>
                <a:gd name="connsiteX1824" fmla="*/ 629894 w 2967861"/>
                <a:gd name="connsiteY1824" fmla="*/ 1171312 h 2340761"/>
                <a:gd name="connsiteX1825" fmla="*/ 629894 w 2967861"/>
                <a:gd name="connsiteY1825" fmla="*/ 1174416 h 2340761"/>
                <a:gd name="connsiteX1826" fmla="*/ 629894 w 2967861"/>
                <a:gd name="connsiteY1826" fmla="*/ 1178763 h 2340761"/>
                <a:gd name="connsiteX1827" fmla="*/ 629894 w 2967861"/>
                <a:gd name="connsiteY1827" fmla="*/ 1181867 h 2340761"/>
                <a:gd name="connsiteX1828" fmla="*/ 629894 w 2967861"/>
                <a:gd name="connsiteY1828" fmla="*/ 1186213 h 2340761"/>
                <a:gd name="connsiteX1829" fmla="*/ 629894 w 2967861"/>
                <a:gd name="connsiteY1829" fmla="*/ 1189318 h 2340761"/>
                <a:gd name="connsiteX1830" fmla="*/ 636103 w 2967861"/>
                <a:gd name="connsiteY1830" fmla="*/ 1206392 h 2340761"/>
                <a:gd name="connsiteX1831" fmla="*/ 648521 w 2967861"/>
                <a:gd name="connsiteY1831" fmla="*/ 1223467 h 2340761"/>
                <a:gd name="connsiteX1832" fmla="*/ 665285 w 2967861"/>
                <a:gd name="connsiteY1832" fmla="*/ 1234022 h 2340761"/>
                <a:gd name="connsiteX1833" fmla="*/ 680808 w 2967861"/>
                <a:gd name="connsiteY1833" fmla="*/ 1238368 h 2340761"/>
                <a:gd name="connsiteX1834" fmla="*/ 684843 w 2967861"/>
                <a:gd name="connsiteY1834" fmla="*/ 1236195 h 2340761"/>
                <a:gd name="connsiteX1835" fmla="*/ 687948 w 2967861"/>
                <a:gd name="connsiteY1835" fmla="*/ 1233091 h 2340761"/>
                <a:gd name="connsiteX1836" fmla="*/ 690121 w 2967861"/>
                <a:gd name="connsiteY1836" fmla="*/ 1228744 h 2340761"/>
                <a:gd name="connsiteX1837" fmla="*/ 695399 w 2967861"/>
                <a:gd name="connsiteY1837" fmla="*/ 1226571 h 2340761"/>
                <a:gd name="connsiteX1838" fmla="*/ 699434 w 2967861"/>
                <a:gd name="connsiteY1838" fmla="*/ 1225640 h 2340761"/>
                <a:gd name="connsiteX1839" fmla="*/ 704712 w 2967861"/>
                <a:gd name="connsiteY1839" fmla="*/ 1226571 h 2340761"/>
                <a:gd name="connsiteX1840" fmla="*/ 714025 w 2967861"/>
                <a:gd name="connsiteY1840" fmla="*/ 1230918 h 2340761"/>
                <a:gd name="connsiteX1841" fmla="*/ 721165 w 2967861"/>
                <a:gd name="connsiteY1841" fmla="*/ 1234022 h 2340761"/>
                <a:gd name="connsiteX1842" fmla="*/ 728306 w 2967861"/>
                <a:gd name="connsiteY1842" fmla="*/ 1236195 h 2340761"/>
                <a:gd name="connsiteX1843" fmla="*/ 735446 w 2967861"/>
                <a:gd name="connsiteY1843" fmla="*/ 1234022 h 2340761"/>
                <a:gd name="connsiteX1844" fmla="*/ 743828 w 2967861"/>
                <a:gd name="connsiteY1844" fmla="*/ 1226571 h 2340761"/>
                <a:gd name="connsiteX1845" fmla="*/ 750968 w 2967861"/>
                <a:gd name="connsiteY1845" fmla="*/ 1226571 h 2340761"/>
                <a:gd name="connsiteX1846" fmla="*/ 755004 w 2967861"/>
                <a:gd name="connsiteY1846" fmla="*/ 1226571 h 2340761"/>
                <a:gd name="connsiteX1847" fmla="*/ 758109 w 2967861"/>
                <a:gd name="connsiteY1847" fmla="*/ 1226571 h 2340761"/>
                <a:gd name="connsiteX1848" fmla="*/ 760282 w 2967861"/>
                <a:gd name="connsiteY1848" fmla="*/ 1228744 h 2340761"/>
                <a:gd name="connsiteX1849" fmla="*/ 762455 w 2967861"/>
                <a:gd name="connsiteY1849" fmla="*/ 1230918 h 2340761"/>
                <a:gd name="connsiteX1850" fmla="*/ 762455 w 2967861"/>
                <a:gd name="connsiteY1850" fmla="*/ 1234022 h 2340761"/>
                <a:gd name="connsiteX1851" fmla="*/ 764628 w 2967861"/>
                <a:gd name="connsiteY1851" fmla="*/ 1238368 h 2340761"/>
                <a:gd name="connsiteX1852" fmla="*/ 767732 w 2967861"/>
                <a:gd name="connsiteY1852" fmla="*/ 1251097 h 2340761"/>
                <a:gd name="connsiteX1853" fmla="*/ 765870 w 2967861"/>
                <a:gd name="connsiteY1853" fmla="*/ 1265377 h 2340761"/>
                <a:gd name="connsiteX1854" fmla="*/ 845033 w 2967861"/>
                <a:gd name="connsiteY1854" fmla="*/ 1136232 h 2340761"/>
                <a:gd name="connsiteX1855" fmla="*/ 825165 w 2967861"/>
                <a:gd name="connsiteY1855" fmla="*/ 1141509 h 2340761"/>
                <a:gd name="connsiteX1856" fmla="*/ 803434 w 2967861"/>
                <a:gd name="connsiteY1856" fmla="*/ 1143682 h 2340761"/>
                <a:gd name="connsiteX1857" fmla="*/ 781702 w 2967861"/>
                <a:gd name="connsiteY1857" fmla="*/ 1139336 h 2340761"/>
                <a:gd name="connsiteX1858" fmla="*/ 773320 w 2967861"/>
                <a:gd name="connsiteY1858" fmla="*/ 1136232 h 2340761"/>
                <a:gd name="connsiteX1859" fmla="*/ 766180 w 2967861"/>
                <a:gd name="connsiteY1859" fmla="*/ 1130954 h 2340761"/>
                <a:gd name="connsiteX1860" fmla="*/ 756867 w 2967861"/>
                <a:gd name="connsiteY1860" fmla="*/ 1124745 h 2340761"/>
                <a:gd name="connsiteX1861" fmla="*/ 742276 w 2967861"/>
                <a:gd name="connsiteY1861" fmla="*/ 1124745 h 2340761"/>
                <a:gd name="connsiteX1862" fmla="*/ 727685 w 2967861"/>
                <a:gd name="connsiteY1862" fmla="*/ 1126918 h 2340761"/>
                <a:gd name="connsiteX1863" fmla="*/ 713094 w 2967861"/>
                <a:gd name="connsiteY1863" fmla="*/ 1134369 h 2340761"/>
                <a:gd name="connsiteX1864" fmla="*/ 700676 w 2967861"/>
                <a:gd name="connsiteY1864" fmla="*/ 1139647 h 2340761"/>
                <a:gd name="connsiteX1865" fmla="*/ 686085 w 2967861"/>
                <a:gd name="connsiteY1865" fmla="*/ 1141820 h 2340761"/>
                <a:gd name="connsiteX1866" fmla="*/ 671494 w 2967861"/>
                <a:gd name="connsiteY1866" fmla="*/ 1136542 h 2340761"/>
                <a:gd name="connsiteX1867" fmla="*/ 666217 w 2967861"/>
                <a:gd name="connsiteY1867" fmla="*/ 1134369 h 2340761"/>
                <a:gd name="connsiteX1868" fmla="*/ 662181 w 2967861"/>
                <a:gd name="connsiteY1868" fmla="*/ 1132196 h 2340761"/>
                <a:gd name="connsiteX1869" fmla="*/ 659076 w 2967861"/>
                <a:gd name="connsiteY1869" fmla="*/ 1131265 h 2340761"/>
                <a:gd name="connsiteX1870" fmla="*/ 656903 w 2967861"/>
                <a:gd name="connsiteY1870" fmla="*/ 1126918 h 2340761"/>
                <a:gd name="connsiteX1871" fmla="*/ 656903 w 2967861"/>
                <a:gd name="connsiteY1871" fmla="*/ 1123814 h 2340761"/>
                <a:gd name="connsiteX1872" fmla="*/ 654730 w 2967861"/>
                <a:gd name="connsiteY1872" fmla="*/ 1116363 h 2340761"/>
                <a:gd name="connsiteX1873" fmla="*/ 654730 w 2967861"/>
                <a:gd name="connsiteY1873" fmla="*/ 1110154 h 2340761"/>
                <a:gd name="connsiteX1874" fmla="*/ 658766 w 2967861"/>
                <a:gd name="connsiteY1874" fmla="*/ 1099599 h 2340761"/>
                <a:gd name="connsiteX1875" fmla="*/ 665906 w 2967861"/>
                <a:gd name="connsiteY1875" fmla="*/ 1086871 h 2340761"/>
                <a:gd name="connsiteX1876" fmla="*/ 674288 w 2967861"/>
                <a:gd name="connsiteY1876" fmla="*/ 1071969 h 2340761"/>
                <a:gd name="connsiteX1877" fmla="*/ 683602 w 2967861"/>
                <a:gd name="connsiteY1877" fmla="*/ 1057068 h 2340761"/>
                <a:gd name="connsiteX1878" fmla="*/ 690742 w 2967861"/>
                <a:gd name="connsiteY1878" fmla="*/ 1043408 h 2340761"/>
                <a:gd name="connsiteX1879" fmla="*/ 694778 w 2967861"/>
                <a:gd name="connsiteY1879" fmla="*/ 1035026 h 2340761"/>
                <a:gd name="connsiteX1880" fmla="*/ 703160 w 2967861"/>
                <a:gd name="connsiteY1880" fmla="*/ 1037199 h 2340761"/>
                <a:gd name="connsiteX1881" fmla="*/ 710300 w 2967861"/>
                <a:gd name="connsiteY1881" fmla="*/ 1040304 h 2340761"/>
                <a:gd name="connsiteX1882" fmla="*/ 715578 w 2967861"/>
                <a:gd name="connsiteY1882" fmla="*/ 1042477 h 2340761"/>
                <a:gd name="connsiteX1883" fmla="*/ 721786 w 2967861"/>
                <a:gd name="connsiteY1883" fmla="*/ 1047755 h 2340761"/>
                <a:gd name="connsiteX1884" fmla="*/ 724891 w 2967861"/>
                <a:gd name="connsiteY1884" fmla="*/ 1049928 h 2340761"/>
                <a:gd name="connsiteX1885" fmla="*/ 727064 w 2967861"/>
                <a:gd name="connsiteY1885" fmla="*/ 1049928 h 2340761"/>
                <a:gd name="connsiteX1886" fmla="*/ 729237 w 2967861"/>
                <a:gd name="connsiteY1886" fmla="*/ 1049928 h 2340761"/>
                <a:gd name="connsiteX1887" fmla="*/ 730168 w 2967861"/>
                <a:gd name="connsiteY1887" fmla="*/ 1050859 h 2340761"/>
                <a:gd name="connsiteX1888" fmla="*/ 717751 w 2967861"/>
                <a:gd name="connsiteY1888" fmla="*/ 1055205 h 2340761"/>
                <a:gd name="connsiteX1889" fmla="*/ 721786 w 2967861"/>
                <a:gd name="connsiteY1889" fmla="*/ 1064829 h 2340761"/>
                <a:gd name="connsiteX1890" fmla="*/ 728927 w 2967861"/>
                <a:gd name="connsiteY1890" fmla="*/ 1072280 h 2340761"/>
                <a:gd name="connsiteX1891" fmla="*/ 734204 w 2967861"/>
                <a:gd name="connsiteY1891" fmla="*/ 1079731 h 2340761"/>
                <a:gd name="connsiteX1892" fmla="*/ 743518 w 2967861"/>
                <a:gd name="connsiteY1892" fmla="*/ 1080662 h 2340761"/>
                <a:gd name="connsiteX1893" fmla="*/ 755935 w 2967861"/>
                <a:gd name="connsiteY1893" fmla="*/ 1075384 h 2340761"/>
                <a:gd name="connsiteX1894" fmla="*/ 765249 w 2967861"/>
                <a:gd name="connsiteY1894" fmla="*/ 1067934 h 2340761"/>
                <a:gd name="connsiteX1895" fmla="*/ 780771 w 2967861"/>
                <a:gd name="connsiteY1895" fmla="*/ 1073211 h 2340761"/>
                <a:gd name="connsiteX1896" fmla="*/ 800640 w 2967861"/>
                <a:gd name="connsiteY1896" fmla="*/ 1084698 h 2340761"/>
                <a:gd name="connsiteX1897" fmla="*/ 821439 w 2967861"/>
                <a:gd name="connsiteY1897" fmla="*/ 1097426 h 2340761"/>
                <a:gd name="connsiteX1898" fmla="*/ 836030 w 2967861"/>
                <a:gd name="connsiteY1898" fmla="*/ 1110154 h 2340761"/>
                <a:gd name="connsiteX1899" fmla="*/ 844413 w 2967861"/>
                <a:gd name="connsiteY1899" fmla="*/ 1125056 h 2340761"/>
                <a:gd name="connsiteX1900" fmla="*/ 850621 w 2967861"/>
                <a:gd name="connsiteY1900" fmla="*/ 1125056 h 2340761"/>
                <a:gd name="connsiteX1901" fmla="*/ 845033 w 2967861"/>
                <a:gd name="connsiteY1901" fmla="*/ 1136232 h 2340761"/>
                <a:gd name="connsiteX1902" fmla="*/ 1025402 w 2967861"/>
                <a:gd name="connsiteY1902" fmla="*/ 1146787 h 2340761"/>
                <a:gd name="connsiteX1903" fmla="*/ 1022298 w 2967861"/>
                <a:gd name="connsiteY1903" fmla="*/ 1146787 h 2340761"/>
                <a:gd name="connsiteX1904" fmla="*/ 1018262 w 2967861"/>
                <a:gd name="connsiteY1904" fmla="*/ 1146787 h 2340761"/>
                <a:gd name="connsiteX1905" fmla="*/ 1015157 w 2967861"/>
                <a:gd name="connsiteY1905" fmla="*/ 1146787 h 2340761"/>
                <a:gd name="connsiteX1906" fmla="*/ 1011122 w 2967861"/>
                <a:gd name="connsiteY1906" fmla="*/ 1144614 h 2340761"/>
                <a:gd name="connsiteX1907" fmla="*/ 1008949 w 2967861"/>
                <a:gd name="connsiteY1907" fmla="*/ 1161688 h 2340761"/>
                <a:gd name="connsiteX1908" fmla="*/ 1011122 w 2967861"/>
                <a:gd name="connsiteY1908" fmla="*/ 1173175 h 2340761"/>
                <a:gd name="connsiteX1909" fmla="*/ 1016399 w 2967861"/>
                <a:gd name="connsiteY1909" fmla="*/ 1183730 h 2340761"/>
                <a:gd name="connsiteX1910" fmla="*/ 1020435 w 2967861"/>
                <a:gd name="connsiteY1910" fmla="*/ 1196458 h 2340761"/>
                <a:gd name="connsiteX1911" fmla="*/ 1022608 w 2967861"/>
                <a:gd name="connsiteY1911" fmla="*/ 1217569 h 2340761"/>
                <a:gd name="connsiteX1912" fmla="*/ 995600 w 2967861"/>
                <a:gd name="connsiteY1912" fmla="*/ 1218500 h 2340761"/>
                <a:gd name="connsiteX1913" fmla="*/ 976973 w 2967861"/>
                <a:gd name="connsiteY1913" fmla="*/ 1215395 h 2340761"/>
                <a:gd name="connsiteX1914" fmla="*/ 966418 w 2967861"/>
                <a:gd name="connsiteY1914" fmla="*/ 1205772 h 2340761"/>
                <a:gd name="connsiteX1915" fmla="*/ 962382 w 2967861"/>
                <a:gd name="connsiteY1915" fmla="*/ 1188697 h 2340761"/>
                <a:gd name="connsiteX1916" fmla="*/ 962382 w 2967861"/>
                <a:gd name="connsiteY1916" fmla="*/ 1165414 h 2340761"/>
                <a:gd name="connsiteX1917" fmla="*/ 974800 w 2967861"/>
                <a:gd name="connsiteY1917" fmla="*/ 1165414 h 2340761"/>
                <a:gd name="connsiteX1918" fmla="*/ 967660 w 2967861"/>
                <a:gd name="connsiteY1918" fmla="*/ 1151754 h 2340761"/>
                <a:gd name="connsiteX1919" fmla="*/ 955242 w 2967861"/>
                <a:gd name="connsiteY1919" fmla="*/ 1138094 h 2340761"/>
                <a:gd name="connsiteX1920" fmla="*/ 944686 w 2967861"/>
                <a:gd name="connsiteY1920" fmla="*/ 1121020 h 2340761"/>
                <a:gd name="connsiteX1921" fmla="*/ 933200 w 2967861"/>
                <a:gd name="connsiteY1921" fmla="*/ 1103945 h 2340761"/>
                <a:gd name="connsiteX1922" fmla="*/ 927922 w 2967861"/>
                <a:gd name="connsiteY1922" fmla="*/ 1086871 h 2340761"/>
                <a:gd name="connsiteX1923" fmla="*/ 931027 w 2967861"/>
                <a:gd name="connsiteY1923" fmla="*/ 1071038 h 2340761"/>
                <a:gd name="connsiteX1924" fmla="*/ 938167 w 2967861"/>
                <a:gd name="connsiteY1924" fmla="*/ 1059552 h 2340761"/>
                <a:gd name="connsiteX1925" fmla="*/ 949653 w 2967861"/>
                <a:gd name="connsiteY1925" fmla="*/ 1049928 h 2340761"/>
                <a:gd name="connsiteX1926" fmla="*/ 962071 w 2967861"/>
                <a:gd name="connsiteY1926" fmla="*/ 1044650 h 2340761"/>
                <a:gd name="connsiteX1927" fmla="*/ 974489 w 2967861"/>
                <a:gd name="connsiteY1927" fmla="*/ 1039373 h 2340761"/>
                <a:gd name="connsiteX1928" fmla="*/ 985976 w 2967861"/>
                <a:gd name="connsiteY1928" fmla="*/ 1029749 h 2340761"/>
                <a:gd name="connsiteX1929" fmla="*/ 995289 w 2967861"/>
                <a:gd name="connsiteY1929" fmla="*/ 1029749 h 2340761"/>
                <a:gd name="connsiteX1930" fmla="*/ 1000567 w 2967861"/>
                <a:gd name="connsiteY1930" fmla="*/ 1031922 h 2340761"/>
                <a:gd name="connsiteX1931" fmla="*/ 1005844 w 2967861"/>
                <a:gd name="connsiteY1931" fmla="*/ 1031922 h 2340761"/>
                <a:gd name="connsiteX1932" fmla="*/ 1011122 w 2967861"/>
                <a:gd name="connsiteY1932" fmla="*/ 1034095 h 2340761"/>
                <a:gd name="connsiteX1933" fmla="*/ 1008017 w 2967861"/>
                <a:gd name="connsiteY1933" fmla="*/ 1049928 h 2340761"/>
                <a:gd name="connsiteX1934" fmla="*/ 1000877 w 2967861"/>
                <a:gd name="connsiteY1934" fmla="*/ 1063587 h 2340761"/>
                <a:gd name="connsiteX1935" fmla="*/ 986286 w 2967861"/>
                <a:gd name="connsiteY1935" fmla="*/ 1068865 h 2340761"/>
                <a:gd name="connsiteX1936" fmla="*/ 966418 w 2967861"/>
                <a:gd name="connsiteY1936" fmla="*/ 1071038 h 2340761"/>
                <a:gd name="connsiteX1937" fmla="*/ 973558 w 2967861"/>
                <a:gd name="connsiteY1937" fmla="*/ 1086871 h 2340761"/>
                <a:gd name="connsiteX1938" fmla="*/ 985976 w 2967861"/>
                <a:gd name="connsiteY1938" fmla="*/ 1101772 h 2340761"/>
                <a:gd name="connsiteX1939" fmla="*/ 1001498 w 2967861"/>
                <a:gd name="connsiteY1939" fmla="*/ 1111396 h 2340761"/>
                <a:gd name="connsiteX1940" fmla="*/ 1000567 w 2967861"/>
                <a:gd name="connsiteY1940" fmla="*/ 1115742 h 2340761"/>
                <a:gd name="connsiteX1941" fmla="*/ 998394 w 2967861"/>
                <a:gd name="connsiteY1941" fmla="*/ 1116674 h 2340761"/>
                <a:gd name="connsiteX1942" fmla="*/ 996220 w 2967861"/>
                <a:gd name="connsiteY1942" fmla="*/ 1116674 h 2340761"/>
                <a:gd name="connsiteX1943" fmla="*/ 995289 w 2967861"/>
                <a:gd name="connsiteY1943" fmla="*/ 1121020 h 2340761"/>
                <a:gd name="connsiteX1944" fmla="*/ 1000567 w 2967861"/>
                <a:gd name="connsiteY1944" fmla="*/ 1130644 h 2340761"/>
                <a:gd name="connsiteX1945" fmla="*/ 1005844 w 2967861"/>
                <a:gd name="connsiteY1945" fmla="*/ 1139026 h 2340761"/>
                <a:gd name="connsiteX1946" fmla="*/ 1008017 w 2967861"/>
                <a:gd name="connsiteY1946" fmla="*/ 1143372 h 2340761"/>
                <a:gd name="connsiteX1947" fmla="*/ 1008949 w 2967861"/>
                <a:gd name="connsiteY1947" fmla="*/ 1144303 h 2340761"/>
                <a:gd name="connsiteX1948" fmla="*/ 1011122 w 2967861"/>
                <a:gd name="connsiteY1948" fmla="*/ 1143372 h 2340761"/>
                <a:gd name="connsiteX1949" fmla="*/ 1011122 w 2967861"/>
                <a:gd name="connsiteY1949" fmla="*/ 1141199 h 2340761"/>
                <a:gd name="connsiteX1950" fmla="*/ 1013295 w 2967861"/>
                <a:gd name="connsiteY1950" fmla="*/ 1138094 h 2340761"/>
                <a:gd name="connsiteX1951" fmla="*/ 1013295 w 2967861"/>
                <a:gd name="connsiteY1951" fmla="*/ 1133748 h 2340761"/>
                <a:gd name="connsiteX1952" fmla="*/ 1015468 w 2967861"/>
                <a:gd name="connsiteY1952" fmla="*/ 1131575 h 2340761"/>
                <a:gd name="connsiteX1953" fmla="*/ 1018573 w 2967861"/>
                <a:gd name="connsiteY1953" fmla="*/ 1133748 h 2340761"/>
                <a:gd name="connsiteX1954" fmla="*/ 1022608 w 2967861"/>
                <a:gd name="connsiteY1954" fmla="*/ 1138094 h 2340761"/>
                <a:gd name="connsiteX1955" fmla="*/ 1023540 w 2967861"/>
                <a:gd name="connsiteY1955" fmla="*/ 1139026 h 2340761"/>
                <a:gd name="connsiteX1956" fmla="*/ 1027575 w 2967861"/>
                <a:gd name="connsiteY1956" fmla="*/ 1141199 h 2340761"/>
                <a:gd name="connsiteX1957" fmla="*/ 1030680 w 2967861"/>
                <a:gd name="connsiteY1957" fmla="*/ 1144303 h 2340761"/>
                <a:gd name="connsiteX1958" fmla="*/ 1025402 w 2967861"/>
                <a:gd name="connsiteY1958" fmla="*/ 1146787 h 2340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</a:cxnLst>
              <a:rect l="l" t="t" r="r" b="b"/>
              <a:pathLst>
                <a:path w="2967861" h="2340761">
                  <a:moveTo>
                    <a:pt x="2965999" y="516271"/>
                  </a:moveTo>
                  <a:lnTo>
                    <a:pt x="2956685" y="502612"/>
                  </a:lnTo>
                  <a:lnTo>
                    <a:pt x="2945199" y="489883"/>
                  </a:lnTo>
                  <a:lnTo>
                    <a:pt x="2934644" y="477155"/>
                  </a:lnTo>
                  <a:lnTo>
                    <a:pt x="2930608" y="477155"/>
                  </a:lnTo>
                  <a:lnTo>
                    <a:pt x="2929677" y="477155"/>
                  </a:lnTo>
                  <a:lnTo>
                    <a:pt x="2927503" y="479328"/>
                  </a:lnTo>
                  <a:lnTo>
                    <a:pt x="2925330" y="479328"/>
                  </a:lnTo>
                  <a:lnTo>
                    <a:pt x="2923158" y="480260"/>
                  </a:lnTo>
                  <a:lnTo>
                    <a:pt x="2905462" y="477155"/>
                  </a:lnTo>
                  <a:lnTo>
                    <a:pt x="2896149" y="469705"/>
                  </a:lnTo>
                  <a:lnTo>
                    <a:pt x="2889008" y="460081"/>
                  </a:lnTo>
                  <a:lnTo>
                    <a:pt x="2881868" y="449526"/>
                  </a:lnTo>
                  <a:lnTo>
                    <a:pt x="2871313" y="439902"/>
                  </a:lnTo>
                  <a:lnTo>
                    <a:pt x="2866035" y="435555"/>
                  </a:lnTo>
                  <a:lnTo>
                    <a:pt x="2859827" y="435555"/>
                  </a:lnTo>
                  <a:lnTo>
                    <a:pt x="2854549" y="434624"/>
                  </a:lnTo>
                  <a:lnTo>
                    <a:pt x="2849271" y="434624"/>
                  </a:lnTo>
                  <a:lnTo>
                    <a:pt x="2843994" y="430278"/>
                  </a:lnTo>
                  <a:lnTo>
                    <a:pt x="2810776" y="395508"/>
                  </a:lnTo>
                  <a:lnTo>
                    <a:pt x="2751481" y="370051"/>
                  </a:lnTo>
                  <a:lnTo>
                    <a:pt x="2747445" y="370983"/>
                  </a:lnTo>
                  <a:lnTo>
                    <a:pt x="2744340" y="373156"/>
                  </a:lnTo>
                  <a:lnTo>
                    <a:pt x="2740305" y="377502"/>
                  </a:lnTo>
                  <a:lnTo>
                    <a:pt x="2735027" y="378433"/>
                  </a:lnTo>
                  <a:lnTo>
                    <a:pt x="2729750" y="378433"/>
                  </a:lnTo>
                  <a:lnTo>
                    <a:pt x="2723541" y="378433"/>
                  </a:lnTo>
                  <a:lnTo>
                    <a:pt x="2708950" y="373156"/>
                  </a:lnTo>
                  <a:lnTo>
                    <a:pt x="2696532" y="365705"/>
                  </a:lnTo>
                  <a:lnTo>
                    <a:pt x="2678836" y="362601"/>
                  </a:lnTo>
                  <a:lnTo>
                    <a:pt x="2678836" y="367878"/>
                  </a:lnTo>
                  <a:lnTo>
                    <a:pt x="2678836" y="373156"/>
                  </a:lnTo>
                  <a:lnTo>
                    <a:pt x="2676664" y="377502"/>
                  </a:lnTo>
                  <a:lnTo>
                    <a:pt x="2676664" y="380607"/>
                  </a:lnTo>
                  <a:lnTo>
                    <a:pt x="2678836" y="382780"/>
                  </a:lnTo>
                  <a:lnTo>
                    <a:pt x="2681010" y="385884"/>
                  </a:lnTo>
                  <a:lnTo>
                    <a:pt x="2684114" y="392093"/>
                  </a:lnTo>
                  <a:lnTo>
                    <a:pt x="2681941" y="397371"/>
                  </a:lnTo>
                  <a:lnTo>
                    <a:pt x="2681941" y="400475"/>
                  </a:lnTo>
                  <a:lnTo>
                    <a:pt x="2681010" y="404821"/>
                  </a:lnTo>
                  <a:lnTo>
                    <a:pt x="2678836" y="406994"/>
                  </a:lnTo>
                  <a:lnTo>
                    <a:pt x="2678836" y="412272"/>
                  </a:lnTo>
                  <a:lnTo>
                    <a:pt x="2671696" y="406994"/>
                  </a:lnTo>
                  <a:lnTo>
                    <a:pt x="2666419" y="402648"/>
                  </a:lnTo>
                  <a:lnTo>
                    <a:pt x="2660210" y="395198"/>
                  </a:lnTo>
                  <a:lnTo>
                    <a:pt x="2654932" y="389920"/>
                  </a:lnTo>
                  <a:lnTo>
                    <a:pt x="2651828" y="382469"/>
                  </a:lnTo>
                  <a:lnTo>
                    <a:pt x="2616437" y="382469"/>
                  </a:lnTo>
                  <a:lnTo>
                    <a:pt x="2581978" y="382469"/>
                  </a:lnTo>
                  <a:lnTo>
                    <a:pt x="2547518" y="385574"/>
                  </a:lnTo>
                  <a:lnTo>
                    <a:pt x="2544414" y="384642"/>
                  </a:lnTo>
                  <a:lnTo>
                    <a:pt x="2542240" y="380296"/>
                  </a:lnTo>
                  <a:lnTo>
                    <a:pt x="2538205" y="378123"/>
                  </a:lnTo>
                  <a:lnTo>
                    <a:pt x="2535100" y="365395"/>
                  </a:lnTo>
                  <a:lnTo>
                    <a:pt x="2532927" y="350493"/>
                  </a:lnTo>
                  <a:lnTo>
                    <a:pt x="2527650" y="333419"/>
                  </a:lnTo>
                  <a:lnTo>
                    <a:pt x="2515232" y="330314"/>
                  </a:lnTo>
                  <a:lnTo>
                    <a:pt x="2498468" y="327210"/>
                  </a:lnTo>
                  <a:lnTo>
                    <a:pt x="2481703" y="325037"/>
                  </a:lnTo>
                  <a:lnTo>
                    <a:pt x="2464008" y="325037"/>
                  </a:lnTo>
                  <a:lnTo>
                    <a:pt x="2451590" y="330314"/>
                  </a:lnTo>
                  <a:lnTo>
                    <a:pt x="2437931" y="325037"/>
                  </a:lnTo>
                  <a:lnTo>
                    <a:pt x="2427375" y="315413"/>
                  </a:lnTo>
                  <a:lnTo>
                    <a:pt x="2420235" y="304858"/>
                  </a:lnTo>
                  <a:lnTo>
                    <a:pt x="2414958" y="293371"/>
                  </a:lnTo>
                  <a:lnTo>
                    <a:pt x="2401298" y="293371"/>
                  </a:lnTo>
                  <a:lnTo>
                    <a:pt x="2388880" y="293371"/>
                  </a:lnTo>
                  <a:lnTo>
                    <a:pt x="2378325" y="297718"/>
                  </a:lnTo>
                  <a:lnTo>
                    <a:pt x="2373047" y="295544"/>
                  </a:lnTo>
                  <a:lnTo>
                    <a:pt x="2369012" y="293371"/>
                  </a:lnTo>
                  <a:lnTo>
                    <a:pt x="2365907" y="291198"/>
                  </a:lnTo>
                  <a:lnTo>
                    <a:pt x="2365907" y="288094"/>
                  </a:lnTo>
                  <a:lnTo>
                    <a:pt x="2363734" y="285921"/>
                  </a:lnTo>
                  <a:lnTo>
                    <a:pt x="2363734" y="282816"/>
                  </a:lnTo>
                  <a:lnTo>
                    <a:pt x="2361561" y="276607"/>
                  </a:lnTo>
                  <a:lnTo>
                    <a:pt x="2358457" y="273503"/>
                  </a:lnTo>
                  <a:lnTo>
                    <a:pt x="2351316" y="268225"/>
                  </a:lnTo>
                  <a:lnTo>
                    <a:pt x="2334552" y="262016"/>
                  </a:lnTo>
                  <a:lnTo>
                    <a:pt x="2315925" y="256739"/>
                  </a:lnTo>
                  <a:lnTo>
                    <a:pt x="2296057" y="251461"/>
                  </a:lnTo>
                  <a:lnTo>
                    <a:pt x="2276188" y="249288"/>
                  </a:lnTo>
                  <a:lnTo>
                    <a:pt x="2258493" y="249288"/>
                  </a:lnTo>
                  <a:lnTo>
                    <a:pt x="2247007" y="253634"/>
                  </a:lnTo>
                  <a:lnTo>
                    <a:pt x="2234589" y="256739"/>
                  </a:lnTo>
                  <a:lnTo>
                    <a:pt x="2237693" y="273813"/>
                  </a:lnTo>
                  <a:lnTo>
                    <a:pt x="2241729" y="286541"/>
                  </a:lnTo>
                  <a:lnTo>
                    <a:pt x="2243902" y="305479"/>
                  </a:lnTo>
                  <a:lnTo>
                    <a:pt x="2236762" y="305479"/>
                  </a:lnTo>
                  <a:lnTo>
                    <a:pt x="2232726" y="303306"/>
                  </a:lnTo>
                  <a:lnTo>
                    <a:pt x="2227448" y="303306"/>
                  </a:lnTo>
                  <a:lnTo>
                    <a:pt x="2225275" y="303306"/>
                  </a:lnTo>
                  <a:lnTo>
                    <a:pt x="2222171" y="303306"/>
                  </a:lnTo>
                  <a:lnTo>
                    <a:pt x="2218135" y="306410"/>
                  </a:lnTo>
                  <a:lnTo>
                    <a:pt x="2215030" y="310756"/>
                  </a:lnTo>
                  <a:lnTo>
                    <a:pt x="2207890" y="306410"/>
                  </a:lnTo>
                  <a:lnTo>
                    <a:pt x="2201681" y="303306"/>
                  </a:lnTo>
                  <a:lnTo>
                    <a:pt x="2198577" y="298028"/>
                  </a:lnTo>
                  <a:lnTo>
                    <a:pt x="2193299" y="293682"/>
                  </a:lnTo>
                  <a:lnTo>
                    <a:pt x="2188022" y="288404"/>
                  </a:lnTo>
                  <a:lnTo>
                    <a:pt x="2174362" y="310756"/>
                  </a:lnTo>
                  <a:lnTo>
                    <a:pt x="2165980" y="308583"/>
                  </a:lnTo>
                  <a:lnTo>
                    <a:pt x="2158840" y="306410"/>
                  </a:lnTo>
                  <a:lnTo>
                    <a:pt x="2152631" y="303306"/>
                  </a:lnTo>
                  <a:lnTo>
                    <a:pt x="2149526" y="298028"/>
                  </a:lnTo>
                  <a:lnTo>
                    <a:pt x="2147353" y="290577"/>
                  </a:lnTo>
                  <a:lnTo>
                    <a:pt x="2147353" y="280953"/>
                  </a:lnTo>
                  <a:lnTo>
                    <a:pt x="2140213" y="290577"/>
                  </a:lnTo>
                  <a:lnTo>
                    <a:pt x="2137109" y="301132"/>
                  </a:lnTo>
                  <a:lnTo>
                    <a:pt x="2133073" y="312619"/>
                  </a:lnTo>
                  <a:lnTo>
                    <a:pt x="2127795" y="321001"/>
                  </a:lnTo>
                  <a:lnTo>
                    <a:pt x="2125622" y="323174"/>
                  </a:lnTo>
                  <a:lnTo>
                    <a:pt x="2123449" y="325347"/>
                  </a:lnTo>
                  <a:lnTo>
                    <a:pt x="2112894" y="317896"/>
                  </a:lnTo>
                  <a:lnTo>
                    <a:pt x="2100476" y="310446"/>
                  </a:lnTo>
                  <a:lnTo>
                    <a:pt x="2091163" y="300822"/>
                  </a:lnTo>
                  <a:lnTo>
                    <a:pt x="2088989" y="295544"/>
                  </a:lnTo>
                  <a:lnTo>
                    <a:pt x="2088058" y="291198"/>
                  </a:lnTo>
                  <a:lnTo>
                    <a:pt x="2088058" y="288094"/>
                  </a:lnTo>
                  <a:lnTo>
                    <a:pt x="2085885" y="283747"/>
                  </a:lnTo>
                  <a:lnTo>
                    <a:pt x="2083712" y="280643"/>
                  </a:lnTo>
                  <a:lnTo>
                    <a:pt x="2090852" y="261706"/>
                  </a:lnTo>
                  <a:lnTo>
                    <a:pt x="2103270" y="248978"/>
                  </a:lnTo>
                  <a:lnTo>
                    <a:pt x="2093957" y="212034"/>
                  </a:lnTo>
                  <a:lnTo>
                    <a:pt x="2090852" y="212034"/>
                  </a:lnTo>
                  <a:lnTo>
                    <a:pt x="2090852" y="206757"/>
                  </a:lnTo>
                  <a:lnTo>
                    <a:pt x="2070984" y="208930"/>
                  </a:lnTo>
                  <a:lnTo>
                    <a:pt x="2058566" y="214208"/>
                  </a:lnTo>
                  <a:lnTo>
                    <a:pt x="2047079" y="223831"/>
                  </a:lnTo>
                  <a:lnTo>
                    <a:pt x="2036524" y="218554"/>
                  </a:lnTo>
                  <a:lnTo>
                    <a:pt x="2025038" y="212345"/>
                  </a:lnTo>
                  <a:lnTo>
                    <a:pt x="2014482" y="207067"/>
                  </a:lnTo>
                  <a:lnTo>
                    <a:pt x="2012310" y="209240"/>
                  </a:lnTo>
                  <a:lnTo>
                    <a:pt x="2012310" y="211414"/>
                  </a:lnTo>
                  <a:lnTo>
                    <a:pt x="2010136" y="211414"/>
                  </a:lnTo>
                  <a:lnTo>
                    <a:pt x="2007032" y="212345"/>
                  </a:lnTo>
                  <a:lnTo>
                    <a:pt x="2007032" y="218554"/>
                  </a:lnTo>
                  <a:lnTo>
                    <a:pt x="2007032" y="223831"/>
                  </a:lnTo>
                  <a:lnTo>
                    <a:pt x="2007032" y="226936"/>
                  </a:lnTo>
                  <a:lnTo>
                    <a:pt x="2007032" y="229109"/>
                  </a:lnTo>
                  <a:lnTo>
                    <a:pt x="2007032" y="232213"/>
                  </a:lnTo>
                  <a:lnTo>
                    <a:pt x="2002996" y="243700"/>
                  </a:lnTo>
                  <a:lnTo>
                    <a:pt x="1950841" y="239354"/>
                  </a:lnTo>
                  <a:lnTo>
                    <a:pt x="1948668" y="234076"/>
                  </a:lnTo>
                  <a:lnTo>
                    <a:pt x="1948668" y="228799"/>
                  </a:lnTo>
                  <a:lnTo>
                    <a:pt x="1946495" y="223521"/>
                  </a:lnTo>
                  <a:lnTo>
                    <a:pt x="1946495" y="218243"/>
                  </a:lnTo>
                  <a:lnTo>
                    <a:pt x="1946495" y="216070"/>
                  </a:lnTo>
                  <a:lnTo>
                    <a:pt x="1934077" y="206446"/>
                  </a:lnTo>
                  <a:lnTo>
                    <a:pt x="1921659" y="204273"/>
                  </a:lnTo>
                  <a:lnTo>
                    <a:pt x="1904895" y="204273"/>
                  </a:lnTo>
                  <a:lnTo>
                    <a:pt x="1887200" y="206446"/>
                  </a:lnTo>
                  <a:lnTo>
                    <a:pt x="1887200" y="219175"/>
                  </a:lnTo>
                  <a:lnTo>
                    <a:pt x="1877886" y="219175"/>
                  </a:lnTo>
                  <a:lnTo>
                    <a:pt x="1877886" y="218243"/>
                  </a:lnTo>
                  <a:lnTo>
                    <a:pt x="1875713" y="218243"/>
                  </a:lnTo>
                  <a:lnTo>
                    <a:pt x="1873540" y="216070"/>
                  </a:lnTo>
                  <a:lnTo>
                    <a:pt x="1875713" y="206446"/>
                  </a:lnTo>
                  <a:lnTo>
                    <a:pt x="1877886" y="198996"/>
                  </a:lnTo>
                  <a:lnTo>
                    <a:pt x="1880060" y="193718"/>
                  </a:lnTo>
                  <a:lnTo>
                    <a:pt x="1883164" y="188441"/>
                  </a:lnTo>
                  <a:lnTo>
                    <a:pt x="1883164" y="182232"/>
                  </a:lnTo>
                  <a:lnTo>
                    <a:pt x="1873851" y="186578"/>
                  </a:lnTo>
                  <a:lnTo>
                    <a:pt x="1866710" y="191856"/>
                  </a:lnTo>
                  <a:lnTo>
                    <a:pt x="1859570" y="197133"/>
                  </a:lnTo>
                  <a:lnTo>
                    <a:pt x="1854293" y="203342"/>
                  </a:lnTo>
                  <a:lnTo>
                    <a:pt x="1851188" y="201169"/>
                  </a:lnTo>
                  <a:lnTo>
                    <a:pt x="1849015" y="201169"/>
                  </a:lnTo>
                  <a:lnTo>
                    <a:pt x="1849015" y="198996"/>
                  </a:lnTo>
                  <a:lnTo>
                    <a:pt x="1849015" y="196823"/>
                  </a:lnTo>
                  <a:lnTo>
                    <a:pt x="1849015" y="195891"/>
                  </a:lnTo>
                  <a:lnTo>
                    <a:pt x="1851188" y="191545"/>
                  </a:lnTo>
                  <a:lnTo>
                    <a:pt x="1851188" y="188441"/>
                  </a:lnTo>
                  <a:lnTo>
                    <a:pt x="1834424" y="186267"/>
                  </a:lnTo>
                  <a:lnTo>
                    <a:pt x="1819833" y="188441"/>
                  </a:lnTo>
                  <a:lnTo>
                    <a:pt x="1807415" y="195891"/>
                  </a:lnTo>
                  <a:lnTo>
                    <a:pt x="1803379" y="195891"/>
                  </a:lnTo>
                  <a:lnTo>
                    <a:pt x="1815797" y="180990"/>
                  </a:lnTo>
                  <a:lnTo>
                    <a:pt x="1832561" y="169503"/>
                  </a:lnTo>
                  <a:lnTo>
                    <a:pt x="1849325" y="159880"/>
                  </a:lnTo>
                  <a:lnTo>
                    <a:pt x="1863916" y="151498"/>
                  </a:lnTo>
                  <a:lnTo>
                    <a:pt x="1869194" y="141874"/>
                  </a:lnTo>
                  <a:lnTo>
                    <a:pt x="1873230" y="132250"/>
                  </a:lnTo>
                  <a:lnTo>
                    <a:pt x="1878507" y="123868"/>
                  </a:lnTo>
                  <a:lnTo>
                    <a:pt x="1890925" y="114244"/>
                  </a:lnTo>
                  <a:lnTo>
                    <a:pt x="1890925" y="90029"/>
                  </a:lnTo>
                  <a:lnTo>
                    <a:pt x="1881612" y="77301"/>
                  </a:lnTo>
                  <a:lnTo>
                    <a:pt x="1873230" y="65815"/>
                  </a:lnTo>
                  <a:lnTo>
                    <a:pt x="1861743" y="57432"/>
                  </a:lnTo>
                  <a:lnTo>
                    <a:pt x="1847152" y="49982"/>
                  </a:lnTo>
                  <a:lnTo>
                    <a:pt x="1847152" y="47809"/>
                  </a:lnTo>
                  <a:lnTo>
                    <a:pt x="1847152" y="45636"/>
                  </a:lnTo>
                  <a:lnTo>
                    <a:pt x="1844979" y="43462"/>
                  </a:lnTo>
                  <a:lnTo>
                    <a:pt x="1844048" y="45636"/>
                  </a:lnTo>
                  <a:lnTo>
                    <a:pt x="1827284" y="50913"/>
                  </a:lnTo>
                  <a:lnTo>
                    <a:pt x="1812693" y="53086"/>
                  </a:lnTo>
                  <a:lnTo>
                    <a:pt x="1800275" y="55259"/>
                  </a:lnTo>
                  <a:lnTo>
                    <a:pt x="1787857" y="60537"/>
                  </a:lnTo>
                  <a:lnTo>
                    <a:pt x="1780717" y="50913"/>
                  </a:lnTo>
                  <a:lnTo>
                    <a:pt x="1773577" y="43462"/>
                  </a:lnTo>
                  <a:lnTo>
                    <a:pt x="1766436" y="40358"/>
                  </a:lnTo>
                  <a:lnTo>
                    <a:pt x="1751845" y="36012"/>
                  </a:lnTo>
                  <a:lnTo>
                    <a:pt x="1752777" y="30734"/>
                  </a:lnTo>
                  <a:lnTo>
                    <a:pt x="1754950" y="28561"/>
                  </a:lnTo>
                  <a:lnTo>
                    <a:pt x="1757123" y="25457"/>
                  </a:lnTo>
                  <a:lnTo>
                    <a:pt x="1760227" y="23283"/>
                  </a:lnTo>
                  <a:lnTo>
                    <a:pt x="1762401" y="22352"/>
                  </a:lnTo>
                  <a:lnTo>
                    <a:pt x="1767678" y="20179"/>
                  </a:lnTo>
                  <a:lnTo>
                    <a:pt x="1766747" y="14901"/>
                  </a:lnTo>
                  <a:lnTo>
                    <a:pt x="1762711" y="10555"/>
                  </a:lnTo>
                  <a:lnTo>
                    <a:pt x="1760538" y="7451"/>
                  </a:lnTo>
                  <a:lnTo>
                    <a:pt x="1759607" y="5278"/>
                  </a:lnTo>
                  <a:lnTo>
                    <a:pt x="1755571" y="0"/>
                  </a:lnTo>
                  <a:lnTo>
                    <a:pt x="1735702" y="0"/>
                  </a:lnTo>
                  <a:lnTo>
                    <a:pt x="1731666" y="18006"/>
                  </a:lnTo>
                  <a:lnTo>
                    <a:pt x="1721111" y="28561"/>
                  </a:lnTo>
                  <a:lnTo>
                    <a:pt x="1708693" y="38185"/>
                  </a:lnTo>
                  <a:lnTo>
                    <a:pt x="1695034" y="45636"/>
                  </a:lnTo>
                  <a:lnTo>
                    <a:pt x="1679511" y="53086"/>
                  </a:lnTo>
                  <a:lnTo>
                    <a:pt x="1679511" y="73265"/>
                  </a:lnTo>
                  <a:lnTo>
                    <a:pt x="1674234" y="73265"/>
                  </a:lnTo>
                  <a:lnTo>
                    <a:pt x="1668025" y="72334"/>
                  </a:lnTo>
                  <a:lnTo>
                    <a:pt x="1664921" y="72334"/>
                  </a:lnTo>
                  <a:lnTo>
                    <a:pt x="1659643" y="70161"/>
                  </a:lnTo>
                  <a:lnTo>
                    <a:pt x="1653434" y="75438"/>
                  </a:lnTo>
                  <a:lnTo>
                    <a:pt x="1646294" y="82889"/>
                  </a:lnTo>
                  <a:lnTo>
                    <a:pt x="1639153" y="88167"/>
                  </a:lnTo>
                  <a:lnTo>
                    <a:pt x="1632013" y="94376"/>
                  </a:lnTo>
                  <a:lnTo>
                    <a:pt x="1626736" y="94376"/>
                  </a:lnTo>
                  <a:lnTo>
                    <a:pt x="1616181" y="94376"/>
                  </a:lnTo>
                  <a:lnTo>
                    <a:pt x="1601590" y="94376"/>
                  </a:lnTo>
                  <a:lnTo>
                    <a:pt x="1586999" y="94376"/>
                  </a:lnTo>
                  <a:lnTo>
                    <a:pt x="1575512" y="94376"/>
                  </a:lnTo>
                  <a:lnTo>
                    <a:pt x="1572408" y="99653"/>
                  </a:lnTo>
                  <a:lnTo>
                    <a:pt x="1570235" y="104931"/>
                  </a:lnTo>
                  <a:lnTo>
                    <a:pt x="1567130" y="110208"/>
                  </a:lnTo>
                  <a:lnTo>
                    <a:pt x="1564957" y="117659"/>
                  </a:lnTo>
                  <a:lnTo>
                    <a:pt x="1543226" y="117659"/>
                  </a:lnTo>
                  <a:lnTo>
                    <a:pt x="1526462" y="123868"/>
                  </a:lnTo>
                  <a:lnTo>
                    <a:pt x="1511871" y="130077"/>
                  </a:lnTo>
                  <a:lnTo>
                    <a:pt x="1497280" y="141563"/>
                  </a:lnTo>
                  <a:lnTo>
                    <a:pt x="1484862" y="152118"/>
                  </a:lnTo>
                  <a:lnTo>
                    <a:pt x="1468098" y="161742"/>
                  </a:lnTo>
                  <a:lnTo>
                    <a:pt x="1462821" y="180679"/>
                  </a:lnTo>
                  <a:lnTo>
                    <a:pt x="1459716" y="198685"/>
                  </a:lnTo>
                  <a:lnTo>
                    <a:pt x="1455680" y="215760"/>
                  </a:lnTo>
                  <a:lnTo>
                    <a:pt x="1452576" y="215760"/>
                  </a:lnTo>
                  <a:lnTo>
                    <a:pt x="1445436" y="198685"/>
                  </a:lnTo>
                  <a:lnTo>
                    <a:pt x="1419358" y="203963"/>
                  </a:lnTo>
                  <a:lnTo>
                    <a:pt x="1395454" y="211414"/>
                  </a:lnTo>
                  <a:lnTo>
                    <a:pt x="1399490" y="233766"/>
                  </a:lnTo>
                  <a:lnTo>
                    <a:pt x="1404767" y="253945"/>
                  </a:lnTo>
                  <a:lnTo>
                    <a:pt x="1410045" y="275055"/>
                  </a:lnTo>
                  <a:lnTo>
                    <a:pt x="1419358" y="290888"/>
                  </a:lnTo>
                  <a:lnTo>
                    <a:pt x="1431776" y="304547"/>
                  </a:lnTo>
                  <a:lnTo>
                    <a:pt x="1431776" y="312929"/>
                  </a:lnTo>
                  <a:lnTo>
                    <a:pt x="1416254" y="302374"/>
                  </a:lnTo>
                  <a:lnTo>
                    <a:pt x="1399490" y="287473"/>
                  </a:lnTo>
                  <a:lnTo>
                    <a:pt x="1388934" y="272571"/>
                  </a:lnTo>
                  <a:lnTo>
                    <a:pt x="1368135" y="272571"/>
                  </a:lnTo>
                  <a:lnTo>
                    <a:pt x="1352612" y="275676"/>
                  </a:lnTo>
                  <a:lnTo>
                    <a:pt x="1338953" y="283127"/>
                  </a:lnTo>
                  <a:lnTo>
                    <a:pt x="1331812" y="274745"/>
                  </a:lnTo>
                  <a:lnTo>
                    <a:pt x="1328708" y="263258"/>
                  </a:lnTo>
                  <a:lnTo>
                    <a:pt x="1324672" y="252703"/>
                  </a:lnTo>
                  <a:lnTo>
                    <a:pt x="1321568" y="250530"/>
                  </a:lnTo>
                  <a:lnTo>
                    <a:pt x="1321568" y="249909"/>
                  </a:lnTo>
                  <a:lnTo>
                    <a:pt x="1319394" y="249909"/>
                  </a:lnTo>
                  <a:lnTo>
                    <a:pt x="1316290" y="249909"/>
                  </a:lnTo>
                  <a:lnTo>
                    <a:pt x="1312254" y="249909"/>
                  </a:lnTo>
                  <a:lnTo>
                    <a:pt x="1312254" y="284679"/>
                  </a:lnTo>
                  <a:lnTo>
                    <a:pt x="1289281" y="305789"/>
                  </a:lnTo>
                  <a:lnTo>
                    <a:pt x="1294559" y="320691"/>
                  </a:lnTo>
                  <a:lnTo>
                    <a:pt x="1299837" y="331246"/>
                  </a:lnTo>
                  <a:lnTo>
                    <a:pt x="1305114" y="343974"/>
                  </a:lnTo>
                  <a:lnTo>
                    <a:pt x="1309150" y="362911"/>
                  </a:lnTo>
                  <a:lnTo>
                    <a:pt x="1329018" y="370362"/>
                  </a:lnTo>
                  <a:lnTo>
                    <a:pt x="1350750" y="378744"/>
                  </a:lnTo>
                  <a:lnTo>
                    <a:pt x="1368445" y="386195"/>
                  </a:lnTo>
                  <a:lnTo>
                    <a:pt x="1368445" y="392403"/>
                  </a:lnTo>
                  <a:lnTo>
                    <a:pt x="1350750" y="386195"/>
                  </a:lnTo>
                  <a:lnTo>
                    <a:pt x="1332123" y="386195"/>
                  </a:lnTo>
                  <a:lnTo>
                    <a:pt x="1312254" y="386195"/>
                  </a:lnTo>
                  <a:lnTo>
                    <a:pt x="1314427" y="401096"/>
                  </a:lnTo>
                  <a:lnTo>
                    <a:pt x="1316601" y="418170"/>
                  </a:lnTo>
                  <a:lnTo>
                    <a:pt x="1319705" y="435245"/>
                  </a:lnTo>
                  <a:lnTo>
                    <a:pt x="1316601" y="453251"/>
                  </a:lnTo>
                  <a:lnTo>
                    <a:pt x="1310392" y="464737"/>
                  </a:lnTo>
                  <a:lnTo>
                    <a:pt x="1303251" y="479639"/>
                  </a:lnTo>
                  <a:lnTo>
                    <a:pt x="1296111" y="492367"/>
                  </a:lnTo>
                  <a:lnTo>
                    <a:pt x="1293006" y="494540"/>
                  </a:lnTo>
                  <a:lnTo>
                    <a:pt x="1290833" y="495472"/>
                  </a:lnTo>
                  <a:lnTo>
                    <a:pt x="1289902" y="497645"/>
                  </a:lnTo>
                  <a:lnTo>
                    <a:pt x="1269102" y="497645"/>
                  </a:lnTo>
                  <a:lnTo>
                    <a:pt x="1269102" y="492057"/>
                  </a:lnTo>
                  <a:lnTo>
                    <a:pt x="1276243" y="489883"/>
                  </a:lnTo>
                  <a:lnTo>
                    <a:pt x="1282452" y="486779"/>
                  </a:lnTo>
                  <a:lnTo>
                    <a:pt x="1287729" y="484606"/>
                  </a:lnTo>
                  <a:lnTo>
                    <a:pt x="1290833" y="480260"/>
                  </a:lnTo>
                  <a:lnTo>
                    <a:pt x="1296111" y="477155"/>
                  </a:lnTo>
                  <a:lnTo>
                    <a:pt x="1296111" y="460081"/>
                  </a:lnTo>
                  <a:lnTo>
                    <a:pt x="1300147" y="447352"/>
                  </a:lnTo>
                  <a:lnTo>
                    <a:pt x="1305424" y="435866"/>
                  </a:lnTo>
                  <a:lnTo>
                    <a:pt x="1302320" y="429657"/>
                  </a:lnTo>
                  <a:lnTo>
                    <a:pt x="1300147" y="423448"/>
                  </a:lnTo>
                  <a:lnTo>
                    <a:pt x="1296111" y="420344"/>
                  </a:lnTo>
                  <a:lnTo>
                    <a:pt x="1293006" y="415997"/>
                  </a:lnTo>
                  <a:lnTo>
                    <a:pt x="1290833" y="412893"/>
                  </a:lnTo>
                  <a:lnTo>
                    <a:pt x="1289902" y="407615"/>
                  </a:lnTo>
                  <a:lnTo>
                    <a:pt x="1289902" y="400165"/>
                  </a:lnTo>
                  <a:lnTo>
                    <a:pt x="1293006" y="390541"/>
                  </a:lnTo>
                  <a:lnTo>
                    <a:pt x="1296111" y="379054"/>
                  </a:lnTo>
                  <a:lnTo>
                    <a:pt x="1296111" y="366326"/>
                  </a:lnTo>
                  <a:lnTo>
                    <a:pt x="1293006" y="355771"/>
                  </a:lnTo>
                  <a:lnTo>
                    <a:pt x="1289902" y="340870"/>
                  </a:lnTo>
                  <a:lnTo>
                    <a:pt x="1283693" y="328141"/>
                  </a:lnTo>
                  <a:lnTo>
                    <a:pt x="1280589" y="318517"/>
                  </a:lnTo>
                  <a:lnTo>
                    <a:pt x="1282762" y="311067"/>
                  </a:lnTo>
                  <a:lnTo>
                    <a:pt x="1283693" y="299580"/>
                  </a:lnTo>
                  <a:lnTo>
                    <a:pt x="1287729" y="286852"/>
                  </a:lnTo>
                  <a:lnTo>
                    <a:pt x="1290833" y="271951"/>
                  </a:lnTo>
                  <a:lnTo>
                    <a:pt x="1293006" y="257049"/>
                  </a:lnTo>
                  <a:lnTo>
                    <a:pt x="1285866" y="249598"/>
                  </a:lnTo>
                  <a:lnTo>
                    <a:pt x="1280589" y="239975"/>
                  </a:lnTo>
                  <a:lnTo>
                    <a:pt x="1260720" y="239043"/>
                  </a:lnTo>
                  <a:lnTo>
                    <a:pt x="1243956" y="239975"/>
                  </a:lnTo>
                  <a:lnTo>
                    <a:pt x="1234643" y="246184"/>
                  </a:lnTo>
                  <a:lnTo>
                    <a:pt x="1227502" y="254566"/>
                  </a:lnTo>
                  <a:lnTo>
                    <a:pt x="1222225" y="266052"/>
                  </a:lnTo>
                  <a:lnTo>
                    <a:pt x="1218189" y="276607"/>
                  </a:lnTo>
                  <a:lnTo>
                    <a:pt x="1215085" y="290267"/>
                  </a:lnTo>
                  <a:lnTo>
                    <a:pt x="1211049" y="300822"/>
                  </a:lnTo>
                  <a:lnTo>
                    <a:pt x="1203909" y="310446"/>
                  </a:lnTo>
                  <a:lnTo>
                    <a:pt x="1193353" y="317896"/>
                  </a:lnTo>
                  <a:lnTo>
                    <a:pt x="1196458" y="338075"/>
                  </a:lnTo>
                  <a:lnTo>
                    <a:pt x="1198631" y="352977"/>
                  </a:lnTo>
                  <a:lnTo>
                    <a:pt x="1202667" y="370051"/>
                  </a:lnTo>
                  <a:lnTo>
                    <a:pt x="1200494" y="392403"/>
                  </a:lnTo>
                  <a:lnTo>
                    <a:pt x="1217258" y="392403"/>
                  </a:lnTo>
                  <a:lnTo>
                    <a:pt x="1218189" y="399854"/>
                  </a:lnTo>
                  <a:lnTo>
                    <a:pt x="1222225" y="405132"/>
                  </a:lnTo>
                  <a:lnTo>
                    <a:pt x="1224398" y="410409"/>
                  </a:lnTo>
                  <a:lnTo>
                    <a:pt x="1227502" y="414756"/>
                  </a:lnTo>
                  <a:lnTo>
                    <a:pt x="1232780" y="420033"/>
                  </a:lnTo>
                  <a:lnTo>
                    <a:pt x="1231849" y="423138"/>
                  </a:lnTo>
                  <a:lnTo>
                    <a:pt x="1231849" y="425311"/>
                  </a:lnTo>
                  <a:lnTo>
                    <a:pt x="1229676" y="427484"/>
                  </a:lnTo>
                  <a:lnTo>
                    <a:pt x="1220362" y="423138"/>
                  </a:lnTo>
                  <a:lnTo>
                    <a:pt x="1205771" y="415687"/>
                  </a:lnTo>
                  <a:lnTo>
                    <a:pt x="1190249" y="402959"/>
                  </a:lnTo>
                  <a:lnTo>
                    <a:pt x="1171622" y="390230"/>
                  </a:lnTo>
                  <a:lnTo>
                    <a:pt x="1159204" y="377502"/>
                  </a:lnTo>
                  <a:lnTo>
                    <a:pt x="1149891" y="366016"/>
                  </a:lnTo>
                  <a:lnTo>
                    <a:pt x="1142751" y="366016"/>
                  </a:lnTo>
                  <a:lnTo>
                    <a:pt x="1135611" y="366016"/>
                  </a:lnTo>
                  <a:lnTo>
                    <a:pt x="1130333" y="363842"/>
                  </a:lnTo>
                  <a:lnTo>
                    <a:pt x="1126297" y="362911"/>
                  </a:lnTo>
                  <a:lnTo>
                    <a:pt x="1119157" y="366016"/>
                  </a:lnTo>
                  <a:lnTo>
                    <a:pt x="1116052" y="368189"/>
                  </a:lnTo>
                  <a:lnTo>
                    <a:pt x="1112017" y="371293"/>
                  </a:lnTo>
                  <a:lnTo>
                    <a:pt x="1106739" y="375639"/>
                  </a:lnTo>
                  <a:lnTo>
                    <a:pt x="1106739" y="383090"/>
                  </a:lnTo>
                  <a:lnTo>
                    <a:pt x="1106739" y="388368"/>
                  </a:lnTo>
                  <a:lnTo>
                    <a:pt x="1108912" y="392714"/>
                  </a:lnTo>
                  <a:lnTo>
                    <a:pt x="1111085" y="395818"/>
                  </a:lnTo>
                  <a:lnTo>
                    <a:pt x="1114190" y="400165"/>
                  </a:lnTo>
                  <a:lnTo>
                    <a:pt x="1114190" y="405442"/>
                  </a:lnTo>
                  <a:lnTo>
                    <a:pt x="1112017" y="410720"/>
                  </a:lnTo>
                  <a:lnTo>
                    <a:pt x="1112017" y="415066"/>
                  </a:lnTo>
                  <a:lnTo>
                    <a:pt x="1111085" y="415997"/>
                  </a:lnTo>
                  <a:lnTo>
                    <a:pt x="1108912" y="420344"/>
                  </a:lnTo>
                  <a:lnTo>
                    <a:pt x="1106739" y="423448"/>
                  </a:lnTo>
                  <a:lnTo>
                    <a:pt x="1099599" y="422517"/>
                  </a:lnTo>
                  <a:lnTo>
                    <a:pt x="1096495" y="422517"/>
                  </a:lnTo>
                  <a:lnTo>
                    <a:pt x="1094321" y="420344"/>
                  </a:lnTo>
                  <a:lnTo>
                    <a:pt x="1092148" y="418170"/>
                  </a:lnTo>
                  <a:lnTo>
                    <a:pt x="1089044" y="415066"/>
                  </a:lnTo>
                  <a:lnTo>
                    <a:pt x="1086871" y="412893"/>
                  </a:lnTo>
                  <a:lnTo>
                    <a:pt x="1083766" y="412893"/>
                  </a:lnTo>
                  <a:lnTo>
                    <a:pt x="1072280" y="415997"/>
                  </a:lnTo>
                  <a:lnTo>
                    <a:pt x="1061724" y="420344"/>
                  </a:lnTo>
                  <a:lnTo>
                    <a:pt x="1048065" y="425621"/>
                  </a:lnTo>
                  <a:lnTo>
                    <a:pt x="1035647" y="430899"/>
                  </a:lnTo>
                  <a:lnTo>
                    <a:pt x="1030369" y="436176"/>
                  </a:lnTo>
                  <a:lnTo>
                    <a:pt x="1021056" y="436176"/>
                  </a:lnTo>
                  <a:lnTo>
                    <a:pt x="1028196" y="425621"/>
                  </a:lnTo>
                  <a:lnTo>
                    <a:pt x="1035336" y="420344"/>
                  </a:lnTo>
                  <a:lnTo>
                    <a:pt x="1044650" y="415066"/>
                  </a:lnTo>
                  <a:lnTo>
                    <a:pt x="1053963" y="407615"/>
                  </a:lnTo>
                  <a:lnTo>
                    <a:pt x="1040304" y="403269"/>
                  </a:lnTo>
                  <a:lnTo>
                    <a:pt x="1025713" y="400165"/>
                  </a:lnTo>
                  <a:lnTo>
                    <a:pt x="1010190" y="400165"/>
                  </a:lnTo>
                  <a:lnTo>
                    <a:pt x="1008017" y="407615"/>
                  </a:lnTo>
                  <a:lnTo>
                    <a:pt x="1008017" y="412893"/>
                  </a:lnTo>
                  <a:lnTo>
                    <a:pt x="1005844" y="415997"/>
                  </a:lnTo>
                  <a:lnTo>
                    <a:pt x="1003671" y="420344"/>
                  </a:lnTo>
                  <a:lnTo>
                    <a:pt x="1000567" y="423448"/>
                  </a:lnTo>
                  <a:lnTo>
                    <a:pt x="1000567" y="427794"/>
                  </a:lnTo>
                  <a:lnTo>
                    <a:pt x="996531" y="425621"/>
                  </a:lnTo>
                  <a:lnTo>
                    <a:pt x="995600" y="422517"/>
                  </a:lnTo>
                  <a:lnTo>
                    <a:pt x="993426" y="420344"/>
                  </a:lnTo>
                  <a:lnTo>
                    <a:pt x="991253" y="415997"/>
                  </a:lnTo>
                  <a:lnTo>
                    <a:pt x="990322" y="412893"/>
                  </a:lnTo>
                  <a:lnTo>
                    <a:pt x="986286" y="410720"/>
                  </a:lnTo>
                  <a:lnTo>
                    <a:pt x="983182" y="408547"/>
                  </a:lnTo>
                  <a:lnTo>
                    <a:pt x="981009" y="410720"/>
                  </a:lnTo>
                  <a:lnTo>
                    <a:pt x="975731" y="410720"/>
                  </a:lnTo>
                  <a:lnTo>
                    <a:pt x="969522" y="412893"/>
                  </a:lnTo>
                  <a:lnTo>
                    <a:pt x="957104" y="429967"/>
                  </a:lnTo>
                  <a:lnTo>
                    <a:pt x="942513" y="443627"/>
                  </a:lnTo>
                  <a:lnTo>
                    <a:pt x="930095" y="460702"/>
                  </a:lnTo>
                  <a:lnTo>
                    <a:pt x="932269" y="465979"/>
                  </a:lnTo>
                  <a:lnTo>
                    <a:pt x="932269" y="470325"/>
                  </a:lnTo>
                  <a:lnTo>
                    <a:pt x="932269" y="475603"/>
                  </a:lnTo>
                  <a:lnTo>
                    <a:pt x="932269" y="479949"/>
                  </a:lnTo>
                  <a:lnTo>
                    <a:pt x="930095" y="485227"/>
                  </a:lnTo>
                  <a:lnTo>
                    <a:pt x="926060" y="487400"/>
                  </a:lnTo>
                  <a:lnTo>
                    <a:pt x="925128" y="487400"/>
                  </a:lnTo>
                  <a:lnTo>
                    <a:pt x="922955" y="488331"/>
                  </a:lnTo>
                  <a:lnTo>
                    <a:pt x="920782" y="488331"/>
                  </a:lnTo>
                  <a:lnTo>
                    <a:pt x="915504" y="488331"/>
                  </a:lnTo>
                  <a:lnTo>
                    <a:pt x="911469" y="487400"/>
                  </a:lnTo>
                  <a:lnTo>
                    <a:pt x="908364" y="485227"/>
                  </a:lnTo>
                  <a:lnTo>
                    <a:pt x="906191" y="483054"/>
                  </a:lnTo>
                  <a:lnTo>
                    <a:pt x="900914" y="480881"/>
                  </a:lnTo>
                  <a:lnTo>
                    <a:pt x="900914" y="460702"/>
                  </a:lnTo>
                  <a:lnTo>
                    <a:pt x="908054" y="460702"/>
                  </a:lnTo>
                  <a:lnTo>
                    <a:pt x="911158" y="458528"/>
                  </a:lnTo>
                  <a:lnTo>
                    <a:pt x="913331" y="458528"/>
                  </a:lnTo>
                  <a:lnTo>
                    <a:pt x="917367" y="457597"/>
                  </a:lnTo>
                  <a:lnTo>
                    <a:pt x="917367" y="447973"/>
                  </a:lnTo>
                  <a:lnTo>
                    <a:pt x="911158" y="438349"/>
                  </a:lnTo>
                  <a:lnTo>
                    <a:pt x="904018" y="427794"/>
                  </a:lnTo>
                  <a:lnTo>
                    <a:pt x="896878" y="420344"/>
                  </a:lnTo>
                  <a:lnTo>
                    <a:pt x="866765" y="420344"/>
                  </a:lnTo>
                  <a:lnTo>
                    <a:pt x="873905" y="464737"/>
                  </a:lnTo>
                  <a:lnTo>
                    <a:pt x="877009" y="504785"/>
                  </a:lnTo>
                  <a:lnTo>
                    <a:pt x="869869" y="502612"/>
                  </a:lnTo>
                  <a:lnTo>
                    <a:pt x="862729" y="501680"/>
                  </a:lnTo>
                  <a:lnTo>
                    <a:pt x="855588" y="499507"/>
                  </a:lnTo>
                  <a:lnTo>
                    <a:pt x="850311" y="497334"/>
                  </a:lnTo>
                  <a:lnTo>
                    <a:pt x="840997" y="510062"/>
                  </a:lnTo>
                  <a:lnTo>
                    <a:pt x="830442" y="521549"/>
                  </a:lnTo>
                  <a:lnTo>
                    <a:pt x="813678" y="529000"/>
                  </a:lnTo>
                  <a:lnTo>
                    <a:pt x="815851" y="534277"/>
                  </a:lnTo>
                  <a:lnTo>
                    <a:pt x="815851" y="537382"/>
                  </a:lnTo>
                  <a:lnTo>
                    <a:pt x="815851" y="539555"/>
                  </a:lnTo>
                  <a:lnTo>
                    <a:pt x="818025" y="541728"/>
                  </a:lnTo>
                  <a:lnTo>
                    <a:pt x="818956" y="543901"/>
                  </a:lnTo>
                  <a:lnTo>
                    <a:pt x="821129" y="544832"/>
                  </a:lnTo>
                  <a:lnTo>
                    <a:pt x="821129" y="551041"/>
                  </a:lnTo>
                  <a:lnTo>
                    <a:pt x="818956" y="556319"/>
                  </a:lnTo>
                  <a:lnTo>
                    <a:pt x="818025" y="558492"/>
                  </a:lnTo>
                  <a:lnTo>
                    <a:pt x="815851" y="561596"/>
                  </a:lnTo>
                  <a:lnTo>
                    <a:pt x="813678" y="565943"/>
                  </a:lnTo>
                  <a:lnTo>
                    <a:pt x="799087" y="559734"/>
                  </a:lnTo>
                  <a:lnTo>
                    <a:pt x="786669" y="552283"/>
                  </a:lnTo>
                  <a:lnTo>
                    <a:pt x="774252" y="544832"/>
                  </a:lnTo>
                  <a:lnTo>
                    <a:pt x="774252" y="549179"/>
                  </a:lnTo>
                  <a:lnTo>
                    <a:pt x="767732" y="549179"/>
                  </a:lnTo>
                  <a:lnTo>
                    <a:pt x="767732" y="559734"/>
                  </a:lnTo>
                  <a:lnTo>
                    <a:pt x="769906" y="569358"/>
                  </a:lnTo>
                  <a:lnTo>
                    <a:pt x="772079" y="582086"/>
                  </a:lnTo>
                  <a:lnTo>
                    <a:pt x="764938" y="581155"/>
                  </a:lnTo>
                  <a:lnTo>
                    <a:pt x="760903" y="576808"/>
                  </a:lnTo>
                  <a:lnTo>
                    <a:pt x="755625" y="574635"/>
                  </a:lnTo>
                  <a:lnTo>
                    <a:pt x="752520" y="569358"/>
                  </a:lnTo>
                  <a:lnTo>
                    <a:pt x="748485" y="559734"/>
                  </a:lnTo>
                  <a:lnTo>
                    <a:pt x="745380" y="544832"/>
                  </a:lnTo>
                  <a:lnTo>
                    <a:pt x="743207" y="526827"/>
                  </a:lnTo>
                  <a:lnTo>
                    <a:pt x="741034" y="509752"/>
                  </a:lnTo>
                  <a:lnTo>
                    <a:pt x="738861" y="497024"/>
                  </a:lnTo>
                  <a:lnTo>
                    <a:pt x="753452" y="502301"/>
                  </a:lnTo>
                  <a:lnTo>
                    <a:pt x="768043" y="509752"/>
                  </a:lnTo>
                  <a:lnTo>
                    <a:pt x="784807" y="517203"/>
                  </a:lnTo>
                  <a:lnTo>
                    <a:pt x="802502" y="517203"/>
                  </a:lnTo>
                  <a:lnTo>
                    <a:pt x="819266" y="508821"/>
                  </a:lnTo>
                  <a:lnTo>
                    <a:pt x="831684" y="495161"/>
                  </a:lnTo>
                  <a:lnTo>
                    <a:pt x="833857" y="479328"/>
                  </a:lnTo>
                  <a:lnTo>
                    <a:pt x="830753" y="462254"/>
                  </a:lnTo>
                  <a:lnTo>
                    <a:pt x="819266" y="445179"/>
                  </a:lnTo>
                  <a:lnTo>
                    <a:pt x="806848" y="429347"/>
                  </a:lnTo>
                  <a:lnTo>
                    <a:pt x="792258" y="414445"/>
                  </a:lnTo>
                  <a:lnTo>
                    <a:pt x="777667" y="402959"/>
                  </a:lnTo>
                  <a:lnTo>
                    <a:pt x="765249" y="395508"/>
                  </a:lnTo>
                  <a:lnTo>
                    <a:pt x="732031" y="392403"/>
                  </a:lnTo>
                  <a:lnTo>
                    <a:pt x="726753" y="386195"/>
                  </a:lnTo>
                  <a:lnTo>
                    <a:pt x="721476" y="380917"/>
                  </a:lnTo>
                  <a:lnTo>
                    <a:pt x="719303" y="375639"/>
                  </a:lnTo>
                  <a:lnTo>
                    <a:pt x="717130" y="371293"/>
                  </a:lnTo>
                  <a:lnTo>
                    <a:pt x="711852" y="371293"/>
                  </a:lnTo>
                  <a:lnTo>
                    <a:pt x="704712" y="373466"/>
                  </a:lnTo>
                  <a:lnTo>
                    <a:pt x="692294" y="378744"/>
                  </a:lnTo>
                  <a:lnTo>
                    <a:pt x="690121" y="375639"/>
                  </a:lnTo>
                  <a:lnTo>
                    <a:pt x="689190" y="373466"/>
                  </a:lnTo>
                  <a:lnTo>
                    <a:pt x="687016" y="373466"/>
                  </a:lnTo>
                  <a:lnTo>
                    <a:pt x="684843" y="370362"/>
                  </a:lnTo>
                  <a:lnTo>
                    <a:pt x="684843" y="366016"/>
                  </a:lnTo>
                  <a:lnTo>
                    <a:pt x="687016" y="363842"/>
                  </a:lnTo>
                  <a:lnTo>
                    <a:pt x="687016" y="362911"/>
                  </a:lnTo>
                  <a:lnTo>
                    <a:pt x="689190" y="362911"/>
                  </a:lnTo>
                  <a:lnTo>
                    <a:pt x="690121" y="360738"/>
                  </a:lnTo>
                  <a:lnTo>
                    <a:pt x="692294" y="358565"/>
                  </a:lnTo>
                  <a:lnTo>
                    <a:pt x="689190" y="343664"/>
                  </a:lnTo>
                  <a:lnTo>
                    <a:pt x="682981" y="336213"/>
                  </a:lnTo>
                  <a:lnTo>
                    <a:pt x="675840" y="334040"/>
                  </a:lnTo>
                  <a:lnTo>
                    <a:pt x="668700" y="333108"/>
                  </a:lnTo>
                  <a:lnTo>
                    <a:pt x="660318" y="328762"/>
                  </a:lnTo>
                  <a:lnTo>
                    <a:pt x="653178" y="321311"/>
                  </a:lnTo>
                  <a:lnTo>
                    <a:pt x="636414" y="323485"/>
                  </a:lnTo>
                  <a:lnTo>
                    <a:pt x="619650" y="327831"/>
                  </a:lnTo>
                  <a:lnTo>
                    <a:pt x="607232" y="330935"/>
                  </a:lnTo>
                  <a:lnTo>
                    <a:pt x="595745" y="340559"/>
                  </a:lnTo>
                  <a:lnTo>
                    <a:pt x="589536" y="355460"/>
                  </a:lnTo>
                  <a:lnTo>
                    <a:pt x="583328" y="351114"/>
                  </a:lnTo>
                  <a:lnTo>
                    <a:pt x="581465" y="351114"/>
                  </a:lnTo>
                  <a:lnTo>
                    <a:pt x="579292" y="348941"/>
                  </a:lnTo>
                  <a:lnTo>
                    <a:pt x="577119" y="348941"/>
                  </a:lnTo>
                  <a:lnTo>
                    <a:pt x="574014" y="348941"/>
                  </a:lnTo>
                  <a:lnTo>
                    <a:pt x="569978" y="348941"/>
                  </a:lnTo>
                  <a:lnTo>
                    <a:pt x="564701" y="348941"/>
                  </a:lnTo>
                  <a:lnTo>
                    <a:pt x="564701" y="362601"/>
                  </a:lnTo>
                  <a:lnTo>
                    <a:pt x="560665" y="360428"/>
                  </a:lnTo>
                  <a:lnTo>
                    <a:pt x="559734" y="360428"/>
                  </a:lnTo>
                  <a:lnTo>
                    <a:pt x="557561" y="360428"/>
                  </a:lnTo>
                  <a:lnTo>
                    <a:pt x="555387" y="358254"/>
                  </a:lnTo>
                  <a:lnTo>
                    <a:pt x="535519" y="363532"/>
                  </a:lnTo>
                  <a:lnTo>
                    <a:pt x="520928" y="375019"/>
                  </a:lnTo>
                  <a:lnTo>
                    <a:pt x="511615" y="392093"/>
                  </a:lnTo>
                  <a:lnTo>
                    <a:pt x="494850" y="392093"/>
                  </a:lnTo>
                  <a:lnTo>
                    <a:pt x="494850" y="406994"/>
                  </a:lnTo>
                  <a:lnTo>
                    <a:pt x="479328" y="415377"/>
                  </a:lnTo>
                  <a:lnTo>
                    <a:pt x="466910" y="430278"/>
                  </a:lnTo>
                  <a:lnTo>
                    <a:pt x="453251" y="452630"/>
                  </a:lnTo>
                  <a:lnTo>
                    <a:pt x="442696" y="476845"/>
                  </a:lnTo>
                  <a:lnTo>
                    <a:pt x="431209" y="501060"/>
                  </a:lnTo>
                  <a:lnTo>
                    <a:pt x="420654" y="524343"/>
                  </a:lnTo>
                  <a:lnTo>
                    <a:pt x="408236" y="544522"/>
                  </a:lnTo>
                  <a:lnTo>
                    <a:pt x="394577" y="561596"/>
                  </a:lnTo>
                  <a:lnTo>
                    <a:pt x="396750" y="565943"/>
                  </a:lnTo>
                  <a:lnTo>
                    <a:pt x="396750" y="569047"/>
                  </a:lnTo>
                  <a:lnTo>
                    <a:pt x="396750" y="571220"/>
                  </a:lnTo>
                  <a:lnTo>
                    <a:pt x="398923" y="571220"/>
                  </a:lnTo>
                  <a:lnTo>
                    <a:pt x="401096" y="571220"/>
                  </a:lnTo>
                  <a:lnTo>
                    <a:pt x="404200" y="573393"/>
                  </a:lnTo>
                  <a:lnTo>
                    <a:pt x="394887" y="581775"/>
                  </a:lnTo>
                  <a:lnTo>
                    <a:pt x="384332" y="586122"/>
                  </a:lnTo>
                  <a:lnTo>
                    <a:pt x="371914" y="593572"/>
                  </a:lnTo>
                  <a:lnTo>
                    <a:pt x="369741" y="596677"/>
                  </a:lnTo>
                  <a:lnTo>
                    <a:pt x="367568" y="602886"/>
                  </a:lnTo>
                  <a:lnTo>
                    <a:pt x="366636" y="605990"/>
                  </a:lnTo>
                  <a:lnTo>
                    <a:pt x="364463" y="610336"/>
                  </a:lnTo>
                  <a:lnTo>
                    <a:pt x="360427" y="613441"/>
                  </a:lnTo>
                  <a:lnTo>
                    <a:pt x="359496" y="611268"/>
                  </a:lnTo>
                  <a:lnTo>
                    <a:pt x="357323" y="610336"/>
                  </a:lnTo>
                  <a:lnTo>
                    <a:pt x="355150" y="608163"/>
                  </a:lnTo>
                  <a:lnTo>
                    <a:pt x="352045" y="605990"/>
                  </a:lnTo>
                  <a:lnTo>
                    <a:pt x="345836" y="611268"/>
                  </a:lnTo>
                  <a:lnTo>
                    <a:pt x="340559" y="617477"/>
                  </a:lnTo>
                  <a:lnTo>
                    <a:pt x="335281" y="622754"/>
                  </a:lnTo>
                  <a:lnTo>
                    <a:pt x="331246" y="625859"/>
                  </a:lnTo>
                  <a:lnTo>
                    <a:pt x="325968" y="640760"/>
                  </a:lnTo>
                  <a:lnTo>
                    <a:pt x="323795" y="652247"/>
                  </a:lnTo>
                  <a:lnTo>
                    <a:pt x="320690" y="660629"/>
                  </a:lnTo>
                  <a:lnTo>
                    <a:pt x="311377" y="670252"/>
                  </a:lnTo>
                  <a:lnTo>
                    <a:pt x="313550" y="692605"/>
                  </a:lnTo>
                  <a:lnTo>
                    <a:pt x="316655" y="709679"/>
                  </a:lnTo>
                  <a:lnTo>
                    <a:pt x="320690" y="724581"/>
                  </a:lnTo>
                  <a:lnTo>
                    <a:pt x="322864" y="742586"/>
                  </a:lnTo>
                  <a:lnTo>
                    <a:pt x="323795" y="764938"/>
                  </a:lnTo>
                  <a:lnTo>
                    <a:pt x="327831" y="764938"/>
                  </a:lnTo>
                  <a:lnTo>
                    <a:pt x="330004" y="767112"/>
                  </a:lnTo>
                  <a:lnTo>
                    <a:pt x="330935" y="767112"/>
                  </a:lnTo>
                  <a:lnTo>
                    <a:pt x="333108" y="767112"/>
                  </a:lnTo>
                  <a:lnTo>
                    <a:pt x="335281" y="769285"/>
                  </a:lnTo>
                  <a:lnTo>
                    <a:pt x="352977" y="764938"/>
                  </a:lnTo>
                  <a:lnTo>
                    <a:pt x="364463" y="759661"/>
                  </a:lnTo>
                  <a:lnTo>
                    <a:pt x="375018" y="752210"/>
                  </a:lnTo>
                  <a:lnTo>
                    <a:pt x="384332" y="742586"/>
                  </a:lnTo>
                  <a:lnTo>
                    <a:pt x="398923" y="735136"/>
                  </a:lnTo>
                  <a:lnTo>
                    <a:pt x="409478" y="762765"/>
                  </a:lnTo>
                  <a:lnTo>
                    <a:pt x="415687" y="786980"/>
                  </a:lnTo>
                  <a:lnTo>
                    <a:pt x="424069" y="809332"/>
                  </a:lnTo>
                  <a:lnTo>
                    <a:pt x="438660" y="829511"/>
                  </a:lnTo>
                  <a:lnTo>
                    <a:pt x="438660" y="833857"/>
                  </a:lnTo>
                  <a:lnTo>
                    <a:pt x="444869" y="833857"/>
                  </a:lnTo>
                  <a:lnTo>
                    <a:pt x="453251" y="818956"/>
                  </a:lnTo>
                  <a:lnTo>
                    <a:pt x="462564" y="807470"/>
                  </a:lnTo>
                  <a:lnTo>
                    <a:pt x="474051" y="796914"/>
                  </a:lnTo>
                  <a:lnTo>
                    <a:pt x="481191" y="784186"/>
                  </a:lnTo>
                  <a:lnTo>
                    <a:pt x="488331" y="767112"/>
                  </a:lnTo>
                  <a:lnTo>
                    <a:pt x="491436" y="744759"/>
                  </a:lnTo>
                  <a:lnTo>
                    <a:pt x="515340" y="735136"/>
                  </a:lnTo>
                  <a:lnTo>
                    <a:pt x="516271" y="734204"/>
                  </a:lnTo>
                  <a:lnTo>
                    <a:pt x="516271" y="729858"/>
                  </a:lnTo>
                  <a:lnTo>
                    <a:pt x="518444" y="727685"/>
                  </a:lnTo>
                  <a:lnTo>
                    <a:pt x="518444" y="726754"/>
                  </a:lnTo>
                  <a:lnTo>
                    <a:pt x="520618" y="724581"/>
                  </a:lnTo>
                  <a:lnTo>
                    <a:pt x="522791" y="722407"/>
                  </a:lnTo>
                  <a:lnTo>
                    <a:pt x="528068" y="720234"/>
                  </a:lnTo>
                  <a:lnTo>
                    <a:pt x="524032" y="704402"/>
                  </a:lnTo>
                  <a:lnTo>
                    <a:pt x="516892" y="690742"/>
                  </a:lnTo>
                  <a:lnTo>
                    <a:pt x="506337" y="680187"/>
                  </a:lnTo>
                  <a:lnTo>
                    <a:pt x="494850" y="670563"/>
                  </a:lnTo>
                  <a:lnTo>
                    <a:pt x="501059" y="645106"/>
                  </a:lnTo>
                  <a:lnTo>
                    <a:pt x="509441" y="622754"/>
                  </a:lnTo>
                  <a:lnTo>
                    <a:pt x="523101" y="603817"/>
                  </a:lnTo>
                  <a:lnTo>
                    <a:pt x="537692" y="587984"/>
                  </a:lnTo>
                  <a:lnTo>
                    <a:pt x="550110" y="570910"/>
                  </a:lnTo>
                  <a:lnTo>
                    <a:pt x="559423" y="550731"/>
                  </a:lnTo>
                  <a:lnTo>
                    <a:pt x="564701" y="524343"/>
                  </a:lnTo>
                  <a:lnTo>
                    <a:pt x="581465" y="523412"/>
                  </a:lnTo>
                  <a:lnTo>
                    <a:pt x="595125" y="521238"/>
                  </a:lnTo>
                  <a:lnTo>
                    <a:pt x="601334" y="526516"/>
                  </a:lnTo>
                  <a:lnTo>
                    <a:pt x="606611" y="531794"/>
                  </a:lnTo>
                  <a:lnTo>
                    <a:pt x="611889" y="537071"/>
                  </a:lnTo>
                  <a:lnTo>
                    <a:pt x="602575" y="554146"/>
                  </a:lnTo>
                  <a:lnTo>
                    <a:pt x="590157" y="569047"/>
                  </a:lnTo>
                  <a:lnTo>
                    <a:pt x="575566" y="583949"/>
                  </a:lnTo>
                  <a:lnTo>
                    <a:pt x="560976" y="596677"/>
                  </a:lnTo>
                  <a:lnTo>
                    <a:pt x="552593" y="615614"/>
                  </a:lnTo>
                  <a:lnTo>
                    <a:pt x="550420" y="628342"/>
                  </a:lnTo>
                  <a:lnTo>
                    <a:pt x="552593" y="643244"/>
                  </a:lnTo>
                  <a:lnTo>
                    <a:pt x="553525" y="655972"/>
                  </a:lnTo>
                  <a:lnTo>
                    <a:pt x="552593" y="667458"/>
                  </a:lnTo>
                  <a:lnTo>
                    <a:pt x="553525" y="682360"/>
                  </a:lnTo>
                  <a:lnTo>
                    <a:pt x="557561" y="690742"/>
                  </a:lnTo>
                  <a:lnTo>
                    <a:pt x="562838" y="698193"/>
                  </a:lnTo>
                  <a:lnTo>
                    <a:pt x="568116" y="705643"/>
                  </a:lnTo>
                  <a:lnTo>
                    <a:pt x="572152" y="715267"/>
                  </a:lnTo>
                  <a:lnTo>
                    <a:pt x="593883" y="712163"/>
                  </a:lnTo>
                  <a:lnTo>
                    <a:pt x="613751" y="705954"/>
                  </a:lnTo>
                  <a:lnTo>
                    <a:pt x="631447" y="697572"/>
                  </a:lnTo>
                  <a:lnTo>
                    <a:pt x="638587" y="697572"/>
                  </a:lnTo>
                  <a:lnTo>
                    <a:pt x="644796" y="698503"/>
                  </a:lnTo>
                  <a:lnTo>
                    <a:pt x="647900" y="700676"/>
                  </a:lnTo>
                  <a:lnTo>
                    <a:pt x="653178" y="702849"/>
                  </a:lnTo>
                  <a:lnTo>
                    <a:pt x="659387" y="705022"/>
                  </a:lnTo>
                  <a:lnTo>
                    <a:pt x="652246" y="715578"/>
                  </a:lnTo>
                  <a:lnTo>
                    <a:pt x="642933" y="719924"/>
                  </a:lnTo>
                  <a:lnTo>
                    <a:pt x="633620" y="717751"/>
                  </a:lnTo>
                  <a:lnTo>
                    <a:pt x="621202" y="715578"/>
                  </a:lnTo>
                  <a:lnTo>
                    <a:pt x="608784" y="715578"/>
                  </a:lnTo>
                  <a:lnTo>
                    <a:pt x="601644" y="719924"/>
                  </a:lnTo>
                  <a:lnTo>
                    <a:pt x="595435" y="723028"/>
                  </a:lnTo>
                  <a:lnTo>
                    <a:pt x="589226" y="727375"/>
                  </a:lnTo>
                  <a:lnTo>
                    <a:pt x="579913" y="728306"/>
                  </a:lnTo>
                  <a:lnTo>
                    <a:pt x="583017" y="745380"/>
                  </a:lnTo>
                  <a:lnTo>
                    <a:pt x="585190" y="755004"/>
                  </a:lnTo>
                  <a:lnTo>
                    <a:pt x="589226" y="762455"/>
                  </a:lnTo>
                  <a:lnTo>
                    <a:pt x="590157" y="773010"/>
                  </a:lnTo>
                  <a:lnTo>
                    <a:pt x="592331" y="790085"/>
                  </a:lnTo>
                  <a:lnTo>
                    <a:pt x="587053" y="787911"/>
                  </a:lnTo>
                  <a:lnTo>
                    <a:pt x="581775" y="785738"/>
                  </a:lnTo>
                  <a:lnTo>
                    <a:pt x="579602" y="784807"/>
                  </a:lnTo>
                  <a:lnTo>
                    <a:pt x="577429" y="780461"/>
                  </a:lnTo>
                  <a:lnTo>
                    <a:pt x="575256" y="777356"/>
                  </a:lnTo>
                  <a:lnTo>
                    <a:pt x="572152" y="773010"/>
                  </a:lnTo>
                  <a:lnTo>
                    <a:pt x="572152" y="769906"/>
                  </a:lnTo>
                  <a:lnTo>
                    <a:pt x="566874" y="770837"/>
                  </a:lnTo>
                  <a:lnTo>
                    <a:pt x="562838" y="773010"/>
                  </a:lnTo>
                  <a:lnTo>
                    <a:pt x="559734" y="777356"/>
                  </a:lnTo>
                  <a:lnTo>
                    <a:pt x="555698" y="778288"/>
                  </a:lnTo>
                  <a:lnTo>
                    <a:pt x="552593" y="782634"/>
                  </a:lnTo>
                  <a:lnTo>
                    <a:pt x="548558" y="808090"/>
                  </a:lnTo>
                  <a:lnTo>
                    <a:pt x="548558" y="839756"/>
                  </a:lnTo>
                  <a:lnTo>
                    <a:pt x="543280" y="841929"/>
                  </a:lnTo>
                  <a:lnTo>
                    <a:pt x="539244" y="841929"/>
                  </a:lnTo>
                  <a:lnTo>
                    <a:pt x="536140" y="842860"/>
                  </a:lnTo>
                  <a:lnTo>
                    <a:pt x="532104" y="847207"/>
                  </a:lnTo>
                  <a:lnTo>
                    <a:pt x="531173" y="849380"/>
                  </a:lnTo>
                  <a:lnTo>
                    <a:pt x="528999" y="854657"/>
                  </a:lnTo>
                  <a:lnTo>
                    <a:pt x="509131" y="850311"/>
                  </a:lnTo>
                  <a:lnTo>
                    <a:pt x="494540" y="849380"/>
                  </a:lnTo>
                  <a:lnTo>
                    <a:pt x="485227" y="852484"/>
                  </a:lnTo>
                  <a:lnTo>
                    <a:pt x="478086" y="856830"/>
                  </a:lnTo>
                  <a:lnTo>
                    <a:pt x="472809" y="862108"/>
                  </a:lnTo>
                  <a:lnTo>
                    <a:pt x="463495" y="867386"/>
                  </a:lnTo>
                  <a:lnTo>
                    <a:pt x="452940" y="871732"/>
                  </a:lnTo>
                  <a:lnTo>
                    <a:pt x="443627" y="871732"/>
                  </a:lnTo>
                  <a:lnTo>
                    <a:pt x="436487" y="865523"/>
                  </a:lnTo>
                  <a:lnTo>
                    <a:pt x="431209" y="862418"/>
                  </a:lnTo>
                  <a:lnTo>
                    <a:pt x="423138" y="862418"/>
                  </a:lnTo>
                  <a:lnTo>
                    <a:pt x="411651" y="867696"/>
                  </a:lnTo>
                  <a:lnTo>
                    <a:pt x="406373" y="864592"/>
                  </a:lnTo>
                  <a:lnTo>
                    <a:pt x="402338" y="862418"/>
                  </a:lnTo>
                  <a:lnTo>
                    <a:pt x="401406" y="860245"/>
                  </a:lnTo>
                  <a:lnTo>
                    <a:pt x="397371" y="858072"/>
                  </a:lnTo>
                  <a:lnTo>
                    <a:pt x="392093" y="854968"/>
                  </a:lnTo>
                  <a:lnTo>
                    <a:pt x="392093" y="842239"/>
                  </a:lnTo>
                  <a:lnTo>
                    <a:pt x="394266" y="825165"/>
                  </a:lnTo>
                  <a:lnTo>
                    <a:pt x="395197" y="807159"/>
                  </a:lnTo>
                  <a:lnTo>
                    <a:pt x="397371" y="793500"/>
                  </a:lnTo>
                  <a:lnTo>
                    <a:pt x="399544" y="786049"/>
                  </a:lnTo>
                  <a:lnTo>
                    <a:pt x="399544" y="777667"/>
                  </a:lnTo>
                  <a:lnTo>
                    <a:pt x="387126" y="780771"/>
                  </a:lnTo>
                  <a:lnTo>
                    <a:pt x="375639" y="785117"/>
                  </a:lnTo>
                  <a:lnTo>
                    <a:pt x="360117" y="786049"/>
                  </a:lnTo>
                  <a:lnTo>
                    <a:pt x="361048" y="803123"/>
                  </a:lnTo>
                  <a:lnTo>
                    <a:pt x="361048" y="823302"/>
                  </a:lnTo>
                  <a:lnTo>
                    <a:pt x="365084" y="845654"/>
                  </a:lnTo>
                  <a:lnTo>
                    <a:pt x="372224" y="864592"/>
                  </a:lnTo>
                  <a:lnTo>
                    <a:pt x="370051" y="865523"/>
                  </a:lnTo>
                  <a:lnTo>
                    <a:pt x="370051" y="867696"/>
                  </a:lnTo>
                  <a:lnTo>
                    <a:pt x="370051" y="869869"/>
                  </a:lnTo>
                  <a:lnTo>
                    <a:pt x="367878" y="872042"/>
                  </a:lnTo>
                  <a:lnTo>
                    <a:pt x="353287" y="877320"/>
                  </a:lnTo>
                  <a:lnTo>
                    <a:pt x="337765" y="882597"/>
                  </a:lnTo>
                  <a:lnTo>
                    <a:pt x="324105" y="887875"/>
                  </a:lnTo>
                  <a:lnTo>
                    <a:pt x="313550" y="895326"/>
                  </a:lnTo>
                  <a:lnTo>
                    <a:pt x="308273" y="906812"/>
                  </a:lnTo>
                  <a:lnTo>
                    <a:pt x="306099" y="917367"/>
                  </a:lnTo>
                  <a:lnTo>
                    <a:pt x="298959" y="928854"/>
                  </a:lnTo>
                  <a:lnTo>
                    <a:pt x="264500" y="939409"/>
                  </a:lnTo>
                  <a:lnTo>
                    <a:pt x="262327" y="943755"/>
                  </a:lnTo>
                  <a:lnTo>
                    <a:pt x="260154" y="946860"/>
                  </a:lnTo>
                  <a:lnTo>
                    <a:pt x="260154" y="951206"/>
                  </a:lnTo>
                  <a:lnTo>
                    <a:pt x="260154" y="954310"/>
                  </a:lnTo>
                  <a:lnTo>
                    <a:pt x="260154" y="958657"/>
                  </a:lnTo>
                  <a:lnTo>
                    <a:pt x="259222" y="961761"/>
                  </a:lnTo>
                  <a:lnTo>
                    <a:pt x="257049" y="963934"/>
                  </a:lnTo>
                  <a:lnTo>
                    <a:pt x="251771" y="966107"/>
                  </a:lnTo>
                  <a:lnTo>
                    <a:pt x="247736" y="967039"/>
                  </a:lnTo>
                  <a:lnTo>
                    <a:pt x="242458" y="969212"/>
                  </a:lnTo>
                  <a:lnTo>
                    <a:pt x="238422" y="973558"/>
                  </a:lnTo>
                  <a:lnTo>
                    <a:pt x="235318" y="971385"/>
                  </a:lnTo>
                  <a:lnTo>
                    <a:pt x="231282" y="969212"/>
                  </a:lnTo>
                  <a:lnTo>
                    <a:pt x="228178" y="969212"/>
                  </a:lnTo>
                  <a:lnTo>
                    <a:pt x="226004" y="967039"/>
                  </a:lnTo>
                  <a:lnTo>
                    <a:pt x="220727" y="966107"/>
                  </a:lnTo>
                  <a:lnTo>
                    <a:pt x="215449" y="966107"/>
                  </a:lnTo>
                  <a:lnTo>
                    <a:pt x="215449" y="986286"/>
                  </a:lnTo>
                  <a:lnTo>
                    <a:pt x="209240" y="986286"/>
                  </a:lnTo>
                  <a:lnTo>
                    <a:pt x="203963" y="986286"/>
                  </a:lnTo>
                  <a:lnTo>
                    <a:pt x="198685" y="988459"/>
                  </a:lnTo>
                  <a:lnTo>
                    <a:pt x="194650" y="989391"/>
                  </a:lnTo>
                  <a:lnTo>
                    <a:pt x="188441" y="989391"/>
                  </a:lnTo>
                  <a:lnTo>
                    <a:pt x="184405" y="991564"/>
                  </a:lnTo>
                  <a:lnTo>
                    <a:pt x="181300" y="991564"/>
                  </a:lnTo>
                  <a:lnTo>
                    <a:pt x="179127" y="993737"/>
                  </a:lnTo>
                  <a:lnTo>
                    <a:pt x="175091" y="995910"/>
                  </a:lnTo>
                  <a:lnTo>
                    <a:pt x="171987" y="996842"/>
                  </a:lnTo>
                  <a:lnTo>
                    <a:pt x="181300" y="1006465"/>
                  </a:lnTo>
                  <a:lnTo>
                    <a:pt x="193718" y="1013916"/>
                  </a:lnTo>
                  <a:lnTo>
                    <a:pt x="206136" y="1018262"/>
                  </a:lnTo>
                  <a:lnTo>
                    <a:pt x="218554" y="1021367"/>
                  </a:lnTo>
                  <a:lnTo>
                    <a:pt x="220727" y="1040304"/>
                  </a:lnTo>
                  <a:lnTo>
                    <a:pt x="222900" y="1056137"/>
                  </a:lnTo>
                  <a:lnTo>
                    <a:pt x="222900" y="1073211"/>
                  </a:lnTo>
                  <a:lnTo>
                    <a:pt x="218864" y="1088113"/>
                  </a:lnTo>
                  <a:lnTo>
                    <a:pt x="218864" y="1090286"/>
                  </a:lnTo>
                  <a:lnTo>
                    <a:pt x="218864" y="1091217"/>
                  </a:lnTo>
                  <a:lnTo>
                    <a:pt x="216691" y="1091217"/>
                  </a:lnTo>
                  <a:lnTo>
                    <a:pt x="216691" y="1093390"/>
                  </a:lnTo>
                  <a:lnTo>
                    <a:pt x="215760" y="1095563"/>
                  </a:lnTo>
                  <a:lnTo>
                    <a:pt x="202100" y="1100841"/>
                  </a:lnTo>
                  <a:lnTo>
                    <a:pt x="184405" y="1105187"/>
                  </a:lnTo>
                  <a:lnTo>
                    <a:pt x="166709" y="1105187"/>
                  </a:lnTo>
                  <a:lnTo>
                    <a:pt x="149945" y="1100841"/>
                  </a:lnTo>
                  <a:lnTo>
                    <a:pt x="135354" y="1095563"/>
                  </a:lnTo>
                  <a:lnTo>
                    <a:pt x="130077" y="1095563"/>
                  </a:lnTo>
                  <a:lnTo>
                    <a:pt x="126041" y="1097736"/>
                  </a:lnTo>
                  <a:lnTo>
                    <a:pt x="122936" y="1097736"/>
                  </a:lnTo>
                  <a:lnTo>
                    <a:pt x="120763" y="1097736"/>
                  </a:lnTo>
                  <a:lnTo>
                    <a:pt x="118590" y="1098668"/>
                  </a:lnTo>
                  <a:lnTo>
                    <a:pt x="116417" y="1103014"/>
                  </a:lnTo>
                  <a:lnTo>
                    <a:pt x="115796" y="1106739"/>
                  </a:lnTo>
                  <a:lnTo>
                    <a:pt x="111760" y="1119468"/>
                  </a:lnTo>
                  <a:lnTo>
                    <a:pt x="111760" y="1140578"/>
                  </a:lnTo>
                  <a:lnTo>
                    <a:pt x="111760" y="1163861"/>
                  </a:lnTo>
                  <a:lnTo>
                    <a:pt x="113934" y="1188076"/>
                  </a:lnTo>
                  <a:lnTo>
                    <a:pt x="116107" y="1208255"/>
                  </a:lnTo>
                  <a:lnTo>
                    <a:pt x="116107" y="1223157"/>
                  </a:lnTo>
                  <a:lnTo>
                    <a:pt x="119211" y="1223157"/>
                  </a:lnTo>
                  <a:lnTo>
                    <a:pt x="119211" y="1228434"/>
                  </a:lnTo>
                  <a:lnTo>
                    <a:pt x="126351" y="1228434"/>
                  </a:lnTo>
                  <a:lnTo>
                    <a:pt x="131629" y="1227503"/>
                  </a:lnTo>
                  <a:lnTo>
                    <a:pt x="135665" y="1227503"/>
                  </a:lnTo>
                  <a:lnTo>
                    <a:pt x="138769" y="1223157"/>
                  </a:lnTo>
                  <a:lnTo>
                    <a:pt x="144978" y="1225330"/>
                  </a:lnTo>
                  <a:lnTo>
                    <a:pt x="148083" y="1225330"/>
                  </a:lnTo>
                  <a:lnTo>
                    <a:pt x="152118" y="1227503"/>
                  </a:lnTo>
                  <a:lnTo>
                    <a:pt x="155223" y="1228434"/>
                  </a:lnTo>
                  <a:lnTo>
                    <a:pt x="157396" y="1230607"/>
                  </a:lnTo>
                  <a:lnTo>
                    <a:pt x="157396" y="1232780"/>
                  </a:lnTo>
                  <a:lnTo>
                    <a:pt x="157396" y="1234953"/>
                  </a:lnTo>
                  <a:lnTo>
                    <a:pt x="159569" y="1234953"/>
                  </a:lnTo>
                  <a:lnTo>
                    <a:pt x="159569" y="1235885"/>
                  </a:lnTo>
                  <a:lnTo>
                    <a:pt x="153360" y="1252959"/>
                  </a:lnTo>
                  <a:lnTo>
                    <a:pt x="142805" y="1265688"/>
                  </a:lnTo>
                  <a:lnTo>
                    <a:pt x="130387" y="1277174"/>
                  </a:lnTo>
                  <a:lnTo>
                    <a:pt x="116728" y="1287729"/>
                  </a:lnTo>
                  <a:lnTo>
                    <a:pt x="104310" y="1299216"/>
                  </a:lnTo>
                  <a:lnTo>
                    <a:pt x="94996" y="1314117"/>
                  </a:lnTo>
                  <a:lnTo>
                    <a:pt x="94065" y="1324672"/>
                  </a:lnTo>
                  <a:lnTo>
                    <a:pt x="94996" y="1337401"/>
                  </a:lnTo>
                  <a:lnTo>
                    <a:pt x="94996" y="1348887"/>
                  </a:lnTo>
                  <a:lnTo>
                    <a:pt x="91892" y="1357269"/>
                  </a:lnTo>
                  <a:lnTo>
                    <a:pt x="77301" y="1366893"/>
                  </a:lnTo>
                  <a:lnTo>
                    <a:pt x="62710" y="1374344"/>
                  </a:lnTo>
                  <a:lnTo>
                    <a:pt x="48119" y="1383967"/>
                  </a:lnTo>
                  <a:lnTo>
                    <a:pt x="35701" y="1394523"/>
                  </a:lnTo>
                  <a:lnTo>
                    <a:pt x="31666" y="1401973"/>
                  </a:lnTo>
                  <a:lnTo>
                    <a:pt x="24525" y="1415633"/>
                  </a:lnTo>
                  <a:lnTo>
                    <a:pt x="17385" y="1431466"/>
                  </a:lnTo>
                  <a:lnTo>
                    <a:pt x="10245" y="1450403"/>
                  </a:lnTo>
                  <a:lnTo>
                    <a:pt x="3104" y="1466236"/>
                  </a:lnTo>
                  <a:lnTo>
                    <a:pt x="0" y="1481137"/>
                  </a:lnTo>
                  <a:lnTo>
                    <a:pt x="0" y="1492623"/>
                  </a:lnTo>
                  <a:lnTo>
                    <a:pt x="3104" y="1500074"/>
                  </a:lnTo>
                  <a:lnTo>
                    <a:pt x="9313" y="1509698"/>
                  </a:lnTo>
                  <a:lnTo>
                    <a:pt x="12418" y="1518080"/>
                  </a:lnTo>
                  <a:lnTo>
                    <a:pt x="12418" y="1532981"/>
                  </a:lnTo>
                  <a:lnTo>
                    <a:pt x="10245" y="1542605"/>
                  </a:lnTo>
                  <a:lnTo>
                    <a:pt x="7140" y="1555334"/>
                  </a:lnTo>
                  <a:lnTo>
                    <a:pt x="3104" y="1570235"/>
                  </a:lnTo>
                  <a:lnTo>
                    <a:pt x="2173" y="1587309"/>
                  </a:lnTo>
                  <a:lnTo>
                    <a:pt x="5278" y="1597865"/>
                  </a:lnTo>
                  <a:lnTo>
                    <a:pt x="5278" y="1622079"/>
                  </a:lnTo>
                  <a:lnTo>
                    <a:pt x="14591" y="1633566"/>
                  </a:lnTo>
                  <a:lnTo>
                    <a:pt x="29182" y="1646294"/>
                  </a:lnTo>
                  <a:lnTo>
                    <a:pt x="45946" y="1659022"/>
                  </a:lnTo>
                  <a:lnTo>
                    <a:pt x="56501" y="1671751"/>
                  </a:lnTo>
                  <a:lnTo>
                    <a:pt x="65815" y="1695965"/>
                  </a:lnTo>
                  <a:lnTo>
                    <a:pt x="78232" y="1705589"/>
                  </a:lnTo>
                  <a:lnTo>
                    <a:pt x="92823" y="1713040"/>
                  </a:lnTo>
                  <a:lnTo>
                    <a:pt x="107414" y="1720491"/>
                  </a:lnTo>
                  <a:lnTo>
                    <a:pt x="122005" y="1727941"/>
                  </a:lnTo>
                  <a:lnTo>
                    <a:pt x="132560" y="1740670"/>
                  </a:lnTo>
                  <a:lnTo>
                    <a:pt x="139701" y="1738497"/>
                  </a:lnTo>
                  <a:lnTo>
                    <a:pt x="145910" y="1736323"/>
                  </a:lnTo>
                  <a:lnTo>
                    <a:pt x="149014" y="1733219"/>
                  </a:lnTo>
                  <a:lnTo>
                    <a:pt x="153050" y="1731046"/>
                  </a:lnTo>
                  <a:lnTo>
                    <a:pt x="161432" y="1733219"/>
                  </a:lnTo>
                  <a:lnTo>
                    <a:pt x="172918" y="1736323"/>
                  </a:lnTo>
                  <a:lnTo>
                    <a:pt x="185336" y="1736323"/>
                  </a:lnTo>
                  <a:lnTo>
                    <a:pt x="189372" y="1723595"/>
                  </a:lnTo>
                  <a:lnTo>
                    <a:pt x="224763" y="1731046"/>
                  </a:lnTo>
                  <a:lnTo>
                    <a:pt x="239354" y="1725768"/>
                  </a:lnTo>
                  <a:lnTo>
                    <a:pt x="257980" y="1718318"/>
                  </a:lnTo>
                  <a:lnTo>
                    <a:pt x="275676" y="1710867"/>
                  </a:lnTo>
                  <a:lnTo>
                    <a:pt x="290267" y="1713040"/>
                  </a:lnTo>
                  <a:lnTo>
                    <a:pt x="302685" y="1713971"/>
                  </a:lnTo>
                  <a:lnTo>
                    <a:pt x="316344" y="1716144"/>
                  </a:lnTo>
                  <a:lnTo>
                    <a:pt x="336213" y="1747810"/>
                  </a:lnTo>
                  <a:lnTo>
                    <a:pt x="343353" y="1747810"/>
                  </a:lnTo>
                  <a:lnTo>
                    <a:pt x="348631" y="1747810"/>
                  </a:lnTo>
                  <a:lnTo>
                    <a:pt x="353908" y="1745637"/>
                  </a:lnTo>
                  <a:lnTo>
                    <a:pt x="356081" y="1743464"/>
                  </a:lnTo>
                  <a:lnTo>
                    <a:pt x="360117" y="1740359"/>
                  </a:lnTo>
                  <a:lnTo>
                    <a:pt x="367257" y="1742532"/>
                  </a:lnTo>
                  <a:lnTo>
                    <a:pt x="372535" y="1742532"/>
                  </a:lnTo>
                  <a:lnTo>
                    <a:pt x="375639" y="1743464"/>
                  </a:lnTo>
                  <a:lnTo>
                    <a:pt x="379675" y="1747810"/>
                  </a:lnTo>
                  <a:lnTo>
                    <a:pt x="382780" y="1749983"/>
                  </a:lnTo>
                  <a:lnTo>
                    <a:pt x="388989" y="1753088"/>
                  </a:lnTo>
                  <a:lnTo>
                    <a:pt x="382780" y="1775440"/>
                  </a:lnTo>
                  <a:lnTo>
                    <a:pt x="377502" y="1795619"/>
                  </a:lnTo>
                  <a:lnTo>
                    <a:pt x="372224" y="1817971"/>
                  </a:lnTo>
                  <a:lnTo>
                    <a:pt x="388989" y="1835045"/>
                  </a:lnTo>
                  <a:lnTo>
                    <a:pt x="404511" y="1855224"/>
                  </a:lnTo>
                  <a:lnTo>
                    <a:pt x="421275" y="1877576"/>
                  </a:lnTo>
                  <a:lnTo>
                    <a:pt x="431830" y="1899928"/>
                  </a:lnTo>
                  <a:lnTo>
                    <a:pt x="435866" y="1917003"/>
                  </a:lnTo>
                  <a:lnTo>
                    <a:pt x="435866" y="1929731"/>
                  </a:lnTo>
                  <a:lnTo>
                    <a:pt x="438039" y="1942459"/>
                  </a:lnTo>
                  <a:lnTo>
                    <a:pt x="445179" y="1957361"/>
                  </a:lnTo>
                  <a:lnTo>
                    <a:pt x="438970" y="1972262"/>
                  </a:lnTo>
                  <a:lnTo>
                    <a:pt x="431830" y="1989337"/>
                  </a:lnTo>
                  <a:lnTo>
                    <a:pt x="421275" y="2009516"/>
                  </a:lnTo>
                  <a:lnTo>
                    <a:pt x="414135" y="2027522"/>
                  </a:lnTo>
                  <a:lnTo>
                    <a:pt x="410099" y="2048632"/>
                  </a:lnTo>
                  <a:lnTo>
                    <a:pt x="412272" y="2066638"/>
                  </a:lnTo>
                  <a:lnTo>
                    <a:pt x="419412" y="2081539"/>
                  </a:lnTo>
                  <a:lnTo>
                    <a:pt x="430899" y="2096441"/>
                  </a:lnTo>
                  <a:lnTo>
                    <a:pt x="441454" y="2113515"/>
                  </a:lnTo>
                  <a:lnTo>
                    <a:pt x="448594" y="2128416"/>
                  </a:lnTo>
                  <a:lnTo>
                    <a:pt x="448594" y="2133694"/>
                  </a:lnTo>
                  <a:lnTo>
                    <a:pt x="448594" y="2138972"/>
                  </a:lnTo>
                  <a:lnTo>
                    <a:pt x="446421" y="2143318"/>
                  </a:lnTo>
                  <a:lnTo>
                    <a:pt x="445490" y="2148595"/>
                  </a:lnTo>
                  <a:lnTo>
                    <a:pt x="445490" y="2151700"/>
                  </a:lnTo>
                  <a:lnTo>
                    <a:pt x="445490" y="2156046"/>
                  </a:lnTo>
                  <a:lnTo>
                    <a:pt x="452630" y="2159151"/>
                  </a:lnTo>
                  <a:lnTo>
                    <a:pt x="450457" y="2163497"/>
                  </a:lnTo>
                  <a:lnTo>
                    <a:pt x="448284" y="2166601"/>
                  </a:lnTo>
                  <a:lnTo>
                    <a:pt x="448284" y="2170948"/>
                  </a:lnTo>
                  <a:lnTo>
                    <a:pt x="446111" y="2176225"/>
                  </a:lnTo>
                  <a:lnTo>
                    <a:pt x="448284" y="2181503"/>
                  </a:lnTo>
                  <a:lnTo>
                    <a:pt x="450457" y="2181503"/>
                  </a:lnTo>
                  <a:lnTo>
                    <a:pt x="452630" y="2185849"/>
                  </a:lnTo>
                  <a:lnTo>
                    <a:pt x="455734" y="2186780"/>
                  </a:lnTo>
                  <a:lnTo>
                    <a:pt x="459770" y="2191127"/>
                  </a:lnTo>
                  <a:lnTo>
                    <a:pt x="459770" y="2193300"/>
                  </a:lnTo>
                  <a:lnTo>
                    <a:pt x="455734" y="2206028"/>
                  </a:lnTo>
                  <a:lnTo>
                    <a:pt x="465048" y="2224034"/>
                  </a:lnTo>
                  <a:lnTo>
                    <a:pt x="479639" y="2242971"/>
                  </a:lnTo>
                  <a:lnTo>
                    <a:pt x="494230" y="2260046"/>
                  </a:lnTo>
                  <a:lnTo>
                    <a:pt x="504785" y="2278051"/>
                  </a:lnTo>
                  <a:lnTo>
                    <a:pt x="506958" y="2290780"/>
                  </a:lnTo>
                  <a:lnTo>
                    <a:pt x="506958" y="2303508"/>
                  </a:lnTo>
                  <a:lnTo>
                    <a:pt x="506958" y="2314994"/>
                  </a:lnTo>
                  <a:lnTo>
                    <a:pt x="509131" y="2324618"/>
                  </a:lnTo>
                  <a:lnTo>
                    <a:pt x="512236" y="2327723"/>
                  </a:lnTo>
                  <a:lnTo>
                    <a:pt x="516271" y="2333000"/>
                  </a:lnTo>
                  <a:lnTo>
                    <a:pt x="519376" y="2335173"/>
                  </a:lnTo>
                  <a:lnTo>
                    <a:pt x="523411" y="2339520"/>
                  </a:lnTo>
                  <a:lnTo>
                    <a:pt x="528689" y="2342624"/>
                  </a:lnTo>
                  <a:lnTo>
                    <a:pt x="553835" y="2337347"/>
                  </a:lnTo>
                  <a:lnTo>
                    <a:pt x="582086" y="2332069"/>
                  </a:lnTo>
                  <a:lnTo>
                    <a:pt x="609095" y="2324618"/>
                  </a:lnTo>
                  <a:lnTo>
                    <a:pt x="636103" y="2317168"/>
                  </a:lnTo>
                  <a:lnTo>
                    <a:pt x="657834" y="2303508"/>
                  </a:lnTo>
                  <a:lnTo>
                    <a:pt x="675530" y="2287675"/>
                  </a:lnTo>
                  <a:lnTo>
                    <a:pt x="684843" y="2270601"/>
                  </a:lnTo>
                  <a:lnTo>
                    <a:pt x="691984" y="2253526"/>
                  </a:lnTo>
                  <a:lnTo>
                    <a:pt x="715888" y="2233347"/>
                  </a:lnTo>
                  <a:lnTo>
                    <a:pt x="718992" y="2218446"/>
                  </a:lnTo>
                  <a:lnTo>
                    <a:pt x="721165" y="2203544"/>
                  </a:lnTo>
                  <a:lnTo>
                    <a:pt x="723339" y="2188643"/>
                  </a:lnTo>
                  <a:lnTo>
                    <a:pt x="728616" y="2175915"/>
                  </a:lnTo>
                  <a:lnTo>
                    <a:pt x="748485" y="2171568"/>
                  </a:lnTo>
                  <a:lnTo>
                    <a:pt x="752520" y="2168464"/>
                  </a:lnTo>
                  <a:lnTo>
                    <a:pt x="753452" y="2164118"/>
                  </a:lnTo>
                  <a:lnTo>
                    <a:pt x="757488" y="2161013"/>
                  </a:lnTo>
                  <a:lnTo>
                    <a:pt x="759661" y="2158840"/>
                  </a:lnTo>
                  <a:lnTo>
                    <a:pt x="762765" y="2155736"/>
                  </a:lnTo>
                  <a:lnTo>
                    <a:pt x="768043" y="2151390"/>
                  </a:lnTo>
                  <a:lnTo>
                    <a:pt x="764938" y="2131211"/>
                  </a:lnTo>
                  <a:lnTo>
                    <a:pt x="757798" y="2114136"/>
                  </a:lnTo>
                  <a:lnTo>
                    <a:pt x="748485" y="2103581"/>
                  </a:lnTo>
                  <a:lnTo>
                    <a:pt x="757798" y="2084644"/>
                  </a:lnTo>
                  <a:lnTo>
                    <a:pt x="772389" y="2071915"/>
                  </a:lnTo>
                  <a:lnTo>
                    <a:pt x="790084" y="2062291"/>
                  </a:lnTo>
                  <a:lnTo>
                    <a:pt x="808711" y="2053909"/>
                  </a:lnTo>
                  <a:lnTo>
                    <a:pt x="824234" y="2042423"/>
                  </a:lnTo>
                  <a:lnTo>
                    <a:pt x="835720" y="2019140"/>
                  </a:lnTo>
                  <a:lnTo>
                    <a:pt x="837893" y="1996787"/>
                  </a:lnTo>
                  <a:lnTo>
                    <a:pt x="831684" y="1974435"/>
                  </a:lnTo>
                  <a:lnTo>
                    <a:pt x="824544" y="1952083"/>
                  </a:lnTo>
                  <a:lnTo>
                    <a:pt x="817404" y="1931904"/>
                  </a:lnTo>
                  <a:lnTo>
                    <a:pt x="810263" y="1909552"/>
                  </a:lnTo>
                  <a:lnTo>
                    <a:pt x="807159" y="1887200"/>
                  </a:lnTo>
                  <a:lnTo>
                    <a:pt x="812437" y="1862985"/>
                  </a:lnTo>
                  <a:lnTo>
                    <a:pt x="827027" y="1837529"/>
                  </a:lnTo>
                  <a:lnTo>
                    <a:pt x="845654" y="1815177"/>
                  </a:lnTo>
                  <a:lnTo>
                    <a:pt x="867385" y="1794066"/>
                  </a:lnTo>
                  <a:lnTo>
                    <a:pt x="890358" y="1776060"/>
                  </a:lnTo>
                  <a:lnTo>
                    <a:pt x="912090" y="1757123"/>
                  </a:lnTo>
                  <a:lnTo>
                    <a:pt x="931958" y="1736944"/>
                  </a:lnTo>
                  <a:lnTo>
                    <a:pt x="945618" y="1718938"/>
                  </a:lnTo>
                  <a:lnTo>
                    <a:pt x="958036" y="1696586"/>
                  </a:lnTo>
                  <a:lnTo>
                    <a:pt x="968591" y="1674234"/>
                  </a:lnTo>
                  <a:lnTo>
                    <a:pt x="975731" y="1655297"/>
                  </a:lnTo>
                  <a:lnTo>
                    <a:pt x="979767" y="1642569"/>
                  </a:lnTo>
                  <a:lnTo>
                    <a:pt x="979767" y="1631393"/>
                  </a:lnTo>
                  <a:lnTo>
                    <a:pt x="985044" y="1621769"/>
                  </a:lnTo>
                  <a:lnTo>
                    <a:pt x="985044" y="1618665"/>
                  </a:lnTo>
                  <a:lnTo>
                    <a:pt x="963313" y="1621769"/>
                  </a:lnTo>
                  <a:lnTo>
                    <a:pt x="939409" y="1627046"/>
                  </a:lnTo>
                  <a:lnTo>
                    <a:pt x="914263" y="1633255"/>
                  </a:lnTo>
                  <a:lnTo>
                    <a:pt x="895636" y="1641637"/>
                  </a:lnTo>
                  <a:lnTo>
                    <a:pt x="880114" y="1640706"/>
                  </a:lnTo>
                  <a:lnTo>
                    <a:pt x="874836" y="1634497"/>
                  </a:lnTo>
                  <a:lnTo>
                    <a:pt x="872663" y="1629220"/>
                  </a:lnTo>
                  <a:lnTo>
                    <a:pt x="872663" y="1623942"/>
                  </a:lnTo>
                  <a:lnTo>
                    <a:pt x="872663" y="1616491"/>
                  </a:lnTo>
                  <a:lnTo>
                    <a:pt x="868627" y="1611214"/>
                  </a:lnTo>
                  <a:lnTo>
                    <a:pt x="854036" y="1599727"/>
                  </a:lnTo>
                  <a:lnTo>
                    <a:pt x="836341" y="1589172"/>
                  </a:lnTo>
                  <a:lnTo>
                    <a:pt x="819577" y="1577686"/>
                  </a:lnTo>
                  <a:lnTo>
                    <a:pt x="809022" y="1564957"/>
                  </a:lnTo>
                  <a:lnTo>
                    <a:pt x="804986" y="1553471"/>
                  </a:lnTo>
                  <a:lnTo>
                    <a:pt x="802813" y="1545089"/>
                  </a:lnTo>
                  <a:lnTo>
                    <a:pt x="799708" y="1533602"/>
                  </a:lnTo>
                  <a:lnTo>
                    <a:pt x="797535" y="1530498"/>
                  </a:lnTo>
                  <a:lnTo>
                    <a:pt x="792258" y="1526152"/>
                  </a:lnTo>
                  <a:lnTo>
                    <a:pt x="786980" y="1523047"/>
                  </a:lnTo>
                  <a:lnTo>
                    <a:pt x="782944" y="1517770"/>
                  </a:lnTo>
                  <a:lnTo>
                    <a:pt x="779840" y="1513423"/>
                  </a:lnTo>
                  <a:lnTo>
                    <a:pt x="779840" y="1476480"/>
                  </a:lnTo>
                  <a:lnTo>
                    <a:pt x="777667" y="1471203"/>
                  </a:lnTo>
                  <a:lnTo>
                    <a:pt x="772389" y="1466856"/>
                  </a:lnTo>
                  <a:lnTo>
                    <a:pt x="768353" y="1463752"/>
                  </a:lnTo>
                  <a:lnTo>
                    <a:pt x="763076" y="1459406"/>
                  </a:lnTo>
                  <a:lnTo>
                    <a:pt x="759971" y="1456301"/>
                  </a:lnTo>
                  <a:lnTo>
                    <a:pt x="750658" y="1436122"/>
                  </a:lnTo>
                  <a:lnTo>
                    <a:pt x="743518" y="1415943"/>
                  </a:lnTo>
                  <a:lnTo>
                    <a:pt x="736377" y="1393591"/>
                  </a:lnTo>
                  <a:lnTo>
                    <a:pt x="724891" y="1374654"/>
                  </a:lnTo>
                  <a:lnTo>
                    <a:pt x="712473" y="1357580"/>
                  </a:lnTo>
                  <a:lnTo>
                    <a:pt x="712473" y="1350129"/>
                  </a:lnTo>
                  <a:lnTo>
                    <a:pt x="716509" y="1350129"/>
                  </a:lnTo>
                  <a:lnTo>
                    <a:pt x="719613" y="1357580"/>
                  </a:lnTo>
                  <a:lnTo>
                    <a:pt x="723649" y="1363788"/>
                  </a:lnTo>
                  <a:lnTo>
                    <a:pt x="726753" y="1366893"/>
                  </a:lnTo>
                  <a:lnTo>
                    <a:pt x="730789" y="1369066"/>
                  </a:lnTo>
                  <a:lnTo>
                    <a:pt x="733894" y="1371239"/>
                  </a:lnTo>
                  <a:lnTo>
                    <a:pt x="737930" y="1372170"/>
                  </a:lnTo>
                  <a:lnTo>
                    <a:pt x="738861" y="1376517"/>
                  </a:lnTo>
                  <a:lnTo>
                    <a:pt x="745070" y="1378690"/>
                  </a:lnTo>
                  <a:lnTo>
                    <a:pt x="755625" y="1386141"/>
                  </a:lnTo>
                  <a:lnTo>
                    <a:pt x="762765" y="1396696"/>
                  </a:lnTo>
                  <a:lnTo>
                    <a:pt x="768043" y="1409424"/>
                  </a:lnTo>
                  <a:lnTo>
                    <a:pt x="774252" y="1423084"/>
                  </a:lnTo>
                  <a:lnTo>
                    <a:pt x="779529" y="1435812"/>
                  </a:lnTo>
                  <a:lnTo>
                    <a:pt x="799398" y="1448540"/>
                  </a:lnTo>
                  <a:lnTo>
                    <a:pt x="804675" y="1459095"/>
                  </a:lnTo>
                  <a:lnTo>
                    <a:pt x="806848" y="1472755"/>
                  </a:lnTo>
                  <a:lnTo>
                    <a:pt x="809022" y="1485483"/>
                  </a:lnTo>
                  <a:lnTo>
                    <a:pt x="812126" y="1496038"/>
                  </a:lnTo>
                  <a:lnTo>
                    <a:pt x="824544" y="1510940"/>
                  </a:lnTo>
                  <a:lnTo>
                    <a:pt x="838204" y="1525841"/>
                  </a:lnTo>
                  <a:lnTo>
                    <a:pt x="850621" y="1542916"/>
                  </a:lnTo>
                  <a:lnTo>
                    <a:pt x="859935" y="1560922"/>
                  </a:lnTo>
                  <a:lnTo>
                    <a:pt x="860866" y="1572408"/>
                  </a:lnTo>
                  <a:lnTo>
                    <a:pt x="860866" y="1582963"/>
                  </a:lnTo>
                  <a:lnTo>
                    <a:pt x="863039" y="1594450"/>
                  </a:lnTo>
                  <a:lnTo>
                    <a:pt x="868317" y="1605005"/>
                  </a:lnTo>
                  <a:lnTo>
                    <a:pt x="870490" y="1609351"/>
                  </a:lnTo>
                  <a:lnTo>
                    <a:pt x="872663" y="1611524"/>
                  </a:lnTo>
                  <a:lnTo>
                    <a:pt x="874836" y="1612456"/>
                  </a:lnTo>
                  <a:lnTo>
                    <a:pt x="875767" y="1612456"/>
                  </a:lnTo>
                  <a:lnTo>
                    <a:pt x="879803" y="1614629"/>
                  </a:lnTo>
                  <a:lnTo>
                    <a:pt x="889117" y="1614629"/>
                  </a:lnTo>
                  <a:lnTo>
                    <a:pt x="901534" y="1611524"/>
                  </a:lnTo>
                  <a:lnTo>
                    <a:pt x="913952" y="1604074"/>
                  </a:lnTo>
                  <a:lnTo>
                    <a:pt x="928543" y="1597865"/>
                  </a:lnTo>
                  <a:lnTo>
                    <a:pt x="946239" y="1592587"/>
                  </a:lnTo>
                  <a:lnTo>
                    <a:pt x="963003" y="1589483"/>
                  </a:lnTo>
                  <a:lnTo>
                    <a:pt x="979767" y="1582032"/>
                  </a:lnTo>
                  <a:lnTo>
                    <a:pt x="992185" y="1572408"/>
                  </a:lnTo>
                  <a:lnTo>
                    <a:pt x="1002740" y="1560922"/>
                  </a:lnTo>
                  <a:lnTo>
                    <a:pt x="1016399" y="1553471"/>
                  </a:lnTo>
                  <a:lnTo>
                    <a:pt x="1039372" y="1553471"/>
                  </a:lnTo>
                  <a:lnTo>
                    <a:pt x="1039372" y="1544468"/>
                  </a:lnTo>
                  <a:lnTo>
                    <a:pt x="1057999" y="1531740"/>
                  </a:lnTo>
                  <a:lnTo>
                    <a:pt x="1075694" y="1520253"/>
                  </a:lnTo>
                  <a:lnTo>
                    <a:pt x="1075694" y="1500074"/>
                  </a:lnTo>
                  <a:lnTo>
                    <a:pt x="1089354" y="1494797"/>
                  </a:lnTo>
                  <a:lnTo>
                    <a:pt x="1095563" y="1487346"/>
                  </a:lnTo>
                  <a:lnTo>
                    <a:pt x="1101772" y="1477722"/>
                  </a:lnTo>
                  <a:lnTo>
                    <a:pt x="1108912" y="1468098"/>
                  </a:lnTo>
                  <a:lnTo>
                    <a:pt x="1087181" y="1450092"/>
                  </a:lnTo>
                  <a:lnTo>
                    <a:pt x="1060172" y="1435191"/>
                  </a:lnTo>
                  <a:lnTo>
                    <a:pt x="1057999" y="1420290"/>
                  </a:lnTo>
                  <a:lnTo>
                    <a:pt x="1055826" y="1401352"/>
                  </a:lnTo>
                  <a:lnTo>
                    <a:pt x="1035958" y="1416254"/>
                  </a:lnTo>
                  <a:lnTo>
                    <a:pt x="1019193" y="1435191"/>
                  </a:lnTo>
                  <a:lnTo>
                    <a:pt x="1008638" y="1435191"/>
                  </a:lnTo>
                  <a:lnTo>
                    <a:pt x="999325" y="1437364"/>
                  </a:lnTo>
                  <a:lnTo>
                    <a:pt x="992185" y="1438295"/>
                  </a:lnTo>
                  <a:lnTo>
                    <a:pt x="990011" y="1433018"/>
                  </a:lnTo>
                  <a:lnTo>
                    <a:pt x="989080" y="1427740"/>
                  </a:lnTo>
                  <a:lnTo>
                    <a:pt x="989080" y="1422463"/>
                  </a:lnTo>
                  <a:lnTo>
                    <a:pt x="986907" y="1416254"/>
                  </a:lnTo>
                  <a:lnTo>
                    <a:pt x="984734" y="1410976"/>
                  </a:lnTo>
                  <a:lnTo>
                    <a:pt x="979456" y="1408803"/>
                  </a:lnTo>
                  <a:lnTo>
                    <a:pt x="977283" y="1408803"/>
                  </a:lnTo>
                  <a:lnTo>
                    <a:pt x="975110" y="1408803"/>
                  </a:lnTo>
                  <a:lnTo>
                    <a:pt x="975110" y="1410976"/>
                  </a:lnTo>
                  <a:lnTo>
                    <a:pt x="974179" y="1413149"/>
                  </a:lnTo>
                  <a:lnTo>
                    <a:pt x="972006" y="1418427"/>
                  </a:lnTo>
                  <a:lnTo>
                    <a:pt x="964865" y="1407872"/>
                  </a:lnTo>
                  <a:lnTo>
                    <a:pt x="957725" y="1392970"/>
                  </a:lnTo>
                  <a:lnTo>
                    <a:pt x="948412" y="1375896"/>
                  </a:lnTo>
                  <a:lnTo>
                    <a:pt x="943134" y="1358821"/>
                  </a:lnTo>
                  <a:lnTo>
                    <a:pt x="939098" y="1343920"/>
                  </a:lnTo>
                  <a:lnTo>
                    <a:pt x="946239" y="1343920"/>
                  </a:lnTo>
                  <a:lnTo>
                    <a:pt x="950274" y="1343920"/>
                  </a:lnTo>
                  <a:lnTo>
                    <a:pt x="952448" y="1343920"/>
                  </a:lnTo>
                  <a:lnTo>
                    <a:pt x="953379" y="1343920"/>
                  </a:lnTo>
                  <a:lnTo>
                    <a:pt x="955552" y="1343920"/>
                  </a:lnTo>
                  <a:lnTo>
                    <a:pt x="967039" y="1353544"/>
                  </a:lnTo>
                  <a:lnTo>
                    <a:pt x="972316" y="1363167"/>
                  </a:lnTo>
                  <a:lnTo>
                    <a:pt x="975421" y="1373723"/>
                  </a:lnTo>
                  <a:lnTo>
                    <a:pt x="984734" y="1381173"/>
                  </a:lnTo>
                  <a:lnTo>
                    <a:pt x="997152" y="1388624"/>
                  </a:lnTo>
                  <a:lnTo>
                    <a:pt x="1008638" y="1393902"/>
                  </a:lnTo>
                  <a:lnTo>
                    <a:pt x="1019193" y="1401352"/>
                  </a:lnTo>
                  <a:lnTo>
                    <a:pt x="1031611" y="1401352"/>
                  </a:lnTo>
                  <a:lnTo>
                    <a:pt x="1040925" y="1400421"/>
                  </a:lnTo>
                  <a:lnTo>
                    <a:pt x="1048065" y="1398248"/>
                  </a:lnTo>
                  <a:lnTo>
                    <a:pt x="1059551" y="1393902"/>
                  </a:lnTo>
                  <a:lnTo>
                    <a:pt x="1066692" y="1407561"/>
                  </a:lnTo>
                  <a:lnTo>
                    <a:pt x="1071969" y="1418116"/>
                  </a:lnTo>
                  <a:lnTo>
                    <a:pt x="1102082" y="1420290"/>
                  </a:lnTo>
                  <a:lnTo>
                    <a:pt x="1133438" y="1422463"/>
                  </a:lnTo>
                  <a:lnTo>
                    <a:pt x="1164793" y="1422463"/>
                  </a:lnTo>
                  <a:lnTo>
                    <a:pt x="1194906" y="1418116"/>
                  </a:lnTo>
                  <a:lnTo>
                    <a:pt x="1206392" y="1429603"/>
                  </a:lnTo>
                  <a:lnTo>
                    <a:pt x="1218810" y="1437985"/>
                  </a:lnTo>
                  <a:lnTo>
                    <a:pt x="1231228" y="1447609"/>
                  </a:lnTo>
                  <a:lnTo>
                    <a:pt x="1238368" y="1458164"/>
                  </a:lnTo>
                  <a:lnTo>
                    <a:pt x="1235264" y="1471824"/>
                  </a:lnTo>
                  <a:lnTo>
                    <a:pt x="1238368" y="1474928"/>
                  </a:lnTo>
                  <a:lnTo>
                    <a:pt x="1242404" y="1479274"/>
                  </a:lnTo>
                  <a:lnTo>
                    <a:pt x="1247681" y="1482379"/>
                  </a:lnTo>
                  <a:lnTo>
                    <a:pt x="1251717" y="1486725"/>
                  </a:lnTo>
                  <a:lnTo>
                    <a:pt x="1262273" y="1487656"/>
                  </a:lnTo>
                  <a:lnTo>
                    <a:pt x="1271586" y="1487656"/>
                  </a:lnTo>
                  <a:lnTo>
                    <a:pt x="1284004" y="1486725"/>
                  </a:lnTo>
                  <a:lnTo>
                    <a:pt x="1288039" y="1524910"/>
                  </a:lnTo>
                  <a:lnTo>
                    <a:pt x="1296422" y="1556575"/>
                  </a:lnTo>
                  <a:lnTo>
                    <a:pt x="1308840" y="1586068"/>
                  </a:lnTo>
                  <a:lnTo>
                    <a:pt x="1327466" y="1613697"/>
                  </a:lnTo>
                  <a:lnTo>
                    <a:pt x="1327466" y="1615870"/>
                  </a:lnTo>
                  <a:lnTo>
                    <a:pt x="1325293" y="1618044"/>
                  </a:lnTo>
                  <a:lnTo>
                    <a:pt x="1323120" y="1621148"/>
                  </a:lnTo>
                  <a:lnTo>
                    <a:pt x="1322188" y="1625494"/>
                  </a:lnTo>
                  <a:lnTo>
                    <a:pt x="1323120" y="1628599"/>
                  </a:lnTo>
                  <a:lnTo>
                    <a:pt x="1329329" y="1645673"/>
                  </a:lnTo>
                  <a:lnTo>
                    <a:pt x="1339884" y="1665852"/>
                  </a:lnTo>
                  <a:lnTo>
                    <a:pt x="1351370" y="1678581"/>
                  </a:lnTo>
                  <a:lnTo>
                    <a:pt x="1352302" y="1680754"/>
                  </a:lnTo>
                  <a:lnTo>
                    <a:pt x="1354475" y="1680754"/>
                  </a:lnTo>
                  <a:lnTo>
                    <a:pt x="1356648" y="1682927"/>
                  </a:lnTo>
                  <a:lnTo>
                    <a:pt x="1358821" y="1682927"/>
                  </a:lnTo>
                  <a:lnTo>
                    <a:pt x="1378690" y="1658712"/>
                  </a:lnTo>
                  <a:lnTo>
                    <a:pt x="1391108" y="1633255"/>
                  </a:lnTo>
                  <a:lnTo>
                    <a:pt x="1400421" y="1601590"/>
                  </a:lnTo>
                  <a:lnTo>
                    <a:pt x="1403525" y="1564647"/>
                  </a:lnTo>
                  <a:lnTo>
                    <a:pt x="1415943" y="1557196"/>
                  </a:lnTo>
                  <a:lnTo>
                    <a:pt x="1425257" y="1547572"/>
                  </a:lnTo>
                  <a:lnTo>
                    <a:pt x="1434570" y="1540122"/>
                  </a:lnTo>
                  <a:lnTo>
                    <a:pt x="1451334" y="1540122"/>
                  </a:lnTo>
                  <a:lnTo>
                    <a:pt x="1463752" y="1507214"/>
                  </a:lnTo>
                  <a:lnTo>
                    <a:pt x="1470892" y="1501937"/>
                  </a:lnTo>
                  <a:lnTo>
                    <a:pt x="1478032" y="1499764"/>
                  </a:lnTo>
                  <a:lnTo>
                    <a:pt x="1485172" y="1499764"/>
                  </a:lnTo>
                  <a:lnTo>
                    <a:pt x="1488277" y="1497591"/>
                  </a:lnTo>
                  <a:lnTo>
                    <a:pt x="1493555" y="1490140"/>
                  </a:lnTo>
                  <a:lnTo>
                    <a:pt x="1497590" y="1475239"/>
                  </a:lnTo>
                  <a:lnTo>
                    <a:pt x="1512181" y="1475239"/>
                  </a:lnTo>
                  <a:lnTo>
                    <a:pt x="1526772" y="1477412"/>
                  </a:lnTo>
                  <a:lnTo>
                    <a:pt x="1543536" y="1475239"/>
                  </a:lnTo>
                  <a:lnTo>
                    <a:pt x="1544468" y="1473065"/>
                  </a:lnTo>
                  <a:lnTo>
                    <a:pt x="1546641" y="1472134"/>
                  </a:lnTo>
                  <a:lnTo>
                    <a:pt x="1548814" y="1467788"/>
                  </a:lnTo>
                  <a:lnTo>
                    <a:pt x="1550987" y="1465615"/>
                  </a:lnTo>
                  <a:lnTo>
                    <a:pt x="1554092" y="1462510"/>
                  </a:lnTo>
                  <a:lnTo>
                    <a:pt x="1565578" y="1480516"/>
                  </a:lnTo>
                  <a:lnTo>
                    <a:pt x="1573960" y="1495418"/>
                  </a:lnTo>
                  <a:lnTo>
                    <a:pt x="1585447" y="1509077"/>
                  </a:lnTo>
                  <a:lnTo>
                    <a:pt x="1592587" y="1523979"/>
                  </a:lnTo>
                  <a:lnTo>
                    <a:pt x="1597864" y="1541984"/>
                  </a:lnTo>
                  <a:lnTo>
                    <a:pt x="1597864" y="1564337"/>
                  </a:lnTo>
                  <a:lnTo>
                    <a:pt x="1600037" y="1566509"/>
                  </a:lnTo>
                  <a:lnTo>
                    <a:pt x="1600969" y="1566509"/>
                  </a:lnTo>
                  <a:lnTo>
                    <a:pt x="1600969" y="1567441"/>
                  </a:lnTo>
                  <a:lnTo>
                    <a:pt x="1603142" y="1567441"/>
                  </a:lnTo>
                  <a:lnTo>
                    <a:pt x="1610282" y="1567441"/>
                  </a:lnTo>
                  <a:lnTo>
                    <a:pt x="1617422" y="1566509"/>
                  </a:lnTo>
                  <a:lnTo>
                    <a:pt x="1621458" y="1564337"/>
                  </a:lnTo>
                  <a:lnTo>
                    <a:pt x="1626736" y="1559990"/>
                  </a:lnTo>
                  <a:lnTo>
                    <a:pt x="1629840" y="1556886"/>
                  </a:lnTo>
                  <a:lnTo>
                    <a:pt x="1641327" y="1569614"/>
                  </a:lnTo>
                  <a:lnTo>
                    <a:pt x="1648467" y="1586688"/>
                  </a:lnTo>
                  <a:lnTo>
                    <a:pt x="1650640" y="1606867"/>
                  </a:lnTo>
                  <a:lnTo>
                    <a:pt x="1650640" y="1629220"/>
                  </a:lnTo>
                  <a:lnTo>
                    <a:pt x="1650640" y="1649399"/>
                  </a:lnTo>
                  <a:lnTo>
                    <a:pt x="1650640" y="1668336"/>
                  </a:lnTo>
                  <a:lnTo>
                    <a:pt x="1653745" y="1683237"/>
                  </a:lnTo>
                  <a:lnTo>
                    <a:pt x="1653745" y="1686342"/>
                  </a:lnTo>
                  <a:lnTo>
                    <a:pt x="1663058" y="1683237"/>
                  </a:lnTo>
                  <a:lnTo>
                    <a:pt x="1663058" y="1686342"/>
                  </a:lnTo>
                  <a:lnTo>
                    <a:pt x="1672371" y="1699070"/>
                  </a:lnTo>
                  <a:lnTo>
                    <a:pt x="1677649" y="1713971"/>
                  </a:lnTo>
                  <a:lnTo>
                    <a:pt x="1682927" y="1728873"/>
                  </a:lnTo>
                  <a:lnTo>
                    <a:pt x="1686962" y="1745947"/>
                  </a:lnTo>
                  <a:lnTo>
                    <a:pt x="1693171" y="1760849"/>
                  </a:lnTo>
                  <a:lnTo>
                    <a:pt x="1702485" y="1768299"/>
                  </a:lnTo>
                  <a:lnTo>
                    <a:pt x="1704658" y="1770472"/>
                  </a:lnTo>
                  <a:lnTo>
                    <a:pt x="1715213" y="1775750"/>
                  </a:lnTo>
                  <a:lnTo>
                    <a:pt x="1726699" y="1785374"/>
                  </a:lnTo>
                  <a:lnTo>
                    <a:pt x="1737255" y="1785374"/>
                  </a:lnTo>
                  <a:lnTo>
                    <a:pt x="1736323" y="1758986"/>
                  </a:lnTo>
                  <a:lnTo>
                    <a:pt x="1729183" y="1733529"/>
                  </a:lnTo>
                  <a:lnTo>
                    <a:pt x="1717696" y="1711177"/>
                  </a:lnTo>
                  <a:lnTo>
                    <a:pt x="1703106" y="1696276"/>
                  </a:lnTo>
                  <a:lnTo>
                    <a:pt x="1700001" y="1694103"/>
                  </a:lnTo>
                  <a:lnTo>
                    <a:pt x="1695965" y="1694103"/>
                  </a:lnTo>
                  <a:lnTo>
                    <a:pt x="1692861" y="1694103"/>
                  </a:lnTo>
                  <a:lnTo>
                    <a:pt x="1688825" y="1694103"/>
                  </a:lnTo>
                  <a:lnTo>
                    <a:pt x="1687894" y="1691930"/>
                  </a:lnTo>
                  <a:lnTo>
                    <a:pt x="1681685" y="1681374"/>
                  </a:lnTo>
                  <a:lnTo>
                    <a:pt x="1680753" y="1671751"/>
                  </a:lnTo>
                  <a:lnTo>
                    <a:pt x="1676718" y="1664300"/>
                  </a:lnTo>
                  <a:lnTo>
                    <a:pt x="1667404" y="1659022"/>
                  </a:lnTo>
                  <a:lnTo>
                    <a:pt x="1676718" y="1634808"/>
                  </a:lnTo>
                  <a:lnTo>
                    <a:pt x="1683858" y="1605315"/>
                  </a:lnTo>
                  <a:lnTo>
                    <a:pt x="1700622" y="1618975"/>
                  </a:lnTo>
                  <a:lnTo>
                    <a:pt x="1716144" y="1631703"/>
                  </a:lnTo>
                  <a:lnTo>
                    <a:pt x="1730735" y="1644431"/>
                  </a:lnTo>
                  <a:lnTo>
                    <a:pt x="1742222" y="1659333"/>
                  </a:lnTo>
                  <a:lnTo>
                    <a:pt x="1747499" y="1679512"/>
                  </a:lnTo>
                  <a:lnTo>
                    <a:pt x="1754640" y="1679512"/>
                  </a:lnTo>
                  <a:lnTo>
                    <a:pt x="1815176" y="1629841"/>
                  </a:lnTo>
                  <a:lnTo>
                    <a:pt x="1813003" y="1600348"/>
                  </a:lnTo>
                  <a:lnTo>
                    <a:pt x="1807726" y="1576133"/>
                  </a:lnTo>
                  <a:lnTo>
                    <a:pt x="1796239" y="1558128"/>
                  </a:lnTo>
                  <a:lnTo>
                    <a:pt x="1783822" y="1541053"/>
                  </a:lnTo>
                  <a:lnTo>
                    <a:pt x="1767057" y="1525220"/>
                  </a:lnTo>
                  <a:lnTo>
                    <a:pt x="1769230" y="1510319"/>
                  </a:lnTo>
                  <a:lnTo>
                    <a:pt x="1774508" y="1500695"/>
                  </a:lnTo>
                  <a:lnTo>
                    <a:pt x="1780717" y="1495418"/>
                  </a:lnTo>
                  <a:lnTo>
                    <a:pt x="1787857" y="1489209"/>
                  </a:lnTo>
                  <a:lnTo>
                    <a:pt x="1794066" y="1480827"/>
                  </a:lnTo>
                  <a:lnTo>
                    <a:pt x="1800275" y="1480827"/>
                  </a:lnTo>
                  <a:lnTo>
                    <a:pt x="1805553" y="1481758"/>
                  </a:lnTo>
                  <a:lnTo>
                    <a:pt x="1807726" y="1481758"/>
                  </a:lnTo>
                  <a:lnTo>
                    <a:pt x="1810830" y="1483931"/>
                  </a:lnTo>
                  <a:lnTo>
                    <a:pt x="1813003" y="1488277"/>
                  </a:lnTo>
                  <a:lnTo>
                    <a:pt x="1816108" y="1493555"/>
                  </a:lnTo>
                  <a:lnTo>
                    <a:pt x="1818281" y="1496659"/>
                  </a:lnTo>
                  <a:lnTo>
                    <a:pt x="1816108" y="1501006"/>
                  </a:lnTo>
                  <a:lnTo>
                    <a:pt x="1815176" y="1504110"/>
                  </a:lnTo>
                  <a:lnTo>
                    <a:pt x="1811141" y="1506283"/>
                  </a:lnTo>
                  <a:lnTo>
                    <a:pt x="1808036" y="1506283"/>
                  </a:lnTo>
                  <a:lnTo>
                    <a:pt x="1804000" y="1508456"/>
                  </a:lnTo>
                  <a:lnTo>
                    <a:pt x="1804000" y="1518080"/>
                  </a:lnTo>
                  <a:lnTo>
                    <a:pt x="1804000" y="1523358"/>
                  </a:lnTo>
                  <a:lnTo>
                    <a:pt x="1806173" y="1528635"/>
                  </a:lnTo>
                  <a:lnTo>
                    <a:pt x="1808346" y="1533913"/>
                  </a:lnTo>
                  <a:lnTo>
                    <a:pt x="1811451" y="1532981"/>
                  </a:lnTo>
                  <a:lnTo>
                    <a:pt x="1813624" y="1532981"/>
                  </a:lnTo>
                  <a:lnTo>
                    <a:pt x="1815797" y="1532981"/>
                  </a:lnTo>
                  <a:lnTo>
                    <a:pt x="1816729" y="1530808"/>
                  </a:lnTo>
                  <a:lnTo>
                    <a:pt x="1818902" y="1530808"/>
                  </a:lnTo>
                  <a:lnTo>
                    <a:pt x="1826042" y="1526462"/>
                  </a:lnTo>
                  <a:lnTo>
                    <a:pt x="1830078" y="1523358"/>
                  </a:lnTo>
                  <a:lnTo>
                    <a:pt x="1831009" y="1521184"/>
                  </a:lnTo>
                  <a:lnTo>
                    <a:pt x="1835045" y="1518080"/>
                  </a:lnTo>
                  <a:lnTo>
                    <a:pt x="1838150" y="1513734"/>
                  </a:lnTo>
                  <a:lnTo>
                    <a:pt x="1837218" y="1508456"/>
                  </a:lnTo>
                  <a:lnTo>
                    <a:pt x="1837218" y="1503179"/>
                  </a:lnTo>
                  <a:lnTo>
                    <a:pt x="1835045" y="1501006"/>
                  </a:lnTo>
                  <a:lnTo>
                    <a:pt x="1835045" y="1498832"/>
                  </a:lnTo>
                  <a:lnTo>
                    <a:pt x="1835045" y="1495728"/>
                  </a:lnTo>
                  <a:lnTo>
                    <a:pt x="1835045" y="1491382"/>
                  </a:lnTo>
                  <a:lnTo>
                    <a:pt x="1835045" y="1483931"/>
                  </a:lnTo>
                  <a:lnTo>
                    <a:pt x="1862054" y="1478653"/>
                  </a:lnTo>
                  <a:lnTo>
                    <a:pt x="1891236" y="1469030"/>
                  </a:lnTo>
                  <a:lnTo>
                    <a:pt x="1916382" y="1458474"/>
                  </a:lnTo>
                  <a:lnTo>
                    <a:pt x="1940286" y="1443573"/>
                  </a:lnTo>
                  <a:lnTo>
                    <a:pt x="1958913" y="1423394"/>
                  </a:lnTo>
                  <a:lnTo>
                    <a:pt x="1967295" y="1408493"/>
                  </a:lnTo>
                  <a:lnTo>
                    <a:pt x="1974435" y="1394833"/>
                  </a:lnTo>
                  <a:lnTo>
                    <a:pt x="1981575" y="1379932"/>
                  </a:lnTo>
                  <a:lnTo>
                    <a:pt x="1993993" y="1371550"/>
                  </a:lnTo>
                  <a:lnTo>
                    <a:pt x="1993993" y="1351992"/>
                  </a:lnTo>
                  <a:lnTo>
                    <a:pt x="1993062" y="1329639"/>
                  </a:lnTo>
                  <a:lnTo>
                    <a:pt x="1989026" y="1309460"/>
                  </a:lnTo>
                  <a:lnTo>
                    <a:pt x="1981886" y="1289281"/>
                  </a:lnTo>
                  <a:lnTo>
                    <a:pt x="1973504" y="1274380"/>
                  </a:lnTo>
                  <a:lnTo>
                    <a:pt x="1958913" y="1264756"/>
                  </a:lnTo>
                  <a:lnTo>
                    <a:pt x="1964190" y="1252028"/>
                  </a:lnTo>
                  <a:lnTo>
                    <a:pt x="1969468" y="1244577"/>
                  </a:lnTo>
                  <a:lnTo>
                    <a:pt x="1976608" y="1237127"/>
                  </a:lnTo>
                  <a:lnTo>
                    <a:pt x="1983748" y="1227503"/>
                  </a:lnTo>
                  <a:lnTo>
                    <a:pt x="2003617" y="1227503"/>
                  </a:lnTo>
                  <a:lnTo>
                    <a:pt x="2003617" y="1214774"/>
                  </a:lnTo>
                  <a:lnTo>
                    <a:pt x="1998339" y="1214774"/>
                  </a:lnTo>
                  <a:lnTo>
                    <a:pt x="1987784" y="1209497"/>
                  </a:lnTo>
                  <a:lnTo>
                    <a:pt x="1978471" y="1209497"/>
                  </a:lnTo>
                  <a:lnTo>
                    <a:pt x="1969157" y="1212601"/>
                  </a:lnTo>
                  <a:lnTo>
                    <a:pt x="1958602" y="1218810"/>
                  </a:lnTo>
                  <a:lnTo>
                    <a:pt x="1954567" y="1212601"/>
                  </a:lnTo>
                  <a:lnTo>
                    <a:pt x="1951462" y="1209497"/>
                  </a:lnTo>
                  <a:lnTo>
                    <a:pt x="1947426" y="1205151"/>
                  </a:lnTo>
                  <a:lnTo>
                    <a:pt x="1942149" y="1202046"/>
                  </a:lnTo>
                  <a:lnTo>
                    <a:pt x="1935008" y="1197700"/>
                  </a:lnTo>
                  <a:lnTo>
                    <a:pt x="1942149" y="1184972"/>
                  </a:lnTo>
                  <a:lnTo>
                    <a:pt x="1954567" y="1174416"/>
                  </a:lnTo>
                  <a:lnTo>
                    <a:pt x="1966985" y="1164793"/>
                  </a:lnTo>
                  <a:lnTo>
                    <a:pt x="1978471" y="1153306"/>
                  </a:lnTo>
                  <a:lnTo>
                    <a:pt x="1983748" y="1155479"/>
                  </a:lnTo>
                  <a:lnTo>
                    <a:pt x="1987784" y="1155479"/>
                  </a:lnTo>
                  <a:lnTo>
                    <a:pt x="1990889" y="1157652"/>
                  </a:lnTo>
                  <a:lnTo>
                    <a:pt x="1993993" y="1157652"/>
                  </a:lnTo>
                  <a:lnTo>
                    <a:pt x="1990889" y="1165103"/>
                  </a:lnTo>
                  <a:lnTo>
                    <a:pt x="1988716" y="1168208"/>
                  </a:lnTo>
                  <a:lnTo>
                    <a:pt x="1987784" y="1174416"/>
                  </a:lnTo>
                  <a:lnTo>
                    <a:pt x="1985611" y="1177521"/>
                  </a:lnTo>
                  <a:lnTo>
                    <a:pt x="1983438" y="1182799"/>
                  </a:lnTo>
                  <a:lnTo>
                    <a:pt x="1983438" y="1187145"/>
                  </a:lnTo>
                  <a:lnTo>
                    <a:pt x="1995856" y="1181867"/>
                  </a:lnTo>
                  <a:lnTo>
                    <a:pt x="2010447" y="1175658"/>
                  </a:lnTo>
                  <a:lnTo>
                    <a:pt x="2022865" y="1172554"/>
                  </a:lnTo>
                  <a:lnTo>
                    <a:pt x="2034351" y="1174727"/>
                  </a:lnTo>
                  <a:lnTo>
                    <a:pt x="2043664" y="1174727"/>
                  </a:lnTo>
                  <a:lnTo>
                    <a:pt x="2039629" y="1182178"/>
                  </a:lnTo>
                  <a:lnTo>
                    <a:pt x="2037456" y="1187455"/>
                  </a:lnTo>
                  <a:lnTo>
                    <a:pt x="2034351" y="1192733"/>
                  </a:lnTo>
                  <a:lnTo>
                    <a:pt x="2030315" y="1198010"/>
                  </a:lnTo>
                  <a:lnTo>
                    <a:pt x="2034351" y="1204219"/>
                  </a:lnTo>
                  <a:lnTo>
                    <a:pt x="2037456" y="1205151"/>
                  </a:lnTo>
                  <a:lnTo>
                    <a:pt x="2039629" y="1207324"/>
                  </a:lnTo>
                  <a:lnTo>
                    <a:pt x="2041802" y="1207324"/>
                  </a:lnTo>
                  <a:lnTo>
                    <a:pt x="2044906" y="1207324"/>
                  </a:lnTo>
                  <a:lnTo>
                    <a:pt x="2048942" y="1207324"/>
                  </a:lnTo>
                  <a:lnTo>
                    <a:pt x="2054220" y="1207324"/>
                  </a:lnTo>
                  <a:lnTo>
                    <a:pt x="2054220" y="1218810"/>
                  </a:lnTo>
                  <a:lnTo>
                    <a:pt x="2052046" y="1233712"/>
                  </a:lnTo>
                  <a:lnTo>
                    <a:pt x="2052046" y="1246440"/>
                  </a:lnTo>
                  <a:lnTo>
                    <a:pt x="2054220" y="1254822"/>
                  </a:lnTo>
                  <a:lnTo>
                    <a:pt x="2054220" y="1264446"/>
                  </a:lnTo>
                  <a:lnTo>
                    <a:pt x="2078124" y="1261341"/>
                  </a:lnTo>
                  <a:lnTo>
                    <a:pt x="2092715" y="1255132"/>
                  </a:lnTo>
                  <a:lnTo>
                    <a:pt x="2099855" y="1247682"/>
                  </a:lnTo>
                  <a:lnTo>
                    <a:pt x="2102960" y="1239300"/>
                  </a:lnTo>
                  <a:lnTo>
                    <a:pt x="2100787" y="1226571"/>
                  </a:lnTo>
                  <a:lnTo>
                    <a:pt x="2097682" y="1215085"/>
                  </a:lnTo>
                  <a:lnTo>
                    <a:pt x="2090542" y="1202357"/>
                  </a:lnTo>
                  <a:lnTo>
                    <a:pt x="2085264" y="1189628"/>
                  </a:lnTo>
                  <a:lnTo>
                    <a:pt x="2078124" y="1178142"/>
                  </a:lnTo>
                  <a:lnTo>
                    <a:pt x="2074088" y="1167587"/>
                  </a:lnTo>
                  <a:lnTo>
                    <a:pt x="2078124" y="1165414"/>
                  </a:lnTo>
                  <a:lnTo>
                    <a:pt x="2081228" y="1165414"/>
                  </a:lnTo>
                  <a:lnTo>
                    <a:pt x="2083402" y="1165414"/>
                  </a:lnTo>
                  <a:lnTo>
                    <a:pt x="2085575" y="1163241"/>
                  </a:lnTo>
                  <a:lnTo>
                    <a:pt x="2087748" y="1163241"/>
                  </a:lnTo>
                  <a:lnTo>
                    <a:pt x="2098303" y="1155790"/>
                  </a:lnTo>
                  <a:lnTo>
                    <a:pt x="2105443" y="1145235"/>
                  </a:lnTo>
                  <a:lnTo>
                    <a:pt x="2110721" y="1133748"/>
                  </a:lnTo>
                  <a:lnTo>
                    <a:pt x="2117861" y="1123193"/>
                  </a:lnTo>
                  <a:lnTo>
                    <a:pt x="2127175" y="1113569"/>
                  </a:lnTo>
                  <a:lnTo>
                    <a:pt x="2137730" y="1111396"/>
                  </a:lnTo>
                  <a:lnTo>
                    <a:pt x="2149216" y="1111396"/>
                  </a:lnTo>
                  <a:lnTo>
                    <a:pt x="2161634" y="1113569"/>
                  </a:lnTo>
                  <a:lnTo>
                    <a:pt x="2174052" y="1110465"/>
                  </a:lnTo>
                  <a:lnTo>
                    <a:pt x="2178088" y="1106118"/>
                  </a:lnTo>
                  <a:lnTo>
                    <a:pt x="2185228" y="1096495"/>
                  </a:lnTo>
                  <a:lnTo>
                    <a:pt x="2195783" y="1083766"/>
                  </a:lnTo>
                  <a:lnTo>
                    <a:pt x="2208201" y="1071038"/>
                  </a:lnTo>
                  <a:lnTo>
                    <a:pt x="2219687" y="1056137"/>
                  </a:lnTo>
                  <a:lnTo>
                    <a:pt x="2230242" y="1043408"/>
                  </a:lnTo>
                  <a:lnTo>
                    <a:pt x="2239556" y="1031922"/>
                  </a:lnTo>
                  <a:lnTo>
                    <a:pt x="2243592" y="1028817"/>
                  </a:lnTo>
                  <a:lnTo>
                    <a:pt x="2250732" y="1011743"/>
                  </a:lnTo>
                  <a:lnTo>
                    <a:pt x="2256010" y="999015"/>
                  </a:lnTo>
                  <a:lnTo>
                    <a:pt x="2263150" y="986286"/>
                  </a:lnTo>
                  <a:lnTo>
                    <a:pt x="2273705" y="974800"/>
                  </a:lnTo>
                  <a:lnTo>
                    <a:pt x="2270600" y="962072"/>
                  </a:lnTo>
                  <a:lnTo>
                    <a:pt x="2266565" y="952448"/>
                  </a:lnTo>
                  <a:lnTo>
                    <a:pt x="2263460" y="942824"/>
                  </a:lnTo>
                  <a:lnTo>
                    <a:pt x="2263460" y="932269"/>
                  </a:lnTo>
                  <a:lnTo>
                    <a:pt x="2265633" y="922645"/>
                  </a:lnTo>
                  <a:lnTo>
                    <a:pt x="2270911" y="917367"/>
                  </a:lnTo>
                  <a:lnTo>
                    <a:pt x="2273084" y="912090"/>
                  </a:lnTo>
                  <a:lnTo>
                    <a:pt x="2270911" y="902466"/>
                  </a:lnTo>
                  <a:lnTo>
                    <a:pt x="2266875" y="887565"/>
                  </a:lnTo>
                  <a:lnTo>
                    <a:pt x="2263771" y="877941"/>
                  </a:lnTo>
                  <a:lnTo>
                    <a:pt x="2258493" y="870490"/>
                  </a:lnTo>
                  <a:lnTo>
                    <a:pt x="2251353" y="862108"/>
                  </a:lnTo>
                  <a:lnTo>
                    <a:pt x="2242039" y="862108"/>
                  </a:lnTo>
                  <a:lnTo>
                    <a:pt x="2236762" y="862108"/>
                  </a:lnTo>
                  <a:lnTo>
                    <a:pt x="2230553" y="863039"/>
                  </a:lnTo>
                  <a:lnTo>
                    <a:pt x="2227448" y="865213"/>
                  </a:lnTo>
                  <a:lnTo>
                    <a:pt x="2223413" y="869559"/>
                  </a:lnTo>
                  <a:lnTo>
                    <a:pt x="2216272" y="867386"/>
                  </a:lnTo>
                  <a:lnTo>
                    <a:pt x="2213168" y="865213"/>
                  </a:lnTo>
                  <a:lnTo>
                    <a:pt x="2209132" y="862108"/>
                  </a:lnTo>
                  <a:lnTo>
                    <a:pt x="2208201" y="857762"/>
                  </a:lnTo>
                  <a:lnTo>
                    <a:pt x="2206028" y="854657"/>
                  </a:lnTo>
                  <a:lnTo>
                    <a:pt x="2203854" y="848448"/>
                  </a:lnTo>
                  <a:lnTo>
                    <a:pt x="2188332" y="848448"/>
                  </a:lnTo>
                  <a:lnTo>
                    <a:pt x="2188332" y="837893"/>
                  </a:lnTo>
                  <a:lnTo>
                    <a:pt x="2200750" y="828269"/>
                  </a:lnTo>
                  <a:lnTo>
                    <a:pt x="2206028" y="820819"/>
                  </a:lnTo>
                  <a:lnTo>
                    <a:pt x="2211305" y="812437"/>
                  </a:lnTo>
                  <a:lnTo>
                    <a:pt x="2218446" y="804986"/>
                  </a:lnTo>
                  <a:lnTo>
                    <a:pt x="2247627" y="795362"/>
                  </a:lnTo>
                  <a:lnTo>
                    <a:pt x="2256941" y="785738"/>
                  </a:lnTo>
                  <a:lnTo>
                    <a:pt x="2264081" y="773010"/>
                  </a:lnTo>
                  <a:lnTo>
                    <a:pt x="2271221" y="760282"/>
                  </a:lnTo>
                  <a:lnTo>
                    <a:pt x="2278361" y="746622"/>
                  </a:lnTo>
                  <a:lnTo>
                    <a:pt x="2290779" y="736067"/>
                  </a:lnTo>
                  <a:lnTo>
                    <a:pt x="2305370" y="726443"/>
                  </a:lnTo>
                  <a:lnTo>
                    <a:pt x="2317788" y="713715"/>
                  </a:lnTo>
                  <a:lnTo>
                    <a:pt x="2354110" y="718993"/>
                  </a:lnTo>
                  <a:lnTo>
                    <a:pt x="2363424" y="730479"/>
                  </a:lnTo>
                  <a:lnTo>
                    <a:pt x="2375841" y="732652"/>
                  </a:lnTo>
                  <a:lnTo>
                    <a:pt x="2390432" y="726443"/>
                  </a:lnTo>
                  <a:lnTo>
                    <a:pt x="2407196" y="723339"/>
                  </a:lnTo>
                  <a:lnTo>
                    <a:pt x="2407196" y="743518"/>
                  </a:lnTo>
                  <a:lnTo>
                    <a:pt x="2422719" y="743518"/>
                  </a:lnTo>
                  <a:lnTo>
                    <a:pt x="2439483" y="741345"/>
                  </a:lnTo>
                  <a:lnTo>
                    <a:pt x="2451901" y="739171"/>
                  </a:lnTo>
                  <a:lnTo>
                    <a:pt x="2463387" y="733894"/>
                  </a:lnTo>
                  <a:lnTo>
                    <a:pt x="2463387" y="730789"/>
                  </a:lnTo>
                  <a:lnTo>
                    <a:pt x="2461214" y="726443"/>
                  </a:lnTo>
                  <a:lnTo>
                    <a:pt x="2459041" y="721166"/>
                  </a:lnTo>
                  <a:lnTo>
                    <a:pt x="2458110" y="718061"/>
                  </a:lnTo>
                  <a:lnTo>
                    <a:pt x="2458110" y="713715"/>
                  </a:lnTo>
                  <a:lnTo>
                    <a:pt x="2458110" y="710610"/>
                  </a:lnTo>
                  <a:lnTo>
                    <a:pt x="2463387" y="700987"/>
                  </a:lnTo>
                  <a:lnTo>
                    <a:pt x="2473942" y="688258"/>
                  </a:lnTo>
                  <a:lnTo>
                    <a:pt x="2485429" y="674599"/>
                  </a:lnTo>
                  <a:lnTo>
                    <a:pt x="2497847" y="664044"/>
                  </a:lnTo>
                  <a:lnTo>
                    <a:pt x="2507160" y="658766"/>
                  </a:lnTo>
                  <a:lnTo>
                    <a:pt x="2510265" y="656593"/>
                  </a:lnTo>
                  <a:lnTo>
                    <a:pt x="2515542" y="658766"/>
                  </a:lnTo>
                  <a:lnTo>
                    <a:pt x="2519578" y="659697"/>
                  </a:lnTo>
                  <a:lnTo>
                    <a:pt x="2524855" y="661871"/>
                  </a:lnTo>
                  <a:lnTo>
                    <a:pt x="2530133" y="666217"/>
                  </a:lnTo>
                  <a:lnTo>
                    <a:pt x="2530133" y="669321"/>
                  </a:lnTo>
                  <a:lnTo>
                    <a:pt x="2529202" y="673667"/>
                  </a:lnTo>
                  <a:lnTo>
                    <a:pt x="2529202" y="674599"/>
                  </a:lnTo>
                  <a:lnTo>
                    <a:pt x="2529202" y="676772"/>
                  </a:lnTo>
                  <a:lnTo>
                    <a:pt x="2527028" y="678945"/>
                  </a:lnTo>
                  <a:lnTo>
                    <a:pt x="2527028" y="684223"/>
                  </a:lnTo>
                  <a:lnTo>
                    <a:pt x="2529202" y="688569"/>
                  </a:lnTo>
                  <a:lnTo>
                    <a:pt x="2529202" y="689500"/>
                  </a:lnTo>
                  <a:lnTo>
                    <a:pt x="2530133" y="695709"/>
                  </a:lnTo>
                  <a:lnTo>
                    <a:pt x="2546897" y="688258"/>
                  </a:lnTo>
                  <a:lnTo>
                    <a:pt x="2559315" y="678635"/>
                  </a:lnTo>
                  <a:lnTo>
                    <a:pt x="2568628" y="665906"/>
                  </a:lnTo>
                  <a:lnTo>
                    <a:pt x="2577942" y="651005"/>
                  </a:lnTo>
                  <a:lnTo>
                    <a:pt x="2587255" y="637345"/>
                  </a:lnTo>
                  <a:lnTo>
                    <a:pt x="2588186" y="636414"/>
                  </a:lnTo>
                  <a:lnTo>
                    <a:pt x="2590359" y="634241"/>
                  </a:lnTo>
                  <a:lnTo>
                    <a:pt x="2593464" y="632068"/>
                  </a:lnTo>
                  <a:lnTo>
                    <a:pt x="2595637" y="634241"/>
                  </a:lnTo>
                  <a:lnTo>
                    <a:pt x="2595637" y="636414"/>
                  </a:lnTo>
                  <a:lnTo>
                    <a:pt x="2597810" y="636414"/>
                  </a:lnTo>
                  <a:lnTo>
                    <a:pt x="2597810" y="637345"/>
                  </a:lnTo>
                  <a:lnTo>
                    <a:pt x="2592533" y="651005"/>
                  </a:lnTo>
                  <a:lnTo>
                    <a:pt x="2588497" y="665906"/>
                  </a:lnTo>
                  <a:lnTo>
                    <a:pt x="2583219" y="678635"/>
                  </a:lnTo>
                  <a:lnTo>
                    <a:pt x="2570802" y="688258"/>
                  </a:lnTo>
                  <a:lnTo>
                    <a:pt x="2558384" y="696640"/>
                  </a:lnTo>
                  <a:lnTo>
                    <a:pt x="2546897" y="706264"/>
                  </a:lnTo>
                  <a:lnTo>
                    <a:pt x="2532306" y="728616"/>
                  </a:lnTo>
                  <a:lnTo>
                    <a:pt x="2517715" y="750968"/>
                  </a:lnTo>
                  <a:lnTo>
                    <a:pt x="2510575" y="758419"/>
                  </a:lnTo>
                  <a:lnTo>
                    <a:pt x="2500020" y="761524"/>
                  </a:lnTo>
                  <a:lnTo>
                    <a:pt x="2490706" y="765870"/>
                  </a:lnTo>
                  <a:lnTo>
                    <a:pt x="2483566" y="771147"/>
                  </a:lnTo>
                  <a:lnTo>
                    <a:pt x="2476426" y="786049"/>
                  </a:lnTo>
                  <a:lnTo>
                    <a:pt x="2478599" y="798777"/>
                  </a:lnTo>
                  <a:lnTo>
                    <a:pt x="2483877" y="808401"/>
                  </a:lnTo>
                  <a:lnTo>
                    <a:pt x="2480772" y="815852"/>
                  </a:lnTo>
                  <a:lnTo>
                    <a:pt x="2478599" y="821129"/>
                  </a:lnTo>
                  <a:lnTo>
                    <a:pt x="2473322" y="825475"/>
                  </a:lnTo>
                  <a:lnTo>
                    <a:pt x="2469286" y="828580"/>
                  </a:lnTo>
                  <a:lnTo>
                    <a:pt x="2464008" y="832926"/>
                  </a:lnTo>
                  <a:lnTo>
                    <a:pt x="2461835" y="865833"/>
                  </a:lnTo>
                  <a:lnTo>
                    <a:pt x="2464008" y="893463"/>
                  </a:lnTo>
                  <a:lnTo>
                    <a:pt x="2473322" y="917678"/>
                  </a:lnTo>
                  <a:lnTo>
                    <a:pt x="2487912" y="937857"/>
                  </a:lnTo>
                  <a:lnTo>
                    <a:pt x="2487912" y="943134"/>
                  </a:lnTo>
                  <a:lnTo>
                    <a:pt x="2494121" y="943134"/>
                  </a:lnTo>
                  <a:lnTo>
                    <a:pt x="2498157" y="922955"/>
                  </a:lnTo>
                  <a:lnTo>
                    <a:pt x="2510575" y="922955"/>
                  </a:lnTo>
                  <a:lnTo>
                    <a:pt x="2515852" y="904950"/>
                  </a:lnTo>
                  <a:lnTo>
                    <a:pt x="2522993" y="890048"/>
                  </a:lnTo>
                  <a:lnTo>
                    <a:pt x="2527028" y="890048"/>
                  </a:lnTo>
                  <a:lnTo>
                    <a:pt x="2529202" y="890048"/>
                  </a:lnTo>
                  <a:lnTo>
                    <a:pt x="2530133" y="890048"/>
                  </a:lnTo>
                  <a:lnTo>
                    <a:pt x="2534169" y="890048"/>
                  </a:lnTo>
                  <a:lnTo>
                    <a:pt x="2537273" y="890048"/>
                  </a:lnTo>
                  <a:lnTo>
                    <a:pt x="2539446" y="875147"/>
                  </a:lnTo>
                  <a:lnTo>
                    <a:pt x="2541620" y="867696"/>
                  </a:lnTo>
                  <a:lnTo>
                    <a:pt x="2546897" y="860245"/>
                  </a:lnTo>
                  <a:lnTo>
                    <a:pt x="2554037" y="848759"/>
                  </a:lnTo>
                  <a:lnTo>
                    <a:pt x="2566455" y="848759"/>
                  </a:lnTo>
                  <a:lnTo>
                    <a:pt x="2566455" y="840377"/>
                  </a:lnTo>
                  <a:lnTo>
                    <a:pt x="2566455" y="832926"/>
                  </a:lnTo>
                  <a:lnTo>
                    <a:pt x="2568628" y="827649"/>
                  </a:lnTo>
                  <a:lnTo>
                    <a:pt x="2570802" y="821440"/>
                  </a:lnTo>
                  <a:lnTo>
                    <a:pt x="2572975" y="820508"/>
                  </a:lnTo>
                  <a:lnTo>
                    <a:pt x="2573906" y="818335"/>
                  </a:lnTo>
                  <a:lnTo>
                    <a:pt x="2576079" y="818335"/>
                  </a:lnTo>
                  <a:lnTo>
                    <a:pt x="2578252" y="818335"/>
                  </a:lnTo>
                  <a:lnTo>
                    <a:pt x="2583530" y="818335"/>
                  </a:lnTo>
                  <a:lnTo>
                    <a:pt x="2580425" y="794120"/>
                  </a:lnTo>
                  <a:lnTo>
                    <a:pt x="2580425" y="766491"/>
                  </a:lnTo>
                  <a:lnTo>
                    <a:pt x="2581356" y="742276"/>
                  </a:lnTo>
                  <a:lnTo>
                    <a:pt x="2590670" y="719924"/>
                  </a:lnTo>
                  <a:lnTo>
                    <a:pt x="2595948" y="718993"/>
                  </a:lnTo>
                  <a:lnTo>
                    <a:pt x="2607434" y="716819"/>
                  </a:lnTo>
                  <a:lnTo>
                    <a:pt x="2619852" y="716819"/>
                  </a:lnTo>
                  <a:lnTo>
                    <a:pt x="2629165" y="716819"/>
                  </a:lnTo>
                  <a:lnTo>
                    <a:pt x="2634443" y="714646"/>
                  </a:lnTo>
                  <a:lnTo>
                    <a:pt x="2634443" y="707196"/>
                  </a:lnTo>
                  <a:lnTo>
                    <a:pt x="2639720" y="704091"/>
                  </a:lnTo>
                  <a:lnTo>
                    <a:pt x="2646861" y="699745"/>
                  </a:lnTo>
                  <a:lnTo>
                    <a:pt x="2656174" y="697572"/>
                  </a:lnTo>
                  <a:lnTo>
                    <a:pt x="2663314" y="696640"/>
                  </a:lnTo>
                  <a:lnTo>
                    <a:pt x="2666419" y="701918"/>
                  </a:lnTo>
                  <a:lnTo>
                    <a:pt x="2672628" y="707196"/>
                  </a:lnTo>
                  <a:lnTo>
                    <a:pt x="2677905" y="711542"/>
                  </a:lnTo>
                  <a:lnTo>
                    <a:pt x="2685045" y="709369"/>
                  </a:lnTo>
                  <a:lnTo>
                    <a:pt x="2692186" y="705022"/>
                  </a:lnTo>
                  <a:lnTo>
                    <a:pt x="2702741" y="701918"/>
                  </a:lnTo>
                  <a:lnTo>
                    <a:pt x="2717332" y="699745"/>
                  </a:lnTo>
                  <a:lnTo>
                    <a:pt x="2724472" y="689190"/>
                  </a:lnTo>
                  <a:lnTo>
                    <a:pt x="2728508" y="677703"/>
                  </a:lnTo>
                  <a:lnTo>
                    <a:pt x="2729439" y="662802"/>
                  </a:lnTo>
                  <a:lnTo>
                    <a:pt x="2744030" y="657524"/>
                  </a:lnTo>
                  <a:lnTo>
                    <a:pt x="2757690" y="652247"/>
                  </a:lnTo>
                  <a:lnTo>
                    <a:pt x="2768245" y="644796"/>
                  </a:lnTo>
                  <a:lnTo>
                    <a:pt x="2773522" y="629895"/>
                  </a:lnTo>
                  <a:lnTo>
                    <a:pt x="2782836" y="632068"/>
                  </a:lnTo>
                  <a:lnTo>
                    <a:pt x="2789976" y="632999"/>
                  </a:lnTo>
                  <a:lnTo>
                    <a:pt x="2795254" y="637345"/>
                  </a:lnTo>
                  <a:lnTo>
                    <a:pt x="2802394" y="642623"/>
                  </a:lnTo>
                  <a:lnTo>
                    <a:pt x="2807671" y="640450"/>
                  </a:lnTo>
                  <a:lnTo>
                    <a:pt x="2811707" y="640450"/>
                  </a:lnTo>
                  <a:lnTo>
                    <a:pt x="2813880" y="638277"/>
                  </a:lnTo>
                  <a:lnTo>
                    <a:pt x="2816985" y="638277"/>
                  </a:lnTo>
                  <a:lnTo>
                    <a:pt x="2811707" y="612820"/>
                  </a:lnTo>
                  <a:lnTo>
                    <a:pt x="2800221" y="590468"/>
                  </a:lnTo>
                  <a:lnTo>
                    <a:pt x="2789666" y="577740"/>
                  </a:lnTo>
                  <a:lnTo>
                    <a:pt x="2792770" y="572462"/>
                  </a:lnTo>
                  <a:lnTo>
                    <a:pt x="2794943" y="570289"/>
                  </a:lnTo>
                  <a:lnTo>
                    <a:pt x="2797116" y="568116"/>
                  </a:lnTo>
                  <a:lnTo>
                    <a:pt x="2799290" y="568116"/>
                  </a:lnTo>
                  <a:lnTo>
                    <a:pt x="2800221" y="568116"/>
                  </a:lnTo>
                  <a:lnTo>
                    <a:pt x="2802394" y="570289"/>
                  </a:lnTo>
                  <a:lnTo>
                    <a:pt x="2804567" y="570289"/>
                  </a:lnTo>
                  <a:lnTo>
                    <a:pt x="2806740" y="570289"/>
                  </a:lnTo>
                  <a:lnTo>
                    <a:pt x="2809845" y="570289"/>
                  </a:lnTo>
                  <a:lnTo>
                    <a:pt x="2813880" y="568116"/>
                  </a:lnTo>
                  <a:lnTo>
                    <a:pt x="2822263" y="560665"/>
                  </a:lnTo>
                  <a:lnTo>
                    <a:pt x="2826298" y="547937"/>
                  </a:lnTo>
                  <a:lnTo>
                    <a:pt x="2829403" y="533036"/>
                  </a:lnTo>
                  <a:lnTo>
                    <a:pt x="2829403" y="520307"/>
                  </a:lnTo>
                  <a:lnTo>
                    <a:pt x="2833439" y="525585"/>
                  </a:lnTo>
                  <a:lnTo>
                    <a:pt x="2838716" y="533036"/>
                  </a:lnTo>
                  <a:lnTo>
                    <a:pt x="2842752" y="540486"/>
                  </a:lnTo>
                  <a:lnTo>
                    <a:pt x="2845856" y="538313"/>
                  </a:lnTo>
                  <a:lnTo>
                    <a:pt x="2848029" y="538313"/>
                  </a:lnTo>
                  <a:lnTo>
                    <a:pt x="2850203" y="538313"/>
                  </a:lnTo>
                  <a:lnTo>
                    <a:pt x="2851134" y="536140"/>
                  </a:lnTo>
                  <a:lnTo>
                    <a:pt x="2853307" y="536140"/>
                  </a:lnTo>
                  <a:lnTo>
                    <a:pt x="2860447" y="536140"/>
                  </a:lnTo>
                  <a:lnTo>
                    <a:pt x="2864483" y="538313"/>
                  </a:lnTo>
                  <a:lnTo>
                    <a:pt x="2865414" y="540486"/>
                  </a:lnTo>
                  <a:lnTo>
                    <a:pt x="2869450" y="542659"/>
                  </a:lnTo>
                  <a:lnTo>
                    <a:pt x="2872555" y="543591"/>
                  </a:lnTo>
                  <a:lnTo>
                    <a:pt x="2872555" y="557250"/>
                  </a:lnTo>
                  <a:lnTo>
                    <a:pt x="2887146" y="560355"/>
                  </a:lnTo>
                  <a:lnTo>
                    <a:pt x="2898632" y="565632"/>
                  </a:lnTo>
                  <a:lnTo>
                    <a:pt x="2905772" y="577119"/>
                  </a:lnTo>
                  <a:lnTo>
                    <a:pt x="2912913" y="577119"/>
                  </a:lnTo>
                  <a:lnTo>
                    <a:pt x="2916017" y="577119"/>
                  </a:lnTo>
                  <a:lnTo>
                    <a:pt x="2920053" y="577119"/>
                  </a:lnTo>
                  <a:lnTo>
                    <a:pt x="2923158" y="574946"/>
                  </a:lnTo>
                  <a:lnTo>
                    <a:pt x="2925330" y="572773"/>
                  </a:lnTo>
                  <a:lnTo>
                    <a:pt x="2928435" y="567495"/>
                  </a:lnTo>
                  <a:lnTo>
                    <a:pt x="2930608" y="564390"/>
                  </a:lnTo>
                  <a:lnTo>
                    <a:pt x="2930608" y="562217"/>
                  </a:lnTo>
                  <a:lnTo>
                    <a:pt x="2928435" y="557871"/>
                  </a:lnTo>
                  <a:lnTo>
                    <a:pt x="2927503" y="556940"/>
                  </a:lnTo>
                  <a:lnTo>
                    <a:pt x="2925330" y="554767"/>
                  </a:lnTo>
                  <a:lnTo>
                    <a:pt x="2921295" y="552594"/>
                  </a:lnTo>
                  <a:lnTo>
                    <a:pt x="2923468" y="547316"/>
                  </a:lnTo>
                  <a:lnTo>
                    <a:pt x="2925641" y="542038"/>
                  </a:lnTo>
                  <a:lnTo>
                    <a:pt x="2927814" y="539865"/>
                  </a:lnTo>
                  <a:lnTo>
                    <a:pt x="2930919" y="535519"/>
                  </a:lnTo>
                  <a:lnTo>
                    <a:pt x="2933092" y="532415"/>
                  </a:lnTo>
                  <a:lnTo>
                    <a:pt x="2969414" y="532415"/>
                  </a:lnTo>
                  <a:lnTo>
                    <a:pt x="2965999" y="516271"/>
                  </a:lnTo>
                  <a:close/>
                  <a:moveTo>
                    <a:pt x="758729" y="1039993"/>
                  </a:moveTo>
                  <a:lnTo>
                    <a:pt x="776425" y="1034716"/>
                  </a:lnTo>
                  <a:lnTo>
                    <a:pt x="791016" y="1027265"/>
                  </a:lnTo>
                  <a:lnTo>
                    <a:pt x="791016" y="1030370"/>
                  </a:lnTo>
                  <a:lnTo>
                    <a:pt x="791016" y="1034716"/>
                  </a:lnTo>
                  <a:lnTo>
                    <a:pt x="791016" y="1039993"/>
                  </a:lnTo>
                  <a:lnTo>
                    <a:pt x="788843" y="1045271"/>
                  </a:lnTo>
                  <a:lnTo>
                    <a:pt x="785738" y="1050549"/>
                  </a:lnTo>
                  <a:lnTo>
                    <a:pt x="785738" y="1057999"/>
                  </a:lnTo>
                  <a:lnTo>
                    <a:pt x="774252" y="1057999"/>
                  </a:lnTo>
                  <a:lnTo>
                    <a:pt x="765870" y="1057068"/>
                  </a:lnTo>
                  <a:lnTo>
                    <a:pt x="758729" y="1054895"/>
                  </a:lnTo>
                  <a:lnTo>
                    <a:pt x="758729" y="1039993"/>
                  </a:lnTo>
                  <a:close/>
                  <a:moveTo>
                    <a:pt x="644175" y="1152064"/>
                  </a:moveTo>
                  <a:lnTo>
                    <a:pt x="645106" y="1151133"/>
                  </a:lnTo>
                  <a:lnTo>
                    <a:pt x="645106" y="1148960"/>
                  </a:lnTo>
                  <a:lnTo>
                    <a:pt x="647279" y="1148960"/>
                  </a:lnTo>
                  <a:lnTo>
                    <a:pt x="649453" y="1146787"/>
                  </a:lnTo>
                  <a:lnTo>
                    <a:pt x="651626" y="1144614"/>
                  </a:lnTo>
                  <a:lnTo>
                    <a:pt x="666217" y="1144614"/>
                  </a:lnTo>
                  <a:lnTo>
                    <a:pt x="662181" y="1148960"/>
                  </a:lnTo>
                  <a:lnTo>
                    <a:pt x="659076" y="1151133"/>
                  </a:lnTo>
                  <a:lnTo>
                    <a:pt x="655041" y="1152064"/>
                  </a:lnTo>
                  <a:lnTo>
                    <a:pt x="651936" y="1154238"/>
                  </a:lnTo>
                  <a:lnTo>
                    <a:pt x="645727" y="1156411"/>
                  </a:lnTo>
                  <a:lnTo>
                    <a:pt x="642623" y="1156411"/>
                  </a:lnTo>
                  <a:lnTo>
                    <a:pt x="644175" y="1152064"/>
                  </a:lnTo>
                  <a:close/>
                  <a:moveTo>
                    <a:pt x="765870" y="1265377"/>
                  </a:moveTo>
                  <a:lnTo>
                    <a:pt x="759661" y="1282452"/>
                  </a:lnTo>
                  <a:lnTo>
                    <a:pt x="752520" y="1300457"/>
                  </a:lnTo>
                  <a:lnTo>
                    <a:pt x="751589" y="1315359"/>
                  </a:lnTo>
                  <a:lnTo>
                    <a:pt x="737930" y="1319705"/>
                  </a:lnTo>
                  <a:lnTo>
                    <a:pt x="725512" y="1320636"/>
                  </a:lnTo>
                  <a:lnTo>
                    <a:pt x="714957" y="1315359"/>
                  </a:lnTo>
                  <a:lnTo>
                    <a:pt x="701297" y="1312254"/>
                  </a:lnTo>
                  <a:lnTo>
                    <a:pt x="696019" y="1312254"/>
                  </a:lnTo>
                  <a:lnTo>
                    <a:pt x="692915" y="1312254"/>
                  </a:lnTo>
                  <a:lnTo>
                    <a:pt x="688879" y="1313186"/>
                  </a:lnTo>
                  <a:lnTo>
                    <a:pt x="685775" y="1317532"/>
                  </a:lnTo>
                  <a:lnTo>
                    <a:pt x="683602" y="1319705"/>
                  </a:lnTo>
                  <a:lnTo>
                    <a:pt x="681428" y="1322810"/>
                  </a:lnTo>
                  <a:lnTo>
                    <a:pt x="678324" y="1324983"/>
                  </a:lnTo>
                  <a:lnTo>
                    <a:pt x="673046" y="1322810"/>
                  </a:lnTo>
                  <a:lnTo>
                    <a:pt x="661560" y="1320636"/>
                  </a:lnTo>
                  <a:lnTo>
                    <a:pt x="646969" y="1319705"/>
                  </a:lnTo>
                  <a:lnTo>
                    <a:pt x="632378" y="1315359"/>
                  </a:lnTo>
                  <a:lnTo>
                    <a:pt x="617787" y="1313186"/>
                  </a:lnTo>
                  <a:lnTo>
                    <a:pt x="610647" y="1312254"/>
                  </a:lnTo>
                  <a:lnTo>
                    <a:pt x="596056" y="1306046"/>
                  </a:lnTo>
                  <a:lnTo>
                    <a:pt x="581465" y="1298595"/>
                  </a:lnTo>
                  <a:lnTo>
                    <a:pt x="566874" y="1295490"/>
                  </a:lnTo>
                  <a:lnTo>
                    <a:pt x="551352" y="1298595"/>
                  </a:lnTo>
                  <a:lnTo>
                    <a:pt x="539865" y="1306046"/>
                  </a:lnTo>
                  <a:lnTo>
                    <a:pt x="536761" y="1315669"/>
                  </a:lnTo>
                  <a:lnTo>
                    <a:pt x="532725" y="1325293"/>
                  </a:lnTo>
                  <a:lnTo>
                    <a:pt x="530552" y="1335848"/>
                  </a:lnTo>
                  <a:lnTo>
                    <a:pt x="523411" y="1334917"/>
                  </a:lnTo>
                  <a:lnTo>
                    <a:pt x="510994" y="1330571"/>
                  </a:lnTo>
                  <a:lnTo>
                    <a:pt x="496403" y="1327466"/>
                  </a:lnTo>
                  <a:lnTo>
                    <a:pt x="485848" y="1323120"/>
                  </a:lnTo>
                  <a:lnTo>
                    <a:pt x="478707" y="1320016"/>
                  </a:lnTo>
                  <a:lnTo>
                    <a:pt x="474671" y="1305114"/>
                  </a:lnTo>
                  <a:lnTo>
                    <a:pt x="460081" y="1297664"/>
                  </a:lnTo>
                  <a:lnTo>
                    <a:pt x="445490" y="1295490"/>
                  </a:lnTo>
                  <a:lnTo>
                    <a:pt x="430899" y="1295490"/>
                  </a:lnTo>
                  <a:lnTo>
                    <a:pt x="418481" y="1291144"/>
                  </a:lnTo>
                  <a:lnTo>
                    <a:pt x="415376" y="1288040"/>
                  </a:lnTo>
                  <a:lnTo>
                    <a:pt x="413203" y="1285867"/>
                  </a:lnTo>
                  <a:lnTo>
                    <a:pt x="409167" y="1282762"/>
                  </a:lnTo>
                  <a:lnTo>
                    <a:pt x="408236" y="1278416"/>
                  </a:lnTo>
                  <a:lnTo>
                    <a:pt x="402027" y="1275311"/>
                  </a:lnTo>
                  <a:lnTo>
                    <a:pt x="406063" y="1256374"/>
                  </a:lnTo>
                  <a:lnTo>
                    <a:pt x="409167" y="1238368"/>
                  </a:lnTo>
                  <a:lnTo>
                    <a:pt x="415376" y="1221294"/>
                  </a:lnTo>
                  <a:lnTo>
                    <a:pt x="410720" y="1221294"/>
                  </a:lnTo>
                  <a:lnTo>
                    <a:pt x="401406" y="1219121"/>
                  </a:lnTo>
                  <a:lnTo>
                    <a:pt x="381538" y="1218189"/>
                  </a:lnTo>
                  <a:lnTo>
                    <a:pt x="358565" y="1218189"/>
                  </a:lnTo>
                  <a:lnTo>
                    <a:pt x="330314" y="1218189"/>
                  </a:lnTo>
                  <a:lnTo>
                    <a:pt x="305168" y="1219121"/>
                  </a:lnTo>
                  <a:lnTo>
                    <a:pt x="281264" y="1223467"/>
                  </a:lnTo>
                  <a:lnTo>
                    <a:pt x="265742" y="1226571"/>
                  </a:lnTo>
                  <a:lnTo>
                    <a:pt x="254255" y="1234022"/>
                  </a:lnTo>
                  <a:lnTo>
                    <a:pt x="239664" y="1243646"/>
                  </a:lnTo>
                  <a:lnTo>
                    <a:pt x="225073" y="1251097"/>
                  </a:lnTo>
                  <a:lnTo>
                    <a:pt x="174160" y="1243646"/>
                  </a:lnTo>
                  <a:lnTo>
                    <a:pt x="174160" y="1234022"/>
                  </a:lnTo>
                  <a:lnTo>
                    <a:pt x="180369" y="1233091"/>
                  </a:lnTo>
                  <a:lnTo>
                    <a:pt x="183473" y="1230918"/>
                  </a:lnTo>
                  <a:lnTo>
                    <a:pt x="187509" y="1228744"/>
                  </a:lnTo>
                  <a:lnTo>
                    <a:pt x="190614" y="1226571"/>
                  </a:lnTo>
                  <a:lnTo>
                    <a:pt x="192787" y="1226571"/>
                  </a:lnTo>
                  <a:lnTo>
                    <a:pt x="195891" y="1228744"/>
                  </a:lnTo>
                  <a:lnTo>
                    <a:pt x="199927" y="1230918"/>
                  </a:lnTo>
                  <a:lnTo>
                    <a:pt x="205205" y="1233091"/>
                  </a:lnTo>
                  <a:lnTo>
                    <a:pt x="208309" y="1233091"/>
                  </a:lnTo>
                  <a:lnTo>
                    <a:pt x="214518" y="1230918"/>
                  </a:lnTo>
                  <a:lnTo>
                    <a:pt x="219796" y="1225640"/>
                  </a:lnTo>
                  <a:lnTo>
                    <a:pt x="222900" y="1219431"/>
                  </a:lnTo>
                  <a:lnTo>
                    <a:pt x="226936" y="1216327"/>
                  </a:lnTo>
                  <a:lnTo>
                    <a:pt x="232213" y="1211980"/>
                  </a:lnTo>
                  <a:lnTo>
                    <a:pt x="244631" y="1211049"/>
                  </a:lnTo>
                  <a:lnTo>
                    <a:pt x="244631" y="1204840"/>
                  </a:lnTo>
                  <a:lnTo>
                    <a:pt x="244631" y="1202978"/>
                  </a:lnTo>
                  <a:lnTo>
                    <a:pt x="244631" y="1200804"/>
                  </a:lnTo>
                  <a:lnTo>
                    <a:pt x="244631" y="1196458"/>
                  </a:lnTo>
                  <a:lnTo>
                    <a:pt x="248667" y="1195527"/>
                  </a:lnTo>
                  <a:lnTo>
                    <a:pt x="250840" y="1193354"/>
                  </a:lnTo>
                  <a:lnTo>
                    <a:pt x="251771" y="1191181"/>
                  </a:lnTo>
                  <a:lnTo>
                    <a:pt x="253945" y="1191181"/>
                  </a:lnTo>
                  <a:lnTo>
                    <a:pt x="256118" y="1189007"/>
                  </a:lnTo>
                  <a:lnTo>
                    <a:pt x="261395" y="1189007"/>
                  </a:lnTo>
                  <a:lnTo>
                    <a:pt x="259222" y="1185903"/>
                  </a:lnTo>
                  <a:lnTo>
                    <a:pt x="256118" y="1181557"/>
                  </a:lnTo>
                  <a:lnTo>
                    <a:pt x="253945" y="1180625"/>
                  </a:lnTo>
                  <a:lnTo>
                    <a:pt x="251771" y="1178452"/>
                  </a:lnTo>
                  <a:lnTo>
                    <a:pt x="251771" y="1174106"/>
                  </a:lnTo>
                  <a:lnTo>
                    <a:pt x="253945" y="1173175"/>
                  </a:lnTo>
                  <a:lnTo>
                    <a:pt x="257980" y="1159515"/>
                  </a:lnTo>
                  <a:lnTo>
                    <a:pt x="263258" y="1148960"/>
                  </a:lnTo>
                  <a:lnTo>
                    <a:pt x="270398" y="1139336"/>
                  </a:lnTo>
                  <a:lnTo>
                    <a:pt x="290267" y="1139336"/>
                  </a:lnTo>
                  <a:lnTo>
                    <a:pt x="295544" y="1130954"/>
                  </a:lnTo>
                  <a:lnTo>
                    <a:pt x="297717" y="1119468"/>
                  </a:lnTo>
                  <a:lnTo>
                    <a:pt x="300822" y="1108912"/>
                  </a:lnTo>
                  <a:lnTo>
                    <a:pt x="310135" y="1101462"/>
                  </a:lnTo>
                  <a:lnTo>
                    <a:pt x="314171" y="1099289"/>
                  </a:lnTo>
                  <a:lnTo>
                    <a:pt x="315102" y="1099289"/>
                  </a:lnTo>
                  <a:lnTo>
                    <a:pt x="319138" y="1099289"/>
                  </a:lnTo>
                  <a:lnTo>
                    <a:pt x="321311" y="1101462"/>
                  </a:lnTo>
                  <a:lnTo>
                    <a:pt x="322243" y="1104566"/>
                  </a:lnTo>
                  <a:lnTo>
                    <a:pt x="324416" y="1108912"/>
                  </a:lnTo>
                  <a:lnTo>
                    <a:pt x="344284" y="1104566"/>
                  </a:lnTo>
                  <a:lnTo>
                    <a:pt x="361048" y="1094942"/>
                  </a:lnTo>
                  <a:lnTo>
                    <a:pt x="373466" y="1084387"/>
                  </a:lnTo>
                  <a:lnTo>
                    <a:pt x="388057" y="1089665"/>
                  </a:lnTo>
                  <a:lnTo>
                    <a:pt x="399544" y="1101151"/>
                  </a:lnTo>
                  <a:lnTo>
                    <a:pt x="406684" y="1113880"/>
                  </a:lnTo>
                  <a:lnTo>
                    <a:pt x="415066" y="1124435"/>
                  </a:lnTo>
                  <a:lnTo>
                    <a:pt x="424379" y="1135921"/>
                  </a:lnTo>
                  <a:lnTo>
                    <a:pt x="453561" y="1156100"/>
                  </a:lnTo>
                  <a:lnTo>
                    <a:pt x="480570" y="1176279"/>
                  </a:lnTo>
                  <a:lnTo>
                    <a:pt x="480570" y="1180625"/>
                  </a:lnTo>
                  <a:lnTo>
                    <a:pt x="480570" y="1183730"/>
                  </a:lnTo>
                  <a:lnTo>
                    <a:pt x="479639" y="1185903"/>
                  </a:lnTo>
                  <a:lnTo>
                    <a:pt x="479639" y="1188076"/>
                  </a:lnTo>
                  <a:lnTo>
                    <a:pt x="477466" y="1189007"/>
                  </a:lnTo>
                  <a:lnTo>
                    <a:pt x="470325" y="1196458"/>
                  </a:lnTo>
                  <a:lnTo>
                    <a:pt x="458839" y="1200804"/>
                  </a:lnTo>
                  <a:lnTo>
                    <a:pt x="444248" y="1202978"/>
                  </a:lnTo>
                  <a:lnTo>
                    <a:pt x="429657" y="1200804"/>
                  </a:lnTo>
                  <a:lnTo>
                    <a:pt x="435866" y="1213533"/>
                  </a:lnTo>
                  <a:lnTo>
                    <a:pt x="444248" y="1218810"/>
                  </a:lnTo>
                  <a:lnTo>
                    <a:pt x="455734" y="1223157"/>
                  </a:lnTo>
                  <a:lnTo>
                    <a:pt x="465048" y="1230607"/>
                  </a:lnTo>
                  <a:lnTo>
                    <a:pt x="473430" y="1230607"/>
                  </a:lnTo>
                  <a:lnTo>
                    <a:pt x="473430" y="1206082"/>
                  </a:lnTo>
                  <a:lnTo>
                    <a:pt x="484916" y="1206082"/>
                  </a:lnTo>
                  <a:lnTo>
                    <a:pt x="488021" y="1198631"/>
                  </a:lnTo>
                  <a:lnTo>
                    <a:pt x="492057" y="1193354"/>
                  </a:lnTo>
                  <a:lnTo>
                    <a:pt x="495161" y="1189007"/>
                  </a:lnTo>
                  <a:lnTo>
                    <a:pt x="500439" y="1185903"/>
                  </a:lnTo>
                  <a:lnTo>
                    <a:pt x="499507" y="1180625"/>
                  </a:lnTo>
                  <a:lnTo>
                    <a:pt x="497334" y="1176279"/>
                  </a:lnTo>
                  <a:lnTo>
                    <a:pt x="497334" y="1174106"/>
                  </a:lnTo>
                  <a:lnTo>
                    <a:pt x="495161" y="1171002"/>
                  </a:lnTo>
                  <a:lnTo>
                    <a:pt x="494230" y="1166655"/>
                  </a:lnTo>
                  <a:lnTo>
                    <a:pt x="494230" y="1161378"/>
                  </a:lnTo>
                  <a:lnTo>
                    <a:pt x="499507" y="1161378"/>
                  </a:lnTo>
                  <a:lnTo>
                    <a:pt x="504785" y="1163551"/>
                  </a:lnTo>
                  <a:lnTo>
                    <a:pt x="507889" y="1165724"/>
                  </a:lnTo>
                  <a:lnTo>
                    <a:pt x="510062" y="1165724"/>
                  </a:lnTo>
                  <a:lnTo>
                    <a:pt x="514098" y="1165724"/>
                  </a:lnTo>
                  <a:lnTo>
                    <a:pt x="517203" y="1165724"/>
                  </a:lnTo>
                  <a:lnTo>
                    <a:pt x="521238" y="1165724"/>
                  </a:lnTo>
                  <a:lnTo>
                    <a:pt x="521238" y="1161378"/>
                  </a:lnTo>
                  <a:lnTo>
                    <a:pt x="509752" y="1151754"/>
                  </a:lnTo>
                  <a:lnTo>
                    <a:pt x="499197" y="1144303"/>
                  </a:lnTo>
                  <a:lnTo>
                    <a:pt x="484606" y="1139026"/>
                  </a:lnTo>
                  <a:lnTo>
                    <a:pt x="484606" y="1128471"/>
                  </a:lnTo>
                  <a:lnTo>
                    <a:pt x="470015" y="1128471"/>
                  </a:lnTo>
                  <a:lnTo>
                    <a:pt x="457597" y="1109533"/>
                  </a:lnTo>
                  <a:lnTo>
                    <a:pt x="443937" y="1093701"/>
                  </a:lnTo>
                  <a:lnTo>
                    <a:pt x="429346" y="1078799"/>
                  </a:lnTo>
                  <a:lnTo>
                    <a:pt x="429346" y="1072590"/>
                  </a:lnTo>
                  <a:lnTo>
                    <a:pt x="429346" y="1069486"/>
                  </a:lnTo>
                  <a:lnTo>
                    <a:pt x="429346" y="1065140"/>
                  </a:lnTo>
                  <a:lnTo>
                    <a:pt x="429346" y="1064208"/>
                  </a:lnTo>
                  <a:lnTo>
                    <a:pt x="433382" y="1062035"/>
                  </a:lnTo>
                  <a:lnTo>
                    <a:pt x="436487" y="1057689"/>
                  </a:lnTo>
                  <a:lnTo>
                    <a:pt x="438660" y="1057689"/>
                  </a:lnTo>
                  <a:lnTo>
                    <a:pt x="438660" y="1056758"/>
                  </a:lnTo>
                  <a:lnTo>
                    <a:pt x="440833" y="1056758"/>
                  </a:lnTo>
                  <a:lnTo>
                    <a:pt x="443006" y="1056758"/>
                  </a:lnTo>
                  <a:lnTo>
                    <a:pt x="443937" y="1054584"/>
                  </a:lnTo>
                  <a:lnTo>
                    <a:pt x="446111" y="1057689"/>
                  </a:lnTo>
                  <a:lnTo>
                    <a:pt x="448284" y="1062035"/>
                  </a:lnTo>
                  <a:lnTo>
                    <a:pt x="448284" y="1065140"/>
                  </a:lnTo>
                  <a:lnTo>
                    <a:pt x="450457" y="1071349"/>
                  </a:lnTo>
                  <a:lnTo>
                    <a:pt x="465048" y="1067002"/>
                  </a:lnTo>
                  <a:lnTo>
                    <a:pt x="472188" y="1087181"/>
                  </a:lnTo>
                  <a:lnTo>
                    <a:pt x="479328" y="1098668"/>
                  </a:lnTo>
                  <a:lnTo>
                    <a:pt x="487710" y="1103945"/>
                  </a:lnTo>
                  <a:lnTo>
                    <a:pt x="497024" y="1106118"/>
                  </a:lnTo>
                  <a:lnTo>
                    <a:pt x="507579" y="1111396"/>
                  </a:lnTo>
                  <a:lnTo>
                    <a:pt x="521238" y="1121020"/>
                  </a:lnTo>
                  <a:lnTo>
                    <a:pt x="526516" y="1126297"/>
                  </a:lnTo>
                  <a:lnTo>
                    <a:pt x="526516" y="1133748"/>
                  </a:lnTo>
                  <a:lnTo>
                    <a:pt x="524343" y="1141199"/>
                  </a:lnTo>
                  <a:lnTo>
                    <a:pt x="522170" y="1150823"/>
                  </a:lnTo>
                  <a:lnTo>
                    <a:pt x="524343" y="1161378"/>
                  </a:lnTo>
                  <a:lnTo>
                    <a:pt x="528379" y="1165724"/>
                  </a:lnTo>
                  <a:lnTo>
                    <a:pt x="531483" y="1166655"/>
                  </a:lnTo>
                  <a:lnTo>
                    <a:pt x="536761" y="1171002"/>
                  </a:lnTo>
                  <a:lnTo>
                    <a:pt x="540797" y="1174106"/>
                  </a:lnTo>
                  <a:lnTo>
                    <a:pt x="543901" y="1176279"/>
                  </a:lnTo>
                  <a:lnTo>
                    <a:pt x="560665" y="1225951"/>
                  </a:lnTo>
                  <a:lnTo>
                    <a:pt x="564701" y="1225951"/>
                  </a:lnTo>
                  <a:lnTo>
                    <a:pt x="565632" y="1228124"/>
                  </a:lnTo>
                  <a:lnTo>
                    <a:pt x="567805" y="1228124"/>
                  </a:lnTo>
                  <a:lnTo>
                    <a:pt x="569978" y="1230297"/>
                  </a:lnTo>
                  <a:lnTo>
                    <a:pt x="575256" y="1228124"/>
                  </a:lnTo>
                  <a:lnTo>
                    <a:pt x="580534" y="1225951"/>
                  </a:lnTo>
                  <a:lnTo>
                    <a:pt x="582707" y="1225019"/>
                  </a:lnTo>
                  <a:lnTo>
                    <a:pt x="584880" y="1220673"/>
                  </a:lnTo>
                  <a:lnTo>
                    <a:pt x="584880" y="1218500"/>
                  </a:lnTo>
                  <a:lnTo>
                    <a:pt x="587053" y="1215395"/>
                  </a:lnTo>
                  <a:lnTo>
                    <a:pt x="587984" y="1211049"/>
                  </a:lnTo>
                  <a:lnTo>
                    <a:pt x="592020" y="1210118"/>
                  </a:lnTo>
                  <a:lnTo>
                    <a:pt x="597298" y="1205772"/>
                  </a:lnTo>
                  <a:lnTo>
                    <a:pt x="594193" y="1188697"/>
                  </a:lnTo>
                  <a:lnTo>
                    <a:pt x="587053" y="1172864"/>
                  </a:lnTo>
                  <a:lnTo>
                    <a:pt x="577740" y="1161378"/>
                  </a:lnTo>
                  <a:lnTo>
                    <a:pt x="577740" y="1156411"/>
                  </a:lnTo>
                  <a:lnTo>
                    <a:pt x="580844" y="1158584"/>
                  </a:lnTo>
                  <a:lnTo>
                    <a:pt x="580844" y="1159515"/>
                  </a:lnTo>
                  <a:lnTo>
                    <a:pt x="583017" y="1161688"/>
                  </a:lnTo>
                  <a:lnTo>
                    <a:pt x="585190" y="1166035"/>
                  </a:lnTo>
                  <a:lnTo>
                    <a:pt x="592331" y="1163861"/>
                  </a:lnTo>
                  <a:lnTo>
                    <a:pt x="595435" y="1163861"/>
                  </a:lnTo>
                  <a:lnTo>
                    <a:pt x="597608" y="1163861"/>
                  </a:lnTo>
                  <a:lnTo>
                    <a:pt x="599781" y="1161688"/>
                  </a:lnTo>
                  <a:lnTo>
                    <a:pt x="599781" y="1159515"/>
                  </a:lnTo>
                  <a:lnTo>
                    <a:pt x="599781" y="1158584"/>
                  </a:lnTo>
                  <a:lnTo>
                    <a:pt x="597608" y="1154238"/>
                  </a:lnTo>
                  <a:lnTo>
                    <a:pt x="597608" y="1148960"/>
                  </a:lnTo>
                  <a:lnTo>
                    <a:pt x="600713" y="1148960"/>
                  </a:lnTo>
                  <a:lnTo>
                    <a:pt x="600713" y="1144614"/>
                  </a:lnTo>
                  <a:lnTo>
                    <a:pt x="604748" y="1144614"/>
                  </a:lnTo>
                  <a:lnTo>
                    <a:pt x="607853" y="1144614"/>
                  </a:lnTo>
                  <a:lnTo>
                    <a:pt x="610026" y="1146787"/>
                  </a:lnTo>
                  <a:lnTo>
                    <a:pt x="612199" y="1146787"/>
                  </a:lnTo>
                  <a:lnTo>
                    <a:pt x="614372" y="1148960"/>
                  </a:lnTo>
                  <a:lnTo>
                    <a:pt x="619650" y="1151133"/>
                  </a:lnTo>
                  <a:lnTo>
                    <a:pt x="622754" y="1152064"/>
                  </a:lnTo>
                  <a:lnTo>
                    <a:pt x="624927" y="1154238"/>
                  </a:lnTo>
                  <a:lnTo>
                    <a:pt x="627100" y="1156411"/>
                  </a:lnTo>
                  <a:lnTo>
                    <a:pt x="630205" y="1158584"/>
                  </a:lnTo>
                  <a:lnTo>
                    <a:pt x="634241" y="1161688"/>
                  </a:lnTo>
                  <a:lnTo>
                    <a:pt x="632068" y="1166966"/>
                  </a:lnTo>
                  <a:lnTo>
                    <a:pt x="629894" y="1171312"/>
                  </a:lnTo>
                  <a:lnTo>
                    <a:pt x="629894" y="1174416"/>
                  </a:lnTo>
                  <a:lnTo>
                    <a:pt x="629894" y="1178763"/>
                  </a:lnTo>
                  <a:lnTo>
                    <a:pt x="629894" y="1181867"/>
                  </a:lnTo>
                  <a:lnTo>
                    <a:pt x="629894" y="1186213"/>
                  </a:lnTo>
                  <a:lnTo>
                    <a:pt x="629894" y="1189318"/>
                  </a:lnTo>
                  <a:lnTo>
                    <a:pt x="636103" y="1206392"/>
                  </a:lnTo>
                  <a:lnTo>
                    <a:pt x="648521" y="1223467"/>
                  </a:lnTo>
                  <a:lnTo>
                    <a:pt x="665285" y="1234022"/>
                  </a:lnTo>
                  <a:lnTo>
                    <a:pt x="680808" y="1238368"/>
                  </a:lnTo>
                  <a:lnTo>
                    <a:pt x="684843" y="1236195"/>
                  </a:lnTo>
                  <a:lnTo>
                    <a:pt x="687948" y="1233091"/>
                  </a:lnTo>
                  <a:lnTo>
                    <a:pt x="690121" y="1228744"/>
                  </a:lnTo>
                  <a:lnTo>
                    <a:pt x="695399" y="1226571"/>
                  </a:lnTo>
                  <a:lnTo>
                    <a:pt x="699434" y="1225640"/>
                  </a:lnTo>
                  <a:lnTo>
                    <a:pt x="704712" y="1226571"/>
                  </a:lnTo>
                  <a:lnTo>
                    <a:pt x="714025" y="1230918"/>
                  </a:lnTo>
                  <a:lnTo>
                    <a:pt x="721165" y="1234022"/>
                  </a:lnTo>
                  <a:lnTo>
                    <a:pt x="728306" y="1236195"/>
                  </a:lnTo>
                  <a:lnTo>
                    <a:pt x="735446" y="1234022"/>
                  </a:lnTo>
                  <a:lnTo>
                    <a:pt x="743828" y="1226571"/>
                  </a:lnTo>
                  <a:lnTo>
                    <a:pt x="750968" y="1226571"/>
                  </a:lnTo>
                  <a:lnTo>
                    <a:pt x="755004" y="1226571"/>
                  </a:lnTo>
                  <a:lnTo>
                    <a:pt x="758109" y="1226571"/>
                  </a:lnTo>
                  <a:lnTo>
                    <a:pt x="760282" y="1228744"/>
                  </a:lnTo>
                  <a:lnTo>
                    <a:pt x="762455" y="1230918"/>
                  </a:lnTo>
                  <a:lnTo>
                    <a:pt x="762455" y="1234022"/>
                  </a:lnTo>
                  <a:lnTo>
                    <a:pt x="764628" y="1238368"/>
                  </a:lnTo>
                  <a:lnTo>
                    <a:pt x="767732" y="1251097"/>
                  </a:lnTo>
                  <a:lnTo>
                    <a:pt x="765870" y="1265377"/>
                  </a:lnTo>
                  <a:close/>
                  <a:moveTo>
                    <a:pt x="845033" y="1136232"/>
                  </a:moveTo>
                  <a:lnTo>
                    <a:pt x="825165" y="1141509"/>
                  </a:lnTo>
                  <a:lnTo>
                    <a:pt x="803434" y="1143682"/>
                  </a:lnTo>
                  <a:lnTo>
                    <a:pt x="781702" y="1139336"/>
                  </a:lnTo>
                  <a:lnTo>
                    <a:pt x="773320" y="1136232"/>
                  </a:lnTo>
                  <a:lnTo>
                    <a:pt x="766180" y="1130954"/>
                  </a:lnTo>
                  <a:lnTo>
                    <a:pt x="756867" y="1124745"/>
                  </a:lnTo>
                  <a:lnTo>
                    <a:pt x="742276" y="1124745"/>
                  </a:lnTo>
                  <a:lnTo>
                    <a:pt x="727685" y="1126918"/>
                  </a:lnTo>
                  <a:lnTo>
                    <a:pt x="713094" y="1134369"/>
                  </a:lnTo>
                  <a:lnTo>
                    <a:pt x="700676" y="1139647"/>
                  </a:lnTo>
                  <a:lnTo>
                    <a:pt x="686085" y="1141820"/>
                  </a:lnTo>
                  <a:lnTo>
                    <a:pt x="671494" y="1136542"/>
                  </a:lnTo>
                  <a:lnTo>
                    <a:pt x="666217" y="1134369"/>
                  </a:lnTo>
                  <a:lnTo>
                    <a:pt x="662181" y="1132196"/>
                  </a:lnTo>
                  <a:lnTo>
                    <a:pt x="659076" y="1131265"/>
                  </a:lnTo>
                  <a:lnTo>
                    <a:pt x="656903" y="1126918"/>
                  </a:lnTo>
                  <a:lnTo>
                    <a:pt x="656903" y="1123814"/>
                  </a:lnTo>
                  <a:lnTo>
                    <a:pt x="654730" y="1116363"/>
                  </a:lnTo>
                  <a:lnTo>
                    <a:pt x="654730" y="1110154"/>
                  </a:lnTo>
                  <a:lnTo>
                    <a:pt x="658766" y="1099599"/>
                  </a:lnTo>
                  <a:lnTo>
                    <a:pt x="665906" y="1086871"/>
                  </a:lnTo>
                  <a:lnTo>
                    <a:pt x="674288" y="1071969"/>
                  </a:lnTo>
                  <a:lnTo>
                    <a:pt x="683602" y="1057068"/>
                  </a:lnTo>
                  <a:lnTo>
                    <a:pt x="690742" y="1043408"/>
                  </a:lnTo>
                  <a:lnTo>
                    <a:pt x="694778" y="1035026"/>
                  </a:lnTo>
                  <a:lnTo>
                    <a:pt x="703160" y="1037199"/>
                  </a:lnTo>
                  <a:lnTo>
                    <a:pt x="710300" y="1040304"/>
                  </a:lnTo>
                  <a:lnTo>
                    <a:pt x="715578" y="1042477"/>
                  </a:lnTo>
                  <a:lnTo>
                    <a:pt x="721786" y="1047755"/>
                  </a:lnTo>
                  <a:lnTo>
                    <a:pt x="724891" y="1049928"/>
                  </a:lnTo>
                  <a:lnTo>
                    <a:pt x="727064" y="1049928"/>
                  </a:lnTo>
                  <a:lnTo>
                    <a:pt x="729237" y="1049928"/>
                  </a:lnTo>
                  <a:lnTo>
                    <a:pt x="730168" y="1050859"/>
                  </a:lnTo>
                  <a:lnTo>
                    <a:pt x="717751" y="1055205"/>
                  </a:lnTo>
                  <a:lnTo>
                    <a:pt x="721786" y="1064829"/>
                  </a:lnTo>
                  <a:lnTo>
                    <a:pt x="728927" y="1072280"/>
                  </a:lnTo>
                  <a:lnTo>
                    <a:pt x="734204" y="1079731"/>
                  </a:lnTo>
                  <a:lnTo>
                    <a:pt x="743518" y="1080662"/>
                  </a:lnTo>
                  <a:lnTo>
                    <a:pt x="755935" y="1075384"/>
                  </a:lnTo>
                  <a:lnTo>
                    <a:pt x="765249" y="1067934"/>
                  </a:lnTo>
                  <a:lnTo>
                    <a:pt x="780771" y="1073211"/>
                  </a:lnTo>
                  <a:lnTo>
                    <a:pt x="800640" y="1084698"/>
                  </a:lnTo>
                  <a:lnTo>
                    <a:pt x="821439" y="1097426"/>
                  </a:lnTo>
                  <a:lnTo>
                    <a:pt x="836030" y="1110154"/>
                  </a:lnTo>
                  <a:lnTo>
                    <a:pt x="844413" y="1125056"/>
                  </a:lnTo>
                  <a:lnTo>
                    <a:pt x="850621" y="1125056"/>
                  </a:lnTo>
                  <a:lnTo>
                    <a:pt x="845033" y="1136232"/>
                  </a:lnTo>
                  <a:close/>
                  <a:moveTo>
                    <a:pt x="1025402" y="1146787"/>
                  </a:moveTo>
                  <a:lnTo>
                    <a:pt x="1022298" y="1146787"/>
                  </a:lnTo>
                  <a:lnTo>
                    <a:pt x="1018262" y="1146787"/>
                  </a:lnTo>
                  <a:lnTo>
                    <a:pt x="1015157" y="1146787"/>
                  </a:lnTo>
                  <a:lnTo>
                    <a:pt x="1011122" y="1144614"/>
                  </a:lnTo>
                  <a:lnTo>
                    <a:pt x="1008949" y="1161688"/>
                  </a:lnTo>
                  <a:lnTo>
                    <a:pt x="1011122" y="1173175"/>
                  </a:lnTo>
                  <a:lnTo>
                    <a:pt x="1016399" y="1183730"/>
                  </a:lnTo>
                  <a:lnTo>
                    <a:pt x="1020435" y="1196458"/>
                  </a:lnTo>
                  <a:lnTo>
                    <a:pt x="1022608" y="1217569"/>
                  </a:lnTo>
                  <a:lnTo>
                    <a:pt x="995600" y="1218500"/>
                  </a:lnTo>
                  <a:lnTo>
                    <a:pt x="976973" y="1215395"/>
                  </a:lnTo>
                  <a:lnTo>
                    <a:pt x="966418" y="1205772"/>
                  </a:lnTo>
                  <a:lnTo>
                    <a:pt x="962382" y="1188697"/>
                  </a:lnTo>
                  <a:lnTo>
                    <a:pt x="962382" y="1165414"/>
                  </a:lnTo>
                  <a:lnTo>
                    <a:pt x="974800" y="1165414"/>
                  </a:lnTo>
                  <a:lnTo>
                    <a:pt x="967660" y="1151754"/>
                  </a:lnTo>
                  <a:lnTo>
                    <a:pt x="955242" y="1138094"/>
                  </a:lnTo>
                  <a:lnTo>
                    <a:pt x="944686" y="1121020"/>
                  </a:lnTo>
                  <a:lnTo>
                    <a:pt x="933200" y="1103945"/>
                  </a:lnTo>
                  <a:lnTo>
                    <a:pt x="927922" y="1086871"/>
                  </a:lnTo>
                  <a:lnTo>
                    <a:pt x="931027" y="1071038"/>
                  </a:lnTo>
                  <a:lnTo>
                    <a:pt x="938167" y="1059552"/>
                  </a:lnTo>
                  <a:lnTo>
                    <a:pt x="949653" y="1049928"/>
                  </a:lnTo>
                  <a:lnTo>
                    <a:pt x="962071" y="1044650"/>
                  </a:lnTo>
                  <a:lnTo>
                    <a:pt x="974489" y="1039373"/>
                  </a:lnTo>
                  <a:lnTo>
                    <a:pt x="985976" y="1029749"/>
                  </a:lnTo>
                  <a:lnTo>
                    <a:pt x="995289" y="1029749"/>
                  </a:lnTo>
                  <a:lnTo>
                    <a:pt x="1000567" y="1031922"/>
                  </a:lnTo>
                  <a:lnTo>
                    <a:pt x="1005844" y="1031922"/>
                  </a:lnTo>
                  <a:lnTo>
                    <a:pt x="1011122" y="1034095"/>
                  </a:lnTo>
                  <a:lnTo>
                    <a:pt x="1008017" y="1049928"/>
                  </a:lnTo>
                  <a:lnTo>
                    <a:pt x="1000877" y="1063587"/>
                  </a:lnTo>
                  <a:lnTo>
                    <a:pt x="986286" y="1068865"/>
                  </a:lnTo>
                  <a:lnTo>
                    <a:pt x="966418" y="1071038"/>
                  </a:lnTo>
                  <a:lnTo>
                    <a:pt x="973558" y="1086871"/>
                  </a:lnTo>
                  <a:lnTo>
                    <a:pt x="985976" y="1101772"/>
                  </a:lnTo>
                  <a:lnTo>
                    <a:pt x="1001498" y="1111396"/>
                  </a:lnTo>
                  <a:lnTo>
                    <a:pt x="1000567" y="1115742"/>
                  </a:lnTo>
                  <a:lnTo>
                    <a:pt x="998394" y="1116674"/>
                  </a:lnTo>
                  <a:lnTo>
                    <a:pt x="996220" y="1116674"/>
                  </a:lnTo>
                  <a:lnTo>
                    <a:pt x="995289" y="1121020"/>
                  </a:lnTo>
                  <a:lnTo>
                    <a:pt x="1000567" y="1130644"/>
                  </a:lnTo>
                  <a:lnTo>
                    <a:pt x="1005844" y="1139026"/>
                  </a:lnTo>
                  <a:lnTo>
                    <a:pt x="1008017" y="1143372"/>
                  </a:lnTo>
                  <a:lnTo>
                    <a:pt x="1008949" y="1144303"/>
                  </a:lnTo>
                  <a:lnTo>
                    <a:pt x="1011122" y="1143372"/>
                  </a:lnTo>
                  <a:lnTo>
                    <a:pt x="1011122" y="1141199"/>
                  </a:lnTo>
                  <a:lnTo>
                    <a:pt x="1013295" y="1138094"/>
                  </a:lnTo>
                  <a:lnTo>
                    <a:pt x="1013295" y="1133748"/>
                  </a:lnTo>
                  <a:lnTo>
                    <a:pt x="1015468" y="1131575"/>
                  </a:lnTo>
                  <a:lnTo>
                    <a:pt x="1018573" y="1133748"/>
                  </a:lnTo>
                  <a:lnTo>
                    <a:pt x="1022608" y="1138094"/>
                  </a:lnTo>
                  <a:lnTo>
                    <a:pt x="1023540" y="1139026"/>
                  </a:lnTo>
                  <a:lnTo>
                    <a:pt x="1027575" y="1141199"/>
                  </a:lnTo>
                  <a:lnTo>
                    <a:pt x="1030680" y="1144303"/>
                  </a:lnTo>
                  <a:lnTo>
                    <a:pt x="1025402" y="1146787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DA409542-0056-4EF9-9036-C4BB890ED6EE}"/>
                </a:ext>
              </a:extLst>
            </p:cNvPr>
            <p:cNvSpPr/>
            <p:nvPr/>
          </p:nvSpPr>
          <p:spPr>
            <a:xfrm>
              <a:off x="3690211" y="4196454"/>
              <a:ext cx="74507" cy="99343"/>
            </a:xfrm>
            <a:custGeom>
              <a:avLst/>
              <a:gdLst>
                <a:gd name="connsiteX0" fmla="*/ 60226 w 74506"/>
                <a:gd name="connsiteY0" fmla="*/ 0 h 99342"/>
                <a:gd name="connsiteX1" fmla="*/ 43462 w 74506"/>
                <a:gd name="connsiteY1" fmla="*/ 0 h 99342"/>
                <a:gd name="connsiteX2" fmla="*/ 23904 w 74506"/>
                <a:gd name="connsiteY2" fmla="*/ 2173 h 99342"/>
                <a:gd name="connsiteX3" fmla="*/ 4036 w 74506"/>
                <a:gd name="connsiteY3" fmla="*/ 4346 h 99342"/>
                <a:gd name="connsiteX4" fmla="*/ 4967 w 74506"/>
                <a:gd name="connsiteY4" fmla="*/ 11797 h 99342"/>
                <a:gd name="connsiteX5" fmla="*/ 7140 w 74506"/>
                <a:gd name="connsiteY5" fmla="*/ 14901 h 99342"/>
                <a:gd name="connsiteX6" fmla="*/ 11176 w 74506"/>
                <a:gd name="connsiteY6" fmla="*/ 19248 h 99342"/>
                <a:gd name="connsiteX7" fmla="*/ 14281 w 74506"/>
                <a:gd name="connsiteY7" fmla="*/ 20179 h 99342"/>
                <a:gd name="connsiteX8" fmla="*/ 18627 w 74506"/>
                <a:gd name="connsiteY8" fmla="*/ 22352 h 99342"/>
                <a:gd name="connsiteX9" fmla="*/ 23904 w 74506"/>
                <a:gd name="connsiteY9" fmla="*/ 24525 h 99342"/>
                <a:gd name="connsiteX10" fmla="*/ 18627 w 74506"/>
                <a:gd name="connsiteY10" fmla="*/ 31976 h 99342"/>
                <a:gd name="connsiteX11" fmla="*/ 11176 w 74506"/>
                <a:gd name="connsiteY11" fmla="*/ 37253 h 99342"/>
                <a:gd name="connsiteX12" fmla="*/ 4036 w 74506"/>
                <a:gd name="connsiteY12" fmla="*/ 40358 h 99342"/>
                <a:gd name="connsiteX13" fmla="*/ 0 w 74506"/>
                <a:gd name="connsiteY13" fmla="*/ 74197 h 99342"/>
                <a:gd name="connsiteX14" fmla="*/ 23904 w 74506"/>
                <a:gd name="connsiteY14" fmla="*/ 77301 h 99342"/>
                <a:gd name="connsiteX15" fmla="*/ 23904 w 74506"/>
                <a:gd name="connsiteY15" fmla="*/ 89098 h 99342"/>
                <a:gd name="connsiteX16" fmla="*/ 31045 w 74506"/>
                <a:gd name="connsiteY16" fmla="*/ 92202 h 99342"/>
                <a:gd name="connsiteX17" fmla="*/ 38495 w 74506"/>
                <a:gd name="connsiteY17" fmla="*/ 98411 h 99342"/>
                <a:gd name="connsiteX18" fmla="*/ 43462 w 74506"/>
                <a:gd name="connsiteY18" fmla="*/ 101826 h 99342"/>
                <a:gd name="connsiteX19" fmla="*/ 48740 w 74506"/>
                <a:gd name="connsiteY19" fmla="*/ 99653 h 99342"/>
                <a:gd name="connsiteX20" fmla="*/ 50913 w 74506"/>
                <a:gd name="connsiteY20" fmla="*/ 96549 h 99342"/>
                <a:gd name="connsiteX21" fmla="*/ 53086 w 74506"/>
                <a:gd name="connsiteY21" fmla="*/ 94376 h 99342"/>
                <a:gd name="connsiteX22" fmla="*/ 53086 w 74506"/>
                <a:gd name="connsiteY22" fmla="*/ 92202 h 99342"/>
                <a:gd name="connsiteX23" fmla="*/ 53086 w 74506"/>
                <a:gd name="connsiteY23" fmla="*/ 89098 h 99342"/>
                <a:gd name="connsiteX24" fmla="*/ 53086 w 74506"/>
                <a:gd name="connsiteY24" fmla="*/ 84752 h 99342"/>
                <a:gd name="connsiteX25" fmla="*/ 56191 w 74506"/>
                <a:gd name="connsiteY25" fmla="*/ 81647 h 99342"/>
                <a:gd name="connsiteX26" fmla="*/ 67677 w 74506"/>
                <a:gd name="connsiteY26" fmla="*/ 84752 h 99342"/>
                <a:gd name="connsiteX27" fmla="*/ 72644 w 74506"/>
                <a:gd name="connsiteY27" fmla="*/ 77301 h 99342"/>
                <a:gd name="connsiteX28" fmla="*/ 76991 w 74506"/>
                <a:gd name="connsiteY28" fmla="*/ 77301 h 99342"/>
                <a:gd name="connsiteX29" fmla="*/ 69540 w 74506"/>
                <a:gd name="connsiteY29" fmla="*/ 37253 h 99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74506" h="99342">
                  <a:moveTo>
                    <a:pt x="60226" y="0"/>
                  </a:moveTo>
                  <a:lnTo>
                    <a:pt x="43462" y="0"/>
                  </a:lnTo>
                  <a:lnTo>
                    <a:pt x="23904" y="2173"/>
                  </a:lnTo>
                  <a:lnTo>
                    <a:pt x="4036" y="4346"/>
                  </a:lnTo>
                  <a:lnTo>
                    <a:pt x="4967" y="11797"/>
                  </a:lnTo>
                  <a:lnTo>
                    <a:pt x="7140" y="14901"/>
                  </a:lnTo>
                  <a:lnTo>
                    <a:pt x="11176" y="19248"/>
                  </a:lnTo>
                  <a:lnTo>
                    <a:pt x="14281" y="20179"/>
                  </a:lnTo>
                  <a:lnTo>
                    <a:pt x="18627" y="22352"/>
                  </a:lnTo>
                  <a:lnTo>
                    <a:pt x="23904" y="24525"/>
                  </a:lnTo>
                  <a:lnTo>
                    <a:pt x="18627" y="31976"/>
                  </a:lnTo>
                  <a:lnTo>
                    <a:pt x="11176" y="37253"/>
                  </a:lnTo>
                  <a:lnTo>
                    <a:pt x="4036" y="40358"/>
                  </a:lnTo>
                  <a:lnTo>
                    <a:pt x="0" y="74197"/>
                  </a:lnTo>
                  <a:lnTo>
                    <a:pt x="23904" y="77301"/>
                  </a:lnTo>
                  <a:lnTo>
                    <a:pt x="23904" y="89098"/>
                  </a:lnTo>
                  <a:lnTo>
                    <a:pt x="31045" y="92202"/>
                  </a:lnTo>
                  <a:lnTo>
                    <a:pt x="38495" y="98411"/>
                  </a:lnTo>
                  <a:lnTo>
                    <a:pt x="43462" y="101826"/>
                  </a:lnTo>
                  <a:lnTo>
                    <a:pt x="48740" y="99653"/>
                  </a:lnTo>
                  <a:lnTo>
                    <a:pt x="50913" y="96549"/>
                  </a:lnTo>
                  <a:lnTo>
                    <a:pt x="53086" y="94376"/>
                  </a:lnTo>
                  <a:lnTo>
                    <a:pt x="53086" y="92202"/>
                  </a:lnTo>
                  <a:lnTo>
                    <a:pt x="53086" y="89098"/>
                  </a:lnTo>
                  <a:lnTo>
                    <a:pt x="53086" y="84752"/>
                  </a:lnTo>
                  <a:lnTo>
                    <a:pt x="56191" y="81647"/>
                  </a:lnTo>
                  <a:lnTo>
                    <a:pt x="67677" y="84752"/>
                  </a:lnTo>
                  <a:lnTo>
                    <a:pt x="72644" y="77301"/>
                  </a:lnTo>
                  <a:lnTo>
                    <a:pt x="76991" y="77301"/>
                  </a:lnTo>
                  <a:lnTo>
                    <a:pt x="69540" y="37253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770E9D9A-CDB9-4006-9453-C8EE52303C97}"/>
                </a:ext>
              </a:extLst>
            </p:cNvPr>
            <p:cNvSpPr/>
            <p:nvPr/>
          </p:nvSpPr>
          <p:spPr>
            <a:xfrm>
              <a:off x="3753542" y="4135296"/>
              <a:ext cx="40358" cy="34149"/>
            </a:xfrm>
            <a:custGeom>
              <a:avLst/>
              <a:gdLst>
                <a:gd name="connsiteX0" fmla="*/ 22042 w 40357"/>
                <a:gd name="connsiteY0" fmla="*/ 36012 h 34149"/>
                <a:gd name="connsiteX1" fmla="*/ 27009 w 40357"/>
                <a:gd name="connsiteY1" fmla="*/ 31665 h 34149"/>
                <a:gd name="connsiteX2" fmla="*/ 31355 w 40357"/>
                <a:gd name="connsiteY2" fmla="*/ 29492 h 34149"/>
                <a:gd name="connsiteX3" fmla="*/ 34460 w 40357"/>
                <a:gd name="connsiteY3" fmla="*/ 28561 h 34149"/>
                <a:gd name="connsiteX4" fmla="*/ 40668 w 40357"/>
                <a:gd name="connsiteY4" fmla="*/ 24215 h 34149"/>
                <a:gd name="connsiteX5" fmla="*/ 36633 w 40357"/>
                <a:gd name="connsiteY5" fmla="*/ 0 h 34149"/>
                <a:gd name="connsiteX6" fmla="*/ 23904 w 40357"/>
                <a:gd name="connsiteY6" fmla="*/ 2173 h 34149"/>
                <a:gd name="connsiteX7" fmla="*/ 16764 w 40357"/>
                <a:gd name="connsiteY7" fmla="*/ 6209 h 34149"/>
                <a:gd name="connsiteX8" fmla="*/ 9313 w 40357"/>
                <a:gd name="connsiteY8" fmla="*/ 11486 h 34149"/>
                <a:gd name="connsiteX9" fmla="*/ 0 w 40357"/>
                <a:gd name="connsiteY9" fmla="*/ 16764 h 34149"/>
                <a:gd name="connsiteX10" fmla="*/ 0 w 40357"/>
                <a:gd name="connsiteY10" fmla="*/ 24215 h 34149"/>
                <a:gd name="connsiteX11" fmla="*/ 2173 w 40357"/>
                <a:gd name="connsiteY11" fmla="*/ 26388 h 34149"/>
                <a:gd name="connsiteX12" fmla="*/ 2173 w 40357"/>
                <a:gd name="connsiteY12" fmla="*/ 28561 h 34149"/>
                <a:gd name="connsiteX13" fmla="*/ 4346 w 40357"/>
                <a:gd name="connsiteY13" fmla="*/ 28561 h 34149"/>
                <a:gd name="connsiteX14" fmla="*/ 4346 w 40357"/>
                <a:gd name="connsiteY14" fmla="*/ 29492 h 34149"/>
                <a:gd name="connsiteX15" fmla="*/ 4346 w 40357"/>
                <a:gd name="connsiteY15" fmla="*/ 33839 h 34149"/>
                <a:gd name="connsiteX16" fmla="*/ 9313 w 40357"/>
                <a:gd name="connsiteY16" fmla="*/ 33839 h 34149"/>
                <a:gd name="connsiteX17" fmla="*/ 11487 w 40357"/>
                <a:gd name="connsiteY17" fmla="*/ 33839 h 34149"/>
                <a:gd name="connsiteX18" fmla="*/ 13660 w 40357"/>
                <a:gd name="connsiteY18" fmla="*/ 36012 h 34149"/>
                <a:gd name="connsiteX19" fmla="*/ 14591 w 40357"/>
                <a:gd name="connsiteY19" fmla="*/ 36012 h 34149"/>
                <a:gd name="connsiteX20" fmla="*/ 16764 w 40357"/>
                <a:gd name="connsiteY20" fmla="*/ 36943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0357" h="34149">
                  <a:moveTo>
                    <a:pt x="22042" y="36012"/>
                  </a:moveTo>
                  <a:lnTo>
                    <a:pt x="27009" y="31665"/>
                  </a:lnTo>
                  <a:lnTo>
                    <a:pt x="31355" y="29492"/>
                  </a:lnTo>
                  <a:lnTo>
                    <a:pt x="34460" y="28561"/>
                  </a:lnTo>
                  <a:lnTo>
                    <a:pt x="40668" y="24215"/>
                  </a:lnTo>
                  <a:lnTo>
                    <a:pt x="36633" y="0"/>
                  </a:lnTo>
                  <a:lnTo>
                    <a:pt x="23904" y="2173"/>
                  </a:lnTo>
                  <a:lnTo>
                    <a:pt x="16764" y="6209"/>
                  </a:lnTo>
                  <a:lnTo>
                    <a:pt x="9313" y="11486"/>
                  </a:lnTo>
                  <a:lnTo>
                    <a:pt x="0" y="16764"/>
                  </a:lnTo>
                  <a:lnTo>
                    <a:pt x="0" y="24215"/>
                  </a:lnTo>
                  <a:lnTo>
                    <a:pt x="2173" y="26388"/>
                  </a:lnTo>
                  <a:lnTo>
                    <a:pt x="2173" y="28561"/>
                  </a:lnTo>
                  <a:lnTo>
                    <a:pt x="4346" y="28561"/>
                  </a:lnTo>
                  <a:lnTo>
                    <a:pt x="4346" y="29492"/>
                  </a:lnTo>
                  <a:lnTo>
                    <a:pt x="4346" y="33839"/>
                  </a:lnTo>
                  <a:lnTo>
                    <a:pt x="9313" y="33839"/>
                  </a:lnTo>
                  <a:lnTo>
                    <a:pt x="11487" y="33839"/>
                  </a:lnTo>
                  <a:lnTo>
                    <a:pt x="13660" y="36012"/>
                  </a:lnTo>
                  <a:lnTo>
                    <a:pt x="14591" y="36012"/>
                  </a:lnTo>
                  <a:lnTo>
                    <a:pt x="16764" y="36943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8938EEF5-CB75-42E2-A877-981AA46E5DC0}"/>
                </a:ext>
              </a:extLst>
            </p:cNvPr>
            <p:cNvSpPr/>
            <p:nvPr/>
          </p:nvSpPr>
          <p:spPr>
            <a:xfrm>
              <a:off x="3770306" y="4179690"/>
              <a:ext cx="55880" cy="96238"/>
            </a:xfrm>
            <a:custGeom>
              <a:avLst/>
              <a:gdLst>
                <a:gd name="connsiteX0" fmla="*/ 54018 w 55880"/>
                <a:gd name="connsiteY0" fmla="*/ 13660 h 96238"/>
                <a:gd name="connsiteX1" fmla="*/ 53086 w 55880"/>
                <a:gd name="connsiteY1" fmla="*/ 9624 h 96238"/>
                <a:gd name="connsiteX2" fmla="*/ 43773 w 55880"/>
                <a:gd name="connsiteY2" fmla="*/ 6209 h 96238"/>
                <a:gd name="connsiteX3" fmla="*/ 31045 w 55880"/>
                <a:gd name="connsiteY3" fmla="*/ 4346 h 96238"/>
                <a:gd name="connsiteX4" fmla="*/ 16454 w 55880"/>
                <a:gd name="connsiteY4" fmla="*/ 2173 h 96238"/>
                <a:gd name="connsiteX5" fmla="*/ 3104 w 55880"/>
                <a:gd name="connsiteY5" fmla="*/ 0 h 96238"/>
                <a:gd name="connsiteX6" fmla="*/ 0 w 55880"/>
                <a:gd name="connsiteY6" fmla="*/ 16764 h 96238"/>
                <a:gd name="connsiteX7" fmla="*/ 2173 w 55880"/>
                <a:gd name="connsiteY7" fmla="*/ 31665 h 96238"/>
                <a:gd name="connsiteX8" fmla="*/ 3104 w 55880"/>
                <a:gd name="connsiteY8" fmla="*/ 48740 h 96238"/>
                <a:gd name="connsiteX9" fmla="*/ 7140 w 55880"/>
                <a:gd name="connsiteY9" fmla="*/ 63331 h 96238"/>
                <a:gd name="connsiteX10" fmla="*/ 7140 w 55880"/>
                <a:gd name="connsiteY10" fmla="*/ 76059 h 96238"/>
                <a:gd name="connsiteX11" fmla="*/ 3104 w 55880"/>
                <a:gd name="connsiteY11" fmla="*/ 86614 h 96238"/>
                <a:gd name="connsiteX12" fmla="*/ 7140 w 55880"/>
                <a:gd name="connsiteY12" fmla="*/ 98411 h 96238"/>
                <a:gd name="connsiteX13" fmla="*/ 14591 w 55880"/>
                <a:gd name="connsiteY13" fmla="*/ 98411 h 96238"/>
                <a:gd name="connsiteX14" fmla="*/ 19869 w 55880"/>
                <a:gd name="connsiteY14" fmla="*/ 98411 h 96238"/>
                <a:gd name="connsiteX15" fmla="*/ 23904 w 55880"/>
                <a:gd name="connsiteY15" fmla="*/ 96238 h 96238"/>
                <a:gd name="connsiteX16" fmla="*/ 27009 w 55880"/>
                <a:gd name="connsiteY16" fmla="*/ 94065 h 96238"/>
                <a:gd name="connsiteX17" fmla="*/ 31045 w 55880"/>
                <a:gd name="connsiteY17" fmla="*/ 88788 h 96238"/>
                <a:gd name="connsiteX18" fmla="*/ 32286 w 55880"/>
                <a:gd name="connsiteY18" fmla="*/ 81337 h 96238"/>
                <a:gd name="connsiteX19" fmla="*/ 34460 w 55880"/>
                <a:gd name="connsiteY19" fmla="*/ 70782 h 96238"/>
                <a:gd name="connsiteX20" fmla="*/ 32286 w 55880"/>
                <a:gd name="connsiteY20" fmla="*/ 61468 h 96238"/>
                <a:gd name="connsiteX21" fmla="*/ 34460 w 55880"/>
                <a:gd name="connsiteY21" fmla="*/ 57122 h 96238"/>
                <a:gd name="connsiteX22" fmla="*/ 38495 w 55880"/>
                <a:gd name="connsiteY22" fmla="*/ 56191 h 96238"/>
                <a:gd name="connsiteX23" fmla="*/ 39427 w 55880"/>
                <a:gd name="connsiteY23" fmla="*/ 54018 h 96238"/>
                <a:gd name="connsiteX24" fmla="*/ 43773 w 55880"/>
                <a:gd name="connsiteY24" fmla="*/ 51844 h 96238"/>
                <a:gd name="connsiteX25" fmla="*/ 46877 w 55880"/>
                <a:gd name="connsiteY25" fmla="*/ 49671 h 96238"/>
                <a:gd name="connsiteX26" fmla="*/ 50913 w 55880"/>
                <a:gd name="connsiteY26" fmla="*/ 46567 h 96238"/>
                <a:gd name="connsiteX27" fmla="*/ 53086 w 55880"/>
                <a:gd name="connsiteY27" fmla="*/ 41289 h 96238"/>
                <a:gd name="connsiteX28" fmla="*/ 54018 w 55880"/>
                <a:gd name="connsiteY28" fmla="*/ 36943 h 96238"/>
                <a:gd name="connsiteX29" fmla="*/ 56191 w 55880"/>
                <a:gd name="connsiteY29" fmla="*/ 33839 h 96238"/>
                <a:gd name="connsiteX30" fmla="*/ 56191 w 55880"/>
                <a:gd name="connsiteY30" fmla="*/ 26388 h 96238"/>
                <a:gd name="connsiteX31" fmla="*/ 54018 w 55880"/>
                <a:gd name="connsiteY31" fmla="*/ 18937 h 96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5880" h="96238">
                  <a:moveTo>
                    <a:pt x="54018" y="13660"/>
                  </a:moveTo>
                  <a:lnTo>
                    <a:pt x="53086" y="9624"/>
                  </a:lnTo>
                  <a:lnTo>
                    <a:pt x="43773" y="6209"/>
                  </a:lnTo>
                  <a:lnTo>
                    <a:pt x="31045" y="4346"/>
                  </a:lnTo>
                  <a:lnTo>
                    <a:pt x="16454" y="2173"/>
                  </a:lnTo>
                  <a:lnTo>
                    <a:pt x="3104" y="0"/>
                  </a:lnTo>
                  <a:lnTo>
                    <a:pt x="0" y="16764"/>
                  </a:lnTo>
                  <a:lnTo>
                    <a:pt x="2173" y="31665"/>
                  </a:lnTo>
                  <a:lnTo>
                    <a:pt x="3104" y="48740"/>
                  </a:lnTo>
                  <a:lnTo>
                    <a:pt x="7140" y="63331"/>
                  </a:lnTo>
                  <a:lnTo>
                    <a:pt x="7140" y="76059"/>
                  </a:lnTo>
                  <a:lnTo>
                    <a:pt x="3104" y="86614"/>
                  </a:lnTo>
                  <a:lnTo>
                    <a:pt x="7140" y="98411"/>
                  </a:lnTo>
                  <a:lnTo>
                    <a:pt x="14591" y="98411"/>
                  </a:lnTo>
                  <a:lnTo>
                    <a:pt x="19869" y="98411"/>
                  </a:lnTo>
                  <a:lnTo>
                    <a:pt x="23904" y="96238"/>
                  </a:lnTo>
                  <a:lnTo>
                    <a:pt x="27009" y="94065"/>
                  </a:lnTo>
                  <a:lnTo>
                    <a:pt x="31045" y="88788"/>
                  </a:lnTo>
                  <a:lnTo>
                    <a:pt x="32286" y="81337"/>
                  </a:lnTo>
                  <a:lnTo>
                    <a:pt x="34460" y="70782"/>
                  </a:lnTo>
                  <a:lnTo>
                    <a:pt x="32286" y="61468"/>
                  </a:lnTo>
                  <a:lnTo>
                    <a:pt x="34460" y="57122"/>
                  </a:lnTo>
                  <a:lnTo>
                    <a:pt x="38495" y="56191"/>
                  </a:lnTo>
                  <a:lnTo>
                    <a:pt x="39427" y="54018"/>
                  </a:lnTo>
                  <a:lnTo>
                    <a:pt x="43773" y="51844"/>
                  </a:lnTo>
                  <a:lnTo>
                    <a:pt x="46877" y="49671"/>
                  </a:lnTo>
                  <a:lnTo>
                    <a:pt x="50913" y="46567"/>
                  </a:lnTo>
                  <a:lnTo>
                    <a:pt x="53086" y="41289"/>
                  </a:lnTo>
                  <a:lnTo>
                    <a:pt x="54018" y="36943"/>
                  </a:lnTo>
                  <a:lnTo>
                    <a:pt x="56191" y="33839"/>
                  </a:lnTo>
                  <a:lnTo>
                    <a:pt x="56191" y="26388"/>
                  </a:lnTo>
                  <a:lnTo>
                    <a:pt x="54018" y="18937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EBC491A2-AD1B-4581-8D2A-80368A9FF3AF}"/>
                </a:ext>
              </a:extLst>
            </p:cNvPr>
            <p:cNvSpPr/>
            <p:nvPr/>
          </p:nvSpPr>
          <p:spPr>
            <a:xfrm>
              <a:off x="3630606" y="4070724"/>
              <a:ext cx="21731" cy="27940"/>
            </a:xfrm>
            <a:custGeom>
              <a:avLst/>
              <a:gdLst>
                <a:gd name="connsiteX0" fmla="*/ 22973 w 21731"/>
                <a:gd name="connsiteY0" fmla="*/ 28561 h 27940"/>
                <a:gd name="connsiteX1" fmla="*/ 22042 w 21731"/>
                <a:gd name="connsiteY1" fmla="*/ 21110 h 27940"/>
                <a:gd name="connsiteX2" fmla="*/ 17695 w 21731"/>
                <a:gd name="connsiteY2" fmla="*/ 13660 h 27940"/>
                <a:gd name="connsiteX3" fmla="*/ 14591 w 21731"/>
                <a:gd name="connsiteY3" fmla="*/ 7451 h 27940"/>
                <a:gd name="connsiteX4" fmla="*/ 7451 w 21731"/>
                <a:gd name="connsiteY4" fmla="*/ 4346 h 27940"/>
                <a:gd name="connsiteX5" fmla="*/ 0 w 21731"/>
                <a:gd name="connsiteY5" fmla="*/ 0 h 27940"/>
                <a:gd name="connsiteX6" fmla="*/ 1242 w 21731"/>
                <a:gd name="connsiteY6" fmla="*/ 7451 h 27940"/>
                <a:gd name="connsiteX7" fmla="*/ 3104 w 21731"/>
                <a:gd name="connsiteY7" fmla="*/ 13660 h 27940"/>
                <a:gd name="connsiteX8" fmla="*/ 5278 w 21731"/>
                <a:gd name="connsiteY8" fmla="*/ 16764 h 27940"/>
                <a:gd name="connsiteX9" fmla="*/ 7451 w 21731"/>
                <a:gd name="connsiteY9" fmla="*/ 21110 h 27940"/>
                <a:gd name="connsiteX10" fmla="*/ 12728 w 21731"/>
                <a:gd name="connsiteY10" fmla="*/ 24215 h 27940"/>
                <a:gd name="connsiteX11" fmla="*/ 12728 w 21731"/>
                <a:gd name="connsiteY11" fmla="*/ 28561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731" h="27940">
                  <a:moveTo>
                    <a:pt x="22973" y="28561"/>
                  </a:moveTo>
                  <a:lnTo>
                    <a:pt x="22042" y="21110"/>
                  </a:lnTo>
                  <a:lnTo>
                    <a:pt x="17695" y="13660"/>
                  </a:lnTo>
                  <a:lnTo>
                    <a:pt x="14591" y="7451"/>
                  </a:lnTo>
                  <a:lnTo>
                    <a:pt x="7451" y="4346"/>
                  </a:lnTo>
                  <a:lnTo>
                    <a:pt x="0" y="0"/>
                  </a:lnTo>
                  <a:lnTo>
                    <a:pt x="1242" y="7451"/>
                  </a:lnTo>
                  <a:lnTo>
                    <a:pt x="3104" y="13660"/>
                  </a:lnTo>
                  <a:lnTo>
                    <a:pt x="5278" y="16764"/>
                  </a:lnTo>
                  <a:lnTo>
                    <a:pt x="7451" y="21110"/>
                  </a:lnTo>
                  <a:lnTo>
                    <a:pt x="12728" y="24215"/>
                  </a:lnTo>
                  <a:lnTo>
                    <a:pt x="12728" y="28561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794F0AAC-12FC-4287-AB1F-6A0C2493DCF7}"/>
                </a:ext>
              </a:extLst>
            </p:cNvPr>
            <p:cNvSpPr/>
            <p:nvPr/>
          </p:nvSpPr>
          <p:spPr>
            <a:xfrm>
              <a:off x="3646438" y="4107667"/>
              <a:ext cx="86925" cy="68298"/>
            </a:xfrm>
            <a:custGeom>
              <a:avLst/>
              <a:gdLst>
                <a:gd name="connsiteX0" fmla="*/ 50913 w 86924"/>
                <a:gd name="connsiteY0" fmla="*/ 44394 h 68298"/>
                <a:gd name="connsiteX1" fmla="*/ 54949 w 86924"/>
                <a:gd name="connsiteY1" fmla="*/ 48740 h 68298"/>
                <a:gd name="connsiteX2" fmla="*/ 54949 w 86924"/>
                <a:gd name="connsiteY2" fmla="*/ 51844 h 68298"/>
                <a:gd name="connsiteX3" fmla="*/ 54949 w 86924"/>
                <a:gd name="connsiteY3" fmla="*/ 57122 h 68298"/>
                <a:gd name="connsiteX4" fmla="*/ 56191 w 86924"/>
                <a:gd name="connsiteY4" fmla="*/ 61468 h 68298"/>
                <a:gd name="connsiteX5" fmla="*/ 60226 w 86924"/>
                <a:gd name="connsiteY5" fmla="*/ 64573 h 68298"/>
                <a:gd name="connsiteX6" fmla="*/ 62400 w 86924"/>
                <a:gd name="connsiteY6" fmla="*/ 66746 h 68298"/>
                <a:gd name="connsiteX7" fmla="*/ 63331 w 86924"/>
                <a:gd name="connsiteY7" fmla="*/ 66746 h 68298"/>
                <a:gd name="connsiteX8" fmla="*/ 63331 w 86924"/>
                <a:gd name="connsiteY8" fmla="*/ 68919 h 68298"/>
                <a:gd name="connsiteX9" fmla="*/ 67677 w 86924"/>
                <a:gd name="connsiteY9" fmla="*/ 68919 h 68298"/>
                <a:gd name="connsiteX10" fmla="*/ 70782 w 86924"/>
                <a:gd name="connsiteY10" fmla="*/ 64573 h 68298"/>
                <a:gd name="connsiteX11" fmla="*/ 74817 w 86924"/>
                <a:gd name="connsiteY11" fmla="*/ 63641 h 68298"/>
                <a:gd name="connsiteX12" fmla="*/ 80095 w 86924"/>
                <a:gd name="connsiteY12" fmla="*/ 61468 h 68298"/>
                <a:gd name="connsiteX13" fmla="*/ 82268 w 86924"/>
                <a:gd name="connsiteY13" fmla="*/ 48740 h 68298"/>
                <a:gd name="connsiteX14" fmla="*/ 84131 w 86924"/>
                <a:gd name="connsiteY14" fmla="*/ 31665 h 68298"/>
                <a:gd name="connsiteX15" fmla="*/ 87235 w 86924"/>
                <a:gd name="connsiteY15" fmla="*/ 20179 h 68298"/>
                <a:gd name="connsiteX16" fmla="*/ 87235 w 86924"/>
                <a:gd name="connsiteY16" fmla="*/ 14901 h 68298"/>
                <a:gd name="connsiteX17" fmla="*/ 87235 w 86924"/>
                <a:gd name="connsiteY17" fmla="*/ 9624 h 68298"/>
                <a:gd name="connsiteX18" fmla="*/ 85373 w 86924"/>
                <a:gd name="connsiteY18" fmla="*/ 7451 h 68298"/>
                <a:gd name="connsiteX19" fmla="*/ 84131 w 86924"/>
                <a:gd name="connsiteY19" fmla="*/ 4346 h 68298"/>
                <a:gd name="connsiteX20" fmla="*/ 82268 w 86924"/>
                <a:gd name="connsiteY20" fmla="*/ 2173 h 68298"/>
                <a:gd name="connsiteX21" fmla="*/ 80095 w 86924"/>
                <a:gd name="connsiteY21" fmla="*/ 2173 h 68298"/>
                <a:gd name="connsiteX22" fmla="*/ 77922 w 86924"/>
                <a:gd name="connsiteY22" fmla="*/ 0 h 68298"/>
                <a:gd name="connsiteX23" fmla="*/ 76991 w 86924"/>
                <a:gd name="connsiteY23" fmla="*/ 0 h 68298"/>
                <a:gd name="connsiteX24" fmla="*/ 70782 w 86924"/>
                <a:gd name="connsiteY24" fmla="*/ 0 h 68298"/>
                <a:gd name="connsiteX25" fmla="*/ 70782 w 86924"/>
                <a:gd name="connsiteY25" fmla="*/ 11797 h 68298"/>
                <a:gd name="connsiteX26" fmla="*/ 58053 w 86924"/>
                <a:gd name="connsiteY26" fmla="*/ 11797 h 68298"/>
                <a:gd name="connsiteX27" fmla="*/ 43773 w 86924"/>
                <a:gd name="connsiteY27" fmla="*/ 13970 h 68298"/>
                <a:gd name="connsiteX28" fmla="*/ 31045 w 86924"/>
                <a:gd name="connsiteY28" fmla="*/ 14901 h 68298"/>
                <a:gd name="connsiteX29" fmla="*/ 20800 w 86924"/>
                <a:gd name="connsiteY29" fmla="*/ 11797 h 68298"/>
                <a:gd name="connsiteX30" fmla="*/ 14591 w 86924"/>
                <a:gd name="connsiteY30" fmla="*/ 13970 h 68298"/>
                <a:gd name="connsiteX31" fmla="*/ 11487 w 86924"/>
                <a:gd name="connsiteY31" fmla="*/ 13970 h 68298"/>
                <a:gd name="connsiteX32" fmla="*/ 9313 w 86924"/>
                <a:gd name="connsiteY32" fmla="*/ 13970 h 68298"/>
                <a:gd name="connsiteX33" fmla="*/ 7140 w 86924"/>
                <a:gd name="connsiteY33" fmla="*/ 13970 h 68298"/>
                <a:gd name="connsiteX34" fmla="*/ 7140 w 86924"/>
                <a:gd name="connsiteY34" fmla="*/ 14901 h 68298"/>
                <a:gd name="connsiteX35" fmla="*/ 6209 w 86924"/>
                <a:gd name="connsiteY35" fmla="*/ 17075 h 68298"/>
                <a:gd name="connsiteX36" fmla="*/ 4036 w 86924"/>
                <a:gd name="connsiteY36" fmla="*/ 20179 h 68298"/>
                <a:gd name="connsiteX37" fmla="*/ 0 w 86924"/>
                <a:gd name="connsiteY37" fmla="*/ 20179 h 68298"/>
                <a:gd name="connsiteX38" fmla="*/ 7140 w 86924"/>
                <a:gd name="connsiteY38" fmla="*/ 31665 h 68298"/>
                <a:gd name="connsiteX39" fmla="*/ 16454 w 86924"/>
                <a:gd name="connsiteY39" fmla="*/ 36943 h 68298"/>
                <a:gd name="connsiteX40" fmla="*/ 26077 w 86924"/>
                <a:gd name="connsiteY40" fmla="*/ 39116 h 68298"/>
                <a:gd name="connsiteX41" fmla="*/ 34149 w 86924"/>
                <a:gd name="connsiteY41" fmla="*/ 36943 h 68298"/>
                <a:gd name="connsiteX42" fmla="*/ 43773 w 86924"/>
                <a:gd name="connsiteY42" fmla="*/ 39116 h 68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86924" h="68298">
                  <a:moveTo>
                    <a:pt x="50913" y="44394"/>
                  </a:moveTo>
                  <a:lnTo>
                    <a:pt x="54949" y="48740"/>
                  </a:lnTo>
                  <a:lnTo>
                    <a:pt x="54949" y="51844"/>
                  </a:lnTo>
                  <a:lnTo>
                    <a:pt x="54949" y="57122"/>
                  </a:lnTo>
                  <a:lnTo>
                    <a:pt x="56191" y="61468"/>
                  </a:lnTo>
                  <a:lnTo>
                    <a:pt x="60226" y="64573"/>
                  </a:lnTo>
                  <a:lnTo>
                    <a:pt x="62400" y="66746"/>
                  </a:lnTo>
                  <a:lnTo>
                    <a:pt x="63331" y="66746"/>
                  </a:lnTo>
                  <a:lnTo>
                    <a:pt x="63331" y="68919"/>
                  </a:lnTo>
                  <a:lnTo>
                    <a:pt x="67677" y="68919"/>
                  </a:lnTo>
                  <a:lnTo>
                    <a:pt x="70782" y="64573"/>
                  </a:lnTo>
                  <a:lnTo>
                    <a:pt x="74817" y="63641"/>
                  </a:lnTo>
                  <a:lnTo>
                    <a:pt x="80095" y="61468"/>
                  </a:lnTo>
                  <a:lnTo>
                    <a:pt x="82268" y="48740"/>
                  </a:lnTo>
                  <a:lnTo>
                    <a:pt x="84131" y="31665"/>
                  </a:lnTo>
                  <a:lnTo>
                    <a:pt x="87235" y="20179"/>
                  </a:lnTo>
                  <a:lnTo>
                    <a:pt x="87235" y="14901"/>
                  </a:lnTo>
                  <a:lnTo>
                    <a:pt x="87235" y="9624"/>
                  </a:lnTo>
                  <a:lnTo>
                    <a:pt x="85373" y="7451"/>
                  </a:lnTo>
                  <a:lnTo>
                    <a:pt x="84131" y="4346"/>
                  </a:lnTo>
                  <a:lnTo>
                    <a:pt x="82268" y="2173"/>
                  </a:lnTo>
                  <a:lnTo>
                    <a:pt x="80095" y="2173"/>
                  </a:lnTo>
                  <a:lnTo>
                    <a:pt x="77922" y="0"/>
                  </a:lnTo>
                  <a:lnTo>
                    <a:pt x="76991" y="0"/>
                  </a:lnTo>
                  <a:lnTo>
                    <a:pt x="70782" y="0"/>
                  </a:lnTo>
                  <a:lnTo>
                    <a:pt x="70782" y="11797"/>
                  </a:lnTo>
                  <a:lnTo>
                    <a:pt x="58053" y="11797"/>
                  </a:lnTo>
                  <a:lnTo>
                    <a:pt x="43773" y="13970"/>
                  </a:lnTo>
                  <a:lnTo>
                    <a:pt x="31045" y="14901"/>
                  </a:lnTo>
                  <a:lnTo>
                    <a:pt x="20800" y="11797"/>
                  </a:lnTo>
                  <a:lnTo>
                    <a:pt x="14591" y="13970"/>
                  </a:lnTo>
                  <a:lnTo>
                    <a:pt x="11487" y="13970"/>
                  </a:lnTo>
                  <a:lnTo>
                    <a:pt x="9313" y="13970"/>
                  </a:lnTo>
                  <a:lnTo>
                    <a:pt x="7140" y="13970"/>
                  </a:lnTo>
                  <a:lnTo>
                    <a:pt x="7140" y="14901"/>
                  </a:lnTo>
                  <a:lnTo>
                    <a:pt x="6209" y="17075"/>
                  </a:lnTo>
                  <a:lnTo>
                    <a:pt x="4036" y="20179"/>
                  </a:lnTo>
                  <a:lnTo>
                    <a:pt x="0" y="20179"/>
                  </a:lnTo>
                  <a:lnTo>
                    <a:pt x="7140" y="31665"/>
                  </a:lnTo>
                  <a:lnTo>
                    <a:pt x="16454" y="36943"/>
                  </a:lnTo>
                  <a:lnTo>
                    <a:pt x="26077" y="39116"/>
                  </a:lnTo>
                  <a:lnTo>
                    <a:pt x="34149" y="36943"/>
                  </a:lnTo>
                  <a:lnTo>
                    <a:pt x="43773" y="39116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02E6C94D-7053-484B-8BE4-4552F047A582}"/>
                </a:ext>
              </a:extLst>
            </p:cNvPr>
            <p:cNvSpPr/>
            <p:nvPr/>
          </p:nvSpPr>
          <p:spPr>
            <a:xfrm>
              <a:off x="3750438" y="4075070"/>
              <a:ext cx="235939" cy="102447"/>
            </a:xfrm>
            <a:custGeom>
              <a:avLst/>
              <a:gdLst>
                <a:gd name="connsiteX0" fmla="*/ 97790 w 235938"/>
                <a:gd name="connsiteY0" fmla="*/ 86614 h 102447"/>
                <a:gd name="connsiteX1" fmla="*/ 97790 w 235938"/>
                <a:gd name="connsiteY1" fmla="*/ 88787 h 102447"/>
                <a:gd name="connsiteX2" fmla="*/ 97790 w 235938"/>
                <a:gd name="connsiteY2" fmla="*/ 89719 h 102447"/>
                <a:gd name="connsiteX3" fmla="*/ 99964 w 235938"/>
                <a:gd name="connsiteY3" fmla="*/ 91892 h 102447"/>
                <a:gd name="connsiteX4" fmla="*/ 103068 w 235938"/>
                <a:gd name="connsiteY4" fmla="*/ 94065 h 102447"/>
                <a:gd name="connsiteX5" fmla="*/ 107414 w 235938"/>
                <a:gd name="connsiteY5" fmla="*/ 96238 h 102447"/>
                <a:gd name="connsiteX6" fmla="*/ 110519 w 235938"/>
                <a:gd name="connsiteY6" fmla="*/ 96238 h 102447"/>
                <a:gd name="connsiteX7" fmla="*/ 112381 w 235938"/>
                <a:gd name="connsiteY7" fmla="*/ 94065 h 102447"/>
                <a:gd name="connsiteX8" fmla="*/ 114554 w 235938"/>
                <a:gd name="connsiteY8" fmla="*/ 89719 h 102447"/>
                <a:gd name="connsiteX9" fmla="*/ 116728 w 235938"/>
                <a:gd name="connsiteY9" fmla="*/ 84441 h 102447"/>
                <a:gd name="connsiteX10" fmla="*/ 119832 w 235938"/>
                <a:gd name="connsiteY10" fmla="*/ 91892 h 102447"/>
                <a:gd name="connsiteX11" fmla="*/ 122937 w 235938"/>
                <a:gd name="connsiteY11" fmla="*/ 99343 h 102447"/>
                <a:gd name="connsiteX12" fmla="*/ 126972 w 235938"/>
                <a:gd name="connsiteY12" fmla="*/ 104620 h 102447"/>
                <a:gd name="connsiteX13" fmla="*/ 136596 w 235938"/>
                <a:gd name="connsiteY13" fmla="*/ 104620 h 102447"/>
                <a:gd name="connsiteX14" fmla="*/ 137527 w 235938"/>
                <a:gd name="connsiteY14" fmla="*/ 101516 h 102447"/>
                <a:gd name="connsiteX15" fmla="*/ 139701 w 235938"/>
                <a:gd name="connsiteY15" fmla="*/ 97170 h 102447"/>
                <a:gd name="connsiteX16" fmla="*/ 143736 w 235938"/>
                <a:gd name="connsiteY16" fmla="*/ 94065 h 102447"/>
                <a:gd name="connsiteX17" fmla="*/ 143736 w 235938"/>
                <a:gd name="connsiteY17" fmla="*/ 89719 h 102447"/>
                <a:gd name="connsiteX18" fmla="*/ 146841 w 235938"/>
                <a:gd name="connsiteY18" fmla="*/ 94065 h 102447"/>
                <a:gd name="connsiteX19" fmla="*/ 149014 w 235938"/>
                <a:gd name="connsiteY19" fmla="*/ 99343 h 102447"/>
                <a:gd name="connsiteX20" fmla="*/ 152118 w 235938"/>
                <a:gd name="connsiteY20" fmla="*/ 104620 h 102447"/>
                <a:gd name="connsiteX21" fmla="*/ 158327 w 235938"/>
                <a:gd name="connsiteY21" fmla="*/ 104620 h 102447"/>
                <a:gd name="connsiteX22" fmla="*/ 163605 w 235938"/>
                <a:gd name="connsiteY22" fmla="*/ 104620 h 102447"/>
                <a:gd name="connsiteX23" fmla="*/ 166709 w 235938"/>
                <a:gd name="connsiteY23" fmla="*/ 103689 h 102447"/>
                <a:gd name="connsiteX24" fmla="*/ 172918 w 235938"/>
                <a:gd name="connsiteY24" fmla="*/ 101516 h 102447"/>
                <a:gd name="connsiteX25" fmla="*/ 178196 w 235938"/>
                <a:gd name="connsiteY25" fmla="*/ 101516 h 102447"/>
                <a:gd name="connsiteX26" fmla="*/ 183163 w 235938"/>
                <a:gd name="connsiteY26" fmla="*/ 99343 h 102447"/>
                <a:gd name="connsiteX27" fmla="*/ 185336 w 235938"/>
                <a:gd name="connsiteY27" fmla="*/ 97170 h 102447"/>
                <a:gd name="connsiteX28" fmla="*/ 188441 w 235938"/>
                <a:gd name="connsiteY28" fmla="*/ 97170 h 102447"/>
                <a:gd name="connsiteX29" fmla="*/ 190614 w 235938"/>
                <a:gd name="connsiteY29" fmla="*/ 96238 h 102447"/>
                <a:gd name="connsiteX30" fmla="*/ 192787 w 235938"/>
                <a:gd name="connsiteY30" fmla="*/ 91892 h 102447"/>
                <a:gd name="connsiteX31" fmla="*/ 195891 w 235938"/>
                <a:gd name="connsiteY31" fmla="*/ 89719 h 102447"/>
                <a:gd name="connsiteX32" fmla="*/ 199927 w 235938"/>
                <a:gd name="connsiteY32" fmla="*/ 89719 h 102447"/>
                <a:gd name="connsiteX33" fmla="*/ 209240 w 235938"/>
                <a:gd name="connsiteY33" fmla="*/ 91892 h 102447"/>
                <a:gd name="connsiteX34" fmla="*/ 221969 w 235938"/>
                <a:gd name="connsiteY34" fmla="*/ 94065 h 102447"/>
                <a:gd name="connsiteX35" fmla="*/ 232213 w 235938"/>
                <a:gd name="connsiteY35" fmla="*/ 94065 h 102447"/>
                <a:gd name="connsiteX36" fmla="*/ 236560 w 235938"/>
                <a:gd name="connsiteY36" fmla="*/ 81337 h 102447"/>
                <a:gd name="connsiteX37" fmla="*/ 236560 w 235938"/>
                <a:gd name="connsiteY37" fmla="*/ 76991 h 102447"/>
                <a:gd name="connsiteX38" fmla="*/ 236560 w 235938"/>
                <a:gd name="connsiteY38" fmla="*/ 73886 h 102447"/>
                <a:gd name="connsiteX39" fmla="*/ 236560 w 235938"/>
                <a:gd name="connsiteY39" fmla="*/ 71713 h 102447"/>
                <a:gd name="connsiteX40" fmla="*/ 234387 w 235938"/>
                <a:gd name="connsiteY40" fmla="*/ 67677 h 102447"/>
                <a:gd name="connsiteX41" fmla="*/ 232213 w 235938"/>
                <a:gd name="connsiteY41" fmla="*/ 62400 h 102447"/>
                <a:gd name="connsiteX42" fmla="*/ 232213 w 235938"/>
                <a:gd name="connsiteY42" fmla="*/ 57122 h 102447"/>
                <a:gd name="connsiteX43" fmla="*/ 209240 w 235938"/>
                <a:gd name="connsiteY43" fmla="*/ 54949 h 102447"/>
                <a:gd name="connsiteX44" fmla="*/ 181300 w 235938"/>
                <a:gd name="connsiteY44" fmla="*/ 57122 h 102447"/>
                <a:gd name="connsiteX45" fmla="*/ 156154 w 235938"/>
                <a:gd name="connsiteY45" fmla="*/ 57122 h 102447"/>
                <a:gd name="connsiteX46" fmla="*/ 130077 w 235938"/>
                <a:gd name="connsiteY46" fmla="*/ 57122 h 102447"/>
                <a:gd name="connsiteX47" fmla="*/ 107414 w 235938"/>
                <a:gd name="connsiteY47" fmla="*/ 51844 h 102447"/>
                <a:gd name="connsiteX48" fmla="*/ 87546 w 235938"/>
                <a:gd name="connsiteY48" fmla="*/ 40047 h 102447"/>
                <a:gd name="connsiteX49" fmla="*/ 87546 w 235938"/>
                <a:gd name="connsiteY49" fmla="*/ 36943 h 102447"/>
                <a:gd name="connsiteX50" fmla="*/ 87546 w 235938"/>
                <a:gd name="connsiteY50" fmla="*/ 31665 h 102447"/>
                <a:gd name="connsiteX51" fmla="*/ 87546 w 235938"/>
                <a:gd name="connsiteY51" fmla="*/ 27319 h 102447"/>
                <a:gd name="connsiteX52" fmla="*/ 85373 w 235938"/>
                <a:gd name="connsiteY52" fmla="*/ 22042 h 102447"/>
                <a:gd name="connsiteX53" fmla="*/ 83199 w 235938"/>
                <a:gd name="connsiteY53" fmla="*/ 16764 h 102447"/>
                <a:gd name="connsiteX54" fmla="*/ 83199 w 235938"/>
                <a:gd name="connsiteY54" fmla="*/ 12418 h 102447"/>
                <a:gd name="connsiteX55" fmla="*/ 65504 w 235938"/>
                <a:gd name="connsiteY55" fmla="*/ 14591 h 102447"/>
                <a:gd name="connsiteX56" fmla="*/ 54328 w 235938"/>
                <a:gd name="connsiteY56" fmla="*/ 14591 h 102447"/>
                <a:gd name="connsiteX57" fmla="*/ 46877 w 235938"/>
                <a:gd name="connsiteY57" fmla="*/ 10555 h 102447"/>
                <a:gd name="connsiteX58" fmla="*/ 43773 w 235938"/>
                <a:gd name="connsiteY58" fmla="*/ 0 h 102447"/>
                <a:gd name="connsiteX59" fmla="*/ 37564 w 235938"/>
                <a:gd name="connsiteY59" fmla="*/ 0 h 102447"/>
                <a:gd name="connsiteX60" fmla="*/ 34460 w 235938"/>
                <a:gd name="connsiteY60" fmla="*/ 1863 h 102447"/>
                <a:gd name="connsiteX61" fmla="*/ 30113 w 235938"/>
                <a:gd name="connsiteY61" fmla="*/ 1863 h 102447"/>
                <a:gd name="connsiteX62" fmla="*/ 27009 w 235938"/>
                <a:gd name="connsiteY62" fmla="*/ 3104 h 102447"/>
                <a:gd name="connsiteX63" fmla="*/ 16764 w 235938"/>
                <a:gd name="connsiteY63" fmla="*/ 5278 h 102447"/>
                <a:gd name="connsiteX64" fmla="*/ 7451 w 235938"/>
                <a:gd name="connsiteY64" fmla="*/ 5278 h 102447"/>
                <a:gd name="connsiteX65" fmla="*/ 0 w 235938"/>
                <a:gd name="connsiteY65" fmla="*/ 7140 h 102447"/>
                <a:gd name="connsiteX66" fmla="*/ 0 w 235938"/>
                <a:gd name="connsiteY66" fmla="*/ 12418 h 102447"/>
                <a:gd name="connsiteX67" fmla="*/ 2173 w 235938"/>
                <a:gd name="connsiteY67" fmla="*/ 14591 h 102447"/>
                <a:gd name="connsiteX68" fmla="*/ 2173 w 235938"/>
                <a:gd name="connsiteY68" fmla="*/ 16764 h 102447"/>
                <a:gd name="connsiteX69" fmla="*/ 2173 w 235938"/>
                <a:gd name="connsiteY69" fmla="*/ 18006 h 102447"/>
                <a:gd name="connsiteX70" fmla="*/ 3104 w 235938"/>
                <a:gd name="connsiteY70" fmla="*/ 19869 h 102447"/>
                <a:gd name="connsiteX71" fmla="*/ 17695 w 235938"/>
                <a:gd name="connsiteY71" fmla="*/ 25146 h 102447"/>
                <a:gd name="connsiteX72" fmla="*/ 34460 w 235938"/>
                <a:gd name="connsiteY72" fmla="*/ 31665 h 102447"/>
                <a:gd name="connsiteX73" fmla="*/ 52155 w 235938"/>
                <a:gd name="connsiteY73" fmla="*/ 32597 h 102447"/>
                <a:gd name="connsiteX74" fmla="*/ 52155 w 235938"/>
                <a:gd name="connsiteY74" fmla="*/ 44394 h 102447"/>
                <a:gd name="connsiteX75" fmla="*/ 56191 w 235938"/>
                <a:gd name="connsiteY75" fmla="*/ 52776 h 102447"/>
                <a:gd name="connsiteX76" fmla="*/ 59295 w 235938"/>
                <a:gd name="connsiteY76" fmla="*/ 58985 h 102447"/>
                <a:gd name="connsiteX77" fmla="*/ 61468 w 235938"/>
                <a:gd name="connsiteY77" fmla="*/ 66435 h 102447"/>
                <a:gd name="connsiteX78" fmla="*/ 59295 w 235938"/>
                <a:gd name="connsiteY78" fmla="*/ 76991 h 102447"/>
                <a:gd name="connsiteX79" fmla="*/ 61468 w 235938"/>
                <a:gd name="connsiteY79" fmla="*/ 79164 h 102447"/>
                <a:gd name="connsiteX80" fmla="*/ 65504 w 235938"/>
                <a:gd name="connsiteY80" fmla="*/ 81337 h 102447"/>
                <a:gd name="connsiteX81" fmla="*/ 66746 w 235938"/>
                <a:gd name="connsiteY81" fmla="*/ 82268 h 102447"/>
                <a:gd name="connsiteX82" fmla="*/ 70782 w 235938"/>
                <a:gd name="connsiteY82" fmla="*/ 84441 h 102447"/>
                <a:gd name="connsiteX83" fmla="*/ 72955 w 235938"/>
                <a:gd name="connsiteY83" fmla="*/ 84441 h 102447"/>
                <a:gd name="connsiteX84" fmla="*/ 73886 w 235938"/>
                <a:gd name="connsiteY84" fmla="*/ 86614 h 102447"/>
                <a:gd name="connsiteX85" fmla="*/ 80095 w 235938"/>
                <a:gd name="connsiteY85" fmla="*/ 84441 h 102447"/>
                <a:gd name="connsiteX86" fmla="*/ 83199 w 235938"/>
                <a:gd name="connsiteY86" fmla="*/ 84441 h 102447"/>
                <a:gd name="connsiteX87" fmla="*/ 88477 w 235938"/>
                <a:gd name="connsiteY87" fmla="*/ 82268 h 102447"/>
                <a:gd name="connsiteX88" fmla="*/ 92823 w 235938"/>
                <a:gd name="connsiteY88" fmla="*/ 82268 h 102447"/>
                <a:gd name="connsiteX89" fmla="*/ 94686 w 235938"/>
                <a:gd name="connsiteY89" fmla="*/ 81337 h 102447"/>
                <a:gd name="connsiteX90" fmla="*/ 95928 w 235938"/>
                <a:gd name="connsiteY90" fmla="*/ 81337 h 102447"/>
                <a:gd name="connsiteX91" fmla="*/ 97790 w 235938"/>
                <a:gd name="connsiteY91" fmla="*/ 82268 h 102447"/>
                <a:gd name="connsiteX92" fmla="*/ 97790 w 235938"/>
                <a:gd name="connsiteY92" fmla="*/ 84441 h 102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235938" h="102447">
                  <a:moveTo>
                    <a:pt x="97790" y="86614"/>
                  </a:moveTo>
                  <a:lnTo>
                    <a:pt x="97790" y="88787"/>
                  </a:lnTo>
                  <a:lnTo>
                    <a:pt x="97790" y="89719"/>
                  </a:lnTo>
                  <a:lnTo>
                    <a:pt x="99964" y="91892"/>
                  </a:lnTo>
                  <a:lnTo>
                    <a:pt x="103068" y="94065"/>
                  </a:lnTo>
                  <a:lnTo>
                    <a:pt x="107414" y="96238"/>
                  </a:lnTo>
                  <a:lnTo>
                    <a:pt x="110519" y="96238"/>
                  </a:lnTo>
                  <a:lnTo>
                    <a:pt x="112381" y="94065"/>
                  </a:lnTo>
                  <a:lnTo>
                    <a:pt x="114554" y="89719"/>
                  </a:lnTo>
                  <a:lnTo>
                    <a:pt x="116728" y="84441"/>
                  </a:lnTo>
                  <a:lnTo>
                    <a:pt x="119832" y="91892"/>
                  </a:lnTo>
                  <a:lnTo>
                    <a:pt x="122937" y="99343"/>
                  </a:lnTo>
                  <a:lnTo>
                    <a:pt x="126972" y="104620"/>
                  </a:lnTo>
                  <a:lnTo>
                    <a:pt x="136596" y="104620"/>
                  </a:lnTo>
                  <a:lnTo>
                    <a:pt x="137527" y="101516"/>
                  </a:lnTo>
                  <a:lnTo>
                    <a:pt x="139701" y="97170"/>
                  </a:lnTo>
                  <a:lnTo>
                    <a:pt x="143736" y="94065"/>
                  </a:lnTo>
                  <a:lnTo>
                    <a:pt x="143736" y="89719"/>
                  </a:lnTo>
                  <a:lnTo>
                    <a:pt x="146841" y="94065"/>
                  </a:lnTo>
                  <a:lnTo>
                    <a:pt x="149014" y="99343"/>
                  </a:lnTo>
                  <a:lnTo>
                    <a:pt x="152118" y="104620"/>
                  </a:lnTo>
                  <a:lnTo>
                    <a:pt x="158327" y="104620"/>
                  </a:lnTo>
                  <a:lnTo>
                    <a:pt x="163605" y="104620"/>
                  </a:lnTo>
                  <a:lnTo>
                    <a:pt x="166709" y="103689"/>
                  </a:lnTo>
                  <a:lnTo>
                    <a:pt x="172918" y="101516"/>
                  </a:lnTo>
                  <a:lnTo>
                    <a:pt x="178196" y="101516"/>
                  </a:lnTo>
                  <a:lnTo>
                    <a:pt x="183163" y="99343"/>
                  </a:lnTo>
                  <a:lnTo>
                    <a:pt x="185336" y="97170"/>
                  </a:lnTo>
                  <a:lnTo>
                    <a:pt x="188441" y="97170"/>
                  </a:lnTo>
                  <a:lnTo>
                    <a:pt x="190614" y="96238"/>
                  </a:lnTo>
                  <a:lnTo>
                    <a:pt x="192787" y="91892"/>
                  </a:lnTo>
                  <a:lnTo>
                    <a:pt x="195891" y="89719"/>
                  </a:lnTo>
                  <a:lnTo>
                    <a:pt x="199927" y="89719"/>
                  </a:lnTo>
                  <a:lnTo>
                    <a:pt x="209240" y="91892"/>
                  </a:lnTo>
                  <a:lnTo>
                    <a:pt x="221969" y="94065"/>
                  </a:lnTo>
                  <a:lnTo>
                    <a:pt x="232213" y="94065"/>
                  </a:lnTo>
                  <a:lnTo>
                    <a:pt x="236560" y="81337"/>
                  </a:lnTo>
                  <a:lnTo>
                    <a:pt x="236560" y="76991"/>
                  </a:lnTo>
                  <a:lnTo>
                    <a:pt x="236560" y="73886"/>
                  </a:lnTo>
                  <a:lnTo>
                    <a:pt x="236560" y="71713"/>
                  </a:lnTo>
                  <a:lnTo>
                    <a:pt x="234387" y="67677"/>
                  </a:lnTo>
                  <a:lnTo>
                    <a:pt x="232213" y="62400"/>
                  </a:lnTo>
                  <a:lnTo>
                    <a:pt x="232213" y="57122"/>
                  </a:lnTo>
                  <a:lnTo>
                    <a:pt x="209240" y="54949"/>
                  </a:lnTo>
                  <a:lnTo>
                    <a:pt x="181300" y="57122"/>
                  </a:lnTo>
                  <a:lnTo>
                    <a:pt x="156154" y="57122"/>
                  </a:lnTo>
                  <a:lnTo>
                    <a:pt x="130077" y="57122"/>
                  </a:lnTo>
                  <a:lnTo>
                    <a:pt x="107414" y="51844"/>
                  </a:lnTo>
                  <a:lnTo>
                    <a:pt x="87546" y="40047"/>
                  </a:lnTo>
                  <a:lnTo>
                    <a:pt x="87546" y="36943"/>
                  </a:lnTo>
                  <a:lnTo>
                    <a:pt x="87546" y="31665"/>
                  </a:lnTo>
                  <a:lnTo>
                    <a:pt x="87546" y="27319"/>
                  </a:lnTo>
                  <a:lnTo>
                    <a:pt x="85373" y="22042"/>
                  </a:lnTo>
                  <a:lnTo>
                    <a:pt x="83199" y="16764"/>
                  </a:lnTo>
                  <a:lnTo>
                    <a:pt x="83199" y="12418"/>
                  </a:lnTo>
                  <a:lnTo>
                    <a:pt x="65504" y="14591"/>
                  </a:lnTo>
                  <a:lnTo>
                    <a:pt x="54328" y="14591"/>
                  </a:lnTo>
                  <a:lnTo>
                    <a:pt x="46877" y="10555"/>
                  </a:lnTo>
                  <a:lnTo>
                    <a:pt x="43773" y="0"/>
                  </a:lnTo>
                  <a:lnTo>
                    <a:pt x="37564" y="0"/>
                  </a:lnTo>
                  <a:lnTo>
                    <a:pt x="34460" y="1863"/>
                  </a:lnTo>
                  <a:lnTo>
                    <a:pt x="30113" y="1863"/>
                  </a:lnTo>
                  <a:lnTo>
                    <a:pt x="27009" y="3104"/>
                  </a:lnTo>
                  <a:lnTo>
                    <a:pt x="16764" y="5278"/>
                  </a:lnTo>
                  <a:lnTo>
                    <a:pt x="7451" y="5278"/>
                  </a:lnTo>
                  <a:lnTo>
                    <a:pt x="0" y="7140"/>
                  </a:lnTo>
                  <a:lnTo>
                    <a:pt x="0" y="12418"/>
                  </a:lnTo>
                  <a:lnTo>
                    <a:pt x="2173" y="14591"/>
                  </a:lnTo>
                  <a:lnTo>
                    <a:pt x="2173" y="16764"/>
                  </a:lnTo>
                  <a:lnTo>
                    <a:pt x="2173" y="18006"/>
                  </a:lnTo>
                  <a:lnTo>
                    <a:pt x="3104" y="19869"/>
                  </a:lnTo>
                  <a:lnTo>
                    <a:pt x="17695" y="25146"/>
                  </a:lnTo>
                  <a:lnTo>
                    <a:pt x="34460" y="31665"/>
                  </a:lnTo>
                  <a:lnTo>
                    <a:pt x="52155" y="32597"/>
                  </a:lnTo>
                  <a:lnTo>
                    <a:pt x="52155" y="44394"/>
                  </a:lnTo>
                  <a:lnTo>
                    <a:pt x="56191" y="52776"/>
                  </a:lnTo>
                  <a:lnTo>
                    <a:pt x="59295" y="58985"/>
                  </a:lnTo>
                  <a:lnTo>
                    <a:pt x="61468" y="66435"/>
                  </a:lnTo>
                  <a:lnTo>
                    <a:pt x="59295" y="76991"/>
                  </a:lnTo>
                  <a:lnTo>
                    <a:pt x="61468" y="79164"/>
                  </a:lnTo>
                  <a:lnTo>
                    <a:pt x="65504" y="81337"/>
                  </a:lnTo>
                  <a:lnTo>
                    <a:pt x="66746" y="82268"/>
                  </a:lnTo>
                  <a:lnTo>
                    <a:pt x="70782" y="84441"/>
                  </a:lnTo>
                  <a:lnTo>
                    <a:pt x="72955" y="84441"/>
                  </a:lnTo>
                  <a:lnTo>
                    <a:pt x="73886" y="86614"/>
                  </a:lnTo>
                  <a:lnTo>
                    <a:pt x="80095" y="84441"/>
                  </a:lnTo>
                  <a:lnTo>
                    <a:pt x="83199" y="84441"/>
                  </a:lnTo>
                  <a:lnTo>
                    <a:pt x="88477" y="82268"/>
                  </a:lnTo>
                  <a:lnTo>
                    <a:pt x="92823" y="82268"/>
                  </a:lnTo>
                  <a:lnTo>
                    <a:pt x="94686" y="81337"/>
                  </a:lnTo>
                  <a:lnTo>
                    <a:pt x="95928" y="81337"/>
                  </a:lnTo>
                  <a:lnTo>
                    <a:pt x="97790" y="82268"/>
                  </a:lnTo>
                  <a:lnTo>
                    <a:pt x="97790" y="84441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7C64E13C-28D7-427E-ADE4-B78DBEB7078F}"/>
                </a:ext>
              </a:extLst>
            </p:cNvPr>
            <p:cNvSpPr/>
            <p:nvPr/>
          </p:nvSpPr>
          <p:spPr>
            <a:xfrm>
              <a:off x="6856448" y="5409987"/>
              <a:ext cx="24836" cy="58985"/>
            </a:xfrm>
            <a:custGeom>
              <a:avLst/>
              <a:gdLst>
                <a:gd name="connsiteX0" fmla="*/ 5277 w 24835"/>
                <a:gd name="connsiteY0" fmla="*/ 50913 h 58984"/>
                <a:gd name="connsiteX1" fmla="*/ 12418 w 24835"/>
                <a:gd name="connsiteY1" fmla="*/ 60227 h 58984"/>
                <a:gd name="connsiteX2" fmla="*/ 27009 w 24835"/>
                <a:gd name="connsiteY2" fmla="*/ 23283 h 58984"/>
                <a:gd name="connsiteX3" fmla="*/ 27009 w 24835"/>
                <a:gd name="connsiteY3" fmla="*/ 15833 h 58984"/>
                <a:gd name="connsiteX4" fmla="*/ 27009 w 24835"/>
                <a:gd name="connsiteY4" fmla="*/ 10555 h 58984"/>
                <a:gd name="connsiteX5" fmla="*/ 25146 w 24835"/>
                <a:gd name="connsiteY5" fmla="*/ 7451 h 58984"/>
                <a:gd name="connsiteX6" fmla="*/ 22973 w 24835"/>
                <a:gd name="connsiteY6" fmla="*/ 3104 h 58984"/>
                <a:gd name="connsiteX7" fmla="*/ 19869 w 24835"/>
                <a:gd name="connsiteY7" fmla="*/ 0 h 58984"/>
                <a:gd name="connsiteX8" fmla="*/ 0 w 24835"/>
                <a:gd name="connsiteY8" fmla="*/ 27630 h 58984"/>
                <a:gd name="connsiteX9" fmla="*/ 2173 w 24835"/>
                <a:gd name="connsiteY9" fmla="*/ 42531 h 5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835" h="58984">
                  <a:moveTo>
                    <a:pt x="5277" y="50913"/>
                  </a:moveTo>
                  <a:lnTo>
                    <a:pt x="12418" y="60227"/>
                  </a:lnTo>
                  <a:lnTo>
                    <a:pt x="27009" y="23283"/>
                  </a:lnTo>
                  <a:lnTo>
                    <a:pt x="27009" y="15833"/>
                  </a:lnTo>
                  <a:lnTo>
                    <a:pt x="27009" y="10555"/>
                  </a:lnTo>
                  <a:lnTo>
                    <a:pt x="25146" y="7451"/>
                  </a:lnTo>
                  <a:lnTo>
                    <a:pt x="22973" y="3104"/>
                  </a:lnTo>
                  <a:lnTo>
                    <a:pt x="19869" y="0"/>
                  </a:lnTo>
                  <a:lnTo>
                    <a:pt x="0" y="27630"/>
                  </a:lnTo>
                  <a:lnTo>
                    <a:pt x="2173" y="42531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E41DCC2C-833C-4776-AD22-0464135635DC}"/>
                </a:ext>
              </a:extLst>
            </p:cNvPr>
            <p:cNvSpPr/>
            <p:nvPr/>
          </p:nvSpPr>
          <p:spPr>
            <a:xfrm>
              <a:off x="6876316" y="5644063"/>
              <a:ext cx="68298" cy="65194"/>
            </a:xfrm>
            <a:custGeom>
              <a:avLst/>
              <a:gdLst>
                <a:gd name="connsiteX0" fmla="*/ 43773 w 68298"/>
                <a:gd name="connsiteY0" fmla="*/ 12418 h 65193"/>
                <a:gd name="connsiteX1" fmla="*/ 31355 w 68298"/>
                <a:gd name="connsiteY1" fmla="*/ 19868 h 65193"/>
                <a:gd name="connsiteX2" fmla="*/ 17695 w 68298"/>
                <a:gd name="connsiteY2" fmla="*/ 24215 h 65193"/>
                <a:gd name="connsiteX3" fmla="*/ 3104 w 68298"/>
                <a:gd name="connsiteY3" fmla="*/ 29492 h 65193"/>
                <a:gd name="connsiteX4" fmla="*/ 3104 w 68298"/>
                <a:gd name="connsiteY4" fmla="*/ 33838 h 65193"/>
                <a:gd name="connsiteX5" fmla="*/ 2173 w 68298"/>
                <a:gd name="connsiteY5" fmla="*/ 33838 h 65193"/>
                <a:gd name="connsiteX6" fmla="*/ 2173 w 68298"/>
                <a:gd name="connsiteY6" fmla="*/ 34770 h 65193"/>
                <a:gd name="connsiteX7" fmla="*/ 0 w 68298"/>
                <a:gd name="connsiteY7" fmla="*/ 36943 h 65193"/>
                <a:gd name="connsiteX8" fmla="*/ 0 w 68298"/>
                <a:gd name="connsiteY8" fmla="*/ 46567 h 65193"/>
                <a:gd name="connsiteX9" fmla="*/ 7140 w 68298"/>
                <a:gd name="connsiteY9" fmla="*/ 42221 h 65193"/>
                <a:gd name="connsiteX10" fmla="*/ 14591 w 68298"/>
                <a:gd name="connsiteY10" fmla="*/ 40979 h 65193"/>
                <a:gd name="connsiteX11" fmla="*/ 21731 w 68298"/>
                <a:gd name="connsiteY11" fmla="*/ 36943 h 65193"/>
                <a:gd name="connsiteX12" fmla="*/ 27009 w 68298"/>
                <a:gd name="connsiteY12" fmla="*/ 33838 h 65193"/>
                <a:gd name="connsiteX13" fmla="*/ 31355 w 68298"/>
                <a:gd name="connsiteY13" fmla="*/ 40979 h 65193"/>
                <a:gd name="connsiteX14" fmla="*/ 32286 w 68298"/>
                <a:gd name="connsiteY14" fmla="*/ 46567 h 65193"/>
                <a:gd name="connsiteX15" fmla="*/ 34459 w 68298"/>
                <a:gd name="connsiteY15" fmla="*/ 51844 h 65193"/>
                <a:gd name="connsiteX16" fmla="*/ 36322 w 68298"/>
                <a:gd name="connsiteY16" fmla="*/ 55880 h 65193"/>
                <a:gd name="connsiteX17" fmla="*/ 41600 w 68298"/>
                <a:gd name="connsiteY17" fmla="*/ 58985 h 65193"/>
                <a:gd name="connsiteX18" fmla="*/ 46877 w 68298"/>
                <a:gd name="connsiteY18" fmla="*/ 61158 h 65193"/>
                <a:gd name="connsiteX19" fmla="*/ 46877 w 68298"/>
                <a:gd name="connsiteY19" fmla="*/ 66435 h 65193"/>
                <a:gd name="connsiteX20" fmla="*/ 56191 w 68298"/>
                <a:gd name="connsiteY20" fmla="*/ 66435 h 65193"/>
                <a:gd name="connsiteX21" fmla="*/ 56191 w 68298"/>
                <a:gd name="connsiteY21" fmla="*/ 61158 h 65193"/>
                <a:gd name="connsiteX22" fmla="*/ 56191 w 68298"/>
                <a:gd name="connsiteY22" fmla="*/ 58985 h 65193"/>
                <a:gd name="connsiteX23" fmla="*/ 56191 w 68298"/>
                <a:gd name="connsiteY23" fmla="*/ 57122 h 65193"/>
                <a:gd name="connsiteX24" fmla="*/ 58364 w 68298"/>
                <a:gd name="connsiteY24" fmla="*/ 55880 h 65193"/>
                <a:gd name="connsiteX25" fmla="*/ 56191 w 68298"/>
                <a:gd name="connsiteY25" fmla="*/ 53707 h 65193"/>
                <a:gd name="connsiteX26" fmla="*/ 54018 w 68298"/>
                <a:gd name="connsiteY26" fmla="*/ 51844 h 65193"/>
                <a:gd name="connsiteX27" fmla="*/ 53086 w 68298"/>
                <a:gd name="connsiteY27" fmla="*/ 49671 h 65193"/>
                <a:gd name="connsiteX28" fmla="*/ 53086 w 68298"/>
                <a:gd name="connsiteY28" fmla="*/ 46567 h 65193"/>
                <a:gd name="connsiteX29" fmla="*/ 54018 w 68298"/>
                <a:gd name="connsiteY29" fmla="*/ 48429 h 65193"/>
                <a:gd name="connsiteX30" fmla="*/ 56191 w 68298"/>
                <a:gd name="connsiteY30" fmla="*/ 48429 h 65193"/>
                <a:gd name="connsiteX31" fmla="*/ 58364 w 68298"/>
                <a:gd name="connsiteY31" fmla="*/ 48429 h 65193"/>
                <a:gd name="connsiteX32" fmla="*/ 58364 w 68298"/>
                <a:gd name="connsiteY32" fmla="*/ 49671 h 65193"/>
                <a:gd name="connsiteX33" fmla="*/ 60227 w 68298"/>
                <a:gd name="connsiteY33" fmla="*/ 53707 h 65193"/>
                <a:gd name="connsiteX34" fmla="*/ 63641 w 68298"/>
                <a:gd name="connsiteY34" fmla="*/ 51844 h 65193"/>
                <a:gd name="connsiteX35" fmla="*/ 65504 w 68298"/>
                <a:gd name="connsiteY35" fmla="*/ 51844 h 65193"/>
                <a:gd name="connsiteX36" fmla="*/ 65504 w 68298"/>
                <a:gd name="connsiteY36" fmla="*/ 49671 h 65193"/>
                <a:gd name="connsiteX37" fmla="*/ 67677 w 68298"/>
                <a:gd name="connsiteY37" fmla="*/ 49671 h 65193"/>
                <a:gd name="connsiteX38" fmla="*/ 67677 w 68298"/>
                <a:gd name="connsiteY38" fmla="*/ 46567 h 65193"/>
                <a:gd name="connsiteX39" fmla="*/ 68608 w 68298"/>
                <a:gd name="connsiteY39" fmla="*/ 42221 h 65193"/>
                <a:gd name="connsiteX40" fmla="*/ 70781 w 68298"/>
                <a:gd name="connsiteY40" fmla="*/ 42221 h 65193"/>
                <a:gd name="connsiteX41" fmla="*/ 70781 w 68298"/>
                <a:gd name="connsiteY41" fmla="*/ 40979 h 65193"/>
                <a:gd name="connsiteX42" fmla="*/ 68608 w 68298"/>
                <a:gd name="connsiteY42" fmla="*/ 40979 h 65193"/>
                <a:gd name="connsiteX43" fmla="*/ 67677 w 68298"/>
                <a:gd name="connsiteY43" fmla="*/ 36943 h 65193"/>
                <a:gd name="connsiteX44" fmla="*/ 67677 w 68298"/>
                <a:gd name="connsiteY44" fmla="*/ 19868 h 65193"/>
                <a:gd name="connsiteX45" fmla="*/ 61468 w 68298"/>
                <a:gd name="connsiteY45" fmla="*/ 9313 h 65193"/>
                <a:gd name="connsiteX46" fmla="*/ 53086 w 68298"/>
                <a:gd name="connsiteY46" fmla="*/ 0 h 65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68298" h="65193">
                  <a:moveTo>
                    <a:pt x="43773" y="12418"/>
                  </a:moveTo>
                  <a:lnTo>
                    <a:pt x="31355" y="19868"/>
                  </a:lnTo>
                  <a:lnTo>
                    <a:pt x="17695" y="24215"/>
                  </a:lnTo>
                  <a:lnTo>
                    <a:pt x="3104" y="29492"/>
                  </a:lnTo>
                  <a:lnTo>
                    <a:pt x="3104" y="33838"/>
                  </a:lnTo>
                  <a:lnTo>
                    <a:pt x="2173" y="33838"/>
                  </a:lnTo>
                  <a:lnTo>
                    <a:pt x="2173" y="34770"/>
                  </a:lnTo>
                  <a:lnTo>
                    <a:pt x="0" y="36943"/>
                  </a:lnTo>
                  <a:lnTo>
                    <a:pt x="0" y="46567"/>
                  </a:lnTo>
                  <a:lnTo>
                    <a:pt x="7140" y="42221"/>
                  </a:lnTo>
                  <a:lnTo>
                    <a:pt x="14591" y="40979"/>
                  </a:lnTo>
                  <a:lnTo>
                    <a:pt x="21731" y="36943"/>
                  </a:lnTo>
                  <a:lnTo>
                    <a:pt x="27009" y="33838"/>
                  </a:lnTo>
                  <a:lnTo>
                    <a:pt x="31355" y="40979"/>
                  </a:lnTo>
                  <a:lnTo>
                    <a:pt x="32286" y="46567"/>
                  </a:lnTo>
                  <a:lnTo>
                    <a:pt x="34459" y="51844"/>
                  </a:lnTo>
                  <a:lnTo>
                    <a:pt x="36322" y="55880"/>
                  </a:lnTo>
                  <a:lnTo>
                    <a:pt x="41600" y="58985"/>
                  </a:lnTo>
                  <a:lnTo>
                    <a:pt x="46877" y="61158"/>
                  </a:lnTo>
                  <a:lnTo>
                    <a:pt x="46877" y="66435"/>
                  </a:lnTo>
                  <a:lnTo>
                    <a:pt x="56191" y="66435"/>
                  </a:lnTo>
                  <a:lnTo>
                    <a:pt x="56191" y="61158"/>
                  </a:lnTo>
                  <a:lnTo>
                    <a:pt x="56191" y="58985"/>
                  </a:lnTo>
                  <a:lnTo>
                    <a:pt x="56191" y="57122"/>
                  </a:lnTo>
                  <a:lnTo>
                    <a:pt x="58364" y="55880"/>
                  </a:lnTo>
                  <a:lnTo>
                    <a:pt x="56191" y="53707"/>
                  </a:lnTo>
                  <a:lnTo>
                    <a:pt x="54018" y="51844"/>
                  </a:lnTo>
                  <a:lnTo>
                    <a:pt x="53086" y="49671"/>
                  </a:lnTo>
                  <a:lnTo>
                    <a:pt x="53086" y="46567"/>
                  </a:lnTo>
                  <a:lnTo>
                    <a:pt x="54018" y="48429"/>
                  </a:lnTo>
                  <a:lnTo>
                    <a:pt x="56191" y="48429"/>
                  </a:lnTo>
                  <a:lnTo>
                    <a:pt x="58364" y="48429"/>
                  </a:lnTo>
                  <a:lnTo>
                    <a:pt x="58364" y="49671"/>
                  </a:lnTo>
                  <a:lnTo>
                    <a:pt x="60227" y="53707"/>
                  </a:lnTo>
                  <a:lnTo>
                    <a:pt x="63641" y="51844"/>
                  </a:lnTo>
                  <a:lnTo>
                    <a:pt x="65504" y="51844"/>
                  </a:lnTo>
                  <a:lnTo>
                    <a:pt x="65504" y="49671"/>
                  </a:lnTo>
                  <a:lnTo>
                    <a:pt x="67677" y="49671"/>
                  </a:lnTo>
                  <a:lnTo>
                    <a:pt x="67677" y="46567"/>
                  </a:lnTo>
                  <a:lnTo>
                    <a:pt x="68608" y="42221"/>
                  </a:lnTo>
                  <a:lnTo>
                    <a:pt x="70781" y="42221"/>
                  </a:lnTo>
                  <a:lnTo>
                    <a:pt x="70781" y="40979"/>
                  </a:lnTo>
                  <a:lnTo>
                    <a:pt x="68608" y="40979"/>
                  </a:lnTo>
                  <a:lnTo>
                    <a:pt x="67677" y="36943"/>
                  </a:lnTo>
                  <a:lnTo>
                    <a:pt x="67677" y="19868"/>
                  </a:lnTo>
                  <a:lnTo>
                    <a:pt x="61468" y="9313"/>
                  </a:lnTo>
                  <a:lnTo>
                    <a:pt x="53086" y="0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064E7A39-D825-42A9-80C2-EE02053AF5BA}"/>
                </a:ext>
              </a:extLst>
            </p:cNvPr>
            <p:cNvSpPr/>
            <p:nvPr/>
          </p:nvSpPr>
          <p:spPr>
            <a:xfrm>
              <a:off x="6851170" y="5514917"/>
              <a:ext cx="83820" cy="139701"/>
            </a:xfrm>
            <a:custGeom>
              <a:avLst/>
              <a:gdLst>
                <a:gd name="connsiteX0" fmla="*/ 7450 w 83820"/>
                <a:gd name="connsiteY0" fmla="*/ 76991 h 139700"/>
                <a:gd name="connsiteX1" fmla="*/ 12728 w 83820"/>
                <a:gd name="connsiteY1" fmla="*/ 90961 h 139700"/>
                <a:gd name="connsiteX2" fmla="*/ 14591 w 83820"/>
                <a:gd name="connsiteY2" fmla="*/ 91892 h 139700"/>
                <a:gd name="connsiteX3" fmla="*/ 14591 w 83820"/>
                <a:gd name="connsiteY3" fmla="*/ 94065 h 139700"/>
                <a:gd name="connsiteX4" fmla="*/ 15833 w 83820"/>
                <a:gd name="connsiteY4" fmla="*/ 96238 h 139700"/>
                <a:gd name="connsiteX5" fmla="*/ 17695 w 83820"/>
                <a:gd name="connsiteY5" fmla="*/ 98411 h 139700"/>
                <a:gd name="connsiteX6" fmla="*/ 17695 w 83820"/>
                <a:gd name="connsiteY6" fmla="*/ 91892 h 139700"/>
                <a:gd name="connsiteX7" fmla="*/ 19868 w 83820"/>
                <a:gd name="connsiteY7" fmla="*/ 86614 h 139700"/>
                <a:gd name="connsiteX8" fmla="*/ 22042 w 83820"/>
                <a:gd name="connsiteY8" fmla="*/ 81337 h 139700"/>
                <a:gd name="connsiteX9" fmla="*/ 22042 w 83820"/>
                <a:gd name="connsiteY9" fmla="*/ 73886 h 139700"/>
                <a:gd name="connsiteX10" fmla="*/ 42841 w 83820"/>
                <a:gd name="connsiteY10" fmla="*/ 83510 h 139700"/>
                <a:gd name="connsiteX11" fmla="*/ 61468 w 83820"/>
                <a:gd name="connsiteY11" fmla="*/ 98411 h 139700"/>
                <a:gd name="connsiteX12" fmla="*/ 64572 w 83820"/>
                <a:gd name="connsiteY12" fmla="*/ 98411 h 139700"/>
                <a:gd name="connsiteX13" fmla="*/ 63641 w 83820"/>
                <a:gd name="connsiteY13" fmla="*/ 101516 h 139700"/>
                <a:gd name="connsiteX14" fmla="*/ 61468 w 83820"/>
                <a:gd name="connsiteY14" fmla="*/ 103689 h 139700"/>
                <a:gd name="connsiteX15" fmla="*/ 61468 w 83820"/>
                <a:gd name="connsiteY15" fmla="*/ 105862 h 139700"/>
                <a:gd name="connsiteX16" fmla="*/ 59605 w 83820"/>
                <a:gd name="connsiteY16" fmla="*/ 106793 h 139700"/>
                <a:gd name="connsiteX17" fmla="*/ 57432 w 83820"/>
                <a:gd name="connsiteY17" fmla="*/ 111140 h 139700"/>
                <a:gd name="connsiteX18" fmla="*/ 57432 w 83820"/>
                <a:gd name="connsiteY18" fmla="*/ 114244 h 139700"/>
                <a:gd name="connsiteX19" fmla="*/ 45015 w 83820"/>
                <a:gd name="connsiteY19" fmla="*/ 114244 h 139700"/>
                <a:gd name="connsiteX20" fmla="*/ 45015 w 83820"/>
                <a:gd name="connsiteY20" fmla="*/ 101516 h 139700"/>
                <a:gd name="connsiteX21" fmla="*/ 37564 w 83820"/>
                <a:gd name="connsiteY21" fmla="*/ 101516 h 139700"/>
                <a:gd name="connsiteX22" fmla="*/ 32286 w 83820"/>
                <a:gd name="connsiteY22" fmla="*/ 103689 h 139700"/>
                <a:gd name="connsiteX23" fmla="*/ 28250 w 83820"/>
                <a:gd name="connsiteY23" fmla="*/ 103689 h 139700"/>
                <a:gd name="connsiteX24" fmla="*/ 27319 w 83820"/>
                <a:gd name="connsiteY24" fmla="*/ 105862 h 139700"/>
                <a:gd name="connsiteX25" fmla="*/ 27319 w 83820"/>
                <a:gd name="connsiteY25" fmla="*/ 106793 h 139700"/>
                <a:gd name="connsiteX26" fmla="*/ 25146 w 83820"/>
                <a:gd name="connsiteY26" fmla="*/ 111140 h 139700"/>
                <a:gd name="connsiteX27" fmla="*/ 25146 w 83820"/>
                <a:gd name="connsiteY27" fmla="*/ 116417 h 139700"/>
                <a:gd name="connsiteX28" fmla="*/ 25146 w 83820"/>
                <a:gd name="connsiteY28" fmla="*/ 121695 h 139700"/>
                <a:gd name="connsiteX29" fmla="*/ 30423 w 83820"/>
                <a:gd name="connsiteY29" fmla="*/ 123558 h 139700"/>
                <a:gd name="connsiteX30" fmla="*/ 32286 w 83820"/>
                <a:gd name="connsiteY30" fmla="*/ 123558 h 139700"/>
                <a:gd name="connsiteX31" fmla="*/ 34459 w 83820"/>
                <a:gd name="connsiteY31" fmla="*/ 125731 h 139700"/>
                <a:gd name="connsiteX32" fmla="*/ 34459 w 83820"/>
                <a:gd name="connsiteY32" fmla="*/ 127904 h 139700"/>
                <a:gd name="connsiteX33" fmla="*/ 34459 w 83820"/>
                <a:gd name="connsiteY33" fmla="*/ 129146 h 139700"/>
                <a:gd name="connsiteX34" fmla="*/ 34459 w 83820"/>
                <a:gd name="connsiteY34" fmla="*/ 131008 h 139700"/>
                <a:gd name="connsiteX35" fmla="*/ 34459 w 83820"/>
                <a:gd name="connsiteY35" fmla="*/ 134423 h 139700"/>
                <a:gd name="connsiteX36" fmla="*/ 37564 w 83820"/>
                <a:gd name="connsiteY36" fmla="*/ 138459 h 139700"/>
                <a:gd name="connsiteX37" fmla="*/ 37564 w 83820"/>
                <a:gd name="connsiteY37" fmla="*/ 141563 h 139700"/>
                <a:gd name="connsiteX38" fmla="*/ 42841 w 83820"/>
                <a:gd name="connsiteY38" fmla="*/ 138459 h 139700"/>
                <a:gd name="connsiteX39" fmla="*/ 49050 w 83820"/>
                <a:gd name="connsiteY39" fmla="*/ 136286 h 139700"/>
                <a:gd name="connsiteX40" fmla="*/ 52155 w 83820"/>
                <a:gd name="connsiteY40" fmla="*/ 131008 h 139700"/>
                <a:gd name="connsiteX41" fmla="*/ 54328 w 83820"/>
                <a:gd name="connsiteY41" fmla="*/ 125731 h 139700"/>
                <a:gd name="connsiteX42" fmla="*/ 57432 w 83820"/>
                <a:gd name="connsiteY42" fmla="*/ 118280 h 139700"/>
                <a:gd name="connsiteX43" fmla="*/ 59605 w 83820"/>
                <a:gd name="connsiteY43" fmla="*/ 120453 h 139700"/>
                <a:gd name="connsiteX44" fmla="*/ 61468 w 83820"/>
                <a:gd name="connsiteY44" fmla="*/ 120453 h 139700"/>
                <a:gd name="connsiteX45" fmla="*/ 63641 w 83820"/>
                <a:gd name="connsiteY45" fmla="*/ 120453 h 139700"/>
                <a:gd name="connsiteX46" fmla="*/ 63641 w 83820"/>
                <a:gd name="connsiteY46" fmla="*/ 121695 h 139700"/>
                <a:gd name="connsiteX47" fmla="*/ 64572 w 83820"/>
                <a:gd name="connsiteY47" fmla="*/ 125731 h 139700"/>
                <a:gd name="connsiteX48" fmla="*/ 70781 w 83820"/>
                <a:gd name="connsiteY48" fmla="*/ 123558 h 139700"/>
                <a:gd name="connsiteX49" fmla="*/ 74196 w 83820"/>
                <a:gd name="connsiteY49" fmla="*/ 123558 h 139700"/>
                <a:gd name="connsiteX50" fmla="*/ 74196 w 83820"/>
                <a:gd name="connsiteY50" fmla="*/ 121695 h 139700"/>
                <a:gd name="connsiteX51" fmla="*/ 74196 w 83820"/>
                <a:gd name="connsiteY51" fmla="*/ 120453 h 139700"/>
                <a:gd name="connsiteX52" fmla="*/ 74196 w 83820"/>
                <a:gd name="connsiteY52" fmla="*/ 118280 h 139700"/>
                <a:gd name="connsiteX53" fmla="*/ 76059 w 83820"/>
                <a:gd name="connsiteY53" fmla="*/ 118280 h 139700"/>
                <a:gd name="connsiteX54" fmla="*/ 79164 w 83820"/>
                <a:gd name="connsiteY54" fmla="*/ 116417 h 139700"/>
                <a:gd name="connsiteX55" fmla="*/ 85373 w 83820"/>
                <a:gd name="connsiteY55" fmla="*/ 114244 h 139700"/>
                <a:gd name="connsiteX56" fmla="*/ 78232 w 83820"/>
                <a:gd name="connsiteY56" fmla="*/ 101516 h 139700"/>
                <a:gd name="connsiteX57" fmla="*/ 68919 w 83820"/>
                <a:gd name="connsiteY57" fmla="*/ 91892 h 139700"/>
                <a:gd name="connsiteX58" fmla="*/ 61468 w 83820"/>
                <a:gd name="connsiteY58" fmla="*/ 83510 h 139700"/>
                <a:gd name="connsiteX59" fmla="*/ 57432 w 83820"/>
                <a:gd name="connsiteY59" fmla="*/ 69850 h 139700"/>
                <a:gd name="connsiteX60" fmla="*/ 49982 w 83820"/>
                <a:gd name="connsiteY60" fmla="*/ 68609 h 139700"/>
                <a:gd name="connsiteX61" fmla="*/ 46877 w 83820"/>
                <a:gd name="connsiteY61" fmla="*/ 66435 h 139700"/>
                <a:gd name="connsiteX62" fmla="*/ 42841 w 83820"/>
                <a:gd name="connsiteY62" fmla="*/ 64573 h 139700"/>
                <a:gd name="connsiteX63" fmla="*/ 39737 w 83820"/>
                <a:gd name="connsiteY63" fmla="*/ 64573 h 139700"/>
                <a:gd name="connsiteX64" fmla="*/ 35391 w 83820"/>
                <a:gd name="connsiteY64" fmla="*/ 64573 h 139700"/>
                <a:gd name="connsiteX65" fmla="*/ 28250 w 83820"/>
                <a:gd name="connsiteY65" fmla="*/ 64573 h 139700"/>
                <a:gd name="connsiteX66" fmla="*/ 28250 w 83820"/>
                <a:gd name="connsiteY66" fmla="*/ 61158 h 139700"/>
                <a:gd name="connsiteX67" fmla="*/ 25146 w 83820"/>
                <a:gd name="connsiteY67" fmla="*/ 61158 h 139700"/>
                <a:gd name="connsiteX68" fmla="*/ 27319 w 83820"/>
                <a:gd name="connsiteY68" fmla="*/ 42221 h 139700"/>
                <a:gd name="connsiteX69" fmla="*/ 30423 w 83820"/>
                <a:gd name="connsiteY69" fmla="*/ 31666 h 139700"/>
                <a:gd name="connsiteX70" fmla="*/ 32286 w 83820"/>
                <a:gd name="connsiteY70" fmla="*/ 18937 h 139700"/>
                <a:gd name="connsiteX71" fmla="*/ 32286 w 83820"/>
                <a:gd name="connsiteY71" fmla="*/ 0 h 139700"/>
                <a:gd name="connsiteX72" fmla="*/ 25146 w 83820"/>
                <a:gd name="connsiteY72" fmla="*/ 0 h 139700"/>
                <a:gd name="connsiteX73" fmla="*/ 19868 w 83820"/>
                <a:gd name="connsiteY73" fmla="*/ 0 h 139700"/>
                <a:gd name="connsiteX74" fmla="*/ 14591 w 83820"/>
                <a:gd name="connsiteY74" fmla="*/ 1863 h 139700"/>
                <a:gd name="connsiteX75" fmla="*/ 8382 w 83820"/>
                <a:gd name="connsiteY75" fmla="*/ 4036 h 139700"/>
                <a:gd name="connsiteX76" fmla="*/ 1241 w 83820"/>
                <a:gd name="connsiteY76" fmla="*/ 22042 h 139700"/>
                <a:gd name="connsiteX77" fmla="*/ 0 w 83820"/>
                <a:gd name="connsiteY77" fmla="*/ 40048 h 139700"/>
                <a:gd name="connsiteX78" fmla="*/ 1241 w 83820"/>
                <a:gd name="connsiteY78" fmla="*/ 61158 h 139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83820" h="139700">
                  <a:moveTo>
                    <a:pt x="7450" y="76991"/>
                  </a:moveTo>
                  <a:lnTo>
                    <a:pt x="12728" y="90961"/>
                  </a:lnTo>
                  <a:lnTo>
                    <a:pt x="14591" y="91892"/>
                  </a:lnTo>
                  <a:lnTo>
                    <a:pt x="14591" y="94065"/>
                  </a:lnTo>
                  <a:lnTo>
                    <a:pt x="15833" y="96238"/>
                  </a:lnTo>
                  <a:lnTo>
                    <a:pt x="17695" y="98411"/>
                  </a:lnTo>
                  <a:lnTo>
                    <a:pt x="17695" y="91892"/>
                  </a:lnTo>
                  <a:lnTo>
                    <a:pt x="19868" y="86614"/>
                  </a:lnTo>
                  <a:lnTo>
                    <a:pt x="22042" y="81337"/>
                  </a:lnTo>
                  <a:lnTo>
                    <a:pt x="22042" y="73886"/>
                  </a:lnTo>
                  <a:lnTo>
                    <a:pt x="42841" y="83510"/>
                  </a:lnTo>
                  <a:lnTo>
                    <a:pt x="61468" y="98411"/>
                  </a:lnTo>
                  <a:lnTo>
                    <a:pt x="64572" y="98411"/>
                  </a:lnTo>
                  <a:lnTo>
                    <a:pt x="63641" y="101516"/>
                  </a:lnTo>
                  <a:lnTo>
                    <a:pt x="61468" y="103689"/>
                  </a:lnTo>
                  <a:lnTo>
                    <a:pt x="61468" y="105862"/>
                  </a:lnTo>
                  <a:lnTo>
                    <a:pt x="59605" y="106793"/>
                  </a:lnTo>
                  <a:lnTo>
                    <a:pt x="57432" y="111140"/>
                  </a:lnTo>
                  <a:lnTo>
                    <a:pt x="57432" y="114244"/>
                  </a:lnTo>
                  <a:lnTo>
                    <a:pt x="45015" y="114244"/>
                  </a:lnTo>
                  <a:lnTo>
                    <a:pt x="45015" y="101516"/>
                  </a:lnTo>
                  <a:lnTo>
                    <a:pt x="37564" y="101516"/>
                  </a:lnTo>
                  <a:lnTo>
                    <a:pt x="32286" y="103689"/>
                  </a:lnTo>
                  <a:lnTo>
                    <a:pt x="28250" y="103689"/>
                  </a:lnTo>
                  <a:lnTo>
                    <a:pt x="27319" y="105862"/>
                  </a:lnTo>
                  <a:lnTo>
                    <a:pt x="27319" y="106793"/>
                  </a:lnTo>
                  <a:lnTo>
                    <a:pt x="25146" y="111140"/>
                  </a:lnTo>
                  <a:lnTo>
                    <a:pt x="25146" y="116417"/>
                  </a:lnTo>
                  <a:lnTo>
                    <a:pt x="25146" y="121695"/>
                  </a:lnTo>
                  <a:lnTo>
                    <a:pt x="30423" y="123558"/>
                  </a:lnTo>
                  <a:lnTo>
                    <a:pt x="32286" y="123558"/>
                  </a:lnTo>
                  <a:lnTo>
                    <a:pt x="34459" y="125731"/>
                  </a:lnTo>
                  <a:lnTo>
                    <a:pt x="34459" y="127904"/>
                  </a:lnTo>
                  <a:lnTo>
                    <a:pt x="34459" y="129146"/>
                  </a:lnTo>
                  <a:lnTo>
                    <a:pt x="34459" y="131008"/>
                  </a:lnTo>
                  <a:lnTo>
                    <a:pt x="34459" y="134423"/>
                  </a:lnTo>
                  <a:lnTo>
                    <a:pt x="37564" y="138459"/>
                  </a:lnTo>
                  <a:lnTo>
                    <a:pt x="37564" y="141563"/>
                  </a:lnTo>
                  <a:lnTo>
                    <a:pt x="42841" y="138459"/>
                  </a:lnTo>
                  <a:lnTo>
                    <a:pt x="49050" y="136286"/>
                  </a:lnTo>
                  <a:lnTo>
                    <a:pt x="52155" y="131008"/>
                  </a:lnTo>
                  <a:lnTo>
                    <a:pt x="54328" y="125731"/>
                  </a:lnTo>
                  <a:lnTo>
                    <a:pt x="57432" y="118280"/>
                  </a:lnTo>
                  <a:lnTo>
                    <a:pt x="59605" y="120453"/>
                  </a:lnTo>
                  <a:lnTo>
                    <a:pt x="61468" y="120453"/>
                  </a:lnTo>
                  <a:lnTo>
                    <a:pt x="63641" y="120453"/>
                  </a:lnTo>
                  <a:lnTo>
                    <a:pt x="63641" y="121695"/>
                  </a:lnTo>
                  <a:lnTo>
                    <a:pt x="64572" y="125731"/>
                  </a:lnTo>
                  <a:lnTo>
                    <a:pt x="70781" y="123558"/>
                  </a:lnTo>
                  <a:lnTo>
                    <a:pt x="74196" y="123558"/>
                  </a:lnTo>
                  <a:lnTo>
                    <a:pt x="74196" y="121695"/>
                  </a:lnTo>
                  <a:lnTo>
                    <a:pt x="74196" y="120453"/>
                  </a:lnTo>
                  <a:lnTo>
                    <a:pt x="74196" y="118280"/>
                  </a:lnTo>
                  <a:lnTo>
                    <a:pt x="76059" y="118280"/>
                  </a:lnTo>
                  <a:lnTo>
                    <a:pt x="79164" y="116417"/>
                  </a:lnTo>
                  <a:lnTo>
                    <a:pt x="85373" y="114244"/>
                  </a:lnTo>
                  <a:lnTo>
                    <a:pt x="78232" y="101516"/>
                  </a:lnTo>
                  <a:lnTo>
                    <a:pt x="68919" y="91892"/>
                  </a:lnTo>
                  <a:lnTo>
                    <a:pt x="61468" y="83510"/>
                  </a:lnTo>
                  <a:lnTo>
                    <a:pt x="57432" y="69850"/>
                  </a:lnTo>
                  <a:lnTo>
                    <a:pt x="49982" y="68609"/>
                  </a:lnTo>
                  <a:lnTo>
                    <a:pt x="46877" y="66435"/>
                  </a:lnTo>
                  <a:lnTo>
                    <a:pt x="42841" y="64573"/>
                  </a:lnTo>
                  <a:lnTo>
                    <a:pt x="39737" y="64573"/>
                  </a:lnTo>
                  <a:lnTo>
                    <a:pt x="35391" y="64573"/>
                  </a:lnTo>
                  <a:lnTo>
                    <a:pt x="28250" y="64573"/>
                  </a:lnTo>
                  <a:lnTo>
                    <a:pt x="28250" y="61158"/>
                  </a:lnTo>
                  <a:lnTo>
                    <a:pt x="25146" y="61158"/>
                  </a:lnTo>
                  <a:lnTo>
                    <a:pt x="27319" y="42221"/>
                  </a:lnTo>
                  <a:lnTo>
                    <a:pt x="30423" y="31666"/>
                  </a:lnTo>
                  <a:lnTo>
                    <a:pt x="32286" y="18937"/>
                  </a:lnTo>
                  <a:lnTo>
                    <a:pt x="32286" y="0"/>
                  </a:lnTo>
                  <a:lnTo>
                    <a:pt x="25146" y="0"/>
                  </a:lnTo>
                  <a:lnTo>
                    <a:pt x="19868" y="0"/>
                  </a:lnTo>
                  <a:lnTo>
                    <a:pt x="14591" y="1863"/>
                  </a:lnTo>
                  <a:lnTo>
                    <a:pt x="8382" y="4036"/>
                  </a:lnTo>
                  <a:lnTo>
                    <a:pt x="1241" y="22042"/>
                  </a:lnTo>
                  <a:lnTo>
                    <a:pt x="0" y="40048"/>
                  </a:lnTo>
                  <a:lnTo>
                    <a:pt x="1241" y="61158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A8F86615-3C6B-4D5D-B97B-F936ACDFED1C}"/>
                </a:ext>
              </a:extLst>
            </p:cNvPr>
            <p:cNvSpPr/>
            <p:nvPr/>
          </p:nvSpPr>
          <p:spPr>
            <a:xfrm>
              <a:off x="6849307" y="5908563"/>
              <a:ext cx="46567" cy="15522"/>
            </a:xfrm>
            <a:custGeom>
              <a:avLst/>
              <a:gdLst>
                <a:gd name="connsiteX0" fmla="*/ 39427 w 46566"/>
                <a:gd name="connsiteY0" fmla="*/ 12728 h 15522"/>
                <a:gd name="connsiteX1" fmla="*/ 46878 w 46566"/>
                <a:gd name="connsiteY1" fmla="*/ 12728 h 15522"/>
                <a:gd name="connsiteX2" fmla="*/ 44704 w 46566"/>
                <a:gd name="connsiteY2" fmla="*/ 9313 h 15522"/>
                <a:gd name="connsiteX3" fmla="*/ 44704 w 46566"/>
                <a:gd name="connsiteY3" fmla="*/ 5277 h 15522"/>
                <a:gd name="connsiteX4" fmla="*/ 44704 w 46566"/>
                <a:gd name="connsiteY4" fmla="*/ 3104 h 15522"/>
                <a:gd name="connsiteX5" fmla="*/ 43773 w 46566"/>
                <a:gd name="connsiteY5" fmla="*/ 3104 h 15522"/>
                <a:gd name="connsiteX6" fmla="*/ 39427 w 46566"/>
                <a:gd name="connsiteY6" fmla="*/ 0 h 15522"/>
                <a:gd name="connsiteX7" fmla="*/ 30113 w 46566"/>
                <a:gd name="connsiteY7" fmla="*/ 5277 h 15522"/>
                <a:gd name="connsiteX8" fmla="*/ 21731 w 46566"/>
                <a:gd name="connsiteY8" fmla="*/ 5277 h 15522"/>
                <a:gd name="connsiteX9" fmla="*/ 12418 w 46566"/>
                <a:gd name="connsiteY9" fmla="*/ 5277 h 15522"/>
                <a:gd name="connsiteX10" fmla="*/ 3104 w 46566"/>
                <a:gd name="connsiteY10" fmla="*/ 9313 h 15522"/>
                <a:gd name="connsiteX11" fmla="*/ 1863 w 46566"/>
                <a:gd name="connsiteY11" fmla="*/ 10555 h 15522"/>
                <a:gd name="connsiteX12" fmla="*/ 0 w 46566"/>
                <a:gd name="connsiteY12" fmla="*/ 10555 h 15522"/>
                <a:gd name="connsiteX13" fmla="*/ 0 w 46566"/>
                <a:gd name="connsiteY13" fmla="*/ 12728 h 15522"/>
                <a:gd name="connsiteX14" fmla="*/ 12418 w 46566"/>
                <a:gd name="connsiteY14" fmla="*/ 16764 h 15522"/>
                <a:gd name="connsiteX15" fmla="*/ 27009 w 46566"/>
                <a:gd name="connsiteY15" fmla="*/ 16764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6566" h="15522">
                  <a:moveTo>
                    <a:pt x="39427" y="12728"/>
                  </a:moveTo>
                  <a:lnTo>
                    <a:pt x="46878" y="12728"/>
                  </a:lnTo>
                  <a:lnTo>
                    <a:pt x="44704" y="9313"/>
                  </a:lnTo>
                  <a:lnTo>
                    <a:pt x="44704" y="5277"/>
                  </a:lnTo>
                  <a:lnTo>
                    <a:pt x="44704" y="3104"/>
                  </a:lnTo>
                  <a:lnTo>
                    <a:pt x="43773" y="3104"/>
                  </a:lnTo>
                  <a:lnTo>
                    <a:pt x="39427" y="0"/>
                  </a:lnTo>
                  <a:lnTo>
                    <a:pt x="30113" y="5277"/>
                  </a:lnTo>
                  <a:lnTo>
                    <a:pt x="21731" y="5277"/>
                  </a:lnTo>
                  <a:lnTo>
                    <a:pt x="12418" y="5277"/>
                  </a:lnTo>
                  <a:lnTo>
                    <a:pt x="3104" y="9313"/>
                  </a:lnTo>
                  <a:lnTo>
                    <a:pt x="1863" y="10555"/>
                  </a:lnTo>
                  <a:lnTo>
                    <a:pt x="0" y="10555"/>
                  </a:lnTo>
                  <a:lnTo>
                    <a:pt x="0" y="12728"/>
                  </a:lnTo>
                  <a:lnTo>
                    <a:pt x="12418" y="16764"/>
                  </a:lnTo>
                  <a:lnTo>
                    <a:pt x="27009" y="16764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12A797FC-8FE2-4630-B824-43B766455C8D}"/>
                </a:ext>
              </a:extLst>
            </p:cNvPr>
            <p:cNvSpPr/>
            <p:nvPr/>
          </p:nvSpPr>
          <p:spPr>
            <a:xfrm>
              <a:off x="6900220" y="5913840"/>
              <a:ext cx="55880" cy="31045"/>
            </a:xfrm>
            <a:custGeom>
              <a:avLst/>
              <a:gdLst>
                <a:gd name="connsiteX0" fmla="*/ 5278 w 55880"/>
                <a:gd name="connsiteY0" fmla="*/ 29492 h 31044"/>
                <a:gd name="connsiteX1" fmla="*/ 7451 w 55880"/>
                <a:gd name="connsiteY1" fmla="*/ 29492 h 31044"/>
                <a:gd name="connsiteX2" fmla="*/ 8382 w 55880"/>
                <a:gd name="connsiteY2" fmla="*/ 31666 h 31044"/>
                <a:gd name="connsiteX3" fmla="*/ 12418 w 55880"/>
                <a:gd name="connsiteY3" fmla="*/ 31666 h 31044"/>
                <a:gd name="connsiteX4" fmla="*/ 25146 w 55880"/>
                <a:gd name="connsiteY4" fmla="*/ 22042 h 31044"/>
                <a:gd name="connsiteX5" fmla="*/ 39737 w 55880"/>
                <a:gd name="connsiteY5" fmla="*/ 12728 h 31044"/>
                <a:gd name="connsiteX6" fmla="*/ 52155 w 55880"/>
                <a:gd name="connsiteY6" fmla="*/ 4036 h 31044"/>
                <a:gd name="connsiteX7" fmla="*/ 56191 w 55880"/>
                <a:gd name="connsiteY7" fmla="*/ 4036 h 31044"/>
                <a:gd name="connsiteX8" fmla="*/ 56191 w 55880"/>
                <a:gd name="connsiteY8" fmla="*/ 0 h 31044"/>
                <a:gd name="connsiteX9" fmla="*/ 36322 w 55880"/>
                <a:gd name="connsiteY9" fmla="*/ 0 h 31044"/>
                <a:gd name="connsiteX10" fmla="*/ 17696 w 55880"/>
                <a:gd name="connsiteY10" fmla="*/ 12728 h 31044"/>
                <a:gd name="connsiteX11" fmla="*/ 0 w 55880"/>
                <a:gd name="connsiteY11" fmla="*/ 24215 h 31044"/>
                <a:gd name="connsiteX12" fmla="*/ 0 w 55880"/>
                <a:gd name="connsiteY12" fmla="*/ 27319 h 31044"/>
                <a:gd name="connsiteX13" fmla="*/ 3104 w 55880"/>
                <a:gd name="connsiteY13" fmla="*/ 27319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5880" h="31044">
                  <a:moveTo>
                    <a:pt x="5278" y="29492"/>
                  </a:moveTo>
                  <a:lnTo>
                    <a:pt x="7451" y="29492"/>
                  </a:lnTo>
                  <a:lnTo>
                    <a:pt x="8382" y="31666"/>
                  </a:lnTo>
                  <a:lnTo>
                    <a:pt x="12418" y="31666"/>
                  </a:lnTo>
                  <a:lnTo>
                    <a:pt x="25146" y="22042"/>
                  </a:lnTo>
                  <a:lnTo>
                    <a:pt x="39737" y="12728"/>
                  </a:lnTo>
                  <a:lnTo>
                    <a:pt x="52155" y="4036"/>
                  </a:lnTo>
                  <a:lnTo>
                    <a:pt x="56191" y="4036"/>
                  </a:lnTo>
                  <a:lnTo>
                    <a:pt x="56191" y="0"/>
                  </a:lnTo>
                  <a:lnTo>
                    <a:pt x="36322" y="0"/>
                  </a:lnTo>
                  <a:lnTo>
                    <a:pt x="17696" y="12728"/>
                  </a:lnTo>
                  <a:lnTo>
                    <a:pt x="0" y="24215"/>
                  </a:lnTo>
                  <a:lnTo>
                    <a:pt x="0" y="27319"/>
                  </a:lnTo>
                  <a:lnTo>
                    <a:pt x="3104" y="27319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BF71ACF3-5051-4679-B5CE-EFC879304877}"/>
                </a:ext>
              </a:extLst>
            </p:cNvPr>
            <p:cNvSpPr/>
            <p:nvPr/>
          </p:nvSpPr>
          <p:spPr>
            <a:xfrm>
              <a:off x="6939958" y="5274633"/>
              <a:ext cx="15522" cy="12418"/>
            </a:xfrm>
            <a:custGeom>
              <a:avLst/>
              <a:gdLst>
                <a:gd name="connsiteX0" fmla="*/ 16453 w 15522"/>
                <a:gd name="connsiteY0" fmla="*/ 0 h 12417"/>
                <a:gd name="connsiteX1" fmla="*/ 4036 w 15522"/>
                <a:gd name="connsiteY1" fmla="*/ 0 h 12417"/>
                <a:gd name="connsiteX2" fmla="*/ 4036 w 15522"/>
                <a:gd name="connsiteY2" fmla="*/ 4346 h 12417"/>
                <a:gd name="connsiteX3" fmla="*/ 0 w 15522"/>
                <a:gd name="connsiteY3" fmla="*/ 4346 h 12417"/>
                <a:gd name="connsiteX4" fmla="*/ 0 w 15522"/>
                <a:gd name="connsiteY4" fmla="*/ 12728 h 12417"/>
                <a:gd name="connsiteX5" fmla="*/ 16453 w 15522"/>
                <a:gd name="connsiteY5" fmla="*/ 12728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522" h="12417">
                  <a:moveTo>
                    <a:pt x="16453" y="0"/>
                  </a:moveTo>
                  <a:lnTo>
                    <a:pt x="4036" y="0"/>
                  </a:lnTo>
                  <a:lnTo>
                    <a:pt x="4036" y="4346"/>
                  </a:lnTo>
                  <a:lnTo>
                    <a:pt x="0" y="4346"/>
                  </a:lnTo>
                  <a:lnTo>
                    <a:pt x="0" y="12728"/>
                  </a:lnTo>
                  <a:lnTo>
                    <a:pt x="16453" y="12728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13E8976E-B006-45F3-852D-DE120E86B52F}"/>
                </a:ext>
              </a:extLst>
            </p:cNvPr>
            <p:cNvSpPr/>
            <p:nvPr/>
          </p:nvSpPr>
          <p:spPr>
            <a:xfrm>
              <a:off x="6808639" y="5623884"/>
              <a:ext cx="40358" cy="46567"/>
            </a:xfrm>
            <a:custGeom>
              <a:avLst/>
              <a:gdLst>
                <a:gd name="connsiteX0" fmla="*/ 21731 w 40357"/>
                <a:gd name="connsiteY0" fmla="*/ 31666 h 46566"/>
                <a:gd name="connsiteX1" fmla="*/ 29182 w 40357"/>
                <a:gd name="connsiteY1" fmla="*/ 22042 h 46566"/>
                <a:gd name="connsiteX2" fmla="*/ 40668 w 40357"/>
                <a:gd name="connsiteY2" fmla="*/ 12728 h 46566"/>
                <a:gd name="connsiteX3" fmla="*/ 38495 w 40357"/>
                <a:gd name="connsiteY3" fmla="*/ 9313 h 46566"/>
                <a:gd name="connsiteX4" fmla="*/ 38495 w 40357"/>
                <a:gd name="connsiteY4" fmla="*/ 5278 h 46566"/>
                <a:gd name="connsiteX5" fmla="*/ 38495 w 40357"/>
                <a:gd name="connsiteY5" fmla="*/ 4036 h 46566"/>
                <a:gd name="connsiteX6" fmla="*/ 36322 w 40357"/>
                <a:gd name="connsiteY6" fmla="*/ 4036 h 46566"/>
                <a:gd name="connsiteX7" fmla="*/ 35391 w 40357"/>
                <a:gd name="connsiteY7" fmla="*/ 4036 h 46566"/>
                <a:gd name="connsiteX8" fmla="*/ 31045 w 40357"/>
                <a:gd name="connsiteY8" fmla="*/ 0 h 46566"/>
                <a:gd name="connsiteX9" fmla="*/ 23905 w 40357"/>
                <a:gd name="connsiteY9" fmla="*/ 16764 h 46566"/>
                <a:gd name="connsiteX10" fmla="*/ 11487 w 40357"/>
                <a:gd name="connsiteY10" fmla="*/ 29492 h 46566"/>
                <a:gd name="connsiteX11" fmla="*/ 0 w 40357"/>
                <a:gd name="connsiteY11" fmla="*/ 42221 h 46566"/>
                <a:gd name="connsiteX12" fmla="*/ 0 w 40357"/>
                <a:gd name="connsiteY12" fmla="*/ 46567 h 46566"/>
                <a:gd name="connsiteX13" fmla="*/ 13349 w 40357"/>
                <a:gd name="connsiteY13" fmla="*/ 39116 h 4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0357" h="46566">
                  <a:moveTo>
                    <a:pt x="21731" y="31666"/>
                  </a:moveTo>
                  <a:lnTo>
                    <a:pt x="29182" y="22042"/>
                  </a:lnTo>
                  <a:lnTo>
                    <a:pt x="40668" y="12728"/>
                  </a:lnTo>
                  <a:lnTo>
                    <a:pt x="38495" y="9313"/>
                  </a:lnTo>
                  <a:lnTo>
                    <a:pt x="38495" y="5278"/>
                  </a:lnTo>
                  <a:lnTo>
                    <a:pt x="38495" y="4036"/>
                  </a:lnTo>
                  <a:lnTo>
                    <a:pt x="36322" y="4036"/>
                  </a:lnTo>
                  <a:lnTo>
                    <a:pt x="35391" y="4036"/>
                  </a:lnTo>
                  <a:lnTo>
                    <a:pt x="31045" y="0"/>
                  </a:lnTo>
                  <a:lnTo>
                    <a:pt x="23905" y="16764"/>
                  </a:lnTo>
                  <a:lnTo>
                    <a:pt x="11487" y="29492"/>
                  </a:lnTo>
                  <a:lnTo>
                    <a:pt x="0" y="42221"/>
                  </a:lnTo>
                  <a:lnTo>
                    <a:pt x="0" y="46567"/>
                  </a:lnTo>
                  <a:lnTo>
                    <a:pt x="13349" y="39116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DA4F7C3C-EED5-4D9B-9E8E-C86FC7D94F3A}"/>
                </a:ext>
              </a:extLst>
            </p:cNvPr>
            <p:cNvSpPr/>
            <p:nvPr/>
          </p:nvSpPr>
          <p:spPr>
            <a:xfrm>
              <a:off x="4168919" y="5514917"/>
              <a:ext cx="24836" cy="12418"/>
            </a:xfrm>
            <a:custGeom>
              <a:avLst/>
              <a:gdLst>
                <a:gd name="connsiteX0" fmla="*/ 27009 w 24835"/>
                <a:gd name="connsiteY0" fmla="*/ 4036 h 12417"/>
                <a:gd name="connsiteX1" fmla="*/ 21731 w 24835"/>
                <a:gd name="connsiteY1" fmla="*/ 1863 h 12417"/>
                <a:gd name="connsiteX2" fmla="*/ 14591 w 24835"/>
                <a:gd name="connsiteY2" fmla="*/ 1863 h 12417"/>
                <a:gd name="connsiteX3" fmla="*/ 7140 w 24835"/>
                <a:gd name="connsiteY3" fmla="*/ 0 h 12417"/>
                <a:gd name="connsiteX4" fmla="*/ 0 w 24835"/>
                <a:gd name="connsiteY4" fmla="*/ 0 h 12417"/>
                <a:gd name="connsiteX5" fmla="*/ 0 w 24835"/>
                <a:gd name="connsiteY5" fmla="*/ 12728 h 12417"/>
                <a:gd name="connsiteX6" fmla="*/ 27009 w 24835"/>
                <a:gd name="connsiteY6" fmla="*/ 12728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835" h="12417">
                  <a:moveTo>
                    <a:pt x="27009" y="4036"/>
                  </a:moveTo>
                  <a:lnTo>
                    <a:pt x="21731" y="1863"/>
                  </a:lnTo>
                  <a:lnTo>
                    <a:pt x="14591" y="1863"/>
                  </a:lnTo>
                  <a:lnTo>
                    <a:pt x="7140" y="0"/>
                  </a:lnTo>
                  <a:lnTo>
                    <a:pt x="0" y="0"/>
                  </a:lnTo>
                  <a:lnTo>
                    <a:pt x="0" y="12728"/>
                  </a:lnTo>
                  <a:lnTo>
                    <a:pt x="27009" y="12728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51D19CDD-04EF-43AC-8953-77007C89A271}"/>
                </a:ext>
              </a:extLst>
            </p:cNvPr>
            <p:cNvSpPr/>
            <p:nvPr/>
          </p:nvSpPr>
          <p:spPr>
            <a:xfrm>
              <a:off x="2808235" y="5420542"/>
              <a:ext cx="27940" cy="15522"/>
            </a:xfrm>
            <a:custGeom>
              <a:avLst/>
              <a:gdLst>
                <a:gd name="connsiteX0" fmla="*/ 16764 w 27940"/>
                <a:gd name="connsiteY0" fmla="*/ 2173 h 15522"/>
                <a:gd name="connsiteX1" fmla="*/ 13660 w 27940"/>
                <a:gd name="connsiteY1" fmla="*/ 2173 h 15522"/>
                <a:gd name="connsiteX2" fmla="*/ 6209 w 27940"/>
                <a:gd name="connsiteY2" fmla="*/ 2173 h 15522"/>
                <a:gd name="connsiteX3" fmla="*/ 0 w 27940"/>
                <a:gd name="connsiteY3" fmla="*/ 0 h 15522"/>
                <a:gd name="connsiteX4" fmla="*/ 0 w 27940"/>
                <a:gd name="connsiteY4" fmla="*/ 17075 h 15522"/>
                <a:gd name="connsiteX5" fmla="*/ 7451 w 27940"/>
                <a:gd name="connsiteY5" fmla="*/ 17075 h 15522"/>
                <a:gd name="connsiteX6" fmla="*/ 13660 w 27940"/>
                <a:gd name="connsiteY6" fmla="*/ 17075 h 15522"/>
                <a:gd name="connsiteX7" fmla="*/ 18937 w 27940"/>
                <a:gd name="connsiteY7" fmla="*/ 14901 h 15522"/>
                <a:gd name="connsiteX8" fmla="*/ 24215 w 27940"/>
                <a:gd name="connsiteY8" fmla="*/ 12728 h 15522"/>
                <a:gd name="connsiteX9" fmla="*/ 28251 w 27940"/>
                <a:gd name="connsiteY9" fmla="*/ 12728 h 15522"/>
                <a:gd name="connsiteX10" fmla="*/ 28251 w 27940"/>
                <a:gd name="connsiteY10" fmla="*/ 5278 h 15522"/>
                <a:gd name="connsiteX11" fmla="*/ 22042 w 27940"/>
                <a:gd name="connsiteY11" fmla="*/ 4346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940" h="15522">
                  <a:moveTo>
                    <a:pt x="16764" y="2173"/>
                  </a:moveTo>
                  <a:lnTo>
                    <a:pt x="13660" y="2173"/>
                  </a:lnTo>
                  <a:lnTo>
                    <a:pt x="6209" y="2173"/>
                  </a:lnTo>
                  <a:lnTo>
                    <a:pt x="0" y="0"/>
                  </a:lnTo>
                  <a:lnTo>
                    <a:pt x="0" y="17075"/>
                  </a:lnTo>
                  <a:lnTo>
                    <a:pt x="7451" y="17075"/>
                  </a:lnTo>
                  <a:lnTo>
                    <a:pt x="13660" y="17075"/>
                  </a:lnTo>
                  <a:lnTo>
                    <a:pt x="18937" y="14901"/>
                  </a:lnTo>
                  <a:lnTo>
                    <a:pt x="24215" y="12728"/>
                  </a:lnTo>
                  <a:lnTo>
                    <a:pt x="28251" y="12728"/>
                  </a:lnTo>
                  <a:lnTo>
                    <a:pt x="28251" y="5278"/>
                  </a:lnTo>
                  <a:lnTo>
                    <a:pt x="22042" y="4346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A3A367A1-B599-44CA-A7A4-FFC6652173E6}"/>
                </a:ext>
              </a:extLst>
            </p:cNvPr>
            <p:cNvSpPr/>
            <p:nvPr/>
          </p:nvSpPr>
          <p:spPr>
            <a:xfrm>
              <a:off x="4066782" y="5047076"/>
              <a:ext cx="12418" cy="15522"/>
            </a:xfrm>
            <a:custGeom>
              <a:avLst/>
              <a:gdLst>
                <a:gd name="connsiteX0" fmla="*/ 6209 w 12417"/>
                <a:gd name="connsiteY0" fmla="*/ 17075 h 15522"/>
                <a:gd name="connsiteX1" fmla="*/ 7140 w 12417"/>
                <a:gd name="connsiteY1" fmla="*/ 11487 h 15522"/>
                <a:gd name="connsiteX2" fmla="*/ 7140 w 12417"/>
                <a:gd name="connsiteY2" fmla="*/ 9624 h 15522"/>
                <a:gd name="connsiteX3" fmla="*/ 9313 w 12417"/>
                <a:gd name="connsiteY3" fmla="*/ 6209 h 15522"/>
                <a:gd name="connsiteX4" fmla="*/ 11487 w 12417"/>
                <a:gd name="connsiteY4" fmla="*/ 4346 h 15522"/>
                <a:gd name="connsiteX5" fmla="*/ 12418 w 12417"/>
                <a:gd name="connsiteY5" fmla="*/ 0 h 15522"/>
                <a:gd name="connsiteX6" fmla="*/ 9313 w 12417"/>
                <a:gd name="connsiteY6" fmla="*/ 0 h 15522"/>
                <a:gd name="connsiteX7" fmla="*/ 7140 w 12417"/>
                <a:gd name="connsiteY7" fmla="*/ 4346 h 15522"/>
                <a:gd name="connsiteX8" fmla="*/ 4036 w 12417"/>
                <a:gd name="connsiteY8" fmla="*/ 7451 h 15522"/>
                <a:gd name="connsiteX9" fmla="*/ 2173 w 12417"/>
                <a:gd name="connsiteY9" fmla="*/ 9624 h 15522"/>
                <a:gd name="connsiteX10" fmla="*/ 0 w 12417"/>
                <a:gd name="connsiteY10" fmla="*/ 11487 h 15522"/>
                <a:gd name="connsiteX11" fmla="*/ 0 w 12417"/>
                <a:gd name="connsiteY11" fmla="*/ 13660 h 15522"/>
                <a:gd name="connsiteX12" fmla="*/ 2173 w 12417"/>
                <a:gd name="connsiteY12" fmla="*/ 1490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417" h="15522">
                  <a:moveTo>
                    <a:pt x="6209" y="17075"/>
                  </a:moveTo>
                  <a:lnTo>
                    <a:pt x="7140" y="11487"/>
                  </a:lnTo>
                  <a:lnTo>
                    <a:pt x="7140" y="9624"/>
                  </a:lnTo>
                  <a:lnTo>
                    <a:pt x="9313" y="6209"/>
                  </a:lnTo>
                  <a:lnTo>
                    <a:pt x="11487" y="4346"/>
                  </a:lnTo>
                  <a:lnTo>
                    <a:pt x="12418" y="0"/>
                  </a:lnTo>
                  <a:lnTo>
                    <a:pt x="9313" y="0"/>
                  </a:lnTo>
                  <a:lnTo>
                    <a:pt x="7140" y="4346"/>
                  </a:lnTo>
                  <a:lnTo>
                    <a:pt x="4036" y="7451"/>
                  </a:lnTo>
                  <a:lnTo>
                    <a:pt x="2173" y="9624"/>
                  </a:lnTo>
                  <a:lnTo>
                    <a:pt x="0" y="11487"/>
                  </a:lnTo>
                  <a:lnTo>
                    <a:pt x="0" y="13660"/>
                  </a:lnTo>
                  <a:lnTo>
                    <a:pt x="2173" y="14901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FB43A82B-0FA2-4BFE-957A-991740A1C3EA}"/>
                </a:ext>
              </a:extLst>
            </p:cNvPr>
            <p:cNvSpPr/>
            <p:nvPr/>
          </p:nvSpPr>
          <p:spPr>
            <a:xfrm>
              <a:off x="4243736" y="5014168"/>
              <a:ext cx="18627" cy="37253"/>
            </a:xfrm>
            <a:custGeom>
              <a:avLst/>
              <a:gdLst>
                <a:gd name="connsiteX0" fmla="*/ 3104 w 18626"/>
                <a:gd name="connsiteY0" fmla="*/ 31976 h 37253"/>
                <a:gd name="connsiteX1" fmla="*/ 3104 w 18626"/>
                <a:gd name="connsiteY1" fmla="*/ 32907 h 37253"/>
                <a:gd name="connsiteX2" fmla="*/ 3104 w 18626"/>
                <a:gd name="connsiteY2" fmla="*/ 35080 h 37253"/>
                <a:gd name="connsiteX3" fmla="*/ 5278 w 18626"/>
                <a:gd name="connsiteY3" fmla="*/ 37253 h 37253"/>
                <a:gd name="connsiteX4" fmla="*/ 12728 w 18626"/>
                <a:gd name="connsiteY4" fmla="*/ 37253 h 37253"/>
                <a:gd name="connsiteX5" fmla="*/ 14591 w 18626"/>
                <a:gd name="connsiteY5" fmla="*/ 37253 h 37253"/>
                <a:gd name="connsiteX6" fmla="*/ 14591 w 18626"/>
                <a:gd name="connsiteY6" fmla="*/ 35080 h 37253"/>
                <a:gd name="connsiteX7" fmla="*/ 15833 w 18626"/>
                <a:gd name="connsiteY7" fmla="*/ 35080 h 37253"/>
                <a:gd name="connsiteX8" fmla="*/ 17695 w 18626"/>
                <a:gd name="connsiteY8" fmla="*/ 35080 h 37253"/>
                <a:gd name="connsiteX9" fmla="*/ 19869 w 18626"/>
                <a:gd name="connsiteY9" fmla="*/ 32907 h 37253"/>
                <a:gd name="connsiteX10" fmla="*/ 17695 w 18626"/>
                <a:gd name="connsiteY10" fmla="*/ 22352 h 37253"/>
                <a:gd name="connsiteX11" fmla="*/ 15833 w 18626"/>
                <a:gd name="connsiteY11" fmla="*/ 9624 h 37253"/>
                <a:gd name="connsiteX12" fmla="*/ 12728 w 18626"/>
                <a:gd name="connsiteY12" fmla="*/ 0 h 37253"/>
                <a:gd name="connsiteX13" fmla="*/ 0 w 18626"/>
                <a:gd name="connsiteY13" fmla="*/ 29803 h 37253"/>
                <a:gd name="connsiteX14" fmla="*/ 1242 w 18626"/>
                <a:gd name="connsiteY14" fmla="*/ 31976 h 37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626" h="37253">
                  <a:moveTo>
                    <a:pt x="3104" y="31976"/>
                  </a:moveTo>
                  <a:lnTo>
                    <a:pt x="3104" y="32907"/>
                  </a:lnTo>
                  <a:lnTo>
                    <a:pt x="3104" y="35080"/>
                  </a:lnTo>
                  <a:lnTo>
                    <a:pt x="5278" y="37253"/>
                  </a:lnTo>
                  <a:lnTo>
                    <a:pt x="12728" y="37253"/>
                  </a:lnTo>
                  <a:lnTo>
                    <a:pt x="14591" y="37253"/>
                  </a:lnTo>
                  <a:lnTo>
                    <a:pt x="14591" y="35080"/>
                  </a:lnTo>
                  <a:lnTo>
                    <a:pt x="15833" y="35080"/>
                  </a:lnTo>
                  <a:lnTo>
                    <a:pt x="17695" y="35080"/>
                  </a:lnTo>
                  <a:lnTo>
                    <a:pt x="19869" y="32907"/>
                  </a:lnTo>
                  <a:lnTo>
                    <a:pt x="17695" y="22352"/>
                  </a:lnTo>
                  <a:lnTo>
                    <a:pt x="15833" y="9624"/>
                  </a:lnTo>
                  <a:lnTo>
                    <a:pt x="12728" y="0"/>
                  </a:lnTo>
                  <a:lnTo>
                    <a:pt x="0" y="29803"/>
                  </a:lnTo>
                  <a:lnTo>
                    <a:pt x="1242" y="31976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3244DF5F-585E-46C8-AB25-8FF18707A12C}"/>
                </a:ext>
              </a:extLst>
            </p:cNvPr>
            <p:cNvSpPr/>
            <p:nvPr/>
          </p:nvSpPr>
          <p:spPr>
            <a:xfrm>
              <a:off x="6688807" y="5690630"/>
              <a:ext cx="149014" cy="161432"/>
            </a:xfrm>
            <a:custGeom>
              <a:avLst/>
              <a:gdLst>
                <a:gd name="connsiteX0" fmla="*/ 11486 w 149013"/>
                <a:gd name="connsiteY0" fmla="*/ 128835 h 161431"/>
                <a:gd name="connsiteX1" fmla="*/ 23904 w 149013"/>
                <a:gd name="connsiteY1" fmla="*/ 145910 h 161431"/>
                <a:gd name="connsiteX2" fmla="*/ 36322 w 149013"/>
                <a:gd name="connsiteY2" fmla="*/ 151187 h 161431"/>
                <a:gd name="connsiteX3" fmla="*/ 49051 w 149013"/>
                <a:gd name="connsiteY3" fmla="*/ 153360 h 161431"/>
                <a:gd name="connsiteX4" fmla="*/ 62400 w 149013"/>
                <a:gd name="connsiteY4" fmla="*/ 153360 h 161431"/>
                <a:gd name="connsiteX5" fmla="*/ 72955 w 149013"/>
                <a:gd name="connsiteY5" fmla="*/ 155533 h 161431"/>
                <a:gd name="connsiteX6" fmla="*/ 84441 w 149013"/>
                <a:gd name="connsiteY6" fmla="*/ 161742 h 161431"/>
                <a:gd name="connsiteX7" fmla="*/ 90650 w 149013"/>
                <a:gd name="connsiteY7" fmla="*/ 161742 h 161431"/>
                <a:gd name="connsiteX8" fmla="*/ 96859 w 149013"/>
                <a:gd name="connsiteY8" fmla="*/ 160811 h 161431"/>
                <a:gd name="connsiteX9" fmla="*/ 102137 w 149013"/>
                <a:gd name="connsiteY9" fmla="*/ 160811 h 161431"/>
                <a:gd name="connsiteX10" fmla="*/ 107104 w 149013"/>
                <a:gd name="connsiteY10" fmla="*/ 156465 h 161431"/>
                <a:gd name="connsiteX11" fmla="*/ 116728 w 149013"/>
                <a:gd name="connsiteY11" fmla="*/ 138459 h 161431"/>
                <a:gd name="connsiteX12" fmla="*/ 121695 w 149013"/>
                <a:gd name="connsiteY12" fmla="*/ 118280 h 161431"/>
                <a:gd name="connsiteX13" fmla="*/ 131319 w 149013"/>
                <a:gd name="connsiteY13" fmla="*/ 101516 h 161431"/>
                <a:gd name="connsiteX14" fmla="*/ 133181 w 149013"/>
                <a:gd name="connsiteY14" fmla="*/ 97170 h 161431"/>
                <a:gd name="connsiteX15" fmla="*/ 134423 w 149013"/>
                <a:gd name="connsiteY15" fmla="*/ 96238 h 161431"/>
                <a:gd name="connsiteX16" fmla="*/ 136286 w 149013"/>
                <a:gd name="connsiteY16" fmla="*/ 94065 h 161431"/>
                <a:gd name="connsiteX17" fmla="*/ 138459 w 149013"/>
                <a:gd name="connsiteY17" fmla="*/ 94065 h 161431"/>
                <a:gd name="connsiteX18" fmla="*/ 141563 w 149013"/>
                <a:gd name="connsiteY18" fmla="*/ 94065 h 161431"/>
                <a:gd name="connsiteX19" fmla="*/ 147772 w 149013"/>
                <a:gd name="connsiteY19" fmla="*/ 91892 h 161431"/>
                <a:gd name="connsiteX20" fmla="*/ 140632 w 149013"/>
                <a:gd name="connsiteY20" fmla="*/ 76991 h 161431"/>
                <a:gd name="connsiteX21" fmla="*/ 133181 w 149013"/>
                <a:gd name="connsiteY21" fmla="*/ 64262 h 161431"/>
                <a:gd name="connsiteX22" fmla="*/ 126972 w 149013"/>
                <a:gd name="connsiteY22" fmla="*/ 47498 h 161431"/>
                <a:gd name="connsiteX23" fmla="*/ 134423 w 149013"/>
                <a:gd name="connsiteY23" fmla="*/ 44394 h 161431"/>
                <a:gd name="connsiteX24" fmla="*/ 140632 w 149013"/>
                <a:gd name="connsiteY24" fmla="*/ 40047 h 161431"/>
                <a:gd name="connsiteX25" fmla="*/ 145910 w 149013"/>
                <a:gd name="connsiteY25" fmla="*/ 34770 h 161431"/>
                <a:gd name="connsiteX26" fmla="*/ 150877 w 149013"/>
                <a:gd name="connsiteY26" fmla="*/ 31666 h 161431"/>
                <a:gd name="connsiteX27" fmla="*/ 145910 w 149013"/>
                <a:gd name="connsiteY27" fmla="*/ 22042 h 161431"/>
                <a:gd name="connsiteX28" fmla="*/ 134423 w 149013"/>
                <a:gd name="connsiteY28" fmla="*/ 10555 h 161431"/>
                <a:gd name="connsiteX29" fmla="*/ 121695 w 149013"/>
                <a:gd name="connsiteY29" fmla="*/ 3104 h 161431"/>
                <a:gd name="connsiteX30" fmla="*/ 111450 w 149013"/>
                <a:gd name="connsiteY30" fmla="*/ 0 h 161431"/>
                <a:gd name="connsiteX31" fmla="*/ 105241 w 149013"/>
                <a:gd name="connsiteY31" fmla="*/ 9313 h 161431"/>
                <a:gd name="connsiteX32" fmla="*/ 99963 w 149013"/>
                <a:gd name="connsiteY32" fmla="*/ 17695 h 161431"/>
                <a:gd name="connsiteX33" fmla="*/ 94686 w 149013"/>
                <a:gd name="connsiteY33" fmla="*/ 27319 h 161431"/>
                <a:gd name="connsiteX34" fmla="*/ 90650 w 149013"/>
                <a:gd name="connsiteY34" fmla="*/ 40047 h 161431"/>
                <a:gd name="connsiteX35" fmla="*/ 84441 w 149013"/>
                <a:gd name="connsiteY35" fmla="*/ 40047 h 161431"/>
                <a:gd name="connsiteX36" fmla="*/ 78232 w 149013"/>
                <a:gd name="connsiteY36" fmla="*/ 40047 h 161431"/>
                <a:gd name="connsiteX37" fmla="*/ 74817 w 149013"/>
                <a:gd name="connsiteY37" fmla="*/ 40047 h 161431"/>
                <a:gd name="connsiteX38" fmla="*/ 72955 w 149013"/>
                <a:gd name="connsiteY38" fmla="*/ 42221 h 161431"/>
                <a:gd name="connsiteX39" fmla="*/ 72955 w 149013"/>
                <a:gd name="connsiteY39" fmla="*/ 44394 h 161431"/>
                <a:gd name="connsiteX40" fmla="*/ 72955 w 149013"/>
                <a:gd name="connsiteY40" fmla="*/ 46256 h 161431"/>
                <a:gd name="connsiteX41" fmla="*/ 70782 w 149013"/>
                <a:gd name="connsiteY41" fmla="*/ 47498 h 161431"/>
                <a:gd name="connsiteX42" fmla="*/ 70782 w 149013"/>
                <a:gd name="connsiteY42" fmla="*/ 49671 h 161431"/>
                <a:gd name="connsiteX43" fmla="*/ 67677 w 149013"/>
                <a:gd name="connsiteY43" fmla="*/ 53707 h 161431"/>
                <a:gd name="connsiteX44" fmla="*/ 63641 w 149013"/>
                <a:gd name="connsiteY44" fmla="*/ 57122 h 161431"/>
                <a:gd name="connsiteX45" fmla="*/ 40668 w 149013"/>
                <a:gd name="connsiteY45" fmla="*/ 60226 h 161431"/>
                <a:gd name="connsiteX46" fmla="*/ 31355 w 149013"/>
                <a:gd name="connsiteY46" fmla="*/ 75128 h 161431"/>
                <a:gd name="connsiteX47" fmla="*/ 23904 w 149013"/>
                <a:gd name="connsiteY47" fmla="*/ 79164 h 161431"/>
                <a:gd name="connsiteX48" fmla="*/ 16764 w 149013"/>
                <a:gd name="connsiteY48" fmla="*/ 76991 h 161431"/>
                <a:gd name="connsiteX49" fmla="*/ 9313 w 149013"/>
                <a:gd name="connsiteY49" fmla="*/ 76991 h 161431"/>
                <a:gd name="connsiteX50" fmla="*/ 0 w 149013"/>
                <a:gd name="connsiteY50" fmla="*/ 81337 h 161431"/>
                <a:gd name="connsiteX51" fmla="*/ 2173 w 149013"/>
                <a:gd name="connsiteY51" fmla="*/ 106793 h 16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149013" h="161431">
                  <a:moveTo>
                    <a:pt x="11486" y="128835"/>
                  </a:moveTo>
                  <a:lnTo>
                    <a:pt x="23904" y="145910"/>
                  </a:lnTo>
                  <a:lnTo>
                    <a:pt x="36322" y="151187"/>
                  </a:lnTo>
                  <a:lnTo>
                    <a:pt x="49051" y="153360"/>
                  </a:lnTo>
                  <a:lnTo>
                    <a:pt x="62400" y="153360"/>
                  </a:lnTo>
                  <a:lnTo>
                    <a:pt x="72955" y="155533"/>
                  </a:lnTo>
                  <a:lnTo>
                    <a:pt x="84441" y="161742"/>
                  </a:lnTo>
                  <a:lnTo>
                    <a:pt x="90650" y="161742"/>
                  </a:lnTo>
                  <a:lnTo>
                    <a:pt x="96859" y="160811"/>
                  </a:lnTo>
                  <a:lnTo>
                    <a:pt x="102137" y="160811"/>
                  </a:lnTo>
                  <a:lnTo>
                    <a:pt x="107104" y="156465"/>
                  </a:lnTo>
                  <a:lnTo>
                    <a:pt x="116728" y="138459"/>
                  </a:lnTo>
                  <a:lnTo>
                    <a:pt x="121695" y="118280"/>
                  </a:lnTo>
                  <a:lnTo>
                    <a:pt x="131319" y="101516"/>
                  </a:lnTo>
                  <a:lnTo>
                    <a:pt x="133181" y="97170"/>
                  </a:lnTo>
                  <a:lnTo>
                    <a:pt x="134423" y="96238"/>
                  </a:lnTo>
                  <a:lnTo>
                    <a:pt x="136286" y="94065"/>
                  </a:lnTo>
                  <a:lnTo>
                    <a:pt x="138459" y="94065"/>
                  </a:lnTo>
                  <a:lnTo>
                    <a:pt x="141563" y="94065"/>
                  </a:lnTo>
                  <a:lnTo>
                    <a:pt x="147772" y="91892"/>
                  </a:lnTo>
                  <a:lnTo>
                    <a:pt x="140632" y="76991"/>
                  </a:lnTo>
                  <a:lnTo>
                    <a:pt x="133181" y="64262"/>
                  </a:lnTo>
                  <a:lnTo>
                    <a:pt x="126972" y="47498"/>
                  </a:lnTo>
                  <a:lnTo>
                    <a:pt x="134423" y="44394"/>
                  </a:lnTo>
                  <a:lnTo>
                    <a:pt x="140632" y="40047"/>
                  </a:lnTo>
                  <a:lnTo>
                    <a:pt x="145910" y="34770"/>
                  </a:lnTo>
                  <a:lnTo>
                    <a:pt x="150877" y="31666"/>
                  </a:lnTo>
                  <a:lnTo>
                    <a:pt x="145910" y="22042"/>
                  </a:lnTo>
                  <a:lnTo>
                    <a:pt x="134423" y="10555"/>
                  </a:lnTo>
                  <a:lnTo>
                    <a:pt x="121695" y="3104"/>
                  </a:lnTo>
                  <a:lnTo>
                    <a:pt x="111450" y="0"/>
                  </a:lnTo>
                  <a:lnTo>
                    <a:pt x="105241" y="9313"/>
                  </a:lnTo>
                  <a:lnTo>
                    <a:pt x="99963" y="17695"/>
                  </a:lnTo>
                  <a:lnTo>
                    <a:pt x="94686" y="27319"/>
                  </a:lnTo>
                  <a:lnTo>
                    <a:pt x="90650" y="40047"/>
                  </a:lnTo>
                  <a:lnTo>
                    <a:pt x="84441" y="40047"/>
                  </a:lnTo>
                  <a:lnTo>
                    <a:pt x="78232" y="40047"/>
                  </a:lnTo>
                  <a:lnTo>
                    <a:pt x="74817" y="40047"/>
                  </a:lnTo>
                  <a:lnTo>
                    <a:pt x="72955" y="42221"/>
                  </a:lnTo>
                  <a:lnTo>
                    <a:pt x="72955" y="44394"/>
                  </a:lnTo>
                  <a:lnTo>
                    <a:pt x="72955" y="46256"/>
                  </a:lnTo>
                  <a:lnTo>
                    <a:pt x="70782" y="47498"/>
                  </a:lnTo>
                  <a:lnTo>
                    <a:pt x="70782" y="49671"/>
                  </a:lnTo>
                  <a:lnTo>
                    <a:pt x="67677" y="53707"/>
                  </a:lnTo>
                  <a:lnTo>
                    <a:pt x="63641" y="57122"/>
                  </a:lnTo>
                  <a:lnTo>
                    <a:pt x="40668" y="60226"/>
                  </a:lnTo>
                  <a:lnTo>
                    <a:pt x="31355" y="75128"/>
                  </a:lnTo>
                  <a:lnTo>
                    <a:pt x="23904" y="79164"/>
                  </a:lnTo>
                  <a:lnTo>
                    <a:pt x="16764" y="76991"/>
                  </a:lnTo>
                  <a:lnTo>
                    <a:pt x="9313" y="76991"/>
                  </a:lnTo>
                  <a:lnTo>
                    <a:pt x="0" y="81337"/>
                  </a:lnTo>
                  <a:lnTo>
                    <a:pt x="2173" y="106793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379AC47F-94B7-426E-8040-DFE7F9964F82}"/>
                </a:ext>
              </a:extLst>
            </p:cNvPr>
            <p:cNvSpPr/>
            <p:nvPr/>
          </p:nvSpPr>
          <p:spPr>
            <a:xfrm>
              <a:off x="6961689" y="5762343"/>
              <a:ext cx="15522" cy="46567"/>
            </a:xfrm>
            <a:custGeom>
              <a:avLst/>
              <a:gdLst>
                <a:gd name="connsiteX0" fmla="*/ 7140 w 15522"/>
                <a:gd name="connsiteY0" fmla="*/ 46567 h 46566"/>
                <a:gd name="connsiteX1" fmla="*/ 11486 w 15522"/>
                <a:gd name="connsiteY1" fmla="*/ 42531 h 46566"/>
                <a:gd name="connsiteX2" fmla="*/ 12418 w 15522"/>
                <a:gd name="connsiteY2" fmla="*/ 40358 h 46566"/>
                <a:gd name="connsiteX3" fmla="*/ 12418 w 15522"/>
                <a:gd name="connsiteY3" fmla="*/ 39116 h 46566"/>
                <a:gd name="connsiteX4" fmla="*/ 12418 w 15522"/>
                <a:gd name="connsiteY4" fmla="*/ 37253 h 46566"/>
                <a:gd name="connsiteX5" fmla="*/ 12418 w 15522"/>
                <a:gd name="connsiteY5" fmla="*/ 35080 h 46566"/>
                <a:gd name="connsiteX6" fmla="*/ 12418 w 15522"/>
                <a:gd name="connsiteY6" fmla="*/ 32907 h 46566"/>
                <a:gd name="connsiteX7" fmla="*/ 14591 w 15522"/>
                <a:gd name="connsiteY7" fmla="*/ 31976 h 46566"/>
                <a:gd name="connsiteX8" fmla="*/ 17695 w 15522"/>
                <a:gd name="connsiteY8" fmla="*/ 29803 h 46566"/>
                <a:gd name="connsiteX9" fmla="*/ 17695 w 15522"/>
                <a:gd name="connsiteY9" fmla="*/ 20179 h 46566"/>
                <a:gd name="connsiteX10" fmla="*/ 17695 w 15522"/>
                <a:gd name="connsiteY10" fmla="*/ 12728 h 46566"/>
                <a:gd name="connsiteX11" fmla="*/ 16764 w 15522"/>
                <a:gd name="connsiteY11" fmla="*/ 9624 h 46566"/>
                <a:gd name="connsiteX12" fmla="*/ 12418 w 15522"/>
                <a:gd name="connsiteY12" fmla="*/ 5278 h 46566"/>
                <a:gd name="connsiteX13" fmla="*/ 9313 w 15522"/>
                <a:gd name="connsiteY13" fmla="*/ 3415 h 46566"/>
                <a:gd name="connsiteX14" fmla="*/ 2173 w 15522"/>
                <a:gd name="connsiteY14" fmla="*/ 0 h 46566"/>
                <a:gd name="connsiteX15" fmla="*/ 0 w 15522"/>
                <a:gd name="connsiteY15" fmla="*/ 12728 h 46566"/>
                <a:gd name="connsiteX16" fmla="*/ 0 w 15522"/>
                <a:gd name="connsiteY16" fmla="*/ 25457 h 46566"/>
                <a:gd name="connsiteX17" fmla="*/ 7140 w 15522"/>
                <a:gd name="connsiteY17" fmla="*/ 37253 h 4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522" h="46566">
                  <a:moveTo>
                    <a:pt x="7140" y="46567"/>
                  </a:moveTo>
                  <a:lnTo>
                    <a:pt x="11486" y="42531"/>
                  </a:lnTo>
                  <a:lnTo>
                    <a:pt x="12418" y="40358"/>
                  </a:lnTo>
                  <a:lnTo>
                    <a:pt x="12418" y="39116"/>
                  </a:lnTo>
                  <a:lnTo>
                    <a:pt x="12418" y="37253"/>
                  </a:lnTo>
                  <a:lnTo>
                    <a:pt x="12418" y="35080"/>
                  </a:lnTo>
                  <a:lnTo>
                    <a:pt x="12418" y="32907"/>
                  </a:lnTo>
                  <a:lnTo>
                    <a:pt x="14591" y="31976"/>
                  </a:lnTo>
                  <a:lnTo>
                    <a:pt x="17695" y="29803"/>
                  </a:lnTo>
                  <a:lnTo>
                    <a:pt x="17695" y="20179"/>
                  </a:lnTo>
                  <a:lnTo>
                    <a:pt x="17695" y="12728"/>
                  </a:lnTo>
                  <a:lnTo>
                    <a:pt x="16764" y="9624"/>
                  </a:lnTo>
                  <a:lnTo>
                    <a:pt x="12418" y="5278"/>
                  </a:lnTo>
                  <a:lnTo>
                    <a:pt x="9313" y="3415"/>
                  </a:lnTo>
                  <a:lnTo>
                    <a:pt x="2173" y="0"/>
                  </a:lnTo>
                  <a:lnTo>
                    <a:pt x="0" y="12728"/>
                  </a:lnTo>
                  <a:lnTo>
                    <a:pt x="0" y="25457"/>
                  </a:lnTo>
                  <a:lnTo>
                    <a:pt x="7140" y="37253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C6AE279B-D1FF-4448-99F0-F8117CE715D2}"/>
                </a:ext>
              </a:extLst>
            </p:cNvPr>
            <p:cNvSpPr/>
            <p:nvPr/>
          </p:nvSpPr>
          <p:spPr>
            <a:xfrm>
              <a:off x="7269030" y="5852372"/>
              <a:ext cx="58985" cy="31045"/>
            </a:xfrm>
            <a:custGeom>
              <a:avLst/>
              <a:gdLst>
                <a:gd name="connsiteX0" fmla="*/ 12418 w 58984"/>
                <a:gd name="connsiteY0" fmla="*/ 28561 h 31044"/>
                <a:gd name="connsiteX1" fmla="*/ 17695 w 58984"/>
                <a:gd name="connsiteY1" fmla="*/ 29492 h 31044"/>
                <a:gd name="connsiteX2" fmla="*/ 23904 w 58984"/>
                <a:gd name="connsiteY2" fmla="*/ 31666 h 31044"/>
                <a:gd name="connsiteX3" fmla="*/ 60537 w 58984"/>
                <a:gd name="connsiteY3" fmla="*/ 21110 h 31044"/>
                <a:gd name="connsiteX4" fmla="*/ 60537 w 58984"/>
                <a:gd name="connsiteY4" fmla="*/ 931 h 31044"/>
                <a:gd name="connsiteX5" fmla="*/ 59605 w 58984"/>
                <a:gd name="connsiteY5" fmla="*/ 0 h 31044"/>
                <a:gd name="connsiteX6" fmla="*/ 50913 w 58984"/>
                <a:gd name="connsiteY6" fmla="*/ 0 h 31044"/>
                <a:gd name="connsiteX7" fmla="*/ 38495 w 58984"/>
                <a:gd name="connsiteY7" fmla="*/ 9624 h 31044"/>
                <a:gd name="connsiteX8" fmla="*/ 21731 w 58984"/>
                <a:gd name="connsiteY8" fmla="*/ 14901 h 31044"/>
                <a:gd name="connsiteX9" fmla="*/ 0 w 58984"/>
                <a:gd name="connsiteY9" fmla="*/ 17075 h 31044"/>
                <a:gd name="connsiteX10" fmla="*/ 0 w 58984"/>
                <a:gd name="connsiteY10" fmla="*/ 24215 h 31044"/>
                <a:gd name="connsiteX11" fmla="*/ 5277 w 58984"/>
                <a:gd name="connsiteY11" fmla="*/ 26388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8984" h="31044">
                  <a:moveTo>
                    <a:pt x="12418" y="28561"/>
                  </a:moveTo>
                  <a:lnTo>
                    <a:pt x="17695" y="29492"/>
                  </a:lnTo>
                  <a:lnTo>
                    <a:pt x="23904" y="31666"/>
                  </a:lnTo>
                  <a:lnTo>
                    <a:pt x="60537" y="21110"/>
                  </a:lnTo>
                  <a:lnTo>
                    <a:pt x="60537" y="931"/>
                  </a:lnTo>
                  <a:lnTo>
                    <a:pt x="59605" y="0"/>
                  </a:lnTo>
                  <a:lnTo>
                    <a:pt x="50913" y="0"/>
                  </a:lnTo>
                  <a:lnTo>
                    <a:pt x="38495" y="9624"/>
                  </a:lnTo>
                  <a:lnTo>
                    <a:pt x="21731" y="14901"/>
                  </a:lnTo>
                  <a:lnTo>
                    <a:pt x="0" y="17075"/>
                  </a:lnTo>
                  <a:lnTo>
                    <a:pt x="0" y="24215"/>
                  </a:lnTo>
                  <a:lnTo>
                    <a:pt x="5277" y="26388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5E84FA6F-B001-4A39-9131-C70569D2A447}"/>
                </a:ext>
              </a:extLst>
            </p:cNvPr>
            <p:cNvSpPr/>
            <p:nvPr/>
          </p:nvSpPr>
          <p:spPr>
            <a:xfrm>
              <a:off x="7008566" y="5801459"/>
              <a:ext cx="291819" cy="152118"/>
            </a:xfrm>
            <a:custGeom>
              <a:avLst/>
              <a:gdLst>
                <a:gd name="connsiteX0" fmla="*/ 207378 w 291819"/>
                <a:gd name="connsiteY0" fmla="*/ 60537 h 152118"/>
                <a:gd name="connsiteX1" fmla="*/ 192787 w 291819"/>
                <a:gd name="connsiteY1" fmla="*/ 49982 h 152118"/>
                <a:gd name="connsiteX2" fmla="*/ 175091 w 291819"/>
                <a:gd name="connsiteY2" fmla="*/ 38185 h 152118"/>
                <a:gd name="connsiteX3" fmla="*/ 153050 w 291819"/>
                <a:gd name="connsiteY3" fmla="*/ 30734 h 152118"/>
                <a:gd name="connsiteX4" fmla="*/ 135354 w 291819"/>
                <a:gd name="connsiteY4" fmla="*/ 23283 h 152118"/>
                <a:gd name="connsiteX5" fmla="*/ 120763 w 291819"/>
                <a:gd name="connsiteY5" fmla="*/ 14901 h 152118"/>
                <a:gd name="connsiteX6" fmla="*/ 102137 w 291819"/>
                <a:gd name="connsiteY6" fmla="*/ 16143 h 152118"/>
                <a:gd name="connsiteX7" fmla="*/ 89719 w 291819"/>
                <a:gd name="connsiteY7" fmla="*/ 20179 h 152118"/>
                <a:gd name="connsiteX8" fmla="*/ 80095 w 291819"/>
                <a:gd name="connsiteY8" fmla="*/ 25456 h 152118"/>
                <a:gd name="connsiteX9" fmla="*/ 70782 w 291819"/>
                <a:gd name="connsiteY9" fmla="*/ 35080 h 152118"/>
                <a:gd name="connsiteX10" fmla="*/ 70782 w 291819"/>
                <a:gd name="connsiteY10" fmla="*/ 38185 h 152118"/>
                <a:gd name="connsiteX11" fmla="*/ 67677 w 291819"/>
                <a:gd name="connsiteY11" fmla="*/ 38185 h 152118"/>
                <a:gd name="connsiteX12" fmla="*/ 67677 w 291819"/>
                <a:gd name="connsiteY12" fmla="*/ 35080 h 152118"/>
                <a:gd name="connsiteX13" fmla="*/ 60537 w 291819"/>
                <a:gd name="connsiteY13" fmla="*/ 25456 h 152118"/>
                <a:gd name="connsiteX14" fmla="*/ 55259 w 291819"/>
                <a:gd name="connsiteY14" fmla="*/ 14901 h 152118"/>
                <a:gd name="connsiteX15" fmla="*/ 50913 w 291819"/>
                <a:gd name="connsiteY15" fmla="*/ 1242 h 152118"/>
                <a:gd name="connsiteX16" fmla="*/ 36322 w 291819"/>
                <a:gd name="connsiteY16" fmla="*/ 0 h 152118"/>
                <a:gd name="connsiteX17" fmla="*/ 26078 w 291819"/>
                <a:gd name="connsiteY17" fmla="*/ 0 h 152118"/>
                <a:gd name="connsiteX18" fmla="*/ 14591 w 291819"/>
                <a:gd name="connsiteY18" fmla="*/ 0 h 152118"/>
                <a:gd name="connsiteX19" fmla="*/ 0 w 291819"/>
                <a:gd name="connsiteY19" fmla="*/ 1242 h 152118"/>
                <a:gd name="connsiteX20" fmla="*/ 0 w 291819"/>
                <a:gd name="connsiteY20" fmla="*/ 10866 h 152118"/>
                <a:gd name="connsiteX21" fmla="*/ 9313 w 291819"/>
                <a:gd name="connsiteY21" fmla="*/ 14901 h 152118"/>
                <a:gd name="connsiteX22" fmla="*/ 20800 w 291819"/>
                <a:gd name="connsiteY22" fmla="*/ 20179 h 152118"/>
                <a:gd name="connsiteX23" fmla="*/ 31355 w 291819"/>
                <a:gd name="connsiteY23" fmla="*/ 22352 h 152118"/>
                <a:gd name="connsiteX24" fmla="*/ 29182 w 291819"/>
                <a:gd name="connsiteY24" fmla="*/ 25456 h 152118"/>
                <a:gd name="connsiteX25" fmla="*/ 28250 w 291819"/>
                <a:gd name="connsiteY25" fmla="*/ 27630 h 152118"/>
                <a:gd name="connsiteX26" fmla="*/ 26078 w 291819"/>
                <a:gd name="connsiteY26" fmla="*/ 29803 h 152118"/>
                <a:gd name="connsiteX27" fmla="*/ 23904 w 291819"/>
                <a:gd name="connsiteY27" fmla="*/ 29803 h 152118"/>
                <a:gd name="connsiteX28" fmla="*/ 20800 w 291819"/>
                <a:gd name="connsiteY28" fmla="*/ 30734 h 152118"/>
                <a:gd name="connsiteX29" fmla="*/ 29182 w 291819"/>
                <a:gd name="connsiteY29" fmla="*/ 42531 h 152118"/>
                <a:gd name="connsiteX30" fmla="*/ 42842 w 291819"/>
                <a:gd name="connsiteY30" fmla="*/ 49982 h 152118"/>
                <a:gd name="connsiteX31" fmla="*/ 58364 w 291819"/>
                <a:gd name="connsiteY31" fmla="*/ 53086 h 152118"/>
                <a:gd name="connsiteX32" fmla="*/ 75128 w 291819"/>
                <a:gd name="connsiteY32" fmla="*/ 58364 h 152118"/>
                <a:gd name="connsiteX33" fmla="*/ 89719 w 291819"/>
                <a:gd name="connsiteY33" fmla="*/ 62710 h 152118"/>
                <a:gd name="connsiteX34" fmla="*/ 102137 w 291819"/>
                <a:gd name="connsiteY34" fmla="*/ 72023 h 152118"/>
                <a:gd name="connsiteX35" fmla="*/ 111450 w 291819"/>
                <a:gd name="connsiteY35" fmla="*/ 87856 h 152118"/>
                <a:gd name="connsiteX36" fmla="*/ 113623 w 291819"/>
                <a:gd name="connsiteY36" fmla="*/ 92202 h 152118"/>
                <a:gd name="connsiteX37" fmla="*/ 111450 w 291819"/>
                <a:gd name="connsiteY37" fmla="*/ 95307 h 152118"/>
                <a:gd name="connsiteX38" fmla="*/ 109277 w 291819"/>
                <a:gd name="connsiteY38" fmla="*/ 99653 h 152118"/>
                <a:gd name="connsiteX39" fmla="*/ 107414 w 291819"/>
                <a:gd name="connsiteY39" fmla="*/ 102757 h 152118"/>
                <a:gd name="connsiteX40" fmla="*/ 106172 w 291819"/>
                <a:gd name="connsiteY40" fmla="*/ 109277 h 152118"/>
                <a:gd name="connsiteX41" fmla="*/ 104310 w 291819"/>
                <a:gd name="connsiteY41" fmla="*/ 116417 h 152118"/>
                <a:gd name="connsiteX42" fmla="*/ 122005 w 291819"/>
                <a:gd name="connsiteY42" fmla="*/ 114554 h 152118"/>
                <a:gd name="connsiteX43" fmla="*/ 135354 w 291819"/>
                <a:gd name="connsiteY43" fmla="*/ 116417 h 152118"/>
                <a:gd name="connsiteX44" fmla="*/ 147772 w 291819"/>
                <a:gd name="connsiteY44" fmla="*/ 119832 h 152118"/>
                <a:gd name="connsiteX45" fmla="*/ 160500 w 291819"/>
                <a:gd name="connsiteY45" fmla="*/ 126972 h 152118"/>
                <a:gd name="connsiteX46" fmla="*/ 172918 w 291819"/>
                <a:gd name="connsiteY46" fmla="*/ 123868 h 152118"/>
                <a:gd name="connsiteX47" fmla="*/ 185336 w 291819"/>
                <a:gd name="connsiteY47" fmla="*/ 116417 h 152118"/>
                <a:gd name="connsiteX48" fmla="*/ 198996 w 291819"/>
                <a:gd name="connsiteY48" fmla="*/ 112381 h 152118"/>
                <a:gd name="connsiteX49" fmla="*/ 209241 w 291819"/>
                <a:gd name="connsiteY49" fmla="*/ 112381 h 152118"/>
                <a:gd name="connsiteX50" fmla="*/ 223831 w 291819"/>
                <a:gd name="connsiteY50" fmla="*/ 119832 h 152118"/>
                <a:gd name="connsiteX51" fmla="*/ 228178 w 291819"/>
                <a:gd name="connsiteY51" fmla="*/ 123868 h 152118"/>
                <a:gd name="connsiteX52" fmla="*/ 231282 w 291819"/>
                <a:gd name="connsiteY52" fmla="*/ 129145 h 152118"/>
                <a:gd name="connsiteX53" fmla="*/ 235318 w 291819"/>
                <a:gd name="connsiteY53" fmla="*/ 136596 h 152118"/>
                <a:gd name="connsiteX54" fmla="*/ 238423 w 291819"/>
                <a:gd name="connsiteY54" fmla="*/ 139701 h 152118"/>
                <a:gd name="connsiteX55" fmla="*/ 243700 w 291819"/>
                <a:gd name="connsiteY55" fmla="*/ 144047 h 152118"/>
                <a:gd name="connsiteX56" fmla="*/ 249909 w 291819"/>
                <a:gd name="connsiteY56" fmla="*/ 146220 h 152118"/>
                <a:gd name="connsiteX57" fmla="*/ 253013 w 291819"/>
                <a:gd name="connsiteY57" fmla="*/ 147151 h 152118"/>
                <a:gd name="connsiteX58" fmla="*/ 257360 w 291819"/>
                <a:gd name="connsiteY58" fmla="*/ 147151 h 152118"/>
                <a:gd name="connsiteX59" fmla="*/ 260464 w 291819"/>
                <a:gd name="connsiteY59" fmla="*/ 147151 h 152118"/>
                <a:gd name="connsiteX60" fmla="*/ 264500 w 291819"/>
                <a:gd name="connsiteY60" fmla="*/ 149324 h 152118"/>
                <a:gd name="connsiteX61" fmla="*/ 267604 w 291819"/>
                <a:gd name="connsiteY61" fmla="*/ 152429 h 152118"/>
                <a:gd name="connsiteX62" fmla="*/ 291819 w 291819"/>
                <a:gd name="connsiteY62" fmla="*/ 152429 h 152118"/>
                <a:gd name="connsiteX63" fmla="*/ 291819 w 291819"/>
                <a:gd name="connsiteY63" fmla="*/ 144047 h 152118"/>
                <a:gd name="connsiteX64" fmla="*/ 270709 w 291819"/>
                <a:gd name="connsiteY64" fmla="*/ 132560 h 152118"/>
                <a:gd name="connsiteX65" fmla="*/ 253013 w 291819"/>
                <a:gd name="connsiteY65" fmla="*/ 117659 h 152118"/>
                <a:gd name="connsiteX66" fmla="*/ 240595 w 291819"/>
                <a:gd name="connsiteY66" fmla="*/ 99653 h 152118"/>
                <a:gd name="connsiteX67" fmla="*/ 236560 w 291819"/>
                <a:gd name="connsiteY67" fmla="*/ 97480 h 152118"/>
                <a:gd name="connsiteX68" fmla="*/ 235318 w 291819"/>
                <a:gd name="connsiteY68" fmla="*/ 97480 h 152118"/>
                <a:gd name="connsiteX69" fmla="*/ 236560 w 291819"/>
                <a:gd name="connsiteY69" fmla="*/ 95307 h 152118"/>
                <a:gd name="connsiteX70" fmla="*/ 238423 w 291819"/>
                <a:gd name="connsiteY70" fmla="*/ 94375 h 152118"/>
                <a:gd name="connsiteX71" fmla="*/ 242768 w 291819"/>
                <a:gd name="connsiteY71" fmla="*/ 94375 h 152118"/>
                <a:gd name="connsiteX72" fmla="*/ 245873 w 291819"/>
                <a:gd name="connsiteY72" fmla="*/ 92202 h 152118"/>
                <a:gd name="connsiteX73" fmla="*/ 248046 w 291819"/>
                <a:gd name="connsiteY73" fmla="*/ 92202 h 152118"/>
                <a:gd name="connsiteX74" fmla="*/ 248046 w 291819"/>
                <a:gd name="connsiteY74" fmla="*/ 82579 h 152118"/>
                <a:gd name="connsiteX75" fmla="*/ 236560 w 291819"/>
                <a:gd name="connsiteY75" fmla="*/ 80405 h 152118"/>
                <a:gd name="connsiteX76" fmla="*/ 228178 w 291819"/>
                <a:gd name="connsiteY76" fmla="*/ 77301 h 152118"/>
                <a:gd name="connsiteX77" fmla="*/ 214518 w 291819"/>
                <a:gd name="connsiteY77" fmla="*/ 75128 h 152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</a:cxnLst>
              <a:rect l="l" t="t" r="r" b="b"/>
              <a:pathLst>
                <a:path w="291819" h="152118">
                  <a:moveTo>
                    <a:pt x="207378" y="60537"/>
                  </a:moveTo>
                  <a:lnTo>
                    <a:pt x="192787" y="49982"/>
                  </a:lnTo>
                  <a:lnTo>
                    <a:pt x="175091" y="38185"/>
                  </a:lnTo>
                  <a:lnTo>
                    <a:pt x="153050" y="30734"/>
                  </a:lnTo>
                  <a:lnTo>
                    <a:pt x="135354" y="23283"/>
                  </a:lnTo>
                  <a:lnTo>
                    <a:pt x="120763" y="14901"/>
                  </a:lnTo>
                  <a:lnTo>
                    <a:pt x="102137" y="16143"/>
                  </a:lnTo>
                  <a:lnTo>
                    <a:pt x="89719" y="20179"/>
                  </a:lnTo>
                  <a:lnTo>
                    <a:pt x="80095" y="25456"/>
                  </a:lnTo>
                  <a:lnTo>
                    <a:pt x="70782" y="35080"/>
                  </a:lnTo>
                  <a:lnTo>
                    <a:pt x="70782" y="38185"/>
                  </a:lnTo>
                  <a:lnTo>
                    <a:pt x="67677" y="38185"/>
                  </a:lnTo>
                  <a:lnTo>
                    <a:pt x="67677" y="35080"/>
                  </a:lnTo>
                  <a:lnTo>
                    <a:pt x="60537" y="25456"/>
                  </a:lnTo>
                  <a:lnTo>
                    <a:pt x="55259" y="14901"/>
                  </a:lnTo>
                  <a:lnTo>
                    <a:pt x="50913" y="1242"/>
                  </a:lnTo>
                  <a:lnTo>
                    <a:pt x="36322" y="0"/>
                  </a:lnTo>
                  <a:lnTo>
                    <a:pt x="26078" y="0"/>
                  </a:lnTo>
                  <a:lnTo>
                    <a:pt x="14591" y="0"/>
                  </a:lnTo>
                  <a:lnTo>
                    <a:pt x="0" y="1242"/>
                  </a:lnTo>
                  <a:lnTo>
                    <a:pt x="0" y="10866"/>
                  </a:lnTo>
                  <a:lnTo>
                    <a:pt x="9313" y="14901"/>
                  </a:lnTo>
                  <a:lnTo>
                    <a:pt x="20800" y="20179"/>
                  </a:lnTo>
                  <a:lnTo>
                    <a:pt x="31355" y="22352"/>
                  </a:lnTo>
                  <a:lnTo>
                    <a:pt x="29182" y="25456"/>
                  </a:lnTo>
                  <a:lnTo>
                    <a:pt x="28250" y="27630"/>
                  </a:lnTo>
                  <a:lnTo>
                    <a:pt x="26078" y="29803"/>
                  </a:lnTo>
                  <a:lnTo>
                    <a:pt x="23904" y="29803"/>
                  </a:lnTo>
                  <a:lnTo>
                    <a:pt x="20800" y="30734"/>
                  </a:lnTo>
                  <a:lnTo>
                    <a:pt x="29182" y="42531"/>
                  </a:lnTo>
                  <a:lnTo>
                    <a:pt x="42842" y="49982"/>
                  </a:lnTo>
                  <a:lnTo>
                    <a:pt x="58364" y="53086"/>
                  </a:lnTo>
                  <a:lnTo>
                    <a:pt x="75128" y="58364"/>
                  </a:lnTo>
                  <a:lnTo>
                    <a:pt x="89719" y="62710"/>
                  </a:lnTo>
                  <a:lnTo>
                    <a:pt x="102137" y="72023"/>
                  </a:lnTo>
                  <a:lnTo>
                    <a:pt x="111450" y="87856"/>
                  </a:lnTo>
                  <a:lnTo>
                    <a:pt x="113623" y="92202"/>
                  </a:lnTo>
                  <a:lnTo>
                    <a:pt x="111450" y="95307"/>
                  </a:lnTo>
                  <a:lnTo>
                    <a:pt x="109277" y="99653"/>
                  </a:lnTo>
                  <a:lnTo>
                    <a:pt x="107414" y="102757"/>
                  </a:lnTo>
                  <a:lnTo>
                    <a:pt x="106172" y="109277"/>
                  </a:lnTo>
                  <a:lnTo>
                    <a:pt x="104310" y="116417"/>
                  </a:lnTo>
                  <a:lnTo>
                    <a:pt x="122005" y="114554"/>
                  </a:lnTo>
                  <a:lnTo>
                    <a:pt x="135354" y="116417"/>
                  </a:lnTo>
                  <a:lnTo>
                    <a:pt x="147772" y="119832"/>
                  </a:lnTo>
                  <a:lnTo>
                    <a:pt x="160500" y="126972"/>
                  </a:lnTo>
                  <a:lnTo>
                    <a:pt x="172918" y="123868"/>
                  </a:lnTo>
                  <a:lnTo>
                    <a:pt x="185336" y="116417"/>
                  </a:lnTo>
                  <a:lnTo>
                    <a:pt x="198996" y="112381"/>
                  </a:lnTo>
                  <a:lnTo>
                    <a:pt x="209241" y="112381"/>
                  </a:lnTo>
                  <a:lnTo>
                    <a:pt x="223831" y="119832"/>
                  </a:lnTo>
                  <a:lnTo>
                    <a:pt x="228178" y="123868"/>
                  </a:lnTo>
                  <a:lnTo>
                    <a:pt x="231282" y="129145"/>
                  </a:lnTo>
                  <a:lnTo>
                    <a:pt x="235318" y="136596"/>
                  </a:lnTo>
                  <a:lnTo>
                    <a:pt x="238423" y="139701"/>
                  </a:lnTo>
                  <a:lnTo>
                    <a:pt x="243700" y="144047"/>
                  </a:lnTo>
                  <a:lnTo>
                    <a:pt x="249909" y="146220"/>
                  </a:lnTo>
                  <a:lnTo>
                    <a:pt x="253013" y="147151"/>
                  </a:lnTo>
                  <a:lnTo>
                    <a:pt x="257360" y="147151"/>
                  </a:lnTo>
                  <a:lnTo>
                    <a:pt x="260464" y="147151"/>
                  </a:lnTo>
                  <a:lnTo>
                    <a:pt x="264500" y="149324"/>
                  </a:lnTo>
                  <a:lnTo>
                    <a:pt x="267604" y="152429"/>
                  </a:lnTo>
                  <a:lnTo>
                    <a:pt x="291819" y="152429"/>
                  </a:lnTo>
                  <a:lnTo>
                    <a:pt x="291819" y="144047"/>
                  </a:lnTo>
                  <a:lnTo>
                    <a:pt x="270709" y="132560"/>
                  </a:lnTo>
                  <a:lnTo>
                    <a:pt x="253013" y="117659"/>
                  </a:lnTo>
                  <a:lnTo>
                    <a:pt x="240595" y="99653"/>
                  </a:lnTo>
                  <a:lnTo>
                    <a:pt x="236560" y="97480"/>
                  </a:lnTo>
                  <a:lnTo>
                    <a:pt x="235318" y="97480"/>
                  </a:lnTo>
                  <a:lnTo>
                    <a:pt x="236560" y="95307"/>
                  </a:lnTo>
                  <a:lnTo>
                    <a:pt x="238423" y="94375"/>
                  </a:lnTo>
                  <a:lnTo>
                    <a:pt x="242768" y="94375"/>
                  </a:lnTo>
                  <a:lnTo>
                    <a:pt x="245873" y="92202"/>
                  </a:lnTo>
                  <a:lnTo>
                    <a:pt x="248046" y="92202"/>
                  </a:lnTo>
                  <a:lnTo>
                    <a:pt x="248046" y="82579"/>
                  </a:lnTo>
                  <a:lnTo>
                    <a:pt x="236560" y="80405"/>
                  </a:lnTo>
                  <a:lnTo>
                    <a:pt x="228178" y="77301"/>
                  </a:lnTo>
                  <a:lnTo>
                    <a:pt x="214518" y="75128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D34872AF-A93C-4F98-B2DA-AB4B1A8683A7}"/>
                </a:ext>
              </a:extLst>
            </p:cNvPr>
            <p:cNvSpPr/>
            <p:nvPr/>
          </p:nvSpPr>
          <p:spPr>
            <a:xfrm>
              <a:off x="7300385" y="5823811"/>
              <a:ext cx="37253" cy="34149"/>
            </a:xfrm>
            <a:custGeom>
              <a:avLst/>
              <a:gdLst>
                <a:gd name="connsiteX0" fmla="*/ 29182 w 37253"/>
                <a:gd name="connsiteY0" fmla="*/ 29492 h 34149"/>
                <a:gd name="connsiteX1" fmla="*/ 36322 w 37253"/>
                <a:gd name="connsiteY1" fmla="*/ 36012 h 34149"/>
                <a:gd name="connsiteX2" fmla="*/ 39426 w 37253"/>
                <a:gd name="connsiteY2" fmla="*/ 36012 h 34149"/>
                <a:gd name="connsiteX3" fmla="*/ 36322 w 37253"/>
                <a:gd name="connsiteY3" fmla="*/ 22352 h 34149"/>
                <a:gd name="connsiteX4" fmla="*/ 29182 w 37253"/>
                <a:gd name="connsiteY4" fmla="*/ 10555 h 34149"/>
                <a:gd name="connsiteX5" fmla="*/ 19558 w 37253"/>
                <a:gd name="connsiteY5" fmla="*/ 0 h 34149"/>
                <a:gd name="connsiteX6" fmla="*/ 0 w 37253"/>
                <a:gd name="connsiteY6" fmla="*/ 0 h 34149"/>
                <a:gd name="connsiteX7" fmla="*/ 7140 w 37253"/>
                <a:gd name="connsiteY7" fmla="*/ 10555 h 34149"/>
                <a:gd name="connsiteX8" fmla="*/ 17695 w 37253"/>
                <a:gd name="connsiteY8" fmla="*/ 18006 h 34149"/>
                <a:gd name="connsiteX9" fmla="*/ 27009 w 37253"/>
                <a:gd name="connsiteY9" fmla="*/ 27630 h 34149"/>
                <a:gd name="connsiteX10" fmla="*/ 28250 w 37253"/>
                <a:gd name="connsiteY10" fmla="*/ 28561 h 34149"/>
                <a:gd name="connsiteX11" fmla="*/ 29182 w 37253"/>
                <a:gd name="connsiteY11" fmla="*/ 28561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253" h="34149">
                  <a:moveTo>
                    <a:pt x="29182" y="29492"/>
                  </a:moveTo>
                  <a:lnTo>
                    <a:pt x="36322" y="36012"/>
                  </a:lnTo>
                  <a:lnTo>
                    <a:pt x="39426" y="36012"/>
                  </a:lnTo>
                  <a:lnTo>
                    <a:pt x="36322" y="22352"/>
                  </a:lnTo>
                  <a:lnTo>
                    <a:pt x="29182" y="10555"/>
                  </a:lnTo>
                  <a:lnTo>
                    <a:pt x="19558" y="0"/>
                  </a:lnTo>
                  <a:lnTo>
                    <a:pt x="0" y="0"/>
                  </a:lnTo>
                  <a:lnTo>
                    <a:pt x="7140" y="10555"/>
                  </a:lnTo>
                  <a:lnTo>
                    <a:pt x="17695" y="18006"/>
                  </a:lnTo>
                  <a:lnTo>
                    <a:pt x="27009" y="27630"/>
                  </a:lnTo>
                  <a:lnTo>
                    <a:pt x="28250" y="28561"/>
                  </a:lnTo>
                  <a:lnTo>
                    <a:pt x="29182" y="28561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253803A6-F4CE-4882-B1F5-2478CD7F83D0}"/>
                </a:ext>
              </a:extLst>
            </p:cNvPr>
            <p:cNvSpPr/>
            <p:nvPr/>
          </p:nvSpPr>
          <p:spPr>
            <a:xfrm>
              <a:off x="7503417" y="6096693"/>
              <a:ext cx="43462" cy="34149"/>
            </a:xfrm>
            <a:custGeom>
              <a:avLst/>
              <a:gdLst>
                <a:gd name="connsiteX0" fmla="*/ 14591 w 43462"/>
                <a:gd name="connsiteY0" fmla="*/ 20179 h 34149"/>
                <a:gd name="connsiteX1" fmla="*/ 23904 w 43462"/>
                <a:gd name="connsiteY1" fmla="*/ 27630 h 34149"/>
                <a:gd name="connsiteX2" fmla="*/ 33218 w 43462"/>
                <a:gd name="connsiteY2" fmla="*/ 35080 h 34149"/>
                <a:gd name="connsiteX3" fmla="*/ 45946 w 43462"/>
                <a:gd name="connsiteY3" fmla="*/ 35080 h 34149"/>
                <a:gd name="connsiteX4" fmla="*/ 45946 w 43462"/>
                <a:gd name="connsiteY4" fmla="*/ 24525 h 34149"/>
                <a:gd name="connsiteX5" fmla="*/ 26078 w 43462"/>
                <a:gd name="connsiteY5" fmla="*/ 12728 h 34149"/>
                <a:gd name="connsiteX6" fmla="*/ 9313 w 43462"/>
                <a:gd name="connsiteY6" fmla="*/ 0 h 34149"/>
                <a:gd name="connsiteX7" fmla="*/ 0 w 43462"/>
                <a:gd name="connsiteY7" fmla="*/ 0 h 34149"/>
                <a:gd name="connsiteX8" fmla="*/ 7140 w 43462"/>
                <a:gd name="connsiteY8" fmla="*/ 10866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462" h="34149">
                  <a:moveTo>
                    <a:pt x="14591" y="20179"/>
                  </a:moveTo>
                  <a:lnTo>
                    <a:pt x="23904" y="27630"/>
                  </a:lnTo>
                  <a:lnTo>
                    <a:pt x="33218" y="35080"/>
                  </a:lnTo>
                  <a:lnTo>
                    <a:pt x="45946" y="35080"/>
                  </a:lnTo>
                  <a:lnTo>
                    <a:pt x="45946" y="24525"/>
                  </a:lnTo>
                  <a:lnTo>
                    <a:pt x="26078" y="12728"/>
                  </a:lnTo>
                  <a:lnTo>
                    <a:pt x="9313" y="0"/>
                  </a:lnTo>
                  <a:lnTo>
                    <a:pt x="0" y="0"/>
                  </a:lnTo>
                  <a:lnTo>
                    <a:pt x="7140" y="10866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777AD5B3-87B1-478B-8CAE-FBF2C6E96EA6}"/>
                </a:ext>
              </a:extLst>
            </p:cNvPr>
            <p:cNvSpPr/>
            <p:nvPr/>
          </p:nvSpPr>
          <p:spPr>
            <a:xfrm>
              <a:off x="7529494" y="6010079"/>
              <a:ext cx="18627" cy="31045"/>
            </a:xfrm>
            <a:custGeom>
              <a:avLst/>
              <a:gdLst>
                <a:gd name="connsiteX0" fmla="*/ 5277 w 18626"/>
                <a:gd name="connsiteY0" fmla="*/ 24215 h 31044"/>
                <a:gd name="connsiteX1" fmla="*/ 7140 w 18626"/>
                <a:gd name="connsiteY1" fmla="*/ 32907 h 31044"/>
                <a:gd name="connsiteX2" fmla="*/ 19868 w 18626"/>
                <a:gd name="connsiteY2" fmla="*/ 32907 h 31044"/>
                <a:gd name="connsiteX3" fmla="*/ 17695 w 18626"/>
                <a:gd name="connsiteY3" fmla="*/ 27630 h 31044"/>
                <a:gd name="connsiteX4" fmla="*/ 15522 w 18626"/>
                <a:gd name="connsiteY4" fmla="*/ 24215 h 31044"/>
                <a:gd name="connsiteX5" fmla="*/ 14591 w 18626"/>
                <a:gd name="connsiteY5" fmla="*/ 20179 h 31044"/>
                <a:gd name="connsiteX6" fmla="*/ 12418 w 18626"/>
                <a:gd name="connsiteY6" fmla="*/ 16764 h 31044"/>
                <a:gd name="connsiteX7" fmla="*/ 12418 w 18626"/>
                <a:gd name="connsiteY7" fmla="*/ 10555 h 31044"/>
                <a:gd name="connsiteX8" fmla="*/ 10244 w 18626"/>
                <a:gd name="connsiteY8" fmla="*/ 5278 h 31044"/>
                <a:gd name="connsiteX9" fmla="*/ 8382 w 18626"/>
                <a:gd name="connsiteY9" fmla="*/ 3104 h 31044"/>
                <a:gd name="connsiteX10" fmla="*/ 7140 w 18626"/>
                <a:gd name="connsiteY10" fmla="*/ 3104 h 31044"/>
                <a:gd name="connsiteX11" fmla="*/ 5277 w 18626"/>
                <a:gd name="connsiteY11" fmla="*/ 3104 h 31044"/>
                <a:gd name="connsiteX12" fmla="*/ 5277 w 18626"/>
                <a:gd name="connsiteY12" fmla="*/ 2173 h 31044"/>
                <a:gd name="connsiteX13" fmla="*/ 3104 w 18626"/>
                <a:gd name="connsiteY13" fmla="*/ 0 h 31044"/>
                <a:gd name="connsiteX14" fmla="*/ 0 w 18626"/>
                <a:gd name="connsiteY14" fmla="*/ 0 h 31044"/>
                <a:gd name="connsiteX15" fmla="*/ 0 w 18626"/>
                <a:gd name="connsiteY15" fmla="*/ 10555 h 31044"/>
                <a:gd name="connsiteX16" fmla="*/ 931 w 18626"/>
                <a:gd name="connsiteY16" fmla="*/ 18006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8626" h="31044">
                  <a:moveTo>
                    <a:pt x="5277" y="24215"/>
                  </a:moveTo>
                  <a:lnTo>
                    <a:pt x="7140" y="32907"/>
                  </a:lnTo>
                  <a:lnTo>
                    <a:pt x="19868" y="32907"/>
                  </a:lnTo>
                  <a:lnTo>
                    <a:pt x="17695" y="27630"/>
                  </a:lnTo>
                  <a:lnTo>
                    <a:pt x="15522" y="24215"/>
                  </a:lnTo>
                  <a:lnTo>
                    <a:pt x="14591" y="20179"/>
                  </a:lnTo>
                  <a:lnTo>
                    <a:pt x="12418" y="16764"/>
                  </a:lnTo>
                  <a:lnTo>
                    <a:pt x="12418" y="10555"/>
                  </a:lnTo>
                  <a:lnTo>
                    <a:pt x="10244" y="5278"/>
                  </a:lnTo>
                  <a:lnTo>
                    <a:pt x="8382" y="3104"/>
                  </a:lnTo>
                  <a:lnTo>
                    <a:pt x="7140" y="3104"/>
                  </a:lnTo>
                  <a:lnTo>
                    <a:pt x="5277" y="3104"/>
                  </a:lnTo>
                  <a:lnTo>
                    <a:pt x="5277" y="2173"/>
                  </a:lnTo>
                  <a:lnTo>
                    <a:pt x="3104" y="0"/>
                  </a:lnTo>
                  <a:lnTo>
                    <a:pt x="0" y="0"/>
                  </a:lnTo>
                  <a:lnTo>
                    <a:pt x="0" y="10555"/>
                  </a:lnTo>
                  <a:lnTo>
                    <a:pt x="931" y="18006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20F7DB74-AB49-4E89-9894-E3FD09A7C2A6}"/>
                </a:ext>
              </a:extLst>
            </p:cNvPr>
            <p:cNvSpPr/>
            <p:nvPr/>
          </p:nvSpPr>
          <p:spPr>
            <a:xfrm>
              <a:off x="7059479" y="5873482"/>
              <a:ext cx="12418" cy="18627"/>
            </a:xfrm>
            <a:custGeom>
              <a:avLst/>
              <a:gdLst>
                <a:gd name="connsiteX0" fmla="*/ 0 w 12417"/>
                <a:gd name="connsiteY0" fmla="*/ 20179 h 18626"/>
                <a:gd name="connsiteX1" fmla="*/ 2173 w 12417"/>
                <a:gd name="connsiteY1" fmla="*/ 18006 h 18626"/>
                <a:gd name="connsiteX2" fmla="*/ 4346 w 12417"/>
                <a:gd name="connsiteY2" fmla="*/ 15833 h 18626"/>
                <a:gd name="connsiteX3" fmla="*/ 13660 w 12417"/>
                <a:gd name="connsiteY3" fmla="*/ 10555 h 18626"/>
                <a:gd name="connsiteX4" fmla="*/ 13660 w 12417"/>
                <a:gd name="connsiteY4" fmla="*/ 3104 h 18626"/>
                <a:gd name="connsiteX5" fmla="*/ 0 w 12417"/>
                <a:gd name="connsiteY5" fmla="*/ 0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17" h="18626">
                  <a:moveTo>
                    <a:pt x="0" y="20179"/>
                  </a:moveTo>
                  <a:lnTo>
                    <a:pt x="2173" y="18006"/>
                  </a:lnTo>
                  <a:lnTo>
                    <a:pt x="4346" y="15833"/>
                  </a:lnTo>
                  <a:lnTo>
                    <a:pt x="13660" y="10555"/>
                  </a:lnTo>
                  <a:lnTo>
                    <a:pt x="13660" y="31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3BC9AFE4-27E3-44CD-A6B2-BCB6926ECDFB}"/>
                </a:ext>
              </a:extLst>
            </p:cNvPr>
            <p:cNvSpPr/>
            <p:nvPr/>
          </p:nvSpPr>
          <p:spPr>
            <a:xfrm>
              <a:off x="6836579" y="5928431"/>
              <a:ext cx="24836" cy="15522"/>
            </a:xfrm>
            <a:custGeom>
              <a:avLst/>
              <a:gdLst>
                <a:gd name="connsiteX0" fmla="*/ 7451 w 24835"/>
                <a:gd name="connsiteY0" fmla="*/ 9624 h 15522"/>
                <a:gd name="connsiteX1" fmla="*/ 12728 w 24835"/>
                <a:gd name="connsiteY1" fmla="*/ 12728 h 15522"/>
                <a:gd name="connsiteX2" fmla="*/ 17696 w 24835"/>
                <a:gd name="connsiteY2" fmla="*/ 14901 h 15522"/>
                <a:gd name="connsiteX3" fmla="*/ 22973 w 24835"/>
                <a:gd name="connsiteY3" fmla="*/ 17075 h 15522"/>
                <a:gd name="connsiteX4" fmla="*/ 22973 w 24835"/>
                <a:gd name="connsiteY4" fmla="*/ 12728 h 15522"/>
                <a:gd name="connsiteX5" fmla="*/ 27319 w 24835"/>
                <a:gd name="connsiteY5" fmla="*/ 12728 h 15522"/>
                <a:gd name="connsiteX6" fmla="*/ 27319 w 24835"/>
                <a:gd name="connsiteY6" fmla="*/ 5588 h 15522"/>
                <a:gd name="connsiteX7" fmla="*/ 22042 w 24835"/>
                <a:gd name="connsiteY7" fmla="*/ 4346 h 15522"/>
                <a:gd name="connsiteX8" fmla="*/ 17696 w 24835"/>
                <a:gd name="connsiteY8" fmla="*/ 2173 h 15522"/>
                <a:gd name="connsiteX9" fmla="*/ 12728 w 24835"/>
                <a:gd name="connsiteY9" fmla="*/ 2173 h 15522"/>
                <a:gd name="connsiteX10" fmla="*/ 7451 w 24835"/>
                <a:gd name="connsiteY10" fmla="*/ 2173 h 15522"/>
                <a:gd name="connsiteX11" fmla="*/ 0 w 24835"/>
                <a:gd name="connsiteY11" fmla="*/ 0 h 15522"/>
                <a:gd name="connsiteX12" fmla="*/ 3104 w 24835"/>
                <a:gd name="connsiteY12" fmla="*/ 5588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835" h="15522">
                  <a:moveTo>
                    <a:pt x="7451" y="9624"/>
                  </a:moveTo>
                  <a:lnTo>
                    <a:pt x="12728" y="12728"/>
                  </a:lnTo>
                  <a:lnTo>
                    <a:pt x="17696" y="14901"/>
                  </a:lnTo>
                  <a:lnTo>
                    <a:pt x="22973" y="17075"/>
                  </a:lnTo>
                  <a:lnTo>
                    <a:pt x="22973" y="12728"/>
                  </a:lnTo>
                  <a:lnTo>
                    <a:pt x="27319" y="12728"/>
                  </a:lnTo>
                  <a:lnTo>
                    <a:pt x="27319" y="5588"/>
                  </a:lnTo>
                  <a:lnTo>
                    <a:pt x="22042" y="4346"/>
                  </a:lnTo>
                  <a:lnTo>
                    <a:pt x="17696" y="2173"/>
                  </a:lnTo>
                  <a:lnTo>
                    <a:pt x="12728" y="2173"/>
                  </a:lnTo>
                  <a:lnTo>
                    <a:pt x="7451" y="2173"/>
                  </a:lnTo>
                  <a:lnTo>
                    <a:pt x="0" y="0"/>
                  </a:lnTo>
                  <a:lnTo>
                    <a:pt x="3104" y="5588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30388EAC-DA6A-4EAE-98DE-6B5ED2D19F3B}"/>
                </a:ext>
              </a:extLst>
            </p:cNvPr>
            <p:cNvSpPr/>
            <p:nvPr/>
          </p:nvSpPr>
          <p:spPr>
            <a:xfrm>
              <a:off x="6939958" y="5836539"/>
              <a:ext cx="18627" cy="9313"/>
            </a:xfrm>
            <a:custGeom>
              <a:avLst/>
              <a:gdLst>
                <a:gd name="connsiteX0" fmla="*/ 0 w 18626"/>
                <a:gd name="connsiteY0" fmla="*/ 0 h 9313"/>
                <a:gd name="connsiteX1" fmla="*/ 0 w 18626"/>
                <a:gd name="connsiteY1" fmla="*/ 10555 h 9313"/>
                <a:gd name="connsiteX2" fmla="*/ 19558 w 18626"/>
                <a:gd name="connsiteY2" fmla="*/ 10555 h 9313"/>
                <a:gd name="connsiteX3" fmla="*/ 19558 w 18626"/>
                <a:gd name="connsiteY3" fmla="*/ 3104 h 9313"/>
                <a:gd name="connsiteX4" fmla="*/ 18627 w 18626"/>
                <a:gd name="connsiteY4" fmla="*/ 2173 h 9313"/>
                <a:gd name="connsiteX5" fmla="*/ 16453 w 18626"/>
                <a:gd name="connsiteY5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626" h="9313">
                  <a:moveTo>
                    <a:pt x="0" y="0"/>
                  </a:moveTo>
                  <a:lnTo>
                    <a:pt x="0" y="10555"/>
                  </a:lnTo>
                  <a:lnTo>
                    <a:pt x="19558" y="10555"/>
                  </a:lnTo>
                  <a:lnTo>
                    <a:pt x="19558" y="3104"/>
                  </a:lnTo>
                  <a:lnTo>
                    <a:pt x="18627" y="2173"/>
                  </a:lnTo>
                  <a:lnTo>
                    <a:pt x="16453" y="0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A64EAB98-9825-4AA1-B1D7-DC1CF0389BA8}"/>
                </a:ext>
              </a:extLst>
            </p:cNvPr>
            <p:cNvSpPr/>
            <p:nvPr/>
          </p:nvSpPr>
          <p:spPr>
            <a:xfrm>
              <a:off x="6803361" y="5908563"/>
              <a:ext cx="34149" cy="15522"/>
            </a:xfrm>
            <a:custGeom>
              <a:avLst/>
              <a:gdLst>
                <a:gd name="connsiteX0" fmla="*/ 34459 w 34149"/>
                <a:gd name="connsiteY0" fmla="*/ 9313 h 15522"/>
                <a:gd name="connsiteX1" fmla="*/ 31355 w 34149"/>
                <a:gd name="connsiteY1" fmla="*/ 5277 h 15522"/>
                <a:gd name="connsiteX2" fmla="*/ 27009 w 34149"/>
                <a:gd name="connsiteY2" fmla="*/ 3104 h 15522"/>
                <a:gd name="connsiteX3" fmla="*/ 23904 w 34149"/>
                <a:gd name="connsiteY3" fmla="*/ 2173 h 15522"/>
                <a:gd name="connsiteX4" fmla="*/ 16764 w 34149"/>
                <a:gd name="connsiteY4" fmla="*/ 0 h 15522"/>
                <a:gd name="connsiteX5" fmla="*/ 12418 w 34149"/>
                <a:gd name="connsiteY5" fmla="*/ 3104 h 15522"/>
                <a:gd name="connsiteX6" fmla="*/ 11486 w 34149"/>
                <a:gd name="connsiteY6" fmla="*/ 5277 h 15522"/>
                <a:gd name="connsiteX7" fmla="*/ 5277 w 34149"/>
                <a:gd name="connsiteY7" fmla="*/ 7451 h 15522"/>
                <a:gd name="connsiteX8" fmla="*/ 0 w 34149"/>
                <a:gd name="connsiteY8" fmla="*/ 9313 h 15522"/>
                <a:gd name="connsiteX9" fmla="*/ 0 w 34149"/>
                <a:gd name="connsiteY9" fmla="*/ 16764 h 15522"/>
                <a:gd name="connsiteX10" fmla="*/ 12418 w 34149"/>
                <a:gd name="connsiteY10" fmla="*/ 16764 h 15522"/>
                <a:gd name="connsiteX11" fmla="*/ 23904 w 34149"/>
                <a:gd name="connsiteY11" fmla="*/ 16764 h 15522"/>
                <a:gd name="connsiteX12" fmla="*/ 33218 w 34149"/>
                <a:gd name="connsiteY12" fmla="*/ 12728 h 15522"/>
                <a:gd name="connsiteX13" fmla="*/ 36322 w 34149"/>
                <a:gd name="connsiteY13" fmla="*/ 12728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149" h="15522">
                  <a:moveTo>
                    <a:pt x="34459" y="9313"/>
                  </a:moveTo>
                  <a:lnTo>
                    <a:pt x="31355" y="5277"/>
                  </a:lnTo>
                  <a:lnTo>
                    <a:pt x="27009" y="3104"/>
                  </a:lnTo>
                  <a:lnTo>
                    <a:pt x="23904" y="2173"/>
                  </a:lnTo>
                  <a:lnTo>
                    <a:pt x="16764" y="0"/>
                  </a:lnTo>
                  <a:lnTo>
                    <a:pt x="12418" y="3104"/>
                  </a:lnTo>
                  <a:lnTo>
                    <a:pt x="11486" y="5277"/>
                  </a:lnTo>
                  <a:lnTo>
                    <a:pt x="5277" y="7451"/>
                  </a:lnTo>
                  <a:lnTo>
                    <a:pt x="0" y="9313"/>
                  </a:lnTo>
                  <a:lnTo>
                    <a:pt x="0" y="16764"/>
                  </a:lnTo>
                  <a:lnTo>
                    <a:pt x="12418" y="16764"/>
                  </a:lnTo>
                  <a:lnTo>
                    <a:pt x="23904" y="16764"/>
                  </a:lnTo>
                  <a:lnTo>
                    <a:pt x="33218" y="12728"/>
                  </a:lnTo>
                  <a:lnTo>
                    <a:pt x="36322" y="12728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A92712FC-46F3-4FB3-B978-03897DE0C68C}"/>
                </a:ext>
              </a:extLst>
            </p:cNvPr>
            <p:cNvSpPr/>
            <p:nvPr/>
          </p:nvSpPr>
          <p:spPr>
            <a:xfrm>
              <a:off x="2868772" y="5437617"/>
              <a:ext cx="34149" cy="12418"/>
            </a:xfrm>
            <a:custGeom>
              <a:avLst/>
              <a:gdLst>
                <a:gd name="connsiteX0" fmla="*/ 34459 w 34149"/>
                <a:gd name="connsiteY0" fmla="*/ 8382 h 12417"/>
                <a:gd name="connsiteX1" fmla="*/ 34459 w 34149"/>
                <a:gd name="connsiteY1" fmla="*/ 5278 h 12417"/>
                <a:gd name="connsiteX2" fmla="*/ 19869 w 34149"/>
                <a:gd name="connsiteY2" fmla="*/ 0 h 12417"/>
                <a:gd name="connsiteX3" fmla="*/ 14591 w 34149"/>
                <a:gd name="connsiteY3" fmla="*/ 2173 h 12417"/>
                <a:gd name="connsiteX4" fmla="*/ 10555 w 34149"/>
                <a:gd name="connsiteY4" fmla="*/ 3104 h 12417"/>
                <a:gd name="connsiteX5" fmla="*/ 5278 w 34149"/>
                <a:gd name="connsiteY5" fmla="*/ 3104 h 12417"/>
                <a:gd name="connsiteX6" fmla="*/ 0 w 34149"/>
                <a:gd name="connsiteY6" fmla="*/ 5278 h 12417"/>
                <a:gd name="connsiteX7" fmla="*/ 0 w 34149"/>
                <a:gd name="connsiteY7" fmla="*/ 12728 h 12417"/>
                <a:gd name="connsiteX8" fmla="*/ 9313 w 34149"/>
                <a:gd name="connsiteY8" fmla="*/ 12728 h 12417"/>
                <a:gd name="connsiteX9" fmla="*/ 19869 w 34149"/>
                <a:gd name="connsiteY9" fmla="*/ 12728 h 12417"/>
                <a:gd name="connsiteX10" fmla="*/ 31355 w 34149"/>
                <a:gd name="connsiteY10" fmla="*/ 8382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149" h="12417">
                  <a:moveTo>
                    <a:pt x="34459" y="8382"/>
                  </a:moveTo>
                  <a:lnTo>
                    <a:pt x="34459" y="5278"/>
                  </a:lnTo>
                  <a:lnTo>
                    <a:pt x="19869" y="0"/>
                  </a:lnTo>
                  <a:lnTo>
                    <a:pt x="14591" y="2173"/>
                  </a:lnTo>
                  <a:lnTo>
                    <a:pt x="10555" y="3104"/>
                  </a:lnTo>
                  <a:lnTo>
                    <a:pt x="5278" y="3104"/>
                  </a:lnTo>
                  <a:lnTo>
                    <a:pt x="0" y="5278"/>
                  </a:lnTo>
                  <a:lnTo>
                    <a:pt x="0" y="12728"/>
                  </a:lnTo>
                  <a:lnTo>
                    <a:pt x="9313" y="12728"/>
                  </a:lnTo>
                  <a:lnTo>
                    <a:pt x="19869" y="12728"/>
                  </a:lnTo>
                  <a:lnTo>
                    <a:pt x="31355" y="8382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823F75B8-F83B-4A65-AA23-25A58A07A3A7}"/>
                </a:ext>
              </a:extLst>
            </p:cNvPr>
            <p:cNvSpPr/>
            <p:nvPr/>
          </p:nvSpPr>
          <p:spPr>
            <a:xfrm>
              <a:off x="6993044" y="5054526"/>
              <a:ext cx="229730" cy="266983"/>
            </a:xfrm>
            <a:custGeom>
              <a:avLst/>
              <a:gdLst>
                <a:gd name="connsiteX0" fmla="*/ 7140 w 229729"/>
                <a:gd name="connsiteY0" fmla="*/ 247425 h 266983"/>
                <a:gd name="connsiteX1" fmla="*/ 8382 w 229729"/>
                <a:gd name="connsiteY1" fmla="*/ 254876 h 266983"/>
                <a:gd name="connsiteX2" fmla="*/ 10245 w 229729"/>
                <a:gd name="connsiteY2" fmla="*/ 269777 h 266983"/>
                <a:gd name="connsiteX3" fmla="*/ 22663 w 229729"/>
                <a:gd name="connsiteY3" fmla="*/ 269777 h 266983"/>
                <a:gd name="connsiteX4" fmla="*/ 27009 w 229729"/>
                <a:gd name="connsiteY4" fmla="*/ 262327 h 266983"/>
                <a:gd name="connsiteX5" fmla="*/ 30113 w 229729"/>
                <a:gd name="connsiteY5" fmla="*/ 254876 h 266983"/>
                <a:gd name="connsiteX6" fmla="*/ 36322 w 229729"/>
                <a:gd name="connsiteY6" fmla="*/ 249599 h 266983"/>
                <a:gd name="connsiteX7" fmla="*/ 34149 w 229729"/>
                <a:gd name="connsiteY7" fmla="*/ 240285 h 266983"/>
                <a:gd name="connsiteX8" fmla="*/ 34149 w 229729"/>
                <a:gd name="connsiteY8" fmla="*/ 235008 h 266983"/>
                <a:gd name="connsiteX9" fmla="*/ 34149 w 229729"/>
                <a:gd name="connsiteY9" fmla="*/ 231593 h 266983"/>
                <a:gd name="connsiteX10" fmla="*/ 30113 w 229729"/>
                <a:gd name="connsiteY10" fmla="*/ 229730 h 266983"/>
                <a:gd name="connsiteX11" fmla="*/ 27009 w 229729"/>
                <a:gd name="connsiteY11" fmla="*/ 224452 h 266983"/>
                <a:gd name="connsiteX12" fmla="*/ 27009 w 229729"/>
                <a:gd name="connsiteY12" fmla="*/ 220106 h 266983"/>
                <a:gd name="connsiteX13" fmla="*/ 34149 w 229729"/>
                <a:gd name="connsiteY13" fmla="*/ 222279 h 266983"/>
                <a:gd name="connsiteX14" fmla="*/ 37253 w 229729"/>
                <a:gd name="connsiteY14" fmla="*/ 224452 h 266983"/>
                <a:gd name="connsiteX15" fmla="*/ 41600 w 229729"/>
                <a:gd name="connsiteY15" fmla="*/ 224452 h 266983"/>
                <a:gd name="connsiteX16" fmla="*/ 41600 w 229729"/>
                <a:gd name="connsiteY16" fmla="*/ 225384 h 266983"/>
                <a:gd name="connsiteX17" fmla="*/ 41600 w 229729"/>
                <a:gd name="connsiteY17" fmla="*/ 229730 h 266983"/>
                <a:gd name="connsiteX18" fmla="*/ 41600 w 229729"/>
                <a:gd name="connsiteY18" fmla="*/ 231593 h 266983"/>
                <a:gd name="connsiteX19" fmla="*/ 41600 w 229729"/>
                <a:gd name="connsiteY19" fmla="*/ 236870 h 266983"/>
                <a:gd name="connsiteX20" fmla="*/ 43773 w 229729"/>
                <a:gd name="connsiteY20" fmla="*/ 240285 h 266983"/>
                <a:gd name="connsiteX21" fmla="*/ 48740 w 229729"/>
                <a:gd name="connsiteY21" fmla="*/ 239043 h 266983"/>
                <a:gd name="connsiteX22" fmla="*/ 54018 w 229729"/>
                <a:gd name="connsiteY22" fmla="*/ 239043 h 266983"/>
                <a:gd name="connsiteX23" fmla="*/ 56191 w 229729"/>
                <a:gd name="connsiteY23" fmla="*/ 236870 h 266983"/>
                <a:gd name="connsiteX24" fmla="*/ 58364 w 229729"/>
                <a:gd name="connsiteY24" fmla="*/ 235008 h 266983"/>
                <a:gd name="connsiteX25" fmla="*/ 59295 w 229729"/>
                <a:gd name="connsiteY25" fmla="*/ 235008 h 266983"/>
                <a:gd name="connsiteX26" fmla="*/ 61468 w 229729"/>
                <a:gd name="connsiteY26" fmla="*/ 232834 h 266983"/>
                <a:gd name="connsiteX27" fmla="*/ 65504 w 229729"/>
                <a:gd name="connsiteY27" fmla="*/ 232834 h 266983"/>
                <a:gd name="connsiteX28" fmla="*/ 70782 w 229729"/>
                <a:gd name="connsiteY28" fmla="*/ 232834 h 266983"/>
                <a:gd name="connsiteX29" fmla="*/ 72955 w 229729"/>
                <a:gd name="connsiteY29" fmla="*/ 229730 h 266983"/>
                <a:gd name="connsiteX30" fmla="*/ 73886 w 229729"/>
                <a:gd name="connsiteY30" fmla="*/ 224452 h 266983"/>
                <a:gd name="connsiteX31" fmla="*/ 73886 w 229729"/>
                <a:gd name="connsiteY31" fmla="*/ 220106 h 266983"/>
                <a:gd name="connsiteX32" fmla="*/ 76059 w 229729"/>
                <a:gd name="connsiteY32" fmla="*/ 212655 h 266983"/>
                <a:gd name="connsiteX33" fmla="*/ 81026 w 229729"/>
                <a:gd name="connsiteY33" fmla="*/ 220106 h 266983"/>
                <a:gd name="connsiteX34" fmla="*/ 86304 w 229729"/>
                <a:gd name="connsiteY34" fmla="*/ 229730 h 266983"/>
                <a:gd name="connsiteX35" fmla="*/ 112381 w 229729"/>
                <a:gd name="connsiteY35" fmla="*/ 217933 h 266983"/>
                <a:gd name="connsiteX36" fmla="*/ 139390 w 229729"/>
                <a:gd name="connsiteY36" fmla="*/ 205205 h 266983"/>
                <a:gd name="connsiteX37" fmla="*/ 163294 w 229729"/>
                <a:gd name="connsiteY37" fmla="*/ 192476 h 266983"/>
                <a:gd name="connsiteX38" fmla="*/ 165468 w 229729"/>
                <a:gd name="connsiteY38" fmla="*/ 170435 h 266983"/>
                <a:gd name="connsiteX39" fmla="*/ 168572 w 229729"/>
                <a:gd name="connsiteY39" fmla="*/ 152429 h 266983"/>
                <a:gd name="connsiteX40" fmla="*/ 172918 w 229729"/>
                <a:gd name="connsiteY40" fmla="*/ 138459 h 266983"/>
                <a:gd name="connsiteX41" fmla="*/ 173850 w 229729"/>
                <a:gd name="connsiteY41" fmla="*/ 125731 h 266983"/>
                <a:gd name="connsiteX42" fmla="*/ 173850 w 229729"/>
                <a:gd name="connsiteY42" fmla="*/ 113313 h 266983"/>
                <a:gd name="connsiteX43" fmla="*/ 172918 w 229729"/>
                <a:gd name="connsiteY43" fmla="*/ 96238 h 266983"/>
                <a:gd name="connsiteX44" fmla="*/ 166709 w 229729"/>
                <a:gd name="connsiteY44" fmla="*/ 73886 h 266983"/>
                <a:gd name="connsiteX45" fmla="*/ 170745 w 229729"/>
                <a:gd name="connsiteY45" fmla="*/ 72955 h 266983"/>
                <a:gd name="connsiteX46" fmla="*/ 172918 w 229729"/>
                <a:gd name="connsiteY46" fmla="*/ 68609 h 266983"/>
                <a:gd name="connsiteX47" fmla="*/ 176023 w 229729"/>
                <a:gd name="connsiteY47" fmla="*/ 66746 h 266983"/>
                <a:gd name="connsiteX48" fmla="*/ 180059 w 229729"/>
                <a:gd name="connsiteY48" fmla="*/ 65504 h 266983"/>
                <a:gd name="connsiteX49" fmla="*/ 183163 w 229729"/>
                <a:gd name="connsiteY49" fmla="*/ 66746 h 266983"/>
                <a:gd name="connsiteX50" fmla="*/ 186267 w 229729"/>
                <a:gd name="connsiteY50" fmla="*/ 68609 h 266983"/>
                <a:gd name="connsiteX51" fmla="*/ 190614 w 229729"/>
                <a:gd name="connsiteY51" fmla="*/ 73886 h 266983"/>
                <a:gd name="connsiteX52" fmla="*/ 200858 w 229729"/>
                <a:gd name="connsiteY52" fmla="*/ 68609 h 266983"/>
                <a:gd name="connsiteX53" fmla="*/ 208309 w 229729"/>
                <a:gd name="connsiteY53" fmla="*/ 61468 h 266983"/>
                <a:gd name="connsiteX54" fmla="*/ 217622 w 229729"/>
                <a:gd name="connsiteY54" fmla="*/ 54018 h 266983"/>
                <a:gd name="connsiteX55" fmla="*/ 230040 w 229729"/>
                <a:gd name="connsiteY55" fmla="*/ 50603 h 266983"/>
                <a:gd name="connsiteX56" fmla="*/ 230040 w 229729"/>
                <a:gd name="connsiteY56" fmla="*/ 44394 h 266983"/>
                <a:gd name="connsiteX57" fmla="*/ 230040 w 229729"/>
                <a:gd name="connsiteY57" fmla="*/ 41289 h 266983"/>
                <a:gd name="connsiteX58" fmla="*/ 229109 w 229729"/>
                <a:gd name="connsiteY58" fmla="*/ 36943 h 266983"/>
                <a:gd name="connsiteX59" fmla="*/ 226936 w 229729"/>
                <a:gd name="connsiteY59" fmla="*/ 33839 h 266983"/>
                <a:gd name="connsiteX60" fmla="*/ 219796 w 229729"/>
                <a:gd name="connsiteY60" fmla="*/ 28561 h 266983"/>
                <a:gd name="connsiteX61" fmla="*/ 212345 w 229729"/>
                <a:gd name="connsiteY61" fmla="*/ 24215 h 266983"/>
                <a:gd name="connsiteX62" fmla="*/ 200858 w 229729"/>
                <a:gd name="connsiteY62" fmla="*/ 21110 h 266983"/>
                <a:gd name="connsiteX63" fmla="*/ 192476 w 229729"/>
                <a:gd name="connsiteY63" fmla="*/ 13660 h 266983"/>
                <a:gd name="connsiteX64" fmla="*/ 183163 w 229729"/>
                <a:gd name="connsiteY64" fmla="*/ 0 h 266983"/>
                <a:gd name="connsiteX65" fmla="*/ 173850 w 229729"/>
                <a:gd name="connsiteY65" fmla="*/ 9624 h 266983"/>
                <a:gd name="connsiteX66" fmla="*/ 170745 w 229729"/>
                <a:gd name="connsiteY66" fmla="*/ 24215 h 266983"/>
                <a:gd name="connsiteX67" fmla="*/ 170745 w 229729"/>
                <a:gd name="connsiteY67" fmla="*/ 43462 h 266983"/>
                <a:gd name="connsiteX68" fmla="*/ 166709 w 229729"/>
                <a:gd name="connsiteY68" fmla="*/ 43462 h 266983"/>
                <a:gd name="connsiteX69" fmla="*/ 163294 w 229729"/>
                <a:gd name="connsiteY69" fmla="*/ 44394 h 266983"/>
                <a:gd name="connsiteX70" fmla="*/ 158327 w 229729"/>
                <a:gd name="connsiteY70" fmla="*/ 44394 h 266983"/>
                <a:gd name="connsiteX71" fmla="*/ 150877 w 229729"/>
                <a:gd name="connsiteY71" fmla="*/ 46567 h 266983"/>
                <a:gd name="connsiteX72" fmla="*/ 150877 w 229729"/>
                <a:gd name="connsiteY72" fmla="*/ 48740 h 266983"/>
                <a:gd name="connsiteX73" fmla="*/ 150877 w 229729"/>
                <a:gd name="connsiteY73" fmla="*/ 50603 h 266983"/>
                <a:gd name="connsiteX74" fmla="*/ 149014 w 229729"/>
                <a:gd name="connsiteY74" fmla="*/ 51844 h 266983"/>
                <a:gd name="connsiteX75" fmla="*/ 146841 w 229729"/>
                <a:gd name="connsiteY75" fmla="*/ 54018 h 266983"/>
                <a:gd name="connsiteX76" fmla="*/ 146841 w 229729"/>
                <a:gd name="connsiteY76" fmla="*/ 63331 h 266983"/>
                <a:gd name="connsiteX77" fmla="*/ 146841 w 229729"/>
                <a:gd name="connsiteY77" fmla="*/ 70782 h 266983"/>
                <a:gd name="connsiteX78" fmla="*/ 149014 w 229729"/>
                <a:gd name="connsiteY78" fmla="*/ 73886 h 266983"/>
                <a:gd name="connsiteX79" fmla="*/ 150877 w 229729"/>
                <a:gd name="connsiteY79" fmla="*/ 78232 h 266983"/>
                <a:gd name="connsiteX80" fmla="*/ 156154 w 229729"/>
                <a:gd name="connsiteY80" fmla="*/ 81337 h 266983"/>
                <a:gd name="connsiteX81" fmla="*/ 163294 w 229729"/>
                <a:gd name="connsiteY81" fmla="*/ 81337 h 266983"/>
                <a:gd name="connsiteX82" fmla="*/ 152118 w 229729"/>
                <a:gd name="connsiteY82" fmla="*/ 98411 h 266983"/>
                <a:gd name="connsiteX83" fmla="*/ 146841 w 229729"/>
                <a:gd name="connsiteY83" fmla="*/ 111140 h 266983"/>
                <a:gd name="connsiteX84" fmla="*/ 143737 w 229729"/>
                <a:gd name="connsiteY84" fmla="*/ 125731 h 266983"/>
                <a:gd name="connsiteX85" fmla="*/ 139390 w 229729"/>
                <a:gd name="connsiteY85" fmla="*/ 138459 h 266983"/>
                <a:gd name="connsiteX86" fmla="*/ 130077 w 229729"/>
                <a:gd name="connsiteY86" fmla="*/ 150256 h 266983"/>
                <a:gd name="connsiteX87" fmla="*/ 115486 w 229729"/>
                <a:gd name="connsiteY87" fmla="*/ 162984 h 266983"/>
                <a:gd name="connsiteX88" fmla="*/ 114555 w 229729"/>
                <a:gd name="connsiteY88" fmla="*/ 165157 h 266983"/>
                <a:gd name="connsiteX89" fmla="*/ 112381 w 229729"/>
                <a:gd name="connsiteY89" fmla="*/ 165157 h 266983"/>
                <a:gd name="connsiteX90" fmla="*/ 110208 w 229729"/>
                <a:gd name="connsiteY90" fmla="*/ 165157 h 266983"/>
                <a:gd name="connsiteX91" fmla="*/ 108346 w 229729"/>
                <a:gd name="connsiteY91" fmla="*/ 162984 h 266983"/>
                <a:gd name="connsiteX92" fmla="*/ 107104 w 229729"/>
                <a:gd name="connsiteY92" fmla="*/ 159880 h 266983"/>
                <a:gd name="connsiteX93" fmla="*/ 100895 w 229729"/>
                <a:gd name="connsiteY93" fmla="*/ 162984 h 266983"/>
                <a:gd name="connsiteX94" fmla="*/ 97790 w 229729"/>
                <a:gd name="connsiteY94" fmla="*/ 168262 h 266983"/>
                <a:gd name="connsiteX95" fmla="*/ 95617 w 229729"/>
                <a:gd name="connsiteY95" fmla="*/ 172297 h 266983"/>
                <a:gd name="connsiteX96" fmla="*/ 93754 w 229729"/>
                <a:gd name="connsiteY96" fmla="*/ 177886 h 266983"/>
                <a:gd name="connsiteX97" fmla="*/ 90650 w 229729"/>
                <a:gd name="connsiteY97" fmla="*/ 183163 h 266983"/>
                <a:gd name="connsiteX98" fmla="*/ 86304 w 229729"/>
                <a:gd name="connsiteY98" fmla="*/ 188441 h 266983"/>
                <a:gd name="connsiteX99" fmla="*/ 83200 w 229729"/>
                <a:gd name="connsiteY99" fmla="*/ 188441 h 266983"/>
                <a:gd name="connsiteX100" fmla="*/ 80095 w 229729"/>
                <a:gd name="connsiteY100" fmla="*/ 188441 h 266983"/>
                <a:gd name="connsiteX101" fmla="*/ 73886 w 229729"/>
                <a:gd name="connsiteY101" fmla="*/ 187199 h 266983"/>
                <a:gd name="connsiteX102" fmla="*/ 66435 w 229729"/>
                <a:gd name="connsiteY102" fmla="*/ 187199 h 266983"/>
                <a:gd name="connsiteX103" fmla="*/ 59295 w 229729"/>
                <a:gd name="connsiteY103" fmla="*/ 188441 h 266983"/>
                <a:gd name="connsiteX104" fmla="*/ 39426 w 229729"/>
                <a:gd name="connsiteY104" fmla="*/ 197754 h 266983"/>
                <a:gd name="connsiteX105" fmla="*/ 22663 w 229729"/>
                <a:gd name="connsiteY105" fmla="*/ 212655 h 266983"/>
                <a:gd name="connsiteX106" fmla="*/ 10245 w 229729"/>
                <a:gd name="connsiteY106" fmla="*/ 229730 h 266983"/>
                <a:gd name="connsiteX107" fmla="*/ 0 w 229729"/>
                <a:gd name="connsiteY107" fmla="*/ 229730 h 266983"/>
                <a:gd name="connsiteX108" fmla="*/ 3104 w 229729"/>
                <a:gd name="connsiteY108" fmla="*/ 240285 h 266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229729" h="266983">
                  <a:moveTo>
                    <a:pt x="7140" y="247425"/>
                  </a:moveTo>
                  <a:lnTo>
                    <a:pt x="8382" y="254876"/>
                  </a:lnTo>
                  <a:lnTo>
                    <a:pt x="10245" y="269777"/>
                  </a:lnTo>
                  <a:lnTo>
                    <a:pt x="22663" y="269777"/>
                  </a:lnTo>
                  <a:lnTo>
                    <a:pt x="27009" y="262327"/>
                  </a:lnTo>
                  <a:lnTo>
                    <a:pt x="30113" y="254876"/>
                  </a:lnTo>
                  <a:lnTo>
                    <a:pt x="36322" y="249599"/>
                  </a:lnTo>
                  <a:lnTo>
                    <a:pt x="34149" y="240285"/>
                  </a:lnTo>
                  <a:lnTo>
                    <a:pt x="34149" y="235008"/>
                  </a:lnTo>
                  <a:lnTo>
                    <a:pt x="34149" y="231593"/>
                  </a:lnTo>
                  <a:lnTo>
                    <a:pt x="30113" y="229730"/>
                  </a:lnTo>
                  <a:lnTo>
                    <a:pt x="27009" y="224452"/>
                  </a:lnTo>
                  <a:lnTo>
                    <a:pt x="27009" y="220106"/>
                  </a:lnTo>
                  <a:lnTo>
                    <a:pt x="34149" y="222279"/>
                  </a:lnTo>
                  <a:lnTo>
                    <a:pt x="37253" y="224452"/>
                  </a:lnTo>
                  <a:lnTo>
                    <a:pt x="41600" y="224452"/>
                  </a:lnTo>
                  <a:lnTo>
                    <a:pt x="41600" y="225384"/>
                  </a:lnTo>
                  <a:lnTo>
                    <a:pt x="41600" y="229730"/>
                  </a:lnTo>
                  <a:lnTo>
                    <a:pt x="41600" y="231593"/>
                  </a:lnTo>
                  <a:lnTo>
                    <a:pt x="41600" y="236870"/>
                  </a:lnTo>
                  <a:lnTo>
                    <a:pt x="43773" y="240285"/>
                  </a:lnTo>
                  <a:lnTo>
                    <a:pt x="48740" y="239043"/>
                  </a:lnTo>
                  <a:lnTo>
                    <a:pt x="54018" y="239043"/>
                  </a:lnTo>
                  <a:lnTo>
                    <a:pt x="56191" y="236870"/>
                  </a:lnTo>
                  <a:lnTo>
                    <a:pt x="58364" y="235008"/>
                  </a:lnTo>
                  <a:lnTo>
                    <a:pt x="59295" y="235008"/>
                  </a:lnTo>
                  <a:lnTo>
                    <a:pt x="61468" y="232834"/>
                  </a:lnTo>
                  <a:lnTo>
                    <a:pt x="65504" y="232834"/>
                  </a:lnTo>
                  <a:lnTo>
                    <a:pt x="70782" y="232834"/>
                  </a:lnTo>
                  <a:lnTo>
                    <a:pt x="72955" y="229730"/>
                  </a:lnTo>
                  <a:lnTo>
                    <a:pt x="73886" y="224452"/>
                  </a:lnTo>
                  <a:lnTo>
                    <a:pt x="73886" y="220106"/>
                  </a:lnTo>
                  <a:lnTo>
                    <a:pt x="76059" y="212655"/>
                  </a:lnTo>
                  <a:lnTo>
                    <a:pt x="81026" y="220106"/>
                  </a:lnTo>
                  <a:lnTo>
                    <a:pt x="86304" y="229730"/>
                  </a:lnTo>
                  <a:lnTo>
                    <a:pt x="112381" y="217933"/>
                  </a:lnTo>
                  <a:lnTo>
                    <a:pt x="139390" y="205205"/>
                  </a:lnTo>
                  <a:lnTo>
                    <a:pt x="163294" y="192476"/>
                  </a:lnTo>
                  <a:lnTo>
                    <a:pt x="165468" y="170435"/>
                  </a:lnTo>
                  <a:lnTo>
                    <a:pt x="168572" y="152429"/>
                  </a:lnTo>
                  <a:lnTo>
                    <a:pt x="172918" y="138459"/>
                  </a:lnTo>
                  <a:lnTo>
                    <a:pt x="173850" y="125731"/>
                  </a:lnTo>
                  <a:lnTo>
                    <a:pt x="173850" y="113313"/>
                  </a:lnTo>
                  <a:lnTo>
                    <a:pt x="172918" y="96238"/>
                  </a:lnTo>
                  <a:lnTo>
                    <a:pt x="166709" y="73886"/>
                  </a:lnTo>
                  <a:lnTo>
                    <a:pt x="170745" y="72955"/>
                  </a:lnTo>
                  <a:lnTo>
                    <a:pt x="172918" y="68609"/>
                  </a:lnTo>
                  <a:lnTo>
                    <a:pt x="176023" y="66746"/>
                  </a:lnTo>
                  <a:lnTo>
                    <a:pt x="180059" y="65504"/>
                  </a:lnTo>
                  <a:lnTo>
                    <a:pt x="183163" y="66746"/>
                  </a:lnTo>
                  <a:lnTo>
                    <a:pt x="186267" y="68609"/>
                  </a:lnTo>
                  <a:lnTo>
                    <a:pt x="190614" y="73886"/>
                  </a:lnTo>
                  <a:lnTo>
                    <a:pt x="200858" y="68609"/>
                  </a:lnTo>
                  <a:lnTo>
                    <a:pt x="208309" y="61468"/>
                  </a:lnTo>
                  <a:lnTo>
                    <a:pt x="217622" y="54018"/>
                  </a:lnTo>
                  <a:lnTo>
                    <a:pt x="230040" y="50603"/>
                  </a:lnTo>
                  <a:lnTo>
                    <a:pt x="230040" y="44394"/>
                  </a:lnTo>
                  <a:lnTo>
                    <a:pt x="230040" y="41289"/>
                  </a:lnTo>
                  <a:lnTo>
                    <a:pt x="229109" y="36943"/>
                  </a:lnTo>
                  <a:lnTo>
                    <a:pt x="226936" y="33839"/>
                  </a:lnTo>
                  <a:lnTo>
                    <a:pt x="219796" y="28561"/>
                  </a:lnTo>
                  <a:lnTo>
                    <a:pt x="212345" y="24215"/>
                  </a:lnTo>
                  <a:lnTo>
                    <a:pt x="200858" y="21110"/>
                  </a:lnTo>
                  <a:lnTo>
                    <a:pt x="192476" y="13660"/>
                  </a:lnTo>
                  <a:lnTo>
                    <a:pt x="183163" y="0"/>
                  </a:lnTo>
                  <a:lnTo>
                    <a:pt x="173850" y="9624"/>
                  </a:lnTo>
                  <a:lnTo>
                    <a:pt x="170745" y="24215"/>
                  </a:lnTo>
                  <a:lnTo>
                    <a:pt x="170745" y="43462"/>
                  </a:lnTo>
                  <a:lnTo>
                    <a:pt x="166709" y="43462"/>
                  </a:lnTo>
                  <a:lnTo>
                    <a:pt x="163294" y="44394"/>
                  </a:lnTo>
                  <a:lnTo>
                    <a:pt x="158327" y="44394"/>
                  </a:lnTo>
                  <a:lnTo>
                    <a:pt x="150877" y="46567"/>
                  </a:lnTo>
                  <a:lnTo>
                    <a:pt x="150877" y="48740"/>
                  </a:lnTo>
                  <a:lnTo>
                    <a:pt x="150877" y="50603"/>
                  </a:lnTo>
                  <a:lnTo>
                    <a:pt x="149014" y="51844"/>
                  </a:lnTo>
                  <a:lnTo>
                    <a:pt x="146841" y="54018"/>
                  </a:lnTo>
                  <a:lnTo>
                    <a:pt x="146841" y="63331"/>
                  </a:lnTo>
                  <a:lnTo>
                    <a:pt x="146841" y="70782"/>
                  </a:lnTo>
                  <a:lnTo>
                    <a:pt x="149014" y="73886"/>
                  </a:lnTo>
                  <a:lnTo>
                    <a:pt x="150877" y="78232"/>
                  </a:lnTo>
                  <a:lnTo>
                    <a:pt x="156154" y="81337"/>
                  </a:lnTo>
                  <a:lnTo>
                    <a:pt x="163294" y="81337"/>
                  </a:lnTo>
                  <a:lnTo>
                    <a:pt x="152118" y="98411"/>
                  </a:lnTo>
                  <a:lnTo>
                    <a:pt x="146841" y="111140"/>
                  </a:lnTo>
                  <a:lnTo>
                    <a:pt x="143737" y="125731"/>
                  </a:lnTo>
                  <a:lnTo>
                    <a:pt x="139390" y="138459"/>
                  </a:lnTo>
                  <a:lnTo>
                    <a:pt x="130077" y="150256"/>
                  </a:lnTo>
                  <a:lnTo>
                    <a:pt x="115486" y="162984"/>
                  </a:lnTo>
                  <a:lnTo>
                    <a:pt x="114555" y="165157"/>
                  </a:lnTo>
                  <a:lnTo>
                    <a:pt x="112381" y="165157"/>
                  </a:lnTo>
                  <a:lnTo>
                    <a:pt x="110208" y="165157"/>
                  </a:lnTo>
                  <a:lnTo>
                    <a:pt x="108346" y="162984"/>
                  </a:lnTo>
                  <a:lnTo>
                    <a:pt x="107104" y="159880"/>
                  </a:lnTo>
                  <a:lnTo>
                    <a:pt x="100895" y="162984"/>
                  </a:lnTo>
                  <a:lnTo>
                    <a:pt x="97790" y="168262"/>
                  </a:lnTo>
                  <a:lnTo>
                    <a:pt x="95617" y="172297"/>
                  </a:lnTo>
                  <a:lnTo>
                    <a:pt x="93754" y="177886"/>
                  </a:lnTo>
                  <a:lnTo>
                    <a:pt x="90650" y="183163"/>
                  </a:lnTo>
                  <a:lnTo>
                    <a:pt x="86304" y="188441"/>
                  </a:lnTo>
                  <a:lnTo>
                    <a:pt x="83200" y="188441"/>
                  </a:lnTo>
                  <a:lnTo>
                    <a:pt x="80095" y="188441"/>
                  </a:lnTo>
                  <a:lnTo>
                    <a:pt x="73886" y="187199"/>
                  </a:lnTo>
                  <a:lnTo>
                    <a:pt x="66435" y="187199"/>
                  </a:lnTo>
                  <a:lnTo>
                    <a:pt x="59295" y="188441"/>
                  </a:lnTo>
                  <a:lnTo>
                    <a:pt x="39426" y="197754"/>
                  </a:lnTo>
                  <a:lnTo>
                    <a:pt x="22663" y="212655"/>
                  </a:lnTo>
                  <a:lnTo>
                    <a:pt x="10245" y="229730"/>
                  </a:lnTo>
                  <a:lnTo>
                    <a:pt x="0" y="229730"/>
                  </a:lnTo>
                  <a:lnTo>
                    <a:pt x="3104" y="240285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C140ABC7-3509-4FAD-AF4B-161EF2466DB3}"/>
                </a:ext>
              </a:extLst>
            </p:cNvPr>
            <p:cNvSpPr/>
            <p:nvPr/>
          </p:nvSpPr>
          <p:spPr>
            <a:xfrm>
              <a:off x="6968829" y="5832193"/>
              <a:ext cx="43462" cy="18627"/>
            </a:xfrm>
            <a:custGeom>
              <a:avLst/>
              <a:gdLst>
                <a:gd name="connsiteX0" fmla="*/ 0 w 43462"/>
                <a:gd name="connsiteY0" fmla="*/ 0 h 18626"/>
                <a:gd name="connsiteX1" fmla="*/ 0 w 43462"/>
                <a:gd name="connsiteY1" fmla="*/ 11797 h 18626"/>
                <a:gd name="connsiteX2" fmla="*/ 16764 w 43462"/>
                <a:gd name="connsiteY2" fmla="*/ 11797 h 18626"/>
                <a:gd name="connsiteX3" fmla="*/ 29182 w 43462"/>
                <a:gd name="connsiteY3" fmla="*/ 13970 h 18626"/>
                <a:gd name="connsiteX4" fmla="*/ 39737 w 43462"/>
                <a:gd name="connsiteY4" fmla="*/ 20179 h 18626"/>
                <a:gd name="connsiteX5" fmla="*/ 43773 w 43462"/>
                <a:gd name="connsiteY5" fmla="*/ 20179 h 18626"/>
                <a:gd name="connsiteX6" fmla="*/ 41910 w 43462"/>
                <a:gd name="connsiteY6" fmla="*/ 14901 h 18626"/>
                <a:gd name="connsiteX7" fmla="*/ 41910 w 43462"/>
                <a:gd name="connsiteY7" fmla="*/ 11797 h 18626"/>
                <a:gd name="connsiteX8" fmla="*/ 39737 w 43462"/>
                <a:gd name="connsiteY8" fmla="*/ 7451 h 18626"/>
                <a:gd name="connsiteX9" fmla="*/ 39737 w 43462"/>
                <a:gd name="connsiteY9" fmla="*/ 4346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462" h="18626">
                  <a:moveTo>
                    <a:pt x="0" y="0"/>
                  </a:moveTo>
                  <a:lnTo>
                    <a:pt x="0" y="11797"/>
                  </a:lnTo>
                  <a:lnTo>
                    <a:pt x="16764" y="11797"/>
                  </a:lnTo>
                  <a:lnTo>
                    <a:pt x="29182" y="13970"/>
                  </a:lnTo>
                  <a:lnTo>
                    <a:pt x="39737" y="20179"/>
                  </a:lnTo>
                  <a:lnTo>
                    <a:pt x="43773" y="20179"/>
                  </a:lnTo>
                  <a:lnTo>
                    <a:pt x="41910" y="14901"/>
                  </a:lnTo>
                  <a:lnTo>
                    <a:pt x="41910" y="11797"/>
                  </a:lnTo>
                  <a:lnTo>
                    <a:pt x="39737" y="7451"/>
                  </a:lnTo>
                  <a:lnTo>
                    <a:pt x="39737" y="4346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A5A2D28F-9BA9-4A9A-93A1-C5F77FDF7BF7}"/>
                </a:ext>
              </a:extLst>
            </p:cNvPr>
            <p:cNvSpPr/>
            <p:nvPr/>
          </p:nvSpPr>
          <p:spPr>
            <a:xfrm>
              <a:off x="6983420" y="5324304"/>
              <a:ext cx="15522" cy="24836"/>
            </a:xfrm>
            <a:custGeom>
              <a:avLst/>
              <a:gdLst>
                <a:gd name="connsiteX0" fmla="*/ 10555 w 15522"/>
                <a:gd name="connsiteY0" fmla="*/ 22352 h 24835"/>
                <a:gd name="connsiteX1" fmla="*/ 14591 w 15522"/>
                <a:gd name="connsiteY1" fmla="*/ 17075 h 24835"/>
                <a:gd name="connsiteX2" fmla="*/ 16764 w 15522"/>
                <a:gd name="connsiteY2" fmla="*/ 11797 h 24835"/>
                <a:gd name="connsiteX3" fmla="*/ 16764 w 15522"/>
                <a:gd name="connsiteY3" fmla="*/ 7451 h 24835"/>
                <a:gd name="connsiteX4" fmla="*/ 14591 w 15522"/>
                <a:gd name="connsiteY4" fmla="*/ 4346 h 24835"/>
                <a:gd name="connsiteX5" fmla="*/ 14591 w 15522"/>
                <a:gd name="connsiteY5" fmla="*/ 2173 h 24835"/>
                <a:gd name="connsiteX6" fmla="*/ 12728 w 15522"/>
                <a:gd name="connsiteY6" fmla="*/ 2173 h 24835"/>
                <a:gd name="connsiteX7" fmla="*/ 9624 w 15522"/>
                <a:gd name="connsiteY7" fmla="*/ 0 h 24835"/>
                <a:gd name="connsiteX8" fmla="*/ 7451 w 15522"/>
                <a:gd name="connsiteY8" fmla="*/ 6519 h 24835"/>
                <a:gd name="connsiteX9" fmla="*/ 5277 w 15522"/>
                <a:gd name="connsiteY9" fmla="*/ 9624 h 24835"/>
                <a:gd name="connsiteX10" fmla="*/ 3415 w 15522"/>
                <a:gd name="connsiteY10" fmla="*/ 13660 h 24835"/>
                <a:gd name="connsiteX11" fmla="*/ 0 w 15522"/>
                <a:gd name="connsiteY11" fmla="*/ 14901 h 24835"/>
                <a:gd name="connsiteX12" fmla="*/ 0 w 15522"/>
                <a:gd name="connsiteY12" fmla="*/ 27630 h 24835"/>
                <a:gd name="connsiteX13" fmla="*/ 9624 w 15522"/>
                <a:gd name="connsiteY13" fmla="*/ 27630 h 24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522" h="24835">
                  <a:moveTo>
                    <a:pt x="10555" y="22352"/>
                  </a:moveTo>
                  <a:lnTo>
                    <a:pt x="14591" y="17075"/>
                  </a:lnTo>
                  <a:lnTo>
                    <a:pt x="16764" y="11797"/>
                  </a:lnTo>
                  <a:lnTo>
                    <a:pt x="16764" y="7451"/>
                  </a:lnTo>
                  <a:lnTo>
                    <a:pt x="14591" y="4346"/>
                  </a:lnTo>
                  <a:lnTo>
                    <a:pt x="14591" y="2173"/>
                  </a:lnTo>
                  <a:lnTo>
                    <a:pt x="12728" y="2173"/>
                  </a:lnTo>
                  <a:lnTo>
                    <a:pt x="9624" y="0"/>
                  </a:lnTo>
                  <a:lnTo>
                    <a:pt x="7451" y="6519"/>
                  </a:lnTo>
                  <a:lnTo>
                    <a:pt x="5277" y="9624"/>
                  </a:lnTo>
                  <a:lnTo>
                    <a:pt x="3415" y="13660"/>
                  </a:lnTo>
                  <a:lnTo>
                    <a:pt x="0" y="14901"/>
                  </a:lnTo>
                  <a:lnTo>
                    <a:pt x="0" y="27630"/>
                  </a:lnTo>
                  <a:lnTo>
                    <a:pt x="9624" y="27630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76043BBB-4512-4C55-8DCE-5FC27328CD7B}"/>
                </a:ext>
              </a:extLst>
            </p:cNvPr>
            <p:cNvSpPr/>
            <p:nvPr/>
          </p:nvSpPr>
          <p:spPr>
            <a:xfrm>
              <a:off x="6832543" y="5765758"/>
              <a:ext cx="99343" cy="108656"/>
            </a:xfrm>
            <a:custGeom>
              <a:avLst/>
              <a:gdLst>
                <a:gd name="connsiteX0" fmla="*/ 63641 w 99342"/>
                <a:gd name="connsiteY0" fmla="*/ 107725 h 108656"/>
                <a:gd name="connsiteX1" fmla="*/ 67677 w 99342"/>
                <a:gd name="connsiteY1" fmla="*/ 107725 h 108656"/>
                <a:gd name="connsiteX2" fmla="*/ 63641 w 99342"/>
                <a:gd name="connsiteY2" fmla="*/ 88787 h 108656"/>
                <a:gd name="connsiteX3" fmla="*/ 60537 w 99342"/>
                <a:gd name="connsiteY3" fmla="*/ 78232 h 108656"/>
                <a:gd name="connsiteX4" fmla="*/ 53086 w 99342"/>
                <a:gd name="connsiteY4" fmla="*/ 66435 h 108656"/>
                <a:gd name="connsiteX5" fmla="*/ 46877 w 99342"/>
                <a:gd name="connsiteY5" fmla="*/ 53707 h 108656"/>
                <a:gd name="connsiteX6" fmla="*/ 54017 w 99342"/>
                <a:gd name="connsiteY6" fmla="*/ 50603 h 108656"/>
                <a:gd name="connsiteX7" fmla="*/ 61468 w 99342"/>
                <a:gd name="connsiteY7" fmla="*/ 46567 h 108656"/>
                <a:gd name="connsiteX8" fmla="*/ 67677 w 99342"/>
                <a:gd name="connsiteY8" fmla="*/ 43152 h 108656"/>
                <a:gd name="connsiteX9" fmla="*/ 70781 w 99342"/>
                <a:gd name="connsiteY9" fmla="*/ 43152 h 108656"/>
                <a:gd name="connsiteX10" fmla="*/ 70781 w 99342"/>
                <a:gd name="connsiteY10" fmla="*/ 33838 h 108656"/>
                <a:gd name="connsiteX11" fmla="*/ 50913 w 99342"/>
                <a:gd name="connsiteY11" fmla="*/ 39116 h 108656"/>
                <a:gd name="connsiteX12" fmla="*/ 31355 w 99342"/>
                <a:gd name="connsiteY12" fmla="*/ 46567 h 108656"/>
                <a:gd name="connsiteX13" fmla="*/ 29182 w 99342"/>
                <a:gd name="connsiteY13" fmla="*/ 43152 h 108656"/>
                <a:gd name="connsiteX14" fmla="*/ 27009 w 99342"/>
                <a:gd name="connsiteY14" fmla="*/ 40979 h 108656"/>
                <a:gd name="connsiteX15" fmla="*/ 27009 w 99342"/>
                <a:gd name="connsiteY15" fmla="*/ 39116 h 108656"/>
                <a:gd name="connsiteX16" fmla="*/ 23904 w 99342"/>
                <a:gd name="connsiteY16" fmla="*/ 36943 h 108656"/>
                <a:gd name="connsiteX17" fmla="*/ 23904 w 99342"/>
                <a:gd name="connsiteY17" fmla="*/ 26388 h 108656"/>
                <a:gd name="connsiteX18" fmla="*/ 43773 w 99342"/>
                <a:gd name="connsiteY18" fmla="*/ 24215 h 108656"/>
                <a:gd name="connsiteX19" fmla="*/ 60537 w 99342"/>
                <a:gd name="connsiteY19" fmla="*/ 24215 h 108656"/>
                <a:gd name="connsiteX20" fmla="*/ 80095 w 99342"/>
                <a:gd name="connsiteY20" fmla="*/ 26388 h 108656"/>
                <a:gd name="connsiteX21" fmla="*/ 85373 w 99342"/>
                <a:gd name="connsiteY21" fmla="*/ 21110 h 108656"/>
                <a:gd name="connsiteX22" fmla="*/ 90650 w 99342"/>
                <a:gd name="connsiteY22" fmla="*/ 14591 h 108656"/>
                <a:gd name="connsiteX23" fmla="*/ 96859 w 99342"/>
                <a:gd name="connsiteY23" fmla="*/ 9313 h 108656"/>
                <a:gd name="connsiteX24" fmla="*/ 96859 w 99342"/>
                <a:gd name="connsiteY24" fmla="*/ 7140 h 108656"/>
                <a:gd name="connsiteX25" fmla="*/ 97790 w 99342"/>
                <a:gd name="connsiteY25" fmla="*/ 7140 h 108656"/>
                <a:gd name="connsiteX26" fmla="*/ 99963 w 99342"/>
                <a:gd name="connsiteY26" fmla="*/ 6209 h 108656"/>
                <a:gd name="connsiteX27" fmla="*/ 96859 w 99342"/>
                <a:gd name="connsiteY27" fmla="*/ 6209 h 108656"/>
                <a:gd name="connsiteX28" fmla="*/ 96859 w 99342"/>
                <a:gd name="connsiteY28" fmla="*/ 4036 h 108656"/>
                <a:gd name="connsiteX29" fmla="*/ 94686 w 99342"/>
                <a:gd name="connsiteY29" fmla="*/ 4036 h 108656"/>
                <a:gd name="connsiteX30" fmla="*/ 94686 w 99342"/>
                <a:gd name="connsiteY30" fmla="*/ 1863 h 108656"/>
                <a:gd name="connsiteX31" fmla="*/ 94686 w 99342"/>
                <a:gd name="connsiteY31" fmla="*/ 0 h 108656"/>
                <a:gd name="connsiteX32" fmla="*/ 92823 w 99342"/>
                <a:gd name="connsiteY32" fmla="*/ 0 h 108656"/>
                <a:gd name="connsiteX33" fmla="*/ 90650 w 99342"/>
                <a:gd name="connsiteY33" fmla="*/ 0 h 108656"/>
                <a:gd name="connsiteX34" fmla="*/ 80095 w 99342"/>
                <a:gd name="connsiteY34" fmla="*/ 6209 h 108656"/>
                <a:gd name="connsiteX35" fmla="*/ 68608 w 99342"/>
                <a:gd name="connsiteY35" fmla="*/ 9313 h 108656"/>
                <a:gd name="connsiteX36" fmla="*/ 60537 w 99342"/>
                <a:gd name="connsiteY36" fmla="*/ 11486 h 108656"/>
                <a:gd name="connsiteX37" fmla="*/ 49050 w 99342"/>
                <a:gd name="connsiteY37" fmla="*/ 11486 h 108656"/>
                <a:gd name="connsiteX38" fmla="*/ 31355 w 99342"/>
                <a:gd name="connsiteY38" fmla="*/ 6209 h 108656"/>
                <a:gd name="connsiteX39" fmla="*/ 27009 w 99342"/>
                <a:gd name="connsiteY39" fmla="*/ 11486 h 108656"/>
                <a:gd name="connsiteX40" fmla="*/ 19868 w 99342"/>
                <a:gd name="connsiteY40" fmla="*/ 22042 h 108656"/>
                <a:gd name="connsiteX41" fmla="*/ 12418 w 99342"/>
                <a:gd name="connsiteY41" fmla="*/ 35701 h 108656"/>
                <a:gd name="connsiteX42" fmla="*/ 5277 w 99342"/>
                <a:gd name="connsiteY42" fmla="*/ 50603 h 108656"/>
                <a:gd name="connsiteX43" fmla="*/ 0 w 99342"/>
                <a:gd name="connsiteY43" fmla="*/ 61158 h 108656"/>
                <a:gd name="connsiteX44" fmla="*/ 0 w 99342"/>
                <a:gd name="connsiteY44" fmla="*/ 70782 h 108656"/>
                <a:gd name="connsiteX45" fmla="*/ 4036 w 99342"/>
                <a:gd name="connsiteY45" fmla="*/ 80405 h 108656"/>
                <a:gd name="connsiteX46" fmla="*/ 7140 w 99342"/>
                <a:gd name="connsiteY46" fmla="*/ 86614 h 108656"/>
                <a:gd name="connsiteX47" fmla="*/ 9313 w 99342"/>
                <a:gd name="connsiteY47" fmla="*/ 94065 h 108656"/>
                <a:gd name="connsiteX48" fmla="*/ 7140 w 99342"/>
                <a:gd name="connsiteY48" fmla="*/ 107725 h 108656"/>
                <a:gd name="connsiteX49" fmla="*/ 9313 w 99342"/>
                <a:gd name="connsiteY49" fmla="*/ 107725 h 108656"/>
                <a:gd name="connsiteX50" fmla="*/ 9313 w 99342"/>
                <a:gd name="connsiteY50" fmla="*/ 108966 h 108656"/>
                <a:gd name="connsiteX51" fmla="*/ 11486 w 99342"/>
                <a:gd name="connsiteY51" fmla="*/ 108966 h 108656"/>
                <a:gd name="connsiteX52" fmla="*/ 11486 w 99342"/>
                <a:gd name="connsiteY52" fmla="*/ 110829 h 108656"/>
                <a:gd name="connsiteX53" fmla="*/ 27009 w 99342"/>
                <a:gd name="connsiteY53" fmla="*/ 110829 h 108656"/>
                <a:gd name="connsiteX54" fmla="*/ 27009 w 99342"/>
                <a:gd name="connsiteY54" fmla="*/ 70782 h 108656"/>
                <a:gd name="connsiteX55" fmla="*/ 36322 w 99342"/>
                <a:gd name="connsiteY55" fmla="*/ 83510 h 108656"/>
                <a:gd name="connsiteX56" fmla="*/ 45946 w 99342"/>
                <a:gd name="connsiteY56" fmla="*/ 96238 h 108656"/>
                <a:gd name="connsiteX57" fmla="*/ 56191 w 99342"/>
                <a:gd name="connsiteY57" fmla="*/ 107725 h 108656"/>
                <a:gd name="connsiteX58" fmla="*/ 58364 w 99342"/>
                <a:gd name="connsiteY58" fmla="*/ 107725 h 108656"/>
                <a:gd name="connsiteX59" fmla="*/ 58364 w 99342"/>
                <a:gd name="connsiteY59" fmla="*/ 108966 h 108656"/>
                <a:gd name="connsiteX60" fmla="*/ 60537 w 99342"/>
                <a:gd name="connsiteY60" fmla="*/ 108966 h 108656"/>
                <a:gd name="connsiteX61" fmla="*/ 63641 w 99342"/>
                <a:gd name="connsiteY61" fmla="*/ 110829 h 108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99342" h="108656">
                  <a:moveTo>
                    <a:pt x="63641" y="107725"/>
                  </a:moveTo>
                  <a:lnTo>
                    <a:pt x="67677" y="107725"/>
                  </a:lnTo>
                  <a:lnTo>
                    <a:pt x="63641" y="88787"/>
                  </a:lnTo>
                  <a:lnTo>
                    <a:pt x="60537" y="78232"/>
                  </a:lnTo>
                  <a:lnTo>
                    <a:pt x="53086" y="66435"/>
                  </a:lnTo>
                  <a:lnTo>
                    <a:pt x="46877" y="53707"/>
                  </a:lnTo>
                  <a:lnTo>
                    <a:pt x="54017" y="50603"/>
                  </a:lnTo>
                  <a:lnTo>
                    <a:pt x="61468" y="46567"/>
                  </a:lnTo>
                  <a:lnTo>
                    <a:pt x="67677" y="43152"/>
                  </a:lnTo>
                  <a:lnTo>
                    <a:pt x="70781" y="43152"/>
                  </a:lnTo>
                  <a:lnTo>
                    <a:pt x="70781" y="33838"/>
                  </a:lnTo>
                  <a:lnTo>
                    <a:pt x="50913" y="39116"/>
                  </a:lnTo>
                  <a:lnTo>
                    <a:pt x="31355" y="46567"/>
                  </a:lnTo>
                  <a:lnTo>
                    <a:pt x="29182" y="43152"/>
                  </a:lnTo>
                  <a:lnTo>
                    <a:pt x="27009" y="40979"/>
                  </a:lnTo>
                  <a:lnTo>
                    <a:pt x="27009" y="39116"/>
                  </a:lnTo>
                  <a:lnTo>
                    <a:pt x="23904" y="36943"/>
                  </a:lnTo>
                  <a:lnTo>
                    <a:pt x="23904" y="26388"/>
                  </a:lnTo>
                  <a:lnTo>
                    <a:pt x="43773" y="24215"/>
                  </a:lnTo>
                  <a:lnTo>
                    <a:pt x="60537" y="24215"/>
                  </a:lnTo>
                  <a:lnTo>
                    <a:pt x="80095" y="26388"/>
                  </a:lnTo>
                  <a:lnTo>
                    <a:pt x="85373" y="21110"/>
                  </a:lnTo>
                  <a:lnTo>
                    <a:pt x="90650" y="14591"/>
                  </a:lnTo>
                  <a:lnTo>
                    <a:pt x="96859" y="9313"/>
                  </a:lnTo>
                  <a:lnTo>
                    <a:pt x="96859" y="7140"/>
                  </a:lnTo>
                  <a:lnTo>
                    <a:pt x="97790" y="7140"/>
                  </a:lnTo>
                  <a:lnTo>
                    <a:pt x="99963" y="6209"/>
                  </a:lnTo>
                  <a:lnTo>
                    <a:pt x="96859" y="6209"/>
                  </a:lnTo>
                  <a:lnTo>
                    <a:pt x="96859" y="4036"/>
                  </a:lnTo>
                  <a:lnTo>
                    <a:pt x="94686" y="4036"/>
                  </a:lnTo>
                  <a:lnTo>
                    <a:pt x="94686" y="1863"/>
                  </a:lnTo>
                  <a:lnTo>
                    <a:pt x="94686" y="0"/>
                  </a:lnTo>
                  <a:lnTo>
                    <a:pt x="92823" y="0"/>
                  </a:lnTo>
                  <a:lnTo>
                    <a:pt x="90650" y="0"/>
                  </a:lnTo>
                  <a:lnTo>
                    <a:pt x="80095" y="6209"/>
                  </a:lnTo>
                  <a:lnTo>
                    <a:pt x="68608" y="9313"/>
                  </a:lnTo>
                  <a:lnTo>
                    <a:pt x="60537" y="11486"/>
                  </a:lnTo>
                  <a:lnTo>
                    <a:pt x="49050" y="11486"/>
                  </a:lnTo>
                  <a:lnTo>
                    <a:pt x="31355" y="6209"/>
                  </a:lnTo>
                  <a:lnTo>
                    <a:pt x="27009" y="11486"/>
                  </a:lnTo>
                  <a:lnTo>
                    <a:pt x="19868" y="22042"/>
                  </a:lnTo>
                  <a:lnTo>
                    <a:pt x="12418" y="35701"/>
                  </a:lnTo>
                  <a:lnTo>
                    <a:pt x="5277" y="50603"/>
                  </a:lnTo>
                  <a:lnTo>
                    <a:pt x="0" y="61158"/>
                  </a:lnTo>
                  <a:lnTo>
                    <a:pt x="0" y="70782"/>
                  </a:lnTo>
                  <a:lnTo>
                    <a:pt x="4036" y="80405"/>
                  </a:lnTo>
                  <a:lnTo>
                    <a:pt x="7140" y="86614"/>
                  </a:lnTo>
                  <a:lnTo>
                    <a:pt x="9313" y="94065"/>
                  </a:lnTo>
                  <a:lnTo>
                    <a:pt x="7140" y="107725"/>
                  </a:lnTo>
                  <a:lnTo>
                    <a:pt x="9313" y="107725"/>
                  </a:lnTo>
                  <a:lnTo>
                    <a:pt x="9313" y="108966"/>
                  </a:lnTo>
                  <a:lnTo>
                    <a:pt x="11486" y="108966"/>
                  </a:lnTo>
                  <a:lnTo>
                    <a:pt x="11486" y="110829"/>
                  </a:lnTo>
                  <a:lnTo>
                    <a:pt x="27009" y="110829"/>
                  </a:lnTo>
                  <a:lnTo>
                    <a:pt x="27009" y="70782"/>
                  </a:lnTo>
                  <a:lnTo>
                    <a:pt x="36322" y="83510"/>
                  </a:lnTo>
                  <a:lnTo>
                    <a:pt x="45946" y="96238"/>
                  </a:lnTo>
                  <a:lnTo>
                    <a:pt x="56191" y="107725"/>
                  </a:lnTo>
                  <a:lnTo>
                    <a:pt x="58364" y="107725"/>
                  </a:lnTo>
                  <a:lnTo>
                    <a:pt x="58364" y="108966"/>
                  </a:lnTo>
                  <a:lnTo>
                    <a:pt x="60537" y="108966"/>
                  </a:lnTo>
                  <a:lnTo>
                    <a:pt x="63641" y="110829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4BDE9DC9-336D-4B90-A614-51B9EFBFB741}"/>
                </a:ext>
              </a:extLst>
            </p:cNvPr>
            <p:cNvSpPr/>
            <p:nvPr/>
          </p:nvSpPr>
          <p:spPr>
            <a:xfrm>
              <a:off x="7352229" y="5852372"/>
              <a:ext cx="21731" cy="34149"/>
            </a:xfrm>
            <a:custGeom>
              <a:avLst/>
              <a:gdLst>
                <a:gd name="connsiteX0" fmla="*/ 18937 w 21731"/>
                <a:gd name="connsiteY0" fmla="*/ 18937 h 34149"/>
                <a:gd name="connsiteX1" fmla="*/ 11487 w 21731"/>
                <a:gd name="connsiteY1" fmla="*/ 7451 h 34149"/>
                <a:gd name="connsiteX2" fmla="*/ 0 w 21731"/>
                <a:gd name="connsiteY2" fmla="*/ 0 h 34149"/>
                <a:gd name="connsiteX3" fmla="*/ 2173 w 21731"/>
                <a:gd name="connsiteY3" fmla="*/ 13660 h 34149"/>
                <a:gd name="connsiteX4" fmla="*/ 4346 w 21731"/>
                <a:gd name="connsiteY4" fmla="*/ 22352 h 34149"/>
                <a:gd name="connsiteX5" fmla="*/ 7451 w 21731"/>
                <a:gd name="connsiteY5" fmla="*/ 31666 h 34149"/>
                <a:gd name="connsiteX6" fmla="*/ 20800 w 21731"/>
                <a:gd name="connsiteY6" fmla="*/ 36943 h 34149"/>
                <a:gd name="connsiteX7" fmla="*/ 20800 w 21731"/>
                <a:gd name="connsiteY7" fmla="*/ 31666 h 34149"/>
                <a:gd name="connsiteX8" fmla="*/ 24215 w 21731"/>
                <a:gd name="connsiteY8" fmla="*/ 31666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731" h="34149">
                  <a:moveTo>
                    <a:pt x="18937" y="18937"/>
                  </a:moveTo>
                  <a:lnTo>
                    <a:pt x="11487" y="7451"/>
                  </a:lnTo>
                  <a:lnTo>
                    <a:pt x="0" y="0"/>
                  </a:lnTo>
                  <a:lnTo>
                    <a:pt x="2173" y="13660"/>
                  </a:lnTo>
                  <a:lnTo>
                    <a:pt x="4346" y="22352"/>
                  </a:lnTo>
                  <a:lnTo>
                    <a:pt x="7451" y="31666"/>
                  </a:lnTo>
                  <a:lnTo>
                    <a:pt x="20800" y="36943"/>
                  </a:lnTo>
                  <a:lnTo>
                    <a:pt x="20800" y="31666"/>
                  </a:lnTo>
                  <a:lnTo>
                    <a:pt x="24215" y="31666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0CEC365-FCCE-4B27-94E7-32B3F5ED2E4E}"/>
                </a:ext>
              </a:extLst>
            </p:cNvPr>
            <p:cNvSpPr/>
            <p:nvPr/>
          </p:nvSpPr>
          <p:spPr>
            <a:xfrm>
              <a:off x="6269084" y="5666105"/>
              <a:ext cx="24836" cy="55880"/>
            </a:xfrm>
            <a:custGeom>
              <a:avLst/>
              <a:gdLst>
                <a:gd name="connsiteX0" fmla="*/ 23904 w 24835"/>
                <a:gd name="connsiteY0" fmla="*/ 41289 h 55880"/>
                <a:gd name="connsiteX1" fmla="*/ 23904 w 24835"/>
                <a:gd name="connsiteY1" fmla="*/ 39116 h 55880"/>
                <a:gd name="connsiteX2" fmla="*/ 23904 w 24835"/>
                <a:gd name="connsiteY2" fmla="*/ 20179 h 55880"/>
                <a:gd name="connsiteX3" fmla="*/ 17695 w 24835"/>
                <a:gd name="connsiteY3" fmla="*/ 7451 h 55880"/>
                <a:gd name="connsiteX4" fmla="*/ 7140 w 24835"/>
                <a:gd name="connsiteY4" fmla="*/ 0 h 55880"/>
                <a:gd name="connsiteX5" fmla="*/ 4967 w 24835"/>
                <a:gd name="connsiteY5" fmla="*/ 5278 h 55880"/>
                <a:gd name="connsiteX6" fmla="*/ 4036 w 24835"/>
                <a:gd name="connsiteY6" fmla="*/ 9624 h 55880"/>
                <a:gd name="connsiteX7" fmla="*/ 1863 w 24835"/>
                <a:gd name="connsiteY7" fmla="*/ 11797 h 55880"/>
                <a:gd name="connsiteX8" fmla="*/ 0 w 24835"/>
                <a:gd name="connsiteY8" fmla="*/ 14901 h 55880"/>
                <a:gd name="connsiteX9" fmla="*/ 0 w 24835"/>
                <a:gd name="connsiteY9" fmla="*/ 36943 h 55880"/>
                <a:gd name="connsiteX10" fmla="*/ 7140 w 24835"/>
                <a:gd name="connsiteY10" fmla="*/ 51844 h 55880"/>
                <a:gd name="connsiteX11" fmla="*/ 9313 w 24835"/>
                <a:gd name="connsiteY11" fmla="*/ 54018 h 55880"/>
                <a:gd name="connsiteX12" fmla="*/ 10244 w 24835"/>
                <a:gd name="connsiteY12" fmla="*/ 54018 h 55880"/>
                <a:gd name="connsiteX13" fmla="*/ 12418 w 24835"/>
                <a:gd name="connsiteY13" fmla="*/ 56191 h 55880"/>
                <a:gd name="connsiteX14" fmla="*/ 14591 w 24835"/>
                <a:gd name="connsiteY14" fmla="*/ 56191 h 55880"/>
                <a:gd name="connsiteX15" fmla="*/ 17695 w 24835"/>
                <a:gd name="connsiteY15" fmla="*/ 54018 h 55880"/>
                <a:gd name="connsiteX16" fmla="*/ 19558 w 24835"/>
                <a:gd name="connsiteY16" fmla="*/ 49671 h 55880"/>
                <a:gd name="connsiteX17" fmla="*/ 23904 w 24835"/>
                <a:gd name="connsiteY17" fmla="*/ 48740 h 55880"/>
                <a:gd name="connsiteX18" fmla="*/ 27009 w 24835"/>
                <a:gd name="connsiteY18" fmla="*/ 48740 h 55880"/>
                <a:gd name="connsiteX19" fmla="*/ 27009 w 24835"/>
                <a:gd name="connsiteY19" fmla="*/ 44394 h 55880"/>
                <a:gd name="connsiteX20" fmla="*/ 27009 w 24835"/>
                <a:gd name="connsiteY20" fmla="*/ 42221 h 55880"/>
                <a:gd name="connsiteX21" fmla="*/ 24836 w 24835"/>
                <a:gd name="connsiteY21" fmla="*/ 41289 h 55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4835" h="55880">
                  <a:moveTo>
                    <a:pt x="23904" y="41289"/>
                  </a:moveTo>
                  <a:lnTo>
                    <a:pt x="23904" y="39116"/>
                  </a:lnTo>
                  <a:lnTo>
                    <a:pt x="23904" y="20179"/>
                  </a:lnTo>
                  <a:lnTo>
                    <a:pt x="17695" y="7451"/>
                  </a:lnTo>
                  <a:lnTo>
                    <a:pt x="7140" y="0"/>
                  </a:lnTo>
                  <a:lnTo>
                    <a:pt x="4967" y="5278"/>
                  </a:lnTo>
                  <a:lnTo>
                    <a:pt x="4036" y="9624"/>
                  </a:lnTo>
                  <a:lnTo>
                    <a:pt x="1863" y="11797"/>
                  </a:lnTo>
                  <a:lnTo>
                    <a:pt x="0" y="14901"/>
                  </a:lnTo>
                  <a:lnTo>
                    <a:pt x="0" y="36943"/>
                  </a:lnTo>
                  <a:lnTo>
                    <a:pt x="7140" y="51844"/>
                  </a:lnTo>
                  <a:lnTo>
                    <a:pt x="9313" y="54018"/>
                  </a:lnTo>
                  <a:lnTo>
                    <a:pt x="10244" y="54018"/>
                  </a:lnTo>
                  <a:lnTo>
                    <a:pt x="12418" y="56191"/>
                  </a:lnTo>
                  <a:lnTo>
                    <a:pt x="14591" y="56191"/>
                  </a:lnTo>
                  <a:lnTo>
                    <a:pt x="17695" y="54018"/>
                  </a:lnTo>
                  <a:lnTo>
                    <a:pt x="19558" y="49671"/>
                  </a:lnTo>
                  <a:lnTo>
                    <a:pt x="23904" y="48740"/>
                  </a:lnTo>
                  <a:lnTo>
                    <a:pt x="27009" y="48740"/>
                  </a:lnTo>
                  <a:lnTo>
                    <a:pt x="27009" y="44394"/>
                  </a:lnTo>
                  <a:lnTo>
                    <a:pt x="27009" y="42221"/>
                  </a:lnTo>
                  <a:lnTo>
                    <a:pt x="24836" y="41289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2A25BFBA-D3FA-4834-AB3B-663EC06F31E0}"/>
                </a:ext>
              </a:extLst>
            </p:cNvPr>
            <p:cNvSpPr/>
            <p:nvPr/>
          </p:nvSpPr>
          <p:spPr>
            <a:xfrm>
              <a:off x="6752448" y="5941160"/>
              <a:ext cx="599160" cy="468773"/>
            </a:xfrm>
            <a:custGeom>
              <a:avLst/>
              <a:gdLst>
                <a:gd name="connsiteX0" fmla="*/ 587363 w 599160"/>
                <a:gd name="connsiteY0" fmla="*/ 227557 h 468773"/>
                <a:gd name="connsiteX1" fmla="*/ 578050 w 599160"/>
                <a:gd name="connsiteY1" fmla="*/ 214828 h 468773"/>
                <a:gd name="connsiteX2" fmla="*/ 567495 w 599160"/>
                <a:gd name="connsiteY2" fmla="*/ 202100 h 468773"/>
                <a:gd name="connsiteX3" fmla="*/ 560355 w 599160"/>
                <a:gd name="connsiteY3" fmla="*/ 183163 h 468773"/>
                <a:gd name="connsiteX4" fmla="*/ 540486 w 599160"/>
                <a:gd name="connsiteY4" fmla="*/ 183163 h 468773"/>
                <a:gd name="connsiteX5" fmla="*/ 536450 w 599160"/>
                <a:gd name="connsiteY5" fmla="*/ 165157 h 468773"/>
                <a:gd name="connsiteX6" fmla="*/ 526826 w 599160"/>
                <a:gd name="connsiteY6" fmla="*/ 151498 h 468773"/>
                <a:gd name="connsiteX7" fmla="*/ 523722 w 599160"/>
                <a:gd name="connsiteY7" fmla="*/ 146220 h 468773"/>
                <a:gd name="connsiteX8" fmla="*/ 520617 w 599160"/>
                <a:gd name="connsiteY8" fmla="*/ 143115 h 468773"/>
                <a:gd name="connsiteX9" fmla="*/ 514408 w 599160"/>
                <a:gd name="connsiteY9" fmla="*/ 140942 h 468773"/>
                <a:gd name="connsiteX10" fmla="*/ 509131 w 599160"/>
                <a:gd name="connsiteY10" fmla="*/ 138769 h 468773"/>
                <a:gd name="connsiteX11" fmla="*/ 499818 w 599160"/>
                <a:gd name="connsiteY11" fmla="*/ 138769 h 468773"/>
                <a:gd name="connsiteX12" fmla="*/ 496713 w 599160"/>
                <a:gd name="connsiteY12" fmla="*/ 129145 h 468773"/>
                <a:gd name="connsiteX13" fmla="*/ 492677 w 599160"/>
                <a:gd name="connsiteY13" fmla="*/ 116417 h 468773"/>
                <a:gd name="connsiteX14" fmla="*/ 487400 w 599160"/>
                <a:gd name="connsiteY14" fmla="*/ 98411 h 468773"/>
                <a:gd name="connsiteX15" fmla="*/ 484295 w 599160"/>
                <a:gd name="connsiteY15" fmla="*/ 83820 h 468773"/>
                <a:gd name="connsiteX16" fmla="*/ 479949 w 599160"/>
                <a:gd name="connsiteY16" fmla="*/ 71092 h 468773"/>
                <a:gd name="connsiteX17" fmla="*/ 479949 w 599160"/>
                <a:gd name="connsiteY17" fmla="*/ 64573 h 468773"/>
                <a:gd name="connsiteX18" fmla="*/ 476845 w 599160"/>
                <a:gd name="connsiteY18" fmla="*/ 63641 h 468773"/>
                <a:gd name="connsiteX19" fmla="*/ 472809 w 599160"/>
                <a:gd name="connsiteY19" fmla="*/ 63641 h 468773"/>
                <a:gd name="connsiteX20" fmla="*/ 467531 w 599160"/>
                <a:gd name="connsiteY20" fmla="*/ 61468 h 468773"/>
                <a:gd name="connsiteX21" fmla="*/ 463496 w 599160"/>
                <a:gd name="connsiteY21" fmla="*/ 61468 h 468773"/>
                <a:gd name="connsiteX22" fmla="*/ 458218 w 599160"/>
                <a:gd name="connsiteY22" fmla="*/ 59295 h 468773"/>
                <a:gd name="connsiteX23" fmla="*/ 456045 w 599160"/>
                <a:gd name="connsiteY23" fmla="*/ 57122 h 468773"/>
                <a:gd name="connsiteX24" fmla="*/ 452940 w 599160"/>
                <a:gd name="connsiteY24" fmla="*/ 49982 h 468773"/>
                <a:gd name="connsiteX25" fmla="*/ 448905 w 599160"/>
                <a:gd name="connsiteY25" fmla="*/ 37253 h 468773"/>
                <a:gd name="connsiteX26" fmla="*/ 443627 w 599160"/>
                <a:gd name="connsiteY26" fmla="*/ 22352 h 468773"/>
                <a:gd name="connsiteX27" fmla="*/ 441454 w 599160"/>
                <a:gd name="connsiteY27" fmla="*/ 9624 h 468773"/>
                <a:gd name="connsiteX28" fmla="*/ 440523 w 599160"/>
                <a:gd name="connsiteY28" fmla="*/ 0 h 468773"/>
                <a:gd name="connsiteX29" fmla="*/ 436487 w 599160"/>
                <a:gd name="connsiteY29" fmla="*/ 0 h 468773"/>
                <a:gd name="connsiteX30" fmla="*/ 431209 w 599160"/>
                <a:gd name="connsiteY30" fmla="*/ 19247 h 468773"/>
                <a:gd name="connsiteX31" fmla="*/ 426863 w 599160"/>
                <a:gd name="connsiteY31" fmla="*/ 42531 h 468773"/>
                <a:gd name="connsiteX32" fmla="*/ 425931 w 599160"/>
                <a:gd name="connsiteY32" fmla="*/ 66746 h 468773"/>
                <a:gd name="connsiteX33" fmla="*/ 420654 w 599160"/>
                <a:gd name="connsiteY33" fmla="*/ 91271 h 468773"/>
                <a:gd name="connsiteX34" fmla="*/ 411341 w 599160"/>
                <a:gd name="connsiteY34" fmla="*/ 105862 h 468773"/>
                <a:gd name="connsiteX35" fmla="*/ 398923 w 599160"/>
                <a:gd name="connsiteY35" fmla="*/ 105862 h 468773"/>
                <a:gd name="connsiteX36" fmla="*/ 382159 w 599160"/>
                <a:gd name="connsiteY36" fmla="*/ 100584 h 468773"/>
                <a:gd name="connsiteX37" fmla="*/ 365395 w 599160"/>
                <a:gd name="connsiteY37" fmla="*/ 91271 h 468773"/>
                <a:gd name="connsiteX38" fmla="*/ 348941 w 599160"/>
                <a:gd name="connsiteY38" fmla="*/ 81647 h 468773"/>
                <a:gd name="connsiteX39" fmla="*/ 336213 w 599160"/>
                <a:gd name="connsiteY39" fmla="*/ 74196 h 468773"/>
                <a:gd name="connsiteX40" fmla="*/ 343663 w 599160"/>
                <a:gd name="connsiteY40" fmla="*/ 49982 h 468773"/>
                <a:gd name="connsiteX41" fmla="*/ 356081 w 599160"/>
                <a:gd name="connsiteY41" fmla="*/ 33838 h 468773"/>
                <a:gd name="connsiteX42" fmla="*/ 356081 w 599160"/>
                <a:gd name="connsiteY42" fmla="*/ 24525 h 468773"/>
                <a:gd name="connsiteX43" fmla="*/ 338386 w 599160"/>
                <a:gd name="connsiteY43" fmla="*/ 26698 h 468773"/>
                <a:gd name="connsiteX44" fmla="*/ 321622 w 599160"/>
                <a:gd name="connsiteY44" fmla="*/ 26698 h 468773"/>
                <a:gd name="connsiteX45" fmla="*/ 306099 w 599160"/>
                <a:gd name="connsiteY45" fmla="*/ 24525 h 468773"/>
                <a:gd name="connsiteX46" fmla="*/ 291509 w 599160"/>
                <a:gd name="connsiteY46" fmla="*/ 17075 h 468773"/>
                <a:gd name="connsiteX47" fmla="*/ 276917 w 599160"/>
                <a:gd name="connsiteY47" fmla="*/ 17075 h 468773"/>
                <a:gd name="connsiteX48" fmla="*/ 277849 w 599160"/>
                <a:gd name="connsiteY48" fmla="*/ 19247 h 468773"/>
                <a:gd name="connsiteX49" fmla="*/ 280022 w 599160"/>
                <a:gd name="connsiteY49" fmla="*/ 20179 h 468773"/>
                <a:gd name="connsiteX50" fmla="*/ 280022 w 599160"/>
                <a:gd name="connsiteY50" fmla="*/ 22352 h 468773"/>
                <a:gd name="connsiteX51" fmla="*/ 284368 w 599160"/>
                <a:gd name="connsiteY51" fmla="*/ 24525 h 468773"/>
                <a:gd name="connsiteX52" fmla="*/ 274745 w 599160"/>
                <a:gd name="connsiteY52" fmla="*/ 33838 h 468773"/>
                <a:gd name="connsiteX53" fmla="*/ 265431 w 599160"/>
                <a:gd name="connsiteY53" fmla="*/ 37253 h 468773"/>
                <a:gd name="connsiteX54" fmla="*/ 256118 w 599160"/>
                <a:gd name="connsiteY54" fmla="*/ 42531 h 468773"/>
                <a:gd name="connsiteX55" fmla="*/ 248977 w 599160"/>
                <a:gd name="connsiteY55" fmla="*/ 48740 h 468773"/>
                <a:gd name="connsiteX56" fmla="*/ 243700 w 599160"/>
                <a:gd name="connsiteY56" fmla="*/ 57122 h 468773"/>
                <a:gd name="connsiteX57" fmla="*/ 240595 w 599160"/>
                <a:gd name="connsiteY57" fmla="*/ 74196 h 468773"/>
                <a:gd name="connsiteX58" fmla="*/ 234387 w 599160"/>
                <a:gd name="connsiteY58" fmla="*/ 72023 h 468773"/>
                <a:gd name="connsiteX59" fmla="*/ 230972 w 599160"/>
                <a:gd name="connsiteY59" fmla="*/ 71092 h 468773"/>
                <a:gd name="connsiteX60" fmla="*/ 226005 w 599160"/>
                <a:gd name="connsiteY60" fmla="*/ 71092 h 468773"/>
                <a:gd name="connsiteX61" fmla="*/ 220727 w 599160"/>
                <a:gd name="connsiteY61" fmla="*/ 68919 h 468773"/>
                <a:gd name="connsiteX62" fmla="*/ 218554 w 599160"/>
                <a:gd name="connsiteY62" fmla="*/ 63641 h 468773"/>
                <a:gd name="connsiteX63" fmla="*/ 218554 w 599160"/>
                <a:gd name="connsiteY63" fmla="*/ 59295 h 468773"/>
                <a:gd name="connsiteX64" fmla="*/ 218554 w 599160"/>
                <a:gd name="connsiteY64" fmla="*/ 56191 h 468773"/>
                <a:gd name="connsiteX65" fmla="*/ 216381 w 599160"/>
                <a:gd name="connsiteY65" fmla="*/ 54017 h 468773"/>
                <a:gd name="connsiteX66" fmla="*/ 209241 w 599160"/>
                <a:gd name="connsiteY66" fmla="*/ 49982 h 468773"/>
                <a:gd name="connsiteX67" fmla="*/ 198685 w 599160"/>
                <a:gd name="connsiteY67" fmla="*/ 56191 h 468773"/>
                <a:gd name="connsiteX68" fmla="*/ 187509 w 599160"/>
                <a:gd name="connsiteY68" fmla="*/ 63641 h 468773"/>
                <a:gd name="connsiteX69" fmla="*/ 176954 w 599160"/>
                <a:gd name="connsiteY69" fmla="*/ 72023 h 468773"/>
                <a:gd name="connsiteX70" fmla="*/ 167641 w 599160"/>
                <a:gd name="connsiteY70" fmla="*/ 81647 h 468773"/>
                <a:gd name="connsiteX71" fmla="*/ 160190 w 599160"/>
                <a:gd name="connsiteY71" fmla="*/ 85683 h 468773"/>
                <a:gd name="connsiteX72" fmla="*/ 160190 w 599160"/>
                <a:gd name="connsiteY72" fmla="*/ 98411 h 468773"/>
                <a:gd name="connsiteX73" fmla="*/ 145599 w 599160"/>
                <a:gd name="connsiteY73" fmla="*/ 103689 h 468773"/>
                <a:gd name="connsiteX74" fmla="*/ 134112 w 599160"/>
                <a:gd name="connsiteY74" fmla="*/ 114554 h 468773"/>
                <a:gd name="connsiteX75" fmla="*/ 126041 w 599160"/>
                <a:gd name="connsiteY75" fmla="*/ 129145 h 468773"/>
                <a:gd name="connsiteX76" fmla="*/ 120763 w 599160"/>
                <a:gd name="connsiteY76" fmla="*/ 143115 h 468773"/>
                <a:gd name="connsiteX77" fmla="*/ 106172 w 599160"/>
                <a:gd name="connsiteY77" fmla="*/ 146220 h 468773"/>
                <a:gd name="connsiteX78" fmla="*/ 89409 w 599160"/>
                <a:gd name="connsiteY78" fmla="*/ 150256 h 468773"/>
                <a:gd name="connsiteX79" fmla="*/ 70782 w 599160"/>
                <a:gd name="connsiteY79" fmla="*/ 153671 h 468773"/>
                <a:gd name="connsiteX80" fmla="*/ 56191 w 599160"/>
                <a:gd name="connsiteY80" fmla="*/ 155533 h 468773"/>
                <a:gd name="connsiteX81" fmla="*/ 47809 w 599160"/>
                <a:gd name="connsiteY81" fmla="*/ 155533 h 468773"/>
                <a:gd name="connsiteX82" fmla="*/ 34149 w 599160"/>
                <a:gd name="connsiteY82" fmla="*/ 161121 h 468773"/>
                <a:gd name="connsiteX83" fmla="*/ 23904 w 599160"/>
                <a:gd name="connsiteY83" fmla="*/ 170435 h 468773"/>
                <a:gd name="connsiteX84" fmla="*/ 16454 w 599160"/>
                <a:gd name="connsiteY84" fmla="*/ 180990 h 468773"/>
                <a:gd name="connsiteX85" fmla="*/ 9313 w 599160"/>
                <a:gd name="connsiteY85" fmla="*/ 192787 h 468773"/>
                <a:gd name="connsiteX86" fmla="*/ 0 w 599160"/>
                <a:gd name="connsiteY86" fmla="*/ 203342 h 468773"/>
                <a:gd name="connsiteX87" fmla="*/ 4036 w 599160"/>
                <a:gd name="connsiteY87" fmla="*/ 216070 h 468773"/>
                <a:gd name="connsiteX88" fmla="*/ 7140 w 599160"/>
                <a:gd name="connsiteY88" fmla="*/ 227557 h 468773"/>
                <a:gd name="connsiteX89" fmla="*/ 16454 w 599160"/>
                <a:gd name="connsiteY89" fmla="*/ 237180 h 468773"/>
                <a:gd name="connsiteX90" fmla="*/ 14591 w 599160"/>
                <a:gd name="connsiteY90" fmla="*/ 240285 h 468773"/>
                <a:gd name="connsiteX91" fmla="*/ 13349 w 599160"/>
                <a:gd name="connsiteY91" fmla="*/ 242458 h 468773"/>
                <a:gd name="connsiteX92" fmla="*/ 11176 w 599160"/>
                <a:gd name="connsiteY92" fmla="*/ 244631 h 468773"/>
                <a:gd name="connsiteX93" fmla="*/ 9313 w 599160"/>
                <a:gd name="connsiteY93" fmla="*/ 242458 h 468773"/>
                <a:gd name="connsiteX94" fmla="*/ 7140 w 599160"/>
                <a:gd name="connsiteY94" fmla="*/ 242458 h 468773"/>
                <a:gd name="connsiteX95" fmla="*/ 4036 w 599160"/>
                <a:gd name="connsiteY95" fmla="*/ 240285 h 468773"/>
                <a:gd name="connsiteX96" fmla="*/ 0 w 599160"/>
                <a:gd name="connsiteY96" fmla="*/ 240285 h 468773"/>
                <a:gd name="connsiteX97" fmla="*/ 4036 w 599160"/>
                <a:gd name="connsiteY97" fmla="*/ 253013 h 468773"/>
                <a:gd name="connsiteX98" fmla="*/ 9313 w 599160"/>
                <a:gd name="connsiteY98" fmla="*/ 270088 h 468773"/>
                <a:gd name="connsiteX99" fmla="*/ 18627 w 599160"/>
                <a:gd name="connsiteY99" fmla="*/ 289025 h 468773"/>
                <a:gd name="connsiteX100" fmla="*/ 25767 w 599160"/>
                <a:gd name="connsiteY100" fmla="*/ 309204 h 468773"/>
                <a:gd name="connsiteX101" fmla="*/ 33218 w 599160"/>
                <a:gd name="connsiteY101" fmla="*/ 327210 h 468773"/>
                <a:gd name="connsiteX102" fmla="*/ 34149 w 599160"/>
                <a:gd name="connsiteY102" fmla="*/ 346147 h 468773"/>
                <a:gd name="connsiteX103" fmla="*/ 33218 w 599160"/>
                <a:gd name="connsiteY103" fmla="*/ 361980 h 468773"/>
                <a:gd name="connsiteX104" fmla="*/ 23904 w 599160"/>
                <a:gd name="connsiteY104" fmla="*/ 375639 h 468773"/>
                <a:gd name="connsiteX105" fmla="*/ 27009 w 599160"/>
                <a:gd name="connsiteY105" fmla="*/ 381227 h 468773"/>
                <a:gd name="connsiteX106" fmla="*/ 33218 w 599160"/>
                <a:gd name="connsiteY106" fmla="*/ 386505 h 468773"/>
                <a:gd name="connsiteX107" fmla="*/ 36322 w 599160"/>
                <a:gd name="connsiteY107" fmla="*/ 391782 h 468773"/>
                <a:gd name="connsiteX108" fmla="*/ 40358 w 599160"/>
                <a:gd name="connsiteY108" fmla="*/ 398923 h 468773"/>
                <a:gd name="connsiteX109" fmla="*/ 54949 w 599160"/>
                <a:gd name="connsiteY109" fmla="*/ 398923 h 468773"/>
                <a:gd name="connsiteX110" fmla="*/ 67677 w 599160"/>
                <a:gd name="connsiteY110" fmla="*/ 397991 h 468773"/>
                <a:gd name="connsiteX111" fmla="*/ 77922 w 599160"/>
                <a:gd name="connsiteY111" fmla="*/ 391782 h 468773"/>
                <a:gd name="connsiteX112" fmla="*/ 91582 w 599160"/>
                <a:gd name="connsiteY112" fmla="*/ 386505 h 468773"/>
                <a:gd name="connsiteX113" fmla="*/ 103999 w 599160"/>
                <a:gd name="connsiteY113" fmla="*/ 383090 h 468773"/>
                <a:gd name="connsiteX114" fmla="*/ 121695 w 599160"/>
                <a:gd name="connsiteY114" fmla="*/ 381227 h 468773"/>
                <a:gd name="connsiteX115" fmla="*/ 138459 w 599160"/>
                <a:gd name="connsiteY115" fmla="*/ 383090 h 468773"/>
                <a:gd name="connsiteX116" fmla="*/ 156154 w 599160"/>
                <a:gd name="connsiteY116" fmla="*/ 383090 h 468773"/>
                <a:gd name="connsiteX117" fmla="*/ 163294 w 599160"/>
                <a:gd name="connsiteY117" fmla="*/ 358875 h 468773"/>
                <a:gd name="connsiteX118" fmla="*/ 176954 w 599160"/>
                <a:gd name="connsiteY118" fmla="*/ 354529 h 468773"/>
                <a:gd name="connsiteX119" fmla="*/ 194649 w 599160"/>
                <a:gd name="connsiteY119" fmla="*/ 351425 h 468773"/>
                <a:gd name="connsiteX120" fmla="*/ 214518 w 599160"/>
                <a:gd name="connsiteY120" fmla="*/ 347078 h 468773"/>
                <a:gd name="connsiteX121" fmla="*/ 234387 w 599160"/>
                <a:gd name="connsiteY121" fmla="*/ 346147 h 468773"/>
                <a:gd name="connsiteX122" fmla="*/ 255186 w 599160"/>
                <a:gd name="connsiteY122" fmla="*/ 343974 h 468773"/>
                <a:gd name="connsiteX123" fmla="*/ 269777 w 599160"/>
                <a:gd name="connsiteY123" fmla="*/ 346147 h 468773"/>
                <a:gd name="connsiteX124" fmla="*/ 280022 w 599160"/>
                <a:gd name="connsiteY124" fmla="*/ 349252 h 468773"/>
                <a:gd name="connsiteX125" fmla="*/ 296786 w 599160"/>
                <a:gd name="connsiteY125" fmla="*/ 351425 h 468773"/>
                <a:gd name="connsiteX126" fmla="*/ 309204 w 599160"/>
                <a:gd name="connsiteY126" fmla="*/ 358875 h 468773"/>
                <a:gd name="connsiteX127" fmla="*/ 318517 w 599160"/>
                <a:gd name="connsiteY127" fmla="*/ 368499 h 468773"/>
                <a:gd name="connsiteX128" fmla="*/ 325968 w 599160"/>
                <a:gd name="connsiteY128" fmla="*/ 379054 h 468773"/>
                <a:gd name="connsiteX129" fmla="*/ 331245 w 599160"/>
                <a:gd name="connsiteY129" fmla="*/ 390541 h 468773"/>
                <a:gd name="connsiteX130" fmla="*/ 345837 w 599160"/>
                <a:gd name="connsiteY130" fmla="*/ 384332 h 468773"/>
                <a:gd name="connsiteX131" fmla="*/ 355150 w 599160"/>
                <a:gd name="connsiteY131" fmla="*/ 379054 h 468773"/>
                <a:gd name="connsiteX132" fmla="*/ 363532 w 599160"/>
                <a:gd name="connsiteY132" fmla="*/ 369431 h 468773"/>
                <a:gd name="connsiteX133" fmla="*/ 363532 w 599160"/>
                <a:gd name="connsiteY133" fmla="*/ 375639 h 468773"/>
                <a:gd name="connsiteX134" fmla="*/ 367568 w 599160"/>
                <a:gd name="connsiteY134" fmla="*/ 375639 h 468773"/>
                <a:gd name="connsiteX135" fmla="*/ 363532 w 599160"/>
                <a:gd name="connsiteY135" fmla="*/ 381227 h 468773"/>
                <a:gd name="connsiteX136" fmla="*/ 358254 w 599160"/>
                <a:gd name="connsiteY136" fmla="*/ 386505 h 468773"/>
                <a:gd name="connsiteX137" fmla="*/ 350804 w 599160"/>
                <a:gd name="connsiteY137" fmla="*/ 390541 h 468773"/>
                <a:gd name="connsiteX138" fmla="*/ 350804 w 599160"/>
                <a:gd name="connsiteY138" fmla="*/ 393645 h 468773"/>
                <a:gd name="connsiteX139" fmla="*/ 356081 w 599160"/>
                <a:gd name="connsiteY139" fmla="*/ 393645 h 468773"/>
                <a:gd name="connsiteX140" fmla="*/ 356081 w 599160"/>
                <a:gd name="connsiteY140" fmla="*/ 398923 h 468773"/>
                <a:gd name="connsiteX141" fmla="*/ 358254 w 599160"/>
                <a:gd name="connsiteY141" fmla="*/ 398923 h 468773"/>
                <a:gd name="connsiteX142" fmla="*/ 360427 w 599160"/>
                <a:gd name="connsiteY142" fmla="*/ 398923 h 468773"/>
                <a:gd name="connsiteX143" fmla="*/ 362290 w 599160"/>
                <a:gd name="connsiteY143" fmla="*/ 397991 h 468773"/>
                <a:gd name="connsiteX144" fmla="*/ 362290 w 599160"/>
                <a:gd name="connsiteY144" fmla="*/ 395818 h 468773"/>
                <a:gd name="connsiteX145" fmla="*/ 363532 w 599160"/>
                <a:gd name="connsiteY145" fmla="*/ 393645 h 468773"/>
                <a:gd name="connsiteX146" fmla="*/ 369741 w 599160"/>
                <a:gd name="connsiteY146" fmla="*/ 395818 h 468773"/>
                <a:gd name="connsiteX147" fmla="*/ 370672 w 599160"/>
                <a:gd name="connsiteY147" fmla="*/ 397991 h 468773"/>
                <a:gd name="connsiteX148" fmla="*/ 372845 w 599160"/>
                <a:gd name="connsiteY148" fmla="*/ 398923 h 468773"/>
                <a:gd name="connsiteX149" fmla="*/ 372845 w 599160"/>
                <a:gd name="connsiteY149" fmla="*/ 401096 h 468773"/>
                <a:gd name="connsiteX150" fmla="*/ 372845 w 599160"/>
                <a:gd name="connsiteY150" fmla="*/ 403269 h 468773"/>
                <a:gd name="connsiteX151" fmla="*/ 370672 w 599160"/>
                <a:gd name="connsiteY151" fmla="*/ 405442 h 468773"/>
                <a:gd name="connsiteX152" fmla="*/ 370672 w 599160"/>
                <a:gd name="connsiteY152" fmla="*/ 406373 h 468773"/>
                <a:gd name="connsiteX153" fmla="*/ 372845 w 599160"/>
                <a:gd name="connsiteY153" fmla="*/ 408547 h 468773"/>
                <a:gd name="connsiteX154" fmla="*/ 376881 w 599160"/>
                <a:gd name="connsiteY154" fmla="*/ 410720 h 468773"/>
                <a:gd name="connsiteX155" fmla="*/ 379986 w 599160"/>
                <a:gd name="connsiteY155" fmla="*/ 413824 h 468773"/>
                <a:gd name="connsiteX156" fmla="*/ 385263 w 599160"/>
                <a:gd name="connsiteY156" fmla="*/ 415997 h 468773"/>
                <a:gd name="connsiteX157" fmla="*/ 391472 w 599160"/>
                <a:gd name="connsiteY157" fmla="*/ 418170 h 468773"/>
                <a:gd name="connsiteX158" fmla="*/ 396750 w 599160"/>
                <a:gd name="connsiteY158" fmla="*/ 419102 h 468773"/>
                <a:gd name="connsiteX159" fmla="*/ 403890 w 599160"/>
                <a:gd name="connsiteY159" fmla="*/ 456355 h 468773"/>
                <a:gd name="connsiteX160" fmla="*/ 420654 w 599160"/>
                <a:gd name="connsiteY160" fmla="*/ 458218 h 468773"/>
                <a:gd name="connsiteX161" fmla="*/ 434314 w 599160"/>
                <a:gd name="connsiteY161" fmla="*/ 460391 h 468773"/>
                <a:gd name="connsiteX162" fmla="*/ 447663 w 599160"/>
                <a:gd name="connsiteY162" fmla="*/ 462564 h 468773"/>
                <a:gd name="connsiteX163" fmla="*/ 458218 w 599160"/>
                <a:gd name="connsiteY163" fmla="*/ 458218 h 468773"/>
                <a:gd name="connsiteX164" fmla="*/ 467531 w 599160"/>
                <a:gd name="connsiteY164" fmla="*/ 451078 h 468773"/>
                <a:gd name="connsiteX165" fmla="*/ 479949 w 599160"/>
                <a:gd name="connsiteY165" fmla="*/ 462564 h 468773"/>
                <a:gd name="connsiteX166" fmla="*/ 491436 w 599160"/>
                <a:gd name="connsiteY166" fmla="*/ 470946 h 468773"/>
                <a:gd name="connsiteX167" fmla="*/ 499818 w 599160"/>
                <a:gd name="connsiteY167" fmla="*/ 467842 h 468773"/>
                <a:gd name="connsiteX168" fmla="*/ 513477 w 599160"/>
                <a:gd name="connsiteY168" fmla="*/ 462564 h 468773"/>
                <a:gd name="connsiteX169" fmla="*/ 525895 w 599160"/>
                <a:gd name="connsiteY169" fmla="*/ 456355 h 468773"/>
                <a:gd name="connsiteX170" fmla="*/ 536450 w 599160"/>
                <a:gd name="connsiteY170" fmla="*/ 451078 h 468773"/>
                <a:gd name="connsiteX171" fmla="*/ 545764 w 599160"/>
                <a:gd name="connsiteY171" fmla="*/ 441454 h 468773"/>
                <a:gd name="connsiteX172" fmla="*/ 551041 w 599160"/>
                <a:gd name="connsiteY172" fmla="*/ 428726 h 468773"/>
                <a:gd name="connsiteX173" fmla="*/ 555077 w 599160"/>
                <a:gd name="connsiteY173" fmla="*/ 412893 h 468773"/>
                <a:gd name="connsiteX174" fmla="*/ 560355 w 599160"/>
                <a:gd name="connsiteY174" fmla="*/ 397991 h 468773"/>
                <a:gd name="connsiteX175" fmla="*/ 563459 w 599160"/>
                <a:gd name="connsiteY175" fmla="*/ 383090 h 468773"/>
                <a:gd name="connsiteX176" fmla="*/ 574945 w 599160"/>
                <a:gd name="connsiteY176" fmla="*/ 358875 h 468773"/>
                <a:gd name="connsiteX177" fmla="*/ 584259 w 599160"/>
                <a:gd name="connsiteY177" fmla="*/ 336523 h 468773"/>
                <a:gd name="connsiteX178" fmla="*/ 592641 w 599160"/>
                <a:gd name="connsiteY178" fmla="*/ 316655 h 468773"/>
                <a:gd name="connsiteX179" fmla="*/ 598850 w 599160"/>
                <a:gd name="connsiteY179" fmla="*/ 294303 h 468773"/>
                <a:gd name="connsiteX180" fmla="*/ 599781 w 599160"/>
                <a:gd name="connsiteY180" fmla="*/ 271950 h 468773"/>
                <a:gd name="connsiteX181" fmla="*/ 596677 w 599160"/>
                <a:gd name="connsiteY181" fmla="*/ 244631 h 468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</a:cxnLst>
              <a:rect l="l" t="t" r="r" b="b"/>
              <a:pathLst>
                <a:path w="599160" h="468773">
                  <a:moveTo>
                    <a:pt x="587363" y="227557"/>
                  </a:moveTo>
                  <a:lnTo>
                    <a:pt x="578050" y="214828"/>
                  </a:lnTo>
                  <a:lnTo>
                    <a:pt x="567495" y="202100"/>
                  </a:lnTo>
                  <a:lnTo>
                    <a:pt x="560355" y="183163"/>
                  </a:lnTo>
                  <a:lnTo>
                    <a:pt x="540486" y="183163"/>
                  </a:lnTo>
                  <a:lnTo>
                    <a:pt x="536450" y="165157"/>
                  </a:lnTo>
                  <a:lnTo>
                    <a:pt x="526826" y="151498"/>
                  </a:lnTo>
                  <a:lnTo>
                    <a:pt x="523722" y="146220"/>
                  </a:lnTo>
                  <a:lnTo>
                    <a:pt x="520617" y="143115"/>
                  </a:lnTo>
                  <a:lnTo>
                    <a:pt x="514408" y="140942"/>
                  </a:lnTo>
                  <a:lnTo>
                    <a:pt x="509131" y="138769"/>
                  </a:lnTo>
                  <a:lnTo>
                    <a:pt x="499818" y="138769"/>
                  </a:lnTo>
                  <a:lnTo>
                    <a:pt x="496713" y="129145"/>
                  </a:lnTo>
                  <a:lnTo>
                    <a:pt x="492677" y="116417"/>
                  </a:lnTo>
                  <a:lnTo>
                    <a:pt x="487400" y="98411"/>
                  </a:lnTo>
                  <a:lnTo>
                    <a:pt x="484295" y="83820"/>
                  </a:lnTo>
                  <a:lnTo>
                    <a:pt x="479949" y="71092"/>
                  </a:lnTo>
                  <a:lnTo>
                    <a:pt x="479949" y="64573"/>
                  </a:lnTo>
                  <a:lnTo>
                    <a:pt x="476845" y="63641"/>
                  </a:lnTo>
                  <a:lnTo>
                    <a:pt x="472809" y="63641"/>
                  </a:lnTo>
                  <a:lnTo>
                    <a:pt x="467531" y="61468"/>
                  </a:lnTo>
                  <a:lnTo>
                    <a:pt x="463496" y="61468"/>
                  </a:lnTo>
                  <a:lnTo>
                    <a:pt x="458218" y="59295"/>
                  </a:lnTo>
                  <a:lnTo>
                    <a:pt x="456045" y="57122"/>
                  </a:lnTo>
                  <a:lnTo>
                    <a:pt x="452940" y="49982"/>
                  </a:lnTo>
                  <a:lnTo>
                    <a:pt x="448905" y="37253"/>
                  </a:lnTo>
                  <a:lnTo>
                    <a:pt x="443627" y="22352"/>
                  </a:lnTo>
                  <a:lnTo>
                    <a:pt x="441454" y="9624"/>
                  </a:lnTo>
                  <a:lnTo>
                    <a:pt x="440523" y="0"/>
                  </a:lnTo>
                  <a:lnTo>
                    <a:pt x="436487" y="0"/>
                  </a:lnTo>
                  <a:lnTo>
                    <a:pt x="431209" y="19247"/>
                  </a:lnTo>
                  <a:lnTo>
                    <a:pt x="426863" y="42531"/>
                  </a:lnTo>
                  <a:lnTo>
                    <a:pt x="425931" y="66746"/>
                  </a:lnTo>
                  <a:lnTo>
                    <a:pt x="420654" y="91271"/>
                  </a:lnTo>
                  <a:lnTo>
                    <a:pt x="411341" y="105862"/>
                  </a:lnTo>
                  <a:lnTo>
                    <a:pt x="398923" y="105862"/>
                  </a:lnTo>
                  <a:lnTo>
                    <a:pt x="382159" y="100584"/>
                  </a:lnTo>
                  <a:lnTo>
                    <a:pt x="365395" y="91271"/>
                  </a:lnTo>
                  <a:lnTo>
                    <a:pt x="348941" y="81647"/>
                  </a:lnTo>
                  <a:lnTo>
                    <a:pt x="336213" y="74196"/>
                  </a:lnTo>
                  <a:lnTo>
                    <a:pt x="343663" y="49982"/>
                  </a:lnTo>
                  <a:lnTo>
                    <a:pt x="356081" y="33838"/>
                  </a:lnTo>
                  <a:lnTo>
                    <a:pt x="356081" y="24525"/>
                  </a:lnTo>
                  <a:lnTo>
                    <a:pt x="338386" y="26698"/>
                  </a:lnTo>
                  <a:lnTo>
                    <a:pt x="321622" y="26698"/>
                  </a:lnTo>
                  <a:lnTo>
                    <a:pt x="306099" y="24525"/>
                  </a:lnTo>
                  <a:lnTo>
                    <a:pt x="291509" y="17075"/>
                  </a:lnTo>
                  <a:lnTo>
                    <a:pt x="276917" y="17075"/>
                  </a:lnTo>
                  <a:lnTo>
                    <a:pt x="277849" y="19247"/>
                  </a:lnTo>
                  <a:lnTo>
                    <a:pt x="280022" y="20179"/>
                  </a:lnTo>
                  <a:lnTo>
                    <a:pt x="280022" y="22352"/>
                  </a:lnTo>
                  <a:lnTo>
                    <a:pt x="284368" y="24525"/>
                  </a:lnTo>
                  <a:lnTo>
                    <a:pt x="274745" y="33838"/>
                  </a:lnTo>
                  <a:lnTo>
                    <a:pt x="265431" y="37253"/>
                  </a:lnTo>
                  <a:lnTo>
                    <a:pt x="256118" y="42531"/>
                  </a:lnTo>
                  <a:lnTo>
                    <a:pt x="248977" y="48740"/>
                  </a:lnTo>
                  <a:lnTo>
                    <a:pt x="243700" y="57122"/>
                  </a:lnTo>
                  <a:lnTo>
                    <a:pt x="240595" y="74196"/>
                  </a:lnTo>
                  <a:lnTo>
                    <a:pt x="234387" y="72023"/>
                  </a:lnTo>
                  <a:lnTo>
                    <a:pt x="230972" y="71092"/>
                  </a:lnTo>
                  <a:lnTo>
                    <a:pt x="226005" y="71092"/>
                  </a:lnTo>
                  <a:lnTo>
                    <a:pt x="220727" y="68919"/>
                  </a:lnTo>
                  <a:lnTo>
                    <a:pt x="218554" y="63641"/>
                  </a:lnTo>
                  <a:lnTo>
                    <a:pt x="218554" y="59295"/>
                  </a:lnTo>
                  <a:lnTo>
                    <a:pt x="218554" y="56191"/>
                  </a:lnTo>
                  <a:lnTo>
                    <a:pt x="216381" y="54017"/>
                  </a:lnTo>
                  <a:lnTo>
                    <a:pt x="209241" y="49982"/>
                  </a:lnTo>
                  <a:lnTo>
                    <a:pt x="198685" y="56191"/>
                  </a:lnTo>
                  <a:lnTo>
                    <a:pt x="187509" y="63641"/>
                  </a:lnTo>
                  <a:lnTo>
                    <a:pt x="176954" y="72023"/>
                  </a:lnTo>
                  <a:lnTo>
                    <a:pt x="167641" y="81647"/>
                  </a:lnTo>
                  <a:lnTo>
                    <a:pt x="160190" y="85683"/>
                  </a:lnTo>
                  <a:lnTo>
                    <a:pt x="160190" y="98411"/>
                  </a:lnTo>
                  <a:lnTo>
                    <a:pt x="145599" y="103689"/>
                  </a:lnTo>
                  <a:lnTo>
                    <a:pt x="134112" y="114554"/>
                  </a:lnTo>
                  <a:lnTo>
                    <a:pt x="126041" y="129145"/>
                  </a:lnTo>
                  <a:lnTo>
                    <a:pt x="120763" y="143115"/>
                  </a:lnTo>
                  <a:lnTo>
                    <a:pt x="106172" y="146220"/>
                  </a:lnTo>
                  <a:lnTo>
                    <a:pt x="89409" y="150256"/>
                  </a:lnTo>
                  <a:lnTo>
                    <a:pt x="70782" y="153671"/>
                  </a:lnTo>
                  <a:lnTo>
                    <a:pt x="56191" y="155533"/>
                  </a:lnTo>
                  <a:lnTo>
                    <a:pt x="47809" y="155533"/>
                  </a:lnTo>
                  <a:lnTo>
                    <a:pt x="34149" y="161121"/>
                  </a:lnTo>
                  <a:lnTo>
                    <a:pt x="23904" y="170435"/>
                  </a:lnTo>
                  <a:lnTo>
                    <a:pt x="16454" y="180990"/>
                  </a:lnTo>
                  <a:lnTo>
                    <a:pt x="9313" y="192787"/>
                  </a:lnTo>
                  <a:lnTo>
                    <a:pt x="0" y="203342"/>
                  </a:lnTo>
                  <a:lnTo>
                    <a:pt x="4036" y="216070"/>
                  </a:lnTo>
                  <a:lnTo>
                    <a:pt x="7140" y="227557"/>
                  </a:lnTo>
                  <a:lnTo>
                    <a:pt x="16454" y="237180"/>
                  </a:lnTo>
                  <a:lnTo>
                    <a:pt x="14591" y="240285"/>
                  </a:lnTo>
                  <a:lnTo>
                    <a:pt x="13349" y="242458"/>
                  </a:lnTo>
                  <a:lnTo>
                    <a:pt x="11176" y="244631"/>
                  </a:lnTo>
                  <a:lnTo>
                    <a:pt x="9313" y="242458"/>
                  </a:lnTo>
                  <a:lnTo>
                    <a:pt x="7140" y="242458"/>
                  </a:lnTo>
                  <a:lnTo>
                    <a:pt x="4036" y="240285"/>
                  </a:lnTo>
                  <a:lnTo>
                    <a:pt x="0" y="240285"/>
                  </a:lnTo>
                  <a:lnTo>
                    <a:pt x="4036" y="253013"/>
                  </a:lnTo>
                  <a:lnTo>
                    <a:pt x="9313" y="270088"/>
                  </a:lnTo>
                  <a:lnTo>
                    <a:pt x="18627" y="289025"/>
                  </a:lnTo>
                  <a:lnTo>
                    <a:pt x="25767" y="309204"/>
                  </a:lnTo>
                  <a:lnTo>
                    <a:pt x="33218" y="327210"/>
                  </a:lnTo>
                  <a:lnTo>
                    <a:pt x="34149" y="346147"/>
                  </a:lnTo>
                  <a:lnTo>
                    <a:pt x="33218" y="361980"/>
                  </a:lnTo>
                  <a:lnTo>
                    <a:pt x="23904" y="375639"/>
                  </a:lnTo>
                  <a:lnTo>
                    <a:pt x="27009" y="381227"/>
                  </a:lnTo>
                  <a:lnTo>
                    <a:pt x="33218" y="386505"/>
                  </a:lnTo>
                  <a:lnTo>
                    <a:pt x="36322" y="391782"/>
                  </a:lnTo>
                  <a:lnTo>
                    <a:pt x="40358" y="398923"/>
                  </a:lnTo>
                  <a:lnTo>
                    <a:pt x="54949" y="398923"/>
                  </a:lnTo>
                  <a:lnTo>
                    <a:pt x="67677" y="397991"/>
                  </a:lnTo>
                  <a:lnTo>
                    <a:pt x="77922" y="391782"/>
                  </a:lnTo>
                  <a:lnTo>
                    <a:pt x="91582" y="386505"/>
                  </a:lnTo>
                  <a:lnTo>
                    <a:pt x="103999" y="383090"/>
                  </a:lnTo>
                  <a:lnTo>
                    <a:pt x="121695" y="381227"/>
                  </a:lnTo>
                  <a:lnTo>
                    <a:pt x="138459" y="383090"/>
                  </a:lnTo>
                  <a:lnTo>
                    <a:pt x="156154" y="383090"/>
                  </a:lnTo>
                  <a:lnTo>
                    <a:pt x="163294" y="358875"/>
                  </a:lnTo>
                  <a:lnTo>
                    <a:pt x="176954" y="354529"/>
                  </a:lnTo>
                  <a:lnTo>
                    <a:pt x="194649" y="351425"/>
                  </a:lnTo>
                  <a:lnTo>
                    <a:pt x="214518" y="347078"/>
                  </a:lnTo>
                  <a:lnTo>
                    <a:pt x="234387" y="346147"/>
                  </a:lnTo>
                  <a:lnTo>
                    <a:pt x="255186" y="343974"/>
                  </a:lnTo>
                  <a:lnTo>
                    <a:pt x="269777" y="346147"/>
                  </a:lnTo>
                  <a:lnTo>
                    <a:pt x="280022" y="349252"/>
                  </a:lnTo>
                  <a:lnTo>
                    <a:pt x="296786" y="351425"/>
                  </a:lnTo>
                  <a:lnTo>
                    <a:pt x="309204" y="358875"/>
                  </a:lnTo>
                  <a:lnTo>
                    <a:pt x="318517" y="368499"/>
                  </a:lnTo>
                  <a:lnTo>
                    <a:pt x="325968" y="379054"/>
                  </a:lnTo>
                  <a:lnTo>
                    <a:pt x="331245" y="390541"/>
                  </a:lnTo>
                  <a:lnTo>
                    <a:pt x="345837" y="384332"/>
                  </a:lnTo>
                  <a:lnTo>
                    <a:pt x="355150" y="379054"/>
                  </a:lnTo>
                  <a:lnTo>
                    <a:pt x="363532" y="369431"/>
                  </a:lnTo>
                  <a:lnTo>
                    <a:pt x="363532" y="375639"/>
                  </a:lnTo>
                  <a:lnTo>
                    <a:pt x="367568" y="375639"/>
                  </a:lnTo>
                  <a:lnTo>
                    <a:pt x="363532" y="381227"/>
                  </a:lnTo>
                  <a:lnTo>
                    <a:pt x="358254" y="386505"/>
                  </a:lnTo>
                  <a:lnTo>
                    <a:pt x="350804" y="390541"/>
                  </a:lnTo>
                  <a:lnTo>
                    <a:pt x="350804" y="393645"/>
                  </a:lnTo>
                  <a:lnTo>
                    <a:pt x="356081" y="393645"/>
                  </a:lnTo>
                  <a:lnTo>
                    <a:pt x="356081" y="398923"/>
                  </a:lnTo>
                  <a:lnTo>
                    <a:pt x="358254" y="398923"/>
                  </a:lnTo>
                  <a:lnTo>
                    <a:pt x="360427" y="398923"/>
                  </a:lnTo>
                  <a:lnTo>
                    <a:pt x="362290" y="397991"/>
                  </a:lnTo>
                  <a:lnTo>
                    <a:pt x="362290" y="395818"/>
                  </a:lnTo>
                  <a:lnTo>
                    <a:pt x="363532" y="393645"/>
                  </a:lnTo>
                  <a:lnTo>
                    <a:pt x="369741" y="395818"/>
                  </a:lnTo>
                  <a:lnTo>
                    <a:pt x="370672" y="397991"/>
                  </a:lnTo>
                  <a:lnTo>
                    <a:pt x="372845" y="398923"/>
                  </a:lnTo>
                  <a:lnTo>
                    <a:pt x="372845" y="401096"/>
                  </a:lnTo>
                  <a:lnTo>
                    <a:pt x="372845" y="403269"/>
                  </a:lnTo>
                  <a:lnTo>
                    <a:pt x="370672" y="405442"/>
                  </a:lnTo>
                  <a:lnTo>
                    <a:pt x="370672" y="406373"/>
                  </a:lnTo>
                  <a:lnTo>
                    <a:pt x="372845" y="408547"/>
                  </a:lnTo>
                  <a:lnTo>
                    <a:pt x="376881" y="410720"/>
                  </a:lnTo>
                  <a:lnTo>
                    <a:pt x="379986" y="413824"/>
                  </a:lnTo>
                  <a:lnTo>
                    <a:pt x="385263" y="415997"/>
                  </a:lnTo>
                  <a:lnTo>
                    <a:pt x="391472" y="418170"/>
                  </a:lnTo>
                  <a:lnTo>
                    <a:pt x="396750" y="419102"/>
                  </a:lnTo>
                  <a:lnTo>
                    <a:pt x="403890" y="456355"/>
                  </a:lnTo>
                  <a:lnTo>
                    <a:pt x="420654" y="458218"/>
                  </a:lnTo>
                  <a:lnTo>
                    <a:pt x="434314" y="460391"/>
                  </a:lnTo>
                  <a:lnTo>
                    <a:pt x="447663" y="462564"/>
                  </a:lnTo>
                  <a:lnTo>
                    <a:pt x="458218" y="458218"/>
                  </a:lnTo>
                  <a:lnTo>
                    <a:pt x="467531" y="451078"/>
                  </a:lnTo>
                  <a:lnTo>
                    <a:pt x="479949" y="462564"/>
                  </a:lnTo>
                  <a:lnTo>
                    <a:pt x="491436" y="470946"/>
                  </a:lnTo>
                  <a:lnTo>
                    <a:pt x="499818" y="467842"/>
                  </a:lnTo>
                  <a:lnTo>
                    <a:pt x="513477" y="462564"/>
                  </a:lnTo>
                  <a:lnTo>
                    <a:pt x="525895" y="456355"/>
                  </a:lnTo>
                  <a:lnTo>
                    <a:pt x="536450" y="451078"/>
                  </a:lnTo>
                  <a:lnTo>
                    <a:pt x="545764" y="441454"/>
                  </a:lnTo>
                  <a:lnTo>
                    <a:pt x="551041" y="428726"/>
                  </a:lnTo>
                  <a:lnTo>
                    <a:pt x="555077" y="412893"/>
                  </a:lnTo>
                  <a:lnTo>
                    <a:pt x="560355" y="397991"/>
                  </a:lnTo>
                  <a:lnTo>
                    <a:pt x="563459" y="383090"/>
                  </a:lnTo>
                  <a:lnTo>
                    <a:pt x="574945" y="358875"/>
                  </a:lnTo>
                  <a:lnTo>
                    <a:pt x="584259" y="336523"/>
                  </a:lnTo>
                  <a:lnTo>
                    <a:pt x="592641" y="316655"/>
                  </a:lnTo>
                  <a:lnTo>
                    <a:pt x="598850" y="294303"/>
                  </a:lnTo>
                  <a:lnTo>
                    <a:pt x="599781" y="271950"/>
                  </a:lnTo>
                  <a:lnTo>
                    <a:pt x="596677" y="244631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8A809D0C-1CBF-492E-A18B-FDC6C370A500}"/>
                </a:ext>
              </a:extLst>
            </p:cNvPr>
            <p:cNvSpPr/>
            <p:nvPr/>
          </p:nvSpPr>
          <p:spPr>
            <a:xfrm>
              <a:off x="7376444" y="5893661"/>
              <a:ext cx="15522" cy="9313"/>
            </a:xfrm>
            <a:custGeom>
              <a:avLst/>
              <a:gdLst>
                <a:gd name="connsiteX0" fmla="*/ 9313 w 15522"/>
                <a:gd name="connsiteY0" fmla="*/ 5278 h 9313"/>
                <a:gd name="connsiteX1" fmla="*/ 9313 w 15522"/>
                <a:gd name="connsiteY1" fmla="*/ 3104 h 9313"/>
                <a:gd name="connsiteX2" fmla="*/ 7140 w 15522"/>
                <a:gd name="connsiteY2" fmla="*/ 2173 h 9313"/>
                <a:gd name="connsiteX3" fmla="*/ 4967 w 15522"/>
                <a:gd name="connsiteY3" fmla="*/ 2173 h 9313"/>
                <a:gd name="connsiteX4" fmla="*/ 3104 w 15522"/>
                <a:gd name="connsiteY4" fmla="*/ 0 h 9313"/>
                <a:gd name="connsiteX5" fmla="*/ 0 w 15522"/>
                <a:gd name="connsiteY5" fmla="*/ 0 h 9313"/>
                <a:gd name="connsiteX6" fmla="*/ 3104 w 15522"/>
                <a:gd name="connsiteY6" fmla="*/ 3104 h 9313"/>
                <a:gd name="connsiteX7" fmla="*/ 4967 w 15522"/>
                <a:gd name="connsiteY7" fmla="*/ 5278 h 9313"/>
                <a:gd name="connsiteX8" fmla="*/ 7140 w 15522"/>
                <a:gd name="connsiteY8" fmla="*/ 7451 h 9313"/>
                <a:gd name="connsiteX9" fmla="*/ 10245 w 15522"/>
                <a:gd name="connsiteY9" fmla="*/ 9624 h 9313"/>
                <a:gd name="connsiteX10" fmla="*/ 16454 w 15522"/>
                <a:gd name="connsiteY10" fmla="*/ 10555 h 9313"/>
                <a:gd name="connsiteX11" fmla="*/ 16454 w 15522"/>
                <a:gd name="connsiteY11" fmla="*/ 7451 h 9313"/>
                <a:gd name="connsiteX12" fmla="*/ 12418 w 15522"/>
                <a:gd name="connsiteY12" fmla="*/ 7451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522" h="9313">
                  <a:moveTo>
                    <a:pt x="9313" y="5278"/>
                  </a:moveTo>
                  <a:lnTo>
                    <a:pt x="9313" y="3104"/>
                  </a:lnTo>
                  <a:lnTo>
                    <a:pt x="7140" y="2173"/>
                  </a:lnTo>
                  <a:lnTo>
                    <a:pt x="4967" y="2173"/>
                  </a:lnTo>
                  <a:lnTo>
                    <a:pt x="3104" y="0"/>
                  </a:lnTo>
                  <a:lnTo>
                    <a:pt x="0" y="0"/>
                  </a:lnTo>
                  <a:lnTo>
                    <a:pt x="3104" y="3104"/>
                  </a:lnTo>
                  <a:lnTo>
                    <a:pt x="4967" y="5278"/>
                  </a:lnTo>
                  <a:lnTo>
                    <a:pt x="7140" y="7451"/>
                  </a:lnTo>
                  <a:lnTo>
                    <a:pt x="10245" y="9624"/>
                  </a:lnTo>
                  <a:lnTo>
                    <a:pt x="16454" y="10555"/>
                  </a:lnTo>
                  <a:lnTo>
                    <a:pt x="16454" y="7451"/>
                  </a:lnTo>
                  <a:lnTo>
                    <a:pt x="12418" y="7451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1AEF0380-3D0E-4B1C-8390-4E0C7BA42B39}"/>
                </a:ext>
              </a:extLst>
            </p:cNvPr>
            <p:cNvSpPr/>
            <p:nvPr/>
          </p:nvSpPr>
          <p:spPr>
            <a:xfrm>
              <a:off x="2900127" y="5457796"/>
              <a:ext cx="55880" cy="37253"/>
            </a:xfrm>
            <a:custGeom>
              <a:avLst/>
              <a:gdLst>
                <a:gd name="connsiteX0" fmla="*/ 29182 w 55880"/>
                <a:gd name="connsiteY0" fmla="*/ 5278 h 37253"/>
                <a:gd name="connsiteX1" fmla="*/ 12418 w 55880"/>
                <a:gd name="connsiteY1" fmla="*/ 0 h 37253"/>
                <a:gd name="connsiteX2" fmla="*/ 10245 w 55880"/>
                <a:gd name="connsiteY2" fmla="*/ 1863 h 37253"/>
                <a:gd name="connsiteX3" fmla="*/ 8072 w 55880"/>
                <a:gd name="connsiteY3" fmla="*/ 1863 h 37253"/>
                <a:gd name="connsiteX4" fmla="*/ 8072 w 55880"/>
                <a:gd name="connsiteY4" fmla="*/ 3104 h 37253"/>
                <a:gd name="connsiteX5" fmla="*/ 7140 w 55880"/>
                <a:gd name="connsiteY5" fmla="*/ 3104 h 37253"/>
                <a:gd name="connsiteX6" fmla="*/ 3104 w 55880"/>
                <a:gd name="connsiteY6" fmla="*/ 5278 h 37253"/>
                <a:gd name="connsiteX7" fmla="*/ 3104 w 55880"/>
                <a:gd name="connsiteY7" fmla="*/ 18006 h 37253"/>
                <a:gd name="connsiteX8" fmla="*/ 3104 w 55880"/>
                <a:gd name="connsiteY8" fmla="*/ 27319 h 37253"/>
                <a:gd name="connsiteX9" fmla="*/ 0 w 55880"/>
                <a:gd name="connsiteY9" fmla="*/ 36943 h 37253"/>
                <a:gd name="connsiteX10" fmla="*/ 3104 w 55880"/>
                <a:gd name="connsiteY10" fmla="*/ 36943 h 37253"/>
                <a:gd name="connsiteX11" fmla="*/ 3104 w 55880"/>
                <a:gd name="connsiteY11" fmla="*/ 40047 h 37253"/>
                <a:gd name="connsiteX12" fmla="*/ 15522 w 55880"/>
                <a:gd name="connsiteY12" fmla="*/ 36943 h 37253"/>
                <a:gd name="connsiteX13" fmla="*/ 27009 w 55880"/>
                <a:gd name="connsiteY13" fmla="*/ 34770 h 37253"/>
                <a:gd name="connsiteX14" fmla="*/ 39427 w 55880"/>
                <a:gd name="connsiteY14" fmla="*/ 32597 h 37253"/>
                <a:gd name="connsiteX15" fmla="*/ 51844 w 55880"/>
                <a:gd name="connsiteY15" fmla="*/ 24215 h 37253"/>
                <a:gd name="connsiteX16" fmla="*/ 56191 w 55880"/>
                <a:gd name="connsiteY16" fmla="*/ 24215 h 37253"/>
                <a:gd name="connsiteX17" fmla="*/ 56191 w 55880"/>
                <a:gd name="connsiteY17" fmla="*/ 19868 h 37253"/>
                <a:gd name="connsiteX18" fmla="*/ 41600 w 55880"/>
                <a:gd name="connsiteY18" fmla="*/ 12418 h 37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5880" h="37253">
                  <a:moveTo>
                    <a:pt x="29182" y="5278"/>
                  </a:moveTo>
                  <a:lnTo>
                    <a:pt x="12418" y="0"/>
                  </a:lnTo>
                  <a:lnTo>
                    <a:pt x="10245" y="1863"/>
                  </a:lnTo>
                  <a:lnTo>
                    <a:pt x="8072" y="1863"/>
                  </a:lnTo>
                  <a:lnTo>
                    <a:pt x="8072" y="3104"/>
                  </a:lnTo>
                  <a:lnTo>
                    <a:pt x="7140" y="3104"/>
                  </a:lnTo>
                  <a:lnTo>
                    <a:pt x="3104" y="5278"/>
                  </a:lnTo>
                  <a:lnTo>
                    <a:pt x="3104" y="18006"/>
                  </a:lnTo>
                  <a:lnTo>
                    <a:pt x="3104" y="27319"/>
                  </a:lnTo>
                  <a:lnTo>
                    <a:pt x="0" y="36943"/>
                  </a:lnTo>
                  <a:lnTo>
                    <a:pt x="3104" y="36943"/>
                  </a:lnTo>
                  <a:lnTo>
                    <a:pt x="3104" y="40047"/>
                  </a:lnTo>
                  <a:lnTo>
                    <a:pt x="15522" y="36943"/>
                  </a:lnTo>
                  <a:lnTo>
                    <a:pt x="27009" y="34770"/>
                  </a:lnTo>
                  <a:lnTo>
                    <a:pt x="39427" y="32597"/>
                  </a:lnTo>
                  <a:lnTo>
                    <a:pt x="51844" y="24215"/>
                  </a:lnTo>
                  <a:lnTo>
                    <a:pt x="56191" y="24215"/>
                  </a:lnTo>
                  <a:lnTo>
                    <a:pt x="56191" y="19868"/>
                  </a:lnTo>
                  <a:lnTo>
                    <a:pt x="41600" y="12418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47B3DF7B-6435-4CF2-9899-69788F9D0D0D}"/>
                </a:ext>
              </a:extLst>
            </p:cNvPr>
            <p:cNvSpPr/>
            <p:nvPr/>
          </p:nvSpPr>
          <p:spPr>
            <a:xfrm>
              <a:off x="6488880" y="5710498"/>
              <a:ext cx="301132" cy="207999"/>
            </a:xfrm>
            <a:custGeom>
              <a:avLst/>
              <a:gdLst>
                <a:gd name="connsiteX0" fmla="*/ 284368 w 301132"/>
                <a:gd name="connsiteY0" fmla="*/ 210793 h 207998"/>
                <a:gd name="connsiteX1" fmla="*/ 294613 w 301132"/>
                <a:gd name="connsiteY1" fmla="*/ 207378 h 207998"/>
                <a:gd name="connsiteX2" fmla="*/ 297718 w 301132"/>
                <a:gd name="connsiteY2" fmla="*/ 205515 h 207998"/>
                <a:gd name="connsiteX3" fmla="*/ 299891 w 301132"/>
                <a:gd name="connsiteY3" fmla="*/ 205515 h 207998"/>
                <a:gd name="connsiteX4" fmla="*/ 302064 w 301132"/>
                <a:gd name="connsiteY4" fmla="*/ 203342 h 207998"/>
                <a:gd name="connsiteX5" fmla="*/ 303926 w 301132"/>
                <a:gd name="connsiteY5" fmla="*/ 203342 h 207998"/>
                <a:gd name="connsiteX6" fmla="*/ 287473 w 301132"/>
                <a:gd name="connsiteY6" fmla="*/ 195891 h 207998"/>
                <a:gd name="connsiteX7" fmla="*/ 269777 w 301132"/>
                <a:gd name="connsiteY7" fmla="*/ 186267 h 207998"/>
                <a:gd name="connsiteX8" fmla="*/ 250840 w 301132"/>
                <a:gd name="connsiteY8" fmla="*/ 178817 h 207998"/>
                <a:gd name="connsiteX9" fmla="*/ 234387 w 301132"/>
                <a:gd name="connsiteY9" fmla="*/ 173539 h 207998"/>
                <a:gd name="connsiteX10" fmla="*/ 226936 w 301132"/>
                <a:gd name="connsiteY10" fmla="*/ 175712 h 207998"/>
                <a:gd name="connsiteX11" fmla="*/ 219796 w 301132"/>
                <a:gd name="connsiteY11" fmla="*/ 178817 h 207998"/>
                <a:gd name="connsiteX12" fmla="*/ 211413 w 301132"/>
                <a:gd name="connsiteY12" fmla="*/ 183163 h 207998"/>
                <a:gd name="connsiteX13" fmla="*/ 199927 w 301132"/>
                <a:gd name="connsiteY13" fmla="*/ 183163 h 207998"/>
                <a:gd name="connsiteX14" fmla="*/ 190614 w 301132"/>
                <a:gd name="connsiteY14" fmla="*/ 177886 h 207998"/>
                <a:gd name="connsiteX15" fmla="*/ 184094 w 301132"/>
                <a:gd name="connsiteY15" fmla="*/ 171366 h 207998"/>
                <a:gd name="connsiteX16" fmla="*/ 174781 w 301132"/>
                <a:gd name="connsiteY16" fmla="*/ 168262 h 207998"/>
                <a:gd name="connsiteX17" fmla="*/ 160190 w 301132"/>
                <a:gd name="connsiteY17" fmla="*/ 166089 h 207998"/>
                <a:gd name="connsiteX18" fmla="*/ 160190 w 301132"/>
                <a:gd name="connsiteY18" fmla="*/ 144047 h 207998"/>
                <a:gd name="connsiteX19" fmla="*/ 163294 w 301132"/>
                <a:gd name="connsiteY19" fmla="*/ 126041 h 207998"/>
                <a:gd name="connsiteX20" fmla="*/ 145599 w 301132"/>
                <a:gd name="connsiteY20" fmla="*/ 111140 h 207998"/>
                <a:gd name="connsiteX21" fmla="*/ 133181 w 301132"/>
                <a:gd name="connsiteY21" fmla="*/ 92202 h 207998"/>
                <a:gd name="connsiteX22" fmla="*/ 121695 w 301132"/>
                <a:gd name="connsiteY22" fmla="*/ 76370 h 207998"/>
                <a:gd name="connsiteX23" fmla="*/ 109277 w 301132"/>
                <a:gd name="connsiteY23" fmla="*/ 61468 h 207998"/>
                <a:gd name="connsiteX24" fmla="*/ 101826 w 301132"/>
                <a:gd name="connsiteY24" fmla="*/ 54018 h 207998"/>
                <a:gd name="connsiteX25" fmla="*/ 99964 w 301132"/>
                <a:gd name="connsiteY25" fmla="*/ 54018 h 207998"/>
                <a:gd name="connsiteX26" fmla="*/ 99964 w 301132"/>
                <a:gd name="connsiteY26" fmla="*/ 51844 h 207998"/>
                <a:gd name="connsiteX27" fmla="*/ 94686 w 301132"/>
                <a:gd name="connsiteY27" fmla="*/ 47809 h 207998"/>
                <a:gd name="connsiteX28" fmla="*/ 76991 w 301132"/>
                <a:gd name="connsiteY28" fmla="*/ 39116 h 207998"/>
                <a:gd name="connsiteX29" fmla="*/ 62400 w 301132"/>
                <a:gd name="connsiteY29" fmla="*/ 29803 h 207998"/>
                <a:gd name="connsiteX30" fmla="*/ 47809 w 301132"/>
                <a:gd name="connsiteY30" fmla="*/ 20179 h 207998"/>
                <a:gd name="connsiteX31" fmla="*/ 34149 w 301132"/>
                <a:gd name="connsiteY31" fmla="*/ 4346 h 207998"/>
                <a:gd name="connsiteX32" fmla="*/ 0 w 301132"/>
                <a:gd name="connsiteY32" fmla="*/ 0 h 207998"/>
                <a:gd name="connsiteX33" fmla="*/ 4967 w 301132"/>
                <a:gd name="connsiteY33" fmla="*/ 17075 h 207998"/>
                <a:gd name="connsiteX34" fmla="*/ 16454 w 301132"/>
                <a:gd name="connsiteY34" fmla="*/ 27630 h 207998"/>
                <a:gd name="connsiteX35" fmla="*/ 29182 w 301132"/>
                <a:gd name="connsiteY35" fmla="*/ 39116 h 207998"/>
                <a:gd name="connsiteX36" fmla="*/ 40358 w 301132"/>
                <a:gd name="connsiteY36" fmla="*/ 47809 h 207998"/>
                <a:gd name="connsiteX37" fmla="*/ 50913 w 301132"/>
                <a:gd name="connsiteY37" fmla="*/ 61468 h 207998"/>
                <a:gd name="connsiteX38" fmla="*/ 62400 w 301132"/>
                <a:gd name="connsiteY38" fmla="*/ 77301 h 207998"/>
                <a:gd name="connsiteX39" fmla="*/ 72644 w 301132"/>
                <a:gd name="connsiteY39" fmla="*/ 98411 h 207998"/>
                <a:gd name="connsiteX40" fmla="*/ 85373 w 301132"/>
                <a:gd name="connsiteY40" fmla="*/ 118590 h 207998"/>
                <a:gd name="connsiteX41" fmla="*/ 97790 w 301132"/>
                <a:gd name="connsiteY41" fmla="*/ 136596 h 207998"/>
                <a:gd name="connsiteX42" fmla="*/ 114555 w 301132"/>
                <a:gd name="connsiteY42" fmla="*/ 153671 h 207998"/>
                <a:gd name="connsiteX43" fmla="*/ 133181 w 301132"/>
                <a:gd name="connsiteY43" fmla="*/ 164226 h 207998"/>
                <a:gd name="connsiteX44" fmla="*/ 155223 w 301132"/>
                <a:gd name="connsiteY44" fmla="*/ 170435 h 207998"/>
                <a:gd name="connsiteX45" fmla="*/ 153050 w 301132"/>
                <a:gd name="connsiteY45" fmla="*/ 173539 h 207998"/>
                <a:gd name="connsiteX46" fmla="*/ 150877 w 301132"/>
                <a:gd name="connsiteY46" fmla="*/ 175712 h 207998"/>
                <a:gd name="connsiteX47" fmla="*/ 147772 w 301132"/>
                <a:gd name="connsiteY47" fmla="*/ 178817 h 207998"/>
                <a:gd name="connsiteX48" fmla="*/ 155223 w 301132"/>
                <a:gd name="connsiteY48" fmla="*/ 183163 h 207998"/>
                <a:gd name="connsiteX49" fmla="*/ 170745 w 301132"/>
                <a:gd name="connsiteY49" fmla="*/ 190614 h 207998"/>
                <a:gd name="connsiteX50" fmla="*/ 190614 w 301132"/>
                <a:gd name="connsiteY50" fmla="*/ 195891 h 207998"/>
                <a:gd name="connsiteX51" fmla="*/ 216691 w 301132"/>
                <a:gd name="connsiteY51" fmla="*/ 201169 h 207998"/>
                <a:gd name="connsiteX52" fmla="*/ 240595 w 301132"/>
                <a:gd name="connsiteY52" fmla="*/ 207378 h 207998"/>
                <a:gd name="connsiteX53" fmla="*/ 263569 w 301132"/>
                <a:gd name="connsiteY53" fmla="*/ 210793 h 207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301132" h="207998">
                  <a:moveTo>
                    <a:pt x="284368" y="210793"/>
                  </a:moveTo>
                  <a:lnTo>
                    <a:pt x="294613" y="207378"/>
                  </a:lnTo>
                  <a:lnTo>
                    <a:pt x="297718" y="205515"/>
                  </a:lnTo>
                  <a:lnTo>
                    <a:pt x="299891" y="205515"/>
                  </a:lnTo>
                  <a:lnTo>
                    <a:pt x="302064" y="203342"/>
                  </a:lnTo>
                  <a:lnTo>
                    <a:pt x="303926" y="203342"/>
                  </a:lnTo>
                  <a:lnTo>
                    <a:pt x="287473" y="195891"/>
                  </a:lnTo>
                  <a:lnTo>
                    <a:pt x="269777" y="186267"/>
                  </a:lnTo>
                  <a:lnTo>
                    <a:pt x="250840" y="178817"/>
                  </a:lnTo>
                  <a:lnTo>
                    <a:pt x="234387" y="173539"/>
                  </a:lnTo>
                  <a:lnTo>
                    <a:pt x="226936" y="175712"/>
                  </a:lnTo>
                  <a:lnTo>
                    <a:pt x="219796" y="178817"/>
                  </a:lnTo>
                  <a:lnTo>
                    <a:pt x="211413" y="183163"/>
                  </a:lnTo>
                  <a:lnTo>
                    <a:pt x="199927" y="183163"/>
                  </a:lnTo>
                  <a:lnTo>
                    <a:pt x="190614" y="177886"/>
                  </a:lnTo>
                  <a:lnTo>
                    <a:pt x="184094" y="171366"/>
                  </a:lnTo>
                  <a:lnTo>
                    <a:pt x="174781" y="168262"/>
                  </a:lnTo>
                  <a:lnTo>
                    <a:pt x="160190" y="166089"/>
                  </a:lnTo>
                  <a:lnTo>
                    <a:pt x="160190" y="144047"/>
                  </a:lnTo>
                  <a:lnTo>
                    <a:pt x="163294" y="126041"/>
                  </a:lnTo>
                  <a:lnTo>
                    <a:pt x="145599" y="111140"/>
                  </a:lnTo>
                  <a:lnTo>
                    <a:pt x="133181" y="92202"/>
                  </a:lnTo>
                  <a:lnTo>
                    <a:pt x="121695" y="76370"/>
                  </a:lnTo>
                  <a:lnTo>
                    <a:pt x="109277" y="61468"/>
                  </a:lnTo>
                  <a:lnTo>
                    <a:pt x="101826" y="54018"/>
                  </a:lnTo>
                  <a:lnTo>
                    <a:pt x="99964" y="54018"/>
                  </a:lnTo>
                  <a:lnTo>
                    <a:pt x="99964" y="51844"/>
                  </a:lnTo>
                  <a:lnTo>
                    <a:pt x="94686" y="47809"/>
                  </a:lnTo>
                  <a:lnTo>
                    <a:pt x="76991" y="39116"/>
                  </a:lnTo>
                  <a:lnTo>
                    <a:pt x="62400" y="29803"/>
                  </a:lnTo>
                  <a:lnTo>
                    <a:pt x="47809" y="20179"/>
                  </a:lnTo>
                  <a:lnTo>
                    <a:pt x="34149" y="4346"/>
                  </a:lnTo>
                  <a:lnTo>
                    <a:pt x="0" y="0"/>
                  </a:lnTo>
                  <a:lnTo>
                    <a:pt x="4967" y="17075"/>
                  </a:lnTo>
                  <a:lnTo>
                    <a:pt x="16454" y="27630"/>
                  </a:lnTo>
                  <a:lnTo>
                    <a:pt x="29182" y="39116"/>
                  </a:lnTo>
                  <a:lnTo>
                    <a:pt x="40358" y="47809"/>
                  </a:lnTo>
                  <a:lnTo>
                    <a:pt x="50913" y="61468"/>
                  </a:lnTo>
                  <a:lnTo>
                    <a:pt x="62400" y="77301"/>
                  </a:lnTo>
                  <a:lnTo>
                    <a:pt x="72644" y="98411"/>
                  </a:lnTo>
                  <a:lnTo>
                    <a:pt x="85373" y="118590"/>
                  </a:lnTo>
                  <a:lnTo>
                    <a:pt x="97790" y="136596"/>
                  </a:lnTo>
                  <a:lnTo>
                    <a:pt x="114555" y="153671"/>
                  </a:lnTo>
                  <a:lnTo>
                    <a:pt x="133181" y="164226"/>
                  </a:lnTo>
                  <a:lnTo>
                    <a:pt x="155223" y="170435"/>
                  </a:lnTo>
                  <a:lnTo>
                    <a:pt x="153050" y="173539"/>
                  </a:lnTo>
                  <a:lnTo>
                    <a:pt x="150877" y="175712"/>
                  </a:lnTo>
                  <a:lnTo>
                    <a:pt x="147772" y="178817"/>
                  </a:lnTo>
                  <a:lnTo>
                    <a:pt x="155223" y="183163"/>
                  </a:lnTo>
                  <a:lnTo>
                    <a:pt x="170745" y="190614"/>
                  </a:lnTo>
                  <a:lnTo>
                    <a:pt x="190614" y="195891"/>
                  </a:lnTo>
                  <a:lnTo>
                    <a:pt x="216691" y="201169"/>
                  </a:lnTo>
                  <a:lnTo>
                    <a:pt x="240595" y="207378"/>
                  </a:lnTo>
                  <a:lnTo>
                    <a:pt x="263569" y="210793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7527F5DF-1112-4B8B-9010-053AA6405C6C}"/>
                </a:ext>
              </a:extLst>
            </p:cNvPr>
            <p:cNvSpPr/>
            <p:nvPr/>
          </p:nvSpPr>
          <p:spPr>
            <a:xfrm>
              <a:off x="7403453" y="5901112"/>
              <a:ext cx="24836" cy="21731"/>
            </a:xfrm>
            <a:custGeom>
              <a:avLst/>
              <a:gdLst>
                <a:gd name="connsiteX0" fmla="*/ 26078 w 24835"/>
                <a:gd name="connsiteY0" fmla="*/ 24215 h 21731"/>
                <a:gd name="connsiteX1" fmla="*/ 21731 w 24835"/>
                <a:gd name="connsiteY1" fmla="*/ 18006 h 21731"/>
                <a:gd name="connsiteX2" fmla="*/ 19869 w 24835"/>
                <a:gd name="connsiteY2" fmla="*/ 12728 h 21731"/>
                <a:gd name="connsiteX3" fmla="*/ 16454 w 24835"/>
                <a:gd name="connsiteY3" fmla="*/ 9624 h 21731"/>
                <a:gd name="connsiteX4" fmla="*/ 11487 w 24835"/>
                <a:gd name="connsiteY4" fmla="*/ 5278 h 21731"/>
                <a:gd name="connsiteX5" fmla="*/ 7140 w 24835"/>
                <a:gd name="connsiteY5" fmla="*/ 3104 h 21731"/>
                <a:gd name="connsiteX6" fmla="*/ 0 w 24835"/>
                <a:gd name="connsiteY6" fmla="*/ 0 h 21731"/>
                <a:gd name="connsiteX7" fmla="*/ 4036 w 24835"/>
                <a:gd name="connsiteY7" fmla="*/ 7451 h 21731"/>
                <a:gd name="connsiteX8" fmla="*/ 7140 w 24835"/>
                <a:gd name="connsiteY8" fmla="*/ 12728 h 21731"/>
                <a:gd name="connsiteX9" fmla="*/ 11487 w 24835"/>
                <a:gd name="connsiteY9" fmla="*/ 16764 h 21731"/>
                <a:gd name="connsiteX10" fmla="*/ 16454 w 24835"/>
                <a:gd name="connsiteY10" fmla="*/ 20179 h 21731"/>
                <a:gd name="connsiteX11" fmla="*/ 19869 w 24835"/>
                <a:gd name="connsiteY11" fmla="*/ 24215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835" h="21731">
                  <a:moveTo>
                    <a:pt x="26078" y="24215"/>
                  </a:moveTo>
                  <a:lnTo>
                    <a:pt x="21731" y="18006"/>
                  </a:lnTo>
                  <a:lnTo>
                    <a:pt x="19869" y="12728"/>
                  </a:lnTo>
                  <a:lnTo>
                    <a:pt x="16454" y="9624"/>
                  </a:lnTo>
                  <a:lnTo>
                    <a:pt x="11487" y="5278"/>
                  </a:lnTo>
                  <a:lnTo>
                    <a:pt x="7140" y="3104"/>
                  </a:lnTo>
                  <a:lnTo>
                    <a:pt x="0" y="0"/>
                  </a:lnTo>
                  <a:lnTo>
                    <a:pt x="4036" y="7451"/>
                  </a:lnTo>
                  <a:lnTo>
                    <a:pt x="7140" y="12728"/>
                  </a:lnTo>
                  <a:lnTo>
                    <a:pt x="11487" y="16764"/>
                  </a:lnTo>
                  <a:lnTo>
                    <a:pt x="16454" y="20179"/>
                  </a:lnTo>
                  <a:lnTo>
                    <a:pt x="19869" y="24215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C6286C73-6B68-437B-892F-8F55B109530C}"/>
                </a:ext>
              </a:extLst>
            </p:cNvPr>
            <p:cNvSpPr/>
            <p:nvPr/>
          </p:nvSpPr>
          <p:spPr>
            <a:xfrm>
              <a:off x="7568921" y="6290411"/>
              <a:ext cx="93134" cy="145910"/>
            </a:xfrm>
            <a:custGeom>
              <a:avLst/>
              <a:gdLst>
                <a:gd name="connsiteX0" fmla="*/ 89719 w 93133"/>
                <a:gd name="connsiteY0" fmla="*/ 63641 h 145909"/>
                <a:gd name="connsiteX1" fmla="*/ 87546 w 93133"/>
                <a:gd name="connsiteY1" fmla="*/ 66746 h 145909"/>
                <a:gd name="connsiteX2" fmla="*/ 83510 w 93133"/>
                <a:gd name="connsiteY2" fmla="*/ 69850 h 145909"/>
                <a:gd name="connsiteX3" fmla="*/ 80406 w 93133"/>
                <a:gd name="connsiteY3" fmla="*/ 69850 h 145909"/>
                <a:gd name="connsiteX4" fmla="*/ 78232 w 93133"/>
                <a:gd name="connsiteY4" fmla="*/ 69850 h 145909"/>
                <a:gd name="connsiteX5" fmla="*/ 75128 w 93133"/>
                <a:gd name="connsiteY5" fmla="*/ 69850 h 145909"/>
                <a:gd name="connsiteX6" fmla="*/ 68919 w 93133"/>
                <a:gd name="connsiteY6" fmla="*/ 69850 h 145909"/>
                <a:gd name="connsiteX7" fmla="*/ 63641 w 93133"/>
                <a:gd name="connsiteY7" fmla="*/ 69850 h 145909"/>
                <a:gd name="connsiteX8" fmla="*/ 53086 w 93133"/>
                <a:gd name="connsiteY8" fmla="*/ 48740 h 145909"/>
                <a:gd name="connsiteX9" fmla="*/ 38495 w 93133"/>
                <a:gd name="connsiteY9" fmla="*/ 31976 h 145909"/>
                <a:gd name="connsiteX10" fmla="*/ 23904 w 93133"/>
                <a:gd name="connsiteY10" fmla="*/ 17075 h 145909"/>
                <a:gd name="connsiteX11" fmla="*/ 7451 w 93133"/>
                <a:gd name="connsiteY11" fmla="*/ 0 h 145909"/>
                <a:gd name="connsiteX12" fmla="*/ 0 w 93133"/>
                <a:gd name="connsiteY12" fmla="*/ 0 h 145909"/>
                <a:gd name="connsiteX13" fmla="*/ 4346 w 93133"/>
                <a:gd name="connsiteY13" fmla="*/ 11797 h 145909"/>
                <a:gd name="connsiteX14" fmla="*/ 9313 w 93133"/>
                <a:gd name="connsiteY14" fmla="*/ 26388 h 145909"/>
                <a:gd name="connsiteX15" fmla="*/ 17695 w 93133"/>
                <a:gd name="connsiteY15" fmla="*/ 42531 h 145909"/>
                <a:gd name="connsiteX16" fmla="*/ 29182 w 93133"/>
                <a:gd name="connsiteY16" fmla="*/ 61468 h 145909"/>
                <a:gd name="connsiteX17" fmla="*/ 36633 w 93133"/>
                <a:gd name="connsiteY17" fmla="*/ 74196 h 145909"/>
                <a:gd name="connsiteX18" fmla="*/ 43773 w 93133"/>
                <a:gd name="connsiteY18" fmla="*/ 81647 h 145909"/>
                <a:gd name="connsiteX19" fmla="*/ 38495 w 93133"/>
                <a:gd name="connsiteY19" fmla="*/ 86925 h 145909"/>
                <a:gd name="connsiteX20" fmla="*/ 32286 w 93133"/>
                <a:gd name="connsiteY20" fmla="*/ 92202 h 145909"/>
                <a:gd name="connsiteX21" fmla="*/ 27319 w 93133"/>
                <a:gd name="connsiteY21" fmla="*/ 96238 h 145909"/>
                <a:gd name="connsiteX22" fmla="*/ 23904 w 93133"/>
                <a:gd name="connsiteY22" fmla="*/ 101826 h 145909"/>
                <a:gd name="connsiteX23" fmla="*/ 22042 w 93133"/>
                <a:gd name="connsiteY23" fmla="*/ 103689 h 145909"/>
                <a:gd name="connsiteX24" fmla="*/ 22042 w 93133"/>
                <a:gd name="connsiteY24" fmla="*/ 105862 h 145909"/>
                <a:gd name="connsiteX25" fmla="*/ 23904 w 93133"/>
                <a:gd name="connsiteY25" fmla="*/ 107104 h 145909"/>
                <a:gd name="connsiteX26" fmla="*/ 27319 w 93133"/>
                <a:gd name="connsiteY26" fmla="*/ 108966 h 145909"/>
                <a:gd name="connsiteX27" fmla="*/ 31355 w 93133"/>
                <a:gd name="connsiteY27" fmla="*/ 111140 h 145909"/>
                <a:gd name="connsiteX28" fmla="*/ 34459 w 93133"/>
                <a:gd name="connsiteY28" fmla="*/ 113313 h 145909"/>
                <a:gd name="connsiteX29" fmla="*/ 38495 w 93133"/>
                <a:gd name="connsiteY29" fmla="*/ 114244 h 145909"/>
                <a:gd name="connsiteX30" fmla="*/ 41910 w 93133"/>
                <a:gd name="connsiteY30" fmla="*/ 116417 h 145909"/>
                <a:gd name="connsiteX31" fmla="*/ 43773 w 93133"/>
                <a:gd name="connsiteY31" fmla="*/ 118590 h 145909"/>
                <a:gd name="connsiteX32" fmla="*/ 43773 w 93133"/>
                <a:gd name="connsiteY32" fmla="*/ 121695 h 145909"/>
                <a:gd name="connsiteX33" fmla="*/ 43773 w 93133"/>
                <a:gd name="connsiteY33" fmla="*/ 126041 h 145909"/>
                <a:gd name="connsiteX34" fmla="*/ 41910 w 93133"/>
                <a:gd name="connsiteY34" fmla="*/ 129145 h 145909"/>
                <a:gd name="connsiteX35" fmla="*/ 41910 w 93133"/>
                <a:gd name="connsiteY35" fmla="*/ 135665 h 145909"/>
                <a:gd name="connsiteX36" fmla="*/ 41910 w 93133"/>
                <a:gd name="connsiteY36" fmla="*/ 138769 h 145909"/>
                <a:gd name="connsiteX37" fmla="*/ 43773 w 93133"/>
                <a:gd name="connsiteY37" fmla="*/ 142805 h 145909"/>
                <a:gd name="connsiteX38" fmla="*/ 43773 w 93133"/>
                <a:gd name="connsiteY38" fmla="*/ 148083 h 145909"/>
                <a:gd name="connsiteX39" fmla="*/ 54328 w 93133"/>
                <a:gd name="connsiteY39" fmla="*/ 136596 h 145909"/>
                <a:gd name="connsiteX40" fmla="*/ 63641 w 93133"/>
                <a:gd name="connsiteY40" fmla="*/ 126041 h 145909"/>
                <a:gd name="connsiteX41" fmla="*/ 75128 w 93133"/>
                <a:gd name="connsiteY41" fmla="*/ 114244 h 145909"/>
                <a:gd name="connsiteX42" fmla="*/ 75128 w 93133"/>
                <a:gd name="connsiteY42" fmla="*/ 101826 h 145909"/>
                <a:gd name="connsiteX43" fmla="*/ 87546 w 93133"/>
                <a:gd name="connsiteY43" fmla="*/ 101826 h 145909"/>
                <a:gd name="connsiteX44" fmla="*/ 89719 w 93133"/>
                <a:gd name="connsiteY44" fmla="*/ 98411 h 145909"/>
                <a:gd name="connsiteX45" fmla="*/ 90650 w 93133"/>
                <a:gd name="connsiteY45" fmla="*/ 92202 h 145909"/>
                <a:gd name="connsiteX46" fmla="*/ 92823 w 93133"/>
                <a:gd name="connsiteY46" fmla="*/ 86925 h 145909"/>
                <a:gd name="connsiteX47" fmla="*/ 94996 w 93133"/>
                <a:gd name="connsiteY47" fmla="*/ 81647 h 145909"/>
                <a:gd name="connsiteX48" fmla="*/ 94996 w 93133"/>
                <a:gd name="connsiteY48" fmla="*/ 57122 h 145909"/>
                <a:gd name="connsiteX49" fmla="*/ 90650 w 93133"/>
                <a:gd name="connsiteY49" fmla="*/ 57122 h 145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93133" h="145909">
                  <a:moveTo>
                    <a:pt x="89719" y="63641"/>
                  </a:moveTo>
                  <a:lnTo>
                    <a:pt x="87546" y="66746"/>
                  </a:lnTo>
                  <a:lnTo>
                    <a:pt x="83510" y="69850"/>
                  </a:lnTo>
                  <a:lnTo>
                    <a:pt x="80406" y="69850"/>
                  </a:lnTo>
                  <a:lnTo>
                    <a:pt x="78232" y="69850"/>
                  </a:lnTo>
                  <a:lnTo>
                    <a:pt x="75128" y="69850"/>
                  </a:lnTo>
                  <a:lnTo>
                    <a:pt x="68919" y="69850"/>
                  </a:lnTo>
                  <a:lnTo>
                    <a:pt x="63641" y="69850"/>
                  </a:lnTo>
                  <a:lnTo>
                    <a:pt x="53086" y="48740"/>
                  </a:lnTo>
                  <a:lnTo>
                    <a:pt x="38495" y="31976"/>
                  </a:lnTo>
                  <a:lnTo>
                    <a:pt x="23904" y="17075"/>
                  </a:lnTo>
                  <a:lnTo>
                    <a:pt x="7451" y="0"/>
                  </a:lnTo>
                  <a:lnTo>
                    <a:pt x="0" y="0"/>
                  </a:lnTo>
                  <a:lnTo>
                    <a:pt x="4346" y="11797"/>
                  </a:lnTo>
                  <a:lnTo>
                    <a:pt x="9313" y="26388"/>
                  </a:lnTo>
                  <a:lnTo>
                    <a:pt x="17695" y="42531"/>
                  </a:lnTo>
                  <a:lnTo>
                    <a:pt x="29182" y="61468"/>
                  </a:lnTo>
                  <a:lnTo>
                    <a:pt x="36633" y="74196"/>
                  </a:lnTo>
                  <a:lnTo>
                    <a:pt x="43773" y="81647"/>
                  </a:lnTo>
                  <a:lnTo>
                    <a:pt x="38495" y="86925"/>
                  </a:lnTo>
                  <a:lnTo>
                    <a:pt x="32286" y="92202"/>
                  </a:lnTo>
                  <a:lnTo>
                    <a:pt x="27319" y="96238"/>
                  </a:lnTo>
                  <a:lnTo>
                    <a:pt x="23904" y="101826"/>
                  </a:lnTo>
                  <a:lnTo>
                    <a:pt x="22042" y="103689"/>
                  </a:lnTo>
                  <a:lnTo>
                    <a:pt x="22042" y="105862"/>
                  </a:lnTo>
                  <a:lnTo>
                    <a:pt x="23904" y="107104"/>
                  </a:lnTo>
                  <a:lnTo>
                    <a:pt x="27319" y="108966"/>
                  </a:lnTo>
                  <a:lnTo>
                    <a:pt x="31355" y="111140"/>
                  </a:lnTo>
                  <a:lnTo>
                    <a:pt x="34459" y="113313"/>
                  </a:lnTo>
                  <a:lnTo>
                    <a:pt x="38495" y="114244"/>
                  </a:lnTo>
                  <a:lnTo>
                    <a:pt x="41910" y="116417"/>
                  </a:lnTo>
                  <a:lnTo>
                    <a:pt x="43773" y="118590"/>
                  </a:lnTo>
                  <a:lnTo>
                    <a:pt x="43773" y="121695"/>
                  </a:lnTo>
                  <a:lnTo>
                    <a:pt x="43773" y="126041"/>
                  </a:lnTo>
                  <a:lnTo>
                    <a:pt x="41910" y="129145"/>
                  </a:lnTo>
                  <a:lnTo>
                    <a:pt x="41910" y="135665"/>
                  </a:lnTo>
                  <a:lnTo>
                    <a:pt x="41910" y="138769"/>
                  </a:lnTo>
                  <a:lnTo>
                    <a:pt x="43773" y="142805"/>
                  </a:lnTo>
                  <a:lnTo>
                    <a:pt x="43773" y="148083"/>
                  </a:lnTo>
                  <a:lnTo>
                    <a:pt x="54328" y="136596"/>
                  </a:lnTo>
                  <a:lnTo>
                    <a:pt x="63641" y="126041"/>
                  </a:lnTo>
                  <a:lnTo>
                    <a:pt x="75128" y="114244"/>
                  </a:lnTo>
                  <a:lnTo>
                    <a:pt x="75128" y="101826"/>
                  </a:lnTo>
                  <a:lnTo>
                    <a:pt x="87546" y="101826"/>
                  </a:lnTo>
                  <a:lnTo>
                    <a:pt x="89719" y="98411"/>
                  </a:lnTo>
                  <a:lnTo>
                    <a:pt x="90650" y="92202"/>
                  </a:lnTo>
                  <a:lnTo>
                    <a:pt x="92823" y="86925"/>
                  </a:lnTo>
                  <a:lnTo>
                    <a:pt x="94996" y="81647"/>
                  </a:lnTo>
                  <a:lnTo>
                    <a:pt x="94996" y="57122"/>
                  </a:lnTo>
                  <a:lnTo>
                    <a:pt x="90650" y="57122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5C85181C-4D64-4F39-A150-0BAF8E94FE6F}"/>
                </a:ext>
              </a:extLst>
            </p:cNvPr>
            <p:cNvSpPr/>
            <p:nvPr/>
          </p:nvSpPr>
          <p:spPr>
            <a:xfrm>
              <a:off x="7483548" y="6426076"/>
              <a:ext cx="117969" cy="136596"/>
            </a:xfrm>
            <a:custGeom>
              <a:avLst/>
              <a:gdLst>
                <a:gd name="connsiteX0" fmla="*/ 116728 w 117969"/>
                <a:gd name="connsiteY0" fmla="*/ 7140 h 136596"/>
                <a:gd name="connsiteX1" fmla="*/ 116728 w 117969"/>
                <a:gd name="connsiteY1" fmla="*/ 3104 h 136596"/>
                <a:gd name="connsiteX2" fmla="*/ 114555 w 117969"/>
                <a:gd name="connsiteY2" fmla="*/ 3104 h 136596"/>
                <a:gd name="connsiteX3" fmla="*/ 112692 w 117969"/>
                <a:gd name="connsiteY3" fmla="*/ 3104 h 136596"/>
                <a:gd name="connsiteX4" fmla="*/ 112692 w 117969"/>
                <a:gd name="connsiteY4" fmla="*/ 5278 h 136596"/>
                <a:gd name="connsiteX5" fmla="*/ 110519 w 117969"/>
                <a:gd name="connsiteY5" fmla="*/ 8382 h 136596"/>
                <a:gd name="connsiteX6" fmla="*/ 109277 w 117969"/>
                <a:gd name="connsiteY6" fmla="*/ 10555 h 136596"/>
                <a:gd name="connsiteX7" fmla="*/ 109277 w 117969"/>
                <a:gd name="connsiteY7" fmla="*/ 12418 h 136596"/>
                <a:gd name="connsiteX8" fmla="*/ 105241 w 117969"/>
                <a:gd name="connsiteY8" fmla="*/ 8382 h 136596"/>
                <a:gd name="connsiteX9" fmla="*/ 103068 w 117969"/>
                <a:gd name="connsiteY9" fmla="*/ 7140 h 136596"/>
                <a:gd name="connsiteX10" fmla="*/ 102137 w 117969"/>
                <a:gd name="connsiteY10" fmla="*/ 5278 h 136596"/>
                <a:gd name="connsiteX11" fmla="*/ 99963 w 117969"/>
                <a:gd name="connsiteY11" fmla="*/ 3104 h 136596"/>
                <a:gd name="connsiteX12" fmla="*/ 95928 w 117969"/>
                <a:gd name="connsiteY12" fmla="*/ 931 h 136596"/>
                <a:gd name="connsiteX13" fmla="*/ 92823 w 117969"/>
                <a:gd name="connsiteY13" fmla="*/ 0 h 136596"/>
                <a:gd name="connsiteX14" fmla="*/ 87546 w 117969"/>
                <a:gd name="connsiteY14" fmla="*/ 8382 h 136596"/>
                <a:gd name="connsiteX15" fmla="*/ 80406 w 117969"/>
                <a:gd name="connsiteY15" fmla="*/ 23283 h 136596"/>
                <a:gd name="connsiteX16" fmla="*/ 70782 w 117969"/>
                <a:gd name="connsiteY16" fmla="*/ 37874 h 136596"/>
                <a:gd name="connsiteX17" fmla="*/ 63641 w 117969"/>
                <a:gd name="connsiteY17" fmla="*/ 52776 h 136596"/>
                <a:gd name="connsiteX18" fmla="*/ 54328 w 117969"/>
                <a:gd name="connsiteY18" fmla="*/ 65504 h 136596"/>
                <a:gd name="connsiteX19" fmla="*/ 49051 w 117969"/>
                <a:gd name="connsiteY19" fmla="*/ 71713 h 136596"/>
                <a:gd name="connsiteX20" fmla="*/ 38495 w 117969"/>
                <a:gd name="connsiteY20" fmla="*/ 75128 h 136596"/>
                <a:gd name="connsiteX21" fmla="*/ 27009 w 117969"/>
                <a:gd name="connsiteY21" fmla="*/ 76991 h 136596"/>
                <a:gd name="connsiteX22" fmla="*/ 16764 w 117969"/>
                <a:gd name="connsiteY22" fmla="*/ 80406 h 136596"/>
                <a:gd name="connsiteX23" fmla="*/ 12418 w 117969"/>
                <a:gd name="connsiteY23" fmla="*/ 84441 h 136596"/>
                <a:gd name="connsiteX24" fmla="*/ 10555 w 117969"/>
                <a:gd name="connsiteY24" fmla="*/ 89719 h 136596"/>
                <a:gd name="connsiteX25" fmla="*/ 9313 w 117969"/>
                <a:gd name="connsiteY25" fmla="*/ 94997 h 136596"/>
                <a:gd name="connsiteX26" fmla="*/ 7451 w 117969"/>
                <a:gd name="connsiteY26" fmla="*/ 99343 h 136596"/>
                <a:gd name="connsiteX27" fmla="*/ 5277 w 117969"/>
                <a:gd name="connsiteY27" fmla="*/ 104620 h 136596"/>
                <a:gd name="connsiteX28" fmla="*/ 0 w 117969"/>
                <a:gd name="connsiteY28" fmla="*/ 108967 h 136596"/>
                <a:gd name="connsiteX29" fmla="*/ 7451 w 117969"/>
                <a:gd name="connsiteY29" fmla="*/ 119522 h 136596"/>
                <a:gd name="connsiteX30" fmla="*/ 14591 w 117969"/>
                <a:gd name="connsiteY30" fmla="*/ 124799 h 136596"/>
                <a:gd name="connsiteX31" fmla="*/ 23904 w 117969"/>
                <a:gd name="connsiteY31" fmla="*/ 131008 h 136596"/>
                <a:gd name="connsiteX32" fmla="*/ 32286 w 117969"/>
                <a:gd name="connsiteY32" fmla="*/ 137528 h 136596"/>
                <a:gd name="connsiteX33" fmla="*/ 39737 w 117969"/>
                <a:gd name="connsiteY33" fmla="*/ 137528 h 136596"/>
                <a:gd name="connsiteX34" fmla="*/ 45946 w 117969"/>
                <a:gd name="connsiteY34" fmla="*/ 132250 h 136596"/>
                <a:gd name="connsiteX35" fmla="*/ 51224 w 117969"/>
                <a:gd name="connsiteY35" fmla="*/ 128835 h 136596"/>
                <a:gd name="connsiteX36" fmla="*/ 56191 w 117969"/>
                <a:gd name="connsiteY36" fmla="*/ 124799 h 136596"/>
                <a:gd name="connsiteX37" fmla="*/ 61468 w 117969"/>
                <a:gd name="connsiteY37" fmla="*/ 121695 h 136596"/>
                <a:gd name="connsiteX38" fmla="*/ 65814 w 117969"/>
                <a:gd name="connsiteY38" fmla="*/ 117349 h 136596"/>
                <a:gd name="connsiteX39" fmla="*/ 67677 w 117969"/>
                <a:gd name="connsiteY39" fmla="*/ 109898 h 136596"/>
                <a:gd name="connsiteX40" fmla="*/ 67677 w 117969"/>
                <a:gd name="connsiteY40" fmla="*/ 104620 h 136596"/>
                <a:gd name="connsiteX41" fmla="*/ 68919 w 117969"/>
                <a:gd name="connsiteY41" fmla="*/ 99343 h 136596"/>
                <a:gd name="connsiteX42" fmla="*/ 68919 w 117969"/>
                <a:gd name="connsiteY42" fmla="*/ 94065 h 136596"/>
                <a:gd name="connsiteX43" fmla="*/ 72955 w 117969"/>
                <a:gd name="connsiteY43" fmla="*/ 87856 h 136596"/>
                <a:gd name="connsiteX44" fmla="*/ 76059 w 117969"/>
                <a:gd name="connsiteY44" fmla="*/ 86614 h 136596"/>
                <a:gd name="connsiteX45" fmla="*/ 82268 w 117969"/>
                <a:gd name="connsiteY45" fmla="*/ 82268 h 136596"/>
                <a:gd name="connsiteX46" fmla="*/ 87546 w 117969"/>
                <a:gd name="connsiteY46" fmla="*/ 80406 h 136596"/>
                <a:gd name="connsiteX47" fmla="*/ 92823 w 117969"/>
                <a:gd name="connsiteY47" fmla="*/ 79164 h 136596"/>
                <a:gd name="connsiteX48" fmla="*/ 98101 w 117969"/>
                <a:gd name="connsiteY48" fmla="*/ 75128 h 136596"/>
                <a:gd name="connsiteX49" fmla="*/ 99963 w 117969"/>
                <a:gd name="connsiteY49" fmla="*/ 71713 h 136596"/>
                <a:gd name="connsiteX50" fmla="*/ 95928 w 117969"/>
                <a:gd name="connsiteY50" fmla="*/ 60227 h 136596"/>
                <a:gd name="connsiteX51" fmla="*/ 107414 w 117969"/>
                <a:gd name="connsiteY51" fmla="*/ 42221 h 136596"/>
                <a:gd name="connsiteX52" fmla="*/ 119832 w 117969"/>
                <a:gd name="connsiteY52" fmla="*/ 27319 h 136596"/>
                <a:gd name="connsiteX53" fmla="*/ 119832 w 117969"/>
                <a:gd name="connsiteY53" fmla="*/ 22042 h 136596"/>
                <a:gd name="connsiteX54" fmla="*/ 119832 w 117969"/>
                <a:gd name="connsiteY54" fmla="*/ 15833 h 136596"/>
                <a:gd name="connsiteX55" fmla="*/ 117659 w 117969"/>
                <a:gd name="connsiteY55" fmla="*/ 10555 h 136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117969" h="136596">
                  <a:moveTo>
                    <a:pt x="116728" y="7140"/>
                  </a:moveTo>
                  <a:lnTo>
                    <a:pt x="116728" y="3104"/>
                  </a:lnTo>
                  <a:lnTo>
                    <a:pt x="114555" y="3104"/>
                  </a:lnTo>
                  <a:lnTo>
                    <a:pt x="112692" y="3104"/>
                  </a:lnTo>
                  <a:lnTo>
                    <a:pt x="112692" y="5278"/>
                  </a:lnTo>
                  <a:lnTo>
                    <a:pt x="110519" y="8382"/>
                  </a:lnTo>
                  <a:lnTo>
                    <a:pt x="109277" y="10555"/>
                  </a:lnTo>
                  <a:lnTo>
                    <a:pt x="109277" y="12418"/>
                  </a:lnTo>
                  <a:lnTo>
                    <a:pt x="105241" y="8382"/>
                  </a:lnTo>
                  <a:lnTo>
                    <a:pt x="103068" y="7140"/>
                  </a:lnTo>
                  <a:lnTo>
                    <a:pt x="102137" y="5278"/>
                  </a:lnTo>
                  <a:lnTo>
                    <a:pt x="99963" y="3104"/>
                  </a:lnTo>
                  <a:lnTo>
                    <a:pt x="95928" y="931"/>
                  </a:lnTo>
                  <a:lnTo>
                    <a:pt x="92823" y="0"/>
                  </a:lnTo>
                  <a:lnTo>
                    <a:pt x="87546" y="8382"/>
                  </a:lnTo>
                  <a:lnTo>
                    <a:pt x="80406" y="23283"/>
                  </a:lnTo>
                  <a:lnTo>
                    <a:pt x="70782" y="37874"/>
                  </a:lnTo>
                  <a:lnTo>
                    <a:pt x="63641" y="52776"/>
                  </a:lnTo>
                  <a:lnTo>
                    <a:pt x="54328" y="65504"/>
                  </a:lnTo>
                  <a:lnTo>
                    <a:pt x="49051" y="71713"/>
                  </a:lnTo>
                  <a:lnTo>
                    <a:pt x="38495" y="75128"/>
                  </a:lnTo>
                  <a:lnTo>
                    <a:pt x="27009" y="76991"/>
                  </a:lnTo>
                  <a:lnTo>
                    <a:pt x="16764" y="80406"/>
                  </a:lnTo>
                  <a:lnTo>
                    <a:pt x="12418" y="84441"/>
                  </a:lnTo>
                  <a:lnTo>
                    <a:pt x="10555" y="89719"/>
                  </a:lnTo>
                  <a:lnTo>
                    <a:pt x="9313" y="94997"/>
                  </a:lnTo>
                  <a:lnTo>
                    <a:pt x="7451" y="99343"/>
                  </a:lnTo>
                  <a:lnTo>
                    <a:pt x="5277" y="104620"/>
                  </a:lnTo>
                  <a:lnTo>
                    <a:pt x="0" y="108967"/>
                  </a:lnTo>
                  <a:lnTo>
                    <a:pt x="7451" y="119522"/>
                  </a:lnTo>
                  <a:lnTo>
                    <a:pt x="14591" y="124799"/>
                  </a:lnTo>
                  <a:lnTo>
                    <a:pt x="23904" y="131008"/>
                  </a:lnTo>
                  <a:lnTo>
                    <a:pt x="32286" y="137528"/>
                  </a:lnTo>
                  <a:lnTo>
                    <a:pt x="39737" y="137528"/>
                  </a:lnTo>
                  <a:lnTo>
                    <a:pt x="45946" y="132250"/>
                  </a:lnTo>
                  <a:lnTo>
                    <a:pt x="51224" y="128835"/>
                  </a:lnTo>
                  <a:lnTo>
                    <a:pt x="56191" y="124799"/>
                  </a:lnTo>
                  <a:lnTo>
                    <a:pt x="61468" y="121695"/>
                  </a:lnTo>
                  <a:lnTo>
                    <a:pt x="65814" y="117349"/>
                  </a:lnTo>
                  <a:lnTo>
                    <a:pt x="67677" y="109898"/>
                  </a:lnTo>
                  <a:lnTo>
                    <a:pt x="67677" y="104620"/>
                  </a:lnTo>
                  <a:lnTo>
                    <a:pt x="68919" y="99343"/>
                  </a:lnTo>
                  <a:lnTo>
                    <a:pt x="68919" y="94065"/>
                  </a:lnTo>
                  <a:lnTo>
                    <a:pt x="72955" y="87856"/>
                  </a:lnTo>
                  <a:lnTo>
                    <a:pt x="76059" y="86614"/>
                  </a:lnTo>
                  <a:lnTo>
                    <a:pt x="82268" y="82268"/>
                  </a:lnTo>
                  <a:lnTo>
                    <a:pt x="87546" y="80406"/>
                  </a:lnTo>
                  <a:lnTo>
                    <a:pt x="92823" y="79164"/>
                  </a:lnTo>
                  <a:lnTo>
                    <a:pt x="98101" y="75128"/>
                  </a:lnTo>
                  <a:lnTo>
                    <a:pt x="99963" y="71713"/>
                  </a:lnTo>
                  <a:lnTo>
                    <a:pt x="95928" y="60227"/>
                  </a:lnTo>
                  <a:lnTo>
                    <a:pt x="107414" y="42221"/>
                  </a:lnTo>
                  <a:lnTo>
                    <a:pt x="119832" y="27319"/>
                  </a:lnTo>
                  <a:lnTo>
                    <a:pt x="119832" y="22042"/>
                  </a:lnTo>
                  <a:lnTo>
                    <a:pt x="119832" y="15833"/>
                  </a:lnTo>
                  <a:lnTo>
                    <a:pt x="117659" y="10555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8A0BCB1E-B153-4103-AF95-21D4B2B55BCA}"/>
                </a:ext>
              </a:extLst>
            </p:cNvPr>
            <p:cNvSpPr/>
            <p:nvPr/>
          </p:nvSpPr>
          <p:spPr>
            <a:xfrm>
              <a:off x="7696203" y="6032431"/>
              <a:ext cx="18627" cy="27940"/>
            </a:xfrm>
            <a:custGeom>
              <a:avLst/>
              <a:gdLst>
                <a:gd name="connsiteX0" fmla="*/ 19558 w 18626"/>
                <a:gd name="connsiteY0" fmla="*/ 30424 h 27940"/>
                <a:gd name="connsiteX1" fmla="*/ 18627 w 18626"/>
                <a:gd name="connsiteY1" fmla="*/ 23283 h 27940"/>
                <a:gd name="connsiteX2" fmla="*/ 16454 w 18626"/>
                <a:gd name="connsiteY2" fmla="*/ 16764 h 27940"/>
                <a:gd name="connsiteX3" fmla="*/ 12418 w 18626"/>
                <a:gd name="connsiteY3" fmla="*/ 10555 h 27940"/>
                <a:gd name="connsiteX4" fmla="*/ 11486 w 18626"/>
                <a:gd name="connsiteY4" fmla="*/ 7140 h 27940"/>
                <a:gd name="connsiteX5" fmla="*/ 9313 w 18626"/>
                <a:gd name="connsiteY5" fmla="*/ 5278 h 27940"/>
                <a:gd name="connsiteX6" fmla="*/ 9313 w 18626"/>
                <a:gd name="connsiteY6" fmla="*/ 3104 h 27940"/>
                <a:gd name="connsiteX7" fmla="*/ 7140 w 18626"/>
                <a:gd name="connsiteY7" fmla="*/ 1863 h 27940"/>
                <a:gd name="connsiteX8" fmla="*/ 4036 w 18626"/>
                <a:gd name="connsiteY8" fmla="*/ 0 h 27940"/>
                <a:gd name="connsiteX9" fmla="*/ 0 w 18626"/>
                <a:gd name="connsiteY9" fmla="*/ 0 h 27940"/>
                <a:gd name="connsiteX10" fmla="*/ 1863 w 18626"/>
                <a:gd name="connsiteY10" fmla="*/ 5278 h 27940"/>
                <a:gd name="connsiteX11" fmla="*/ 4036 w 18626"/>
                <a:gd name="connsiteY11" fmla="*/ 10555 h 27940"/>
                <a:gd name="connsiteX12" fmla="*/ 4967 w 18626"/>
                <a:gd name="connsiteY12" fmla="*/ 14591 h 27940"/>
                <a:gd name="connsiteX13" fmla="*/ 7140 w 18626"/>
                <a:gd name="connsiteY13" fmla="*/ 19869 h 27940"/>
                <a:gd name="connsiteX14" fmla="*/ 12418 w 18626"/>
                <a:gd name="connsiteY14" fmla="*/ 23283 h 27940"/>
                <a:gd name="connsiteX15" fmla="*/ 12418 w 18626"/>
                <a:gd name="connsiteY15" fmla="*/ 30424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626" h="27940">
                  <a:moveTo>
                    <a:pt x="19558" y="30424"/>
                  </a:moveTo>
                  <a:lnTo>
                    <a:pt x="18627" y="23283"/>
                  </a:lnTo>
                  <a:lnTo>
                    <a:pt x="16454" y="16764"/>
                  </a:lnTo>
                  <a:lnTo>
                    <a:pt x="12418" y="10555"/>
                  </a:lnTo>
                  <a:lnTo>
                    <a:pt x="11486" y="7140"/>
                  </a:lnTo>
                  <a:lnTo>
                    <a:pt x="9313" y="5278"/>
                  </a:lnTo>
                  <a:lnTo>
                    <a:pt x="9313" y="3104"/>
                  </a:lnTo>
                  <a:lnTo>
                    <a:pt x="7140" y="1863"/>
                  </a:lnTo>
                  <a:lnTo>
                    <a:pt x="4036" y="0"/>
                  </a:lnTo>
                  <a:lnTo>
                    <a:pt x="0" y="0"/>
                  </a:lnTo>
                  <a:lnTo>
                    <a:pt x="1863" y="5278"/>
                  </a:lnTo>
                  <a:lnTo>
                    <a:pt x="4036" y="10555"/>
                  </a:lnTo>
                  <a:lnTo>
                    <a:pt x="4967" y="14591"/>
                  </a:lnTo>
                  <a:lnTo>
                    <a:pt x="7140" y="19869"/>
                  </a:lnTo>
                  <a:lnTo>
                    <a:pt x="12418" y="23283"/>
                  </a:lnTo>
                  <a:lnTo>
                    <a:pt x="12418" y="30424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A2079572-321F-4AD0-9E0B-2C18F3BD6EFF}"/>
                </a:ext>
              </a:extLst>
            </p:cNvPr>
            <p:cNvSpPr/>
            <p:nvPr/>
          </p:nvSpPr>
          <p:spPr>
            <a:xfrm>
              <a:off x="7436671" y="5917876"/>
              <a:ext cx="18627" cy="21731"/>
            </a:xfrm>
            <a:custGeom>
              <a:avLst/>
              <a:gdLst>
                <a:gd name="connsiteX0" fmla="*/ 12418 w 18626"/>
                <a:gd name="connsiteY0" fmla="*/ 23283 h 21731"/>
                <a:gd name="connsiteX1" fmla="*/ 19869 w 18626"/>
                <a:gd name="connsiteY1" fmla="*/ 23283 h 21731"/>
                <a:gd name="connsiteX2" fmla="*/ 12418 w 18626"/>
                <a:gd name="connsiteY2" fmla="*/ 0 h 21731"/>
                <a:gd name="connsiteX3" fmla="*/ 0 w 18626"/>
                <a:gd name="connsiteY3" fmla="*/ 0 h 21731"/>
                <a:gd name="connsiteX4" fmla="*/ 931 w 18626"/>
                <a:gd name="connsiteY4" fmla="*/ 5277 h 21731"/>
                <a:gd name="connsiteX5" fmla="*/ 3104 w 18626"/>
                <a:gd name="connsiteY5" fmla="*/ 8692 h 21731"/>
                <a:gd name="connsiteX6" fmla="*/ 5277 w 18626"/>
                <a:gd name="connsiteY6" fmla="*/ 12728 h 21731"/>
                <a:gd name="connsiteX7" fmla="*/ 7451 w 18626"/>
                <a:gd name="connsiteY7" fmla="*/ 16143 h 21731"/>
                <a:gd name="connsiteX8" fmla="*/ 12418 w 18626"/>
                <a:gd name="connsiteY8" fmla="*/ 20179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626" h="21731">
                  <a:moveTo>
                    <a:pt x="12418" y="23283"/>
                  </a:moveTo>
                  <a:lnTo>
                    <a:pt x="19869" y="23283"/>
                  </a:lnTo>
                  <a:lnTo>
                    <a:pt x="12418" y="0"/>
                  </a:lnTo>
                  <a:lnTo>
                    <a:pt x="0" y="0"/>
                  </a:lnTo>
                  <a:lnTo>
                    <a:pt x="931" y="5277"/>
                  </a:lnTo>
                  <a:lnTo>
                    <a:pt x="3104" y="8692"/>
                  </a:lnTo>
                  <a:lnTo>
                    <a:pt x="5277" y="12728"/>
                  </a:lnTo>
                  <a:lnTo>
                    <a:pt x="7451" y="16143"/>
                  </a:lnTo>
                  <a:lnTo>
                    <a:pt x="12418" y="20179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655D28A0-A561-4A54-BD58-A3538F5B6138}"/>
                </a:ext>
              </a:extLst>
            </p:cNvPr>
            <p:cNvSpPr/>
            <p:nvPr/>
          </p:nvSpPr>
          <p:spPr>
            <a:xfrm>
              <a:off x="7423321" y="5928431"/>
              <a:ext cx="18627" cy="15522"/>
            </a:xfrm>
            <a:custGeom>
              <a:avLst/>
              <a:gdLst>
                <a:gd name="connsiteX0" fmla="*/ 13349 w 18626"/>
                <a:gd name="connsiteY0" fmla="*/ 4346 h 15522"/>
                <a:gd name="connsiteX1" fmla="*/ 9313 w 18626"/>
                <a:gd name="connsiteY1" fmla="*/ 0 h 15522"/>
                <a:gd name="connsiteX2" fmla="*/ 6209 w 18626"/>
                <a:gd name="connsiteY2" fmla="*/ 4346 h 15522"/>
                <a:gd name="connsiteX3" fmla="*/ 4036 w 18626"/>
                <a:gd name="connsiteY3" fmla="*/ 4346 h 15522"/>
                <a:gd name="connsiteX4" fmla="*/ 1863 w 18626"/>
                <a:gd name="connsiteY4" fmla="*/ 4346 h 15522"/>
                <a:gd name="connsiteX5" fmla="*/ 1863 w 18626"/>
                <a:gd name="connsiteY5" fmla="*/ 5588 h 15522"/>
                <a:gd name="connsiteX6" fmla="*/ 1863 w 18626"/>
                <a:gd name="connsiteY6" fmla="*/ 9624 h 15522"/>
                <a:gd name="connsiteX7" fmla="*/ 0 w 18626"/>
                <a:gd name="connsiteY7" fmla="*/ 12728 h 15522"/>
                <a:gd name="connsiteX8" fmla="*/ 6209 w 18626"/>
                <a:gd name="connsiteY8" fmla="*/ 14901 h 15522"/>
                <a:gd name="connsiteX9" fmla="*/ 7140 w 18626"/>
                <a:gd name="connsiteY9" fmla="*/ 14901 h 15522"/>
                <a:gd name="connsiteX10" fmla="*/ 9313 w 18626"/>
                <a:gd name="connsiteY10" fmla="*/ 14901 h 15522"/>
                <a:gd name="connsiteX11" fmla="*/ 11176 w 18626"/>
                <a:gd name="connsiteY11" fmla="*/ 17075 h 15522"/>
                <a:gd name="connsiteX12" fmla="*/ 13349 w 18626"/>
                <a:gd name="connsiteY12" fmla="*/ 17075 h 15522"/>
                <a:gd name="connsiteX13" fmla="*/ 20800 w 18626"/>
                <a:gd name="connsiteY13" fmla="*/ 17075 h 15522"/>
                <a:gd name="connsiteX14" fmla="*/ 20800 w 18626"/>
                <a:gd name="connsiteY14" fmla="*/ 9624 h 15522"/>
                <a:gd name="connsiteX15" fmla="*/ 16454 w 18626"/>
                <a:gd name="connsiteY15" fmla="*/ 745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626" h="15522">
                  <a:moveTo>
                    <a:pt x="13349" y="4346"/>
                  </a:moveTo>
                  <a:lnTo>
                    <a:pt x="9313" y="0"/>
                  </a:lnTo>
                  <a:lnTo>
                    <a:pt x="6209" y="4346"/>
                  </a:lnTo>
                  <a:lnTo>
                    <a:pt x="4036" y="4346"/>
                  </a:lnTo>
                  <a:lnTo>
                    <a:pt x="1863" y="4346"/>
                  </a:lnTo>
                  <a:lnTo>
                    <a:pt x="1863" y="5588"/>
                  </a:lnTo>
                  <a:lnTo>
                    <a:pt x="1863" y="9624"/>
                  </a:lnTo>
                  <a:lnTo>
                    <a:pt x="0" y="12728"/>
                  </a:lnTo>
                  <a:lnTo>
                    <a:pt x="6209" y="14901"/>
                  </a:lnTo>
                  <a:lnTo>
                    <a:pt x="7140" y="14901"/>
                  </a:lnTo>
                  <a:lnTo>
                    <a:pt x="9313" y="14901"/>
                  </a:lnTo>
                  <a:lnTo>
                    <a:pt x="11176" y="17075"/>
                  </a:lnTo>
                  <a:lnTo>
                    <a:pt x="13349" y="17075"/>
                  </a:lnTo>
                  <a:lnTo>
                    <a:pt x="20800" y="17075"/>
                  </a:lnTo>
                  <a:lnTo>
                    <a:pt x="20800" y="9624"/>
                  </a:lnTo>
                  <a:lnTo>
                    <a:pt x="16454" y="7451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E0C25AC2-AE38-4ED4-B52F-DC01379F2D04}"/>
                </a:ext>
              </a:extLst>
            </p:cNvPr>
            <p:cNvSpPr/>
            <p:nvPr/>
          </p:nvSpPr>
          <p:spPr>
            <a:xfrm>
              <a:off x="7449089" y="5945506"/>
              <a:ext cx="12418" cy="12418"/>
            </a:xfrm>
            <a:custGeom>
              <a:avLst/>
              <a:gdLst>
                <a:gd name="connsiteX0" fmla="*/ 0 w 12417"/>
                <a:gd name="connsiteY0" fmla="*/ 3104 h 12417"/>
                <a:gd name="connsiteX1" fmla="*/ 0 w 12417"/>
                <a:gd name="connsiteY1" fmla="*/ 5278 h 12417"/>
                <a:gd name="connsiteX2" fmla="*/ 2173 w 12417"/>
                <a:gd name="connsiteY2" fmla="*/ 5278 h 12417"/>
                <a:gd name="connsiteX3" fmla="*/ 2173 w 12417"/>
                <a:gd name="connsiteY3" fmla="*/ 7451 h 12417"/>
                <a:gd name="connsiteX4" fmla="*/ 3104 w 12417"/>
                <a:gd name="connsiteY4" fmla="*/ 8382 h 12417"/>
                <a:gd name="connsiteX5" fmla="*/ 3104 w 12417"/>
                <a:gd name="connsiteY5" fmla="*/ 12728 h 12417"/>
                <a:gd name="connsiteX6" fmla="*/ 14591 w 12417"/>
                <a:gd name="connsiteY6" fmla="*/ 12728 h 12417"/>
                <a:gd name="connsiteX7" fmla="*/ 14591 w 12417"/>
                <a:gd name="connsiteY7" fmla="*/ 5278 h 12417"/>
                <a:gd name="connsiteX8" fmla="*/ 0 w 12417"/>
                <a:gd name="connsiteY8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17" h="12417">
                  <a:moveTo>
                    <a:pt x="0" y="3104"/>
                  </a:moveTo>
                  <a:lnTo>
                    <a:pt x="0" y="5278"/>
                  </a:lnTo>
                  <a:lnTo>
                    <a:pt x="2173" y="5278"/>
                  </a:lnTo>
                  <a:lnTo>
                    <a:pt x="2173" y="7451"/>
                  </a:lnTo>
                  <a:lnTo>
                    <a:pt x="3104" y="8382"/>
                  </a:lnTo>
                  <a:lnTo>
                    <a:pt x="3104" y="12728"/>
                  </a:lnTo>
                  <a:lnTo>
                    <a:pt x="14591" y="12728"/>
                  </a:lnTo>
                  <a:lnTo>
                    <a:pt x="14591" y="52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B8782799-C3B5-4952-99D7-458747161D9C}"/>
                </a:ext>
              </a:extLst>
            </p:cNvPr>
            <p:cNvSpPr/>
            <p:nvPr/>
          </p:nvSpPr>
          <p:spPr>
            <a:xfrm>
              <a:off x="7229293" y="6429180"/>
              <a:ext cx="52776" cy="68298"/>
            </a:xfrm>
            <a:custGeom>
              <a:avLst/>
              <a:gdLst>
                <a:gd name="connsiteX0" fmla="*/ 46877 w 52775"/>
                <a:gd name="connsiteY0" fmla="*/ 0 h 68298"/>
                <a:gd name="connsiteX1" fmla="*/ 37564 w 52775"/>
                <a:gd name="connsiteY1" fmla="*/ 9313 h 68298"/>
                <a:gd name="connsiteX2" fmla="*/ 27319 w 52775"/>
                <a:gd name="connsiteY2" fmla="*/ 11487 h 68298"/>
                <a:gd name="connsiteX3" fmla="*/ 14591 w 52775"/>
                <a:gd name="connsiteY3" fmla="*/ 4036 h 68298"/>
                <a:gd name="connsiteX4" fmla="*/ 0 w 52775"/>
                <a:gd name="connsiteY4" fmla="*/ 4036 h 68298"/>
                <a:gd name="connsiteX5" fmla="*/ 7451 w 52775"/>
                <a:gd name="connsiteY5" fmla="*/ 24215 h 68298"/>
                <a:gd name="connsiteX6" fmla="*/ 14591 w 52775"/>
                <a:gd name="connsiteY6" fmla="*/ 46567 h 68298"/>
                <a:gd name="connsiteX7" fmla="*/ 19869 w 52775"/>
                <a:gd name="connsiteY7" fmla="*/ 68609 h 68298"/>
                <a:gd name="connsiteX8" fmla="*/ 32286 w 52775"/>
                <a:gd name="connsiteY8" fmla="*/ 62400 h 68298"/>
                <a:gd name="connsiteX9" fmla="*/ 41910 w 52775"/>
                <a:gd name="connsiteY9" fmla="*/ 57122 h 68298"/>
                <a:gd name="connsiteX10" fmla="*/ 49982 w 52775"/>
                <a:gd name="connsiteY10" fmla="*/ 47498 h 68298"/>
                <a:gd name="connsiteX11" fmla="*/ 54328 w 52775"/>
                <a:gd name="connsiteY11" fmla="*/ 31666 h 68298"/>
                <a:gd name="connsiteX12" fmla="*/ 52155 w 52775"/>
                <a:gd name="connsiteY12" fmla="*/ 14902 h 68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775" h="68298">
                  <a:moveTo>
                    <a:pt x="46877" y="0"/>
                  </a:moveTo>
                  <a:lnTo>
                    <a:pt x="37564" y="9313"/>
                  </a:lnTo>
                  <a:lnTo>
                    <a:pt x="27319" y="11487"/>
                  </a:lnTo>
                  <a:lnTo>
                    <a:pt x="14591" y="4036"/>
                  </a:lnTo>
                  <a:lnTo>
                    <a:pt x="0" y="4036"/>
                  </a:lnTo>
                  <a:lnTo>
                    <a:pt x="7451" y="24215"/>
                  </a:lnTo>
                  <a:lnTo>
                    <a:pt x="14591" y="46567"/>
                  </a:lnTo>
                  <a:lnTo>
                    <a:pt x="19869" y="68609"/>
                  </a:lnTo>
                  <a:lnTo>
                    <a:pt x="32286" y="62400"/>
                  </a:lnTo>
                  <a:lnTo>
                    <a:pt x="41910" y="57122"/>
                  </a:lnTo>
                  <a:lnTo>
                    <a:pt x="49982" y="47498"/>
                  </a:lnTo>
                  <a:lnTo>
                    <a:pt x="54328" y="31666"/>
                  </a:lnTo>
                  <a:lnTo>
                    <a:pt x="52155" y="14902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9BA66389-BE78-4C06-906E-A952912C9687}"/>
                </a:ext>
              </a:extLst>
            </p:cNvPr>
            <p:cNvSpPr/>
            <p:nvPr/>
          </p:nvSpPr>
          <p:spPr>
            <a:xfrm>
              <a:off x="4103104" y="5644063"/>
              <a:ext cx="9313" cy="12418"/>
            </a:xfrm>
            <a:custGeom>
              <a:avLst/>
              <a:gdLst>
                <a:gd name="connsiteX0" fmla="*/ 2173 w 9313"/>
                <a:gd name="connsiteY0" fmla="*/ 5278 h 12417"/>
                <a:gd name="connsiteX1" fmla="*/ 2173 w 9313"/>
                <a:gd name="connsiteY1" fmla="*/ 7140 h 12417"/>
                <a:gd name="connsiteX2" fmla="*/ 2173 w 9313"/>
                <a:gd name="connsiteY2" fmla="*/ 9313 h 12417"/>
                <a:gd name="connsiteX3" fmla="*/ 4346 w 9313"/>
                <a:gd name="connsiteY3" fmla="*/ 11487 h 12417"/>
                <a:gd name="connsiteX4" fmla="*/ 5278 w 9313"/>
                <a:gd name="connsiteY4" fmla="*/ 11487 h 12417"/>
                <a:gd name="connsiteX5" fmla="*/ 9624 w 9313"/>
                <a:gd name="connsiteY5" fmla="*/ 12418 h 12417"/>
                <a:gd name="connsiteX6" fmla="*/ 9624 w 9313"/>
                <a:gd name="connsiteY6" fmla="*/ 5278 h 12417"/>
                <a:gd name="connsiteX7" fmla="*/ 0 w 9313"/>
                <a:gd name="connsiteY7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313" h="12417">
                  <a:moveTo>
                    <a:pt x="2173" y="5278"/>
                  </a:moveTo>
                  <a:lnTo>
                    <a:pt x="2173" y="7140"/>
                  </a:lnTo>
                  <a:lnTo>
                    <a:pt x="2173" y="9313"/>
                  </a:lnTo>
                  <a:lnTo>
                    <a:pt x="4346" y="11487"/>
                  </a:lnTo>
                  <a:lnTo>
                    <a:pt x="5278" y="11487"/>
                  </a:lnTo>
                  <a:lnTo>
                    <a:pt x="9624" y="12418"/>
                  </a:lnTo>
                  <a:lnTo>
                    <a:pt x="9624" y="52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2ACF1FEB-8DC7-4B09-A26B-B64F68B2DA0E}"/>
                </a:ext>
              </a:extLst>
            </p:cNvPr>
            <p:cNvSpPr/>
            <p:nvPr/>
          </p:nvSpPr>
          <p:spPr>
            <a:xfrm>
              <a:off x="4008418" y="5514917"/>
              <a:ext cx="34149" cy="18627"/>
            </a:xfrm>
            <a:custGeom>
              <a:avLst/>
              <a:gdLst>
                <a:gd name="connsiteX0" fmla="*/ 21731 w 34149"/>
                <a:gd name="connsiteY0" fmla="*/ 5278 h 18626"/>
                <a:gd name="connsiteX1" fmla="*/ 16764 w 34149"/>
                <a:gd name="connsiteY1" fmla="*/ 1863 h 18626"/>
                <a:gd name="connsiteX2" fmla="*/ 7140 w 34149"/>
                <a:gd name="connsiteY2" fmla="*/ 0 h 18626"/>
                <a:gd name="connsiteX3" fmla="*/ 6209 w 34149"/>
                <a:gd name="connsiteY3" fmla="*/ 1863 h 18626"/>
                <a:gd name="connsiteX4" fmla="*/ 4036 w 34149"/>
                <a:gd name="connsiteY4" fmla="*/ 1863 h 18626"/>
                <a:gd name="connsiteX5" fmla="*/ 2173 w 34149"/>
                <a:gd name="connsiteY5" fmla="*/ 4036 h 18626"/>
                <a:gd name="connsiteX6" fmla="*/ 0 w 34149"/>
                <a:gd name="connsiteY6" fmla="*/ 4036 h 18626"/>
                <a:gd name="connsiteX7" fmla="*/ 0 w 34149"/>
                <a:gd name="connsiteY7" fmla="*/ 16764 h 18626"/>
                <a:gd name="connsiteX8" fmla="*/ 6209 w 34149"/>
                <a:gd name="connsiteY8" fmla="*/ 18937 h 18626"/>
                <a:gd name="connsiteX9" fmla="*/ 13660 w 34149"/>
                <a:gd name="connsiteY9" fmla="*/ 18937 h 18626"/>
                <a:gd name="connsiteX10" fmla="*/ 16764 w 34149"/>
                <a:gd name="connsiteY10" fmla="*/ 19869 h 18626"/>
                <a:gd name="connsiteX11" fmla="*/ 21731 w 34149"/>
                <a:gd name="connsiteY11" fmla="*/ 18937 h 18626"/>
                <a:gd name="connsiteX12" fmla="*/ 28251 w 34149"/>
                <a:gd name="connsiteY12" fmla="*/ 16764 h 18626"/>
                <a:gd name="connsiteX13" fmla="*/ 35391 w 34149"/>
                <a:gd name="connsiteY13" fmla="*/ 16764 h 18626"/>
                <a:gd name="connsiteX14" fmla="*/ 35391 w 34149"/>
                <a:gd name="connsiteY14" fmla="*/ 12728 h 18626"/>
                <a:gd name="connsiteX15" fmla="*/ 29182 w 34149"/>
                <a:gd name="connsiteY15" fmla="*/ 9313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4149" h="18626">
                  <a:moveTo>
                    <a:pt x="21731" y="5278"/>
                  </a:moveTo>
                  <a:lnTo>
                    <a:pt x="16764" y="1863"/>
                  </a:lnTo>
                  <a:lnTo>
                    <a:pt x="7140" y="0"/>
                  </a:lnTo>
                  <a:lnTo>
                    <a:pt x="6209" y="1863"/>
                  </a:lnTo>
                  <a:lnTo>
                    <a:pt x="4036" y="1863"/>
                  </a:lnTo>
                  <a:lnTo>
                    <a:pt x="2173" y="4036"/>
                  </a:lnTo>
                  <a:lnTo>
                    <a:pt x="0" y="4036"/>
                  </a:lnTo>
                  <a:lnTo>
                    <a:pt x="0" y="16764"/>
                  </a:lnTo>
                  <a:lnTo>
                    <a:pt x="6209" y="18937"/>
                  </a:lnTo>
                  <a:lnTo>
                    <a:pt x="13660" y="18937"/>
                  </a:lnTo>
                  <a:lnTo>
                    <a:pt x="16764" y="19869"/>
                  </a:lnTo>
                  <a:lnTo>
                    <a:pt x="21731" y="18937"/>
                  </a:lnTo>
                  <a:lnTo>
                    <a:pt x="28251" y="16764"/>
                  </a:lnTo>
                  <a:lnTo>
                    <a:pt x="35391" y="16764"/>
                  </a:lnTo>
                  <a:lnTo>
                    <a:pt x="35391" y="12728"/>
                  </a:lnTo>
                  <a:lnTo>
                    <a:pt x="29182" y="9313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3158CB10-02E3-43D0-9489-835CBA3C504D}"/>
                </a:ext>
              </a:extLst>
            </p:cNvPr>
            <p:cNvSpPr/>
            <p:nvPr/>
          </p:nvSpPr>
          <p:spPr>
            <a:xfrm>
              <a:off x="3912490" y="5445999"/>
              <a:ext cx="155223" cy="58985"/>
            </a:xfrm>
            <a:custGeom>
              <a:avLst/>
              <a:gdLst>
                <a:gd name="connsiteX0" fmla="*/ 156465 w 155222"/>
                <a:gd name="connsiteY0" fmla="*/ 44394 h 58984"/>
                <a:gd name="connsiteX1" fmla="*/ 134423 w 155222"/>
                <a:gd name="connsiteY1" fmla="*/ 33838 h 58984"/>
                <a:gd name="connsiteX2" fmla="*/ 114554 w 155222"/>
                <a:gd name="connsiteY2" fmla="*/ 24215 h 58984"/>
                <a:gd name="connsiteX3" fmla="*/ 94996 w 155222"/>
                <a:gd name="connsiteY3" fmla="*/ 14901 h 58984"/>
                <a:gd name="connsiteX4" fmla="*/ 68919 w 155222"/>
                <a:gd name="connsiteY4" fmla="*/ 6519 h 58984"/>
                <a:gd name="connsiteX5" fmla="*/ 39737 w 155222"/>
                <a:gd name="connsiteY5" fmla="*/ 0 h 58984"/>
                <a:gd name="connsiteX6" fmla="*/ 36633 w 155222"/>
                <a:gd name="connsiteY6" fmla="*/ 2173 h 58984"/>
                <a:gd name="connsiteX7" fmla="*/ 32286 w 155222"/>
                <a:gd name="connsiteY7" fmla="*/ 2173 h 58984"/>
                <a:gd name="connsiteX8" fmla="*/ 29182 w 155222"/>
                <a:gd name="connsiteY8" fmla="*/ 4346 h 58984"/>
                <a:gd name="connsiteX9" fmla="*/ 23904 w 155222"/>
                <a:gd name="connsiteY9" fmla="*/ 4346 h 58984"/>
                <a:gd name="connsiteX10" fmla="*/ 17695 w 155222"/>
                <a:gd name="connsiteY10" fmla="*/ 9624 h 58984"/>
                <a:gd name="connsiteX11" fmla="*/ 12418 w 155222"/>
                <a:gd name="connsiteY11" fmla="*/ 13660 h 58984"/>
                <a:gd name="connsiteX12" fmla="*/ 7451 w 155222"/>
                <a:gd name="connsiteY12" fmla="*/ 21110 h 58984"/>
                <a:gd name="connsiteX13" fmla="*/ 0 w 155222"/>
                <a:gd name="connsiteY13" fmla="*/ 21110 h 58984"/>
                <a:gd name="connsiteX14" fmla="*/ 3104 w 155222"/>
                <a:gd name="connsiteY14" fmla="*/ 22352 h 58984"/>
                <a:gd name="connsiteX15" fmla="*/ 10555 w 155222"/>
                <a:gd name="connsiteY15" fmla="*/ 26388 h 58984"/>
                <a:gd name="connsiteX16" fmla="*/ 16764 w 155222"/>
                <a:gd name="connsiteY16" fmla="*/ 28561 h 58984"/>
                <a:gd name="connsiteX17" fmla="*/ 22042 w 155222"/>
                <a:gd name="connsiteY17" fmla="*/ 22352 h 58984"/>
                <a:gd name="connsiteX18" fmla="*/ 25146 w 155222"/>
                <a:gd name="connsiteY18" fmla="*/ 17075 h 58984"/>
                <a:gd name="connsiteX19" fmla="*/ 31355 w 155222"/>
                <a:gd name="connsiteY19" fmla="*/ 11797 h 58984"/>
                <a:gd name="connsiteX20" fmla="*/ 58364 w 155222"/>
                <a:gd name="connsiteY20" fmla="*/ 24215 h 58984"/>
                <a:gd name="connsiteX21" fmla="*/ 83510 w 155222"/>
                <a:gd name="connsiteY21" fmla="*/ 36943 h 58984"/>
                <a:gd name="connsiteX22" fmla="*/ 110519 w 155222"/>
                <a:gd name="connsiteY22" fmla="*/ 44394 h 58984"/>
                <a:gd name="connsiteX23" fmla="*/ 112692 w 155222"/>
                <a:gd name="connsiteY23" fmla="*/ 48740 h 58984"/>
                <a:gd name="connsiteX24" fmla="*/ 112692 w 155222"/>
                <a:gd name="connsiteY24" fmla="*/ 50913 h 58984"/>
                <a:gd name="connsiteX25" fmla="*/ 112692 w 155222"/>
                <a:gd name="connsiteY25" fmla="*/ 51844 h 58984"/>
                <a:gd name="connsiteX26" fmla="*/ 112692 w 155222"/>
                <a:gd name="connsiteY26" fmla="*/ 54017 h 58984"/>
                <a:gd name="connsiteX27" fmla="*/ 112692 w 155222"/>
                <a:gd name="connsiteY27" fmla="*/ 58364 h 58984"/>
                <a:gd name="connsiteX28" fmla="*/ 110519 w 155222"/>
                <a:gd name="connsiteY28" fmla="*/ 61468 h 58984"/>
                <a:gd name="connsiteX29" fmla="*/ 124178 w 155222"/>
                <a:gd name="connsiteY29" fmla="*/ 59295 h 58984"/>
                <a:gd name="connsiteX30" fmla="*/ 136596 w 155222"/>
                <a:gd name="connsiteY30" fmla="*/ 56191 h 58984"/>
                <a:gd name="connsiteX31" fmla="*/ 146841 w 155222"/>
                <a:gd name="connsiteY31" fmla="*/ 51844 h 58984"/>
                <a:gd name="connsiteX32" fmla="*/ 156465 w 155222"/>
                <a:gd name="connsiteY32" fmla="*/ 51844 h 5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5222" h="58984">
                  <a:moveTo>
                    <a:pt x="156465" y="44394"/>
                  </a:moveTo>
                  <a:lnTo>
                    <a:pt x="134423" y="33838"/>
                  </a:lnTo>
                  <a:lnTo>
                    <a:pt x="114554" y="24215"/>
                  </a:lnTo>
                  <a:lnTo>
                    <a:pt x="94996" y="14901"/>
                  </a:lnTo>
                  <a:lnTo>
                    <a:pt x="68919" y="6519"/>
                  </a:lnTo>
                  <a:lnTo>
                    <a:pt x="39737" y="0"/>
                  </a:lnTo>
                  <a:lnTo>
                    <a:pt x="36633" y="2173"/>
                  </a:lnTo>
                  <a:lnTo>
                    <a:pt x="32286" y="2173"/>
                  </a:lnTo>
                  <a:lnTo>
                    <a:pt x="29182" y="4346"/>
                  </a:lnTo>
                  <a:lnTo>
                    <a:pt x="23904" y="4346"/>
                  </a:lnTo>
                  <a:lnTo>
                    <a:pt x="17695" y="9624"/>
                  </a:lnTo>
                  <a:lnTo>
                    <a:pt x="12418" y="13660"/>
                  </a:lnTo>
                  <a:lnTo>
                    <a:pt x="7451" y="21110"/>
                  </a:lnTo>
                  <a:lnTo>
                    <a:pt x="0" y="21110"/>
                  </a:lnTo>
                  <a:lnTo>
                    <a:pt x="3104" y="22352"/>
                  </a:lnTo>
                  <a:lnTo>
                    <a:pt x="10555" y="26388"/>
                  </a:lnTo>
                  <a:lnTo>
                    <a:pt x="16764" y="28561"/>
                  </a:lnTo>
                  <a:lnTo>
                    <a:pt x="22042" y="22352"/>
                  </a:lnTo>
                  <a:lnTo>
                    <a:pt x="25146" y="17075"/>
                  </a:lnTo>
                  <a:lnTo>
                    <a:pt x="31355" y="11797"/>
                  </a:lnTo>
                  <a:lnTo>
                    <a:pt x="58364" y="24215"/>
                  </a:lnTo>
                  <a:lnTo>
                    <a:pt x="83510" y="36943"/>
                  </a:lnTo>
                  <a:lnTo>
                    <a:pt x="110519" y="44394"/>
                  </a:lnTo>
                  <a:lnTo>
                    <a:pt x="112692" y="48740"/>
                  </a:lnTo>
                  <a:lnTo>
                    <a:pt x="112692" y="50913"/>
                  </a:lnTo>
                  <a:lnTo>
                    <a:pt x="112692" y="51844"/>
                  </a:lnTo>
                  <a:lnTo>
                    <a:pt x="112692" y="54017"/>
                  </a:lnTo>
                  <a:lnTo>
                    <a:pt x="112692" y="58364"/>
                  </a:lnTo>
                  <a:lnTo>
                    <a:pt x="110519" y="61468"/>
                  </a:lnTo>
                  <a:lnTo>
                    <a:pt x="124178" y="59295"/>
                  </a:lnTo>
                  <a:lnTo>
                    <a:pt x="136596" y="56191"/>
                  </a:lnTo>
                  <a:lnTo>
                    <a:pt x="146841" y="51844"/>
                  </a:lnTo>
                  <a:lnTo>
                    <a:pt x="156465" y="51844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73805F13-50E4-449C-8856-5113ABE53941}"/>
                </a:ext>
              </a:extLst>
            </p:cNvPr>
            <p:cNvSpPr/>
            <p:nvPr/>
          </p:nvSpPr>
          <p:spPr>
            <a:xfrm>
              <a:off x="4008418" y="5417438"/>
              <a:ext cx="12418" cy="24836"/>
            </a:xfrm>
            <a:custGeom>
              <a:avLst/>
              <a:gdLst>
                <a:gd name="connsiteX0" fmla="*/ 6209 w 12417"/>
                <a:gd name="connsiteY0" fmla="*/ 3104 h 24835"/>
                <a:gd name="connsiteX1" fmla="*/ 0 w 12417"/>
                <a:gd name="connsiteY1" fmla="*/ 0 h 24835"/>
                <a:gd name="connsiteX2" fmla="*/ 0 w 12417"/>
                <a:gd name="connsiteY2" fmla="*/ 7451 h 24835"/>
                <a:gd name="connsiteX3" fmla="*/ 0 w 12417"/>
                <a:gd name="connsiteY3" fmla="*/ 10555 h 24835"/>
                <a:gd name="connsiteX4" fmla="*/ 2173 w 12417"/>
                <a:gd name="connsiteY4" fmla="*/ 14901 h 24835"/>
                <a:gd name="connsiteX5" fmla="*/ 4036 w 12417"/>
                <a:gd name="connsiteY5" fmla="*/ 18006 h 24835"/>
                <a:gd name="connsiteX6" fmla="*/ 6209 w 12417"/>
                <a:gd name="connsiteY6" fmla="*/ 20179 h 24835"/>
                <a:gd name="connsiteX7" fmla="*/ 7140 w 12417"/>
                <a:gd name="connsiteY7" fmla="*/ 25457 h 24835"/>
                <a:gd name="connsiteX8" fmla="*/ 14591 w 12417"/>
                <a:gd name="connsiteY8" fmla="*/ 25457 h 24835"/>
                <a:gd name="connsiteX9" fmla="*/ 14591 w 12417"/>
                <a:gd name="connsiteY9" fmla="*/ 15833 h 24835"/>
                <a:gd name="connsiteX10" fmla="*/ 13660 w 12417"/>
                <a:gd name="connsiteY10" fmla="*/ 10555 h 24835"/>
                <a:gd name="connsiteX11" fmla="*/ 9313 w 12417"/>
                <a:gd name="connsiteY11" fmla="*/ 7451 h 24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417" h="24835">
                  <a:moveTo>
                    <a:pt x="6209" y="3104"/>
                  </a:moveTo>
                  <a:lnTo>
                    <a:pt x="0" y="0"/>
                  </a:lnTo>
                  <a:lnTo>
                    <a:pt x="0" y="7451"/>
                  </a:lnTo>
                  <a:lnTo>
                    <a:pt x="0" y="10555"/>
                  </a:lnTo>
                  <a:lnTo>
                    <a:pt x="2173" y="14901"/>
                  </a:lnTo>
                  <a:lnTo>
                    <a:pt x="4036" y="18006"/>
                  </a:lnTo>
                  <a:lnTo>
                    <a:pt x="6209" y="20179"/>
                  </a:lnTo>
                  <a:lnTo>
                    <a:pt x="7140" y="25457"/>
                  </a:lnTo>
                  <a:lnTo>
                    <a:pt x="14591" y="25457"/>
                  </a:lnTo>
                  <a:lnTo>
                    <a:pt x="14591" y="15833"/>
                  </a:lnTo>
                  <a:lnTo>
                    <a:pt x="13660" y="10555"/>
                  </a:lnTo>
                  <a:lnTo>
                    <a:pt x="9313" y="7451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FA56679E-ECC6-4E7C-A438-28298884E3B1}"/>
                </a:ext>
              </a:extLst>
            </p:cNvPr>
            <p:cNvSpPr/>
            <p:nvPr/>
          </p:nvSpPr>
          <p:spPr>
            <a:xfrm>
              <a:off x="4000036" y="5393223"/>
              <a:ext cx="27940" cy="15522"/>
            </a:xfrm>
            <a:custGeom>
              <a:avLst/>
              <a:gdLst>
                <a:gd name="connsiteX0" fmla="*/ 29182 w 27940"/>
                <a:gd name="connsiteY0" fmla="*/ 16764 h 15522"/>
                <a:gd name="connsiteX1" fmla="*/ 29182 w 27940"/>
                <a:gd name="connsiteY1" fmla="*/ 12728 h 15522"/>
                <a:gd name="connsiteX2" fmla="*/ 30113 w 27940"/>
                <a:gd name="connsiteY2" fmla="*/ 10555 h 15522"/>
                <a:gd name="connsiteX3" fmla="*/ 30113 w 27940"/>
                <a:gd name="connsiteY3" fmla="*/ 9313 h 15522"/>
                <a:gd name="connsiteX4" fmla="*/ 29182 w 27940"/>
                <a:gd name="connsiteY4" fmla="*/ 7451 h 15522"/>
                <a:gd name="connsiteX5" fmla="*/ 29182 w 27940"/>
                <a:gd name="connsiteY5" fmla="*/ 5277 h 15522"/>
                <a:gd name="connsiteX6" fmla="*/ 25146 w 27940"/>
                <a:gd name="connsiteY6" fmla="*/ 3104 h 15522"/>
                <a:gd name="connsiteX7" fmla="*/ 22973 w 27940"/>
                <a:gd name="connsiteY7" fmla="*/ 0 h 15522"/>
                <a:gd name="connsiteX8" fmla="*/ 0 w 27940"/>
                <a:gd name="connsiteY8" fmla="*/ 0 h 15522"/>
                <a:gd name="connsiteX9" fmla="*/ 0 w 27940"/>
                <a:gd name="connsiteY9" fmla="*/ 3104 h 15522"/>
                <a:gd name="connsiteX10" fmla="*/ 931 w 27940"/>
                <a:gd name="connsiteY10" fmla="*/ 7451 h 15522"/>
                <a:gd name="connsiteX11" fmla="*/ 5278 w 27940"/>
                <a:gd name="connsiteY11" fmla="*/ 9313 h 15522"/>
                <a:gd name="connsiteX12" fmla="*/ 8382 w 27940"/>
                <a:gd name="connsiteY12" fmla="*/ 9313 h 15522"/>
                <a:gd name="connsiteX13" fmla="*/ 12418 w 27940"/>
                <a:gd name="connsiteY13" fmla="*/ 10555 h 15522"/>
                <a:gd name="connsiteX14" fmla="*/ 17695 w 27940"/>
                <a:gd name="connsiteY14" fmla="*/ 10555 h 15522"/>
                <a:gd name="connsiteX15" fmla="*/ 22973 w 27940"/>
                <a:gd name="connsiteY15" fmla="*/ 12728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7940" h="15522">
                  <a:moveTo>
                    <a:pt x="29182" y="16764"/>
                  </a:moveTo>
                  <a:lnTo>
                    <a:pt x="29182" y="12728"/>
                  </a:lnTo>
                  <a:lnTo>
                    <a:pt x="30113" y="10555"/>
                  </a:lnTo>
                  <a:lnTo>
                    <a:pt x="30113" y="9313"/>
                  </a:lnTo>
                  <a:lnTo>
                    <a:pt x="29182" y="7451"/>
                  </a:lnTo>
                  <a:lnTo>
                    <a:pt x="29182" y="5277"/>
                  </a:lnTo>
                  <a:lnTo>
                    <a:pt x="25146" y="3104"/>
                  </a:lnTo>
                  <a:lnTo>
                    <a:pt x="22973" y="0"/>
                  </a:lnTo>
                  <a:lnTo>
                    <a:pt x="0" y="0"/>
                  </a:lnTo>
                  <a:lnTo>
                    <a:pt x="0" y="3104"/>
                  </a:lnTo>
                  <a:lnTo>
                    <a:pt x="931" y="7451"/>
                  </a:lnTo>
                  <a:lnTo>
                    <a:pt x="5278" y="9313"/>
                  </a:lnTo>
                  <a:lnTo>
                    <a:pt x="8382" y="9313"/>
                  </a:lnTo>
                  <a:lnTo>
                    <a:pt x="12418" y="10555"/>
                  </a:lnTo>
                  <a:lnTo>
                    <a:pt x="17695" y="10555"/>
                  </a:lnTo>
                  <a:lnTo>
                    <a:pt x="22973" y="12728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D6EC95B8-ED1E-41E1-8BBD-AC8660505A21}"/>
                </a:ext>
              </a:extLst>
            </p:cNvPr>
            <p:cNvSpPr/>
            <p:nvPr/>
          </p:nvSpPr>
          <p:spPr>
            <a:xfrm>
              <a:off x="5743810" y="6002628"/>
              <a:ext cx="99343" cy="207999"/>
            </a:xfrm>
            <a:custGeom>
              <a:avLst/>
              <a:gdLst>
                <a:gd name="connsiteX0" fmla="*/ 92823 w 99342"/>
                <a:gd name="connsiteY0" fmla="*/ 0 h 207998"/>
                <a:gd name="connsiteX1" fmla="*/ 83510 w 99342"/>
                <a:gd name="connsiteY1" fmla="*/ 5278 h 207998"/>
                <a:gd name="connsiteX2" fmla="*/ 72023 w 99342"/>
                <a:gd name="connsiteY2" fmla="*/ 14901 h 207998"/>
                <a:gd name="connsiteX3" fmla="*/ 59606 w 99342"/>
                <a:gd name="connsiteY3" fmla="*/ 27630 h 207998"/>
                <a:gd name="connsiteX4" fmla="*/ 49051 w 99342"/>
                <a:gd name="connsiteY4" fmla="*/ 40358 h 207998"/>
                <a:gd name="connsiteX5" fmla="*/ 37564 w 99342"/>
                <a:gd name="connsiteY5" fmla="*/ 51844 h 207998"/>
                <a:gd name="connsiteX6" fmla="*/ 32286 w 99342"/>
                <a:gd name="connsiteY6" fmla="*/ 60226 h 207998"/>
                <a:gd name="connsiteX7" fmla="*/ 12728 w 99342"/>
                <a:gd name="connsiteY7" fmla="*/ 60226 h 207998"/>
                <a:gd name="connsiteX8" fmla="*/ 12728 w 99342"/>
                <a:gd name="connsiteY8" fmla="*/ 75128 h 207998"/>
                <a:gd name="connsiteX9" fmla="*/ 14591 w 99342"/>
                <a:gd name="connsiteY9" fmla="*/ 90029 h 207998"/>
                <a:gd name="connsiteX10" fmla="*/ 15833 w 99342"/>
                <a:gd name="connsiteY10" fmla="*/ 104931 h 207998"/>
                <a:gd name="connsiteX11" fmla="*/ 15833 w 99342"/>
                <a:gd name="connsiteY11" fmla="*/ 114244 h 207998"/>
                <a:gd name="connsiteX12" fmla="*/ 10555 w 99342"/>
                <a:gd name="connsiteY12" fmla="*/ 129145 h 207998"/>
                <a:gd name="connsiteX13" fmla="*/ 5278 w 99342"/>
                <a:gd name="connsiteY13" fmla="*/ 144047 h 207998"/>
                <a:gd name="connsiteX14" fmla="*/ 0 w 99342"/>
                <a:gd name="connsiteY14" fmla="*/ 156775 h 207998"/>
                <a:gd name="connsiteX15" fmla="*/ 1242 w 99342"/>
                <a:gd name="connsiteY15" fmla="*/ 171366 h 207998"/>
                <a:gd name="connsiteX16" fmla="*/ 8382 w 99342"/>
                <a:gd name="connsiteY16" fmla="*/ 186267 h 207998"/>
                <a:gd name="connsiteX17" fmla="*/ 10555 w 99342"/>
                <a:gd name="connsiteY17" fmla="*/ 193718 h 207998"/>
                <a:gd name="connsiteX18" fmla="*/ 14591 w 99342"/>
                <a:gd name="connsiteY18" fmla="*/ 198996 h 207998"/>
                <a:gd name="connsiteX19" fmla="*/ 19869 w 99342"/>
                <a:gd name="connsiteY19" fmla="*/ 203342 h 207998"/>
                <a:gd name="connsiteX20" fmla="*/ 25146 w 99342"/>
                <a:gd name="connsiteY20" fmla="*/ 205205 h 207998"/>
                <a:gd name="connsiteX21" fmla="*/ 32286 w 99342"/>
                <a:gd name="connsiteY21" fmla="*/ 206446 h 207998"/>
                <a:gd name="connsiteX22" fmla="*/ 32286 w 99342"/>
                <a:gd name="connsiteY22" fmla="*/ 210482 h 207998"/>
                <a:gd name="connsiteX23" fmla="*/ 45015 w 99342"/>
                <a:gd name="connsiteY23" fmla="*/ 201169 h 207998"/>
                <a:gd name="connsiteX24" fmla="*/ 52155 w 99342"/>
                <a:gd name="connsiteY24" fmla="*/ 190614 h 207998"/>
                <a:gd name="connsiteX25" fmla="*/ 54328 w 99342"/>
                <a:gd name="connsiteY25" fmla="*/ 176644 h 207998"/>
                <a:gd name="connsiteX26" fmla="*/ 56501 w 99342"/>
                <a:gd name="connsiteY26" fmla="*/ 160811 h 207998"/>
                <a:gd name="connsiteX27" fmla="*/ 59606 w 99342"/>
                <a:gd name="connsiteY27" fmla="*/ 141874 h 207998"/>
                <a:gd name="connsiteX28" fmla="*/ 66746 w 99342"/>
                <a:gd name="connsiteY28" fmla="*/ 126972 h 207998"/>
                <a:gd name="connsiteX29" fmla="*/ 76059 w 99342"/>
                <a:gd name="connsiteY29" fmla="*/ 108966 h 207998"/>
                <a:gd name="connsiteX30" fmla="*/ 86614 w 99342"/>
                <a:gd name="connsiteY30" fmla="*/ 90029 h 207998"/>
                <a:gd name="connsiteX31" fmla="*/ 95928 w 99342"/>
                <a:gd name="connsiteY31" fmla="*/ 69850 h 207998"/>
                <a:gd name="connsiteX32" fmla="*/ 101205 w 99342"/>
                <a:gd name="connsiteY32" fmla="*/ 49671 h 207998"/>
                <a:gd name="connsiteX33" fmla="*/ 101205 w 99342"/>
                <a:gd name="connsiteY33" fmla="*/ 27630 h 207998"/>
                <a:gd name="connsiteX34" fmla="*/ 92823 w 99342"/>
                <a:gd name="connsiteY34" fmla="*/ 7451 h 207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99342" h="207998">
                  <a:moveTo>
                    <a:pt x="92823" y="0"/>
                  </a:moveTo>
                  <a:lnTo>
                    <a:pt x="83510" y="5278"/>
                  </a:lnTo>
                  <a:lnTo>
                    <a:pt x="72023" y="14901"/>
                  </a:lnTo>
                  <a:lnTo>
                    <a:pt x="59606" y="27630"/>
                  </a:lnTo>
                  <a:lnTo>
                    <a:pt x="49051" y="40358"/>
                  </a:lnTo>
                  <a:lnTo>
                    <a:pt x="37564" y="51844"/>
                  </a:lnTo>
                  <a:lnTo>
                    <a:pt x="32286" y="60226"/>
                  </a:lnTo>
                  <a:lnTo>
                    <a:pt x="12728" y="60226"/>
                  </a:lnTo>
                  <a:lnTo>
                    <a:pt x="12728" y="75128"/>
                  </a:lnTo>
                  <a:lnTo>
                    <a:pt x="14591" y="90029"/>
                  </a:lnTo>
                  <a:lnTo>
                    <a:pt x="15833" y="104931"/>
                  </a:lnTo>
                  <a:lnTo>
                    <a:pt x="15833" y="114244"/>
                  </a:lnTo>
                  <a:lnTo>
                    <a:pt x="10555" y="129145"/>
                  </a:lnTo>
                  <a:lnTo>
                    <a:pt x="5278" y="144047"/>
                  </a:lnTo>
                  <a:lnTo>
                    <a:pt x="0" y="156775"/>
                  </a:lnTo>
                  <a:lnTo>
                    <a:pt x="1242" y="171366"/>
                  </a:lnTo>
                  <a:lnTo>
                    <a:pt x="8382" y="186267"/>
                  </a:lnTo>
                  <a:lnTo>
                    <a:pt x="10555" y="193718"/>
                  </a:lnTo>
                  <a:lnTo>
                    <a:pt x="14591" y="198996"/>
                  </a:lnTo>
                  <a:lnTo>
                    <a:pt x="19869" y="203342"/>
                  </a:lnTo>
                  <a:lnTo>
                    <a:pt x="25146" y="205205"/>
                  </a:lnTo>
                  <a:lnTo>
                    <a:pt x="32286" y="206446"/>
                  </a:lnTo>
                  <a:lnTo>
                    <a:pt x="32286" y="210482"/>
                  </a:lnTo>
                  <a:lnTo>
                    <a:pt x="45015" y="201169"/>
                  </a:lnTo>
                  <a:lnTo>
                    <a:pt x="52155" y="190614"/>
                  </a:lnTo>
                  <a:lnTo>
                    <a:pt x="54328" y="176644"/>
                  </a:lnTo>
                  <a:lnTo>
                    <a:pt x="56501" y="160811"/>
                  </a:lnTo>
                  <a:lnTo>
                    <a:pt x="59606" y="141874"/>
                  </a:lnTo>
                  <a:lnTo>
                    <a:pt x="66746" y="126972"/>
                  </a:lnTo>
                  <a:lnTo>
                    <a:pt x="76059" y="108966"/>
                  </a:lnTo>
                  <a:lnTo>
                    <a:pt x="86614" y="90029"/>
                  </a:lnTo>
                  <a:lnTo>
                    <a:pt x="95928" y="69850"/>
                  </a:lnTo>
                  <a:lnTo>
                    <a:pt x="101205" y="49671"/>
                  </a:lnTo>
                  <a:lnTo>
                    <a:pt x="101205" y="27630"/>
                  </a:lnTo>
                  <a:lnTo>
                    <a:pt x="92823" y="7451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933D7813-0013-4F12-8C5E-0B1F8E56F6E1}"/>
                </a:ext>
              </a:extLst>
            </p:cNvPr>
            <p:cNvSpPr/>
            <p:nvPr/>
          </p:nvSpPr>
          <p:spPr>
            <a:xfrm>
              <a:off x="4236596" y="6662015"/>
              <a:ext cx="74507" cy="31045"/>
            </a:xfrm>
            <a:custGeom>
              <a:avLst/>
              <a:gdLst>
                <a:gd name="connsiteX0" fmla="*/ 46877 w 74506"/>
                <a:gd name="connsiteY0" fmla="*/ 3104 h 31044"/>
                <a:gd name="connsiteX1" fmla="*/ 32286 w 74506"/>
                <a:gd name="connsiteY1" fmla="*/ 0 h 31044"/>
                <a:gd name="connsiteX2" fmla="*/ 21731 w 74506"/>
                <a:gd name="connsiteY2" fmla="*/ 5278 h 31044"/>
                <a:gd name="connsiteX3" fmla="*/ 10245 w 74506"/>
                <a:gd name="connsiteY3" fmla="*/ 10555 h 31044"/>
                <a:gd name="connsiteX4" fmla="*/ 0 w 74506"/>
                <a:gd name="connsiteY4" fmla="*/ 14591 h 31044"/>
                <a:gd name="connsiteX5" fmla="*/ 0 w 74506"/>
                <a:gd name="connsiteY5" fmla="*/ 31666 h 31044"/>
                <a:gd name="connsiteX6" fmla="*/ 12418 w 74506"/>
                <a:gd name="connsiteY6" fmla="*/ 27319 h 31044"/>
                <a:gd name="connsiteX7" fmla="*/ 21731 w 74506"/>
                <a:gd name="connsiteY7" fmla="*/ 25457 h 31044"/>
                <a:gd name="connsiteX8" fmla="*/ 30113 w 74506"/>
                <a:gd name="connsiteY8" fmla="*/ 20179 h 31044"/>
                <a:gd name="connsiteX9" fmla="*/ 39427 w 74506"/>
                <a:gd name="connsiteY9" fmla="*/ 10555 h 31044"/>
                <a:gd name="connsiteX10" fmla="*/ 42531 w 74506"/>
                <a:gd name="connsiteY10" fmla="*/ 10555 h 31044"/>
                <a:gd name="connsiteX11" fmla="*/ 41600 w 74506"/>
                <a:gd name="connsiteY11" fmla="*/ 14591 h 31044"/>
                <a:gd name="connsiteX12" fmla="*/ 39427 w 74506"/>
                <a:gd name="connsiteY12" fmla="*/ 16764 h 31044"/>
                <a:gd name="connsiteX13" fmla="*/ 39427 w 74506"/>
                <a:gd name="connsiteY13" fmla="*/ 18006 h 31044"/>
                <a:gd name="connsiteX14" fmla="*/ 37564 w 74506"/>
                <a:gd name="connsiteY14" fmla="*/ 20179 h 31044"/>
                <a:gd name="connsiteX15" fmla="*/ 34460 w 74506"/>
                <a:gd name="connsiteY15" fmla="*/ 22042 h 31044"/>
                <a:gd name="connsiteX16" fmla="*/ 32286 w 74506"/>
                <a:gd name="connsiteY16" fmla="*/ 24215 h 31044"/>
                <a:gd name="connsiteX17" fmla="*/ 32286 w 74506"/>
                <a:gd name="connsiteY17" fmla="*/ 31666 h 31044"/>
                <a:gd name="connsiteX18" fmla="*/ 46877 w 74506"/>
                <a:gd name="connsiteY18" fmla="*/ 27319 h 31044"/>
                <a:gd name="connsiteX19" fmla="*/ 59295 w 74506"/>
                <a:gd name="connsiteY19" fmla="*/ 22042 h 31044"/>
                <a:gd name="connsiteX20" fmla="*/ 71713 w 74506"/>
                <a:gd name="connsiteY20" fmla="*/ 14591 h 31044"/>
                <a:gd name="connsiteX21" fmla="*/ 76059 w 74506"/>
                <a:gd name="connsiteY21" fmla="*/ 14591 h 31044"/>
                <a:gd name="connsiteX22" fmla="*/ 63641 w 74506"/>
                <a:gd name="connsiteY22" fmla="*/ 9313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4506" h="31044">
                  <a:moveTo>
                    <a:pt x="46877" y="3104"/>
                  </a:moveTo>
                  <a:lnTo>
                    <a:pt x="32286" y="0"/>
                  </a:lnTo>
                  <a:lnTo>
                    <a:pt x="21731" y="5278"/>
                  </a:lnTo>
                  <a:lnTo>
                    <a:pt x="10245" y="10555"/>
                  </a:lnTo>
                  <a:lnTo>
                    <a:pt x="0" y="14591"/>
                  </a:lnTo>
                  <a:lnTo>
                    <a:pt x="0" y="31666"/>
                  </a:lnTo>
                  <a:lnTo>
                    <a:pt x="12418" y="27319"/>
                  </a:lnTo>
                  <a:lnTo>
                    <a:pt x="21731" y="25457"/>
                  </a:lnTo>
                  <a:lnTo>
                    <a:pt x="30113" y="20179"/>
                  </a:lnTo>
                  <a:lnTo>
                    <a:pt x="39427" y="10555"/>
                  </a:lnTo>
                  <a:lnTo>
                    <a:pt x="42531" y="10555"/>
                  </a:lnTo>
                  <a:lnTo>
                    <a:pt x="41600" y="14591"/>
                  </a:lnTo>
                  <a:lnTo>
                    <a:pt x="39427" y="16764"/>
                  </a:lnTo>
                  <a:lnTo>
                    <a:pt x="39427" y="18006"/>
                  </a:lnTo>
                  <a:lnTo>
                    <a:pt x="37564" y="20179"/>
                  </a:lnTo>
                  <a:lnTo>
                    <a:pt x="34460" y="22042"/>
                  </a:lnTo>
                  <a:lnTo>
                    <a:pt x="32286" y="24215"/>
                  </a:lnTo>
                  <a:lnTo>
                    <a:pt x="32286" y="31666"/>
                  </a:lnTo>
                  <a:lnTo>
                    <a:pt x="46877" y="27319"/>
                  </a:lnTo>
                  <a:lnTo>
                    <a:pt x="59295" y="22042"/>
                  </a:lnTo>
                  <a:lnTo>
                    <a:pt x="71713" y="14591"/>
                  </a:lnTo>
                  <a:lnTo>
                    <a:pt x="76059" y="14591"/>
                  </a:lnTo>
                  <a:lnTo>
                    <a:pt x="63641" y="9313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C16D2F26-5C82-4C2F-96DE-C3DE103CA26C}"/>
                </a:ext>
              </a:extLst>
            </p:cNvPr>
            <p:cNvSpPr/>
            <p:nvPr/>
          </p:nvSpPr>
          <p:spPr>
            <a:xfrm>
              <a:off x="4403305" y="5779417"/>
              <a:ext cx="34149" cy="31045"/>
            </a:xfrm>
            <a:custGeom>
              <a:avLst/>
              <a:gdLst>
                <a:gd name="connsiteX0" fmla="*/ 27009 w 34149"/>
                <a:gd name="connsiteY0" fmla="*/ 23283 h 31044"/>
                <a:gd name="connsiteX1" fmla="*/ 26078 w 34149"/>
                <a:gd name="connsiteY1" fmla="*/ 22042 h 31044"/>
                <a:gd name="connsiteX2" fmla="*/ 23904 w 34149"/>
                <a:gd name="connsiteY2" fmla="*/ 22042 h 31044"/>
                <a:gd name="connsiteX3" fmla="*/ 19558 w 34149"/>
                <a:gd name="connsiteY3" fmla="*/ 22042 h 31044"/>
                <a:gd name="connsiteX4" fmla="*/ 16454 w 34149"/>
                <a:gd name="connsiteY4" fmla="*/ 20179 h 31044"/>
                <a:gd name="connsiteX5" fmla="*/ 16454 w 34149"/>
                <a:gd name="connsiteY5" fmla="*/ 0 h 31044"/>
                <a:gd name="connsiteX6" fmla="*/ 12418 w 34149"/>
                <a:gd name="connsiteY6" fmla="*/ 0 h 31044"/>
                <a:gd name="connsiteX7" fmla="*/ 4967 w 34149"/>
                <a:gd name="connsiteY7" fmla="*/ 12728 h 31044"/>
                <a:gd name="connsiteX8" fmla="*/ 0 w 34149"/>
                <a:gd name="connsiteY8" fmla="*/ 12728 h 31044"/>
                <a:gd name="connsiteX9" fmla="*/ 0 w 34149"/>
                <a:gd name="connsiteY9" fmla="*/ 15833 h 31044"/>
                <a:gd name="connsiteX10" fmla="*/ 11487 w 34149"/>
                <a:gd name="connsiteY10" fmla="*/ 20179 h 31044"/>
                <a:gd name="connsiteX11" fmla="*/ 21731 w 34149"/>
                <a:gd name="connsiteY11" fmla="*/ 25457 h 31044"/>
                <a:gd name="connsiteX12" fmla="*/ 29182 w 34149"/>
                <a:gd name="connsiteY12" fmla="*/ 30734 h 31044"/>
                <a:gd name="connsiteX13" fmla="*/ 33218 w 34149"/>
                <a:gd name="connsiteY13" fmla="*/ 32907 h 31044"/>
                <a:gd name="connsiteX14" fmla="*/ 34149 w 34149"/>
                <a:gd name="connsiteY14" fmla="*/ 30734 h 31044"/>
                <a:gd name="connsiteX15" fmla="*/ 34149 w 34149"/>
                <a:gd name="connsiteY15" fmla="*/ 29492 h 31044"/>
                <a:gd name="connsiteX16" fmla="*/ 36322 w 34149"/>
                <a:gd name="connsiteY16" fmla="*/ 27319 h 31044"/>
                <a:gd name="connsiteX17" fmla="*/ 36322 w 34149"/>
                <a:gd name="connsiteY17" fmla="*/ 23283 h 31044"/>
                <a:gd name="connsiteX18" fmla="*/ 29182 w 34149"/>
                <a:gd name="connsiteY18" fmla="*/ 23283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4149" h="31044">
                  <a:moveTo>
                    <a:pt x="27009" y="23283"/>
                  </a:moveTo>
                  <a:lnTo>
                    <a:pt x="26078" y="22042"/>
                  </a:lnTo>
                  <a:lnTo>
                    <a:pt x="23904" y="22042"/>
                  </a:lnTo>
                  <a:lnTo>
                    <a:pt x="19558" y="22042"/>
                  </a:lnTo>
                  <a:lnTo>
                    <a:pt x="16454" y="20179"/>
                  </a:lnTo>
                  <a:lnTo>
                    <a:pt x="16454" y="0"/>
                  </a:lnTo>
                  <a:lnTo>
                    <a:pt x="12418" y="0"/>
                  </a:lnTo>
                  <a:lnTo>
                    <a:pt x="4967" y="12728"/>
                  </a:lnTo>
                  <a:lnTo>
                    <a:pt x="0" y="12728"/>
                  </a:lnTo>
                  <a:lnTo>
                    <a:pt x="0" y="15833"/>
                  </a:lnTo>
                  <a:lnTo>
                    <a:pt x="11487" y="20179"/>
                  </a:lnTo>
                  <a:lnTo>
                    <a:pt x="21731" y="25457"/>
                  </a:lnTo>
                  <a:lnTo>
                    <a:pt x="29182" y="30734"/>
                  </a:lnTo>
                  <a:lnTo>
                    <a:pt x="33218" y="32907"/>
                  </a:lnTo>
                  <a:lnTo>
                    <a:pt x="34149" y="30734"/>
                  </a:lnTo>
                  <a:lnTo>
                    <a:pt x="34149" y="29492"/>
                  </a:lnTo>
                  <a:lnTo>
                    <a:pt x="36322" y="27319"/>
                  </a:lnTo>
                  <a:lnTo>
                    <a:pt x="36322" y="23283"/>
                  </a:lnTo>
                  <a:lnTo>
                    <a:pt x="29182" y="23283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3C9BB280-2D4F-465A-9EBC-F2300484A0B3}"/>
                </a:ext>
              </a:extLst>
            </p:cNvPr>
            <p:cNvSpPr/>
            <p:nvPr/>
          </p:nvSpPr>
          <p:spPr>
            <a:xfrm>
              <a:off x="4237527" y="6453395"/>
              <a:ext cx="12418" cy="18627"/>
            </a:xfrm>
            <a:custGeom>
              <a:avLst/>
              <a:gdLst>
                <a:gd name="connsiteX0" fmla="*/ 4346 w 12417"/>
                <a:gd name="connsiteY0" fmla="*/ 15833 h 18626"/>
                <a:gd name="connsiteX1" fmla="*/ 6209 w 12417"/>
                <a:gd name="connsiteY1" fmla="*/ 20179 h 18626"/>
                <a:gd name="connsiteX2" fmla="*/ 14591 w 12417"/>
                <a:gd name="connsiteY2" fmla="*/ 20179 h 18626"/>
                <a:gd name="connsiteX3" fmla="*/ 13660 w 12417"/>
                <a:gd name="connsiteY3" fmla="*/ 14901 h 18626"/>
                <a:gd name="connsiteX4" fmla="*/ 13660 w 12417"/>
                <a:gd name="connsiteY4" fmla="*/ 10555 h 18626"/>
                <a:gd name="connsiteX5" fmla="*/ 11487 w 12417"/>
                <a:gd name="connsiteY5" fmla="*/ 7451 h 18626"/>
                <a:gd name="connsiteX6" fmla="*/ 9313 w 12417"/>
                <a:gd name="connsiteY6" fmla="*/ 5277 h 18626"/>
                <a:gd name="connsiteX7" fmla="*/ 6209 w 12417"/>
                <a:gd name="connsiteY7" fmla="*/ 3104 h 18626"/>
                <a:gd name="connsiteX8" fmla="*/ 2173 w 12417"/>
                <a:gd name="connsiteY8" fmla="*/ 0 h 18626"/>
                <a:gd name="connsiteX9" fmla="*/ 2173 w 12417"/>
                <a:gd name="connsiteY9" fmla="*/ 5277 h 18626"/>
                <a:gd name="connsiteX10" fmla="*/ 0 w 12417"/>
                <a:gd name="connsiteY10" fmla="*/ 8382 h 18626"/>
                <a:gd name="connsiteX11" fmla="*/ 2173 w 12417"/>
                <a:gd name="connsiteY11" fmla="*/ 10555 h 18626"/>
                <a:gd name="connsiteX12" fmla="*/ 2173 w 12417"/>
                <a:gd name="connsiteY12" fmla="*/ 12728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417" h="18626">
                  <a:moveTo>
                    <a:pt x="4346" y="15833"/>
                  </a:moveTo>
                  <a:lnTo>
                    <a:pt x="6209" y="20179"/>
                  </a:lnTo>
                  <a:lnTo>
                    <a:pt x="14591" y="20179"/>
                  </a:lnTo>
                  <a:lnTo>
                    <a:pt x="13660" y="14901"/>
                  </a:lnTo>
                  <a:lnTo>
                    <a:pt x="13660" y="10555"/>
                  </a:lnTo>
                  <a:lnTo>
                    <a:pt x="11487" y="7451"/>
                  </a:lnTo>
                  <a:lnTo>
                    <a:pt x="9313" y="5277"/>
                  </a:lnTo>
                  <a:lnTo>
                    <a:pt x="6209" y="3104"/>
                  </a:lnTo>
                  <a:lnTo>
                    <a:pt x="2173" y="0"/>
                  </a:lnTo>
                  <a:lnTo>
                    <a:pt x="2173" y="5277"/>
                  </a:lnTo>
                  <a:lnTo>
                    <a:pt x="0" y="8382"/>
                  </a:lnTo>
                  <a:lnTo>
                    <a:pt x="2173" y="10555"/>
                  </a:lnTo>
                  <a:lnTo>
                    <a:pt x="2173" y="12728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90A82250-ABEF-45A3-A2B7-A1B4C96AEEE7}"/>
                </a:ext>
              </a:extLst>
            </p:cNvPr>
            <p:cNvSpPr/>
            <p:nvPr/>
          </p:nvSpPr>
          <p:spPr>
            <a:xfrm>
              <a:off x="4152155" y="6693680"/>
              <a:ext cx="58985" cy="52776"/>
            </a:xfrm>
            <a:custGeom>
              <a:avLst/>
              <a:gdLst>
                <a:gd name="connsiteX0" fmla="*/ 29182 w 58984"/>
                <a:gd name="connsiteY0" fmla="*/ 22352 h 52775"/>
                <a:gd name="connsiteX1" fmla="*/ 14591 w 58984"/>
                <a:gd name="connsiteY1" fmla="*/ 8382 h 52775"/>
                <a:gd name="connsiteX2" fmla="*/ 0 w 58984"/>
                <a:gd name="connsiteY2" fmla="*/ 0 h 52775"/>
                <a:gd name="connsiteX3" fmla="*/ 0 w 58984"/>
                <a:gd name="connsiteY3" fmla="*/ 15833 h 52775"/>
                <a:gd name="connsiteX4" fmla="*/ 4036 w 58984"/>
                <a:gd name="connsiteY4" fmla="*/ 34770 h 52775"/>
                <a:gd name="connsiteX5" fmla="*/ 7451 w 58984"/>
                <a:gd name="connsiteY5" fmla="*/ 49671 h 52775"/>
                <a:gd name="connsiteX6" fmla="*/ 14591 w 58984"/>
                <a:gd name="connsiteY6" fmla="*/ 51844 h 52775"/>
                <a:gd name="connsiteX7" fmla="*/ 27009 w 58984"/>
                <a:gd name="connsiteY7" fmla="*/ 54949 h 52775"/>
                <a:gd name="connsiteX8" fmla="*/ 41600 w 58984"/>
                <a:gd name="connsiteY8" fmla="*/ 54949 h 52775"/>
                <a:gd name="connsiteX9" fmla="*/ 50913 w 58984"/>
                <a:gd name="connsiteY9" fmla="*/ 52776 h 52775"/>
                <a:gd name="connsiteX10" fmla="*/ 60537 w 58984"/>
                <a:gd name="connsiteY10" fmla="*/ 52776 h 52775"/>
                <a:gd name="connsiteX11" fmla="*/ 60537 w 58984"/>
                <a:gd name="connsiteY11" fmla="*/ 44394 h 52775"/>
                <a:gd name="connsiteX12" fmla="*/ 43773 w 58984"/>
                <a:gd name="connsiteY12" fmla="*/ 34770 h 52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8984" h="52775">
                  <a:moveTo>
                    <a:pt x="29182" y="22352"/>
                  </a:moveTo>
                  <a:lnTo>
                    <a:pt x="14591" y="8382"/>
                  </a:lnTo>
                  <a:lnTo>
                    <a:pt x="0" y="0"/>
                  </a:lnTo>
                  <a:lnTo>
                    <a:pt x="0" y="15833"/>
                  </a:lnTo>
                  <a:lnTo>
                    <a:pt x="4036" y="34770"/>
                  </a:lnTo>
                  <a:lnTo>
                    <a:pt x="7451" y="49671"/>
                  </a:lnTo>
                  <a:lnTo>
                    <a:pt x="14591" y="51844"/>
                  </a:lnTo>
                  <a:lnTo>
                    <a:pt x="27009" y="54949"/>
                  </a:lnTo>
                  <a:lnTo>
                    <a:pt x="41600" y="54949"/>
                  </a:lnTo>
                  <a:lnTo>
                    <a:pt x="50913" y="52776"/>
                  </a:lnTo>
                  <a:lnTo>
                    <a:pt x="60537" y="52776"/>
                  </a:lnTo>
                  <a:lnTo>
                    <a:pt x="60537" y="44394"/>
                  </a:lnTo>
                  <a:lnTo>
                    <a:pt x="43773" y="34770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8E62819E-1550-412B-B29D-6CD42740AB93}"/>
                </a:ext>
              </a:extLst>
            </p:cNvPr>
            <p:cNvSpPr/>
            <p:nvPr/>
          </p:nvSpPr>
          <p:spPr>
            <a:xfrm>
              <a:off x="4063677" y="5497843"/>
              <a:ext cx="86925" cy="34149"/>
            </a:xfrm>
            <a:custGeom>
              <a:avLst/>
              <a:gdLst>
                <a:gd name="connsiteX0" fmla="*/ 88477 w 86924"/>
                <a:gd name="connsiteY0" fmla="*/ 17075 h 34149"/>
                <a:gd name="connsiteX1" fmla="*/ 70782 w 86924"/>
                <a:gd name="connsiteY1" fmla="*/ 11797 h 34149"/>
                <a:gd name="connsiteX2" fmla="*/ 56191 w 86924"/>
                <a:gd name="connsiteY2" fmla="*/ 6519 h 34149"/>
                <a:gd name="connsiteX3" fmla="*/ 37564 w 86924"/>
                <a:gd name="connsiteY3" fmla="*/ 2173 h 34149"/>
                <a:gd name="connsiteX4" fmla="*/ 15522 w 86924"/>
                <a:gd name="connsiteY4" fmla="*/ 0 h 34149"/>
                <a:gd name="connsiteX5" fmla="*/ 17695 w 86924"/>
                <a:gd name="connsiteY5" fmla="*/ 6519 h 34149"/>
                <a:gd name="connsiteX6" fmla="*/ 19869 w 86924"/>
                <a:gd name="connsiteY6" fmla="*/ 9624 h 34149"/>
                <a:gd name="connsiteX7" fmla="*/ 21731 w 86924"/>
                <a:gd name="connsiteY7" fmla="*/ 11797 h 34149"/>
                <a:gd name="connsiteX8" fmla="*/ 24836 w 86924"/>
                <a:gd name="connsiteY8" fmla="*/ 14902 h 34149"/>
                <a:gd name="connsiteX9" fmla="*/ 29182 w 86924"/>
                <a:gd name="connsiteY9" fmla="*/ 17075 h 34149"/>
                <a:gd name="connsiteX10" fmla="*/ 22973 w 86924"/>
                <a:gd name="connsiteY10" fmla="*/ 18937 h 34149"/>
                <a:gd name="connsiteX11" fmla="*/ 15522 w 86924"/>
                <a:gd name="connsiteY11" fmla="*/ 21110 h 34149"/>
                <a:gd name="connsiteX12" fmla="*/ 9313 w 86924"/>
                <a:gd name="connsiteY12" fmla="*/ 21110 h 34149"/>
                <a:gd name="connsiteX13" fmla="*/ 0 w 86924"/>
                <a:gd name="connsiteY13" fmla="*/ 21110 h 34149"/>
                <a:gd name="connsiteX14" fmla="*/ 5278 w 86924"/>
                <a:gd name="connsiteY14" fmla="*/ 33839 h 34149"/>
                <a:gd name="connsiteX15" fmla="*/ 15522 w 86924"/>
                <a:gd name="connsiteY15" fmla="*/ 33839 h 34149"/>
                <a:gd name="connsiteX16" fmla="*/ 30113 w 86924"/>
                <a:gd name="connsiteY16" fmla="*/ 36012 h 34149"/>
                <a:gd name="connsiteX17" fmla="*/ 43773 w 86924"/>
                <a:gd name="connsiteY17" fmla="*/ 36943 h 34149"/>
                <a:gd name="connsiteX18" fmla="*/ 49050 w 86924"/>
                <a:gd name="connsiteY18" fmla="*/ 36943 h 34149"/>
                <a:gd name="connsiteX19" fmla="*/ 52155 w 86924"/>
                <a:gd name="connsiteY19" fmla="*/ 26388 h 34149"/>
                <a:gd name="connsiteX20" fmla="*/ 54018 w 86924"/>
                <a:gd name="connsiteY20" fmla="*/ 24525 h 34149"/>
                <a:gd name="connsiteX21" fmla="*/ 56191 w 86924"/>
                <a:gd name="connsiteY21" fmla="*/ 26388 h 34149"/>
                <a:gd name="connsiteX22" fmla="*/ 58364 w 86924"/>
                <a:gd name="connsiteY22" fmla="*/ 28561 h 34149"/>
                <a:gd name="connsiteX23" fmla="*/ 59295 w 86924"/>
                <a:gd name="connsiteY23" fmla="*/ 29803 h 34149"/>
                <a:gd name="connsiteX24" fmla="*/ 59295 w 86924"/>
                <a:gd name="connsiteY24" fmla="*/ 31666 h 34149"/>
                <a:gd name="connsiteX25" fmla="*/ 59295 w 86924"/>
                <a:gd name="connsiteY25" fmla="*/ 33839 h 34149"/>
                <a:gd name="connsiteX26" fmla="*/ 65504 w 86924"/>
                <a:gd name="connsiteY26" fmla="*/ 33839 h 34149"/>
                <a:gd name="connsiteX27" fmla="*/ 68609 w 86924"/>
                <a:gd name="connsiteY27" fmla="*/ 31666 h 34149"/>
                <a:gd name="connsiteX28" fmla="*/ 72955 w 86924"/>
                <a:gd name="connsiteY28" fmla="*/ 29803 h 34149"/>
                <a:gd name="connsiteX29" fmla="*/ 77922 w 86924"/>
                <a:gd name="connsiteY29" fmla="*/ 28561 h 34149"/>
                <a:gd name="connsiteX30" fmla="*/ 81337 w 86924"/>
                <a:gd name="connsiteY30" fmla="*/ 26388 h 34149"/>
                <a:gd name="connsiteX31" fmla="*/ 88477 w 86924"/>
                <a:gd name="connsiteY31" fmla="*/ 26388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86924" h="34149">
                  <a:moveTo>
                    <a:pt x="88477" y="17075"/>
                  </a:moveTo>
                  <a:lnTo>
                    <a:pt x="70782" y="11797"/>
                  </a:lnTo>
                  <a:lnTo>
                    <a:pt x="56191" y="6519"/>
                  </a:lnTo>
                  <a:lnTo>
                    <a:pt x="37564" y="2173"/>
                  </a:lnTo>
                  <a:lnTo>
                    <a:pt x="15522" y="0"/>
                  </a:lnTo>
                  <a:lnTo>
                    <a:pt x="17695" y="6519"/>
                  </a:lnTo>
                  <a:lnTo>
                    <a:pt x="19869" y="9624"/>
                  </a:lnTo>
                  <a:lnTo>
                    <a:pt x="21731" y="11797"/>
                  </a:lnTo>
                  <a:lnTo>
                    <a:pt x="24836" y="14902"/>
                  </a:lnTo>
                  <a:lnTo>
                    <a:pt x="29182" y="17075"/>
                  </a:lnTo>
                  <a:lnTo>
                    <a:pt x="22973" y="18937"/>
                  </a:lnTo>
                  <a:lnTo>
                    <a:pt x="15522" y="21110"/>
                  </a:lnTo>
                  <a:lnTo>
                    <a:pt x="9313" y="21110"/>
                  </a:lnTo>
                  <a:lnTo>
                    <a:pt x="0" y="21110"/>
                  </a:lnTo>
                  <a:lnTo>
                    <a:pt x="5278" y="33839"/>
                  </a:lnTo>
                  <a:lnTo>
                    <a:pt x="15522" y="33839"/>
                  </a:lnTo>
                  <a:lnTo>
                    <a:pt x="30113" y="36012"/>
                  </a:lnTo>
                  <a:lnTo>
                    <a:pt x="43773" y="36943"/>
                  </a:lnTo>
                  <a:lnTo>
                    <a:pt x="49050" y="36943"/>
                  </a:lnTo>
                  <a:lnTo>
                    <a:pt x="52155" y="26388"/>
                  </a:lnTo>
                  <a:lnTo>
                    <a:pt x="54018" y="24525"/>
                  </a:lnTo>
                  <a:lnTo>
                    <a:pt x="56191" y="26388"/>
                  </a:lnTo>
                  <a:lnTo>
                    <a:pt x="58364" y="28561"/>
                  </a:lnTo>
                  <a:lnTo>
                    <a:pt x="59295" y="29803"/>
                  </a:lnTo>
                  <a:lnTo>
                    <a:pt x="59295" y="31666"/>
                  </a:lnTo>
                  <a:lnTo>
                    <a:pt x="59295" y="33839"/>
                  </a:lnTo>
                  <a:lnTo>
                    <a:pt x="65504" y="33839"/>
                  </a:lnTo>
                  <a:lnTo>
                    <a:pt x="68609" y="31666"/>
                  </a:lnTo>
                  <a:lnTo>
                    <a:pt x="72955" y="29803"/>
                  </a:lnTo>
                  <a:lnTo>
                    <a:pt x="77922" y="28561"/>
                  </a:lnTo>
                  <a:lnTo>
                    <a:pt x="81337" y="26388"/>
                  </a:lnTo>
                  <a:lnTo>
                    <a:pt x="88477" y="26388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16A5BA78-E102-4EB6-AAA2-A853A90EB613}"/>
                </a:ext>
              </a:extLst>
            </p:cNvPr>
            <p:cNvSpPr/>
            <p:nvPr/>
          </p:nvSpPr>
          <p:spPr>
            <a:xfrm>
              <a:off x="4215796" y="5526404"/>
              <a:ext cx="34149" cy="12418"/>
            </a:xfrm>
            <a:custGeom>
              <a:avLst/>
              <a:gdLst>
                <a:gd name="connsiteX0" fmla="*/ 27940 w 34149"/>
                <a:gd name="connsiteY0" fmla="*/ 12728 h 12417"/>
                <a:gd name="connsiteX1" fmla="*/ 31045 w 34149"/>
                <a:gd name="connsiteY1" fmla="*/ 10555 h 12417"/>
                <a:gd name="connsiteX2" fmla="*/ 33218 w 34149"/>
                <a:gd name="connsiteY2" fmla="*/ 7451 h 12417"/>
                <a:gd name="connsiteX3" fmla="*/ 36322 w 34149"/>
                <a:gd name="connsiteY3" fmla="*/ 5278 h 12417"/>
                <a:gd name="connsiteX4" fmla="*/ 27940 w 34149"/>
                <a:gd name="connsiteY4" fmla="*/ 1242 h 12417"/>
                <a:gd name="connsiteX5" fmla="*/ 20800 w 34149"/>
                <a:gd name="connsiteY5" fmla="*/ 0 h 12417"/>
                <a:gd name="connsiteX6" fmla="*/ 13349 w 34149"/>
                <a:gd name="connsiteY6" fmla="*/ 0 h 12417"/>
                <a:gd name="connsiteX7" fmla="*/ 0 w 34149"/>
                <a:gd name="connsiteY7" fmla="*/ 1242 h 12417"/>
                <a:gd name="connsiteX8" fmla="*/ 0 w 34149"/>
                <a:gd name="connsiteY8" fmla="*/ 12728 h 12417"/>
                <a:gd name="connsiteX9" fmla="*/ 6209 w 34149"/>
                <a:gd name="connsiteY9" fmla="*/ 10555 h 12417"/>
                <a:gd name="connsiteX10" fmla="*/ 11487 w 34149"/>
                <a:gd name="connsiteY10" fmla="*/ 10555 h 12417"/>
                <a:gd name="connsiteX11" fmla="*/ 16454 w 34149"/>
                <a:gd name="connsiteY11" fmla="*/ 10555 h 12417"/>
                <a:gd name="connsiteX12" fmla="*/ 21731 w 34149"/>
                <a:gd name="connsiteY12" fmla="*/ 12728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149" h="12417">
                  <a:moveTo>
                    <a:pt x="27940" y="12728"/>
                  </a:moveTo>
                  <a:lnTo>
                    <a:pt x="31045" y="10555"/>
                  </a:lnTo>
                  <a:lnTo>
                    <a:pt x="33218" y="7451"/>
                  </a:lnTo>
                  <a:lnTo>
                    <a:pt x="36322" y="5278"/>
                  </a:lnTo>
                  <a:lnTo>
                    <a:pt x="27940" y="1242"/>
                  </a:lnTo>
                  <a:lnTo>
                    <a:pt x="20800" y="0"/>
                  </a:lnTo>
                  <a:lnTo>
                    <a:pt x="13349" y="0"/>
                  </a:lnTo>
                  <a:lnTo>
                    <a:pt x="0" y="1242"/>
                  </a:lnTo>
                  <a:lnTo>
                    <a:pt x="0" y="12728"/>
                  </a:lnTo>
                  <a:lnTo>
                    <a:pt x="6209" y="10555"/>
                  </a:lnTo>
                  <a:lnTo>
                    <a:pt x="11487" y="10555"/>
                  </a:lnTo>
                  <a:lnTo>
                    <a:pt x="16454" y="10555"/>
                  </a:lnTo>
                  <a:lnTo>
                    <a:pt x="21731" y="12728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872FBE52-BD45-44B2-97D3-ED44681C4371}"/>
                </a:ext>
              </a:extLst>
            </p:cNvPr>
            <p:cNvSpPr/>
            <p:nvPr/>
          </p:nvSpPr>
          <p:spPr>
            <a:xfrm>
              <a:off x="4066782" y="5047076"/>
              <a:ext cx="12418" cy="15522"/>
            </a:xfrm>
            <a:custGeom>
              <a:avLst/>
              <a:gdLst>
                <a:gd name="connsiteX0" fmla="*/ 6209 w 12417"/>
                <a:gd name="connsiteY0" fmla="*/ 17075 h 15522"/>
                <a:gd name="connsiteX1" fmla="*/ 7140 w 12417"/>
                <a:gd name="connsiteY1" fmla="*/ 11487 h 15522"/>
                <a:gd name="connsiteX2" fmla="*/ 7140 w 12417"/>
                <a:gd name="connsiteY2" fmla="*/ 9624 h 15522"/>
                <a:gd name="connsiteX3" fmla="*/ 9313 w 12417"/>
                <a:gd name="connsiteY3" fmla="*/ 6209 h 15522"/>
                <a:gd name="connsiteX4" fmla="*/ 11487 w 12417"/>
                <a:gd name="connsiteY4" fmla="*/ 4346 h 15522"/>
                <a:gd name="connsiteX5" fmla="*/ 12418 w 12417"/>
                <a:gd name="connsiteY5" fmla="*/ 0 h 15522"/>
                <a:gd name="connsiteX6" fmla="*/ 9313 w 12417"/>
                <a:gd name="connsiteY6" fmla="*/ 0 h 15522"/>
                <a:gd name="connsiteX7" fmla="*/ 7140 w 12417"/>
                <a:gd name="connsiteY7" fmla="*/ 4346 h 15522"/>
                <a:gd name="connsiteX8" fmla="*/ 4036 w 12417"/>
                <a:gd name="connsiteY8" fmla="*/ 7451 h 15522"/>
                <a:gd name="connsiteX9" fmla="*/ 2173 w 12417"/>
                <a:gd name="connsiteY9" fmla="*/ 9624 h 15522"/>
                <a:gd name="connsiteX10" fmla="*/ 0 w 12417"/>
                <a:gd name="connsiteY10" fmla="*/ 11487 h 15522"/>
                <a:gd name="connsiteX11" fmla="*/ 0 w 12417"/>
                <a:gd name="connsiteY11" fmla="*/ 13660 h 15522"/>
                <a:gd name="connsiteX12" fmla="*/ 2173 w 12417"/>
                <a:gd name="connsiteY12" fmla="*/ 1490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417" h="15522">
                  <a:moveTo>
                    <a:pt x="6209" y="17075"/>
                  </a:moveTo>
                  <a:lnTo>
                    <a:pt x="7140" y="11487"/>
                  </a:lnTo>
                  <a:lnTo>
                    <a:pt x="7140" y="9624"/>
                  </a:lnTo>
                  <a:lnTo>
                    <a:pt x="9313" y="6209"/>
                  </a:lnTo>
                  <a:lnTo>
                    <a:pt x="11487" y="4346"/>
                  </a:lnTo>
                  <a:lnTo>
                    <a:pt x="12418" y="0"/>
                  </a:lnTo>
                  <a:lnTo>
                    <a:pt x="9313" y="0"/>
                  </a:lnTo>
                  <a:lnTo>
                    <a:pt x="7140" y="4346"/>
                  </a:lnTo>
                  <a:lnTo>
                    <a:pt x="4036" y="7451"/>
                  </a:lnTo>
                  <a:lnTo>
                    <a:pt x="2173" y="9624"/>
                  </a:lnTo>
                  <a:lnTo>
                    <a:pt x="0" y="11487"/>
                  </a:lnTo>
                  <a:lnTo>
                    <a:pt x="0" y="13660"/>
                  </a:lnTo>
                  <a:lnTo>
                    <a:pt x="2173" y="14901"/>
                  </a:lnTo>
                  <a:close/>
                </a:path>
              </a:pathLst>
            </a:custGeom>
            <a:no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FFE2D151-EFFB-4927-8359-C2E27AF51930}"/>
                </a:ext>
              </a:extLst>
            </p:cNvPr>
            <p:cNvSpPr/>
            <p:nvPr/>
          </p:nvSpPr>
          <p:spPr>
            <a:xfrm>
              <a:off x="3707286" y="4372477"/>
              <a:ext cx="55880" cy="43462"/>
            </a:xfrm>
            <a:custGeom>
              <a:avLst/>
              <a:gdLst>
                <a:gd name="connsiteX0" fmla="*/ 16764 w 55880"/>
                <a:gd name="connsiteY0" fmla="*/ 37564 h 43462"/>
                <a:gd name="connsiteX1" fmla="*/ 23904 w 55880"/>
                <a:gd name="connsiteY1" fmla="*/ 45015 h 43462"/>
                <a:gd name="connsiteX2" fmla="*/ 32286 w 55880"/>
                <a:gd name="connsiteY2" fmla="*/ 45015 h 43462"/>
                <a:gd name="connsiteX3" fmla="*/ 38495 w 55880"/>
                <a:gd name="connsiteY3" fmla="*/ 44083 h 43462"/>
                <a:gd name="connsiteX4" fmla="*/ 43773 w 55880"/>
                <a:gd name="connsiteY4" fmla="*/ 44083 h 43462"/>
                <a:gd name="connsiteX5" fmla="*/ 46877 w 55880"/>
                <a:gd name="connsiteY5" fmla="*/ 41910 h 43462"/>
                <a:gd name="connsiteX6" fmla="*/ 51224 w 55880"/>
                <a:gd name="connsiteY6" fmla="*/ 36633 h 43462"/>
                <a:gd name="connsiteX7" fmla="*/ 56191 w 55880"/>
                <a:gd name="connsiteY7" fmla="*/ 36633 h 43462"/>
                <a:gd name="connsiteX8" fmla="*/ 41600 w 55880"/>
                <a:gd name="connsiteY8" fmla="*/ 22973 h 43462"/>
                <a:gd name="connsiteX9" fmla="*/ 27009 w 55880"/>
                <a:gd name="connsiteY9" fmla="*/ 10245 h 43462"/>
                <a:gd name="connsiteX10" fmla="*/ 10555 w 55880"/>
                <a:gd name="connsiteY10" fmla="*/ 0 h 43462"/>
                <a:gd name="connsiteX11" fmla="*/ 12418 w 55880"/>
                <a:gd name="connsiteY11" fmla="*/ 7140 h 43462"/>
                <a:gd name="connsiteX12" fmla="*/ 12418 w 55880"/>
                <a:gd name="connsiteY12" fmla="*/ 10245 h 43462"/>
                <a:gd name="connsiteX13" fmla="*/ 14591 w 55880"/>
                <a:gd name="connsiteY13" fmla="*/ 12418 h 43462"/>
                <a:gd name="connsiteX14" fmla="*/ 16764 w 55880"/>
                <a:gd name="connsiteY14" fmla="*/ 15522 h 43462"/>
                <a:gd name="connsiteX15" fmla="*/ 0 w 55880"/>
                <a:gd name="connsiteY15" fmla="*/ 25146 h 43462"/>
                <a:gd name="connsiteX16" fmla="*/ 0 w 55880"/>
                <a:gd name="connsiteY16" fmla="*/ 29182 h 43462"/>
                <a:gd name="connsiteX17" fmla="*/ 9313 w 55880"/>
                <a:gd name="connsiteY17" fmla="*/ 32286 h 43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5880" h="43462">
                  <a:moveTo>
                    <a:pt x="16764" y="37564"/>
                  </a:moveTo>
                  <a:lnTo>
                    <a:pt x="23904" y="45015"/>
                  </a:lnTo>
                  <a:lnTo>
                    <a:pt x="32286" y="45015"/>
                  </a:lnTo>
                  <a:lnTo>
                    <a:pt x="38495" y="44083"/>
                  </a:lnTo>
                  <a:lnTo>
                    <a:pt x="43773" y="44083"/>
                  </a:lnTo>
                  <a:lnTo>
                    <a:pt x="46877" y="41910"/>
                  </a:lnTo>
                  <a:lnTo>
                    <a:pt x="51224" y="36633"/>
                  </a:lnTo>
                  <a:lnTo>
                    <a:pt x="56191" y="36633"/>
                  </a:lnTo>
                  <a:lnTo>
                    <a:pt x="41600" y="22973"/>
                  </a:lnTo>
                  <a:lnTo>
                    <a:pt x="27009" y="10245"/>
                  </a:lnTo>
                  <a:lnTo>
                    <a:pt x="10555" y="0"/>
                  </a:lnTo>
                  <a:lnTo>
                    <a:pt x="12418" y="7140"/>
                  </a:lnTo>
                  <a:lnTo>
                    <a:pt x="12418" y="10245"/>
                  </a:lnTo>
                  <a:lnTo>
                    <a:pt x="14591" y="12418"/>
                  </a:lnTo>
                  <a:lnTo>
                    <a:pt x="16764" y="15522"/>
                  </a:lnTo>
                  <a:lnTo>
                    <a:pt x="0" y="25146"/>
                  </a:lnTo>
                  <a:lnTo>
                    <a:pt x="0" y="29182"/>
                  </a:lnTo>
                  <a:lnTo>
                    <a:pt x="9313" y="32286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D3963B30-4FC8-439C-811D-9434A7F41C9A}"/>
                </a:ext>
              </a:extLst>
            </p:cNvPr>
            <p:cNvSpPr/>
            <p:nvPr/>
          </p:nvSpPr>
          <p:spPr>
            <a:xfrm>
              <a:off x="3927081" y="4626422"/>
              <a:ext cx="24836" cy="21731"/>
            </a:xfrm>
            <a:custGeom>
              <a:avLst/>
              <a:gdLst>
                <a:gd name="connsiteX0" fmla="*/ 24215 w 24835"/>
                <a:gd name="connsiteY0" fmla="*/ 4346 h 21731"/>
                <a:gd name="connsiteX1" fmla="*/ 19869 w 24835"/>
                <a:gd name="connsiteY1" fmla="*/ 0 h 21731"/>
                <a:gd name="connsiteX2" fmla="*/ 14591 w 24835"/>
                <a:gd name="connsiteY2" fmla="*/ 6519 h 21731"/>
                <a:gd name="connsiteX3" fmla="*/ 7451 w 24835"/>
                <a:gd name="connsiteY3" fmla="*/ 9624 h 21731"/>
                <a:gd name="connsiteX4" fmla="*/ 0 w 24835"/>
                <a:gd name="connsiteY4" fmla="*/ 12728 h 21731"/>
                <a:gd name="connsiteX5" fmla="*/ 0 w 24835"/>
                <a:gd name="connsiteY5" fmla="*/ 17075 h 21731"/>
                <a:gd name="connsiteX6" fmla="*/ 4346 w 24835"/>
                <a:gd name="connsiteY6" fmla="*/ 17075 h 21731"/>
                <a:gd name="connsiteX7" fmla="*/ 9624 w 24835"/>
                <a:gd name="connsiteY7" fmla="*/ 20179 h 21731"/>
                <a:gd name="connsiteX8" fmla="*/ 16764 w 24835"/>
                <a:gd name="connsiteY8" fmla="*/ 22042 h 21731"/>
                <a:gd name="connsiteX9" fmla="*/ 24215 w 24835"/>
                <a:gd name="connsiteY9" fmla="*/ 24215 h 21731"/>
                <a:gd name="connsiteX10" fmla="*/ 24215 w 24835"/>
                <a:gd name="connsiteY10" fmla="*/ 20179 h 21731"/>
                <a:gd name="connsiteX11" fmla="*/ 27319 w 24835"/>
                <a:gd name="connsiteY11" fmla="*/ 20179 h 21731"/>
                <a:gd name="connsiteX12" fmla="*/ 27319 w 24835"/>
                <a:gd name="connsiteY12" fmla="*/ 14901 h 21731"/>
                <a:gd name="connsiteX13" fmla="*/ 27319 w 24835"/>
                <a:gd name="connsiteY13" fmla="*/ 11797 h 21731"/>
                <a:gd name="connsiteX14" fmla="*/ 26077 w 24835"/>
                <a:gd name="connsiteY14" fmla="*/ 7451 h 21731"/>
                <a:gd name="connsiteX15" fmla="*/ 26077 w 24835"/>
                <a:gd name="connsiteY15" fmla="*/ 6519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835" h="21731">
                  <a:moveTo>
                    <a:pt x="24215" y="4346"/>
                  </a:moveTo>
                  <a:lnTo>
                    <a:pt x="19869" y="0"/>
                  </a:lnTo>
                  <a:lnTo>
                    <a:pt x="14591" y="6519"/>
                  </a:lnTo>
                  <a:lnTo>
                    <a:pt x="7451" y="9624"/>
                  </a:lnTo>
                  <a:lnTo>
                    <a:pt x="0" y="12728"/>
                  </a:lnTo>
                  <a:lnTo>
                    <a:pt x="0" y="17075"/>
                  </a:lnTo>
                  <a:lnTo>
                    <a:pt x="4346" y="17075"/>
                  </a:lnTo>
                  <a:lnTo>
                    <a:pt x="9624" y="20179"/>
                  </a:lnTo>
                  <a:lnTo>
                    <a:pt x="16764" y="22042"/>
                  </a:lnTo>
                  <a:lnTo>
                    <a:pt x="24215" y="24215"/>
                  </a:lnTo>
                  <a:lnTo>
                    <a:pt x="24215" y="20179"/>
                  </a:lnTo>
                  <a:lnTo>
                    <a:pt x="27319" y="20179"/>
                  </a:lnTo>
                  <a:lnTo>
                    <a:pt x="27319" y="14901"/>
                  </a:lnTo>
                  <a:lnTo>
                    <a:pt x="27319" y="11797"/>
                  </a:lnTo>
                  <a:lnTo>
                    <a:pt x="26077" y="7451"/>
                  </a:lnTo>
                  <a:lnTo>
                    <a:pt x="26077" y="6519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047CA45C-8EEE-4038-98B5-55508F6AA6D9}"/>
                </a:ext>
              </a:extLst>
            </p:cNvPr>
            <p:cNvSpPr/>
            <p:nvPr/>
          </p:nvSpPr>
          <p:spPr>
            <a:xfrm>
              <a:off x="3587454" y="4223153"/>
              <a:ext cx="37253" cy="31045"/>
            </a:xfrm>
            <a:custGeom>
              <a:avLst/>
              <a:gdLst>
                <a:gd name="connsiteX0" fmla="*/ 19869 w 37253"/>
                <a:gd name="connsiteY0" fmla="*/ 33528 h 31044"/>
                <a:gd name="connsiteX1" fmla="*/ 25146 w 37253"/>
                <a:gd name="connsiteY1" fmla="*/ 31665 h 31044"/>
                <a:gd name="connsiteX2" fmla="*/ 30424 w 37253"/>
                <a:gd name="connsiteY2" fmla="*/ 31665 h 31044"/>
                <a:gd name="connsiteX3" fmla="*/ 34460 w 37253"/>
                <a:gd name="connsiteY3" fmla="*/ 29492 h 31044"/>
                <a:gd name="connsiteX4" fmla="*/ 39737 w 37253"/>
                <a:gd name="connsiteY4" fmla="*/ 29492 h 31044"/>
                <a:gd name="connsiteX5" fmla="*/ 39737 w 37253"/>
                <a:gd name="connsiteY5" fmla="*/ 22042 h 31044"/>
                <a:gd name="connsiteX6" fmla="*/ 37564 w 37253"/>
                <a:gd name="connsiteY6" fmla="*/ 16764 h 31044"/>
                <a:gd name="connsiteX7" fmla="*/ 37564 w 37253"/>
                <a:gd name="connsiteY7" fmla="*/ 12728 h 31044"/>
                <a:gd name="connsiteX8" fmla="*/ 36633 w 37253"/>
                <a:gd name="connsiteY8" fmla="*/ 7451 h 31044"/>
                <a:gd name="connsiteX9" fmla="*/ 30424 w 37253"/>
                <a:gd name="connsiteY9" fmla="*/ 4346 h 31044"/>
                <a:gd name="connsiteX10" fmla="*/ 22973 w 37253"/>
                <a:gd name="connsiteY10" fmla="*/ 2173 h 31044"/>
                <a:gd name="connsiteX11" fmla="*/ 15833 w 37253"/>
                <a:gd name="connsiteY11" fmla="*/ 0 h 31044"/>
                <a:gd name="connsiteX12" fmla="*/ 7451 w 37253"/>
                <a:gd name="connsiteY12" fmla="*/ 0 h 31044"/>
                <a:gd name="connsiteX13" fmla="*/ 0 w 37253"/>
                <a:gd name="connsiteY13" fmla="*/ 16764 h 31044"/>
                <a:gd name="connsiteX14" fmla="*/ 10555 w 37253"/>
                <a:gd name="connsiteY14" fmla="*/ 24215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7253" h="31044">
                  <a:moveTo>
                    <a:pt x="19869" y="33528"/>
                  </a:moveTo>
                  <a:lnTo>
                    <a:pt x="25146" y="31665"/>
                  </a:lnTo>
                  <a:lnTo>
                    <a:pt x="30424" y="31665"/>
                  </a:lnTo>
                  <a:lnTo>
                    <a:pt x="34460" y="29492"/>
                  </a:lnTo>
                  <a:lnTo>
                    <a:pt x="39737" y="29492"/>
                  </a:lnTo>
                  <a:lnTo>
                    <a:pt x="39737" y="22042"/>
                  </a:lnTo>
                  <a:lnTo>
                    <a:pt x="37564" y="16764"/>
                  </a:lnTo>
                  <a:lnTo>
                    <a:pt x="37564" y="12728"/>
                  </a:lnTo>
                  <a:lnTo>
                    <a:pt x="36633" y="7451"/>
                  </a:lnTo>
                  <a:lnTo>
                    <a:pt x="30424" y="4346"/>
                  </a:lnTo>
                  <a:lnTo>
                    <a:pt x="22973" y="2173"/>
                  </a:lnTo>
                  <a:lnTo>
                    <a:pt x="15833" y="0"/>
                  </a:lnTo>
                  <a:lnTo>
                    <a:pt x="7451" y="0"/>
                  </a:lnTo>
                  <a:lnTo>
                    <a:pt x="0" y="16764"/>
                  </a:lnTo>
                  <a:lnTo>
                    <a:pt x="10555" y="24215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02D866EC-14D9-463D-AD22-609C2006C40B}"/>
                </a:ext>
              </a:extLst>
            </p:cNvPr>
            <p:cNvSpPr/>
            <p:nvPr/>
          </p:nvSpPr>
          <p:spPr>
            <a:xfrm>
              <a:off x="2717274" y="4696893"/>
              <a:ext cx="18627" cy="9313"/>
            </a:xfrm>
            <a:custGeom>
              <a:avLst/>
              <a:gdLst>
                <a:gd name="connsiteX0" fmla="*/ 4346 w 18626"/>
                <a:gd name="connsiteY0" fmla="*/ 3104 h 9313"/>
                <a:gd name="connsiteX1" fmla="*/ 7451 w 18626"/>
                <a:gd name="connsiteY1" fmla="*/ 5278 h 9313"/>
                <a:gd name="connsiteX2" fmla="*/ 11486 w 18626"/>
                <a:gd name="connsiteY2" fmla="*/ 8382 h 9313"/>
                <a:gd name="connsiteX3" fmla="*/ 16764 w 18626"/>
                <a:gd name="connsiteY3" fmla="*/ 10555 h 9313"/>
                <a:gd name="connsiteX4" fmla="*/ 16764 w 18626"/>
                <a:gd name="connsiteY4" fmla="*/ 7451 h 9313"/>
                <a:gd name="connsiteX5" fmla="*/ 20800 w 18626"/>
                <a:gd name="connsiteY5" fmla="*/ 7451 h 9313"/>
                <a:gd name="connsiteX6" fmla="*/ 20800 w 18626"/>
                <a:gd name="connsiteY6" fmla="*/ 0 h 9313"/>
                <a:gd name="connsiteX7" fmla="*/ 0 w 18626"/>
                <a:gd name="connsiteY7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626" h="9313">
                  <a:moveTo>
                    <a:pt x="4346" y="3104"/>
                  </a:moveTo>
                  <a:lnTo>
                    <a:pt x="7451" y="5278"/>
                  </a:lnTo>
                  <a:lnTo>
                    <a:pt x="11486" y="8382"/>
                  </a:lnTo>
                  <a:lnTo>
                    <a:pt x="16764" y="10555"/>
                  </a:lnTo>
                  <a:lnTo>
                    <a:pt x="16764" y="7451"/>
                  </a:lnTo>
                  <a:lnTo>
                    <a:pt x="20800" y="7451"/>
                  </a:lnTo>
                  <a:lnTo>
                    <a:pt x="208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849AA5C4-380D-4E23-AA83-9B36D7130C3C}"/>
                </a:ext>
              </a:extLst>
            </p:cNvPr>
            <p:cNvSpPr/>
            <p:nvPr/>
          </p:nvSpPr>
          <p:spPr>
            <a:xfrm>
              <a:off x="2917512" y="4768295"/>
              <a:ext cx="31045" cy="34149"/>
            </a:xfrm>
            <a:custGeom>
              <a:avLst/>
              <a:gdLst>
                <a:gd name="connsiteX0" fmla="*/ 21731 w 31044"/>
                <a:gd name="connsiteY0" fmla="*/ 3104 h 34149"/>
                <a:gd name="connsiteX1" fmla="*/ 16764 w 31044"/>
                <a:gd name="connsiteY1" fmla="*/ 5278 h 34149"/>
                <a:gd name="connsiteX2" fmla="*/ 13349 w 31044"/>
                <a:gd name="connsiteY2" fmla="*/ 7451 h 34149"/>
                <a:gd name="connsiteX3" fmla="*/ 0 w 31044"/>
                <a:gd name="connsiteY3" fmla="*/ 12728 h 34149"/>
                <a:gd name="connsiteX4" fmla="*/ 2173 w 31044"/>
                <a:gd name="connsiteY4" fmla="*/ 18006 h 34149"/>
                <a:gd name="connsiteX5" fmla="*/ 2173 w 31044"/>
                <a:gd name="connsiteY5" fmla="*/ 23283 h 34149"/>
                <a:gd name="connsiteX6" fmla="*/ 4036 w 31044"/>
                <a:gd name="connsiteY6" fmla="*/ 29492 h 34149"/>
                <a:gd name="connsiteX7" fmla="*/ 6209 w 31044"/>
                <a:gd name="connsiteY7" fmla="*/ 32597 h 34149"/>
                <a:gd name="connsiteX8" fmla="*/ 9313 w 31044"/>
                <a:gd name="connsiteY8" fmla="*/ 36943 h 34149"/>
                <a:gd name="connsiteX9" fmla="*/ 11487 w 31044"/>
                <a:gd name="connsiteY9" fmla="*/ 34770 h 34149"/>
                <a:gd name="connsiteX10" fmla="*/ 18627 w 31044"/>
                <a:gd name="connsiteY10" fmla="*/ 30424 h 34149"/>
                <a:gd name="connsiteX11" fmla="*/ 26077 w 31044"/>
                <a:gd name="connsiteY11" fmla="*/ 25146 h 34149"/>
                <a:gd name="connsiteX12" fmla="*/ 31355 w 31044"/>
                <a:gd name="connsiteY12" fmla="*/ 15833 h 34149"/>
                <a:gd name="connsiteX13" fmla="*/ 31355 w 31044"/>
                <a:gd name="connsiteY13" fmla="*/ 8382 h 34149"/>
                <a:gd name="connsiteX14" fmla="*/ 26077 w 31044"/>
                <a:gd name="connsiteY14" fmla="*/ 0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044" h="34149">
                  <a:moveTo>
                    <a:pt x="21731" y="3104"/>
                  </a:moveTo>
                  <a:lnTo>
                    <a:pt x="16764" y="5278"/>
                  </a:lnTo>
                  <a:lnTo>
                    <a:pt x="13349" y="7451"/>
                  </a:lnTo>
                  <a:lnTo>
                    <a:pt x="0" y="12728"/>
                  </a:lnTo>
                  <a:lnTo>
                    <a:pt x="2173" y="18006"/>
                  </a:lnTo>
                  <a:lnTo>
                    <a:pt x="2173" y="23283"/>
                  </a:lnTo>
                  <a:lnTo>
                    <a:pt x="4036" y="29492"/>
                  </a:lnTo>
                  <a:lnTo>
                    <a:pt x="6209" y="32597"/>
                  </a:lnTo>
                  <a:lnTo>
                    <a:pt x="9313" y="36943"/>
                  </a:lnTo>
                  <a:lnTo>
                    <a:pt x="11487" y="34770"/>
                  </a:lnTo>
                  <a:lnTo>
                    <a:pt x="18627" y="30424"/>
                  </a:lnTo>
                  <a:lnTo>
                    <a:pt x="26077" y="25146"/>
                  </a:lnTo>
                  <a:lnTo>
                    <a:pt x="31355" y="15833"/>
                  </a:lnTo>
                  <a:lnTo>
                    <a:pt x="31355" y="8382"/>
                  </a:lnTo>
                  <a:lnTo>
                    <a:pt x="26077" y="0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BC839187-B439-4119-A154-9E96B1872B37}"/>
                </a:ext>
              </a:extLst>
            </p:cNvPr>
            <p:cNvSpPr/>
            <p:nvPr/>
          </p:nvSpPr>
          <p:spPr>
            <a:xfrm>
              <a:off x="3423849" y="4239917"/>
              <a:ext cx="245252" cy="170745"/>
            </a:xfrm>
            <a:custGeom>
              <a:avLst/>
              <a:gdLst>
                <a:gd name="connsiteX0" fmla="*/ 7451 w 245252"/>
                <a:gd name="connsiteY0" fmla="*/ 86304 h 170745"/>
                <a:gd name="connsiteX1" fmla="*/ 12418 w 245252"/>
                <a:gd name="connsiteY1" fmla="*/ 96859 h 170745"/>
                <a:gd name="connsiteX2" fmla="*/ 14591 w 245252"/>
                <a:gd name="connsiteY2" fmla="*/ 108346 h 170745"/>
                <a:gd name="connsiteX3" fmla="*/ 30424 w 245252"/>
                <a:gd name="connsiteY3" fmla="*/ 108346 h 170745"/>
                <a:gd name="connsiteX4" fmla="*/ 43773 w 245252"/>
                <a:gd name="connsiteY4" fmla="*/ 108346 h 170745"/>
                <a:gd name="connsiteX5" fmla="*/ 49982 w 245252"/>
                <a:gd name="connsiteY5" fmla="*/ 108346 h 170745"/>
                <a:gd name="connsiteX6" fmla="*/ 63641 w 245252"/>
                <a:gd name="connsiteY6" fmla="*/ 110519 h 170745"/>
                <a:gd name="connsiteX7" fmla="*/ 70782 w 245252"/>
                <a:gd name="connsiteY7" fmla="*/ 111450 h 170745"/>
                <a:gd name="connsiteX8" fmla="*/ 76059 w 245252"/>
                <a:gd name="connsiteY8" fmla="*/ 115486 h 170745"/>
                <a:gd name="connsiteX9" fmla="*/ 83510 w 245252"/>
                <a:gd name="connsiteY9" fmla="*/ 120763 h 170745"/>
                <a:gd name="connsiteX10" fmla="*/ 83510 w 245252"/>
                <a:gd name="connsiteY10" fmla="*/ 125110 h 170745"/>
                <a:gd name="connsiteX11" fmla="*/ 66746 w 245252"/>
                <a:gd name="connsiteY11" fmla="*/ 126041 h 170745"/>
                <a:gd name="connsiteX12" fmla="*/ 49982 w 245252"/>
                <a:gd name="connsiteY12" fmla="*/ 128214 h 170745"/>
                <a:gd name="connsiteX13" fmla="*/ 36633 w 245252"/>
                <a:gd name="connsiteY13" fmla="*/ 132560 h 170745"/>
                <a:gd name="connsiteX14" fmla="*/ 27009 w 245252"/>
                <a:gd name="connsiteY14" fmla="*/ 140942 h 170745"/>
                <a:gd name="connsiteX15" fmla="*/ 22973 w 245252"/>
                <a:gd name="connsiteY15" fmla="*/ 140942 h 170745"/>
                <a:gd name="connsiteX16" fmla="*/ 29182 w 245252"/>
                <a:gd name="connsiteY16" fmla="*/ 152429 h 170745"/>
                <a:gd name="connsiteX17" fmla="*/ 37564 w 245252"/>
                <a:gd name="connsiteY17" fmla="*/ 157706 h 170745"/>
                <a:gd name="connsiteX18" fmla="*/ 46877 w 245252"/>
                <a:gd name="connsiteY18" fmla="*/ 159880 h 170745"/>
                <a:gd name="connsiteX19" fmla="*/ 57432 w 245252"/>
                <a:gd name="connsiteY19" fmla="*/ 161742 h 170745"/>
                <a:gd name="connsiteX20" fmla="*/ 70782 w 245252"/>
                <a:gd name="connsiteY20" fmla="*/ 164847 h 170745"/>
                <a:gd name="connsiteX21" fmla="*/ 95928 w 245252"/>
                <a:gd name="connsiteY21" fmla="*/ 172297 h 170745"/>
                <a:gd name="connsiteX22" fmla="*/ 117659 w 245252"/>
                <a:gd name="connsiteY22" fmla="*/ 172297 h 170745"/>
                <a:gd name="connsiteX23" fmla="*/ 137527 w 245252"/>
                <a:gd name="connsiteY23" fmla="*/ 169193 h 170745"/>
                <a:gd name="connsiteX24" fmla="*/ 157396 w 245252"/>
                <a:gd name="connsiteY24" fmla="*/ 162984 h 170745"/>
                <a:gd name="connsiteX25" fmla="*/ 178196 w 245252"/>
                <a:gd name="connsiteY25" fmla="*/ 159880 h 170745"/>
                <a:gd name="connsiteX26" fmla="*/ 195891 w 245252"/>
                <a:gd name="connsiteY26" fmla="*/ 161742 h 170745"/>
                <a:gd name="connsiteX27" fmla="*/ 214828 w 245252"/>
                <a:gd name="connsiteY27" fmla="*/ 169193 h 170745"/>
                <a:gd name="connsiteX28" fmla="*/ 225073 w 245252"/>
                <a:gd name="connsiteY28" fmla="*/ 169193 h 170745"/>
                <a:gd name="connsiteX29" fmla="*/ 234387 w 245252"/>
                <a:gd name="connsiteY29" fmla="*/ 167020 h 170745"/>
                <a:gd name="connsiteX30" fmla="*/ 244010 w 245252"/>
                <a:gd name="connsiteY30" fmla="*/ 164847 h 170745"/>
                <a:gd name="connsiteX31" fmla="*/ 241837 w 245252"/>
                <a:gd name="connsiteY31" fmla="*/ 159880 h 170745"/>
                <a:gd name="connsiteX32" fmla="*/ 241837 w 245252"/>
                <a:gd name="connsiteY32" fmla="*/ 157706 h 170745"/>
                <a:gd name="connsiteX33" fmla="*/ 241837 w 245252"/>
                <a:gd name="connsiteY33" fmla="*/ 154602 h 170745"/>
                <a:gd name="connsiteX34" fmla="*/ 239664 w 245252"/>
                <a:gd name="connsiteY34" fmla="*/ 154602 h 170745"/>
                <a:gd name="connsiteX35" fmla="*/ 237491 w 245252"/>
                <a:gd name="connsiteY35" fmla="*/ 152429 h 170745"/>
                <a:gd name="connsiteX36" fmla="*/ 234387 w 245252"/>
                <a:gd name="connsiteY36" fmla="*/ 148083 h 170745"/>
                <a:gd name="connsiteX37" fmla="*/ 234387 w 245252"/>
                <a:gd name="connsiteY37" fmla="*/ 140942 h 170745"/>
                <a:gd name="connsiteX38" fmla="*/ 237491 w 245252"/>
                <a:gd name="connsiteY38" fmla="*/ 142805 h 170745"/>
                <a:gd name="connsiteX39" fmla="*/ 239664 w 245252"/>
                <a:gd name="connsiteY39" fmla="*/ 144978 h 170745"/>
                <a:gd name="connsiteX40" fmla="*/ 241837 w 245252"/>
                <a:gd name="connsiteY40" fmla="*/ 147151 h 170745"/>
                <a:gd name="connsiteX41" fmla="*/ 244010 w 245252"/>
                <a:gd name="connsiteY41" fmla="*/ 148083 h 170745"/>
                <a:gd name="connsiteX42" fmla="*/ 247115 w 245252"/>
                <a:gd name="connsiteY42" fmla="*/ 148083 h 170745"/>
                <a:gd name="connsiteX43" fmla="*/ 244942 w 245252"/>
                <a:gd name="connsiteY43" fmla="*/ 132560 h 170745"/>
                <a:gd name="connsiteX44" fmla="*/ 239664 w 245252"/>
                <a:gd name="connsiteY44" fmla="*/ 122937 h 170745"/>
                <a:gd name="connsiteX45" fmla="*/ 230351 w 245252"/>
                <a:gd name="connsiteY45" fmla="*/ 115486 h 170745"/>
                <a:gd name="connsiteX46" fmla="*/ 219796 w 245252"/>
                <a:gd name="connsiteY46" fmla="*/ 113623 h 170745"/>
                <a:gd name="connsiteX47" fmla="*/ 203342 w 245252"/>
                <a:gd name="connsiteY47" fmla="*/ 111450 h 170745"/>
                <a:gd name="connsiteX48" fmla="*/ 198064 w 245252"/>
                <a:gd name="connsiteY48" fmla="*/ 83199 h 170745"/>
                <a:gd name="connsiteX49" fmla="*/ 192787 w 245252"/>
                <a:gd name="connsiteY49" fmla="*/ 54638 h 170745"/>
                <a:gd name="connsiteX50" fmla="*/ 185647 w 245252"/>
                <a:gd name="connsiteY50" fmla="*/ 32597 h 170745"/>
                <a:gd name="connsiteX51" fmla="*/ 171987 w 245252"/>
                <a:gd name="connsiteY51" fmla="*/ 14901 h 170745"/>
                <a:gd name="connsiteX52" fmla="*/ 150256 w 245252"/>
                <a:gd name="connsiteY52" fmla="*/ 0 h 170745"/>
                <a:gd name="connsiteX53" fmla="*/ 144978 w 245252"/>
                <a:gd name="connsiteY53" fmla="*/ 10555 h 170745"/>
                <a:gd name="connsiteX54" fmla="*/ 143736 w 245252"/>
                <a:gd name="connsiteY54" fmla="*/ 22042 h 170745"/>
                <a:gd name="connsiteX55" fmla="*/ 150256 w 245252"/>
                <a:gd name="connsiteY55" fmla="*/ 32597 h 170745"/>
                <a:gd name="connsiteX56" fmla="*/ 150256 w 245252"/>
                <a:gd name="connsiteY56" fmla="*/ 40048 h 170745"/>
                <a:gd name="connsiteX57" fmla="*/ 150256 w 245252"/>
                <a:gd name="connsiteY57" fmla="*/ 46256 h 170745"/>
                <a:gd name="connsiteX58" fmla="*/ 149014 w 245252"/>
                <a:gd name="connsiteY58" fmla="*/ 51534 h 170745"/>
                <a:gd name="connsiteX59" fmla="*/ 146841 w 245252"/>
                <a:gd name="connsiteY59" fmla="*/ 56812 h 170745"/>
                <a:gd name="connsiteX60" fmla="*/ 141874 w 245252"/>
                <a:gd name="connsiteY60" fmla="*/ 49361 h 170745"/>
                <a:gd name="connsiteX61" fmla="*/ 134423 w 245252"/>
                <a:gd name="connsiteY61" fmla="*/ 38806 h 170745"/>
                <a:gd name="connsiteX62" fmla="*/ 127283 w 245252"/>
                <a:gd name="connsiteY62" fmla="*/ 24215 h 170745"/>
                <a:gd name="connsiteX63" fmla="*/ 122005 w 245252"/>
                <a:gd name="connsiteY63" fmla="*/ 25457 h 170745"/>
                <a:gd name="connsiteX64" fmla="*/ 115796 w 245252"/>
                <a:gd name="connsiteY64" fmla="*/ 25457 h 170745"/>
                <a:gd name="connsiteX65" fmla="*/ 114555 w 245252"/>
                <a:gd name="connsiteY65" fmla="*/ 27319 h 170745"/>
                <a:gd name="connsiteX66" fmla="*/ 110519 w 245252"/>
                <a:gd name="connsiteY66" fmla="*/ 29492 h 170745"/>
                <a:gd name="connsiteX67" fmla="*/ 108346 w 245252"/>
                <a:gd name="connsiteY67" fmla="*/ 31666 h 170745"/>
                <a:gd name="connsiteX68" fmla="*/ 107414 w 245252"/>
                <a:gd name="connsiteY68" fmla="*/ 36943 h 170745"/>
                <a:gd name="connsiteX69" fmla="*/ 103068 w 245252"/>
                <a:gd name="connsiteY69" fmla="*/ 32597 h 170745"/>
                <a:gd name="connsiteX70" fmla="*/ 99964 w 245252"/>
                <a:gd name="connsiteY70" fmla="*/ 31666 h 170745"/>
                <a:gd name="connsiteX71" fmla="*/ 98101 w 245252"/>
                <a:gd name="connsiteY71" fmla="*/ 27319 h 170745"/>
                <a:gd name="connsiteX72" fmla="*/ 95928 w 245252"/>
                <a:gd name="connsiteY72" fmla="*/ 24215 h 170745"/>
                <a:gd name="connsiteX73" fmla="*/ 93755 w 245252"/>
                <a:gd name="connsiteY73" fmla="*/ 22042 h 170745"/>
                <a:gd name="connsiteX74" fmla="*/ 90650 w 245252"/>
                <a:gd name="connsiteY74" fmla="*/ 20179 h 170745"/>
                <a:gd name="connsiteX75" fmla="*/ 83510 w 245252"/>
                <a:gd name="connsiteY75" fmla="*/ 20179 h 170745"/>
                <a:gd name="connsiteX76" fmla="*/ 72023 w 245252"/>
                <a:gd name="connsiteY76" fmla="*/ 20179 h 170745"/>
                <a:gd name="connsiteX77" fmla="*/ 59295 w 245252"/>
                <a:gd name="connsiteY77" fmla="*/ 20179 h 170745"/>
                <a:gd name="connsiteX78" fmla="*/ 49982 w 245252"/>
                <a:gd name="connsiteY78" fmla="*/ 20179 h 170745"/>
                <a:gd name="connsiteX79" fmla="*/ 49982 w 245252"/>
                <a:gd name="connsiteY79" fmla="*/ 16764 h 170745"/>
                <a:gd name="connsiteX80" fmla="*/ 49050 w 245252"/>
                <a:gd name="connsiteY80" fmla="*/ 14901 h 170745"/>
                <a:gd name="connsiteX81" fmla="*/ 49050 w 245252"/>
                <a:gd name="connsiteY81" fmla="*/ 12728 h 170745"/>
                <a:gd name="connsiteX82" fmla="*/ 49982 w 245252"/>
                <a:gd name="connsiteY82" fmla="*/ 12728 h 170745"/>
                <a:gd name="connsiteX83" fmla="*/ 49982 w 245252"/>
                <a:gd name="connsiteY83" fmla="*/ 10555 h 170745"/>
                <a:gd name="connsiteX84" fmla="*/ 49982 w 245252"/>
                <a:gd name="connsiteY84" fmla="*/ 7451 h 170745"/>
                <a:gd name="connsiteX85" fmla="*/ 46877 w 245252"/>
                <a:gd name="connsiteY85" fmla="*/ 7451 h 170745"/>
                <a:gd name="connsiteX86" fmla="*/ 34459 w 245252"/>
                <a:gd name="connsiteY86" fmla="*/ 5278 h 170745"/>
                <a:gd name="connsiteX87" fmla="*/ 22973 w 245252"/>
                <a:gd name="connsiteY87" fmla="*/ 12728 h 170745"/>
                <a:gd name="connsiteX88" fmla="*/ 14591 w 245252"/>
                <a:gd name="connsiteY88" fmla="*/ 24215 h 170745"/>
                <a:gd name="connsiteX89" fmla="*/ 7451 w 245252"/>
                <a:gd name="connsiteY89" fmla="*/ 36943 h 170745"/>
                <a:gd name="connsiteX90" fmla="*/ 0 w 245252"/>
                <a:gd name="connsiteY90" fmla="*/ 47498 h 170745"/>
                <a:gd name="connsiteX91" fmla="*/ 0 w 245252"/>
                <a:gd name="connsiteY91" fmla="*/ 66125 h 170745"/>
                <a:gd name="connsiteX92" fmla="*/ 3104 w 245252"/>
                <a:gd name="connsiteY92" fmla="*/ 76680 h 170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245252" h="170745">
                  <a:moveTo>
                    <a:pt x="7451" y="86304"/>
                  </a:moveTo>
                  <a:lnTo>
                    <a:pt x="12418" y="96859"/>
                  </a:lnTo>
                  <a:lnTo>
                    <a:pt x="14591" y="108346"/>
                  </a:lnTo>
                  <a:lnTo>
                    <a:pt x="30424" y="108346"/>
                  </a:lnTo>
                  <a:lnTo>
                    <a:pt x="43773" y="108346"/>
                  </a:lnTo>
                  <a:lnTo>
                    <a:pt x="49982" y="108346"/>
                  </a:lnTo>
                  <a:lnTo>
                    <a:pt x="63641" y="110519"/>
                  </a:lnTo>
                  <a:lnTo>
                    <a:pt x="70782" y="111450"/>
                  </a:lnTo>
                  <a:lnTo>
                    <a:pt x="76059" y="115486"/>
                  </a:lnTo>
                  <a:lnTo>
                    <a:pt x="83510" y="120763"/>
                  </a:lnTo>
                  <a:lnTo>
                    <a:pt x="83510" y="125110"/>
                  </a:lnTo>
                  <a:lnTo>
                    <a:pt x="66746" y="126041"/>
                  </a:lnTo>
                  <a:lnTo>
                    <a:pt x="49982" y="128214"/>
                  </a:lnTo>
                  <a:lnTo>
                    <a:pt x="36633" y="132560"/>
                  </a:lnTo>
                  <a:lnTo>
                    <a:pt x="27009" y="140942"/>
                  </a:lnTo>
                  <a:lnTo>
                    <a:pt x="22973" y="140942"/>
                  </a:lnTo>
                  <a:lnTo>
                    <a:pt x="29182" y="152429"/>
                  </a:lnTo>
                  <a:lnTo>
                    <a:pt x="37564" y="157706"/>
                  </a:lnTo>
                  <a:lnTo>
                    <a:pt x="46877" y="159880"/>
                  </a:lnTo>
                  <a:lnTo>
                    <a:pt x="57432" y="161742"/>
                  </a:lnTo>
                  <a:lnTo>
                    <a:pt x="70782" y="164847"/>
                  </a:lnTo>
                  <a:lnTo>
                    <a:pt x="95928" y="172297"/>
                  </a:lnTo>
                  <a:lnTo>
                    <a:pt x="117659" y="172297"/>
                  </a:lnTo>
                  <a:lnTo>
                    <a:pt x="137527" y="169193"/>
                  </a:lnTo>
                  <a:lnTo>
                    <a:pt x="157396" y="162984"/>
                  </a:lnTo>
                  <a:lnTo>
                    <a:pt x="178196" y="159880"/>
                  </a:lnTo>
                  <a:lnTo>
                    <a:pt x="195891" y="161742"/>
                  </a:lnTo>
                  <a:lnTo>
                    <a:pt x="214828" y="169193"/>
                  </a:lnTo>
                  <a:lnTo>
                    <a:pt x="225073" y="169193"/>
                  </a:lnTo>
                  <a:lnTo>
                    <a:pt x="234387" y="167020"/>
                  </a:lnTo>
                  <a:lnTo>
                    <a:pt x="244010" y="164847"/>
                  </a:lnTo>
                  <a:lnTo>
                    <a:pt x="241837" y="159880"/>
                  </a:lnTo>
                  <a:lnTo>
                    <a:pt x="241837" y="157706"/>
                  </a:lnTo>
                  <a:lnTo>
                    <a:pt x="241837" y="154602"/>
                  </a:lnTo>
                  <a:lnTo>
                    <a:pt x="239664" y="154602"/>
                  </a:lnTo>
                  <a:lnTo>
                    <a:pt x="237491" y="152429"/>
                  </a:lnTo>
                  <a:lnTo>
                    <a:pt x="234387" y="148083"/>
                  </a:lnTo>
                  <a:lnTo>
                    <a:pt x="234387" y="140942"/>
                  </a:lnTo>
                  <a:lnTo>
                    <a:pt x="237491" y="142805"/>
                  </a:lnTo>
                  <a:lnTo>
                    <a:pt x="239664" y="144978"/>
                  </a:lnTo>
                  <a:lnTo>
                    <a:pt x="241837" y="147151"/>
                  </a:lnTo>
                  <a:lnTo>
                    <a:pt x="244010" y="148083"/>
                  </a:lnTo>
                  <a:lnTo>
                    <a:pt x="247115" y="148083"/>
                  </a:lnTo>
                  <a:lnTo>
                    <a:pt x="244942" y="132560"/>
                  </a:lnTo>
                  <a:lnTo>
                    <a:pt x="239664" y="122937"/>
                  </a:lnTo>
                  <a:lnTo>
                    <a:pt x="230351" y="115486"/>
                  </a:lnTo>
                  <a:lnTo>
                    <a:pt x="219796" y="113623"/>
                  </a:lnTo>
                  <a:lnTo>
                    <a:pt x="203342" y="111450"/>
                  </a:lnTo>
                  <a:lnTo>
                    <a:pt x="198064" y="83199"/>
                  </a:lnTo>
                  <a:lnTo>
                    <a:pt x="192787" y="54638"/>
                  </a:lnTo>
                  <a:lnTo>
                    <a:pt x="185647" y="32597"/>
                  </a:lnTo>
                  <a:lnTo>
                    <a:pt x="171987" y="14901"/>
                  </a:lnTo>
                  <a:lnTo>
                    <a:pt x="150256" y="0"/>
                  </a:lnTo>
                  <a:lnTo>
                    <a:pt x="144978" y="10555"/>
                  </a:lnTo>
                  <a:lnTo>
                    <a:pt x="143736" y="22042"/>
                  </a:lnTo>
                  <a:lnTo>
                    <a:pt x="150256" y="32597"/>
                  </a:lnTo>
                  <a:lnTo>
                    <a:pt x="150256" y="40048"/>
                  </a:lnTo>
                  <a:lnTo>
                    <a:pt x="150256" y="46256"/>
                  </a:lnTo>
                  <a:lnTo>
                    <a:pt x="149014" y="51534"/>
                  </a:lnTo>
                  <a:lnTo>
                    <a:pt x="146841" y="56812"/>
                  </a:lnTo>
                  <a:lnTo>
                    <a:pt x="141874" y="49361"/>
                  </a:lnTo>
                  <a:lnTo>
                    <a:pt x="134423" y="38806"/>
                  </a:lnTo>
                  <a:lnTo>
                    <a:pt x="127283" y="24215"/>
                  </a:lnTo>
                  <a:lnTo>
                    <a:pt x="122005" y="25457"/>
                  </a:lnTo>
                  <a:lnTo>
                    <a:pt x="115796" y="25457"/>
                  </a:lnTo>
                  <a:lnTo>
                    <a:pt x="114555" y="27319"/>
                  </a:lnTo>
                  <a:lnTo>
                    <a:pt x="110519" y="29492"/>
                  </a:lnTo>
                  <a:lnTo>
                    <a:pt x="108346" y="31666"/>
                  </a:lnTo>
                  <a:lnTo>
                    <a:pt x="107414" y="36943"/>
                  </a:lnTo>
                  <a:lnTo>
                    <a:pt x="103068" y="32597"/>
                  </a:lnTo>
                  <a:lnTo>
                    <a:pt x="99964" y="31666"/>
                  </a:lnTo>
                  <a:lnTo>
                    <a:pt x="98101" y="27319"/>
                  </a:lnTo>
                  <a:lnTo>
                    <a:pt x="95928" y="24215"/>
                  </a:lnTo>
                  <a:lnTo>
                    <a:pt x="93755" y="22042"/>
                  </a:lnTo>
                  <a:lnTo>
                    <a:pt x="90650" y="20179"/>
                  </a:lnTo>
                  <a:lnTo>
                    <a:pt x="83510" y="20179"/>
                  </a:lnTo>
                  <a:lnTo>
                    <a:pt x="72023" y="20179"/>
                  </a:lnTo>
                  <a:lnTo>
                    <a:pt x="59295" y="20179"/>
                  </a:lnTo>
                  <a:lnTo>
                    <a:pt x="49982" y="20179"/>
                  </a:lnTo>
                  <a:lnTo>
                    <a:pt x="49982" y="16764"/>
                  </a:lnTo>
                  <a:lnTo>
                    <a:pt x="49050" y="14901"/>
                  </a:lnTo>
                  <a:lnTo>
                    <a:pt x="49050" y="12728"/>
                  </a:lnTo>
                  <a:lnTo>
                    <a:pt x="49982" y="12728"/>
                  </a:lnTo>
                  <a:lnTo>
                    <a:pt x="49982" y="10555"/>
                  </a:lnTo>
                  <a:lnTo>
                    <a:pt x="49982" y="7451"/>
                  </a:lnTo>
                  <a:lnTo>
                    <a:pt x="46877" y="7451"/>
                  </a:lnTo>
                  <a:lnTo>
                    <a:pt x="34459" y="5278"/>
                  </a:lnTo>
                  <a:lnTo>
                    <a:pt x="22973" y="12728"/>
                  </a:lnTo>
                  <a:lnTo>
                    <a:pt x="14591" y="24215"/>
                  </a:lnTo>
                  <a:lnTo>
                    <a:pt x="7451" y="36943"/>
                  </a:lnTo>
                  <a:lnTo>
                    <a:pt x="0" y="47498"/>
                  </a:lnTo>
                  <a:lnTo>
                    <a:pt x="0" y="66125"/>
                  </a:lnTo>
                  <a:lnTo>
                    <a:pt x="3104" y="76680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0677CF2D-CBB9-48FF-9EC7-BF63C703389A}"/>
                </a:ext>
              </a:extLst>
            </p:cNvPr>
            <p:cNvSpPr/>
            <p:nvPr/>
          </p:nvSpPr>
          <p:spPr>
            <a:xfrm>
              <a:off x="2687161" y="4573956"/>
              <a:ext cx="37253" cy="27940"/>
            </a:xfrm>
            <a:custGeom>
              <a:avLst/>
              <a:gdLst>
                <a:gd name="connsiteX0" fmla="*/ 32286 w 37253"/>
                <a:gd name="connsiteY0" fmla="*/ 23283 h 27940"/>
                <a:gd name="connsiteX1" fmla="*/ 36322 w 37253"/>
                <a:gd name="connsiteY1" fmla="*/ 23283 h 27940"/>
                <a:gd name="connsiteX2" fmla="*/ 39737 w 37253"/>
                <a:gd name="connsiteY2" fmla="*/ 19869 h 27940"/>
                <a:gd name="connsiteX3" fmla="*/ 30113 w 37253"/>
                <a:gd name="connsiteY3" fmla="*/ 8382 h 27940"/>
                <a:gd name="connsiteX4" fmla="*/ 17695 w 37253"/>
                <a:gd name="connsiteY4" fmla="*/ 3104 h 27940"/>
                <a:gd name="connsiteX5" fmla="*/ 0 w 37253"/>
                <a:gd name="connsiteY5" fmla="*/ 0 h 27940"/>
                <a:gd name="connsiteX6" fmla="*/ 0 w 37253"/>
                <a:gd name="connsiteY6" fmla="*/ 7451 h 27940"/>
                <a:gd name="connsiteX7" fmla="*/ 0 w 37253"/>
                <a:gd name="connsiteY7" fmla="*/ 10555 h 27940"/>
                <a:gd name="connsiteX8" fmla="*/ 3104 w 37253"/>
                <a:gd name="connsiteY8" fmla="*/ 14901 h 27940"/>
                <a:gd name="connsiteX9" fmla="*/ 5278 w 37253"/>
                <a:gd name="connsiteY9" fmla="*/ 15833 h 27940"/>
                <a:gd name="connsiteX10" fmla="*/ 10555 w 37253"/>
                <a:gd name="connsiteY10" fmla="*/ 18006 h 27940"/>
                <a:gd name="connsiteX11" fmla="*/ 14591 w 37253"/>
                <a:gd name="connsiteY11" fmla="*/ 22042 h 27940"/>
                <a:gd name="connsiteX12" fmla="*/ 19869 w 37253"/>
                <a:gd name="connsiteY12" fmla="*/ 25146 h 27940"/>
                <a:gd name="connsiteX13" fmla="*/ 22973 w 37253"/>
                <a:gd name="connsiteY13" fmla="*/ 29492 h 27940"/>
                <a:gd name="connsiteX14" fmla="*/ 29182 w 37253"/>
                <a:gd name="connsiteY14" fmla="*/ 27319 h 27940"/>
                <a:gd name="connsiteX15" fmla="*/ 30113 w 37253"/>
                <a:gd name="connsiteY15" fmla="*/ 25146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253" h="27940">
                  <a:moveTo>
                    <a:pt x="32286" y="23283"/>
                  </a:moveTo>
                  <a:lnTo>
                    <a:pt x="36322" y="23283"/>
                  </a:lnTo>
                  <a:lnTo>
                    <a:pt x="39737" y="19869"/>
                  </a:lnTo>
                  <a:lnTo>
                    <a:pt x="30113" y="8382"/>
                  </a:lnTo>
                  <a:lnTo>
                    <a:pt x="17695" y="3104"/>
                  </a:lnTo>
                  <a:lnTo>
                    <a:pt x="0" y="0"/>
                  </a:lnTo>
                  <a:lnTo>
                    <a:pt x="0" y="7451"/>
                  </a:lnTo>
                  <a:lnTo>
                    <a:pt x="0" y="10555"/>
                  </a:lnTo>
                  <a:lnTo>
                    <a:pt x="3104" y="14901"/>
                  </a:lnTo>
                  <a:lnTo>
                    <a:pt x="5278" y="15833"/>
                  </a:lnTo>
                  <a:lnTo>
                    <a:pt x="10555" y="18006"/>
                  </a:lnTo>
                  <a:lnTo>
                    <a:pt x="14591" y="22042"/>
                  </a:lnTo>
                  <a:lnTo>
                    <a:pt x="19869" y="25146"/>
                  </a:lnTo>
                  <a:lnTo>
                    <a:pt x="22973" y="29492"/>
                  </a:lnTo>
                  <a:lnTo>
                    <a:pt x="29182" y="27319"/>
                  </a:lnTo>
                  <a:lnTo>
                    <a:pt x="30113" y="25146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E2D229F8-1185-413F-9982-B90806B433AD}"/>
                </a:ext>
              </a:extLst>
            </p:cNvPr>
            <p:cNvSpPr/>
            <p:nvPr/>
          </p:nvSpPr>
          <p:spPr>
            <a:xfrm>
              <a:off x="3878341" y="4529873"/>
              <a:ext cx="93134" cy="86925"/>
            </a:xfrm>
            <a:custGeom>
              <a:avLst/>
              <a:gdLst>
                <a:gd name="connsiteX0" fmla="*/ 60226 w 93133"/>
                <a:gd name="connsiteY0" fmla="*/ 29492 h 86924"/>
                <a:gd name="connsiteX1" fmla="*/ 39427 w 93133"/>
                <a:gd name="connsiteY1" fmla="*/ 29492 h 86924"/>
                <a:gd name="connsiteX2" fmla="*/ 39427 w 93133"/>
                <a:gd name="connsiteY2" fmla="*/ 22042 h 86924"/>
                <a:gd name="connsiteX3" fmla="*/ 39427 w 93133"/>
                <a:gd name="connsiteY3" fmla="*/ 15833 h 86924"/>
                <a:gd name="connsiteX4" fmla="*/ 38495 w 93133"/>
                <a:gd name="connsiteY4" fmla="*/ 12728 h 86924"/>
                <a:gd name="connsiteX5" fmla="*/ 36322 w 93133"/>
                <a:gd name="connsiteY5" fmla="*/ 8382 h 86924"/>
                <a:gd name="connsiteX6" fmla="*/ 36322 w 93133"/>
                <a:gd name="connsiteY6" fmla="*/ 0 h 86924"/>
                <a:gd name="connsiteX7" fmla="*/ 24836 w 93133"/>
                <a:gd name="connsiteY7" fmla="*/ 10555 h 86924"/>
                <a:gd name="connsiteX8" fmla="*/ 17695 w 93133"/>
                <a:gd name="connsiteY8" fmla="*/ 25146 h 86924"/>
                <a:gd name="connsiteX9" fmla="*/ 10245 w 93133"/>
                <a:gd name="connsiteY9" fmla="*/ 40048 h 86924"/>
                <a:gd name="connsiteX10" fmla="*/ 0 w 93133"/>
                <a:gd name="connsiteY10" fmla="*/ 52465 h 86924"/>
                <a:gd name="connsiteX11" fmla="*/ 3104 w 93133"/>
                <a:gd name="connsiteY11" fmla="*/ 56812 h 86924"/>
                <a:gd name="connsiteX12" fmla="*/ 7140 w 93133"/>
                <a:gd name="connsiteY12" fmla="*/ 58985 h 86924"/>
                <a:gd name="connsiteX13" fmla="*/ 9313 w 93133"/>
                <a:gd name="connsiteY13" fmla="*/ 58985 h 86924"/>
                <a:gd name="connsiteX14" fmla="*/ 12418 w 93133"/>
                <a:gd name="connsiteY14" fmla="*/ 59916 h 86924"/>
                <a:gd name="connsiteX15" fmla="*/ 16454 w 93133"/>
                <a:gd name="connsiteY15" fmla="*/ 59916 h 86924"/>
                <a:gd name="connsiteX16" fmla="*/ 19558 w 93133"/>
                <a:gd name="connsiteY16" fmla="*/ 62089 h 86924"/>
                <a:gd name="connsiteX17" fmla="*/ 24836 w 93133"/>
                <a:gd name="connsiteY17" fmla="*/ 63952 h 86924"/>
                <a:gd name="connsiteX18" fmla="*/ 27009 w 93133"/>
                <a:gd name="connsiteY18" fmla="*/ 69229 h 86924"/>
                <a:gd name="connsiteX19" fmla="*/ 29182 w 93133"/>
                <a:gd name="connsiteY19" fmla="*/ 73576 h 86924"/>
                <a:gd name="connsiteX20" fmla="*/ 31045 w 93133"/>
                <a:gd name="connsiteY20" fmla="*/ 76680 h 86924"/>
                <a:gd name="connsiteX21" fmla="*/ 29182 w 93133"/>
                <a:gd name="connsiteY21" fmla="*/ 81026 h 86924"/>
                <a:gd name="connsiteX22" fmla="*/ 29182 w 93133"/>
                <a:gd name="connsiteY22" fmla="*/ 84131 h 86924"/>
                <a:gd name="connsiteX23" fmla="*/ 29182 w 93133"/>
                <a:gd name="connsiteY23" fmla="*/ 89408 h 86924"/>
                <a:gd name="connsiteX24" fmla="*/ 43773 w 93133"/>
                <a:gd name="connsiteY24" fmla="*/ 84131 h 86924"/>
                <a:gd name="connsiteX25" fmla="*/ 54018 w 93133"/>
                <a:gd name="connsiteY25" fmla="*/ 74507 h 86924"/>
                <a:gd name="connsiteX26" fmla="*/ 60226 w 93133"/>
                <a:gd name="connsiteY26" fmla="*/ 59916 h 86924"/>
                <a:gd name="connsiteX27" fmla="*/ 65504 w 93133"/>
                <a:gd name="connsiteY27" fmla="*/ 63952 h 86924"/>
                <a:gd name="connsiteX28" fmla="*/ 68608 w 93133"/>
                <a:gd name="connsiteY28" fmla="*/ 66125 h 86924"/>
                <a:gd name="connsiteX29" fmla="*/ 72955 w 93133"/>
                <a:gd name="connsiteY29" fmla="*/ 69229 h 86924"/>
                <a:gd name="connsiteX30" fmla="*/ 72955 w 93133"/>
                <a:gd name="connsiteY30" fmla="*/ 71403 h 86924"/>
                <a:gd name="connsiteX31" fmla="*/ 72955 w 93133"/>
                <a:gd name="connsiteY31" fmla="*/ 74507 h 86924"/>
                <a:gd name="connsiteX32" fmla="*/ 72955 w 93133"/>
                <a:gd name="connsiteY32" fmla="*/ 81026 h 86924"/>
                <a:gd name="connsiteX33" fmla="*/ 72955 w 93133"/>
                <a:gd name="connsiteY33" fmla="*/ 86304 h 86924"/>
                <a:gd name="connsiteX34" fmla="*/ 77922 w 93133"/>
                <a:gd name="connsiteY34" fmla="*/ 84131 h 86924"/>
                <a:gd name="connsiteX35" fmla="*/ 83199 w 93133"/>
                <a:gd name="connsiteY35" fmla="*/ 84131 h 86924"/>
                <a:gd name="connsiteX36" fmla="*/ 85373 w 93133"/>
                <a:gd name="connsiteY36" fmla="*/ 84131 h 86924"/>
                <a:gd name="connsiteX37" fmla="*/ 87546 w 93133"/>
                <a:gd name="connsiteY37" fmla="*/ 81958 h 86924"/>
                <a:gd name="connsiteX38" fmla="*/ 89408 w 93133"/>
                <a:gd name="connsiteY38" fmla="*/ 81026 h 86924"/>
                <a:gd name="connsiteX39" fmla="*/ 92513 w 93133"/>
                <a:gd name="connsiteY39" fmla="*/ 76680 h 86924"/>
                <a:gd name="connsiteX40" fmla="*/ 94686 w 93133"/>
                <a:gd name="connsiteY40" fmla="*/ 74507 h 86924"/>
                <a:gd name="connsiteX41" fmla="*/ 94686 w 93133"/>
                <a:gd name="connsiteY41" fmla="*/ 73576 h 86924"/>
                <a:gd name="connsiteX42" fmla="*/ 95617 w 93133"/>
                <a:gd name="connsiteY42" fmla="*/ 71403 h 86924"/>
                <a:gd name="connsiteX43" fmla="*/ 95617 w 93133"/>
                <a:gd name="connsiteY43" fmla="*/ 69229 h 86924"/>
                <a:gd name="connsiteX44" fmla="*/ 77922 w 93133"/>
                <a:gd name="connsiteY44" fmla="*/ 49361 h 86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93133" h="86924">
                  <a:moveTo>
                    <a:pt x="60226" y="29492"/>
                  </a:moveTo>
                  <a:lnTo>
                    <a:pt x="39427" y="29492"/>
                  </a:lnTo>
                  <a:lnTo>
                    <a:pt x="39427" y="22042"/>
                  </a:lnTo>
                  <a:lnTo>
                    <a:pt x="39427" y="15833"/>
                  </a:lnTo>
                  <a:lnTo>
                    <a:pt x="38495" y="12728"/>
                  </a:lnTo>
                  <a:lnTo>
                    <a:pt x="36322" y="8382"/>
                  </a:lnTo>
                  <a:lnTo>
                    <a:pt x="36322" y="0"/>
                  </a:lnTo>
                  <a:lnTo>
                    <a:pt x="24836" y="10555"/>
                  </a:lnTo>
                  <a:lnTo>
                    <a:pt x="17695" y="25146"/>
                  </a:lnTo>
                  <a:lnTo>
                    <a:pt x="10245" y="40048"/>
                  </a:lnTo>
                  <a:lnTo>
                    <a:pt x="0" y="52465"/>
                  </a:lnTo>
                  <a:lnTo>
                    <a:pt x="3104" y="56812"/>
                  </a:lnTo>
                  <a:lnTo>
                    <a:pt x="7140" y="58985"/>
                  </a:lnTo>
                  <a:lnTo>
                    <a:pt x="9313" y="58985"/>
                  </a:lnTo>
                  <a:lnTo>
                    <a:pt x="12418" y="59916"/>
                  </a:lnTo>
                  <a:lnTo>
                    <a:pt x="16454" y="59916"/>
                  </a:lnTo>
                  <a:lnTo>
                    <a:pt x="19558" y="62089"/>
                  </a:lnTo>
                  <a:lnTo>
                    <a:pt x="24836" y="63952"/>
                  </a:lnTo>
                  <a:lnTo>
                    <a:pt x="27009" y="69229"/>
                  </a:lnTo>
                  <a:lnTo>
                    <a:pt x="29182" y="73576"/>
                  </a:lnTo>
                  <a:lnTo>
                    <a:pt x="31045" y="76680"/>
                  </a:lnTo>
                  <a:lnTo>
                    <a:pt x="29182" y="81026"/>
                  </a:lnTo>
                  <a:lnTo>
                    <a:pt x="29182" y="84131"/>
                  </a:lnTo>
                  <a:lnTo>
                    <a:pt x="29182" y="89408"/>
                  </a:lnTo>
                  <a:lnTo>
                    <a:pt x="43773" y="84131"/>
                  </a:lnTo>
                  <a:lnTo>
                    <a:pt x="54018" y="74507"/>
                  </a:lnTo>
                  <a:lnTo>
                    <a:pt x="60226" y="59916"/>
                  </a:lnTo>
                  <a:lnTo>
                    <a:pt x="65504" y="63952"/>
                  </a:lnTo>
                  <a:lnTo>
                    <a:pt x="68608" y="66125"/>
                  </a:lnTo>
                  <a:lnTo>
                    <a:pt x="72955" y="69229"/>
                  </a:lnTo>
                  <a:lnTo>
                    <a:pt x="72955" y="71403"/>
                  </a:lnTo>
                  <a:lnTo>
                    <a:pt x="72955" y="74507"/>
                  </a:lnTo>
                  <a:lnTo>
                    <a:pt x="72955" y="81026"/>
                  </a:lnTo>
                  <a:lnTo>
                    <a:pt x="72955" y="86304"/>
                  </a:lnTo>
                  <a:lnTo>
                    <a:pt x="77922" y="84131"/>
                  </a:lnTo>
                  <a:lnTo>
                    <a:pt x="83199" y="84131"/>
                  </a:lnTo>
                  <a:lnTo>
                    <a:pt x="85373" y="84131"/>
                  </a:lnTo>
                  <a:lnTo>
                    <a:pt x="87546" y="81958"/>
                  </a:lnTo>
                  <a:lnTo>
                    <a:pt x="89408" y="81026"/>
                  </a:lnTo>
                  <a:lnTo>
                    <a:pt x="92513" y="76680"/>
                  </a:lnTo>
                  <a:lnTo>
                    <a:pt x="94686" y="74507"/>
                  </a:lnTo>
                  <a:lnTo>
                    <a:pt x="94686" y="73576"/>
                  </a:lnTo>
                  <a:lnTo>
                    <a:pt x="95617" y="71403"/>
                  </a:lnTo>
                  <a:lnTo>
                    <a:pt x="95617" y="69229"/>
                  </a:lnTo>
                  <a:lnTo>
                    <a:pt x="77922" y="49361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CB1C8137-E728-423A-B114-EE43E4E21835}"/>
                </a:ext>
              </a:extLst>
            </p:cNvPr>
            <p:cNvSpPr/>
            <p:nvPr/>
          </p:nvSpPr>
          <p:spPr>
            <a:xfrm>
              <a:off x="4263915" y="4941524"/>
              <a:ext cx="93134" cy="111760"/>
            </a:xfrm>
            <a:custGeom>
              <a:avLst/>
              <a:gdLst>
                <a:gd name="connsiteX0" fmla="*/ 54018 w 93133"/>
                <a:gd name="connsiteY0" fmla="*/ 51534 h 111760"/>
                <a:gd name="connsiteX1" fmla="*/ 53086 w 93133"/>
                <a:gd name="connsiteY1" fmla="*/ 39116 h 111760"/>
                <a:gd name="connsiteX2" fmla="*/ 50913 w 93133"/>
                <a:gd name="connsiteY2" fmla="*/ 28561 h 111760"/>
                <a:gd name="connsiteX3" fmla="*/ 50913 w 93133"/>
                <a:gd name="connsiteY3" fmla="*/ 14901 h 111760"/>
                <a:gd name="connsiteX4" fmla="*/ 50913 w 93133"/>
                <a:gd name="connsiteY4" fmla="*/ 0 h 111760"/>
                <a:gd name="connsiteX5" fmla="*/ 39427 w 93133"/>
                <a:gd name="connsiteY5" fmla="*/ 0 h 111760"/>
                <a:gd name="connsiteX6" fmla="*/ 29182 w 93133"/>
                <a:gd name="connsiteY6" fmla="*/ 24215 h 111760"/>
                <a:gd name="connsiteX7" fmla="*/ 21731 w 93133"/>
                <a:gd name="connsiteY7" fmla="*/ 48430 h 111760"/>
                <a:gd name="connsiteX8" fmla="*/ 10245 w 93133"/>
                <a:gd name="connsiteY8" fmla="*/ 70471 h 111760"/>
                <a:gd name="connsiteX9" fmla="*/ 0 w 93133"/>
                <a:gd name="connsiteY9" fmla="*/ 85062 h 111760"/>
                <a:gd name="connsiteX10" fmla="*/ 4036 w 93133"/>
                <a:gd name="connsiteY10" fmla="*/ 88477 h 111760"/>
                <a:gd name="connsiteX11" fmla="*/ 9313 w 93133"/>
                <a:gd name="connsiteY11" fmla="*/ 90340 h 111760"/>
                <a:gd name="connsiteX12" fmla="*/ 14591 w 93133"/>
                <a:gd name="connsiteY12" fmla="*/ 90340 h 111760"/>
                <a:gd name="connsiteX13" fmla="*/ 19558 w 93133"/>
                <a:gd name="connsiteY13" fmla="*/ 92513 h 111760"/>
                <a:gd name="connsiteX14" fmla="*/ 23904 w 93133"/>
                <a:gd name="connsiteY14" fmla="*/ 92513 h 111760"/>
                <a:gd name="connsiteX15" fmla="*/ 27009 w 93133"/>
                <a:gd name="connsiteY15" fmla="*/ 92513 h 111760"/>
                <a:gd name="connsiteX16" fmla="*/ 36322 w 93133"/>
                <a:gd name="connsiteY16" fmla="*/ 92513 h 111760"/>
                <a:gd name="connsiteX17" fmla="*/ 41600 w 93133"/>
                <a:gd name="connsiteY17" fmla="*/ 92513 h 111760"/>
                <a:gd name="connsiteX18" fmla="*/ 45635 w 93133"/>
                <a:gd name="connsiteY18" fmla="*/ 94686 h 111760"/>
                <a:gd name="connsiteX19" fmla="*/ 46877 w 93133"/>
                <a:gd name="connsiteY19" fmla="*/ 95617 h 111760"/>
                <a:gd name="connsiteX20" fmla="*/ 46877 w 93133"/>
                <a:gd name="connsiteY20" fmla="*/ 97790 h 111760"/>
                <a:gd name="connsiteX21" fmla="*/ 46877 w 93133"/>
                <a:gd name="connsiteY21" fmla="*/ 103068 h 111760"/>
                <a:gd name="connsiteX22" fmla="*/ 46877 w 93133"/>
                <a:gd name="connsiteY22" fmla="*/ 108346 h 111760"/>
                <a:gd name="connsiteX23" fmla="*/ 56191 w 93133"/>
                <a:gd name="connsiteY23" fmla="*/ 103068 h 111760"/>
                <a:gd name="connsiteX24" fmla="*/ 63331 w 93133"/>
                <a:gd name="connsiteY24" fmla="*/ 95617 h 111760"/>
                <a:gd name="connsiteX25" fmla="*/ 70782 w 93133"/>
                <a:gd name="connsiteY25" fmla="*/ 88477 h 111760"/>
                <a:gd name="connsiteX26" fmla="*/ 74817 w 93133"/>
                <a:gd name="connsiteY26" fmla="*/ 88477 h 111760"/>
                <a:gd name="connsiteX27" fmla="*/ 74817 w 93133"/>
                <a:gd name="connsiteY27" fmla="*/ 92513 h 111760"/>
                <a:gd name="connsiteX28" fmla="*/ 74817 w 93133"/>
                <a:gd name="connsiteY28" fmla="*/ 95617 h 111760"/>
                <a:gd name="connsiteX29" fmla="*/ 72955 w 93133"/>
                <a:gd name="connsiteY29" fmla="*/ 97790 h 111760"/>
                <a:gd name="connsiteX30" fmla="*/ 72955 w 93133"/>
                <a:gd name="connsiteY30" fmla="*/ 99964 h 111760"/>
                <a:gd name="connsiteX31" fmla="*/ 70782 w 93133"/>
                <a:gd name="connsiteY31" fmla="*/ 100895 h 111760"/>
                <a:gd name="connsiteX32" fmla="*/ 70782 w 93133"/>
                <a:gd name="connsiteY32" fmla="*/ 108346 h 111760"/>
                <a:gd name="connsiteX33" fmla="*/ 74817 w 93133"/>
                <a:gd name="connsiteY33" fmla="*/ 107104 h 111760"/>
                <a:gd name="connsiteX34" fmla="*/ 76059 w 93133"/>
                <a:gd name="connsiteY34" fmla="*/ 107104 h 111760"/>
                <a:gd name="connsiteX35" fmla="*/ 76059 w 93133"/>
                <a:gd name="connsiteY35" fmla="*/ 105241 h 111760"/>
                <a:gd name="connsiteX36" fmla="*/ 77922 w 93133"/>
                <a:gd name="connsiteY36" fmla="*/ 105241 h 111760"/>
                <a:gd name="connsiteX37" fmla="*/ 80095 w 93133"/>
                <a:gd name="connsiteY37" fmla="*/ 100895 h 111760"/>
                <a:gd name="connsiteX38" fmla="*/ 80095 w 93133"/>
                <a:gd name="connsiteY38" fmla="*/ 103068 h 111760"/>
                <a:gd name="connsiteX39" fmla="*/ 82268 w 93133"/>
                <a:gd name="connsiteY39" fmla="*/ 105241 h 111760"/>
                <a:gd name="connsiteX40" fmla="*/ 82268 w 93133"/>
                <a:gd name="connsiteY40" fmla="*/ 107104 h 111760"/>
                <a:gd name="connsiteX41" fmla="*/ 82268 w 93133"/>
                <a:gd name="connsiteY41" fmla="*/ 108346 h 111760"/>
                <a:gd name="connsiteX42" fmla="*/ 83200 w 93133"/>
                <a:gd name="connsiteY42" fmla="*/ 112381 h 111760"/>
                <a:gd name="connsiteX43" fmla="*/ 87546 w 93133"/>
                <a:gd name="connsiteY43" fmla="*/ 112381 h 111760"/>
                <a:gd name="connsiteX44" fmla="*/ 89408 w 93133"/>
                <a:gd name="connsiteY44" fmla="*/ 99964 h 111760"/>
                <a:gd name="connsiteX45" fmla="*/ 92513 w 93133"/>
                <a:gd name="connsiteY45" fmla="*/ 87235 h 111760"/>
                <a:gd name="connsiteX46" fmla="*/ 94686 w 93133"/>
                <a:gd name="connsiteY46" fmla="*/ 75749 h 111760"/>
                <a:gd name="connsiteX47" fmla="*/ 92513 w 93133"/>
                <a:gd name="connsiteY47" fmla="*/ 73576 h 111760"/>
                <a:gd name="connsiteX48" fmla="*/ 90650 w 93133"/>
                <a:gd name="connsiteY48" fmla="*/ 73576 h 111760"/>
                <a:gd name="connsiteX49" fmla="*/ 89408 w 93133"/>
                <a:gd name="connsiteY49" fmla="*/ 73576 h 111760"/>
                <a:gd name="connsiteX50" fmla="*/ 87546 w 93133"/>
                <a:gd name="connsiteY50" fmla="*/ 73576 h 111760"/>
                <a:gd name="connsiteX51" fmla="*/ 85373 w 93133"/>
                <a:gd name="connsiteY51" fmla="*/ 73576 h 111760"/>
                <a:gd name="connsiteX52" fmla="*/ 83200 w 93133"/>
                <a:gd name="connsiteY52" fmla="*/ 72644 h 111760"/>
                <a:gd name="connsiteX53" fmla="*/ 74817 w 93133"/>
                <a:gd name="connsiteY53" fmla="*/ 72644 h 111760"/>
                <a:gd name="connsiteX54" fmla="*/ 74817 w 93133"/>
                <a:gd name="connsiteY54" fmla="*/ 51534 h 111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93133" h="111760">
                  <a:moveTo>
                    <a:pt x="54018" y="51534"/>
                  </a:moveTo>
                  <a:lnTo>
                    <a:pt x="53086" y="39116"/>
                  </a:lnTo>
                  <a:lnTo>
                    <a:pt x="50913" y="28561"/>
                  </a:lnTo>
                  <a:lnTo>
                    <a:pt x="50913" y="14901"/>
                  </a:lnTo>
                  <a:lnTo>
                    <a:pt x="50913" y="0"/>
                  </a:lnTo>
                  <a:lnTo>
                    <a:pt x="39427" y="0"/>
                  </a:lnTo>
                  <a:lnTo>
                    <a:pt x="29182" y="24215"/>
                  </a:lnTo>
                  <a:lnTo>
                    <a:pt x="21731" y="48430"/>
                  </a:lnTo>
                  <a:lnTo>
                    <a:pt x="10245" y="70471"/>
                  </a:lnTo>
                  <a:lnTo>
                    <a:pt x="0" y="85062"/>
                  </a:lnTo>
                  <a:lnTo>
                    <a:pt x="4036" y="88477"/>
                  </a:lnTo>
                  <a:lnTo>
                    <a:pt x="9313" y="90340"/>
                  </a:lnTo>
                  <a:lnTo>
                    <a:pt x="14591" y="90340"/>
                  </a:lnTo>
                  <a:lnTo>
                    <a:pt x="19558" y="92513"/>
                  </a:lnTo>
                  <a:lnTo>
                    <a:pt x="23904" y="92513"/>
                  </a:lnTo>
                  <a:lnTo>
                    <a:pt x="27009" y="92513"/>
                  </a:lnTo>
                  <a:lnTo>
                    <a:pt x="36322" y="92513"/>
                  </a:lnTo>
                  <a:lnTo>
                    <a:pt x="41600" y="92513"/>
                  </a:lnTo>
                  <a:lnTo>
                    <a:pt x="45635" y="94686"/>
                  </a:lnTo>
                  <a:lnTo>
                    <a:pt x="46877" y="95617"/>
                  </a:lnTo>
                  <a:lnTo>
                    <a:pt x="46877" y="97790"/>
                  </a:lnTo>
                  <a:lnTo>
                    <a:pt x="46877" y="103068"/>
                  </a:lnTo>
                  <a:lnTo>
                    <a:pt x="46877" y="108346"/>
                  </a:lnTo>
                  <a:lnTo>
                    <a:pt x="56191" y="103068"/>
                  </a:lnTo>
                  <a:lnTo>
                    <a:pt x="63331" y="95617"/>
                  </a:lnTo>
                  <a:lnTo>
                    <a:pt x="70782" y="88477"/>
                  </a:lnTo>
                  <a:lnTo>
                    <a:pt x="74817" y="88477"/>
                  </a:lnTo>
                  <a:lnTo>
                    <a:pt x="74817" y="92513"/>
                  </a:lnTo>
                  <a:lnTo>
                    <a:pt x="74817" y="95617"/>
                  </a:lnTo>
                  <a:lnTo>
                    <a:pt x="72955" y="97790"/>
                  </a:lnTo>
                  <a:lnTo>
                    <a:pt x="72955" y="99964"/>
                  </a:lnTo>
                  <a:lnTo>
                    <a:pt x="70782" y="100895"/>
                  </a:lnTo>
                  <a:lnTo>
                    <a:pt x="70782" y="108346"/>
                  </a:lnTo>
                  <a:lnTo>
                    <a:pt x="74817" y="107104"/>
                  </a:lnTo>
                  <a:lnTo>
                    <a:pt x="76059" y="107104"/>
                  </a:lnTo>
                  <a:lnTo>
                    <a:pt x="76059" y="105241"/>
                  </a:lnTo>
                  <a:lnTo>
                    <a:pt x="77922" y="105241"/>
                  </a:lnTo>
                  <a:lnTo>
                    <a:pt x="80095" y="100895"/>
                  </a:lnTo>
                  <a:lnTo>
                    <a:pt x="80095" y="103068"/>
                  </a:lnTo>
                  <a:lnTo>
                    <a:pt x="82268" y="105241"/>
                  </a:lnTo>
                  <a:lnTo>
                    <a:pt x="82268" y="107104"/>
                  </a:lnTo>
                  <a:lnTo>
                    <a:pt x="82268" y="108346"/>
                  </a:lnTo>
                  <a:lnTo>
                    <a:pt x="83200" y="112381"/>
                  </a:lnTo>
                  <a:lnTo>
                    <a:pt x="87546" y="112381"/>
                  </a:lnTo>
                  <a:lnTo>
                    <a:pt x="89408" y="99964"/>
                  </a:lnTo>
                  <a:lnTo>
                    <a:pt x="92513" y="87235"/>
                  </a:lnTo>
                  <a:lnTo>
                    <a:pt x="94686" y="75749"/>
                  </a:lnTo>
                  <a:lnTo>
                    <a:pt x="92513" y="73576"/>
                  </a:lnTo>
                  <a:lnTo>
                    <a:pt x="90650" y="73576"/>
                  </a:lnTo>
                  <a:lnTo>
                    <a:pt x="89408" y="73576"/>
                  </a:lnTo>
                  <a:lnTo>
                    <a:pt x="87546" y="73576"/>
                  </a:lnTo>
                  <a:lnTo>
                    <a:pt x="85373" y="73576"/>
                  </a:lnTo>
                  <a:lnTo>
                    <a:pt x="83200" y="72644"/>
                  </a:lnTo>
                  <a:lnTo>
                    <a:pt x="74817" y="72644"/>
                  </a:lnTo>
                  <a:lnTo>
                    <a:pt x="74817" y="51534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F0BC0C40-3139-4CCE-BD37-45E1456458A6}"/>
                </a:ext>
              </a:extLst>
            </p:cNvPr>
            <p:cNvSpPr/>
            <p:nvPr/>
          </p:nvSpPr>
          <p:spPr>
            <a:xfrm>
              <a:off x="4034496" y="4432083"/>
              <a:ext cx="27940" cy="40358"/>
            </a:xfrm>
            <a:custGeom>
              <a:avLst/>
              <a:gdLst>
                <a:gd name="connsiteX0" fmla="*/ 4346 w 27940"/>
                <a:gd name="connsiteY0" fmla="*/ 42221 h 40357"/>
                <a:gd name="connsiteX1" fmla="*/ 12418 w 27940"/>
                <a:gd name="connsiteY1" fmla="*/ 40979 h 40357"/>
                <a:gd name="connsiteX2" fmla="*/ 18937 w 27940"/>
                <a:gd name="connsiteY2" fmla="*/ 40979 h 40357"/>
                <a:gd name="connsiteX3" fmla="*/ 23904 w 27940"/>
                <a:gd name="connsiteY3" fmla="*/ 39116 h 40357"/>
                <a:gd name="connsiteX4" fmla="*/ 29182 w 27940"/>
                <a:gd name="connsiteY4" fmla="*/ 36943 h 40357"/>
                <a:gd name="connsiteX5" fmla="*/ 27009 w 27940"/>
                <a:gd name="connsiteY5" fmla="*/ 29492 h 40357"/>
                <a:gd name="connsiteX6" fmla="*/ 26077 w 27940"/>
                <a:gd name="connsiteY6" fmla="*/ 24215 h 40357"/>
                <a:gd name="connsiteX7" fmla="*/ 23904 w 27940"/>
                <a:gd name="connsiteY7" fmla="*/ 18937 h 40357"/>
                <a:gd name="connsiteX8" fmla="*/ 19869 w 27940"/>
                <a:gd name="connsiteY8" fmla="*/ 12728 h 40357"/>
                <a:gd name="connsiteX9" fmla="*/ 18937 w 27940"/>
                <a:gd name="connsiteY9" fmla="*/ 9624 h 40357"/>
                <a:gd name="connsiteX10" fmla="*/ 18937 w 27940"/>
                <a:gd name="connsiteY10" fmla="*/ 7451 h 40357"/>
                <a:gd name="connsiteX11" fmla="*/ 18937 w 27940"/>
                <a:gd name="connsiteY11" fmla="*/ 5278 h 40357"/>
                <a:gd name="connsiteX12" fmla="*/ 16764 w 27940"/>
                <a:gd name="connsiteY12" fmla="*/ 4346 h 40357"/>
                <a:gd name="connsiteX13" fmla="*/ 14591 w 27940"/>
                <a:gd name="connsiteY13" fmla="*/ 4346 h 40357"/>
                <a:gd name="connsiteX14" fmla="*/ 12418 w 27940"/>
                <a:gd name="connsiteY14" fmla="*/ 2173 h 40357"/>
                <a:gd name="connsiteX15" fmla="*/ 9313 w 27940"/>
                <a:gd name="connsiteY15" fmla="*/ 0 h 40357"/>
                <a:gd name="connsiteX16" fmla="*/ 5278 w 27940"/>
                <a:gd name="connsiteY16" fmla="*/ 5278 h 40357"/>
                <a:gd name="connsiteX17" fmla="*/ 4346 w 27940"/>
                <a:gd name="connsiteY17" fmla="*/ 9624 h 40357"/>
                <a:gd name="connsiteX18" fmla="*/ 0 w 27940"/>
                <a:gd name="connsiteY18" fmla="*/ 12728 h 40357"/>
                <a:gd name="connsiteX19" fmla="*/ 0 w 27940"/>
                <a:gd name="connsiteY19" fmla="*/ 24215 h 40357"/>
                <a:gd name="connsiteX20" fmla="*/ 2173 w 27940"/>
                <a:gd name="connsiteY20" fmla="*/ 33839 h 4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7940" h="40357">
                  <a:moveTo>
                    <a:pt x="4346" y="42221"/>
                  </a:moveTo>
                  <a:lnTo>
                    <a:pt x="12418" y="40979"/>
                  </a:lnTo>
                  <a:lnTo>
                    <a:pt x="18937" y="40979"/>
                  </a:lnTo>
                  <a:lnTo>
                    <a:pt x="23904" y="39116"/>
                  </a:lnTo>
                  <a:lnTo>
                    <a:pt x="29182" y="36943"/>
                  </a:lnTo>
                  <a:lnTo>
                    <a:pt x="27009" y="29492"/>
                  </a:lnTo>
                  <a:lnTo>
                    <a:pt x="26077" y="24215"/>
                  </a:lnTo>
                  <a:lnTo>
                    <a:pt x="23904" y="18937"/>
                  </a:lnTo>
                  <a:lnTo>
                    <a:pt x="19869" y="12728"/>
                  </a:lnTo>
                  <a:lnTo>
                    <a:pt x="18937" y="9624"/>
                  </a:lnTo>
                  <a:lnTo>
                    <a:pt x="18937" y="7451"/>
                  </a:lnTo>
                  <a:lnTo>
                    <a:pt x="18937" y="5278"/>
                  </a:lnTo>
                  <a:lnTo>
                    <a:pt x="16764" y="4346"/>
                  </a:lnTo>
                  <a:lnTo>
                    <a:pt x="14591" y="4346"/>
                  </a:lnTo>
                  <a:lnTo>
                    <a:pt x="12418" y="2173"/>
                  </a:lnTo>
                  <a:lnTo>
                    <a:pt x="9313" y="0"/>
                  </a:lnTo>
                  <a:lnTo>
                    <a:pt x="5278" y="5278"/>
                  </a:lnTo>
                  <a:lnTo>
                    <a:pt x="4346" y="9624"/>
                  </a:lnTo>
                  <a:lnTo>
                    <a:pt x="0" y="12728"/>
                  </a:lnTo>
                  <a:lnTo>
                    <a:pt x="0" y="24215"/>
                  </a:lnTo>
                  <a:lnTo>
                    <a:pt x="2173" y="33839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EAE9D5E2-A832-4754-8607-D41707541834}"/>
                </a:ext>
              </a:extLst>
            </p:cNvPr>
            <p:cNvSpPr/>
            <p:nvPr/>
          </p:nvSpPr>
          <p:spPr>
            <a:xfrm>
              <a:off x="3958436" y="4877572"/>
              <a:ext cx="15522" cy="9313"/>
            </a:xfrm>
            <a:custGeom>
              <a:avLst/>
              <a:gdLst>
                <a:gd name="connsiteX0" fmla="*/ 0 w 15522"/>
                <a:gd name="connsiteY0" fmla="*/ 11487 h 9313"/>
                <a:gd name="connsiteX1" fmla="*/ 5278 w 15522"/>
                <a:gd name="connsiteY1" fmla="*/ 11487 h 9313"/>
                <a:gd name="connsiteX2" fmla="*/ 7451 w 15522"/>
                <a:gd name="connsiteY2" fmla="*/ 9313 h 9313"/>
                <a:gd name="connsiteX3" fmla="*/ 9313 w 15522"/>
                <a:gd name="connsiteY3" fmla="*/ 9313 h 9313"/>
                <a:gd name="connsiteX4" fmla="*/ 10555 w 15522"/>
                <a:gd name="connsiteY4" fmla="*/ 9313 h 9313"/>
                <a:gd name="connsiteX5" fmla="*/ 12418 w 15522"/>
                <a:gd name="connsiteY5" fmla="*/ 7451 h 9313"/>
                <a:gd name="connsiteX6" fmla="*/ 15522 w 15522"/>
                <a:gd name="connsiteY6" fmla="*/ 7451 h 9313"/>
                <a:gd name="connsiteX7" fmla="*/ 15522 w 15522"/>
                <a:gd name="connsiteY7" fmla="*/ 0 h 9313"/>
                <a:gd name="connsiteX8" fmla="*/ 0 w 15522"/>
                <a:gd name="connsiteY8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22" h="9313">
                  <a:moveTo>
                    <a:pt x="0" y="11487"/>
                  </a:moveTo>
                  <a:lnTo>
                    <a:pt x="5278" y="11487"/>
                  </a:lnTo>
                  <a:lnTo>
                    <a:pt x="7451" y="9313"/>
                  </a:lnTo>
                  <a:lnTo>
                    <a:pt x="9313" y="9313"/>
                  </a:lnTo>
                  <a:lnTo>
                    <a:pt x="10555" y="9313"/>
                  </a:lnTo>
                  <a:lnTo>
                    <a:pt x="12418" y="7451"/>
                  </a:lnTo>
                  <a:lnTo>
                    <a:pt x="15522" y="7451"/>
                  </a:lnTo>
                  <a:lnTo>
                    <a:pt x="155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96704621-665F-44B1-9BFB-FFE4C67CC280}"/>
                </a:ext>
              </a:extLst>
            </p:cNvPr>
            <p:cNvSpPr/>
            <p:nvPr/>
          </p:nvSpPr>
          <p:spPr>
            <a:xfrm>
              <a:off x="4347115" y="4401659"/>
              <a:ext cx="40358" cy="34149"/>
            </a:xfrm>
            <a:custGeom>
              <a:avLst/>
              <a:gdLst>
                <a:gd name="connsiteX0" fmla="*/ 13660 w 40357"/>
                <a:gd name="connsiteY0" fmla="*/ 25457 h 34149"/>
                <a:gd name="connsiteX1" fmla="*/ 18937 w 40357"/>
                <a:gd name="connsiteY1" fmla="*/ 30424 h 34149"/>
                <a:gd name="connsiteX2" fmla="*/ 23904 w 40357"/>
                <a:gd name="connsiteY2" fmla="*/ 35701 h 34149"/>
                <a:gd name="connsiteX3" fmla="*/ 27009 w 40357"/>
                <a:gd name="connsiteY3" fmla="*/ 34770 h 34149"/>
                <a:gd name="connsiteX4" fmla="*/ 29182 w 40357"/>
                <a:gd name="connsiteY4" fmla="*/ 32597 h 34149"/>
                <a:gd name="connsiteX5" fmla="*/ 31355 w 40357"/>
                <a:gd name="connsiteY5" fmla="*/ 32597 h 34149"/>
                <a:gd name="connsiteX6" fmla="*/ 33528 w 40357"/>
                <a:gd name="connsiteY6" fmla="*/ 32597 h 34149"/>
                <a:gd name="connsiteX7" fmla="*/ 33528 w 40357"/>
                <a:gd name="connsiteY7" fmla="*/ 30424 h 34149"/>
                <a:gd name="connsiteX8" fmla="*/ 36633 w 40357"/>
                <a:gd name="connsiteY8" fmla="*/ 27319 h 34149"/>
                <a:gd name="connsiteX9" fmla="*/ 36633 w 40357"/>
                <a:gd name="connsiteY9" fmla="*/ 25457 h 34149"/>
                <a:gd name="connsiteX10" fmla="*/ 38495 w 40357"/>
                <a:gd name="connsiteY10" fmla="*/ 25457 h 34149"/>
                <a:gd name="connsiteX11" fmla="*/ 38495 w 40357"/>
                <a:gd name="connsiteY11" fmla="*/ 23283 h 34149"/>
                <a:gd name="connsiteX12" fmla="*/ 40668 w 40357"/>
                <a:gd name="connsiteY12" fmla="*/ 20179 h 34149"/>
                <a:gd name="connsiteX13" fmla="*/ 34459 w 40357"/>
                <a:gd name="connsiteY13" fmla="*/ 14901 h 34149"/>
                <a:gd name="connsiteX14" fmla="*/ 29182 w 40357"/>
                <a:gd name="connsiteY14" fmla="*/ 10555 h 34149"/>
                <a:gd name="connsiteX15" fmla="*/ 26077 w 40357"/>
                <a:gd name="connsiteY15" fmla="*/ 7451 h 34149"/>
                <a:gd name="connsiteX16" fmla="*/ 18937 w 40357"/>
                <a:gd name="connsiteY16" fmla="*/ 3104 h 34149"/>
                <a:gd name="connsiteX17" fmla="*/ 11487 w 40357"/>
                <a:gd name="connsiteY17" fmla="*/ 0 h 34149"/>
                <a:gd name="connsiteX18" fmla="*/ 9313 w 40357"/>
                <a:gd name="connsiteY18" fmla="*/ 1242 h 34149"/>
                <a:gd name="connsiteX19" fmla="*/ 7451 w 40357"/>
                <a:gd name="connsiteY19" fmla="*/ 3104 h 34149"/>
                <a:gd name="connsiteX20" fmla="*/ 4346 w 40357"/>
                <a:gd name="connsiteY20" fmla="*/ 3104 h 34149"/>
                <a:gd name="connsiteX21" fmla="*/ 0 w 40357"/>
                <a:gd name="connsiteY21" fmla="*/ 15833 h 34149"/>
                <a:gd name="connsiteX22" fmla="*/ 6209 w 40357"/>
                <a:gd name="connsiteY22" fmla="*/ 20179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0357" h="34149">
                  <a:moveTo>
                    <a:pt x="13660" y="25457"/>
                  </a:moveTo>
                  <a:lnTo>
                    <a:pt x="18937" y="30424"/>
                  </a:lnTo>
                  <a:lnTo>
                    <a:pt x="23904" y="35701"/>
                  </a:lnTo>
                  <a:lnTo>
                    <a:pt x="27009" y="34770"/>
                  </a:lnTo>
                  <a:lnTo>
                    <a:pt x="29182" y="32597"/>
                  </a:lnTo>
                  <a:lnTo>
                    <a:pt x="31355" y="32597"/>
                  </a:lnTo>
                  <a:lnTo>
                    <a:pt x="33528" y="32597"/>
                  </a:lnTo>
                  <a:lnTo>
                    <a:pt x="33528" y="30424"/>
                  </a:lnTo>
                  <a:lnTo>
                    <a:pt x="36633" y="27319"/>
                  </a:lnTo>
                  <a:lnTo>
                    <a:pt x="36633" y="25457"/>
                  </a:lnTo>
                  <a:lnTo>
                    <a:pt x="38495" y="25457"/>
                  </a:lnTo>
                  <a:lnTo>
                    <a:pt x="38495" y="23283"/>
                  </a:lnTo>
                  <a:lnTo>
                    <a:pt x="40668" y="20179"/>
                  </a:lnTo>
                  <a:lnTo>
                    <a:pt x="34459" y="14901"/>
                  </a:lnTo>
                  <a:lnTo>
                    <a:pt x="29182" y="10555"/>
                  </a:lnTo>
                  <a:lnTo>
                    <a:pt x="26077" y="7451"/>
                  </a:lnTo>
                  <a:lnTo>
                    <a:pt x="18937" y="3104"/>
                  </a:lnTo>
                  <a:lnTo>
                    <a:pt x="11487" y="0"/>
                  </a:lnTo>
                  <a:lnTo>
                    <a:pt x="9313" y="1242"/>
                  </a:lnTo>
                  <a:lnTo>
                    <a:pt x="7451" y="3104"/>
                  </a:lnTo>
                  <a:lnTo>
                    <a:pt x="4346" y="3104"/>
                  </a:lnTo>
                  <a:lnTo>
                    <a:pt x="0" y="15833"/>
                  </a:lnTo>
                  <a:lnTo>
                    <a:pt x="6209" y="20179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9E48FB6F-2FE2-40EE-B9F5-0A4703451EE4}"/>
                </a:ext>
              </a:extLst>
            </p:cNvPr>
            <p:cNvSpPr/>
            <p:nvPr/>
          </p:nvSpPr>
          <p:spPr>
            <a:xfrm>
              <a:off x="4024251" y="4593825"/>
              <a:ext cx="12418" cy="15522"/>
            </a:xfrm>
            <a:custGeom>
              <a:avLst/>
              <a:gdLst>
                <a:gd name="connsiteX0" fmla="*/ 4967 w 12417"/>
                <a:gd name="connsiteY0" fmla="*/ 17075 h 15522"/>
                <a:gd name="connsiteX1" fmla="*/ 7140 w 12417"/>
                <a:gd name="connsiteY1" fmla="*/ 14901 h 15522"/>
                <a:gd name="connsiteX2" fmla="*/ 8072 w 12417"/>
                <a:gd name="connsiteY2" fmla="*/ 14901 h 15522"/>
                <a:gd name="connsiteX3" fmla="*/ 10245 w 12417"/>
                <a:gd name="connsiteY3" fmla="*/ 12728 h 15522"/>
                <a:gd name="connsiteX4" fmla="*/ 12418 w 12417"/>
                <a:gd name="connsiteY4" fmla="*/ 10555 h 15522"/>
                <a:gd name="connsiteX5" fmla="*/ 14591 w 12417"/>
                <a:gd name="connsiteY5" fmla="*/ 9624 h 15522"/>
                <a:gd name="connsiteX6" fmla="*/ 14591 w 12417"/>
                <a:gd name="connsiteY6" fmla="*/ 7451 h 15522"/>
                <a:gd name="connsiteX7" fmla="*/ 14591 w 12417"/>
                <a:gd name="connsiteY7" fmla="*/ 5278 h 15522"/>
                <a:gd name="connsiteX8" fmla="*/ 10245 w 12417"/>
                <a:gd name="connsiteY8" fmla="*/ 5278 h 15522"/>
                <a:gd name="connsiteX9" fmla="*/ 8072 w 12417"/>
                <a:gd name="connsiteY9" fmla="*/ 3415 h 15522"/>
                <a:gd name="connsiteX10" fmla="*/ 7140 w 12417"/>
                <a:gd name="connsiteY10" fmla="*/ 2173 h 15522"/>
                <a:gd name="connsiteX11" fmla="*/ 3104 w 12417"/>
                <a:gd name="connsiteY11" fmla="*/ 0 h 15522"/>
                <a:gd name="connsiteX12" fmla="*/ 931 w 12417"/>
                <a:gd name="connsiteY12" fmla="*/ 5278 h 15522"/>
                <a:gd name="connsiteX13" fmla="*/ 0 w 12417"/>
                <a:gd name="connsiteY13" fmla="*/ 7451 h 15522"/>
                <a:gd name="connsiteX14" fmla="*/ 0 w 12417"/>
                <a:gd name="connsiteY14" fmla="*/ 10555 h 15522"/>
                <a:gd name="connsiteX15" fmla="*/ 0 w 12417"/>
                <a:gd name="connsiteY15" fmla="*/ 17075 h 15522"/>
                <a:gd name="connsiteX16" fmla="*/ 3104 w 12417"/>
                <a:gd name="connsiteY16" fmla="*/ 17075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417" h="15522">
                  <a:moveTo>
                    <a:pt x="4967" y="17075"/>
                  </a:moveTo>
                  <a:lnTo>
                    <a:pt x="7140" y="14901"/>
                  </a:lnTo>
                  <a:lnTo>
                    <a:pt x="8072" y="14901"/>
                  </a:lnTo>
                  <a:lnTo>
                    <a:pt x="10245" y="12728"/>
                  </a:lnTo>
                  <a:lnTo>
                    <a:pt x="12418" y="10555"/>
                  </a:lnTo>
                  <a:lnTo>
                    <a:pt x="14591" y="9624"/>
                  </a:lnTo>
                  <a:lnTo>
                    <a:pt x="14591" y="7451"/>
                  </a:lnTo>
                  <a:lnTo>
                    <a:pt x="14591" y="5278"/>
                  </a:lnTo>
                  <a:lnTo>
                    <a:pt x="10245" y="5278"/>
                  </a:lnTo>
                  <a:lnTo>
                    <a:pt x="8072" y="3415"/>
                  </a:lnTo>
                  <a:lnTo>
                    <a:pt x="7140" y="2173"/>
                  </a:lnTo>
                  <a:lnTo>
                    <a:pt x="3104" y="0"/>
                  </a:lnTo>
                  <a:lnTo>
                    <a:pt x="931" y="5278"/>
                  </a:lnTo>
                  <a:lnTo>
                    <a:pt x="0" y="7451"/>
                  </a:lnTo>
                  <a:lnTo>
                    <a:pt x="0" y="10555"/>
                  </a:lnTo>
                  <a:lnTo>
                    <a:pt x="0" y="17075"/>
                  </a:lnTo>
                  <a:lnTo>
                    <a:pt x="3104" y="17075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03A477CB-A4C9-4F4E-8D64-1B9381146D68}"/>
                </a:ext>
              </a:extLst>
            </p:cNvPr>
            <p:cNvSpPr/>
            <p:nvPr/>
          </p:nvSpPr>
          <p:spPr>
            <a:xfrm>
              <a:off x="3970854" y="4639150"/>
              <a:ext cx="21731" cy="27940"/>
            </a:xfrm>
            <a:custGeom>
              <a:avLst/>
              <a:gdLst>
                <a:gd name="connsiteX0" fmla="*/ 2173 w 21731"/>
                <a:gd name="connsiteY0" fmla="*/ 13660 h 27940"/>
                <a:gd name="connsiteX1" fmla="*/ 2173 w 21731"/>
                <a:gd name="connsiteY1" fmla="*/ 14591 h 27940"/>
                <a:gd name="connsiteX2" fmla="*/ 2173 w 21731"/>
                <a:gd name="connsiteY2" fmla="*/ 16764 h 27940"/>
                <a:gd name="connsiteX3" fmla="*/ 0 w 21731"/>
                <a:gd name="connsiteY3" fmla="*/ 21110 h 27940"/>
                <a:gd name="connsiteX4" fmla="*/ 2173 w 21731"/>
                <a:gd name="connsiteY4" fmla="*/ 22042 h 27940"/>
                <a:gd name="connsiteX5" fmla="*/ 2173 w 21731"/>
                <a:gd name="connsiteY5" fmla="*/ 24215 h 27940"/>
                <a:gd name="connsiteX6" fmla="*/ 3104 w 21731"/>
                <a:gd name="connsiteY6" fmla="*/ 24215 h 27940"/>
                <a:gd name="connsiteX7" fmla="*/ 3104 w 21731"/>
                <a:gd name="connsiteY7" fmla="*/ 28251 h 27940"/>
                <a:gd name="connsiteX8" fmla="*/ 9624 w 21731"/>
                <a:gd name="connsiteY8" fmla="*/ 28251 h 27940"/>
                <a:gd name="connsiteX9" fmla="*/ 14591 w 21731"/>
                <a:gd name="connsiteY9" fmla="*/ 26388 h 27940"/>
                <a:gd name="connsiteX10" fmla="*/ 16764 w 21731"/>
                <a:gd name="connsiteY10" fmla="*/ 26388 h 27940"/>
                <a:gd name="connsiteX11" fmla="*/ 19869 w 21731"/>
                <a:gd name="connsiteY11" fmla="*/ 24215 h 27940"/>
                <a:gd name="connsiteX12" fmla="*/ 24215 w 21731"/>
                <a:gd name="connsiteY12" fmla="*/ 24215 h 27940"/>
                <a:gd name="connsiteX13" fmla="*/ 22042 w 21731"/>
                <a:gd name="connsiteY13" fmla="*/ 16764 h 27940"/>
                <a:gd name="connsiteX14" fmla="*/ 17695 w 21731"/>
                <a:gd name="connsiteY14" fmla="*/ 9313 h 27940"/>
                <a:gd name="connsiteX15" fmla="*/ 12728 w 21731"/>
                <a:gd name="connsiteY15" fmla="*/ 4346 h 27940"/>
                <a:gd name="connsiteX16" fmla="*/ 7451 w 21731"/>
                <a:gd name="connsiteY16" fmla="*/ 0 h 27940"/>
                <a:gd name="connsiteX17" fmla="*/ 3104 w 21731"/>
                <a:gd name="connsiteY17" fmla="*/ 11487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731" h="27940">
                  <a:moveTo>
                    <a:pt x="2173" y="13660"/>
                  </a:moveTo>
                  <a:lnTo>
                    <a:pt x="2173" y="14591"/>
                  </a:lnTo>
                  <a:lnTo>
                    <a:pt x="2173" y="16764"/>
                  </a:lnTo>
                  <a:lnTo>
                    <a:pt x="0" y="21110"/>
                  </a:lnTo>
                  <a:lnTo>
                    <a:pt x="2173" y="22042"/>
                  </a:lnTo>
                  <a:lnTo>
                    <a:pt x="2173" y="24215"/>
                  </a:lnTo>
                  <a:lnTo>
                    <a:pt x="3104" y="24215"/>
                  </a:lnTo>
                  <a:lnTo>
                    <a:pt x="3104" y="28251"/>
                  </a:lnTo>
                  <a:lnTo>
                    <a:pt x="9624" y="28251"/>
                  </a:lnTo>
                  <a:lnTo>
                    <a:pt x="14591" y="26388"/>
                  </a:lnTo>
                  <a:lnTo>
                    <a:pt x="16764" y="26388"/>
                  </a:lnTo>
                  <a:lnTo>
                    <a:pt x="19869" y="24215"/>
                  </a:lnTo>
                  <a:lnTo>
                    <a:pt x="24215" y="24215"/>
                  </a:lnTo>
                  <a:lnTo>
                    <a:pt x="22042" y="16764"/>
                  </a:lnTo>
                  <a:lnTo>
                    <a:pt x="17695" y="9313"/>
                  </a:lnTo>
                  <a:lnTo>
                    <a:pt x="12728" y="4346"/>
                  </a:lnTo>
                  <a:lnTo>
                    <a:pt x="7451" y="0"/>
                  </a:lnTo>
                  <a:lnTo>
                    <a:pt x="3104" y="11487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C55C192E-8CBE-4EAE-9C58-5067568013C1}"/>
                </a:ext>
              </a:extLst>
            </p:cNvPr>
            <p:cNvSpPr/>
            <p:nvPr/>
          </p:nvSpPr>
          <p:spPr>
            <a:xfrm>
              <a:off x="7159753" y="4855531"/>
              <a:ext cx="43462" cy="189372"/>
            </a:xfrm>
            <a:custGeom>
              <a:avLst/>
              <a:gdLst>
                <a:gd name="connsiteX0" fmla="*/ 44704 w 43462"/>
                <a:gd name="connsiteY0" fmla="*/ 130077 h 189371"/>
                <a:gd name="connsiteX1" fmla="*/ 39427 w 43462"/>
                <a:gd name="connsiteY1" fmla="*/ 108035 h 189371"/>
                <a:gd name="connsiteX2" fmla="*/ 30113 w 43462"/>
                <a:gd name="connsiteY2" fmla="*/ 88167 h 189371"/>
                <a:gd name="connsiteX3" fmla="*/ 24836 w 43462"/>
                <a:gd name="connsiteY3" fmla="*/ 70471 h 189371"/>
                <a:gd name="connsiteX4" fmla="*/ 21731 w 43462"/>
                <a:gd name="connsiteY4" fmla="*/ 51534 h 189371"/>
                <a:gd name="connsiteX5" fmla="*/ 21731 w 43462"/>
                <a:gd name="connsiteY5" fmla="*/ 35701 h 189371"/>
                <a:gd name="connsiteX6" fmla="*/ 21731 w 43462"/>
                <a:gd name="connsiteY6" fmla="*/ 18937 h 189371"/>
                <a:gd name="connsiteX7" fmla="*/ 15522 w 43462"/>
                <a:gd name="connsiteY7" fmla="*/ 6209 h 189371"/>
                <a:gd name="connsiteX8" fmla="*/ 15522 w 43462"/>
                <a:gd name="connsiteY8" fmla="*/ 4036 h 189371"/>
                <a:gd name="connsiteX9" fmla="*/ 14591 w 43462"/>
                <a:gd name="connsiteY9" fmla="*/ 4036 h 189371"/>
                <a:gd name="connsiteX10" fmla="*/ 14591 w 43462"/>
                <a:gd name="connsiteY10" fmla="*/ 2173 h 189371"/>
                <a:gd name="connsiteX11" fmla="*/ 12418 w 43462"/>
                <a:gd name="connsiteY11" fmla="*/ 0 h 189371"/>
                <a:gd name="connsiteX12" fmla="*/ 10245 w 43462"/>
                <a:gd name="connsiteY12" fmla="*/ 7451 h 189371"/>
                <a:gd name="connsiteX13" fmla="*/ 9313 w 43462"/>
                <a:gd name="connsiteY13" fmla="*/ 13660 h 189371"/>
                <a:gd name="connsiteX14" fmla="*/ 7140 w 43462"/>
                <a:gd name="connsiteY14" fmla="*/ 16764 h 189371"/>
                <a:gd name="connsiteX15" fmla="*/ 5278 w 43462"/>
                <a:gd name="connsiteY15" fmla="*/ 21110 h 189371"/>
                <a:gd name="connsiteX16" fmla="*/ 3104 w 43462"/>
                <a:gd name="connsiteY16" fmla="*/ 24215 h 189371"/>
                <a:gd name="connsiteX17" fmla="*/ 0 w 43462"/>
                <a:gd name="connsiteY17" fmla="*/ 29492 h 189371"/>
                <a:gd name="connsiteX18" fmla="*/ 0 w 43462"/>
                <a:gd name="connsiteY18" fmla="*/ 70471 h 189371"/>
                <a:gd name="connsiteX19" fmla="*/ 3104 w 43462"/>
                <a:gd name="connsiteY19" fmla="*/ 85993 h 189371"/>
                <a:gd name="connsiteX20" fmla="*/ 3104 w 43462"/>
                <a:gd name="connsiteY20" fmla="*/ 110208 h 189371"/>
                <a:gd name="connsiteX21" fmla="*/ 3104 w 43462"/>
                <a:gd name="connsiteY21" fmla="*/ 136596 h 189371"/>
                <a:gd name="connsiteX22" fmla="*/ 3104 w 43462"/>
                <a:gd name="connsiteY22" fmla="*/ 159569 h 189371"/>
                <a:gd name="connsiteX23" fmla="*/ 5278 w 43462"/>
                <a:gd name="connsiteY23" fmla="*/ 180679 h 189371"/>
                <a:gd name="connsiteX24" fmla="*/ 9313 w 43462"/>
                <a:gd name="connsiteY24" fmla="*/ 191235 h 189371"/>
                <a:gd name="connsiteX25" fmla="*/ 12418 w 43462"/>
                <a:gd name="connsiteY25" fmla="*/ 189061 h 189371"/>
                <a:gd name="connsiteX26" fmla="*/ 14591 w 43462"/>
                <a:gd name="connsiteY26" fmla="*/ 189061 h 189371"/>
                <a:gd name="connsiteX27" fmla="*/ 19869 w 43462"/>
                <a:gd name="connsiteY27" fmla="*/ 186888 h 189371"/>
                <a:gd name="connsiteX28" fmla="*/ 22973 w 43462"/>
                <a:gd name="connsiteY28" fmla="*/ 186888 h 189371"/>
                <a:gd name="connsiteX29" fmla="*/ 29182 w 43462"/>
                <a:gd name="connsiteY29" fmla="*/ 186888 h 189371"/>
                <a:gd name="connsiteX30" fmla="*/ 24836 w 43462"/>
                <a:gd name="connsiteY30" fmla="*/ 169193 h 189371"/>
                <a:gd name="connsiteX31" fmla="*/ 22973 w 43462"/>
                <a:gd name="connsiteY31" fmla="*/ 156465 h 189371"/>
                <a:gd name="connsiteX32" fmla="*/ 19869 w 43462"/>
                <a:gd name="connsiteY32" fmla="*/ 143736 h 189371"/>
                <a:gd name="connsiteX33" fmla="*/ 19869 w 43462"/>
                <a:gd name="connsiteY33" fmla="*/ 126972 h 189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43462" h="189371">
                  <a:moveTo>
                    <a:pt x="44704" y="130077"/>
                  </a:moveTo>
                  <a:lnTo>
                    <a:pt x="39427" y="108035"/>
                  </a:lnTo>
                  <a:lnTo>
                    <a:pt x="30113" y="88167"/>
                  </a:lnTo>
                  <a:lnTo>
                    <a:pt x="24836" y="70471"/>
                  </a:lnTo>
                  <a:lnTo>
                    <a:pt x="21731" y="51534"/>
                  </a:lnTo>
                  <a:lnTo>
                    <a:pt x="21731" y="35701"/>
                  </a:lnTo>
                  <a:lnTo>
                    <a:pt x="21731" y="18937"/>
                  </a:lnTo>
                  <a:lnTo>
                    <a:pt x="15522" y="6209"/>
                  </a:lnTo>
                  <a:lnTo>
                    <a:pt x="15522" y="4036"/>
                  </a:lnTo>
                  <a:lnTo>
                    <a:pt x="14591" y="4036"/>
                  </a:lnTo>
                  <a:lnTo>
                    <a:pt x="14591" y="2173"/>
                  </a:lnTo>
                  <a:lnTo>
                    <a:pt x="12418" y="0"/>
                  </a:lnTo>
                  <a:lnTo>
                    <a:pt x="10245" y="7451"/>
                  </a:lnTo>
                  <a:lnTo>
                    <a:pt x="9313" y="13660"/>
                  </a:lnTo>
                  <a:lnTo>
                    <a:pt x="7140" y="16764"/>
                  </a:lnTo>
                  <a:lnTo>
                    <a:pt x="5278" y="21110"/>
                  </a:lnTo>
                  <a:lnTo>
                    <a:pt x="3104" y="24215"/>
                  </a:lnTo>
                  <a:lnTo>
                    <a:pt x="0" y="29492"/>
                  </a:lnTo>
                  <a:lnTo>
                    <a:pt x="0" y="70471"/>
                  </a:lnTo>
                  <a:lnTo>
                    <a:pt x="3104" y="85993"/>
                  </a:lnTo>
                  <a:lnTo>
                    <a:pt x="3104" y="110208"/>
                  </a:lnTo>
                  <a:lnTo>
                    <a:pt x="3104" y="136596"/>
                  </a:lnTo>
                  <a:lnTo>
                    <a:pt x="3104" y="159569"/>
                  </a:lnTo>
                  <a:lnTo>
                    <a:pt x="5278" y="180679"/>
                  </a:lnTo>
                  <a:lnTo>
                    <a:pt x="9313" y="191235"/>
                  </a:lnTo>
                  <a:lnTo>
                    <a:pt x="12418" y="189061"/>
                  </a:lnTo>
                  <a:lnTo>
                    <a:pt x="14591" y="189061"/>
                  </a:lnTo>
                  <a:lnTo>
                    <a:pt x="19869" y="186888"/>
                  </a:lnTo>
                  <a:lnTo>
                    <a:pt x="22973" y="186888"/>
                  </a:lnTo>
                  <a:lnTo>
                    <a:pt x="29182" y="186888"/>
                  </a:lnTo>
                  <a:lnTo>
                    <a:pt x="24836" y="169193"/>
                  </a:lnTo>
                  <a:lnTo>
                    <a:pt x="22973" y="156465"/>
                  </a:lnTo>
                  <a:lnTo>
                    <a:pt x="19869" y="143736"/>
                  </a:lnTo>
                  <a:lnTo>
                    <a:pt x="19869" y="126972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BCC5730C-A32F-4358-B86A-787F35EA756B}"/>
                </a:ext>
              </a:extLst>
            </p:cNvPr>
            <p:cNvSpPr/>
            <p:nvPr/>
          </p:nvSpPr>
          <p:spPr>
            <a:xfrm>
              <a:off x="3223922" y="4869190"/>
              <a:ext cx="34149" cy="43462"/>
            </a:xfrm>
            <a:custGeom>
              <a:avLst/>
              <a:gdLst>
                <a:gd name="connsiteX0" fmla="*/ 29182 w 34149"/>
                <a:gd name="connsiteY0" fmla="*/ 17695 h 43462"/>
                <a:gd name="connsiteX1" fmla="*/ 27009 w 34149"/>
                <a:gd name="connsiteY1" fmla="*/ 3104 h 43462"/>
                <a:gd name="connsiteX2" fmla="*/ 19558 w 34149"/>
                <a:gd name="connsiteY2" fmla="*/ 3104 h 43462"/>
                <a:gd name="connsiteX3" fmla="*/ 14591 w 34149"/>
                <a:gd name="connsiteY3" fmla="*/ 3104 h 43462"/>
                <a:gd name="connsiteX4" fmla="*/ 10245 w 34149"/>
                <a:gd name="connsiteY4" fmla="*/ 931 h 43462"/>
                <a:gd name="connsiteX5" fmla="*/ 7140 w 34149"/>
                <a:gd name="connsiteY5" fmla="*/ 0 h 43462"/>
                <a:gd name="connsiteX6" fmla="*/ 0 w 34149"/>
                <a:gd name="connsiteY6" fmla="*/ 0 h 43462"/>
                <a:gd name="connsiteX7" fmla="*/ 0 w 34149"/>
                <a:gd name="connsiteY7" fmla="*/ 5278 h 43462"/>
                <a:gd name="connsiteX8" fmla="*/ 0 w 34149"/>
                <a:gd name="connsiteY8" fmla="*/ 8382 h 43462"/>
                <a:gd name="connsiteX9" fmla="*/ 931 w 34149"/>
                <a:gd name="connsiteY9" fmla="*/ 12728 h 43462"/>
                <a:gd name="connsiteX10" fmla="*/ 3104 w 34149"/>
                <a:gd name="connsiteY10" fmla="*/ 15833 h 43462"/>
                <a:gd name="connsiteX11" fmla="*/ 7140 w 34149"/>
                <a:gd name="connsiteY11" fmla="*/ 22042 h 43462"/>
                <a:gd name="connsiteX12" fmla="*/ 10245 w 34149"/>
                <a:gd name="connsiteY12" fmla="*/ 27319 h 43462"/>
                <a:gd name="connsiteX13" fmla="*/ 14591 w 34149"/>
                <a:gd name="connsiteY13" fmla="*/ 30424 h 43462"/>
                <a:gd name="connsiteX14" fmla="*/ 19558 w 34149"/>
                <a:gd name="connsiteY14" fmla="*/ 34770 h 43462"/>
                <a:gd name="connsiteX15" fmla="*/ 22973 w 34149"/>
                <a:gd name="connsiteY15" fmla="*/ 37874 h 43462"/>
                <a:gd name="connsiteX16" fmla="*/ 27009 w 34149"/>
                <a:gd name="connsiteY16" fmla="*/ 44083 h 43462"/>
                <a:gd name="connsiteX17" fmla="*/ 34149 w 34149"/>
                <a:gd name="connsiteY17" fmla="*/ 44083 h 43462"/>
                <a:gd name="connsiteX18" fmla="*/ 32286 w 34149"/>
                <a:gd name="connsiteY18" fmla="*/ 29492 h 43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4149" h="43462">
                  <a:moveTo>
                    <a:pt x="29182" y="17695"/>
                  </a:moveTo>
                  <a:lnTo>
                    <a:pt x="27009" y="3104"/>
                  </a:lnTo>
                  <a:lnTo>
                    <a:pt x="19558" y="3104"/>
                  </a:lnTo>
                  <a:lnTo>
                    <a:pt x="14591" y="3104"/>
                  </a:lnTo>
                  <a:lnTo>
                    <a:pt x="10245" y="931"/>
                  </a:lnTo>
                  <a:lnTo>
                    <a:pt x="7140" y="0"/>
                  </a:lnTo>
                  <a:lnTo>
                    <a:pt x="0" y="0"/>
                  </a:lnTo>
                  <a:lnTo>
                    <a:pt x="0" y="5278"/>
                  </a:lnTo>
                  <a:lnTo>
                    <a:pt x="0" y="8382"/>
                  </a:lnTo>
                  <a:lnTo>
                    <a:pt x="931" y="12728"/>
                  </a:lnTo>
                  <a:lnTo>
                    <a:pt x="3104" y="15833"/>
                  </a:lnTo>
                  <a:lnTo>
                    <a:pt x="7140" y="22042"/>
                  </a:lnTo>
                  <a:lnTo>
                    <a:pt x="10245" y="27319"/>
                  </a:lnTo>
                  <a:lnTo>
                    <a:pt x="14591" y="30424"/>
                  </a:lnTo>
                  <a:lnTo>
                    <a:pt x="19558" y="34770"/>
                  </a:lnTo>
                  <a:lnTo>
                    <a:pt x="22973" y="37874"/>
                  </a:lnTo>
                  <a:lnTo>
                    <a:pt x="27009" y="44083"/>
                  </a:lnTo>
                  <a:lnTo>
                    <a:pt x="34149" y="44083"/>
                  </a:lnTo>
                  <a:lnTo>
                    <a:pt x="32286" y="29492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7DF7D7AC-8C03-4E27-AD18-24EECEE060C1}"/>
                </a:ext>
              </a:extLst>
            </p:cNvPr>
            <p:cNvSpPr/>
            <p:nvPr/>
          </p:nvSpPr>
          <p:spPr>
            <a:xfrm>
              <a:off x="5439263" y="4744081"/>
              <a:ext cx="18627" cy="18627"/>
            </a:xfrm>
            <a:custGeom>
              <a:avLst/>
              <a:gdLst>
                <a:gd name="connsiteX0" fmla="*/ 931 w 18626"/>
                <a:gd name="connsiteY0" fmla="*/ 3104 h 18626"/>
                <a:gd name="connsiteX1" fmla="*/ 0 w 18626"/>
                <a:gd name="connsiteY1" fmla="*/ 7451 h 18626"/>
                <a:gd name="connsiteX2" fmla="*/ 0 w 18626"/>
                <a:gd name="connsiteY2" fmla="*/ 9624 h 18626"/>
                <a:gd name="connsiteX3" fmla="*/ 0 w 18626"/>
                <a:gd name="connsiteY3" fmla="*/ 12728 h 18626"/>
                <a:gd name="connsiteX4" fmla="*/ 0 w 18626"/>
                <a:gd name="connsiteY4" fmla="*/ 16764 h 18626"/>
                <a:gd name="connsiteX5" fmla="*/ 931 w 18626"/>
                <a:gd name="connsiteY5" fmla="*/ 16764 h 18626"/>
                <a:gd name="connsiteX6" fmla="*/ 3104 w 18626"/>
                <a:gd name="connsiteY6" fmla="*/ 18006 h 18626"/>
                <a:gd name="connsiteX7" fmla="*/ 5278 w 18626"/>
                <a:gd name="connsiteY7" fmla="*/ 18006 h 18626"/>
                <a:gd name="connsiteX8" fmla="*/ 8382 w 18626"/>
                <a:gd name="connsiteY8" fmla="*/ 20179 h 18626"/>
                <a:gd name="connsiteX9" fmla="*/ 10555 w 18626"/>
                <a:gd name="connsiteY9" fmla="*/ 16764 h 18626"/>
                <a:gd name="connsiteX10" fmla="*/ 14591 w 18626"/>
                <a:gd name="connsiteY10" fmla="*/ 14901 h 18626"/>
                <a:gd name="connsiteX11" fmla="*/ 15522 w 18626"/>
                <a:gd name="connsiteY11" fmla="*/ 12728 h 18626"/>
                <a:gd name="connsiteX12" fmla="*/ 19869 w 18626"/>
                <a:gd name="connsiteY12" fmla="*/ 12728 h 18626"/>
                <a:gd name="connsiteX13" fmla="*/ 19869 w 18626"/>
                <a:gd name="connsiteY13" fmla="*/ 7451 h 18626"/>
                <a:gd name="connsiteX14" fmla="*/ 5278 w 18626"/>
                <a:gd name="connsiteY14" fmla="*/ 0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626" h="18626">
                  <a:moveTo>
                    <a:pt x="931" y="3104"/>
                  </a:moveTo>
                  <a:lnTo>
                    <a:pt x="0" y="7451"/>
                  </a:lnTo>
                  <a:lnTo>
                    <a:pt x="0" y="9624"/>
                  </a:lnTo>
                  <a:lnTo>
                    <a:pt x="0" y="12728"/>
                  </a:lnTo>
                  <a:lnTo>
                    <a:pt x="0" y="16764"/>
                  </a:lnTo>
                  <a:lnTo>
                    <a:pt x="931" y="16764"/>
                  </a:lnTo>
                  <a:lnTo>
                    <a:pt x="3104" y="18006"/>
                  </a:lnTo>
                  <a:lnTo>
                    <a:pt x="5278" y="18006"/>
                  </a:lnTo>
                  <a:lnTo>
                    <a:pt x="8382" y="20179"/>
                  </a:lnTo>
                  <a:lnTo>
                    <a:pt x="10555" y="16764"/>
                  </a:lnTo>
                  <a:lnTo>
                    <a:pt x="14591" y="14901"/>
                  </a:lnTo>
                  <a:lnTo>
                    <a:pt x="15522" y="12728"/>
                  </a:lnTo>
                  <a:lnTo>
                    <a:pt x="19869" y="12728"/>
                  </a:lnTo>
                  <a:lnTo>
                    <a:pt x="19869" y="7451"/>
                  </a:lnTo>
                  <a:lnTo>
                    <a:pt x="5278" y="0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FC1646DC-2585-42E2-AA4B-77C6542E3677}"/>
                </a:ext>
              </a:extLst>
            </p:cNvPr>
            <p:cNvSpPr/>
            <p:nvPr/>
          </p:nvSpPr>
          <p:spPr>
            <a:xfrm>
              <a:off x="5039098" y="4734767"/>
              <a:ext cx="111760" cy="217312"/>
            </a:xfrm>
            <a:custGeom>
              <a:avLst/>
              <a:gdLst>
                <a:gd name="connsiteX0" fmla="*/ 103068 w 111760"/>
                <a:gd name="connsiteY0" fmla="*/ 141874 h 217312"/>
                <a:gd name="connsiteX1" fmla="*/ 93755 w 111760"/>
                <a:gd name="connsiteY1" fmla="*/ 122937 h 217312"/>
                <a:gd name="connsiteX2" fmla="*/ 83510 w 111760"/>
                <a:gd name="connsiteY2" fmla="*/ 106173 h 217312"/>
                <a:gd name="connsiteX3" fmla="*/ 70782 w 111760"/>
                <a:gd name="connsiteY3" fmla="*/ 92513 h 217312"/>
                <a:gd name="connsiteX4" fmla="*/ 61468 w 111760"/>
                <a:gd name="connsiteY4" fmla="*/ 78853 h 217312"/>
                <a:gd name="connsiteX5" fmla="*/ 52155 w 111760"/>
                <a:gd name="connsiteY5" fmla="*/ 70471 h 217312"/>
                <a:gd name="connsiteX6" fmla="*/ 56191 w 111760"/>
                <a:gd name="connsiteY6" fmla="*/ 63021 h 217312"/>
                <a:gd name="connsiteX7" fmla="*/ 61468 w 111760"/>
                <a:gd name="connsiteY7" fmla="*/ 53397 h 217312"/>
                <a:gd name="connsiteX8" fmla="*/ 64573 w 111760"/>
                <a:gd name="connsiteY8" fmla="*/ 41910 h 217312"/>
                <a:gd name="connsiteX9" fmla="*/ 59295 w 111760"/>
                <a:gd name="connsiteY9" fmla="*/ 29492 h 217312"/>
                <a:gd name="connsiteX10" fmla="*/ 59295 w 111760"/>
                <a:gd name="connsiteY10" fmla="*/ 22042 h 217312"/>
                <a:gd name="connsiteX11" fmla="*/ 54328 w 111760"/>
                <a:gd name="connsiteY11" fmla="*/ 22042 h 217312"/>
                <a:gd name="connsiteX12" fmla="*/ 49982 w 111760"/>
                <a:gd name="connsiteY12" fmla="*/ 24215 h 217312"/>
                <a:gd name="connsiteX13" fmla="*/ 49051 w 111760"/>
                <a:gd name="connsiteY13" fmla="*/ 26078 h 217312"/>
                <a:gd name="connsiteX14" fmla="*/ 44704 w 111760"/>
                <a:gd name="connsiteY14" fmla="*/ 29492 h 217312"/>
                <a:gd name="connsiteX15" fmla="*/ 35391 w 111760"/>
                <a:gd name="connsiteY15" fmla="*/ 29492 h 217312"/>
                <a:gd name="connsiteX16" fmla="*/ 39737 w 111760"/>
                <a:gd name="connsiteY16" fmla="*/ 24215 h 217312"/>
                <a:gd name="connsiteX17" fmla="*/ 42842 w 111760"/>
                <a:gd name="connsiteY17" fmla="*/ 18937 h 217312"/>
                <a:gd name="connsiteX18" fmla="*/ 44704 w 111760"/>
                <a:gd name="connsiteY18" fmla="*/ 12418 h 217312"/>
                <a:gd name="connsiteX19" fmla="*/ 49051 w 111760"/>
                <a:gd name="connsiteY19" fmla="*/ 5278 h 217312"/>
                <a:gd name="connsiteX20" fmla="*/ 34460 w 111760"/>
                <a:gd name="connsiteY20" fmla="*/ 2173 h 217312"/>
                <a:gd name="connsiteX21" fmla="*/ 15522 w 111760"/>
                <a:gd name="connsiteY21" fmla="*/ 0 h 217312"/>
                <a:gd name="connsiteX22" fmla="*/ 14591 w 111760"/>
                <a:gd name="connsiteY22" fmla="*/ 16764 h 217312"/>
                <a:gd name="connsiteX23" fmla="*/ 8382 w 111760"/>
                <a:gd name="connsiteY23" fmla="*/ 27319 h 217312"/>
                <a:gd name="connsiteX24" fmla="*/ 3104 w 111760"/>
                <a:gd name="connsiteY24" fmla="*/ 36633 h 217312"/>
                <a:gd name="connsiteX25" fmla="*/ 0 w 111760"/>
                <a:gd name="connsiteY25" fmla="*/ 46257 h 217312"/>
                <a:gd name="connsiteX26" fmla="*/ 931 w 111760"/>
                <a:gd name="connsiteY26" fmla="*/ 58674 h 217312"/>
                <a:gd name="connsiteX27" fmla="*/ 5278 w 111760"/>
                <a:gd name="connsiteY27" fmla="*/ 75438 h 217312"/>
                <a:gd name="connsiteX28" fmla="*/ 8382 w 111760"/>
                <a:gd name="connsiteY28" fmla="*/ 93444 h 217312"/>
                <a:gd name="connsiteX29" fmla="*/ 10555 w 111760"/>
                <a:gd name="connsiteY29" fmla="*/ 92513 h 217312"/>
                <a:gd name="connsiteX30" fmla="*/ 12418 w 111760"/>
                <a:gd name="connsiteY30" fmla="*/ 90340 h 217312"/>
                <a:gd name="connsiteX31" fmla="*/ 14591 w 111760"/>
                <a:gd name="connsiteY31" fmla="*/ 90340 h 217312"/>
                <a:gd name="connsiteX32" fmla="*/ 14591 w 111760"/>
                <a:gd name="connsiteY32" fmla="*/ 88167 h 217312"/>
                <a:gd name="connsiteX33" fmla="*/ 14591 w 111760"/>
                <a:gd name="connsiteY33" fmla="*/ 85994 h 217312"/>
                <a:gd name="connsiteX34" fmla="*/ 15522 w 111760"/>
                <a:gd name="connsiteY34" fmla="*/ 82889 h 217312"/>
                <a:gd name="connsiteX35" fmla="*/ 19869 w 111760"/>
                <a:gd name="connsiteY35" fmla="*/ 82889 h 217312"/>
                <a:gd name="connsiteX36" fmla="*/ 19869 w 111760"/>
                <a:gd name="connsiteY36" fmla="*/ 85994 h 217312"/>
                <a:gd name="connsiteX37" fmla="*/ 19869 w 111760"/>
                <a:gd name="connsiteY37" fmla="*/ 88167 h 217312"/>
                <a:gd name="connsiteX38" fmla="*/ 17695 w 111760"/>
                <a:gd name="connsiteY38" fmla="*/ 90340 h 217312"/>
                <a:gd name="connsiteX39" fmla="*/ 17695 w 111760"/>
                <a:gd name="connsiteY39" fmla="*/ 92513 h 217312"/>
                <a:gd name="connsiteX40" fmla="*/ 15522 w 111760"/>
                <a:gd name="connsiteY40" fmla="*/ 93444 h 217312"/>
                <a:gd name="connsiteX41" fmla="*/ 17695 w 111760"/>
                <a:gd name="connsiteY41" fmla="*/ 97480 h 217312"/>
                <a:gd name="connsiteX42" fmla="*/ 17695 w 111760"/>
                <a:gd name="connsiteY42" fmla="*/ 100895 h 217312"/>
                <a:gd name="connsiteX43" fmla="*/ 17695 w 111760"/>
                <a:gd name="connsiteY43" fmla="*/ 102758 h 217312"/>
                <a:gd name="connsiteX44" fmla="*/ 19869 w 111760"/>
                <a:gd name="connsiteY44" fmla="*/ 104931 h 217312"/>
                <a:gd name="connsiteX45" fmla="*/ 19869 w 111760"/>
                <a:gd name="connsiteY45" fmla="*/ 106173 h 217312"/>
                <a:gd name="connsiteX46" fmla="*/ 22973 w 111760"/>
                <a:gd name="connsiteY46" fmla="*/ 106173 h 217312"/>
                <a:gd name="connsiteX47" fmla="*/ 27009 w 111760"/>
                <a:gd name="connsiteY47" fmla="*/ 108035 h 217312"/>
                <a:gd name="connsiteX48" fmla="*/ 30113 w 111760"/>
                <a:gd name="connsiteY48" fmla="*/ 108035 h 217312"/>
                <a:gd name="connsiteX49" fmla="*/ 32286 w 111760"/>
                <a:gd name="connsiteY49" fmla="*/ 108035 h 217312"/>
                <a:gd name="connsiteX50" fmla="*/ 35391 w 111760"/>
                <a:gd name="connsiteY50" fmla="*/ 110208 h 217312"/>
                <a:gd name="connsiteX51" fmla="*/ 39737 w 111760"/>
                <a:gd name="connsiteY51" fmla="*/ 112381 h 217312"/>
                <a:gd name="connsiteX52" fmla="*/ 41600 w 111760"/>
                <a:gd name="connsiteY52" fmla="*/ 112381 h 217312"/>
                <a:gd name="connsiteX53" fmla="*/ 41600 w 111760"/>
                <a:gd name="connsiteY53" fmla="*/ 113313 h 217312"/>
                <a:gd name="connsiteX54" fmla="*/ 42842 w 111760"/>
                <a:gd name="connsiteY54" fmla="*/ 113313 h 217312"/>
                <a:gd name="connsiteX55" fmla="*/ 44704 w 111760"/>
                <a:gd name="connsiteY55" fmla="*/ 117659 h 217312"/>
                <a:gd name="connsiteX56" fmla="*/ 44704 w 111760"/>
                <a:gd name="connsiteY56" fmla="*/ 119832 h 217312"/>
                <a:gd name="connsiteX57" fmla="*/ 46877 w 111760"/>
                <a:gd name="connsiteY57" fmla="*/ 120763 h 217312"/>
                <a:gd name="connsiteX58" fmla="*/ 46877 w 111760"/>
                <a:gd name="connsiteY58" fmla="*/ 122937 h 217312"/>
                <a:gd name="connsiteX59" fmla="*/ 49051 w 111760"/>
                <a:gd name="connsiteY59" fmla="*/ 126972 h 217312"/>
                <a:gd name="connsiteX60" fmla="*/ 42842 w 111760"/>
                <a:gd name="connsiteY60" fmla="*/ 130077 h 217312"/>
                <a:gd name="connsiteX61" fmla="*/ 35391 w 111760"/>
                <a:gd name="connsiteY61" fmla="*/ 134423 h 217312"/>
                <a:gd name="connsiteX62" fmla="*/ 32286 w 111760"/>
                <a:gd name="connsiteY62" fmla="*/ 137528 h 217312"/>
                <a:gd name="connsiteX63" fmla="*/ 27009 w 111760"/>
                <a:gd name="connsiteY63" fmla="*/ 142805 h 217312"/>
                <a:gd name="connsiteX64" fmla="*/ 25146 w 111760"/>
                <a:gd name="connsiteY64" fmla="*/ 150256 h 217312"/>
                <a:gd name="connsiteX65" fmla="*/ 22973 w 111760"/>
                <a:gd name="connsiteY65" fmla="*/ 154292 h 217312"/>
                <a:gd name="connsiteX66" fmla="*/ 22973 w 111760"/>
                <a:gd name="connsiteY66" fmla="*/ 156465 h 217312"/>
                <a:gd name="connsiteX67" fmla="*/ 25146 w 111760"/>
                <a:gd name="connsiteY67" fmla="*/ 157396 h 217312"/>
                <a:gd name="connsiteX68" fmla="*/ 25146 w 111760"/>
                <a:gd name="connsiteY68" fmla="*/ 159569 h 217312"/>
                <a:gd name="connsiteX69" fmla="*/ 29182 w 111760"/>
                <a:gd name="connsiteY69" fmla="*/ 163915 h 217312"/>
                <a:gd name="connsiteX70" fmla="*/ 15522 w 111760"/>
                <a:gd name="connsiteY70" fmla="*/ 167020 h 217312"/>
                <a:gd name="connsiteX71" fmla="*/ 17695 w 111760"/>
                <a:gd name="connsiteY71" fmla="*/ 172297 h 217312"/>
                <a:gd name="connsiteX72" fmla="*/ 17695 w 111760"/>
                <a:gd name="connsiteY72" fmla="*/ 176333 h 217312"/>
                <a:gd name="connsiteX73" fmla="*/ 19869 w 111760"/>
                <a:gd name="connsiteY73" fmla="*/ 178506 h 217312"/>
                <a:gd name="connsiteX74" fmla="*/ 19869 w 111760"/>
                <a:gd name="connsiteY74" fmla="*/ 179438 h 217312"/>
                <a:gd name="connsiteX75" fmla="*/ 22973 w 111760"/>
                <a:gd name="connsiteY75" fmla="*/ 181611 h 217312"/>
                <a:gd name="connsiteX76" fmla="*/ 27009 w 111760"/>
                <a:gd name="connsiteY76" fmla="*/ 181611 h 217312"/>
                <a:gd name="connsiteX77" fmla="*/ 32286 w 111760"/>
                <a:gd name="connsiteY77" fmla="*/ 181611 h 217312"/>
                <a:gd name="connsiteX78" fmla="*/ 22973 w 111760"/>
                <a:gd name="connsiteY78" fmla="*/ 198375 h 217312"/>
                <a:gd name="connsiteX79" fmla="*/ 12418 w 111760"/>
                <a:gd name="connsiteY79" fmla="*/ 214208 h 217312"/>
                <a:gd name="connsiteX80" fmla="*/ 12418 w 111760"/>
                <a:gd name="connsiteY80" fmla="*/ 218554 h 217312"/>
                <a:gd name="connsiteX81" fmla="*/ 29182 w 111760"/>
                <a:gd name="connsiteY81" fmla="*/ 216381 h 217312"/>
                <a:gd name="connsiteX82" fmla="*/ 49051 w 111760"/>
                <a:gd name="connsiteY82" fmla="*/ 211103 h 217312"/>
                <a:gd name="connsiteX83" fmla="*/ 70782 w 111760"/>
                <a:gd name="connsiteY83" fmla="*/ 205826 h 217312"/>
                <a:gd name="connsiteX84" fmla="*/ 88477 w 111760"/>
                <a:gd name="connsiteY84" fmla="*/ 198375 h 217312"/>
                <a:gd name="connsiteX85" fmla="*/ 99964 w 111760"/>
                <a:gd name="connsiteY85" fmla="*/ 191235 h 217312"/>
                <a:gd name="connsiteX86" fmla="*/ 108346 w 111760"/>
                <a:gd name="connsiteY86" fmla="*/ 183784 h 217312"/>
                <a:gd name="connsiteX87" fmla="*/ 112692 w 111760"/>
                <a:gd name="connsiteY87" fmla="*/ 171056 h 217312"/>
                <a:gd name="connsiteX88" fmla="*/ 110519 w 111760"/>
                <a:gd name="connsiteY88" fmla="*/ 157396 h 217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111760" h="217312">
                  <a:moveTo>
                    <a:pt x="103068" y="141874"/>
                  </a:moveTo>
                  <a:lnTo>
                    <a:pt x="93755" y="122937"/>
                  </a:lnTo>
                  <a:lnTo>
                    <a:pt x="83510" y="106173"/>
                  </a:lnTo>
                  <a:lnTo>
                    <a:pt x="70782" y="92513"/>
                  </a:lnTo>
                  <a:lnTo>
                    <a:pt x="61468" y="78853"/>
                  </a:lnTo>
                  <a:lnTo>
                    <a:pt x="52155" y="70471"/>
                  </a:lnTo>
                  <a:lnTo>
                    <a:pt x="56191" y="63021"/>
                  </a:lnTo>
                  <a:lnTo>
                    <a:pt x="61468" y="53397"/>
                  </a:lnTo>
                  <a:lnTo>
                    <a:pt x="64573" y="41910"/>
                  </a:lnTo>
                  <a:lnTo>
                    <a:pt x="59295" y="29492"/>
                  </a:lnTo>
                  <a:lnTo>
                    <a:pt x="59295" y="22042"/>
                  </a:lnTo>
                  <a:lnTo>
                    <a:pt x="54328" y="22042"/>
                  </a:lnTo>
                  <a:lnTo>
                    <a:pt x="49982" y="24215"/>
                  </a:lnTo>
                  <a:lnTo>
                    <a:pt x="49051" y="26078"/>
                  </a:lnTo>
                  <a:lnTo>
                    <a:pt x="44704" y="29492"/>
                  </a:lnTo>
                  <a:lnTo>
                    <a:pt x="35391" y="29492"/>
                  </a:lnTo>
                  <a:lnTo>
                    <a:pt x="39737" y="24215"/>
                  </a:lnTo>
                  <a:lnTo>
                    <a:pt x="42842" y="18937"/>
                  </a:lnTo>
                  <a:lnTo>
                    <a:pt x="44704" y="12418"/>
                  </a:lnTo>
                  <a:lnTo>
                    <a:pt x="49051" y="5278"/>
                  </a:lnTo>
                  <a:lnTo>
                    <a:pt x="34460" y="2173"/>
                  </a:lnTo>
                  <a:lnTo>
                    <a:pt x="15522" y="0"/>
                  </a:lnTo>
                  <a:lnTo>
                    <a:pt x="14591" y="16764"/>
                  </a:lnTo>
                  <a:lnTo>
                    <a:pt x="8382" y="27319"/>
                  </a:lnTo>
                  <a:lnTo>
                    <a:pt x="3104" y="36633"/>
                  </a:lnTo>
                  <a:lnTo>
                    <a:pt x="0" y="46257"/>
                  </a:lnTo>
                  <a:lnTo>
                    <a:pt x="931" y="58674"/>
                  </a:lnTo>
                  <a:lnTo>
                    <a:pt x="5278" y="75438"/>
                  </a:lnTo>
                  <a:lnTo>
                    <a:pt x="8382" y="93444"/>
                  </a:lnTo>
                  <a:lnTo>
                    <a:pt x="10555" y="92513"/>
                  </a:lnTo>
                  <a:lnTo>
                    <a:pt x="12418" y="90340"/>
                  </a:lnTo>
                  <a:lnTo>
                    <a:pt x="14591" y="90340"/>
                  </a:lnTo>
                  <a:lnTo>
                    <a:pt x="14591" y="88167"/>
                  </a:lnTo>
                  <a:lnTo>
                    <a:pt x="14591" y="85994"/>
                  </a:lnTo>
                  <a:lnTo>
                    <a:pt x="15522" y="82889"/>
                  </a:lnTo>
                  <a:lnTo>
                    <a:pt x="19869" y="82889"/>
                  </a:lnTo>
                  <a:lnTo>
                    <a:pt x="19869" y="85994"/>
                  </a:lnTo>
                  <a:lnTo>
                    <a:pt x="19869" y="88167"/>
                  </a:lnTo>
                  <a:lnTo>
                    <a:pt x="17695" y="90340"/>
                  </a:lnTo>
                  <a:lnTo>
                    <a:pt x="17695" y="92513"/>
                  </a:lnTo>
                  <a:lnTo>
                    <a:pt x="15522" y="93444"/>
                  </a:lnTo>
                  <a:lnTo>
                    <a:pt x="17695" y="97480"/>
                  </a:lnTo>
                  <a:lnTo>
                    <a:pt x="17695" y="100895"/>
                  </a:lnTo>
                  <a:lnTo>
                    <a:pt x="17695" y="102758"/>
                  </a:lnTo>
                  <a:lnTo>
                    <a:pt x="19869" y="104931"/>
                  </a:lnTo>
                  <a:lnTo>
                    <a:pt x="19869" y="106173"/>
                  </a:lnTo>
                  <a:lnTo>
                    <a:pt x="22973" y="106173"/>
                  </a:lnTo>
                  <a:lnTo>
                    <a:pt x="27009" y="108035"/>
                  </a:lnTo>
                  <a:lnTo>
                    <a:pt x="30113" y="108035"/>
                  </a:lnTo>
                  <a:lnTo>
                    <a:pt x="32286" y="108035"/>
                  </a:lnTo>
                  <a:lnTo>
                    <a:pt x="35391" y="110208"/>
                  </a:lnTo>
                  <a:lnTo>
                    <a:pt x="39737" y="112381"/>
                  </a:lnTo>
                  <a:lnTo>
                    <a:pt x="41600" y="112381"/>
                  </a:lnTo>
                  <a:lnTo>
                    <a:pt x="41600" y="113313"/>
                  </a:lnTo>
                  <a:lnTo>
                    <a:pt x="42842" y="113313"/>
                  </a:lnTo>
                  <a:lnTo>
                    <a:pt x="44704" y="117659"/>
                  </a:lnTo>
                  <a:lnTo>
                    <a:pt x="44704" y="119832"/>
                  </a:lnTo>
                  <a:lnTo>
                    <a:pt x="46877" y="120763"/>
                  </a:lnTo>
                  <a:lnTo>
                    <a:pt x="46877" y="122937"/>
                  </a:lnTo>
                  <a:lnTo>
                    <a:pt x="49051" y="126972"/>
                  </a:lnTo>
                  <a:lnTo>
                    <a:pt x="42842" y="130077"/>
                  </a:lnTo>
                  <a:lnTo>
                    <a:pt x="35391" y="134423"/>
                  </a:lnTo>
                  <a:lnTo>
                    <a:pt x="32286" y="137528"/>
                  </a:lnTo>
                  <a:lnTo>
                    <a:pt x="27009" y="142805"/>
                  </a:lnTo>
                  <a:lnTo>
                    <a:pt x="25146" y="150256"/>
                  </a:lnTo>
                  <a:lnTo>
                    <a:pt x="22973" y="154292"/>
                  </a:lnTo>
                  <a:lnTo>
                    <a:pt x="22973" y="156465"/>
                  </a:lnTo>
                  <a:lnTo>
                    <a:pt x="25146" y="157396"/>
                  </a:lnTo>
                  <a:lnTo>
                    <a:pt x="25146" y="159569"/>
                  </a:lnTo>
                  <a:lnTo>
                    <a:pt x="29182" y="163915"/>
                  </a:lnTo>
                  <a:lnTo>
                    <a:pt x="15522" y="167020"/>
                  </a:lnTo>
                  <a:lnTo>
                    <a:pt x="17695" y="172297"/>
                  </a:lnTo>
                  <a:lnTo>
                    <a:pt x="17695" y="176333"/>
                  </a:lnTo>
                  <a:lnTo>
                    <a:pt x="19869" y="178506"/>
                  </a:lnTo>
                  <a:lnTo>
                    <a:pt x="19869" y="179438"/>
                  </a:lnTo>
                  <a:lnTo>
                    <a:pt x="22973" y="181611"/>
                  </a:lnTo>
                  <a:lnTo>
                    <a:pt x="27009" y="181611"/>
                  </a:lnTo>
                  <a:lnTo>
                    <a:pt x="32286" y="181611"/>
                  </a:lnTo>
                  <a:lnTo>
                    <a:pt x="22973" y="198375"/>
                  </a:lnTo>
                  <a:lnTo>
                    <a:pt x="12418" y="214208"/>
                  </a:lnTo>
                  <a:lnTo>
                    <a:pt x="12418" y="218554"/>
                  </a:lnTo>
                  <a:lnTo>
                    <a:pt x="29182" y="216381"/>
                  </a:lnTo>
                  <a:lnTo>
                    <a:pt x="49051" y="211103"/>
                  </a:lnTo>
                  <a:lnTo>
                    <a:pt x="70782" y="205826"/>
                  </a:lnTo>
                  <a:lnTo>
                    <a:pt x="88477" y="198375"/>
                  </a:lnTo>
                  <a:lnTo>
                    <a:pt x="99964" y="191235"/>
                  </a:lnTo>
                  <a:lnTo>
                    <a:pt x="108346" y="183784"/>
                  </a:lnTo>
                  <a:lnTo>
                    <a:pt x="112692" y="171056"/>
                  </a:lnTo>
                  <a:lnTo>
                    <a:pt x="110519" y="157396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9BFAEC0A-78F5-45C2-B03F-BEC9ACF41767}"/>
                </a:ext>
              </a:extLst>
            </p:cNvPr>
            <p:cNvSpPr/>
            <p:nvPr/>
          </p:nvSpPr>
          <p:spPr>
            <a:xfrm>
              <a:off x="5278762" y="4812379"/>
              <a:ext cx="24836" cy="34149"/>
            </a:xfrm>
            <a:custGeom>
              <a:avLst/>
              <a:gdLst>
                <a:gd name="connsiteX0" fmla="*/ 23904 w 24835"/>
                <a:gd name="connsiteY0" fmla="*/ 10555 h 34149"/>
                <a:gd name="connsiteX1" fmla="*/ 23904 w 24835"/>
                <a:gd name="connsiteY1" fmla="*/ 7451 h 34149"/>
                <a:gd name="connsiteX2" fmla="*/ 22042 w 24835"/>
                <a:gd name="connsiteY2" fmla="*/ 5278 h 34149"/>
                <a:gd name="connsiteX3" fmla="*/ 19869 w 24835"/>
                <a:gd name="connsiteY3" fmla="*/ 3104 h 34149"/>
                <a:gd name="connsiteX4" fmla="*/ 16764 w 24835"/>
                <a:gd name="connsiteY4" fmla="*/ 0 h 34149"/>
                <a:gd name="connsiteX5" fmla="*/ 9313 w 24835"/>
                <a:gd name="connsiteY5" fmla="*/ 10555 h 34149"/>
                <a:gd name="connsiteX6" fmla="*/ 2173 w 24835"/>
                <a:gd name="connsiteY6" fmla="*/ 14901 h 34149"/>
                <a:gd name="connsiteX7" fmla="*/ 0 w 24835"/>
                <a:gd name="connsiteY7" fmla="*/ 15833 h 34149"/>
                <a:gd name="connsiteX8" fmla="*/ 0 w 24835"/>
                <a:gd name="connsiteY8" fmla="*/ 18006 h 34149"/>
                <a:gd name="connsiteX9" fmla="*/ 3104 w 24835"/>
                <a:gd name="connsiteY9" fmla="*/ 23283 h 34149"/>
                <a:gd name="connsiteX10" fmla="*/ 9313 w 24835"/>
                <a:gd name="connsiteY10" fmla="*/ 35701 h 34149"/>
                <a:gd name="connsiteX11" fmla="*/ 12418 w 24835"/>
                <a:gd name="connsiteY11" fmla="*/ 35701 h 34149"/>
                <a:gd name="connsiteX12" fmla="*/ 14591 w 24835"/>
                <a:gd name="connsiteY12" fmla="*/ 34770 h 34149"/>
                <a:gd name="connsiteX13" fmla="*/ 16764 w 24835"/>
                <a:gd name="connsiteY13" fmla="*/ 34770 h 34149"/>
                <a:gd name="connsiteX14" fmla="*/ 17695 w 24835"/>
                <a:gd name="connsiteY14" fmla="*/ 34770 h 34149"/>
                <a:gd name="connsiteX15" fmla="*/ 19869 w 24835"/>
                <a:gd name="connsiteY15" fmla="*/ 32597 h 34149"/>
                <a:gd name="connsiteX16" fmla="*/ 22042 w 24835"/>
                <a:gd name="connsiteY16" fmla="*/ 30424 h 34149"/>
                <a:gd name="connsiteX17" fmla="*/ 22042 w 24835"/>
                <a:gd name="connsiteY17" fmla="*/ 28561 h 34149"/>
                <a:gd name="connsiteX18" fmla="*/ 22042 w 24835"/>
                <a:gd name="connsiteY18" fmla="*/ 27319 h 34149"/>
                <a:gd name="connsiteX19" fmla="*/ 22042 w 24835"/>
                <a:gd name="connsiteY19" fmla="*/ 25146 h 34149"/>
                <a:gd name="connsiteX20" fmla="*/ 23904 w 24835"/>
                <a:gd name="connsiteY20" fmla="*/ 23283 h 34149"/>
                <a:gd name="connsiteX21" fmla="*/ 25146 w 24835"/>
                <a:gd name="connsiteY21" fmla="*/ 19869 h 34149"/>
                <a:gd name="connsiteX22" fmla="*/ 23904 w 24835"/>
                <a:gd name="connsiteY22" fmla="*/ 14901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4835" h="34149">
                  <a:moveTo>
                    <a:pt x="23904" y="10555"/>
                  </a:moveTo>
                  <a:lnTo>
                    <a:pt x="23904" y="7451"/>
                  </a:lnTo>
                  <a:lnTo>
                    <a:pt x="22042" y="5278"/>
                  </a:lnTo>
                  <a:lnTo>
                    <a:pt x="19869" y="3104"/>
                  </a:lnTo>
                  <a:lnTo>
                    <a:pt x="16764" y="0"/>
                  </a:lnTo>
                  <a:lnTo>
                    <a:pt x="9313" y="10555"/>
                  </a:lnTo>
                  <a:lnTo>
                    <a:pt x="2173" y="14901"/>
                  </a:lnTo>
                  <a:lnTo>
                    <a:pt x="0" y="15833"/>
                  </a:lnTo>
                  <a:lnTo>
                    <a:pt x="0" y="18006"/>
                  </a:lnTo>
                  <a:lnTo>
                    <a:pt x="3104" y="23283"/>
                  </a:lnTo>
                  <a:lnTo>
                    <a:pt x="9313" y="35701"/>
                  </a:lnTo>
                  <a:lnTo>
                    <a:pt x="12418" y="35701"/>
                  </a:lnTo>
                  <a:lnTo>
                    <a:pt x="14591" y="34770"/>
                  </a:lnTo>
                  <a:lnTo>
                    <a:pt x="16764" y="34770"/>
                  </a:lnTo>
                  <a:lnTo>
                    <a:pt x="17695" y="34770"/>
                  </a:lnTo>
                  <a:lnTo>
                    <a:pt x="19869" y="32597"/>
                  </a:lnTo>
                  <a:lnTo>
                    <a:pt x="22042" y="30424"/>
                  </a:lnTo>
                  <a:lnTo>
                    <a:pt x="22042" y="28561"/>
                  </a:lnTo>
                  <a:lnTo>
                    <a:pt x="22042" y="27319"/>
                  </a:lnTo>
                  <a:lnTo>
                    <a:pt x="22042" y="25146"/>
                  </a:lnTo>
                  <a:lnTo>
                    <a:pt x="23904" y="23283"/>
                  </a:lnTo>
                  <a:lnTo>
                    <a:pt x="25146" y="19869"/>
                  </a:lnTo>
                  <a:lnTo>
                    <a:pt x="23904" y="14901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466FA2AD-2185-48A9-93D5-C332F49445CF}"/>
                </a:ext>
              </a:extLst>
            </p:cNvPr>
            <p:cNvSpPr/>
            <p:nvPr/>
          </p:nvSpPr>
          <p:spPr>
            <a:xfrm>
              <a:off x="7689063" y="4320943"/>
              <a:ext cx="49671" cy="27940"/>
            </a:xfrm>
            <a:custGeom>
              <a:avLst/>
              <a:gdLst>
                <a:gd name="connsiteX0" fmla="*/ 49051 w 49671"/>
                <a:gd name="connsiteY0" fmla="*/ 12418 h 27940"/>
                <a:gd name="connsiteX1" fmla="*/ 44704 w 49671"/>
                <a:gd name="connsiteY1" fmla="*/ 10555 h 27940"/>
                <a:gd name="connsiteX2" fmla="*/ 43773 w 49671"/>
                <a:gd name="connsiteY2" fmla="*/ 10555 h 27940"/>
                <a:gd name="connsiteX3" fmla="*/ 41600 w 49671"/>
                <a:gd name="connsiteY3" fmla="*/ 10555 h 27940"/>
                <a:gd name="connsiteX4" fmla="*/ 37564 w 49671"/>
                <a:gd name="connsiteY4" fmla="*/ 10555 h 27940"/>
                <a:gd name="connsiteX5" fmla="*/ 36322 w 49671"/>
                <a:gd name="connsiteY5" fmla="*/ 10555 h 27940"/>
                <a:gd name="connsiteX6" fmla="*/ 34460 w 49671"/>
                <a:gd name="connsiteY6" fmla="*/ 9313 h 27940"/>
                <a:gd name="connsiteX7" fmla="*/ 30113 w 49671"/>
                <a:gd name="connsiteY7" fmla="*/ 9313 h 27940"/>
                <a:gd name="connsiteX8" fmla="*/ 27009 w 49671"/>
                <a:gd name="connsiteY8" fmla="*/ 5278 h 27940"/>
                <a:gd name="connsiteX9" fmla="*/ 22973 w 49671"/>
                <a:gd name="connsiteY9" fmla="*/ 0 h 27940"/>
                <a:gd name="connsiteX10" fmla="*/ 15522 w 49671"/>
                <a:gd name="connsiteY10" fmla="*/ 3104 h 27940"/>
                <a:gd name="connsiteX11" fmla="*/ 10555 w 49671"/>
                <a:gd name="connsiteY11" fmla="*/ 7451 h 27940"/>
                <a:gd name="connsiteX12" fmla="*/ 5278 w 49671"/>
                <a:gd name="connsiteY12" fmla="*/ 10555 h 27940"/>
                <a:gd name="connsiteX13" fmla="*/ 0 w 49671"/>
                <a:gd name="connsiteY13" fmla="*/ 15833 h 27940"/>
                <a:gd name="connsiteX14" fmla="*/ 0 w 49671"/>
                <a:gd name="connsiteY14" fmla="*/ 30424 h 27940"/>
                <a:gd name="connsiteX15" fmla="*/ 36322 w 49671"/>
                <a:gd name="connsiteY15" fmla="*/ 27319 h 27940"/>
                <a:gd name="connsiteX16" fmla="*/ 43773 w 49671"/>
                <a:gd name="connsiteY16" fmla="*/ 22042 h 27940"/>
                <a:gd name="connsiteX17" fmla="*/ 50913 w 49671"/>
                <a:gd name="connsiteY17" fmla="*/ 15833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9671" h="27940">
                  <a:moveTo>
                    <a:pt x="49051" y="12418"/>
                  </a:moveTo>
                  <a:lnTo>
                    <a:pt x="44704" y="10555"/>
                  </a:lnTo>
                  <a:lnTo>
                    <a:pt x="43773" y="10555"/>
                  </a:lnTo>
                  <a:lnTo>
                    <a:pt x="41600" y="10555"/>
                  </a:lnTo>
                  <a:lnTo>
                    <a:pt x="37564" y="10555"/>
                  </a:lnTo>
                  <a:lnTo>
                    <a:pt x="36322" y="10555"/>
                  </a:lnTo>
                  <a:lnTo>
                    <a:pt x="34460" y="9313"/>
                  </a:lnTo>
                  <a:lnTo>
                    <a:pt x="30113" y="9313"/>
                  </a:lnTo>
                  <a:lnTo>
                    <a:pt x="27009" y="5278"/>
                  </a:lnTo>
                  <a:lnTo>
                    <a:pt x="22973" y="0"/>
                  </a:lnTo>
                  <a:lnTo>
                    <a:pt x="15522" y="3104"/>
                  </a:lnTo>
                  <a:lnTo>
                    <a:pt x="10555" y="7451"/>
                  </a:lnTo>
                  <a:lnTo>
                    <a:pt x="5278" y="10555"/>
                  </a:lnTo>
                  <a:lnTo>
                    <a:pt x="0" y="15833"/>
                  </a:lnTo>
                  <a:lnTo>
                    <a:pt x="0" y="30424"/>
                  </a:lnTo>
                  <a:lnTo>
                    <a:pt x="36322" y="27319"/>
                  </a:lnTo>
                  <a:lnTo>
                    <a:pt x="43773" y="22042"/>
                  </a:lnTo>
                  <a:lnTo>
                    <a:pt x="50913" y="15833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1EB951DA-B174-42BB-8E62-61B2AE3332AD}"/>
                </a:ext>
              </a:extLst>
            </p:cNvPr>
            <p:cNvSpPr/>
            <p:nvPr/>
          </p:nvSpPr>
          <p:spPr>
            <a:xfrm>
              <a:off x="5774854" y="4394519"/>
              <a:ext cx="15522" cy="9313"/>
            </a:xfrm>
            <a:custGeom>
              <a:avLst/>
              <a:gdLst>
                <a:gd name="connsiteX0" fmla="*/ 0 w 15522"/>
                <a:gd name="connsiteY0" fmla="*/ 931 h 9313"/>
                <a:gd name="connsiteX1" fmla="*/ 2173 w 15522"/>
                <a:gd name="connsiteY1" fmla="*/ 3104 h 9313"/>
                <a:gd name="connsiteX2" fmla="*/ 2173 w 15522"/>
                <a:gd name="connsiteY2" fmla="*/ 5278 h 9313"/>
                <a:gd name="connsiteX3" fmla="*/ 4036 w 15522"/>
                <a:gd name="connsiteY3" fmla="*/ 8382 h 9313"/>
                <a:gd name="connsiteX4" fmla="*/ 4036 w 15522"/>
                <a:gd name="connsiteY4" fmla="*/ 10245 h 9313"/>
                <a:gd name="connsiteX5" fmla="*/ 7140 w 15522"/>
                <a:gd name="connsiteY5" fmla="*/ 10245 h 9313"/>
                <a:gd name="connsiteX6" fmla="*/ 9313 w 15522"/>
                <a:gd name="connsiteY6" fmla="*/ 10245 h 9313"/>
                <a:gd name="connsiteX7" fmla="*/ 13349 w 15522"/>
                <a:gd name="connsiteY7" fmla="*/ 7140 h 9313"/>
                <a:gd name="connsiteX8" fmla="*/ 16764 w 15522"/>
                <a:gd name="connsiteY8" fmla="*/ 7140 h 9313"/>
                <a:gd name="connsiteX9" fmla="*/ 16764 w 15522"/>
                <a:gd name="connsiteY9" fmla="*/ 0 h 9313"/>
                <a:gd name="connsiteX10" fmla="*/ 0 w 15522"/>
                <a:gd name="connsiteY10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522" h="9313">
                  <a:moveTo>
                    <a:pt x="0" y="931"/>
                  </a:moveTo>
                  <a:lnTo>
                    <a:pt x="2173" y="3104"/>
                  </a:lnTo>
                  <a:lnTo>
                    <a:pt x="2173" y="5278"/>
                  </a:lnTo>
                  <a:lnTo>
                    <a:pt x="4036" y="8382"/>
                  </a:lnTo>
                  <a:lnTo>
                    <a:pt x="4036" y="10245"/>
                  </a:lnTo>
                  <a:lnTo>
                    <a:pt x="7140" y="10245"/>
                  </a:lnTo>
                  <a:lnTo>
                    <a:pt x="9313" y="10245"/>
                  </a:lnTo>
                  <a:lnTo>
                    <a:pt x="13349" y="7140"/>
                  </a:lnTo>
                  <a:lnTo>
                    <a:pt x="16764" y="7140"/>
                  </a:lnTo>
                  <a:lnTo>
                    <a:pt x="1676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945B09D2-E79C-49EC-BBCF-285B112BAC4D}"/>
                </a:ext>
              </a:extLst>
            </p:cNvPr>
            <p:cNvSpPr/>
            <p:nvPr/>
          </p:nvSpPr>
          <p:spPr>
            <a:xfrm>
              <a:off x="7132744" y="4215702"/>
              <a:ext cx="55880" cy="21731"/>
            </a:xfrm>
            <a:custGeom>
              <a:avLst/>
              <a:gdLst>
                <a:gd name="connsiteX0" fmla="*/ 51844 w 55880"/>
                <a:gd name="connsiteY0" fmla="*/ 7451 h 21731"/>
                <a:gd name="connsiteX1" fmla="*/ 36322 w 55880"/>
                <a:gd name="connsiteY1" fmla="*/ 4346 h 21731"/>
                <a:gd name="connsiteX2" fmla="*/ 19558 w 55880"/>
                <a:gd name="connsiteY2" fmla="*/ 0 h 21731"/>
                <a:gd name="connsiteX3" fmla="*/ 0 w 55880"/>
                <a:gd name="connsiteY3" fmla="*/ 0 h 21731"/>
                <a:gd name="connsiteX4" fmla="*/ 0 w 55880"/>
                <a:gd name="connsiteY4" fmla="*/ 7451 h 21731"/>
                <a:gd name="connsiteX5" fmla="*/ 931 w 55880"/>
                <a:gd name="connsiteY5" fmla="*/ 13660 h 21731"/>
                <a:gd name="connsiteX6" fmla="*/ 931 w 55880"/>
                <a:gd name="connsiteY6" fmla="*/ 18937 h 21731"/>
                <a:gd name="connsiteX7" fmla="*/ 3104 w 55880"/>
                <a:gd name="connsiteY7" fmla="*/ 24215 h 21731"/>
                <a:gd name="connsiteX8" fmla="*/ 56191 w 55880"/>
                <a:gd name="connsiteY8" fmla="*/ 24215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880" h="21731">
                  <a:moveTo>
                    <a:pt x="51844" y="7451"/>
                  </a:moveTo>
                  <a:lnTo>
                    <a:pt x="36322" y="4346"/>
                  </a:lnTo>
                  <a:lnTo>
                    <a:pt x="19558" y="0"/>
                  </a:lnTo>
                  <a:lnTo>
                    <a:pt x="0" y="0"/>
                  </a:lnTo>
                  <a:lnTo>
                    <a:pt x="0" y="7451"/>
                  </a:lnTo>
                  <a:lnTo>
                    <a:pt x="931" y="13660"/>
                  </a:lnTo>
                  <a:lnTo>
                    <a:pt x="931" y="18937"/>
                  </a:lnTo>
                  <a:lnTo>
                    <a:pt x="3104" y="24215"/>
                  </a:lnTo>
                  <a:lnTo>
                    <a:pt x="56191" y="24215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888C5EC2-62DE-4B33-A8E8-2BD5C8C957A1}"/>
                </a:ext>
              </a:extLst>
            </p:cNvPr>
            <p:cNvSpPr/>
            <p:nvPr/>
          </p:nvSpPr>
          <p:spPr>
            <a:xfrm>
              <a:off x="5371586" y="4771400"/>
              <a:ext cx="18627" cy="27940"/>
            </a:xfrm>
            <a:custGeom>
              <a:avLst/>
              <a:gdLst>
                <a:gd name="connsiteX0" fmla="*/ 16454 w 18626"/>
                <a:gd name="connsiteY0" fmla="*/ 2173 h 27940"/>
                <a:gd name="connsiteX1" fmla="*/ 14591 w 18626"/>
                <a:gd name="connsiteY1" fmla="*/ 2173 h 27940"/>
                <a:gd name="connsiteX2" fmla="*/ 12418 w 18626"/>
                <a:gd name="connsiteY2" fmla="*/ 2173 h 27940"/>
                <a:gd name="connsiteX3" fmla="*/ 7140 w 18626"/>
                <a:gd name="connsiteY3" fmla="*/ 0 h 27940"/>
                <a:gd name="connsiteX4" fmla="*/ 7140 w 18626"/>
                <a:gd name="connsiteY4" fmla="*/ 5278 h 27940"/>
                <a:gd name="connsiteX5" fmla="*/ 5278 w 18626"/>
                <a:gd name="connsiteY5" fmla="*/ 9624 h 27940"/>
                <a:gd name="connsiteX6" fmla="*/ 3104 w 18626"/>
                <a:gd name="connsiteY6" fmla="*/ 12728 h 27940"/>
                <a:gd name="connsiteX7" fmla="*/ 0 w 18626"/>
                <a:gd name="connsiteY7" fmla="*/ 16764 h 27940"/>
                <a:gd name="connsiteX8" fmla="*/ 1863 w 18626"/>
                <a:gd name="connsiteY8" fmla="*/ 20179 h 27940"/>
                <a:gd name="connsiteX9" fmla="*/ 1863 w 18626"/>
                <a:gd name="connsiteY9" fmla="*/ 22042 h 27940"/>
                <a:gd name="connsiteX10" fmla="*/ 1863 w 18626"/>
                <a:gd name="connsiteY10" fmla="*/ 24215 h 27940"/>
                <a:gd name="connsiteX11" fmla="*/ 3104 w 18626"/>
                <a:gd name="connsiteY11" fmla="*/ 24215 h 27940"/>
                <a:gd name="connsiteX12" fmla="*/ 3104 w 18626"/>
                <a:gd name="connsiteY12" fmla="*/ 29492 h 27940"/>
                <a:gd name="connsiteX13" fmla="*/ 9313 w 18626"/>
                <a:gd name="connsiteY13" fmla="*/ 26388 h 27940"/>
                <a:gd name="connsiteX14" fmla="*/ 12418 w 18626"/>
                <a:gd name="connsiteY14" fmla="*/ 20179 h 27940"/>
                <a:gd name="connsiteX15" fmla="*/ 14591 w 18626"/>
                <a:gd name="connsiteY15" fmla="*/ 14901 h 27940"/>
                <a:gd name="connsiteX16" fmla="*/ 16454 w 18626"/>
                <a:gd name="connsiteY16" fmla="*/ 9624 h 27940"/>
                <a:gd name="connsiteX17" fmla="*/ 19868 w 18626"/>
                <a:gd name="connsiteY17" fmla="*/ 4346 h 27940"/>
                <a:gd name="connsiteX18" fmla="*/ 17695 w 18626"/>
                <a:gd name="connsiteY18" fmla="*/ 4346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8626" h="27940">
                  <a:moveTo>
                    <a:pt x="16454" y="2173"/>
                  </a:moveTo>
                  <a:lnTo>
                    <a:pt x="14591" y="2173"/>
                  </a:lnTo>
                  <a:lnTo>
                    <a:pt x="12418" y="2173"/>
                  </a:lnTo>
                  <a:lnTo>
                    <a:pt x="7140" y="0"/>
                  </a:lnTo>
                  <a:lnTo>
                    <a:pt x="7140" y="5278"/>
                  </a:lnTo>
                  <a:lnTo>
                    <a:pt x="5278" y="9624"/>
                  </a:lnTo>
                  <a:lnTo>
                    <a:pt x="3104" y="12728"/>
                  </a:lnTo>
                  <a:lnTo>
                    <a:pt x="0" y="16764"/>
                  </a:lnTo>
                  <a:lnTo>
                    <a:pt x="1863" y="20179"/>
                  </a:lnTo>
                  <a:lnTo>
                    <a:pt x="1863" y="22042"/>
                  </a:lnTo>
                  <a:lnTo>
                    <a:pt x="1863" y="24215"/>
                  </a:lnTo>
                  <a:lnTo>
                    <a:pt x="3104" y="24215"/>
                  </a:lnTo>
                  <a:lnTo>
                    <a:pt x="3104" y="29492"/>
                  </a:lnTo>
                  <a:lnTo>
                    <a:pt x="9313" y="26388"/>
                  </a:lnTo>
                  <a:lnTo>
                    <a:pt x="12418" y="20179"/>
                  </a:lnTo>
                  <a:lnTo>
                    <a:pt x="14591" y="14901"/>
                  </a:lnTo>
                  <a:lnTo>
                    <a:pt x="16454" y="9624"/>
                  </a:lnTo>
                  <a:lnTo>
                    <a:pt x="19868" y="4346"/>
                  </a:lnTo>
                  <a:lnTo>
                    <a:pt x="17695" y="4346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B0163D1E-0D2E-4C5F-9DDD-0107D02F68CC}"/>
                </a:ext>
              </a:extLst>
            </p:cNvPr>
            <p:cNvSpPr/>
            <p:nvPr/>
          </p:nvSpPr>
          <p:spPr>
            <a:xfrm>
              <a:off x="4983839" y="4840940"/>
              <a:ext cx="52776" cy="80716"/>
            </a:xfrm>
            <a:custGeom>
              <a:avLst/>
              <a:gdLst>
                <a:gd name="connsiteX0" fmla="*/ 34460 w 52775"/>
                <a:gd name="connsiteY0" fmla="*/ 1863 h 80715"/>
                <a:gd name="connsiteX1" fmla="*/ 23904 w 52775"/>
                <a:gd name="connsiteY1" fmla="*/ 7140 h 80715"/>
                <a:gd name="connsiteX2" fmla="*/ 14591 w 52775"/>
                <a:gd name="connsiteY2" fmla="*/ 14591 h 80715"/>
                <a:gd name="connsiteX3" fmla="*/ 4346 w 52775"/>
                <a:gd name="connsiteY3" fmla="*/ 23904 h 80715"/>
                <a:gd name="connsiteX4" fmla="*/ 5278 w 52775"/>
                <a:gd name="connsiteY4" fmla="*/ 42841 h 80715"/>
                <a:gd name="connsiteX5" fmla="*/ 5278 w 52775"/>
                <a:gd name="connsiteY5" fmla="*/ 58674 h 80715"/>
                <a:gd name="connsiteX6" fmla="*/ 0 w 52775"/>
                <a:gd name="connsiteY6" fmla="*/ 72334 h 80715"/>
                <a:gd name="connsiteX7" fmla="*/ 0 w 52775"/>
                <a:gd name="connsiteY7" fmla="*/ 80716 h 80715"/>
                <a:gd name="connsiteX8" fmla="*/ 19869 w 52775"/>
                <a:gd name="connsiteY8" fmla="*/ 79785 h 80715"/>
                <a:gd name="connsiteX9" fmla="*/ 33528 w 52775"/>
                <a:gd name="connsiteY9" fmla="*/ 75438 h 80715"/>
                <a:gd name="connsiteX10" fmla="*/ 48119 w 52775"/>
                <a:gd name="connsiteY10" fmla="*/ 67988 h 80715"/>
                <a:gd name="connsiteX11" fmla="*/ 53086 w 52775"/>
                <a:gd name="connsiteY11" fmla="*/ 44083 h 80715"/>
                <a:gd name="connsiteX12" fmla="*/ 55259 w 52775"/>
                <a:gd name="connsiteY12" fmla="*/ 22042 h 80715"/>
                <a:gd name="connsiteX13" fmla="*/ 51224 w 52775"/>
                <a:gd name="connsiteY13" fmla="*/ 0 h 8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75" h="80715">
                  <a:moveTo>
                    <a:pt x="34460" y="1863"/>
                  </a:moveTo>
                  <a:lnTo>
                    <a:pt x="23904" y="7140"/>
                  </a:lnTo>
                  <a:lnTo>
                    <a:pt x="14591" y="14591"/>
                  </a:lnTo>
                  <a:lnTo>
                    <a:pt x="4346" y="23904"/>
                  </a:lnTo>
                  <a:lnTo>
                    <a:pt x="5278" y="42841"/>
                  </a:lnTo>
                  <a:lnTo>
                    <a:pt x="5278" y="58674"/>
                  </a:lnTo>
                  <a:lnTo>
                    <a:pt x="0" y="72334"/>
                  </a:lnTo>
                  <a:lnTo>
                    <a:pt x="0" y="80716"/>
                  </a:lnTo>
                  <a:lnTo>
                    <a:pt x="19869" y="79785"/>
                  </a:lnTo>
                  <a:lnTo>
                    <a:pt x="33528" y="75438"/>
                  </a:lnTo>
                  <a:lnTo>
                    <a:pt x="48119" y="67988"/>
                  </a:lnTo>
                  <a:lnTo>
                    <a:pt x="53086" y="44083"/>
                  </a:lnTo>
                  <a:lnTo>
                    <a:pt x="55259" y="22042"/>
                  </a:lnTo>
                  <a:lnTo>
                    <a:pt x="51224" y="0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43EED9F1-1878-43C0-BEA8-38C02F5007D5}"/>
                </a:ext>
              </a:extLst>
            </p:cNvPr>
            <p:cNvSpPr/>
            <p:nvPr/>
          </p:nvSpPr>
          <p:spPr>
            <a:xfrm>
              <a:off x="4217969" y="4962635"/>
              <a:ext cx="31045" cy="18627"/>
            </a:xfrm>
            <a:custGeom>
              <a:avLst/>
              <a:gdLst>
                <a:gd name="connsiteX0" fmla="*/ 0 w 31044"/>
                <a:gd name="connsiteY0" fmla="*/ 0 h 18626"/>
                <a:gd name="connsiteX1" fmla="*/ 4036 w 31044"/>
                <a:gd name="connsiteY1" fmla="*/ 5278 h 18626"/>
                <a:gd name="connsiteX2" fmla="*/ 6209 w 31044"/>
                <a:gd name="connsiteY2" fmla="*/ 8382 h 18626"/>
                <a:gd name="connsiteX3" fmla="*/ 7140 w 31044"/>
                <a:gd name="connsiteY3" fmla="*/ 12728 h 18626"/>
                <a:gd name="connsiteX4" fmla="*/ 9313 w 31044"/>
                <a:gd name="connsiteY4" fmla="*/ 14591 h 18626"/>
                <a:gd name="connsiteX5" fmla="*/ 13660 w 31044"/>
                <a:gd name="connsiteY5" fmla="*/ 19869 h 18626"/>
                <a:gd name="connsiteX6" fmla="*/ 18627 w 31044"/>
                <a:gd name="connsiteY6" fmla="*/ 18006 h 18626"/>
                <a:gd name="connsiteX7" fmla="*/ 21731 w 31044"/>
                <a:gd name="connsiteY7" fmla="*/ 18006 h 18626"/>
                <a:gd name="connsiteX8" fmla="*/ 26077 w 31044"/>
                <a:gd name="connsiteY8" fmla="*/ 18006 h 18626"/>
                <a:gd name="connsiteX9" fmla="*/ 29182 w 31044"/>
                <a:gd name="connsiteY9" fmla="*/ 15833 h 18626"/>
                <a:gd name="connsiteX10" fmla="*/ 33218 w 31044"/>
                <a:gd name="connsiteY10" fmla="*/ 15833 h 18626"/>
                <a:gd name="connsiteX11" fmla="*/ 33218 w 31044"/>
                <a:gd name="connsiteY11" fmla="*/ 7451 h 18626"/>
                <a:gd name="connsiteX12" fmla="*/ 21731 w 31044"/>
                <a:gd name="connsiteY12" fmla="*/ 3104 h 18626"/>
                <a:gd name="connsiteX13" fmla="*/ 13660 w 31044"/>
                <a:gd name="connsiteY13" fmla="*/ 931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044" h="18626">
                  <a:moveTo>
                    <a:pt x="0" y="0"/>
                  </a:moveTo>
                  <a:lnTo>
                    <a:pt x="4036" y="5278"/>
                  </a:lnTo>
                  <a:lnTo>
                    <a:pt x="6209" y="8382"/>
                  </a:lnTo>
                  <a:lnTo>
                    <a:pt x="7140" y="12728"/>
                  </a:lnTo>
                  <a:lnTo>
                    <a:pt x="9313" y="14591"/>
                  </a:lnTo>
                  <a:lnTo>
                    <a:pt x="13660" y="19869"/>
                  </a:lnTo>
                  <a:lnTo>
                    <a:pt x="18627" y="18006"/>
                  </a:lnTo>
                  <a:lnTo>
                    <a:pt x="21731" y="18006"/>
                  </a:lnTo>
                  <a:lnTo>
                    <a:pt x="26077" y="18006"/>
                  </a:lnTo>
                  <a:lnTo>
                    <a:pt x="29182" y="15833"/>
                  </a:lnTo>
                  <a:lnTo>
                    <a:pt x="33218" y="15833"/>
                  </a:lnTo>
                  <a:lnTo>
                    <a:pt x="33218" y="7451"/>
                  </a:lnTo>
                  <a:lnTo>
                    <a:pt x="21731" y="3104"/>
                  </a:lnTo>
                  <a:lnTo>
                    <a:pt x="13660" y="931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06BFCC4E-AB09-4B6F-9FC0-ED4B29FA7E3A}"/>
                </a:ext>
              </a:extLst>
            </p:cNvPr>
            <p:cNvSpPr/>
            <p:nvPr/>
          </p:nvSpPr>
          <p:spPr>
            <a:xfrm>
              <a:off x="4778634" y="4498518"/>
              <a:ext cx="158327" cy="117969"/>
            </a:xfrm>
            <a:custGeom>
              <a:avLst/>
              <a:gdLst>
                <a:gd name="connsiteX0" fmla="*/ 156154 w 158327"/>
                <a:gd name="connsiteY0" fmla="*/ 29182 h 117969"/>
                <a:gd name="connsiteX1" fmla="*/ 156154 w 158327"/>
                <a:gd name="connsiteY1" fmla="*/ 23904 h 117969"/>
                <a:gd name="connsiteX2" fmla="*/ 156154 w 158327"/>
                <a:gd name="connsiteY2" fmla="*/ 16764 h 117969"/>
                <a:gd name="connsiteX3" fmla="*/ 154292 w 158327"/>
                <a:gd name="connsiteY3" fmla="*/ 12418 h 117969"/>
                <a:gd name="connsiteX4" fmla="*/ 154292 w 158327"/>
                <a:gd name="connsiteY4" fmla="*/ 9313 h 117969"/>
                <a:gd name="connsiteX5" fmla="*/ 153050 w 158327"/>
                <a:gd name="connsiteY5" fmla="*/ 7140 h 117969"/>
                <a:gd name="connsiteX6" fmla="*/ 151187 w 158327"/>
                <a:gd name="connsiteY6" fmla="*/ 4036 h 117969"/>
                <a:gd name="connsiteX7" fmla="*/ 149014 w 158327"/>
                <a:gd name="connsiteY7" fmla="*/ 0 h 117969"/>
                <a:gd name="connsiteX8" fmla="*/ 134423 w 158327"/>
                <a:gd name="connsiteY8" fmla="*/ 1863 h 117969"/>
                <a:gd name="connsiteX9" fmla="*/ 126972 w 158327"/>
                <a:gd name="connsiteY9" fmla="*/ 7140 h 117969"/>
                <a:gd name="connsiteX10" fmla="*/ 119832 w 158327"/>
                <a:gd name="connsiteY10" fmla="*/ 12418 h 117969"/>
                <a:gd name="connsiteX11" fmla="*/ 114554 w 158327"/>
                <a:gd name="connsiteY11" fmla="*/ 18937 h 117969"/>
                <a:gd name="connsiteX12" fmla="*/ 105241 w 158327"/>
                <a:gd name="connsiteY12" fmla="*/ 23904 h 117969"/>
                <a:gd name="connsiteX13" fmla="*/ 102137 w 158327"/>
                <a:gd name="connsiteY13" fmla="*/ 23904 h 117969"/>
                <a:gd name="connsiteX14" fmla="*/ 99964 w 158327"/>
                <a:gd name="connsiteY14" fmla="*/ 23904 h 117969"/>
                <a:gd name="connsiteX15" fmla="*/ 97790 w 158327"/>
                <a:gd name="connsiteY15" fmla="*/ 23904 h 117969"/>
                <a:gd name="connsiteX16" fmla="*/ 97790 w 158327"/>
                <a:gd name="connsiteY16" fmla="*/ 22042 h 117969"/>
                <a:gd name="connsiteX17" fmla="*/ 94686 w 158327"/>
                <a:gd name="connsiteY17" fmla="*/ 19869 h 117969"/>
                <a:gd name="connsiteX18" fmla="*/ 92823 w 158327"/>
                <a:gd name="connsiteY18" fmla="*/ 14591 h 117969"/>
                <a:gd name="connsiteX19" fmla="*/ 78232 w 158327"/>
                <a:gd name="connsiteY19" fmla="*/ 19869 h 117969"/>
                <a:gd name="connsiteX20" fmla="*/ 67677 w 158327"/>
                <a:gd name="connsiteY20" fmla="*/ 27319 h 117969"/>
                <a:gd name="connsiteX21" fmla="*/ 56191 w 158327"/>
                <a:gd name="connsiteY21" fmla="*/ 36633 h 117969"/>
                <a:gd name="connsiteX22" fmla="*/ 53086 w 158327"/>
                <a:gd name="connsiteY22" fmla="*/ 29182 h 117969"/>
                <a:gd name="connsiteX23" fmla="*/ 49050 w 158327"/>
                <a:gd name="connsiteY23" fmla="*/ 26077 h 117969"/>
                <a:gd name="connsiteX24" fmla="*/ 45946 w 158327"/>
                <a:gd name="connsiteY24" fmla="*/ 19869 h 117969"/>
                <a:gd name="connsiteX25" fmla="*/ 39427 w 158327"/>
                <a:gd name="connsiteY25" fmla="*/ 14591 h 117969"/>
                <a:gd name="connsiteX26" fmla="*/ 24836 w 158327"/>
                <a:gd name="connsiteY26" fmla="*/ 18937 h 117969"/>
                <a:gd name="connsiteX27" fmla="*/ 16764 w 158327"/>
                <a:gd name="connsiteY27" fmla="*/ 22042 h 117969"/>
                <a:gd name="connsiteX28" fmla="*/ 9313 w 158327"/>
                <a:gd name="connsiteY28" fmla="*/ 29182 h 117969"/>
                <a:gd name="connsiteX29" fmla="*/ 0 w 158327"/>
                <a:gd name="connsiteY29" fmla="*/ 36633 h 117969"/>
                <a:gd name="connsiteX30" fmla="*/ 5278 w 158327"/>
                <a:gd name="connsiteY30" fmla="*/ 47188 h 117969"/>
                <a:gd name="connsiteX31" fmla="*/ 32286 w 158327"/>
                <a:gd name="connsiteY31" fmla="*/ 47188 h 117969"/>
                <a:gd name="connsiteX32" fmla="*/ 32286 w 158327"/>
                <a:gd name="connsiteY32" fmla="*/ 60847 h 117969"/>
                <a:gd name="connsiteX33" fmla="*/ 27009 w 158327"/>
                <a:gd name="connsiteY33" fmla="*/ 60847 h 117969"/>
                <a:gd name="connsiteX34" fmla="*/ 21731 w 158327"/>
                <a:gd name="connsiteY34" fmla="*/ 60847 h 117969"/>
                <a:gd name="connsiteX35" fmla="*/ 19868 w 158327"/>
                <a:gd name="connsiteY35" fmla="*/ 61779 h 117969"/>
                <a:gd name="connsiteX36" fmla="*/ 17695 w 158327"/>
                <a:gd name="connsiteY36" fmla="*/ 61779 h 117969"/>
                <a:gd name="connsiteX37" fmla="*/ 16764 w 158327"/>
                <a:gd name="connsiteY37" fmla="*/ 63952 h 117969"/>
                <a:gd name="connsiteX38" fmla="*/ 12418 w 158327"/>
                <a:gd name="connsiteY38" fmla="*/ 68298 h 117969"/>
                <a:gd name="connsiteX39" fmla="*/ 9313 w 158327"/>
                <a:gd name="connsiteY39" fmla="*/ 68298 h 117969"/>
                <a:gd name="connsiteX40" fmla="*/ 14591 w 158327"/>
                <a:gd name="connsiteY40" fmla="*/ 71403 h 117969"/>
                <a:gd name="connsiteX41" fmla="*/ 19868 w 158327"/>
                <a:gd name="connsiteY41" fmla="*/ 75438 h 117969"/>
                <a:gd name="connsiteX42" fmla="*/ 27009 w 158327"/>
                <a:gd name="connsiteY42" fmla="*/ 76680 h 117969"/>
                <a:gd name="connsiteX43" fmla="*/ 32286 w 158327"/>
                <a:gd name="connsiteY43" fmla="*/ 80716 h 117969"/>
                <a:gd name="connsiteX44" fmla="*/ 31355 w 158327"/>
                <a:gd name="connsiteY44" fmla="*/ 83820 h 117969"/>
                <a:gd name="connsiteX45" fmla="*/ 31355 w 158327"/>
                <a:gd name="connsiteY45" fmla="*/ 85993 h 117969"/>
                <a:gd name="connsiteX46" fmla="*/ 29182 w 158327"/>
                <a:gd name="connsiteY46" fmla="*/ 88167 h 117969"/>
                <a:gd name="connsiteX47" fmla="*/ 27009 w 158327"/>
                <a:gd name="connsiteY47" fmla="*/ 90340 h 117969"/>
                <a:gd name="connsiteX48" fmla="*/ 24836 w 158327"/>
                <a:gd name="connsiteY48" fmla="*/ 91271 h 117969"/>
                <a:gd name="connsiteX49" fmla="*/ 29182 w 158327"/>
                <a:gd name="connsiteY49" fmla="*/ 95307 h 117969"/>
                <a:gd name="connsiteX50" fmla="*/ 38495 w 158327"/>
                <a:gd name="connsiteY50" fmla="*/ 100584 h 117969"/>
                <a:gd name="connsiteX51" fmla="*/ 49050 w 158327"/>
                <a:gd name="connsiteY51" fmla="*/ 105862 h 117969"/>
                <a:gd name="connsiteX52" fmla="*/ 61468 w 158327"/>
                <a:gd name="connsiteY52" fmla="*/ 113313 h 117969"/>
                <a:gd name="connsiteX53" fmla="*/ 70782 w 158327"/>
                <a:gd name="connsiteY53" fmla="*/ 117659 h 117969"/>
                <a:gd name="connsiteX54" fmla="*/ 76059 w 158327"/>
                <a:gd name="connsiteY54" fmla="*/ 120763 h 117969"/>
                <a:gd name="connsiteX55" fmla="*/ 94686 w 158327"/>
                <a:gd name="connsiteY55" fmla="*/ 105862 h 117969"/>
                <a:gd name="connsiteX56" fmla="*/ 116728 w 158327"/>
                <a:gd name="connsiteY56" fmla="*/ 95307 h 117969"/>
                <a:gd name="connsiteX57" fmla="*/ 139701 w 158327"/>
                <a:gd name="connsiteY57" fmla="*/ 85993 h 117969"/>
                <a:gd name="connsiteX58" fmla="*/ 160501 w 158327"/>
                <a:gd name="connsiteY58" fmla="*/ 75438 h 117969"/>
                <a:gd name="connsiteX59" fmla="*/ 160501 w 158327"/>
                <a:gd name="connsiteY59" fmla="*/ 60847 h 117969"/>
                <a:gd name="connsiteX60" fmla="*/ 158327 w 158327"/>
                <a:gd name="connsiteY60" fmla="*/ 44083 h 117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158327" h="117969">
                  <a:moveTo>
                    <a:pt x="156154" y="29182"/>
                  </a:moveTo>
                  <a:lnTo>
                    <a:pt x="156154" y="23904"/>
                  </a:lnTo>
                  <a:lnTo>
                    <a:pt x="156154" y="16764"/>
                  </a:lnTo>
                  <a:lnTo>
                    <a:pt x="154292" y="12418"/>
                  </a:lnTo>
                  <a:lnTo>
                    <a:pt x="154292" y="9313"/>
                  </a:lnTo>
                  <a:lnTo>
                    <a:pt x="153050" y="7140"/>
                  </a:lnTo>
                  <a:lnTo>
                    <a:pt x="151187" y="4036"/>
                  </a:lnTo>
                  <a:lnTo>
                    <a:pt x="149014" y="0"/>
                  </a:lnTo>
                  <a:lnTo>
                    <a:pt x="134423" y="1863"/>
                  </a:lnTo>
                  <a:lnTo>
                    <a:pt x="126972" y="7140"/>
                  </a:lnTo>
                  <a:lnTo>
                    <a:pt x="119832" y="12418"/>
                  </a:lnTo>
                  <a:lnTo>
                    <a:pt x="114554" y="18937"/>
                  </a:lnTo>
                  <a:lnTo>
                    <a:pt x="105241" y="23904"/>
                  </a:lnTo>
                  <a:lnTo>
                    <a:pt x="102137" y="23904"/>
                  </a:lnTo>
                  <a:lnTo>
                    <a:pt x="99964" y="23904"/>
                  </a:lnTo>
                  <a:lnTo>
                    <a:pt x="97790" y="23904"/>
                  </a:lnTo>
                  <a:lnTo>
                    <a:pt x="97790" y="22042"/>
                  </a:lnTo>
                  <a:lnTo>
                    <a:pt x="94686" y="19869"/>
                  </a:lnTo>
                  <a:lnTo>
                    <a:pt x="92823" y="14591"/>
                  </a:lnTo>
                  <a:lnTo>
                    <a:pt x="78232" y="19869"/>
                  </a:lnTo>
                  <a:lnTo>
                    <a:pt x="67677" y="27319"/>
                  </a:lnTo>
                  <a:lnTo>
                    <a:pt x="56191" y="36633"/>
                  </a:lnTo>
                  <a:lnTo>
                    <a:pt x="53086" y="29182"/>
                  </a:lnTo>
                  <a:lnTo>
                    <a:pt x="49050" y="26077"/>
                  </a:lnTo>
                  <a:lnTo>
                    <a:pt x="45946" y="19869"/>
                  </a:lnTo>
                  <a:lnTo>
                    <a:pt x="39427" y="14591"/>
                  </a:lnTo>
                  <a:lnTo>
                    <a:pt x="24836" y="18937"/>
                  </a:lnTo>
                  <a:lnTo>
                    <a:pt x="16764" y="22042"/>
                  </a:lnTo>
                  <a:lnTo>
                    <a:pt x="9313" y="29182"/>
                  </a:lnTo>
                  <a:lnTo>
                    <a:pt x="0" y="36633"/>
                  </a:lnTo>
                  <a:lnTo>
                    <a:pt x="5278" y="47188"/>
                  </a:lnTo>
                  <a:lnTo>
                    <a:pt x="32286" y="47188"/>
                  </a:lnTo>
                  <a:lnTo>
                    <a:pt x="32286" y="60847"/>
                  </a:lnTo>
                  <a:lnTo>
                    <a:pt x="27009" y="60847"/>
                  </a:lnTo>
                  <a:lnTo>
                    <a:pt x="21731" y="60847"/>
                  </a:lnTo>
                  <a:lnTo>
                    <a:pt x="19868" y="61779"/>
                  </a:lnTo>
                  <a:lnTo>
                    <a:pt x="17695" y="61779"/>
                  </a:lnTo>
                  <a:lnTo>
                    <a:pt x="16764" y="63952"/>
                  </a:lnTo>
                  <a:lnTo>
                    <a:pt x="12418" y="68298"/>
                  </a:lnTo>
                  <a:lnTo>
                    <a:pt x="9313" y="68298"/>
                  </a:lnTo>
                  <a:lnTo>
                    <a:pt x="14591" y="71403"/>
                  </a:lnTo>
                  <a:lnTo>
                    <a:pt x="19868" y="75438"/>
                  </a:lnTo>
                  <a:lnTo>
                    <a:pt x="27009" y="76680"/>
                  </a:lnTo>
                  <a:lnTo>
                    <a:pt x="32286" y="80716"/>
                  </a:lnTo>
                  <a:lnTo>
                    <a:pt x="31355" y="83820"/>
                  </a:lnTo>
                  <a:lnTo>
                    <a:pt x="31355" y="85993"/>
                  </a:lnTo>
                  <a:lnTo>
                    <a:pt x="29182" y="88167"/>
                  </a:lnTo>
                  <a:lnTo>
                    <a:pt x="27009" y="90340"/>
                  </a:lnTo>
                  <a:lnTo>
                    <a:pt x="24836" y="91271"/>
                  </a:lnTo>
                  <a:lnTo>
                    <a:pt x="29182" y="95307"/>
                  </a:lnTo>
                  <a:lnTo>
                    <a:pt x="38495" y="100584"/>
                  </a:lnTo>
                  <a:lnTo>
                    <a:pt x="49050" y="105862"/>
                  </a:lnTo>
                  <a:lnTo>
                    <a:pt x="61468" y="113313"/>
                  </a:lnTo>
                  <a:lnTo>
                    <a:pt x="70782" y="117659"/>
                  </a:lnTo>
                  <a:lnTo>
                    <a:pt x="76059" y="120763"/>
                  </a:lnTo>
                  <a:lnTo>
                    <a:pt x="94686" y="105862"/>
                  </a:lnTo>
                  <a:lnTo>
                    <a:pt x="116728" y="95307"/>
                  </a:lnTo>
                  <a:lnTo>
                    <a:pt x="139701" y="85993"/>
                  </a:lnTo>
                  <a:lnTo>
                    <a:pt x="160501" y="75438"/>
                  </a:lnTo>
                  <a:lnTo>
                    <a:pt x="160501" y="60847"/>
                  </a:lnTo>
                  <a:lnTo>
                    <a:pt x="158327" y="44083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36" name="Freeform: Shape 135">
            <a:extLst>
              <a:ext uri="{FF2B5EF4-FFF2-40B4-BE49-F238E27FC236}">
                <a16:creationId xmlns:a16="http://schemas.microsoft.com/office/drawing/2014/main" id="{A61174E6-CDF6-4476-BFDD-22C94A02A561}"/>
              </a:ext>
            </a:extLst>
          </p:cNvPr>
          <p:cNvSpPr/>
          <p:nvPr/>
        </p:nvSpPr>
        <p:spPr>
          <a:xfrm>
            <a:off x="4150864" y="4843676"/>
            <a:ext cx="713533" cy="672437"/>
          </a:xfrm>
          <a:custGeom>
            <a:avLst/>
            <a:gdLst>
              <a:gd name="connsiteX0" fmla="*/ 1119110 w 1364498"/>
              <a:gd name="connsiteY0" fmla="*/ 864766 h 1285911"/>
              <a:gd name="connsiteX1" fmla="*/ 1120540 w 1364498"/>
              <a:gd name="connsiteY1" fmla="*/ 866483 h 1285911"/>
              <a:gd name="connsiteX2" fmla="*/ 1105947 w 1364498"/>
              <a:gd name="connsiteY2" fmla="*/ 1105982 h 1285911"/>
              <a:gd name="connsiteX3" fmla="*/ 923390 w 1364498"/>
              <a:gd name="connsiteY3" fmla="*/ 1279382 h 1285911"/>
              <a:gd name="connsiteX4" fmla="*/ 726526 w 1364498"/>
              <a:gd name="connsiteY4" fmla="*/ 1254774 h 1285911"/>
              <a:gd name="connsiteX5" fmla="*/ 703349 w 1364498"/>
              <a:gd name="connsiteY5" fmla="*/ 1206989 h 1285911"/>
              <a:gd name="connsiteX6" fmla="*/ 713936 w 1364498"/>
              <a:gd name="connsiteY6" fmla="*/ 1118000 h 1285911"/>
              <a:gd name="connsiteX7" fmla="*/ 732535 w 1364498"/>
              <a:gd name="connsiteY7" fmla="*/ 1100831 h 1285911"/>
              <a:gd name="connsiteX8" fmla="*/ 961733 w 1364498"/>
              <a:gd name="connsiteY8" fmla="*/ 1041886 h 1285911"/>
              <a:gd name="connsiteX9" fmla="*/ 1115390 w 1364498"/>
              <a:gd name="connsiteY9" fmla="*/ 870203 h 1285911"/>
              <a:gd name="connsiteX10" fmla="*/ 1119110 w 1364498"/>
              <a:gd name="connsiteY10" fmla="*/ 864766 h 1285911"/>
              <a:gd name="connsiteX11" fmla="*/ 367994 w 1364498"/>
              <a:gd name="connsiteY11" fmla="*/ 478764 h 1285911"/>
              <a:gd name="connsiteX12" fmla="*/ 414348 w 1364498"/>
              <a:gd name="connsiteY12" fmla="*/ 623265 h 1285911"/>
              <a:gd name="connsiteX13" fmla="*/ 481877 w 1364498"/>
              <a:gd name="connsiteY13" fmla="*/ 676200 h 1285911"/>
              <a:gd name="connsiteX14" fmla="*/ 641257 w 1364498"/>
              <a:gd name="connsiteY14" fmla="*/ 653882 h 1285911"/>
              <a:gd name="connsiteX15" fmla="*/ 367994 w 1364498"/>
              <a:gd name="connsiteY15" fmla="*/ 478764 h 1285911"/>
              <a:gd name="connsiteX16" fmla="*/ 839445 w 1364498"/>
              <a:gd name="connsiteY16" fmla="*/ 268523 h 1285911"/>
              <a:gd name="connsiteX17" fmla="*/ 970605 w 1364498"/>
              <a:gd name="connsiteY17" fmla="*/ 345423 h 1285911"/>
              <a:gd name="connsiteX18" fmla="*/ 1047576 w 1364498"/>
              <a:gd name="connsiteY18" fmla="*/ 490782 h 1285911"/>
              <a:gd name="connsiteX19" fmla="*/ 1040995 w 1364498"/>
              <a:gd name="connsiteY19" fmla="*/ 503372 h 1285911"/>
              <a:gd name="connsiteX20" fmla="*/ 867593 w 1364498"/>
              <a:gd name="connsiteY20" fmla="*/ 614108 h 1285911"/>
              <a:gd name="connsiteX21" fmla="*/ 807790 w 1364498"/>
              <a:gd name="connsiteY21" fmla="*/ 653023 h 1285911"/>
              <a:gd name="connsiteX22" fmla="*/ 930259 w 1364498"/>
              <a:gd name="connsiteY22" fmla="*/ 683354 h 1285911"/>
              <a:gd name="connsiteX23" fmla="*/ 1056160 w 1364498"/>
              <a:gd name="connsiteY23" fmla="*/ 587497 h 1285911"/>
              <a:gd name="connsiteX24" fmla="*/ 1067606 w 1364498"/>
              <a:gd name="connsiteY24" fmla="*/ 558883 h 1285911"/>
              <a:gd name="connsiteX25" fmla="*/ 1071898 w 1364498"/>
              <a:gd name="connsiteY25" fmla="*/ 565178 h 1285911"/>
              <a:gd name="connsiteX26" fmla="*/ 1116536 w 1364498"/>
              <a:gd name="connsiteY26" fmla="*/ 804391 h 1285911"/>
              <a:gd name="connsiteX27" fmla="*/ 1117394 w 1364498"/>
              <a:gd name="connsiteY27" fmla="*/ 813834 h 1285911"/>
              <a:gd name="connsiteX28" fmla="*/ 1098795 w 1364498"/>
              <a:gd name="connsiteY28" fmla="*/ 865339 h 1285911"/>
              <a:gd name="connsiteX29" fmla="*/ 1087636 w 1364498"/>
              <a:gd name="connsiteY29" fmla="*/ 865911 h 1285911"/>
              <a:gd name="connsiteX30" fmla="*/ 1065317 w 1364498"/>
              <a:gd name="connsiteY30" fmla="*/ 853035 h 1285911"/>
              <a:gd name="connsiteX31" fmla="*/ 1052441 w 1364498"/>
              <a:gd name="connsiteY31" fmla="*/ 876212 h 1285911"/>
              <a:gd name="connsiteX32" fmla="*/ 1038992 w 1364498"/>
              <a:gd name="connsiteY32" fmla="*/ 904540 h 1285911"/>
              <a:gd name="connsiteX33" fmla="*/ 1014098 w 1364498"/>
              <a:gd name="connsiteY33" fmla="*/ 873637 h 1285911"/>
              <a:gd name="connsiteX34" fmla="*/ 1003511 w 1364498"/>
              <a:gd name="connsiteY34" fmla="*/ 874209 h 1285911"/>
              <a:gd name="connsiteX35" fmla="*/ 971177 w 1364498"/>
              <a:gd name="connsiteY35" fmla="*/ 930006 h 1285911"/>
              <a:gd name="connsiteX36" fmla="*/ 959731 w 1364498"/>
              <a:gd name="connsiteY36" fmla="*/ 930865 h 1285911"/>
              <a:gd name="connsiteX37" fmla="*/ 931976 w 1364498"/>
              <a:gd name="connsiteY37" fmla="*/ 897959 h 1285911"/>
              <a:gd name="connsiteX38" fmla="*/ 918241 w 1364498"/>
              <a:gd name="connsiteY38" fmla="*/ 899962 h 1285911"/>
              <a:gd name="connsiteX39" fmla="*/ 887337 w 1364498"/>
              <a:gd name="connsiteY39" fmla="*/ 976361 h 1285911"/>
              <a:gd name="connsiteX40" fmla="*/ 883617 w 1364498"/>
              <a:gd name="connsiteY40" fmla="*/ 984659 h 1285911"/>
              <a:gd name="connsiteX41" fmla="*/ 866735 w 1364498"/>
              <a:gd name="connsiteY41" fmla="*/ 964629 h 1285911"/>
              <a:gd name="connsiteX42" fmla="*/ 842985 w 1364498"/>
              <a:gd name="connsiteY42" fmla="*/ 932868 h 1285911"/>
              <a:gd name="connsiteX43" fmla="*/ 822383 w 1364498"/>
              <a:gd name="connsiteY43" fmla="*/ 932868 h 1285911"/>
              <a:gd name="connsiteX44" fmla="*/ 786902 w 1364498"/>
              <a:gd name="connsiteY44" fmla="*/ 986376 h 1285911"/>
              <a:gd name="connsiteX45" fmla="*/ 742550 w 1364498"/>
              <a:gd name="connsiteY45" fmla="*/ 905685 h 1285911"/>
              <a:gd name="connsiteX46" fmla="*/ 725668 w 1364498"/>
              <a:gd name="connsiteY46" fmla="*/ 944599 h 1285911"/>
              <a:gd name="connsiteX47" fmla="*/ 723951 w 1364498"/>
              <a:gd name="connsiteY47" fmla="*/ 931437 h 1285911"/>
              <a:gd name="connsiteX48" fmla="*/ 725668 w 1364498"/>
              <a:gd name="connsiteY48" fmla="*/ 702811 h 1285911"/>
              <a:gd name="connsiteX49" fmla="*/ 709358 w 1364498"/>
              <a:gd name="connsiteY49" fmla="*/ 400648 h 1285911"/>
              <a:gd name="connsiteX50" fmla="*/ 691618 w 1364498"/>
              <a:gd name="connsiteY50" fmla="*/ 310514 h 1285911"/>
              <a:gd name="connsiteX51" fmla="*/ 697340 w 1364498"/>
              <a:gd name="connsiteY51" fmla="*/ 297638 h 1285911"/>
              <a:gd name="connsiteX52" fmla="*/ 839445 w 1364498"/>
              <a:gd name="connsiteY52" fmla="*/ 268523 h 1285911"/>
              <a:gd name="connsiteX53" fmla="*/ 562855 w 1364498"/>
              <a:gd name="connsiteY53" fmla="*/ 255861 h 1285911"/>
              <a:gd name="connsiteX54" fmla="*/ 661573 w 1364498"/>
              <a:gd name="connsiteY54" fmla="*/ 290198 h 1285911"/>
              <a:gd name="connsiteX55" fmla="*/ 683320 w 1364498"/>
              <a:gd name="connsiteY55" fmla="*/ 323390 h 1285911"/>
              <a:gd name="connsiteX56" fmla="*/ 701632 w 1364498"/>
              <a:gd name="connsiteY56" fmla="*/ 440135 h 1285911"/>
              <a:gd name="connsiteX57" fmla="*/ 713364 w 1364498"/>
              <a:gd name="connsiteY57" fmla="*/ 868486 h 1285911"/>
              <a:gd name="connsiteX58" fmla="*/ 710789 w 1364498"/>
              <a:gd name="connsiteY58" fmla="*/ 970066 h 1285911"/>
              <a:gd name="connsiteX59" fmla="*/ 702777 w 1364498"/>
              <a:gd name="connsiteY59" fmla="*/ 995818 h 1285911"/>
              <a:gd name="connsiteX60" fmla="*/ 674449 w 1364498"/>
              <a:gd name="connsiteY60" fmla="*/ 895669 h 1285911"/>
              <a:gd name="connsiteX61" fmla="*/ 616077 w 1364498"/>
              <a:gd name="connsiteY61" fmla="*/ 978936 h 1285911"/>
              <a:gd name="connsiteX62" fmla="*/ 580023 w 1364498"/>
              <a:gd name="connsiteY62" fmla="*/ 869631 h 1285911"/>
              <a:gd name="connsiteX63" fmla="*/ 531666 w 1364498"/>
              <a:gd name="connsiteY63" fmla="*/ 962340 h 1285911"/>
              <a:gd name="connsiteX64" fmla="*/ 509347 w 1364498"/>
              <a:gd name="connsiteY64" fmla="*/ 856468 h 1285911"/>
              <a:gd name="connsiteX65" fmla="*/ 460417 w 1364498"/>
              <a:gd name="connsiteY65" fmla="*/ 932582 h 1285911"/>
              <a:gd name="connsiteX66" fmla="*/ 434092 w 1364498"/>
              <a:gd name="connsiteY66" fmla="*/ 841875 h 1285911"/>
              <a:gd name="connsiteX67" fmla="*/ 396035 w 1364498"/>
              <a:gd name="connsiteY67" fmla="*/ 890233 h 1285911"/>
              <a:gd name="connsiteX68" fmla="*/ 371427 w 1364498"/>
              <a:gd name="connsiteY68" fmla="*/ 811544 h 1285911"/>
              <a:gd name="connsiteX69" fmla="*/ 354831 w 1364498"/>
              <a:gd name="connsiteY69" fmla="*/ 831288 h 1285911"/>
              <a:gd name="connsiteX70" fmla="*/ 337377 w 1364498"/>
              <a:gd name="connsiteY70" fmla="*/ 831860 h 1285911"/>
              <a:gd name="connsiteX71" fmla="*/ 308763 w 1364498"/>
              <a:gd name="connsiteY71" fmla="*/ 798382 h 1285911"/>
              <a:gd name="connsiteX72" fmla="*/ 309907 w 1364498"/>
              <a:gd name="connsiteY72" fmla="*/ 807539 h 1285911"/>
              <a:gd name="connsiteX73" fmla="*/ 659570 w 1364498"/>
              <a:gd name="connsiteY73" fmla="*/ 1097398 h 1285911"/>
              <a:gd name="connsiteX74" fmla="*/ 695337 w 1364498"/>
              <a:gd name="connsiteY74" fmla="*/ 1100259 h 1285911"/>
              <a:gd name="connsiteX75" fmla="*/ 703063 w 1364498"/>
              <a:gd name="connsiteY75" fmla="*/ 1108843 h 1285911"/>
              <a:gd name="connsiteX76" fmla="*/ 687612 w 1364498"/>
              <a:gd name="connsiteY76" fmla="*/ 1226161 h 1285911"/>
              <a:gd name="connsiteX77" fmla="*/ 664720 w 1364498"/>
              <a:gd name="connsiteY77" fmla="*/ 1253916 h 1285911"/>
              <a:gd name="connsiteX78" fmla="*/ 366277 w 1364498"/>
              <a:gd name="connsiteY78" fmla="*/ 1188390 h 1285911"/>
              <a:gd name="connsiteX79" fmla="*/ 261836 w 1364498"/>
              <a:gd name="connsiteY79" fmla="*/ 980081 h 1285911"/>
              <a:gd name="connsiteX80" fmla="*/ 238659 w 1364498"/>
              <a:gd name="connsiteY80" fmla="*/ 643581 h 1285911"/>
              <a:gd name="connsiteX81" fmla="*/ 292453 w 1364498"/>
              <a:gd name="connsiteY81" fmla="*/ 425542 h 1285911"/>
              <a:gd name="connsiteX82" fmla="*/ 562855 w 1364498"/>
              <a:gd name="connsiteY82" fmla="*/ 255861 h 1285911"/>
              <a:gd name="connsiteX83" fmla="*/ 1043497 w 1364498"/>
              <a:gd name="connsiteY83" fmla="*/ 250210 h 1285911"/>
              <a:gd name="connsiteX84" fmla="*/ 1150871 w 1364498"/>
              <a:gd name="connsiteY84" fmla="*/ 269023 h 1285911"/>
              <a:gd name="connsiteX85" fmla="*/ 1334001 w 1364498"/>
              <a:gd name="connsiteY85" fmla="*/ 478764 h 1285911"/>
              <a:gd name="connsiteX86" fmla="*/ 1363187 w 1364498"/>
              <a:gd name="connsiteY86" fmla="*/ 742299 h 1285911"/>
              <a:gd name="connsiteX87" fmla="*/ 1314829 w 1364498"/>
              <a:gd name="connsiteY87" fmla="*/ 984946 h 1285911"/>
              <a:gd name="connsiteX88" fmla="*/ 1111098 w 1364498"/>
              <a:gd name="connsiteY88" fmla="*/ 1168934 h 1285911"/>
              <a:gd name="connsiteX89" fmla="*/ 1097935 w 1364498"/>
              <a:gd name="connsiteY89" fmla="*/ 1171509 h 1285911"/>
              <a:gd name="connsiteX90" fmla="*/ 1131414 w 1364498"/>
              <a:gd name="connsiteY90" fmla="*/ 861620 h 1285911"/>
              <a:gd name="connsiteX91" fmla="*/ 1104517 w 1364498"/>
              <a:gd name="connsiteY91" fmla="*/ 637572 h 1285911"/>
              <a:gd name="connsiteX92" fmla="*/ 1078478 w 1364498"/>
              <a:gd name="connsiteY92" fmla="*/ 548010 h 1285911"/>
              <a:gd name="connsiteX93" fmla="*/ 1076761 w 1364498"/>
              <a:gd name="connsiteY93" fmla="*/ 519968 h 1285911"/>
              <a:gd name="connsiteX94" fmla="*/ 1081912 w 1364498"/>
              <a:gd name="connsiteY94" fmla="*/ 479336 h 1285911"/>
              <a:gd name="connsiteX95" fmla="*/ 1076761 w 1364498"/>
              <a:gd name="connsiteY95" fmla="*/ 481053 h 1285911"/>
              <a:gd name="connsiteX96" fmla="*/ 1051867 w 1364498"/>
              <a:gd name="connsiteY96" fmla="*/ 472469 h 1285911"/>
              <a:gd name="connsiteX97" fmla="*/ 977185 w 1364498"/>
              <a:gd name="connsiteY97" fmla="*/ 336839 h 1285911"/>
              <a:gd name="connsiteX98" fmla="*/ 939128 w 1364498"/>
              <a:gd name="connsiteY98" fmla="*/ 299068 h 1285911"/>
              <a:gd name="connsiteX99" fmla="*/ 939986 w 1364498"/>
              <a:gd name="connsiteY99" fmla="*/ 285047 h 1285911"/>
              <a:gd name="connsiteX100" fmla="*/ 1043497 w 1364498"/>
              <a:gd name="connsiteY100" fmla="*/ 250210 h 1285911"/>
              <a:gd name="connsiteX101" fmla="*/ 424721 w 1364498"/>
              <a:gd name="connsiteY101" fmla="*/ 223885 h 1285911"/>
              <a:gd name="connsiteX102" fmla="*/ 515070 w 1364498"/>
              <a:gd name="connsiteY102" fmla="*/ 243557 h 1285911"/>
              <a:gd name="connsiteX103" fmla="*/ 519076 w 1364498"/>
              <a:gd name="connsiteY103" fmla="*/ 246418 h 1285911"/>
              <a:gd name="connsiteX104" fmla="*/ 466426 w 1364498"/>
              <a:gd name="connsiteY104" fmla="*/ 260439 h 1285911"/>
              <a:gd name="connsiteX105" fmla="*/ 258975 w 1364498"/>
              <a:gd name="connsiteY105" fmla="*/ 473327 h 1285911"/>
              <a:gd name="connsiteX106" fmla="*/ 225495 w 1364498"/>
              <a:gd name="connsiteY106" fmla="*/ 659890 h 1285911"/>
              <a:gd name="connsiteX107" fmla="*/ 236941 w 1364498"/>
              <a:gd name="connsiteY107" fmla="*/ 916557 h 1285911"/>
              <a:gd name="connsiteX108" fmla="*/ 320781 w 1364498"/>
              <a:gd name="connsiteY108" fmla="*/ 1149761 h 1285911"/>
              <a:gd name="connsiteX109" fmla="*/ 323356 w 1364498"/>
              <a:gd name="connsiteY109" fmla="*/ 1154912 h 1285911"/>
              <a:gd name="connsiteX110" fmla="*/ 127636 w 1364498"/>
              <a:gd name="connsiteY110" fmla="*/ 1060486 h 1285911"/>
              <a:gd name="connsiteX111" fmla="*/ 28059 w 1364498"/>
              <a:gd name="connsiteY111" fmla="*/ 874495 h 1285911"/>
              <a:gd name="connsiteX112" fmla="*/ 64113 w 1364498"/>
              <a:gd name="connsiteY112" fmla="*/ 419533 h 1285911"/>
              <a:gd name="connsiteX113" fmla="*/ 332226 w 1364498"/>
              <a:gd name="connsiteY113" fmla="*/ 225244 h 1285911"/>
              <a:gd name="connsiteX114" fmla="*/ 424721 w 1364498"/>
              <a:gd name="connsiteY114" fmla="*/ 223885 h 1285911"/>
              <a:gd name="connsiteX115" fmla="*/ 741693 w 1364498"/>
              <a:gd name="connsiteY115" fmla="*/ 53 h 1285911"/>
              <a:gd name="connsiteX116" fmla="*/ 767159 w 1364498"/>
              <a:gd name="connsiteY116" fmla="*/ 9496 h 1285911"/>
              <a:gd name="connsiteX117" fmla="*/ 808363 w 1364498"/>
              <a:gd name="connsiteY117" fmla="*/ 48983 h 1285911"/>
              <a:gd name="connsiteX118" fmla="*/ 806932 w 1364498"/>
              <a:gd name="connsiteY118" fmla="*/ 115653 h 1285911"/>
              <a:gd name="connsiteX119" fmla="*/ 763439 w 1364498"/>
              <a:gd name="connsiteY119" fmla="*/ 166587 h 1285911"/>
              <a:gd name="connsiteX120" fmla="*/ 728244 w 1364498"/>
              <a:gd name="connsiteY120" fmla="*/ 213228 h 1285911"/>
              <a:gd name="connsiteX121" fmla="*/ 712219 w 1364498"/>
              <a:gd name="connsiteY121" fmla="*/ 265019 h 1285911"/>
              <a:gd name="connsiteX122" fmla="*/ 701346 w 1364498"/>
              <a:gd name="connsiteY122" fmla="*/ 283332 h 1285911"/>
              <a:gd name="connsiteX123" fmla="*/ 667009 w 1364498"/>
              <a:gd name="connsiteY123" fmla="*/ 280471 h 1285911"/>
              <a:gd name="connsiteX124" fmla="*/ 629239 w 1364498"/>
              <a:gd name="connsiteY124" fmla="*/ 257866 h 1285911"/>
              <a:gd name="connsiteX125" fmla="*/ 620368 w 1364498"/>
              <a:gd name="connsiteY125" fmla="*/ 245562 h 1285911"/>
              <a:gd name="connsiteX126" fmla="*/ 618079 w 1364498"/>
              <a:gd name="connsiteY126" fmla="*/ 202355 h 1285911"/>
              <a:gd name="connsiteX127" fmla="*/ 661286 w 1364498"/>
              <a:gd name="connsiteY127" fmla="*/ 52130 h 1285911"/>
              <a:gd name="connsiteX128" fmla="*/ 715367 w 1364498"/>
              <a:gd name="connsiteY128" fmla="*/ 6062 h 1285911"/>
              <a:gd name="connsiteX129" fmla="*/ 741693 w 1364498"/>
              <a:gd name="connsiteY129" fmla="*/ 53 h 12859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</a:cxnLst>
            <a:rect l="l" t="t" r="r" b="b"/>
            <a:pathLst>
              <a:path w="1364498" h="1285911">
                <a:moveTo>
                  <a:pt x="1119110" y="864766"/>
                </a:moveTo>
                <a:cubicBezTo>
                  <a:pt x="1119682" y="865338"/>
                  <a:pt x="1120540" y="865910"/>
                  <a:pt x="1120540" y="866483"/>
                </a:cubicBezTo>
                <a:cubicBezTo>
                  <a:pt x="1122829" y="946602"/>
                  <a:pt x="1121113" y="1026435"/>
                  <a:pt x="1105947" y="1105982"/>
                </a:cubicBezTo>
                <a:cubicBezTo>
                  <a:pt x="1086490" y="1208420"/>
                  <a:pt x="1021250" y="1261069"/>
                  <a:pt x="923390" y="1279382"/>
                </a:cubicBezTo>
                <a:cubicBezTo>
                  <a:pt x="855575" y="1292258"/>
                  <a:pt x="789191" y="1287108"/>
                  <a:pt x="726526" y="1254774"/>
                </a:cubicBezTo>
                <a:cubicBezTo>
                  <a:pt x="697054" y="1239609"/>
                  <a:pt x="697340" y="1239323"/>
                  <a:pt x="703349" y="1206989"/>
                </a:cubicBezTo>
                <a:cubicBezTo>
                  <a:pt x="708499" y="1177517"/>
                  <a:pt x="711361" y="1147758"/>
                  <a:pt x="713936" y="1118000"/>
                </a:cubicBezTo>
                <a:cubicBezTo>
                  <a:pt x="715366" y="1101117"/>
                  <a:pt x="715080" y="1101117"/>
                  <a:pt x="732535" y="1100831"/>
                </a:cubicBezTo>
                <a:cubicBezTo>
                  <a:pt x="813226" y="1098542"/>
                  <a:pt x="890770" y="1082518"/>
                  <a:pt x="961733" y="1041886"/>
                </a:cubicBezTo>
                <a:cubicBezTo>
                  <a:pt x="1031837" y="1001827"/>
                  <a:pt x="1083056" y="944599"/>
                  <a:pt x="1115390" y="870203"/>
                </a:cubicBezTo>
                <a:cubicBezTo>
                  <a:pt x="1116248" y="867913"/>
                  <a:pt x="1115962" y="865052"/>
                  <a:pt x="1119110" y="864766"/>
                </a:cubicBezTo>
                <a:close/>
                <a:moveTo>
                  <a:pt x="367994" y="478764"/>
                </a:moveTo>
                <a:cubicBezTo>
                  <a:pt x="373144" y="531700"/>
                  <a:pt x="384876" y="580344"/>
                  <a:pt x="414348" y="623265"/>
                </a:cubicBezTo>
                <a:cubicBezTo>
                  <a:pt x="431230" y="648159"/>
                  <a:pt x="453263" y="666758"/>
                  <a:pt x="481877" y="676200"/>
                </a:cubicBezTo>
                <a:cubicBezTo>
                  <a:pt x="538247" y="694513"/>
                  <a:pt x="589752" y="677059"/>
                  <a:pt x="641257" y="653882"/>
                </a:cubicBezTo>
                <a:cubicBezTo>
                  <a:pt x="632673" y="646156"/>
                  <a:pt x="381728" y="485345"/>
                  <a:pt x="367994" y="478764"/>
                </a:cubicBezTo>
                <a:close/>
                <a:moveTo>
                  <a:pt x="839445" y="268523"/>
                </a:moveTo>
                <a:cubicBezTo>
                  <a:pt x="888267" y="274961"/>
                  <a:pt x="935266" y="299069"/>
                  <a:pt x="970605" y="345423"/>
                </a:cubicBezTo>
                <a:cubicBezTo>
                  <a:pt x="1004369" y="389775"/>
                  <a:pt x="1027546" y="439277"/>
                  <a:pt x="1047576" y="490782"/>
                </a:cubicBezTo>
                <a:cubicBezTo>
                  <a:pt x="1050724" y="499080"/>
                  <a:pt x="1045287" y="500511"/>
                  <a:pt x="1040995" y="503372"/>
                </a:cubicBezTo>
                <a:cubicBezTo>
                  <a:pt x="983195" y="540284"/>
                  <a:pt x="925395" y="577196"/>
                  <a:pt x="867593" y="614108"/>
                </a:cubicBezTo>
                <a:cubicBezTo>
                  <a:pt x="847850" y="627271"/>
                  <a:pt x="828965" y="639289"/>
                  <a:pt x="807790" y="653023"/>
                </a:cubicBezTo>
                <a:cubicBezTo>
                  <a:pt x="848422" y="672195"/>
                  <a:pt x="887623" y="685643"/>
                  <a:pt x="930259" y="683354"/>
                </a:cubicBezTo>
                <a:cubicBezTo>
                  <a:pt x="993496" y="679920"/>
                  <a:pt x="1031552" y="642150"/>
                  <a:pt x="1056160" y="587497"/>
                </a:cubicBezTo>
                <a:cubicBezTo>
                  <a:pt x="1060453" y="578055"/>
                  <a:pt x="1063886" y="568326"/>
                  <a:pt x="1067606" y="558883"/>
                </a:cubicBezTo>
                <a:cubicBezTo>
                  <a:pt x="1071898" y="559456"/>
                  <a:pt x="1071040" y="562889"/>
                  <a:pt x="1071898" y="565178"/>
                </a:cubicBezTo>
                <a:cubicBezTo>
                  <a:pt x="1098795" y="642722"/>
                  <a:pt x="1109955" y="723127"/>
                  <a:pt x="1116536" y="804391"/>
                </a:cubicBezTo>
                <a:cubicBezTo>
                  <a:pt x="1116822" y="807539"/>
                  <a:pt x="1116536" y="810972"/>
                  <a:pt x="1117394" y="813834"/>
                </a:cubicBezTo>
                <a:cubicBezTo>
                  <a:pt x="1123976" y="835866"/>
                  <a:pt x="1113388" y="851032"/>
                  <a:pt x="1098795" y="865339"/>
                </a:cubicBezTo>
                <a:cubicBezTo>
                  <a:pt x="1094503" y="869345"/>
                  <a:pt x="1091928" y="868772"/>
                  <a:pt x="1087636" y="865911"/>
                </a:cubicBezTo>
                <a:cubicBezTo>
                  <a:pt x="1080196" y="861047"/>
                  <a:pt x="1072756" y="849601"/>
                  <a:pt x="1065317" y="853035"/>
                </a:cubicBezTo>
                <a:cubicBezTo>
                  <a:pt x="1058736" y="855896"/>
                  <a:pt x="1056447" y="868200"/>
                  <a:pt x="1052441" y="876212"/>
                </a:cubicBezTo>
                <a:cubicBezTo>
                  <a:pt x="1048149" y="885082"/>
                  <a:pt x="1043856" y="893953"/>
                  <a:pt x="1038992" y="904540"/>
                </a:cubicBezTo>
                <a:cubicBezTo>
                  <a:pt x="1030122" y="893381"/>
                  <a:pt x="1021824" y="883652"/>
                  <a:pt x="1014098" y="873637"/>
                </a:cubicBezTo>
                <a:cubicBezTo>
                  <a:pt x="1009520" y="867628"/>
                  <a:pt x="1007230" y="867628"/>
                  <a:pt x="1003511" y="874209"/>
                </a:cubicBezTo>
                <a:cubicBezTo>
                  <a:pt x="992923" y="893094"/>
                  <a:pt x="981478" y="911407"/>
                  <a:pt x="971177" y="930006"/>
                </a:cubicBezTo>
                <a:cubicBezTo>
                  <a:pt x="967171" y="937160"/>
                  <a:pt x="964596" y="937160"/>
                  <a:pt x="959731" y="930865"/>
                </a:cubicBezTo>
                <a:cubicBezTo>
                  <a:pt x="950861" y="919705"/>
                  <a:pt x="941132" y="908832"/>
                  <a:pt x="931976" y="897959"/>
                </a:cubicBezTo>
                <a:cubicBezTo>
                  <a:pt x="923392" y="887658"/>
                  <a:pt x="923106" y="887658"/>
                  <a:pt x="918241" y="899962"/>
                </a:cubicBezTo>
                <a:cubicBezTo>
                  <a:pt x="907940" y="925428"/>
                  <a:pt x="897638" y="950895"/>
                  <a:pt x="887337" y="976361"/>
                </a:cubicBezTo>
                <a:cubicBezTo>
                  <a:pt x="886192" y="978936"/>
                  <a:pt x="885048" y="981512"/>
                  <a:pt x="883617" y="984659"/>
                </a:cubicBezTo>
                <a:cubicBezTo>
                  <a:pt x="875891" y="979222"/>
                  <a:pt x="872172" y="971211"/>
                  <a:pt x="866735" y="964629"/>
                </a:cubicBezTo>
                <a:cubicBezTo>
                  <a:pt x="858723" y="954328"/>
                  <a:pt x="850997" y="943455"/>
                  <a:pt x="842985" y="932868"/>
                </a:cubicBezTo>
                <a:cubicBezTo>
                  <a:pt x="831254" y="917416"/>
                  <a:pt x="833829" y="915985"/>
                  <a:pt x="822383" y="932868"/>
                </a:cubicBezTo>
                <a:cubicBezTo>
                  <a:pt x="810938" y="950036"/>
                  <a:pt x="799492" y="967205"/>
                  <a:pt x="786902" y="986376"/>
                </a:cubicBezTo>
                <a:cubicBezTo>
                  <a:pt x="772023" y="959193"/>
                  <a:pt x="757716" y="933440"/>
                  <a:pt x="742550" y="905685"/>
                </a:cubicBezTo>
                <a:cubicBezTo>
                  <a:pt x="736541" y="919419"/>
                  <a:pt x="731391" y="931151"/>
                  <a:pt x="725668" y="944599"/>
                </a:cubicBezTo>
                <a:cubicBezTo>
                  <a:pt x="722807" y="939735"/>
                  <a:pt x="723951" y="935443"/>
                  <a:pt x="723951" y="931437"/>
                </a:cubicBezTo>
                <a:cubicBezTo>
                  <a:pt x="726241" y="855324"/>
                  <a:pt x="727099" y="778925"/>
                  <a:pt x="725668" y="702811"/>
                </a:cubicBezTo>
                <a:cubicBezTo>
                  <a:pt x="723951" y="601804"/>
                  <a:pt x="721090" y="501083"/>
                  <a:pt x="709358" y="400648"/>
                </a:cubicBezTo>
                <a:cubicBezTo>
                  <a:pt x="705638" y="370031"/>
                  <a:pt x="701632" y="339700"/>
                  <a:pt x="691618" y="310514"/>
                </a:cubicBezTo>
                <a:cubicBezTo>
                  <a:pt x="689042" y="303361"/>
                  <a:pt x="691618" y="300785"/>
                  <a:pt x="697340" y="297638"/>
                </a:cubicBezTo>
                <a:cubicBezTo>
                  <a:pt x="739975" y="273316"/>
                  <a:pt x="790622" y="262085"/>
                  <a:pt x="839445" y="268523"/>
                </a:cubicBezTo>
                <a:close/>
                <a:moveTo>
                  <a:pt x="562855" y="255861"/>
                </a:moveTo>
                <a:cubicBezTo>
                  <a:pt x="599194" y="254717"/>
                  <a:pt x="632387" y="267593"/>
                  <a:pt x="661573" y="290198"/>
                </a:cubicBezTo>
                <a:cubicBezTo>
                  <a:pt x="672732" y="299068"/>
                  <a:pt x="679600" y="309656"/>
                  <a:pt x="683320" y="323390"/>
                </a:cubicBezTo>
                <a:cubicBezTo>
                  <a:pt x="693334" y="361733"/>
                  <a:pt x="698199" y="400934"/>
                  <a:pt x="701632" y="440135"/>
                </a:cubicBezTo>
                <a:cubicBezTo>
                  <a:pt x="714509" y="582347"/>
                  <a:pt x="715367" y="725130"/>
                  <a:pt x="713364" y="868486"/>
                </a:cubicBezTo>
                <a:cubicBezTo>
                  <a:pt x="712792" y="902251"/>
                  <a:pt x="711647" y="936301"/>
                  <a:pt x="710789" y="970066"/>
                </a:cubicBezTo>
                <a:cubicBezTo>
                  <a:pt x="710503" y="978364"/>
                  <a:pt x="708786" y="986376"/>
                  <a:pt x="702777" y="995818"/>
                </a:cubicBezTo>
                <a:cubicBezTo>
                  <a:pt x="693048" y="961768"/>
                  <a:pt x="684178" y="930006"/>
                  <a:pt x="674449" y="895669"/>
                </a:cubicBezTo>
                <a:cubicBezTo>
                  <a:pt x="654419" y="924283"/>
                  <a:pt x="635820" y="950608"/>
                  <a:pt x="616077" y="978936"/>
                </a:cubicBezTo>
                <a:cubicBezTo>
                  <a:pt x="604059" y="942024"/>
                  <a:pt x="592613" y="907401"/>
                  <a:pt x="580023" y="869631"/>
                </a:cubicBezTo>
                <a:cubicBezTo>
                  <a:pt x="563713" y="901106"/>
                  <a:pt x="548262" y="930292"/>
                  <a:pt x="531666" y="962340"/>
                </a:cubicBezTo>
                <a:cubicBezTo>
                  <a:pt x="523940" y="925714"/>
                  <a:pt x="517072" y="892522"/>
                  <a:pt x="509347" y="856468"/>
                </a:cubicBezTo>
                <a:cubicBezTo>
                  <a:pt x="492464" y="882793"/>
                  <a:pt x="477299" y="906257"/>
                  <a:pt x="460417" y="932582"/>
                </a:cubicBezTo>
                <a:cubicBezTo>
                  <a:pt x="451260" y="901392"/>
                  <a:pt x="442962" y="872778"/>
                  <a:pt x="434092" y="841875"/>
                </a:cubicBezTo>
                <a:cubicBezTo>
                  <a:pt x="420929" y="858471"/>
                  <a:pt x="409198" y="873351"/>
                  <a:pt x="396035" y="890233"/>
                </a:cubicBezTo>
                <a:cubicBezTo>
                  <a:pt x="387737" y="863622"/>
                  <a:pt x="380012" y="838728"/>
                  <a:pt x="371427" y="811544"/>
                </a:cubicBezTo>
                <a:cubicBezTo>
                  <a:pt x="365132" y="818984"/>
                  <a:pt x="359409" y="824707"/>
                  <a:pt x="354831" y="831288"/>
                </a:cubicBezTo>
                <a:cubicBezTo>
                  <a:pt x="348822" y="839872"/>
                  <a:pt x="344244" y="841303"/>
                  <a:pt x="337377" y="831860"/>
                </a:cubicBezTo>
                <a:cubicBezTo>
                  <a:pt x="329079" y="820415"/>
                  <a:pt x="318778" y="810114"/>
                  <a:pt x="308763" y="798382"/>
                </a:cubicBezTo>
                <a:cubicBezTo>
                  <a:pt x="307046" y="802388"/>
                  <a:pt x="309049" y="804963"/>
                  <a:pt x="309907" y="807539"/>
                </a:cubicBezTo>
                <a:cubicBezTo>
                  <a:pt x="369138" y="973213"/>
                  <a:pt x="485883" y="1069642"/>
                  <a:pt x="659570" y="1097398"/>
                </a:cubicBezTo>
                <a:cubicBezTo>
                  <a:pt x="671302" y="1099115"/>
                  <a:pt x="683320" y="1099687"/>
                  <a:pt x="695337" y="1100259"/>
                </a:cubicBezTo>
                <a:cubicBezTo>
                  <a:pt x="701346" y="1100545"/>
                  <a:pt x="703635" y="1102262"/>
                  <a:pt x="703063" y="1108843"/>
                </a:cubicBezTo>
                <a:cubicBezTo>
                  <a:pt x="699629" y="1148331"/>
                  <a:pt x="695910" y="1187532"/>
                  <a:pt x="687612" y="1226161"/>
                </a:cubicBezTo>
                <a:cubicBezTo>
                  <a:pt x="684750" y="1239609"/>
                  <a:pt x="677597" y="1247907"/>
                  <a:pt x="664720" y="1253916"/>
                </a:cubicBezTo>
                <a:cubicBezTo>
                  <a:pt x="561138" y="1301129"/>
                  <a:pt x="446110" y="1275949"/>
                  <a:pt x="366277" y="1188390"/>
                </a:cubicBezTo>
                <a:cubicBezTo>
                  <a:pt x="311910" y="1128873"/>
                  <a:pt x="280435" y="1057338"/>
                  <a:pt x="261836" y="980081"/>
                </a:cubicBezTo>
                <a:cubicBezTo>
                  <a:pt x="235225" y="869345"/>
                  <a:pt x="231505" y="756606"/>
                  <a:pt x="238659" y="643581"/>
                </a:cubicBezTo>
                <a:cubicBezTo>
                  <a:pt x="243523" y="568040"/>
                  <a:pt x="256685" y="493643"/>
                  <a:pt x="292453" y="425542"/>
                </a:cubicBezTo>
                <a:cubicBezTo>
                  <a:pt x="349395" y="316809"/>
                  <a:pt x="440673" y="260440"/>
                  <a:pt x="562855" y="255861"/>
                </a:cubicBezTo>
                <a:close/>
                <a:moveTo>
                  <a:pt x="1043497" y="250210"/>
                </a:moveTo>
                <a:cubicBezTo>
                  <a:pt x="1078693" y="247563"/>
                  <a:pt x="1114532" y="253858"/>
                  <a:pt x="1150871" y="269023"/>
                </a:cubicBezTo>
                <a:cubicBezTo>
                  <a:pt x="1246442" y="308511"/>
                  <a:pt x="1303670" y="382049"/>
                  <a:pt x="1334001" y="478764"/>
                </a:cubicBezTo>
                <a:cubicBezTo>
                  <a:pt x="1360898" y="564606"/>
                  <a:pt x="1367765" y="653024"/>
                  <a:pt x="1363187" y="742299"/>
                </a:cubicBezTo>
                <a:cubicBezTo>
                  <a:pt x="1358895" y="825566"/>
                  <a:pt x="1346019" y="907402"/>
                  <a:pt x="1314829" y="984946"/>
                </a:cubicBezTo>
                <a:cubicBezTo>
                  <a:pt x="1276773" y="1079086"/>
                  <a:pt x="1207813" y="1139747"/>
                  <a:pt x="1111098" y="1168934"/>
                </a:cubicBezTo>
                <a:cubicBezTo>
                  <a:pt x="1106806" y="1170078"/>
                  <a:pt x="1102800" y="1170364"/>
                  <a:pt x="1097935" y="1171509"/>
                </a:cubicBezTo>
                <a:cubicBezTo>
                  <a:pt x="1134561" y="1069643"/>
                  <a:pt x="1135706" y="965774"/>
                  <a:pt x="1131414" y="861620"/>
                </a:cubicBezTo>
                <a:cubicBezTo>
                  <a:pt x="1128266" y="786365"/>
                  <a:pt x="1120827" y="711396"/>
                  <a:pt x="1104517" y="637572"/>
                </a:cubicBezTo>
                <a:cubicBezTo>
                  <a:pt x="1097935" y="607242"/>
                  <a:pt x="1087921" y="577768"/>
                  <a:pt x="1078478" y="548010"/>
                </a:cubicBezTo>
                <a:cubicBezTo>
                  <a:pt x="1075331" y="538567"/>
                  <a:pt x="1074472" y="529697"/>
                  <a:pt x="1076761" y="519968"/>
                </a:cubicBezTo>
                <a:cubicBezTo>
                  <a:pt x="1079909" y="506805"/>
                  <a:pt x="1081625" y="493357"/>
                  <a:pt x="1081912" y="479336"/>
                </a:cubicBezTo>
                <a:cubicBezTo>
                  <a:pt x="1079623" y="480194"/>
                  <a:pt x="1078192" y="480481"/>
                  <a:pt x="1076761" y="481053"/>
                </a:cubicBezTo>
                <a:cubicBezTo>
                  <a:pt x="1059021" y="490782"/>
                  <a:pt x="1059021" y="490782"/>
                  <a:pt x="1051867" y="472469"/>
                </a:cubicBezTo>
                <a:cubicBezTo>
                  <a:pt x="1032696" y="424111"/>
                  <a:pt x="1010091" y="377470"/>
                  <a:pt x="977185" y="336839"/>
                </a:cubicBezTo>
                <a:cubicBezTo>
                  <a:pt x="965739" y="322818"/>
                  <a:pt x="953721" y="309655"/>
                  <a:pt x="939128" y="299068"/>
                </a:cubicBezTo>
                <a:cubicBezTo>
                  <a:pt x="930830" y="293059"/>
                  <a:pt x="931974" y="289912"/>
                  <a:pt x="939986" y="285047"/>
                </a:cubicBezTo>
                <a:cubicBezTo>
                  <a:pt x="973751" y="264445"/>
                  <a:pt x="1008302" y="252856"/>
                  <a:pt x="1043497" y="250210"/>
                </a:cubicBezTo>
                <a:close/>
                <a:moveTo>
                  <a:pt x="424721" y="223885"/>
                </a:moveTo>
                <a:cubicBezTo>
                  <a:pt x="455195" y="227104"/>
                  <a:pt x="485312" y="233828"/>
                  <a:pt x="515070" y="243557"/>
                </a:cubicBezTo>
                <a:cubicBezTo>
                  <a:pt x="515928" y="243843"/>
                  <a:pt x="516786" y="244702"/>
                  <a:pt x="519076" y="246418"/>
                </a:cubicBezTo>
                <a:cubicBezTo>
                  <a:pt x="500476" y="250424"/>
                  <a:pt x="483308" y="254716"/>
                  <a:pt x="466426" y="260439"/>
                </a:cubicBezTo>
                <a:cubicBezTo>
                  <a:pt x="361413" y="296493"/>
                  <a:pt x="294742" y="369745"/>
                  <a:pt x="258975" y="473327"/>
                </a:cubicBezTo>
                <a:cubicBezTo>
                  <a:pt x="238085" y="533703"/>
                  <a:pt x="228929" y="596367"/>
                  <a:pt x="225495" y="659890"/>
                </a:cubicBezTo>
                <a:cubicBezTo>
                  <a:pt x="220917" y="745732"/>
                  <a:pt x="224351" y="831288"/>
                  <a:pt x="236941" y="916557"/>
                </a:cubicBezTo>
                <a:cubicBezTo>
                  <a:pt x="249245" y="999824"/>
                  <a:pt x="273854" y="1078799"/>
                  <a:pt x="320781" y="1149761"/>
                </a:cubicBezTo>
                <a:cubicBezTo>
                  <a:pt x="321925" y="1150906"/>
                  <a:pt x="322212" y="1152050"/>
                  <a:pt x="323356" y="1154912"/>
                </a:cubicBezTo>
                <a:cubicBezTo>
                  <a:pt x="245239" y="1147758"/>
                  <a:pt x="179999" y="1117141"/>
                  <a:pt x="127636" y="1060486"/>
                </a:cubicBezTo>
                <a:cubicBezTo>
                  <a:pt x="78420" y="1006978"/>
                  <a:pt x="48375" y="943168"/>
                  <a:pt x="28059" y="874495"/>
                </a:cubicBezTo>
                <a:cubicBezTo>
                  <a:pt x="-18582" y="718263"/>
                  <a:pt x="-7422" y="566036"/>
                  <a:pt x="64113" y="419533"/>
                </a:cubicBezTo>
                <a:cubicBezTo>
                  <a:pt x="118765" y="307938"/>
                  <a:pt x="208613" y="242413"/>
                  <a:pt x="332226" y="225244"/>
                </a:cubicBezTo>
                <a:cubicBezTo>
                  <a:pt x="363416" y="220952"/>
                  <a:pt x="394247" y="220666"/>
                  <a:pt x="424721" y="223885"/>
                </a:cubicBezTo>
                <a:close/>
                <a:moveTo>
                  <a:pt x="741693" y="53"/>
                </a:moveTo>
                <a:cubicBezTo>
                  <a:pt x="750277" y="482"/>
                  <a:pt x="758718" y="3487"/>
                  <a:pt x="767159" y="9496"/>
                </a:cubicBezTo>
                <a:cubicBezTo>
                  <a:pt x="782897" y="20655"/>
                  <a:pt x="797490" y="32673"/>
                  <a:pt x="808363" y="48983"/>
                </a:cubicBezTo>
                <a:cubicBezTo>
                  <a:pt x="823528" y="71874"/>
                  <a:pt x="823242" y="93048"/>
                  <a:pt x="806932" y="115653"/>
                </a:cubicBezTo>
                <a:cubicBezTo>
                  <a:pt x="793770" y="133680"/>
                  <a:pt x="778032" y="149704"/>
                  <a:pt x="763439" y="166587"/>
                </a:cubicBezTo>
                <a:cubicBezTo>
                  <a:pt x="750563" y="181467"/>
                  <a:pt x="738259" y="196346"/>
                  <a:pt x="728244" y="213228"/>
                </a:cubicBezTo>
                <a:cubicBezTo>
                  <a:pt x="718801" y="229252"/>
                  <a:pt x="711647" y="246134"/>
                  <a:pt x="712219" y="265019"/>
                </a:cubicBezTo>
                <a:cubicBezTo>
                  <a:pt x="712505" y="274462"/>
                  <a:pt x="709072" y="278754"/>
                  <a:pt x="701346" y="283332"/>
                </a:cubicBezTo>
                <a:cubicBezTo>
                  <a:pt x="688470" y="291344"/>
                  <a:pt x="678741" y="293347"/>
                  <a:pt x="667009" y="280471"/>
                </a:cubicBezTo>
                <a:cubicBezTo>
                  <a:pt x="656994" y="269598"/>
                  <a:pt x="642973" y="263302"/>
                  <a:pt x="629239" y="257866"/>
                </a:cubicBezTo>
                <a:cubicBezTo>
                  <a:pt x="623230" y="255577"/>
                  <a:pt x="620654" y="252143"/>
                  <a:pt x="620368" y="245562"/>
                </a:cubicBezTo>
                <a:cubicBezTo>
                  <a:pt x="618938" y="230969"/>
                  <a:pt x="617793" y="215803"/>
                  <a:pt x="618079" y="202355"/>
                </a:cubicBezTo>
                <a:cubicBezTo>
                  <a:pt x="617507" y="146843"/>
                  <a:pt x="626377" y="95910"/>
                  <a:pt x="661286" y="52130"/>
                </a:cubicBezTo>
                <a:cubicBezTo>
                  <a:pt x="676452" y="33245"/>
                  <a:pt x="693334" y="16649"/>
                  <a:pt x="715367" y="6062"/>
                </a:cubicBezTo>
                <a:cubicBezTo>
                  <a:pt x="724381" y="1770"/>
                  <a:pt x="733108" y="-376"/>
                  <a:pt x="741693" y="53"/>
                </a:cubicBezTo>
                <a:close/>
              </a:path>
            </a:pathLst>
          </a:custGeom>
          <a:solidFill>
            <a:schemeClr val="accent3"/>
          </a:solidFill>
          <a:ln w="28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7" name="Freeform: Shape 136">
            <a:extLst>
              <a:ext uri="{FF2B5EF4-FFF2-40B4-BE49-F238E27FC236}">
                <a16:creationId xmlns:a16="http://schemas.microsoft.com/office/drawing/2014/main" id="{F6EDB53E-8B1C-41AB-82E3-3F422FB69881}"/>
              </a:ext>
            </a:extLst>
          </p:cNvPr>
          <p:cNvSpPr/>
          <p:nvPr/>
        </p:nvSpPr>
        <p:spPr>
          <a:xfrm>
            <a:off x="5798767" y="4567400"/>
            <a:ext cx="713654" cy="672610"/>
          </a:xfrm>
          <a:custGeom>
            <a:avLst/>
            <a:gdLst>
              <a:gd name="connsiteX0" fmla="*/ 1118165 w 1364730"/>
              <a:gd name="connsiteY0" fmla="*/ 823223 h 1286242"/>
              <a:gd name="connsiteX1" fmla="*/ 1121885 w 1364730"/>
              <a:gd name="connsiteY1" fmla="*/ 941113 h 1286242"/>
              <a:gd name="connsiteX2" fmla="*/ 1105861 w 1364730"/>
              <a:gd name="connsiteY2" fmla="*/ 1107647 h 1286242"/>
              <a:gd name="connsiteX3" fmla="*/ 944478 w 1364730"/>
              <a:gd name="connsiteY3" fmla="*/ 1275325 h 1286242"/>
              <a:gd name="connsiteX4" fmla="*/ 745896 w 1364730"/>
              <a:gd name="connsiteY4" fmla="*/ 1264451 h 1286242"/>
              <a:gd name="connsiteX5" fmla="*/ 704120 w 1364730"/>
              <a:gd name="connsiteY5" fmla="*/ 1241274 h 1286242"/>
              <a:gd name="connsiteX6" fmla="*/ 698970 w 1364730"/>
              <a:gd name="connsiteY6" fmla="*/ 1228112 h 1286242"/>
              <a:gd name="connsiteX7" fmla="*/ 717855 w 1364730"/>
              <a:gd name="connsiteY7" fmla="*/ 1060720 h 1286242"/>
              <a:gd name="connsiteX8" fmla="*/ 736740 w 1364730"/>
              <a:gd name="connsiteY8" fmla="*/ 1040404 h 1286242"/>
              <a:gd name="connsiteX9" fmla="*/ 768788 w 1364730"/>
              <a:gd name="connsiteY9" fmla="*/ 1036112 h 1286242"/>
              <a:gd name="connsiteX10" fmla="*/ 778516 w 1364730"/>
              <a:gd name="connsiteY10" fmla="*/ 1025239 h 1286242"/>
              <a:gd name="connsiteX11" fmla="*/ 780233 w 1364730"/>
              <a:gd name="connsiteY11" fmla="*/ 969154 h 1286242"/>
              <a:gd name="connsiteX12" fmla="*/ 791393 w 1364730"/>
              <a:gd name="connsiteY12" fmla="*/ 958281 h 1286242"/>
              <a:gd name="connsiteX13" fmla="*/ 850051 w 1364730"/>
              <a:gd name="connsiteY13" fmla="*/ 960570 h 1286242"/>
              <a:gd name="connsiteX14" fmla="*/ 858922 w 1364730"/>
              <a:gd name="connsiteY14" fmla="*/ 970013 h 1286242"/>
              <a:gd name="connsiteX15" fmla="*/ 857491 w 1364730"/>
              <a:gd name="connsiteY15" fmla="*/ 998627 h 1286242"/>
              <a:gd name="connsiteX16" fmla="*/ 868364 w 1364730"/>
              <a:gd name="connsiteY16" fmla="*/ 1005780 h 1286242"/>
              <a:gd name="connsiteX17" fmla="*/ 1003995 w 1364730"/>
              <a:gd name="connsiteY17" fmla="*/ 925947 h 1286242"/>
              <a:gd name="connsiteX18" fmla="*/ 1108723 w 1364730"/>
              <a:gd name="connsiteY18" fmla="*/ 829518 h 1286242"/>
              <a:gd name="connsiteX19" fmla="*/ 1118165 w 1364730"/>
              <a:gd name="connsiteY19" fmla="*/ 823223 h 1286242"/>
              <a:gd name="connsiteX20" fmla="*/ 239429 w 1364730"/>
              <a:gd name="connsiteY20" fmla="*/ 793465 h 1286242"/>
              <a:gd name="connsiteX21" fmla="*/ 256026 w 1364730"/>
              <a:gd name="connsiteY21" fmla="*/ 811492 h 1286242"/>
              <a:gd name="connsiteX22" fmla="*/ 486941 w 1364730"/>
              <a:gd name="connsiteY22" fmla="*/ 991187 h 1286242"/>
              <a:gd name="connsiteX23" fmla="*/ 511549 w 1364730"/>
              <a:gd name="connsiteY23" fmla="*/ 977167 h 1286242"/>
              <a:gd name="connsiteX24" fmla="*/ 537588 w 1364730"/>
              <a:gd name="connsiteY24" fmla="*/ 952845 h 1286242"/>
              <a:gd name="connsiteX25" fmla="*/ 572211 w 1364730"/>
              <a:gd name="connsiteY25" fmla="*/ 954275 h 1286242"/>
              <a:gd name="connsiteX26" fmla="*/ 583370 w 1364730"/>
              <a:gd name="connsiteY26" fmla="*/ 966293 h 1286242"/>
              <a:gd name="connsiteX27" fmla="*/ 580795 w 1364730"/>
              <a:gd name="connsiteY27" fmla="*/ 1016369 h 1286242"/>
              <a:gd name="connsiteX28" fmla="*/ 591382 w 1364730"/>
              <a:gd name="connsiteY28" fmla="*/ 1029817 h 1286242"/>
              <a:gd name="connsiteX29" fmla="*/ 696968 w 1364730"/>
              <a:gd name="connsiteY29" fmla="*/ 1042121 h 1286242"/>
              <a:gd name="connsiteX30" fmla="*/ 708127 w 1364730"/>
              <a:gd name="connsiteY30" fmla="*/ 1051278 h 1286242"/>
              <a:gd name="connsiteX31" fmla="*/ 690100 w 1364730"/>
              <a:gd name="connsiteY31" fmla="*/ 1220100 h 1286242"/>
              <a:gd name="connsiteX32" fmla="*/ 660056 w 1364730"/>
              <a:gd name="connsiteY32" fmla="*/ 1257298 h 1286242"/>
              <a:gd name="connsiteX33" fmla="*/ 385075 w 1364730"/>
              <a:gd name="connsiteY33" fmla="*/ 1206652 h 1286242"/>
              <a:gd name="connsiteX34" fmla="*/ 268902 w 1364730"/>
              <a:gd name="connsiteY34" fmla="*/ 1005209 h 1286242"/>
              <a:gd name="connsiteX35" fmla="*/ 238571 w 1364730"/>
              <a:gd name="connsiteY35" fmla="*/ 798615 h 1286242"/>
              <a:gd name="connsiteX36" fmla="*/ 239429 w 1364730"/>
              <a:gd name="connsiteY36" fmla="*/ 793465 h 1286242"/>
              <a:gd name="connsiteX37" fmla="*/ 892686 w 1364730"/>
              <a:gd name="connsiteY37" fmla="*/ 465548 h 1286242"/>
              <a:gd name="connsiteX38" fmla="*/ 746469 w 1364730"/>
              <a:gd name="connsiteY38" fmla="*/ 601465 h 1286242"/>
              <a:gd name="connsiteX39" fmla="*/ 757056 w 1364730"/>
              <a:gd name="connsiteY39" fmla="*/ 612338 h 1286242"/>
              <a:gd name="connsiteX40" fmla="*/ 788245 w 1364730"/>
              <a:gd name="connsiteY40" fmla="*/ 612338 h 1286242"/>
              <a:gd name="connsiteX41" fmla="*/ 797116 w 1364730"/>
              <a:gd name="connsiteY41" fmla="*/ 604326 h 1286242"/>
              <a:gd name="connsiteX42" fmla="*/ 803124 w 1364730"/>
              <a:gd name="connsiteY42" fmla="*/ 575140 h 1286242"/>
              <a:gd name="connsiteX43" fmla="*/ 862069 w 1364730"/>
              <a:gd name="connsiteY43" fmla="*/ 518484 h 1286242"/>
              <a:gd name="connsiteX44" fmla="*/ 983679 w 1364730"/>
              <a:gd name="connsiteY44" fmla="*/ 578574 h 1286242"/>
              <a:gd name="connsiteX45" fmla="*/ 1000847 w 1364730"/>
              <a:gd name="connsiteY45" fmla="*/ 608332 h 1286242"/>
              <a:gd name="connsiteX46" fmla="*/ 1036614 w 1364730"/>
              <a:gd name="connsiteY46" fmla="*/ 600892 h 1286242"/>
              <a:gd name="connsiteX47" fmla="*/ 1043482 w 1364730"/>
              <a:gd name="connsiteY47" fmla="*/ 588588 h 1286242"/>
              <a:gd name="connsiteX48" fmla="*/ 1027744 w 1364730"/>
              <a:gd name="connsiteY48" fmla="*/ 553679 h 1286242"/>
              <a:gd name="connsiteX49" fmla="*/ 892686 w 1364730"/>
              <a:gd name="connsiteY49" fmla="*/ 465548 h 1286242"/>
              <a:gd name="connsiteX50" fmla="*/ 441158 w 1364730"/>
              <a:gd name="connsiteY50" fmla="*/ 464691 h 1286242"/>
              <a:gd name="connsiteX51" fmla="*/ 411399 w 1364730"/>
              <a:gd name="connsiteY51" fmla="*/ 467838 h 1286242"/>
              <a:gd name="connsiteX52" fmla="*/ 282350 w 1364730"/>
              <a:gd name="connsiteY52" fmla="*/ 589734 h 1286242"/>
              <a:gd name="connsiteX53" fmla="*/ 288359 w 1364730"/>
              <a:gd name="connsiteY53" fmla="*/ 600321 h 1286242"/>
              <a:gd name="connsiteX54" fmla="*/ 317259 w 1364730"/>
              <a:gd name="connsiteY54" fmla="*/ 607474 h 1286242"/>
              <a:gd name="connsiteX55" fmla="*/ 332711 w 1364730"/>
              <a:gd name="connsiteY55" fmla="*/ 599749 h 1286242"/>
              <a:gd name="connsiteX56" fmla="*/ 375632 w 1364730"/>
              <a:gd name="connsiteY56" fmla="*/ 537656 h 1286242"/>
              <a:gd name="connsiteX57" fmla="*/ 524425 w 1364730"/>
              <a:gd name="connsiteY57" fmla="*/ 580005 h 1286242"/>
              <a:gd name="connsiteX58" fmla="*/ 533868 w 1364730"/>
              <a:gd name="connsiteY58" fmla="*/ 611194 h 1286242"/>
              <a:gd name="connsiteX59" fmla="*/ 569349 w 1364730"/>
              <a:gd name="connsiteY59" fmla="*/ 612625 h 1286242"/>
              <a:gd name="connsiteX60" fmla="*/ 579650 w 1364730"/>
              <a:gd name="connsiteY60" fmla="*/ 600893 h 1286242"/>
              <a:gd name="connsiteX61" fmla="*/ 441158 w 1364730"/>
              <a:gd name="connsiteY61" fmla="*/ 464691 h 1286242"/>
              <a:gd name="connsiteX62" fmla="*/ 834707 w 1364730"/>
              <a:gd name="connsiteY62" fmla="*/ 268863 h 1286242"/>
              <a:gd name="connsiteX63" fmla="*/ 961932 w 1364730"/>
              <a:gd name="connsiteY63" fmla="*/ 335927 h 1286242"/>
              <a:gd name="connsiteX64" fmla="*/ 1034611 w 1364730"/>
              <a:gd name="connsiteY64" fmla="*/ 460398 h 1286242"/>
              <a:gd name="connsiteX65" fmla="*/ 1113872 w 1364730"/>
              <a:gd name="connsiteY65" fmla="*/ 770860 h 1286242"/>
              <a:gd name="connsiteX66" fmla="*/ 1105002 w 1364730"/>
              <a:gd name="connsiteY66" fmla="*/ 785740 h 1286242"/>
              <a:gd name="connsiteX67" fmla="*/ 948197 w 1364730"/>
              <a:gd name="connsiteY67" fmla="*/ 843826 h 1286242"/>
              <a:gd name="connsiteX68" fmla="*/ 937324 w 1364730"/>
              <a:gd name="connsiteY68" fmla="*/ 856702 h 1286242"/>
              <a:gd name="connsiteX69" fmla="*/ 935893 w 1364730"/>
              <a:gd name="connsiteY69" fmla="*/ 890181 h 1286242"/>
              <a:gd name="connsiteX70" fmla="*/ 925592 w 1364730"/>
              <a:gd name="connsiteY70" fmla="*/ 900482 h 1286242"/>
              <a:gd name="connsiteX71" fmla="*/ 896978 w 1364730"/>
              <a:gd name="connsiteY71" fmla="*/ 899337 h 1286242"/>
              <a:gd name="connsiteX72" fmla="*/ 887250 w 1364730"/>
              <a:gd name="connsiteY72" fmla="*/ 889322 h 1286242"/>
              <a:gd name="connsiteX73" fmla="*/ 885246 w 1364730"/>
              <a:gd name="connsiteY73" fmla="*/ 860994 h 1286242"/>
              <a:gd name="connsiteX74" fmla="*/ 856633 w 1364730"/>
              <a:gd name="connsiteY74" fmla="*/ 864714 h 1286242"/>
              <a:gd name="connsiteX75" fmla="*/ 739315 w 1364730"/>
              <a:gd name="connsiteY75" fmla="*/ 878735 h 1286242"/>
              <a:gd name="connsiteX76" fmla="*/ 725295 w 1364730"/>
              <a:gd name="connsiteY76" fmla="*/ 865286 h 1286242"/>
              <a:gd name="connsiteX77" fmla="*/ 725581 w 1364730"/>
              <a:gd name="connsiteY77" fmla="*/ 693030 h 1286242"/>
              <a:gd name="connsiteX78" fmla="*/ 708412 w 1364730"/>
              <a:gd name="connsiteY78" fmla="*/ 393441 h 1286242"/>
              <a:gd name="connsiteX79" fmla="*/ 691816 w 1364730"/>
              <a:gd name="connsiteY79" fmla="*/ 311605 h 1286242"/>
              <a:gd name="connsiteX80" fmla="*/ 696108 w 1364730"/>
              <a:gd name="connsiteY80" fmla="*/ 299015 h 1286242"/>
              <a:gd name="connsiteX81" fmla="*/ 834707 w 1364730"/>
              <a:gd name="connsiteY81" fmla="*/ 268863 h 1286242"/>
              <a:gd name="connsiteX82" fmla="*/ 567346 w 1364730"/>
              <a:gd name="connsiteY82" fmla="*/ 256381 h 1286242"/>
              <a:gd name="connsiteX83" fmla="*/ 664062 w 1364730"/>
              <a:gd name="connsiteY83" fmla="*/ 292721 h 1286242"/>
              <a:gd name="connsiteX84" fmla="*/ 682375 w 1364730"/>
              <a:gd name="connsiteY84" fmla="*/ 319904 h 1286242"/>
              <a:gd name="connsiteX85" fmla="*/ 700687 w 1364730"/>
              <a:gd name="connsiteY85" fmla="*/ 426920 h 1286242"/>
              <a:gd name="connsiteX86" fmla="*/ 713278 w 1364730"/>
              <a:gd name="connsiteY86" fmla="*/ 654974 h 1286242"/>
              <a:gd name="connsiteX87" fmla="*/ 712991 w 1364730"/>
              <a:gd name="connsiteY87" fmla="*/ 663272 h 1286242"/>
              <a:gd name="connsiteX88" fmla="*/ 712990 w 1364730"/>
              <a:gd name="connsiteY88" fmla="*/ 663315 h 1286242"/>
              <a:gd name="connsiteX89" fmla="*/ 712990 w 1364730"/>
              <a:gd name="connsiteY89" fmla="*/ 890165 h 1286242"/>
              <a:gd name="connsiteX90" fmla="*/ 712991 w 1364730"/>
              <a:gd name="connsiteY90" fmla="*/ 890180 h 1286242"/>
              <a:gd name="connsiteX91" fmla="*/ 712990 w 1364730"/>
              <a:gd name="connsiteY91" fmla="*/ 890343 h 1286242"/>
              <a:gd name="connsiteX92" fmla="*/ 712990 w 1364730"/>
              <a:gd name="connsiteY92" fmla="*/ 890466 h 1286242"/>
              <a:gd name="connsiteX93" fmla="*/ 712989 w 1364730"/>
              <a:gd name="connsiteY93" fmla="*/ 890461 h 1286242"/>
              <a:gd name="connsiteX94" fmla="*/ 712705 w 1364730"/>
              <a:gd name="connsiteY94" fmla="*/ 936821 h 1286242"/>
              <a:gd name="connsiteX95" fmla="*/ 704121 w 1364730"/>
              <a:gd name="connsiteY95" fmla="*/ 945119 h 1286242"/>
              <a:gd name="connsiteX96" fmla="*/ 644318 w 1364730"/>
              <a:gd name="connsiteY96" fmla="*/ 942830 h 1286242"/>
              <a:gd name="connsiteX97" fmla="*/ 637164 w 1364730"/>
              <a:gd name="connsiteY97" fmla="*/ 933387 h 1286242"/>
              <a:gd name="connsiteX98" fmla="*/ 639167 w 1364730"/>
              <a:gd name="connsiteY98" fmla="*/ 887891 h 1286242"/>
              <a:gd name="connsiteX99" fmla="*/ 629725 w 1364730"/>
              <a:gd name="connsiteY99" fmla="*/ 877876 h 1286242"/>
              <a:gd name="connsiteX100" fmla="*/ 504396 w 1364730"/>
              <a:gd name="connsiteY100" fmla="*/ 859849 h 1286242"/>
              <a:gd name="connsiteX101" fmla="*/ 493522 w 1364730"/>
              <a:gd name="connsiteY101" fmla="*/ 868720 h 1286242"/>
              <a:gd name="connsiteX102" fmla="*/ 492950 w 1364730"/>
              <a:gd name="connsiteY102" fmla="*/ 897334 h 1286242"/>
              <a:gd name="connsiteX103" fmla="*/ 486083 w 1364730"/>
              <a:gd name="connsiteY103" fmla="*/ 904773 h 1286242"/>
              <a:gd name="connsiteX104" fmla="*/ 440586 w 1364730"/>
              <a:gd name="connsiteY104" fmla="*/ 902484 h 1286242"/>
              <a:gd name="connsiteX105" fmla="*/ 434863 w 1364730"/>
              <a:gd name="connsiteY105" fmla="*/ 894186 h 1286242"/>
              <a:gd name="connsiteX106" fmla="*/ 436007 w 1364730"/>
              <a:gd name="connsiteY106" fmla="*/ 854699 h 1286242"/>
              <a:gd name="connsiteX107" fmla="*/ 424848 w 1364730"/>
              <a:gd name="connsiteY107" fmla="*/ 838675 h 1286242"/>
              <a:gd name="connsiteX108" fmla="*/ 246583 w 1364730"/>
              <a:gd name="connsiteY108" fmla="*/ 761131 h 1286242"/>
              <a:gd name="connsiteX109" fmla="*/ 236282 w 1364730"/>
              <a:gd name="connsiteY109" fmla="*/ 748255 h 1286242"/>
              <a:gd name="connsiteX110" fmla="*/ 263751 w 1364730"/>
              <a:gd name="connsiteY110" fmla="*/ 499600 h 1286242"/>
              <a:gd name="connsiteX111" fmla="*/ 402243 w 1364730"/>
              <a:gd name="connsiteY111" fmla="*/ 304452 h 1286242"/>
              <a:gd name="connsiteX112" fmla="*/ 567346 w 1364730"/>
              <a:gd name="connsiteY112" fmla="*/ 256381 h 1286242"/>
              <a:gd name="connsiteX113" fmla="*/ 1070952 w 1364730"/>
              <a:gd name="connsiteY113" fmla="*/ 250372 h 1286242"/>
              <a:gd name="connsiteX114" fmla="*/ 1293568 w 1364730"/>
              <a:gd name="connsiteY114" fmla="*/ 389435 h 1286242"/>
              <a:gd name="connsiteX115" fmla="*/ 1356233 w 1364730"/>
              <a:gd name="connsiteY115" fmla="*/ 576285 h 1286242"/>
              <a:gd name="connsiteX116" fmla="*/ 1326188 w 1364730"/>
              <a:gd name="connsiteY116" fmla="*/ 953417 h 1286242"/>
              <a:gd name="connsiteX117" fmla="*/ 1146779 w 1364730"/>
              <a:gd name="connsiteY117" fmla="*/ 1156003 h 1286242"/>
              <a:gd name="connsiteX118" fmla="*/ 1106147 w 1364730"/>
              <a:gd name="connsiteY118" fmla="*/ 1169738 h 1286242"/>
              <a:gd name="connsiteX119" fmla="*/ 1098421 w 1364730"/>
              <a:gd name="connsiteY119" fmla="*/ 1169452 h 1286242"/>
              <a:gd name="connsiteX120" fmla="*/ 1115303 w 1364730"/>
              <a:gd name="connsiteY120" fmla="*/ 1115372 h 1286242"/>
              <a:gd name="connsiteX121" fmla="*/ 1133044 w 1364730"/>
              <a:gd name="connsiteY121" fmla="*/ 901339 h 1286242"/>
              <a:gd name="connsiteX122" fmla="*/ 1129324 w 1364730"/>
              <a:gd name="connsiteY122" fmla="*/ 816642 h 1286242"/>
              <a:gd name="connsiteX123" fmla="*/ 1135619 w 1364730"/>
              <a:gd name="connsiteY123" fmla="*/ 798329 h 1286242"/>
              <a:gd name="connsiteX124" fmla="*/ 1168811 w 1364730"/>
              <a:gd name="connsiteY124" fmla="*/ 756266 h 1286242"/>
              <a:gd name="connsiteX125" fmla="*/ 1166522 w 1364730"/>
              <a:gd name="connsiteY125" fmla="*/ 755122 h 1286242"/>
              <a:gd name="connsiteX126" fmla="*/ 1135619 w 1364730"/>
              <a:gd name="connsiteY126" fmla="*/ 770860 h 1286242"/>
              <a:gd name="connsiteX127" fmla="*/ 1124173 w 1364730"/>
              <a:gd name="connsiteY127" fmla="*/ 764564 h 1286242"/>
              <a:gd name="connsiteX128" fmla="*/ 1102999 w 1364730"/>
              <a:gd name="connsiteY128" fmla="*/ 631223 h 1286242"/>
              <a:gd name="connsiteX129" fmla="*/ 1018874 w 1364730"/>
              <a:gd name="connsiteY129" fmla="*/ 400309 h 1286242"/>
              <a:gd name="connsiteX130" fmla="*/ 937038 w 1364730"/>
              <a:gd name="connsiteY130" fmla="*/ 297012 h 1286242"/>
              <a:gd name="connsiteX131" fmla="*/ 939327 w 1364730"/>
              <a:gd name="connsiteY131" fmla="*/ 285567 h 1286242"/>
              <a:gd name="connsiteX132" fmla="*/ 1070952 w 1364730"/>
              <a:gd name="connsiteY132" fmla="*/ 250372 h 1286242"/>
              <a:gd name="connsiteX133" fmla="*/ 421987 w 1364730"/>
              <a:gd name="connsiteY133" fmla="*/ 224047 h 1286242"/>
              <a:gd name="connsiteX134" fmla="*/ 485510 w 1364730"/>
              <a:gd name="connsiteY134" fmla="*/ 234920 h 1286242"/>
              <a:gd name="connsiteX135" fmla="*/ 518702 w 1364730"/>
              <a:gd name="connsiteY135" fmla="*/ 244363 h 1286242"/>
              <a:gd name="connsiteX136" fmla="*/ 513838 w 1364730"/>
              <a:gd name="connsiteY136" fmla="*/ 248083 h 1286242"/>
              <a:gd name="connsiteX137" fmla="*/ 258314 w 1364730"/>
              <a:gd name="connsiteY137" fmla="*/ 477281 h 1286242"/>
              <a:gd name="connsiteX138" fmla="*/ 224264 w 1364730"/>
              <a:gd name="connsiteY138" fmla="*/ 726222 h 1286242"/>
              <a:gd name="connsiteX139" fmla="*/ 224264 w 1364730"/>
              <a:gd name="connsiteY139" fmla="*/ 746538 h 1286242"/>
              <a:gd name="connsiteX140" fmla="*/ 177337 w 1364730"/>
              <a:gd name="connsiteY140" fmla="*/ 719069 h 1286242"/>
              <a:gd name="connsiteX141" fmla="*/ 217683 w 1364730"/>
              <a:gd name="connsiteY141" fmla="*/ 768285 h 1286242"/>
              <a:gd name="connsiteX142" fmla="*/ 225694 w 1364730"/>
              <a:gd name="connsiteY142" fmla="*/ 787456 h 1286242"/>
              <a:gd name="connsiteX143" fmla="*/ 247441 w 1364730"/>
              <a:gd name="connsiteY143" fmla="*/ 970013 h 1286242"/>
              <a:gd name="connsiteX144" fmla="*/ 320980 w 1364730"/>
              <a:gd name="connsiteY144" fmla="*/ 1149423 h 1286242"/>
              <a:gd name="connsiteX145" fmla="*/ 324128 w 1364730"/>
              <a:gd name="connsiteY145" fmla="*/ 1155145 h 1286242"/>
              <a:gd name="connsiteX146" fmla="*/ 210815 w 1364730"/>
              <a:gd name="connsiteY146" fmla="*/ 1123956 h 1286242"/>
              <a:gd name="connsiteX147" fmla="*/ 66315 w 1364730"/>
              <a:gd name="connsiteY147" fmla="*/ 969441 h 1286242"/>
              <a:gd name="connsiteX148" fmla="*/ 66315 w 1364730"/>
              <a:gd name="connsiteY148" fmla="*/ 416905 h 1286242"/>
              <a:gd name="connsiteX149" fmla="*/ 421987 w 1364730"/>
              <a:gd name="connsiteY149" fmla="*/ 224047 h 1286242"/>
              <a:gd name="connsiteX150" fmla="*/ 729874 w 1364730"/>
              <a:gd name="connsiteY150" fmla="*/ 0 h 1286242"/>
              <a:gd name="connsiteX151" fmla="*/ 751335 w 1364730"/>
              <a:gd name="connsiteY151" fmla="*/ 0 h 1286242"/>
              <a:gd name="connsiteX152" fmla="*/ 786530 w 1364730"/>
              <a:gd name="connsiteY152" fmla="*/ 24322 h 1286242"/>
              <a:gd name="connsiteX153" fmla="*/ 811138 w 1364730"/>
              <a:gd name="connsiteY153" fmla="*/ 53508 h 1286242"/>
              <a:gd name="connsiteX154" fmla="*/ 808277 w 1364730"/>
              <a:gd name="connsiteY154" fmla="*/ 114170 h 1286242"/>
              <a:gd name="connsiteX155" fmla="*/ 758774 w 1364730"/>
              <a:gd name="connsiteY155" fmla="*/ 172542 h 1286242"/>
              <a:gd name="connsiteX156" fmla="*/ 729016 w 1364730"/>
              <a:gd name="connsiteY156" fmla="*/ 212888 h 1286242"/>
              <a:gd name="connsiteX157" fmla="*/ 712133 w 1364730"/>
              <a:gd name="connsiteY157" fmla="*/ 264679 h 1286242"/>
              <a:gd name="connsiteX158" fmla="*/ 709271 w 1364730"/>
              <a:gd name="connsiteY158" fmla="*/ 278986 h 1286242"/>
              <a:gd name="connsiteX159" fmla="*/ 682660 w 1364730"/>
              <a:gd name="connsiteY159" fmla="*/ 292721 h 1286242"/>
              <a:gd name="connsiteX160" fmla="*/ 676079 w 1364730"/>
              <a:gd name="connsiteY160" fmla="*/ 288143 h 1286242"/>
              <a:gd name="connsiteX161" fmla="*/ 629724 w 1364730"/>
              <a:gd name="connsiteY161" fmla="*/ 258956 h 1286242"/>
              <a:gd name="connsiteX162" fmla="*/ 619710 w 1364730"/>
              <a:gd name="connsiteY162" fmla="*/ 244649 h 1286242"/>
              <a:gd name="connsiteX163" fmla="*/ 624574 w 1364730"/>
              <a:gd name="connsiteY163" fmla="*/ 131910 h 1286242"/>
              <a:gd name="connsiteX164" fmla="*/ 692675 w 1364730"/>
              <a:gd name="connsiteY164" fmla="*/ 20888 h 1286242"/>
              <a:gd name="connsiteX165" fmla="*/ 729874 w 1364730"/>
              <a:gd name="connsiteY165" fmla="*/ 0 h 1286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</a:cxnLst>
            <a:rect l="l" t="t" r="r" b="b"/>
            <a:pathLst>
              <a:path w="1364730" h="1286242">
                <a:moveTo>
                  <a:pt x="1118165" y="823223"/>
                </a:moveTo>
                <a:cubicBezTo>
                  <a:pt x="1120740" y="862996"/>
                  <a:pt x="1122743" y="901911"/>
                  <a:pt x="1121885" y="941113"/>
                </a:cubicBezTo>
                <a:cubicBezTo>
                  <a:pt x="1120740" y="996910"/>
                  <a:pt x="1116448" y="1052422"/>
                  <a:pt x="1105861" y="1107647"/>
                </a:cubicBezTo>
                <a:cubicBezTo>
                  <a:pt x="1088407" y="1199211"/>
                  <a:pt x="1032896" y="1253006"/>
                  <a:pt x="944478" y="1275325"/>
                </a:cubicBezTo>
                <a:cubicBezTo>
                  <a:pt x="877235" y="1292207"/>
                  <a:pt x="810850" y="1290204"/>
                  <a:pt x="745896" y="1264451"/>
                </a:cubicBezTo>
                <a:cubicBezTo>
                  <a:pt x="731017" y="1258442"/>
                  <a:pt x="717282" y="1250430"/>
                  <a:pt x="704120" y="1241274"/>
                </a:cubicBezTo>
                <a:cubicBezTo>
                  <a:pt x="699256" y="1237840"/>
                  <a:pt x="697825" y="1234120"/>
                  <a:pt x="698970" y="1228112"/>
                </a:cubicBezTo>
                <a:cubicBezTo>
                  <a:pt x="710988" y="1172887"/>
                  <a:pt x="714421" y="1116803"/>
                  <a:pt x="717855" y="1060720"/>
                </a:cubicBezTo>
                <a:cubicBezTo>
                  <a:pt x="718999" y="1042693"/>
                  <a:pt x="718713" y="1042693"/>
                  <a:pt x="736740" y="1040404"/>
                </a:cubicBezTo>
                <a:cubicBezTo>
                  <a:pt x="747327" y="1038973"/>
                  <a:pt x="757914" y="1037256"/>
                  <a:pt x="768788" y="1036112"/>
                </a:cubicBezTo>
                <a:cubicBezTo>
                  <a:pt x="775369" y="1035253"/>
                  <a:pt x="778516" y="1032106"/>
                  <a:pt x="778516" y="1025239"/>
                </a:cubicBezTo>
                <a:cubicBezTo>
                  <a:pt x="778802" y="1006639"/>
                  <a:pt x="779947" y="987753"/>
                  <a:pt x="780233" y="969154"/>
                </a:cubicBezTo>
                <a:cubicBezTo>
                  <a:pt x="780519" y="961142"/>
                  <a:pt x="782808" y="957709"/>
                  <a:pt x="791393" y="958281"/>
                </a:cubicBezTo>
                <a:cubicBezTo>
                  <a:pt x="810850" y="959425"/>
                  <a:pt x="830308" y="959998"/>
                  <a:pt x="850051" y="960570"/>
                </a:cubicBezTo>
                <a:cubicBezTo>
                  <a:pt x="856632" y="960856"/>
                  <a:pt x="859494" y="962859"/>
                  <a:pt x="858922" y="970013"/>
                </a:cubicBezTo>
                <a:cubicBezTo>
                  <a:pt x="858063" y="979455"/>
                  <a:pt x="858922" y="989184"/>
                  <a:pt x="857491" y="998627"/>
                </a:cubicBezTo>
                <a:cubicBezTo>
                  <a:pt x="855774" y="1010072"/>
                  <a:pt x="859780" y="1009500"/>
                  <a:pt x="868364" y="1005780"/>
                </a:cubicBezTo>
                <a:cubicBezTo>
                  <a:pt x="917009" y="985178"/>
                  <a:pt x="962219" y="957995"/>
                  <a:pt x="1003995" y="925947"/>
                </a:cubicBezTo>
                <a:cubicBezTo>
                  <a:pt x="1041766" y="897047"/>
                  <a:pt x="1076675" y="864999"/>
                  <a:pt x="1108723" y="829518"/>
                </a:cubicBezTo>
                <a:cubicBezTo>
                  <a:pt x="1111298" y="826943"/>
                  <a:pt x="1112728" y="823795"/>
                  <a:pt x="1118165" y="823223"/>
                </a:cubicBezTo>
                <a:close/>
                <a:moveTo>
                  <a:pt x="239429" y="793465"/>
                </a:moveTo>
                <a:cubicBezTo>
                  <a:pt x="245438" y="800046"/>
                  <a:pt x="250875" y="805769"/>
                  <a:pt x="256026" y="811492"/>
                </a:cubicBezTo>
                <a:cubicBezTo>
                  <a:pt x="323555" y="883599"/>
                  <a:pt x="397665" y="947122"/>
                  <a:pt x="486941" y="991187"/>
                </a:cubicBezTo>
                <a:cubicBezTo>
                  <a:pt x="512408" y="1003779"/>
                  <a:pt x="510119" y="1006354"/>
                  <a:pt x="511549" y="977167"/>
                </a:cubicBezTo>
                <a:cubicBezTo>
                  <a:pt x="512694" y="951986"/>
                  <a:pt x="512408" y="951986"/>
                  <a:pt x="537588" y="952845"/>
                </a:cubicBezTo>
                <a:cubicBezTo>
                  <a:pt x="549034" y="953131"/>
                  <a:pt x="560765" y="954562"/>
                  <a:pt x="572211" y="954275"/>
                </a:cubicBezTo>
                <a:cubicBezTo>
                  <a:pt x="581081" y="954275"/>
                  <a:pt x="584229" y="956851"/>
                  <a:pt x="583370" y="966293"/>
                </a:cubicBezTo>
                <a:cubicBezTo>
                  <a:pt x="581940" y="982889"/>
                  <a:pt x="582226" y="999772"/>
                  <a:pt x="580795" y="1016369"/>
                </a:cubicBezTo>
                <a:cubicBezTo>
                  <a:pt x="579937" y="1025239"/>
                  <a:pt x="583657" y="1028100"/>
                  <a:pt x="591382" y="1029817"/>
                </a:cubicBezTo>
                <a:cubicBezTo>
                  <a:pt x="626005" y="1038115"/>
                  <a:pt x="661200" y="1042407"/>
                  <a:pt x="696968" y="1042121"/>
                </a:cubicBezTo>
                <a:cubicBezTo>
                  <a:pt x="703263" y="1042121"/>
                  <a:pt x="708699" y="1041549"/>
                  <a:pt x="708127" y="1051278"/>
                </a:cubicBezTo>
                <a:cubicBezTo>
                  <a:pt x="703549" y="1107647"/>
                  <a:pt x="700688" y="1164303"/>
                  <a:pt x="690100" y="1220100"/>
                </a:cubicBezTo>
                <a:cubicBezTo>
                  <a:pt x="686667" y="1238699"/>
                  <a:pt x="678083" y="1250145"/>
                  <a:pt x="660056" y="1257298"/>
                </a:cubicBezTo>
                <a:cubicBezTo>
                  <a:pt x="557618" y="1298216"/>
                  <a:pt x="466052" y="1279331"/>
                  <a:pt x="385075" y="1206652"/>
                </a:cubicBezTo>
                <a:cubicBezTo>
                  <a:pt x="324699" y="1152285"/>
                  <a:pt x="291221" y="1081609"/>
                  <a:pt x="268902" y="1005209"/>
                </a:cubicBezTo>
                <a:cubicBezTo>
                  <a:pt x="249158" y="937679"/>
                  <a:pt x="241432" y="868434"/>
                  <a:pt x="238571" y="798615"/>
                </a:cubicBezTo>
                <a:cubicBezTo>
                  <a:pt x="238285" y="797185"/>
                  <a:pt x="238857" y="796326"/>
                  <a:pt x="239429" y="793465"/>
                </a:cubicBezTo>
                <a:close/>
                <a:moveTo>
                  <a:pt x="892686" y="465548"/>
                </a:moveTo>
                <a:cubicBezTo>
                  <a:pt x="787673" y="465835"/>
                  <a:pt x="751619" y="539945"/>
                  <a:pt x="746469" y="601465"/>
                </a:cubicBezTo>
                <a:cubicBezTo>
                  <a:pt x="745610" y="610049"/>
                  <a:pt x="748758" y="612624"/>
                  <a:pt x="757056" y="612338"/>
                </a:cubicBezTo>
                <a:cubicBezTo>
                  <a:pt x="767357" y="611766"/>
                  <a:pt x="777944" y="612052"/>
                  <a:pt x="788245" y="612338"/>
                </a:cubicBezTo>
                <a:cubicBezTo>
                  <a:pt x="793968" y="612624"/>
                  <a:pt x="796829" y="610621"/>
                  <a:pt x="797116" y="604326"/>
                </a:cubicBezTo>
                <a:cubicBezTo>
                  <a:pt x="797402" y="594311"/>
                  <a:pt x="799977" y="584582"/>
                  <a:pt x="803124" y="575140"/>
                </a:cubicBezTo>
                <a:cubicBezTo>
                  <a:pt x="812853" y="545954"/>
                  <a:pt x="830594" y="525065"/>
                  <a:pt x="862069" y="518484"/>
                </a:cubicBezTo>
                <a:cubicBezTo>
                  <a:pt x="911857" y="507897"/>
                  <a:pt x="956495" y="530216"/>
                  <a:pt x="983679" y="578574"/>
                </a:cubicBezTo>
                <a:cubicBezTo>
                  <a:pt x="989401" y="588588"/>
                  <a:pt x="988543" y="605757"/>
                  <a:pt x="1000847" y="608332"/>
                </a:cubicBezTo>
                <a:cubicBezTo>
                  <a:pt x="1011720" y="610621"/>
                  <a:pt x="1024597" y="603182"/>
                  <a:pt x="1036614" y="600892"/>
                </a:cubicBezTo>
                <a:cubicBezTo>
                  <a:pt x="1045199" y="599462"/>
                  <a:pt x="1045771" y="595170"/>
                  <a:pt x="1043482" y="588588"/>
                </a:cubicBezTo>
                <a:cubicBezTo>
                  <a:pt x="1038904" y="576571"/>
                  <a:pt x="1034039" y="564839"/>
                  <a:pt x="1027744" y="553679"/>
                </a:cubicBezTo>
                <a:cubicBezTo>
                  <a:pt x="996269" y="497882"/>
                  <a:pt x="949914" y="466121"/>
                  <a:pt x="892686" y="465548"/>
                </a:cubicBezTo>
                <a:close/>
                <a:moveTo>
                  <a:pt x="441158" y="464691"/>
                </a:moveTo>
                <a:cubicBezTo>
                  <a:pt x="431143" y="465549"/>
                  <a:pt x="421128" y="465835"/>
                  <a:pt x="411399" y="467838"/>
                </a:cubicBezTo>
                <a:cubicBezTo>
                  <a:pt x="343012" y="481573"/>
                  <a:pt x="305241" y="527641"/>
                  <a:pt x="282350" y="589734"/>
                </a:cubicBezTo>
                <a:cubicBezTo>
                  <a:pt x="279775" y="596315"/>
                  <a:pt x="281778" y="598890"/>
                  <a:pt x="288359" y="600321"/>
                </a:cubicBezTo>
                <a:cubicBezTo>
                  <a:pt x="298088" y="602324"/>
                  <a:pt x="307817" y="604613"/>
                  <a:pt x="317259" y="607474"/>
                </a:cubicBezTo>
                <a:cubicBezTo>
                  <a:pt x="325271" y="610050"/>
                  <a:pt x="329563" y="608905"/>
                  <a:pt x="332711" y="599749"/>
                </a:cubicBezTo>
                <a:cubicBezTo>
                  <a:pt x="341295" y="575427"/>
                  <a:pt x="355030" y="553966"/>
                  <a:pt x="375632" y="537656"/>
                </a:cubicBezTo>
                <a:cubicBezTo>
                  <a:pt x="430284" y="494163"/>
                  <a:pt x="505254" y="515624"/>
                  <a:pt x="524425" y="580005"/>
                </a:cubicBezTo>
                <a:cubicBezTo>
                  <a:pt x="527573" y="590878"/>
                  <a:pt x="522995" y="606330"/>
                  <a:pt x="533868" y="611194"/>
                </a:cubicBezTo>
                <a:cubicBezTo>
                  <a:pt x="543883" y="615772"/>
                  <a:pt x="557331" y="612053"/>
                  <a:pt x="569349" y="612625"/>
                </a:cubicBezTo>
                <a:cubicBezTo>
                  <a:pt x="578220" y="613197"/>
                  <a:pt x="580223" y="609191"/>
                  <a:pt x="579650" y="600893"/>
                </a:cubicBezTo>
                <a:cubicBezTo>
                  <a:pt x="573928" y="537942"/>
                  <a:pt x="537302" y="465549"/>
                  <a:pt x="441158" y="464691"/>
                </a:cubicBezTo>
                <a:close/>
                <a:moveTo>
                  <a:pt x="834707" y="268863"/>
                </a:moveTo>
                <a:cubicBezTo>
                  <a:pt x="882171" y="274049"/>
                  <a:pt x="927739" y="295439"/>
                  <a:pt x="961932" y="335927"/>
                </a:cubicBezTo>
                <a:cubicBezTo>
                  <a:pt x="993407" y="373411"/>
                  <a:pt x="1016298" y="415474"/>
                  <a:pt x="1034611" y="460398"/>
                </a:cubicBezTo>
                <a:cubicBezTo>
                  <a:pt x="1075243" y="560261"/>
                  <a:pt x="1105288" y="662986"/>
                  <a:pt x="1113872" y="770860"/>
                </a:cubicBezTo>
                <a:cubicBezTo>
                  <a:pt x="1114444" y="779445"/>
                  <a:pt x="1112155" y="782878"/>
                  <a:pt x="1105002" y="785740"/>
                </a:cubicBezTo>
                <a:cubicBezTo>
                  <a:pt x="1054069" y="808917"/>
                  <a:pt x="1001991" y="828947"/>
                  <a:pt x="948197" y="843826"/>
                </a:cubicBezTo>
                <a:cubicBezTo>
                  <a:pt x="940758" y="845829"/>
                  <a:pt x="937324" y="848690"/>
                  <a:pt x="937324" y="856702"/>
                </a:cubicBezTo>
                <a:cubicBezTo>
                  <a:pt x="937324" y="867862"/>
                  <a:pt x="935893" y="879021"/>
                  <a:pt x="935893" y="890181"/>
                </a:cubicBezTo>
                <a:cubicBezTo>
                  <a:pt x="935893" y="897906"/>
                  <a:pt x="933604" y="901340"/>
                  <a:pt x="925592" y="900482"/>
                </a:cubicBezTo>
                <a:cubicBezTo>
                  <a:pt x="916150" y="899623"/>
                  <a:pt x="906421" y="899623"/>
                  <a:pt x="896978" y="899337"/>
                </a:cubicBezTo>
                <a:cubicBezTo>
                  <a:pt x="890111" y="899337"/>
                  <a:pt x="886963" y="896762"/>
                  <a:pt x="887250" y="889322"/>
                </a:cubicBezTo>
                <a:cubicBezTo>
                  <a:pt x="887536" y="879593"/>
                  <a:pt x="892686" y="866145"/>
                  <a:pt x="885246" y="860994"/>
                </a:cubicBezTo>
                <a:cubicBezTo>
                  <a:pt x="878379" y="856130"/>
                  <a:pt x="866361" y="862997"/>
                  <a:pt x="856633" y="864714"/>
                </a:cubicBezTo>
                <a:cubicBezTo>
                  <a:pt x="818004" y="871868"/>
                  <a:pt x="778803" y="876446"/>
                  <a:pt x="739315" y="878735"/>
                </a:cubicBezTo>
                <a:cubicBezTo>
                  <a:pt x="728728" y="879307"/>
                  <a:pt x="725008" y="876732"/>
                  <a:pt x="725295" y="865286"/>
                </a:cubicBezTo>
                <a:cubicBezTo>
                  <a:pt x="726725" y="807772"/>
                  <a:pt x="726725" y="750544"/>
                  <a:pt x="725581" y="693030"/>
                </a:cubicBezTo>
                <a:cubicBezTo>
                  <a:pt x="723864" y="592881"/>
                  <a:pt x="720716" y="493018"/>
                  <a:pt x="708412" y="393441"/>
                </a:cubicBezTo>
                <a:cubicBezTo>
                  <a:pt x="704979" y="365686"/>
                  <a:pt x="700973" y="338216"/>
                  <a:pt x="691816" y="311605"/>
                </a:cubicBezTo>
                <a:cubicBezTo>
                  <a:pt x="689813" y="305596"/>
                  <a:pt x="690385" y="302163"/>
                  <a:pt x="696108" y="299015"/>
                </a:cubicBezTo>
                <a:cubicBezTo>
                  <a:pt x="737884" y="274693"/>
                  <a:pt x="787244" y="263677"/>
                  <a:pt x="834707" y="268863"/>
                </a:cubicBezTo>
                <a:close/>
                <a:moveTo>
                  <a:pt x="567346" y="256381"/>
                </a:moveTo>
                <a:cubicBezTo>
                  <a:pt x="603400" y="258098"/>
                  <a:pt x="635734" y="269830"/>
                  <a:pt x="664062" y="292721"/>
                </a:cubicBezTo>
                <a:cubicBezTo>
                  <a:pt x="673218" y="299874"/>
                  <a:pt x="679227" y="308745"/>
                  <a:pt x="682375" y="319904"/>
                </a:cubicBezTo>
                <a:cubicBezTo>
                  <a:pt x="692675" y="354813"/>
                  <a:pt x="696968" y="390867"/>
                  <a:pt x="700687" y="426920"/>
                </a:cubicBezTo>
                <a:cubicBezTo>
                  <a:pt x="708413" y="502747"/>
                  <a:pt x="711847" y="578860"/>
                  <a:pt x="713278" y="654974"/>
                </a:cubicBezTo>
                <a:cubicBezTo>
                  <a:pt x="713564" y="657835"/>
                  <a:pt x="712991" y="660410"/>
                  <a:pt x="712991" y="663272"/>
                </a:cubicBezTo>
                <a:lnTo>
                  <a:pt x="712990" y="663315"/>
                </a:lnTo>
                <a:lnTo>
                  <a:pt x="712990" y="890165"/>
                </a:lnTo>
                <a:lnTo>
                  <a:pt x="712991" y="890180"/>
                </a:lnTo>
                <a:lnTo>
                  <a:pt x="712990" y="890343"/>
                </a:lnTo>
                <a:lnTo>
                  <a:pt x="712990" y="890466"/>
                </a:lnTo>
                <a:lnTo>
                  <a:pt x="712989" y="890461"/>
                </a:lnTo>
                <a:lnTo>
                  <a:pt x="712705" y="936821"/>
                </a:lnTo>
                <a:cubicBezTo>
                  <a:pt x="712705" y="942830"/>
                  <a:pt x="710416" y="945405"/>
                  <a:pt x="704121" y="945119"/>
                </a:cubicBezTo>
                <a:cubicBezTo>
                  <a:pt x="684091" y="943975"/>
                  <a:pt x="664348" y="943402"/>
                  <a:pt x="644318" y="942830"/>
                </a:cubicBezTo>
                <a:cubicBezTo>
                  <a:pt x="637164" y="942830"/>
                  <a:pt x="636878" y="938538"/>
                  <a:pt x="637164" y="933387"/>
                </a:cubicBezTo>
                <a:cubicBezTo>
                  <a:pt x="638023" y="918222"/>
                  <a:pt x="638309" y="903057"/>
                  <a:pt x="639167" y="887891"/>
                </a:cubicBezTo>
                <a:cubicBezTo>
                  <a:pt x="639454" y="880738"/>
                  <a:pt x="636878" y="878449"/>
                  <a:pt x="629725" y="877876"/>
                </a:cubicBezTo>
                <a:cubicBezTo>
                  <a:pt x="587376" y="874729"/>
                  <a:pt x="545600" y="869292"/>
                  <a:pt x="504396" y="859849"/>
                </a:cubicBezTo>
                <a:cubicBezTo>
                  <a:pt x="496670" y="858133"/>
                  <a:pt x="493522" y="860708"/>
                  <a:pt x="493522" y="868720"/>
                </a:cubicBezTo>
                <a:cubicBezTo>
                  <a:pt x="493808" y="878162"/>
                  <a:pt x="492950" y="887891"/>
                  <a:pt x="492950" y="897334"/>
                </a:cubicBezTo>
                <a:cubicBezTo>
                  <a:pt x="492950" y="902198"/>
                  <a:pt x="491519" y="905060"/>
                  <a:pt x="486083" y="904773"/>
                </a:cubicBezTo>
                <a:cubicBezTo>
                  <a:pt x="470916" y="903915"/>
                  <a:pt x="455751" y="903057"/>
                  <a:pt x="440586" y="902484"/>
                </a:cubicBezTo>
                <a:cubicBezTo>
                  <a:pt x="434577" y="902198"/>
                  <a:pt x="434863" y="898192"/>
                  <a:pt x="434863" y="894186"/>
                </a:cubicBezTo>
                <a:cubicBezTo>
                  <a:pt x="435149" y="881024"/>
                  <a:pt x="434863" y="867861"/>
                  <a:pt x="436007" y="854699"/>
                </a:cubicBezTo>
                <a:cubicBezTo>
                  <a:pt x="436866" y="845542"/>
                  <a:pt x="434004" y="841537"/>
                  <a:pt x="424848" y="838675"/>
                </a:cubicBezTo>
                <a:cubicBezTo>
                  <a:pt x="362756" y="819504"/>
                  <a:pt x="303239" y="793465"/>
                  <a:pt x="246583" y="761131"/>
                </a:cubicBezTo>
                <a:cubicBezTo>
                  <a:pt x="241432" y="758270"/>
                  <a:pt x="236282" y="755981"/>
                  <a:pt x="236282" y="748255"/>
                </a:cubicBezTo>
                <a:cubicBezTo>
                  <a:pt x="235137" y="664130"/>
                  <a:pt x="240002" y="580863"/>
                  <a:pt x="263751" y="499600"/>
                </a:cubicBezTo>
                <a:cubicBezTo>
                  <a:pt x="287501" y="418908"/>
                  <a:pt x="328419" y="349663"/>
                  <a:pt x="402243" y="304452"/>
                </a:cubicBezTo>
                <a:cubicBezTo>
                  <a:pt x="452603" y="273549"/>
                  <a:pt x="506971" y="253806"/>
                  <a:pt x="567346" y="256381"/>
                </a:cubicBezTo>
                <a:close/>
                <a:moveTo>
                  <a:pt x="1070952" y="250372"/>
                </a:moveTo>
                <a:cubicBezTo>
                  <a:pt x="1168525" y="258670"/>
                  <a:pt x="1241491" y="308172"/>
                  <a:pt x="1293568" y="389435"/>
                </a:cubicBezTo>
                <a:cubicBezTo>
                  <a:pt x="1329908" y="446091"/>
                  <a:pt x="1347076" y="510186"/>
                  <a:pt x="1356233" y="576285"/>
                </a:cubicBezTo>
                <a:cubicBezTo>
                  <a:pt x="1373687" y="704189"/>
                  <a:pt x="1364531" y="830090"/>
                  <a:pt x="1326188" y="953417"/>
                </a:cubicBezTo>
                <a:cubicBezTo>
                  <a:pt x="1296716" y="1047556"/>
                  <a:pt x="1238916" y="1117088"/>
                  <a:pt x="1146779" y="1156003"/>
                </a:cubicBezTo>
                <a:cubicBezTo>
                  <a:pt x="1133616" y="1161440"/>
                  <a:pt x="1119595" y="1165446"/>
                  <a:pt x="1106147" y="1169738"/>
                </a:cubicBezTo>
                <a:cubicBezTo>
                  <a:pt x="1104144" y="1170310"/>
                  <a:pt x="1101569" y="1171741"/>
                  <a:pt x="1098421" y="1169452"/>
                </a:cubicBezTo>
                <a:cubicBezTo>
                  <a:pt x="1104716" y="1151711"/>
                  <a:pt x="1111011" y="1133971"/>
                  <a:pt x="1115303" y="1115372"/>
                </a:cubicBezTo>
                <a:cubicBezTo>
                  <a:pt x="1131327" y="1044981"/>
                  <a:pt x="1134188" y="973160"/>
                  <a:pt x="1133044" y="901339"/>
                </a:cubicBezTo>
                <a:cubicBezTo>
                  <a:pt x="1132472" y="873011"/>
                  <a:pt x="1130755" y="844684"/>
                  <a:pt x="1129324" y="816642"/>
                </a:cubicBezTo>
                <a:cubicBezTo>
                  <a:pt x="1128752" y="809202"/>
                  <a:pt x="1131041" y="803766"/>
                  <a:pt x="1135619" y="798329"/>
                </a:cubicBezTo>
                <a:cubicBezTo>
                  <a:pt x="1147065" y="784594"/>
                  <a:pt x="1157652" y="770287"/>
                  <a:pt x="1168811" y="756266"/>
                </a:cubicBezTo>
                <a:cubicBezTo>
                  <a:pt x="1167953" y="756553"/>
                  <a:pt x="1167381" y="755980"/>
                  <a:pt x="1166522" y="755122"/>
                </a:cubicBezTo>
                <a:cubicBezTo>
                  <a:pt x="1156221" y="760272"/>
                  <a:pt x="1145920" y="765423"/>
                  <a:pt x="1135619" y="770860"/>
                </a:cubicBezTo>
                <a:cubicBezTo>
                  <a:pt x="1127893" y="775152"/>
                  <a:pt x="1125318" y="774293"/>
                  <a:pt x="1124173" y="764564"/>
                </a:cubicBezTo>
                <a:cubicBezTo>
                  <a:pt x="1119595" y="719640"/>
                  <a:pt x="1114445" y="674717"/>
                  <a:pt x="1102999" y="631223"/>
                </a:cubicBezTo>
                <a:cubicBezTo>
                  <a:pt x="1081539" y="551963"/>
                  <a:pt x="1057789" y="473274"/>
                  <a:pt x="1018874" y="400309"/>
                </a:cubicBezTo>
                <a:cubicBezTo>
                  <a:pt x="997986" y="360821"/>
                  <a:pt x="972806" y="324482"/>
                  <a:pt x="937038" y="297012"/>
                </a:cubicBezTo>
                <a:cubicBezTo>
                  <a:pt x="928454" y="290431"/>
                  <a:pt x="934749" y="288428"/>
                  <a:pt x="939327" y="285567"/>
                </a:cubicBezTo>
                <a:cubicBezTo>
                  <a:pt x="979387" y="259814"/>
                  <a:pt x="1023452" y="246366"/>
                  <a:pt x="1070952" y="250372"/>
                </a:cubicBezTo>
                <a:close/>
                <a:moveTo>
                  <a:pt x="421987" y="224047"/>
                </a:moveTo>
                <a:cubicBezTo>
                  <a:pt x="443448" y="226050"/>
                  <a:pt x="464622" y="229770"/>
                  <a:pt x="485510" y="234920"/>
                </a:cubicBezTo>
                <a:cubicBezTo>
                  <a:pt x="496670" y="237782"/>
                  <a:pt x="507543" y="241216"/>
                  <a:pt x="518702" y="244363"/>
                </a:cubicBezTo>
                <a:cubicBezTo>
                  <a:pt x="517844" y="247511"/>
                  <a:pt x="515841" y="247797"/>
                  <a:pt x="513838" y="248083"/>
                </a:cubicBezTo>
                <a:cubicBezTo>
                  <a:pt x="384217" y="274980"/>
                  <a:pt x="300092" y="352810"/>
                  <a:pt x="258314" y="477281"/>
                </a:cubicBezTo>
                <a:cubicBezTo>
                  <a:pt x="231417" y="557972"/>
                  <a:pt x="224550" y="641811"/>
                  <a:pt x="224264" y="726222"/>
                </a:cubicBezTo>
                <a:cubicBezTo>
                  <a:pt x="224264" y="732517"/>
                  <a:pt x="224264" y="738526"/>
                  <a:pt x="224264" y="746538"/>
                </a:cubicBezTo>
                <a:cubicBezTo>
                  <a:pt x="206809" y="737954"/>
                  <a:pt x="193361" y="727081"/>
                  <a:pt x="177337" y="719069"/>
                </a:cubicBezTo>
                <a:cubicBezTo>
                  <a:pt x="190785" y="735379"/>
                  <a:pt x="203948" y="751975"/>
                  <a:pt x="217683" y="768285"/>
                </a:cubicBezTo>
                <a:cubicBezTo>
                  <a:pt x="222547" y="774007"/>
                  <a:pt x="225408" y="779730"/>
                  <a:pt x="225694" y="787456"/>
                </a:cubicBezTo>
                <a:cubicBezTo>
                  <a:pt x="228842" y="848690"/>
                  <a:pt x="233420" y="909924"/>
                  <a:pt x="247441" y="970013"/>
                </a:cubicBezTo>
                <a:cubicBezTo>
                  <a:pt x="262320" y="1033822"/>
                  <a:pt x="284640" y="1094484"/>
                  <a:pt x="320980" y="1149423"/>
                </a:cubicBezTo>
                <a:cubicBezTo>
                  <a:pt x="322124" y="1150853"/>
                  <a:pt x="322697" y="1152284"/>
                  <a:pt x="324128" y="1155145"/>
                </a:cubicBezTo>
                <a:cubicBezTo>
                  <a:pt x="283210" y="1152284"/>
                  <a:pt x="246010" y="1141983"/>
                  <a:pt x="210815" y="1123956"/>
                </a:cubicBezTo>
                <a:cubicBezTo>
                  <a:pt x="144145" y="1089906"/>
                  <a:pt x="97790" y="1035825"/>
                  <a:pt x="66315" y="969441"/>
                </a:cubicBezTo>
                <a:cubicBezTo>
                  <a:pt x="-20958" y="785453"/>
                  <a:pt x="-23247" y="600321"/>
                  <a:pt x="66315" y="416905"/>
                </a:cubicBezTo>
                <a:cubicBezTo>
                  <a:pt x="141856" y="262390"/>
                  <a:pt x="285499" y="211743"/>
                  <a:pt x="421987" y="224047"/>
                </a:cubicBezTo>
                <a:close/>
                <a:moveTo>
                  <a:pt x="729874" y="0"/>
                </a:moveTo>
                <a:cubicBezTo>
                  <a:pt x="737028" y="0"/>
                  <a:pt x="744181" y="0"/>
                  <a:pt x="751335" y="0"/>
                </a:cubicBezTo>
                <a:cubicBezTo>
                  <a:pt x="763066" y="8012"/>
                  <a:pt x="775943" y="14593"/>
                  <a:pt x="786530" y="24322"/>
                </a:cubicBezTo>
                <a:cubicBezTo>
                  <a:pt x="795972" y="32906"/>
                  <a:pt x="804843" y="42063"/>
                  <a:pt x="811138" y="53508"/>
                </a:cubicBezTo>
                <a:cubicBezTo>
                  <a:pt x="822584" y="74110"/>
                  <a:pt x="822584" y="94426"/>
                  <a:pt x="808277" y="114170"/>
                </a:cubicBezTo>
                <a:cubicBezTo>
                  <a:pt x="793397" y="134772"/>
                  <a:pt x="775371" y="153085"/>
                  <a:pt x="758774" y="172542"/>
                </a:cubicBezTo>
                <a:cubicBezTo>
                  <a:pt x="747901" y="185418"/>
                  <a:pt x="737600" y="198295"/>
                  <a:pt x="729016" y="212888"/>
                </a:cubicBezTo>
                <a:cubicBezTo>
                  <a:pt x="719573" y="228912"/>
                  <a:pt x="712991" y="245794"/>
                  <a:pt x="712133" y="264679"/>
                </a:cubicBezTo>
                <a:cubicBezTo>
                  <a:pt x="711847" y="269544"/>
                  <a:pt x="714994" y="275552"/>
                  <a:pt x="709271" y="278986"/>
                </a:cubicBezTo>
                <a:cubicBezTo>
                  <a:pt x="700687" y="284137"/>
                  <a:pt x="691817" y="288715"/>
                  <a:pt x="682660" y="292721"/>
                </a:cubicBezTo>
                <a:cubicBezTo>
                  <a:pt x="681516" y="293293"/>
                  <a:pt x="678082" y="290146"/>
                  <a:pt x="676079" y="288143"/>
                </a:cubicBezTo>
                <a:cubicBezTo>
                  <a:pt x="662344" y="275839"/>
                  <a:pt x="647179" y="265538"/>
                  <a:pt x="629724" y="258956"/>
                </a:cubicBezTo>
                <a:cubicBezTo>
                  <a:pt x="622571" y="256095"/>
                  <a:pt x="620282" y="251803"/>
                  <a:pt x="619710" y="244649"/>
                </a:cubicBezTo>
                <a:cubicBezTo>
                  <a:pt x="616848" y="206879"/>
                  <a:pt x="616848" y="169395"/>
                  <a:pt x="624574" y="131910"/>
                </a:cubicBezTo>
                <a:cubicBezTo>
                  <a:pt x="634017" y="86986"/>
                  <a:pt x="657480" y="50361"/>
                  <a:pt x="692675" y="20888"/>
                </a:cubicBezTo>
                <a:cubicBezTo>
                  <a:pt x="703835" y="11446"/>
                  <a:pt x="717283" y="6581"/>
                  <a:pt x="729874" y="0"/>
                </a:cubicBezTo>
                <a:close/>
              </a:path>
            </a:pathLst>
          </a:custGeom>
          <a:solidFill>
            <a:schemeClr val="accent2"/>
          </a:solidFill>
          <a:ln w="28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8" name="Freeform: Shape 137">
            <a:extLst>
              <a:ext uri="{FF2B5EF4-FFF2-40B4-BE49-F238E27FC236}">
                <a16:creationId xmlns:a16="http://schemas.microsoft.com/office/drawing/2014/main" id="{20A21BDF-74B3-4F8F-8BED-2AF370A1F896}"/>
              </a:ext>
            </a:extLst>
          </p:cNvPr>
          <p:cNvSpPr/>
          <p:nvPr/>
        </p:nvSpPr>
        <p:spPr>
          <a:xfrm>
            <a:off x="7404964" y="3016481"/>
            <a:ext cx="712489" cy="672637"/>
          </a:xfrm>
          <a:custGeom>
            <a:avLst/>
            <a:gdLst>
              <a:gd name="connsiteX0" fmla="*/ 1115917 w 1362503"/>
              <a:gd name="connsiteY0" fmla="*/ 856130 h 1286294"/>
              <a:gd name="connsiteX1" fmla="*/ 1119636 w 1362503"/>
              <a:gd name="connsiteY1" fmla="*/ 856416 h 1286294"/>
              <a:gd name="connsiteX2" fmla="*/ 1119636 w 1362503"/>
              <a:gd name="connsiteY2" fmla="*/ 895045 h 1286294"/>
              <a:gd name="connsiteX3" fmla="*/ 1102182 w 1362503"/>
              <a:gd name="connsiteY3" fmla="*/ 1113942 h 1286294"/>
              <a:gd name="connsiteX4" fmla="*/ 957968 w 1362503"/>
              <a:gd name="connsiteY4" fmla="*/ 1270460 h 1286294"/>
              <a:gd name="connsiteX5" fmla="*/ 723333 w 1362503"/>
              <a:gd name="connsiteY5" fmla="*/ 1254150 h 1286294"/>
              <a:gd name="connsiteX6" fmla="*/ 701300 w 1362503"/>
              <a:gd name="connsiteY6" fmla="*/ 1208082 h 1286294"/>
              <a:gd name="connsiteX7" fmla="*/ 718755 w 1362503"/>
              <a:gd name="connsiteY7" fmla="*/ 1009215 h 1286294"/>
              <a:gd name="connsiteX8" fmla="*/ 743935 w 1362503"/>
              <a:gd name="connsiteY8" fmla="*/ 992619 h 1286294"/>
              <a:gd name="connsiteX9" fmla="*/ 869264 w 1362503"/>
              <a:gd name="connsiteY9" fmla="*/ 1039545 h 1286294"/>
              <a:gd name="connsiteX10" fmla="*/ 885288 w 1362503"/>
              <a:gd name="connsiteY10" fmla="*/ 1033823 h 1286294"/>
              <a:gd name="connsiteX11" fmla="*/ 951959 w 1362503"/>
              <a:gd name="connsiteY11" fmla="*/ 919081 h 1286294"/>
              <a:gd name="connsiteX12" fmla="*/ 969127 w 1362503"/>
              <a:gd name="connsiteY12" fmla="*/ 911069 h 1286294"/>
              <a:gd name="connsiteX13" fmla="*/ 1085872 w 1362503"/>
              <a:gd name="connsiteY13" fmla="*/ 930240 h 1286294"/>
              <a:gd name="connsiteX14" fmla="*/ 1099034 w 1362503"/>
              <a:gd name="connsiteY14" fmla="*/ 921656 h 1286294"/>
              <a:gd name="connsiteX15" fmla="*/ 1115917 w 1362503"/>
              <a:gd name="connsiteY15" fmla="*/ 856130 h 1286294"/>
              <a:gd name="connsiteX16" fmla="*/ 505009 w 1362503"/>
              <a:gd name="connsiteY16" fmla="*/ 473561 h 1286294"/>
              <a:gd name="connsiteX17" fmla="*/ 496997 w 1362503"/>
              <a:gd name="connsiteY17" fmla="*/ 477853 h 1286294"/>
              <a:gd name="connsiteX18" fmla="*/ 367947 w 1362503"/>
              <a:gd name="connsiteY18" fmla="*/ 592022 h 1286294"/>
              <a:gd name="connsiteX19" fmla="*/ 363655 w 1362503"/>
              <a:gd name="connsiteY19" fmla="*/ 598318 h 1286294"/>
              <a:gd name="connsiteX20" fmla="*/ 561665 w 1362503"/>
              <a:gd name="connsiteY20" fmla="*/ 658979 h 1286294"/>
              <a:gd name="connsiteX21" fmla="*/ 559662 w 1362503"/>
              <a:gd name="connsiteY21" fmla="*/ 649823 h 1286294"/>
              <a:gd name="connsiteX22" fmla="*/ 509587 w 1362503"/>
              <a:gd name="connsiteY22" fmla="*/ 481286 h 1286294"/>
              <a:gd name="connsiteX23" fmla="*/ 505009 w 1362503"/>
              <a:gd name="connsiteY23" fmla="*/ 473561 h 1286294"/>
              <a:gd name="connsiteX24" fmla="*/ 902171 w 1362503"/>
              <a:gd name="connsiteY24" fmla="*/ 448953 h 1286294"/>
              <a:gd name="connsiteX25" fmla="*/ 899309 w 1362503"/>
              <a:gd name="connsiteY25" fmla="*/ 452959 h 1286294"/>
              <a:gd name="connsiteX26" fmla="*/ 814039 w 1362503"/>
              <a:gd name="connsiteY26" fmla="*/ 671284 h 1286294"/>
              <a:gd name="connsiteX27" fmla="*/ 821765 w 1362503"/>
              <a:gd name="connsiteY27" fmla="*/ 679010 h 1286294"/>
              <a:gd name="connsiteX28" fmla="*/ 901027 w 1362503"/>
              <a:gd name="connsiteY28" fmla="*/ 667850 h 1286294"/>
              <a:gd name="connsiteX29" fmla="*/ 1081581 w 1362503"/>
              <a:gd name="connsiteY29" fmla="*/ 642670 h 1286294"/>
              <a:gd name="connsiteX30" fmla="*/ 902171 w 1362503"/>
              <a:gd name="connsiteY30" fmla="*/ 448953 h 1286294"/>
              <a:gd name="connsiteX31" fmla="*/ 800663 w 1362503"/>
              <a:gd name="connsiteY31" fmla="*/ 267756 h 1286294"/>
              <a:gd name="connsiteX32" fmla="*/ 905605 w 1362503"/>
              <a:gd name="connsiteY32" fmla="*/ 291863 h 1286294"/>
              <a:gd name="connsiteX33" fmla="*/ 980288 w 1362503"/>
              <a:gd name="connsiteY33" fmla="*/ 362825 h 1286294"/>
              <a:gd name="connsiteX34" fmla="*/ 1062982 w 1362503"/>
              <a:gd name="connsiteY34" fmla="*/ 542521 h 1286294"/>
              <a:gd name="connsiteX35" fmla="*/ 1112198 w 1362503"/>
              <a:gd name="connsiteY35" fmla="*/ 776011 h 1286294"/>
              <a:gd name="connsiteX36" fmla="*/ 1107620 w 1362503"/>
              <a:gd name="connsiteY36" fmla="*/ 790604 h 1286294"/>
              <a:gd name="connsiteX37" fmla="*/ 1050678 w 1362503"/>
              <a:gd name="connsiteY37" fmla="*/ 853555 h 1286294"/>
              <a:gd name="connsiteX38" fmla="*/ 1035226 w 1362503"/>
              <a:gd name="connsiteY38" fmla="*/ 856416 h 1286294"/>
              <a:gd name="connsiteX39" fmla="*/ 955393 w 1362503"/>
              <a:gd name="connsiteY39" fmla="*/ 821221 h 1286294"/>
              <a:gd name="connsiteX40" fmla="*/ 934791 w 1362503"/>
              <a:gd name="connsiteY40" fmla="*/ 825799 h 1286294"/>
              <a:gd name="connsiteX41" fmla="*/ 857819 w 1362503"/>
              <a:gd name="connsiteY41" fmla="*/ 907635 h 1286294"/>
              <a:gd name="connsiteX42" fmla="*/ 844942 w 1362503"/>
              <a:gd name="connsiteY42" fmla="*/ 911927 h 1286294"/>
              <a:gd name="connsiteX43" fmla="*/ 728197 w 1362503"/>
              <a:gd name="connsiteY43" fmla="*/ 849416 h 1286294"/>
              <a:gd name="connsiteX44" fmla="*/ 728197 w 1362503"/>
              <a:gd name="connsiteY44" fmla="*/ 849548 h 1286294"/>
              <a:gd name="connsiteX45" fmla="*/ 725336 w 1362503"/>
              <a:gd name="connsiteY45" fmla="*/ 848117 h 1286294"/>
              <a:gd name="connsiteX46" fmla="*/ 725336 w 1362503"/>
              <a:gd name="connsiteY46" fmla="*/ 847260 h 1286294"/>
              <a:gd name="connsiteX47" fmla="*/ 725050 w 1362503"/>
              <a:gd name="connsiteY47" fmla="*/ 847832 h 1286294"/>
              <a:gd name="connsiteX48" fmla="*/ 723333 w 1362503"/>
              <a:gd name="connsiteY48" fmla="*/ 835242 h 1286294"/>
              <a:gd name="connsiteX49" fmla="*/ 720472 w 1362503"/>
              <a:gd name="connsiteY49" fmla="*/ 584011 h 1286294"/>
              <a:gd name="connsiteX50" fmla="*/ 696722 w 1362503"/>
              <a:gd name="connsiteY50" fmla="*/ 337931 h 1286294"/>
              <a:gd name="connsiteX51" fmla="*/ 690427 w 1362503"/>
              <a:gd name="connsiteY51" fmla="*/ 315040 h 1286294"/>
              <a:gd name="connsiteX52" fmla="*/ 697008 w 1362503"/>
              <a:gd name="connsiteY52" fmla="*/ 297299 h 1286294"/>
              <a:gd name="connsiteX53" fmla="*/ 800663 w 1362503"/>
              <a:gd name="connsiteY53" fmla="*/ 267756 h 1286294"/>
              <a:gd name="connsiteX54" fmla="*/ 530762 w 1362503"/>
              <a:gd name="connsiteY54" fmla="*/ 257525 h 1286294"/>
              <a:gd name="connsiteX55" fmla="*/ 654660 w 1362503"/>
              <a:gd name="connsiteY55" fmla="*/ 286425 h 1286294"/>
              <a:gd name="connsiteX56" fmla="*/ 682988 w 1362503"/>
              <a:gd name="connsiteY56" fmla="*/ 327629 h 1286294"/>
              <a:gd name="connsiteX57" fmla="*/ 701301 w 1362503"/>
              <a:gd name="connsiteY57" fmla="*/ 452959 h 1286294"/>
              <a:gd name="connsiteX58" fmla="*/ 711316 w 1362503"/>
              <a:gd name="connsiteY58" fmla="*/ 647820 h 1286294"/>
              <a:gd name="connsiteX59" fmla="*/ 711030 w 1362503"/>
              <a:gd name="connsiteY59" fmla="*/ 656118 h 1286294"/>
              <a:gd name="connsiteX60" fmla="*/ 711030 w 1362503"/>
              <a:gd name="connsiteY60" fmla="*/ 656175 h 1286294"/>
              <a:gd name="connsiteX61" fmla="*/ 711887 w 1362503"/>
              <a:gd name="connsiteY61" fmla="*/ 843541 h 1286294"/>
              <a:gd name="connsiteX62" fmla="*/ 711029 w 1362503"/>
              <a:gd name="connsiteY62" fmla="*/ 849540 h 1286294"/>
              <a:gd name="connsiteX63" fmla="*/ 711030 w 1362503"/>
              <a:gd name="connsiteY63" fmla="*/ 849548 h 1286294"/>
              <a:gd name="connsiteX64" fmla="*/ 711028 w 1362503"/>
              <a:gd name="connsiteY64" fmla="*/ 849549 h 1286294"/>
              <a:gd name="connsiteX65" fmla="*/ 711028 w 1362503"/>
              <a:gd name="connsiteY65" fmla="*/ 849550 h 1286294"/>
              <a:gd name="connsiteX66" fmla="*/ 711028 w 1362503"/>
              <a:gd name="connsiteY66" fmla="*/ 849550 h 1286294"/>
              <a:gd name="connsiteX67" fmla="*/ 620896 w 1362503"/>
              <a:gd name="connsiteY67" fmla="*/ 912213 h 1286294"/>
              <a:gd name="connsiteX68" fmla="*/ 608592 w 1362503"/>
              <a:gd name="connsiteY68" fmla="*/ 909351 h 1286294"/>
              <a:gd name="connsiteX69" fmla="*/ 531048 w 1362503"/>
              <a:gd name="connsiteY69" fmla="*/ 845542 h 1286294"/>
              <a:gd name="connsiteX70" fmla="*/ 511590 w 1362503"/>
              <a:gd name="connsiteY70" fmla="*/ 841822 h 1286294"/>
              <a:gd name="connsiteX71" fmla="*/ 422314 w 1362503"/>
              <a:gd name="connsiteY71" fmla="*/ 869006 h 1286294"/>
              <a:gd name="connsiteX72" fmla="*/ 410868 w 1362503"/>
              <a:gd name="connsiteY72" fmla="*/ 862710 h 1286294"/>
              <a:gd name="connsiteX73" fmla="*/ 393700 w 1362503"/>
              <a:gd name="connsiteY73" fmla="*/ 794323 h 1286294"/>
              <a:gd name="connsiteX74" fmla="*/ 385116 w 1362503"/>
              <a:gd name="connsiteY74" fmla="*/ 785453 h 1286294"/>
              <a:gd name="connsiteX75" fmla="*/ 263793 w 1362503"/>
              <a:gd name="connsiteY75" fmla="*/ 779158 h 1286294"/>
              <a:gd name="connsiteX76" fmla="*/ 299846 w 1362503"/>
              <a:gd name="connsiteY76" fmla="*/ 807486 h 1286294"/>
              <a:gd name="connsiteX77" fmla="*/ 343053 w 1362503"/>
              <a:gd name="connsiteY77" fmla="*/ 841536 h 1286294"/>
              <a:gd name="connsiteX78" fmla="*/ 352782 w 1362503"/>
              <a:gd name="connsiteY78" fmla="*/ 857274 h 1286294"/>
              <a:gd name="connsiteX79" fmla="*/ 373956 w 1362503"/>
              <a:gd name="connsiteY79" fmla="*/ 954275 h 1286294"/>
              <a:gd name="connsiteX80" fmla="*/ 391983 w 1362503"/>
              <a:gd name="connsiteY80" fmla="*/ 969441 h 1286294"/>
              <a:gd name="connsiteX81" fmla="*/ 519888 w 1362503"/>
              <a:gd name="connsiteY81" fmla="*/ 977166 h 1286294"/>
              <a:gd name="connsiteX82" fmla="*/ 544210 w 1362503"/>
              <a:gd name="connsiteY82" fmla="*/ 985178 h 1286294"/>
              <a:gd name="connsiteX83" fmla="*/ 624043 w 1362503"/>
              <a:gd name="connsiteY83" fmla="*/ 1037828 h 1286294"/>
              <a:gd name="connsiteX84" fmla="*/ 641784 w 1362503"/>
              <a:gd name="connsiteY84" fmla="*/ 1037828 h 1286294"/>
              <a:gd name="connsiteX85" fmla="*/ 708454 w 1362503"/>
              <a:gd name="connsiteY85" fmla="*/ 991473 h 1286294"/>
              <a:gd name="connsiteX86" fmla="*/ 707024 w 1362503"/>
              <a:gd name="connsiteY86" fmla="*/ 1019515 h 1286294"/>
              <a:gd name="connsiteX87" fmla="*/ 690714 w 1362503"/>
              <a:gd name="connsiteY87" fmla="*/ 1205220 h 1286294"/>
              <a:gd name="connsiteX88" fmla="*/ 642642 w 1362503"/>
              <a:gd name="connsiteY88" fmla="*/ 1263592 h 1286294"/>
              <a:gd name="connsiteX89" fmla="*/ 360794 w 1362503"/>
              <a:gd name="connsiteY89" fmla="*/ 1185476 h 1286294"/>
              <a:gd name="connsiteX90" fmla="*/ 259214 w 1362503"/>
              <a:gd name="connsiteY90" fmla="*/ 978025 h 1286294"/>
              <a:gd name="connsiteX91" fmla="*/ 235179 w 1362503"/>
              <a:gd name="connsiteY91" fmla="*/ 681870 h 1286294"/>
              <a:gd name="connsiteX92" fmla="*/ 274380 w 1362503"/>
              <a:gd name="connsiteY92" fmla="*/ 462687 h 1286294"/>
              <a:gd name="connsiteX93" fmla="*/ 530762 w 1362503"/>
              <a:gd name="connsiteY93" fmla="*/ 257525 h 1286294"/>
              <a:gd name="connsiteX94" fmla="*/ 1038086 w 1362503"/>
              <a:gd name="connsiteY94" fmla="*/ 250873 h 1286294"/>
              <a:gd name="connsiteX95" fmla="*/ 1142813 w 1362503"/>
              <a:gd name="connsiteY95" fmla="*/ 266968 h 1286294"/>
              <a:gd name="connsiteX96" fmla="*/ 1321937 w 1362503"/>
              <a:gd name="connsiteY96" fmla="*/ 450670 h 1286294"/>
              <a:gd name="connsiteX97" fmla="*/ 1361996 w 1362503"/>
              <a:gd name="connsiteY97" fmla="*/ 663558 h 1286294"/>
              <a:gd name="connsiteX98" fmla="*/ 1318789 w 1362503"/>
              <a:gd name="connsiteY98" fmla="*/ 969728 h 1286294"/>
              <a:gd name="connsiteX99" fmla="*/ 1109049 w 1362503"/>
              <a:gd name="connsiteY99" fmla="*/ 1169454 h 1286294"/>
              <a:gd name="connsiteX100" fmla="*/ 1102182 w 1362503"/>
              <a:gd name="connsiteY100" fmla="*/ 1171170 h 1286294"/>
              <a:gd name="connsiteX101" fmla="*/ 1095028 w 1362503"/>
              <a:gd name="connsiteY101" fmla="*/ 1172315 h 1286294"/>
              <a:gd name="connsiteX102" fmla="*/ 1122498 w 1362503"/>
              <a:gd name="connsiteY102" fmla="*/ 1067874 h 1286294"/>
              <a:gd name="connsiteX103" fmla="*/ 1128507 w 1362503"/>
              <a:gd name="connsiteY103" fmla="*/ 845830 h 1286294"/>
              <a:gd name="connsiteX104" fmla="*/ 1140238 w 1362503"/>
              <a:gd name="connsiteY104" fmla="*/ 762563 h 1286294"/>
              <a:gd name="connsiteX105" fmla="*/ 1142241 w 1362503"/>
              <a:gd name="connsiteY105" fmla="*/ 754265 h 1286294"/>
              <a:gd name="connsiteX106" fmla="*/ 1124214 w 1362503"/>
              <a:gd name="connsiteY106" fmla="*/ 774867 h 1286294"/>
              <a:gd name="connsiteX107" fmla="*/ 1113055 w 1362503"/>
              <a:gd name="connsiteY107" fmla="*/ 694748 h 1286294"/>
              <a:gd name="connsiteX108" fmla="*/ 1004036 w 1362503"/>
              <a:gd name="connsiteY108" fmla="*/ 378849 h 1286294"/>
              <a:gd name="connsiteX109" fmla="*/ 936507 w 1362503"/>
              <a:gd name="connsiteY109" fmla="*/ 299016 h 1286294"/>
              <a:gd name="connsiteX110" fmla="*/ 937651 w 1362503"/>
              <a:gd name="connsiteY110" fmla="*/ 285853 h 1286294"/>
              <a:gd name="connsiteX111" fmla="*/ 1038086 w 1362503"/>
              <a:gd name="connsiteY111" fmla="*/ 250873 h 1286294"/>
              <a:gd name="connsiteX112" fmla="*/ 339906 w 1362503"/>
              <a:gd name="connsiteY112" fmla="*/ 224620 h 1286294"/>
              <a:gd name="connsiteX113" fmla="*/ 516454 w 1362503"/>
              <a:gd name="connsiteY113" fmla="*/ 244650 h 1286294"/>
              <a:gd name="connsiteX114" fmla="*/ 512162 w 1362503"/>
              <a:gd name="connsiteY114" fmla="*/ 248369 h 1286294"/>
              <a:gd name="connsiteX115" fmla="*/ 256639 w 1362503"/>
              <a:gd name="connsiteY115" fmla="*/ 477281 h 1286294"/>
              <a:gd name="connsiteX116" fmla="*/ 222875 w 1362503"/>
              <a:gd name="connsiteY116" fmla="*/ 720214 h 1286294"/>
              <a:gd name="connsiteX117" fmla="*/ 252633 w 1362503"/>
              <a:gd name="connsiteY117" fmla="*/ 998914 h 1286294"/>
              <a:gd name="connsiteX118" fmla="*/ 280675 w 1362503"/>
              <a:gd name="connsiteY118" fmla="*/ 1079033 h 1286294"/>
              <a:gd name="connsiteX119" fmla="*/ 322165 w 1362503"/>
              <a:gd name="connsiteY119" fmla="*/ 1155146 h 1286294"/>
              <a:gd name="connsiteX120" fmla="*/ 198553 w 1362503"/>
              <a:gd name="connsiteY120" fmla="*/ 1118234 h 1286294"/>
              <a:gd name="connsiteX121" fmla="*/ 67787 w 1362503"/>
              <a:gd name="connsiteY121" fmla="*/ 975736 h 1286294"/>
              <a:gd name="connsiteX122" fmla="*/ 4550 w 1362503"/>
              <a:gd name="connsiteY122" fmla="*/ 620351 h 1286294"/>
              <a:gd name="connsiteX123" fmla="*/ 92681 w 1362503"/>
              <a:gd name="connsiteY123" fmla="*/ 369979 h 1286294"/>
              <a:gd name="connsiteX124" fmla="*/ 339906 w 1362503"/>
              <a:gd name="connsiteY124" fmla="*/ 224620 h 1286294"/>
              <a:gd name="connsiteX125" fmla="*/ 728199 w 1362503"/>
              <a:gd name="connsiteY125" fmla="*/ 0 h 1286294"/>
              <a:gd name="connsiteX126" fmla="*/ 749659 w 1362503"/>
              <a:gd name="connsiteY126" fmla="*/ 0 h 1286294"/>
              <a:gd name="connsiteX127" fmla="*/ 794297 w 1362503"/>
              <a:gd name="connsiteY127" fmla="*/ 33764 h 1286294"/>
              <a:gd name="connsiteX128" fmla="*/ 814899 w 1362503"/>
              <a:gd name="connsiteY128" fmla="*/ 65812 h 1286294"/>
              <a:gd name="connsiteX129" fmla="*/ 807173 w 1362503"/>
              <a:gd name="connsiteY129" fmla="*/ 113311 h 1286294"/>
              <a:gd name="connsiteX130" fmla="*/ 766541 w 1362503"/>
              <a:gd name="connsiteY130" fmla="*/ 161956 h 1286294"/>
              <a:gd name="connsiteX131" fmla="*/ 727912 w 1362503"/>
              <a:gd name="connsiteY131" fmla="*/ 212317 h 1286294"/>
              <a:gd name="connsiteX132" fmla="*/ 710743 w 1362503"/>
              <a:gd name="connsiteY132" fmla="*/ 269831 h 1286294"/>
              <a:gd name="connsiteX133" fmla="*/ 703590 w 1362503"/>
              <a:gd name="connsiteY133" fmla="*/ 281849 h 1286294"/>
              <a:gd name="connsiteX134" fmla="*/ 662099 w 1362503"/>
              <a:gd name="connsiteY134" fmla="*/ 278987 h 1286294"/>
              <a:gd name="connsiteX135" fmla="*/ 628335 w 1362503"/>
              <a:gd name="connsiteY135" fmla="*/ 259243 h 1286294"/>
              <a:gd name="connsiteX136" fmla="*/ 618320 w 1362503"/>
              <a:gd name="connsiteY136" fmla="*/ 246081 h 1286294"/>
              <a:gd name="connsiteX137" fmla="*/ 622898 w 1362503"/>
              <a:gd name="connsiteY137" fmla="*/ 130481 h 1286294"/>
              <a:gd name="connsiteX138" fmla="*/ 692716 w 1362503"/>
              <a:gd name="connsiteY138" fmla="*/ 19171 h 1286294"/>
              <a:gd name="connsiteX139" fmla="*/ 728199 w 1362503"/>
              <a:gd name="connsiteY139" fmla="*/ 0 h 1286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</a:cxnLst>
            <a:rect l="l" t="t" r="r" b="b"/>
            <a:pathLst>
              <a:path w="1362503" h="1286294">
                <a:moveTo>
                  <a:pt x="1115917" y="856130"/>
                </a:moveTo>
                <a:cubicBezTo>
                  <a:pt x="1117061" y="856130"/>
                  <a:pt x="1118492" y="856416"/>
                  <a:pt x="1119636" y="856416"/>
                </a:cubicBezTo>
                <a:cubicBezTo>
                  <a:pt x="1119636" y="869292"/>
                  <a:pt x="1119350" y="882169"/>
                  <a:pt x="1119636" y="895045"/>
                </a:cubicBezTo>
                <a:cubicBezTo>
                  <a:pt x="1121067" y="968583"/>
                  <a:pt x="1117347" y="1041548"/>
                  <a:pt x="1102182" y="1113942"/>
                </a:cubicBezTo>
                <a:cubicBezTo>
                  <a:pt x="1085014" y="1195492"/>
                  <a:pt x="1036370" y="1246711"/>
                  <a:pt x="957968" y="1270460"/>
                </a:cubicBezTo>
                <a:cubicBezTo>
                  <a:pt x="877849" y="1294496"/>
                  <a:pt x="798874" y="1292779"/>
                  <a:pt x="723333" y="1254150"/>
                </a:cubicBezTo>
                <a:cubicBezTo>
                  <a:pt x="695292" y="1239843"/>
                  <a:pt x="696150" y="1238985"/>
                  <a:pt x="701300" y="1208082"/>
                </a:cubicBezTo>
                <a:cubicBezTo>
                  <a:pt x="712174" y="1142270"/>
                  <a:pt x="716180" y="1075885"/>
                  <a:pt x="718755" y="1009215"/>
                </a:cubicBezTo>
                <a:cubicBezTo>
                  <a:pt x="719900" y="983462"/>
                  <a:pt x="719613" y="983462"/>
                  <a:pt x="743935" y="992619"/>
                </a:cubicBezTo>
                <a:cubicBezTo>
                  <a:pt x="785712" y="1008070"/>
                  <a:pt x="827774" y="1023522"/>
                  <a:pt x="869264" y="1039545"/>
                </a:cubicBezTo>
                <a:cubicBezTo>
                  <a:pt x="877276" y="1042693"/>
                  <a:pt x="880996" y="1041262"/>
                  <a:pt x="885288" y="1033823"/>
                </a:cubicBezTo>
                <a:cubicBezTo>
                  <a:pt x="907321" y="995480"/>
                  <a:pt x="930212" y="957423"/>
                  <a:pt x="951959" y="919081"/>
                </a:cubicBezTo>
                <a:cubicBezTo>
                  <a:pt x="956251" y="911641"/>
                  <a:pt x="960543" y="909638"/>
                  <a:pt x="969127" y="911069"/>
                </a:cubicBezTo>
                <a:cubicBezTo>
                  <a:pt x="1008042" y="917936"/>
                  <a:pt x="1046957" y="923659"/>
                  <a:pt x="1085872" y="930240"/>
                </a:cubicBezTo>
                <a:cubicBezTo>
                  <a:pt x="1094170" y="931671"/>
                  <a:pt x="1097318" y="929382"/>
                  <a:pt x="1099034" y="921656"/>
                </a:cubicBezTo>
                <a:cubicBezTo>
                  <a:pt x="1104185" y="899623"/>
                  <a:pt x="1110194" y="877877"/>
                  <a:pt x="1115917" y="856130"/>
                </a:cubicBezTo>
                <a:close/>
                <a:moveTo>
                  <a:pt x="505009" y="473561"/>
                </a:moveTo>
                <a:cubicBezTo>
                  <a:pt x="503149" y="473060"/>
                  <a:pt x="500717" y="474562"/>
                  <a:pt x="496997" y="477853"/>
                </a:cubicBezTo>
                <a:cubicBezTo>
                  <a:pt x="454075" y="516195"/>
                  <a:pt x="410868" y="553966"/>
                  <a:pt x="367947" y="592022"/>
                </a:cubicBezTo>
                <a:cubicBezTo>
                  <a:pt x="366231" y="593739"/>
                  <a:pt x="363083" y="594884"/>
                  <a:pt x="363655" y="598318"/>
                </a:cubicBezTo>
                <a:cubicBezTo>
                  <a:pt x="375101" y="603182"/>
                  <a:pt x="550219" y="656976"/>
                  <a:pt x="561665" y="658979"/>
                </a:cubicBezTo>
                <a:cubicBezTo>
                  <a:pt x="560806" y="655259"/>
                  <a:pt x="560520" y="652398"/>
                  <a:pt x="559662" y="649823"/>
                </a:cubicBezTo>
                <a:cubicBezTo>
                  <a:pt x="543066" y="593453"/>
                  <a:pt x="526184" y="537370"/>
                  <a:pt x="509587" y="481286"/>
                </a:cubicBezTo>
                <a:cubicBezTo>
                  <a:pt x="508157" y="476565"/>
                  <a:pt x="506869" y="474061"/>
                  <a:pt x="505009" y="473561"/>
                </a:cubicBezTo>
                <a:close/>
                <a:moveTo>
                  <a:pt x="902171" y="448953"/>
                </a:moveTo>
                <a:cubicBezTo>
                  <a:pt x="900741" y="450956"/>
                  <a:pt x="899595" y="451815"/>
                  <a:pt x="899309" y="452959"/>
                </a:cubicBezTo>
                <a:cubicBezTo>
                  <a:pt x="870695" y="525925"/>
                  <a:pt x="842653" y="598604"/>
                  <a:pt x="814039" y="671284"/>
                </a:cubicBezTo>
                <a:cubicBezTo>
                  <a:pt x="810033" y="681012"/>
                  <a:pt x="815470" y="679868"/>
                  <a:pt x="821765" y="679010"/>
                </a:cubicBezTo>
                <a:cubicBezTo>
                  <a:pt x="848090" y="675290"/>
                  <a:pt x="874701" y="671570"/>
                  <a:pt x="901027" y="667850"/>
                </a:cubicBezTo>
                <a:cubicBezTo>
                  <a:pt x="959972" y="659552"/>
                  <a:pt x="1019203" y="651540"/>
                  <a:pt x="1081581" y="642670"/>
                </a:cubicBezTo>
                <a:cubicBezTo>
                  <a:pt x="1020633" y="576858"/>
                  <a:pt x="961688" y="513049"/>
                  <a:pt x="902171" y="448953"/>
                </a:cubicBezTo>
                <a:close/>
                <a:moveTo>
                  <a:pt x="800663" y="267756"/>
                </a:moveTo>
                <a:cubicBezTo>
                  <a:pt x="835429" y="266396"/>
                  <a:pt x="870410" y="273979"/>
                  <a:pt x="905605" y="291863"/>
                </a:cubicBezTo>
                <a:cubicBezTo>
                  <a:pt x="937080" y="307886"/>
                  <a:pt x="960258" y="333925"/>
                  <a:pt x="980288" y="362825"/>
                </a:cubicBezTo>
                <a:cubicBezTo>
                  <a:pt x="1018630" y="417764"/>
                  <a:pt x="1041521" y="479856"/>
                  <a:pt x="1062982" y="542521"/>
                </a:cubicBezTo>
                <a:cubicBezTo>
                  <a:pt x="1089021" y="618348"/>
                  <a:pt x="1105617" y="696178"/>
                  <a:pt x="1112198" y="776011"/>
                </a:cubicBezTo>
                <a:cubicBezTo>
                  <a:pt x="1112770" y="782020"/>
                  <a:pt x="1111912" y="786598"/>
                  <a:pt x="1107620" y="790604"/>
                </a:cubicBezTo>
                <a:cubicBezTo>
                  <a:pt x="1088448" y="811206"/>
                  <a:pt x="1069277" y="832094"/>
                  <a:pt x="1050678" y="853555"/>
                </a:cubicBezTo>
                <a:cubicBezTo>
                  <a:pt x="1045814" y="859277"/>
                  <a:pt x="1041521" y="859277"/>
                  <a:pt x="1035226" y="856416"/>
                </a:cubicBezTo>
                <a:cubicBezTo>
                  <a:pt x="1008615" y="844398"/>
                  <a:pt x="981718" y="833525"/>
                  <a:pt x="955393" y="821221"/>
                </a:cubicBezTo>
                <a:cubicBezTo>
                  <a:pt x="946523" y="817215"/>
                  <a:pt x="941373" y="818646"/>
                  <a:pt x="934791" y="825799"/>
                </a:cubicBezTo>
                <a:cubicBezTo>
                  <a:pt x="909611" y="853269"/>
                  <a:pt x="883571" y="880452"/>
                  <a:pt x="857819" y="907635"/>
                </a:cubicBezTo>
                <a:cubicBezTo>
                  <a:pt x="854385" y="911355"/>
                  <a:pt x="851524" y="915647"/>
                  <a:pt x="844942" y="911927"/>
                </a:cubicBezTo>
                <a:lnTo>
                  <a:pt x="728197" y="849416"/>
                </a:lnTo>
                <a:lnTo>
                  <a:pt x="728197" y="849548"/>
                </a:lnTo>
                <a:cubicBezTo>
                  <a:pt x="727339" y="849262"/>
                  <a:pt x="726481" y="848690"/>
                  <a:pt x="725336" y="848117"/>
                </a:cubicBezTo>
                <a:lnTo>
                  <a:pt x="725336" y="847260"/>
                </a:lnTo>
                <a:lnTo>
                  <a:pt x="725050" y="847832"/>
                </a:lnTo>
                <a:cubicBezTo>
                  <a:pt x="722189" y="844112"/>
                  <a:pt x="723333" y="839534"/>
                  <a:pt x="723333" y="835242"/>
                </a:cubicBezTo>
                <a:cubicBezTo>
                  <a:pt x="723905" y="751403"/>
                  <a:pt x="724192" y="667850"/>
                  <a:pt x="720472" y="584011"/>
                </a:cubicBezTo>
                <a:cubicBezTo>
                  <a:pt x="716752" y="501603"/>
                  <a:pt x="713318" y="419195"/>
                  <a:pt x="696722" y="337931"/>
                </a:cubicBezTo>
                <a:cubicBezTo>
                  <a:pt x="695005" y="330205"/>
                  <a:pt x="693575" y="322193"/>
                  <a:pt x="690427" y="315040"/>
                </a:cubicBezTo>
                <a:cubicBezTo>
                  <a:pt x="686707" y="306170"/>
                  <a:pt x="688424" y="301878"/>
                  <a:pt x="697008" y="297299"/>
                </a:cubicBezTo>
                <a:cubicBezTo>
                  <a:pt x="731345" y="279416"/>
                  <a:pt x="765897" y="269115"/>
                  <a:pt x="800663" y="267756"/>
                </a:cubicBezTo>
                <a:close/>
                <a:moveTo>
                  <a:pt x="530762" y="257525"/>
                </a:moveTo>
                <a:cubicBezTo>
                  <a:pt x="575113" y="250944"/>
                  <a:pt x="617176" y="260100"/>
                  <a:pt x="654660" y="286425"/>
                </a:cubicBezTo>
                <a:cubicBezTo>
                  <a:pt x="669539" y="297012"/>
                  <a:pt x="678696" y="309889"/>
                  <a:pt x="682988" y="327629"/>
                </a:cubicBezTo>
                <a:cubicBezTo>
                  <a:pt x="693003" y="368834"/>
                  <a:pt x="697581" y="410896"/>
                  <a:pt x="701301" y="452959"/>
                </a:cubicBezTo>
                <a:cubicBezTo>
                  <a:pt x="707024" y="517912"/>
                  <a:pt x="709599" y="582866"/>
                  <a:pt x="711316" y="647820"/>
                </a:cubicBezTo>
                <a:cubicBezTo>
                  <a:pt x="711602" y="650681"/>
                  <a:pt x="711030" y="653256"/>
                  <a:pt x="711030" y="656118"/>
                </a:cubicBezTo>
                <a:lnTo>
                  <a:pt x="711030" y="656175"/>
                </a:lnTo>
                <a:lnTo>
                  <a:pt x="711887" y="843541"/>
                </a:lnTo>
                <a:lnTo>
                  <a:pt x="711029" y="849540"/>
                </a:lnTo>
                <a:lnTo>
                  <a:pt x="711030" y="849548"/>
                </a:lnTo>
                <a:lnTo>
                  <a:pt x="711028" y="849549"/>
                </a:lnTo>
                <a:lnTo>
                  <a:pt x="711028" y="849550"/>
                </a:lnTo>
                <a:lnTo>
                  <a:pt x="711028" y="849550"/>
                </a:lnTo>
                <a:lnTo>
                  <a:pt x="620896" y="912213"/>
                </a:lnTo>
                <a:cubicBezTo>
                  <a:pt x="615173" y="916505"/>
                  <a:pt x="612025" y="912213"/>
                  <a:pt x="608592" y="909351"/>
                </a:cubicBezTo>
                <a:cubicBezTo>
                  <a:pt x="582839" y="888177"/>
                  <a:pt x="556801" y="867003"/>
                  <a:pt x="531048" y="845542"/>
                </a:cubicBezTo>
                <a:cubicBezTo>
                  <a:pt x="524753" y="840105"/>
                  <a:pt x="519316" y="839247"/>
                  <a:pt x="511590" y="841822"/>
                </a:cubicBezTo>
                <a:cubicBezTo>
                  <a:pt x="481832" y="851265"/>
                  <a:pt x="452072" y="859563"/>
                  <a:pt x="422314" y="869006"/>
                </a:cubicBezTo>
                <a:cubicBezTo>
                  <a:pt x="415160" y="871295"/>
                  <a:pt x="412585" y="869864"/>
                  <a:pt x="410868" y="862710"/>
                </a:cubicBezTo>
                <a:cubicBezTo>
                  <a:pt x="405432" y="839819"/>
                  <a:pt x="399423" y="817214"/>
                  <a:pt x="393700" y="794323"/>
                </a:cubicBezTo>
                <a:cubicBezTo>
                  <a:pt x="392555" y="789173"/>
                  <a:pt x="391125" y="785453"/>
                  <a:pt x="385116" y="785453"/>
                </a:cubicBezTo>
                <a:cubicBezTo>
                  <a:pt x="345056" y="782878"/>
                  <a:pt x="304997" y="780016"/>
                  <a:pt x="263793" y="779158"/>
                </a:cubicBezTo>
                <a:cubicBezTo>
                  <a:pt x="275810" y="788600"/>
                  <a:pt x="287828" y="798043"/>
                  <a:pt x="299846" y="807486"/>
                </a:cubicBezTo>
                <a:cubicBezTo>
                  <a:pt x="314153" y="818931"/>
                  <a:pt x="328460" y="830377"/>
                  <a:pt x="343053" y="841536"/>
                </a:cubicBezTo>
                <a:cubicBezTo>
                  <a:pt x="348490" y="845828"/>
                  <a:pt x="351351" y="850693"/>
                  <a:pt x="352782" y="857274"/>
                </a:cubicBezTo>
                <a:cubicBezTo>
                  <a:pt x="359649" y="889608"/>
                  <a:pt x="367661" y="921941"/>
                  <a:pt x="373956" y="954275"/>
                </a:cubicBezTo>
                <a:cubicBezTo>
                  <a:pt x="376245" y="965721"/>
                  <a:pt x="381110" y="968868"/>
                  <a:pt x="391983" y="969441"/>
                </a:cubicBezTo>
                <a:cubicBezTo>
                  <a:pt x="434618" y="971730"/>
                  <a:pt x="477254" y="974877"/>
                  <a:pt x="519888" y="977166"/>
                </a:cubicBezTo>
                <a:cubicBezTo>
                  <a:pt x="529045" y="977739"/>
                  <a:pt x="536771" y="980028"/>
                  <a:pt x="544210" y="985178"/>
                </a:cubicBezTo>
                <a:cubicBezTo>
                  <a:pt x="570535" y="1002919"/>
                  <a:pt x="597718" y="1020087"/>
                  <a:pt x="624043" y="1037828"/>
                </a:cubicBezTo>
                <a:cubicBezTo>
                  <a:pt x="630624" y="1042406"/>
                  <a:pt x="635203" y="1042692"/>
                  <a:pt x="641784" y="1037828"/>
                </a:cubicBezTo>
                <a:cubicBezTo>
                  <a:pt x="662958" y="1022376"/>
                  <a:pt x="684705" y="1008069"/>
                  <a:pt x="708454" y="991473"/>
                </a:cubicBezTo>
                <a:cubicBezTo>
                  <a:pt x="707882" y="1002347"/>
                  <a:pt x="707310" y="1010931"/>
                  <a:pt x="707024" y="1019515"/>
                </a:cubicBezTo>
                <a:cubicBezTo>
                  <a:pt x="704162" y="1081607"/>
                  <a:pt x="699012" y="1143413"/>
                  <a:pt x="690714" y="1205220"/>
                </a:cubicBezTo>
                <a:cubicBezTo>
                  <a:pt x="686422" y="1236123"/>
                  <a:pt x="672401" y="1253291"/>
                  <a:pt x="642642" y="1263592"/>
                </a:cubicBezTo>
                <a:cubicBezTo>
                  <a:pt x="541635" y="1298501"/>
                  <a:pt x="437193" y="1270746"/>
                  <a:pt x="360794" y="1185476"/>
                </a:cubicBezTo>
                <a:cubicBezTo>
                  <a:pt x="307572" y="1125959"/>
                  <a:pt x="277527" y="1054710"/>
                  <a:pt x="259214" y="978025"/>
                </a:cubicBezTo>
                <a:cubicBezTo>
                  <a:pt x="236037" y="880451"/>
                  <a:pt x="232603" y="781447"/>
                  <a:pt x="235179" y="681870"/>
                </a:cubicBezTo>
                <a:cubicBezTo>
                  <a:pt x="237182" y="606902"/>
                  <a:pt x="247196" y="533078"/>
                  <a:pt x="274380" y="462687"/>
                </a:cubicBezTo>
                <a:cubicBezTo>
                  <a:pt x="320162" y="344512"/>
                  <a:pt x="406290" y="276410"/>
                  <a:pt x="530762" y="257525"/>
                </a:cubicBezTo>
                <a:close/>
                <a:moveTo>
                  <a:pt x="1038086" y="250873"/>
                </a:moveTo>
                <a:cubicBezTo>
                  <a:pt x="1072351" y="247726"/>
                  <a:pt x="1107332" y="253091"/>
                  <a:pt x="1142813" y="266968"/>
                </a:cubicBezTo>
                <a:cubicBezTo>
                  <a:pt x="1229800" y="301019"/>
                  <a:pt x="1288172" y="363683"/>
                  <a:pt x="1321937" y="450670"/>
                </a:cubicBezTo>
                <a:cubicBezTo>
                  <a:pt x="1348548" y="519343"/>
                  <a:pt x="1359707" y="590592"/>
                  <a:pt x="1361996" y="663558"/>
                </a:cubicBezTo>
                <a:cubicBezTo>
                  <a:pt x="1365144" y="768000"/>
                  <a:pt x="1353985" y="870724"/>
                  <a:pt x="1318789" y="969728"/>
                </a:cubicBezTo>
                <a:cubicBezTo>
                  <a:pt x="1282736" y="1071308"/>
                  <a:pt x="1212632" y="1138264"/>
                  <a:pt x="1109049" y="1169454"/>
                </a:cubicBezTo>
                <a:cubicBezTo>
                  <a:pt x="1106760" y="1170026"/>
                  <a:pt x="1104471" y="1170598"/>
                  <a:pt x="1102182" y="1171170"/>
                </a:cubicBezTo>
                <a:cubicBezTo>
                  <a:pt x="1100751" y="1171170"/>
                  <a:pt x="1099320" y="1171456"/>
                  <a:pt x="1095028" y="1172315"/>
                </a:cubicBezTo>
                <a:cubicBezTo>
                  <a:pt x="1109621" y="1137406"/>
                  <a:pt x="1117347" y="1102783"/>
                  <a:pt x="1122498" y="1067874"/>
                </a:cubicBezTo>
                <a:cubicBezTo>
                  <a:pt x="1133085" y="994050"/>
                  <a:pt x="1133657" y="919940"/>
                  <a:pt x="1128507" y="845830"/>
                </a:cubicBezTo>
                <a:cubicBezTo>
                  <a:pt x="1126504" y="816357"/>
                  <a:pt x="1133371" y="789746"/>
                  <a:pt x="1140238" y="762563"/>
                </a:cubicBezTo>
                <a:cubicBezTo>
                  <a:pt x="1140811" y="760560"/>
                  <a:pt x="1141097" y="758843"/>
                  <a:pt x="1142241" y="754265"/>
                </a:cubicBezTo>
                <a:cubicBezTo>
                  <a:pt x="1135946" y="761705"/>
                  <a:pt x="1131082" y="767141"/>
                  <a:pt x="1124214" y="774867"/>
                </a:cubicBezTo>
                <a:cubicBezTo>
                  <a:pt x="1120208" y="745395"/>
                  <a:pt x="1117633" y="719928"/>
                  <a:pt x="1113055" y="694748"/>
                </a:cubicBezTo>
                <a:cubicBezTo>
                  <a:pt x="1093025" y="583725"/>
                  <a:pt x="1059833" y="477281"/>
                  <a:pt x="1004036" y="378849"/>
                </a:cubicBezTo>
                <a:cubicBezTo>
                  <a:pt x="986581" y="348232"/>
                  <a:pt x="964835" y="320476"/>
                  <a:pt x="936507" y="299016"/>
                </a:cubicBezTo>
                <a:cubicBezTo>
                  <a:pt x="928209" y="292721"/>
                  <a:pt x="930784" y="290146"/>
                  <a:pt x="937651" y="285853"/>
                </a:cubicBezTo>
                <a:cubicBezTo>
                  <a:pt x="970271" y="265681"/>
                  <a:pt x="1003821" y="254021"/>
                  <a:pt x="1038086" y="250873"/>
                </a:cubicBezTo>
                <a:close/>
                <a:moveTo>
                  <a:pt x="339906" y="224620"/>
                </a:moveTo>
                <a:cubicBezTo>
                  <a:pt x="400282" y="217752"/>
                  <a:pt x="458940" y="225764"/>
                  <a:pt x="516454" y="244650"/>
                </a:cubicBezTo>
                <a:cubicBezTo>
                  <a:pt x="516168" y="247797"/>
                  <a:pt x="514165" y="247797"/>
                  <a:pt x="512162" y="248369"/>
                </a:cubicBezTo>
                <a:cubicBezTo>
                  <a:pt x="382541" y="275267"/>
                  <a:pt x="298416" y="352810"/>
                  <a:pt x="256639" y="477281"/>
                </a:cubicBezTo>
                <a:cubicBezTo>
                  <a:pt x="230315" y="555970"/>
                  <a:pt x="222589" y="637805"/>
                  <a:pt x="222875" y="720214"/>
                </a:cubicBezTo>
                <a:cubicBezTo>
                  <a:pt x="223161" y="814067"/>
                  <a:pt x="228025" y="907635"/>
                  <a:pt x="252633" y="998914"/>
                </a:cubicBezTo>
                <a:cubicBezTo>
                  <a:pt x="260073" y="1026383"/>
                  <a:pt x="269230" y="1052994"/>
                  <a:pt x="280675" y="1079033"/>
                </a:cubicBezTo>
                <a:cubicBezTo>
                  <a:pt x="291835" y="1104785"/>
                  <a:pt x="305283" y="1129107"/>
                  <a:pt x="322165" y="1155146"/>
                </a:cubicBezTo>
                <a:cubicBezTo>
                  <a:pt x="276669" y="1151426"/>
                  <a:pt x="236037" y="1139694"/>
                  <a:pt x="198553" y="1118234"/>
                </a:cubicBezTo>
                <a:cubicBezTo>
                  <a:pt x="139608" y="1084756"/>
                  <a:pt x="97832" y="1035253"/>
                  <a:pt x="67787" y="975736"/>
                </a:cubicBezTo>
                <a:cubicBezTo>
                  <a:pt x="11418" y="863570"/>
                  <a:pt x="-10329" y="745394"/>
                  <a:pt x="4550" y="620351"/>
                </a:cubicBezTo>
                <a:cubicBezTo>
                  <a:pt x="15138" y="530503"/>
                  <a:pt x="41176" y="445806"/>
                  <a:pt x="92681" y="369979"/>
                </a:cubicBezTo>
                <a:cubicBezTo>
                  <a:pt x="152198" y="282420"/>
                  <a:pt x="236324" y="236638"/>
                  <a:pt x="339906" y="224620"/>
                </a:cubicBezTo>
                <a:close/>
                <a:moveTo>
                  <a:pt x="728199" y="0"/>
                </a:moveTo>
                <a:cubicBezTo>
                  <a:pt x="735352" y="0"/>
                  <a:pt x="742506" y="0"/>
                  <a:pt x="749659" y="0"/>
                </a:cubicBezTo>
                <a:cubicBezTo>
                  <a:pt x="765397" y="10301"/>
                  <a:pt x="781421" y="19744"/>
                  <a:pt x="794297" y="33764"/>
                </a:cubicBezTo>
                <a:cubicBezTo>
                  <a:pt x="802881" y="43207"/>
                  <a:pt x="810607" y="53222"/>
                  <a:pt x="814899" y="65812"/>
                </a:cubicBezTo>
                <a:cubicBezTo>
                  <a:pt x="820622" y="82980"/>
                  <a:pt x="817760" y="98718"/>
                  <a:pt x="807173" y="113311"/>
                </a:cubicBezTo>
                <a:cubicBezTo>
                  <a:pt x="794869" y="130481"/>
                  <a:pt x="780562" y="145932"/>
                  <a:pt x="766541" y="161956"/>
                </a:cubicBezTo>
                <a:cubicBezTo>
                  <a:pt x="752520" y="177694"/>
                  <a:pt x="738786" y="194004"/>
                  <a:pt x="727912" y="212317"/>
                </a:cubicBezTo>
                <a:cubicBezTo>
                  <a:pt x="717325" y="230057"/>
                  <a:pt x="709885" y="248942"/>
                  <a:pt x="710743" y="269831"/>
                </a:cubicBezTo>
                <a:cubicBezTo>
                  <a:pt x="711029" y="276126"/>
                  <a:pt x="708168" y="278415"/>
                  <a:pt x="703590" y="281849"/>
                </a:cubicBezTo>
                <a:cubicBezTo>
                  <a:pt x="688424" y="293008"/>
                  <a:pt x="676120" y="294153"/>
                  <a:pt x="662099" y="278987"/>
                </a:cubicBezTo>
                <a:cubicBezTo>
                  <a:pt x="653515" y="269545"/>
                  <a:pt x="640639" y="264108"/>
                  <a:pt x="628335" y="259243"/>
                </a:cubicBezTo>
                <a:cubicBezTo>
                  <a:pt x="621754" y="256668"/>
                  <a:pt x="618892" y="253235"/>
                  <a:pt x="618320" y="246081"/>
                </a:cubicBezTo>
                <a:cubicBezTo>
                  <a:pt x="615172" y="207452"/>
                  <a:pt x="614600" y="168823"/>
                  <a:pt x="622898" y="130481"/>
                </a:cubicBezTo>
                <a:cubicBezTo>
                  <a:pt x="632627" y="84983"/>
                  <a:pt x="656663" y="48358"/>
                  <a:pt x="692716" y="19171"/>
                </a:cubicBezTo>
                <a:cubicBezTo>
                  <a:pt x="703303" y="10587"/>
                  <a:pt x="716181" y="6009"/>
                  <a:pt x="728199" y="0"/>
                </a:cubicBezTo>
                <a:close/>
              </a:path>
            </a:pathLst>
          </a:custGeom>
          <a:solidFill>
            <a:schemeClr val="accent1"/>
          </a:solidFill>
          <a:ln w="28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9" name="Freeform: Shape 138">
            <a:extLst>
              <a:ext uri="{FF2B5EF4-FFF2-40B4-BE49-F238E27FC236}">
                <a16:creationId xmlns:a16="http://schemas.microsoft.com/office/drawing/2014/main" id="{AD4A7640-094D-4436-8660-E782CE61FFE9}"/>
              </a:ext>
            </a:extLst>
          </p:cNvPr>
          <p:cNvSpPr/>
          <p:nvPr/>
        </p:nvSpPr>
        <p:spPr>
          <a:xfrm>
            <a:off x="3246649" y="3257768"/>
            <a:ext cx="712407" cy="672179"/>
          </a:xfrm>
          <a:custGeom>
            <a:avLst/>
            <a:gdLst>
              <a:gd name="connsiteX0" fmla="*/ 874859 w 1362345"/>
              <a:gd name="connsiteY0" fmla="*/ 583984 h 1285418"/>
              <a:gd name="connsiteX1" fmla="*/ 918924 w 1362345"/>
              <a:gd name="connsiteY1" fmla="*/ 611455 h 1285418"/>
              <a:gd name="connsiteX2" fmla="*/ 834799 w 1362345"/>
              <a:gd name="connsiteY2" fmla="*/ 613744 h 1285418"/>
              <a:gd name="connsiteX3" fmla="*/ 874859 w 1362345"/>
              <a:gd name="connsiteY3" fmla="*/ 583984 h 1285418"/>
              <a:gd name="connsiteX4" fmla="*/ 510604 w 1362345"/>
              <a:gd name="connsiteY4" fmla="*/ 583984 h 1285418"/>
              <a:gd name="connsiteX5" fmla="*/ 554956 w 1362345"/>
              <a:gd name="connsiteY5" fmla="*/ 613744 h 1285418"/>
              <a:gd name="connsiteX6" fmla="*/ 467969 w 1362345"/>
              <a:gd name="connsiteY6" fmla="*/ 614316 h 1285418"/>
              <a:gd name="connsiteX7" fmla="*/ 510604 w 1362345"/>
              <a:gd name="connsiteY7" fmla="*/ 583984 h 1285418"/>
              <a:gd name="connsiteX8" fmla="*/ 892314 w 1362345"/>
              <a:gd name="connsiteY8" fmla="*/ 492705 h 1285418"/>
              <a:gd name="connsiteX9" fmla="*/ 831938 w 1362345"/>
              <a:gd name="connsiteY9" fmla="*/ 520461 h 1285418"/>
              <a:gd name="connsiteX10" fmla="*/ 808475 w 1362345"/>
              <a:gd name="connsiteY10" fmla="*/ 593713 h 1285418"/>
              <a:gd name="connsiteX11" fmla="*/ 823640 w 1362345"/>
              <a:gd name="connsiteY11" fmla="*/ 684992 h 1285418"/>
              <a:gd name="connsiteX12" fmla="*/ 879151 w 1362345"/>
              <a:gd name="connsiteY12" fmla="*/ 641499 h 1285418"/>
              <a:gd name="connsiteX13" fmla="*/ 935521 w 1362345"/>
              <a:gd name="connsiteY13" fmla="*/ 683848 h 1285418"/>
              <a:gd name="connsiteX14" fmla="*/ 938382 w 1362345"/>
              <a:gd name="connsiteY14" fmla="*/ 680700 h 1285418"/>
              <a:gd name="connsiteX15" fmla="*/ 924647 w 1362345"/>
              <a:gd name="connsiteY15" fmla="*/ 518172 h 1285418"/>
              <a:gd name="connsiteX16" fmla="*/ 892314 w 1362345"/>
              <a:gd name="connsiteY16" fmla="*/ 492705 h 1285418"/>
              <a:gd name="connsiteX17" fmla="*/ 512642 w 1362345"/>
              <a:gd name="connsiteY17" fmla="*/ 490417 h 1285418"/>
              <a:gd name="connsiteX18" fmla="*/ 462246 w 1362345"/>
              <a:gd name="connsiteY18" fmla="*/ 526757 h 1285418"/>
              <a:gd name="connsiteX19" fmla="*/ 442216 w 1362345"/>
              <a:gd name="connsiteY19" fmla="*/ 598578 h 1285418"/>
              <a:gd name="connsiteX20" fmla="*/ 457954 w 1362345"/>
              <a:gd name="connsiteY20" fmla="*/ 685279 h 1285418"/>
              <a:gd name="connsiteX21" fmla="*/ 513465 w 1362345"/>
              <a:gd name="connsiteY21" fmla="*/ 641214 h 1285418"/>
              <a:gd name="connsiteX22" fmla="*/ 570121 w 1362345"/>
              <a:gd name="connsiteY22" fmla="*/ 684135 h 1285418"/>
              <a:gd name="connsiteX23" fmla="*/ 573555 w 1362345"/>
              <a:gd name="connsiteY23" fmla="*/ 678412 h 1285418"/>
              <a:gd name="connsiteX24" fmla="*/ 563253 w 1362345"/>
              <a:gd name="connsiteY24" fmla="*/ 525326 h 1285418"/>
              <a:gd name="connsiteX25" fmla="*/ 512642 w 1362345"/>
              <a:gd name="connsiteY25" fmla="*/ 490417 h 1285418"/>
              <a:gd name="connsiteX26" fmla="*/ 837590 w 1362345"/>
              <a:gd name="connsiteY26" fmla="*/ 269731 h 1285418"/>
              <a:gd name="connsiteX27" fmla="*/ 970430 w 1362345"/>
              <a:gd name="connsiteY27" fmla="*/ 349063 h 1285418"/>
              <a:gd name="connsiteX28" fmla="*/ 1049977 w 1362345"/>
              <a:gd name="connsiteY28" fmla="*/ 505009 h 1285418"/>
              <a:gd name="connsiteX29" fmla="*/ 1117219 w 1362345"/>
              <a:gd name="connsiteY29" fmla="*/ 848378 h 1285418"/>
              <a:gd name="connsiteX30" fmla="*/ 1119795 w 1362345"/>
              <a:gd name="connsiteY30" fmla="*/ 905606 h 1285418"/>
              <a:gd name="connsiteX31" fmla="*/ 1105774 w 1362345"/>
              <a:gd name="connsiteY31" fmla="*/ 1100753 h 1285418"/>
              <a:gd name="connsiteX32" fmla="*/ 920641 w 1362345"/>
              <a:gd name="connsiteY32" fmla="*/ 1279876 h 1285418"/>
              <a:gd name="connsiteX33" fmla="*/ 748671 w 1362345"/>
              <a:gd name="connsiteY33" fmla="*/ 1265569 h 1285418"/>
              <a:gd name="connsiteX34" fmla="*/ 702603 w 1362345"/>
              <a:gd name="connsiteY34" fmla="*/ 1240389 h 1285418"/>
              <a:gd name="connsiteX35" fmla="*/ 697739 w 1362345"/>
              <a:gd name="connsiteY35" fmla="*/ 1228371 h 1285418"/>
              <a:gd name="connsiteX36" fmla="*/ 715193 w 1362345"/>
              <a:gd name="connsiteY36" fmla="*/ 1079006 h 1285418"/>
              <a:gd name="connsiteX37" fmla="*/ 730072 w 1362345"/>
              <a:gd name="connsiteY37" fmla="*/ 1063269 h 1285418"/>
              <a:gd name="connsiteX38" fmla="*/ 753822 w 1362345"/>
              <a:gd name="connsiteY38" fmla="*/ 1036371 h 1285418"/>
              <a:gd name="connsiteX39" fmla="*/ 755825 w 1362345"/>
              <a:gd name="connsiteY39" fmla="*/ 1004038 h 1285418"/>
              <a:gd name="connsiteX40" fmla="*/ 789303 w 1362345"/>
              <a:gd name="connsiteY40" fmla="*/ 1001176 h 1285418"/>
              <a:gd name="connsiteX41" fmla="*/ 791592 w 1362345"/>
              <a:gd name="connsiteY41" fmla="*/ 1001176 h 1285418"/>
              <a:gd name="connsiteX42" fmla="*/ 808475 w 1362345"/>
              <a:gd name="connsiteY42" fmla="*/ 1017772 h 1285418"/>
              <a:gd name="connsiteX43" fmla="*/ 808475 w 1362345"/>
              <a:gd name="connsiteY43" fmla="*/ 1041808 h 1285418"/>
              <a:gd name="connsiteX44" fmla="*/ 817059 w 1362345"/>
              <a:gd name="connsiteY44" fmla="*/ 1048962 h 1285418"/>
              <a:gd name="connsiteX45" fmla="*/ 903187 w 1362345"/>
              <a:gd name="connsiteY45" fmla="*/ 1006327 h 1285418"/>
              <a:gd name="connsiteX46" fmla="*/ 904331 w 1362345"/>
              <a:gd name="connsiteY46" fmla="*/ 902172 h 1285418"/>
              <a:gd name="connsiteX47" fmla="*/ 792165 w 1362345"/>
              <a:gd name="connsiteY47" fmla="*/ 851811 h 1285418"/>
              <a:gd name="connsiteX48" fmla="*/ 735509 w 1362345"/>
              <a:gd name="connsiteY48" fmla="*/ 843227 h 1285418"/>
              <a:gd name="connsiteX49" fmla="*/ 724064 w 1362345"/>
              <a:gd name="connsiteY49" fmla="*/ 831210 h 1285418"/>
              <a:gd name="connsiteX50" fmla="*/ 722061 w 1362345"/>
              <a:gd name="connsiteY50" fmla="*/ 620610 h 1285418"/>
              <a:gd name="connsiteX51" fmla="*/ 698025 w 1362345"/>
              <a:gd name="connsiteY51" fmla="*/ 343340 h 1285418"/>
              <a:gd name="connsiteX52" fmla="*/ 689727 w 1362345"/>
              <a:gd name="connsiteY52" fmla="*/ 312151 h 1285418"/>
              <a:gd name="connsiteX53" fmla="*/ 694877 w 1362345"/>
              <a:gd name="connsiteY53" fmla="*/ 298989 h 1285418"/>
              <a:gd name="connsiteX54" fmla="*/ 837590 w 1362345"/>
              <a:gd name="connsiteY54" fmla="*/ 269731 h 1285418"/>
              <a:gd name="connsiteX55" fmla="*/ 560678 w 1362345"/>
              <a:gd name="connsiteY55" fmla="*/ 256069 h 1285418"/>
              <a:gd name="connsiteX56" fmla="*/ 662258 w 1362345"/>
              <a:gd name="connsiteY56" fmla="*/ 292695 h 1285418"/>
              <a:gd name="connsiteX57" fmla="*/ 680571 w 1362345"/>
              <a:gd name="connsiteY57" fmla="*/ 321309 h 1285418"/>
              <a:gd name="connsiteX58" fmla="*/ 699456 w 1362345"/>
              <a:gd name="connsiteY58" fmla="*/ 439198 h 1285418"/>
              <a:gd name="connsiteX59" fmla="*/ 712046 w 1362345"/>
              <a:gd name="connsiteY59" fmla="*/ 699014 h 1285418"/>
              <a:gd name="connsiteX60" fmla="*/ 712332 w 1362345"/>
              <a:gd name="connsiteY60" fmla="*/ 830066 h 1285418"/>
              <a:gd name="connsiteX61" fmla="*/ 700887 w 1362345"/>
              <a:gd name="connsiteY61" fmla="*/ 840939 h 1285418"/>
              <a:gd name="connsiteX62" fmla="*/ 644803 w 1362345"/>
              <a:gd name="connsiteY62" fmla="*/ 842370 h 1285418"/>
              <a:gd name="connsiteX63" fmla="*/ 632499 w 1362345"/>
              <a:gd name="connsiteY63" fmla="*/ 854102 h 1285418"/>
              <a:gd name="connsiteX64" fmla="*/ 632785 w 1362345"/>
              <a:gd name="connsiteY64" fmla="*/ 892444 h 1285418"/>
              <a:gd name="connsiteX65" fmla="*/ 623915 w 1362345"/>
              <a:gd name="connsiteY65" fmla="*/ 901601 h 1285418"/>
              <a:gd name="connsiteX66" fmla="*/ 586717 w 1362345"/>
              <a:gd name="connsiteY66" fmla="*/ 901601 h 1285418"/>
              <a:gd name="connsiteX67" fmla="*/ 577847 w 1362345"/>
              <a:gd name="connsiteY67" fmla="*/ 892444 h 1285418"/>
              <a:gd name="connsiteX68" fmla="*/ 577847 w 1362345"/>
              <a:gd name="connsiteY68" fmla="*/ 860110 h 1285418"/>
              <a:gd name="connsiteX69" fmla="*/ 570121 w 1362345"/>
              <a:gd name="connsiteY69" fmla="*/ 853815 h 1285418"/>
              <a:gd name="connsiteX70" fmla="*/ 470258 w 1362345"/>
              <a:gd name="connsiteY70" fmla="*/ 900456 h 1285418"/>
              <a:gd name="connsiteX71" fmla="*/ 471117 w 1362345"/>
              <a:gd name="connsiteY71" fmla="*/ 1005183 h 1285418"/>
              <a:gd name="connsiteX72" fmla="*/ 585286 w 1362345"/>
              <a:gd name="connsiteY72" fmla="*/ 1054399 h 1285418"/>
              <a:gd name="connsiteX73" fmla="*/ 693447 w 1362345"/>
              <a:gd name="connsiteY73" fmla="*/ 1064414 h 1285418"/>
              <a:gd name="connsiteX74" fmla="*/ 703462 w 1362345"/>
              <a:gd name="connsiteY74" fmla="*/ 1071854 h 1285418"/>
              <a:gd name="connsiteX75" fmla="*/ 685435 w 1362345"/>
              <a:gd name="connsiteY75" fmla="*/ 1224938 h 1285418"/>
              <a:gd name="connsiteX76" fmla="*/ 662258 w 1362345"/>
              <a:gd name="connsiteY76" fmla="*/ 1253838 h 1285418"/>
              <a:gd name="connsiteX77" fmla="*/ 363814 w 1362345"/>
              <a:gd name="connsiteY77" fmla="*/ 1188026 h 1285418"/>
              <a:gd name="connsiteX78" fmla="*/ 259373 w 1362345"/>
              <a:gd name="connsiteY78" fmla="*/ 979717 h 1285418"/>
              <a:gd name="connsiteX79" fmla="*/ 235624 w 1362345"/>
              <a:gd name="connsiteY79" fmla="*/ 655234 h 1285418"/>
              <a:gd name="connsiteX80" fmla="*/ 290276 w 1362345"/>
              <a:gd name="connsiteY80" fmla="*/ 425463 h 1285418"/>
              <a:gd name="connsiteX81" fmla="*/ 560678 w 1362345"/>
              <a:gd name="connsiteY81" fmla="*/ 256069 h 1285418"/>
              <a:gd name="connsiteX82" fmla="*/ 1075112 w 1362345"/>
              <a:gd name="connsiteY82" fmla="*/ 250403 h 1285418"/>
              <a:gd name="connsiteX83" fmla="*/ 1123228 w 1362345"/>
              <a:gd name="connsiteY83" fmla="*/ 260074 h 1285418"/>
              <a:gd name="connsiteX84" fmla="*/ 1325529 w 1362345"/>
              <a:gd name="connsiteY84" fmla="*/ 459800 h 1285418"/>
              <a:gd name="connsiteX85" fmla="*/ 1360152 w 1362345"/>
              <a:gd name="connsiteY85" fmla="*/ 631484 h 1285418"/>
              <a:gd name="connsiteX86" fmla="*/ 1325243 w 1362345"/>
              <a:gd name="connsiteY86" fmla="*/ 950530 h 1285418"/>
              <a:gd name="connsiteX87" fmla="*/ 1142400 w 1362345"/>
              <a:gd name="connsiteY87" fmla="*/ 1157123 h 1285418"/>
              <a:gd name="connsiteX88" fmla="*/ 1095187 w 1362345"/>
              <a:gd name="connsiteY88" fmla="*/ 1172002 h 1285418"/>
              <a:gd name="connsiteX89" fmla="*/ 1116647 w 1362345"/>
              <a:gd name="connsiteY89" fmla="*/ 1099895 h 1285418"/>
              <a:gd name="connsiteX90" fmla="*/ 1130096 w 1362345"/>
              <a:gd name="connsiteY90" fmla="*/ 875848 h 1285418"/>
              <a:gd name="connsiteX91" fmla="*/ 1102054 w 1362345"/>
              <a:gd name="connsiteY91" fmla="*/ 637493 h 1285418"/>
              <a:gd name="connsiteX92" fmla="*/ 1003908 w 1362345"/>
              <a:gd name="connsiteY92" fmla="*/ 377964 h 1285418"/>
              <a:gd name="connsiteX93" fmla="*/ 936951 w 1362345"/>
              <a:gd name="connsiteY93" fmla="*/ 298989 h 1285418"/>
              <a:gd name="connsiteX94" fmla="*/ 938382 w 1362345"/>
              <a:gd name="connsiteY94" fmla="*/ 284968 h 1285418"/>
              <a:gd name="connsiteX95" fmla="*/ 1028230 w 1362345"/>
              <a:gd name="connsiteY95" fmla="*/ 251597 h 1285418"/>
              <a:gd name="connsiteX96" fmla="*/ 1075112 w 1362345"/>
              <a:gd name="connsiteY96" fmla="*/ 250403 h 1285418"/>
              <a:gd name="connsiteX97" fmla="*/ 423402 w 1362345"/>
              <a:gd name="connsiteY97" fmla="*/ 224127 h 1285418"/>
              <a:gd name="connsiteX98" fmla="*/ 514323 w 1362345"/>
              <a:gd name="connsiteY98" fmla="*/ 244050 h 1285418"/>
              <a:gd name="connsiteX99" fmla="*/ 516898 w 1362345"/>
              <a:gd name="connsiteY99" fmla="*/ 246912 h 1285418"/>
              <a:gd name="connsiteX100" fmla="*/ 362669 w 1362345"/>
              <a:gd name="connsiteY100" fmla="*/ 316443 h 1285418"/>
              <a:gd name="connsiteX101" fmla="*/ 250216 w 1362345"/>
              <a:gd name="connsiteY101" fmla="*/ 497284 h 1285418"/>
              <a:gd name="connsiteX102" fmla="*/ 223033 w 1362345"/>
              <a:gd name="connsiteY102" fmla="*/ 756813 h 1285418"/>
              <a:gd name="connsiteX103" fmla="*/ 240488 w 1362345"/>
              <a:gd name="connsiteY103" fmla="*/ 944807 h 1285418"/>
              <a:gd name="connsiteX104" fmla="*/ 319462 w 1362345"/>
              <a:gd name="connsiteY104" fmla="*/ 1149969 h 1285418"/>
              <a:gd name="connsiteX105" fmla="*/ 321465 w 1362345"/>
              <a:gd name="connsiteY105" fmla="*/ 1154261 h 1285418"/>
              <a:gd name="connsiteX106" fmla="*/ 283981 w 1362345"/>
              <a:gd name="connsiteY106" fmla="*/ 1149683 h 1285418"/>
              <a:gd name="connsiteX107" fmla="*/ 82825 w 1362345"/>
              <a:gd name="connsiteY107" fmla="*/ 1002035 h 1285418"/>
              <a:gd name="connsiteX108" fmla="*/ 989 w 1362345"/>
              <a:gd name="connsiteY108" fmla="*/ 728485 h 1285418"/>
              <a:gd name="connsiteX109" fmla="*/ 63081 w 1362345"/>
              <a:gd name="connsiteY109" fmla="*/ 418881 h 1285418"/>
              <a:gd name="connsiteX110" fmla="*/ 330335 w 1362345"/>
              <a:gd name="connsiteY110" fmla="*/ 225451 h 1285418"/>
              <a:gd name="connsiteX111" fmla="*/ 423402 w 1362345"/>
              <a:gd name="connsiteY111" fmla="*/ 224127 h 1285418"/>
              <a:gd name="connsiteX112" fmla="*/ 737334 w 1362345"/>
              <a:gd name="connsiteY112" fmla="*/ 8 h 1285418"/>
              <a:gd name="connsiteX113" fmla="*/ 775284 w 1362345"/>
              <a:gd name="connsiteY113" fmla="*/ 16855 h 1285418"/>
              <a:gd name="connsiteX114" fmla="*/ 806759 w 1362345"/>
              <a:gd name="connsiteY114" fmla="*/ 49475 h 1285418"/>
              <a:gd name="connsiteX115" fmla="*/ 817632 w 1362345"/>
              <a:gd name="connsiteY115" fmla="*/ 80378 h 1285418"/>
              <a:gd name="connsiteX116" fmla="*/ 805042 w 1362345"/>
              <a:gd name="connsiteY116" fmla="*/ 115860 h 1285418"/>
              <a:gd name="connsiteX117" fmla="*/ 761549 w 1362345"/>
              <a:gd name="connsiteY117" fmla="*/ 166794 h 1285418"/>
              <a:gd name="connsiteX118" fmla="*/ 726926 w 1362345"/>
              <a:gd name="connsiteY118" fmla="*/ 212576 h 1285418"/>
              <a:gd name="connsiteX119" fmla="*/ 710329 w 1362345"/>
              <a:gd name="connsiteY119" fmla="*/ 266656 h 1285418"/>
              <a:gd name="connsiteX120" fmla="*/ 700314 w 1362345"/>
              <a:gd name="connsiteY120" fmla="*/ 283252 h 1285418"/>
              <a:gd name="connsiteX121" fmla="*/ 663974 w 1362345"/>
              <a:gd name="connsiteY121" fmla="*/ 280105 h 1285418"/>
              <a:gd name="connsiteX122" fmla="*/ 627062 w 1362345"/>
              <a:gd name="connsiteY122" fmla="*/ 258358 h 1285418"/>
              <a:gd name="connsiteX123" fmla="*/ 618478 w 1362345"/>
              <a:gd name="connsiteY123" fmla="*/ 247199 h 1285418"/>
              <a:gd name="connsiteX124" fmla="*/ 621339 w 1362345"/>
              <a:gd name="connsiteY124" fmla="*/ 137606 h 1285418"/>
              <a:gd name="connsiteX125" fmla="*/ 683146 w 1362345"/>
              <a:gd name="connsiteY125" fmla="*/ 26870 h 1285418"/>
              <a:gd name="connsiteX126" fmla="*/ 698311 w 1362345"/>
              <a:gd name="connsiteY126" fmla="*/ 15139 h 1285418"/>
              <a:gd name="connsiteX127" fmla="*/ 737334 w 1362345"/>
              <a:gd name="connsiteY127" fmla="*/ 8 h 1285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</a:cxnLst>
            <a:rect l="l" t="t" r="r" b="b"/>
            <a:pathLst>
              <a:path w="1362345" h="1285418">
                <a:moveTo>
                  <a:pt x="874859" y="583984"/>
                </a:moveTo>
                <a:cubicBezTo>
                  <a:pt x="894602" y="583126"/>
                  <a:pt x="906620" y="595431"/>
                  <a:pt x="918924" y="611455"/>
                </a:cubicBezTo>
                <a:cubicBezTo>
                  <a:pt x="880295" y="593141"/>
                  <a:pt x="870853" y="593427"/>
                  <a:pt x="834799" y="613744"/>
                </a:cubicBezTo>
                <a:cubicBezTo>
                  <a:pt x="839950" y="599723"/>
                  <a:pt x="859407" y="584557"/>
                  <a:pt x="874859" y="583984"/>
                </a:cubicBezTo>
                <a:close/>
                <a:moveTo>
                  <a:pt x="510604" y="583984"/>
                </a:moveTo>
                <a:cubicBezTo>
                  <a:pt x="530348" y="583984"/>
                  <a:pt x="542080" y="596861"/>
                  <a:pt x="554956" y="613744"/>
                </a:cubicBezTo>
                <a:cubicBezTo>
                  <a:pt x="518331" y="592568"/>
                  <a:pt x="504595" y="592854"/>
                  <a:pt x="467969" y="614316"/>
                </a:cubicBezTo>
                <a:cubicBezTo>
                  <a:pt x="475695" y="598292"/>
                  <a:pt x="494866" y="583984"/>
                  <a:pt x="510604" y="583984"/>
                </a:cubicBezTo>
                <a:close/>
                <a:moveTo>
                  <a:pt x="892314" y="492705"/>
                </a:moveTo>
                <a:cubicBezTo>
                  <a:pt x="870281" y="485838"/>
                  <a:pt x="848248" y="495853"/>
                  <a:pt x="831938" y="520461"/>
                </a:cubicBezTo>
                <a:cubicBezTo>
                  <a:pt x="817059" y="542494"/>
                  <a:pt x="810478" y="567674"/>
                  <a:pt x="808475" y="593713"/>
                </a:cubicBezTo>
                <a:cubicBezTo>
                  <a:pt x="806186" y="624616"/>
                  <a:pt x="809333" y="654947"/>
                  <a:pt x="823640" y="684992"/>
                </a:cubicBezTo>
                <a:cubicBezTo>
                  <a:pt x="837375" y="662673"/>
                  <a:pt x="851110" y="641785"/>
                  <a:pt x="879151" y="641499"/>
                </a:cubicBezTo>
                <a:cubicBezTo>
                  <a:pt x="907765" y="641213"/>
                  <a:pt x="922072" y="662387"/>
                  <a:pt x="935521" y="683848"/>
                </a:cubicBezTo>
                <a:cubicBezTo>
                  <a:pt x="936951" y="682417"/>
                  <a:pt x="938096" y="681558"/>
                  <a:pt x="938382" y="680700"/>
                </a:cubicBezTo>
                <a:cubicBezTo>
                  <a:pt x="959843" y="624329"/>
                  <a:pt x="957267" y="569677"/>
                  <a:pt x="924647" y="518172"/>
                </a:cubicBezTo>
                <a:cubicBezTo>
                  <a:pt x="917208" y="506154"/>
                  <a:pt x="906334" y="496997"/>
                  <a:pt x="892314" y="492705"/>
                </a:cubicBezTo>
                <a:close/>
                <a:moveTo>
                  <a:pt x="512642" y="490417"/>
                </a:moveTo>
                <a:cubicBezTo>
                  <a:pt x="494222" y="490775"/>
                  <a:pt x="475838" y="503008"/>
                  <a:pt x="462246" y="526757"/>
                </a:cubicBezTo>
                <a:cubicBezTo>
                  <a:pt x="449370" y="548790"/>
                  <a:pt x="443933" y="573397"/>
                  <a:pt x="442216" y="598578"/>
                </a:cubicBezTo>
                <a:cubicBezTo>
                  <a:pt x="440500" y="627765"/>
                  <a:pt x="444506" y="656379"/>
                  <a:pt x="457954" y="685279"/>
                </a:cubicBezTo>
                <a:cubicBezTo>
                  <a:pt x="471403" y="662388"/>
                  <a:pt x="485710" y="641786"/>
                  <a:pt x="513465" y="641214"/>
                </a:cubicBezTo>
                <a:cubicBezTo>
                  <a:pt x="542079" y="640927"/>
                  <a:pt x="556386" y="661816"/>
                  <a:pt x="570121" y="684135"/>
                </a:cubicBezTo>
                <a:cubicBezTo>
                  <a:pt x="571551" y="681559"/>
                  <a:pt x="572982" y="680128"/>
                  <a:pt x="573555" y="678412"/>
                </a:cubicBezTo>
                <a:cubicBezTo>
                  <a:pt x="593298" y="625762"/>
                  <a:pt x="591581" y="573970"/>
                  <a:pt x="563253" y="525326"/>
                </a:cubicBezTo>
                <a:cubicBezTo>
                  <a:pt x="549519" y="501577"/>
                  <a:pt x="531063" y="490060"/>
                  <a:pt x="512642" y="490417"/>
                </a:cubicBezTo>
                <a:close/>
                <a:moveTo>
                  <a:pt x="837590" y="269731"/>
                </a:moveTo>
                <a:cubicBezTo>
                  <a:pt x="886877" y="276312"/>
                  <a:pt x="934520" y="300991"/>
                  <a:pt x="970430" y="349063"/>
                </a:cubicBezTo>
                <a:cubicBezTo>
                  <a:pt x="1005911" y="396562"/>
                  <a:pt x="1029088" y="450071"/>
                  <a:pt x="1049977" y="505009"/>
                </a:cubicBezTo>
                <a:cubicBezTo>
                  <a:pt x="1091753" y="615745"/>
                  <a:pt x="1112641" y="730488"/>
                  <a:pt x="1117219" y="848378"/>
                </a:cubicBezTo>
                <a:cubicBezTo>
                  <a:pt x="1117792" y="867263"/>
                  <a:pt x="1118936" y="886434"/>
                  <a:pt x="1119795" y="905606"/>
                </a:cubicBezTo>
                <a:cubicBezTo>
                  <a:pt x="1120367" y="971132"/>
                  <a:pt x="1117792" y="1036371"/>
                  <a:pt x="1105774" y="1100753"/>
                </a:cubicBezTo>
                <a:cubicBezTo>
                  <a:pt x="1084599" y="1205194"/>
                  <a:pt x="1025941" y="1261850"/>
                  <a:pt x="920641" y="1279876"/>
                </a:cubicBezTo>
                <a:cubicBezTo>
                  <a:pt x="861983" y="1289891"/>
                  <a:pt x="804469" y="1287030"/>
                  <a:pt x="748671" y="1265569"/>
                </a:cubicBezTo>
                <a:cubicBezTo>
                  <a:pt x="732075" y="1259274"/>
                  <a:pt x="716624" y="1250976"/>
                  <a:pt x="702603" y="1240389"/>
                </a:cubicBezTo>
                <a:cubicBezTo>
                  <a:pt x="698311" y="1237242"/>
                  <a:pt x="696308" y="1234380"/>
                  <a:pt x="697739" y="1228371"/>
                </a:cubicBezTo>
                <a:cubicBezTo>
                  <a:pt x="708612" y="1179155"/>
                  <a:pt x="712618" y="1129081"/>
                  <a:pt x="715193" y="1079006"/>
                </a:cubicBezTo>
                <a:cubicBezTo>
                  <a:pt x="715765" y="1067561"/>
                  <a:pt x="719199" y="1064127"/>
                  <a:pt x="730072" y="1063269"/>
                </a:cubicBezTo>
                <a:cubicBezTo>
                  <a:pt x="753822" y="1061266"/>
                  <a:pt x="753536" y="1060693"/>
                  <a:pt x="753822" y="1036371"/>
                </a:cubicBezTo>
                <a:cubicBezTo>
                  <a:pt x="753822" y="1025498"/>
                  <a:pt x="748958" y="1010905"/>
                  <a:pt x="755825" y="1004038"/>
                </a:cubicBezTo>
                <a:cubicBezTo>
                  <a:pt x="763265" y="996312"/>
                  <a:pt x="777858" y="1002035"/>
                  <a:pt x="789303" y="1001176"/>
                </a:cubicBezTo>
                <a:cubicBezTo>
                  <a:pt x="789876" y="1001176"/>
                  <a:pt x="790734" y="1001176"/>
                  <a:pt x="791592" y="1001176"/>
                </a:cubicBezTo>
                <a:cubicBezTo>
                  <a:pt x="808475" y="1001176"/>
                  <a:pt x="808475" y="1001176"/>
                  <a:pt x="808475" y="1017772"/>
                </a:cubicBezTo>
                <a:cubicBezTo>
                  <a:pt x="808475" y="1025784"/>
                  <a:pt x="808761" y="1033796"/>
                  <a:pt x="808475" y="1041808"/>
                </a:cubicBezTo>
                <a:cubicBezTo>
                  <a:pt x="808189" y="1048103"/>
                  <a:pt x="809047" y="1051251"/>
                  <a:pt x="817059" y="1048962"/>
                </a:cubicBezTo>
                <a:cubicBezTo>
                  <a:pt x="848248" y="1039519"/>
                  <a:pt x="878007" y="1027501"/>
                  <a:pt x="903187" y="1006327"/>
                </a:cubicBezTo>
                <a:cubicBezTo>
                  <a:pt x="940671" y="974565"/>
                  <a:pt x="941243" y="934792"/>
                  <a:pt x="904331" y="902172"/>
                </a:cubicBezTo>
                <a:cubicBezTo>
                  <a:pt x="872284" y="873844"/>
                  <a:pt x="832797" y="861254"/>
                  <a:pt x="792165" y="851811"/>
                </a:cubicBezTo>
                <a:cubicBezTo>
                  <a:pt x="773566" y="847519"/>
                  <a:pt x="754680" y="844658"/>
                  <a:pt x="735509" y="843227"/>
                </a:cubicBezTo>
                <a:cubicBezTo>
                  <a:pt x="726925" y="842655"/>
                  <a:pt x="724064" y="840080"/>
                  <a:pt x="724064" y="831210"/>
                </a:cubicBezTo>
                <a:cubicBezTo>
                  <a:pt x="724922" y="761105"/>
                  <a:pt x="724636" y="690715"/>
                  <a:pt x="722061" y="620610"/>
                </a:cubicBezTo>
                <a:cubicBezTo>
                  <a:pt x="718627" y="527901"/>
                  <a:pt x="715479" y="434905"/>
                  <a:pt x="698025" y="343340"/>
                </a:cubicBezTo>
                <a:cubicBezTo>
                  <a:pt x="696022" y="332753"/>
                  <a:pt x="693447" y="322166"/>
                  <a:pt x="689727" y="312151"/>
                </a:cubicBezTo>
                <a:cubicBezTo>
                  <a:pt x="687438" y="305570"/>
                  <a:pt x="688868" y="302422"/>
                  <a:pt x="694877" y="298989"/>
                </a:cubicBezTo>
                <a:cubicBezTo>
                  <a:pt x="737369" y="274667"/>
                  <a:pt x="788302" y="263150"/>
                  <a:pt x="837590" y="269731"/>
                </a:cubicBezTo>
                <a:close/>
                <a:moveTo>
                  <a:pt x="560678" y="256069"/>
                </a:moveTo>
                <a:cubicBezTo>
                  <a:pt x="598449" y="254638"/>
                  <a:pt x="632785" y="268373"/>
                  <a:pt x="662258" y="292695"/>
                </a:cubicBezTo>
                <a:cubicBezTo>
                  <a:pt x="671700" y="300420"/>
                  <a:pt x="677423" y="309863"/>
                  <a:pt x="680571" y="321309"/>
                </a:cubicBezTo>
                <a:cubicBezTo>
                  <a:pt x="691158" y="359937"/>
                  <a:pt x="695736" y="399425"/>
                  <a:pt x="699456" y="439198"/>
                </a:cubicBezTo>
                <a:cubicBezTo>
                  <a:pt x="707468" y="520176"/>
                  <a:pt x="709757" y="601439"/>
                  <a:pt x="712046" y="699014"/>
                </a:cubicBezTo>
                <a:cubicBezTo>
                  <a:pt x="712046" y="731920"/>
                  <a:pt x="712046" y="781136"/>
                  <a:pt x="712332" y="830066"/>
                </a:cubicBezTo>
                <a:cubicBezTo>
                  <a:pt x="712618" y="838936"/>
                  <a:pt x="710043" y="841797"/>
                  <a:pt x="700887" y="840939"/>
                </a:cubicBezTo>
                <a:cubicBezTo>
                  <a:pt x="682288" y="839508"/>
                  <a:pt x="663402" y="841511"/>
                  <a:pt x="644803" y="842370"/>
                </a:cubicBezTo>
                <a:cubicBezTo>
                  <a:pt x="636505" y="842942"/>
                  <a:pt x="632499" y="845517"/>
                  <a:pt x="632499" y="854102"/>
                </a:cubicBezTo>
                <a:cubicBezTo>
                  <a:pt x="633358" y="866978"/>
                  <a:pt x="632499" y="879568"/>
                  <a:pt x="632785" y="892444"/>
                </a:cubicBezTo>
                <a:cubicBezTo>
                  <a:pt x="633072" y="899025"/>
                  <a:pt x="630782" y="901887"/>
                  <a:pt x="623915" y="901601"/>
                </a:cubicBezTo>
                <a:cubicBezTo>
                  <a:pt x="611325" y="901315"/>
                  <a:pt x="599021" y="901315"/>
                  <a:pt x="586717" y="901601"/>
                </a:cubicBezTo>
                <a:cubicBezTo>
                  <a:pt x="579850" y="901887"/>
                  <a:pt x="577560" y="899025"/>
                  <a:pt x="577847" y="892444"/>
                </a:cubicBezTo>
                <a:cubicBezTo>
                  <a:pt x="578133" y="881571"/>
                  <a:pt x="577560" y="870984"/>
                  <a:pt x="577847" y="860110"/>
                </a:cubicBezTo>
                <a:cubicBezTo>
                  <a:pt x="578133" y="854388"/>
                  <a:pt x="575844" y="852385"/>
                  <a:pt x="570121" y="853815"/>
                </a:cubicBezTo>
                <a:cubicBezTo>
                  <a:pt x="534067" y="863258"/>
                  <a:pt x="499158" y="875562"/>
                  <a:pt x="470258" y="900456"/>
                </a:cubicBezTo>
                <a:cubicBezTo>
                  <a:pt x="432488" y="933076"/>
                  <a:pt x="432774" y="973136"/>
                  <a:pt x="471117" y="1005183"/>
                </a:cubicBezTo>
                <a:cubicBezTo>
                  <a:pt x="504309" y="1032939"/>
                  <a:pt x="544082" y="1045529"/>
                  <a:pt x="585286" y="1054399"/>
                </a:cubicBezTo>
                <a:cubicBezTo>
                  <a:pt x="621054" y="1062125"/>
                  <a:pt x="657107" y="1064986"/>
                  <a:pt x="693447" y="1064414"/>
                </a:cubicBezTo>
                <a:cubicBezTo>
                  <a:pt x="698597" y="1064414"/>
                  <a:pt x="704034" y="1063269"/>
                  <a:pt x="703462" y="1071854"/>
                </a:cubicBezTo>
                <a:cubicBezTo>
                  <a:pt x="699456" y="1123073"/>
                  <a:pt x="696308" y="1174578"/>
                  <a:pt x="685435" y="1224938"/>
                </a:cubicBezTo>
                <a:cubicBezTo>
                  <a:pt x="682574" y="1238673"/>
                  <a:pt x="675992" y="1247543"/>
                  <a:pt x="662258" y="1253838"/>
                </a:cubicBezTo>
                <a:cubicBezTo>
                  <a:pt x="558675" y="1300765"/>
                  <a:pt x="443647" y="1275585"/>
                  <a:pt x="363814" y="1188026"/>
                </a:cubicBezTo>
                <a:cubicBezTo>
                  <a:pt x="309448" y="1128509"/>
                  <a:pt x="277972" y="1056974"/>
                  <a:pt x="259373" y="979717"/>
                </a:cubicBezTo>
                <a:cubicBezTo>
                  <a:pt x="233621" y="872987"/>
                  <a:pt x="229901" y="764254"/>
                  <a:pt x="235624" y="655234"/>
                </a:cubicBezTo>
                <a:cubicBezTo>
                  <a:pt x="239916" y="575687"/>
                  <a:pt x="252792" y="497284"/>
                  <a:pt x="290276" y="425463"/>
                </a:cubicBezTo>
                <a:cubicBezTo>
                  <a:pt x="347218" y="316730"/>
                  <a:pt x="438497" y="260361"/>
                  <a:pt x="560678" y="256069"/>
                </a:cubicBezTo>
                <a:close/>
                <a:moveTo>
                  <a:pt x="1075112" y="250403"/>
                </a:moveTo>
                <a:cubicBezTo>
                  <a:pt x="1090948" y="251794"/>
                  <a:pt x="1106990" y="254995"/>
                  <a:pt x="1123228" y="260074"/>
                </a:cubicBezTo>
                <a:cubicBezTo>
                  <a:pt x="1224522" y="291836"/>
                  <a:pt x="1289762" y="361368"/>
                  <a:pt x="1325529" y="459800"/>
                </a:cubicBezTo>
                <a:cubicBezTo>
                  <a:pt x="1345845" y="515311"/>
                  <a:pt x="1356432" y="572825"/>
                  <a:pt x="1360152" y="631484"/>
                </a:cubicBezTo>
                <a:cubicBezTo>
                  <a:pt x="1367305" y="739931"/>
                  <a:pt x="1357291" y="846375"/>
                  <a:pt x="1325243" y="950530"/>
                </a:cubicBezTo>
                <a:cubicBezTo>
                  <a:pt x="1295484" y="1046959"/>
                  <a:pt x="1236826" y="1117922"/>
                  <a:pt x="1142400" y="1157123"/>
                </a:cubicBezTo>
                <a:cubicBezTo>
                  <a:pt x="1127520" y="1163418"/>
                  <a:pt x="1112641" y="1168855"/>
                  <a:pt x="1095187" y="1172002"/>
                </a:cubicBezTo>
                <a:cubicBezTo>
                  <a:pt x="1104629" y="1147394"/>
                  <a:pt x="1111783" y="1123931"/>
                  <a:pt x="1116647" y="1099895"/>
                </a:cubicBezTo>
                <a:cubicBezTo>
                  <a:pt x="1131240" y="1025785"/>
                  <a:pt x="1133243" y="950816"/>
                  <a:pt x="1130096" y="875848"/>
                </a:cubicBezTo>
                <a:cubicBezTo>
                  <a:pt x="1126948" y="795729"/>
                  <a:pt x="1121511" y="715610"/>
                  <a:pt x="1102054" y="637493"/>
                </a:cubicBezTo>
                <a:cubicBezTo>
                  <a:pt x="1079449" y="547358"/>
                  <a:pt x="1051980" y="458655"/>
                  <a:pt x="1003908" y="377964"/>
                </a:cubicBezTo>
                <a:cubicBezTo>
                  <a:pt x="986167" y="347919"/>
                  <a:pt x="964993" y="320450"/>
                  <a:pt x="936951" y="298989"/>
                </a:cubicBezTo>
                <a:cubicBezTo>
                  <a:pt x="928081" y="292122"/>
                  <a:pt x="931229" y="289547"/>
                  <a:pt x="938382" y="284968"/>
                </a:cubicBezTo>
                <a:cubicBezTo>
                  <a:pt x="967425" y="267227"/>
                  <a:pt x="997398" y="255925"/>
                  <a:pt x="1028230" y="251597"/>
                </a:cubicBezTo>
                <a:cubicBezTo>
                  <a:pt x="1043646" y="249433"/>
                  <a:pt x="1059277" y="249013"/>
                  <a:pt x="1075112" y="250403"/>
                </a:cubicBezTo>
                <a:close/>
                <a:moveTo>
                  <a:pt x="423402" y="224127"/>
                </a:moveTo>
                <a:cubicBezTo>
                  <a:pt x="454091" y="227382"/>
                  <a:pt x="484422" y="234178"/>
                  <a:pt x="514323" y="244050"/>
                </a:cubicBezTo>
                <a:cubicBezTo>
                  <a:pt x="515182" y="244336"/>
                  <a:pt x="515468" y="245195"/>
                  <a:pt x="516898" y="246912"/>
                </a:cubicBezTo>
                <a:cubicBezTo>
                  <a:pt x="459384" y="258357"/>
                  <a:pt x="407593" y="280104"/>
                  <a:pt x="362669" y="316443"/>
                </a:cubicBezTo>
                <a:cubicBezTo>
                  <a:pt x="304297" y="363656"/>
                  <a:pt x="270532" y="426607"/>
                  <a:pt x="250216" y="497284"/>
                </a:cubicBezTo>
                <a:cubicBezTo>
                  <a:pt x="225608" y="581981"/>
                  <a:pt x="220744" y="669255"/>
                  <a:pt x="223033" y="756813"/>
                </a:cubicBezTo>
                <a:cubicBezTo>
                  <a:pt x="224750" y="819764"/>
                  <a:pt x="228470" y="882715"/>
                  <a:pt x="240488" y="944807"/>
                </a:cubicBezTo>
                <a:cubicBezTo>
                  <a:pt x="254508" y="1017773"/>
                  <a:pt x="278258" y="1087305"/>
                  <a:pt x="319462" y="1149969"/>
                </a:cubicBezTo>
                <a:cubicBezTo>
                  <a:pt x="320034" y="1150827"/>
                  <a:pt x="320321" y="1151972"/>
                  <a:pt x="321465" y="1154261"/>
                </a:cubicBezTo>
                <a:cubicBezTo>
                  <a:pt x="308303" y="1155120"/>
                  <a:pt x="295999" y="1152258"/>
                  <a:pt x="283981" y="1149683"/>
                </a:cubicBezTo>
                <a:cubicBezTo>
                  <a:pt x="194419" y="1131084"/>
                  <a:pt x="129179" y="1079006"/>
                  <a:pt x="82825" y="1002035"/>
                </a:cubicBezTo>
                <a:cubicBezTo>
                  <a:pt x="32464" y="917910"/>
                  <a:pt x="6139" y="826059"/>
                  <a:pt x="989" y="728485"/>
                </a:cubicBezTo>
                <a:cubicBezTo>
                  <a:pt x="-4734" y="620038"/>
                  <a:pt x="14151" y="516455"/>
                  <a:pt x="63081" y="418881"/>
                </a:cubicBezTo>
                <a:cubicBezTo>
                  <a:pt x="118592" y="308432"/>
                  <a:pt x="207295" y="242619"/>
                  <a:pt x="330335" y="225451"/>
                </a:cubicBezTo>
                <a:cubicBezTo>
                  <a:pt x="361668" y="221159"/>
                  <a:pt x="392714" y="220873"/>
                  <a:pt x="423402" y="224127"/>
                </a:cubicBezTo>
                <a:close/>
                <a:moveTo>
                  <a:pt x="737334" y="8"/>
                </a:moveTo>
                <a:cubicBezTo>
                  <a:pt x="749102" y="259"/>
                  <a:pt x="760690" y="5838"/>
                  <a:pt x="775284" y="16855"/>
                </a:cubicBezTo>
                <a:cubicBezTo>
                  <a:pt x="787587" y="26012"/>
                  <a:pt x="798175" y="36599"/>
                  <a:pt x="806759" y="49475"/>
                </a:cubicBezTo>
                <a:cubicBezTo>
                  <a:pt x="813054" y="59204"/>
                  <a:pt x="817060" y="69791"/>
                  <a:pt x="817632" y="80378"/>
                </a:cubicBezTo>
                <a:cubicBezTo>
                  <a:pt x="817632" y="94685"/>
                  <a:pt x="812482" y="105845"/>
                  <a:pt x="805042" y="115860"/>
                </a:cubicBezTo>
                <a:cubicBezTo>
                  <a:pt x="791593" y="133886"/>
                  <a:pt x="776142" y="149910"/>
                  <a:pt x="761549" y="166794"/>
                </a:cubicBezTo>
                <a:cubicBezTo>
                  <a:pt x="748959" y="181100"/>
                  <a:pt x="736941" y="195980"/>
                  <a:pt x="726926" y="212576"/>
                </a:cubicBezTo>
                <a:cubicBezTo>
                  <a:pt x="717197" y="229172"/>
                  <a:pt x="709757" y="246913"/>
                  <a:pt x="710329" y="266656"/>
                </a:cubicBezTo>
                <a:cubicBezTo>
                  <a:pt x="710615" y="275240"/>
                  <a:pt x="706609" y="278388"/>
                  <a:pt x="700314" y="283252"/>
                </a:cubicBezTo>
                <a:cubicBezTo>
                  <a:pt x="686579" y="293553"/>
                  <a:pt x="675992" y="292409"/>
                  <a:pt x="663974" y="280105"/>
                </a:cubicBezTo>
                <a:cubicBezTo>
                  <a:pt x="653959" y="269804"/>
                  <a:pt x="640511" y="263795"/>
                  <a:pt x="627062" y="258358"/>
                </a:cubicBezTo>
                <a:cubicBezTo>
                  <a:pt x="621626" y="256069"/>
                  <a:pt x="619050" y="253208"/>
                  <a:pt x="618478" y="247199"/>
                </a:cubicBezTo>
                <a:cubicBezTo>
                  <a:pt x="615044" y="210573"/>
                  <a:pt x="614758" y="173947"/>
                  <a:pt x="621339" y="137606"/>
                </a:cubicBezTo>
                <a:cubicBezTo>
                  <a:pt x="629065" y="93541"/>
                  <a:pt x="650526" y="57201"/>
                  <a:pt x="683146" y="26870"/>
                </a:cubicBezTo>
                <a:cubicBezTo>
                  <a:pt x="687724" y="22578"/>
                  <a:pt x="692874" y="18572"/>
                  <a:pt x="698311" y="15139"/>
                </a:cubicBezTo>
                <a:cubicBezTo>
                  <a:pt x="713620" y="4837"/>
                  <a:pt x="725566" y="-242"/>
                  <a:pt x="737334" y="8"/>
                </a:cubicBezTo>
                <a:close/>
              </a:path>
            </a:pathLst>
          </a:custGeom>
          <a:solidFill>
            <a:schemeClr val="accent4"/>
          </a:solidFill>
          <a:ln w="28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5737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6904160-F9E6-49BF-A416-06AA88FD221E}"/>
              </a:ext>
            </a:extLst>
          </p:cNvPr>
          <p:cNvSpPr/>
          <p:nvPr/>
        </p:nvSpPr>
        <p:spPr>
          <a:xfrm>
            <a:off x="0" y="1536970"/>
            <a:ext cx="4601183" cy="375487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28A6C09-F938-4B02-8ECF-91A1E84B38F3}"/>
              </a:ext>
            </a:extLst>
          </p:cNvPr>
          <p:cNvSpPr/>
          <p:nvPr/>
        </p:nvSpPr>
        <p:spPr>
          <a:xfrm>
            <a:off x="0" y="4844374"/>
            <a:ext cx="4124528" cy="1070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D1BB1F6-59AA-4536-AF03-DAA018571585}"/>
              </a:ext>
            </a:extLst>
          </p:cNvPr>
          <p:cNvSpPr txBox="1"/>
          <p:nvPr/>
        </p:nvSpPr>
        <p:spPr>
          <a:xfrm>
            <a:off x="97277" y="1887032"/>
            <a:ext cx="4027251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4400" b="1" dirty="0">
                <a:solidFill>
                  <a:schemeClr val="bg1"/>
                </a:solidFill>
                <a:latin typeface="+mj-lt"/>
              </a:rPr>
              <a:t>HALLOWEEN</a:t>
            </a:r>
            <a:endParaRPr lang="ko-KR" altLang="en-US" sz="4400" b="1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F5E5AC7-4153-42B5-9602-D7DBC044AB5E}"/>
              </a:ext>
            </a:extLst>
          </p:cNvPr>
          <p:cNvSpPr txBox="1"/>
          <p:nvPr/>
        </p:nvSpPr>
        <p:spPr>
          <a:xfrm>
            <a:off x="1063405" y="2862439"/>
            <a:ext cx="3035407" cy="307777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Power PowerPoint Presentation 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7" name="직사각형 1">
            <a:extLst>
              <a:ext uri="{FF2B5EF4-FFF2-40B4-BE49-F238E27FC236}">
                <a16:creationId xmlns:a16="http://schemas.microsoft.com/office/drawing/2014/main" id="{62BABFF7-54A5-4DD4-92DC-13C866ACDAFA}"/>
              </a:ext>
            </a:extLst>
          </p:cNvPr>
          <p:cNvSpPr/>
          <p:nvPr/>
        </p:nvSpPr>
        <p:spPr>
          <a:xfrm>
            <a:off x="1063403" y="3253412"/>
            <a:ext cx="3061125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</a:rPr>
              <a:t>2008 ~ 2015  Text here</a:t>
            </a:r>
          </a:p>
          <a:p>
            <a:pPr algn="r"/>
            <a:r>
              <a:rPr lang="en-US" altLang="ko-KR" sz="1200" dirty="0">
                <a:solidFill>
                  <a:schemeClr val="bg1"/>
                </a:solidFill>
              </a:rPr>
              <a:t>Example Text : Get a modern PowerPoint  Presentation that is beautifully designed.</a:t>
            </a:r>
          </a:p>
          <a:p>
            <a:pPr algn="r"/>
            <a:endParaRPr lang="en-US" altLang="ko-KR" sz="1200" dirty="0">
              <a:solidFill>
                <a:schemeClr val="bg1"/>
              </a:solidFill>
            </a:endParaRPr>
          </a:p>
          <a:p>
            <a:pPr algn="r"/>
            <a:r>
              <a:rPr lang="en-US" altLang="ko-KR" sz="1200" dirty="0">
                <a:solidFill>
                  <a:schemeClr val="bg1"/>
                </a:solidFill>
              </a:rPr>
              <a:t>2016 ~ 2020 Text here</a:t>
            </a:r>
          </a:p>
          <a:p>
            <a:pPr algn="r"/>
            <a:r>
              <a:rPr lang="en-US" altLang="ko-KR" sz="1200" dirty="0">
                <a:solidFill>
                  <a:schemeClr val="bg1"/>
                </a:solidFill>
              </a:rPr>
              <a:t>Example Text : Get a modern PowerPoint  Presentation that is beautifully designed</a:t>
            </a:r>
          </a:p>
        </p:txBody>
      </p:sp>
    </p:spTree>
    <p:extLst>
      <p:ext uri="{BB962C8B-B14F-4D97-AF65-F5344CB8AC3E}">
        <p14:creationId xmlns:p14="http://schemas.microsoft.com/office/powerpoint/2010/main" val="6797502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F9B81A8-8281-4BD2-9368-F53921C85E0D}"/>
              </a:ext>
            </a:extLst>
          </p:cNvPr>
          <p:cNvSpPr/>
          <p:nvPr/>
        </p:nvSpPr>
        <p:spPr>
          <a:xfrm>
            <a:off x="1052846" y="1928782"/>
            <a:ext cx="1392153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accent3"/>
                </a:solidFill>
              </a:rPr>
              <a:t>80%</a:t>
            </a:r>
            <a:endParaRPr lang="ko-KR" altLang="en-US" sz="4400" b="1" dirty="0">
              <a:solidFill>
                <a:schemeClr val="accent3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20F9354-1182-43A3-B7B9-7367B303B522}"/>
              </a:ext>
            </a:extLst>
          </p:cNvPr>
          <p:cNvSpPr/>
          <p:nvPr/>
        </p:nvSpPr>
        <p:spPr>
          <a:xfrm>
            <a:off x="2456686" y="1944170"/>
            <a:ext cx="3536238" cy="738664"/>
          </a:xfrm>
          <a:prstGeom prst="rect">
            <a:avLst/>
          </a:prstGeom>
        </p:spPr>
        <p:txBody>
          <a:bodyPr wrap="square" lIns="72000" rIns="7200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7DB9BE4-9497-467B-9672-435B66A73851}"/>
              </a:ext>
            </a:extLst>
          </p:cNvPr>
          <p:cNvSpPr/>
          <p:nvPr/>
        </p:nvSpPr>
        <p:spPr>
          <a:xfrm>
            <a:off x="1052846" y="3216718"/>
            <a:ext cx="1392153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accent4"/>
                </a:solidFill>
              </a:rPr>
              <a:t>70%</a:t>
            </a:r>
            <a:endParaRPr lang="ko-KR" altLang="en-US" sz="4400" b="1" dirty="0">
              <a:solidFill>
                <a:schemeClr val="accent4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BE5239-DC21-49F1-B930-CD125D78B5A9}"/>
              </a:ext>
            </a:extLst>
          </p:cNvPr>
          <p:cNvSpPr/>
          <p:nvPr/>
        </p:nvSpPr>
        <p:spPr>
          <a:xfrm>
            <a:off x="2456686" y="3232106"/>
            <a:ext cx="3536238" cy="738664"/>
          </a:xfrm>
          <a:prstGeom prst="rect">
            <a:avLst/>
          </a:prstGeom>
        </p:spPr>
        <p:txBody>
          <a:bodyPr wrap="square" lIns="72000" rIns="7200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6991B9B-63F2-4466-B0EB-8A9D9BD48941}"/>
              </a:ext>
            </a:extLst>
          </p:cNvPr>
          <p:cNvGrpSpPr/>
          <p:nvPr/>
        </p:nvGrpSpPr>
        <p:grpSpPr>
          <a:xfrm>
            <a:off x="906449" y="4399748"/>
            <a:ext cx="10424160" cy="1710693"/>
            <a:chOff x="-396776" y="3590427"/>
            <a:chExt cx="8136904" cy="1710693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DD7C9C4-82C4-4496-95B4-7526EE62C7B4}"/>
                </a:ext>
              </a:extLst>
            </p:cNvPr>
            <p:cNvSpPr/>
            <p:nvPr/>
          </p:nvSpPr>
          <p:spPr>
            <a:xfrm>
              <a:off x="-396776" y="3949532"/>
              <a:ext cx="8136904" cy="1351588"/>
            </a:xfrm>
            <a:prstGeom prst="rect">
              <a:avLst/>
            </a:prstGeom>
          </p:spPr>
          <p:txBody>
            <a:bodyPr wrap="square" lIns="72000" rIns="7200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Example Text : Get a modern PowerPoint  Presentation that is beautifully designed. I hope and I believe that this Template will your Time, Money and Reputation. Easy to change colors, photos and Text. 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Get a modern PowerPoint  Presentation that is beautifully designed. I hope and I believe that this Template will your Time, Money and Reputation. 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3680AF3-3563-4D4A-BA10-9BECF67A71DC}"/>
                </a:ext>
              </a:extLst>
            </p:cNvPr>
            <p:cNvSpPr/>
            <p:nvPr/>
          </p:nvSpPr>
          <p:spPr>
            <a:xfrm>
              <a:off x="-396776" y="3590427"/>
              <a:ext cx="8136904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Contents Here</a:t>
              </a:r>
              <a:endPara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10" name="그룹 5">
            <a:extLst>
              <a:ext uri="{FF2B5EF4-FFF2-40B4-BE49-F238E27FC236}">
                <a16:creationId xmlns:a16="http://schemas.microsoft.com/office/drawing/2014/main" id="{B9E63218-E1BE-420E-B1AA-5D8F23A07B1D}"/>
              </a:ext>
            </a:extLst>
          </p:cNvPr>
          <p:cNvGrpSpPr/>
          <p:nvPr/>
        </p:nvGrpSpPr>
        <p:grpSpPr>
          <a:xfrm>
            <a:off x="6707964" y="1850631"/>
            <a:ext cx="4489961" cy="925740"/>
            <a:chOff x="6707963" y="1850631"/>
            <a:chExt cx="4489961" cy="925740"/>
          </a:xfrm>
        </p:grpSpPr>
        <p:sp>
          <p:nvSpPr>
            <p:cNvPr id="11" name="Round Same Side Corner Rectangle 8">
              <a:extLst>
                <a:ext uri="{FF2B5EF4-FFF2-40B4-BE49-F238E27FC236}">
                  <a16:creationId xmlns:a16="http://schemas.microsoft.com/office/drawing/2014/main" id="{334C2AB3-7FA7-48AC-A84E-6AB5CAD3E2E9}"/>
                </a:ext>
              </a:extLst>
            </p:cNvPr>
            <p:cNvSpPr/>
            <p:nvPr/>
          </p:nvSpPr>
          <p:spPr>
            <a:xfrm>
              <a:off x="6707963" y="1850631"/>
              <a:ext cx="351491" cy="925740"/>
            </a:xfrm>
            <a:custGeom>
              <a:avLst/>
              <a:gdLst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8887 w 1489775"/>
                <a:gd name="connsiteY10" fmla="*/ 2305078 h 3923699"/>
                <a:gd name="connsiteX11" fmla="*/ 1151853 w 1489775"/>
                <a:gd name="connsiteY11" fmla="*/ 3743699 h 3923699"/>
                <a:gd name="connsiteX12" fmla="*/ 971853 w 1489775"/>
                <a:gd name="connsiteY12" fmla="*/ 3923699 h 3923699"/>
                <a:gd name="connsiteX13" fmla="*/ 791853 w 1489775"/>
                <a:gd name="connsiteY13" fmla="*/ 3743699 h 3923699"/>
                <a:gd name="connsiteX14" fmla="*/ 791853 w 1489775"/>
                <a:gd name="connsiteY14" fmla="*/ 2305078 h 3923699"/>
                <a:gd name="connsiteX15" fmla="*/ 683854 w 1489775"/>
                <a:gd name="connsiteY15" fmla="*/ 2305078 h 3923699"/>
                <a:gd name="connsiteX16" fmla="*/ 683854 w 1489775"/>
                <a:gd name="connsiteY16" fmla="*/ 3743698 h 3923699"/>
                <a:gd name="connsiteX17" fmla="*/ 503854 w 1489775"/>
                <a:gd name="connsiteY17" fmla="*/ 3923698 h 3923699"/>
                <a:gd name="connsiteX18" fmla="*/ 323854 w 1489775"/>
                <a:gd name="connsiteY18" fmla="*/ 3743698 h 3923699"/>
                <a:gd name="connsiteX19" fmla="*/ 323854 w 1489775"/>
                <a:gd name="connsiteY19" fmla="*/ 2238914 h 3923699"/>
                <a:gd name="connsiteX20" fmla="*/ 330887 w 1489775"/>
                <a:gd name="connsiteY20" fmla="*/ 2238914 h 3923699"/>
                <a:gd name="connsiteX21" fmla="*/ 330887 w 1489775"/>
                <a:gd name="connsiteY21" fmla="*/ 1390678 h 3923699"/>
                <a:gd name="connsiteX22" fmla="*/ 288033 w 1489775"/>
                <a:gd name="connsiteY22" fmla="*/ 1390678 h 3923699"/>
                <a:gd name="connsiteX23" fmla="*/ 288033 w 1489775"/>
                <a:gd name="connsiteY23" fmla="*/ 2063902 h 3923699"/>
                <a:gd name="connsiteX24" fmla="*/ 144017 w 1489775"/>
                <a:gd name="connsiteY24" fmla="*/ 2207918 h 3923699"/>
                <a:gd name="connsiteX25" fmla="*/ 1 w 1489775"/>
                <a:gd name="connsiteY25" fmla="*/ 2063902 h 3923699"/>
                <a:gd name="connsiteX26" fmla="*/ 1 w 1489775"/>
                <a:gd name="connsiteY26" fmla="*/ 1390678 h 3923699"/>
                <a:gd name="connsiteX27" fmla="*/ 0 w 1489775"/>
                <a:gd name="connsiteY27" fmla="*/ 1390678 h 3923699"/>
                <a:gd name="connsiteX28" fmla="*/ 0 w 1489775"/>
                <a:gd name="connsiteY28" fmla="*/ 1030958 h 3923699"/>
                <a:gd name="connsiteX29" fmla="*/ 280204 w 1489775"/>
                <a:gd name="connsiteY29" fmla="*/ 750754 h 3923699"/>
                <a:gd name="connsiteX30" fmla="*/ 744888 w 1489775"/>
                <a:gd name="connsiteY30" fmla="*/ 0 h 3923699"/>
                <a:gd name="connsiteX31" fmla="*/ 1082199 w 1489775"/>
                <a:gd name="connsiteY31" fmla="*/ 337311 h 3923699"/>
                <a:gd name="connsiteX32" fmla="*/ 744888 w 1489775"/>
                <a:gd name="connsiteY32" fmla="*/ 674622 h 3923699"/>
                <a:gd name="connsiteX33" fmla="*/ 407577 w 1489775"/>
                <a:gd name="connsiteY33" fmla="*/ 337311 h 3923699"/>
                <a:gd name="connsiteX34" fmla="*/ 744888 w 1489775"/>
                <a:gd name="connsiteY34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2238914 h 3923699"/>
                <a:gd name="connsiteX20" fmla="*/ 330887 w 1489775"/>
                <a:gd name="connsiteY20" fmla="*/ 1390678 h 3923699"/>
                <a:gd name="connsiteX21" fmla="*/ 288033 w 1489775"/>
                <a:gd name="connsiteY21" fmla="*/ 1390678 h 3923699"/>
                <a:gd name="connsiteX22" fmla="*/ 288033 w 1489775"/>
                <a:gd name="connsiteY22" fmla="*/ 2063902 h 3923699"/>
                <a:gd name="connsiteX23" fmla="*/ 144017 w 1489775"/>
                <a:gd name="connsiteY23" fmla="*/ 2207918 h 3923699"/>
                <a:gd name="connsiteX24" fmla="*/ 1 w 1489775"/>
                <a:gd name="connsiteY24" fmla="*/ 2063902 h 3923699"/>
                <a:gd name="connsiteX25" fmla="*/ 1 w 1489775"/>
                <a:gd name="connsiteY25" fmla="*/ 1390678 h 3923699"/>
                <a:gd name="connsiteX26" fmla="*/ 0 w 1489775"/>
                <a:gd name="connsiteY26" fmla="*/ 1390678 h 3923699"/>
                <a:gd name="connsiteX27" fmla="*/ 0 w 1489775"/>
                <a:gd name="connsiteY27" fmla="*/ 1030958 h 3923699"/>
                <a:gd name="connsiteX28" fmla="*/ 280204 w 1489775"/>
                <a:gd name="connsiteY28" fmla="*/ 750754 h 3923699"/>
                <a:gd name="connsiteX29" fmla="*/ 744888 w 1489775"/>
                <a:gd name="connsiteY29" fmla="*/ 0 h 3923699"/>
                <a:gd name="connsiteX30" fmla="*/ 1082199 w 1489775"/>
                <a:gd name="connsiteY30" fmla="*/ 337311 h 3923699"/>
                <a:gd name="connsiteX31" fmla="*/ 744888 w 1489775"/>
                <a:gd name="connsiteY31" fmla="*/ 674622 h 3923699"/>
                <a:gd name="connsiteX32" fmla="*/ 407577 w 1489775"/>
                <a:gd name="connsiteY32" fmla="*/ 337311 h 3923699"/>
                <a:gd name="connsiteX33" fmla="*/ 744888 w 1489775"/>
                <a:gd name="connsiteY33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1390678 h 3923699"/>
                <a:gd name="connsiteX20" fmla="*/ 288033 w 1489775"/>
                <a:gd name="connsiteY20" fmla="*/ 1390678 h 3923699"/>
                <a:gd name="connsiteX21" fmla="*/ 288033 w 1489775"/>
                <a:gd name="connsiteY21" fmla="*/ 2063902 h 3923699"/>
                <a:gd name="connsiteX22" fmla="*/ 144017 w 1489775"/>
                <a:gd name="connsiteY22" fmla="*/ 2207918 h 3923699"/>
                <a:gd name="connsiteX23" fmla="*/ 1 w 1489775"/>
                <a:gd name="connsiteY23" fmla="*/ 2063902 h 3923699"/>
                <a:gd name="connsiteX24" fmla="*/ 1 w 1489775"/>
                <a:gd name="connsiteY24" fmla="*/ 1390678 h 3923699"/>
                <a:gd name="connsiteX25" fmla="*/ 0 w 1489775"/>
                <a:gd name="connsiteY25" fmla="*/ 1390678 h 3923699"/>
                <a:gd name="connsiteX26" fmla="*/ 0 w 1489775"/>
                <a:gd name="connsiteY26" fmla="*/ 1030958 h 3923699"/>
                <a:gd name="connsiteX27" fmla="*/ 280204 w 1489775"/>
                <a:gd name="connsiteY27" fmla="*/ 750754 h 3923699"/>
                <a:gd name="connsiteX28" fmla="*/ 744888 w 1489775"/>
                <a:gd name="connsiteY28" fmla="*/ 0 h 3923699"/>
                <a:gd name="connsiteX29" fmla="*/ 1082199 w 1489775"/>
                <a:gd name="connsiteY29" fmla="*/ 337311 h 3923699"/>
                <a:gd name="connsiteX30" fmla="*/ 744888 w 1489775"/>
                <a:gd name="connsiteY30" fmla="*/ 674622 h 3923699"/>
                <a:gd name="connsiteX31" fmla="*/ 407577 w 1489775"/>
                <a:gd name="connsiteY31" fmla="*/ 337311 h 3923699"/>
                <a:gd name="connsiteX32" fmla="*/ 744888 w 1489775"/>
                <a:gd name="connsiteY32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30887 w 1489775"/>
                <a:gd name="connsiteY18" fmla="*/ 1390678 h 3923699"/>
                <a:gd name="connsiteX19" fmla="*/ 288033 w 1489775"/>
                <a:gd name="connsiteY19" fmla="*/ 1390678 h 3923699"/>
                <a:gd name="connsiteX20" fmla="*/ 288033 w 1489775"/>
                <a:gd name="connsiteY20" fmla="*/ 2063902 h 3923699"/>
                <a:gd name="connsiteX21" fmla="*/ 144017 w 1489775"/>
                <a:gd name="connsiteY21" fmla="*/ 2207918 h 3923699"/>
                <a:gd name="connsiteX22" fmla="*/ 1 w 1489775"/>
                <a:gd name="connsiteY22" fmla="*/ 2063902 h 3923699"/>
                <a:gd name="connsiteX23" fmla="*/ 1 w 1489775"/>
                <a:gd name="connsiteY23" fmla="*/ 1390678 h 3923699"/>
                <a:gd name="connsiteX24" fmla="*/ 0 w 1489775"/>
                <a:gd name="connsiteY24" fmla="*/ 1390678 h 3923699"/>
                <a:gd name="connsiteX25" fmla="*/ 0 w 1489775"/>
                <a:gd name="connsiteY25" fmla="*/ 1030958 h 3923699"/>
                <a:gd name="connsiteX26" fmla="*/ 280204 w 1489775"/>
                <a:gd name="connsiteY26" fmla="*/ 750754 h 3923699"/>
                <a:gd name="connsiteX27" fmla="*/ 744888 w 1489775"/>
                <a:gd name="connsiteY27" fmla="*/ 0 h 3923699"/>
                <a:gd name="connsiteX28" fmla="*/ 1082199 w 1489775"/>
                <a:gd name="connsiteY28" fmla="*/ 337311 h 3923699"/>
                <a:gd name="connsiteX29" fmla="*/ 744888 w 1489775"/>
                <a:gd name="connsiteY29" fmla="*/ 674622 h 3923699"/>
                <a:gd name="connsiteX30" fmla="*/ 407577 w 1489775"/>
                <a:gd name="connsiteY30" fmla="*/ 337311 h 3923699"/>
                <a:gd name="connsiteX31" fmla="*/ 744888 w 1489775"/>
                <a:gd name="connsiteY31" fmla="*/ 0 h 392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89775" h="3923699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12" name="Round Same Side Corner Rectangle 8">
              <a:extLst>
                <a:ext uri="{FF2B5EF4-FFF2-40B4-BE49-F238E27FC236}">
                  <a16:creationId xmlns:a16="http://schemas.microsoft.com/office/drawing/2014/main" id="{DC6DAC8D-83B0-47F8-8158-C8383F5CAEBE}"/>
                </a:ext>
              </a:extLst>
            </p:cNvPr>
            <p:cNvSpPr/>
            <p:nvPr/>
          </p:nvSpPr>
          <p:spPr>
            <a:xfrm>
              <a:off x="7167793" y="1850631"/>
              <a:ext cx="351491" cy="925740"/>
            </a:xfrm>
            <a:custGeom>
              <a:avLst/>
              <a:gdLst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8887 w 1489775"/>
                <a:gd name="connsiteY10" fmla="*/ 2305078 h 3923699"/>
                <a:gd name="connsiteX11" fmla="*/ 1151853 w 1489775"/>
                <a:gd name="connsiteY11" fmla="*/ 3743699 h 3923699"/>
                <a:gd name="connsiteX12" fmla="*/ 971853 w 1489775"/>
                <a:gd name="connsiteY12" fmla="*/ 3923699 h 3923699"/>
                <a:gd name="connsiteX13" fmla="*/ 791853 w 1489775"/>
                <a:gd name="connsiteY13" fmla="*/ 3743699 h 3923699"/>
                <a:gd name="connsiteX14" fmla="*/ 791853 w 1489775"/>
                <a:gd name="connsiteY14" fmla="*/ 2305078 h 3923699"/>
                <a:gd name="connsiteX15" fmla="*/ 683854 w 1489775"/>
                <a:gd name="connsiteY15" fmla="*/ 2305078 h 3923699"/>
                <a:gd name="connsiteX16" fmla="*/ 683854 w 1489775"/>
                <a:gd name="connsiteY16" fmla="*/ 3743698 h 3923699"/>
                <a:gd name="connsiteX17" fmla="*/ 503854 w 1489775"/>
                <a:gd name="connsiteY17" fmla="*/ 3923698 h 3923699"/>
                <a:gd name="connsiteX18" fmla="*/ 323854 w 1489775"/>
                <a:gd name="connsiteY18" fmla="*/ 3743698 h 3923699"/>
                <a:gd name="connsiteX19" fmla="*/ 323854 w 1489775"/>
                <a:gd name="connsiteY19" fmla="*/ 2238914 h 3923699"/>
                <a:gd name="connsiteX20" fmla="*/ 330887 w 1489775"/>
                <a:gd name="connsiteY20" fmla="*/ 2238914 h 3923699"/>
                <a:gd name="connsiteX21" fmla="*/ 330887 w 1489775"/>
                <a:gd name="connsiteY21" fmla="*/ 1390678 h 3923699"/>
                <a:gd name="connsiteX22" fmla="*/ 288033 w 1489775"/>
                <a:gd name="connsiteY22" fmla="*/ 1390678 h 3923699"/>
                <a:gd name="connsiteX23" fmla="*/ 288033 w 1489775"/>
                <a:gd name="connsiteY23" fmla="*/ 2063902 h 3923699"/>
                <a:gd name="connsiteX24" fmla="*/ 144017 w 1489775"/>
                <a:gd name="connsiteY24" fmla="*/ 2207918 h 3923699"/>
                <a:gd name="connsiteX25" fmla="*/ 1 w 1489775"/>
                <a:gd name="connsiteY25" fmla="*/ 2063902 h 3923699"/>
                <a:gd name="connsiteX26" fmla="*/ 1 w 1489775"/>
                <a:gd name="connsiteY26" fmla="*/ 1390678 h 3923699"/>
                <a:gd name="connsiteX27" fmla="*/ 0 w 1489775"/>
                <a:gd name="connsiteY27" fmla="*/ 1390678 h 3923699"/>
                <a:gd name="connsiteX28" fmla="*/ 0 w 1489775"/>
                <a:gd name="connsiteY28" fmla="*/ 1030958 h 3923699"/>
                <a:gd name="connsiteX29" fmla="*/ 280204 w 1489775"/>
                <a:gd name="connsiteY29" fmla="*/ 750754 h 3923699"/>
                <a:gd name="connsiteX30" fmla="*/ 744888 w 1489775"/>
                <a:gd name="connsiteY30" fmla="*/ 0 h 3923699"/>
                <a:gd name="connsiteX31" fmla="*/ 1082199 w 1489775"/>
                <a:gd name="connsiteY31" fmla="*/ 337311 h 3923699"/>
                <a:gd name="connsiteX32" fmla="*/ 744888 w 1489775"/>
                <a:gd name="connsiteY32" fmla="*/ 674622 h 3923699"/>
                <a:gd name="connsiteX33" fmla="*/ 407577 w 1489775"/>
                <a:gd name="connsiteY33" fmla="*/ 337311 h 3923699"/>
                <a:gd name="connsiteX34" fmla="*/ 744888 w 1489775"/>
                <a:gd name="connsiteY34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2238914 h 3923699"/>
                <a:gd name="connsiteX20" fmla="*/ 330887 w 1489775"/>
                <a:gd name="connsiteY20" fmla="*/ 1390678 h 3923699"/>
                <a:gd name="connsiteX21" fmla="*/ 288033 w 1489775"/>
                <a:gd name="connsiteY21" fmla="*/ 1390678 h 3923699"/>
                <a:gd name="connsiteX22" fmla="*/ 288033 w 1489775"/>
                <a:gd name="connsiteY22" fmla="*/ 2063902 h 3923699"/>
                <a:gd name="connsiteX23" fmla="*/ 144017 w 1489775"/>
                <a:gd name="connsiteY23" fmla="*/ 2207918 h 3923699"/>
                <a:gd name="connsiteX24" fmla="*/ 1 w 1489775"/>
                <a:gd name="connsiteY24" fmla="*/ 2063902 h 3923699"/>
                <a:gd name="connsiteX25" fmla="*/ 1 w 1489775"/>
                <a:gd name="connsiteY25" fmla="*/ 1390678 h 3923699"/>
                <a:gd name="connsiteX26" fmla="*/ 0 w 1489775"/>
                <a:gd name="connsiteY26" fmla="*/ 1390678 h 3923699"/>
                <a:gd name="connsiteX27" fmla="*/ 0 w 1489775"/>
                <a:gd name="connsiteY27" fmla="*/ 1030958 h 3923699"/>
                <a:gd name="connsiteX28" fmla="*/ 280204 w 1489775"/>
                <a:gd name="connsiteY28" fmla="*/ 750754 h 3923699"/>
                <a:gd name="connsiteX29" fmla="*/ 744888 w 1489775"/>
                <a:gd name="connsiteY29" fmla="*/ 0 h 3923699"/>
                <a:gd name="connsiteX30" fmla="*/ 1082199 w 1489775"/>
                <a:gd name="connsiteY30" fmla="*/ 337311 h 3923699"/>
                <a:gd name="connsiteX31" fmla="*/ 744888 w 1489775"/>
                <a:gd name="connsiteY31" fmla="*/ 674622 h 3923699"/>
                <a:gd name="connsiteX32" fmla="*/ 407577 w 1489775"/>
                <a:gd name="connsiteY32" fmla="*/ 337311 h 3923699"/>
                <a:gd name="connsiteX33" fmla="*/ 744888 w 1489775"/>
                <a:gd name="connsiteY33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1390678 h 3923699"/>
                <a:gd name="connsiteX20" fmla="*/ 288033 w 1489775"/>
                <a:gd name="connsiteY20" fmla="*/ 1390678 h 3923699"/>
                <a:gd name="connsiteX21" fmla="*/ 288033 w 1489775"/>
                <a:gd name="connsiteY21" fmla="*/ 2063902 h 3923699"/>
                <a:gd name="connsiteX22" fmla="*/ 144017 w 1489775"/>
                <a:gd name="connsiteY22" fmla="*/ 2207918 h 3923699"/>
                <a:gd name="connsiteX23" fmla="*/ 1 w 1489775"/>
                <a:gd name="connsiteY23" fmla="*/ 2063902 h 3923699"/>
                <a:gd name="connsiteX24" fmla="*/ 1 w 1489775"/>
                <a:gd name="connsiteY24" fmla="*/ 1390678 h 3923699"/>
                <a:gd name="connsiteX25" fmla="*/ 0 w 1489775"/>
                <a:gd name="connsiteY25" fmla="*/ 1390678 h 3923699"/>
                <a:gd name="connsiteX26" fmla="*/ 0 w 1489775"/>
                <a:gd name="connsiteY26" fmla="*/ 1030958 h 3923699"/>
                <a:gd name="connsiteX27" fmla="*/ 280204 w 1489775"/>
                <a:gd name="connsiteY27" fmla="*/ 750754 h 3923699"/>
                <a:gd name="connsiteX28" fmla="*/ 744888 w 1489775"/>
                <a:gd name="connsiteY28" fmla="*/ 0 h 3923699"/>
                <a:gd name="connsiteX29" fmla="*/ 1082199 w 1489775"/>
                <a:gd name="connsiteY29" fmla="*/ 337311 h 3923699"/>
                <a:gd name="connsiteX30" fmla="*/ 744888 w 1489775"/>
                <a:gd name="connsiteY30" fmla="*/ 674622 h 3923699"/>
                <a:gd name="connsiteX31" fmla="*/ 407577 w 1489775"/>
                <a:gd name="connsiteY31" fmla="*/ 337311 h 3923699"/>
                <a:gd name="connsiteX32" fmla="*/ 744888 w 1489775"/>
                <a:gd name="connsiteY32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30887 w 1489775"/>
                <a:gd name="connsiteY18" fmla="*/ 1390678 h 3923699"/>
                <a:gd name="connsiteX19" fmla="*/ 288033 w 1489775"/>
                <a:gd name="connsiteY19" fmla="*/ 1390678 h 3923699"/>
                <a:gd name="connsiteX20" fmla="*/ 288033 w 1489775"/>
                <a:gd name="connsiteY20" fmla="*/ 2063902 h 3923699"/>
                <a:gd name="connsiteX21" fmla="*/ 144017 w 1489775"/>
                <a:gd name="connsiteY21" fmla="*/ 2207918 h 3923699"/>
                <a:gd name="connsiteX22" fmla="*/ 1 w 1489775"/>
                <a:gd name="connsiteY22" fmla="*/ 2063902 h 3923699"/>
                <a:gd name="connsiteX23" fmla="*/ 1 w 1489775"/>
                <a:gd name="connsiteY23" fmla="*/ 1390678 h 3923699"/>
                <a:gd name="connsiteX24" fmla="*/ 0 w 1489775"/>
                <a:gd name="connsiteY24" fmla="*/ 1390678 h 3923699"/>
                <a:gd name="connsiteX25" fmla="*/ 0 w 1489775"/>
                <a:gd name="connsiteY25" fmla="*/ 1030958 h 3923699"/>
                <a:gd name="connsiteX26" fmla="*/ 280204 w 1489775"/>
                <a:gd name="connsiteY26" fmla="*/ 750754 h 3923699"/>
                <a:gd name="connsiteX27" fmla="*/ 744888 w 1489775"/>
                <a:gd name="connsiteY27" fmla="*/ 0 h 3923699"/>
                <a:gd name="connsiteX28" fmla="*/ 1082199 w 1489775"/>
                <a:gd name="connsiteY28" fmla="*/ 337311 h 3923699"/>
                <a:gd name="connsiteX29" fmla="*/ 744888 w 1489775"/>
                <a:gd name="connsiteY29" fmla="*/ 674622 h 3923699"/>
                <a:gd name="connsiteX30" fmla="*/ 407577 w 1489775"/>
                <a:gd name="connsiteY30" fmla="*/ 337311 h 3923699"/>
                <a:gd name="connsiteX31" fmla="*/ 744888 w 1489775"/>
                <a:gd name="connsiteY31" fmla="*/ 0 h 392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89775" h="3923699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13" name="Round Same Side Corner Rectangle 8">
              <a:extLst>
                <a:ext uri="{FF2B5EF4-FFF2-40B4-BE49-F238E27FC236}">
                  <a16:creationId xmlns:a16="http://schemas.microsoft.com/office/drawing/2014/main" id="{A943BDE3-1AFE-4F97-BD98-444C2F5EE784}"/>
                </a:ext>
              </a:extLst>
            </p:cNvPr>
            <p:cNvSpPr/>
            <p:nvPr/>
          </p:nvSpPr>
          <p:spPr>
            <a:xfrm>
              <a:off x="7627623" y="1850631"/>
              <a:ext cx="351491" cy="925740"/>
            </a:xfrm>
            <a:custGeom>
              <a:avLst/>
              <a:gdLst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8887 w 1489775"/>
                <a:gd name="connsiteY10" fmla="*/ 2305078 h 3923699"/>
                <a:gd name="connsiteX11" fmla="*/ 1151853 w 1489775"/>
                <a:gd name="connsiteY11" fmla="*/ 3743699 h 3923699"/>
                <a:gd name="connsiteX12" fmla="*/ 971853 w 1489775"/>
                <a:gd name="connsiteY12" fmla="*/ 3923699 h 3923699"/>
                <a:gd name="connsiteX13" fmla="*/ 791853 w 1489775"/>
                <a:gd name="connsiteY13" fmla="*/ 3743699 h 3923699"/>
                <a:gd name="connsiteX14" fmla="*/ 791853 w 1489775"/>
                <a:gd name="connsiteY14" fmla="*/ 2305078 h 3923699"/>
                <a:gd name="connsiteX15" fmla="*/ 683854 w 1489775"/>
                <a:gd name="connsiteY15" fmla="*/ 2305078 h 3923699"/>
                <a:gd name="connsiteX16" fmla="*/ 683854 w 1489775"/>
                <a:gd name="connsiteY16" fmla="*/ 3743698 h 3923699"/>
                <a:gd name="connsiteX17" fmla="*/ 503854 w 1489775"/>
                <a:gd name="connsiteY17" fmla="*/ 3923698 h 3923699"/>
                <a:gd name="connsiteX18" fmla="*/ 323854 w 1489775"/>
                <a:gd name="connsiteY18" fmla="*/ 3743698 h 3923699"/>
                <a:gd name="connsiteX19" fmla="*/ 323854 w 1489775"/>
                <a:gd name="connsiteY19" fmla="*/ 2238914 h 3923699"/>
                <a:gd name="connsiteX20" fmla="*/ 330887 w 1489775"/>
                <a:gd name="connsiteY20" fmla="*/ 2238914 h 3923699"/>
                <a:gd name="connsiteX21" fmla="*/ 330887 w 1489775"/>
                <a:gd name="connsiteY21" fmla="*/ 1390678 h 3923699"/>
                <a:gd name="connsiteX22" fmla="*/ 288033 w 1489775"/>
                <a:gd name="connsiteY22" fmla="*/ 1390678 h 3923699"/>
                <a:gd name="connsiteX23" fmla="*/ 288033 w 1489775"/>
                <a:gd name="connsiteY23" fmla="*/ 2063902 h 3923699"/>
                <a:gd name="connsiteX24" fmla="*/ 144017 w 1489775"/>
                <a:gd name="connsiteY24" fmla="*/ 2207918 h 3923699"/>
                <a:gd name="connsiteX25" fmla="*/ 1 w 1489775"/>
                <a:gd name="connsiteY25" fmla="*/ 2063902 h 3923699"/>
                <a:gd name="connsiteX26" fmla="*/ 1 w 1489775"/>
                <a:gd name="connsiteY26" fmla="*/ 1390678 h 3923699"/>
                <a:gd name="connsiteX27" fmla="*/ 0 w 1489775"/>
                <a:gd name="connsiteY27" fmla="*/ 1390678 h 3923699"/>
                <a:gd name="connsiteX28" fmla="*/ 0 w 1489775"/>
                <a:gd name="connsiteY28" fmla="*/ 1030958 h 3923699"/>
                <a:gd name="connsiteX29" fmla="*/ 280204 w 1489775"/>
                <a:gd name="connsiteY29" fmla="*/ 750754 h 3923699"/>
                <a:gd name="connsiteX30" fmla="*/ 744888 w 1489775"/>
                <a:gd name="connsiteY30" fmla="*/ 0 h 3923699"/>
                <a:gd name="connsiteX31" fmla="*/ 1082199 w 1489775"/>
                <a:gd name="connsiteY31" fmla="*/ 337311 h 3923699"/>
                <a:gd name="connsiteX32" fmla="*/ 744888 w 1489775"/>
                <a:gd name="connsiteY32" fmla="*/ 674622 h 3923699"/>
                <a:gd name="connsiteX33" fmla="*/ 407577 w 1489775"/>
                <a:gd name="connsiteY33" fmla="*/ 337311 h 3923699"/>
                <a:gd name="connsiteX34" fmla="*/ 744888 w 1489775"/>
                <a:gd name="connsiteY34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2238914 h 3923699"/>
                <a:gd name="connsiteX20" fmla="*/ 330887 w 1489775"/>
                <a:gd name="connsiteY20" fmla="*/ 1390678 h 3923699"/>
                <a:gd name="connsiteX21" fmla="*/ 288033 w 1489775"/>
                <a:gd name="connsiteY21" fmla="*/ 1390678 h 3923699"/>
                <a:gd name="connsiteX22" fmla="*/ 288033 w 1489775"/>
                <a:gd name="connsiteY22" fmla="*/ 2063902 h 3923699"/>
                <a:gd name="connsiteX23" fmla="*/ 144017 w 1489775"/>
                <a:gd name="connsiteY23" fmla="*/ 2207918 h 3923699"/>
                <a:gd name="connsiteX24" fmla="*/ 1 w 1489775"/>
                <a:gd name="connsiteY24" fmla="*/ 2063902 h 3923699"/>
                <a:gd name="connsiteX25" fmla="*/ 1 w 1489775"/>
                <a:gd name="connsiteY25" fmla="*/ 1390678 h 3923699"/>
                <a:gd name="connsiteX26" fmla="*/ 0 w 1489775"/>
                <a:gd name="connsiteY26" fmla="*/ 1390678 h 3923699"/>
                <a:gd name="connsiteX27" fmla="*/ 0 w 1489775"/>
                <a:gd name="connsiteY27" fmla="*/ 1030958 h 3923699"/>
                <a:gd name="connsiteX28" fmla="*/ 280204 w 1489775"/>
                <a:gd name="connsiteY28" fmla="*/ 750754 h 3923699"/>
                <a:gd name="connsiteX29" fmla="*/ 744888 w 1489775"/>
                <a:gd name="connsiteY29" fmla="*/ 0 h 3923699"/>
                <a:gd name="connsiteX30" fmla="*/ 1082199 w 1489775"/>
                <a:gd name="connsiteY30" fmla="*/ 337311 h 3923699"/>
                <a:gd name="connsiteX31" fmla="*/ 744888 w 1489775"/>
                <a:gd name="connsiteY31" fmla="*/ 674622 h 3923699"/>
                <a:gd name="connsiteX32" fmla="*/ 407577 w 1489775"/>
                <a:gd name="connsiteY32" fmla="*/ 337311 h 3923699"/>
                <a:gd name="connsiteX33" fmla="*/ 744888 w 1489775"/>
                <a:gd name="connsiteY33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1390678 h 3923699"/>
                <a:gd name="connsiteX20" fmla="*/ 288033 w 1489775"/>
                <a:gd name="connsiteY20" fmla="*/ 1390678 h 3923699"/>
                <a:gd name="connsiteX21" fmla="*/ 288033 w 1489775"/>
                <a:gd name="connsiteY21" fmla="*/ 2063902 h 3923699"/>
                <a:gd name="connsiteX22" fmla="*/ 144017 w 1489775"/>
                <a:gd name="connsiteY22" fmla="*/ 2207918 h 3923699"/>
                <a:gd name="connsiteX23" fmla="*/ 1 w 1489775"/>
                <a:gd name="connsiteY23" fmla="*/ 2063902 h 3923699"/>
                <a:gd name="connsiteX24" fmla="*/ 1 w 1489775"/>
                <a:gd name="connsiteY24" fmla="*/ 1390678 h 3923699"/>
                <a:gd name="connsiteX25" fmla="*/ 0 w 1489775"/>
                <a:gd name="connsiteY25" fmla="*/ 1390678 h 3923699"/>
                <a:gd name="connsiteX26" fmla="*/ 0 w 1489775"/>
                <a:gd name="connsiteY26" fmla="*/ 1030958 h 3923699"/>
                <a:gd name="connsiteX27" fmla="*/ 280204 w 1489775"/>
                <a:gd name="connsiteY27" fmla="*/ 750754 h 3923699"/>
                <a:gd name="connsiteX28" fmla="*/ 744888 w 1489775"/>
                <a:gd name="connsiteY28" fmla="*/ 0 h 3923699"/>
                <a:gd name="connsiteX29" fmla="*/ 1082199 w 1489775"/>
                <a:gd name="connsiteY29" fmla="*/ 337311 h 3923699"/>
                <a:gd name="connsiteX30" fmla="*/ 744888 w 1489775"/>
                <a:gd name="connsiteY30" fmla="*/ 674622 h 3923699"/>
                <a:gd name="connsiteX31" fmla="*/ 407577 w 1489775"/>
                <a:gd name="connsiteY31" fmla="*/ 337311 h 3923699"/>
                <a:gd name="connsiteX32" fmla="*/ 744888 w 1489775"/>
                <a:gd name="connsiteY32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30887 w 1489775"/>
                <a:gd name="connsiteY18" fmla="*/ 1390678 h 3923699"/>
                <a:gd name="connsiteX19" fmla="*/ 288033 w 1489775"/>
                <a:gd name="connsiteY19" fmla="*/ 1390678 h 3923699"/>
                <a:gd name="connsiteX20" fmla="*/ 288033 w 1489775"/>
                <a:gd name="connsiteY20" fmla="*/ 2063902 h 3923699"/>
                <a:gd name="connsiteX21" fmla="*/ 144017 w 1489775"/>
                <a:gd name="connsiteY21" fmla="*/ 2207918 h 3923699"/>
                <a:gd name="connsiteX22" fmla="*/ 1 w 1489775"/>
                <a:gd name="connsiteY22" fmla="*/ 2063902 h 3923699"/>
                <a:gd name="connsiteX23" fmla="*/ 1 w 1489775"/>
                <a:gd name="connsiteY23" fmla="*/ 1390678 h 3923699"/>
                <a:gd name="connsiteX24" fmla="*/ 0 w 1489775"/>
                <a:gd name="connsiteY24" fmla="*/ 1390678 h 3923699"/>
                <a:gd name="connsiteX25" fmla="*/ 0 w 1489775"/>
                <a:gd name="connsiteY25" fmla="*/ 1030958 h 3923699"/>
                <a:gd name="connsiteX26" fmla="*/ 280204 w 1489775"/>
                <a:gd name="connsiteY26" fmla="*/ 750754 h 3923699"/>
                <a:gd name="connsiteX27" fmla="*/ 744888 w 1489775"/>
                <a:gd name="connsiteY27" fmla="*/ 0 h 3923699"/>
                <a:gd name="connsiteX28" fmla="*/ 1082199 w 1489775"/>
                <a:gd name="connsiteY28" fmla="*/ 337311 h 3923699"/>
                <a:gd name="connsiteX29" fmla="*/ 744888 w 1489775"/>
                <a:gd name="connsiteY29" fmla="*/ 674622 h 3923699"/>
                <a:gd name="connsiteX30" fmla="*/ 407577 w 1489775"/>
                <a:gd name="connsiteY30" fmla="*/ 337311 h 3923699"/>
                <a:gd name="connsiteX31" fmla="*/ 744888 w 1489775"/>
                <a:gd name="connsiteY31" fmla="*/ 0 h 392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89775" h="3923699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14" name="Round Same Side Corner Rectangle 8">
              <a:extLst>
                <a:ext uri="{FF2B5EF4-FFF2-40B4-BE49-F238E27FC236}">
                  <a16:creationId xmlns:a16="http://schemas.microsoft.com/office/drawing/2014/main" id="{A3C2A10F-3B0F-4015-94B5-32B53FECD8A0}"/>
                </a:ext>
              </a:extLst>
            </p:cNvPr>
            <p:cNvSpPr/>
            <p:nvPr/>
          </p:nvSpPr>
          <p:spPr>
            <a:xfrm>
              <a:off x="8087453" y="1850631"/>
              <a:ext cx="351491" cy="925740"/>
            </a:xfrm>
            <a:custGeom>
              <a:avLst/>
              <a:gdLst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8887 w 1489775"/>
                <a:gd name="connsiteY10" fmla="*/ 2305078 h 3923699"/>
                <a:gd name="connsiteX11" fmla="*/ 1151853 w 1489775"/>
                <a:gd name="connsiteY11" fmla="*/ 3743699 h 3923699"/>
                <a:gd name="connsiteX12" fmla="*/ 971853 w 1489775"/>
                <a:gd name="connsiteY12" fmla="*/ 3923699 h 3923699"/>
                <a:gd name="connsiteX13" fmla="*/ 791853 w 1489775"/>
                <a:gd name="connsiteY13" fmla="*/ 3743699 h 3923699"/>
                <a:gd name="connsiteX14" fmla="*/ 791853 w 1489775"/>
                <a:gd name="connsiteY14" fmla="*/ 2305078 h 3923699"/>
                <a:gd name="connsiteX15" fmla="*/ 683854 w 1489775"/>
                <a:gd name="connsiteY15" fmla="*/ 2305078 h 3923699"/>
                <a:gd name="connsiteX16" fmla="*/ 683854 w 1489775"/>
                <a:gd name="connsiteY16" fmla="*/ 3743698 h 3923699"/>
                <a:gd name="connsiteX17" fmla="*/ 503854 w 1489775"/>
                <a:gd name="connsiteY17" fmla="*/ 3923698 h 3923699"/>
                <a:gd name="connsiteX18" fmla="*/ 323854 w 1489775"/>
                <a:gd name="connsiteY18" fmla="*/ 3743698 h 3923699"/>
                <a:gd name="connsiteX19" fmla="*/ 323854 w 1489775"/>
                <a:gd name="connsiteY19" fmla="*/ 2238914 h 3923699"/>
                <a:gd name="connsiteX20" fmla="*/ 330887 w 1489775"/>
                <a:gd name="connsiteY20" fmla="*/ 2238914 h 3923699"/>
                <a:gd name="connsiteX21" fmla="*/ 330887 w 1489775"/>
                <a:gd name="connsiteY21" fmla="*/ 1390678 h 3923699"/>
                <a:gd name="connsiteX22" fmla="*/ 288033 w 1489775"/>
                <a:gd name="connsiteY22" fmla="*/ 1390678 h 3923699"/>
                <a:gd name="connsiteX23" fmla="*/ 288033 w 1489775"/>
                <a:gd name="connsiteY23" fmla="*/ 2063902 h 3923699"/>
                <a:gd name="connsiteX24" fmla="*/ 144017 w 1489775"/>
                <a:gd name="connsiteY24" fmla="*/ 2207918 h 3923699"/>
                <a:gd name="connsiteX25" fmla="*/ 1 w 1489775"/>
                <a:gd name="connsiteY25" fmla="*/ 2063902 h 3923699"/>
                <a:gd name="connsiteX26" fmla="*/ 1 w 1489775"/>
                <a:gd name="connsiteY26" fmla="*/ 1390678 h 3923699"/>
                <a:gd name="connsiteX27" fmla="*/ 0 w 1489775"/>
                <a:gd name="connsiteY27" fmla="*/ 1390678 h 3923699"/>
                <a:gd name="connsiteX28" fmla="*/ 0 w 1489775"/>
                <a:gd name="connsiteY28" fmla="*/ 1030958 h 3923699"/>
                <a:gd name="connsiteX29" fmla="*/ 280204 w 1489775"/>
                <a:gd name="connsiteY29" fmla="*/ 750754 h 3923699"/>
                <a:gd name="connsiteX30" fmla="*/ 744888 w 1489775"/>
                <a:gd name="connsiteY30" fmla="*/ 0 h 3923699"/>
                <a:gd name="connsiteX31" fmla="*/ 1082199 w 1489775"/>
                <a:gd name="connsiteY31" fmla="*/ 337311 h 3923699"/>
                <a:gd name="connsiteX32" fmla="*/ 744888 w 1489775"/>
                <a:gd name="connsiteY32" fmla="*/ 674622 h 3923699"/>
                <a:gd name="connsiteX33" fmla="*/ 407577 w 1489775"/>
                <a:gd name="connsiteY33" fmla="*/ 337311 h 3923699"/>
                <a:gd name="connsiteX34" fmla="*/ 744888 w 1489775"/>
                <a:gd name="connsiteY34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2238914 h 3923699"/>
                <a:gd name="connsiteX20" fmla="*/ 330887 w 1489775"/>
                <a:gd name="connsiteY20" fmla="*/ 1390678 h 3923699"/>
                <a:gd name="connsiteX21" fmla="*/ 288033 w 1489775"/>
                <a:gd name="connsiteY21" fmla="*/ 1390678 h 3923699"/>
                <a:gd name="connsiteX22" fmla="*/ 288033 w 1489775"/>
                <a:gd name="connsiteY22" fmla="*/ 2063902 h 3923699"/>
                <a:gd name="connsiteX23" fmla="*/ 144017 w 1489775"/>
                <a:gd name="connsiteY23" fmla="*/ 2207918 h 3923699"/>
                <a:gd name="connsiteX24" fmla="*/ 1 w 1489775"/>
                <a:gd name="connsiteY24" fmla="*/ 2063902 h 3923699"/>
                <a:gd name="connsiteX25" fmla="*/ 1 w 1489775"/>
                <a:gd name="connsiteY25" fmla="*/ 1390678 h 3923699"/>
                <a:gd name="connsiteX26" fmla="*/ 0 w 1489775"/>
                <a:gd name="connsiteY26" fmla="*/ 1390678 h 3923699"/>
                <a:gd name="connsiteX27" fmla="*/ 0 w 1489775"/>
                <a:gd name="connsiteY27" fmla="*/ 1030958 h 3923699"/>
                <a:gd name="connsiteX28" fmla="*/ 280204 w 1489775"/>
                <a:gd name="connsiteY28" fmla="*/ 750754 h 3923699"/>
                <a:gd name="connsiteX29" fmla="*/ 744888 w 1489775"/>
                <a:gd name="connsiteY29" fmla="*/ 0 h 3923699"/>
                <a:gd name="connsiteX30" fmla="*/ 1082199 w 1489775"/>
                <a:gd name="connsiteY30" fmla="*/ 337311 h 3923699"/>
                <a:gd name="connsiteX31" fmla="*/ 744888 w 1489775"/>
                <a:gd name="connsiteY31" fmla="*/ 674622 h 3923699"/>
                <a:gd name="connsiteX32" fmla="*/ 407577 w 1489775"/>
                <a:gd name="connsiteY32" fmla="*/ 337311 h 3923699"/>
                <a:gd name="connsiteX33" fmla="*/ 744888 w 1489775"/>
                <a:gd name="connsiteY33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1390678 h 3923699"/>
                <a:gd name="connsiteX20" fmla="*/ 288033 w 1489775"/>
                <a:gd name="connsiteY20" fmla="*/ 1390678 h 3923699"/>
                <a:gd name="connsiteX21" fmla="*/ 288033 w 1489775"/>
                <a:gd name="connsiteY21" fmla="*/ 2063902 h 3923699"/>
                <a:gd name="connsiteX22" fmla="*/ 144017 w 1489775"/>
                <a:gd name="connsiteY22" fmla="*/ 2207918 h 3923699"/>
                <a:gd name="connsiteX23" fmla="*/ 1 w 1489775"/>
                <a:gd name="connsiteY23" fmla="*/ 2063902 h 3923699"/>
                <a:gd name="connsiteX24" fmla="*/ 1 w 1489775"/>
                <a:gd name="connsiteY24" fmla="*/ 1390678 h 3923699"/>
                <a:gd name="connsiteX25" fmla="*/ 0 w 1489775"/>
                <a:gd name="connsiteY25" fmla="*/ 1390678 h 3923699"/>
                <a:gd name="connsiteX26" fmla="*/ 0 w 1489775"/>
                <a:gd name="connsiteY26" fmla="*/ 1030958 h 3923699"/>
                <a:gd name="connsiteX27" fmla="*/ 280204 w 1489775"/>
                <a:gd name="connsiteY27" fmla="*/ 750754 h 3923699"/>
                <a:gd name="connsiteX28" fmla="*/ 744888 w 1489775"/>
                <a:gd name="connsiteY28" fmla="*/ 0 h 3923699"/>
                <a:gd name="connsiteX29" fmla="*/ 1082199 w 1489775"/>
                <a:gd name="connsiteY29" fmla="*/ 337311 h 3923699"/>
                <a:gd name="connsiteX30" fmla="*/ 744888 w 1489775"/>
                <a:gd name="connsiteY30" fmla="*/ 674622 h 3923699"/>
                <a:gd name="connsiteX31" fmla="*/ 407577 w 1489775"/>
                <a:gd name="connsiteY31" fmla="*/ 337311 h 3923699"/>
                <a:gd name="connsiteX32" fmla="*/ 744888 w 1489775"/>
                <a:gd name="connsiteY32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30887 w 1489775"/>
                <a:gd name="connsiteY18" fmla="*/ 1390678 h 3923699"/>
                <a:gd name="connsiteX19" fmla="*/ 288033 w 1489775"/>
                <a:gd name="connsiteY19" fmla="*/ 1390678 h 3923699"/>
                <a:gd name="connsiteX20" fmla="*/ 288033 w 1489775"/>
                <a:gd name="connsiteY20" fmla="*/ 2063902 h 3923699"/>
                <a:gd name="connsiteX21" fmla="*/ 144017 w 1489775"/>
                <a:gd name="connsiteY21" fmla="*/ 2207918 h 3923699"/>
                <a:gd name="connsiteX22" fmla="*/ 1 w 1489775"/>
                <a:gd name="connsiteY22" fmla="*/ 2063902 h 3923699"/>
                <a:gd name="connsiteX23" fmla="*/ 1 w 1489775"/>
                <a:gd name="connsiteY23" fmla="*/ 1390678 h 3923699"/>
                <a:gd name="connsiteX24" fmla="*/ 0 w 1489775"/>
                <a:gd name="connsiteY24" fmla="*/ 1390678 h 3923699"/>
                <a:gd name="connsiteX25" fmla="*/ 0 w 1489775"/>
                <a:gd name="connsiteY25" fmla="*/ 1030958 h 3923699"/>
                <a:gd name="connsiteX26" fmla="*/ 280204 w 1489775"/>
                <a:gd name="connsiteY26" fmla="*/ 750754 h 3923699"/>
                <a:gd name="connsiteX27" fmla="*/ 744888 w 1489775"/>
                <a:gd name="connsiteY27" fmla="*/ 0 h 3923699"/>
                <a:gd name="connsiteX28" fmla="*/ 1082199 w 1489775"/>
                <a:gd name="connsiteY28" fmla="*/ 337311 h 3923699"/>
                <a:gd name="connsiteX29" fmla="*/ 744888 w 1489775"/>
                <a:gd name="connsiteY29" fmla="*/ 674622 h 3923699"/>
                <a:gd name="connsiteX30" fmla="*/ 407577 w 1489775"/>
                <a:gd name="connsiteY30" fmla="*/ 337311 h 3923699"/>
                <a:gd name="connsiteX31" fmla="*/ 744888 w 1489775"/>
                <a:gd name="connsiteY31" fmla="*/ 0 h 392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89775" h="3923699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15" name="Round Same Side Corner Rectangle 8">
              <a:extLst>
                <a:ext uri="{FF2B5EF4-FFF2-40B4-BE49-F238E27FC236}">
                  <a16:creationId xmlns:a16="http://schemas.microsoft.com/office/drawing/2014/main" id="{F9A3C9C4-7DDB-4497-8DEB-7ED8A9F82037}"/>
                </a:ext>
              </a:extLst>
            </p:cNvPr>
            <p:cNvSpPr/>
            <p:nvPr/>
          </p:nvSpPr>
          <p:spPr>
            <a:xfrm>
              <a:off x="8547283" y="1850631"/>
              <a:ext cx="351491" cy="925740"/>
            </a:xfrm>
            <a:custGeom>
              <a:avLst/>
              <a:gdLst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8887 w 1489775"/>
                <a:gd name="connsiteY10" fmla="*/ 2305078 h 3923699"/>
                <a:gd name="connsiteX11" fmla="*/ 1151853 w 1489775"/>
                <a:gd name="connsiteY11" fmla="*/ 3743699 h 3923699"/>
                <a:gd name="connsiteX12" fmla="*/ 971853 w 1489775"/>
                <a:gd name="connsiteY12" fmla="*/ 3923699 h 3923699"/>
                <a:gd name="connsiteX13" fmla="*/ 791853 w 1489775"/>
                <a:gd name="connsiteY13" fmla="*/ 3743699 h 3923699"/>
                <a:gd name="connsiteX14" fmla="*/ 791853 w 1489775"/>
                <a:gd name="connsiteY14" fmla="*/ 2305078 h 3923699"/>
                <a:gd name="connsiteX15" fmla="*/ 683854 w 1489775"/>
                <a:gd name="connsiteY15" fmla="*/ 2305078 h 3923699"/>
                <a:gd name="connsiteX16" fmla="*/ 683854 w 1489775"/>
                <a:gd name="connsiteY16" fmla="*/ 3743698 h 3923699"/>
                <a:gd name="connsiteX17" fmla="*/ 503854 w 1489775"/>
                <a:gd name="connsiteY17" fmla="*/ 3923698 h 3923699"/>
                <a:gd name="connsiteX18" fmla="*/ 323854 w 1489775"/>
                <a:gd name="connsiteY18" fmla="*/ 3743698 h 3923699"/>
                <a:gd name="connsiteX19" fmla="*/ 323854 w 1489775"/>
                <a:gd name="connsiteY19" fmla="*/ 2238914 h 3923699"/>
                <a:gd name="connsiteX20" fmla="*/ 330887 w 1489775"/>
                <a:gd name="connsiteY20" fmla="*/ 2238914 h 3923699"/>
                <a:gd name="connsiteX21" fmla="*/ 330887 w 1489775"/>
                <a:gd name="connsiteY21" fmla="*/ 1390678 h 3923699"/>
                <a:gd name="connsiteX22" fmla="*/ 288033 w 1489775"/>
                <a:gd name="connsiteY22" fmla="*/ 1390678 h 3923699"/>
                <a:gd name="connsiteX23" fmla="*/ 288033 w 1489775"/>
                <a:gd name="connsiteY23" fmla="*/ 2063902 h 3923699"/>
                <a:gd name="connsiteX24" fmla="*/ 144017 w 1489775"/>
                <a:gd name="connsiteY24" fmla="*/ 2207918 h 3923699"/>
                <a:gd name="connsiteX25" fmla="*/ 1 w 1489775"/>
                <a:gd name="connsiteY25" fmla="*/ 2063902 h 3923699"/>
                <a:gd name="connsiteX26" fmla="*/ 1 w 1489775"/>
                <a:gd name="connsiteY26" fmla="*/ 1390678 h 3923699"/>
                <a:gd name="connsiteX27" fmla="*/ 0 w 1489775"/>
                <a:gd name="connsiteY27" fmla="*/ 1390678 h 3923699"/>
                <a:gd name="connsiteX28" fmla="*/ 0 w 1489775"/>
                <a:gd name="connsiteY28" fmla="*/ 1030958 h 3923699"/>
                <a:gd name="connsiteX29" fmla="*/ 280204 w 1489775"/>
                <a:gd name="connsiteY29" fmla="*/ 750754 h 3923699"/>
                <a:gd name="connsiteX30" fmla="*/ 744888 w 1489775"/>
                <a:gd name="connsiteY30" fmla="*/ 0 h 3923699"/>
                <a:gd name="connsiteX31" fmla="*/ 1082199 w 1489775"/>
                <a:gd name="connsiteY31" fmla="*/ 337311 h 3923699"/>
                <a:gd name="connsiteX32" fmla="*/ 744888 w 1489775"/>
                <a:gd name="connsiteY32" fmla="*/ 674622 h 3923699"/>
                <a:gd name="connsiteX33" fmla="*/ 407577 w 1489775"/>
                <a:gd name="connsiteY33" fmla="*/ 337311 h 3923699"/>
                <a:gd name="connsiteX34" fmla="*/ 744888 w 1489775"/>
                <a:gd name="connsiteY34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2238914 h 3923699"/>
                <a:gd name="connsiteX20" fmla="*/ 330887 w 1489775"/>
                <a:gd name="connsiteY20" fmla="*/ 1390678 h 3923699"/>
                <a:gd name="connsiteX21" fmla="*/ 288033 w 1489775"/>
                <a:gd name="connsiteY21" fmla="*/ 1390678 h 3923699"/>
                <a:gd name="connsiteX22" fmla="*/ 288033 w 1489775"/>
                <a:gd name="connsiteY22" fmla="*/ 2063902 h 3923699"/>
                <a:gd name="connsiteX23" fmla="*/ 144017 w 1489775"/>
                <a:gd name="connsiteY23" fmla="*/ 2207918 h 3923699"/>
                <a:gd name="connsiteX24" fmla="*/ 1 w 1489775"/>
                <a:gd name="connsiteY24" fmla="*/ 2063902 h 3923699"/>
                <a:gd name="connsiteX25" fmla="*/ 1 w 1489775"/>
                <a:gd name="connsiteY25" fmla="*/ 1390678 h 3923699"/>
                <a:gd name="connsiteX26" fmla="*/ 0 w 1489775"/>
                <a:gd name="connsiteY26" fmla="*/ 1390678 h 3923699"/>
                <a:gd name="connsiteX27" fmla="*/ 0 w 1489775"/>
                <a:gd name="connsiteY27" fmla="*/ 1030958 h 3923699"/>
                <a:gd name="connsiteX28" fmla="*/ 280204 w 1489775"/>
                <a:gd name="connsiteY28" fmla="*/ 750754 h 3923699"/>
                <a:gd name="connsiteX29" fmla="*/ 744888 w 1489775"/>
                <a:gd name="connsiteY29" fmla="*/ 0 h 3923699"/>
                <a:gd name="connsiteX30" fmla="*/ 1082199 w 1489775"/>
                <a:gd name="connsiteY30" fmla="*/ 337311 h 3923699"/>
                <a:gd name="connsiteX31" fmla="*/ 744888 w 1489775"/>
                <a:gd name="connsiteY31" fmla="*/ 674622 h 3923699"/>
                <a:gd name="connsiteX32" fmla="*/ 407577 w 1489775"/>
                <a:gd name="connsiteY32" fmla="*/ 337311 h 3923699"/>
                <a:gd name="connsiteX33" fmla="*/ 744888 w 1489775"/>
                <a:gd name="connsiteY33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1390678 h 3923699"/>
                <a:gd name="connsiteX20" fmla="*/ 288033 w 1489775"/>
                <a:gd name="connsiteY20" fmla="*/ 1390678 h 3923699"/>
                <a:gd name="connsiteX21" fmla="*/ 288033 w 1489775"/>
                <a:gd name="connsiteY21" fmla="*/ 2063902 h 3923699"/>
                <a:gd name="connsiteX22" fmla="*/ 144017 w 1489775"/>
                <a:gd name="connsiteY22" fmla="*/ 2207918 h 3923699"/>
                <a:gd name="connsiteX23" fmla="*/ 1 w 1489775"/>
                <a:gd name="connsiteY23" fmla="*/ 2063902 h 3923699"/>
                <a:gd name="connsiteX24" fmla="*/ 1 w 1489775"/>
                <a:gd name="connsiteY24" fmla="*/ 1390678 h 3923699"/>
                <a:gd name="connsiteX25" fmla="*/ 0 w 1489775"/>
                <a:gd name="connsiteY25" fmla="*/ 1390678 h 3923699"/>
                <a:gd name="connsiteX26" fmla="*/ 0 w 1489775"/>
                <a:gd name="connsiteY26" fmla="*/ 1030958 h 3923699"/>
                <a:gd name="connsiteX27" fmla="*/ 280204 w 1489775"/>
                <a:gd name="connsiteY27" fmla="*/ 750754 h 3923699"/>
                <a:gd name="connsiteX28" fmla="*/ 744888 w 1489775"/>
                <a:gd name="connsiteY28" fmla="*/ 0 h 3923699"/>
                <a:gd name="connsiteX29" fmla="*/ 1082199 w 1489775"/>
                <a:gd name="connsiteY29" fmla="*/ 337311 h 3923699"/>
                <a:gd name="connsiteX30" fmla="*/ 744888 w 1489775"/>
                <a:gd name="connsiteY30" fmla="*/ 674622 h 3923699"/>
                <a:gd name="connsiteX31" fmla="*/ 407577 w 1489775"/>
                <a:gd name="connsiteY31" fmla="*/ 337311 h 3923699"/>
                <a:gd name="connsiteX32" fmla="*/ 744888 w 1489775"/>
                <a:gd name="connsiteY32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30887 w 1489775"/>
                <a:gd name="connsiteY18" fmla="*/ 1390678 h 3923699"/>
                <a:gd name="connsiteX19" fmla="*/ 288033 w 1489775"/>
                <a:gd name="connsiteY19" fmla="*/ 1390678 h 3923699"/>
                <a:gd name="connsiteX20" fmla="*/ 288033 w 1489775"/>
                <a:gd name="connsiteY20" fmla="*/ 2063902 h 3923699"/>
                <a:gd name="connsiteX21" fmla="*/ 144017 w 1489775"/>
                <a:gd name="connsiteY21" fmla="*/ 2207918 h 3923699"/>
                <a:gd name="connsiteX22" fmla="*/ 1 w 1489775"/>
                <a:gd name="connsiteY22" fmla="*/ 2063902 h 3923699"/>
                <a:gd name="connsiteX23" fmla="*/ 1 w 1489775"/>
                <a:gd name="connsiteY23" fmla="*/ 1390678 h 3923699"/>
                <a:gd name="connsiteX24" fmla="*/ 0 w 1489775"/>
                <a:gd name="connsiteY24" fmla="*/ 1390678 h 3923699"/>
                <a:gd name="connsiteX25" fmla="*/ 0 w 1489775"/>
                <a:gd name="connsiteY25" fmla="*/ 1030958 h 3923699"/>
                <a:gd name="connsiteX26" fmla="*/ 280204 w 1489775"/>
                <a:gd name="connsiteY26" fmla="*/ 750754 h 3923699"/>
                <a:gd name="connsiteX27" fmla="*/ 744888 w 1489775"/>
                <a:gd name="connsiteY27" fmla="*/ 0 h 3923699"/>
                <a:gd name="connsiteX28" fmla="*/ 1082199 w 1489775"/>
                <a:gd name="connsiteY28" fmla="*/ 337311 h 3923699"/>
                <a:gd name="connsiteX29" fmla="*/ 744888 w 1489775"/>
                <a:gd name="connsiteY29" fmla="*/ 674622 h 3923699"/>
                <a:gd name="connsiteX30" fmla="*/ 407577 w 1489775"/>
                <a:gd name="connsiteY30" fmla="*/ 337311 h 3923699"/>
                <a:gd name="connsiteX31" fmla="*/ 744888 w 1489775"/>
                <a:gd name="connsiteY31" fmla="*/ 0 h 392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89775" h="3923699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16" name="Round Same Side Corner Rectangle 8">
              <a:extLst>
                <a:ext uri="{FF2B5EF4-FFF2-40B4-BE49-F238E27FC236}">
                  <a16:creationId xmlns:a16="http://schemas.microsoft.com/office/drawing/2014/main" id="{A399AAD9-1736-4FA2-9265-789EA870AC34}"/>
                </a:ext>
              </a:extLst>
            </p:cNvPr>
            <p:cNvSpPr/>
            <p:nvPr/>
          </p:nvSpPr>
          <p:spPr>
            <a:xfrm>
              <a:off x="9007113" y="1850631"/>
              <a:ext cx="351491" cy="925740"/>
            </a:xfrm>
            <a:custGeom>
              <a:avLst/>
              <a:gdLst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8887 w 1489775"/>
                <a:gd name="connsiteY10" fmla="*/ 2305078 h 3923699"/>
                <a:gd name="connsiteX11" fmla="*/ 1151853 w 1489775"/>
                <a:gd name="connsiteY11" fmla="*/ 3743699 h 3923699"/>
                <a:gd name="connsiteX12" fmla="*/ 971853 w 1489775"/>
                <a:gd name="connsiteY12" fmla="*/ 3923699 h 3923699"/>
                <a:gd name="connsiteX13" fmla="*/ 791853 w 1489775"/>
                <a:gd name="connsiteY13" fmla="*/ 3743699 h 3923699"/>
                <a:gd name="connsiteX14" fmla="*/ 791853 w 1489775"/>
                <a:gd name="connsiteY14" fmla="*/ 2305078 h 3923699"/>
                <a:gd name="connsiteX15" fmla="*/ 683854 w 1489775"/>
                <a:gd name="connsiteY15" fmla="*/ 2305078 h 3923699"/>
                <a:gd name="connsiteX16" fmla="*/ 683854 w 1489775"/>
                <a:gd name="connsiteY16" fmla="*/ 3743698 h 3923699"/>
                <a:gd name="connsiteX17" fmla="*/ 503854 w 1489775"/>
                <a:gd name="connsiteY17" fmla="*/ 3923698 h 3923699"/>
                <a:gd name="connsiteX18" fmla="*/ 323854 w 1489775"/>
                <a:gd name="connsiteY18" fmla="*/ 3743698 h 3923699"/>
                <a:gd name="connsiteX19" fmla="*/ 323854 w 1489775"/>
                <a:gd name="connsiteY19" fmla="*/ 2238914 h 3923699"/>
                <a:gd name="connsiteX20" fmla="*/ 330887 w 1489775"/>
                <a:gd name="connsiteY20" fmla="*/ 2238914 h 3923699"/>
                <a:gd name="connsiteX21" fmla="*/ 330887 w 1489775"/>
                <a:gd name="connsiteY21" fmla="*/ 1390678 h 3923699"/>
                <a:gd name="connsiteX22" fmla="*/ 288033 w 1489775"/>
                <a:gd name="connsiteY22" fmla="*/ 1390678 h 3923699"/>
                <a:gd name="connsiteX23" fmla="*/ 288033 w 1489775"/>
                <a:gd name="connsiteY23" fmla="*/ 2063902 h 3923699"/>
                <a:gd name="connsiteX24" fmla="*/ 144017 w 1489775"/>
                <a:gd name="connsiteY24" fmla="*/ 2207918 h 3923699"/>
                <a:gd name="connsiteX25" fmla="*/ 1 w 1489775"/>
                <a:gd name="connsiteY25" fmla="*/ 2063902 h 3923699"/>
                <a:gd name="connsiteX26" fmla="*/ 1 w 1489775"/>
                <a:gd name="connsiteY26" fmla="*/ 1390678 h 3923699"/>
                <a:gd name="connsiteX27" fmla="*/ 0 w 1489775"/>
                <a:gd name="connsiteY27" fmla="*/ 1390678 h 3923699"/>
                <a:gd name="connsiteX28" fmla="*/ 0 w 1489775"/>
                <a:gd name="connsiteY28" fmla="*/ 1030958 h 3923699"/>
                <a:gd name="connsiteX29" fmla="*/ 280204 w 1489775"/>
                <a:gd name="connsiteY29" fmla="*/ 750754 h 3923699"/>
                <a:gd name="connsiteX30" fmla="*/ 744888 w 1489775"/>
                <a:gd name="connsiteY30" fmla="*/ 0 h 3923699"/>
                <a:gd name="connsiteX31" fmla="*/ 1082199 w 1489775"/>
                <a:gd name="connsiteY31" fmla="*/ 337311 h 3923699"/>
                <a:gd name="connsiteX32" fmla="*/ 744888 w 1489775"/>
                <a:gd name="connsiteY32" fmla="*/ 674622 h 3923699"/>
                <a:gd name="connsiteX33" fmla="*/ 407577 w 1489775"/>
                <a:gd name="connsiteY33" fmla="*/ 337311 h 3923699"/>
                <a:gd name="connsiteX34" fmla="*/ 744888 w 1489775"/>
                <a:gd name="connsiteY34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2238914 h 3923699"/>
                <a:gd name="connsiteX20" fmla="*/ 330887 w 1489775"/>
                <a:gd name="connsiteY20" fmla="*/ 1390678 h 3923699"/>
                <a:gd name="connsiteX21" fmla="*/ 288033 w 1489775"/>
                <a:gd name="connsiteY21" fmla="*/ 1390678 h 3923699"/>
                <a:gd name="connsiteX22" fmla="*/ 288033 w 1489775"/>
                <a:gd name="connsiteY22" fmla="*/ 2063902 h 3923699"/>
                <a:gd name="connsiteX23" fmla="*/ 144017 w 1489775"/>
                <a:gd name="connsiteY23" fmla="*/ 2207918 h 3923699"/>
                <a:gd name="connsiteX24" fmla="*/ 1 w 1489775"/>
                <a:gd name="connsiteY24" fmla="*/ 2063902 h 3923699"/>
                <a:gd name="connsiteX25" fmla="*/ 1 w 1489775"/>
                <a:gd name="connsiteY25" fmla="*/ 1390678 h 3923699"/>
                <a:gd name="connsiteX26" fmla="*/ 0 w 1489775"/>
                <a:gd name="connsiteY26" fmla="*/ 1390678 h 3923699"/>
                <a:gd name="connsiteX27" fmla="*/ 0 w 1489775"/>
                <a:gd name="connsiteY27" fmla="*/ 1030958 h 3923699"/>
                <a:gd name="connsiteX28" fmla="*/ 280204 w 1489775"/>
                <a:gd name="connsiteY28" fmla="*/ 750754 h 3923699"/>
                <a:gd name="connsiteX29" fmla="*/ 744888 w 1489775"/>
                <a:gd name="connsiteY29" fmla="*/ 0 h 3923699"/>
                <a:gd name="connsiteX30" fmla="*/ 1082199 w 1489775"/>
                <a:gd name="connsiteY30" fmla="*/ 337311 h 3923699"/>
                <a:gd name="connsiteX31" fmla="*/ 744888 w 1489775"/>
                <a:gd name="connsiteY31" fmla="*/ 674622 h 3923699"/>
                <a:gd name="connsiteX32" fmla="*/ 407577 w 1489775"/>
                <a:gd name="connsiteY32" fmla="*/ 337311 h 3923699"/>
                <a:gd name="connsiteX33" fmla="*/ 744888 w 1489775"/>
                <a:gd name="connsiteY33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1390678 h 3923699"/>
                <a:gd name="connsiteX20" fmla="*/ 288033 w 1489775"/>
                <a:gd name="connsiteY20" fmla="*/ 1390678 h 3923699"/>
                <a:gd name="connsiteX21" fmla="*/ 288033 w 1489775"/>
                <a:gd name="connsiteY21" fmla="*/ 2063902 h 3923699"/>
                <a:gd name="connsiteX22" fmla="*/ 144017 w 1489775"/>
                <a:gd name="connsiteY22" fmla="*/ 2207918 h 3923699"/>
                <a:gd name="connsiteX23" fmla="*/ 1 w 1489775"/>
                <a:gd name="connsiteY23" fmla="*/ 2063902 h 3923699"/>
                <a:gd name="connsiteX24" fmla="*/ 1 w 1489775"/>
                <a:gd name="connsiteY24" fmla="*/ 1390678 h 3923699"/>
                <a:gd name="connsiteX25" fmla="*/ 0 w 1489775"/>
                <a:gd name="connsiteY25" fmla="*/ 1390678 h 3923699"/>
                <a:gd name="connsiteX26" fmla="*/ 0 w 1489775"/>
                <a:gd name="connsiteY26" fmla="*/ 1030958 h 3923699"/>
                <a:gd name="connsiteX27" fmla="*/ 280204 w 1489775"/>
                <a:gd name="connsiteY27" fmla="*/ 750754 h 3923699"/>
                <a:gd name="connsiteX28" fmla="*/ 744888 w 1489775"/>
                <a:gd name="connsiteY28" fmla="*/ 0 h 3923699"/>
                <a:gd name="connsiteX29" fmla="*/ 1082199 w 1489775"/>
                <a:gd name="connsiteY29" fmla="*/ 337311 h 3923699"/>
                <a:gd name="connsiteX30" fmla="*/ 744888 w 1489775"/>
                <a:gd name="connsiteY30" fmla="*/ 674622 h 3923699"/>
                <a:gd name="connsiteX31" fmla="*/ 407577 w 1489775"/>
                <a:gd name="connsiteY31" fmla="*/ 337311 h 3923699"/>
                <a:gd name="connsiteX32" fmla="*/ 744888 w 1489775"/>
                <a:gd name="connsiteY32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30887 w 1489775"/>
                <a:gd name="connsiteY18" fmla="*/ 1390678 h 3923699"/>
                <a:gd name="connsiteX19" fmla="*/ 288033 w 1489775"/>
                <a:gd name="connsiteY19" fmla="*/ 1390678 h 3923699"/>
                <a:gd name="connsiteX20" fmla="*/ 288033 w 1489775"/>
                <a:gd name="connsiteY20" fmla="*/ 2063902 h 3923699"/>
                <a:gd name="connsiteX21" fmla="*/ 144017 w 1489775"/>
                <a:gd name="connsiteY21" fmla="*/ 2207918 h 3923699"/>
                <a:gd name="connsiteX22" fmla="*/ 1 w 1489775"/>
                <a:gd name="connsiteY22" fmla="*/ 2063902 h 3923699"/>
                <a:gd name="connsiteX23" fmla="*/ 1 w 1489775"/>
                <a:gd name="connsiteY23" fmla="*/ 1390678 h 3923699"/>
                <a:gd name="connsiteX24" fmla="*/ 0 w 1489775"/>
                <a:gd name="connsiteY24" fmla="*/ 1390678 h 3923699"/>
                <a:gd name="connsiteX25" fmla="*/ 0 w 1489775"/>
                <a:gd name="connsiteY25" fmla="*/ 1030958 h 3923699"/>
                <a:gd name="connsiteX26" fmla="*/ 280204 w 1489775"/>
                <a:gd name="connsiteY26" fmla="*/ 750754 h 3923699"/>
                <a:gd name="connsiteX27" fmla="*/ 744888 w 1489775"/>
                <a:gd name="connsiteY27" fmla="*/ 0 h 3923699"/>
                <a:gd name="connsiteX28" fmla="*/ 1082199 w 1489775"/>
                <a:gd name="connsiteY28" fmla="*/ 337311 h 3923699"/>
                <a:gd name="connsiteX29" fmla="*/ 744888 w 1489775"/>
                <a:gd name="connsiteY29" fmla="*/ 674622 h 3923699"/>
                <a:gd name="connsiteX30" fmla="*/ 407577 w 1489775"/>
                <a:gd name="connsiteY30" fmla="*/ 337311 h 3923699"/>
                <a:gd name="connsiteX31" fmla="*/ 744888 w 1489775"/>
                <a:gd name="connsiteY31" fmla="*/ 0 h 392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89775" h="3923699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17" name="Round Same Side Corner Rectangle 8">
              <a:extLst>
                <a:ext uri="{FF2B5EF4-FFF2-40B4-BE49-F238E27FC236}">
                  <a16:creationId xmlns:a16="http://schemas.microsoft.com/office/drawing/2014/main" id="{6BC61514-496F-47D7-82B1-D9D5529E5236}"/>
                </a:ext>
              </a:extLst>
            </p:cNvPr>
            <p:cNvSpPr/>
            <p:nvPr/>
          </p:nvSpPr>
          <p:spPr>
            <a:xfrm>
              <a:off x="9466943" y="1850631"/>
              <a:ext cx="351491" cy="925740"/>
            </a:xfrm>
            <a:custGeom>
              <a:avLst/>
              <a:gdLst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8887 w 1489775"/>
                <a:gd name="connsiteY10" fmla="*/ 2305078 h 3923699"/>
                <a:gd name="connsiteX11" fmla="*/ 1151853 w 1489775"/>
                <a:gd name="connsiteY11" fmla="*/ 3743699 h 3923699"/>
                <a:gd name="connsiteX12" fmla="*/ 971853 w 1489775"/>
                <a:gd name="connsiteY12" fmla="*/ 3923699 h 3923699"/>
                <a:gd name="connsiteX13" fmla="*/ 791853 w 1489775"/>
                <a:gd name="connsiteY13" fmla="*/ 3743699 h 3923699"/>
                <a:gd name="connsiteX14" fmla="*/ 791853 w 1489775"/>
                <a:gd name="connsiteY14" fmla="*/ 2305078 h 3923699"/>
                <a:gd name="connsiteX15" fmla="*/ 683854 w 1489775"/>
                <a:gd name="connsiteY15" fmla="*/ 2305078 h 3923699"/>
                <a:gd name="connsiteX16" fmla="*/ 683854 w 1489775"/>
                <a:gd name="connsiteY16" fmla="*/ 3743698 h 3923699"/>
                <a:gd name="connsiteX17" fmla="*/ 503854 w 1489775"/>
                <a:gd name="connsiteY17" fmla="*/ 3923698 h 3923699"/>
                <a:gd name="connsiteX18" fmla="*/ 323854 w 1489775"/>
                <a:gd name="connsiteY18" fmla="*/ 3743698 h 3923699"/>
                <a:gd name="connsiteX19" fmla="*/ 323854 w 1489775"/>
                <a:gd name="connsiteY19" fmla="*/ 2238914 h 3923699"/>
                <a:gd name="connsiteX20" fmla="*/ 330887 w 1489775"/>
                <a:gd name="connsiteY20" fmla="*/ 2238914 h 3923699"/>
                <a:gd name="connsiteX21" fmla="*/ 330887 w 1489775"/>
                <a:gd name="connsiteY21" fmla="*/ 1390678 h 3923699"/>
                <a:gd name="connsiteX22" fmla="*/ 288033 w 1489775"/>
                <a:gd name="connsiteY22" fmla="*/ 1390678 h 3923699"/>
                <a:gd name="connsiteX23" fmla="*/ 288033 w 1489775"/>
                <a:gd name="connsiteY23" fmla="*/ 2063902 h 3923699"/>
                <a:gd name="connsiteX24" fmla="*/ 144017 w 1489775"/>
                <a:gd name="connsiteY24" fmla="*/ 2207918 h 3923699"/>
                <a:gd name="connsiteX25" fmla="*/ 1 w 1489775"/>
                <a:gd name="connsiteY25" fmla="*/ 2063902 h 3923699"/>
                <a:gd name="connsiteX26" fmla="*/ 1 w 1489775"/>
                <a:gd name="connsiteY26" fmla="*/ 1390678 h 3923699"/>
                <a:gd name="connsiteX27" fmla="*/ 0 w 1489775"/>
                <a:gd name="connsiteY27" fmla="*/ 1390678 h 3923699"/>
                <a:gd name="connsiteX28" fmla="*/ 0 w 1489775"/>
                <a:gd name="connsiteY28" fmla="*/ 1030958 h 3923699"/>
                <a:gd name="connsiteX29" fmla="*/ 280204 w 1489775"/>
                <a:gd name="connsiteY29" fmla="*/ 750754 h 3923699"/>
                <a:gd name="connsiteX30" fmla="*/ 744888 w 1489775"/>
                <a:gd name="connsiteY30" fmla="*/ 0 h 3923699"/>
                <a:gd name="connsiteX31" fmla="*/ 1082199 w 1489775"/>
                <a:gd name="connsiteY31" fmla="*/ 337311 h 3923699"/>
                <a:gd name="connsiteX32" fmla="*/ 744888 w 1489775"/>
                <a:gd name="connsiteY32" fmla="*/ 674622 h 3923699"/>
                <a:gd name="connsiteX33" fmla="*/ 407577 w 1489775"/>
                <a:gd name="connsiteY33" fmla="*/ 337311 h 3923699"/>
                <a:gd name="connsiteX34" fmla="*/ 744888 w 1489775"/>
                <a:gd name="connsiteY34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2238914 h 3923699"/>
                <a:gd name="connsiteX20" fmla="*/ 330887 w 1489775"/>
                <a:gd name="connsiteY20" fmla="*/ 1390678 h 3923699"/>
                <a:gd name="connsiteX21" fmla="*/ 288033 w 1489775"/>
                <a:gd name="connsiteY21" fmla="*/ 1390678 h 3923699"/>
                <a:gd name="connsiteX22" fmla="*/ 288033 w 1489775"/>
                <a:gd name="connsiteY22" fmla="*/ 2063902 h 3923699"/>
                <a:gd name="connsiteX23" fmla="*/ 144017 w 1489775"/>
                <a:gd name="connsiteY23" fmla="*/ 2207918 h 3923699"/>
                <a:gd name="connsiteX24" fmla="*/ 1 w 1489775"/>
                <a:gd name="connsiteY24" fmla="*/ 2063902 h 3923699"/>
                <a:gd name="connsiteX25" fmla="*/ 1 w 1489775"/>
                <a:gd name="connsiteY25" fmla="*/ 1390678 h 3923699"/>
                <a:gd name="connsiteX26" fmla="*/ 0 w 1489775"/>
                <a:gd name="connsiteY26" fmla="*/ 1390678 h 3923699"/>
                <a:gd name="connsiteX27" fmla="*/ 0 w 1489775"/>
                <a:gd name="connsiteY27" fmla="*/ 1030958 h 3923699"/>
                <a:gd name="connsiteX28" fmla="*/ 280204 w 1489775"/>
                <a:gd name="connsiteY28" fmla="*/ 750754 h 3923699"/>
                <a:gd name="connsiteX29" fmla="*/ 744888 w 1489775"/>
                <a:gd name="connsiteY29" fmla="*/ 0 h 3923699"/>
                <a:gd name="connsiteX30" fmla="*/ 1082199 w 1489775"/>
                <a:gd name="connsiteY30" fmla="*/ 337311 h 3923699"/>
                <a:gd name="connsiteX31" fmla="*/ 744888 w 1489775"/>
                <a:gd name="connsiteY31" fmla="*/ 674622 h 3923699"/>
                <a:gd name="connsiteX32" fmla="*/ 407577 w 1489775"/>
                <a:gd name="connsiteY32" fmla="*/ 337311 h 3923699"/>
                <a:gd name="connsiteX33" fmla="*/ 744888 w 1489775"/>
                <a:gd name="connsiteY33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1390678 h 3923699"/>
                <a:gd name="connsiteX20" fmla="*/ 288033 w 1489775"/>
                <a:gd name="connsiteY20" fmla="*/ 1390678 h 3923699"/>
                <a:gd name="connsiteX21" fmla="*/ 288033 w 1489775"/>
                <a:gd name="connsiteY21" fmla="*/ 2063902 h 3923699"/>
                <a:gd name="connsiteX22" fmla="*/ 144017 w 1489775"/>
                <a:gd name="connsiteY22" fmla="*/ 2207918 h 3923699"/>
                <a:gd name="connsiteX23" fmla="*/ 1 w 1489775"/>
                <a:gd name="connsiteY23" fmla="*/ 2063902 h 3923699"/>
                <a:gd name="connsiteX24" fmla="*/ 1 w 1489775"/>
                <a:gd name="connsiteY24" fmla="*/ 1390678 h 3923699"/>
                <a:gd name="connsiteX25" fmla="*/ 0 w 1489775"/>
                <a:gd name="connsiteY25" fmla="*/ 1390678 h 3923699"/>
                <a:gd name="connsiteX26" fmla="*/ 0 w 1489775"/>
                <a:gd name="connsiteY26" fmla="*/ 1030958 h 3923699"/>
                <a:gd name="connsiteX27" fmla="*/ 280204 w 1489775"/>
                <a:gd name="connsiteY27" fmla="*/ 750754 h 3923699"/>
                <a:gd name="connsiteX28" fmla="*/ 744888 w 1489775"/>
                <a:gd name="connsiteY28" fmla="*/ 0 h 3923699"/>
                <a:gd name="connsiteX29" fmla="*/ 1082199 w 1489775"/>
                <a:gd name="connsiteY29" fmla="*/ 337311 h 3923699"/>
                <a:gd name="connsiteX30" fmla="*/ 744888 w 1489775"/>
                <a:gd name="connsiteY30" fmla="*/ 674622 h 3923699"/>
                <a:gd name="connsiteX31" fmla="*/ 407577 w 1489775"/>
                <a:gd name="connsiteY31" fmla="*/ 337311 h 3923699"/>
                <a:gd name="connsiteX32" fmla="*/ 744888 w 1489775"/>
                <a:gd name="connsiteY32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30887 w 1489775"/>
                <a:gd name="connsiteY18" fmla="*/ 1390678 h 3923699"/>
                <a:gd name="connsiteX19" fmla="*/ 288033 w 1489775"/>
                <a:gd name="connsiteY19" fmla="*/ 1390678 h 3923699"/>
                <a:gd name="connsiteX20" fmla="*/ 288033 w 1489775"/>
                <a:gd name="connsiteY20" fmla="*/ 2063902 h 3923699"/>
                <a:gd name="connsiteX21" fmla="*/ 144017 w 1489775"/>
                <a:gd name="connsiteY21" fmla="*/ 2207918 h 3923699"/>
                <a:gd name="connsiteX22" fmla="*/ 1 w 1489775"/>
                <a:gd name="connsiteY22" fmla="*/ 2063902 h 3923699"/>
                <a:gd name="connsiteX23" fmla="*/ 1 w 1489775"/>
                <a:gd name="connsiteY23" fmla="*/ 1390678 h 3923699"/>
                <a:gd name="connsiteX24" fmla="*/ 0 w 1489775"/>
                <a:gd name="connsiteY24" fmla="*/ 1390678 h 3923699"/>
                <a:gd name="connsiteX25" fmla="*/ 0 w 1489775"/>
                <a:gd name="connsiteY25" fmla="*/ 1030958 h 3923699"/>
                <a:gd name="connsiteX26" fmla="*/ 280204 w 1489775"/>
                <a:gd name="connsiteY26" fmla="*/ 750754 h 3923699"/>
                <a:gd name="connsiteX27" fmla="*/ 744888 w 1489775"/>
                <a:gd name="connsiteY27" fmla="*/ 0 h 3923699"/>
                <a:gd name="connsiteX28" fmla="*/ 1082199 w 1489775"/>
                <a:gd name="connsiteY28" fmla="*/ 337311 h 3923699"/>
                <a:gd name="connsiteX29" fmla="*/ 744888 w 1489775"/>
                <a:gd name="connsiteY29" fmla="*/ 674622 h 3923699"/>
                <a:gd name="connsiteX30" fmla="*/ 407577 w 1489775"/>
                <a:gd name="connsiteY30" fmla="*/ 337311 h 3923699"/>
                <a:gd name="connsiteX31" fmla="*/ 744888 w 1489775"/>
                <a:gd name="connsiteY31" fmla="*/ 0 h 392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89775" h="3923699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18" name="Round Same Side Corner Rectangle 8">
              <a:extLst>
                <a:ext uri="{FF2B5EF4-FFF2-40B4-BE49-F238E27FC236}">
                  <a16:creationId xmlns:a16="http://schemas.microsoft.com/office/drawing/2014/main" id="{178B11A4-57BF-4509-A10F-1DEA53C901DC}"/>
                </a:ext>
              </a:extLst>
            </p:cNvPr>
            <p:cNvSpPr/>
            <p:nvPr/>
          </p:nvSpPr>
          <p:spPr>
            <a:xfrm>
              <a:off x="9926773" y="1850631"/>
              <a:ext cx="351491" cy="925740"/>
            </a:xfrm>
            <a:custGeom>
              <a:avLst/>
              <a:gdLst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8887 w 1489775"/>
                <a:gd name="connsiteY10" fmla="*/ 2305078 h 3923699"/>
                <a:gd name="connsiteX11" fmla="*/ 1151853 w 1489775"/>
                <a:gd name="connsiteY11" fmla="*/ 3743699 h 3923699"/>
                <a:gd name="connsiteX12" fmla="*/ 971853 w 1489775"/>
                <a:gd name="connsiteY12" fmla="*/ 3923699 h 3923699"/>
                <a:gd name="connsiteX13" fmla="*/ 791853 w 1489775"/>
                <a:gd name="connsiteY13" fmla="*/ 3743699 h 3923699"/>
                <a:gd name="connsiteX14" fmla="*/ 791853 w 1489775"/>
                <a:gd name="connsiteY14" fmla="*/ 2305078 h 3923699"/>
                <a:gd name="connsiteX15" fmla="*/ 683854 w 1489775"/>
                <a:gd name="connsiteY15" fmla="*/ 2305078 h 3923699"/>
                <a:gd name="connsiteX16" fmla="*/ 683854 w 1489775"/>
                <a:gd name="connsiteY16" fmla="*/ 3743698 h 3923699"/>
                <a:gd name="connsiteX17" fmla="*/ 503854 w 1489775"/>
                <a:gd name="connsiteY17" fmla="*/ 3923698 h 3923699"/>
                <a:gd name="connsiteX18" fmla="*/ 323854 w 1489775"/>
                <a:gd name="connsiteY18" fmla="*/ 3743698 h 3923699"/>
                <a:gd name="connsiteX19" fmla="*/ 323854 w 1489775"/>
                <a:gd name="connsiteY19" fmla="*/ 2238914 h 3923699"/>
                <a:gd name="connsiteX20" fmla="*/ 330887 w 1489775"/>
                <a:gd name="connsiteY20" fmla="*/ 2238914 h 3923699"/>
                <a:gd name="connsiteX21" fmla="*/ 330887 w 1489775"/>
                <a:gd name="connsiteY21" fmla="*/ 1390678 h 3923699"/>
                <a:gd name="connsiteX22" fmla="*/ 288033 w 1489775"/>
                <a:gd name="connsiteY22" fmla="*/ 1390678 h 3923699"/>
                <a:gd name="connsiteX23" fmla="*/ 288033 w 1489775"/>
                <a:gd name="connsiteY23" fmla="*/ 2063902 h 3923699"/>
                <a:gd name="connsiteX24" fmla="*/ 144017 w 1489775"/>
                <a:gd name="connsiteY24" fmla="*/ 2207918 h 3923699"/>
                <a:gd name="connsiteX25" fmla="*/ 1 w 1489775"/>
                <a:gd name="connsiteY25" fmla="*/ 2063902 h 3923699"/>
                <a:gd name="connsiteX26" fmla="*/ 1 w 1489775"/>
                <a:gd name="connsiteY26" fmla="*/ 1390678 h 3923699"/>
                <a:gd name="connsiteX27" fmla="*/ 0 w 1489775"/>
                <a:gd name="connsiteY27" fmla="*/ 1390678 h 3923699"/>
                <a:gd name="connsiteX28" fmla="*/ 0 w 1489775"/>
                <a:gd name="connsiteY28" fmla="*/ 1030958 h 3923699"/>
                <a:gd name="connsiteX29" fmla="*/ 280204 w 1489775"/>
                <a:gd name="connsiteY29" fmla="*/ 750754 h 3923699"/>
                <a:gd name="connsiteX30" fmla="*/ 744888 w 1489775"/>
                <a:gd name="connsiteY30" fmla="*/ 0 h 3923699"/>
                <a:gd name="connsiteX31" fmla="*/ 1082199 w 1489775"/>
                <a:gd name="connsiteY31" fmla="*/ 337311 h 3923699"/>
                <a:gd name="connsiteX32" fmla="*/ 744888 w 1489775"/>
                <a:gd name="connsiteY32" fmla="*/ 674622 h 3923699"/>
                <a:gd name="connsiteX33" fmla="*/ 407577 w 1489775"/>
                <a:gd name="connsiteY33" fmla="*/ 337311 h 3923699"/>
                <a:gd name="connsiteX34" fmla="*/ 744888 w 1489775"/>
                <a:gd name="connsiteY34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2238914 h 3923699"/>
                <a:gd name="connsiteX20" fmla="*/ 330887 w 1489775"/>
                <a:gd name="connsiteY20" fmla="*/ 1390678 h 3923699"/>
                <a:gd name="connsiteX21" fmla="*/ 288033 w 1489775"/>
                <a:gd name="connsiteY21" fmla="*/ 1390678 h 3923699"/>
                <a:gd name="connsiteX22" fmla="*/ 288033 w 1489775"/>
                <a:gd name="connsiteY22" fmla="*/ 2063902 h 3923699"/>
                <a:gd name="connsiteX23" fmla="*/ 144017 w 1489775"/>
                <a:gd name="connsiteY23" fmla="*/ 2207918 h 3923699"/>
                <a:gd name="connsiteX24" fmla="*/ 1 w 1489775"/>
                <a:gd name="connsiteY24" fmla="*/ 2063902 h 3923699"/>
                <a:gd name="connsiteX25" fmla="*/ 1 w 1489775"/>
                <a:gd name="connsiteY25" fmla="*/ 1390678 h 3923699"/>
                <a:gd name="connsiteX26" fmla="*/ 0 w 1489775"/>
                <a:gd name="connsiteY26" fmla="*/ 1390678 h 3923699"/>
                <a:gd name="connsiteX27" fmla="*/ 0 w 1489775"/>
                <a:gd name="connsiteY27" fmla="*/ 1030958 h 3923699"/>
                <a:gd name="connsiteX28" fmla="*/ 280204 w 1489775"/>
                <a:gd name="connsiteY28" fmla="*/ 750754 h 3923699"/>
                <a:gd name="connsiteX29" fmla="*/ 744888 w 1489775"/>
                <a:gd name="connsiteY29" fmla="*/ 0 h 3923699"/>
                <a:gd name="connsiteX30" fmla="*/ 1082199 w 1489775"/>
                <a:gd name="connsiteY30" fmla="*/ 337311 h 3923699"/>
                <a:gd name="connsiteX31" fmla="*/ 744888 w 1489775"/>
                <a:gd name="connsiteY31" fmla="*/ 674622 h 3923699"/>
                <a:gd name="connsiteX32" fmla="*/ 407577 w 1489775"/>
                <a:gd name="connsiteY32" fmla="*/ 337311 h 3923699"/>
                <a:gd name="connsiteX33" fmla="*/ 744888 w 1489775"/>
                <a:gd name="connsiteY33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1390678 h 3923699"/>
                <a:gd name="connsiteX20" fmla="*/ 288033 w 1489775"/>
                <a:gd name="connsiteY20" fmla="*/ 1390678 h 3923699"/>
                <a:gd name="connsiteX21" fmla="*/ 288033 w 1489775"/>
                <a:gd name="connsiteY21" fmla="*/ 2063902 h 3923699"/>
                <a:gd name="connsiteX22" fmla="*/ 144017 w 1489775"/>
                <a:gd name="connsiteY22" fmla="*/ 2207918 h 3923699"/>
                <a:gd name="connsiteX23" fmla="*/ 1 w 1489775"/>
                <a:gd name="connsiteY23" fmla="*/ 2063902 h 3923699"/>
                <a:gd name="connsiteX24" fmla="*/ 1 w 1489775"/>
                <a:gd name="connsiteY24" fmla="*/ 1390678 h 3923699"/>
                <a:gd name="connsiteX25" fmla="*/ 0 w 1489775"/>
                <a:gd name="connsiteY25" fmla="*/ 1390678 h 3923699"/>
                <a:gd name="connsiteX26" fmla="*/ 0 w 1489775"/>
                <a:gd name="connsiteY26" fmla="*/ 1030958 h 3923699"/>
                <a:gd name="connsiteX27" fmla="*/ 280204 w 1489775"/>
                <a:gd name="connsiteY27" fmla="*/ 750754 h 3923699"/>
                <a:gd name="connsiteX28" fmla="*/ 744888 w 1489775"/>
                <a:gd name="connsiteY28" fmla="*/ 0 h 3923699"/>
                <a:gd name="connsiteX29" fmla="*/ 1082199 w 1489775"/>
                <a:gd name="connsiteY29" fmla="*/ 337311 h 3923699"/>
                <a:gd name="connsiteX30" fmla="*/ 744888 w 1489775"/>
                <a:gd name="connsiteY30" fmla="*/ 674622 h 3923699"/>
                <a:gd name="connsiteX31" fmla="*/ 407577 w 1489775"/>
                <a:gd name="connsiteY31" fmla="*/ 337311 h 3923699"/>
                <a:gd name="connsiteX32" fmla="*/ 744888 w 1489775"/>
                <a:gd name="connsiteY32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30887 w 1489775"/>
                <a:gd name="connsiteY18" fmla="*/ 1390678 h 3923699"/>
                <a:gd name="connsiteX19" fmla="*/ 288033 w 1489775"/>
                <a:gd name="connsiteY19" fmla="*/ 1390678 h 3923699"/>
                <a:gd name="connsiteX20" fmla="*/ 288033 w 1489775"/>
                <a:gd name="connsiteY20" fmla="*/ 2063902 h 3923699"/>
                <a:gd name="connsiteX21" fmla="*/ 144017 w 1489775"/>
                <a:gd name="connsiteY21" fmla="*/ 2207918 h 3923699"/>
                <a:gd name="connsiteX22" fmla="*/ 1 w 1489775"/>
                <a:gd name="connsiteY22" fmla="*/ 2063902 h 3923699"/>
                <a:gd name="connsiteX23" fmla="*/ 1 w 1489775"/>
                <a:gd name="connsiteY23" fmla="*/ 1390678 h 3923699"/>
                <a:gd name="connsiteX24" fmla="*/ 0 w 1489775"/>
                <a:gd name="connsiteY24" fmla="*/ 1390678 h 3923699"/>
                <a:gd name="connsiteX25" fmla="*/ 0 w 1489775"/>
                <a:gd name="connsiteY25" fmla="*/ 1030958 h 3923699"/>
                <a:gd name="connsiteX26" fmla="*/ 280204 w 1489775"/>
                <a:gd name="connsiteY26" fmla="*/ 750754 h 3923699"/>
                <a:gd name="connsiteX27" fmla="*/ 744888 w 1489775"/>
                <a:gd name="connsiteY27" fmla="*/ 0 h 3923699"/>
                <a:gd name="connsiteX28" fmla="*/ 1082199 w 1489775"/>
                <a:gd name="connsiteY28" fmla="*/ 337311 h 3923699"/>
                <a:gd name="connsiteX29" fmla="*/ 744888 w 1489775"/>
                <a:gd name="connsiteY29" fmla="*/ 674622 h 3923699"/>
                <a:gd name="connsiteX30" fmla="*/ 407577 w 1489775"/>
                <a:gd name="connsiteY30" fmla="*/ 337311 h 3923699"/>
                <a:gd name="connsiteX31" fmla="*/ 744888 w 1489775"/>
                <a:gd name="connsiteY31" fmla="*/ 0 h 392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89775" h="3923699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19" name="Round Same Side Corner Rectangle 8">
              <a:extLst>
                <a:ext uri="{FF2B5EF4-FFF2-40B4-BE49-F238E27FC236}">
                  <a16:creationId xmlns:a16="http://schemas.microsoft.com/office/drawing/2014/main" id="{7FF5D236-8308-4A65-B2D1-D61A05F2A414}"/>
                </a:ext>
              </a:extLst>
            </p:cNvPr>
            <p:cNvSpPr/>
            <p:nvPr/>
          </p:nvSpPr>
          <p:spPr>
            <a:xfrm>
              <a:off x="10386603" y="1850631"/>
              <a:ext cx="351491" cy="925740"/>
            </a:xfrm>
            <a:custGeom>
              <a:avLst/>
              <a:gdLst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8887 w 1489775"/>
                <a:gd name="connsiteY10" fmla="*/ 2305078 h 3923699"/>
                <a:gd name="connsiteX11" fmla="*/ 1151853 w 1489775"/>
                <a:gd name="connsiteY11" fmla="*/ 3743699 h 3923699"/>
                <a:gd name="connsiteX12" fmla="*/ 971853 w 1489775"/>
                <a:gd name="connsiteY12" fmla="*/ 3923699 h 3923699"/>
                <a:gd name="connsiteX13" fmla="*/ 791853 w 1489775"/>
                <a:gd name="connsiteY13" fmla="*/ 3743699 h 3923699"/>
                <a:gd name="connsiteX14" fmla="*/ 791853 w 1489775"/>
                <a:gd name="connsiteY14" fmla="*/ 2305078 h 3923699"/>
                <a:gd name="connsiteX15" fmla="*/ 683854 w 1489775"/>
                <a:gd name="connsiteY15" fmla="*/ 2305078 h 3923699"/>
                <a:gd name="connsiteX16" fmla="*/ 683854 w 1489775"/>
                <a:gd name="connsiteY16" fmla="*/ 3743698 h 3923699"/>
                <a:gd name="connsiteX17" fmla="*/ 503854 w 1489775"/>
                <a:gd name="connsiteY17" fmla="*/ 3923698 h 3923699"/>
                <a:gd name="connsiteX18" fmla="*/ 323854 w 1489775"/>
                <a:gd name="connsiteY18" fmla="*/ 3743698 h 3923699"/>
                <a:gd name="connsiteX19" fmla="*/ 323854 w 1489775"/>
                <a:gd name="connsiteY19" fmla="*/ 2238914 h 3923699"/>
                <a:gd name="connsiteX20" fmla="*/ 330887 w 1489775"/>
                <a:gd name="connsiteY20" fmla="*/ 2238914 h 3923699"/>
                <a:gd name="connsiteX21" fmla="*/ 330887 w 1489775"/>
                <a:gd name="connsiteY21" fmla="*/ 1390678 h 3923699"/>
                <a:gd name="connsiteX22" fmla="*/ 288033 w 1489775"/>
                <a:gd name="connsiteY22" fmla="*/ 1390678 h 3923699"/>
                <a:gd name="connsiteX23" fmla="*/ 288033 w 1489775"/>
                <a:gd name="connsiteY23" fmla="*/ 2063902 h 3923699"/>
                <a:gd name="connsiteX24" fmla="*/ 144017 w 1489775"/>
                <a:gd name="connsiteY24" fmla="*/ 2207918 h 3923699"/>
                <a:gd name="connsiteX25" fmla="*/ 1 w 1489775"/>
                <a:gd name="connsiteY25" fmla="*/ 2063902 h 3923699"/>
                <a:gd name="connsiteX26" fmla="*/ 1 w 1489775"/>
                <a:gd name="connsiteY26" fmla="*/ 1390678 h 3923699"/>
                <a:gd name="connsiteX27" fmla="*/ 0 w 1489775"/>
                <a:gd name="connsiteY27" fmla="*/ 1390678 h 3923699"/>
                <a:gd name="connsiteX28" fmla="*/ 0 w 1489775"/>
                <a:gd name="connsiteY28" fmla="*/ 1030958 h 3923699"/>
                <a:gd name="connsiteX29" fmla="*/ 280204 w 1489775"/>
                <a:gd name="connsiteY29" fmla="*/ 750754 h 3923699"/>
                <a:gd name="connsiteX30" fmla="*/ 744888 w 1489775"/>
                <a:gd name="connsiteY30" fmla="*/ 0 h 3923699"/>
                <a:gd name="connsiteX31" fmla="*/ 1082199 w 1489775"/>
                <a:gd name="connsiteY31" fmla="*/ 337311 h 3923699"/>
                <a:gd name="connsiteX32" fmla="*/ 744888 w 1489775"/>
                <a:gd name="connsiteY32" fmla="*/ 674622 h 3923699"/>
                <a:gd name="connsiteX33" fmla="*/ 407577 w 1489775"/>
                <a:gd name="connsiteY33" fmla="*/ 337311 h 3923699"/>
                <a:gd name="connsiteX34" fmla="*/ 744888 w 1489775"/>
                <a:gd name="connsiteY34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2238914 h 3923699"/>
                <a:gd name="connsiteX20" fmla="*/ 330887 w 1489775"/>
                <a:gd name="connsiteY20" fmla="*/ 1390678 h 3923699"/>
                <a:gd name="connsiteX21" fmla="*/ 288033 w 1489775"/>
                <a:gd name="connsiteY21" fmla="*/ 1390678 h 3923699"/>
                <a:gd name="connsiteX22" fmla="*/ 288033 w 1489775"/>
                <a:gd name="connsiteY22" fmla="*/ 2063902 h 3923699"/>
                <a:gd name="connsiteX23" fmla="*/ 144017 w 1489775"/>
                <a:gd name="connsiteY23" fmla="*/ 2207918 h 3923699"/>
                <a:gd name="connsiteX24" fmla="*/ 1 w 1489775"/>
                <a:gd name="connsiteY24" fmla="*/ 2063902 h 3923699"/>
                <a:gd name="connsiteX25" fmla="*/ 1 w 1489775"/>
                <a:gd name="connsiteY25" fmla="*/ 1390678 h 3923699"/>
                <a:gd name="connsiteX26" fmla="*/ 0 w 1489775"/>
                <a:gd name="connsiteY26" fmla="*/ 1390678 h 3923699"/>
                <a:gd name="connsiteX27" fmla="*/ 0 w 1489775"/>
                <a:gd name="connsiteY27" fmla="*/ 1030958 h 3923699"/>
                <a:gd name="connsiteX28" fmla="*/ 280204 w 1489775"/>
                <a:gd name="connsiteY28" fmla="*/ 750754 h 3923699"/>
                <a:gd name="connsiteX29" fmla="*/ 744888 w 1489775"/>
                <a:gd name="connsiteY29" fmla="*/ 0 h 3923699"/>
                <a:gd name="connsiteX30" fmla="*/ 1082199 w 1489775"/>
                <a:gd name="connsiteY30" fmla="*/ 337311 h 3923699"/>
                <a:gd name="connsiteX31" fmla="*/ 744888 w 1489775"/>
                <a:gd name="connsiteY31" fmla="*/ 674622 h 3923699"/>
                <a:gd name="connsiteX32" fmla="*/ 407577 w 1489775"/>
                <a:gd name="connsiteY32" fmla="*/ 337311 h 3923699"/>
                <a:gd name="connsiteX33" fmla="*/ 744888 w 1489775"/>
                <a:gd name="connsiteY33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1390678 h 3923699"/>
                <a:gd name="connsiteX20" fmla="*/ 288033 w 1489775"/>
                <a:gd name="connsiteY20" fmla="*/ 1390678 h 3923699"/>
                <a:gd name="connsiteX21" fmla="*/ 288033 w 1489775"/>
                <a:gd name="connsiteY21" fmla="*/ 2063902 h 3923699"/>
                <a:gd name="connsiteX22" fmla="*/ 144017 w 1489775"/>
                <a:gd name="connsiteY22" fmla="*/ 2207918 h 3923699"/>
                <a:gd name="connsiteX23" fmla="*/ 1 w 1489775"/>
                <a:gd name="connsiteY23" fmla="*/ 2063902 h 3923699"/>
                <a:gd name="connsiteX24" fmla="*/ 1 w 1489775"/>
                <a:gd name="connsiteY24" fmla="*/ 1390678 h 3923699"/>
                <a:gd name="connsiteX25" fmla="*/ 0 w 1489775"/>
                <a:gd name="connsiteY25" fmla="*/ 1390678 h 3923699"/>
                <a:gd name="connsiteX26" fmla="*/ 0 w 1489775"/>
                <a:gd name="connsiteY26" fmla="*/ 1030958 h 3923699"/>
                <a:gd name="connsiteX27" fmla="*/ 280204 w 1489775"/>
                <a:gd name="connsiteY27" fmla="*/ 750754 h 3923699"/>
                <a:gd name="connsiteX28" fmla="*/ 744888 w 1489775"/>
                <a:gd name="connsiteY28" fmla="*/ 0 h 3923699"/>
                <a:gd name="connsiteX29" fmla="*/ 1082199 w 1489775"/>
                <a:gd name="connsiteY29" fmla="*/ 337311 h 3923699"/>
                <a:gd name="connsiteX30" fmla="*/ 744888 w 1489775"/>
                <a:gd name="connsiteY30" fmla="*/ 674622 h 3923699"/>
                <a:gd name="connsiteX31" fmla="*/ 407577 w 1489775"/>
                <a:gd name="connsiteY31" fmla="*/ 337311 h 3923699"/>
                <a:gd name="connsiteX32" fmla="*/ 744888 w 1489775"/>
                <a:gd name="connsiteY32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30887 w 1489775"/>
                <a:gd name="connsiteY18" fmla="*/ 1390678 h 3923699"/>
                <a:gd name="connsiteX19" fmla="*/ 288033 w 1489775"/>
                <a:gd name="connsiteY19" fmla="*/ 1390678 h 3923699"/>
                <a:gd name="connsiteX20" fmla="*/ 288033 w 1489775"/>
                <a:gd name="connsiteY20" fmla="*/ 2063902 h 3923699"/>
                <a:gd name="connsiteX21" fmla="*/ 144017 w 1489775"/>
                <a:gd name="connsiteY21" fmla="*/ 2207918 h 3923699"/>
                <a:gd name="connsiteX22" fmla="*/ 1 w 1489775"/>
                <a:gd name="connsiteY22" fmla="*/ 2063902 h 3923699"/>
                <a:gd name="connsiteX23" fmla="*/ 1 w 1489775"/>
                <a:gd name="connsiteY23" fmla="*/ 1390678 h 3923699"/>
                <a:gd name="connsiteX24" fmla="*/ 0 w 1489775"/>
                <a:gd name="connsiteY24" fmla="*/ 1390678 h 3923699"/>
                <a:gd name="connsiteX25" fmla="*/ 0 w 1489775"/>
                <a:gd name="connsiteY25" fmla="*/ 1030958 h 3923699"/>
                <a:gd name="connsiteX26" fmla="*/ 280204 w 1489775"/>
                <a:gd name="connsiteY26" fmla="*/ 750754 h 3923699"/>
                <a:gd name="connsiteX27" fmla="*/ 744888 w 1489775"/>
                <a:gd name="connsiteY27" fmla="*/ 0 h 3923699"/>
                <a:gd name="connsiteX28" fmla="*/ 1082199 w 1489775"/>
                <a:gd name="connsiteY28" fmla="*/ 337311 h 3923699"/>
                <a:gd name="connsiteX29" fmla="*/ 744888 w 1489775"/>
                <a:gd name="connsiteY29" fmla="*/ 674622 h 3923699"/>
                <a:gd name="connsiteX30" fmla="*/ 407577 w 1489775"/>
                <a:gd name="connsiteY30" fmla="*/ 337311 h 3923699"/>
                <a:gd name="connsiteX31" fmla="*/ 744888 w 1489775"/>
                <a:gd name="connsiteY31" fmla="*/ 0 h 392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89775" h="3923699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20" name="Round Same Side Corner Rectangle 8">
              <a:extLst>
                <a:ext uri="{FF2B5EF4-FFF2-40B4-BE49-F238E27FC236}">
                  <a16:creationId xmlns:a16="http://schemas.microsoft.com/office/drawing/2014/main" id="{D58C58B8-4E72-444C-A410-4FFAF4B9767F}"/>
                </a:ext>
              </a:extLst>
            </p:cNvPr>
            <p:cNvSpPr/>
            <p:nvPr/>
          </p:nvSpPr>
          <p:spPr>
            <a:xfrm>
              <a:off x="10846433" y="1850631"/>
              <a:ext cx="351491" cy="925740"/>
            </a:xfrm>
            <a:custGeom>
              <a:avLst/>
              <a:gdLst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8887 w 1489775"/>
                <a:gd name="connsiteY10" fmla="*/ 2305078 h 3923699"/>
                <a:gd name="connsiteX11" fmla="*/ 1151853 w 1489775"/>
                <a:gd name="connsiteY11" fmla="*/ 3743699 h 3923699"/>
                <a:gd name="connsiteX12" fmla="*/ 971853 w 1489775"/>
                <a:gd name="connsiteY12" fmla="*/ 3923699 h 3923699"/>
                <a:gd name="connsiteX13" fmla="*/ 791853 w 1489775"/>
                <a:gd name="connsiteY13" fmla="*/ 3743699 h 3923699"/>
                <a:gd name="connsiteX14" fmla="*/ 791853 w 1489775"/>
                <a:gd name="connsiteY14" fmla="*/ 2305078 h 3923699"/>
                <a:gd name="connsiteX15" fmla="*/ 683854 w 1489775"/>
                <a:gd name="connsiteY15" fmla="*/ 2305078 h 3923699"/>
                <a:gd name="connsiteX16" fmla="*/ 683854 w 1489775"/>
                <a:gd name="connsiteY16" fmla="*/ 3743698 h 3923699"/>
                <a:gd name="connsiteX17" fmla="*/ 503854 w 1489775"/>
                <a:gd name="connsiteY17" fmla="*/ 3923698 h 3923699"/>
                <a:gd name="connsiteX18" fmla="*/ 323854 w 1489775"/>
                <a:gd name="connsiteY18" fmla="*/ 3743698 h 3923699"/>
                <a:gd name="connsiteX19" fmla="*/ 323854 w 1489775"/>
                <a:gd name="connsiteY19" fmla="*/ 2238914 h 3923699"/>
                <a:gd name="connsiteX20" fmla="*/ 330887 w 1489775"/>
                <a:gd name="connsiteY20" fmla="*/ 2238914 h 3923699"/>
                <a:gd name="connsiteX21" fmla="*/ 330887 w 1489775"/>
                <a:gd name="connsiteY21" fmla="*/ 1390678 h 3923699"/>
                <a:gd name="connsiteX22" fmla="*/ 288033 w 1489775"/>
                <a:gd name="connsiteY22" fmla="*/ 1390678 h 3923699"/>
                <a:gd name="connsiteX23" fmla="*/ 288033 w 1489775"/>
                <a:gd name="connsiteY23" fmla="*/ 2063902 h 3923699"/>
                <a:gd name="connsiteX24" fmla="*/ 144017 w 1489775"/>
                <a:gd name="connsiteY24" fmla="*/ 2207918 h 3923699"/>
                <a:gd name="connsiteX25" fmla="*/ 1 w 1489775"/>
                <a:gd name="connsiteY25" fmla="*/ 2063902 h 3923699"/>
                <a:gd name="connsiteX26" fmla="*/ 1 w 1489775"/>
                <a:gd name="connsiteY26" fmla="*/ 1390678 h 3923699"/>
                <a:gd name="connsiteX27" fmla="*/ 0 w 1489775"/>
                <a:gd name="connsiteY27" fmla="*/ 1390678 h 3923699"/>
                <a:gd name="connsiteX28" fmla="*/ 0 w 1489775"/>
                <a:gd name="connsiteY28" fmla="*/ 1030958 h 3923699"/>
                <a:gd name="connsiteX29" fmla="*/ 280204 w 1489775"/>
                <a:gd name="connsiteY29" fmla="*/ 750754 h 3923699"/>
                <a:gd name="connsiteX30" fmla="*/ 744888 w 1489775"/>
                <a:gd name="connsiteY30" fmla="*/ 0 h 3923699"/>
                <a:gd name="connsiteX31" fmla="*/ 1082199 w 1489775"/>
                <a:gd name="connsiteY31" fmla="*/ 337311 h 3923699"/>
                <a:gd name="connsiteX32" fmla="*/ 744888 w 1489775"/>
                <a:gd name="connsiteY32" fmla="*/ 674622 h 3923699"/>
                <a:gd name="connsiteX33" fmla="*/ 407577 w 1489775"/>
                <a:gd name="connsiteY33" fmla="*/ 337311 h 3923699"/>
                <a:gd name="connsiteX34" fmla="*/ 744888 w 1489775"/>
                <a:gd name="connsiteY34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2238914 h 3923699"/>
                <a:gd name="connsiteX20" fmla="*/ 330887 w 1489775"/>
                <a:gd name="connsiteY20" fmla="*/ 1390678 h 3923699"/>
                <a:gd name="connsiteX21" fmla="*/ 288033 w 1489775"/>
                <a:gd name="connsiteY21" fmla="*/ 1390678 h 3923699"/>
                <a:gd name="connsiteX22" fmla="*/ 288033 w 1489775"/>
                <a:gd name="connsiteY22" fmla="*/ 2063902 h 3923699"/>
                <a:gd name="connsiteX23" fmla="*/ 144017 w 1489775"/>
                <a:gd name="connsiteY23" fmla="*/ 2207918 h 3923699"/>
                <a:gd name="connsiteX24" fmla="*/ 1 w 1489775"/>
                <a:gd name="connsiteY24" fmla="*/ 2063902 h 3923699"/>
                <a:gd name="connsiteX25" fmla="*/ 1 w 1489775"/>
                <a:gd name="connsiteY25" fmla="*/ 1390678 h 3923699"/>
                <a:gd name="connsiteX26" fmla="*/ 0 w 1489775"/>
                <a:gd name="connsiteY26" fmla="*/ 1390678 h 3923699"/>
                <a:gd name="connsiteX27" fmla="*/ 0 w 1489775"/>
                <a:gd name="connsiteY27" fmla="*/ 1030958 h 3923699"/>
                <a:gd name="connsiteX28" fmla="*/ 280204 w 1489775"/>
                <a:gd name="connsiteY28" fmla="*/ 750754 h 3923699"/>
                <a:gd name="connsiteX29" fmla="*/ 744888 w 1489775"/>
                <a:gd name="connsiteY29" fmla="*/ 0 h 3923699"/>
                <a:gd name="connsiteX30" fmla="*/ 1082199 w 1489775"/>
                <a:gd name="connsiteY30" fmla="*/ 337311 h 3923699"/>
                <a:gd name="connsiteX31" fmla="*/ 744888 w 1489775"/>
                <a:gd name="connsiteY31" fmla="*/ 674622 h 3923699"/>
                <a:gd name="connsiteX32" fmla="*/ 407577 w 1489775"/>
                <a:gd name="connsiteY32" fmla="*/ 337311 h 3923699"/>
                <a:gd name="connsiteX33" fmla="*/ 744888 w 1489775"/>
                <a:gd name="connsiteY33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1390678 h 3923699"/>
                <a:gd name="connsiteX20" fmla="*/ 288033 w 1489775"/>
                <a:gd name="connsiteY20" fmla="*/ 1390678 h 3923699"/>
                <a:gd name="connsiteX21" fmla="*/ 288033 w 1489775"/>
                <a:gd name="connsiteY21" fmla="*/ 2063902 h 3923699"/>
                <a:gd name="connsiteX22" fmla="*/ 144017 w 1489775"/>
                <a:gd name="connsiteY22" fmla="*/ 2207918 h 3923699"/>
                <a:gd name="connsiteX23" fmla="*/ 1 w 1489775"/>
                <a:gd name="connsiteY23" fmla="*/ 2063902 h 3923699"/>
                <a:gd name="connsiteX24" fmla="*/ 1 w 1489775"/>
                <a:gd name="connsiteY24" fmla="*/ 1390678 h 3923699"/>
                <a:gd name="connsiteX25" fmla="*/ 0 w 1489775"/>
                <a:gd name="connsiteY25" fmla="*/ 1390678 h 3923699"/>
                <a:gd name="connsiteX26" fmla="*/ 0 w 1489775"/>
                <a:gd name="connsiteY26" fmla="*/ 1030958 h 3923699"/>
                <a:gd name="connsiteX27" fmla="*/ 280204 w 1489775"/>
                <a:gd name="connsiteY27" fmla="*/ 750754 h 3923699"/>
                <a:gd name="connsiteX28" fmla="*/ 744888 w 1489775"/>
                <a:gd name="connsiteY28" fmla="*/ 0 h 3923699"/>
                <a:gd name="connsiteX29" fmla="*/ 1082199 w 1489775"/>
                <a:gd name="connsiteY29" fmla="*/ 337311 h 3923699"/>
                <a:gd name="connsiteX30" fmla="*/ 744888 w 1489775"/>
                <a:gd name="connsiteY30" fmla="*/ 674622 h 3923699"/>
                <a:gd name="connsiteX31" fmla="*/ 407577 w 1489775"/>
                <a:gd name="connsiteY31" fmla="*/ 337311 h 3923699"/>
                <a:gd name="connsiteX32" fmla="*/ 744888 w 1489775"/>
                <a:gd name="connsiteY32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30887 w 1489775"/>
                <a:gd name="connsiteY18" fmla="*/ 1390678 h 3923699"/>
                <a:gd name="connsiteX19" fmla="*/ 288033 w 1489775"/>
                <a:gd name="connsiteY19" fmla="*/ 1390678 h 3923699"/>
                <a:gd name="connsiteX20" fmla="*/ 288033 w 1489775"/>
                <a:gd name="connsiteY20" fmla="*/ 2063902 h 3923699"/>
                <a:gd name="connsiteX21" fmla="*/ 144017 w 1489775"/>
                <a:gd name="connsiteY21" fmla="*/ 2207918 h 3923699"/>
                <a:gd name="connsiteX22" fmla="*/ 1 w 1489775"/>
                <a:gd name="connsiteY22" fmla="*/ 2063902 h 3923699"/>
                <a:gd name="connsiteX23" fmla="*/ 1 w 1489775"/>
                <a:gd name="connsiteY23" fmla="*/ 1390678 h 3923699"/>
                <a:gd name="connsiteX24" fmla="*/ 0 w 1489775"/>
                <a:gd name="connsiteY24" fmla="*/ 1390678 h 3923699"/>
                <a:gd name="connsiteX25" fmla="*/ 0 w 1489775"/>
                <a:gd name="connsiteY25" fmla="*/ 1030958 h 3923699"/>
                <a:gd name="connsiteX26" fmla="*/ 280204 w 1489775"/>
                <a:gd name="connsiteY26" fmla="*/ 750754 h 3923699"/>
                <a:gd name="connsiteX27" fmla="*/ 744888 w 1489775"/>
                <a:gd name="connsiteY27" fmla="*/ 0 h 3923699"/>
                <a:gd name="connsiteX28" fmla="*/ 1082199 w 1489775"/>
                <a:gd name="connsiteY28" fmla="*/ 337311 h 3923699"/>
                <a:gd name="connsiteX29" fmla="*/ 744888 w 1489775"/>
                <a:gd name="connsiteY29" fmla="*/ 674622 h 3923699"/>
                <a:gd name="connsiteX30" fmla="*/ 407577 w 1489775"/>
                <a:gd name="connsiteY30" fmla="*/ 337311 h 3923699"/>
                <a:gd name="connsiteX31" fmla="*/ 744888 w 1489775"/>
                <a:gd name="connsiteY31" fmla="*/ 0 h 392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89775" h="3923699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</p:grpSp>
      <p:grpSp>
        <p:nvGrpSpPr>
          <p:cNvPr id="21" name="그룹 6">
            <a:extLst>
              <a:ext uri="{FF2B5EF4-FFF2-40B4-BE49-F238E27FC236}">
                <a16:creationId xmlns:a16="http://schemas.microsoft.com/office/drawing/2014/main" id="{893FD3A8-6CBA-4CEE-A190-CC001C1B8D91}"/>
              </a:ext>
            </a:extLst>
          </p:cNvPr>
          <p:cNvGrpSpPr/>
          <p:nvPr/>
        </p:nvGrpSpPr>
        <p:grpSpPr>
          <a:xfrm>
            <a:off x="6666266" y="3091895"/>
            <a:ext cx="4547545" cy="925741"/>
            <a:chOff x="6666265" y="3091894"/>
            <a:chExt cx="4547545" cy="925741"/>
          </a:xfrm>
          <a:solidFill>
            <a:schemeClr val="accent4"/>
          </a:solidFill>
        </p:grpSpPr>
        <p:sp>
          <p:nvSpPr>
            <p:cNvPr id="22" name="Round Same Side Corner Rectangle 20">
              <a:extLst>
                <a:ext uri="{FF2B5EF4-FFF2-40B4-BE49-F238E27FC236}">
                  <a16:creationId xmlns:a16="http://schemas.microsoft.com/office/drawing/2014/main" id="{1323818B-354C-48A6-85E3-27AA5DBAB1E8}"/>
                </a:ext>
              </a:extLst>
            </p:cNvPr>
            <p:cNvSpPr/>
            <p:nvPr/>
          </p:nvSpPr>
          <p:spPr>
            <a:xfrm rot="10800000">
              <a:off x="6666265" y="3091894"/>
              <a:ext cx="433969" cy="925741"/>
            </a:xfrm>
            <a:custGeom>
              <a:avLst/>
              <a:gdLst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521281 w 1856332"/>
                <a:gd name="connsiteY2" fmla="*/ 3174669 h 3959924"/>
                <a:gd name="connsiteX3" fmla="*/ 466697 w 1856332"/>
                <a:gd name="connsiteY3" fmla="*/ 3144149 h 3959924"/>
                <a:gd name="connsiteX4" fmla="*/ 8303 w 1856332"/>
                <a:gd name="connsiteY4" fmla="*/ 1942070 h 3959924"/>
                <a:gd name="connsiteX5" fmla="*/ 81139 w 1856332"/>
                <a:gd name="connsiteY5" fmla="*/ 1779444 h 3959924"/>
                <a:gd name="connsiteX6" fmla="*/ 243764 w 1856332"/>
                <a:gd name="connsiteY6" fmla="*/ 1852280 h 3959924"/>
                <a:gd name="connsiteX7" fmla="*/ 504770 w 1856332"/>
                <a:gd name="connsiteY7" fmla="*/ 2536736 h 3959924"/>
                <a:gd name="connsiteX8" fmla="*/ 555637 w 1856332"/>
                <a:gd name="connsiteY8" fmla="*/ 2536736 h 3959924"/>
                <a:gd name="connsiteX9" fmla="*/ 226299 w 1856332"/>
                <a:gd name="connsiteY9" fmla="*/ 1210417 h 3959924"/>
                <a:gd name="connsiteX10" fmla="*/ 551784 w 1856332"/>
                <a:gd name="connsiteY10" fmla="*/ 1210417 h 3959924"/>
                <a:gd name="connsiteX11" fmla="*/ 551784 w 1856332"/>
                <a:gd name="connsiteY11" fmla="*/ 168335 h 3959924"/>
                <a:gd name="connsiteX12" fmla="*/ 720119 w 1856332"/>
                <a:gd name="connsiteY12" fmla="*/ 0 h 3959924"/>
                <a:gd name="connsiteX13" fmla="*/ 888454 w 1856332"/>
                <a:gd name="connsiteY13" fmla="*/ 168335 h 3959924"/>
                <a:gd name="connsiteX14" fmla="*/ 888454 w 1856332"/>
                <a:gd name="connsiteY14" fmla="*/ 1210417 h 3959924"/>
                <a:gd name="connsiteX15" fmla="*/ 968040 w 1856332"/>
                <a:gd name="connsiteY15" fmla="*/ 1210417 h 3959924"/>
                <a:gd name="connsiteX16" fmla="*/ 968040 w 1856332"/>
                <a:gd name="connsiteY16" fmla="*/ 168335 h 3959924"/>
                <a:gd name="connsiteX17" fmla="*/ 1136375 w 1856332"/>
                <a:gd name="connsiteY17" fmla="*/ 0 h 3959924"/>
                <a:gd name="connsiteX18" fmla="*/ 1304710 w 1856332"/>
                <a:gd name="connsiteY18" fmla="*/ 168335 h 3959924"/>
                <a:gd name="connsiteX19" fmla="*/ 1304710 w 1856332"/>
                <a:gd name="connsiteY19" fmla="*/ 1210417 h 3959924"/>
                <a:gd name="connsiteX20" fmla="*/ 1631589 w 1856332"/>
                <a:gd name="connsiteY20" fmla="*/ 1210417 h 3959924"/>
                <a:gd name="connsiteX21" fmla="*/ 1302251 w 1856332"/>
                <a:gd name="connsiteY21" fmla="*/ 2536736 h 3959924"/>
                <a:gd name="connsiteX22" fmla="*/ 1351562 w 1856332"/>
                <a:gd name="connsiteY22" fmla="*/ 2536736 h 3959924"/>
                <a:gd name="connsiteX23" fmla="*/ 1612568 w 1856332"/>
                <a:gd name="connsiteY23" fmla="*/ 1852280 h 3959924"/>
                <a:gd name="connsiteX24" fmla="*/ 1775193 w 1856332"/>
                <a:gd name="connsiteY24" fmla="*/ 1779444 h 3959924"/>
                <a:gd name="connsiteX25" fmla="*/ 1848029 w 1856332"/>
                <a:gd name="connsiteY25" fmla="*/ 1942070 h 3959924"/>
                <a:gd name="connsiteX26" fmla="*/ 1389635 w 1856332"/>
                <a:gd name="connsiteY26" fmla="*/ 3144149 h 3959924"/>
                <a:gd name="connsiteX27" fmla="*/ 1344732 w 1856332"/>
                <a:gd name="connsiteY27" fmla="*/ 3176282 h 3959924"/>
                <a:gd name="connsiteX28" fmla="*/ 1228565 w 1856332"/>
                <a:gd name="connsiteY28" fmla="*/ 3214674 h 3959924"/>
                <a:gd name="connsiteX29" fmla="*/ 925623 w 1856332"/>
                <a:gd name="connsiteY29" fmla="*/ 3959924 h 3959924"/>
                <a:gd name="connsiteX30" fmla="*/ 601623 w 1856332"/>
                <a:gd name="connsiteY30" fmla="*/ 3635924 h 3959924"/>
                <a:gd name="connsiteX31" fmla="*/ 925623 w 1856332"/>
                <a:gd name="connsiteY31" fmla="*/ 3311924 h 3959924"/>
                <a:gd name="connsiteX32" fmla="*/ 1249623 w 1856332"/>
                <a:gd name="connsiteY32" fmla="*/ 3635924 h 3959924"/>
                <a:gd name="connsiteX33" fmla="*/ 925623 w 1856332"/>
                <a:gd name="connsiteY33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344732 w 1856332"/>
                <a:gd name="connsiteY26" fmla="*/ 3176282 h 3959924"/>
                <a:gd name="connsiteX27" fmla="*/ 1228565 w 1856332"/>
                <a:gd name="connsiteY27" fmla="*/ 3214674 h 3959924"/>
                <a:gd name="connsiteX28" fmla="*/ 925623 w 1856332"/>
                <a:gd name="connsiteY28" fmla="*/ 3959924 h 3959924"/>
                <a:gd name="connsiteX29" fmla="*/ 601623 w 1856332"/>
                <a:gd name="connsiteY29" fmla="*/ 3635924 h 3959924"/>
                <a:gd name="connsiteX30" fmla="*/ 925623 w 1856332"/>
                <a:gd name="connsiteY30" fmla="*/ 3311924 h 3959924"/>
                <a:gd name="connsiteX31" fmla="*/ 1249623 w 1856332"/>
                <a:gd name="connsiteY31" fmla="*/ 3635924 h 3959924"/>
                <a:gd name="connsiteX32" fmla="*/ 925623 w 1856332"/>
                <a:gd name="connsiteY32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344732 w 1856332"/>
                <a:gd name="connsiteY26" fmla="*/ 3176282 h 3959924"/>
                <a:gd name="connsiteX27" fmla="*/ 1228565 w 1856332"/>
                <a:gd name="connsiteY27" fmla="*/ 3214674 h 3959924"/>
                <a:gd name="connsiteX28" fmla="*/ 925623 w 1856332"/>
                <a:gd name="connsiteY28" fmla="*/ 3959924 h 3959924"/>
                <a:gd name="connsiteX29" fmla="*/ 601623 w 1856332"/>
                <a:gd name="connsiteY29" fmla="*/ 3635924 h 3959924"/>
                <a:gd name="connsiteX30" fmla="*/ 925623 w 1856332"/>
                <a:gd name="connsiteY30" fmla="*/ 3311924 h 3959924"/>
                <a:gd name="connsiteX31" fmla="*/ 1249623 w 1856332"/>
                <a:gd name="connsiteY31" fmla="*/ 3635924 h 3959924"/>
                <a:gd name="connsiteX32" fmla="*/ 925623 w 1856332"/>
                <a:gd name="connsiteY32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856332" h="3959924">
                  <a:moveTo>
                    <a:pt x="1228565" y="3214674"/>
                  </a:moveTo>
                  <a:lnTo>
                    <a:pt x="622681" y="3214674"/>
                  </a:lnTo>
                  <a:cubicBezTo>
                    <a:pt x="495703" y="3202920"/>
                    <a:pt x="501057" y="3225622"/>
                    <a:pt x="466697" y="3144149"/>
                  </a:cubicBezTo>
                  <a:lnTo>
                    <a:pt x="8303" y="1942070"/>
                  </a:lnTo>
                  <a:cubicBezTo>
                    <a:pt x="-16491" y="1877049"/>
                    <a:pt x="16118" y="1804239"/>
                    <a:pt x="81139" y="1779444"/>
                  </a:cubicBezTo>
                  <a:cubicBezTo>
                    <a:pt x="146160" y="1754650"/>
                    <a:pt x="218970" y="1787259"/>
                    <a:pt x="243764" y="1852280"/>
                  </a:cubicBezTo>
                  <a:lnTo>
                    <a:pt x="504770" y="2536736"/>
                  </a:lnTo>
                  <a:lnTo>
                    <a:pt x="555637" y="2536736"/>
                  </a:lnTo>
                  <a:lnTo>
                    <a:pt x="226299" y="1210417"/>
                  </a:lnTo>
                  <a:lnTo>
                    <a:pt x="551784" y="1210417"/>
                  </a:lnTo>
                  <a:lnTo>
                    <a:pt x="551784" y="168335"/>
                  </a:lnTo>
                  <a:cubicBezTo>
                    <a:pt x="551784" y="75366"/>
                    <a:pt x="627150" y="0"/>
                    <a:pt x="720119" y="0"/>
                  </a:cubicBezTo>
                  <a:cubicBezTo>
                    <a:pt x="813088" y="0"/>
                    <a:pt x="888454" y="75366"/>
                    <a:pt x="888454" y="168335"/>
                  </a:cubicBezTo>
                  <a:lnTo>
                    <a:pt x="888454" y="1210417"/>
                  </a:lnTo>
                  <a:lnTo>
                    <a:pt x="968040" y="1210417"/>
                  </a:lnTo>
                  <a:lnTo>
                    <a:pt x="968040" y="168335"/>
                  </a:lnTo>
                  <a:cubicBezTo>
                    <a:pt x="968040" y="75366"/>
                    <a:pt x="1043406" y="0"/>
                    <a:pt x="1136375" y="0"/>
                  </a:cubicBezTo>
                  <a:cubicBezTo>
                    <a:pt x="1229344" y="0"/>
                    <a:pt x="1304710" y="75366"/>
                    <a:pt x="1304710" y="168335"/>
                  </a:cubicBezTo>
                  <a:lnTo>
                    <a:pt x="1304710" y="1210417"/>
                  </a:lnTo>
                  <a:lnTo>
                    <a:pt x="1631589" y="1210417"/>
                  </a:lnTo>
                  <a:lnTo>
                    <a:pt x="1302251" y="2536736"/>
                  </a:lnTo>
                  <a:lnTo>
                    <a:pt x="1351562" y="2536736"/>
                  </a:lnTo>
                  <a:lnTo>
                    <a:pt x="1612568" y="1852280"/>
                  </a:lnTo>
                  <a:cubicBezTo>
                    <a:pt x="1637362" y="1787259"/>
                    <a:pt x="1710172" y="1754650"/>
                    <a:pt x="1775193" y="1779444"/>
                  </a:cubicBezTo>
                  <a:cubicBezTo>
                    <a:pt x="1840214" y="1804239"/>
                    <a:pt x="1872823" y="1877049"/>
                    <a:pt x="1848029" y="1942070"/>
                  </a:cubicBezTo>
                  <a:lnTo>
                    <a:pt x="1389635" y="3144149"/>
                  </a:lnTo>
                  <a:cubicBezTo>
                    <a:pt x="1348984" y="3225622"/>
                    <a:pt x="1356391" y="3202920"/>
                    <a:pt x="1228565" y="3214674"/>
                  </a:cubicBezTo>
                  <a:close/>
                  <a:moveTo>
                    <a:pt x="925623" y="3959924"/>
                  </a:moveTo>
                  <a:cubicBezTo>
                    <a:pt x="746683" y="3959924"/>
                    <a:pt x="601623" y="3814864"/>
                    <a:pt x="601623" y="3635924"/>
                  </a:cubicBezTo>
                  <a:cubicBezTo>
                    <a:pt x="601623" y="3456984"/>
                    <a:pt x="746683" y="3311924"/>
                    <a:pt x="925623" y="3311924"/>
                  </a:cubicBezTo>
                  <a:cubicBezTo>
                    <a:pt x="1104563" y="3311924"/>
                    <a:pt x="1249623" y="3456984"/>
                    <a:pt x="1249623" y="3635924"/>
                  </a:cubicBezTo>
                  <a:cubicBezTo>
                    <a:pt x="1249623" y="3814864"/>
                    <a:pt x="1104563" y="3959924"/>
                    <a:pt x="925623" y="395992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23" name="Round Same Side Corner Rectangle 20">
              <a:extLst>
                <a:ext uri="{FF2B5EF4-FFF2-40B4-BE49-F238E27FC236}">
                  <a16:creationId xmlns:a16="http://schemas.microsoft.com/office/drawing/2014/main" id="{AF729322-441C-405D-8777-FB79001D3A7C}"/>
                </a:ext>
              </a:extLst>
            </p:cNvPr>
            <p:cNvSpPr/>
            <p:nvPr/>
          </p:nvSpPr>
          <p:spPr>
            <a:xfrm rot="10800000">
              <a:off x="7123329" y="3091894"/>
              <a:ext cx="433969" cy="925741"/>
            </a:xfrm>
            <a:custGeom>
              <a:avLst/>
              <a:gdLst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521281 w 1856332"/>
                <a:gd name="connsiteY2" fmla="*/ 3174669 h 3959924"/>
                <a:gd name="connsiteX3" fmla="*/ 466697 w 1856332"/>
                <a:gd name="connsiteY3" fmla="*/ 3144149 h 3959924"/>
                <a:gd name="connsiteX4" fmla="*/ 8303 w 1856332"/>
                <a:gd name="connsiteY4" fmla="*/ 1942070 h 3959924"/>
                <a:gd name="connsiteX5" fmla="*/ 81139 w 1856332"/>
                <a:gd name="connsiteY5" fmla="*/ 1779444 h 3959924"/>
                <a:gd name="connsiteX6" fmla="*/ 243764 w 1856332"/>
                <a:gd name="connsiteY6" fmla="*/ 1852280 h 3959924"/>
                <a:gd name="connsiteX7" fmla="*/ 504770 w 1856332"/>
                <a:gd name="connsiteY7" fmla="*/ 2536736 h 3959924"/>
                <a:gd name="connsiteX8" fmla="*/ 555637 w 1856332"/>
                <a:gd name="connsiteY8" fmla="*/ 2536736 h 3959924"/>
                <a:gd name="connsiteX9" fmla="*/ 226299 w 1856332"/>
                <a:gd name="connsiteY9" fmla="*/ 1210417 h 3959924"/>
                <a:gd name="connsiteX10" fmla="*/ 551784 w 1856332"/>
                <a:gd name="connsiteY10" fmla="*/ 1210417 h 3959924"/>
                <a:gd name="connsiteX11" fmla="*/ 551784 w 1856332"/>
                <a:gd name="connsiteY11" fmla="*/ 168335 h 3959924"/>
                <a:gd name="connsiteX12" fmla="*/ 720119 w 1856332"/>
                <a:gd name="connsiteY12" fmla="*/ 0 h 3959924"/>
                <a:gd name="connsiteX13" fmla="*/ 888454 w 1856332"/>
                <a:gd name="connsiteY13" fmla="*/ 168335 h 3959924"/>
                <a:gd name="connsiteX14" fmla="*/ 888454 w 1856332"/>
                <a:gd name="connsiteY14" fmla="*/ 1210417 h 3959924"/>
                <a:gd name="connsiteX15" fmla="*/ 968040 w 1856332"/>
                <a:gd name="connsiteY15" fmla="*/ 1210417 h 3959924"/>
                <a:gd name="connsiteX16" fmla="*/ 968040 w 1856332"/>
                <a:gd name="connsiteY16" fmla="*/ 168335 h 3959924"/>
                <a:gd name="connsiteX17" fmla="*/ 1136375 w 1856332"/>
                <a:gd name="connsiteY17" fmla="*/ 0 h 3959924"/>
                <a:gd name="connsiteX18" fmla="*/ 1304710 w 1856332"/>
                <a:gd name="connsiteY18" fmla="*/ 168335 h 3959924"/>
                <a:gd name="connsiteX19" fmla="*/ 1304710 w 1856332"/>
                <a:gd name="connsiteY19" fmla="*/ 1210417 h 3959924"/>
                <a:gd name="connsiteX20" fmla="*/ 1631589 w 1856332"/>
                <a:gd name="connsiteY20" fmla="*/ 1210417 h 3959924"/>
                <a:gd name="connsiteX21" fmla="*/ 1302251 w 1856332"/>
                <a:gd name="connsiteY21" fmla="*/ 2536736 h 3959924"/>
                <a:gd name="connsiteX22" fmla="*/ 1351562 w 1856332"/>
                <a:gd name="connsiteY22" fmla="*/ 2536736 h 3959924"/>
                <a:gd name="connsiteX23" fmla="*/ 1612568 w 1856332"/>
                <a:gd name="connsiteY23" fmla="*/ 1852280 h 3959924"/>
                <a:gd name="connsiteX24" fmla="*/ 1775193 w 1856332"/>
                <a:gd name="connsiteY24" fmla="*/ 1779444 h 3959924"/>
                <a:gd name="connsiteX25" fmla="*/ 1848029 w 1856332"/>
                <a:gd name="connsiteY25" fmla="*/ 1942070 h 3959924"/>
                <a:gd name="connsiteX26" fmla="*/ 1389635 w 1856332"/>
                <a:gd name="connsiteY26" fmla="*/ 3144149 h 3959924"/>
                <a:gd name="connsiteX27" fmla="*/ 1344732 w 1856332"/>
                <a:gd name="connsiteY27" fmla="*/ 3176282 h 3959924"/>
                <a:gd name="connsiteX28" fmla="*/ 1228565 w 1856332"/>
                <a:gd name="connsiteY28" fmla="*/ 3214674 h 3959924"/>
                <a:gd name="connsiteX29" fmla="*/ 925623 w 1856332"/>
                <a:gd name="connsiteY29" fmla="*/ 3959924 h 3959924"/>
                <a:gd name="connsiteX30" fmla="*/ 601623 w 1856332"/>
                <a:gd name="connsiteY30" fmla="*/ 3635924 h 3959924"/>
                <a:gd name="connsiteX31" fmla="*/ 925623 w 1856332"/>
                <a:gd name="connsiteY31" fmla="*/ 3311924 h 3959924"/>
                <a:gd name="connsiteX32" fmla="*/ 1249623 w 1856332"/>
                <a:gd name="connsiteY32" fmla="*/ 3635924 h 3959924"/>
                <a:gd name="connsiteX33" fmla="*/ 925623 w 1856332"/>
                <a:gd name="connsiteY33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344732 w 1856332"/>
                <a:gd name="connsiteY26" fmla="*/ 3176282 h 3959924"/>
                <a:gd name="connsiteX27" fmla="*/ 1228565 w 1856332"/>
                <a:gd name="connsiteY27" fmla="*/ 3214674 h 3959924"/>
                <a:gd name="connsiteX28" fmla="*/ 925623 w 1856332"/>
                <a:gd name="connsiteY28" fmla="*/ 3959924 h 3959924"/>
                <a:gd name="connsiteX29" fmla="*/ 601623 w 1856332"/>
                <a:gd name="connsiteY29" fmla="*/ 3635924 h 3959924"/>
                <a:gd name="connsiteX30" fmla="*/ 925623 w 1856332"/>
                <a:gd name="connsiteY30" fmla="*/ 3311924 h 3959924"/>
                <a:gd name="connsiteX31" fmla="*/ 1249623 w 1856332"/>
                <a:gd name="connsiteY31" fmla="*/ 3635924 h 3959924"/>
                <a:gd name="connsiteX32" fmla="*/ 925623 w 1856332"/>
                <a:gd name="connsiteY32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344732 w 1856332"/>
                <a:gd name="connsiteY26" fmla="*/ 3176282 h 3959924"/>
                <a:gd name="connsiteX27" fmla="*/ 1228565 w 1856332"/>
                <a:gd name="connsiteY27" fmla="*/ 3214674 h 3959924"/>
                <a:gd name="connsiteX28" fmla="*/ 925623 w 1856332"/>
                <a:gd name="connsiteY28" fmla="*/ 3959924 h 3959924"/>
                <a:gd name="connsiteX29" fmla="*/ 601623 w 1856332"/>
                <a:gd name="connsiteY29" fmla="*/ 3635924 h 3959924"/>
                <a:gd name="connsiteX30" fmla="*/ 925623 w 1856332"/>
                <a:gd name="connsiteY30" fmla="*/ 3311924 h 3959924"/>
                <a:gd name="connsiteX31" fmla="*/ 1249623 w 1856332"/>
                <a:gd name="connsiteY31" fmla="*/ 3635924 h 3959924"/>
                <a:gd name="connsiteX32" fmla="*/ 925623 w 1856332"/>
                <a:gd name="connsiteY32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856332" h="3959924">
                  <a:moveTo>
                    <a:pt x="1228565" y="3214674"/>
                  </a:moveTo>
                  <a:lnTo>
                    <a:pt x="622681" y="3214674"/>
                  </a:lnTo>
                  <a:cubicBezTo>
                    <a:pt x="495703" y="3202920"/>
                    <a:pt x="501057" y="3225622"/>
                    <a:pt x="466697" y="3144149"/>
                  </a:cubicBezTo>
                  <a:lnTo>
                    <a:pt x="8303" y="1942070"/>
                  </a:lnTo>
                  <a:cubicBezTo>
                    <a:pt x="-16491" y="1877049"/>
                    <a:pt x="16118" y="1804239"/>
                    <a:pt x="81139" y="1779444"/>
                  </a:cubicBezTo>
                  <a:cubicBezTo>
                    <a:pt x="146160" y="1754650"/>
                    <a:pt x="218970" y="1787259"/>
                    <a:pt x="243764" y="1852280"/>
                  </a:cubicBezTo>
                  <a:lnTo>
                    <a:pt x="504770" y="2536736"/>
                  </a:lnTo>
                  <a:lnTo>
                    <a:pt x="555637" y="2536736"/>
                  </a:lnTo>
                  <a:lnTo>
                    <a:pt x="226299" y="1210417"/>
                  </a:lnTo>
                  <a:lnTo>
                    <a:pt x="551784" y="1210417"/>
                  </a:lnTo>
                  <a:lnTo>
                    <a:pt x="551784" y="168335"/>
                  </a:lnTo>
                  <a:cubicBezTo>
                    <a:pt x="551784" y="75366"/>
                    <a:pt x="627150" y="0"/>
                    <a:pt x="720119" y="0"/>
                  </a:cubicBezTo>
                  <a:cubicBezTo>
                    <a:pt x="813088" y="0"/>
                    <a:pt x="888454" y="75366"/>
                    <a:pt x="888454" y="168335"/>
                  </a:cubicBezTo>
                  <a:lnTo>
                    <a:pt x="888454" y="1210417"/>
                  </a:lnTo>
                  <a:lnTo>
                    <a:pt x="968040" y="1210417"/>
                  </a:lnTo>
                  <a:lnTo>
                    <a:pt x="968040" y="168335"/>
                  </a:lnTo>
                  <a:cubicBezTo>
                    <a:pt x="968040" y="75366"/>
                    <a:pt x="1043406" y="0"/>
                    <a:pt x="1136375" y="0"/>
                  </a:cubicBezTo>
                  <a:cubicBezTo>
                    <a:pt x="1229344" y="0"/>
                    <a:pt x="1304710" y="75366"/>
                    <a:pt x="1304710" y="168335"/>
                  </a:cubicBezTo>
                  <a:lnTo>
                    <a:pt x="1304710" y="1210417"/>
                  </a:lnTo>
                  <a:lnTo>
                    <a:pt x="1631589" y="1210417"/>
                  </a:lnTo>
                  <a:lnTo>
                    <a:pt x="1302251" y="2536736"/>
                  </a:lnTo>
                  <a:lnTo>
                    <a:pt x="1351562" y="2536736"/>
                  </a:lnTo>
                  <a:lnTo>
                    <a:pt x="1612568" y="1852280"/>
                  </a:lnTo>
                  <a:cubicBezTo>
                    <a:pt x="1637362" y="1787259"/>
                    <a:pt x="1710172" y="1754650"/>
                    <a:pt x="1775193" y="1779444"/>
                  </a:cubicBezTo>
                  <a:cubicBezTo>
                    <a:pt x="1840214" y="1804239"/>
                    <a:pt x="1872823" y="1877049"/>
                    <a:pt x="1848029" y="1942070"/>
                  </a:cubicBezTo>
                  <a:lnTo>
                    <a:pt x="1389635" y="3144149"/>
                  </a:lnTo>
                  <a:cubicBezTo>
                    <a:pt x="1348984" y="3225622"/>
                    <a:pt x="1356391" y="3202920"/>
                    <a:pt x="1228565" y="3214674"/>
                  </a:cubicBezTo>
                  <a:close/>
                  <a:moveTo>
                    <a:pt x="925623" y="3959924"/>
                  </a:moveTo>
                  <a:cubicBezTo>
                    <a:pt x="746683" y="3959924"/>
                    <a:pt x="601623" y="3814864"/>
                    <a:pt x="601623" y="3635924"/>
                  </a:cubicBezTo>
                  <a:cubicBezTo>
                    <a:pt x="601623" y="3456984"/>
                    <a:pt x="746683" y="3311924"/>
                    <a:pt x="925623" y="3311924"/>
                  </a:cubicBezTo>
                  <a:cubicBezTo>
                    <a:pt x="1104563" y="3311924"/>
                    <a:pt x="1249623" y="3456984"/>
                    <a:pt x="1249623" y="3635924"/>
                  </a:cubicBezTo>
                  <a:cubicBezTo>
                    <a:pt x="1249623" y="3814864"/>
                    <a:pt x="1104563" y="3959924"/>
                    <a:pt x="925623" y="395992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24" name="Round Same Side Corner Rectangle 20">
              <a:extLst>
                <a:ext uri="{FF2B5EF4-FFF2-40B4-BE49-F238E27FC236}">
                  <a16:creationId xmlns:a16="http://schemas.microsoft.com/office/drawing/2014/main" id="{A00D765D-2F9E-460E-90CF-56C1B0F28190}"/>
                </a:ext>
              </a:extLst>
            </p:cNvPr>
            <p:cNvSpPr/>
            <p:nvPr/>
          </p:nvSpPr>
          <p:spPr>
            <a:xfrm rot="10800000">
              <a:off x="7580393" y="3091894"/>
              <a:ext cx="433969" cy="925741"/>
            </a:xfrm>
            <a:custGeom>
              <a:avLst/>
              <a:gdLst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521281 w 1856332"/>
                <a:gd name="connsiteY2" fmla="*/ 3174669 h 3959924"/>
                <a:gd name="connsiteX3" fmla="*/ 466697 w 1856332"/>
                <a:gd name="connsiteY3" fmla="*/ 3144149 h 3959924"/>
                <a:gd name="connsiteX4" fmla="*/ 8303 w 1856332"/>
                <a:gd name="connsiteY4" fmla="*/ 1942070 h 3959924"/>
                <a:gd name="connsiteX5" fmla="*/ 81139 w 1856332"/>
                <a:gd name="connsiteY5" fmla="*/ 1779444 h 3959924"/>
                <a:gd name="connsiteX6" fmla="*/ 243764 w 1856332"/>
                <a:gd name="connsiteY6" fmla="*/ 1852280 h 3959924"/>
                <a:gd name="connsiteX7" fmla="*/ 504770 w 1856332"/>
                <a:gd name="connsiteY7" fmla="*/ 2536736 h 3959924"/>
                <a:gd name="connsiteX8" fmla="*/ 555637 w 1856332"/>
                <a:gd name="connsiteY8" fmla="*/ 2536736 h 3959924"/>
                <a:gd name="connsiteX9" fmla="*/ 226299 w 1856332"/>
                <a:gd name="connsiteY9" fmla="*/ 1210417 h 3959924"/>
                <a:gd name="connsiteX10" fmla="*/ 551784 w 1856332"/>
                <a:gd name="connsiteY10" fmla="*/ 1210417 h 3959924"/>
                <a:gd name="connsiteX11" fmla="*/ 551784 w 1856332"/>
                <a:gd name="connsiteY11" fmla="*/ 168335 h 3959924"/>
                <a:gd name="connsiteX12" fmla="*/ 720119 w 1856332"/>
                <a:gd name="connsiteY12" fmla="*/ 0 h 3959924"/>
                <a:gd name="connsiteX13" fmla="*/ 888454 w 1856332"/>
                <a:gd name="connsiteY13" fmla="*/ 168335 h 3959924"/>
                <a:gd name="connsiteX14" fmla="*/ 888454 w 1856332"/>
                <a:gd name="connsiteY14" fmla="*/ 1210417 h 3959924"/>
                <a:gd name="connsiteX15" fmla="*/ 968040 w 1856332"/>
                <a:gd name="connsiteY15" fmla="*/ 1210417 h 3959924"/>
                <a:gd name="connsiteX16" fmla="*/ 968040 w 1856332"/>
                <a:gd name="connsiteY16" fmla="*/ 168335 h 3959924"/>
                <a:gd name="connsiteX17" fmla="*/ 1136375 w 1856332"/>
                <a:gd name="connsiteY17" fmla="*/ 0 h 3959924"/>
                <a:gd name="connsiteX18" fmla="*/ 1304710 w 1856332"/>
                <a:gd name="connsiteY18" fmla="*/ 168335 h 3959924"/>
                <a:gd name="connsiteX19" fmla="*/ 1304710 w 1856332"/>
                <a:gd name="connsiteY19" fmla="*/ 1210417 h 3959924"/>
                <a:gd name="connsiteX20" fmla="*/ 1631589 w 1856332"/>
                <a:gd name="connsiteY20" fmla="*/ 1210417 h 3959924"/>
                <a:gd name="connsiteX21" fmla="*/ 1302251 w 1856332"/>
                <a:gd name="connsiteY21" fmla="*/ 2536736 h 3959924"/>
                <a:gd name="connsiteX22" fmla="*/ 1351562 w 1856332"/>
                <a:gd name="connsiteY22" fmla="*/ 2536736 h 3959924"/>
                <a:gd name="connsiteX23" fmla="*/ 1612568 w 1856332"/>
                <a:gd name="connsiteY23" fmla="*/ 1852280 h 3959924"/>
                <a:gd name="connsiteX24" fmla="*/ 1775193 w 1856332"/>
                <a:gd name="connsiteY24" fmla="*/ 1779444 h 3959924"/>
                <a:gd name="connsiteX25" fmla="*/ 1848029 w 1856332"/>
                <a:gd name="connsiteY25" fmla="*/ 1942070 h 3959924"/>
                <a:gd name="connsiteX26" fmla="*/ 1389635 w 1856332"/>
                <a:gd name="connsiteY26" fmla="*/ 3144149 h 3959924"/>
                <a:gd name="connsiteX27" fmla="*/ 1344732 w 1856332"/>
                <a:gd name="connsiteY27" fmla="*/ 3176282 h 3959924"/>
                <a:gd name="connsiteX28" fmla="*/ 1228565 w 1856332"/>
                <a:gd name="connsiteY28" fmla="*/ 3214674 h 3959924"/>
                <a:gd name="connsiteX29" fmla="*/ 925623 w 1856332"/>
                <a:gd name="connsiteY29" fmla="*/ 3959924 h 3959924"/>
                <a:gd name="connsiteX30" fmla="*/ 601623 w 1856332"/>
                <a:gd name="connsiteY30" fmla="*/ 3635924 h 3959924"/>
                <a:gd name="connsiteX31" fmla="*/ 925623 w 1856332"/>
                <a:gd name="connsiteY31" fmla="*/ 3311924 h 3959924"/>
                <a:gd name="connsiteX32" fmla="*/ 1249623 w 1856332"/>
                <a:gd name="connsiteY32" fmla="*/ 3635924 h 3959924"/>
                <a:gd name="connsiteX33" fmla="*/ 925623 w 1856332"/>
                <a:gd name="connsiteY33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344732 w 1856332"/>
                <a:gd name="connsiteY26" fmla="*/ 3176282 h 3959924"/>
                <a:gd name="connsiteX27" fmla="*/ 1228565 w 1856332"/>
                <a:gd name="connsiteY27" fmla="*/ 3214674 h 3959924"/>
                <a:gd name="connsiteX28" fmla="*/ 925623 w 1856332"/>
                <a:gd name="connsiteY28" fmla="*/ 3959924 h 3959924"/>
                <a:gd name="connsiteX29" fmla="*/ 601623 w 1856332"/>
                <a:gd name="connsiteY29" fmla="*/ 3635924 h 3959924"/>
                <a:gd name="connsiteX30" fmla="*/ 925623 w 1856332"/>
                <a:gd name="connsiteY30" fmla="*/ 3311924 h 3959924"/>
                <a:gd name="connsiteX31" fmla="*/ 1249623 w 1856332"/>
                <a:gd name="connsiteY31" fmla="*/ 3635924 h 3959924"/>
                <a:gd name="connsiteX32" fmla="*/ 925623 w 1856332"/>
                <a:gd name="connsiteY32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344732 w 1856332"/>
                <a:gd name="connsiteY26" fmla="*/ 3176282 h 3959924"/>
                <a:gd name="connsiteX27" fmla="*/ 1228565 w 1856332"/>
                <a:gd name="connsiteY27" fmla="*/ 3214674 h 3959924"/>
                <a:gd name="connsiteX28" fmla="*/ 925623 w 1856332"/>
                <a:gd name="connsiteY28" fmla="*/ 3959924 h 3959924"/>
                <a:gd name="connsiteX29" fmla="*/ 601623 w 1856332"/>
                <a:gd name="connsiteY29" fmla="*/ 3635924 h 3959924"/>
                <a:gd name="connsiteX30" fmla="*/ 925623 w 1856332"/>
                <a:gd name="connsiteY30" fmla="*/ 3311924 h 3959924"/>
                <a:gd name="connsiteX31" fmla="*/ 1249623 w 1856332"/>
                <a:gd name="connsiteY31" fmla="*/ 3635924 h 3959924"/>
                <a:gd name="connsiteX32" fmla="*/ 925623 w 1856332"/>
                <a:gd name="connsiteY32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856332" h="3959924">
                  <a:moveTo>
                    <a:pt x="1228565" y="3214674"/>
                  </a:moveTo>
                  <a:lnTo>
                    <a:pt x="622681" y="3214674"/>
                  </a:lnTo>
                  <a:cubicBezTo>
                    <a:pt x="495703" y="3202920"/>
                    <a:pt x="501057" y="3225622"/>
                    <a:pt x="466697" y="3144149"/>
                  </a:cubicBezTo>
                  <a:lnTo>
                    <a:pt x="8303" y="1942070"/>
                  </a:lnTo>
                  <a:cubicBezTo>
                    <a:pt x="-16491" y="1877049"/>
                    <a:pt x="16118" y="1804239"/>
                    <a:pt x="81139" y="1779444"/>
                  </a:cubicBezTo>
                  <a:cubicBezTo>
                    <a:pt x="146160" y="1754650"/>
                    <a:pt x="218970" y="1787259"/>
                    <a:pt x="243764" y="1852280"/>
                  </a:cubicBezTo>
                  <a:lnTo>
                    <a:pt x="504770" y="2536736"/>
                  </a:lnTo>
                  <a:lnTo>
                    <a:pt x="555637" y="2536736"/>
                  </a:lnTo>
                  <a:lnTo>
                    <a:pt x="226299" y="1210417"/>
                  </a:lnTo>
                  <a:lnTo>
                    <a:pt x="551784" y="1210417"/>
                  </a:lnTo>
                  <a:lnTo>
                    <a:pt x="551784" y="168335"/>
                  </a:lnTo>
                  <a:cubicBezTo>
                    <a:pt x="551784" y="75366"/>
                    <a:pt x="627150" y="0"/>
                    <a:pt x="720119" y="0"/>
                  </a:cubicBezTo>
                  <a:cubicBezTo>
                    <a:pt x="813088" y="0"/>
                    <a:pt x="888454" y="75366"/>
                    <a:pt x="888454" y="168335"/>
                  </a:cubicBezTo>
                  <a:lnTo>
                    <a:pt x="888454" y="1210417"/>
                  </a:lnTo>
                  <a:lnTo>
                    <a:pt x="968040" y="1210417"/>
                  </a:lnTo>
                  <a:lnTo>
                    <a:pt x="968040" y="168335"/>
                  </a:lnTo>
                  <a:cubicBezTo>
                    <a:pt x="968040" y="75366"/>
                    <a:pt x="1043406" y="0"/>
                    <a:pt x="1136375" y="0"/>
                  </a:cubicBezTo>
                  <a:cubicBezTo>
                    <a:pt x="1229344" y="0"/>
                    <a:pt x="1304710" y="75366"/>
                    <a:pt x="1304710" y="168335"/>
                  </a:cubicBezTo>
                  <a:lnTo>
                    <a:pt x="1304710" y="1210417"/>
                  </a:lnTo>
                  <a:lnTo>
                    <a:pt x="1631589" y="1210417"/>
                  </a:lnTo>
                  <a:lnTo>
                    <a:pt x="1302251" y="2536736"/>
                  </a:lnTo>
                  <a:lnTo>
                    <a:pt x="1351562" y="2536736"/>
                  </a:lnTo>
                  <a:lnTo>
                    <a:pt x="1612568" y="1852280"/>
                  </a:lnTo>
                  <a:cubicBezTo>
                    <a:pt x="1637362" y="1787259"/>
                    <a:pt x="1710172" y="1754650"/>
                    <a:pt x="1775193" y="1779444"/>
                  </a:cubicBezTo>
                  <a:cubicBezTo>
                    <a:pt x="1840214" y="1804239"/>
                    <a:pt x="1872823" y="1877049"/>
                    <a:pt x="1848029" y="1942070"/>
                  </a:cubicBezTo>
                  <a:lnTo>
                    <a:pt x="1389635" y="3144149"/>
                  </a:lnTo>
                  <a:cubicBezTo>
                    <a:pt x="1348984" y="3225622"/>
                    <a:pt x="1356391" y="3202920"/>
                    <a:pt x="1228565" y="3214674"/>
                  </a:cubicBezTo>
                  <a:close/>
                  <a:moveTo>
                    <a:pt x="925623" y="3959924"/>
                  </a:moveTo>
                  <a:cubicBezTo>
                    <a:pt x="746683" y="3959924"/>
                    <a:pt x="601623" y="3814864"/>
                    <a:pt x="601623" y="3635924"/>
                  </a:cubicBezTo>
                  <a:cubicBezTo>
                    <a:pt x="601623" y="3456984"/>
                    <a:pt x="746683" y="3311924"/>
                    <a:pt x="925623" y="3311924"/>
                  </a:cubicBezTo>
                  <a:cubicBezTo>
                    <a:pt x="1104563" y="3311924"/>
                    <a:pt x="1249623" y="3456984"/>
                    <a:pt x="1249623" y="3635924"/>
                  </a:cubicBezTo>
                  <a:cubicBezTo>
                    <a:pt x="1249623" y="3814864"/>
                    <a:pt x="1104563" y="3959924"/>
                    <a:pt x="925623" y="395992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25" name="Round Same Side Corner Rectangle 20">
              <a:extLst>
                <a:ext uri="{FF2B5EF4-FFF2-40B4-BE49-F238E27FC236}">
                  <a16:creationId xmlns:a16="http://schemas.microsoft.com/office/drawing/2014/main" id="{DF1CA150-1C57-4193-99A9-5C63BEB0926C}"/>
                </a:ext>
              </a:extLst>
            </p:cNvPr>
            <p:cNvSpPr/>
            <p:nvPr/>
          </p:nvSpPr>
          <p:spPr>
            <a:xfrm rot="10800000">
              <a:off x="8037457" y="3091894"/>
              <a:ext cx="433969" cy="925741"/>
            </a:xfrm>
            <a:custGeom>
              <a:avLst/>
              <a:gdLst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521281 w 1856332"/>
                <a:gd name="connsiteY2" fmla="*/ 3174669 h 3959924"/>
                <a:gd name="connsiteX3" fmla="*/ 466697 w 1856332"/>
                <a:gd name="connsiteY3" fmla="*/ 3144149 h 3959924"/>
                <a:gd name="connsiteX4" fmla="*/ 8303 w 1856332"/>
                <a:gd name="connsiteY4" fmla="*/ 1942070 h 3959924"/>
                <a:gd name="connsiteX5" fmla="*/ 81139 w 1856332"/>
                <a:gd name="connsiteY5" fmla="*/ 1779444 h 3959924"/>
                <a:gd name="connsiteX6" fmla="*/ 243764 w 1856332"/>
                <a:gd name="connsiteY6" fmla="*/ 1852280 h 3959924"/>
                <a:gd name="connsiteX7" fmla="*/ 504770 w 1856332"/>
                <a:gd name="connsiteY7" fmla="*/ 2536736 h 3959924"/>
                <a:gd name="connsiteX8" fmla="*/ 555637 w 1856332"/>
                <a:gd name="connsiteY8" fmla="*/ 2536736 h 3959924"/>
                <a:gd name="connsiteX9" fmla="*/ 226299 w 1856332"/>
                <a:gd name="connsiteY9" fmla="*/ 1210417 h 3959924"/>
                <a:gd name="connsiteX10" fmla="*/ 551784 w 1856332"/>
                <a:gd name="connsiteY10" fmla="*/ 1210417 h 3959924"/>
                <a:gd name="connsiteX11" fmla="*/ 551784 w 1856332"/>
                <a:gd name="connsiteY11" fmla="*/ 168335 h 3959924"/>
                <a:gd name="connsiteX12" fmla="*/ 720119 w 1856332"/>
                <a:gd name="connsiteY12" fmla="*/ 0 h 3959924"/>
                <a:gd name="connsiteX13" fmla="*/ 888454 w 1856332"/>
                <a:gd name="connsiteY13" fmla="*/ 168335 h 3959924"/>
                <a:gd name="connsiteX14" fmla="*/ 888454 w 1856332"/>
                <a:gd name="connsiteY14" fmla="*/ 1210417 h 3959924"/>
                <a:gd name="connsiteX15" fmla="*/ 968040 w 1856332"/>
                <a:gd name="connsiteY15" fmla="*/ 1210417 h 3959924"/>
                <a:gd name="connsiteX16" fmla="*/ 968040 w 1856332"/>
                <a:gd name="connsiteY16" fmla="*/ 168335 h 3959924"/>
                <a:gd name="connsiteX17" fmla="*/ 1136375 w 1856332"/>
                <a:gd name="connsiteY17" fmla="*/ 0 h 3959924"/>
                <a:gd name="connsiteX18" fmla="*/ 1304710 w 1856332"/>
                <a:gd name="connsiteY18" fmla="*/ 168335 h 3959924"/>
                <a:gd name="connsiteX19" fmla="*/ 1304710 w 1856332"/>
                <a:gd name="connsiteY19" fmla="*/ 1210417 h 3959924"/>
                <a:gd name="connsiteX20" fmla="*/ 1631589 w 1856332"/>
                <a:gd name="connsiteY20" fmla="*/ 1210417 h 3959924"/>
                <a:gd name="connsiteX21" fmla="*/ 1302251 w 1856332"/>
                <a:gd name="connsiteY21" fmla="*/ 2536736 h 3959924"/>
                <a:gd name="connsiteX22" fmla="*/ 1351562 w 1856332"/>
                <a:gd name="connsiteY22" fmla="*/ 2536736 h 3959924"/>
                <a:gd name="connsiteX23" fmla="*/ 1612568 w 1856332"/>
                <a:gd name="connsiteY23" fmla="*/ 1852280 h 3959924"/>
                <a:gd name="connsiteX24" fmla="*/ 1775193 w 1856332"/>
                <a:gd name="connsiteY24" fmla="*/ 1779444 h 3959924"/>
                <a:gd name="connsiteX25" fmla="*/ 1848029 w 1856332"/>
                <a:gd name="connsiteY25" fmla="*/ 1942070 h 3959924"/>
                <a:gd name="connsiteX26" fmla="*/ 1389635 w 1856332"/>
                <a:gd name="connsiteY26" fmla="*/ 3144149 h 3959924"/>
                <a:gd name="connsiteX27" fmla="*/ 1344732 w 1856332"/>
                <a:gd name="connsiteY27" fmla="*/ 3176282 h 3959924"/>
                <a:gd name="connsiteX28" fmla="*/ 1228565 w 1856332"/>
                <a:gd name="connsiteY28" fmla="*/ 3214674 h 3959924"/>
                <a:gd name="connsiteX29" fmla="*/ 925623 w 1856332"/>
                <a:gd name="connsiteY29" fmla="*/ 3959924 h 3959924"/>
                <a:gd name="connsiteX30" fmla="*/ 601623 w 1856332"/>
                <a:gd name="connsiteY30" fmla="*/ 3635924 h 3959924"/>
                <a:gd name="connsiteX31" fmla="*/ 925623 w 1856332"/>
                <a:gd name="connsiteY31" fmla="*/ 3311924 h 3959924"/>
                <a:gd name="connsiteX32" fmla="*/ 1249623 w 1856332"/>
                <a:gd name="connsiteY32" fmla="*/ 3635924 h 3959924"/>
                <a:gd name="connsiteX33" fmla="*/ 925623 w 1856332"/>
                <a:gd name="connsiteY33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344732 w 1856332"/>
                <a:gd name="connsiteY26" fmla="*/ 3176282 h 3959924"/>
                <a:gd name="connsiteX27" fmla="*/ 1228565 w 1856332"/>
                <a:gd name="connsiteY27" fmla="*/ 3214674 h 3959924"/>
                <a:gd name="connsiteX28" fmla="*/ 925623 w 1856332"/>
                <a:gd name="connsiteY28" fmla="*/ 3959924 h 3959924"/>
                <a:gd name="connsiteX29" fmla="*/ 601623 w 1856332"/>
                <a:gd name="connsiteY29" fmla="*/ 3635924 h 3959924"/>
                <a:gd name="connsiteX30" fmla="*/ 925623 w 1856332"/>
                <a:gd name="connsiteY30" fmla="*/ 3311924 h 3959924"/>
                <a:gd name="connsiteX31" fmla="*/ 1249623 w 1856332"/>
                <a:gd name="connsiteY31" fmla="*/ 3635924 h 3959924"/>
                <a:gd name="connsiteX32" fmla="*/ 925623 w 1856332"/>
                <a:gd name="connsiteY32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344732 w 1856332"/>
                <a:gd name="connsiteY26" fmla="*/ 3176282 h 3959924"/>
                <a:gd name="connsiteX27" fmla="*/ 1228565 w 1856332"/>
                <a:gd name="connsiteY27" fmla="*/ 3214674 h 3959924"/>
                <a:gd name="connsiteX28" fmla="*/ 925623 w 1856332"/>
                <a:gd name="connsiteY28" fmla="*/ 3959924 h 3959924"/>
                <a:gd name="connsiteX29" fmla="*/ 601623 w 1856332"/>
                <a:gd name="connsiteY29" fmla="*/ 3635924 h 3959924"/>
                <a:gd name="connsiteX30" fmla="*/ 925623 w 1856332"/>
                <a:gd name="connsiteY30" fmla="*/ 3311924 h 3959924"/>
                <a:gd name="connsiteX31" fmla="*/ 1249623 w 1856332"/>
                <a:gd name="connsiteY31" fmla="*/ 3635924 h 3959924"/>
                <a:gd name="connsiteX32" fmla="*/ 925623 w 1856332"/>
                <a:gd name="connsiteY32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856332" h="3959924">
                  <a:moveTo>
                    <a:pt x="1228565" y="3214674"/>
                  </a:moveTo>
                  <a:lnTo>
                    <a:pt x="622681" y="3214674"/>
                  </a:lnTo>
                  <a:cubicBezTo>
                    <a:pt x="495703" y="3202920"/>
                    <a:pt x="501057" y="3225622"/>
                    <a:pt x="466697" y="3144149"/>
                  </a:cubicBezTo>
                  <a:lnTo>
                    <a:pt x="8303" y="1942070"/>
                  </a:lnTo>
                  <a:cubicBezTo>
                    <a:pt x="-16491" y="1877049"/>
                    <a:pt x="16118" y="1804239"/>
                    <a:pt x="81139" y="1779444"/>
                  </a:cubicBezTo>
                  <a:cubicBezTo>
                    <a:pt x="146160" y="1754650"/>
                    <a:pt x="218970" y="1787259"/>
                    <a:pt x="243764" y="1852280"/>
                  </a:cubicBezTo>
                  <a:lnTo>
                    <a:pt x="504770" y="2536736"/>
                  </a:lnTo>
                  <a:lnTo>
                    <a:pt x="555637" y="2536736"/>
                  </a:lnTo>
                  <a:lnTo>
                    <a:pt x="226299" y="1210417"/>
                  </a:lnTo>
                  <a:lnTo>
                    <a:pt x="551784" y="1210417"/>
                  </a:lnTo>
                  <a:lnTo>
                    <a:pt x="551784" y="168335"/>
                  </a:lnTo>
                  <a:cubicBezTo>
                    <a:pt x="551784" y="75366"/>
                    <a:pt x="627150" y="0"/>
                    <a:pt x="720119" y="0"/>
                  </a:cubicBezTo>
                  <a:cubicBezTo>
                    <a:pt x="813088" y="0"/>
                    <a:pt x="888454" y="75366"/>
                    <a:pt x="888454" y="168335"/>
                  </a:cubicBezTo>
                  <a:lnTo>
                    <a:pt x="888454" y="1210417"/>
                  </a:lnTo>
                  <a:lnTo>
                    <a:pt x="968040" y="1210417"/>
                  </a:lnTo>
                  <a:lnTo>
                    <a:pt x="968040" y="168335"/>
                  </a:lnTo>
                  <a:cubicBezTo>
                    <a:pt x="968040" y="75366"/>
                    <a:pt x="1043406" y="0"/>
                    <a:pt x="1136375" y="0"/>
                  </a:cubicBezTo>
                  <a:cubicBezTo>
                    <a:pt x="1229344" y="0"/>
                    <a:pt x="1304710" y="75366"/>
                    <a:pt x="1304710" y="168335"/>
                  </a:cubicBezTo>
                  <a:lnTo>
                    <a:pt x="1304710" y="1210417"/>
                  </a:lnTo>
                  <a:lnTo>
                    <a:pt x="1631589" y="1210417"/>
                  </a:lnTo>
                  <a:lnTo>
                    <a:pt x="1302251" y="2536736"/>
                  </a:lnTo>
                  <a:lnTo>
                    <a:pt x="1351562" y="2536736"/>
                  </a:lnTo>
                  <a:lnTo>
                    <a:pt x="1612568" y="1852280"/>
                  </a:lnTo>
                  <a:cubicBezTo>
                    <a:pt x="1637362" y="1787259"/>
                    <a:pt x="1710172" y="1754650"/>
                    <a:pt x="1775193" y="1779444"/>
                  </a:cubicBezTo>
                  <a:cubicBezTo>
                    <a:pt x="1840214" y="1804239"/>
                    <a:pt x="1872823" y="1877049"/>
                    <a:pt x="1848029" y="1942070"/>
                  </a:cubicBezTo>
                  <a:lnTo>
                    <a:pt x="1389635" y="3144149"/>
                  </a:lnTo>
                  <a:cubicBezTo>
                    <a:pt x="1348984" y="3225622"/>
                    <a:pt x="1356391" y="3202920"/>
                    <a:pt x="1228565" y="3214674"/>
                  </a:cubicBezTo>
                  <a:close/>
                  <a:moveTo>
                    <a:pt x="925623" y="3959924"/>
                  </a:moveTo>
                  <a:cubicBezTo>
                    <a:pt x="746683" y="3959924"/>
                    <a:pt x="601623" y="3814864"/>
                    <a:pt x="601623" y="3635924"/>
                  </a:cubicBezTo>
                  <a:cubicBezTo>
                    <a:pt x="601623" y="3456984"/>
                    <a:pt x="746683" y="3311924"/>
                    <a:pt x="925623" y="3311924"/>
                  </a:cubicBezTo>
                  <a:cubicBezTo>
                    <a:pt x="1104563" y="3311924"/>
                    <a:pt x="1249623" y="3456984"/>
                    <a:pt x="1249623" y="3635924"/>
                  </a:cubicBezTo>
                  <a:cubicBezTo>
                    <a:pt x="1249623" y="3814864"/>
                    <a:pt x="1104563" y="3959924"/>
                    <a:pt x="925623" y="395992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26" name="Round Same Side Corner Rectangle 20">
              <a:extLst>
                <a:ext uri="{FF2B5EF4-FFF2-40B4-BE49-F238E27FC236}">
                  <a16:creationId xmlns:a16="http://schemas.microsoft.com/office/drawing/2014/main" id="{863BE6AA-5174-4C02-A69F-7838B20B5A80}"/>
                </a:ext>
              </a:extLst>
            </p:cNvPr>
            <p:cNvSpPr/>
            <p:nvPr/>
          </p:nvSpPr>
          <p:spPr>
            <a:xfrm rot="10800000">
              <a:off x="8494521" y="3091894"/>
              <a:ext cx="433969" cy="925741"/>
            </a:xfrm>
            <a:custGeom>
              <a:avLst/>
              <a:gdLst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521281 w 1856332"/>
                <a:gd name="connsiteY2" fmla="*/ 3174669 h 3959924"/>
                <a:gd name="connsiteX3" fmla="*/ 466697 w 1856332"/>
                <a:gd name="connsiteY3" fmla="*/ 3144149 h 3959924"/>
                <a:gd name="connsiteX4" fmla="*/ 8303 w 1856332"/>
                <a:gd name="connsiteY4" fmla="*/ 1942070 h 3959924"/>
                <a:gd name="connsiteX5" fmla="*/ 81139 w 1856332"/>
                <a:gd name="connsiteY5" fmla="*/ 1779444 h 3959924"/>
                <a:gd name="connsiteX6" fmla="*/ 243764 w 1856332"/>
                <a:gd name="connsiteY6" fmla="*/ 1852280 h 3959924"/>
                <a:gd name="connsiteX7" fmla="*/ 504770 w 1856332"/>
                <a:gd name="connsiteY7" fmla="*/ 2536736 h 3959924"/>
                <a:gd name="connsiteX8" fmla="*/ 555637 w 1856332"/>
                <a:gd name="connsiteY8" fmla="*/ 2536736 h 3959924"/>
                <a:gd name="connsiteX9" fmla="*/ 226299 w 1856332"/>
                <a:gd name="connsiteY9" fmla="*/ 1210417 h 3959924"/>
                <a:gd name="connsiteX10" fmla="*/ 551784 w 1856332"/>
                <a:gd name="connsiteY10" fmla="*/ 1210417 h 3959924"/>
                <a:gd name="connsiteX11" fmla="*/ 551784 w 1856332"/>
                <a:gd name="connsiteY11" fmla="*/ 168335 h 3959924"/>
                <a:gd name="connsiteX12" fmla="*/ 720119 w 1856332"/>
                <a:gd name="connsiteY12" fmla="*/ 0 h 3959924"/>
                <a:gd name="connsiteX13" fmla="*/ 888454 w 1856332"/>
                <a:gd name="connsiteY13" fmla="*/ 168335 h 3959924"/>
                <a:gd name="connsiteX14" fmla="*/ 888454 w 1856332"/>
                <a:gd name="connsiteY14" fmla="*/ 1210417 h 3959924"/>
                <a:gd name="connsiteX15" fmla="*/ 968040 w 1856332"/>
                <a:gd name="connsiteY15" fmla="*/ 1210417 h 3959924"/>
                <a:gd name="connsiteX16" fmla="*/ 968040 w 1856332"/>
                <a:gd name="connsiteY16" fmla="*/ 168335 h 3959924"/>
                <a:gd name="connsiteX17" fmla="*/ 1136375 w 1856332"/>
                <a:gd name="connsiteY17" fmla="*/ 0 h 3959924"/>
                <a:gd name="connsiteX18" fmla="*/ 1304710 w 1856332"/>
                <a:gd name="connsiteY18" fmla="*/ 168335 h 3959924"/>
                <a:gd name="connsiteX19" fmla="*/ 1304710 w 1856332"/>
                <a:gd name="connsiteY19" fmla="*/ 1210417 h 3959924"/>
                <a:gd name="connsiteX20" fmla="*/ 1631589 w 1856332"/>
                <a:gd name="connsiteY20" fmla="*/ 1210417 h 3959924"/>
                <a:gd name="connsiteX21" fmla="*/ 1302251 w 1856332"/>
                <a:gd name="connsiteY21" fmla="*/ 2536736 h 3959924"/>
                <a:gd name="connsiteX22" fmla="*/ 1351562 w 1856332"/>
                <a:gd name="connsiteY22" fmla="*/ 2536736 h 3959924"/>
                <a:gd name="connsiteX23" fmla="*/ 1612568 w 1856332"/>
                <a:gd name="connsiteY23" fmla="*/ 1852280 h 3959924"/>
                <a:gd name="connsiteX24" fmla="*/ 1775193 w 1856332"/>
                <a:gd name="connsiteY24" fmla="*/ 1779444 h 3959924"/>
                <a:gd name="connsiteX25" fmla="*/ 1848029 w 1856332"/>
                <a:gd name="connsiteY25" fmla="*/ 1942070 h 3959924"/>
                <a:gd name="connsiteX26" fmla="*/ 1389635 w 1856332"/>
                <a:gd name="connsiteY26" fmla="*/ 3144149 h 3959924"/>
                <a:gd name="connsiteX27" fmla="*/ 1344732 w 1856332"/>
                <a:gd name="connsiteY27" fmla="*/ 3176282 h 3959924"/>
                <a:gd name="connsiteX28" fmla="*/ 1228565 w 1856332"/>
                <a:gd name="connsiteY28" fmla="*/ 3214674 h 3959924"/>
                <a:gd name="connsiteX29" fmla="*/ 925623 w 1856332"/>
                <a:gd name="connsiteY29" fmla="*/ 3959924 h 3959924"/>
                <a:gd name="connsiteX30" fmla="*/ 601623 w 1856332"/>
                <a:gd name="connsiteY30" fmla="*/ 3635924 h 3959924"/>
                <a:gd name="connsiteX31" fmla="*/ 925623 w 1856332"/>
                <a:gd name="connsiteY31" fmla="*/ 3311924 h 3959924"/>
                <a:gd name="connsiteX32" fmla="*/ 1249623 w 1856332"/>
                <a:gd name="connsiteY32" fmla="*/ 3635924 h 3959924"/>
                <a:gd name="connsiteX33" fmla="*/ 925623 w 1856332"/>
                <a:gd name="connsiteY33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344732 w 1856332"/>
                <a:gd name="connsiteY26" fmla="*/ 3176282 h 3959924"/>
                <a:gd name="connsiteX27" fmla="*/ 1228565 w 1856332"/>
                <a:gd name="connsiteY27" fmla="*/ 3214674 h 3959924"/>
                <a:gd name="connsiteX28" fmla="*/ 925623 w 1856332"/>
                <a:gd name="connsiteY28" fmla="*/ 3959924 h 3959924"/>
                <a:gd name="connsiteX29" fmla="*/ 601623 w 1856332"/>
                <a:gd name="connsiteY29" fmla="*/ 3635924 h 3959924"/>
                <a:gd name="connsiteX30" fmla="*/ 925623 w 1856332"/>
                <a:gd name="connsiteY30" fmla="*/ 3311924 h 3959924"/>
                <a:gd name="connsiteX31" fmla="*/ 1249623 w 1856332"/>
                <a:gd name="connsiteY31" fmla="*/ 3635924 h 3959924"/>
                <a:gd name="connsiteX32" fmla="*/ 925623 w 1856332"/>
                <a:gd name="connsiteY32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344732 w 1856332"/>
                <a:gd name="connsiteY26" fmla="*/ 3176282 h 3959924"/>
                <a:gd name="connsiteX27" fmla="*/ 1228565 w 1856332"/>
                <a:gd name="connsiteY27" fmla="*/ 3214674 h 3959924"/>
                <a:gd name="connsiteX28" fmla="*/ 925623 w 1856332"/>
                <a:gd name="connsiteY28" fmla="*/ 3959924 h 3959924"/>
                <a:gd name="connsiteX29" fmla="*/ 601623 w 1856332"/>
                <a:gd name="connsiteY29" fmla="*/ 3635924 h 3959924"/>
                <a:gd name="connsiteX30" fmla="*/ 925623 w 1856332"/>
                <a:gd name="connsiteY30" fmla="*/ 3311924 h 3959924"/>
                <a:gd name="connsiteX31" fmla="*/ 1249623 w 1856332"/>
                <a:gd name="connsiteY31" fmla="*/ 3635924 h 3959924"/>
                <a:gd name="connsiteX32" fmla="*/ 925623 w 1856332"/>
                <a:gd name="connsiteY32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856332" h="3959924">
                  <a:moveTo>
                    <a:pt x="1228565" y="3214674"/>
                  </a:moveTo>
                  <a:lnTo>
                    <a:pt x="622681" y="3214674"/>
                  </a:lnTo>
                  <a:cubicBezTo>
                    <a:pt x="495703" y="3202920"/>
                    <a:pt x="501057" y="3225622"/>
                    <a:pt x="466697" y="3144149"/>
                  </a:cubicBezTo>
                  <a:lnTo>
                    <a:pt x="8303" y="1942070"/>
                  </a:lnTo>
                  <a:cubicBezTo>
                    <a:pt x="-16491" y="1877049"/>
                    <a:pt x="16118" y="1804239"/>
                    <a:pt x="81139" y="1779444"/>
                  </a:cubicBezTo>
                  <a:cubicBezTo>
                    <a:pt x="146160" y="1754650"/>
                    <a:pt x="218970" y="1787259"/>
                    <a:pt x="243764" y="1852280"/>
                  </a:cubicBezTo>
                  <a:lnTo>
                    <a:pt x="504770" y="2536736"/>
                  </a:lnTo>
                  <a:lnTo>
                    <a:pt x="555637" y="2536736"/>
                  </a:lnTo>
                  <a:lnTo>
                    <a:pt x="226299" y="1210417"/>
                  </a:lnTo>
                  <a:lnTo>
                    <a:pt x="551784" y="1210417"/>
                  </a:lnTo>
                  <a:lnTo>
                    <a:pt x="551784" y="168335"/>
                  </a:lnTo>
                  <a:cubicBezTo>
                    <a:pt x="551784" y="75366"/>
                    <a:pt x="627150" y="0"/>
                    <a:pt x="720119" y="0"/>
                  </a:cubicBezTo>
                  <a:cubicBezTo>
                    <a:pt x="813088" y="0"/>
                    <a:pt x="888454" y="75366"/>
                    <a:pt x="888454" y="168335"/>
                  </a:cubicBezTo>
                  <a:lnTo>
                    <a:pt x="888454" y="1210417"/>
                  </a:lnTo>
                  <a:lnTo>
                    <a:pt x="968040" y="1210417"/>
                  </a:lnTo>
                  <a:lnTo>
                    <a:pt x="968040" y="168335"/>
                  </a:lnTo>
                  <a:cubicBezTo>
                    <a:pt x="968040" y="75366"/>
                    <a:pt x="1043406" y="0"/>
                    <a:pt x="1136375" y="0"/>
                  </a:cubicBezTo>
                  <a:cubicBezTo>
                    <a:pt x="1229344" y="0"/>
                    <a:pt x="1304710" y="75366"/>
                    <a:pt x="1304710" y="168335"/>
                  </a:cubicBezTo>
                  <a:lnTo>
                    <a:pt x="1304710" y="1210417"/>
                  </a:lnTo>
                  <a:lnTo>
                    <a:pt x="1631589" y="1210417"/>
                  </a:lnTo>
                  <a:lnTo>
                    <a:pt x="1302251" y="2536736"/>
                  </a:lnTo>
                  <a:lnTo>
                    <a:pt x="1351562" y="2536736"/>
                  </a:lnTo>
                  <a:lnTo>
                    <a:pt x="1612568" y="1852280"/>
                  </a:lnTo>
                  <a:cubicBezTo>
                    <a:pt x="1637362" y="1787259"/>
                    <a:pt x="1710172" y="1754650"/>
                    <a:pt x="1775193" y="1779444"/>
                  </a:cubicBezTo>
                  <a:cubicBezTo>
                    <a:pt x="1840214" y="1804239"/>
                    <a:pt x="1872823" y="1877049"/>
                    <a:pt x="1848029" y="1942070"/>
                  </a:cubicBezTo>
                  <a:lnTo>
                    <a:pt x="1389635" y="3144149"/>
                  </a:lnTo>
                  <a:cubicBezTo>
                    <a:pt x="1348984" y="3225622"/>
                    <a:pt x="1356391" y="3202920"/>
                    <a:pt x="1228565" y="3214674"/>
                  </a:cubicBezTo>
                  <a:close/>
                  <a:moveTo>
                    <a:pt x="925623" y="3959924"/>
                  </a:moveTo>
                  <a:cubicBezTo>
                    <a:pt x="746683" y="3959924"/>
                    <a:pt x="601623" y="3814864"/>
                    <a:pt x="601623" y="3635924"/>
                  </a:cubicBezTo>
                  <a:cubicBezTo>
                    <a:pt x="601623" y="3456984"/>
                    <a:pt x="746683" y="3311924"/>
                    <a:pt x="925623" y="3311924"/>
                  </a:cubicBezTo>
                  <a:cubicBezTo>
                    <a:pt x="1104563" y="3311924"/>
                    <a:pt x="1249623" y="3456984"/>
                    <a:pt x="1249623" y="3635924"/>
                  </a:cubicBezTo>
                  <a:cubicBezTo>
                    <a:pt x="1249623" y="3814864"/>
                    <a:pt x="1104563" y="3959924"/>
                    <a:pt x="925623" y="395992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27" name="Round Same Side Corner Rectangle 20">
              <a:extLst>
                <a:ext uri="{FF2B5EF4-FFF2-40B4-BE49-F238E27FC236}">
                  <a16:creationId xmlns:a16="http://schemas.microsoft.com/office/drawing/2014/main" id="{2E1F555E-F20F-4CBA-9868-D26A72A06976}"/>
                </a:ext>
              </a:extLst>
            </p:cNvPr>
            <p:cNvSpPr/>
            <p:nvPr/>
          </p:nvSpPr>
          <p:spPr>
            <a:xfrm rot="10800000">
              <a:off x="8951585" y="3091894"/>
              <a:ext cx="433969" cy="925741"/>
            </a:xfrm>
            <a:custGeom>
              <a:avLst/>
              <a:gdLst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521281 w 1856332"/>
                <a:gd name="connsiteY2" fmla="*/ 3174669 h 3959924"/>
                <a:gd name="connsiteX3" fmla="*/ 466697 w 1856332"/>
                <a:gd name="connsiteY3" fmla="*/ 3144149 h 3959924"/>
                <a:gd name="connsiteX4" fmla="*/ 8303 w 1856332"/>
                <a:gd name="connsiteY4" fmla="*/ 1942070 h 3959924"/>
                <a:gd name="connsiteX5" fmla="*/ 81139 w 1856332"/>
                <a:gd name="connsiteY5" fmla="*/ 1779444 h 3959924"/>
                <a:gd name="connsiteX6" fmla="*/ 243764 w 1856332"/>
                <a:gd name="connsiteY6" fmla="*/ 1852280 h 3959924"/>
                <a:gd name="connsiteX7" fmla="*/ 504770 w 1856332"/>
                <a:gd name="connsiteY7" fmla="*/ 2536736 h 3959924"/>
                <a:gd name="connsiteX8" fmla="*/ 555637 w 1856332"/>
                <a:gd name="connsiteY8" fmla="*/ 2536736 h 3959924"/>
                <a:gd name="connsiteX9" fmla="*/ 226299 w 1856332"/>
                <a:gd name="connsiteY9" fmla="*/ 1210417 h 3959924"/>
                <a:gd name="connsiteX10" fmla="*/ 551784 w 1856332"/>
                <a:gd name="connsiteY10" fmla="*/ 1210417 h 3959924"/>
                <a:gd name="connsiteX11" fmla="*/ 551784 w 1856332"/>
                <a:gd name="connsiteY11" fmla="*/ 168335 h 3959924"/>
                <a:gd name="connsiteX12" fmla="*/ 720119 w 1856332"/>
                <a:gd name="connsiteY12" fmla="*/ 0 h 3959924"/>
                <a:gd name="connsiteX13" fmla="*/ 888454 w 1856332"/>
                <a:gd name="connsiteY13" fmla="*/ 168335 h 3959924"/>
                <a:gd name="connsiteX14" fmla="*/ 888454 w 1856332"/>
                <a:gd name="connsiteY14" fmla="*/ 1210417 h 3959924"/>
                <a:gd name="connsiteX15" fmla="*/ 968040 w 1856332"/>
                <a:gd name="connsiteY15" fmla="*/ 1210417 h 3959924"/>
                <a:gd name="connsiteX16" fmla="*/ 968040 w 1856332"/>
                <a:gd name="connsiteY16" fmla="*/ 168335 h 3959924"/>
                <a:gd name="connsiteX17" fmla="*/ 1136375 w 1856332"/>
                <a:gd name="connsiteY17" fmla="*/ 0 h 3959924"/>
                <a:gd name="connsiteX18" fmla="*/ 1304710 w 1856332"/>
                <a:gd name="connsiteY18" fmla="*/ 168335 h 3959924"/>
                <a:gd name="connsiteX19" fmla="*/ 1304710 w 1856332"/>
                <a:gd name="connsiteY19" fmla="*/ 1210417 h 3959924"/>
                <a:gd name="connsiteX20" fmla="*/ 1631589 w 1856332"/>
                <a:gd name="connsiteY20" fmla="*/ 1210417 h 3959924"/>
                <a:gd name="connsiteX21" fmla="*/ 1302251 w 1856332"/>
                <a:gd name="connsiteY21" fmla="*/ 2536736 h 3959924"/>
                <a:gd name="connsiteX22" fmla="*/ 1351562 w 1856332"/>
                <a:gd name="connsiteY22" fmla="*/ 2536736 h 3959924"/>
                <a:gd name="connsiteX23" fmla="*/ 1612568 w 1856332"/>
                <a:gd name="connsiteY23" fmla="*/ 1852280 h 3959924"/>
                <a:gd name="connsiteX24" fmla="*/ 1775193 w 1856332"/>
                <a:gd name="connsiteY24" fmla="*/ 1779444 h 3959924"/>
                <a:gd name="connsiteX25" fmla="*/ 1848029 w 1856332"/>
                <a:gd name="connsiteY25" fmla="*/ 1942070 h 3959924"/>
                <a:gd name="connsiteX26" fmla="*/ 1389635 w 1856332"/>
                <a:gd name="connsiteY26" fmla="*/ 3144149 h 3959924"/>
                <a:gd name="connsiteX27" fmla="*/ 1344732 w 1856332"/>
                <a:gd name="connsiteY27" fmla="*/ 3176282 h 3959924"/>
                <a:gd name="connsiteX28" fmla="*/ 1228565 w 1856332"/>
                <a:gd name="connsiteY28" fmla="*/ 3214674 h 3959924"/>
                <a:gd name="connsiteX29" fmla="*/ 925623 w 1856332"/>
                <a:gd name="connsiteY29" fmla="*/ 3959924 h 3959924"/>
                <a:gd name="connsiteX30" fmla="*/ 601623 w 1856332"/>
                <a:gd name="connsiteY30" fmla="*/ 3635924 h 3959924"/>
                <a:gd name="connsiteX31" fmla="*/ 925623 w 1856332"/>
                <a:gd name="connsiteY31" fmla="*/ 3311924 h 3959924"/>
                <a:gd name="connsiteX32" fmla="*/ 1249623 w 1856332"/>
                <a:gd name="connsiteY32" fmla="*/ 3635924 h 3959924"/>
                <a:gd name="connsiteX33" fmla="*/ 925623 w 1856332"/>
                <a:gd name="connsiteY33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344732 w 1856332"/>
                <a:gd name="connsiteY26" fmla="*/ 3176282 h 3959924"/>
                <a:gd name="connsiteX27" fmla="*/ 1228565 w 1856332"/>
                <a:gd name="connsiteY27" fmla="*/ 3214674 h 3959924"/>
                <a:gd name="connsiteX28" fmla="*/ 925623 w 1856332"/>
                <a:gd name="connsiteY28" fmla="*/ 3959924 h 3959924"/>
                <a:gd name="connsiteX29" fmla="*/ 601623 w 1856332"/>
                <a:gd name="connsiteY29" fmla="*/ 3635924 h 3959924"/>
                <a:gd name="connsiteX30" fmla="*/ 925623 w 1856332"/>
                <a:gd name="connsiteY30" fmla="*/ 3311924 h 3959924"/>
                <a:gd name="connsiteX31" fmla="*/ 1249623 w 1856332"/>
                <a:gd name="connsiteY31" fmla="*/ 3635924 h 3959924"/>
                <a:gd name="connsiteX32" fmla="*/ 925623 w 1856332"/>
                <a:gd name="connsiteY32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344732 w 1856332"/>
                <a:gd name="connsiteY26" fmla="*/ 3176282 h 3959924"/>
                <a:gd name="connsiteX27" fmla="*/ 1228565 w 1856332"/>
                <a:gd name="connsiteY27" fmla="*/ 3214674 h 3959924"/>
                <a:gd name="connsiteX28" fmla="*/ 925623 w 1856332"/>
                <a:gd name="connsiteY28" fmla="*/ 3959924 h 3959924"/>
                <a:gd name="connsiteX29" fmla="*/ 601623 w 1856332"/>
                <a:gd name="connsiteY29" fmla="*/ 3635924 h 3959924"/>
                <a:gd name="connsiteX30" fmla="*/ 925623 w 1856332"/>
                <a:gd name="connsiteY30" fmla="*/ 3311924 h 3959924"/>
                <a:gd name="connsiteX31" fmla="*/ 1249623 w 1856332"/>
                <a:gd name="connsiteY31" fmla="*/ 3635924 h 3959924"/>
                <a:gd name="connsiteX32" fmla="*/ 925623 w 1856332"/>
                <a:gd name="connsiteY32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856332" h="3959924">
                  <a:moveTo>
                    <a:pt x="1228565" y="3214674"/>
                  </a:moveTo>
                  <a:lnTo>
                    <a:pt x="622681" y="3214674"/>
                  </a:lnTo>
                  <a:cubicBezTo>
                    <a:pt x="495703" y="3202920"/>
                    <a:pt x="501057" y="3225622"/>
                    <a:pt x="466697" y="3144149"/>
                  </a:cubicBezTo>
                  <a:lnTo>
                    <a:pt x="8303" y="1942070"/>
                  </a:lnTo>
                  <a:cubicBezTo>
                    <a:pt x="-16491" y="1877049"/>
                    <a:pt x="16118" y="1804239"/>
                    <a:pt x="81139" y="1779444"/>
                  </a:cubicBezTo>
                  <a:cubicBezTo>
                    <a:pt x="146160" y="1754650"/>
                    <a:pt x="218970" y="1787259"/>
                    <a:pt x="243764" y="1852280"/>
                  </a:cubicBezTo>
                  <a:lnTo>
                    <a:pt x="504770" y="2536736"/>
                  </a:lnTo>
                  <a:lnTo>
                    <a:pt x="555637" y="2536736"/>
                  </a:lnTo>
                  <a:lnTo>
                    <a:pt x="226299" y="1210417"/>
                  </a:lnTo>
                  <a:lnTo>
                    <a:pt x="551784" y="1210417"/>
                  </a:lnTo>
                  <a:lnTo>
                    <a:pt x="551784" y="168335"/>
                  </a:lnTo>
                  <a:cubicBezTo>
                    <a:pt x="551784" y="75366"/>
                    <a:pt x="627150" y="0"/>
                    <a:pt x="720119" y="0"/>
                  </a:cubicBezTo>
                  <a:cubicBezTo>
                    <a:pt x="813088" y="0"/>
                    <a:pt x="888454" y="75366"/>
                    <a:pt x="888454" y="168335"/>
                  </a:cubicBezTo>
                  <a:lnTo>
                    <a:pt x="888454" y="1210417"/>
                  </a:lnTo>
                  <a:lnTo>
                    <a:pt x="968040" y="1210417"/>
                  </a:lnTo>
                  <a:lnTo>
                    <a:pt x="968040" y="168335"/>
                  </a:lnTo>
                  <a:cubicBezTo>
                    <a:pt x="968040" y="75366"/>
                    <a:pt x="1043406" y="0"/>
                    <a:pt x="1136375" y="0"/>
                  </a:cubicBezTo>
                  <a:cubicBezTo>
                    <a:pt x="1229344" y="0"/>
                    <a:pt x="1304710" y="75366"/>
                    <a:pt x="1304710" y="168335"/>
                  </a:cubicBezTo>
                  <a:lnTo>
                    <a:pt x="1304710" y="1210417"/>
                  </a:lnTo>
                  <a:lnTo>
                    <a:pt x="1631589" y="1210417"/>
                  </a:lnTo>
                  <a:lnTo>
                    <a:pt x="1302251" y="2536736"/>
                  </a:lnTo>
                  <a:lnTo>
                    <a:pt x="1351562" y="2536736"/>
                  </a:lnTo>
                  <a:lnTo>
                    <a:pt x="1612568" y="1852280"/>
                  </a:lnTo>
                  <a:cubicBezTo>
                    <a:pt x="1637362" y="1787259"/>
                    <a:pt x="1710172" y="1754650"/>
                    <a:pt x="1775193" y="1779444"/>
                  </a:cubicBezTo>
                  <a:cubicBezTo>
                    <a:pt x="1840214" y="1804239"/>
                    <a:pt x="1872823" y="1877049"/>
                    <a:pt x="1848029" y="1942070"/>
                  </a:cubicBezTo>
                  <a:lnTo>
                    <a:pt x="1389635" y="3144149"/>
                  </a:lnTo>
                  <a:cubicBezTo>
                    <a:pt x="1348984" y="3225622"/>
                    <a:pt x="1356391" y="3202920"/>
                    <a:pt x="1228565" y="3214674"/>
                  </a:cubicBezTo>
                  <a:close/>
                  <a:moveTo>
                    <a:pt x="925623" y="3959924"/>
                  </a:moveTo>
                  <a:cubicBezTo>
                    <a:pt x="746683" y="3959924"/>
                    <a:pt x="601623" y="3814864"/>
                    <a:pt x="601623" y="3635924"/>
                  </a:cubicBezTo>
                  <a:cubicBezTo>
                    <a:pt x="601623" y="3456984"/>
                    <a:pt x="746683" y="3311924"/>
                    <a:pt x="925623" y="3311924"/>
                  </a:cubicBezTo>
                  <a:cubicBezTo>
                    <a:pt x="1104563" y="3311924"/>
                    <a:pt x="1249623" y="3456984"/>
                    <a:pt x="1249623" y="3635924"/>
                  </a:cubicBezTo>
                  <a:cubicBezTo>
                    <a:pt x="1249623" y="3814864"/>
                    <a:pt x="1104563" y="3959924"/>
                    <a:pt x="925623" y="395992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28" name="Round Same Side Corner Rectangle 20">
              <a:extLst>
                <a:ext uri="{FF2B5EF4-FFF2-40B4-BE49-F238E27FC236}">
                  <a16:creationId xmlns:a16="http://schemas.microsoft.com/office/drawing/2014/main" id="{639A7F8E-6589-4605-A516-9D9F57FB3910}"/>
                </a:ext>
              </a:extLst>
            </p:cNvPr>
            <p:cNvSpPr/>
            <p:nvPr/>
          </p:nvSpPr>
          <p:spPr>
            <a:xfrm rot="10800000">
              <a:off x="9408649" y="3091894"/>
              <a:ext cx="433969" cy="925741"/>
            </a:xfrm>
            <a:custGeom>
              <a:avLst/>
              <a:gdLst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521281 w 1856332"/>
                <a:gd name="connsiteY2" fmla="*/ 3174669 h 3959924"/>
                <a:gd name="connsiteX3" fmla="*/ 466697 w 1856332"/>
                <a:gd name="connsiteY3" fmla="*/ 3144149 h 3959924"/>
                <a:gd name="connsiteX4" fmla="*/ 8303 w 1856332"/>
                <a:gd name="connsiteY4" fmla="*/ 1942070 h 3959924"/>
                <a:gd name="connsiteX5" fmla="*/ 81139 w 1856332"/>
                <a:gd name="connsiteY5" fmla="*/ 1779444 h 3959924"/>
                <a:gd name="connsiteX6" fmla="*/ 243764 w 1856332"/>
                <a:gd name="connsiteY6" fmla="*/ 1852280 h 3959924"/>
                <a:gd name="connsiteX7" fmla="*/ 504770 w 1856332"/>
                <a:gd name="connsiteY7" fmla="*/ 2536736 h 3959924"/>
                <a:gd name="connsiteX8" fmla="*/ 555637 w 1856332"/>
                <a:gd name="connsiteY8" fmla="*/ 2536736 h 3959924"/>
                <a:gd name="connsiteX9" fmla="*/ 226299 w 1856332"/>
                <a:gd name="connsiteY9" fmla="*/ 1210417 h 3959924"/>
                <a:gd name="connsiteX10" fmla="*/ 551784 w 1856332"/>
                <a:gd name="connsiteY10" fmla="*/ 1210417 h 3959924"/>
                <a:gd name="connsiteX11" fmla="*/ 551784 w 1856332"/>
                <a:gd name="connsiteY11" fmla="*/ 168335 h 3959924"/>
                <a:gd name="connsiteX12" fmla="*/ 720119 w 1856332"/>
                <a:gd name="connsiteY12" fmla="*/ 0 h 3959924"/>
                <a:gd name="connsiteX13" fmla="*/ 888454 w 1856332"/>
                <a:gd name="connsiteY13" fmla="*/ 168335 h 3959924"/>
                <a:gd name="connsiteX14" fmla="*/ 888454 w 1856332"/>
                <a:gd name="connsiteY14" fmla="*/ 1210417 h 3959924"/>
                <a:gd name="connsiteX15" fmla="*/ 968040 w 1856332"/>
                <a:gd name="connsiteY15" fmla="*/ 1210417 h 3959924"/>
                <a:gd name="connsiteX16" fmla="*/ 968040 w 1856332"/>
                <a:gd name="connsiteY16" fmla="*/ 168335 h 3959924"/>
                <a:gd name="connsiteX17" fmla="*/ 1136375 w 1856332"/>
                <a:gd name="connsiteY17" fmla="*/ 0 h 3959924"/>
                <a:gd name="connsiteX18" fmla="*/ 1304710 w 1856332"/>
                <a:gd name="connsiteY18" fmla="*/ 168335 h 3959924"/>
                <a:gd name="connsiteX19" fmla="*/ 1304710 w 1856332"/>
                <a:gd name="connsiteY19" fmla="*/ 1210417 h 3959924"/>
                <a:gd name="connsiteX20" fmla="*/ 1631589 w 1856332"/>
                <a:gd name="connsiteY20" fmla="*/ 1210417 h 3959924"/>
                <a:gd name="connsiteX21" fmla="*/ 1302251 w 1856332"/>
                <a:gd name="connsiteY21" fmla="*/ 2536736 h 3959924"/>
                <a:gd name="connsiteX22" fmla="*/ 1351562 w 1856332"/>
                <a:gd name="connsiteY22" fmla="*/ 2536736 h 3959924"/>
                <a:gd name="connsiteX23" fmla="*/ 1612568 w 1856332"/>
                <a:gd name="connsiteY23" fmla="*/ 1852280 h 3959924"/>
                <a:gd name="connsiteX24" fmla="*/ 1775193 w 1856332"/>
                <a:gd name="connsiteY24" fmla="*/ 1779444 h 3959924"/>
                <a:gd name="connsiteX25" fmla="*/ 1848029 w 1856332"/>
                <a:gd name="connsiteY25" fmla="*/ 1942070 h 3959924"/>
                <a:gd name="connsiteX26" fmla="*/ 1389635 w 1856332"/>
                <a:gd name="connsiteY26" fmla="*/ 3144149 h 3959924"/>
                <a:gd name="connsiteX27" fmla="*/ 1344732 w 1856332"/>
                <a:gd name="connsiteY27" fmla="*/ 3176282 h 3959924"/>
                <a:gd name="connsiteX28" fmla="*/ 1228565 w 1856332"/>
                <a:gd name="connsiteY28" fmla="*/ 3214674 h 3959924"/>
                <a:gd name="connsiteX29" fmla="*/ 925623 w 1856332"/>
                <a:gd name="connsiteY29" fmla="*/ 3959924 h 3959924"/>
                <a:gd name="connsiteX30" fmla="*/ 601623 w 1856332"/>
                <a:gd name="connsiteY30" fmla="*/ 3635924 h 3959924"/>
                <a:gd name="connsiteX31" fmla="*/ 925623 w 1856332"/>
                <a:gd name="connsiteY31" fmla="*/ 3311924 h 3959924"/>
                <a:gd name="connsiteX32" fmla="*/ 1249623 w 1856332"/>
                <a:gd name="connsiteY32" fmla="*/ 3635924 h 3959924"/>
                <a:gd name="connsiteX33" fmla="*/ 925623 w 1856332"/>
                <a:gd name="connsiteY33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344732 w 1856332"/>
                <a:gd name="connsiteY26" fmla="*/ 3176282 h 3959924"/>
                <a:gd name="connsiteX27" fmla="*/ 1228565 w 1856332"/>
                <a:gd name="connsiteY27" fmla="*/ 3214674 h 3959924"/>
                <a:gd name="connsiteX28" fmla="*/ 925623 w 1856332"/>
                <a:gd name="connsiteY28" fmla="*/ 3959924 h 3959924"/>
                <a:gd name="connsiteX29" fmla="*/ 601623 w 1856332"/>
                <a:gd name="connsiteY29" fmla="*/ 3635924 h 3959924"/>
                <a:gd name="connsiteX30" fmla="*/ 925623 w 1856332"/>
                <a:gd name="connsiteY30" fmla="*/ 3311924 h 3959924"/>
                <a:gd name="connsiteX31" fmla="*/ 1249623 w 1856332"/>
                <a:gd name="connsiteY31" fmla="*/ 3635924 h 3959924"/>
                <a:gd name="connsiteX32" fmla="*/ 925623 w 1856332"/>
                <a:gd name="connsiteY32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344732 w 1856332"/>
                <a:gd name="connsiteY26" fmla="*/ 3176282 h 3959924"/>
                <a:gd name="connsiteX27" fmla="*/ 1228565 w 1856332"/>
                <a:gd name="connsiteY27" fmla="*/ 3214674 h 3959924"/>
                <a:gd name="connsiteX28" fmla="*/ 925623 w 1856332"/>
                <a:gd name="connsiteY28" fmla="*/ 3959924 h 3959924"/>
                <a:gd name="connsiteX29" fmla="*/ 601623 w 1856332"/>
                <a:gd name="connsiteY29" fmla="*/ 3635924 h 3959924"/>
                <a:gd name="connsiteX30" fmla="*/ 925623 w 1856332"/>
                <a:gd name="connsiteY30" fmla="*/ 3311924 h 3959924"/>
                <a:gd name="connsiteX31" fmla="*/ 1249623 w 1856332"/>
                <a:gd name="connsiteY31" fmla="*/ 3635924 h 3959924"/>
                <a:gd name="connsiteX32" fmla="*/ 925623 w 1856332"/>
                <a:gd name="connsiteY32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856332" h="3959924">
                  <a:moveTo>
                    <a:pt x="1228565" y="3214674"/>
                  </a:moveTo>
                  <a:lnTo>
                    <a:pt x="622681" y="3214674"/>
                  </a:lnTo>
                  <a:cubicBezTo>
                    <a:pt x="495703" y="3202920"/>
                    <a:pt x="501057" y="3225622"/>
                    <a:pt x="466697" y="3144149"/>
                  </a:cubicBezTo>
                  <a:lnTo>
                    <a:pt x="8303" y="1942070"/>
                  </a:lnTo>
                  <a:cubicBezTo>
                    <a:pt x="-16491" y="1877049"/>
                    <a:pt x="16118" y="1804239"/>
                    <a:pt x="81139" y="1779444"/>
                  </a:cubicBezTo>
                  <a:cubicBezTo>
                    <a:pt x="146160" y="1754650"/>
                    <a:pt x="218970" y="1787259"/>
                    <a:pt x="243764" y="1852280"/>
                  </a:cubicBezTo>
                  <a:lnTo>
                    <a:pt x="504770" y="2536736"/>
                  </a:lnTo>
                  <a:lnTo>
                    <a:pt x="555637" y="2536736"/>
                  </a:lnTo>
                  <a:lnTo>
                    <a:pt x="226299" y="1210417"/>
                  </a:lnTo>
                  <a:lnTo>
                    <a:pt x="551784" y="1210417"/>
                  </a:lnTo>
                  <a:lnTo>
                    <a:pt x="551784" y="168335"/>
                  </a:lnTo>
                  <a:cubicBezTo>
                    <a:pt x="551784" y="75366"/>
                    <a:pt x="627150" y="0"/>
                    <a:pt x="720119" y="0"/>
                  </a:cubicBezTo>
                  <a:cubicBezTo>
                    <a:pt x="813088" y="0"/>
                    <a:pt x="888454" y="75366"/>
                    <a:pt x="888454" y="168335"/>
                  </a:cubicBezTo>
                  <a:lnTo>
                    <a:pt x="888454" y="1210417"/>
                  </a:lnTo>
                  <a:lnTo>
                    <a:pt x="968040" y="1210417"/>
                  </a:lnTo>
                  <a:lnTo>
                    <a:pt x="968040" y="168335"/>
                  </a:lnTo>
                  <a:cubicBezTo>
                    <a:pt x="968040" y="75366"/>
                    <a:pt x="1043406" y="0"/>
                    <a:pt x="1136375" y="0"/>
                  </a:cubicBezTo>
                  <a:cubicBezTo>
                    <a:pt x="1229344" y="0"/>
                    <a:pt x="1304710" y="75366"/>
                    <a:pt x="1304710" y="168335"/>
                  </a:cubicBezTo>
                  <a:lnTo>
                    <a:pt x="1304710" y="1210417"/>
                  </a:lnTo>
                  <a:lnTo>
                    <a:pt x="1631589" y="1210417"/>
                  </a:lnTo>
                  <a:lnTo>
                    <a:pt x="1302251" y="2536736"/>
                  </a:lnTo>
                  <a:lnTo>
                    <a:pt x="1351562" y="2536736"/>
                  </a:lnTo>
                  <a:lnTo>
                    <a:pt x="1612568" y="1852280"/>
                  </a:lnTo>
                  <a:cubicBezTo>
                    <a:pt x="1637362" y="1787259"/>
                    <a:pt x="1710172" y="1754650"/>
                    <a:pt x="1775193" y="1779444"/>
                  </a:cubicBezTo>
                  <a:cubicBezTo>
                    <a:pt x="1840214" y="1804239"/>
                    <a:pt x="1872823" y="1877049"/>
                    <a:pt x="1848029" y="1942070"/>
                  </a:cubicBezTo>
                  <a:lnTo>
                    <a:pt x="1389635" y="3144149"/>
                  </a:lnTo>
                  <a:cubicBezTo>
                    <a:pt x="1348984" y="3225622"/>
                    <a:pt x="1356391" y="3202920"/>
                    <a:pt x="1228565" y="3214674"/>
                  </a:cubicBezTo>
                  <a:close/>
                  <a:moveTo>
                    <a:pt x="925623" y="3959924"/>
                  </a:moveTo>
                  <a:cubicBezTo>
                    <a:pt x="746683" y="3959924"/>
                    <a:pt x="601623" y="3814864"/>
                    <a:pt x="601623" y="3635924"/>
                  </a:cubicBezTo>
                  <a:cubicBezTo>
                    <a:pt x="601623" y="3456984"/>
                    <a:pt x="746683" y="3311924"/>
                    <a:pt x="925623" y="3311924"/>
                  </a:cubicBezTo>
                  <a:cubicBezTo>
                    <a:pt x="1104563" y="3311924"/>
                    <a:pt x="1249623" y="3456984"/>
                    <a:pt x="1249623" y="3635924"/>
                  </a:cubicBezTo>
                  <a:cubicBezTo>
                    <a:pt x="1249623" y="3814864"/>
                    <a:pt x="1104563" y="3959924"/>
                    <a:pt x="925623" y="395992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29" name="Round Same Side Corner Rectangle 20">
              <a:extLst>
                <a:ext uri="{FF2B5EF4-FFF2-40B4-BE49-F238E27FC236}">
                  <a16:creationId xmlns:a16="http://schemas.microsoft.com/office/drawing/2014/main" id="{B0E79D41-A1A1-49D3-BB8D-63D6007890CC}"/>
                </a:ext>
              </a:extLst>
            </p:cNvPr>
            <p:cNvSpPr/>
            <p:nvPr/>
          </p:nvSpPr>
          <p:spPr>
            <a:xfrm rot="10800000">
              <a:off x="9865713" y="3091894"/>
              <a:ext cx="433969" cy="925741"/>
            </a:xfrm>
            <a:custGeom>
              <a:avLst/>
              <a:gdLst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521281 w 1856332"/>
                <a:gd name="connsiteY2" fmla="*/ 3174669 h 3959924"/>
                <a:gd name="connsiteX3" fmla="*/ 466697 w 1856332"/>
                <a:gd name="connsiteY3" fmla="*/ 3144149 h 3959924"/>
                <a:gd name="connsiteX4" fmla="*/ 8303 w 1856332"/>
                <a:gd name="connsiteY4" fmla="*/ 1942070 h 3959924"/>
                <a:gd name="connsiteX5" fmla="*/ 81139 w 1856332"/>
                <a:gd name="connsiteY5" fmla="*/ 1779444 h 3959924"/>
                <a:gd name="connsiteX6" fmla="*/ 243764 w 1856332"/>
                <a:gd name="connsiteY6" fmla="*/ 1852280 h 3959924"/>
                <a:gd name="connsiteX7" fmla="*/ 504770 w 1856332"/>
                <a:gd name="connsiteY7" fmla="*/ 2536736 h 3959924"/>
                <a:gd name="connsiteX8" fmla="*/ 555637 w 1856332"/>
                <a:gd name="connsiteY8" fmla="*/ 2536736 h 3959924"/>
                <a:gd name="connsiteX9" fmla="*/ 226299 w 1856332"/>
                <a:gd name="connsiteY9" fmla="*/ 1210417 h 3959924"/>
                <a:gd name="connsiteX10" fmla="*/ 551784 w 1856332"/>
                <a:gd name="connsiteY10" fmla="*/ 1210417 h 3959924"/>
                <a:gd name="connsiteX11" fmla="*/ 551784 w 1856332"/>
                <a:gd name="connsiteY11" fmla="*/ 168335 h 3959924"/>
                <a:gd name="connsiteX12" fmla="*/ 720119 w 1856332"/>
                <a:gd name="connsiteY12" fmla="*/ 0 h 3959924"/>
                <a:gd name="connsiteX13" fmla="*/ 888454 w 1856332"/>
                <a:gd name="connsiteY13" fmla="*/ 168335 h 3959924"/>
                <a:gd name="connsiteX14" fmla="*/ 888454 w 1856332"/>
                <a:gd name="connsiteY14" fmla="*/ 1210417 h 3959924"/>
                <a:gd name="connsiteX15" fmla="*/ 968040 w 1856332"/>
                <a:gd name="connsiteY15" fmla="*/ 1210417 h 3959924"/>
                <a:gd name="connsiteX16" fmla="*/ 968040 w 1856332"/>
                <a:gd name="connsiteY16" fmla="*/ 168335 h 3959924"/>
                <a:gd name="connsiteX17" fmla="*/ 1136375 w 1856332"/>
                <a:gd name="connsiteY17" fmla="*/ 0 h 3959924"/>
                <a:gd name="connsiteX18" fmla="*/ 1304710 w 1856332"/>
                <a:gd name="connsiteY18" fmla="*/ 168335 h 3959924"/>
                <a:gd name="connsiteX19" fmla="*/ 1304710 w 1856332"/>
                <a:gd name="connsiteY19" fmla="*/ 1210417 h 3959924"/>
                <a:gd name="connsiteX20" fmla="*/ 1631589 w 1856332"/>
                <a:gd name="connsiteY20" fmla="*/ 1210417 h 3959924"/>
                <a:gd name="connsiteX21" fmla="*/ 1302251 w 1856332"/>
                <a:gd name="connsiteY21" fmla="*/ 2536736 h 3959924"/>
                <a:gd name="connsiteX22" fmla="*/ 1351562 w 1856332"/>
                <a:gd name="connsiteY22" fmla="*/ 2536736 h 3959924"/>
                <a:gd name="connsiteX23" fmla="*/ 1612568 w 1856332"/>
                <a:gd name="connsiteY23" fmla="*/ 1852280 h 3959924"/>
                <a:gd name="connsiteX24" fmla="*/ 1775193 w 1856332"/>
                <a:gd name="connsiteY24" fmla="*/ 1779444 h 3959924"/>
                <a:gd name="connsiteX25" fmla="*/ 1848029 w 1856332"/>
                <a:gd name="connsiteY25" fmla="*/ 1942070 h 3959924"/>
                <a:gd name="connsiteX26" fmla="*/ 1389635 w 1856332"/>
                <a:gd name="connsiteY26" fmla="*/ 3144149 h 3959924"/>
                <a:gd name="connsiteX27" fmla="*/ 1344732 w 1856332"/>
                <a:gd name="connsiteY27" fmla="*/ 3176282 h 3959924"/>
                <a:gd name="connsiteX28" fmla="*/ 1228565 w 1856332"/>
                <a:gd name="connsiteY28" fmla="*/ 3214674 h 3959924"/>
                <a:gd name="connsiteX29" fmla="*/ 925623 w 1856332"/>
                <a:gd name="connsiteY29" fmla="*/ 3959924 h 3959924"/>
                <a:gd name="connsiteX30" fmla="*/ 601623 w 1856332"/>
                <a:gd name="connsiteY30" fmla="*/ 3635924 h 3959924"/>
                <a:gd name="connsiteX31" fmla="*/ 925623 w 1856332"/>
                <a:gd name="connsiteY31" fmla="*/ 3311924 h 3959924"/>
                <a:gd name="connsiteX32" fmla="*/ 1249623 w 1856332"/>
                <a:gd name="connsiteY32" fmla="*/ 3635924 h 3959924"/>
                <a:gd name="connsiteX33" fmla="*/ 925623 w 1856332"/>
                <a:gd name="connsiteY33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344732 w 1856332"/>
                <a:gd name="connsiteY26" fmla="*/ 3176282 h 3959924"/>
                <a:gd name="connsiteX27" fmla="*/ 1228565 w 1856332"/>
                <a:gd name="connsiteY27" fmla="*/ 3214674 h 3959924"/>
                <a:gd name="connsiteX28" fmla="*/ 925623 w 1856332"/>
                <a:gd name="connsiteY28" fmla="*/ 3959924 h 3959924"/>
                <a:gd name="connsiteX29" fmla="*/ 601623 w 1856332"/>
                <a:gd name="connsiteY29" fmla="*/ 3635924 h 3959924"/>
                <a:gd name="connsiteX30" fmla="*/ 925623 w 1856332"/>
                <a:gd name="connsiteY30" fmla="*/ 3311924 h 3959924"/>
                <a:gd name="connsiteX31" fmla="*/ 1249623 w 1856332"/>
                <a:gd name="connsiteY31" fmla="*/ 3635924 h 3959924"/>
                <a:gd name="connsiteX32" fmla="*/ 925623 w 1856332"/>
                <a:gd name="connsiteY32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344732 w 1856332"/>
                <a:gd name="connsiteY26" fmla="*/ 3176282 h 3959924"/>
                <a:gd name="connsiteX27" fmla="*/ 1228565 w 1856332"/>
                <a:gd name="connsiteY27" fmla="*/ 3214674 h 3959924"/>
                <a:gd name="connsiteX28" fmla="*/ 925623 w 1856332"/>
                <a:gd name="connsiteY28" fmla="*/ 3959924 h 3959924"/>
                <a:gd name="connsiteX29" fmla="*/ 601623 w 1856332"/>
                <a:gd name="connsiteY29" fmla="*/ 3635924 h 3959924"/>
                <a:gd name="connsiteX30" fmla="*/ 925623 w 1856332"/>
                <a:gd name="connsiteY30" fmla="*/ 3311924 h 3959924"/>
                <a:gd name="connsiteX31" fmla="*/ 1249623 w 1856332"/>
                <a:gd name="connsiteY31" fmla="*/ 3635924 h 3959924"/>
                <a:gd name="connsiteX32" fmla="*/ 925623 w 1856332"/>
                <a:gd name="connsiteY32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856332" h="3959924">
                  <a:moveTo>
                    <a:pt x="1228565" y="3214674"/>
                  </a:moveTo>
                  <a:lnTo>
                    <a:pt x="622681" y="3214674"/>
                  </a:lnTo>
                  <a:cubicBezTo>
                    <a:pt x="495703" y="3202920"/>
                    <a:pt x="501057" y="3225622"/>
                    <a:pt x="466697" y="3144149"/>
                  </a:cubicBezTo>
                  <a:lnTo>
                    <a:pt x="8303" y="1942070"/>
                  </a:lnTo>
                  <a:cubicBezTo>
                    <a:pt x="-16491" y="1877049"/>
                    <a:pt x="16118" y="1804239"/>
                    <a:pt x="81139" y="1779444"/>
                  </a:cubicBezTo>
                  <a:cubicBezTo>
                    <a:pt x="146160" y="1754650"/>
                    <a:pt x="218970" y="1787259"/>
                    <a:pt x="243764" y="1852280"/>
                  </a:cubicBezTo>
                  <a:lnTo>
                    <a:pt x="504770" y="2536736"/>
                  </a:lnTo>
                  <a:lnTo>
                    <a:pt x="555637" y="2536736"/>
                  </a:lnTo>
                  <a:lnTo>
                    <a:pt x="226299" y="1210417"/>
                  </a:lnTo>
                  <a:lnTo>
                    <a:pt x="551784" y="1210417"/>
                  </a:lnTo>
                  <a:lnTo>
                    <a:pt x="551784" y="168335"/>
                  </a:lnTo>
                  <a:cubicBezTo>
                    <a:pt x="551784" y="75366"/>
                    <a:pt x="627150" y="0"/>
                    <a:pt x="720119" y="0"/>
                  </a:cubicBezTo>
                  <a:cubicBezTo>
                    <a:pt x="813088" y="0"/>
                    <a:pt x="888454" y="75366"/>
                    <a:pt x="888454" y="168335"/>
                  </a:cubicBezTo>
                  <a:lnTo>
                    <a:pt x="888454" y="1210417"/>
                  </a:lnTo>
                  <a:lnTo>
                    <a:pt x="968040" y="1210417"/>
                  </a:lnTo>
                  <a:lnTo>
                    <a:pt x="968040" y="168335"/>
                  </a:lnTo>
                  <a:cubicBezTo>
                    <a:pt x="968040" y="75366"/>
                    <a:pt x="1043406" y="0"/>
                    <a:pt x="1136375" y="0"/>
                  </a:cubicBezTo>
                  <a:cubicBezTo>
                    <a:pt x="1229344" y="0"/>
                    <a:pt x="1304710" y="75366"/>
                    <a:pt x="1304710" y="168335"/>
                  </a:cubicBezTo>
                  <a:lnTo>
                    <a:pt x="1304710" y="1210417"/>
                  </a:lnTo>
                  <a:lnTo>
                    <a:pt x="1631589" y="1210417"/>
                  </a:lnTo>
                  <a:lnTo>
                    <a:pt x="1302251" y="2536736"/>
                  </a:lnTo>
                  <a:lnTo>
                    <a:pt x="1351562" y="2536736"/>
                  </a:lnTo>
                  <a:lnTo>
                    <a:pt x="1612568" y="1852280"/>
                  </a:lnTo>
                  <a:cubicBezTo>
                    <a:pt x="1637362" y="1787259"/>
                    <a:pt x="1710172" y="1754650"/>
                    <a:pt x="1775193" y="1779444"/>
                  </a:cubicBezTo>
                  <a:cubicBezTo>
                    <a:pt x="1840214" y="1804239"/>
                    <a:pt x="1872823" y="1877049"/>
                    <a:pt x="1848029" y="1942070"/>
                  </a:cubicBezTo>
                  <a:lnTo>
                    <a:pt x="1389635" y="3144149"/>
                  </a:lnTo>
                  <a:cubicBezTo>
                    <a:pt x="1348984" y="3225622"/>
                    <a:pt x="1356391" y="3202920"/>
                    <a:pt x="1228565" y="3214674"/>
                  </a:cubicBezTo>
                  <a:close/>
                  <a:moveTo>
                    <a:pt x="925623" y="3959924"/>
                  </a:moveTo>
                  <a:cubicBezTo>
                    <a:pt x="746683" y="3959924"/>
                    <a:pt x="601623" y="3814864"/>
                    <a:pt x="601623" y="3635924"/>
                  </a:cubicBezTo>
                  <a:cubicBezTo>
                    <a:pt x="601623" y="3456984"/>
                    <a:pt x="746683" y="3311924"/>
                    <a:pt x="925623" y="3311924"/>
                  </a:cubicBezTo>
                  <a:cubicBezTo>
                    <a:pt x="1104563" y="3311924"/>
                    <a:pt x="1249623" y="3456984"/>
                    <a:pt x="1249623" y="3635924"/>
                  </a:cubicBezTo>
                  <a:cubicBezTo>
                    <a:pt x="1249623" y="3814864"/>
                    <a:pt x="1104563" y="3959924"/>
                    <a:pt x="925623" y="3959924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30" name="Round Same Side Corner Rectangle 20">
              <a:extLst>
                <a:ext uri="{FF2B5EF4-FFF2-40B4-BE49-F238E27FC236}">
                  <a16:creationId xmlns:a16="http://schemas.microsoft.com/office/drawing/2014/main" id="{51ED934D-B4E2-4A9E-ADF7-B3D3A87ED504}"/>
                </a:ext>
              </a:extLst>
            </p:cNvPr>
            <p:cNvSpPr/>
            <p:nvPr/>
          </p:nvSpPr>
          <p:spPr>
            <a:xfrm rot="10800000">
              <a:off x="10322777" y="3091894"/>
              <a:ext cx="433969" cy="925741"/>
            </a:xfrm>
            <a:custGeom>
              <a:avLst/>
              <a:gdLst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521281 w 1856332"/>
                <a:gd name="connsiteY2" fmla="*/ 3174669 h 3959924"/>
                <a:gd name="connsiteX3" fmla="*/ 466697 w 1856332"/>
                <a:gd name="connsiteY3" fmla="*/ 3144149 h 3959924"/>
                <a:gd name="connsiteX4" fmla="*/ 8303 w 1856332"/>
                <a:gd name="connsiteY4" fmla="*/ 1942070 h 3959924"/>
                <a:gd name="connsiteX5" fmla="*/ 81139 w 1856332"/>
                <a:gd name="connsiteY5" fmla="*/ 1779444 h 3959924"/>
                <a:gd name="connsiteX6" fmla="*/ 243764 w 1856332"/>
                <a:gd name="connsiteY6" fmla="*/ 1852280 h 3959924"/>
                <a:gd name="connsiteX7" fmla="*/ 504770 w 1856332"/>
                <a:gd name="connsiteY7" fmla="*/ 2536736 h 3959924"/>
                <a:gd name="connsiteX8" fmla="*/ 555637 w 1856332"/>
                <a:gd name="connsiteY8" fmla="*/ 2536736 h 3959924"/>
                <a:gd name="connsiteX9" fmla="*/ 226299 w 1856332"/>
                <a:gd name="connsiteY9" fmla="*/ 1210417 h 3959924"/>
                <a:gd name="connsiteX10" fmla="*/ 551784 w 1856332"/>
                <a:gd name="connsiteY10" fmla="*/ 1210417 h 3959924"/>
                <a:gd name="connsiteX11" fmla="*/ 551784 w 1856332"/>
                <a:gd name="connsiteY11" fmla="*/ 168335 h 3959924"/>
                <a:gd name="connsiteX12" fmla="*/ 720119 w 1856332"/>
                <a:gd name="connsiteY12" fmla="*/ 0 h 3959924"/>
                <a:gd name="connsiteX13" fmla="*/ 888454 w 1856332"/>
                <a:gd name="connsiteY13" fmla="*/ 168335 h 3959924"/>
                <a:gd name="connsiteX14" fmla="*/ 888454 w 1856332"/>
                <a:gd name="connsiteY14" fmla="*/ 1210417 h 3959924"/>
                <a:gd name="connsiteX15" fmla="*/ 968040 w 1856332"/>
                <a:gd name="connsiteY15" fmla="*/ 1210417 h 3959924"/>
                <a:gd name="connsiteX16" fmla="*/ 968040 w 1856332"/>
                <a:gd name="connsiteY16" fmla="*/ 168335 h 3959924"/>
                <a:gd name="connsiteX17" fmla="*/ 1136375 w 1856332"/>
                <a:gd name="connsiteY17" fmla="*/ 0 h 3959924"/>
                <a:gd name="connsiteX18" fmla="*/ 1304710 w 1856332"/>
                <a:gd name="connsiteY18" fmla="*/ 168335 h 3959924"/>
                <a:gd name="connsiteX19" fmla="*/ 1304710 w 1856332"/>
                <a:gd name="connsiteY19" fmla="*/ 1210417 h 3959924"/>
                <a:gd name="connsiteX20" fmla="*/ 1631589 w 1856332"/>
                <a:gd name="connsiteY20" fmla="*/ 1210417 h 3959924"/>
                <a:gd name="connsiteX21" fmla="*/ 1302251 w 1856332"/>
                <a:gd name="connsiteY21" fmla="*/ 2536736 h 3959924"/>
                <a:gd name="connsiteX22" fmla="*/ 1351562 w 1856332"/>
                <a:gd name="connsiteY22" fmla="*/ 2536736 h 3959924"/>
                <a:gd name="connsiteX23" fmla="*/ 1612568 w 1856332"/>
                <a:gd name="connsiteY23" fmla="*/ 1852280 h 3959924"/>
                <a:gd name="connsiteX24" fmla="*/ 1775193 w 1856332"/>
                <a:gd name="connsiteY24" fmla="*/ 1779444 h 3959924"/>
                <a:gd name="connsiteX25" fmla="*/ 1848029 w 1856332"/>
                <a:gd name="connsiteY25" fmla="*/ 1942070 h 3959924"/>
                <a:gd name="connsiteX26" fmla="*/ 1389635 w 1856332"/>
                <a:gd name="connsiteY26" fmla="*/ 3144149 h 3959924"/>
                <a:gd name="connsiteX27" fmla="*/ 1344732 w 1856332"/>
                <a:gd name="connsiteY27" fmla="*/ 3176282 h 3959924"/>
                <a:gd name="connsiteX28" fmla="*/ 1228565 w 1856332"/>
                <a:gd name="connsiteY28" fmla="*/ 3214674 h 3959924"/>
                <a:gd name="connsiteX29" fmla="*/ 925623 w 1856332"/>
                <a:gd name="connsiteY29" fmla="*/ 3959924 h 3959924"/>
                <a:gd name="connsiteX30" fmla="*/ 601623 w 1856332"/>
                <a:gd name="connsiteY30" fmla="*/ 3635924 h 3959924"/>
                <a:gd name="connsiteX31" fmla="*/ 925623 w 1856332"/>
                <a:gd name="connsiteY31" fmla="*/ 3311924 h 3959924"/>
                <a:gd name="connsiteX32" fmla="*/ 1249623 w 1856332"/>
                <a:gd name="connsiteY32" fmla="*/ 3635924 h 3959924"/>
                <a:gd name="connsiteX33" fmla="*/ 925623 w 1856332"/>
                <a:gd name="connsiteY33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344732 w 1856332"/>
                <a:gd name="connsiteY26" fmla="*/ 3176282 h 3959924"/>
                <a:gd name="connsiteX27" fmla="*/ 1228565 w 1856332"/>
                <a:gd name="connsiteY27" fmla="*/ 3214674 h 3959924"/>
                <a:gd name="connsiteX28" fmla="*/ 925623 w 1856332"/>
                <a:gd name="connsiteY28" fmla="*/ 3959924 h 3959924"/>
                <a:gd name="connsiteX29" fmla="*/ 601623 w 1856332"/>
                <a:gd name="connsiteY29" fmla="*/ 3635924 h 3959924"/>
                <a:gd name="connsiteX30" fmla="*/ 925623 w 1856332"/>
                <a:gd name="connsiteY30" fmla="*/ 3311924 h 3959924"/>
                <a:gd name="connsiteX31" fmla="*/ 1249623 w 1856332"/>
                <a:gd name="connsiteY31" fmla="*/ 3635924 h 3959924"/>
                <a:gd name="connsiteX32" fmla="*/ 925623 w 1856332"/>
                <a:gd name="connsiteY32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344732 w 1856332"/>
                <a:gd name="connsiteY26" fmla="*/ 3176282 h 3959924"/>
                <a:gd name="connsiteX27" fmla="*/ 1228565 w 1856332"/>
                <a:gd name="connsiteY27" fmla="*/ 3214674 h 3959924"/>
                <a:gd name="connsiteX28" fmla="*/ 925623 w 1856332"/>
                <a:gd name="connsiteY28" fmla="*/ 3959924 h 3959924"/>
                <a:gd name="connsiteX29" fmla="*/ 601623 w 1856332"/>
                <a:gd name="connsiteY29" fmla="*/ 3635924 h 3959924"/>
                <a:gd name="connsiteX30" fmla="*/ 925623 w 1856332"/>
                <a:gd name="connsiteY30" fmla="*/ 3311924 h 3959924"/>
                <a:gd name="connsiteX31" fmla="*/ 1249623 w 1856332"/>
                <a:gd name="connsiteY31" fmla="*/ 3635924 h 3959924"/>
                <a:gd name="connsiteX32" fmla="*/ 925623 w 1856332"/>
                <a:gd name="connsiteY32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856332" h="3959924">
                  <a:moveTo>
                    <a:pt x="1228565" y="3214674"/>
                  </a:moveTo>
                  <a:lnTo>
                    <a:pt x="622681" y="3214674"/>
                  </a:lnTo>
                  <a:cubicBezTo>
                    <a:pt x="495703" y="3202920"/>
                    <a:pt x="501057" y="3225622"/>
                    <a:pt x="466697" y="3144149"/>
                  </a:cubicBezTo>
                  <a:lnTo>
                    <a:pt x="8303" y="1942070"/>
                  </a:lnTo>
                  <a:cubicBezTo>
                    <a:pt x="-16491" y="1877049"/>
                    <a:pt x="16118" y="1804239"/>
                    <a:pt x="81139" y="1779444"/>
                  </a:cubicBezTo>
                  <a:cubicBezTo>
                    <a:pt x="146160" y="1754650"/>
                    <a:pt x="218970" y="1787259"/>
                    <a:pt x="243764" y="1852280"/>
                  </a:cubicBezTo>
                  <a:lnTo>
                    <a:pt x="504770" y="2536736"/>
                  </a:lnTo>
                  <a:lnTo>
                    <a:pt x="555637" y="2536736"/>
                  </a:lnTo>
                  <a:lnTo>
                    <a:pt x="226299" y="1210417"/>
                  </a:lnTo>
                  <a:lnTo>
                    <a:pt x="551784" y="1210417"/>
                  </a:lnTo>
                  <a:lnTo>
                    <a:pt x="551784" y="168335"/>
                  </a:lnTo>
                  <a:cubicBezTo>
                    <a:pt x="551784" y="75366"/>
                    <a:pt x="627150" y="0"/>
                    <a:pt x="720119" y="0"/>
                  </a:cubicBezTo>
                  <a:cubicBezTo>
                    <a:pt x="813088" y="0"/>
                    <a:pt x="888454" y="75366"/>
                    <a:pt x="888454" y="168335"/>
                  </a:cubicBezTo>
                  <a:lnTo>
                    <a:pt x="888454" y="1210417"/>
                  </a:lnTo>
                  <a:lnTo>
                    <a:pt x="968040" y="1210417"/>
                  </a:lnTo>
                  <a:lnTo>
                    <a:pt x="968040" y="168335"/>
                  </a:lnTo>
                  <a:cubicBezTo>
                    <a:pt x="968040" y="75366"/>
                    <a:pt x="1043406" y="0"/>
                    <a:pt x="1136375" y="0"/>
                  </a:cubicBezTo>
                  <a:cubicBezTo>
                    <a:pt x="1229344" y="0"/>
                    <a:pt x="1304710" y="75366"/>
                    <a:pt x="1304710" y="168335"/>
                  </a:cubicBezTo>
                  <a:lnTo>
                    <a:pt x="1304710" y="1210417"/>
                  </a:lnTo>
                  <a:lnTo>
                    <a:pt x="1631589" y="1210417"/>
                  </a:lnTo>
                  <a:lnTo>
                    <a:pt x="1302251" y="2536736"/>
                  </a:lnTo>
                  <a:lnTo>
                    <a:pt x="1351562" y="2536736"/>
                  </a:lnTo>
                  <a:lnTo>
                    <a:pt x="1612568" y="1852280"/>
                  </a:lnTo>
                  <a:cubicBezTo>
                    <a:pt x="1637362" y="1787259"/>
                    <a:pt x="1710172" y="1754650"/>
                    <a:pt x="1775193" y="1779444"/>
                  </a:cubicBezTo>
                  <a:cubicBezTo>
                    <a:pt x="1840214" y="1804239"/>
                    <a:pt x="1872823" y="1877049"/>
                    <a:pt x="1848029" y="1942070"/>
                  </a:cubicBezTo>
                  <a:lnTo>
                    <a:pt x="1389635" y="3144149"/>
                  </a:lnTo>
                  <a:cubicBezTo>
                    <a:pt x="1348984" y="3225622"/>
                    <a:pt x="1356391" y="3202920"/>
                    <a:pt x="1228565" y="3214674"/>
                  </a:cubicBezTo>
                  <a:close/>
                  <a:moveTo>
                    <a:pt x="925623" y="3959924"/>
                  </a:moveTo>
                  <a:cubicBezTo>
                    <a:pt x="746683" y="3959924"/>
                    <a:pt x="601623" y="3814864"/>
                    <a:pt x="601623" y="3635924"/>
                  </a:cubicBezTo>
                  <a:cubicBezTo>
                    <a:pt x="601623" y="3456984"/>
                    <a:pt x="746683" y="3311924"/>
                    <a:pt x="925623" y="3311924"/>
                  </a:cubicBezTo>
                  <a:cubicBezTo>
                    <a:pt x="1104563" y="3311924"/>
                    <a:pt x="1249623" y="3456984"/>
                    <a:pt x="1249623" y="3635924"/>
                  </a:cubicBezTo>
                  <a:cubicBezTo>
                    <a:pt x="1249623" y="3814864"/>
                    <a:pt x="1104563" y="3959924"/>
                    <a:pt x="925623" y="3959924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31" name="Round Same Side Corner Rectangle 20">
              <a:extLst>
                <a:ext uri="{FF2B5EF4-FFF2-40B4-BE49-F238E27FC236}">
                  <a16:creationId xmlns:a16="http://schemas.microsoft.com/office/drawing/2014/main" id="{9AAE15B3-1D98-4A78-83CD-2BF9A4964561}"/>
                </a:ext>
              </a:extLst>
            </p:cNvPr>
            <p:cNvSpPr/>
            <p:nvPr/>
          </p:nvSpPr>
          <p:spPr>
            <a:xfrm rot="10800000">
              <a:off x="10779841" y="3091894"/>
              <a:ext cx="433969" cy="925741"/>
            </a:xfrm>
            <a:custGeom>
              <a:avLst/>
              <a:gdLst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521281 w 1856332"/>
                <a:gd name="connsiteY2" fmla="*/ 3174669 h 3959924"/>
                <a:gd name="connsiteX3" fmla="*/ 466697 w 1856332"/>
                <a:gd name="connsiteY3" fmla="*/ 3144149 h 3959924"/>
                <a:gd name="connsiteX4" fmla="*/ 8303 w 1856332"/>
                <a:gd name="connsiteY4" fmla="*/ 1942070 h 3959924"/>
                <a:gd name="connsiteX5" fmla="*/ 81139 w 1856332"/>
                <a:gd name="connsiteY5" fmla="*/ 1779444 h 3959924"/>
                <a:gd name="connsiteX6" fmla="*/ 243764 w 1856332"/>
                <a:gd name="connsiteY6" fmla="*/ 1852280 h 3959924"/>
                <a:gd name="connsiteX7" fmla="*/ 504770 w 1856332"/>
                <a:gd name="connsiteY7" fmla="*/ 2536736 h 3959924"/>
                <a:gd name="connsiteX8" fmla="*/ 555637 w 1856332"/>
                <a:gd name="connsiteY8" fmla="*/ 2536736 h 3959924"/>
                <a:gd name="connsiteX9" fmla="*/ 226299 w 1856332"/>
                <a:gd name="connsiteY9" fmla="*/ 1210417 h 3959924"/>
                <a:gd name="connsiteX10" fmla="*/ 551784 w 1856332"/>
                <a:gd name="connsiteY10" fmla="*/ 1210417 h 3959924"/>
                <a:gd name="connsiteX11" fmla="*/ 551784 w 1856332"/>
                <a:gd name="connsiteY11" fmla="*/ 168335 h 3959924"/>
                <a:gd name="connsiteX12" fmla="*/ 720119 w 1856332"/>
                <a:gd name="connsiteY12" fmla="*/ 0 h 3959924"/>
                <a:gd name="connsiteX13" fmla="*/ 888454 w 1856332"/>
                <a:gd name="connsiteY13" fmla="*/ 168335 h 3959924"/>
                <a:gd name="connsiteX14" fmla="*/ 888454 w 1856332"/>
                <a:gd name="connsiteY14" fmla="*/ 1210417 h 3959924"/>
                <a:gd name="connsiteX15" fmla="*/ 968040 w 1856332"/>
                <a:gd name="connsiteY15" fmla="*/ 1210417 h 3959924"/>
                <a:gd name="connsiteX16" fmla="*/ 968040 w 1856332"/>
                <a:gd name="connsiteY16" fmla="*/ 168335 h 3959924"/>
                <a:gd name="connsiteX17" fmla="*/ 1136375 w 1856332"/>
                <a:gd name="connsiteY17" fmla="*/ 0 h 3959924"/>
                <a:gd name="connsiteX18" fmla="*/ 1304710 w 1856332"/>
                <a:gd name="connsiteY18" fmla="*/ 168335 h 3959924"/>
                <a:gd name="connsiteX19" fmla="*/ 1304710 w 1856332"/>
                <a:gd name="connsiteY19" fmla="*/ 1210417 h 3959924"/>
                <a:gd name="connsiteX20" fmla="*/ 1631589 w 1856332"/>
                <a:gd name="connsiteY20" fmla="*/ 1210417 h 3959924"/>
                <a:gd name="connsiteX21" fmla="*/ 1302251 w 1856332"/>
                <a:gd name="connsiteY21" fmla="*/ 2536736 h 3959924"/>
                <a:gd name="connsiteX22" fmla="*/ 1351562 w 1856332"/>
                <a:gd name="connsiteY22" fmla="*/ 2536736 h 3959924"/>
                <a:gd name="connsiteX23" fmla="*/ 1612568 w 1856332"/>
                <a:gd name="connsiteY23" fmla="*/ 1852280 h 3959924"/>
                <a:gd name="connsiteX24" fmla="*/ 1775193 w 1856332"/>
                <a:gd name="connsiteY24" fmla="*/ 1779444 h 3959924"/>
                <a:gd name="connsiteX25" fmla="*/ 1848029 w 1856332"/>
                <a:gd name="connsiteY25" fmla="*/ 1942070 h 3959924"/>
                <a:gd name="connsiteX26" fmla="*/ 1389635 w 1856332"/>
                <a:gd name="connsiteY26" fmla="*/ 3144149 h 3959924"/>
                <a:gd name="connsiteX27" fmla="*/ 1344732 w 1856332"/>
                <a:gd name="connsiteY27" fmla="*/ 3176282 h 3959924"/>
                <a:gd name="connsiteX28" fmla="*/ 1228565 w 1856332"/>
                <a:gd name="connsiteY28" fmla="*/ 3214674 h 3959924"/>
                <a:gd name="connsiteX29" fmla="*/ 925623 w 1856332"/>
                <a:gd name="connsiteY29" fmla="*/ 3959924 h 3959924"/>
                <a:gd name="connsiteX30" fmla="*/ 601623 w 1856332"/>
                <a:gd name="connsiteY30" fmla="*/ 3635924 h 3959924"/>
                <a:gd name="connsiteX31" fmla="*/ 925623 w 1856332"/>
                <a:gd name="connsiteY31" fmla="*/ 3311924 h 3959924"/>
                <a:gd name="connsiteX32" fmla="*/ 1249623 w 1856332"/>
                <a:gd name="connsiteY32" fmla="*/ 3635924 h 3959924"/>
                <a:gd name="connsiteX33" fmla="*/ 925623 w 1856332"/>
                <a:gd name="connsiteY33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344732 w 1856332"/>
                <a:gd name="connsiteY26" fmla="*/ 3176282 h 3959924"/>
                <a:gd name="connsiteX27" fmla="*/ 1228565 w 1856332"/>
                <a:gd name="connsiteY27" fmla="*/ 3214674 h 3959924"/>
                <a:gd name="connsiteX28" fmla="*/ 925623 w 1856332"/>
                <a:gd name="connsiteY28" fmla="*/ 3959924 h 3959924"/>
                <a:gd name="connsiteX29" fmla="*/ 601623 w 1856332"/>
                <a:gd name="connsiteY29" fmla="*/ 3635924 h 3959924"/>
                <a:gd name="connsiteX30" fmla="*/ 925623 w 1856332"/>
                <a:gd name="connsiteY30" fmla="*/ 3311924 h 3959924"/>
                <a:gd name="connsiteX31" fmla="*/ 1249623 w 1856332"/>
                <a:gd name="connsiteY31" fmla="*/ 3635924 h 3959924"/>
                <a:gd name="connsiteX32" fmla="*/ 925623 w 1856332"/>
                <a:gd name="connsiteY32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344732 w 1856332"/>
                <a:gd name="connsiteY26" fmla="*/ 3176282 h 3959924"/>
                <a:gd name="connsiteX27" fmla="*/ 1228565 w 1856332"/>
                <a:gd name="connsiteY27" fmla="*/ 3214674 h 3959924"/>
                <a:gd name="connsiteX28" fmla="*/ 925623 w 1856332"/>
                <a:gd name="connsiteY28" fmla="*/ 3959924 h 3959924"/>
                <a:gd name="connsiteX29" fmla="*/ 601623 w 1856332"/>
                <a:gd name="connsiteY29" fmla="*/ 3635924 h 3959924"/>
                <a:gd name="connsiteX30" fmla="*/ 925623 w 1856332"/>
                <a:gd name="connsiteY30" fmla="*/ 3311924 h 3959924"/>
                <a:gd name="connsiteX31" fmla="*/ 1249623 w 1856332"/>
                <a:gd name="connsiteY31" fmla="*/ 3635924 h 3959924"/>
                <a:gd name="connsiteX32" fmla="*/ 925623 w 1856332"/>
                <a:gd name="connsiteY32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856332" h="3959924">
                  <a:moveTo>
                    <a:pt x="1228565" y="3214674"/>
                  </a:moveTo>
                  <a:lnTo>
                    <a:pt x="622681" y="3214674"/>
                  </a:lnTo>
                  <a:cubicBezTo>
                    <a:pt x="495703" y="3202920"/>
                    <a:pt x="501057" y="3225622"/>
                    <a:pt x="466697" y="3144149"/>
                  </a:cubicBezTo>
                  <a:lnTo>
                    <a:pt x="8303" y="1942070"/>
                  </a:lnTo>
                  <a:cubicBezTo>
                    <a:pt x="-16491" y="1877049"/>
                    <a:pt x="16118" y="1804239"/>
                    <a:pt x="81139" y="1779444"/>
                  </a:cubicBezTo>
                  <a:cubicBezTo>
                    <a:pt x="146160" y="1754650"/>
                    <a:pt x="218970" y="1787259"/>
                    <a:pt x="243764" y="1852280"/>
                  </a:cubicBezTo>
                  <a:lnTo>
                    <a:pt x="504770" y="2536736"/>
                  </a:lnTo>
                  <a:lnTo>
                    <a:pt x="555637" y="2536736"/>
                  </a:lnTo>
                  <a:lnTo>
                    <a:pt x="226299" y="1210417"/>
                  </a:lnTo>
                  <a:lnTo>
                    <a:pt x="551784" y="1210417"/>
                  </a:lnTo>
                  <a:lnTo>
                    <a:pt x="551784" y="168335"/>
                  </a:lnTo>
                  <a:cubicBezTo>
                    <a:pt x="551784" y="75366"/>
                    <a:pt x="627150" y="0"/>
                    <a:pt x="720119" y="0"/>
                  </a:cubicBezTo>
                  <a:cubicBezTo>
                    <a:pt x="813088" y="0"/>
                    <a:pt x="888454" y="75366"/>
                    <a:pt x="888454" y="168335"/>
                  </a:cubicBezTo>
                  <a:lnTo>
                    <a:pt x="888454" y="1210417"/>
                  </a:lnTo>
                  <a:lnTo>
                    <a:pt x="968040" y="1210417"/>
                  </a:lnTo>
                  <a:lnTo>
                    <a:pt x="968040" y="168335"/>
                  </a:lnTo>
                  <a:cubicBezTo>
                    <a:pt x="968040" y="75366"/>
                    <a:pt x="1043406" y="0"/>
                    <a:pt x="1136375" y="0"/>
                  </a:cubicBezTo>
                  <a:cubicBezTo>
                    <a:pt x="1229344" y="0"/>
                    <a:pt x="1304710" y="75366"/>
                    <a:pt x="1304710" y="168335"/>
                  </a:cubicBezTo>
                  <a:lnTo>
                    <a:pt x="1304710" y="1210417"/>
                  </a:lnTo>
                  <a:lnTo>
                    <a:pt x="1631589" y="1210417"/>
                  </a:lnTo>
                  <a:lnTo>
                    <a:pt x="1302251" y="2536736"/>
                  </a:lnTo>
                  <a:lnTo>
                    <a:pt x="1351562" y="2536736"/>
                  </a:lnTo>
                  <a:lnTo>
                    <a:pt x="1612568" y="1852280"/>
                  </a:lnTo>
                  <a:cubicBezTo>
                    <a:pt x="1637362" y="1787259"/>
                    <a:pt x="1710172" y="1754650"/>
                    <a:pt x="1775193" y="1779444"/>
                  </a:cubicBezTo>
                  <a:cubicBezTo>
                    <a:pt x="1840214" y="1804239"/>
                    <a:pt x="1872823" y="1877049"/>
                    <a:pt x="1848029" y="1942070"/>
                  </a:cubicBezTo>
                  <a:lnTo>
                    <a:pt x="1389635" y="3144149"/>
                  </a:lnTo>
                  <a:cubicBezTo>
                    <a:pt x="1348984" y="3225622"/>
                    <a:pt x="1356391" y="3202920"/>
                    <a:pt x="1228565" y="3214674"/>
                  </a:cubicBezTo>
                  <a:close/>
                  <a:moveTo>
                    <a:pt x="925623" y="3959924"/>
                  </a:moveTo>
                  <a:cubicBezTo>
                    <a:pt x="746683" y="3959924"/>
                    <a:pt x="601623" y="3814864"/>
                    <a:pt x="601623" y="3635924"/>
                  </a:cubicBezTo>
                  <a:cubicBezTo>
                    <a:pt x="601623" y="3456984"/>
                    <a:pt x="746683" y="3311924"/>
                    <a:pt x="925623" y="3311924"/>
                  </a:cubicBezTo>
                  <a:cubicBezTo>
                    <a:pt x="1104563" y="3311924"/>
                    <a:pt x="1249623" y="3456984"/>
                    <a:pt x="1249623" y="3635924"/>
                  </a:cubicBezTo>
                  <a:cubicBezTo>
                    <a:pt x="1249623" y="3814864"/>
                    <a:pt x="1104563" y="3959924"/>
                    <a:pt x="925623" y="3959924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7948048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1DD3C2B8-9571-4D6E-BB8B-C684E013FE6D}"/>
              </a:ext>
            </a:extLst>
          </p:cNvPr>
          <p:cNvGrpSpPr/>
          <p:nvPr/>
        </p:nvGrpSpPr>
        <p:grpSpPr>
          <a:xfrm>
            <a:off x="811778" y="-26371"/>
            <a:ext cx="1702676" cy="5217361"/>
            <a:chOff x="6558588" y="1204957"/>
            <a:chExt cx="840336" cy="2574968"/>
          </a:xfrm>
          <a:solidFill>
            <a:schemeClr val="accent2"/>
          </a:solidFill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637A61B0-E409-4578-8DEA-DB9659A683BD}"/>
                </a:ext>
              </a:extLst>
            </p:cNvPr>
            <p:cNvSpPr/>
            <p:nvPr/>
          </p:nvSpPr>
          <p:spPr>
            <a:xfrm>
              <a:off x="6690645" y="2671985"/>
              <a:ext cx="591084" cy="591084"/>
            </a:xfrm>
            <a:custGeom>
              <a:avLst/>
              <a:gdLst>
                <a:gd name="connsiteX0" fmla="*/ 591084 w 591084"/>
                <a:gd name="connsiteY0" fmla="*/ 295542 h 591084"/>
                <a:gd name="connsiteX1" fmla="*/ 295542 w 591084"/>
                <a:gd name="connsiteY1" fmla="*/ 591084 h 591084"/>
                <a:gd name="connsiteX2" fmla="*/ 0 w 591084"/>
                <a:gd name="connsiteY2" fmla="*/ 295542 h 591084"/>
                <a:gd name="connsiteX3" fmla="*/ 295542 w 591084"/>
                <a:gd name="connsiteY3" fmla="*/ 0 h 591084"/>
                <a:gd name="connsiteX4" fmla="*/ 591084 w 591084"/>
                <a:gd name="connsiteY4" fmla="*/ 295542 h 591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1084" h="591084">
                  <a:moveTo>
                    <a:pt x="591084" y="295542"/>
                  </a:moveTo>
                  <a:cubicBezTo>
                    <a:pt x="591084" y="458766"/>
                    <a:pt x="458765" y="591084"/>
                    <a:pt x="295542" y="591084"/>
                  </a:cubicBezTo>
                  <a:cubicBezTo>
                    <a:pt x="132319" y="591084"/>
                    <a:pt x="0" y="458766"/>
                    <a:pt x="0" y="295542"/>
                  </a:cubicBezTo>
                  <a:cubicBezTo>
                    <a:pt x="0" y="132319"/>
                    <a:pt x="132319" y="0"/>
                    <a:pt x="295542" y="0"/>
                  </a:cubicBezTo>
                  <a:cubicBezTo>
                    <a:pt x="458765" y="0"/>
                    <a:pt x="591084" y="132319"/>
                    <a:pt x="591084" y="295542"/>
                  </a:cubicBezTo>
                  <a:close/>
                </a:path>
              </a:pathLst>
            </a:custGeom>
            <a:grpFill/>
            <a:ln w="71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AAF4B86A-1276-4EA7-A674-6E8702C82FAC}"/>
                </a:ext>
              </a:extLst>
            </p:cNvPr>
            <p:cNvSpPr/>
            <p:nvPr/>
          </p:nvSpPr>
          <p:spPr>
            <a:xfrm>
              <a:off x="6965535" y="1204957"/>
              <a:ext cx="35607" cy="1502636"/>
            </a:xfrm>
            <a:custGeom>
              <a:avLst/>
              <a:gdLst>
                <a:gd name="connsiteX0" fmla="*/ 0 w 35607"/>
                <a:gd name="connsiteY0" fmla="*/ 0 h 1502635"/>
                <a:gd name="connsiteX1" fmla="*/ 40592 w 35607"/>
                <a:gd name="connsiteY1" fmla="*/ 0 h 1502635"/>
                <a:gd name="connsiteX2" fmla="*/ 40592 w 35607"/>
                <a:gd name="connsiteY2" fmla="*/ 1502636 h 1502635"/>
                <a:gd name="connsiteX3" fmla="*/ 0 w 35607"/>
                <a:gd name="connsiteY3" fmla="*/ 1502636 h 1502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607" h="1502635">
                  <a:moveTo>
                    <a:pt x="0" y="0"/>
                  </a:moveTo>
                  <a:lnTo>
                    <a:pt x="40592" y="0"/>
                  </a:lnTo>
                  <a:lnTo>
                    <a:pt x="40592" y="1502636"/>
                  </a:lnTo>
                  <a:lnTo>
                    <a:pt x="0" y="1502636"/>
                  </a:lnTo>
                  <a:close/>
                </a:path>
              </a:pathLst>
            </a:custGeom>
            <a:grpFill/>
            <a:ln w="71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0F0512B8-E3A1-4B2A-8462-98902B3C41F9}"/>
                </a:ext>
              </a:extLst>
            </p:cNvPr>
            <p:cNvSpPr/>
            <p:nvPr/>
          </p:nvSpPr>
          <p:spPr>
            <a:xfrm>
              <a:off x="6558588" y="3238691"/>
              <a:ext cx="840336" cy="541234"/>
            </a:xfrm>
            <a:custGeom>
              <a:avLst/>
              <a:gdLst>
                <a:gd name="connsiteX0" fmla="*/ 832813 w 840336"/>
                <a:gd name="connsiteY0" fmla="*/ 82774 h 541233"/>
                <a:gd name="connsiteX1" fmla="*/ 756612 w 840336"/>
                <a:gd name="connsiteY1" fmla="*/ 21529 h 541233"/>
                <a:gd name="connsiteX2" fmla="*/ 698216 w 840336"/>
                <a:gd name="connsiteY2" fmla="*/ 5150 h 541233"/>
                <a:gd name="connsiteX3" fmla="*/ 698216 w 840336"/>
                <a:gd name="connsiteY3" fmla="*/ 5150 h 541233"/>
                <a:gd name="connsiteX4" fmla="*/ 527300 w 840336"/>
                <a:gd name="connsiteY4" fmla="*/ 45742 h 541233"/>
                <a:gd name="connsiteX5" fmla="*/ 505936 w 840336"/>
                <a:gd name="connsiteY5" fmla="*/ 42182 h 541233"/>
                <a:gd name="connsiteX6" fmla="*/ 452525 w 840336"/>
                <a:gd name="connsiteY6" fmla="*/ 11559 h 541233"/>
                <a:gd name="connsiteX7" fmla="*/ 397689 w 840336"/>
                <a:gd name="connsiteY7" fmla="*/ 10847 h 541233"/>
                <a:gd name="connsiteX8" fmla="*/ 339293 w 840336"/>
                <a:gd name="connsiteY8" fmla="*/ 43606 h 541233"/>
                <a:gd name="connsiteX9" fmla="*/ 307958 w 840336"/>
                <a:gd name="connsiteY9" fmla="*/ 42182 h 541233"/>
                <a:gd name="connsiteX10" fmla="*/ 144164 w 840336"/>
                <a:gd name="connsiteY10" fmla="*/ 2301 h 541233"/>
                <a:gd name="connsiteX11" fmla="*/ 101435 w 840336"/>
                <a:gd name="connsiteY11" fmla="*/ 8711 h 541233"/>
                <a:gd name="connsiteX12" fmla="*/ 101435 w 840336"/>
                <a:gd name="connsiteY12" fmla="*/ 8711 h 541233"/>
                <a:gd name="connsiteX13" fmla="*/ 13128 w 840336"/>
                <a:gd name="connsiteY13" fmla="*/ 77789 h 541233"/>
                <a:gd name="connsiteX14" fmla="*/ 1734 w 840336"/>
                <a:gd name="connsiteY14" fmla="*/ 114821 h 541233"/>
                <a:gd name="connsiteX15" fmla="*/ 3870 w 840336"/>
                <a:gd name="connsiteY15" fmla="*/ 169656 h 541233"/>
                <a:gd name="connsiteX16" fmla="*/ 19538 w 840336"/>
                <a:gd name="connsiteY16" fmla="*/ 211673 h 541233"/>
                <a:gd name="connsiteX17" fmla="*/ 19538 w 840336"/>
                <a:gd name="connsiteY17" fmla="*/ 118382 h 541233"/>
                <a:gd name="connsiteX18" fmla="*/ 38766 w 840336"/>
                <a:gd name="connsiteY18" fmla="*/ 79926 h 541233"/>
                <a:gd name="connsiteX19" fmla="*/ 124224 w 840336"/>
                <a:gd name="connsiteY19" fmla="*/ 18681 h 541233"/>
                <a:gd name="connsiteX20" fmla="*/ 124224 w 840336"/>
                <a:gd name="connsiteY20" fmla="*/ 18681 h 541233"/>
                <a:gd name="connsiteX21" fmla="*/ 295852 w 840336"/>
                <a:gd name="connsiteY21" fmla="*/ 58561 h 541233"/>
                <a:gd name="connsiteX22" fmla="*/ 315792 w 840336"/>
                <a:gd name="connsiteY22" fmla="*/ 69956 h 541233"/>
                <a:gd name="connsiteX23" fmla="*/ 295140 w 840336"/>
                <a:gd name="connsiteY23" fmla="*/ 88471 h 541233"/>
                <a:gd name="connsiteX24" fmla="*/ 199711 w 840336"/>
                <a:gd name="connsiteY24" fmla="*/ 113397 h 541233"/>
                <a:gd name="connsiteX25" fmla="*/ 117102 w 840336"/>
                <a:gd name="connsiteY25" fmla="*/ 136185 h 541233"/>
                <a:gd name="connsiteX26" fmla="*/ 95738 w 840336"/>
                <a:gd name="connsiteY26" fmla="*/ 155413 h 541233"/>
                <a:gd name="connsiteX27" fmla="*/ 36629 w 840336"/>
                <a:gd name="connsiteY27" fmla="*/ 286449 h 541233"/>
                <a:gd name="connsiteX28" fmla="*/ 31644 w 840336"/>
                <a:gd name="connsiteY28" fmla="*/ 305677 h 541233"/>
                <a:gd name="connsiteX29" fmla="*/ 62979 w 840336"/>
                <a:gd name="connsiteY29" fmla="*/ 423894 h 541233"/>
                <a:gd name="connsiteX30" fmla="*/ 50872 w 840336"/>
                <a:gd name="connsiteY30" fmla="*/ 327042 h 541233"/>
                <a:gd name="connsiteX31" fmla="*/ 56570 w 840336"/>
                <a:gd name="connsiteY31" fmla="*/ 292858 h 541233"/>
                <a:gd name="connsiteX32" fmla="*/ 115678 w 840336"/>
                <a:gd name="connsiteY32" fmla="*/ 170369 h 541233"/>
                <a:gd name="connsiteX33" fmla="*/ 143451 w 840336"/>
                <a:gd name="connsiteY33" fmla="*/ 148292 h 541233"/>
                <a:gd name="connsiteX34" fmla="*/ 268790 w 840336"/>
                <a:gd name="connsiteY34" fmla="*/ 120518 h 541233"/>
                <a:gd name="connsiteX35" fmla="*/ 297276 w 840336"/>
                <a:gd name="connsiteY35" fmla="*/ 121942 h 541233"/>
                <a:gd name="connsiteX36" fmla="*/ 288018 w 840336"/>
                <a:gd name="connsiteY36" fmla="*/ 165384 h 541233"/>
                <a:gd name="connsiteX37" fmla="*/ 180483 w 840336"/>
                <a:gd name="connsiteY37" fmla="*/ 245144 h 541233"/>
                <a:gd name="connsiteX38" fmla="*/ 153422 w 840336"/>
                <a:gd name="connsiteY38" fmla="*/ 297131 h 541233"/>
                <a:gd name="connsiteX39" fmla="*/ 147725 w 840336"/>
                <a:gd name="connsiteY39" fmla="*/ 402529 h 541233"/>
                <a:gd name="connsiteX40" fmla="*/ 164104 w 840336"/>
                <a:gd name="connsiteY40" fmla="*/ 468759 h 541233"/>
                <a:gd name="connsiteX41" fmla="*/ 164104 w 840336"/>
                <a:gd name="connsiteY41" fmla="*/ 468759 h 541233"/>
                <a:gd name="connsiteX42" fmla="*/ 216803 w 840336"/>
                <a:gd name="connsiteY42" fmla="*/ 541398 h 541233"/>
                <a:gd name="connsiteX43" fmla="*/ 221788 w 840336"/>
                <a:gd name="connsiteY43" fmla="*/ 538550 h 541233"/>
                <a:gd name="connsiteX44" fmla="*/ 183332 w 840336"/>
                <a:gd name="connsiteY44" fmla="*/ 469471 h 541233"/>
                <a:gd name="connsiteX45" fmla="*/ 166240 w 840336"/>
                <a:gd name="connsiteY45" fmla="*/ 422469 h 541233"/>
                <a:gd name="connsiteX46" fmla="*/ 176923 w 840336"/>
                <a:gd name="connsiteY46" fmla="*/ 295707 h 541233"/>
                <a:gd name="connsiteX47" fmla="*/ 203272 w 840336"/>
                <a:gd name="connsiteY47" fmla="*/ 251554 h 541233"/>
                <a:gd name="connsiteX48" fmla="*/ 290867 w 840336"/>
                <a:gd name="connsiteY48" fmla="*/ 191733 h 541233"/>
                <a:gd name="connsiteX49" fmla="*/ 316504 w 840336"/>
                <a:gd name="connsiteY49" fmla="*/ 196718 h 541233"/>
                <a:gd name="connsiteX50" fmla="*/ 333595 w 840336"/>
                <a:gd name="connsiteY50" fmla="*/ 218795 h 541233"/>
                <a:gd name="connsiteX51" fmla="*/ 336444 w 840336"/>
                <a:gd name="connsiteY51" fmla="*/ 248705 h 541233"/>
                <a:gd name="connsiteX52" fmla="*/ 357096 w 840336"/>
                <a:gd name="connsiteY52" fmla="*/ 297843 h 541233"/>
                <a:gd name="connsiteX53" fmla="*/ 361369 w 840336"/>
                <a:gd name="connsiteY53" fmla="*/ 256539 h 541233"/>
                <a:gd name="connsiteX54" fmla="*/ 392704 w 840336"/>
                <a:gd name="connsiteY54" fmla="*/ 253690 h 541233"/>
                <a:gd name="connsiteX55" fmla="*/ 445403 w 840336"/>
                <a:gd name="connsiteY55" fmla="*/ 254402 h 541233"/>
                <a:gd name="connsiteX56" fmla="*/ 491693 w 840336"/>
                <a:gd name="connsiteY56" fmla="*/ 297843 h 541233"/>
                <a:gd name="connsiteX57" fmla="*/ 505224 w 840336"/>
                <a:gd name="connsiteY57" fmla="*/ 244432 h 541233"/>
                <a:gd name="connsiteX58" fmla="*/ 508072 w 840336"/>
                <a:gd name="connsiteY58" fmla="*/ 220931 h 541233"/>
                <a:gd name="connsiteX59" fmla="*/ 540119 w 840336"/>
                <a:gd name="connsiteY59" fmla="*/ 186036 h 541233"/>
                <a:gd name="connsiteX60" fmla="*/ 613470 w 840336"/>
                <a:gd name="connsiteY60" fmla="*/ 233038 h 541233"/>
                <a:gd name="connsiteX61" fmla="*/ 671155 w 840336"/>
                <a:gd name="connsiteY61" fmla="*/ 283600 h 541233"/>
                <a:gd name="connsiteX62" fmla="*/ 679700 w 840336"/>
                <a:gd name="connsiteY62" fmla="*/ 431728 h 541233"/>
                <a:gd name="connsiteX63" fmla="*/ 627713 w 840336"/>
                <a:gd name="connsiteY63" fmla="*/ 537126 h 541233"/>
                <a:gd name="connsiteX64" fmla="*/ 627713 w 840336"/>
                <a:gd name="connsiteY64" fmla="*/ 537126 h 541233"/>
                <a:gd name="connsiteX65" fmla="*/ 686822 w 840336"/>
                <a:gd name="connsiteY65" fmla="*/ 450243 h 541233"/>
                <a:gd name="connsiteX66" fmla="*/ 696080 w 840336"/>
                <a:gd name="connsiteY66" fmla="*/ 387574 h 541233"/>
                <a:gd name="connsiteX67" fmla="*/ 690383 w 840336"/>
                <a:gd name="connsiteY67" fmla="*/ 287161 h 541233"/>
                <a:gd name="connsiteX68" fmla="*/ 672579 w 840336"/>
                <a:gd name="connsiteY68" fmla="*/ 253690 h 541233"/>
                <a:gd name="connsiteX69" fmla="*/ 561483 w 840336"/>
                <a:gd name="connsiteY69" fmla="*/ 170369 h 541233"/>
                <a:gd name="connsiteX70" fmla="*/ 545104 w 840336"/>
                <a:gd name="connsiteY70" fmla="*/ 152565 h 541233"/>
                <a:gd name="connsiteX71" fmla="*/ 575014 w 840336"/>
                <a:gd name="connsiteY71" fmla="*/ 121230 h 541233"/>
                <a:gd name="connsiteX72" fmla="*/ 700353 w 840336"/>
                <a:gd name="connsiteY72" fmla="*/ 151141 h 541233"/>
                <a:gd name="connsiteX73" fmla="*/ 736672 w 840336"/>
                <a:gd name="connsiteY73" fmla="*/ 176778 h 541233"/>
                <a:gd name="connsiteX74" fmla="*/ 787235 w 840336"/>
                <a:gd name="connsiteY74" fmla="*/ 282888 h 541233"/>
                <a:gd name="connsiteX75" fmla="*/ 792220 w 840336"/>
                <a:gd name="connsiteY75" fmla="*/ 345557 h 541233"/>
                <a:gd name="connsiteX76" fmla="*/ 785810 w 840336"/>
                <a:gd name="connsiteY76" fmla="*/ 407514 h 541233"/>
                <a:gd name="connsiteX77" fmla="*/ 810736 w 840336"/>
                <a:gd name="connsiteY77" fmla="*/ 330602 h 541233"/>
                <a:gd name="connsiteX78" fmla="*/ 794356 w 840336"/>
                <a:gd name="connsiteY78" fmla="*/ 253690 h 541233"/>
                <a:gd name="connsiteX79" fmla="*/ 750203 w 840336"/>
                <a:gd name="connsiteY79" fmla="*/ 152565 h 541233"/>
                <a:gd name="connsiteX80" fmla="*/ 750203 w 840336"/>
                <a:gd name="connsiteY80" fmla="*/ 152565 h 541233"/>
                <a:gd name="connsiteX81" fmla="*/ 719581 w 840336"/>
                <a:gd name="connsiteY81" fmla="*/ 136185 h 541233"/>
                <a:gd name="connsiteX82" fmla="*/ 559347 w 840336"/>
                <a:gd name="connsiteY82" fmla="*/ 92032 h 541233"/>
                <a:gd name="connsiteX83" fmla="*/ 537983 w 840336"/>
                <a:gd name="connsiteY83" fmla="*/ 84198 h 541233"/>
                <a:gd name="connsiteX84" fmla="*/ 530149 w 840336"/>
                <a:gd name="connsiteY84" fmla="*/ 69243 h 541233"/>
                <a:gd name="connsiteX85" fmla="*/ 542255 w 840336"/>
                <a:gd name="connsiteY85" fmla="*/ 62834 h 541233"/>
                <a:gd name="connsiteX86" fmla="*/ 713884 w 840336"/>
                <a:gd name="connsiteY86" fmla="*/ 22954 h 541233"/>
                <a:gd name="connsiteX87" fmla="*/ 739521 w 840336"/>
                <a:gd name="connsiteY87" fmla="*/ 29363 h 541233"/>
                <a:gd name="connsiteX88" fmla="*/ 824267 w 840336"/>
                <a:gd name="connsiteY88" fmla="*/ 95593 h 541233"/>
                <a:gd name="connsiteX89" fmla="*/ 827115 w 840336"/>
                <a:gd name="connsiteY89" fmla="*/ 225916 h 541233"/>
                <a:gd name="connsiteX90" fmla="*/ 831388 w 840336"/>
                <a:gd name="connsiteY90" fmla="*/ 225916 h 541233"/>
                <a:gd name="connsiteX91" fmla="*/ 844207 w 840336"/>
                <a:gd name="connsiteY91" fmla="*/ 113397 h 541233"/>
                <a:gd name="connsiteX92" fmla="*/ 832813 w 840336"/>
                <a:gd name="connsiteY92" fmla="*/ 82774 h 541233"/>
                <a:gd name="connsiteX93" fmla="*/ 389143 w 840336"/>
                <a:gd name="connsiteY93" fmla="*/ 215234 h 541233"/>
                <a:gd name="connsiteX94" fmla="*/ 356384 w 840336"/>
                <a:gd name="connsiteY94" fmla="*/ 185324 h 541233"/>
                <a:gd name="connsiteX95" fmla="*/ 388431 w 840336"/>
                <a:gd name="connsiteY95" fmla="*/ 151141 h 541233"/>
                <a:gd name="connsiteX96" fmla="*/ 420478 w 840336"/>
                <a:gd name="connsiteY96" fmla="*/ 183187 h 541233"/>
                <a:gd name="connsiteX97" fmla="*/ 389143 w 840336"/>
                <a:gd name="connsiteY97" fmla="*/ 215234 h 541233"/>
                <a:gd name="connsiteX98" fmla="*/ 457510 w 840336"/>
                <a:gd name="connsiteY98" fmla="*/ 215946 h 541233"/>
                <a:gd name="connsiteX99" fmla="*/ 426175 w 840336"/>
                <a:gd name="connsiteY99" fmla="*/ 181051 h 541233"/>
                <a:gd name="connsiteX100" fmla="*/ 459646 w 840336"/>
                <a:gd name="connsiteY100" fmla="*/ 150428 h 541233"/>
                <a:gd name="connsiteX101" fmla="*/ 489556 w 840336"/>
                <a:gd name="connsiteY101" fmla="*/ 183899 h 541233"/>
                <a:gd name="connsiteX102" fmla="*/ 457510 w 840336"/>
                <a:gd name="connsiteY102" fmla="*/ 215946 h 541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840336" h="541233">
                  <a:moveTo>
                    <a:pt x="832813" y="82774"/>
                  </a:moveTo>
                  <a:cubicBezTo>
                    <a:pt x="816433" y="70668"/>
                    <a:pt x="765158" y="30075"/>
                    <a:pt x="756612" y="21529"/>
                  </a:cubicBezTo>
                  <a:cubicBezTo>
                    <a:pt x="739521" y="5150"/>
                    <a:pt x="721005" y="-2684"/>
                    <a:pt x="698216" y="5150"/>
                  </a:cubicBezTo>
                  <a:cubicBezTo>
                    <a:pt x="698216" y="5150"/>
                    <a:pt x="698216" y="5150"/>
                    <a:pt x="698216" y="5150"/>
                  </a:cubicBezTo>
                  <a:cubicBezTo>
                    <a:pt x="641244" y="18681"/>
                    <a:pt x="584272" y="32211"/>
                    <a:pt x="527300" y="45742"/>
                  </a:cubicBezTo>
                  <a:cubicBezTo>
                    <a:pt x="519467" y="47879"/>
                    <a:pt x="513057" y="48591"/>
                    <a:pt x="505936" y="42182"/>
                  </a:cubicBezTo>
                  <a:cubicBezTo>
                    <a:pt x="490981" y="28651"/>
                    <a:pt x="472465" y="20105"/>
                    <a:pt x="452525" y="11559"/>
                  </a:cubicBezTo>
                  <a:cubicBezTo>
                    <a:pt x="427599" y="3013"/>
                    <a:pt x="420478" y="3013"/>
                    <a:pt x="397689" y="10847"/>
                  </a:cubicBezTo>
                  <a:cubicBezTo>
                    <a:pt x="376324" y="20105"/>
                    <a:pt x="357096" y="30075"/>
                    <a:pt x="339293" y="43606"/>
                  </a:cubicBezTo>
                  <a:cubicBezTo>
                    <a:pt x="329323" y="51440"/>
                    <a:pt x="317928" y="45030"/>
                    <a:pt x="307958" y="42182"/>
                  </a:cubicBezTo>
                  <a:cubicBezTo>
                    <a:pt x="253123" y="29363"/>
                    <a:pt x="198287" y="16544"/>
                    <a:pt x="144164" y="2301"/>
                  </a:cubicBezTo>
                  <a:cubicBezTo>
                    <a:pt x="127785" y="-1972"/>
                    <a:pt x="114965" y="-547"/>
                    <a:pt x="101435" y="8711"/>
                  </a:cubicBezTo>
                  <a:cubicBezTo>
                    <a:pt x="101435" y="8711"/>
                    <a:pt x="101435" y="8711"/>
                    <a:pt x="101435" y="8711"/>
                  </a:cubicBezTo>
                  <a:cubicBezTo>
                    <a:pt x="73661" y="33636"/>
                    <a:pt x="44463" y="57137"/>
                    <a:pt x="13128" y="77789"/>
                  </a:cubicBezTo>
                  <a:cubicBezTo>
                    <a:pt x="1022" y="87759"/>
                    <a:pt x="-2539" y="97729"/>
                    <a:pt x="1734" y="114821"/>
                  </a:cubicBezTo>
                  <a:cubicBezTo>
                    <a:pt x="6007" y="131912"/>
                    <a:pt x="3870" y="151141"/>
                    <a:pt x="3870" y="169656"/>
                  </a:cubicBezTo>
                  <a:cubicBezTo>
                    <a:pt x="16689" y="181051"/>
                    <a:pt x="3158" y="199567"/>
                    <a:pt x="19538" y="211673"/>
                  </a:cubicBezTo>
                  <a:cubicBezTo>
                    <a:pt x="19538" y="180339"/>
                    <a:pt x="20250" y="149716"/>
                    <a:pt x="19538" y="118382"/>
                  </a:cubicBezTo>
                  <a:cubicBezTo>
                    <a:pt x="19538" y="102002"/>
                    <a:pt x="24523" y="89896"/>
                    <a:pt x="38766" y="79926"/>
                  </a:cubicBezTo>
                  <a:cubicBezTo>
                    <a:pt x="67964" y="60697"/>
                    <a:pt x="90753" y="32924"/>
                    <a:pt x="124224" y="18681"/>
                  </a:cubicBezTo>
                  <a:lnTo>
                    <a:pt x="124224" y="18681"/>
                  </a:lnTo>
                  <a:cubicBezTo>
                    <a:pt x="181196" y="31499"/>
                    <a:pt x="238880" y="45030"/>
                    <a:pt x="295852" y="58561"/>
                  </a:cubicBezTo>
                  <a:cubicBezTo>
                    <a:pt x="302973" y="59985"/>
                    <a:pt x="315792" y="58561"/>
                    <a:pt x="315792" y="69956"/>
                  </a:cubicBezTo>
                  <a:cubicBezTo>
                    <a:pt x="315792" y="81350"/>
                    <a:pt x="305822" y="86335"/>
                    <a:pt x="295140" y="88471"/>
                  </a:cubicBezTo>
                  <a:cubicBezTo>
                    <a:pt x="263093" y="96305"/>
                    <a:pt x="231758" y="104851"/>
                    <a:pt x="199711" y="113397"/>
                  </a:cubicBezTo>
                  <a:cubicBezTo>
                    <a:pt x="171937" y="121230"/>
                    <a:pt x="144876" y="128352"/>
                    <a:pt x="117102" y="136185"/>
                  </a:cubicBezTo>
                  <a:cubicBezTo>
                    <a:pt x="106420" y="139034"/>
                    <a:pt x="100011" y="145443"/>
                    <a:pt x="95738" y="155413"/>
                  </a:cubicBezTo>
                  <a:cubicBezTo>
                    <a:pt x="76510" y="198855"/>
                    <a:pt x="55857" y="243008"/>
                    <a:pt x="36629" y="286449"/>
                  </a:cubicBezTo>
                  <a:cubicBezTo>
                    <a:pt x="33781" y="292146"/>
                    <a:pt x="30932" y="299980"/>
                    <a:pt x="31644" y="305677"/>
                  </a:cubicBezTo>
                  <a:cubicBezTo>
                    <a:pt x="39478" y="345557"/>
                    <a:pt x="48736" y="385438"/>
                    <a:pt x="62979" y="423894"/>
                  </a:cubicBezTo>
                  <a:cubicBezTo>
                    <a:pt x="58706" y="391847"/>
                    <a:pt x="55145" y="359088"/>
                    <a:pt x="50872" y="327042"/>
                  </a:cubicBezTo>
                  <a:cubicBezTo>
                    <a:pt x="49448" y="314935"/>
                    <a:pt x="50872" y="304253"/>
                    <a:pt x="56570" y="292858"/>
                  </a:cubicBezTo>
                  <a:cubicBezTo>
                    <a:pt x="76510" y="252266"/>
                    <a:pt x="96450" y="210961"/>
                    <a:pt x="115678" y="170369"/>
                  </a:cubicBezTo>
                  <a:cubicBezTo>
                    <a:pt x="121375" y="157550"/>
                    <a:pt x="129921" y="151141"/>
                    <a:pt x="143451" y="148292"/>
                  </a:cubicBezTo>
                  <a:cubicBezTo>
                    <a:pt x="185468" y="139746"/>
                    <a:pt x="226773" y="129064"/>
                    <a:pt x="268790" y="120518"/>
                  </a:cubicBezTo>
                  <a:cubicBezTo>
                    <a:pt x="278048" y="118382"/>
                    <a:pt x="292291" y="107699"/>
                    <a:pt x="297276" y="121942"/>
                  </a:cubicBezTo>
                  <a:cubicBezTo>
                    <a:pt x="302973" y="136185"/>
                    <a:pt x="305110" y="153277"/>
                    <a:pt x="288018" y="165384"/>
                  </a:cubicBezTo>
                  <a:cubicBezTo>
                    <a:pt x="251698" y="191733"/>
                    <a:pt x="217515" y="220219"/>
                    <a:pt x="180483" y="245144"/>
                  </a:cubicBezTo>
                  <a:cubicBezTo>
                    <a:pt x="160543" y="258675"/>
                    <a:pt x="153422" y="273630"/>
                    <a:pt x="153422" y="297131"/>
                  </a:cubicBezTo>
                  <a:cubicBezTo>
                    <a:pt x="153422" y="332026"/>
                    <a:pt x="151285" y="367634"/>
                    <a:pt x="147725" y="402529"/>
                  </a:cubicBezTo>
                  <a:cubicBezTo>
                    <a:pt x="144876" y="427454"/>
                    <a:pt x="148437" y="448819"/>
                    <a:pt x="164104" y="468759"/>
                  </a:cubicBezTo>
                  <a:lnTo>
                    <a:pt x="164104" y="468759"/>
                  </a:lnTo>
                  <a:cubicBezTo>
                    <a:pt x="181908" y="492972"/>
                    <a:pt x="198999" y="517186"/>
                    <a:pt x="216803" y="541398"/>
                  </a:cubicBezTo>
                  <a:cubicBezTo>
                    <a:pt x="218227" y="540686"/>
                    <a:pt x="219652" y="539262"/>
                    <a:pt x="221788" y="538550"/>
                  </a:cubicBezTo>
                  <a:cubicBezTo>
                    <a:pt x="208969" y="515761"/>
                    <a:pt x="196151" y="492260"/>
                    <a:pt x="183332" y="469471"/>
                  </a:cubicBezTo>
                  <a:cubicBezTo>
                    <a:pt x="173362" y="453804"/>
                    <a:pt x="166240" y="450243"/>
                    <a:pt x="166240" y="422469"/>
                  </a:cubicBezTo>
                  <a:cubicBezTo>
                    <a:pt x="169089" y="402529"/>
                    <a:pt x="174786" y="329890"/>
                    <a:pt x="176923" y="295707"/>
                  </a:cubicBezTo>
                  <a:cubicBezTo>
                    <a:pt x="178347" y="275054"/>
                    <a:pt x="186180" y="262236"/>
                    <a:pt x="203272" y="251554"/>
                  </a:cubicBezTo>
                  <a:cubicBezTo>
                    <a:pt x="233183" y="233038"/>
                    <a:pt x="261669" y="212385"/>
                    <a:pt x="290867" y="191733"/>
                  </a:cubicBezTo>
                  <a:cubicBezTo>
                    <a:pt x="302261" y="183187"/>
                    <a:pt x="309383" y="183899"/>
                    <a:pt x="316504" y="196718"/>
                  </a:cubicBezTo>
                  <a:cubicBezTo>
                    <a:pt x="320777" y="204552"/>
                    <a:pt x="326474" y="212385"/>
                    <a:pt x="333595" y="218795"/>
                  </a:cubicBezTo>
                  <a:cubicBezTo>
                    <a:pt x="344990" y="228765"/>
                    <a:pt x="344278" y="236598"/>
                    <a:pt x="336444" y="248705"/>
                  </a:cubicBezTo>
                  <a:cubicBezTo>
                    <a:pt x="322201" y="272206"/>
                    <a:pt x="327898" y="285737"/>
                    <a:pt x="357096" y="297843"/>
                  </a:cubicBezTo>
                  <a:cubicBezTo>
                    <a:pt x="346414" y="282888"/>
                    <a:pt x="351399" y="270070"/>
                    <a:pt x="361369" y="256539"/>
                  </a:cubicBezTo>
                  <a:cubicBezTo>
                    <a:pt x="371339" y="241584"/>
                    <a:pt x="382022" y="251554"/>
                    <a:pt x="392704" y="253690"/>
                  </a:cubicBezTo>
                  <a:cubicBezTo>
                    <a:pt x="410508" y="257251"/>
                    <a:pt x="427599" y="257963"/>
                    <a:pt x="445403" y="254402"/>
                  </a:cubicBezTo>
                  <a:cubicBezTo>
                    <a:pt x="482435" y="247281"/>
                    <a:pt x="495965" y="258675"/>
                    <a:pt x="491693" y="297843"/>
                  </a:cubicBezTo>
                  <a:cubicBezTo>
                    <a:pt x="510921" y="282888"/>
                    <a:pt x="525876" y="268645"/>
                    <a:pt x="505224" y="244432"/>
                  </a:cubicBezTo>
                  <a:cubicBezTo>
                    <a:pt x="497390" y="235886"/>
                    <a:pt x="498102" y="228053"/>
                    <a:pt x="508072" y="220931"/>
                  </a:cubicBezTo>
                  <a:cubicBezTo>
                    <a:pt x="521603" y="210961"/>
                    <a:pt x="524451" y="185324"/>
                    <a:pt x="540119" y="186036"/>
                  </a:cubicBezTo>
                  <a:cubicBezTo>
                    <a:pt x="554362" y="186748"/>
                    <a:pt x="603500" y="225916"/>
                    <a:pt x="613470" y="233038"/>
                  </a:cubicBezTo>
                  <a:cubicBezTo>
                    <a:pt x="656912" y="263660"/>
                    <a:pt x="669730" y="273630"/>
                    <a:pt x="671155" y="283600"/>
                  </a:cubicBezTo>
                  <a:cubicBezTo>
                    <a:pt x="677564" y="356239"/>
                    <a:pt x="687534" y="407514"/>
                    <a:pt x="679700" y="431728"/>
                  </a:cubicBezTo>
                  <a:cubicBezTo>
                    <a:pt x="678276" y="435288"/>
                    <a:pt x="629138" y="532853"/>
                    <a:pt x="627713" y="537126"/>
                  </a:cubicBezTo>
                  <a:cubicBezTo>
                    <a:pt x="627713" y="537126"/>
                    <a:pt x="627713" y="537126"/>
                    <a:pt x="627713" y="537126"/>
                  </a:cubicBezTo>
                  <a:cubicBezTo>
                    <a:pt x="652638" y="510064"/>
                    <a:pt x="666881" y="480866"/>
                    <a:pt x="686822" y="450243"/>
                  </a:cubicBezTo>
                  <a:cubicBezTo>
                    <a:pt x="698216" y="431728"/>
                    <a:pt x="696080" y="409651"/>
                    <a:pt x="696080" y="387574"/>
                  </a:cubicBezTo>
                  <a:cubicBezTo>
                    <a:pt x="693943" y="354103"/>
                    <a:pt x="691095" y="320632"/>
                    <a:pt x="690383" y="287161"/>
                  </a:cubicBezTo>
                  <a:cubicBezTo>
                    <a:pt x="690383" y="272206"/>
                    <a:pt x="684685" y="262236"/>
                    <a:pt x="672579" y="253690"/>
                  </a:cubicBezTo>
                  <a:cubicBezTo>
                    <a:pt x="635547" y="226628"/>
                    <a:pt x="598515" y="198142"/>
                    <a:pt x="561483" y="170369"/>
                  </a:cubicBezTo>
                  <a:cubicBezTo>
                    <a:pt x="555074" y="165384"/>
                    <a:pt x="547240" y="161111"/>
                    <a:pt x="545104" y="152565"/>
                  </a:cubicBezTo>
                  <a:cubicBezTo>
                    <a:pt x="537271" y="124791"/>
                    <a:pt x="547240" y="114821"/>
                    <a:pt x="575014" y="121230"/>
                  </a:cubicBezTo>
                  <a:cubicBezTo>
                    <a:pt x="616319" y="131200"/>
                    <a:pt x="658336" y="141883"/>
                    <a:pt x="700353" y="151141"/>
                  </a:cubicBezTo>
                  <a:cubicBezTo>
                    <a:pt x="715308" y="154701"/>
                    <a:pt x="730263" y="161823"/>
                    <a:pt x="736672" y="176778"/>
                  </a:cubicBezTo>
                  <a:cubicBezTo>
                    <a:pt x="753052" y="213810"/>
                    <a:pt x="770143" y="246569"/>
                    <a:pt x="787235" y="282888"/>
                  </a:cubicBezTo>
                  <a:cubicBezTo>
                    <a:pt x="800766" y="309238"/>
                    <a:pt x="795781" y="324193"/>
                    <a:pt x="792220" y="345557"/>
                  </a:cubicBezTo>
                  <a:cubicBezTo>
                    <a:pt x="788659" y="366210"/>
                    <a:pt x="786523" y="386862"/>
                    <a:pt x="785810" y="407514"/>
                  </a:cubicBezTo>
                  <a:cubicBezTo>
                    <a:pt x="797205" y="382589"/>
                    <a:pt x="801478" y="359800"/>
                    <a:pt x="810736" y="330602"/>
                  </a:cubicBezTo>
                  <a:cubicBezTo>
                    <a:pt x="822130" y="301404"/>
                    <a:pt x="805751" y="277191"/>
                    <a:pt x="794356" y="253690"/>
                  </a:cubicBezTo>
                  <a:cubicBezTo>
                    <a:pt x="778689" y="220931"/>
                    <a:pt x="762310" y="187460"/>
                    <a:pt x="750203" y="152565"/>
                  </a:cubicBezTo>
                  <a:cubicBezTo>
                    <a:pt x="750203" y="152565"/>
                    <a:pt x="750203" y="152565"/>
                    <a:pt x="750203" y="152565"/>
                  </a:cubicBezTo>
                  <a:cubicBezTo>
                    <a:pt x="742370" y="142595"/>
                    <a:pt x="730975" y="139746"/>
                    <a:pt x="719581" y="136185"/>
                  </a:cubicBezTo>
                  <a:cubicBezTo>
                    <a:pt x="666169" y="121230"/>
                    <a:pt x="612758" y="106987"/>
                    <a:pt x="559347" y="92032"/>
                  </a:cubicBezTo>
                  <a:cubicBezTo>
                    <a:pt x="552225" y="89896"/>
                    <a:pt x="545104" y="87759"/>
                    <a:pt x="537983" y="84198"/>
                  </a:cubicBezTo>
                  <a:cubicBezTo>
                    <a:pt x="532997" y="81350"/>
                    <a:pt x="529437" y="75653"/>
                    <a:pt x="530149" y="69243"/>
                  </a:cubicBezTo>
                  <a:cubicBezTo>
                    <a:pt x="530861" y="62834"/>
                    <a:pt x="537983" y="63546"/>
                    <a:pt x="542255" y="62834"/>
                  </a:cubicBezTo>
                  <a:cubicBezTo>
                    <a:pt x="599227" y="49303"/>
                    <a:pt x="656912" y="36484"/>
                    <a:pt x="713884" y="22954"/>
                  </a:cubicBezTo>
                  <a:cubicBezTo>
                    <a:pt x="723853" y="20817"/>
                    <a:pt x="732399" y="22241"/>
                    <a:pt x="739521" y="29363"/>
                  </a:cubicBezTo>
                  <a:cubicBezTo>
                    <a:pt x="740945" y="30787"/>
                    <a:pt x="822842" y="94881"/>
                    <a:pt x="824267" y="95593"/>
                  </a:cubicBezTo>
                  <a:cubicBezTo>
                    <a:pt x="836373" y="104851"/>
                    <a:pt x="831388" y="99866"/>
                    <a:pt x="827115" y="225916"/>
                  </a:cubicBezTo>
                  <a:cubicBezTo>
                    <a:pt x="828539" y="225916"/>
                    <a:pt x="829964" y="225916"/>
                    <a:pt x="831388" y="225916"/>
                  </a:cubicBezTo>
                  <a:cubicBezTo>
                    <a:pt x="835661" y="188172"/>
                    <a:pt x="839222" y="151141"/>
                    <a:pt x="844207" y="113397"/>
                  </a:cubicBezTo>
                  <a:cubicBezTo>
                    <a:pt x="846343" y="99866"/>
                    <a:pt x="843495" y="91320"/>
                    <a:pt x="832813" y="82774"/>
                  </a:cubicBezTo>
                  <a:close/>
                  <a:moveTo>
                    <a:pt x="389143" y="215234"/>
                  </a:moveTo>
                  <a:cubicBezTo>
                    <a:pt x="369915" y="215946"/>
                    <a:pt x="357809" y="204552"/>
                    <a:pt x="356384" y="185324"/>
                  </a:cubicBezTo>
                  <a:cubicBezTo>
                    <a:pt x="354960" y="166096"/>
                    <a:pt x="369203" y="150428"/>
                    <a:pt x="388431" y="151141"/>
                  </a:cubicBezTo>
                  <a:cubicBezTo>
                    <a:pt x="408371" y="151853"/>
                    <a:pt x="419053" y="162535"/>
                    <a:pt x="420478" y="183187"/>
                  </a:cubicBezTo>
                  <a:cubicBezTo>
                    <a:pt x="419053" y="202415"/>
                    <a:pt x="408371" y="214522"/>
                    <a:pt x="389143" y="215234"/>
                  </a:cubicBezTo>
                  <a:close/>
                  <a:moveTo>
                    <a:pt x="457510" y="215946"/>
                  </a:moveTo>
                  <a:cubicBezTo>
                    <a:pt x="438994" y="216658"/>
                    <a:pt x="425463" y="200991"/>
                    <a:pt x="426175" y="181051"/>
                  </a:cubicBezTo>
                  <a:cubicBezTo>
                    <a:pt x="427599" y="160398"/>
                    <a:pt x="440418" y="152565"/>
                    <a:pt x="459646" y="150428"/>
                  </a:cubicBezTo>
                  <a:cubicBezTo>
                    <a:pt x="478874" y="153989"/>
                    <a:pt x="490268" y="163959"/>
                    <a:pt x="489556" y="183899"/>
                  </a:cubicBezTo>
                  <a:cubicBezTo>
                    <a:pt x="489556" y="204552"/>
                    <a:pt x="477450" y="215234"/>
                    <a:pt x="457510" y="215946"/>
                  </a:cubicBezTo>
                  <a:close/>
                </a:path>
              </a:pathLst>
            </a:custGeom>
            <a:grpFill/>
            <a:ln w="71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8CEC0450-BCF7-46BD-8D80-30BC3B63EFAE}"/>
              </a:ext>
            </a:extLst>
          </p:cNvPr>
          <p:cNvGrpSpPr/>
          <p:nvPr/>
        </p:nvGrpSpPr>
        <p:grpSpPr>
          <a:xfrm>
            <a:off x="3070699" y="3125"/>
            <a:ext cx="703742" cy="2156415"/>
            <a:chOff x="6558588" y="1204957"/>
            <a:chExt cx="840336" cy="2574968"/>
          </a:xfrm>
          <a:solidFill>
            <a:schemeClr val="accent3">
              <a:lumMod val="60000"/>
              <a:lumOff val="40000"/>
            </a:schemeClr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37533358-E396-44ED-A496-D1AB1D540CEE}"/>
                </a:ext>
              </a:extLst>
            </p:cNvPr>
            <p:cNvSpPr/>
            <p:nvPr/>
          </p:nvSpPr>
          <p:spPr>
            <a:xfrm>
              <a:off x="6690645" y="2671985"/>
              <a:ext cx="591084" cy="591084"/>
            </a:xfrm>
            <a:custGeom>
              <a:avLst/>
              <a:gdLst>
                <a:gd name="connsiteX0" fmla="*/ 591084 w 591084"/>
                <a:gd name="connsiteY0" fmla="*/ 295542 h 591084"/>
                <a:gd name="connsiteX1" fmla="*/ 295542 w 591084"/>
                <a:gd name="connsiteY1" fmla="*/ 591084 h 591084"/>
                <a:gd name="connsiteX2" fmla="*/ 0 w 591084"/>
                <a:gd name="connsiteY2" fmla="*/ 295542 h 591084"/>
                <a:gd name="connsiteX3" fmla="*/ 295542 w 591084"/>
                <a:gd name="connsiteY3" fmla="*/ 0 h 591084"/>
                <a:gd name="connsiteX4" fmla="*/ 591084 w 591084"/>
                <a:gd name="connsiteY4" fmla="*/ 295542 h 591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1084" h="591084">
                  <a:moveTo>
                    <a:pt x="591084" y="295542"/>
                  </a:moveTo>
                  <a:cubicBezTo>
                    <a:pt x="591084" y="458766"/>
                    <a:pt x="458765" y="591084"/>
                    <a:pt x="295542" y="591084"/>
                  </a:cubicBezTo>
                  <a:cubicBezTo>
                    <a:pt x="132319" y="591084"/>
                    <a:pt x="0" y="458766"/>
                    <a:pt x="0" y="295542"/>
                  </a:cubicBezTo>
                  <a:cubicBezTo>
                    <a:pt x="0" y="132319"/>
                    <a:pt x="132319" y="0"/>
                    <a:pt x="295542" y="0"/>
                  </a:cubicBezTo>
                  <a:cubicBezTo>
                    <a:pt x="458765" y="0"/>
                    <a:pt x="591084" y="132319"/>
                    <a:pt x="591084" y="295542"/>
                  </a:cubicBezTo>
                  <a:close/>
                </a:path>
              </a:pathLst>
            </a:custGeom>
            <a:grpFill/>
            <a:ln w="71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A9CEE250-E696-4D2D-AD50-28A0824A5621}"/>
                </a:ext>
              </a:extLst>
            </p:cNvPr>
            <p:cNvSpPr/>
            <p:nvPr/>
          </p:nvSpPr>
          <p:spPr>
            <a:xfrm>
              <a:off x="6965535" y="1204957"/>
              <a:ext cx="35607" cy="1502636"/>
            </a:xfrm>
            <a:custGeom>
              <a:avLst/>
              <a:gdLst>
                <a:gd name="connsiteX0" fmla="*/ 0 w 35607"/>
                <a:gd name="connsiteY0" fmla="*/ 0 h 1502635"/>
                <a:gd name="connsiteX1" fmla="*/ 40592 w 35607"/>
                <a:gd name="connsiteY1" fmla="*/ 0 h 1502635"/>
                <a:gd name="connsiteX2" fmla="*/ 40592 w 35607"/>
                <a:gd name="connsiteY2" fmla="*/ 1502636 h 1502635"/>
                <a:gd name="connsiteX3" fmla="*/ 0 w 35607"/>
                <a:gd name="connsiteY3" fmla="*/ 1502636 h 1502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607" h="1502635">
                  <a:moveTo>
                    <a:pt x="0" y="0"/>
                  </a:moveTo>
                  <a:lnTo>
                    <a:pt x="40592" y="0"/>
                  </a:lnTo>
                  <a:lnTo>
                    <a:pt x="40592" y="1502636"/>
                  </a:lnTo>
                  <a:lnTo>
                    <a:pt x="0" y="1502636"/>
                  </a:lnTo>
                  <a:close/>
                </a:path>
              </a:pathLst>
            </a:custGeom>
            <a:grpFill/>
            <a:ln w="71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1EF04302-77DB-440F-BCC4-F05C764F723A}"/>
                </a:ext>
              </a:extLst>
            </p:cNvPr>
            <p:cNvSpPr/>
            <p:nvPr/>
          </p:nvSpPr>
          <p:spPr>
            <a:xfrm>
              <a:off x="6558588" y="3238691"/>
              <a:ext cx="840336" cy="541234"/>
            </a:xfrm>
            <a:custGeom>
              <a:avLst/>
              <a:gdLst>
                <a:gd name="connsiteX0" fmla="*/ 832813 w 840336"/>
                <a:gd name="connsiteY0" fmla="*/ 82774 h 541233"/>
                <a:gd name="connsiteX1" fmla="*/ 756612 w 840336"/>
                <a:gd name="connsiteY1" fmla="*/ 21529 h 541233"/>
                <a:gd name="connsiteX2" fmla="*/ 698216 w 840336"/>
                <a:gd name="connsiteY2" fmla="*/ 5150 h 541233"/>
                <a:gd name="connsiteX3" fmla="*/ 698216 w 840336"/>
                <a:gd name="connsiteY3" fmla="*/ 5150 h 541233"/>
                <a:gd name="connsiteX4" fmla="*/ 527300 w 840336"/>
                <a:gd name="connsiteY4" fmla="*/ 45742 h 541233"/>
                <a:gd name="connsiteX5" fmla="*/ 505936 w 840336"/>
                <a:gd name="connsiteY5" fmla="*/ 42182 h 541233"/>
                <a:gd name="connsiteX6" fmla="*/ 452525 w 840336"/>
                <a:gd name="connsiteY6" fmla="*/ 11559 h 541233"/>
                <a:gd name="connsiteX7" fmla="*/ 397689 w 840336"/>
                <a:gd name="connsiteY7" fmla="*/ 10847 h 541233"/>
                <a:gd name="connsiteX8" fmla="*/ 339293 w 840336"/>
                <a:gd name="connsiteY8" fmla="*/ 43606 h 541233"/>
                <a:gd name="connsiteX9" fmla="*/ 307958 w 840336"/>
                <a:gd name="connsiteY9" fmla="*/ 42182 h 541233"/>
                <a:gd name="connsiteX10" fmla="*/ 144164 w 840336"/>
                <a:gd name="connsiteY10" fmla="*/ 2301 h 541233"/>
                <a:gd name="connsiteX11" fmla="*/ 101435 w 840336"/>
                <a:gd name="connsiteY11" fmla="*/ 8711 h 541233"/>
                <a:gd name="connsiteX12" fmla="*/ 101435 w 840336"/>
                <a:gd name="connsiteY12" fmla="*/ 8711 h 541233"/>
                <a:gd name="connsiteX13" fmla="*/ 13128 w 840336"/>
                <a:gd name="connsiteY13" fmla="*/ 77789 h 541233"/>
                <a:gd name="connsiteX14" fmla="*/ 1734 w 840336"/>
                <a:gd name="connsiteY14" fmla="*/ 114821 h 541233"/>
                <a:gd name="connsiteX15" fmla="*/ 3870 w 840336"/>
                <a:gd name="connsiteY15" fmla="*/ 169656 h 541233"/>
                <a:gd name="connsiteX16" fmla="*/ 19538 w 840336"/>
                <a:gd name="connsiteY16" fmla="*/ 211673 h 541233"/>
                <a:gd name="connsiteX17" fmla="*/ 19538 w 840336"/>
                <a:gd name="connsiteY17" fmla="*/ 118382 h 541233"/>
                <a:gd name="connsiteX18" fmla="*/ 38766 w 840336"/>
                <a:gd name="connsiteY18" fmla="*/ 79926 h 541233"/>
                <a:gd name="connsiteX19" fmla="*/ 124224 w 840336"/>
                <a:gd name="connsiteY19" fmla="*/ 18681 h 541233"/>
                <a:gd name="connsiteX20" fmla="*/ 124224 w 840336"/>
                <a:gd name="connsiteY20" fmla="*/ 18681 h 541233"/>
                <a:gd name="connsiteX21" fmla="*/ 295852 w 840336"/>
                <a:gd name="connsiteY21" fmla="*/ 58561 h 541233"/>
                <a:gd name="connsiteX22" fmla="*/ 315792 w 840336"/>
                <a:gd name="connsiteY22" fmla="*/ 69956 h 541233"/>
                <a:gd name="connsiteX23" fmla="*/ 295140 w 840336"/>
                <a:gd name="connsiteY23" fmla="*/ 88471 h 541233"/>
                <a:gd name="connsiteX24" fmla="*/ 199711 w 840336"/>
                <a:gd name="connsiteY24" fmla="*/ 113397 h 541233"/>
                <a:gd name="connsiteX25" fmla="*/ 117102 w 840336"/>
                <a:gd name="connsiteY25" fmla="*/ 136185 h 541233"/>
                <a:gd name="connsiteX26" fmla="*/ 95738 w 840336"/>
                <a:gd name="connsiteY26" fmla="*/ 155413 h 541233"/>
                <a:gd name="connsiteX27" fmla="*/ 36629 w 840336"/>
                <a:gd name="connsiteY27" fmla="*/ 286449 h 541233"/>
                <a:gd name="connsiteX28" fmla="*/ 31644 w 840336"/>
                <a:gd name="connsiteY28" fmla="*/ 305677 h 541233"/>
                <a:gd name="connsiteX29" fmla="*/ 62979 w 840336"/>
                <a:gd name="connsiteY29" fmla="*/ 423894 h 541233"/>
                <a:gd name="connsiteX30" fmla="*/ 50872 w 840336"/>
                <a:gd name="connsiteY30" fmla="*/ 327042 h 541233"/>
                <a:gd name="connsiteX31" fmla="*/ 56570 w 840336"/>
                <a:gd name="connsiteY31" fmla="*/ 292858 h 541233"/>
                <a:gd name="connsiteX32" fmla="*/ 115678 w 840336"/>
                <a:gd name="connsiteY32" fmla="*/ 170369 h 541233"/>
                <a:gd name="connsiteX33" fmla="*/ 143451 w 840336"/>
                <a:gd name="connsiteY33" fmla="*/ 148292 h 541233"/>
                <a:gd name="connsiteX34" fmla="*/ 268790 w 840336"/>
                <a:gd name="connsiteY34" fmla="*/ 120518 h 541233"/>
                <a:gd name="connsiteX35" fmla="*/ 297276 w 840336"/>
                <a:gd name="connsiteY35" fmla="*/ 121942 h 541233"/>
                <a:gd name="connsiteX36" fmla="*/ 288018 w 840336"/>
                <a:gd name="connsiteY36" fmla="*/ 165384 h 541233"/>
                <a:gd name="connsiteX37" fmla="*/ 180483 w 840336"/>
                <a:gd name="connsiteY37" fmla="*/ 245144 h 541233"/>
                <a:gd name="connsiteX38" fmla="*/ 153422 w 840336"/>
                <a:gd name="connsiteY38" fmla="*/ 297131 h 541233"/>
                <a:gd name="connsiteX39" fmla="*/ 147725 w 840336"/>
                <a:gd name="connsiteY39" fmla="*/ 402529 h 541233"/>
                <a:gd name="connsiteX40" fmla="*/ 164104 w 840336"/>
                <a:gd name="connsiteY40" fmla="*/ 468759 h 541233"/>
                <a:gd name="connsiteX41" fmla="*/ 164104 w 840336"/>
                <a:gd name="connsiteY41" fmla="*/ 468759 h 541233"/>
                <a:gd name="connsiteX42" fmla="*/ 216803 w 840336"/>
                <a:gd name="connsiteY42" fmla="*/ 541398 h 541233"/>
                <a:gd name="connsiteX43" fmla="*/ 221788 w 840336"/>
                <a:gd name="connsiteY43" fmla="*/ 538550 h 541233"/>
                <a:gd name="connsiteX44" fmla="*/ 183332 w 840336"/>
                <a:gd name="connsiteY44" fmla="*/ 469471 h 541233"/>
                <a:gd name="connsiteX45" fmla="*/ 166240 w 840336"/>
                <a:gd name="connsiteY45" fmla="*/ 422469 h 541233"/>
                <a:gd name="connsiteX46" fmla="*/ 176923 w 840336"/>
                <a:gd name="connsiteY46" fmla="*/ 295707 h 541233"/>
                <a:gd name="connsiteX47" fmla="*/ 203272 w 840336"/>
                <a:gd name="connsiteY47" fmla="*/ 251554 h 541233"/>
                <a:gd name="connsiteX48" fmla="*/ 290867 w 840336"/>
                <a:gd name="connsiteY48" fmla="*/ 191733 h 541233"/>
                <a:gd name="connsiteX49" fmla="*/ 316504 w 840336"/>
                <a:gd name="connsiteY49" fmla="*/ 196718 h 541233"/>
                <a:gd name="connsiteX50" fmla="*/ 333595 w 840336"/>
                <a:gd name="connsiteY50" fmla="*/ 218795 h 541233"/>
                <a:gd name="connsiteX51" fmla="*/ 336444 w 840336"/>
                <a:gd name="connsiteY51" fmla="*/ 248705 h 541233"/>
                <a:gd name="connsiteX52" fmla="*/ 357096 w 840336"/>
                <a:gd name="connsiteY52" fmla="*/ 297843 h 541233"/>
                <a:gd name="connsiteX53" fmla="*/ 361369 w 840336"/>
                <a:gd name="connsiteY53" fmla="*/ 256539 h 541233"/>
                <a:gd name="connsiteX54" fmla="*/ 392704 w 840336"/>
                <a:gd name="connsiteY54" fmla="*/ 253690 h 541233"/>
                <a:gd name="connsiteX55" fmla="*/ 445403 w 840336"/>
                <a:gd name="connsiteY55" fmla="*/ 254402 h 541233"/>
                <a:gd name="connsiteX56" fmla="*/ 491693 w 840336"/>
                <a:gd name="connsiteY56" fmla="*/ 297843 h 541233"/>
                <a:gd name="connsiteX57" fmla="*/ 505224 w 840336"/>
                <a:gd name="connsiteY57" fmla="*/ 244432 h 541233"/>
                <a:gd name="connsiteX58" fmla="*/ 508072 w 840336"/>
                <a:gd name="connsiteY58" fmla="*/ 220931 h 541233"/>
                <a:gd name="connsiteX59" fmla="*/ 540119 w 840336"/>
                <a:gd name="connsiteY59" fmla="*/ 186036 h 541233"/>
                <a:gd name="connsiteX60" fmla="*/ 613470 w 840336"/>
                <a:gd name="connsiteY60" fmla="*/ 233038 h 541233"/>
                <a:gd name="connsiteX61" fmla="*/ 671155 w 840336"/>
                <a:gd name="connsiteY61" fmla="*/ 283600 h 541233"/>
                <a:gd name="connsiteX62" fmla="*/ 679700 w 840336"/>
                <a:gd name="connsiteY62" fmla="*/ 431728 h 541233"/>
                <a:gd name="connsiteX63" fmla="*/ 627713 w 840336"/>
                <a:gd name="connsiteY63" fmla="*/ 537126 h 541233"/>
                <a:gd name="connsiteX64" fmla="*/ 627713 w 840336"/>
                <a:gd name="connsiteY64" fmla="*/ 537126 h 541233"/>
                <a:gd name="connsiteX65" fmla="*/ 686822 w 840336"/>
                <a:gd name="connsiteY65" fmla="*/ 450243 h 541233"/>
                <a:gd name="connsiteX66" fmla="*/ 696080 w 840336"/>
                <a:gd name="connsiteY66" fmla="*/ 387574 h 541233"/>
                <a:gd name="connsiteX67" fmla="*/ 690383 w 840336"/>
                <a:gd name="connsiteY67" fmla="*/ 287161 h 541233"/>
                <a:gd name="connsiteX68" fmla="*/ 672579 w 840336"/>
                <a:gd name="connsiteY68" fmla="*/ 253690 h 541233"/>
                <a:gd name="connsiteX69" fmla="*/ 561483 w 840336"/>
                <a:gd name="connsiteY69" fmla="*/ 170369 h 541233"/>
                <a:gd name="connsiteX70" fmla="*/ 545104 w 840336"/>
                <a:gd name="connsiteY70" fmla="*/ 152565 h 541233"/>
                <a:gd name="connsiteX71" fmla="*/ 575014 w 840336"/>
                <a:gd name="connsiteY71" fmla="*/ 121230 h 541233"/>
                <a:gd name="connsiteX72" fmla="*/ 700353 w 840336"/>
                <a:gd name="connsiteY72" fmla="*/ 151141 h 541233"/>
                <a:gd name="connsiteX73" fmla="*/ 736672 w 840336"/>
                <a:gd name="connsiteY73" fmla="*/ 176778 h 541233"/>
                <a:gd name="connsiteX74" fmla="*/ 787235 w 840336"/>
                <a:gd name="connsiteY74" fmla="*/ 282888 h 541233"/>
                <a:gd name="connsiteX75" fmla="*/ 792220 w 840336"/>
                <a:gd name="connsiteY75" fmla="*/ 345557 h 541233"/>
                <a:gd name="connsiteX76" fmla="*/ 785810 w 840336"/>
                <a:gd name="connsiteY76" fmla="*/ 407514 h 541233"/>
                <a:gd name="connsiteX77" fmla="*/ 810736 w 840336"/>
                <a:gd name="connsiteY77" fmla="*/ 330602 h 541233"/>
                <a:gd name="connsiteX78" fmla="*/ 794356 w 840336"/>
                <a:gd name="connsiteY78" fmla="*/ 253690 h 541233"/>
                <a:gd name="connsiteX79" fmla="*/ 750203 w 840336"/>
                <a:gd name="connsiteY79" fmla="*/ 152565 h 541233"/>
                <a:gd name="connsiteX80" fmla="*/ 750203 w 840336"/>
                <a:gd name="connsiteY80" fmla="*/ 152565 h 541233"/>
                <a:gd name="connsiteX81" fmla="*/ 719581 w 840336"/>
                <a:gd name="connsiteY81" fmla="*/ 136185 h 541233"/>
                <a:gd name="connsiteX82" fmla="*/ 559347 w 840336"/>
                <a:gd name="connsiteY82" fmla="*/ 92032 h 541233"/>
                <a:gd name="connsiteX83" fmla="*/ 537983 w 840336"/>
                <a:gd name="connsiteY83" fmla="*/ 84198 h 541233"/>
                <a:gd name="connsiteX84" fmla="*/ 530149 w 840336"/>
                <a:gd name="connsiteY84" fmla="*/ 69243 h 541233"/>
                <a:gd name="connsiteX85" fmla="*/ 542255 w 840336"/>
                <a:gd name="connsiteY85" fmla="*/ 62834 h 541233"/>
                <a:gd name="connsiteX86" fmla="*/ 713884 w 840336"/>
                <a:gd name="connsiteY86" fmla="*/ 22954 h 541233"/>
                <a:gd name="connsiteX87" fmla="*/ 739521 w 840336"/>
                <a:gd name="connsiteY87" fmla="*/ 29363 h 541233"/>
                <a:gd name="connsiteX88" fmla="*/ 824267 w 840336"/>
                <a:gd name="connsiteY88" fmla="*/ 95593 h 541233"/>
                <a:gd name="connsiteX89" fmla="*/ 827115 w 840336"/>
                <a:gd name="connsiteY89" fmla="*/ 225916 h 541233"/>
                <a:gd name="connsiteX90" fmla="*/ 831388 w 840336"/>
                <a:gd name="connsiteY90" fmla="*/ 225916 h 541233"/>
                <a:gd name="connsiteX91" fmla="*/ 844207 w 840336"/>
                <a:gd name="connsiteY91" fmla="*/ 113397 h 541233"/>
                <a:gd name="connsiteX92" fmla="*/ 832813 w 840336"/>
                <a:gd name="connsiteY92" fmla="*/ 82774 h 541233"/>
                <a:gd name="connsiteX93" fmla="*/ 389143 w 840336"/>
                <a:gd name="connsiteY93" fmla="*/ 215234 h 541233"/>
                <a:gd name="connsiteX94" fmla="*/ 356384 w 840336"/>
                <a:gd name="connsiteY94" fmla="*/ 185324 h 541233"/>
                <a:gd name="connsiteX95" fmla="*/ 388431 w 840336"/>
                <a:gd name="connsiteY95" fmla="*/ 151141 h 541233"/>
                <a:gd name="connsiteX96" fmla="*/ 420478 w 840336"/>
                <a:gd name="connsiteY96" fmla="*/ 183187 h 541233"/>
                <a:gd name="connsiteX97" fmla="*/ 389143 w 840336"/>
                <a:gd name="connsiteY97" fmla="*/ 215234 h 541233"/>
                <a:gd name="connsiteX98" fmla="*/ 457510 w 840336"/>
                <a:gd name="connsiteY98" fmla="*/ 215946 h 541233"/>
                <a:gd name="connsiteX99" fmla="*/ 426175 w 840336"/>
                <a:gd name="connsiteY99" fmla="*/ 181051 h 541233"/>
                <a:gd name="connsiteX100" fmla="*/ 459646 w 840336"/>
                <a:gd name="connsiteY100" fmla="*/ 150428 h 541233"/>
                <a:gd name="connsiteX101" fmla="*/ 489556 w 840336"/>
                <a:gd name="connsiteY101" fmla="*/ 183899 h 541233"/>
                <a:gd name="connsiteX102" fmla="*/ 457510 w 840336"/>
                <a:gd name="connsiteY102" fmla="*/ 215946 h 541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840336" h="541233">
                  <a:moveTo>
                    <a:pt x="832813" y="82774"/>
                  </a:moveTo>
                  <a:cubicBezTo>
                    <a:pt x="816433" y="70668"/>
                    <a:pt x="765158" y="30075"/>
                    <a:pt x="756612" y="21529"/>
                  </a:cubicBezTo>
                  <a:cubicBezTo>
                    <a:pt x="739521" y="5150"/>
                    <a:pt x="721005" y="-2684"/>
                    <a:pt x="698216" y="5150"/>
                  </a:cubicBezTo>
                  <a:cubicBezTo>
                    <a:pt x="698216" y="5150"/>
                    <a:pt x="698216" y="5150"/>
                    <a:pt x="698216" y="5150"/>
                  </a:cubicBezTo>
                  <a:cubicBezTo>
                    <a:pt x="641244" y="18681"/>
                    <a:pt x="584272" y="32211"/>
                    <a:pt x="527300" y="45742"/>
                  </a:cubicBezTo>
                  <a:cubicBezTo>
                    <a:pt x="519467" y="47879"/>
                    <a:pt x="513057" y="48591"/>
                    <a:pt x="505936" y="42182"/>
                  </a:cubicBezTo>
                  <a:cubicBezTo>
                    <a:pt x="490981" y="28651"/>
                    <a:pt x="472465" y="20105"/>
                    <a:pt x="452525" y="11559"/>
                  </a:cubicBezTo>
                  <a:cubicBezTo>
                    <a:pt x="427599" y="3013"/>
                    <a:pt x="420478" y="3013"/>
                    <a:pt x="397689" y="10847"/>
                  </a:cubicBezTo>
                  <a:cubicBezTo>
                    <a:pt x="376324" y="20105"/>
                    <a:pt x="357096" y="30075"/>
                    <a:pt x="339293" y="43606"/>
                  </a:cubicBezTo>
                  <a:cubicBezTo>
                    <a:pt x="329323" y="51440"/>
                    <a:pt x="317928" y="45030"/>
                    <a:pt x="307958" y="42182"/>
                  </a:cubicBezTo>
                  <a:cubicBezTo>
                    <a:pt x="253123" y="29363"/>
                    <a:pt x="198287" y="16544"/>
                    <a:pt x="144164" y="2301"/>
                  </a:cubicBezTo>
                  <a:cubicBezTo>
                    <a:pt x="127785" y="-1972"/>
                    <a:pt x="114965" y="-547"/>
                    <a:pt x="101435" y="8711"/>
                  </a:cubicBezTo>
                  <a:cubicBezTo>
                    <a:pt x="101435" y="8711"/>
                    <a:pt x="101435" y="8711"/>
                    <a:pt x="101435" y="8711"/>
                  </a:cubicBezTo>
                  <a:cubicBezTo>
                    <a:pt x="73661" y="33636"/>
                    <a:pt x="44463" y="57137"/>
                    <a:pt x="13128" y="77789"/>
                  </a:cubicBezTo>
                  <a:cubicBezTo>
                    <a:pt x="1022" y="87759"/>
                    <a:pt x="-2539" y="97729"/>
                    <a:pt x="1734" y="114821"/>
                  </a:cubicBezTo>
                  <a:cubicBezTo>
                    <a:pt x="6007" y="131912"/>
                    <a:pt x="3870" y="151141"/>
                    <a:pt x="3870" y="169656"/>
                  </a:cubicBezTo>
                  <a:cubicBezTo>
                    <a:pt x="16689" y="181051"/>
                    <a:pt x="3158" y="199567"/>
                    <a:pt x="19538" y="211673"/>
                  </a:cubicBezTo>
                  <a:cubicBezTo>
                    <a:pt x="19538" y="180339"/>
                    <a:pt x="20250" y="149716"/>
                    <a:pt x="19538" y="118382"/>
                  </a:cubicBezTo>
                  <a:cubicBezTo>
                    <a:pt x="19538" y="102002"/>
                    <a:pt x="24523" y="89896"/>
                    <a:pt x="38766" y="79926"/>
                  </a:cubicBezTo>
                  <a:cubicBezTo>
                    <a:pt x="67964" y="60697"/>
                    <a:pt x="90753" y="32924"/>
                    <a:pt x="124224" y="18681"/>
                  </a:cubicBezTo>
                  <a:lnTo>
                    <a:pt x="124224" y="18681"/>
                  </a:lnTo>
                  <a:cubicBezTo>
                    <a:pt x="181196" y="31499"/>
                    <a:pt x="238880" y="45030"/>
                    <a:pt x="295852" y="58561"/>
                  </a:cubicBezTo>
                  <a:cubicBezTo>
                    <a:pt x="302973" y="59985"/>
                    <a:pt x="315792" y="58561"/>
                    <a:pt x="315792" y="69956"/>
                  </a:cubicBezTo>
                  <a:cubicBezTo>
                    <a:pt x="315792" y="81350"/>
                    <a:pt x="305822" y="86335"/>
                    <a:pt x="295140" y="88471"/>
                  </a:cubicBezTo>
                  <a:cubicBezTo>
                    <a:pt x="263093" y="96305"/>
                    <a:pt x="231758" y="104851"/>
                    <a:pt x="199711" y="113397"/>
                  </a:cubicBezTo>
                  <a:cubicBezTo>
                    <a:pt x="171937" y="121230"/>
                    <a:pt x="144876" y="128352"/>
                    <a:pt x="117102" y="136185"/>
                  </a:cubicBezTo>
                  <a:cubicBezTo>
                    <a:pt x="106420" y="139034"/>
                    <a:pt x="100011" y="145443"/>
                    <a:pt x="95738" y="155413"/>
                  </a:cubicBezTo>
                  <a:cubicBezTo>
                    <a:pt x="76510" y="198855"/>
                    <a:pt x="55857" y="243008"/>
                    <a:pt x="36629" y="286449"/>
                  </a:cubicBezTo>
                  <a:cubicBezTo>
                    <a:pt x="33781" y="292146"/>
                    <a:pt x="30932" y="299980"/>
                    <a:pt x="31644" y="305677"/>
                  </a:cubicBezTo>
                  <a:cubicBezTo>
                    <a:pt x="39478" y="345557"/>
                    <a:pt x="48736" y="385438"/>
                    <a:pt x="62979" y="423894"/>
                  </a:cubicBezTo>
                  <a:cubicBezTo>
                    <a:pt x="58706" y="391847"/>
                    <a:pt x="55145" y="359088"/>
                    <a:pt x="50872" y="327042"/>
                  </a:cubicBezTo>
                  <a:cubicBezTo>
                    <a:pt x="49448" y="314935"/>
                    <a:pt x="50872" y="304253"/>
                    <a:pt x="56570" y="292858"/>
                  </a:cubicBezTo>
                  <a:cubicBezTo>
                    <a:pt x="76510" y="252266"/>
                    <a:pt x="96450" y="210961"/>
                    <a:pt x="115678" y="170369"/>
                  </a:cubicBezTo>
                  <a:cubicBezTo>
                    <a:pt x="121375" y="157550"/>
                    <a:pt x="129921" y="151141"/>
                    <a:pt x="143451" y="148292"/>
                  </a:cubicBezTo>
                  <a:cubicBezTo>
                    <a:pt x="185468" y="139746"/>
                    <a:pt x="226773" y="129064"/>
                    <a:pt x="268790" y="120518"/>
                  </a:cubicBezTo>
                  <a:cubicBezTo>
                    <a:pt x="278048" y="118382"/>
                    <a:pt x="292291" y="107699"/>
                    <a:pt x="297276" y="121942"/>
                  </a:cubicBezTo>
                  <a:cubicBezTo>
                    <a:pt x="302973" y="136185"/>
                    <a:pt x="305110" y="153277"/>
                    <a:pt x="288018" y="165384"/>
                  </a:cubicBezTo>
                  <a:cubicBezTo>
                    <a:pt x="251698" y="191733"/>
                    <a:pt x="217515" y="220219"/>
                    <a:pt x="180483" y="245144"/>
                  </a:cubicBezTo>
                  <a:cubicBezTo>
                    <a:pt x="160543" y="258675"/>
                    <a:pt x="153422" y="273630"/>
                    <a:pt x="153422" y="297131"/>
                  </a:cubicBezTo>
                  <a:cubicBezTo>
                    <a:pt x="153422" y="332026"/>
                    <a:pt x="151285" y="367634"/>
                    <a:pt x="147725" y="402529"/>
                  </a:cubicBezTo>
                  <a:cubicBezTo>
                    <a:pt x="144876" y="427454"/>
                    <a:pt x="148437" y="448819"/>
                    <a:pt x="164104" y="468759"/>
                  </a:cubicBezTo>
                  <a:lnTo>
                    <a:pt x="164104" y="468759"/>
                  </a:lnTo>
                  <a:cubicBezTo>
                    <a:pt x="181908" y="492972"/>
                    <a:pt x="198999" y="517186"/>
                    <a:pt x="216803" y="541398"/>
                  </a:cubicBezTo>
                  <a:cubicBezTo>
                    <a:pt x="218227" y="540686"/>
                    <a:pt x="219652" y="539262"/>
                    <a:pt x="221788" y="538550"/>
                  </a:cubicBezTo>
                  <a:cubicBezTo>
                    <a:pt x="208969" y="515761"/>
                    <a:pt x="196151" y="492260"/>
                    <a:pt x="183332" y="469471"/>
                  </a:cubicBezTo>
                  <a:cubicBezTo>
                    <a:pt x="173362" y="453804"/>
                    <a:pt x="166240" y="450243"/>
                    <a:pt x="166240" y="422469"/>
                  </a:cubicBezTo>
                  <a:cubicBezTo>
                    <a:pt x="169089" y="402529"/>
                    <a:pt x="174786" y="329890"/>
                    <a:pt x="176923" y="295707"/>
                  </a:cubicBezTo>
                  <a:cubicBezTo>
                    <a:pt x="178347" y="275054"/>
                    <a:pt x="186180" y="262236"/>
                    <a:pt x="203272" y="251554"/>
                  </a:cubicBezTo>
                  <a:cubicBezTo>
                    <a:pt x="233183" y="233038"/>
                    <a:pt x="261669" y="212385"/>
                    <a:pt x="290867" y="191733"/>
                  </a:cubicBezTo>
                  <a:cubicBezTo>
                    <a:pt x="302261" y="183187"/>
                    <a:pt x="309383" y="183899"/>
                    <a:pt x="316504" y="196718"/>
                  </a:cubicBezTo>
                  <a:cubicBezTo>
                    <a:pt x="320777" y="204552"/>
                    <a:pt x="326474" y="212385"/>
                    <a:pt x="333595" y="218795"/>
                  </a:cubicBezTo>
                  <a:cubicBezTo>
                    <a:pt x="344990" y="228765"/>
                    <a:pt x="344278" y="236598"/>
                    <a:pt x="336444" y="248705"/>
                  </a:cubicBezTo>
                  <a:cubicBezTo>
                    <a:pt x="322201" y="272206"/>
                    <a:pt x="327898" y="285737"/>
                    <a:pt x="357096" y="297843"/>
                  </a:cubicBezTo>
                  <a:cubicBezTo>
                    <a:pt x="346414" y="282888"/>
                    <a:pt x="351399" y="270070"/>
                    <a:pt x="361369" y="256539"/>
                  </a:cubicBezTo>
                  <a:cubicBezTo>
                    <a:pt x="371339" y="241584"/>
                    <a:pt x="382022" y="251554"/>
                    <a:pt x="392704" y="253690"/>
                  </a:cubicBezTo>
                  <a:cubicBezTo>
                    <a:pt x="410508" y="257251"/>
                    <a:pt x="427599" y="257963"/>
                    <a:pt x="445403" y="254402"/>
                  </a:cubicBezTo>
                  <a:cubicBezTo>
                    <a:pt x="482435" y="247281"/>
                    <a:pt x="495965" y="258675"/>
                    <a:pt x="491693" y="297843"/>
                  </a:cubicBezTo>
                  <a:cubicBezTo>
                    <a:pt x="510921" y="282888"/>
                    <a:pt x="525876" y="268645"/>
                    <a:pt x="505224" y="244432"/>
                  </a:cubicBezTo>
                  <a:cubicBezTo>
                    <a:pt x="497390" y="235886"/>
                    <a:pt x="498102" y="228053"/>
                    <a:pt x="508072" y="220931"/>
                  </a:cubicBezTo>
                  <a:cubicBezTo>
                    <a:pt x="521603" y="210961"/>
                    <a:pt x="524451" y="185324"/>
                    <a:pt x="540119" y="186036"/>
                  </a:cubicBezTo>
                  <a:cubicBezTo>
                    <a:pt x="554362" y="186748"/>
                    <a:pt x="603500" y="225916"/>
                    <a:pt x="613470" y="233038"/>
                  </a:cubicBezTo>
                  <a:cubicBezTo>
                    <a:pt x="656912" y="263660"/>
                    <a:pt x="669730" y="273630"/>
                    <a:pt x="671155" y="283600"/>
                  </a:cubicBezTo>
                  <a:cubicBezTo>
                    <a:pt x="677564" y="356239"/>
                    <a:pt x="687534" y="407514"/>
                    <a:pt x="679700" y="431728"/>
                  </a:cubicBezTo>
                  <a:cubicBezTo>
                    <a:pt x="678276" y="435288"/>
                    <a:pt x="629138" y="532853"/>
                    <a:pt x="627713" y="537126"/>
                  </a:cubicBezTo>
                  <a:cubicBezTo>
                    <a:pt x="627713" y="537126"/>
                    <a:pt x="627713" y="537126"/>
                    <a:pt x="627713" y="537126"/>
                  </a:cubicBezTo>
                  <a:cubicBezTo>
                    <a:pt x="652638" y="510064"/>
                    <a:pt x="666881" y="480866"/>
                    <a:pt x="686822" y="450243"/>
                  </a:cubicBezTo>
                  <a:cubicBezTo>
                    <a:pt x="698216" y="431728"/>
                    <a:pt x="696080" y="409651"/>
                    <a:pt x="696080" y="387574"/>
                  </a:cubicBezTo>
                  <a:cubicBezTo>
                    <a:pt x="693943" y="354103"/>
                    <a:pt x="691095" y="320632"/>
                    <a:pt x="690383" y="287161"/>
                  </a:cubicBezTo>
                  <a:cubicBezTo>
                    <a:pt x="690383" y="272206"/>
                    <a:pt x="684685" y="262236"/>
                    <a:pt x="672579" y="253690"/>
                  </a:cubicBezTo>
                  <a:cubicBezTo>
                    <a:pt x="635547" y="226628"/>
                    <a:pt x="598515" y="198142"/>
                    <a:pt x="561483" y="170369"/>
                  </a:cubicBezTo>
                  <a:cubicBezTo>
                    <a:pt x="555074" y="165384"/>
                    <a:pt x="547240" y="161111"/>
                    <a:pt x="545104" y="152565"/>
                  </a:cubicBezTo>
                  <a:cubicBezTo>
                    <a:pt x="537271" y="124791"/>
                    <a:pt x="547240" y="114821"/>
                    <a:pt x="575014" y="121230"/>
                  </a:cubicBezTo>
                  <a:cubicBezTo>
                    <a:pt x="616319" y="131200"/>
                    <a:pt x="658336" y="141883"/>
                    <a:pt x="700353" y="151141"/>
                  </a:cubicBezTo>
                  <a:cubicBezTo>
                    <a:pt x="715308" y="154701"/>
                    <a:pt x="730263" y="161823"/>
                    <a:pt x="736672" y="176778"/>
                  </a:cubicBezTo>
                  <a:cubicBezTo>
                    <a:pt x="753052" y="213810"/>
                    <a:pt x="770143" y="246569"/>
                    <a:pt x="787235" y="282888"/>
                  </a:cubicBezTo>
                  <a:cubicBezTo>
                    <a:pt x="800766" y="309238"/>
                    <a:pt x="795781" y="324193"/>
                    <a:pt x="792220" y="345557"/>
                  </a:cubicBezTo>
                  <a:cubicBezTo>
                    <a:pt x="788659" y="366210"/>
                    <a:pt x="786523" y="386862"/>
                    <a:pt x="785810" y="407514"/>
                  </a:cubicBezTo>
                  <a:cubicBezTo>
                    <a:pt x="797205" y="382589"/>
                    <a:pt x="801478" y="359800"/>
                    <a:pt x="810736" y="330602"/>
                  </a:cubicBezTo>
                  <a:cubicBezTo>
                    <a:pt x="822130" y="301404"/>
                    <a:pt x="805751" y="277191"/>
                    <a:pt x="794356" y="253690"/>
                  </a:cubicBezTo>
                  <a:cubicBezTo>
                    <a:pt x="778689" y="220931"/>
                    <a:pt x="762310" y="187460"/>
                    <a:pt x="750203" y="152565"/>
                  </a:cubicBezTo>
                  <a:cubicBezTo>
                    <a:pt x="750203" y="152565"/>
                    <a:pt x="750203" y="152565"/>
                    <a:pt x="750203" y="152565"/>
                  </a:cubicBezTo>
                  <a:cubicBezTo>
                    <a:pt x="742370" y="142595"/>
                    <a:pt x="730975" y="139746"/>
                    <a:pt x="719581" y="136185"/>
                  </a:cubicBezTo>
                  <a:cubicBezTo>
                    <a:pt x="666169" y="121230"/>
                    <a:pt x="612758" y="106987"/>
                    <a:pt x="559347" y="92032"/>
                  </a:cubicBezTo>
                  <a:cubicBezTo>
                    <a:pt x="552225" y="89896"/>
                    <a:pt x="545104" y="87759"/>
                    <a:pt x="537983" y="84198"/>
                  </a:cubicBezTo>
                  <a:cubicBezTo>
                    <a:pt x="532997" y="81350"/>
                    <a:pt x="529437" y="75653"/>
                    <a:pt x="530149" y="69243"/>
                  </a:cubicBezTo>
                  <a:cubicBezTo>
                    <a:pt x="530861" y="62834"/>
                    <a:pt x="537983" y="63546"/>
                    <a:pt x="542255" y="62834"/>
                  </a:cubicBezTo>
                  <a:cubicBezTo>
                    <a:pt x="599227" y="49303"/>
                    <a:pt x="656912" y="36484"/>
                    <a:pt x="713884" y="22954"/>
                  </a:cubicBezTo>
                  <a:cubicBezTo>
                    <a:pt x="723853" y="20817"/>
                    <a:pt x="732399" y="22241"/>
                    <a:pt x="739521" y="29363"/>
                  </a:cubicBezTo>
                  <a:cubicBezTo>
                    <a:pt x="740945" y="30787"/>
                    <a:pt x="822842" y="94881"/>
                    <a:pt x="824267" y="95593"/>
                  </a:cubicBezTo>
                  <a:cubicBezTo>
                    <a:pt x="836373" y="104851"/>
                    <a:pt x="831388" y="99866"/>
                    <a:pt x="827115" y="225916"/>
                  </a:cubicBezTo>
                  <a:cubicBezTo>
                    <a:pt x="828539" y="225916"/>
                    <a:pt x="829964" y="225916"/>
                    <a:pt x="831388" y="225916"/>
                  </a:cubicBezTo>
                  <a:cubicBezTo>
                    <a:pt x="835661" y="188172"/>
                    <a:pt x="839222" y="151141"/>
                    <a:pt x="844207" y="113397"/>
                  </a:cubicBezTo>
                  <a:cubicBezTo>
                    <a:pt x="846343" y="99866"/>
                    <a:pt x="843495" y="91320"/>
                    <a:pt x="832813" y="82774"/>
                  </a:cubicBezTo>
                  <a:close/>
                  <a:moveTo>
                    <a:pt x="389143" y="215234"/>
                  </a:moveTo>
                  <a:cubicBezTo>
                    <a:pt x="369915" y="215946"/>
                    <a:pt x="357809" y="204552"/>
                    <a:pt x="356384" y="185324"/>
                  </a:cubicBezTo>
                  <a:cubicBezTo>
                    <a:pt x="354960" y="166096"/>
                    <a:pt x="369203" y="150428"/>
                    <a:pt x="388431" y="151141"/>
                  </a:cubicBezTo>
                  <a:cubicBezTo>
                    <a:pt x="408371" y="151853"/>
                    <a:pt x="419053" y="162535"/>
                    <a:pt x="420478" y="183187"/>
                  </a:cubicBezTo>
                  <a:cubicBezTo>
                    <a:pt x="419053" y="202415"/>
                    <a:pt x="408371" y="214522"/>
                    <a:pt x="389143" y="215234"/>
                  </a:cubicBezTo>
                  <a:close/>
                  <a:moveTo>
                    <a:pt x="457510" y="215946"/>
                  </a:moveTo>
                  <a:cubicBezTo>
                    <a:pt x="438994" y="216658"/>
                    <a:pt x="425463" y="200991"/>
                    <a:pt x="426175" y="181051"/>
                  </a:cubicBezTo>
                  <a:cubicBezTo>
                    <a:pt x="427599" y="160398"/>
                    <a:pt x="440418" y="152565"/>
                    <a:pt x="459646" y="150428"/>
                  </a:cubicBezTo>
                  <a:cubicBezTo>
                    <a:pt x="478874" y="153989"/>
                    <a:pt x="490268" y="163959"/>
                    <a:pt x="489556" y="183899"/>
                  </a:cubicBezTo>
                  <a:cubicBezTo>
                    <a:pt x="489556" y="204552"/>
                    <a:pt x="477450" y="215234"/>
                    <a:pt x="457510" y="215946"/>
                  </a:cubicBezTo>
                  <a:close/>
                </a:path>
              </a:pathLst>
            </a:custGeom>
            <a:grpFill/>
            <a:ln w="71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66BB4AC-7205-438D-99E7-2F7B718D6C63}"/>
              </a:ext>
            </a:extLst>
          </p:cNvPr>
          <p:cNvGrpSpPr/>
          <p:nvPr/>
        </p:nvGrpSpPr>
        <p:grpSpPr>
          <a:xfrm>
            <a:off x="600196" y="0"/>
            <a:ext cx="893306" cy="2737279"/>
            <a:chOff x="6558588" y="1204957"/>
            <a:chExt cx="840336" cy="2574968"/>
          </a:xfrm>
          <a:solidFill>
            <a:schemeClr val="accent4">
              <a:lumMod val="60000"/>
              <a:lumOff val="40000"/>
            </a:schemeClr>
          </a:solidFill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D84E3882-15A1-4660-84C6-F528702FA85C}"/>
                </a:ext>
              </a:extLst>
            </p:cNvPr>
            <p:cNvSpPr/>
            <p:nvPr/>
          </p:nvSpPr>
          <p:spPr>
            <a:xfrm>
              <a:off x="6690645" y="2671985"/>
              <a:ext cx="591084" cy="591084"/>
            </a:xfrm>
            <a:custGeom>
              <a:avLst/>
              <a:gdLst>
                <a:gd name="connsiteX0" fmla="*/ 591084 w 591084"/>
                <a:gd name="connsiteY0" fmla="*/ 295542 h 591084"/>
                <a:gd name="connsiteX1" fmla="*/ 295542 w 591084"/>
                <a:gd name="connsiteY1" fmla="*/ 591084 h 591084"/>
                <a:gd name="connsiteX2" fmla="*/ 0 w 591084"/>
                <a:gd name="connsiteY2" fmla="*/ 295542 h 591084"/>
                <a:gd name="connsiteX3" fmla="*/ 295542 w 591084"/>
                <a:gd name="connsiteY3" fmla="*/ 0 h 591084"/>
                <a:gd name="connsiteX4" fmla="*/ 591084 w 591084"/>
                <a:gd name="connsiteY4" fmla="*/ 295542 h 591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1084" h="591084">
                  <a:moveTo>
                    <a:pt x="591084" y="295542"/>
                  </a:moveTo>
                  <a:cubicBezTo>
                    <a:pt x="591084" y="458766"/>
                    <a:pt x="458765" y="591084"/>
                    <a:pt x="295542" y="591084"/>
                  </a:cubicBezTo>
                  <a:cubicBezTo>
                    <a:pt x="132319" y="591084"/>
                    <a:pt x="0" y="458766"/>
                    <a:pt x="0" y="295542"/>
                  </a:cubicBezTo>
                  <a:cubicBezTo>
                    <a:pt x="0" y="132319"/>
                    <a:pt x="132319" y="0"/>
                    <a:pt x="295542" y="0"/>
                  </a:cubicBezTo>
                  <a:cubicBezTo>
                    <a:pt x="458765" y="0"/>
                    <a:pt x="591084" y="132319"/>
                    <a:pt x="591084" y="295542"/>
                  </a:cubicBezTo>
                  <a:close/>
                </a:path>
              </a:pathLst>
            </a:custGeom>
            <a:grpFill/>
            <a:ln w="71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22D0CB46-59DC-4D88-8CFC-EE43D2304429}"/>
                </a:ext>
              </a:extLst>
            </p:cNvPr>
            <p:cNvSpPr/>
            <p:nvPr/>
          </p:nvSpPr>
          <p:spPr>
            <a:xfrm>
              <a:off x="6965535" y="1204957"/>
              <a:ext cx="35607" cy="1502636"/>
            </a:xfrm>
            <a:custGeom>
              <a:avLst/>
              <a:gdLst>
                <a:gd name="connsiteX0" fmla="*/ 0 w 35607"/>
                <a:gd name="connsiteY0" fmla="*/ 0 h 1502635"/>
                <a:gd name="connsiteX1" fmla="*/ 40592 w 35607"/>
                <a:gd name="connsiteY1" fmla="*/ 0 h 1502635"/>
                <a:gd name="connsiteX2" fmla="*/ 40592 w 35607"/>
                <a:gd name="connsiteY2" fmla="*/ 1502636 h 1502635"/>
                <a:gd name="connsiteX3" fmla="*/ 0 w 35607"/>
                <a:gd name="connsiteY3" fmla="*/ 1502636 h 1502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607" h="1502635">
                  <a:moveTo>
                    <a:pt x="0" y="0"/>
                  </a:moveTo>
                  <a:lnTo>
                    <a:pt x="40592" y="0"/>
                  </a:lnTo>
                  <a:lnTo>
                    <a:pt x="40592" y="1502636"/>
                  </a:lnTo>
                  <a:lnTo>
                    <a:pt x="0" y="1502636"/>
                  </a:lnTo>
                  <a:close/>
                </a:path>
              </a:pathLst>
            </a:custGeom>
            <a:grpFill/>
            <a:ln w="71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107BDFAC-EC65-4501-A883-ED1966D48713}"/>
                </a:ext>
              </a:extLst>
            </p:cNvPr>
            <p:cNvSpPr/>
            <p:nvPr/>
          </p:nvSpPr>
          <p:spPr>
            <a:xfrm>
              <a:off x="6558588" y="3238691"/>
              <a:ext cx="840336" cy="541234"/>
            </a:xfrm>
            <a:custGeom>
              <a:avLst/>
              <a:gdLst>
                <a:gd name="connsiteX0" fmla="*/ 832813 w 840336"/>
                <a:gd name="connsiteY0" fmla="*/ 82774 h 541233"/>
                <a:gd name="connsiteX1" fmla="*/ 756612 w 840336"/>
                <a:gd name="connsiteY1" fmla="*/ 21529 h 541233"/>
                <a:gd name="connsiteX2" fmla="*/ 698216 w 840336"/>
                <a:gd name="connsiteY2" fmla="*/ 5150 h 541233"/>
                <a:gd name="connsiteX3" fmla="*/ 698216 w 840336"/>
                <a:gd name="connsiteY3" fmla="*/ 5150 h 541233"/>
                <a:gd name="connsiteX4" fmla="*/ 527300 w 840336"/>
                <a:gd name="connsiteY4" fmla="*/ 45742 h 541233"/>
                <a:gd name="connsiteX5" fmla="*/ 505936 w 840336"/>
                <a:gd name="connsiteY5" fmla="*/ 42182 h 541233"/>
                <a:gd name="connsiteX6" fmla="*/ 452525 w 840336"/>
                <a:gd name="connsiteY6" fmla="*/ 11559 h 541233"/>
                <a:gd name="connsiteX7" fmla="*/ 397689 w 840336"/>
                <a:gd name="connsiteY7" fmla="*/ 10847 h 541233"/>
                <a:gd name="connsiteX8" fmla="*/ 339293 w 840336"/>
                <a:gd name="connsiteY8" fmla="*/ 43606 h 541233"/>
                <a:gd name="connsiteX9" fmla="*/ 307958 w 840336"/>
                <a:gd name="connsiteY9" fmla="*/ 42182 h 541233"/>
                <a:gd name="connsiteX10" fmla="*/ 144164 w 840336"/>
                <a:gd name="connsiteY10" fmla="*/ 2301 h 541233"/>
                <a:gd name="connsiteX11" fmla="*/ 101435 w 840336"/>
                <a:gd name="connsiteY11" fmla="*/ 8711 h 541233"/>
                <a:gd name="connsiteX12" fmla="*/ 101435 w 840336"/>
                <a:gd name="connsiteY12" fmla="*/ 8711 h 541233"/>
                <a:gd name="connsiteX13" fmla="*/ 13128 w 840336"/>
                <a:gd name="connsiteY13" fmla="*/ 77789 h 541233"/>
                <a:gd name="connsiteX14" fmla="*/ 1734 w 840336"/>
                <a:gd name="connsiteY14" fmla="*/ 114821 h 541233"/>
                <a:gd name="connsiteX15" fmla="*/ 3870 w 840336"/>
                <a:gd name="connsiteY15" fmla="*/ 169656 h 541233"/>
                <a:gd name="connsiteX16" fmla="*/ 19538 w 840336"/>
                <a:gd name="connsiteY16" fmla="*/ 211673 h 541233"/>
                <a:gd name="connsiteX17" fmla="*/ 19538 w 840336"/>
                <a:gd name="connsiteY17" fmla="*/ 118382 h 541233"/>
                <a:gd name="connsiteX18" fmla="*/ 38766 w 840336"/>
                <a:gd name="connsiteY18" fmla="*/ 79926 h 541233"/>
                <a:gd name="connsiteX19" fmla="*/ 124224 w 840336"/>
                <a:gd name="connsiteY19" fmla="*/ 18681 h 541233"/>
                <a:gd name="connsiteX20" fmla="*/ 124224 w 840336"/>
                <a:gd name="connsiteY20" fmla="*/ 18681 h 541233"/>
                <a:gd name="connsiteX21" fmla="*/ 295852 w 840336"/>
                <a:gd name="connsiteY21" fmla="*/ 58561 h 541233"/>
                <a:gd name="connsiteX22" fmla="*/ 315792 w 840336"/>
                <a:gd name="connsiteY22" fmla="*/ 69956 h 541233"/>
                <a:gd name="connsiteX23" fmla="*/ 295140 w 840336"/>
                <a:gd name="connsiteY23" fmla="*/ 88471 h 541233"/>
                <a:gd name="connsiteX24" fmla="*/ 199711 w 840336"/>
                <a:gd name="connsiteY24" fmla="*/ 113397 h 541233"/>
                <a:gd name="connsiteX25" fmla="*/ 117102 w 840336"/>
                <a:gd name="connsiteY25" fmla="*/ 136185 h 541233"/>
                <a:gd name="connsiteX26" fmla="*/ 95738 w 840336"/>
                <a:gd name="connsiteY26" fmla="*/ 155413 h 541233"/>
                <a:gd name="connsiteX27" fmla="*/ 36629 w 840336"/>
                <a:gd name="connsiteY27" fmla="*/ 286449 h 541233"/>
                <a:gd name="connsiteX28" fmla="*/ 31644 w 840336"/>
                <a:gd name="connsiteY28" fmla="*/ 305677 h 541233"/>
                <a:gd name="connsiteX29" fmla="*/ 62979 w 840336"/>
                <a:gd name="connsiteY29" fmla="*/ 423894 h 541233"/>
                <a:gd name="connsiteX30" fmla="*/ 50872 w 840336"/>
                <a:gd name="connsiteY30" fmla="*/ 327042 h 541233"/>
                <a:gd name="connsiteX31" fmla="*/ 56570 w 840336"/>
                <a:gd name="connsiteY31" fmla="*/ 292858 h 541233"/>
                <a:gd name="connsiteX32" fmla="*/ 115678 w 840336"/>
                <a:gd name="connsiteY32" fmla="*/ 170369 h 541233"/>
                <a:gd name="connsiteX33" fmla="*/ 143451 w 840336"/>
                <a:gd name="connsiteY33" fmla="*/ 148292 h 541233"/>
                <a:gd name="connsiteX34" fmla="*/ 268790 w 840336"/>
                <a:gd name="connsiteY34" fmla="*/ 120518 h 541233"/>
                <a:gd name="connsiteX35" fmla="*/ 297276 w 840336"/>
                <a:gd name="connsiteY35" fmla="*/ 121942 h 541233"/>
                <a:gd name="connsiteX36" fmla="*/ 288018 w 840336"/>
                <a:gd name="connsiteY36" fmla="*/ 165384 h 541233"/>
                <a:gd name="connsiteX37" fmla="*/ 180483 w 840336"/>
                <a:gd name="connsiteY37" fmla="*/ 245144 h 541233"/>
                <a:gd name="connsiteX38" fmla="*/ 153422 w 840336"/>
                <a:gd name="connsiteY38" fmla="*/ 297131 h 541233"/>
                <a:gd name="connsiteX39" fmla="*/ 147725 w 840336"/>
                <a:gd name="connsiteY39" fmla="*/ 402529 h 541233"/>
                <a:gd name="connsiteX40" fmla="*/ 164104 w 840336"/>
                <a:gd name="connsiteY40" fmla="*/ 468759 h 541233"/>
                <a:gd name="connsiteX41" fmla="*/ 164104 w 840336"/>
                <a:gd name="connsiteY41" fmla="*/ 468759 h 541233"/>
                <a:gd name="connsiteX42" fmla="*/ 216803 w 840336"/>
                <a:gd name="connsiteY42" fmla="*/ 541398 h 541233"/>
                <a:gd name="connsiteX43" fmla="*/ 221788 w 840336"/>
                <a:gd name="connsiteY43" fmla="*/ 538550 h 541233"/>
                <a:gd name="connsiteX44" fmla="*/ 183332 w 840336"/>
                <a:gd name="connsiteY44" fmla="*/ 469471 h 541233"/>
                <a:gd name="connsiteX45" fmla="*/ 166240 w 840336"/>
                <a:gd name="connsiteY45" fmla="*/ 422469 h 541233"/>
                <a:gd name="connsiteX46" fmla="*/ 176923 w 840336"/>
                <a:gd name="connsiteY46" fmla="*/ 295707 h 541233"/>
                <a:gd name="connsiteX47" fmla="*/ 203272 w 840336"/>
                <a:gd name="connsiteY47" fmla="*/ 251554 h 541233"/>
                <a:gd name="connsiteX48" fmla="*/ 290867 w 840336"/>
                <a:gd name="connsiteY48" fmla="*/ 191733 h 541233"/>
                <a:gd name="connsiteX49" fmla="*/ 316504 w 840336"/>
                <a:gd name="connsiteY49" fmla="*/ 196718 h 541233"/>
                <a:gd name="connsiteX50" fmla="*/ 333595 w 840336"/>
                <a:gd name="connsiteY50" fmla="*/ 218795 h 541233"/>
                <a:gd name="connsiteX51" fmla="*/ 336444 w 840336"/>
                <a:gd name="connsiteY51" fmla="*/ 248705 h 541233"/>
                <a:gd name="connsiteX52" fmla="*/ 357096 w 840336"/>
                <a:gd name="connsiteY52" fmla="*/ 297843 h 541233"/>
                <a:gd name="connsiteX53" fmla="*/ 361369 w 840336"/>
                <a:gd name="connsiteY53" fmla="*/ 256539 h 541233"/>
                <a:gd name="connsiteX54" fmla="*/ 392704 w 840336"/>
                <a:gd name="connsiteY54" fmla="*/ 253690 h 541233"/>
                <a:gd name="connsiteX55" fmla="*/ 445403 w 840336"/>
                <a:gd name="connsiteY55" fmla="*/ 254402 h 541233"/>
                <a:gd name="connsiteX56" fmla="*/ 491693 w 840336"/>
                <a:gd name="connsiteY56" fmla="*/ 297843 h 541233"/>
                <a:gd name="connsiteX57" fmla="*/ 505224 w 840336"/>
                <a:gd name="connsiteY57" fmla="*/ 244432 h 541233"/>
                <a:gd name="connsiteX58" fmla="*/ 508072 w 840336"/>
                <a:gd name="connsiteY58" fmla="*/ 220931 h 541233"/>
                <a:gd name="connsiteX59" fmla="*/ 540119 w 840336"/>
                <a:gd name="connsiteY59" fmla="*/ 186036 h 541233"/>
                <a:gd name="connsiteX60" fmla="*/ 613470 w 840336"/>
                <a:gd name="connsiteY60" fmla="*/ 233038 h 541233"/>
                <a:gd name="connsiteX61" fmla="*/ 671155 w 840336"/>
                <a:gd name="connsiteY61" fmla="*/ 283600 h 541233"/>
                <a:gd name="connsiteX62" fmla="*/ 679700 w 840336"/>
                <a:gd name="connsiteY62" fmla="*/ 431728 h 541233"/>
                <a:gd name="connsiteX63" fmla="*/ 627713 w 840336"/>
                <a:gd name="connsiteY63" fmla="*/ 537126 h 541233"/>
                <a:gd name="connsiteX64" fmla="*/ 627713 w 840336"/>
                <a:gd name="connsiteY64" fmla="*/ 537126 h 541233"/>
                <a:gd name="connsiteX65" fmla="*/ 686822 w 840336"/>
                <a:gd name="connsiteY65" fmla="*/ 450243 h 541233"/>
                <a:gd name="connsiteX66" fmla="*/ 696080 w 840336"/>
                <a:gd name="connsiteY66" fmla="*/ 387574 h 541233"/>
                <a:gd name="connsiteX67" fmla="*/ 690383 w 840336"/>
                <a:gd name="connsiteY67" fmla="*/ 287161 h 541233"/>
                <a:gd name="connsiteX68" fmla="*/ 672579 w 840336"/>
                <a:gd name="connsiteY68" fmla="*/ 253690 h 541233"/>
                <a:gd name="connsiteX69" fmla="*/ 561483 w 840336"/>
                <a:gd name="connsiteY69" fmla="*/ 170369 h 541233"/>
                <a:gd name="connsiteX70" fmla="*/ 545104 w 840336"/>
                <a:gd name="connsiteY70" fmla="*/ 152565 h 541233"/>
                <a:gd name="connsiteX71" fmla="*/ 575014 w 840336"/>
                <a:gd name="connsiteY71" fmla="*/ 121230 h 541233"/>
                <a:gd name="connsiteX72" fmla="*/ 700353 w 840336"/>
                <a:gd name="connsiteY72" fmla="*/ 151141 h 541233"/>
                <a:gd name="connsiteX73" fmla="*/ 736672 w 840336"/>
                <a:gd name="connsiteY73" fmla="*/ 176778 h 541233"/>
                <a:gd name="connsiteX74" fmla="*/ 787235 w 840336"/>
                <a:gd name="connsiteY74" fmla="*/ 282888 h 541233"/>
                <a:gd name="connsiteX75" fmla="*/ 792220 w 840336"/>
                <a:gd name="connsiteY75" fmla="*/ 345557 h 541233"/>
                <a:gd name="connsiteX76" fmla="*/ 785810 w 840336"/>
                <a:gd name="connsiteY76" fmla="*/ 407514 h 541233"/>
                <a:gd name="connsiteX77" fmla="*/ 810736 w 840336"/>
                <a:gd name="connsiteY77" fmla="*/ 330602 h 541233"/>
                <a:gd name="connsiteX78" fmla="*/ 794356 w 840336"/>
                <a:gd name="connsiteY78" fmla="*/ 253690 h 541233"/>
                <a:gd name="connsiteX79" fmla="*/ 750203 w 840336"/>
                <a:gd name="connsiteY79" fmla="*/ 152565 h 541233"/>
                <a:gd name="connsiteX80" fmla="*/ 750203 w 840336"/>
                <a:gd name="connsiteY80" fmla="*/ 152565 h 541233"/>
                <a:gd name="connsiteX81" fmla="*/ 719581 w 840336"/>
                <a:gd name="connsiteY81" fmla="*/ 136185 h 541233"/>
                <a:gd name="connsiteX82" fmla="*/ 559347 w 840336"/>
                <a:gd name="connsiteY82" fmla="*/ 92032 h 541233"/>
                <a:gd name="connsiteX83" fmla="*/ 537983 w 840336"/>
                <a:gd name="connsiteY83" fmla="*/ 84198 h 541233"/>
                <a:gd name="connsiteX84" fmla="*/ 530149 w 840336"/>
                <a:gd name="connsiteY84" fmla="*/ 69243 h 541233"/>
                <a:gd name="connsiteX85" fmla="*/ 542255 w 840336"/>
                <a:gd name="connsiteY85" fmla="*/ 62834 h 541233"/>
                <a:gd name="connsiteX86" fmla="*/ 713884 w 840336"/>
                <a:gd name="connsiteY86" fmla="*/ 22954 h 541233"/>
                <a:gd name="connsiteX87" fmla="*/ 739521 w 840336"/>
                <a:gd name="connsiteY87" fmla="*/ 29363 h 541233"/>
                <a:gd name="connsiteX88" fmla="*/ 824267 w 840336"/>
                <a:gd name="connsiteY88" fmla="*/ 95593 h 541233"/>
                <a:gd name="connsiteX89" fmla="*/ 827115 w 840336"/>
                <a:gd name="connsiteY89" fmla="*/ 225916 h 541233"/>
                <a:gd name="connsiteX90" fmla="*/ 831388 w 840336"/>
                <a:gd name="connsiteY90" fmla="*/ 225916 h 541233"/>
                <a:gd name="connsiteX91" fmla="*/ 844207 w 840336"/>
                <a:gd name="connsiteY91" fmla="*/ 113397 h 541233"/>
                <a:gd name="connsiteX92" fmla="*/ 832813 w 840336"/>
                <a:gd name="connsiteY92" fmla="*/ 82774 h 541233"/>
                <a:gd name="connsiteX93" fmla="*/ 389143 w 840336"/>
                <a:gd name="connsiteY93" fmla="*/ 215234 h 541233"/>
                <a:gd name="connsiteX94" fmla="*/ 356384 w 840336"/>
                <a:gd name="connsiteY94" fmla="*/ 185324 h 541233"/>
                <a:gd name="connsiteX95" fmla="*/ 388431 w 840336"/>
                <a:gd name="connsiteY95" fmla="*/ 151141 h 541233"/>
                <a:gd name="connsiteX96" fmla="*/ 420478 w 840336"/>
                <a:gd name="connsiteY96" fmla="*/ 183187 h 541233"/>
                <a:gd name="connsiteX97" fmla="*/ 389143 w 840336"/>
                <a:gd name="connsiteY97" fmla="*/ 215234 h 541233"/>
                <a:gd name="connsiteX98" fmla="*/ 457510 w 840336"/>
                <a:gd name="connsiteY98" fmla="*/ 215946 h 541233"/>
                <a:gd name="connsiteX99" fmla="*/ 426175 w 840336"/>
                <a:gd name="connsiteY99" fmla="*/ 181051 h 541233"/>
                <a:gd name="connsiteX100" fmla="*/ 459646 w 840336"/>
                <a:gd name="connsiteY100" fmla="*/ 150428 h 541233"/>
                <a:gd name="connsiteX101" fmla="*/ 489556 w 840336"/>
                <a:gd name="connsiteY101" fmla="*/ 183899 h 541233"/>
                <a:gd name="connsiteX102" fmla="*/ 457510 w 840336"/>
                <a:gd name="connsiteY102" fmla="*/ 215946 h 541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840336" h="541233">
                  <a:moveTo>
                    <a:pt x="832813" y="82774"/>
                  </a:moveTo>
                  <a:cubicBezTo>
                    <a:pt x="816433" y="70668"/>
                    <a:pt x="765158" y="30075"/>
                    <a:pt x="756612" y="21529"/>
                  </a:cubicBezTo>
                  <a:cubicBezTo>
                    <a:pt x="739521" y="5150"/>
                    <a:pt x="721005" y="-2684"/>
                    <a:pt x="698216" y="5150"/>
                  </a:cubicBezTo>
                  <a:cubicBezTo>
                    <a:pt x="698216" y="5150"/>
                    <a:pt x="698216" y="5150"/>
                    <a:pt x="698216" y="5150"/>
                  </a:cubicBezTo>
                  <a:cubicBezTo>
                    <a:pt x="641244" y="18681"/>
                    <a:pt x="584272" y="32211"/>
                    <a:pt x="527300" y="45742"/>
                  </a:cubicBezTo>
                  <a:cubicBezTo>
                    <a:pt x="519467" y="47879"/>
                    <a:pt x="513057" y="48591"/>
                    <a:pt x="505936" y="42182"/>
                  </a:cubicBezTo>
                  <a:cubicBezTo>
                    <a:pt x="490981" y="28651"/>
                    <a:pt x="472465" y="20105"/>
                    <a:pt x="452525" y="11559"/>
                  </a:cubicBezTo>
                  <a:cubicBezTo>
                    <a:pt x="427599" y="3013"/>
                    <a:pt x="420478" y="3013"/>
                    <a:pt x="397689" y="10847"/>
                  </a:cubicBezTo>
                  <a:cubicBezTo>
                    <a:pt x="376324" y="20105"/>
                    <a:pt x="357096" y="30075"/>
                    <a:pt x="339293" y="43606"/>
                  </a:cubicBezTo>
                  <a:cubicBezTo>
                    <a:pt x="329323" y="51440"/>
                    <a:pt x="317928" y="45030"/>
                    <a:pt x="307958" y="42182"/>
                  </a:cubicBezTo>
                  <a:cubicBezTo>
                    <a:pt x="253123" y="29363"/>
                    <a:pt x="198287" y="16544"/>
                    <a:pt x="144164" y="2301"/>
                  </a:cubicBezTo>
                  <a:cubicBezTo>
                    <a:pt x="127785" y="-1972"/>
                    <a:pt x="114965" y="-547"/>
                    <a:pt x="101435" y="8711"/>
                  </a:cubicBezTo>
                  <a:cubicBezTo>
                    <a:pt x="101435" y="8711"/>
                    <a:pt x="101435" y="8711"/>
                    <a:pt x="101435" y="8711"/>
                  </a:cubicBezTo>
                  <a:cubicBezTo>
                    <a:pt x="73661" y="33636"/>
                    <a:pt x="44463" y="57137"/>
                    <a:pt x="13128" y="77789"/>
                  </a:cubicBezTo>
                  <a:cubicBezTo>
                    <a:pt x="1022" y="87759"/>
                    <a:pt x="-2539" y="97729"/>
                    <a:pt x="1734" y="114821"/>
                  </a:cubicBezTo>
                  <a:cubicBezTo>
                    <a:pt x="6007" y="131912"/>
                    <a:pt x="3870" y="151141"/>
                    <a:pt x="3870" y="169656"/>
                  </a:cubicBezTo>
                  <a:cubicBezTo>
                    <a:pt x="16689" y="181051"/>
                    <a:pt x="3158" y="199567"/>
                    <a:pt x="19538" y="211673"/>
                  </a:cubicBezTo>
                  <a:cubicBezTo>
                    <a:pt x="19538" y="180339"/>
                    <a:pt x="20250" y="149716"/>
                    <a:pt x="19538" y="118382"/>
                  </a:cubicBezTo>
                  <a:cubicBezTo>
                    <a:pt x="19538" y="102002"/>
                    <a:pt x="24523" y="89896"/>
                    <a:pt x="38766" y="79926"/>
                  </a:cubicBezTo>
                  <a:cubicBezTo>
                    <a:pt x="67964" y="60697"/>
                    <a:pt x="90753" y="32924"/>
                    <a:pt x="124224" y="18681"/>
                  </a:cubicBezTo>
                  <a:lnTo>
                    <a:pt x="124224" y="18681"/>
                  </a:lnTo>
                  <a:cubicBezTo>
                    <a:pt x="181196" y="31499"/>
                    <a:pt x="238880" y="45030"/>
                    <a:pt x="295852" y="58561"/>
                  </a:cubicBezTo>
                  <a:cubicBezTo>
                    <a:pt x="302973" y="59985"/>
                    <a:pt x="315792" y="58561"/>
                    <a:pt x="315792" y="69956"/>
                  </a:cubicBezTo>
                  <a:cubicBezTo>
                    <a:pt x="315792" y="81350"/>
                    <a:pt x="305822" y="86335"/>
                    <a:pt x="295140" y="88471"/>
                  </a:cubicBezTo>
                  <a:cubicBezTo>
                    <a:pt x="263093" y="96305"/>
                    <a:pt x="231758" y="104851"/>
                    <a:pt x="199711" y="113397"/>
                  </a:cubicBezTo>
                  <a:cubicBezTo>
                    <a:pt x="171937" y="121230"/>
                    <a:pt x="144876" y="128352"/>
                    <a:pt x="117102" y="136185"/>
                  </a:cubicBezTo>
                  <a:cubicBezTo>
                    <a:pt x="106420" y="139034"/>
                    <a:pt x="100011" y="145443"/>
                    <a:pt x="95738" y="155413"/>
                  </a:cubicBezTo>
                  <a:cubicBezTo>
                    <a:pt x="76510" y="198855"/>
                    <a:pt x="55857" y="243008"/>
                    <a:pt x="36629" y="286449"/>
                  </a:cubicBezTo>
                  <a:cubicBezTo>
                    <a:pt x="33781" y="292146"/>
                    <a:pt x="30932" y="299980"/>
                    <a:pt x="31644" y="305677"/>
                  </a:cubicBezTo>
                  <a:cubicBezTo>
                    <a:pt x="39478" y="345557"/>
                    <a:pt x="48736" y="385438"/>
                    <a:pt x="62979" y="423894"/>
                  </a:cubicBezTo>
                  <a:cubicBezTo>
                    <a:pt x="58706" y="391847"/>
                    <a:pt x="55145" y="359088"/>
                    <a:pt x="50872" y="327042"/>
                  </a:cubicBezTo>
                  <a:cubicBezTo>
                    <a:pt x="49448" y="314935"/>
                    <a:pt x="50872" y="304253"/>
                    <a:pt x="56570" y="292858"/>
                  </a:cubicBezTo>
                  <a:cubicBezTo>
                    <a:pt x="76510" y="252266"/>
                    <a:pt x="96450" y="210961"/>
                    <a:pt x="115678" y="170369"/>
                  </a:cubicBezTo>
                  <a:cubicBezTo>
                    <a:pt x="121375" y="157550"/>
                    <a:pt x="129921" y="151141"/>
                    <a:pt x="143451" y="148292"/>
                  </a:cubicBezTo>
                  <a:cubicBezTo>
                    <a:pt x="185468" y="139746"/>
                    <a:pt x="226773" y="129064"/>
                    <a:pt x="268790" y="120518"/>
                  </a:cubicBezTo>
                  <a:cubicBezTo>
                    <a:pt x="278048" y="118382"/>
                    <a:pt x="292291" y="107699"/>
                    <a:pt x="297276" y="121942"/>
                  </a:cubicBezTo>
                  <a:cubicBezTo>
                    <a:pt x="302973" y="136185"/>
                    <a:pt x="305110" y="153277"/>
                    <a:pt x="288018" y="165384"/>
                  </a:cubicBezTo>
                  <a:cubicBezTo>
                    <a:pt x="251698" y="191733"/>
                    <a:pt x="217515" y="220219"/>
                    <a:pt x="180483" y="245144"/>
                  </a:cubicBezTo>
                  <a:cubicBezTo>
                    <a:pt x="160543" y="258675"/>
                    <a:pt x="153422" y="273630"/>
                    <a:pt x="153422" y="297131"/>
                  </a:cubicBezTo>
                  <a:cubicBezTo>
                    <a:pt x="153422" y="332026"/>
                    <a:pt x="151285" y="367634"/>
                    <a:pt x="147725" y="402529"/>
                  </a:cubicBezTo>
                  <a:cubicBezTo>
                    <a:pt x="144876" y="427454"/>
                    <a:pt x="148437" y="448819"/>
                    <a:pt x="164104" y="468759"/>
                  </a:cubicBezTo>
                  <a:lnTo>
                    <a:pt x="164104" y="468759"/>
                  </a:lnTo>
                  <a:cubicBezTo>
                    <a:pt x="181908" y="492972"/>
                    <a:pt x="198999" y="517186"/>
                    <a:pt x="216803" y="541398"/>
                  </a:cubicBezTo>
                  <a:cubicBezTo>
                    <a:pt x="218227" y="540686"/>
                    <a:pt x="219652" y="539262"/>
                    <a:pt x="221788" y="538550"/>
                  </a:cubicBezTo>
                  <a:cubicBezTo>
                    <a:pt x="208969" y="515761"/>
                    <a:pt x="196151" y="492260"/>
                    <a:pt x="183332" y="469471"/>
                  </a:cubicBezTo>
                  <a:cubicBezTo>
                    <a:pt x="173362" y="453804"/>
                    <a:pt x="166240" y="450243"/>
                    <a:pt x="166240" y="422469"/>
                  </a:cubicBezTo>
                  <a:cubicBezTo>
                    <a:pt x="169089" y="402529"/>
                    <a:pt x="174786" y="329890"/>
                    <a:pt x="176923" y="295707"/>
                  </a:cubicBezTo>
                  <a:cubicBezTo>
                    <a:pt x="178347" y="275054"/>
                    <a:pt x="186180" y="262236"/>
                    <a:pt x="203272" y="251554"/>
                  </a:cubicBezTo>
                  <a:cubicBezTo>
                    <a:pt x="233183" y="233038"/>
                    <a:pt x="261669" y="212385"/>
                    <a:pt x="290867" y="191733"/>
                  </a:cubicBezTo>
                  <a:cubicBezTo>
                    <a:pt x="302261" y="183187"/>
                    <a:pt x="309383" y="183899"/>
                    <a:pt x="316504" y="196718"/>
                  </a:cubicBezTo>
                  <a:cubicBezTo>
                    <a:pt x="320777" y="204552"/>
                    <a:pt x="326474" y="212385"/>
                    <a:pt x="333595" y="218795"/>
                  </a:cubicBezTo>
                  <a:cubicBezTo>
                    <a:pt x="344990" y="228765"/>
                    <a:pt x="344278" y="236598"/>
                    <a:pt x="336444" y="248705"/>
                  </a:cubicBezTo>
                  <a:cubicBezTo>
                    <a:pt x="322201" y="272206"/>
                    <a:pt x="327898" y="285737"/>
                    <a:pt x="357096" y="297843"/>
                  </a:cubicBezTo>
                  <a:cubicBezTo>
                    <a:pt x="346414" y="282888"/>
                    <a:pt x="351399" y="270070"/>
                    <a:pt x="361369" y="256539"/>
                  </a:cubicBezTo>
                  <a:cubicBezTo>
                    <a:pt x="371339" y="241584"/>
                    <a:pt x="382022" y="251554"/>
                    <a:pt x="392704" y="253690"/>
                  </a:cubicBezTo>
                  <a:cubicBezTo>
                    <a:pt x="410508" y="257251"/>
                    <a:pt x="427599" y="257963"/>
                    <a:pt x="445403" y="254402"/>
                  </a:cubicBezTo>
                  <a:cubicBezTo>
                    <a:pt x="482435" y="247281"/>
                    <a:pt x="495965" y="258675"/>
                    <a:pt x="491693" y="297843"/>
                  </a:cubicBezTo>
                  <a:cubicBezTo>
                    <a:pt x="510921" y="282888"/>
                    <a:pt x="525876" y="268645"/>
                    <a:pt x="505224" y="244432"/>
                  </a:cubicBezTo>
                  <a:cubicBezTo>
                    <a:pt x="497390" y="235886"/>
                    <a:pt x="498102" y="228053"/>
                    <a:pt x="508072" y="220931"/>
                  </a:cubicBezTo>
                  <a:cubicBezTo>
                    <a:pt x="521603" y="210961"/>
                    <a:pt x="524451" y="185324"/>
                    <a:pt x="540119" y="186036"/>
                  </a:cubicBezTo>
                  <a:cubicBezTo>
                    <a:pt x="554362" y="186748"/>
                    <a:pt x="603500" y="225916"/>
                    <a:pt x="613470" y="233038"/>
                  </a:cubicBezTo>
                  <a:cubicBezTo>
                    <a:pt x="656912" y="263660"/>
                    <a:pt x="669730" y="273630"/>
                    <a:pt x="671155" y="283600"/>
                  </a:cubicBezTo>
                  <a:cubicBezTo>
                    <a:pt x="677564" y="356239"/>
                    <a:pt x="687534" y="407514"/>
                    <a:pt x="679700" y="431728"/>
                  </a:cubicBezTo>
                  <a:cubicBezTo>
                    <a:pt x="678276" y="435288"/>
                    <a:pt x="629138" y="532853"/>
                    <a:pt x="627713" y="537126"/>
                  </a:cubicBezTo>
                  <a:cubicBezTo>
                    <a:pt x="627713" y="537126"/>
                    <a:pt x="627713" y="537126"/>
                    <a:pt x="627713" y="537126"/>
                  </a:cubicBezTo>
                  <a:cubicBezTo>
                    <a:pt x="652638" y="510064"/>
                    <a:pt x="666881" y="480866"/>
                    <a:pt x="686822" y="450243"/>
                  </a:cubicBezTo>
                  <a:cubicBezTo>
                    <a:pt x="698216" y="431728"/>
                    <a:pt x="696080" y="409651"/>
                    <a:pt x="696080" y="387574"/>
                  </a:cubicBezTo>
                  <a:cubicBezTo>
                    <a:pt x="693943" y="354103"/>
                    <a:pt x="691095" y="320632"/>
                    <a:pt x="690383" y="287161"/>
                  </a:cubicBezTo>
                  <a:cubicBezTo>
                    <a:pt x="690383" y="272206"/>
                    <a:pt x="684685" y="262236"/>
                    <a:pt x="672579" y="253690"/>
                  </a:cubicBezTo>
                  <a:cubicBezTo>
                    <a:pt x="635547" y="226628"/>
                    <a:pt x="598515" y="198142"/>
                    <a:pt x="561483" y="170369"/>
                  </a:cubicBezTo>
                  <a:cubicBezTo>
                    <a:pt x="555074" y="165384"/>
                    <a:pt x="547240" y="161111"/>
                    <a:pt x="545104" y="152565"/>
                  </a:cubicBezTo>
                  <a:cubicBezTo>
                    <a:pt x="537271" y="124791"/>
                    <a:pt x="547240" y="114821"/>
                    <a:pt x="575014" y="121230"/>
                  </a:cubicBezTo>
                  <a:cubicBezTo>
                    <a:pt x="616319" y="131200"/>
                    <a:pt x="658336" y="141883"/>
                    <a:pt x="700353" y="151141"/>
                  </a:cubicBezTo>
                  <a:cubicBezTo>
                    <a:pt x="715308" y="154701"/>
                    <a:pt x="730263" y="161823"/>
                    <a:pt x="736672" y="176778"/>
                  </a:cubicBezTo>
                  <a:cubicBezTo>
                    <a:pt x="753052" y="213810"/>
                    <a:pt x="770143" y="246569"/>
                    <a:pt x="787235" y="282888"/>
                  </a:cubicBezTo>
                  <a:cubicBezTo>
                    <a:pt x="800766" y="309238"/>
                    <a:pt x="795781" y="324193"/>
                    <a:pt x="792220" y="345557"/>
                  </a:cubicBezTo>
                  <a:cubicBezTo>
                    <a:pt x="788659" y="366210"/>
                    <a:pt x="786523" y="386862"/>
                    <a:pt x="785810" y="407514"/>
                  </a:cubicBezTo>
                  <a:cubicBezTo>
                    <a:pt x="797205" y="382589"/>
                    <a:pt x="801478" y="359800"/>
                    <a:pt x="810736" y="330602"/>
                  </a:cubicBezTo>
                  <a:cubicBezTo>
                    <a:pt x="822130" y="301404"/>
                    <a:pt x="805751" y="277191"/>
                    <a:pt x="794356" y="253690"/>
                  </a:cubicBezTo>
                  <a:cubicBezTo>
                    <a:pt x="778689" y="220931"/>
                    <a:pt x="762310" y="187460"/>
                    <a:pt x="750203" y="152565"/>
                  </a:cubicBezTo>
                  <a:cubicBezTo>
                    <a:pt x="750203" y="152565"/>
                    <a:pt x="750203" y="152565"/>
                    <a:pt x="750203" y="152565"/>
                  </a:cubicBezTo>
                  <a:cubicBezTo>
                    <a:pt x="742370" y="142595"/>
                    <a:pt x="730975" y="139746"/>
                    <a:pt x="719581" y="136185"/>
                  </a:cubicBezTo>
                  <a:cubicBezTo>
                    <a:pt x="666169" y="121230"/>
                    <a:pt x="612758" y="106987"/>
                    <a:pt x="559347" y="92032"/>
                  </a:cubicBezTo>
                  <a:cubicBezTo>
                    <a:pt x="552225" y="89896"/>
                    <a:pt x="545104" y="87759"/>
                    <a:pt x="537983" y="84198"/>
                  </a:cubicBezTo>
                  <a:cubicBezTo>
                    <a:pt x="532997" y="81350"/>
                    <a:pt x="529437" y="75653"/>
                    <a:pt x="530149" y="69243"/>
                  </a:cubicBezTo>
                  <a:cubicBezTo>
                    <a:pt x="530861" y="62834"/>
                    <a:pt x="537983" y="63546"/>
                    <a:pt x="542255" y="62834"/>
                  </a:cubicBezTo>
                  <a:cubicBezTo>
                    <a:pt x="599227" y="49303"/>
                    <a:pt x="656912" y="36484"/>
                    <a:pt x="713884" y="22954"/>
                  </a:cubicBezTo>
                  <a:cubicBezTo>
                    <a:pt x="723853" y="20817"/>
                    <a:pt x="732399" y="22241"/>
                    <a:pt x="739521" y="29363"/>
                  </a:cubicBezTo>
                  <a:cubicBezTo>
                    <a:pt x="740945" y="30787"/>
                    <a:pt x="822842" y="94881"/>
                    <a:pt x="824267" y="95593"/>
                  </a:cubicBezTo>
                  <a:cubicBezTo>
                    <a:pt x="836373" y="104851"/>
                    <a:pt x="831388" y="99866"/>
                    <a:pt x="827115" y="225916"/>
                  </a:cubicBezTo>
                  <a:cubicBezTo>
                    <a:pt x="828539" y="225916"/>
                    <a:pt x="829964" y="225916"/>
                    <a:pt x="831388" y="225916"/>
                  </a:cubicBezTo>
                  <a:cubicBezTo>
                    <a:pt x="835661" y="188172"/>
                    <a:pt x="839222" y="151141"/>
                    <a:pt x="844207" y="113397"/>
                  </a:cubicBezTo>
                  <a:cubicBezTo>
                    <a:pt x="846343" y="99866"/>
                    <a:pt x="843495" y="91320"/>
                    <a:pt x="832813" y="82774"/>
                  </a:cubicBezTo>
                  <a:close/>
                  <a:moveTo>
                    <a:pt x="389143" y="215234"/>
                  </a:moveTo>
                  <a:cubicBezTo>
                    <a:pt x="369915" y="215946"/>
                    <a:pt x="357809" y="204552"/>
                    <a:pt x="356384" y="185324"/>
                  </a:cubicBezTo>
                  <a:cubicBezTo>
                    <a:pt x="354960" y="166096"/>
                    <a:pt x="369203" y="150428"/>
                    <a:pt x="388431" y="151141"/>
                  </a:cubicBezTo>
                  <a:cubicBezTo>
                    <a:pt x="408371" y="151853"/>
                    <a:pt x="419053" y="162535"/>
                    <a:pt x="420478" y="183187"/>
                  </a:cubicBezTo>
                  <a:cubicBezTo>
                    <a:pt x="419053" y="202415"/>
                    <a:pt x="408371" y="214522"/>
                    <a:pt x="389143" y="215234"/>
                  </a:cubicBezTo>
                  <a:close/>
                  <a:moveTo>
                    <a:pt x="457510" y="215946"/>
                  </a:moveTo>
                  <a:cubicBezTo>
                    <a:pt x="438994" y="216658"/>
                    <a:pt x="425463" y="200991"/>
                    <a:pt x="426175" y="181051"/>
                  </a:cubicBezTo>
                  <a:cubicBezTo>
                    <a:pt x="427599" y="160398"/>
                    <a:pt x="440418" y="152565"/>
                    <a:pt x="459646" y="150428"/>
                  </a:cubicBezTo>
                  <a:cubicBezTo>
                    <a:pt x="478874" y="153989"/>
                    <a:pt x="490268" y="163959"/>
                    <a:pt x="489556" y="183899"/>
                  </a:cubicBezTo>
                  <a:cubicBezTo>
                    <a:pt x="489556" y="204552"/>
                    <a:pt x="477450" y="215234"/>
                    <a:pt x="457510" y="215946"/>
                  </a:cubicBezTo>
                  <a:close/>
                </a:path>
              </a:pathLst>
            </a:custGeom>
            <a:grpFill/>
            <a:ln w="71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A6E2A84-4FC3-46EC-82D8-450D8E8865A8}"/>
              </a:ext>
            </a:extLst>
          </p:cNvPr>
          <p:cNvGrpSpPr/>
          <p:nvPr/>
        </p:nvGrpSpPr>
        <p:grpSpPr>
          <a:xfrm>
            <a:off x="1996127" y="9762"/>
            <a:ext cx="565549" cy="1732962"/>
            <a:chOff x="6558588" y="1204957"/>
            <a:chExt cx="840336" cy="2574968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8E5D9E0-EA7B-4CAE-A4BD-8B47BC7E742A}"/>
                </a:ext>
              </a:extLst>
            </p:cNvPr>
            <p:cNvSpPr/>
            <p:nvPr/>
          </p:nvSpPr>
          <p:spPr>
            <a:xfrm>
              <a:off x="6690645" y="2671985"/>
              <a:ext cx="591084" cy="591084"/>
            </a:xfrm>
            <a:custGeom>
              <a:avLst/>
              <a:gdLst>
                <a:gd name="connsiteX0" fmla="*/ 591084 w 591084"/>
                <a:gd name="connsiteY0" fmla="*/ 295542 h 591084"/>
                <a:gd name="connsiteX1" fmla="*/ 295542 w 591084"/>
                <a:gd name="connsiteY1" fmla="*/ 591084 h 591084"/>
                <a:gd name="connsiteX2" fmla="*/ 0 w 591084"/>
                <a:gd name="connsiteY2" fmla="*/ 295542 h 591084"/>
                <a:gd name="connsiteX3" fmla="*/ 295542 w 591084"/>
                <a:gd name="connsiteY3" fmla="*/ 0 h 591084"/>
                <a:gd name="connsiteX4" fmla="*/ 591084 w 591084"/>
                <a:gd name="connsiteY4" fmla="*/ 295542 h 591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1084" h="591084">
                  <a:moveTo>
                    <a:pt x="591084" y="295542"/>
                  </a:moveTo>
                  <a:cubicBezTo>
                    <a:pt x="591084" y="458766"/>
                    <a:pt x="458765" y="591084"/>
                    <a:pt x="295542" y="591084"/>
                  </a:cubicBezTo>
                  <a:cubicBezTo>
                    <a:pt x="132319" y="591084"/>
                    <a:pt x="0" y="458766"/>
                    <a:pt x="0" y="295542"/>
                  </a:cubicBezTo>
                  <a:cubicBezTo>
                    <a:pt x="0" y="132319"/>
                    <a:pt x="132319" y="0"/>
                    <a:pt x="295542" y="0"/>
                  </a:cubicBezTo>
                  <a:cubicBezTo>
                    <a:pt x="458765" y="0"/>
                    <a:pt x="591084" y="132319"/>
                    <a:pt x="591084" y="295542"/>
                  </a:cubicBezTo>
                  <a:close/>
                </a:path>
              </a:pathLst>
            </a:custGeom>
            <a:grpFill/>
            <a:ln w="71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8A0CF129-68DF-4916-ABC8-41B9A0B9FBAB}"/>
                </a:ext>
              </a:extLst>
            </p:cNvPr>
            <p:cNvSpPr/>
            <p:nvPr/>
          </p:nvSpPr>
          <p:spPr>
            <a:xfrm>
              <a:off x="6965535" y="1204957"/>
              <a:ext cx="35607" cy="1502636"/>
            </a:xfrm>
            <a:custGeom>
              <a:avLst/>
              <a:gdLst>
                <a:gd name="connsiteX0" fmla="*/ 0 w 35607"/>
                <a:gd name="connsiteY0" fmla="*/ 0 h 1502635"/>
                <a:gd name="connsiteX1" fmla="*/ 40592 w 35607"/>
                <a:gd name="connsiteY1" fmla="*/ 0 h 1502635"/>
                <a:gd name="connsiteX2" fmla="*/ 40592 w 35607"/>
                <a:gd name="connsiteY2" fmla="*/ 1502636 h 1502635"/>
                <a:gd name="connsiteX3" fmla="*/ 0 w 35607"/>
                <a:gd name="connsiteY3" fmla="*/ 1502636 h 1502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607" h="1502635">
                  <a:moveTo>
                    <a:pt x="0" y="0"/>
                  </a:moveTo>
                  <a:lnTo>
                    <a:pt x="40592" y="0"/>
                  </a:lnTo>
                  <a:lnTo>
                    <a:pt x="40592" y="1502636"/>
                  </a:lnTo>
                  <a:lnTo>
                    <a:pt x="0" y="1502636"/>
                  </a:lnTo>
                  <a:close/>
                </a:path>
              </a:pathLst>
            </a:custGeom>
            <a:grpFill/>
            <a:ln w="71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B6F4564-6C86-4FF3-B409-71151F0F0F1A}"/>
                </a:ext>
              </a:extLst>
            </p:cNvPr>
            <p:cNvSpPr/>
            <p:nvPr/>
          </p:nvSpPr>
          <p:spPr>
            <a:xfrm>
              <a:off x="6558588" y="3238691"/>
              <a:ext cx="840336" cy="541234"/>
            </a:xfrm>
            <a:custGeom>
              <a:avLst/>
              <a:gdLst>
                <a:gd name="connsiteX0" fmla="*/ 832813 w 840336"/>
                <a:gd name="connsiteY0" fmla="*/ 82774 h 541233"/>
                <a:gd name="connsiteX1" fmla="*/ 756612 w 840336"/>
                <a:gd name="connsiteY1" fmla="*/ 21529 h 541233"/>
                <a:gd name="connsiteX2" fmla="*/ 698216 w 840336"/>
                <a:gd name="connsiteY2" fmla="*/ 5150 h 541233"/>
                <a:gd name="connsiteX3" fmla="*/ 698216 w 840336"/>
                <a:gd name="connsiteY3" fmla="*/ 5150 h 541233"/>
                <a:gd name="connsiteX4" fmla="*/ 527300 w 840336"/>
                <a:gd name="connsiteY4" fmla="*/ 45742 h 541233"/>
                <a:gd name="connsiteX5" fmla="*/ 505936 w 840336"/>
                <a:gd name="connsiteY5" fmla="*/ 42182 h 541233"/>
                <a:gd name="connsiteX6" fmla="*/ 452525 w 840336"/>
                <a:gd name="connsiteY6" fmla="*/ 11559 h 541233"/>
                <a:gd name="connsiteX7" fmla="*/ 397689 w 840336"/>
                <a:gd name="connsiteY7" fmla="*/ 10847 h 541233"/>
                <a:gd name="connsiteX8" fmla="*/ 339293 w 840336"/>
                <a:gd name="connsiteY8" fmla="*/ 43606 h 541233"/>
                <a:gd name="connsiteX9" fmla="*/ 307958 w 840336"/>
                <a:gd name="connsiteY9" fmla="*/ 42182 h 541233"/>
                <a:gd name="connsiteX10" fmla="*/ 144164 w 840336"/>
                <a:gd name="connsiteY10" fmla="*/ 2301 h 541233"/>
                <a:gd name="connsiteX11" fmla="*/ 101435 w 840336"/>
                <a:gd name="connsiteY11" fmla="*/ 8711 h 541233"/>
                <a:gd name="connsiteX12" fmla="*/ 101435 w 840336"/>
                <a:gd name="connsiteY12" fmla="*/ 8711 h 541233"/>
                <a:gd name="connsiteX13" fmla="*/ 13128 w 840336"/>
                <a:gd name="connsiteY13" fmla="*/ 77789 h 541233"/>
                <a:gd name="connsiteX14" fmla="*/ 1734 w 840336"/>
                <a:gd name="connsiteY14" fmla="*/ 114821 h 541233"/>
                <a:gd name="connsiteX15" fmla="*/ 3870 w 840336"/>
                <a:gd name="connsiteY15" fmla="*/ 169656 h 541233"/>
                <a:gd name="connsiteX16" fmla="*/ 19538 w 840336"/>
                <a:gd name="connsiteY16" fmla="*/ 211673 h 541233"/>
                <a:gd name="connsiteX17" fmla="*/ 19538 w 840336"/>
                <a:gd name="connsiteY17" fmla="*/ 118382 h 541233"/>
                <a:gd name="connsiteX18" fmla="*/ 38766 w 840336"/>
                <a:gd name="connsiteY18" fmla="*/ 79926 h 541233"/>
                <a:gd name="connsiteX19" fmla="*/ 124224 w 840336"/>
                <a:gd name="connsiteY19" fmla="*/ 18681 h 541233"/>
                <a:gd name="connsiteX20" fmla="*/ 124224 w 840336"/>
                <a:gd name="connsiteY20" fmla="*/ 18681 h 541233"/>
                <a:gd name="connsiteX21" fmla="*/ 295852 w 840336"/>
                <a:gd name="connsiteY21" fmla="*/ 58561 h 541233"/>
                <a:gd name="connsiteX22" fmla="*/ 315792 w 840336"/>
                <a:gd name="connsiteY22" fmla="*/ 69956 h 541233"/>
                <a:gd name="connsiteX23" fmla="*/ 295140 w 840336"/>
                <a:gd name="connsiteY23" fmla="*/ 88471 h 541233"/>
                <a:gd name="connsiteX24" fmla="*/ 199711 w 840336"/>
                <a:gd name="connsiteY24" fmla="*/ 113397 h 541233"/>
                <a:gd name="connsiteX25" fmla="*/ 117102 w 840336"/>
                <a:gd name="connsiteY25" fmla="*/ 136185 h 541233"/>
                <a:gd name="connsiteX26" fmla="*/ 95738 w 840336"/>
                <a:gd name="connsiteY26" fmla="*/ 155413 h 541233"/>
                <a:gd name="connsiteX27" fmla="*/ 36629 w 840336"/>
                <a:gd name="connsiteY27" fmla="*/ 286449 h 541233"/>
                <a:gd name="connsiteX28" fmla="*/ 31644 w 840336"/>
                <a:gd name="connsiteY28" fmla="*/ 305677 h 541233"/>
                <a:gd name="connsiteX29" fmla="*/ 62979 w 840336"/>
                <a:gd name="connsiteY29" fmla="*/ 423894 h 541233"/>
                <a:gd name="connsiteX30" fmla="*/ 50872 w 840336"/>
                <a:gd name="connsiteY30" fmla="*/ 327042 h 541233"/>
                <a:gd name="connsiteX31" fmla="*/ 56570 w 840336"/>
                <a:gd name="connsiteY31" fmla="*/ 292858 h 541233"/>
                <a:gd name="connsiteX32" fmla="*/ 115678 w 840336"/>
                <a:gd name="connsiteY32" fmla="*/ 170369 h 541233"/>
                <a:gd name="connsiteX33" fmla="*/ 143451 w 840336"/>
                <a:gd name="connsiteY33" fmla="*/ 148292 h 541233"/>
                <a:gd name="connsiteX34" fmla="*/ 268790 w 840336"/>
                <a:gd name="connsiteY34" fmla="*/ 120518 h 541233"/>
                <a:gd name="connsiteX35" fmla="*/ 297276 w 840336"/>
                <a:gd name="connsiteY35" fmla="*/ 121942 h 541233"/>
                <a:gd name="connsiteX36" fmla="*/ 288018 w 840336"/>
                <a:gd name="connsiteY36" fmla="*/ 165384 h 541233"/>
                <a:gd name="connsiteX37" fmla="*/ 180483 w 840336"/>
                <a:gd name="connsiteY37" fmla="*/ 245144 h 541233"/>
                <a:gd name="connsiteX38" fmla="*/ 153422 w 840336"/>
                <a:gd name="connsiteY38" fmla="*/ 297131 h 541233"/>
                <a:gd name="connsiteX39" fmla="*/ 147725 w 840336"/>
                <a:gd name="connsiteY39" fmla="*/ 402529 h 541233"/>
                <a:gd name="connsiteX40" fmla="*/ 164104 w 840336"/>
                <a:gd name="connsiteY40" fmla="*/ 468759 h 541233"/>
                <a:gd name="connsiteX41" fmla="*/ 164104 w 840336"/>
                <a:gd name="connsiteY41" fmla="*/ 468759 h 541233"/>
                <a:gd name="connsiteX42" fmla="*/ 216803 w 840336"/>
                <a:gd name="connsiteY42" fmla="*/ 541398 h 541233"/>
                <a:gd name="connsiteX43" fmla="*/ 221788 w 840336"/>
                <a:gd name="connsiteY43" fmla="*/ 538550 h 541233"/>
                <a:gd name="connsiteX44" fmla="*/ 183332 w 840336"/>
                <a:gd name="connsiteY44" fmla="*/ 469471 h 541233"/>
                <a:gd name="connsiteX45" fmla="*/ 166240 w 840336"/>
                <a:gd name="connsiteY45" fmla="*/ 422469 h 541233"/>
                <a:gd name="connsiteX46" fmla="*/ 176923 w 840336"/>
                <a:gd name="connsiteY46" fmla="*/ 295707 h 541233"/>
                <a:gd name="connsiteX47" fmla="*/ 203272 w 840336"/>
                <a:gd name="connsiteY47" fmla="*/ 251554 h 541233"/>
                <a:gd name="connsiteX48" fmla="*/ 290867 w 840336"/>
                <a:gd name="connsiteY48" fmla="*/ 191733 h 541233"/>
                <a:gd name="connsiteX49" fmla="*/ 316504 w 840336"/>
                <a:gd name="connsiteY49" fmla="*/ 196718 h 541233"/>
                <a:gd name="connsiteX50" fmla="*/ 333595 w 840336"/>
                <a:gd name="connsiteY50" fmla="*/ 218795 h 541233"/>
                <a:gd name="connsiteX51" fmla="*/ 336444 w 840336"/>
                <a:gd name="connsiteY51" fmla="*/ 248705 h 541233"/>
                <a:gd name="connsiteX52" fmla="*/ 357096 w 840336"/>
                <a:gd name="connsiteY52" fmla="*/ 297843 h 541233"/>
                <a:gd name="connsiteX53" fmla="*/ 361369 w 840336"/>
                <a:gd name="connsiteY53" fmla="*/ 256539 h 541233"/>
                <a:gd name="connsiteX54" fmla="*/ 392704 w 840336"/>
                <a:gd name="connsiteY54" fmla="*/ 253690 h 541233"/>
                <a:gd name="connsiteX55" fmla="*/ 445403 w 840336"/>
                <a:gd name="connsiteY55" fmla="*/ 254402 h 541233"/>
                <a:gd name="connsiteX56" fmla="*/ 491693 w 840336"/>
                <a:gd name="connsiteY56" fmla="*/ 297843 h 541233"/>
                <a:gd name="connsiteX57" fmla="*/ 505224 w 840336"/>
                <a:gd name="connsiteY57" fmla="*/ 244432 h 541233"/>
                <a:gd name="connsiteX58" fmla="*/ 508072 w 840336"/>
                <a:gd name="connsiteY58" fmla="*/ 220931 h 541233"/>
                <a:gd name="connsiteX59" fmla="*/ 540119 w 840336"/>
                <a:gd name="connsiteY59" fmla="*/ 186036 h 541233"/>
                <a:gd name="connsiteX60" fmla="*/ 613470 w 840336"/>
                <a:gd name="connsiteY60" fmla="*/ 233038 h 541233"/>
                <a:gd name="connsiteX61" fmla="*/ 671155 w 840336"/>
                <a:gd name="connsiteY61" fmla="*/ 283600 h 541233"/>
                <a:gd name="connsiteX62" fmla="*/ 679700 w 840336"/>
                <a:gd name="connsiteY62" fmla="*/ 431728 h 541233"/>
                <a:gd name="connsiteX63" fmla="*/ 627713 w 840336"/>
                <a:gd name="connsiteY63" fmla="*/ 537126 h 541233"/>
                <a:gd name="connsiteX64" fmla="*/ 627713 w 840336"/>
                <a:gd name="connsiteY64" fmla="*/ 537126 h 541233"/>
                <a:gd name="connsiteX65" fmla="*/ 686822 w 840336"/>
                <a:gd name="connsiteY65" fmla="*/ 450243 h 541233"/>
                <a:gd name="connsiteX66" fmla="*/ 696080 w 840336"/>
                <a:gd name="connsiteY66" fmla="*/ 387574 h 541233"/>
                <a:gd name="connsiteX67" fmla="*/ 690383 w 840336"/>
                <a:gd name="connsiteY67" fmla="*/ 287161 h 541233"/>
                <a:gd name="connsiteX68" fmla="*/ 672579 w 840336"/>
                <a:gd name="connsiteY68" fmla="*/ 253690 h 541233"/>
                <a:gd name="connsiteX69" fmla="*/ 561483 w 840336"/>
                <a:gd name="connsiteY69" fmla="*/ 170369 h 541233"/>
                <a:gd name="connsiteX70" fmla="*/ 545104 w 840336"/>
                <a:gd name="connsiteY70" fmla="*/ 152565 h 541233"/>
                <a:gd name="connsiteX71" fmla="*/ 575014 w 840336"/>
                <a:gd name="connsiteY71" fmla="*/ 121230 h 541233"/>
                <a:gd name="connsiteX72" fmla="*/ 700353 w 840336"/>
                <a:gd name="connsiteY72" fmla="*/ 151141 h 541233"/>
                <a:gd name="connsiteX73" fmla="*/ 736672 w 840336"/>
                <a:gd name="connsiteY73" fmla="*/ 176778 h 541233"/>
                <a:gd name="connsiteX74" fmla="*/ 787235 w 840336"/>
                <a:gd name="connsiteY74" fmla="*/ 282888 h 541233"/>
                <a:gd name="connsiteX75" fmla="*/ 792220 w 840336"/>
                <a:gd name="connsiteY75" fmla="*/ 345557 h 541233"/>
                <a:gd name="connsiteX76" fmla="*/ 785810 w 840336"/>
                <a:gd name="connsiteY76" fmla="*/ 407514 h 541233"/>
                <a:gd name="connsiteX77" fmla="*/ 810736 w 840336"/>
                <a:gd name="connsiteY77" fmla="*/ 330602 h 541233"/>
                <a:gd name="connsiteX78" fmla="*/ 794356 w 840336"/>
                <a:gd name="connsiteY78" fmla="*/ 253690 h 541233"/>
                <a:gd name="connsiteX79" fmla="*/ 750203 w 840336"/>
                <a:gd name="connsiteY79" fmla="*/ 152565 h 541233"/>
                <a:gd name="connsiteX80" fmla="*/ 750203 w 840336"/>
                <a:gd name="connsiteY80" fmla="*/ 152565 h 541233"/>
                <a:gd name="connsiteX81" fmla="*/ 719581 w 840336"/>
                <a:gd name="connsiteY81" fmla="*/ 136185 h 541233"/>
                <a:gd name="connsiteX82" fmla="*/ 559347 w 840336"/>
                <a:gd name="connsiteY82" fmla="*/ 92032 h 541233"/>
                <a:gd name="connsiteX83" fmla="*/ 537983 w 840336"/>
                <a:gd name="connsiteY83" fmla="*/ 84198 h 541233"/>
                <a:gd name="connsiteX84" fmla="*/ 530149 w 840336"/>
                <a:gd name="connsiteY84" fmla="*/ 69243 h 541233"/>
                <a:gd name="connsiteX85" fmla="*/ 542255 w 840336"/>
                <a:gd name="connsiteY85" fmla="*/ 62834 h 541233"/>
                <a:gd name="connsiteX86" fmla="*/ 713884 w 840336"/>
                <a:gd name="connsiteY86" fmla="*/ 22954 h 541233"/>
                <a:gd name="connsiteX87" fmla="*/ 739521 w 840336"/>
                <a:gd name="connsiteY87" fmla="*/ 29363 h 541233"/>
                <a:gd name="connsiteX88" fmla="*/ 824267 w 840336"/>
                <a:gd name="connsiteY88" fmla="*/ 95593 h 541233"/>
                <a:gd name="connsiteX89" fmla="*/ 827115 w 840336"/>
                <a:gd name="connsiteY89" fmla="*/ 225916 h 541233"/>
                <a:gd name="connsiteX90" fmla="*/ 831388 w 840336"/>
                <a:gd name="connsiteY90" fmla="*/ 225916 h 541233"/>
                <a:gd name="connsiteX91" fmla="*/ 844207 w 840336"/>
                <a:gd name="connsiteY91" fmla="*/ 113397 h 541233"/>
                <a:gd name="connsiteX92" fmla="*/ 832813 w 840336"/>
                <a:gd name="connsiteY92" fmla="*/ 82774 h 541233"/>
                <a:gd name="connsiteX93" fmla="*/ 389143 w 840336"/>
                <a:gd name="connsiteY93" fmla="*/ 215234 h 541233"/>
                <a:gd name="connsiteX94" fmla="*/ 356384 w 840336"/>
                <a:gd name="connsiteY94" fmla="*/ 185324 h 541233"/>
                <a:gd name="connsiteX95" fmla="*/ 388431 w 840336"/>
                <a:gd name="connsiteY95" fmla="*/ 151141 h 541233"/>
                <a:gd name="connsiteX96" fmla="*/ 420478 w 840336"/>
                <a:gd name="connsiteY96" fmla="*/ 183187 h 541233"/>
                <a:gd name="connsiteX97" fmla="*/ 389143 w 840336"/>
                <a:gd name="connsiteY97" fmla="*/ 215234 h 541233"/>
                <a:gd name="connsiteX98" fmla="*/ 457510 w 840336"/>
                <a:gd name="connsiteY98" fmla="*/ 215946 h 541233"/>
                <a:gd name="connsiteX99" fmla="*/ 426175 w 840336"/>
                <a:gd name="connsiteY99" fmla="*/ 181051 h 541233"/>
                <a:gd name="connsiteX100" fmla="*/ 459646 w 840336"/>
                <a:gd name="connsiteY100" fmla="*/ 150428 h 541233"/>
                <a:gd name="connsiteX101" fmla="*/ 489556 w 840336"/>
                <a:gd name="connsiteY101" fmla="*/ 183899 h 541233"/>
                <a:gd name="connsiteX102" fmla="*/ 457510 w 840336"/>
                <a:gd name="connsiteY102" fmla="*/ 215946 h 541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840336" h="541233">
                  <a:moveTo>
                    <a:pt x="832813" y="82774"/>
                  </a:moveTo>
                  <a:cubicBezTo>
                    <a:pt x="816433" y="70668"/>
                    <a:pt x="765158" y="30075"/>
                    <a:pt x="756612" y="21529"/>
                  </a:cubicBezTo>
                  <a:cubicBezTo>
                    <a:pt x="739521" y="5150"/>
                    <a:pt x="721005" y="-2684"/>
                    <a:pt x="698216" y="5150"/>
                  </a:cubicBezTo>
                  <a:cubicBezTo>
                    <a:pt x="698216" y="5150"/>
                    <a:pt x="698216" y="5150"/>
                    <a:pt x="698216" y="5150"/>
                  </a:cubicBezTo>
                  <a:cubicBezTo>
                    <a:pt x="641244" y="18681"/>
                    <a:pt x="584272" y="32211"/>
                    <a:pt x="527300" y="45742"/>
                  </a:cubicBezTo>
                  <a:cubicBezTo>
                    <a:pt x="519467" y="47879"/>
                    <a:pt x="513057" y="48591"/>
                    <a:pt x="505936" y="42182"/>
                  </a:cubicBezTo>
                  <a:cubicBezTo>
                    <a:pt x="490981" y="28651"/>
                    <a:pt x="472465" y="20105"/>
                    <a:pt x="452525" y="11559"/>
                  </a:cubicBezTo>
                  <a:cubicBezTo>
                    <a:pt x="427599" y="3013"/>
                    <a:pt x="420478" y="3013"/>
                    <a:pt x="397689" y="10847"/>
                  </a:cubicBezTo>
                  <a:cubicBezTo>
                    <a:pt x="376324" y="20105"/>
                    <a:pt x="357096" y="30075"/>
                    <a:pt x="339293" y="43606"/>
                  </a:cubicBezTo>
                  <a:cubicBezTo>
                    <a:pt x="329323" y="51440"/>
                    <a:pt x="317928" y="45030"/>
                    <a:pt x="307958" y="42182"/>
                  </a:cubicBezTo>
                  <a:cubicBezTo>
                    <a:pt x="253123" y="29363"/>
                    <a:pt x="198287" y="16544"/>
                    <a:pt x="144164" y="2301"/>
                  </a:cubicBezTo>
                  <a:cubicBezTo>
                    <a:pt x="127785" y="-1972"/>
                    <a:pt x="114965" y="-547"/>
                    <a:pt x="101435" y="8711"/>
                  </a:cubicBezTo>
                  <a:cubicBezTo>
                    <a:pt x="101435" y="8711"/>
                    <a:pt x="101435" y="8711"/>
                    <a:pt x="101435" y="8711"/>
                  </a:cubicBezTo>
                  <a:cubicBezTo>
                    <a:pt x="73661" y="33636"/>
                    <a:pt x="44463" y="57137"/>
                    <a:pt x="13128" y="77789"/>
                  </a:cubicBezTo>
                  <a:cubicBezTo>
                    <a:pt x="1022" y="87759"/>
                    <a:pt x="-2539" y="97729"/>
                    <a:pt x="1734" y="114821"/>
                  </a:cubicBezTo>
                  <a:cubicBezTo>
                    <a:pt x="6007" y="131912"/>
                    <a:pt x="3870" y="151141"/>
                    <a:pt x="3870" y="169656"/>
                  </a:cubicBezTo>
                  <a:cubicBezTo>
                    <a:pt x="16689" y="181051"/>
                    <a:pt x="3158" y="199567"/>
                    <a:pt x="19538" y="211673"/>
                  </a:cubicBezTo>
                  <a:cubicBezTo>
                    <a:pt x="19538" y="180339"/>
                    <a:pt x="20250" y="149716"/>
                    <a:pt x="19538" y="118382"/>
                  </a:cubicBezTo>
                  <a:cubicBezTo>
                    <a:pt x="19538" y="102002"/>
                    <a:pt x="24523" y="89896"/>
                    <a:pt x="38766" y="79926"/>
                  </a:cubicBezTo>
                  <a:cubicBezTo>
                    <a:pt x="67964" y="60697"/>
                    <a:pt x="90753" y="32924"/>
                    <a:pt x="124224" y="18681"/>
                  </a:cubicBezTo>
                  <a:lnTo>
                    <a:pt x="124224" y="18681"/>
                  </a:lnTo>
                  <a:cubicBezTo>
                    <a:pt x="181196" y="31499"/>
                    <a:pt x="238880" y="45030"/>
                    <a:pt x="295852" y="58561"/>
                  </a:cubicBezTo>
                  <a:cubicBezTo>
                    <a:pt x="302973" y="59985"/>
                    <a:pt x="315792" y="58561"/>
                    <a:pt x="315792" y="69956"/>
                  </a:cubicBezTo>
                  <a:cubicBezTo>
                    <a:pt x="315792" y="81350"/>
                    <a:pt x="305822" y="86335"/>
                    <a:pt x="295140" y="88471"/>
                  </a:cubicBezTo>
                  <a:cubicBezTo>
                    <a:pt x="263093" y="96305"/>
                    <a:pt x="231758" y="104851"/>
                    <a:pt x="199711" y="113397"/>
                  </a:cubicBezTo>
                  <a:cubicBezTo>
                    <a:pt x="171937" y="121230"/>
                    <a:pt x="144876" y="128352"/>
                    <a:pt x="117102" y="136185"/>
                  </a:cubicBezTo>
                  <a:cubicBezTo>
                    <a:pt x="106420" y="139034"/>
                    <a:pt x="100011" y="145443"/>
                    <a:pt x="95738" y="155413"/>
                  </a:cubicBezTo>
                  <a:cubicBezTo>
                    <a:pt x="76510" y="198855"/>
                    <a:pt x="55857" y="243008"/>
                    <a:pt x="36629" y="286449"/>
                  </a:cubicBezTo>
                  <a:cubicBezTo>
                    <a:pt x="33781" y="292146"/>
                    <a:pt x="30932" y="299980"/>
                    <a:pt x="31644" y="305677"/>
                  </a:cubicBezTo>
                  <a:cubicBezTo>
                    <a:pt x="39478" y="345557"/>
                    <a:pt x="48736" y="385438"/>
                    <a:pt x="62979" y="423894"/>
                  </a:cubicBezTo>
                  <a:cubicBezTo>
                    <a:pt x="58706" y="391847"/>
                    <a:pt x="55145" y="359088"/>
                    <a:pt x="50872" y="327042"/>
                  </a:cubicBezTo>
                  <a:cubicBezTo>
                    <a:pt x="49448" y="314935"/>
                    <a:pt x="50872" y="304253"/>
                    <a:pt x="56570" y="292858"/>
                  </a:cubicBezTo>
                  <a:cubicBezTo>
                    <a:pt x="76510" y="252266"/>
                    <a:pt x="96450" y="210961"/>
                    <a:pt x="115678" y="170369"/>
                  </a:cubicBezTo>
                  <a:cubicBezTo>
                    <a:pt x="121375" y="157550"/>
                    <a:pt x="129921" y="151141"/>
                    <a:pt x="143451" y="148292"/>
                  </a:cubicBezTo>
                  <a:cubicBezTo>
                    <a:pt x="185468" y="139746"/>
                    <a:pt x="226773" y="129064"/>
                    <a:pt x="268790" y="120518"/>
                  </a:cubicBezTo>
                  <a:cubicBezTo>
                    <a:pt x="278048" y="118382"/>
                    <a:pt x="292291" y="107699"/>
                    <a:pt x="297276" y="121942"/>
                  </a:cubicBezTo>
                  <a:cubicBezTo>
                    <a:pt x="302973" y="136185"/>
                    <a:pt x="305110" y="153277"/>
                    <a:pt x="288018" y="165384"/>
                  </a:cubicBezTo>
                  <a:cubicBezTo>
                    <a:pt x="251698" y="191733"/>
                    <a:pt x="217515" y="220219"/>
                    <a:pt x="180483" y="245144"/>
                  </a:cubicBezTo>
                  <a:cubicBezTo>
                    <a:pt x="160543" y="258675"/>
                    <a:pt x="153422" y="273630"/>
                    <a:pt x="153422" y="297131"/>
                  </a:cubicBezTo>
                  <a:cubicBezTo>
                    <a:pt x="153422" y="332026"/>
                    <a:pt x="151285" y="367634"/>
                    <a:pt x="147725" y="402529"/>
                  </a:cubicBezTo>
                  <a:cubicBezTo>
                    <a:pt x="144876" y="427454"/>
                    <a:pt x="148437" y="448819"/>
                    <a:pt x="164104" y="468759"/>
                  </a:cubicBezTo>
                  <a:lnTo>
                    <a:pt x="164104" y="468759"/>
                  </a:lnTo>
                  <a:cubicBezTo>
                    <a:pt x="181908" y="492972"/>
                    <a:pt x="198999" y="517186"/>
                    <a:pt x="216803" y="541398"/>
                  </a:cubicBezTo>
                  <a:cubicBezTo>
                    <a:pt x="218227" y="540686"/>
                    <a:pt x="219652" y="539262"/>
                    <a:pt x="221788" y="538550"/>
                  </a:cubicBezTo>
                  <a:cubicBezTo>
                    <a:pt x="208969" y="515761"/>
                    <a:pt x="196151" y="492260"/>
                    <a:pt x="183332" y="469471"/>
                  </a:cubicBezTo>
                  <a:cubicBezTo>
                    <a:pt x="173362" y="453804"/>
                    <a:pt x="166240" y="450243"/>
                    <a:pt x="166240" y="422469"/>
                  </a:cubicBezTo>
                  <a:cubicBezTo>
                    <a:pt x="169089" y="402529"/>
                    <a:pt x="174786" y="329890"/>
                    <a:pt x="176923" y="295707"/>
                  </a:cubicBezTo>
                  <a:cubicBezTo>
                    <a:pt x="178347" y="275054"/>
                    <a:pt x="186180" y="262236"/>
                    <a:pt x="203272" y="251554"/>
                  </a:cubicBezTo>
                  <a:cubicBezTo>
                    <a:pt x="233183" y="233038"/>
                    <a:pt x="261669" y="212385"/>
                    <a:pt x="290867" y="191733"/>
                  </a:cubicBezTo>
                  <a:cubicBezTo>
                    <a:pt x="302261" y="183187"/>
                    <a:pt x="309383" y="183899"/>
                    <a:pt x="316504" y="196718"/>
                  </a:cubicBezTo>
                  <a:cubicBezTo>
                    <a:pt x="320777" y="204552"/>
                    <a:pt x="326474" y="212385"/>
                    <a:pt x="333595" y="218795"/>
                  </a:cubicBezTo>
                  <a:cubicBezTo>
                    <a:pt x="344990" y="228765"/>
                    <a:pt x="344278" y="236598"/>
                    <a:pt x="336444" y="248705"/>
                  </a:cubicBezTo>
                  <a:cubicBezTo>
                    <a:pt x="322201" y="272206"/>
                    <a:pt x="327898" y="285737"/>
                    <a:pt x="357096" y="297843"/>
                  </a:cubicBezTo>
                  <a:cubicBezTo>
                    <a:pt x="346414" y="282888"/>
                    <a:pt x="351399" y="270070"/>
                    <a:pt x="361369" y="256539"/>
                  </a:cubicBezTo>
                  <a:cubicBezTo>
                    <a:pt x="371339" y="241584"/>
                    <a:pt x="382022" y="251554"/>
                    <a:pt x="392704" y="253690"/>
                  </a:cubicBezTo>
                  <a:cubicBezTo>
                    <a:pt x="410508" y="257251"/>
                    <a:pt x="427599" y="257963"/>
                    <a:pt x="445403" y="254402"/>
                  </a:cubicBezTo>
                  <a:cubicBezTo>
                    <a:pt x="482435" y="247281"/>
                    <a:pt x="495965" y="258675"/>
                    <a:pt x="491693" y="297843"/>
                  </a:cubicBezTo>
                  <a:cubicBezTo>
                    <a:pt x="510921" y="282888"/>
                    <a:pt x="525876" y="268645"/>
                    <a:pt x="505224" y="244432"/>
                  </a:cubicBezTo>
                  <a:cubicBezTo>
                    <a:pt x="497390" y="235886"/>
                    <a:pt x="498102" y="228053"/>
                    <a:pt x="508072" y="220931"/>
                  </a:cubicBezTo>
                  <a:cubicBezTo>
                    <a:pt x="521603" y="210961"/>
                    <a:pt x="524451" y="185324"/>
                    <a:pt x="540119" y="186036"/>
                  </a:cubicBezTo>
                  <a:cubicBezTo>
                    <a:pt x="554362" y="186748"/>
                    <a:pt x="603500" y="225916"/>
                    <a:pt x="613470" y="233038"/>
                  </a:cubicBezTo>
                  <a:cubicBezTo>
                    <a:pt x="656912" y="263660"/>
                    <a:pt x="669730" y="273630"/>
                    <a:pt x="671155" y="283600"/>
                  </a:cubicBezTo>
                  <a:cubicBezTo>
                    <a:pt x="677564" y="356239"/>
                    <a:pt x="687534" y="407514"/>
                    <a:pt x="679700" y="431728"/>
                  </a:cubicBezTo>
                  <a:cubicBezTo>
                    <a:pt x="678276" y="435288"/>
                    <a:pt x="629138" y="532853"/>
                    <a:pt x="627713" y="537126"/>
                  </a:cubicBezTo>
                  <a:cubicBezTo>
                    <a:pt x="627713" y="537126"/>
                    <a:pt x="627713" y="537126"/>
                    <a:pt x="627713" y="537126"/>
                  </a:cubicBezTo>
                  <a:cubicBezTo>
                    <a:pt x="652638" y="510064"/>
                    <a:pt x="666881" y="480866"/>
                    <a:pt x="686822" y="450243"/>
                  </a:cubicBezTo>
                  <a:cubicBezTo>
                    <a:pt x="698216" y="431728"/>
                    <a:pt x="696080" y="409651"/>
                    <a:pt x="696080" y="387574"/>
                  </a:cubicBezTo>
                  <a:cubicBezTo>
                    <a:pt x="693943" y="354103"/>
                    <a:pt x="691095" y="320632"/>
                    <a:pt x="690383" y="287161"/>
                  </a:cubicBezTo>
                  <a:cubicBezTo>
                    <a:pt x="690383" y="272206"/>
                    <a:pt x="684685" y="262236"/>
                    <a:pt x="672579" y="253690"/>
                  </a:cubicBezTo>
                  <a:cubicBezTo>
                    <a:pt x="635547" y="226628"/>
                    <a:pt x="598515" y="198142"/>
                    <a:pt x="561483" y="170369"/>
                  </a:cubicBezTo>
                  <a:cubicBezTo>
                    <a:pt x="555074" y="165384"/>
                    <a:pt x="547240" y="161111"/>
                    <a:pt x="545104" y="152565"/>
                  </a:cubicBezTo>
                  <a:cubicBezTo>
                    <a:pt x="537271" y="124791"/>
                    <a:pt x="547240" y="114821"/>
                    <a:pt x="575014" y="121230"/>
                  </a:cubicBezTo>
                  <a:cubicBezTo>
                    <a:pt x="616319" y="131200"/>
                    <a:pt x="658336" y="141883"/>
                    <a:pt x="700353" y="151141"/>
                  </a:cubicBezTo>
                  <a:cubicBezTo>
                    <a:pt x="715308" y="154701"/>
                    <a:pt x="730263" y="161823"/>
                    <a:pt x="736672" y="176778"/>
                  </a:cubicBezTo>
                  <a:cubicBezTo>
                    <a:pt x="753052" y="213810"/>
                    <a:pt x="770143" y="246569"/>
                    <a:pt x="787235" y="282888"/>
                  </a:cubicBezTo>
                  <a:cubicBezTo>
                    <a:pt x="800766" y="309238"/>
                    <a:pt x="795781" y="324193"/>
                    <a:pt x="792220" y="345557"/>
                  </a:cubicBezTo>
                  <a:cubicBezTo>
                    <a:pt x="788659" y="366210"/>
                    <a:pt x="786523" y="386862"/>
                    <a:pt x="785810" y="407514"/>
                  </a:cubicBezTo>
                  <a:cubicBezTo>
                    <a:pt x="797205" y="382589"/>
                    <a:pt x="801478" y="359800"/>
                    <a:pt x="810736" y="330602"/>
                  </a:cubicBezTo>
                  <a:cubicBezTo>
                    <a:pt x="822130" y="301404"/>
                    <a:pt x="805751" y="277191"/>
                    <a:pt x="794356" y="253690"/>
                  </a:cubicBezTo>
                  <a:cubicBezTo>
                    <a:pt x="778689" y="220931"/>
                    <a:pt x="762310" y="187460"/>
                    <a:pt x="750203" y="152565"/>
                  </a:cubicBezTo>
                  <a:cubicBezTo>
                    <a:pt x="750203" y="152565"/>
                    <a:pt x="750203" y="152565"/>
                    <a:pt x="750203" y="152565"/>
                  </a:cubicBezTo>
                  <a:cubicBezTo>
                    <a:pt x="742370" y="142595"/>
                    <a:pt x="730975" y="139746"/>
                    <a:pt x="719581" y="136185"/>
                  </a:cubicBezTo>
                  <a:cubicBezTo>
                    <a:pt x="666169" y="121230"/>
                    <a:pt x="612758" y="106987"/>
                    <a:pt x="559347" y="92032"/>
                  </a:cubicBezTo>
                  <a:cubicBezTo>
                    <a:pt x="552225" y="89896"/>
                    <a:pt x="545104" y="87759"/>
                    <a:pt x="537983" y="84198"/>
                  </a:cubicBezTo>
                  <a:cubicBezTo>
                    <a:pt x="532997" y="81350"/>
                    <a:pt x="529437" y="75653"/>
                    <a:pt x="530149" y="69243"/>
                  </a:cubicBezTo>
                  <a:cubicBezTo>
                    <a:pt x="530861" y="62834"/>
                    <a:pt x="537983" y="63546"/>
                    <a:pt x="542255" y="62834"/>
                  </a:cubicBezTo>
                  <a:cubicBezTo>
                    <a:pt x="599227" y="49303"/>
                    <a:pt x="656912" y="36484"/>
                    <a:pt x="713884" y="22954"/>
                  </a:cubicBezTo>
                  <a:cubicBezTo>
                    <a:pt x="723853" y="20817"/>
                    <a:pt x="732399" y="22241"/>
                    <a:pt x="739521" y="29363"/>
                  </a:cubicBezTo>
                  <a:cubicBezTo>
                    <a:pt x="740945" y="30787"/>
                    <a:pt x="822842" y="94881"/>
                    <a:pt x="824267" y="95593"/>
                  </a:cubicBezTo>
                  <a:cubicBezTo>
                    <a:pt x="836373" y="104851"/>
                    <a:pt x="831388" y="99866"/>
                    <a:pt x="827115" y="225916"/>
                  </a:cubicBezTo>
                  <a:cubicBezTo>
                    <a:pt x="828539" y="225916"/>
                    <a:pt x="829964" y="225916"/>
                    <a:pt x="831388" y="225916"/>
                  </a:cubicBezTo>
                  <a:cubicBezTo>
                    <a:pt x="835661" y="188172"/>
                    <a:pt x="839222" y="151141"/>
                    <a:pt x="844207" y="113397"/>
                  </a:cubicBezTo>
                  <a:cubicBezTo>
                    <a:pt x="846343" y="99866"/>
                    <a:pt x="843495" y="91320"/>
                    <a:pt x="832813" y="82774"/>
                  </a:cubicBezTo>
                  <a:close/>
                  <a:moveTo>
                    <a:pt x="389143" y="215234"/>
                  </a:moveTo>
                  <a:cubicBezTo>
                    <a:pt x="369915" y="215946"/>
                    <a:pt x="357809" y="204552"/>
                    <a:pt x="356384" y="185324"/>
                  </a:cubicBezTo>
                  <a:cubicBezTo>
                    <a:pt x="354960" y="166096"/>
                    <a:pt x="369203" y="150428"/>
                    <a:pt x="388431" y="151141"/>
                  </a:cubicBezTo>
                  <a:cubicBezTo>
                    <a:pt x="408371" y="151853"/>
                    <a:pt x="419053" y="162535"/>
                    <a:pt x="420478" y="183187"/>
                  </a:cubicBezTo>
                  <a:cubicBezTo>
                    <a:pt x="419053" y="202415"/>
                    <a:pt x="408371" y="214522"/>
                    <a:pt x="389143" y="215234"/>
                  </a:cubicBezTo>
                  <a:close/>
                  <a:moveTo>
                    <a:pt x="457510" y="215946"/>
                  </a:moveTo>
                  <a:cubicBezTo>
                    <a:pt x="438994" y="216658"/>
                    <a:pt x="425463" y="200991"/>
                    <a:pt x="426175" y="181051"/>
                  </a:cubicBezTo>
                  <a:cubicBezTo>
                    <a:pt x="427599" y="160398"/>
                    <a:pt x="440418" y="152565"/>
                    <a:pt x="459646" y="150428"/>
                  </a:cubicBezTo>
                  <a:cubicBezTo>
                    <a:pt x="478874" y="153989"/>
                    <a:pt x="490268" y="163959"/>
                    <a:pt x="489556" y="183899"/>
                  </a:cubicBezTo>
                  <a:cubicBezTo>
                    <a:pt x="489556" y="204552"/>
                    <a:pt x="477450" y="215234"/>
                    <a:pt x="457510" y="215946"/>
                  </a:cubicBezTo>
                  <a:close/>
                </a:path>
              </a:pathLst>
            </a:custGeom>
            <a:grpFill/>
            <a:ln w="71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C2B8249-2595-46B3-9672-C4A3C067658F}"/>
              </a:ext>
            </a:extLst>
          </p:cNvPr>
          <p:cNvGrpSpPr/>
          <p:nvPr/>
        </p:nvGrpSpPr>
        <p:grpSpPr>
          <a:xfrm>
            <a:off x="2936226" y="0"/>
            <a:ext cx="2056775" cy="5972783"/>
            <a:chOff x="6558588" y="1204957"/>
            <a:chExt cx="840336" cy="2574968"/>
          </a:xfrm>
          <a:solidFill>
            <a:schemeClr val="accent4"/>
          </a:solidFill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26FDB028-5C16-4099-988A-4DC4BE5A409C}"/>
                </a:ext>
              </a:extLst>
            </p:cNvPr>
            <p:cNvSpPr/>
            <p:nvPr/>
          </p:nvSpPr>
          <p:spPr>
            <a:xfrm>
              <a:off x="6690645" y="2671985"/>
              <a:ext cx="591084" cy="591084"/>
            </a:xfrm>
            <a:custGeom>
              <a:avLst/>
              <a:gdLst>
                <a:gd name="connsiteX0" fmla="*/ 591084 w 591084"/>
                <a:gd name="connsiteY0" fmla="*/ 295542 h 591084"/>
                <a:gd name="connsiteX1" fmla="*/ 295542 w 591084"/>
                <a:gd name="connsiteY1" fmla="*/ 591084 h 591084"/>
                <a:gd name="connsiteX2" fmla="*/ 0 w 591084"/>
                <a:gd name="connsiteY2" fmla="*/ 295542 h 591084"/>
                <a:gd name="connsiteX3" fmla="*/ 295542 w 591084"/>
                <a:gd name="connsiteY3" fmla="*/ 0 h 591084"/>
                <a:gd name="connsiteX4" fmla="*/ 591084 w 591084"/>
                <a:gd name="connsiteY4" fmla="*/ 295542 h 591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1084" h="591084">
                  <a:moveTo>
                    <a:pt x="591084" y="295542"/>
                  </a:moveTo>
                  <a:cubicBezTo>
                    <a:pt x="591084" y="458766"/>
                    <a:pt x="458765" y="591084"/>
                    <a:pt x="295542" y="591084"/>
                  </a:cubicBezTo>
                  <a:cubicBezTo>
                    <a:pt x="132319" y="591084"/>
                    <a:pt x="0" y="458766"/>
                    <a:pt x="0" y="295542"/>
                  </a:cubicBezTo>
                  <a:cubicBezTo>
                    <a:pt x="0" y="132319"/>
                    <a:pt x="132319" y="0"/>
                    <a:pt x="295542" y="0"/>
                  </a:cubicBezTo>
                  <a:cubicBezTo>
                    <a:pt x="458765" y="0"/>
                    <a:pt x="591084" y="132319"/>
                    <a:pt x="591084" y="295542"/>
                  </a:cubicBezTo>
                  <a:close/>
                </a:path>
              </a:pathLst>
            </a:custGeom>
            <a:grpFill/>
            <a:ln w="71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F8F29E75-74F0-41FC-90B7-54BF8829D38D}"/>
                </a:ext>
              </a:extLst>
            </p:cNvPr>
            <p:cNvSpPr/>
            <p:nvPr/>
          </p:nvSpPr>
          <p:spPr>
            <a:xfrm>
              <a:off x="6965535" y="1204957"/>
              <a:ext cx="35607" cy="1502636"/>
            </a:xfrm>
            <a:custGeom>
              <a:avLst/>
              <a:gdLst>
                <a:gd name="connsiteX0" fmla="*/ 0 w 35607"/>
                <a:gd name="connsiteY0" fmla="*/ 0 h 1502635"/>
                <a:gd name="connsiteX1" fmla="*/ 40592 w 35607"/>
                <a:gd name="connsiteY1" fmla="*/ 0 h 1502635"/>
                <a:gd name="connsiteX2" fmla="*/ 40592 w 35607"/>
                <a:gd name="connsiteY2" fmla="*/ 1502636 h 1502635"/>
                <a:gd name="connsiteX3" fmla="*/ 0 w 35607"/>
                <a:gd name="connsiteY3" fmla="*/ 1502636 h 1502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607" h="1502635">
                  <a:moveTo>
                    <a:pt x="0" y="0"/>
                  </a:moveTo>
                  <a:lnTo>
                    <a:pt x="40592" y="0"/>
                  </a:lnTo>
                  <a:lnTo>
                    <a:pt x="40592" y="1502636"/>
                  </a:lnTo>
                  <a:lnTo>
                    <a:pt x="0" y="1502636"/>
                  </a:lnTo>
                  <a:close/>
                </a:path>
              </a:pathLst>
            </a:custGeom>
            <a:grpFill/>
            <a:ln w="71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5B42E5C4-A2A3-4416-B60A-1AFD5E0D9569}"/>
                </a:ext>
              </a:extLst>
            </p:cNvPr>
            <p:cNvSpPr/>
            <p:nvPr/>
          </p:nvSpPr>
          <p:spPr>
            <a:xfrm>
              <a:off x="6558588" y="3238691"/>
              <a:ext cx="840336" cy="541234"/>
            </a:xfrm>
            <a:custGeom>
              <a:avLst/>
              <a:gdLst>
                <a:gd name="connsiteX0" fmla="*/ 832813 w 840336"/>
                <a:gd name="connsiteY0" fmla="*/ 82774 h 541233"/>
                <a:gd name="connsiteX1" fmla="*/ 756612 w 840336"/>
                <a:gd name="connsiteY1" fmla="*/ 21529 h 541233"/>
                <a:gd name="connsiteX2" fmla="*/ 698216 w 840336"/>
                <a:gd name="connsiteY2" fmla="*/ 5150 h 541233"/>
                <a:gd name="connsiteX3" fmla="*/ 698216 w 840336"/>
                <a:gd name="connsiteY3" fmla="*/ 5150 h 541233"/>
                <a:gd name="connsiteX4" fmla="*/ 527300 w 840336"/>
                <a:gd name="connsiteY4" fmla="*/ 45742 h 541233"/>
                <a:gd name="connsiteX5" fmla="*/ 505936 w 840336"/>
                <a:gd name="connsiteY5" fmla="*/ 42182 h 541233"/>
                <a:gd name="connsiteX6" fmla="*/ 452525 w 840336"/>
                <a:gd name="connsiteY6" fmla="*/ 11559 h 541233"/>
                <a:gd name="connsiteX7" fmla="*/ 397689 w 840336"/>
                <a:gd name="connsiteY7" fmla="*/ 10847 h 541233"/>
                <a:gd name="connsiteX8" fmla="*/ 339293 w 840336"/>
                <a:gd name="connsiteY8" fmla="*/ 43606 h 541233"/>
                <a:gd name="connsiteX9" fmla="*/ 307958 w 840336"/>
                <a:gd name="connsiteY9" fmla="*/ 42182 h 541233"/>
                <a:gd name="connsiteX10" fmla="*/ 144164 w 840336"/>
                <a:gd name="connsiteY10" fmla="*/ 2301 h 541233"/>
                <a:gd name="connsiteX11" fmla="*/ 101435 w 840336"/>
                <a:gd name="connsiteY11" fmla="*/ 8711 h 541233"/>
                <a:gd name="connsiteX12" fmla="*/ 101435 w 840336"/>
                <a:gd name="connsiteY12" fmla="*/ 8711 h 541233"/>
                <a:gd name="connsiteX13" fmla="*/ 13128 w 840336"/>
                <a:gd name="connsiteY13" fmla="*/ 77789 h 541233"/>
                <a:gd name="connsiteX14" fmla="*/ 1734 w 840336"/>
                <a:gd name="connsiteY14" fmla="*/ 114821 h 541233"/>
                <a:gd name="connsiteX15" fmla="*/ 3870 w 840336"/>
                <a:gd name="connsiteY15" fmla="*/ 169656 h 541233"/>
                <a:gd name="connsiteX16" fmla="*/ 19538 w 840336"/>
                <a:gd name="connsiteY16" fmla="*/ 211673 h 541233"/>
                <a:gd name="connsiteX17" fmla="*/ 19538 w 840336"/>
                <a:gd name="connsiteY17" fmla="*/ 118382 h 541233"/>
                <a:gd name="connsiteX18" fmla="*/ 38766 w 840336"/>
                <a:gd name="connsiteY18" fmla="*/ 79926 h 541233"/>
                <a:gd name="connsiteX19" fmla="*/ 124224 w 840336"/>
                <a:gd name="connsiteY19" fmla="*/ 18681 h 541233"/>
                <a:gd name="connsiteX20" fmla="*/ 124224 w 840336"/>
                <a:gd name="connsiteY20" fmla="*/ 18681 h 541233"/>
                <a:gd name="connsiteX21" fmla="*/ 295852 w 840336"/>
                <a:gd name="connsiteY21" fmla="*/ 58561 h 541233"/>
                <a:gd name="connsiteX22" fmla="*/ 315792 w 840336"/>
                <a:gd name="connsiteY22" fmla="*/ 69956 h 541233"/>
                <a:gd name="connsiteX23" fmla="*/ 295140 w 840336"/>
                <a:gd name="connsiteY23" fmla="*/ 88471 h 541233"/>
                <a:gd name="connsiteX24" fmla="*/ 199711 w 840336"/>
                <a:gd name="connsiteY24" fmla="*/ 113397 h 541233"/>
                <a:gd name="connsiteX25" fmla="*/ 117102 w 840336"/>
                <a:gd name="connsiteY25" fmla="*/ 136185 h 541233"/>
                <a:gd name="connsiteX26" fmla="*/ 95738 w 840336"/>
                <a:gd name="connsiteY26" fmla="*/ 155413 h 541233"/>
                <a:gd name="connsiteX27" fmla="*/ 36629 w 840336"/>
                <a:gd name="connsiteY27" fmla="*/ 286449 h 541233"/>
                <a:gd name="connsiteX28" fmla="*/ 31644 w 840336"/>
                <a:gd name="connsiteY28" fmla="*/ 305677 h 541233"/>
                <a:gd name="connsiteX29" fmla="*/ 62979 w 840336"/>
                <a:gd name="connsiteY29" fmla="*/ 423894 h 541233"/>
                <a:gd name="connsiteX30" fmla="*/ 50872 w 840336"/>
                <a:gd name="connsiteY30" fmla="*/ 327042 h 541233"/>
                <a:gd name="connsiteX31" fmla="*/ 56570 w 840336"/>
                <a:gd name="connsiteY31" fmla="*/ 292858 h 541233"/>
                <a:gd name="connsiteX32" fmla="*/ 115678 w 840336"/>
                <a:gd name="connsiteY32" fmla="*/ 170369 h 541233"/>
                <a:gd name="connsiteX33" fmla="*/ 143451 w 840336"/>
                <a:gd name="connsiteY33" fmla="*/ 148292 h 541233"/>
                <a:gd name="connsiteX34" fmla="*/ 268790 w 840336"/>
                <a:gd name="connsiteY34" fmla="*/ 120518 h 541233"/>
                <a:gd name="connsiteX35" fmla="*/ 297276 w 840336"/>
                <a:gd name="connsiteY35" fmla="*/ 121942 h 541233"/>
                <a:gd name="connsiteX36" fmla="*/ 288018 w 840336"/>
                <a:gd name="connsiteY36" fmla="*/ 165384 h 541233"/>
                <a:gd name="connsiteX37" fmla="*/ 180483 w 840336"/>
                <a:gd name="connsiteY37" fmla="*/ 245144 h 541233"/>
                <a:gd name="connsiteX38" fmla="*/ 153422 w 840336"/>
                <a:gd name="connsiteY38" fmla="*/ 297131 h 541233"/>
                <a:gd name="connsiteX39" fmla="*/ 147725 w 840336"/>
                <a:gd name="connsiteY39" fmla="*/ 402529 h 541233"/>
                <a:gd name="connsiteX40" fmla="*/ 164104 w 840336"/>
                <a:gd name="connsiteY40" fmla="*/ 468759 h 541233"/>
                <a:gd name="connsiteX41" fmla="*/ 164104 w 840336"/>
                <a:gd name="connsiteY41" fmla="*/ 468759 h 541233"/>
                <a:gd name="connsiteX42" fmla="*/ 216803 w 840336"/>
                <a:gd name="connsiteY42" fmla="*/ 541398 h 541233"/>
                <a:gd name="connsiteX43" fmla="*/ 221788 w 840336"/>
                <a:gd name="connsiteY43" fmla="*/ 538550 h 541233"/>
                <a:gd name="connsiteX44" fmla="*/ 183332 w 840336"/>
                <a:gd name="connsiteY44" fmla="*/ 469471 h 541233"/>
                <a:gd name="connsiteX45" fmla="*/ 166240 w 840336"/>
                <a:gd name="connsiteY45" fmla="*/ 422469 h 541233"/>
                <a:gd name="connsiteX46" fmla="*/ 176923 w 840336"/>
                <a:gd name="connsiteY46" fmla="*/ 295707 h 541233"/>
                <a:gd name="connsiteX47" fmla="*/ 203272 w 840336"/>
                <a:gd name="connsiteY47" fmla="*/ 251554 h 541233"/>
                <a:gd name="connsiteX48" fmla="*/ 290867 w 840336"/>
                <a:gd name="connsiteY48" fmla="*/ 191733 h 541233"/>
                <a:gd name="connsiteX49" fmla="*/ 316504 w 840336"/>
                <a:gd name="connsiteY49" fmla="*/ 196718 h 541233"/>
                <a:gd name="connsiteX50" fmla="*/ 333595 w 840336"/>
                <a:gd name="connsiteY50" fmla="*/ 218795 h 541233"/>
                <a:gd name="connsiteX51" fmla="*/ 336444 w 840336"/>
                <a:gd name="connsiteY51" fmla="*/ 248705 h 541233"/>
                <a:gd name="connsiteX52" fmla="*/ 357096 w 840336"/>
                <a:gd name="connsiteY52" fmla="*/ 297843 h 541233"/>
                <a:gd name="connsiteX53" fmla="*/ 361369 w 840336"/>
                <a:gd name="connsiteY53" fmla="*/ 256539 h 541233"/>
                <a:gd name="connsiteX54" fmla="*/ 392704 w 840336"/>
                <a:gd name="connsiteY54" fmla="*/ 253690 h 541233"/>
                <a:gd name="connsiteX55" fmla="*/ 445403 w 840336"/>
                <a:gd name="connsiteY55" fmla="*/ 254402 h 541233"/>
                <a:gd name="connsiteX56" fmla="*/ 491693 w 840336"/>
                <a:gd name="connsiteY56" fmla="*/ 297843 h 541233"/>
                <a:gd name="connsiteX57" fmla="*/ 505224 w 840336"/>
                <a:gd name="connsiteY57" fmla="*/ 244432 h 541233"/>
                <a:gd name="connsiteX58" fmla="*/ 508072 w 840336"/>
                <a:gd name="connsiteY58" fmla="*/ 220931 h 541233"/>
                <a:gd name="connsiteX59" fmla="*/ 540119 w 840336"/>
                <a:gd name="connsiteY59" fmla="*/ 186036 h 541233"/>
                <a:gd name="connsiteX60" fmla="*/ 613470 w 840336"/>
                <a:gd name="connsiteY60" fmla="*/ 233038 h 541233"/>
                <a:gd name="connsiteX61" fmla="*/ 671155 w 840336"/>
                <a:gd name="connsiteY61" fmla="*/ 283600 h 541233"/>
                <a:gd name="connsiteX62" fmla="*/ 679700 w 840336"/>
                <a:gd name="connsiteY62" fmla="*/ 431728 h 541233"/>
                <a:gd name="connsiteX63" fmla="*/ 627713 w 840336"/>
                <a:gd name="connsiteY63" fmla="*/ 537126 h 541233"/>
                <a:gd name="connsiteX64" fmla="*/ 627713 w 840336"/>
                <a:gd name="connsiteY64" fmla="*/ 537126 h 541233"/>
                <a:gd name="connsiteX65" fmla="*/ 686822 w 840336"/>
                <a:gd name="connsiteY65" fmla="*/ 450243 h 541233"/>
                <a:gd name="connsiteX66" fmla="*/ 696080 w 840336"/>
                <a:gd name="connsiteY66" fmla="*/ 387574 h 541233"/>
                <a:gd name="connsiteX67" fmla="*/ 690383 w 840336"/>
                <a:gd name="connsiteY67" fmla="*/ 287161 h 541233"/>
                <a:gd name="connsiteX68" fmla="*/ 672579 w 840336"/>
                <a:gd name="connsiteY68" fmla="*/ 253690 h 541233"/>
                <a:gd name="connsiteX69" fmla="*/ 561483 w 840336"/>
                <a:gd name="connsiteY69" fmla="*/ 170369 h 541233"/>
                <a:gd name="connsiteX70" fmla="*/ 545104 w 840336"/>
                <a:gd name="connsiteY70" fmla="*/ 152565 h 541233"/>
                <a:gd name="connsiteX71" fmla="*/ 575014 w 840336"/>
                <a:gd name="connsiteY71" fmla="*/ 121230 h 541233"/>
                <a:gd name="connsiteX72" fmla="*/ 700353 w 840336"/>
                <a:gd name="connsiteY72" fmla="*/ 151141 h 541233"/>
                <a:gd name="connsiteX73" fmla="*/ 736672 w 840336"/>
                <a:gd name="connsiteY73" fmla="*/ 176778 h 541233"/>
                <a:gd name="connsiteX74" fmla="*/ 787235 w 840336"/>
                <a:gd name="connsiteY74" fmla="*/ 282888 h 541233"/>
                <a:gd name="connsiteX75" fmla="*/ 792220 w 840336"/>
                <a:gd name="connsiteY75" fmla="*/ 345557 h 541233"/>
                <a:gd name="connsiteX76" fmla="*/ 785810 w 840336"/>
                <a:gd name="connsiteY76" fmla="*/ 407514 h 541233"/>
                <a:gd name="connsiteX77" fmla="*/ 810736 w 840336"/>
                <a:gd name="connsiteY77" fmla="*/ 330602 h 541233"/>
                <a:gd name="connsiteX78" fmla="*/ 794356 w 840336"/>
                <a:gd name="connsiteY78" fmla="*/ 253690 h 541233"/>
                <a:gd name="connsiteX79" fmla="*/ 750203 w 840336"/>
                <a:gd name="connsiteY79" fmla="*/ 152565 h 541233"/>
                <a:gd name="connsiteX80" fmla="*/ 750203 w 840336"/>
                <a:gd name="connsiteY80" fmla="*/ 152565 h 541233"/>
                <a:gd name="connsiteX81" fmla="*/ 719581 w 840336"/>
                <a:gd name="connsiteY81" fmla="*/ 136185 h 541233"/>
                <a:gd name="connsiteX82" fmla="*/ 559347 w 840336"/>
                <a:gd name="connsiteY82" fmla="*/ 92032 h 541233"/>
                <a:gd name="connsiteX83" fmla="*/ 537983 w 840336"/>
                <a:gd name="connsiteY83" fmla="*/ 84198 h 541233"/>
                <a:gd name="connsiteX84" fmla="*/ 530149 w 840336"/>
                <a:gd name="connsiteY84" fmla="*/ 69243 h 541233"/>
                <a:gd name="connsiteX85" fmla="*/ 542255 w 840336"/>
                <a:gd name="connsiteY85" fmla="*/ 62834 h 541233"/>
                <a:gd name="connsiteX86" fmla="*/ 713884 w 840336"/>
                <a:gd name="connsiteY86" fmla="*/ 22954 h 541233"/>
                <a:gd name="connsiteX87" fmla="*/ 739521 w 840336"/>
                <a:gd name="connsiteY87" fmla="*/ 29363 h 541233"/>
                <a:gd name="connsiteX88" fmla="*/ 824267 w 840336"/>
                <a:gd name="connsiteY88" fmla="*/ 95593 h 541233"/>
                <a:gd name="connsiteX89" fmla="*/ 827115 w 840336"/>
                <a:gd name="connsiteY89" fmla="*/ 225916 h 541233"/>
                <a:gd name="connsiteX90" fmla="*/ 831388 w 840336"/>
                <a:gd name="connsiteY90" fmla="*/ 225916 h 541233"/>
                <a:gd name="connsiteX91" fmla="*/ 844207 w 840336"/>
                <a:gd name="connsiteY91" fmla="*/ 113397 h 541233"/>
                <a:gd name="connsiteX92" fmla="*/ 832813 w 840336"/>
                <a:gd name="connsiteY92" fmla="*/ 82774 h 541233"/>
                <a:gd name="connsiteX93" fmla="*/ 389143 w 840336"/>
                <a:gd name="connsiteY93" fmla="*/ 215234 h 541233"/>
                <a:gd name="connsiteX94" fmla="*/ 356384 w 840336"/>
                <a:gd name="connsiteY94" fmla="*/ 185324 h 541233"/>
                <a:gd name="connsiteX95" fmla="*/ 388431 w 840336"/>
                <a:gd name="connsiteY95" fmla="*/ 151141 h 541233"/>
                <a:gd name="connsiteX96" fmla="*/ 420478 w 840336"/>
                <a:gd name="connsiteY96" fmla="*/ 183187 h 541233"/>
                <a:gd name="connsiteX97" fmla="*/ 389143 w 840336"/>
                <a:gd name="connsiteY97" fmla="*/ 215234 h 541233"/>
                <a:gd name="connsiteX98" fmla="*/ 457510 w 840336"/>
                <a:gd name="connsiteY98" fmla="*/ 215946 h 541233"/>
                <a:gd name="connsiteX99" fmla="*/ 426175 w 840336"/>
                <a:gd name="connsiteY99" fmla="*/ 181051 h 541233"/>
                <a:gd name="connsiteX100" fmla="*/ 459646 w 840336"/>
                <a:gd name="connsiteY100" fmla="*/ 150428 h 541233"/>
                <a:gd name="connsiteX101" fmla="*/ 489556 w 840336"/>
                <a:gd name="connsiteY101" fmla="*/ 183899 h 541233"/>
                <a:gd name="connsiteX102" fmla="*/ 457510 w 840336"/>
                <a:gd name="connsiteY102" fmla="*/ 215946 h 541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840336" h="541233">
                  <a:moveTo>
                    <a:pt x="832813" y="82774"/>
                  </a:moveTo>
                  <a:cubicBezTo>
                    <a:pt x="816433" y="70668"/>
                    <a:pt x="765158" y="30075"/>
                    <a:pt x="756612" y="21529"/>
                  </a:cubicBezTo>
                  <a:cubicBezTo>
                    <a:pt x="739521" y="5150"/>
                    <a:pt x="721005" y="-2684"/>
                    <a:pt x="698216" y="5150"/>
                  </a:cubicBezTo>
                  <a:cubicBezTo>
                    <a:pt x="698216" y="5150"/>
                    <a:pt x="698216" y="5150"/>
                    <a:pt x="698216" y="5150"/>
                  </a:cubicBezTo>
                  <a:cubicBezTo>
                    <a:pt x="641244" y="18681"/>
                    <a:pt x="584272" y="32211"/>
                    <a:pt x="527300" y="45742"/>
                  </a:cubicBezTo>
                  <a:cubicBezTo>
                    <a:pt x="519467" y="47879"/>
                    <a:pt x="513057" y="48591"/>
                    <a:pt x="505936" y="42182"/>
                  </a:cubicBezTo>
                  <a:cubicBezTo>
                    <a:pt x="490981" y="28651"/>
                    <a:pt x="472465" y="20105"/>
                    <a:pt x="452525" y="11559"/>
                  </a:cubicBezTo>
                  <a:cubicBezTo>
                    <a:pt x="427599" y="3013"/>
                    <a:pt x="420478" y="3013"/>
                    <a:pt x="397689" y="10847"/>
                  </a:cubicBezTo>
                  <a:cubicBezTo>
                    <a:pt x="376324" y="20105"/>
                    <a:pt x="357096" y="30075"/>
                    <a:pt x="339293" y="43606"/>
                  </a:cubicBezTo>
                  <a:cubicBezTo>
                    <a:pt x="329323" y="51440"/>
                    <a:pt x="317928" y="45030"/>
                    <a:pt x="307958" y="42182"/>
                  </a:cubicBezTo>
                  <a:cubicBezTo>
                    <a:pt x="253123" y="29363"/>
                    <a:pt x="198287" y="16544"/>
                    <a:pt x="144164" y="2301"/>
                  </a:cubicBezTo>
                  <a:cubicBezTo>
                    <a:pt x="127785" y="-1972"/>
                    <a:pt x="114965" y="-547"/>
                    <a:pt x="101435" y="8711"/>
                  </a:cubicBezTo>
                  <a:cubicBezTo>
                    <a:pt x="101435" y="8711"/>
                    <a:pt x="101435" y="8711"/>
                    <a:pt x="101435" y="8711"/>
                  </a:cubicBezTo>
                  <a:cubicBezTo>
                    <a:pt x="73661" y="33636"/>
                    <a:pt x="44463" y="57137"/>
                    <a:pt x="13128" y="77789"/>
                  </a:cubicBezTo>
                  <a:cubicBezTo>
                    <a:pt x="1022" y="87759"/>
                    <a:pt x="-2539" y="97729"/>
                    <a:pt x="1734" y="114821"/>
                  </a:cubicBezTo>
                  <a:cubicBezTo>
                    <a:pt x="6007" y="131912"/>
                    <a:pt x="3870" y="151141"/>
                    <a:pt x="3870" y="169656"/>
                  </a:cubicBezTo>
                  <a:cubicBezTo>
                    <a:pt x="16689" y="181051"/>
                    <a:pt x="3158" y="199567"/>
                    <a:pt x="19538" y="211673"/>
                  </a:cubicBezTo>
                  <a:cubicBezTo>
                    <a:pt x="19538" y="180339"/>
                    <a:pt x="20250" y="149716"/>
                    <a:pt x="19538" y="118382"/>
                  </a:cubicBezTo>
                  <a:cubicBezTo>
                    <a:pt x="19538" y="102002"/>
                    <a:pt x="24523" y="89896"/>
                    <a:pt x="38766" y="79926"/>
                  </a:cubicBezTo>
                  <a:cubicBezTo>
                    <a:pt x="67964" y="60697"/>
                    <a:pt x="90753" y="32924"/>
                    <a:pt x="124224" y="18681"/>
                  </a:cubicBezTo>
                  <a:lnTo>
                    <a:pt x="124224" y="18681"/>
                  </a:lnTo>
                  <a:cubicBezTo>
                    <a:pt x="181196" y="31499"/>
                    <a:pt x="238880" y="45030"/>
                    <a:pt x="295852" y="58561"/>
                  </a:cubicBezTo>
                  <a:cubicBezTo>
                    <a:pt x="302973" y="59985"/>
                    <a:pt x="315792" y="58561"/>
                    <a:pt x="315792" y="69956"/>
                  </a:cubicBezTo>
                  <a:cubicBezTo>
                    <a:pt x="315792" y="81350"/>
                    <a:pt x="305822" y="86335"/>
                    <a:pt x="295140" y="88471"/>
                  </a:cubicBezTo>
                  <a:cubicBezTo>
                    <a:pt x="263093" y="96305"/>
                    <a:pt x="231758" y="104851"/>
                    <a:pt x="199711" y="113397"/>
                  </a:cubicBezTo>
                  <a:cubicBezTo>
                    <a:pt x="171937" y="121230"/>
                    <a:pt x="144876" y="128352"/>
                    <a:pt x="117102" y="136185"/>
                  </a:cubicBezTo>
                  <a:cubicBezTo>
                    <a:pt x="106420" y="139034"/>
                    <a:pt x="100011" y="145443"/>
                    <a:pt x="95738" y="155413"/>
                  </a:cubicBezTo>
                  <a:cubicBezTo>
                    <a:pt x="76510" y="198855"/>
                    <a:pt x="55857" y="243008"/>
                    <a:pt x="36629" y="286449"/>
                  </a:cubicBezTo>
                  <a:cubicBezTo>
                    <a:pt x="33781" y="292146"/>
                    <a:pt x="30932" y="299980"/>
                    <a:pt x="31644" y="305677"/>
                  </a:cubicBezTo>
                  <a:cubicBezTo>
                    <a:pt x="39478" y="345557"/>
                    <a:pt x="48736" y="385438"/>
                    <a:pt x="62979" y="423894"/>
                  </a:cubicBezTo>
                  <a:cubicBezTo>
                    <a:pt x="58706" y="391847"/>
                    <a:pt x="55145" y="359088"/>
                    <a:pt x="50872" y="327042"/>
                  </a:cubicBezTo>
                  <a:cubicBezTo>
                    <a:pt x="49448" y="314935"/>
                    <a:pt x="50872" y="304253"/>
                    <a:pt x="56570" y="292858"/>
                  </a:cubicBezTo>
                  <a:cubicBezTo>
                    <a:pt x="76510" y="252266"/>
                    <a:pt x="96450" y="210961"/>
                    <a:pt x="115678" y="170369"/>
                  </a:cubicBezTo>
                  <a:cubicBezTo>
                    <a:pt x="121375" y="157550"/>
                    <a:pt x="129921" y="151141"/>
                    <a:pt x="143451" y="148292"/>
                  </a:cubicBezTo>
                  <a:cubicBezTo>
                    <a:pt x="185468" y="139746"/>
                    <a:pt x="226773" y="129064"/>
                    <a:pt x="268790" y="120518"/>
                  </a:cubicBezTo>
                  <a:cubicBezTo>
                    <a:pt x="278048" y="118382"/>
                    <a:pt x="292291" y="107699"/>
                    <a:pt x="297276" y="121942"/>
                  </a:cubicBezTo>
                  <a:cubicBezTo>
                    <a:pt x="302973" y="136185"/>
                    <a:pt x="305110" y="153277"/>
                    <a:pt x="288018" y="165384"/>
                  </a:cubicBezTo>
                  <a:cubicBezTo>
                    <a:pt x="251698" y="191733"/>
                    <a:pt x="217515" y="220219"/>
                    <a:pt x="180483" y="245144"/>
                  </a:cubicBezTo>
                  <a:cubicBezTo>
                    <a:pt x="160543" y="258675"/>
                    <a:pt x="153422" y="273630"/>
                    <a:pt x="153422" y="297131"/>
                  </a:cubicBezTo>
                  <a:cubicBezTo>
                    <a:pt x="153422" y="332026"/>
                    <a:pt x="151285" y="367634"/>
                    <a:pt x="147725" y="402529"/>
                  </a:cubicBezTo>
                  <a:cubicBezTo>
                    <a:pt x="144876" y="427454"/>
                    <a:pt x="148437" y="448819"/>
                    <a:pt x="164104" y="468759"/>
                  </a:cubicBezTo>
                  <a:lnTo>
                    <a:pt x="164104" y="468759"/>
                  </a:lnTo>
                  <a:cubicBezTo>
                    <a:pt x="181908" y="492972"/>
                    <a:pt x="198999" y="517186"/>
                    <a:pt x="216803" y="541398"/>
                  </a:cubicBezTo>
                  <a:cubicBezTo>
                    <a:pt x="218227" y="540686"/>
                    <a:pt x="219652" y="539262"/>
                    <a:pt x="221788" y="538550"/>
                  </a:cubicBezTo>
                  <a:cubicBezTo>
                    <a:pt x="208969" y="515761"/>
                    <a:pt x="196151" y="492260"/>
                    <a:pt x="183332" y="469471"/>
                  </a:cubicBezTo>
                  <a:cubicBezTo>
                    <a:pt x="173362" y="453804"/>
                    <a:pt x="166240" y="450243"/>
                    <a:pt x="166240" y="422469"/>
                  </a:cubicBezTo>
                  <a:cubicBezTo>
                    <a:pt x="169089" y="402529"/>
                    <a:pt x="174786" y="329890"/>
                    <a:pt x="176923" y="295707"/>
                  </a:cubicBezTo>
                  <a:cubicBezTo>
                    <a:pt x="178347" y="275054"/>
                    <a:pt x="186180" y="262236"/>
                    <a:pt x="203272" y="251554"/>
                  </a:cubicBezTo>
                  <a:cubicBezTo>
                    <a:pt x="233183" y="233038"/>
                    <a:pt x="261669" y="212385"/>
                    <a:pt x="290867" y="191733"/>
                  </a:cubicBezTo>
                  <a:cubicBezTo>
                    <a:pt x="302261" y="183187"/>
                    <a:pt x="309383" y="183899"/>
                    <a:pt x="316504" y="196718"/>
                  </a:cubicBezTo>
                  <a:cubicBezTo>
                    <a:pt x="320777" y="204552"/>
                    <a:pt x="326474" y="212385"/>
                    <a:pt x="333595" y="218795"/>
                  </a:cubicBezTo>
                  <a:cubicBezTo>
                    <a:pt x="344990" y="228765"/>
                    <a:pt x="344278" y="236598"/>
                    <a:pt x="336444" y="248705"/>
                  </a:cubicBezTo>
                  <a:cubicBezTo>
                    <a:pt x="322201" y="272206"/>
                    <a:pt x="327898" y="285737"/>
                    <a:pt x="357096" y="297843"/>
                  </a:cubicBezTo>
                  <a:cubicBezTo>
                    <a:pt x="346414" y="282888"/>
                    <a:pt x="351399" y="270070"/>
                    <a:pt x="361369" y="256539"/>
                  </a:cubicBezTo>
                  <a:cubicBezTo>
                    <a:pt x="371339" y="241584"/>
                    <a:pt x="382022" y="251554"/>
                    <a:pt x="392704" y="253690"/>
                  </a:cubicBezTo>
                  <a:cubicBezTo>
                    <a:pt x="410508" y="257251"/>
                    <a:pt x="427599" y="257963"/>
                    <a:pt x="445403" y="254402"/>
                  </a:cubicBezTo>
                  <a:cubicBezTo>
                    <a:pt x="482435" y="247281"/>
                    <a:pt x="495965" y="258675"/>
                    <a:pt x="491693" y="297843"/>
                  </a:cubicBezTo>
                  <a:cubicBezTo>
                    <a:pt x="510921" y="282888"/>
                    <a:pt x="525876" y="268645"/>
                    <a:pt x="505224" y="244432"/>
                  </a:cubicBezTo>
                  <a:cubicBezTo>
                    <a:pt x="497390" y="235886"/>
                    <a:pt x="498102" y="228053"/>
                    <a:pt x="508072" y="220931"/>
                  </a:cubicBezTo>
                  <a:cubicBezTo>
                    <a:pt x="521603" y="210961"/>
                    <a:pt x="524451" y="185324"/>
                    <a:pt x="540119" y="186036"/>
                  </a:cubicBezTo>
                  <a:cubicBezTo>
                    <a:pt x="554362" y="186748"/>
                    <a:pt x="603500" y="225916"/>
                    <a:pt x="613470" y="233038"/>
                  </a:cubicBezTo>
                  <a:cubicBezTo>
                    <a:pt x="656912" y="263660"/>
                    <a:pt x="669730" y="273630"/>
                    <a:pt x="671155" y="283600"/>
                  </a:cubicBezTo>
                  <a:cubicBezTo>
                    <a:pt x="677564" y="356239"/>
                    <a:pt x="687534" y="407514"/>
                    <a:pt x="679700" y="431728"/>
                  </a:cubicBezTo>
                  <a:cubicBezTo>
                    <a:pt x="678276" y="435288"/>
                    <a:pt x="629138" y="532853"/>
                    <a:pt x="627713" y="537126"/>
                  </a:cubicBezTo>
                  <a:cubicBezTo>
                    <a:pt x="627713" y="537126"/>
                    <a:pt x="627713" y="537126"/>
                    <a:pt x="627713" y="537126"/>
                  </a:cubicBezTo>
                  <a:cubicBezTo>
                    <a:pt x="652638" y="510064"/>
                    <a:pt x="666881" y="480866"/>
                    <a:pt x="686822" y="450243"/>
                  </a:cubicBezTo>
                  <a:cubicBezTo>
                    <a:pt x="698216" y="431728"/>
                    <a:pt x="696080" y="409651"/>
                    <a:pt x="696080" y="387574"/>
                  </a:cubicBezTo>
                  <a:cubicBezTo>
                    <a:pt x="693943" y="354103"/>
                    <a:pt x="691095" y="320632"/>
                    <a:pt x="690383" y="287161"/>
                  </a:cubicBezTo>
                  <a:cubicBezTo>
                    <a:pt x="690383" y="272206"/>
                    <a:pt x="684685" y="262236"/>
                    <a:pt x="672579" y="253690"/>
                  </a:cubicBezTo>
                  <a:cubicBezTo>
                    <a:pt x="635547" y="226628"/>
                    <a:pt x="598515" y="198142"/>
                    <a:pt x="561483" y="170369"/>
                  </a:cubicBezTo>
                  <a:cubicBezTo>
                    <a:pt x="555074" y="165384"/>
                    <a:pt x="547240" y="161111"/>
                    <a:pt x="545104" y="152565"/>
                  </a:cubicBezTo>
                  <a:cubicBezTo>
                    <a:pt x="537271" y="124791"/>
                    <a:pt x="547240" y="114821"/>
                    <a:pt x="575014" y="121230"/>
                  </a:cubicBezTo>
                  <a:cubicBezTo>
                    <a:pt x="616319" y="131200"/>
                    <a:pt x="658336" y="141883"/>
                    <a:pt x="700353" y="151141"/>
                  </a:cubicBezTo>
                  <a:cubicBezTo>
                    <a:pt x="715308" y="154701"/>
                    <a:pt x="730263" y="161823"/>
                    <a:pt x="736672" y="176778"/>
                  </a:cubicBezTo>
                  <a:cubicBezTo>
                    <a:pt x="753052" y="213810"/>
                    <a:pt x="770143" y="246569"/>
                    <a:pt x="787235" y="282888"/>
                  </a:cubicBezTo>
                  <a:cubicBezTo>
                    <a:pt x="800766" y="309238"/>
                    <a:pt x="795781" y="324193"/>
                    <a:pt x="792220" y="345557"/>
                  </a:cubicBezTo>
                  <a:cubicBezTo>
                    <a:pt x="788659" y="366210"/>
                    <a:pt x="786523" y="386862"/>
                    <a:pt x="785810" y="407514"/>
                  </a:cubicBezTo>
                  <a:cubicBezTo>
                    <a:pt x="797205" y="382589"/>
                    <a:pt x="801478" y="359800"/>
                    <a:pt x="810736" y="330602"/>
                  </a:cubicBezTo>
                  <a:cubicBezTo>
                    <a:pt x="822130" y="301404"/>
                    <a:pt x="805751" y="277191"/>
                    <a:pt x="794356" y="253690"/>
                  </a:cubicBezTo>
                  <a:cubicBezTo>
                    <a:pt x="778689" y="220931"/>
                    <a:pt x="762310" y="187460"/>
                    <a:pt x="750203" y="152565"/>
                  </a:cubicBezTo>
                  <a:cubicBezTo>
                    <a:pt x="750203" y="152565"/>
                    <a:pt x="750203" y="152565"/>
                    <a:pt x="750203" y="152565"/>
                  </a:cubicBezTo>
                  <a:cubicBezTo>
                    <a:pt x="742370" y="142595"/>
                    <a:pt x="730975" y="139746"/>
                    <a:pt x="719581" y="136185"/>
                  </a:cubicBezTo>
                  <a:cubicBezTo>
                    <a:pt x="666169" y="121230"/>
                    <a:pt x="612758" y="106987"/>
                    <a:pt x="559347" y="92032"/>
                  </a:cubicBezTo>
                  <a:cubicBezTo>
                    <a:pt x="552225" y="89896"/>
                    <a:pt x="545104" y="87759"/>
                    <a:pt x="537983" y="84198"/>
                  </a:cubicBezTo>
                  <a:cubicBezTo>
                    <a:pt x="532997" y="81350"/>
                    <a:pt x="529437" y="75653"/>
                    <a:pt x="530149" y="69243"/>
                  </a:cubicBezTo>
                  <a:cubicBezTo>
                    <a:pt x="530861" y="62834"/>
                    <a:pt x="537983" y="63546"/>
                    <a:pt x="542255" y="62834"/>
                  </a:cubicBezTo>
                  <a:cubicBezTo>
                    <a:pt x="599227" y="49303"/>
                    <a:pt x="656912" y="36484"/>
                    <a:pt x="713884" y="22954"/>
                  </a:cubicBezTo>
                  <a:cubicBezTo>
                    <a:pt x="723853" y="20817"/>
                    <a:pt x="732399" y="22241"/>
                    <a:pt x="739521" y="29363"/>
                  </a:cubicBezTo>
                  <a:cubicBezTo>
                    <a:pt x="740945" y="30787"/>
                    <a:pt x="822842" y="94881"/>
                    <a:pt x="824267" y="95593"/>
                  </a:cubicBezTo>
                  <a:cubicBezTo>
                    <a:pt x="836373" y="104851"/>
                    <a:pt x="831388" y="99866"/>
                    <a:pt x="827115" y="225916"/>
                  </a:cubicBezTo>
                  <a:cubicBezTo>
                    <a:pt x="828539" y="225916"/>
                    <a:pt x="829964" y="225916"/>
                    <a:pt x="831388" y="225916"/>
                  </a:cubicBezTo>
                  <a:cubicBezTo>
                    <a:pt x="835661" y="188172"/>
                    <a:pt x="839222" y="151141"/>
                    <a:pt x="844207" y="113397"/>
                  </a:cubicBezTo>
                  <a:cubicBezTo>
                    <a:pt x="846343" y="99866"/>
                    <a:pt x="843495" y="91320"/>
                    <a:pt x="832813" y="82774"/>
                  </a:cubicBezTo>
                  <a:close/>
                  <a:moveTo>
                    <a:pt x="389143" y="215234"/>
                  </a:moveTo>
                  <a:cubicBezTo>
                    <a:pt x="369915" y="215946"/>
                    <a:pt x="357809" y="204552"/>
                    <a:pt x="356384" y="185324"/>
                  </a:cubicBezTo>
                  <a:cubicBezTo>
                    <a:pt x="354960" y="166096"/>
                    <a:pt x="369203" y="150428"/>
                    <a:pt x="388431" y="151141"/>
                  </a:cubicBezTo>
                  <a:cubicBezTo>
                    <a:pt x="408371" y="151853"/>
                    <a:pt x="419053" y="162535"/>
                    <a:pt x="420478" y="183187"/>
                  </a:cubicBezTo>
                  <a:cubicBezTo>
                    <a:pt x="419053" y="202415"/>
                    <a:pt x="408371" y="214522"/>
                    <a:pt x="389143" y="215234"/>
                  </a:cubicBezTo>
                  <a:close/>
                  <a:moveTo>
                    <a:pt x="457510" y="215946"/>
                  </a:moveTo>
                  <a:cubicBezTo>
                    <a:pt x="438994" y="216658"/>
                    <a:pt x="425463" y="200991"/>
                    <a:pt x="426175" y="181051"/>
                  </a:cubicBezTo>
                  <a:cubicBezTo>
                    <a:pt x="427599" y="160398"/>
                    <a:pt x="440418" y="152565"/>
                    <a:pt x="459646" y="150428"/>
                  </a:cubicBezTo>
                  <a:cubicBezTo>
                    <a:pt x="478874" y="153989"/>
                    <a:pt x="490268" y="163959"/>
                    <a:pt x="489556" y="183899"/>
                  </a:cubicBezTo>
                  <a:cubicBezTo>
                    <a:pt x="489556" y="204552"/>
                    <a:pt x="477450" y="215234"/>
                    <a:pt x="457510" y="215946"/>
                  </a:cubicBezTo>
                  <a:close/>
                </a:path>
              </a:pathLst>
            </a:custGeom>
            <a:grpFill/>
            <a:ln w="71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EFBEC24-1A55-4179-927D-A58C221D8D7F}"/>
              </a:ext>
            </a:extLst>
          </p:cNvPr>
          <p:cNvGrpSpPr/>
          <p:nvPr/>
        </p:nvGrpSpPr>
        <p:grpSpPr>
          <a:xfrm>
            <a:off x="4680396" y="-26679"/>
            <a:ext cx="1397884" cy="4283413"/>
            <a:chOff x="6558588" y="1204957"/>
            <a:chExt cx="840336" cy="2574968"/>
          </a:xfrm>
          <a:solidFill>
            <a:schemeClr val="accent3"/>
          </a:solidFill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47A9270F-E859-47F8-A56A-2E12F35CC956}"/>
                </a:ext>
              </a:extLst>
            </p:cNvPr>
            <p:cNvSpPr/>
            <p:nvPr/>
          </p:nvSpPr>
          <p:spPr>
            <a:xfrm>
              <a:off x="6690645" y="2671985"/>
              <a:ext cx="591084" cy="591084"/>
            </a:xfrm>
            <a:custGeom>
              <a:avLst/>
              <a:gdLst>
                <a:gd name="connsiteX0" fmla="*/ 591084 w 591084"/>
                <a:gd name="connsiteY0" fmla="*/ 295542 h 591084"/>
                <a:gd name="connsiteX1" fmla="*/ 295542 w 591084"/>
                <a:gd name="connsiteY1" fmla="*/ 591084 h 591084"/>
                <a:gd name="connsiteX2" fmla="*/ 0 w 591084"/>
                <a:gd name="connsiteY2" fmla="*/ 295542 h 591084"/>
                <a:gd name="connsiteX3" fmla="*/ 295542 w 591084"/>
                <a:gd name="connsiteY3" fmla="*/ 0 h 591084"/>
                <a:gd name="connsiteX4" fmla="*/ 591084 w 591084"/>
                <a:gd name="connsiteY4" fmla="*/ 295542 h 591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1084" h="591084">
                  <a:moveTo>
                    <a:pt x="591084" y="295542"/>
                  </a:moveTo>
                  <a:cubicBezTo>
                    <a:pt x="591084" y="458766"/>
                    <a:pt x="458765" y="591084"/>
                    <a:pt x="295542" y="591084"/>
                  </a:cubicBezTo>
                  <a:cubicBezTo>
                    <a:pt x="132319" y="591084"/>
                    <a:pt x="0" y="458766"/>
                    <a:pt x="0" y="295542"/>
                  </a:cubicBezTo>
                  <a:cubicBezTo>
                    <a:pt x="0" y="132319"/>
                    <a:pt x="132319" y="0"/>
                    <a:pt x="295542" y="0"/>
                  </a:cubicBezTo>
                  <a:cubicBezTo>
                    <a:pt x="458765" y="0"/>
                    <a:pt x="591084" y="132319"/>
                    <a:pt x="591084" y="295542"/>
                  </a:cubicBezTo>
                  <a:close/>
                </a:path>
              </a:pathLst>
            </a:custGeom>
            <a:grpFill/>
            <a:ln w="71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C52D8F64-A6CD-442E-B478-CEA3C8207648}"/>
                </a:ext>
              </a:extLst>
            </p:cNvPr>
            <p:cNvSpPr/>
            <p:nvPr/>
          </p:nvSpPr>
          <p:spPr>
            <a:xfrm>
              <a:off x="6965535" y="1204957"/>
              <a:ext cx="35607" cy="1502636"/>
            </a:xfrm>
            <a:custGeom>
              <a:avLst/>
              <a:gdLst>
                <a:gd name="connsiteX0" fmla="*/ 0 w 35607"/>
                <a:gd name="connsiteY0" fmla="*/ 0 h 1502635"/>
                <a:gd name="connsiteX1" fmla="*/ 40592 w 35607"/>
                <a:gd name="connsiteY1" fmla="*/ 0 h 1502635"/>
                <a:gd name="connsiteX2" fmla="*/ 40592 w 35607"/>
                <a:gd name="connsiteY2" fmla="*/ 1502636 h 1502635"/>
                <a:gd name="connsiteX3" fmla="*/ 0 w 35607"/>
                <a:gd name="connsiteY3" fmla="*/ 1502636 h 1502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607" h="1502635">
                  <a:moveTo>
                    <a:pt x="0" y="0"/>
                  </a:moveTo>
                  <a:lnTo>
                    <a:pt x="40592" y="0"/>
                  </a:lnTo>
                  <a:lnTo>
                    <a:pt x="40592" y="1502636"/>
                  </a:lnTo>
                  <a:lnTo>
                    <a:pt x="0" y="1502636"/>
                  </a:lnTo>
                  <a:close/>
                </a:path>
              </a:pathLst>
            </a:custGeom>
            <a:grpFill/>
            <a:ln w="71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3E0B8FEA-23FC-4424-B8E7-265862D83E8E}"/>
                </a:ext>
              </a:extLst>
            </p:cNvPr>
            <p:cNvSpPr/>
            <p:nvPr/>
          </p:nvSpPr>
          <p:spPr>
            <a:xfrm>
              <a:off x="6558588" y="3238691"/>
              <a:ext cx="840336" cy="541234"/>
            </a:xfrm>
            <a:custGeom>
              <a:avLst/>
              <a:gdLst>
                <a:gd name="connsiteX0" fmla="*/ 832813 w 840336"/>
                <a:gd name="connsiteY0" fmla="*/ 82774 h 541233"/>
                <a:gd name="connsiteX1" fmla="*/ 756612 w 840336"/>
                <a:gd name="connsiteY1" fmla="*/ 21529 h 541233"/>
                <a:gd name="connsiteX2" fmla="*/ 698216 w 840336"/>
                <a:gd name="connsiteY2" fmla="*/ 5150 h 541233"/>
                <a:gd name="connsiteX3" fmla="*/ 698216 w 840336"/>
                <a:gd name="connsiteY3" fmla="*/ 5150 h 541233"/>
                <a:gd name="connsiteX4" fmla="*/ 527300 w 840336"/>
                <a:gd name="connsiteY4" fmla="*/ 45742 h 541233"/>
                <a:gd name="connsiteX5" fmla="*/ 505936 w 840336"/>
                <a:gd name="connsiteY5" fmla="*/ 42182 h 541233"/>
                <a:gd name="connsiteX6" fmla="*/ 452525 w 840336"/>
                <a:gd name="connsiteY6" fmla="*/ 11559 h 541233"/>
                <a:gd name="connsiteX7" fmla="*/ 397689 w 840336"/>
                <a:gd name="connsiteY7" fmla="*/ 10847 h 541233"/>
                <a:gd name="connsiteX8" fmla="*/ 339293 w 840336"/>
                <a:gd name="connsiteY8" fmla="*/ 43606 h 541233"/>
                <a:gd name="connsiteX9" fmla="*/ 307958 w 840336"/>
                <a:gd name="connsiteY9" fmla="*/ 42182 h 541233"/>
                <a:gd name="connsiteX10" fmla="*/ 144164 w 840336"/>
                <a:gd name="connsiteY10" fmla="*/ 2301 h 541233"/>
                <a:gd name="connsiteX11" fmla="*/ 101435 w 840336"/>
                <a:gd name="connsiteY11" fmla="*/ 8711 h 541233"/>
                <a:gd name="connsiteX12" fmla="*/ 101435 w 840336"/>
                <a:gd name="connsiteY12" fmla="*/ 8711 h 541233"/>
                <a:gd name="connsiteX13" fmla="*/ 13128 w 840336"/>
                <a:gd name="connsiteY13" fmla="*/ 77789 h 541233"/>
                <a:gd name="connsiteX14" fmla="*/ 1734 w 840336"/>
                <a:gd name="connsiteY14" fmla="*/ 114821 h 541233"/>
                <a:gd name="connsiteX15" fmla="*/ 3870 w 840336"/>
                <a:gd name="connsiteY15" fmla="*/ 169656 h 541233"/>
                <a:gd name="connsiteX16" fmla="*/ 19538 w 840336"/>
                <a:gd name="connsiteY16" fmla="*/ 211673 h 541233"/>
                <a:gd name="connsiteX17" fmla="*/ 19538 w 840336"/>
                <a:gd name="connsiteY17" fmla="*/ 118382 h 541233"/>
                <a:gd name="connsiteX18" fmla="*/ 38766 w 840336"/>
                <a:gd name="connsiteY18" fmla="*/ 79926 h 541233"/>
                <a:gd name="connsiteX19" fmla="*/ 124224 w 840336"/>
                <a:gd name="connsiteY19" fmla="*/ 18681 h 541233"/>
                <a:gd name="connsiteX20" fmla="*/ 124224 w 840336"/>
                <a:gd name="connsiteY20" fmla="*/ 18681 h 541233"/>
                <a:gd name="connsiteX21" fmla="*/ 295852 w 840336"/>
                <a:gd name="connsiteY21" fmla="*/ 58561 h 541233"/>
                <a:gd name="connsiteX22" fmla="*/ 315792 w 840336"/>
                <a:gd name="connsiteY22" fmla="*/ 69956 h 541233"/>
                <a:gd name="connsiteX23" fmla="*/ 295140 w 840336"/>
                <a:gd name="connsiteY23" fmla="*/ 88471 h 541233"/>
                <a:gd name="connsiteX24" fmla="*/ 199711 w 840336"/>
                <a:gd name="connsiteY24" fmla="*/ 113397 h 541233"/>
                <a:gd name="connsiteX25" fmla="*/ 117102 w 840336"/>
                <a:gd name="connsiteY25" fmla="*/ 136185 h 541233"/>
                <a:gd name="connsiteX26" fmla="*/ 95738 w 840336"/>
                <a:gd name="connsiteY26" fmla="*/ 155413 h 541233"/>
                <a:gd name="connsiteX27" fmla="*/ 36629 w 840336"/>
                <a:gd name="connsiteY27" fmla="*/ 286449 h 541233"/>
                <a:gd name="connsiteX28" fmla="*/ 31644 w 840336"/>
                <a:gd name="connsiteY28" fmla="*/ 305677 h 541233"/>
                <a:gd name="connsiteX29" fmla="*/ 62979 w 840336"/>
                <a:gd name="connsiteY29" fmla="*/ 423894 h 541233"/>
                <a:gd name="connsiteX30" fmla="*/ 50872 w 840336"/>
                <a:gd name="connsiteY30" fmla="*/ 327042 h 541233"/>
                <a:gd name="connsiteX31" fmla="*/ 56570 w 840336"/>
                <a:gd name="connsiteY31" fmla="*/ 292858 h 541233"/>
                <a:gd name="connsiteX32" fmla="*/ 115678 w 840336"/>
                <a:gd name="connsiteY32" fmla="*/ 170369 h 541233"/>
                <a:gd name="connsiteX33" fmla="*/ 143451 w 840336"/>
                <a:gd name="connsiteY33" fmla="*/ 148292 h 541233"/>
                <a:gd name="connsiteX34" fmla="*/ 268790 w 840336"/>
                <a:gd name="connsiteY34" fmla="*/ 120518 h 541233"/>
                <a:gd name="connsiteX35" fmla="*/ 297276 w 840336"/>
                <a:gd name="connsiteY35" fmla="*/ 121942 h 541233"/>
                <a:gd name="connsiteX36" fmla="*/ 288018 w 840336"/>
                <a:gd name="connsiteY36" fmla="*/ 165384 h 541233"/>
                <a:gd name="connsiteX37" fmla="*/ 180483 w 840336"/>
                <a:gd name="connsiteY37" fmla="*/ 245144 h 541233"/>
                <a:gd name="connsiteX38" fmla="*/ 153422 w 840336"/>
                <a:gd name="connsiteY38" fmla="*/ 297131 h 541233"/>
                <a:gd name="connsiteX39" fmla="*/ 147725 w 840336"/>
                <a:gd name="connsiteY39" fmla="*/ 402529 h 541233"/>
                <a:gd name="connsiteX40" fmla="*/ 164104 w 840336"/>
                <a:gd name="connsiteY40" fmla="*/ 468759 h 541233"/>
                <a:gd name="connsiteX41" fmla="*/ 164104 w 840336"/>
                <a:gd name="connsiteY41" fmla="*/ 468759 h 541233"/>
                <a:gd name="connsiteX42" fmla="*/ 216803 w 840336"/>
                <a:gd name="connsiteY42" fmla="*/ 541398 h 541233"/>
                <a:gd name="connsiteX43" fmla="*/ 221788 w 840336"/>
                <a:gd name="connsiteY43" fmla="*/ 538550 h 541233"/>
                <a:gd name="connsiteX44" fmla="*/ 183332 w 840336"/>
                <a:gd name="connsiteY44" fmla="*/ 469471 h 541233"/>
                <a:gd name="connsiteX45" fmla="*/ 166240 w 840336"/>
                <a:gd name="connsiteY45" fmla="*/ 422469 h 541233"/>
                <a:gd name="connsiteX46" fmla="*/ 176923 w 840336"/>
                <a:gd name="connsiteY46" fmla="*/ 295707 h 541233"/>
                <a:gd name="connsiteX47" fmla="*/ 203272 w 840336"/>
                <a:gd name="connsiteY47" fmla="*/ 251554 h 541233"/>
                <a:gd name="connsiteX48" fmla="*/ 290867 w 840336"/>
                <a:gd name="connsiteY48" fmla="*/ 191733 h 541233"/>
                <a:gd name="connsiteX49" fmla="*/ 316504 w 840336"/>
                <a:gd name="connsiteY49" fmla="*/ 196718 h 541233"/>
                <a:gd name="connsiteX50" fmla="*/ 333595 w 840336"/>
                <a:gd name="connsiteY50" fmla="*/ 218795 h 541233"/>
                <a:gd name="connsiteX51" fmla="*/ 336444 w 840336"/>
                <a:gd name="connsiteY51" fmla="*/ 248705 h 541233"/>
                <a:gd name="connsiteX52" fmla="*/ 357096 w 840336"/>
                <a:gd name="connsiteY52" fmla="*/ 297843 h 541233"/>
                <a:gd name="connsiteX53" fmla="*/ 361369 w 840336"/>
                <a:gd name="connsiteY53" fmla="*/ 256539 h 541233"/>
                <a:gd name="connsiteX54" fmla="*/ 392704 w 840336"/>
                <a:gd name="connsiteY54" fmla="*/ 253690 h 541233"/>
                <a:gd name="connsiteX55" fmla="*/ 445403 w 840336"/>
                <a:gd name="connsiteY55" fmla="*/ 254402 h 541233"/>
                <a:gd name="connsiteX56" fmla="*/ 491693 w 840336"/>
                <a:gd name="connsiteY56" fmla="*/ 297843 h 541233"/>
                <a:gd name="connsiteX57" fmla="*/ 505224 w 840336"/>
                <a:gd name="connsiteY57" fmla="*/ 244432 h 541233"/>
                <a:gd name="connsiteX58" fmla="*/ 508072 w 840336"/>
                <a:gd name="connsiteY58" fmla="*/ 220931 h 541233"/>
                <a:gd name="connsiteX59" fmla="*/ 540119 w 840336"/>
                <a:gd name="connsiteY59" fmla="*/ 186036 h 541233"/>
                <a:gd name="connsiteX60" fmla="*/ 613470 w 840336"/>
                <a:gd name="connsiteY60" fmla="*/ 233038 h 541233"/>
                <a:gd name="connsiteX61" fmla="*/ 671155 w 840336"/>
                <a:gd name="connsiteY61" fmla="*/ 283600 h 541233"/>
                <a:gd name="connsiteX62" fmla="*/ 679700 w 840336"/>
                <a:gd name="connsiteY62" fmla="*/ 431728 h 541233"/>
                <a:gd name="connsiteX63" fmla="*/ 627713 w 840336"/>
                <a:gd name="connsiteY63" fmla="*/ 537126 h 541233"/>
                <a:gd name="connsiteX64" fmla="*/ 627713 w 840336"/>
                <a:gd name="connsiteY64" fmla="*/ 537126 h 541233"/>
                <a:gd name="connsiteX65" fmla="*/ 686822 w 840336"/>
                <a:gd name="connsiteY65" fmla="*/ 450243 h 541233"/>
                <a:gd name="connsiteX66" fmla="*/ 696080 w 840336"/>
                <a:gd name="connsiteY66" fmla="*/ 387574 h 541233"/>
                <a:gd name="connsiteX67" fmla="*/ 690383 w 840336"/>
                <a:gd name="connsiteY67" fmla="*/ 287161 h 541233"/>
                <a:gd name="connsiteX68" fmla="*/ 672579 w 840336"/>
                <a:gd name="connsiteY68" fmla="*/ 253690 h 541233"/>
                <a:gd name="connsiteX69" fmla="*/ 561483 w 840336"/>
                <a:gd name="connsiteY69" fmla="*/ 170369 h 541233"/>
                <a:gd name="connsiteX70" fmla="*/ 545104 w 840336"/>
                <a:gd name="connsiteY70" fmla="*/ 152565 h 541233"/>
                <a:gd name="connsiteX71" fmla="*/ 575014 w 840336"/>
                <a:gd name="connsiteY71" fmla="*/ 121230 h 541233"/>
                <a:gd name="connsiteX72" fmla="*/ 700353 w 840336"/>
                <a:gd name="connsiteY72" fmla="*/ 151141 h 541233"/>
                <a:gd name="connsiteX73" fmla="*/ 736672 w 840336"/>
                <a:gd name="connsiteY73" fmla="*/ 176778 h 541233"/>
                <a:gd name="connsiteX74" fmla="*/ 787235 w 840336"/>
                <a:gd name="connsiteY74" fmla="*/ 282888 h 541233"/>
                <a:gd name="connsiteX75" fmla="*/ 792220 w 840336"/>
                <a:gd name="connsiteY75" fmla="*/ 345557 h 541233"/>
                <a:gd name="connsiteX76" fmla="*/ 785810 w 840336"/>
                <a:gd name="connsiteY76" fmla="*/ 407514 h 541233"/>
                <a:gd name="connsiteX77" fmla="*/ 810736 w 840336"/>
                <a:gd name="connsiteY77" fmla="*/ 330602 h 541233"/>
                <a:gd name="connsiteX78" fmla="*/ 794356 w 840336"/>
                <a:gd name="connsiteY78" fmla="*/ 253690 h 541233"/>
                <a:gd name="connsiteX79" fmla="*/ 750203 w 840336"/>
                <a:gd name="connsiteY79" fmla="*/ 152565 h 541233"/>
                <a:gd name="connsiteX80" fmla="*/ 750203 w 840336"/>
                <a:gd name="connsiteY80" fmla="*/ 152565 h 541233"/>
                <a:gd name="connsiteX81" fmla="*/ 719581 w 840336"/>
                <a:gd name="connsiteY81" fmla="*/ 136185 h 541233"/>
                <a:gd name="connsiteX82" fmla="*/ 559347 w 840336"/>
                <a:gd name="connsiteY82" fmla="*/ 92032 h 541233"/>
                <a:gd name="connsiteX83" fmla="*/ 537983 w 840336"/>
                <a:gd name="connsiteY83" fmla="*/ 84198 h 541233"/>
                <a:gd name="connsiteX84" fmla="*/ 530149 w 840336"/>
                <a:gd name="connsiteY84" fmla="*/ 69243 h 541233"/>
                <a:gd name="connsiteX85" fmla="*/ 542255 w 840336"/>
                <a:gd name="connsiteY85" fmla="*/ 62834 h 541233"/>
                <a:gd name="connsiteX86" fmla="*/ 713884 w 840336"/>
                <a:gd name="connsiteY86" fmla="*/ 22954 h 541233"/>
                <a:gd name="connsiteX87" fmla="*/ 739521 w 840336"/>
                <a:gd name="connsiteY87" fmla="*/ 29363 h 541233"/>
                <a:gd name="connsiteX88" fmla="*/ 824267 w 840336"/>
                <a:gd name="connsiteY88" fmla="*/ 95593 h 541233"/>
                <a:gd name="connsiteX89" fmla="*/ 827115 w 840336"/>
                <a:gd name="connsiteY89" fmla="*/ 225916 h 541233"/>
                <a:gd name="connsiteX90" fmla="*/ 831388 w 840336"/>
                <a:gd name="connsiteY90" fmla="*/ 225916 h 541233"/>
                <a:gd name="connsiteX91" fmla="*/ 844207 w 840336"/>
                <a:gd name="connsiteY91" fmla="*/ 113397 h 541233"/>
                <a:gd name="connsiteX92" fmla="*/ 832813 w 840336"/>
                <a:gd name="connsiteY92" fmla="*/ 82774 h 541233"/>
                <a:gd name="connsiteX93" fmla="*/ 389143 w 840336"/>
                <a:gd name="connsiteY93" fmla="*/ 215234 h 541233"/>
                <a:gd name="connsiteX94" fmla="*/ 356384 w 840336"/>
                <a:gd name="connsiteY94" fmla="*/ 185324 h 541233"/>
                <a:gd name="connsiteX95" fmla="*/ 388431 w 840336"/>
                <a:gd name="connsiteY95" fmla="*/ 151141 h 541233"/>
                <a:gd name="connsiteX96" fmla="*/ 420478 w 840336"/>
                <a:gd name="connsiteY96" fmla="*/ 183187 h 541233"/>
                <a:gd name="connsiteX97" fmla="*/ 389143 w 840336"/>
                <a:gd name="connsiteY97" fmla="*/ 215234 h 541233"/>
                <a:gd name="connsiteX98" fmla="*/ 457510 w 840336"/>
                <a:gd name="connsiteY98" fmla="*/ 215946 h 541233"/>
                <a:gd name="connsiteX99" fmla="*/ 426175 w 840336"/>
                <a:gd name="connsiteY99" fmla="*/ 181051 h 541233"/>
                <a:gd name="connsiteX100" fmla="*/ 459646 w 840336"/>
                <a:gd name="connsiteY100" fmla="*/ 150428 h 541233"/>
                <a:gd name="connsiteX101" fmla="*/ 489556 w 840336"/>
                <a:gd name="connsiteY101" fmla="*/ 183899 h 541233"/>
                <a:gd name="connsiteX102" fmla="*/ 457510 w 840336"/>
                <a:gd name="connsiteY102" fmla="*/ 215946 h 541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840336" h="541233">
                  <a:moveTo>
                    <a:pt x="832813" y="82774"/>
                  </a:moveTo>
                  <a:cubicBezTo>
                    <a:pt x="816433" y="70668"/>
                    <a:pt x="765158" y="30075"/>
                    <a:pt x="756612" y="21529"/>
                  </a:cubicBezTo>
                  <a:cubicBezTo>
                    <a:pt x="739521" y="5150"/>
                    <a:pt x="721005" y="-2684"/>
                    <a:pt x="698216" y="5150"/>
                  </a:cubicBezTo>
                  <a:cubicBezTo>
                    <a:pt x="698216" y="5150"/>
                    <a:pt x="698216" y="5150"/>
                    <a:pt x="698216" y="5150"/>
                  </a:cubicBezTo>
                  <a:cubicBezTo>
                    <a:pt x="641244" y="18681"/>
                    <a:pt x="584272" y="32211"/>
                    <a:pt x="527300" y="45742"/>
                  </a:cubicBezTo>
                  <a:cubicBezTo>
                    <a:pt x="519467" y="47879"/>
                    <a:pt x="513057" y="48591"/>
                    <a:pt x="505936" y="42182"/>
                  </a:cubicBezTo>
                  <a:cubicBezTo>
                    <a:pt x="490981" y="28651"/>
                    <a:pt x="472465" y="20105"/>
                    <a:pt x="452525" y="11559"/>
                  </a:cubicBezTo>
                  <a:cubicBezTo>
                    <a:pt x="427599" y="3013"/>
                    <a:pt x="420478" y="3013"/>
                    <a:pt x="397689" y="10847"/>
                  </a:cubicBezTo>
                  <a:cubicBezTo>
                    <a:pt x="376324" y="20105"/>
                    <a:pt x="357096" y="30075"/>
                    <a:pt x="339293" y="43606"/>
                  </a:cubicBezTo>
                  <a:cubicBezTo>
                    <a:pt x="329323" y="51440"/>
                    <a:pt x="317928" y="45030"/>
                    <a:pt x="307958" y="42182"/>
                  </a:cubicBezTo>
                  <a:cubicBezTo>
                    <a:pt x="253123" y="29363"/>
                    <a:pt x="198287" y="16544"/>
                    <a:pt x="144164" y="2301"/>
                  </a:cubicBezTo>
                  <a:cubicBezTo>
                    <a:pt x="127785" y="-1972"/>
                    <a:pt x="114965" y="-547"/>
                    <a:pt x="101435" y="8711"/>
                  </a:cubicBezTo>
                  <a:cubicBezTo>
                    <a:pt x="101435" y="8711"/>
                    <a:pt x="101435" y="8711"/>
                    <a:pt x="101435" y="8711"/>
                  </a:cubicBezTo>
                  <a:cubicBezTo>
                    <a:pt x="73661" y="33636"/>
                    <a:pt x="44463" y="57137"/>
                    <a:pt x="13128" y="77789"/>
                  </a:cubicBezTo>
                  <a:cubicBezTo>
                    <a:pt x="1022" y="87759"/>
                    <a:pt x="-2539" y="97729"/>
                    <a:pt x="1734" y="114821"/>
                  </a:cubicBezTo>
                  <a:cubicBezTo>
                    <a:pt x="6007" y="131912"/>
                    <a:pt x="3870" y="151141"/>
                    <a:pt x="3870" y="169656"/>
                  </a:cubicBezTo>
                  <a:cubicBezTo>
                    <a:pt x="16689" y="181051"/>
                    <a:pt x="3158" y="199567"/>
                    <a:pt x="19538" y="211673"/>
                  </a:cubicBezTo>
                  <a:cubicBezTo>
                    <a:pt x="19538" y="180339"/>
                    <a:pt x="20250" y="149716"/>
                    <a:pt x="19538" y="118382"/>
                  </a:cubicBezTo>
                  <a:cubicBezTo>
                    <a:pt x="19538" y="102002"/>
                    <a:pt x="24523" y="89896"/>
                    <a:pt x="38766" y="79926"/>
                  </a:cubicBezTo>
                  <a:cubicBezTo>
                    <a:pt x="67964" y="60697"/>
                    <a:pt x="90753" y="32924"/>
                    <a:pt x="124224" y="18681"/>
                  </a:cubicBezTo>
                  <a:lnTo>
                    <a:pt x="124224" y="18681"/>
                  </a:lnTo>
                  <a:cubicBezTo>
                    <a:pt x="181196" y="31499"/>
                    <a:pt x="238880" y="45030"/>
                    <a:pt x="295852" y="58561"/>
                  </a:cubicBezTo>
                  <a:cubicBezTo>
                    <a:pt x="302973" y="59985"/>
                    <a:pt x="315792" y="58561"/>
                    <a:pt x="315792" y="69956"/>
                  </a:cubicBezTo>
                  <a:cubicBezTo>
                    <a:pt x="315792" y="81350"/>
                    <a:pt x="305822" y="86335"/>
                    <a:pt x="295140" y="88471"/>
                  </a:cubicBezTo>
                  <a:cubicBezTo>
                    <a:pt x="263093" y="96305"/>
                    <a:pt x="231758" y="104851"/>
                    <a:pt x="199711" y="113397"/>
                  </a:cubicBezTo>
                  <a:cubicBezTo>
                    <a:pt x="171937" y="121230"/>
                    <a:pt x="144876" y="128352"/>
                    <a:pt x="117102" y="136185"/>
                  </a:cubicBezTo>
                  <a:cubicBezTo>
                    <a:pt x="106420" y="139034"/>
                    <a:pt x="100011" y="145443"/>
                    <a:pt x="95738" y="155413"/>
                  </a:cubicBezTo>
                  <a:cubicBezTo>
                    <a:pt x="76510" y="198855"/>
                    <a:pt x="55857" y="243008"/>
                    <a:pt x="36629" y="286449"/>
                  </a:cubicBezTo>
                  <a:cubicBezTo>
                    <a:pt x="33781" y="292146"/>
                    <a:pt x="30932" y="299980"/>
                    <a:pt x="31644" y="305677"/>
                  </a:cubicBezTo>
                  <a:cubicBezTo>
                    <a:pt x="39478" y="345557"/>
                    <a:pt x="48736" y="385438"/>
                    <a:pt x="62979" y="423894"/>
                  </a:cubicBezTo>
                  <a:cubicBezTo>
                    <a:pt x="58706" y="391847"/>
                    <a:pt x="55145" y="359088"/>
                    <a:pt x="50872" y="327042"/>
                  </a:cubicBezTo>
                  <a:cubicBezTo>
                    <a:pt x="49448" y="314935"/>
                    <a:pt x="50872" y="304253"/>
                    <a:pt x="56570" y="292858"/>
                  </a:cubicBezTo>
                  <a:cubicBezTo>
                    <a:pt x="76510" y="252266"/>
                    <a:pt x="96450" y="210961"/>
                    <a:pt x="115678" y="170369"/>
                  </a:cubicBezTo>
                  <a:cubicBezTo>
                    <a:pt x="121375" y="157550"/>
                    <a:pt x="129921" y="151141"/>
                    <a:pt x="143451" y="148292"/>
                  </a:cubicBezTo>
                  <a:cubicBezTo>
                    <a:pt x="185468" y="139746"/>
                    <a:pt x="226773" y="129064"/>
                    <a:pt x="268790" y="120518"/>
                  </a:cubicBezTo>
                  <a:cubicBezTo>
                    <a:pt x="278048" y="118382"/>
                    <a:pt x="292291" y="107699"/>
                    <a:pt x="297276" y="121942"/>
                  </a:cubicBezTo>
                  <a:cubicBezTo>
                    <a:pt x="302973" y="136185"/>
                    <a:pt x="305110" y="153277"/>
                    <a:pt x="288018" y="165384"/>
                  </a:cubicBezTo>
                  <a:cubicBezTo>
                    <a:pt x="251698" y="191733"/>
                    <a:pt x="217515" y="220219"/>
                    <a:pt x="180483" y="245144"/>
                  </a:cubicBezTo>
                  <a:cubicBezTo>
                    <a:pt x="160543" y="258675"/>
                    <a:pt x="153422" y="273630"/>
                    <a:pt x="153422" y="297131"/>
                  </a:cubicBezTo>
                  <a:cubicBezTo>
                    <a:pt x="153422" y="332026"/>
                    <a:pt x="151285" y="367634"/>
                    <a:pt x="147725" y="402529"/>
                  </a:cubicBezTo>
                  <a:cubicBezTo>
                    <a:pt x="144876" y="427454"/>
                    <a:pt x="148437" y="448819"/>
                    <a:pt x="164104" y="468759"/>
                  </a:cubicBezTo>
                  <a:lnTo>
                    <a:pt x="164104" y="468759"/>
                  </a:lnTo>
                  <a:cubicBezTo>
                    <a:pt x="181908" y="492972"/>
                    <a:pt x="198999" y="517186"/>
                    <a:pt x="216803" y="541398"/>
                  </a:cubicBezTo>
                  <a:cubicBezTo>
                    <a:pt x="218227" y="540686"/>
                    <a:pt x="219652" y="539262"/>
                    <a:pt x="221788" y="538550"/>
                  </a:cubicBezTo>
                  <a:cubicBezTo>
                    <a:pt x="208969" y="515761"/>
                    <a:pt x="196151" y="492260"/>
                    <a:pt x="183332" y="469471"/>
                  </a:cubicBezTo>
                  <a:cubicBezTo>
                    <a:pt x="173362" y="453804"/>
                    <a:pt x="166240" y="450243"/>
                    <a:pt x="166240" y="422469"/>
                  </a:cubicBezTo>
                  <a:cubicBezTo>
                    <a:pt x="169089" y="402529"/>
                    <a:pt x="174786" y="329890"/>
                    <a:pt x="176923" y="295707"/>
                  </a:cubicBezTo>
                  <a:cubicBezTo>
                    <a:pt x="178347" y="275054"/>
                    <a:pt x="186180" y="262236"/>
                    <a:pt x="203272" y="251554"/>
                  </a:cubicBezTo>
                  <a:cubicBezTo>
                    <a:pt x="233183" y="233038"/>
                    <a:pt x="261669" y="212385"/>
                    <a:pt x="290867" y="191733"/>
                  </a:cubicBezTo>
                  <a:cubicBezTo>
                    <a:pt x="302261" y="183187"/>
                    <a:pt x="309383" y="183899"/>
                    <a:pt x="316504" y="196718"/>
                  </a:cubicBezTo>
                  <a:cubicBezTo>
                    <a:pt x="320777" y="204552"/>
                    <a:pt x="326474" y="212385"/>
                    <a:pt x="333595" y="218795"/>
                  </a:cubicBezTo>
                  <a:cubicBezTo>
                    <a:pt x="344990" y="228765"/>
                    <a:pt x="344278" y="236598"/>
                    <a:pt x="336444" y="248705"/>
                  </a:cubicBezTo>
                  <a:cubicBezTo>
                    <a:pt x="322201" y="272206"/>
                    <a:pt x="327898" y="285737"/>
                    <a:pt x="357096" y="297843"/>
                  </a:cubicBezTo>
                  <a:cubicBezTo>
                    <a:pt x="346414" y="282888"/>
                    <a:pt x="351399" y="270070"/>
                    <a:pt x="361369" y="256539"/>
                  </a:cubicBezTo>
                  <a:cubicBezTo>
                    <a:pt x="371339" y="241584"/>
                    <a:pt x="382022" y="251554"/>
                    <a:pt x="392704" y="253690"/>
                  </a:cubicBezTo>
                  <a:cubicBezTo>
                    <a:pt x="410508" y="257251"/>
                    <a:pt x="427599" y="257963"/>
                    <a:pt x="445403" y="254402"/>
                  </a:cubicBezTo>
                  <a:cubicBezTo>
                    <a:pt x="482435" y="247281"/>
                    <a:pt x="495965" y="258675"/>
                    <a:pt x="491693" y="297843"/>
                  </a:cubicBezTo>
                  <a:cubicBezTo>
                    <a:pt x="510921" y="282888"/>
                    <a:pt x="525876" y="268645"/>
                    <a:pt x="505224" y="244432"/>
                  </a:cubicBezTo>
                  <a:cubicBezTo>
                    <a:pt x="497390" y="235886"/>
                    <a:pt x="498102" y="228053"/>
                    <a:pt x="508072" y="220931"/>
                  </a:cubicBezTo>
                  <a:cubicBezTo>
                    <a:pt x="521603" y="210961"/>
                    <a:pt x="524451" y="185324"/>
                    <a:pt x="540119" y="186036"/>
                  </a:cubicBezTo>
                  <a:cubicBezTo>
                    <a:pt x="554362" y="186748"/>
                    <a:pt x="603500" y="225916"/>
                    <a:pt x="613470" y="233038"/>
                  </a:cubicBezTo>
                  <a:cubicBezTo>
                    <a:pt x="656912" y="263660"/>
                    <a:pt x="669730" y="273630"/>
                    <a:pt x="671155" y="283600"/>
                  </a:cubicBezTo>
                  <a:cubicBezTo>
                    <a:pt x="677564" y="356239"/>
                    <a:pt x="687534" y="407514"/>
                    <a:pt x="679700" y="431728"/>
                  </a:cubicBezTo>
                  <a:cubicBezTo>
                    <a:pt x="678276" y="435288"/>
                    <a:pt x="629138" y="532853"/>
                    <a:pt x="627713" y="537126"/>
                  </a:cubicBezTo>
                  <a:cubicBezTo>
                    <a:pt x="627713" y="537126"/>
                    <a:pt x="627713" y="537126"/>
                    <a:pt x="627713" y="537126"/>
                  </a:cubicBezTo>
                  <a:cubicBezTo>
                    <a:pt x="652638" y="510064"/>
                    <a:pt x="666881" y="480866"/>
                    <a:pt x="686822" y="450243"/>
                  </a:cubicBezTo>
                  <a:cubicBezTo>
                    <a:pt x="698216" y="431728"/>
                    <a:pt x="696080" y="409651"/>
                    <a:pt x="696080" y="387574"/>
                  </a:cubicBezTo>
                  <a:cubicBezTo>
                    <a:pt x="693943" y="354103"/>
                    <a:pt x="691095" y="320632"/>
                    <a:pt x="690383" y="287161"/>
                  </a:cubicBezTo>
                  <a:cubicBezTo>
                    <a:pt x="690383" y="272206"/>
                    <a:pt x="684685" y="262236"/>
                    <a:pt x="672579" y="253690"/>
                  </a:cubicBezTo>
                  <a:cubicBezTo>
                    <a:pt x="635547" y="226628"/>
                    <a:pt x="598515" y="198142"/>
                    <a:pt x="561483" y="170369"/>
                  </a:cubicBezTo>
                  <a:cubicBezTo>
                    <a:pt x="555074" y="165384"/>
                    <a:pt x="547240" y="161111"/>
                    <a:pt x="545104" y="152565"/>
                  </a:cubicBezTo>
                  <a:cubicBezTo>
                    <a:pt x="537271" y="124791"/>
                    <a:pt x="547240" y="114821"/>
                    <a:pt x="575014" y="121230"/>
                  </a:cubicBezTo>
                  <a:cubicBezTo>
                    <a:pt x="616319" y="131200"/>
                    <a:pt x="658336" y="141883"/>
                    <a:pt x="700353" y="151141"/>
                  </a:cubicBezTo>
                  <a:cubicBezTo>
                    <a:pt x="715308" y="154701"/>
                    <a:pt x="730263" y="161823"/>
                    <a:pt x="736672" y="176778"/>
                  </a:cubicBezTo>
                  <a:cubicBezTo>
                    <a:pt x="753052" y="213810"/>
                    <a:pt x="770143" y="246569"/>
                    <a:pt x="787235" y="282888"/>
                  </a:cubicBezTo>
                  <a:cubicBezTo>
                    <a:pt x="800766" y="309238"/>
                    <a:pt x="795781" y="324193"/>
                    <a:pt x="792220" y="345557"/>
                  </a:cubicBezTo>
                  <a:cubicBezTo>
                    <a:pt x="788659" y="366210"/>
                    <a:pt x="786523" y="386862"/>
                    <a:pt x="785810" y="407514"/>
                  </a:cubicBezTo>
                  <a:cubicBezTo>
                    <a:pt x="797205" y="382589"/>
                    <a:pt x="801478" y="359800"/>
                    <a:pt x="810736" y="330602"/>
                  </a:cubicBezTo>
                  <a:cubicBezTo>
                    <a:pt x="822130" y="301404"/>
                    <a:pt x="805751" y="277191"/>
                    <a:pt x="794356" y="253690"/>
                  </a:cubicBezTo>
                  <a:cubicBezTo>
                    <a:pt x="778689" y="220931"/>
                    <a:pt x="762310" y="187460"/>
                    <a:pt x="750203" y="152565"/>
                  </a:cubicBezTo>
                  <a:cubicBezTo>
                    <a:pt x="750203" y="152565"/>
                    <a:pt x="750203" y="152565"/>
                    <a:pt x="750203" y="152565"/>
                  </a:cubicBezTo>
                  <a:cubicBezTo>
                    <a:pt x="742370" y="142595"/>
                    <a:pt x="730975" y="139746"/>
                    <a:pt x="719581" y="136185"/>
                  </a:cubicBezTo>
                  <a:cubicBezTo>
                    <a:pt x="666169" y="121230"/>
                    <a:pt x="612758" y="106987"/>
                    <a:pt x="559347" y="92032"/>
                  </a:cubicBezTo>
                  <a:cubicBezTo>
                    <a:pt x="552225" y="89896"/>
                    <a:pt x="545104" y="87759"/>
                    <a:pt x="537983" y="84198"/>
                  </a:cubicBezTo>
                  <a:cubicBezTo>
                    <a:pt x="532997" y="81350"/>
                    <a:pt x="529437" y="75653"/>
                    <a:pt x="530149" y="69243"/>
                  </a:cubicBezTo>
                  <a:cubicBezTo>
                    <a:pt x="530861" y="62834"/>
                    <a:pt x="537983" y="63546"/>
                    <a:pt x="542255" y="62834"/>
                  </a:cubicBezTo>
                  <a:cubicBezTo>
                    <a:pt x="599227" y="49303"/>
                    <a:pt x="656912" y="36484"/>
                    <a:pt x="713884" y="22954"/>
                  </a:cubicBezTo>
                  <a:cubicBezTo>
                    <a:pt x="723853" y="20817"/>
                    <a:pt x="732399" y="22241"/>
                    <a:pt x="739521" y="29363"/>
                  </a:cubicBezTo>
                  <a:cubicBezTo>
                    <a:pt x="740945" y="30787"/>
                    <a:pt x="822842" y="94881"/>
                    <a:pt x="824267" y="95593"/>
                  </a:cubicBezTo>
                  <a:cubicBezTo>
                    <a:pt x="836373" y="104851"/>
                    <a:pt x="831388" y="99866"/>
                    <a:pt x="827115" y="225916"/>
                  </a:cubicBezTo>
                  <a:cubicBezTo>
                    <a:pt x="828539" y="225916"/>
                    <a:pt x="829964" y="225916"/>
                    <a:pt x="831388" y="225916"/>
                  </a:cubicBezTo>
                  <a:cubicBezTo>
                    <a:pt x="835661" y="188172"/>
                    <a:pt x="839222" y="151141"/>
                    <a:pt x="844207" y="113397"/>
                  </a:cubicBezTo>
                  <a:cubicBezTo>
                    <a:pt x="846343" y="99866"/>
                    <a:pt x="843495" y="91320"/>
                    <a:pt x="832813" y="82774"/>
                  </a:cubicBezTo>
                  <a:close/>
                  <a:moveTo>
                    <a:pt x="389143" y="215234"/>
                  </a:moveTo>
                  <a:cubicBezTo>
                    <a:pt x="369915" y="215946"/>
                    <a:pt x="357809" y="204552"/>
                    <a:pt x="356384" y="185324"/>
                  </a:cubicBezTo>
                  <a:cubicBezTo>
                    <a:pt x="354960" y="166096"/>
                    <a:pt x="369203" y="150428"/>
                    <a:pt x="388431" y="151141"/>
                  </a:cubicBezTo>
                  <a:cubicBezTo>
                    <a:pt x="408371" y="151853"/>
                    <a:pt x="419053" y="162535"/>
                    <a:pt x="420478" y="183187"/>
                  </a:cubicBezTo>
                  <a:cubicBezTo>
                    <a:pt x="419053" y="202415"/>
                    <a:pt x="408371" y="214522"/>
                    <a:pt x="389143" y="215234"/>
                  </a:cubicBezTo>
                  <a:close/>
                  <a:moveTo>
                    <a:pt x="457510" y="215946"/>
                  </a:moveTo>
                  <a:cubicBezTo>
                    <a:pt x="438994" y="216658"/>
                    <a:pt x="425463" y="200991"/>
                    <a:pt x="426175" y="181051"/>
                  </a:cubicBezTo>
                  <a:cubicBezTo>
                    <a:pt x="427599" y="160398"/>
                    <a:pt x="440418" y="152565"/>
                    <a:pt x="459646" y="150428"/>
                  </a:cubicBezTo>
                  <a:cubicBezTo>
                    <a:pt x="478874" y="153989"/>
                    <a:pt x="490268" y="163959"/>
                    <a:pt x="489556" y="183899"/>
                  </a:cubicBezTo>
                  <a:cubicBezTo>
                    <a:pt x="489556" y="204552"/>
                    <a:pt x="477450" y="215234"/>
                    <a:pt x="457510" y="215946"/>
                  </a:cubicBezTo>
                  <a:close/>
                </a:path>
              </a:pathLst>
            </a:custGeom>
            <a:grpFill/>
            <a:ln w="71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4131651-034B-4A9E-A357-691DDC4A360B}"/>
              </a:ext>
            </a:extLst>
          </p:cNvPr>
          <p:cNvGrpSpPr/>
          <p:nvPr/>
        </p:nvGrpSpPr>
        <p:grpSpPr>
          <a:xfrm>
            <a:off x="4228262" y="-26679"/>
            <a:ext cx="892172" cy="2733805"/>
            <a:chOff x="6558588" y="1204957"/>
            <a:chExt cx="840336" cy="2574968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0BC832E5-21A9-4EAD-8E71-B6CF57D050C9}"/>
                </a:ext>
              </a:extLst>
            </p:cNvPr>
            <p:cNvSpPr/>
            <p:nvPr/>
          </p:nvSpPr>
          <p:spPr>
            <a:xfrm>
              <a:off x="6690645" y="2671985"/>
              <a:ext cx="591084" cy="591084"/>
            </a:xfrm>
            <a:custGeom>
              <a:avLst/>
              <a:gdLst>
                <a:gd name="connsiteX0" fmla="*/ 591084 w 591084"/>
                <a:gd name="connsiteY0" fmla="*/ 295542 h 591084"/>
                <a:gd name="connsiteX1" fmla="*/ 295542 w 591084"/>
                <a:gd name="connsiteY1" fmla="*/ 591084 h 591084"/>
                <a:gd name="connsiteX2" fmla="*/ 0 w 591084"/>
                <a:gd name="connsiteY2" fmla="*/ 295542 h 591084"/>
                <a:gd name="connsiteX3" fmla="*/ 295542 w 591084"/>
                <a:gd name="connsiteY3" fmla="*/ 0 h 591084"/>
                <a:gd name="connsiteX4" fmla="*/ 591084 w 591084"/>
                <a:gd name="connsiteY4" fmla="*/ 295542 h 591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1084" h="591084">
                  <a:moveTo>
                    <a:pt x="591084" y="295542"/>
                  </a:moveTo>
                  <a:cubicBezTo>
                    <a:pt x="591084" y="458766"/>
                    <a:pt x="458765" y="591084"/>
                    <a:pt x="295542" y="591084"/>
                  </a:cubicBezTo>
                  <a:cubicBezTo>
                    <a:pt x="132319" y="591084"/>
                    <a:pt x="0" y="458766"/>
                    <a:pt x="0" y="295542"/>
                  </a:cubicBezTo>
                  <a:cubicBezTo>
                    <a:pt x="0" y="132319"/>
                    <a:pt x="132319" y="0"/>
                    <a:pt x="295542" y="0"/>
                  </a:cubicBezTo>
                  <a:cubicBezTo>
                    <a:pt x="458765" y="0"/>
                    <a:pt x="591084" y="132319"/>
                    <a:pt x="591084" y="295542"/>
                  </a:cubicBezTo>
                  <a:close/>
                </a:path>
              </a:pathLst>
            </a:custGeom>
            <a:grpFill/>
            <a:ln w="71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0192FA97-7A77-4B12-9CDD-40BA44E62096}"/>
                </a:ext>
              </a:extLst>
            </p:cNvPr>
            <p:cNvSpPr/>
            <p:nvPr/>
          </p:nvSpPr>
          <p:spPr>
            <a:xfrm>
              <a:off x="6965535" y="1204957"/>
              <a:ext cx="35607" cy="1502636"/>
            </a:xfrm>
            <a:custGeom>
              <a:avLst/>
              <a:gdLst>
                <a:gd name="connsiteX0" fmla="*/ 0 w 35607"/>
                <a:gd name="connsiteY0" fmla="*/ 0 h 1502635"/>
                <a:gd name="connsiteX1" fmla="*/ 40592 w 35607"/>
                <a:gd name="connsiteY1" fmla="*/ 0 h 1502635"/>
                <a:gd name="connsiteX2" fmla="*/ 40592 w 35607"/>
                <a:gd name="connsiteY2" fmla="*/ 1502636 h 1502635"/>
                <a:gd name="connsiteX3" fmla="*/ 0 w 35607"/>
                <a:gd name="connsiteY3" fmla="*/ 1502636 h 1502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607" h="1502635">
                  <a:moveTo>
                    <a:pt x="0" y="0"/>
                  </a:moveTo>
                  <a:lnTo>
                    <a:pt x="40592" y="0"/>
                  </a:lnTo>
                  <a:lnTo>
                    <a:pt x="40592" y="1502636"/>
                  </a:lnTo>
                  <a:lnTo>
                    <a:pt x="0" y="1502636"/>
                  </a:lnTo>
                  <a:close/>
                </a:path>
              </a:pathLst>
            </a:custGeom>
            <a:grpFill/>
            <a:ln w="71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A0F5B30C-BDDF-470D-9302-F6019E1787A1}"/>
                </a:ext>
              </a:extLst>
            </p:cNvPr>
            <p:cNvSpPr/>
            <p:nvPr/>
          </p:nvSpPr>
          <p:spPr>
            <a:xfrm>
              <a:off x="6558588" y="3238691"/>
              <a:ext cx="840336" cy="541234"/>
            </a:xfrm>
            <a:custGeom>
              <a:avLst/>
              <a:gdLst>
                <a:gd name="connsiteX0" fmla="*/ 832813 w 840336"/>
                <a:gd name="connsiteY0" fmla="*/ 82774 h 541233"/>
                <a:gd name="connsiteX1" fmla="*/ 756612 w 840336"/>
                <a:gd name="connsiteY1" fmla="*/ 21529 h 541233"/>
                <a:gd name="connsiteX2" fmla="*/ 698216 w 840336"/>
                <a:gd name="connsiteY2" fmla="*/ 5150 h 541233"/>
                <a:gd name="connsiteX3" fmla="*/ 698216 w 840336"/>
                <a:gd name="connsiteY3" fmla="*/ 5150 h 541233"/>
                <a:gd name="connsiteX4" fmla="*/ 527300 w 840336"/>
                <a:gd name="connsiteY4" fmla="*/ 45742 h 541233"/>
                <a:gd name="connsiteX5" fmla="*/ 505936 w 840336"/>
                <a:gd name="connsiteY5" fmla="*/ 42182 h 541233"/>
                <a:gd name="connsiteX6" fmla="*/ 452525 w 840336"/>
                <a:gd name="connsiteY6" fmla="*/ 11559 h 541233"/>
                <a:gd name="connsiteX7" fmla="*/ 397689 w 840336"/>
                <a:gd name="connsiteY7" fmla="*/ 10847 h 541233"/>
                <a:gd name="connsiteX8" fmla="*/ 339293 w 840336"/>
                <a:gd name="connsiteY8" fmla="*/ 43606 h 541233"/>
                <a:gd name="connsiteX9" fmla="*/ 307958 w 840336"/>
                <a:gd name="connsiteY9" fmla="*/ 42182 h 541233"/>
                <a:gd name="connsiteX10" fmla="*/ 144164 w 840336"/>
                <a:gd name="connsiteY10" fmla="*/ 2301 h 541233"/>
                <a:gd name="connsiteX11" fmla="*/ 101435 w 840336"/>
                <a:gd name="connsiteY11" fmla="*/ 8711 h 541233"/>
                <a:gd name="connsiteX12" fmla="*/ 101435 w 840336"/>
                <a:gd name="connsiteY12" fmla="*/ 8711 h 541233"/>
                <a:gd name="connsiteX13" fmla="*/ 13128 w 840336"/>
                <a:gd name="connsiteY13" fmla="*/ 77789 h 541233"/>
                <a:gd name="connsiteX14" fmla="*/ 1734 w 840336"/>
                <a:gd name="connsiteY14" fmla="*/ 114821 h 541233"/>
                <a:gd name="connsiteX15" fmla="*/ 3870 w 840336"/>
                <a:gd name="connsiteY15" fmla="*/ 169656 h 541233"/>
                <a:gd name="connsiteX16" fmla="*/ 19538 w 840336"/>
                <a:gd name="connsiteY16" fmla="*/ 211673 h 541233"/>
                <a:gd name="connsiteX17" fmla="*/ 19538 w 840336"/>
                <a:gd name="connsiteY17" fmla="*/ 118382 h 541233"/>
                <a:gd name="connsiteX18" fmla="*/ 38766 w 840336"/>
                <a:gd name="connsiteY18" fmla="*/ 79926 h 541233"/>
                <a:gd name="connsiteX19" fmla="*/ 124224 w 840336"/>
                <a:gd name="connsiteY19" fmla="*/ 18681 h 541233"/>
                <a:gd name="connsiteX20" fmla="*/ 124224 w 840336"/>
                <a:gd name="connsiteY20" fmla="*/ 18681 h 541233"/>
                <a:gd name="connsiteX21" fmla="*/ 295852 w 840336"/>
                <a:gd name="connsiteY21" fmla="*/ 58561 h 541233"/>
                <a:gd name="connsiteX22" fmla="*/ 315792 w 840336"/>
                <a:gd name="connsiteY22" fmla="*/ 69956 h 541233"/>
                <a:gd name="connsiteX23" fmla="*/ 295140 w 840336"/>
                <a:gd name="connsiteY23" fmla="*/ 88471 h 541233"/>
                <a:gd name="connsiteX24" fmla="*/ 199711 w 840336"/>
                <a:gd name="connsiteY24" fmla="*/ 113397 h 541233"/>
                <a:gd name="connsiteX25" fmla="*/ 117102 w 840336"/>
                <a:gd name="connsiteY25" fmla="*/ 136185 h 541233"/>
                <a:gd name="connsiteX26" fmla="*/ 95738 w 840336"/>
                <a:gd name="connsiteY26" fmla="*/ 155413 h 541233"/>
                <a:gd name="connsiteX27" fmla="*/ 36629 w 840336"/>
                <a:gd name="connsiteY27" fmla="*/ 286449 h 541233"/>
                <a:gd name="connsiteX28" fmla="*/ 31644 w 840336"/>
                <a:gd name="connsiteY28" fmla="*/ 305677 h 541233"/>
                <a:gd name="connsiteX29" fmla="*/ 62979 w 840336"/>
                <a:gd name="connsiteY29" fmla="*/ 423894 h 541233"/>
                <a:gd name="connsiteX30" fmla="*/ 50872 w 840336"/>
                <a:gd name="connsiteY30" fmla="*/ 327042 h 541233"/>
                <a:gd name="connsiteX31" fmla="*/ 56570 w 840336"/>
                <a:gd name="connsiteY31" fmla="*/ 292858 h 541233"/>
                <a:gd name="connsiteX32" fmla="*/ 115678 w 840336"/>
                <a:gd name="connsiteY32" fmla="*/ 170369 h 541233"/>
                <a:gd name="connsiteX33" fmla="*/ 143451 w 840336"/>
                <a:gd name="connsiteY33" fmla="*/ 148292 h 541233"/>
                <a:gd name="connsiteX34" fmla="*/ 268790 w 840336"/>
                <a:gd name="connsiteY34" fmla="*/ 120518 h 541233"/>
                <a:gd name="connsiteX35" fmla="*/ 297276 w 840336"/>
                <a:gd name="connsiteY35" fmla="*/ 121942 h 541233"/>
                <a:gd name="connsiteX36" fmla="*/ 288018 w 840336"/>
                <a:gd name="connsiteY36" fmla="*/ 165384 h 541233"/>
                <a:gd name="connsiteX37" fmla="*/ 180483 w 840336"/>
                <a:gd name="connsiteY37" fmla="*/ 245144 h 541233"/>
                <a:gd name="connsiteX38" fmla="*/ 153422 w 840336"/>
                <a:gd name="connsiteY38" fmla="*/ 297131 h 541233"/>
                <a:gd name="connsiteX39" fmla="*/ 147725 w 840336"/>
                <a:gd name="connsiteY39" fmla="*/ 402529 h 541233"/>
                <a:gd name="connsiteX40" fmla="*/ 164104 w 840336"/>
                <a:gd name="connsiteY40" fmla="*/ 468759 h 541233"/>
                <a:gd name="connsiteX41" fmla="*/ 164104 w 840336"/>
                <a:gd name="connsiteY41" fmla="*/ 468759 h 541233"/>
                <a:gd name="connsiteX42" fmla="*/ 216803 w 840336"/>
                <a:gd name="connsiteY42" fmla="*/ 541398 h 541233"/>
                <a:gd name="connsiteX43" fmla="*/ 221788 w 840336"/>
                <a:gd name="connsiteY43" fmla="*/ 538550 h 541233"/>
                <a:gd name="connsiteX44" fmla="*/ 183332 w 840336"/>
                <a:gd name="connsiteY44" fmla="*/ 469471 h 541233"/>
                <a:gd name="connsiteX45" fmla="*/ 166240 w 840336"/>
                <a:gd name="connsiteY45" fmla="*/ 422469 h 541233"/>
                <a:gd name="connsiteX46" fmla="*/ 176923 w 840336"/>
                <a:gd name="connsiteY46" fmla="*/ 295707 h 541233"/>
                <a:gd name="connsiteX47" fmla="*/ 203272 w 840336"/>
                <a:gd name="connsiteY47" fmla="*/ 251554 h 541233"/>
                <a:gd name="connsiteX48" fmla="*/ 290867 w 840336"/>
                <a:gd name="connsiteY48" fmla="*/ 191733 h 541233"/>
                <a:gd name="connsiteX49" fmla="*/ 316504 w 840336"/>
                <a:gd name="connsiteY49" fmla="*/ 196718 h 541233"/>
                <a:gd name="connsiteX50" fmla="*/ 333595 w 840336"/>
                <a:gd name="connsiteY50" fmla="*/ 218795 h 541233"/>
                <a:gd name="connsiteX51" fmla="*/ 336444 w 840336"/>
                <a:gd name="connsiteY51" fmla="*/ 248705 h 541233"/>
                <a:gd name="connsiteX52" fmla="*/ 357096 w 840336"/>
                <a:gd name="connsiteY52" fmla="*/ 297843 h 541233"/>
                <a:gd name="connsiteX53" fmla="*/ 361369 w 840336"/>
                <a:gd name="connsiteY53" fmla="*/ 256539 h 541233"/>
                <a:gd name="connsiteX54" fmla="*/ 392704 w 840336"/>
                <a:gd name="connsiteY54" fmla="*/ 253690 h 541233"/>
                <a:gd name="connsiteX55" fmla="*/ 445403 w 840336"/>
                <a:gd name="connsiteY55" fmla="*/ 254402 h 541233"/>
                <a:gd name="connsiteX56" fmla="*/ 491693 w 840336"/>
                <a:gd name="connsiteY56" fmla="*/ 297843 h 541233"/>
                <a:gd name="connsiteX57" fmla="*/ 505224 w 840336"/>
                <a:gd name="connsiteY57" fmla="*/ 244432 h 541233"/>
                <a:gd name="connsiteX58" fmla="*/ 508072 w 840336"/>
                <a:gd name="connsiteY58" fmla="*/ 220931 h 541233"/>
                <a:gd name="connsiteX59" fmla="*/ 540119 w 840336"/>
                <a:gd name="connsiteY59" fmla="*/ 186036 h 541233"/>
                <a:gd name="connsiteX60" fmla="*/ 613470 w 840336"/>
                <a:gd name="connsiteY60" fmla="*/ 233038 h 541233"/>
                <a:gd name="connsiteX61" fmla="*/ 671155 w 840336"/>
                <a:gd name="connsiteY61" fmla="*/ 283600 h 541233"/>
                <a:gd name="connsiteX62" fmla="*/ 679700 w 840336"/>
                <a:gd name="connsiteY62" fmla="*/ 431728 h 541233"/>
                <a:gd name="connsiteX63" fmla="*/ 627713 w 840336"/>
                <a:gd name="connsiteY63" fmla="*/ 537126 h 541233"/>
                <a:gd name="connsiteX64" fmla="*/ 627713 w 840336"/>
                <a:gd name="connsiteY64" fmla="*/ 537126 h 541233"/>
                <a:gd name="connsiteX65" fmla="*/ 686822 w 840336"/>
                <a:gd name="connsiteY65" fmla="*/ 450243 h 541233"/>
                <a:gd name="connsiteX66" fmla="*/ 696080 w 840336"/>
                <a:gd name="connsiteY66" fmla="*/ 387574 h 541233"/>
                <a:gd name="connsiteX67" fmla="*/ 690383 w 840336"/>
                <a:gd name="connsiteY67" fmla="*/ 287161 h 541233"/>
                <a:gd name="connsiteX68" fmla="*/ 672579 w 840336"/>
                <a:gd name="connsiteY68" fmla="*/ 253690 h 541233"/>
                <a:gd name="connsiteX69" fmla="*/ 561483 w 840336"/>
                <a:gd name="connsiteY69" fmla="*/ 170369 h 541233"/>
                <a:gd name="connsiteX70" fmla="*/ 545104 w 840336"/>
                <a:gd name="connsiteY70" fmla="*/ 152565 h 541233"/>
                <a:gd name="connsiteX71" fmla="*/ 575014 w 840336"/>
                <a:gd name="connsiteY71" fmla="*/ 121230 h 541233"/>
                <a:gd name="connsiteX72" fmla="*/ 700353 w 840336"/>
                <a:gd name="connsiteY72" fmla="*/ 151141 h 541233"/>
                <a:gd name="connsiteX73" fmla="*/ 736672 w 840336"/>
                <a:gd name="connsiteY73" fmla="*/ 176778 h 541233"/>
                <a:gd name="connsiteX74" fmla="*/ 787235 w 840336"/>
                <a:gd name="connsiteY74" fmla="*/ 282888 h 541233"/>
                <a:gd name="connsiteX75" fmla="*/ 792220 w 840336"/>
                <a:gd name="connsiteY75" fmla="*/ 345557 h 541233"/>
                <a:gd name="connsiteX76" fmla="*/ 785810 w 840336"/>
                <a:gd name="connsiteY76" fmla="*/ 407514 h 541233"/>
                <a:gd name="connsiteX77" fmla="*/ 810736 w 840336"/>
                <a:gd name="connsiteY77" fmla="*/ 330602 h 541233"/>
                <a:gd name="connsiteX78" fmla="*/ 794356 w 840336"/>
                <a:gd name="connsiteY78" fmla="*/ 253690 h 541233"/>
                <a:gd name="connsiteX79" fmla="*/ 750203 w 840336"/>
                <a:gd name="connsiteY79" fmla="*/ 152565 h 541233"/>
                <a:gd name="connsiteX80" fmla="*/ 750203 w 840336"/>
                <a:gd name="connsiteY80" fmla="*/ 152565 h 541233"/>
                <a:gd name="connsiteX81" fmla="*/ 719581 w 840336"/>
                <a:gd name="connsiteY81" fmla="*/ 136185 h 541233"/>
                <a:gd name="connsiteX82" fmla="*/ 559347 w 840336"/>
                <a:gd name="connsiteY82" fmla="*/ 92032 h 541233"/>
                <a:gd name="connsiteX83" fmla="*/ 537983 w 840336"/>
                <a:gd name="connsiteY83" fmla="*/ 84198 h 541233"/>
                <a:gd name="connsiteX84" fmla="*/ 530149 w 840336"/>
                <a:gd name="connsiteY84" fmla="*/ 69243 h 541233"/>
                <a:gd name="connsiteX85" fmla="*/ 542255 w 840336"/>
                <a:gd name="connsiteY85" fmla="*/ 62834 h 541233"/>
                <a:gd name="connsiteX86" fmla="*/ 713884 w 840336"/>
                <a:gd name="connsiteY86" fmla="*/ 22954 h 541233"/>
                <a:gd name="connsiteX87" fmla="*/ 739521 w 840336"/>
                <a:gd name="connsiteY87" fmla="*/ 29363 h 541233"/>
                <a:gd name="connsiteX88" fmla="*/ 824267 w 840336"/>
                <a:gd name="connsiteY88" fmla="*/ 95593 h 541233"/>
                <a:gd name="connsiteX89" fmla="*/ 827115 w 840336"/>
                <a:gd name="connsiteY89" fmla="*/ 225916 h 541233"/>
                <a:gd name="connsiteX90" fmla="*/ 831388 w 840336"/>
                <a:gd name="connsiteY90" fmla="*/ 225916 h 541233"/>
                <a:gd name="connsiteX91" fmla="*/ 844207 w 840336"/>
                <a:gd name="connsiteY91" fmla="*/ 113397 h 541233"/>
                <a:gd name="connsiteX92" fmla="*/ 832813 w 840336"/>
                <a:gd name="connsiteY92" fmla="*/ 82774 h 541233"/>
                <a:gd name="connsiteX93" fmla="*/ 389143 w 840336"/>
                <a:gd name="connsiteY93" fmla="*/ 215234 h 541233"/>
                <a:gd name="connsiteX94" fmla="*/ 356384 w 840336"/>
                <a:gd name="connsiteY94" fmla="*/ 185324 h 541233"/>
                <a:gd name="connsiteX95" fmla="*/ 388431 w 840336"/>
                <a:gd name="connsiteY95" fmla="*/ 151141 h 541233"/>
                <a:gd name="connsiteX96" fmla="*/ 420478 w 840336"/>
                <a:gd name="connsiteY96" fmla="*/ 183187 h 541233"/>
                <a:gd name="connsiteX97" fmla="*/ 389143 w 840336"/>
                <a:gd name="connsiteY97" fmla="*/ 215234 h 541233"/>
                <a:gd name="connsiteX98" fmla="*/ 457510 w 840336"/>
                <a:gd name="connsiteY98" fmla="*/ 215946 h 541233"/>
                <a:gd name="connsiteX99" fmla="*/ 426175 w 840336"/>
                <a:gd name="connsiteY99" fmla="*/ 181051 h 541233"/>
                <a:gd name="connsiteX100" fmla="*/ 459646 w 840336"/>
                <a:gd name="connsiteY100" fmla="*/ 150428 h 541233"/>
                <a:gd name="connsiteX101" fmla="*/ 489556 w 840336"/>
                <a:gd name="connsiteY101" fmla="*/ 183899 h 541233"/>
                <a:gd name="connsiteX102" fmla="*/ 457510 w 840336"/>
                <a:gd name="connsiteY102" fmla="*/ 215946 h 541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840336" h="541233">
                  <a:moveTo>
                    <a:pt x="832813" y="82774"/>
                  </a:moveTo>
                  <a:cubicBezTo>
                    <a:pt x="816433" y="70668"/>
                    <a:pt x="765158" y="30075"/>
                    <a:pt x="756612" y="21529"/>
                  </a:cubicBezTo>
                  <a:cubicBezTo>
                    <a:pt x="739521" y="5150"/>
                    <a:pt x="721005" y="-2684"/>
                    <a:pt x="698216" y="5150"/>
                  </a:cubicBezTo>
                  <a:cubicBezTo>
                    <a:pt x="698216" y="5150"/>
                    <a:pt x="698216" y="5150"/>
                    <a:pt x="698216" y="5150"/>
                  </a:cubicBezTo>
                  <a:cubicBezTo>
                    <a:pt x="641244" y="18681"/>
                    <a:pt x="584272" y="32211"/>
                    <a:pt x="527300" y="45742"/>
                  </a:cubicBezTo>
                  <a:cubicBezTo>
                    <a:pt x="519467" y="47879"/>
                    <a:pt x="513057" y="48591"/>
                    <a:pt x="505936" y="42182"/>
                  </a:cubicBezTo>
                  <a:cubicBezTo>
                    <a:pt x="490981" y="28651"/>
                    <a:pt x="472465" y="20105"/>
                    <a:pt x="452525" y="11559"/>
                  </a:cubicBezTo>
                  <a:cubicBezTo>
                    <a:pt x="427599" y="3013"/>
                    <a:pt x="420478" y="3013"/>
                    <a:pt x="397689" y="10847"/>
                  </a:cubicBezTo>
                  <a:cubicBezTo>
                    <a:pt x="376324" y="20105"/>
                    <a:pt x="357096" y="30075"/>
                    <a:pt x="339293" y="43606"/>
                  </a:cubicBezTo>
                  <a:cubicBezTo>
                    <a:pt x="329323" y="51440"/>
                    <a:pt x="317928" y="45030"/>
                    <a:pt x="307958" y="42182"/>
                  </a:cubicBezTo>
                  <a:cubicBezTo>
                    <a:pt x="253123" y="29363"/>
                    <a:pt x="198287" y="16544"/>
                    <a:pt x="144164" y="2301"/>
                  </a:cubicBezTo>
                  <a:cubicBezTo>
                    <a:pt x="127785" y="-1972"/>
                    <a:pt x="114965" y="-547"/>
                    <a:pt x="101435" y="8711"/>
                  </a:cubicBezTo>
                  <a:cubicBezTo>
                    <a:pt x="101435" y="8711"/>
                    <a:pt x="101435" y="8711"/>
                    <a:pt x="101435" y="8711"/>
                  </a:cubicBezTo>
                  <a:cubicBezTo>
                    <a:pt x="73661" y="33636"/>
                    <a:pt x="44463" y="57137"/>
                    <a:pt x="13128" y="77789"/>
                  </a:cubicBezTo>
                  <a:cubicBezTo>
                    <a:pt x="1022" y="87759"/>
                    <a:pt x="-2539" y="97729"/>
                    <a:pt x="1734" y="114821"/>
                  </a:cubicBezTo>
                  <a:cubicBezTo>
                    <a:pt x="6007" y="131912"/>
                    <a:pt x="3870" y="151141"/>
                    <a:pt x="3870" y="169656"/>
                  </a:cubicBezTo>
                  <a:cubicBezTo>
                    <a:pt x="16689" y="181051"/>
                    <a:pt x="3158" y="199567"/>
                    <a:pt x="19538" y="211673"/>
                  </a:cubicBezTo>
                  <a:cubicBezTo>
                    <a:pt x="19538" y="180339"/>
                    <a:pt x="20250" y="149716"/>
                    <a:pt x="19538" y="118382"/>
                  </a:cubicBezTo>
                  <a:cubicBezTo>
                    <a:pt x="19538" y="102002"/>
                    <a:pt x="24523" y="89896"/>
                    <a:pt x="38766" y="79926"/>
                  </a:cubicBezTo>
                  <a:cubicBezTo>
                    <a:pt x="67964" y="60697"/>
                    <a:pt x="90753" y="32924"/>
                    <a:pt x="124224" y="18681"/>
                  </a:cubicBezTo>
                  <a:lnTo>
                    <a:pt x="124224" y="18681"/>
                  </a:lnTo>
                  <a:cubicBezTo>
                    <a:pt x="181196" y="31499"/>
                    <a:pt x="238880" y="45030"/>
                    <a:pt x="295852" y="58561"/>
                  </a:cubicBezTo>
                  <a:cubicBezTo>
                    <a:pt x="302973" y="59985"/>
                    <a:pt x="315792" y="58561"/>
                    <a:pt x="315792" y="69956"/>
                  </a:cubicBezTo>
                  <a:cubicBezTo>
                    <a:pt x="315792" y="81350"/>
                    <a:pt x="305822" y="86335"/>
                    <a:pt x="295140" y="88471"/>
                  </a:cubicBezTo>
                  <a:cubicBezTo>
                    <a:pt x="263093" y="96305"/>
                    <a:pt x="231758" y="104851"/>
                    <a:pt x="199711" y="113397"/>
                  </a:cubicBezTo>
                  <a:cubicBezTo>
                    <a:pt x="171937" y="121230"/>
                    <a:pt x="144876" y="128352"/>
                    <a:pt x="117102" y="136185"/>
                  </a:cubicBezTo>
                  <a:cubicBezTo>
                    <a:pt x="106420" y="139034"/>
                    <a:pt x="100011" y="145443"/>
                    <a:pt x="95738" y="155413"/>
                  </a:cubicBezTo>
                  <a:cubicBezTo>
                    <a:pt x="76510" y="198855"/>
                    <a:pt x="55857" y="243008"/>
                    <a:pt x="36629" y="286449"/>
                  </a:cubicBezTo>
                  <a:cubicBezTo>
                    <a:pt x="33781" y="292146"/>
                    <a:pt x="30932" y="299980"/>
                    <a:pt x="31644" y="305677"/>
                  </a:cubicBezTo>
                  <a:cubicBezTo>
                    <a:pt x="39478" y="345557"/>
                    <a:pt x="48736" y="385438"/>
                    <a:pt x="62979" y="423894"/>
                  </a:cubicBezTo>
                  <a:cubicBezTo>
                    <a:pt x="58706" y="391847"/>
                    <a:pt x="55145" y="359088"/>
                    <a:pt x="50872" y="327042"/>
                  </a:cubicBezTo>
                  <a:cubicBezTo>
                    <a:pt x="49448" y="314935"/>
                    <a:pt x="50872" y="304253"/>
                    <a:pt x="56570" y="292858"/>
                  </a:cubicBezTo>
                  <a:cubicBezTo>
                    <a:pt x="76510" y="252266"/>
                    <a:pt x="96450" y="210961"/>
                    <a:pt x="115678" y="170369"/>
                  </a:cubicBezTo>
                  <a:cubicBezTo>
                    <a:pt x="121375" y="157550"/>
                    <a:pt x="129921" y="151141"/>
                    <a:pt x="143451" y="148292"/>
                  </a:cubicBezTo>
                  <a:cubicBezTo>
                    <a:pt x="185468" y="139746"/>
                    <a:pt x="226773" y="129064"/>
                    <a:pt x="268790" y="120518"/>
                  </a:cubicBezTo>
                  <a:cubicBezTo>
                    <a:pt x="278048" y="118382"/>
                    <a:pt x="292291" y="107699"/>
                    <a:pt x="297276" y="121942"/>
                  </a:cubicBezTo>
                  <a:cubicBezTo>
                    <a:pt x="302973" y="136185"/>
                    <a:pt x="305110" y="153277"/>
                    <a:pt x="288018" y="165384"/>
                  </a:cubicBezTo>
                  <a:cubicBezTo>
                    <a:pt x="251698" y="191733"/>
                    <a:pt x="217515" y="220219"/>
                    <a:pt x="180483" y="245144"/>
                  </a:cubicBezTo>
                  <a:cubicBezTo>
                    <a:pt x="160543" y="258675"/>
                    <a:pt x="153422" y="273630"/>
                    <a:pt x="153422" y="297131"/>
                  </a:cubicBezTo>
                  <a:cubicBezTo>
                    <a:pt x="153422" y="332026"/>
                    <a:pt x="151285" y="367634"/>
                    <a:pt x="147725" y="402529"/>
                  </a:cubicBezTo>
                  <a:cubicBezTo>
                    <a:pt x="144876" y="427454"/>
                    <a:pt x="148437" y="448819"/>
                    <a:pt x="164104" y="468759"/>
                  </a:cubicBezTo>
                  <a:lnTo>
                    <a:pt x="164104" y="468759"/>
                  </a:lnTo>
                  <a:cubicBezTo>
                    <a:pt x="181908" y="492972"/>
                    <a:pt x="198999" y="517186"/>
                    <a:pt x="216803" y="541398"/>
                  </a:cubicBezTo>
                  <a:cubicBezTo>
                    <a:pt x="218227" y="540686"/>
                    <a:pt x="219652" y="539262"/>
                    <a:pt x="221788" y="538550"/>
                  </a:cubicBezTo>
                  <a:cubicBezTo>
                    <a:pt x="208969" y="515761"/>
                    <a:pt x="196151" y="492260"/>
                    <a:pt x="183332" y="469471"/>
                  </a:cubicBezTo>
                  <a:cubicBezTo>
                    <a:pt x="173362" y="453804"/>
                    <a:pt x="166240" y="450243"/>
                    <a:pt x="166240" y="422469"/>
                  </a:cubicBezTo>
                  <a:cubicBezTo>
                    <a:pt x="169089" y="402529"/>
                    <a:pt x="174786" y="329890"/>
                    <a:pt x="176923" y="295707"/>
                  </a:cubicBezTo>
                  <a:cubicBezTo>
                    <a:pt x="178347" y="275054"/>
                    <a:pt x="186180" y="262236"/>
                    <a:pt x="203272" y="251554"/>
                  </a:cubicBezTo>
                  <a:cubicBezTo>
                    <a:pt x="233183" y="233038"/>
                    <a:pt x="261669" y="212385"/>
                    <a:pt x="290867" y="191733"/>
                  </a:cubicBezTo>
                  <a:cubicBezTo>
                    <a:pt x="302261" y="183187"/>
                    <a:pt x="309383" y="183899"/>
                    <a:pt x="316504" y="196718"/>
                  </a:cubicBezTo>
                  <a:cubicBezTo>
                    <a:pt x="320777" y="204552"/>
                    <a:pt x="326474" y="212385"/>
                    <a:pt x="333595" y="218795"/>
                  </a:cubicBezTo>
                  <a:cubicBezTo>
                    <a:pt x="344990" y="228765"/>
                    <a:pt x="344278" y="236598"/>
                    <a:pt x="336444" y="248705"/>
                  </a:cubicBezTo>
                  <a:cubicBezTo>
                    <a:pt x="322201" y="272206"/>
                    <a:pt x="327898" y="285737"/>
                    <a:pt x="357096" y="297843"/>
                  </a:cubicBezTo>
                  <a:cubicBezTo>
                    <a:pt x="346414" y="282888"/>
                    <a:pt x="351399" y="270070"/>
                    <a:pt x="361369" y="256539"/>
                  </a:cubicBezTo>
                  <a:cubicBezTo>
                    <a:pt x="371339" y="241584"/>
                    <a:pt x="382022" y="251554"/>
                    <a:pt x="392704" y="253690"/>
                  </a:cubicBezTo>
                  <a:cubicBezTo>
                    <a:pt x="410508" y="257251"/>
                    <a:pt x="427599" y="257963"/>
                    <a:pt x="445403" y="254402"/>
                  </a:cubicBezTo>
                  <a:cubicBezTo>
                    <a:pt x="482435" y="247281"/>
                    <a:pt x="495965" y="258675"/>
                    <a:pt x="491693" y="297843"/>
                  </a:cubicBezTo>
                  <a:cubicBezTo>
                    <a:pt x="510921" y="282888"/>
                    <a:pt x="525876" y="268645"/>
                    <a:pt x="505224" y="244432"/>
                  </a:cubicBezTo>
                  <a:cubicBezTo>
                    <a:pt x="497390" y="235886"/>
                    <a:pt x="498102" y="228053"/>
                    <a:pt x="508072" y="220931"/>
                  </a:cubicBezTo>
                  <a:cubicBezTo>
                    <a:pt x="521603" y="210961"/>
                    <a:pt x="524451" y="185324"/>
                    <a:pt x="540119" y="186036"/>
                  </a:cubicBezTo>
                  <a:cubicBezTo>
                    <a:pt x="554362" y="186748"/>
                    <a:pt x="603500" y="225916"/>
                    <a:pt x="613470" y="233038"/>
                  </a:cubicBezTo>
                  <a:cubicBezTo>
                    <a:pt x="656912" y="263660"/>
                    <a:pt x="669730" y="273630"/>
                    <a:pt x="671155" y="283600"/>
                  </a:cubicBezTo>
                  <a:cubicBezTo>
                    <a:pt x="677564" y="356239"/>
                    <a:pt x="687534" y="407514"/>
                    <a:pt x="679700" y="431728"/>
                  </a:cubicBezTo>
                  <a:cubicBezTo>
                    <a:pt x="678276" y="435288"/>
                    <a:pt x="629138" y="532853"/>
                    <a:pt x="627713" y="537126"/>
                  </a:cubicBezTo>
                  <a:cubicBezTo>
                    <a:pt x="627713" y="537126"/>
                    <a:pt x="627713" y="537126"/>
                    <a:pt x="627713" y="537126"/>
                  </a:cubicBezTo>
                  <a:cubicBezTo>
                    <a:pt x="652638" y="510064"/>
                    <a:pt x="666881" y="480866"/>
                    <a:pt x="686822" y="450243"/>
                  </a:cubicBezTo>
                  <a:cubicBezTo>
                    <a:pt x="698216" y="431728"/>
                    <a:pt x="696080" y="409651"/>
                    <a:pt x="696080" y="387574"/>
                  </a:cubicBezTo>
                  <a:cubicBezTo>
                    <a:pt x="693943" y="354103"/>
                    <a:pt x="691095" y="320632"/>
                    <a:pt x="690383" y="287161"/>
                  </a:cubicBezTo>
                  <a:cubicBezTo>
                    <a:pt x="690383" y="272206"/>
                    <a:pt x="684685" y="262236"/>
                    <a:pt x="672579" y="253690"/>
                  </a:cubicBezTo>
                  <a:cubicBezTo>
                    <a:pt x="635547" y="226628"/>
                    <a:pt x="598515" y="198142"/>
                    <a:pt x="561483" y="170369"/>
                  </a:cubicBezTo>
                  <a:cubicBezTo>
                    <a:pt x="555074" y="165384"/>
                    <a:pt x="547240" y="161111"/>
                    <a:pt x="545104" y="152565"/>
                  </a:cubicBezTo>
                  <a:cubicBezTo>
                    <a:pt x="537271" y="124791"/>
                    <a:pt x="547240" y="114821"/>
                    <a:pt x="575014" y="121230"/>
                  </a:cubicBezTo>
                  <a:cubicBezTo>
                    <a:pt x="616319" y="131200"/>
                    <a:pt x="658336" y="141883"/>
                    <a:pt x="700353" y="151141"/>
                  </a:cubicBezTo>
                  <a:cubicBezTo>
                    <a:pt x="715308" y="154701"/>
                    <a:pt x="730263" y="161823"/>
                    <a:pt x="736672" y="176778"/>
                  </a:cubicBezTo>
                  <a:cubicBezTo>
                    <a:pt x="753052" y="213810"/>
                    <a:pt x="770143" y="246569"/>
                    <a:pt x="787235" y="282888"/>
                  </a:cubicBezTo>
                  <a:cubicBezTo>
                    <a:pt x="800766" y="309238"/>
                    <a:pt x="795781" y="324193"/>
                    <a:pt x="792220" y="345557"/>
                  </a:cubicBezTo>
                  <a:cubicBezTo>
                    <a:pt x="788659" y="366210"/>
                    <a:pt x="786523" y="386862"/>
                    <a:pt x="785810" y="407514"/>
                  </a:cubicBezTo>
                  <a:cubicBezTo>
                    <a:pt x="797205" y="382589"/>
                    <a:pt x="801478" y="359800"/>
                    <a:pt x="810736" y="330602"/>
                  </a:cubicBezTo>
                  <a:cubicBezTo>
                    <a:pt x="822130" y="301404"/>
                    <a:pt x="805751" y="277191"/>
                    <a:pt x="794356" y="253690"/>
                  </a:cubicBezTo>
                  <a:cubicBezTo>
                    <a:pt x="778689" y="220931"/>
                    <a:pt x="762310" y="187460"/>
                    <a:pt x="750203" y="152565"/>
                  </a:cubicBezTo>
                  <a:cubicBezTo>
                    <a:pt x="750203" y="152565"/>
                    <a:pt x="750203" y="152565"/>
                    <a:pt x="750203" y="152565"/>
                  </a:cubicBezTo>
                  <a:cubicBezTo>
                    <a:pt x="742370" y="142595"/>
                    <a:pt x="730975" y="139746"/>
                    <a:pt x="719581" y="136185"/>
                  </a:cubicBezTo>
                  <a:cubicBezTo>
                    <a:pt x="666169" y="121230"/>
                    <a:pt x="612758" y="106987"/>
                    <a:pt x="559347" y="92032"/>
                  </a:cubicBezTo>
                  <a:cubicBezTo>
                    <a:pt x="552225" y="89896"/>
                    <a:pt x="545104" y="87759"/>
                    <a:pt x="537983" y="84198"/>
                  </a:cubicBezTo>
                  <a:cubicBezTo>
                    <a:pt x="532997" y="81350"/>
                    <a:pt x="529437" y="75653"/>
                    <a:pt x="530149" y="69243"/>
                  </a:cubicBezTo>
                  <a:cubicBezTo>
                    <a:pt x="530861" y="62834"/>
                    <a:pt x="537983" y="63546"/>
                    <a:pt x="542255" y="62834"/>
                  </a:cubicBezTo>
                  <a:cubicBezTo>
                    <a:pt x="599227" y="49303"/>
                    <a:pt x="656912" y="36484"/>
                    <a:pt x="713884" y="22954"/>
                  </a:cubicBezTo>
                  <a:cubicBezTo>
                    <a:pt x="723853" y="20817"/>
                    <a:pt x="732399" y="22241"/>
                    <a:pt x="739521" y="29363"/>
                  </a:cubicBezTo>
                  <a:cubicBezTo>
                    <a:pt x="740945" y="30787"/>
                    <a:pt x="822842" y="94881"/>
                    <a:pt x="824267" y="95593"/>
                  </a:cubicBezTo>
                  <a:cubicBezTo>
                    <a:pt x="836373" y="104851"/>
                    <a:pt x="831388" y="99866"/>
                    <a:pt x="827115" y="225916"/>
                  </a:cubicBezTo>
                  <a:cubicBezTo>
                    <a:pt x="828539" y="225916"/>
                    <a:pt x="829964" y="225916"/>
                    <a:pt x="831388" y="225916"/>
                  </a:cubicBezTo>
                  <a:cubicBezTo>
                    <a:pt x="835661" y="188172"/>
                    <a:pt x="839222" y="151141"/>
                    <a:pt x="844207" y="113397"/>
                  </a:cubicBezTo>
                  <a:cubicBezTo>
                    <a:pt x="846343" y="99866"/>
                    <a:pt x="843495" y="91320"/>
                    <a:pt x="832813" y="82774"/>
                  </a:cubicBezTo>
                  <a:close/>
                  <a:moveTo>
                    <a:pt x="389143" y="215234"/>
                  </a:moveTo>
                  <a:cubicBezTo>
                    <a:pt x="369915" y="215946"/>
                    <a:pt x="357809" y="204552"/>
                    <a:pt x="356384" y="185324"/>
                  </a:cubicBezTo>
                  <a:cubicBezTo>
                    <a:pt x="354960" y="166096"/>
                    <a:pt x="369203" y="150428"/>
                    <a:pt x="388431" y="151141"/>
                  </a:cubicBezTo>
                  <a:cubicBezTo>
                    <a:pt x="408371" y="151853"/>
                    <a:pt x="419053" y="162535"/>
                    <a:pt x="420478" y="183187"/>
                  </a:cubicBezTo>
                  <a:cubicBezTo>
                    <a:pt x="419053" y="202415"/>
                    <a:pt x="408371" y="214522"/>
                    <a:pt x="389143" y="215234"/>
                  </a:cubicBezTo>
                  <a:close/>
                  <a:moveTo>
                    <a:pt x="457510" y="215946"/>
                  </a:moveTo>
                  <a:cubicBezTo>
                    <a:pt x="438994" y="216658"/>
                    <a:pt x="425463" y="200991"/>
                    <a:pt x="426175" y="181051"/>
                  </a:cubicBezTo>
                  <a:cubicBezTo>
                    <a:pt x="427599" y="160398"/>
                    <a:pt x="440418" y="152565"/>
                    <a:pt x="459646" y="150428"/>
                  </a:cubicBezTo>
                  <a:cubicBezTo>
                    <a:pt x="478874" y="153989"/>
                    <a:pt x="490268" y="163959"/>
                    <a:pt x="489556" y="183899"/>
                  </a:cubicBezTo>
                  <a:cubicBezTo>
                    <a:pt x="489556" y="204552"/>
                    <a:pt x="477450" y="215234"/>
                    <a:pt x="457510" y="215946"/>
                  </a:cubicBezTo>
                  <a:close/>
                </a:path>
              </a:pathLst>
            </a:custGeom>
            <a:grpFill/>
            <a:ln w="71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FDCD492E-5910-4024-B4AD-ABF6063E745C}"/>
              </a:ext>
            </a:extLst>
          </p:cNvPr>
          <p:cNvGrpSpPr/>
          <p:nvPr/>
        </p:nvGrpSpPr>
        <p:grpSpPr>
          <a:xfrm>
            <a:off x="2222828" y="0"/>
            <a:ext cx="1166388" cy="3574061"/>
            <a:chOff x="6558588" y="1204957"/>
            <a:chExt cx="840336" cy="2574968"/>
          </a:xfrm>
          <a:solidFill>
            <a:schemeClr val="accent1"/>
          </a:solidFill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049DB446-D259-4950-95DB-0D994C13BCF6}"/>
                </a:ext>
              </a:extLst>
            </p:cNvPr>
            <p:cNvSpPr/>
            <p:nvPr/>
          </p:nvSpPr>
          <p:spPr>
            <a:xfrm>
              <a:off x="6690645" y="2671985"/>
              <a:ext cx="591084" cy="591084"/>
            </a:xfrm>
            <a:custGeom>
              <a:avLst/>
              <a:gdLst>
                <a:gd name="connsiteX0" fmla="*/ 591084 w 591084"/>
                <a:gd name="connsiteY0" fmla="*/ 295542 h 591084"/>
                <a:gd name="connsiteX1" fmla="*/ 295542 w 591084"/>
                <a:gd name="connsiteY1" fmla="*/ 591084 h 591084"/>
                <a:gd name="connsiteX2" fmla="*/ 0 w 591084"/>
                <a:gd name="connsiteY2" fmla="*/ 295542 h 591084"/>
                <a:gd name="connsiteX3" fmla="*/ 295542 w 591084"/>
                <a:gd name="connsiteY3" fmla="*/ 0 h 591084"/>
                <a:gd name="connsiteX4" fmla="*/ 591084 w 591084"/>
                <a:gd name="connsiteY4" fmla="*/ 295542 h 591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1084" h="591084">
                  <a:moveTo>
                    <a:pt x="591084" y="295542"/>
                  </a:moveTo>
                  <a:cubicBezTo>
                    <a:pt x="591084" y="458766"/>
                    <a:pt x="458765" y="591084"/>
                    <a:pt x="295542" y="591084"/>
                  </a:cubicBezTo>
                  <a:cubicBezTo>
                    <a:pt x="132319" y="591084"/>
                    <a:pt x="0" y="458766"/>
                    <a:pt x="0" y="295542"/>
                  </a:cubicBezTo>
                  <a:cubicBezTo>
                    <a:pt x="0" y="132319"/>
                    <a:pt x="132319" y="0"/>
                    <a:pt x="295542" y="0"/>
                  </a:cubicBezTo>
                  <a:cubicBezTo>
                    <a:pt x="458765" y="0"/>
                    <a:pt x="591084" y="132319"/>
                    <a:pt x="591084" y="295542"/>
                  </a:cubicBezTo>
                  <a:close/>
                </a:path>
              </a:pathLst>
            </a:custGeom>
            <a:grpFill/>
            <a:ln w="71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0874A454-5D2D-4CF2-A093-7DDD22AEEE44}"/>
                </a:ext>
              </a:extLst>
            </p:cNvPr>
            <p:cNvSpPr/>
            <p:nvPr/>
          </p:nvSpPr>
          <p:spPr>
            <a:xfrm>
              <a:off x="6965535" y="1204957"/>
              <a:ext cx="35607" cy="1502636"/>
            </a:xfrm>
            <a:custGeom>
              <a:avLst/>
              <a:gdLst>
                <a:gd name="connsiteX0" fmla="*/ 0 w 35607"/>
                <a:gd name="connsiteY0" fmla="*/ 0 h 1502635"/>
                <a:gd name="connsiteX1" fmla="*/ 40592 w 35607"/>
                <a:gd name="connsiteY1" fmla="*/ 0 h 1502635"/>
                <a:gd name="connsiteX2" fmla="*/ 40592 w 35607"/>
                <a:gd name="connsiteY2" fmla="*/ 1502636 h 1502635"/>
                <a:gd name="connsiteX3" fmla="*/ 0 w 35607"/>
                <a:gd name="connsiteY3" fmla="*/ 1502636 h 1502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607" h="1502635">
                  <a:moveTo>
                    <a:pt x="0" y="0"/>
                  </a:moveTo>
                  <a:lnTo>
                    <a:pt x="40592" y="0"/>
                  </a:lnTo>
                  <a:lnTo>
                    <a:pt x="40592" y="1502636"/>
                  </a:lnTo>
                  <a:lnTo>
                    <a:pt x="0" y="1502636"/>
                  </a:lnTo>
                  <a:close/>
                </a:path>
              </a:pathLst>
            </a:custGeom>
            <a:grpFill/>
            <a:ln w="71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9E2ECA76-595D-4EE0-93C5-3FC78E3D8D0D}"/>
                </a:ext>
              </a:extLst>
            </p:cNvPr>
            <p:cNvSpPr/>
            <p:nvPr/>
          </p:nvSpPr>
          <p:spPr>
            <a:xfrm>
              <a:off x="6558588" y="3238691"/>
              <a:ext cx="840336" cy="541234"/>
            </a:xfrm>
            <a:custGeom>
              <a:avLst/>
              <a:gdLst>
                <a:gd name="connsiteX0" fmla="*/ 832813 w 840336"/>
                <a:gd name="connsiteY0" fmla="*/ 82774 h 541233"/>
                <a:gd name="connsiteX1" fmla="*/ 756612 w 840336"/>
                <a:gd name="connsiteY1" fmla="*/ 21529 h 541233"/>
                <a:gd name="connsiteX2" fmla="*/ 698216 w 840336"/>
                <a:gd name="connsiteY2" fmla="*/ 5150 h 541233"/>
                <a:gd name="connsiteX3" fmla="*/ 698216 w 840336"/>
                <a:gd name="connsiteY3" fmla="*/ 5150 h 541233"/>
                <a:gd name="connsiteX4" fmla="*/ 527300 w 840336"/>
                <a:gd name="connsiteY4" fmla="*/ 45742 h 541233"/>
                <a:gd name="connsiteX5" fmla="*/ 505936 w 840336"/>
                <a:gd name="connsiteY5" fmla="*/ 42182 h 541233"/>
                <a:gd name="connsiteX6" fmla="*/ 452525 w 840336"/>
                <a:gd name="connsiteY6" fmla="*/ 11559 h 541233"/>
                <a:gd name="connsiteX7" fmla="*/ 397689 w 840336"/>
                <a:gd name="connsiteY7" fmla="*/ 10847 h 541233"/>
                <a:gd name="connsiteX8" fmla="*/ 339293 w 840336"/>
                <a:gd name="connsiteY8" fmla="*/ 43606 h 541233"/>
                <a:gd name="connsiteX9" fmla="*/ 307958 w 840336"/>
                <a:gd name="connsiteY9" fmla="*/ 42182 h 541233"/>
                <a:gd name="connsiteX10" fmla="*/ 144164 w 840336"/>
                <a:gd name="connsiteY10" fmla="*/ 2301 h 541233"/>
                <a:gd name="connsiteX11" fmla="*/ 101435 w 840336"/>
                <a:gd name="connsiteY11" fmla="*/ 8711 h 541233"/>
                <a:gd name="connsiteX12" fmla="*/ 101435 w 840336"/>
                <a:gd name="connsiteY12" fmla="*/ 8711 h 541233"/>
                <a:gd name="connsiteX13" fmla="*/ 13128 w 840336"/>
                <a:gd name="connsiteY13" fmla="*/ 77789 h 541233"/>
                <a:gd name="connsiteX14" fmla="*/ 1734 w 840336"/>
                <a:gd name="connsiteY14" fmla="*/ 114821 h 541233"/>
                <a:gd name="connsiteX15" fmla="*/ 3870 w 840336"/>
                <a:gd name="connsiteY15" fmla="*/ 169656 h 541233"/>
                <a:gd name="connsiteX16" fmla="*/ 19538 w 840336"/>
                <a:gd name="connsiteY16" fmla="*/ 211673 h 541233"/>
                <a:gd name="connsiteX17" fmla="*/ 19538 w 840336"/>
                <a:gd name="connsiteY17" fmla="*/ 118382 h 541233"/>
                <a:gd name="connsiteX18" fmla="*/ 38766 w 840336"/>
                <a:gd name="connsiteY18" fmla="*/ 79926 h 541233"/>
                <a:gd name="connsiteX19" fmla="*/ 124224 w 840336"/>
                <a:gd name="connsiteY19" fmla="*/ 18681 h 541233"/>
                <a:gd name="connsiteX20" fmla="*/ 124224 w 840336"/>
                <a:gd name="connsiteY20" fmla="*/ 18681 h 541233"/>
                <a:gd name="connsiteX21" fmla="*/ 295852 w 840336"/>
                <a:gd name="connsiteY21" fmla="*/ 58561 h 541233"/>
                <a:gd name="connsiteX22" fmla="*/ 315792 w 840336"/>
                <a:gd name="connsiteY22" fmla="*/ 69956 h 541233"/>
                <a:gd name="connsiteX23" fmla="*/ 295140 w 840336"/>
                <a:gd name="connsiteY23" fmla="*/ 88471 h 541233"/>
                <a:gd name="connsiteX24" fmla="*/ 199711 w 840336"/>
                <a:gd name="connsiteY24" fmla="*/ 113397 h 541233"/>
                <a:gd name="connsiteX25" fmla="*/ 117102 w 840336"/>
                <a:gd name="connsiteY25" fmla="*/ 136185 h 541233"/>
                <a:gd name="connsiteX26" fmla="*/ 95738 w 840336"/>
                <a:gd name="connsiteY26" fmla="*/ 155413 h 541233"/>
                <a:gd name="connsiteX27" fmla="*/ 36629 w 840336"/>
                <a:gd name="connsiteY27" fmla="*/ 286449 h 541233"/>
                <a:gd name="connsiteX28" fmla="*/ 31644 w 840336"/>
                <a:gd name="connsiteY28" fmla="*/ 305677 h 541233"/>
                <a:gd name="connsiteX29" fmla="*/ 62979 w 840336"/>
                <a:gd name="connsiteY29" fmla="*/ 423894 h 541233"/>
                <a:gd name="connsiteX30" fmla="*/ 50872 w 840336"/>
                <a:gd name="connsiteY30" fmla="*/ 327042 h 541233"/>
                <a:gd name="connsiteX31" fmla="*/ 56570 w 840336"/>
                <a:gd name="connsiteY31" fmla="*/ 292858 h 541233"/>
                <a:gd name="connsiteX32" fmla="*/ 115678 w 840336"/>
                <a:gd name="connsiteY32" fmla="*/ 170369 h 541233"/>
                <a:gd name="connsiteX33" fmla="*/ 143451 w 840336"/>
                <a:gd name="connsiteY33" fmla="*/ 148292 h 541233"/>
                <a:gd name="connsiteX34" fmla="*/ 268790 w 840336"/>
                <a:gd name="connsiteY34" fmla="*/ 120518 h 541233"/>
                <a:gd name="connsiteX35" fmla="*/ 297276 w 840336"/>
                <a:gd name="connsiteY35" fmla="*/ 121942 h 541233"/>
                <a:gd name="connsiteX36" fmla="*/ 288018 w 840336"/>
                <a:gd name="connsiteY36" fmla="*/ 165384 h 541233"/>
                <a:gd name="connsiteX37" fmla="*/ 180483 w 840336"/>
                <a:gd name="connsiteY37" fmla="*/ 245144 h 541233"/>
                <a:gd name="connsiteX38" fmla="*/ 153422 w 840336"/>
                <a:gd name="connsiteY38" fmla="*/ 297131 h 541233"/>
                <a:gd name="connsiteX39" fmla="*/ 147725 w 840336"/>
                <a:gd name="connsiteY39" fmla="*/ 402529 h 541233"/>
                <a:gd name="connsiteX40" fmla="*/ 164104 w 840336"/>
                <a:gd name="connsiteY40" fmla="*/ 468759 h 541233"/>
                <a:gd name="connsiteX41" fmla="*/ 164104 w 840336"/>
                <a:gd name="connsiteY41" fmla="*/ 468759 h 541233"/>
                <a:gd name="connsiteX42" fmla="*/ 216803 w 840336"/>
                <a:gd name="connsiteY42" fmla="*/ 541398 h 541233"/>
                <a:gd name="connsiteX43" fmla="*/ 221788 w 840336"/>
                <a:gd name="connsiteY43" fmla="*/ 538550 h 541233"/>
                <a:gd name="connsiteX44" fmla="*/ 183332 w 840336"/>
                <a:gd name="connsiteY44" fmla="*/ 469471 h 541233"/>
                <a:gd name="connsiteX45" fmla="*/ 166240 w 840336"/>
                <a:gd name="connsiteY45" fmla="*/ 422469 h 541233"/>
                <a:gd name="connsiteX46" fmla="*/ 176923 w 840336"/>
                <a:gd name="connsiteY46" fmla="*/ 295707 h 541233"/>
                <a:gd name="connsiteX47" fmla="*/ 203272 w 840336"/>
                <a:gd name="connsiteY47" fmla="*/ 251554 h 541233"/>
                <a:gd name="connsiteX48" fmla="*/ 290867 w 840336"/>
                <a:gd name="connsiteY48" fmla="*/ 191733 h 541233"/>
                <a:gd name="connsiteX49" fmla="*/ 316504 w 840336"/>
                <a:gd name="connsiteY49" fmla="*/ 196718 h 541233"/>
                <a:gd name="connsiteX50" fmla="*/ 333595 w 840336"/>
                <a:gd name="connsiteY50" fmla="*/ 218795 h 541233"/>
                <a:gd name="connsiteX51" fmla="*/ 336444 w 840336"/>
                <a:gd name="connsiteY51" fmla="*/ 248705 h 541233"/>
                <a:gd name="connsiteX52" fmla="*/ 357096 w 840336"/>
                <a:gd name="connsiteY52" fmla="*/ 297843 h 541233"/>
                <a:gd name="connsiteX53" fmla="*/ 361369 w 840336"/>
                <a:gd name="connsiteY53" fmla="*/ 256539 h 541233"/>
                <a:gd name="connsiteX54" fmla="*/ 392704 w 840336"/>
                <a:gd name="connsiteY54" fmla="*/ 253690 h 541233"/>
                <a:gd name="connsiteX55" fmla="*/ 445403 w 840336"/>
                <a:gd name="connsiteY55" fmla="*/ 254402 h 541233"/>
                <a:gd name="connsiteX56" fmla="*/ 491693 w 840336"/>
                <a:gd name="connsiteY56" fmla="*/ 297843 h 541233"/>
                <a:gd name="connsiteX57" fmla="*/ 505224 w 840336"/>
                <a:gd name="connsiteY57" fmla="*/ 244432 h 541233"/>
                <a:gd name="connsiteX58" fmla="*/ 508072 w 840336"/>
                <a:gd name="connsiteY58" fmla="*/ 220931 h 541233"/>
                <a:gd name="connsiteX59" fmla="*/ 540119 w 840336"/>
                <a:gd name="connsiteY59" fmla="*/ 186036 h 541233"/>
                <a:gd name="connsiteX60" fmla="*/ 613470 w 840336"/>
                <a:gd name="connsiteY60" fmla="*/ 233038 h 541233"/>
                <a:gd name="connsiteX61" fmla="*/ 671155 w 840336"/>
                <a:gd name="connsiteY61" fmla="*/ 283600 h 541233"/>
                <a:gd name="connsiteX62" fmla="*/ 679700 w 840336"/>
                <a:gd name="connsiteY62" fmla="*/ 431728 h 541233"/>
                <a:gd name="connsiteX63" fmla="*/ 627713 w 840336"/>
                <a:gd name="connsiteY63" fmla="*/ 537126 h 541233"/>
                <a:gd name="connsiteX64" fmla="*/ 627713 w 840336"/>
                <a:gd name="connsiteY64" fmla="*/ 537126 h 541233"/>
                <a:gd name="connsiteX65" fmla="*/ 686822 w 840336"/>
                <a:gd name="connsiteY65" fmla="*/ 450243 h 541233"/>
                <a:gd name="connsiteX66" fmla="*/ 696080 w 840336"/>
                <a:gd name="connsiteY66" fmla="*/ 387574 h 541233"/>
                <a:gd name="connsiteX67" fmla="*/ 690383 w 840336"/>
                <a:gd name="connsiteY67" fmla="*/ 287161 h 541233"/>
                <a:gd name="connsiteX68" fmla="*/ 672579 w 840336"/>
                <a:gd name="connsiteY68" fmla="*/ 253690 h 541233"/>
                <a:gd name="connsiteX69" fmla="*/ 561483 w 840336"/>
                <a:gd name="connsiteY69" fmla="*/ 170369 h 541233"/>
                <a:gd name="connsiteX70" fmla="*/ 545104 w 840336"/>
                <a:gd name="connsiteY70" fmla="*/ 152565 h 541233"/>
                <a:gd name="connsiteX71" fmla="*/ 575014 w 840336"/>
                <a:gd name="connsiteY71" fmla="*/ 121230 h 541233"/>
                <a:gd name="connsiteX72" fmla="*/ 700353 w 840336"/>
                <a:gd name="connsiteY72" fmla="*/ 151141 h 541233"/>
                <a:gd name="connsiteX73" fmla="*/ 736672 w 840336"/>
                <a:gd name="connsiteY73" fmla="*/ 176778 h 541233"/>
                <a:gd name="connsiteX74" fmla="*/ 787235 w 840336"/>
                <a:gd name="connsiteY74" fmla="*/ 282888 h 541233"/>
                <a:gd name="connsiteX75" fmla="*/ 792220 w 840336"/>
                <a:gd name="connsiteY75" fmla="*/ 345557 h 541233"/>
                <a:gd name="connsiteX76" fmla="*/ 785810 w 840336"/>
                <a:gd name="connsiteY76" fmla="*/ 407514 h 541233"/>
                <a:gd name="connsiteX77" fmla="*/ 810736 w 840336"/>
                <a:gd name="connsiteY77" fmla="*/ 330602 h 541233"/>
                <a:gd name="connsiteX78" fmla="*/ 794356 w 840336"/>
                <a:gd name="connsiteY78" fmla="*/ 253690 h 541233"/>
                <a:gd name="connsiteX79" fmla="*/ 750203 w 840336"/>
                <a:gd name="connsiteY79" fmla="*/ 152565 h 541233"/>
                <a:gd name="connsiteX80" fmla="*/ 750203 w 840336"/>
                <a:gd name="connsiteY80" fmla="*/ 152565 h 541233"/>
                <a:gd name="connsiteX81" fmla="*/ 719581 w 840336"/>
                <a:gd name="connsiteY81" fmla="*/ 136185 h 541233"/>
                <a:gd name="connsiteX82" fmla="*/ 559347 w 840336"/>
                <a:gd name="connsiteY82" fmla="*/ 92032 h 541233"/>
                <a:gd name="connsiteX83" fmla="*/ 537983 w 840336"/>
                <a:gd name="connsiteY83" fmla="*/ 84198 h 541233"/>
                <a:gd name="connsiteX84" fmla="*/ 530149 w 840336"/>
                <a:gd name="connsiteY84" fmla="*/ 69243 h 541233"/>
                <a:gd name="connsiteX85" fmla="*/ 542255 w 840336"/>
                <a:gd name="connsiteY85" fmla="*/ 62834 h 541233"/>
                <a:gd name="connsiteX86" fmla="*/ 713884 w 840336"/>
                <a:gd name="connsiteY86" fmla="*/ 22954 h 541233"/>
                <a:gd name="connsiteX87" fmla="*/ 739521 w 840336"/>
                <a:gd name="connsiteY87" fmla="*/ 29363 h 541233"/>
                <a:gd name="connsiteX88" fmla="*/ 824267 w 840336"/>
                <a:gd name="connsiteY88" fmla="*/ 95593 h 541233"/>
                <a:gd name="connsiteX89" fmla="*/ 827115 w 840336"/>
                <a:gd name="connsiteY89" fmla="*/ 225916 h 541233"/>
                <a:gd name="connsiteX90" fmla="*/ 831388 w 840336"/>
                <a:gd name="connsiteY90" fmla="*/ 225916 h 541233"/>
                <a:gd name="connsiteX91" fmla="*/ 844207 w 840336"/>
                <a:gd name="connsiteY91" fmla="*/ 113397 h 541233"/>
                <a:gd name="connsiteX92" fmla="*/ 832813 w 840336"/>
                <a:gd name="connsiteY92" fmla="*/ 82774 h 541233"/>
                <a:gd name="connsiteX93" fmla="*/ 389143 w 840336"/>
                <a:gd name="connsiteY93" fmla="*/ 215234 h 541233"/>
                <a:gd name="connsiteX94" fmla="*/ 356384 w 840336"/>
                <a:gd name="connsiteY94" fmla="*/ 185324 h 541233"/>
                <a:gd name="connsiteX95" fmla="*/ 388431 w 840336"/>
                <a:gd name="connsiteY95" fmla="*/ 151141 h 541233"/>
                <a:gd name="connsiteX96" fmla="*/ 420478 w 840336"/>
                <a:gd name="connsiteY96" fmla="*/ 183187 h 541233"/>
                <a:gd name="connsiteX97" fmla="*/ 389143 w 840336"/>
                <a:gd name="connsiteY97" fmla="*/ 215234 h 541233"/>
                <a:gd name="connsiteX98" fmla="*/ 457510 w 840336"/>
                <a:gd name="connsiteY98" fmla="*/ 215946 h 541233"/>
                <a:gd name="connsiteX99" fmla="*/ 426175 w 840336"/>
                <a:gd name="connsiteY99" fmla="*/ 181051 h 541233"/>
                <a:gd name="connsiteX100" fmla="*/ 459646 w 840336"/>
                <a:gd name="connsiteY100" fmla="*/ 150428 h 541233"/>
                <a:gd name="connsiteX101" fmla="*/ 489556 w 840336"/>
                <a:gd name="connsiteY101" fmla="*/ 183899 h 541233"/>
                <a:gd name="connsiteX102" fmla="*/ 457510 w 840336"/>
                <a:gd name="connsiteY102" fmla="*/ 215946 h 541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840336" h="541233">
                  <a:moveTo>
                    <a:pt x="832813" y="82774"/>
                  </a:moveTo>
                  <a:cubicBezTo>
                    <a:pt x="816433" y="70668"/>
                    <a:pt x="765158" y="30075"/>
                    <a:pt x="756612" y="21529"/>
                  </a:cubicBezTo>
                  <a:cubicBezTo>
                    <a:pt x="739521" y="5150"/>
                    <a:pt x="721005" y="-2684"/>
                    <a:pt x="698216" y="5150"/>
                  </a:cubicBezTo>
                  <a:cubicBezTo>
                    <a:pt x="698216" y="5150"/>
                    <a:pt x="698216" y="5150"/>
                    <a:pt x="698216" y="5150"/>
                  </a:cubicBezTo>
                  <a:cubicBezTo>
                    <a:pt x="641244" y="18681"/>
                    <a:pt x="584272" y="32211"/>
                    <a:pt x="527300" y="45742"/>
                  </a:cubicBezTo>
                  <a:cubicBezTo>
                    <a:pt x="519467" y="47879"/>
                    <a:pt x="513057" y="48591"/>
                    <a:pt x="505936" y="42182"/>
                  </a:cubicBezTo>
                  <a:cubicBezTo>
                    <a:pt x="490981" y="28651"/>
                    <a:pt x="472465" y="20105"/>
                    <a:pt x="452525" y="11559"/>
                  </a:cubicBezTo>
                  <a:cubicBezTo>
                    <a:pt x="427599" y="3013"/>
                    <a:pt x="420478" y="3013"/>
                    <a:pt x="397689" y="10847"/>
                  </a:cubicBezTo>
                  <a:cubicBezTo>
                    <a:pt x="376324" y="20105"/>
                    <a:pt x="357096" y="30075"/>
                    <a:pt x="339293" y="43606"/>
                  </a:cubicBezTo>
                  <a:cubicBezTo>
                    <a:pt x="329323" y="51440"/>
                    <a:pt x="317928" y="45030"/>
                    <a:pt x="307958" y="42182"/>
                  </a:cubicBezTo>
                  <a:cubicBezTo>
                    <a:pt x="253123" y="29363"/>
                    <a:pt x="198287" y="16544"/>
                    <a:pt x="144164" y="2301"/>
                  </a:cubicBezTo>
                  <a:cubicBezTo>
                    <a:pt x="127785" y="-1972"/>
                    <a:pt x="114965" y="-547"/>
                    <a:pt x="101435" y="8711"/>
                  </a:cubicBezTo>
                  <a:cubicBezTo>
                    <a:pt x="101435" y="8711"/>
                    <a:pt x="101435" y="8711"/>
                    <a:pt x="101435" y="8711"/>
                  </a:cubicBezTo>
                  <a:cubicBezTo>
                    <a:pt x="73661" y="33636"/>
                    <a:pt x="44463" y="57137"/>
                    <a:pt x="13128" y="77789"/>
                  </a:cubicBezTo>
                  <a:cubicBezTo>
                    <a:pt x="1022" y="87759"/>
                    <a:pt x="-2539" y="97729"/>
                    <a:pt x="1734" y="114821"/>
                  </a:cubicBezTo>
                  <a:cubicBezTo>
                    <a:pt x="6007" y="131912"/>
                    <a:pt x="3870" y="151141"/>
                    <a:pt x="3870" y="169656"/>
                  </a:cubicBezTo>
                  <a:cubicBezTo>
                    <a:pt x="16689" y="181051"/>
                    <a:pt x="3158" y="199567"/>
                    <a:pt x="19538" y="211673"/>
                  </a:cubicBezTo>
                  <a:cubicBezTo>
                    <a:pt x="19538" y="180339"/>
                    <a:pt x="20250" y="149716"/>
                    <a:pt x="19538" y="118382"/>
                  </a:cubicBezTo>
                  <a:cubicBezTo>
                    <a:pt x="19538" y="102002"/>
                    <a:pt x="24523" y="89896"/>
                    <a:pt x="38766" y="79926"/>
                  </a:cubicBezTo>
                  <a:cubicBezTo>
                    <a:pt x="67964" y="60697"/>
                    <a:pt x="90753" y="32924"/>
                    <a:pt x="124224" y="18681"/>
                  </a:cubicBezTo>
                  <a:lnTo>
                    <a:pt x="124224" y="18681"/>
                  </a:lnTo>
                  <a:cubicBezTo>
                    <a:pt x="181196" y="31499"/>
                    <a:pt x="238880" y="45030"/>
                    <a:pt x="295852" y="58561"/>
                  </a:cubicBezTo>
                  <a:cubicBezTo>
                    <a:pt x="302973" y="59985"/>
                    <a:pt x="315792" y="58561"/>
                    <a:pt x="315792" y="69956"/>
                  </a:cubicBezTo>
                  <a:cubicBezTo>
                    <a:pt x="315792" y="81350"/>
                    <a:pt x="305822" y="86335"/>
                    <a:pt x="295140" y="88471"/>
                  </a:cubicBezTo>
                  <a:cubicBezTo>
                    <a:pt x="263093" y="96305"/>
                    <a:pt x="231758" y="104851"/>
                    <a:pt x="199711" y="113397"/>
                  </a:cubicBezTo>
                  <a:cubicBezTo>
                    <a:pt x="171937" y="121230"/>
                    <a:pt x="144876" y="128352"/>
                    <a:pt x="117102" y="136185"/>
                  </a:cubicBezTo>
                  <a:cubicBezTo>
                    <a:pt x="106420" y="139034"/>
                    <a:pt x="100011" y="145443"/>
                    <a:pt x="95738" y="155413"/>
                  </a:cubicBezTo>
                  <a:cubicBezTo>
                    <a:pt x="76510" y="198855"/>
                    <a:pt x="55857" y="243008"/>
                    <a:pt x="36629" y="286449"/>
                  </a:cubicBezTo>
                  <a:cubicBezTo>
                    <a:pt x="33781" y="292146"/>
                    <a:pt x="30932" y="299980"/>
                    <a:pt x="31644" y="305677"/>
                  </a:cubicBezTo>
                  <a:cubicBezTo>
                    <a:pt x="39478" y="345557"/>
                    <a:pt x="48736" y="385438"/>
                    <a:pt x="62979" y="423894"/>
                  </a:cubicBezTo>
                  <a:cubicBezTo>
                    <a:pt x="58706" y="391847"/>
                    <a:pt x="55145" y="359088"/>
                    <a:pt x="50872" y="327042"/>
                  </a:cubicBezTo>
                  <a:cubicBezTo>
                    <a:pt x="49448" y="314935"/>
                    <a:pt x="50872" y="304253"/>
                    <a:pt x="56570" y="292858"/>
                  </a:cubicBezTo>
                  <a:cubicBezTo>
                    <a:pt x="76510" y="252266"/>
                    <a:pt x="96450" y="210961"/>
                    <a:pt x="115678" y="170369"/>
                  </a:cubicBezTo>
                  <a:cubicBezTo>
                    <a:pt x="121375" y="157550"/>
                    <a:pt x="129921" y="151141"/>
                    <a:pt x="143451" y="148292"/>
                  </a:cubicBezTo>
                  <a:cubicBezTo>
                    <a:pt x="185468" y="139746"/>
                    <a:pt x="226773" y="129064"/>
                    <a:pt x="268790" y="120518"/>
                  </a:cubicBezTo>
                  <a:cubicBezTo>
                    <a:pt x="278048" y="118382"/>
                    <a:pt x="292291" y="107699"/>
                    <a:pt x="297276" y="121942"/>
                  </a:cubicBezTo>
                  <a:cubicBezTo>
                    <a:pt x="302973" y="136185"/>
                    <a:pt x="305110" y="153277"/>
                    <a:pt x="288018" y="165384"/>
                  </a:cubicBezTo>
                  <a:cubicBezTo>
                    <a:pt x="251698" y="191733"/>
                    <a:pt x="217515" y="220219"/>
                    <a:pt x="180483" y="245144"/>
                  </a:cubicBezTo>
                  <a:cubicBezTo>
                    <a:pt x="160543" y="258675"/>
                    <a:pt x="153422" y="273630"/>
                    <a:pt x="153422" y="297131"/>
                  </a:cubicBezTo>
                  <a:cubicBezTo>
                    <a:pt x="153422" y="332026"/>
                    <a:pt x="151285" y="367634"/>
                    <a:pt x="147725" y="402529"/>
                  </a:cubicBezTo>
                  <a:cubicBezTo>
                    <a:pt x="144876" y="427454"/>
                    <a:pt x="148437" y="448819"/>
                    <a:pt x="164104" y="468759"/>
                  </a:cubicBezTo>
                  <a:lnTo>
                    <a:pt x="164104" y="468759"/>
                  </a:lnTo>
                  <a:cubicBezTo>
                    <a:pt x="181908" y="492972"/>
                    <a:pt x="198999" y="517186"/>
                    <a:pt x="216803" y="541398"/>
                  </a:cubicBezTo>
                  <a:cubicBezTo>
                    <a:pt x="218227" y="540686"/>
                    <a:pt x="219652" y="539262"/>
                    <a:pt x="221788" y="538550"/>
                  </a:cubicBezTo>
                  <a:cubicBezTo>
                    <a:pt x="208969" y="515761"/>
                    <a:pt x="196151" y="492260"/>
                    <a:pt x="183332" y="469471"/>
                  </a:cubicBezTo>
                  <a:cubicBezTo>
                    <a:pt x="173362" y="453804"/>
                    <a:pt x="166240" y="450243"/>
                    <a:pt x="166240" y="422469"/>
                  </a:cubicBezTo>
                  <a:cubicBezTo>
                    <a:pt x="169089" y="402529"/>
                    <a:pt x="174786" y="329890"/>
                    <a:pt x="176923" y="295707"/>
                  </a:cubicBezTo>
                  <a:cubicBezTo>
                    <a:pt x="178347" y="275054"/>
                    <a:pt x="186180" y="262236"/>
                    <a:pt x="203272" y="251554"/>
                  </a:cubicBezTo>
                  <a:cubicBezTo>
                    <a:pt x="233183" y="233038"/>
                    <a:pt x="261669" y="212385"/>
                    <a:pt x="290867" y="191733"/>
                  </a:cubicBezTo>
                  <a:cubicBezTo>
                    <a:pt x="302261" y="183187"/>
                    <a:pt x="309383" y="183899"/>
                    <a:pt x="316504" y="196718"/>
                  </a:cubicBezTo>
                  <a:cubicBezTo>
                    <a:pt x="320777" y="204552"/>
                    <a:pt x="326474" y="212385"/>
                    <a:pt x="333595" y="218795"/>
                  </a:cubicBezTo>
                  <a:cubicBezTo>
                    <a:pt x="344990" y="228765"/>
                    <a:pt x="344278" y="236598"/>
                    <a:pt x="336444" y="248705"/>
                  </a:cubicBezTo>
                  <a:cubicBezTo>
                    <a:pt x="322201" y="272206"/>
                    <a:pt x="327898" y="285737"/>
                    <a:pt x="357096" y="297843"/>
                  </a:cubicBezTo>
                  <a:cubicBezTo>
                    <a:pt x="346414" y="282888"/>
                    <a:pt x="351399" y="270070"/>
                    <a:pt x="361369" y="256539"/>
                  </a:cubicBezTo>
                  <a:cubicBezTo>
                    <a:pt x="371339" y="241584"/>
                    <a:pt x="382022" y="251554"/>
                    <a:pt x="392704" y="253690"/>
                  </a:cubicBezTo>
                  <a:cubicBezTo>
                    <a:pt x="410508" y="257251"/>
                    <a:pt x="427599" y="257963"/>
                    <a:pt x="445403" y="254402"/>
                  </a:cubicBezTo>
                  <a:cubicBezTo>
                    <a:pt x="482435" y="247281"/>
                    <a:pt x="495965" y="258675"/>
                    <a:pt x="491693" y="297843"/>
                  </a:cubicBezTo>
                  <a:cubicBezTo>
                    <a:pt x="510921" y="282888"/>
                    <a:pt x="525876" y="268645"/>
                    <a:pt x="505224" y="244432"/>
                  </a:cubicBezTo>
                  <a:cubicBezTo>
                    <a:pt x="497390" y="235886"/>
                    <a:pt x="498102" y="228053"/>
                    <a:pt x="508072" y="220931"/>
                  </a:cubicBezTo>
                  <a:cubicBezTo>
                    <a:pt x="521603" y="210961"/>
                    <a:pt x="524451" y="185324"/>
                    <a:pt x="540119" y="186036"/>
                  </a:cubicBezTo>
                  <a:cubicBezTo>
                    <a:pt x="554362" y="186748"/>
                    <a:pt x="603500" y="225916"/>
                    <a:pt x="613470" y="233038"/>
                  </a:cubicBezTo>
                  <a:cubicBezTo>
                    <a:pt x="656912" y="263660"/>
                    <a:pt x="669730" y="273630"/>
                    <a:pt x="671155" y="283600"/>
                  </a:cubicBezTo>
                  <a:cubicBezTo>
                    <a:pt x="677564" y="356239"/>
                    <a:pt x="687534" y="407514"/>
                    <a:pt x="679700" y="431728"/>
                  </a:cubicBezTo>
                  <a:cubicBezTo>
                    <a:pt x="678276" y="435288"/>
                    <a:pt x="629138" y="532853"/>
                    <a:pt x="627713" y="537126"/>
                  </a:cubicBezTo>
                  <a:cubicBezTo>
                    <a:pt x="627713" y="537126"/>
                    <a:pt x="627713" y="537126"/>
                    <a:pt x="627713" y="537126"/>
                  </a:cubicBezTo>
                  <a:cubicBezTo>
                    <a:pt x="652638" y="510064"/>
                    <a:pt x="666881" y="480866"/>
                    <a:pt x="686822" y="450243"/>
                  </a:cubicBezTo>
                  <a:cubicBezTo>
                    <a:pt x="698216" y="431728"/>
                    <a:pt x="696080" y="409651"/>
                    <a:pt x="696080" y="387574"/>
                  </a:cubicBezTo>
                  <a:cubicBezTo>
                    <a:pt x="693943" y="354103"/>
                    <a:pt x="691095" y="320632"/>
                    <a:pt x="690383" y="287161"/>
                  </a:cubicBezTo>
                  <a:cubicBezTo>
                    <a:pt x="690383" y="272206"/>
                    <a:pt x="684685" y="262236"/>
                    <a:pt x="672579" y="253690"/>
                  </a:cubicBezTo>
                  <a:cubicBezTo>
                    <a:pt x="635547" y="226628"/>
                    <a:pt x="598515" y="198142"/>
                    <a:pt x="561483" y="170369"/>
                  </a:cubicBezTo>
                  <a:cubicBezTo>
                    <a:pt x="555074" y="165384"/>
                    <a:pt x="547240" y="161111"/>
                    <a:pt x="545104" y="152565"/>
                  </a:cubicBezTo>
                  <a:cubicBezTo>
                    <a:pt x="537271" y="124791"/>
                    <a:pt x="547240" y="114821"/>
                    <a:pt x="575014" y="121230"/>
                  </a:cubicBezTo>
                  <a:cubicBezTo>
                    <a:pt x="616319" y="131200"/>
                    <a:pt x="658336" y="141883"/>
                    <a:pt x="700353" y="151141"/>
                  </a:cubicBezTo>
                  <a:cubicBezTo>
                    <a:pt x="715308" y="154701"/>
                    <a:pt x="730263" y="161823"/>
                    <a:pt x="736672" y="176778"/>
                  </a:cubicBezTo>
                  <a:cubicBezTo>
                    <a:pt x="753052" y="213810"/>
                    <a:pt x="770143" y="246569"/>
                    <a:pt x="787235" y="282888"/>
                  </a:cubicBezTo>
                  <a:cubicBezTo>
                    <a:pt x="800766" y="309238"/>
                    <a:pt x="795781" y="324193"/>
                    <a:pt x="792220" y="345557"/>
                  </a:cubicBezTo>
                  <a:cubicBezTo>
                    <a:pt x="788659" y="366210"/>
                    <a:pt x="786523" y="386862"/>
                    <a:pt x="785810" y="407514"/>
                  </a:cubicBezTo>
                  <a:cubicBezTo>
                    <a:pt x="797205" y="382589"/>
                    <a:pt x="801478" y="359800"/>
                    <a:pt x="810736" y="330602"/>
                  </a:cubicBezTo>
                  <a:cubicBezTo>
                    <a:pt x="822130" y="301404"/>
                    <a:pt x="805751" y="277191"/>
                    <a:pt x="794356" y="253690"/>
                  </a:cubicBezTo>
                  <a:cubicBezTo>
                    <a:pt x="778689" y="220931"/>
                    <a:pt x="762310" y="187460"/>
                    <a:pt x="750203" y="152565"/>
                  </a:cubicBezTo>
                  <a:cubicBezTo>
                    <a:pt x="750203" y="152565"/>
                    <a:pt x="750203" y="152565"/>
                    <a:pt x="750203" y="152565"/>
                  </a:cubicBezTo>
                  <a:cubicBezTo>
                    <a:pt x="742370" y="142595"/>
                    <a:pt x="730975" y="139746"/>
                    <a:pt x="719581" y="136185"/>
                  </a:cubicBezTo>
                  <a:cubicBezTo>
                    <a:pt x="666169" y="121230"/>
                    <a:pt x="612758" y="106987"/>
                    <a:pt x="559347" y="92032"/>
                  </a:cubicBezTo>
                  <a:cubicBezTo>
                    <a:pt x="552225" y="89896"/>
                    <a:pt x="545104" y="87759"/>
                    <a:pt x="537983" y="84198"/>
                  </a:cubicBezTo>
                  <a:cubicBezTo>
                    <a:pt x="532997" y="81350"/>
                    <a:pt x="529437" y="75653"/>
                    <a:pt x="530149" y="69243"/>
                  </a:cubicBezTo>
                  <a:cubicBezTo>
                    <a:pt x="530861" y="62834"/>
                    <a:pt x="537983" y="63546"/>
                    <a:pt x="542255" y="62834"/>
                  </a:cubicBezTo>
                  <a:cubicBezTo>
                    <a:pt x="599227" y="49303"/>
                    <a:pt x="656912" y="36484"/>
                    <a:pt x="713884" y="22954"/>
                  </a:cubicBezTo>
                  <a:cubicBezTo>
                    <a:pt x="723853" y="20817"/>
                    <a:pt x="732399" y="22241"/>
                    <a:pt x="739521" y="29363"/>
                  </a:cubicBezTo>
                  <a:cubicBezTo>
                    <a:pt x="740945" y="30787"/>
                    <a:pt x="822842" y="94881"/>
                    <a:pt x="824267" y="95593"/>
                  </a:cubicBezTo>
                  <a:cubicBezTo>
                    <a:pt x="836373" y="104851"/>
                    <a:pt x="831388" y="99866"/>
                    <a:pt x="827115" y="225916"/>
                  </a:cubicBezTo>
                  <a:cubicBezTo>
                    <a:pt x="828539" y="225916"/>
                    <a:pt x="829964" y="225916"/>
                    <a:pt x="831388" y="225916"/>
                  </a:cubicBezTo>
                  <a:cubicBezTo>
                    <a:pt x="835661" y="188172"/>
                    <a:pt x="839222" y="151141"/>
                    <a:pt x="844207" y="113397"/>
                  </a:cubicBezTo>
                  <a:cubicBezTo>
                    <a:pt x="846343" y="99866"/>
                    <a:pt x="843495" y="91320"/>
                    <a:pt x="832813" y="82774"/>
                  </a:cubicBezTo>
                  <a:close/>
                  <a:moveTo>
                    <a:pt x="389143" y="215234"/>
                  </a:moveTo>
                  <a:cubicBezTo>
                    <a:pt x="369915" y="215946"/>
                    <a:pt x="357809" y="204552"/>
                    <a:pt x="356384" y="185324"/>
                  </a:cubicBezTo>
                  <a:cubicBezTo>
                    <a:pt x="354960" y="166096"/>
                    <a:pt x="369203" y="150428"/>
                    <a:pt x="388431" y="151141"/>
                  </a:cubicBezTo>
                  <a:cubicBezTo>
                    <a:pt x="408371" y="151853"/>
                    <a:pt x="419053" y="162535"/>
                    <a:pt x="420478" y="183187"/>
                  </a:cubicBezTo>
                  <a:cubicBezTo>
                    <a:pt x="419053" y="202415"/>
                    <a:pt x="408371" y="214522"/>
                    <a:pt x="389143" y="215234"/>
                  </a:cubicBezTo>
                  <a:close/>
                  <a:moveTo>
                    <a:pt x="457510" y="215946"/>
                  </a:moveTo>
                  <a:cubicBezTo>
                    <a:pt x="438994" y="216658"/>
                    <a:pt x="425463" y="200991"/>
                    <a:pt x="426175" y="181051"/>
                  </a:cubicBezTo>
                  <a:cubicBezTo>
                    <a:pt x="427599" y="160398"/>
                    <a:pt x="440418" y="152565"/>
                    <a:pt x="459646" y="150428"/>
                  </a:cubicBezTo>
                  <a:cubicBezTo>
                    <a:pt x="478874" y="153989"/>
                    <a:pt x="490268" y="163959"/>
                    <a:pt x="489556" y="183899"/>
                  </a:cubicBezTo>
                  <a:cubicBezTo>
                    <a:pt x="489556" y="204552"/>
                    <a:pt x="477450" y="215234"/>
                    <a:pt x="457510" y="215946"/>
                  </a:cubicBezTo>
                  <a:close/>
                </a:path>
              </a:pathLst>
            </a:custGeom>
            <a:grpFill/>
            <a:ln w="71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67F8B9FC-B76B-438E-A54D-962419224756}"/>
              </a:ext>
            </a:extLst>
          </p:cNvPr>
          <p:cNvSpPr txBox="1"/>
          <p:nvPr/>
        </p:nvSpPr>
        <p:spPr>
          <a:xfrm>
            <a:off x="6985060" y="5291984"/>
            <a:ext cx="4184196" cy="369332"/>
          </a:xfrm>
          <a:prstGeom prst="rect">
            <a:avLst/>
          </a:prstGeom>
          <a:noFill/>
        </p:spPr>
        <p:txBody>
          <a:bodyPr wrap="square" lIns="36000" tIns="0" rIns="36000" bIns="0" rtlCol="0" anchor="ctr">
            <a:sp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Limited Time only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5EDAC8A-BC50-4159-8DD4-6FA564C676BF}"/>
              </a:ext>
            </a:extLst>
          </p:cNvPr>
          <p:cNvSpPr txBox="1"/>
          <p:nvPr/>
        </p:nvSpPr>
        <p:spPr>
          <a:xfrm>
            <a:off x="8051158" y="5817360"/>
            <a:ext cx="2052000" cy="30777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i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Portfolio Presentation</a:t>
            </a:r>
            <a:endParaRPr lang="ko-KR" altLang="en-US" sz="1400" b="1" i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3701CDA-CCE0-4CD3-85BE-22556BCF6DC4}"/>
              </a:ext>
            </a:extLst>
          </p:cNvPr>
          <p:cNvSpPr txBox="1"/>
          <p:nvPr/>
        </p:nvSpPr>
        <p:spPr>
          <a:xfrm>
            <a:off x="6909122" y="3018247"/>
            <a:ext cx="5111770" cy="46166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ea typeface="FZShuTi" pitchFamily="2" charset="-122"/>
              <a:cs typeface="Arial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D747C3E-7038-49F7-97D4-D3402A437D69}"/>
              </a:ext>
            </a:extLst>
          </p:cNvPr>
          <p:cNvSpPr txBox="1"/>
          <p:nvPr/>
        </p:nvSpPr>
        <p:spPr>
          <a:xfrm>
            <a:off x="6909122" y="3716654"/>
            <a:ext cx="5111770" cy="46166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ea typeface="FZShuTi" pitchFamily="2" charset="-122"/>
              <a:cs typeface="Arial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2D6370D-2B1D-41CA-87EF-3CB630F74C99}"/>
              </a:ext>
            </a:extLst>
          </p:cNvPr>
          <p:cNvSpPr txBox="1"/>
          <p:nvPr/>
        </p:nvSpPr>
        <p:spPr>
          <a:xfrm>
            <a:off x="6909122" y="4415061"/>
            <a:ext cx="5111770" cy="46166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ea typeface="FZShuTi" pitchFamily="2" charset="-122"/>
              <a:cs typeface="Arial" pitchFamily="34" charset="0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943E102D-DE20-465F-934D-E348E977AC2C}"/>
              </a:ext>
            </a:extLst>
          </p:cNvPr>
          <p:cNvSpPr/>
          <p:nvPr/>
        </p:nvSpPr>
        <p:spPr>
          <a:xfrm>
            <a:off x="6555136" y="3116749"/>
            <a:ext cx="289426" cy="28942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86E4C6A0-0712-40CA-8491-636382909C7D}"/>
              </a:ext>
            </a:extLst>
          </p:cNvPr>
          <p:cNvSpPr/>
          <p:nvPr/>
        </p:nvSpPr>
        <p:spPr>
          <a:xfrm>
            <a:off x="6555136" y="3811029"/>
            <a:ext cx="289426" cy="28942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BB0629BD-603A-4AD4-9E11-3425087D21C7}"/>
              </a:ext>
            </a:extLst>
          </p:cNvPr>
          <p:cNvSpPr/>
          <p:nvPr/>
        </p:nvSpPr>
        <p:spPr>
          <a:xfrm>
            <a:off x="6555136" y="4505309"/>
            <a:ext cx="289426" cy="28942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3A66DCA-16B4-4727-852C-408A62BF3ED0}"/>
              </a:ext>
            </a:extLst>
          </p:cNvPr>
          <p:cNvSpPr txBox="1"/>
          <p:nvPr/>
        </p:nvSpPr>
        <p:spPr>
          <a:xfrm>
            <a:off x="6909122" y="2319840"/>
            <a:ext cx="5111770" cy="46166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ea typeface="FZShuTi" pitchFamily="2" charset="-122"/>
              <a:cs typeface="Arial" pitchFamily="34" charset="0"/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6C21EF84-4F89-4F6E-AB15-0D3B14C84C45}"/>
              </a:ext>
            </a:extLst>
          </p:cNvPr>
          <p:cNvSpPr/>
          <p:nvPr/>
        </p:nvSpPr>
        <p:spPr>
          <a:xfrm>
            <a:off x="6555136" y="2418342"/>
            <a:ext cx="289426" cy="28942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F2996D4-A9DC-4DD7-91B6-4944D50C78D5}"/>
              </a:ext>
            </a:extLst>
          </p:cNvPr>
          <p:cNvSpPr txBox="1"/>
          <p:nvPr/>
        </p:nvSpPr>
        <p:spPr>
          <a:xfrm>
            <a:off x="6287557" y="422030"/>
            <a:ext cx="5398342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en-US" altLang="ko-KR" sz="6000" b="1" spc="-150" dirty="0">
                <a:solidFill>
                  <a:schemeClr val="accent1"/>
                </a:solidFill>
                <a:latin typeface="Arial Black" panose="020B0A04020102020204" pitchFamily="34" charset="0"/>
                <a:ea typeface="Adobe Song Std L" panose="02020300000000000000" pitchFamily="18" charset="-128"/>
                <a:cs typeface="Arial" pitchFamily="34" charset="0"/>
              </a:rPr>
              <a:t>HALLOWEEN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75B97DB-03E4-418E-A7DC-0C58186F2984}"/>
              </a:ext>
            </a:extLst>
          </p:cNvPr>
          <p:cNvSpPr txBox="1"/>
          <p:nvPr/>
        </p:nvSpPr>
        <p:spPr>
          <a:xfrm>
            <a:off x="7750846" y="1229649"/>
            <a:ext cx="3935053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en-US" altLang="ko-KR" sz="5400" b="1" dirty="0">
                <a:solidFill>
                  <a:schemeClr val="accent1"/>
                </a:solidFill>
                <a:latin typeface="Arial Black" panose="020B0A04020102020204" pitchFamily="34" charset="0"/>
                <a:ea typeface="Adobe Song Std L" panose="02020300000000000000" pitchFamily="18" charset="-128"/>
                <a:cs typeface="Arial" pitchFamily="34" charset="0"/>
              </a:rPr>
              <a:t>BIG SALE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E214E0D-FC38-4D6E-A556-4EA6F491CB68}"/>
              </a:ext>
            </a:extLst>
          </p:cNvPr>
          <p:cNvSpPr txBox="1"/>
          <p:nvPr/>
        </p:nvSpPr>
        <p:spPr>
          <a:xfrm>
            <a:off x="3147242" y="3791260"/>
            <a:ext cx="1702676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Halloween</a:t>
            </a:r>
          </a:p>
          <a:p>
            <a:pPr algn="ctr"/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SALE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6436E01-820A-46B6-B370-40B9EBD1BB42}"/>
              </a:ext>
            </a:extLst>
          </p:cNvPr>
          <p:cNvSpPr txBox="1"/>
          <p:nvPr/>
        </p:nvSpPr>
        <p:spPr>
          <a:xfrm>
            <a:off x="4974339" y="2518056"/>
            <a:ext cx="884476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50%</a:t>
            </a:r>
          </a:p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OFF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C4591B5-F213-4840-8DBE-9AF773B77E1A}"/>
              </a:ext>
            </a:extLst>
          </p:cNvPr>
          <p:cNvSpPr txBox="1"/>
          <p:nvPr/>
        </p:nvSpPr>
        <p:spPr>
          <a:xfrm>
            <a:off x="997093" y="3153815"/>
            <a:ext cx="1332046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Limited </a:t>
            </a:r>
            <a:r>
              <a:rPr lang="en-US" sz="2000" dirty="0">
                <a:solidFill>
                  <a:schemeClr val="bg1"/>
                </a:solidFill>
              </a:rPr>
              <a:t>Time only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976D45A-8B48-4DDD-B6E0-8BDD3EB836F1}"/>
              </a:ext>
            </a:extLst>
          </p:cNvPr>
          <p:cNvSpPr txBox="1"/>
          <p:nvPr/>
        </p:nvSpPr>
        <p:spPr>
          <a:xfrm>
            <a:off x="2199207" y="2117009"/>
            <a:ext cx="1259840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Time</a:t>
            </a:r>
          </a:p>
          <a:p>
            <a:pPr algn="ctr"/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SALE</a:t>
            </a:r>
          </a:p>
        </p:txBody>
      </p:sp>
    </p:spTree>
    <p:extLst>
      <p:ext uri="{BB962C8B-B14F-4D97-AF65-F5344CB8AC3E}">
        <p14:creationId xmlns:p14="http://schemas.microsoft.com/office/powerpoint/2010/main" val="15314599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666377E-FCEB-4861-9512-BC12BCFEEDF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5" name="Oval Callout 10">
            <a:extLst>
              <a:ext uri="{FF2B5EF4-FFF2-40B4-BE49-F238E27FC236}">
                <a16:creationId xmlns:a16="http://schemas.microsoft.com/office/drawing/2014/main" id="{2F3E8111-DF0E-4AA2-940B-6A914D7864F9}"/>
              </a:ext>
            </a:extLst>
          </p:cNvPr>
          <p:cNvSpPr/>
          <p:nvPr/>
        </p:nvSpPr>
        <p:spPr>
          <a:xfrm rot="1639528">
            <a:off x="6299340" y="1939764"/>
            <a:ext cx="632898" cy="632898"/>
          </a:xfrm>
          <a:prstGeom prst="wedgeEllipseCallout">
            <a:avLst>
              <a:gd name="adj1" fmla="val -37346"/>
              <a:gd name="adj2" fmla="val 137921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6" name="Oval Callout 11">
            <a:extLst>
              <a:ext uri="{FF2B5EF4-FFF2-40B4-BE49-F238E27FC236}">
                <a16:creationId xmlns:a16="http://schemas.microsoft.com/office/drawing/2014/main" id="{C491D49D-B056-4214-89E2-5E2BE9A7F579}"/>
              </a:ext>
            </a:extLst>
          </p:cNvPr>
          <p:cNvSpPr/>
          <p:nvPr/>
        </p:nvSpPr>
        <p:spPr>
          <a:xfrm rot="1639528">
            <a:off x="6299340" y="3043318"/>
            <a:ext cx="632898" cy="632898"/>
          </a:xfrm>
          <a:prstGeom prst="wedgeEllipseCallout">
            <a:avLst>
              <a:gd name="adj1" fmla="val -74202"/>
              <a:gd name="adj2" fmla="val 7298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7" name="Oval Callout 12">
            <a:extLst>
              <a:ext uri="{FF2B5EF4-FFF2-40B4-BE49-F238E27FC236}">
                <a16:creationId xmlns:a16="http://schemas.microsoft.com/office/drawing/2014/main" id="{87090382-F557-4ABD-BE03-80C9F1DCE942}"/>
              </a:ext>
            </a:extLst>
          </p:cNvPr>
          <p:cNvSpPr/>
          <p:nvPr/>
        </p:nvSpPr>
        <p:spPr>
          <a:xfrm rot="1639528">
            <a:off x="6299342" y="5250424"/>
            <a:ext cx="632898" cy="632898"/>
          </a:xfrm>
          <a:prstGeom prst="wedgeEllipseCallout">
            <a:avLst>
              <a:gd name="adj1" fmla="val -139112"/>
              <a:gd name="adj2" fmla="val -65427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8" name="Oval 31">
            <a:extLst>
              <a:ext uri="{FF2B5EF4-FFF2-40B4-BE49-F238E27FC236}">
                <a16:creationId xmlns:a16="http://schemas.microsoft.com/office/drawing/2014/main" id="{39602F6C-9038-4C65-8B5E-990C65B87A8C}"/>
              </a:ext>
            </a:extLst>
          </p:cNvPr>
          <p:cNvSpPr>
            <a:spLocks noChangeAspect="1"/>
          </p:cNvSpPr>
          <p:nvPr/>
        </p:nvSpPr>
        <p:spPr>
          <a:xfrm>
            <a:off x="6460377" y="5385134"/>
            <a:ext cx="310825" cy="298154"/>
          </a:xfrm>
          <a:custGeom>
            <a:avLst/>
            <a:gdLst/>
            <a:ahLst/>
            <a:cxnLst/>
            <a:rect l="l" t="t" r="r" b="b"/>
            <a:pathLst>
              <a:path w="3844509" h="3687783">
                <a:moveTo>
                  <a:pt x="3058976" y="1638112"/>
                </a:moveTo>
                <a:lnTo>
                  <a:pt x="3589152" y="1638112"/>
                </a:lnTo>
                <a:cubicBezTo>
                  <a:pt x="3638858" y="1638112"/>
                  <a:pt x="3679152" y="1678406"/>
                  <a:pt x="3679152" y="1728112"/>
                </a:cubicBezTo>
                <a:cubicBezTo>
                  <a:pt x="3679152" y="1777818"/>
                  <a:pt x="3638858" y="1818112"/>
                  <a:pt x="3589152" y="1818112"/>
                </a:cubicBezTo>
                <a:lnTo>
                  <a:pt x="3200291" y="1818112"/>
                </a:lnTo>
                <a:cubicBezTo>
                  <a:pt x="3163154" y="1755131"/>
                  <a:pt x="3116528" y="1693960"/>
                  <a:pt x="3058976" y="1638112"/>
                </a:cubicBezTo>
                <a:close/>
                <a:moveTo>
                  <a:pt x="181085" y="1638112"/>
                </a:moveTo>
                <a:lnTo>
                  <a:pt x="721085" y="1638112"/>
                </a:lnTo>
                <a:cubicBezTo>
                  <a:pt x="770791" y="1638112"/>
                  <a:pt x="811085" y="1678406"/>
                  <a:pt x="811085" y="1728112"/>
                </a:cubicBezTo>
                <a:cubicBezTo>
                  <a:pt x="811085" y="1777818"/>
                  <a:pt x="770791" y="1818112"/>
                  <a:pt x="721085" y="1818112"/>
                </a:cubicBezTo>
                <a:lnTo>
                  <a:pt x="181085" y="1818112"/>
                </a:lnTo>
                <a:cubicBezTo>
                  <a:pt x="131379" y="1818112"/>
                  <a:pt x="91085" y="1777818"/>
                  <a:pt x="91085" y="1728112"/>
                </a:cubicBezTo>
                <a:cubicBezTo>
                  <a:pt x="91085" y="1678406"/>
                  <a:pt x="131379" y="1638112"/>
                  <a:pt x="181085" y="1638112"/>
                </a:cubicBezTo>
                <a:close/>
                <a:moveTo>
                  <a:pt x="2407996" y="1616759"/>
                </a:moveTo>
                <a:cubicBezTo>
                  <a:pt x="2441617" y="1617523"/>
                  <a:pt x="2476314" y="1619623"/>
                  <a:pt x="2512102" y="1623184"/>
                </a:cubicBezTo>
                <a:cubicBezTo>
                  <a:pt x="3111162" y="1718458"/>
                  <a:pt x="3282084" y="2201243"/>
                  <a:pt x="3279835" y="2465949"/>
                </a:cubicBezTo>
                <a:cubicBezTo>
                  <a:pt x="3835370" y="2585485"/>
                  <a:pt x="3867810" y="2977600"/>
                  <a:pt x="3836089" y="3163655"/>
                </a:cubicBezTo>
                <a:cubicBezTo>
                  <a:pt x="3757475" y="3560722"/>
                  <a:pt x="3236143" y="3678707"/>
                  <a:pt x="3054091" y="3680976"/>
                </a:cubicBezTo>
                <a:lnTo>
                  <a:pt x="749472" y="3687783"/>
                </a:lnTo>
                <a:cubicBezTo>
                  <a:pt x="462601" y="3670766"/>
                  <a:pt x="258482" y="3561857"/>
                  <a:pt x="95738" y="3371263"/>
                </a:cubicBezTo>
                <a:cubicBezTo>
                  <a:pt x="-51834" y="3177268"/>
                  <a:pt x="-3707" y="2901945"/>
                  <a:pt x="73013" y="2762709"/>
                </a:cubicBezTo>
                <a:cubicBezTo>
                  <a:pt x="131588" y="2662400"/>
                  <a:pt x="402999" y="2443202"/>
                  <a:pt x="748609" y="2500468"/>
                </a:cubicBezTo>
                <a:cubicBezTo>
                  <a:pt x="711949" y="2305751"/>
                  <a:pt x="809508" y="2118554"/>
                  <a:pt x="973702" y="2040037"/>
                </a:cubicBezTo>
                <a:cubicBezTo>
                  <a:pt x="1175350" y="1931150"/>
                  <a:pt x="1416864" y="1980501"/>
                  <a:pt x="1568863" y="2058070"/>
                </a:cubicBezTo>
                <a:cubicBezTo>
                  <a:pt x="1641270" y="1894278"/>
                  <a:pt x="1903671" y="1605293"/>
                  <a:pt x="2407996" y="1616759"/>
                </a:cubicBezTo>
                <a:close/>
                <a:moveTo>
                  <a:pt x="1879032" y="828012"/>
                </a:moveTo>
                <a:cubicBezTo>
                  <a:pt x="2272018" y="828012"/>
                  <a:pt x="2606182" y="1079860"/>
                  <a:pt x="2727993" y="1431289"/>
                </a:cubicBezTo>
                <a:cubicBezTo>
                  <a:pt x="2662026" y="1407016"/>
                  <a:pt x="2589492" y="1387959"/>
                  <a:pt x="2509890" y="1375299"/>
                </a:cubicBezTo>
                <a:cubicBezTo>
                  <a:pt x="2471614" y="1371490"/>
                  <a:pt x="2434505" y="1369244"/>
                  <a:pt x="2398546" y="1368427"/>
                </a:cubicBezTo>
                <a:cubicBezTo>
                  <a:pt x="1859157" y="1356164"/>
                  <a:pt x="1578511" y="1665241"/>
                  <a:pt x="1501070" y="1840421"/>
                </a:cubicBezTo>
                <a:cubicBezTo>
                  <a:pt x="1366956" y="1771979"/>
                  <a:pt x="1167682" y="1724078"/>
                  <a:pt x="981368" y="1776353"/>
                </a:cubicBezTo>
                <a:cubicBezTo>
                  <a:pt x="979360" y="1760421"/>
                  <a:pt x="978932" y="1744316"/>
                  <a:pt x="978932" y="1728112"/>
                </a:cubicBezTo>
                <a:cubicBezTo>
                  <a:pt x="978932" y="1231000"/>
                  <a:pt x="1381920" y="828012"/>
                  <a:pt x="1879032" y="828012"/>
                </a:cubicBezTo>
                <a:close/>
                <a:moveTo>
                  <a:pt x="3036221" y="480881"/>
                </a:moveTo>
                <a:cubicBezTo>
                  <a:pt x="3059254" y="480881"/>
                  <a:pt x="3082287" y="489668"/>
                  <a:pt x="3099861" y="507242"/>
                </a:cubicBezTo>
                <a:cubicBezTo>
                  <a:pt x="3135008" y="542389"/>
                  <a:pt x="3135008" y="599374"/>
                  <a:pt x="3099861" y="634521"/>
                </a:cubicBezTo>
                <a:lnTo>
                  <a:pt x="2718023" y="1016359"/>
                </a:lnTo>
                <a:cubicBezTo>
                  <a:pt x="2682876" y="1051506"/>
                  <a:pt x="2625891" y="1051506"/>
                  <a:pt x="2590744" y="1016359"/>
                </a:cubicBezTo>
                <a:cubicBezTo>
                  <a:pt x="2555597" y="981211"/>
                  <a:pt x="2555597" y="924227"/>
                  <a:pt x="2590744" y="889079"/>
                </a:cubicBezTo>
                <a:lnTo>
                  <a:pt x="2972582" y="507242"/>
                </a:lnTo>
                <a:cubicBezTo>
                  <a:pt x="2990155" y="489668"/>
                  <a:pt x="3013188" y="480881"/>
                  <a:pt x="3036221" y="480881"/>
                </a:cubicBezTo>
                <a:close/>
                <a:moveTo>
                  <a:pt x="710166" y="439080"/>
                </a:moveTo>
                <a:cubicBezTo>
                  <a:pt x="733199" y="439080"/>
                  <a:pt x="756232" y="447867"/>
                  <a:pt x="773806" y="465441"/>
                </a:cubicBezTo>
                <a:lnTo>
                  <a:pt x="1155643" y="847278"/>
                </a:lnTo>
                <a:cubicBezTo>
                  <a:pt x="1190791" y="882426"/>
                  <a:pt x="1190791" y="939410"/>
                  <a:pt x="1155643" y="974558"/>
                </a:cubicBezTo>
                <a:cubicBezTo>
                  <a:pt x="1120496" y="1009705"/>
                  <a:pt x="1063512" y="1009705"/>
                  <a:pt x="1028364" y="974558"/>
                </a:cubicBezTo>
                <a:lnTo>
                  <a:pt x="646526" y="592720"/>
                </a:lnTo>
                <a:cubicBezTo>
                  <a:pt x="611379" y="557573"/>
                  <a:pt x="611379" y="500588"/>
                  <a:pt x="646526" y="465441"/>
                </a:cubicBezTo>
                <a:cubicBezTo>
                  <a:pt x="664100" y="447867"/>
                  <a:pt x="687133" y="439080"/>
                  <a:pt x="710166" y="439080"/>
                </a:cubicBezTo>
                <a:close/>
                <a:moveTo>
                  <a:pt x="1879032" y="0"/>
                </a:moveTo>
                <a:cubicBezTo>
                  <a:pt x="1928738" y="0"/>
                  <a:pt x="1969032" y="40294"/>
                  <a:pt x="1969032" y="90000"/>
                </a:cubicBezTo>
                <a:lnTo>
                  <a:pt x="1969032" y="630000"/>
                </a:lnTo>
                <a:cubicBezTo>
                  <a:pt x="1969032" y="679706"/>
                  <a:pt x="1928738" y="720000"/>
                  <a:pt x="1879032" y="720000"/>
                </a:cubicBezTo>
                <a:cubicBezTo>
                  <a:pt x="1829326" y="720000"/>
                  <a:pt x="1789032" y="679706"/>
                  <a:pt x="1789032" y="630000"/>
                </a:cubicBezTo>
                <a:lnTo>
                  <a:pt x="1789032" y="90000"/>
                </a:lnTo>
                <a:cubicBezTo>
                  <a:pt x="1789032" y="40294"/>
                  <a:pt x="1829326" y="0"/>
                  <a:pt x="187903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" name="Freeform 19">
            <a:extLst>
              <a:ext uri="{FF2B5EF4-FFF2-40B4-BE49-F238E27FC236}">
                <a16:creationId xmlns:a16="http://schemas.microsoft.com/office/drawing/2014/main" id="{D82E4633-C28C-4852-A12E-4E0B57C23007}"/>
              </a:ext>
            </a:extLst>
          </p:cNvPr>
          <p:cNvSpPr>
            <a:spLocks noChangeAspect="1"/>
          </p:cNvSpPr>
          <p:nvPr/>
        </p:nvSpPr>
        <p:spPr>
          <a:xfrm flipH="1">
            <a:off x="6467131" y="2117128"/>
            <a:ext cx="310825" cy="229271"/>
          </a:xfrm>
          <a:custGeom>
            <a:avLst/>
            <a:gdLst/>
            <a:ahLst/>
            <a:cxnLst/>
            <a:rect l="l" t="t" r="r" b="b"/>
            <a:pathLst>
              <a:path w="4114619" h="3035027">
                <a:moveTo>
                  <a:pt x="1706623" y="964003"/>
                </a:moveTo>
                <a:cubicBezTo>
                  <a:pt x="1673002" y="964767"/>
                  <a:pt x="1638305" y="966867"/>
                  <a:pt x="1602517" y="970428"/>
                </a:cubicBezTo>
                <a:cubicBezTo>
                  <a:pt x="1003457" y="1065702"/>
                  <a:pt x="832535" y="1548487"/>
                  <a:pt x="834784" y="1813193"/>
                </a:cubicBezTo>
                <a:cubicBezTo>
                  <a:pt x="279249" y="1932729"/>
                  <a:pt x="246809" y="2324844"/>
                  <a:pt x="278530" y="2510899"/>
                </a:cubicBezTo>
                <a:cubicBezTo>
                  <a:pt x="357144" y="2907966"/>
                  <a:pt x="878476" y="3025951"/>
                  <a:pt x="1060528" y="3028220"/>
                </a:cubicBezTo>
                <a:lnTo>
                  <a:pt x="3365147" y="3035027"/>
                </a:lnTo>
                <a:cubicBezTo>
                  <a:pt x="3652018" y="3018010"/>
                  <a:pt x="3856137" y="2909101"/>
                  <a:pt x="4018881" y="2718507"/>
                </a:cubicBezTo>
                <a:cubicBezTo>
                  <a:pt x="4166453" y="2524512"/>
                  <a:pt x="4118326" y="2249189"/>
                  <a:pt x="4041606" y="2109953"/>
                </a:cubicBezTo>
                <a:cubicBezTo>
                  <a:pt x="3983031" y="2009644"/>
                  <a:pt x="3711620" y="1790446"/>
                  <a:pt x="3366010" y="1847712"/>
                </a:cubicBezTo>
                <a:cubicBezTo>
                  <a:pt x="3402670" y="1652995"/>
                  <a:pt x="3305111" y="1465798"/>
                  <a:pt x="3140917" y="1387281"/>
                </a:cubicBezTo>
                <a:cubicBezTo>
                  <a:pt x="2939269" y="1278394"/>
                  <a:pt x="2697755" y="1327745"/>
                  <a:pt x="2545756" y="1405314"/>
                </a:cubicBezTo>
                <a:cubicBezTo>
                  <a:pt x="2473349" y="1241523"/>
                  <a:pt x="2210948" y="952538"/>
                  <a:pt x="1706623" y="964003"/>
                </a:cubicBezTo>
                <a:close/>
                <a:moveTo>
                  <a:pt x="1291489" y="298"/>
                </a:moveTo>
                <a:cubicBezTo>
                  <a:pt x="1261262" y="985"/>
                  <a:pt x="1230068" y="2873"/>
                  <a:pt x="1197893" y="6075"/>
                </a:cubicBezTo>
                <a:cubicBezTo>
                  <a:pt x="659312" y="91730"/>
                  <a:pt x="505645" y="525775"/>
                  <a:pt x="507667" y="763758"/>
                </a:cubicBezTo>
                <a:cubicBezTo>
                  <a:pt x="8217" y="871226"/>
                  <a:pt x="-20949" y="1223755"/>
                  <a:pt x="7570" y="1391026"/>
                </a:cubicBezTo>
                <a:cubicBezTo>
                  <a:pt x="50640" y="1608564"/>
                  <a:pt x="241514" y="1732929"/>
                  <a:pt x="421358" y="1796630"/>
                </a:cubicBezTo>
                <a:cubicBezTo>
                  <a:pt x="490655" y="1763053"/>
                  <a:pt x="572067" y="1735693"/>
                  <a:pt x="666846" y="1715300"/>
                </a:cubicBezTo>
                <a:cubicBezTo>
                  <a:pt x="664284" y="1413784"/>
                  <a:pt x="858974" y="863866"/>
                  <a:pt x="1541336" y="755343"/>
                </a:cubicBezTo>
                <a:cubicBezTo>
                  <a:pt x="2193557" y="690442"/>
                  <a:pt x="2527763" y="1051697"/>
                  <a:pt x="2615736" y="1250702"/>
                </a:cubicBezTo>
                <a:cubicBezTo>
                  <a:pt x="2788871" y="1162348"/>
                  <a:pt x="3063969" y="1106134"/>
                  <a:pt x="3293657" y="1230163"/>
                </a:cubicBezTo>
                <a:cubicBezTo>
                  <a:pt x="3356880" y="1260396"/>
                  <a:pt x="3411430" y="1304775"/>
                  <a:pt x="3453316" y="1359656"/>
                </a:cubicBezTo>
                <a:cubicBezTo>
                  <a:pt x="3466700" y="1233986"/>
                  <a:pt x="3433709" y="1108535"/>
                  <a:pt x="3390743" y="1030558"/>
                </a:cubicBezTo>
                <a:cubicBezTo>
                  <a:pt x="3338082" y="940376"/>
                  <a:pt x="3094071" y="743307"/>
                  <a:pt x="2783352" y="794792"/>
                </a:cubicBezTo>
                <a:cubicBezTo>
                  <a:pt x="2816311" y="619733"/>
                  <a:pt x="2728601" y="451435"/>
                  <a:pt x="2580984" y="380845"/>
                </a:cubicBezTo>
                <a:cubicBezTo>
                  <a:pt x="2399693" y="282950"/>
                  <a:pt x="2182561" y="327319"/>
                  <a:pt x="2045907" y="397057"/>
                </a:cubicBezTo>
                <a:cubicBezTo>
                  <a:pt x="1980811" y="249801"/>
                  <a:pt x="1744899" y="-10010"/>
                  <a:pt x="1291489" y="29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0" name="Trapezoid 2">
            <a:extLst>
              <a:ext uri="{FF2B5EF4-FFF2-40B4-BE49-F238E27FC236}">
                <a16:creationId xmlns:a16="http://schemas.microsoft.com/office/drawing/2014/main" id="{EC574B20-11B1-4E87-AB6D-634F05C468F4}"/>
              </a:ext>
            </a:extLst>
          </p:cNvPr>
          <p:cNvSpPr>
            <a:spLocks noChangeAspect="1"/>
          </p:cNvSpPr>
          <p:nvPr/>
        </p:nvSpPr>
        <p:spPr>
          <a:xfrm>
            <a:off x="6515547" y="3204354"/>
            <a:ext cx="251055" cy="310825"/>
          </a:xfrm>
          <a:custGeom>
            <a:avLst/>
            <a:gdLst/>
            <a:ahLst/>
            <a:cxnLst/>
            <a:rect l="l" t="t" r="r" b="b"/>
            <a:pathLst>
              <a:path w="3176916" h="3933269">
                <a:moveTo>
                  <a:pt x="1597126" y="1340437"/>
                </a:moveTo>
                <a:cubicBezTo>
                  <a:pt x="1516725" y="1340222"/>
                  <a:pt x="1389074" y="1393456"/>
                  <a:pt x="1340877" y="1496151"/>
                </a:cubicBezTo>
                <a:cubicBezTo>
                  <a:pt x="1343250" y="1522078"/>
                  <a:pt x="1343241" y="1512286"/>
                  <a:pt x="1347995" y="1554882"/>
                </a:cubicBezTo>
                <a:cubicBezTo>
                  <a:pt x="1416100" y="1454837"/>
                  <a:pt x="1524178" y="1437570"/>
                  <a:pt x="1593513" y="1429698"/>
                </a:cubicBezTo>
                <a:cubicBezTo>
                  <a:pt x="1662848" y="1421826"/>
                  <a:pt x="1796931" y="1484376"/>
                  <a:pt x="1831845" y="1544793"/>
                </a:cubicBezTo>
                <a:cubicBezTo>
                  <a:pt x="1835344" y="1495673"/>
                  <a:pt x="1834080" y="1513228"/>
                  <a:pt x="1837578" y="1468870"/>
                </a:cubicBezTo>
                <a:cubicBezTo>
                  <a:pt x="1774303" y="1383001"/>
                  <a:pt x="1677527" y="1340652"/>
                  <a:pt x="1597126" y="1340437"/>
                </a:cubicBezTo>
                <a:close/>
                <a:moveTo>
                  <a:pt x="2160240" y="1304708"/>
                </a:moveTo>
                <a:lnTo>
                  <a:pt x="3176916" y="1304708"/>
                </a:lnTo>
                <a:lnTo>
                  <a:pt x="3176916" y="1520732"/>
                </a:lnTo>
                <a:lnTo>
                  <a:pt x="2160240" y="1520732"/>
                </a:lnTo>
                <a:close/>
                <a:moveTo>
                  <a:pt x="0" y="1304708"/>
                </a:moveTo>
                <a:lnTo>
                  <a:pt x="1016676" y="1304708"/>
                </a:lnTo>
                <a:lnTo>
                  <a:pt x="1016676" y="1520732"/>
                </a:lnTo>
                <a:lnTo>
                  <a:pt x="0" y="1520732"/>
                </a:lnTo>
                <a:close/>
                <a:moveTo>
                  <a:pt x="1586368" y="1190405"/>
                </a:moveTo>
                <a:cubicBezTo>
                  <a:pt x="1742191" y="1188817"/>
                  <a:pt x="1896109" y="1256762"/>
                  <a:pt x="1914771" y="1391382"/>
                </a:cubicBezTo>
                <a:lnTo>
                  <a:pt x="2359597" y="3933269"/>
                </a:lnTo>
                <a:lnTo>
                  <a:pt x="847429" y="3933269"/>
                </a:lnTo>
                <a:lnTo>
                  <a:pt x="1246535" y="1406622"/>
                </a:lnTo>
                <a:cubicBezTo>
                  <a:pt x="1272818" y="1263112"/>
                  <a:pt x="1430545" y="1191992"/>
                  <a:pt x="1586368" y="1190405"/>
                </a:cubicBezTo>
                <a:close/>
                <a:moveTo>
                  <a:pt x="2642670" y="318729"/>
                </a:moveTo>
                <a:lnTo>
                  <a:pt x="2795422" y="471481"/>
                </a:lnTo>
                <a:lnTo>
                  <a:pt x="2076524" y="1190379"/>
                </a:lnTo>
                <a:lnTo>
                  <a:pt x="1923772" y="1037627"/>
                </a:lnTo>
                <a:close/>
                <a:moveTo>
                  <a:pt x="564355" y="318729"/>
                </a:moveTo>
                <a:lnTo>
                  <a:pt x="1283254" y="1037627"/>
                </a:lnTo>
                <a:lnTo>
                  <a:pt x="1130501" y="1190379"/>
                </a:lnTo>
                <a:lnTo>
                  <a:pt x="411603" y="471481"/>
                </a:lnTo>
                <a:close/>
                <a:moveTo>
                  <a:pt x="1495501" y="0"/>
                </a:moveTo>
                <a:lnTo>
                  <a:pt x="1711525" y="0"/>
                </a:lnTo>
                <a:lnTo>
                  <a:pt x="1711525" y="1016676"/>
                </a:lnTo>
                <a:lnTo>
                  <a:pt x="1495501" y="10166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grpSp>
        <p:nvGrpSpPr>
          <p:cNvPr id="11" name="그룹 9">
            <a:extLst>
              <a:ext uri="{FF2B5EF4-FFF2-40B4-BE49-F238E27FC236}">
                <a16:creationId xmlns:a16="http://schemas.microsoft.com/office/drawing/2014/main" id="{86A872A4-624B-4151-8E64-8A9D58F8EBCC}"/>
              </a:ext>
            </a:extLst>
          </p:cNvPr>
          <p:cNvGrpSpPr/>
          <p:nvPr/>
        </p:nvGrpSpPr>
        <p:grpSpPr>
          <a:xfrm>
            <a:off x="7141774" y="1770522"/>
            <a:ext cx="4421905" cy="971384"/>
            <a:chOff x="7141773" y="1720281"/>
            <a:chExt cx="4421905" cy="971384"/>
          </a:xfrm>
        </p:grpSpPr>
        <p:sp>
          <p:nvSpPr>
            <p:cNvPr id="12" name="Rectangle 18">
              <a:extLst>
                <a:ext uri="{FF2B5EF4-FFF2-40B4-BE49-F238E27FC236}">
                  <a16:creationId xmlns:a16="http://schemas.microsoft.com/office/drawing/2014/main" id="{63D64C49-F985-4D98-A6CA-756C0410ED84}"/>
                </a:ext>
              </a:extLst>
            </p:cNvPr>
            <p:cNvSpPr/>
            <p:nvPr/>
          </p:nvSpPr>
          <p:spPr>
            <a:xfrm>
              <a:off x="7141773" y="1720281"/>
              <a:ext cx="4421905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Contents A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3" name="Rectangle 18">
              <a:extLst>
                <a:ext uri="{FF2B5EF4-FFF2-40B4-BE49-F238E27FC236}">
                  <a16:creationId xmlns:a16="http://schemas.microsoft.com/office/drawing/2014/main" id="{08074A56-27D8-4FA3-B484-F507D9385763}"/>
                </a:ext>
              </a:extLst>
            </p:cNvPr>
            <p:cNvSpPr/>
            <p:nvPr/>
          </p:nvSpPr>
          <p:spPr>
            <a:xfrm>
              <a:off x="7141773" y="2045334"/>
              <a:ext cx="4421905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14" name="그룹 8">
            <a:extLst>
              <a:ext uri="{FF2B5EF4-FFF2-40B4-BE49-F238E27FC236}">
                <a16:creationId xmlns:a16="http://schemas.microsoft.com/office/drawing/2014/main" id="{0774EEFC-BD44-4F82-9E96-E3F72A7A895A}"/>
              </a:ext>
            </a:extLst>
          </p:cNvPr>
          <p:cNvGrpSpPr/>
          <p:nvPr/>
        </p:nvGrpSpPr>
        <p:grpSpPr>
          <a:xfrm>
            <a:off x="7141774" y="2910888"/>
            <a:ext cx="4421905" cy="971384"/>
            <a:chOff x="7141773" y="2848382"/>
            <a:chExt cx="4421905" cy="971384"/>
          </a:xfrm>
        </p:grpSpPr>
        <p:sp>
          <p:nvSpPr>
            <p:cNvPr id="15" name="Rectangle 18">
              <a:extLst>
                <a:ext uri="{FF2B5EF4-FFF2-40B4-BE49-F238E27FC236}">
                  <a16:creationId xmlns:a16="http://schemas.microsoft.com/office/drawing/2014/main" id="{11A6C83B-4BA4-4B1A-939B-B2BBFCF6D83B}"/>
                </a:ext>
              </a:extLst>
            </p:cNvPr>
            <p:cNvSpPr/>
            <p:nvPr/>
          </p:nvSpPr>
          <p:spPr>
            <a:xfrm>
              <a:off x="7141773" y="2848382"/>
              <a:ext cx="4421905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Contents B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6" name="Rectangle 18">
              <a:extLst>
                <a:ext uri="{FF2B5EF4-FFF2-40B4-BE49-F238E27FC236}">
                  <a16:creationId xmlns:a16="http://schemas.microsoft.com/office/drawing/2014/main" id="{49AF7555-B45C-40DD-915A-DAD529697DFD}"/>
                </a:ext>
              </a:extLst>
            </p:cNvPr>
            <p:cNvSpPr/>
            <p:nvPr/>
          </p:nvSpPr>
          <p:spPr>
            <a:xfrm>
              <a:off x="7141773" y="3173435"/>
              <a:ext cx="4421905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17" name="그룹 6">
            <a:extLst>
              <a:ext uri="{FF2B5EF4-FFF2-40B4-BE49-F238E27FC236}">
                <a16:creationId xmlns:a16="http://schemas.microsoft.com/office/drawing/2014/main" id="{FB32628A-12E0-4B37-B3BB-22258EB1A573}"/>
              </a:ext>
            </a:extLst>
          </p:cNvPr>
          <p:cNvGrpSpPr/>
          <p:nvPr/>
        </p:nvGrpSpPr>
        <p:grpSpPr>
          <a:xfrm>
            <a:off x="7141774" y="5191620"/>
            <a:ext cx="4421905" cy="971384"/>
            <a:chOff x="7141773" y="5141380"/>
            <a:chExt cx="4421905" cy="971384"/>
          </a:xfrm>
        </p:grpSpPr>
        <p:sp>
          <p:nvSpPr>
            <p:cNvPr id="18" name="Rectangle 18">
              <a:extLst>
                <a:ext uri="{FF2B5EF4-FFF2-40B4-BE49-F238E27FC236}">
                  <a16:creationId xmlns:a16="http://schemas.microsoft.com/office/drawing/2014/main" id="{20590E93-315E-491E-B45C-C4924ECFFE08}"/>
                </a:ext>
              </a:extLst>
            </p:cNvPr>
            <p:cNvSpPr/>
            <p:nvPr/>
          </p:nvSpPr>
          <p:spPr>
            <a:xfrm>
              <a:off x="7141773" y="5141380"/>
              <a:ext cx="4421905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Contents D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7AD6A81-CA3B-4E3D-963F-8D955B3C679B}"/>
                </a:ext>
              </a:extLst>
            </p:cNvPr>
            <p:cNvSpPr/>
            <p:nvPr/>
          </p:nvSpPr>
          <p:spPr>
            <a:xfrm>
              <a:off x="7141773" y="5466433"/>
              <a:ext cx="4421905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20" name="Oval Callout 11">
            <a:extLst>
              <a:ext uri="{FF2B5EF4-FFF2-40B4-BE49-F238E27FC236}">
                <a16:creationId xmlns:a16="http://schemas.microsoft.com/office/drawing/2014/main" id="{5E087580-EDC3-4D12-AC8E-6A6BB5D30B33}"/>
              </a:ext>
            </a:extLst>
          </p:cNvPr>
          <p:cNvSpPr/>
          <p:nvPr/>
        </p:nvSpPr>
        <p:spPr>
          <a:xfrm rot="1639528">
            <a:off x="6283638" y="4146870"/>
            <a:ext cx="632898" cy="632898"/>
          </a:xfrm>
          <a:prstGeom prst="wedgeEllipseCallout">
            <a:avLst>
              <a:gd name="adj1" fmla="val -105807"/>
              <a:gd name="adj2" fmla="val 5586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grpSp>
        <p:nvGrpSpPr>
          <p:cNvPr id="21" name="그룹 7">
            <a:extLst>
              <a:ext uri="{FF2B5EF4-FFF2-40B4-BE49-F238E27FC236}">
                <a16:creationId xmlns:a16="http://schemas.microsoft.com/office/drawing/2014/main" id="{8223EC8A-A11E-484F-AC95-B25F83301AF0}"/>
              </a:ext>
            </a:extLst>
          </p:cNvPr>
          <p:cNvGrpSpPr/>
          <p:nvPr/>
        </p:nvGrpSpPr>
        <p:grpSpPr>
          <a:xfrm>
            <a:off x="7141774" y="4051254"/>
            <a:ext cx="4421905" cy="971384"/>
            <a:chOff x="7141773" y="3851193"/>
            <a:chExt cx="4421905" cy="971384"/>
          </a:xfrm>
        </p:grpSpPr>
        <p:sp>
          <p:nvSpPr>
            <p:cNvPr id="22" name="Rectangle 18">
              <a:extLst>
                <a:ext uri="{FF2B5EF4-FFF2-40B4-BE49-F238E27FC236}">
                  <a16:creationId xmlns:a16="http://schemas.microsoft.com/office/drawing/2014/main" id="{E4EEEFC4-B27B-43A6-B7B5-1FA190B0EDC4}"/>
                </a:ext>
              </a:extLst>
            </p:cNvPr>
            <p:cNvSpPr/>
            <p:nvPr/>
          </p:nvSpPr>
          <p:spPr>
            <a:xfrm>
              <a:off x="7141773" y="3851193"/>
              <a:ext cx="4421905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Contents C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3" name="Rectangle 18">
              <a:extLst>
                <a:ext uri="{FF2B5EF4-FFF2-40B4-BE49-F238E27FC236}">
                  <a16:creationId xmlns:a16="http://schemas.microsoft.com/office/drawing/2014/main" id="{639AEB5E-72D0-425F-A3B8-72BE74FDED36}"/>
                </a:ext>
              </a:extLst>
            </p:cNvPr>
            <p:cNvSpPr/>
            <p:nvPr/>
          </p:nvSpPr>
          <p:spPr>
            <a:xfrm>
              <a:off x="7141773" y="4176246"/>
              <a:ext cx="4421905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24" name="Freeform 32">
            <a:extLst>
              <a:ext uri="{FF2B5EF4-FFF2-40B4-BE49-F238E27FC236}">
                <a16:creationId xmlns:a16="http://schemas.microsoft.com/office/drawing/2014/main" id="{5C7A2421-2767-4B84-A111-CD109972B3FE}"/>
              </a:ext>
            </a:extLst>
          </p:cNvPr>
          <p:cNvSpPr>
            <a:spLocks noChangeAspect="1"/>
          </p:cNvSpPr>
          <p:nvPr/>
        </p:nvSpPr>
        <p:spPr>
          <a:xfrm>
            <a:off x="6450785" y="4288471"/>
            <a:ext cx="298603" cy="349699"/>
          </a:xfrm>
          <a:custGeom>
            <a:avLst/>
            <a:gdLst/>
            <a:ahLst/>
            <a:cxnLst/>
            <a:rect l="l" t="t" r="r" b="b"/>
            <a:pathLst>
              <a:path w="3232631" h="3785798">
                <a:moveTo>
                  <a:pt x="460870" y="1533749"/>
                </a:moveTo>
                <a:cubicBezTo>
                  <a:pt x="401217" y="1533749"/>
                  <a:pt x="352858" y="1582108"/>
                  <a:pt x="352858" y="1641761"/>
                </a:cubicBezTo>
                <a:cubicBezTo>
                  <a:pt x="352858" y="1701414"/>
                  <a:pt x="401217" y="1749773"/>
                  <a:pt x="460870" y="1749773"/>
                </a:cubicBezTo>
                <a:cubicBezTo>
                  <a:pt x="520523" y="1749773"/>
                  <a:pt x="568882" y="1701414"/>
                  <a:pt x="568882" y="1641761"/>
                </a:cubicBezTo>
                <a:cubicBezTo>
                  <a:pt x="568882" y="1582108"/>
                  <a:pt x="520523" y="1533749"/>
                  <a:pt x="460870" y="1533749"/>
                </a:cubicBezTo>
                <a:close/>
                <a:moveTo>
                  <a:pt x="2244716" y="0"/>
                </a:moveTo>
                <a:cubicBezTo>
                  <a:pt x="1836936" y="590768"/>
                  <a:pt x="1646438" y="1376188"/>
                  <a:pt x="2021783" y="1604817"/>
                </a:cubicBezTo>
                <a:cubicBezTo>
                  <a:pt x="2660788" y="1872620"/>
                  <a:pt x="2666053" y="1511205"/>
                  <a:pt x="3232631" y="914400"/>
                </a:cubicBezTo>
                <a:cubicBezTo>
                  <a:pt x="2905546" y="1955101"/>
                  <a:pt x="3126198" y="2339427"/>
                  <a:pt x="3220100" y="2841447"/>
                </a:cubicBezTo>
                <a:cubicBezTo>
                  <a:pt x="2881156" y="2563656"/>
                  <a:pt x="2671847" y="1792725"/>
                  <a:pt x="2040941" y="2208140"/>
                </a:cubicBezTo>
                <a:cubicBezTo>
                  <a:pt x="1635720" y="2540033"/>
                  <a:pt x="1852592" y="3227466"/>
                  <a:pt x="2281980" y="3785798"/>
                </a:cubicBezTo>
                <a:cubicBezTo>
                  <a:pt x="1456762" y="3630405"/>
                  <a:pt x="360883" y="2851877"/>
                  <a:pt x="0" y="1864325"/>
                </a:cubicBezTo>
                <a:cubicBezTo>
                  <a:pt x="143866" y="1576594"/>
                  <a:pt x="732908" y="390144"/>
                  <a:pt x="224471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EB21411-BFFF-4105-A74B-E4E9CE394D1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4305039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2">
            <a:extLst>
              <a:ext uri="{FF2B5EF4-FFF2-40B4-BE49-F238E27FC236}">
                <a16:creationId xmlns:a16="http://schemas.microsoft.com/office/drawing/2014/main" id="{10A56917-FFB7-41D0-ADAA-A0CAAB2E7E3D}"/>
              </a:ext>
            </a:extLst>
          </p:cNvPr>
          <p:cNvSpPr/>
          <p:nvPr/>
        </p:nvSpPr>
        <p:spPr>
          <a:xfrm>
            <a:off x="6994187" y="1249506"/>
            <a:ext cx="3381099" cy="3381098"/>
          </a:xfrm>
          <a:custGeom>
            <a:avLst/>
            <a:gdLst>
              <a:gd name="connsiteX0" fmla="*/ 5987507 w 5984642"/>
              <a:gd name="connsiteY0" fmla="*/ 2993753 h 5984643"/>
              <a:gd name="connsiteX1" fmla="*/ 2993753 w 5984642"/>
              <a:gd name="connsiteY1" fmla="*/ 5987507 h 5984643"/>
              <a:gd name="connsiteX2" fmla="*/ 0 w 5984642"/>
              <a:gd name="connsiteY2" fmla="*/ 2993753 h 5984643"/>
              <a:gd name="connsiteX3" fmla="*/ 2993753 w 5984642"/>
              <a:gd name="connsiteY3" fmla="*/ 0 h 5984643"/>
              <a:gd name="connsiteX4" fmla="*/ 5987507 w 5984642"/>
              <a:gd name="connsiteY4" fmla="*/ 2993753 h 5984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84642" h="5984643">
                <a:moveTo>
                  <a:pt x="5987507" y="2993753"/>
                </a:moveTo>
                <a:cubicBezTo>
                  <a:pt x="5987507" y="4647158"/>
                  <a:pt x="4647158" y="5987507"/>
                  <a:pt x="2993753" y="5987507"/>
                </a:cubicBezTo>
                <a:cubicBezTo>
                  <a:pt x="1340349" y="5987507"/>
                  <a:pt x="0" y="4647158"/>
                  <a:pt x="0" y="2993753"/>
                </a:cubicBezTo>
                <a:cubicBezTo>
                  <a:pt x="0" y="1340349"/>
                  <a:pt x="1340349" y="0"/>
                  <a:pt x="2993753" y="0"/>
                </a:cubicBezTo>
                <a:cubicBezTo>
                  <a:pt x="4647157" y="0"/>
                  <a:pt x="5987507" y="1340349"/>
                  <a:pt x="5987507" y="2993753"/>
                </a:cubicBezTo>
                <a:close/>
              </a:path>
            </a:pathLst>
          </a:custGeom>
          <a:solidFill>
            <a:schemeClr val="accent2"/>
          </a:solidFill>
          <a:ln w="715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AB7EB15-F99B-45A7-8918-A37CF39C3BE5}"/>
              </a:ext>
            </a:extLst>
          </p:cNvPr>
          <p:cNvSpPr/>
          <p:nvPr/>
        </p:nvSpPr>
        <p:spPr>
          <a:xfrm>
            <a:off x="0" y="2037519"/>
            <a:ext cx="12194304" cy="4820481"/>
          </a:xfrm>
          <a:custGeom>
            <a:avLst/>
            <a:gdLst>
              <a:gd name="connsiteX0" fmla="*/ 6736472 w 12194304"/>
              <a:gd name="connsiteY0" fmla="*/ 2661826 h 4820481"/>
              <a:gd name="connsiteX1" fmla="*/ 6723570 w 12194304"/>
              <a:gd name="connsiteY1" fmla="*/ 2680257 h 4820481"/>
              <a:gd name="connsiteX2" fmla="*/ 6702836 w 12194304"/>
              <a:gd name="connsiteY2" fmla="*/ 2694080 h 4820481"/>
              <a:gd name="connsiteX3" fmla="*/ 6674268 w 12194304"/>
              <a:gd name="connsiteY3" fmla="*/ 2706982 h 4820481"/>
              <a:gd name="connsiteX4" fmla="*/ 6671964 w 12194304"/>
              <a:gd name="connsiteY4" fmla="*/ 2714354 h 4820481"/>
              <a:gd name="connsiteX5" fmla="*/ 6661827 w 12194304"/>
              <a:gd name="connsiteY5" fmla="*/ 2718501 h 4820481"/>
              <a:gd name="connsiteX6" fmla="*/ 6647543 w 12194304"/>
              <a:gd name="connsiteY6" fmla="*/ 2722648 h 4820481"/>
              <a:gd name="connsiteX7" fmla="*/ 6632337 w 12194304"/>
              <a:gd name="connsiteY7" fmla="*/ 2724952 h 4820481"/>
              <a:gd name="connsiteX8" fmla="*/ 6620818 w 12194304"/>
              <a:gd name="connsiteY8" fmla="*/ 2727716 h 4820481"/>
              <a:gd name="connsiteX9" fmla="*/ 6601466 w 12194304"/>
              <a:gd name="connsiteY9" fmla="*/ 2732324 h 4820481"/>
              <a:gd name="connsiteX10" fmla="*/ 6595015 w 12194304"/>
              <a:gd name="connsiteY10" fmla="*/ 2729099 h 4820481"/>
              <a:gd name="connsiteX11" fmla="*/ 6573819 w 12194304"/>
              <a:gd name="connsiteY11" fmla="*/ 2739697 h 4820481"/>
              <a:gd name="connsiteX12" fmla="*/ 6554467 w 12194304"/>
              <a:gd name="connsiteY12" fmla="*/ 2747530 h 4820481"/>
              <a:gd name="connsiteX13" fmla="*/ 6547095 w 12194304"/>
              <a:gd name="connsiteY13" fmla="*/ 2730942 h 4820481"/>
              <a:gd name="connsiteX14" fmla="*/ 6514841 w 12194304"/>
              <a:gd name="connsiteY14" fmla="*/ 2745686 h 4820481"/>
              <a:gd name="connsiteX15" fmla="*/ 6548017 w 12194304"/>
              <a:gd name="connsiteY15" fmla="*/ 2774254 h 4820481"/>
              <a:gd name="connsiteX16" fmla="*/ 6581653 w 12194304"/>
              <a:gd name="connsiteY16" fmla="*/ 2775637 h 4820481"/>
              <a:gd name="connsiteX17" fmla="*/ 6590408 w 12194304"/>
              <a:gd name="connsiteY17" fmla="*/ 2776097 h 4820481"/>
              <a:gd name="connsiteX18" fmla="*/ 6607456 w 12194304"/>
              <a:gd name="connsiteY18" fmla="*/ 2784391 h 4820481"/>
              <a:gd name="connsiteX19" fmla="*/ 6623122 w 12194304"/>
              <a:gd name="connsiteY19" fmla="*/ 2775176 h 4820481"/>
              <a:gd name="connsiteX20" fmla="*/ 6633720 w 12194304"/>
              <a:gd name="connsiteY20" fmla="*/ 2771029 h 4820481"/>
              <a:gd name="connsiteX21" fmla="*/ 6647543 w 12194304"/>
              <a:gd name="connsiteY21" fmla="*/ 2767343 h 4820481"/>
              <a:gd name="connsiteX22" fmla="*/ 6658602 w 12194304"/>
              <a:gd name="connsiteY22" fmla="*/ 2769186 h 4820481"/>
              <a:gd name="connsiteX23" fmla="*/ 6677954 w 12194304"/>
              <a:gd name="connsiteY23" fmla="*/ 2760892 h 4820481"/>
              <a:gd name="connsiteX24" fmla="*/ 6684405 w 12194304"/>
              <a:gd name="connsiteY24" fmla="*/ 2744765 h 4820481"/>
              <a:gd name="connsiteX25" fmla="*/ 6696846 w 12194304"/>
              <a:gd name="connsiteY25" fmla="*/ 2737393 h 4820481"/>
              <a:gd name="connsiteX26" fmla="*/ 6711130 w 12194304"/>
              <a:gd name="connsiteY26" fmla="*/ 2733707 h 4820481"/>
              <a:gd name="connsiteX27" fmla="*/ 6724031 w 12194304"/>
              <a:gd name="connsiteY27" fmla="*/ 2712511 h 4820481"/>
              <a:gd name="connsiteX28" fmla="*/ 6726335 w 12194304"/>
              <a:gd name="connsiteY28" fmla="*/ 2708364 h 4820481"/>
              <a:gd name="connsiteX29" fmla="*/ 6736472 w 12194304"/>
              <a:gd name="connsiteY29" fmla="*/ 2661826 h 4820481"/>
              <a:gd name="connsiteX30" fmla="*/ 6609760 w 12194304"/>
              <a:gd name="connsiteY30" fmla="*/ 2656758 h 4820481"/>
              <a:gd name="connsiteX31" fmla="*/ 6603770 w 12194304"/>
              <a:gd name="connsiteY31" fmla="*/ 2677032 h 4820481"/>
              <a:gd name="connsiteX32" fmla="*/ 6600545 w 12194304"/>
              <a:gd name="connsiteY32" fmla="*/ 2700531 h 4820481"/>
              <a:gd name="connsiteX33" fmla="*/ 6624044 w 12194304"/>
              <a:gd name="connsiteY33" fmla="*/ 2696845 h 4820481"/>
              <a:gd name="connsiteX34" fmla="*/ 6629573 w 12194304"/>
              <a:gd name="connsiteY34" fmla="*/ 2679335 h 4820481"/>
              <a:gd name="connsiteX35" fmla="*/ 6609760 w 12194304"/>
              <a:gd name="connsiteY35" fmla="*/ 2656758 h 4820481"/>
              <a:gd name="connsiteX36" fmla="*/ 6548765 w 12194304"/>
              <a:gd name="connsiteY36" fmla="*/ 2644720 h 4820481"/>
              <a:gd name="connsiteX37" fmla="*/ 6542027 w 12194304"/>
              <a:gd name="connsiteY37" fmla="*/ 2644777 h 4820481"/>
              <a:gd name="connsiteX38" fmla="*/ 6505626 w 12194304"/>
              <a:gd name="connsiteY38" fmla="*/ 2661826 h 4820481"/>
              <a:gd name="connsiteX39" fmla="*/ 6538801 w 12194304"/>
              <a:gd name="connsiteY39" fmla="*/ 2686708 h 4820481"/>
              <a:gd name="connsiteX40" fmla="*/ 6547095 w 12194304"/>
              <a:gd name="connsiteY40" fmla="*/ 2682561 h 4820481"/>
              <a:gd name="connsiteX41" fmla="*/ 6550320 w 12194304"/>
              <a:gd name="connsiteY41" fmla="*/ 2651229 h 4820481"/>
              <a:gd name="connsiteX42" fmla="*/ 6548765 w 12194304"/>
              <a:gd name="connsiteY42" fmla="*/ 2644720 h 4820481"/>
              <a:gd name="connsiteX43" fmla="*/ 6694081 w 12194304"/>
              <a:gd name="connsiteY43" fmla="*/ 2618053 h 4820481"/>
              <a:gd name="connsiteX44" fmla="*/ 6648465 w 12194304"/>
              <a:gd name="connsiteY44" fmla="*/ 2626808 h 4820481"/>
              <a:gd name="connsiteX45" fmla="*/ 6667817 w 12194304"/>
              <a:gd name="connsiteY45" fmla="*/ 2655836 h 4820481"/>
              <a:gd name="connsiteX46" fmla="*/ 6668739 w 12194304"/>
              <a:gd name="connsiteY46" fmla="*/ 2657219 h 4820481"/>
              <a:gd name="connsiteX47" fmla="*/ 6678415 w 12194304"/>
              <a:gd name="connsiteY47" fmla="*/ 2655376 h 4820481"/>
              <a:gd name="connsiteX48" fmla="*/ 6694081 w 12194304"/>
              <a:gd name="connsiteY48" fmla="*/ 2618053 h 4820481"/>
              <a:gd name="connsiteX49" fmla="*/ 9390397 w 12194304"/>
              <a:gd name="connsiteY49" fmla="*/ 2277140 h 4820481"/>
              <a:gd name="connsiteX50" fmla="*/ 9381758 w 12194304"/>
              <a:gd name="connsiteY50" fmla="*/ 2278926 h 4820481"/>
              <a:gd name="connsiteX51" fmla="*/ 9214038 w 12194304"/>
              <a:gd name="connsiteY51" fmla="*/ 2360943 h 4820481"/>
              <a:gd name="connsiteX52" fmla="*/ 9207126 w 12194304"/>
              <a:gd name="connsiteY52" fmla="*/ 2372923 h 4820481"/>
              <a:gd name="connsiteX53" fmla="*/ 9226939 w 12194304"/>
              <a:gd name="connsiteY53" fmla="*/ 2472910 h 4820481"/>
              <a:gd name="connsiteX54" fmla="*/ 9233850 w 12194304"/>
              <a:gd name="connsiteY54" fmla="*/ 2469224 h 4820481"/>
              <a:gd name="connsiteX55" fmla="*/ 9393738 w 12194304"/>
              <a:gd name="connsiteY55" fmla="*/ 2360482 h 4820481"/>
              <a:gd name="connsiteX56" fmla="*/ 9400189 w 12194304"/>
              <a:gd name="connsiteY56" fmla="*/ 2343434 h 4820481"/>
              <a:gd name="connsiteX57" fmla="*/ 9394199 w 12194304"/>
              <a:gd name="connsiteY57" fmla="*/ 2285376 h 4820481"/>
              <a:gd name="connsiteX58" fmla="*/ 9390397 w 12194304"/>
              <a:gd name="connsiteY58" fmla="*/ 2277140 h 4820481"/>
              <a:gd name="connsiteX59" fmla="*/ 9592791 w 12194304"/>
              <a:gd name="connsiteY59" fmla="*/ 2195987 h 4820481"/>
              <a:gd name="connsiteX60" fmla="*/ 9432904 w 12194304"/>
              <a:gd name="connsiteY60" fmla="*/ 2255887 h 4820481"/>
              <a:gd name="connsiteX61" fmla="*/ 9428296 w 12194304"/>
              <a:gd name="connsiteY61" fmla="*/ 2267867 h 4820481"/>
              <a:gd name="connsiteX62" fmla="*/ 9435208 w 12194304"/>
              <a:gd name="connsiteY62" fmla="*/ 2324542 h 4820481"/>
              <a:gd name="connsiteX63" fmla="*/ 9446727 w 12194304"/>
              <a:gd name="connsiteY63" fmla="*/ 2330071 h 4820481"/>
              <a:gd name="connsiteX64" fmla="*/ 9554547 w 12194304"/>
              <a:gd name="connsiteY64" fmla="*/ 2279847 h 4820481"/>
              <a:gd name="connsiteX65" fmla="*/ 9564684 w 12194304"/>
              <a:gd name="connsiteY65" fmla="*/ 2270632 h 4820481"/>
              <a:gd name="connsiteX66" fmla="*/ 9596477 w 12194304"/>
              <a:gd name="connsiteY66" fmla="*/ 2197830 h 4820481"/>
              <a:gd name="connsiteX67" fmla="*/ 9592791 w 12194304"/>
              <a:gd name="connsiteY67" fmla="*/ 2195987 h 4820481"/>
              <a:gd name="connsiteX68" fmla="*/ 9594980 w 12194304"/>
              <a:gd name="connsiteY68" fmla="*/ 2101414 h 4820481"/>
              <a:gd name="connsiteX69" fmla="*/ 9576204 w 12194304"/>
              <a:gd name="connsiteY69" fmla="*/ 2101529 h 4820481"/>
              <a:gd name="connsiteX70" fmla="*/ 9451334 w 12194304"/>
              <a:gd name="connsiteY70" fmla="*/ 2130097 h 4820481"/>
              <a:gd name="connsiteX71" fmla="*/ 9417237 w 12194304"/>
              <a:gd name="connsiteY71" fmla="*/ 2182624 h 4820481"/>
              <a:gd name="connsiteX72" fmla="*/ 9435208 w 12194304"/>
              <a:gd name="connsiteY72" fmla="*/ 2192301 h 4820481"/>
              <a:gd name="connsiteX73" fmla="*/ 9586801 w 12194304"/>
              <a:gd name="connsiteY73" fmla="*/ 2137469 h 4820481"/>
              <a:gd name="connsiteX74" fmla="*/ 9599242 w 12194304"/>
              <a:gd name="connsiteY74" fmla="*/ 2119960 h 4820481"/>
              <a:gd name="connsiteX75" fmla="*/ 9594980 w 12194304"/>
              <a:gd name="connsiteY75" fmla="*/ 2101414 h 4820481"/>
              <a:gd name="connsiteX76" fmla="*/ 9917059 w 12194304"/>
              <a:gd name="connsiteY76" fmla="*/ 1932426 h 4820481"/>
              <a:gd name="connsiteX77" fmla="*/ 9915791 w 12194304"/>
              <a:gd name="connsiteY77" fmla="*/ 1937955 h 4820481"/>
              <a:gd name="connsiteX78" fmla="*/ 9931458 w 12194304"/>
              <a:gd name="connsiteY78" fmla="*/ 1964680 h 4820481"/>
              <a:gd name="connsiteX79" fmla="*/ 9944359 w 12194304"/>
              <a:gd name="connsiteY79" fmla="*/ 1949474 h 4820481"/>
              <a:gd name="connsiteX80" fmla="*/ 9923164 w 12194304"/>
              <a:gd name="connsiteY80" fmla="*/ 1932426 h 4820481"/>
              <a:gd name="connsiteX81" fmla="*/ 9917059 w 12194304"/>
              <a:gd name="connsiteY81" fmla="*/ 1932426 h 4820481"/>
              <a:gd name="connsiteX82" fmla="*/ 9837921 w 12194304"/>
              <a:gd name="connsiteY82" fmla="*/ 1919985 h 4820481"/>
              <a:gd name="connsiteX83" fmla="*/ 9826862 w 12194304"/>
              <a:gd name="connsiteY83" fmla="*/ 1931504 h 4820481"/>
              <a:gd name="connsiteX84" fmla="*/ 9835157 w 12194304"/>
              <a:gd name="connsiteY84" fmla="*/ 1968366 h 4820481"/>
              <a:gd name="connsiteX85" fmla="*/ 9845754 w 12194304"/>
              <a:gd name="connsiteY85" fmla="*/ 1978042 h 4820481"/>
              <a:gd name="connsiteX86" fmla="*/ 9897361 w 12194304"/>
              <a:gd name="connsiteY86" fmla="*/ 1970209 h 4820481"/>
              <a:gd name="connsiteX87" fmla="*/ 9905654 w 12194304"/>
              <a:gd name="connsiteY87" fmla="*/ 1957308 h 4820481"/>
              <a:gd name="connsiteX88" fmla="*/ 9899664 w 12194304"/>
              <a:gd name="connsiteY88" fmla="*/ 1937494 h 4820481"/>
              <a:gd name="connsiteX89" fmla="*/ 9886763 w 12194304"/>
              <a:gd name="connsiteY89" fmla="*/ 1925975 h 4820481"/>
              <a:gd name="connsiteX90" fmla="*/ 9837921 w 12194304"/>
              <a:gd name="connsiteY90" fmla="*/ 1919985 h 4820481"/>
              <a:gd name="connsiteX91" fmla="*/ 11367220 w 12194304"/>
              <a:gd name="connsiteY91" fmla="*/ 1865614 h 4820481"/>
              <a:gd name="connsiteX92" fmla="*/ 11340034 w 12194304"/>
              <a:gd name="connsiteY92" fmla="*/ 1893721 h 4820481"/>
              <a:gd name="connsiteX93" fmla="*/ 11368602 w 12194304"/>
              <a:gd name="connsiteY93" fmla="*/ 1930122 h 4820481"/>
              <a:gd name="connsiteX94" fmla="*/ 11401778 w 12194304"/>
              <a:gd name="connsiteY94" fmla="*/ 1900632 h 4820481"/>
              <a:gd name="connsiteX95" fmla="*/ 11367220 w 12194304"/>
              <a:gd name="connsiteY95" fmla="*/ 1865614 h 4820481"/>
              <a:gd name="connsiteX96" fmla="*/ 11442326 w 12194304"/>
              <a:gd name="connsiteY96" fmla="*/ 1863310 h 4820481"/>
              <a:gd name="connsiteX97" fmla="*/ 11442326 w 12194304"/>
              <a:gd name="connsiteY97" fmla="*/ 1864693 h 4820481"/>
              <a:gd name="connsiteX98" fmla="*/ 11428042 w 12194304"/>
              <a:gd name="connsiteY98" fmla="*/ 1864693 h 4820481"/>
              <a:gd name="connsiteX99" fmla="*/ 11416984 w 12194304"/>
              <a:gd name="connsiteY99" fmla="*/ 1874369 h 4820481"/>
              <a:gd name="connsiteX100" fmla="*/ 11417444 w 12194304"/>
              <a:gd name="connsiteY100" fmla="*/ 1929661 h 4820481"/>
              <a:gd name="connsiteX101" fmla="*/ 11438179 w 12194304"/>
              <a:gd name="connsiteY101" fmla="*/ 1940719 h 4820481"/>
              <a:gd name="connsiteX102" fmla="*/ 11451080 w 12194304"/>
              <a:gd name="connsiteY102" fmla="*/ 1932887 h 4820481"/>
              <a:gd name="connsiteX103" fmla="*/ 11463982 w 12194304"/>
              <a:gd name="connsiteY103" fmla="*/ 1874369 h 4820481"/>
              <a:gd name="connsiteX104" fmla="*/ 11454766 w 12194304"/>
              <a:gd name="connsiteY104" fmla="*/ 1863310 h 4820481"/>
              <a:gd name="connsiteX105" fmla="*/ 9868332 w 12194304"/>
              <a:gd name="connsiteY105" fmla="*/ 1851330 h 4820481"/>
              <a:gd name="connsiteX106" fmla="*/ 9839764 w 12194304"/>
              <a:gd name="connsiteY106" fmla="*/ 1855477 h 4820481"/>
              <a:gd name="connsiteX107" fmla="*/ 9816726 w 12194304"/>
              <a:gd name="connsiteY107" fmla="*/ 1888192 h 4820481"/>
              <a:gd name="connsiteX108" fmla="*/ 9829167 w 12194304"/>
              <a:gd name="connsiteY108" fmla="*/ 1904319 h 4820481"/>
              <a:gd name="connsiteX109" fmla="*/ 9880773 w 12194304"/>
              <a:gd name="connsiteY109" fmla="*/ 1910308 h 4820481"/>
              <a:gd name="connsiteX110" fmla="*/ 9889067 w 12194304"/>
              <a:gd name="connsiteY110" fmla="*/ 1901093 h 4820481"/>
              <a:gd name="connsiteX111" fmla="*/ 9876626 w 12194304"/>
              <a:gd name="connsiteY111" fmla="*/ 1858702 h 4820481"/>
              <a:gd name="connsiteX112" fmla="*/ 9868332 w 12194304"/>
              <a:gd name="connsiteY112" fmla="*/ 1851330 h 4820481"/>
              <a:gd name="connsiteX113" fmla="*/ 9934683 w 12194304"/>
              <a:gd name="connsiteY113" fmla="*/ 1841193 h 4820481"/>
              <a:gd name="connsiteX114" fmla="*/ 9900586 w 12194304"/>
              <a:gd name="connsiteY114" fmla="*/ 1846722 h 4820481"/>
              <a:gd name="connsiteX115" fmla="*/ 9892292 w 12194304"/>
              <a:gd name="connsiteY115" fmla="*/ 1860546 h 4820481"/>
              <a:gd name="connsiteX116" fmla="*/ 9900586 w 12194304"/>
              <a:gd name="connsiteY116" fmla="*/ 1890956 h 4820481"/>
              <a:gd name="connsiteX117" fmla="*/ 9932840 w 12194304"/>
              <a:gd name="connsiteY117" fmla="*/ 1918603 h 4820481"/>
              <a:gd name="connsiteX118" fmla="*/ 9944359 w 12194304"/>
              <a:gd name="connsiteY118" fmla="*/ 1908927 h 4820481"/>
              <a:gd name="connsiteX119" fmla="*/ 9944359 w 12194304"/>
              <a:gd name="connsiteY119" fmla="*/ 1880359 h 4820481"/>
              <a:gd name="connsiteX120" fmla="*/ 9944359 w 12194304"/>
              <a:gd name="connsiteY120" fmla="*/ 1849026 h 4820481"/>
              <a:gd name="connsiteX121" fmla="*/ 9934683 w 12194304"/>
              <a:gd name="connsiteY121" fmla="*/ 1841193 h 4820481"/>
              <a:gd name="connsiteX122" fmla="*/ 11397630 w 12194304"/>
              <a:gd name="connsiteY122" fmla="*/ 1807096 h 4820481"/>
              <a:gd name="connsiteX123" fmla="*/ 11390259 w 12194304"/>
              <a:gd name="connsiteY123" fmla="*/ 1807557 h 4820481"/>
              <a:gd name="connsiteX124" fmla="*/ 11352476 w 12194304"/>
              <a:gd name="connsiteY124" fmla="*/ 1812165 h 4820481"/>
              <a:gd name="connsiteX125" fmla="*/ 11339574 w 12194304"/>
              <a:gd name="connsiteY125" fmla="*/ 1827831 h 4820481"/>
              <a:gd name="connsiteX126" fmla="*/ 11361691 w 12194304"/>
              <a:gd name="connsiteY126" fmla="*/ 1850409 h 4820481"/>
              <a:gd name="connsiteX127" fmla="*/ 11371367 w 12194304"/>
              <a:gd name="connsiteY127" fmla="*/ 1850409 h 4820481"/>
              <a:gd name="connsiteX128" fmla="*/ 11371367 w 12194304"/>
              <a:gd name="connsiteY128" fmla="*/ 1849948 h 4820481"/>
              <a:gd name="connsiteX129" fmla="*/ 11390259 w 12194304"/>
              <a:gd name="connsiteY129" fmla="*/ 1849948 h 4820481"/>
              <a:gd name="connsiteX130" fmla="*/ 11401318 w 12194304"/>
              <a:gd name="connsiteY130" fmla="*/ 1842115 h 4820481"/>
              <a:gd name="connsiteX131" fmla="*/ 11397630 w 12194304"/>
              <a:gd name="connsiteY131" fmla="*/ 1807096 h 4820481"/>
              <a:gd name="connsiteX132" fmla="*/ 11472737 w 12194304"/>
              <a:gd name="connsiteY132" fmla="*/ 1796959 h 4820481"/>
              <a:gd name="connsiteX133" fmla="*/ 11423895 w 12194304"/>
              <a:gd name="connsiteY133" fmla="*/ 1802489 h 4820481"/>
              <a:gd name="connsiteX134" fmla="*/ 11417905 w 12194304"/>
              <a:gd name="connsiteY134" fmla="*/ 1806636 h 4820481"/>
              <a:gd name="connsiteX135" fmla="*/ 11418826 w 12194304"/>
              <a:gd name="connsiteY135" fmla="*/ 1845801 h 4820481"/>
              <a:gd name="connsiteX136" fmla="*/ 11440482 w 12194304"/>
              <a:gd name="connsiteY136" fmla="*/ 1849487 h 4820481"/>
              <a:gd name="connsiteX137" fmla="*/ 11476422 w 12194304"/>
              <a:gd name="connsiteY137" fmla="*/ 1819997 h 4820481"/>
              <a:gd name="connsiteX138" fmla="*/ 11479648 w 12194304"/>
              <a:gd name="connsiteY138" fmla="*/ 1804331 h 4820481"/>
              <a:gd name="connsiteX139" fmla="*/ 11472737 w 12194304"/>
              <a:gd name="connsiteY139" fmla="*/ 1796959 h 4820481"/>
              <a:gd name="connsiteX140" fmla="*/ 9885380 w 12194304"/>
              <a:gd name="connsiteY140" fmla="*/ 1778989 h 4820481"/>
              <a:gd name="connsiteX141" fmla="*/ 9876165 w 12194304"/>
              <a:gd name="connsiteY141" fmla="*/ 1789126 h 4820481"/>
              <a:gd name="connsiteX142" fmla="*/ 9924546 w 12194304"/>
              <a:gd name="connsiteY142" fmla="*/ 1827831 h 4820481"/>
              <a:gd name="connsiteX143" fmla="*/ 9932379 w 12194304"/>
              <a:gd name="connsiteY143" fmla="*/ 1826449 h 4820481"/>
              <a:gd name="connsiteX144" fmla="*/ 9945281 w 12194304"/>
              <a:gd name="connsiteY144" fmla="*/ 1810782 h 4820481"/>
              <a:gd name="connsiteX145" fmla="*/ 9913948 w 12194304"/>
              <a:gd name="connsiteY145" fmla="*/ 1778989 h 4820481"/>
              <a:gd name="connsiteX146" fmla="*/ 9910723 w 12194304"/>
              <a:gd name="connsiteY146" fmla="*/ 1778989 h 4820481"/>
              <a:gd name="connsiteX147" fmla="*/ 9804285 w 12194304"/>
              <a:gd name="connsiteY147" fmla="*/ 1778989 h 4820481"/>
              <a:gd name="connsiteX148" fmla="*/ 9794609 w 12194304"/>
              <a:gd name="connsiteY148" fmla="*/ 1791891 h 4820481"/>
              <a:gd name="connsiteX149" fmla="*/ 9804285 w 12194304"/>
              <a:gd name="connsiteY149" fmla="*/ 1834742 h 4820481"/>
              <a:gd name="connsiteX150" fmla="*/ 9817186 w 12194304"/>
              <a:gd name="connsiteY150" fmla="*/ 1843958 h 4820481"/>
              <a:gd name="connsiteX151" fmla="*/ 9857734 w 12194304"/>
              <a:gd name="connsiteY151" fmla="*/ 1837507 h 4820481"/>
              <a:gd name="connsiteX152" fmla="*/ 9868332 w 12194304"/>
              <a:gd name="connsiteY152" fmla="*/ 1823223 h 4820481"/>
              <a:gd name="connsiteX153" fmla="*/ 9865107 w 12194304"/>
              <a:gd name="connsiteY153" fmla="*/ 1809400 h 4820481"/>
              <a:gd name="connsiteX154" fmla="*/ 9826402 w 12194304"/>
              <a:gd name="connsiteY154" fmla="*/ 1778989 h 4820481"/>
              <a:gd name="connsiteX155" fmla="*/ 9804285 w 12194304"/>
              <a:gd name="connsiteY155" fmla="*/ 1778989 h 4820481"/>
              <a:gd name="connsiteX156" fmla="*/ 11368142 w 12194304"/>
              <a:gd name="connsiteY156" fmla="*/ 1741666 h 4820481"/>
              <a:gd name="connsiteX157" fmla="*/ 11340034 w 12194304"/>
              <a:gd name="connsiteY157" fmla="*/ 1769313 h 4820481"/>
              <a:gd name="connsiteX158" fmla="*/ 11340034 w 12194304"/>
              <a:gd name="connsiteY158" fmla="*/ 1784979 h 4820481"/>
              <a:gd name="connsiteX159" fmla="*/ 11353858 w 12194304"/>
              <a:gd name="connsiteY159" fmla="*/ 1796959 h 4820481"/>
              <a:gd name="connsiteX160" fmla="*/ 11389798 w 12194304"/>
              <a:gd name="connsiteY160" fmla="*/ 1791891 h 4820481"/>
              <a:gd name="connsiteX161" fmla="*/ 11402238 w 12194304"/>
              <a:gd name="connsiteY161" fmla="*/ 1778989 h 4820481"/>
              <a:gd name="connsiteX162" fmla="*/ 11368142 w 12194304"/>
              <a:gd name="connsiteY162" fmla="*/ 1741666 h 4820481"/>
              <a:gd name="connsiteX163" fmla="*/ 11457070 w 12194304"/>
              <a:gd name="connsiteY163" fmla="*/ 1741206 h 4820481"/>
              <a:gd name="connsiteX164" fmla="*/ 11416522 w 12194304"/>
              <a:gd name="connsiteY164" fmla="*/ 1775763 h 4820481"/>
              <a:gd name="connsiteX165" fmla="*/ 11428042 w 12194304"/>
              <a:gd name="connsiteY165" fmla="*/ 1786361 h 4820481"/>
              <a:gd name="connsiteX166" fmla="*/ 11476884 w 12194304"/>
              <a:gd name="connsiteY166" fmla="*/ 1781293 h 4820481"/>
              <a:gd name="connsiteX167" fmla="*/ 11487021 w 12194304"/>
              <a:gd name="connsiteY167" fmla="*/ 1772999 h 4820481"/>
              <a:gd name="connsiteX168" fmla="*/ 11466746 w 12194304"/>
              <a:gd name="connsiteY168" fmla="*/ 1741206 h 4820481"/>
              <a:gd name="connsiteX169" fmla="*/ 10606185 w 12194304"/>
              <a:gd name="connsiteY169" fmla="*/ 1696151 h 4820481"/>
              <a:gd name="connsiteX170" fmla="*/ 10537372 w 12194304"/>
              <a:gd name="connsiteY170" fmla="*/ 1723235 h 4820481"/>
              <a:gd name="connsiteX171" fmla="*/ 10508804 w 12194304"/>
              <a:gd name="connsiteY171" fmla="*/ 1772538 h 4820481"/>
              <a:gd name="connsiteX172" fmla="*/ 10462266 w 12194304"/>
              <a:gd name="connsiteY172" fmla="*/ 2107058 h 4820481"/>
              <a:gd name="connsiteX173" fmla="*/ 10474246 w 12194304"/>
              <a:gd name="connsiteY173" fmla="*/ 2117655 h 4820481"/>
              <a:gd name="connsiteX174" fmla="*/ 10535989 w 12194304"/>
              <a:gd name="connsiteY174" fmla="*/ 2117655 h 4820481"/>
              <a:gd name="connsiteX175" fmla="*/ 10545205 w 12194304"/>
              <a:gd name="connsiteY175" fmla="*/ 2106597 h 4820481"/>
              <a:gd name="connsiteX176" fmla="*/ 10543362 w 12194304"/>
              <a:gd name="connsiteY176" fmla="*/ 2092314 h 4820481"/>
              <a:gd name="connsiteX177" fmla="*/ 10561792 w 12194304"/>
              <a:gd name="connsiteY177" fmla="*/ 1786822 h 4820481"/>
              <a:gd name="connsiteX178" fmla="*/ 10670074 w 12194304"/>
              <a:gd name="connsiteY178" fmla="*/ 1754108 h 4820481"/>
              <a:gd name="connsiteX179" fmla="*/ 10693573 w 12194304"/>
              <a:gd name="connsiteY179" fmla="*/ 1776224 h 4820481"/>
              <a:gd name="connsiteX180" fmla="*/ 10631830 w 12194304"/>
              <a:gd name="connsiteY180" fmla="*/ 1705266 h 4820481"/>
              <a:gd name="connsiteX181" fmla="*/ 10606185 w 12194304"/>
              <a:gd name="connsiteY181" fmla="*/ 1696151 h 4820481"/>
              <a:gd name="connsiteX182" fmla="*/ 9817799 w 12194304"/>
              <a:gd name="connsiteY182" fmla="*/ 1430668 h 4820481"/>
              <a:gd name="connsiteX183" fmla="*/ 9802442 w 12194304"/>
              <a:gd name="connsiteY183" fmla="*/ 1465204 h 4820481"/>
              <a:gd name="connsiteX184" fmla="*/ 9801981 w 12194304"/>
              <a:gd name="connsiteY184" fmla="*/ 1490546 h 4820481"/>
              <a:gd name="connsiteX185" fmla="*/ 9815344 w 12194304"/>
              <a:gd name="connsiteY185" fmla="*/ 1500683 h 4820481"/>
              <a:gd name="connsiteX186" fmla="*/ 9869254 w 12194304"/>
              <a:gd name="connsiteY186" fmla="*/ 1487782 h 4820481"/>
              <a:gd name="connsiteX187" fmla="*/ 9897361 w 12194304"/>
              <a:gd name="connsiteY187" fmla="*/ 1453224 h 4820481"/>
              <a:gd name="connsiteX188" fmla="*/ 9897821 w 12194304"/>
              <a:gd name="connsiteY188" fmla="*/ 1448616 h 4820481"/>
              <a:gd name="connsiteX189" fmla="*/ 9886302 w 12194304"/>
              <a:gd name="connsiteY189" fmla="*/ 1436175 h 4820481"/>
              <a:gd name="connsiteX190" fmla="*/ 9838843 w 12194304"/>
              <a:gd name="connsiteY190" fmla="*/ 1432489 h 4820481"/>
              <a:gd name="connsiteX191" fmla="*/ 9817799 w 12194304"/>
              <a:gd name="connsiteY191" fmla="*/ 1430668 h 4820481"/>
              <a:gd name="connsiteX192" fmla="*/ 9741145 w 12194304"/>
              <a:gd name="connsiteY192" fmla="*/ 1425564 h 4820481"/>
              <a:gd name="connsiteX193" fmla="*/ 9723650 w 12194304"/>
              <a:gd name="connsiteY193" fmla="*/ 1466125 h 4820481"/>
              <a:gd name="connsiteX194" fmla="*/ 9770188 w 12194304"/>
              <a:gd name="connsiteY194" fmla="*/ 1508977 h 4820481"/>
              <a:gd name="connsiteX195" fmla="*/ 9788158 w 12194304"/>
              <a:gd name="connsiteY195" fmla="*/ 1489625 h 4820481"/>
              <a:gd name="connsiteX196" fmla="*/ 9787698 w 12194304"/>
              <a:gd name="connsiteY196" fmla="*/ 1449999 h 4820481"/>
              <a:gd name="connsiteX197" fmla="*/ 9765119 w 12194304"/>
              <a:gd name="connsiteY197" fmla="*/ 1426499 h 4820481"/>
              <a:gd name="connsiteX198" fmla="*/ 9741145 w 12194304"/>
              <a:gd name="connsiteY198" fmla="*/ 1425564 h 4820481"/>
              <a:gd name="connsiteX199" fmla="*/ 9785221 w 12194304"/>
              <a:gd name="connsiteY199" fmla="*/ 1320292 h 4820481"/>
              <a:gd name="connsiteX200" fmla="*/ 9776178 w 12194304"/>
              <a:gd name="connsiteY200" fmla="*/ 1321443 h 4820481"/>
              <a:gd name="connsiteX201" fmla="*/ 9727336 w 12194304"/>
              <a:gd name="connsiteY201" fmla="*/ 1385490 h 4820481"/>
              <a:gd name="connsiteX202" fmla="*/ 9726415 w 12194304"/>
              <a:gd name="connsiteY202" fmla="*/ 1396549 h 4820481"/>
              <a:gd name="connsiteX203" fmla="*/ 9736091 w 12194304"/>
              <a:gd name="connsiteY203" fmla="*/ 1408990 h 4820481"/>
              <a:gd name="connsiteX204" fmla="*/ 9777100 w 12194304"/>
              <a:gd name="connsiteY204" fmla="*/ 1411755 h 4820481"/>
              <a:gd name="connsiteX205" fmla="*/ 9788158 w 12194304"/>
              <a:gd name="connsiteY205" fmla="*/ 1400235 h 4820481"/>
              <a:gd name="connsiteX206" fmla="*/ 9788158 w 12194304"/>
              <a:gd name="connsiteY206" fmla="*/ 1365216 h 4820481"/>
              <a:gd name="connsiteX207" fmla="*/ 9787698 w 12194304"/>
              <a:gd name="connsiteY207" fmla="*/ 1328816 h 4820481"/>
              <a:gd name="connsiteX208" fmla="*/ 9785221 w 12194304"/>
              <a:gd name="connsiteY208" fmla="*/ 1320292 h 4820481"/>
              <a:gd name="connsiteX209" fmla="*/ 10557184 w 12194304"/>
              <a:gd name="connsiteY209" fmla="*/ 1309003 h 4820481"/>
              <a:gd name="connsiteX210" fmla="*/ 10548430 w 12194304"/>
              <a:gd name="connsiteY210" fmla="*/ 1313610 h 4820481"/>
              <a:gd name="connsiteX211" fmla="*/ 10550734 w 12194304"/>
              <a:gd name="connsiteY211" fmla="*/ 1346325 h 4820481"/>
              <a:gd name="connsiteX212" fmla="*/ 10572390 w 12194304"/>
              <a:gd name="connsiteY212" fmla="*/ 1347708 h 4820481"/>
              <a:gd name="connsiteX213" fmla="*/ 10595890 w 12194304"/>
              <a:gd name="connsiteY213" fmla="*/ 1344482 h 4820481"/>
              <a:gd name="connsiteX214" fmla="*/ 10607870 w 12194304"/>
              <a:gd name="connsiteY214" fmla="*/ 1331119 h 4820481"/>
              <a:gd name="connsiteX215" fmla="*/ 10587596 w 12194304"/>
              <a:gd name="connsiteY215" fmla="*/ 1309003 h 4820481"/>
              <a:gd name="connsiteX216" fmla="*/ 10577919 w 12194304"/>
              <a:gd name="connsiteY216" fmla="*/ 1309003 h 4820481"/>
              <a:gd name="connsiteX217" fmla="*/ 10471942 w 12194304"/>
              <a:gd name="connsiteY217" fmla="*/ 1308081 h 4820481"/>
              <a:gd name="connsiteX218" fmla="*/ 10433698 w 12194304"/>
              <a:gd name="connsiteY218" fmla="*/ 1351854 h 4820481"/>
              <a:gd name="connsiteX219" fmla="*/ 10449364 w 12194304"/>
              <a:gd name="connsiteY219" fmla="*/ 1364756 h 4820481"/>
              <a:gd name="connsiteX220" fmla="*/ 10508804 w 12194304"/>
              <a:gd name="connsiteY220" fmla="*/ 1356923 h 4820481"/>
              <a:gd name="connsiteX221" fmla="*/ 10534607 w 12194304"/>
              <a:gd name="connsiteY221" fmla="*/ 1323286 h 4820481"/>
              <a:gd name="connsiteX222" fmla="*/ 10519402 w 12194304"/>
              <a:gd name="connsiteY222" fmla="*/ 1308542 h 4820481"/>
              <a:gd name="connsiteX223" fmla="*/ 10483000 w 12194304"/>
              <a:gd name="connsiteY223" fmla="*/ 1308542 h 4820481"/>
              <a:gd name="connsiteX224" fmla="*/ 10483000 w 12194304"/>
              <a:gd name="connsiteY224" fmla="*/ 1308081 h 4820481"/>
              <a:gd name="connsiteX225" fmla="*/ 11294880 w 12194304"/>
              <a:gd name="connsiteY225" fmla="*/ 1301169 h 4820481"/>
              <a:gd name="connsiteX226" fmla="*/ 11263547 w 12194304"/>
              <a:gd name="connsiteY226" fmla="*/ 1333424 h 4820481"/>
              <a:gd name="connsiteX227" fmla="*/ 11298105 w 12194304"/>
              <a:gd name="connsiteY227" fmla="*/ 1366599 h 4820481"/>
              <a:gd name="connsiteX228" fmla="*/ 11332202 w 12194304"/>
              <a:gd name="connsiteY228" fmla="*/ 1338492 h 4820481"/>
              <a:gd name="connsiteX229" fmla="*/ 11377818 w 12194304"/>
              <a:gd name="connsiteY229" fmla="*/ 1299327 h 4820481"/>
              <a:gd name="connsiteX230" fmla="*/ 11347407 w 12194304"/>
              <a:gd name="connsiteY230" fmla="*/ 1331119 h 4820481"/>
              <a:gd name="connsiteX231" fmla="*/ 11347407 w 12194304"/>
              <a:gd name="connsiteY231" fmla="*/ 1353237 h 4820481"/>
              <a:gd name="connsiteX232" fmla="*/ 11360308 w 12194304"/>
              <a:gd name="connsiteY232" fmla="*/ 1366599 h 4820481"/>
              <a:gd name="connsiteX233" fmla="*/ 11405924 w 12194304"/>
              <a:gd name="connsiteY233" fmla="*/ 1330198 h 4820481"/>
              <a:gd name="connsiteX234" fmla="*/ 11377818 w 12194304"/>
              <a:gd name="connsiteY234" fmla="*/ 1299327 h 4820481"/>
              <a:gd name="connsiteX235" fmla="*/ 9869311 w 12194304"/>
              <a:gd name="connsiteY235" fmla="*/ 1279110 h 4820481"/>
              <a:gd name="connsiteX236" fmla="*/ 9844372 w 12194304"/>
              <a:gd name="connsiteY236" fmla="*/ 1286885 h 4820481"/>
              <a:gd name="connsiteX237" fmla="*/ 9803824 w 12194304"/>
              <a:gd name="connsiteY237" fmla="*/ 1352776 h 4820481"/>
              <a:gd name="connsiteX238" fmla="*/ 9803824 w 12194304"/>
              <a:gd name="connsiteY238" fmla="*/ 1402078 h 4820481"/>
              <a:gd name="connsiteX239" fmla="*/ 9815344 w 12194304"/>
              <a:gd name="connsiteY239" fmla="*/ 1414980 h 4820481"/>
              <a:gd name="connsiteX240" fmla="*/ 9886302 w 12194304"/>
              <a:gd name="connsiteY240" fmla="*/ 1421431 h 4820481"/>
              <a:gd name="connsiteX241" fmla="*/ 9899204 w 12194304"/>
              <a:gd name="connsiteY241" fmla="*/ 1409451 h 4820481"/>
              <a:gd name="connsiteX242" fmla="*/ 9882155 w 12194304"/>
              <a:gd name="connsiteY242" fmla="*/ 1302091 h 4820481"/>
              <a:gd name="connsiteX243" fmla="*/ 9869311 w 12194304"/>
              <a:gd name="connsiteY243" fmla="*/ 1279110 h 4820481"/>
              <a:gd name="connsiteX244" fmla="*/ 9787698 w 12194304"/>
              <a:gd name="connsiteY244" fmla="*/ 1233436 h 4820481"/>
              <a:gd name="connsiteX245" fmla="*/ 9739777 w 12194304"/>
              <a:gd name="connsiteY245" fmla="*/ 1323286 h 4820481"/>
              <a:gd name="connsiteX246" fmla="*/ 9781246 w 12194304"/>
              <a:gd name="connsiteY246" fmla="*/ 1302551 h 4820481"/>
              <a:gd name="connsiteX247" fmla="*/ 9787698 w 12194304"/>
              <a:gd name="connsiteY247" fmla="*/ 1294258 h 4820481"/>
              <a:gd name="connsiteX248" fmla="*/ 9812118 w 12194304"/>
              <a:gd name="connsiteY248" fmla="*/ 1222839 h 4820481"/>
              <a:gd name="connsiteX249" fmla="*/ 9804746 w 12194304"/>
              <a:gd name="connsiteY249" fmla="*/ 1228368 h 4820481"/>
              <a:gd name="connsiteX250" fmla="*/ 9804285 w 12194304"/>
              <a:gd name="connsiteY250" fmla="*/ 1283199 h 4820481"/>
              <a:gd name="connsiteX251" fmla="*/ 9812578 w 12194304"/>
              <a:gd name="connsiteY251" fmla="*/ 1286885 h 4820481"/>
              <a:gd name="connsiteX252" fmla="*/ 9852205 w 12194304"/>
              <a:gd name="connsiteY252" fmla="*/ 1264769 h 4820481"/>
              <a:gd name="connsiteX253" fmla="*/ 9855892 w 12194304"/>
              <a:gd name="connsiteY253" fmla="*/ 1255092 h 4820481"/>
              <a:gd name="connsiteX254" fmla="*/ 9812118 w 12194304"/>
              <a:gd name="connsiteY254" fmla="*/ 1222839 h 4820481"/>
              <a:gd name="connsiteX255" fmla="*/ 11305938 w 12194304"/>
              <a:gd name="connsiteY255" fmla="*/ 1197957 h 4820481"/>
              <a:gd name="connsiteX256" fmla="*/ 11282438 w 12194304"/>
              <a:gd name="connsiteY256" fmla="*/ 1198879 h 4820481"/>
              <a:gd name="connsiteX257" fmla="*/ 11269537 w 12194304"/>
              <a:gd name="connsiteY257" fmla="*/ 1211319 h 4820481"/>
              <a:gd name="connsiteX258" fmla="*/ 11264929 w 12194304"/>
              <a:gd name="connsiteY258" fmla="*/ 1271220 h 4820481"/>
              <a:gd name="connsiteX259" fmla="*/ 11278752 w 12194304"/>
              <a:gd name="connsiteY259" fmla="*/ 1285964 h 4820481"/>
              <a:gd name="connsiteX260" fmla="*/ 11289810 w 12194304"/>
              <a:gd name="connsiteY260" fmla="*/ 1285964 h 4820481"/>
              <a:gd name="connsiteX261" fmla="*/ 11330819 w 12194304"/>
              <a:gd name="connsiteY261" fmla="*/ 1241269 h 4820481"/>
              <a:gd name="connsiteX262" fmla="*/ 11330819 w 12194304"/>
              <a:gd name="connsiteY262" fmla="*/ 1222378 h 4820481"/>
              <a:gd name="connsiteX263" fmla="*/ 11305938 w 12194304"/>
              <a:gd name="connsiteY263" fmla="*/ 1197957 h 4820481"/>
              <a:gd name="connsiteX264" fmla="*/ 11391180 w 12194304"/>
              <a:gd name="connsiteY264" fmla="*/ 1191045 h 4820481"/>
              <a:gd name="connsiteX265" fmla="*/ 11347407 w 12194304"/>
              <a:gd name="connsiteY265" fmla="*/ 1240348 h 4820481"/>
              <a:gd name="connsiteX266" fmla="*/ 11351093 w 12194304"/>
              <a:gd name="connsiteY266" fmla="*/ 1281817 h 4820481"/>
              <a:gd name="connsiteX267" fmla="*/ 11395788 w 12194304"/>
              <a:gd name="connsiteY267" fmla="*/ 1283660 h 4820481"/>
              <a:gd name="connsiteX268" fmla="*/ 11400395 w 12194304"/>
              <a:gd name="connsiteY268" fmla="*/ 1283660 h 4820481"/>
              <a:gd name="connsiteX269" fmla="*/ 11414680 w 12194304"/>
              <a:gd name="connsiteY269" fmla="*/ 1270298 h 4820481"/>
              <a:gd name="connsiteX270" fmla="*/ 11418366 w 12194304"/>
              <a:gd name="connsiteY270" fmla="*/ 1218231 h 4820481"/>
              <a:gd name="connsiteX271" fmla="*/ 11391180 w 12194304"/>
              <a:gd name="connsiteY271" fmla="*/ 1191045 h 4820481"/>
              <a:gd name="connsiteX272" fmla="*/ 10553038 w 12194304"/>
              <a:gd name="connsiteY272" fmla="*/ 1189663 h 4820481"/>
              <a:gd name="connsiteX273" fmla="*/ 10540597 w 12194304"/>
              <a:gd name="connsiteY273" fmla="*/ 1200260 h 4820481"/>
              <a:gd name="connsiteX274" fmla="*/ 10546126 w 12194304"/>
              <a:gd name="connsiteY274" fmla="*/ 1274445 h 4820481"/>
              <a:gd name="connsiteX275" fmla="*/ 10567782 w 12194304"/>
              <a:gd name="connsiteY275" fmla="*/ 1294258 h 4820481"/>
              <a:gd name="connsiteX276" fmla="*/ 10607409 w 12194304"/>
              <a:gd name="connsiteY276" fmla="*/ 1251867 h 4820481"/>
              <a:gd name="connsiteX277" fmla="*/ 10604184 w 12194304"/>
              <a:gd name="connsiteY277" fmla="*/ 1209015 h 4820481"/>
              <a:gd name="connsiteX278" fmla="*/ 10590360 w 12194304"/>
              <a:gd name="connsiteY278" fmla="*/ 1195192 h 4820481"/>
              <a:gd name="connsiteX279" fmla="*/ 10553038 w 12194304"/>
              <a:gd name="connsiteY279" fmla="*/ 1189663 h 4820481"/>
              <a:gd name="connsiteX280" fmla="*/ 10465952 w 12194304"/>
              <a:gd name="connsiteY280" fmla="*/ 1164321 h 4820481"/>
              <a:gd name="connsiteX281" fmla="*/ 10449826 w 12194304"/>
              <a:gd name="connsiteY281" fmla="*/ 1173536 h 4820481"/>
              <a:gd name="connsiteX282" fmla="*/ 10433237 w 12194304"/>
              <a:gd name="connsiteY282" fmla="*/ 1280896 h 4820481"/>
              <a:gd name="connsiteX283" fmla="*/ 10444296 w 12194304"/>
              <a:gd name="connsiteY283" fmla="*/ 1292415 h 4820481"/>
              <a:gd name="connsiteX284" fmla="*/ 10482540 w 12194304"/>
              <a:gd name="connsiteY284" fmla="*/ 1291954 h 4820481"/>
              <a:gd name="connsiteX285" fmla="*/ 10482540 w 12194304"/>
              <a:gd name="connsiteY285" fmla="*/ 1292875 h 4820481"/>
              <a:gd name="connsiteX286" fmla="*/ 10517558 w 12194304"/>
              <a:gd name="connsiteY286" fmla="*/ 1292875 h 4820481"/>
              <a:gd name="connsiteX287" fmla="*/ 10532764 w 12194304"/>
              <a:gd name="connsiteY287" fmla="*/ 1276288 h 4820481"/>
              <a:gd name="connsiteX288" fmla="*/ 10526774 w 12194304"/>
              <a:gd name="connsiteY288" fmla="*/ 1203947 h 4820481"/>
              <a:gd name="connsiteX289" fmla="*/ 10500971 w 12194304"/>
              <a:gd name="connsiteY289" fmla="*/ 1173536 h 4820481"/>
              <a:gd name="connsiteX290" fmla="*/ 10465952 w 12194304"/>
              <a:gd name="connsiteY290" fmla="*/ 1164321 h 4820481"/>
              <a:gd name="connsiteX291" fmla="*/ 10521015 w 12194304"/>
              <a:gd name="connsiteY291" fmla="*/ 1090540 h 4820481"/>
              <a:gd name="connsiteX292" fmla="*/ 10510186 w 12194304"/>
              <a:gd name="connsiteY292" fmla="*/ 1092901 h 4820481"/>
              <a:gd name="connsiteX293" fmla="*/ 10463648 w 12194304"/>
              <a:gd name="connsiteY293" fmla="*/ 1138978 h 4820481"/>
              <a:gd name="connsiteX294" fmla="*/ 10469638 w 12194304"/>
              <a:gd name="connsiteY294" fmla="*/ 1150498 h 4820481"/>
              <a:gd name="connsiteX295" fmla="*/ 10509264 w 12194304"/>
              <a:gd name="connsiteY295" fmla="*/ 1161556 h 4820481"/>
              <a:gd name="connsiteX296" fmla="*/ 10522626 w 12194304"/>
              <a:gd name="connsiteY296" fmla="*/ 1152340 h 4820481"/>
              <a:gd name="connsiteX297" fmla="*/ 10522626 w 12194304"/>
              <a:gd name="connsiteY297" fmla="*/ 1125155 h 4820481"/>
              <a:gd name="connsiteX298" fmla="*/ 10523548 w 12194304"/>
              <a:gd name="connsiteY298" fmla="*/ 1125155 h 4820481"/>
              <a:gd name="connsiteX299" fmla="*/ 10523548 w 12194304"/>
              <a:gd name="connsiteY299" fmla="*/ 1101656 h 4820481"/>
              <a:gd name="connsiteX300" fmla="*/ 10521015 w 12194304"/>
              <a:gd name="connsiteY300" fmla="*/ 1090540 h 4820481"/>
              <a:gd name="connsiteX301" fmla="*/ 11327133 w 12194304"/>
              <a:gd name="connsiteY301" fmla="*/ 1089214 h 4820481"/>
              <a:gd name="connsiteX302" fmla="*/ 11311006 w 12194304"/>
              <a:gd name="connsiteY302" fmla="*/ 1097048 h 4820481"/>
              <a:gd name="connsiteX303" fmla="*/ 11281056 w 12194304"/>
              <a:gd name="connsiteY303" fmla="*/ 1155566 h 4820481"/>
              <a:gd name="connsiteX304" fmla="*/ 11296722 w 12194304"/>
              <a:gd name="connsiteY304" fmla="*/ 1183212 h 4820481"/>
              <a:gd name="connsiteX305" fmla="*/ 11322064 w 12194304"/>
              <a:gd name="connsiteY305" fmla="*/ 1181830 h 4820481"/>
              <a:gd name="connsiteX306" fmla="*/ 11330819 w 12194304"/>
              <a:gd name="connsiteY306" fmla="*/ 1174918 h 4820481"/>
              <a:gd name="connsiteX307" fmla="*/ 11334506 w 12194304"/>
              <a:gd name="connsiteY307" fmla="*/ 1103959 h 4820481"/>
              <a:gd name="connsiteX308" fmla="*/ 11327133 w 12194304"/>
              <a:gd name="connsiteY308" fmla="*/ 1089214 h 4820481"/>
              <a:gd name="connsiteX309" fmla="*/ 10543535 w 12194304"/>
              <a:gd name="connsiteY309" fmla="*/ 1089100 h 4820481"/>
              <a:gd name="connsiteX310" fmla="*/ 10539215 w 12194304"/>
              <a:gd name="connsiteY310" fmla="*/ 1099352 h 4820481"/>
              <a:gd name="connsiteX311" fmla="*/ 10537832 w 12194304"/>
              <a:gd name="connsiteY311" fmla="*/ 1126998 h 4820481"/>
              <a:gd name="connsiteX312" fmla="*/ 10576998 w 12194304"/>
              <a:gd name="connsiteY312" fmla="*/ 1177683 h 4820481"/>
              <a:gd name="connsiteX313" fmla="*/ 10589438 w 12194304"/>
              <a:gd name="connsiteY313" fmla="*/ 1179526 h 4820481"/>
              <a:gd name="connsiteX314" fmla="*/ 10598193 w 12194304"/>
              <a:gd name="connsiteY314" fmla="*/ 1169850 h 4820481"/>
              <a:gd name="connsiteX315" fmla="*/ 10583449 w 12194304"/>
              <a:gd name="connsiteY315" fmla="*/ 1126537 h 4820481"/>
              <a:gd name="connsiteX316" fmla="*/ 10554420 w 12194304"/>
              <a:gd name="connsiteY316" fmla="*/ 1091980 h 4820481"/>
              <a:gd name="connsiteX317" fmla="*/ 10543535 w 12194304"/>
              <a:gd name="connsiteY317" fmla="*/ 1089100 h 4820481"/>
              <a:gd name="connsiteX318" fmla="*/ 11355240 w 12194304"/>
              <a:gd name="connsiteY318" fmla="*/ 1084146 h 4820481"/>
              <a:gd name="connsiteX319" fmla="*/ 11347407 w 12194304"/>
              <a:gd name="connsiteY319" fmla="*/ 1093362 h 4820481"/>
              <a:gd name="connsiteX320" fmla="*/ 11348328 w 12194304"/>
              <a:gd name="connsiteY320" fmla="*/ 1137595 h 4820481"/>
              <a:gd name="connsiteX321" fmla="*/ 11348328 w 12194304"/>
              <a:gd name="connsiteY321" fmla="*/ 1169389 h 4820481"/>
              <a:gd name="connsiteX322" fmla="*/ 11358004 w 12194304"/>
              <a:gd name="connsiteY322" fmla="*/ 1179065 h 4820481"/>
              <a:gd name="connsiteX323" fmla="*/ 11405464 w 12194304"/>
              <a:gd name="connsiteY323" fmla="*/ 1175379 h 4820481"/>
              <a:gd name="connsiteX324" fmla="*/ 11415601 w 12194304"/>
              <a:gd name="connsiteY324" fmla="*/ 1163399 h 4820481"/>
              <a:gd name="connsiteX325" fmla="*/ 11396710 w 12194304"/>
              <a:gd name="connsiteY325" fmla="*/ 1106724 h 4820481"/>
              <a:gd name="connsiteX326" fmla="*/ 11355240 w 12194304"/>
              <a:gd name="connsiteY326" fmla="*/ 1084146 h 4820481"/>
              <a:gd name="connsiteX327" fmla="*/ 10506500 w 12194304"/>
              <a:gd name="connsiteY327" fmla="*/ 664384 h 4820481"/>
              <a:gd name="connsiteX328" fmla="*/ 10494520 w 12194304"/>
              <a:gd name="connsiteY328" fmla="*/ 677286 h 4820481"/>
              <a:gd name="connsiteX329" fmla="*/ 10501431 w 12194304"/>
              <a:gd name="connsiteY329" fmla="*/ 728892 h 4820481"/>
              <a:gd name="connsiteX330" fmla="*/ 10516176 w 12194304"/>
              <a:gd name="connsiteY330" fmla="*/ 737186 h 4820481"/>
              <a:gd name="connsiteX331" fmla="*/ 10572851 w 12194304"/>
              <a:gd name="connsiteY331" fmla="*/ 680050 h 4820481"/>
              <a:gd name="connsiteX332" fmla="*/ 10561792 w 12194304"/>
              <a:gd name="connsiteY332" fmla="*/ 664384 h 4820481"/>
              <a:gd name="connsiteX333" fmla="*/ 10535068 w 12194304"/>
              <a:gd name="connsiteY333" fmla="*/ 664384 h 4820481"/>
              <a:gd name="connsiteX334" fmla="*/ 10506500 w 12194304"/>
              <a:gd name="connsiteY334" fmla="*/ 664384 h 4820481"/>
              <a:gd name="connsiteX335" fmla="*/ 10391768 w 12194304"/>
              <a:gd name="connsiteY335" fmla="*/ 661619 h 4820481"/>
              <a:gd name="connsiteX336" fmla="*/ 10383474 w 12194304"/>
              <a:gd name="connsiteY336" fmla="*/ 672217 h 4820481"/>
              <a:gd name="connsiteX337" fmla="*/ 10475168 w 12194304"/>
              <a:gd name="connsiteY337" fmla="*/ 743637 h 4820481"/>
              <a:gd name="connsiteX338" fmla="*/ 10486687 w 12194304"/>
              <a:gd name="connsiteY338" fmla="*/ 730274 h 4820481"/>
              <a:gd name="connsiteX339" fmla="*/ 10481158 w 12194304"/>
              <a:gd name="connsiteY339" fmla="*/ 691109 h 4820481"/>
              <a:gd name="connsiteX340" fmla="*/ 10452129 w 12194304"/>
              <a:gd name="connsiteY340" fmla="*/ 663462 h 4820481"/>
              <a:gd name="connsiteX341" fmla="*/ 10430012 w 12194304"/>
              <a:gd name="connsiteY341" fmla="*/ 662080 h 4820481"/>
              <a:gd name="connsiteX342" fmla="*/ 10430012 w 12194304"/>
              <a:gd name="connsiteY342" fmla="*/ 661619 h 4820481"/>
              <a:gd name="connsiteX343" fmla="*/ 10456391 w 12194304"/>
              <a:gd name="connsiteY343" fmla="*/ 531452 h 4820481"/>
              <a:gd name="connsiteX344" fmla="*/ 10445678 w 12194304"/>
              <a:gd name="connsiteY344" fmla="*/ 532603 h 4820481"/>
              <a:gd name="connsiteX345" fmla="*/ 10377023 w 12194304"/>
              <a:gd name="connsiteY345" fmla="*/ 635816 h 4820481"/>
              <a:gd name="connsiteX346" fmla="*/ 10388082 w 12194304"/>
              <a:gd name="connsiteY346" fmla="*/ 647336 h 4820481"/>
              <a:gd name="connsiteX347" fmla="*/ 10426326 w 12194304"/>
              <a:gd name="connsiteY347" fmla="*/ 647336 h 4820481"/>
              <a:gd name="connsiteX348" fmla="*/ 10426326 w 12194304"/>
              <a:gd name="connsiteY348" fmla="*/ 648718 h 4820481"/>
              <a:gd name="connsiteX349" fmla="*/ 10461344 w 12194304"/>
              <a:gd name="connsiteY349" fmla="*/ 648718 h 4820481"/>
              <a:gd name="connsiteX350" fmla="*/ 10474246 w 12194304"/>
              <a:gd name="connsiteY350" fmla="*/ 635355 h 4820481"/>
              <a:gd name="connsiteX351" fmla="*/ 10460884 w 12194304"/>
              <a:gd name="connsiteY351" fmla="*/ 541358 h 4820481"/>
              <a:gd name="connsiteX352" fmla="*/ 10456391 w 12194304"/>
              <a:gd name="connsiteY352" fmla="*/ 531452 h 4820481"/>
              <a:gd name="connsiteX353" fmla="*/ 10488070 w 12194304"/>
              <a:gd name="connsiteY353" fmla="*/ 526613 h 4820481"/>
              <a:gd name="connsiteX354" fmla="*/ 10476089 w 12194304"/>
              <a:gd name="connsiteY354" fmla="*/ 539976 h 4820481"/>
              <a:gd name="connsiteX355" fmla="*/ 10485765 w 12194304"/>
              <a:gd name="connsiteY355" fmla="*/ 605866 h 4820481"/>
              <a:gd name="connsiteX356" fmla="*/ 10494520 w 12194304"/>
              <a:gd name="connsiteY356" fmla="*/ 645953 h 4820481"/>
              <a:gd name="connsiteX357" fmla="*/ 10535989 w 12194304"/>
              <a:gd name="connsiteY357" fmla="*/ 649639 h 4820481"/>
              <a:gd name="connsiteX358" fmla="*/ 10535989 w 12194304"/>
              <a:gd name="connsiteY358" fmla="*/ 649178 h 4820481"/>
              <a:gd name="connsiteX359" fmla="*/ 10547048 w 12194304"/>
              <a:gd name="connsiteY359" fmla="*/ 649178 h 4820481"/>
              <a:gd name="connsiteX360" fmla="*/ 10579762 w 12194304"/>
              <a:gd name="connsiteY360" fmla="*/ 608170 h 4820481"/>
              <a:gd name="connsiteX361" fmla="*/ 10488070 w 12194304"/>
              <a:gd name="connsiteY361" fmla="*/ 526613 h 4820481"/>
              <a:gd name="connsiteX362" fmla="*/ 10473728 w 12194304"/>
              <a:gd name="connsiteY362" fmla="*/ 10 h 4820481"/>
              <a:gd name="connsiteX363" fmla="*/ 10484383 w 12194304"/>
              <a:gd name="connsiteY363" fmla="*/ 7785 h 4820481"/>
              <a:gd name="connsiteX364" fmla="*/ 10552577 w 12194304"/>
              <a:gd name="connsiteY364" fmla="*/ 105469 h 4820481"/>
              <a:gd name="connsiteX365" fmla="*/ 10682514 w 12194304"/>
              <a:gd name="connsiteY365" fmla="*/ 293463 h 4820481"/>
              <a:gd name="connsiteX366" fmla="*/ 10780659 w 12194304"/>
              <a:gd name="connsiteY366" fmla="*/ 362579 h 4820481"/>
              <a:gd name="connsiteX367" fmla="*/ 10835951 w 12194304"/>
              <a:gd name="connsiteY367" fmla="*/ 339080 h 4820481"/>
              <a:gd name="connsiteX368" fmla="*/ 10847010 w 12194304"/>
              <a:gd name="connsiteY368" fmla="*/ 330325 h 4820481"/>
              <a:gd name="connsiteX369" fmla="*/ 10854382 w 12194304"/>
              <a:gd name="connsiteY369" fmla="*/ 342766 h 4820481"/>
              <a:gd name="connsiteX370" fmla="*/ 10757620 w 12194304"/>
              <a:gd name="connsiteY370" fmla="*/ 465331 h 4820481"/>
              <a:gd name="connsiteX371" fmla="*/ 10745180 w 12194304"/>
              <a:gd name="connsiteY371" fmla="*/ 467174 h 4820481"/>
              <a:gd name="connsiteX372" fmla="*/ 10725366 w 12194304"/>
              <a:gd name="connsiteY372" fmla="*/ 492516 h 4820481"/>
              <a:gd name="connsiteX373" fmla="*/ 10731817 w 12194304"/>
              <a:gd name="connsiteY373" fmla="*/ 604944 h 4820481"/>
              <a:gd name="connsiteX374" fmla="*/ 10736885 w 12194304"/>
              <a:gd name="connsiteY374" fmla="*/ 695256 h 4820481"/>
              <a:gd name="connsiteX375" fmla="*/ 10762228 w 12194304"/>
              <a:gd name="connsiteY375" fmla="*/ 731196 h 4820481"/>
              <a:gd name="connsiteX376" fmla="*/ 10926723 w 12194304"/>
              <a:gd name="connsiteY376" fmla="*/ 794782 h 4820481"/>
              <a:gd name="connsiteX377" fmla="*/ 10972800 w 12194304"/>
              <a:gd name="connsiteY377" fmla="*/ 793860 h 4820481"/>
              <a:gd name="connsiteX378" fmla="*/ 11041455 w 12194304"/>
              <a:gd name="connsiteY378" fmla="*/ 761145 h 4820481"/>
              <a:gd name="connsiteX379" fmla="*/ 11060347 w 12194304"/>
              <a:gd name="connsiteY379" fmla="*/ 760224 h 4820481"/>
              <a:gd name="connsiteX380" fmla="*/ 11352936 w 12194304"/>
              <a:gd name="connsiteY380" fmla="*/ 477772 h 4820481"/>
              <a:gd name="connsiteX381" fmla="*/ 11361230 w 12194304"/>
              <a:gd name="connsiteY381" fmla="*/ 492977 h 4820481"/>
              <a:gd name="connsiteX382" fmla="*/ 11500843 w 12194304"/>
              <a:gd name="connsiteY382" fmla="*/ 787410 h 4820481"/>
              <a:gd name="connsiteX383" fmla="*/ 11658426 w 12194304"/>
              <a:gd name="connsiteY383" fmla="*/ 926563 h 4820481"/>
              <a:gd name="connsiteX384" fmla="*/ 11725700 w 12194304"/>
              <a:gd name="connsiteY384" fmla="*/ 939464 h 4820481"/>
              <a:gd name="connsiteX385" fmla="*/ 11791129 w 12194304"/>
              <a:gd name="connsiteY385" fmla="*/ 862054 h 4820481"/>
              <a:gd name="connsiteX386" fmla="*/ 11784218 w 12194304"/>
              <a:gd name="connsiteY386" fmla="*/ 1001208 h 4820481"/>
              <a:gd name="connsiteX387" fmla="*/ 11690220 w 12194304"/>
              <a:gd name="connsiteY387" fmla="*/ 1051892 h 4820481"/>
              <a:gd name="connsiteX388" fmla="*/ 11608204 w 12194304"/>
              <a:gd name="connsiteY388" fmla="*/ 1038530 h 4820481"/>
              <a:gd name="connsiteX389" fmla="*/ 11600370 w 12194304"/>
              <a:gd name="connsiteY389" fmla="*/ 1047285 h 4820481"/>
              <a:gd name="connsiteX390" fmla="*/ 11619262 w 12194304"/>
              <a:gd name="connsiteY390" fmla="*/ 1508977 h 4820481"/>
              <a:gd name="connsiteX391" fmla="*/ 11628016 w 12194304"/>
              <a:gd name="connsiteY391" fmla="*/ 1530633 h 4820481"/>
              <a:gd name="connsiteX392" fmla="*/ 11741366 w 12194304"/>
              <a:gd name="connsiteY392" fmla="*/ 1697432 h 4820481"/>
              <a:gd name="connsiteX393" fmla="*/ 11740444 w 12194304"/>
              <a:gd name="connsiteY393" fmla="*/ 1726461 h 4820481"/>
              <a:gd name="connsiteX394" fmla="*/ 11662574 w 12194304"/>
              <a:gd name="connsiteY394" fmla="*/ 1884506 h 4820481"/>
              <a:gd name="connsiteX395" fmla="*/ 11667182 w 12194304"/>
              <a:gd name="connsiteY395" fmla="*/ 2010757 h 4820481"/>
              <a:gd name="connsiteX396" fmla="*/ 11706808 w 12194304"/>
              <a:gd name="connsiteY396" fmla="*/ 2134243 h 4820481"/>
              <a:gd name="connsiteX397" fmla="*/ 11853333 w 12194304"/>
              <a:gd name="connsiteY397" fmla="*/ 2242064 h 4820481"/>
              <a:gd name="connsiteX398" fmla="*/ 11975438 w 12194304"/>
              <a:gd name="connsiteY398" fmla="*/ 2298739 h 4820481"/>
              <a:gd name="connsiteX399" fmla="*/ 12104914 w 12194304"/>
              <a:gd name="connsiteY399" fmla="*/ 2384903 h 4820481"/>
              <a:gd name="connsiteX400" fmla="*/ 12173108 w 12194304"/>
              <a:gd name="connsiteY400" fmla="*/ 2428676 h 4820481"/>
              <a:gd name="connsiteX401" fmla="*/ 12187392 w 12194304"/>
              <a:gd name="connsiteY401" fmla="*/ 2454019 h 4820481"/>
              <a:gd name="connsiteX402" fmla="*/ 12194304 w 12194304"/>
              <a:gd name="connsiteY402" fmla="*/ 3575075 h 4820481"/>
              <a:gd name="connsiteX403" fmla="*/ 12192000 w 12194304"/>
              <a:gd name="connsiteY403" fmla="*/ 3575135 h 4820481"/>
              <a:gd name="connsiteX404" fmla="*/ 12192000 w 12194304"/>
              <a:gd name="connsiteY404" fmla="*/ 4820481 h 4820481"/>
              <a:gd name="connsiteX405" fmla="*/ 0 w 12194304"/>
              <a:gd name="connsiteY405" fmla="*/ 4820481 h 4820481"/>
              <a:gd name="connsiteX406" fmla="*/ 0 w 12194304"/>
              <a:gd name="connsiteY406" fmla="*/ 3487792 h 4820481"/>
              <a:gd name="connsiteX407" fmla="*/ 6096353 w 12194304"/>
              <a:gd name="connsiteY407" fmla="*/ 3487792 h 4820481"/>
              <a:gd name="connsiteX408" fmla="*/ 6440981 w 12194304"/>
              <a:gd name="connsiteY408" fmla="*/ 3483613 h 4820481"/>
              <a:gd name="connsiteX409" fmla="*/ 6446234 w 12194304"/>
              <a:gd name="connsiteY409" fmla="*/ 3483495 h 4820481"/>
              <a:gd name="connsiteX410" fmla="*/ 6745220 w 12194304"/>
              <a:gd name="connsiteY410" fmla="*/ 3425988 h 4820481"/>
              <a:gd name="connsiteX411" fmla="*/ 6744766 w 12194304"/>
              <a:gd name="connsiteY411" fmla="*/ 3416109 h 4820481"/>
              <a:gd name="connsiteX412" fmla="*/ 6688091 w 12194304"/>
              <a:gd name="connsiteY412" fmla="*/ 3144254 h 4820481"/>
              <a:gd name="connsiteX413" fmla="*/ 6682101 w 12194304"/>
              <a:gd name="connsiteY413" fmla="*/ 3133656 h 4820481"/>
              <a:gd name="connsiteX414" fmla="*/ 6670581 w 12194304"/>
              <a:gd name="connsiteY414" fmla="*/ 3285250 h 4820481"/>
              <a:gd name="connsiteX415" fmla="*/ 6667356 w 12194304"/>
              <a:gd name="connsiteY415" fmla="*/ 3286171 h 4820481"/>
              <a:gd name="connsiteX416" fmla="*/ 6633259 w 12194304"/>
              <a:gd name="connsiteY416" fmla="*/ 3150244 h 4820481"/>
              <a:gd name="connsiteX417" fmla="*/ 6610221 w 12194304"/>
              <a:gd name="connsiteY417" fmla="*/ 3154391 h 4820481"/>
              <a:gd name="connsiteX418" fmla="*/ 6580731 w 12194304"/>
              <a:gd name="connsiteY418" fmla="*/ 3159459 h 4820481"/>
              <a:gd name="connsiteX419" fmla="*/ 6567830 w 12194304"/>
              <a:gd name="connsiteY419" fmla="*/ 3164988 h 4820481"/>
              <a:gd name="connsiteX420" fmla="*/ 6544791 w 12194304"/>
              <a:gd name="connsiteY420" fmla="*/ 3153930 h 4820481"/>
              <a:gd name="connsiteX421" fmla="*/ 6531890 w 12194304"/>
              <a:gd name="connsiteY421" fmla="*/ 3162224 h 4820481"/>
              <a:gd name="connsiteX422" fmla="*/ 6531890 w 12194304"/>
              <a:gd name="connsiteY422" fmla="*/ 3262211 h 4820481"/>
              <a:gd name="connsiteX423" fmla="*/ 6528204 w 12194304"/>
              <a:gd name="connsiteY423" fmla="*/ 3272809 h 4820481"/>
              <a:gd name="connsiteX424" fmla="*/ 6458166 w 12194304"/>
              <a:gd name="connsiteY424" fmla="*/ 3160841 h 4820481"/>
              <a:gd name="connsiteX425" fmla="*/ 6445265 w 12194304"/>
              <a:gd name="connsiteY425" fmla="*/ 3194938 h 4820481"/>
              <a:gd name="connsiteX426" fmla="*/ 6419461 w 12194304"/>
              <a:gd name="connsiteY426" fmla="*/ 3139646 h 4820481"/>
              <a:gd name="connsiteX427" fmla="*/ 6417158 w 12194304"/>
              <a:gd name="connsiteY427" fmla="*/ 3183880 h 4820481"/>
              <a:gd name="connsiteX428" fmla="*/ 6413011 w 12194304"/>
              <a:gd name="connsiteY428" fmla="*/ 3197703 h 4820481"/>
              <a:gd name="connsiteX429" fmla="*/ 6399648 w 12194304"/>
              <a:gd name="connsiteY429" fmla="*/ 3190330 h 4820481"/>
              <a:gd name="connsiteX430" fmla="*/ 6354493 w 12194304"/>
              <a:gd name="connsiteY430" fmla="*/ 3024453 h 4820481"/>
              <a:gd name="connsiteX431" fmla="*/ 6337905 w 12194304"/>
              <a:gd name="connsiteY431" fmla="*/ 3012934 h 4820481"/>
              <a:gd name="connsiteX432" fmla="*/ 6279387 w 12194304"/>
              <a:gd name="connsiteY432" fmla="*/ 3027679 h 4820481"/>
              <a:gd name="connsiteX433" fmla="*/ 6260034 w 12194304"/>
              <a:gd name="connsiteY433" fmla="*/ 3010169 h 4820481"/>
              <a:gd name="connsiteX434" fmla="*/ 6270632 w 12194304"/>
              <a:gd name="connsiteY434" fmla="*/ 2989435 h 4820481"/>
              <a:gd name="connsiteX435" fmla="*/ 6625426 w 12194304"/>
              <a:gd name="connsiteY435" fmla="*/ 2902349 h 4820481"/>
              <a:gd name="connsiteX436" fmla="*/ 6635102 w 12194304"/>
              <a:gd name="connsiteY436" fmla="*/ 2887604 h 4820481"/>
              <a:gd name="connsiteX437" fmla="*/ 6624966 w 12194304"/>
              <a:gd name="connsiteY437" fmla="*/ 2839684 h 4820481"/>
              <a:gd name="connsiteX438" fmla="*/ 6606535 w 12194304"/>
              <a:gd name="connsiteY438" fmla="*/ 2826782 h 4820481"/>
              <a:gd name="connsiteX439" fmla="*/ 6482587 w 12194304"/>
              <a:gd name="connsiteY439" fmla="*/ 2800519 h 4820481"/>
              <a:gd name="connsiteX440" fmla="*/ 6459549 w 12194304"/>
              <a:gd name="connsiteY440" fmla="*/ 2606995 h 4820481"/>
              <a:gd name="connsiteX441" fmla="*/ 6551242 w 12194304"/>
              <a:gd name="connsiteY441" fmla="*/ 2554927 h 4820481"/>
              <a:gd name="connsiteX442" fmla="*/ 6559536 w 12194304"/>
              <a:gd name="connsiteY442" fmla="*/ 2538800 h 4820481"/>
              <a:gd name="connsiteX443" fmla="*/ 6571516 w 12194304"/>
              <a:gd name="connsiteY443" fmla="*/ 2490880 h 4820481"/>
              <a:gd name="connsiteX444" fmla="*/ 6592711 w 12194304"/>
              <a:gd name="connsiteY444" fmla="*/ 2485811 h 4820481"/>
              <a:gd name="connsiteX445" fmla="*/ 6585339 w 12194304"/>
              <a:gd name="connsiteY445" fmla="*/ 2497331 h 4820481"/>
              <a:gd name="connsiteX446" fmla="*/ 6582114 w 12194304"/>
              <a:gd name="connsiteY446" fmla="*/ 2539261 h 4820481"/>
              <a:gd name="connsiteX447" fmla="*/ 6608838 w 12194304"/>
              <a:gd name="connsiteY447" fmla="*/ 2544791 h 4820481"/>
              <a:gd name="connsiteX448" fmla="*/ 6722649 w 12194304"/>
              <a:gd name="connsiteY448" fmla="*/ 2567368 h 4820481"/>
              <a:gd name="connsiteX449" fmla="*/ 6793147 w 12194304"/>
              <a:gd name="connsiteY449" fmla="*/ 2657679 h 4820481"/>
              <a:gd name="connsiteX450" fmla="*/ 6762275 w 12194304"/>
              <a:gd name="connsiteY450" fmla="*/ 2754441 h 4820481"/>
              <a:gd name="connsiteX451" fmla="*/ 6678876 w 12194304"/>
              <a:gd name="connsiteY451" fmla="*/ 2810655 h 4820481"/>
              <a:gd name="connsiteX452" fmla="*/ 6663670 w 12194304"/>
              <a:gd name="connsiteY452" fmla="*/ 2838301 h 4820481"/>
              <a:gd name="connsiteX453" fmla="*/ 6671042 w 12194304"/>
              <a:gd name="connsiteY453" fmla="*/ 2874242 h 4820481"/>
              <a:gd name="connsiteX454" fmla="*/ 6689934 w 12194304"/>
              <a:gd name="connsiteY454" fmla="*/ 2886222 h 4820481"/>
              <a:gd name="connsiteX455" fmla="*/ 7039659 w 12194304"/>
              <a:gd name="connsiteY455" fmla="*/ 2799597 h 4820481"/>
              <a:gd name="connsiteX456" fmla="*/ 7062237 w 12194304"/>
              <a:gd name="connsiteY456" fmla="*/ 2813880 h 4820481"/>
              <a:gd name="connsiteX457" fmla="*/ 7049336 w 12194304"/>
              <a:gd name="connsiteY457" fmla="*/ 2837380 h 4820481"/>
              <a:gd name="connsiteX458" fmla="*/ 7029061 w 12194304"/>
              <a:gd name="connsiteY458" fmla="*/ 2859958 h 4820481"/>
              <a:gd name="connsiteX459" fmla="*/ 7021689 w 12194304"/>
              <a:gd name="connsiteY459" fmla="*/ 2963170 h 4820481"/>
              <a:gd name="connsiteX460" fmla="*/ 6996347 w 12194304"/>
              <a:gd name="connsiteY460" fmla="*/ 2929534 h 4820481"/>
              <a:gd name="connsiteX461" fmla="*/ 6966857 w 12194304"/>
              <a:gd name="connsiteY461" fmla="*/ 3023071 h 4820481"/>
              <a:gd name="connsiteX462" fmla="*/ 6936907 w 12194304"/>
              <a:gd name="connsiteY462" fmla="*/ 2974229 h 4820481"/>
              <a:gd name="connsiteX463" fmla="*/ 6925849 w 12194304"/>
              <a:gd name="connsiteY463" fmla="*/ 3123979 h 4820481"/>
              <a:gd name="connsiteX464" fmla="*/ 6883458 w 12194304"/>
              <a:gd name="connsiteY464" fmla="*/ 3018463 h 4820481"/>
              <a:gd name="connsiteX465" fmla="*/ 6879311 w 12194304"/>
              <a:gd name="connsiteY465" fmla="*/ 3018463 h 4820481"/>
              <a:gd name="connsiteX466" fmla="*/ 6846136 w 12194304"/>
              <a:gd name="connsiteY466" fmla="*/ 3093568 h 4820481"/>
              <a:gd name="connsiteX467" fmla="*/ 6824479 w 12194304"/>
              <a:gd name="connsiteY467" fmla="*/ 3070530 h 4820481"/>
              <a:gd name="connsiteX468" fmla="*/ 6824479 w 12194304"/>
              <a:gd name="connsiteY468" fmla="*/ 3158999 h 4820481"/>
              <a:gd name="connsiteX469" fmla="*/ 6798676 w 12194304"/>
              <a:gd name="connsiteY469" fmla="*/ 3121676 h 4820481"/>
              <a:gd name="connsiteX470" fmla="*/ 6794529 w 12194304"/>
              <a:gd name="connsiteY470" fmla="*/ 3122597 h 4820481"/>
              <a:gd name="connsiteX471" fmla="*/ 6794529 w 12194304"/>
              <a:gd name="connsiteY471" fmla="*/ 3311513 h 4820481"/>
              <a:gd name="connsiteX472" fmla="*/ 6789921 w 12194304"/>
              <a:gd name="connsiteY472" fmla="*/ 3312435 h 4820481"/>
              <a:gd name="connsiteX473" fmla="*/ 6739697 w 12194304"/>
              <a:gd name="connsiteY473" fmla="*/ 3190330 h 4820481"/>
              <a:gd name="connsiteX474" fmla="*/ 6783010 w 12194304"/>
              <a:gd name="connsiteY474" fmla="*/ 3416569 h 4820481"/>
              <a:gd name="connsiteX475" fmla="*/ 6784029 w 12194304"/>
              <a:gd name="connsiteY475" fmla="*/ 3418523 h 4820481"/>
              <a:gd name="connsiteX476" fmla="*/ 6884710 w 12194304"/>
              <a:gd name="connsiteY476" fmla="*/ 3399158 h 4820481"/>
              <a:gd name="connsiteX477" fmla="*/ 6918477 w 12194304"/>
              <a:gd name="connsiteY477" fmla="*/ 3380168 h 4820481"/>
              <a:gd name="connsiteX478" fmla="*/ 7239634 w 12194304"/>
              <a:gd name="connsiteY478" fmla="*/ 3146097 h 4820481"/>
              <a:gd name="connsiteX479" fmla="*/ 7380629 w 12194304"/>
              <a:gd name="connsiteY479" fmla="*/ 3082050 h 4820481"/>
              <a:gd name="connsiteX480" fmla="*/ 7391227 w 12194304"/>
              <a:gd name="connsiteY480" fmla="*/ 3073755 h 4820481"/>
              <a:gd name="connsiteX481" fmla="*/ 7381090 w 12194304"/>
              <a:gd name="connsiteY481" fmla="*/ 3065001 h 4820481"/>
              <a:gd name="connsiteX482" fmla="*/ 7299534 w 12194304"/>
              <a:gd name="connsiteY482" fmla="*/ 2990817 h 4820481"/>
              <a:gd name="connsiteX483" fmla="*/ 7308749 w 12194304"/>
              <a:gd name="connsiteY483" fmla="*/ 2867791 h 4820481"/>
              <a:gd name="connsiteX484" fmla="*/ 7384316 w 12194304"/>
              <a:gd name="connsiteY484" fmla="*/ 2842448 h 4820481"/>
              <a:gd name="connsiteX485" fmla="*/ 7487529 w 12194304"/>
              <a:gd name="connsiteY485" fmla="*/ 2899584 h 4820481"/>
              <a:gd name="connsiteX486" fmla="*/ 7549733 w 12194304"/>
              <a:gd name="connsiteY486" fmla="*/ 2960867 h 4820481"/>
              <a:gd name="connsiteX487" fmla="*/ 7569085 w 12194304"/>
              <a:gd name="connsiteY487" fmla="*/ 2963170 h 4820481"/>
              <a:gd name="connsiteX488" fmla="*/ 7639123 w 12194304"/>
              <a:gd name="connsiteY488" fmla="*/ 2913407 h 4820481"/>
              <a:gd name="connsiteX489" fmla="*/ 7644191 w 12194304"/>
              <a:gd name="connsiteY489" fmla="*/ 2890369 h 4820481"/>
              <a:gd name="connsiteX490" fmla="*/ 7572311 w 12194304"/>
              <a:gd name="connsiteY490" fmla="*/ 2714354 h 4820481"/>
              <a:gd name="connsiteX491" fmla="*/ 7563556 w 12194304"/>
              <a:gd name="connsiteY491" fmla="*/ 2607455 h 4820481"/>
              <a:gd name="connsiteX492" fmla="*/ 7631289 w 12194304"/>
              <a:gd name="connsiteY492" fmla="*/ 2501017 h 4820481"/>
              <a:gd name="connsiteX493" fmla="*/ 7766295 w 12194304"/>
              <a:gd name="connsiteY493" fmla="*/ 2520830 h 4820481"/>
              <a:gd name="connsiteX494" fmla="*/ 7884253 w 12194304"/>
              <a:gd name="connsiteY494" fmla="*/ 2714354 h 4820481"/>
              <a:gd name="connsiteX495" fmla="*/ 7893007 w 12194304"/>
              <a:gd name="connsiteY495" fmla="*/ 2749833 h 4820481"/>
              <a:gd name="connsiteX496" fmla="*/ 7918811 w 12194304"/>
              <a:gd name="connsiteY496" fmla="*/ 2765499 h 4820481"/>
              <a:gd name="connsiteX497" fmla="*/ 7973642 w 12194304"/>
              <a:gd name="connsiteY497" fmla="*/ 2749833 h 4820481"/>
              <a:gd name="connsiteX498" fmla="*/ 7987465 w 12194304"/>
              <a:gd name="connsiteY498" fmla="*/ 2665512 h 4820481"/>
              <a:gd name="connsiteX499" fmla="*/ 7963505 w 12194304"/>
              <a:gd name="connsiteY499" fmla="*/ 2642013 h 4820481"/>
              <a:gd name="connsiteX500" fmla="*/ 7904527 w 12194304"/>
              <a:gd name="connsiteY500" fmla="*/ 2636023 h 4820481"/>
              <a:gd name="connsiteX501" fmla="*/ 7892546 w 12194304"/>
              <a:gd name="connsiteY501" fmla="*/ 2624964 h 4820481"/>
              <a:gd name="connsiteX502" fmla="*/ 7894389 w 12194304"/>
              <a:gd name="connsiteY502" fmla="*/ 2563221 h 4820481"/>
              <a:gd name="connsiteX503" fmla="*/ 7908673 w 12194304"/>
              <a:gd name="connsiteY503" fmla="*/ 2553545 h 4820481"/>
              <a:gd name="connsiteX504" fmla="*/ 7954750 w 12194304"/>
              <a:gd name="connsiteY504" fmla="*/ 2554006 h 4820481"/>
              <a:gd name="connsiteX505" fmla="*/ 7976868 w 12194304"/>
              <a:gd name="connsiteY505" fmla="*/ 2532350 h 4820481"/>
              <a:gd name="connsiteX506" fmla="*/ 7970877 w 12194304"/>
              <a:gd name="connsiteY506" fmla="*/ 2464156 h 4820481"/>
              <a:gd name="connsiteX507" fmla="*/ 7986544 w 12194304"/>
              <a:gd name="connsiteY507" fmla="*/ 2443421 h 4820481"/>
              <a:gd name="connsiteX508" fmla="*/ 8030778 w 12194304"/>
              <a:gd name="connsiteY508" fmla="*/ 2438813 h 4820481"/>
              <a:gd name="connsiteX509" fmla="*/ 8049209 w 12194304"/>
              <a:gd name="connsiteY509" fmla="*/ 2454940 h 4820481"/>
              <a:gd name="connsiteX510" fmla="*/ 8055659 w 12194304"/>
              <a:gd name="connsiteY510" fmla="*/ 2524516 h 4820481"/>
              <a:gd name="connsiteX511" fmla="*/ 8092982 w 12194304"/>
              <a:gd name="connsiteY511" fmla="*/ 2559535 h 4820481"/>
              <a:gd name="connsiteX512" fmla="*/ 8129382 w 12194304"/>
              <a:gd name="connsiteY512" fmla="*/ 2559535 h 4820481"/>
              <a:gd name="connsiteX513" fmla="*/ 8153803 w 12194304"/>
              <a:gd name="connsiteY513" fmla="*/ 2584417 h 4820481"/>
              <a:gd name="connsiteX514" fmla="*/ 8150117 w 12194304"/>
              <a:gd name="connsiteY514" fmla="*/ 2635101 h 4820481"/>
              <a:gd name="connsiteX515" fmla="*/ 8135373 w 12194304"/>
              <a:gd name="connsiteY515" fmla="*/ 2648003 h 4820481"/>
              <a:gd name="connsiteX516" fmla="*/ 8092521 w 12194304"/>
              <a:gd name="connsiteY516" fmla="*/ 2645699 h 4820481"/>
              <a:gd name="connsiteX517" fmla="*/ 8068100 w 12194304"/>
              <a:gd name="connsiteY517" fmla="*/ 2671963 h 4820481"/>
              <a:gd name="connsiteX518" fmla="*/ 8071786 w 12194304"/>
              <a:gd name="connsiteY518" fmla="*/ 2711589 h 4820481"/>
              <a:gd name="connsiteX519" fmla="*/ 8095285 w 12194304"/>
              <a:gd name="connsiteY519" fmla="*/ 2730942 h 4820481"/>
              <a:gd name="connsiteX520" fmla="*/ 8209096 w 12194304"/>
              <a:gd name="connsiteY520" fmla="*/ 2720805 h 4820481"/>
              <a:gd name="connsiteX521" fmla="*/ 8263006 w 12194304"/>
              <a:gd name="connsiteY521" fmla="*/ 2719423 h 4820481"/>
              <a:gd name="connsiteX522" fmla="*/ 8407228 w 12194304"/>
              <a:gd name="connsiteY522" fmla="*/ 2719423 h 4820481"/>
              <a:gd name="connsiteX523" fmla="*/ 9053228 w 12194304"/>
              <a:gd name="connsiteY523" fmla="*/ 2565525 h 4820481"/>
              <a:gd name="connsiteX524" fmla="*/ 9149990 w 12194304"/>
              <a:gd name="connsiteY524" fmla="*/ 2517605 h 4820481"/>
              <a:gd name="connsiteX525" fmla="*/ 9170264 w 12194304"/>
              <a:gd name="connsiteY525" fmla="*/ 2480282 h 4820481"/>
              <a:gd name="connsiteX526" fmla="*/ 9162892 w 12194304"/>
              <a:gd name="connsiteY526" fmla="*/ 2419000 h 4820481"/>
              <a:gd name="connsiteX527" fmla="*/ 9139393 w 12194304"/>
              <a:gd name="connsiteY527" fmla="*/ 2407020 h 4820481"/>
              <a:gd name="connsiteX528" fmla="*/ 9055993 w 12194304"/>
              <a:gd name="connsiteY528" fmla="*/ 2449872 h 4820481"/>
              <a:gd name="connsiteX529" fmla="*/ 9040787 w 12194304"/>
              <a:gd name="connsiteY529" fmla="*/ 2448950 h 4820481"/>
              <a:gd name="connsiteX530" fmla="*/ 9040326 w 12194304"/>
              <a:gd name="connsiteY530" fmla="*/ 2433745 h 4820481"/>
              <a:gd name="connsiteX531" fmla="*/ 9112207 w 12194304"/>
              <a:gd name="connsiteY531" fmla="*/ 2337444 h 4820481"/>
              <a:gd name="connsiteX532" fmla="*/ 9118658 w 12194304"/>
              <a:gd name="connsiteY532" fmla="*/ 2332836 h 4820481"/>
              <a:gd name="connsiteX533" fmla="*/ 9129255 w 12194304"/>
              <a:gd name="connsiteY533" fmla="*/ 2281229 h 4820481"/>
              <a:gd name="connsiteX534" fmla="*/ 9134785 w 12194304"/>
              <a:gd name="connsiteY534" fmla="*/ 2254965 h 4820481"/>
              <a:gd name="connsiteX535" fmla="*/ 9173950 w 12194304"/>
              <a:gd name="connsiteY535" fmla="*/ 2240221 h 4820481"/>
              <a:gd name="connsiteX536" fmla="*/ 9194224 w 12194304"/>
              <a:gd name="connsiteY536" fmla="*/ 2255887 h 4820481"/>
              <a:gd name="connsiteX537" fmla="*/ 9227400 w 12194304"/>
              <a:gd name="connsiteY537" fmla="*/ 2270171 h 4820481"/>
              <a:gd name="connsiteX538" fmla="*/ 9354572 w 12194304"/>
              <a:gd name="connsiteY538" fmla="*/ 2212575 h 4820481"/>
              <a:gd name="connsiteX539" fmla="*/ 9374385 w 12194304"/>
              <a:gd name="connsiteY539" fmla="*/ 2185849 h 4820481"/>
              <a:gd name="connsiteX540" fmla="*/ 9353190 w 12194304"/>
              <a:gd name="connsiteY540" fmla="*/ 2170644 h 4820481"/>
              <a:gd name="connsiteX541" fmla="*/ 9324622 w 12194304"/>
              <a:gd name="connsiteY541" fmla="*/ 2180781 h 4820481"/>
              <a:gd name="connsiteX542" fmla="*/ 9309417 w 12194304"/>
              <a:gd name="connsiteY542" fmla="*/ 2166036 h 4820481"/>
              <a:gd name="connsiteX543" fmla="*/ 9336142 w 12194304"/>
              <a:gd name="connsiteY543" fmla="*/ 2108440 h 4820481"/>
              <a:gd name="connsiteX544" fmla="*/ 9356877 w 12194304"/>
              <a:gd name="connsiteY544" fmla="*/ 2094156 h 4820481"/>
              <a:gd name="connsiteX545" fmla="*/ 9561920 w 12194304"/>
              <a:gd name="connsiteY545" fmla="*/ 2044854 h 4820481"/>
              <a:gd name="connsiteX546" fmla="*/ 9584037 w 12194304"/>
              <a:gd name="connsiteY546" fmla="*/ 2019051 h 4820481"/>
              <a:gd name="connsiteX547" fmla="*/ 9547636 w 12194304"/>
              <a:gd name="connsiteY547" fmla="*/ 1967444 h 4820481"/>
              <a:gd name="connsiteX548" fmla="*/ 9546714 w 12194304"/>
              <a:gd name="connsiteY548" fmla="*/ 1967444 h 4820481"/>
              <a:gd name="connsiteX549" fmla="*/ 9545793 w 12194304"/>
              <a:gd name="connsiteY549" fmla="*/ 1966984 h 4820481"/>
              <a:gd name="connsiteX550" fmla="*/ 9505245 w 12194304"/>
              <a:gd name="connsiteY550" fmla="*/ 1912613 h 4820481"/>
              <a:gd name="connsiteX551" fmla="*/ 9467000 w 12194304"/>
              <a:gd name="connsiteY551" fmla="*/ 1296562 h 4820481"/>
              <a:gd name="connsiteX552" fmla="*/ 9442119 w 12194304"/>
              <a:gd name="connsiteY552" fmla="*/ 1257857 h 4820481"/>
              <a:gd name="connsiteX553" fmla="*/ 9351347 w 12194304"/>
              <a:gd name="connsiteY553" fmla="*/ 1173536 h 4820481"/>
              <a:gd name="connsiteX554" fmla="*/ 9333838 w 12194304"/>
              <a:gd name="connsiteY554" fmla="*/ 1067559 h 4820481"/>
              <a:gd name="connsiteX555" fmla="*/ 9341671 w 12194304"/>
              <a:gd name="connsiteY555" fmla="*/ 1057422 h 4820481"/>
              <a:gd name="connsiteX556" fmla="*/ 9352730 w 12194304"/>
              <a:gd name="connsiteY556" fmla="*/ 1064333 h 4820481"/>
              <a:gd name="connsiteX557" fmla="*/ 9360562 w 12194304"/>
              <a:gd name="connsiteY557" fmla="*/ 1078156 h 4820481"/>
              <a:gd name="connsiteX558" fmla="*/ 9455482 w 12194304"/>
              <a:gd name="connsiteY558" fmla="*/ 1109028 h 4820481"/>
              <a:gd name="connsiteX559" fmla="*/ 9543949 w 12194304"/>
              <a:gd name="connsiteY559" fmla="*/ 1038530 h 4820481"/>
              <a:gd name="connsiteX560" fmla="*/ 9707984 w 12194304"/>
              <a:gd name="connsiteY560" fmla="*/ 727509 h 4820481"/>
              <a:gd name="connsiteX561" fmla="*/ 9749454 w 12194304"/>
              <a:gd name="connsiteY561" fmla="*/ 529378 h 4820481"/>
              <a:gd name="connsiteX562" fmla="*/ 9757747 w 12194304"/>
              <a:gd name="connsiteY562" fmla="*/ 514172 h 4820481"/>
              <a:gd name="connsiteX563" fmla="*/ 9771570 w 12194304"/>
              <a:gd name="connsiteY563" fmla="*/ 524770 h 4820481"/>
              <a:gd name="connsiteX564" fmla="*/ 9930997 w 12194304"/>
              <a:gd name="connsiteY564" fmla="*/ 740872 h 4820481"/>
              <a:gd name="connsiteX565" fmla="*/ 10141569 w 12194304"/>
              <a:gd name="connsiteY565" fmla="*/ 851457 h 4820481"/>
              <a:gd name="connsiteX566" fmla="*/ 10155392 w 12194304"/>
              <a:gd name="connsiteY566" fmla="*/ 855143 h 4820481"/>
              <a:gd name="connsiteX567" fmla="*/ 10162304 w 12194304"/>
              <a:gd name="connsiteY567" fmla="*/ 872652 h 4820481"/>
              <a:gd name="connsiteX568" fmla="*/ 10082590 w 12194304"/>
              <a:gd name="connsiteY568" fmla="*/ 961581 h 4820481"/>
              <a:gd name="connsiteX569" fmla="*/ 10077983 w 12194304"/>
              <a:gd name="connsiteY569" fmla="*/ 976326 h 4820481"/>
              <a:gd name="connsiteX570" fmla="*/ 10096874 w 12194304"/>
              <a:gd name="connsiteY570" fmla="*/ 1003972 h 4820481"/>
              <a:gd name="connsiteX571" fmla="*/ 10119913 w 12194304"/>
              <a:gd name="connsiteY571" fmla="*/ 1004894 h 4820481"/>
              <a:gd name="connsiteX572" fmla="*/ 10238331 w 12194304"/>
              <a:gd name="connsiteY572" fmla="*/ 882789 h 4820481"/>
              <a:gd name="connsiteX573" fmla="*/ 10249851 w 12194304"/>
              <a:gd name="connsiteY573" fmla="*/ 841781 h 4820481"/>
              <a:gd name="connsiteX574" fmla="*/ 10211146 w 12194304"/>
              <a:gd name="connsiteY574" fmla="*/ 540897 h 4820481"/>
              <a:gd name="connsiteX575" fmla="*/ 10189029 w 12194304"/>
              <a:gd name="connsiteY575" fmla="*/ 522467 h 4820481"/>
              <a:gd name="connsiteX576" fmla="*/ 10121296 w 12194304"/>
              <a:gd name="connsiteY576" fmla="*/ 519702 h 4820481"/>
              <a:gd name="connsiteX577" fmla="*/ 10045268 w 12194304"/>
              <a:gd name="connsiteY577" fmla="*/ 429852 h 4820481"/>
              <a:gd name="connsiteX578" fmla="*/ 10045268 w 12194304"/>
              <a:gd name="connsiteY578" fmla="*/ 371334 h 4820481"/>
              <a:gd name="connsiteX579" fmla="*/ 10052641 w 12194304"/>
              <a:gd name="connsiteY579" fmla="*/ 359353 h 4820481"/>
              <a:gd name="connsiteX580" fmla="*/ 10064160 w 12194304"/>
              <a:gd name="connsiteY580" fmla="*/ 366265 h 4820481"/>
              <a:gd name="connsiteX581" fmla="*/ 10160922 w 12194304"/>
              <a:gd name="connsiteY581" fmla="*/ 379627 h 4820481"/>
              <a:gd name="connsiteX582" fmla="*/ 10249390 w 12194304"/>
              <a:gd name="connsiteY582" fmla="*/ 282865 h 4820481"/>
              <a:gd name="connsiteX583" fmla="*/ 10456276 w 12194304"/>
              <a:gd name="connsiteY583" fmla="*/ 13314 h 4820481"/>
              <a:gd name="connsiteX584" fmla="*/ 10462727 w 12194304"/>
              <a:gd name="connsiteY584" fmla="*/ 6403 h 4820481"/>
              <a:gd name="connsiteX585" fmla="*/ 10473728 w 12194304"/>
              <a:gd name="connsiteY585" fmla="*/ 10 h 48204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</a:cxnLst>
            <a:rect l="l" t="t" r="r" b="b"/>
            <a:pathLst>
              <a:path w="12194304" h="4820481">
                <a:moveTo>
                  <a:pt x="6736472" y="2661826"/>
                </a:moveTo>
                <a:lnTo>
                  <a:pt x="6723570" y="2680257"/>
                </a:lnTo>
                <a:cubicBezTo>
                  <a:pt x="6719423" y="2688090"/>
                  <a:pt x="6716659" y="2695463"/>
                  <a:pt x="6702836" y="2694080"/>
                </a:cubicBezTo>
                <a:cubicBezTo>
                  <a:pt x="6696846" y="2693619"/>
                  <a:pt x="6687170" y="2708364"/>
                  <a:pt x="6674268" y="2706982"/>
                </a:cubicBezTo>
                <a:cubicBezTo>
                  <a:pt x="6673807" y="2706982"/>
                  <a:pt x="6672886" y="2712050"/>
                  <a:pt x="6671964" y="2714354"/>
                </a:cubicBezTo>
                <a:cubicBezTo>
                  <a:pt x="6670121" y="2719884"/>
                  <a:pt x="6667356" y="2723109"/>
                  <a:pt x="6661827" y="2718501"/>
                </a:cubicBezTo>
                <a:cubicBezTo>
                  <a:pt x="6654455" y="2712050"/>
                  <a:pt x="6650768" y="2716658"/>
                  <a:pt x="6647543" y="2722648"/>
                </a:cubicBezTo>
                <a:cubicBezTo>
                  <a:pt x="6643396" y="2730021"/>
                  <a:pt x="6638789" y="2733246"/>
                  <a:pt x="6632337" y="2724952"/>
                </a:cubicBezTo>
                <a:cubicBezTo>
                  <a:pt x="6626347" y="2718040"/>
                  <a:pt x="6622200" y="2719884"/>
                  <a:pt x="6620818" y="2727716"/>
                </a:cubicBezTo>
                <a:cubicBezTo>
                  <a:pt x="6617593" y="2744765"/>
                  <a:pt x="6611142" y="2743383"/>
                  <a:pt x="6601466" y="2732324"/>
                </a:cubicBezTo>
                <a:cubicBezTo>
                  <a:pt x="6600545" y="2730942"/>
                  <a:pt x="6598240" y="2730481"/>
                  <a:pt x="6595015" y="2729099"/>
                </a:cubicBezTo>
                <a:cubicBezTo>
                  <a:pt x="6595015" y="2748451"/>
                  <a:pt x="6586261" y="2748912"/>
                  <a:pt x="6573819" y="2739697"/>
                </a:cubicBezTo>
                <a:cubicBezTo>
                  <a:pt x="6564143" y="2732324"/>
                  <a:pt x="6560457" y="2742461"/>
                  <a:pt x="6554467" y="2747530"/>
                </a:cubicBezTo>
                <a:cubicBezTo>
                  <a:pt x="6552164" y="2742000"/>
                  <a:pt x="6549859" y="2737393"/>
                  <a:pt x="6547095" y="2730942"/>
                </a:cubicBezTo>
                <a:cubicBezTo>
                  <a:pt x="6538341" y="2742000"/>
                  <a:pt x="6531429" y="2755362"/>
                  <a:pt x="6514841" y="2745686"/>
                </a:cubicBezTo>
                <a:cubicBezTo>
                  <a:pt x="6525899" y="2754902"/>
                  <a:pt x="6536958" y="2764578"/>
                  <a:pt x="6548017" y="2774254"/>
                </a:cubicBezTo>
                <a:cubicBezTo>
                  <a:pt x="6559075" y="2783930"/>
                  <a:pt x="6570134" y="2786234"/>
                  <a:pt x="6581653" y="2775637"/>
                </a:cubicBezTo>
                <a:cubicBezTo>
                  <a:pt x="6584878" y="2772872"/>
                  <a:pt x="6587643" y="2774715"/>
                  <a:pt x="6590408" y="2776097"/>
                </a:cubicBezTo>
                <a:cubicBezTo>
                  <a:pt x="6595476" y="2778862"/>
                  <a:pt x="6600545" y="2781166"/>
                  <a:pt x="6607456" y="2784391"/>
                </a:cubicBezTo>
                <a:cubicBezTo>
                  <a:pt x="6606074" y="2768265"/>
                  <a:pt x="6613907" y="2770107"/>
                  <a:pt x="6623122" y="2775176"/>
                </a:cubicBezTo>
                <a:cubicBezTo>
                  <a:pt x="6628191" y="2777941"/>
                  <a:pt x="6632337" y="2777941"/>
                  <a:pt x="6633720" y="2771029"/>
                </a:cubicBezTo>
                <a:cubicBezTo>
                  <a:pt x="6636024" y="2761814"/>
                  <a:pt x="6641092" y="2763196"/>
                  <a:pt x="6647543" y="2767343"/>
                </a:cubicBezTo>
                <a:cubicBezTo>
                  <a:pt x="6650768" y="2769646"/>
                  <a:pt x="6657680" y="2777019"/>
                  <a:pt x="6658602" y="2769186"/>
                </a:cubicBezTo>
                <a:cubicBezTo>
                  <a:pt x="6661366" y="2753981"/>
                  <a:pt x="6669660" y="2757667"/>
                  <a:pt x="6677954" y="2760892"/>
                </a:cubicBezTo>
                <a:cubicBezTo>
                  <a:pt x="6682101" y="2754902"/>
                  <a:pt x="6677954" y="2742000"/>
                  <a:pt x="6684405" y="2744765"/>
                </a:cubicBezTo>
                <a:cubicBezTo>
                  <a:pt x="6695463" y="2749373"/>
                  <a:pt x="6695002" y="2742461"/>
                  <a:pt x="6696846" y="2737393"/>
                </a:cubicBezTo>
                <a:cubicBezTo>
                  <a:pt x="6699610" y="2729099"/>
                  <a:pt x="6703757" y="2726334"/>
                  <a:pt x="6711130" y="2733707"/>
                </a:cubicBezTo>
                <a:cubicBezTo>
                  <a:pt x="6712051" y="2722187"/>
                  <a:pt x="6712051" y="2722187"/>
                  <a:pt x="6724031" y="2712511"/>
                </a:cubicBezTo>
                <a:cubicBezTo>
                  <a:pt x="6725414" y="2711589"/>
                  <a:pt x="6725874" y="2709747"/>
                  <a:pt x="6726335" y="2708364"/>
                </a:cubicBezTo>
                <a:cubicBezTo>
                  <a:pt x="6730021" y="2692698"/>
                  <a:pt x="6733246" y="2677492"/>
                  <a:pt x="6736472" y="2661826"/>
                </a:cubicBezTo>
                <a:close/>
                <a:moveTo>
                  <a:pt x="6609760" y="2656758"/>
                </a:moveTo>
                <a:cubicBezTo>
                  <a:pt x="6606995" y="2665512"/>
                  <a:pt x="6605152" y="2671042"/>
                  <a:pt x="6603770" y="2677032"/>
                </a:cubicBezTo>
                <a:cubicBezTo>
                  <a:pt x="6601927" y="2685326"/>
                  <a:pt x="6595015" y="2695463"/>
                  <a:pt x="6600545" y="2700531"/>
                </a:cubicBezTo>
                <a:cubicBezTo>
                  <a:pt x="6606074" y="2706060"/>
                  <a:pt x="6616211" y="2698688"/>
                  <a:pt x="6624044" y="2696845"/>
                </a:cubicBezTo>
                <a:cubicBezTo>
                  <a:pt x="6641092" y="2692698"/>
                  <a:pt x="6640631" y="2692237"/>
                  <a:pt x="6629573" y="2679335"/>
                </a:cubicBezTo>
                <a:cubicBezTo>
                  <a:pt x="6623583" y="2672424"/>
                  <a:pt x="6617593" y="2665512"/>
                  <a:pt x="6609760" y="2656758"/>
                </a:cubicBezTo>
                <a:close/>
                <a:moveTo>
                  <a:pt x="6548765" y="2644720"/>
                </a:moveTo>
                <a:cubicBezTo>
                  <a:pt x="6547441" y="2643510"/>
                  <a:pt x="6545252" y="2643395"/>
                  <a:pt x="6542027" y="2644777"/>
                </a:cubicBezTo>
                <a:cubicBezTo>
                  <a:pt x="6530046" y="2650307"/>
                  <a:pt x="6517145" y="2653532"/>
                  <a:pt x="6505626" y="2661826"/>
                </a:cubicBezTo>
                <a:cubicBezTo>
                  <a:pt x="6515302" y="2672424"/>
                  <a:pt x="6527743" y="2678875"/>
                  <a:pt x="6538801" y="2686708"/>
                </a:cubicBezTo>
                <a:cubicBezTo>
                  <a:pt x="6543409" y="2689934"/>
                  <a:pt x="6546634" y="2688551"/>
                  <a:pt x="6547095" y="2682561"/>
                </a:cubicBezTo>
                <a:cubicBezTo>
                  <a:pt x="6548017" y="2672424"/>
                  <a:pt x="6549399" y="2661826"/>
                  <a:pt x="6550320" y="2651229"/>
                </a:cubicBezTo>
                <a:cubicBezTo>
                  <a:pt x="6550551" y="2648234"/>
                  <a:pt x="6550090" y="2645930"/>
                  <a:pt x="6548765" y="2644720"/>
                </a:cubicBezTo>
                <a:close/>
                <a:moveTo>
                  <a:pt x="6694081" y="2618053"/>
                </a:moveTo>
                <a:cubicBezTo>
                  <a:pt x="6676111" y="2618514"/>
                  <a:pt x="6658141" y="2616671"/>
                  <a:pt x="6648465" y="2626808"/>
                </a:cubicBezTo>
                <a:cubicBezTo>
                  <a:pt x="6643857" y="2631876"/>
                  <a:pt x="6661366" y="2645699"/>
                  <a:pt x="6667817" y="2655836"/>
                </a:cubicBezTo>
                <a:cubicBezTo>
                  <a:pt x="6667817" y="2656297"/>
                  <a:pt x="6668278" y="2656758"/>
                  <a:pt x="6668739" y="2657219"/>
                </a:cubicBezTo>
                <a:cubicBezTo>
                  <a:pt x="6673347" y="2663208"/>
                  <a:pt x="6676111" y="2661366"/>
                  <a:pt x="6678415" y="2655376"/>
                </a:cubicBezTo>
                <a:cubicBezTo>
                  <a:pt x="6683023" y="2643856"/>
                  <a:pt x="6688091" y="2632337"/>
                  <a:pt x="6694081" y="2618053"/>
                </a:cubicBezTo>
                <a:close/>
                <a:moveTo>
                  <a:pt x="9390397" y="2277140"/>
                </a:moveTo>
                <a:cubicBezTo>
                  <a:pt x="9388324" y="2276277"/>
                  <a:pt x="9385444" y="2277083"/>
                  <a:pt x="9381758" y="2278926"/>
                </a:cubicBezTo>
                <a:lnTo>
                  <a:pt x="9214038" y="2360943"/>
                </a:lnTo>
                <a:cubicBezTo>
                  <a:pt x="9208968" y="2363247"/>
                  <a:pt x="9205744" y="2366472"/>
                  <a:pt x="9207126" y="2372923"/>
                </a:cubicBezTo>
                <a:cubicBezTo>
                  <a:pt x="9214038" y="2405638"/>
                  <a:pt x="9220027" y="2438813"/>
                  <a:pt x="9226939" y="2472910"/>
                </a:cubicBezTo>
                <a:cubicBezTo>
                  <a:pt x="9230164" y="2471067"/>
                  <a:pt x="9232468" y="2470606"/>
                  <a:pt x="9233850" y="2469224"/>
                </a:cubicBezTo>
                <a:cubicBezTo>
                  <a:pt x="9285918" y="2430980"/>
                  <a:pt x="9338446" y="2393657"/>
                  <a:pt x="9393738" y="2360482"/>
                </a:cubicBezTo>
                <a:cubicBezTo>
                  <a:pt x="9401110" y="2356335"/>
                  <a:pt x="9401110" y="2350345"/>
                  <a:pt x="9400189" y="2343434"/>
                </a:cubicBezTo>
                <a:cubicBezTo>
                  <a:pt x="9398346" y="2324081"/>
                  <a:pt x="9395581" y="2304729"/>
                  <a:pt x="9394199" y="2285376"/>
                </a:cubicBezTo>
                <a:cubicBezTo>
                  <a:pt x="9393738" y="2280538"/>
                  <a:pt x="9392471" y="2278004"/>
                  <a:pt x="9390397" y="2277140"/>
                </a:cubicBezTo>
                <a:close/>
                <a:moveTo>
                  <a:pt x="9592791" y="2195987"/>
                </a:moveTo>
                <a:cubicBezTo>
                  <a:pt x="9536577" y="2208428"/>
                  <a:pt x="9485431" y="2233309"/>
                  <a:pt x="9432904" y="2255887"/>
                </a:cubicBezTo>
                <a:cubicBezTo>
                  <a:pt x="9426914" y="2258651"/>
                  <a:pt x="9427835" y="2262798"/>
                  <a:pt x="9428296" y="2267867"/>
                </a:cubicBezTo>
                <a:cubicBezTo>
                  <a:pt x="9430600" y="2286758"/>
                  <a:pt x="9433825" y="2305650"/>
                  <a:pt x="9435208" y="2324542"/>
                </a:cubicBezTo>
                <a:cubicBezTo>
                  <a:pt x="9436129" y="2335139"/>
                  <a:pt x="9439354" y="2334218"/>
                  <a:pt x="9446727" y="2330071"/>
                </a:cubicBezTo>
                <a:cubicBezTo>
                  <a:pt x="9481745" y="2310719"/>
                  <a:pt x="9516764" y="2292749"/>
                  <a:pt x="9554547" y="2279847"/>
                </a:cubicBezTo>
                <a:cubicBezTo>
                  <a:pt x="9559616" y="2278004"/>
                  <a:pt x="9562841" y="2275240"/>
                  <a:pt x="9564684" y="2270632"/>
                </a:cubicBezTo>
                <a:cubicBezTo>
                  <a:pt x="9574821" y="2246211"/>
                  <a:pt x="9585418" y="2222251"/>
                  <a:pt x="9596477" y="2197830"/>
                </a:cubicBezTo>
                <a:cubicBezTo>
                  <a:pt x="9593713" y="2196447"/>
                  <a:pt x="9593252" y="2195987"/>
                  <a:pt x="9592791" y="2195987"/>
                </a:cubicBezTo>
                <a:close/>
                <a:moveTo>
                  <a:pt x="9594980" y="2101414"/>
                </a:moveTo>
                <a:cubicBezTo>
                  <a:pt x="9592100" y="2099110"/>
                  <a:pt x="9586801" y="2099916"/>
                  <a:pt x="9576204" y="2101529"/>
                </a:cubicBezTo>
                <a:cubicBezTo>
                  <a:pt x="9533812" y="2107979"/>
                  <a:pt x="9492343" y="2118116"/>
                  <a:pt x="9451334" y="2130097"/>
                </a:cubicBezTo>
                <a:cubicBezTo>
                  <a:pt x="9411248" y="2142076"/>
                  <a:pt x="9411708" y="2141616"/>
                  <a:pt x="9417237" y="2182624"/>
                </a:cubicBezTo>
                <a:cubicBezTo>
                  <a:pt x="9419081" y="2195987"/>
                  <a:pt x="9423688" y="2196908"/>
                  <a:pt x="9435208" y="2192301"/>
                </a:cubicBezTo>
                <a:cubicBezTo>
                  <a:pt x="9484970" y="2172027"/>
                  <a:pt x="9535656" y="2154518"/>
                  <a:pt x="9586801" y="2137469"/>
                </a:cubicBezTo>
                <a:cubicBezTo>
                  <a:pt x="9596938" y="2134243"/>
                  <a:pt x="9602928" y="2130097"/>
                  <a:pt x="9599242" y="2119960"/>
                </a:cubicBezTo>
                <a:cubicBezTo>
                  <a:pt x="9598321" y="2109132"/>
                  <a:pt x="9597860" y="2103718"/>
                  <a:pt x="9594980" y="2101414"/>
                </a:cubicBezTo>
                <a:close/>
                <a:moveTo>
                  <a:pt x="9917059" y="1932426"/>
                </a:moveTo>
                <a:cubicBezTo>
                  <a:pt x="9915331" y="1933117"/>
                  <a:pt x="9914409" y="1934730"/>
                  <a:pt x="9915791" y="1937955"/>
                </a:cubicBezTo>
                <a:cubicBezTo>
                  <a:pt x="9919938" y="1947171"/>
                  <a:pt x="9914409" y="1963297"/>
                  <a:pt x="9931458" y="1964680"/>
                </a:cubicBezTo>
                <a:cubicBezTo>
                  <a:pt x="9942516" y="1965601"/>
                  <a:pt x="9946664" y="1959150"/>
                  <a:pt x="9944359" y="1949474"/>
                </a:cubicBezTo>
                <a:cubicBezTo>
                  <a:pt x="9947124" y="1931043"/>
                  <a:pt x="9933301" y="1933808"/>
                  <a:pt x="9923164" y="1932426"/>
                </a:cubicBezTo>
                <a:cubicBezTo>
                  <a:pt x="9921321" y="1931965"/>
                  <a:pt x="9918787" y="1931735"/>
                  <a:pt x="9917059" y="1932426"/>
                </a:cubicBezTo>
                <a:close/>
                <a:moveTo>
                  <a:pt x="9837921" y="1919985"/>
                </a:moveTo>
                <a:cubicBezTo>
                  <a:pt x="9828706" y="1918603"/>
                  <a:pt x="9824098" y="1920446"/>
                  <a:pt x="9826862" y="1931504"/>
                </a:cubicBezTo>
                <a:cubicBezTo>
                  <a:pt x="9830088" y="1943484"/>
                  <a:pt x="9832852" y="1955925"/>
                  <a:pt x="9835157" y="1968366"/>
                </a:cubicBezTo>
                <a:cubicBezTo>
                  <a:pt x="9836539" y="1975277"/>
                  <a:pt x="9838843" y="1980346"/>
                  <a:pt x="9845754" y="1978042"/>
                </a:cubicBezTo>
                <a:lnTo>
                  <a:pt x="9897361" y="1970209"/>
                </a:lnTo>
                <a:cubicBezTo>
                  <a:pt x="9906115" y="1969287"/>
                  <a:pt x="9907498" y="1964680"/>
                  <a:pt x="9905654" y="1957308"/>
                </a:cubicBezTo>
                <a:cubicBezTo>
                  <a:pt x="9903351" y="1950857"/>
                  <a:pt x="9901508" y="1943945"/>
                  <a:pt x="9899664" y="1937494"/>
                </a:cubicBezTo>
                <a:cubicBezTo>
                  <a:pt x="9897821" y="1931043"/>
                  <a:pt x="9894136" y="1926897"/>
                  <a:pt x="9886763" y="1925975"/>
                </a:cubicBezTo>
                <a:cubicBezTo>
                  <a:pt x="9870175" y="1924132"/>
                  <a:pt x="9854048" y="1922289"/>
                  <a:pt x="9837921" y="1919985"/>
                </a:cubicBezTo>
                <a:close/>
                <a:moveTo>
                  <a:pt x="11367220" y="1865614"/>
                </a:moveTo>
                <a:cubicBezTo>
                  <a:pt x="11336809" y="1866075"/>
                  <a:pt x="11340034" y="1861006"/>
                  <a:pt x="11340034" y="1893721"/>
                </a:cubicBezTo>
                <a:cubicBezTo>
                  <a:pt x="11340034" y="1925053"/>
                  <a:pt x="11340034" y="1925053"/>
                  <a:pt x="11368602" y="1930122"/>
                </a:cubicBezTo>
                <a:cubicBezTo>
                  <a:pt x="11401778" y="1936112"/>
                  <a:pt x="11401778" y="1936112"/>
                  <a:pt x="11401778" y="1900632"/>
                </a:cubicBezTo>
                <a:cubicBezTo>
                  <a:pt x="11401778" y="1865614"/>
                  <a:pt x="11401778" y="1865154"/>
                  <a:pt x="11367220" y="1865614"/>
                </a:cubicBezTo>
                <a:close/>
                <a:moveTo>
                  <a:pt x="11442326" y="1863310"/>
                </a:moveTo>
                <a:lnTo>
                  <a:pt x="11442326" y="1864693"/>
                </a:lnTo>
                <a:cubicBezTo>
                  <a:pt x="11437718" y="1864693"/>
                  <a:pt x="11432650" y="1865154"/>
                  <a:pt x="11428042" y="1864693"/>
                </a:cubicBezTo>
                <a:cubicBezTo>
                  <a:pt x="11420670" y="1864232"/>
                  <a:pt x="11416984" y="1866535"/>
                  <a:pt x="11416984" y="1874369"/>
                </a:cubicBezTo>
                <a:cubicBezTo>
                  <a:pt x="11417444" y="1892800"/>
                  <a:pt x="11416984" y="1911230"/>
                  <a:pt x="11417444" y="1929661"/>
                </a:cubicBezTo>
                <a:cubicBezTo>
                  <a:pt x="11417905" y="1943484"/>
                  <a:pt x="11430806" y="1937955"/>
                  <a:pt x="11438179" y="1940719"/>
                </a:cubicBezTo>
                <a:cubicBezTo>
                  <a:pt x="11444630" y="1942563"/>
                  <a:pt x="11449698" y="1940259"/>
                  <a:pt x="11451080" y="1932887"/>
                </a:cubicBezTo>
                <a:cubicBezTo>
                  <a:pt x="11455228" y="1913534"/>
                  <a:pt x="11459374" y="1893721"/>
                  <a:pt x="11463982" y="1874369"/>
                </a:cubicBezTo>
                <a:cubicBezTo>
                  <a:pt x="11465825" y="1866075"/>
                  <a:pt x="11463522" y="1862388"/>
                  <a:pt x="11454766" y="1863310"/>
                </a:cubicBezTo>
                <a:close/>
                <a:moveTo>
                  <a:pt x="9868332" y="1851330"/>
                </a:moveTo>
                <a:cubicBezTo>
                  <a:pt x="9857274" y="1852712"/>
                  <a:pt x="9848519" y="1854095"/>
                  <a:pt x="9839764" y="1855477"/>
                </a:cubicBezTo>
                <a:cubicBezTo>
                  <a:pt x="9810275" y="1859624"/>
                  <a:pt x="9810275" y="1859163"/>
                  <a:pt x="9816726" y="1888192"/>
                </a:cubicBezTo>
                <a:cubicBezTo>
                  <a:pt x="9818108" y="1895103"/>
                  <a:pt x="9818108" y="1902936"/>
                  <a:pt x="9829167" y="1904319"/>
                </a:cubicBezTo>
                <a:cubicBezTo>
                  <a:pt x="9846216" y="1905701"/>
                  <a:pt x="9863725" y="1908005"/>
                  <a:pt x="9880773" y="1910308"/>
                </a:cubicBezTo>
                <a:cubicBezTo>
                  <a:pt x="9887685" y="1910769"/>
                  <a:pt x="9892292" y="1910308"/>
                  <a:pt x="9889067" y="1901093"/>
                </a:cubicBezTo>
                <a:cubicBezTo>
                  <a:pt x="9884460" y="1887270"/>
                  <a:pt x="9880773" y="1872986"/>
                  <a:pt x="9876626" y="1858702"/>
                </a:cubicBezTo>
                <a:cubicBezTo>
                  <a:pt x="9874783" y="1853634"/>
                  <a:pt x="9872479" y="1849948"/>
                  <a:pt x="9868332" y="1851330"/>
                </a:cubicBezTo>
                <a:close/>
                <a:moveTo>
                  <a:pt x="9934683" y="1841193"/>
                </a:moveTo>
                <a:cubicBezTo>
                  <a:pt x="9923624" y="1843497"/>
                  <a:pt x="9912106" y="1845340"/>
                  <a:pt x="9900586" y="1846722"/>
                </a:cubicBezTo>
                <a:cubicBezTo>
                  <a:pt x="9890910" y="1847644"/>
                  <a:pt x="9889528" y="1852251"/>
                  <a:pt x="9892292" y="1860546"/>
                </a:cubicBezTo>
                <a:cubicBezTo>
                  <a:pt x="9895518" y="1870683"/>
                  <a:pt x="9899204" y="1880819"/>
                  <a:pt x="9900586" y="1890956"/>
                </a:cubicBezTo>
                <a:cubicBezTo>
                  <a:pt x="9903351" y="1910308"/>
                  <a:pt x="9914409" y="1918142"/>
                  <a:pt x="9932840" y="1918603"/>
                </a:cubicBezTo>
                <a:cubicBezTo>
                  <a:pt x="9940673" y="1918603"/>
                  <a:pt x="9944820" y="1917681"/>
                  <a:pt x="9944359" y="1908927"/>
                </a:cubicBezTo>
                <a:cubicBezTo>
                  <a:pt x="9943898" y="1899250"/>
                  <a:pt x="9944359" y="1890035"/>
                  <a:pt x="9944359" y="1880359"/>
                </a:cubicBezTo>
                <a:lnTo>
                  <a:pt x="9944359" y="1849026"/>
                </a:lnTo>
                <a:cubicBezTo>
                  <a:pt x="9944820" y="1842115"/>
                  <a:pt x="9941595" y="1839811"/>
                  <a:pt x="9934683" y="1841193"/>
                </a:cubicBezTo>
                <a:close/>
                <a:moveTo>
                  <a:pt x="11397630" y="1807096"/>
                </a:moveTo>
                <a:cubicBezTo>
                  <a:pt x="11396710" y="1806174"/>
                  <a:pt x="11393024" y="1807096"/>
                  <a:pt x="11390259" y="1807557"/>
                </a:cubicBezTo>
                <a:cubicBezTo>
                  <a:pt x="11377356" y="1808939"/>
                  <a:pt x="11364916" y="1810782"/>
                  <a:pt x="11352476" y="1812165"/>
                </a:cubicBezTo>
                <a:cubicBezTo>
                  <a:pt x="11342799" y="1813086"/>
                  <a:pt x="11339574" y="1818154"/>
                  <a:pt x="11339574" y="1827831"/>
                </a:cubicBezTo>
                <a:cubicBezTo>
                  <a:pt x="11339114" y="1850409"/>
                  <a:pt x="11338652" y="1850409"/>
                  <a:pt x="11361691" y="1850409"/>
                </a:cubicBezTo>
                <a:lnTo>
                  <a:pt x="11371367" y="1850409"/>
                </a:lnTo>
                <a:lnTo>
                  <a:pt x="11371367" y="1849948"/>
                </a:lnTo>
                <a:lnTo>
                  <a:pt x="11390259" y="1849948"/>
                </a:lnTo>
                <a:cubicBezTo>
                  <a:pt x="11395788" y="1849948"/>
                  <a:pt x="11401778" y="1849487"/>
                  <a:pt x="11401318" y="1842115"/>
                </a:cubicBezTo>
                <a:cubicBezTo>
                  <a:pt x="11400856" y="1830135"/>
                  <a:pt x="11405924" y="1817694"/>
                  <a:pt x="11397630" y="1807096"/>
                </a:cubicBezTo>
                <a:close/>
                <a:moveTo>
                  <a:pt x="11472737" y="1796959"/>
                </a:moveTo>
                <a:lnTo>
                  <a:pt x="11423895" y="1802489"/>
                </a:lnTo>
                <a:cubicBezTo>
                  <a:pt x="11421130" y="1802949"/>
                  <a:pt x="11418366" y="1803870"/>
                  <a:pt x="11417905" y="1806636"/>
                </a:cubicBezTo>
                <a:cubicBezTo>
                  <a:pt x="11416062" y="1819537"/>
                  <a:pt x="11413758" y="1833820"/>
                  <a:pt x="11418826" y="1845801"/>
                </a:cubicBezTo>
                <a:cubicBezTo>
                  <a:pt x="11422512" y="1854555"/>
                  <a:pt x="11434032" y="1848105"/>
                  <a:pt x="11440482" y="1849487"/>
                </a:cubicBezTo>
                <a:cubicBezTo>
                  <a:pt x="11470433" y="1848565"/>
                  <a:pt x="11470433" y="1848565"/>
                  <a:pt x="11476422" y="1819997"/>
                </a:cubicBezTo>
                <a:cubicBezTo>
                  <a:pt x="11477344" y="1814468"/>
                  <a:pt x="11478726" y="1809400"/>
                  <a:pt x="11479648" y="1804331"/>
                </a:cubicBezTo>
                <a:cubicBezTo>
                  <a:pt x="11481030" y="1798341"/>
                  <a:pt x="11478726" y="1796038"/>
                  <a:pt x="11472737" y="1796959"/>
                </a:cubicBezTo>
                <a:close/>
                <a:moveTo>
                  <a:pt x="9885380" y="1778989"/>
                </a:moveTo>
                <a:cubicBezTo>
                  <a:pt x="9878469" y="1778528"/>
                  <a:pt x="9875244" y="1780832"/>
                  <a:pt x="9876165" y="1789126"/>
                </a:cubicBezTo>
                <a:cubicBezTo>
                  <a:pt x="9880312" y="1834282"/>
                  <a:pt x="9881234" y="1835203"/>
                  <a:pt x="9924546" y="1827831"/>
                </a:cubicBezTo>
                <a:cubicBezTo>
                  <a:pt x="9927311" y="1827370"/>
                  <a:pt x="9929614" y="1826449"/>
                  <a:pt x="9932379" y="1826449"/>
                </a:cubicBezTo>
                <a:cubicBezTo>
                  <a:pt x="9942516" y="1825527"/>
                  <a:pt x="9945281" y="1820459"/>
                  <a:pt x="9945281" y="1810782"/>
                </a:cubicBezTo>
                <a:cubicBezTo>
                  <a:pt x="9945281" y="1778528"/>
                  <a:pt x="9945742" y="1778528"/>
                  <a:pt x="9913948" y="1778989"/>
                </a:cubicBezTo>
                <a:lnTo>
                  <a:pt x="9910723" y="1778989"/>
                </a:lnTo>
                <a:close/>
                <a:moveTo>
                  <a:pt x="9804285" y="1778989"/>
                </a:moveTo>
                <a:cubicBezTo>
                  <a:pt x="9794148" y="1778068"/>
                  <a:pt x="9791844" y="1781754"/>
                  <a:pt x="9794609" y="1791891"/>
                </a:cubicBezTo>
                <a:cubicBezTo>
                  <a:pt x="9798756" y="1805714"/>
                  <a:pt x="9801521" y="1820459"/>
                  <a:pt x="9804285" y="1834742"/>
                </a:cubicBezTo>
                <a:cubicBezTo>
                  <a:pt x="9805667" y="1842575"/>
                  <a:pt x="9808892" y="1845340"/>
                  <a:pt x="9817186" y="1843958"/>
                </a:cubicBezTo>
                <a:cubicBezTo>
                  <a:pt x="9830549" y="1841193"/>
                  <a:pt x="9844372" y="1838889"/>
                  <a:pt x="9857734" y="1837507"/>
                </a:cubicBezTo>
                <a:cubicBezTo>
                  <a:pt x="9867871" y="1836586"/>
                  <a:pt x="9870636" y="1832438"/>
                  <a:pt x="9868332" y="1823223"/>
                </a:cubicBezTo>
                <a:cubicBezTo>
                  <a:pt x="9866950" y="1818615"/>
                  <a:pt x="9866028" y="1814007"/>
                  <a:pt x="9865107" y="1809400"/>
                </a:cubicBezTo>
                <a:cubicBezTo>
                  <a:pt x="9858656" y="1778989"/>
                  <a:pt x="9858656" y="1778989"/>
                  <a:pt x="9826402" y="1778989"/>
                </a:cubicBezTo>
                <a:cubicBezTo>
                  <a:pt x="9819029" y="1778989"/>
                  <a:pt x="9811658" y="1779450"/>
                  <a:pt x="9804285" y="1778989"/>
                </a:cubicBezTo>
                <a:close/>
                <a:moveTo>
                  <a:pt x="11368142" y="1741666"/>
                </a:moveTo>
                <a:cubicBezTo>
                  <a:pt x="11337731" y="1741666"/>
                  <a:pt x="11340034" y="1736598"/>
                  <a:pt x="11340034" y="1769313"/>
                </a:cubicBezTo>
                <a:cubicBezTo>
                  <a:pt x="11340034" y="1774381"/>
                  <a:pt x="11340496" y="1779910"/>
                  <a:pt x="11340034" y="1784979"/>
                </a:cubicBezTo>
                <a:cubicBezTo>
                  <a:pt x="11339574" y="1795116"/>
                  <a:pt x="11342799" y="1799263"/>
                  <a:pt x="11353858" y="1796959"/>
                </a:cubicBezTo>
                <a:cubicBezTo>
                  <a:pt x="11365377" y="1794655"/>
                  <a:pt x="11377818" y="1793273"/>
                  <a:pt x="11389798" y="1791891"/>
                </a:cubicBezTo>
                <a:cubicBezTo>
                  <a:pt x="11398092" y="1790969"/>
                  <a:pt x="11401778" y="1787744"/>
                  <a:pt x="11402238" y="1778989"/>
                </a:cubicBezTo>
                <a:cubicBezTo>
                  <a:pt x="11405003" y="1741206"/>
                  <a:pt x="11405464" y="1741206"/>
                  <a:pt x="11368142" y="1741666"/>
                </a:cubicBezTo>
                <a:close/>
                <a:moveTo>
                  <a:pt x="11457070" y="1741206"/>
                </a:moveTo>
                <a:cubicBezTo>
                  <a:pt x="11413297" y="1741206"/>
                  <a:pt x="11413297" y="1741206"/>
                  <a:pt x="11416522" y="1775763"/>
                </a:cubicBezTo>
                <a:cubicBezTo>
                  <a:pt x="11416984" y="1784057"/>
                  <a:pt x="11419748" y="1787283"/>
                  <a:pt x="11428042" y="1786361"/>
                </a:cubicBezTo>
                <a:cubicBezTo>
                  <a:pt x="11444169" y="1784518"/>
                  <a:pt x="11460757" y="1782675"/>
                  <a:pt x="11476884" y="1781293"/>
                </a:cubicBezTo>
                <a:cubicBezTo>
                  <a:pt x="11482874" y="1780832"/>
                  <a:pt x="11485178" y="1778068"/>
                  <a:pt x="11487021" y="1772999"/>
                </a:cubicBezTo>
                <a:cubicBezTo>
                  <a:pt x="11498078" y="1744892"/>
                  <a:pt x="11495775" y="1741666"/>
                  <a:pt x="11466746" y="1741206"/>
                </a:cubicBezTo>
                <a:close/>
                <a:moveTo>
                  <a:pt x="10606185" y="1696151"/>
                </a:moveTo>
                <a:cubicBezTo>
                  <a:pt x="10580656" y="1691702"/>
                  <a:pt x="10556034" y="1701118"/>
                  <a:pt x="10537372" y="1723235"/>
                </a:cubicBezTo>
                <a:cubicBezTo>
                  <a:pt x="10524931" y="1737980"/>
                  <a:pt x="10515716" y="1754568"/>
                  <a:pt x="10508804" y="1772538"/>
                </a:cubicBezTo>
                <a:cubicBezTo>
                  <a:pt x="10467335" y="1880359"/>
                  <a:pt x="10465030" y="1993708"/>
                  <a:pt x="10462266" y="2107058"/>
                </a:cubicBezTo>
                <a:cubicBezTo>
                  <a:pt x="10462266" y="2115352"/>
                  <a:pt x="10466413" y="2117655"/>
                  <a:pt x="10474246" y="2117655"/>
                </a:cubicBezTo>
                <a:cubicBezTo>
                  <a:pt x="10494520" y="2117195"/>
                  <a:pt x="10515254" y="2117195"/>
                  <a:pt x="10535989" y="2117655"/>
                </a:cubicBezTo>
                <a:cubicBezTo>
                  <a:pt x="10544744" y="2118116"/>
                  <a:pt x="10547508" y="2114891"/>
                  <a:pt x="10545205" y="2106597"/>
                </a:cubicBezTo>
                <a:cubicBezTo>
                  <a:pt x="10544283" y="2101990"/>
                  <a:pt x="10543822" y="2096921"/>
                  <a:pt x="10543362" y="2092314"/>
                </a:cubicBezTo>
                <a:cubicBezTo>
                  <a:pt x="10529538" y="1989100"/>
                  <a:pt x="10534607" y="1887270"/>
                  <a:pt x="10561792" y="1786822"/>
                </a:cubicBezTo>
                <a:cubicBezTo>
                  <a:pt x="10579762" y="1721393"/>
                  <a:pt x="10618468" y="1709874"/>
                  <a:pt x="10670074" y="1754108"/>
                </a:cubicBezTo>
                <a:cubicBezTo>
                  <a:pt x="10677446" y="1760097"/>
                  <a:pt x="10684357" y="1767009"/>
                  <a:pt x="10693573" y="1776224"/>
                </a:cubicBezTo>
                <a:cubicBezTo>
                  <a:pt x="10679289" y="1743510"/>
                  <a:pt x="10657172" y="1718628"/>
                  <a:pt x="10631830" y="1705266"/>
                </a:cubicBezTo>
                <a:cubicBezTo>
                  <a:pt x="10623306" y="1700658"/>
                  <a:pt x="10614695" y="1697634"/>
                  <a:pt x="10606185" y="1696151"/>
                </a:cubicBezTo>
                <a:close/>
                <a:moveTo>
                  <a:pt x="9817799" y="1430668"/>
                </a:moveTo>
                <a:cubicBezTo>
                  <a:pt x="9802442" y="1430646"/>
                  <a:pt x="9802442" y="1437558"/>
                  <a:pt x="9802442" y="1465204"/>
                </a:cubicBezTo>
                <a:cubicBezTo>
                  <a:pt x="9802442" y="1473498"/>
                  <a:pt x="9802902" y="1481792"/>
                  <a:pt x="9801981" y="1490546"/>
                </a:cubicBezTo>
                <a:cubicBezTo>
                  <a:pt x="9801060" y="1501144"/>
                  <a:pt x="9806128" y="1502987"/>
                  <a:pt x="9815344" y="1500683"/>
                </a:cubicBezTo>
                <a:cubicBezTo>
                  <a:pt x="9833313" y="1496075"/>
                  <a:pt x="9851284" y="1491929"/>
                  <a:pt x="9869254" y="1487782"/>
                </a:cubicBezTo>
                <a:cubicBezTo>
                  <a:pt x="9895978" y="1481331"/>
                  <a:pt x="9895978" y="1480870"/>
                  <a:pt x="9897361" y="1453224"/>
                </a:cubicBezTo>
                <a:cubicBezTo>
                  <a:pt x="9897821" y="1451841"/>
                  <a:pt x="9897821" y="1449999"/>
                  <a:pt x="9897821" y="1448616"/>
                </a:cubicBezTo>
                <a:cubicBezTo>
                  <a:pt x="9899204" y="1439401"/>
                  <a:pt x="9895056" y="1436636"/>
                  <a:pt x="9886302" y="1436175"/>
                </a:cubicBezTo>
                <a:cubicBezTo>
                  <a:pt x="9870636" y="1435715"/>
                  <a:pt x="9854509" y="1434332"/>
                  <a:pt x="9838843" y="1432489"/>
                </a:cubicBezTo>
                <a:cubicBezTo>
                  <a:pt x="9829743" y="1431452"/>
                  <a:pt x="9822918" y="1430675"/>
                  <a:pt x="9817799" y="1430668"/>
                </a:cubicBezTo>
                <a:close/>
                <a:moveTo>
                  <a:pt x="9741145" y="1425564"/>
                </a:moveTo>
                <a:cubicBezTo>
                  <a:pt x="9723650" y="1426384"/>
                  <a:pt x="9723650" y="1434332"/>
                  <a:pt x="9723650" y="1466125"/>
                </a:cubicBezTo>
                <a:cubicBezTo>
                  <a:pt x="9723650" y="1513124"/>
                  <a:pt x="9725494" y="1514045"/>
                  <a:pt x="9770188" y="1508977"/>
                </a:cubicBezTo>
                <a:cubicBezTo>
                  <a:pt x="9782629" y="1507595"/>
                  <a:pt x="9789080" y="1503909"/>
                  <a:pt x="9788158" y="1489625"/>
                </a:cubicBezTo>
                <a:cubicBezTo>
                  <a:pt x="9786776" y="1476723"/>
                  <a:pt x="9787698" y="1463361"/>
                  <a:pt x="9787698" y="1449999"/>
                </a:cubicBezTo>
                <a:cubicBezTo>
                  <a:pt x="9787698" y="1427881"/>
                  <a:pt x="9787698" y="1427881"/>
                  <a:pt x="9765119" y="1426499"/>
                </a:cubicBezTo>
                <a:cubicBezTo>
                  <a:pt x="9754752" y="1425808"/>
                  <a:pt x="9746976" y="1425290"/>
                  <a:pt x="9741145" y="1425564"/>
                </a:cubicBezTo>
                <a:close/>
                <a:moveTo>
                  <a:pt x="9785221" y="1320292"/>
                </a:moveTo>
                <a:cubicBezTo>
                  <a:pt x="9783320" y="1319140"/>
                  <a:pt x="9780325" y="1319600"/>
                  <a:pt x="9776178" y="1321443"/>
                </a:cubicBezTo>
                <a:cubicBezTo>
                  <a:pt x="9747610" y="1333424"/>
                  <a:pt x="9723189" y="1348629"/>
                  <a:pt x="9727336" y="1385490"/>
                </a:cubicBezTo>
                <a:cubicBezTo>
                  <a:pt x="9727797" y="1389177"/>
                  <a:pt x="9726875" y="1392863"/>
                  <a:pt x="9726415" y="1396549"/>
                </a:cubicBezTo>
                <a:cubicBezTo>
                  <a:pt x="9725494" y="1403921"/>
                  <a:pt x="9726875" y="1408990"/>
                  <a:pt x="9736091" y="1408990"/>
                </a:cubicBezTo>
                <a:cubicBezTo>
                  <a:pt x="9749914" y="1409451"/>
                  <a:pt x="9763276" y="1410833"/>
                  <a:pt x="9777100" y="1411755"/>
                </a:cubicBezTo>
                <a:cubicBezTo>
                  <a:pt x="9785854" y="1412215"/>
                  <a:pt x="9788158" y="1408068"/>
                  <a:pt x="9788158" y="1400235"/>
                </a:cubicBezTo>
                <a:lnTo>
                  <a:pt x="9788158" y="1365216"/>
                </a:lnTo>
                <a:cubicBezTo>
                  <a:pt x="9788158" y="1353237"/>
                  <a:pt x="9787698" y="1341256"/>
                  <a:pt x="9787698" y="1328816"/>
                </a:cubicBezTo>
                <a:cubicBezTo>
                  <a:pt x="9787928" y="1324208"/>
                  <a:pt x="9787121" y="1321444"/>
                  <a:pt x="9785221" y="1320292"/>
                </a:cubicBezTo>
                <a:close/>
                <a:moveTo>
                  <a:pt x="10557184" y="1309003"/>
                </a:moveTo>
                <a:cubicBezTo>
                  <a:pt x="10553959" y="1309463"/>
                  <a:pt x="10548891" y="1308542"/>
                  <a:pt x="10548430" y="1313610"/>
                </a:cubicBezTo>
                <a:cubicBezTo>
                  <a:pt x="10547048" y="1324669"/>
                  <a:pt x="10546126" y="1336649"/>
                  <a:pt x="10550734" y="1346325"/>
                </a:cubicBezTo>
                <a:cubicBezTo>
                  <a:pt x="10554881" y="1355079"/>
                  <a:pt x="10565018" y="1347708"/>
                  <a:pt x="10572390" y="1347708"/>
                </a:cubicBezTo>
                <a:cubicBezTo>
                  <a:pt x="10580224" y="1347708"/>
                  <a:pt x="10588057" y="1344942"/>
                  <a:pt x="10595890" y="1344482"/>
                </a:cubicBezTo>
                <a:cubicBezTo>
                  <a:pt x="10604644" y="1344021"/>
                  <a:pt x="10607409" y="1339414"/>
                  <a:pt x="10607870" y="1331119"/>
                </a:cubicBezTo>
                <a:cubicBezTo>
                  <a:pt x="10609252" y="1309003"/>
                  <a:pt x="10609252" y="1309003"/>
                  <a:pt x="10587596" y="1309003"/>
                </a:cubicBezTo>
                <a:lnTo>
                  <a:pt x="10577919" y="1309003"/>
                </a:lnTo>
                <a:close/>
                <a:moveTo>
                  <a:pt x="10471942" y="1308081"/>
                </a:moveTo>
                <a:cubicBezTo>
                  <a:pt x="10429551" y="1308081"/>
                  <a:pt x="10430012" y="1308081"/>
                  <a:pt x="10433698" y="1351854"/>
                </a:cubicBezTo>
                <a:cubicBezTo>
                  <a:pt x="10434620" y="1362452"/>
                  <a:pt x="10437845" y="1366599"/>
                  <a:pt x="10449364" y="1364756"/>
                </a:cubicBezTo>
                <a:cubicBezTo>
                  <a:pt x="10469178" y="1361531"/>
                  <a:pt x="10488990" y="1359687"/>
                  <a:pt x="10508804" y="1356923"/>
                </a:cubicBezTo>
                <a:cubicBezTo>
                  <a:pt x="10537372" y="1352776"/>
                  <a:pt x="10536910" y="1352776"/>
                  <a:pt x="10534607" y="1323286"/>
                </a:cubicBezTo>
                <a:cubicBezTo>
                  <a:pt x="10533686" y="1312689"/>
                  <a:pt x="10530460" y="1307620"/>
                  <a:pt x="10519402" y="1308542"/>
                </a:cubicBezTo>
                <a:cubicBezTo>
                  <a:pt x="10507422" y="1309003"/>
                  <a:pt x="10494981" y="1308542"/>
                  <a:pt x="10483000" y="1308542"/>
                </a:cubicBezTo>
                <a:lnTo>
                  <a:pt x="10483000" y="1308081"/>
                </a:lnTo>
                <a:close/>
                <a:moveTo>
                  <a:pt x="11294880" y="1301169"/>
                </a:moveTo>
                <a:cubicBezTo>
                  <a:pt x="11262164" y="1301630"/>
                  <a:pt x="11262625" y="1293797"/>
                  <a:pt x="11263547" y="1333424"/>
                </a:cubicBezTo>
                <a:cubicBezTo>
                  <a:pt x="11264468" y="1366599"/>
                  <a:pt x="11264929" y="1366599"/>
                  <a:pt x="11298105" y="1366599"/>
                </a:cubicBezTo>
                <a:cubicBezTo>
                  <a:pt x="11335427" y="1365677"/>
                  <a:pt x="11331741" y="1372589"/>
                  <a:pt x="11332202" y="1338492"/>
                </a:cubicBezTo>
                <a:close/>
                <a:moveTo>
                  <a:pt x="11377818" y="1299327"/>
                </a:moveTo>
                <a:cubicBezTo>
                  <a:pt x="11347407" y="1300248"/>
                  <a:pt x="11347407" y="1300248"/>
                  <a:pt x="11347407" y="1331119"/>
                </a:cubicBezTo>
                <a:cubicBezTo>
                  <a:pt x="11347407" y="1338492"/>
                  <a:pt x="11347868" y="1345864"/>
                  <a:pt x="11347407" y="1353237"/>
                </a:cubicBezTo>
                <a:cubicBezTo>
                  <a:pt x="11346946" y="1362913"/>
                  <a:pt x="11350632" y="1366138"/>
                  <a:pt x="11360308" y="1366599"/>
                </a:cubicBezTo>
                <a:cubicBezTo>
                  <a:pt x="11399013" y="1368442"/>
                  <a:pt x="11399935" y="1368442"/>
                  <a:pt x="11405924" y="1330198"/>
                </a:cubicBezTo>
                <a:cubicBezTo>
                  <a:pt x="11411454" y="1294719"/>
                  <a:pt x="11415140" y="1298405"/>
                  <a:pt x="11377818" y="1299327"/>
                </a:cubicBezTo>
                <a:close/>
                <a:moveTo>
                  <a:pt x="9869311" y="1279110"/>
                </a:moveTo>
                <a:cubicBezTo>
                  <a:pt x="9864761" y="1277555"/>
                  <a:pt x="9858195" y="1281126"/>
                  <a:pt x="9844372" y="1286885"/>
                </a:cubicBezTo>
                <a:cubicBezTo>
                  <a:pt x="9809814" y="1301169"/>
                  <a:pt x="9793226" y="1321443"/>
                  <a:pt x="9803824" y="1352776"/>
                </a:cubicBezTo>
                <a:cubicBezTo>
                  <a:pt x="9803824" y="1373510"/>
                  <a:pt x="9804285" y="1387794"/>
                  <a:pt x="9803824" y="1402078"/>
                </a:cubicBezTo>
                <a:cubicBezTo>
                  <a:pt x="9803364" y="1410372"/>
                  <a:pt x="9806128" y="1414519"/>
                  <a:pt x="9815344" y="1414980"/>
                </a:cubicBezTo>
                <a:cubicBezTo>
                  <a:pt x="9838843" y="1416362"/>
                  <a:pt x="9862803" y="1418666"/>
                  <a:pt x="9886302" y="1421431"/>
                </a:cubicBezTo>
                <a:cubicBezTo>
                  <a:pt x="9895978" y="1422813"/>
                  <a:pt x="9899664" y="1419127"/>
                  <a:pt x="9899204" y="1409451"/>
                </a:cubicBezTo>
                <a:cubicBezTo>
                  <a:pt x="9898282" y="1373050"/>
                  <a:pt x="9895056" y="1336649"/>
                  <a:pt x="9882155" y="1302091"/>
                </a:cubicBezTo>
                <a:cubicBezTo>
                  <a:pt x="9876395" y="1287346"/>
                  <a:pt x="9873861" y="1280665"/>
                  <a:pt x="9869311" y="1279110"/>
                </a:cubicBezTo>
                <a:close/>
                <a:moveTo>
                  <a:pt x="9787698" y="1233436"/>
                </a:moveTo>
                <a:cubicBezTo>
                  <a:pt x="9764658" y="1246799"/>
                  <a:pt x="9743003" y="1288268"/>
                  <a:pt x="9739777" y="1323286"/>
                </a:cubicBezTo>
                <a:cubicBezTo>
                  <a:pt x="9754982" y="1315914"/>
                  <a:pt x="9767884" y="1309003"/>
                  <a:pt x="9781246" y="1302551"/>
                </a:cubicBezTo>
                <a:cubicBezTo>
                  <a:pt x="9784932" y="1301169"/>
                  <a:pt x="9787698" y="1298405"/>
                  <a:pt x="9787698" y="1294258"/>
                </a:cubicBezTo>
                <a:close/>
                <a:moveTo>
                  <a:pt x="9812118" y="1222839"/>
                </a:moveTo>
                <a:cubicBezTo>
                  <a:pt x="9807050" y="1221456"/>
                  <a:pt x="9804746" y="1224220"/>
                  <a:pt x="9804746" y="1228368"/>
                </a:cubicBezTo>
                <a:cubicBezTo>
                  <a:pt x="9804285" y="1246799"/>
                  <a:pt x="9803824" y="1265229"/>
                  <a:pt x="9804285" y="1283199"/>
                </a:cubicBezTo>
                <a:cubicBezTo>
                  <a:pt x="9804285" y="1289650"/>
                  <a:pt x="9807971" y="1289189"/>
                  <a:pt x="9812578" y="1286885"/>
                </a:cubicBezTo>
                <a:cubicBezTo>
                  <a:pt x="9825481" y="1279513"/>
                  <a:pt x="9838843" y="1272141"/>
                  <a:pt x="9852205" y="1264769"/>
                </a:cubicBezTo>
                <a:cubicBezTo>
                  <a:pt x="9855892" y="1262925"/>
                  <a:pt x="9859578" y="1260161"/>
                  <a:pt x="9855892" y="1255092"/>
                </a:cubicBezTo>
                <a:cubicBezTo>
                  <a:pt x="9844372" y="1240348"/>
                  <a:pt x="9830088" y="1228828"/>
                  <a:pt x="9812118" y="1222839"/>
                </a:cubicBezTo>
                <a:close/>
                <a:moveTo>
                  <a:pt x="11305938" y="1197957"/>
                </a:moveTo>
                <a:cubicBezTo>
                  <a:pt x="11298105" y="1197957"/>
                  <a:pt x="11290272" y="1198879"/>
                  <a:pt x="11282438" y="1198879"/>
                </a:cubicBezTo>
                <a:cubicBezTo>
                  <a:pt x="11274144" y="1198879"/>
                  <a:pt x="11269998" y="1203026"/>
                  <a:pt x="11269537" y="1211319"/>
                </a:cubicBezTo>
                <a:cubicBezTo>
                  <a:pt x="11268154" y="1231132"/>
                  <a:pt x="11266772" y="1251406"/>
                  <a:pt x="11264929" y="1271220"/>
                </a:cubicBezTo>
                <a:cubicBezTo>
                  <a:pt x="11264007" y="1282278"/>
                  <a:pt x="11267233" y="1287346"/>
                  <a:pt x="11278752" y="1285964"/>
                </a:cubicBezTo>
                <a:cubicBezTo>
                  <a:pt x="11282438" y="1285504"/>
                  <a:pt x="11286124" y="1285964"/>
                  <a:pt x="11289810" y="1285964"/>
                </a:cubicBezTo>
                <a:cubicBezTo>
                  <a:pt x="11333584" y="1285504"/>
                  <a:pt x="11333584" y="1285504"/>
                  <a:pt x="11330819" y="1241269"/>
                </a:cubicBezTo>
                <a:lnTo>
                  <a:pt x="11330819" y="1222378"/>
                </a:lnTo>
                <a:cubicBezTo>
                  <a:pt x="11330819" y="1197035"/>
                  <a:pt x="11330819" y="1197035"/>
                  <a:pt x="11305938" y="1197957"/>
                </a:cubicBezTo>
                <a:close/>
                <a:moveTo>
                  <a:pt x="11391180" y="1191045"/>
                </a:moveTo>
                <a:cubicBezTo>
                  <a:pt x="11347407" y="1194271"/>
                  <a:pt x="11347407" y="1194271"/>
                  <a:pt x="11347407" y="1240348"/>
                </a:cubicBezTo>
                <a:cubicBezTo>
                  <a:pt x="11349250" y="1252788"/>
                  <a:pt x="11340496" y="1272601"/>
                  <a:pt x="11351093" y="1281817"/>
                </a:cubicBezTo>
                <a:cubicBezTo>
                  <a:pt x="11361230" y="1290572"/>
                  <a:pt x="11380582" y="1283660"/>
                  <a:pt x="11395788" y="1283660"/>
                </a:cubicBezTo>
                <a:lnTo>
                  <a:pt x="11400395" y="1283660"/>
                </a:lnTo>
                <a:cubicBezTo>
                  <a:pt x="11409611" y="1283660"/>
                  <a:pt x="11414218" y="1279513"/>
                  <a:pt x="11414680" y="1270298"/>
                </a:cubicBezTo>
                <a:cubicBezTo>
                  <a:pt x="11415601" y="1252788"/>
                  <a:pt x="11417444" y="1235740"/>
                  <a:pt x="11418366" y="1218231"/>
                </a:cubicBezTo>
                <a:cubicBezTo>
                  <a:pt x="11419288" y="1189202"/>
                  <a:pt x="11419288" y="1189202"/>
                  <a:pt x="11391180" y="1191045"/>
                </a:cubicBezTo>
                <a:close/>
                <a:moveTo>
                  <a:pt x="10553038" y="1189663"/>
                </a:moveTo>
                <a:cubicBezTo>
                  <a:pt x="10543362" y="1186437"/>
                  <a:pt x="10539676" y="1190124"/>
                  <a:pt x="10540597" y="1200260"/>
                </a:cubicBezTo>
                <a:cubicBezTo>
                  <a:pt x="10542900" y="1225142"/>
                  <a:pt x="10545666" y="1249563"/>
                  <a:pt x="10546126" y="1274445"/>
                </a:cubicBezTo>
                <a:cubicBezTo>
                  <a:pt x="10546126" y="1291033"/>
                  <a:pt x="10552577" y="1294719"/>
                  <a:pt x="10567782" y="1294258"/>
                </a:cubicBezTo>
                <a:cubicBezTo>
                  <a:pt x="10610174" y="1293336"/>
                  <a:pt x="10610174" y="1294258"/>
                  <a:pt x="10607409" y="1251867"/>
                </a:cubicBezTo>
                <a:cubicBezTo>
                  <a:pt x="10606487" y="1237583"/>
                  <a:pt x="10605104" y="1223299"/>
                  <a:pt x="10604184" y="1209015"/>
                </a:cubicBezTo>
                <a:cubicBezTo>
                  <a:pt x="10603722" y="1200260"/>
                  <a:pt x="10600036" y="1195192"/>
                  <a:pt x="10590360" y="1195192"/>
                </a:cubicBezTo>
                <a:cubicBezTo>
                  <a:pt x="10577919" y="1195192"/>
                  <a:pt x="10565478" y="1193349"/>
                  <a:pt x="10553038" y="1189663"/>
                </a:cubicBezTo>
                <a:close/>
                <a:moveTo>
                  <a:pt x="10465952" y="1164321"/>
                </a:moveTo>
                <a:cubicBezTo>
                  <a:pt x="10456737" y="1161556"/>
                  <a:pt x="10452590" y="1164781"/>
                  <a:pt x="10449826" y="1173536"/>
                </a:cubicBezTo>
                <a:cubicBezTo>
                  <a:pt x="10438767" y="1208555"/>
                  <a:pt x="10434159" y="1244494"/>
                  <a:pt x="10433237" y="1280896"/>
                </a:cubicBezTo>
                <a:cubicBezTo>
                  <a:pt x="10432777" y="1289189"/>
                  <a:pt x="10436462" y="1292415"/>
                  <a:pt x="10444296" y="1292415"/>
                </a:cubicBezTo>
                <a:cubicBezTo>
                  <a:pt x="10456737" y="1292415"/>
                  <a:pt x="10469638" y="1292415"/>
                  <a:pt x="10482540" y="1291954"/>
                </a:cubicBezTo>
                <a:lnTo>
                  <a:pt x="10482540" y="1292875"/>
                </a:lnTo>
                <a:cubicBezTo>
                  <a:pt x="10494520" y="1292875"/>
                  <a:pt x="10506039" y="1291954"/>
                  <a:pt x="10517558" y="1292875"/>
                </a:cubicBezTo>
                <a:cubicBezTo>
                  <a:pt x="10531382" y="1294258"/>
                  <a:pt x="10534146" y="1287807"/>
                  <a:pt x="10532764" y="1276288"/>
                </a:cubicBezTo>
                <a:cubicBezTo>
                  <a:pt x="10530460" y="1252328"/>
                  <a:pt x="10527234" y="1228368"/>
                  <a:pt x="10526774" y="1203947"/>
                </a:cubicBezTo>
                <a:cubicBezTo>
                  <a:pt x="10526313" y="1185516"/>
                  <a:pt x="10518941" y="1176300"/>
                  <a:pt x="10500971" y="1173536"/>
                </a:cubicBezTo>
                <a:cubicBezTo>
                  <a:pt x="10488990" y="1171692"/>
                  <a:pt x="10477472" y="1168007"/>
                  <a:pt x="10465952" y="1164321"/>
                </a:cubicBezTo>
                <a:close/>
                <a:moveTo>
                  <a:pt x="10521015" y="1090540"/>
                </a:moveTo>
                <a:cubicBezTo>
                  <a:pt x="10518596" y="1089560"/>
                  <a:pt x="10514794" y="1090827"/>
                  <a:pt x="10510186" y="1092901"/>
                </a:cubicBezTo>
                <a:cubicBezTo>
                  <a:pt x="10489452" y="1103038"/>
                  <a:pt x="10474706" y="1119165"/>
                  <a:pt x="10463648" y="1138978"/>
                </a:cubicBezTo>
                <a:cubicBezTo>
                  <a:pt x="10459502" y="1146350"/>
                  <a:pt x="10462266" y="1148654"/>
                  <a:pt x="10469638" y="1150498"/>
                </a:cubicBezTo>
                <a:cubicBezTo>
                  <a:pt x="10483000" y="1153723"/>
                  <a:pt x="10496363" y="1157409"/>
                  <a:pt x="10509264" y="1161556"/>
                </a:cubicBezTo>
                <a:cubicBezTo>
                  <a:pt x="10518941" y="1164781"/>
                  <a:pt x="10523088" y="1162938"/>
                  <a:pt x="10522626" y="1152340"/>
                </a:cubicBezTo>
                <a:cubicBezTo>
                  <a:pt x="10522166" y="1143125"/>
                  <a:pt x="10522626" y="1134370"/>
                  <a:pt x="10522626" y="1125155"/>
                </a:cubicBezTo>
                <a:lnTo>
                  <a:pt x="10523548" y="1125155"/>
                </a:lnTo>
                <a:cubicBezTo>
                  <a:pt x="10523548" y="1117322"/>
                  <a:pt x="10522626" y="1109028"/>
                  <a:pt x="10523548" y="1101656"/>
                </a:cubicBezTo>
                <a:cubicBezTo>
                  <a:pt x="10524470" y="1094744"/>
                  <a:pt x="10523433" y="1091519"/>
                  <a:pt x="10521015" y="1090540"/>
                </a:cubicBezTo>
                <a:close/>
                <a:moveTo>
                  <a:pt x="11327133" y="1089214"/>
                </a:moveTo>
                <a:cubicBezTo>
                  <a:pt x="11320222" y="1086911"/>
                  <a:pt x="11315152" y="1092901"/>
                  <a:pt x="11311006" y="1097048"/>
                </a:cubicBezTo>
                <a:cubicBezTo>
                  <a:pt x="11294418" y="1113175"/>
                  <a:pt x="11287506" y="1134370"/>
                  <a:pt x="11281056" y="1155566"/>
                </a:cubicBezTo>
                <a:cubicBezTo>
                  <a:pt x="11272302" y="1184595"/>
                  <a:pt x="11272302" y="1184595"/>
                  <a:pt x="11296722" y="1183212"/>
                </a:cubicBezTo>
                <a:cubicBezTo>
                  <a:pt x="11308241" y="1182291"/>
                  <a:pt x="11315152" y="1182291"/>
                  <a:pt x="11322064" y="1181830"/>
                </a:cubicBezTo>
                <a:cubicBezTo>
                  <a:pt x="11326672" y="1181830"/>
                  <a:pt x="11330819" y="1180447"/>
                  <a:pt x="11330819" y="1174918"/>
                </a:cubicBezTo>
                <a:cubicBezTo>
                  <a:pt x="11330819" y="1151419"/>
                  <a:pt x="11338192" y="1127919"/>
                  <a:pt x="11334506" y="1103959"/>
                </a:cubicBezTo>
                <a:cubicBezTo>
                  <a:pt x="11333584" y="1098430"/>
                  <a:pt x="11333123" y="1091519"/>
                  <a:pt x="11327133" y="1089214"/>
                </a:cubicBezTo>
                <a:close/>
                <a:moveTo>
                  <a:pt x="10543535" y="1089100"/>
                </a:moveTo>
                <a:cubicBezTo>
                  <a:pt x="10540943" y="1090021"/>
                  <a:pt x="10539445" y="1093131"/>
                  <a:pt x="10539215" y="1099352"/>
                </a:cubicBezTo>
                <a:cubicBezTo>
                  <a:pt x="10539215" y="1109489"/>
                  <a:pt x="10538293" y="1120087"/>
                  <a:pt x="10537832" y="1126998"/>
                </a:cubicBezTo>
                <a:cubicBezTo>
                  <a:pt x="10539215" y="1174458"/>
                  <a:pt x="10529538" y="1168928"/>
                  <a:pt x="10576998" y="1177683"/>
                </a:cubicBezTo>
                <a:cubicBezTo>
                  <a:pt x="10581145" y="1178604"/>
                  <a:pt x="10585292" y="1178604"/>
                  <a:pt x="10589438" y="1179526"/>
                </a:cubicBezTo>
                <a:cubicBezTo>
                  <a:pt x="10597733" y="1181369"/>
                  <a:pt x="10600036" y="1177683"/>
                  <a:pt x="10598193" y="1169850"/>
                </a:cubicBezTo>
                <a:cubicBezTo>
                  <a:pt x="10594046" y="1155105"/>
                  <a:pt x="10589900" y="1140361"/>
                  <a:pt x="10583449" y="1126537"/>
                </a:cubicBezTo>
                <a:cubicBezTo>
                  <a:pt x="10576538" y="1112714"/>
                  <a:pt x="10568243" y="1100273"/>
                  <a:pt x="10554420" y="1091980"/>
                </a:cubicBezTo>
                <a:cubicBezTo>
                  <a:pt x="10549812" y="1089445"/>
                  <a:pt x="10546126" y="1088178"/>
                  <a:pt x="10543535" y="1089100"/>
                </a:cubicBezTo>
                <a:close/>
                <a:moveTo>
                  <a:pt x="11355240" y="1084146"/>
                </a:moveTo>
                <a:cubicBezTo>
                  <a:pt x="11348328" y="1083685"/>
                  <a:pt x="11345564" y="1085529"/>
                  <a:pt x="11347407" y="1093362"/>
                </a:cubicBezTo>
                <a:cubicBezTo>
                  <a:pt x="11351093" y="1108106"/>
                  <a:pt x="11349710" y="1122851"/>
                  <a:pt x="11348328" y="1137595"/>
                </a:cubicBezTo>
                <a:cubicBezTo>
                  <a:pt x="11348328" y="1148193"/>
                  <a:pt x="11348790" y="1158791"/>
                  <a:pt x="11348328" y="1169389"/>
                </a:cubicBezTo>
                <a:cubicBezTo>
                  <a:pt x="11347868" y="1176761"/>
                  <a:pt x="11350172" y="1179987"/>
                  <a:pt x="11358004" y="1179065"/>
                </a:cubicBezTo>
                <a:cubicBezTo>
                  <a:pt x="11373671" y="1177222"/>
                  <a:pt x="11389798" y="1176300"/>
                  <a:pt x="11405464" y="1175379"/>
                </a:cubicBezTo>
                <a:cubicBezTo>
                  <a:pt x="11413297" y="1174918"/>
                  <a:pt x="11416522" y="1171692"/>
                  <a:pt x="11415601" y="1163399"/>
                </a:cubicBezTo>
                <a:cubicBezTo>
                  <a:pt x="11413297" y="1143125"/>
                  <a:pt x="11408229" y="1123772"/>
                  <a:pt x="11396710" y="1106724"/>
                </a:cubicBezTo>
                <a:cubicBezTo>
                  <a:pt x="11386572" y="1092440"/>
                  <a:pt x="11372750" y="1085068"/>
                  <a:pt x="11355240" y="1084146"/>
                </a:cubicBezTo>
                <a:close/>
                <a:moveTo>
                  <a:pt x="10506500" y="664384"/>
                </a:moveTo>
                <a:cubicBezTo>
                  <a:pt x="10497284" y="664384"/>
                  <a:pt x="10492676" y="666688"/>
                  <a:pt x="10494520" y="677286"/>
                </a:cubicBezTo>
                <a:cubicBezTo>
                  <a:pt x="10497284" y="694334"/>
                  <a:pt x="10499588" y="711383"/>
                  <a:pt x="10501431" y="728892"/>
                </a:cubicBezTo>
                <a:cubicBezTo>
                  <a:pt x="10502353" y="739490"/>
                  <a:pt x="10507422" y="741332"/>
                  <a:pt x="10516176" y="737186"/>
                </a:cubicBezTo>
                <a:cubicBezTo>
                  <a:pt x="10542440" y="725206"/>
                  <a:pt x="10561332" y="706314"/>
                  <a:pt x="10572851" y="680050"/>
                </a:cubicBezTo>
                <a:cubicBezTo>
                  <a:pt x="10578380" y="668070"/>
                  <a:pt x="10574234" y="663923"/>
                  <a:pt x="10561792" y="664384"/>
                </a:cubicBezTo>
                <a:cubicBezTo>
                  <a:pt x="10553038" y="664844"/>
                  <a:pt x="10543822" y="664384"/>
                  <a:pt x="10535068" y="664384"/>
                </a:cubicBezTo>
                <a:cubicBezTo>
                  <a:pt x="10525392" y="664384"/>
                  <a:pt x="10516176" y="664844"/>
                  <a:pt x="10506500" y="664384"/>
                </a:cubicBezTo>
                <a:close/>
                <a:moveTo>
                  <a:pt x="10391768" y="661619"/>
                </a:moveTo>
                <a:cubicBezTo>
                  <a:pt x="10384396" y="661619"/>
                  <a:pt x="10381631" y="663923"/>
                  <a:pt x="10383474" y="672217"/>
                </a:cubicBezTo>
                <a:cubicBezTo>
                  <a:pt x="10392690" y="709079"/>
                  <a:pt x="10437384" y="743637"/>
                  <a:pt x="10475168" y="743637"/>
                </a:cubicBezTo>
                <a:cubicBezTo>
                  <a:pt x="10485765" y="743637"/>
                  <a:pt x="10488530" y="739950"/>
                  <a:pt x="10486687" y="730274"/>
                </a:cubicBezTo>
                <a:cubicBezTo>
                  <a:pt x="10484383" y="717372"/>
                  <a:pt x="10483000" y="704010"/>
                  <a:pt x="10481158" y="691109"/>
                </a:cubicBezTo>
                <a:cubicBezTo>
                  <a:pt x="10477932" y="664844"/>
                  <a:pt x="10477932" y="664844"/>
                  <a:pt x="10452129" y="663462"/>
                </a:cubicBezTo>
                <a:lnTo>
                  <a:pt x="10430012" y="662080"/>
                </a:lnTo>
                <a:lnTo>
                  <a:pt x="10430012" y="661619"/>
                </a:lnTo>
                <a:close/>
                <a:moveTo>
                  <a:pt x="10456391" y="531452"/>
                </a:moveTo>
                <a:cubicBezTo>
                  <a:pt x="10453972" y="530184"/>
                  <a:pt x="10450516" y="530760"/>
                  <a:pt x="10445678" y="532603"/>
                </a:cubicBezTo>
                <a:cubicBezTo>
                  <a:pt x="10401444" y="549652"/>
                  <a:pt x="10378406" y="590661"/>
                  <a:pt x="10377023" y="635816"/>
                </a:cubicBezTo>
                <a:cubicBezTo>
                  <a:pt x="10376562" y="643649"/>
                  <a:pt x="10380710" y="647336"/>
                  <a:pt x="10388082" y="647336"/>
                </a:cubicBezTo>
                <a:lnTo>
                  <a:pt x="10426326" y="647336"/>
                </a:lnTo>
                <a:lnTo>
                  <a:pt x="10426326" y="648718"/>
                </a:lnTo>
                <a:cubicBezTo>
                  <a:pt x="10438306" y="648718"/>
                  <a:pt x="10449826" y="648257"/>
                  <a:pt x="10461344" y="648718"/>
                </a:cubicBezTo>
                <a:cubicBezTo>
                  <a:pt x="10471481" y="649178"/>
                  <a:pt x="10476089" y="646875"/>
                  <a:pt x="10474246" y="635355"/>
                </a:cubicBezTo>
                <a:cubicBezTo>
                  <a:pt x="10469178" y="604023"/>
                  <a:pt x="10464570" y="572690"/>
                  <a:pt x="10460884" y="541358"/>
                </a:cubicBezTo>
                <a:cubicBezTo>
                  <a:pt x="10460193" y="535829"/>
                  <a:pt x="10458810" y="532719"/>
                  <a:pt x="10456391" y="531452"/>
                </a:cubicBezTo>
                <a:close/>
                <a:moveTo>
                  <a:pt x="10488070" y="526613"/>
                </a:moveTo>
                <a:cubicBezTo>
                  <a:pt x="10477472" y="526613"/>
                  <a:pt x="10473785" y="529839"/>
                  <a:pt x="10476089" y="539976"/>
                </a:cubicBezTo>
                <a:cubicBezTo>
                  <a:pt x="10479776" y="562093"/>
                  <a:pt x="10481618" y="584210"/>
                  <a:pt x="10485765" y="605866"/>
                </a:cubicBezTo>
                <a:cubicBezTo>
                  <a:pt x="10488070" y="619689"/>
                  <a:pt x="10483922" y="638581"/>
                  <a:pt x="10494520" y="645953"/>
                </a:cubicBezTo>
                <a:cubicBezTo>
                  <a:pt x="10504657" y="652865"/>
                  <a:pt x="10521706" y="648718"/>
                  <a:pt x="10535989" y="649639"/>
                </a:cubicBezTo>
                <a:lnTo>
                  <a:pt x="10535989" y="649178"/>
                </a:lnTo>
                <a:lnTo>
                  <a:pt x="10547048" y="649178"/>
                </a:lnTo>
                <a:cubicBezTo>
                  <a:pt x="10585752" y="649178"/>
                  <a:pt x="10588057" y="646414"/>
                  <a:pt x="10579762" y="608170"/>
                </a:cubicBezTo>
                <a:cubicBezTo>
                  <a:pt x="10570086" y="563936"/>
                  <a:pt x="10528617" y="527535"/>
                  <a:pt x="10488070" y="526613"/>
                </a:cubicBezTo>
                <a:close/>
                <a:moveTo>
                  <a:pt x="10473728" y="10"/>
                </a:moveTo>
                <a:cubicBezTo>
                  <a:pt x="10477241" y="182"/>
                  <a:pt x="10480697" y="2717"/>
                  <a:pt x="10484383" y="7785"/>
                </a:cubicBezTo>
                <a:cubicBezTo>
                  <a:pt x="10507422" y="40039"/>
                  <a:pt x="10530460" y="72754"/>
                  <a:pt x="10552577" y="105469"/>
                </a:cubicBezTo>
                <a:cubicBezTo>
                  <a:pt x="10595428" y="168134"/>
                  <a:pt x="10640124" y="230337"/>
                  <a:pt x="10682514" y="293463"/>
                </a:cubicBezTo>
                <a:cubicBezTo>
                  <a:pt x="10706474" y="329403"/>
                  <a:pt x="10741493" y="349216"/>
                  <a:pt x="10780659" y="362579"/>
                </a:cubicBezTo>
                <a:cubicBezTo>
                  <a:pt x="10808766" y="372255"/>
                  <a:pt x="10822589" y="365343"/>
                  <a:pt x="10835951" y="339080"/>
                </a:cubicBezTo>
                <a:cubicBezTo>
                  <a:pt x="10838255" y="334011"/>
                  <a:pt x="10841020" y="328943"/>
                  <a:pt x="10847010" y="330325"/>
                </a:cubicBezTo>
                <a:cubicBezTo>
                  <a:pt x="10853000" y="331707"/>
                  <a:pt x="10853460" y="337236"/>
                  <a:pt x="10854382" y="342766"/>
                </a:cubicBezTo>
                <a:cubicBezTo>
                  <a:pt x="10862676" y="409117"/>
                  <a:pt x="10823971" y="457958"/>
                  <a:pt x="10757620" y="465331"/>
                </a:cubicBezTo>
                <a:cubicBezTo>
                  <a:pt x="10753473" y="465791"/>
                  <a:pt x="10749326" y="466252"/>
                  <a:pt x="10745180" y="467174"/>
                </a:cubicBezTo>
                <a:cubicBezTo>
                  <a:pt x="10729513" y="470860"/>
                  <a:pt x="10724444" y="476850"/>
                  <a:pt x="10725366" y="492516"/>
                </a:cubicBezTo>
                <a:cubicBezTo>
                  <a:pt x="10727670" y="529839"/>
                  <a:pt x="10729052" y="567622"/>
                  <a:pt x="10731817" y="604944"/>
                </a:cubicBezTo>
                <a:cubicBezTo>
                  <a:pt x="10734120" y="634894"/>
                  <a:pt x="10735042" y="665305"/>
                  <a:pt x="10736885" y="695256"/>
                </a:cubicBezTo>
                <a:cubicBezTo>
                  <a:pt x="10738268" y="713686"/>
                  <a:pt x="10744718" y="724745"/>
                  <a:pt x="10762228" y="731196"/>
                </a:cubicBezTo>
                <a:cubicBezTo>
                  <a:pt x="10817520" y="751469"/>
                  <a:pt x="10871891" y="773126"/>
                  <a:pt x="10926723" y="794782"/>
                </a:cubicBezTo>
                <a:cubicBezTo>
                  <a:pt x="10942850" y="801233"/>
                  <a:pt x="10957134" y="800772"/>
                  <a:pt x="10972800" y="793860"/>
                </a:cubicBezTo>
                <a:cubicBezTo>
                  <a:pt x="10995838" y="783724"/>
                  <a:pt x="11018416" y="772204"/>
                  <a:pt x="11041455" y="761145"/>
                </a:cubicBezTo>
                <a:cubicBezTo>
                  <a:pt x="11047906" y="758381"/>
                  <a:pt x="11053896" y="755616"/>
                  <a:pt x="11060347" y="760224"/>
                </a:cubicBezTo>
                <a:cubicBezTo>
                  <a:pt x="11183833" y="692951"/>
                  <a:pt x="11292575" y="610934"/>
                  <a:pt x="11352936" y="477772"/>
                </a:cubicBezTo>
                <a:cubicBezTo>
                  <a:pt x="11360308" y="481458"/>
                  <a:pt x="11359387" y="487909"/>
                  <a:pt x="11361230" y="492977"/>
                </a:cubicBezTo>
                <a:cubicBezTo>
                  <a:pt x="11394866" y="597111"/>
                  <a:pt x="11437257" y="697559"/>
                  <a:pt x="11500843" y="787410"/>
                </a:cubicBezTo>
                <a:cubicBezTo>
                  <a:pt x="11542312" y="846389"/>
                  <a:pt x="11590234" y="897995"/>
                  <a:pt x="11658426" y="926563"/>
                </a:cubicBezTo>
                <a:cubicBezTo>
                  <a:pt x="11679623" y="935317"/>
                  <a:pt x="11701740" y="945454"/>
                  <a:pt x="11725700" y="939464"/>
                </a:cubicBezTo>
                <a:cubicBezTo>
                  <a:pt x="11763022" y="930249"/>
                  <a:pt x="11780993" y="909053"/>
                  <a:pt x="11791129" y="862054"/>
                </a:cubicBezTo>
                <a:cubicBezTo>
                  <a:pt x="11802648" y="912279"/>
                  <a:pt x="11809560" y="957895"/>
                  <a:pt x="11784218" y="1001208"/>
                </a:cubicBezTo>
                <a:cubicBezTo>
                  <a:pt x="11763483" y="1036687"/>
                  <a:pt x="11728925" y="1049589"/>
                  <a:pt x="11690220" y="1051892"/>
                </a:cubicBezTo>
                <a:cubicBezTo>
                  <a:pt x="11662114" y="1053275"/>
                  <a:pt x="11634006" y="1051892"/>
                  <a:pt x="11608204" y="1038530"/>
                </a:cubicBezTo>
                <a:cubicBezTo>
                  <a:pt x="11597145" y="1033001"/>
                  <a:pt x="11600370" y="1042677"/>
                  <a:pt x="11600370" y="1047285"/>
                </a:cubicBezTo>
                <a:cubicBezTo>
                  <a:pt x="11601292" y="1082303"/>
                  <a:pt x="11618340" y="1479027"/>
                  <a:pt x="11619262" y="1508977"/>
                </a:cubicBezTo>
                <a:cubicBezTo>
                  <a:pt x="11619722" y="1517732"/>
                  <a:pt x="11623408" y="1524183"/>
                  <a:pt x="11628016" y="1530633"/>
                </a:cubicBezTo>
                <a:cubicBezTo>
                  <a:pt x="11665800" y="1586387"/>
                  <a:pt x="11703122" y="1642140"/>
                  <a:pt x="11741366" y="1697432"/>
                </a:cubicBezTo>
                <a:cubicBezTo>
                  <a:pt x="11749200" y="1708491"/>
                  <a:pt x="11748277" y="1715864"/>
                  <a:pt x="11740444" y="1726461"/>
                </a:cubicBezTo>
                <a:cubicBezTo>
                  <a:pt x="11705426" y="1774381"/>
                  <a:pt x="11672712" y="1824144"/>
                  <a:pt x="11662574" y="1884506"/>
                </a:cubicBezTo>
                <a:cubicBezTo>
                  <a:pt x="11655662" y="1926436"/>
                  <a:pt x="11661192" y="1968827"/>
                  <a:pt x="11667182" y="2010757"/>
                </a:cubicBezTo>
                <a:cubicBezTo>
                  <a:pt x="11673632" y="2054069"/>
                  <a:pt x="11685613" y="2095539"/>
                  <a:pt x="11706808" y="2134243"/>
                </a:cubicBezTo>
                <a:cubicBezTo>
                  <a:pt x="11739062" y="2192761"/>
                  <a:pt x="11786061" y="2232388"/>
                  <a:pt x="11853333" y="2242064"/>
                </a:cubicBezTo>
                <a:cubicBezTo>
                  <a:pt x="11900332" y="2248975"/>
                  <a:pt x="11938576" y="2267406"/>
                  <a:pt x="11975438" y="2298739"/>
                </a:cubicBezTo>
                <a:cubicBezTo>
                  <a:pt x="12014603" y="2331914"/>
                  <a:pt x="12061602" y="2356796"/>
                  <a:pt x="12104914" y="2384903"/>
                </a:cubicBezTo>
                <a:cubicBezTo>
                  <a:pt x="12127492" y="2399648"/>
                  <a:pt x="12150070" y="2414853"/>
                  <a:pt x="12173108" y="2428676"/>
                </a:cubicBezTo>
                <a:cubicBezTo>
                  <a:pt x="12183245" y="2434666"/>
                  <a:pt x="12187392" y="2442038"/>
                  <a:pt x="12187392" y="2454019"/>
                </a:cubicBezTo>
                <a:cubicBezTo>
                  <a:pt x="12186932" y="2516223"/>
                  <a:pt x="12194304" y="3552496"/>
                  <a:pt x="12194304" y="3575075"/>
                </a:cubicBezTo>
                <a:lnTo>
                  <a:pt x="12192000" y="3575135"/>
                </a:lnTo>
                <a:lnTo>
                  <a:pt x="12192000" y="4820481"/>
                </a:lnTo>
                <a:lnTo>
                  <a:pt x="0" y="4820481"/>
                </a:lnTo>
                <a:lnTo>
                  <a:pt x="0" y="3487792"/>
                </a:lnTo>
                <a:lnTo>
                  <a:pt x="6096353" y="3487792"/>
                </a:lnTo>
                <a:cubicBezTo>
                  <a:pt x="6236514" y="3486721"/>
                  <a:pt x="6349811" y="3485301"/>
                  <a:pt x="6440981" y="3483613"/>
                </a:cubicBezTo>
                <a:lnTo>
                  <a:pt x="6446234" y="3483495"/>
                </a:lnTo>
                <a:lnTo>
                  <a:pt x="6745220" y="3425988"/>
                </a:lnTo>
                <a:lnTo>
                  <a:pt x="6744766" y="3416109"/>
                </a:lnTo>
                <a:lnTo>
                  <a:pt x="6688091" y="3144254"/>
                </a:lnTo>
                <a:cubicBezTo>
                  <a:pt x="6687630" y="3140568"/>
                  <a:pt x="6686248" y="3137342"/>
                  <a:pt x="6682101" y="3133656"/>
                </a:cubicBezTo>
                <a:cubicBezTo>
                  <a:pt x="6678415" y="3184341"/>
                  <a:pt x="6674268" y="3234564"/>
                  <a:pt x="6670581" y="3285250"/>
                </a:cubicBezTo>
                <a:cubicBezTo>
                  <a:pt x="6669199" y="3285710"/>
                  <a:pt x="6668278" y="3285710"/>
                  <a:pt x="6667356" y="3286171"/>
                </a:cubicBezTo>
                <a:cubicBezTo>
                  <a:pt x="6656298" y="3241476"/>
                  <a:pt x="6644779" y="3196321"/>
                  <a:pt x="6633259" y="3150244"/>
                </a:cubicBezTo>
                <a:cubicBezTo>
                  <a:pt x="6623122" y="3167292"/>
                  <a:pt x="6623122" y="3167292"/>
                  <a:pt x="6610221" y="3154391"/>
                </a:cubicBezTo>
                <a:cubicBezTo>
                  <a:pt x="6591329" y="3135499"/>
                  <a:pt x="6590869" y="3135499"/>
                  <a:pt x="6580731" y="3159459"/>
                </a:cubicBezTo>
                <a:cubicBezTo>
                  <a:pt x="6577967" y="3166370"/>
                  <a:pt x="6574741" y="3168675"/>
                  <a:pt x="6567830" y="3164988"/>
                </a:cubicBezTo>
                <a:cubicBezTo>
                  <a:pt x="6559996" y="3160841"/>
                  <a:pt x="6552164" y="3158077"/>
                  <a:pt x="6544791" y="3153930"/>
                </a:cubicBezTo>
                <a:cubicBezTo>
                  <a:pt x="6535115" y="3148401"/>
                  <a:pt x="6531890" y="3152087"/>
                  <a:pt x="6531890" y="3162224"/>
                </a:cubicBezTo>
                <a:lnTo>
                  <a:pt x="6531890" y="3262211"/>
                </a:lnTo>
                <a:cubicBezTo>
                  <a:pt x="6531890" y="3265436"/>
                  <a:pt x="6532811" y="3268662"/>
                  <a:pt x="6528204" y="3272809"/>
                </a:cubicBezTo>
                <a:cubicBezTo>
                  <a:pt x="6505165" y="3235486"/>
                  <a:pt x="6482126" y="3199085"/>
                  <a:pt x="6458166" y="3160841"/>
                </a:cubicBezTo>
                <a:cubicBezTo>
                  <a:pt x="6449872" y="3171439"/>
                  <a:pt x="6452637" y="3183880"/>
                  <a:pt x="6445265" y="3194938"/>
                </a:cubicBezTo>
                <a:cubicBezTo>
                  <a:pt x="6433745" y="3178351"/>
                  <a:pt x="6430520" y="3158999"/>
                  <a:pt x="6419461" y="3139646"/>
                </a:cubicBezTo>
                <a:cubicBezTo>
                  <a:pt x="6415775" y="3156694"/>
                  <a:pt x="6418079" y="3170517"/>
                  <a:pt x="6417158" y="3183880"/>
                </a:cubicBezTo>
                <a:cubicBezTo>
                  <a:pt x="6416697" y="3188488"/>
                  <a:pt x="6419461" y="3195860"/>
                  <a:pt x="6413011" y="3197703"/>
                </a:cubicBezTo>
                <a:cubicBezTo>
                  <a:pt x="6407482" y="3199085"/>
                  <a:pt x="6402874" y="3194017"/>
                  <a:pt x="6399648" y="3190330"/>
                </a:cubicBezTo>
                <a:cubicBezTo>
                  <a:pt x="6380756" y="3169596"/>
                  <a:pt x="6355875" y="3055785"/>
                  <a:pt x="6354493" y="3024453"/>
                </a:cubicBezTo>
                <a:cubicBezTo>
                  <a:pt x="6353571" y="3011551"/>
                  <a:pt x="6349425" y="3009709"/>
                  <a:pt x="6337905" y="3012934"/>
                </a:cubicBezTo>
                <a:cubicBezTo>
                  <a:pt x="6318552" y="3018463"/>
                  <a:pt x="6298739" y="3022610"/>
                  <a:pt x="6279387" y="3027679"/>
                </a:cubicBezTo>
                <a:cubicBezTo>
                  <a:pt x="6262800" y="3032286"/>
                  <a:pt x="6262800" y="3020306"/>
                  <a:pt x="6260034" y="3010169"/>
                </a:cubicBezTo>
                <a:cubicBezTo>
                  <a:pt x="6256809" y="2999571"/>
                  <a:pt x="6257270" y="2992659"/>
                  <a:pt x="6270632" y="2989435"/>
                </a:cubicBezTo>
                <a:lnTo>
                  <a:pt x="6625426" y="2902349"/>
                </a:lnTo>
                <a:cubicBezTo>
                  <a:pt x="6633720" y="2900505"/>
                  <a:pt x="6637406" y="2896359"/>
                  <a:pt x="6635102" y="2887604"/>
                </a:cubicBezTo>
                <a:cubicBezTo>
                  <a:pt x="6631416" y="2871938"/>
                  <a:pt x="6627269" y="2855811"/>
                  <a:pt x="6624966" y="2839684"/>
                </a:cubicBezTo>
                <a:cubicBezTo>
                  <a:pt x="6623122" y="2827704"/>
                  <a:pt x="6617593" y="2825861"/>
                  <a:pt x="6606535" y="2826782"/>
                </a:cubicBezTo>
                <a:cubicBezTo>
                  <a:pt x="6562761" y="2830469"/>
                  <a:pt x="6520831" y="2823096"/>
                  <a:pt x="6482587" y="2800519"/>
                </a:cubicBezTo>
                <a:cubicBezTo>
                  <a:pt x="6405638" y="2755362"/>
                  <a:pt x="6395501" y="2669659"/>
                  <a:pt x="6459549" y="2606995"/>
                </a:cubicBezTo>
                <a:cubicBezTo>
                  <a:pt x="6485813" y="2581652"/>
                  <a:pt x="6516684" y="2564604"/>
                  <a:pt x="6551242" y="2554927"/>
                </a:cubicBezTo>
                <a:cubicBezTo>
                  <a:pt x="6559996" y="2552163"/>
                  <a:pt x="6564143" y="2549859"/>
                  <a:pt x="6559536" y="2538800"/>
                </a:cubicBezTo>
                <a:cubicBezTo>
                  <a:pt x="6552164" y="2520830"/>
                  <a:pt x="6558154" y="2504242"/>
                  <a:pt x="6571516" y="2490880"/>
                </a:cubicBezTo>
                <a:cubicBezTo>
                  <a:pt x="6577045" y="2485351"/>
                  <a:pt x="6583957" y="2481204"/>
                  <a:pt x="6592711" y="2485811"/>
                </a:cubicBezTo>
                <a:cubicBezTo>
                  <a:pt x="6593633" y="2492263"/>
                  <a:pt x="6588103" y="2493645"/>
                  <a:pt x="6585339" y="2497331"/>
                </a:cubicBezTo>
                <a:cubicBezTo>
                  <a:pt x="6575202" y="2510693"/>
                  <a:pt x="6575663" y="2524977"/>
                  <a:pt x="6582114" y="2539261"/>
                </a:cubicBezTo>
                <a:cubicBezTo>
                  <a:pt x="6588103" y="2551702"/>
                  <a:pt x="6599623" y="2545251"/>
                  <a:pt x="6608838" y="2544791"/>
                </a:cubicBezTo>
                <a:cubicBezTo>
                  <a:pt x="6648926" y="2542947"/>
                  <a:pt x="6687170" y="2548476"/>
                  <a:pt x="6722649" y="2567368"/>
                </a:cubicBezTo>
                <a:cubicBezTo>
                  <a:pt x="6759511" y="2586720"/>
                  <a:pt x="6786696" y="2614367"/>
                  <a:pt x="6793147" y="2657679"/>
                </a:cubicBezTo>
                <a:cubicBezTo>
                  <a:pt x="6798676" y="2695002"/>
                  <a:pt x="6785774" y="2726795"/>
                  <a:pt x="6762275" y="2754441"/>
                </a:cubicBezTo>
                <a:cubicBezTo>
                  <a:pt x="6739697" y="2781166"/>
                  <a:pt x="6711591" y="2799597"/>
                  <a:pt x="6678876" y="2810655"/>
                </a:cubicBezTo>
                <a:cubicBezTo>
                  <a:pt x="6663210" y="2815724"/>
                  <a:pt x="6659063" y="2823096"/>
                  <a:pt x="6663670" y="2838301"/>
                </a:cubicBezTo>
                <a:cubicBezTo>
                  <a:pt x="6667356" y="2850282"/>
                  <a:pt x="6669199" y="2862261"/>
                  <a:pt x="6671042" y="2874242"/>
                </a:cubicBezTo>
                <a:cubicBezTo>
                  <a:pt x="6672886" y="2885761"/>
                  <a:pt x="6677033" y="2889447"/>
                  <a:pt x="6689934" y="2886222"/>
                </a:cubicBezTo>
                <a:lnTo>
                  <a:pt x="7039659" y="2799597"/>
                </a:lnTo>
                <a:cubicBezTo>
                  <a:pt x="7054865" y="2795450"/>
                  <a:pt x="7059012" y="2800519"/>
                  <a:pt x="7062237" y="2813880"/>
                </a:cubicBezTo>
                <a:cubicBezTo>
                  <a:pt x="7065462" y="2826782"/>
                  <a:pt x="7065002" y="2835998"/>
                  <a:pt x="7049336" y="2837380"/>
                </a:cubicBezTo>
                <a:cubicBezTo>
                  <a:pt x="7035513" y="2838762"/>
                  <a:pt x="7029522" y="2845674"/>
                  <a:pt x="7029061" y="2859958"/>
                </a:cubicBezTo>
                <a:cubicBezTo>
                  <a:pt x="7028140" y="2888526"/>
                  <a:pt x="7022610" y="2955798"/>
                  <a:pt x="7021689" y="2963170"/>
                </a:cubicBezTo>
                <a:cubicBezTo>
                  <a:pt x="7009709" y="2953955"/>
                  <a:pt x="7006945" y="2940593"/>
                  <a:pt x="6996347" y="2929534"/>
                </a:cubicBezTo>
                <a:cubicBezTo>
                  <a:pt x="6986210" y="2961328"/>
                  <a:pt x="6976995" y="2990817"/>
                  <a:pt x="6966857" y="3023071"/>
                </a:cubicBezTo>
                <a:cubicBezTo>
                  <a:pt x="6953956" y="3008326"/>
                  <a:pt x="6949348" y="2992199"/>
                  <a:pt x="6936907" y="2974229"/>
                </a:cubicBezTo>
                <a:cubicBezTo>
                  <a:pt x="6932760" y="3027217"/>
                  <a:pt x="6929535" y="3075598"/>
                  <a:pt x="6925849" y="3123979"/>
                </a:cubicBezTo>
                <a:cubicBezTo>
                  <a:pt x="6924927" y="3123979"/>
                  <a:pt x="6896359" y="3053942"/>
                  <a:pt x="6883458" y="3018463"/>
                </a:cubicBezTo>
                <a:lnTo>
                  <a:pt x="6879311" y="3018463"/>
                </a:lnTo>
                <a:cubicBezTo>
                  <a:pt x="6871017" y="3038737"/>
                  <a:pt x="6852586" y="3092647"/>
                  <a:pt x="6846136" y="3093568"/>
                </a:cubicBezTo>
                <a:cubicBezTo>
                  <a:pt x="6841067" y="3094029"/>
                  <a:pt x="6831852" y="3073755"/>
                  <a:pt x="6824479" y="3070530"/>
                </a:cubicBezTo>
                <a:lnTo>
                  <a:pt x="6824479" y="3158999"/>
                </a:lnTo>
                <a:cubicBezTo>
                  <a:pt x="6823097" y="3159459"/>
                  <a:pt x="6805587" y="3134578"/>
                  <a:pt x="6798676" y="3121676"/>
                </a:cubicBezTo>
                <a:cubicBezTo>
                  <a:pt x="6797294" y="3121676"/>
                  <a:pt x="6795911" y="3122136"/>
                  <a:pt x="6794529" y="3122597"/>
                </a:cubicBezTo>
                <a:lnTo>
                  <a:pt x="6794529" y="3311513"/>
                </a:lnTo>
                <a:cubicBezTo>
                  <a:pt x="6793147" y="3311974"/>
                  <a:pt x="6791303" y="3311974"/>
                  <a:pt x="6789921" y="3312435"/>
                </a:cubicBezTo>
                <a:cubicBezTo>
                  <a:pt x="6773334" y="3272348"/>
                  <a:pt x="6756746" y="3232261"/>
                  <a:pt x="6739697" y="3190330"/>
                </a:cubicBezTo>
                <a:cubicBezTo>
                  <a:pt x="6735551" y="3196782"/>
                  <a:pt x="6769187" y="3346071"/>
                  <a:pt x="6783010" y="3416569"/>
                </a:cubicBezTo>
                <a:lnTo>
                  <a:pt x="6784029" y="3418523"/>
                </a:lnTo>
                <a:lnTo>
                  <a:pt x="6884710" y="3399158"/>
                </a:lnTo>
                <a:lnTo>
                  <a:pt x="6918477" y="3380168"/>
                </a:lnTo>
                <a:cubicBezTo>
                  <a:pt x="6985288" y="3329483"/>
                  <a:pt x="7192174" y="3159920"/>
                  <a:pt x="7239634" y="3146097"/>
                </a:cubicBezTo>
                <a:cubicBezTo>
                  <a:pt x="7290319" y="3131352"/>
                  <a:pt x="7334092" y="3104166"/>
                  <a:pt x="7380629" y="3082050"/>
                </a:cubicBezTo>
                <a:cubicBezTo>
                  <a:pt x="7384776" y="3079745"/>
                  <a:pt x="7391227" y="3078824"/>
                  <a:pt x="7391227" y="3073755"/>
                </a:cubicBezTo>
                <a:cubicBezTo>
                  <a:pt x="7391688" y="3068687"/>
                  <a:pt x="7385237" y="3067305"/>
                  <a:pt x="7381090" y="3065001"/>
                </a:cubicBezTo>
                <a:cubicBezTo>
                  <a:pt x="7348837" y="3045648"/>
                  <a:pt x="7319347" y="3023532"/>
                  <a:pt x="7299534" y="2990817"/>
                </a:cubicBezTo>
                <a:cubicBezTo>
                  <a:pt x="7275574" y="2950730"/>
                  <a:pt x="7279260" y="2903731"/>
                  <a:pt x="7308749" y="2867791"/>
                </a:cubicBezTo>
                <a:cubicBezTo>
                  <a:pt x="7328563" y="2843831"/>
                  <a:pt x="7354366" y="2835998"/>
                  <a:pt x="7384316" y="2842448"/>
                </a:cubicBezTo>
                <a:cubicBezTo>
                  <a:pt x="7424403" y="2850743"/>
                  <a:pt x="7456657" y="2874242"/>
                  <a:pt x="7487529" y="2899584"/>
                </a:cubicBezTo>
                <a:cubicBezTo>
                  <a:pt x="7510106" y="2918015"/>
                  <a:pt x="7531302" y="2938289"/>
                  <a:pt x="7549733" y="2960867"/>
                </a:cubicBezTo>
                <a:cubicBezTo>
                  <a:pt x="7556184" y="2968700"/>
                  <a:pt x="7561252" y="2969160"/>
                  <a:pt x="7569085" y="2963170"/>
                </a:cubicBezTo>
                <a:cubicBezTo>
                  <a:pt x="7592123" y="2946122"/>
                  <a:pt x="7615623" y="2929534"/>
                  <a:pt x="7639123" y="2913407"/>
                </a:cubicBezTo>
                <a:cubicBezTo>
                  <a:pt x="7649259" y="2906496"/>
                  <a:pt x="7650181" y="2900966"/>
                  <a:pt x="7644191" y="2890369"/>
                </a:cubicBezTo>
                <a:cubicBezTo>
                  <a:pt x="7613319" y="2834615"/>
                  <a:pt x="7587516" y="2776558"/>
                  <a:pt x="7572311" y="2714354"/>
                </a:cubicBezTo>
                <a:cubicBezTo>
                  <a:pt x="7563556" y="2679335"/>
                  <a:pt x="7558948" y="2643856"/>
                  <a:pt x="7563556" y="2607455"/>
                </a:cubicBezTo>
                <a:cubicBezTo>
                  <a:pt x="7570007" y="2561378"/>
                  <a:pt x="7587516" y="2520369"/>
                  <a:pt x="7631289" y="2501017"/>
                </a:cubicBezTo>
                <a:cubicBezTo>
                  <a:pt x="7678288" y="2480282"/>
                  <a:pt x="7728972" y="2485811"/>
                  <a:pt x="7766295" y="2520830"/>
                </a:cubicBezTo>
                <a:cubicBezTo>
                  <a:pt x="7796706" y="2549398"/>
                  <a:pt x="7828499" y="2579349"/>
                  <a:pt x="7884253" y="2714354"/>
                </a:cubicBezTo>
                <a:cubicBezTo>
                  <a:pt x="7888860" y="2725873"/>
                  <a:pt x="7890243" y="2737853"/>
                  <a:pt x="7893007" y="2749833"/>
                </a:cubicBezTo>
                <a:cubicBezTo>
                  <a:pt x="7897154" y="2766882"/>
                  <a:pt x="7902683" y="2770568"/>
                  <a:pt x="7918811" y="2765499"/>
                </a:cubicBezTo>
                <a:cubicBezTo>
                  <a:pt x="7937241" y="2759970"/>
                  <a:pt x="7955211" y="2754902"/>
                  <a:pt x="7973642" y="2749833"/>
                </a:cubicBezTo>
                <a:cubicBezTo>
                  <a:pt x="7992534" y="2744304"/>
                  <a:pt x="7988386" y="2676111"/>
                  <a:pt x="7987465" y="2665512"/>
                </a:cubicBezTo>
                <a:cubicBezTo>
                  <a:pt x="7986083" y="2648924"/>
                  <a:pt x="7980554" y="2644317"/>
                  <a:pt x="7963505" y="2642013"/>
                </a:cubicBezTo>
                <a:cubicBezTo>
                  <a:pt x="7944153" y="2639248"/>
                  <a:pt x="7923879" y="2639709"/>
                  <a:pt x="7904527" y="2636023"/>
                </a:cubicBezTo>
                <a:cubicBezTo>
                  <a:pt x="7897615" y="2634641"/>
                  <a:pt x="7894389" y="2632798"/>
                  <a:pt x="7892546" y="2624964"/>
                </a:cubicBezTo>
                <a:cubicBezTo>
                  <a:pt x="7887938" y="2604230"/>
                  <a:pt x="7894389" y="2583956"/>
                  <a:pt x="7894389" y="2563221"/>
                </a:cubicBezTo>
                <a:cubicBezTo>
                  <a:pt x="7894389" y="2555388"/>
                  <a:pt x="7901761" y="2553545"/>
                  <a:pt x="7908673" y="2553545"/>
                </a:cubicBezTo>
                <a:cubicBezTo>
                  <a:pt x="7923879" y="2553545"/>
                  <a:pt x="7939545" y="2553084"/>
                  <a:pt x="7954750" y="2554006"/>
                </a:cubicBezTo>
                <a:cubicBezTo>
                  <a:pt x="7973181" y="2554927"/>
                  <a:pt x="7978250" y="2549859"/>
                  <a:pt x="7976868" y="2532350"/>
                </a:cubicBezTo>
                <a:cubicBezTo>
                  <a:pt x="7975024" y="2509311"/>
                  <a:pt x="7973181" y="2486733"/>
                  <a:pt x="7970877" y="2464156"/>
                </a:cubicBezTo>
                <a:cubicBezTo>
                  <a:pt x="7969495" y="2450332"/>
                  <a:pt x="7975485" y="2444803"/>
                  <a:pt x="7986544" y="2443421"/>
                </a:cubicBezTo>
                <a:cubicBezTo>
                  <a:pt x="8001289" y="2441117"/>
                  <a:pt x="8016033" y="2439274"/>
                  <a:pt x="8030778" y="2438813"/>
                </a:cubicBezTo>
                <a:cubicBezTo>
                  <a:pt x="8042297" y="2437891"/>
                  <a:pt x="8047826" y="2442960"/>
                  <a:pt x="8049209" y="2454940"/>
                </a:cubicBezTo>
                <a:cubicBezTo>
                  <a:pt x="8051973" y="2477979"/>
                  <a:pt x="8053816" y="2501478"/>
                  <a:pt x="8055659" y="2524516"/>
                </a:cubicBezTo>
                <a:cubicBezTo>
                  <a:pt x="8058424" y="2554006"/>
                  <a:pt x="8063493" y="2559535"/>
                  <a:pt x="8092982" y="2559535"/>
                </a:cubicBezTo>
                <a:cubicBezTo>
                  <a:pt x="8104961" y="2559535"/>
                  <a:pt x="8117403" y="2559074"/>
                  <a:pt x="8129382" y="2559535"/>
                </a:cubicBezTo>
                <a:cubicBezTo>
                  <a:pt x="8148274" y="2560457"/>
                  <a:pt x="8153803" y="2565525"/>
                  <a:pt x="8153803" y="2584417"/>
                </a:cubicBezTo>
                <a:cubicBezTo>
                  <a:pt x="8153803" y="2601465"/>
                  <a:pt x="8150117" y="2618053"/>
                  <a:pt x="8150117" y="2635101"/>
                </a:cubicBezTo>
                <a:cubicBezTo>
                  <a:pt x="8150117" y="2644317"/>
                  <a:pt x="8144127" y="2647543"/>
                  <a:pt x="8135373" y="2648003"/>
                </a:cubicBezTo>
                <a:cubicBezTo>
                  <a:pt x="8121089" y="2648924"/>
                  <a:pt x="8106805" y="2645238"/>
                  <a:pt x="8092521" y="2645699"/>
                </a:cubicBezTo>
                <a:cubicBezTo>
                  <a:pt x="8072708" y="2646621"/>
                  <a:pt x="8067639" y="2651689"/>
                  <a:pt x="8068100" y="2671963"/>
                </a:cubicBezTo>
                <a:cubicBezTo>
                  <a:pt x="8068561" y="2685326"/>
                  <a:pt x="8070404" y="2698227"/>
                  <a:pt x="8071786" y="2711589"/>
                </a:cubicBezTo>
                <a:cubicBezTo>
                  <a:pt x="8073169" y="2726795"/>
                  <a:pt x="8080080" y="2732785"/>
                  <a:pt x="8095285" y="2730942"/>
                </a:cubicBezTo>
                <a:cubicBezTo>
                  <a:pt x="8133069" y="2726795"/>
                  <a:pt x="8171313" y="2723570"/>
                  <a:pt x="8209096" y="2720805"/>
                </a:cubicBezTo>
                <a:cubicBezTo>
                  <a:pt x="8227066" y="2719423"/>
                  <a:pt x="8245036" y="2719884"/>
                  <a:pt x="8263006" y="2719423"/>
                </a:cubicBezTo>
                <a:cubicBezTo>
                  <a:pt x="8310926" y="2718501"/>
                  <a:pt x="8359307" y="2722648"/>
                  <a:pt x="8407228" y="2719423"/>
                </a:cubicBezTo>
                <a:cubicBezTo>
                  <a:pt x="8499382" y="2713433"/>
                  <a:pt x="8933428" y="2617592"/>
                  <a:pt x="9053228" y="2565525"/>
                </a:cubicBezTo>
                <a:cubicBezTo>
                  <a:pt x="9086404" y="2551241"/>
                  <a:pt x="9117736" y="2534192"/>
                  <a:pt x="9149990" y="2517605"/>
                </a:cubicBezTo>
                <a:cubicBezTo>
                  <a:pt x="9165196" y="2509771"/>
                  <a:pt x="9172107" y="2497792"/>
                  <a:pt x="9170264" y="2480282"/>
                </a:cubicBezTo>
                <a:cubicBezTo>
                  <a:pt x="9167960" y="2460009"/>
                  <a:pt x="9166578" y="2439274"/>
                  <a:pt x="9162892" y="2419000"/>
                </a:cubicBezTo>
                <a:cubicBezTo>
                  <a:pt x="9160588" y="2403334"/>
                  <a:pt x="9154137" y="2400108"/>
                  <a:pt x="9139393" y="2407020"/>
                </a:cubicBezTo>
                <a:cubicBezTo>
                  <a:pt x="9116814" y="2417617"/>
                  <a:pt x="9061983" y="2447568"/>
                  <a:pt x="9055993" y="2449872"/>
                </a:cubicBezTo>
                <a:cubicBezTo>
                  <a:pt x="9050924" y="2452175"/>
                  <a:pt x="9045395" y="2453558"/>
                  <a:pt x="9040787" y="2448950"/>
                </a:cubicBezTo>
                <a:cubicBezTo>
                  <a:pt x="9036180" y="2444342"/>
                  <a:pt x="9038484" y="2438813"/>
                  <a:pt x="9040326" y="2433745"/>
                </a:cubicBezTo>
                <a:cubicBezTo>
                  <a:pt x="9054610" y="2394579"/>
                  <a:pt x="9076728" y="2360943"/>
                  <a:pt x="9112207" y="2337444"/>
                </a:cubicBezTo>
                <a:cubicBezTo>
                  <a:pt x="9114511" y="2336061"/>
                  <a:pt x="9116354" y="2334218"/>
                  <a:pt x="9118658" y="2332836"/>
                </a:cubicBezTo>
                <a:cubicBezTo>
                  <a:pt x="9142157" y="2314866"/>
                  <a:pt x="9144461" y="2307493"/>
                  <a:pt x="9129255" y="2281229"/>
                </a:cubicBezTo>
                <a:cubicBezTo>
                  <a:pt x="9122805" y="2269249"/>
                  <a:pt x="9124648" y="2261877"/>
                  <a:pt x="9134785" y="2254965"/>
                </a:cubicBezTo>
                <a:cubicBezTo>
                  <a:pt x="9146304" y="2247132"/>
                  <a:pt x="9158284" y="2239760"/>
                  <a:pt x="9173950" y="2240221"/>
                </a:cubicBezTo>
                <a:cubicBezTo>
                  <a:pt x="9185470" y="2240682"/>
                  <a:pt x="9190999" y="2244828"/>
                  <a:pt x="9194224" y="2255887"/>
                </a:cubicBezTo>
                <a:cubicBezTo>
                  <a:pt x="9200675" y="2279847"/>
                  <a:pt x="9204822" y="2281690"/>
                  <a:pt x="9227400" y="2270171"/>
                </a:cubicBezTo>
                <a:cubicBezTo>
                  <a:pt x="9268869" y="2249436"/>
                  <a:pt x="9311721" y="2231466"/>
                  <a:pt x="9354572" y="2212575"/>
                </a:cubicBezTo>
                <a:cubicBezTo>
                  <a:pt x="9366553" y="2207506"/>
                  <a:pt x="9376229" y="2201055"/>
                  <a:pt x="9374385" y="2185849"/>
                </a:cubicBezTo>
                <a:cubicBezTo>
                  <a:pt x="9373004" y="2172027"/>
                  <a:pt x="9367014" y="2167419"/>
                  <a:pt x="9353190" y="2170644"/>
                </a:cubicBezTo>
                <a:cubicBezTo>
                  <a:pt x="9343514" y="2173409"/>
                  <a:pt x="9334298" y="2177556"/>
                  <a:pt x="9324622" y="2180781"/>
                </a:cubicBezTo>
                <a:cubicBezTo>
                  <a:pt x="9312181" y="2184928"/>
                  <a:pt x="9304810" y="2178478"/>
                  <a:pt x="9309417" y="2166036"/>
                </a:cubicBezTo>
                <a:cubicBezTo>
                  <a:pt x="9316328" y="2145763"/>
                  <a:pt x="9324622" y="2126410"/>
                  <a:pt x="9336142" y="2108440"/>
                </a:cubicBezTo>
                <a:cubicBezTo>
                  <a:pt x="9341210" y="2101068"/>
                  <a:pt x="9349044" y="2097382"/>
                  <a:pt x="9356877" y="2094156"/>
                </a:cubicBezTo>
                <a:cubicBezTo>
                  <a:pt x="9403875" y="2076186"/>
                  <a:pt x="9542106" y="2049001"/>
                  <a:pt x="9561920" y="2044854"/>
                </a:cubicBezTo>
                <a:cubicBezTo>
                  <a:pt x="9579429" y="2041167"/>
                  <a:pt x="9583115" y="2036099"/>
                  <a:pt x="9584037" y="2019051"/>
                </a:cubicBezTo>
                <a:cubicBezTo>
                  <a:pt x="9585880" y="1986336"/>
                  <a:pt x="9579429" y="1977121"/>
                  <a:pt x="9547636" y="1967444"/>
                </a:cubicBezTo>
                <a:lnTo>
                  <a:pt x="9546714" y="1967444"/>
                </a:lnTo>
                <a:cubicBezTo>
                  <a:pt x="9546714" y="1967444"/>
                  <a:pt x="9546253" y="1966984"/>
                  <a:pt x="9545793" y="1966984"/>
                </a:cubicBezTo>
                <a:cubicBezTo>
                  <a:pt x="9499254" y="1951778"/>
                  <a:pt x="9509391" y="1962376"/>
                  <a:pt x="9505245" y="1912613"/>
                </a:cubicBezTo>
                <a:cubicBezTo>
                  <a:pt x="9500176" y="1845340"/>
                  <a:pt x="9467462" y="1313610"/>
                  <a:pt x="9467000" y="1296562"/>
                </a:cubicBezTo>
                <a:cubicBezTo>
                  <a:pt x="9466540" y="1277670"/>
                  <a:pt x="9458246" y="1266612"/>
                  <a:pt x="9442119" y="1257857"/>
                </a:cubicBezTo>
                <a:cubicBezTo>
                  <a:pt x="9404336" y="1238044"/>
                  <a:pt x="9373925" y="1210397"/>
                  <a:pt x="9351347" y="1173536"/>
                </a:cubicBezTo>
                <a:cubicBezTo>
                  <a:pt x="9331073" y="1140361"/>
                  <a:pt x="9329230" y="1104420"/>
                  <a:pt x="9333838" y="1067559"/>
                </a:cubicBezTo>
                <a:cubicBezTo>
                  <a:pt x="9334298" y="1062490"/>
                  <a:pt x="9336602" y="1058343"/>
                  <a:pt x="9341671" y="1057422"/>
                </a:cubicBezTo>
                <a:cubicBezTo>
                  <a:pt x="9346739" y="1056500"/>
                  <a:pt x="9349965" y="1060647"/>
                  <a:pt x="9352730" y="1064333"/>
                </a:cubicBezTo>
                <a:cubicBezTo>
                  <a:pt x="9355955" y="1068480"/>
                  <a:pt x="9357798" y="1073549"/>
                  <a:pt x="9360562" y="1078156"/>
                </a:cubicBezTo>
                <a:cubicBezTo>
                  <a:pt x="9382680" y="1115018"/>
                  <a:pt x="9415855" y="1126537"/>
                  <a:pt x="9455482" y="1109028"/>
                </a:cubicBezTo>
                <a:cubicBezTo>
                  <a:pt x="9490961" y="1093362"/>
                  <a:pt x="9521372" y="1070323"/>
                  <a:pt x="9543949" y="1038530"/>
                </a:cubicBezTo>
                <a:cubicBezTo>
                  <a:pt x="9612143" y="942229"/>
                  <a:pt x="9668358" y="839016"/>
                  <a:pt x="9707984" y="727509"/>
                </a:cubicBezTo>
                <a:cubicBezTo>
                  <a:pt x="9730562" y="663462"/>
                  <a:pt x="9746228" y="597572"/>
                  <a:pt x="9749454" y="529378"/>
                </a:cubicBezTo>
                <a:cubicBezTo>
                  <a:pt x="9749914" y="522927"/>
                  <a:pt x="9749454" y="515555"/>
                  <a:pt x="9757747" y="514172"/>
                </a:cubicBezTo>
                <a:cubicBezTo>
                  <a:pt x="9765580" y="512790"/>
                  <a:pt x="9768806" y="519241"/>
                  <a:pt x="9771570" y="524770"/>
                </a:cubicBezTo>
                <a:cubicBezTo>
                  <a:pt x="9812118" y="605866"/>
                  <a:pt x="9864646" y="678667"/>
                  <a:pt x="9930997" y="740872"/>
                </a:cubicBezTo>
                <a:cubicBezTo>
                  <a:pt x="9990898" y="797086"/>
                  <a:pt x="10059552" y="837173"/>
                  <a:pt x="10141569" y="851457"/>
                </a:cubicBezTo>
                <a:cubicBezTo>
                  <a:pt x="10146177" y="852378"/>
                  <a:pt x="10150784" y="853300"/>
                  <a:pt x="10155392" y="855143"/>
                </a:cubicBezTo>
                <a:cubicBezTo>
                  <a:pt x="10163226" y="858829"/>
                  <a:pt x="10166451" y="863898"/>
                  <a:pt x="10162304" y="872652"/>
                </a:cubicBezTo>
                <a:cubicBezTo>
                  <a:pt x="10144334" y="909975"/>
                  <a:pt x="10123138" y="944993"/>
                  <a:pt x="10082590" y="961581"/>
                </a:cubicBezTo>
                <a:cubicBezTo>
                  <a:pt x="10074757" y="964807"/>
                  <a:pt x="10073376" y="969414"/>
                  <a:pt x="10077983" y="976326"/>
                </a:cubicBezTo>
                <a:cubicBezTo>
                  <a:pt x="10084434" y="985541"/>
                  <a:pt x="10089963" y="995218"/>
                  <a:pt x="10096874" y="1003972"/>
                </a:cubicBezTo>
                <a:cubicBezTo>
                  <a:pt x="10104247" y="1012727"/>
                  <a:pt x="10112540" y="1013187"/>
                  <a:pt x="10119913" y="1004894"/>
                </a:cubicBezTo>
                <a:cubicBezTo>
                  <a:pt x="10158157" y="962963"/>
                  <a:pt x="10201470" y="925641"/>
                  <a:pt x="10238331" y="882789"/>
                </a:cubicBezTo>
                <a:cubicBezTo>
                  <a:pt x="10248468" y="870349"/>
                  <a:pt x="10251694" y="857907"/>
                  <a:pt x="10249851" y="841781"/>
                </a:cubicBezTo>
                <a:cubicBezTo>
                  <a:pt x="10236949" y="741332"/>
                  <a:pt x="10224508" y="640884"/>
                  <a:pt x="10211146" y="540897"/>
                </a:cubicBezTo>
                <a:cubicBezTo>
                  <a:pt x="10208842" y="522467"/>
                  <a:pt x="10206999" y="521084"/>
                  <a:pt x="10189029" y="522467"/>
                </a:cubicBezTo>
                <a:cubicBezTo>
                  <a:pt x="10166451" y="524770"/>
                  <a:pt x="10143873" y="524770"/>
                  <a:pt x="10121296" y="519702"/>
                </a:cubicBezTo>
                <a:cubicBezTo>
                  <a:pt x="10075679" y="509104"/>
                  <a:pt x="10051719" y="472242"/>
                  <a:pt x="10045268" y="429852"/>
                </a:cubicBezTo>
                <a:cubicBezTo>
                  <a:pt x="10042043" y="410038"/>
                  <a:pt x="10041582" y="390686"/>
                  <a:pt x="10045268" y="371334"/>
                </a:cubicBezTo>
                <a:cubicBezTo>
                  <a:pt x="10046190" y="366265"/>
                  <a:pt x="10046190" y="360736"/>
                  <a:pt x="10052641" y="359353"/>
                </a:cubicBezTo>
                <a:cubicBezTo>
                  <a:pt x="10058630" y="357511"/>
                  <a:pt x="10061395" y="362118"/>
                  <a:pt x="10064160" y="366265"/>
                </a:cubicBezTo>
                <a:cubicBezTo>
                  <a:pt x="10089963" y="407734"/>
                  <a:pt x="10129128" y="403126"/>
                  <a:pt x="10160922" y="379627"/>
                </a:cubicBezTo>
                <a:cubicBezTo>
                  <a:pt x="10196862" y="353364"/>
                  <a:pt x="10222665" y="317884"/>
                  <a:pt x="10249390" y="282865"/>
                </a:cubicBezTo>
                <a:lnTo>
                  <a:pt x="10456276" y="13314"/>
                </a:lnTo>
                <a:cubicBezTo>
                  <a:pt x="10458119" y="11010"/>
                  <a:pt x="10460423" y="8707"/>
                  <a:pt x="10462727" y="6403"/>
                </a:cubicBezTo>
                <a:cubicBezTo>
                  <a:pt x="10466644" y="2025"/>
                  <a:pt x="10470215" y="-163"/>
                  <a:pt x="10473728" y="10"/>
                </a:cubicBezTo>
                <a:close/>
              </a:path>
            </a:pathLst>
          </a:custGeom>
          <a:solidFill>
            <a:schemeClr val="tx1"/>
          </a:solidFill>
          <a:ln w="7156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grpSp>
        <p:nvGrpSpPr>
          <p:cNvPr id="9" name="Graphic 186">
            <a:extLst>
              <a:ext uri="{FF2B5EF4-FFF2-40B4-BE49-F238E27FC236}">
                <a16:creationId xmlns:a16="http://schemas.microsoft.com/office/drawing/2014/main" id="{63AEAFC9-527C-4C9D-8FF5-C4DB3270B81A}"/>
              </a:ext>
            </a:extLst>
          </p:cNvPr>
          <p:cNvGrpSpPr/>
          <p:nvPr/>
        </p:nvGrpSpPr>
        <p:grpSpPr>
          <a:xfrm>
            <a:off x="7723092" y="4996405"/>
            <a:ext cx="4091430" cy="1224178"/>
            <a:chOff x="52387" y="1620203"/>
            <a:chExt cx="12076517" cy="3613357"/>
          </a:xfrm>
          <a:solidFill>
            <a:schemeClr val="accent1"/>
          </a:solidFill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855E32B2-DC45-4DB1-A306-0B6C1824A868}"/>
                </a:ext>
              </a:extLst>
            </p:cNvPr>
            <p:cNvSpPr/>
            <p:nvPr/>
          </p:nvSpPr>
          <p:spPr>
            <a:xfrm>
              <a:off x="52387" y="1620203"/>
              <a:ext cx="2647950" cy="3067050"/>
            </a:xfrm>
            <a:custGeom>
              <a:avLst/>
              <a:gdLst>
                <a:gd name="connsiteX0" fmla="*/ 0 w 2647950"/>
                <a:gd name="connsiteY0" fmla="*/ 1108710 h 3067050"/>
                <a:gd name="connsiteX1" fmla="*/ 372428 w 2647950"/>
                <a:gd name="connsiteY1" fmla="*/ 986790 h 3067050"/>
                <a:gd name="connsiteX2" fmla="*/ 410528 w 2647950"/>
                <a:gd name="connsiteY2" fmla="*/ 942023 h 3067050"/>
                <a:gd name="connsiteX3" fmla="*/ 369570 w 2647950"/>
                <a:gd name="connsiteY3" fmla="*/ 607695 h 3067050"/>
                <a:gd name="connsiteX4" fmla="*/ 339090 w 2647950"/>
                <a:gd name="connsiteY4" fmla="*/ 534353 h 3067050"/>
                <a:gd name="connsiteX5" fmla="*/ 328613 w 2647950"/>
                <a:gd name="connsiteY5" fmla="*/ 500063 h 3067050"/>
                <a:gd name="connsiteX6" fmla="*/ 222885 w 2647950"/>
                <a:gd name="connsiteY6" fmla="*/ 356235 h 3067050"/>
                <a:gd name="connsiteX7" fmla="*/ 207645 w 2647950"/>
                <a:gd name="connsiteY7" fmla="*/ 352425 h 3067050"/>
                <a:gd name="connsiteX8" fmla="*/ 215265 w 2647950"/>
                <a:gd name="connsiteY8" fmla="*/ 318135 h 3067050"/>
                <a:gd name="connsiteX9" fmla="*/ 169545 w 2647950"/>
                <a:gd name="connsiteY9" fmla="*/ 315278 h 3067050"/>
                <a:gd name="connsiteX10" fmla="*/ 230505 w 2647950"/>
                <a:gd name="connsiteY10" fmla="*/ 232410 h 3067050"/>
                <a:gd name="connsiteX11" fmla="*/ 297180 w 2647950"/>
                <a:gd name="connsiteY11" fmla="*/ 240030 h 3067050"/>
                <a:gd name="connsiteX12" fmla="*/ 248603 w 2647950"/>
                <a:gd name="connsiteY12" fmla="*/ 146685 h 3067050"/>
                <a:gd name="connsiteX13" fmla="*/ 327660 w 2647950"/>
                <a:gd name="connsiteY13" fmla="*/ 100965 h 3067050"/>
                <a:gd name="connsiteX14" fmla="*/ 393383 w 2647950"/>
                <a:gd name="connsiteY14" fmla="*/ 40005 h 3067050"/>
                <a:gd name="connsiteX15" fmla="*/ 422910 w 2647950"/>
                <a:gd name="connsiteY15" fmla="*/ 20955 h 3067050"/>
                <a:gd name="connsiteX16" fmla="*/ 622935 w 2647950"/>
                <a:gd name="connsiteY16" fmla="*/ 16193 h 3067050"/>
                <a:gd name="connsiteX17" fmla="*/ 803910 w 2647950"/>
                <a:gd name="connsiteY17" fmla="*/ 93345 h 3067050"/>
                <a:gd name="connsiteX18" fmla="*/ 912495 w 2647950"/>
                <a:gd name="connsiteY18" fmla="*/ 276225 h 3067050"/>
                <a:gd name="connsiteX19" fmla="*/ 946785 w 2647950"/>
                <a:gd name="connsiteY19" fmla="*/ 324803 h 3067050"/>
                <a:gd name="connsiteX20" fmla="*/ 1005840 w 2647950"/>
                <a:gd name="connsiteY20" fmla="*/ 657225 h 3067050"/>
                <a:gd name="connsiteX21" fmla="*/ 972503 w 2647950"/>
                <a:gd name="connsiteY21" fmla="*/ 751523 h 3067050"/>
                <a:gd name="connsiteX22" fmla="*/ 970598 w 2647950"/>
                <a:gd name="connsiteY22" fmla="*/ 942975 h 3067050"/>
                <a:gd name="connsiteX23" fmla="*/ 1167765 w 2647950"/>
                <a:gd name="connsiteY23" fmla="*/ 909638 h 3067050"/>
                <a:gd name="connsiteX24" fmla="*/ 1414463 w 2647950"/>
                <a:gd name="connsiteY24" fmla="*/ 916305 h 3067050"/>
                <a:gd name="connsiteX25" fmla="*/ 1499235 w 2647950"/>
                <a:gd name="connsiteY25" fmla="*/ 946785 h 3067050"/>
                <a:gd name="connsiteX26" fmla="*/ 1737360 w 2647950"/>
                <a:gd name="connsiteY26" fmla="*/ 953453 h 3067050"/>
                <a:gd name="connsiteX27" fmla="*/ 1783080 w 2647950"/>
                <a:gd name="connsiteY27" fmla="*/ 901065 h 3067050"/>
                <a:gd name="connsiteX28" fmla="*/ 1735455 w 2647950"/>
                <a:gd name="connsiteY28" fmla="*/ 644843 h 3067050"/>
                <a:gd name="connsiteX29" fmla="*/ 1749743 w 2647950"/>
                <a:gd name="connsiteY29" fmla="*/ 513398 h 3067050"/>
                <a:gd name="connsiteX30" fmla="*/ 1724978 w 2647950"/>
                <a:gd name="connsiteY30" fmla="*/ 452438 h 3067050"/>
                <a:gd name="connsiteX31" fmla="*/ 1673543 w 2647950"/>
                <a:gd name="connsiteY31" fmla="*/ 364808 h 3067050"/>
                <a:gd name="connsiteX32" fmla="*/ 1651635 w 2647950"/>
                <a:gd name="connsiteY32" fmla="*/ 206693 h 3067050"/>
                <a:gd name="connsiteX33" fmla="*/ 1896428 w 2647950"/>
                <a:gd name="connsiteY33" fmla="*/ 176213 h 3067050"/>
                <a:gd name="connsiteX34" fmla="*/ 2050733 w 2647950"/>
                <a:gd name="connsiteY34" fmla="*/ 0 h 3067050"/>
                <a:gd name="connsiteX35" fmla="*/ 2153603 w 2647950"/>
                <a:gd name="connsiteY35" fmla="*/ 23813 h 3067050"/>
                <a:gd name="connsiteX36" fmla="*/ 2166938 w 2647950"/>
                <a:gd name="connsiteY36" fmla="*/ 27623 h 3067050"/>
                <a:gd name="connsiteX37" fmla="*/ 2318385 w 2647950"/>
                <a:gd name="connsiteY37" fmla="*/ 149543 h 3067050"/>
                <a:gd name="connsiteX38" fmla="*/ 2272665 w 2647950"/>
                <a:gd name="connsiteY38" fmla="*/ 240030 h 3067050"/>
                <a:gd name="connsiteX39" fmla="*/ 2353628 w 2647950"/>
                <a:gd name="connsiteY39" fmla="*/ 229553 h 3067050"/>
                <a:gd name="connsiteX40" fmla="*/ 2413635 w 2647950"/>
                <a:gd name="connsiteY40" fmla="*/ 256223 h 3067050"/>
                <a:gd name="connsiteX41" fmla="*/ 2389823 w 2647950"/>
                <a:gd name="connsiteY41" fmla="*/ 323850 h 3067050"/>
                <a:gd name="connsiteX42" fmla="*/ 2461260 w 2647950"/>
                <a:gd name="connsiteY42" fmla="*/ 422910 h 3067050"/>
                <a:gd name="connsiteX43" fmla="*/ 2506028 w 2647950"/>
                <a:gd name="connsiteY43" fmla="*/ 461963 h 3067050"/>
                <a:gd name="connsiteX44" fmla="*/ 2516505 w 2647950"/>
                <a:gd name="connsiteY44" fmla="*/ 549593 h 3067050"/>
                <a:gd name="connsiteX45" fmla="*/ 2450783 w 2647950"/>
                <a:gd name="connsiteY45" fmla="*/ 586740 h 3067050"/>
                <a:gd name="connsiteX46" fmla="*/ 2381250 w 2647950"/>
                <a:gd name="connsiteY46" fmla="*/ 686753 h 3067050"/>
                <a:gd name="connsiteX47" fmla="*/ 2369820 w 2647950"/>
                <a:gd name="connsiteY47" fmla="*/ 990600 h 3067050"/>
                <a:gd name="connsiteX48" fmla="*/ 2408873 w 2647950"/>
                <a:gd name="connsiteY48" fmla="*/ 1025843 h 3067050"/>
                <a:gd name="connsiteX49" fmla="*/ 2571750 w 2647950"/>
                <a:gd name="connsiteY49" fmla="*/ 1103948 h 3067050"/>
                <a:gd name="connsiteX50" fmla="*/ 2569845 w 2647950"/>
                <a:gd name="connsiteY50" fmla="*/ 1122998 h 3067050"/>
                <a:gd name="connsiteX51" fmla="*/ 2479358 w 2647950"/>
                <a:gd name="connsiteY51" fmla="*/ 1174433 h 3067050"/>
                <a:gd name="connsiteX52" fmla="*/ 2543175 w 2647950"/>
                <a:gd name="connsiteY52" fmla="*/ 1192530 h 3067050"/>
                <a:gd name="connsiteX53" fmla="*/ 2622233 w 2647950"/>
                <a:gd name="connsiteY53" fmla="*/ 1224915 h 3067050"/>
                <a:gd name="connsiteX54" fmla="*/ 2622233 w 2647950"/>
                <a:gd name="connsiteY54" fmla="*/ 1308735 h 3067050"/>
                <a:gd name="connsiteX55" fmla="*/ 2480310 w 2647950"/>
                <a:gd name="connsiteY55" fmla="*/ 1354455 h 3067050"/>
                <a:gd name="connsiteX56" fmla="*/ 2319338 w 2647950"/>
                <a:gd name="connsiteY56" fmla="*/ 1365885 h 3067050"/>
                <a:gd name="connsiteX57" fmla="*/ 2223135 w 2647950"/>
                <a:gd name="connsiteY57" fmla="*/ 1450658 h 3067050"/>
                <a:gd name="connsiteX58" fmla="*/ 2188845 w 2647950"/>
                <a:gd name="connsiteY58" fmla="*/ 1651635 h 3067050"/>
                <a:gd name="connsiteX59" fmla="*/ 2144078 w 2647950"/>
                <a:gd name="connsiteY59" fmla="*/ 1855470 h 3067050"/>
                <a:gd name="connsiteX60" fmla="*/ 2125980 w 2647950"/>
                <a:gd name="connsiteY60" fmla="*/ 2088833 h 3067050"/>
                <a:gd name="connsiteX61" fmla="*/ 2025015 w 2647950"/>
                <a:gd name="connsiteY61" fmla="*/ 2599373 h 3067050"/>
                <a:gd name="connsiteX62" fmla="*/ 1982153 w 2647950"/>
                <a:gd name="connsiteY62" fmla="*/ 2639378 h 3067050"/>
                <a:gd name="connsiteX63" fmla="*/ 1943100 w 2647950"/>
                <a:gd name="connsiteY63" fmla="*/ 2594610 h 3067050"/>
                <a:gd name="connsiteX64" fmla="*/ 1892618 w 2647950"/>
                <a:gd name="connsiteY64" fmla="*/ 2732723 h 3067050"/>
                <a:gd name="connsiteX65" fmla="*/ 1877378 w 2647950"/>
                <a:gd name="connsiteY65" fmla="*/ 2731770 h 3067050"/>
                <a:gd name="connsiteX66" fmla="*/ 1877378 w 2647950"/>
                <a:gd name="connsiteY66" fmla="*/ 2225040 h 3067050"/>
                <a:gd name="connsiteX67" fmla="*/ 1859280 w 2647950"/>
                <a:gd name="connsiteY67" fmla="*/ 2223135 h 3067050"/>
                <a:gd name="connsiteX68" fmla="*/ 1783080 w 2647950"/>
                <a:gd name="connsiteY68" fmla="*/ 2384108 h 3067050"/>
                <a:gd name="connsiteX69" fmla="*/ 1776413 w 2647950"/>
                <a:gd name="connsiteY69" fmla="*/ 2324100 h 3067050"/>
                <a:gd name="connsiteX70" fmla="*/ 1767840 w 2647950"/>
                <a:gd name="connsiteY70" fmla="*/ 2061210 h 3067050"/>
                <a:gd name="connsiteX71" fmla="*/ 1791653 w 2647950"/>
                <a:gd name="connsiteY71" fmla="*/ 1912620 h 3067050"/>
                <a:gd name="connsiteX72" fmla="*/ 1827848 w 2647950"/>
                <a:gd name="connsiteY72" fmla="*/ 1758315 h 3067050"/>
                <a:gd name="connsiteX73" fmla="*/ 1840230 w 2647950"/>
                <a:gd name="connsiteY73" fmla="*/ 1507808 h 3067050"/>
                <a:gd name="connsiteX74" fmla="*/ 1835468 w 2647950"/>
                <a:gd name="connsiteY74" fmla="*/ 1380173 h 3067050"/>
                <a:gd name="connsiteX75" fmla="*/ 1800225 w 2647950"/>
                <a:gd name="connsiteY75" fmla="*/ 1346835 h 3067050"/>
                <a:gd name="connsiteX76" fmla="*/ 1504950 w 2647950"/>
                <a:gd name="connsiteY76" fmla="*/ 1304925 h 3067050"/>
                <a:gd name="connsiteX77" fmla="*/ 1309688 w 2647950"/>
                <a:gd name="connsiteY77" fmla="*/ 1333500 h 3067050"/>
                <a:gd name="connsiteX78" fmla="*/ 1150620 w 2647950"/>
                <a:gd name="connsiteY78" fmla="*/ 1344930 h 3067050"/>
                <a:gd name="connsiteX79" fmla="*/ 946785 w 2647950"/>
                <a:gd name="connsiteY79" fmla="*/ 1353503 h 3067050"/>
                <a:gd name="connsiteX80" fmla="*/ 860108 w 2647950"/>
                <a:gd name="connsiteY80" fmla="*/ 1435418 h 3067050"/>
                <a:gd name="connsiteX81" fmla="*/ 842010 w 2647950"/>
                <a:gd name="connsiteY81" fmla="*/ 1662113 h 3067050"/>
                <a:gd name="connsiteX82" fmla="*/ 846773 w 2647950"/>
                <a:gd name="connsiteY82" fmla="*/ 1790700 h 3067050"/>
                <a:gd name="connsiteX83" fmla="*/ 889635 w 2647950"/>
                <a:gd name="connsiteY83" fmla="*/ 2030730 h 3067050"/>
                <a:gd name="connsiteX84" fmla="*/ 899160 w 2647950"/>
                <a:gd name="connsiteY84" fmla="*/ 2105025 h 3067050"/>
                <a:gd name="connsiteX85" fmla="*/ 869633 w 2647950"/>
                <a:gd name="connsiteY85" fmla="*/ 2349818 h 3067050"/>
                <a:gd name="connsiteX86" fmla="*/ 833438 w 2647950"/>
                <a:gd name="connsiteY86" fmla="*/ 2401253 h 3067050"/>
                <a:gd name="connsiteX87" fmla="*/ 779145 w 2647950"/>
                <a:gd name="connsiteY87" fmla="*/ 2581275 h 3067050"/>
                <a:gd name="connsiteX88" fmla="*/ 856298 w 2647950"/>
                <a:gd name="connsiteY88" fmla="*/ 2893695 h 3067050"/>
                <a:gd name="connsiteX89" fmla="*/ 648653 w 2647950"/>
                <a:gd name="connsiteY89" fmla="*/ 3062288 h 3067050"/>
                <a:gd name="connsiteX90" fmla="*/ 527685 w 2647950"/>
                <a:gd name="connsiteY90" fmla="*/ 2834640 h 3067050"/>
                <a:gd name="connsiteX91" fmla="*/ 565785 w 2647950"/>
                <a:gd name="connsiteY91" fmla="*/ 2723198 h 3067050"/>
                <a:gd name="connsiteX92" fmla="*/ 645795 w 2647950"/>
                <a:gd name="connsiteY92" fmla="*/ 2649855 h 3067050"/>
                <a:gd name="connsiteX93" fmla="*/ 570548 w 2647950"/>
                <a:gd name="connsiteY93" fmla="*/ 2231708 h 3067050"/>
                <a:gd name="connsiteX94" fmla="*/ 558165 w 2647950"/>
                <a:gd name="connsiteY94" fmla="*/ 1895475 h 3067050"/>
                <a:gd name="connsiteX95" fmla="*/ 518160 w 2647950"/>
                <a:gd name="connsiteY95" fmla="*/ 1720215 h 3067050"/>
                <a:gd name="connsiteX96" fmla="*/ 495300 w 2647950"/>
                <a:gd name="connsiteY96" fmla="*/ 1516380 h 3067050"/>
                <a:gd name="connsiteX97" fmla="*/ 495300 w 2647950"/>
                <a:gd name="connsiteY97" fmla="*/ 1487805 h 3067050"/>
                <a:gd name="connsiteX98" fmla="*/ 360998 w 2647950"/>
                <a:gd name="connsiteY98" fmla="*/ 1351598 h 3067050"/>
                <a:gd name="connsiteX99" fmla="*/ 211455 w 2647950"/>
                <a:gd name="connsiteY99" fmla="*/ 1317308 h 3067050"/>
                <a:gd name="connsiteX100" fmla="*/ 204788 w 2647950"/>
                <a:gd name="connsiteY100" fmla="*/ 1213485 h 3067050"/>
                <a:gd name="connsiteX101" fmla="*/ 105728 w 2647950"/>
                <a:gd name="connsiteY101" fmla="*/ 1195388 h 3067050"/>
                <a:gd name="connsiteX102" fmla="*/ 0 w 2647950"/>
                <a:gd name="connsiteY102" fmla="*/ 1123950 h 3067050"/>
                <a:gd name="connsiteX103" fmla="*/ 0 w 2647950"/>
                <a:gd name="connsiteY103" fmla="*/ 1108710 h 3067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</a:cxnLst>
              <a:rect l="l" t="t" r="r" b="b"/>
              <a:pathLst>
                <a:path w="2647950" h="3067050">
                  <a:moveTo>
                    <a:pt x="0" y="1108710"/>
                  </a:moveTo>
                  <a:cubicBezTo>
                    <a:pt x="108585" y="1020128"/>
                    <a:pt x="240983" y="1003935"/>
                    <a:pt x="372428" y="986790"/>
                  </a:cubicBezTo>
                  <a:cubicBezTo>
                    <a:pt x="403860" y="982980"/>
                    <a:pt x="414338" y="971550"/>
                    <a:pt x="410528" y="942023"/>
                  </a:cubicBezTo>
                  <a:cubicBezTo>
                    <a:pt x="397193" y="830580"/>
                    <a:pt x="384810" y="719138"/>
                    <a:pt x="369570" y="607695"/>
                  </a:cubicBezTo>
                  <a:cubicBezTo>
                    <a:pt x="365760" y="581978"/>
                    <a:pt x="349568" y="559118"/>
                    <a:pt x="339090" y="534353"/>
                  </a:cubicBezTo>
                  <a:cubicBezTo>
                    <a:pt x="334328" y="522923"/>
                    <a:pt x="326708" y="510540"/>
                    <a:pt x="328613" y="500063"/>
                  </a:cubicBezTo>
                  <a:cubicBezTo>
                    <a:pt x="339090" y="384810"/>
                    <a:pt x="334328" y="378143"/>
                    <a:pt x="222885" y="356235"/>
                  </a:cubicBezTo>
                  <a:cubicBezTo>
                    <a:pt x="218123" y="355283"/>
                    <a:pt x="213360" y="354330"/>
                    <a:pt x="207645" y="352425"/>
                  </a:cubicBezTo>
                  <a:cubicBezTo>
                    <a:pt x="210503" y="341948"/>
                    <a:pt x="212408" y="331470"/>
                    <a:pt x="215265" y="318135"/>
                  </a:cubicBezTo>
                  <a:cubicBezTo>
                    <a:pt x="199073" y="317183"/>
                    <a:pt x="183833" y="316230"/>
                    <a:pt x="169545" y="315278"/>
                  </a:cubicBezTo>
                  <a:cubicBezTo>
                    <a:pt x="136208" y="254318"/>
                    <a:pt x="153353" y="213360"/>
                    <a:pt x="230505" y="232410"/>
                  </a:cubicBezTo>
                  <a:cubicBezTo>
                    <a:pt x="249555" y="237173"/>
                    <a:pt x="270510" y="237173"/>
                    <a:pt x="297180" y="240030"/>
                  </a:cubicBezTo>
                  <a:cubicBezTo>
                    <a:pt x="280035" y="207645"/>
                    <a:pt x="265748" y="179070"/>
                    <a:pt x="248603" y="146685"/>
                  </a:cubicBezTo>
                  <a:cubicBezTo>
                    <a:pt x="274320" y="131445"/>
                    <a:pt x="300038" y="115253"/>
                    <a:pt x="327660" y="100965"/>
                  </a:cubicBezTo>
                  <a:cubicBezTo>
                    <a:pt x="356235" y="86678"/>
                    <a:pt x="385763" y="78105"/>
                    <a:pt x="393383" y="40005"/>
                  </a:cubicBezTo>
                  <a:cubicBezTo>
                    <a:pt x="395288" y="32385"/>
                    <a:pt x="411480" y="24765"/>
                    <a:pt x="422910" y="20955"/>
                  </a:cubicBezTo>
                  <a:cubicBezTo>
                    <a:pt x="488633" y="-1905"/>
                    <a:pt x="556260" y="-6668"/>
                    <a:pt x="622935" y="16193"/>
                  </a:cubicBezTo>
                  <a:cubicBezTo>
                    <a:pt x="685800" y="38100"/>
                    <a:pt x="759143" y="51435"/>
                    <a:pt x="803910" y="93345"/>
                  </a:cubicBezTo>
                  <a:cubicBezTo>
                    <a:pt x="853440" y="139065"/>
                    <a:pt x="877253" y="214313"/>
                    <a:pt x="912495" y="276225"/>
                  </a:cubicBezTo>
                  <a:cubicBezTo>
                    <a:pt x="922973" y="293370"/>
                    <a:pt x="931545" y="315278"/>
                    <a:pt x="946785" y="324803"/>
                  </a:cubicBezTo>
                  <a:cubicBezTo>
                    <a:pt x="1041083" y="384810"/>
                    <a:pt x="1102043" y="546735"/>
                    <a:pt x="1005840" y="657225"/>
                  </a:cubicBezTo>
                  <a:cubicBezTo>
                    <a:pt x="985838" y="681038"/>
                    <a:pt x="975360" y="719138"/>
                    <a:pt x="972503" y="751523"/>
                  </a:cubicBezTo>
                  <a:cubicBezTo>
                    <a:pt x="967740" y="812483"/>
                    <a:pt x="970598" y="874395"/>
                    <a:pt x="970598" y="942975"/>
                  </a:cubicBezTo>
                  <a:cubicBezTo>
                    <a:pt x="1030605" y="938213"/>
                    <a:pt x="1101090" y="972503"/>
                    <a:pt x="1167765" y="909638"/>
                  </a:cubicBezTo>
                  <a:cubicBezTo>
                    <a:pt x="1237298" y="842963"/>
                    <a:pt x="1331595" y="853440"/>
                    <a:pt x="1414463" y="916305"/>
                  </a:cubicBezTo>
                  <a:cubicBezTo>
                    <a:pt x="1437323" y="933450"/>
                    <a:pt x="1469708" y="944880"/>
                    <a:pt x="1499235" y="946785"/>
                  </a:cubicBezTo>
                  <a:cubicBezTo>
                    <a:pt x="1578293" y="952500"/>
                    <a:pt x="1657350" y="950595"/>
                    <a:pt x="1737360" y="953453"/>
                  </a:cubicBezTo>
                  <a:cubicBezTo>
                    <a:pt x="1788795" y="955358"/>
                    <a:pt x="1792605" y="950595"/>
                    <a:pt x="1783080" y="901065"/>
                  </a:cubicBezTo>
                  <a:cubicBezTo>
                    <a:pt x="1766888" y="816293"/>
                    <a:pt x="1745933" y="730568"/>
                    <a:pt x="1735455" y="644843"/>
                  </a:cubicBezTo>
                  <a:cubicBezTo>
                    <a:pt x="1730693" y="601980"/>
                    <a:pt x="1740218" y="556260"/>
                    <a:pt x="1749743" y="513398"/>
                  </a:cubicBezTo>
                  <a:cubicBezTo>
                    <a:pt x="1756410" y="483870"/>
                    <a:pt x="1753553" y="463868"/>
                    <a:pt x="1724978" y="452438"/>
                  </a:cubicBezTo>
                  <a:cubicBezTo>
                    <a:pt x="1685925" y="435293"/>
                    <a:pt x="1673543" y="408623"/>
                    <a:pt x="1673543" y="364808"/>
                  </a:cubicBezTo>
                  <a:cubicBezTo>
                    <a:pt x="1673543" y="310515"/>
                    <a:pt x="1659255" y="256223"/>
                    <a:pt x="1651635" y="206693"/>
                  </a:cubicBezTo>
                  <a:cubicBezTo>
                    <a:pt x="1738313" y="196215"/>
                    <a:pt x="1819275" y="194310"/>
                    <a:pt x="1896428" y="176213"/>
                  </a:cubicBezTo>
                  <a:cubicBezTo>
                    <a:pt x="1982153" y="156210"/>
                    <a:pt x="2028825" y="88583"/>
                    <a:pt x="2050733" y="0"/>
                  </a:cubicBezTo>
                  <a:cubicBezTo>
                    <a:pt x="2086928" y="8573"/>
                    <a:pt x="2120265" y="16193"/>
                    <a:pt x="2153603" y="23813"/>
                  </a:cubicBezTo>
                  <a:cubicBezTo>
                    <a:pt x="2158365" y="24765"/>
                    <a:pt x="2165985" y="25718"/>
                    <a:pt x="2166938" y="27623"/>
                  </a:cubicBezTo>
                  <a:cubicBezTo>
                    <a:pt x="2188845" y="103823"/>
                    <a:pt x="2271713" y="100965"/>
                    <a:pt x="2318385" y="149543"/>
                  </a:cubicBezTo>
                  <a:cubicBezTo>
                    <a:pt x="2305050" y="175260"/>
                    <a:pt x="2291715" y="202883"/>
                    <a:pt x="2272665" y="240030"/>
                  </a:cubicBezTo>
                  <a:cubicBezTo>
                    <a:pt x="2305050" y="236220"/>
                    <a:pt x="2329815" y="234315"/>
                    <a:pt x="2353628" y="229553"/>
                  </a:cubicBezTo>
                  <a:cubicBezTo>
                    <a:pt x="2380298" y="224790"/>
                    <a:pt x="2409825" y="222885"/>
                    <a:pt x="2413635" y="256223"/>
                  </a:cubicBezTo>
                  <a:cubicBezTo>
                    <a:pt x="2416493" y="282893"/>
                    <a:pt x="2427923" y="323850"/>
                    <a:pt x="2389823" y="323850"/>
                  </a:cubicBezTo>
                  <a:cubicBezTo>
                    <a:pt x="2411730" y="354330"/>
                    <a:pt x="2434590" y="389573"/>
                    <a:pt x="2461260" y="422910"/>
                  </a:cubicBezTo>
                  <a:cubicBezTo>
                    <a:pt x="2473643" y="438150"/>
                    <a:pt x="2488883" y="452438"/>
                    <a:pt x="2506028" y="461963"/>
                  </a:cubicBezTo>
                  <a:cubicBezTo>
                    <a:pt x="2556510" y="489585"/>
                    <a:pt x="2561273" y="513398"/>
                    <a:pt x="2516505" y="549593"/>
                  </a:cubicBezTo>
                  <a:cubicBezTo>
                    <a:pt x="2497455" y="564833"/>
                    <a:pt x="2473643" y="576263"/>
                    <a:pt x="2450783" y="586740"/>
                  </a:cubicBezTo>
                  <a:cubicBezTo>
                    <a:pt x="2407920" y="606743"/>
                    <a:pt x="2383155" y="639128"/>
                    <a:pt x="2381250" y="686753"/>
                  </a:cubicBezTo>
                  <a:cubicBezTo>
                    <a:pt x="2376488" y="787718"/>
                    <a:pt x="2370773" y="889635"/>
                    <a:pt x="2369820" y="990600"/>
                  </a:cubicBezTo>
                  <a:cubicBezTo>
                    <a:pt x="2369820" y="1002030"/>
                    <a:pt x="2393633" y="1017270"/>
                    <a:pt x="2408873" y="1025843"/>
                  </a:cubicBezTo>
                  <a:cubicBezTo>
                    <a:pt x="2462213" y="1053465"/>
                    <a:pt x="2517458" y="1078230"/>
                    <a:pt x="2571750" y="1103948"/>
                  </a:cubicBezTo>
                  <a:cubicBezTo>
                    <a:pt x="2570798" y="1110615"/>
                    <a:pt x="2570798" y="1116330"/>
                    <a:pt x="2569845" y="1122998"/>
                  </a:cubicBezTo>
                  <a:cubicBezTo>
                    <a:pt x="2542223" y="1139190"/>
                    <a:pt x="2514600" y="1154430"/>
                    <a:pt x="2479358" y="1174433"/>
                  </a:cubicBezTo>
                  <a:cubicBezTo>
                    <a:pt x="2503170" y="1181100"/>
                    <a:pt x="2524125" y="1185863"/>
                    <a:pt x="2543175" y="1192530"/>
                  </a:cubicBezTo>
                  <a:cubicBezTo>
                    <a:pt x="2569845" y="1202055"/>
                    <a:pt x="2598420" y="1209675"/>
                    <a:pt x="2622233" y="1224915"/>
                  </a:cubicBezTo>
                  <a:cubicBezTo>
                    <a:pt x="2664143" y="1251585"/>
                    <a:pt x="2666048" y="1286828"/>
                    <a:pt x="2622233" y="1308735"/>
                  </a:cubicBezTo>
                  <a:cubicBezTo>
                    <a:pt x="2578418" y="1330643"/>
                    <a:pt x="2528888" y="1345883"/>
                    <a:pt x="2480310" y="1354455"/>
                  </a:cubicBezTo>
                  <a:cubicBezTo>
                    <a:pt x="2427923" y="1363980"/>
                    <a:pt x="2372678" y="1360170"/>
                    <a:pt x="2319338" y="1365885"/>
                  </a:cubicBezTo>
                  <a:cubicBezTo>
                    <a:pt x="2268855" y="1371600"/>
                    <a:pt x="2232660" y="1399223"/>
                    <a:pt x="2223135" y="1450658"/>
                  </a:cubicBezTo>
                  <a:cubicBezTo>
                    <a:pt x="2209800" y="1517333"/>
                    <a:pt x="2201228" y="1584960"/>
                    <a:pt x="2188845" y="1651635"/>
                  </a:cubicBezTo>
                  <a:cubicBezTo>
                    <a:pt x="2175510" y="1720215"/>
                    <a:pt x="2165985" y="1789748"/>
                    <a:pt x="2144078" y="1855470"/>
                  </a:cubicBezTo>
                  <a:cubicBezTo>
                    <a:pt x="2118360" y="1933575"/>
                    <a:pt x="2108835" y="2008823"/>
                    <a:pt x="2125980" y="2088833"/>
                  </a:cubicBezTo>
                  <a:cubicBezTo>
                    <a:pt x="2165985" y="2273618"/>
                    <a:pt x="2138363" y="2445068"/>
                    <a:pt x="2025015" y="2599373"/>
                  </a:cubicBezTo>
                  <a:cubicBezTo>
                    <a:pt x="2013585" y="2614613"/>
                    <a:pt x="1996440" y="2626043"/>
                    <a:pt x="1982153" y="2639378"/>
                  </a:cubicBezTo>
                  <a:cubicBezTo>
                    <a:pt x="1970723" y="2626043"/>
                    <a:pt x="1958340" y="2612708"/>
                    <a:pt x="1943100" y="2594610"/>
                  </a:cubicBezTo>
                  <a:cubicBezTo>
                    <a:pt x="1925955" y="2640330"/>
                    <a:pt x="1909763" y="2686050"/>
                    <a:pt x="1892618" y="2732723"/>
                  </a:cubicBezTo>
                  <a:cubicBezTo>
                    <a:pt x="1887855" y="2732723"/>
                    <a:pt x="1883093" y="2732723"/>
                    <a:pt x="1877378" y="2731770"/>
                  </a:cubicBezTo>
                  <a:cubicBezTo>
                    <a:pt x="1877378" y="2563178"/>
                    <a:pt x="1877378" y="2393633"/>
                    <a:pt x="1877378" y="2225040"/>
                  </a:cubicBezTo>
                  <a:cubicBezTo>
                    <a:pt x="1871663" y="2224088"/>
                    <a:pt x="1865948" y="2224088"/>
                    <a:pt x="1859280" y="2223135"/>
                  </a:cubicBezTo>
                  <a:cubicBezTo>
                    <a:pt x="1835468" y="2273618"/>
                    <a:pt x="1811655" y="2325053"/>
                    <a:pt x="1783080" y="2384108"/>
                  </a:cubicBezTo>
                  <a:cubicBezTo>
                    <a:pt x="1779270" y="2357438"/>
                    <a:pt x="1770698" y="2338388"/>
                    <a:pt x="1776413" y="2324100"/>
                  </a:cubicBezTo>
                  <a:cubicBezTo>
                    <a:pt x="1809750" y="2234565"/>
                    <a:pt x="1774508" y="2148840"/>
                    <a:pt x="1767840" y="2061210"/>
                  </a:cubicBezTo>
                  <a:cubicBezTo>
                    <a:pt x="1764030" y="2009775"/>
                    <a:pt x="1757363" y="1964055"/>
                    <a:pt x="1791653" y="1912620"/>
                  </a:cubicBezTo>
                  <a:cubicBezTo>
                    <a:pt x="1819275" y="1871663"/>
                    <a:pt x="1823085" y="1810703"/>
                    <a:pt x="1827848" y="1758315"/>
                  </a:cubicBezTo>
                  <a:cubicBezTo>
                    <a:pt x="1836420" y="1675448"/>
                    <a:pt x="1837373" y="1590675"/>
                    <a:pt x="1840230" y="1507808"/>
                  </a:cubicBezTo>
                  <a:cubicBezTo>
                    <a:pt x="1841183" y="1464945"/>
                    <a:pt x="1841183" y="1422083"/>
                    <a:pt x="1835468" y="1380173"/>
                  </a:cubicBezTo>
                  <a:cubicBezTo>
                    <a:pt x="1833563" y="1367790"/>
                    <a:pt x="1812608" y="1347788"/>
                    <a:pt x="1800225" y="1346835"/>
                  </a:cubicBezTo>
                  <a:cubicBezTo>
                    <a:pt x="1700213" y="1343978"/>
                    <a:pt x="1603058" y="1326833"/>
                    <a:pt x="1504950" y="1304925"/>
                  </a:cubicBezTo>
                  <a:cubicBezTo>
                    <a:pt x="1444943" y="1291590"/>
                    <a:pt x="1375410" y="1324928"/>
                    <a:pt x="1309688" y="1333500"/>
                  </a:cubicBezTo>
                  <a:cubicBezTo>
                    <a:pt x="1257300" y="1340168"/>
                    <a:pt x="1203960" y="1343025"/>
                    <a:pt x="1150620" y="1344930"/>
                  </a:cubicBezTo>
                  <a:cubicBezTo>
                    <a:pt x="1082993" y="1348740"/>
                    <a:pt x="1014413" y="1347788"/>
                    <a:pt x="946785" y="1353503"/>
                  </a:cubicBezTo>
                  <a:cubicBezTo>
                    <a:pt x="899160" y="1357313"/>
                    <a:pt x="866775" y="1387793"/>
                    <a:pt x="860108" y="1435418"/>
                  </a:cubicBezTo>
                  <a:cubicBezTo>
                    <a:pt x="850583" y="1510665"/>
                    <a:pt x="845820" y="1586865"/>
                    <a:pt x="842010" y="1662113"/>
                  </a:cubicBezTo>
                  <a:cubicBezTo>
                    <a:pt x="840105" y="1704975"/>
                    <a:pt x="848678" y="1747838"/>
                    <a:pt x="846773" y="1790700"/>
                  </a:cubicBezTo>
                  <a:cubicBezTo>
                    <a:pt x="842963" y="1874520"/>
                    <a:pt x="847725" y="1954530"/>
                    <a:pt x="889635" y="2030730"/>
                  </a:cubicBezTo>
                  <a:cubicBezTo>
                    <a:pt x="901065" y="2051685"/>
                    <a:pt x="902018" y="2080260"/>
                    <a:pt x="899160" y="2105025"/>
                  </a:cubicBezTo>
                  <a:cubicBezTo>
                    <a:pt x="891540" y="2186940"/>
                    <a:pt x="882968" y="2268855"/>
                    <a:pt x="869633" y="2349818"/>
                  </a:cubicBezTo>
                  <a:cubicBezTo>
                    <a:pt x="866775" y="2368868"/>
                    <a:pt x="849630" y="2389823"/>
                    <a:pt x="833438" y="2401253"/>
                  </a:cubicBezTo>
                  <a:cubicBezTo>
                    <a:pt x="765810" y="2449830"/>
                    <a:pt x="742950" y="2507933"/>
                    <a:pt x="779145" y="2581275"/>
                  </a:cubicBezTo>
                  <a:cubicBezTo>
                    <a:pt x="828675" y="2680335"/>
                    <a:pt x="845820" y="2785110"/>
                    <a:pt x="856298" y="2893695"/>
                  </a:cubicBezTo>
                  <a:cubicBezTo>
                    <a:pt x="868680" y="3022283"/>
                    <a:pt x="775335" y="3098483"/>
                    <a:pt x="648653" y="3062288"/>
                  </a:cubicBezTo>
                  <a:cubicBezTo>
                    <a:pt x="525780" y="3027045"/>
                    <a:pt x="494348" y="2970848"/>
                    <a:pt x="527685" y="2834640"/>
                  </a:cubicBezTo>
                  <a:cubicBezTo>
                    <a:pt x="537210" y="2796540"/>
                    <a:pt x="545783" y="2755583"/>
                    <a:pt x="565785" y="2723198"/>
                  </a:cubicBezTo>
                  <a:cubicBezTo>
                    <a:pt x="583883" y="2694623"/>
                    <a:pt x="617220" y="2674620"/>
                    <a:pt x="645795" y="2649855"/>
                  </a:cubicBezTo>
                  <a:cubicBezTo>
                    <a:pt x="621030" y="2514600"/>
                    <a:pt x="587693" y="2374583"/>
                    <a:pt x="570548" y="2231708"/>
                  </a:cubicBezTo>
                  <a:cubicBezTo>
                    <a:pt x="557213" y="2121218"/>
                    <a:pt x="566738" y="2006918"/>
                    <a:pt x="558165" y="1895475"/>
                  </a:cubicBezTo>
                  <a:cubicBezTo>
                    <a:pt x="553403" y="1836420"/>
                    <a:pt x="527685" y="1779270"/>
                    <a:pt x="518160" y="1720215"/>
                  </a:cubicBezTo>
                  <a:cubicBezTo>
                    <a:pt x="506730" y="1652588"/>
                    <a:pt x="501968" y="1584960"/>
                    <a:pt x="495300" y="1516380"/>
                  </a:cubicBezTo>
                  <a:cubicBezTo>
                    <a:pt x="494348" y="1506855"/>
                    <a:pt x="495300" y="1497330"/>
                    <a:pt x="495300" y="1487805"/>
                  </a:cubicBezTo>
                  <a:cubicBezTo>
                    <a:pt x="491490" y="1362075"/>
                    <a:pt x="483870" y="1357313"/>
                    <a:pt x="360998" y="1351598"/>
                  </a:cubicBezTo>
                  <a:cubicBezTo>
                    <a:pt x="310515" y="1348740"/>
                    <a:pt x="257175" y="1338263"/>
                    <a:pt x="211455" y="1317308"/>
                  </a:cubicBezTo>
                  <a:cubicBezTo>
                    <a:pt x="148590" y="1288733"/>
                    <a:pt x="149543" y="1262063"/>
                    <a:pt x="204788" y="1213485"/>
                  </a:cubicBezTo>
                  <a:cubicBezTo>
                    <a:pt x="170498" y="1206818"/>
                    <a:pt x="138113" y="1201103"/>
                    <a:pt x="105728" y="1195388"/>
                  </a:cubicBezTo>
                  <a:cubicBezTo>
                    <a:pt x="97155" y="1133475"/>
                    <a:pt x="31433" y="1153478"/>
                    <a:pt x="0" y="1123950"/>
                  </a:cubicBezTo>
                  <a:cubicBezTo>
                    <a:pt x="0" y="1121093"/>
                    <a:pt x="0" y="1115378"/>
                    <a:pt x="0" y="110871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accent6"/>
                </a:solidFill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21034E1A-6AB1-4E85-9C51-63C69E349C89}"/>
                </a:ext>
              </a:extLst>
            </p:cNvPr>
            <p:cNvSpPr/>
            <p:nvPr/>
          </p:nvSpPr>
          <p:spPr>
            <a:xfrm>
              <a:off x="3803599" y="1747410"/>
              <a:ext cx="723900" cy="3486150"/>
            </a:xfrm>
            <a:custGeom>
              <a:avLst/>
              <a:gdLst>
                <a:gd name="connsiteX0" fmla="*/ 574091 w 723900"/>
                <a:gd name="connsiteY0" fmla="*/ 584310 h 3486150"/>
                <a:gd name="connsiteX1" fmla="*/ 699821 w 723900"/>
                <a:gd name="connsiteY1" fmla="*/ 671940 h 3486150"/>
                <a:gd name="connsiteX2" fmla="*/ 685533 w 723900"/>
                <a:gd name="connsiteY2" fmla="*/ 1352978 h 3486150"/>
                <a:gd name="connsiteX3" fmla="*/ 671246 w 723900"/>
                <a:gd name="connsiteY3" fmla="*/ 2012108 h 3486150"/>
                <a:gd name="connsiteX4" fmla="*/ 623621 w 723900"/>
                <a:gd name="connsiteY4" fmla="*/ 2397870 h 3486150"/>
                <a:gd name="connsiteX5" fmla="*/ 617906 w 723900"/>
                <a:gd name="connsiteY5" fmla="*/ 2411205 h 3486150"/>
                <a:gd name="connsiteX6" fmla="*/ 548373 w 723900"/>
                <a:gd name="connsiteY6" fmla="*/ 2646473 h 3486150"/>
                <a:gd name="connsiteX7" fmla="*/ 503606 w 723900"/>
                <a:gd name="connsiteY7" fmla="*/ 2948415 h 3486150"/>
                <a:gd name="connsiteX8" fmla="*/ 529323 w 723900"/>
                <a:gd name="connsiteY8" fmla="*/ 3094148 h 3486150"/>
                <a:gd name="connsiteX9" fmla="*/ 596951 w 723900"/>
                <a:gd name="connsiteY9" fmla="*/ 3245595 h 3486150"/>
                <a:gd name="connsiteX10" fmla="*/ 534086 w 723900"/>
                <a:gd name="connsiteY10" fmla="*/ 3470385 h 3486150"/>
                <a:gd name="connsiteX11" fmla="*/ 465506 w 723900"/>
                <a:gd name="connsiteY11" fmla="*/ 3486578 h 3486150"/>
                <a:gd name="connsiteX12" fmla="*/ 289294 w 723900"/>
                <a:gd name="connsiteY12" fmla="*/ 3433238 h 3486150"/>
                <a:gd name="connsiteX13" fmla="*/ 269291 w 723900"/>
                <a:gd name="connsiteY13" fmla="*/ 3391328 h 3486150"/>
                <a:gd name="connsiteX14" fmla="*/ 291198 w 723900"/>
                <a:gd name="connsiteY14" fmla="*/ 3217973 h 3486150"/>
                <a:gd name="connsiteX15" fmla="*/ 332156 w 723900"/>
                <a:gd name="connsiteY15" fmla="*/ 2663618 h 3486150"/>
                <a:gd name="connsiteX16" fmla="*/ 279769 w 723900"/>
                <a:gd name="connsiteY16" fmla="*/ 2071163 h 3486150"/>
                <a:gd name="connsiteX17" fmla="*/ 76886 w 723900"/>
                <a:gd name="connsiteY17" fmla="*/ 811958 h 3486150"/>
                <a:gd name="connsiteX18" fmla="*/ 1638 w 723900"/>
                <a:gd name="connsiteY18" fmla="*/ 329993 h 3486150"/>
                <a:gd name="connsiteX19" fmla="*/ 63551 w 723900"/>
                <a:gd name="connsiteY19" fmla="*/ 254745 h 3486150"/>
                <a:gd name="connsiteX20" fmla="*/ 105461 w 723900"/>
                <a:gd name="connsiteY20" fmla="*/ 213788 h 3486150"/>
                <a:gd name="connsiteX21" fmla="*/ 124511 w 723900"/>
                <a:gd name="connsiteY21" fmla="*/ 87105 h 3486150"/>
                <a:gd name="connsiteX22" fmla="*/ 219761 w 723900"/>
                <a:gd name="connsiteY22" fmla="*/ 428 h 3486150"/>
                <a:gd name="connsiteX23" fmla="*/ 409308 w 723900"/>
                <a:gd name="connsiteY23" fmla="*/ 163305 h 3486150"/>
                <a:gd name="connsiteX24" fmla="*/ 475031 w 723900"/>
                <a:gd name="connsiteY24" fmla="*/ 260460 h 3486150"/>
                <a:gd name="connsiteX25" fmla="*/ 561708 w 723900"/>
                <a:gd name="connsiteY25" fmla="*/ 410955 h 3486150"/>
                <a:gd name="connsiteX26" fmla="*/ 574091 w 723900"/>
                <a:gd name="connsiteY26" fmla="*/ 584310 h 348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723900" h="3486150">
                  <a:moveTo>
                    <a:pt x="574091" y="584310"/>
                  </a:moveTo>
                  <a:cubicBezTo>
                    <a:pt x="676961" y="570023"/>
                    <a:pt x="683629" y="580500"/>
                    <a:pt x="699821" y="671940"/>
                  </a:cubicBezTo>
                  <a:cubicBezTo>
                    <a:pt x="739826" y="900540"/>
                    <a:pt x="728396" y="1127235"/>
                    <a:pt x="685533" y="1352978"/>
                  </a:cubicBezTo>
                  <a:cubicBezTo>
                    <a:pt x="643623" y="1572053"/>
                    <a:pt x="653148" y="1792080"/>
                    <a:pt x="671246" y="2012108"/>
                  </a:cubicBezTo>
                  <a:cubicBezTo>
                    <a:pt x="681723" y="2143553"/>
                    <a:pt x="651244" y="2270235"/>
                    <a:pt x="623621" y="2397870"/>
                  </a:cubicBezTo>
                  <a:cubicBezTo>
                    <a:pt x="622669" y="2402633"/>
                    <a:pt x="620764" y="2407395"/>
                    <a:pt x="617906" y="2411205"/>
                  </a:cubicBezTo>
                  <a:cubicBezTo>
                    <a:pt x="552183" y="2476928"/>
                    <a:pt x="559804" y="2564558"/>
                    <a:pt x="548373" y="2646473"/>
                  </a:cubicBezTo>
                  <a:cubicBezTo>
                    <a:pt x="535039" y="2747438"/>
                    <a:pt x="512179" y="2847450"/>
                    <a:pt x="503606" y="2948415"/>
                  </a:cubicBezTo>
                  <a:cubicBezTo>
                    <a:pt x="499796" y="2996040"/>
                    <a:pt x="514083" y="3047475"/>
                    <a:pt x="529323" y="3094148"/>
                  </a:cubicBezTo>
                  <a:cubicBezTo>
                    <a:pt x="546469" y="3146535"/>
                    <a:pt x="575996" y="3195113"/>
                    <a:pt x="596951" y="3245595"/>
                  </a:cubicBezTo>
                  <a:cubicBezTo>
                    <a:pt x="635051" y="3336083"/>
                    <a:pt x="584569" y="3404663"/>
                    <a:pt x="534086" y="3470385"/>
                  </a:cubicBezTo>
                  <a:cubicBezTo>
                    <a:pt x="522656" y="3485625"/>
                    <a:pt x="486461" y="3491340"/>
                    <a:pt x="465506" y="3486578"/>
                  </a:cubicBezTo>
                  <a:cubicBezTo>
                    <a:pt x="405498" y="3473243"/>
                    <a:pt x="346444" y="3454193"/>
                    <a:pt x="289294" y="3433238"/>
                  </a:cubicBezTo>
                  <a:cubicBezTo>
                    <a:pt x="278816" y="3429428"/>
                    <a:pt x="268339" y="3405615"/>
                    <a:pt x="269291" y="3391328"/>
                  </a:cubicBezTo>
                  <a:cubicBezTo>
                    <a:pt x="273101" y="3333225"/>
                    <a:pt x="271196" y="3271313"/>
                    <a:pt x="291198" y="3217973"/>
                  </a:cubicBezTo>
                  <a:cubicBezTo>
                    <a:pt x="356921" y="3036045"/>
                    <a:pt x="349301" y="2850308"/>
                    <a:pt x="332156" y="2663618"/>
                  </a:cubicBezTo>
                  <a:cubicBezTo>
                    <a:pt x="314058" y="2466450"/>
                    <a:pt x="292151" y="2269283"/>
                    <a:pt x="279769" y="2071163"/>
                  </a:cubicBezTo>
                  <a:cubicBezTo>
                    <a:pt x="255004" y="1644443"/>
                    <a:pt x="184519" y="1225343"/>
                    <a:pt x="76886" y="811958"/>
                  </a:cubicBezTo>
                  <a:cubicBezTo>
                    <a:pt x="35929" y="655748"/>
                    <a:pt x="24498" y="490965"/>
                    <a:pt x="1638" y="329993"/>
                  </a:cubicBezTo>
                  <a:cubicBezTo>
                    <a:pt x="-4077" y="288083"/>
                    <a:pt x="2591" y="249983"/>
                    <a:pt x="63551" y="254745"/>
                  </a:cubicBezTo>
                  <a:cubicBezTo>
                    <a:pt x="76886" y="255698"/>
                    <a:pt x="101651" y="230933"/>
                    <a:pt x="105461" y="213788"/>
                  </a:cubicBezTo>
                  <a:cubicBezTo>
                    <a:pt x="115939" y="172830"/>
                    <a:pt x="117844" y="129968"/>
                    <a:pt x="124511" y="87105"/>
                  </a:cubicBezTo>
                  <a:cubicBezTo>
                    <a:pt x="132131" y="34718"/>
                    <a:pt x="167373" y="2333"/>
                    <a:pt x="219761" y="428"/>
                  </a:cubicBezTo>
                  <a:cubicBezTo>
                    <a:pt x="336919" y="-5287"/>
                    <a:pt x="397879" y="46148"/>
                    <a:pt x="409308" y="163305"/>
                  </a:cubicBezTo>
                  <a:cubicBezTo>
                    <a:pt x="414071" y="209025"/>
                    <a:pt x="417881" y="243315"/>
                    <a:pt x="475031" y="260460"/>
                  </a:cubicBezTo>
                  <a:cubicBezTo>
                    <a:pt x="542658" y="280463"/>
                    <a:pt x="557898" y="346185"/>
                    <a:pt x="561708" y="410955"/>
                  </a:cubicBezTo>
                  <a:cubicBezTo>
                    <a:pt x="566471" y="468105"/>
                    <a:pt x="570281" y="525255"/>
                    <a:pt x="574091" y="58431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solidFill>
                  <a:schemeClr val="accent6"/>
                </a:solidFill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1DAC931-AFDF-45E4-9F24-0222206A911F}"/>
                </a:ext>
              </a:extLst>
            </p:cNvPr>
            <p:cNvSpPr/>
            <p:nvPr/>
          </p:nvSpPr>
          <p:spPr>
            <a:xfrm>
              <a:off x="4825440" y="1746627"/>
              <a:ext cx="714375" cy="3486150"/>
            </a:xfrm>
            <a:custGeom>
              <a:avLst/>
              <a:gdLst>
                <a:gd name="connsiteX0" fmla="*/ 578092 w 714375"/>
                <a:gd name="connsiteY0" fmla="*/ 585094 h 3486150"/>
                <a:gd name="connsiteX1" fmla="*/ 697154 w 714375"/>
                <a:gd name="connsiteY1" fmla="*/ 669866 h 3486150"/>
                <a:gd name="connsiteX2" fmla="*/ 686677 w 714375"/>
                <a:gd name="connsiteY2" fmla="*/ 1332806 h 3486150"/>
                <a:gd name="connsiteX3" fmla="*/ 666674 w 714375"/>
                <a:gd name="connsiteY3" fmla="*/ 2025274 h 3486150"/>
                <a:gd name="connsiteX4" fmla="*/ 622859 w 714375"/>
                <a:gd name="connsiteY4" fmla="*/ 2396749 h 3486150"/>
                <a:gd name="connsiteX5" fmla="*/ 619049 w 714375"/>
                <a:gd name="connsiteY5" fmla="*/ 2405321 h 3486150"/>
                <a:gd name="connsiteX6" fmla="*/ 547611 w 714375"/>
                <a:gd name="connsiteY6" fmla="*/ 2638684 h 3486150"/>
                <a:gd name="connsiteX7" fmla="*/ 499986 w 714375"/>
                <a:gd name="connsiteY7" fmla="*/ 2951104 h 3486150"/>
                <a:gd name="connsiteX8" fmla="*/ 526657 w 714375"/>
                <a:gd name="connsiteY8" fmla="*/ 3097789 h 3486150"/>
                <a:gd name="connsiteX9" fmla="*/ 598094 w 714375"/>
                <a:gd name="connsiteY9" fmla="*/ 3257809 h 3486150"/>
                <a:gd name="connsiteX10" fmla="*/ 532372 w 714375"/>
                <a:gd name="connsiteY10" fmla="*/ 3473074 h 3486150"/>
                <a:gd name="connsiteX11" fmla="*/ 462839 w 714375"/>
                <a:gd name="connsiteY11" fmla="*/ 3488314 h 3486150"/>
                <a:gd name="connsiteX12" fmla="*/ 286627 w 714375"/>
                <a:gd name="connsiteY12" fmla="*/ 3434974 h 3486150"/>
                <a:gd name="connsiteX13" fmla="*/ 267577 w 714375"/>
                <a:gd name="connsiteY13" fmla="*/ 3392111 h 3486150"/>
                <a:gd name="connsiteX14" fmla="*/ 293294 w 714375"/>
                <a:gd name="connsiteY14" fmla="*/ 3205421 h 3486150"/>
                <a:gd name="connsiteX15" fmla="*/ 328536 w 714375"/>
                <a:gd name="connsiteY15" fmla="*/ 2654876 h 3486150"/>
                <a:gd name="connsiteX16" fmla="*/ 278054 w 714375"/>
                <a:gd name="connsiteY16" fmla="*/ 2062421 h 3486150"/>
                <a:gd name="connsiteX17" fmla="*/ 84697 w 714375"/>
                <a:gd name="connsiteY17" fmla="*/ 848936 h 3486150"/>
                <a:gd name="connsiteX18" fmla="*/ 1829 w 714375"/>
                <a:gd name="connsiteY18" fmla="*/ 329823 h 3486150"/>
                <a:gd name="connsiteX19" fmla="*/ 64694 w 714375"/>
                <a:gd name="connsiteY19" fmla="*/ 255528 h 3486150"/>
                <a:gd name="connsiteX20" fmla="*/ 105652 w 714375"/>
                <a:gd name="connsiteY20" fmla="*/ 213618 h 3486150"/>
                <a:gd name="connsiteX21" fmla="*/ 124702 w 714375"/>
                <a:gd name="connsiteY21" fmla="*/ 86936 h 3486150"/>
                <a:gd name="connsiteX22" fmla="*/ 198044 w 714375"/>
                <a:gd name="connsiteY22" fmla="*/ 4068 h 3486150"/>
                <a:gd name="connsiteX23" fmla="*/ 408547 w 714375"/>
                <a:gd name="connsiteY23" fmla="*/ 140276 h 3486150"/>
                <a:gd name="connsiteX24" fmla="*/ 412357 w 714375"/>
                <a:gd name="connsiteY24" fmla="*/ 173613 h 3486150"/>
                <a:gd name="connsiteX25" fmla="*/ 473317 w 714375"/>
                <a:gd name="connsiteY25" fmla="*/ 258386 h 3486150"/>
                <a:gd name="connsiteX26" fmla="*/ 557136 w 714375"/>
                <a:gd name="connsiteY26" fmla="*/ 369828 h 3486150"/>
                <a:gd name="connsiteX27" fmla="*/ 572377 w 714375"/>
                <a:gd name="connsiteY27" fmla="*/ 545088 h 3486150"/>
                <a:gd name="connsiteX28" fmla="*/ 578092 w 714375"/>
                <a:gd name="connsiteY28" fmla="*/ 585094 h 348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14375" h="3486150">
                  <a:moveTo>
                    <a:pt x="578092" y="585094"/>
                  </a:moveTo>
                  <a:cubicBezTo>
                    <a:pt x="670484" y="569853"/>
                    <a:pt x="681914" y="582236"/>
                    <a:pt x="697154" y="669866"/>
                  </a:cubicBezTo>
                  <a:cubicBezTo>
                    <a:pt x="734302" y="891798"/>
                    <a:pt x="729539" y="1111826"/>
                    <a:pt x="686677" y="1332806"/>
                  </a:cubicBezTo>
                  <a:cubicBezTo>
                    <a:pt x="641909" y="1562358"/>
                    <a:pt x="658102" y="1793816"/>
                    <a:pt x="666674" y="2025274"/>
                  </a:cubicBezTo>
                  <a:cubicBezTo>
                    <a:pt x="670484" y="2148146"/>
                    <a:pt x="639052" y="2272924"/>
                    <a:pt x="622859" y="2396749"/>
                  </a:cubicBezTo>
                  <a:cubicBezTo>
                    <a:pt x="622859" y="2399606"/>
                    <a:pt x="620954" y="2403416"/>
                    <a:pt x="619049" y="2405321"/>
                  </a:cubicBezTo>
                  <a:cubicBezTo>
                    <a:pt x="546659" y="2468186"/>
                    <a:pt x="559994" y="2557721"/>
                    <a:pt x="547611" y="2638684"/>
                  </a:cubicBezTo>
                  <a:cubicBezTo>
                    <a:pt x="532372" y="2742506"/>
                    <a:pt x="517132" y="2847281"/>
                    <a:pt x="499986" y="2951104"/>
                  </a:cubicBezTo>
                  <a:cubicBezTo>
                    <a:pt x="491414" y="3003491"/>
                    <a:pt x="502844" y="3051116"/>
                    <a:pt x="526657" y="3097789"/>
                  </a:cubicBezTo>
                  <a:cubicBezTo>
                    <a:pt x="553327" y="3150176"/>
                    <a:pt x="577139" y="3203516"/>
                    <a:pt x="598094" y="3257809"/>
                  </a:cubicBezTo>
                  <a:cubicBezTo>
                    <a:pt x="632384" y="3345439"/>
                    <a:pt x="579997" y="3410209"/>
                    <a:pt x="532372" y="3473074"/>
                  </a:cubicBezTo>
                  <a:cubicBezTo>
                    <a:pt x="520942" y="3487361"/>
                    <a:pt x="484747" y="3493076"/>
                    <a:pt x="462839" y="3488314"/>
                  </a:cubicBezTo>
                  <a:cubicBezTo>
                    <a:pt x="402832" y="3474979"/>
                    <a:pt x="343777" y="3455929"/>
                    <a:pt x="286627" y="3434974"/>
                  </a:cubicBezTo>
                  <a:cubicBezTo>
                    <a:pt x="276149" y="3431164"/>
                    <a:pt x="265672" y="3406399"/>
                    <a:pt x="267577" y="3392111"/>
                  </a:cubicBezTo>
                  <a:cubicBezTo>
                    <a:pt x="273292" y="3329246"/>
                    <a:pt x="273292" y="3263524"/>
                    <a:pt x="293294" y="3205421"/>
                  </a:cubicBezTo>
                  <a:cubicBezTo>
                    <a:pt x="356159" y="3024446"/>
                    <a:pt x="346634" y="2840614"/>
                    <a:pt x="328536" y="2654876"/>
                  </a:cubicBezTo>
                  <a:cubicBezTo>
                    <a:pt x="309486" y="2457709"/>
                    <a:pt x="289484" y="2260541"/>
                    <a:pt x="278054" y="2062421"/>
                  </a:cubicBezTo>
                  <a:cubicBezTo>
                    <a:pt x="252336" y="1651894"/>
                    <a:pt x="188519" y="1248033"/>
                    <a:pt x="84697" y="848936"/>
                  </a:cubicBezTo>
                  <a:cubicBezTo>
                    <a:pt x="40882" y="680344"/>
                    <a:pt x="26594" y="503178"/>
                    <a:pt x="1829" y="329823"/>
                  </a:cubicBezTo>
                  <a:cubicBezTo>
                    <a:pt x="-4838" y="286961"/>
                    <a:pt x="4687" y="250766"/>
                    <a:pt x="64694" y="255528"/>
                  </a:cubicBezTo>
                  <a:cubicBezTo>
                    <a:pt x="78029" y="256481"/>
                    <a:pt x="101841" y="230763"/>
                    <a:pt x="105652" y="213618"/>
                  </a:cubicBezTo>
                  <a:cubicBezTo>
                    <a:pt x="116129" y="172661"/>
                    <a:pt x="119939" y="129798"/>
                    <a:pt x="124702" y="86936"/>
                  </a:cubicBezTo>
                  <a:cubicBezTo>
                    <a:pt x="129464" y="42168"/>
                    <a:pt x="156134" y="10736"/>
                    <a:pt x="198044" y="4068"/>
                  </a:cubicBezTo>
                  <a:cubicBezTo>
                    <a:pt x="295199" y="-11172"/>
                    <a:pt x="383782" y="12641"/>
                    <a:pt x="408547" y="140276"/>
                  </a:cubicBezTo>
                  <a:cubicBezTo>
                    <a:pt x="410452" y="150753"/>
                    <a:pt x="412357" y="162183"/>
                    <a:pt x="412357" y="173613"/>
                  </a:cubicBezTo>
                  <a:cubicBezTo>
                    <a:pt x="412357" y="216476"/>
                    <a:pt x="423786" y="245051"/>
                    <a:pt x="473317" y="258386"/>
                  </a:cubicBezTo>
                  <a:cubicBezTo>
                    <a:pt x="524752" y="271721"/>
                    <a:pt x="550469" y="317441"/>
                    <a:pt x="557136" y="369828"/>
                  </a:cubicBezTo>
                  <a:cubicBezTo>
                    <a:pt x="563804" y="427931"/>
                    <a:pt x="566661" y="486986"/>
                    <a:pt x="572377" y="545088"/>
                  </a:cubicBezTo>
                  <a:cubicBezTo>
                    <a:pt x="570472" y="558423"/>
                    <a:pt x="575234" y="570806"/>
                    <a:pt x="578092" y="5850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accent6"/>
                </a:solidFill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4ACB4A44-D04F-4785-A056-FF6DE0DB5224}"/>
                </a:ext>
              </a:extLst>
            </p:cNvPr>
            <p:cNvSpPr/>
            <p:nvPr/>
          </p:nvSpPr>
          <p:spPr>
            <a:xfrm>
              <a:off x="8362174" y="2725094"/>
              <a:ext cx="1371600" cy="1276350"/>
            </a:xfrm>
            <a:custGeom>
              <a:avLst/>
              <a:gdLst>
                <a:gd name="connsiteX0" fmla="*/ 1365708 w 1371600"/>
                <a:gd name="connsiteY0" fmla="*/ 555316 h 1276350"/>
                <a:gd name="connsiteX1" fmla="*/ 1165683 w 1371600"/>
                <a:gd name="connsiteY1" fmla="*/ 872498 h 1276350"/>
                <a:gd name="connsiteX2" fmla="*/ 1366660 w 1371600"/>
                <a:gd name="connsiteY2" fmla="*/ 741053 h 1276350"/>
                <a:gd name="connsiteX3" fmla="*/ 1380948 w 1371600"/>
                <a:gd name="connsiteY3" fmla="*/ 754388 h 1276350"/>
                <a:gd name="connsiteX4" fmla="*/ 1368565 w 1371600"/>
                <a:gd name="connsiteY4" fmla="*/ 795346 h 1276350"/>
                <a:gd name="connsiteX5" fmla="*/ 1006615 w 1371600"/>
                <a:gd name="connsiteY5" fmla="*/ 1228734 h 1276350"/>
                <a:gd name="connsiteX6" fmla="*/ 797065 w 1371600"/>
                <a:gd name="connsiteY6" fmla="*/ 1259214 h 1276350"/>
                <a:gd name="connsiteX7" fmla="*/ 501790 w 1371600"/>
                <a:gd name="connsiteY7" fmla="*/ 1194443 h 1276350"/>
                <a:gd name="connsiteX8" fmla="*/ 33160 w 1371600"/>
                <a:gd name="connsiteY8" fmla="*/ 890596 h 1276350"/>
                <a:gd name="connsiteX9" fmla="*/ 17920 w 1371600"/>
                <a:gd name="connsiteY9" fmla="*/ 850591 h 1276350"/>
                <a:gd name="connsiteX10" fmla="*/ 78880 w 1371600"/>
                <a:gd name="connsiteY10" fmla="*/ 283853 h 1276350"/>
                <a:gd name="connsiteX11" fmla="*/ 570370 w 1371600"/>
                <a:gd name="connsiteY11" fmla="*/ 8 h 1276350"/>
                <a:gd name="connsiteX12" fmla="*/ 1344752 w 1371600"/>
                <a:gd name="connsiteY12" fmla="*/ 234323 h 1276350"/>
                <a:gd name="connsiteX13" fmla="*/ 1361898 w 1371600"/>
                <a:gd name="connsiteY13" fmla="*/ 250516 h 1276350"/>
                <a:gd name="connsiteX14" fmla="*/ 1189495 w 1371600"/>
                <a:gd name="connsiteY14" fmla="*/ 200033 h 1276350"/>
                <a:gd name="connsiteX15" fmla="*/ 1182827 w 1371600"/>
                <a:gd name="connsiteY15" fmla="*/ 211463 h 1276350"/>
                <a:gd name="connsiteX16" fmla="*/ 1280935 w 1371600"/>
                <a:gd name="connsiteY16" fmla="*/ 278138 h 1276350"/>
                <a:gd name="connsiteX17" fmla="*/ 1307605 w 1371600"/>
                <a:gd name="connsiteY17" fmla="*/ 373388 h 1276350"/>
                <a:gd name="connsiteX18" fmla="*/ 1296175 w 1371600"/>
                <a:gd name="connsiteY18" fmla="*/ 403868 h 1276350"/>
                <a:gd name="connsiteX19" fmla="*/ 1165683 w 1371600"/>
                <a:gd name="connsiteY19" fmla="*/ 590559 h 1276350"/>
                <a:gd name="connsiteX20" fmla="*/ 484645 w 1371600"/>
                <a:gd name="connsiteY20" fmla="*/ 731528 h 1276350"/>
                <a:gd name="connsiteX21" fmla="*/ 456070 w 1371600"/>
                <a:gd name="connsiteY21" fmla="*/ 727718 h 1276350"/>
                <a:gd name="connsiteX22" fmla="*/ 376060 w 1371600"/>
                <a:gd name="connsiteY22" fmla="*/ 760103 h 1276350"/>
                <a:gd name="connsiteX23" fmla="*/ 424638 w 1371600"/>
                <a:gd name="connsiteY23" fmla="*/ 862973 h 1276350"/>
                <a:gd name="connsiteX24" fmla="*/ 895173 w 1371600"/>
                <a:gd name="connsiteY24" fmla="*/ 895359 h 1276350"/>
                <a:gd name="connsiteX25" fmla="*/ 1001852 w 1371600"/>
                <a:gd name="connsiteY25" fmla="*/ 835351 h 1276350"/>
                <a:gd name="connsiteX26" fmla="*/ 1357135 w 1371600"/>
                <a:gd name="connsiteY26" fmla="*/ 548648 h 1276350"/>
                <a:gd name="connsiteX27" fmla="*/ 1365708 w 1371600"/>
                <a:gd name="connsiteY27" fmla="*/ 555316 h 1276350"/>
                <a:gd name="connsiteX28" fmla="*/ 770395 w 1371600"/>
                <a:gd name="connsiteY28" fmla="*/ 341956 h 1276350"/>
                <a:gd name="connsiteX29" fmla="*/ 743725 w 1371600"/>
                <a:gd name="connsiteY29" fmla="*/ 349576 h 1276350"/>
                <a:gd name="connsiteX30" fmla="*/ 503695 w 1371600"/>
                <a:gd name="connsiteY30" fmla="*/ 394343 h 1276350"/>
                <a:gd name="connsiteX31" fmla="*/ 437020 w 1371600"/>
                <a:gd name="connsiteY31" fmla="*/ 418156 h 1276350"/>
                <a:gd name="connsiteX32" fmla="*/ 441783 w 1371600"/>
                <a:gd name="connsiteY32" fmla="*/ 432443 h 1276350"/>
                <a:gd name="connsiteX33" fmla="*/ 770395 w 1371600"/>
                <a:gd name="connsiteY33" fmla="*/ 341956 h 1276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371600" h="1276350">
                  <a:moveTo>
                    <a:pt x="1365708" y="555316"/>
                  </a:moveTo>
                  <a:cubicBezTo>
                    <a:pt x="1300938" y="658186"/>
                    <a:pt x="1236168" y="761056"/>
                    <a:pt x="1165683" y="872498"/>
                  </a:cubicBezTo>
                  <a:cubicBezTo>
                    <a:pt x="1238073" y="824873"/>
                    <a:pt x="1302843" y="782963"/>
                    <a:pt x="1366660" y="741053"/>
                  </a:cubicBezTo>
                  <a:cubicBezTo>
                    <a:pt x="1371423" y="745816"/>
                    <a:pt x="1376185" y="750578"/>
                    <a:pt x="1380948" y="754388"/>
                  </a:cubicBezTo>
                  <a:cubicBezTo>
                    <a:pt x="1377138" y="767723"/>
                    <a:pt x="1376185" y="783916"/>
                    <a:pt x="1368565" y="795346"/>
                  </a:cubicBezTo>
                  <a:cubicBezTo>
                    <a:pt x="1264743" y="954413"/>
                    <a:pt x="1147585" y="1101098"/>
                    <a:pt x="1006615" y="1228734"/>
                  </a:cubicBezTo>
                  <a:cubicBezTo>
                    <a:pt x="943750" y="1285884"/>
                    <a:pt x="878027" y="1298266"/>
                    <a:pt x="797065" y="1259214"/>
                  </a:cubicBezTo>
                  <a:cubicBezTo>
                    <a:pt x="704673" y="1214446"/>
                    <a:pt x="604660" y="1196348"/>
                    <a:pt x="501790" y="1194443"/>
                  </a:cubicBezTo>
                  <a:cubicBezTo>
                    <a:pt x="342723" y="1192539"/>
                    <a:pt x="101740" y="1034423"/>
                    <a:pt x="33160" y="890596"/>
                  </a:cubicBezTo>
                  <a:cubicBezTo>
                    <a:pt x="27445" y="878213"/>
                    <a:pt x="19825" y="864878"/>
                    <a:pt x="17920" y="850591"/>
                  </a:cubicBezTo>
                  <a:cubicBezTo>
                    <a:pt x="-7798" y="657234"/>
                    <a:pt x="-19227" y="463876"/>
                    <a:pt x="78880" y="283853"/>
                  </a:cubicBezTo>
                  <a:cubicBezTo>
                    <a:pt x="184608" y="90496"/>
                    <a:pt x="352248" y="8"/>
                    <a:pt x="570370" y="8"/>
                  </a:cubicBezTo>
                  <a:cubicBezTo>
                    <a:pt x="852310" y="-944"/>
                    <a:pt x="1110438" y="79066"/>
                    <a:pt x="1344752" y="234323"/>
                  </a:cubicBezTo>
                  <a:cubicBezTo>
                    <a:pt x="1348563" y="237181"/>
                    <a:pt x="1351420" y="240991"/>
                    <a:pt x="1361898" y="250516"/>
                  </a:cubicBezTo>
                  <a:cubicBezTo>
                    <a:pt x="1299033" y="232418"/>
                    <a:pt x="1244740" y="216226"/>
                    <a:pt x="1189495" y="200033"/>
                  </a:cubicBezTo>
                  <a:cubicBezTo>
                    <a:pt x="1187590" y="203843"/>
                    <a:pt x="1184733" y="207653"/>
                    <a:pt x="1182827" y="211463"/>
                  </a:cubicBezTo>
                  <a:cubicBezTo>
                    <a:pt x="1215213" y="233371"/>
                    <a:pt x="1246645" y="258136"/>
                    <a:pt x="1280935" y="278138"/>
                  </a:cubicBezTo>
                  <a:cubicBezTo>
                    <a:pt x="1339038" y="311476"/>
                    <a:pt x="1341895" y="318143"/>
                    <a:pt x="1307605" y="373388"/>
                  </a:cubicBezTo>
                  <a:cubicBezTo>
                    <a:pt x="1301890" y="382913"/>
                    <a:pt x="1296175" y="393391"/>
                    <a:pt x="1296175" y="403868"/>
                  </a:cubicBezTo>
                  <a:cubicBezTo>
                    <a:pt x="1294270" y="495308"/>
                    <a:pt x="1234263" y="549601"/>
                    <a:pt x="1165683" y="590559"/>
                  </a:cubicBezTo>
                  <a:cubicBezTo>
                    <a:pt x="955180" y="713431"/>
                    <a:pt x="734200" y="791536"/>
                    <a:pt x="484645" y="731528"/>
                  </a:cubicBezTo>
                  <a:cubicBezTo>
                    <a:pt x="475120" y="729623"/>
                    <a:pt x="465595" y="727718"/>
                    <a:pt x="456070" y="727718"/>
                  </a:cubicBezTo>
                  <a:cubicBezTo>
                    <a:pt x="424638" y="726766"/>
                    <a:pt x="389395" y="719146"/>
                    <a:pt x="376060" y="760103"/>
                  </a:cubicBezTo>
                  <a:cubicBezTo>
                    <a:pt x="364630" y="795346"/>
                    <a:pt x="389395" y="847734"/>
                    <a:pt x="424638" y="862973"/>
                  </a:cubicBezTo>
                  <a:cubicBezTo>
                    <a:pt x="577990" y="927743"/>
                    <a:pt x="735152" y="936316"/>
                    <a:pt x="895173" y="895359"/>
                  </a:cubicBezTo>
                  <a:cubicBezTo>
                    <a:pt x="933273" y="885834"/>
                    <a:pt x="969468" y="860116"/>
                    <a:pt x="1001852" y="835351"/>
                  </a:cubicBezTo>
                  <a:cubicBezTo>
                    <a:pt x="1121868" y="741053"/>
                    <a:pt x="1239025" y="644851"/>
                    <a:pt x="1357135" y="548648"/>
                  </a:cubicBezTo>
                  <a:cubicBezTo>
                    <a:pt x="1360945" y="551506"/>
                    <a:pt x="1362850" y="553411"/>
                    <a:pt x="1365708" y="555316"/>
                  </a:cubicBezTo>
                  <a:close/>
                  <a:moveTo>
                    <a:pt x="770395" y="341956"/>
                  </a:moveTo>
                  <a:cubicBezTo>
                    <a:pt x="761823" y="344813"/>
                    <a:pt x="752298" y="345766"/>
                    <a:pt x="743725" y="349576"/>
                  </a:cubicBezTo>
                  <a:cubicBezTo>
                    <a:pt x="666573" y="378151"/>
                    <a:pt x="589420" y="406726"/>
                    <a:pt x="503695" y="394343"/>
                  </a:cubicBezTo>
                  <a:cubicBezTo>
                    <a:pt x="482740" y="391486"/>
                    <a:pt x="459880" y="409583"/>
                    <a:pt x="437020" y="418156"/>
                  </a:cubicBezTo>
                  <a:cubicBezTo>
                    <a:pt x="438925" y="422918"/>
                    <a:pt x="440830" y="427681"/>
                    <a:pt x="441783" y="432443"/>
                  </a:cubicBezTo>
                  <a:cubicBezTo>
                    <a:pt x="560845" y="439111"/>
                    <a:pt x="674193" y="424823"/>
                    <a:pt x="770395" y="34195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accent6"/>
                </a:solidFill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283B9D5D-EE49-4D99-ADBE-2ABBA052E98F}"/>
                </a:ext>
              </a:extLst>
            </p:cNvPr>
            <p:cNvSpPr/>
            <p:nvPr/>
          </p:nvSpPr>
          <p:spPr>
            <a:xfrm>
              <a:off x="9794424" y="2725094"/>
              <a:ext cx="1381125" cy="1276350"/>
            </a:xfrm>
            <a:custGeom>
              <a:avLst/>
              <a:gdLst>
                <a:gd name="connsiteX0" fmla="*/ 1361255 w 1381125"/>
                <a:gd name="connsiteY0" fmla="*/ 252421 h 1276350"/>
                <a:gd name="connsiteX1" fmla="*/ 1176471 w 1381125"/>
                <a:gd name="connsiteY1" fmla="*/ 196223 h 1276350"/>
                <a:gd name="connsiteX2" fmla="*/ 1170755 w 1381125"/>
                <a:gd name="connsiteY2" fmla="*/ 205748 h 1276350"/>
                <a:gd name="connsiteX3" fmla="*/ 1284103 w 1381125"/>
                <a:gd name="connsiteY3" fmla="*/ 280996 h 1276350"/>
                <a:gd name="connsiteX4" fmla="*/ 1306011 w 1381125"/>
                <a:gd name="connsiteY4" fmla="*/ 373389 h 1276350"/>
                <a:gd name="connsiteX5" fmla="*/ 1292676 w 1381125"/>
                <a:gd name="connsiteY5" fmla="*/ 402916 h 1276350"/>
                <a:gd name="connsiteX6" fmla="*/ 1185996 w 1381125"/>
                <a:gd name="connsiteY6" fmla="*/ 572461 h 1276350"/>
                <a:gd name="connsiteX7" fmla="*/ 496386 w 1381125"/>
                <a:gd name="connsiteY7" fmla="*/ 733434 h 1276350"/>
                <a:gd name="connsiteX8" fmla="*/ 454476 w 1381125"/>
                <a:gd name="connsiteY8" fmla="*/ 726766 h 1276350"/>
                <a:gd name="connsiteX9" fmla="*/ 373513 w 1381125"/>
                <a:gd name="connsiteY9" fmla="*/ 762961 h 1276350"/>
                <a:gd name="connsiteX10" fmla="*/ 423043 w 1381125"/>
                <a:gd name="connsiteY10" fmla="*/ 861069 h 1276350"/>
                <a:gd name="connsiteX11" fmla="*/ 892626 w 1381125"/>
                <a:gd name="connsiteY11" fmla="*/ 893453 h 1276350"/>
                <a:gd name="connsiteX12" fmla="*/ 995496 w 1381125"/>
                <a:gd name="connsiteY12" fmla="*/ 836303 h 1276350"/>
                <a:gd name="connsiteX13" fmla="*/ 1366018 w 1381125"/>
                <a:gd name="connsiteY13" fmla="*/ 544839 h 1276350"/>
                <a:gd name="connsiteX14" fmla="*/ 1161230 w 1381125"/>
                <a:gd name="connsiteY14" fmla="*/ 870594 h 1276350"/>
                <a:gd name="connsiteX15" fmla="*/ 1385068 w 1381125"/>
                <a:gd name="connsiteY15" fmla="*/ 743911 h 1276350"/>
                <a:gd name="connsiteX16" fmla="*/ 1362209 w 1381125"/>
                <a:gd name="connsiteY16" fmla="*/ 800109 h 1276350"/>
                <a:gd name="connsiteX17" fmla="*/ 1030738 w 1381125"/>
                <a:gd name="connsiteY17" fmla="*/ 1203969 h 1276350"/>
                <a:gd name="connsiteX18" fmla="*/ 955490 w 1381125"/>
                <a:gd name="connsiteY18" fmla="*/ 1262071 h 1276350"/>
                <a:gd name="connsiteX19" fmla="*/ 827855 w 1381125"/>
                <a:gd name="connsiteY19" fmla="*/ 1270644 h 1276350"/>
                <a:gd name="connsiteX20" fmla="*/ 454476 w 1381125"/>
                <a:gd name="connsiteY20" fmla="*/ 1187776 h 1276350"/>
                <a:gd name="connsiteX21" fmla="*/ 24898 w 1381125"/>
                <a:gd name="connsiteY21" fmla="*/ 863926 h 1276350"/>
                <a:gd name="connsiteX22" fmla="*/ 133 w 1381125"/>
                <a:gd name="connsiteY22" fmla="*/ 624849 h 1276350"/>
                <a:gd name="connsiteX23" fmla="*/ 163963 w 1381125"/>
                <a:gd name="connsiteY23" fmla="*/ 162886 h 1276350"/>
                <a:gd name="connsiteX24" fmla="*/ 565918 w 1381125"/>
                <a:gd name="connsiteY24" fmla="*/ 9 h 1276350"/>
                <a:gd name="connsiteX25" fmla="*/ 1341253 w 1381125"/>
                <a:gd name="connsiteY25" fmla="*/ 232419 h 1276350"/>
                <a:gd name="connsiteX26" fmla="*/ 1361255 w 1381125"/>
                <a:gd name="connsiteY26" fmla="*/ 252421 h 1276350"/>
                <a:gd name="connsiteX27" fmla="*/ 777373 w 1381125"/>
                <a:gd name="connsiteY27" fmla="*/ 339099 h 1276350"/>
                <a:gd name="connsiteX28" fmla="*/ 744036 w 1381125"/>
                <a:gd name="connsiteY28" fmla="*/ 347671 h 1276350"/>
                <a:gd name="connsiteX29" fmla="*/ 496386 w 1381125"/>
                <a:gd name="connsiteY29" fmla="*/ 394344 h 1276350"/>
                <a:gd name="connsiteX30" fmla="*/ 431615 w 1381125"/>
                <a:gd name="connsiteY30" fmla="*/ 419109 h 1276350"/>
                <a:gd name="connsiteX31" fmla="*/ 777373 w 1381125"/>
                <a:gd name="connsiteY31" fmla="*/ 339099 h 1276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381125" h="1276350">
                  <a:moveTo>
                    <a:pt x="1361255" y="252421"/>
                  </a:moveTo>
                  <a:cubicBezTo>
                    <a:pt x="1293628" y="231466"/>
                    <a:pt x="1234573" y="214321"/>
                    <a:pt x="1176471" y="196223"/>
                  </a:cubicBezTo>
                  <a:cubicBezTo>
                    <a:pt x="1174565" y="199081"/>
                    <a:pt x="1172661" y="201939"/>
                    <a:pt x="1170755" y="205748"/>
                  </a:cubicBezTo>
                  <a:cubicBezTo>
                    <a:pt x="1207903" y="231466"/>
                    <a:pt x="1245051" y="258136"/>
                    <a:pt x="1284103" y="280996"/>
                  </a:cubicBezTo>
                  <a:cubicBezTo>
                    <a:pt x="1338396" y="313381"/>
                    <a:pt x="1341253" y="321953"/>
                    <a:pt x="1306011" y="373389"/>
                  </a:cubicBezTo>
                  <a:cubicBezTo>
                    <a:pt x="1300296" y="381961"/>
                    <a:pt x="1292676" y="393391"/>
                    <a:pt x="1292676" y="402916"/>
                  </a:cubicBezTo>
                  <a:cubicBezTo>
                    <a:pt x="1296486" y="483878"/>
                    <a:pt x="1245051" y="535314"/>
                    <a:pt x="1185996" y="572461"/>
                  </a:cubicBezTo>
                  <a:cubicBezTo>
                    <a:pt x="976446" y="707716"/>
                    <a:pt x="751655" y="787726"/>
                    <a:pt x="496386" y="733434"/>
                  </a:cubicBezTo>
                  <a:cubicBezTo>
                    <a:pt x="482098" y="730576"/>
                    <a:pt x="468763" y="727719"/>
                    <a:pt x="454476" y="726766"/>
                  </a:cubicBezTo>
                  <a:cubicBezTo>
                    <a:pt x="422090" y="725814"/>
                    <a:pt x="384943" y="718194"/>
                    <a:pt x="373513" y="762961"/>
                  </a:cubicBezTo>
                  <a:cubicBezTo>
                    <a:pt x="364940" y="799156"/>
                    <a:pt x="388753" y="846781"/>
                    <a:pt x="423043" y="861069"/>
                  </a:cubicBezTo>
                  <a:cubicBezTo>
                    <a:pt x="576396" y="925839"/>
                    <a:pt x="733558" y="933459"/>
                    <a:pt x="892626" y="893453"/>
                  </a:cubicBezTo>
                  <a:cubicBezTo>
                    <a:pt x="929773" y="883928"/>
                    <a:pt x="965015" y="861069"/>
                    <a:pt x="995496" y="836303"/>
                  </a:cubicBezTo>
                  <a:cubicBezTo>
                    <a:pt x="1118368" y="739149"/>
                    <a:pt x="1239336" y="640089"/>
                    <a:pt x="1366018" y="544839"/>
                  </a:cubicBezTo>
                  <a:cubicBezTo>
                    <a:pt x="1299343" y="650566"/>
                    <a:pt x="1233621" y="755341"/>
                    <a:pt x="1161230" y="870594"/>
                  </a:cubicBezTo>
                  <a:cubicBezTo>
                    <a:pt x="1238384" y="826778"/>
                    <a:pt x="1292676" y="764866"/>
                    <a:pt x="1385068" y="743911"/>
                  </a:cubicBezTo>
                  <a:cubicBezTo>
                    <a:pt x="1374590" y="770581"/>
                    <a:pt x="1371734" y="787726"/>
                    <a:pt x="1362209" y="800109"/>
                  </a:cubicBezTo>
                  <a:cubicBezTo>
                    <a:pt x="1252671" y="935364"/>
                    <a:pt x="1142180" y="1070619"/>
                    <a:pt x="1030738" y="1203969"/>
                  </a:cubicBezTo>
                  <a:cubicBezTo>
                    <a:pt x="1010736" y="1227781"/>
                    <a:pt x="982161" y="1243974"/>
                    <a:pt x="955490" y="1262071"/>
                  </a:cubicBezTo>
                  <a:cubicBezTo>
                    <a:pt x="915486" y="1289694"/>
                    <a:pt x="870718" y="1290646"/>
                    <a:pt x="827855" y="1270644"/>
                  </a:cubicBezTo>
                  <a:cubicBezTo>
                    <a:pt x="708793" y="1215399"/>
                    <a:pt x="580205" y="1210636"/>
                    <a:pt x="454476" y="1187776"/>
                  </a:cubicBezTo>
                  <a:cubicBezTo>
                    <a:pt x="264928" y="1152534"/>
                    <a:pt x="103955" y="1048711"/>
                    <a:pt x="24898" y="863926"/>
                  </a:cubicBezTo>
                  <a:cubicBezTo>
                    <a:pt x="-4630" y="793441"/>
                    <a:pt x="1086" y="705811"/>
                    <a:pt x="133" y="624849"/>
                  </a:cubicBezTo>
                  <a:cubicBezTo>
                    <a:pt x="-2725" y="451494"/>
                    <a:pt x="40138" y="292426"/>
                    <a:pt x="163963" y="162886"/>
                  </a:cubicBezTo>
                  <a:cubicBezTo>
                    <a:pt x="273501" y="47634"/>
                    <a:pt x="409708" y="961"/>
                    <a:pt x="565918" y="9"/>
                  </a:cubicBezTo>
                  <a:cubicBezTo>
                    <a:pt x="847858" y="-944"/>
                    <a:pt x="1105986" y="78114"/>
                    <a:pt x="1341253" y="232419"/>
                  </a:cubicBezTo>
                  <a:cubicBezTo>
                    <a:pt x="1345063" y="237181"/>
                    <a:pt x="1348873" y="241944"/>
                    <a:pt x="1361255" y="252421"/>
                  </a:cubicBezTo>
                  <a:close/>
                  <a:moveTo>
                    <a:pt x="777373" y="339099"/>
                  </a:moveTo>
                  <a:cubicBezTo>
                    <a:pt x="758323" y="343861"/>
                    <a:pt x="750703" y="344814"/>
                    <a:pt x="744036" y="347671"/>
                  </a:cubicBezTo>
                  <a:cubicBezTo>
                    <a:pt x="664026" y="377199"/>
                    <a:pt x="584968" y="406726"/>
                    <a:pt x="496386" y="394344"/>
                  </a:cubicBezTo>
                  <a:cubicBezTo>
                    <a:pt x="476383" y="391486"/>
                    <a:pt x="453523" y="410536"/>
                    <a:pt x="431615" y="419109"/>
                  </a:cubicBezTo>
                  <a:cubicBezTo>
                    <a:pt x="540201" y="450541"/>
                    <a:pt x="698315" y="412441"/>
                    <a:pt x="777373" y="33909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accent6"/>
                </a:solidFill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3938E45-9948-4638-8FF3-8B1E244DDBBA}"/>
                </a:ext>
              </a:extLst>
            </p:cNvPr>
            <p:cNvSpPr/>
            <p:nvPr/>
          </p:nvSpPr>
          <p:spPr>
            <a:xfrm>
              <a:off x="6973735" y="2751773"/>
              <a:ext cx="1371600" cy="1190625"/>
            </a:xfrm>
            <a:custGeom>
              <a:avLst/>
              <a:gdLst>
                <a:gd name="connsiteX0" fmla="*/ 195733 w 1371600"/>
                <a:gd name="connsiteY0" fmla="*/ 202882 h 1190625"/>
                <a:gd name="connsiteX1" fmla="*/ 265265 w 1371600"/>
                <a:gd name="connsiteY1" fmla="*/ 75248 h 1190625"/>
                <a:gd name="connsiteX2" fmla="*/ 265265 w 1371600"/>
                <a:gd name="connsiteY2" fmla="*/ 176212 h 1190625"/>
                <a:gd name="connsiteX3" fmla="*/ 320510 w 1371600"/>
                <a:gd name="connsiteY3" fmla="*/ 129540 h 1190625"/>
                <a:gd name="connsiteX4" fmla="*/ 375755 w 1371600"/>
                <a:gd name="connsiteY4" fmla="*/ 155257 h 1190625"/>
                <a:gd name="connsiteX5" fmla="*/ 376708 w 1371600"/>
                <a:gd name="connsiteY5" fmla="*/ 278130 h 1190625"/>
                <a:gd name="connsiteX6" fmla="*/ 425285 w 1371600"/>
                <a:gd name="connsiteY6" fmla="*/ 281940 h 1190625"/>
                <a:gd name="connsiteX7" fmla="*/ 488150 w 1371600"/>
                <a:gd name="connsiteY7" fmla="*/ 352425 h 1190625"/>
                <a:gd name="connsiteX8" fmla="*/ 443383 w 1371600"/>
                <a:gd name="connsiteY8" fmla="*/ 455295 h 1190625"/>
                <a:gd name="connsiteX9" fmla="*/ 413855 w 1371600"/>
                <a:gd name="connsiteY9" fmla="*/ 604837 h 1190625"/>
                <a:gd name="connsiteX10" fmla="*/ 462433 w 1371600"/>
                <a:gd name="connsiteY10" fmla="*/ 634365 h 1190625"/>
                <a:gd name="connsiteX11" fmla="*/ 513867 w 1371600"/>
                <a:gd name="connsiteY11" fmla="*/ 625793 h 1190625"/>
                <a:gd name="connsiteX12" fmla="*/ 597688 w 1371600"/>
                <a:gd name="connsiteY12" fmla="*/ 553403 h 1190625"/>
                <a:gd name="connsiteX13" fmla="*/ 713892 w 1371600"/>
                <a:gd name="connsiteY13" fmla="*/ 199073 h 1190625"/>
                <a:gd name="connsiteX14" fmla="*/ 745325 w 1371600"/>
                <a:gd name="connsiteY14" fmla="*/ 150495 h 1190625"/>
                <a:gd name="connsiteX15" fmla="*/ 785330 w 1371600"/>
                <a:gd name="connsiteY15" fmla="*/ 386715 h 1190625"/>
                <a:gd name="connsiteX16" fmla="*/ 797713 w 1371600"/>
                <a:gd name="connsiteY16" fmla="*/ 388620 h 1190625"/>
                <a:gd name="connsiteX17" fmla="*/ 883438 w 1371600"/>
                <a:gd name="connsiteY17" fmla="*/ 425768 h 1190625"/>
                <a:gd name="connsiteX18" fmla="*/ 916775 w 1371600"/>
                <a:gd name="connsiteY18" fmla="*/ 674370 h 1190625"/>
                <a:gd name="connsiteX19" fmla="*/ 1040600 w 1371600"/>
                <a:gd name="connsiteY19" fmla="*/ 598170 h 1190625"/>
                <a:gd name="connsiteX20" fmla="*/ 1161567 w 1371600"/>
                <a:gd name="connsiteY20" fmla="*/ 200025 h 1190625"/>
                <a:gd name="connsiteX21" fmla="*/ 1196810 w 1371600"/>
                <a:gd name="connsiteY21" fmla="*/ 9525 h 1190625"/>
                <a:gd name="connsiteX22" fmla="*/ 1256817 w 1371600"/>
                <a:gd name="connsiteY22" fmla="*/ 197168 h 1190625"/>
                <a:gd name="connsiteX23" fmla="*/ 1219670 w 1371600"/>
                <a:gd name="connsiteY23" fmla="*/ 368618 h 1190625"/>
                <a:gd name="connsiteX24" fmla="*/ 1218717 w 1371600"/>
                <a:gd name="connsiteY24" fmla="*/ 450532 h 1190625"/>
                <a:gd name="connsiteX25" fmla="*/ 1234910 w 1371600"/>
                <a:gd name="connsiteY25" fmla="*/ 452437 h 1190625"/>
                <a:gd name="connsiteX26" fmla="*/ 1293013 w 1371600"/>
                <a:gd name="connsiteY26" fmla="*/ 298132 h 1190625"/>
                <a:gd name="connsiteX27" fmla="*/ 1314920 w 1371600"/>
                <a:gd name="connsiteY27" fmla="*/ 240030 h 1190625"/>
                <a:gd name="connsiteX28" fmla="*/ 1365403 w 1371600"/>
                <a:gd name="connsiteY28" fmla="*/ 240982 h 1190625"/>
                <a:gd name="connsiteX29" fmla="*/ 1376833 w 1371600"/>
                <a:gd name="connsiteY29" fmla="*/ 286703 h 1190625"/>
                <a:gd name="connsiteX30" fmla="*/ 1366355 w 1371600"/>
                <a:gd name="connsiteY30" fmla="*/ 357187 h 1190625"/>
                <a:gd name="connsiteX31" fmla="*/ 1353020 w 1371600"/>
                <a:gd name="connsiteY31" fmla="*/ 746760 h 1190625"/>
                <a:gd name="connsiteX32" fmla="*/ 1340638 w 1371600"/>
                <a:gd name="connsiteY32" fmla="*/ 1065848 h 1190625"/>
                <a:gd name="connsiteX33" fmla="*/ 1173950 w 1371600"/>
                <a:gd name="connsiteY33" fmla="*/ 1189673 h 1190625"/>
                <a:gd name="connsiteX34" fmla="*/ 995833 w 1371600"/>
                <a:gd name="connsiteY34" fmla="*/ 1131570 h 1190625"/>
                <a:gd name="connsiteX35" fmla="*/ 894867 w 1371600"/>
                <a:gd name="connsiteY35" fmla="*/ 1081087 h 1190625"/>
                <a:gd name="connsiteX36" fmla="*/ 853910 w 1371600"/>
                <a:gd name="connsiteY36" fmla="*/ 1096328 h 1190625"/>
                <a:gd name="connsiteX37" fmla="*/ 683413 w 1371600"/>
                <a:gd name="connsiteY37" fmla="*/ 1138237 h 1190625"/>
                <a:gd name="connsiteX38" fmla="*/ 521488 w 1371600"/>
                <a:gd name="connsiteY38" fmla="*/ 1102043 h 1190625"/>
                <a:gd name="connsiteX39" fmla="*/ 350038 w 1371600"/>
                <a:gd name="connsiteY39" fmla="*/ 992505 h 1190625"/>
                <a:gd name="connsiteX40" fmla="*/ 332892 w 1371600"/>
                <a:gd name="connsiteY40" fmla="*/ 977265 h 1190625"/>
                <a:gd name="connsiteX41" fmla="*/ 211925 w 1371600"/>
                <a:gd name="connsiteY41" fmla="*/ 926782 h 1190625"/>
                <a:gd name="connsiteX42" fmla="*/ 110008 w 1371600"/>
                <a:gd name="connsiteY42" fmla="*/ 821055 h 1190625"/>
                <a:gd name="connsiteX43" fmla="*/ 15710 w 1371600"/>
                <a:gd name="connsiteY43" fmla="*/ 284798 h 1190625"/>
                <a:gd name="connsiteX44" fmla="*/ 63335 w 1371600"/>
                <a:gd name="connsiteY44" fmla="*/ 58102 h 1190625"/>
                <a:gd name="connsiteX45" fmla="*/ 112865 w 1371600"/>
                <a:gd name="connsiteY45" fmla="*/ 0 h 1190625"/>
                <a:gd name="connsiteX46" fmla="*/ 165252 w 1371600"/>
                <a:gd name="connsiteY46" fmla="*/ 57150 h 1190625"/>
                <a:gd name="connsiteX47" fmla="*/ 187160 w 1371600"/>
                <a:gd name="connsiteY47" fmla="*/ 154305 h 1190625"/>
                <a:gd name="connsiteX48" fmla="*/ 195733 w 1371600"/>
                <a:gd name="connsiteY48" fmla="*/ 202882 h 1190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1371600" h="1190625">
                  <a:moveTo>
                    <a:pt x="195733" y="202882"/>
                  </a:moveTo>
                  <a:cubicBezTo>
                    <a:pt x="221450" y="155257"/>
                    <a:pt x="240500" y="120968"/>
                    <a:pt x="265265" y="75248"/>
                  </a:cubicBezTo>
                  <a:cubicBezTo>
                    <a:pt x="265265" y="114300"/>
                    <a:pt x="265265" y="140018"/>
                    <a:pt x="265265" y="176212"/>
                  </a:cubicBezTo>
                  <a:cubicBezTo>
                    <a:pt x="288125" y="156210"/>
                    <a:pt x="303365" y="140970"/>
                    <a:pt x="320510" y="129540"/>
                  </a:cubicBezTo>
                  <a:cubicBezTo>
                    <a:pt x="350038" y="108585"/>
                    <a:pt x="373850" y="119062"/>
                    <a:pt x="375755" y="155257"/>
                  </a:cubicBezTo>
                  <a:cubicBezTo>
                    <a:pt x="377660" y="194310"/>
                    <a:pt x="376708" y="234315"/>
                    <a:pt x="376708" y="278130"/>
                  </a:cubicBezTo>
                  <a:cubicBezTo>
                    <a:pt x="395758" y="279082"/>
                    <a:pt x="410045" y="280987"/>
                    <a:pt x="425285" y="281940"/>
                  </a:cubicBezTo>
                  <a:cubicBezTo>
                    <a:pt x="476720" y="283845"/>
                    <a:pt x="497675" y="301943"/>
                    <a:pt x="488150" y="352425"/>
                  </a:cubicBezTo>
                  <a:cubicBezTo>
                    <a:pt x="481483" y="388620"/>
                    <a:pt x="462433" y="422910"/>
                    <a:pt x="443383" y="455295"/>
                  </a:cubicBezTo>
                  <a:cubicBezTo>
                    <a:pt x="414808" y="501968"/>
                    <a:pt x="399567" y="549593"/>
                    <a:pt x="413855" y="604837"/>
                  </a:cubicBezTo>
                  <a:cubicBezTo>
                    <a:pt x="420522" y="631507"/>
                    <a:pt x="434810" y="641985"/>
                    <a:pt x="462433" y="634365"/>
                  </a:cubicBezTo>
                  <a:cubicBezTo>
                    <a:pt x="479577" y="629603"/>
                    <a:pt x="496722" y="625793"/>
                    <a:pt x="513867" y="625793"/>
                  </a:cubicBezTo>
                  <a:cubicBezTo>
                    <a:pt x="562445" y="624840"/>
                    <a:pt x="589115" y="601980"/>
                    <a:pt x="597688" y="553403"/>
                  </a:cubicBezTo>
                  <a:cubicBezTo>
                    <a:pt x="620547" y="430530"/>
                    <a:pt x="650075" y="308610"/>
                    <a:pt x="713892" y="199073"/>
                  </a:cubicBezTo>
                  <a:cubicBezTo>
                    <a:pt x="721513" y="185737"/>
                    <a:pt x="731038" y="172402"/>
                    <a:pt x="745325" y="150495"/>
                  </a:cubicBezTo>
                  <a:cubicBezTo>
                    <a:pt x="759613" y="235268"/>
                    <a:pt x="772947" y="311468"/>
                    <a:pt x="785330" y="386715"/>
                  </a:cubicBezTo>
                  <a:cubicBezTo>
                    <a:pt x="791997" y="387668"/>
                    <a:pt x="795808" y="390525"/>
                    <a:pt x="797713" y="388620"/>
                  </a:cubicBezTo>
                  <a:cubicBezTo>
                    <a:pt x="854863" y="345757"/>
                    <a:pt x="871055" y="351473"/>
                    <a:pt x="883438" y="425768"/>
                  </a:cubicBezTo>
                  <a:cubicBezTo>
                    <a:pt x="896772" y="508635"/>
                    <a:pt x="906297" y="592455"/>
                    <a:pt x="916775" y="674370"/>
                  </a:cubicBezTo>
                  <a:cubicBezTo>
                    <a:pt x="998690" y="688657"/>
                    <a:pt x="1017740" y="674370"/>
                    <a:pt x="1040600" y="598170"/>
                  </a:cubicBezTo>
                  <a:cubicBezTo>
                    <a:pt x="1078700" y="464820"/>
                    <a:pt x="1123467" y="333375"/>
                    <a:pt x="1161567" y="200025"/>
                  </a:cubicBezTo>
                  <a:cubicBezTo>
                    <a:pt x="1178713" y="140018"/>
                    <a:pt x="1185380" y="76200"/>
                    <a:pt x="1196810" y="9525"/>
                  </a:cubicBezTo>
                  <a:cubicBezTo>
                    <a:pt x="1257770" y="60960"/>
                    <a:pt x="1271105" y="124777"/>
                    <a:pt x="1256817" y="197168"/>
                  </a:cubicBezTo>
                  <a:cubicBezTo>
                    <a:pt x="1245388" y="254318"/>
                    <a:pt x="1229195" y="311468"/>
                    <a:pt x="1219670" y="368618"/>
                  </a:cubicBezTo>
                  <a:cubicBezTo>
                    <a:pt x="1214908" y="395287"/>
                    <a:pt x="1218717" y="422910"/>
                    <a:pt x="1218717" y="450532"/>
                  </a:cubicBezTo>
                  <a:cubicBezTo>
                    <a:pt x="1224433" y="451485"/>
                    <a:pt x="1229195" y="452437"/>
                    <a:pt x="1234910" y="452437"/>
                  </a:cubicBezTo>
                  <a:cubicBezTo>
                    <a:pt x="1253960" y="401003"/>
                    <a:pt x="1273010" y="349568"/>
                    <a:pt x="1293013" y="298132"/>
                  </a:cubicBezTo>
                  <a:cubicBezTo>
                    <a:pt x="1300633" y="279082"/>
                    <a:pt x="1304442" y="258127"/>
                    <a:pt x="1314920" y="240030"/>
                  </a:cubicBezTo>
                  <a:cubicBezTo>
                    <a:pt x="1330160" y="213360"/>
                    <a:pt x="1351115" y="215265"/>
                    <a:pt x="1365403" y="240982"/>
                  </a:cubicBezTo>
                  <a:cubicBezTo>
                    <a:pt x="1373022" y="254318"/>
                    <a:pt x="1376833" y="271462"/>
                    <a:pt x="1376833" y="286703"/>
                  </a:cubicBezTo>
                  <a:cubicBezTo>
                    <a:pt x="1375880" y="310515"/>
                    <a:pt x="1374928" y="335280"/>
                    <a:pt x="1366355" y="357187"/>
                  </a:cubicBezTo>
                  <a:cubicBezTo>
                    <a:pt x="1319683" y="485775"/>
                    <a:pt x="1325397" y="615315"/>
                    <a:pt x="1353020" y="746760"/>
                  </a:cubicBezTo>
                  <a:cubicBezTo>
                    <a:pt x="1375880" y="853440"/>
                    <a:pt x="1381595" y="961073"/>
                    <a:pt x="1340638" y="1065848"/>
                  </a:cubicBezTo>
                  <a:cubicBezTo>
                    <a:pt x="1309205" y="1146810"/>
                    <a:pt x="1249197" y="1199198"/>
                    <a:pt x="1173950" y="1189673"/>
                  </a:cubicBezTo>
                  <a:cubicBezTo>
                    <a:pt x="1112990" y="1182053"/>
                    <a:pt x="1054888" y="1153478"/>
                    <a:pt x="995833" y="1131570"/>
                  </a:cubicBezTo>
                  <a:cubicBezTo>
                    <a:pt x="960590" y="1118235"/>
                    <a:pt x="929158" y="1094423"/>
                    <a:pt x="894867" y="1081087"/>
                  </a:cubicBezTo>
                  <a:cubicBezTo>
                    <a:pt x="884390" y="1077278"/>
                    <a:pt x="864388" y="1087755"/>
                    <a:pt x="853910" y="1096328"/>
                  </a:cubicBezTo>
                  <a:cubicBezTo>
                    <a:pt x="803428" y="1137285"/>
                    <a:pt x="745325" y="1147762"/>
                    <a:pt x="683413" y="1138237"/>
                  </a:cubicBezTo>
                  <a:cubicBezTo>
                    <a:pt x="629120" y="1129665"/>
                    <a:pt x="571017" y="1124903"/>
                    <a:pt x="521488" y="1102043"/>
                  </a:cubicBezTo>
                  <a:cubicBezTo>
                    <a:pt x="460527" y="1074420"/>
                    <a:pt x="406235" y="1030605"/>
                    <a:pt x="350038" y="992505"/>
                  </a:cubicBezTo>
                  <a:cubicBezTo>
                    <a:pt x="343370" y="988695"/>
                    <a:pt x="337655" y="976312"/>
                    <a:pt x="332892" y="977265"/>
                  </a:cubicBezTo>
                  <a:cubicBezTo>
                    <a:pt x="279552" y="988695"/>
                    <a:pt x="251930" y="944880"/>
                    <a:pt x="211925" y="926782"/>
                  </a:cubicBezTo>
                  <a:cubicBezTo>
                    <a:pt x="159538" y="903923"/>
                    <a:pt x="130963" y="866775"/>
                    <a:pt x="110008" y="821055"/>
                  </a:cubicBezTo>
                  <a:cubicBezTo>
                    <a:pt x="30950" y="650557"/>
                    <a:pt x="-30010" y="477203"/>
                    <a:pt x="15710" y="284798"/>
                  </a:cubicBezTo>
                  <a:cubicBezTo>
                    <a:pt x="32855" y="209550"/>
                    <a:pt x="43333" y="132398"/>
                    <a:pt x="63335" y="58102"/>
                  </a:cubicBezTo>
                  <a:cubicBezTo>
                    <a:pt x="69050" y="36195"/>
                    <a:pt x="95720" y="19050"/>
                    <a:pt x="112865" y="0"/>
                  </a:cubicBezTo>
                  <a:cubicBezTo>
                    <a:pt x="130963" y="19050"/>
                    <a:pt x="154775" y="35242"/>
                    <a:pt x="165252" y="57150"/>
                  </a:cubicBezTo>
                  <a:cubicBezTo>
                    <a:pt x="178588" y="86677"/>
                    <a:pt x="180492" y="121920"/>
                    <a:pt x="187160" y="154305"/>
                  </a:cubicBezTo>
                  <a:cubicBezTo>
                    <a:pt x="186208" y="164782"/>
                    <a:pt x="189065" y="176212"/>
                    <a:pt x="195733" y="20288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accent6"/>
                </a:solidFill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DF424DB-8237-42BE-957A-FB948832F37F}"/>
                </a:ext>
              </a:extLst>
            </p:cNvPr>
            <p:cNvSpPr/>
            <p:nvPr/>
          </p:nvSpPr>
          <p:spPr>
            <a:xfrm>
              <a:off x="11195454" y="2539575"/>
              <a:ext cx="933450" cy="1752600"/>
            </a:xfrm>
            <a:custGeom>
              <a:avLst/>
              <a:gdLst>
                <a:gd name="connsiteX0" fmla="*/ 197397 w 933450"/>
                <a:gd name="connsiteY0" fmla="*/ 466515 h 1752600"/>
                <a:gd name="connsiteX1" fmla="*/ 186920 w 933450"/>
                <a:gd name="connsiteY1" fmla="*/ 334117 h 1752600"/>
                <a:gd name="connsiteX2" fmla="*/ 235497 w 933450"/>
                <a:gd name="connsiteY2" fmla="*/ 195052 h 1752600"/>
                <a:gd name="connsiteX3" fmla="*/ 282170 w 933450"/>
                <a:gd name="connsiteY3" fmla="*/ 204577 h 1752600"/>
                <a:gd name="connsiteX4" fmla="*/ 285028 w 933450"/>
                <a:gd name="connsiteY4" fmla="*/ 246487 h 1752600"/>
                <a:gd name="connsiteX5" fmla="*/ 276455 w 933450"/>
                <a:gd name="connsiteY5" fmla="*/ 464610 h 1752600"/>
                <a:gd name="connsiteX6" fmla="*/ 311697 w 933450"/>
                <a:gd name="connsiteY6" fmla="*/ 605580 h 1752600"/>
                <a:gd name="connsiteX7" fmla="*/ 434570 w 933450"/>
                <a:gd name="connsiteY7" fmla="*/ 455085 h 1752600"/>
                <a:gd name="connsiteX8" fmla="*/ 495530 w 933450"/>
                <a:gd name="connsiteY8" fmla="*/ 401745 h 1752600"/>
                <a:gd name="connsiteX9" fmla="*/ 585066 w 933450"/>
                <a:gd name="connsiteY9" fmla="*/ 370312 h 1752600"/>
                <a:gd name="connsiteX10" fmla="*/ 782233 w 933450"/>
                <a:gd name="connsiteY10" fmla="*/ 445560 h 1752600"/>
                <a:gd name="connsiteX11" fmla="*/ 861291 w 933450"/>
                <a:gd name="connsiteY11" fmla="*/ 542715 h 1752600"/>
                <a:gd name="connsiteX12" fmla="*/ 931775 w 933450"/>
                <a:gd name="connsiteY12" fmla="*/ 688447 h 1752600"/>
                <a:gd name="connsiteX13" fmla="*/ 924155 w 933450"/>
                <a:gd name="connsiteY13" fmla="*/ 882757 h 1752600"/>
                <a:gd name="connsiteX14" fmla="*/ 863195 w 933450"/>
                <a:gd name="connsiteY14" fmla="*/ 1266615 h 1752600"/>
                <a:gd name="connsiteX15" fmla="*/ 839383 w 933450"/>
                <a:gd name="connsiteY15" fmla="*/ 1334242 h 1752600"/>
                <a:gd name="connsiteX16" fmla="*/ 786995 w 933450"/>
                <a:gd name="connsiteY16" fmla="*/ 1291380 h 1752600"/>
                <a:gd name="connsiteX17" fmla="*/ 866053 w 933450"/>
                <a:gd name="connsiteY17" fmla="*/ 1429492 h 1752600"/>
                <a:gd name="connsiteX18" fmla="*/ 938443 w 933450"/>
                <a:gd name="connsiteY18" fmla="*/ 1545697 h 1752600"/>
                <a:gd name="connsiteX19" fmla="*/ 919393 w 933450"/>
                <a:gd name="connsiteY19" fmla="*/ 1707622 h 1752600"/>
                <a:gd name="connsiteX20" fmla="*/ 834620 w 933450"/>
                <a:gd name="connsiteY20" fmla="*/ 1751437 h 1752600"/>
                <a:gd name="connsiteX21" fmla="*/ 821285 w 933450"/>
                <a:gd name="connsiteY21" fmla="*/ 1746675 h 1752600"/>
                <a:gd name="connsiteX22" fmla="*/ 714605 w 933450"/>
                <a:gd name="connsiteY22" fmla="*/ 1651425 h 1752600"/>
                <a:gd name="connsiteX23" fmla="*/ 689841 w 933450"/>
                <a:gd name="connsiteY23" fmla="*/ 1520932 h 1752600"/>
                <a:gd name="connsiteX24" fmla="*/ 707937 w 933450"/>
                <a:gd name="connsiteY24" fmla="*/ 1460925 h 1752600"/>
                <a:gd name="connsiteX25" fmla="*/ 715558 w 933450"/>
                <a:gd name="connsiteY25" fmla="*/ 1260900 h 1752600"/>
                <a:gd name="connsiteX26" fmla="*/ 605068 w 933450"/>
                <a:gd name="connsiteY26" fmla="*/ 963720 h 1752600"/>
                <a:gd name="connsiteX27" fmla="*/ 519343 w 933450"/>
                <a:gd name="connsiteY27" fmla="*/ 918952 h 1752600"/>
                <a:gd name="connsiteX28" fmla="*/ 431712 w 933450"/>
                <a:gd name="connsiteY28" fmla="*/ 1197082 h 1752600"/>
                <a:gd name="connsiteX29" fmla="*/ 485053 w 933450"/>
                <a:gd name="connsiteY29" fmla="*/ 1264710 h 1752600"/>
                <a:gd name="connsiteX30" fmla="*/ 440285 w 933450"/>
                <a:gd name="connsiteY30" fmla="*/ 1369485 h 1752600"/>
                <a:gd name="connsiteX31" fmla="*/ 208828 w 933450"/>
                <a:gd name="connsiteY31" fmla="*/ 1363770 h 1752600"/>
                <a:gd name="connsiteX32" fmla="*/ 50712 w 933450"/>
                <a:gd name="connsiteY32" fmla="*/ 1268520 h 1752600"/>
                <a:gd name="connsiteX33" fmla="*/ 4993 w 933450"/>
                <a:gd name="connsiteY33" fmla="*/ 1114215 h 1752600"/>
                <a:gd name="connsiteX34" fmla="*/ 35472 w 933450"/>
                <a:gd name="connsiteY34" fmla="*/ 683685 h 1752600"/>
                <a:gd name="connsiteX35" fmla="*/ 98337 w 933450"/>
                <a:gd name="connsiteY35" fmla="*/ 190290 h 1752600"/>
                <a:gd name="connsiteX36" fmla="*/ 21185 w 933450"/>
                <a:gd name="connsiteY36" fmla="*/ 190290 h 1752600"/>
                <a:gd name="connsiteX37" fmla="*/ 71668 w 933450"/>
                <a:gd name="connsiteY37" fmla="*/ 50272 h 1752600"/>
                <a:gd name="connsiteX38" fmla="*/ 169775 w 933450"/>
                <a:gd name="connsiteY38" fmla="*/ 20745 h 1752600"/>
                <a:gd name="connsiteX39" fmla="*/ 205970 w 933450"/>
                <a:gd name="connsiteY39" fmla="*/ 45510 h 1752600"/>
                <a:gd name="connsiteX40" fmla="*/ 153583 w 933450"/>
                <a:gd name="connsiteY40" fmla="*/ 269347 h 1752600"/>
                <a:gd name="connsiteX41" fmla="*/ 197397 w 933450"/>
                <a:gd name="connsiteY41" fmla="*/ 466515 h 1752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933450" h="1752600">
                  <a:moveTo>
                    <a:pt x="197397" y="466515"/>
                  </a:moveTo>
                  <a:cubicBezTo>
                    <a:pt x="220258" y="419842"/>
                    <a:pt x="223116" y="377932"/>
                    <a:pt x="186920" y="334117"/>
                  </a:cubicBezTo>
                  <a:cubicBezTo>
                    <a:pt x="154535" y="296017"/>
                    <a:pt x="186920" y="210292"/>
                    <a:pt x="235497" y="195052"/>
                  </a:cubicBezTo>
                  <a:cubicBezTo>
                    <a:pt x="249785" y="190290"/>
                    <a:pt x="271693" y="195052"/>
                    <a:pt x="282170" y="204577"/>
                  </a:cubicBezTo>
                  <a:cubicBezTo>
                    <a:pt x="289791" y="211245"/>
                    <a:pt x="291695" y="236962"/>
                    <a:pt x="285028" y="246487"/>
                  </a:cubicBezTo>
                  <a:cubicBezTo>
                    <a:pt x="240260" y="317925"/>
                    <a:pt x="245975" y="389362"/>
                    <a:pt x="276455" y="464610"/>
                  </a:cubicBezTo>
                  <a:cubicBezTo>
                    <a:pt x="292647" y="505567"/>
                    <a:pt x="298362" y="550335"/>
                    <a:pt x="311697" y="605580"/>
                  </a:cubicBezTo>
                  <a:cubicBezTo>
                    <a:pt x="343130" y="540810"/>
                    <a:pt x="411710" y="520807"/>
                    <a:pt x="434570" y="455085"/>
                  </a:cubicBezTo>
                  <a:cubicBezTo>
                    <a:pt x="442191" y="432225"/>
                    <a:pt x="471718" y="414127"/>
                    <a:pt x="495530" y="401745"/>
                  </a:cubicBezTo>
                  <a:cubicBezTo>
                    <a:pt x="523153" y="387457"/>
                    <a:pt x="554585" y="380790"/>
                    <a:pt x="585066" y="370312"/>
                  </a:cubicBezTo>
                  <a:cubicBezTo>
                    <a:pt x="667933" y="341737"/>
                    <a:pt x="740322" y="367455"/>
                    <a:pt x="782233" y="445560"/>
                  </a:cubicBezTo>
                  <a:cubicBezTo>
                    <a:pt x="803187" y="483660"/>
                    <a:pt x="824143" y="516997"/>
                    <a:pt x="861291" y="542715"/>
                  </a:cubicBezTo>
                  <a:cubicBezTo>
                    <a:pt x="908916" y="576052"/>
                    <a:pt x="928918" y="632250"/>
                    <a:pt x="931775" y="688447"/>
                  </a:cubicBezTo>
                  <a:cubicBezTo>
                    <a:pt x="934633" y="753217"/>
                    <a:pt x="932728" y="817987"/>
                    <a:pt x="924155" y="882757"/>
                  </a:cubicBezTo>
                  <a:cubicBezTo>
                    <a:pt x="907010" y="1011345"/>
                    <a:pt x="885103" y="1138980"/>
                    <a:pt x="863195" y="1266615"/>
                  </a:cubicBezTo>
                  <a:cubicBezTo>
                    <a:pt x="859385" y="1289475"/>
                    <a:pt x="847955" y="1312335"/>
                    <a:pt x="839383" y="1334242"/>
                  </a:cubicBezTo>
                  <a:cubicBezTo>
                    <a:pt x="821285" y="1319002"/>
                    <a:pt x="802235" y="1303762"/>
                    <a:pt x="786995" y="1291380"/>
                  </a:cubicBezTo>
                  <a:cubicBezTo>
                    <a:pt x="775566" y="1359960"/>
                    <a:pt x="800330" y="1387582"/>
                    <a:pt x="866053" y="1429492"/>
                  </a:cubicBezTo>
                  <a:cubicBezTo>
                    <a:pt x="901295" y="1452352"/>
                    <a:pt x="931775" y="1502835"/>
                    <a:pt x="938443" y="1545697"/>
                  </a:cubicBezTo>
                  <a:cubicBezTo>
                    <a:pt x="947016" y="1598085"/>
                    <a:pt x="932728" y="1655235"/>
                    <a:pt x="919393" y="1707622"/>
                  </a:cubicBezTo>
                  <a:cubicBezTo>
                    <a:pt x="909868" y="1745722"/>
                    <a:pt x="878435" y="1768582"/>
                    <a:pt x="834620" y="1751437"/>
                  </a:cubicBezTo>
                  <a:cubicBezTo>
                    <a:pt x="829858" y="1749532"/>
                    <a:pt x="826047" y="1747627"/>
                    <a:pt x="821285" y="1746675"/>
                  </a:cubicBezTo>
                  <a:cubicBezTo>
                    <a:pt x="733655" y="1739055"/>
                    <a:pt x="731750" y="1738102"/>
                    <a:pt x="714605" y="1651425"/>
                  </a:cubicBezTo>
                  <a:cubicBezTo>
                    <a:pt x="706033" y="1607610"/>
                    <a:pt x="693650" y="1564747"/>
                    <a:pt x="689841" y="1520932"/>
                  </a:cubicBezTo>
                  <a:cubicBezTo>
                    <a:pt x="687935" y="1500930"/>
                    <a:pt x="696508" y="1477117"/>
                    <a:pt x="707937" y="1460925"/>
                  </a:cubicBezTo>
                  <a:cubicBezTo>
                    <a:pt x="752705" y="1395202"/>
                    <a:pt x="753658" y="1330432"/>
                    <a:pt x="715558" y="1260900"/>
                  </a:cubicBezTo>
                  <a:cubicBezTo>
                    <a:pt x="665075" y="1167555"/>
                    <a:pt x="624118" y="1070400"/>
                    <a:pt x="605068" y="963720"/>
                  </a:cubicBezTo>
                  <a:cubicBezTo>
                    <a:pt x="595543" y="911332"/>
                    <a:pt x="569825" y="900855"/>
                    <a:pt x="519343" y="918952"/>
                  </a:cubicBezTo>
                  <a:cubicBezTo>
                    <a:pt x="405043" y="959910"/>
                    <a:pt x="361228" y="1099927"/>
                    <a:pt x="431712" y="1197082"/>
                  </a:cubicBezTo>
                  <a:cubicBezTo>
                    <a:pt x="448858" y="1219942"/>
                    <a:pt x="468860" y="1240897"/>
                    <a:pt x="485053" y="1264710"/>
                  </a:cubicBezTo>
                  <a:cubicBezTo>
                    <a:pt x="518391" y="1314240"/>
                    <a:pt x="498387" y="1365675"/>
                    <a:pt x="440285" y="1369485"/>
                  </a:cubicBezTo>
                  <a:cubicBezTo>
                    <a:pt x="363133" y="1374247"/>
                    <a:pt x="282170" y="1379962"/>
                    <a:pt x="208828" y="1363770"/>
                  </a:cubicBezTo>
                  <a:cubicBezTo>
                    <a:pt x="150725" y="1350435"/>
                    <a:pt x="88812" y="1313287"/>
                    <a:pt x="50712" y="1268520"/>
                  </a:cubicBezTo>
                  <a:cubicBezTo>
                    <a:pt x="18328" y="1230420"/>
                    <a:pt x="10708" y="1167555"/>
                    <a:pt x="4993" y="1114215"/>
                  </a:cubicBezTo>
                  <a:cubicBezTo>
                    <a:pt x="-11200" y="969435"/>
                    <a:pt x="15470" y="826560"/>
                    <a:pt x="35472" y="683685"/>
                  </a:cubicBezTo>
                  <a:cubicBezTo>
                    <a:pt x="58333" y="520807"/>
                    <a:pt x="77383" y="357930"/>
                    <a:pt x="98337" y="190290"/>
                  </a:cubicBezTo>
                  <a:cubicBezTo>
                    <a:pt x="68810" y="190290"/>
                    <a:pt x="48808" y="190290"/>
                    <a:pt x="21185" y="190290"/>
                  </a:cubicBezTo>
                  <a:cubicBezTo>
                    <a:pt x="39283" y="139807"/>
                    <a:pt x="52618" y="94087"/>
                    <a:pt x="71668" y="50272"/>
                  </a:cubicBezTo>
                  <a:cubicBezTo>
                    <a:pt x="96433" y="-7830"/>
                    <a:pt x="117387" y="-12593"/>
                    <a:pt x="169775" y="20745"/>
                  </a:cubicBezTo>
                  <a:cubicBezTo>
                    <a:pt x="180253" y="27412"/>
                    <a:pt x="189778" y="35032"/>
                    <a:pt x="205970" y="45510"/>
                  </a:cubicBezTo>
                  <a:cubicBezTo>
                    <a:pt x="105958" y="102660"/>
                    <a:pt x="131675" y="185527"/>
                    <a:pt x="153583" y="269347"/>
                  </a:cubicBezTo>
                  <a:cubicBezTo>
                    <a:pt x="168822" y="334117"/>
                    <a:pt x="182158" y="399840"/>
                    <a:pt x="197397" y="4665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solidFill>
                  <a:schemeClr val="accent6"/>
                </a:solidFill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9DA262F-F9A8-4D4E-B213-F5E0542C7F8F}"/>
                </a:ext>
              </a:extLst>
            </p:cNvPr>
            <p:cNvSpPr/>
            <p:nvPr/>
          </p:nvSpPr>
          <p:spPr>
            <a:xfrm>
              <a:off x="5948342" y="2869883"/>
              <a:ext cx="971550" cy="1304925"/>
            </a:xfrm>
            <a:custGeom>
              <a:avLst/>
              <a:gdLst>
                <a:gd name="connsiteX0" fmla="*/ 349588 w 971550"/>
                <a:gd name="connsiteY0" fmla="*/ 0 h 1304925"/>
                <a:gd name="connsiteX1" fmla="*/ 506751 w 971550"/>
                <a:gd name="connsiteY1" fmla="*/ 67627 h 1304925"/>
                <a:gd name="connsiteX2" fmla="*/ 730588 w 971550"/>
                <a:gd name="connsiteY2" fmla="*/ 184785 h 1304925"/>
                <a:gd name="connsiteX3" fmla="*/ 876320 w 971550"/>
                <a:gd name="connsiteY3" fmla="*/ 316230 h 1304925"/>
                <a:gd name="connsiteX4" fmla="*/ 902990 w 971550"/>
                <a:gd name="connsiteY4" fmla="*/ 340995 h 1304925"/>
                <a:gd name="connsiteX5" fmla="*/ 967760 w 971550"/>
                <a:gd name="connsiteY5" fmla="*/ 489585 h 1304925"/>
                <a:gd name="connsiteX6" fmla="*/ 939185 w 971550"/>
                <a:gd name="connsiteY6" fmla="*/ 685800 h 1304925"/>
                <a:gd name="connsiteX7" fmla="*/ 905848 w 971550"/>
                <a:gd name="connsiteY7" fmla="*/ 773430 h 1304925"/>
                <a:gd name="connsiteX8" fmla="*/ 671533 w 971550"/>
                <a:gd name="connsiteY8" fmla="*/ 1024890 h 1304925"/>
                <a:gd name="connsiteX9" fmla="*/ 482938 w 971550"/>
                <a:gd name="connsiteY9" fmla="*/ 1258252 h 1304925"/>
                <a:gd name="connsiteX10" fmla="*/ 380068 w 971550"/>
                <a:gd name="connsiteY10" fmla="*/ 1310640 h 1304925"/>
                <a:gd name="connsiteX11" fmla="*/ 255290 w 971550"/>
                <a:gd name="connsiteY11" fmla="*/ 1221105 h 1304925"/>
                <a:gd name="connsiteX12" fmla="*/ 68601 w 971550"/>
                <a:gd name="connsiteY12" fmla="*/ 842963 h 1304925"/>
                <a:gd name="connsiteX13" fmla="*/ 30501 w 971550"/>
                <a:gd name="connsiteY13" fmla="*/ 613410 h 1304925"/>
                <a:gd name="connsiteX14" fmla="*/ 20 w 971550"/>
                <a:gd name="connsiteY14" fmla="*/ 227647 h 1304925"/>
                <a:gd name="connsiteX15" fmla="*/ 94318 w 971550"/>
                <a:gd name="connsiteY15" fmla="*/ 102870 h 1304925"/>
                <a:gd name="connsiteX16" fmla="*/ 236240 w 971550"/>
                <a:gd name="connsiteY16" fmla="*/ 42863 h 1304925"/>
                <a:gd name="connsiteX17" fmla="*/ 349588 w 971550"/>
                <a:gd name="connsiteY17" fmla="*/ 0 h 1304925"/>
                <a:gd name="connsiteX18" fmla="*/ 451506 w 971550"/>
                <a:gd name="connsiteY18" fmla="*/ 335280 h 1304925"/>
                <a:gd name="connsiteX19" fmla="*/ 409595 w 971550"/>
                <a:gd name="connsiteY19" fmla="*/ 358140 h 1304925"/>
                <a:gd name="connsiteX20" fmla="*/ 364828 w 971550"/>
                <a:gd name="connsiteY20" fmla="*/ 770572 h 1304925"/>
                <a:gd name="connsiteX21" fmla="*/ 452458 w 971550"/>
                <a:gd name="connsiteY21" fmla="*/ 779145 h 1304925"/>
                <a:gd name="connsiteX22" fmla="*/ 514370 w 971550"/>
                <a:gd name="connsiteY22" fmla="*/ 638175 h 1304925"/>
                <a:gd name="connsiteX23" fmla="*/ 451506 w 971550"/>
                <a:gd name="connsiteY23" fmla="*/ 335280 h 1304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971550" h="1304925">
                  <a:moveTo>
                    <a:pt x="349588" y="0"/>
                  </a:moveTo>
                  <a:cubicBezTo>
                    <a:pt x="401976" y="21908"/>
                    <a:pt x="461031" y="35242"/>
                    <a:pt x="506751" y="67627"/>
                  </a:cubicBezTo>
                  <a:cubicBezTo>
                    <a:pt x="577235" y="116205"/>
                    <a:pt x="648673" y="159067"/>
                    <a:pt x="730588" y="184785"/>
                  </a:cubicBezTo>
                  <a:cubicBezTo>
                    <a:pt x="796310" y="205740"/>
                    <a:pt x="853460" y="242888"/>
                    <a:pt x="876320" y="316230"/>
                  </a:cubicBezTo>
                  <a:cubicBezTo>
                    <a:pt x="879178" y="325755"/>
                    <a:pt x="892513" y="334327"/>
                    <a:pt x="902990" y="340995"/>
                  </a:cubicBezTo>
                  <a:cubicBezTo>
                    <a:pt x="964903" y="381000"/>
                    <a:pt x="980143" y="418147"/>
                    <a:pt x="967760" y="489585"/>
                  </a:cubicBezTo>
                  <a:cubicBezTo>
                    <a:pt x="956331" y="554355"/>
                    <a:pt x="951568" y="621030"/>
                    <a:pt x="939185" y="685800"/>
                  </a:cubicBezTo>
                  <a:cubicBezTo>
                    <a:pt x="933470" y="716280"/>
                    <a:pt x="919183" y="745808"/>
                    <a:pt x="905848" y="773430"/>
                  </a:cubicBezTo>
                  <a:cubicBezTo>
                    <a:pt x="854413" y="881063"/>
                    <a:pt x="765831" y="956310"/>
                    <a:pt x="671533" y="1024890"/>
                  </a:cubicBezTo>
                  <a:cubicBezTo>
                    <a:pt x="587713" y="1086802"/>
                    <a:pt x="523895" y="1162050"/>
                    <a:pt x="482938" y="1258252"/>
                  </a:cubicBezTo>
                  <a:cubicBezTo>
                    <a:pt x="458173" y="1318260"/>
                    <a:pt x="442933" y="1309687"/>
                    <a:pt x="380068" y="1310640"/>
                  </a:cubicBezTo>
                  <a:cubicBezTo>
                    <a:pt x="308631" y="1311593"/>
                    <a:pt x="287676" y="1263968"/>
                    <a:pt x="255290" y="1221105"/>
                  </a:cubicBezTo>
                  <a:cubicBezTo>
                    <a:pt x="168613" y="1106805"/>
                    <a:pt x="89556" y="989647"/>
                    <a:pt x="68601" y="842963"/>
                  </a:cubicBezTo>
                  <a:cubicBezTo>
                    <a:pt x="58123" y="765810"/>
                    <a:pt x="49551" y="688658"/>
                    <a:pt x="30501" y="613410"/>
                  </a:cubicBezTo>
                  <a:cubicBezTo>
                    <a:pt x="-2837" y="485775"/>
                    <a:pt x="973" y="357188"/>
                    <a:pt x="20" y="227647"/>
                  </a:cubicBezTo>
                  <a:cubicBezTo>
                    <a:pt x="-932" y="160020"/>
                    <a:pt x="31453" y="123825"/>
                    <a:pt x="94318" y="102870"/>
                  </a:cubicBezTo>
                  <a:cubicBezTo>
                    <a:pt x="142895" y="86677"/>
                    <a:pt x="188615" y="62865"/>
                    <a:pt x="236240" y="42863"/>
                  </a:cubicBezTo>
                  <a:cubicBezTo>
                    <a:pt x="271483" y="28575"/>
                    <a:pt x="306726" y="16192"/>
                    <a:pt x="349588" y="0"/>
                  </a:cubicBezTo>
                  <a:close/>
                  <a:moveTo>
                    <a:pt x="451506" y="335280"/>
                  </a:moveTo>
                  <a:cubicBezTo>
                    <a:pt x="435313" y="343852"/>
                    <a:pt x="421978" y="350520"/>
                    <a:pt x="409595" y="358140"/>
                  </a:cubicBezTo>
                  <a:cubicBezTo>
                    <a:pt x="302915" y="430530"/>
                    <a:pt x="294343" y="689610"/>
                    <a:pt x="364828" y="770572"/>
                  </a:cubicBezTo>
                  <a:cubicBezTo>
                    <a:pt x="392451" y="802005"/>
                    <a:pt x="423883" y="803910"/>
                    <a:pt x="452458" y="779145"/>
                  </a:cubicBezTo>
                  <a:cubicBezTo>
                    <a:pt x="494368" y="742950"/>
                    <a:pt x="525801" y="696277"/>
                    <a:pt x="514370" y="638175"/>
                  </a:cubicBezTo>
                  <a:cubicBezTo>
                    <a:pt x="496273" y="539115"/>
                    <a:pt x="473413" y="441008"/>
                    <a:pt x="451506" y="33528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accent6"/>
                </a:solidFill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FA01B67-C908-4587-BE5E-2D81E32F72B9}"/>
                </a:ext>
              </a:extLst>
            </p:cNvPr>
            <p:cNvSpPr/>
            <p:nvPr/>
          </p:nvSpPr>
          <p:spPr>
            <a:xfrm>
              <a:off x="2708102" y="2850951"/>
              <a:ext cx="971550" cy="1114425"/>
            </a:xfrm>
            <a:custGeom>
              <a:avLst/>
              <a:gdLst>
                <a:gd name="connsiteX0" fmla="*/ 756140 w 971550"/>
                <a:gd name="connsiteY0" fmla="*/ 1018104 h 1114425"/>
                <a:gd name="connsiteX1" fmla="*/ 728517 w 971550"/>
                <a:gd name="connsiteY1" fmla="*/ 1051442 h 1114425"/>
                <a:gd name="connsiteX2" fmla="*/ 587547 w 971550"/>
                <a:gd name="connsiteY2" fmla="*/ 794267 h 1114425"/>
                <a:gd name="connsiteX3" fmla="*/ 461817 w 971550"/>
                <a:gd name="connsiteY3" fmla="*/ 930474 h 1114425"/>
                <a:gd name="connsiteX4" fmla="*/ 340850 w 971550"/>
                <a:gd name="connsiteY4" fmla="*/ 1077159 h 1114425"/>
                <a:gd name="connsiteX5" fmla="*/ 214167 w 971550"/>
                <a:gd name="connsiteY5" fmla="*/ 1076207 h 1114425"/>
                <a:gd name="connsiteX6" fmla="*/ 165590 w 971550"/>
                <a:gd name="connsiteY6" fmla="*/ 1095257 h 1114425"/>
                <a:gd name="connsiteX7" fmla="*/ 99867 w 971550"/>
                <a:gd name="connsiteY7" fmla="*/ 939999 h 1114425"/>
                <a:gd name="connsiteX8" fmla="*/ 28429 w 971550"/>
                <a:gd name="connsiteY8" fmla="*/ 578049 h 1114425"/>
                <a:gd name="connsiteX9" fmla="*/ 807 w 971550"/>
                <a:gd name="connsiteY9" fmla="*/ 235149 h 1114425"/>
                <a:gd name="connsiteX10" fmla="*/ 117012 w 971550"/>
                <a:gd name="connsiteY10" fmla="*/ 86559 h 1114425"/>
                <a:gd name="connsiteX11" fmla="*/ 207500 w 971550"/>
                <a:gd name="connsiteY11" fmla="*/ 48459 h 1114425"/>
                <a:gd name="connsiteX12" fmla="*/ 482772 w 971550"/>
                <a:gd name="connsiteY12" fmla="*/ 37982 h 1114425"/>
                <a:gd name="connsiteX13" fmla="*/ 498965 w 971550"/>
                <a:gd name="connsiteY13" fmla="*/ 48459 h 1114425"/>
                <a:gd name="connsiteX14" fmla="*/ 738995 w 971550"/>
                <a:gd name="connsiteY14" fmla="*/ 176094 h 1114425"/>
                <a:gd name="connsiteX15" fmla="*/ 877107 w 971550"/>
                <a:gd name="connsiteY15" fmla="*/ 303729 h 1114425"/>
                <a:gd name="connsiteX16" fmla="*/ 910445 w 971550"/>
                <a:gd name="connsiteY16" fmla="*/ 335162 h 1114425"/>
                <a:gd name="connsiteX17" fmla="*/ 968547 w 971550"/>
                <a:gd name="connsiteY17" fmla="*/ 481847 h 1114425"/>
                <a:gd name="connsiteX18" fmla="*/ 954260 w 971550"/>
                <a:gd name="connsiteY18" fmla="*/ 730449 h 1114425"/>
                <a:gd name="connsiteX19" fmla="*/ 863772 w 971550"/>
                <a:gd name="connsiteY19" fmla="*/ 1028582 h 1114425"/>
                <a:gd name="connsiteX20" fmla="*/ 756140 w 971550"/>
                <a:gd name="connsiteY20" fmla="*/ 1018104 h 1114425"/>
                <a:gd name="connsiteX21" fmla="*/ 400857 w 971550"/>
                <a:gd name="connsiteY21" fmla="*/ 674252 h 1114425"/>
                <a:gd name="connsiteX22" fmla="*/ 445625 w 971550"/>
                <a:gd name="connsiteY22" fmla="*/ 332304 h 1114425"/>
                <a:gd name="connsiteX23" fmla="*/ 355137 w 971550"/>
                <a:gd name="connsiteY23" fmla="*/ 517089 h 1114425"/>
                <a:gd name="connsiteX24" fmla="*/ 400857 w 971550"/>
                <a:gd name="connsiteY24" fmla="*/ 674252 h 1114425"/>
                <a:gd name="connsiteX25" fmla="*/ 553257 w 971550"/>
                <a:gd name="connsiteY25" fmla="*/ 655202 h 1114425"/>
                <a:gd name="connsiteX26" fmla="*/ 424669 w 971550"/>
                <a:gd name="connsiteY26" fmla="*/ 786647 h 1114425"/>
                <a:gd name="connsiteX27" fmla="*/ 553257 w 971550"/>
                <a:gd name="connsiteY27" fmla="*/ 655202 h 1114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971550" h="1114425">
                  <a:moveTo>
                    <a:pt x="756140" y="1018104"/>
                  </a:moveTo>
                  <a:cubicBezTo>
                    <a:pt x="749472" y="1026677"/>
                    <a:pt x="742804" y="1034297"/>
                    <a:pt x="728517" y="1051442"/>
                  </a:cubicBezTo>
                  <a:cubicBezTo>
                    <a:pt x="681845" y="965717"/>
                    <a:pt x="637077" y="884754"/>
                    <a:pt x="587547" y="794267"/>
                  </a:cubicBezTo>
                  <a:cubicBezTo>
                    <a:pt x="545637" y="839034"/>
                    <a:pt x="501822" y="883802"/>
                    <a:pt x="461817" y="930474"/>
                  </a:cubicBezTo>
                  <a:cubicBezTo>
                    <a:pt x="419907" y="978099"/>
                    <a:pt x="383712" y="1030487"/>
                    <a:pt x="340850" y="1077159"/>
                  </a:cubicBezTo>
                  <a:cubicBezTo>
                    <a:pt x="291319" y="1131452"/>
                    <a:pt x="267507" y="1129547"/>
                    <a:pt x="214167" y="1076207"/>
                  </a:cubicBezTo>
                  <a:cubicBezTo>
                    <a:pt x="201785" y="1080969"/>
                    <a:pt x="188450" y="1085732"/>
                    <a:pt x="165590" y="1095257"/>
                  </a:cubicBezTo>
                  <a:cubicBezTo>
                    <a:pt x="142729" y="1042869"/>
                    <a:pt x="112250" y="994292"/>
                    <a:pt x="99867" y="939999"/>
                  </a:cubicBezTo>
                  <a:cubicBezTo>
                    <a:pt x="72244" y="819984"/>
                    <a:pt x="61767" y="695207"/>
                    <a:pt x="28429" y="578049"/>
                  </a:cubicBezTo>
                  <a:cubicBezTo>
                    <a:pt x="-4908" y="463749"/>
                    <a:pt x="9379" y="349449"/>
                    <a:pt x="807" y="235149"/>
                  </a:cubicBezTo>
                  <a:cubicBezTo>
                    <a:pt x="-5860" y="144662"/>
                    <a:pt x="28429" y="105609"/>
                    <a:pt x="117012" y="86559"/>
                  </a:cubicBezTo>
                  <a:cubicBezTo>
                    <a:pt x="148444" y="79892"/>
                    <a:pt x="181782" y="67509"/>
                    <a:pt x="207500" y="48459"/>
                  </a:cubicBezTo>
                  <a:cubicBezTo>
                    <a:pt x="297987" y="-20121"/>
                    <a:pt x="389427" y="-8691"/>
                    <a:pt x="482772" y="37982"/>
                  </a:cubicBezTo>
                  <a:cubicBezTo>
                    <a:pt x="488487" y="40839"/>
                    <a:pt x="494202" y="43697"/>
                    <a:pt x="498965" y="48459"/>
                  </a:cubicBezTo>
                  <a:cubicBezTo>
                    <a:pt x="570402" y="107514"/>
                    <a:pt x="649460" y="148472"/>
                    <a:pt x="738995" y="176094"/>
                  </a:cubicBezTo>
                  <a:cubicBezTo>
                    <a:pt x="801860" y="196097"/>
                    <a:pt x="855200" y="233244"/>
                    <a:pt x="877107" y="303729"/>
                  </a:cubicBezTo>
                  <a:cubicBezTo>
                    <a:pt x="880917" y="316112"/>
                    <a:pt x="898062" y="326589"/>
                    <a:pt x="910445" y="335162"/>
                  </a:cubicBezTo>
                  <a:cubicBezTo>
                    <a:pt x="967595" y="374214"/>
                    <a:pt x="988550" y="417077"/>
                    <a:pt x="968547" y="481847"/>
                  </a:cubicBezTo>
                  <a:cubicBezTo>
                    <a:pt x="942829" y="564714"/>
                    <a:pt x="941877" y="645677"/>
                    <a:pt x="954260" y="730449"/>
                  </a:cubicBezTo>
                  <a:cubicBezTo>
                    <a:pt x="969500" y="841892"/>
                    <a:pt x="925685" y="939047"/>
                    <a:pt x="863772" y="1028582"/>
                  </a:cubicBezTo>
                  <a:cubicBezTo>
                    <a:pt x="833292" y="1069539"/>
                    <a:pt x="811385" y="1065729"/>
                    <a:pt x="756140" y="1018104"/>
                  </a:cubicBezTo>
                  <a:close/>
                  <a:moveTo>
                    <a:pt x="400857" y="674252"/>
                  </a:moveTo>
                  <a:cubicBezTo>
                    <a:pt x="495154" y="577097"/>
                    <a:pt x="493250" y="476132"/>
                    <a:pt x="445625" y="332304"/>
                  </a:cubicBezTo>
                  <a:cubicBezTo>
                    <a:pt x="364662" y="361832"/>
                    <a:pt x="328467" y="438032"/>
                    <a:pt x="355137" y="517089"/>
                  </a:cubicBezTo>
                  <a:cubicBezTo>
                    <a:pt x="372282" y="567572"/>
                    <a:pt x="385617" y="619959"/>
                    <a:pt x="400857" y="674252"/>
                  </a:cubicBezTo>
                  <a:close/>
                  <a:moveTo>
                    <a:pt x="553257" y="655202"/>
                  </a:moveTo>
                  <a:cubicBezTo>
                    <a:pt x="513252" y="696159"/>
                    <a:pt x="473247" y="738069"/>
                    <a:pt x="424669" y="786647"/>
                  </a:cubicBezTo>
                  <a:cubicBezTo>
                    <a:pt x="492297" y="791409"/>
                    <a:pt x="544685" y="737117"/>
                    <a:pt x="553257" y="65520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solidFill>
                  <a:schemeClr val="accent6"/>
                </a:solidFill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42D0A6E-6BEE-4C8F-93D7-E83AD68F8D4F}"/>
              </a:ext>
            </a:extLst>
          </p:cNvPr>
          <p:cNvGrpSpPr/>
          <p:nvPr/>
        </p:nvGrpSpPr>
        <p:grpSpPr>
          <a:xfrm>
            <a:off x="9746001" y="5910687"/>
            <a:ext cx="2068521" cy="639561"/>
            <a:chOff x="3731519" y="2326153"/>
            <a:chExt cx="1641893" cy="507653"/>
          </a:xfrm>
          <a:solidFill>
            <a:schemeClr val="accent5"/>
          </a:solidFill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2BE1B363-D673-4CEF-BA4A-1D1C947A93F3}"/>
                </a:ext>
              </a:extLst>
            </p:cNvPr>
            <p:cNvSpPr/>
            <p:nvPr/>
          </p:nvSpPr>
          <p:spPr>
            <a:xfrm>
              <a:off x="3731519" y="2326153"/>
              <a:ext cx="320464" cy="507653"/>
            </a:xfrm>
            <a:custGeom>
              <a:avLst/>
              <a:gdLst/>
              <a:ahLst/>
              <a:cxnLst/>
              <a:rect l="l" t="t" r="r" b="b"/>
              <a:pathLst>
                <a:path w="320464" h="507653">
                  <a:moveTo>
                    <a:pt x="157720" y="0"/>
                  </a:moveTo>
                  <a:cubicBezTo>
                    <a:pt x="205941" y="0"/>
                    <a:pt x="241827" y="12557"/>
                    <a:pt x="265379" y="37672"/>
                  </a:cubicBezTo>
                  <a:cubicBezTo>
                    <a:pt x="288931" y="62787"/>
                    <a:pt x="302939" y="99008"/>
                    <a:pt x="307404" y="146335"/>
                  </a:cubicBezTo>
                  <a:lnTo>
                    <a:pt x="214312" y="151358"/>
                  </a:lnTo>
                  <a:cubicBezTo>
                    <a:pt x="210517" y="101575"/>
                    <a:pt x="190872" y="76684"/>
                    <a:pt x="155376" y="76684"/>
                  </a:cubicBezTo>
                  <a:cubicBezTo>
                    <a:pt x="140866" y="76684"/>
                    <a:pt x="128811" y="81093"/>
                    <a:pt x="119211" y="89911"/>
                  </a:cubicBezTo>
                  <a:cubicBezTo>
                    <a:pt x="109612" y="98729"/>
                    <a:pt x="104812" y="110282"/>
                    <a:pt x="104812" y="124569"/>
                  </a:cubicBezTo>
                  <a:cubicBezTo>
                    <a:pt x="104812" y="134392"/>
                    <a:pt x="106765" y="143098"/>
                    <a:pt x="110672" y="150689"/>
                  </a:cubicBezTo>
                  <a:cubicBezTo>
                    <a:pt x="114579" y="158279"/>
                    <a:pt x="122448" y="166371"/>
                    <a:pt x="134280" y="174966"/>
                  </a:cubicBezTo>
                  <a:cubicBezTo>
                    <a:pt x="146112" y="183561"/>
                    <a:pt x="163748" y="193328"/>
                    <a:pt x="187188" y="204267"/>
                  </a:cubicBezTo>
                  <a:cubicBezTo>
                    <a:pt x="222684" y="221010"/>
                    <a:pt x="250031" y="237083"/>
                    <a:pt x="269230" y="252487"/>
                  </a:cubicBezTo>
                  <a:cubicBezTo>
                    <a:pt x="288429" y="267891"/>
                    <a:pt x="301767" y="283964"/>
                    <a:pt x="309246" y="300707"/>
                  </a:cubicBezTo>
                  <a:cubicBezTo>
                    <a:pt x="316725" y="317450"/>
                    <a:pt x="320464" y="337207"/>
                    <a:pt x="320464" y="359978"/>
                  </a:cubicBezTo>
                  <a:cubicBezTo>
                    <a:pt x="320464" y="388553"/>
                    <a:pt x="313990" y="414003"/>
                    <a:pt x="301042" y="436327"/>
                  </a:cubicBezTo>
                  <a:cubicBezTo>
                    <a:pt x="288094" y="458651"/>
                    <a:pt x="269621" y="476120"/>
                    <a:pt x="245622" y="488733"/>
                  </a:cubicBezTo>
                  <a:cubicBezTo>
                    <a:pt x="221623" y="501346"/>
                    <a:pt x="193439" y="507653"/>
                    <a:pt x="161069" y="507653"/>
                  </a:cubicBezTo>
                  <a:cubicBezTo>
                    <a:pt x="110393" y="507653"/>
                    <a:pt x="71437" y="493700"/>
                    <a:pt x="44202" y="465795"/>
                  </a:cubicBezTo>
                  <a:cubicBezTo>
                    <a:pt x="16966" y="437890"/>
                    <a:pt x="2232" y="396143"/>
                    <a:pt x="0" y="340556"/>
                  </a:cubicBezTo>
                  <a:lnTo>
                    <a:pt x="94096" y="332184"/>
                  </a:lnTo>
                  <a:cubicBezTo>
                    <a:pt x="95213" y="356518"/>
                    <a:pt x="98617" y="375772"/>
                    <a:pt x="104310" y="389948"/>
                  </a:cubicBezTo>
                  <a:cubicBezTo>
                    <a:pt x="110002" y="404124"/>
                    <a:pt x="117872" y="414170"/>
                    <a:pt x="127918" y="420086"/>
                  </a:cubicBezTo>
                  <a:cubicBezTo>
                    <a:pt x="137964" y="426002"/>
                    <a:pt x="150353" y="428960"/>
                    <a:pt x="165087" y="428960"/>
                  </a:cubicBezTo>
                  <a:cubicBezTo>
                    <a:pt x="178482" y="428960"/>
                    <a:pt x="190035" y="426058"/>
                    <a:pt x="199746" y="420254"/>
                  </a:cubicBezTo>
                  <a:cubicBezTo>
                    <a:pt x="209457" y="414449"/>
                    <a:pt x="216768" y="406859"/>
                    <a:pt x="221679" y="397483"/>
                  </a:cubicBezTo>
                  <a:cubicBezTo>
                    <a:pt x="226591" y="388107"/>
                    <a:pt x="229046" y="377949"/>
                    <a:pt x="229046" y="367010"/>
                  </a:cubicBezTo>
                  <a:cubicBezTo>
                    <a:pt x="229046" y="355625"/>
                    <a:pt x="226200" y="345244"/>
                    <a:pt x="220507" y="335868"/>
                  </a:cubicBezTo>
                  <a:cubicBezTo>
                    <a:pt x="214815" y="326492"/>
                    <a:pt x="204713" y="316892"/>
                    <a:pt x="190202" y="307070"/>
                  </a:cubicBezTo>
                  <a:cubicBezTo>
                    <a:pt x="175691" y="297247"/>
                    <a:pt x="155153" y="286531"/>
                    <a:pt x="128587" y="274923"/>
                  </a:cubicBezTo>
                  <a:cubicBezTo>
                    <a:pt x="87957" y="257063"/>
                    <a:pt x="58545" y="236804"/>
                    <a:pt x="40351" y="214145"/>
                  </a:cubicBezTo>
                  <a:cubicBezTo>
                    <a:pt x="22157" y="191486"/>
                    <a:pt x="13059" y="164530"/>
                    <a:pt x="13059" y="133276"/>
                  </a:cubicBezTo>
                  <a:cubicBezTo>
                    <a:pt x="13059" y="107380"/>
                    <a:pt x="19031" y="84330"/>
                    <a:pt x="30975" y="64126"/>
                  </a:cubicBezTo>
                  <a:cubicBezTo>
                    <a:pt x="42918" y="43923"/>
                    <a:pt x="59829" y="28184"/>
                    <a:pt x="81706" y="16911"/>
                  </a:cubicBezTo>
                  <a:cubicBezTo>
                    <a:pt x="103584" y="5637"/>
                    <a:pt x="128922" y="0"/>
                    <a:pt x="157720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6"/>
                </a:solidFill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325D5FF1-DE47-45DE-9852-6DE543D2740F}"/>
                </a:ext>
              </a:extLst>
            </p:cNvPr>
            <p:cNvSpPr/>
            <p:nvPr/>
          </p:nvSpPr>
          <p:spPr>
            <a:xfrm>
              <a:off x="4189649" y="2334525"/>
              <a:ext cx="381074" cy="490909"/>
            </a:xfrm>
            <a:custGeom>
              <a:avLst/>
              <a:gdLst/>
              <a:ahLst/>
              <a:cxnLst/>
              <a:rect l="l" t="t" r="r" b="b"/>
              <a:pathLst>
                <a:path w="381074" h="490909">
                  <a:moveTo>
                    <a:pt x="191207" y="91082"/>
                  </a:moveTo>
                  <a:lnTo>
                    <a:pt x="138633" y="313432"/>
                  </a:lnTo>
                  <a:lnTo>
                    <a:pt x="243111" y="313432"/>
                  </a:lnTo>
                  <a:close/>
                  <a:moveTo>
                    <a:pt x="140642" y="0"/>
                  </a:moveTo>
                  <a:lnTo>
                    <a:pt x="241771" y="0"/>
                  </a:lnTo>
                  <a:lnTo>
                    <a:pt x="381074" y="490909"/>
                  </a:lnTo>
                  <a:lnTo>
                    <a:pt x="284299" y="490909"/>
                  </a:lnTo>
                  <a:lnTo>
                    <a:pt x="261528" y="393799"/>
                  </a:lnTo>
                  <a:lnTo>
                    <a:pt x="119546" y="393799"/>
                  </a:lnTo>
                  <a:lnTo>
                    <a:pt x="96441" y="490909"/>
                  </a:lnTo>
                  <a:lnTo>
                    <a:pt x="0" y="490909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6"/>
                </a:solidFill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C29DC1A-610F-4AB1-AD3D-17718DFF08B9}"/>
                </a:ext>
              </a:extLst>
            </p:cNvPr>
            <p:cNvSpPr txBox="1"/>
            <p:nvPr/>
          </p:nvSpPr>
          <p:spPr>
            <a:xfrm>
              <a:off x="4708390" y="2334525"/>
              <a:ext cx="279945" cy="490909"/>
            </a:xfrm>
            <a:custGeom>
              <a:avLst/>
              <a:gdLst/>
              <a:ahLst/>
              <a:cxnLst/>
              <a:rect l="l" t="t" r="r" b="b"/>
              <a:pathLst>
                <a:path w="279945" h="490909">
                  <a:moveTo>
                    <a:pt x="0" y="0"/>
                  </a:moveTo>
                  <a:lnTo>
                    <a:pt x="93092" y="0"/>
                  </a:lnTo>
                  <a:lnTo>
                    <a:pt x="93092" y="412886"/>
                  </a:lnTo>
                  <a:lnTo>
                    <a:pt x="279945" y="412886"/>
                  </a:lnTo>
                  <a:lnTo>
                    <a:pt x="279945" y="490909"/>
                  </a:lnTo>
                  <a:lnTo>
                    <a:pt x="0" y="490909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ko-KR" altLang="en-US" sz="5400" b="1" spc="-150" dirty="0">
                <a:solidFill>
                  <a:schemeClr val="accent6"/>
                </a:solidFill>
                <a:latin typeface="Arial Nova Cond" panose="020B0506020202020204" pitchFamily="34" charset="0"/>
                <a:cs typeface="Arial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11AB5A8-27C5-44BF-89E6-9F8A994C0AE7}"/>
                </a:ext>
              </a:extLst>
            </p:cNvPr>
            <p:cNvSpPr txBox="1"/>
            <p:nvPr/>
          </p:nvSpPr>
          <p:spPr>
            <a:xfrm>
              <a:off x="5126002" y="2334525"/>
              <a:ext cx="247410" cy="490909"/>
            </a:xfrm>
            <a:custGeom>
              <a:avLst/>
              <a:gdLst/>
              <a:ahLst/>
              <a:cxnLst/>
              <a:rect l="l" t="t" r="r" b="b"/>
              <a:pathLst>
                <a:path w="247410" h="490909">
                  <a:moveTo>
                    <a:pt x="0" y="0"/>
                  </a:moveTo>
                  <a:lnTo>
                    <a:pt x="238703" y="0"/>
                  </a:lnTo>
                  <a:lnTo>
                    <a:pt x="238703" y="77688"/>
                  </a:lnTo>
                  <a:lnTo>
                    <a:pt x="74621" y="77688"/>
                  </a:lnTo>
                  <a:lnTo>
                    <a:pt x="74621" y="193551"/>
                  </a:lnTo>
                  <a:lnTo>
                    <a:pt x="223300" y="193551"/>
                  </a:lnTo>
                  <a:lnTo>
                    <a:pt x="223300" y="271239"/>
                  </a:lnTo>
                  <a:lnTo>
                    <a:pt x="74621" y="271239"/>
                  </a:lnTo>
                  <a:lnTo>
                    <a:pt x="74621" y="413221"/>
                  </a:lnTo>
                  <a:lnTo>
                    <a:pt x="247410" y="413221"/>
                  </a:lnTo>
                  <a:lnTo>
                    <a:pt x="247410" y="490909"/>
                  </a:lnTo>
                  <a:lnTo>
                    <a:pt x="0" y="490909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ko-KR" altLang="en-US" sz="5400" b="1" spc="-150" dirty="0">
                <a:solidFill>
                  <a:schemeClr val="accent6"/>
                </a:solidFill>
                <a:latin typeface="Arial Nova Cond" panose="020B0506020202020204" pitchFamily="34" charset="0"/>
                <a:cs typeface="Arial" pitchFamily="34" charset="0"/>
              </a:endParaRPr>
            </a:p>
          </p:txBody>
        </p:sp>
      </p:grpSp>
      <p:sp>
        <p:nvSpPr>
          <p:cNvPr id="24" name="Text Placeholder 13">
            <a:extLst>
              <a:ext uri="{FF2B5EF4-FFF2-40B4-BE49-F238E27FC236}">
                <a16:creationId xmlns:a16="http://schemas.microsoft.com/office/drawing/2014/main" id="{6DEA4A55-0549-430D-A86C-0C8ECDE236A5}"/>
              </a:ext>
            </a:extLst>
          </p:cNvPr>
          <p:cNvSpPr txBox="1">
            <a:spLocks/>
          </p:cNvSpPr>
          <p:nvPr/>
        </p:nvSpPr>
        <p:spPr>
          <a:xfrm>
            <a:off x="518288" y="637282"/>
            <a:ext cx="2891365" cy="1757872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10000"/>
              </a:lnSpc>
              <a:buNone/>
            </a:pPr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Graphic </a:t>
            </a:r>
            <a:r>
              <a:rPr lang="en-US" altLang="ko-KR" sz="3600" b="1" dirty="0">
                <a:solidFill>
                  <a:schemeClr val="accent1"/>
                </a:solidFill>
                <a:latin typeface="+mj-lt"/>
                <a:cs typeface="Arial" pitchFamily="34" charset="0"/>
              </a:rPr>
              <a:t>Infographic</a:t>
            </a:r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 Designed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08A419F9-BB1F-45FB-9E2E-6ADF941DA85E}"/>
              </a:ext>
            </a:extLst>
          </p:cNvPr>
          <p:cNvSpPr txBox="1">
            <a:spLocks/>
          </p:cNvSpPr>
          <p:nvPr/>
        </p:nvSpPr>
        <p:spPr>
          <a:xfrm>
            <a:off x="518288" y="315808"/>
            <a:ext cx="2891365" cy="28803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altLang="ko-KR" sz="1200" b="1" dirty="0">
                <a:solidFill>
                  <a:schemeClr val="accent1"/>
                </a:solidFill>
                <a:cs typeface="Arial" pitchFamily="34" charset="0"/>
              </a:rPr>
              <a:t>Modern PowerPoint Presentation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F13E8BA-626B-4779-A019-B5A5B2A5AAC1}"/>
              </a:ext>
            </a:extLst>
          </p:cNvPr>
          <p:cNvSpPr txBox="1"/>
          <p:nvPr/>
        </p:nvSpPr>
        <p:spPr>
          <a:xfrm>
            <a:off x="529222" y="2474893"/>
            <a:ext cx="28804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accent1"/>
                </a:solidFill>
                <a:cs typeface="Arial" pitchFamily="34" charset="0"/>
              </a:rPr>
              <a:t>You can simply impress your audience and add a unique zing and appeal to your Presentations. </a:t>
            </a:r>
            <a:endParaRPr lang="ko-KR" altLang="en-US" sz="1400" b="1" dirty="0">
              <a:solidFill>
                <a:schemeClr val="accent1"/>
              </a:solidFill>
              <a:cs typeface="Arial" pitchFamily="34" charset="0"/>
            </a:endParaRPr>
          </a:p>
        </p:txBody>
      </p:sp>
      <p:grpSp>
        <p:nvGrpSpPr>
          <p:cNvPr id="27" name="그룹 93">
            <a:extLst>
              <a:ext uri="{FF2B5EF4-FFF2-40B4-BE49-F238E27FC236}">
                <a16:creationId xmlns:a16="http://schemas.microsoft.com/office/drawing/2014/main" id="{774A3BA6-2C7C-4FF7-9EAB-E678F958BC85}"/>
              </a:ext>
            </a:extLst>
          </p:cNvPr>
          <p:cNvGrpSpPr/>
          <p:nvPr/>
        </p:nvGrpSpPr>
        <p:grpSpPr>
          <a:xfrm>
            <a:off x="3890139" y="340357"/>
            <a:ext cx="2236571" cy="5039415"/>
            <a:chOff x="3944163" y="940693"/>
            <a:chExt cx="2236571" cy="5039415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05F18F6-D151-4C1B-BEE5-33FD40FC149E}"/>
                </a:ext>
              </a:extLst>
            </p:cNvPr>
            <p:cNvSpPr txBox="1"/>
            <p:nvPr/>
          </p:nvSpPr>
          <p:spPr>
            <a:xfrm>
              <a:off x="3944164" y="1271127"/>
              <a:ext cx="2236570" cy="47089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I hope and I believe that this Template will your Time, Money and Reputation. Easy to change colors, photos and Text. </a:t>
              </a:r>
            </a:p>
            <a:p>
              <a:pPr algn="ctr"/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</a:t>
              </a:r>
            </a:p>
            <a:p>
              <a:pPr algn="ctr"/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 hope and I believe that this Template will your Time, Money and Reputation. Easy to change colors, photos and Text. I hope and I believe that this Template will your Time, Money and Reputation. Easy to change colors, photos and Text. 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A8A657E-8742-4018-B3B7-AD81145F3637}"/>
                </a:ext>
              </a:extLst>
            </p:cNvPr>
            <p:cNvSpPr txBox="1"/>
            <p:nvPr/>
          </p:nvSpPr>
          <p:spPr>
            <a:xfrm>
              <a:off x="3944163" y="940693"/>
              <a:ext cx="223657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Simple PowerPoint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30" name="Graphic 145">
            <a:extLst>
              <a:ext uri="{FF2B5EF4-FFF2-40B4-BE49-F238E27FC236}">
                <a16:creationId xmlns:a16="http://schemas.microsoft.com/office/drawing/2014/main" id="{D67C38EF-A8F8-4A18-98B0-3A2BBDB64C65}"/>
              </a:ext>
            </a:extLst>
          </p:cNvPr>
          <p:cNvSpPr/>
          <p:nvPr/>
        </p:nvSpPr>
        <p:spPr>
          <a:xfrm>
            <a:off x="7461783" y="1651714"/>
            <a:ext cx="2258813" cy="1486879"/>
          </a:xfrm>
          <a:custGeom>
            <a:avLst/>
            <a:gdLst>
              <a:gd name="connsiteX0" fmla="*/ 8252460 w 8305800"/>
              <a:gd name="connsiteY0" fmla="*/ 1882968 h 5467350"/>
              <a:gd name="connsiteX1" fmla="*/ 8200073 w 8305800"/>
              <a:gd name="connsiteY1" fmla="*/ 1898208 h 5467350"/>
              <a:gd name="connsiteX2" fmla="*/ 7437120 w 8305800"/>
              <a:gd name="connsiteY2" fmla="*/ 2204913 h 5467350"/>
              <a:gd name="connsiteX3" fmla="*/ 7340918 w 8305800"/>
              <a:gd name="connsiteY3" fmla="*/ 2217296 h 5467350"/>
              <a:gd name="connsiteX4" fmla="*/ 7331393 w 8305800"/>
              <a:gd name="connsiteY4" fmla="*/ 2217296 h 5467350"/>
              <a:gd name="connsiteX5" fmla="*/ 7279005 w 8305800"/>
              <a:gd name="connsiteY5" fmla="*/ 2189673 h 5467350"/>
              <a:gd name="connsiteX6" fmla="*/ 7223760 w 8305800"/>
              <a:gd name="connsiteY6" fmla="*/ 2043941 h 5467350"/>
              <a:gd name="connsiteX7" fmla="*/ 7222808 w 8305800"/>
              <a:gd name="connsiteY7" fmla="*/ 1863918 h 5467350"/>
              <a:gd name="connsiteX8" fmla="*/ 7219950 w 8305800"/>
              <a:gd name="connsiteY8" fmla="*/ 1730568 h 5467350"/>
              <a:gd name="connsiteX9" fmla="*/ 7170420 w 8305800"/>
              <a:gd name="connsiteY9" fmla="*/ 1624841 h 5467350"/>
              <a:gd name="connsiteX10" fmla="*/ 7175183 w 8305800"/>
              <a:gd name="connsiteY10" fmla="*/ 1565786 h 5467350"/>
              <a:gd name="connsiteX11" fmla="*/ 7214235 w 8305800"/>
              <a:gd name="connsiteY11" fmla="*/ 1485775 h 5467350"/>
              <a:gd name="connsiteX12" fmla="*/ 7206615 w 8305800"/>
              <a:gd name="connsiteY12" fmla="*/ 1463868 h 5467350"/>
              <a:gd name="connsiteX13" fmla="*/ 7068503 w 8305800"/>
              <a:gd name="connsiteY13" fmla="*/ 1417195 h 5467350"/>
              <a:gd name="connsiteX14" fmla="*/ 7025640 w 8305800"/>
              <a:gd name="connsiteY14" fmla="*/ 1383858 h 5467350"/>
              <a:gd name="connsiteX15" fmla="*/ 7016115 w 8305800"/>
              <a:gd name="connsiteY15" fmla="*/ 1362903 h 5467350"/>
              <a:gd name="connsiteX16" fmla="*/ 6981825 w 8305800"/>
              <a:gd name="connsiteY16" fmla="*/ 1317183 h 5467350"/>
              <a:gd name="connsiteX17" fmla="*/ 6949440 w 8305800"/>
              <a:gd name="connsiteY17" fmla="*/ 1369570 h 5467350"/>
              <a:gd name="connsiteX18" fmla="*/ 6918960 w 8305800"/>
              <a:gd name="connsiteY18" fmla="*/ 1443866 h 5467350"/>
              <a:gd name="connsiteX19" fmla="*/ 6881813 w 8305800"/>
              <a:gd name="connsiteY19" fmla="*/ 1623888 h 5467350"/>
              <a:gd name="connsiteX20" fmla="*/ 6881813 w 8305800"/>
              <a:gd name="connsiteY20" fmla="*/ 1658178 h 5467350"/>
              <a:gd name="connsiteX21" fmla="*/ 6797040 w 8305800"/>
              <a:gd name="connsiteY21" fmla="*/ 1770573 h 5467350"/>
              <a:gd name="connsiteX22" fmla="*/ 6670358 w 8305800"/>
              <a:gd name="connsiteY22" fmla="*/ 2075373 h 5467350"/>
              <a:gd name="connsiteX23" fmla="*/ 6758940 w 8305800"/>
              <a:gd name="connsiteY23" fmla="*/ 2317308 h 5467350"/>
              <a:gd name="connsiteX24" fmla="*/ 6774180 w 8305800"/>
              <a:gd name="connsiteY24" fmla="*/ 2463993 h 5467350"/>
              <a:gd name="connsiteX25" fmla="*/ 6770370 w 8305800"/>
              <a:gd name="connsiteY25" fmla="*/ 2472565 h 5467350"/>
              <a:gd name="connsiteX26" fmla="*/ 6651308 w 8305800"/>
              <a:gd name="connsiteY26" fmla="*/ 2494473 h 5467350"/>
              <a:gd name="connsiteX27" fmla="*/ 6462713 w 8305800"/>
              <a:gd name="connsiteY27" fmla="*/ 2472565 h 5467350"/>
              <a:gd name="connsiteX28" fmla="*/ 6386513 w 8305800"/>
              <a:gd name="connsiteY28" fmla="*/ 2480186 h 5467350"/>
              <a:gd name="connsiteX29" fmla="*/ 6151245 w 8305800"/>
              <a:gd name="connsiteY29" fmla="*/ 2394461 h 5467350"/>
              <a:gd name="connsiteX30" fmla="*/ 6100763 w 8305800"/>
              <a:gd name="connsiteY30" fmla="*/ 2329691 h 5467350"/>
              <a:gd name="connsiteX31" fmla="*/ 6040755 w 8305800"/>
              <a:gd name="connsiteY31" fmla="*/ 2184911 h 5467350"/>
              <a:gd name="connsiteX32" fmla="*/ 5987415 w 8305800"/>
              <a:gd name="connsiteY32" fmla="*/ 2115378 h 5467350"/>
              <a:gd name="connsiteX33" fmla="*/ 5766435 w 8305800"/>
              <a:gd name="connsiteY33" fmla="*/ 1918211 h 5467350"/>
              <a:gd name="connsiteX34" fmla="*/ 5456873 w 8305800"/>
              <a:gd name="connsiteY34" fmla="*/ 1709613 h 5467350"/>
              <a:gd name="connsiteX35" fmla="*/ 5434965 w 8305800"/>
              <a:gd name="connsiteY35" fmla="*/ 1640080 h 5467350"/>
              <a:gd name="connsiteX36" fmla="*/ 5475923 w 8305800"/>
              <a:gd name="connsiteY36" fmla="*/ 1598170 h 5467350"/>
              <a:gd name="connsiteX37" fmla="*/ 5533073 w 8305800"/>
              <a:gd name="connsiteY37" fmla="*/ 1634366 h 5467350"/>
              <a:gd name="connsiteX38" fmla="*/ 5594033 w 8305800"/>
              <a:gd name="connsiteY38" fmla="*/ 1714375 h 5467350"/>
              <a:gd name="connsiteX39" fmla="*/ 5680710 w 8305800"/>
              <a:gd name="connsiteY39" fmla="*/ 1716280 h 5467350"/>
              <a:gd name="connsiteX40" fmla="*/ 5674995 w 8305800"/>
              <a:gd name="connsiteY40" fmla="*/ 1662941 h 5467350"/>
              <a:gd name="connsiteX41" fmla="*/ 5649278 w 8305800"/>
              <a:gd name="connsiteY41" fmla="*/ 1606743 h 5467350"/>
              <a:gd name="connsiteX42" fmla="*/ 5607368 w 8305800"/>
              <a:gd name="connsiteY42" fmla="*/ 1463868 h 5467350"/>
              <a:gd name="connsiteX43" fmla="*/ 5623560 w 8305800"/>
              <a:gd name="connsiteY43" fmla="*/ 1410528 h 5467350"/>
              <a:gd name="connsiteX44" fmla="*/ 5682615 w 8305800"/>
              <a:gd name="connsiteY44" fmla="*/ 1409575 h 5467350"/>
              <a:gd name="connsiteX45" fmla="*/ 5743575 w 8305800"/>
              <a:gd name="connsiteY45" fmla="*/ 1492443 h 5467350"/>
              <a:gd name="connsiteX46" fmla="*/ 5766435 w 8305800"/>
              <a:gd name="connsiteY46" fmla="*/ 1501968 h 5467350"/>
              <a:gd name="connsiteX47" fmla="*/ 5804535 w 8305800"/>
              <a:gd name="connsiteY47" fmla="*/ 1404813 h 5467350"/>
              <a:gd name="connsiteX48" fmla="*/ 5739765 w 8305800"/>
              <a:gd name="connsiteY48" fmla="*/ 1283845 h 5467350"/>
              <a:gd name="connsiteX49" fmla="*/ 5655945 w 8305800"/>
              <a:gd name="connsiteY49" fmla="*/ 1193358 h 5467350"/>
              <a:gd name="connsiteX50" fmla="*/ 5650230 w 8305800"/>
              <a:gd name="connsiteY50" fmla="*/ 1111443 h 5467350"/>
              <a:gd name="connsiteX51" fmla="*/ 5729288 w 8305800"/>
              <a:gd name="connsiteY51" fmla="*/ 1062866 h 5467350"/>
              <a:gd name="connsiteX52" fmla="*/ 5855018 w 8305800"/>
              <a:gd name="connsiteY52" fmla="*/ 1042863 h 5467350"/>
              <a:gd name="connsiteX53" fmla="*/ 5987415 w 8305800"/>
              <a:gd name="connsiteY53" fmla="*/ 973330 h 5467350"/>
              <a:gd name="connsiteX54" fmla="*/ 6079808 w 8305800"/>
              <a:gd name="connsiteY54" fmla="*/ 913323 h 5467350"/>
              <a:gd name="connsiteX55" fmla="*/ 6115050 w 8305800"/>
              <a:gd name="connsiteY55" fmla="*/ 839980 h 5467350"/>
              <a:gd name="connsiteX56" fmla="*/ 6109335 w 8305800"/>
              <a:gd name="connsiteY56" fmla="*/ 729490 h 5467350"/>
              <a:gd name="connsiteX57" fmla="*/ 6071235 w 8305800"/>
              <a:gd name="connsiteY57" fmla="*/ 623763 h 5467350"/>
              <a:gd name="connsiteX58" fmla="*/ 6008370 w 8305800"/>
              <a:gd name="connsiteY58" fmla="*/ 589473 h 5467350"/>
              <a:gd name="connsiteX59" fmla="*/ 6032183 w 8305800"/>
              <a:gd name="connsiteY59" fmla="*/ 708535 h 5467350"/>
              <a:gd name="connsiteX60" fmla="*/ 6005513 w 8305800"/>
              <a:gd name="connsiteY60" fmla="*/ 728538 h 5467350"/>
              <a:gd name="connsiteX61" fmla="*/ 5938838 w 8305800"/>
              <a:gd name="connsiteY61" fmla="*/ 753303 h 5467350"/>
              <a:gd name="connsiteX62" fmla="*/ 5912168 w 8305800"/>
              <a:gd name="connsiteY62" fmla="*/ 786640 h 5467350"/>
              <a:gd name="connsiteX63" fmla="*/ 5790248 w 8305800"/>
              <a:gd name="connsiteY63" fmla="*/ 845695 h 5467350"/>
              <a:gd name="connsiteX64" fmla="*/ 5550218 w 8305800"/>
              <a:gd name="connsiteY64" fmla="*/ 855220 h 5467350"/>
              <a:gd name="connsiteX65" fmla="*/ 5507355 w 8305800"/>
              <a:gd name="connsiteY65" fmla="*/ 835218 h 5467350"/>
              <a:gd name="connsiteX66" fmla="*/ 5341620 w 8305800"/>
              <a:gd name="connsiteY66" fmla="*/ 653290 h 5467350"/>
              <a:gd name="connsiteX67" fmla="*/ 5305425 w 8305800"/>
              <a:gd name="connsiteY67" fmla="*/ 571375 h 5467350"/>
              <a:gd name="connsiteX68" fmla="*/ 5287328 w 8305800"/>
              <a:gd name="connsiteY68" fmla="*/ 467553 h 5467350"/>
              <a:gd name="connsiteX69" fmla="*/ 5222558 w 8305800"/>
              <a:gd name="connsiteY69" fmla="*/ 374208 h 5467350"/>
              <a:gd name="connsiteX70" fmla="*/ 5098733 w 8305800"/>
              <a:gd name="connsiteY70" fmla="*/ 291340 h 5467350"/>
              <a:gd name="connsiteX71" fmla="*/ 5002530 w 8305800"/>
              <a:gd name="connsiteY71" fmla="*/ 151323 h 5467350"/>
              <a:gd name="connsiteX72" fmla="*/ 4840605 w 8305800"/>
              <a:gd name="connsiteY72" fmla="*/ 2733 h 5467350"/>
              <a:gd name="connsiteX73" fmla="*/ 4727258 w 8305800"/>
              <a:gd name="connsiteY73" fmla="*/ 41785 h 5467350"/>
              <a:gd name="connsiteX74" fmla="*/ 4585335 w 8305800"/>
              <a:gd name="connsiteY74" fmla="*/ 69408 h 5467350"/>
              <a:gd name="connsiteX75" fmla="*/ 4504373 w 8305800"/>
              <a:gd name="connsiteY75" fmla="*/ 76075 h 5467350"/>
              <a:gd name="connsiteX76" fmla="*/ 4371975 w 8305800"/>
              <a:gd name="connsiteY76" fmla="*/ 59883 h 5467350"/>
              <a:gd name="connsiteX77" fmla="*/ 4369118 w 8305800"/>
              <a:gd name="connsiteY77" fmla="*/ 57978 h 5467350"/>
              <a:gd name="connsiteX78" fmla="*/ 4338638 w 8305800"/>
              <a:gd name="connsiteY78" fmla="*/ 57978 h 5467350"/>
              <a:gd name="connsiteX79" fmla="*/ 4338638 w 8305800"/>
              <a:gd name="connsiteY79" fmla="*/ 87505 h 5467350"/>
              <a:gd name="connsiteX80" fmla="*/ 4581525 w 8305800"/>
              <a:gd name="connsiteY80" fmla="*/ 219903 h 5467350"/>
              <a:gd name="connsiteX81" fmla="*/ 4659630 w 8305800"/>
              <a:gd name="connsiteY81" fmla="*/ 248478 h 5467350"/>
              <a:gd name="connsiteX82" fmla="*/ 4707255 w 8305800"/>
              <a:gd name="connsiteY82" fmla="*/ 318010 h 5467350"/>
              <a:gd name="connsiteX83" fmla="*/ 4740593 w 8305800"/>
              <a:gd name="connsiteY83" fmla="*/ 414213 h 5467350"/>
              <a:gd name="connsiteX84" fmla="*/ 4765358 w 8305800"/>
              <a:gd name="connsiteY84" fmla="*/ 632335 h 5467350"/>
              <a:gd name="connsiteX85" fmla="*/ 4815840 w 8305800"/>
              <a:gd name="connsiteY85" fmla="*/ 732348 h 5467350"/>
              <a:gd name="connsiteX86" fmla="*/ 4885373 w 8305800"/>
              <a:gd name="connsiteY86" fmla="*/ 814263 h 5467350"/>
              <a:gd name="connsiteX87" fmla="*/ 4912995 w 8305800"/>
              <a:gd name="connsiteY87" fmla="*/ 920943 h 5467350"/>
              <a:gd name="connsiteX88" fmla="*/ 4901565 w 8305800"/>
              <a:gd name="connsiteY88" fmla="*/ 995238 h 5467350"/>
              <a:gd name="connsiteX89" fmla="*/ 4830128 w 8305800"/>
              <a:gd name="connsiteY89" fmla="*/ 1075248 h 5467350"/>
              <a:gd name="connsiteX90" fmla="*/ 4580573 w 8305800"/>
              <a:gd name="connsiteY90" fmla="*/ 1148591 h 5467350"/>
              <a:gd name="connsiteX91" fmla="*/ 4373880 w 8305800"/>
              <a:gd name="connsiteY91" fmla="*/ 1257175 h 5467350"/>
              <a:gd name="connsiteX92" fmla="*/ 4377690 w 8305800"/>
              <a:gd name="connsiteY92" fmla="*/ 1283845 h 5467350"/>
              <a:gd name="connsiteX93" fmla="*/ 4509135 w 8305800"/>
              <a:gd name="connsiteY93" fmla="*/ 1295275 h 5467350"/>
              <a:gd name="connsiteX94" fmla="*/ 4595813 w 8305800"/>
              <a:gd name="connsiteY94" fmla="*/ 1285750 h 5467350"/>
              <a:gd name="connsiteX95" fmla="*/ 4436745 w 8305800"/>
              <a:gd name="connsiteY95" fmla="*/ 1382905 h 5467350"/>
              <a:gd name="connsiteX96" fmla="*/ 4284345 w 8305800"/>
              <a:gd name="connsiteY96" fmla="*/ 1391478 h 5467350"/>
              <a:gd name="connsiteX97" fmla="*/ 4044315 w 8305800"/>
              <a:gd name="connsiteY97" fmla="*/ 1353378 h 5467350"/>
              <a:gd name="connsiteX98" fmla="*/ 3888105 w 8305800"/>
              <a:gd name="connsiteY98" fmla="*/ 1215266 h 5467350"/>
              <a:gd name="connsiteX99" fmla="*/ 3842385 w 8305800"/>
              <a:gd name="connsiteY99" fmla="*/ 1139066 h 5467350"/>
              <a:gd name="connsiteX100" fmla="*/ 3999548 w 8305800"/>
              <a:gd name="connsiteY100" fmla="*/ 1395288 h 5467350"/>
              <a:gd name="connsiteX101" fmla="*/ 4052888 w 8305800"/>
              <a:gd name="connsiteY101" fmla="*/ 1415291 h 5467350"/>
              <a:gd name="connsiteX102" fmla="*/ 4177665 w 8305800"/>
              <a:gd name="connsiteY102" fmla="*/ 1457200 h 5467350"/>
              <a:gd name="connsiteX103" fmla="*/ 3897630 w 8305800"/>
              <a:gd name="connsiteY103" fmla="*/ 1379095 h 5467350"/>
              <a:gd name="connsiteX104" fmla="*/ 3508058 w 8305800"/>
              <a:gd name="connsiteY104" fmla="*/ 1252413 h 5467350"/>
              <a:gd name="connsiteX105" fmla="*/ 3622358 w 8305800"/>
              <a:gd name="connsiteY105" fmla="*/ 1342900 h 5467350"/>
              <a:gd name="connsiteX106" fmla="*/ 3726180 w 8305800"/>
              <a:gd name="connsiteY106" fmla="*/ 1368618 h 5467350"/>
              <a:gd name="connsiteX107" fmla="*/ 3890010 w 8305800"/>
              <a:gd name="connsiteY107" fmla="*/ 1472441 h 5467350"/>
              <a:gd name="connsiteX108" fmla="*/ 3927158 w 8305800"/>
              <a:gd name="connsiteY108" fmla="*/ 1496253 h 5467350"/>
              <a:gd name="connsiteX109" fmla="*/ 4125278 w 8305800"/>
              <a:gd name="connsiteY109" fmla="*/ 1526733 h 5467350"/>
              <a:gd name="connsiteX110" fmla="*/ 4068128 w 8305800"/>
              <a:gd name="connsiteY110" fmla="*/ 1544830 h 5467350"/>
              <a:gd name="connsiteX111" fmla="*/ 3886200 w 8305800"/>
              <a:gd name="connsiteY111" fmla="*/ 1541020 h 5467350"/>
              <a:gd name="connsiteX112" fmla="*/ 3649028 w 8305800"/>
              <a:gd name="connsiteY112" fmla="*/ 1543878 h 5467350"/>
              <a:gd name="connsiteX113" fmla="*/ 3529965 w 8305800"/>
              <a:gd name="connsiteY113" fmla="*/ 1583883 h 5467350"/>
              <a:gd name="connsiteX114" fmla="*/ 3835718 w 8305800"/>
              <a:gd name="connsiteY114" fmla="*/ 1588645 h 5467350"/>
              <a:gd name="connsiteX115" fmla="*/ 3955733 w 8305800"/>
              <a:gd name="connsiteY115" fmla="*/ 1611505 h 5467350"/>
              <a:gd name="connsiteX116" fmla="*/ 4151948 w 8305800"/>
              <a:gd name="connsiteY116" fmla="*/ 1630555 h 5467350"/>
              <a:gd name="connsiteX117" fmla="*/ 4284345 w 8305800"/>
              <a:gd name="connsiteY117" fmla="*/ 1623888 h 5467350"/>
              <a:gd name="connsiteX118" fmla="*/ 4256723 w 8305800"/>
              <a:gd name="connsiteY118" fmla="*/ 1641986 h 5467350"/>
              <a:gd name="connsiteX119" fmla="*/ 3885248 w 8305800"/>
              <a:gd name="connsiteY119" fmla="*/ 1702945 h 5467350"/>
              <a:gd name="connsiteX120" fmla="*/ 3634740 w 8305800"/>
              <a:gd name="connsiteY120" fmla="*/ 1700088 h 5467350"/>
              <a:gd name="connsiteX121" fmla="*/ 3540443 w 8305800"/>
              <a:gd name="connsiteY121" fmla="*/ 1716280 h 5467350"/>
              <a:gd name="connsiteX122" fmla="*/ 3584258 w 8305800"/>
              <a:gd name="connsiteY122" fmla="*/ 1718186 h 5467350"/>
              <a:gd name="connsiteX123" fmla="*/ 3782378 w 8305800"/>
              <a:gd name="connsiteY123" fmla="*/ 1725805 h 5467350"/>
              <a:gd name="connsiteX124" fmla="*/ 4153853 w 8305800"/>
              <a:gd name="connsiteY124" fmla="*/ 1705803 h 5467350"/>
              <a:gd name="connsiteX125" fmla="*/ 4257675 w 8305800"/>
              <a:gd name="connsiteY125" fmla="*/ 1705803 h 5467350"/>
              <a:gd name="connsiteX126" fmla="*/ 4208145 w 8305800"/>
              <a:gd name="connsiteY126" fmla="*/ 1755333 h 5467350"/>
              <a:gd name="connsiteX127" fmla="*/ 3918585 w 8305800"/>
              <a:gd name="connsiteY127" fmla="*/ 1848678 h 5467350"/>
              <a:gd name="connsiteX128" fmla="*/ 3514725 w 8305800"/>
              <a:gd name="connsiteY128" fmla="*/ 1776288 h 5467350"/>
              <a:gd name="connsiteX129" fmla="*/ 3271838 w 8305800"/>
              <a:gd name="connsiteY129" fmla="*/ 1759143 h 5467350"/>
              <a:gd name="connsiteX130" fmla="*/ 3103245 w 8305800"/>
              <a:gd name="connsiteY130" fmla="*/ 1828675 h 5467350"/>
              <a:gd name="connsiteX131" fmla="*/ 3241358 w 8305800"/>
              <a:gd name="connsiteY131" fmla="*/ 1806768 h 5467350"/>
              <a:gd name="connsiteX132" fmla="*/ 3432810 w 8305800"/>
              <a:gd name="connsiteY132" fmla="*/ 1842011 h 5467350"/>
              <a:gd name="connsiteX133" fmla="*/ 3518535 w 8305800"/>
              <a:gd name="connsiteY133" fmla="*/ 1888683 h 5467350"/>
              <a:gd name="connsiteX134" fmla="*/ 3956685 w 8305800"/>
              <a:gd name="connsiteY134" fmla="*/ 1986791 h 5467350"/>
              <a:gd name="connsiteX135" fmla="*/ 3981450 w 8305800"/>
              <a:gd name="connsiteY135" fmla="*/ 1994411 h 5467350"/>
              <a:gd name="connsiteX136" fmla="*/ 3867150 w 8305800"/>
              <a:gd name="connsiteY136" fmla="*/ 2062038 h 5467350"/>
              <a:gd name="connsiteX137" fmla="*/ 3618548 w 8305800"/>
              <a:gd name="connsiteY137" fmla="*/ 2096328 h 5467350"/>
              <a:gd name="connsiteX138" fmla="*/ 3330893 w 8305800"/>
              <a:gd name="connsiteY138" fmla="*/ 2072516 h 5467350"/>
              <a:gd name="connsiteX139" fmla="*/ 2943225 w 8305800"/>
              <a:gd name="connsiteY139" fmla="*/ 2110616 h 5467350"/>
              <a:gd name="connsiteX140" fmla="*/ 2846070 w 8305800"/>
              <a:gd name="connsiteY140" fmla="*/ 2153478 h 5467350"/>
              <a:gd name="connsiteX141" fmla="*/ 3124200 w 8305800"/>
              <a:gd name="connsiteY141" fmla="*/ 2209676 h 5467350"/>
              <a:gd name="connsiteX142" fmla="*/ 3490913 w 8305800"/>
              <a:gd name="connsiteY142" fmla="*/ 2321118 h 5467350"/>
              <a:gd name="connsiteX143" fmla="*/ 3721418 w 8305800"/>
              <a:gd name="connsiteY143" fmla="*/ 2335405 h 5467350"/>
              <a:gd name="connsiteX144" fmla="*/ 3781425 w 8305800"/>
              <a:gd name="connsiteY144" fmla="*/ 2389698 h 5467350"/>
              <a:gd name="connsiteX145" fmla="*/ 3806190 w 8305800"/>
              <a:gd name="connsiteY145" fmla="*/ 2448753 h 5467350"/>
              <a:gd name="connsiteX146" fmla="*/ 3809048 w 8305800"/>
              <a:gd name="connsiteY146" fmla="*/ 2492568 h 5467350"/>
              <a:gd name="connsiteX147" fmla="*/ 3624263 w 8305800"/>
              <a:gd name="connsiteY147" fmla="*/ 2665923 h 5467350"/>
              <a:gd name="connsiteX148" fmla="*/ 3369945 w 8305800"/>
              <a:gd name="connsiteY148" fmla="*/ 2773555 h 5467350"/>
              <a:gd name="connsiteX149" fmla="*/ 3104198 w 8305800"/>
              <a:gd name="connsiteY149" fmla="*/ 2938338 h 5467350"/>
              <a:gd name="connsiteX150" fmla="*/ 2940368 w 8305800"/>
              <a:gd name="connsiteY150" fmla="*/ 3002155 h 5467350"/>
              <a:gd name="connsiteX151" fmla="*/ 2557463 w 8305800"/>
              <a:gd name="connsiteY151" fmla="*/ 2945005 h 5467350"/>
              <a:gd name="connsiteX152" fmla="*/ 2907030 w 8305800"/>
              <a:gd name="connsiteY152" fmla="*/ 3071688 h 5467350"/>
              <a:gd name="connsiteX153" fmla="*/ 3032760 w 8305800"/>
              <a:gd name="connsiteY153" fmla="*/ 3056448 h 5467350"/>
              <a:gd name="connsiteX154" fmla="*/ 3248025 w 8305800"/>
              <a:gd name="connsiteY154" fmla="*/ 2986915 h 5467350"/>
              <a:gd name="connsiteX155" fmla="*/ 3514725 w 8305800"/>
              <a:gd name="connsiteY155" fmla="*/ 2924051 h 5467350"/>
              <a:gd name="connsiteX156" fmla="*/ 3673793 w 8305800"/>
              <a:gd name="connsiteY156" fmla="*/ 2908811 h 5467350"/>
              <a:gd name="connsiteX157" fmla="*/ 3569018 w 8305800"/>
              <a:gd name="connsiteY157" fmla="*/ 2986915 h 5467350"/>
              <a:gd name="connsiteX158" fmla="*/ 3589973 w 8305800"/>
              <a:gd name="connsiteY158" fmla="*/ 3306955 h 5467350"/>
              <a:gd name="connsiteX159" fmla="*/ 3832860 w 8305800"/>
              <a:gd name="connsiteY159" fmla="*/ 3464118 h 5467350"/>
              <a:gd name="connsiteX160" fmla="*/ 3863340 w 8305800"/>
              <a:gd name="connsiteY160" fmla="*/ 3504123 h 5467350"/>
              <a:gd name="connsiteX161" fmla="*/ 3801428 w 8305800"/>
              <a:gd name="connsiteY161" fmla="*/ 3502218 h 5467350"/>
              <a:gd name="connsiteX162" fmla="*/ 3499485 w 8305800"/>
              <a:gd name="connsiteY162" fmla="*/ 3437448 h 5467350"/>
              <a:gd name="connsiteX163" fmla="*/ 3227070 w 8305800"/>
              <a:gd name="connsiteY163" fmla="*/ 3397443 h 5467350"/>
              <a:gd name="connsiteX164" fmla="*/ 2983230 w 8305800"/>
              <a:gd name="connsiteY164" fmla="*/ 3406968 h 5467350"/>
              <a:gd name="connsiteX165" fmla="*/ 2602230 w 8305800"/>
              <a:gd name="connsiteY165" fmla="*/ 3528888 h 5467350"/>
              <a:gd name="connsiteX166" fmla="*/ 2245995 w 8305800"/>
              <a:gd name="connsiteY166" fmla="*/ 3619376 h 5467350"/>
              <a:gd name="connsiteX167" fmla="*/ 1793558 w 8305800"/>
              <a:gd name="connsiteY167" fmla="*/ 3546986 h 5467350"/>
              <a:gd name="connsiteX168" fmla="*/ 2167890 w 8305800"/>
              <a:gd name="connsiteY168" fmla="*/ 3690813 h 5467350"/>
              <a:gd name="connsiteX169" fmla="*/ 2358390 w 8305800"/>
              <a:gd name="connsiteY169" fmla="*/ 3706053 h 5467350"/>
              <a:gd name="connsiteX170" fmla="*/ 2527935 w 8305800"/>
              <a:gd name="connsiteY170" fmla="*/ 3698433 h 5467350"/>
              <a:gd name="connsiteX171" fmla="*/ 2702243 w 8305800"/>
              <a:gd name="connsiteY171" fmla="*/ 3683193 h 5467350"/>
              <a:gd name="connsiteX172" fmla="*/ 2797493 w 8305800"/>
              <a:gd name="connsiteY172" fmla="*/ 3670811 h 5467350"/>
              <a:gd name="connsiteX173" fmla="*/ 3054668 w 8305800"/>
              <a:gd name="connsiteY173" fmla="*/ 3603183 h 5467350"/>
              <a:gd name="connsiteX174" fmla="*/ 2714625 w 8305800"/>
              <a:gd name="connsiteY174" fmla="*/ 3778443 h 5467350"/>
              <a:gd name="connsiteX175" fmla="*/ 2646045 w 8305800"/>
              <a:gd name="connsiteY175" fmla="*/ 3791778 h 5467350"/>
              <a:gd name="connsiteX176" fmla="*/ 2358390 w 8305800"/>
              <a:gd name="connsiteY176" fmla="*/ 3778443 h 5467350"/>
              <a:gd name="connsiteX177" fmla="*/ 2810828 w 8305800"/>
              <a:gd name="connsiteY177" fmla="*/ 4069908 h 5467350"/>
              <a:gd name="connsiteX178" fmla="*/ 2174558 w 8305800"/>
              <a:gd name="connsiteY178" fmla="*/ 4330893 h 5467350"/>
              <a:gd name="connsiteX179" fmla="*/ 2087880 w 8305800"/>
              <a:gd name="connsiteY179" fmla="*/ 4332798 h 5467350"/>
              <a:gd name="connsiteX180" fmla="*/ 1940243 w 8305800"/>
              <a:gd name="connsiteY180" fmla="*/ 4299461 h 5467350"/>
              <a:gd name="connsiteX181" fmla="*/ 1828800 w 8305800"/>
              <a:gd name="connsiteY181" fmla="*/ 4400426 h 5467350"/>
              <a:gd name="connsiteX182" fmla="*/ 1753553 w 8305800"/>
              <a:gd name="connsiteY182" fmla="*/ 4452813 h 5467350"/>
              <a:gd name="connsiteX183" fmla="*/ 1742123 w 8305800"/>
              <a:gd name="connsiteY183" fmla="*/ 4445193 h 5467350"/>
              <a:gd name="connsiteX184" fmla="*/ 1685925 w 8305800"/>
              <a:gd name="connsiteY184" fmla="*/ 4387091 h 5467350"/>
              <a:gd name="connsiteX185" fmla="*/ 1290638 w 8305800"/>
              <a:gd name="connsiteY185" fmla="*/ 4351848 h 5467350"/>
              <a:gd name="connsiteX186" fmla="*/ 967740 w 8305800"/>
              <a:gd name="connsiteY186" fmla="*/ 4434716 h 5467350"/>
              <a:gd name="connsiteX187" fmla="*/ 452438 w 8305800"/>
              <a:gd name="connsiteY187" fmla="*/ 4620453 h 5467350"/>
              <a:gd name="connsiteX188" fmla="*/ 209550 w 8305800"/>
              <a:gd name="connsiteY188" fmla="*/ 4743326 h 5467350"/>
              <a:gd name="connsiteX189" fmla="*/ 0 w 8305800"/>
              <a:gd name="connsiteY189" fmla="*/ 4937635 h 5467350"/>
              <a:gd name="connsiteX190" fmla="*/ 195263 w 8305800"/>
              <a:gd name="connsiteY190" fmla="*/ 4855721 h 5467350"/>
              <a:gd name="connsiteX191" fmla="*/ 140970 w 8305800"/>
              <a:gd name="connsiteY191" fmla="*/ 4928110 h 5467350"/>
              <a:gd name="connsiteX192" fmla="*/ 220028 w 8305800"/>
              <a:gd name="connsiteY192" fmla="*/ 4903346 h 5467350"/>
              <a:gd name="connsiteX193" fmla="*/ 70485 w 8305800"/>
              <a:gd name="connsiteY193" fmla="*/ 5009073 h 5467350"/>
              <a:gd name="connsiteX194" fmla="*/ 250508 w 8305800"/>
              <a:gd name="connsiteY194" fmla="*/ 5015741 h 5467350"/>
              <a:gd name="connsiteX195" fmla="*/ 58103 w 8305800"/>
              <a:gd name="connsiteY195" fmla="*/ 5182428 h 5467350"/>
              <a:gd name="connsiteX196" fmla="*/ 292418 w 8305800"/>
              <a:gd name="connsiteY196" fmla="*/ 5093846 h 5467350"/>
              <a:gd name="connsiteX197" fmla="*/ 190500 w 8305800"/>
              <a:gd name="connsiteY197" fmla="*/ 5181476 h 5467350"/>
              <a:gd name="connsiteX198" fmla="*/ 280988 w 8305800"/>
              <a:gd name="connsiteY198" fmla="*/ 5154806 h 5467350"/>
              <a:gd name="connsiteX199" fmla="*/ 138113 w 8305800"/>
              <a:gd name="connsiteY199" fmla="*/ 5254818 h 5467350"/>
              <a:gd name="connsiteX200" fmla="*/ 294323 w 8305800"/>
              <a:gd name="connsiteY200" fmla="*/ 5263391 h 5467350"/>
              <a:gd name="connsiteX201" fmla="*/ 274320 w 8305800"/>
              <a:gd name="connsiteY201" fmla="*/ 5297681 h 5467350"/>
              <a:gd name="connsiteX202" fmla="*/ 326708 w 8305800"/>
              <a:gd name="connsiteY202" fmla="*/ 5298633 h 5467350"/>
              <a:gd name="connsiteX203" fmla="*/ 79058 w 8305800"/>
              <a:gd name="connsiteY203" fmla="*/ 5425316 h 5467350"/>
              <a:gd name="connsiteX204" fmla="*/ 232410 w 8305800"/>
              <a:gd name="connsiteY204" fmla="*/ 5434841 h 5467350"/>
              <a:gd name="connsiteX205" fmla="*/ 209550 w 8305800"/>
              <a:gd name="connsiteY205" fmla="*/ 5469131 h 5467350"/>
              <a:gd name="connsiteX206" fmla="*/ 781050 w 8305800"/>
              <a:gd name="connsiteY206" fmla="*/ 5351021 h 5467350"/>
              <a:gd name="connsiteX207" fmla="*/ 1028700 w 8305800"/>
              <a:gd name="connsiteY207" fmla="*/ 5282441 h 5467350"/>
              <a:gd name="connsiteX208" fmla="*/ 1429703 w 8305800"/>
              <a:gd name="connsiteY208" fmla="*/ 5131946 h 5467350"/>
              <a:gd name="connsiteX209" fmla="*/ 1658303 w 8305800"/>
              <a:gd name="connsiteY209" fmla="*/ 4989071 h 5467350"/>
              <a:gd name="connsiteX210" fmla="*/ 1838325 w 8305800"/>
              <a:gd name="connsiteY210" fmla="*/ 4842386 h 5467350"/>
              <a:gd name="connsiteX211" fmla="*/ 1834515 w 8305800"/>
              <a:gd name="connsiteY211" fmla="*/ 4670936 h 5467350"/>
              <a:gd name="connsiteX212" fmla="*/ 1850708 w 8305800"/>
              <a:gd name="connsiteY212" fmla="*/ 4620453 h 5467350"/>
              <a:gd name="connsiteX213" fmla="*/ 1927860 w 8305800"/>
              <a:gd name="connsiteY213" fmla="*/ 4624263 h 5467350"/>
              <a:gd name="connsiteX214" fmla="*/ 2044065 w 8305800"/>
              <a:gd name="connsiteY214" fmla="*/ 4640456 h 5467350"/>
              <a:gd name="connsiteX215" fmla="*/ 2145983 w 8305800"/>
              <a:gd name="connsiteY215" fmla="*/ 4464243 h 5467350"/>
              <a:gd name="connsiteX216" fmla="*/ 2170748 w 8305800"/>
              <a:gd name="connsiteY216" fmla="*/ 4436621 h 5467350"/>
              <a:gd name="connsiteX217" fmla="*/ 2861310 w 8305800"/>
              <a:gd name="connsiteY217" fmla="*/ 4160396 h 5467350"/>
              <a:gd name="connsiteX218" fmla="*/ 2888933 w 8305800"/>
              <a:gd name="connsiteY218" fmla="*/ 4168968 h 5467350"/>
              <a:gd name="connsiteX219" fmla="*/ 2963228 w 8305800"/>
              <a:gd name="connsiteY219" fmla="*/ 4248978 h 5467350"/>
              <a:gd name="connsiteX220" fmla="*/ 3039428 w 8305800"/>
              <a:gd name="connsiteY220" fmla="*/ 4299461 h 5467350"/>
              <a:gd name="connsiteX221" fmla="*/ 3053715 w 8305800"/>
              <a:gd name="connsiteY221" fmla="*/ 4337561 h 5467350"/>
              <a:gd name="connsiteX222" fmla="*/ 2966085 w 8305800"/>
              <a:gd name="connsiteY222" fmla="*/ 4459481 h 5467350"/>
              <a:gd name="connsiteX223" fmla="*/ 2837498 w 8305800"/>
              <a:gd name="connsiteY223" fmla="*/ 4522346 h 5467350"/>
              <a:gd name="connsiteX224" fmla="*/ 2826068 w 8305800"/>
              <a:gd name="connsiteY224" fmla="*/ 4529966 h 5467350"/>
              <a:gd name="connsiteX225" fmla="*/ 3007995 w 8305800"/>
              <a:gd name="connsiteY225" fmla="*/ 4562351 h 5467350"/>
              <a:gd name="connsiteX226" fmla="*/ 3307080 w 8305800"/>
              <a:gd name="connsiteY226" fmla="*/ 4513773 h 5467350"/>
              <a:gd name="connsiteX227" fmla="*/ 3481388 w 8305800"/>
              <a:gd name="connsiteY227" fmla="*/ 4445193 h 5467350"/>
              <a:gd name="connsiteX228" fmla="*/ 3770948 w 8305800"/>
              <a:gd name="connsiteY228" fmla="*/ 4270886 h 5467350"/>
              <a:gd name="connsiteX229" fmla="*/ 3947160 w 8305800"/>
              <a:gd name="connsiteY229" fmla="*/ 4195638 h 5467350"/>
              <a:gd name="connsiteX230" fmla="*/ 3962400 w 8305800"/>
              <a:gd name="connsiteY230" fmla="*/ 4213736 h 5467350"/>
              <a:gd name="connsiteX231" fmla="*/ 3919538 w 8305800"/>
              <a:gd name="connsiteY231" fmla="*/ 4276601 h 5467350"/>
              <a:gd name="connsiteX232" fmla="*/ 3824288 w 8305800"/>
              <a:gd name="connsiteY232" fmla="*/ 4349943 h 5467350"/>
              <a:gd name="connsiteX233" fmla="*/ 3745230 w 8305800"/>
              <a:gd name="connsiteY233" fmla="*/ 4526156 h 5467350"/>
              <a:gd name="connsiteX234" fmla="*/ 3726180 w 8305800"/>
              <a:gd name="connsiteY234" fmla="*/ 4617596 h 5467350"/>
              <a:gd name="connsiteX235" fmla="*/ 3696653 w 8305800"/>
              <a:gd name="connsiteY235" fmla="*/ 4675698 h 5467350"/>
              <a:gd name="connsiteX236" fmla="*/ 3699510 w 8305800"/>
              <a:gd name="connsiteY236" fmla="*/ 4707131 h 5467350"/>
              <a:gd name="connsiteX237" fmla="*/ 3692843 w 8305800"/>
              <a:gd name="connsiteY237" fmla="*/ 4809048 h 5467350"/>
              <a:gd name="connsiteX238" fmla="*/ 3626168 w 8305800"/>
              <a:gd name="connsiteY238" fmla="*/ 4864293 h 5467350"/>
              <a:gd name="connsiteX239" fmla="*/ 3779520 w 8305800"/>
              <a:gd name="connsiteY239" fmla="*/ 4789046 h 5467350"/>
              <a:gd name="connsiteX240" fmla="*/ 3848100 w 8305800"/>
              <a:gd name="connsiteY240" fmla="*/ 4686176 h 5467350"/>
              <a:gd name="connsiteX241" fmla="*/ 3896678 w 8305800"/>
              <a:gd name="connsiteY241" fmla="*/ 4561398 h 5467350"/>
              <a:gd name="connsiteX242" fmla="*/ 3946208 w 8305800"/>
              <a:gd name="connsiteY242" fmla="*/ 4482341 h 5467350"/>
              <a:gd name="connsiteX243" fmla="*/ 4239578 w 8305800"/>
              <a:gd name="connsiteY243" fmla="*/ 4420428 h 5467350"/>
              <a:gd name="connsiteX244" fmla="*/ 4257675 w 8305800"/>
              <a:gd name="connsiteY244" fmla="*/ 4460433 h 5467350"/>
              <a:gd name="connsiteX245" fmla="*/ 4203383 w 8305800"/>
              <a:gd name="connsiteY245" fmla="*/ 4506153 h 5467350"/>
              <a:gd name="connsiteX246" fmla="*/ 4157663 w 8305800"/>
              <a:gd name="connsiteY246" fmla="*/ 4608071 h 5467350"/>
              <a:gd name="connsiteX247" fmla="*/ 4146233 w 8305800"/>
              <a:gd name="connsiteY247" fmla="*/ 4676651 h 5467350"/>
              <a:gd name="connsiteX248" fmla="*/ 4153853 w 8305800"/>
              <a:gd name="connsiteY248" fmla="*/ 4708083 h 5467350"/>
              <a:gd name="connsiteX249" fmla="*/ 4179570 w 8305800"/>
              <a:gd name="connsiteY249" fmla="*/ 4727133 h 5467350"/>
              <a:gd name="connsiteX250" fmla="*/ 4241483 w 8305800"/>
              <a:gd name="connsiteY250" fmla="*/ 4726181 h 5467350"/>
              <a:gd name="connsiteX251" fmla="*/ 4328160 w 8305800"/>
              <a:gd name="connsiteY251" fmla="*/ 4734753 h 5467350"/>
              <a:gd name="connsiteX252" fmla="*/ 4394835 w 8305800"/>
              <a:gd name="connsiteY252" fmla="*/ 4834766 h 5467350"/>
              <a:gd name="connsiteX253" fmla="*/ 4512945 w 8305800"/>
              <a:gd name="connsiteY253" fmla="*/ 4957638 h 5467350"/>
              <a:gd name="connsiteX254" fmla="*/ 4725353 w 8305800"/>
              <a:gd name="connsiteY254" fmla="*/ 4969068 h 5467350"/>
              <a:gd name="connsiteX255" fmla="*/ 4758690 w 8305800"/>
              <a:gd name="connsiteY255" fmla="*/ 4816668 h 5467350"/>
              <a:gd name="connsiteX256" fmla="*/ 4705350 w 8305800"/>
              <a:gd name="connsiteY256" fmla="*/ 4877628 h 5467350"/>
              <a:gd name="connsiteX257" fmla="*/ 4631055 w 8305800"/>
              <a:gd name="connsiteY257" fmla="*/ 4845243 h 5467350"/>
              <a:gd name="connsiteX258" fmla="*/ 4565333 w 8305800"/>
              <a:gd name="connsiteY258" fmla="*/ 4729991 h 5467350"/>
              <a:gd name="connsiteX259" fmla="*/ 4486275 w 8305800"/>
              <a:gd name="connsiteY259" fmla="*/ 4570923 h 5467350"/>
              <a:gd name="connsiteX260" fmla="*/ 4464368 w 8305800"/>
              <a:gd name="connsiteY260" fmla="*/ 4497581 h 5467350"/>
              <a:gd name="connsiteX261" fmla="*/ 4625340 w 8305800"/>
              <a:gd name="connsiteY261" fmla="*/ 4286126 h 5467350"/>
              <a:gd name="connsiteX262" fmla="*/ 4640580 w 8305800"/>
              <a:gd name="connsiteY262" fmla="*/ 4279458 h 5467350"/>
              <a:gd name="connsiteX263" fmla="*/ 4777740 w 8305800"/>
              <a:gd name="connsiteY263" fmla="*/ 4141346 h 5467350"/>
              <a:gd name="connsiteX264" fmla="*/ 4805363 w 8305800"/>
              <a:gd name="connsiteY264" fmla="*/ 4097530 h 5467350"/>
              <a:gd name="connsiteX265" fmla="*/ 4827270 w 8305800"/>
              <a:gd name="connsiteY265" fmla="*/ 4084196 h 5467350"/>
              <a:gd name="connsiteX266" fmla="*/ 4903470 w 8305800"/>
              <a:gd name="connsiteY266" fmla="*/ 4116580 h 5467350"/>
              <a:gd name="connsiteX267" fmla="*/ 4897755 w 8305800"/>
              <a:gd name="connsiteY267" fmla="*/ 4203258 h 5467350"/>
              <a:gd name="connsiteX268" fmla="*/ 4863465 w 8305800"/>
              <a:gd name="connsiteY268" fmla="*/ 4238501 h 5467350"/>
              <a:gd name="connsiteX269" fmla="*/ 4835843 w 8305800"/>
              <a:gd name="connsiteY269" fmla="*/ 4327083 h 5467350"/>
              <a:gd name="connsiteX270" fmla="*/ 4870133 w 8305800"/>
              <a:gd name="connsiteY270" fmla="*/ 4461386 h 5467350"/>
              <a:gd name="connsiteX271" fmla="*/ 4939665 w 8305800"/>
              <a:gd name="connsiteY271" fmla="*/ 4545206 h 5467350"/>
              <a:gd name="connsiteX272" fmla="*/ 4957763 w 8305800"/>
              <a:gd name="connsiteY272" fmla="*/ 4552826 h 5467350"/>
              <a:gd name="connsiteX273" fmla="*/ 5006340 w 8305800"/>
              <a:gd name="connsiteY273" fmla="*/ 4534728 h 5467350"/>
              <a:gd name="connsiteX274" fmla="*/ 5152073 w 8305800"/>
              <a:gd name="connsiteY274" fmla="*/ 4501391 h 5467350"/>
              <a:gd name="connsiteX275" fmla="*/ 5164455 w 8305800"/>
              <a:gd name="connsiteY275" fmla="*/ 4511868 h 5467350"/>
              <a:gd name="connsiteX276" fmla="*/ 5283518 w 8305800"/>
              <a:gd name="connsiteY276" fmla="*/ 4569971 h 5467350"/>
              <a:gd name="connsiteX277" fmla="*/ 5454015 w 8305800"/>
              <a:gd name="connsiteY277" fmla="*/ 4586163 h 5467350"/>
              <a:gd name="connsiteX278" fmla="*/ 5533073 w 8305800"/>
              <a:gd name="connsiteY278" fmla="*/ 4528061 h 5467350"/>
              <a:gd name="connsiteX279" fmla="*/ 5517833 w 8305800"/>
              <a:gd name="connsiteY279" fmla="*/ 4410903 h 5467350"/>
              <a:gd name="connsiteX280" fmla="*/ 5511165 w 8305800"/>
              <a:gd name="connsiteY280" fmla="*/ 4437573 h 5467350"/>
              <a:gd name="connsiteX281" fmla="*/ 5454015 w 8305800"/>
              <a:gd name="connsiteY281" fmla="*/ 4483293 h 5467350"/>
              <a:gd name="connsiteX282" fmla="*/ 5353050 w 8305800"/>
              <a:gd name="connsiteY282" fmla="*/ 4437573 h 5467350"/>
              <a:gd name="connsiteX283" fmla="*/ 5282565 w 8305800"/>
              <a:gd name="connsiteY283" fmla="*/ 4356611 h 5467350"/>
              <a:gd name="connsiteX284" fmla="*/ 5115878 w 8305800"/>
              <a:gd name="connsiteY284" fmla="*/ 4266123 h 5467350"/>
              <a:gd name="connsiteX285" fmla="*/ 5093970 w 8305800"/>
              <a:gd name="connsiteY285" fmla="*/ 4244216 h 5467350"/>
              <a:gd name="connsiteX286" fmla="*/ 5083493 w 8305800"/>
              <a:gd name="connsiteY286" fmla="*/ 3990851 h 5467350"/>
              <a:gd name="connsiteX287" fmla="*/ 5159693 w 8305800"/>
              <a:gd name="connsiteY287" fmla="*/ 3818448 h 5467350"/>
              <a:gd name="connsiteX288" fmla="*/ 5293043 w 8305800"/>
              <a:gd name="connsiteY288" fmla="*/ 3623186 h 5467350"/>
              <a:gd name="connsiteX289" fmla="*/ 5463540 w 8305800"/>
              <a:gd name="connsiteY289" fmla="*/ 3415540 h 5467350"/>
              <a:gd name="connsiteX290" fmla="*/ 5606415 w 8305800"/>
              <a:gd name="connsiteY290" fmla="*/ 3293621 h 5467350"/>
              <a:gd name="connsiteX291" fmla="*/ 5673090 w 8305800"/>
              <a:gd name="connsiteY291" fmla="*/ 3059305 h 5467350"/>
              <a:gd name="connsiteX292" fmla="*/ 5694045 w 8305800"/>
              <a:gd name="connsiteY292" fmla="*/ 3021205 h 5467350"/>
              <a:gd name="connsiteX293" fmla="*/ 6082665 w 8305800"/>
              <a:gd name="connsiteY293" fmla="*/ 2864996 h 5467350"/>
              <a:gd name="connsiteX294" fmla="*/ 6204585 w 8305800"/>
              <a:gd name="connsiteY294" fmla="*/ 2869758 h 5467350"/>
              <a:gd name="connsiteX295" fmla="*/ 6260783 w 8305800"/>
              <a:gd name="connsiteY295" fmla="*/ 2880236 h 5467350"/>
              <a:gd name="connsiteX296" fmla="*/ 6395085 w 8305800"/>
              <a:gd name="connsiteY296" fmla="*/ 2793558 h 5467350"/>
              <a:gd name="connsiteX297" fmla="*/ 6424613 w 8305800"/>
              <a:gd name="connsiteY297" fmla="*/ 2776413 h 5467350"/>
              <a:gd name="connsiteX298" fmla="*/ 6466523 w 8305800"/>
              <a:gd name="connsiteY298" fmla="*/ 2717358 h 5467350"/>
              <a:gd name="connsiteX299" fmla="*/ 6471285 w 8305800"/>
              <a:gd name="connsiteY299" fmla="*/ 2711643 h 5467350"/>
              <a:gd name="connsiteX300" fmla="*/ 6510338 w 8305800"/>
              <a:gd name="connsiteY300" fmla="*/ 2740218 h 5467350"/>
              <a:gd name="connsiteX301" fmla="*/ 6559868 w 8305800"/>
              <a:gd name="connsiteY301" fmla="*/ 2762126 h 5467350"/>
              <a:gd name="connsiteX302" fmla="*/ 6742748 w 8305800"/>
              <a:gd name="connsiteY302" fmla="*/ 2696403 h 5467350"/>
              <a:gd name="connsiteX303" fmla="*/ 6765608 w 8305800"/>
              <a:gd name="connsiteY303" fmla="*/ 2673543 h 5467350"/>
              <a:gd name="connsiteX304" fmla="*/ 6775133 w 8305800"/>
              <a:gd name="connsiteY304" fmla="*/ 2628776 h 5467350"/>
              <a:gd name="connsiteX305" fmla="*/ 6766560 w 8305800"/>
              <a:gd name="connsiteY305" fmla="*/ 2592580 h 5467350"/>
              <a:gd name="connsiteX306" fmla="*/ 6854190 w 8305800"/>
              <a:gd name="connsiteY306" fmla="*/ 2568768 h 5467350"/>
              <a:gd name="connsiteX307" fmla="*/ 7067550 w 8305800"/>
              <a:gd name="connsiteY307" fmla="*/ 2580198 h 5467350"/>
              <a:gd name="connsiteX308" fmla="*/ 7276148 w 8305800"/>
              <a:gd name="connsiteY308" fmla="*/ 2462088 h 5467350"/>
              <a:gd name="connsiteX309" fmla="*/ 6925628 w 8305800"/>
              <a:gd name="connsiteY309" fmla="*/ 2526858 h 5467350"/>
              <a:gd name="connsiteX310" fmla="*/ 6962775 w 8305800"/>
              <a:gd name="connsiteY310" fmla="*/ 2510665 h 5467350"/>
              <a:gd name="connsiteX311" fmla="*/ 8211503 w 8305800"/>
              <a:gd name="connsiteY311" fmla="*/ 2002983 h 5467350"/>
              <a:gd name="connsiteX312" fmla="*/ 8311515 w 8305800"/>
              <a:gd name="connsiteY312" fmla="*/ 1950595 h 5467350"/>
              <a:gd name="connsiteX313" fmla="*/ 8311515 w 8305800"/>
              <a:gd name="connsiteY313" fmla="*/ 1918211 h 5467350"/>
              <a:gd name="connsiteX314" fmla="*/ 8252460 w 8305800"/>
              <a:gd name="connsiteY314" fmla="*/ 1882968 h 5467350"/>
              <a:gd name="connsiteX315" fmla="*/ 3441383 w 8305800"/>
              <a:gd name="connsiteY315" fmla="*/ 2204913 h 5467350"/>
              <a:gd name="connsiteX316" fmla="*/ 3234690 w 8305800"/>
              <a:gd name="connsiteY316" fmla="*/ 2153478 h 5467350"/>
              <a:gd name="connsiteX317" fmla="*/ 3162300 w 8305800"/>
              <a:gd name="connsiteY317" fmla="*/ 2140143 h 5467350"/>
              <a:gd name="connsiteX318" fmla="*/ 3482340 w 8305800"/>
              <a:gd name="connsiteY318" fmla="*/ 2153478 h 5467350"/>
              <a:gd name="connsiteX319" fmla="*/ 3651885 w 8305800"/>
              <a:gd name="connsiteY319" fmla="*/ 2198246 h 5467350"/>
              <a:gd name="connsiteX320" fmla="*/ 3441383 w 8305800"/>
              <a:gd name="connsiteY320" fmla="*/ 2204913 h 5467350"/>
              <a:gd name="connsiteX321" fmla="*/ 3643313 w 8305800"/>
              <a:gd name="connsiteY321" fmla="*/ 4098483 h 5467350"/>
              <a:gd name="connsiteX322" fmla="*/ 3355658 w 8305800"/>
              <a:gd name="connsiteY322" fmla="*/ 4301366 h 5467350"/>
              <a:gd name="connsiteX323" fmla="*/ 3188018 w 8305800"/>
              <a:gd name="connsiteY323" fmla="*/ 4353753 h 5467350"/>
              <a:gd name="connsiteX324" fmla="*/ 3435668 w 8305800"/>
              <a:gd name="connsiteY324" fmla="*/ 4121343 h 5467350"/>
              <a:gd name="connsiteX325" fmla="*/ 3680460 w 8305800"/>
              <a:gd name="connsiteY325" fmla="*/ 4033713 h 5467350"/>
              <a:gd name="connsiteX326" fmla="*/ 3643313 w 8305800"/>
              <a:gd name="connsiteY326" fmla="*/ 4098483 h 5467350"/>
              <a:gd name="connsiteX327" fmla="*/ 6054090 w 8305800"/>
              <a:gd name="connsiteY327" fmla="*/ 2764983 h 5467350"/>
              <a:gd name="connsiteX328" fmla="*/ 5650230 w 8305800"/>
              <a:gd name="connsiteY328" fmla="*/ 2926908 h 5467350"/>
              <a:gd name="connsiteX329" fmla="*/ 5603558 w 8305800"/>
              <a:gd name="connsiteY329" fmla="*/ 2915478 h 5467350"/>
              <a:gd name="connsiteX330" fmla="*/ 5561648 w 8305800"/>
              <a:gd name="connsiteY330" fmla="*/ 2865948 h 5467350"/>
              <a:gd name="connsiteX331" fmla="*/ 5402580 w 8305800"/>
              <a:gd name="connsiteY331" fmla="*/ 2787843 h 5467350"/>
              <a:gd name="connsiteX332" fmla="*/ 5174933 w 8305800"/>
              <a:gd name="connsiteY332" fmla="*/ 2780223 h 5467350"/>
              <a:gd name="connsiteX333" fmla="*/ 5105400 w 8305800"/>
              <a:gd name="connsiteY333" fmla="*/ 2747838 h 5467350"/>
              <a:gd name="connsiteX334" fmla="*/ 5122545 w 8305800"/>
              <a:gd name="connsiteY334" fmla="*/ 2665923 h 5467350"/>
              <a:gd name="connsiteX335" fmla="*/ 5193030 w 8305800"/>
              <a:gd name="connsiteY335" fmla="*/ 2622108 h 5467350"/>
              <a:gd name="connsiteX336" fmla="*/ 5334000 w 8305800"/>
              <a:gd name="connsiteY336" fmla="*/ 2600201 h 5467350"/>
              <a:gd name="connsiteX337" fmla="*/ 5366385 w 8305800"/>
              <a:gd name="connsiteY337" fmla="*/ 2647826 h 5467350"/>
              <a:gd name="connsiteX338" fmla="*/ 5414963 w 8305800"/>
              <a:gd name="connsiteY338" fmla="*/ 2713548 h 5467350"/>
              <a:gd name="connsiteX339" fmla="*/ 5567363 w 8305800"/>
              <a:gd name="connsiteY339" fmla="*/ 2672590 h 5467350"/>
              <a:gd name="connsiteX340" fmla="*/ 5808345 w 8305800"/>
              <a:gd name="connsiteY340" fmla="*/ 2551623 h 5467350"/>
              <a:gd name="connsiteX341" fmla="*/ 5849303 w 8305800"/>
              <a:gd name="connsiteY341" fmla="*/ 2555433 h 5467350"/>
              <a:gd name="connsiteX342" fmla="*/ 6014085 w 8305800"/>
              <a:gd name="connsiteY342" fmla="*/ 2686878 h 5467350"/>
              <a:gd name="connsiteX343" fmla="*/ 6083618 w 8305800"/>
              <a:gd name="connsiteY343" fmla="*/ 2706880 h 5467350"/>
              <a:gd name="connsiteX344" fmla="*/ 6132195 w 8305800"/>
              <a:gd name="connsiteY344" fmla="*/ 2702118 h 5467350"/>
              <a:gd name="connsiteX345" fmla="*/ 6054090 w 8305800"/>
              <a:gd name="connsiteY345" fmla="*/ 2764983 h 5467350"/>
              <a:gd name="connsiteX346" fmla="*/ 7141845 w 8305800"/>
              <a:gd name="connsiteY346" fmla="*/ 2294448 h 5467350"/>
              <a:gd name="connsiteX347" fmla="*/ 7158990 w 8305800"/>
              <a:gd name="connsiteY347" fmla="*/ 2228726 h 5467350"/>
              <a:gd name="connsiteX348" fmla="*/ 7218045 w 8305800"/>
              <a:gd name="connsiteY348" fmla="*/ 2289686 h 5467350"/>
              <a:gd name="connsiteX349" fmla="*/ 7141845 w 8305800"/>
              <a:gd name="connsiteY349" fmla="*/ 2294448 h 5467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</a:cxnLst>
            <a:rect l="l" t="t" r="r" b="b"/>
            <a:pathLst>
              <a:path w="8305800" h="5467350">
                <a:moveTo>
                  <a:pt x="8252460" y="1882968"/>
                </a:moveTo>
                <a:cubicBezTo>
                  <a:pt x="8234363" y="1884873"/>
                  <a:pt x="8216265" y="1891541"/>
                  <a:pt x="8200073" y="1898208"/>
                </a:cubicBezTo>
                <a:cubicBezTo>
                  <a:pt x="7945755" y="2000125"/>
                  <a:pt x="7691438" y="2102996"/>
                  <a:pt x="7437120" y="2204913"/>
                </a:cubicBezTo>
                <a:cubicBezTo>
                  <a:pt x="7406640" y="2217296"/>
                  <a:pt x="7377113" y="2242061"/>
                  <a:pt x="7340918" y="2217296"/>
                </a:cubicBezTo>
                <a:cubicBezTo>
                  <a:pt x="7339013" y="2215391"/>
                  <a:pt x="7334250" y="2216343"/>
                  <a:pt x="7331393" y="2217296"/>
                </a:cubicBezTo>
                <a:cubicBezTo>
                  <a:pt x="7301865" y="2229678"/>
                  <a:pt x="7289483" y="2210628"/>
                  <a:pt x="7279005" y="2189673"/>
                </a:cubicBezTo>
                <a:cubicBezTo>
                  <a:pt x="7256145" y="2143001"/>
                  <a:pt x="7242810" y="2092518"/>
                  <a:pt x="7223760" y="2043941"/>
                </a:cubicBezTo>
                <a:cubicBezTo>
                  <a:pt x="7199948" y="1982980"/>
                  <a:pt x="7198995" y="1924878"/>
                  <a:pt x="7222808" y="1863918"/>
                </a:cubicBezTo>
                <a:cubicBezTo>
                  <a:pt x="7239953" y="1820103"/>
                  <a:pt x="7237095" y="1775336"/>
                  <a:pt x="7219950" y="1730568"/>
                </a:cubicBezTo>
                <a:cubicBezTo>
                  <a:pt x="7206615" y="1693420"/>
                  <a:pt x="7189470" y="1658178"/>
                  <a:pt x="7170420" y="1624841"/>
                </a:cubicBezTo>
                <a:cubicBezTo>
                  <a:pt x="7157085" y="1601980"/>
                  <a:pt x="7155180" y="1585788"/>
                  <a:pt x="7175183" y="1565786"/>
                </a:cubicBezTo>
                <a:cubicBezTo>
                  <a:pt x="7197090" y="1543878"/>
                  <a:pt x="7211378" y="1517208"/>
                  <a:pt x="7214235" y="1485775"/>
                </a:cubicBezTo>
                <a:cubicBezTo>
                  <a:pt x="7215188" y="1477203"/>
                  <a:pt x="7217093" y="1465773"/>
                  <a:pt x="7206615" y="1463868"/>
                </a:cubicBezTo>
                <a:cubicBezTo>
                  <a:pt x="7158990" y="1451486"/>
                  <a:pt x="7118033" y="1420053"/>
                  <a:pt x="7068503" y="1417195"/>
                </a:cubicBezTo>
                <a:cubicBezTo>
                  <a:pt x="7043738" y="1416243"/>
                  <a:pt x="7031355" y="1406718"/>
                  <a:pt x="7025640" y="1383858"/>
                </a:cubicBezTo>
                <a:cubicBezTo>
                  <a:pt x="7023735" y="1376238"/>
                  <a:pt x="7019925" y="1369570"/>
                  <a:pt x="7016115" y="1362903"/>
                </a:cubicBezTo>
                <a:cubicBezTo>
                  <a:pt x="7004685" y="1346711"/>
                  <a:pt x="7001828" y="1314325"/>
                  <a:pt x="6981825" y="1317183"/>
                </a:cubicBezTo>
                <a:cubicBezTo>
                  <a:pt x="6962775" y="1320041"/>
                  <a:pt x="6955155" y="1348616"/>
                  <a:pt x="6949440" y="1369570"/>
                </a:cubicBezTo>
                <a:cubicBezTo>
                  <a:pt x="6941820" y="1395288"/>
                  <a:pt x="6939915" y="1422911"/>
                  <a:pt x="6918960" y="1443866"/>
                </a:cubicBezTo>
                <a:cubicBezTo>
                  <a:pt x="6865620" y="1495300"/>
                  <a:pt x="6859905" y="1557213"/>
                  <a:pt x="6881813" y="1623888"/>
                </a:cubicBezTo>
                <a:cubicBezTo>
                  <a:pt x="6885623" y="1635318"/>
                  <a:pt x="6886575" y="1646748"/>
                  <a:pt x="6881813" y="1658178"/>
                </a:cubicBezTo>
                <a:cubicBezTo>
                  <a:pt x="6863715" y="1702945"/>
                  <a:pt x="6838950" y="1744855"/>
                  <a:pt x="6797040" y="1770573"/>
                </a:cubicBezTo>
                <a:cubicBezTo>
                  <a:pt x="6680835" y="1841058"/>
                  <a:pt x="6669405" y="1958216"/>
                  <a:pt x="6670358" y="2075373"/>
                </a:cubicBezTo>
                <a:cubicBezTo>
                  <a:pt x="6671310" y="2163003"/>
                  <a:pt x="6718935" y="2241108"/>
                  <a:pt x="6758940" y="2317308"/>
                </a:cubicBezTo>
                <a:cubicBezTo>
                  <a:pt x="6783705" y="2364933"/>
                  <a:pt x="6773228" y="2414463"/>
                  <a:pt x="6774180" y="2463993"/>
                </a:cubicBezTo>
                <a:cubicBezTo>
                  <a:pt x="6774180" y="2466851"/>
                  <a:pt x="6772275" y="2470661"/>
                  <a:pt x="6770370" y="2472565"/>
                </a:cubicBezTo>
                <a:cubicBezTo>
                  <a:pt x="6752273" y="2493521"/>
                  <a:pt x="6674168" y="2509713"/>
                  <a:pt x="6651308" y="2494473"/>
                </a:cubicBezTo>
                <a:cubicBezTo>
                  <a:pt x="6591300" y="2455421"/>
                  <a:pt x="6529388" y="2447801"/>
                  <a:pt x="6462713" y="2472565"/>
                </a:cubicBezTo>
                <a:cubicBezTo>
                  <a:pt x="6438900" y="2481138"/>
                  <a:pt x="6411278" y="2490663"/>
                  <a:pt x="6386513" y="2480186"/>
                </a:cubicBezTo>
                <a:cubicBezTo>
                  <a:pt x="6309360" y="2447801"/>
                  <a:pt x="6230303" y="2422083"/>
                  <a:pt x="6151245" y="2394461"/>
                </a:cubicBezTo>
                <a:cubicBezTo>
                  <a:pt x="6121718" y="2383983"/>
                  <a:pt x="6098858" y="2362076"/>
                  <a:pt x="6100763" y="2329691"/>
                </a:cubicBezTo>
                <a:cubicBezTo>
                  <a:pt x="6104573" y="2269683"/>
                  <a:pt x="6076950" y="2226821"/>
                  <a:pt x="6040755" y="2184911"/>
                </a:cubicBezTo>
                <a:cubicBezTo>
                  <a:pt x="6021705" y="2163003"/>
                  <a:pt x="6004560" y="2139191"/>
                  <a:pt x="5987415" y="2115378"/>
                </a:cubicBezTo>
                <a:cubicBezTo>
                  <a:pt x="5928360" y="2033463"/>
                  <a:pt x="5855970" y="1967741"/>
                  <a:pt x="5766435" y="1918211"/>
                </a:cubicBezTo>
                <a:cubicBezTo>
                  <a:pt x="5656898" y="1858203"/>
                  <a:pt x="5551170" y="1793433"/>
                  <a:pt x="5456873" y="1709613"/>
                </a:cubicBezTo>
                <a:cubicBezTo>
                  <a:pt x="5434965" y="1689611"/>
                  <a:pt x="5427345" y="1667703"/>
                  <a:pt x="5434965" y="1640080"/>
                </a:cubicBezTo>
                <a:cubicBezTo>
                  <a:pt x="5440680" y="1619125"/>
                  <a:pt x="5452110" y="1601980"/>
                  <a:pt x="5475923" y="1598170"/>
                </a:cubicBezTo>
                <a:cubicBezTo>
                  <a:pt x="5504498" y="1593408"/>
                  <a:pt x="5518785" y="1615316"/>
                  <a:pt x="5533073" y="1634366"/>
                </a:cubicBezTo>
                <a:cubicBezTo>
                  <a:pt x="5553075" y="1661036"/>
                  <a:pt x="5568315" y="1691516"/>
                  <a:pt x="5594033" y="1714375"/>
                </a:cubicBezTo>
                <a:cubicBezTo>
                  <a:pt x="5615940" y="1733425"/>
                  <a:pt x="5658803" y="1736283"/>
                  <a:pt x="5680710" y="1716280"/>
                </a:cubicBezTo>
                <a:cubicBezTo>
                  <a:pt x="5696903" y="1700088"/>
                  <a:pt x="5680710" y="1680086"/>
                  <a:pt x="5674995" y="1662941"/>
                </a:cubicBezTo>
                <a:cubicBezTo>
                  <a:pt x="5668328" y="1643891"/>
                  <a:pt x="5658803" y="1624841"/>
                  <a:pt x="5649278" y="1606743"/>
                </a:cubicBezTo>
                <a:cubicBezTo>
                  <a:pt x="5626418" y="1561975"/>
                  <a:pt x="5613083" y="1514350"/>
                  <a:pt x="5607368" y="1463868"/>
                </a:cubicBezTo>
                <a:cubicBezTo>
                  <a:pt x="5605463" y="1443866"/>
                  <a:pt x="5605463" y="1423863"/>
                  <a:pt x="5623560" y="1410528"/>
                </a:cubicBezTo>
                <a:cubicBezTo>
                  <a:pt x="5642610" y="1397193"/>
                  <a:pt x="5662613" y="1400050"/>
                  <a:pt x="5682615" y="1409575"/>
                </a:cubicBezTo>
                <a:cubicBezTo>
                  <a:pt x="5717858" y="1425768"/>
                  <a:pt x="5736908" y="1454343"/>
                  <a:pt x="5743575" y="1492443"/>
                </a:cubicBezTo>
                <a:cubicBezTo>
                  <a:pt x="5746433" y="1509588"/>
                  <a:pt x="5752148" y="1511493"/>
                  <a:pt x="5766435" y="1501968"/>
                </a:cubicBezTo>
                <a:cubicBezTo>
                  <a:pt x="5802630" y="1478155"/>
                  <a:pt x="5809298" y="1443866"/>
                  <a:pt x="5804535" y="1404813"/>
                </a:cubicBezTo>
                <a:cubicBezTo>
                  <a:pt x="5798820" y="1356236"/>
                  <a:pt x="5772150" y="1318136"/>
                  <a:pt x="5739765" y="1283845"/>
                </a:cubicBezTo>
                <a:cubicBezTo>
                  <a:pt x="5712143" y="1253366"/>
                  <a:pt x="5679758" y="1227648"/>
                  <a:pt x="5655945" y="1193358"/>
                </a:cubicBezTo>
                <a:cubicBezTo>
                  <a:pt x="5637848" y="1167641"/>
                  <a:pt x="5632133" y="1139066"/>
                  <a:pt x="5650230" y="1111443"/>
                </a:cubicBezTo>
                <a:cubicBezTo>
                  <a:pt x="5668328" y="1082868"/>
                  <a:pt x="5687378" y="1057150"/>
                  <a:pt x="5729288" y="1062866"/>
                </a:cubicBezTo>
                <a:cubicBezTo>
                  <a:pt x="5772150" y="1068581"/>
                  <a:pt x="5816918" y="1067628"/>
                  <a:pt x="5855018" y="1042863"/>
                </a:cubicBezTo>
                <a:cubicBezTo>
                  <a:pt x="5896928" y="1016193"/>
                  <a:pt x="5942648" y="995238"/>
                  <a:pt x="5987415" y="973330"/>
                </a:cubicBezTo>
                <a:cubicBezTo>
                  <a:pt x="6020753" y="957138"/>
                  <a:pt x="6052185" y="939040"/>
                  <a:pt x="6079808" y="913323"/>
                </a:cubicBezTo>
                <a:cubicBezTo>
                  <a:pt x="6101715" y="893320"/>
                  <a:pt x="6115050" y="871413"/>
                  <a:pt x="6115050" y="839980"/>
                </a:cubicBezTo>
                <a:cubicBezTo>
                  <a:pt x="6115050" y="802833"/>
                  <a:pt x="6114098" y="766638"/>
                  <a:pt x="6109335" y="729490"/>
                </a:cubicBezTo>
                <a:cubicBezTo>
                  <a:pt x="6103620" y="691390"/>
                  <a:pt x="6094095" y="655195"/>
                  <a:pt x="6071235" y="623763"/>
                </a:cubicBezTo>
                <a:cubicBezTo>
                  <a:pt x="6052185" y="597093"/>
                  <a:pt x="6034088" y="587568"/>
                  <a:pt x="6008370" y="589473"/>
                </a:cubicBezTo>
                <a:cubicBezTo>
                  <a:pt x="6034088" y="625668"/>
                  <a:pt x="6035993" y="666625"/>
                  <a:pt x="6032183" y="708535"/>
                </a:cubicBezTo>
                <a:cubicBezTo>
                  <a:pt x="6030278" y="726633"/>
                  <a:pt x="6023610" y="736158"/>
                  <a:pt x="6005513" y="728538"/>
                </a:cubicBezTo>
                <a:cubicBezTo>
                  <a:pt x="5974080" y="714250"/>
                  <a:pt x="5955030" y="726633"/>
                  <a:pt x="5938838" y="753303"/>
                </a:cubicBezTo>
                <a:cubicBezTo>
                  <a:pt x="5931218" y="765685"/>
                  <a:pt x="5919788" y="774258"/>
                  <a:pt x="5912168" y="786640"/>
                </a:cubicBezTo>
                <a:cubicBezTo>
                  <a:pt x="5883593" y="831408"/>
                  <a:pt x="5841683" y="846648"/>
                  <a:pt x="5790248" y="845695"/>
                </a:cubicBezTo>
                <a:cubicBezTo>
                  <a:pt x="5710238" y="843790"/>
                  <a:pt x="5630228" y="848553"/>
                  <a:pt x="5550218" y="855220"/>
                </a:cubicBezTo>
                <a:cubicBezTo>
                  <a:pt x="5530215" y="857125"/>
                  <a:pt x="5518785" y="851410"/>
                  <a:pt x="5507355" y="835218"/>
                </a:cubicBezTo>
                <a:cubicBezTo>
                  <a:pt x="5460683" y="766638"/>
                  <a:pt x="5409248" y="701868"/>
                  <a:pt x="5341620" y="653290"/>
                </a:cubicBezTo>
                <a:cubicBezTo>
                  <a:pt x="5310188" y="630430"/>
                  <a:pt x="5302568" y="606618"/>
                  <a:pt x="5305425" y="571375"/>
                </a:cubicBezTo>
                <a:cubicBezTo>
                  <a:pt x="5309235" y="536133"/>
                  <a:pt x="5309235" y="499938"/>
                  <a:pt x="5287328" y="467553"/>
                </a:cubicBezTo>
                <a:cubicBezTo>
                  <a:pt x="5266373" y="436120"/>
                  <a:pt x="5244465" y="404688"/>
                  <a:pt x="5222558" y="374208"/>
                </a:cubicBezTo>
                <a:cubicBezTo>
                  <a:pt x="5192078" y="331345"/>
                  <a:pt x="5152073" y="303723"/>
                  <a:pt x="5098733" y="291340"/>
                </a:cubicBezTo>
                <a:cubicBezTo>
                  <a:pt x="5013960" y="272290"/>
                  <a:pt x="4992053" y="238953"/>
                  <a:pt x="5002530" y="151323"/>
                </a:cubicBezTo>
                <a:cubicBezTo>
                  <a:pt x="5013008" y="58930"/>
                  <a:pt x="4931093" y="-15365"/>
                  <a:pt x="4840605" y="2733"/>
                </a:cubicBezTo>
                <a:cubicBezTo>
                  <a:pt x="4800600" y="10353"/>
                  <a:pt x="4764405" y="26545"/>
                  <a:pt x="4727258" y="41785"/>
                </a:cubicBezTo>
                <a:cubicBezTo>
                  <a:pt x="4681538" y="61788"/>
                  <a:pt x="4635818" y="74170"/>
                  <a:pt x="4585335" y="69408"/>
                </a:cubicBezTo>
                <a:cubicBezTo>
                  <a:pt x="4558665" y="66550"/>
                  <a:pt x="4531043" y="70360"/>
                  <a:pt x="4504373" y="76075"/>
                </a:cubicBezTo>
                <a:cubicBezTo>
                  <a:pt x="4458653" y="86553"/>
                  <a:pt x="4411980" y="101793"/>
                  <a:pt x="4371975" y="59883"/>
                </a:cubicBezTo>
                <a:cubicBezTo>
                  <a:pt x="4371023" y="58930"/>
                  <a:pt x="4370070" y="58930"/>
                  <a:pt x="4369118" y="57978"/>
                </a:cubicBezTo>
                <a:cubicBezTo>
                  <a:pt x="4358640" y="54168"/>
                  <a:pt x="4347210" y="50358"/>
                  <a:pt x="4338638" y="57978"/>
                </a:cubicBezTo>
                <a:cubicBezTo>
                  <a:pt x="4328160" y="67503"/>
                  <a:pt x="4334828" y="77980"/>
                  <a:pt x="4338638" y="87505"/>
                </a:cubicBezTo>
                <a:cubicBezTo>
                  <a:pt x="4368165" y="167515"/>
                  <a:pt x="4496753" y="238953"/>
                  <a:pt x="4581525" y="219903"/>
                </a:cubicBezTo>
                <a:cubicBezTo>
                  <a:pt x="4613910" y="212283"/>
                  <a:pt x="4640580" y="217998"/>
                  <a:pt x="4659630" y="248478"/>
                </a:cubicBezTo>
                <a:cubicBezTo>
                  <a:pt x="4673918" y="272290"/>
                  <a:pt x="4692015" y="294198"/>
                  <a:pt x="4707255" y="318010"/>
                </a:cubicBezTo>
                <a:cubicBezTo>
                  <a:pt x="4726305" y="347538"/>
                  <a:pt x="4746308" y="379923"/>
                  <a:pt x="4740593" y="414213"/>
                </a:cubicBezTo>
                <a:cubicBezTo>
                  <a:pt x="4727258" y="490413"/>
                  <a:pt x="4752023" y="559945"/>
                  <a:pt x="4765358" y="632335"/>
                </a:cubicBezTo>
                <a:cubicBezTo>
                  <a:pt x="4772025" y="670435"/>
                  <a:pt x="4789170" y="703773"/>
                  <a:pt x="4815840" y="732348"/>
                </a:cubicBezTo>
                <a:cubicBezTo>
                  <a:pt x="4840605" y="758065"/>
                  <a:pt x="4863465" y="785688"/>
                  <a:pt x="4885373" y="814263"/>
                </a:cubicBezTo>
                <a:cubicBezTo>
                  <a:pt x="4910138" y="845695"/>
                  <a:pt x="4919663" y="880938"/>
                  <a:pt x="4912995" y="920943"/>
                </a:cubicBezTo>
                <a:cubicBezTo>
                  <a:pt x="4909185" y="945708"/>
                  <a:pt x="4904423" y="970473"/>
                  <a:pt x="4901565" y="995238"/>
                </a:cubicBezTo>
                <a:cubicBezTo>
                  <a:pt x="4896803" y="1040005"/>
                  <a:pt x="4873943" y="1064770"/>
                  <a:pt x="4830128" y="1075248"/>
                </a:cubicBezTo>
                <a:cubicBezTo>
                  <a:pt x="4746308" y="1095250"/>
                  <a:pt x="4662488" y="1119063"/>
                  <a:pt x="4580573" y="1148591"/>
                </a:cubicBezTo>
                <a:cubicBezTo>
                  <a:pt x="4507230" y="1175260"/>
                  <a:pt x="4436745" y="1209550"/>
                  <a:pt x="4373880" y="1257175"/>
                </a:cubicBezTo>
                <a:cubicBezTo>
                  <a:pt x="4355783" y="1271463"/>
                  <a:pt x="4359593" y="1277178"/>
                  <a:pt x="4377690" y="1283845"/>
                </a:cubicBezTo>
                <a:cubicBezTo>
                  <a:pt x="4420553" y="1300038"/>
                  <a:pt x="4464368" y="1300038"/>
                  <a:pt x="4509135" y="1295275"/>
                </a:cubicBezTo>
                <a:cubicBezTo>
                  <a:pt x="4536758" y="1292418"/>
                  <a:pt x="4563428" y="1289561"/>
                  <a:pt x="4595813" y="1285750"/>
                </a:cubicBezTo>
                <a:cubicBezTo>
                  <a:pt x="4556760" y="1349568"/>
                  <a:pt x="4502468" y="1377191"/>
                  <a:pt x="4436745" y="1382905"/>
                </a:cubicBezTo>
                <a:cubicBezTo>
                  <a:pt x="4386263" y="1387668"/>
                  <a:pt x="4332923" y="1379095"/>
                  <a:pt x="4284345" y="1391478"/>
                </a:cubicBezTo>
                <a:cubicBezTo>
                  <a:pt x="4196715" y="1413386"/>
                  <a:pt x="4122420" y="1384811"/>
                  <a:pt x="4044315" y="1353378"/>
                </a:cubicBezTo>
                <a:cubicBezTo>
                  <a:pt x="3973830" y="1324803"/>
                  <a:pt x="3922395" y="1281941"/>
                  <a:pt x="3888105" y="1215266"/>
                </a:cubicBezTo>
                <a:cubicBezTo>
                  <a:pt x="3874770" y="1189548"/>
                  <a:pt x="3863340" y="1162878"/>
                  <a:pt x="3842385" y="1139066"/>
                </a:cubicBezTo>
                <a:cubicBezTo>
                  <a:pt x="3857625" y="1230505"/>
                  <a:pt x="3923348" y="1336233"/>
                  <a:pt x="3999548" y="1395288"/>
                </a:cubicBezTo>
                <a:cubicBezTo>
                  <a:pt x="4015740" y="1407670"/>
                  <a:pt x="4031933" y="1414338"/>
                  <a:pt x="4052888" y="1415291"/>
                </a:cubicBezTo>
                <a:cubicBezTo>
                  <a:pt x="4097655" y="1417195"/>
                  <a:pt x="4139565" y="1427673"/>
                  <a:pt x="4177665" y="1457200"/>
                </a:cubicBezTo>
                <a:cubicBezTo>
                  <a:pt x="4072890" y="1469583"/>
                  <a:pt x="3960495" y="1441008"/>
                  <a:pt x="3897630" y="1379095"/>
                </a:cubicBezTo>
                <a:cubicBezTo>
                  <a:pt x="3790950" y="1275273"/>
                  <a:pt x="3651885" y="1268605"/>
                  <a:pt x="3508058" y="1252413"/>
                </a:cubicBezTo>
                <a:cubicBezTo>
                  <a:pt x="3539490" y="1300038"/>
                  <a:pt x="3575685" y="1328613"/>
                  <a:pt x="3622358" y="1342900"/>
                </a:cubicBezTo>
                <a:cubicBezTo>
                  <a:pt x="3656648" y="1353378"/>
                  <a:pt x="3691890" y="1360998"/>
                  <a:pt x="3726180" y="1368618"/>
                </a:cubicBezTo>
                <a:cubicBezTo>
                  <a:pt x="3792855" y="1383858"/>
                  <a:pt x="3849053" y="1416243"/>
                  <a:pt x="3890010" y="1472441"/>
                </a:cubicBezTo>
                <a:cubicBezTo>
                  <a:pt x="3899535" y="1485775"/>
                  <a:pt x="3911918" y="1492443"/>
                  <a:pt x="3927158" y="1496253"/>
                </a:cubicBezTo>
                <a:cubicBezTo>
                  <a:pt x="3991928" y="1513398"/>
                  <a:pt x="4057650" y="1525780"/>
                  <a:pt x="4125278" y="1526733"/>
                </a:cubicBezTo>
                <a:cubicBezTo>
                  <a:pt x="4108133" y="1540068"/>
                  <a:pt x="4088130" y="1542925"/>
                  <a:pt x="4068128" y="1544830"/>
                </a:cubicBezTo>
                <a:cubicBezTo>
                  <a:pt x="4007168" y="1550545"/>
                  <a:pt x="3947160" y="1544830"/>
                  <a:pt x="3886200" y="1541020"/>
                </a:cubicBezTo>
                <a:cubicBezTo>
                  <a:pt x="3807143" y="1536258"/>
                  <a:pt x="3728085" y="1532448"/>
                  <a:pt x="3649028" y="1543878"/>
                </a:cubicBezTo>
                <a:cubicBezTo>
                  <a:pt x="3607118" y="1550545"/>
                  <a:pt x="3566160" y="1560070"/>
                  <a:pt x="3529965" y="1583883"/>
                </a:cubicBezTo>
                <a:cubicBezTo>
                  <a:pt x="3632835" y="1577216"/>
                  <a:pt x="3733800" y="1589598"/>
                  <a:pt x="3835718" y="1588645"/>
                </a:cubicBezTo>
                <a:cubicBezTo>
                  <a:pt x="3877628" y="1588645"/>
                  <a:pt x="3919538" y="1592455"/>
                  <a:pt x="3955733" y="1611505"/>
                </a:cubicBezTo>
                <a:cubicBezTo>
                  <a:pt x="4019550" y="1644843"/>
                  <a:pt x="4083368" y="1643891"/>
                  <a:pt x="4151948" y="1630555"/>
                </a:cubicBezTo>
                <a:cubicBezTo>
                  <a:pt x="4194810" y="1621983"/>
                  <a:pt x="4238625" y="1615316"/>
                  <a:pt x="4284345" y="1623888"/>
                </a:cubicBezTo>
                <a:cubicBezTo>
                  <a:pt x="4276725" y="1636270"/>
                  <a:pt x="4265295" y="1638175"/>
                  <a:pt x="4256723" y="1641986"/>
                </a:cubicBezTo>
                <a:cubicBezTo>
                  <a:pt x="4138613" y="1695325"/>
                  <a:pt x="4012883" y="1707708"/>
                  <a:pt x="3885248" y="1702945"/>
                </a:cubicBezTo>
                <a:cubicBezTo>
                  <a:pt x="3801428" y="1699136"/>
                  <a:pt x="3718560" y="1695325"/>
                  <a:pt x="3634740" y="1700088"/>
                </a:cubicBezTo>
                <a:cubicBezTo>
                  <a:pt x="3603308" y="1701993"/>
                  <a:pt x="3570923" y="1702945"/>
                  <a:pt x="3540443" y="1716280"/>
                </a:cubicBezTo>
                <a:cubicBezTo>
                  <a:pt x="3555683" y="1718186"/>
                  <a:pt x="3569970" y="1719138"/>
                  <a:pt x="3584258" y="1718186"/>
                </a:cubicBezTo>
                <a:cubicBezTo>
                  <a:pt x="3650933" y="1713423"/>
                  <a:pt x="3716655" y="1716280"/>
                  <a:pt x="3782378" y="1725805"/>
                </a:cubicBezTo>
                <a:cubicBezTo>
                  <a:pt x="3907155" y="1742950"/>
                  <a:pt x="4031933" y="1756286"/>
                  <a:pt x="4153853" y="1705803"/>
                </a:cubicBezTo>
                <a:cubicBezTo>
                  <a:pt x="4186238" y="1692468"/>
                  <a:pt x="4221480" y="1694373"/>
                  <a:pt x="4257675" y="1705803"/>
                </a:cubicBezTo>
                <a:cubicBezTo>
                  <a:pt x="4243388" y="1727711"/>
                  <a:pt x="4225290" y="1741998"/>
                  <a:pt x="4208145" y="1755333"/>
                </a:cubicBezTo>
                <a:cubicBezTo>
                  <a:pt x="4122420" y="1820103"/>
                  <a:pt x="4023360" y="1843916"/>
                  <a:pt x="3918585" y="1848678"/>
                </a:cubicBezTo>
                <a:cubicBezTo>
                  <a:pt x="3778568" y="1854393"/>
                  <a:pt x="3645218" y="1823913"/>
                  <a:pt x="3514725" y="1776288"/>
                </a:cubicBezTo>
                <a:cubicBezTo>
                  <a:pt x="3434715" y="1746761"/>
                  <a:pt x="3354705" y="1740093"/>
                  <a:pt x="3271838" y="1759143"/>
                </a:cubicBezTo>
                <a:cubicBezTo>
                  <a:pt x="3211830" y="1772478"/>
                  <a:pt x="3154680" y="1794386"/>
                  <a:pt x="3103245" y="1828675"/>
                </a:cubicBezTo>
                <a:cubicBezTo>
                  <a:pt x="3149918" y="1823913"/>
                  <a:pt x="3195638" y="1815341"/>
                  <a:pt x="3241358" y="1806768"/>
                </a:cubicBezTo>
                <a:cubicBezTo>
                  <a:pt x="3309938" y="1794386"/>
                  <a:pt x="3374708" y="1798195"/>
                  <a:pt x="3432810" y="1842011"/>
                </a:cubicBezTo>
                <a:cubicBezTo>
                  <a:pt x="3458528" y="1861061"/>
                  <a:pt x="3487103" y="1878205"/>
                  <a:pt x="3518535" y="1888683"/>
                </a:cubicBezTo>
                <a:cubicBezTo>
                  <a:pt x="3661410" y="1935355"/>
                  <a:pt x="3803333" y="1987743"/>
                  <a:pt x="3956685" y="1986791"/>
                </a:cubicBezTo>
                <a:cubicBezTo>
                  <a:pt x="3964305" y="1986791"/>
                  <a:pt x="3973830" y="1982980"/>
                  <a:pt x="3981450" y="1994411"/>
                </a:cubicBezTo>
                <a:cubicBezTo>
                  <a:pt x="3945255" y="2021080"/>
                  <a:pt x="3907155" y="2042036"/>
                  <a:pt x="3867150" y="2062038"/>
                </a:cubicBezTo>
                <a:cubicBezTo>
                  <a:pt x="3788093" y="2102996"/>
                  <a:pt x="3705225" y="2117283"/>
                  <a:pt x="3618548" y="2096328"/>
                </a:cubicBezTo>
                <a:cubicBezTo>
                  <a:pt x="3524250" y="2073468"/>
                  <a:pt x="3428048" y="2067753"/>
                  <a:pt x="3330893" y="2072516"/>
                </a:cubicBezTo>
                <a:cubicBezTo>
                  <a:pt x="3201353" y="2078230"/>
                  <a:pt x="3070860" y="2082041"/>
                  <a:pt x="2943225" y="2110616"/>
                </a:cubicBezTo>
                <a:cubicBezTo>
                  <a:pt x="2908935" y="2118236"/>
                  <a:pt x="2874645" y="2127761"/>
                  <a:pt x="2846070" y="2153478"/>
                </a:cubicBezTo>
                <a:cubicBezTo>
                  <a:pt x="2949893" y="2122998"/>
                  <a:pt x="3035618" y="2160146"/>
                  <a:pt x="3124200" y="2209676"/>
                </a:cubicBezTo>
                <a:cubicBezTo>
                  <a:pt x="3237548" y="2273493"/>
                  <a:pt x="3358515" y="2314451"/>
                  <a:pt x="3490913" y="2321118"/>
                </a:cubicBezTo>
                <a:cubicBezTo>
                  <a:pt x="3568065" y="2324928"/>
                  <a:pt x="3644265" y="2323976"/>
                  <a:pt x="3721418" y="2335405"/>
                </a:cubicBezTo>
                <a:cubicBezTo>
                  <a:pt x="3756660" y="2340168"/>
                  <a:pt x="3772853" y="2358266"/>
                  <a:pt x="3781425" y="2389698"/>
                </a:cubicBezTo>
                <a:cubicBezTo>
                  <a:pt x="3787140" y="2410653"/>
                  <a:pt x="3789998" y="2434466"/>
                  <a:pt x="3806190" y="2448753"/>
                </a:cubicBezTo>
                <a:cubicBezTo>
                  <a:pt x="3824288" y="2464946"/>
                  <a:pt x="3818573" y="2476376"/>
                  <a:pt x="3809048" y="2492568"/>
                </a:cubicBezTo>
                <a:cubicBezTo>
                  <a:pt x="3765233" y="2569721"/>
                  <a:pt x="3701415" y="2624013"/>
                  <a:pt x="3624263" y="2665923"/>
                </a:cubicBezTo>
                <a:cubicBezTo>
                  <a:pt x="3543300" y="2710690"/>
                  <a:pt x="3455670" y="2739265"/>
                  <a:pt x="3369945" y="2773555"/>
                </a:cubicBezTo>
                <a:cubicBezTo>
                  <a:pt x="3271838" y="2813561"/>
                  <a:pt x="3174683" y="2857376"/>
                  <a:pt x="3104198" y="2938338"/>
                </a:cubicBezTo>
                <a:cubicBezTo>
                  <a:pt x="3057525" y="2990726"/>
                  <a:pt x="3005138" y="3005013"/>
                  <a:pt x="2940368" y="3002155"/>
                </a:cubicBezTo>
                <a:cubicBezTo>
                  <a:pt x="2833688" y="2997393"/>
                  <a:pt x="2639378" y="2929765"/>
                  <a:pt x="2557463" y="2945005"/>
                </a:cubicBezTo>
                <a:cubicBezTo>
                  <a:pt x="2676525" y="2991678"/>
                  <a:pt x="2788920" y="3040255"/>
                  <a:pt x="2907030" y="3071688"/>
                </a:cubicBezTo>
                <a:cubicBezTo>
                  <a:pt x="2950845" y="3083118"/>
                  <a:pt x="2992755" y="3078355"/>
                  <a:pt x="3032760" y="3056448"/>
                </a:cubicBezTo>
                <a:cubicBezTo>
                  <a:pt x="3100388" y="3020253"/>
                  <a:pt x="3172778" y="2999298"/>
                  <a:pt x="3248025" y="2986915"/>
                </a:cubicBezTo>
                <a:cubicBezTo>
                  <a:pt x="3338513" y="2971676"/>
                  <a:pt x="3429953" y="2966913"/>
                  <a:pt x="3514725" y="2924051"/>
                </a:cubicBezTo>
                <a:cubicBezTo>
                  <a:pt x="3560445" y="2901190"/>
                  <a:pt x="3614738" y="2904048"/>
                  <a:pt x="3673793" y="2908811"/>
                </a:cubicBezTo>
                <a:cubicBezTo>
                  <a:pt x="3632835" y="2936433"/>
                  <a:pt x="3597593" y="2957388"/>
                  <a:pt x="3569018" y="2986915"/>
                </a:cubicBezTo>
                <a:cubicBezTo>
                  <a:pt x="3472815" y="3085976"/>
                  <a:pt x="3481388" y="3224088"/>
                  <a:pt x="3589973" y="3306955"/>
                </a:cubicBezTo>
                <a:cubicBezTo>
                  <a:pt x="3610928" y="3323148"/>
                  <a:pt x="3776663" y="3423161"/>
                  <a:pt x="3832860" y="3464118"/>
                </a:cubicBezTo>
                <a:cubicBezTo>
                  <a:pt x="3847148" y="3474596"/>
                  <a:pt x="3859530" y="3485073"/>
                  <a:pt x="3863340" y="3504123"/>
                </a:cubicBezTo>
                <a:cubicBezTo>
                  <a:pt x="3841433" y="3507933"/>
                  <a:pt x="3821430" y="3505076"/>
                  <a:pt x="3801428" y="3502218"/>
                </a:cubicBezTo>
                <a:cubicBezTo>
                  <a:pt x="3698558" y="3489836"/>
                  <a:pt x="3600450" y="3460308"/>
                  <a:pt x="3499485" y="3437448"/>
                </a:cubicBezTo>
                <a:cubicBezTo>
                  <a:pt x="3409950" y="3417446"/>
                  <a:pt x="3320415" y="3389823"/>
                  <a:pt x="3227070" y="3397443"/>
                </a:cubicBezTo>
                <a:cubicBezTo>
                  <a:pt x="3146108" y="3404111"/>
                  <a:pt x="3065145" y="3406015"/>
                  <a:pt x="2983230" y="3406968"/>
                </a:cubicBezTo>
                <a:cubicBezTo>
                  <a:pt x="2844165" y="3408873"/>
                  <a:pt x="2714625" y="3446021"/>
                  <a:pt x="2602230" y="3528888"/>
                </a:cubicBezTo>
                <a:cubicBezTo>
                  <a:pt x="2494598" y="3607946"/>
                  <a:pt x="2375535" y="3629853"/>
                  <a:pt x="2245995" y="3619376"/>
                </a:cubicBezTo>
                <a:cubicBezTo>
                  <a:pt x="2123123" y="3608898"/>
                  <a:pt x="1874520" y="3530793"/>
                  <a:pt x="1793558" y="3546986"/>
                </a:cubicBezTo>
                <a:cubicBezTo>
                  <a:pt x="1927860" y="3588896"/>
                  <a:pt x="2050733" y="3632711"/>
                  <a:pt x="2167890" y="3690813"/>
                </a:cubicBezTo>
                <a:cubicBezTo>
                  <a:pt x="2231708" y="3722246"/>
                  <a:pt x="2292668" y="3728913"/>
                  <a:pt x="2358390" y="3706053"/>
                </a:cubicBezTo>
                <a:cubicBezTo>
                  <a:pt x="2413635" y="3687003"/>
                  <a:pt x="2470785" y="3684146"/>
                  <a:pt x="2527935" y="3698433"/>
                </a:cubicBezTo>
                <a:cubicBezTo>
                  <a:pt x="2587943" y="3712721"/>
                  <a:pt x="2646045" y="3710815"/>
                  <a:pt x="2702243" y="3683193"/>
                </a:cubicBezTo>
                <a:cubicBezTo>
                  <a:pt x="2721293" y="3673668"/>
                  <a:pt x="2776538" y="3672715"/>
                  <a:pt x="2797493" y="3670811"/>
                </a:cubicBezTo>
                <a:cubicBezTo>
                  <a:pt x="2868930" y="3663190"/>
                  <a:pt x="3021330" y="3602230"/>
                  <a:pt x="3054668" y="3603183"/>
                </a:cubicBezTo>
                <a:cubicBezTo>
                  <a:pt x="3044190" y="3608898"/>
                  <a:pt x="2839403" y="3678430"/>
                  <a:pt x="2714625" y="3778443"/>
                </a:cubicBezTo>
                <a:cubicBezTo>
                  <a:pt x="2693670" y="3792730"/>
                  <a:pt x="2669858" y="3793683"/>
                  <a:pt x="2646045" y="3791778"/>
                </a:cubicBezTo>
                <a:cubicBezTo>
                  <a:pt x="2581275" y="3786063"/>
                  <a:pt x="2446020" y="3776538"/>
                  <a:pt x="2358390" y="3778443"/>
                </a:cubicBezTo>
                <a:cubicBezTo>
                  <a:pt x="2527935" y="3846071"/>
                  <a:pt x="2692718" y="3920365"/>
                  <a:pt x="2810828" y="4069908"/>
                </a:cubicBezTo>
                <a:cubicBezTo>
                  <a:pt x="2800350" y="4074671"/>
                  <a:pt x="2375535" y="4248026"/>
                  <a:pt x="2174558" y="4330893"/>
                </a:cubicBezTo>
                <a:cubicBezTo>
                  <a:pt x="2144078" y="4343276"/>
                  <a:pt x="2119313" y="4346133"/>
                  <a:pt x="2087880" y="4332798"/>
                </a:cubicBezTo>
                <a:cubicBezTo>
                  <a:pt x="2041208" y="4312796"/>
                  <a:pt x="1991678" y="4297556"/>
                  <a:pt x="1940243" y="4299461"/>
                </a:cubicBezTo>
                <a:cubicBezTo>
                  <a:pt x="1876425" y="4288031"/>
                  <a:pt x="1841183" y="4335656"/>
                  <a:pt x="1828800" y="4400426"/>
                </a:cubicBezTo>
                <a:cubicBezTo>
                  <a:pt x="1823085" y="4430906"/>
                  <a:pt x="1783080" y="4451861"/>
                  <a:pt x="1753553" y="4452813"/>
                </a:cubicBezTo>
                <a:cubicBezTo>
                  <a:pt x="1746885" y="4452813"/>
                  <a:pt x="1742123" y="4450908"/>
                  <a:pt x="1742123" y="4445193"/>
                </a:cubicBezTo>
                <a:cubicBezTo>
                  <a:pt x="1743075" y="4406141"/>
                  <a:pt x="1708785" y="4403283"/>
                  <a:pt x="1685925" y="4387091"/>
                </a:cubicBezTo>
                <a:cubicBezTo>
                  <a:pt x="1561148" y="4301366"/>
                  <a:pt x="1424940" y="4303271"/>
                  <a:pt x="1290638" y="4351848"/>
                </a:cubicBezTo>
                <a:cubicBezTo>
                  <a:pt x="1184910" y="4389948"/>
                  <a:pt x="1077278" y="4418523"/>
                  <a:pt x="967740" y="4434716"/>
                </a:cubicBezTo>
                <a:cubicBezTo>
                  <a:pt x="782955" y="4462338"/>
                  <a:pt x="610553" y="4521393"/>
                  <a:pt x="452438" y="4620453"/>
                </a:cubicBezTo>
                <a:cubicBezTo>
                  <a:pt x="375285" y="4669031"/>
                  <a:pt x="295275" y="4713798"/>
                  <a:pt x="209550" y="4743326"/>
                </a:cubicBezTo>
                <a:cubicBezTo>
                  <a:pt x="110490" y="4777616"/>
                  <a:pt x="58103" y="4860483"/>
                  <a:pt x="0" y="4937635"/>
                </a:cubicBezTo>
                <a:cubicBezTo>
                  <a:pt x="62865" y="4910966"/>
                  <a:pt x="122873" y="4881438"/>
                  <a:pt x="195263" y="4855721"/>
                </a:cubicBezTo>
                <a:cubicBezTo>
                  <a:pt x="174308" y="4883343"/>
                  <a:pt x="159068" y="4904298"/>
                  <a:pt x="140970" y="4928110"/>
                </a:cubicBezTo>
                <a:cubicBezTo>
                  <a:pt x="170498" y="4928110"/>
                  <a:pt x="189548" y="4906203"/>
                  <a:pt x="220028" y="4903346"/>
                </a:cubicBezTo>
                <a:cubicBezTo>
                  <a:pt x="176213" y="4950018"/>
                  <a:pt x="120968" y="4971926"/>
                  <a:pt x="70485" y="5009073"/>
                </a:cubicBezTo>
                <a:cubicBezTo>
                  <a:pt x="133350" y="5022408"/>
                  <a:pt x="190500" y="4996691"/>
                  <a:pt x="250508" y="5015741"/>
                </a:cubicBezTo>
                <a:cubicBezTo>
                  <a:pt x="193358" y="5082416"/>
                  <a:pt x="120968" y="5126231"/>
                  <a:pt x="58103" y="5182428"/>
                </a:cubicBezTo>
                <a:cubicBezTo>
                  <a:pt x="138113" y="5158616"/>
                  <a:pt x="209550" y="5111943"/>
                  <a:pt x="292418" y="5093846"/>
                </a:cubicBezTo>
                <a:cubicBezTo>
                  <a:pt x="264795" y="5129088"/>
                  <a:pt x="224790" y="5150043"/>
                  <a:pt x="190500" y="5181476"/>
                </a:cubicBezTo>
                <a:cubicBezTo>
                  <a:pt x="225743" y="5184333"/>
                  <a:pt x="247650" y="5155758"/>
                  <a:pt x="280988" y="5154806"/>
                </a:cubicBezTo>
                <a:cubicBezTo>
                  <a:pt x="248603" y="5207193"/>
                  <a:pt x="194310" y="5225291"/>
                  <a:pt x="138113" y="5254818"/>
                </a:cubicBezTo>
                <a:cubicBezTo>
                  <a:pt x="195263" y="5259581"/>
                  <a:pt x="246698" y="5242435"/>
                  <a:pt x="294323" y="5263391"/>
                </a:cubicBezTo>
                <a:cubicBezTo>
                  <a:pt x="288608" y="5277678"/>
                  <a:pt x="271463" y="5281488"/>
                  <a:pt x="274320" y="5297681"/>
                </a:cubicBezTo>
                <a:cubicBezTo>
                  <a:pt x="292418" y="5301491"/>
                  <a:pt x="308610" y="5286251"/>
                  <a:pt x="326708" y="5298633"/>
                </a:cubicBezTo>
                <a:cubicBezTo>
                  <a:pt x="252413" y="5358641"/>
                  <a:pt x="172403" y="5403408"/>
                  <a:pt x="79058" y="5425316"/>
                </a:cubicBezTo>
                <a:cubicBezTo>
                  <a:pt x="130493" y="5431983"/>
                  <a:pt x="181928" y="5420553"/>
                  <a:pt x="232410" y="5434841"/>
                </a:cubicBezTo>
                <a:cubicBezTo>
                  <a:pt x="227648" y="5451033"/>
                  <a:pt x="209550" y="5453891"/>
                  <a:pt x="209550" y="5469131"/>
                </a:cubicBezTo>
                <a:cubicBezTo>
                  <a:pt x="526733" y="5440556"/>
                  <a:pt x="664845" y="5419601"/>
                  <a:pt x="781050" y="5351021"/>
                </a:cubicBezTo>
                <a:cubicBezTo>
                  <a:pt x="858203" y="5305301"/>
                  <a:pt x="940118" y="5283393"/>
                  <a:pt x="1028700" y="5282441"/>
                </a:cubicBezTo>
                <a:cubicBezTo>
                  <a:pt x="1185863" y="5278631"/>
                  <a:pt x="1341120" y="5238626"/>
                  <a:pt x="1429703" y="5131946"/>
                </a:cubicBezTo>
                <a:cubicBezTo>
                  <a:pt x="1488758" y="5060508"/>
                  <a:pt x="1569720" y="5016693"/>
                  <a:pt x="1658303" y="4989071"/>
                </a:cubicBezTo>
                <a:cubicBezTo>
                  <a:pt x="1789748" y="4962401"/>
                  <a:pt x="1830705" y="4889058"/>
                  <a:pt x="1838325" y="4842386"/>
                </a:cubicBezTo>
                <a:cubicBezTo>
                  <a:pt x="1845945" y="4789998"/>
                  <a:pt x="1850708" y="4729991"/>
                  <a:pt x="1834515" y="4670936"/>
                </a:cubicBezTo>
                <a:cubicBezTo>
                  <a:pt x="1829753" y="4651886"/>
                  <a:pt x="1821180" y="4629978"/>
                  <a:pt x="1850708" y="4620453"/>
                </a:cubicBezTo>
                <a:cubicBezTo>
                  <a:pt x="1876425" y="4612833"/>
                  <a:pt x="1899285" y="4585211"/>
                  <a:pt x="1927860" y="4624263"/>
                </a:cubicBezTo>
                <a:cubicBezTo>
                  <a:pt x="1962150" y="4669983"/>
                  <a:pt x="1994535" y="4671888"/>
                  <a:pt x="2044065" y="4640456"/>
                </a:cubicBezTo>
                <a:cubicBezTo>
                  <a:pt x="2121218" y="4583306"/>
                  <a:pt x="2134553" y="4496628"/>
                  <a:pt x="2145983" y="4464243"/>
                </a:cubicBezTo>
                <a:cubicBezTo>
                  <a:pt x="2150745" y="4450908"/>
                  <a:pt x="2157413" y="4442336"/>
                  <a:pt x="2170748" y="4436621"/>
                </a:cubicBezTo>
                <a:cubicBezTo>
                  <a:pt x="2401253" y="4345181"/>
                  <a:pt x="2631758" y="4252788"/>
                  <a:pt x="2861310" y="4160396"/>
                </a:cubicBezTo>
                <a:cubicBezTo>
                  <a:pt x="2873693" y="4155633"/>
                  <a:pt x="2882265" y="4152776"/>
                  <a:pt x="2888933" y="4168968"/>
                </a:cubicBezTo>
                <a:cubicBezTo>
                  <a:pt x="2904173" y="4204211"/>
                  <a:pt x="2931795" y="4228023"/>
                  <a:pt x="2963228" y="4248978"/>
                </a:cubicBezTo>
                <a:cubicBezTo>
                  <a:pt x="2988945" y="4266123"/>
                  <a:pt x="3013710" y="4283268"/>
                  <a:pt x="3039428" y="4299461"/>
                </a:cubicBezTo>
                <a:cubicBezTo>
                  <a:pt x="3053715" y="4308986"/>
                  <a:pt x="3059430" y="4318511"/>
                  <a:pt x="3053715" y="4337561"/>
                </a:cubicBezTo>
                <a:cubicBezTo>
                  <a:pt x="3038475" y="4388996"/>
                  <a:pt x="3005138" y="4427096"/>
                  <a:pt x="2966085" y="4459481"/>
                </a:cubicBezTo>
                <a:cubicBezTo>
                  <a:pt x="2928938" y="4490913"/>
                  <a:pt x="2895600" y="4531871"/>
                  <a:pt x="2837498" y="4522346"/>
                </a:cubicBezTo>
                <a:cubicBezTo>
                  <a:pt x="2832735" y="4521393"/>
                  <a:pt x="2826068" y="4521393"/>
                  <a:pt x="2826068" y="4529966"/>
                </a:cubicBezTo>
                <a:cubicBezTo>
                  <a:pt x="2887028" y="4540443"/>
                  <a:pt x="2947988" y="4550921"/>
                  <a:pt x="3007995" y="4562351"/>
                </a:cubicBezTo>
                <a:cubicBezTo>
                  <a:pt x="3113723" y="4582353"/>
                  <a:pt x="3213735" y="4575686"/>
                  <a:pt x="3307080" y="4513773"/>
                </a:cubicBezTo>
                <a:cubicBezTo>
                  <a:pt x="3359468" y="4478531"/>
                  <a:pt x="3420428" y="4458528"/>
                  <a:pt x="3481388" y="4445193"/>
                </a:cubicBezTo>
                <a:cubicBezTo>
                  <a:pt x="3597593" y="4419476"/>
                  <a:pt x="3696653" y="4361373"/>
                  <a:pt x="3770948" y="4270886"/>
                </a:cubicBezTo>
                <a:cubicBezTo>
                  <a:pt x="3819525" y="4212783"/>
                  <a:pt x="3881438" y="4204211"/>
                  <a:pt x="3947160" y="4195638"/>
                </a:cubicBezTo>
                <a:cubicBezTo>
                  <a:pt x="3962400" y="4193733"/>
                  <a:pt x="3966210" y="4199448"/>
                  <a:pt x="3962400" y="4213736"/>
                </a:cubicBezTo>
                <a:cubicBezTo>
                  <a:pt x="3956685" y="4240406"/>
                  <a:pt x="3940493" y="4260408"/>
                  <a:pt x="3919538" y="4276601"/>
                </a:cubicBezTo>
                <a:cubicBezTo>
                  <a:pt x="3888105" y="4301366"/>
                  <a:pt x="3855720" y="4325178"/>
                  <a:pt x="3824288" y="4349943"/>
                </a:cubicBezTo>
                <a:cubicBezTo>
                  <a:pt x="3768090" y="4394711"/>
                  <a:pt x="3739515" y="4452813"/>
                  <a:pt x="3745230" y="4526156"/>
                </a:cubicBezTo>
                <a:cubicBezTo>
                  <a:pt x="3748088" y="4558541"/>
                  <a:pt x="3740468" y="4588068"/>
                  <a:pt x="3726180" y="4617596"/>
                </a:cubicBezTo>
                <a:cubicBezTo>
                  <a:pt x="3716655" y="4636646"/>
                  <a:pt x="3707130" y="4656648"/>
                  <a:pt x="3696653" y="4675698"/>
                </a:cubicBezTo>
                <a:cubicBezTo>
                  <a:pt x="3689985" y="4687128"/>
                  <a:pt x="3690938" y="4696653"/>
                  <a:pt x="3699510" y="4707131"/>
                </a:cubicBezTo>
                <a:cubicBezTo>
                  <a:pt x="3730943" y="4748088"/>
                  <a:pt x="3728085" y="4771901"/>
                  <a:pt x="3692843" y="4809048"/>
                </a:cubicBezTo>
                <a:cubicBezTo>
                  <a:pt x="3672840" y="4830003"/>
                  <a:pt x="3648075" y="4845243"/>
                  <a:pt x="3626168" y="4864293"/>
                </a:cubicBezTo>
                <a:cubicBezTo>
                  <a:pt x="3688080" y="4861436"/>
                  <a:pt x="3743325" y="4844291"/>
                  <a:pt x="3779520" y="4789046"/>
                </a:cubicBezTo>
                <a:cubicBezTo>
                  <a:pt x="3802380" y="4754756"/>
                  <a:pt x="3822383" y="4717608"/>
                  <a:pt x="3848100" y="4686176"/>
                </a:cubicBezTo>
                <a:cubicBezTo>
                  <a:pt x="3877628" y="4649028"/>
                  <a:pt x="3893820" y="4608071"/>
                  <a:pt x="3896678" y="4561398"/>
                </a:cubicBezTo>
                <a:cubicBezTo>
                  <a:pt x="3898583" y="4526156"/>
                  <a:pt x="3915728" y="4500438"/>
                  <a:pt x="3946208" y="4482341"/>
                </a:cubicBezTo>
                <a:cubicBezTo>
                  <a:pt x="4036695" y="4426143"/>
                  <a:pt x="4134803" y="4408046"/>
                  <a:pt x="4239578" y="4420428"/>
                </a:cubicBezTo>
                <a:cubicBezTo>
                  <a:pt x="4270058" y="4424238"/>
                  <a:pt x="4273868" y="4434716"/>
                  <a:pt x="4257675" y="4460433"/>
                </a:cubicBezTo>
                <a:cubicBezTo>
                  <a:pt x="4244340" y="4481388"/>
                  <a:pt x="4222433" y="4492818"/>
                  <a:pt x="4203383" y="4506153"/>
                </a:cubicBezTo>
                <a:cubicBezTo>
                  <a:pt x="4168140" y="4531871"/>
                  <a:pt x="4147185" y="4563303"/>
                  <a:pt x="4157663" y="4608071"/>
                </a:cubicBezTo>
                <a:cubicBezTo>
                  <a:pt x="4163378" y="4632836"/>
                  <a:pt x="4159568" y="4654743"/>
                  <a:pt x="4146233" y="4676651"/>
                </a:cubicBezTo>
                <a:cubicBezTo>
                  <a:pt x="4137660" y="4689986"/>
                  <a:pt x="4139565" y="4700463"/>
                  <a:pt x="4153853" y="4708083"/>
                </a:cubicBezTo>
                <a:cubicBezTo>
                  <a:pt x="4163378" y="4713798"/>
                  <a:pt x="4172903" y="4719513"/>
                  <a:pt x="4179570" y="4727133"/>
                </a:cubicBezTo>
                <a:cubicBezTo>
                  <a:pt x="4201478" y="4749993"/>
                  <a:pt x="4218623" y="4747136"/>
                  <a:pt x="4241483" y="4726181"/>
                </a:cubicBezTo>
                <a:cubicBezTo>
                  <a:pt x="4276725" y="4693796"/>
                  <a:pt x="4296728" y="4697606"/>
                  <a:pt x="4328160" y="4734753"/>
                </a:cubicBezTo>
                <a:cubicBezTo>
                  <a:pt x="4354830" y="4765233"/>
                  <a:pt x="4372928" y="4801428"/>
                  <a:pt x="4394835" y="4834766"/>
                </a:cubicBezTo>
                <a:cubicBezTo>
                  <a:pt x="4426268" y="4883343"/>
                  <a:pt x="4462463" y="4927158"/>
                  <a:pt x="4512945" y="4957638"/>
                </a:cubicBezTo>
                <a:cubicBezTo>
                  <a:pt x="4581525" y="4999548"/>
                  <a:pt x="4653915" y="4996691"/>
                  <a:pt x="4725353" y="4969068"/>
                </a:cubicBezTo>
                <a:cubicBezTo>
                  <a:pt x="4784408" y="4947160"/>
                  <a:pt x="4803458" y="4850006"/>
                  <a:pt x="4758690" y="4816668"/>
                </a:cubicBezTo>
                <a:cubicBezTo>
                  <a:pt x="4755833" y="4850958"/>
                  <a:pt x="4737735" y="4870961"/>
                  <a:pt x="4705350" y="4877628"/>
                </a:cubicBezTo>
                <a:cubicBezTo>
                  <a:pt x="4672965" y="4884296"/>
                  <a:pt x="4650105" y="4871913"/>
                  <a:pt x="4631055" y="4845243"/>
                </a:cubicBezTo>
                <a:cubicBezTo>
                  <a:pt x="4605338" y="4809048"/>
                  <a:pt x="4578668" y="4772853"/>
                  <a:pt x="4565333" y="4729991"/>
                </a:cubicBezTo>
                <a:cubicBezTo>
                  <a:pt x="4548188" y="4671888"/>
                  <a:pt x="4521518" y="4619501"/>
                  <a:pt x="4486275" y="4570923"/>
                </a:cubicBezTo>
                <a:cubicBezTo>
                  <a:pt x="4471035" y="4549968"/>
                  <a:pt x="4458653" y="4525203"/>
                  <a:pt x="4464368" y="4497581"/>
                </a:cubicBezTo>
                <a:cubicBezTo>
                  <a:pt x="4483418" y="4401378"/>
                  <a:pt x="4518660" y="4315653"/>
                  <a:pt x="4625340" y="4286126"/>
                </a:cubicBezTo>
                <a:cubicBezTo>
                  <a:pt x="4630103" y="4284221"/>
                  <a:pt x="4634865" y="4281363"/>
                  <a:pt x="4640580" y="4279458"/>
                </a:cubicBezTo>
                <a:cubicBezTo>
                  <a:pt x="4703445" y="4250883"/>
                  <a:pt x="4757738" y="4213736"/>
                  <a:pt x="4777740" y="4141346"/>
                </a:cubicBezTo>
                <a:cubicBezTo>
                  <a:pt x="4782503" y="4125153"/>
                  <a:pt x="4792028" y="4109913"/>
                  <a:pt x="4805363" y="4097530"/>
                </a:cubicBezTo>
                <a:cubicBezTo>
                  <a:pt x="4811078" y="4091815"/>
                  <a:pt x="4817745" y="4084196"/>
                  <a:pt x="4827270" y="4084196"/>
                </a:cubicBezTo>
                <a:cubicBezTo>
                  <a:pt x="4856798" y="4085148"/>
                  <a:pt x="4886325" y="4084196"/>
                  <a:pt x="4903470" y="4116580"/>
                </a:cubicBezTo>
                <a:cubicBezTo>
                  <a:pt x="4922520" y="4150871"/>
                  <a:pt x="4922520" y="4174683"/>
                  <a:pt x="4897755" y="4203258"/>
                </a:cubicBezTo>
                <a:cubicBezTo>
                  <a:pt x="4887278" y="4215641"/>
                  <a:pt x="4875848" y="4227071"/>
                  <a:pt x="4863465" y="4238501"/>
                </a:cubicBezTo>
                <a:cubicBezTo>
                  <a:pt x="4837748" y="4263266"/>
                  <a:pt x="4830128" y="4290888"/>
                  <a:pt x="4835843" y="4327083"/>
                </a:cubicBezTo>
                <a:cubicBezTo>
                  <a:pt x="4843463" y="4373756"/>
                  <a:pt x="4870133" y="4416618"/>
                  <a:pt x="4870133" y="4461386"/>
                </a:cubicBezTo>
                <a:cubicBezTo>
                  <a:pt x="4871085" y="4513773"/>
                  <a:pt x="4898708" y="4532823"/>
                  <a:pt x="4939665" y="4545206"/>
                </a:cubicBezTo>
                <a:cubicBezTo>
                  <a:pt x="4945380" y="4547111"/>
                  <a:pt x="4952048" y="4549016"/>
                  <a:pt x="4957763" y="4552826"/>
                </a:cubicBezTo>
                <a:cubicBezTo>
                  <a:pt x="4981575" y="4566161"/>
                  <a:pt x="4993958" y="4565208"/>
                  <a:pt x="5006340" y="4534728"/>
                </a:cubicBezTo>
                <a:cubicBezTo>
                  <a:pt x="5034915" y="4464243"/>
                  <a:pt x="5093970" y="4452813"/>
                  <a:pt x="5152073" y="4501391"/>
                </a:cubicBezTo>
                <a:cubicBezTo>
                  <a:pt x="5155883" y="4505201"/>
                  <a:pt x="5160645" y="4508058"/>
                  <a:pt x="5164455" y="4511868"/>
                </a:cubicBezTo>
                <a:cubicBezTo>
                  <a:pt x="5196840" y="4546158"/>
                  <a:pt x="5235893" y="4566161"/>
                  <a:pt x="5283518" y="4569971"/>
                </a:cubicBezTo>
                <a:cubicBezTo>
                  <a:pt x="5340668" y="4574733"/>
                  <a:pt x="5395913" y="4591878"/>
                  <a:pt x="5454015" y="4586163"/>
                </a:cubicBezTo>
                <a:cubicBezTo>
                  <a:pt x="5492115" y="4582353"/>
                  <a:pt x="5519738" y="4564256"/>
                  <a:pt x="5533073" y="4528061"/>
                </a:cubicBezTo>
                <a:cubicBezTo>
                  <a:pt x="5548313" y="4489008"/>
                  <a:pt x="5544503" y="4450908"/>
                  <a:pt x="5517833" y="4410903"/>
                </a:cubicBezTo>
                <a:cubicBezTo>
                  <a:pt x="5514975" y="4423286"/>
                  <a:pt x="5512118" y="4430906"/>
                  <a:pt x="5511165" y="4437573"/>
                </a:cubicBezTo>
                <a:cubicBezTo>
                  <a:pt x="5503545" y="4476626"/>
                  <a:pt x="5494973" y="4484246"/>
                  <a:pt x="5454015" y="4483293"/>
                </a:cubicBezTo>
                <a:cubicBezTo>
                  <a:pt x="5414010" y="4482341"/>
                  <a:pt x="5380673" y="4466148"/>
                  <a:pt x="5353050" y="4437573"/>
                </a:cubicBezTo>
                <a:cubicBezTo>
                  <a:pt x="5328285" y="4411856"/>
                  <a:pt x="5305425" y="4384233"/>
                  <a:pt x="5282565" y="4356611"/>
                </a:cubicBezTo>
                <a:cubicBezTo>
                  <a:pt x="5238750" y="4305176"/>
                  <a:pt x="5185410" y="4270886"/>
                  <a:pt x="5115878" y="4266123"/>
                </a:cubicBezTo>
                <a:cubicBezTo>
                  <a:pt x="5100638" y="4265171"/>
                  <a:pt x="5093970" y="4258503"/>
                  <a:pt x="5093970" y="4244216"/>
                </a:cubicBezTo>
                <a:cubicBezTo>
                  <a:pt x="5090160" y="4159443"/>
                  <a:pt x="5083493" y="4075623"/>
                  <a:pt x="5083493" y="3990851"/>
                </a:cubicBezTo>
                <a:cubicBezTo>
                  <a:pt x="5083493" y="3924176"/>
                  <a:pt x="5120640" y="3869883"/>
                  <a:pt x="5159693" y="3818448"/>
                </a:cubicBezTo>
                <a:cubicBezTo>
                  <a:pt x="5207318" y="3755583"/>
                  <a:pt x="5263515" y="3696528"/>
                  <a:pt x="5293043" y="3623186"/>
                </a:cubicBezTo>
                <a:cubicBezTo>
                  <a:pt x="5329238" y="3535555"/>
                  <a:pt x="5388293" y="3469833"/>
                  <a:pt x="5463540" y="3415540"/>
                </a:cubicBezTo>
                <a:cubicBezTo>
                  <a:pt x="5514023" y="3378393"/>
                  <a:pt x="5564505" y="3340293"/>
                  <a:pt x="5606415" y="3293621"/>
                </a:cubicBezTo>
                <a:cubicBezTo>
                  <a:pt x="5666423" y="3225993"/>
                  <a:pt x="5690235" y="3147888"/>
                  <a:pt x="5673090" y="3059305"/>
                </a:cubicBezTo>
                <a:cubicBezTo>
                  <a:pt x="5669280" y="3037398"/>
                  <a:pt x="5674043" y="3028826"/>
                  <a:pt x="5694045" y="3021205"/>
                </a:cubicBezTo>
                <a:cubicBezTo>
                  <a:pt x="5823585" y="2969771"/>
                  <a:pt x="5954078" y="2919288"/>
                  <a:pt x="6082665" y="2864996"/>
                </a:cubicBezTo>
                <a:cubicBezTo>
                  <a:pt x="6126480" y="2845946"/>
                  <a:pt x="6164580" y="2843088"/>
                  <a:pt x="6204585" y="2869758"/>
                </a:cubicBezTo>
                <a:cubicBezTo>
                  <a:pt x="6221730" y="2880236"/>
                  <a:pt x="6241733" y="2887855"/>
                  <a:pt x="6260783" y="2880236"/>
                </a:cubicBezTo>
                <a:cubicBezTo>
                  <a:pt x="6311265" y="2861186"/>
                  <a:pt x="6362700" y="2841183"/>
                  <a:pt x="6395085" y="2793558"/>
                </a:cubicBezTo>
                <a:cubicBezTo>
                  <a:pt x="6402705" y="2782128"/>
                  <a:pt x="6411278" y="2778318"/>
                  <a:pt x="6424613" y="2776413"/>
                </a:cubicBezTo>
                <a:cubicBezTo>
                  <a:pt x="6477953" y="2768793"/>
                  <a:pt x="6477000" y="2768793"/>
                  <a:pt x="6466523" y="2717358"/>
                </a:cubicBezTo>
                <a:cubicBezTo>
                  <a:pt x="6466523" y="2716405"/>
                  <a:pt x="6468428" y="2714501"/>
                  <a:pt x="6471285" y="2711643"/>
                </a:cubicBezTo>
                <a:cubicBezTo>
                  <a:pt x="6484620" y="2721168"/>
                  <a:pt x="6497003" y="2730693"/>
                  <a:pt x="6510338" y="2740218"/>
                </a:cubicBezTo>
                <a:cubicBezTo>
                  <a:pt x="6525578" y="2751648"/>
                  <a:pt x="6541770" y="2760221"/>
                  <a:pt x="6559868" y="2762126"/>
                </a:cubicBezTo>
                <a:cubicBezTo>
                  <a:pt x="6630353" y="2766888"/>
                  <a:pt x="6697028" y="2762126"/>
                  <a:pt x="6742748" y="2696403"/>
                </a:cubicBezTo>
                <a:cubicBezTo>
                  <a:pt x="6748463" y="2687830"/>
                  <a:pt x="6757035" y="2680211"/>
                  <a:pt x="6765608" y="2673543"/>
                </a:cubicBezTo>
                <a:cubicBezTo>
                  <a:pt x="6782753" y="2661161"/>
                  <a:pt x="6783705" y="2646873"/>
                  <a:pt x="6775133" y="2628776"/>
                </a:cubicBezTo>
                <a:cubicBezTo>
                  <a:pt x="6770370" y="2618298"/>
                  <a:pt x="6759893" y="2605915"/>
                  <a:pt x="6766560" y="2592580"/>
                </a:cubicBezTo>
                <a:cubicBezTo>
                  <a:pt x="6772275" y="2582103"/>
                  <a:pt x="6840855" y="2564005"/>
                  <a:pt x="6854190" y="2568768"/>
                </a:cubicBezTo>
                <a:cubicBezTo>
                  <a:pt x="6923723" y="2598296"/>
                  <a:pt x="6996113" y="2598296"/>
                  <a:pt x="7067550" y="2580198"/>
                </a:cubicBezTo>
                <a:cubicBezTo>
                  <a:pt x="7146608" y="2559243"/>
                  <a:pt x="7217093" y="2521143"/>
                  <a:pt x="7276148" y="2462088"/>
                </a:cubicBezTo>
                <a:cubicBezTo>
                  <a:pt x="7159943" y="2474471"/>
                  <a:pt x="7056120" y="2555433"/>
                  <a:pt x="6925628" y="2526858"/>
                </a:cubicBezTo>
                <a:cubicBezTo>
                  <a:pt x="6941820" y="2520190"/>
                  <a:pt x="6952298" y="2514476"/>
                  <a:pt x="6962775" y="2510665"/>
                </a:cubicBezTo>
                <a:cubicBezTo>
                  <a:pt x="7379970" y="2344930"/>
                  <a:pt x="7799070" y="2181101"/>
                  <a:pt x="8211503" y="2002983"/>
                </a:cubicBezTo>
                <a:cubicBezTo>
                  <a:pt x="8245793" y="1987743"/>
                  <a:pt x="8281988" y="1975361"/>
                  <a:pt x="8311515" y="1950595"/>
                </a:cubicBezTo>
                <a:cubicBezTo>
                  <a:pt x="8311515" y="1940118"/>
                  <a:pt x="8311515" y="1928688"/>
                  <a:pt x="8311515" y="1918211"/>
                </a:cubicBezTo>
                <a:cubicBezTo>
                  <a:pt x="8301990" y="1900113"/>
                  <a:pt x="8282940" y="1879158"/>
                  <a:pt x="8252460" y="1882968"/>
                </a:cubicBezTo>
                <a:close/>
                <a:moveTo>
                  <a:pt x="3441383" y="2204913"/>
                </a:moveTo>
                <a:cubicBezTo>
                  <a:pt x="3373755" y="2183958"/>
                  <a:pt x="3306128" y="2159193"/>
                  <a:pt x="3234690" y="2153478"/>
                </a:cubicBezTo>
                <a:cubicBezTo>
                  <a:pt x="3211830" y="2151573"/>
                  <a:pt x="3188018" y="2151573"/>
                  <a:pt x="3162300" y="2140143"/>
                </a:cubicBezTo>
                <a:cubicBezTo>
                  <a:pt x="3272790" y="2112521"/>
                  <a:pt x="3377565" y="2120141"/>
                  <a:pt x="3482340" y="2153478"/>
                </a:cubicBezTo>
                <a:cubicBezTo>
                  <a:pt x="3537585" y="2171576"/>
                  <a:pt x="3592830" y="2190626"/>
                  <a:pt x="3651885" y="2198246"/>
                </a:cubicBezTo>
                <a:cubicBezTo>
                  <a:pt x="3581400" y="2223011"/>
                  <a:pt x="3510915" y="2226821"/>
                  <a:pt x="3441383" y="2204913"/>
                </a:cubicBezTo>
                <a:close/>
                <a:moveTo>
                  <a:pt x="3643313" y="4098483"/>
                </a:moveTo>
                <a:cubicBezTo>
                  <a:pt x="3576638" y="4208021"/>
                  <a:pt x="3483293" y="4278506"/>
                  <a:pt x="3355658" y="4301366"/>
                </a:cubicBezTo>
                <a:cubicBezTo>
                  <a:pt x="3298508" y="4311843"/>
                  <a:pt x="3241358" y="4325178"/>
                  <a:pt x="3188018" y="4353753"/>
                </a:cubicBezTo>
                <a:cubicBezTo>
                  <a:pt x="3247073" y="4250883"/>
                  <a:pt x="3322320" y="4165158"/>
                  <a:pt x="3435668" y="4121343"/>
                </a:cubicBezTo>
                <a:cubicBezTo>
                  <a:pt x="3515678" y="4090863"/>
                  <a:pt x="3594735" y="4059430"/>
                  <a:pt x="3680460" y="4033713"/>
                </a:cubicBezTo>
                <a:cubicBezTo>
                  <a:pt x="3668078" y="4055621"/>
                  <a:pt x="3655695" y="4077528"/>
                  <a:pt x="3643313" y="4098483"/>
                </a:cubicBezTo>
                <a:close/>
                <a:moveTo>
                  <a:pt x="6054090" y="2764983"/>
                </a:moveTo>
                <a:cubicBezTo>
                  <a:pt x="5919788" y="2819276"/>
                  <a:pt x="5784533" y="2872615"/>
                  <a:pt x="5650230" y="2926908"/>
                </a:cubicBezTo>
                <a:cubicBezTo>
                  <a:pt x="5630228" y="2935480"/>
                  <a:pt x="5616893" y="2934528"/>
                  <a:pt x="5603558" y="2915478"/>
                </a:cubicBezTo>
                <a:cubicBezTo>
                  <a:pt x="5591175" y="2897380"/>
                  <a:pt x="5575935" y="2882140"/>
                  <a:pt x="5561648" y="2865948"/>
                </a:cubicBezTo>
                <a:cubicBezTo>
                  <a:pt x="5519738" y="2817371"/>
                  <a:pt x="5466398" y="2793558"/>
                  <a:pt x="5402580" y="2787843"/>
                </a:cubicBezTo>
                <a:cubicBezTo>
                  <a:pt x="5327333" y="2780223"/>
                  <a:pt x="5251133" y="2781176"/>
                  <a:pt x="5174933" y="2780223"/>
                </a:cubicBezTo>
                <a:cubicBezTo>
                  <a:pt x="5145405" y="2780223"/>
                  <a:pt x="5115878" y="2772603"/>
                  <a:pt x="5105400" y="2747838"/>
                </a:cubicBezTo>
                <a:cubicBezTo>
                  <a:pt x="5093970" y="2721168"/>
                  <a:pt x="5104448" y="2690688"/>
                  <a:pt x="5122545" y="2665923"/>
                </a:cubicBezTo>
                <a:cubicBezTo>
                  <a:pt x="5140643" y="2642111"/>
                  <a:pt x="5166360" y="2630680"/>
                  <a:pt x="5193030" y="2622108"/>
                </a:cubicBezTo>
                <a:cubicBezTo>
                  <a:pt x="5238750" y="2607821"/>
                  <a:pt x="5286375" y="2603058"/>
                  <a:pt x="5334000" y="2600201"/>
                </a:cubicBezTo>
                <a:cubicBezTo>
                  <a:pt x="5371148" y="2598296"/>
                  <a:pt x="5378768" y="2612583"/>
                  <a:pt x="5366385" y="2647826"/>
                </a:cubicBezTo>
                <a:cubicBezTo>
                  <a:pt x="5341620" y="2719263"/>
                  <a:pt x="5323523" y="2716405"/>
                  <a:pt x="5414963" y="2713548"/>
                </a:cubicBezTo>
                <a:cubicBezTo>
                  <a:pt x="5468303" y="2712596"/>
                  <a:pt x="5518785" y="2697355"/>
                  <a:pt x="5567363" y="2672590"/>
                </a:cubicBezTo>
                <a:cubicBezTo>
                  <a:pt x="5647373" y="2631633"/>
                  <a:pt x="5728335" y="2592580"/>
                  <a:pt x="5808345" y="2551623"/>
                </a:cubicBezTo>
                <a:cubicBezTo>
                  <a:pt x="5824538" y="2544003"/>
                  <a:pt x="5835015" y="2544003"/>
                  <a:pt x="5849303" y="2555433"/>
                </a:cubicBezTo>
                <a:cubicBezTo>
                  <a:pt x="5905500" y="2598296"/>
                  <a:pt x="5965508" y="2634490"/>
                  <a:pt x="6014085" y="2686878"/>
                </a:cubicBezTo>
                <a:cubicBezTo>
                  <a:pt x="6032183" y="2706880"/>
                  <a:pt x="6058853" y="2707833"/>
                  <a:pt x="6083618" y="2706880"/>
                </a:cubicBezTo>
                <a:cubicBezTo>
                  <a:pt x="6096953" y="2705928"/>
                  <a:pt x="6109335" y="2704976"/>
                  <a:pt x="6132195" y="2702118"/>
                </a:cubicBezTo>
                <a:cubicBezTo>
                  <a:pt x="6106478" y="2732598"/>
                  <a:pt x="6083618" y="2752601"/>
                  <a:pt x="6054090" y="2764983"/>
                </a:cubicBezTo>
                <a:close/>
                <a:moveTo>
                  <a:pt x="7141845" y="2294448"/>
                </a:moveTo>
                <a:cubicBezTo>
                  <a:pt x="7148513" y="2270636"/>
                  <a:pt x="7153275" y="2249680"/>
                  <a:pt x="7158990" y="2228726"/>
                </a:cubicBezTo>
                <a:cubicBezTo>
                  <a:pt x="7178993" y="2248728"/>
                  <a:pt x="7197090" y="2267778"/>
                  <a:pt x="7218045" y="2289686"/>
                </a:cubicBezTo>
                <a:cubicBezTo>
                  <a:pt x="7193280" y="2290638"/>
                  <a:pt x="7169468" y="2292543"/>
                  <a:pt x="7141845" y="2294448"/>
                </a:cubicBezTo>
                <a:close/>
              </a:path>
            </a:pathLst>
          </a:custGeom>
          <a:solidFill>
            <a:srgbClr val="02020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193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5E3BD7D-EEC6-41FC-867D-95F2B71346B3}"/>
              </a:ext>
            </a:extLst>
          </p:cNvPr>
          <p:cNvSpPr txBox="1"/>
          <p:nvPr/>
        </p:nvSpPr>
        <p:spPr>
          <a:xfrm>
            <a:off x="5407321" y="855724"/>
            <a:ext cx="1531549" cy="1323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72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ctr"/>
            <a:r>
              <a:rPr lang="en-US" altLang="ko-KR" sz="8000" b="1" dirty="0">
                <a:solidFill>
                  <a:schemeClr val="accent5">
                    <a:alpha val="50000"/>
                  </a:schemeClr>
                </a:solidFill>
                <a:effectLst/>
              </a:rPr>
              <a:t>01</a:t>
            </a:r>
            <a:endParaRPr lang="ko-KR" altLang="en-US" sz="8000" b="1" dirty="0">
              <a:solidFill>
                <a:schemeClr val="accent5">
                  <a:alpha val="50000"/>
                </a:schemeClr>
              </a:solidFill>
              <a:effectLst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27DDE9-FE7C-4B7E-A047-E092B6A88859}"/>
              </a:ext>
            </a:extLst>
          </p:cNvPr>
          <p:cNvSpPr txBox="1"/>
          <p:nvPr/>
        </p:nvSpPr>
        <p:spPr>
          <a:xfrm>
            <a:off x="5407321" y="2218106"/>
            <a:ext cx="1531549" cy="1323439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8000" b="1" dirty="0">
                <a:solidFill>
                  <a:schemeClr val="accent4">
                    <a:alpha val="50000"/>
                  </a:schemeClr>
                </a:solidFill>
              </a:rPr>
              <a:t>02</a:t>
            </a:r>
            <a:endParaRPr lang="ko-KR" altLang="en-US" sz="8000" b="1" dirty="0">
              <a:solidFill>
                <a:schemeClr val="accent4">
                  <a:alpha val="50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7B9AF74-CA02-49F9-88D7-98D77F70D10F}"/>
              </a:ext>
            </a:extLst>
          </p:cNvPr>
          <p:cNvSpPr txBox="1"/>
          <p:nvPr/>
        </p:nvSpPr>
        <p:spPr>
          <a:xfrm>
            <a:off x="5407321" y="3457378"/>
            <a:ext cx="1531549" cy="1323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72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ctr"/>
            <a:r>
              <a:rPr lang="en-US" altLang="ko-KR" sz="8000" b="1" dirty="0">
                <a:solidFill>
                  <a:schemeClr val="accent3">
                    <a:alpha val="50000"/>
                  </a:schemeClr>
                </a:solidFill>
                <a:effectLst/>
              </a:rPr>
              <a:t>03</a:t>
            </a:r>
            <a:endParaRPr lang="ko-KR" altLang="en-US" sz="8000" b="1" dirty="0">
              <a:solidFill>
                <a:schemeClr val="accent3">
                  <a:alpha val="50000"/>
                </a:schemeClr>
              </a:solidFill>
              <a:effectLst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611BD74-B8C0-4D62-99FC-2DBC909A434D}"/>
              </a:ext>
            </a:extLst>
          </p:cNvPr>
          <p:cNvSpPr txBox="1"/>
          <p:nvPr/>
        </p:nvSpPr>
        <p:spPr>
          <a:xfrm>
            <a:off x="5407321" y="4758205"/>
            <a:ext cx="1531549" cy="1323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72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ctr"/>
            <a:r>
              <a:rPr lang="en-US" altLang="ko-KR" sz="8000" b="1" dirty="0">
                <a:solidFill>
                  <a:schemeClr val="accent2">
                    <a:alpha val="50000"/>
                  </a:schemeClr>
                </a:solidFill>
                <a:effectLst/>
              </a:rPr>
              <a:t>04</a:t>
            </a:r>
            <a:endParaRPr lang="ko-KR" altLang="en-US" sz="8000" b="1" dirty="0">
              <a:solidFill>
                <a:schemeClr val="accent2">
                  <a:alpha val="50000"/>
                </a:schemeClr>
              </a:solidFill>
              <a:effectLst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8836FAD-7894-432D-804F-50CBC391E6AB}"/>
              </a:ext>
            </a:extLst>
          </p:cNvPr>
          <p:cNvGrpSpPr/>
          <p:nvPr/>
        </p:nvGrpSpPr>
        <p:grpSpPr>
          <a:xfrm>
            <a:off x="6891237" y="1004498"/>
            <a:ext cx="4274994" cy="969496"/>
            <a:chOff x="6509852" y="714552"/>
            <a:chExt cx="4946526" cy="969496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93B75C5-9BDB-4B5F-AB3F-CB12A702F1F8}"/>
                </a:ext>
              </a:extLst>
            </p:cNvPr>
            <p:cNvSpPr txBox="1"/>
            <p:nvPr/>
          </p:nvSpPr>
          <p:spPr>
            <a:xfrm>
              <a:off x="6509852" y="1222383"/>
              <a:ext cx="494652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cs typeface="Arial" pitchFamily="34" charset="0"/>
                </a:rPr>
                <a:t>Get a modern PowerPoint  Presentation that is beautifully designed.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Easy to change colors, photos and Text.</a:t>
              </a:r>
              <a:endParaRPr lang="en-US" altLang="ko-KR" sz="1200" dirty="0">
                <a:cs typeface="Arial" pitchFamily="34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591A18A-7559-4485-BC2C-6ACBBA9F87DF}"/>
                </a:ext>
              </a:extLst>
            </p:cNvPr>
            <p:cNvSpPr txBox="1"/>
            <p:nvPr/>
          </p:nvSpPr>
          <p:spPr>
            <a:xfrm>
              <a:off x="6509852" y="714552"/>
              <a:ext cx="4946526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700" b="1" dirty="0">
                  <a:solidFill>
                    <a:schemeClr val="accent5"/>
                  </a:solidFill>
                  <a:cs typeface="Arial" pitchFamily="34" charset="0"/>
                </a:rPr>
                <a:t>Contents</a:t>
              </a:r>
              <a:endParaRPr lang="ko-KR" altLang="en-US" sz="2700" b="1" dirty="0">
                <a:solidFill>
                  <a:schemeClr val="accent5"/>
                </a:solidFill>
                <a:cs typeface="Arial" pitchFamily="34" charset="0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CB92DD1-63CE-412A-9879-E39F52414976}"/>
              </a:ext>
            </a:extLst>
          </p:cNvPr>
          <p:cNvGrpSpPr/>
          <p:nvPr/>
        </p:nvGrpSpPr>
        <p:grpSpPr>
          <a:xfrm>
            <a:off x="6891237" y="2324528"/>
            <a:ext cx="4274994" cy="962960"/>
            <a:chOff x="6509852" y="2211483"/>
            <a:chExt cx="4946526" cy="96296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8A41E9E-1812-4ACE-A417-73C9AF47F355}"/>
                </a:ext>
              </a:extLst>
            </p:cNvPr>
            <p:cNvSpPr txBox="1"/>
            <p:nvPr/>
          </p:nvSpPr>
          <p:spPr>
            <a:xfrm>
              <a:off x="6509852" y="2712778"/>
              <a:ext cx="494652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cs typeface="Arial" pitchFamily="34" charset="0"/>
                </a:rPr>
                <a:t>Get a modern PowerPoint  Presentation that is beautifully designed.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Easy to change colors, photos and Text.</a:t>
              </a:r>
              <a:endParaRPr lang="en-US" altLang="ko-KR" sz="1200" dirty="0">
                <a:cs typeface="Arial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C79CA3D-1245-4812-BE2C-A17717D31459}"/>
                </a:ext>
              </a:extLst>
            </p:cNvPr>
            <p:cNvSpPr txBox="1"/>
            <p:nvPr/>
          </p:nvSpPr>
          <p:spPr>
            <a:xfrm>
              <a:off x="6509852" y="2211483"/>
              <a:ext cx="4946526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700" b="1" dirty="0">
                  <a:solidFill>
                    <a:schemeClr val="accent4"/>
                  </a:solidFill>
                  <a:cs typeface="Arial" pitchFamily="34" charset="0"/>
                </a:rPr>
                <a:t>Contents</a:t>
              </a:r>
              <a:endParaRPr lang="ko-KR" altLang="en-US" sz="2700" b="1" dirty="0">
                <a:solidFill>
                  <a:schemeClr val="accent4"/>
                </a:solidFill>
                <a:cs typeface="Arial" pitchFamily="34" charset="0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60A8FFD-7C61-4B4C-9C24-072FD598989F}"/>
              </a:ext>
            </a:extLst>
          </p:cNvPr>
          <p:cNvGrpSpPr/>
          <p:nvPr/>
        </p:nvGrpSpPr>
        <p:grpSpPr>
          <a:xfrm>
            <a:off x="6891237" y="3638022"/>
            <a:ext cx="4274994" cy="956424"/>
            <a:chOff x="6509852" y="3708414"/>
            <a:chExt cx="4946526" cy="95642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5E1B5E5-22C6-4CAE-BC59-0EB34CC7C043}"/>
                </a:ext>
              </a:extLst>
            </p:cNvPr>
            <p:cNvSpPr txBox="1"/>
            <p:nvPr/>
          </p:nvSpPr>
          <p:spPr>
            <a:xfrm>
              <a:off x="6509852" y="4203173"/>
              <a:ext cx="494652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cs typeface="Arial" pitchFamily="34" charset="0"/>
                </a:rPr>
                <a:t>Get a modern PowerPoint  Presentation that is beautifully designed.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Easy to change colors, photos and Text.</a:t>
              </a:r>
              <a:endParaRPr lang="en-US" altLang="ko-KR" sz="1200" dirty="0">
                <a:cs typeface="Arial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A5757E4-1723-4073-9FC5-1D351F20A151}"/>
                </a:ext>
              </a:extLst>
            </p:cNvPr>
            <p:cNvSpPr txBox="1"/>
            <p:nvPr/>
          </p:nvSpPr>
          <p:spPr>
            <a:xfrm>
              <a:off x="6509852" y="3708414"/>
              <a:ext cx="4946526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700" b="1" dirty="0">
                  <a:solidFill>
                    <a:schemeClr val="accent3"/>
                  </a:solidFill>
                  <a:cs typeface="Arial" pitchFamily="34" charset="0"/>
                </a:rPr>
                <a:t>Contents</a:t>
              </a:r>
              <a:endParaRPr lang="ko-KR" altLang="en-US" sz="2700" b="1" dirty="0">
                <a:solidFill>
                  <a:schemeClr val="accent3"/>
                </a:solidFill>
                <a:cs typeface="Arial" pitchFamily="34" charset="0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4517CEC-7AC8-4EC4-A2F9-D33EC557D344}"/>
              </a:ext>
            </a:extLst>
          </p:cNvPr>
          <p:cNvGrpSpPr/>
          <p:nvPr/>
        </p:nvGrpSpPr>
        <p:grpSpPr>
          <a:xfrm>
            <a:off x="6891237" y="4944979"/>
            <a:ext cx="4274994" cy="949889"/>
            <a:chOff x="6509852" y="5205344"/>
            <a:chExt cx="4946526" cy="949889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37A4661-D2A4-40E5-9248-83B3298A506A}"/>
                </a:ext>
              </a:extLst>
            </p:cNvPr>
            <p:cNvSpPr txBox="1"/>
            <p:nvPr/>
          </p:nvSpPr>
          <p:spPr>
            <a:xfrm>
              <a:off x="6509852" y="5693568"/>
              <a:ext cx="494652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cs typeface="Arial" pitchFamily="34" charset="0"/>
                </a:rPr>
                <a:t>Get a modern PowerPoint  Presentation that is beautifully designed.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Easy to change colors, photos and Text.</a:t>
              </a:r>
              <a:endParaRPr lang="en-US" altLang="ko-KR" sz="1200" dirty="0">
                <a:cs typeface="Arial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93DF382-44DD-45C3-9704-34E8893BC3AC}"/>
                </a:ext>
              </a:extLst>
            </p:cNvPr>
            <p:cNvSpPr txBox="1"/>
            <p:nvPr/>
          </p:nvSpPr>
          <p:spPr>
            <a:xfrm>
              <a:off x="6509852" y="5205344"/>
              <a:ext cx="4946526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700" b="1" dirty="0">
                  <a:solidFill>
                    <a:schemeClr val="accent2"/>
                  </a:solidFill>
                  <a:cs typeface="Arial" pitchFamily="34" charset="0"/>
                </a:rPr>
                <a:t>Contents</a:t>
              </a:r>
              <a:endParaRPr lang="ko-KR" altLang="en-US" sz="2700" b="1" dirty="0">
                <a:solidFill>
                  <a:schemeClr val="accent2"/>
                </a:solidFill>
                <a:cs typeface="Arial" pitchFamily="34" charset="0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042C12F7-AE9B-40D2-A6C4-2F1B6BC860EE}"/>
              </a:ext>
            </a:extLst>
          </p:cNvPr>
          <p:cNvSpPr txBox="1"/>
          <p:nvPr/>
        </p:nvSpPr>
        <p:spPr>
          <a:xfrm>
            <a:off x="1584849" y="543159"/>
            <a:ext cx="3675185" cy="17543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72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r"/>
            <a:r>
              <a:rPr lang="en-US" altLang="ko-KR" sz="5400" dirty="0">
                <a:solidFill>
                  <a:schemeClr val="accent6"/>
                </a:solidFill>
                <a:effectLst/>
                <a:latin typeface="+mj-lt"/>
              </a:rPr>
              <a:t>Agenda Style</a:t>
            </a:r>
            <a:endParaRPr lang="ko-KR" altLang="en-US" sz="5400" dirty="0">
              <a:solidFill>
                <a:schemeClr val="accent6"/>
              </a:solidFill>
              <a:effectLst/>
              <a:latin typeface="+mj-lt"/>
            </a:endParaRPr>
          </a:p>
        </p:txBody>
      </p:sp>
      <p:sp>
        <p:nvSpPr>
          <p:cNvPr id="115" name="Graphic 1">
            <a:extLst>
              <a:ext uri="{FF2B5EF4-FFF2-40B4-BE49-F238E27FC236}">
                <a16:creationId xmlns:a16="http://schemas.microsoft.com/office/drawing/2014/main" id="{9A29E725-7461-4EFD-BEDE-269611CF0E6A}"/>
              </a:ext>
            </a:extLst>
          </p:cNvPr>
          <p:cNvSpPr/>
          <p:nvPr/>
        </p:nvSpPr>
        <p:spPr>
          <a:xfrm flipH="1">
            <a:off x="10201275" y="-17953"/>
            <a:ext cx="1990725" cy="2876550"/>
          </a:xfrm>
          <a:custGeom>
            <a:avLst/>
            <a:gdLst>
              <a:gd name="connsiteX0" fmla="*/ 1966913 w 1990725"/>
              <a:gd name="connsiteY0" fmla="*/ 337185 h 2876550"/>
              <a:gd name="connsiteX1" fmla="*/ 1647825 w 1990725"/>
              <a:gd name="connsiteY1" fmla="*/ 373380 h 2876550"/>
              <a:gd name="connsiteX2" fmla="*/ 1613535 w 1990725"/>
              <a:gd name="connsiteY2" fmla="*/ 356235 h 2876550"/>
              <a:gd name="connsiteX3" fmla="*/ 1641158 w 1990725"/>
              <a:gd name="connsiteY3" fmla="*/ 151448 h 2876550"/>
              <a:gd name="connsiteX4" fmla="*/ 1675448 w 1990725"/>
              <a:gd name="connsiteY4" fmla="*/ 123825 h 2876550"/>
              <a:gd name="connsiteX5" fmla="*/ 1968818 w 1990725"/>
              <a:gd name="connsiteY5" fmla="*/ 11430 h 2876550"/>
              <a:gd name="connsiteX6" fmla="*/ 1991678 w 1990725"/>
              <a:gd name="connsiteY6" fmla="*/ 0 h 2876550"/>
              <a:gd name="connsiteX7" fmla="*/ 1954530 w 1990725"/>
              <a:gd name="connsiteY7" fmla="*/ 0 h 2876550"/>
              <a:gd name="connsiteX8" fmla="*/ 1653540 w 1990725"/>
              <a:gd name="connsiteY8" fmla="*/ 119063 h 2876550"/>
              <a:gd name="connsiteX9" fmla="*/ 1627823 w 1990725"/>
              <a:gd name="connsiteY9" fmla="*/ 120015 h 2876550"/>
              <a:gd name="connsiteX10" fmla="*/ 1412558 w 1990725"/>
              <a:gd name="connsiteY10" fmla="*/ 82868 h 2876550"/>
              <a:gd name="connsiteX11" fmla="*/ 1426845 w 1990725"/>
              <a:gd name="connsiteY11" fmla="*/ 67628 h 2876550"/>
              <a:gd name="connsiteX12" fmla="*/ 1542098 w 1990725"/>
              <a:gd name="connsiteY12" fmla="*/ 0 h 2876550"/>
              <a:gd name="connsiteX13" fmla="*/ 1515428 w 1990725"/>
              <a:gd name="connsiteY13" fmla="*/ 0 h 2876550"/>
              <a:gd name="connsiteX14" fmla="*/ 1157288 w 1990725"/>
              <a:gd name="connsiteY14" fmla="*/ 132398 h 2876550"/>
              <a:gd name="connsiteX15" fmla="*/ 882015 w 1990725"/>
              <a:gd name="connsiteY15" fmla="*/ 127635 h 2876550"/>
              <a:gd name="connsiteX16" fmla="*/ 862013 w 1990725"/>
              <a:gd name="connsiteY16" fmla="*/ 121920 h 2876550"/>
              <a:gd name="connsiteX17" fmla="*/ 833438 w 1990725"/>
              <a:gd name="connsiteY17" fmla="*/ 79058 h 2876550"/>
              <a:gd name="connsiteX18" fmla="*/ 840105 w 1990725"/>
              <a:gd name="connsiteY18" fmla="*/ 0 h 2876550"/>
              <a:gd name="connsiteX19" fmla="*/ 823913 w 1990725"/>
              <a:gd name="connsiteY19" fmla="*/ 0 h 2876550"/>
              <a:gd name="connsiteX20" fmla="*/ 818198 w 1990725"/>
              <a:gd name="connsiteY20" fmla="*/ 102870 h 2876550"/>
              <a:gd name="connsiteX21" fmla="*/ 800100 w 1990725"/>
              <a:gd name="connsiteY21" fmla="*/ 134303 h 2876550"/>
              <a:gd name="connsiteX22" fmla="*/ 567690 w 1990725"/>
              <a:gd name="connsiteY22" fmla="*/ 255270 h 2876550"/>
              <a:gd name="connsiteX23" fmla="*/ 401955 w 1990725"/>
              <a:gd name="connsiteY23" fmla="*/ 186690 h 2876550"/>
              <a:gd name="connsiteX24" fmla="*/ 226695 w 1990725"/>
              <a:gd name="connsiteY24" fmla="*/ 0 h 2876550"/>
              <a:gd name="connsiteX25" fmla="*/ 210503 w 1990725"/>
              <a:gd name="connsiteY25" fmla="*/ 0 h 2876550"/>
              <a:gd name="connsiteX26" fmla="*/ 434340 w 1990725"/>
              <a:gd name="connsiteY26" fmla="*/ 237173 h 2876550"/>
              <a:gd name="connsiteX27" fmla="*/ 455295 w 1990725"/>
              <a:gd name="connsiteY27" fmla="*/ 290513 h 2876550"/>
              <a:gd name="connsiteX28" fmla="*/ 344805 w 1990725"/>
              <a:gd name="connsiteY28" fmla="*/ 607695 h 2876550"/>
              <a:gd name="connsiteX29" fmla="*/ 164783 w 1990725"/>
              <a:gd name="connsiteY29" fmla="*/ 701040 h 2876550"/>
              <a:gd name="connsiteX30" fmla="*/ 0 w 1990725"/>
              <a:gd name="connsiteY30" fmla="*/ 681990 h 2876550"/>
              <a:gd name="connsiteX31" fmla="*/ 0 w 1990725"/>
              <a:gd name="connsiteY31" fmla="*/ 698183 h 2876550"/>
              <a:gd name="connsiteX32" fmla="*/ 149543 w 1990725"/>
              <a:gd name="connsiteY32" fmla="*/ 713423 h 2876550"/>
              <a:gd name="connsiteX33" fmla="*/ 175260 w 1990725"/>
              <a:gd name="connsiteY33" fmla="*/ 733425 h 2876550"/>
              <a:gd name="connsiteX34" fmla="*/ 224790 w 1990725"/>
              <a:gd name="connsiteY34" fmla="*/ 887730 h 2876550"/>
              <a:gd name="connsiteX35" fmla="*/ 266700 w 1990725"/>
              <a:gd name="connsiteY35" fmla="*/ 1238250 h 2876550"/>
              <a:gd name="connsiteX36" fmla="*/ 263843 w 1990725"/>
              <a:gd name="connsiteY36" fmla="*/ 1327785 h 2876550"/>
              <a:gd name="connsiteX37" fmla="*/ 213360 w 1990725"/>
              <a:gd name="connsiteY37" fmla="*/ 1472565 h 2876550"/>
              <a:gd name="connsiteX38" fmla="*/ 77153 w 1990725"/>
              <a:gd name="connsiteY38" fmla="*/ 1704023 h 2876550"/>
              <a:gd name="connsiteX39" fmla="*/ 1905 w 1990725"/>
              <a:gd name="connsiteY39" fmla="*/ 1801178 h 2876550"/>
              <a:gd name="connsiteX40" fmla="*/ 1905 w 1990725"/>
              <a:gd name="connsiteY40" fmla="*/ 1817370 h 2876550"/>
              <a:gd name="connsiteX41" fmla="*/ 21908 w 1990725"/>
              <a:gd name="connsiteY41" fmla="*/ 1803083 h 2876550"/>
              <a:gd name="connsiteX42" fmla="*/ 101918 w 1990725"/>
              <a:gd name="connsiteY42" fmla="*/ 1688783 h 2876550"/>
              <a:gd name="connsiteX43" fmla="*/ 349568 w 1990725"/>
              <a:gd name="connsiteY43" fmla="*/ 1290638 h 2876550"/>
              <a:gd name="connsiteX44" fmla="*/ 379095 w 1990725"/>
              <a:gd name="connsiteY44" fmla="*/ 1261110 h 2876550"/>
              <a:gd name="connsiteX45" fmla="*/ 602933 w 1990725"/>
              <a:gd name="connsiteY45" fmla="*/ 1271588 h 2876550"/>
              <a:gd name="connsiteX46" fmla="*/ 626745 w 1990725"/>
              <a:gd name="connsiteY46" fmla="*/ 1318260 h 2876550"/>
              <a:gd name="connsiteX47" fmla="*/ 623888 w 1990725"/>
              <a:gd name="connsiteY47" fmla="*/ 1483995 h 2876550"/>
              <a:gd name="connsiteX48" fmla="*/ 621030 w 1990725"/>
              <a:gd name="connsiteY48" fmla="*/ 1639253 h 2876550"/>
              <a:gd name="connsiteX49" fmla="*/ 617220 w 1990725"/>
              <a:gd name="connsiteY49" fmla="*/ 1653540 h 2876550"/>
              <a:gd name="connsiteX50" fmla="*/ 617220 w 1990725"/>
              <a:gd name="connsiteY50" fmla="*/ 1959293 h 2876550"/>
              <a:gd name="connsiteX51" fmla="*/ 621030 w 1990725"/>
              <a:gd name="connsiteY51" fmla="*/ 1974533 h 2876550"/>
              <a:gd name="connsiteX52" fmla="*/ 622935 w 1990725"/>
              <a:gd name="connsiteY52" fmla="*/ 1982153 h 2876550"/>
              <a:gd name="connsiteX53" fmla="*/ 630555 w 1990725"/>
              <a:gd name="connsiteY53" fmla="*/ 2378393 h 2876550"/>
              <a:gd name="connsiteX54" fmla="*/ 621983 w 1990725"/>
              <a:gd name="connsiteY54" fmla="*/ 2395538 h 2876550"/>
              <a:gd name="connsiteX55" fmla="*/ 544830 w 1990725"/>
              <a:gd name="connsiteY55" fmla="*/ 2539365 h 2876550"/>
              <a:gd name="connsiteX56" fmla="*/ 512445 w 1990725"/>
              <a:gd name="connsiteY56" fmla="*/ 2478405 h 2876550"/>
              <a:gd name="connsiteX57" fmla="*/ 516255 w 1990725"/>
              <a:gd name="connsiteY57" fmla="*/ 2405063 h 2876550"/>
              <a:gd name="connsiteX58" fmla="*/ 547688 w 1990725"/>
              <a:gd name="connsiteY58" fmla="*/ 2228850 h 2876550"/>
              <a:gd name="connsiteX59" fmla="*/ 544830 w 1990725"/>
              <a:gd name="connsiteY59" fmla="*/ 2213610 h 2876550"/>
              <a:gd name="connsiteX60" fmla="*/ 535305 w 1990725"/>
              <a:gd name="connsiteY60" fmla="*/ 2224088 h 2876550"/>
              <a:gd name="connsiteX61" fmla="*/ 494348 w 1990725"/>
              <a:gd name="connsiteY61" fmla="*/ 2385060 h 2876550"/>
              <a:gd name="connsiteX62" fmla="*/ 521018 w 1990725"/>
              <a:gd name="connsiteY62" fmla="*/ 2555558 h 2876550"/>
              <a:gd name="connsiteX63" fmla="*/ 362903 w 1990725"/>
              <a:gd name="connsiteY63" fmla="*/ 2520315 h 2876550"/>
              <a:gd name="connsiteX64" fmla="*/ 345758 w 1990725"/>
              <a:gd name="connsiteY64" fmla="*/ 2526030 h 2876550"/>
              <a:gd name="connsiteX65" fmla="*/ 363855 w 1990725"/>
              <a:gd name="connsiteY65" fmla="*/ 2533650 h 2876550"/>
              <a:gd name="connsiteX66" fmla="*/ 556260 w 1990725"/>
              <a:gd name="connsiteY66" fmla="*/ 2608898 h 2876550"/>
              <a:gd name="connsiteX67" fmla="*/ 489585 w 1990725"/>
              <a:gd name="connsiteY67" fmla="*/ 2626043 h 2876550"/>
              <a:gd name="connsiteX68" fmla="*/ 381000 w 1990725"/>
              <a:gd name="connsiteY68" fmla="*/ 2822258 h 2876550"/>
              <a:gd name="connsiteX69" fmla="*/ 383858 w 1990725"/>
              <a:gd name="connsiteY69" fmla="*/ 2841308 h 2876550"/>
              <a:gd name="connsiteX70" fmla="*/ 396240 w 1990725"/>
              <a:gd name="connsiteY70" fmla="*/ 2824163 h 2876550"/>
              <a:gd name="connsiteX71" fmla="*/ 501015 w 1990725"/>
              <a:gd name="connsiteY71" fmla="*/ 2647950 h 2876550"/>
              <a:gd name="connsiteX72" fmla="*/ 553403 w 1990725"/>
              <a:gd name="connsiteY72" fmla="*/ 2643188 h 2876550"/>
              <a:gd name="connsiteX73" fmla="*/ 556260 w 1990725"/>
              <a:gd name="connsiteY73" fmla="*/ 2678430 h 2876550"/>
              <a:gd name="connsiteX74" fmla="*/ 570548 w 1990725"/>
              <a:gd name="connsiteY74" fmla="*/ 2801303 h 2876550"/>
              <a:gd name="connsiteX75" fmla="*/ 583883 w 1990725"/>
              <a:gd name="connsiteY75" fmla="*/ 2816543 h 2876550"/>
              <a:gd name="connsiteX76" fmla="*/ 584835 w 1990725"/>
              <a:gd name="connsiteY76" fmla="*/ 2797493 h 2876550"/>
              <a:gd name="connsiteX77" fmla="*/ 577215 w 1990725"/>
              <a:gd name="connsiteY77" fmla="*/ 2673668 h 2876550"/>
              <a:gd name="connsiteX78" fmla="*/ 596265 w 1990725"/>
              <a:gd name="connsiteY78" fmla="*/ 2659380 h 2876550"/>
              <a:gd name="connsiteX79" fmla="*/ 634365 w 1990725"/>
              <a:gd name="connsiteY79" fmla="*/ 2672715 h 2876550"/>
              <a:gd name="connsiteX80" fmla="*/ 636270 w 1990725"/>
              <a:gd name="connsiteY80" fmla="*/ 2674620 h 2876550"/>
              <a:gd name="connsiteX81" fmla="*/ 661035 w 1990725"/>
              <a:gd name="connsiteY81" fmla="*/ 2667953 h 2876550"/>
              <a:gd name="connsiteX82" fmla="*/ 676275 w 1990725"/>
              <a:gd name="connsiteY82" fmla="*/ 2655570 h 2876550"/>
              <a:gd name="connsiteX83" fmla="*/ 681038 w 1990725"/>
              <a:gd name="connsiteY83" fmla="*/ 2673668 h 2876550"/>
              <a:gd name="connsiteX84" fmla="*/ 685800 w 1990725"/>
              <a:gd name="connsiteY84" fmla="*/ 2712720 h 2876550"/>
              <a:gd name="connsiteX85" fmla="*/ 668655 w 1990725"/>
              <a:gd name="connsiteY85" fmla="*/ 2810828 h 2876550"/>
              <a:gd name="connsiteX86" fmla="*/ 667703 w 1990725"/>
              <a:gd name="connsiteY86" fmla="*/ 2827020 h 2876550"/>
              <a:gd name="connsiteX87" fmla="*/ 682943 w 1990725"/>
              <a:gd name="connsiteY87" fmla="*/ 2819400 h 2876550"/>
              <a:gd name="connsiteX88" fmla="*/ 705803 w 1990725"/>
              <a:gd name="connsiteY88" fmla="*/ 2737485 h 2876550"/>
              <a:gd name="connsiteX89" fmla="*/ 705803 w 1990725"/>
              <a:gd name="connsiteY89" fmla="*/ 2646045 h 2876550"/>
              <a:gd name="connsiteX90" fmla="*/ 766763 w 1990725"/>
              <a:gd name="connsiteY90" fmla="*/ 2671763 h 2876550"/>
              <a:gd name="connsiteX91" fmla="*/ 859155 w 1990725"/>
              <a:gd name="connsiteY91" fmla="*/ 2863215 h 2876550"/>
              <a:gd name="connsiteX92" fmla="*/ 871538 w 1990725"/>
              <a:gd name="connsiteY92" fmla="*/ 2876550 h 2876550"/>
              <a:gd name="connsiteX93" fmla="*/ 874395 w 1990725"/>
              <a:gd name="connsiteY93" fmla="*/ 2858453 h 2876550"/>
              <a:gd name="connsiteX94" fmla="*/ 792480 w 1990725"/>
              <a:gd name="connsiteY94" fmla="*/ 2674620 h 2876550"/>
              <a:gd name="connsiteX95" fmla="*/ 719138 w 1990725"/>
              <a:gd name="connsiteY95" fmla="*/ 2621280 h 2876550"/>
              <a:gd name="connsiteX96" fmla="*/ 774383 w 1990725"/>
              <a:gd name="connsiteY96" fmla="*/ 2609850 h 2876550"/>
              <a:gd name="connsiteX97" fmla="*/ 918210 w 1990725"/>
              <a:gd name="connsiteY97" fmla="*/ 2650808 h 2876550"/>
              <a:gd name="connsiteX98" fmla="*/ 936308 w 1990725"/>
              <a:gd name="connsiteY98" fmla="*/ 2657475 h 2876550"/>
              <a:gd name="connsiteX99" fmla="*/ 926783 w 1990725"/>
              <a:gd name="connsiteY99" fmla="*/ 2638425 h 2876550"/>
              <a:gd name="connsiteX100" fmla="*/ 835343 w 1990725"/>
              <a:gd name="connsiteY100" fmla="*/ 2592705 h 2876550"/>
              <a:gd name="connsiteX101" fmla="*/ 722948 w 1990725"/>
              <a:gd name="connsiteY101" fmla="*/ 2589848 h 2876550"/>
              <a:gd name="connsiteX102" fmla="*/ 773430 w 1990725"/>
              <a:gd name="connsiteY102" fmla="*/ 2516505 h 2876550"/>
              <a:gd name="connsiteX103" fmla="*/ 729615 w 1990725"/>
              <a:gd name="connsiteY103" fmla="*/ 2227898 h 2876550"/>
              <a:gd name="connsiteX104" fmla="*/ 710565 w 1990725"/>
              <a:gd name="connsiteY104" fmla="*/ 2212658 h 2876550"/>
              <a:gd name="connsiteX105" fmla="*/ 726758 w 1990725"/>
              <a:gd name="connsiteY105" fmla="*/ 2254568 h 2876550"/>
              <a:gd name="connsiteX106" fmla="*/ 749618 w 1990725"/>
              <a:gd name="connsiteY106" fmla="*/ 2500313 h 2876550"/>
              <a:gd name="connsiteX107" fmla="*/ 723900 w 1990725"/>
              <a:gd name="connsiteY107" fmla="*/ 2537460 h 2876550"/>
              <a:gd name="connsiteX108" fmla="*/ 668655 w 1990725"/>
              <a:gd name="connsiteY108" fmla="*/ 2415540 h 2876550"/>
              <a:gd name="connsiteX109" fmla="*/ 641985 w 1990725"/>
              <a:gd name="connsiteY109" fmla="*/ 2359343 h 2876550"/>
              <a:gd name="connsiteX110" fmla="*/ 637223 w 1990725"/>
              <a:gd name="connsiteY110" fmla="*/ 2132648 h 2876550"/>
              <a:gd name="connsiteX111" fmla="*/ 641985 w 1990725"/>
              <a:gd name="connsiteY111" fmla="*/ 1303973 h 2876550"/>
              <a:gd name="connsiteX112" fmla="*/ 663893 w 1990725"/>
              <a:gd name="connsiteY112" fmla="*/ 1240155 h 2876550"/>
              <a:gd name="connsiteX113" fmla="*/ 902018 w 1990725"/>
              <a:gd name="connsiteY113" fmla="*/ 1062038 h 2876550"/>
              <a:gd name="connsiteX114" fmla="*/ 941070 w 1990725"/>
              <a:gd name="connsiteY114" fmla="*/ 1020128 h 2876550"/>
              <a:gd name="connsiteX115" fmla="*/ 966788 w 1990725"/>
              <a:gd name="connsiteY115" fmla="*/ 971550 h 2876550"/>
              <a:gd name="connsiteX116" fmla="*/ 1052513 w 1990725"/>
              <a:gd name="connsiteY116" fmla="*/ 858203 h 2876550"/>
              <a:gd name="connsiteX117" fmla="*/ 1268730 w 1990725"/>
              <a:gd name="connsiteY117" fmla="*/ 676275 h 2876550"/>
              <a:gd name="connsiteX118" fmla="*/ 1351598 w 1990725"/>
              <a:gd name="connsiteY118" fmla="*/ 612458 h 2876550"/>
              <a:gd name="connsiteX119" fmla="*/ 1369695 w 1990725"/>
              <a:gd name="connsiteY119" fmla="*/ 593408 h 2876550"/>
              <a:gd name="connsiteX120" fmla="*/ 1537335 w 1990725"/>
              <a:gd name="connsiteY120" fmla="*/ 456248 h 2876550"/>
              <a:gd name="connsiteX121" fmla="*/ 1688783 w 1990725"/>
              <a:gd name="connsiteY121" fmla="*/ 384810 h 2876550"/>
              <a:gd name="connsiteX122" fmla="*/ 1961198 w 1990725"/>
              <a:gd name="connsiteY122" fmla="*/ 354330 h 2876550"/>
              <a:gd name="connsiteX123" fmla="*/ 1993583 w 1990725"/>
              <a:gd name="connsiteY123" fmla="*/ 346710 h 2876550"/>
              <a:gd name="connsiteX124" fmla="*/ 1966913 w 1990725"/>
              <a:gd name="connsiteY124" fmla="*/ 337185 h 2876550"/>
              <a:gd name="connsiteX125" fmla="*/ 1400175 w 1990725"/>
              <a:gd name="connsiteY125" fmla="*/ 91440 h 2876550"/>
              <a:gd name="connsiteX126" fmla="*/ 1618298 w 1990725"/>
              <a:gd name="connsiteY126" fmla="*/ 130493 h 2876550"/>
              <a:gd name="connsiteX127" fmla="*/ 1620203 w 1990725"/>
              <a:gd name="connsiteY127" fmla="*/ 134303 h 2876550"/>
              <a:gd name="connsiteX128" fmla="*/ 1465898 w 1990725"/>
              <a:gd name="connsiteY128" fmla="*/ 212408 h 2876550"/>
              <a:gd name="connsiteX129" fmla="*/ 1439228 w 1990725"/>
              <a:gd name="connsiteY129" fmla="*/ 208598 h 2876550"/>
              <a:gd name="connsiteX130" fmla="*/ 1381125 w 1990725"/>
              <a:gd name="connsiteY130" fmla="*/ 113348 h 2876550"/>
              <a:gd name="connsiteX131" fmla="*/ 1400175 w 1990725"/>
              <a:gd name="connsiteY131" fmla="*/ 91440 h 2876550"/>
              <a:gd name="connsiteX132" fmla="*/ 1369695 w 1990725"/>
              <a:gd name="connsiteY132" fmla="*/ 117158 h 2876550"/>
              <a:gd name="connsiteX133" fmla="*/ 1440180 w 1990725"/>
              <a:gd name="connsiteY133" fmla="*/ 224790 h 2876550"/>
              <a:gd name="connsiteX134" fmla="*/ 1345883 w 1990725"/>
              <a:gd name="connsiteY134" fmla="*/ 276225 h 2876550"/>
              <a:gd name="connsiteX135" fmla="*/ 1230630 w 1990725"/>
              <a:gd name="connsiteY135" fmla="*/ 224790 h 2876550"/>
              <a:gd name="connsiteX136" fmla="*/ 1237298 w 1990725"/>
              <a:gd name="connsiteY136" fmla="*/ 197168 h 2876550"/>
              <a:gd name="connsiteX137" fmla="*/ 1354455 w 1990725"/>
              <a:gd name="connsiteY137" fmla="*/ 112395 h 2876550"/>
              <a:gd name="connsiteX138" fmla="*/ 1369695 w 1990725"/>
              <a:gd name="connsiteY138" fmla="*/ 117158 h 2876550"/>
              <a:gd name="connsiteX139" fmla="*/ 1472565 w 1990725"/>
              <a:gd name="connsiteY139" fmla="*/ 414338 h 2876550"/>
              <a:gd name="connsiteX140" fmla="*/ 1391603 w 1990725"/>
              <a:gd name="connsiteY140" fmla="*/ 439103 h 2876550"/>
              <a:gd name="connsiteX141" fmla="*/ 1343025 w 1990725"/>
              <a:gd name="connsiteY141" fmla="*/ 421005 h 2876550"/>
              <a:gd name="connsiteX142" fmla="*/ 1327785 w 1990725"/>
              <a:gd name="connsiteY142" fmla="*/ 319088 h 2876550"/>
              <a:gd name="connsiteX143" fmla="*/ 1345883 w 1990725"/>
              <a:gd name="connsiteY143" fmla="*/ 294323 h 2876550"/>
              <a:gd name="connsiteX144" fmla="*/ 1429703 w 1990725"/>
              <a:gd name="connsiteY144" fmla="*/ 246698 h 2876550"/>
              <a:gd name="connsiteX145" fmla="*/ 1472565 w 1990725"/>
              <a:gd name="connsiteY145" fmla="*/ 414338 h 2876550"/>
              <a:gd name="connsiteX146" fmla="*/ 416243 w 1990725"/>
              <a:gd name="connsiteY146" fmla="*/ 710565 h 2876550"/>
              <a:gd name="connsiteX147" fmla="*/ 554355 w 1990725"/>
              <a:gd name="connsiteY147" fmla="*/ 697230 h 2876550"/>
              <a:gd name="connsiteX148" fmla="*/ 584835 w 1990725"/>
              <a:gd name="connsiteY148" fmla="*/ 715328 h 2876550"/>
              <a:gd name="connsiteX149" fmla="*/ 620078 w 1990725"/>
              <a:gd name="connsiteY149" fmla="*/ 919163 h 2876550"/>
              <a:gd name="connsiteX150" fmla="*/ 611505 w 1990725"/>
              <a:gd name="connsiteY150" fmla="*/ 935355 h 2876550"/>
              <a:gd name="connsiteX151" fmla="*/ 517208 w 1990725"/>
              <a:gd name="connsiteY151" fmla="*/ 1049655 h 2876550"/>
              <a:gd name="connsiteX152" fmla="*/ 416243 w 1990725"/>
              <a:gd name="connsiteY152" fmla="*/ 710565 h 2876550"/>
              <a:gd name="connsiteX153" fmla="*/ 571500 w 1990725"/>
              <a:gd name="connsiteY153" fmla="*/ 375285 h 2876550"/>
              <a:gd name="connsiteX154" fmla="*/ 650558 w 1990725"/>
              <a:gd name="connsiteY154" fmla="*/ 527685 h 2876550"/>
              <a:gd name="connsiteX155" fmla="*/ 638175 w 1990725"/>
              <a:gd name="connsiteY155" fmla="*/ 581025 h 2876550"/>
              <a:gd name="connsiteX156" fmla="*/ 504825 w 1990725"/>
              <a:gd name="connsiteY156" fmla="*/ 688658 h 2876550"/>
              <a:gd name="connsiteX157" fmla="*/ 441008 w 1990725"/>
              <a:gd name="connsiteY157" fmla="*/ 694373 h 2876550"/>
              <a:gd name="connsiteX158" fmla="*/ 571500 w 1990725"/>
              <a:gd name="connsiteY158" fmla="*/ 375285 h 2876550"/>
              <a:gd name="connsiteX159" fmla="*/ 662940 w 1990725"/>
              <a:gd name="connsiteY159" fmla="*/ 457200 h 2876550"/>
              <a:gd name="connsiteX160" fmla="*/ 705803 w 1990725"/>
              <a:gd name="connsiteY160" fmla="*/ 596265 h 2876550"/>
              <a:gd name="connsiteX161" fmla="*/ 597218 w 1990725"/>
              <a:gd name="connsiteY161" fmla="*/ 674370 h 2876550"/>
              <a:gd name="connsiteX162" fmla="*/ 662940 w 1990725"/>
              <a:gd name="connsiteY162" fmla="*/ 457200 h 2876550"/>
              <a:gd name="connsiteX163" fmla="*/ 1199198 w 1990725"/>
              <a:gd name="connsiteY163" fmla="*/ 505778 h 2876550"/>
              <a:gd name="connsiteX164" fmla="*/ 1136333 w 1990725"/>
              <a:gd name="connsiteY164" fmla="*/ 529590 h 2876550"/>
              <a:gd name="connsiteX165" fmla="*/ 1104900 w 1990725"/>
              <a:gd name="connsiteY165" fmla="*/ 512445 h 2876550"/>
              <a:gd name="connsiteX166" fmla="*/ 1166813 w 1990725"/>
              <a:gd name="connsiteY166" fmla="*/ 398145 h 2876550"/>
              <a:gd name="connsiteX167" fmla="*/ 1199198 w 1990725"/>
              <a:gd name="connsiteY167" fmla="*/ 505778 h 2876550"/>
              <a:gd name="connsiteX168" fmla="*/ 1119188 w 1990725"/>
              <a:gd name="connsiteY168" fmla="*/ 630555 h 2876550"/>
              <a:gd name="connsiteX169" fmla="*/ 1096328 w 1990725"/>
              <a:gd name="connsiteY169" fmla="*/ 641033 h 2876550"/>
              <a:gd name="connsiteX170" fmla="*/ 1070610 w 1990725"/>
              <a:gd name="connsiteY170" fmla="*/ 625793 h 2876550"/>
              <a:gd name="connsiteX171" fmla="*/ 1121093 w 1990725"/>
              <a:gd name="connsiteY171" fmla="*/ 549593 h 2876550"/>
              <a:gd name="connsiteX172" fmla="*/ 1157288 w 1990725"/>
              <a:gd name="connsiteY172" fmla="*/ 537210 h 2876550"/>
              <a:gd name="connsiteX173" fmla="*/ 1119188 w 1990725"/>
              <a:gd name="connsiteY173" fmla="*/ 630555 h 2876550"/>
              <a:gd name="connsiteX174" fmla="*/ 1049655 w 1990725"/>
              <a:gd name="connsiteY174" fmla="*/ 639128 h 2876550"/>
              <a:gd name="connsiteX175" fmla="*/ 1017270 w 1990725"/>
              <a:gd name="connsiteY175" fmla="*/ 634365 h 2876550"/>
              <a:gd name="connsiteX176" fmla="*/ 1019175 w 1990725"/>
              <a:gd name="connsiteY176" fmla="*/ 606743 h 2876550"/>
              <a:gd name="connsiteX177" fmla="*/ 1072515 w 1990725"/>
              <a:gd name="connsiteY177" fmla="*/ 569595 h 2876550"/>
              <a:gd name="connsiteX178" fmla="*/ 1060133 w 1990725"/>
              <a:gd name="connsiteY178" fmla="*/ 618173 h 2876550"/>
              <a:gd name="connsiteX179" fmla="*/ 1049655 w 1990725"/>
              <a:gd name="connsiteY179" fmla="*/ 639128 h 2876550"/>
              <a:gd name="connsiteX180" fmla="*/ 631508 w 1990725"/>
              <a:gd name="connsiteY180" fmla="*/ 789623 h 2876550"/>
              <a:gd name="connsiteX181" fmla="*/ 582930 w 1990725"/>
              <a:gd name="connsiteY181" fmla="*/ 693420 h 2876550"/>
              <a:gd name="connsiteX182" fmla="*/ 650558 w 1990725"/>
              <a:gd name="connsiteY182" fmla="*/ 683895 h 2876550"/>
              <a:gd name="connsiteX183" fmla="*/ 679133 w 1990725"/>
              <a:gd name="connsiteY183" fmla="*/ 699135 h 2876550"/>
              <a:gd name="connsiteX184" fmla="*/ 677228 w 1990725"/>
              <a:gd name="connsiteY184" fmla="*/ 857250 h 2876550"/>
              <a:gd name="connsiteX185" fmla="*/ 637223 w 1990725"/>
              <a:gd name="connsiteY185" fmla="*/ 902970 h 2876550"/>
              <a:gd name="connsiteX186" fmla="*/ 631508 w 1990725"/>
              <a:gd name="connsiteY186" fmla="*/ 789623 h 2876550"/>
              <a:gd name="connsiteX187" fmla="*/ 721995 w 1990725"/>
              <a:gd name="connsiteY187" fmla="*/ 504825 h 2876550"/>
              <a:gd name="connsiteX188" fmla="*/ 777240 w 1990725"/>
              <a:gd name="connsiteY188" fmla="*/ 550545 h 2876550"/>
              <a:gd name="connsiteX189" fmla="*/ 785813 w 1990725"/>
              <a:gd name="connsiteY189" fmla="*/ 581978 h 2876550"/>
              <a:gd name="connsiteX190" fmla="*/ 706755 w 1990725"/>
              <a:gd name="connsiteY190" fmla="*/ 661988 h 2876550"/>
              <a:gd name="connsiteX191" fmla="*/ 677228 w 1990725"/>
              <a:gd name="connsiteY191" fmla="*/ 667703 h 2876550"/>
              <a:gd name="connsiteX192" fmla="*/ 721995 w 1990725"/>
              <a:gd name="connsiteY192" fmla="*/ 504825 h 2876550"/>
              <a:gd name="connsiteX193" fmla="*/ 913448 w 1990725"/>
              <a:gd name="connsiteY193" fmla="*/ 603885 h 2876550"/>
              <a:gd name="connsiteX194" fmla="*/ 953453 w 1990725"/>
              <a:gd name="connsiteY194" fmla="*/ 557213 h 2876550"/>
              <a:gd name="connsiteX195" fmla="*/ 913448 w 1990725"/>
              <a:gd name="connsiteY195" fmla="*/ 603885 h 2876550"/>
              <a:gd name="connsiteX196" fmla="*/ 957263 w 1990725"/>
              <a:gd name="connsiteY196" fmla="*/ 621983 h 2876550"/>
              <a:gd name="connsiteX197" fmla="*/ 942975 w 1990725"/>
              <a:gd name="connsiteY197" fmla="*/ 628650 h 2876550"/>
              <a:gd name="connsiteX198" fmla="*/ 914400 w 1990725"/>
              <a:gd name="connsiteY198" fmla="*/ 621030 h 2876550"/>
              <a:gd name="connsiteX199" fmla="*/ 942975 w 1990725"/>
              <a:gd name="connsiteY199" fmla="*/ 610553 h 2876550"/>
              <a:gd name="connsiteX200" fmla="*/ 959168 w 1990725"/>
              <a:gd name="connsiteY200" fmla="*/ 610553 h 2876550"/>
              <a:gd name="connsiteX201" fmla="*/ 957263 w 1990725"/>
              <a:gd name="connsiteY201" fmla="*/ 621983 h 2876550"/>
              <a:gd name="connsiteX202" fmla="*/ 938213 w 1990725"/>
              <a:gd name="connsiteY202" fmla="*/ 536258 h 2876550"/>
              <a:gd name="connsiteX203" fmla="*/ 942023 w 1990725"/>
              <a:gd name="connsiteY203" fmla="*/ 513398 h 2876550"/>
              <a:gd name="connsiteX204" fmla="*/ 968693 w 1990725"/>
              <a:gd name="connsiteY204" fmla="*/ 508635 h 2876550"/>
              <a:gd name="connsiteX205" fmla="*/ 982980 w 1990725"/>
              <a:gd name="connsiteY205" fmla="*/ 516255 h 2876550"/>
              <a:gd name="connsiteX206" fmla="*/ 966788 w 1990725"/>
              <a:gd name="connsiteY206" fmla="*/ 525780 h 2876550"/>
              <a:gd name="connsiteX207" fmla="*/ 938213 w 1990725"/>
              <a:gd name="connsiteY207" fmla="*/ 536258 h 2876550"/>
              <a:gd name="connsiteX208" fmla="*/ 842010 w 1990725"/>
              <a:gd name="connsiteY208" fmla="*/ 622935 h 2876550"/>
              <a:gd name="connsiteX209" fmla="*/ 843915 w 1990725"/>
              <a:gd name="connsiteY209" fmla="*/ 603885 h 2876550"/>
              <a:gd name="connsiteX210" fmla="*/ 873443 w 1990725"/>
              <a:gd name="connsiteY210" fmla="*/ 617220 h 2876550"/>
              <a:gd name="connsiteX211" fmla="*/ 842010 w 1990725"/>
              <a:gd name="connsiteY211" fmla="*/ 622935 h 2876550"/>
              <a:gd name="connsiteX212" fmla="*/ 862013 w 1990725"/>
              <a:gd name="connsiteY212" fmla="*/ 639128 h 2876550"/>
              <a:gd name="connsiteX213" fmla="*/ 838200 w 1990725"/>
              <a:gd name="connsiteY213" fmla="*/ 662940 h 2876550"/>
              <a:gd name="connsiteX214" fmla="*/ 832485 w 1990725"/>
              <a:gd name="connsiteY214" fmla="*/ 650558 h 2876550"/>
              <a:gd name="connsiteX215" fmla="*/ 862013 w 1990725"/>
              <a:gd name="connsiteY215" fmla="*/ 639128 h 2876550"/>
              <a:gd name="connsiteX216" fmla="*/ 854393 w 1990725"/>
              <a:gd name="connsiteY216" fmla="*/ 575310 h 2876550"/>
              <a:gd name="connsiteX217" fmla="*/ 812483 w 1990725"/>
              <a:gd name="connsiteY217" fmla="*/ 565785 h 2876550"/>
              <a:gd name="connsiteX218" fmla="*/ 859155 w 1990725"/>
              <a:gd name="connsiteY218" fmla="*/ 526733 h 2876550"/>
              <a:gd name="connsiteX219" fmla="*/ 854393 w 1990725"/>
              <a:gd name="connsiteY219" fmla="*/ 575310 h 2876550"/>
              <a:gd name="connsiteX220" fmla="*/ 680085 w 1990725"/>
              <a:gd name="connsiteY220" fmla="*/ 681038 h 2876550"/>
              <a:gd name="connsiteX221" fmla="*/ 745808 w 1990725"/>
              <a:gd name="connsiteY221" fmla="*/ 665798 h 2876550"/>
              <a:gd name="connsiteX222" fmla="*/ 767715 w 1990725"/>
              <a:gd name="connsiteY222" fmla="*/ 676275 h 2876550"/>
              <a:gd name="connsiteX223" fmla="*/ 764858 w 1990725"/>
              <a:gd name="connsiteY223" fmla="*/ 752475 h 2876550"/>
              <a:gd name="connsiteX224" fmla="*/ 719138 w 1990725"/>
              <a:gd name="connsiteY224" fmla="*/ 806768 h 2876550"/>
              <a:gd name="connsiteX225" fmla="*/ 712470 w 1990725"/>
              <a:gd name="connsiteY225" fmla="*/ 809625 h 2876550"/>
              <a:gd name="connsiteX226" fmla="*/ 680085 w 1990725"/>
              <a:gd name="connsiteY226" fmla="*/ 681038 h 2876550"/>
              <a:gd name="connsiteX227" fmla="*/ 772478 w 1990725"/>
              <a:gd name="connsiteY227" fmla="*/ 661988 h 2876550"/>
              <a:gd name="connsiteX228" fmla="*/ 821055 w 1990725"/>
              <a:gd name="connsiteY228" fmla="*/ 658178 h 2876550"/>
              <a:gd name="connsiteX229" fmla="*/ 796290 w 1990725"/>
              <a:gd name="connsiteY229" fmla="*/ 719138 h 2876550"/>
              <a:gd name="connsiteX230" fmla="*/ 772478 w 1990725"/>
              <a:gd name="connsiteY230" fmla="*/ 661988 h 2876550"/>
              <a:gd name="connsiteX231" fmla="*/ 776288 w 1990725"/>
              <a:gd name="connsiteY231" fmla="*/ 643890 h 2876550"/>
              <a:gd name="connsiteX232" fmla="*/ 799148 w 1990725"/>
              <a:gd name="connsiteY232" fmla="*/ 570548 h 2876550"/>
              <a:gd name="connsiteX233" fmla="*/ 829628 w 1990725"/>
              <a:gd name="connsiteY233" fmla="*/ 616268 h 2876550"/>
              <a:gd name="connsiteX234" fmla="*/ 776288 w 1990725"/>
              <a:gd name="connsiteY234" fmla="*/ 643890 h 2876550"/>
              <a:gd name="connsiteX235" fmla="*/ 861060 w 1990725"/>
              <a:gd name="connsiteY235" fmla="*/ 450533 h 2876550"/>
              <a:gd name="connsiteX236" fmla="*/ 956310 w 1990725"/>
              <a:gd name="connsiteY236" fmla="*/ 456248 h 2876550"/>
              <a:gd name="connsiteX237" fmla="*/ 898208 w 1990725"/>
              <a:gd name="connsiteY237" fmla="*/ 496253 h 2876550"/>
              <a:gd name="connsiteX238" fmla="*/ 861060 w 1990725"/>
              <a:gd name="connsiteY238" fmla="*/ 450533 h 2876550"/>
              <a:gd name="connsiteX239" fmla="*/ 975360 w 1990725"/>
              <a:gd name="connsiteY239" fmla="*/ 497205 h 2876550"/>
              <a:gd name="connsiteX240" fmla="*/ 965835 w 1990725"/>
              <a:gd name="connsiteY240" fmla="*/ 475298 h 2876550"/>
              <a:gd name="connsiteX241" fmla="*/ 990600 w 1990725"/>
              <a:gd name="connsiteY241" fmla="*/ 441008 h 2876550"/>
              <a:gd name="connsiteX242" fmla="*/ 1005840 w 1990725"/>
              <a:gd name="connsiteY242" fmla="*/ 434340 h 2876550"/>
              <a:gd name="connsiteX243" fmla="*/ 1072515 w 1990725"/>
              <a:gd name="connsiteY243" fmla="*/ 441008 h 2876550"/>
              <a:gd name="connsiteX244" fmla="*/ 1005840 w 1990725"/>
              <a:gd name="connsiteY244" fmla="*/ 491490 h 2876550"/>
              <a:gd name="connsiteX245" fmla="*/ 975360 w 1990725"/>
              <a:gd name="connsiteY245" fmla="*/ 497205 h 2876550"/>
              <a:gd name="connsiteX246" fmla="*/ 1050608 w 1990725"/>
              <a:gd name="connsiteY246" fmla="*/ 474345 h 2876550"/>
              <a:gd name="connsiteX247" fmla="*/ 1099185 w 1990725"/>
              <a:gd name="connsiteY247" fmla="*/ 439103 h 2876550"/>
              <a:gd name="connsiteX248" fmla="*/ 1098233 w 1990725"/>
              <a:gd name="connsiteY248" fmla="*/ 529590 h 2876550"/>
              <a:gd name="connsiteX249" fmla="*/ 1087755 w 1990725"/>
              <a:gd name="connsiteY249" fmla="*/ 545783 h 2876550"/>
              <a:gd name="connsiteX250" fmla="*/ 1042035 w 1990725"/>
              <a:gd name="connsiteY250" fmla="*/ 548640 h 2876550"/>
              <a:gd name="connsiteX251" fmla="*/ 1050608 w 1990725"/>
              <a:gd name="connsiteY251" fmla="*/ 474345 h 2876550"/>
              <a:gd name="connsiteX252" fmla="*/ 1028700 w 1990725"/>
              <a:gd name="connsiteY252" fmla="*/ 430530 h 2876550"/>
              <a:gd name="connsiteX253" fmla="*/ 1018223 w 1990725"/>
              <a:gd name="connsiteY253" fmla="*/ 407670 h 2876550"/>
              <a:gd name="connsiteX254" fmla="*/ 1035368 w 1990725"/>
              <a:gd name="connsiteY254" fmla="*/ 387668 h 2876550"/>
              <a:gd name="connsiteX255" fmla="*/ 1082040 w 1990725"/>
              <a:gd name="connsiteY255" fmla="*/ 375285 h 2876550"/>
              <a:gd name="connsiteX256" fmla="*/ 1160145 w 1990725"/>
              <a:gd name="connsiteY256" fmla="*/ 383858 h 2876550"/>
              <a:gd name="connsiteX257" fmla="*/ 1028700 w 1990725"/>
              <a:gd name="connsiteY257" fmla="*/ 430530 h 2876550"/>
              <a:gd name="connsiteX258" fmla="*/ 919163 w 1990725"/>
              <a:gd name="connsiteY258" fmla="*/ 449580 h 2876550"/>
              <a:gd name="connsiteX259" fmla="*/ 848678 w 1990725"/>
              <a:gd name="connsiteY259" fmla="*/ 381953 h 2876550"/>
              <a:gd name="connsiteX260" fmla="*/ 1025843 w 1990725"/>
              <a:gd name="connsiteY260" fmla="*/ 375285 h 2876550"/>
              <a:gd name="connsiteX261" fmla="*/ 919163 w 1990725"/>
              <a:gd name="connsiteY261" fmla="*/ 449580 h 2876550"/>
              <a:gd name="connsiteX262" fmla="*/ 822960 w 1990725"/>
              <a:gd name="connsiteY262" fmla="*/ 545783 h 2876550"/>
              <a:gd name="connsiteX263" fmla="*/ 762953 w 1990725"/>
              <a:gd name="connsiteY263" fmla="*/ 521970 h 2876550"/>
              <a:gd name="connsiteX264" fmla="*/ 845820 w 1990725"/>
              <a:gd name="connsiteY264" fmla="*/ 470535 h 2876550"/>
              <a:gd name="connsiteX265" fmla="*/ 822960 w 1990725"/>
              <a:gd name="connsiteY265" fmla="*/ 545783 h 2876550"/>
              <a:gd name="connsiteX266" fmla="*/ 713423 w 1990725"/>
              <a:gd name="connsiteY266" fmla="*/ 836295 h 2876550"/>
              <a:gd name="connsiteX267" fmla="*/ 743903 w 1990725"/>
              <a:gd name="connsiteY267" fmla="*/ 831533 h 2876550"/>
              <a:gd name="connsiteX268" fmla="*/ 749618 w 1990725"/>
              <a:gd name="connsiteY268" fmla="*/ 862013 h 2876550"/>
              <a:gd name="connsiteX269" fmla="*/ 741045 w 1990725"/>
              <a:gd name="connsiteY269" fmla="*/ 878205 h 2876550"/>
              <a:gd name="connsiteX270" fmla="*/ 707708 w 1990725"/>
              <a:gd name="connsiteY270" fmla="*/ 890588 h 2876550"/>
              <a:gd name="connsiteX271" fmla="*/ 672465 w 1990725"/>
              <a:gd name="connsiteY271" fmla="*/ 884873 h 2876550"/>
              <a:gd name="connsiteX272" fmla="*/ 713423 w 1990725"/>
              <a:gd name="connsiteY272" fmla="*/ 836295 h 2876550"/>
              <a:gd name="connsiteX273" fmla="*/ 756285 w 1990725"/>
              <a:gd name="connsiteY273" fmla="*/ 784860 h 2876550"/>
              <a:gd name="connsiteX274" fmla="*/ 793433 w 1990725"/>
              <a:gd name="connsiteY274" fmla="*/ 741045 h 2876550"/>
              <a:gd name="connsiteX275" fmla="*/ 805815 w 1990725"/>
              <a:gd name="connsiteY275" fmla="*/ 733425 h 2876550"/>
              <a:gd name="connsiteX276" fmla="*/ 807720 w 1990725"/>
              <a:gd name="connsiteY276" fmla="*/ 749618 h 2876550"/>
              <a:gd name="connsiteX277" fmla="*/ 763905 w 1990725"/>
              <a:gd name="connsiteY277" fmla="*/ 832485 h 2876550"/>
              <a:gd name="connsiteX278" fmla="*/ 756285 w 1990725"/>
              <a:gd name="connsiteY278" fmla="*/ 784860 h 2876550"/>
              <a:gd name="connsiteX279" fmla="*/ 842010 w 1990725"/>
              <a:gd name="connsiteY279" fmla="*/ 718185 h 2876550"/>
              <a:gd name="connsiteX280" fmla="*/ 863918 w 1990725"/>
              <a:gd name="connsiteY280" fmla="*/ 706755 h 2876550"/>
              <a:gd name="connsiteX281" fmla="*/ 873443 w 1990725"/>
              <a:gd name="connsiteY281" fmla="*/ 725805 h 2876550"/>
              <a:gd name="connsiteX282" fmla="*/ 875348 w 1990725"/>
              <a:gd name="connsiteY282" fmla="*/ 825818 h 2876550"/>
              <a:gd name="connsiteX283" fmla="*/ 860108 w 1990725"/>
              <a:gd name="connsiteY283" fmla="*/ 840105 h 2876550"/>
              <a:gd name="connsiteX284" fmla="*/ 764858 w 1990725"/>
              <a:gd name="connsiteY284" fmla="*/ 863918 h 2876550"/>
              <a:gd name="connsiteX285" fmla="*/ 842010 w 1990725"/>
              <a:gd name="connsiteY285" fmla="*/ 718185 h 2876550"/>
              <a:gd name="connsiteX286" fmla="*/ 867728 w 1990725"/>
              <a:gd name="connsiteY286" fmla="*/ 499110 h 2876550"/>
              <a:gd name="connsiteX287" fmla="*/ 927735 w 1990725"/>
              <a:gd name="connsiteY287" fmla="*/ 507683 h 2876550"/>
              <a:gd name="connsiteX288" fmla="*/ 892493 w 1990725"/>
              <a:gd name="connsiteY288" fmla="*/ 541020 h 2876550"/>
              <a:gd name="connsiteX289" fmla="*/ 867728 w 1990725"/>
              <a:gd name="connsiteY289" fmla="*/ 499110 h 2876550"/>
              <a:gd name="connsiteX290" fmla="*/ 886778 w 1990725"/>
              <a:gd name="connsiteY290" fmla="*/ 553403 h 2876550"/>
              <a:gd name="connsiteX291" fmla="*/ 901065 w 1990725"/>
              <a:gd name="connsiteY291" fmla="*/ 554355 h 2876550"/>
              <a:gd name="connsiteX292" fmla="*/ 891540 w 1990725"/>
              <a:gd name="connsiteY292" fmla="*/ 586740 h 2876550"/>
              <a:gd name="connsiteX293" fmla="*/ 886778 w 1990725"/>
              <a:gd name="connsiteY293" fmla="*/ 553403 h 2876550"/>
              <a:gd name="connsiteX294" fmla="*/ 969645 w 1990725"/>
              <a:gd name="connsiteY294" fmla="*/ 648653 h 2876550"/>
              <a:gd name="connsiteX295" fmla="*/ 890588 w 1990725"/>
              <a:gd name="connsiteY295" fmla="*/ 690563 h 2876550"/>
              <a:gd name="connsiteX296" fmla="*/ 969645 w 1990725"/>
              <a:gd name="connsiteY296" fmla="*/ 648653 h 2876550"/>
              <a:gd name="connsiteX297" fmla="*/ 973455 w 1990725"/>
              <a:gd name="connsiteY297" fmla="*/ 614363 h 2876550"/>
              <a:gd name="connsiteX298" fmla="*/ 1010603 w 1990725"/>
              <a:gd name="connsiteY298" fmla="*/ 590550 h 2876550"/>
              <a:gd name="connsiteX299" fmla="*/ 1002983 w 1990725"/>
              <a:gd name="connsiteY299" fmla="*/ 623888 h 2876550"/>
              <a:gd name="connsiteX300" fmla="*/ 978218 w 1990725"/>
              <a:gd name="connsiteY300" fmla="*/ 632460 h 2876550"/>
              <a:gd name="connsiteX301" fmla="*/ 973455 w 1990725"/>
              <a:gd name="connsiteY301" fmla="*/ 614363 h 2876550"/>
              <a:gd name="connsiteX302" fmla="*/ 981075 w 1990725"/>
              <a:gd name="connsiteY302" fmla="*/ 581025 h 2876550"/>
              <a:gd name="connsiteX303" fmla="*/ 977265 w 1990725"/>
              <a:gd name="connsiteY303" fmla="*/ 534353 h 2876550"/>
              <a:gd name="connsiteX304" fmla="*/ 1013460 w 1990725"/>
              <a:gd name="connsiteY304" fmla="*/ 502920 h 2876550"/>
              <a:gd name="connsiteX305" fmla="*/ 1022985 w 1990725"/>
              <a:gd name="connsiteY305" fmla="*/ 537210 h 2876550"/>
              <a:gd name="connsiteX306" fmla="*/ 1032510 w 1990725"/>
              <a:gd name="connsiteY306" fmla="*/ 563880 h 2876550"/>
              <a:gd name="connsiteX307" fmla="*/ 981075 w 1990725"/>
              <a:gd name="connsiteY307" fmla="*/ 581025 h 2876550"/>
              <a:gd name="connsiteX308" fmla="*/ 1116330 w 1990725"/>
              <a:gd name="connsiteY308" fmla="*/ 369570 h 2876550"/>
              <a:gd name="connsiteX309" fmla="*/ 1105853 w 1990725"/>
              <a:gd name="connsiteY309" fmla="*/ 368618 h 2876550"/>
              <a:gd name="connsiteX310" fmla="*/ 1071563 w 1990725"/>
              <a:gd name="connsiteY310" fmla="*/ 353378 h 2876550"/>
              <a:gd name="connsiteX311" fmla="*/ 1090613 w 1990725"/>
              <a:gd name="connsiteY311" fmla="*/ 327660 h 2876550"/>
              <a:gd name="connsiteX312" fmla="*/ 1214438 w 1990725"/>
              <a:gd name="connsiteY312" fmla="*/ 216218 h 2876550"/>
              <a:gd name="connsiteX313" fmla="*/ 1320165 w 1990725"/>
              <a:gd name="connsiteY313" fmla="*/ 291465 h 2876550"/>
              <a:gd name="connsiteX314" fmla="*/ 1116330 w 1990725"/>
              <a:gd name="connsiteY314" fmla="*/ 369570 h 2876550"/>
              <a:gd name="connsiteX315" fmla="*/ 1027748 w 1990725"/>
              <a:gd name="connsiteY315" fmla="*/ 359093 h 2876550"/>
              <a:gd name="connsiteX316" fmla="*/ 881063 w 1990725"/>
              <a:gd name="connsiteY316" fmla="*/ 378143 h 2876550"/>
              <a:gd name="connsiteX317" fmla="*/ 840105 w 1990725"/>
              <a:gd name="connsiteY317" fmla="*/ 332423 h 2876550"/>
              <a:gd name="connsiteX318" fmla="*/ 836295 w 1990725"/>
              <a:gd name="connsiteY318" fmla="*/ 251460 h 2876550"/>
              <a:gd name="connsiteX319" fmla="*/ 1169670 w 1990725"/>
              <a:gd name="connsiteY319" fmla="*/ 233363 h 2876550"/>
              <a:gd name="connsiteX320" fmla="*/ 1027748 w 1990725"/>
              <a:gd name="connsiteY320" fmla="*/ 359093 h 2876550"/>
              <a:gd name="connsiteX321" fmla="*/ 802958 w 1990725"/>
              <a:gd name="connsiteY321" fmla="*/ 498158 h 2876550"/>
              <a:gd name="connsiteX322" fmla="*/ 696278 w 1990725"/>
              <a:gd name="connsiteY322" fmla="*/ 461010 h 2876550"/>
              <a:gd name="connsiteX323" fmla="*/ 829628 w 1990725"/>
              <a:gd name="connsiteY323" fmla="*/ 379095 h 2876550"/>
              <a:gd name="connsiteX324" fmla="*/ 802958 w 1990725"/>
              <a:gd name="connsiteY324" fmla="*/ 498158 h 2876550"/>
              <a:gd name="connsiteX325" fmla="*/ 650558 w 1990725"/>
              <a:gd name="connsiteY325" fmla="*/ 911543 h 2876550"/>
              <a:gd name="connsiteX326" fmla="*/ 691515 w 1990725"/>
              <a:gd name="connsiteY326" fmla="*/ 897255 h 2876550"/>
              <a:gd name="connsiteX327" fmla="*/ 715328 w 1990725"/>
              <a:gd name="connsiteY327" fmla="*/ 934403 h 2876550"/>
              <a:gd name="connsiteX328" fmla="*/ 657225 w 1990725"/>
              <a:gd name="connsiteY328" fmla="*/ 1110615 h 2876550"/>
              <a:gd name="connsiteX329" fmla="*/ 526733 w 1990725"/>
              <a:gd name="connsiteY329" fmla="*/ 1058228 h 2876550"/>
              <a:gd name="connsiteX330" fmla="*/ 650558 w 1990725"/>
              <a:gd name="connsiteY330" fmla="*/ 911543 h 2876550"/>
              <a:gd name="connsiteX331" fmla="*/ 741045 w 1990725"/>
              <a:gd name="connsiteY331" fmla="*/ 915353 h 2876550"/>
              <a:gd name="connsiteX332" fmla="*/ 851535 w 1990725"/>
              <a:gd name="connsiteY332" fmla="*/ 850583 h 2876550"/>
              <a:gd name="connsiteX333" fmla="*/ 878205 w 1990725"/>
              <a:gd name="connsiteY333" fmla="*/ 873443 h 2876550"/>
              <a:gd name="connsiteX334" fmla="*/ 886778 w 1990725"/>
              <a:gd name="connsiteY334" fmla="*/ 938213 h 2876550"/>
              <a:gd name="connsiteX335" fmla="*/ 877253 w 1990725"/>
              <a:gd name="connsiteY335" fmla="*/ 955358 h 2876550"/>
              <a:gd name="connsiteX336" fmla="*/ 688658 w 1990725"/>
              <a:gd name="connsiteY336" fmla="*/ 1057275 h 2876550"/>
              <a:gd name="connsiteX337" fmla="*/ 741045 w 1990725"/>
              <a:gd name="connsiteY337" fmla="*/ 915353 h 2876550"/>
              <a:gd name="connsiteX338" fmla="*/ 956310 w 1990725"/>
              <a:gd name="connsiteY338" fmla="*/ 664845 h 2876550"/>
              <a:gd name="connsiteX339" fmla="*/ 1049655 w 1990725"/>
              <a:gd name="connsiteY339" fmla="*/ 655320 h 2876550"/>
              <a:gd name="connsiteX340" fmla="*/ 890588 w 1990725"/>
              <a:gd name="connsiteY340" fmla="*/ 800100 h 2876550"/>
              <a:gd name="connsiteX341" fmla="*/ 956310 w 1990725"/>
              <a:gd name="connsiteY341" fmla="*/ 664845 h 2876550"/>
              <a:gd name="connsiteX342" fmla="*/ 1183005 w 1990725"/>
              <a:gd name="connsiteY342" fmla="*/ 656273 h 2876550"/>
              <a:gd name="connsiteX343" fmla="*/ 902018 w 1990725"/>
              <a:gd name="connsiteY343" fmla="*/ 940118 h 2876550"/>
              <a:gd name="connsiteX344" fmla="*/ 1183005 w 1990725"/>
              <a:gd name="connsiteY344" fmla="*/ 656273 h 2876550"/>
              <a:gd name="connsiteX345" fmla="*/ 1161098 w 1990725"/>
              <a:gd name="connsiteY345" fmla="*/ 641985 h 2876550"/>
              <a:gd name="connsiteX346" fmla="*/ 1131570 w 1990725"/>
              <a:gd name="connsiteY346" fmla="*/ 607695 h 2876550"/>
              <a:gd name="connsiteX347" fmla="*/ 1190625 w 1990725"/>
              <a:gd name="connsiteY347" fmla="*/ 526733 h 2876550"/>
              <a:gd name="connsiteX348" fmla="*/ 1303020 w 1990725"/>
              <a:gd name="connsiteY348" fmla="*/ 486728 h 2876550"/>
              <a:gd name="connsiteX349" fmla="*/ 1247775 w 1990725"/>
              <a:gd name="connsiteY349" fmla="*/ 550545 h 2876550"/>
              <a:gd name="connsiteX350" fmla="*/ 1215390 w 1990725"/>
              <a:gd name="connsiteY350" fmla="*/ 624840 h 2876550"/>
              <a:gd name="connsiteX351" fmla="*/ 1195388 w 1990725"/>
              <a:gd name="connsiteY351" fmla="*/ 641985 h 2876550"/>
              <a:gd name="connsiteX352" fmla="*/ 1161098 w 1990725"/>
              <a:gd name="connsiteY352" fmla="*/ 641985 h 2876550"/>
              <a:gd name="connsiteX353" fmla="*/ 1223963 w 1990725"/>
              <a:gd name="connsiteY353" fmla="*/ 497205 h 2876550"/>
              <a:gd name="connsiteX354" fmla="*/ 1170623 w 1990725"/>
              <a:gd name="connsiteY354" fmla="*/ 438150 h 2876550"/>
              <a:gd name="connsiteX355" fmla="*/ 1207770 w 1990725"/>
              <a:gd name="connsiteY355" fmla="*/ 371475 h 2876550"/>
              <a:gd name="connsiteX356" fmla="*/ 1312545 w 1990725"/>
              <a:gd name="connsiteY356" fmla="*/ 310515 h 2876550"/>
              <a:gd name="connsiteX357" fmla="*/ 1354455 w 1990725"/>
              <a:gd name="connsiteY357" fmla="*/ 450533 h 2876550"/>
              <a:gd name="connsiteX358" fmla="*/ 1223963 w 1990725"/>
              <a:gd name="connsiteY358" fmla="*/ 497205 h 2876550"/>
              <a:gd name="connsiteX359" fmla="*/ 829628 w 1990725"/>
              <a:gd name="connsiteY359" fmla="*/ 138113 h 2876550"/>
              <a:gd name="connsiteX360" fmla="*/ 845820 w 1990725"/>
              <a:gd name="connsiteY360" fmla="*/ 127635 h 2876550"/>
              <a:gd name="connsiteX361" fmla="*/ 1143000 w 1990725"/>
              <a:gd name="connsiteY361" fmla="*/ 144780 h 2876550"/>
              <a:gd name="connsiteX362" fmla="*/ 1338263 w 1990725"/>
              <a:gd name="connsiteY362" fmla="*/ 102870 h 2876550"/>
              <a:gd name="connsiteX363" fmla="*/ 927735 w 1990725"/>
              <a:gd name="connsiteY363" fmla="*/ 264795 h 2876550"/>
              <a:gd name="connsiteX364" fmla="*/ 829628 w 1990725"/>
              <a:gd name="connsiteY364" fmla="*/ 138113 h 2876550"/>
              <a:gd name="connsiteX365" fmla="*/ 827723 w 1990725"/>
              <a:gd name="connsiteY365" fmla="*/ 341948 h 2876550"/>
              <a:gd name="connsiteX366" fmla="*/ 823913 w 1990725"/>
              <a:gd name="connsiteY366" fmla="*/ 364808 h 2876550"/>
              <a:gd name="connsiteX367" fmla="*/ 697230 w 1990725"/>
              <a:gd name="connsiteY367" fmla="*/ 448628 h 2876550"/>
              <a:gd name="connsiteX368" fmla="*/ 667703 w 1990725"/>
              <a:gd name="connsiteY368" fmla="*/ 440055 h 2876550"/>
              <a:gd name="connsiteX369" fmla="*/ 600075 w 1990725"/>
              <a:gd name="connsiteY369" fmla="*/ 379095 h 2876550"/>
              <a:gd name="connsiteX370" fmla="*/ 818198 w 1990725"/>
              <a:gd name="connsiteY370" fmla="*/ 247650 h 2876550"/>
              <a:gd name="connsiteX371" fmla="*/ 827723 w 1990725"/>
              <a:gd name="connsiteY371" fmla="*/ 341948 h 2876550"/>
              <a:gd name="connsiteX372" fmla="*/ 811530 w 1990725"/>
              <a:gd name="connsiteY372" fmla="*/ 136208 h 2876550"/>
              <a:gd name="connsiteX373" fmla="*/ 668655 w 1990725"/>
              <a:gd name="connsiteY373" fmla="*/ 365760 h 2876550"/>
              <a:gd name="connsiteX374" fmla="*/ 552450 w 1990725"/>
              <a:gd name="connsiteY374" fmla="*/ 333375 h 2876550"/>
              <a:gd name="connsiteX375" fmla="*/ 490538 w 1990725"/>
              <a:gd name="connsiteY375" fmla="*/ 265748 h 2876550"/>
              <a:gd name="connsiteX376" fmla="*/ 811530 w 1990725"/>
              <a:gd name="connsiteY376" fmla="*/ 136208 h 2876550"/>
              <a:gd name="connsiteX377" fmla="*/ 471488 w 1990725"/>
              <a:gd name="connsiteY377" fmla="*/ 279083 h 2876550"/>
              <a:gd name="connsiteX378" fmla="*/ 480060 w 1990725"/>
              <a:gd name="connsiteY378" fmla="*/ 270510 h 2876550"/>
              <a:gd name="connsiteX379" fmla="*/ 547688 w 1990725"/>
              <a:gd name="connsiteY379" fmla="*/ 346710 h 2876550"/>
              <a:gd name="connsiteX380" fmla="*/ 559118 w 1990725"/>
              <a:gd name="connsiteY380" fmla="*/ 381000 h 2876550"/>
              <a:gd name="connsiteX381" fmla="*/ 455295 w 1990725"/>
              <a:gd name="connsiteY381" fmla="*/ 660083 h 2876550"/>
              <a:gd name="connsiteX382" fmla="*/ 369570 w 1990725"/>
              <a:gd name="connsiteY382" fmla="*/ 698183 h 2876550"/>
              <a:gd name="connsiteX383" fmla="*/ 290513 w 1990725"/>
              <a:gd name="connsiteY383" fmla="*/ 701993 h 2876550"/>
              <a:gd name="connsiteX384" fmla="*/ 471488 w 1990725"/>
              <a:gd name="connsiteY384" fmla="*/ 279083 h 2876550"/>
              <a:gd name="connsiteX385" fmla="*/ 314325 w 1990725"/>
              <a:gd name="connsiteY385" fmla="*/ 1317308 h 2876550"/>
              <a:gd name="connsiteX386" fmla="*/ 267653 w 1990725"/>
              <a:gd name="connsiteY386" fmla="*/ 1383983 h 2876550"/>
              <a:gd name="connsiteX387" fmla="*/ 227648 w 1990725"/>
              <a:gd name="connsiteY387" fmla="*/ 842010 h 2876550"/>
              <a:gd name="connsiteX388" fmla="*/ 179070 w 1990725"/>
              <a:gd name="connsiteY388" fmla="*/ 716280 h 2876550"/>
              <a:gd name="connsiteX389" fmla="*/ 262890 w 1990725"/>
              <a:gd name="connsiteY389" fmla="*/ 716280 h 2876550"/>
              <a:gd name="connsiteX390" fmla="*/ 289560 w 1990725"/>
              <a:gd name="connsiteY390" fmla="*/ 739140 h 2876550"/>
              <a:gd name="connsiteX391" fmla="*/ 335280 w 1990725"/>
              <a:gd name="connsiteY391" fmla="*/ 870585 h 2876550"/>
              <a:gd name="connsiteX392" fmla="*/ 370523 w 1990725"/>
              <a:gd name="connsiteY392" fmla="*/ 1115378 h 2876550"/>
              <a:gd name="connsiteX393" fmla="*/ 314325 w 1990725"/>
              <a:gd name="connsiteY393" fmla="*/ 1317308 h 2876550"/>
              <a:gd name="connsiteX394" fmla="*/ 292418 w 1990725"/>
              <a:gd name="connsiteY394" fmla="*/ 712470 h 2876550"/>
              <a:gd name="connsiteX395" fmla="*/ 391478 w 1990725"/>
              <a:gd name="connsiteY395" fmla="*/ 712470 h 2876550"/>
              <a:gd name="connsiteX396" fmla="*/ 415290 w 1990725"/>
              <a:gd name="connsiteY396" fmla="*/ 727710 h 2876550"/>
              <a:gd name="connsiteX397" fmla="*/ 506730 w 1990725"/>
              <a:gd name="connsiteY397" fmla="*/ 921068 h 2876550"/>
              <a:gd name="connsiteX398" fmla="*/ 510540 w 1990725"/>
              <a:gd name="connsiteY398" fmla="*/ 962978 h 2876550"/>
              <a:gd name="connsiteX399" fmla="*/ 461010 w 1990725"/>
              <a:gd name="connsiteY399" fmla="*/ 1122998 h 2876550"/>
              <a:gd name="connsiteX400" fmla="*/ 384810 w 1990725"/>
              <a:gd name="connsiteY400" fmla="*/ 1218248 h 2876550"/>
              <a:gd name="connsiteX401" fmla="*/ 292418 w 1990725"/>
              <a:gd name="connsiteY401" fmla="*/ 712470 h 2876550"/>
              <a:gd name="connsiteX402" fmla="*/ 626745 w 1990725"/>
              <a:gd name="connsiteY402" fmla="*/ 1275398 h 2876550"/>
              <a:gd name="connsiteX403" fmla="*/ 381000 w 1990725"/>
              <a:gd name="connsiteY403" fmla="*/ 1243965 h 2876550"/>
              <a:gd name="connsiteX404" fmla="*/ 509588 w 1990725"/>
              <a:gd name="connsiteY404" fmla="*/ 1082040 h 2876550"/>
              <a:gd name="connsiteX405" fmla="*/ 581025 w 1990725"/>
              <a:gd name="connsiteY405" fmla="*/ 1070610 h 2876550"/>
              <a:gd name="connsiteX406" fmla="*/ 643890 w 1990725"/>
              <a:gd name="connsiteY406" fmla="*/ 1117283 h 2876550"/>
              <a:gd name="connsiteX407" fmla="*/ 648653 w 1990725"/>
              <a:gd name="connsiteY407" fmla="*/ 1139190 h 2876550"/>
              <a:gd name="connsiteX408" fmla="*/ 626745 w 1990725"/>
              <a:gd name="connsiteY408" fmla="*/ 1275398 h 2876550"/>
              <a:gd name="connsiteX409" fmla="*/ 912495 w 1990725"/>
              <a:gd name="connsiteY409" fmla="*/ 1034415 h 2876550"/>
              <a:gd name="connsiteX410" fmla="*/ 872490 w 1990725"/>
              <a:gd name="connsiteY410" fmla="*/ 1053465 h 2876550"/>
              <a:gd name="connsiteX411" fmla="*/ 649605 w 1990725"/>
              <a:gd name="connsiteY411" fmla="*/ 1229678 h 2876550"/>
              <a:gd name="connsiteX412" fmla="*/ 866775 w 1990725"/>
              <a:gd name="connsiteY412" fmla="*/ 969645 h 2876550"/>
              <a:gd name="connsiteX413" fmla="*/ 900113 w 1990725"/>
              <a:gd name="connsiteY413" fmla="*/ 990600 h 2876550"/>
              <a:gd name="connsiteX414" fmla="*/ 912495 w 1990725"/>
              <a:gd name="connsiteY414" fmla="*/ 1034415 h 2876550"/>
              <a:gd name="connsiteX415" fmla="*/ 922973 w 1990725"/>
              <a:gd name="connsiteY415" fmla="*/ 1006793 h 2876550"/>
              <a:gd name="connsiteX416" fmla="*/ 909638 w 1990725"/>
              <a:gd name="connsiteY416" fmla="*/ 954405 h 2876550"/>
              <a:gd name="connsiteX417" fmla="*/ 1179195 w 1990725"/>
              <a:gd name="connsiteY417" fmla="*/ 670560 h 2876550"/>
              <a:gd name="connsiteX418" fmla="*/ 1273493 w 1990725"/>
              <a:gd name="connsiteY418" fmla="*/ 651510 h 2876550"/>
              <a:gd name="connsiteX419" fmla="*/ 922973 w 1990725"/>
              <a:gd name="connsiteY419" fmla="*/ 1006793 h 2876550"/>
              <a:gd name="connsiteX420" fmla="*/ 1369695 w 1990725"/>
              <a:gd name="connsiteY420" fmla="*/ 570548 h 2876550"/>
              <a:gd name="connsiteX421" fmla="*/ 1324928 w 1990725"/>
              <a:gd name="connsiteY421" fmla="*/ 618173 h 2876550"/>
              <a:gd name="connsiteX422" fmla="*/ 1275398 w 1990725"/>
              <a:gd name="connsiteY422" fmla="*/ 635318 h 2876550"/>
              <a:gd name="connsiteX423" fmla="*/ 1228725 w 1990725"/>
              <a:gd name="connsiteY423" fmla="*/ 634365 h 2876550"/>
              <a:gd name="connsiteX424" fmla="*/ 1240155 w 1990725"/>
              <a:gd name="connsiteY424" fmla="*/ 585788 h 2876550"/>
              <a:gd name="connsiteX425" fmla="*/ 1393508 w 1990725"/>
              <a:gd name="connsiteY425" fmla="*/ 453390 h 2876550"/>
              <a:gd name="connsiteX426" fmla="*/ 1571625 w 1990725"/>
              <a:gd name="connsiteY426" fmla="*/ 406718 h 2876550"/>
              <a:gd name="connsiteX427" fmla="*/ 1369695 w 1990725"/>
              <a:gd name="connsiteY427" fmla="*/ 570548 h 2876550"/>
              <a:gd name="connsiteX428" fmla="*/ 1598295 w 1990725"/>
              <a:gd name="connsiteY428" fmla="*/ 383858 h 2876550"/>
              <a:gd name="connsiteX429" fmla="*/ 1501140 w 1990725"/>
              <a:gd name="connsiteY429" fmla="*/ 406718 h 2876550"/>
              <a:gd name="connsiteX430" fmla="*/ 1472565 w 1990725"/>
              <a:gd name="connsiteY430" fmla="*/ 398145 h 2876550"/>
              <a:gd name="connsiteX431" fmla="*/ 1444943 w 1990725"/>
              <a:gd name="connsiteY431" fmla="*/ 245745 h 2876550"/>
              <a:gd name="connsiteX432" fmla="*/ 1457325 w 1990725"/>
              <a:gd name="connsiteY432" fmla="*/ 232410 h 2876550"/>
              <a:gd name="connsiteX433" fmla="*/ 1541145 w 1990725"/>
              <a:gd name="connsiteY433" fmla="*/ 188595 h 2876550"/>
              <a:gd name="connsiteX434" fmla="*/ 1628775 w 1990725"/>
              <a:gd name="connsiteY434" fmla="*/ 145733 h 2876550"/>
              <a:gd name="connsiteX435" fmla="*/ 1588770 w 1990725"/>
              <a:gd name="connsiteY435" fmla="*/ 314325 h 2876550"/>
              <a:gd name="connsiteX436" fmla="*/ 1605915 w 1990725"/>
              <a:gd name="connsiteY436" fmla="*/ 366713 h 2876550"/>
              <a:gd name="connsiteX437" fmla="*/ 1598295 w 1990725"/>
              <a:gd name="connsiteY437" fmla="*/ 383858 h 2876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</a:cxnLst>
            <a:rect l="l" t="t" r="r" b="b"/>
            <a:pathLst>
              <a:path w="1990725" h="2876550">
                <a:moveTo>
                  <a:pt x="1966913" y="337185"/>
                </a:moveTo>
                <a:cubicBezTo>
                  <a:pt x="1859280" y="335280"/>
                  <a:pt x="1752600" y="345758"/>
                  <a:pt x="1647825" y="373380"/>
                </a:cubicBezTo>
                <a:cubicBezTo>
                  <a:pt x="1629728" y="378143"/>
                  <a:pt x="1620203" y="373380"/>
                  <a:pt x="1613535" y="356235"/>
                </a:cubicBezTo>
                <a:cubicBezTo>
                  <a:pt x="1584008" y="282893"/>
                  <a:pt x="1598295" y="215265"/>
                  <a:pt x="1641158" y="151448"/>
                </a:cubicBezTo>
                <a:cubicBezTo>
                  <a:pt x="1649730" y="139065"/>
                  <a:pt x="1661160" y="130493"/>
                  <a:pt x="1675448" y="123825"/>
                </a:cubicBezTo>
                <a:cubicBezTo>
                  <a:pt x="1771650" y="81915"/>
                  <a:pt x="1868805" y="43815"/>
                  <a:pt x="1968818" y="11430"/>
                </a:cubicBezTo>
                <a:cubicBezTo>
                  <a:pt x="1977390" y="8573"/>
                  <a:pt x="1985963" y="7620"/>
                  <a:pt x="1991678" y="0"/>
                </a:cubicBezTo>
                <a:cubicBezTo>
                  <a:pt x="1979295" y="0"/>
                  <a:pt x="1966913" y="0"/>
                  <a:pt x="1954530" y="0"/>
                </a:cubicBezTo>
                <a:cubicBezTo>
                  <a:pt x="1853565" y="37148"/>
                  <a:pt x="1751648" y="74295"/>
                  <a:pt x="1653540" y="119063"/>
                </a:cubicBezTo>
                <a:cubicBezTo>
                  <a:pt x="1644968" y="122873"/>
                  <a:pt x="1636395" y="121920"/>
                  <a:pt x="1627823" y="120015"/>
                </a:cubicBezTo>
                <a:cubicBezTo>
                  <a:pt x="1556385" y="107633"/>
                  <a:pt x="1483995" y="95250"/>
                  <a:pt x="1412558" y="82868"/>
                </a:cubicBezTo>
                <a:cubicBezTo>
                  <a:pt x="1410653" y="71438"/>
                  <a:pt x="1421130" y="71438"/>
                  <a:pt x="1426845" y="67628"/>
                </a:cubicBezTo>
                <a:cubicBezTo>
                  <a:pt x="1463040" y="41910"/>
                  <a:pt x="1505903" y="26670"/>
                  <a:pt x="1542098" y="0"/>
                </a:cubicBezTo>
                <a:cubicBezTo>
                  <a:pt x="1533525" y="0"/>
                  <a:pt x="1524953" y="0"/>
                  <a:pt x="1515428" y="0"/>
                </a:cubicBezTo>
                <a:cubicBezTo>
                  <a:pt x="1409700" y="80010"/>
                  <a:pt x="1285875" y="111443"/>
                  <a:pt x="1157288" y="132398"/>
                </a:cubicBezTo>
                <a:cubicBezTo>
                  <a:pt x="1064895" y="147638"/>
                  <a:pt x="973455" y="144780"/>
                  <a:pt x="882015" y="127635"/>
                </a:cubicBezTo>
                <a:cubicBezTo>
                  <a:pt x="875348" y="126683"/>
                  <a:pt x="868680" y="123825"/>
                  <a:pt x="862013" y="121920"/>
                </a:cubicBezTo>
                <a:cubicBezTo>
                  <a:pt x="839153" y="116205"/>
                  <a:pt x="828675" y="104775"/>
                  <a:pt x="833438" y="79058"/>
                </a:cubicBezTo>
                <a:cubicBezTo>
                  <a:pt x="837248" y="52388"/>
                  <a:pt x="838200" y="26670"/>
                  <a:pt x="840105" y="0"/>
                </a:cubicBezTo>
                <a:cubicBezTo>
                  <a:pt x="834390" y="0"/>
                  <a:pt x="829628" y="0"/>
                  <a:pt x="823913" y="0"/>
                </a:cubicBezTo>
                <a:cubicBezTo>
                  <a:pt x="822008" y="34290"/>
                  <a:pt x="820103" y="68580"/>
                  <a:pt x="818198" y="102870"/>
                </a:cubicBezTo>
                <a:cubicBezTo>
                  <a:pt x="817245" y="116205"/>
                  <a:pt x="806768" y="123825"/>
                  <a:pt x="800100" y="134303"/>
                </a:cubicBezTo>
                <a:cubicBezTo>
                  <a:pt x="744855" y="217170"/>
                  <a:pt x="666750" y="255270"/>
                  <a:pt x="567690" y="255270"/>
                </a:cubicBezTo>
                <a:cubicBezTo>
                  <a:pt x="470535" y="255270"/>
                  <a:pt x="470535" y="256223"/>
                  <a:pt x="401955" y="186690"/>
                </a:cubicBezTo>
                <a:cubicBezTo>
                  <a:pt x="342900" y="125730"/>
                  <a:pt x="290513" y="57150"/>
                  <a:pt x="226695" y="0"/>
                </a:cubicBezTo>
                <a:cubicBezTo>
                  <a:pt x="220980" y="0"/>
                  <a:pt x="216218" y="0"/>
                  <a:pt x="210503" y="0"/>
                </a:cubicBezTo>
                <a:cubicBezTo>
                  <a:pt x="286703" y="77153"/>
                  <a:pt x="354330" y="162878"/>
                  <a:pt x="434340" y="237173"/>
                </a:cubicBezTo>
                <a:cubicBezTo>
                  <a:pt x="450533" y="252413"/>
                  <a:pt x="457200" y="267653"/>
                  <a:pt x="455295" y="290513"/>
                </a:cubicBezTo>
                <a:cubicBezTo>
                  <a:pt x="447675" y="405765"/>
                  <a:pt x="404813" y="510540"/>
                  <a:pt x="344805" y="607695"/>
                </a:cubicBezTo>
                <a:cubicBezTo>
                  <a:pt x="282893" y="707708"/>
                  <a:pt x="280988" y="706755"/>
                  <a:pt x="164783" y="701040"/>
                </a:cubicBezTo>
                <a:cubicBezTo>
                  <a:pt x="109538" y="698183"/>
                  <a:pt x="54293" y="696278"/>
                  <a:pt x="0" y="681990"/>
                </a:cubicBezTo>
                <a:cubicBezTo>
                  <a:pt x="0" y="687705"/>
                  <a:pt x="0" y="692468"/>
                  <a:pt x="0" y="698183"/>
                </a:cubicBezTo>
                <a:cubicBezTo>
                  <a:pt x="49530" y="706755"/>
                  <a:pt x="99060" y="711518"/>
                  <a:pt x="149543" y="713423"/>
                </a:cubicBezTo>
                <a:cubicBezTo>
                  <a:pt x="163830" y="714375"/>
                  <a:pt x="168593" y="723900"/>
                  <a:pt x="175260" y="733425"/>
                </a:cubicBezTo>
                <a:cubicBezTo>
                  <a:pt x="204788" y="781050"/>
                  <a:pt x="218123" y="833438"/>
                  <a:pt x="224790" y="887730"/>
                </a:cubicBezTo>
                <a:cubicBezTo>
                  <a:pt x="238125" y="1004888"/>
                  <a:pt x="262890" y="1120140"/>
                  <a:pt x="266700" y="1238250"/>
                </a:cubicBezTo>
                <a:cubicBezTo>
                  <a:pt x="267653" y="1267778"/>
                  <a:pt x="266700" y="1298258"/>
                  <a:pt x="263843" y="1327785"/>
                </a:cubicBezTo>
                <a:cubicBezTo>
                  <a:pt x="259080" y="1380173"/>
                  <a:pt x="241935" y="1426845"/>
                  <a:pt x="213360" y="1472565"/>
                </a:cubicBezTo>
                <a:cubicBezTo>
                  <a:pt x="164783" y="1547813"/>
                  <a:pt x="122873" y="1626870"/>
                  <a:pt x="77153" y="1704023"/>
                </a:cubicBezTo>
                <a:cubicBezTo>
                  <a:pt x="56198" y="1739265"/>
                  <a:pt x="36195" y="1776413"/>
                  <a:pt x="1905" y="1801178"/>
                </a:cubicBezTo>
                <a:cubicBezTo>
                  <a:pt x="1905" y="1806893"/>
                  <a:pt x="1905" y="1811655"/>
                  <a:pt x="1905" y="1817370"/>
                </a:cubicBezTo>
                <a:cubicBezTo>
                  <a:pt x="12383" y="1818323"/>
                  <a:pt x="16193" y="1808798"/>
                  <a:pt x="21908" y="1803083"/>
                </a:cubicBezTo>
                <a:cubicBezTo>
                  <a:pt x="56198" y="1770698"/>
                  <a:pt x="79058" y="1729740"/>
                  <a:pt x="101918" y="1688783"/>
                </a:cubicBezTo>
                <a:cubicBezTo>
                  <a:pt x="178118" y="1552575"/>
                  <a:pt x="258128" y="1417320"/>
                  <a:pt x="349568" y="1290638"/>
                </a:cubicBezTo>
                <a:cubicBezTo>
                  <a:pt x="358140" y="1279208"/>
                  <a:pt x="365760" y="1267778"/>
                  <a:pt x="379095" y="1261110"/>
                </a:cubicBezTo>
                <a:cubicBezTo>
                  <a:pt x="455295" y="1225868"/>
                  <a:pt x="529590" y="1224915"/>
                  <a:pt x="602933" y="1271588"/>
                </a:cubicBezTo>
                <a:cubicBezTo>
                  <a:pt x="620078" y="1282065"/>
                  <a:pt x="627698" y="1296353"/>
                  <a:pt x="626745" y="1318260"/>
                </a:cubicBezTo>
                <a:cubicBezTo>
                  <a:pt x="624840" y="1373505"/>
                  <a:pt x="624840" y="1428750"/>
                  <a:pt x="623888" y="1483995"/>
                </a:cubicBezTo>
                <a:cubicBezTo>
                  <a:pt x="622935" y="1535430"/>
                  <a:pt x="621983" y="1587818"/>
                  <a:pt x="621030" y="1639253"/>
                </a:cubicBezTo>
                <a:cubicBezTo>
                  <a:pt x="616268" y="1643063"/>
                  <a:pt x="617220" y="1648778"/>
                  <a:pt x="617220" y="1653540"/>
                </a:cubicBezTo>
                <a:cubicBezTo>
                  <a:pt x="617220" y="1755458"/>
                  <a:pt x="617220" y="1857375"/>
                  <a:pt x="617220" y="1959293"/>
                </a:cubicBezTo>
                <a:cubicBezTo>
                  <a:pt x="617220" y="1964055"/>
                  <a:pt x="616268" y="1969770"/>
                  <a:pt x="621030" y="1974533"/>
                </a:cubicBezTo>
                <a:cubicBezTo>
                  <a:pt x="621983" y="1977390"/>
                  <a:pt x="622935" y="1979295"/>
                  <a:pt x="622935" y="1982153"/>
                </a:cubicBezTo>
                <a:cubicBezTo>
                  <a:pt x="626745" y="2114550"/>
                  <a:pt x="618173" y="2245995"/>
                  <a:pt x="630555" y="2378393"/>
                </a:cubicBezTo>
                <a:cubicBezTo>
                  <a:pt x="631508" y="2386013"/>
                  <a:pt x="629603" y="2390775"/>
                  <a:pt x="621983" y="2395538"/>
                </a:cubicBezTo>
                <a:cubicBezTo>
                  <a:pt x="570548" y="2427923"/>
                  <a:pt x="540068" y="2472690"/>
                  <a:pt x="544830" y="2539365"/>
                </a:cubicBezTo>
                <a:cubicBezTo>
                  <a:pt x="522923" y="2521268"/>
                  <a:pt x="510540" y="2504123"/>
                  <a:pt x="512445" y="2478405"/>
                </a:cubicBezTo>
                <a:cubicBezTo>
                  <a:pt x="514350" y="2453640"/>
                  <a:pt x="515303" y="2428875"/>
                  <a:pt x="516255" y="2405063"/>
                </a:cubicBezTo>
                <a:cubicBezTo>
                  <a:pt x="520065" y="2345055"/>
                  <a:pt x="531495" y="2286953"/>
                  <a:pt x="547688" y="2228850"/>
                </a:cubicBezTo>
                <a:cubicBezTo>
                  <a:pt x="549593" y="2223135"/>
                  <a:pt x="553403" y="2215515"/>
                  <a:pt x="544830" y="2213610"/>
                </a:cubicBezTo>
                <a:cubicBezTo>
                  <a:pt x="538163" y="2211705"/>
                  <a:pt x="537210" y="2219325"/>
                  <a:pt x="535305" y="2224088"/>
                </a:cubicBezTo>
                <a:cubicBezTo>
                  <a:pt x="521970" y="2277428"/>
                  <a:pt x="499110" y="2328863"/>
                  <a:pt x="494348" y="2385060"/>
                </a:cubicBezTo>
                <a:cubicBezTo>
                  <a:pt x="489585" y="2442210"/>
                  <a:pt x="474345" y="2501265"/>
                  <a:pt x="521018" y="2555558"/>
                </a:cubicBezTo>
                <a:cubicBezTo>
                  <a:pt x="468630" y="2527935"/>
                  <a:pt x="416243" y="2523173"/>
                  <a:pt x="362903" y="2520315"/>
                </a:cubicBezTo>
                <a:cubicBezTo>
                  <a:pt x="356235" y="2520315"/>
                  <a:pt x="345758" y="2517458"/>
                  <a:pt x="345758" y="2526030"/>
                </a:cubicBezTo>
                <a:cubicBezTo>
                  <a:pt x="345758" y="2537460"/>
                  <a:pt x="356235" y="2533650"/>
                  <a:pt x="363855" y="2533650"/>
                </a:cubicBezTo>
                <a:cubicBezTo>
                  <a:pt x="435293" y="2533650"/>
                  <a:pt x="494348" y="2566988"/>
                  <a:pt x="556260" y="2608898"/>
                </a:cubicBezTo>
                <a:cubicBezTo>
                  <a:pt x="529590" y="2611755"/>
                  <a:pt x="504825" y="2607945"/>
                  <a:pt x="489585" y="2626043"/>
                </a:cubicBezTo>
                <a:cubicBezTo>
                  <a:pt x="441960" y="2685098"/>
                  <a:pt x="395288" y="2745105"/>
                  <a:pt x="381000" y="2822258"/>
                </a:cubicBezTo>
                <a:cubicBezTo>
                  <a:pt x="380048" y="2827973"/>
                  <a:pt x="370523" y="2839403"/>
                  <a:pt x="383858" y="2841308"/>
                </a:cubicBezTo>
                <a:cubicBezTo>
                  <a:pt x="391478" y="2842260"/>
                  <a:pt x="394335" y="2832735"/>
                  <a:pt x="396240" y="2824163"/>
                </a:cubicBezTo>
                <a:cubicBezTo>
                  <a:pt x="408623" y="2751773"/>
                  <a:pt x="456248" y="2700338"/>
                  <a:pt x="501015" y="2647950"/>
                </a:cubicBezTo>
                <a:cubicBezTo>
                  <a:pt x="513398" y="2633663"/>
                  <a:pt x="537210" y="2637473"/>
                  <a:pt x="553403" y="2643188"/>
                </a:cubicBezTo>
                <a:cubicBezTo>
                  <a:pt x="567690" y="2647950"/>
                  <a:pt x="558165" y="2666048"/>
                  <a:pt x="556260" y="2678430"/>
                </a:cubicBezTo>
                <a:cubicBezTo>
                  <a:pt x="550545" y="2720340"/>
                  <a:pt x="560070" y="2760345"/>
                  <a:pt x="570548" y="2801303"/>
                </a:cubicBezTo>
                <a:cubicBezTo>
                  <a:pt x="572453" y="2807970"/>
                  <a:pt x="573405" y="2820353"/>
                  <a:pt x="583883" y="2816543"/>
                </a:cubicBezTo>
                <a:cubicBezTo>
                  <a:pt x="590550" y="2813685"/>
                  <a:pt x="586740" y="2804160"/>
                  <a:pt x="584835" y="2797493"/>
                </a:cubicBezTo>
                <a:cubicBezTo>
                  <a:pt x="574358" y="2756535"/>
                  <a:pt x="572453" y="2715578"/>
                  <a:pt x="577215" y="2673668"/>
                </a:cubicBezTo>
                <a:cubicBezTo>
                  <a:pt x="579120" y="2661285"/>
                  <a:pt x="587693" y="2654618"/>
                  <a:pt x="596265" y="2659380"/>
                </a:cubicBezTo>
                <a:cubicBezTo>
                  <a:pt x="608648" y="2666048"/>
                  <a:pt x="611505" y="2695575"/>
                  <a:pt x="634365" y="2672715"/>
                </a:cubicBezTo>
                <a:cubicBezTo>
                  <a:pt x="634365" y="2672715"/>
                  <a:pt x="636270" y="2673668"/>
                  <a:pt x="636270" y="2674620"/>
                </a:cubicBezTo>
                <a:cubicBezTo>
                  <a:pt x="651510" y="2697480"/>
                  <a:pt x="655320" y="2679383"/>
                  <a:pt x="661035" y="2667953"/>
                </a:cubicBezTo>
                <a:cubicBezTo>
                  <a:pt x="663893" y="2661285"/>
                  <a:pt x="667703" y="2653665"/>
                  <a:pt x="676275" y="2655570"/>
                </a:cubicBezTo>
                <a:cubicBezTo>
                  <a:pt x="685800" y="2657475"/>
                  <a:pt x="680085" y="2667000"/>
                  <a:pt x="681038" y="2673668"/>
                </a:cubicBezTo>
                <a:cubicBezTo>
                  <a:pt x="683895" y="2686050"/>
                  <a:pt x="684848" y="2700338"/>
                  <a:pt x="685800" y="2712720"/>
                </a:cubicBezTo>
                <a:cubicBezTo>
                  <a:pt x="685800" y="2746058"/>
                  <a:pt x="694373" y="2782253"/>
                  <a:pt x="668655" y="2810828"/>
                </a:cubicBezTo>
                <a:cubicBezTo>
                  <a:pt x="664845" y="2814638"/>
                  <a:pt x="660083" y="2822258"/>
                  <a:pt x="667703" y="2827020"/>
                </a:cubicBezTo>
                <a:cubicBezTo>
                  <a:pt x="674370" y="2830830"/>
                  <a:pt x="680085" y="2824163"/>
                  <a:pt x="682943" y="2819400"/>
                </a:cubicBezTo>
                <a:cubicBezTo>
                  <a:pt x="698183" y="2794635"/>
                  <a:pt x="705803" y="2766060"/>
                  <a:pt x="705803" y="2737485"/>
                </a:cubicBezTo>
                <a:cubicBezTo>
                  <a:pt x="705803" y="2707005"/>
                  <a:pt x="705803" y="2676525"/>
                  <a:pt x="705803" y="2646045"/>
                </a:cubicBezTo>
                <a:cubicBezTo>
                  <a:pt x="723900" y="2656523"/>
                  <a:pt x="750570" y="2645093"/>
                  <a:pt x="766763" y="2671763"/>
                </a:cubicBezTo>
                <a:cubicBezTo>
                  <a:pt x="802005" y="2733675"/>
                  <a:pt x="841058" y="2793683"/>
                  <a:pt x="859155" y="2863215"/>
                </a:cubicBezTo>
                <a:cubicBezTo>
                  <a:pt x="861060" y="2868930"/>
                  <a:pt x="861060" y="2880360"/>
                  <a:pt x="871538" y="2876550"/>
                </a:cubicBezTo>
                <a:cubicBezTo>
                  <a:pt x="881063" y="2873693"/>
                  <a:pt x="875348" y="2865120"/>
                  <a:pt x="874395" y="2858453"/>
                </a:cubicBezTo>
                <a:cubicBezTo>
                  <a:pt x="859155" y="2791778"/>
                  <a:pt x="829628" y="2731770"/>
                  <a:pt x="792480" y="2674620"/>
                </a:cubicBezTo>
                <a:cubicBezTo>
                  <a:pt x="776288" y="2648903"/>
                  <a:pt x="759143" y="2624138"/>
                  <a:pt x="719138" y="2621280"/>
                </a:cubicBezTo>
                <a:cubicBezTo>
                  <a:pt x="741045" y="2609850"/>
                  <a:pt x="758190" y="2609850"/>
                  <a:pt x="774383" y="2609850"/>
                </a:cubicBezTo>
                <a:cubicBezTo>
                  <a:pt x="825818" y="2609850"/>
                  <a:pt x="875348" y="2619375"/>
                  <a:pt x="918210" y="2650808"/>
                </a:cubicBezTo>
                <a:cubicBezTo>
                  <a:pt x="923925" y="2654618"/>
                  <a:pt x="928688" y="2667000"/>
                  <a:pt x="936308" y="2657475"/>
                </a:cubicBezTo>
                <a:cubicBezTo>
                  <a:pt x="942023" y="2649855"/>
                  <a:pt x="933450" y="2643188"/>
                  <a:pt x="926783" y="2638425"/>
                </a:cubicBezTo>
                <a:cubicBezTo>
                  <a:pt x="900113" y="2615565"/>
                  <a:pt x="868680" y="2602230"/>
                  <a:pt x="835343" y="2592705"/>
                </a:cubicBezTo>
                <a:cubicBezTo>
                  <a:pt x="800100" y="2582228"/>
                  <a:pt x="763905" y="2581275"/>
                  <a:pt x="722948" y="2589848"/>
                </a:cubicBezTo>
                <a:cubicBezTo>
                  <a:pt x="745808" y="2563178"/>
                  <a:pt x="770573" y="2545080"/>
                  <a:pt x="773430" y="2516505"/>
                </a:cubicBezTo>
                <a:cubicBezTo>
                  <a:pt x="782955" y="2417445"/>
                  <a:pt x="769620" y="2320290"/>
                  <a:pt x="729615" y="2227898"/>
                </a:cubicBezTo>
                <a:cubicBezTo>
                  <a:pt x="726758" y="2220278"/>
                  <a:pt x="722948" y="2211705"/>
                  <a:pt x="710565" y="2212658"/>
                </a:cubicBezTo>
                <a:cubicBezTo>
                  <a:pt x="709613" y="2229803"/>
                  <a:pt x="722948" y="2240280"/>
                  <a:pt x="726758" y="2254568"/>
                </a:cubicBezTo>
                <a:cubicBezTo>
                  <a:pt x="748665" y="2335530"/>
                  <a:pt x="757238" y="2416493"/>
                  <a:pt x="749618" y="2500313"/>
                </a:cubicBezTo>
                <a:cubicBezTo>
                  <a:pt x="747713" y="2520315"/>
                  <a:pt x="743903" y="2526983"/>
                  <a:pt x="723900" y="2537460"/>
                </a:cubicBezTo>
                <a:cubicBezTo>
                  <a:pt x="726758" y="2486978"/>
                  <a:pt x="708660" y="2445068"/>
                  <a:pt x="668655" y="2415540"/>
                </a:cubicBezTo>
                <a:cubicBezTo>
                  <a:pt x="648653" y="2400300"/>
                  <a:pt x="642938" y="2382203"/>
                  <a:pt x="641985" y="2359343"/>
                </a:cubicBezTo>
                <a:cubicBezTo>
                  <a:pt x="636270" y="2284095"/>
                  <a:pt x="637223" y="2207895"/>
                  <a:pt x="637223" y="2132648"/>
                </a:cubicBezTo>
                <a:cubicBezTo>
                  <a:pt x="638175" y="1856423"/>
                  <a:pt x="632460" y="1580198"/>
                  <a:pt x="641985" y="1303973"/>
                </a:cubicBezTo>
                <a:cubicBezTo>
                  <a:pt x="642938" y="1280160"/>
                  <a:pt x="649605" y="1259205"/>
                  <a:pt x="663893" y="1240155"/>
                </a:cubicBezTo>
                <a:cubicBezTo>
                  <a:pt x="725805" y="1158240"/>
                  <a:pt x="810578" y="1104900"/>
                  <a:pt x="902018" y="1062038"/>
                </a:cubicBezTo>
                <a:cubicBezTo>
                  <a:pt x="923925" y="1052513"/>
                  <a:pt x="939165" y="1046798"/>
                  <a:pt x="941070" y="1020128"/>
                </a:cubicBezTo>
                <a:cubicBezTo>
                  <a:pt x="942975" y="1002030"/>
                  <a:pt x="955358" y="986790"/>
                  <a:pt x="966788" y="971550"/>
                </a:cubicBezTo>
                <a:cubicBezTo>
                  <a:pt x="995363" y="933450"/>
                  <a:pt x="1022985" y="894398"/>
                  <a:pt x="1052513" y="858203"/>
                </a:cubicBezTo>
                <a:cubicBezTo>
                  <a:pt x="1113473" y="783908"/>
                  <a:pt x="1181100" y="718185"/>
                  <a:pt x="1268730" y="676275"/>
                </a:cubicBezTo>
                <a:cubicBezTo>
                  <a:pt x="1301115" y="661035"/>
                  <a:pt x="1333500" y="646748"/>
                  <a:pt x="1351598" y="612458"/>
                </a:cubicBezTo>
                <a:cubicBezTo>
                  <a:pt x="1355408" y="604838"/>
                  <a:pt x="1363028" y="599123"/>
                  <a:pt x="1369695" y="593408"/>
                </a:cubicBezTo>
                <a:cubicBezTo>
                  <a:pt x="1424940" y="547688"/>
                  <a:pt x="1481138" y="501968"/>
                  <a:pt x="1537335" y="456248"/>
                </a:cubicBezTo>
                <a:cubicBezTo>
                  <a:pt x="1582103" y="420053"/>
                  <a:pt x="1632585" y="398145"/>
                  <a:pt x="1688783" y="384810"/>
                </a:cubicBezTo>
                <a:cubicBezTo>
                  <a:pt x="1778318" y="363855"/>
                  <a:pt x="1868805" y="355283"/>
                  <a:pt x="1961198" y="354330"/>
                </a:cubicBezTo>
                <a:cubicBezTo>
                  <a:pt x="1971675" y="354330"/>
                  <a:pt x="1985010" y="359093"/>
                  <a:pt x="1993583" y="346710"/>
                </a:cubicBezTo>
                <a:cubicBezTo>
                  <a:pt x="1983105" y="334328"/>
                  <a:pt x="1974533" y="337185"/>
                  <a:pt x="1966913" y="337185"/>
                </a:cubicBezTo>
                <a:close/>
                <a:moveTo>
                  <a:pt x="1400175" y="91440"/>
                </a:moveTo>
                <a:cubicBezTo>
                  <a:pt x="1472565" y="103823"/>
                  <a:pt x="1544955" y="117158"/>
                  <a:pt x="1618298" y="130493"/>
                </a:cubicBezTo>
                <a:cubicBezTo>
                  <a:pt x="1618298" y="130493"/>
                  <a:pt x="1619250" y="132398"/>
                  <a:pt x="1620203" y="134303"/>
                </a:cubicBezTo>
                <a:cubicBezTo>
                  <a:pt x="1568768" y="160020"/>
                  <a:pt x="1517333" y="185738"/>
                  <a:pt x="1465898" y="212408"/>
                </a:cubicBezTo>
                <a:cubicBezTo>
                  <a:pt x="1455420" y="218123"/>
                  <a:pt x="1446848" y="215265"/>
                  <a:pt x="1439228" y="208598"/>
                </a:cubicBezTo>
                <a:cubicBezTo>
                  <a:pt x="1409700" y="182880"/>
                  <a:pt x="1389698" y="151448"/>
                  <a:pt x="1381125" y="113348"/>
                </a:cubicBezTo>
                <a:cubicBezTo>
                  <a:pt x="1376363" y="96203"/>
                  <a:pt x="1383983" y="88583"/>
                  <a:pt x="1400175" y="91440"/>
                </a:cubicBezTo>
                <a:close/>
                <a:moveTo>
                  <a:pt x="1369695" y="117158"/>
                </a:moveTo>
                <a:cubicBezTo>
                  <a:pt x="1380173" y="160020"/>
                  <a:pt x="1404938" y="195263"/>
                  <a:pt x="1440180" y="224790"/>
                </a:cubicBezTo>
                <a:cubicBezTo>
                  <a:pt x="1406843" y="242888"/>
                  <a:pt x="1377315" y="261938"/>
                  <a:pt x="1345883" y="276225"/>
                </a:cubicBezTo>
                <a:cubicBezTo>
                  <a:pt x="1310640" y="292418"/>
                  <a:pt x="1244918" y="260985"/>
                  <a:pt x="1230630" y="224790"/>
                </a:cubicBezTo>
                <a:cubicBezTo>
                  <a:pt x="1226820" y="213360"/>
                  <a:pt x="1227773" y="204788"/>
                  <a:pt x="1237298" y="197168"/>
                </a:cubicBezTo>
                <a:cubicBezTo>
                  <a:pt x="1276350" y="169545"/>
                  <a:pt x="1315403" y="140970"/>
                  <a:pt x="1354455" y="112395"/>
                </a:cubicBezTo>
                <a:cubicBezTo>
                  <a:pt x="1361123" y="108585"/>
                  <a:pt x="1366838" y="105728"/>
                  <a:pt x="1369695" y="117158"/>
                </a:cubicBezTo>
                <a:close/>
                <a:moveTo>
                  <a:pt x="1472565" y="414338"/>
                </a:moveTo>
                <a:cubicBezTo>
                  <a:pt x="1442085" y="423863"/>
                  <a:pt x="1416368" y="430530"/>
                  <a:pt x="1391603" y="439103"/>
                </a:cubicBezTo>
                <a:cubicBezTo>
                  <a:pt x="1368743" y="447675"/>
                  <a:pt x="1353503" y="439103"/>
                  <a:pt x="1343025" y="421005"/>
                </a:cubicBezTo>
                <a:cubicBezTo>
                  <a:pt x="1323975" y="389573"/>
                  <a:pt x="1323023" y="354330"/>
                  <a:pt x="1327785" y="319088"/>
                </a:cubicBezTo>
                <a:cubicBezTo>
                  <a:pt x="1328738" y="308610"/>
                  <a:pt x="1336358" y="300038"/>
                  <a:pt x="1345883" y="294323"/>
                </a:cubicBezTo>
                <a:cubicBezTo>
                  <a:pt x="1372553" y="279083"/>
                  <a:pt x="1399223" y="264795"/>
                  <a:pt x="1429703" y="246698"/>
                </a:cubicBezTo>
                <a:cubicBezTo>
                  <a:pt x="1411605" y="311468"/>
                  <a:pt x="1418273" y="366713"/>
                  <a:pt x="1472565" y="414338"/>
                </a:cubicBezTo>
                <a:close/>
                <a:moveTo>
                  <a:pt x="416243" y="710565"/>
                </a:moveTo>
                <a:cubicBezTo>
                  <a:pt x="464820" y="705803"/>
                  <a:pt x="509588" y="701040"/>
                  <a:pt x="554355" y="697230"/>
                </a:cubicBezTo>
                <a:cubicBezTo>
                  <a:pt x="568643" y="696278"/>
                  <a:pt x="577215" y="704850"/>
                  <a:pt x="584835" y="715328"/>
                </a:cubicBezTo>
                <a:cubicBezTo>
                  <a:pt x="625793" y="778193"/>
                  <a:pt x="637223" y="845820"/>
                  <a:pt x="620078" y="919163"/>
                </a:cubicBezTo>
                <a:cubicBezTo>
                  <a:pt x="619125" y="924878"/>
                  <a:pt x="615315" y="930593"/>
                  <a:pt x="611505" y="935355"/>
                </a:cubicBezTo>
                <a:cubicBezTo>
                  <a:pt x="581978" y="971550"/>
                  <a:pt x="552450" y="1006793"/>
                  <a:pt x="517208" y="1049655"/>
                </a:cubicBezTo>
                <a:cubicBezTo>
                  <a:pt x="530543" y="919163"/>
                  <a:pt x="513398" y="803910"/>
                  <a:pt x="416243" y="710565"/>
                </a:cubicBezTo>
                <a:close/>
                <a:moveTo>
                  <a:pt x="571500" y="375285"/>
                </a:moveTo>
                <a:cubicBezTo>
                  <a:pt x="640080" y="426720"/>
                  <a:pt x="662940" y="441008"/>
                  <a:pt x="650558" y="527685"/>
                </a:cubicBezTo>
                <a:cubicBezTo>
                  <a:pt x="647700" y="545783"/>
                  <a:pt x="643890" y="563880"/>
                  <a:pt x="638175" y="581025"/>
                </a:cubicBezTo>
                <a:cubicBezTo>
                  <a:pt x="615315" y="643890"/>
                  <a:pt x="582930" y="693420"/>
                  <a:pt x="504825" y="688658"/>
                </a:cubicBezTo>
                <a:cubicBezTo>
                  <a:pt x="484823" y="687705"/>
                  <a:pt x="463868" y="692468"/>
                  <a:pt x="441008" y="694373"/>
                </a:cubicBezTo>
                <a:cubicBezTo>
                  <a:pt x="526733" y="603885"/>
                  <a:pt x="575310" y="501015"/>
                  <a:pt x="571500" y="375285"/>
                </a:cubicBezTo>
                <a:close/>
                <a:moveTo>
                  <a:pt x="662940" y="457200"/>
                </a:moveTo>
                <a:cubicBezTo>
                  <a:pt x="721995" y="484823"/>
                  <a:pt x="722948" y="543878"/>
                  <a:pt x="705803" y="596265"/>
                </a:cubicBezTo>
                <a:cubicBezTo>
                  <a:pt x="684848" y="660083"/>
                  <a:pt x="661035" y="678180"/>
                  <a:pt x="597218" y="674370"/>
                </a:cubicBezTo>
                <a:cubicBezTo>
                  <a:pt x="648653" y="610553"/>
                  <a:pt x="672465" y="539115"/>
                  <a:pt x="662940" y="457200"/>
                </a:cubicBezTo>
                <a:close/>
                <a:moveTo>
                  <a:pt x="1199198" y="505778"/>
                </a:moveTo>
                <a:cubicBezTo>
                  <a:pt x="1174433" y="514350"/>
                  <a:pt x="1154430" y="521018"/>
                  <a:pt x="1136333" y="529590"/>
                </a:cubicBezTo>
                <a:cubicBezTo>
                  <a:pt x="1116330" y="539115"/>
                  <a:pt x="1108710" y="529590"/>
                  <a:pt x="1104900" y="512445"/>
                </a:cubicBezTo>
                <a:cubicBezTo>
                  <a:pt x="1098233" y="473393"/>
                  <a:pt x="1103948" y="422910"/>
                  <a:pt x="1166813" y="398145"/>
                </a:cubicBezTo>
                <a:cubicBezTo>
                  <a:pt x="1149668" y="441008"/>
                  <a:pt x="1158240" y="476250"/>
                  <a:pt x="1199198" y="505778"/>
                </a:cubicBezTo>
                <a:close/>
                <a:moveTo>
                  <a:pt x="1119188" y="630555"/>
                </a:moveTo>
                <a:cubicBezTo>
                  <a:pt x="1121093" y="649605"/>
                  <a:pt x="1104900" y="641033"/>
                  <a:pt x="1096328" y="641033"/>
                </a:cubicBezTo>
                <a:cubicBezTo>
                  <a:pt x="1085850" y="641033"/>
                  <a:pt x="1071563" y="646748"/>
                  <a:pt x="1070610" y="625793"/>
                </a:cubicBezTo>
                <a:cubicBezTo>
                  <a:pt x="1069658" y="590550"/>
                  <a:pt x="1087755" y="561975"/>
                  <a:pt x="1121093" y="549593"/>
                </a:cubicBezTo>
                <a:cubicBezTo>
                  <a:pt x="1131570" y="545783"/>
                  <a:pt x="1142048" y="541973"/>
                  <a:pt x="1157288" y="537210"/>
                </a:cubicBezTo>
                <a:cubicBezTo>
                  <a:pt x="1133475" y="566738"/>
                  <a:pt x="1116330" y="594360"/>
                  <a:pt x="1119188" y="630555"/>
                </a:cubicBezTo>
                <a:close/>
                <a:moveTo>
                  <a:pt x="1049655" y="639128"/>
                </a:moveTo>
                <a:cubicBezTo>
                  <a:pt x="1038225" y="639128"/>
                  <a:pt x="1024890" y="642938"/>
                  <a:pt x="1017270" y="634365"/>
                </a:cubicBezTo>
                <a:cubicBezTo>
                  <a:pt x="1010603" y="627698"/>
                  <a:pt x="1014413" y="616268"/>
                  <a:pt x="1019175" y="606743"/>
                </a:cubicBezTo>
                <a:cubicBezTo>
                  <a:pt x="1029653" y="585788"/>
                  <a:pt x="1045845" y="572453"/>
                  <a:pt x="1072515" y="569595"/>
                </a:cubicBezTo>
                <a:cubicBezTo>
                  <a:pt x="1066800" y="587693"/>
                  <a:pt x="1061085" y="601980"/>
                  <a:pt x="1060133" y="618173"/>
                </a:cubicBezTo>
                <a:cubicBezTo>
                  <a:pt x="1059180" y="626745"/>
                  <a:pt x="1062990" y="639128"/>
                  <a:pt x="1049655" y="639128"/>
                </a:cubicBezTo>
                <a:close/>
                <a:moveTo>
                  <a:pt x="631508" y="789623"/>
                </a:moveTo>
                <a:cubicBezTo>
                  <a:pt x="621983" y="756285"/>
                  <a:pt x="609600" y="722948"/>
                  <a:pt x="582930" y="693420"/>
                </a:cubicBezTo>
                <a:cubicBezTo>
                  <a:pt x="608648" y="689610"/>
                  <a:pt x="629603" y="686753"/>
                  <a:pt x="650558" y="683895"/>
                </a:cubicBezTo>
                <a:cubicBezTo>
                  <a:pt x="663893" y="681990"/>
                  <a:pt x="671513" y="689610"/>
                  <a:pt x="679133" y="699135"/>
                </a:cubicBezTo>
                <a:cubicBezTo>
                  <a:pt x="710565" y="738188"/>
                  <a:pt x="710565" y="818198"/>
                  <a:pt x="677228" y="857250"/>
                </a:cubicBezTo>
                <a:cubicBezTo>
                  <a:pt x="665798" y="870585"/>
                  <a:pt x="653415" y="884873"/>
                  <a:pt x="637223" y="902970"/>
                </a:cubicBezTo>
                <a:cubicBezTo>
                  <a:pt x="639128" y="860108"/>
                  <a:pt x="641033" y="824865"/>
                  <a:pt x="631508" y="789623"/>
                </a:cubicBezTo>
                <a:close/>
                <a:moveTo>
                  <a:pt x="721995" y="504825"/>
                </a:moveTo>
                <a:cubicBezTo>
                  <a:pt x="743903" y="522923"/>
                  <a:pt x="761048" y="536258"/>
                  <a:pt x="777240" y="550545"/>
                </a:cubicBezTo>
                <a:cubicBezTo>
                  <a:pt x="785813" y="559118"/>
                  <a:pt x="787718" y="569595"/>
                  <a:pt x="785813" y="581978"/>
                </a:cubicBezTo>
                <a:cubicBezTo>
                  <a:pt x="776288" y="633413"/>
                  <a:pt x="758190" y="651510"/>
                  <a:pt x="706755" y="661988"/>
                </a:cubicBezTo>
                <a:cubicBezTo>
                  <a:pt x="700088" y="662940"/>
                  <a:pt x="693420" y="664845"/>
                  <a:pt x="677228" y="667703"/>
                </a:cubicBezTo>
                <a:cubicBezTo>
                  <a:pt x="721995" y="619125"/>
                  <a:pt x="730568" y="566738"/>
                  <a:pt x="721995" y="504825"/>
                </a:cubicBezTo>
                <a:close/>
                <a:moveTo>
                  <a:pt x="913448" y="603885"/>
                </a:moveTo>
                <a:cubicBezTo>
                  <a:pt x="922973" y="582930"/>
                  <a:pt x="938213" y="570548"/>
                  <a:pt x="953453" y="557213"/>
                </a:cubicBezTo>
                <a:cubicBezTo>
                  <a:pt x="968693" y="589598"/>
                  <a:pt x="968693" y="589598"/>
                  <a:pt x="913448" y="603885"/>
                </a:cubicBezTo>
                <a:close/>
                <a:moveTo>
                  <a:pt x="957263" y="621983"/>
                </a:moveTo>
                <a:cubicBezTo>
                  <a:pt x="955358" y="629603"/>
                  <a:pt x="948690" y="629603"/>
                  <a:pt x="942975" y="628650"/>
                </a:cubicBezTo>
                <a:cubicBezTo>
                  <a:pt x="935355" y="626745"/>
                  <a:pt x="927735" y="624840"/>
                  <a:pt x="914400" y="621030"/>
                </a:cubicBezTo>
                <a:cubicBezTo>
                  <a:pt x="928688" y="616268"/>
                  <a:pt x="935355" y="612458"/>
                  <a:pt x="942975" y="610553"/>
                </a:cubicBezTo>
                <a:cubicBezTo>
                  <a:pt x="948690" y="608648"/>
                  <a:pt x="954405" y="603885"/>
                  <a:pt x="959168" y="610553"/>
                </a:cubicBezTo>
                <a:cubicBezTo>
                  <a:pt x="961073" y="612458"/>
                  <a:pt x="959168" y="618173"/>
                  <a:pt x="957263" y="621983"/>
                </a:cubicBezTo>
                <a:close/>
                <a:moveTo>
                  <a:pt x="938213" y="536258"/>
                </a:moveTo>
                <a:cubicBezTo>
                  <a:pt x="928688" y="529590"/>
                  <a:pt x="939165" y="521018"/>
                  <a:pt x="942023" y="513398"/>
                </a:cubicBezTo>
                <a:cubicBezTo>
                  <a:pt x="947738" y="496253"/>
                  <a:pt x="959168" y="504825"/>
                  <a:pt x="968693" y="508635"/>
                </a:cubicBezTo>
                <a:cubicBezTo>
                  <a:pt x="971550" y="509588"/>
                  <a:pt x="974408" y="511493"/>
                  <a:pt x="982980" y="516255"/>
                </a:cubicBezTo>
                <a:cubicBezTo>
                  <a:pt x="976313" y="520065"/>
                  <a:pt x="971550" y="522923"/>
                  <a:pt x="966788" y="525780"/>
                </a:cubicBezTo>
                <a:cubicBezTo>
                  <a:pt x="958215" y="531495"/>
                  <a:pt x="950595" y="544830"/>
                  <a:pt x="938213" y="536258"/>
                </a:cubicBezTo>
                <a:close/>
                <a:moveTo>
                  <a:pt x="842010" y="622935"/>
                </a:moveTo>
                <a:cubicBezTo>
                  <a:pt x="837248" y="619125"/>
                  <a:pt x="838200" y="606743"/>
                  <a:pt x="843915" y="603885"/>
                </a:cubicBezTo>
                <a:cubicBezTo>
                  <a:pt x="854393" y="599123"/>
                  <a:pt x="860108" y="610553"/>
                  <a:pt x="873443" y="617220"/>
                </a:cubicBezTo>
                <a:cubicBezTo>
                  <a:pt x="859155" y="621983"/>
                  <a:pt x="850583" y="630555"/>
                  <a:pt x="842010" y="622935"/>
                </a:cubicBezTo>
                <a:close/>
                <a:moveTo>
                  <a:pt x="862013" y="639128"/>
                </a:moveTo>
                <a:cubicBezTo>
                  <a:pt x="854393" y="649605"/>
                  <a:pt x="850583" y="661035"/>
                  <a:pt x="838200" y="662940"/>
                </a:cubicBezTo>
                <a:cubicBezTo>
                  <a:pt x="837248" y="662940"/>
                  <a:pt x="831533" y="653415"/>
                  <a:pt x="832485" y="650558"/>
                </a:cubicBezTo>
                <a:cubicBezTo>
                  <a:pt x="837248" y="637223"/>
                  <a:pt x="848678" y="639128"/>
                  <a:pt x="862013" y="639128"/>
                </a:cubicBezTo>
                <a:close/>
                <a:moveTo>
                  <a:pt x="854393" y="575310"/>
                </a:moveTo>
                <a:cubicBezTo>
                  <a:pt x="836295" y="589598"/>
                  <a:pt x="831533" y="566738"/>
                  <a:pt x="812483" y="565785"/>
                </a:cubicBezTo>
                <a:cubicBezTo>
                  <a:pt x="833438" y="552450"/>
                  <a:pt x="846773" y="541973"/>
                  <a:pt x="859155" y="526733"/>
                </a:cubicBezTo>
                <a:cubicBezTo>
                  <a:pt x="867728" y="546735"/>
                  <a:pt x="873443" y="561975"/>
                  <a:pt x="854393" y="575310"/>
                </a:cubicBezTo>
                <a:close/>
                <a:moveTo>
                  <a:pt x="680085" y="681038"/>
                </a:moveTo>
                <a:cubicBezTo>
                  <a:pt x="703898" y="675323"/>
                  <a:pt x="724853" y="670560"/>
                  <a:pt x="745808" y="665798"/>
                </a:cubicBezTo>
                <a:cubicBezTo>
                  <a:pt x="756285" y="663893"/>
                  <a:pt x="762000" y="668655"/>
                  <a:pt x="767715" y="676275"/>
                </a:cubicBezTo>
                <a:cubicBezTo>
                  <a:pt x="785813" y="700088"/>
                  <a:pt x="784860" y="728663"/>
                  <a:pt x="764858" y="752475"/>
                </a:cubicBezTo>
                <a:cubicBezTo>
                  <a:pt x="749618" y="770573"/>
                  <a:pt x="734378" y="788670"/>
                  <a:pt x="719138" y="806768"/>
                </a:cubicBezTo>
                <a:cubicBezTo>
                  <a:pt x="718185" y="807720"/>
                  <a:pt x="716280" y="807720"/>
                  <a:pt x="712470" y="809625"/>
                </a:cubicBezTo>
                <a:cubicBezTo>
                  <a:pt x="716280" y="763905"/>
                  <a:pt x="715328" y="719138"/>
                  <a:pt x="680085" y="681038"/>
                </a:cubicBezTo>
                <a:close/>
                <a:moveTo>
                  <a:pt x="772478" y="661988"/>
                </a:moveTo>
                <a:cubicBezTo>
                  <a:pt x="790575" y="659130"/>
                  <a:pt x="807720" y="639128"/>
                  <a:pt x="821055" y="658178"/>
                </a:cubicBezTo>
                <a:cubicBezTo>
                  <a:pt x="839153" y="683895"/>
                  <a:pt x="812483" y="698183"/>
                  <a:pt x="796290" y="719138"/>
                </a:cubicBezTo>
                <a:cubicBezTo>
                  <a:pt x="790575" y="696278"/>
                  <a:pt x="786765" y="678180"/>
                  <a:pt x="772478" y="661988"/>
                </a:cubicBezTo>
                <a:close/>
                <a:moveTo>
                  <a:pt x="776288" y="643890"/>
                </a:moveTo>
                <a:cubicBezTo>
                  <a:pt x="786765" y="620078"/>
                  <a:pt x="794385" y="596265"/>
                  <a:pt x="799148" y="570548"/>
                </a:cubicBezTo>
                <a:cubicBezTo>
                  <a:pt x="822008" y="578168"/>
                  <a:pt x="833438" y="594360"/>
                  <a:pt x="829628" y="616268"/>
                </a:cubicBezTo>
                <a:cubicBezTo>
                  <a:pt x="824865" y="645795"/>
                  <a:pt x="795338" y="635318"/>
                  <a:pt x="776288" y="643890"/>
                </a:cubicBezTo>
                <a:close/>
                <a:moveTo>
                  <a:pt x="861060" y="450533"/>
                </a:moveTo>
                <a:cubicBezTo>
                  <a:pt x="893445" y="462915"/>
                  <a:pt x="923925" y="463868"/>
                  <a:pt x="956310" y="456248"/>
                </a:cubicBezTo>
                <a:cubicBezTo>
                  <a:pt x="944880" y="487680"/>
                  <a:pt x="926783" y="500063"/>
                  <a:pt x="898208" y="496253"/>
                </a:cubicBezTo>
                <a:cubicBezTo>
                  <a:pt x="874395" y="493395"/>
                  <a:pt x="860108" y="481013"/>
                  <a:pt x="861060" y="450533"/>
                </a:cubicBezTo>
                <a:close/>
                <a:moveTo>
                  <a:pt x="975360" y="497205"/>
                </a:moveTo>
                <a:cubicBezTo>
                  <a:pt x="962025" y="494348"/>
                  <a:pt x="956310" y="488633"/>
                  <a:pt x="965835" y="475298"/>
                </a:cubicBezTo>
                <a:cubicBezTo>
                  <a:pt x="974408" y="463868"/>
                  <a:pt x="982028" y="452438"/>
                  <a:pt x="990600" y="441008"/>
                </a:cubicBezTo>
                <a:cubicBezTo>
                  <a:pt x="994410" y="436245"/>
                  <a:pt x="998220" y="431483"/>
                  <a:pt x="1005840" y="434340"/>
                </a:cubicBezTo>
                <a:cubicBezTo>
                  <a:pt x="1024890" y="443865"/>
                  <a:pt x="1045845" y="441960"/>
                  <a:pt x="1072515" y="441008"/>
                </a:cubicBezTo>
                <a:cubicBezTo>
                  <a:pt x="1046798" y="460058"/>
                  <a:pt x="1025843" y="475298"/>
                  <a:pt x="1005840" y="491490"/>
                </a:cubicBezTo>
                <a:cubicBezTo>
                  <a:pt x="995363" y="499110"/>
                  <a:pt x="985838" y="499110"/>
                  <a:pt x="975360" y="497205"/>
                </a:cubicBezTo>
                <a:close/>
                <a:moveTo>
                  <a:pt x="1050608" y="474345"/>
                </a:moveTo>
                <a:cubicBezTo>
                  <a:pt x="1064895" y="463868"/>
                  <a:pt x="1080135" y="453390"/>
                  <a:pt x="1099185" y="439103"/>
                </a:cubicBezTo>
                <a:cubicBezTo>
                  <a:pt x="1089660" y="473393"/>
                  <a:pt x="1085850" y="501968"/>
                  <a:pt x="1098233" y="529590"/>
                </a:cubicBezTo>
                <a:cubicBezTo>
                  <a:pt x="1102995" y="541020"/>
                  <a:pt x="1096328" y="544830"/>
                  <a:pt x="1087755" y="545783"/>
                </a:cubicBezTo>
                <a:cubicBezTo>
                  <a:pt x="1072515" y="548640"/>
                  <a:pt x="1058228" y="566738"/>
                  <a:pt x="1042035" y="548640"/>
                </a:cubicBezTo>
                <a:cubicBezTo>
                  <a:pt x="1022033" y="524828"/>
                  <a:pt x="1024890" y="492443"/>
                  <a:pt x="1050608" y="474345"/>
                </a:cubicBezTo>
                <a:close/>
                <a:moveTo>
                  <a:pt x="1028700" y="430530"/>
                </a:moveTo>
                <a:cubicBezTo>
                  <a:pt x="1011555" y="428625"/>
                  <a:pt x="1002030" y="423863"/>
                  <a:pt x="1018223" y="407670"/>
                </a:cubicBezTo>
                <a:cubicBezTo>
                  <a:pt x="1023938" y="401003"/>
                  <a:pt x="1030605" y="394335"/>
                  <a:pt x="1035368" y="387668"/>
                </a:cubicBezTo>
                <a:cubicBezTo>
                  <a:pt x="1047750" y="369570"/>
                  <a:pt x="1059180" y="361950"/>
                  <a:pt x="1082040" y="375285"/>
                </a:cubicBezTo>
                <a:cubicBezTo>
                  <a:pt x="1102995" y="387668"/>
                  <a:pt x="1129665" y="380048"/>
                  <a:pt x="1160145" y="383858"/>
                </a:cubicBezTo>
                <a:cubicBezTo>
                  <a:pt x="1116330" y="413385"/>
                  <a:pt x="1077278" y="437198"/>
                  <a:pt x="1028700" y="430530"/>
                </a:cubicBezTo>
                <a:close/>
                <a:moveTo>
                  <a:pt x="919163" y="449580"/>
                </a:moveTo>
                <a:cubicBezTo>
                  <a:pt x="853440" y="447675"/>
                  <a:pt x="849630" y="431483"/>
                  <a:pt x="848678" y="381953"/>
                </a:cubicBezTo>
                <a:cubicBezTo>
                  <a:pt x="907733" y="400050"/>
                  <a:pt x="965835" y="395288"/>
                  <a:pt x="1025843" y="375285"/>
                </a:cubicBezTo>
                <a:cubicBezTo>
                  <a:pt x="996315" y="413385"/>
                  <a:pt x="972503" y="451485"/>
                  <a:pt x="919163" y="449580"/>
                </a:cubicBezTo>
                <a:close/>
                <a:moveTo>
                  <a:pt x="822960" y="545783"/>
                </a:moveTo>
                <a:cubicBezTo>
                  <a:pt x="795338" y="561975"/>
                  <a:pt x="785813" y="534353"/>
                  <a:pt x="762953" y="521970"/>
                </a:cubicBezTo>
                <a:cubicBezTo>
                  <a:pt x="801053" y="515303"/>
                  <a:pt x="828675" y="501968"/>
                  <a:pt x="845820" y="470535"/>
                </a:cubicBezTo>
                <a:cubicBezTo>
                  <a:pt x="859155" y="504825"/>
                  <a:pt x="850583" y="529590"/>
                  <a:pt x="822960" y="545783"/>
                </a:cubicBezTo>
                <a:close/>
                <a:moveTo>
                  <a:pt x="713423" y="836295"/>
                </a:moveTo>
                <a:cubicBezTo>
                  <a:pt x="721995" y="826770"/>
                  <a:pt x="733425" y="823913"/>
                  <a:pt x="743903" y="831533"/>
                </a:cubicBezTo>
                <a:cubicBezTo>
                  <a:pt x="754380" y="839153"/>
                  <a:pt x="756285" y="850583"/>
                  <a:pt x="749618" y="862013"/>
                </a:cubicBezTo>
                <a:cubicBezTo>
                  <a:pt x="746760" y="867728"/>
                  <a:pt x="742950" y="872490"/>
                  <a:pt x="741045" y="878205"/>
                </a:cubicBezTo>
                <a:cubicBezTo>
                  <a:pt x="735330" y="897255"/>
                  <a:pt x="726758" y="906780"/>
                  <a:pt x="707708" y="890588"/>
                </a:cubicBezTo>
                <a:cubicBezTo>
                  <a:pt x="699135" y="882968"/>
                  <a:pt x="686753" y="887730"/>
                  <a:pt x="672465" y="884873"/>
                </a:cubicBezTo>
                <a:cubicBezTo>
                  <a:pt x="686753" y="866775"/>
                  <a:pt x="700088" y="851535"/>
                  <a:pt x="713423" y="836295"/>
                </a:cubicBezTo>
                <a:close/>
                <a:moveTo>
                  <a:pt x="756285" y="784860"/>
                </a:moveTo>
                <a:cubicBezTo>
                  <a:pt x="768668" y="770573"/>
                  <a:pt x="781050" y="755333"/>
                  <a:pt x="793433" y="741045"/>
                </a:cubicBezTo>
                <a:cubicBezTo>
                  <a:pt x="796290" y="737235"/>
                  <a:pt x="799148" y="730568"/>
                  <a:pt x="805815" y="733425"/>
                </a:cubicBezTo>
                <a:cubicBezTo>
                  <a:pt x="812483" y="737235"/>
                  <a:pt x="810578" y="743903"/>
                  <a:pt x="807720" y="749618"/>
                </a:cubicBezTo>
                <a:cubicBezTo>
                  <a:pt x="793433" y="776288"/>
                  <a:pt x="779145" y="803910"/>
                  <a:pt x="763905" y="832485"/>
                </a:cubicBezTo>
                <a:cubicBezTo>
                  <a:pt x="735330" y="810578"/>
                  <a:pt x="735330" y="810578"/>
                  <a:pt x="756285" y="784860"/>
                </a:cubicBezTo>
                <a:close/>
                <a:moveTo>
                  <a:pt x="842010" y="718185"/>
                </a:moveTo>
                <a:cubicBezTo>
                  <a:pt x="846773" y="709613"/>
                  <a:pt x="853440" y="704850"/>
                  <a:pt x="863918" y="706755"/>
                </a:cubicBezTo>
                <a:cubicBezTo>
                  <a:pt x="875348" y="708660"/>
                  <a:pt x="872490" y="718185"/>
                  <a:pt x="873443" y="725805"/>
                </a:cubicBezTo>
                <a:cubicBezTo>
                  <a:pt x="874395" y="759143"/>
                  <a:pt x="874395" y="792480"/>
                  <a:pt x="875348" y="825818"/>
                </a:cubicBezTo>
                <a:cubicBezTo>
                  <a:pt x="876300" y="838200"/>
                  <a:pt x="870585" y="841058"/>
                  <a:pt x="860108" y="840105"/>
                </a:cubicBezTo>
                <a:cubicBezTo>
                  <a:pt x="826770" y="837248"/>
                  <a:pt x="796290" y="846773"/>
                  <a:pt x="764858" y="863918"/>
                </a:cubicBezTo>
                <a:cubicBezTo>
                  <a:pt x="789623" y="815340"/>
                  <a:pt x="815340" y="766763"/>
                  <a:pt x="842010" y="718185"/>
                </a:cubicBezTo>
                <a:close/>
                <a:moveTo>
                  <a:pt x="867728" y="499110"/>
                </a:moveTo>
                <a:cubicBezTo>
                  <a:pt x="891540" y="510540"/>
                  <a:pt x="908685" y="508635"/>
                  <a:pt x="927735" y="507683"/>
                </a:cubicBezTo>
                <a:cubicBezTo>
                  <a:pt x="920115" y="525780"/>
                  <a:pt x="915353" y="543878"/>
                  <a:pt x="892493" y="541020"/>
                </a:cubicBezTo>
                <a:cubicBezTo>
                  <a:pt x="870585" y="538163"/>
                  <a:pt x="875348" y="519113"/>
                  <a:pt x="867728" y="499110"/>
                </a:cubicBezTo>
                <a:close/>
                <a:moveTo>
                  <a:pt x="886778" y="553403"/>
                </a:moveTo>
                <a:cubicBezTo>
                  <a:pt x="888683" y="551498"/>
                  <a:pt x="900113" y="552450"/>
                  <a:pt x="901065" y="554355"/>
                </a:cubicBezTo>
                <a:cubicBezTo>
                  <a:pt x="907733" y="566738"/>
                  <a:pt x="894398" y="575310"/>
                  <a:pt x="891540" y="586740"/>
                </a:cubicBezTo>
                <a:cubicBezTo>
                  <a:pt x="890588" y="575310"/>
                  <a:pt x="876300" y="564833"/>
                  <a:pt x="886778" y="553403"/>
                </a:cubicBezTo>
                <a:close/>
                <a:moveTo>
                  <a:pt x="969645" y="648653"/>
                </a:moveTo>
                <a:cubicBezTo>
                  <a:pt x="936308" y="659130"/>
                  <a:pt x="913448" y="673418"/>
                  <a:pt x="890588" y="690563"/>
                </a:cubicBezTo>
                <a:cubicBezTo>
                  <a:pt x="894398" y="655320"/>
                  <a:pt x="922020" y="639128"/>
                  <a:pt x="969645" y="648653"/>
                </a:cubicBezTo>
                <a:close/>
                <a:moveTo>
                  <a:pt x="973455" y="614363"/>
                </a:moveTo>
                <a:cubicBezTo>
                  <a:pt x="979170" y="597218"/>
                  <a:pt x="993458" y="591503"/>
                  <a:pt x="1010603" y="590550"/>
                </a:cubicBezTo>
                <a:cubicBezTo>
                  <a:pt x="1007745" y="602933"/>
                  <a:pt x="1004888" y="613410"/>
                  <a:pt x="1002983" y="623888"/>
                </a:cubicBezTo>
                <a:cubicBezTo>
                  <a:pt x="999173" y="641033"/>
                  <a:pt x="986790" y="633413"/>
                  <a:pt x="978218" y="632460"/>
                </a:cubicBezTo>
                <a:cubicBezTo>
                  <a:pt x="963930" y="631508"/>
                  <a:pt x="970598" y="621030"/>
                  <a:pt x="973455" y="614363"/>
                </a:cubicBezTo>
                <a:close/>
                <a:moveTo>
                  <a:pt x="981075" y="581025"/>
                </a:moveTo>
                <a:cubicBezTo>
                  <a:pt x="966788" y="581025"/>
                  <a:pt x="963930" y="547688"/>
                  <a:pt x="977265" y="534353"/>
                </a:cubicBezTo>
                <a:cubicBezTo>
                  <a:pt x="987743" y="523875"/>
                  <a:pt x="999173" y="514350"/>
                  <a:pt x="1013460" y="502920"/>
                </a:cubicBezTo>
                <a:cubicBezTo>
                  <a:pt x="1017270" y="517208"/>
                  <a:pt x="1021080" y="526733"/>
                  <a:pt x="1022985" y="537210"/>
                </a:cubicBezTo>
                <a:cubicBezTo>
                  <a:pt x="1024890" y="546735"/>
                  <a:pt x="1040130" y="558165"/>
                  <a:pt x="1032510" y="563880"/>
                </a:cubicBezTo>
                <a:cubicBezTo>
                  <a:pt x="1019175" y="575310"/>
                  <a:pt x="999173" y="581025"/>
                  <a:pt x="981075" y="581025"/>
                </a:cubicBezTo>
                <a:close/>
                <a:moveTo>
                  <a:pt x="1116330" y="369570"/>
                </a:moveTo>
                <a:cubicBezTo>
                  <a:pt x="1112520" y="368618"/>
                  <a:pt x="1109663" y="369570"/>
                  <a:pt x="1105853" y="368618"/>
                </a:cubicBezTo>
                <a:cubicBezTo>
                  <a:pt x="1093470" y="365760"/>
                  <a:pt x="1076325" y="367665"/>
                  <a:pt x="1071563" y="353378"/>
                </a:cubicBezTo>
                <a:cubicBezTo>
                  <a:pt x="1067753" y="341948"/>
                  <a:pt x="1082993" y="335280"/>
                  <a:pt x="1090613" y="327660"/>
                </a:cubicBezTo>
                <a:cubicBezTo>
                  <a:pt x="1128713" y="289560"/>
                  <a:pt x="1168718" y="251460"/>
                  <a:pt x="1214438" y="216218"/>
                </a:cubicBezTo>
                <a:cubicBezTo>
                  <a:pt x="1229678" y="265748"/>
                  <a:pt x="1267778" y="282893"/>
                  <a:pt x="1320165" y="291465"/>
                </a:cubicBezTo>
                <a:cubicBezTo>
                  <a:pt x="1249680" y="325755"/>
                  <a:pt x="1196340" y="381953"/>
                  <a:pt x="1116330" y="369570"/>
                </a:cubicBezTo>
                <a:close/>
                <a:moveTo>
                  <a:pt x="1027748" y="359093"/>
                </a:moveTo>
                <a:cubicBezTo>
                  <a:pt x="981075" y="383858"/>
                  <a:pt x="931545" y="383858"/>
                  <a:pt x="881063" y="378143"/>
                </a:cubicBezTo>
                <a:cubicBezTo>
                  <a:pt x="856298" y="375285"/>
                  <a:pt x="839153" y="361950"/>
                  <a:pt x="840105" y="332423"/>
                </a:cubicBezTo>
                <a:cubicBezTo>
                  <a:pt x="841058" y="306705"/>
                  <a:pt x="831533" y="280988"/>
                  <a:pt x="836295" y="251460"/>
                </a:cubicBezTo>
                <a:cubicBezTo>
                  <a:pt x="950595" y="300990"/>
                  <a:pt x="1060133" y="276225"/>
                  <a:pt x="1169670" y="233363"/>
                </a:cubicBezTo>
                <a:cubicBezTo>
                  <a:pt x="1117283" y="272415"/>
                  <a:pt x="1083945" y="328613"/>
                  <a:pt x="1027748" y="359093"/>
                </a:cubicBezTo>
                <a:close/>
                <a:moveTo>
                  <a:pt x="802958" y="498158"/>
                </a:moveTo>
                <a:cubicBezTo>
                  <a:pt x="766763" y="519113"/>
                  <a:pt x="739140" y="509588"/>
                  <a:pt x="696278" y="461010"/>
                </a:cubicBezTo>
                <a:cubicBezTo>
                  <a:pt x="752475" y="451485"/>
                  <a:pt x="798195" y="427673"/>
                  <a:pt x="829628" y="379095"/>
                </a:cubicBezTo>
                <a:cubicBezTo>
                  <a:pt x="848678" y="446723"/>
                  <a:pt x="842010" y="476250"/>
                  <a:pt x="802958" y="498158"/>
                </a:cubicBezTo>
                <a:close/>
                <a:moveTo>
                  <a:pt x="650558" y="911543"/>
                </a:moveTo>
                <a:cubicBezTo>
                  <a:pt x="660083" y="900113"/>
                  <a:pt x="675323" y="895350"/>
                  <a:pt x="691515" y="897255"/>
                </a:cubicBezTo>
                <a:cubicBezTo>
                  <a:pt x="712470" y="900113"/>
                  <a:pt x="722948" y="914400"/>
                  <a:pt x="715328" y="934403"/>
                </a:cubicBezTo>
                <a:cubicBezTo>
                  <a:pt x="694373" y="990600"/>
                  <a:pt x="676275" y="1048703"/>
                  <a:pt x="657225" y="1110615"/>
                </a:cubicBezTo>
                <a:cubicBezTo>
                  <a:pt x="620078" y="1078230"/>
                  <a:pt x="586740" y="1045845"/>
                  <a:pt x="526733" y="1058228"/>
                </a:cubicBezTo>
                <a:cubicBezTo>
                  <a:pt x="572453" y="1004888"/>
                  <a:pt x="610553" y="958215"/>
                  <a:pt x="650558" y="911543"/>
                </a:cubicBezTo>
                <a:close/>
                <a:moveTo>
                  <a:pt x="741045" y="915353"/>
                </a:moveTo>
                <a:cubicBezTo>
                  <a:pt x="764858" y="873443"/>
                  <a:pt x="802958" y="851535"/>
                  <a:pt x="851535" y="850583"/>
                </a:cubicBezTo>
                <a:cubicBezTo>
                  <a:pt x="866775" y="850583"/>
                  <a:pt x="878205" y="853440"/>
                  <a:pt x="878205" y="873443"/>
                </a:cubicBezTo>
                <a:cubicBezTo>
                  <a:pt x="879158" y="895350"/>
                  <a:pt x="883920" y="917258"/>
                  <a:pt x="886778" y="938213"/>
                </a:cubicBezTo>
                <a:cubicBezTo>
                  <a:pt x="887730" y="945833"/>
                  <a:pt x="889635" y="954405"/>
                  <a:pt x="877253" y="955358"/>
                </a:cubicBezTo>
                <a:cubicBezTo>
                  <a:pt x="801053" y="963930"/>
                  <a:pt x="740093" y="1001078"/>
                  <a:pt x="688658" y="1057275"/>
                </a:cubicBezTo>
                <a:cubicBezTo>
                  <a:pt x="702945" y="1008698"/>
                  <a:pt x="715328" y="959168"/>
                  <a:pt x="741045" y="915353"/>
                </a:cubicBezTo>
                <a:close/>
                <a:moveTo>
                  <a:pt x="956310" y="664845"/>
                </a:moveTo>
                <a:cubicBezTo>
                  <a:pt x="984885" y="652463"/>
                  <a:pt x="1014413" y="647700"/>
                  <a:pt x="1049655" y="655320"/>
                </a:cubicBezTo>
                <a:cubicBezTo>
                  <a:pt x="980123" y="688658"/>
                  <a:pt x="924878" y="733425"/>
                  <a:pt x="890588" y="800100"/>
                </a:cubicBezTo>
                <a:cubicBezTo>
                  <a:pt x="878205" y="718185"/>
                  <a:pt x="882015" y="696278"/>
                  <a:pt x="956310" y="664845"/>
                </a:cubicBezTo>
                <a:close/>
                <a:moveTo>
                  <a:pt x="1183005" y="656273"/>
                </a:moveTo>
                <a:cubicBezTo>
                  <a:pt x="1042988" y="708660"/>
                  <a:pt x="959168" y="805815"/>
                  <a:pt x="902018" y="940118"/>
                </a:cubicBezTo>
                <a:cubicBezTo>
                  <a:pt x="870585" y="764858"/>
                  <a:pt x="983933" y="650558"/>
                  <a:pt x="1183005" y="656273"/>
                </a:cubicBezTo>
                <a:close/>
                <a:moveTo>
                  <a:pt x="1161098" y="641985"/>
                </a:moveTo>
                <a:cubicBezTo>
                  <a:pt x="1133475" y="641985"/>
                  <a:pt x="1126808" y="634365"/>
                  <a:pt x="1131570" y="607695"/>
                </a:cubicBezTo>
                <a:cubicBezTo>
                  <a:pt x="1139190" y="572453"/>
                  <a:pt x="1161098" y="544830"/>
                  <a:pt x="1190625" y="526733"/>
                </a:cubicBezTo>
                <a:cubicBezTo>
                  <a:pt x="1224915" y="505778"/>
                  <a:pt x="1264920" y="498158"/>
                  <a:pt x="1303020" y="486728"/>
                </a:cubicBezTo>
                <a:cubicBezTo>
                  <a:pt x="1283970" y="507683"/>
                  <a:pt x="1263968" y="527685"/>
                  <a:pt x="1247775" y="550545"/>
                </a:cubicBezTo>
                <a:cubicBezTo>
                  <a:pt x="1231583" y="573405"/>
                  <a:pt x="1218248" y="597218"/>
                  <a:pt x="1215390" y="624840"/>
                </a:cubicBezTo>
                <a:cubicBezTo>
                  <a:pt x="1213485" y="638175"/>
                  <a:pt x="1207770" y="642938"/>
                  <a:pt x="1195388" y="641985"/>
                </a:cubicBezTo>
                <a:cubicBezTo>
                  <a:pt x="1183958" y="641033"/>
                  <a:pt x="1172528" y="641985"/>
                  <a:pt x="1161098" y="641985"/>
                </a:cubicBezTo>
                <a:close/>
                <a:moveTo>
                  <a:pt x="1223963" y="497205"/>
                </a:moveTo>
                <a:cubicBezTo>
                  <a:pt x="1201103" y="504825"/>
                  <a:pt x="1169670" y="469583"/>
                  <a:pt x="1170623" y="438150"/>
                </a:cubicBezTo>
                <a:cubicBezTo>
                  <a:pt x="1171575" y="410528"/>
                  <a:pt x="1183958" y="386715"/>
                  <a:pt x="1207770" y="371475"/>
                </a:cubicBezTo>
                <a:cubicBezTo>
                  <a:pt x="1241108" y="350520"/>
                  <a:pt x="1275398" y="331470"/>
                  <a:pt x="1312545" y="310515"/>
                </a:cubicBezTo>
                <a:cubicBezTo>
                  <a:pt x="1315403" y="361950"/>
                  <a:pt x="1309688" y="412433"/>
                  <a:pt x="1354455" y="450533"/>
                </a:cubicBezTo>
                <a:cubicBezTo>
                  <a:pt x="1308735" y="466725"/>
                  <a:pt x="1266825" y="482918"/>
                  <a:pt x="1223963" y="497205"/>
                </a:cubicBezTo>
                <a:close/>
                <a:moveTo>
                  <a:pt x="829628" y="138113"/>
                </a:moveTo>
                <a:cubicBezTo>
                  <a:pt x="831533" y="125730"/>
                  <a:pt x="834390" y="123825"/>
                  <a:pt x="845820" y="127635"/>
                </a:cubicBezTo>
                <a:cubicBezTo>
                  <a:pt x="942975" y="158115"/>
                  <a:pt x="1042988" y="159068"/>
                  <a:pt x="1143000" y="144780"/>
                </a:cubicBezTo>
                <a:cubicBezTo>
                  <a:pt x="1206818" y="135255"/>
                  <a:pt x="1270635" y="120968"/>
                  <a:pt x="1338263" y="102870"/>
                </a:cubicBezTo>
                <a:cubicBezTo>
                  <a:pt x="1216343" y="205740"/>
                  <a:pt x="1087755" y="280035"/>
                  <a:pt x="927735" y="264795"/>
                </a:cubicBezTo>
                <a:cubicBezTo>
                  <a:pt x="834390" y="256223"/>
                  <a:pt x="818198" y="232410"/>
                  <a:pt x="829628" y="138113"/>
                </a:cubicBezTo>
                <a:close/>
                <a:moveTo>
                  <a:pt x="827723" y="341948"/>
                </a:moveTo>
                <a:cubicBezTo>
                  <a:pt x="828675" y="350520"/>
                  <a:pt x="827723" y="357188"/>
                  <a:pt x="823913" y="364808"/>
                </a:cubicBezTo>
                <a:cubicBezTo>
                  <a:pt x="796290" y="415290"/>
                  <a:pt x="752475" y="441008"/>
                  <a:pt x="697230" y="448628"/>
                </a:cubicBezTo>
                <a:cubicBezTo>
                  <a:pt x="686753" y="450533"/>
                  <a:pt x="676275" y="447675"/>
                  <a:pt x="667703" y="440055"/>
                </a:cubicBezTo>
                <a:cubicBezTo>
                  <a:pt x="645795" y="421005"/>
                  <a:pt x="624840" y="401003"/>
                  <a:pt x="600075" y="379095"/>
                </a:cubicBezTo>
                <a:cubicBezTo>
                  <a:pt x="704850" y="389573"/>
                  <a:pt x="772478" y="342900"/>
                  <a:pt x="818198" y="247650"/>
                </a:cubicBezTo>
                <a:cubicBezTo>
                  <a:pt x="822008" y="283845"/>
                  <a:pt x="824865" y="313373"/>
                  <a:pt x="827723" y="341948"/>
                </a:cubicBezTo>
                <a:close/>
                <a:moveTo>
                  <a:pt x="811530" y="136208"/>
                </a:moveTo>
                <a:cubicBezTo>
                  <a:pt x="844868" y="233363"/>
                  <a:pt x="759143" y="348615"/>
                  <a:pt x="668655" y="365760"/>
                </a:cubicBezTo>
                <a:cubicBezTo>
                  <a:pt x="622935" y="374333"/>
                  <a:pt x="584835" y="364808"/>
                  <a:pt x="552450" y="333375"/>
                </a:cubicBezTo>
                <a:cubicBezTo>
                  <a:pt x="531495" y="312420"/>
                  <a:pt x="512445" y="289560"/>
                  <a:pt x="490538" y="265748"/>
                </a:cubicBezTo>
                <a:cubicBezTo>
                  <a:pt x="616268" y="273368"/>
                  <a:pt x="736283" y="260985"/>
                  <a:pt x="811530" y="136208"/>
                </a:cubicBezTo>
                <a:close/>
                <a:moveTo>
                  <a:pt x="471488" y="279083"/>
                </a:moveTo>
                <a:cubicBezTo>
                  <a:pt x="474345" y="276225"/>
                  <a:pt x="477203" y="273368"/>
                  <a:pt x="480060" y="270510"/>
                </a:cubicBezTo>
                <a:cubicBezTo>
                  <a:pt x="502920" y="296228"/>
                  <a:pt x="524828" y="321945"/>
                  <a:pt x="547688" y="346710"/>
                </a:cubicBezTo>
                <a:cubicBezTo>
                  <a:pt x="557213" y="357188"/>
                  <a:pt x="558165" y="368618"/>
                  <a:pt x="559118" y="381000"/>
                </a:cubicBezTo>
                <a:cubicBezTo>
                  <a:pt x="564833" y="488633"/>
                  <a:pt x="522923" y="580073"/>
                  <a:pt x="455295" y="660083"/>
                </a:cubicBezTo>
                <a:cubicBezTo>
                  <a:pt x="433388" y="685800"/>
                  <a:pt x="404813" y="700088"/>
                  <a:pt x="369570" y="698183"/>
                </a:cubicBezTo>
                <a:cubicBezTo>
                  <a:pt x="345758" y="697230"/>
                  <a:pt x="321945" y="700088"/>
                  <a:pt x="290513" y="701993"/>
                </a:cubicBezTo>
                <a:cubicBezTo>
                  <a:pt x="393383" y="575310"/>
                  <a:pt x="454343" y="436245"/>
                  <a:pt x="471488" y="279083"/>
                </a:cubicBezTo>
                <a:close/>
                <a:moveTo>
                  <a:pt x="314325" y="1317308"/>
                </a:moveTo>
                <a:cubicBezTo>
                  <a:pt x="298133" y="1335405"/>
                  <a:pt x="285750" y="1358265"/>
                  <a:pt x="267653" y="1383983"/>
                </a:cubicBezTo>
                <a:cubicBezTo>
                  <a:pt x="297180" y="1195388"/>
                  <a:pt x="248603" y="1019175"/>
                  <a:pt x="227648" y="842010"/>
                </a:cubicBezTo>
                <a:cubicBezTo>
                  <a:pt x="221933" y="797243"/>
                  <a:pt x="202883" y="757238"/>
                  <a:pt x="179070" y="716280"/>
                </a:cubicBezTo>
                <a:cubicBezTo>
                  <a:pt x="208598" y="716280"/>
                  <a:pt x="236220" y="716280"/>
                  <a:pt x="262890" y="716280"/>
                </a:cubicBezTo>
                <a:cubicBezTo>
                  <a:pt x="277178" y="716280"/>
                  <a:pt x="282893" y="729615"/>
                  <a:pt x="289560" y="739140"/>
                </a:cubicBezTo>
                <a:cubicBezTo>
                  <a:pt x="314325" y="779145"/>
                  <a:pt x="326708" y="823913"/>
                  <a:pt x="335280" y="870585"/>
                </a:cubicBezTo>
                <a:cubicBezTo>
                  <a:pt x="350520" y="951548"/>
                  <a:pt x="363855" y="1033463"/>
                  <a:pt x="370523" y="1115378"/>
                </a:cubicBezTo>
                <a:cubicBezTo>
                  <a:pt x="377190" y="1189673"/>
                  <a:pt x="365760" y="1258253"/>
                  <a:pt x="314325" y="1317308"/>
                </a:cubicBezTo>
                <a:close/>
                <a:moveTo>
                  <a:pt x="292418" y="712470"/>
                </a:moveTo>
                <a:cubicBezTo>
                  <a:pt x="325755" y="712470"/>
                  <a:pt x="358140" y="712470"/>
                  <a:pt x="391478" y="712470"/>
                </a:cubicBezTo>
                <a:cubicBezTo>
                  <a:pt x="401955" y="712470"/>
                  <a:pt x="408623" y="721043"/>
                  <a:pt x="415290" y="727710"/>
                </a:cubicBezTo>
                <a:cubicBezTo>
                  <a:pt x="473393" y="779145"/>
                  <a:pt x="496253" y="847725"/>
                  <a:pt x="506730" y="921068"/>
                </a:cubicBezTo>
                <a:cubicBezTo>
                  <a:pt x="508635" y="935355"/>
                  <a:pt x="509588" y="948690"/>
                  <a:pt x="510540" y="962978"/>
                </a:cubicBezTo>
                <a:cubicBezTo>
                  <a:pt x="512445" y="1022033"/>
                  <a:pt x="506730" y="1077278"/>
                  <a:pt x="461010" y="1122998"/>
                </a:cubicBezTo>
                <a:cubicBezTo>
                  <a:pt x="432435" y="1151573"/>
                  <a:pt x="410528" y="1185863"/>
                  <a:pt x="384810" y="1218248"/>
                </a:cubicBezTo>
                <a:cubicBezTo>
                  <a:pt x="380048" y="1044893"/>
                  <a:pt x="366713" y="876300"/>
                  <a:pt x="292418" y="712470"/>
                </a:cubicBezTo>
                <a:close/>
                <a:moveTo>
                  <a:pt x="626745" y="1275398"/>
                </a:moveTo>
                <a:cubicBezTo>
                  <a:pt x="550545" y="1217295"/>
                  <a:pt x="471488" y="1213485"/>
                  <a:pt x="381000" y="1243965"/>
                </a:cubicBezTo>
                <a:cubicBezTo>
                  <a:pt x="426720" y="1185863"/>
                  <a:pt x="466725" y="1132523"/>
                  <a:pt x="509588" y="1082040"/>
                </a:cubicBezTo>
                <a:cubicBezTo>
                  <a:pt x="527685" y="1061085"/>
                  <a:pt x="555308" y="1062038"/>
                  <a:pt x="581025" y="1070610"/>
                </a:cubicBezTo>
                <a:cubicBezTo>
                  <a:pt x="606743" y="1080135"/>
                  <a:pt x="625793" y="1098233"/>
                  <a:pt x="643890" y="1117283"/>
                </a:cubicBezTo>
                <a:cubicBezTo>
                  <a:pt x="650558" y="1123950"/>
                  <a:pt x="650558" y="1131570"/>
                  <a:pt x="648653" y="1139190"/>
                </a:cubicBezTo>
                <a:cubicBezTo>
                  <a:pt x="639128" y="1183005"/>
                  <a:pt x="633413" y="1227773"/>
                  <a:pt x="626745" y="1275398"/>
                </a:cubicBezTo>
                <a:close/>
                <a:moveTo>
                  <a:pt x="912495" y="1034415"/>
                </a:moveTo>
                <a:cubicBezTo>
                  <a:pt x="908685" y="1047750"/>
                  <a:pt x="885825" y="1045845"/>
                  <a:pt x="872490" y="1053465"/>
                </a:cubicBezTo>
                <a:cubicBezTo>
                  <a:pt x="791528" y="1100138"/>
                  <a:pt x="710565" y="1148715"/>
                  <a:pt x="649605" y="1229678"/>
                </a:cubicBezTo>
                <a:cubicBezTo>
                  <a:pt x="654368" y="1067753"/>
                  <a:pt x="757238" y="991553"/>
                  <a:pt x="866775" y="969645"/>
                </a:cubicBezTo>
                <a:cubicBezTo>
                  <a:pt x="886778" y="965835"/>
                  <a:pt x="896303" y="970598"/>
                  <a:pt x="900113" y="990600"/>
                </a:cubicBezTo>
                <a:cubicBezTo>
                  <a:pt x="902018" y="1005840"/>
                  <a:pt x="915353" y="1022033"/>
                  <a:pt x="912495" y="1034415"/>
                </a:cubicBezTo>
                <a:close/>
                <a:moveTo>
                  <a:pt x="922973" y="1006793"/>
                </a:moveTo>
                <a:cubicBezTo>
                  <a:pt x="910590" y="993458"/>
                  <a:pt x="903923" y="971550"/>
                  <a:pt x="909638" y="954405"/>
                </a:cubicBezTo>
                <a:cubicBezTo>
                  <a:pt x="959168" y="822008"/>
                  <a:pt x="1042035" y="720090"/>
                  <a:pt x="1179195" y="670560"/>
                </a:cubicBezTo>
                <a:cubicBezTo>
                  <a:pt x="1207770" y="660083"/>
                  <a:pt x="1235393" y="649605"/>
                  <a:pt x="1273493" y="651510"/>
                </a:cubicBezTo>
                <a:cubicBezTo>
                  <a:pt x="1112520" y="733425"/>
                  <a:pt x="1016318" y="867728"/>
                  <a:pt x="922973" y="1006793"/>
                </a:cubicBezTo>
                <a:close/>
                <a:moveTo>
                  <a:pt x="1369695" y="570548"/>
                </a:moveTo>
                <a:cubicBezTo>
                  <a:pt x="1352550" y="584835"/>
                  <a:pt x="1336358" y="599123"/>
                  <a:pt x="1324928" y="618173"/>
                </a:cubicBezTo>
                <a:cubicBezTo>
                  <a:pt x="1313498" y="638175"/>
                  <a:pt x="1292543" y="632460"/>
                  <a:pt x="1275398" y="635318"/>
                </a:cubicBezTo>
                <a:cubicBezTo>
                  <a:pt x="1259205" y="638175"/>
                  <a:pt x="1237298" y="647700"/>
                  <a:pt x="1228725" y="634365"/>
                </a:cubicBezTo>
                <a:cubicBezTo>
                  <a:pt x="1220153" y="621030"/>
                  <a:pt x="1231583" y="600075"/>
                  <a:pt x="1240155" y="585788"/>
                </a:cubicBezTo>
                <a:cubicBezTo>
                  <a:pt x="1275398" y="523875"/>
                  <a:pt x="1323975" y="475298"/>
                  <a:pt x="1393508" y="453390"/>
                </a:cubicBezTo>
                <a:cubicBezTo>
                  <a:pt x="1451610" y="434340"/>
                  <a:pt x="1510665" y="418148"/>
                  <a:pt x="1571625" y="406718"/>
                </a:cubicBezTo>
                <a:cubicBezTo>
                  <a:pt x="1501140" y="457200"/>
                  <a:pt x="1436370" y="515303"/>
                  <a:pt x="1369695" y="570548"/>
                </a:cubicBezTo>
                <a:close/>
                <a:moveTo>
                  <a:pt x="1598295" y="383858"/>
                </a:moveTo>
                <a:cubicBezTo>
                  <a:pt x="1565910" y="391478"/>
                  <a:pt x="1533525" y="399098"/>
                  <a:pt x="1501140" y="406718"/>
                </a:cubicBezTo>
                <a:cubicBezTo>
                  <a:pt x="1489710" y="409575"/>
                  <a:pt x="1481138" y="405765"/>
                  <a:pt x="1472565" y="398145"/>
                </a:cubicBezTo>
                <a:cubicBezTo>
                  <a:pt x="1431608" y="362903"/>
                  <a:pt x="1419225" y="292418"/>
                  <a:pt x="1444943" y="245745"/>
                </a:cubicBezTo>
                <a:cubicBezTo>
                  <a:pt x="1447800" y="240983"/>
                  <a:pt x="1451610" y="235268"/>
                  <a:pt x="1457325" y="232410"/>
                </a:cubicBezTo>
                <a:cubicBezTo>
                  <a:pt x="1484948" y="217170"/>
                  <a:pt x="1513523" y="202883"/>
                  <a:pt x="1541145" y="188595"/>
                </a:cubicBezTo>
                <a:cubicBezTo>
                  <a:pt x="1567815" y="175260"/>
                  <a:pt x="1595438" y="161925"/>
                  <a:pt x="1628775" y="145733"/>
                </a:cubicBezTo>
                <a:cubicBezTo>
                  <a:pt x="1595438" y="201930"/>
                  <a:pt x="1580198" y="256223"/>
                  <a:pt x="1588770" y="314325"/>
                </a:cubicBezTo>
                <a:cubicBezTo>
                  <a:pt x="1591628" y="332423"/>
                  <a:pt x="1596390" y="350520"/>
                  <a:pt x="1605915" y="366713"/>
                </a:cubicBezTo>
                <a:cubicBezTo>
                  <a:pt x="1612583" y="377190"/>
                  <a:pt x="1609725" y="381000"/>
                  <a:pt x="1598295" y="383858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928D4C9B-97F4-49BA-9C61-B83521281D7F}"/>
              </a:ext>
            </a:extLst>
          </p:cNvPr>
          <p:cNvGrpSpPr/>
          <p:nvPr/>
        </p:nvGrpSpPr>
        <p:grpSpPr>
          <a:xfrm>
            <a:off x="4843592" y="558749"/>
            <a:ext cx="599229" cy="425285"/>
            <a:chOff x="4870479" y="649274"/>
            <a:chExt cx="449126" cy="318754"/>
          </a:xfrm>
        </p:grpSpPr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D6EC3D97-5D7A-433F-B202-6C0DCAE9314C}"/>
                </a:ext>
              </a:extLst>
            </p:cNvPr>
            <p:cNvSpPr/>
            <p:nvPr/>
          </p:nvSpPr>
          <p:spPr>
            <a:xfrm>
              <a:off x="4870479" y="649274"/>
              <a:ext cx="276326" cy="206450"/>
            </a:xfrm>
            <a:custGeom>
              <a:avLst/>
              <a:gdLst>
                <a:gd name="connsiteX0" fmla="*/ 165365 w 622803"/>
                <a:gd name="connsiteY0" fmla="*/ 459586 h 465313"/>
                <a:gd name="connsiteX1" fmla="*/ 162501 w 622803"/>
                <a:gd name="connsiteY1" fmla="*/ 437394 h 465313"/>
                <a:gd name="connsiteX2" fmla="*/ 108096 w 622803"/>
                <a:gd name="connsiteY2" fmla="*/ 402317 h 465313"/>
                <a:gd name="connsiteX3" fmla="*/ 88767 w 622803"/>
                <a:gd name="connsiteY3" fmla="*/ 394442 h 465313"/>
                <a:gd name="connsiteX4" fmla="*/ 23623 w 622803"/>
                <a:gd name="connsiteY4" fmla="*/ 334310 h 465313"/>
                <a:gd name="connsiteX5" fmla="*/ 0 w 622803"/>
                <a:gd name="connsiteY5" fmla="*/ 330014 h 465313"/>
                <a:gd name="connsiteX6" fmla="*/ 201874 w 622803"/>
                <a:gd name="connsiteY6" fmla="*/ 303527 h 465313"/>
                <a:gd name="connsiteX7" fmla="*/ 254848 w 622803"/>
                <a:gd name="connsiteY7" fmla="*/ 343616 h 465313"/>
                <a:gd name="connsiteX8" fmla="*/ 286347 w 622803"/>
                <a:gd name="connsiteY8" fmla="*/ 357217 h 465313"/>
                <a:gd name="connsiteX9" fmla="*/ 313549 w 622803"/>
                <a:gd name="connsiteY9" fmla="*/ 322140 h 465313"/>
                <a:gd name="connsiteX10" fmla="*/ 307106 w 622803"/>
                <a:gd name="connsiteY10" fmla="*/ 303527 h 465313"/>
                <a:gd name="connsiteX11" fmla="*/ 304959 w 622803"/>
                <a:gd name="connsiteY11" fmla="*/ 280620 h 465313"/>
                <a:gd name="connsiteX12" fmla="*/ 324287 w 622803"/>
                <a:gd name="connsiteY12" fmla="*/ 286347 h 465313"/>
                <a:gd name="connsiteX13" fmla="*/ 362944 w 622803"/>
                <a:gd name="connsiteY13" fmla="*/ 272029 h 465313"/>
                <a:gd name="connsiteX14" fmla="*/ 381556 w 622803"/>
                <a:gd name="connsiteY14" fmla="*/ 274893 h 465313"/>
                <a:gd name="connsiteX15" fmla="*/ 389431 w 622803"/>
                <a:gd name="connsiteY15" fmla="*/ 303527 h 465313"/>
                <a:gd name="connsiteX16" fmla="*/ 404465 w 622803"/>
                <a:gd name="connsiteY16" fmla="*/ 322140 h 465313"/>
                <a:gd name="connsiteX17" fmla="*/ 424508 w 622803"/>
                <a:gd name="connsiteY17" fmla="*/ 307107 h 465313"/>
                <a:gd name="connsiteX18" fmla="*/ 435962 w 622803"/>
                <a:gd name="connsiteY18" fmla="*/ 259144 h 465313"/>
                <a:gd name="connsiteX19" fmla="*/ 534752 w 622803"/>
                <a:gd name="connsiteY19" fmla="*/ 57985 h 465313"/>
                <a:gd name="connsiteX20" fmla="*/ 629246 w 622803"/>
                <a:gd name="connsiteY20" fmla="*/ 0 h 465313"/>
                <a:gd name="connsiteX21" fmla="*/ 620656 w 622803"/>
                <a:gd name="connsiteY21" fmla="*/ 82325 h 465313"/>
                <a:gd name="connsiteX22" fmla="*/ 602043 w 622803"/>
                <a:gd name="connsiteY22" fmla="*/ 168945 h 465313"/>
                <a:gd name="connsiteX23" fmla="*/ 587726 w 622803"/>
                <a:gd name="connsiteY23" fmla="*/ 267018 h 465313"/>
                <a:gd name="connsiteX24" fmla="*/ 581283 w 622803"/>
                <a:gd name="connsiteY24" fmla="*/ 282051 h 465313"/>
                <a:gd name="connsiteX25" fmla="*/ 443121 w 622803"/>
                <a:gd name="connsiteY25" fmla="*/ 424509 h 465313"/>
                <a:gd name="connsiteX26" fmla="*/ 358649 w 622803"/>
                <a:gd name="connsiteY26" fmla="*/ 455291 h 465313"/>
                <a:gd name="connsiteX27" fmla="*/ 285630 w 622803"/>
                <a:gd name="connsiteY27" fmla="*/ 457439 h 465313"/>
                <a:gd name="connsiteX28" fmla="*/ 259859 w 622803"/>
                <a:gd name="connsiteY28" fmla="*/ 454575 h 465313"/>
                <a:gd name="connsiteX29" fmla="*/ 165365 w 622803"/>
                <a:gd name="connsiteY29" fmla="*/ 459586 h 465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622803" h="465313">
                  <a:moveTo>
                    <a:pt x="165365" y="459586"/>
                  </a:moveTo>
                  <a:cubicBezTo>
                    <a:pt x="163933" y="450280"/>
                    <a:pt x="163217" y="443837"/>
                    <a:pt x="162501" y="437394"/>
                  </a:cubicBezTo>
                  <a:cubicBezTo>
                    <a:pt x="156774" y="405180"/>
                    <a:pt x="140310" y="394442"/>
                    <a:pt x="108096" y="402317"/>
                  </a:cubicBezTo>
                  <a:cubicBezTo>
                    <a:pt x="98789" y="404465"/>
                    <a:pt x="91630" y="409476"/>
                    <a:pt x="88767" y="394442"/>
                  </a:cubicBezTo>
                  <a:cubicBezTo>
                    <a:pt x="80177" y="351490"/>
                    <a:pt x="66575" y="340037"/>
                    <a:pt x="23623" y="334310"/>
                  </a:cubicBezTo>
                  <a:cubicBezTo>
                    <a:pt x="15749" y="332878"/>
                    <a:pt x="7159" y="336457"/>
                    <a:pt x="0" y="330014"/>
                  </a:cubicBezTo>
                  <a:cubicBezTo>
                    <a:pt x="47247" y="274177"/>
                    <a:pt x="143889" y="261291"/>
                    <a:pt x="201874" y="303527"/>
                  </a:cubicBezTo>
                  <a:cubicBezTo>
                    <a:pt x="219771" y="316413"/>
                    <a:pt x="237667" y="330014"/>
                    <a:pt x="254848" y="343616"/>
                  </a:cubicBezTo>
                  <a:cubicBezTo>
                    <a:pt x="264154" y="350775"/>
                    <a:pt x="274176" y="355070"/>
                    <a:pt x="286347" y="357217"/>
                  </a:cubicBezTo>
                  <a:cubicBezTo>
                    <a:pt x="315697" y="360797"/>
                    <a:pt x="324287" y="350059"/>
                    <a:pt x="313549" y="322140"/>
                  </a:cubicBezTo>
                  <a:cubicBezTo>
                    <a:pt x="311402" y="315697"/>
                    <a:pt x="308538" y="309970"/>
                    <a:pt x="307106" y="303527"/>
                  </a:cubicBezTo>
                  <a:cubicBezTo>
                    <a:pt x="305675" y="295653"/>
                    <a:pt x="297800" y="287062"/>
                    <a:pt x="304959" y="280620"/>
                  </a:cubicBezTo>
                  <a:cubicBezTo>
                    <a:pt x="311402" y="274893"/>
                    <a:pt x="317844" y="285631"/>
                    <a:pt x="324287" y="286347"/>
                  </a:cubicBezTo>
                  <a:cubicBezTo>
                    <a:pt x="339320" y="288494"/>
                    <a:pt x="354354" y="287778"/>
                    <a:pt x="362944" y="272029"/>
                  </a:cubicBezTo>
                  <a:cubicBezTo>
                    <a:pt x="372251" y="255564"/>
                    <a:pt x="377261" y="264155"/>
                    <a:pt x="381556" y="274893"/>
                  </a:cubicBezTo>
                  <a:cubicBezTo>
                    <a:pt x="385136" y="284199"/>
                    <a:pt x="387284" y="293505"/>
                    <a:pt x="389431" y="303527"/>
                  </a:cubicBezTo>
                  <a:cubicBezTo>
                    <a:pt x="391579" y="312834"/>
                    <a:pt x="392294" y="322140"/>
                    <a:pt x="404465" y="322140"/>
                  </a:cubicBezTo>
                  <a:cubicBezTo>
                    <a:pt x="415203" y="322140"/>
                    <a:pt x="420929" y="315697"/>
                    <a:pt x="424508" y="307107"/>
                  </a:cubicBezTo>
                  <a:cubicBezTo>
                    <a:pt x="430236" y="291358"/>
                    <a:pt x="435962" y="276324"/>
                    <a:pt x="435962" y="259144"/>
                  </a:cubicBezTo>
                  <a:cubicBezTo>
                    <a:pt x="433815" y="174671"/>
                    <a:pt x="475335" y="111675"/>
                    <a:pt x="534752" y="57985"/>
                  </a:cubicBezTo>
                  <a:cubicBezTo>
                    <a:pt x="561955" y="33646"/>
                    <a:pt x="592021" y="14317"/>
                    <a:pt x="629246" y="0"/>
                  </a:cubicBezTo>
                  <a:cubicBezTo>
                    <a:pt x="623519" y="29351"/>
                    <a:pt x="610634" y="57269"/>
                    <a:pt x="620656" y="82325"/>
                  </a:cubicBezTo>
                  <a:cubicBezTo>
                    <a:pt x="634257" y="117402"/>
                    <a:pt x="621372" y="141742"/>
                    <a:pt x="602043" y="168945"/>
                  </a:cubicBezTo>
                  <a:cubicBezTo>
                    <a:pt x="581283" y="198295"/>
                    <a:pt x="573409" y="231941"/>
                    <a:pt x="587726" y="267018"/>
                  </a:cubicBezTo>
                  <a:cubicBezTo>
                    <a:pt x="590590" y="274177"/>
                    <a:pt x="590590" y="279904"/>
                    <a:pt x="581283" y="282051"/>
                  </a:cubicBezTo>
                  <a:cubicBezTo>
                    <a:pt x="505401" y="300664"/>
                    <a:pt x="478198" y="367239"/>
                    <a:pt x="443121" y="424509"/>
                  </a:cubicBezTo>
                  <a:cubicBezTo>
                    <a:pt x="412339" y="474619"/>
                    <a:pt x="414486" y="477483"/>
                    <a:pt x="358649" y="455291"/>
                  </a:cubicBezTo>
                  <a:cubicBezTo>
                    <a:pt x="333594" y="445269"/>
                    <a:pt x="309254" y="443121"/>
                    <a:pt x="285630" y="457439"/>
                  </a:cubicBezTo>
                  <a:cubicBezTo>
                    <a:pt x="275609" y="463881"/>
                    <a:pt x="268450" y="462450"/>
                    <a:pt x="259859" y="454575"/>
                  </a:cubicBezTo>
                  <a:cubicBezTo>
                    <a:pt x="223350" y="425225"/>
                    <a:pt x="204738" y="426656"/>
                    <a:pt x="165365" y="459586"/>
                  </a:cubicBezTo>
                  <a:close/>
                </a:path>
              </a:pathLst>
            </a:custGeom>
            <a:solidFill>
              <a:schemeClr val="accent4"/>
            </a:solidFill>
            <a:ln w="71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05D01409-4944-406D-B44A-EC3D2CC1FD4D}"/>
                </a:ext>
              </a:extLst>
            </p:cNvPr>
            <p:cNvSpPr/>
            <p:nvPr/>
          </p:nvSpPr>
          <p:spPr>
            <a:xfrm>
              <a:off x="5113155" y="869567"/>
              <a:ext cx="206450" cy="98461"/>
            </a:xfrm>
            <a:custGeom>
              <a:avLst/>
              <a:gdLst>
                <a:gd name="connsiteX0" fmla="*/ 51543 w 465313"/>
                <a:gd name="connsiteY0" fmla="*/ 135911 h 221918"/>
                <a:gd name="connsiteX1" fmla="*/ 30783 w 465313"/>
                <a:gd name="connsiteY1" fmla="*/ 82937 h 221918"/>
                <a:gd name="connsiteX2" fmla="*/ 25771 w 465313"/>
                <a:gd name="connsiteY2" fmla="*/ 74347 h 221918"/>
                <a:gd name="connsiteX3" fmla="*/ 0 w 465313"/>
                <a:gd name="connsiteY3" fmla="*/ 6339 h 221918"/>
                <a:gd name="connsiteX4" fmla="*/ 121697 w 465313"/>
                <a:gd name="connsiteY4" fmla="*/ 52155 h 221918"/>
                <a:gd name="connsiteX5" fmla="*/ 143889 w 465313"/>
                <a:gd name="connsiteY5" fmla="*/ 101550 h 221918"/>
                <a:gd name="connsiteX6" fmla="*/ 171092 w 465313"/>
                <a:gd name="connsiteY6" fmla="*/ 123026 h 221918"/>
                <a:gd name="connsiteX7" fmla="*/ 184694 w 465313"/>
                <a:gd name="connsiteY7" fmla="*/ 97255 h 221918"/>
                <a:gd name="connsiteX8" fmla="*/ 204022 w 465313"/>
                <a:gd name="connsiteY8" fmla="*/ 90812 h 221918"/>
                <a:gd name="connsiteX9" fmla="*/ 208317 w 465313"/>
                <a:gd name="connsiteY9" fmla="*/ 92959 h 221918"/>
                <a:gd name="connsiteX10" fmla="*/ 233372 w 465313"/>
                <a:gd name="connsiteY10" fmla="*/ 128753 h 221918"/>
                <a:gd name="connsiteX11" fmla="*/ 251269 w 465313"/>
                <a:gd name="connsiteY11" fmla="*/ 135195 h 221918"/>
                <a:gd name="connsiteX12" fmla="*/ 277041 w 465313"/>
                <a:gd name="connsiteY12" fmla="*/ 109424 h 221918"/>
                <a:gd name="connsiteX13" fmla="*/ 413771 w 465313"/>
                <a:gd name="connsiteY13" fmla="*/ 24952 h 221918"/>
                <a:gd name="connsiteX14" fmla="*/ 458154 w 465313"/>
                <a:gd name="connsiteY14" fmla="*/ 22089 h 221918"/>
                <a:gd name="connsiteX15" fmla="*/ 464597 w 465313"/>
                <a:gd name="connsiteY15" fmla="*/ 38553 h 221918"/>
                <a:gd name="connsiteX16" fmla="*/ 438826 w 465313"/>
                <a:gd name="connsiteY16" fmla="*/ 85801 h 221918"/>
                <a:gd name="connsiteX17" fmla="*/ 421645 w 465313"/>
                <a:gd name="connsiteY17" fmla="*/ 105129 h 221918"/>
                <a:gd name="connsiteX18" fmla="*/ 362228 w 465313"/>
                <a:gd name="connsiteY18" fmla="*/ 165978 h 221918"/>
                <a:gd name="connsiteX19" fmla="*/ 348627 w 465313"/>
                <a:gd name="connsiteY19" fmla="*/ 172421 h 221918"/>
                <a:gd name="connsiteX20" fmla="*/ 222634 w 465313"/>
                <a:gd name="connsiteY20" fmla="*/ 211793 h 221918"/>
                <a:gd name="connsiteX21" fmla="*/ 164649 w 465313"/>
                <a:gd name="connsiteY21" fmla="*/ 201771 h 221918"/>
                <a:gd name="connsiteX22" fmla="*/ 160354 w 465313"/>
                <a:gd name="connsiteY22" fmla="*/ 196044 h 221918"/>
                <a:gd name="connsiteX23" fmla="*/ 82325 w 465313"/>
                <a:gd name="connsiteY23" fmla="*/ 137343 h 221918"/>
                <a:gd name="connsiteX24" fmla="*/ 51543 w 465313"/>
                <a:gd name="connsiteY24" fmla="*/ 135911 h 221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65313" h="221918">
                  <a:moveTo>
                    <a:pt x="51543" y="135911"/>
                  </a:moveTo>
                  <a:cubicBezTo>
                    <a:pt x="61564" y="107993"/>
                    <a:pt x="60849" y="88664"/>
                    <a:pt x="30783" y="82937"/>
                  </a:cubicBezTo>
                  <a:cubicBezTo>
                    <a:pt x="25771" y="82221"/>
                    <a:pt x="25055" y="79358"/>
                    <a:pt x="25771" y="74347"/>
                  </a:cubicBezTo>
                  <a:cubicBezTo>
                    <a:pt x="29350" y="34974"/>
                    <a:pt x="29350" y="34974"/>
                    <a:pt x="0" y="6339"/>
                  </a:cubicBezTo>
                  <a:cubicBezTo>
                    <a:pt x="40805" y="-11557"/>
                    <a:pt x="99506" y="9919"/>
                    <a:pt x="121697" y="52155"/>
                  </a:cubicBezTo>
                  <a:cubicBezTo>
                    <a:pt x="130288" y="67904"/>
                    <a:pt x="136015" y="85085"/>
                    <a:pt x="143889" y="101550"/>
                  </a:cubicBezTo>
                  <a:cubicBezTo>
                    <a:pt x="149616" y="113004"/>
                    <a:pt x="157491" y="123742"/>
                    <a:pt x="171092" y="123026"/>
                  </a:cubicBezTo>
                  <a:cubicBezTo>
                    <a:pt x="186125" y="121594"/>
                    <a:pt x="182546" y="107277"/>
                    <a:pt x="184694" y="97255"/>
                  </a:cubicBezTo>
                  <a:cubicBezTo>
                    <a:pt x="188273" y="83653"/>
                    <a:pt x="191137" y="72915"/>
                    <a:pt x="204022" y="90812"/>
                  </a:cubicBezTo>
                  <a:cubicBezTo>
                    <a:pt x="204738" y="92243"/>
                    <a:pt x="206886" y="92959"/>
                    <a:pt x="208317" y="92959"/>
                  </a:cubicBezTo>
                  <a:cubicBezTo>
                    <a:pt x="237668" y="90812"/>
                    <a:pt x="244110" y="101550"/>
                    <a:pt x="233372" y="128753"/>
                  </a:cubicBezTo>
                  <a:cubicBezTo>
                    <a:pt x="229793" y="137343"/>
                    <a:pt x="243395" y="139491"/>
                    <a:pt x="251269" y="135195"/>
                  </a:cubicBezTo>
                  <a:cubicBezTo>
                    <a:pt x="262723" y="129469"/>
                    <a:pt x="270598" y="120162"/>
                    <a:pt x="277041" y="109424"/>
                  </a:cubicBezTo>
                  <a:cubicBezTo>
                    <a:pt x="307107" y="55734"/>
                    <a:pt x="356502" y="33542"/>
                    <a:pt x="413771" y="24952"/>
                  </a:cubicBezTo>
                  <a:cubicBezTo>
                    <a:pt x="428088" y="22804"/>
                    <a:pt x="443121" y="22089"/>
                    <a:pt x="458154" y="22089"/>
                  </a:cubicBezTo>
                  <a:cubicBezTo>
                    <a:pt x="469608" y="22089"/>
                    <a:pt x="475335" y="27815"/>
                    <a:pt x="464597" y="38553"/>
                  </a:cubicBezTo>
                  <a:cubicBezTo>
                    <a:pt x="451712" y="51439"/>
                    <a:pt x="443121" y="67904"/>
                    <a:pt x="438826" y="85801"/>
                  </a:cubicBezTo>
                  <a:cubicBezTo>
                    <a:pt x="436678" y="95823"/>
                    <a:pt x="430952" y="100834"/>
                    <a:pt x="421645" y="105129"/>
                  </a:cubicBezTo>
                  <a:cubicBezTo>
                    <a:pt x="394442" y="118015"/>
                    <a:pt x="368671" y="133048"/>
                    <a:pt x="362228" y="165978"/>
                  </a:cubicBezTo>
                  <a:cubicBezTo>
                    <a:pt x="360797" y="173852"/>
                    <a:pt x="354354" y="173852"/>
                    <a:pt x="348627" y="172421"/>
                  </a:cubicBezTo>
                  <a:cubicBezTo>
                    <a:pt x="299233" y="162398"/>
                    <a:pt x="261291" y="190317"/>
                    <a:pt x="222634" y="211793"/>
                  </a:cubicBezTo>
                  <a:cubicBezTo>
                    <a:pt x="183978" y="233269"/>
                    <a:pt x="194000" y="236133"/>
                    <a:pt x="164649" y="201771"/>
                  </a:cubicBezTo>
                  <a:cubicBezTo>
                    <a:pt x="163218" y="199623"/>
                    <a:pt x="161786" y="197476"/>
                    <a:pt x="160354" y="196044"/>
                  </a:cubicBezTo>
                  <a:cubicBezTo>
                    <a:pt x="134583" y="176000"/>
                    <a:pt x="100221" y="168125"/>
                    <a:pt x="82325" y="137343"/>
                  </a:cubicBezTo>
                  <a:cubicBezTo>
                    <a:pt x="78745" y="129469"/>
                    <a:pt x="64428" y="134480"/>
                    <a:pt x="51543" y="135911"/>
                  </a:cubicBezTo>
                  <a:close/>
                </a:path>
              </a:pathLst>
            </a:custGeom>
            <a:solidFill>
              <a:schemeClr val="accent2"/>
            </a:solidFill>
            <a:ln w="71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0BBE40C-6591-4BD0-B35B-BDCB55DA355D}"/>
              </a:ext>
            </a:extLst>
          </p:cNvPr>
          <p:cNvGrpSpPr/>
          <p:nvPr/>
        </p:nvGrpSpPr>
        <p:grpSpPr>
          <a:xfrm>
            <a:off x="-32350" y="787964"/>
            <a:ext cx="12242773" cy="6114828"/>
            <a:chOff x="-32350" y="787964"/>
            <a:chExt cx="12242773" cy="6114828"/>
          </a:xfrm>
        </p:grpSpPr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D7EF78DD-710C-4C92-8C1F-B0FFEEA95A20}"/>
                </a:ext>
              </a:extLst>
            </p:cNvPr>
            <p:cNvSpPr/>
            <p:nvPr/>
          </p:nvSpPr>
          <p:spPr>
            <a:xfrm>
              <a:off x="-32350" y="787964"/>
              <a:ext cx="12242773" cy="6114828"/>
            </a:xfrm>
            <a:custGeom>
              <a:avLst/>
              <a:gdLst>
                <a:gd name="connsiteX0" fmla="*/ 2187480 w 12242773"/>
                <a:gd name="connsiteY0" fmla="*/ 4459442 h 6114828"/>
                <a:gd name="connsiteX1" fmla="*/ 2187957 w 12242773"/>
                <a:gd name="connsiteY1" fmla="*/ 4459597 h 6114828"/>
                <a:gd name="connsiteX2" fmla="*/ 2187983 w 12242773"/>
                <a:gd name="connsiteY2" fmla="*/ 4459584 h 6114828"/>
                <a:gd name="connsiteX3" fmla="*/ 4149108 w 12242773"/>
                <a:gd name="connsiteY3" fmla="*/ 4380319 h 6114828"/>
                <a:gd name="connsiteX4" fmla="*/ 4160297 w 12242773"/>
                <a:gd name="connsiteY4" fmla="*/ 4431688 h 6114828"/>
                <a:gd name="connsiteX5" fmla="*/ 4162841 w 12242773"/>
                <a:gd name="connsiteY5" fmla="*/ 4436266 h 6114828"/>
                <a:gd name="connsiteX6" fmla="*/ 4177080 w 12242773"/>
                <a:gd name="connsiteY6" fmla="*/ 4459662 h 6114828"/>
                <a:gd name="connsiteX7" fmla="*/ 4192847 w 12242773"/>
                <a:gd name="connsiteY7" fmla="*/ 4463730 h 6114828"/>
                <a:gd name="connsiteX8" fmla="*/ 4206581 w 12242773"/>
                <a:gd name="connsiteY8" fmla="*/ 4471867 h 6114828"/>
                <a:gd name="connsiteX9" fmla="*/ 4213701 w 12242773"/>
                <a:gd name="connsiteY9" fmla="*/ 4489669 h 6114828"/>
                <a:gd name="connsiteX10" fmla="*/ 4235060 w 12242773"/>
                <a:gd name="connsiteY10" fmla="*/ 4498823 h 6114828"/>
                <a:gd name="connsiteX11" fmla="*/ 4247267 w 12242773"/>
                <a:gd name="connsiteY11" fmla="*/ 4496789 h 6114828"/>
                <a:gd name="connsiteX12" fmla="*/ 4262524 w 12242773"/>
                <a:gd name="connsiteY12" fmla="*/ 4500858 h 6114828"/>
                <a:gd name="connsiteX13" fmla="*/ 4274224 w 12242773"/>
                <a:gd name="connsiteY13" fmla="*/ 4505436 h 6114828"/>
                <a:gd name="connsiteX14" fmla="*/ 4291514 w 12242773"/>
                <a:gd name="connsiteY14" fmla="*/ 4515607 h 6114828"/>
                <a:gd name="connsiteX15" fmla="*/ 4310334 w 12242773"/>
                <a:gd name="connsiteY15" fmla="*/ 4506452 h 6114828"/>
                <a:gd name="connsiteX16" fmla="*/ 4319996 w 12242773"/>
                <a:gd name="connsiteY16" fmla="*/ 4505944 h 6114828"/>
                <a:gd name="connsiteX17" fmla="*/ 4357126 w 12242773"/>
                <a:gd name="connsiteY17" fmla="*/ 4504418 h 6114828"/>
                <a:gd name="connsiteX18" fmla="*/ 4393744 w 12242773"/>
                <a:gd name="connsiteY18" fmla="*/ 4472885 h 6114828"/>
                <a:gd name="connsiteX19" fmla="*/ 4358143 w 12242773"/>
                <a:gd name="connsiteY19" fmla="*/ 4456609 h 6114828"/>
                <a:gd name="connsiteX20" fmla="*/ 4350006 w 12242773"/>
                <a:gd name="connsiteY20" fmla="*/ 4474920 h 6114828"/>
                <a:gd name="connsiteX21" fmla="*/ 4328644 w 12242773"/>
                <a:gd name="connsiteY21" fmla="*/ 4466273 h 6114828"/>
                <a:gd name="connsiteX22" fmla="*/ 4305248 w 12242773"/>
                <a:gd name="connsiteY22" fmla="*/ 4454575 h 6114828"/>
                <a:gd name="connsiteX23" fmla="*/ 4298128 w 12242773"/>
                <a:gd name="connsiteY23" fmla="*/ 4458135 h 6114828"/>
                <a:gd name="connsiteX24" fmla="*/ 4276766 w 12242773"/>
                <a:gd name="connsiteY24" fmla="*/ 4453049 h 6114828"/>
                <a:gd name="connsiteX25" fmla="*/ 4264053 w 12242773"/>
                <a:gd name="connsiteY25" fmla="*/ 4449998 h 6114828"/>
                <a:gd name="connsiteX26" fmla="*/ 4247267 w 12242773"/>
                <a:gd name="connsiteY26" fmla="*/ 4447455 h 6114828"/>
                <a:gd name="connsiteX27" fmla="*/ 4231502 w 12242773"/>
                <a:gd name="connsiteY27" fmla="*/ 4442877 h 6114828"/>
                <a:gd name="connsiteX28" fmla="*/ 4220313 w 12242773"/>
                <a:gd name="connsiteY28" fmla="*/ 4438300 h 6114828"/>
                <a:gd name="connsiteX29" fmla="*/ 4217770 w 12242773"/>
                <a:gd name="connsiteY29" fmla="*/ 4430162 h 6114828"/>
                <a:gd name="connsiteX30" fmla="*/ 4186235 w 12242773"/>
                <a:gd name="connsiteY30" fmla="*/ 4415922 h 6114828"/>
                <a:gd name="connsiteX31" fmla="*/ 4163348 w 12242773"/>
                <a:gd name="connsiteY31" fmla="*/ 4400663 h 6114828"/>
                <a:gd name="connsiteX32" fmla="*/ 4149108 w 12242773"/>
                <a:gd name="connsiteY32" fmla="*/ 4380319 h 6114828"/>
                <a:gd name="connsiteX33" fmla="*/ 4288972 w 12242773"/>
                <a:gd name="connsiteY33" fmla="*/ 4374725 h 6114828"/>
                <a:gd name="connsiteX34" fmla="*/ 4267104 w 12242773"/>
                <a:gd name="connsiteY34" fmla="*/ 4399646 h 6114828"/>
                <a:gd name="connsiteX35" fmla="*/ 4273205 w 12242773"/>
                <a:gd name="connsiteY35" fmla="*/ 4418973 h 6114828"/>
                <a:gd name="connsiteX36" fmla="*/ 4299145 w 12242773"/>
                <a:gd name="connsiteY36" fmla="*/ 4423042 h 6114828"/>
                <a:gd name="connsiteX37" fmla="*/ 4295584 w 12242773"/>
                <a:gd name="connsiteY37" fmla="*/ 4397103 h 6114828"/>
                <a:gd name="connsiteX38" fmla="*/ 4288972 w 12242773"/>
                <a:gd name="connsiteY38" fmla="*/ 4374725 h 6114828"/>
                <a:gd name="connsiteX39" fmla="*/ 2453635 w 12242773"/>
                <a:gd name="connsiteY39" fmla="*/ 4372119 h 6114828"/>
                <a:gd name="connsiteX40" fmla="*/ 2412778 w 12242773"/>
                <a:gd name="connsiteY40" fmla="*/ 4452859 h 6114828"/>
                <a:gd name="connsiteX41" fmla="*/ 2453635 w 12242773"/>
                <a:gd name="connsiteY41" fmla="*/ 4372119 h 6114828"/>
                <a:gd name="connsiteX42" fmla="*/ 4356298 w 12242773"/>
                <a:gd name="connsiteY42" fmla="*/ 4361438 h 6114828"/>
                <a:gd name="connsiteX43" fmla="*/ 4354582 w 12242773"/>
                <a:gd name="connsiteY43" fmla="*/ 4368622 h 6114828"/>
                <a:gd name="connsiteX44" fmla="*/ 4358143 w 12242773"/>
                <a:gd name="connsiteY44" fmla="*/ 4403206 h 6114828"/>
                <a:gd name="connsiteX45" fmla="*/ 4367296 w 12242773"/>
                <a:gd name="connsiteY45" fmla="*/ 4407784 h 6114828"/>
                <a:gd name="connsiteX46" fmla="*/ 4403917 w 12242773"/>
                <a:gd name="connsiteY46" fmla="*/ 4380319 h 6114828"/>
                <a:gd name="connsiteX47" fmla="*/ 4363737 w 12242773"/>
                <a:gd name="connsiteY47" fmla="*/ 4361501 h 6114828"/>
                <a:gd name="connsiteX48" fmla="*/ 4356298 w 12242773"/>
                <a:gd name="connsiteY48" fmla="*/ 4361438 h 6114828"/>
                <a:gd name="connsiteX49" fmla="*/ 4195898 w 12242773"/>
                <a:gd name="connsiteY49" fmla="*/ 4332002 h 6114828"/>
                <a:gd name="connsiteX50" fmla="*/ 4213192 w 12242773"/>
                <a:gd name="connsiteY50" fmla="*/ 4373200 h 6114828"/>
                <a:gd name="connsiteX51" fmla="*/ 4223873 w 12242773"/>
                <a:gd name="connsiteY51" fmla="*/ 4375234 h 6114828"/>
                <a:gd name="connsiteX52" fmla="*/ 4224890 w 12242773"/>
                <a:gd name="connsiteY52" fmla="*/ 4373708 h 6114828"/>
                <a:gd name="connsiteX53" fmla="*/ 4246250 w 12242773"/>
                <a:gd name="connsiteY53" fmla="*/ 4341666 h 6114828"/>
                <a:gd name="connsiteX54" fmla="*/ 4195898 w 12242773"/>
                <a:gd name="connsiteY54" fmla="*/ 4332002 h 6114828"/>
                <a:gd name="connsiteX55" fmla="*/ 2451690 w 12242773"/>
                <a:gd name="connsiteY55" fmla="*/ 4306944 h 6114828"/>
                <a:gd name="connsiteX56" fmla="*/ 2432233 w 12242773"/>
                <a:gd name="connsiteY56" fmla="*/ 4375524 h 6114828"/>
                <a:gd name="connsiteX57" fmla="*/ 2471630 w 12242773"/>
                <a:gd name="connsiteY57" fmla="*/ 4315698 h 6114828"/>
                <a:gd name="connsiteX58" fmla="*/ 2451690 w 12242773"/>
                <a:gd name="connsiteY58" fmla="*/ 4306944 h 6114828"/>
                <a:gd name="connsiteX59" fmla="*/ 2398674 w 12242773"/>
                <a:gd name="connsiteY59" fmla="*/ 4286028 h 6114828"/>
                <a:gd name="connsiteX60" fmla="*/ 2358789 w 12242773"/>
                <a:gd name="connsiteY60" fmla="*/ 4465505 h 6114828"/>
                <a:gd name="connsiteX61" fmla="*/ 2392838 w 12242773"/>
                <a:gd name="connsiteY61" fmla="*/ 4447509 h 6114828"/>
                <a:gd name="connsiteX62" fmla="*/ 2409860 w 12242773"/>
                <a:gd name="connsiteY62" fmla="*/ 4396925 h 6114828"/>
                <a:gd name="connsiteX63" fmla="*/ 2438557 w 12242773"/>
                <a:gd name="connsiteY63" fmla="*/ 4301592 h 6114828"/>
                <a:gd name="connsiteX64" fmla="*/ 2398674 w 12242773"/>
                <a:gd name="connsiteY64" fmla="*/ 4286028 h 6114828"/>
                <a:gd name="connsiteX65" fmla="*/ 2307720 w 12242773"/>
                <a:gd name="connsiteY65" fmla="*/ 4250036 h 6114828"/>
                <a:gd name="connsiteX66" fmla="*/ 2347116 w 12242773"/>
                <a:gd name="connsiteY66" fmla="*/ 4416380 h 6114828"/>
                <a:gd name="connsiteX67" fmla="*/ 2349063 w 12242773"/>
                <a:gd name="connsiteY67" fmla="*/ 4409084 h 6114828"/>
                <a:gd name="connsiteX68" fmla="*/ 2381162 w 12242773"/>
                <a:gd name="connsiteY68" fmla="*/ 4279218 h 6114828"/>
                <a:gd name="connsiteX69" fmla="*/ 2307720 w 12242773"/>
                <a:gd name="connsiteY69" fmla="*/ 4250036 h 6114828"/>
                <a:gd name="connsiteX70" fmla="*/ 2246920 w 12242773"/>
                <a:gd name="connsiteY70" fmla="*/ 4225717 h 6114828"/>
                <a:gd name="connsiteX71" fmla="*/ 2211416 w 12242773"/>
                <a:gd name="connsiteY71" fmla="*/ 4433890 h 6114828"/>
                <a:gd name="connsiteX72" fmla="*/ 2290694 w 12242773"/>
                <a:gd name="connsiteY72" fmla="*/ 4243226 h 6114828"/>
                <a:gd name="connsiteX73" fmla="*/ 2246920 w 12242773"/>
                <a:gd name="connsiteY73" fmla="*/ 4225717 h 6114828"/>
                <a:gd name="connsiteX74" fmla="*/ 940974 w 12242773"/>
                <a:gd name="connsiteY74" fmla="*/ 4224257 h 6114828"/>
                <a:gd name="connsiteX75" fmla="*/ 830565 w 12242773"/>
                <a:gd name="connsiteY75" fmla="*/ 4239821 h 6114828"/>
                <a:gd name="connsiteX76" fmla="*/ 949243 w 12242773"/>
                <a:gd name="connsiteY76" fmla="*/ 4486419 h 6114828"/>
                <a:gd name="connsiteX77" fmla="*/ 955566 w 12242773"/>
                <a:gd name="connsiteY77" fmla="*/ 4483987 h 6114828"/>
                <a:gd name="connsiteX78" fmla="*/ 911792 w 12242773"/>
                <a:gd name="connsiteY78" fmla="*/ 4367741 h 6114828"/>
                <a:gd name="connsiteX79" fmla="*/ 959458 w 12242773"/>
                <a:gd name="connsiteY79" fmla="*/ 4436321 h 6114828"/>
                <a:gd name="connsiteX80" fmla="*/ 973561 w 12242773"/>
                <a:gd name="connsiteY80" fmla="*/ 4475233 h 6114828"/>
                <a:gd name="connsiteX81" fmla="*/ 978427 w 12242773"/>
                <a:gd name="connsiteY81" fmla="*/ 4466476 h 6114828"/>
                <a:gd name="connsiteX82" fmla="*/ 959458 w 12242773"/>
                <a:gd name="connsiteY82" fmla="*/ 4384765 h 6114828"/>
                <a:gd name="connsiteX83" fmla="*/ 961889 w 12242773"/>
                <a:gd name="connsiteY83" fmla="*/ 4383792 h 6114828"/>
                <a:gd name="connsiteX84" fmla="*/ 993991 w 12242773"/>
                <a:gd name="connsiteY84" fmla="*/ 4450427 h 6114828"/>
                <a:gd name="connsiteX85" fmla="*/ 995936 w 12242773"/>
                <a:gd name="connsiteY85" fmla="*/ 4449454 h 6114828"/>
                <a:gd name="connsiteX86" fmla="*/ 940974 w 12242773"/>
                <a:gd name="connsiteY86" fmla="*/ 4224257 h 6114828"/>
                <a:gd name="connsiteX87" fmla="*/ 1028524 w 12242773"/>
                <a:gd name="connsiteY87" fmla="*/ 4212584 h 6114828"/>
                <a:gd name="connsiteX88" fmla="*/ 963834 w 12242773"/>
                <a:gd name="connsiteY88" fmla="*/ 4221826 h 6114828"/>
                <a:gd name="connsiteX89" fmla="*/ 1021483 w 12242773"/>
                <a:gd name="connsiteY89" fmla="*/ 4463202 h 6114828"/>
                <a:gd name="connsiteX90" fmla="*/ 1021641 w 12242773"/>
                <a:gd name="connsiteY90" fmla="*/ 4463095 h 6114828"/>
                <a:gd name="connsiteX91" fmla="*/ 1030964 w 12242773"/>
                <a:gd name="connsiteY91" fmla="*/ 4461213 h 6114828"/>
                <a:gd name="connsiteX92" fmla="*/ 1032240 w 12242773"/>
                <a:gd name="connsiteY92" fmla="*/ 4432636 h 6114828"/>
                <a:gd name="connsiteX93" fmla="*/ 1003719 w 12242773"/>
                <a:gd name="connsiteY93" fmla="*/ 4318616 h 6114828"/>
                <a:gd name="connsiteX94" fmla="*/ 1050412 w 12242773"/>
                <a:gd name="connsiteY94" fmla="*/ 4397896 h 6114828"/>
                <a:gd name="connsiteX95" fmla="*/ 1052357 w 12242773"/>
                <a:gd name="connsiteY95" fmla="*/ 4396925 h 6114828"/>
                <a:gd name="connsiteX96" fmla="*/ 1028524 w 12242773"/>
                <a:gd name="connsiteY96" fmla="*/ 4212584 h 6114828"/>
                <a:gd name="connsiteX97" fmla="*/ 2202173 w 12242773"/>
                <a:gd name="connsiteY97" fmla="*/ 4207720 h 6114828"/>
                <a:gd name="connsiteX98" fmla="*/ 2159370 w 12242773"/>
                <a:gd name="connsiteY98" fmla="*/ 4397896 h 6114828"/>
                <a:gd name="connsiteX99" fmla="*/ 2165208 w 12242773"/>
                <a:gd name="connsiteY99" fmla="*/ 4399843 h 6114828"/>
                <a:gd name="connsiteX100" fmla="*/ 2206063 w 12242773"/>
                <a:gd name="connsiteY100" fmla="*/ 4302079 h 6114828"/>
                <a:gd name="connsiteX101" fmla="*/ 2208983 w 12242773"/>
                <a:gd name="connsiteY101" fmla="*/ 4303539 h 6114828"/>
                <a:gd name="connsiteX102" fmla="*/ 2190015 w 12242773"/>
                <a:gd name="connsiteY102" fmla="*/ 4410542 h 6114828"/>
                <a:gd name="connsiteX103" fmla="*/ 2226980 w 12242773"/>
                <a:gd name="connsiteY103" fmla="*/ 4217934 h 6114828"/>
                <a:gd name="connsiteX104" fmla="*/ 2202173 w 12242773"/>
                <a:gd name="connsiteY104" fmla="*/ 4207720 h 6114828"/>
                <a:gd name="connsiteX105" fmla="*/ 1096618 w 12242773"/>
                <a:gd name="connsiteY105" fmla="*/ 4203830 h 6114828"/>
                <a:gd name="connsiteX106" fmla="*/ 1048465 w 12242773"/>
                <a:gd name="connsiteY106" fmla="*/ 4210638 h 6114828"/>
                <a:gd name="connsiteX107" fmla="*/ 1090292 w 12242773"/>
                <a:gd name="connsiteY107" fmla="*/ 4449235 h 6114828"/>
                <a:gd name="connsiteX108" fmla="*/ 1092521 w 12242773"/>
                <a:gd name="connsiteY108" fmla="*/ 4448785 h 6114828"/>
                <a:gd name="connsiteX109" fmla="*/ 1110741 w 12242773"/>
                <a:gd name="connsiteY109" fmla="*/ 4448785 h 6114828"/>
                <a:gd name="connsiteX110" fmla="*/ 1118018 w 12242773"/>
                <a:gd name="connsiteY110" fmla="*/ 4446536 h 6114828"/>
                <a:gd name="connsiteX111" fmla="*/ 1096618 w 12242773"/>
                <a:gd name="connsiteY111" fmla="*/ 4203830 h 6114828"/>
                <a:gd name="connsiteX112" fmla="*/ 1149634 w 12242773"/>
                <a:gd name="connsiteY112" fmla="*/ 4197020 h 6114828"/>
                <a:gd name="connsiteX113" fmla="*/ 1111209 w 12242773"/>
                <a:gd name="connsiteY113" fmla="*/ 4202370 h 6114828"/>
                <a:gd name="connsiteX114" fmla="*/ 1147203 w 12242773"/>
                <a:gd name="connsiteY114" fmla="*/ 4436808 h 6114828"/>
                <a:gd name="connsiteX115" fmla="*/ 1182221 w 12242773"/>
                <a:gd name="connsiteY115" fmla="*/ 4426106 h 6114828"/>
                <a:gd name="connsiteX116" fmla="*/ 1149634 w 12242773"/>
                <a:gd name="connsiteY116" fmla="*/ 4197020 h 6114828"/>
                <a:gd name="connsiteX117" fmla="*/ 1218215 w 12242773"/>
                <a:gd name="connsiteY117" fmla="*/ 4187292 h 6114828"/>
                <a:gd name="connsiteX118" fmla="*/ 1172495 w 12242773"/>
                <a:gd name="connsiteY118" fmla="*/ 4194102 h 6114828"/>
                <a:gd name="connsiteX119" fmla="*/ 1213350 w 12242773"/>
                <a:gd name="connsiteY119" fmla="*/ 4415894 h 6114828"/>
                <a:gd name="connsiteX120" fmla="*/ 1246911 w 12242773"/>
                <a:gd name="connsiteY120" fmla="*/ 4404706 h 6114828"/>
                <a:gd name="connsiteX121" fmla="*/ 1218215 w 12242773"/>
                <a:gd name="connsiteY121" fmla="*/ 4187292 h 6114828"/>
                <a:gd name="connsiteX122" fmla="*/ 1175898 w 12242773"/>
                <a:gd name="connsiteY122" fmla="*/ 3883300 h 6114828"/>
                <a:gd name="connsiteX123" fmla="*/ 741557 w 12242773"/>
                <a:gd name="connsiteY123" fmla="*/ 3933398 h 6114828"/>
                <a:gd name="connsiteX124" fmla="*/ 745934 w 12242773"/>
                <a:gd name="connsiteY124" fmla="*/ 3969392 h 6114828"/>
                <a:gd name="connsiteX125" fmla="*/ 800895 w 12242773"/>
                <a:gd name="connsiteY125" fmla="*/ 4180482 h 6114828"/>
                <a:gd name="connsiteX126" fmla="*/ 824729 w 12242773"/>
                <a:gd name="connsiteY126" fmla="*/ 4193128 h 6114828"/>
                <a:gd name="connsiteX127" fmla="*/ 1049925 w 12242773"/>
                <a:gd name="connsiteY127" fmla="*/ 4164918 h 6114828"/>
                <a:gd name="connsiteX128" fmla="*/ 1212378 w 12242773"/>
                <a:gd name="connsiteY128" fmla="*/ 4144491 h 6114828"/>
                <a:gd name="connsiteX129" fmla="*/ 1175898 w 12242773"/>
                <a:gd name="connsiteY129" fmla="*/ 3883300 h 6114828"/>
                <a:gd name="connsiteX130" fmla="*/ 2321339 w 12242773"/>
                <a:gd name="connsiteY130" fmla="*/ 3841472 h 6114828"/>
                <a:gd name="connsiteX131" fmla="*/ 2213846 w 12242773"/>
                <a:gd name="connsiteY131" fmla="*/ 4165405 h 6114828"/>
                <a:gd name="connsiteX132" fmla="*/ 2489142 w 12242773"/>
                <a:gd name="connsiteY132" fmla="*/ 4265114 h 6114828"/>
                <a:gd name="connsiteX133" fmla="*/ 2518809 w 12242773"/>
                <a:gd name="connsiteY133" fmla="*/ 4180482 h 6114828"/>
                <a:gd name="connsiteX134" fmla="*/ 2616574 w 12242773"/>
                <a:gd name="connsiteY134" fmla="*/ 4032620 h 6114828"/>
                <a:gd name="connsiteX135" fmla="*/ 2677372 w 12242773"/>
                <a:gd name="connsiteY135" fmla="*/ 3986414 h 6114828"/>
                <a:gd name="connsiteX136" fmla="*/ 2671048 w 12242773"/>
                <a:gd name="connsiteY136" fmla="*/ 3633298 h 6114828"/>
                <a:gd name="connsiteX137" fmla="*/ 2608791 w 12242773"/>
                <a:gd name="connsiteY137" fmla="*/ 3865791 h 6114828"/>
                <a:gd name="connsiteX138" fmla="*/ 2632139 w 12242773"/>
                <a:gd name="connsiteY138" fmla="*/ 3913458 h 6114828"/>
                <a:gd name="connsiteX139" fmla="*/ 2638948 w 12242773"/>
                <a:gd name="connsiteY139" fmla="*/ 3914429 h 6114828"/>
                <a:gd name="connsiteX140" fmla="*/ 2656944 w 12242773"/>
                <a:gd name="connsiteY140" fmla="*/ 3831258 h 6114828"/>
                <a:gd name="connsiteX141" fmla="*/ 2658404 w 12242773"/>
                <a:gd name="connsiteY141" fmla="*/ 3902756 h 6114828"/>
                <a:gd name="connsiteX142" fmla="*/ 2680776 w 12242773"/>
                <a:gd name="connsiteY142" fmla="*/ 3825421 h 6114828"/>
                <a:gd name="connsiteX143" fmla="*/ 2683695 w 12242773"/>
                <a:gd name="connsiteY143" fmla="*/ 3825908 h 6114828"/>
                <a:gd name="connsiteX144" fmla="*/ 2678832 w 12242773"/>
                <a:gd name="connsiteY144" fmla="*/ 3902270 h 6114828"/>
                <a:gd name="connsiteX145" fmla="*/ 2683695 w 12242773"/>
                <a:gd name="connsiteY145" fmla="*/ 3902756 h 6114828"/>
                <a:gd name="connsiteX146" fmla="*/ 2710934 w 12242773"/>
                <a:gd name="connsiteY146" fmla="*/ 3638650 h 6114828"/>
                <a:gd name="connsiteX147" fmla="*/ 2563558 w 12242773"/>
                <a:gd name="connsiteY147" fmla="*/ 3616762 h 6114828"/>
                <a:gd name="connsiteX148" fmla="*/ 2512487 w 12242773"/>
                <a:gd name="connsiteY148" fmla="*/ 3845362 h 6114828"/>
                <a:gd name="connsiteX149" fmla="*/ 2520269 w 12242773"/>
                <a:gd name="connsiteY149" fmla="*/ 3858982 h 6114828"/>
                <a:gd name="connsiteX150" fmla="*/ 2573773 w 12242773"/>
                <a:gd name="connsiteY150" fmla="*/ 3885247 h 6114828"/>
                <a:gd name="connsiteX151" fmla="*/ 2650133 w 12242773"/>
                <a:gd name="connsiteY151" fmla="*/ 3629408 h 6114828"/>
                <a:gd name="connsiteX152" fmla="*/ 2450230 w 12242773"/>
                <a:gd name="connsiteY152" fmla="*/ 3599738 h 6114828"/>
                <a:gd name="connsiteX153" fmla="*/ 2410832 w 12242773"/>
                <a:gd name="connsiteY153" fmla="*/ 3807426 h 6114828"/>
                <a:gd name="connsiteX154" fmla="*/ 2468712 w 12242773"/>
                <a:gd name="connsiteY154" fmla="*/ 3835149 h 6114828"/>
                <a:gd name="connsiteX155" fmla="*/ 2536321 w 12242773"/>
                <a:gd name="connsiteY155" fmla="*/ 3612384 h 6114828"/>
                <a:gd name="connsiteX156" fmla="*/ 2427855 w 12242773"/>
                <a:gd name="connsiteY156" fmla="*/ 3594875 h 6114828"/>
                <a:gd name="connsiteX157" fmla="*/ 2346630 w 12242773"/>
                <a:gd name="connsiteY157" fmla="*/ 3776782 h 6114828"/>
                <a:gd name="connsiteX158" fmla="*/ 2384080 w 12242773"/>
                <a:gd name="connsiteY158" fmla="*/ 3794293 h 6114828"/>
                <a:gd name="connsiteX159" fmla="*/ 2435152 w 12242773"/>
                <a:gd name="connsiteY159" fmla="*/ 3598765 h 6114828"/>
                <a:gd name="connsiteX160" fmla="*/ 2427855 w 12242773"/>
                <a:gd name="connsiteY160" fmla="*/ 3594875 h 6114828"/>
                <a:gd name="connsiteX161" fmla="*/ 837861 w 12242773"/>
                <a:gd name="connsiteY161" fmla="*/ 3287479 h 6114828"/>
                <a:gd name="connsiteX162" fmla="*/ 787277 w 12242773"/>
                <a:gd name="connsiteY162" fmla="*/ 3291857 h 6114828"/>
                <a:gd name="connsiteX163" fmla="*/ 736693 w 12242773"/>
                <a:gd name="connsiteY163" fmla="*/ 3561800 h 6114828"/>
                <a:gd name="connsiteX164" fmla="*/ 808677 w 12242773"/>
                <a:gd name="connsiteY164" fmla="*/ 3561800 h 6114828"/>
                <a:gd name="connsiteX165" fmla="*/ 837861 w 12242773"/>
                <a:gd name="connsiteY165" fmla="*/ 3287479 h 6114828"/>
                <a:gd name="connsiteX166" fmla="*/ 920059 w 12242773"/>
                <a:gd name="connsiteY166" fmla="*/ 3277751 h 6114828"/>
                <a:gd name="connsiteX167" fmla="*/ 861694 w 12242773"/>
                <a:gd name="connsiteY167" fmla="*/ 3281155 h 6114828"/>
                <a:gd name="connsiteX168" fmla="*/ 848074 w 12242773"/>
                <a:gd name="connsiteY168" fmla="*/ 3462091 h 6114828"/>
                <a:gd name="connsiteX169" fmla="*/ 840293 w 12242773"/>
                <a:gd name="connsiteY169" fmla="*/ 3558881 h 6114828"/>
                <a:gd name="connsiteX170" fmla="*/ 937084 w 12242773"/>
                <a:gd name="connsiteY170" fmla="*/ 3558881 h 6114828"/>
                <a:gd name="connsiteX171" fmla="*/ 920059 w 12242773"/>
                <a:gd name="connsiteY171" fmla="*/ 3277751 h 6114828"/>
                <a:gd name="connsiteX172" fmla="*/ 1009069 w 12242773"/>
                <a:gd name="connsiteY172" fmla="*/ 3267536 h 6114828"/>
                <a:gd name="connsiteX173" fmla="*/ 941946 w 12242773"/>
                <a:gd name="connsiteY173" fmla="*/ 3275319 h 6114828"/>
                <a:gd name="connsiteX174" fmla="*/ 962863 w 12242773"/>
                <a:gd name="connsiteY174" fmla="*/ 3556937 h 6114828"/>
                <a:gd name="connsiteX175" fmla="*/ 985237 w 12242773"/>
                <a:gd name="connsiteY175" fmla="*/ 3557423 h 6114828"/>
                <a:gd name="connsiteX176" fmla="*/ 995936 w 12242773"/>
                <a:gd name="connsiteY176" fmla="*/ 3461604 h 6114828"/>
                <a:gd name="connsiteX177" fmla="*/ 995450 w 12242773"/>
                <a:gd name="connsiteY177" fmla="*/ 3531644 h 6114828"/>
                <a:gd name="connsiteX178" fmla="*/ 1009069 w 12242773"/>
                <a:gd name="connsiteY178" fmla="*/ 3267536 h 6114828"/>
                <a:gd name="connsiteX179" fmla="*/ 1065977 w 12242773"/>
                <a:gd name="connsiteY179" fmla="*/ 3262673 h 6114828"/>
                <a:gd name="connsiteX180" fmla="*/ 1040198 w 12242773"/>
                <a:gd name="connsiteY180" fmla="*/ 3265104 h 6114828"/>
                <a:gd name="connsiteX181" fmla="*/ 1040198 w 12242773"/>
                <a:gd name="connsiteY181" fmla="*/ 3557908 h 6114828"/>
                <a:gd name="connsiteX182" fmla="*/ 1047494 w 12242773"/>
                <a:gd name="connsiteY182" fmla="*/ 3557423 h 6114828"/>
                <a:gd name="connsiteX183" fmla="*/ 1081541 w 12242773"/>
                <a:gd name="connsiteY183" fmla="*/ 3410535 h 6114828"/>
                <a:gd name="connsiteX184" fmla="*/ 1079594 w 12242773"/>
                <a:gd name="connsiteY184" fmla="*/ 3554990 h 6114828"/>
                <a:gd name="connsiteX185" fmla="*/ 1130178 w 12242773"/>
                <a:gd name="connsiteY185" fmla="*/ 3554990 h 6114828"/>
                <a:gd name="connsiteX186" fmla="*/ 1065977 w 12242773"/>
                <a:gd name="connsiteY186" fmla="*/ 3262673 h 6114828"/>
                <a:gd name="connsiteX187" fmla="*/ 1462450 w 12242773"/>
                <a:gd name="connsiteY187" fmla="*/ 3142331 h 6114828"/>
                <a:gd name="connsiteX188" fmla="*/ 1494967 w 12242773"/>
                <a:gd name="connsiteY188" fmla="*/ 3146913 h 6114828"/>
                <a:gd name="connsiteX189" fmla="*/ 1495355 w 12242773"/>
                <a:gd name="connsiteY189" fmla="*/ 3142331 h 6114828"/>
                <a:gd name="connsiteX190" fmla="*/ 1528835 w 12242773"/>
                <a:gd name="connsiteY190" fmla="*/ 2728781 h 6114828"/>
                <a:gd name="connsiteX191" fmla="*/ 1528835 w 12242773"/>
                <a:gd name="connsiteY191" fmla="*/ 2742059 h 6114828"/>
                <a:gd name="connsiteX192" fmla="*/ 1529634 w 12242773"/>
                <a:gd name="connsiteY192" fmla="*/ 2734373 h 6114828"/>
                <a:gd name="connsiteX193" fmla="*/ 1530474 w 12242773"/>
                <a:gd name="connsiteY193" fmla="*/ 2729108 h 6114828"/>
                <a:gd name="connsiteX194" fmla="*/ 2164235 w 12242773"/>
                <a:gd name="connsiteY194" fmla="*/ 0 h 6114828"/>
                <a:gd name="connsiteX195" fmla="*/ 2178340 w 12242773"/>
                <a:gd name="connsiteY195" fmla="*/ 6809 h 6114828"/>
                <a:gd name="connsiteX196" fmla="*/ 2210928 w 12242773"/>
                <a:gd name="connsiteY196" fmla="*/ 60799 h 6114828"/>
                <a:gd name="connsiteX197" fmla="*/ 2167641 w 12242773"/>
                <a:gd name="connsiteY197" fmla="*/ 92412 h 6114828"/>
                <a:gd name="connsiteX198" fmla="*/ 2159370 w 12242773"/>
                <a:gd name="connsiteY198" fmla="*/ 47666 h 6114828"/>
                <a:gd name="connsiteX199" fmla="*/ 2154994 w 12242773"/>
                <a:gd name="connsiteY199" fmla="*/ 47179 h 6114828"/>
                <a:gd name="connsiteX200" fmla="*/ 2105381 w 12242773"/>
                <a:gd name="connsiteY200" fmla="*/ 105058 h 6114828"/>
                <a:gd name="connsiteX201" fmla="*/ 2093223 w 12242773"/>
                <a:gd name="connsiteY201" fmla="*/ 193581 h 6114828"/>
                <a:gd name="connsiteX202" fmla="*/ 2094681 w 12242773"/>
                <a:gd name="connsiteY202" fmla="*/ 215468 h 6114828"/>
                <a:gd name="connsiteX203" fmla="*/ 2446338 w 12242773"/>
                <a:gd name="connsiteY203" fmla="*/ 1247578 h 6114828"/>
                <a:gd name="connsiteX204" fmla="*/ 2365114 w 12242773"/>
                <a:gd name="connsiteY204" fmla="*/ 1247578 h 6114828"/>
                <a:gd name="connsiteX205" fmla="*/ 2245948 w 12242773"/>
                <a:gd name="connsiteY205" fmla="*/ 1800599 h 6114828"/>
                <a:gd name="connsiteX206" fmla="*/ 2226980 w 12242773"/>
                <a:gd name="connsiteY206" fmla="*/ 2572005 h 6114828"/>
                <a:gd name="connsiteX207" fmla="*/ 2737197 w 12242773"/>
                <a:gd name="connsiteY207" fmla="*/ 2062277 h 6114828"/>
                <a:gd name="connsiteX208" fmla="*/ 2799455 w 12242773"/>
                <a:gd name="connsiteY208" fmla="*/ 1957701 h 6114828"/>
                <a:gd name="connsiteX209" fmla="*/ 2950235 w 12242773"/>
                <a:gd name="connsiteY209" fmla="*/ 1945541 h 6114828"/>
                <a:gd name="connsiteX210" fmla="*/ 2962881 w 12242773"/>
                <a:gd name="connsiteY210" fmla="*/ 2022876 h 6114828"/>
                <a:gd name="connsiteX211" fmla="*/ 2911809 w 12242773"/>
                <a:gd name="connsiteY211" fmla="*/ 2026769 h 6114828"/>
                <a:gd name="connsiteX212" fmla="*/ 2926403 w 12242773"/>
                <a:gd name="connsiteY212" fmla="*/ 1985425 h 6114828"/>
                <a:gd name="connsiteX213" fmla="*/ 2896245 w 12242773"/>
                <a:gd name="connsiteY213" fmla="*/ 1980562 h 6114828"/>
                <a:gd name="connsiteX214" fmla="*/ 2866088 w 12242773"/>
                <a:gd name="connsiteY214" fmla="*/ 1994180 h 6114828"/>
                <a:gd name="connsiteX215" fmla="*/ 2811613 w 12242773"/>
                <a:gd name="connsiteY215" fmla="*/ 2081729 h 6114828"/>
                <a:gd name="connsiteX216" fmla="*/ 2935156 w 12242773"/>
                <a:gd name="connsiteY216" fmla="*/ 3052556 h 6114828"/>
                <a:gd name="connsiteX217" fmla="*/ 2945857 w 12242773"/>
                <a:gd name="connsiteY217" fmla="*/ 3068605 h 6114828"/>
                <a:gd name="connsiteX218" fmla="*/ 3026112 w 12242773"/>
                <a:gd name="connsiteY218" fmla="*/ 3111406 h 6114828"/>
                <a:gd name="connsiteX219" fmla="*/ 3066967 w 12242773"/>
                <a:gd name="connsiteY219" fmla="*/ 3041854 h 6114828"/>
                <a:gd name="connsiteX220" fmla="*/ 3030974 w 12242773"/>
                <a:gd name="connsiteY220" fmla="*/ 3011211 h 6114828"/>
                <a:gd name="connsiteX221" fmla="*/ 3107338 w 12242773"/>
                <a:gd name="connsiteY221" fmla="*/ 3005377 h 6114828"/>
                <a:gd name="connsiteX222" fmla="*/ 3117551 w 12242773"/>
                <a:gd name="connsiteY222" fmla="*/ 3092924 h 6114828"/>
                <a:gd name="connsiteX223" fmla="*/ 3020274 w 12242773"/>
                <a:gd name="connsiteY223" fmla="*/ 3176583 h 6114828"/>
                <a:gd name="connsiteX224" fmla="*/ 2761518 w 12242773"/>
                <a:gd name="connsiteY224" fmla="*/ 3035531 h 6114828"/>
                <a:gd name="connsiteX225" fmla="*/ 2440015 w 12242773"/>
                <a:gd name="connsiteY225" fmla="*/ 3567151 h 6114828"/>
                <a:gd name="connsiteX226" fmla="*/ 2762490 w 12242773"/>
                <a:gd name="connsiteY226" fmla="*/ 3595846 h 6114828"/>
                <a:gd name="connsiteX227" fmla="*/ 2758598 w 12242773"/>
                <a:gd name="connsiteY227" fmla="*/ 3644973 h 6114828"/>
                <a:gd name="connsiteX228" fmla="*/ 2728930 w 12242773"/>
                <a:gd name="connsiteY228" fmla="*/ 3642053 h 6114828"/>
                <a:gd name="connsiteX229" fmla="*/ 2713851 w 12242773"/>
                <a:gd name="connsiteY229" fmla="*/ 3907134 h 6114828"/>
                <a:gd name="connsiteX230" fmla="*/ 2748385 w 12242773"/>
                <a:gd name="connsiteY230" fmla="*/ 3787970 h 6114828"/>
                <a:gd name="connsiteX231" fmla="*/ 2718715 w 12242773"/>
                <a:gd name="connsiteY231" fmla="*/ 3953827 h 6114828"/>
                <a:gd name="connsiteX232" fmla="*/ 2754708 w 12242773"/>
                <a:gd name="connsiteY232" fmla="*/ 3971823 h 6114828"/>
                <a:gd name="connsiteX233" fmla="*/ 2740116 w 12242773"/>
                <a:gd name="connsiteY233" fmla="*/ 4010248 h 6114828"/>
                <a:gd name="connsiteX234" fmla="*/ 2734766 w 12242773"/>
                <a:gd name="connsiteY234" fmla="*/ 4010248 h 6114828"/>
                <a:gd name="connsiteX235" fmla="*/ 2664241 w 12242773"/>
                <a:gd name="connsiteY235" fmla="*/ 4025326 h 6114828"/>
                <a:gd name="connsiteX236" fmla="*/ 2514919 w 12242773"/>
                <a:gd name="connsiteY236" fmla="*/ 4271923 h 6114828"/>
                <a:gd name="connsiteX237" fmla="*/ 2485737 w 12242773"/>
                <a:gd name="connsiteY237" fmla="*/ 4359960 h 6114828"/>
                <a:gd name="connsiteX238" fmla="*/ 2459470 w 12242773"/>
                <a:gd name="connsiteY238" fmla="*/ 4443131 h 6114828"/>
                <a:gd name="connsiteX239" fmla="*/ 2507623 w 12242773"/>
                <a:gd name="connsiteY239" fmla="*/ 4378927 h 6114828"/>
                <a:gd name="connsiteX240" fmla="*/ 2510541 w 12242773"/>
                <a:gd name="connsiteY240" fmla="*/ 4380874 h 6114828"/>
                <a:gd name="connsiteX241" fmla="*/ 2453635 w 12242773"/>
                <a:gd name="connsiteY241" fmla="*/ 4486906 h 6114828"/>
                <a:gd name="connsiteX242" fmla="*/ 2488168 w 12242773"/>
                <a:gd name="connsiteY242" fmla="*/ 4482041 h 6114828"/>
                <a:gd name="connsiteX243" fmla="*/ 2538265 w 12242773"/>
                <a:gd name="connsiteY243" fmla="*/ 4419783 h 6114828"/>
                <a:gd name="connsiteX244" fmla="*/ 2583500 w 12242773"/>
                <a:gd name="connsiteY244" fmla="*/ 4358013 h 6114828"/>
                <a:gd name="connsiteX245" fmla="*/ 2513947 w 12242773"/>
                <a:gd name="connsiteY245" fmla="*/ 4506846 h 6114828"/>
                <a:gd name="connsiteX246" fmla="*/ 2605387 w 12242773"/>
                <a:gd name="connsiteY246" fmla="*/ 4528249 h 6114828"/>
                <a:gd name="connsiteX247" fmla="*/ 2826501 w 12242773"/>
                <a:gd name="connsiteY247" fmla="*/ 4640693 h 6114828"/>
                <a:gd name="connsiteX248" fmla="*/ 3043878 w 12242773"/>
                <a:gd name="connsiteY248" fmla="*/ 4754290 h 6114828"/>
                <a:gd name="connsiteX249" fmla="*/ 3049674 w 12242773"/>
                <a:gd name="connsiteY249" fmla="*/ 4753166 h 6114828"/>
                <a:gd name="connsiteX250" fmla="*/ 3056922 w 12242773"/>
                <a:gd name="connsiteY250" fmla="*/ 4735428 h 6114828"/>
                <a:gd name="connsiteX251" fmla="*/ 3060992 w 12242773"/>
                <a:gd name="connsiteY251" fmla="*/ 4691689 h 6114828"/>
                <a:gd name="connsiteX252" fmla="*/ 3034035 w 12242773"/>
                <a:gd name="connsiteY252" fmla="*/ 4662698 h 6114828"/>
                <a:gd name="connsiteX253" fmla="*/ 2986734 w 12242773"/>
                <a:gd name="connsiteY253" fmla="*/ 4665241 h 6114828"/>
                <a:gd name="connsiteX254" fmla="*/ 2970460 w 12242773"/>
                <a:gd name="connsiteY254" fmla="*/ 4651000 h 6114828"/>
                <a:gd name="connsiteX255" fmla="*/ 2966391 w 12242773"/>
                <a:gd name="connsiteY255" fmla="*/ 4595055 h 6114828"/>
                <a:gd name="connsiteX256" fmla="*/ 2993347 w 12242773"/>
                <a:gd name="connsiteY256" fmla="*/ 4567590 h 6114828"/>
                <a:gd name="connsiteX257" fmla="*/ 3033526 w 12242773"/>
                <a:gd name="connsiteY257" fmla="*/ 4567590 h 6114828"/>
                <a:gd name="connsiteX258" fmla="*/ 3074723 w 12242773"/>
                <a:gd name="connsiteY258" fmla="*/ 4528936 h 6114828"/>
                <a:gd name="connsiteX259" fmla="*/ 3081843 w 12242773"/>
                <a:gd name="connsiteY259" fmla="*/ 4452138 h 6114828"/>
                <a:gd name="connsiteX260" fmla="*/ 3102186 w 12242773"/>
                <a:gd name="connsiteY260" fmla="*/ 4434336 h 6114828"/>
                <a:gd name="connsiteX261" fmla="*/ 3151013 w 12242773"/>
                <a:gd name="connsiteY261" fmla="*/ 4439423 h 6114828"/>
                <a:gd name="connsiteX262" fmla="*/ 3168307 w 12242773"/>
                <a:gd name="connsiteY262" fmla="*/ 4462310 h 6114828"/>
                <a:gd name="connsiteX263" fmla="*/ 3161693 w 12242773"/>
                <a:gd name="connsiteY263" fmla="*/ 4537583 h 6114828"/>
                <a:gd name="connsiteX264" fmla="*/ 3186107 w 12242773"/>
                <a:gd name="connsiteY264" fmla="*/ 4561487 h 6114828"/>
                <a:gd name="connsiteX265" fmla="*/ 3236967 w 12242773"/>
                <a:gd name="connsiteY265" fmla="*/ 4560978 h 6114828"/>
                <a:gd name="connsiteX266" fmla="*/ 3252732 w 12242773"/>
                <a:gd name="connsiteY266" fmla="*/ 4571659 h 6114828"/>
                <a:gd name="connsiteX267" fmla="*/ 3254768 w 12242773"/>
                <a:gd name="connsiteY267" fmla="*/ 4639811 h 6114828"/>
                <a:gd name="connsiteX268" fmla="*/ 3241544 w 12242773"/>
                <a:gd name="connsiteY268" fmla="*/ 4652018 h 6114828"/>
                <a:gd name="connsiteX269" fmla="*/ 3176444 w 12242773"/>
                <a:gd name="connsiteY269" fmla="*/ 4658630 h 6114828"/>
                <a:gd name="connsiteX270" fmla="*/ 3149995 w 12242773"/>
                <a:gd name="connsiteY270" fmla="*/ 4684568 h 6114828"/>
                <a:gd name="connsiteX271" fmla="*/ 3165254 w 12242773"/>
                <a:gd name="connsiteY271" fmla="*/ 4777642 h 6114828"/>
                <a:gd name="connsiteX272" fmla="*/ 3225777 w 12242773"/>
                <a:gd name="connsiteY272" fmla="*/ 4794934 h 6114828"/>
                <a:gd name="connsiteX273" fmla="*/ 3254260 w 12242773"/>
                <a:gd name="connsiteY273" fmla="*/ 4777642 h 6114828"/>
                <a:gd name="connsiteX274" fmla="*/ 3263922 w 12242773"/>
                <a:gd name="connsiteY274" fmla="*/ 4738480 h 6114828"/>
                <a:gd name="connsiteX275" fmla="*/ 3394124 w 12242773"/>
                <a:gd name="connsiteY275" fmla="*/ 4524867 h 6114828"/>
                <a:gd name="connsiteX276" fmla="*/ 3543145 w 12242773"/>
                <a:gd name="connsiteY276" fmla="*/ 4502998 h 6114828"/>
                <a:gd name="connsiteX277" fmla="*/ 3617909 w 12242773"/>
                <a:gd name="connsiteY277" fmla="*/ 4620484 h 6114828"/>
                <a:gd name="connsiteX278" fmla="*/ 3608246 w 12242773"/>
                <a:gd name="connsiteY278" fmla="*/ 4738480 h 6114828"/>
                <a:gd name="connsiteX279" fmla="*/ 3528902 w 12242773"/>
                <a:gd name="connsiteY279" fmla="*/ 4932766 h 6114828"/>
                <a:gd name="connsiteX280" fmla="*/ 3534497 w 12242773"/>
                <a:gd name="connsiteY280" fmla="*/ 4958196 h 6114828"/>
                <a:gd name="connsiteX281" fmla="*/ 3611806 w 12242773"/>
                <a:gd name="connsiteY281" fmla="*/ 5013125 h 6114828"/>
                <a:gd name="connsiteX282" fmla="*/ 3633166 w 12242773"/>
                <a:gd name="connsiteY282" fmla="*/ 5010582 h 6114828"/>
                <a:gd name="connsiteX283" fmla="*/ 3701827 w 12242773"/>
                <a:gd name="connsiteY283" fmla="*/ 4942938 h 6114828"/>
                <a:gd name="connsiteX284" fmla="*/ 3815755 w 12242773"/>
                <a:gd name="connsiteY284" fmla="*/ 4879871 h 6114828"/>
                <a:gd name="connsiteX285" fmla="*/ 3899164 w 12242773"/>
                <a:gd name="connsiteY285" fmla="*/ 4907844 h 6114828"/>
                <a:gd name="connsiteX286" fmla="*/ 3909336 w 12242773"/>
                <a:gd name="connsiteY286" fmla="*/ 5043641 h 6114828"/>
                <a:gd name="connsiteX287" fmla="*/ 3869476 w 12242773"/>
                <a:gd name="connsiteY287" fmla="*/ 5090115 h 6114828"/>
                <a:gd name="connsiteX288" fmla="*/ 3837818 w 12242773"/>
                <a:gd name="connsiteY288" fmla="*/ 5112464 h 6114828"/>
                <a:gd name="connsiteX289" fmla="*/ 3908178 w 12242773"/>
                <a:gd name="connsiteY289" fmla="*/ 5134733 h 6114828"/>
                <a:gd name="connsiteX290" fmla="*/ 4103292 w 12242773"/>
                <a:gd name="connsiteY290" fmla="*/ 5185924 h 6114828"/>
                <a:gd name="connsiteX291" fmla="*/ 4104362 w 12242773"/>
                <a:gd name="connsiteY291" fmla="*/ 5180628 h 6114828"/>
                <a:gd name="connsiteX292" fmla="*/ 4145548 w 12242773"/>
                <a:gd name="connsiteY292" fmla="*/ 4963685 h 6114828"/>
                <a:gd name="connsiteX293" fmla="*/ 4090110 w 12242773"/>
                <a:gd name="connsiteY293" fmla="*/ 5098464 h 6114828"/>
                <a:gd name="connsiteX294" fmla="*/ 4085023 w 12242773"/>
                <a:gd name="connsiteY294" fmla="*/ 5097447 h 6114828"/>
                <a:gd name="connsiteX295" fmla="*/ 4085023 w 12242773"/>
                <a:gd name="connsiteY295" fmla="*/ 4888921 h 6114828"/>
                <a:gd name="connsiteX296" fmla="*/ 4080446 w 12242773"/>
                <a:gd name="connsiteY296" fmla="*/ 4887903 h 6114828"/>
                <a:gd name="connsiteX297" fmla="*/ 4051965 w 12242773"/>
                <a:gd name="connsiteY297" fmla="*/ 4929101 h 6114828"/>
                <a:gd name="connsiteX298" fmla="*/ 4051965 w 12242773"/>
                <a:gd name="connsiteY298" fmla="*/ 4831449 h 6114828"/>
                <a:gd name="connsiteX299" fmla="*/ 4028061 w 12242773"/>
                <a:gd name="connsiteY299" fmla="*/ 4856879 h 6114828"/>
                <a:gd name="connsiteX300" fmla="*/ 3991442 w 12242773"/>
                <a:gd name="connsiteY300" fmla="*/ 4773977 h 6114828"/>
                <a:gd name="connsiteX301" fmla="*/ 3986864 w 12242773"/>
                <a:gd name="connsiteY301" fmla="*/ 4773977 h 6114828"/>
                <a:gd name="connsiteX302" fmla="*/ 3940075 w 12242773"/>
                <a:gd name="connsiteY302" fmla="*/ 4890446 h 6114828"/>
                <a:gd name="connsiteX303" fmla="*/ 3927867 w 12242773"/>
                <a:gd name="connsiteY303" fmla="*/ 4725151 h 6114828"/>
                <a:gd name="connsiteX304" fmla="*/ 3894808 w 12242773"/>
                <a:gd name="connsiteY304" fmla="*/ 4779063 h 6114828"/>
                <a:gd name="connsiteX305" fmla="*/ 3862257 w 12242773"/>
                <a:gd name="connsiteY305" fmla="*/ 4675817 h 6114828"/>
                <a:gd name="connsiteX306" fmla="*/ 3848842 w 12242773"/>
                <a:gd name="connsiteY306" fmla="*/ 4695144 h 6114828"/>
                <a:gd name="connsiteX307" fmla="*/ 3842352 w 12242773"/>
                <a:gd name="connsiteY307" fmla="*/ 4703080 h 6114828"/>
                <a:gd name="connsiteX308" fmla="*/ 3831322 w 12242773"/>
                <a:gd name="connsiteY308" fmla="*/ 4678578 h 6114828"/>
                <a:gd name="connsiteX309" fmla="*/ 3830216 w 12242773"/>
                <a:gd name="connsiteY309" fmla="*/ 4664755 h 6114828"/>
                <a:gd name="connsiteX310" fmla="*/ 3826149 w 12242773"/>
                <a:gd name="connsiteY310" fmla="*/ 4599018 h 6114828"/>
                <a:gd name="connsiteX311" fmla="*/ 3803767 w 12242773"/>
                <a:gd name="connsiteY311" fmla="*/ 4574097 h 6114828"/>
                <a:gd name="connsiteX312" fmla="*/ 3789527 w 12242773"/>
                <a:gd name="connsiteY312" fmla="*/ 4548158 h 6114828"/>
                <a:gd name="connsiteX313" fmla="*/ 3814448 w 12242773"/>
                <a:gd name="connsiteY313" fmla="*/ 4532392 h 6114828"/>
                <a:gd name="connsiteX314" fmla="*/ 4200477 w 12242773"/>
                <a:gd name="connsiteY314" fmla="*/ 4628009 h 6114828"/>
                <a:gd name="connsiteX315" fmla="*/ 4221329 w 12242773"/>
                <a:gd name="connsiteY315" fmla="*/ 4614785 h 6114828"/>
                <a:gd name="connsiteX316" fmla="*/ 4229468 w 12242773"/>
                <a:gd name="connsiteY316" fmla="*/ 4575114 h 6114828"/>
                <a:gd name="connsiteX317" fmla="*/ 4212683 w 12242773"/>
                <a:gd name="connsiteY317" fmla="*/ 4544597 h 6114828"/>
                <a:gd name="connsiteX318" fmla="*/ 4120626 w 12242773"/>
                <a:gd name="connsiteY318" fmla="*/ 4482549 h 6114828"/>
                <a:gd name="connsiteX319" fmla="*/ 4086551 w 12242773"/>
                <a:gd name="connsiteY319" fmla="*/ 4375742 h 6114828"/>
                <a:gd name="connsiteX320" fmla="*/ 4164367 w 12242773"/>
                <a:gd name="connsiteY320" fmla="*/ 4276056 h 6114828"/>
                <a:gd name="connsiteX321" fmla="*/ 4289991 w 12242773"/>
                <a:gd name="connsiteY321" fmla="*/ 4251135 h 6114828"/>
                <a:gd name="connsiteX322" fmla="*/ 4319490 w 12242773"/>
                <a:gd name="connsiteY322" fmla="*/ 4245032 h 6114828"/>
                <a:gd name="connsiteX323" fmla="*/ 4315929 w 12242773"/>
                <a:gd name="connsiteY323" fmla="*/ 4198749 h 6114828"/>
                <a:gd name="connsiteX324" fmla="*/ 4307790 w 12242773"/>
                <a:gd name="connsiteY324" fmla="*/ 4186034 h 6114828"/>
                <a:gd name="connsiteX325" fmla="*/ 4320824 w 12242773"/>
                <a:gd name="connsiteY325" fmla="*/ 4184636 h 6114828"/>
                <a:gd name="connsiteX326" fmla="*/ 4331188 w 12242773"/>
                <a:gd name="connsiteY326" fmla="*/ 4191628 h 6114828"/>
                <a:gd name="connsiteX327" fmla="*/ 4344411 w 12242773"/>
                <a:gd name="connsiteY327" fmla="*/ 4244523 h 6114828"/>
                <a:gd name="connsiteX328" fmla="*/ 4353564 w 12242773"/>
                <a:gd name="connsiteY328" fmla="*/ 4262324 h 6114828"/>
                <a:gd name="connsiteX329" fmla="*/ 4454776 w 12242773"/>
                <a:gd name="connsiteY329" fmla="*/ 4319796 h 6114828"/>
                <a:gd name="connsiteX330" fmla="*/ 4429347 w 12242773"/>
                <a:gd name="connsiteY330" fmla="*/ 4533409 h 6114828"/>
                <a:gd name="connsiteX331" fmla="*/ 4292533 w 12242773"/>
                <a:gd name="connsiteY331" fmla="*/ 4562399 h 6114828"/>
                <a:gd name="connsiteX332" fmla="*/ 4272190 w 12242773"/>
                <a:gd name="connsiteY332" fmla="*/ 4576640 h 6114828"/>
                <a:gd name="connsiteX333" fmla="*/ 4260999 w 12242773"/>
                <a:gd name="connsiteY333" fmla="*/ 4629534 h 6114828"/>
                <a:gd name="connsiteX334" fmla="*/ 4271682 w 12242773"/>
                <a:gd name="connsiteY334" fmla="*/ 4645809 h 6114828"/>
                <a:gd name="connsiteX335" fmla="*/ 4663304 w 12242773"/>
                <a:gd name="connsiteY335" fmla="*/ 4741935 h 6114828"/>
                <a:gd name="connsiteX336" fmla="*/ 4675000 w 12242773"/>
                <a:gd name="connsiteY336" fmla="*/ 4764822 h 6114828"/>
                <a:gd name="connsiteX337" fmla="*/ 4653638 w 12242773"/>
                <a:gd name="connsiteY337" fmla="*/ 4784149 h 6114828"/>
                <a:gd name="connsiteX338" fmla="*/ 4589047 w 12242773"/>
                <a:gd name="connsiteY338" fmla="*/ 4767874 h 6114828"/>
                <a:gd name="connsiteX339" fmla="*/ 4570738 w 12242773"/>
                <a:gd name="connsiteY339" fmla="*/ 4780588 h 6114828"/>
                <a:gd name="connsiteX340" fmla="*/ 4520894 w 12242773"/>
                <a:gd name="connsiteY340" fmla="*/ 4963685 h 6114828"/>
                <a:gd name="connsiteX341" fmla="*/ 4506145 w 12242773"/>
                <a:gd name="connsiteY341" fmla="*/ 4971823 h 6114828"/>
                <a:gd name="connsiteX342" fmla="*/ 4501568 w 12242773"/>
                <a:gd name="connsiteY342" fmla="*/ 4956564 h 6114828"/>
                <a:gd name="connsiteX343" fmla="*/ 4499024 w 12242773"/>
                <a:gd name="connsiteY343" fmla="*/ 4907739 h 6114828"/>
                <a:gd name="connsiteX344" fmla="*/ 4470544 w 12242773"/>
                <a:gd name="connsiteY344" fmla="*/ 4968771 h 6114828"/>
                <a:gd name="connsiteX345" fmla="*/ 4456302 w 12242773"/>
                <a:gd name="connsiteY345" fmla="*/ 4931135 h 6114828"/>
                <a:gd name="connsiteX346" fmla="*/ 4378994 w 12242773"/>
                <a:gd name="connsiteY346" fmla="*/ 5054725 h 6114828"/>
                <a:gd name="connsiteX347" fmla="*/ 4374925 w 12242773"/>
                <a:gd name="connsiteY347" fmla="*/ 5043026 h 6114828"/>
                <a:gd name="connsiteX348" fmla="*/ 4374925 w 12242773"/>
                <a:gd name="connsiteY348" fmla="*/ 4932661 h 6114828"/>
                <a:gd name="connsiteX349" fmla="*/ 4360685 w 12242773"/>
                <a:gd name="connsiteY349" fmla="*/ 4923506 h 6114828"/>
                <a:gd name="connsiteX350" fmla="*/ 4335255 w 12242773"/>
                <a:gd name="connsiteY350" fmla="*/ 4935712 h 6114828"/>
                <a:gd name="connsiteX351" fmla="*/ 4321015 w 12242773"/>
                <a:gd name="connsiteY351" fmla="*/ 4929609 h 6114828"/>
                <a:gd name="connsiteX352" fmla="*/ 4288464 w 12242773"/>
                <a:gd name="connsiteY352" fmla="*/ 4924014 h 6114828"/>
                <a:gd name="connsiteX353" fmla="*/ 4263034 w 12242773"/>
                <a:gd name="connsiteY353" fmla="*/ 4919437 h 6114828"/>
                <a:gd name="connsiteX354" fmla="*/ 4225399 w 12242773"/>
                <a:gd name="connsiteY354" fmla="*/ 5069474 h 6114828"/>
                <a:gd name="connsiteX355" fmla="*/ 4221839 w 12242773"/>
                <a:gd name="connsiteY355" fmla="*/ 5068457 h 6114828"/>
                <a:gd name="connsiteX356" fmla="*/ 4209123 w 12242773"/>
                <a:gd name="connsiteY356" fmla="*/ 4901127 h 6114828"/>
                <a:gd name="connsiteX357" fmla="*/ 4202513 w 12242773"/>
                <a:gd name="connsiteY357" fmla="*/ 4912825 h 6114828"/>
                <a:gd name="connsiteX358" fmla="*/ 4143384 w 12242773"/>
                <a:gd name="connsiteY358" fmla="*/ 5196442 h 6114828"/>
                <a:gd name="connsiteX359" fmla="*/ 4147034 w 12242773"/>
                <a:gd name="connsiteY359" fmla="*/ 5197400 h 6114828"/>
                <a:gd name="connsiteX360" fmla="*/ 4353218 w 12242773"/>
                <a:gd name="connsiteY360" fmla="*/ 5253184 h 6114828"/>
                <a:gd name="connsiteX361" fmla="*/ 4495273 w 12242773"/>
                <a:gd name="connsiteY361" fmla="*/ 5292722 h 6114828"/>
                <a:gd name="connsiteX362" fmla="*/ 4497500 w 12242773"/>
                <a:gd name="connsiteY362" fmla="*/ 5285780 h 6114828"/>
                <a:gd name="connsiteX363" fmla="*/ 4536809 w 12242773"/>
                <a:gd name="connsiteY363" fmla="*/ 5079632 h 6114828"/>
                <a:gd name="connsiteX364" fmla="*/ 4592987 w 12242773"/>
                <a:gd name="connsiteY364" fmla="*/ 4975419 h 6114828"/>
                <a:gd name="connsiteX365" fmla="*/ 4682624 w 12242773"/>
                <a:gd name="connsiteY365" fmla="*/ 4917659 h 6114828"/>
                <a:gd name="connsiteX366" fmla="*/ 4719687 w 12242773"/>
                <a:gd name="connsiteY366" fmla="*/ 4917629 h 6114828"/>
                <a:gd name="connsiteX367" fmla="*/ 4832738 w 12242773"/>
                <a:gd name="connsiteY367" fmla="*/ 5017152 h 6114828"/>
                <a:gd name="connsiteX368" fmla="*/ 4825549 w 12242773"/>
                <a:gd name="connsiteY368" fmla="*/ 5267215 h 6114828"/>
                <a:gd name="connsiteX369" fmla="*/ 4812318 w 12242773"/>
                <a:gd name="connsiteY369" fmla="*/ 5305319 h 6114828"/>
                <a:gd name="connsiteX370" fmla="*/ 4826783 w 12242773"/>
                <a:gd name="connsiteY370" fmla="*/ 5335336 h 6114828"/>
                <a:gd name="connsiteX371" fmla="*/ 4886955 w 12242773"/>
                <a:gd name="connsiteY371" fmla="*/ 5353808 h 6114828"/>
                <a:gd name="connsiteX372" fmla="*/ 4950456 w 12242773"/>
                <a:gd name="connsiteY372" fmla="*/ 5284071 h 6114828"/>
                <a:gd name="connsiteX373" fmla="*/ 4942408 w 12242773"/>
                <a:gd name="connsiteY373" fmla="*/ 5247911 h 6114828"/>
                <a:gd name="connsiteX374" fmla="*/ 4891419 w 12242773"/>
                <a:gd name="connsiteY374" fmla="*/ 5206901 h 6114828"/>
                <a:gd name="connsiteX375" fmla="*/ 4886980 w 12242773"/>
                <a:gd name="connsiteY375" fmla="*/ 5189460 h 6114828"/>
                <a:gd name="connsiteX376" fmla="*/ 4925814 w 12242773"/>
                <a:gd name="connsiteY376" fmla="*/ 5133418 h 6114828"/>
                <a:gd name="connsiteX377" fmla="*/ 4944854 w 12242773"/>
                <a:gd name="connsiteY377" fmla="*/ 5133050 h 6114828"/>
                <a:gd name="connsiteX378" fmla="*/ 4987227 w 12242773"/>
                <a:gd name="connsiteY378" fmla="*/ 5161185 h 6114828"/>
                <a:gd name="connsiteX379" fmla="*/ 5020722 w 12242773"/>
                <a:gd name="connsiteY379" fmla="*/ 5154440 h 6114828"/>
                <a:gd name="connsiteX380" fmla="*/ 5056184 w 12242773"/>
                <a:gd name="connsiteY380" fmla="*/ 5087715 h 6114828"/>
                <a:gd name="connsiteX381" fmla="*/ 5083154 w 12242773"/>
                <a:gd name="connsiteY381" fmla="*/ 5077944 h 6114828"/>
                <a:gd name="connsiteX382" fmla="*/ 5126870 w 12242773"/>
                <a:gd name="connsiteY382" fmla="*/ 5100278 h 6114828"/>
                <a:gd name="connsiteX383" fmla="*/ 5134231 w 12242773"/>
                <a:gd name="connsiteY383" fmla="*/ 5126289 h 6114828"/>
                <a:gd name="connsiteX384" fmla="*/ 5098365 w 12242773"/>
                <a:gd name="connsiteY384" fmla="*/ 5194569 h 6114828"/>
                <a:gd name="connsiteX385" fmla="*/ 5111853 w 12242773"/>
                <a:gd name="connsiteY385" fmla="*/ 5249427 h 6114828"/>
                <a:gd name="connsiteX386" fmla="*/ 5145546 w 12242773"/>
                <a:gd name="connsiteY386" fmla="*/ 5271316 h 6114828"/>
                <a:gd name="connsiteX387" fmla="*/ 5153189 w 12242773"/>
                <a:gd name="connsiteY387" fmla="*/ 5309032 h 6114828"/>
                <a:gd name="connsiteX388" fmla="*/ 5119298 w 12242773"/>
                <a:gd name="connsiteY388" fmla="*/ 5353730 h 6114828"/>
                <a:gd name="connsiteX389" fmla="*/ 5097891 w 12242773"/>
                <a:gd name="connsiteY389" fmla="*/ 5356805 h 6114828"/>
                <a:gd name="connsiteX390" fmla="*/ 5059613 w 12242773"/>
                <a:gd name="connsiteY390" fmla="*/ 5328905 h 6114828"/>
                <a:gd name="connsiteX391" fmla="*/ 5021214 w 12242773"/>
                <a:gd name="connsiteY391" fmla="*/ 5338530 h 6114828"/>
                <a:gd name="connsiteX392" fmla="*/ 5000797 w 12242773"/>
                <a:gd name="connsiteY392" fmla="*/ 5377425 h 6114828"/>
                <a:gd name="connsiteX393" fmla="*/ 5010911 w 12242773"/>
                <a:gd name="connsiteY393" fmla="*/ 5409469 h 6114828"/>
                <a:gd name="connsiteX394" fmla="*/ 5122353 w 12242773"/>
                <a:gd name="connsiteY394" fmla="*/ 5468524 h 6114828"/>
                <a:gd name="connsiteX395" fmla="*/ 5146090 w 12242773"/>
                <a:gd name="connsiteY395" fmla="*/ 5483095 h 6114828"/>
                <a:gd name="connsiteX396" fmla="*/ 5501336 w 12242773"/>
                <a:gd name="connsiteY396" fmla="*/ 5601055 h 6114828"/>
                <a:gd name="connsiteX397" fmla="*/ 6039323 w 12242773"/>
                <a:gd name="connsiteY397" fmla="*/ 5799789 h 6114828"/>
                <a:gd name="connsiteX398" fmla="*/ 7163086 w 12242773"/>
                <a:gd name="connsiteY398" fmla="*/ 5882421 h 6114828"/>
                <a:gd name="connsiteX399" fmla="*/ 8325658 w 12242773"/>
                <a:gd name="connsiteY399" fmla="*/ 5805470 h 6114828"/>
                <a:gd name="connsiteX400" fmla="*/ 10641607 w 12242773"/>
                <a:gd name="connsiteY400" fmla="*/ 5867813 h 6114828"/>
                <a:gd name="connsiteX401" fmla="*/ 12240144 w 12242773"/>
                <a:gd name="connsiteY401" fmla="*/ 5772364 h 6114828"/>
                <a:gd name="connsiteX402" fmla="*/ 12236118 w 12242773"/>
                <a:gd name="connsiteY402" fmla="*/ 6114828 h 6114828"/>
                <a:gd name="connsiteX403" fmla="*/ 1983 w 12242773"/>
                <a:gd name="connsiteY403" fmla="*/ 6075071 h 6114828"/>
                <a:gd name="connsiteX404" fmla="*/ 20102 w 12242773"/>
                <a:gd name="connsiteY404" fmla="*/ 4797381 h 6114828"/>
                <a:gd name="connsiteX405" fmla="*/ 131020 w 12242773"/>
                <a:gd name="connsiteY405" fmla="*/ 4760846 h 6114828"/>
                <a:gd name="connsiteX406" fmla="*/ 273937 w 12242773"/>
                <a:gd name="connsiteY406" fmla="*/ 4665738 h 6114828"/>
                <a:gd name="connsiteX407" fmla="*/ 408716 w 12242773"/>
                <a:gd name="connsiteY407" fmla="*/ 4603180 h 6114828"/>
                <a:gd name="connsiteX408" fmla="*/ 460307 w 12242773"/>
                <a:gd name="connsiteY408" fmla="*/ 4589162 h 6114828"/>
                <a:gd name="connsiteX409" fmla="*/ 477617 w 12242773"/>
                <a:gd name="connsiteY409" fmla="*/ 4579167 h 6114828"/>
                <a:gd name="connsiteX410" fmla="*/ 722172 w 12242773"/>
                <a:gd name="connsiteY410" fmla="*/ 4579167 h 6114828"/>
                <a:gd name="connsiteX411" fmla="*/ 746907 w 12242773"/>
                <a:gd name="connsiteY411" fmla="*/ 4569590 h 6114828"/>
                <a:gd name="connsiteX412" fmla="*/ 851478 w 12242773"/>
                <a:gd name="connsiteY412" fmla="*/ 4518034 h 6114828"/>
                <a:gd name="connsiteX413" fmla="*/ 779494 w 12242773"/>
                <a:gd name="connsiteY413" fmla="*/ 4343909 h 6114828"/>
                <a:gd name="connsiteX414" fmla="*/ 884068 w 12242773"/>
                <a:gd name="connsiteY414" fmla="*/ 4507820 h 6114828"/>
                <a:gd name="connsiteX415" fmla="*/ 902549 w 12242773"/>
                <a:gd name="connsiteY415" fmla="*/ 4502957 h 6114828"/>
                <a:gd name="connsiteX416" fmla="*/ 795058 w 12242773"/>
                <a:gd name="connsiteY416" fmla="*/ 4246145 h 6114828"/>
                <a:gd name="connsiteX417" fmla="*/ 725019 w 12242773"/>
                <a:gd name="connsiteY417" fmla="*/ 4206261 h 6114828"/>
                <a:gd name="connsiteX418" fmla="*/ 772686 w 12242773"/>
                <a:gd name="connsiteY418" fmla="*/ 4198965 h 6114828"/>
                <a:gd name="connsiteX419" fmla="*/ 711400 w 12242773"/>
                <a:gd name="connsiteY419" fmla="*/ 3936803 h 6114828"/>
                <a:gd name="connsiteX420" fmla="*/ 629687 w 12242773"/>
                <a:gd name="connsiteY420" fmla="*/ 3947018 h 6114828"/>
                <a:gd name="connsiteX421" fmla="*/ 603910 w 12242773"/>
                <a:gd name="connsiteY421" fmla="*/ 3933885 h 6114828"/>
                <a:gd name="connsiteX422" fmla="*/ 586886 w 12242773"/>
                <a:gd name="connsiteY422" fmla="*/ 3893515 h 6114828"/>
                <a:gd name="connsiteX423" fmla="*/ 807219 w 12242773"/>
                <a:gd name="connsiteY423" fmla="*/ 3858008 h 6114828"/>
                <a:gd name="connsiteX424" fmla="*/ 835430 w 12242773"/>
                <a:gd name="connsiteY424" fmla="*/ 3849254 h 6114828"/>
                <a:gd name="connsiteX425" fmla="*/ 1134070 w 12242773"/>
                <a:gd name="connsiteY425" fmla="*/ 3709175 h 6114828"/>
                <a:gd name="connsiteX426" fmla="*/ 1146716 w 12242773"/>
                <a:gd name="connsiteY426" fmla="*/ 3683883 h 6114828"/>
                <a:gd name="connsiteX427" fmla="*/ 1119964 w 12242773"/>
                <a:gd name="connsiteY427" fmla="*/ 3611897 h 6114828"/>
                <a:gd name="connsiteX428" fmla="*/ 645738 w 12242773"/>
                <a:gd name="connsiteY428" fmla="*/ 3600225 h 6114828"/>
                <a:gd name="connsiteX429" fmla="*/ 645738 w 12242773"/>
                <a:gd name="connsiteY429" fmla="*/ 3558881 h 6114828"/>
                <a:gd name="connsiteX430" fmla="*/ 689513 w 12242773"/>
                <a:gd name="connsiteY430" fmla="*/ 3558881 h 6114828"/>
                <a:gd name="connsiteX431" fmla="*/ 753230 w 12242773"/>
                <a:gd name="connsiteY431" fmla="*/ 3296233 h 6114828"/>
                <a:gd name="connsiteX432" fmla="*/ 672490 w 12242773"/>
                <a:gd name="connsiteY432" fmla="*/ 3304016 h 6114828"/>
                <a:gd name="connsiteX433" fmla="*/ 672490 w 12242773"/>
                <a:gd name="connsiteY433" fmla="*/ 3270456 h 6114828"/>
                <a:gd name="connsiteX434" fmla="*/ 1053330 w 12242773"/>
                <a:gd name="connsiteY434" fmla="*/ 3230571 h 6114828"/>
                <a:gd name="connsiteX435" fmla="*/ 822784 w 12242773"/>
                <a:gd name="connsiteY435" fmla="*/ 2549145 h 6114828"/>
                <a:gd name="connsiteX436" fmla="*/ 514900 w 12242773"/>
                <a:gd name="connsiteY436" fmla="*/ 2616267 h 6114828"/>
                <a:gd name="connsiteX437" fmla="*/ 448267 w 12242773"/>
                <a:gd name="connsiteY437" fmla="*/ 2514613 h 6114828"/>
                <a:gd name="connsiteX438" fmla="*/ 449237 w 12242773"/>
                <a:gd name="connsiteY438" fmla="*/ 2499535 h 6114828"/>
                <a:gd name="connsiteX439" fmla="*/ 485718 w 12242773"/>
                <a:gd name="connsiteY439" fmla="*/ 2424630 h 6114828"/>
                <a:gd name="connsiteX440" fmla="*/ 556730 w 12242773"/>
                <a:gd name="connsiteY440" fmla="*/ 2454301 h 6114828"/>
                <a:gd name="connsiteX441" fmla="*/ 512469 w 12242773"/>
                <a:gd name="connsiteY441" fmla="*/ 2471810 h 6114828"/>
                <a:gd name="connsiteX442" fmla="*/ 529007 w 12242773"/>
                <a:gd name="connsiteY442" fmla="*/ 2550605 h 6114828"/>
                <a:gd name="connsiteX443" fmla="*/ 620446 w 12242773"/>
                <a:gd name="connsiteY443" fmla="*/ 2535040 h 6114828"/>
                <a:gd name="connsiteX444" fmla="*/ 1111696 w 12242773"/>
                <a:gd name="connsiteY444" fmla="*/ 768489 h 6114828"/>
                <a:gd name="connsiteX445" fmla="*/ 1081054 w 12242773"/>
                <a:gd name="connsiteY445" fmla="*/ 670725 h 6114828"/>
                <a:gd name="connsiteX446" fmla="*/ 1082999 w 12242773"/>
                <a:gd name="connsiteY446" fmla="*/ 648838 h 6114828"/>
                <a:gd name="connsiteX447" fmla="*/ 1115101 w 12242773"/>
                <a:gd name="connsiteY447" fmla="*/ 596309 h 6114828"/>
                <a:gd name="connsiteX448" fmla="*/ 1190004 w 12242773"/>
                <a:gd name="connsiteY448" fmla="*/ 535996 h 6114828"/>
                <a:gd name="connsiteX449" fmla="*/ 1250317 w 12242773"/>
                <a:gd name="connsiteY449" fmla="*/ 584635 h 6114828"/>
                <a:gd name="connsiteX450" fmla="*/ 1214810 w 12242773"/>
                <a:gd name="connsiteY450" fmla="*/ 625980 h 6114828"/>
                <a:gd name="connsiteX451" fmla="*/ 1196814 w 12242773"/>
                <a:gd name="connsiteY451" fmla="*/ 582205 h 6114828"/>
                <a:gd name="connsiteX452" fmla="*/ 1161793 w 12242773"/>
                <a:gd name="connsiteY452" fmla="*/ 606037 h 6114828"/>
                <a:gd name="connsiteX453" fmla="*/ 1156931 w 12242773"/>
                <a:gd name="connsiteY453" fmla="*/ 629383 h 6114828"/>
                <a:gd name="connsiteX454" fmla="*/ 1218701 w 12242773"/>
                <a:gd name="connsiteY454" fmla="*/ 857983 h 6114828"/>
                <a:gd name="connsiteX455" fmla="*/ 1760047 w 12242773"/>
                <a:gd name="connsiteY455" fmla="*/ 1954783 h 6114828"/>
                <a:gd name="connsiteX456" fmla="*/ 1897694 w 12242773"/>
                <a:gd name="connsiteY456" fmla="*/ 1747582 h 6114828"/>
                <a:gd name="connsiteX457" fmla="*/ 1904018 w 12242773"/>
                <a:gd name="connsiteY457" fmla="*/ 1723753 h 6114828"/>
                <a:gd name="connsiteX458" fmla="*/ 1851975 w 12242773"/>
                <a:gd name="connsiteY458" fmla="*/ 1254387 h 6114828"/>
                <a:gd name="connsiteX459" fmla="*/ 1716273 w 12242773"/>
                <a:gd name="connsiteY459" fmla="*/ 1254387 h 6114828"/>
                <a:gd name="connsiteX460" fmla="*/ 2031451 w 12242773"/>
                <a:gd name="connsiteY460" fmla="*/ 283076 h 6114828"/>
                <a:gd name="connsiteX461" fmla="*/ 2040692 w 12242773"/>
                <a:gd name="connsiteY461" fmla="*/ 220331 h 6114828"/>
                <a:gd name="connsiteX462" fmla="*/ 2029505 w 12242773"/>
                <a:gd name="connsiteY462" fmla="*/ 132297 h 6114828"/>
                <a:gd name="connsiteX463" fmla="*/ 2050420 w 12242773"/>
                <a:gd name="connsiteY463" fmla="*/ 65175 h 6114828"/>
                <a:gd name="connsiteX464" fmla="*/ 2164235 w 12242773"/>
                <a:gd name="connsiteY464" fmla="*/ 0 h 6114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</a:cxnLst>
              <a:rect l="l" t="t" r="r" b="b"/>
              <a:pathLst>
                <a:path w="12242773" h="6114828">
                  <a:moveTo>
                    <a:pt x="2187480" y="4459442"/>
                  </a:moveTo>
                  <a:lnTo>
                    <a:pt x="2187957" y="4459597"/>
                  </a:lnTo>
                  <a:cubicBezTo>
                    <a:pt x="2187966" y="4459593"/>
                    <a:pt x="2187975" y="4459588"/>
                    <a:pt x="2187983" y="4459584"/>
                  </a:cubicBezTo>
                  <a:close/>
                  <a:moveTo>
                    <a:pt x="4149108" y="4380319"/>
                  </a:moveTo>
                  <a:lnTo>
                    <a:pt x="4160297" y="4431688"/>
                  </a:lnTo>
                  <a:cubicBezTo>
                    <a:pt x="4160806" y="4433214"/>
                    <a:pt x="4161314" y="4435248"/>
                    <a:pt x="4162841" y="4436266"/>
                  </a:cubicBezTo>
                  <a:cubicBezTo>
                    <a:pt x="4176065" y="4446946"/>
                    <a:pt x="4176065" y="4446946"/>
                    <a:pt x="4177080" y="4459662"/>
                  </a:cubicBezTo>
                  <a:cubicBezTo>
                    <a:pt x="4185219" y="4451524"/>
                    <a:pt x="4189796" y="4454575"/>
                    <a:pt x="4192847" y="4463730"/>
                  </a:cubicBezTo>
                  <a:cubicBezTo>
                    <a:pt x="4194883" y="4469325"/>
                    <a:pt x="4194374" y="4476954"/>
                    <a:pt x="4206581" y="4471867"/>
                  </a:cubicBezTo>
                  <a:cubicBezTo>
                    <a:pt x="4213701" y="4468816"/>
                    <a:pt x="4209123" y="4483057"/>
                    <a:pt x="4213701" y="4489669"/>
                  </a:cubicBezTo>
                  <a:cubicBezTo>
                    <a:pt x="4222855" y="4486109"/>
                    <a:pt x="4232010" y="4482040"/>
                    <a:pt x="4235060" y="4498823"/>
                  </a:cubicBezTo>
                  <a:cubicBezTo>
                    <a:pt x="4236077" y="4507470"/>
                    <a:pt x="4243706" y="4499332"/>
                    <a:pt x="4247267" y="4496789"/>
                  </a:cubicBezTo>
                  <a:cubicBezTo>
                    <a:pt x="4254387" y="4492212"/>
                    <a:pt x="4259982" y="4490686"/>
                    <a:pt x="4262524" y="4500858"/>
                  </a:cubicBezTo>
                  <a:cubicBezTo>
                    <a:pt x="4264053" y="4508487"/>
                    <a:pt x="4268629" y="4508487"/>
                    <a:pt x="4274224" y="4505436"/>
                  </a:cubicBezTo>
                  <a:cubicBezTo>
                    <a:pt x="4284394" y="4499841"/>
                    <a:pt x="4293042" y="4497807"/>
                    <a:pt x="4291514" y="4515607"/>
                  </a:cubicBezTo>
                  <a:cubicBezTo>
                    <a:pt x="4299145" y="4512047"/>
                    <a:pt x="4304739" y="4509505"/>
                    <a:pt x="4310334" y="4506452"/>
                  </a:cubicBezTo>
                  <a:cubicBezTo>
                    <a:pt x="4313385" y="4504927"/>
                    <a:pt x="4316437" y="4502893"/>
                    <a:pt x="4319996" y="4505944"/>
                  </a:cubicBezTo>
                  <a:cubicBezTo>
                    <a:pt x="4332711" y="4517642"/>
                    <a:pt x="4344919" y="4515099"/>
                    <a:pt x="4357126" y="4504418"/>
                  </a:cubicBezTo>
                  <a:cubicBezTo>
                    <a:pt x="4369332" y="4493738"/>
                    <a:pt x="4381539" y="4483057"/>
                    <a:pt x="4393744" y="4472885"/>
                  </a:cubicBezTo>
                  <a:cubicBezTo>
                    <a:pt x="4375435" y="4483565"/>
                    <a:pt x="4367807" y="4468816"/>
                    <a:pt x="4358143" y="4456609"/>
                  </a:cubicBezTo>
                  <a:cubicBezTo>
                    <a:pt x="4355092" y="4463730"/>
                    <a:pt x="4352548" y="4468816"/>
                    <a:pt x="4350006" y="4474920"/>
                  </a:cubicBezTo>
                  <a:cubicBezTo>
                    <a:pt x="4343392" y="4469325"/>
                    <a:pt x="4339325" y="4458135"/>
                    <a:pt x="4328644" y="4466273"/>
                  </a:cubicBezTo>
                  <a:cubicBezTo>
                    <a:pt x="4314912" y="4476445"/>
                    <a:pt x="4305248" y="4475936"/>
                    <a:pt x="4305248" y="4454575"/>
                  </a:cubicBezTo>
                  <a:cubicBezTo>
                    <a:pt x="4301689" y="4456101"/>
                    <a:pt x="4299145" y="4456609"/>
                    <a:pt x="4298128" y="4458135"/>
                  </a:cubicBezTo>
                  <a:cubicBezTo>
                    <a:pt x="4287447" y="4470342"/>
                    <a:pt x="4280327" y="4471867"/>
                    <a:pt x="4276766" y="4453049"/>
                  </a:cubicBezTo>
                  <a:cubicBezTo>
                    <a:pt x="4275240" y="4444404"/>
                    <a:pt x="4270662" y="4442369"/>
                    <a:pt x="4264053" y="4449998"/>
                  </a:cubicBezTo>
                  <a:cubicBezTo>
                    <a:pt x="4256931" y="4459153"/>
                    <a:pt x="4251845" y="4455593"/>
                    <a:pt x="4247267" y="4447455"/>
                  </a:cubicBezTo>
                  <a:cubicBezTo>
                    <a:pt x="4243706" y="4440843"/>
                    <a:pt x="4239638" y="4435757"/>
                    <a:pt x="4231502" y="4442877"/>
                  </a:cubicBezTo>
                  <a:cubicBezTo>
                    <a:pt x="4225399" y="4447964"/>
                    <a:pt x="4222346" y="4444404"/>
                    <a:pt x="4220313" y="4438300"/>
                  </a:cubicBezTo>
                  <a:cubicBezTo>
                    <a:pt x="4219295" y="4435757"/>
                    <a:pt x="4218278" y="4430162"/>
                    <a:pt x="4217770" y="4430162"/>
                  </a:cubicBezTo>
                  <a:cubicBezTo>
                    <a:pt x="4203528" y="4431688"/>
                    <a:pt x="4192847" y="4415413"/>
                    <a:pt x="4186235" y="4415922"/>
                  </a:cubicBezTo>
                  <a:cubicBezTo>
                    <a:pt x="4170978" y="4417448"/>
                    <a:pt x="4167926" y="4409310"/>
                    <a:pt x="4163348" y="4400663"/>
                  </a:cubicBezTo>
                  <a:cubicBezTo>
                    <a:pt x="4159280" y="4393543"/>
                    <a:pt x="4155720" y="4386423"/>
                    <a:pt x="4149108" y="4380319"/>
                  </a:cubicBezTo>
                  <a:close/>
                  <a:moveTo>
                    <a:pt x="4288972" y="4374725"/>
                  </a:moveTo>
                  <a:cubicBezTo>
                    <a:pt x="4280327" y="4384388"/>
                    <a:pt x="4273715" y="4392017"/>
                    <a:pt x="4267104" y="4399646"/>
                  </a:cubicBezTo>
                  <a:cubicBezTo>
                    <a:pt x="4254895" y="4413887"/>
                    <a:pt x="4254387" y="4414396"/>
                    <a:pt x="4273205" y="4418973"/>
                  </a:cubicBezTo>
                  <a:cubicBezTo>
                    <a:pt x="4281852" y="4421008"/>
                    <a:pt x="4293042" y="4429145"/>
                    <a:pt x="4299145" y="4423042"/>
                  </a:cubicBezTo>
                  <a:cubicBezTo>
                    <a:pt x="4305248" y="4417448"/>
                    <a:pt x="4297619" y="4406258"/>
                    <a:pt x="4295584" y="4397103"/>
                  </a:cubicBezTo>
                  <a:cubicBezTo>
                    <a:pt x="4294058" y="4390492"/>
                    <a:pt x="4292023" y="4384388"/>
                    <a:pt x="4288972" y="4374725"/>
                  </a:cubicBezTo>
                  <a:close/>
                  <a:moveTo>
                    <a:pt x="2453635" y="4372119"/>
                  </a:moveTo>
                  <a:cubicBezTo>
                    <a:pt x="2434179" y="4394493"/>
                    <a:pt x="2417642" y="4418812"/>
                    <a:pt x="2412778" y="4452859"/>
                  </a:cubicBezTo>
                  <a:cubicBezTo>
                    <a:pt x="2442449" y="4429998"/>
                    <a:pt x="2449258" y="4401301"/>
                    <a:pt x="2453635" y="4372119"/>
                  </a:cubicBezTo>
                  <a:close/>
                  <a:moveTo>
                    <a:pt x="4356298" y="4361438"/>
                  </a:moveTo>
                  <a:cubicBezTo>
                    <a:pt x="4354835" y="4362773"/>
                    <a:pt x="4354327" y="4365316"/>
                    <a:pt x="4354582" y="4368622"/>
                  </a:cubicBezTo>
                  <a:cubicBezTo>
                    <a:pt x="4355598" y="4380319"/>
                    <a:pt x="4357126" y="4392017"/>
                    <a:pt x="4358143" y="4403206"/>
                  </a:cubicBezTo>
                  <a:cubicBezTo>
                    <a:pt x="4358651" y="4409819"/>
                    <a:pt x="4362210" y="4411345"/>
                    <a:pt x="4367296" y="4407784"/>
                  </a:cubicBezTo>
                  <a:cubicBezTo>
                    <a:pt x="4379502" y="4399138"/>
                    <a:pt x="4393236" y="4392017"/>
                    <a:pt x="4403917" y="4380319"/>
                  </a:cubicBezTo>
                  <a:cubicBezTo>
                    <a:pt x="4391200" y="4371165"/>
                    <a:pt x="4376960" y="4367605"/>
                    <a:pt x="4363737" y="4361501"/>
                  </a:cubicBezTo>
                  <a:cubicBezTo>
                    <a:pt x="4360176" y="4359976"/>
                    <a:pt x="4357760" y="4360103"/>
                    <a:pt x="4356298" y="4361438"/>
                  </a:cubicBezTo>
                  <a:close/>
                  <a:moveTo>
                    <a:pt x="4195898" y="4332002"/>
                  </a:moveTo>
                  <a:cubicBezTo>
                    <a:pt x="4202513" y="4347769"/>
                    <a:pt x="4208106" y="4360484"/>
                    <a:pt x="4213192" y="4373200"/>
                  </a:cubicBezTo>
                  <a:cubicBezTo>
                    <a:pt x="4215734" y="4379811"/>
                    <a:pt x="4218785" y="4381845"/>
                    <a:pt x="4223873" y="4375234"/>
                  </a:cubicBezTo>
                  <a:cubicBezTo>
                    <a:pt x="4224381" y="4374725"/>
                    <a:pt x="4224890" y="4374216"/>
                    <a:pt x="4224890" y="4373708"/>
                  </a:cubicBezTo>
                  <a:cubicBezTo>
                    <a:pt x="4232010" y="4362518"/>
                    <a:pt x="4251336" y="4347260"/>
                    <a:pt x="4246250" y="4341666"/>
                  </a:cubicBezTo>
                  <a:cubicBezTo>
                    <a:pt x="4235569" y="4330477"/>
                    <a:pt x="4215734" y="4332511"/>
                    <a:pt x="4195898" y="4332002"/>
                  </a:cubicBezTo>
                  <a:close/>
                  <a:moveTo>
                    <a:pt x="2451690" y="4306944"/>
                  </a:moveTo>
                  <a:cubicBezTo>
                    <a:pt x="2444880" y="4330776"/>
                    <a:pt x="2438557" y="4351690"/>
                    <a:pt x="2432233" y="4375524"/>
                  </a:cubicBezTo>
                  <a:cubicBezTo>
                    <a:pt x="2464335" y="4359960"/>
                    <a:pt x="2465307" y="4358013"/>
                    <a:pt x="2471630" y="4315698"/>
                  </a:cubicBezTo>
                  <a:cubicBezTo>
                    <a:pt x="2465307" y="4312780"/>
                    <a:pt x="2459470" y="4310348"/>
                    <a:pt x="2451690" y="4306944"/>
                  </a:cubicBezTo>
                  <a:close/>
                  <a:moveTo>
                    <a:pt x="2398674" y="4286028"/>
                  </a:moveTo>
                  <a:cubicBezTo>
                    <a:pt x="2385054" y="4347800"/>
                    <a:pt x="2371921" y="4406652"/>
                    <a:pt x="2358789" y="4465505"/>
                  </a:cubicBezTo>
                  <a:cubicBezTo>
                    <a:pt x="2386514" y="4474746"/>
                    <a:pt x="2386998" y="4473773"/>
                    <a:pt x="2392838" y="4447509"/>
                  </a:cubicBezTo>
                  <a:cubicBezTo>
                    <a:pt x="2396727" y="4429998"/>
                    <a:pt x="2404510" y="4413947"/>
                    <a:pt x="2409860" y="4396925"/>
                  </a:cubicBezTo>
                  <a:cubicBezTo>
                    <a:pt x="2419587" y="4365309"/>
                    <a:pt x="2428829" y="4333694"/>
                    <a:pt x="2438557" y="4301592"/>
                  </a:cubicBezTo>
                  <a:cubicBezTo>
                    <a:pt x="2423965" y="4296242"/>
                    <a:pt x="2412778" y="4291864"/>
                    <a:pt x="2398674" y="4286028"/>
                  </a:cubicBezTo>
                  <a:close/>
                  <a:moveTo>
                    <a:pt x="2307720" y="4250036"/>
                  </a:moveTo>
                  <a:cubicBezTo>
                    <a:pt x="2302046" y="4272896"/>
                    <a:pt x="2340226" y="4389872"/>
                    <a:pt x="2347116" y="4416380"/>
                  </a:cubicBezTo>
                  <a:cubicBezTo>
                    <a:pt x="2347603" y="4413947"/>
                    <a:pt x="2348576" y="4411516"/>
                    <a:pt x="2349063" y="4409084"/>
                  </a:cubicBezTo>
                  <a:cubicBezTo>
                    <a:pt x="2359762" y="4366283"/>
                    <a:pt x="2370463" y="4322993"/>
                    <a:pt x="2381162" y="4279218"/>
                  </a:cubicBezTo>
                  <a:cubicBezTo>
                    <a:pt x="2356358" y="4269005"/>
                    <a:pt x="2333011" y="4259764"/>
                    <a:pt x="2307720" y="4250036"/>
                  </a:cubicBezTo>
                  <a:close/>
                  <a:moveTo>
                    <a:pt x="2246920" y="4225717"/>
                  </a:moveTo>
                  <a:cubicBezTo>
                    <a:pt x="2234760" y="4295756"/>
                    <a:pt x="2223088" y="4364336"/>
                    <a:pt x="2211416" y="4433890"/>
                  </a:cubicBezTo>
                  <a:cubicBezTo>
                    <a:pt x="2244488" y="4429511"/>
                    <a:pt x="2289236" y="4319588"/>
                    <a:pt x="2290694" y="4243226"/>
                  </a:cubicBezTo>
                  <a:cubicBezTo>
                    <a:pt x="2276591" y="4237390"/>
                    <a:pt x="2262485" y="4232040"/>
                    <a:pt x="2246920" y="4225717"/>
                  </a:cubicBezTo>
                  <a:close/>
                  <a:moveTo>
                    <a:pt x="940974" y="4224257"/>
                  </a:moveTo>
                  <a:lnTo>
                    <a:pt x="830565" y="4239821"/>
                  </a:lnTo>
                  <a:cubicBezTo>
                    <a:pt x="867043" y="4312293"/>
                    <a:pt x="913736" y="4415407"/>
                    <a:pt x="949243" y="4486419"/>
                  </a:cubicBezTo>
                  <a:cubicBezTo>
                    <a:pt x="951188" y="4485446"/>
                    <a:pt x="953622" y="4484474"/>
                    <a:pt x="955566" y="4483987"/>
                  </a:cubicBezTo>
                  <a:cubicBezTo>
                    <a:pt x="944380" y="4454804"/>
                    <a:pt x="922006" y="4393520"/>
                    <a:pt x="911792" y="4367741"/>
                  </a:cubicBezTo>
                  <a:cubicBezTo>
                    <a:pt x="940974" y="4382332"/>
                    <a:pt x="954108" y="4402274"/>
                    <a:pt x="959458" y="4436321"/>
                  </a:cubicBezTo>
                  <a:cubicBezTo>
                    <a:pt x="960916" y="4447509"/>
                    <a:pt x="969672" y="4464531"/>
                    <a:pt x="973561" y="4475233"/>
                  </a:cubicBezTo>
                  <a:cubicBezTo>
                    <a:pt x="975993" y="4474259"/>
                    <a:pt x="975993" y="4466963"/>
                    <a:pt x="978427" y="4466476"/>
                  </a:cubicBezTo>
                  <a:lnTo>
                    <a:pt x="959458" y="4384765"/>
                  </a:lnTo>
                  <a:cubicBezTo>
                    <a:pt x="960429" y="4384278"/>
                    <a:pt x="960916" y="4384278"/>
                    <a:pt x="961889" y="4383792"/>
                  </a:cubicBezTo>
                  <a:cubicBezTo>
                    <a:pt x="972591" y="4406166"/>
                    <a:pt x="983289" y="4428053"/>
                    <a:pt x="993991" y="4450427"/>
                  </a:cubicBezTo>
                  <a:cubicBezTo>
                    <a:pt x="994478" y="4449941"/>
                    <a:pt x="995450" y="4449941"/>
                    <a:pt x="995936" y="4449454"/>
                  </a:cubicBezTo>
                  <a:cubicBezTo>
                    <a:pt x="977453" y="4374551"/>
                    <a:pt x="959458" y="4299647"/>
                    <a:pt x="940974" y="4224257"/>
                  </a:cubicBezTo>
                  <a:close/>
                  <a:moveTo>
                    <a:pt x="1028524" y="4212584"/>
                  </a:moveTo>
                  <a:lnTo>
                    <a:pt x="963834" y="4221826"/>
                  </a:lnTo>
                  <a:lnTo>
                    <a:pt x="1021483" y="4463202"/>
                  </a:lnTo>
                  <a:lnTo>
                    <a:pt x="1021641" y="4463095"/>
                  </a:lnTo>
                  <a:lnTo>
                    <a:pt x="1030964" y="4461213"/>
                  </a:lnTo>
                  <a:lnTo>
                    <a:pt x="1032240" y="4432636"/>
                  </a:lnTo>
                  <a:cubicBezTo>
                    <a:pt x="1028067" y="4393945"/>
                    <a:pt x="1009189" y="4357648"/>
                    <a:pt x="1003719" y="4318616"/>
                  </a:cubicBezTo>
                  <a:cubicBezTo>
                    <a:pt x="1019282" y="4344880"/>
                    <a:pt x="1034848" y="4371632"/>
                    <a:pt x="1050412" y="4397896"/>
                  </a:cubicBezTo>
                  <a:lnTo>
                    <a:pt x="1052357" y="4396925"/>
                  </a:lnTo>
                  <a:cubicBezTo>
                    <a:pt x="1044574" y="4335639"/>
                    <a:pt x="1036306" y="4274842"/>
                    <a:pt x="1028524" y="4212584"/>
                  </a:cubicBezTo>
                  <a:close/>
                  <a:moveTo>
                    <a:pt x="2202173" y="4207720"/>
                  </a:moveTo>
                  <a:cubicBezTo>
                    <a:pt x="2184177" y="4271437"/>
                    <a:pt x="2161317" y="4332721"/>
                    <a:pt x="2159370" y="4397896"/>
                  </a:cubicBezTo>
                  <a:cubicBezTo>
                    <a:pt x="2161317" y="4398383"/>
                    <a:pt x="2163262" y="4398869"/>
                    <a:pt x="2165208" y="4399843"/>
                  </a:cubicBezTo>
                  <a:lnTo>
                    <a:pt x="2206063" y="4302079"/>
                  </a:lnTo>
                  <a:lnTo>
                    <a:pt x="2208983" y="4303539"/>
                  </a:lnTo>
                  <a:cubicBezTo>
                    <a:pt x="2202658" y="4339044"/>
                    <a:pt x="2196337" y="4375037"/>
                    <a:pt x="2190015" y="4410542"/>
                  </a:cubicBezTo>
                  <a:cubicBezTo>
                    <a:pt x="2213360" y="4348285"/>
                    <a:pt x="2214334" y="4282623"/>
                    <a:pt x="2226980" y="4217934"/>
                  </a:cubicBezTo>
                  <a:cubicBezTo>
                    <a:pt x="2218225" y="4214529"/>
                    <a:pt x="2210928" y="4211611"/>
                    <a:pt x="2202173" y="4207720"/>
                  </a:cubicBezTo>
                  <a:close/>
                  <a:moveTo>
                    <a:pt x="1096618" y="4203830"/>
                  </a:moveTo>
                  <a:lnTo>
                    <a:pt x="1048465" y="4210638"/>
                  </a:lnTo>
                  <a:lnTo>
                    <a:pt x="1090292" y="4449235"/>
                  </a:lnTo>
                  <a:lnTo>
                    <a:pt x="1092521" y="4448785"/>
                  </a:lnTo>
                  <a:lnTo>
                    <a:pt x="1110741" y="4448785"/>
                  </a:lnTo>
                  <a:lnTo>
                    <a:pt x="1118018" y="4446536"/>
                  </a:lnTo>
                  <a:cubicBezTo>
                    <a:pt x="1110723" y="4364823"/>
                    <a:pt x="1103913" y="4284570"/>
                    <a:pt x="1096618" y="4203830"/>
                  </a:cubicBezTo>
                  <a:close/>
                  <a:moveTo>
                    <a:pt x="1149634" y="4197020"/>
                  </a:moveTo>
                  <a:cubicBezTo>
                    <a:pt x="1136015" y="4198965"/>
                    <a:pt x="1123855" y="4200912"/>
                    <a:pt x="1111209" y="4202370"/>
                  </a:cubicBezTo>
                  <a:cubicBezTo>
                    <a:pt x="1123369" y="4281651"/>
                    <a:pt x="1135043" y="4358500"/>
                    <a:pt x="1147203" y="4436808"/>
                  </a:cubicBezTo>
                  <a:lnTo>
                    <a:pt x="1182221" y="4426106"/>
                  </a:lnTo>
                  <a:cubicBezTo>
                    <a:pt x="1171522" y="4348772"/>
                    <a:pt x="1160819" y="4273868"/>
                    <a:pt x="1149634" y="4197020"/>
                  </a:cubicBezTo>
                  <a:close/>
                  <a:moveTo>
                    <a:pt x="1218215" y="4187292"/>
                  </a:moveTo>
                  <a:lnTo>
                    <a:pt x="1172495" y="4194102"/>
                  </a:lnTo>
                  <a:cubicBezTo>
                    <a:pt x="1186113" y="4269005"/>
                    <a:pt x="1199732" y="4341475"/>
                    <a:pt x="1213350" y="4415894"/>
                  </a:cubicBezTo>
                  <a:lnTo>
                    <a:pt x="1246911" y="4404706"/>
                  </a:lnTo>
                  <a:cubicBezTo>
                    <a:pt x="1237184" y="4331749"/>
                    <a:pt x="1227456" y="4259764"/>
                    <a:pt x="1218215" y="4187292"/>
                  </a:cubicBezTo>
                  <a:close/>
                  <a:moveTo>
                    <a:pt x="1175898" y="3883300"/>
                  </a:moveTo>
                  <a:lnTo>
                    <a:pt x="741557" y="3933398"/>
                  </a:lnTo>
                  <a:cubicBezTo>
                    <a:pt x="743015" y="3946531"/>
                    <a:pt x="744960" y="3957717"/>
                    <a:pt x="745934" y="3969392"/>
                  </a:cubicBezTo>
                  <a:cubicBezTo>
                    <a:pt x="754203" y="4042348"/>
                    <a:pt x="768794" y="4113847"/>
                    <a:pt x="800895" y="4180482"/>
                  </a:cubicBezTo>
                  <a:cubicBezTo>
                    <a:pt x="806733" y="4192642"/>
                    <a:pt x="812083" y="4194589"/>
                    <a:pt x="824729" y="4193128"/>
                  </a:cubicBezTo>
                  <a:cubicBezTo>
                    <a:pt x="899631" y="4182914"/>
                    <a:pt x="975021" y="4174159"/>
                    <a:pt x="1049925" y="4164918"/>
                  </a:cubicBezTo>
                  <a:lnTo>
                    <a:pt x="1212378" y="4144491"/>
                  </a:lnTo>
                  <a:cubicBezTo>
                    <a:pt x="1200219" y="4056941"/>
                    <a:pt x="1188059" y="3970850"/>
                    <a:pt x="1175898" y="3883300"/>
                  </a:cubicBezTo>
                  <a:close/>
                  <a:moveTo>
                    <a:pt x="2321339" y="3841472"/>
                  </a:moveTo>
                  <a:cubicBezTo>
                    <a:pt x="2284859" y="3950909"/>
                    <a:pt x="2249353" y="4057428"/>
                    <a:pt x="2213846" y="4165405"/>
                  </a:cubicBezTo>
                  <a:lnTo>
                    <a:pt x="2489142" y="4265114"/>
                  </a:lnTo>
                  <a:cubicBezTo>
                    <a:pt x="2499354" y="4235443"/>
                    <a:pt x="2506650" y="4207235"/>
                    <a:pt x="2518809" y="4180482"/>
                  </a:cubicBezTo>
                  <a:cubicBezTo>
                    <a:pt x="2548966" y="4114820"/>
                    <a:pt x="2565017" y="4084178"/>
                    <a:pt x="2616574" y="4032620"/>
                  </a:cubicBezTo>
                  <a:cubicBezTo>
                    <a:pt x="2634083" y="4015111"/>
                    <a:pt x="2655971" y="4002952"/>
                    <a:pt x="2677372" y="3986414"/>
                  </a:cubicBezTo>
                  <a:close/>
                  <a:moveTo>
                    <a:pt x="2671048" y="3633298"/>
                  </a:moveTo>
                  <a:cubicBezTo>
                    <a:pt x="2649648" y="3712580"/>
                    <a:pt x="2629221" y="3788943"/>
                    <a:pt x="2608791" y="3865791"/>
                  </a:cubicBezTo>
                  <a:cubicBezTo>
                    <a:pt x="2600037" y="3899351"/>
                    <a:pt x="2600037" y="3899351"/>
                    <a:pt x="2632139" y="3913458"/>
                  </a:cubicBezTo>
                  <a:cubicBezTo>
                    <a:pt x="2633597" y="3913942"/>
                    <a:pt x="2635543" y="3913942"/>
                    <a:pt x="2638948" y="3914429"/>
                  </a:cubicBezTo>
                  <a:cubicBezTo>
                    <a:pt x="2633597" y="3884274"/>
                    <a:pt x="2629221" y="3854603"/>
                    <a:pt x="2656944" y="3831258"/>
                  </a:cubicBezTo>
                  <a:cubicBezTo>
                    <a:pt x="2654026" y="3855577"/>
                    <a:pt x="2645758" y="3878924"/>
                    <a:pt x="2658404" y="3902756"/>
                  </a:cubicBezTo>
                  <a:cubicBezTo>
                    <a:pt x="2665699" y="3876977"/>
                    <a:pt x="2673482" y="3851200"/>
                    <a:pt x="2680776" y="3825421"/>
                  </a:cubicBezTo>
                  <a:cubicBezTo>
                    <a:pt x="2681749" y="3825421"/>
                    <a:pt x="2682722" y="3825908"/>
                    <a:pt x="2683695" y="3825908"/>
                  </a:cubicBezTo>
                  <a:cubicBezTo>
                    <a:pt x="2682236" y="3851200"/>
                    <a:pt x="2680292" y="3876491"/>
                    <a:pt x="2678832" y="3902270"/>
                  </a:cubicBezTo>
                  <a:cubicBezTo>
                    <a:pt x="2680292" y="3902270"/>
                    <a:pt x="2682236" y="3902756"/>
                    <a:pt x="2683695" y="3902756"/>
                  </a:cubicBezTo>
                  <a:cubicBezTo>
                    <a:pt x="2692934" y="3815207"/>
                    <a:pt x="2701692" y="3727171"/>
                    <a:pt x="2710934" y="3638650"/>
                  </a:cubicBezTo>
                  <a:close/>
                  <a:moveTo>
                    <a:pt x="2563558" y="3616762"/>
                  </a:moveTo>
                  <a:cubicBezTo>
                    <a:pt x="2546046" y="3694584"/>
                    <a:pt x="2528538" y="3769972"/>
                    <a:pt x="2512487" y="3845362"/>
                  </a:cubicBezTo>
                  <a:cubicBezTo>
                    <a:pt x="2511515" y="3849254"/>
                    <a:pt x="2515891" y="3856550"/>
                    <a:pt x="2520269" y="3858982"/>
                  </a:cubicBezTo>
                  <a:cubicBezTo>
                    <a:pt x="2537293" y="3868223"/>
                    <a:pt x="2554803" y="3876006"/>
                    <a:pt x="2573773" y="3885247"/>
                  </a:cubicBezTo>
                  <a:cubicBezTo>
                    <a:pt x="2599063" y="3800129"/>
                    <a:pt x="2624355" y="3715498"/>
                    <a:pt x="2650133" y="3629408"/>
                  </a:cubicBezTo>
                  <a:close/>
                  <a:moveTo>
                    <a:pt x="2450230" y="3599738"/>
                  </a:moveTo>
                  <a:cubicBezTo>
                    <a:pt x="2436612" y="3670263"/>
                    <a:pt x="2423965" y="3737872"/>
                    <a:pt x="2410832" y="3807426"/>
                  </a:cubicBezTo>
                  <a:lnTo>
                    <a:pt x="2468712" y="3835149"/>
                  </a:lnTo>
                  <a:cubicBezTo>
                    <a:pt x="2491573" y="3760246"/>
                    <a:pt x="2513461" y="3686801"/>
                    <a:pt x="2536321" y="3612384"/>
                  </a:cubicBezTo>
                  <a:close/>
                  <a:moveTo>
                    <a:pt x="2427855" y="3594875"/>
                  </a:moveTo>
                  <a:cubicBezTo>
                    <a:pt x="2393322" y="3651781"/>
                    <a:pt x="2371921" y="3715011"/>
                    <a:pt x="2346630" y="3776782"/>
                  </a:cubicBezTo>
                  <a:cubicBezTo>
                    <a:pt x="2359762" y="3783105"/>
                    <a:pt x="2371435" y="3788456"/>
                    <a:pt x="2384080" y="3794293"/>
                  </a:cubicBezTo>
                  <a:cubicBezTo>
                    <a:pt x="2401592" y="3728144"/>
                    <a:pt x="2418130" y="3663455"/>
                    <a:pt x="2435152" y="3598765"/>
                  </a:cubicBezTo>
                  <a:cubicBezTo>
                    <a:pt x="2432721" y="3597306"/>
                    <a:pt x="2430289" y="3596333"/>
                    <a:pt x="2427855" y="3594875"/>
                  </a:cubicBezTo>
                  <a:close/>
                  <a:moveTo>
                    <a:pt x="837861" y="3287479"/>
                  </a:moveTo>
                  <a:cubicBezTo>
                    <a:pt x="824242" y="3288452"/>
                    <a:pt x="813543" y="3286992"/>
                    <a:pt x="787277" y="3291857"/>
                  </a:cubicBezTo>
                  <a:cubicBezTo>
                    <a:pt x="779981" y="3339036"/>
                    <a:pt x="743015" y="3525808"/>
                    <a:pt x="736693" y="3561800"/>
                  </a:cubicBezTo>
                  <a:lnTo>
                    <a:pt x="808677" y="3561800"/>
                  </a:lnTo>
                  <a:cubicBezTo>
                    <a:pt x="818892" y="3469387"/>
                    <a:pt x="828134" y="3378919"/>
                    <a:pt x="837861" y="3287479"/>
                  </a:cubicBezTo>
                  <a:close/>
                  <a:moveTo>
                    <a:pt x="920059" y="3277751"/>
                  </a:moveTo>
                  <a:cubicBezTo>
                    <a:pt x="905468" y="3279211"/>
                    <a:pt x="888931" y="3281155"/>
                    <a:pt x="861694" y="3281155"/>
                  </a:cubicBezTo>
                  <a:cubicBezTo>
                    <a:pt x="858288" y="3335145"/>
                    <a:pt x="852452" y="3408101"/>
                    <a:pt x="848074" y="3462091"/>
                  </a:cubicBezTo>
                  <a:cubicBezTo>
                    <a:pt x="845156" y="3494679"/>
                    <a:pt x="842724" y="3527266"/>
                    <a:pt x="840293" y="3558881"/>
                  </a:cubicBezTo>
                  <a:lnTo>
                    <a:pt x="937084" y="3558881"/>
                  </a:lnTo>
                  <a:cubicBezTo>
                    <a:pt x="931246" y="3464037"/>
                    <a:pt x="925898" y="3371623"/>
                    <a:pt x="920059" y="3277751"/>
                  </a:cubicBezTo>
                  <a:close/>
                  <a:moveTo>
                    <a:pt x="1009069" y="3267536"/>
                  </a:moveTo>
                  <a:lnTo>
                    <a:pt x="941946" y="3275319"/>
                  </a:lnTo>
                  <a:cubicBezTo>
                    <a:pt x="948757" y="3370650"/>
                    <a:pt x="956053" y="3463551"/>
                    <a:pt x="962863" y="3556937"/>
                  </a:cubicBezTo>
                  <a:cubicBezTo>
                    <a:pt x="968212" y="3556937"/>
                    <a:pt x="978913" y="3557423"/>
                    <a:pt x="985237" y="3557423"/>
                  </a:cubicBezTo>
                  <a:cubicBezTo>
                    <a:pt x="966752" y="3513162"/>
                    <a:pt x="973075" y="3480087"/>
                    <a:pt x="995936" y="3461604"/>
                  </a:cubicBezTo>
                  <a:cubicBezTo>
                    <a:pt x="986695" y="3501489"/>
                    <a:pt x="986695" y="3518025"/>
                    <a:pt x="995450" y="3531644"/>
                  </a:cubicBezTo>
                  <a:cubicBezTo>
                    <a:pt x="1011014" y="3498084"/>
                    <a:pt x="1020254" y="3323957"/>
                    <a:pt x="1009069" y="3267536"/>
                  </a:cubicBezTo>
                  <a:close/>
                  <a:moveTo>
                    <a:pt x="1065977" y="3262673"/>
                  </a:moveTo>
                  <a:lnTo>
                    <a:pt x="1040198" y="3265104"/>
                  </a:lnTo>
                  <a:lnTo>
                    <a:pt x="1040198" y="3557908"/>
                  </a:lnTo>
                  <a:cubicBezTo>
                    <a:pt x="1041171" y="3557908"/>
                    <a:pt x="1046034" y="3559368"/>
                    <a:pt x="1047494" y="3557423"/>
                  </a:cubicBezTo>
                  <a:cubicBezTo>
                    <a:pt x="1075703" y="3515593"/>
                    <a:pt x="1078135" y="3467927"/>
                    <a:pt x="1081541" y="3410535"/>
                  </a:cubicBezTo>
                  <a:cubicBezTo>
                    <a:pt x="1099050" y="3466956"/>
                    <a:pt x="1100510" y="3508784"/>
                    <a:pt x="1079594" y="3554990"/>
                  </a:cubicBezTo>
                  <a:lnTo>
                    <a:pt x="1130178" y="3554990"/>
                  </a:lnTo>
                  <a:cubicBezTo>
                    <a:pt x="1108291" y="3455281"/>
                    <a:pt x="1086890" y="3358977"/>
                    <a:pt x="1065977" y="3262673"/>
                  </a:cubicBezTo>
                  <a:close/>
                  <a:moveTo>
                    <a:pt x="1462450" y="3142331"/>
                  </a:moveTo>
                  <a:lnTo>
                    <a:pt x="1494967" y="3146913"/>
                  </a:lnTo>
                  <a:lnTo>
                    <a:pt x="1495355" y="3142331"/>
                  </a:lnTo>
                  <a:close/>
                  <a:moveTo>
                    <a:pt x="1528835" y="2728781"/>
                  </a:moveTo>
                  <a:lnTo>
                    <a:pt x="1528835" y="2742059"/>
                  </a:lnTo>
                  <a:lnTo>
                    <a:pt x="1529634" y="2734373"/>
                  </a:lnTo>
                  <a:cubicBezTo>
                    <a:pt x="1530002" y="2731244"/>
                    <a:pt x="1530291" y="2729352"/>
                    <a:pt x="1530474" y="2729108"/>
                  </a:cubicBezTo>
                  <a:close/>
                  <a:moveTo>
                    <a:pt x="2164235" y="0"/>
                  </a:moveTo>
                  <a:cubicBezTo>
                    <a:pt x="2169099" y="0"/>
                    <a:pt x="2175909" y="2918"/>
                    <a:pt x="2178340" y="6809"/>
                  </a:cubicBezTo>
                  <a:cubicBezTo>
                    <a:pt x="2189528" y="23832"/>
                    <a:pt x="2199255" y="41829"/>
                    <a:pt x="2210928" y="60799"/>
                  </a:cubicBezTo>
                  <a:lnTo>
                    <a:pt x="2167641" y="92412"/>
                  </a:lnTo>
                  <a:cubicBezTo>
                    <a:pt x="2164722" y="75876"/>
                    <a:pt x="2161803" y="61770"/>
                    <a:pt x="2159370" y="47666"/>
                  </a:cubicBezTo>
                  <a:cubicBezTo>
                    <a:pt x="2157425" y="47666"/>
                    <a:pt x="2156452" y="47179"/>
                    <a:pt x="2154994" y="47179"/>
                  </a:cubicBezTo>
                  <a:cubicBezTo>
                    <a:pt x="2122891" y="53016"/>
                    <a:pt x="2105381" y="69067"/>
                    <a:pt x="2105381" y="105058"/>
                  </a:cubicBezTo>
                  <a:cubicBezTo>
                    <a:pt x="2105381" y="134729"/>
                    <a:pt x="2097113" y="163912"/>
                    <a:pt x="2093223" y="193581"/>
                  </a:cubicBezTo>
                  <a:cubicBezTo>
                    <a:pt x="2092250" y="200877"/>
                    <a:pt x="2092736" y="208659"/>
                    <a:pt x="2094681" y="215468"/>
                  </a:cubicBezTo>
                  <a:cubicBezTo>
                    <a:pt x="2179314" y="551561"/>
                    <a:pt x="2434179" y="1219854"/>
                    <a:pt x="2446338" y="1247578"/>
                  </a:cubicBezTo>
                  <a:lnTo>
                    <a:pt x="2365114" y="1247578"/>
                  </a:lnTo>
                  <a:cubicBezTo>
                    <a:pt x="2353439" y="1247093"/>
                    <a:pt x="2245948" y="1786980"/>
                    <a:pt x="2245948" y="1800599"/>
                  </a:cubicBezTo>
                  <a:cubicBezTo>
                    <a:pt x="2228438" y="1993693"/>
                    <a:pt x="2230871" y="2431440"/>
                    <a:pt x="2226980" y="2572005"/>
                  </a:cubicBezTo>
                  <a:cubicBezTo>
                    <a:pt x="2230871" y="2571032"/>
                    <a:pt x="2612683" y="2263638"/>
                    <a:pt x="2737197" y="2062277"/>
                  </a:cubicBezTo>
                  <a:cubicBezTo>
                    <a:pt x="2756166" y="2036984"/>
                    <a:pt x="2791187" y="1960619"/>
                    <a:pt x="2799455" y="1957701"/>
                  </a:cubicBezTo>
                  <a:cubicBezTo>
                    <a:pt x="2833988" y="1908577"/>
                    <a:pt x="2919593" y="1936787"/>
                    <a:pt x="2950235" y="1945541"/>
                  </a:cubicBezTo>
                  <a:cubicBezTo>
                    <a:pt x="2975039" y="1952838"/>
                    <a:pt x="2962881" y="2001477"/>
                    <a:pt x="2962881" y="2022876"/>
                  </a:cubicBezTo>
                  <a:cubicBezTo>
                    <a:pt x="2952178" y="2024822"/>
                    <a:pt x="2922511" y="2030659"/>
                    <a:pt x="2911809" y="2026769"/>
                  </a:cubicBezTo>
                  <a:cubicBezTo>
                    <a:pt x="2916675" y="2012662"/>
                    <a:pt x="2921538" y="1999532"/>
                    <a:pt x="2926403" y="1985425"/>
                  </a:cubicBezTo>
                  <a:cubicBezTo>
                    <a:pt x="2915701" y="1983480"/>
                    <a:pt x="2905972" y="1982507"/>
                    <a:pt x="2896245" y="1980562"/>
                  </a:cubicBezTo>
                  <a:cubicBezTo>
                    <a:pt x="2882628" y="1977643"/>
                    <a:pt x="2873871" y="1981535"/>
                    <a:pt x="2866088" y="1994180"/>
                  </a:cubicBezTo>
                  <a:cubicBezTo>
                    <a:pt x="2851498" y="2018500"/>
                    <a:pt x="2811613" y="2075892"/>
                    <a:pt x="2811613" y="2081729"/>
                  </a:cubicBezTo>
                  <a:cubicBezTo>
                    <a:pt x="2814532" y="2327354"/>
                    <a:pt x="2924456" y="2996133"/>
                    <a:pt x="2935156" y="3052556"/>
                  </a:cubicBezTo>
                  <a:cubicBezTo>
                    <a:pt x="2936128" y="3058390"/>
                    <a:pt x="2940506" y="3065687"/>
                    <a:pt x="2945857" y="3068605"/>
                  </a:cubicBezTo>
                  <a:cubicBezTo>
                    <a:pt x="2971636" y="3083198"/>
                    <a:pt x="2998387" y="3096815"/>
                    <a:pt x="3026112" y="3111406"/>
                  </a:cubicBezTo>
                  <a:cubicBezTo>
                    <a:pt x="3040214" y="3088061"/>
                    <a:pt x="3053349" y="3065200"/>
                    <a:pt x="3066967" y="3041854"/>
                  </a:cubicBezTo>
                  <a:cubicBezTo>
                    <a:pt x="3054809" y="3031640"/>
                    <a:pt x="3044106" y="3022399"/>
                    <a:pt x="3030974" y="3011211"/>
                  </a:cubicBezTo>
                  <a:lnTo>
                    <a:pt x="3107338" y="3005377"/>
                  </a:lnTo>
                  <a:cubicBezTo>
                    <a:pt x="3111228" y="3035531"/>
                    <a:pt x="3114632" y="3064228"/>
                    <a:pt x="3117551" y="3092924"/>
                  </a:cubicBezTo>
                  <a:cubicBezTo>
                    <a:pt x="3118037" y="3096815"/>
                    <a:pt x="3050917" y="3152749"/>
                    <a:pt x="3020274" y="3176583"/>
                  </a:cubicBezTo>
                  <a:lnTo>
                    <a:pt x="2761518" y="3035531"/>
                  </a:lnTo>
                  <a:cubicBezTo>
                    <a:pt x="2646730" y="3208197"/>
                    <a:pt x="2536805" y="3382811"/>
                    <a:pt x="2440015" y="3567151"/>
                  </a:cubicBezTo>
                  <a:lnTo>
                    <a:pt x="2762490" y="3595846"/>
                  </a:lnTo>
                  <a:cubicBezTo>
                    <a:pt x="2761032" y="3611897"/>
                    <a:pt x="2760058" y="3627462"/>
                    <a:pt x="2758598" y="3644973"/>
                  </a:cubicBezTo>
                  <a:lnTo>
                    <a:pt x="2728930" y="3642053"/>
                  </a:lnTo>
                  <a:cubicBezTo>
                    <a:pt x="2724064" y="3730576"/>
                    <a:pt x="2719201" y="3818612"/>
                    <a:pt x="2713851" y="3907134"/>
                  </a:cubicBezTo>
                  <a:cubicBezTo>
                    <a:pt x="2737197" y="3870654"/>
                    <a:pt x="2736709" y="3827366"/>
                    <a:pt x="2748385" y="3787970"/>
                  </a:cubicBezTo>
                  <a:cubicBezTo>
                    <a:pt x="2766868" y="3834663"/>
                    <a:pt x="2753735" y="3908106"/>
                    <a:pt x="2718715" y="3953827"/>
                  </a:cubicBezTo>
                  <a:cubicBezTo>
                    <a:pt x="2730388" y="3959664"/>
                    <a:pt x="2741576" y="3965500"/>
                    <a:pt x="2754708" y="3971823"/>
                  </a:cubicBezTo>
                  <a:cubicBezTo>
                    <a:pt x="2749844" y="3984956"/>
                    <a:pt x="2744981" y="3997602"/>
                    <a:pt x="2740116" y="4010248"/>
                  </a:cubicBezTo>
                  <a:cubicBezTo>
                    <a:pt x="2737197" y="4010248"/>
                    <a:pt x="2735738" y="4010733"/>
                    <a:pt x="2734766" y="4010248"/>
                  </a:cubicBezTo>
                  <a:cubicBezTo>
                    <a:pt x="2705582" y="3988846"/>
                    <a:pt x="2685641" y="4002465"/>
                    <a:pt x="2664241" y="4025326"/>
                  </a:cubicBezTo>
                  <a:cubicBezTo>
                    <a:pt x="2596145" y="4096824"/>
                    <a:pt x="2546533" y="4178537"/>
                    <a:pt x="2514919" y="4271923"/>
                  </a:cubicBezTo>
                  <a:cubicBezTo>
                    <a:pt x="2505192" y="4301105"/>
                    <a:pt x="2489628" y="4329802"/>
                    <a:pt x="2485737" y="4359960"/>
                  </a:cubicBezTo>
                  <a:cubicBezTo>
                    <a:pt x="2481845" y="4388655"/>
                    <a:pt x="2462388" y="4411029"/>
                    <a:pt x="2459470" y="4443131"/>
                  </a:cubicBezTo>
                  <a:lnTo>
                    <a:pt x="2507623" y="4378927"/>
                  </a:lnTo>
                  <a:cubicBezTo>
                    <a:pt x="2508597" y="4379414"/>
                    <a:pt x="2509568" y="4379900"/>
                    <a:pt x="2510541" y="4380874"/>
                  </a:cubicBezTo>
                  <a:lnTo>
                    <a:pt x="2453635" y="4486906"/>
                  </a:lnTo>
                  <a:cubicBezTo>
                    <a:pt x="2467740" y="4495660"/>
                    <a:pt x="2478927" y="4493229"/>
                    <a:pt x="2488168" y="4482041"/>
                  </a:cubicBezTo>
                  <a:cubicBezTo>
                    <a:pt x="2505192" y="4461613"/>
                    <a:pt x="2522215" y="4440699"/>
                    <a:pt x="2538265" y="4419783"/>
                  </a:cubicBezTo>
                  <a:cubicBezTo>
                    <a:pt x="2553830" y="4399843"/>
                    <a:pt x="2568422" y="4378927"/>
                    <a:pt x="2583500" y="4358013"/>
                  </a:cubicBezTo>
                  <a:cubicBezTo>
                    <a:pt x="2582528" y="4384278"/>
                    <a:pt x="2542643" y="4468910"/>
                    <a:pt x="2513947" y="4506846"/>
                  </a:cubicBezTo>
                  <a:cubicBezTo>
                    <a:pt x="2544589" y="4513656"/>
                    <a:pt x="2553295" y="4505941"/>
                    <a:pt x="2605387" y="4528249"/>
                  </a:cubicBezTo>
                  <a:cubicBezTo>
                    <a:pt x="2657480" y="4550557"/>
                    <a:pt x="2690692" y="4570240"/>
                    <a:pt x="2826501" y="4640693"/>
                  </a:cubicBezTo>
                  <a:lnTo>
                    <a:pt x="3043878" y="4754290"/>
                  </a:lnTo>
                  <a:lnTo>
                    <a:pt x="3049674" y="4753166"/>
                  </a:lnTo>
                  <a:cubicBezTo>
                    <a:pt x="3053871" y="4749670"/>
                    <a:pt x="3056160" y="4743821"/>
                    <a:pt x="3056922" y="4735428"/>
                  </a:cubicBezTo>
                  <a:cubicBezTo>
                    <a:pt x="3058448" y="4720679"/>
                    <a:pt x="3060483" y="4706438"/>
                    <a:pt x="3060992" y="4691689"/>
                  </a:cubicBezTo>
                  <a:cubicBezTo>
                    <a:pt x="3061499" y="4669310"/>
                    <a:pt x="3055904" y="4663716"/>
                    <a:pt x="3034035" y="4662698"/>
                  </a:cubicBezTo>
                  <a:cubicBezTo>
                    <a:pt x="3018270" y="4662190"/>
                    <a:pt x="3002501" y="4666259"/>
                    <a:pt x="2986734" y="4665241"/>
                  </a:cubicBezTo>
                  <a:cubicBezTo>
                    <a:pt x="2977071" y="4664733"/>
                    <a:pt x="2970460" y="4661173"/>
                    <a:pt x="2970460" y="4651000"/>
                  </a:cubicBezTo>
                  <a:cubicBezTo>
                    <a:pt x="2970460" y="4632182"/>
                    <a:pt x="2966391" y="4613873"/>
                    <a:pt x="2966391" y="4595055"/>
                  </a:cubicBezTo>
                  <a:cubicBezTo>
                    <a:pt x="2966391" y="4574202"/>
                    <a:pt x="2972495" y="4568607"/>
                    <a:pt x="2993347" y="4567590"/>
                  </a:cubicBezTo>
                  <a:cubicBezTo>
                    <a:pt x="3006570" y="4567081"/>
                    <a:pt x="3020304" y="4567590"/>
                    <a:pt x="3033526" y="4567590"/>
                  </a:cubicBezTo>
                  <a:cubicBezTo>
                    <a:pt x="3066076" y="4567590"/>
                    <a:pt x="3071671" y="4561487"/>
                    <a:pt x="3074723" y="4528936"/>
                  </a:cubicBezTo>
                  <a:cubicBezTo>
                    <a:pt x="3076757" y="4503506"/>
                    <a:pt x="3078792" y="4477568"/>
                    <a:pt x="3081843" y="4452138"/>
                  </a:cubicBezTo>
                  <a:cubicBezTo>
                    <a:pt x="3083368" y="4438914"/>
                    <a:pt x="3089472" y="4433319"/>
                    <a:pt x="3102186" y="4434336"/>
                  </a:cubicBezTo>
                  <a:cubicBezTo>
                    <a:pt x="3118462" y="4434845"/>
                    <a:pt x="3134737" y="4436880"/>
                    <a:pt x="3151013" y="4439423"/>
                  </a:cubicBezTo>
                  <a:cubicBezTo>
                    <a:pt x="3163219" y="4440948"/>
                    <a:pt x="3169831" y="4447052"/>
                    <a:pt x="3168307" y="4462310"/>
                  </a:cubicBezTo>
                  <a:cubicBezTo>
                    <a:pt x="3165762" y="4487231"/>
                    <a:pt x="3163728" y="4512153"/>
                    <a:pt x="3161693" y="4537583"/>
                  </a:cubicBezTo>
                  <a:cubicBezTo>
                    <a:pt x="3160168" y="4556909"/>
                    <a:pt x="3165762" y="4562504"/>
                    <a:pt x="3186107" y="4561487"/>
                  </a:cubicBezTo>
                  <a:cubicBezTo>
                    <a:pt x="3202892" y="4560470"/>
                    <a:pt x="3220184" y="4560978"/>
                    <a:pt x="3236967" y="4560978"/>
                  </a:cubicBezTo>
                  <a:cubicBezTo>
                    <a:pt x="3244595" y="4560978"/>
                    <a:pt x="3252732" y="4563012"/>
                    <a:pt x="3252732" y="4571659"/>
                  </a:cubicBezTo>
                  <a:cubicBezTo>
                    <a:pt x="3252732" y="4594546"/>
                    <a:pt x="3259854" y="4616924"/>
                    <a:pt x="3254768" y="4639811"/>
                  </a:cubicBezTo>
                  <a:cubicBezTo>
                    <a:pt x="3252732" y="4648458"/>
                    <a:pt x="3249173" y="4650493"/>
                    <a:pt x="3241544" y="4652018"/>
                  </a:cubicBezTo>
                  <a:cubicBezTo>
                    <a:pt x="3220184" y="4656087"/>
                    <a:pt x="3197804" y="4655578"/>
                    <a:pt x="3176444" y="4658630"/>
                  </a:cubicBezTo>
                  <a:cubicBezTo>
                    <a:pt x="3157624" y="4661173"/>
                    <a:pt x="3151521" y="4666259"/>
                    <a:pt x="3149995" y="4684568"/>
                  </a:cubicBezTo>
                  <a:cubicBezTo>
                    <a:pt x="3148979" y="4696267"/>
                    <a:pt x="3144401" y="4771539"/>
                    <a:pt x="3165254" y="4777642"/>
                  </a:cubicBezTo>
                  <a:cubicBezTo>
                    <a:pt x="3185597" y="4783237"/>
                    <a:pt x="3205434" y="4788832"/>
                    <a:pt x="3225777" y="4794934"/>
                  </a:cubicBezTo>
                  <a:cubicBezTo>
                    <a:pt x="3243579" y="4800529"/>
                    <a:pt x="3249681" y="4796461"/>
                    <a:pt x="3254260" y="4777642"/>
                  </a:cubicBezTo>
                  <a:cubicBezTo>
                    <a:pt x="3257310" y="4764418"/>
                    <a:pt x="3258836" y="4751195"/>
                    <a:pt x="3263922" y="4738480"/>
                  </a:cubicBezTo>
                  <a:cubicBezTo>
                    <a:pt x="3325463" y="4589460"/>
                    <a:pt x="3360557" y="4556401"/>
                    <a:pt x="3394124" y="4524867"/>
                  </a:cubicBezTo>
                  <a:cubicBezTo>
                    <a:pt x="3435321" y="4486214"/>
                    <a:pt x="3491266" y="4480111"/>
                    <a:pt x="3543145" y="4502998"/>
                  </a:cubicBezTo>
                  <a:cubicBezTo>
                    <a:pt x="3591461" y="4524359"/>
                    <a:pt x="3610788" y="4569625"/>
                    <a:pt x="3617909" y="4620484"/>
                  </a:cubicBezTo>
                  <a:cubicBezTo>
                    <a:pt x="3622994" y="4660664"/>
                    <a:pt x="3617909" y="4699826"/>
                    <a:pt x="3608246" y="4738480"/>
                  </a:cubicBezTo>
                  <a:cubicBezTo>
                    <a:pt x="3591461" y="4807141"/>
                    <a:pt x="3562980" y="4871225"/>
                    <a:pt x="3528902" y="4932766"/>
                  </a:cubicBezTo>
                  <a:cubicBezTo>
                    <a:pt x="3522293" y="4944463"/>
                    <a:pt x="3523309" y="4950567"/>
                    <a:pt x="3534497" y="4958196"/>
                  </a:cubicBezTo>
                  <a:cubicBezTo>
                    <a:pt x="3560437" y="4975997"/>
                    <a:pt x="3586376" y="4994306"/>
                    <a:pt x="3611806" y="5013125"/>
                  </a:cubicBezTo>
                  <a:cubicBezTo>
                    <a:pt x="3620452" y="5019736"/>
                    <a:pt x="3626046" y="5019228"/>
                    <a:pt x="3633166" y="5010582"/>
                  </a:cubicBezTo>
                  <a:cubicBezTo>
                    <a:pt x="3653511" y="4985660"/>
                    <a:pt x="3676906" y="4963282"/>
                    <a:pt x="3701827" y="4942938"/>
                  </a:cubicBezTo>
                  <a:cubicBezTo>
                    <a:pt x="3735904" y="4914965"/>
                    <a:pt x="3771506" y="4889026"/>
                    <a:pt x="3815755" y="4879871"/>
                  </a:cubicBezTo>
                  <a:cubicBezTo>
                    <a:pt x="3848814" y="4872751"/>
                    <a:pt x="3877295" y="4881397"/>
                    <a:pt x="3899164" y="4907844"/>
                  </a:cubicBezTo>
                  <a:cubicBezTo>
                    <a:pt x="3931715" y="4947515"/>
                    <a:pt x="3935784" y="4999393"/>
                    <a:pt x="3909336" y="5043641"/>
                  </a:cubicBezTo>
                  <a:cubicBezTo>
                    <a:pt x="3898403" y="5061697"/>
                    <a:pt x="3884798" y="5076827"/>
                    <a:pt x="3869476" y="5090115"/>
                  </a:cubicBezTo>
                  <a:lnTo>
                    <a:pt x="3837818" y="5112464"/>
                  </a:lnTo>
                  <a:lnTo>
                    <a:pt x="3908178" y="5134733"/>
                  </a:lnTo>
                  <a:lnTo>
                    <a:pt x="4103292" y="5185924"/>
                  </a:lnTo>
                  <a:lnTo>
                    <a:pt x="4104362" y="5180628"/>
                  </a:lnTo>
                  <a:cubicBezTo>
                    <a:pt x="4121628" y="5096859"/>
                    <a:pt x="4149552" y="4969916"/>
                    <a:pt x="4145548" y="4963685"/>
                  </a:cubicBezTo>
                  <a:cubicBezTo>
                    <a:pt x="4126730" y="5009968"/>
                    <a:pt x="4108419" y="5054216"/>
                    <a:pt x="4090110" y="5098464"/>
                  </a:cubicBezTo>
                  <a:cubicBezTo>
                    <a:pt x="4088585" y="5097956"/>
                    <a:pt x="4086551" y="5097956"/>
                    <a:pt x="4085023" y="5097447"/>
                  </a:cubicBezTo>
                  <a:lnTo>
                    <a:pt x="4085023" y="4888921"/>
                  </a:lnTo>
                  <a:cubicBezTo>
                    <a:pt x="4083499" y="4888412"/>
                    <a:pt x="4081973" y="4887903"/>
                    <a:pt x="4080446" y="4887903"/>
                  </a:cubicBezTo>
                  <a:cubicBezTo>
                    <a:pt x="4072818" y="4902145"/>
                    <a:pt x="4053491" y="4929609"/>
                    <a:pt x="4051965" y="4929101"/>
                  </a:cubicBezTo>
                  <a:lnTo>
                    <a:pt x="4051965" y="4831449"/>
                  </a:lnTo>
                  <a:cubicBezTo>
                    <a:pt x="4043830" y="4835009"/>
                    <a:pt x="4033656" y="4857387"/>
                    <a:pt x="4028061" y="4856879"/>
                  </a:cubicBezTo>
                  <a:cubicBezTo>
                    <a:pt x="4020941" y="4855862"/>
                    <a:pt x="4000599" y="4796355"/>
                    <a:pt x="3991442" y="4773977"/>
                  </a:cubicBezTo>
                  <a:lnTo>
                    <a:pt x="3986864" y="4773977"/>
                  </a:lnTo>
                  <a:cubicBezTo>
                    <a:pt x="3972624" y="4813139"/>
                    <a:pt x="3941090" y="4890446"/>
                    <a:pt x="3940075" y="4890446"/>
                  </a:cubicBezTo>
                  <a:cubicBezTo>
                    <a:pt x="3936005" y="4837043"/>
                    <a:pt x="3932444" y="4783640"/>
                    <a:pt x="3927867" y="4725151"/>
                  </a:cubicBezTo>
                  <a:cubicBezTo>
                    <a:pt x="3914133" y="4744987"/>
                    <a:pt x="3909049" y="4762788"/>
                    <a:pt x="3894808" y="4779063"/>
                  </a:cubicBezTo>
                  <a:cubicBezTo>
                    <a:pt x="3883617" y="4743461"/>
                    <a:pt x="3873446" y="4710910"/>
                    <a:pt x="3862257" y="4675817"/>
                  </a:cubicBezTo>
                  <a:cubicBezTo>
                    <a:pt x="3856408" y="4681920"/>
                    <a:pt x="3852720" y="4688659"/>
                    <a:pt x="3848842" y="4695144"/>
                  </a:cubicBezTo>
                  <a:lnTo>
                    <a:pt x="3842352" y="4703080"/>
                  </a:lnTo>
                  <a:lnTo>
                    <a:pt x="3831322" y="4678578"/>
                  </a:lnTo>
                  <a:lnTo>
                    <a:pt x="3830216" y="4664755"/>
                  </a:lnTo>
                  <a:cubicBezTo>
                    <a:pt x="3828436" y="4641232"/>
                    <a:pt x="3826657" y="4614785"/>
                    <a:pt x="3826149" y="4599018"/>
                  </a:cubicBezTo>
                  <a:cubicBezTo>
                    <a:pt x="3825638" y="4583251"/>
                    <a:pt x="3819026" y="4575622"/>
                    <a:pt x="3803767" y="4574097"/>
                  </a:cubicBezTo>
                  <a:cubicBezTo>
                    <a:pt x="3786476" y="4572571"/>
                    <a:pt x="3785967" y="4562399"/>
                    <a:pt x="3789527" y="4548158"/>
                  </a:cubicBezTo>
                  <a:cubicBezTo>
                    <a:pt x="3793088" y="4533409"/>
                    <a:pt x="3797664" y="4527814"/>
                    <a:pt x="3814448" y="4532392"/>
                  </a:cubicBezTo>
                  <a:lnTo>
                    <a:pt x="4200477" y="4628009"/>
                  </a:lnTo>
                  <a:cubicBezTo>
                    <a:pt x="4214718" y="4631569"/>
                    <a:pt x="4219295" y="4627500"/>
                    <a:pt x="4221329" y="4614785"/>
                  </a:cubicBezTo>
                  <a:cubicBezTo>
                    <a:pt x="4223364" y="4601561"/>
                    <a:pt x="4225399" y="4588337"/>
                    <a:pt x="4229468" y="4575114"/>
                  </a:cubicBezTo>
                  <a:cubicBezTo>
                    <a:pt x="4234552" y="4558330"/>
                    <a:pt x="4229974" y="4550192"/>
                    <a:pt x="4212683" y="4544597"/>
                  </a:cubicBezTo>
                  <a:cubicBezTo>
                    <a:pt x="4176571" y="4532392"/>
                    <a:pt x="4145548" y="4512047"/>
                    <a:pt x="4120626" y="4482549"/>
                  </a:cubicBezTo>
                  <a:cubicBezTo>
                    <a:pt x="4094687" y="4452033"/>
                    <a:pt x="4080446" y="4416939"/>
                    <a:pt x="4086551" y="4375742"/>
                  </a:cubicBezTo>
                  <a:cubicBezTo>
                    <a:pt x="4093671" y="4327933"/>
                    <a:pt x="4123678" y="4297417"/>
                    <a:pt x="4164367" y="4276056"/>
                  </a:cubicBezTo>
                  <a:cubicBezTo>
                    <a:pt x="4203528" y="4255203"/>
                    <a:pt x="4245740" y="4249100"/>
                    <a:pt x="4289991" y="4251135"/>
                  </a:cubicBezTo>
                  <a:cubicBezTo>
                    <a:pt x="4300161" y="4251643"/>
                    <a:pt x="4312876" y="4258764"/>
                    <a:pt x="4319490" y="4245032"/>
                  </a:cubicBezTo>
                  <a:cubicBezTo>
                    <a:pt x="4326608" y="4229265"/>
                    <a:pt x="4327118" y="4213498"/>
                    <a:pt x="4315929" y="4198749"/>
                  </a:cubicBezTo>
                  <a:cubicBezTo>
                    <a:pt x="4312876" y="4194680"/>
                    <a:pt x="4306773" y="4193155"/>
                    <a:pt x="4307790" y="4186034"/>
                  </a:cubicBezTo>
                  <a:cubicBezTo>
                    <a:pt x="4312622" y="4183491"/>
                    <a:pt x="4316946" y="4183364"/>
                    <a:pt x="4320824" y="4184636"/>
                  </a:cubicBezTo>
                  <a:cubicBezTo>
                    <a:pt x="4324703" y="4185907"/>
                    <a:pt x="4328135" y="4188577"/>
                    <a:pt x="4331188" y="4191628"/>
                  </a:cubicBezTo>
                  <a:cubicBezTo>
                    <a:pt x="4345936" y="4206378"/>
                    <a:pt x="4352548" y="4224687"/>
                    <a:pt x="4344411" y="4244523"/>
                  </a:cubicBezTo>
                  <a:cubicBezTo>
                    <a:pt x="4339325" y="4256729"/>
                    <a:pt x="4343903" y="4259272"/>
                    <a:pt x="4353564" y="4262324"/>
                  </a:cubicBezTo>
                  <a:cubicBezTo>
                    <a:pt x="4391709" y="4273005"/>
                    <a:pt x="4425785" y="4291823"/>
                    <a:pt x="4454776" y="4319796"/>
                  </a:cubicBezTo>
                  <a:cubicBezTo>
                    <a:pt x="4525472" y="4388966"/>
                    <a:pt x="4514282" y="4483565"/>
                    <a:pt x="4429347" y="4533409"/>
                  </a:cubicBezTo>
                  <a:cubicBezTo>
                    <a:pt x="4387133" y="4558330"/>
                    <a:pt x="4340850" y="4566468"/>
                    <a:pt x="4292533" y="4562399"/>
                  </a:cubicBezTo>
                  <a:cubicBezTo>
                    <a:pt x="4280327" y="4561382"/>
                    <a:pt x="4274224" y="4563416"/>
                    <a:pt x="4272190" y="4576640"/>
                  </a:cubicBezTo>
                  <a:cubicBezTo>
                    <a:pt x="4269646" y="4594441"/>
                    <a:pt x="4265068" y="4612242"/>
                    <a:pt x="4260999" y="4629534"/>
                  </a:cubicBezTo>
                  <a:cubicBezTo>
                    <a:pt x="4258456" y="4639198"/>
                    <a:pt x="4262524" y="4643775"/>
                    <a:pt x="4271682" y="4645809"/>
                  </a:cubicBezTo>
                  <a:lnTo>
                    <a:pt x="4663304" y="4741935"/>
                  </a:lnTo>
                  <a:cubicBezTo>
                    <a:pt x="4678052" y="4745495"/>
                    <a:pt x="4678561" y="4753124"/>
                    <a:pt x="4675000" y="4764822"/>
                  </a:cubicBezTo>
                  <a:cubicBezTo>
                    <a:pt x="4671949" y="4776011"/>
                    <a:pt x="4671949" y="4789235"/>
                    <a:pt x="4653638" y="4784149"/>
                  </a:cubicBezTo>
                  <a:cubicBezTo>
                    <a:pt x="4632278" y="4778554"/>
                    <a:pt x="4610409" y="4773977"/>
                    <a:pt x="4589047" y="4767874"/>
                  </a:cubicBezTo>
                  <a:cubicBezTo>
                    <a:pt x="4576331" y="4764314"/>
                    <a:pt x="4571756" y="4766348"/>
                    <a:pt x="4570738" y="4780588"/>
                  </a:cubicBezTo>
                  <a:cubicBezTo>
                    <a:pt x="4569211" y="4815173"/>
                    <a:pt x="4541748" y="4940798"/>
                    <a:pt x="4520894" y="4963685"/>
                  </a:cubicBezTo>
                  <a:cubicBezTo>
                    <a:pt x="4517335" y="4967754"/>
                    <a:pt x="4512247" y="4973349"/>
                    <a:pt x="4506145" y="4971823"/>
                  </a:cubicBezTo>
                  <a:cubicBezTo>
                    <a:pt x="4499024" y="4969788"/>
                    <a:pt x="4502077" y="4961651"/>
                    <a:pt x="4501568" y="4956564"/>
                  </a:cubicBezTo>
                  <a:cubicBezTo>
                    <a:pt x="4500549" y="4941815"/>
                    <a:pt x="4503093" y="4926557"/>
                    <a:pt x="4499024" y="4907739"/>
                  </a:cubicBezTo>
                  <a:cubicBezTo>
                    <a:pt x="4486817" y="4929101"/>
                    <a:pt x="4483259" y="4950462"/>
                    <a:pt x="4470544" y="4968771"/>
                  </a:cubicBezTo>
                  <a:cubicBezTo>
                    <a:pt x="4462404" y="4956564"/>
                    <a:pt x="4465457" y="4942833"/>
                    <a:pt x="4456302" y="4931135"/>
                  </a:cubicBezTo>
                  <a:cubicBezTo>
                    <a:pt x="4429855" y="4973349"/>
                    <a:pt x="4404425" y="5013528"/>
                    <a:pt x="4378994" y="5054725"/>
                  </a:cubicBezTo>
                  <a:cubicBezTo>
                    <a:pt x="4373910" y="5050147"/>
                    <a:pt x="4374925" y="5046587"/>
                    <a:pt x="4374925" y="5043026"/>
                  </a:cubicBezTo>
                  <a:lnTo>
                    <a:pt x="4374925" y="4932661"/>
                  </a:lnTo>
                  <a:cubicBezTo>
                    <a:pt x="4374925" y="4921472"/>
                    <a:pt x="4371366" y="4917403"/>
                    <a:pt x="4360685" y="4923506"/>
                  </a:cubicBezTo>
                  <a:cubicBezTo>
                    <a:pt x="4352548" y="4928083"/>
                    <a:pt x="4343903" y="4931135"/>
                    <a:pt x="4335255" y="4935712"/>
                  </a:cubicBezTo>
                  <a:cubicBezTo>
                    <a:pt x="4327627" y="4939781"/>
                    <a:pt x="4324066" y="4937238"/>
                    <a:pt x="4321015" y="4929609"/>
                  </a:cubicBezTo>
                  <a:cubicBezTo>
                    <a:pt x="4309826" y="4903161"/>
                    <a:pt x="4309318" y="4903161"/>
                    <a:pt x="4288464" y="4924014"/>
                  </a:cubicBezTo>
                  <a:cubicBezTo>
                    <a:pt x="4274224" y="4938255"/>
                    <a:pt x="4274224" y="4938255"/>
                    <a:pt x="4263034" y="4919437"/>
                  </a:cubicBezTo>
                  <a:cubicBezTo>
                    <a:pt x="4250320" y="4970297"/>
                    <a:pt x="4237605" y="5020139"/>
                    <a:pt x="4225399" y="5069474"/>
                  </a:cubicBezTo>
                  <a:cubicBezTo>
                    <a:pt x="4224381" y="5068966"/>
                    <a:pt x="4223364" y="5068966"/>
                    <a:pt x="4221839" y="5068457"/>
                  </a:cubicBezTo>
                  <a:cubicBezTo>
                    <a:pt x="4217770" y="5012510"/>
                    <a:pt x="4213192" y="4957073"/>
                    <a:pt x="4209123" y="4901127"/>
                  </a:cubicBezTo>
                  <a:cubicBezTo>
                    <a:pt x="4204546" y="4905196"/>
                    <a:pt x="4203020" y="4908756"/>
                    <a:pt x="4202513" y="4912825"/>
                  </a:cubicBezTo>
                  <a:lnTo>
                    <a:pt x="4143384" y="5196442"/>
                  </a:lnTo>
                  <a:lnTo>
                    <a:pt x="4147034" y="5197400"/>
                  </a:lnTo>
                  <a:cubicBezTo>
                    <a:pt x="4222427" y="5216617"/>
                    <a:pt x="4292373" y="5234687"/>
                    <a:pt x="4353218" y="5253184"/>
                  </a:cubicBezTo>
                  <a:lnTo>
                    <a:pt x="4495273" y="5292722"/>
                  </a:lnTo>
                  <a:lnTo>
                    <a:pt x="4497500" y="5285780"/>
                  </a:lnTo>
                  <a:cubicBezTo>
                    <a:pt x="4502450" y="5215609"/>
                    <a:pt x="4513479" y="5146354"/>
                    <a:pt x="4536809" y="5079632"/>
                  </a:cubicBezTo>
                  <a:cubicBezTo>
                    <a:pt x="4549763" y="5041953"/>
                    <a:pt x="4566833" y="5006342"/>
                    <a:pt x="4592987" y="4975419"/>
                  </a:cubicBezTo>
                  <a:cubicBezTo>
                    <a:pt x="4618247" y="4946342"/>
                    <a:pt x="4647549" y="4923644"/>
                    <a:pt x="4682624" y="4917659"/>
                  </a:cubicBezTo>
                  <a:cubicBezTo>
                    <a:pt x="4694315" y="4915664"/>
                    <a:pt x="4706650" y="4915526"/>
                    <a:pt x="4719687" y="4917629"/>
                  </a:cubicBezTo>
                  <a:cubicBezTo>
                    <a:pt x="4775659" y="4926698"/>
                    <a:pt x="4819249" y="4962295"/>
                    <a:pt x="4832738" y="5017152"/>
                  </a:cubicBezTo>
                  <a:cubicBezTo>
                    <a:pt x="4843709" y="5061882"/>
                    <a:pt x="4855128" y="5108723"/>
                    <a:pt x="4825549" y="5267215"/>
                  </a:cubicBezTo>
                  <a:cubicBezTo>
                    <a:pt x="4822889" y="5280648"/>
                    <a:pt x="4816963" y="5292568"/>
                    <a:pt x="4812318" y="5305319"/>
                  </a:cubicBezTo>
                  <a:cubicBezTo>
                    <a:pt x="4805904" y="5323594"/>
                    <a:pt x="4808806" y="5330330"/>
                    <a:pt x="4826783" y="5335336"/>
                  </a:cubicBezTo>
                  <a:cubicBezTo>
                    <a:pt x="4847166" y="5341302"/>
                    <a:pt x="4866848" y="5347416"/>
                    <a:pt x="4886955" y="5353808"/>
                  </a:cubicBezTo>
                  <a:cubicBezTo>
                    <a:pt x="4907768" y="5360050"/>
                    <a:pt x="4944935" y="5294435"/>
                    <a:pt x="4950456" y="5284071"/>
                  </a:cubicBezTo>
                  <a:cubicBezTo>
                    <a:pt x="4959152" y="5267886"/>
                    <a:pt x="4956804" y="5260296"/>
                    <a:pt x="4942408" y="5247911"/>
                  </a:cubicBezTo>
                  <a:cubicBezTo>
                    <a:pt x="4926159" y="5233715"/>
                    <a:pt x="4907115" y="5221950"/>
                    <a:pt x="4891419" y="5206901"/>
                  </a:cubicBezTo>
                  <a:cubicBezTo>
                    <a:pt x="4885852" y="5201466"/>
                    <a:pt x="4883976" y="5197820"/>
                    <a:pt x="4886980" y="5189460"/>
                  </a:cubicBezTo>
                  <a:cubicBezTo>
                    <a:pt x="4895183" y="5167497"/>
                    <a:pt x="4913345" y="5152611"/>
                    <a:pt x="4925814" y="5133418"/>
                  </a:cubicBezTo>
                  <a:cubicBezTo>
                    <a:pt x="4930526" y="5126167"/>
                    <a:pt x="4938457" y="5128894"/>
                    <a:pt x="4944854" y="5133050"/>
                  </a:cubicBezTo>
                  <a:cubicBezTo>
                    <a:pt x="4958929" y="5142193"/>
                    <a:pt x="4973705" y="5151188"/>
                    <a:pt x="4987227" y="5161185"/>
                  </a:cubicBezTo>
                  <a:cubicBezTo>
                    <a:pt x="5003734" y="5173121"/>
                    <a:pt x="5011473" y="5171477"/>
                    <a:pt x="5020722" y="5154440"/>
                  </a:cubicBezTo>
                  <a:cubicBezTo>
                    <a:pt x="5032870" y="5132006"/>
                    <a:pt x="5044741" y="5109999"/>
                    <a:pt x="5056184" y="5087715"/>
                  </a:cubicBezTo>
                  <a:cubicBezTo>
                    <a:pt x="5063218" y="5074089"/>
                    <a:pt x="5072088" y="5072573"/>
                    <a:pt x="5083154" y="5077944"/>
                  </a:cubicBezTo>
                  <a:cubicBezTo>
                    <a:pt x="5098188" y="5084678"/>
                    <a:pt x="5112944" y="5091838"/>
                    <a:pt x="5126870" y="5100278"/>
                  </a:cubicBezTo>
                  <a:cubicBezTo>
                    <a:pt x="5138087" y="5106352"/>
                    <a:pt x="5140157" y="5114368"/>
                    <a:pt x="5134231" y="5126289"/>
                  </a:cubicBezTo>
                  <a:cubicBezTo>
                    <a:pt x="5122937" y="5149276"/>
                    <a:pt x="5110512" y="5172136"/>
                    <a:pt x="5098365" y="5194569"/>
                  </a:cubicBezTo>
                  <a:cubicBezTo>
                    <a:pt x="5083191" y="5223528"/>
                    <a:pt x="5084557" y="5231694"/>
                    <a:pt x="5111853" y="5249427"/>
                  </a:cubicBezTo>
                  <a:cubicBezTo>
                    <a:pt x="5122941" y="5256630"/>
                    <a:pt x="5134735" y="5263685"/>
                    <a:pt x="5145546" y="5271316"/>
                  </a:cubicBezTo>
                  <a:cubicBezTo>
                    <a:pt x="5162477" y="5283528"/>
                    <a:pt x="5164549" y="5291545"/>
                    <a:pt x="5153189" y="5309032"/>
                  </a:cubicBezTo>
                  <a:cubicBezTo>
                    <a:pt x="5142936" y="5324813"/>
                    <a:pt x="5129550" y="5337949"/>
                    <a:pt x="5119298" y="5353730"/>
                  </a:cubicBezTo>
                  <a:cubicBezTo>
                    <a:pt x="5113756" y="5362260"/>
                    <a:pt x="5106272" y="5361644"/>
                    <a:pt x="5097891" y="5356805"/>
                  </a:cubicBezTo>
                  <a:cubicBezTo>
                    <a:pt x="5084117" y="5349070"/>
                    <a:pt x="5073110" y="5337067"/>
                    <a:pt x="5059613" y="5328905"/>
                  </a:cubicBezTo>
                  <a:cubicBezTo>
                    <a:pt x="5040720" y="5317844"/>
                    <a:pt x="5032980" y="5319487"/>
                    <a:pt x="5021214" y="5338530"/>
                  </a:cubicBezTo>
                  <a:cubicBezTo>
                    <a:pt x="5013604" y="5351175"/>
                    <a:pt x="5007553" y="5364226"/>
                    <a:pt x="5000797" y="5377425"/>
                  </a:cubicBezTo>
                  <a:cubicBezTo>
                    <a:pt x="4992933" y="5392332"/>
                    <a:pt x="4995730" y="5402033"/>
                    <a:pt x="5010911" y="5409469"/>
                  </a:cubicBezTo>
                  <a:cubicBezTo>
                    <a:pt x="5048378" y="5428353"/>
                    <a:pt x="5085717" y="5448364"/>
                    <a:pt x="5122353" y="5468524"/>
                  </a:cubicBezTo>
                  <a:lnTo>
                    <a:pt x="5146090" y="5483095"/>
                  </a:lnTo>
                  <a:lnTo>
                    <a:pt x="5501336" y="5601055"/>
                  </a:lnTo>
                  <a:cubicBezTo>
                    <a:pt x="5694470" y="5668535"/>
                    <a:pt x="5762364" y="5752895"/>
                    <a:pt x="6039323" y="5799789"/>
                  </a:cubicBezTo>
                  <a:cubicBezTo>
                    <a:pt x="6316280" y="5846683"/>
                    <a:pt x="6782030" y="5881474"/>
                    <a:pt x="7163086" y="5882421"/>
                  </a:cubicBezTo>
                  <a:cubicBezTo>
                    <a:pt x="7544142" y="5883368"/>
                    <a:pt x="7745905" y="5807905"/>
                    <a:pt x="8325658" y="5805470"/>
                  </a:cubicBezTo>
                  <a:cubicBezTo>
                    <a:pt x="8905411" y="5803035"/>
                    <a:pt x="9989193" y="5873331"/>
                    <a:pt x="10641607" y="5867813"/>
                  </a:cubicBezTo>
                  <a:cubicBezTo>
                    <a:pt x="11294021" y="5862295"/>
                    <a:pt x="11741779" y="5806311"/>
                    <a:pt x="12240144" y="5772364"/>
                  </a:cubicBezTo>
                  <a:cubicBezTo>
                    <a:pt x="12252980" y="5939689"/>
                    <a:pt x="12213442" y="5791051"/>
                    <a:pt x="12236118" y="6114828"/>
                  </a:cubicBezTo>
                  <a:lnTo>
                    <a:pt x="1983" y="6075071"/>
                  </a:lnTo>
                  <a:cubicBezTo>
                    <a:pt x="-4780" y="5375106"/>
                    <a:pt x="6878" y="5016418"/>
                    <a:pt x="20102" y="4797381"/>
                  </a:cubicBezTo>
                  <a:cubicBezTo>
                    <a:pt x="132717" y="4787066"/>
                    <a:pt x="88714" y="4782786"/>
                    <a:pt x="131020" y="4760846"/>
                  </a:cubicBezTo>
                  <a:cubicBezTo>
                    <a:pt x="173326" y="4738906"/>
                    <a:pt x="230705" y="4702357"/>
                    <a:pt x="273937" y="4665738"/>
                  </a:cubicBezTo>
                  <a:cubicBezTo>
                    <a:pt x="314625" y="4631153"/>
                    <a:pt x="356838" y="4610809"/>
                    <a:pt x="408716" y="4603180"/>
                  </a:cubicBezTo>
                  <a:cubicBezTo>
                    <a:pt x="427279" y="4600510"/>
                    <a:pt x="444444" y="4595774"/>
                    <a:pt x="460307" y="4589162"/>
                  </a:cubicBezTo>
                  <a:lnTo>
                    <a:pt x="477617" y="4579167"/>
                  </a:lnTo>
                  <a:lnTo>
                    <a:pt x="722172" y="4579167"/>
                  </a:lnTo>
                  <a:lnTo>
                    <a:pt x="746907" y="4569590"/>
                  </a:lnTo>
                  <a:cubicBezTo>
                    <a:pt x="780467" y="4551108"/>
                    <a:pt x="815973" y="4535543"/>
                    <a:pt x="851478" y="4518034"/>
                  </a:cubicBezTo>
                  <a:cubicBezTo>
                    <a:pt x="799923" y="4470855"/>
                    <a:pt x="797492" y="4404219"/>
                    <a:pt x="779494" y="4343909"/>
                  </a:cubicBezTo>
                  <a:cubicBezTo>
                    <a:pt x="819865" y="4396925"/>
                    <a:pt x="822784" y="4470368"/>
                    <a:pt x="884068" y="4507820"/>
                  </a:cubicBezTo>
                  <a:cubicBezTo>
                    <a:pt x="886499" y="4506361"/>
                    <a:pt x="899631" y="4504415"/>
                    <a:pt x="902549" y="4502957"/>
                  </a:cubicBezTo>
                  <a:cubicBezTo>
                    <a:pt x="866559" y="4417352"/>
                    <a:pt x="830565" y="4331262"/>
                    <a:pt x="795058" y="4246145"/>
                  </a:cubicBezTo>
                  <a:cubicBezTo>
                    <a:pt x="759066" y="4251981"/>
                    <a:pt x="741071" y="4250523"/>
                    <a:pt x="725019" y="4206261"/>
                  </a:cubicBezTo>
                  <a:cubicBezTo>
                    <a:pt x="739611" y="4203830"/>
                    <a:pt x="754688" y="4201883"/>
                    <a:pt x="772686" y="4198965"/>
                  </a:cubicBezTo>
                  <a:cubicBezTo>
                    <a:pt x="733288" y="4115794"/>
                    <a:pt x="718695" y="4028244"/>
                    <a:pt x="711400" y="3936803"/>
                  </a:cubicBezTo>
                  <a:cubicBezTo>
                    <a:pt x="683190" y="3940208"/>
                    <a:pt x="656439" y="3942639"/>
                    <a:pt x="629687" y="3947018"/>
                  </a:cubicBezTo>
                  <a:cubicBezTo>
                    <a:pt x="616556" y="3948963"/>
                    <a:pt x="608773" y="3947018"/>
                    <a:pt x="603910" y="3933885"/>
                  </a:cubicBezTo>
                  <a:cubicBezTo>
                    <a:pt x="599532" y="3920752"/>
                    <a:pt x="593208" y="3907621"/>
                    <a:pt x="586886" y="3893515"/>
                  </a:cubicBezTo>
                  <a:lnTo>
                    <a:pt x="807219" y="3858008"/>
                  </a:lnTo>
                  <a:cubicBezTo>
                    <a:pt x="816946" y="3856550"/>
                    <a:pt x="826674" y="3853632"/>
                    <a:pt x="835430" y="3849254"/>
                  </a:cubicBezTo>
                  <a:lnTo>
                    <a:pt x="1134070" y="3709175"/>
                  </a:lnTo>
                  <a:cubicBezTo>
                    <a:pt x="1146716" y="3703338"/>
                    <a:pt x="1150121" y="3697989"/>
                    <a:pt x="1146716" y="3683883"/>
                  </a:cubicBezTo>
                  <a:cubicBezTo>
                    <a:pt x="1141851" y="3665887"/>
                    <a:pt x="1132123" y="3611897"/>
                    <a:pt x="1119964" y="3611897"/>
                  </a:cubicBezTo>
                  <a:lnTo>
                    <a:pt x="645738" y="3600225"/>
                  </a:lnTo>
                  <a:lnTo>
                    <a:pt x="645738" y="3558881"/>
                  </a:lnTo>
                  <a:cubicBezTo>
                    <a:pt x="647685" y="3558395"/>
                    <a:pt x="672490" y="3558881"/>
                    <a:pt x="689513" y="3558881"/>
                  </a:cubicBezTo>
                  <a:cubicBezTo>
                    <a:pt x="707995" y="3482520"/>
                    <a:pt x="734261" y="3376001"/>
                    <a:pt x="753230" y="3296233"/>
                  </a:cubicBezTo>
                  <a:cubicBezTo>
                    <a:pt x="725993" y="3299151"/>
                    <a:pt x="699727" y="3301585"/>
                    <a:pt x="672490" y="3304016"/>
                  </a:cubicBezTo>
                  <a:lnTo>
                    <a:pt x="672490" y="3270456"/>
                  </a:lnTo>
                  <a:lnTo>
                    <a:pt x="1053330" y="3230571"/>
                  </a:lnTo>
                  <a:cubicBezTo>
                    <a:pt x="985721" y="2998567"/>
                    <a:pt x="907413" y="2772883"/>
                    <a:pt x="822784" y="2549145"/>
                  </a:cubicBezTo>
                  <a:lnTo>
                    <a:pt x="514900" y="2616267"/>
                  </a:lnTo>
                  <a:cubicBezTo>
                    <a:pt x="492526" y="2582220"/>
                    <a:pt x="469667" y="2548660"/>
                    <a:pt x="448267" y="2514613"/>
                  </a:cubicBezTo>
                  <a:cubicBezTo>
                    <a:pt x="445833" y="2511208"/>
                    <a:pt x="447293" y="2503912"/>
                    <a:pt x="449237" y="2499535"/>
                  </a:cubicBezTo>
                  <a:cubicBezTo>
                    <a:pt x="460911" y="2474728"/>
                    <a:pt x="473072" y="2450409"/>
                    <a:pt x="485718" y="2424630"/>
                  </a:cubicBezTo>
                  <a:lnTo>
                    <a:pt x="556730" y="2454301"/>
                  </a:lnTo>
                  <a:lnTo>
                    <a:pt x="512469" y="2471810"/>
                  </a:lnTo>
                  <a:cubicBezTo>
                    <a:pt x="517819" y="2497589"/>
                    <a:pt x="523170" y="2523367"/>
                    <a:pt x="529007" y="2550605"/>
                  </a:cubicBezTo>
                  <a:cubicBezTo>
                    <a:pt x="561107" y="2545255"/>
                    <a:pt x="590776" y="2541363"/>
                    <a:pt x="620446" y="2535040"/>
                  </a:cubicBezTo>
                  <a:cubicBezTo>
                    <a:pt x="766362" y="2300117"/>
                    <a:pt x="1084945" y="938238"/>
                    <a:pt x="1111696" y="768489"/>
                  </a:cubicBezTo>
                  <a:cubicBezTo>
                    <a:pt x="1126287" y="731524"/>
                    <a:pt x="1089322" y="694560"/>
                    <a:pt x="1081054" y="670725"/>
                  </a:cubicBezTo>
                  <a:cubicBezTo>
                    <a:pt x="1078623" y="664402"/>
                    <a:pt x="1079594" y="654675"/>
                    <a:pt x="1082999" y="648838"/>
                  </a:cubicBezTo>
                  <a:cubicBezTo>
                    <a:pt x="1092727" y="630842"/>
                    <a:pt x="1106833" y="614792"/>
                    <a:pt x="1115101" y="596309"/>
                  </a:cubicBezTo>
                  <a:cubicBezTo>
                    <a:pt x="1130665" y="563236"/>
                    <a:pt x="1156444" y="545238"/>
                    <a:pt x="1190004" y="535996"/>
                  </a:cubicBezTo>
                  <a:cubicBezTo>
                    <a:pt x="1218701" y="524324"/>
                    <a:pt x="1234752" y="568099"/>
                    <a:pt x="1250317" y="584635"/>
                  </a:cubicBezTo>
                  <a:lnTo>
                    <a:pt x="1214810" y="625980"/>
                  </a:lnTo>
                  <a:cubicBezTo>
                    <a:pt x="1208486" y="610413"/>
                    <a:pt x="1203136" y="597282"/>
                    <a:pt x="1196814" y="582205"/>
                  </a:cubicBezTo>
                  <a:cubicBezTo>
                    <a:pt x="1183681" y="590473"/>
                    <a:pt x="1171035" y="596796"/>
                    <a:pt x="1161793" y="606037"/>
                  </a:cubicBezTo>
                  <a:cubicBezTo>
                    <a:pt x="1156931" y="610899"/>
                    <a:pt x="1156444" y="621600"/>
                    <a:pt x="1156931" y="629383"/>
                  </a:cubicBezTo>
                  <a:cubicBezTo>
                    <a:pt x="1161793" y="709637"/>
                    <a:pt x="1187086" y="784541"/>
                    <a:pt x="1218701" y="857983"/>
                  </a:cubicBezTo>
                  <a:cubicBezTo>
                    <a:pt x="1344189" y="1259253"/>
                    <a:pt x="1674931" y="1859937"/>
                    <a:pt x="1760047" y="1954783"/>
                  </a:cubicBezTo>
                  <a:cubicBezTo>
                    <a:pt x="1785826" y="1916359"/>
                    <a:pt x="1877267" y="1779197"/>
                    <a:pt x="1897694" y="1747582"/>
                  </a:cubicBezTo>
                  <a:cubicBezTo>
                    <a:pt x="1902072" y="1740774"/>
                    <a:pt x="1904504" y="1731531"/>
                    <a:pt x="1904018" y="1723753"/>
                  </a:cubicBezTo>
                  <a:cubicBezTo>
                    <a:pt x="1894776" y="1636201"/>
                    <a:pt x="1852947" y="1261684"/>
                    <a:pt x="1851975" y="1254387"/>
                  </a:cubicBezTo>
                  <a:lnTo>
                    <a:pt x="1716273" y="1254387"/>
                  </a:lnTo>
                  <a:cubicBezTo>
                    <a:pt x="1896236" y="875009"/>
                    <a:pt x="1994972" y="452826"/>
                    <a:pt x="2031451" y="283076"/>
                  </a:cubicBezTo>
                  <a:cubicBezTo>
                    <a:pt x="2034369" y="262162"/>
                    <a:pt x="2041178" y="241247"/>
                    <a:pt x="2040692" y="220331"/>
                  </a:cubicBezTo>
                  <a:cubicBezTo>
                    <a:pt x="2039719" y="190663"/>
                    <a:pt x="2036801" y="160508"/>
                    <a:pt x="2029505" y="132297"/>
                  </a:cubicBezTo>
                  <a:cubicBezTo>
                    <a:pt x="2021723" y="103113"/>
                    <a:pt x="2025613" y="83171"/>
                    <a:pt x="2050420" y="65175"/>
                  </a:cubicBezTo>
                  <a:cubicBezTo>
                    <a:pt x="2098086" y="31128"/>
                    <a:pt x="2093708" y="0"/>
                    <a:pt x="2164235" y="0"/>
                  </a:cubicBezTo>
                  <a:close/>
                </a:path>
              </a:pathLst>
            </a:custGeom>
            <a:solidFill>
              <a:schemeClr val="accent6"/>
            </a:solidFill>
            <a:ln w="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07743481-5DCE-45E5-A915-5BFEC0EE209C}"/>
                </a:ext>
              </a:extLst>
            </p:cNvPr>
            <p:cNvGrpSpPr/>
            <p:nvPr/>
          </p:nvGrpSpPr>
          <p:grpSpPr>
            <a:xfrm>
              <a:off x="1060018" y="1666218"/>
              <a:ext cx="1627468" cy="2231708"/>
              <a:chOff x="1060018" y="1666218"/>
              <a:chExt cx="1627468" cy="2231708"/>
            </a:xfrm>
          </p:grpSpPr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38F54C5D-2CC6-4B6B-AAF3-CC7E099F1998}"/>
                  </a:ext>
                </a:extLst>
              </p:cNvPr>
              <p:cNvSpPr/>
              <p:nvPr/>
            </p:nvSpPr>
            <p:spPr>
              <a:xfrm>
                <a:off x="1060018" y="2327254"/>
                <a:ext cx="215265" cy="310515"/>
              </a:xfrm>
              <a:custGeom>
                <a:avLst/>
                <a:gdLst>
                  <a:gd name="connsiteX0" fmla="*/ 131445 w 215265"/>
                  <a:gd name="connsiteY0" fmla="*/ 120015 h 310515"/>
                  <a:gd name="connsiteX1" fmla="*/ 211455 w 215265"/>
                  <a:gd name="connsiteY1" fmla="*/ 142875 h 310515"/>
                  <a:gd name="connsiteX2" fmla="*/ 215265 w 215265"/>
                  <a:gd name="connsiteY2" fmla="*/ 310515 h 310515"/>
                  <a:gd name="connsiteX3" fmla="*/ 131445 w 215265"/>
                  <a:gd name="connsiteY3" fmla="*/ 310515 h 310515"/>
                  <a:gd name="connsiteX4" fmla="*/ 35243 w 215265"/>
                  <a:gd name="connsiteY4" fmla="*/ 93345 h 310515"/>
                  <a:gd name="connsiteX5" fmla="*/ 110490 w 215265"/>
                  <a:gd name="connsiteY5" fmla="*/ 112395 h 310515"/>
                  <a:gd name="connsiteX6" fmla="*/ 111443 w 215265"/>
                  <a:gd name="connsiteY6" fmla="*/ 309563 h 310515"/>
                  <a:gd name="connsiteX7" fmla="*/ 0 w 215265"/>
                  <a:gd name="connsiteY7" fmla="*/ 302895 h 310515"/>
                  <a:gd name="connsiteX8" fmla="*/ 35243 w 215265"/>
                  <a:gd name="connsiteY8" fmla="*/ 93345 h 310515"/>
                  <a:gd name="connsiteX9" fmla="*/ 129540 w 215265"/>
                  <a:gd name="connsiteY9" fmla="*/ 13335 h 310515"/>
                  <a:gd name="connsiteX10" fmla="*/ 200025 w 215265"/>
                  <a:gd name="connsiteY10" fmla="*/ 26670 h 310515"/>
                  <a:gd name="connsiteX11" fmla="*/ 207645 w 215265"/>
                  <a:gd name="connsiteY11" fmla="*/ 119062 h 310515"/>
                  <a:gd name="connsiteX12" fmla="*/ 134303 w 215265"/>
                  <a:gd name="connsiteY12" fmla="*/ 100965 h 310515"/>
                  <a:gd name="connsiteX13" fmla="*/ 129540 w 215265"/>
                  <a:gd name="connsiteY13" fmla="*/ 13335 h 310515"/>
                  <a:gd name="connsiteX14" fmla="*/ 50483 w 215265"/>
                  <a:gd name="connsiteY14" fmla="*/ 0 h 310515"/>
                  <a:gd name="connsiteX15" fmla="*/ 110490 w 215265"/>
                  <a:gd name="connsiteY15" fmla="*/ 10477 h 310515"/>
                  <a:gd name="connsiteX16" fmla="*/ 110490 w 215265"/>
                  <a:gd name="connsiteY16" fmla="*/ 94298 h 310515"/>
                  <a:gd name="connsiteX17" fmla="*/ 38100 w 215265"/>
                  <a:gd name="connsiteY17" fmla="*/ 75248 h 310515"/>
                  <a:gd name="connsiteX18" fmla="*/ 50483 w 215265"/>
                  <a:gd name="connsiteY18" fmla="*/ 0 h 3105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15265" h="310515">
                    <a:moveTo>
                      <a:pt x="131445" y="120015"/>
                    </a:moveTo>
                    <a:cubicBezTo>
                      <a:pt x="156210" y="127635"/>
                      <a:pt x="211455" y="138113"/>
                      <a:pt x="211455" y="142875"/>
                    </a:cubicBezTo>
                    <a:cubicBezTo>
                      <a:pt x="215265" y="179070"/>
                      <a:pt x="215265" y="293370"/>
                      <a:pt x="215265" y="310515"/>
                    </a:cubicBezTo>
                    <a:lnTo>
                      <a:pt x="131445" y="310515"/>
                    </a:lnTo>
                    <a:close/>
                    <a:moveTo>
                      <a:pt x="35243" y="93345"/>
                    </a:moveTo>
                    <a:cubicBezTo>
                      <a:pt x="59055" y="100013"/>
                      <a:pt x="87630" y="105728"/>
                      <a:pt x="110490" y="112395"/>
                    </a:cubicBezTo>
                    <a:cubicBezTo>
                      <a:pt x="114300" y="113348"/>
                      <a:pt x="111443" y="245745"/>
                      <a:pt x="111443" y="309563"/>
                    </a:cubicBezTo>
                    <a:lnTo>
                      <a:pt x="0" y="302895"/>
                    </a:lnTo>
                    <a:cubicBezTo>
                      <a:pt x="11430" y="231458"/>
                      <a:pt x="23813" y="163830"/>
                      <a:pt x="35243" y="93345"/>
                    </a:cubicBezTo>
                    <a:close/>
                    <a:moveTo>
                      <a:pt x="129540" y="13335"/>
                    </a:moveTo>
                    <a:lnTo>
                      <a:pt x="200025" y="26670"/>
                    </a:lnTo>
                    <a:cubicBezTo>
                      <a:pt x="202882" y="59055"/>
                      <a:pt x="204788" y="87630"/>
                      <a:pt x="207645" y="119062"/>
                    </a:cubicBezTo>
                    <a:cubicBezTo>
                      <a:pt x="182880" y="113348"/>
                      <a:pt x="157162" y="106680"/>
                      <a:pt x="134303" y="100965"/>
                    </a:cubicBezTo>
                    <a:cubicBezTo>
                      <a:pt x="131445" y="100012"/>
                      <a:pt x="129540" y="40957"/>
                      <a:pt x="129540" y="13335"/>
                    </a:cubicBezTo>
                    <a:close/>
                    <a:moveTo>
                      <a:pt x="50483" y="0"/>
                    </a:moveTo>
                    <a:lnTo>
                      <a:pt x="110490" y="10477"/>
                    </a:lnTo>
                    <a:lnTo>
                      <a:pt x="110490" y="94298"/>
                    </a:lnTo>
                    <a:lnTo>
                      <a:pt x="38100" y="75248"/>
                    </a:lnTo>
                    <a:cubicBezTo>
                      <a:pt x="41910" y="50482"/>
                      <a:pt x="45720" y="26670"/>
                      <a:pt x="5048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3ED25E6F-46F7-4CB9-B6A0-B362BE71B960}"/>
                  </a:ext>
                </a:extLst>
              </p:cNvPr>
              <p:cNvSpPr/>
              <p:nvPr/>
            </p:nvSpPr>
            <p:spPr>
              <a:xfrm>
                <a:off x="1978228" y="1666218"/>
                <a:ext cx="166688" cy="307776"/>
              </a:xfrm>
              <a:custGeom>
                <a:avLst/>
                <a:gdLst>
                  <a:gd name="connsiteX0" fmla="*/ 4763 w 166688"/>
                  <a:gd name="connsiteY0" fmla="*/ 145733 h 307776"/>
                  <a:gd name="connsiteX1" fmla="*/ 66676 w 166688"/>
                  <a:gd name="connsiteY1" fmla="*/ 145733 h 307776"/>
                  <a:gd name="connsiteX2" fmla="*/ 66676 w 166688"/>
                  <a:gd name="connsiteY2" fmla="*/ 306706 h 307776"/>
                  <a:gd name="connsiteX3" fmla="*/ 4763 w 166688"/>
                  <a:gd name="connsiteY3" fmla="*/ 306706 h 307776"/>
                  <a:gd name="connsiteX4" fmla="*/ 86678 w 166688"/>
                  <a:gd name="connsiteY4" fmla="*/ 144780 h 307776"/>
                  <a:gd name="connsiteX5" fmla="*/ 162878 w 166688"/>
                  <a:gd name="connsiteY5" fmla="*/ 144780 h 307776"/>
                  <a:gd name="connsiteX6" fmla="*/ 162878 w 166688"/>
                  <a:gd name="connsiteY6" fmla="*/ 182881 h 307776"/>
                  <a:gd name="connsiteX7" fmla="*/ 158116 w 166688"/>
                  <a:gd name="connsiteY7" fmla="*/ 292418 h 307776"/>
                  <a:gd name="connsiteX8" fmla="*/ 141923 w 166688"/>
                  <a:gd name="connsiteY8" fmla="*/ 307658 h 307776"/>
                  <a:gd name="connsiteX9" fmla="*/ 86678 w 166688"/>
                  <a:gd name="connsiteY9" fmla="*/ 307658 h 307776"/>
                  <a:gd name="connsiteX10" fmla="*/ 91440 w 166688"/>
                  <a:gd name="connsiteY10" fmla="*/ 6667 h 307776"/>
                  <a:gd name="connsiteX11" fmla="*/ 166688 w 166688"/>
                  <a:gd name="connsiteY11" fmla="*/ 17145 h 307776"/>
                  <a:gd name="connsiteX12" fmla="*/ 166688 w 166688"/>
                  <a:gd name="connsiteY12" fmla="*/ 123825 h 307776"/>
                  <a:gd name="connsiteX13" fmla="*/ 91440 w 166688"/>
                  <a:gd name="connsiteY13" fmla="*/ 123825 h 307776"/>
                  <a:gd name="connsiteX14" fmla="*/ 34290 w 166688"/>
                  <a:gd name="connsiteY14" fmla="*/ 0 h 307776"/>
                  <a:gd name="connsiteX15" fmla="*/ 70485 w 166688"/>
                  <a:gd name="connsiteY15" fmla="*/ 3810 h 307776"/>
                  <a:gd name="connsiteX16" fmla="*/ 70485 w 166688"/>
                  <a:gd name="connsiteY16" fmla="*/ 120968 h 307776"/>
                  <a:gd name="connsiteX17" fmla="*/ 0 w 166688"/>
                  <a:gd name="connsiteY17" fmla="*/ 120968 h 307776"/>
                  <a:gd name="connsiteX18" fmla="*/ 34290 w 166688"/>
                  <a:gd name="connsiteY18" fmla="*/ 0 h 3077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66688" h="307776">
                    <a:moveTo>
                      <a:pt x="4763" y="145733"/>
                    </a:moveTo>
                    <a:lnTo>
                      <a:pt x="66676" y="145733"/>
                    </a:lnTo>
                    <a:lnTo>
                      <a:pt x="66676" y="306706"/>
                    </a:lnTo>
                    <a:lnTo>
                      <a:pt x="4763" y="306706"/>
                    </a:lnTo>
                    <a:close/>
                    <a:moveTo>
                      <a:pt x="86678" y="144780"/>
                    </a:moveTo>
                    <a:lnTo>
                      <a:pt x="162878" y="144780"/>
                    </a:lnTo>
                    <a:cubicBezTo>
                      <a:pt x="162878" y="157163"/>
                      <a:pt x="163830" y="170498"/>
                      <a:pt x="162878" y="182881"/>
                    </a:cubicBezTo>
                    <a:cubicBezTo>
                      <a:pt x="160973" y="219076"/>
                      <a:pt x="159068" y="256223"/>
                      <a:pt x="158116" y="292418"/>
                    </a:cubicBezTo>
                    <a:cubicBezTo>
                      <a:pt x="158116" y="303848"/>
                      <a:pt x="154305" y="308611"/>
                      <a:pt x="141923" y="307658"/>
                    </a:cubicBezTo>
                    <a:cubicBezTo>
                      <a:pt x="122873" y="306706"/>
                      <a:pt x="104776" y="307658"/>
                      <a:pt x="86678" y="307658"/>
                    </a:cubicBezTo>
                    <a:close/>
                    <a:moveTo>
                      <a:pt x="91440" y="6667"/>
                    </a:moveTo>
                    <a:lnTo>
                      <a:pt x="166688" y="17145"/>
                    </a:lnTo>
                    <a:lnTo>
                      <a:pt x="166688" y="123825"/>
                    </a:lnTo>
                    <a:lnTo>
                      <a:pt x="91440" y="123825"/>
                    </a:lnTo>
                    <a:close/>
                    <a:moveTo>
                      <a:pt x="34290" y="0"/>
                    </a:moveTo>
                    <a:cubicBezTo>
                      <a:pt x="45720" y="953"/>
                      <a:pt x="58102" y="2858"/>
                      <a:pt x="70485" y="3810"/>
                    </a:cubicBezTo>
                    <a:lnTo>
                      <a:pt x="70485" y="120968"/>
                    </a:lnTo>
                    <a:lnTo>
                      <a:pt x="0" y="120968"/>
                    </a:lnTo>
                    <a:cubicBezTo>
                      <a:pt x="12382" y="80010"/>
                      <a:pt x="23813" y="40005"/>
                      <a:pt x="3429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CE4854F7-7AD0-4B7A-9C45-838992F0B806}"/>
                  </a:ext>
                </a:extLst>
              </p:cNvPr>
              <p:cNvSpPr/>
              <p:nvPr/>
            </p:nvSpPr>
            <p:spPr>
              <a:xfrm>
                <a:off x="1219086" y="3429296"/>
                <a:ext cx="260984" cy="468630"/>
              </a:xfrm>
              <a:custGeom>
                <a:avLst/>
                <a:gdLst>
                  <a:gd name="connsiteX0" fmla="*/ 141922 w 260984"/>
                  <a:gd name="connsiteY0" fmla="*/ 163830 h 468630"/>
                  <a:gd name="connsiteX1" fmla="*/ 250507 w 260984"/>
                  <a:gd name="connsiteY1" fmla="*/ 185738 h 468630"/>
                  <a:gd name="connsiteX2" fmla="*/ 226694 w 260984"/>
                  <a:gd name="connsiteY2" fmla="*/ 468630 h 468630"/>
                  <a:gd name="connsiteX3" fmla="*/ 200977 w 260984"/>
                  <a:gd name="connsiteY3" fmla="*/ 468630 h 468630"/>
                  <a:gd name="connsiteX4" fmla="*/ 120014 w 260984"/>
                  <a:gd name="connsiteY4" fmla="*/ 457200 h 468630"/>
                  <a:gd name="connsiteX5" fmla="*/ 141922 w 260984"/>
                  <a:gd name="connsiteY5" fmla="*/ 163830 h 468630"/>
                  <a:gd name="connsiteX6" fmla="*/ 7620 w 260984"/>
                  <a:gd name="connsiteY6" fmla="*/ 137160 h 468630"/>
                  <a:gd name="connsiteX7" fmla="*/ 123825 w 260984"/>
                  <a:gd name="connsiteY7" fmla="*/ 160020 h 468630"/>
                  <a:gd name="connsiteX8" fmla="*/ 101918 w 260984"/>
                  <a:gd name="connsiteY8" fmla="*/ 454343 h 468630"/>
                  <a:gd name="connsiteX9" fmla="*/ 33338 w 260984"/>
                  <a:gd name="connsiteY9" fmla="*/ 444818 h 468630"/>
                  <a:gd name="connsiteX10" fmla="*/ 7620 w 260984"/>
                  <a:gd name="connsiteY10" fmla="*/ 137160 h 468630"/>
                  <a:gd name="connsiteX11" fmla="*/ 158114 w 260984"/>
                  <a:gd name="connsiteY11" fmla="*/ 35242 h 468630"/>
                  <a:gd name="connsiteX12" fmla="*/ 260984 w 260984"/>
                  <a:gd name="connsiteY12" fmla="*/ 56197 h 468630"/>
                  <a:gd name="connsiteX13" fmla="*/ 260984 w 260984"/>
                  <a:gd name="connsiteY13" fmla="*/ 65722 h 468630"/>
                  <a:gd name="connsiteX14" fmla="*/ 251459 w 260984"/>
                  <a:gd name="connsiteY14" fmla="*/ 167639 h 468630"/>
                  <a:gd name="connsiteX15" fmla="*/ 144779 w 260984"/>
                  <a:gd name="connsiteY15" fmla="*/ 144780 h 468630"/>
                  <a:gd name="connsiteX16" fmla="*/ 158114 w 260984"/>
                  <a:gd name="connsiteY16" fmla="*/ 35242 h 468630"/>
                  <a:gd name="connsiteX17" fmla="*/ 0 w 260984"/>
                  <a:gd name="connsiteY17" fmla="*/ 0 h 468630"/>
                  <a:gd name="connsiteX18" fmla="*/ 133350 w 260984"/>
                  <a:gd name="connsiteY18" fmla="*/ 24765 h 468630"/>
                  <a:gd name="connsiteX19" fmla="*/ 125730 w 260984"/>
                  <a:gd name="connsiteY19" fmla="*/ 140017 h 468630"/>
                  <a:gd name="connsiteX20" fmla="*/ 6667 w 260984"/>
                  <a:gd name="connsiteY20" fmla="*/ 118110 h 468630"/>
                  <a:gd name="connsiteX21" fmla="*/ 0 w 260984"/>
                  <a:gd name="connsiteY21" fmla="*/ 0 h 4686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60984" h="468630">
                    <a:moveTo>
                      <a:pt x="141922" y="163830"/>
                    </a:moveTo>
                    <a:lnTo>
                      <a:pt x="250507" y="185738"/>
                    </a:lnTo>
                    <a:cubicBezTo>
                      <a:pt x="242887" y="280988"/>
                      <a:pt x="235267" y="373380"/>
                      <a:pt x="226694" y="468630"/>
                    </a:cubicBezTo>
                    <a:lnTo>
                      <a:pt x="200977" y="468630"/>
                    </a:lnTo>
                    <a:lnTo>
                      <a:pt x="120014" y="457200"/>
                    </a:lnTo>
                    <a:cubicBezTo>
                      <a:pt x="127634" y="359093"/>
                      <a:pt x="134302" y="262890"/>
                      <a:pt x="141922" y="163830"/>
                    </a:cubicBezTo>
                    <a:close/>
                    <a:moveTo>
                      <a:pt x="7620" y="137160"/>
                    </a:moveTo>
                    <a:lnTo>
                      <a:pt x="123825" y="160020"/>
                    </a:lnTo>
                    <a:cubicBezTo>
                      <a:pt x="116205" y="258127"/>
                      <a:pt x="109538" y="355282"/>
                      <a:pt x="101918" y="454343"/>
                    </a:cubicBezTo>
                    <a:cubicBezTo>
                      <a:pt x="78105" y="451485"/>
                      <a:pt x="53340" y="448627"/>
                      <a:pt x="33338" y="444818"/>
                    </a:cubicBezTo>
                    <a:cubicBezTo>
                      <a:pt x="29527" y="443865"/>
                      <a:pt x="14288" y="238125"/>
                      <a:pt x="7620" y="137160"/>
                    </a:cubicBezTo>
                    <a:close/>
                    <a:moveTo>
                      <a:pt x="158114" y="35242"/>
                    </a:moveTo>
                    <a:lnTo>
                      <a:pt x="260984" y="56197"/>
                    </a:lnTo>
                    <a:lnTo>
                      <a:pt x="260984" y="65722"/>
                    </a:lnTo>
                    <a:cubicBezTo>
                      <a:pt x="258127" y="92392"/>
                      <a:pt x="252412" y="165734"/>
                      <a:pt x="251459" y="167639"/>
                    </a:cubicBezTo>
                    <a:cubicBezTo>
                      <a:pt x="218121" y="160972"/>
                      <a:pt x="180974" y="151447"/>
                      <a:pt x="144779" y="144780"/>
                    </a:cubicBezTo>
                    <a:cubicBezTo>
                      <a:pt x="147637" y="114300"/>
                      <a:pt x="155257" y="64769"/>
                      <a:pt x="158114" y="35242"/>
                    </a:cubicBezTo>
                    <a:close/>
                    <a:moveTo>
                      <a:pt x="0" y="0"/>
                    </a:moveTo>
                    <a:cubicBezTo>
                      <a:pt x="40957" y="7620"/>
                      <a:pt x="93345" y="16192"/>
                      <a:pt x="133350" y="24765"/>
                    </a:cubicBezTo>
                    <a:cubicBezTo>
                      <a:pt x="138113" y="25717"/>
                      <a:pt x="127635" y="103822"/>
                      <a:pt x="125730" y="140017"/>
                    </a:cubicBezTo>
                    <a:lnTo>
                      <a:pt x="6667" y="118110"/>
                    </a:lnTo>
                    <a:cubicBezTo>
                      <a:pt x="4763" y="79057"/>
                      <a:pt x="2857" y="40005"/>
                      <a:pt x="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D242E968-4475-4989-BB72-F2CA0DC5D33C}"/>
                  </a:ext>
                </a:extLst>
              </p:cNvPr>
              <p:cNvSpPr/>
              <p:nvPr/>
            </p:nvSpPr>
            <p:spPr>
              <a:xfrm>
                <a:off x="2333156" y="3298281"/>
                <a:ext cx="354330" cy="351472"/>
              </a:xfrm>
              <a:custGeom>
                <a:avLst/>
                <a:gdLst>
                  <a:gd name="connsiteX0" fmla="*/ 234314 w 354330"/>
                  <a:gd name="connsiteY0" fmla="*/ 170497 h 351472"/>
                  <a:gd name="connsiteX1" fmla="*/ 319087 w 354330"/>
                  <a:gd name="connsiteY1" fmla="*/ 229552 h 351472"/>
                  <a:gd name="connsiteX2" fmla="*/ 264794 w 354330"/>
                  <a:gd name="connsiteY2" fmla="*/ 351472 h 351472"/>
                  <a:gd name="connsiteX3" fmla="*/ 159067 w 354330"/>
                  <a:gd name="connsiteY3" fmla="*/ 302895 h 351472"/>
                  <a:gd name="connsiteX4" fmla="*/ 234314 w 354330"/>
                  <a:gd name="connsiteY4" fmla="*/ 170497 h 351472"/>
                  <a:gd name="connsiteX5" fmla="*/ 138113 w 354330"/>
                  <a:gd name="connsiteY5" fmla="*/ 102870 h 351472"/>
                  <a:gd name="connsiteX6" fmla="*/ 218122 w 354330"/>
                  <a:gd name="connsiteY6" fmla="*/ 158115 h 351472"/>
                  <a:gd name="connsiteX7" fmla="*/ 142875 w 354330"/>
                  <a:gd name="connsiteY7" fmla="*/ 294322 h 351472"/>
                  <a:gd name="connsiteX8" fmla="*/ 0 w 354330"/>
                  <a:gd name="connsiteY8" fmla="*/ 226695 h 351472"/>
                  <a:gd name="connsiteX9" fmla="*/ 312419 w 354330"/>
                  <a:gd name="connsiteY9" fmla="*/ 33338 h 351472"/>
                  <a:gd name="connsiteX10" fmla="*/ 348614 w 354330"/>
                  <a:gd name="connsiteY10" fmla="*/ 54293 h 351472"/>
                  <a:gd name="connsiteX11" fmla="*/ 354330 w 354330"/>
                  <a:gd name="connsiteY11" fmla="*/ 140018 h 351472"/>
                  <a:gd name="connsiteX12" fmla="*/ 347662 w 354330"/>
                  <a:gd name="connsiteY12" fmla="*/ 164783 h 351472"/>
                  <a:gd name="connsiteX13" fmla="*/ 327659 w 354330"/>
                  <a:gd name="connsiteY13" fmla="*/ 209551 h 351472"/>
                  <a:gd name="connsiteX14" fmla="*/ 244792 w 354330"/>
                  <a:gd name="connsiteY14" fmla="*/ 152401 h 351472"/>
                  <a:gd name="connsiteX15" fmla="*/ 252412 w 354330"/>
                  <a:gd name="connsiteY15" fmla="*/ 0 h 351472"/>
                  <a:gd name="connsiteX16" fmla="*/ 293369 w 354330"/>
                  <a:gd name="connsiteY16" fmla="*/ 22860 h 351472"/>
                  <a:gd name="connsiteX17" fmla="*/ 227647 w 354330"/>
                  <a:gd name="connsiteY17" fmla="*/ 140970 h 351472"/>
                  <a:gd name="connsiteX18" fmla="*/ 151447 w 354330"/>
                  <a:gd name="connsiteY18" fmla="*/ 89535 h 3514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354330" h="351472">
                    <a:moveTo>
                      <a:pt x="234314" y="170497"/>
                    </a:moveTo>
                    <a:lnTo>
                      <a:pt x="319087" y="229552"/>
                    </a:lnTo>
                    <a:cubicBezTo>
                      <a:pt x="300989" y="269557"/>
                      <a:pt x="282892" y="309562"/>
                      <a:pt x="264794" y="351472"/>
                    </a:cubicBezTo>
                    <a:lnTo>
                      <a:pt x="159067" y="302895"/>
                    </a:lnTo>
                    <a:cubicBezTo>
                      <a:pt x="184784" y="258127"/>
                      <a:pt x="208597" y="214312"/>
                      <a:pt x="234314" y="170497"/>
                    </a:cubicBezTo>
                    <a:close/>
                    <a:moveTo>
                      <a:pt x="138113" y="102870"/>
                    </a:moveTo>
                    <a:lnTo>
                      <a:pt x="218122" y="158115"/>
                    </a:lnTo>
                    <a:cubicBezTo>
                      <a:pt x="193357" y="203835"/>
                      <a:pt x="168592" y="248602"/>
                      <a:pt x="142875" y="294322"/>
                    </a:cubicBezTo>
                    <a:lnTo>
                      <a:pt x="0" y="226695"/>
                    </a:lnTo>
                    <a:close/>
                    <a:moveTo>
                      <a:pt x="312419" y="33338"/>
                    </a:moveTo>
                    <a:cubicBezTo>
                      <a:pt x="327659" y="41910"/>
                      <a:pt x="340042" y="49530"/>
                      <a:pt x="348614" y="54293"/>
                    </a:cubicBezTo>
                    <a:cubicBezTo>
                      <a:pt x="350519" y="84773"/>
                      <a:pt x="353377" y="112396"/>
                      <a:pt x="354330" y="140018"/>
                    </a:cubicBezTo>
                    <a:cubicBezTo>
                      <a:pt x="354330" y="148590"/>
                      <a:pt x="350519" y="157163"/>
                      <a:pt x="347662" y="164783"/>
                    </a:cubicBezTo>
                    <a:cubicBezTo>
                      <a:pt x="341947" y="179071"/>
                      <a:pt x="335280" y="193358"/>
                      <a:pt x="327659" y="209551"/>
                    </a:cubicBezTo>
                    <a:lnTo>
                      <a:pt x="244792" y="152401"/>
                    </a:lnTo>
                    <a:close/>
                    <a:moveTo>
                      <a:pt x="252412" y="0"/>
                    </a:moveTo>
                    <a:cubicBezTo>
                      <a:pt x="265747" y="7620"/>
                      <a:pt x="279082" y="14288"/>
                      <a:pt x="293369" y="22860"/>
                    </a:cubicBezTo>
                    <a:cubicBezTo>
                      <a:pt x="271462" y="62865"/>
                      <a:pt x="249555" y="100965"/>
                      <a:pt x="227647" y="140970"/>
                    </a:cubicBezTo>
                    <a:cubicBezTo>
                      <a:pt x="201930" y="123825"/>
                      <a:pt x="178117" y="106680"/>
                      <a:pt x="151447" y="89535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2BBF2498-AF4F-42AA-91E6-CC129BDBFDFF}"/>
                </a:ext>
              </a:extLst>
            </p:cNvPr>
            <p:cNvGrpSpPr/>
            <p:nvPr/>
          </p:nvGrpSpPr>
          <p:grpSpPr>
            <a:xfrm>
              <a:off x="325236" y="5224896"/>
              <a:ext cx="2270096" cy="379578"/>
              <a:chOff x="325236" y="5224896"/>
              <a:chExt cx="2270096" cy="379578"/>
            </a:xfrm>
          </p:grpSpPr>
          <p:grpSp>
            <p:nvGrpSpPr>
              <p:cNvPr id="130" name="Graphic 1">
                <a:extLst>
                  <a:ext uri="{FF2B5EF4-FFF2-40B4-BE49-F238E27FC236}">
                    <a16:creationId xmlns:a16="http://schemas.microsoft.com/office/drawing/2014/main" id="{8C442C87-B5EE-4A00-865C-3C90A2E23E8F}"/>
                  </a:ext>
                </a:extLst>
              </p:cNvPr>
              <p:cNvGrpSpPr/>
              <p:nvPr/>
            </p:nvGrpSpPr>
            <p:grpSpPr>
              <a:xfrm rot="515488">
                <a:off x="656709" y="5432595"/>
                <a:ext cx="300640" cy="124881"/>
                <a:chOff x="9232835" y="5482894"/>
                <a:chExt cx="465313" cy="193284"/>
              </a:xfrm>
              <a:solidFill>
                <a:schemeClr val="accent1"/>
              </a:solidFill>
            </p:grpSpPr>
            <p:sp>
              <p:nvSpPr>
                <p:cNvPr id="131" name="Freeform: Shape 130">
                  <a:extLst>
                    <a:ext uri="{FF2B5EF4-FFF2-40B4-BE49-F238E27FC236}">
                      <a16:creationId xmlns:a16="http://schemas.microsoft.com/office/drawing/2014/main" id="{E5BEB5E2-015D-4F1B-8276-0A9C3B1EE0E1}"/>
                    </a:ext>
                  </a:extLst>
                </p:cNvPr>
                <p:cNvSpPr/>
                <p:nvPr/>
              </p:nvSpPr>
              <p:spPr>
                <a:xfrm>
                  <a:off x="9531533" y="5482894"/>
                  <a:ext cx="164649" cy="114539"/>
                </a:xfrm>
                <a:custGeom>
                  <a:avLst/>
                  <a:gdLst>
                    <a:gd name="connsiteX0" fmla="*/ 164559 w 164649"/>
                    <a:gd name="connsiteY0" fmla="*/ 2074 h 114538"/>
                    <a:gd name="connsiteX1" fmla="*/ 95120 w 164649"/>
                    <a:gd name="connsiteY1" fmla="*/ 10665 h 114538"/>
                    <a:gd name="connsiteX2" fmla="*/ 94404 w 164649"/>
                    <a:gd name="connsiteY2" fmla="*/ 43594 h 114538"/>
                    <a:gd name="connsiteX3" fmla="*/ 83666 w 164649"/>
                    <a:gd name="connsiteY3" fmla="*/ 75808 h 114538"/>
                    <a:gd name="connsiteX4" fmla="*/ 52168 w 164649"/>
                    <a:gd name="connsiteY4" fmla="*/ 62207 h 114538"/>
                    <a:gd name="connsiteX5" fmla="*/ 19954 w 164649"/>
                    <a:gd name="connsiteY5" fmla="*/ 63638 h 114538"/>
                    <a:gd name="connsiteX6" fmla="*/ 8500 w 164649"/>
                    <a:gd name="connsiteY6" fmla="*/ 82251 h 114538"/>
                    <a:gd name="connsiteX7" fmla="*/ 29976 w 164649"/>
                    <a:gd name="connsiteY7" fmla="*/ 117328 h 114538"/>
                    <a:gd name="connsiteX8" fmla="*/ 166706 w 164649"/>
                    <a:gd name="connsiteY8" fmla="*/ 14244 h 114538"/>
                    <a:gd name="connsiteX9" fmla="*/ 164559 w 164649"/>
                    <a:gd name="connsiteY9" fmla="*/ 2074 h 1145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64649" h="114538">
                      <a:moveTo>
                        <a:pt x="164559" y="2074"/>
                      </a:moveTo>
                      <a:cubicBezTo>
                        <a:pt x="140935" y="-2221"/>
                        <a:pt x="116596" y="-73"/>
                        <a:pt x="95120" y="10665"/>
                      </a:cubicBezTo>
                      <a:cubicBezTo>
                        <a:pt x="78655" y="18539"/>
                        <a:pt x="94404" y="32141"/>
                        <a:pt x="94404" y="43594"/>
                      </a:cubicBezTo>
                      <a:cubicBezTo>
                        <a:pt x="93688" y="55764"/>
                        <a:pt x="98699" y="70797"/>
                        <a:pt x="83666" y="75808"/>
                      </a:cubicBezTo>
                      <a:cubicBezTo>
                        <a:pt x="71497" y="80103"/>
                        <a:pt x="57179" y="73661"/>
                        <a:pt x="52168" y="62207"/>
                      </a:cubicBezTo>
                      <a:cubicBezTo>
                        <a:pt x="38567" y="35720"/>
                        <a:pt x="29976" y="48605"/>
                        <a:pt x="19954" y="63638"/>
                      </a:cubicBezTo>
                      <a:cubicBezTo>
                        <a:pt x="15659" y="70081"/>
                        <a:pt x="12079" y="75808"/>
                        <a:pt x="8500" y="82251"/>
                      </a:cubicBezTo>
                      <a:cubicBezTo>
                        <a:pt x="-6533" y="111602"/>
                        <a:pt x="-2954" y="117328"/>
                        <a:pt x="29976" y="117328"/>
                      </a:cubicBezTo>
                      <a:cubicBezTo>
                        <a:pt x="87961" y="117328"/>
                        <a:pt x="152389" y="68650"/>
                        <a:pt x="166706" y="14244"/>
                      </a:cubicBezTo>
                      <a:cubicBezTo>
                        <a:pt x="168139" y="9948"/>
                        <a:pt x="171002" y="2790"/>
                        <a:pt x="164559" y="2074"/>
                      </a:cubicBezTo>
                      <a:close/>
                    </a:path>
                  </a:pathLst>
                </a:custGeom>
                <a:grpFill/>
                <a:ln w="715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132" name="Freeform: Shape 131">
                  <a:extLst>
                    <a:ext uri="{FF2B5EF4-FFF2-40B4-BE49-F238E27FC236}">
                      <a16:creationId xmlns:a16="http://schemas.microsoft.com/office/drawing/2014/main" id="{EB7A2CCA-DBB7-476E-B29A-2FF23C76C7F4}"/>
                    </a:ext>
                  </a:extLst>
                </p:cNvPr>
                <p:cNvSpPr/>
                <p:nvPr/>
              </p:nvSpPr>
              <p:spPr>
                <a:xfrm>
                  <a:off x="9232835" y="5605126"/>
                  <a:ext cx="193284" cy="71587"/>
                </a:xfrm>
                <a:custGeom>
                  <a:avLst/>
                  <a:gdLst>
                    <a:gd name="connsiteX0" fmla="*/ 154719 w 193283"/>
                    <a:gd name="connsiteY0" fmla="*/ 5834 h 71586"/>
                    <a:gd name="connsiteX1" fmla="*/ 150423 w 193283"/>
                    <a:gd name="connsiteY1" fmla="*/ 3687 h 71586"/>
                    <a:gd name="connsiteX2" fmla="*/ 128947 w 193283"/>
                    <a:gd name="connsiteY2" fmla="*/ 17289 h 71586"/>
                    <a:gd name="connsiteX3" fmla="*/ 108903 w 193283"/>
                    <a:gd name="connsiteY3" fmla="*/ 50218 h 71586"/>
                    <a:gd name="connsiteX4" fmla="*/ 82416 w 193283"/>
                    <a:gd name="connsiteY4" fmla="*/ 25879 h 71586"/>
                    <a:gd name="connsiteX5" fmla="*/ 39464 w 193283"/>
                    <a:gd name="connsiteY5" fmla="*/ 8698 h 71586"/>
                    <a:gd name="connsiteX6" fmla="*/ 9398 w 193283"/>
                    <a:gd name="connsiteY6" fmla="*/ 24447 h 71586"/>
                    <a:gd name="connsiteX7" fmla="*/ 9398 w 193283"/>
                    <a:gd name="connsiteY7" fmla="*/ 45207 h 71586"/>
                    <a:gd name="connsiteX8" fmla="*/ 106040 w 193283"/>
                    <a:gd name="connsiteY8" fmla="*/ 77421 h 71586"/>
                    <a:gd name="connsiteX9" fmla="*/ 154002 w 193283"/>
                    <a:gd name="connsiteY9" fmla="*/ 68831 h 71586"/>
                    <a:gd name="connsiteX10" fmla="*/ 197671 w 193283"/>
                    <a:gd name="connsiteY10" fmla="*/ 37333 h 71586"/>
                    <a:gd name="connsiteX11" fmla="*/ 154719 w 193283"/>
                    <a:gd name="connsiteY11" fmla="*/ 5834 h 715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93283" h="71586">
                      <a:moveTo>
                        <a:pt x="154719" y="5834"/>
                      </a:moveTo>
                      <a:cubicBezTo>
                        <a:pt x="153287" y="5119"/>
                        <a:pt x="151855" y="4403"/>
                        <a:pt x="150423" y="3687"/>
                      </a:cubicBezTo>
                      <a:cubicBezTo>
                        <a:pt x="136822" y="-2040"/>
                        <a:pt x="127516" y="-3472"/>
                        <a:pt x="128947" y="17289"/>
                      </a:cubicBezTo>
                      <a:cubicBezTo>
                        <a:pt x="130379" y="31606"/>
                        <a:pt x="124652" y="46639"/>
                        <a:pt x="108903" y="50218"/>
                      </a:cubicBezTo>
                      <a:cubicBezTo>
                        <a:pt x="92438" y="53082"/>
                        <a:pt x="87427" y="38048"/>
                        <a:pt x="82416" y="25879"/>
                      </a:cubicBezTo>
                      <a:cubicBezTo>
                        <a:pt x="69531" y="-4187"/>
                        <a:pt x="69531" y="-4187"/>
                        <a:pt x="39464" y="8698"/>
                      </a:cubicBezTo>
                      <a:cubicBezTo>
                        <a:pt x="28726" y="12993"/>
                        <a:pt x="19420" y="19436"/>
                        <a:pt x="9398" y="24447"/>
                      </a:cubicBezTo>
                      <a:cubicBezTo>
                        <a:pt x="-3488" y="30890"/>
                        <a:pt x="-2772" y="37333"/>
                        <a:pt x="9398" y="45207"/>
                      </a:cubicBezTo>
                      <a:cubicBezTo>
                        <a:pt x="38748" y="63820"/>
                        <a:pt x="70246" y="76705"/>
                        <a:pt x="106040" y="77421"/>
                      </a:cubicBezTo>
                      <a:cubicBezTo>
                        <a:pt x="122505" y="77421"/>
                        <a:pt x="138969" y="75274"/>
                        <a:pt x="154002" y="68831"/>
                      </a:cubicBezTo>
                      <a:cubicBezTo>
                        <a:pt x="171183" y="61672"/>
                        <a:pt x="196954" y="53798"/>
                        <a:pt x="197671" y="37333"/>
                      </a:cubicBezTo>
                      <a:cubicBezTo>
                        <a:pt x="197671" y="20152"/>
                        <a:pt x="171183" y="13709"/>
                        <a:pt x="154719" y="5834"/>
                      </a:cubicBezTo>
                      <a:close/>
                    </a:path>
                  </a:pathLst>
                </a:custGeom>
                <a:grpFill/>
                <a:ln w="715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33" name="Freeform: Shape 132">
                  <a:extLst>
                    <a:ext uri="{FF2B5EF4-FFF2-40B4-BE49-F238E27FC236}">
                      <a16:creationId xmlns:a16="http://schemas.microsoft.com/office/drawing/2014/main" id="{4F849D9B-5725-41F3-BFE3-490DB7C74164}"/>
                    </a:ext>
                  </a:extLst>
                </p:cNvPr>
                <p:cNvSpPr/>
                <p:nvPr/>
              </p:nvSpPr>
              <p:spPr>
                <a:xfrm>
                  <a:off x="9589291" y="5509931"/>
                  <a:ext cx="14317" cy="28635"/>
                </a:xfrm>
                <a:custGeom>
                  <a:avLst/>
                  <a:gdLst>
                    <a:gd name="connsiteX0" fmla="*/ 18749 w 14317"/>
                    <a:gd name="connsiteY0" fmla="*/ 30875 h 28634"/>
                    <a:gd name="connsiteX1" fmla="*/ 9444 w 14317"/>
                    <a:gd name="connsiteY1" fmla="*/ 93 h 28634"/>
                    <a:gd name="connsiteX2" fmla="*/ 137 w 14317"/>
                    <a:gd name="connsiteY2" fmla="*/ 5104 h 28634"/>
                    <a:gd name="connsiteX3" fmla="*/ 18749 w 14317"/>
                    <a:gd name="connsiteY3" fmla="*/ 30875 h 286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317" h="28634">
                      <a:moveTo>
                        <a:pt x="18749" y="30875"/>
                      </a:moveTo>
                      <a:cubicBezTo>
                        <a:pt x="16602" y="15842"/>
                        <a:pt x="18034" y="5820"/>
                        <a:pt x="9444" y="93"/>
                      </a:cubicBezTo>
                      <a:cubicBezTo>
                        <a:pt x="8011" y="-623"/>
                        <a:pt x="137" y="2956"/>
                        <a:pt x="137" y="5104"/>
                      </a:cubicBezTo>
                      <a:cubicBezTo>
                        <a:pt x="-1294" y="15842"/>
                        <a:pt x="8727" y="19422"/>
                        <a:pt x="18749" y="30875"/>
                      </a:cubicBezTo>
                      <a:close/>
                    </a:path>
                  </a:pathLst>
                </a:custGeom>
                <a:grpFill/>
                <a:ln w="715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34" name="Freeform: Shape 133">
                  <a:extLst>
                    <a:ext uri="{FF2B5EF4-FFF2-40B4-BE49-F238E27FC236}">
                      <a16:creationId xmlns:a16="http://schemas.microsoft.com/office/drawing/2014/main" id="{30507877-4661-4FE3-B457-B5FA1727B775}"/>
                    </a:ext>
                  </a:extLst>
                </p:cNvPr>
                <p:cNvSpPr/>
                <p:nvPr/>
              </p:nvSpPr>
              <p:spPr>
                <a:xfrm>
                  <a:off x="9327121" y="5601021"/>
                  <a:ext cx="14317" cy="21476"/>
                </a:xfrm>
                <a:custGeom>
                  <a:avLst/>
                  <a:gdLst>
                    <a:gd name="connsiteX0" fmla="*/ 13902 w 14317"/>
                    <a:gd name="connsiteY0" fmla="*/ 2781 h 21475"/>
                    <a:gd name="connsiteX1" fmla="*/ 3164 w 14317"/>
                    <a:gd name="connsiteY1" fmla="*/ 2066 h 21475"/>
                    <a:gd name="connsiteX2" fmla="*/ 8175 w 14317"/>
                    <a:gd name="connsiteY2" fmla="*/ 27837 h 21475"/>
                    <a:gd name="connsiteX3" fmla="*/ 13902 w 14317"/>
                    <a:gd name="connsiteY3" fmla="*/ 2781 h 21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317" h="21475">
                      <a:moveTo>
                        <a:pt x="13902" y="2781"/>
                      </a:moveTo>
                      <a:cubicBezTo>
                        <a:pt x="11754" y="-798"/>
                        <a:pt x="5311" y="-798"/>
                        <a:pt x="3164" y="2066"/>
                      </a:cubicBezTo>
                      <a:cubicBezTo>
                        <a:pt x="-3995" y="9940"/>
                        <a:pt x="2447" y="17099"/>
                        <a:pt x="8175" y="27837"/>
                      </a:cubicBezTo>
                      <a:cubicBezTo>
                        <a:pt x="12470" y="17815"/>
                        <a:pt x="18912" y="11372"/>
                        <a:pt x="13902" y="2781"/>
                      </a:cubicBezTo>
                      <a:close/>
                    </a:path>
                  </a:pathLst>
                </a:custGeom>
                <a:grpFill/>
                <a:ln w="715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35" name="Graphic 1">
                <a:extLst>
                  <a:ext uri="{FF2B5EF4-FFF2-40B4-BE49-F238E27FC236}">
                    <a16:creationId xmlns:a16="http://schemas.microsoft.com/office/drawing/2014/main" id="{EEFE5AC5-53B0-42BF-8A8F-42AAD1DDFE92}"/>
                  </a:ext>
                </a:extLst>
              </p:cNvPr>
              <p:cNvGrpSpPr/>
              <p:nvPr/>
            </p:nvGrpSpPr>
            <p:grpSpPr>
              <a:xfrm rot="1285172">
                <a:off x="1192380" y="5224896"/>
                <a:ext cx="300640" cy="124881"/>
                <a:chOff x="9232835" y="5482894"/>
                <a:chExt cx="465313" cy="193284"/>
              </a:xfrm>
              <a:solidFill>
                <a:schemeClr val="accent1"/>
              </a:solidFill>
            </p:grpSpPr>
            <p:sp>
              <p:nvSpPr>
                <p:cNvPr id="136" name="Freeform: Shape 135">
                  <a:extLst>
                    <a:ext uri="{FF2B5EF4-FFF2-40B4-BE49-F238E27FC236}">
                      <a16:creationId xmlns:a16="http://schemas.microsoft.com/office/drawing/2014/main" id="{DCFCEA52-51BC-4123-92F1-B489B1121E76}"/>
                    </a:ext>
                  </a:extLst>
                </p:cNvPr>
                <p:cNvSpPr/>
                <p:nvPr/>
              </p:nvSpPr>
              <p:spPr>
                <a:xfrm>
                  <a:off x="9531533" y="5482894"/>
                  <a:ext cx="164649" cy="114539"/>
                </a:xfrm>
                <a:custGeom>
                  <a:avLst/>
                  <a:gdLst>
                    <a:gd name="connsiteX0" fmla="*/ 164559 w 164649"/>
                    <a:gd name="connsiteY0" fmla="*/ 2074 h 114538"/>
                    <a:gd name="connsiteX1" fmla="*/ 95120 w 164649"/>
                    <a:gd name="connsiteY1" fmla="*/ 10665 h 114538"/>
                    <a:gd name="connsiteX2" fmla="*/ 94404 w 164649"/>
                    <a:gd name="connsiteY2" fmla="*/ 43594 h 114538"/>
                    <a:gd name="connsiteX3" fmla="*/ 83666 w 164649"/>
                    <a:gd name="connsiteY3" fmla="*/ 75808 h 114538"/>
                    <a:gd name="connsiteX4" fmla="*/ 52168 w 164649"/>
                    <a:gd name="connsiteY4" fmla="*/ 62207 h 114538"/>
                    <a:gd name="connsiteX5" fmla="*/ 19954 w 164649"/>
                    <a:gd name="connsiteY5" fmla="*/ 63638 h 114538"/>
                    <a:gd name="connsiteX6" fmla="*/ 8500 w 164649"/>
                    <a:gd name="connsiteY6" fmla="*/ 82251 h 114538"/>
                    <a:gd name="connsiteX7" fmla="*/ 29976 w 164649"/>
                    <a:gd name="connsiteY7" fmla="*/ 117328 h 114538"/>
                    <a:gd name="connsiteX8" fmla="*/ 166706 w 164649"/>
                    <a:gd name="connsiteY8" fmla="*/ 14244 h 114538"/>
                    <a:gd name="connsiteX9" fmla="*/ 164559 w 164649"/>
                    <a:gd name="connsiteY9" fmla="*/ 2074 h 1145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64649" h="114538">
                      <a:moveTo>
                        <a:pt x="164559" y="2074"/>
                      </a:moveTo>
                      <a:cubicBezTo>
                        <a:pt x="140935" y="-2221"/>
                        <a:pt x="116596" y="-73"/>
                        <a:pt x="95120" y="10665"/>
                      </a:cubicBezTo>
                      <a:cubicBezTo>
                        <a:pt x="78655" y="18539"/>
                        <a:pt x="94404" y="32141"/>
                        <a:pt x="94404" y="43594"/>
                      </a:cubicBezTo>
                      <a:cubicBezTo>
                        <a:pt x="93688" y="55764"/>
                        <a:pt x="98699" y="70797"/>
                        <a:pt x="83666" y="75808"/>
                      </a:cubicBezTo>
                      <a:cubicBezTo>
                        <a:pt x="71497" y="80103"/>
                        <a:pt x="57179" y="73661"/>
                        <a:pt x="52168" y="62207"/>
                      </a:cubicBezTo>
                      <a:cubicBezTo>
                        <a:pt x="38567" y="35720"/>
                        <a:pt x="29976" y="48605"/>
                        <a:pt x="19954" y="63638"/>
                      </a:cubicBezTo>
                      <a:cubicBezTo>
                        <a:pt x="15659" y="70081"/>
                        <a:pt x="12079" y="75808"/>
                        <a:pt x="8500" y="82251"/>
                      </a:cubicBezTo>
                      <a:cubicBezTo>
                        <a:pt x="-6533" y="111602"/>
                        <a:pt x="-2954" y="117328"/>
                        <a:pt x="29976" y="117328"/>
                      </a:cubicBezTo>
                      <a:cubicBezTo>
                        <a:pt x="87961" y="117328"/>
                        <a:pt x="152389" y="68650"/>
                        <a:pt x="166706" y="14244"/>
                      </a:cubicBezTo>
                      <a:cubicBezTo>
                        <a:pt x="168139" y="9948"/>
                        <a:pt x="171002" y="2790"/>
                        <a:pt x="164559" y="2074"/>
                      </a:cubicBezTo>
                      <a:close/>
                    </a:path>
                  </a:pathLst>
                </a:custGeom>
                <a:grpFill/>
                <a:ln w="715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137" name="Freeform: Shape 136">
                  <a:extLst>
                    <a:ext uri="{FF2B5EF4-FFF2-40B4-BE49-F238E27FC236}">
                      <a16:creationId xmlns:a16="http://schemas.microsoft.com/office/drawing/2014/main" id="{17C224D7-D693-4882-A1A3-8A12298C17C1}"/>
                    </a:ext>
                  </a:extLst>
                </p:cNvPr>
                <p:cNvSpPr/>
                <p:nvPr/>
              </p:nvSpPr>
              <p:spPr>
                <a:xfrm>
                  <a:off x="9232835" y="5605126"/>
                  <a:ext cx="193284" cy="71587"/>
                </a:xfrm>
                <a:custGeom>
                  <a:avLst/>
                  <a:gdLst>
                    <a:gd name="connsiteX0" fmla="*/ 154719 w 193283"/>
                    <a:gd name="connsiteY0" fmla="*/ 5834 h 71586"/>
                    <a:gd name="connsiteX1" fmla="*/ 150423 w 193283"/>
                    <a:gd name="connsiteY1" fmla="*/ 3687 h 71586"/>
                    <a:gd name="connsiteX2" fmla="*/ 128947 w 193283"/>
                    <a:gd name="connsiteY2" fmla="*/ 17289 h 71586"/>
                    <a:gd name="connsiteX3" fmla="*/ 108903 w 193283"/>
                    <a:gd name="connsiteY3" fmla="*/ 50218 h 71586"/>
                    <a:gd name="connsiteX4" fmla="*/ 82416 w 193283"/>
                    <a:gd name="connsiteY4" fmla="*/ 25879 h 71586"/>
                    <a:gd name="connsiteX5" fmla="*/ 39464 w 193283"/>
                    <a:gd name="connsiteY5" fmla="*/ 8698 h 71586"/>
                    <a:gd name="connsiteX6" fmla="*/ 9398 w 193283"/>
                    <a:gd name="connsiteY6" fmla="*/ 24447 h 71586"/>
                    <a:gd name="connsiteX7" fmla="*/ 9398 w 193283"/>
                    <a:gd name="connsiteY7" fmla="*/ 45207 h 71586"/>
                    <a:gd name="connsiteX8" fmla="*/ 106040 w 193283"/>
                    <a:gd name="connsiteY8" fmla="*/ 77421 h 71586"/>
                    <a:gd name="connsiteX9" fmla="*/ 154002 w 193283"/>
                    <a:gd name="connsiteY9" fmla="*/ 68831 h 71586"/>
                    <a:gd name="connsiteX10" fmla="*/ 197671 w 193283"/>
                    <a:gd name="connsiteY10" fmla="*/ 37333 h 71586"/>
                    <a:gd name="connsiteX11" fmla="*/ 154719 w 193283"/>
                    <a:gd name="connsiteY11" fmla="*/ 5834 h 715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93283" h="71586">
                      <a:moveTo>
                        <a:pt x="154719" y="5834"/>
                      </a:moveTo>
                      <a:cubicBezTo>
                        <a:pt x="153287" y="5119"/>
                        <a:pt x="151855" y="4403"/>
                        <a:pt x="150423" y="3687"/>
                      </a:cubicBezTo>
                      <a:cubicBezTo>
                        <a:pt x="136822" y="-2040"/>
                        <a:pt x="127516" y="-3472"/>
                        <a:pt x="128947" y="17289"/>
                      </a:cubicBezTo>
                      <a:cubicBezTo>
                        <a:pt x="130379" y="31606"/>
                        <a:pt x="124652" y="46639"/>
                        <a:pt x="108903" y="50218"/>
                      </a:cubicBezTo>
                      <a:cubicBezTo>
                        <a:pt x="92438" y="53082"/>
                        <a:pt x="87427" y="38048"/>
                        <a:pt x="82416" y="25879"/>
                      </a:cubicBezTo>
                      <a:cubicBezTo>
                        <a:pt x="69531" y="-4187"/>
                        <a:pt x="69531" y="-4187"/>
                        <a:pt x="39464" y="8698"/>
                      </a:cubicBezTo>
                      <a:cubicBezTo>
                        <a:pt x="28726" y="12993"/>
                        <a:pt x="19420" y="19436"/>
                        <a:pt x="9398" y="24447"/>
                      </a:cubicBezTo>
                      <a:cubicBezTo>
                        <a:pt x="-3488" y="30890"/>
                        <a:pt x="-2772" y="37333"/>
                        <a:pt x="9398" y="45207"/>
                      </a:cubicBezTo>
                      <a:cubicBezTo>
                        <a:pt x="38748" y="63820"/>
                        <a:pt x="70246" y="76705"/>
                        <a:pt x="106040" y="77421"/>
                      </a:cubicBezTo>
                      <a:cubicBezTo>
                        <a:pt x="122505" y="77421"/>
                        <a:pt x="138969" y="75274"/>
                        <a:pt x="154002" y="68831"/>
                      </a:cubicBezTo>
                      <a:cubicBezTo>
                        <a:pt x="171183" y="61672"/>
                        <a:pt x="196954" y="53798"/>
                        <a:pt x="197671" y="37333"/>
                      </a:cubicBezTo>
                      <a:cubicBezTo>
                        <a:pt x="197671" y="20152"/>
                        <a:pt x="171183" y="13709"/>
                        <a:pt x="154719" y="5834"/>
                      </a:cubicBezTo>
                      <a:close/>
                    </a:path>
                  </a:pathLst>
                </a:custGeom>
                <a:grpFill/>
                <a:ln w="715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38" name="Freeform: Shape 137">
                  <a:extLst>
                    <a:ext uri="{FF2B5EF4-FFF2-40B4-BE49-F238E27FC236}">
                      <a16:creationId xmlns:a16="http://schemas.microsoft.com/office/drawing/2014/main" id="{DB994891-8C8B-431C-AEC0-EF33392E83D5}"/>
                    </a:ext>
                  </a:extLst>
                </p:cNvPr>
                <p:cNvSpPr/>
                <p:nvPr/>
              </p:nvSpPr>
              <p:spPr>
                <a:xfrm>
                  <a:off x="9589291" y="5509931"/>
                  <a:ext cx="14317" cy="28635"/>
                </a:xfrm>
                <a:custGeom>
                  <a:avLst/>
                  <a:gdLst>
                    <a:gd name="connsiteX0" fmla="*/ 18749 w 14317"/>
                    <a:gd name="connsiteY0" fmla="*/ 30875 h 28634"/>
                    <a:gd name="connsiteX1" fmla="*/ 9444 w 14317"/>
                    <a:gd name="connsiteY1" fmla="*/ 93 h 28634"/>
                    <a:gd name="connsiteX2" fmla="*/ 137 w 14317"/>
                    <a:gd name="connsiteY2" fmla="*/ 5104 h 28634"/>
                    <a:gd name="connsiteX3" fmla="*/ 18749 w 14317"/>
                    <a:gd name="connsiteY3" fmla="*/ 30875 h 286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317" h="28634">
                      <a:moveTo>
                        <a:pt x="18749" y="30875"/>
                      </a:moveTo>
                      <a:cubicBezTo>
                        <a:pt x="16602" y="15842"/>
                        <a:pt x="18034" y="5820"/>
                        <a:pt x="9444" y="93"/>
                      </a:cubicBezTo>
                      <a:cubicBezTo>
                        <a:pt x="8011" y="-623"/>
                        <a:pt x="137" y="2956"/>
                        <a:pt x="137" y="5104"/>
                      </a:cubicBezTo>
                      <a:cubicBezTo>
                        <a:pt x="-1294" y="15842"/>
                        <a:pt x="8727" y="19422"/>
                        <a:pt x="18749" y="30875"/>
                      </a:cubicBezTo>
                      <a:close/>
                    </a:path>
                  </a:pathLst>
                </a:custGeom>
                <a:grpFill/>
                <a:ln w="715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39" name="Freeform: Shape 138">
                  <a:extLst>
                    <a:ext uri="{FF2B5EF4-FFF2-40B4-BE49-F238E27FC236}">
                      <a16:creationId xmlns:a16="http://schemas.microsoft.com/office/drawing/2014/main" id="{18F3FFCB-F284-42D7-8C8A-3C63F936CBAD}"/>
                    </a:ext>
                  </a:extLst>
                </p:cNvPr>
                <p:cNvSpPr/>
                <p:nvPr/>
              </p:nvSpPr>
              <p:spPr>
                <a:xfrm>
                  <a:off x="9327121" y="5601021"/>
                  <a:ext cx="14317" cy="21476"/>
                </a:xfrm>
                <a:custGeom>
                  <a:avLst/>
                  <a:gdLst>
                    <a:gd name="connsiteX0" fmla="*/ 13902 w 14317"/>
                    <a:gd name="connsiteY0" fmla="*/ 2781 h 21475"/>
                    <a:gd name="connsiteX1" fmla="*/ 3164 w 14317"/>
                    <a:gd name="connsiteY1" fmla="*/ 2066 h 21475"/>
                    <a:gd name="connsiteX2" fmla="*/ 8175 w 14317"/>
                    <a:gd name="connsiteY2" fmla="*/ 27837 h 21475"/>
                    <a:gd name="connsiteX3" fmla="*/ 13902 w 14317"/>
                    <a:gd name="connsiteY3" fmla="*/ 2781 h 21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317" h="21475">
                      <a:moveTo>
                        <a:pt x="13902" y="2781"/>
                      </a:moveTo>
                      <a:cubicBezTo>
                        <a:pt x="11754" y="-798"/>
                        <a:pt x="5311" y="-798"/>
                        <a:pt x="3164" y="2066"/>
                      </a:cubicBezTo>
                      <a:cubicBezTo>
                        <a:pt x="-3995" y="9940"/>
                        <a:pt x="2447" y="17099"/>
                        <a:pt x="8175" y="27837"/>
                      </a:cubicBezTo>
                      <a:cubicBezTo>
                        <a:pt x="12470" y="17815"/>
                        <a:pt x="18912" y="11372"/>
                        <a:pt x="13902" y="2781"/>
                      </a:cubicBezTo>
                      <a:close/>
                    </a:path>
                  </a:pathLst>
                </a:custGeom>
                <a:grpFill/>
                <a:ln w="715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40" name="Graphic 1">
                <a:extLst>
                  <a:ext uri="{FF2B5EF4-FFF2-40B4-BE49-F238E27FC236}">
                    <a16:creationId xmlns:a16="http://schemas.microsoft.com/office/drawing/2014/main" id="{F17D0DE2-3ED3-419D-ACCB-C70A9F779338}"/>
                  </a:ext>
                </a:extLst>
              </p:cNvPr>
              <p:cNvGrpSpPr/>
              <p:nvPr/>
            </p:nvGrpSpPr>
            <p:grpSpPr>
              <a:xfrm rot="20211797">
                <a:off x="1554537" y="5486505"/>
                <a:ext cx="238645" cy="99129"/>
                <a:chOff x="9232835" y="5482894"/>
                <a:chExt cx="465313" cy="193284"/>
              </a:xfrm>
              <a:solidFill>
                <a:schemeClr val="accent1"/>
              </a:solidFill>
            </p:grpSpPr>
            <p:sp>
              <p:nvSpPr>
                <p:cNvPr id="141" name="Freeform: Shape 140">
                  <a:extLst>
                    <a:ext uri="{FF2B5EF4-FFF2-40B4-BE49-F238E27FC236}">
                      <a16:creationId xmlns:a16="http://schemas.microsoft.com/office/drawing/2014/main" id="{F8BA816E-3F95-41E8-85CC-A7030EE3DCE1}"/>
                    </a:ext>
                  </a:extLst>
                </p:cNvPr>
                <p:cNvSpPr/>
                <p:nvPr/>
              </p:nvSpPr>
              <p:spPr>
                <a:xfrm>
                  <a:off x="9531533" y="5482894"/>
                  <a:ext cx="164649" cy="114539"/>
                </a:xfrm>
                <a:custGeom>
                  <a:avLst/>
                  <a:gdLst>
                    <a:gd name="connsiteX0" fmla="*/ 164559 w 164649"/>
                    <a:gd name="connsiteY0" fmla="*/ 2074 h 114538"/>
                    <a:gd name="connsiteX1" fmla="*/ 95120 w 164649"/>
                    <a:gd name="connsiteY1" fmla="*/ 10665 h 114538"/>
                    <a:gd name="connsiteX2" fmla="*/ 94404 w 164649"/>
                    <a:gd name="connsiteY2" fmla="*/ 43594 h 114538"/>
                    <a:gd name="connsiteX3" fmla="*/ 83666 w 164649"/>
                    <a:gd name="connsiteY3" fmla="*/ 75808 h 114538"/>
                    <a:gd name="connsiteX4" fmla="*/ 52168 w 164649"/>
                    <a:gd name="connsiteY4" fmla="*/ 62207 h 114538"/>
                    <a:gd name="connsiteX5" fmla="*/ 19954 w 164649"/>
                    <a:gd name="connsiteY5" fmla="*/ 63638 h 114538"/>
                    <a:gd name="connsiteX6" fmla="*/ 8500 w 164649"/>
                    <a:gd name="connsiteY6" fmla="*/ 82251 h 114538"/>
                    <a:gd name="connsiteX7" fmla="*/ 29976 w 164649"/>
                    <a:gd name="connsiteY7" fmla="*/ 117328 h 114538"/>
                    <a:gd name="connsiteX8" fmla="*/ 166706 w 164649"/>
                    <a:gd name="connsiteY8" fmla="*/ 14244 h 114538"/>
                    <a:gd name="connsiteX9" fmla="*/ 164559 w 164649"/>
                    <a:gd name="connsiteY9" fmla="*/ 2074 h 1145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64649" h="114538">
                      <a:moveTo>
                        <a:pt x="164559" y="2074"/>
                      </a:moveTo>
                      <a:cubicBezTo>
                        <a:pt x="140935" y="-2221"/>
                        <a:pt x="116596" y="-73"/>
                        <a:pt x="95120" y="10665"/>
                      </a:cubicBezTo>
                      <a:cubicBezTo>
                        <a:pt x="78655" y="18539"/>
                        <a:pt x="94404" y="32141"/>
                        <a:pt x="94404" y="43594"/>
                      </a:cubicBezTo>
                      <a:cubicBezTo>
                        <a:pt x="93688" y="55764"/>
                        <a:pt x="98699" y="70797"/>
                        <a:pt x="83666" y="75808"/>
                      </a:cubicBezTo>
                      <a:cubicBezTo>
                        <a:pt x="71497" y="80103"/>
                        <a:pt x="57179" y="73661"/>
                        <a:pt x="52168" y="62207"/>
                      </a:cubicBezTo>
                      <a:cubicBezTo>
                        <a:pt x="38567" y="35720"/>
                        <a:pt x="29976" y="48605"/>
                        <a:pt x="19954" y="63638"/>
                      </a:cubicBezTo>
                      <a:cubicBezTo>
                        <a:pt x="15659" y="70081"/>
                        <a:pt x="12079" y="75808"/>
                        <a:pt x="8500" y="82251"/>
                      </a:cubicBezTo>
                      <a:cubicBezTo>
                        <a:pt x="-6533" y="111602"/>
                        <a:pt x="-2954" y="117328"/>
                        <a:pt x="29976" y="117328"/>
                      </a:cubicBezTo>
                      <a:cubicBezTo>
                        <a:pt x="87961" y="117328"/>
                        <a:pt x="152389" y="68650"/>
                        <a:pt x="166706" y="14244"/>
                      </a:cubicBezTo>
                      <a:cubicBezTo>
                        <a:pt x="168139" y="9948"/>
                        <a:pt x="171002" y="2790"/>
                        <a:pt x="164559" y="2074"/>
                      </a:cubicBezTo>
                      <a:close/>
                    </a:path>
                  </a:pathLst>
                </a:custGeom>
                <a:grpFill/>
                <a:ln w="715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142" name="Freeform: Shape 141">
                  <a:extLst>
                    <a:ext uri="{FF2B5EF4-FFF2-40B4-BE49-F238E27FC236}">
                      <a16:creationId xmlns:a16="http://schemas.microsoft.com/office/drawing/2014/main" id="{779CBC13-61A8-4C72-8F51-6A18CBBDCB2F}"/>
                    </a:ext>
                  </a:extLst>
                </p:cNvPr>
                <p:cNvSpPr/>
                <p:nvPr/>
              </p:nvSpPr>
              <p:spPr>
                <a:xfrm>
                  <a:off x="9232835" y="5605126"/>
                  <a:ext cx="193284" cy="71587"/>
                </a:xfrm>
                <a:custGeom>
                  <a:avLst/>
                  <a:gdLst>
                    <a:gd name="connsiteX0" fmla="*/ 154719 w 193283"/>
                    <a:gd name="connsiteY0" fmla="*/ 5834 h 71586"/>
                    <a:gd name="connsiteX1" fmla="*/ 150423 w 193283"/>
                    <a:gd name="connsiteY1" fmla="*/ 3687 h 71586"/>
                    <a:gd name="connsiteX2" fmla="*/ 128947 w 193283"/>
                    <a:gd name="connsiteY2" fmla="*/ 17289 h 71586"/>
                    <a:gd name="connsiteX3" fmla="*/ 108903 w 193283"/>
                    <a:gd name="connsiteY3" fmla="*/ 50218 h 71586"/>
                    <a:gd name="connsiteX4" fmla="*/ 82416 w 193283"/>
                    <a:gd name="connsiteY4" fmla="*/ 25879 h 71586"/>
                    <a:gd name="connsiteX5" fmla="*/ 39464 w 193283"/>
                    <a:gd name="connsiteY5" fmla="*/ 8698 h 71586"/>
                    <a:gd name="connsiteX6" fmla="*/ 9398 w 193283"/>
                    <a:gd name="connsiteY6" fmla="*/ 24447 h 71586"/>
                    <a:gd name="connsiteX7" fmla="*/ 9398 w 193283"/>
                    <a:gd name="connsiteY7" fmla="*/ 45207 h 71586"/>
                    <a:gd name="connsiteX8" fmla="*/ 106040 w 193283"/>
                    <a:gd name="connsiteY8" fmla="*/ 77421 h 71586"/>
                    <a:gd name="connsiteX9" fmla="*/ 154002 w 193283"/>
                    <a:gd name="connsiteY9" fmla="*/ 68831 h 71586"/>
                    <a:gd name="connsiteX10" fmla="*/ 197671 w 193283"/>
                    <a:gd name="connsiteY10" fmla="*/ 37333 h 71586"/>
                    <a:gd name="connsiteX11" fmla="*/ 154719 w 193283"/>
                    <a:gd name="connsiteY11" fmla="*/ 5834 h 715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93283" h="71586">
                      <a:moveTo>
                        <a:pt x="154719" y="5834"/>
                      </a:moveTo>
                      <a:cubicBezTo>
                        <a:pt x="153287" y="5119"/>
                        <a:pt x="151855" y="4403"/>
                        <a:pt x="150423" y="3687"/>
                      </a:cubicBezTo>
                      <a:cubicBezTo>
                        <a:pt x="136822" y="-2040"/>
                        <a:pt x="127516" y="-3472"/>
                        <a:pt x="128947" y="17289"/>
                      </a:cubicBezTo>
                      <a:cubicBezTo>
                        <a:pt x="130379" y="31606"/>
                        <a:pt x="124652" y="46639"/>
                        <a:pt x="108903" y="50218"/>
                      </a:cubicBezTo>
                      <a:cubicBezTo>
                        <a:pt x="92438" y="53082"/>
                        <a:pt x="87427" y="38048"/>
                        <a:pt x="82416" y="25879"/>
                      </a:cubicBezTo>
                      <a:cubicBezTo>
                        <a:pt x="69531" y="-4187"/>
                        <a:pt x="69531" y="-4187"/>
                        <a:pt x="39464" y="8698"/>
                      </a:cubicBezTo>
                      <a:cubicBezTo>
                        <a:pt x="28726" y="12993"/>
                        <a:pt x="19420" y="19436"/>
                        <a:pt x="9398" y="24447"/>
                      </a:cubicBezTo>
                      <a:cubicBezTo>
                        <a:pt x="-3488" y="30890"/>
                        <a:pt x="-2772" y="37333"/>
                        <a:pt x="9398" y="45207"/>
                      </a:cubicBezTo>
                      <a:cubicBezTo>
                        <a:pt x="38748" y="63820"/>
                        <a:pt x="70246" y="76705"/>
                        <a:pt x="106040" y="77421"/>
                      </a:cubicBezTo>
                      <a:cubicBezTo>
                        <a:pt x="122505" y="77421"/>
                        <a:pt x="138969" y="75274"/>
                        <a:pt x="154002" y="68831"/>
                      </a:cubicBezTo>
                      <a:cubicBezTo>
                        <a:pt x="171183" y="61672"/>
                        <a:pt x="196954" y="53798"/>
                        <a:pt x="197671" y="37333"/>
                      </a:cubicBezTo>
                      <a:cubicBezTo>
                        <a:pt x="197671" y="20152"/>
                        <a:pt x="171183" y="13709"/>
                        <a:pt x="154719" y="5834"/>
                      </a:cubicBezTo>
                      <a:close/>
                    </a:path>
                  </a:pathLst>
                </a:custGeom>
                <a:grpFill/>
                <a:ln w="715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43" name="Freeform: Shape 142">
                  <a:extLst>
                    <a:ext uri="{FF2B5EF4-FFF2-40B4-BE49-F238E27FC236}">
                      <a16:creationId xmlns:a16="http://schemas.microsoft.com/office/drawing/2014/main" id="{CB967706-6DCD-430E-A557-87009F68A7BA}"/>
                    </a:ext>
                  </a:extLst>
                </p:cNvPr>
                <p:cNvSpPr/>
                <p:nvPr/>
              </p:nvSpPr>
              <p:spPr>
                <a:xfrm>
                  <a:off x="9589291" y="5509931"/>
                  <a:ext cx="14317" cy="28635"/>
                </a:xfrm>
                <a:custGeom>
                  <a:avLst/>
                  <a:gdLst>
                    <a:gd name="connsiteX0" fmla="*/ 18749 w 14317"/>
                    <a:gd name="connsiteY0" fmla="*/ 30875 h 28634"/>
                    <a:gd name="connsiteX1" fmla="*/ 9444 w 14317"/>
                    <a:gd name="connsiteY1" fmla="*/ 93 h 28634"/>
                    <a:gd name="connsiteX2" fmla="*/ 137 w 14317"/>
                    <a:gd name="connsiteY2" fmla="*/ 5104 h 28634"/>
                    <a:gd name="connsiteX3" fmla="*/ 18749 w 14317"/>
                    <a:gd name="connsiteY3" fmla="*/ 30875 h 286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317" h="28634">
                      <a:moveTo>
                        <a:pt x="18749" y="30875"/>
                      </a:moveTo>
                      <a:cubicBezTo>
                        <a:pt x="16602" y="15842"/>
                        <a:pt x="18034" y="5820"/>
                        <a:pt x="9444" y="93"/>
                      </a:cubicBezTo>
                      <a:cubicBezTo>
                        <a:pt x="8011" y="-623"/>
                        <a:pt x="137" y="2956"/>
                        <a:pt x="137" y="5104"/>
                      </a:cubicBezTo>
                      <a:cubicBezTo>
                        <a:pt x="-1294" y="15842"/>
                        <a:pt x="8727" y="19422"/>
                        <a:pt x="18749" y="30875"/>
                      </a:cubicBezTo>
                      <a:close/>
                    </a:path>
                  </a:pathLst>
                </a:custGeom>
                <a:grpFill/>
                <a:ln w="715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44" name="Freeform: Shape 143">
                  <a:extLst>
                    <a:ext uri="{FF2B5EF4-FFF2-40B4-BE49-F238E27FC236}">
                      <a16:creationId xmlns:a16="http://schemas.microsoft.com/office/drawing/2014/main" id="{DF10800D-8C69-4267-9D10-7D394B645730}"/>
                    </a:ext>
                  </a:extLst>
                </p:cNvPr>
                <p:cNvSpPr/>
                <p:nvPr/>
              </p:nvSpPr>
              <p:spPr>
                <a:xfrm>
                  <a:off x="9327121" y="5601021"/>
                  <a:ext cx="14317" cy="21476"/>
                </a:xfrm>
                <a:custGeom>
                  <a:avLst/>
                  <a:gdLst>
                    <a:gd name="connsiteX0" fmla="*/ 13902 w 14317"/>
                    <a:gd name="connsiteY0" fmla="*/ 2781 h 21475"/>
                    <a:gd name="connsiteX1" fmla="*/ 3164 w 14317"/>
                    <a:gd name="connsiteY1" fmla="*/ 2066 h 21475"/>
                    <a:gd name="connsiteX2" fmla="*/ 8175 w 14317"/>
                    <a:gd name="connsiteY2" fmla="*/ 27837 h 21475"/>
                    <a:gd name="connsiteX3" fmla="*/ 13902 w 14317"/>
                    <a:gd name="connsiteY3" fmla="*/ 2781 h 21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317" h="21475">
                      <a:moveTo>
                        <a:pt x="13902" y="2781"/>
                      </a:moveTo>
                      <a:cubicBezTo>
                        <a:pt x="11754" y="-798"/>
                        <a:pt x="5311" y="-798"/>
                        <a:pt x="3164" y="2066"/>
                      </a:cubicBezTo>
                      <a:cubicBezTo>
                        <a:pt x="-3995" y="9940"/>
                        <a:pt x="2447" y="17099"/>
                        <a:pt x="8175" y="27837"/>
                      </a:cubicBezTo>
                      <a:cubicBezTo>
                        <a:pt x="12470" y="17815"/>
                        <a:pt x="18912" y="11372"/>
                        <a:pt x="13902" y="2781"/>
                      </a:cubicBezTo>
                      <a:close/>
                    </a:path>
                  </a:pathLst>
                </a:custGeom>
                <a:grpFill/>
                <a:ln w="715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45" name="Graphic 1">
                <a:extLst>
                  <a:ext uri="{FF2B5EF4-FFF2-40B4-BE49-F238E27FC236}">
                    <a16:creationId xmlns:a16="http://schemas.microsoft.com/office/drawing/2014/main" id="{CDE0FA54-E880-4BC0-BB8A-0FFC5F2CBDC5}"/>
                  </a:ext>
                </a:extLst>
              </p:cNvPr>
              <p:cNvGrpSpPr/>
              <p:nvPr/>
            </p:nvGrpSpPr>
            <p:grpSpPr>
              <a:xfrm rot="1270328">
                <a:off x="2033283" y="5505345"/>
                <a:ext cx="238645" cy="99129"/>
                <a:chOff x="9232835" y="5482894"/>
                <a:chExt cx="465313" cy="193284"/>
              </a:xfrm>
              <a:solidFill>
                <a:schemeClr val="accent1"/>
              </a:solidFill>
            </p:grpSpPr>
            <p:sp>
              <p:nvSpPr>
                <p:cNvPr id="146" name="Freeform: Shape 145">
                  <a:extLst>
                    <a:ext uri="{FF2B5EF4-FFF2-40B4-BE49-F238E27FC236}">
                      <a16:creationId xmlns:a16="http://schemas.microsoft.com/office/drawing/2014/main" id="{6E3BBC82-D0A9-4CD8-B642-5E8708D36E7E}"/>
                    </a:ext>
                  </a:extLst>
                </p:cNvPr>
                <p:cNvSpPr/>
                <p:nvPr/>
              </p:nvSpPr>
              <p:spPr>
                <a:xfrm>
                  <a:off x="9531533" y="5482894"/>
                  <a:ext cx="164649" cy="114539"/>
                </a:xfrm>
                <a:custGeom>
                  <a:avLst/>
                  <a:gdLst>
                    <a:gd name="connsiteX0" fmla="*/ 164559 w 164649"/>
                    <a:gd name="connsiteY0" fmla="*/ 2074 h 114538"/>
                    <a:gd name="connsiteX1" fmla="*/ 95120 w 164649"/>
                    <a:gd name="connsiteY1" fmla="*/ 10665 h 114538"/>
                    <a:gd name="connsiteX2" fmla="*/ 94404 w 164649"/>
                    <a:gd name="connsiteY2" fmla="*/ 43594 h 114538"/>
                    <a:gd name="connsiteX3" fmla="*/ 83666 w 164649"/>
                    <a:gd name="connsiteY3" fmla="*/ 75808 h 114538"/>
                    <a:gd name="connsiteX4" fmla="*/ 52168 w 164649"/>
                    <a:gd name="connsiteY4" fmla="*/ 62207 h 114538"/>
                    <a:gd name="connsiteX5" fmla="*/ 19954 w 164649"/>
                    <a:gd name="connsiteY5" fmla="*/ 63638 h 114538"/>
                    <a:gd name="connsiteX6" fmla="*/ 8500 w 164649"/>
                    <a:gd name="connsiteY6" fmla="*/ 82251 h 114538"/>
                    <a:gd name="connsiteX7" fmla="*/ 29976 w 164649"/>
                    <a:gd name="connsiteY7" fmla="*/ 117328 h 114538"/>
                    <a:gd name="connsiteX8" fmla="*/ 166706 w 164649"/>
                    <a:gd name="connsiteY8" fmla="*/ 14244 h 114538"/>
                    <a:gd name="connsiteX9" fmla="*/ 164559 w 164649"/>
                    <a:gd name="connsiteY9" fmla="*/ 2074 h 1145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64649" h="114538">
                      <a:moveTo>
                        <a:pt x="164559" y="2074"/>
                      </a:moveTo>
                      <a:cubicBezTo>
                        <a:pt x="140935" y="-2221"/>
                        <a:pt x="116596" y="-73"/>
                        <a:pt x="95120" y="10665"/>
                      </a:cubicBezTo>
                      <a:cubicBezTo>
                        <a:pt x="78655" y="18539"/>
                        <a:pt x="94404" y="32141"/>
                        <a:pt x="94404" y="43594"/>
                      </a:cubicBezTo>
                      <a:cubicBezTo>
                        <a:pt x="93688" y="55764"/>
                        <a:pt x="98699" y="70797"/>
                        <a:pt x="83666" y="75808"/>
                      </a:cubicBezTo>
                      <a:cubicBezTo>
                        <a:pt x="71497" y="80103"/>
                        <a:pt x="57179" y="73661"/>
                        <a:pt x="52168" y="62207"/>
                      </a:cubicBezTo>
                      <a:cubicBezTo>
                        <a:pt x="38567" y="35720"/>
                        <a:pt x="29976" y="48605"/>
                        <a:pt x="19954" y="63638"/>
                      </a:cubicBezTo>
                      <a:cubicBezTo>
                        <a:pt x="15659" y="70081"/>
                        <a:pt x="12079" y="75808"/>
                        <a:pt x="8500" y="82251"/>
                      </a:cubicBezTo>
                      <a:cubicBezTo>
                        <a:pt x="-6533" y="111602"/>
                        <a:pt x="-2954" y="117328"/>
                        <a:pt x="29976" y="117328"/>
                      </a:cubicBezTo>
                      <a:cubicBezTo>
                        <a:pt x="87961" y="117328"/>
                        <a:pt x="152389" y="68650"/>
                        <a:pt x="166706" y="14244"/>
                      </a:cubicBezTo>
                      <a:cubicBezTo>
                        <a:pt x="168139" y="9948"/>
                        <a:pt x="171002" y="2790"/>
                        <a:pt x="164559" y="2074"/>
                      </a:cubicBezTo>
                      <a:close/>
                    </a:path>
                  </a:pathLst>
                </a:custGeom>
                <a:grpFill/>
                <a:ln w="715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147" name="Freeform: Shape 146">
                  <a:extLst>
                    <a:ext uri="{FF2B5EF4-FFF2-40B4-BE49-F238E27FC236}">
                      <a16:creationId xmlns:a16="http://schemas.microsoft.com/office/drawing/2014/main" id="{9E400277-CC9F-4E02-8684-31868D0E04A0}"/>
                    </a:ext>
                  </a:extLst>
                </p:cNvPr>
                <p:cNvSpPr/>
                <p:nvPr/>
              </p:nvSpPr>
              <p:spPr>
                <a:xfrm>
                  <a:off x="9232835" y="5605126"/>
                  <a:ext cx="193284" cy="71587"/>
                </a:xfrm>
                <a:custGeom>
                  <a:avLst/>
                  <a:gdLst>
                    <a:gd name="connsiteX0" fmla="*/ 154719 w 193283"/>
                    <a:gd name="connsiteY0" fmla="*/ 5834 h 71586"/>
                    <a:gd name="connsiteX1" fmla="*/ 150423 w 193283"/>
                    <a:gd name="connsiteY1" fmla="*/ 3687 h 71586"/>
                    <a:gd name="connsiteX2" fmla="*/ 128947 w 193283"/>
                    <a:gd name="connsiteY2" fmla="*/ 17289 h 71586"/>
                    <a:gd name="connsiteX3" fmla="*/ 108903 w 193283"/>
                    <a:gd name="connsiteY3" fmla="*/ 50218 h 71586"/>
                    <a:gd name="connsiteX4" fmla="*/ 82416 w 193283"/>
                    <a:gd name="connsiteY4" fmla="*/ 25879 h 71586"/>
                    <a:gd name="connsiteX5" fmla="*/ 39464 w 193283"/>
                    <a:gd name="connsiteY5" fmla="*/ 8698 h 71586"/>
                    <a:gd name="connsiteX6" fmla="*/ 9398 w 193283"/>
                    <a:gd name="connsiteY6" fmla="*/ 24447 h 71586"/>
                    <a:gd name="connsiteX7" fmla="*/ 9398 w 193283"/>
                    <a:gd name="connsiteY7" fmla="*/ 45207 h 71586"/>
                    <a:gd name="connsiteX8" fmla="*/ 106040 w 193283"/>
                    <a:gd name="connsiteY8" fmla="*/ 77421 h 71586"/>
                    <a:gd name="connsiteX9" fmla="*/ 154002 w 193283"/>
                    <a:gd name="connsiteY9" fmla="*/ 68831 h 71586"/>
                    <a:gd name="connsiteX10" fmla="*/ 197671 w 193283"/>
                    <a:gd name="connsiteY10" fmla="*/ 37333 h 71586"/>
                    <a:gd name="connsiteX11" fmla="*/ 154719 w 193283"/>
                    <a:gd name="connsiteY11" fmla="*/ 5834 h 715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93283" h="71586">
                      <a:moveTo>
                        <a:pt x="154719" y="5834"/>
                      </a:moveTo>
                      <a:cubicBezTo>
                        <a:pt x="153287" y="5119"/>
                        <a:pt x="151855" y="4403"/>
                        <a:pt x="150423" y="3687"/>
                      </a:cubicBezTo>
                      <a:cubicBezTo>
                        <a:pt x="136822" y="-2040"/>
                        <a:pt x="127516" y="-3472"/>
                        <a:pt x="128947" y="17289"/>
                      </a:cubicBezTo>
                      <a:cubicBezTo>
                        <a:pt x="130379" y="31606"/>
                        <a:pt x="124652" y="46639"/>
                        <a:pt x="108903" y="50218"/>
                      </a:cubicBezTo>
                      <a:cubicBezTo>
                        <a:pt x="92438" y="53082"/>
                        <a:pt x="87427" y="38048"/>
                        <a:pt x="82416" y="25879"/>
                      </a:cubicBezTo>
                      <a:cubicBezTo>
                        <a:pt x="69531" y="-4187"/>
                        <a:pt x="69531" y="-4187"/>
                        <a:pt x="39464" y="8698"/>
                      </a:cubicBezTo>
                      <a:cubicBezTo>
                        <a:pt x="28726" y="12993"/>
                        <a:pt x="19420" y="19436"/>
                        <a:pt x="9398" y="24447"/>
                      </a:cubicBezTo>
                      <a:cubicBezTo>
                        <a:pt x="-3488" y="30890"/>
                        <a:pt x="-2772" y="37333"/>
                        <a:pt x="9398" y="45207"/>
                      </a:cubicBezTo>
                      <a:cubicBezTo>
                        <a:pt x="38748" y="63820"/>
                        <a:pt x="70246" y="76705"/>
                        <a:pt x="106040" y="77421"/>
                      </a:cubicBezTo>
                      <a:cubicBezTo>
                        <a:pt x="122505" y="77421"/>
                        <a:pt x="138969" y="75274"/>
                        <a:pt x="154002" y="68831"/>
                      </a:cubicBezTo>
                      <a:cubicBezTo>
                        <a:pt x="171183" y="61672"/>
                        <a:pt x="196954" y="53798"/>
                        <a:pt x="197671" y="37333"/>
                      </a:cubicBezTo>
                      <a:cubicBezTo>
                        <a:pt x="197671" y="20152"/>
                        <a:pt x="171183" y="13709"/>
                        <a:pt x="154719" y="5834"/>
                      </a:cubicBezTo>
                      <a:close/>
                    </a:path>
                  </a:pathLst>
                </a:custGeom>
                <a:grpFill/>
                <a:ln w="715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48" name="Freeform: Shape 147">
                  <a:extLst>
                    <a:ext uri="{FF2B5EF4-FFF2-40B4-BE49-F238E27FC236}">
                      <a16:creationId xmlns:a16="http://schemas.microsoft.com/office/drawing/2014/main" id="{4195E6C3-774C-4321-89A9-08C2FF0248E4}"/>
                    </a:ext>
                  </a:extLst>
                </p:cNvPr>
                <p:cNvSpPr/>
                <p:nvPr/>
              </p:nvSpPr>
              <p:spPr>
                <a:xfrm>
                  <a:off x="9589291" y="5509931"/>
                  <a:ext cx="14317" cy="28635"/>
                </a:xfrm>
                <a:custGeom>
                  <a:avLst/>
                  <a:gdLst>
                    <a:gd name="connsiteX0" fmla="*/ 18749 w 14317"/>
                    <a:gd name="connsiteY0" fmla="*/ 30875 h 28634"/>
                    <a:gd name="connsiteX1" fmla="*/ 9444 w 14317"/>
                    <a:gd name="connsiteY1" fmla="*/ 93 h 28634"/>
                    <a:gd name="connsiteX2" fmla="*/ 137 w 14317"/>
                    <a:gd name="connsiteY2" fmla="*/ 5104 h 28634"/>
                    <a:gd name="connsiteX3" fmla="*/ 18749 w 14317"/>
                    <a:gd name="connsiteY3" fmla="*/ 30875 h 286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317" h="28634">
                      <a:moveTo>
                        <a:pt x="18749" y="30875"/>
                      </a:moveTo>
                      <a:cubicBezTo>
                        <a:pt x="16602" y="15842"/>
                        <a:pt x="18034" y="5820"/>
                        <a:pt x="9444" y="93"/>
                      </a:cubicBezTo>
                      <a:cubicBezTo>
                        <a:pt x="8011" y="-623"/>
                        <a:pt x="137" y="2956"/>
                        <a:pt x="137" y="5104"/>
                      </a:cubicBezTo>
                      <a:cubicBezTo>
                        <a:pt x="-1294" y="15842"/>
                        <a:pt x="8727" y="19422"/>
                        <a:pt x="18749" y="30875"/>
                      </a:cubicBezTo>
                      <a:close/>
                    </a:path>
                  </a:pathLst>
                </a:custGeom>
                <a:grpFill/>
                <a:ln w="715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49" name="Freeform: Shape 148">
                  <a:extLst>
                    <a:ext uri="{FF2B5EF4-FFF2-40B4-BE49-F238E27FC236}">
                      <a16:creationId xmlns:a16="http://schemas.microsoft.com/office/drawing/2014/main" id="{0F7C4F80-9DB9-45E3-8331-8F6B84742A3D}"/>
                    </a:ext>
                  </a:extLst>
                </p:cNvPr>
                <p:cNvSpPr/>
                <p:nvPr/>
              </p:nvSpPr>
              <p:spPr>
                <a:xfrm>
                  <a:off x="9327121" y="5601021"/>
                  <a:ext cx="14317" cy="21476"/>
                </a:xfrm>
                <a:custGeom>
                  <a:avLst/>
                  <a:gdLst>
                    <a:gd name="connsiteX0" fmla="*/ 13902 w 14317"/>
                    <a:gd name="connsiteY0" fmla="*/ 2781 h 21475"/>
                    <a:gd name="connsiteX1" fmla="*/ 3164 w 14317"/>
                    <a:gd name="connsiteY1" fmla="*/ 2066 h 21475"/>
                    <a:gd name="connsiteX2" fmla="*/ 8175 w 14317"/>
                    <a:gd name="connsiteY2" fmla="*/ 27837 h 21475"/>
                    <a:gd name="connsiteX3" fmla="*/ 13902 w 14317"/>
                    <a:gd name="connsiteY3" fmla="*/ 2781 h 21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317" h="21475">
                      <a:moveTo>
                        <a:pt x="13902" y="2781"/>
                      </a:moveTo>
                      <a:cubicBezTo>
                        <a:pt x="11754" y="-798"/>
                        <a:pt x="5311" y="-798"/>
                        <a:pt x="3164" y="2066"/>
                      </a:cubicBezTo>
                      <a:cubicBezTo>
                        <a:pt x="-3995" y="9940"/>
                        <a:pt x="2447" y="17099"/>
                        <a:pt x="8175" y="27837"/>
                      </a:cubicBezTo>
                      <a:cubicBezTo>
                        <a:pt x="12470" y="17815"/>
                        <a:pt x="18912" y="11372"/>
                        <a:pt x="13902" y="2781"/>
                      </a:cubicBezTo>
                      <a:close/>
                    </a:path>
                  </a:pathLst>
                </a:custGeom>
                <a:grpFill/>
                <a:ln w="715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50" name="Graphic 1">
                <a:extLst>
                  <a:ext uri="{FF2B5EF4-FFF2-40B4-BE49-F238E27FC236}">
                    <a16:creationId xmlns:a16="http://schemas.microsoft.com/office/drawing/2014/main" id="{374E03BA-0ECD-4557-AE79-E97BF8D9AE0D}"/>
                  </a:ext>
                </a:extLst>
              </p:cNvPr>
              <p:cNvGrpSpPr/>
              <p:nvPr/>
            </p:nvGrpSpPr>
            <p:grpSpPr>
              <a:xfrm rot="1270328">
                <a:off x="767419" y="5302970"/>
                <a:ext cx="238645" cy="99129"/>
                <a:chOff x="9232835" y="5482894"/>
                <a:chExt cx="465313" cy="193284"/>
              </a:xfrm>
              <a:solidFill>
                <a:schemeClr val="accent1"/>
              </a:solidFill>
            </p:grpSpPr>
            <p:sp>
              <p:nvSpPr>
                <p:cNvPr id="151" name="Freeform: Shape 150">
                  <a:extLst>
                    <a:ext uri="{FF2B5EF4-FFF2-40B4-BE49-F238E27FC236}">
                      <a16:creationId xmlns:a16="http://schemas.microsoft.com/office/drawing/2014/main" id="{CAC0DF31-DF4C-4876-A571-82DAB5FD9897}"/>
                    </a:ext>
                  </a:extLst>
                </p:cNvPr>
                <p:cNvSpPr/>
                <p:nvPr/>
              </p:nvSpPr>
              <p:spPr>
                <a:xfrm>
                  <a:off x="9531533" y="5482894"/>
                  <a:ext cx="164649" cy="114539"/>
                </a:xfrm>
                <a:custGeom>
                  <a:avLst/>
                  <a:gdLst>
                    <a:gd name="connsiteX0" fmla="*/ 164559 w 164649"/>
                    <a:gd name="connsiteY0" fmla="*/ 2074 h 114538"/>
                    <a:gd name="connsiteX1" fmla="*/ 95120 w 164649"/>
                    <a:gd name="connsiteY1" fmla="*/ 10665 h 114538"/>
                    <a:gd name="connsiteX2" fmla="*/ 94404 w 164649"/>
                    <a:gd name="connsiteY2" fmla="*/ 43594 h 114538"/>
                    <a:gd name="connsiteX3" fmla="*/ 83666 w 164649"/>
                    <a:gd name="connsiteY3" fmla="*/ 75808 h 114538"/>
                    <a:gd name="connsiteX4" fmla="*/ 52168 w 164649"/>
                    <a:gd name="connsiteY4" fmla="*/ 62207 h 114538"/>
                    <a:gd name="connsiteX5" fmla="*/ 19954 w 164649"/>
                    <a:gd name="connsiteY5" fmla="*/ 63638 h 114538"/>
                    <a:gd name="connsiteX6" fmla="*/ 8500 w 164649"/>
                    <a:gd name="connsiteY6" fmla="*/ 82251 h 114538"/>
                    <a:gd name="connsiteX7" fmla="*/ 29976 w 164649"/>
                    <a:gd name="connsiteY7" fmla="*/ 117328 h 114538"/>
                    <a:gd name="connsiteX8" fmla="*/ 166706 w 164649"/>
                    <a:gd name="connsiteY8" fmla="*/ 14244 h 114538"/>
                    <a:gd name="connsiteX9" fmla="*/ 164559 w 164649"/>
                    <a:gd name="connsiteY9" fmla="*/ 2074 h 1145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64649" h="114538">
                      <a:moveTo>
                        <a:pt x="164559" y="2074"/>
                      </a:moveTo>
                      <a:cubicBezTo>
                        <a:pt x="140935" y="-2221"/>
                        <a:pt x="116596" y="-73"/>
                        <a:pt x="95120" y="10665"/>
                      </a:cubicBezTo>
                      <a:cubicBezTo>
                        <a:pt x="78655" y="18539"/>
                        <a:pt x="94404" y="32141"/>
                        <a:pt x="94404" y="43594"/>
                      </a:cubicBezTo>
                      <a:cubicBezTo>
                        <a:pt x="93688" y="55764"/>
                        <a:pt x="98699" y="70797"/>
                        <a:pt x="83666" y="75808"/>
                      </a:cubicBezTo>
                      <a:cubicBezTo>
                        <a:pt x="71497" y="80103"/>
                        <a:pt x="57179" y="73661"/>
                        <a:pt x="52168" y="62207"/>
                      </a:cubicBezTo>
                      <a:cubicBezTo>
                        <a:pt x="38567" y="35720"/>
                        <a:pt x="29976" y="48605"/>
                        <a:pt x="19954" y="63638"/>
                      </a:cubicBezTo>
                      <a:cubicBezTo>
                        <a:pt x="15659" y="70081"/>
                        <a:pt x="12079" y="75808"/>
                        <a:pt x="8500" y="82251"/>
                      </a:cubicBezTo>
                      <a:cubicBezTo>
                        <a:pt x="-6533" y="111602"/>
                        <a:pt x="-2954" y="117328"/>
                        <a:pt x="29976" y="117328"/>
                      </a:cubicBezTo>
                      <a:cubicBezTo>
                        <a:pt x="87961" y="117328"/>
                        <a:pt x="152389" y="68650"/>
                        <a:pt x="166706" y="14244"/>
                      </a:cubicBezTo>
                      <a:cubicBezTo>
                        <a:pt x="168139" y="9948"/>
                        <a:pt x="171002" y="2790"/>
                        <a:pt x="164559" y="2074"/>
                      </a:cubicBezTo>
                      <a:close/>
                    </a:path>
                  </a:pathLst>
                </a:custGeom>
                <a:grpFill/>
                <a:ln w="715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152" name="Freeform: Shape 151">
                  <a:extLst>
                    <a:ext uri="{FF2B5EF4-FFF2-40B4-BE49-F238E27FC236}">
                      <a16:creationId xmlns:a16="http://schemas.microsoft.com/office/drawing/2014/main" id="{00F4FFD8-7AED-4169-BD35-906DE10ADB56}"/>
                    </a:ext>
                  </a:extLst>
                </p:cNvPr>
                <p:cNvSpPr/>
                <p:nvPr/>
              </p:nvSpPr>
              <p:spPr>
                <a:xfrm>
                  <a:off x="9232835" y="5605126"/>
                  <a:ext cx="193284" cy="71587"/>
                </a:xfrm>
                <a:custGeom>
                  <a:avLst/>
                  <a:gdLst>
                    <a:gd name="connsiteX0" fmla="*/ 154719 w 193283"/>
                    <a:gd name="connsiteY0" fmla="*/ 5834 h 71586"/>
                    <a:gd name="connsiteX1" fmla="*/ 150423 w 193283"/>
                    <a:gd name="connsiteY1" fmla="*/ 3687 h 71586"/>
                    <a:gd name="connsiteX2" fmla="*/ 128947 w 193283"/>
                    <a:gd name="connsiteY2" fmla="*/ 17289 h 71586"/>
                    <a:gd name="connsiteX3" fmla="*/ 108903 w 193283"/>
                    <a:gd name="connsiteY3" fmla="*/ 50218 h 71586"/>
                    <a:gd name="connsiteX4" fmla="*/ 82416 w 193283"/>
                    <a:gd name="connsiteY4" fmla="*/ 25879 h 71586"/>
                    <a:gd name="connsiteX5" fmla="*/ 39464 w 193283"/>
                    <a:gd name="connsiteY5" fmla="*/ 8698 h 71586"/>
                    <a:gd name="connsiteX6" fmla="*/ 9398 w 193283"/>
                    <a:gd name="connsiteY6" fmla="*/ 24447 h 71586"/>
                    <a:gd name="connsiteX7" fmla="*/ 9398 w 193283"/>
                    <a:gd name="connsiteY7" fmla="*/ 45207 h 71586"/>
                    <a:gd name="connsiteX8" fmla="*/ 106040 w 193283"/>
                    <a:gd name="connsiteY8" fmla="*/ 77421 h 71586"/>
                    <a:gd name="connsiteX9" fmla="*/ 154002 w 193283"/>
                    <a:gd name="connsiteY9" fmla="*/ 68831 h 71586"/>
                    <a:gd name="connsiteX10" fmla="*/ 197671 w 193283"/>
                    <a:gd name="connsiteY10" fmla="*/ 37333 h 71586"/>
                    <a:gd name="connsiteX11" fmla="*/ 154719 w 193283"/>
                    <a:gd name="connsiteY11" fmla="*/ 5834 h 715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93283" h="71586">
                      <a:moveTo>
                        <a:pt x="154719" y="5834"/>
                      </a:moveTo>
                      <a:cubicBezTo>
                        <a:pt x="153287" y="5119"/>
                        <a:pt x="151855" y="4403"/>
                        <a:pt x="150423" y="3687"/>
                      </a:cubicBezTo>
                      <a:cubicBezTo>
                        <a:pt x="136822" y="-2040"/>
                        <a:pt x="127516" y="-3472"/>
                        <a:pt x="128947" y="17289"/>
                      </a:cubicBezTo>
                      <a:cubicBezTo>
                        <a:pt x="130379" y="31606"/>
                        <a:pt x="124652" y="46639"/>
                        <a:pt x="108903" y="50218"/>
                      </a:cubicBezTo>
                      <a:cubicBezTo>
                        <a:pt x="92438" y="53082"/>
                        <a:pt x="87427" y="38048"/>
                        <a:pt x="82416" y="25879"/>
                      </a:cubicBezTo>
                      <a:cubicBezTo>
                        <a:pt x="69531" y="-4187"/>
                        <a:pt x="69531" y="-4187"/>
                        <a:pt x="39464" y="8698"/>
                      </a:cubicBezTo>
                      <a:cubicBezTo>
                        <a:pt x="28726" y="12993"/>
                        <a:pt x="19420" y="19436"/>
                        <a:pt x="9398" y="24447"/>
                      </a:cubicBezTo>
                      <a:cubicBezTo>
                        <a:pt x="-3488" y="30890"/>
                        <a:pt x="-2772" y="37333"/>
                        <a:pt x="9398" y="45207"/>
                      </a:cubicBezTo>
                      <a:cubicBezTo>
                        <a:pt x="38748" y="63820"/>
                        <a:pt x="70246" y="76705"/>
                        <a:pt x="106040" y="77421"/>
                      </a:cubicBezTo>
                      <a:cubicBezTo>
                        <a:pt x="122505" y="77421"/>
                        <a:pt x="138969" y="75274"/>
                        <a:pt x="154002" y="68831"/>
                      </a:cubicBezTo>
                      <a:cubicBezTo>
                        <a:pt x="171183" y="61672"/>
                        <a:pt x="196954" y="53798"/>
                        <a:pt x="197671" y="37333"/>
                      </a:cubicBezTo>
                      <a:cubicBezTo>
                        <a:pt x="197671" y="20152"/>
                        <a:pt x="171183" y="13709"/>
                        <a:pt x="154719" y="5834"/>
                      </a:cubicBezTo>
                      <a:close/>
                    </a:path>
                  </a:pathLst>
                </a:custGeom>
                <a:grpFill/>
                <a:ln w="715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53" name="Freeform: Shape 152">
                  <a:extLst>
                    <a:ext uri="{FF2B5EF4-FFF2-40B4-BE49-F238E27FC236}">
                      <a16:creationId xmlns:a16="http://schemas.microsoft.com/office/drawing/2014/main" id="{66EA7058-0AEC-4CA3-B59E-64636A938700}"/>
                    </a:ext>
                  </a:extLst>
                </p:cNvPr>
                <p:cNvSpPr/>
                <p:nvPr/>
              </p:nvSpPr>
              <p:spPr>
                <a:xfrm>
                  <a:off x="9589291" y="5509931"/>
                  <a:ext cx="14317" cy="28635"/>
                </a:xfrm>
                <a:custGeom>
                  <a:avLst/>
                  <a:gdLst>
                    <a:gd name="connsiteX0" fmla="*/ 18749 w 14317"/>
                    <a:gd name="connsiteY0" fmla="*/ 30875 h 28634"/>
                    <a:gd name="connsiteX1" fmla="*/ 9444 w 14317"/>
                    <a:gd name="connsiteY1" fmla="*/ 93 h 28634"/>
                    <a:gd name="connsiteX2" fmla="*/ 137 w 14317"/>
                    <a:gd name="connsiteY2" fmla="*/ 5104 h 28634"/>
                    <a:gd name="connsiteX3" fmla="*/ 18749 w 14317"/>
                    <a:gd name="connsiteY3" fmla="*/ 30875 h 286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317" h="28634">
                      <a:moveTo>
                        <a:pt x="18749" y="30875"/>
                      </a:moveTo>
                      <a:cubicBezTo>
                        <a:pt x="16602" y="15842"/>
                        <a:pt x="18034" y="5820"/>
                        <a:pt x="9444" y="93"/>
                      </a:cubicBezTo>
                      <a:cubicBezTo>
                        <a:pt x="8011" y="-623"/>
                        <a:pt x="137" y="2956"/>
                        <a:pt x="137" y="5104"/>
                      </a:cubicBezTo>
                      <a:cubicBezTo>
                        <a:pt x="-1294" y="15842"/>
                        <a:pt x="8727" y="19422"/>
                        <a:pt x="18749" y="30875"/>
                      </a:cubicBezTo>
                      <a:close/>
                    </a:path>
                  </a:pathLst>
                </a:custGeom>
                <a:grpFill/>
                <a:ln w="715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54" name="Freeform: Shape 153">
                  <a:extLst>
                    <a:ext uri="{FF2B5EF4-FFF2-40B4-BE49-F238E27FC236}">
                      <a16:creationId xmlns:a16="http://schemas.microsoft.com/office/drawing/2014/main" id="{9D5E2383-EFE6-4970-B8D6-7145F41AB2C9}"/>
                    </a:ext>
                  </a:extLst>
                </p:cNvPr>
                <p:cNvSpPr/>
                <p:nvPr/>
              </p:nvSpPr>
              <p:spPr>
                <a:xfrm>
                  <a:off x="9327121" y="5601021"/>
                  <a:ext cx="14317" cy="21476"/>
                </a:xfrm>
                <a:custGeom>
                  <a:avLst/>
                  <a:gdLst>
                    <a:gd name="connsiteX0" fmla="*/ 13902 w 14317"/>
                    <a:gd name="connsiteY0" fmla="*/ 2781 h 21475"/>
                    <a:gd name="connsiteX1" fmla="*/ 3164 w 14317"/>
                    <a:gd name="connsiteY1" fmla="*/ 2066 h 21475"/>
                    <a:gd name="connsiteX2" fmla="*/ 8175 w 14317"/>
                    <a:gd name="connsiteY2" fmla="*/ 27837 h 21475"/>
                    <a:gd name="connsiteX3" fmla="*/ 13902 w 14317"/>
                    <a:gd name="connsiteY3" fmla="*/ 2781 h 21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317" h="21475">
                      <a:moveTo>
                        <a:pt x="13902" y="2781"/>
                      </a:moveTo>
                      <a:cubicBezTo>
                        <a:pt x="11754" y="-798"/>
                        <a:pt x="5311" y="-798"/>
                        <a:pt x="3164" y="2066"/>
                      </a:cubicBezTo>
                      <a:cubicBezTo>
                        <a:pt x="-3995" y="9940"/>
                        <a:pt x="2447" y="17099"/>
                        <a:pt x="8175" y="27837"/>
                      </a:cubicBezTo>
                      <a:cubicBezTo>
                        <a:pt x="12470" y="17815"/>
                        <a:pt x="18912" y="11372"/>
                        <a:pt x="13902" y="2781"/>
                      </a:cubicBezTo>
                      <a:close/>
                    </a:path>
                  </a:pathLst>
                </a:custGeom>
                <a:grpFill/>
                <a:ln w="715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55" name="Graphic 1">
                <a:extLst>
                  <a:ext uri="{FF2B5EF4-FFF2-40B4-BE49-F238E27FC236}">
                    <a16:creationId xmlns:a16="http://schemas.microsoft.com/office/drawing/2014/main" id="{CC585B1E-16E2-4C19-9562-2D4D9F7E1AF1}"/>
                  </a:ext>
                </a:extLst>
              </p:cNvPr>
              <p:cNvGrpSpPr/>
              <p:nvPr/>
            </p:nvGrpSpPr>
            <p:grpSpPr>
              <a:xfrm rot="2015536">
                <a:off x="325236" y="5420192"/>
                <a:ext cx="238645" cy="99129"/>
                <a:chOff x="9232835" y="5482894"/>
                <a:chExt cx="465313" cy="193284"/>
              </a:xfrm>
              <a:solidFill>
                <a:schemeClr val="accent1"/>
              </a:solidFill>
            </p:grpSpPr>
            <p:sp>
              <p:nvSpPr>
                <p:cNvPr id="156" name="Freeform: Shape 155">
                  <a:extLst>
                    <a:ext uri="{FF2B5EF4-FFF2-40B4-BE49-F238E27FC236}">
                      <a16:creationId xmlns:a16="http://schemas.microsoft.com/office/drawing/2014/main" id="{50A82605-468B-4C6B-BBE1-9B4426171130}"/>
                    </a:ext>
                  </a:extLst>
                </p:cNvPr>
                <p:cNvSpPr/>
                <p:nvPr/>
              </p:nvSpPr>
              <p:spPr>
                <a:xfrm>
                  <a:off x="9531533" y="5482894"/>
                  <a:ext cx="164649" cy="114539"/>
                </a:xfrm>
                <a:custGeom>
                  <a:avLst/>
                  <a:gdLst>
                    <a:gd name="connsiteX0" fmla="*/ 164559 w 164649"/>
                    <a:gd name="connsiteY0" fmla="*/ 2074 h 114538"/>
                    <a:gd name="connsiteX1" fmla="*/ 95120 w 164649"/>
                    <a:gd name="connsiteY1" fmla="*/ 10665 h 114538"/>
                    <a:gd name="connsiteX2" fmla="*/ 94404 w 164649"/>
                    <a:gd name="connsiteY2" fmla="*/ 43594 h 114538"/>
                    <a:gd name="connsiteX3" fmla="*/ 83666 w 164649"/>
                    <a:gd name="connsiteY3" fmla="*/ 75808 h 114538"/>
                    <a:gd name="connsiteX4" fmla="*/ 52168 w 164649"/>
                    <a:gd name="connsiteY4" fmla="*/ 62207 h 114538"/>
                    <a:gd name="connsiteX5" fmla="*/ 19954 w 164649"/>
                    <a:gd name="connsiteY5" fmla="*/ 63638 h 114538"/>
                    <a:gd name="connsiteX6" fmla="*/ 8500 w 164649"/>
                    <a:gd name="connsiteY6" fmla="*/ 82251 h 114538"/>
                    <a:gd name="connsiteX7" fmla="*/ 29976 w 164649"/>
                    <a:gd name="connsiteY7" fmla="*/ 117328 h 114538"/>
                    <a:gd name="connsiteX8" fmla="*/ 166706 w 164649"/>
                    <a:gd name="connsiteY8" fmla="*/ 14244 h 114538"/>
                    <a:gd name="connsiteX9" fmla="*/ 164559 w 164649"/>
                    <a:gd name="connsiteY9" fmla="*/ 2074 h 1145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64649" h="114538">
                      <a:moveTo>
                        <a:pt x="164559" y="2074"/>
                      </a:moveTo>
                      <a:cubicBezTo>
                        <a:pt x="140935" y="-2221"/>
                        <a:pt x="116596" y="-73"/>
                        <a:pt x="95120" y="10665"/>
                      </a:cubicBezTo>
                      <a:cubicBezTo>
                        <a:pt x="78655" y="18539"/>
                        <a:pt x="94404" y="32141"/>
                        <a:pt x="94404" y="43594"/>
                      </a:cubicBezTo>
                      <a:cubicBezTo>
                        <a:pt x="93688" y="55764"/>
                        <a:pt x="98699" y="70797"/>
                        <a:pt x="83666" y="75808"/>
                      </a:cubicBezTo>
                      <a:cubicBezTo>
                        <a:pt x="71497" y="80103"/>
                        <a:pt x="57179" y="73661"/>
                        <a:pt x="52168" y="62207"/>
                      </a:cubicBezTo>
                      <a:cubicBezTo>
                        <a:pt x="38567" y="35720"/>
                        <a:pt x="29976" y="48605"/>
                        <a:pt x="19954" y="63638"/>
                      </a:cubicBezTo>
                      <a:cubicBezTo>
                        <a:pt x="15659" y="70081"/>
                        <a:pt x="12079" y="75808"/>
                        <a:pt x="8500" y="82251"/>
                      </a:cubicBezTo>
                      <a:cubicBezTo>
                        <a:pt x="-6533" y="111602"/>
                        <a:pt x="-2954" y="117328"/>
                        <a:pt x="29976" y="117328"/>
                      </a:cubicBezTo>
                      <a:cubicBezTo>
                        <a:pt x="87961" y="117328"/>
                        <a:pt x="152389" y="68650"/>
                        <a:pt x="166706" y="14244"/>
                      </a:cubicBezTo>
                      <a:cubicBezTo>
                        <a:pt x="168139" y="9948"/>
                        <a:pt x="171002" y="2790"/>
                        <a:pt x="164559" y="2074"/>
                      </a:cubicBezTo>
                      <a:close/>
                    </a:path>
                  </a:pathLst>
                </a:custGeom>
                <a:grpFill/>
                <a:ln w="715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157" name="Freeform: Shape 156">
                  <a:extLst>
                    <a:ext uri="{FF2B5EF4-FFF2-40B4-BE49-F238E27FC236}">
                      <a16:creationId xmlns:a16="http://schemas.microsoft.com/office/drawing/2014/main" id="{A9136B1D-1462-40E5-92CC-43A7AF120DAB}"/>
                    </a:ext>
                  </a:extLst>
                </p:cNvPr>
                <p:cNvSpPr/>
                <p:nvPr/>
              </p:nvSpPr>
              <p:spPr>
                <a:xfrm>
                  <a:off x="9232835" y="5605126"/>
                  <a:ext cx="193284" cy="71587"/>
                </a:xfrm>
                <a:custGeom>
                  <a:avLst/>
                  <a:gdLst>
                    <a:gd name="connsiteX0" fmla="*/ 154719 w 193283"/>
                    <a:gd name="connsiteY0" fmla="*/ 5834 h 71586"/>
                    <a:gd name="connsiteX1" fmla="*/ 150423 w 193283"/>
                    <a:gd name="connsiteY1" fmla="*/ 3687 h 71586"/>
                    <a:gd name="connsiteX2" fmla="*/ 128947 w 193283"/>
                    <a:gd name="connsiteY2" fmla="*/ 17289 h 71586"/>
                    <a:gd name="connsiteX3" fmla="*/ 108903 w 193283"/>
                    <a:gd name="connsiteY3" fmla="*/ 50218 h 71586"/>
                    <a:gd name="connsiteX4" fmla="*/ 82416 w 193283"/>
                    <a:gd name="connsiteY4" fmla="*/ 25879 h 71586"/>
                    <a:gd name="connsiteX5" fmla="*/ 39464 w 193283"/>
                    <a:gd name="connsiteY5" fmla="*/ 8698 h 71586"/>
                    <a:gd name="connsiteX6" fmla="*/ 9398 w 193283"/>
                    <a:gd name="connsiteY6" fmla="*/ 24447 h 71586"/>
                    <a:gd name="connsiteX7" fmla="*/ 9398 w 193283"/>
                    <a:gd name="connsiteY7" fmla="*/ 45207 h 71586"/>
                    <a:gd name="connsiteX8" fmla="*/ 106040 w 193283"/>
                    <a:gd name="connsiteY8" fmla="*/ 77421 h 71586"/>
                    <a:gd name="connsiteX9" fmla="*/ 154002 w 193283"/>
                    <a:gd name="connsiteY9" fmla="*/ 68831 h 71586"/>
                    <a:gd name="connsiteX10" fmla="*/ 197671 w 193283"/>
                    <a:gd name="connsiteY10" fmla="*/ 37333 h 71586"/>
                    <a:gd name="connsiteX11" fmla="*/ 154719 w 193283"/>
                    <a:gd name="connsiteY11" fmla="*/ 5834 h 715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93283" h="71586">
                      <a:moveTo>
                        <a:pt x="154719" y="5834"/>
                      </a:moveTo>
                      <a:cubicBezTo>
                        <a:pt x="153287" y="5119"/>
                        <a:pt x="151855" y="4403"/>
                        <a:pt x="150423" y="3687"/>
                      </a:cubicBezTo>
                      <a:cubicBezTo>
                        <a:pt x="136822" y="-2040"/>
                        <a:pt x="127516" y="-3472"/>
                        <a:pt x="128947" y="17289"/>
                      </a:cubicBezTo>
                      <a:cubicBezTo>
                        <a:pt x="130379" y="31606"/>
                        <a:pt x="124652" y="46639"/>
                        <a:pt x="108903" y="50218"/>
                      </a:cubicBezTo>
                      <a:cubicBezTo>
                        <a:pt x="92438" y="53082"/>
                        <a:pt x="87427" y="38048"/>
                        <a:pt x="82416" y="25879"/>
                      </a:cubicBezTo>
                      <a:cubicBezTo>
                        <a:pt x="69531" y="-4187"/>
                        <a:pt x="69531" y="-4187"/>
                        <a:pt x="39464" y="8698"/>
                      </a:cubicBezTo>
                      <a:cubicBezTo>
                        <a:pt x="28726" y="12993"/>
                        <a:pt x="19420" y="19436"/>
                        <a:pt x="9398" y="24447"/>
                      </a:cubicBezTo>
                      <a:cubicBezTo>
                        <a:pt x="-3488" y="30890"/>
                        <a:pt x="-2772" y="37333"/>
                        <a:pt x="9398" y="45207"/>
                      </a:cubicBezTo>
                      <a:cubicBezTo>
                        <a:pt x="38748" y="63820"/>
                        <a:pt x="70246" y="76705"/>
                        <a:pt x="106040" y="77421"/>
                      </a:cubicBezTo>
                      <a:cubicBezTo>
                        <a:pt x="122505" y="77421"/>
                        <a:pt x="138969" y="75274"/>
                        <a:pt x="154002" y="68831"/>
                      </a:cubicBezTo>
                      <a:cubicBezTo>
                        <a:pt x="171183" y="61672"/>
                        <a:pt x="196954" y="53798"/>
                        <a:pt x="197671" y="37333"/>
                      </a:cubicBezTo>
                      <a:cubicBezTo>
                        <a:pt x="197671" y="20152"/>
                        <a:pt x="171183" y="13709"/>
                        <a:pt x="154719" y="5834"/>
                      </a:cubicBezTo>
                      <a:close/>
                    </a:path>
                  </a:pathLst>
                </a:custGeom>
                <a:grpFill/>
                <a:ln w="715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58" name="Freeform: Shape 157">
                  <a:extLst>
                    <a:ext uri="{FF2B5EF4-FFF2-40B4-BE49-F238E27FC236}">
                      <a16:creationId xmlns:a16="http://schemas.microsoft.com/office/drawing/2014/main" id="{A02278CE-DCCB-4C08-8C0D-6B1D92F0FA84}"/>
                    </a:ext>
                  </a:extLst>
                </p:cNvPr>
                <p:cNvSpPr/>
                <p:nvPr/>
              </p:nvSpPr>
              <p:spPr>
                <a:xfrm>
                  <a:off x="9589291" y="5509931"/>
                  <a:ext cx="14317" cy="28635"/>
                </a:xfrm>
                <a:custGeom>
                  <a:avLst/>
                  <a:gdLst>
                    <a:gd name="connsiteX0" fmla="*/ 18749 w 14317"/>
                    <a:gd name="connsiteY0" fmla="*/ 30875 h 28634"/>
                    <a:gd name="connsiteX1" fmla="*/ 9444 w 14317"/>
                    <a:gd name="connsiteY1" fmla="*/ 93 h 28634"/>
                    <a:gd name="connsiteX2" fmla="*/ 137 w 14317"/>
                    <a:gd name="connsiteY2" fmla="*/ 5104 h 28634"/>
                    <a:gd name="connsiteX3" fmla="*/ 18749 w 14317"/>
                    <a:gd name="connsiteY3" fmla="*/ 30875 h 286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317" h="28634">
                      <a:moveTo>
                        <a:pt x="18749" y="30875"/>
                      </a:moveTo>
                      <a:cubicBezTo>
                        <a:pt x="16602" y="15842"/>
                        <a:pt x="18034" y="5820"/>
                        <a:pt x="9444" y="93"/>
                      </a:cubicBezTo>
                      <a:cubicBezTo>
                        <a:pt x="8011" y="-623"/>
                        <a:pt x="137" y="2956"/>
                        <a:pt x="137" y="5104"/>
                      </a:cubicBezTo>
                      <a:cubicBezTo>
                        <a:pt x="-1294" y="15842"/>
                        <a:pt x="8727" y="19422"/>
                        <a:pt x="18749" y="30875"/>
                      </a:cubicBezTo>
                      <a:close/>
                    </a:path>
                  </a:pathLst>
                </a:custGeom>
                <a:grpFill/>
                <a:ln w="715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59" name="Freeform: Shape 158">
                  <a:extLst>
                    <a:ext uri="{FF2B5EF4-FFF2-40B4-BE49-F238E27FC236}">
                      <a16:creationId xmlns:a16="http://schemas.microsoft.com/office/drawing/2014/main" id="{5103C556-EC6A-4C31-B1B9-3F7A9A5A7927}"/>
                    </a:ext>
                  </a:extLst>
                </p:cNvPr>
                <p:cNvSpPr/>
                <p:nvPr/>
              </p:nvSpPr>
              <p:spPr>
                <a:xfrm>
                  <a:off x="9327121" y="5601021"/>
                  <a:ext cx="14317" cy="21476"/>
                </a:xfrm>
                <a:custGeom>
                  <a:avLst/>
                  <a:gdLst>
                    <a:gd name="connsiteX0" fmla="*/ 13902 w 14317"/>
                    <a:gd name="connsiteY0" fmla="*/ 2781 h 21475"/>
                    <a:gd name="connsiteX1" fmla="*/ 3164 w 14317"/>
                    <a:gd name="connsiteY1" fmla="*/ 2066 h 21475"/>
                    <a:gd name="connsiteX2" fmla="*/ 8175 w 14317"/>
                    <a:gd name="connsiteY2" fmla="*/ 27837 h 21475"/>
                    <a:gd name="connsiteX3" fmla="*/ 13902 w 14317"/>
                    <a:gd name="connsiteY3" fmla="*/ 2781 h 21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317" h="21475">
                      <a:moveTo>
                        <a:pt x="13902" y="2781"/>
                      </a:moveTo>
                      <a:cubicBezTo>
                        <a:pt x="11754" y="-798"/>
                        <a:pt x="5311" y="-798"/>
                        <a:pt x="3164" y="2066"/>
                      </a:cubicBezTo>
                      <a:cubicBezTo>
                        <a:pt x="-3995" y="9940"/>
                        <a:pt x="2447" y="17099"/>
                        <a:pt x="8175" y="27837"/>
                      </a:cubicBezTo>
                      <a:cubicBezTo>
                        <a:pt x="12470" y="17815"/>
                        <a:pt x="18912" y="11372"/>
                        <a:pt x="13902" y="2781"/>
                      </a:cubicBezTo>
                      <a:close/>
                    </a:path>
                  </a:pathLst>
                </a:custGeom>
                <a:grpFill/>
                <a:ln w="715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60" name="Graphic 1">
                <a:extLst>
                  <a:ext uri="{FF2B5EF4-FFF2-40B4-BE49-F238E27FC236}">
                    <a16:creationId xmlns:a16="http://schemas.microsoft.com/office/drawing/2014/main" id="{214927F1-0F14-4439-ADC6-3CD809714A0C}"/>
                  </a:ext>
                </a:extLst>
              </p:cNvPr>
              <p:cNvGrpSpPr/>
              <p:nvPr/>
            </p:nvGrpSpPr>
            <p:grpSpPr>
              <a:xfrm rot="2098562">
                <a:off x="1882490" y="5262512"/>
                <a:ext cx="238645" cy="99129"/>
                <a:chOff x="9232835" y="5482894"/>
                <a:chExt cx="465313" cy="193284"/>
              </a:xfrm>
              <a:solidFill>
                <a:schemeClr val="accent1"/>
              </a:solidFill>
            </p:grpSpPr>
            <p:sp>
              <p:nvSpPr>
                <p:cNvPr id="161" name="Freeform: Shape 160">
                  <a:extLst>
                    <a:ext uri="{FF2B5EF4-FFF2-40B4-BE49-F238E27FC236}">
                      <a16:creationId xmlns:a16="http://schemas.microsoft.com/office/drawing/2014/main" id="{14FC7371-E051-439C-BA60-CFFB52E8A8F4}"/>
                    </a:ext>
                  </a:extLst>
                </p:cNvPr>
                <p:cNvSpPr/>
                <p:nvPr/>
              </p:nvSpPr>
              <p:spPr>
                <a:xfrm>
                  <a:off x="9531533" y="5482894"/>
                  <a:ext cx="164649" cy="114539"/>
                </a:xfrm>
                <a:custGeom>
                  <a:avLst/>
                  <a:gdLst>
                    <a:gd name="connsiteX0" fmla="*/ 164559 w 164649"/>
                    <a:gd name="connsiteY0" fmla="*/ 2074 h 114538"/>
                    <a:gd name="connsiteX1" fmla="*/ 95120 w 164649"/>
                    <a:gd name="connsiteY1" fmla="*/ 10665 h 114538"/>
                    <a:gd name="connsiteX2" fmla="*/ 94404 w 164649"/>
                    <a:gd name="connsiteY2" fmla="*/ 43594 h 114538"/>
                    <a:gd name="connsiteX3" fmla="*/ 83666 w 164649"/>
                    <a:gd name="connsiteY3" fmla="*/ 75808 h 114538"/>
                    <a:gd name="connsiteX4" fmla="*/ 52168 w 164649"/>
                    <a:gd name="connsiteY4" fmla="*/ 62207 h 114538"/>
                    <a:gd name="connsiteX5" fmla="*/ 19954 w 164649"/>
                    <a:gd name="connsiteY5" fmla="*/ 63638 h 114538"/>
                    <a:gd name="connsiteX6" fmla="*/ 8500 w 164649"/>
                    <a:gd name="connsiteY6" fmla="*/ 82251 h 114538"/>
                    <a:gd name="connsiteX7" fmla="*/ 29976 w 164649"/>
                    <a:gd name="connsiteY7" fmla="*/ 117328 h 114538"/>
                    <a:gd name="connsiteX8" fmla="*/ 166706 w 164649"/>
                    <a:gd name="connsiteY8" fmla="*/ 14244 h 114538"/>
                    <a:gd name="connsiteX9" fmla="*/ 164559 w 164649"/>
                    <a:gd name="connsiteY9" fmla="*/ 2074 h 1145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64649" h="114538">
                      <a:moveTo>
                        <a:pt x="164559" y="2074"/>
                      </a:moveTo>
                      <a:cubicBezTo>
                        <a:pt x="140935" y="-2221"/>
                        <a:pt x="116596" y="-73"/>
                        <a:pt x="95120" y="10665"/>
                      </a:cubicBezTo>
                      <a:cubicBezTo>
                        <a:pt x="78655" y="18539"/>
                        <a:pt x="94404" y="32141"/>
                        <a:pt x="94404" y="43594"/>
                      </a:cubicBezTo>
                      <a:cubicBezTo>
                        <a:pt x="93688" y="55764"/>
                        <a:pt x="98699" y="70797"/>
                        <a:pt x="83666" y="75808"/>
                      </a:cubicBezTo>
                      <a:cubicBezTo>
                        <a:pt x="71497" y="80103"/>
                        <a:pt x="57179" y="73661"/>
                        <a:pt x="52168" y="62207"/>
                      </a:cubicBezTo>
                      <a:cubicBezTo>
                        <a:pt x="38567" y="35720"/>
                        <a:pt x="29976" y="48605"/>
                        <a:pt x="19954" y="63638"/>
                      </a:cubicBezTo>
                      <a:cubicBezTo>
                        <a:pt x="15659" y="70081"/>
                        <a:pt x="12079" y="75808"/>
                        <a:pt x="8500" y="82251"/>
                      </a:cubicBezTo>
                      <a:cubicBezTo>
                        <a:pt x="-6533" y="111602"/>
                        <a:pt x="-2954" y="117328"/>
                        <a:pt x="29976" y="117328"/>
                      </a:cubicBezTo>
                      <a:cubicBezTo>
                        <a:pt x="87961" y="117328"/>
                        <a:pt x="152389" y="68650"/>
                        <a:pt x="166706" y="14244"/>
                      </a:cubicBezTo>
                      <a:cubicBezTo>
                        <a:pt x="168139" y="9948"/>
                        <a:pt x="171002" y="2790"/>
                        <a:pt x="164559" y="2074"/>
                      </a:cubicBezTo>
                      <a:close/>
                    </a:path>
                  </a:pathLst>
                </a:custGeom>
                <a:grpFill/>
                <a:ln w="715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162" name="Freeform: Shape 161">
                  <a:extLst>
                    <a:ext uri="{FF2B5EF4-FFF2-40B4-BE49-F238E27FC236}">
                      <a16:creationId xmlns:a16="http://schemas.microsoft.com/office/drawing/2014/main" id="{269BF649-DE96-4BF2-A855-3FC9E2BB02E3}"/>
                    </a:ext>
                  </a:extLst>
                </p:cNvPr>
                <p:cNvSpPr/>
                <p:nvPr/>
              </p:nvSpPr>
              <p:spPr>
                <a:xfrm>
                  <a:off x="9232835" y="5605126"/>
                  <a:ext cx="193284" cy="71587"/>
                </a:xfrm>
                <a:custGeom>
                  <a:avLst/>
                  <a:gdLst>
                    <a:gd name="connsiteX0" fmla="*/ 154719 w 193283"/>
                    <a:gd name="connsiteY0" fmla="*/ 5834 h 71586"/>
                    <a:gd name="connsiteX1" fmla="*/ 150423 w 193283"/>
                    <a:gd name="connsiteY1" fmla="*/ 3687 h 71586"/>
                    <a:gd name="connsiteX2" fmla="*/ 128947 w 193283"/>
                    <a:gd name="connsiteY2" fmla="*/ 17289 h 71586"/>
                    <a:gd name="connsiteX3" fmla="*/ 108903 w 193283"/>
                    <a:gd name="connsiteY3" fmla="*/ 50218 h 71586"/>
                    <a:gd name="connsiteX4" fmla="*/ 82416 w 193283"/>
                    <a:gd name="connsiteY4" fmla="*/ 25879 h 71586"/>
                    <a:gd name="connsiteX5" fmla="*/ 39464 w 193283"/>
                    <a:gd name="connsiteY5" fmla="*/ 8698 h 71586"/>
                    <a:gd name="connsiteX6" fmla="*/ 9398 w 193283"/>
                    <a:gd name="connsiteY6" fmla="*/ 24447 h 71586"/>
                    <a:gd name="connsiteX7" fmla="*/ 9398 w 193283"/>
                    <a:gd name="connsiteY7" fmla="*/ 45207 h 71586"/>
                    <a:gd name="connsiteX8" fmla="*/ 106040 w 193283"/>
                    <a:gd name="connsiteY8" fmla="*/ 77421 h 71586"/>
                    <a:gd name="connsiteX9" fmla="*/ 154002 w 193283"/>
                    <a:gd name="connsiteY9" fmla="*/ 68831 h 71586"/>
                    <a:gd name="connsiteX10" fmla="*/ 197671 w 193283"/>
                    <a:gd name="connsiteY10" fmla="*/ 37333 h 71586"/>
                    <a:gd name="connsiteX11" fmla="*/ 154719 w 193283"/>
                    <a:gd name="connsiteY11" fmla="*/ 5834 h 715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93283" h="71586">
                      <a:moveTo>
                        <a:pt x="154719" y="5834"/>
                      </a:moveTo>
                      <a:cubicBezTo>
                        <a:pt x="153287" y="5119"/>
                        <a:pt x="151855" y="4403"/>
                        <a:pt x="150423" y="3687"/>
                      </a:cubicBezTo>
                      <a:cubicBezTo>
                        <a:pt x="136822" y="-2040"/>
                        <a:pt x="127516" y="-3472"/>
                        <a:pt x="128947" y="17289"/>
                      </a:cubicBezTo>
                      <a:cubicBezTo>
                        <a:pt x="130379" y="31606"/>
                        <a:pt x="124652" y="46639"/>
                        <a:pt x="108903" y="50218"/>
                      </a:cubicBezTo>
                      <a:cubicBezTo>
                        <a:pt x="92438" y="53082"/>
                        <a:pt x="87427" y="38048"/>
                        <a:pt x="82416" y="25879"/>
                      </a:cubicBezTo>
                      <a:cubicBezTo>
                        <a:pt x="69531" y="-4187"/>
                        <a:pt x="69531" y="-4187"/>
                        <a:pt x="39464" y="8698"/>
                      </a:cubicBezTo>
                      <a:cubicBezTo>
                        <a:pt x="28726" y="12993"/>
                        <a:pt x="19420" y="19436"/>
                        <a:pt x="9398" y="24447"/>
                      </a:cubicBezTo>
                      <a:cubicBezTo>
                        <a:pt x="-3488" y="30890"/>
                        <a:pt x="-2772" y="37333"/>
                        <a:pt x="9398" y="45207"/>
                      </a:cubicBezTo>
                      <a:cubicBezTo>
                        <a:pt x="38748" y="63820"/>
                        <a:pt x="70246" y="76705"/>
                        <a:pt x="106040" y="77421"/>
                      </a:cubicBezTo>
                      <a:cubicBezTo>
                        <a:pt x="122505" y="77421"/>
                        <a:pt x="138969" y="75274"/>
                        <a:pt x="154002" y="68831"/>
                      </a:cubicBezTo>
                      <a:cubicBezTo>
                        <a:pt x="171183" y="61672"/>
                        <a:pt x="196954" y="53798"/>
                        <a:pt x="197671" y="37333"/>
                      </a:cubicBezTo>
                      <a:cubicBezTo>
                        <a:pt x="197671" y="20152"/>
                        <a:pt x="171183" y="13709"/>
                        <a:pt x="154719" y="5834"/>
                      </a:cubicBezTo>
                      <a:close/>
                    </a:path>
                  </a:pathLst>
                </a:custGeom>
                <a:grpFill/>
                <a:ln w="715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63" name="Freeform: Shape 162">
                  <a:extLst>
                    <a:ext uri="{FF2B5EF4-FFF2-40B4-BE49-F238E27FC236}">
                      <a16:creationId xmlns:a16="http://schemas.microsoft.com/office/drawing/2014/main" id="{03DEBB6C-E8E8-469A-8392-8706A9A4D752}"/>
                    </a:ext>
                  </a:extLst>
                </p:cNvPr>
                <p:cNvSpPr/>
                <p:nvPr/>
              </p:nvSpPr>
              <p:spPr>
                <a:xfrm>
                  <a:off x="9589291" y="5509931"/>
                  <a:ext cx="14317" cy="28635"/>
                </a:xfrm>
                <a:custGeom>
                  <a:avLst/>
                  <a:gdLst>
                    <a:gd name="connsiteX0" fmla="*/ 18749 w 14317"/>
                    <a:gd name="connsiteY0" fmla="*/ 30875 h 28634"/>
                    <a:gd name="connsiteX1" fmla="*/ 9444 w 14317"/>
                    <a:gd name="connsiteY1" fmla="*/ 93 h 28634"/>
                    <a:gd name="connsiteX2" fmla="*/ 137 w 14317"/>
                    <a:gd name="connsiteY2" fmla="*/ 5104 h 28634"/>
                    <a:gd name="connsiteX3" fmla="*/ 18749 w 14317"/>
                    <a:gd name="connsiteY3" fmla="*/ 30875 h 286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317" h="28634">
                      <a:moveTo>
                        <a:pt x="18749" y="30875"/>
                      </a:moveTo>
                      <a:cubicBezTo>
                        <a:pt x="16602" y="15842"/>
                        <a:pt x="18034" y="5820"/>
                        <a:pt x="9444" y="93"/>
                      </a:cubicBezTo>
                      <a:cubicBezTo>
                        <a:pt x="8011" y="-623"/>
                        <a:pt x="137" y="2956"/>
                        <a:pt x="137" y="5104"/>
                      </a:cubicBezTo>
                      <a:cubicBezTo>
                        <a:pt x="-1294" y="15842"/>
                        <a:pt x="8727" y="19422"/>
                        <a:pt x="18749" y="30875"/>
                      </a:cubicBezTo>
                      <a:close/>
                    </a:path>
                  </a:pathLst>
                </a:custGeom>
                <a:grpFill/>
                <a:ln w="715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64" name="Freeform: Shape 163">
                  <a:extLst>
                    <a:ext uri="{FF2B5EF4-FFF2-40B4-BE49-F238E27FC236}">
                      <a16:creationId xmlns:a16="http://schemas.microsoft.com/office/drawing/2014/main" id="{5121315F-8AD8-4F66-BAA9-00C8CF566409}"/>
                    </a:ext>
                  </a:extLst>
                </p:cNvPr>
                <p:cNvSpPr/>
                <p:nvPr/>
              </p:nvSpPr>
              <p:spPr>
                <a:xfrm>
                  <a:off x="9327121" y="5601021"/>
                  <a:ext cx="14317" cy="21476"/>
                </a:xfrm>
                <a:custGeom>
                  <a:avLst/>
                  <a:gdLst>
                    <a:gd name="connsiteX0" fmla="*/ 13902 w 14317"/>
                    <a:gd name="connsiteY0" fmla="*/ 2781 h 21475"/>
                    <a:gd name="connsiteX1" fmla="*/ 3164 w 14317"/>
                    <a:gd name="connsiteY1" fmla="*/ 2066 h 21475"/>
                    <a:gd name="connsiteX2" fmla="*/ 8175 w 14317"/>
                    <a:gd name="connsiteY2" fmla="*/ 27837 h 21475"/>
                    <a:gd name="connsiteX3" fmla="*/ 13902 w 14317"/>
                    <a:gd name="connsiteY3" fmla="*/ 2781 h 21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317" h="21475">
                      <a:moveTo>
                        <a:pt x="13902" y="2781"/>
                      </a:moveTo>
                      <a:cubicBezTo>
                        <a:pt x="11754" y="-798"/>
                        <a:pt x="5311" y="-798"/>
                        <a:pt x="3164" y="2066"/>
                      </a:cubicBezTo>
                      <a:cubicBezTo>
                        <a:pt x="-3995" y="9940"/>
                        <a:pt x="2447" y="17099"/>
                        <a:pt x="8175" y="27837"/>
                      </a:cubicBezTo>
                      <a:cubicBezTo>
                        <a:pt x="12470" y="17815"/>
                        <a:pt x="18912" y="11372"/>
                        <a:pt x="13902" y="2781"/>
                      </a:cubicBezTo>
                      <a:close/>
                    </a:path>
                  </a:pathLst>
                </a:custGeom>
                <a:grpFill/>
                <a:ln w="715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65" name="Graphic 1">
                <a:extLst>
                  <a:ext uri="{FF2B5EF4-FFF2-40B4-BE49-F238E27FC236}">
                    <a16:creationId xmlns:a16="http://schemas.microsoft.com/office/drawing/2014/main" id="{99C0BC80-9D92-4514-9EAC-528B5DF0ABDA}"/>
                  </a:ext>
                </a:extLst>
              </p:cNvPr>
              <p:cNvGrpSpPr/>
              <p:nvPr/>
            </p:nvGrpSpPr>
            <p:grpSpPr>
              <a:xfrm rot="2098562">
                <a:off x="2258693" y="5348029"/>
                <a:ext cx="336639" cy="139834"/>
                <a:chOff x="9232835" y="5482894"/>
                <a:chExt cx="465313" cy="193284"/>
              </a:xfrm>
              <a:solidFill>
                <a:schemeClr val="accent1"/>
              </a:solidFill>
            </p:grpSpPr>
            <p:sp>
              <p:nvSpPr>
                <p:cNvPr id="166" name="Freeform: Shape 165">
                  <a:extLst>
                    <a:ext uri="{FF2B5EF4-FFF2-40B4-BE49-F238E27FC236}">
                      <a16:creationId xmlns:a16="http://schemas.microsoft.com/office/drawing/2014/main" id="{94EC4DDB-8F51-4D51-8769-AD33F5B87EAA}"/>
                    </a:ext>
                  </a:extLst>
                </p:cNvPr>
                <p:cNvSpPr/>
                <p:nvPr/>
              </p:nvSpPr>
              <p:spPr>
                <a:xfrm>
                  <a:off x="9531533" y="5482894"/>
                  <a:ext cx="164649" cy="114539"/>
                </a:xfrm>
                <a:custGeom>
                  <a:avLst/>
                  <a:gdLst>
                    <a:gd name="connsiteX0" fmla="*/ 164559 w 164649"/>
                    <a:gd name="connsiteY0" fmla="*/ 2074 h 114538"/>
                    <a:gd name="connsiteX1" fmla="*/ 95120 w 164649"/>
                    <a:gd name="connsiteY1" fmla="*/ 10665 h 114538"/>
                    <a:gd name="connsiteX2" fmla="*/ 94404 w 164649"/>
                    <a:gd name="connsiteY2" fmla="*/ 43594 h 114538"/>
                    <a:gd name="connsiteX3" fmla="*/ 83666 w 164649"/>
                    <a:gd name="connsiteY3" fmla="*/ 75808 h 114538"/>
                    <a:gd name="connsiteX4" fmla="*/ 52168 w 164649"/>
                    <a:gd name="connsiteY4" fmla="*/ 62207 h 114538"/>
                    <a:gd name="connsiteX5" fmla="*/ 19954 w 164649"/>
                    <a:gd name="connsiteY5" fmla="*/ 63638 h 114538"/>
                    <a:gd name="connsiteX6" fmla="*/ 8500 w 164649"/>
                    <a:gd name="connsiteY6" fmla="*/ 82251 h 114538"/>
                    <a:gd name="connsiteX7" fmla="*/ 29976 w 164649"/>
                    <a:gd name="connsiteY7" fmla="*/ 117328 h 114538"/>
                    <a:gd name="connsiteX8" fmla="*/ 166706 w 164649"/>
                    <a:gd name="connsiteY8" fmla="*/ 14244 h 114538"/>
                    <a:gd name="connsiteX9" fmla="*/ 164559 w 164649"/>
                    <a:gd name="connsiteY9" fmla="*/ 2074 h 1145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64649" h="114538">
                      <a:moveTo>
                        <a:pt x="164559" y="2074"/>
                      </a:moveTo>
                      <a:cubicBezTo>
                        <a:pt x="140935" y="-2221"/>
                        <a:pt x="116596" y="-73"/>
                        <a:pt x="95120" y="10665"/>
                      </a:cubicBezTo>
                      <a:cubicBezTo>
                        <a:pt x="78655" y="18539"/>
                        <a:pt x="94404" y="32141"/>
                        <a:pt x="94404" y="43594"/>
                      </a:cubicBezTo>
                      <a:cubicBezTo>
                        <a:pt x="93688" y="55764"/>
                        <a:pt x="98699" y="70797"/>
                        <a:pt x="83666" y="75808"/>
                      </a:cubicBezTo>
                      <a:cubicBezTo>
                        <a:pt x="71497" y="80103"/>
                        <a:pt x="57179" y="73661"/>
                        <a:pt x="52168" y="62207"/>
                      </a:cubicBezTo>
                      <a:cubicBezTo>
                        <a:pt x="38567" y="35720"/>
                        <a:pt x="29976" y="48605"/>
                        <a:pt x="19954" y="63638"/>
                      </a:cubicBezTo>
                      <a:cubicBezTo>
                        <a:pt x="15659" y="70081"/>
                        <a:pt x="12079" y="75808"/>
                        <a:pt x="8500" y="82251"/>
                      </a:cubicBezTo>
                      <a:cubicBezTo>
                        <a:pt x="-6533" y="111602"/>
                        <a:pt x="-2954" y="117328"/>
                        <a:pt x="29976" y="117328"/>
                      </a:cubicBezTo>
                      <a:cubicBezTo>
                        <a:pt x="87961" y="117328"/>
                        <a:pt x="152389" y="68650"/>
                        <a:pt x="166706" y="14244"/>
                      </a:cubicBezTo>
                      <a:cubicBezTo>
                        <a:pt x="168139" y="9948"/>
                        <a:pt x="171002" y="2790"/>
                        <a:pt x="164559" y="2074"/>
                      </a:cubicBezTo>
                      <a:close/>
                    </a:path>
                  </a:pathLst>
                </a:custGeom>
                <a:grpFill/>
                <a:ln w="715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167" name="Freeform: Shape 166">
                  <a:extLst>
                    <a:ext uri="{FF2B5EF4-FFF2-40B4-BE49-F238E27FC236}">
                      <a16:creationId xmlns:a16="http://schemas.microsoft.com/office/drawing/2014/main" id="{33503272-14F6-4EEE-97C7-C6951B03391F}"/>
                    </a:ext>
                  </a:extLst>
                </p:cNvPr>
                <p:cNvSpPr/>
                <p:nvPr/>
              </p:nvSpPr>
              <p:spPr>
                <a:xfrm>
                  <a:off x="9232835" y="5605126"/>
                  <a:ext cx="193284" cy="71587"/>
                </a:xfrm>
                <a:custGeom>
                  <a:avLst/>
                  <a:gdLst>
                    <a:gd name="connsiteX0" fmla="*/ 154719 w 193283"/>
                    <a:gd name="connsiteY0" fmla="*/ 5834 h 71586"/>
                    <a:gd name="connsiteX1" fmla="*/ 150423 w 193283"/>
                    <a:gd name="connsiteY1" fmla="*/ 3687 h 71586"/>
                    <a:gd name="connsiteX2" fmla="*/ 128947 w 193283"/>
                    <a:gd name="connsiteY2" fmla="*/ 17289 h 71586"/>
                    <a:gd name="connsiteX3" fmla="*/ 108903 w 193283"/>
                    <a:gd name="connsiteY3" fmla="*/ 50218 h 71586"/>
                    <a:gd name="connsiteX4" fmla="*/ 82416 w 193283"/>
                    <a:gd name="connsiteY4" fmla="*/ 25879 h 71586"/>
                    <a:gd name="connsiteX5" fmla="*/ 39464 w 193283"/>
                    <a:gd name="connsiteY5" fmla="*/ 8698 h 71586"/>
                    <a:gd name="connsiteX6" fmla="*/ 9398 w 193283"/>
                    <a:gd name="connsiteY6" fmla="*/ 24447 h 71586"/>
                    <a:gd name="connsiteX7" fmla="*/ 9398 w 193283"/>
                    <a:gd name="connsiteY7" fmla="*/ 45207 h 71586"/>
                    <a:gd name="connsiteX8" fmla="*/ 106040 w 193283"/>
                    <a:gd name="connsiteY8" fmla="*/ 77421 h 71586"/>
                    <a:gd name="connsiteX9" fmla="*/ 154002 w 193283"/>
                    <a:gd name="connsiteY9" fmla="*/ 68831 h 71586"/>
                    <a:gd name="connsiteX10" fmla="*/ 197671 w 193283"/>
                    <a:gd name="connsiteY10" fmla="*/ 37333 h 71586"/>
                    <a:gd name="connsiteX11" fmla="*/ 154719 w 193283"/>
                    <a:gd name="connsiteY11" fmla="*/ 5834 h 715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93283" h="71586">
                      <a:moveTo>
                        <a:pt x="154719" y="5834"/>
                      </a:moveTo>
                      <a:cubicBezTo>
                        <a:pt x="153287" y="5119"/>
                        <a:pt x="151855" y="4403"/>
                        <a:pt x="150423" y="3687"/>
                      </a:cubicBezTo>
                      <a:cubicBezTo>
                        <a:pt x="136822" y="-2040"/>
                        <a:pt x="127516" y="-3472"/>
                        <a:pt x="128947" y="17289"/>
                      </a:cubicBezTo>
                      <a:cubicBezTo>
                        <a:pt x="130379" y="31606"/>
                        <a:pt x="124652" y="46639"/>
                        <a:pt x="108903" y="50218"/>
                      </a:cubicBezTo>
                      <a:cubicBezTo>
                        <a:pt x="92438" y="53082"/>
                        <a:pt x="87427" y="38048"/>
                        <a:pt x="82416" y="25879"/>
                      </a:cubicBezTo>
                      <a:cubicBezTo>
                        <a:pt x="69531" y="-4187"/>
                        <a:pt x="69531" y="-4187"/>
                        <a:pt x="39464" y="8698"/>
                      </a:cubicBezTo>
                      <a:cubicBezTo>
                        <a:pt x="28726" y="12993"/>
                        <a:pt x="19420" y="19436"/>
                        <a:pt x="9398" y="24447"/>
                      </a:cubicBezTo>
                      <a:cubicBezTo>
                        <a:pt x="-3488" y="30890"/>
                        <a:pt x="-2772" y="37333"/>
                        <a:pt x="9398" y="45207"/>
                      </a:cubicBezTo>
                      <a:cubicBezTo>
                        <a:pt x="38748" y="63820"/>
                        <a:pt x="70246" y="76705"/>
                        <a:pt x="106040" y="77421"/>
                      </a:cubicBezTo>
                      <a:cubicBezTo>
                        <a:pt x="122505" y="77421"/>
                        <a:pt x="138969" y="75274"/>
                        <a:pt x="154002" y="68831"/>
                      </a:cubicBezTo>
                      <a:cubicBezTo>
                        <a:pt x="171183" y="61672"/>
                        <a:pt x="196954" y="53798"/>
                        <a:pt x="197671" y="37333"/>
                      </a:cubicBezTo>
                      <a:cubicBezTo>
                        <a:pt x="197671" y="20152"/>
                        <a:pt x="171183" y="13709"/>
                        <a:pt x="154719" y="5834"/>
                      </a:cubicBezTo>
                      <a:close/>
                    </a:path>
                  </a:pathLst>
                </a:custGeom>
                <a:grpFill/>
                <a:ln w="715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68" name="Freeform: Shape 167">
                  <a:extLst>
                    <a:ext uri="{FF2B5EF4-FFF2-40B4-BE49-F238E27FC236}">
                      <a16:creationId xmlns:a16="http://schemas.microsoft.com/office/drawing/2014/main" id="{1E86CFCE-71CD-4B9B-B5C6-194FD0EBB61C}"/>
                    </a:ext>
                  </a:extLst>
                </p:cNvPr>
                <p:cNvSpPr/>
                <p:nvPr/>
              </p:nvSpPr>
              <p:spPr>
                <a:xfrm>
                  <a:off x="9589291" y="5509931"/>
                  <a:ext cx="14317" cy="28635"/>
                </a:xfrm>
                <a:custGeom>
                  <a:avLst/>
                  <a:gdLst>
                    <a:gd name="connsiteX0" fmla="*/ 18749 w 14317"/>
                    <a:gd name="connsiteY0" fmla="*/ 30875 h 28634"/>
                    <a:gd name="connsiteX1" fmla="*/ 9444 w 14317"/>
                    <a:gd name="connsiteY1" fmla="*/ 93 h 28634"/>
                    <a:gd name="connsiteX2" fmla="*/ 137 w 14317"/>
                    <a:gd name="connsiteY2" fmla="*/ 5104 h 28634"/>
                    <a:gd name="connsiteX3" fmla="*/ 18749 w 14317"/>
                    <a:gd name="connsiteY3" fmla="*/ 30875 h 286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317" h="28634">
                      <a:moveTo>
                        <a:pt x="18749" y="30875"/>
                      </a:moveTo>
                      <a:cubicBezTo>
                        <a:pt x="16602" y="15842"/>
                        <a:pt x="18034" y="5820"/>
                        <a:pt x="9444" y="93"/>
                      </a:cubicBezTo>
                      <a:cubicBezTo>
                        <a:pt x="8011" y="-623"/>
                        <a:pt x="137" y="2956"/>
                        <a:pt x="137" y="5104"/>
                      </a:cubicBezTo>
                      <a:cubicBezTo>
                        <a:pt x="-1294" y="15842"/>
                        <a:pt x="8727" y="19422"/>
                        <a:pt x="18749" y="30875"/>
                      </a:cubicBezTo>
                      <a:close/>
                    </a:path>
                  </a:pathLst>
                </a:custGeom>
                <a:grpFill/>
                <a:ln w="715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69" name="Freeform: Shape 168">
                  <a:extLst>
                    <a:ext uri="{FF2B5EF4-FFF2-40B4-BE49-F238E27FC236}">
                      <a16:creationId xmlns:a16="http://schemas.microsoft.com/office/drawing/2014/main" id="{2AD695E7-D34C-42C7-BEDD-77E505373193}"/>
                    </a:ext>
                  </a:extLst>
                </p:cNvPr>
                <p:cNvSpPr/>
                <p:nvPr/>
              </p:nvSpPr>
              <p:spPr>
                <a:xfrm>
                  <a:off x="9327121" y="5601021"/>
                  <a:ext cx="14317" cy="21476"/>
                </a:xfrm>
                <a:custGeom>
                  <a:avLst/>
                  <a:gdLst>
                    <a:gd name="connsiteX0" fmla="*/ 13902 w 14317"/>
                    <a:gd name="connsiteY0" fmla="*/ 2781 h 21475"/>
                    <a:gd name="connsiteX1" fmla="*/ 3164 w 14317"/>
                    <a:gd name="connsiteY1" fmla="*/ 2066 h 21475"/>
                    <a:gd name="connsiteX2" fmla="*/ 8175 w 14317"/>
                    <a:gd name="connsiteY2" fmla="*/ 27837 h 21475"/>
                    <a:gd name="connsiteX3" fmla="*/ 13902 w 14317"/>
                    <a:gd name="connsiteY3" fmla="*/ 2781 h 21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317" h="21475">
                      <a:moveTo>
                        <a:pt x="13902" y="2781"/>
                      </a:moveTo>
                      <a:cubicBezTo>
                        <a:pt x="11754" y="-798"/>
                        <a:pt x="5311" y="-798"/>
                        <a:pt x="3164" y="2066"/>
                      </a:cubicBezTo>
                      <a:cubicBezTo>
                        <a:pt x="-3995" y="9940"/>
                        <a:pt x="2447" y="17099"/>
                        <a:pt x="8175" y="27837"/>
                      </a:cubicBezTo>
                      <a:cubicBezTo>
                        <a:pt x="12470" y="17815"/>
                        <a:pt x="18912" y="11372"/>
                        <a:pt x="13902" y="2781"/>
                      </a:cubicBezTo>
                      <a:close/>
                    </a:path>
                  </a:pathLst>
                </a:custGeom>
                <a:grpFill/>
                <a:ln w="715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70" name="Graphic 1">
                <a:extLst>
                  <a:ext uri="{FF2B5EF4-FFF2-40B4-BE49-F238E27FC236}">
                    <a16:creationId xmlns:a16="http://schemas.microsoft.com/office/drawing/2014/main" id="{C9F83254-2B19-43A4-B509-160D27BB6E90}"/>
                  </a:ext>
                </a:extLst>
              </p:cNvPr>
              <p:cNvGrpSpPr/>
              <p:nvPr/>
            </p:nvGrpSpPr>
            <p:grpSpPr>
              <a:xfrm rot="2098562">
                <a:off x="1438999" y="5359090"/>
                <a:ext cx="222518" cy="92430"/>
                <a:chOff x="9232835" y="5482894"/>
                <a:chExt cx="465313" cy="193284"/>
              </a:xfrm>
              <a:solidFill>
                <a:schemeClr val="accent1"/>
              </a:solidFill>
            </p:grpSpPr>
            <p:sp>
              <p:nvSpPr>
                <p:cNvPr id="171" name="Freeform: Shape 170">
                  <a:extLst>
                    <a:ext uri="{FF2B5EF4-FFF2-40B4-BE49-F238E27FC236}">
                      <a16:creationId xmlns:a16="http://schemas.microsoft.com/office/drawing/2014/main" id="{666CF6F1-5FC1-456E-A56F-A24BC664E57D}"/>
                    </a:ext>
                  </a:extLst>
                </p:cNvPr>
                <p:cNvSpPr/>
                <p:nvPr/>
              </p:nvSpPr>
              <p:spPr>
                <a:xfrm>
                  <a:off x="9531533" y="5482894"/>
                  <a:ext cx="164649" cy="114539"/>
                </a:xfrm>
                <a:custGeom>
                  <a:avLst/>
                  <a:gdLst>
                    <a:gd name="connsiteX0" fmla="*/ 164559 w 164649"/>
                    <a:gd name="connsiteY0" fmla="*/ 2074 h 114538"/>
                    <a:gd name="connsiteX1" fmla="*/ 95120 w 164649"/>
                    <a:gd name="connsiteY1" fmla="*/ 10665 h 114538"/>
                    <a:gd name="connsiteX2" fmla="*/ 94404 w 164649"/>
                    <a:gd name="connsiteY2" fmla="*/ 43594 h 114538"/>
                    <a:gd name="connsiteX3" fmla="*/ 83666 w 164649"/>
                    <a:gd name="connsiteY3" fmla="*/ 75808 h 114538"/>
                    <a:gd name="connsiteX4" fmla="*/ 52168 w 164649"/>
                    <a:gd name="connsiteY4" fmla="*/ 62207 h 114538"/>
                    <a:gd name="connsiteX5" fmla="*/ 19954 w 164649"/>
                    <a:gd name="connsiteY5" fmla="*/ 63638 h 114538"/>
                    <a:gd name="connsiteX6" fmla="*/ 8500 w 164649"/>
                    <a:gd name="connsiteY6" fmla="*/ 82251 h 114538"/>
                    <a:gd name="connsiteX7" fmla="*/ 29976 w 164649"/>
                    <a:gd name="connsiteY7" fmla="*/ 117328 h 114538"/>
                    <a:gd name="connsiteX8" fmla="*/ 166706 w 164649"/>
                    <a:gd name="connsiteY8" fmla="*/ 14244 h 114538"/>
                    <a:gd name="connsiteX9" fmla="*/ 164559 w 164649"/>
                    <a:gd name="connsiteY9" fmla="*/ 2074 h 1145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64649" h="114538">
                      <a:moveTo>
                        <a:pt x="164559" y="2074"/>
                      </a:moveTo>
                      <a:cubicBezTo>
                        <a:pt x="140935" y="-2221"/>
                        <a:pt x="116596" y="-73"/>
                        <a:pt x="95120" y="10665"/>
                      </a:cubicBezTo>
                      <a:cubicBezTo>
                        <a:pt x="78655" y="18539"/>
                        <a:pt x="94404" y="32141"/>
                        <a:pt x="94404" y="43594"/>
                      </a:cubicBezTo>
                      <a:cubicBezTo>
                        <a:pt x="93688" y="55764"/>
                        <a:pt x="98699" y="70797"/>
                        <a:pt x="83666" y="75808"/>
                      </a:cubicBezTo>
                      <a:cubicBezTo>
                        <a:pt x="71497" y="80103"/>
                        <a:pt x="57179" y="73661"/>
                        <a:pt x="52168" y="62207"/>
                      </a:cubicBezTo>
                      <a:cubicBezTo>
                        <a:pt x="38567" y="35720"/>
                        <a:pt x="29976" y="48605"/>
                        <a:pt x="19954" y="63638"/>
                      </a:cubicBezTo>
                      <a:cubicBezTo>
                        <a:pt x="15659" y="70081"/>
                        <a:pt x="12079" y="75808"/>
                        <a:pt x="8500" y="82251"/>
                      </a:cubicBezTo>
                      <a:cubicBezTo>
                        <a:pt x="-6533" y="111602"/>
                        <a:pt x="-2954" y="117328"/>
                        <a:pt x="29976" y="117328"/>
                      </a:cubicBezTo>
                      <a:cubicBezTo>
                        <a:pt x="87961" y="117328"/>
                        <a:pt x="152389" y="68650"/>
                        <a:pt x="166706" y="14244"/>
                      </a:cubicBezTo>
                      <a:cubicBezTo>
                        <a:pt x="168139" y="9948"/>
                        <a:pt x="171002" y="2790"/>
                        <a:pt x="164559" y="2074"/>
                      </a:cubicBezTo>
                      <a:close/>
                    </a:path>
                  </a:pathLst>
                </a:custGeom>
                <a:grpFill/>
                <a:ln w="715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172" name="Freeform: Shape 171">
                  <a:extLst>
                    <a:ext uri="{FF2B5EF4-FFF2-40B4-BE49-F238E27FC236}">
                      <a16:creationId xmlns:a16="http://schemas.microsoft.com/office/drawing/2014/main" id="{5DF38A95-9F4D-4415-86D0-51D2A9103612}"/>
                    </a:ext>
                  </a:extLst>
                </p:cNvPr>
                <p:cNvSpPr/>
                <p:nvPr/>
              </p:nvSpPr>
              <p:spPr>
                <a:xfrm>
                  <a:off x="9232835" y="5605126"/>
                  <a:ext cx="193284" cy="71587"/>
                </a:xfrm>
                <a:custGeom>
                  <a:avLst/>
                  <a:gdLst>
                    <a:gd name="connsiteX0" fmla="*/ 154719 w 193283"/>
                    <a:gd name="connsiteY0" fmla="*/ 5834 h 71586"/>
                    <a:gd name="connsiteX1" fmla="*/ 150423 w 193283"/>
                    <a:gd name="connsiteY1" fmla="*/ 3687 h 71586"/>
                    <a:gd name="connsiteX2" fmla="*/ 128947 w 193283"/>
                    <a:gd name="connsiteY2" fmla="*/ 17289 h 71586"/>
                    <a:gd name="connsiteX3" fmla="*/ 108903 w 193283"/>
                    <a:gd name="connsiteY3" fmla="*/ 50218 h 71586"/>
                    <a:gd name="connsiteX4" fmla="*/ 82416 w 193283"/>
                    <a:gd name="connsiteY4" fmla="*/ 25879 h 71586"/>
                    <a:gd name="connsiteX5" fmla="*/ 39464 w 193283"/>
                    <a:gd name="connsiteY5" fmla="*/ 8698 h 71586"/>
                    <a:gd name="connsiteX6" fmla="*/ 9398 w 193283"/>
                    <a:gd name="connsiteY6" fmla="*/ 24447 h 71586"/>
                    <a:gd name="connsiteX7" fmla="*/ 9398 w 193283"/>
                    <a:gd name="connsiteY7" fmla="*/ 45207 h 71586"/>
                    <a:gd name="connsiteX8" fmla="*/ 106040 w 193283"/>
                    <a:gd name="connsiteY8" fmla="*/ 77421 h 71586"/>
                    <a:gd name="connsiteX9" fmla="*/ 154002 w 193283"/>
                    <a:gd name="connsiteY9" fmla="*/ 68831 h 71586"/>
                    <a:gd name="connsiteX10" fmla="*/ 197671 w 193283"/>
                    <a:gd name="connsiteY10" fmla="*/ 37333 h 71586"/>
                    <a:gd name="connsiteX11" fmla="*/ 154719 w 193283"/>
                    <a:gd name="connsiteY11" fmla="*/ 5834 h 715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93283" h="71586">
                      <a:moveTo>
                        <a:pt x="154719" y="5834"/>
                      </a:moveTo>
                      <a:cubicBezTo>
                        <a:pt x="153287" y="5119"/>
                        <a:pt x="151855" y="4403"/>
                        <a:pt x="150423" y="3687"/>
                      </a:cubicBezTo>
                      <a:cubicBezTo>
                        <a:pt x="136822" y="-2040"/>
                        <a:pt x="127516" y="-3472"/>
                        <a:pt x="128947" y="17289"/>
                      </a:cubicBezTo>
                      <a:cubicBezTo>
                        <a:pt x="130379" y="31606"/>
                        <a:pt x="124652" y="46639"/>
                        <a:pt x="108903" y="50218"/>
                      </a:cubicBezTo>
                      <a:cubicBezTo>
                        <a:pt x="92438" y="53082"/>
                        <a:pt x="87427" y="38048"/>
                        <a:pt x="82416" y="25879"/>
                      </a:cubicBezTo>
                      <a:cubicBezTo>
                        <a:pt x="69531" y="-4187"/>
                        <a:pt x="69531" y="-4187"/>
                        <a:pt x="39464" y="8698"/>
                      </a:cubicBezTo>
                      <a:cubicBezTo>
                        <a:pt x="28726" y="12993"/>
                        <a:pt x="19420" y="19436"/>
                        <a:pt x="9398" y="24447"/>
                      </a:cubicBezTo>
                      <a:cubicBezTo>
                        <a:pt x="-3488" y="30890"/>
                        <a:pt x="-2772" y="37333"/>
                        <a:pt x="9398" y="45207"/>
                      </a:cubicBezTo>
                      <a:cubicBezTo>
                        <a:pt x="38748" y="63820"/>
                        <a:pt x="70246" y="76705"/>
                        <a:pt x="106040" y="77421"/>
                      </a:cubicBezTo>
                      <a:cubicBezTo>
                        <a:pt x="122505" y="77421"/>
                        <a:pt x="138969" y="75274"/>
                        <a:pt x="154002" y="68831"/>
                      </a:cubicBezTo>
                      <a:cubicBezTo>
                        <a:pt x="171183" y="61672"/>
                        <a:pt x="196954" y="53798"/>
                        <a:pt x="197671" y="37333"/>
                      </a:cubicBezTo>
                      <a:cubicBezTo>
                        <a:pt x="197671" y="20152"/>
                        <a:pt x="171183" y="13709"/>
                        <a:pt x="154719" y="5834"/>
                      </a:cubicBezTo>
                      <a:close/>
                    </a:path>
                  </a:pathLst>
                </a:custGeom>
                <a:grpFill/>
                <a:ln w="715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73" name="Freeform: Shape 172">
                  <a:extLst>
                    <a:ext uri="{FF2B5EF4-FFF2-40B4-BE49-F238E27FC236}">
                      <a16:creationId xmlns:a16="http://schemas.microsoft.com/office/drawing/2014/main" id="{A1D76FA4-3DB6-4895-A484-FA52224E9F1D}"/>
                    </a:ext>
                  </a:extLst>
                </p:cNvPr>
                <p:cNvSpPr/>
                <p:nvPr/>
              </p:nvSpPr>
              <p:spPr>
                <a:xfrm>
                  <a:off x="9589291" y="5509931"/>
                  <a:ext cx="14317" cy="28635"/>
                </a:xfrm>
                <a:custGeom>
                  <a:avLst/>
                  <a:gdLst>
                    <a:gd name="connsiteX0" fmla="*/ 18749 w 14317"/>
                    <a:gd name="connsiteY0" fmla="*/ 30875 h 28634"/>
                    <a:gd name="connsiteX1" fmla="*/ 9444 w 14317"/>
                    <a:gd name="connsiteY1" fmla="*/ 93 h 28634"/>
                    <a:gd name="connsiteX2" fmla="*/ 137 w 14317"/>
                    <a:gd name="connsiteY2" fmla="*/ 5104 h 28634"/>
                    <a:gd name="connsiteX3" fmla="*/ 18749 w 14317"/>
                    <a:gd name="connsiteY3" fmla="*/ 30875 h 286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317" h="28634">
                      <a:moveTo>
                        <a:pt x="18749" y="30875"/>
                      </a:moveTo>
                      <a:cubicBezTo>
                        <a:pt x="16602" y="15842"/>
                        <a:pt x="18034" y="5820"/>
                        <a:pt x="9444" y="93"/>
                      </a:cubicBezTo>
                      <a:cubicBezTo>
                        <a:pt x="8011" y="-623"/>
                        <a:pt x="137" y="2956"/>
                        <a:pt x="137" y="5104"/>
                      </a:cubicBezTo>
                      <a:cubicBezTo>
                        <a:pt x="-1294" y="15842"/>
                        <a:pt x="8727" y="19422"/>
                        <a:pt x="18749" y="30875"/>
                      </a:cubicBezTo>
                      <a:close/>
                    </a:path>
                  </a:pathLst>
                </a:custGeom>
                <a:grpFill/>
                <a:ln w="715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74" name="Freeform: Shape 173">
                  <a:extLst>
                    <a:ext uri="{FF2B5EF4-FFF2-40B4-BE49-F238E27FC236}">
                      <a16:creationId xmlns:a16="http://schemas.microsoft.com/office/drawing/2014/main" id="{2E8BEA97-2490-4194-9C76-3CA5E495773A}"/>
                    </a:ext>
                  </a:extLst>
                </p:cNvPr>
                <p:cNvSpPr/>
                <p:nvPr/>
              </p:nvSpPr>
              <p:spPr>
                <a:xfrm>
                  <a:off x="9327121" y="5601021"/>
                  <a:ext cx="14317" cy="21476"/>
                </a:xfrm>
                <a:custGeom>
                  <a:avLst/>
                  <a:gdLst>
                    <a:gd name="connsiteX0" fmla="*/ 13902 w 14317"/>
                    <a:gd name="connsiteY0" fmla="*/ 2781 h 21475"/>
                    <a:gd name="connsiteX1" fmla="*/ 3164 w 14317"/>
                    <a:gd name="connsiteY1" fmla="*/ 2066 h 21475"/>
                    <a:gd name="connsiteX2" fmla="*/ 8175 w 14317"/>
                    <a:gd name="connsiteY2" fmla="*/ 27837 h 21475"/>
                    <a:gd name="connsiteX3" fmla="*/ 13902 w 14317"/>
                    <a:gd name="connsiteY3" fmla="*/ 2781 h 21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317" h="21475">
                      <a:moveTo>
                        <a:pt x="13902" y="2781"/>
                      </a:moveTo>
                      <a:cubicBezTo>
                        <a:pt x="11754" y="-798"/>
                        <a:pt x="5311" y="-798"/>
                        <a:pt x="3164" y="2066"/>
                      </a:cubicBezTo>
                      <a:cubicBezTo>
                        <a:pt x="-3995" y="9940"/>
                        <a:pt x="2447" y="17099"/>
                        <a:pt x="8175" y="27837"/>
                      </a:cubicBezTo>
                      <a:cubicBezTo>
                        <a:pt x="12470" y="17815"/>
                        <a:pt x="18912" y="11372"/>
                        <a:pt x="13902" y="2781"/>
                      </a:cubicBezTo>
                      <a:close/>
                    </a:path>
                  </a:pathLst>
                </a:custGeom>
                <a:grpFill/>
                <a:ln w="715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2DB886A1-F590-4B94-8230-69AB95D43834}"/>
                </a:ext>
              </a:extLst>
            </p:cNvPr>
            <p:cNvSpPr/>
            <p:nvPr/>
          </p:nvSpPr>
          <p:spPr>
            <a:xfrm>
              <a:off x="3497273" y="4665982"/>
              <a:ext cx="322697" cy="588448"/>
            </a:xfrm>
            <a:custGeom>
              <a:avLst/>
              <a:gdLst>
                <a:gd name="connsiteX0" fmla="*/ 522629 w 608486"/>
                <a:gd name="connsiteY0" fmla="*/ 256411 h 1109592"/>
                <a:gd name="connsiteX1" fmla="*/ 303573 w 608486"/>
                <a:gd name="connsiteY1" fmla="*/ 37355 h 1109592"/>
                <a:gd name="connsiteX2" fmla="*/ 133197 w 608486"/>
                <a:gd name="connsiteY2" fmla="*/ 130 h 1109592"/>
                <a:gd name="connsiteX3" fmla="*/ 1478 w 608486"/>
                <a:gd name="connsiteY3" fmla="*/ 144735 h 1109592"/>
                <a:gd name="connsiteX4" fmla="*/ 71633 w 608486"/>
                <a:gd name="connsiteY4" fmla="*/ 387414 h 1109592"/>
                <a:gd name="connsiteX5" fmla="*/ 292835 w 608486"/>
                <a:gd name="connsiteY5" fmla="*/ 902122 h 1109592"/>
                <a:gd name="connsiteX6" fmla="*/ 302858 w 608486"/>
                <a:gd name="connsiteY6" fmla="*/ 925030 h 1109592"/>
                <a:gd name="connsiteX7" fmla="*/ 322902 w 608486"/>
                <a:gd name="connsiteY7" fmla="*/ 853443 h 1109592"/>
                <a:gd name="connsiteX8" fmla="*/ 339367 w 608486"/>
                <a:gd name="connsiteY8" fmla="*/ 815502 h 1109592"/>
                <a:gd name="connsiteX9" fmla="*/ 368001 w 608486"/>
                <a:gd name="connsiteY9" fmla="*/ 849148 h 1109592"/>
                <a:gd name="connsiteX10" fmla="*/ 425987 w 608486"/>
                <a:gd name="connsiteY10" fmla="*/ 1039568 h 1109592"/>
                <a:gd name="connsiteX11" fmla="*/ 439588 w 608486"/>
                <a:gd name="connsiteY11" fmla="*/ 1113302 h 1109592"/>
                <a:gd name="connsiteX12" fmla="*/ 452474 w 608486"/>
                <a:gd name="connsiteY12" fmla="*/ 1103280 h 1109592"/>
                <a:gd name="connsiteX13" fmla="*/ 518333 w 608486"/>
                <a:gd name="connsiteY13" fmla="*/ 716713 h 1109592"/>
                <a:gd name="connsiteX14" fmla="*/ 579898 w 608486"/>
                <a:gd name="connsiteY14" fmla="*/ 808343 h 1109592"/>
                <a:gd name="connsiteX15" fmla="*/ 594931 w 608486"/>
                <a:gd name="connsiteY15" fmla="*/ 821945 h 1109592"/>
                <a:gd name="connsiteX16" fmla="*/ 603521 w 608486"/>
                <a:gd name="connsiteY16" fmla="*/ 800469 h 1109592"/>
                <a:gd name="connsiteX17" fmla="*/ 607101 w 608486"/>
                <a:gd name="connsiteY17" fmla="*/ 761096 h 1109592"/>
                <a:gd name="connsiteX18" fmla="*/ 522629 w 608486"/>
                <a:gd name="connsiteY18" fmla="*/ 256411 h 1109592"/>
                <a:gd name="connsiteX19" fmla="*/ 178297 w 608486"/>
                <a:gd name="connsiteY19" fmla="*/ 322986 h 1109592"/>
                <a:gd name="connsiteX20" fmla="*/ 123891 w 608486"/>
                <a:gd name="connsiteY20" fmla="*/ 274307 h 1109592"/>
                <a:gd name="connsiteX21" fmla="*/ 141788 w 608486"/>
                <a:gd name="connsiteY21" fmla="*/ 248536 h 1109592"/>
                <a:gd name="connsiteX22" fmla="*/ 206932 w 608486"/>
                <a:gd name="connsiteY22" fmla="*/ 295783 h 1109592"/>
                <a:gd name="connsiteX23" fmla="*/ 178297 w 608486"/>
                <a:gd name="connsiteY23" fmla="*/ 322986 h 1109592"/>
                <a:gd name="connsiteX24" fmla="*/ 277802 w 608486"/>
                <a:gd name="connsiteY24" fmla="*/ 246388 h 1109592"/>
                <a:gd name="connsiteX25" fmla="*/ 239861 w 608486"/>
                <a:gd name="connsiteY25" fmla="*/ 196993 h 1109592"/>
                <a:gd name="connsiteX26" fmla="*/ 253463 w 608486"/>
                <a:gd name="connsiteY26" fmla="*/ 156905 h 1109592"/>
                <a:gd name="connsiteX27" fmla="*/ 299278 w 608486"/>
                <a:gd name="connsiteY27" fmla="*/ 166927 h 1109592"/>
                <a:gd name="connsiteX28" fmla="*/ 317175 w 608486"/>
                <a:gd name="connsiteY28" fmla="*/ 222049 h 1109592"/>
                <a:gd name="connsiteX29" fmla="*/ 277802 w 608486"/>
                <a:gd name="connsiteY29" fmla="*/ 246388 h 1109592"/>
                <a:gd name="connsiteX30" fmla="*/ 395920 w 608486"/>
                <a:gd name="connsiteY30" fmla="*/ 463296 h 1109592"/>
                <a:gd name="connsiteX31" fmla="*/ 325765 w 608486"/>
                <a:gd name="connsiteY31" fmla="*/ 448263 h 1109592"/>
                <a:gd name="connsiteX32" fmla="*/ 304289 w 608486"/>
                <a:gd name="connsiteY32" fmla="*/ 373097 h 1109592"/>
                <a:gd name="connsiteX33" fmla="*/ 340799 w 608486"/>
                <a:gd name="connsiteY33" fmla="*/ 349473 h 1109592"/>
                <a:gd name="connsiteX34" fmla="*/ 405227 w 608486"/>
                <a:gd name="connsiteY34" fmla="*/ 404595 h 1109592"/>
                <a:gd name="connsiteX35" fmla="*/ 395920 w 608486"/>
                <a:gd name="connsiteY35" fmla="*/ 463296 h 1109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608486" h="1109592">
                  <a:moveTo>
                    <a:pt x="522629" y="256411"/>
                  </a:moveTo>
                  <a:cubicBezTo>
                    <a:pt x="471086" y="163348"/>
                    <a:pt x="405227" y="81739"/>
                    <a:pt x="303573" y="37355"/>
                  </a:cubicBezTo>
                  <a:cubicBezTo>
                    <a:pt x="249168" y="13732"/>
                    <a:pt x="191898" y="2994"/>
                    <a:pt x="133197" y="130"/>
                  </a:cubicBezTo>
                  <a:cubicBezTo>
                    <a:pt x="69485" y="-3449"/>
                    <a:pt x="7921" y="67422"/>
                    <a:pt x="1478" y="144735"/>
                  </a:cubicBezTo>
                  <a:cubicBezTo>
                    <a:pt x="-6397" y="234935"/>
                    <a:pt x="17227" y="314396"/>
                    <a:pt x="71633" y="387414"/>
                  </a:cubicBezTo>
                  <a:cubicBezTo>
                    <a:pt x="186171" y="541325"/>
                    <a:pt x="272075" y="708122"/>
                    <a:pt x="292835" y="902122"/>
                  </a:cubicBezTo>
                  <a:cubicBezTo>
                    <a:pt x="293551" y="909280"/>
                    <a:pt x="292835" y="918587"/>
                    <a:pt x="302858" y="925030"/>
                  </a:cubicBezTo>
                  <a:cubicBezTo>
                    <a:pt x="309300" y="899974"/>
                    <a:pt x="315027" y="876351"/>
                    <a:pt x="322902" y="853443"/>
                  </a:cubicBezTo>
                  <a:cubicBezTo>
                    <a:pt x="327197" y="839842"/>
                    <a:pt x="323618" y="816934"/>
                    <a:pt x="339367" y="815502"/>
                  </a:cubicBezTo>
                  <a:cubicBezTo>
                    <a:pt x="354400" y="814070"/>
                    <a:pt x="360843" y="835546"/>
                    <a:pt x="368001" y="849148"/>
                  </a:cubicBezTo>
                  <a:cubicBezTo>
                    <a:pt x="398784" y="909280"/>
                    <a:pt x="413817" y="973708"/>
                    <a:pt x="425987" y="1039568"/>
                  </a:cubicBezTo>
                  <a:cubicBezTo>
                    <a:pt x="430998" y="1063908"/>
                    <a:pt x="435293" y="1088963"/>
                    <a:pt x="439588" y="1113302"/>
                  </a:cubicBezTo>
                  <a:cubicBezTo>
                    <a:pt x="448894" y="1113302"/>
                    <a:pt x="450326" y="1107575"/>
                    <a:pt x="452474" y="1103280"/>
                  </a:cubicBezTo>
                  <a:cubicBezTo>
                    <a:pt x="502584" y="979436"/>
                    <a:pt x="523345" y="851295"/>
                    <a:pt x="518333" y="716713"/>
                  </a:cubicBezTo>
                  <a:cubicBezTo>
                    <a:pt x="538378" y="747495"/>
                    <a:pt x="559138" y="777561"/>
                    <a:pt x="579898" y="808343"/>
                  </a:cubicBezTo>
                  <a:cubicBezTo>
                    <a:pt x="584193" y="814070"/>
                    <a:pt x="587057" y="824093"/>
                    <a:pt x="594931" y="821945"/>
                  </a:cubicBezTo>
                  <a:cubicBezTo>
                    <a:pt x="604237" y="819797"/>
                    <a:pt x="602090" y="808343"/>
                    <a:pt x="603521" y="800469"/>
                  </a:cubicBezTo>
                  <a:cubicBezTo>
                    <a:pt x="604953" y="787583"/>
                    <a:pt x="605669" y="773982"/>
                    <a:pt x="607101" y="761096"/>
                  </a:cubicBezTo>
                  <a:cubicBezTo>
                    <a:pt x="624997" y="585709"/>
                    <a:pt x="609249" y="414617"/>
                    <a:pt x="522629" y="256411"/>
                  </a:cubicBezTo>
                  <a:close/>
                  <a:moveTo>
                    <a:pt x="178297" y="322986"/>
                  </a:moveTo>
                  <a:cubicBezTo>
                    <a:pt x="158968" y="321554"/>
                    <a:pt x="126755" y="292920"/>
                    <a:pt x="123891" y="274307"/>
                  </a:cubicBezTo>
                  <a:cubicBezTo>
                    <a:pt x="121743" y="259990"/>
                    <a:pt x="130334" y="252831"/>
                    <a:pt x="141788" y="248536"/>
                  </a:cubicBezTo>
                  <a:cubicBezTo>
                    <a:pt x="170422" y="237082"/>
                    <a:pt x="206932" y="264285"/>
                    <a:pt x="206932" y="295783"/>
                  </a:cubicBezTo>
                  <a:cubicBezTo>
                    <a:pt x="207647" y="315827"/>
                    <a:pt x="198341" y="325134"/>
                    <a:pt x="178297" y="322986"/>
                  </a:cubicBezTo>
                  <a:close/>
                  <a:moveTo>
                    <a:pt x="277802" y="246388"/>
                  </a:moveTo>
                  <a:cubicBezTo>
                    <a:pt x="258474" y="234935"/>
                    <a:pt x="247020" y="217038"/>
                    <a:pt x="239861" y="196993"/>
                  </a:cubicBezTo>
                  <a:cubicBezTo>
                    <a:pt x="234134" y="180528"/>
                    <a:pt x="236282" y="165495"/>
                    <a:pt x="253463" y="156905"/>
                  </a:cubicBezTo>
                  <a:cubicBezTo>
                    <a:pt x="271360" y="147599"/>
                    <a:pt x="287824" y="150462"/>
                    <a:pt x="299278" y="166927"/>
                  </a:cubicBezTo>
                  <a:cubicBezTo>
                    <a:pt x="311448" y="184108"/>
                    <a:pt x="315743" y="204152"/>
                    <a:pt x="317175" y="222049"/>
                  </a:cubicBezTo>
                  <a:cubicBezTo>
                    <a:pt x="315743" y="252115"/>
                    <a:pt x="300710" y="259990"/>
                    <a:pt x="277802" y="246388"/>
                  </a:cubicBezTo>
                  <a:close/>
                  <a:moveTo>
                    <a:pt x="395920" y="463296"/>
                  </a:moveTo>
                  <a:cubicBezTo>
                    <a:pt x="357263" y="496226"/>
                    <a:pt x="348673" y="494794"/>
                    <a:pt x="325765" y="448263"/>
                  </a:cubicBezTo>
                  <a:cubicBezTo>
                    <a:pt x="312164" y="421776"/>
                    <a:pt x="304289" y="392425"/>
                    <a:pt x="304289" y="373097"/>
                  </a:cubicBezTo>
                  <a:cubicBezTo>
                    <a:pt x="304289" y="348041"/>
                    <a:pt x="318607" y="338019"/>
                    <a:pt x="340799" y="349473"/>
                  </a:cubicBezTo>
                  <a:cubicBezTo>
                    <a:pt x="366570" y="363074"/>
                    <a:pt x="389477" y="379539"/>
                    <a:pt x="405227" y="404595"/>
                  </a:cubicBezTo>
                  <a:cubicBezTo>
                    <a:pt x="419544" y="428934"/>
                    <a:pt x="416680" y="445399"/>
                    <a:pt x="395920" y="463296"/>
                  </a:cubicBezTo>
                  <a:close/>
                </a:path>
              </a:pathLst>
            </a:custGeom>
            <a:solidFill>
              <a:schemeClr val="accent6"/>
            </a:solidFill>
            <a:ln w="71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B88575BD-7118-4F0B-87B2-FFC0163AF24C}"/>
              </a:ext>
            </a:extLst>
          </p:cNvPr>
          <p:cNvSpPr/>
          <p:nvPr/>
        </p:nvSpPr>
        <p:spPr>
          <a:xfrm>
            <a:off x="6938869" y="1466696"/>
            <a:ext cx="4023360" cy="4572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7539EAAC-9035-44BA-B5C5-A7DD8CC0F2FC}"/>
              </a:ext>
            </a:extLst>
          </p:cNvPr>
          <p:cNvSpPr/>
          <p:nvPr/>
        </p:nvSpPr>
        <p:spPr>
          <a:xfrm>
            <a:off x="6938869" y="2777842"/>
            <a:ext cx="4023360" cy="4572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FA50AE52-0A8B-49A5-AA46-6B13AB0286D2}"/>
              </a:ext>
            </a:extLst>
          </p:cNvPr>
          <p:cNvSpPr/>
          <p:nvPr/>
        </p:nvSpPr>
        <p:spPr>
          <a:xfrm>
            <a:off x="6938869" y="4088988"/>
            <a:ext cx="4023360" cy="4572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7DE4D255-8E16-458D-91D0-6E1936310327}"/>
              </a:ext>
            </a:extLst>
          </p:cNvPr>
          <p:cNvSpPr/>
          <p:nvPr/>
        </p:nvSpPr>
        <p:spPr>
          <a:xfrm>
            <a:off x="6938869" y="5400134"/>
            <a:ext cx="4023360" cy="457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0625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graphicFrame>
        <p:nvGraphicFramePr>
          <p:cNvPr id="3" name="Table Placeholder 5">
            <a:extLst>
              <a:ext uri="{FF2B5EF4-FFF2-40B4-BE49-F238E27FC236}">
                <a16:creationId xmlns:a16="http://schemas.microsoft.com/office/drawing/2014/main" id="{8E6C5F1B-82E2-44FA-9E50-C1635B70BA7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33114468"/>
              </p:ext>
            </p:extLst>
          </p:nvPr>
        </p:nvGraphicFramePr>
        <p:xfrm>
          <a:off x="920430" y="1989940"/>
          <a:ext cx="2357214" cy="4005285"/>
        </p:xfrm>
        <a:graphic>
          <a:graphicData uri="http://schemas.openxmlformats.org/drawingml/2006/table">
            <a:tbl>
              <a:tblPr firstRow="1" bandRow="1">
                <a:effectLst/>
                <a:tableStyleId>{5FD0F851-EC5A-4D38-B0AD-8093EC10F338}</a:tableStyleId>
              </a:tblPr>
              <a:tblGrid>
                <a:gridCol w="23572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04000">
                <a:tc>
                  <a:txBody>
                    <a:bodyPr/>
                    <a:lstStyle/>
                    <a:p>
                      <a:pPr algn="ctr"/>
                      <a:r>
                        <a:rPr lang="en-JM" sz="1600" b="1" spc="0" dirty="0">
                          <a:solidFill>
                            <a:schemeClr val="bg1"/>
                          </a:solidFill>
                          <a:latin typeface="+mn-lt"/>
                        </a:rPr>
                        <a:t>Title A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baseline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$</a:t>
                      </a:r>
                      <a:r>
                        <a:rPr lang="en-US" altLang="ko-KR" sz="4400" baseline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60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aseline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Add Text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Get a modern PowerPoint  Presentation that is beautifully designed. </a:t>
                      </a:r>
                      <a:endParaRPr lang="en-US" altLang="ko-KR" sz="12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899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Options Here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899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Options Here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899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Options Here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4899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Options Here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899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baseline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Ultimate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4" name="Table Placeholder 5">
            <a:extLst>
              <a:ext uri="{FF2B5EF4-FFF2-40B4-BE49-F238E27FC236}">
                <a16:creationId xmlns:a16="http://schemas.microsoft.com/office/drawing/2014/main" id="{065AB527-22F6-46F6-AA6A-5464CAF5A89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7288011"/>
              </p:ext>
            </p:extLst>
          </p:nvPr>
        </p:nvGraphicFramePr>
        <p:xfrm>
          <a:off x="3585074" y="1989940"/>
          <a:ext cx="2357214" cy="4005285"/>
        </p:xfrm>
        <a:graphic>
          <a:graphicData uri="http://schemas.openxmlformats.org/drawingml/2006/table">
            <a:tbl>
              <a:tblPr firstRow="1" bandRow="1">
                <a:effectLst/>
                <a:tableStyleId>{5FD0F851-EC5A-4D38-B0AD-8093EC10F338}</a:tableStyleId>
              </a:tblPr>
              <a:tblGrid>
                <a:gridCol w="23572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04000">
                <a:tc>
                  <a:txBody>
                    <a:bodyPr/>
                    <a:lstStyle/>
                    <a:p>
                      <a:pPr algn="ctr"/>
                      <a:r>
                        <a:rPr lang="en-JM" sz="1600" b="1" spc="0" dirty="0">
                          <a:solidFill>
                            <a:schemeClr val="bg1"/>
                          </a:solidFill>
                          <a:latin typeface="+mn-lt"/>
                        </a:rPr>
                        <a:t>Title A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baseline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$</a:t>
                      </a:r>
                      <a:r>
                        <a:rPr lang="en-US" altLang="ko-KR" sz="4400" baseline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80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aseline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Add Text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Get a modern PowerPoint  Presentation that is beautifully designed. </a:t>
                      </a:r>
                      <a:endParaRPr lang="en-US" altLang="ko-KR" sz="12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899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Options Here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899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Options Here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899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Options Here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4899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Options Here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899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Ulti</a:t>
                      </a:r>
                      <a:r>
                        <a:rPr lang="en-US" altLang="ko-KR" sz="1400" b="1" baseline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Ultimate</a:t>
                      </a:r>
                      <a:r>
                        <a:rPr lang="en-US" altLang="ko-KR" sz="14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mate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5" name="Table Placeholder 5">
            <a:extLst>
              <a:ext uri="{FF2B5EF4-FFF2-40B4-BE49-F238E27FC236}">
                <a16:creationId xmlns:a16="http://schemas.microsoft.com/office/drawing/2014/main" id="{2DAAB06F-9D0B-4DB9-8AFA-7EFF971D131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55325347"/>
              </p:ext>
            </p:extLst>
          </p:nvPr>
        </p:nvGraphicFramePr>
        <p:xfrm>
          <a:off x="6249716" y="1989940"/>
          <a:ext cx="2357214" cy="4005285"/>
        </p:xfrm>
        <a:graphic>
          <a:graphicData uri="http://schemas.openxmlformats.org/drawingml/2006/table">
            <a:tbl>
              <a:tblPr firstRow="1" bandRow="1">
                <a:effectLst/>
                <a:tableStyleId>{5FD0F851-EC5A-4D38-B0AD-8093EC10F338}</a:tableStyleId>
              </a:tblPr>
              <a:tblGrid>
                <a:gridCol w="23572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04000">
                <a:tc>
                  <a:txBody>
                    <a:bodyPr/>
                    <a:lstStyle/>
                    <a:p>
                      <a:pPr algn="ctr"/>
                      <a:r>
                        <a:rPr lang="en-JM" sz="1600" b="1" spc="0" dirty="0">
                          <a:solidFill>
                            <a:schemeClr val="bg1"/>
                          </a:solidFill>
                          <a:latin typeface="+mn-lt"/>
                        </a:rPr>
                        <a:t>Title A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baseline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$</a:t>
                      </a:r>
                      <a:r>
                        <a:rPr lang="en-US" altLang="ko-KR" sz="4400" baseline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45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aseline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Add Text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Get a modern PowerPoint  Presentation that is beautifully designed. </a:t>
                      </a:r>
                      <a:endParaRPr lang="en-US" altLang="ko-KR" sz="12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899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Options Here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899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Options Here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899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Options Here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4899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Options Here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899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baseline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Ultimate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6" name="Table Placeholder 5">
            <a:extLst>
              <a:ext uri="{FF2B5EF4-FFF2-40B4-BE49-F238E27FC236}">
                <a16:creationId xmlns:a16="http://schemas.microsoft.com/office/drawing/2014/main" id="{3FC2F1BE-6792-4419-B430-D31153D1C80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91354189"/>
              </p:ext>
            </p:extLst>
          </p:nvPr>
        </p:nvGraphicFramePr>
        <p:xfrm>
          <a:off x="8914358" y="1989939"/>
          <a:ext cx="2357214" cy="4005285"/>
        </p:xfrm>
        <a:graphic>
          <a:graphicData uri="http://schemas.openxmlformats.org/drawingml/2006/table">
            <a:tbl>
              <a:tblPr firstRow="1" bandRow="1">
                <a:effectLst/>
                <a:tableStyleId>{5FD0F851-EC5A-4D38-B0AD-8093EC10F338}</a:tableStyleId>
              </a:tblPr>
              <a:tblGrid>
                <a:gridCol w="23572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04000">
                <a:tc>
                  <a:txBody>
                    <a:bodyPr/>
                    <a:lstStyle/>
                    <a:p>
                      <a:pPr algn="ctr"/>
                      <a:r>
                        <a:rPr lang="en-JM" sz="1600" b="1" spc="0" dirty="0">
                          <a:solidFill>
                            <a:schemeClr val="bg1"/>
                          </a:solidFill>
                          <a:latin typeface="+mn-lt"/>
                        </a:rPr>
                        <a:t>Title A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baseline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$</a:t>
                      </a:r>
                      <a:r>
                        <a:rPr lang="en-US" altLang="ko-KR" sz="4400" baseline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75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aseline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Add Text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Get a modern PowerPoint  Presentation that is beautifully designed. </a:t>
                      </a:r>
                      <a:endParaRPr lang="en-US" altLang="ko-KR" sz="12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899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Options Here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899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Options Here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899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Options Here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4899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Options Here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899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baseline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Ultimate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288107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ight Triangle 34">
            <a:extLst>
              <a:ext uri="{FF2B5EF4-FFF2-40B4-BE49-F238E27FC236}">
                <a16:creationId xmlns:a16="http://schemas.microsoft.com/office/drawing/2014/main" id="{367C1500-AD3B-4758-B229-2588EE4F516B}"/>
              </a:ext>
            </a:extLst>
          </p:cNvPr>
          <p:cNvSpPr/>
          <p:nvPr/>
        </p:nvSpPr>
        <p:spPr>
          <a:xfrm flipH="1">
            <a:off x="3092822" y="-26894"/>
            <a:ext cx="9099175" cy="6884894"/>
          </a:xfrm>
          <a:custGeom>
            <a:avLst/>
            <a:gdLst>
              <a:gd name="connsiteX0" fmla="*/ 0 w 9099175"/>
              <a:gd name="connsiteY0" fmla="*/ 6858000 h 6858000"/>
              <a:gd name="connsiteX1" fmla="*/ 0 w 9099175"/>
              <a:gd name="connsiteY1" fmla="*/ 0 h 6858000"/>
              <a:gd name="connsiteX2" fmla="*/ 9099175 w 9099175"/>
              <a:gd name="connsiteY2" fmla="*/ 6858000 h 6858000"/>
              <a:gd name="connsiteX3" fmla="*/ 0 w 9099175"/>
              <a:gd name="connsiteY3" fmla="*/ 6858000 h 6858000"/>
              <a:gd name="connsiteX0" fmla="*/ 0 w 9099175"/>
              <a:gd name="connsiteY0" fmla="*/ 6858000 h 6858000"/>
              <a:gd name="connsiteX1" fmla="*/ 0 w 9099175"/>
              <a:gd name="connsiteY1" fmla="*/ 0 h 6858000"/>
              <a:gd name="connsiteX2" fmla="*/ 950256 w 9099175"/>
              <a:gd name="connsiteY2" fmla="*/ 699247 h 6858000"/>
              <a:gd name="connsiteX3" fmla="*/ 9099175 w 9099175"/>
              <a:gd name="connsiteY3" fmla="*/ 6858000 h 6858000"/>
              <a:gd name="connsiteX4" fmla="*/ 0 w 9099175"/>
              <a:gd name="connsiteY4" fmla="*/ 6858000 h 6858000"/>
              <a:gd name="connsiteX0" fmla="*/ 0 w 9099175"/>
              <a:gd name="connsiteY0" fmla="*/ 6858000 h 6858000"/>
              <a:gd name="connsiteX1" fmla="*/ 0 w 9099175"/>
              <a:gd name="connsiteY1" fmla="*/ 0 h 6858000"/>
              <a:gd name="connsiteX2" fmla="*/ 1205750 w 9099175"/>
              <a:gd name="connsiteY2" fmla="*/ 13447 h 6858000"/>
              <a:gd name="connsiteX3" fmla="*/ 9099175 w 9099175"/>
              <a:gd name="connsiteY3" fmla="*/ 6858000 h 6858000"/>
              <a:gd name="connsiteX4" fmla="*/ 0 w 9099175"/>
              <a:gd name="connsiteY4" fmla="*/ 6858000 h 6858000"/>
              <a:gd name="connsiteX0" fmla="*/ 0 w 9099175"/>
              <a:gd name="connsiteY0" fmla="*/ 6884894 h 6884894"/>
              <a:gd name="connsiteX1" fmla="*/ 0 w 9099175"/>
              <a:gd name="connsiteY1" fmla="*/ 26894 h 6884894"/>
              <a:gd name="connsiteX2" fmla="*/ 1192303 w 9099175"/>
              <a:gd name="connsiteY2" fmla="*/ 0 h 6884894"/>
              <a:gd name="connsiteX3" fmla="*/ 9099175 w 9099175"/>
              <a:gd name="connsiteY3" fmla="*/ 6884894 h 6884894"/>
              <a:gd name="connsiteX4" fmla="*/ 0 w 9099175"/>
              <a:gd name="connsiteY4" fmla="*/ 6884894 h 6884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99175" h="6884894">
                <a:moveTo>
                  <a:pt x="0" y="6884894"/>
                </a:moveTo>
                <a:lnTo>
                  <a:pt x="0" y="26894"/>
                </a:lnTo>
                <a:lnTo>
                  <a:pt x="1192303" y="0"/>
                </a:lnTo>
                <a:lnTo>
                  <a:pt x="9099175" y="6884894"/>
                </a:lnTo>
                <a:lnTo>
                  <a:pt x="0" y="6884894"/>
                </a:lnTo>
                <a:close/>
              </a:path>
            </a:pathLst>
          </a:cu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5" name="Graphic 186">
            <a:extLst>
              <a:ext uri="{FF2B5EF4-FFF2-40B4-BE49-F238E27FC236}">
                <a16:creationId xmlns:a16="http://schemas.microsoft.com/office/drawing/2014/main" id="{433F6CDE-EB74-4CF4-8C76-19DDE7B9A5B9}"/>
              </a:ext>
            </a:extLst>
          </p:cNvPr>
          <p:cNvGrpSpPr/>
          <p:nvPr/>
        </p:nvGrpSpPr>
        <p:grpSpPr>
          <a:xfrm>
            <a:off x="7731640" y="4888717"/>
            <a:ext cx="4091430" cy="1224178"/>
            <a:chOff x="52387" y="1620203"/>
            <a:chExt cx="12076517" cy="3613357"/>
          </a:xfrm>
          <a:gradFill>
            <a:gsLst>
              <a:gs pos="0">
                <a:schemeClr val="accent3"/>
              </a:gs>
              <a:gs pos="63000">
                <a:schemeClr val="accent1"/>
              </a:gs>
              <a:gs pos="83000">
                <a:schemeClr val="accent1"/>
              </a:gs>
              <a:gs pos="100000">
                <a:schemeClr val="accent1"/>
              </a:gs>
            </a:gsLst>
            <a:lin ang="5400000" scaled="1"/>
          </a:gradFill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6A9AD872-A721-4A7E-91FB-1EABECEB25F4}"/>
                </a:ext>
              </a:extLst>
            </p:cNvPr>
            <p:cNvSpPr/>
            <p:nvPr/>
          </p:nvSpPr>
          <p:spPr>
            <a:xfrm>
              <a:off x="52387" y="1620203"/>
              <a:ext cx="2647950" cy="3067050"/>
            </a:xfrm>
            <a:custGeom>
              <a:avLst/>
              <a:gdLst>
                <a:gd name="connsiteX0" fmla="*/ 0 w 2647950"/>
                <a:gd name="connsiteY0" fmla="*/ 1108710 h 3067050"/>
                <a:gd name="connsiteX1" fmla="*/ 372428 w 2647950"/>
                <a:gd name="connsiteY1" fmla="*/ 986790 h 3067050"/>
                <a:gd name="connsiteX2" fmla="*/ 410528 w 2647950"/>
                <a:gd name="connsiteY2" fmla="*/ 942023 h 3067050"/>
                <a:gd name="connsiteX3" fmla="*/ 369570 w 2647950"/>
                <a:gd name="connsiteY3" fmla="*/ 607695 h 3067050"/>
                <a:gd name="connsiteX4" fmla="*/ 339090 w 2647950"/>
                <a:gd name="connsiteY4" fmla="*/ 534353 h 3067050"/>
                <a:gd name="connsiteX5" fmla="*/ 328613 w 2647950"/>
                <a:gd name="connsiteY5" fmla="*/ 500063 h 3067050"/>
                <a:gd name="connsiteX6" fmla="*/ 222885 w 2647950"/>
                <a:gd name="connsiteY6" fmla="*/ 356235 h 3067050"/>
                <a:gd name="connsiteX7" fmla="*/ 207645 w 2647950"/>
                <a:gd name="connsiteY7" fmla="*/ 352425 h 3067050"/>
                <a:gd name="connsiteX8" fmla="*/ 215265 w 2647950"/>
                <a:gd name="connsiteY8" fmla="*/ 318135 h 3067050"/>
                <a:gd name="connsiteX9" fmla="*/ 169545 w 2647950"/>
                <a:gd name="connsiteY9" fmla="*/ 315278 h 3067050"/>
                <a:gd name="connsiteX10" fmla="*/ 230505 w 2647950"/>
                <a:gd name="connsiteY10" fmla="*/ 232410 h 3067050"/>
                <a:gd name="connsiteX11" fmla="*/ 297180 w 2647950"/>
                <a:gd name="connsiteY11" fmla="*/ 240030 h 3067050"/>
                <a:gd name="connsiteX12" fmla="*/ 248603 w 2647950"/>
                <a:gd name="connsiteY12" fmla="*/ 146685 h 3067050"/>
                <a:gd name="connsiteX13" fmla="*/ 327660 w 2647950"/>
                <a:gd name="connsiteY13" fmla="*/ 100965 h 3067050"/>
                <a:gd name="connsiteX14" fmla="*/ 393383 w 2647950"/>
                <a:gd name="connsiteY14" fmla="*/ 40005 h 3067050"/>
                <a:gd name="connsiteX15" fmla="*/ 422910 w 2647950"/>
                <a:gd name="connsiteY15" fmla="*/ 20955 h 3067050"/>
                <a:gd name="connsiteX16" fmla="*/ 622935 w 2647950"/>
                <a:gd name="connsiteY16" fmla="*/ 16193 h 3067050"/>
                <a:gd name="connsiteX17" fmla="*/ 803910 w 2647950"/>
                <a:gd name="connsiteY17" fmla="*/ 93345 h 3067050"/>
                <a:gd name="connsiteX18" fmla="*/ 912495 w 2647950"/>
                <a:gd name="connsiteY18" fmla="*/ 276225 h 3067050"/>
                <a:gd name="connsiteX19" fmla="*/ 946785 w 2647950"/>
                <a:gd name="connsiteY19" fmla="*/ 324803 h 3067050"/>
                <a:gd name="connsiteX20" fmla="*/ 1005840 w 2647950"/>
                <a:gd name="connsiteY20" fmla="*/ 657225 h 3067050"/>
                <a:gd name="connsiteX21" fmla="*/ 972503 w 2647950"/>
                <a:gd name="connsiteY21" fmla="*/ 751523 h 3067050"/>
                <a:gd name="connsiteX22" fmla="*/ 970598 w 2647950"/>
                <a:gd name="connsiteY22" fmla="*/ 942975 h 3067050"/>
                <a:gd name="connsiteX23" fmla="*/ 1167765 w 2647950"/>
                <a:gd name="connsiteY23" fmla="*/ 909638 h 3067050"/>
                <a:gd name="connsiteX24" fmla="*/ 1414463 w 2647950"/>
                <a:gd name="connsiteY24" fmla="*/ 916305 h 3067050"/>
                <a:gd name="connsiteX25" fmla="*/ 1499235 w 2647950"/>
                <a:gd name="connsiteY25" fmla="*/ 946785 h 3067050"/>
                <a:gd name="connsiteX26" fmla="*/ 1737360 w 2647950"/>
                <a:gd name="connsiteY26" fmla="*/ 953453 h 3067050"/>
                <a:gd name="connsiteX27" fmla="*/ 1783080 w 2647950"/>
                <a:gd name="connsiteY27" fmla="*/ 901065 h 3067050"/>
                <a:gd name="connsiteX28" fmla="*/ 1735455 w 2647950"/>
                <a:gd name="connsiteY28" fmla="*/ 644843 h 3067050"/>
                <a:gd name="connsiteX29" fmla="*/ 1749743 w 2647950"/>
                <a:gd name="connsiteY29" fmla="*/ 513398 h 3067050"/>
                <a:gd name="connsiteX30" fmla="*/ 1724978 w 2647950"/>
                <a:gd name="connsiteY30" fmla="*/ 452438 h 3067050"/>
                <a:gd name="connsiteX31" fmla="*/ 1673543 w 2647950"/>
                <a:gd name="connsiteY31" fmla="*/ 364808 h 3067050"/>
                <a:gd name="connsiteX32" fmla="*/ 1651635 w 2647950"/>
                <a:gd name="connsiteY32" fmla="*/ 206693 h 3067050"/>
                <a:gd name="connsiteX33" fmla="*/ 1896428 w 2647950"/>
                <a:gd name="connsiteY33" fmla="*/ 176213 h 3067050"/>
                <a:gd name="connsiteX34" fmla="*/ 2050733 w 2647950"/>
                <a:gd name="connsiteY34" fmla="*/ 0 h 3067050"/>
                <a:gd name="connsiteX35" fmla="*/ 2153603 w 2647950"/>
                <a:gd name="connsiteY35" fmla="*/ 23813 h 3067050"/>
                <a:gd name="connsiteX36" fmla="*/ 2166938 w 2647950"/>
                <a:gd name="connsiteY36" fmla="*/ 27623 h 3067050"/>
                <a:gd name="connsiteX37" fmla="*/ 2318385 w 2647950"/>
                <a:gd name="connsiteY37" fmla="*/ 149543 h 3067050"/>
                <a:gd name="connsiteX38" fmla="*/ 2272665 w 2647950"/>
                <a:gd name="connsiteY38" fmla="*/ 240030 h 3067050"/>
                <a:gd name="connsiteX39" fmla="*/ 2353628 w 2647950"/>
                <a:gd name="connsiteY39" fmla="*/ 229553 h 3067050"/>
                <a:gd name="connsiteX40" fmla="*/ 2413635 w 2647950"/>
                <a:gd name="connsiteY40" fmla="*/ 256223 h 3067050"/>
                <a:gd name="connsiteX41" fmla="*/ 2389823 w 2647950"/>
                <a:gd name="connsiteY41" fmla="*/ 323850 h 3067050"/>
                <a:gd name="connsiteX42" fmla="*/ 2461260 w 2647950"/>
                <a:gd name="connsiteY42" fmla="*/ 422910 h 3067050"/>
                <a:gd name="connsiteX43" fmla="*/ 2506028 w 2647950"/>
                <a:gd name="connsiteY43" fmla="*/ 461963 h 3067050"/>
                <a:gd name="connsiteX44" fmla="*/ 2516505 w 2647950"/>
                <a:gd name="connsiteY44" fmla="*/ 549593 h 3067050"/>
                <a:gd name="connsiteX45" fmla="*/ 2450783 w 2647950"/>
                <a:gd name="connsiteY45" fmla="*/ 586740 h 3067050"/>
                <a:gd name="connsiteX46" fmla="*/ 2381250 w 2647950"/>
                <a:gd name="connsiteY46" fmla="*/ 686753 h 3067050"/>
                <a:gd name="connsiteX47" fmla="*/ 2369820 w 2647950"/>
                <a:gd name="connsiteY47" fmla="*/ 990600 h 3067050"/>
                <a:gd name="connsiteX48" fmla="*/ 2408873 w 2647950"/>
                <a:gd name="connsiteY48" fmla="*/ 1025843 h 3067050"/>
                <a:gd name="connsiteX49" fmla="*/ 2571750 w 2647950"/>
                <a:gd name="connsiteY49" fmla="*/ 1103948 h 3067050"/>
                <a:gd name="connsiteX50" fmla="*/ 2569845 w 2647950"/>
                <a:gd name="connsiteY50" fmla="*/ 1122998 h 3067050"/>
                <a:gd name="connsiteX51" fmla="*/ 2479358 w 2647950"/>
                <a:gd name="connsiteY51" fmla="*/ 1174433 h 3067050"/>
                <a:gd name="connsiteX52" fmla="*/ 2543175 w 2647950"/>
                <a:gd name="connsiteY52" fmla="*/ 1192530 h 3067050"/>
                <a:gd name="connsiteX53" fmla="*/ 2622233 w 2647950"/>
                <a:gd name="connsiteY53" fmla="*/ 1224915 h 3067050"/>
                <a:gd name="connsiteX54" fmla="*/ 2622233 w 2647950"/>
                <a:gd name="connsiteY54" fmla="*/ 1308735 h 3067050"/>
                <a:gd name="connsiteX55" fmla="*/ 2480310 w 2647950"/>
                <a:gd name="connsiteY55" fmla="*/ 1354455 h 3067050"/>
                <a:gd name="connsiteX56" fmla="*/ 2319338 w 2647950"/>
                <a:gd name="connsiteY56" fmla="*/ 1365885 h 3067050"/>
                <a:gd name="connsiteX57" fmla="*/ 2223135 w 2647950"/>
                <a:gd name="connsiteY57" fmla="*/ 1450658 h 3067050"/>
                <a:gd name="connsiteX58" fmla="*/ 2188845 w 2647950"/>
                <a:gd name="connsiteY58" fmla="*/ 1651635 h 3067050"/>
                <a:gd name="connsiteX59" fmla="*/ 2144078 w 2647950"/>
                <a:gd name="connsiteY59" fmla="*/ 1855470 h 3067050"/>
                <a:gd name="connsiteX60" fmla="*/ 2125980 w 2647950"/>
                <a:gd name="connsiteY60" fmla="*/ 2088833 h 3067050"/>
                <a:gd name="connsiteX61" fmla="*/ 2025015 w 2647950"/>
                <a:gd name="connsiteY61" fmla="*/ 2599373 h 3067050"/>
                <a:gd name="connsiteX62" fmla="*/ 1982153 w 2647950"/>
                <a:gd name="connsiteY62" fmla="*/ 2639378 h 3067050"/>
                <a:gd name="connsiteX63" fmla="*/ 1943100 w 2647950"/>
                <a:gd name="connsiteY63" fmla="*/ 2594610 h 3067050"/>
                <a:gd name="connsiteX64" fmla="*/ 1892618 w 2647950"/>
                <a:gd name="connsiteY64" fmla="*/ 2732723 h 3067050"/>
                <a:gd name="connsiteX65" fmla="*/ 1877378 w 2647950"/>
                <a:gd name="connsiteY65" fmla="*/ 2731770 h 3067050"/>
                <a:gd name="connsiteX66" fmla="*/ 1877378 w 2647950"/>
                <a:gd name="connsiteY66" fmla="*/ 2225040 h 3067050"/>
                <a:gd name="connsiteX67" fmla="*/ 1859280 w 2647950"/>
                <a:gd name="connsiteY67" fmla="*/ 2223135 h 3067050"/>
                <a:gd name="connsiteX68" fmla="*/ 1783080 w 2647950"/>
                <a:gd name="connsiteY68" fmla="*/ 2384108 h 3067050"/>
                <a:gd name="connsiteX69" fmla="*/ 1776413 w 2647950"/>
                <a:gd name="connsiteY69" fmla="*/ 2324100 h 3067050"/>
                <a:gd name="connsiteX70" fmla="*/ 1767840 w 2647950"/>
                <a:gd name="connsiteY70" fmla="*/ 2061210 h 3067050"/>
                <a:gd name="connsiteX71" fmla="*/ 1791653 w 2647950"/>
                <a:gd name="connsiteY71" fmla="*/ 1912620 h 3067050"/>
                <a:gd name="connsiteX72" fmla="*/ 1827848 w 2647950"/>
                <a:gd name="connsiteY72" fmla="*/ 1758315 h 3067050"/>
                <a:gd name="connsiteX73" fmla="*/ 1840230 w 2647950"/>
                <a:gd name="connsiteY73" fmla="*/ 1507808 h 3067050"/>
                <a:gd name="connsiteX74" fmla="*/ 1835468 w 2647950"/>
                <a:gd name="connsiteY74" fmla="*/ 1380173 h 3067050"/>
                <a:gd name="connsiteX75" fmla="*/ 1800225 w 2647950"/>
                <a:gd name="connsiteY75" fmla="*/ 1346835 h 3067050"/>
                <a:gd name="connsiteX76" fmla="*/ 1504950 w 2647950"/>
                <a:gd name="connsiteY76" fmla="*/ 1304925 h 3067050"/>
                <a:gd name="connsiteX77" fmla="*/ 1309688 w 2647950"/>
                <a:gd name="connsiteY77" fmla="*/ 1333500 h 3067050"/>
                <a:gd name="connsiteX78" fmla="*/ 1150620 w 2647950"/>
                <a:gd name="connsiteY78" fmla="*/ 1344930 h 3067050"/>
                <a:gd name="connsiteX79" fmla="*/ 946785 w 2647950"/>
                <a:gd name="connsiteY79" fmla="*/ 1353503 h 3067050"/>
                <a:gd name="connsiteX80" fmla="*/ 860108 w 2647950"/>
                <a:gd name="connsiteY80" fmla="*/ 1435418 h 3067050"/>
                <a:gd name="connsiteX81" fmla="*/ 842010 w 2647950"/>
                <a:gd name="connsiteY81" fmla="*/ 1662113 h 3067050"/>
                <a:gd name="connsiteX82" fmla="*/ 846773 w 2647950"/>
                <a:gd name="connsiteY82" fmla="*/ 1790700 h 3067050"/>
                <a:gd name="connsiteX83" fmla="*/ 889635 w 2647950"/>
                <a:gd name="connsiteY83" fmla="*/ 2030730 h 3067050"/>
                <a:gd name="connsiteX84" fmla="*/ 899160 w 2647950"/>
                <a:gd name="connsiteY84" fmla="*/ 2105025 h 3067050"/>
                <a:gd name="connsiteX85" fmla="*/ 869633 w 2647950"/>
                <a:gd name="connsiteY85" fmla="*/ 2349818 h 3067050"/>
                <a:gd name="connsiteX86" fmla="*/ 833438 w 2647950"/>
                <a:gd name="connsiteY86" fmla="*/ 2401253 h 3067050"/>
                <a:gd name="connsiteX87" fmla="*/ 779145 w 2647950"/>
                <a:gd name="connsiteY87" fmla="*/ 2581275 h 3067050"/>
                <a:gd name="connsiteX88" fmla="*/ 856298 w 2647950"/>
                <a:gd name="connsiteY88" fmla="*/ 2893695 h 3067050"/>
                <a:gd name="connsiteX89" fmla="*/ 648653 w 2647950"/>
                <a:gd name="connsiteY89" fmla="*/ 3062288 h 3067050"/>
                <a:gd name="connsiteX90" fmla="*/ 527685 w 2647950"/>
                <a:gd name="connsiteY90" fmla="*/ 2834640 h 3067050"/>
                <a:gd name="connsiteX91" fmla="*/ 565785 w 2647950"/>
                <a:gd name="connsiteY91" fmla="*/ 2723198 h 3067050"/>
                <a:gd name="connsiteX92" fmla="*/ 645795 w 2647950"/>
                <a:gd name="connsiteY92" fmla="*/ 2649855 h 3067050"/>
                <a:gd name="connsiteX93" fmla="*/ 570548 w 2647950"/>
                <a:gd name="connsiteY93" fmla="*/ 2231708 h 3067050"/>
                <a:gd name="connsiteX94" fmla="*/ 558165 w 2647950"/>
                <a:gd name="connsiteY94" fmla="*/ 1895475 h 3067050"/>
                <a:gd name="connsiteX95" fmla="*/ 518160 w 2647950"/>
                <a:gd name="connsiteY95" fmla="*/ 1720215 h 3067050"/>
                <a:gd name="connsiteX96" fmla="*/ 495300 w 2647950"/>
                <a:gd name="connsiteY96" fmla="*/ 1516380 h 3067050"/>
                <a:gd name="connsiteX97" fmla="*/ 495300 w 2647950"/>
                <a:gd name="connsiteY97" fmla="*/ 1487805 h 3067050"/>
                <a:gd name="connsiteX98" fmla="*/ 360998 w 2647950"/>
                <a:gd name="connsiteY98" fmla="*/ 1351598 h 3067050"/>
                <a:gd name="connsiteX99" fmla="*/ 211455 w 2647950"/>
                <a:gd name="connsiteY99" fmla="*/ 1317308 h 3067050"/>
                <a:gd name="connsiteX100" fmla="*/ 204788 w 2647950"/>
                <a:gd name="connsiteY100" fmla="*/ 1213485 h 3067050"/>
                <a:gd name="connsiteX101" fmla="*/ 105728 w 2647950"/>
                <a:gd name="connsiteY101" fmla="*/ 1195388 h 3067050"/>
                <a:gd name="connsiteX102" fmla="*/ 0 w 2647950"/>
                <a:gd name="connsiteY102" fmla="*/ 1123950 h 3067050"/>
                <a:gd name="connsiteX103" fmla="*/ 0 w 2647950"/>
                <a:gd name="connsiteY103" fmla="*/ 1108710 h 3067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</a:cxnLst>
              <a:rect l="l" t="t" r="r" b="b"/>
              <a:pathLst>
                <a:path w="2647950" h="3067050">
                  <a:moveTo>
                    <a:pt x="0" y="1108710"/>
                  </a:moveTo>
                  <a:cubicBezTo>
                    <a:pt x="108585" y="1020128"/>
                    <a:pt x="240983" y="1003935"/>
                    <a:pt x="372428" y="986790"/>
                  </a:cubicBezTo>
                  <a:cubicBezTo>
                    <a:pt x="403860" y="982980"/>
                    <a:pt x="414338" y="971550"/>
                    <a:pt x="410528" y="942023"/>
                  </a:cubicBezTo>
                  <a:cubicBezTo>
                    <a:pt x="397193" y="830580"/>
                    <a:pt x="384810" y="719138"/>
                    <a:pt x="369570" y="607695"/>
                  </a:cubicBezTo>
                  <a:cubicBezTo>
                    <a:pt x="365760" y="581978"/>
                    <a:pt x="349568" y="559118"/>
                    <a:pt x="339090" y="534353"/>
                  </a:cubicBezTo>
                  <a:cubicBezTo>
                    <a:pt x="334328" y="522923"/>
                    <a:pt x="326708" y="510540"/>
                    <a:pt x="328613" y="500063"/>
                  </a:cubicBezTo>
                  <a:cubicBezTo>
                    <a:pt x="339090" y="384810"/>
                    <a:pt x="334328" y="378143"/>
                    <a:pt x="222885" y="356235"/>
                  </a:cubicBezTo>
                  <a:cubicBezTo>
                    <a:pt x="218123" y="355283"/>
                    <a:pt x="213360" y="354330"/>
                    <a:pt x="207645" y="352425"/>
                  </a:cubicBezTo>
                  <a:cubicBezTo>
                    <a:pt x="210503" y="341948"/>
                    <a:pt x="212408" y="331470"/>
                    <a:pt x="215265" y="318135"/>
                  </a:cubicBezTo>
                  <a:cubicBezTo>
                    <a:pt x="199073" y="317183"/>
                    <a:pt x="183833" y="316230"/>
                    <a:pt x="169545" y="315278"/>
                  </a:cubicBezTo>
                  <a:cubicBezTo>
                    <a:pt x="136208" y="254318"/>
                    <a:pt x="153353" y="213360"/>
                    <a:pt x="230505" y="232410"/>
                  </a:cubicBezTo>
                  <a:cubicBezTo>
                    <a:pt x="249555" y="237173"/>
                    <a:pt x="270510" y="237173"/>
                    <a:pt x="297180" y="240030"/>
                  </a:cubicBezTo>
                  <a:cubicBezTo>
                    <a:pt x="280035" y="207645"/>
                    <a:pt x="265748" y="179070"/>
                    <a:pt x="248603" y="146685"/>
                  </a:cubicBezTo>
                  <a:cubicBezTo>
                    <a:pt x="274320" y="131445"/>
                    <a:pt x="300038" y="115253"/>
                    <a:pt x="327660" y="100965"/>
                  </a:cubicBezTo>
                  <a:cubicBezTo>
                    <a:pt x="356235" y="86678"/>
                    <a:pt x="385763" y="78105"/>
                    <a:pt x="393383" y="40005"/>
                  </a:cubicBezTo>
                  <a:cubicBezTo>
                    <a:pt x="395288" y="32385"/>
                    <a:pt x="411480" y="24765"/>
                    <a:pt x="422910" y="20955"/>
                  </a:cubicBezTo>
                  <a:cubicBezTo>
                    <a:pt x="488633" y="-1905"/>
                    <a:pt x="556260" y="-6668"/>
                    <a:pt x="622935" y="16193"/>
                  </a:cubicBezTo>
                  <a:cubicBezTo>
                    <a:pt x="685800" y="38100"/>
                    <a:pt x="759143" y="51435"/>
                    <a:pt x="803910" y="93345"/>
                  </a:cubicBezTo>
                  <a:cubicBezTo>
                    <a:pt x="853440" y="139065"/>
                    <a:pt x="877253" y="214313"/>
                    <a:pt x="912495" y="276225"/>
                  </a:cubicBezTo>
                  <a:cubicBezTo>
                    <a:pt x="922973" y="293370"/>
                    <a:pt x="931545" y="315278"/>
                    <a:pt x="946785" y="324803"/>
                  </a:cubicBezTo>
                  <a:cubicBezTo>
                    <a:pt x="1041083" y="384810"/>
                    <a:pt x="1102043" y="546735"/>
                    <a:pt x="1005840" y="657225"/>
                  </a:cubicBezTo>
                  <a:cubicBezTo>
                    <a:pt x="985838" y="681038"/>
                    <a:pt x="975360" y="719138"/>
                    <a:pt x="972503" y="751523"/>
                  </a:cubicBezTo>
                  <a:cubicBezTo>
                    <a:pt x="967740" y="812483"/>
                    <a:pt x="970598" y="874395"/>
                    <a:pt x="970598" y="942975"/>
                  </a:cubicBezTo>
                  <a:cubicBezTo>
                    <a:pt x="1030605" y="938213"/>
                    <a:pt x="1101090" y="972503"/>
                    <a:pt x="1167765" y="909638"/>
                  </a:cubicBezTo>
                  <a:cubicBezTo>
                    <a:pt x="1237298" y="842963"/>
                    <a:pt x="1331595" y="853440"/>
                    <a:pt x="1414463" y="916305"/>
                  </a:cubicBezTo>
                  <a:cubicBezTo>
                    <a:pt x="1437323" y="933450"/>
                    <a:pt x="1469708" y="944880"/>
                    <a:pt x="1499235" y="946785"/>
                  </a:cubicBezTo>
                  <a:cubicBezTo>
                    <a:pt x="1578293" y="952500"/>
                    <a:pt x="1657350" y="950595"/>
                    <a:pt x="1737360" y="953453"/>
                  </a:cubicBezTo>
                  <a:cubicBezTo>
                    <a:pt x="1788795" y="955358"/>
                    <a:pt x="1792605" y="950595"/>
                    <a:pt x="1783080" y="901065"/>
                  </a:cubicBezTo>
                  <a:cubicBezTo>
                    <a:pt x="1766888" y="816293"/>
                    <a:pt x="1745933" y="730568"/>
                    <a:pt x="1735455" y="644843"/>
                  </a:cubicBezTo>
                  <a:cubicBezTo>
                    <a:pt x="1730693" y="601980"/>
                    <a:pt x="1740218" y="556260"/>
                    <a:pt x="1749743" y="513398"/>
                  </a:cubicBezTo>
                  <a:cubicBezTo>
                    <a:pt x="1756410" y="483870"/>
                    <a:pt x="1753553" y="463868"/>
                    <a:pt x="1724978" y="452438"/>
                  </a:cubicBezTo>
                  <a:cubicBezTo>
                    <a:pt x="1685925" y="435293"/>
                    <a:pt x="1673543" y="408623"/>
                    <a:pt x="1673543" y="364808"/>
                  </a:cubicBezTo>
                  <a:cubicBezTo>
                    <a:pt x="1673543" y="310515"/>
                    <a:pt x="1659255" y="256223"/>
                    <a:pt x="1651635" y="206693"/>
                  </a:cubicBezTo>
                  <a:cubicBezTo>
                    <a:pt x="1738313" y="196215"/>
                    <a:pt x="1819275" y="194310"/>
                    <a:pt x="1896428" y="176213"/>
                  </a:cubicBezTo>
                  <a:cubicBezTo>
                    <a:pt x="1982153" y="156210"/>
                    <a:pt x="2028825" y="88583"/>
                    <a:pt x="2050733" y="0"/>
                  </a:cubicBezTo>
                  <a:cubicBezTo>
                    <a:pt x="2086928" y="8573"/>
                    <a:pt x="2120265" y="16193"/>
                    <a:pt x="2153603" y="23813"/>
                  </a:cubicBezTo>
                  <a:cubicBezTo>
                    <a:pt x="2158365" y="24765"/>
                    <a:pt x="2165985" y="25718"/>
                    <a:pt x="2166938" y="27623"/>
                  </a:cubicBezTo>
                  <a:cubicBezTo>
                    <a:pt x="2188845" y="103823"/>
                    <a:pt x="2271713" y="100965"/>
                    <a:pt x="2318385" y="149543"/>
                  </a:cubicBezTo>
                  <a:cubicBezTo>
                    <a:pt x="2305050" y="175260"/>
                    <a:pt x="2291715" y="202883"/>
                    <a:pt x="2272665" y="240030"/>
                  </a:cubicBezTo>
                  <a:cubicBezTo>
                    <a:pt x="2305050" y="236220"/>
                    <a:pt x="2329815" y="234315"/>
                    <a:pt x="2353628" y="229553"/>
                  </a:cubicBezTo>
                  <a:cubicBezTo>
                    <a:pt x="2380298" y="224790"/>
                    <a:pt x="2409825" y="222885"/>
                    <a:pt x="2413635" y="256223"/>
                  </a:cubicBezTo>
                  <a:cubicBezTo>
                    <a:pt x="2416493" y="282893"/>
                    <a:pt x="2427923" y="323850"/>
                    <a:pt x="2389823" y="323850"/>
                  </a:cubicBezTo>
                  <a:cubicBezTo>
                    <a:pt x="2411730" y="354330"/>
                    <a:pt x="2434590" y="389573"/>
                    <a:pt x="2461260" y="422910"/>
                  </a:cubicBezTo>
                  <a:cubicBezTo>
                    <a:pt x="2473643" y="438150"/>
                    <a:pt x="2488883" y="452438"/>
                    <a:pt x="2506028" y="461963"/>
                  </a:cubicBezTo>
                  <a:cubicBezTo>
                    <a:pt x="2556510" y="489585"/>
                    <a:pt x="2561273" y="513398"/>
                    <a:pt x="2516505" y="549593"/>
                  </a:cubicBezTo>
                  <a:cubicBezTo>
                    <a:pt x="2497455" y="564833"/>
                    <a:pt x="2473643" y="576263"/>
                    <a:pt x="2450783" y="586740"/>
                  </a:cubicBezTo>
                  <a:cubicBezTo>
                    <a:pt x="2407920" y="606743"/>
                    <a:pt x="2383155" y="639128"/>
                    <a:pt x="2381250" y="686753"/>
                  </a:cubicBezTo>
                  <a:cubicBezTo>
                    <a:pt x="2376488" y="787718"/>
                    <a:pt x="2370773" y="889635"/>
                    <a:pt x="2369820" y="990600"/>
                  </a:cubicBezTo>
                  <a:cubicBezTo>
                    <a:pt x="2369820" y="1002030"/>
                    <a:pt x="2393633" y="1017270"/>
                    <a:pt x="2408873" y="1025843"/>
                  </a:cubicBezTo>
                  <a:cubicBezTo>
                    <a:pt x="2462213" y="1053465"/>
                    <a:pt x="2517458" y="1078230"/>
                    <a:pt x="2571750" y="1103948"/>
                  </a:cubicBezTo>
                  <a:cubicBezTo>
                    <a:pt x="2570798" y="1110615"/>
                    <a:pt x="2570798" y="1116330"/>
                    <a:pt x="2569845" y="1122998"/>
                  </a:cubicBezTo>
                  <a:cubicBezTo>
                    <a:pt x="2542223" y="1139190"/>
                    <a:pt x="2514600" y="1154430"/>
                    <a:pt x="2479358" y="1174433"/>
                  </a:cubicBezTo>
                  <a:cubicBezTo>
                    <a:pt x="2503170" y="1181100"/>
                    <a:pt x="2524125" y="1185863"/>
                    <a:pt x="2543175" y="1192530"/>
                  </a:cubicBezTo>
                  <a:cubicBezTo>
                    <a:pt x="2569845" y="1202055"/>
                    <a:pt x="2598420" y="1209675"/>
                    <a:pt x="2622233" y="1224915"/>
                  </a:cubicBezTo>
                  <a:cubicBezTo>
                    <a:pt x="2664143" y="1251585"/>
                    <a:pt x="2666048" y="1286828"/>
                    <a:pt x="2622233" y="1308735"/>
                  </a:cubicBezTo>
                  <a:cubicBezTo>
                    <a:pt x="2578418" y="1330643"/>
                    <a:pt x="2528888" y="1345883"/>
                    <a:pt x="2480310" y="1354455"/>
                  </a:cubicBezTo>
                  <a:cubicBezTo>
                    <a:pt x="2427923" y="1363980"/>
                    <a:pt x="2372678" y="1360170"/>
                    <a:pt x="2319338" y="1365885"/>
                  </a:cubicBezTo>
                  <a:cubicBezTo>
                    <a:pt x="2268855" y="1371600"/>
                    <a:pt x="2232660" y="1399223"/>
                    <a:pt x="2223135" y="1450658"/>
                  </a:cubicBezTo>
                  <a:cubicBezTo>
                    <a:pt x="2209800" y="1517333"/>
                    <a:pt x="2201228" y="1584960"/>
                    <a:pt x="2188845" y="1651635"/>
                  </a:cubicBezTo>
                  <a:cubicBezTo>
                    <a:pt x="2175510" y="1720215"/>
                    <a:pt x="2165985" y="1789748"/>
                    <a:pt x="2144078" y="1855470"/>
                  </a:cubicBezTo>
                  <a:cubicBezTo>
                    <a:pt x="2118360" y="1933575"/>
                    <a:pt x="2108835" y="2008823"/>
                    <a:pt x="2125980" y="2088833"/>
                  </a:cubicBezTo>
                  <a:cubicBezTo>
                    <a:pt x="2165985" y="2273618"/>
                    <a:pt x="2138363" y="2445068"/>
                    <a:pt x="2025015" y="2599373"/>
                  </a:cubicBezTo>
                  <a:cubicBezTo>
                    <a:pt x="2013585" y="2614613"/>
                    <a:pt x="1996440" y="2626043"/>
                    <a:pt x="1982153" y="2639378"/>
                  </a:cubicBezTo>
                  <a:cubicBezTo>
                    <a:pt x="1970723" y="2626043"/>
                    <a:pt x="1958340" y="2612708"/>
                    <a:pt x="1943100" y="2594610"/>
                  </a:cubicBezTo>
                  <a:cubicBezTo>
                    <a:pt x="1925955" y="2640330"/>
                    <a:pt x="1909763" y="2686050"/>
                    <a:pt x="1892618" y="2732723"/>
                  </a:cubicBezTo>
                  <a:cubicBezTo>
                    <a:pt x="1887855" y="2732723"/>
                    <a:pt x="1883093" y="2732723"/>
                    <a:pt x="1877378" y="2731770"/>
                  </a:cubicBezTo>
                  <a:cubicBezTo>
                    <a:pt x="1877378" y="2563178"/>
                    <a:pt x="1877378" y="2393633"/>
                    <a:pt x="1877378" y="2225040"/>
                  </a:cubicBezTo>
                  <a:cubicBezTo>
                    <a:pt x="1871663" y="2224088"/>
                    <a:pt x="1865948" y="2224088"/>
                    <a:pt x="1859280" y="2223135"/>
                  </a:cubicBezTo>
                  <a:cubicBezTo>
                    <a:pt x="1835468" y="2273618"/>
                    <a:pt x="1811655" y="2325053"/>
                    <a:pt x="1783080" y="2384108"/>
                  </a:cubicBezTo>
                  <a:cubicBezTo>
                    <a:pt x="1779270" y="2357438"/>
                    <a:pt x="1770698" y="2338388"/>
                    <a:pt x="1776413" y="2324100"/>
                  </a:cubicBezTo>
                  <a:cubicBezTo>
                    <a:pt x="1809750" y="2234565"/>
                    <a:pt x="1774508" y="2148840"/>
                    <a:pt x="1767840" y="2061210"/>
                  </a:cubicBezTo>
                  <a:cubicBezTo>
                    <a:pt x="1764030" y="2009775"/>
                    <a:pt x="1757363" y="1964055"/>
                    <a:pt x="1791653" y="1912620"/>
                  </a:cubicBezTo>
                  <a:cubicBezTo>
                    <a:pt x="1819275" y="1871663"/>
                    <a:pt x="1823085" y="1810703"/>
                    <a:pt x="1827848" y="1758315"/>
                  </a:cubicBezTo>
                  <a:cubicBezTo>
                    <a:pt x="1836420" y="1675448"/>
                    <a:pt x="1837373" y="1590675"/>
                    <a:pt x="1840230" y="1507808"/>
                  </a:cubicBezTo>
                  <a:cubicBezTo>
                    <a:pt x="1841183" y="1464945"/>
                    <a:pt x="1841183" y="1422083"/>
                    <a:pt x="1835468" y="1380173"/>
                  </a:cubicBezTo>
                  <a:cubicBezTo>
                    <a:pt x="1833563" y="1367790"/>
                    <a:pt x="1812608" y="1347788"/>
                    <a:pt x="1800225" y="1346835"/>
                  </a:cubicBezTo>
                  <a:cubicBezTo>
                    <a:pt x="1700213" y="1343978"/>
                    <a:pt x="1603058" y="1326833"/>
                    <a:pt x="1504950" y="1304925"/>
                  </a:cubicBezTo>
                  <a:cubicBezTo>
                    <a:pt x="1444943" y="1291590"/>
                    <a:pt x="1375410" y="1324928"/>
                    <a:pt x="1309688" y="1333500"/>
                  </a:cubicBezTo>
                  <a:cubicBezTo>
                    <a:pt x="1257300" y="1340168"/>
                    <a:pt x="1203960" y="1343025"/>
                    <a:pt x="1150620" y="1344930"/>
                  </a:cubicBezTo>
                  <a:cubicBezTo>
                    <a:pt x="1082993" y="1348740"/>
                    <a:pt x="1014413" y="1347788"/>
                    <a:pt x="946785" y="1353503"/>
                  </a:cubicBezTo>
                  <a:cubicBezTo>
                    <a:pt x="899160" y="1357313"/>
                    <a:pt x="866775" y="1387793"/>
                    <a:pt x="860108" y="1435418"/>
                  </a:cubicBezTo>
                  <a:cubicBezTo>
                    <a:pt x="850583" y="1510665"/>
                    <a:pt x="845820" y="1586865"/>
                    <a:pt x="842010" y="1662113"/>
                  </a:cubicBezTo>
                  <a:cubicBezTo>
                    <a:pt x="840105" y="1704975"/>
                    <a:pt x="848678" y="1747838"/>
                    <a:pt x="846773" y="1790700"/>
                  </a:cubicBezTo>
                  <a:cubicBezTo>
                    <a:pt x="842963" y="1874520"/>
                    <a:pt x="847725" y="1954530"/>
                    <a:pt x="889635" y="2030730"/>
                  </a:cubicBezTo>
                  <a:cubicBezTo>
                    <a:pt x="901065" y="2051685"/>
                    <a:pt x="902018" y="2080260"/>
                    <a:pt x="899160" y="2105025"/>
                  </a:cubicBezTo>
                  <a:cubicBezTo>
                    <a:pt x="891540" y="2186940"/>
                    <a:pt x="882968" y="2268855"/>
                    <a:pt x="869633" y="2349818"/>
                  </a:cubicBezTo>
                  <a:cubicBezTo>
                    <a:pt x="866775" y="2368868"/>
                    <a:pt x="849630" y="2389823"/>
                    <a:pt x="833438" y="2401253"/>
                  </a:cubicBezTo>
                  <a:cubicBezTo>
                    <a:pt x="765810" y="2449830"/>
                    <a:pt x="742950" y="2507933"/>
                    <a:pt x="779145" y="2581275"/>
                  </a:cubicBezTo>
                  <a:cubicBezTo>
                    <a:pt x="828675" y="2680335"/>
                    <a:pt x="845820" y="2785110"/>
                    <a:pt x="856298" y="2893695"/>
                  </a:cubicBezTo>
                  <a:cubicBezTo>
                    <a:pt x="868680" y="3022283"/>
                    <a:pt x="775335" y="3098483"/>
                    <a:pt x="648653" y="3062288"/>
                  </a:cubicBezTo>
                  <a:cubicBezTo>
                    <a:pt x="525780" y="3027045"/>
                    <a:pt x="494348" y="2970848"/>
                    <a:pt x="527685" y="2834640"/>
                  </a:cubicBezTo>
                  <a:cubicBezTo>
                    <a:pt x="537210" y="2796540"/>
                    <a:pt x="545783" y="2755583"/>
                    <a:pt x="565785" y="2723198"/>
                  </a:cubicBezTo>
                  <a:cubicBezTo>
                    <a:pt x="583883" y="2694623"/>
                    <a:pt x="617220" y="2674620"/>
                    <a:pt x="645795" y="2649855"/>
                  </a:cubicBezTo>
                  <a:cubicBezTo>
                    <a:pt x="621030" y="2514600"/>
                    <a:pt x="587693" y="2374583"/>
                    <a:pt x="570548" y="2231708"/>
                  </a:cubicBezTo>
                  <a:cubicBezTo>
                    <a:pt x="557213" y="2121218"/>
                    <a:pt x="566738" y="2006918"/>
                    <a:pt x="558165" y="1895475"/>
                  </a:cubicBezTo>
                  <a:cubicBezTo>
                    <a:pt x="553403" y="1836420"/>
                    <a:pt x="527685" y="1779270"/>
                    <a:pt x="518160" y="1720215"/>
                  </a:cubicBezTo>
                  <a:cubicBezTo>
                    <a:pt x="506730" y="1652588"/>
                    <a:pt x="501968" y="1584960"/>
                    <a:pt x="495300" y="1516380"/>
                  </a:cubicBezTo>
                  <a:cubicBezTo>
                    <a:pt x="494348" y="1506855"/>
                    <a:pt x="495300" y="1497330"/>
                    <a:pt x="495300" y="1487805"/>
                  </a:cubicBezTo>
                  <a:cubicBezTo>
                    <a:pt x="491490" y="1362075"/>
                    <a:pt x="483870" y="1357313"/>
                    <a:pt x="360998" y="1351598"/>
                  </a:cubicBezTo>
                  <a:cubicBezTo>
                    <a:pt x="310515" y="1348740"/>
                    <a:pt x="257175" y="1338263"/>
                    <a:pt x="211455" y="1317308"/>
                  </a:cubicBezTo>
                  <a:cubicBezTo>
                    <a:pt x="148590" y="1288733"/>
                    <a:pt x="149543" y="1262063"/>
                    <a:pt x="204788" y="1213485"/>
                  </a:cubicBezTo>
                  <a:cubicBezTo>
                    <a:pt x="170498" y="1206818"/>
                    <a:pt x="138113" y="1201103"/>
                    <a:pt x="105728" y="1195388"/>
                  </a:cubicBezTo>
                  <a:cubicBezTo>
                    <a:pt x="97155" y="1133475"/>
                    <a:pt x="31433" y="1153478"/>
                    <a:pt x="0" y="1123950"/>
                  </a:cubicBezTo>
                  <a:cubicBezTo>
                    <a:pt x="0" y="1121093"/>
                    <a:pt x="0" y="1115378"/>
                    <a:pt x="0" y="110871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accent6"/>
                </a:solidFill>
              </a:endParaRPr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B51C93CB-71D2-413A-A649-0E4922047FF0}"/>
                </a:ext>
              </a:extLst>
            </p:cNvPr>
            <p:cNvSpPr/>
            <p:nvPr/>
          </p:nvSpPr>
          <p:spPr>
            <a:xfrm>
              <a:off x="3803599" y="1747410"/>
              <a:ext cx="723900" cy="3486150"/>
            </a:xfrm>
            <a:custGeom>
              <a:avLst/>
              <a:gdLst>
                <a:gd name="connsiteX0" fmla="*/ 574091 w 723900"/>
                <a:gd name="connsiteY0" fmla="*/ 584310 h 3486150"/>
                <a:gd name="connsiteX1" fmla="*/ 699821 w 723900"/>
                <a:gd name="connsiteY1" fmla="*/ 671940 h 3486150"/>
                <a:gd name="connsiteX2" fmla="*/ 685533 w 723900"/>
                <a:gd name="connsiteY2" fmla="*/ 1352978 h 3486150"/>
                <a:gd name="connsiteX3" fmla="*/ 671246 w 723900"/>
                <a:gd name="connsiteY3" fmla="*/ 2012108 h 3486150"/>
                <a:gd name="connsiteX4" fmla="*/ 623621 w 723900"/>
                <a:gd name="connsiteY4" fmla="*/ 2397870 h 3486150"/>
                <a:gd name="connsiteX5" fmla="*/ 617906 w 723900"/>
                <a:gd name="connsiteY5" fmla="*/ 2411205 h 3486150"/>
                <a:gd name="connsiteX6" fmla="*/ 548373 w 723900"/>
                <a:gd name="connsiteY6" fmla="*/ 2646473 h 3486150"/>
                <a:gd name="connsiteX7" fmla="*/ 503606 w 723900"/>
                <a:gd name="connsiteY7" fmla="*/ 2948415 h 3486150"/>
                <a:gd name="connsiteX8" fmla="*/ 529323 w 723900"/>
                <a:gd name="connsiteY8" fmla="*/ 3094148 h 3486150"/>
                <a:gd name="connsiteX9" fmla="*/ 596951 w 723900"/>
                <a:gd name="connsiteY9" fmla="*/ 3245595 h 3486150"/>
                <a:gd name="connsiteX10" fmla="*/ 534086 w 723900"/>
                <a:gd name="connsiteY10" fmla="*/ 3470385 h 3486150"/>
                <a:gd name="connsiteX11" fmla="*/ 465506 w 723900"/>
                <a:gd name="connsiteY11" fmla="*/ 3486578 h 3486150"/>
                <a:gd name="connsiteX12" fmla="*/ 289294 w 723900"/>
                <a:gd name="connsiteY12" fmla="*/ 3433238 h 3486150"/>
                <a:gd name="connsiteX13" fmla="*/ 269291 w 723900"/>
                <a:gd name="connsiteY13" fmla="*/ 3391328 h 3486150"/>
                <a:gd name="connsiteX14" fmla="*/ 291198 w 723900"/>
                <a:gd name="connsiteY14" fmla="*/ 3217973 h 3486150"/>
                <a:gd name="connsiteX15" fmla="*/ 332156 w 723900"/>
                <a:gd name="connsiteY15" fmla="*/ 2663618 h 3486150"/>
                <a:gd name="connsiteX16" fmla="*/ 279769 w 723900"/>
                <a:gd name="connsiteY16" fmla="*/ 2071163 h 3486150"/>
                <a:gd name="connsiteX17" fmla="*/ 76886 w 723900"/>
                <a:gd name="connsiteY17" fmla="*/ 811958 h 3486150"/>
                <a:gd name="connsiteX18" fmla="*/ 1638 w 723900"/>
                <a:gd name="connsiteY18" fmla="*/ 329993 h 3486150"/>
                <a:gd name="connsiteX19" fmla="*/ 63551 w 723900"/>
                <a:gd name="connsiteY19" fmla="*/ 254745 h 3486150"/>
                <a:gd name="connsiteX20" fmla="*/ 105461 w 723900"/>
                <a:gd name="connsiteY20" fmla="*/ 213788 h 3486150"/>
                <a:gd name="connsiteX21" fmla="*/ 124511 w 723900"/>
                <a:gd name="connsiteY21" fmla="*/ 87105 h 3486150"/>
                <a:gd name="connsiteX22" fmla="*/ 219761 w 723900"/>
                <a:gd name="connsiteY22" fmla="*/ 428 h 3486150"/>
                <a:gd name="connsiteX23" fmla="*/ 409308 w 723900"/>
                <a:gd name="connsiteY23" fmla="*/ 163305 h 3486150"/>
                <a:gd name="connsiteX24" fmla="*/ 475031 w 723900"/>
                <a:gd name="connsiteY24" fmla="*/ 260460 h 3486150"/>
                <a:gd name="connsiteX25" fmla="*/ 561708 w 723900"/>
                <a:gd name="connsiteY25" fmla="*/ 410955 h 3486150"/>
                <a:gd name="connsiteX26" fmla="*/ 574091 w 723900"/>
                <a:gd name="connsiteY26" fmla="*/ 584310 h 348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723900" h="3486150">
                  <a:moveTo>
                    <a:pt x="574091" y="584310"/>
                  </a:moveTo>
                  <a:cubicBezTo>
                    <a:pt x="676961" y="570023"/>
                    <a:pt x="683629" y="580500"/>
                    <a:pt x="699821" y="671940"/>
                  </a:cubicBezTo>
                  <a:cubicBezTo>
                    <a:pt x="739826" y="900540"/>
                    <a:pt x="728396" y="1127235"/>
                    <a:pt x="685533" y="1352978"/>
                  </a:cubicBezTo>
                  <a:cubicBezTo>
                    <a:pt x="643623" y="1572053"/>
                    <a:pt x="653148" y="1792080"/>
                    <a:pt x="671246" y="2012108"/>
                  </a:cubicBezTo>
                  <a:cubicBezTo>
                    <a:pt x="681723" y="2143553"/>
                    <a:pt x="651244" y="2270235"/>
                    <a:pt x="623621" y="2397870"/>
                  </a:cubicBezTo>
                  <a:cubicBezTo>
                    <a:pt x="622669" y="2402633"/>
                    <a:pt x="620764" y="2407395"/>
                    <a:pt x="617906" y="2411205"/>
                  </a:cubicBezTo>
                  <a:cubicBezTo>
                    <a:pt x="552183" y="2476928"/>
                    <a:pt x="559804" y="2564558"/>
                    <a:pt x="548373" y="2646473"/>
                  </a:cubicBezTo>
                  <a:cubicBezTo>
                    <a:pt x="535039" y="2747438"/>
                    <a:pt x="512179" y="2847450"/>
                    <a:pt x="503606" y="2948415"/>
                  </a:cubicBezTo>
                  <a:cubicBezTo>
                    <a:pt x="499796" y="2996040"/>
                    <a:pt x="514083" y="3047475"/>
                    <a:pt x="529323" y="3094148"/>
                  </a:cubicBezTo>
                  <a:cubicBezTo>
                    <a:pt x="546469" y="3146535"/>
                    <a:pt x="575996" y="3195113"/>
                    <a:pt x="596951" y="3245595"/>
                  </a:cubicBezTo>
                  <a:cubicBezTo>
                    <a:pt x="635051" y="3336083"/>
                    <a:pt x="584569" y="3404663"/>
                    <a:pt x="534086" y="3470385"/>
                  </a:cubicBezTo>
                  <a:cubicBezTo>
                    <a:pt x="522656" y="3485625"/>
                    <a:pt x="486461" y="3491340"/>
                    <a:pt x="465506" y="3486578"/>
                  </a:cubicBezTo>
                  <a:cubicBezTo>
                    <a:pt x="405498" y="3473243"/>
                    <a:pt x="346444" y="3454193"/>
                    <a:pt x="289294" y="3433238"/>
                  </a:cubicBezTo>
                  <a:cubicBezTo>
                    <a:pt x="278816" y="3429428"/>
                    <a:pt x="268339" y="3405615"/>
                    <a:pt x="269291" y="3391328"/>
                  </a:cubicBezTo>
                  <a:cubicBezTo>
                    <a:pt x="273101" y="3333225"/>
                    <a:pt x="271196" y="3271313"/>
                    <a:pt x="291198" y="3217973"/>
                  </a:cubicBezTo>
                  <a:cubicBezTo>
                    <a:pt x="356921" y="3036045"/>
                    <a:pt x="349301" y="2850308"/>
                    <a:pt x="332156" y="2663618"/>
                  </a:cubicBezTo>
                  <a:cubicBezTo>
                    <a:pt x="314058" y="2466450"/>
                    <a:pt x="292151" y="2269283"/>
                    <a:pt x="279769" y="2071163"/>
                  </a:cubicBezTo>
                  <a:cubicBezTo>
                    <a:pt x="255004" y="1644443"/>
                    <a:pt x="184519" y="1225343"/>
                    <a:pt x="76886" y="811958"/>
                  </a:cubicBezTo>
                  <a:cubicBezTo>
                    <a:pt x="35929" y="655748"/>
                    <a:pt x="24498" y="490965"/>
                    <a:pt x="1638" y="329993"/>
                  </a:cubicBezTo>
                  <a:cubicBezTo>
                    <a:pt x="-4077" y="288083"/>
                    <a:pt x="2591" y="249983"/>
                    <a:pt x="63551" y="254745"/>
                  </a:cubicBezTo>
                  <a:cubicBezTo>
                    <a:pt x="76886" y="255698"/>
                    <a:pt x="101651" y="230933"/>
                    <a:pt x="105461" y="213788"/>
                  </a:cubicBezTo>
                  <a:cubicBezTo>
                    <a:pt x="115939" y="172830"/>
                    <a:pt x="117844" y="129968"/>
                    <a:pt x="124511" y="87105"/>
                  </a:cubicBezTo>
                  <a:cubicBezTo>
                    <a:pt x="132131" y="34718"/>
                    <a:pt x="167373" y="2333"/>
                    <a:pt x="219761" y="428"/>
                  </a:cubicBezTo>
                  <a:cubicBezTo>
                    <a:pt x="336919" y="-5287"/>
                    <a:pt x="397879" y="46148"/>
                    <a:pt x="409308" y="163305"/>
                  </a:cubicBezTo>
                  <a:cubicBezTo>
                    <a:pt x="414071" y="209025"/>
                    <a:pt x="417881" y="243315"/>
                    <a:pt x="475031" y="260460"/>
                  </a:cubicBezTo>
                  <a:cubicBezTo>
                    <a:pt x="542658" y="280463"/>
                    <a:pt x="557898" y="346185"/>
                    <a:pt x="561708" y="410955"/>
                  </a:cubicBezTo>
                  <a:cubicBezTo>
                    <a:pt x="566471" y="468105"/>
                    <a:pt x="570281" y="525255"/>
                    <a:pt x="574091" y="58431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solidFill>
                  <a:schemeClr val="accent6"/>
                </a:solidFill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76086921-CEA3-4694-B111-775AE37413C4}"/>
                </a:ext>
              </a:extLst>
            </p:cNvPr>
            <p:cNvSpPr/>
            <p:nvPr/>
          </p:nvSpPr>
          <p:spPr>
            <a:xfrm>
              <a:off x="4825440" y="1746627"/>
              <a:ext cx="714375" cy="3486150"/>
            </a:xfrm>
            <a:custGeom>
              <a:avLst/>
              <a:gdLst>
                <a:gd name="connsiteX0" fmla="*/ 578092 w 714375"/>
                <a:gd name="connsiteY0" fmla="*/ 585094 h 3486150"/>
                <a:gd name="connsiteX1" fmla="*/ 697154 w 714375"/>
                <a:gd name="connsiteY1" fmla="*/ 669866 h 3486150"/>
                <a:gd name="connsiteX2" fmla="*/ 686677 w 714375"/>
                <a:gd name="connsiteY2" fmla="*/ 1332806 h 3486150"/>
                <a:gd name="connsiteX3" fmla="*/ 666674 w 714375"/>
                <a:gd name="connsiteY3" fmla="*/ 2025274 h 3486150"/>
                <a:gd name="connsiteX4" fmla="*/ 622859 w 714375"/>
                <a:gd name="connsiteY4" fmla="*/ 2396749 h 3486150"/>
                <a:gd name="connsiteX5" fmla="*/ 619049 w 714375"/>
                <a:gd name="connsiteY5" fmla="*/ 2405321 h 3486150"/>
                <a:gd name="connsiteX6" fmla="*/ 547611 w 714375"/>
                <a:gd name="connsiteY6" fmla="*/ 2638684 h 3486150"/>
                <a:gd name="connsiteX7" fmla="*/ 499986 w 714375"/>
                <a:gd name="connsiteY7" fmla="*/ 2951104 h 3486150"/>
                <a:gd name="connsiteX8" fmla="*/ 526657 w 714375"/>
                <a:gd name="connsiteY8" fmla="*/ 3097789 h 3486150"/>
                <a:gd name="connsiteX9" fmla="*/ 598094 w 714375"/>
                <a:gd name="connsiteY9" fmla="*/ 3257809 h 3486150"/>
                <a:gd name="connsiteX10" fmla="*/ 532372 w 714375"/>
                <a:gd name="connsiteY10" fmla="*/ 3473074 h 3486150"/>
                <a:gd name="connsiteX11" fmla="*/ 462839 w 714375"/>
                <a:gd name="connsiteY11" fmla="*/ 3488314 h 3486150"/>
                <a:gd name="connsiteX12" fmla="*/ 286627 w 714375"/>
                <a:gd name="connsiteY12" fmla="*/ 3434974 h 3486150"/>
                <a:gd name="connsiteX13" fmla="*/ 267577 w 714375"/>
                <a:gd name="connsiteY13" fmla="*/ 3392111 h 3486150"/>
                <a:gd name="connsiteX14" fmla="*/ 293294 w 714375"/>
                <a:gd name="connsiteY14" fmla="*/ 3205421 h 3486150"/>
                <a:gd name="connsiteX15" fmla="*/ 328536 w 714375"/>
                <a:gd name="connsiteY15" fmla="*/ 2654876 h 3486150"/>
                <a:gd name="connsiteX16" fmla="*/ 278054 w 714375"/>
                <a:gd name="connsiteY16" fmla="*/ 2062421 h 3486150"/>
                <a:gd name="connsiteX17" fmla="*/ 84697 w 714375"/>
                <a:gd name="connsiteY17" fmla="*/ 848936 h 3486150"/>
                <a:gd name="connsiteX18" fmla="*/ 1829 w 714375"/>
                <a:gd name="connsiteY18" fmla="*/ 329823 h 3486150"/>
                <a:gd name="connsiteX19" fmla="*/ 64694 w 714375"/>
                <a:gd name="connsiteY19" fmla="*/ 255528 h 3486150"/>
                <a:gd name="connsiteX20" fmla="*/ 105652 w 714375"/>
                <a:gd name="connsiteY20" fmla="*/ 213618 h 3486150"/>
                <a:gd name="connsiteX21" fmla="*/ 124702 w 714375"/>
                <a:gd name="connsiteY21" fmla="*/ 86936 h 3486150"/>
                <a:gd name="connsiteX22" fmla="*/ 198044 w 714375"/>
                <a:gd name="connsiteY22" fmla="*/ 4068 h 3486150"/>
                <a:gd name="connsiteX23" fmla="*/ 408547 w 714375"/>
                <a:gd name="connsiteY23" fmla="*/ 140276 h 3486150"/>
                <a:gd name="connsiteX24" fmla="*/ 412357 w 714375"/>
                <a:gd name="connsiteY24" fmla="*/ 173613 h 3486150"/>
                <a:gd name="connsiteX25" fmla="*/ 473317 w 714375"/>
                <a:gd name="connsiteY25" fmla="*/ 258386 h 3486150"/>
                <a:gd name="connsiteX26" fmla="*/ 557136 w 714375"/>
                <a:gd name="connsiteY26" fmla="*/ 369828 h 3486150"/>
                <a:gd name="connsiteX27" fmla="*/ 572377 w 714375"/>
                <a:gd name="connsiteY27" fmla="*/ 545088 h 3486150"/>
                <a:gd name="connsiteX28" fmla="*/ 578092 w 714375"/>
                <a:gd name="connsiteY28" fmla="*/ 585094 h 348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14375" h="3486150">
                  <a:moveTo>
                    <a:pt x="578092" y="585094"/>
                  </a:moveTo>
                  <a:cubicBezTo>
                    <a:pt x="670484" y="569853"/>
                    <a:pt x="681914" y="582236"/>
                    <a:pt x="697154" y="669866"/>
                  </a:cubicBezTo>
                  <a:cubicBezTo>
                    <a:pt x="734302" y="891798"/>
                    <a:pt x="729539" y="1111826"/>
                    <a:pt x="686677" y="1332806"/>
                  </a:cubicBezTo>
                  <a:cubicBezTo>
                    <a:pt x="641909" y="1562358"/>
                    <a:pt x="658102" y="1793816"/>
                    <a:pt x="666674" y="2025274"/>
                  </a:cubicBezTo>
                  <a:cubicBezTo>
                    <a:pt x="670484" y="2148146"/>
                    <a:pt x="639052" y="2272924"/>
                    <a:pt x="622859" y="2396749"/>
                  </a:cubicBezTo>
                  <a:cubicBezTo>
                    <a:pt x="622859" y="2399606"/>
                    <a:pt x="620954" y="2403416"/>
                    <a:pt x="619049" y="2405321"/>
                  </a:cubicBezTo>
                  <a:cubicBezTo>
                    <a:pt x="546659" y="2468186"/>
                    <a:pt x="559994" y="2557721"/>
                    <a:pt x="547611" y="2638684"/>
                  </a:cubicBezTo>
                  <a:cubicBezTo>
                    <a:pt x="532372" y="2742506"/>
                    <a:pt x="517132" y="2847281"/>
                    <a:pt x="499986" y="2951104"/>
                  </a:cubicBezTo>
                  <a:cubicBezTo>
                    <a:pt x="491414" y="3003491"/>
                    <a:pt x="502844" y="3051116"/>
                    <a:pt x="526657" y="3097789"/>
                  </a:cubicBezTo>
                  <a:cubicBezTo>
                    <a:pt x="553327" y="3150176"/>
                    <a:pt x="577139" y="3203516"/>
                    <a:pt x="598094" y="3257809"/>
                  </a:cubicBezTo>
                  <a:cubicBezTo>
                    <a:pt x="632384" y="3345439"/>
                    <a:pt x="579997" y="3410209"/>
                    <a:pt x="532372" y="3473074"/>
                  </a:cubicBezTo>
                  <a:cubicBezTo>
                    <a:pt x="520942" y="3487361"/>
                    <a:pt x="484747" y="3493076"/>
                    <a:pt x="462839" y="3488314"/>
                  </a:cubicBezTo>
                  <a:cubicBezTo>
                    <a:pt x="402832" y="3474979"/>
                    <a:pt x="343777" y="3455929"/>
                    <a:pt x="286627" y="3434974"/>
                  </a:cubicBezTo>
                  <a:cubicBezTo>
                    <a:pt x="276149" y="3431164"/>
                    <a:pt x="265672" y="3406399"/>
                    <a:pt x="267577" y="3392111"/>
                  </a:cubicBezTo>
                  <a:cubicBezTo>
                    <a:pt x="273292" y="3329246"/>
                    <a:pt x="273292" y="3263524"/>
                    <a:pt x="293294" y="3205421"/>
                  </a:cubicBezTo>
                  <a:cubicBezTo>
                    <a:pt x="356159" y="3024446"/>
                    <a:pt x="346634" y="2840614"/>
                    <a:pt x="328536" y="2654876"/>
                  </a:cubicBezTo>
                  <a:cubicBezTo>
                    <a:pt x="309486" y="2457709"/>
                    <a:pt x="289484" y="2260541"/>
                    <a:pt x="278054" y="2062421"/>
                  </a:cubicBezTo>
                  <a:cubicBezTo>
                    <a:pt x="252336" y="1651894"/>
                    <a:pt x="188519" y="1248033"/>
                    <a:pt x="84697" y="848936"/>
                  </a:cubicBezTo>
                  <a:cubicBezTo>
                    <a:pt x="40882" y="680344"/>
                    <a:pt x="26594" y="503178"/>
                    <a:pt x="1829" y="329823"/>
                  </a:cubicBezTo>
                  <a:cubicBezTo>
                    <a:pt x="-4838" y="286961"/>
                    <a:pt x="4687" y="250766"/>
                    <a:pt x="64694" y="255528"/>
                  </a:cubicBezTo>
                  <a:cubicBezTo>
                    <a:pt x="78029" y="256481"/>
                    <a:pt x="101841" y="230763"/>
                    <a:pt x="105652" y="213618"/>
                  </a:cubicBezTo>
                  <a:cubicBezTo>
                    <a:pt x="116129" y="172661"/>
                    <a:pt x="119939" y="129798"/>
                    <a:pt x="124702" y="86936"/>
                  </a:cubicBezTo>
                  <a:cubicBezTo>
                    <a:pt x="129464" y="42168"/>
                    <a:pt x="156134" y="10736"/>
                    <a:pt x="198044" y="4068"/>
                  </a:cubicBezTo>
                  <a:cubicBezTo>
                    <a:pt x="295199" y="-11172"/>
                    <a:pt x="383782" y="12641"/>
                    <a:pt x="408547" y="140276"/>
                  </a:cubicBezTo>
                  <a:cubicBezTo>
                    <a:pt x="410452" y="150753"/>
                    <a:pt x="412357" y="162183"/>
                    <a:pt x="412357" y="173613"/>
                  </a:cubicBezTo>
                  <a:cubicBezTo>
                    <a:pt x="412357" y="216476"/>
                    <a:pt x="423786" y="245051"/>
                    <a:pt x="473317" y="258386"/>
                  </a:cubicBezTo>
                  <a:cubicBezTo>
                    <a:pt x="524752" y="271721"/>
                    <a:pt x="550469" y="317441"/>
                    <a:pt x="557136" y="369828"/>
                  </a:cubicBezTo>
                  <a:cubicBezTo>
                    <a:pt x="563804" y="427931"/>
                    <a:pt x="566661" y="486986"/>
                    <a:pt x="572377" y="545088"/>
                  </a:cubicBezTo>
                  <a:cubicBezTo>
                    <a:pt x="570472" y="558423"/>
                    <a:pt x="575234" y="570806"/>
                    <a:pt x="578092" y="5850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accent6"/>
                </a:solidFill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2EA5E268-11B0-4EB4-A671-091A1AF8531D}"/>
                </a:ext>
              </a:extLst>
            </p:cNvPr>
            <p:cNvSpPr/>
            <p:nvPr/>
          </p:nvSpPr>
          <p:spPr>
            <a:xfrm>
              <a:off x="8362174" y="2725094"/>
              <a:ext cx="1371600" cy="1276350"/>
            </a:xfrm>
            <a:custGeom>
              <a:avLst/>
              <a:gdLst>
                <a:gd name="connsiteX0" fmla="*/ 1365708 w 1371600"/>
                <a:gd name="connsiteY0" fmla="*/ 555316 h 1276350"/>
                <a:gd name="connsiteX1" fmla="*/ 1165683 w 1371600"/>
                <a:gd name="connsiteY1" fmla="*/ 872498 h 1276350"/>
                <a:gd name="connsiteX2" fmla="*/ 1366660 w 1371600"/>
                <a:gd name="connsiteY2" fmla="*/ 741053 h 1276350"/>
                <a:gd name="connsiteX3" fmla="*/ 1380948 w 1371600"/>
                <a:gd name="connsiteY3" fmla="*/ 754388 h 1276350"/>
                <a:gd name="connsiteX4" fmla="*/ 1368565 w 1371600"/>
                <a:gd name="connsiteY4" fmla="*/ 795346 h 1276350"/>
                <a:gd name="connsiteX5" fmla="*/ 1006615 w 1371600"/>
                <a:gd name="connsiteY5" fmla="*/ 1228734 h 1276350"/>
                <a:gd name="connsiteX6" fmla="*/ 797065 w 1371600"/>
                <a:gd name="connsiteY6" fmla="*/ 1259214 h 1276350"/>
                <a:gd name="connsiteX7" fmla="*/ 501790 w 1371600"/>
                <a:gd name="connsiteY7" fmla="*/ 1194443 h 1276350"/>
                <a:gd name="connsiteX8" fmla="*/ 33160 w 1371600"/>
                <a:gd name="connsiteY8" fmla="*/ 890596 h 1276350"/>
                <a:gd name="connsiteX9" fmla="*/ 17920 w 1371600"/>
                <a:gd name="connsiteY9" fmla="*/ 850591 h 1276350"/>
                <a:gd name="connsiteX10" fmla="*/ 78880 w 1371600"/>
                <a:gd name="connsiteY10" fmla="*/ 283853 h 1276350"/>
                <a:gd name="connsiteX11" fmla="*/ 570370 w 1371600"/>
                <a:gd name="connsiteY11" fmla="*/ 8 h 1276350"/>
                <a:gd name="connsiteX12" fmla="*/ 1344752 w 1371600"/>
                <a:gd name="connsiteY12" fmla="*/ 234323 h 1276350"/>
                <a:gd name="connsiteX13" fmla="*/ 1361898 w 1371600"/>
                <a:gd name="connsiteY13" fmla="*/ 250516 h 1276350"/>
                <a:gd name="connsiteX14" fmla="*/ 1189495 w 1371600"/>
                <a:gd name="connsiteY14" fmla="*/ 200033 h 1276350"/>
                <a:gd name="connsiteX15" fmla="*/ 1182827 w 1371600"/>
                <a:gd name="connsiteY15" fmla="*/ 211463 h 1276350"/>
                <a:gd name="connsiteX16" fmla="*/ 1280935 w 1371600"/>
                <a:gd name="connsiteY16" fmla="*/ 278138 h 1276350"/>
                <a:gd name="connsiteX17" fmla="*/ 1307605 w 1371600"/>
                <a:gd name="connsiteY17" fmla="*/ 373388 h 1276350"/>
                <a:gd name="connsiteX18" fmla="*/ 1296175 w 1371600"/>
                <a:gd name="connsiteY18" fmla="*/ 403868 h 1276350"/>
                <a:gd name="connsiteX19" fmla="*/ 1165683 w 1371600"/>
                <a:gd name="connsiteY19" fmla="*/ 590559 h 1276350"/>
                <a:gd name="connsiteX20" fmla="*/ 484645 w 1371600"/>
                <a:gd name="connsiteY20" fmla="*/ 731528 h 1276350"/>
                <a:gd name="connsiteX21" fmla="*/ 456070 w 1371600"/>
                <a:gd name="connsiteY21" fmla="*/ 727718 h 1276350"/>
                <a:gd name="connsiteX22" fmla="*/ 376060 w 1371600"/>
                <a:gd name="connsiteY22" fmla="*/ 760103 h 1276350"/>
                <a:gd name="connsiteX23" fmla="*/ 424638 w 1371600"/>
                <a:gd name="connsiteY23" fmla="*/ 862973 h 1276350"/>
                <a:gd name="connsiteX24" fmla="*/ 895173 w 1371600"/>
                <a:gd name="connsiteY24" fmla="*/ 895359 h 1276350"/>
                <a:gd name="connsiteX25" fmla="*/ 1001852 w 1371600"/>
                <a:gd name="connsiteY25" fmla="*/ 835351 h 1276350"/>
                <a:gd name="connsiteX26" fmla="*/ 1357135 w 1371600"/>
                <a:gd name="connsiteY26" fmla="*/ 548648 h 1276350"/>
                <a:gd name="connsiteX27" fmla="*/ 1365708 w 1371600"/>
                <a:gd name="connsiteY27" fmla="*/ 555316 h 1276350"/>
                <a:gd name="connsiteX28" fmla="*/ 770395 w 1371600"/>
                <a:gd name="connsiteY28" fmla="*/ 341956 h 1276350"/>
                <a:gd name="connsiteX29" fmla="*/ 743725 w 1371600"/>
                <a:gd name="connsiteY29" fmla="*/ 349576 h 1276350"/>
                <a:gd name="connsiteX30" fmla="*/ 503695 w 1371600"/>
                <a:gd name="connsiteY30" fmla="*/ 394343 h 1276350"/>
                <a:gd name="connsiteX31" fmla="*/ 437020 w 1371600"/>
                <a:gd name="connsiteY31" fmla="*/ 418156 h 1276350"/>
                <a:gd name="connsiteX32" fmla="*/ 441783 w 1371600"/>
                <a:gd name="connsiteY32" fmla="*/ 432443 h 1276350"/>
                <a:gd name="connsiteX33" fmla="*/ 770395 w 1371600"/>
                <a:gd name="connsiteY33" fmla="*/ 341956 h 1276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371600" h="1276350">
                  <a:moveTo>
                    <a:pt x="1365708" y="555316"/>
                  </a:moveTo>
                  <a:cubicBezTo>
                    <a:pt x="1300938" y="658186"/>
                    <a:pt x="1236168" y="761056"/>
                    <a:pt x="1165683" y="872498"/>
                  </a:cubicBezTo>
                  <a:cubicBezTo>
                    <a:pt x="1238073" y="824873"/>
                    <a:pt x="1302843" y="782963"/>
                    <a:pt x="1366660" y="741053"/>
                  </a:cubicBezTo>
                  <a:cubicBezTo>
                    <a:pt x="1371423" y="745816"/>
                    <a:pt x="1376185" y="750578"/>
                    <a:pt x="1380948" y="754388"/>
                  </a:cubicBezTo>
                  <a:cubicBezTo>
                    <a:pt x="1377138" y="767723"/>
                    <a:pt x="1376185" y="783916"/>
                    <a:pt x="1368565" y="795346"/>
                  </a:cubicBezTo>
                  <a:cubicBezTo>
                    <a:pt x="1264743" y="954413"/>
                    <a:pt x="1147585" y="1101098"/>
                    <a:pt x="1006615" y="1228734"/>
                  </a:cubicBezTo>
                  <a:cubicBezTo>
                    <a:pt x="943750" y="1285884"/>
                    <a:pt x="878027" y="1298266"/>
                    <a:pt x="797065" y="1259214"/>
                  </a:cubicBezTo>
                  <a:cubicBezTo>
                    <a:pt x="704673" y="1214446"/>
                    <a:pt x="604660" y="1196348"/>
                    <a:pt x="501790" y="1194443"/>
                  </a:cubicBezTo>
                  <a:cubicBezTo>
                    <a:pt x="342723" y="1192539"/>
                    <a:pt x="101740" y="1034423"/>
                    <a:pt x="33160" y="890596"/>
                  </a:cubicBezTo>
                  <a:cubicBezTo>
                    <a:pt x="27445" y="878213"/>
                    <a:pt x="19825" y="864878"/>
                    <a:pt x="17920" y="850591"/>
                  </a:cubicBezTo>
                  <a:cubicBezTo>
                    <a:pt x="-7798" y="657234"/>
                    <a:pt x="-19227" y="463876"/>
                    <a:pt x="78880" y="283853"/>
                  </a:cubicBezTo>
                  <a:cubicBezTo>
                    <a:pt x="184608" y="90496"/>
                    <a:pt x="352248" y="8"/>
                    <a:pt x="570370" y="8"/>
                  </a:cubicBezTo>
                  <a:cubicBezTo>
                    <a:pt x="852310" y="-944"/>
                    <a:pt x="1110438" y="79066"/>
                    <a:pt x="1344752" y="234323"/>
                  </a:cubicBezTo>
                  <a:cubicBezTo>
                    <a:pt x="1348563" y="237181"/>
                    <a:pt x="1351420" y="240991"/>
                    <a:pt x="1361898" y="250516"/>
                  </a:cubicBezTo>
                  <a:cubicBezTo>
                    <a:pt x="1299033" y="232418"/>
                    <a:pt x="1244740" y="216226"/>
                    <a:pt x="1189495" y="200033"/>
                  </a:cubicBezTo>
                  <a:cubicBezTo>
                    <a:pt x="1187590" y="203843"/>
                    <a:pt x="1184733" y="207653"/>
                    <a:pt x="1182827" y="211463"/>
                  </a:cubicBezTo>
                  <a:cubicBezTo>
                    <a:pt x="1215213" y="233371"/>
                    <a:pt x="1246645" y="258136"/>
                    <a:pt x="1280935" y="278138"/>
                  </a:cubicBezTo>
                  <a:cubicBezTo>
                    <a:pt x="1339038" y="311476"/>
                    <a:pt x="1341895" y="318143"/>
                    <a:pt x="1307605" y="373388"/>
                  </a:cubicBezTo>
                  <a:cubicBezTo>
                    <a:pt x="1301890" y="382913"/>
                    <a:pt x="1296175" y="393391"/>
                    <a:pt x="1296175" y="403868"/>
                  </a:cubicBezTo>
                  <a:cubicBezTo>
                    <a:pt x="1294270" y="495308"/>
                    <a:pt x="1234263" y="549601"/>
                    <a:pt x="1165683" y="590559"/>
                  </a:cubicBezTo>
                  <a:cubicBezTo>
                    <a:pt x="955180" y="713431"/>
                    <a:pt x="734200" y="791536"/>
                    <a:pt x="484645" y="731528"/>
                  </a:cubicBezTo>
                  <a:cubicBezTo>
                    <a:pt x="475120" y="729623"/>
                    <a:pt x="465595" y="727718"/>
                    <a:pt x="456070" y="727718"/>
                  </a:cubicBezTo>
                  <a:cubicBezTo>
                    <a:pt x="424638" y="726766"/>
                    <a:pt x="389395" y="719146"/>
                    <a:pt x="376060" y="760103"/>
                  </a:cubicBezTo>
                  <a:cubicBezTo>
                    <a:pt x="364630" y="795346"/>
                    <a:pt x="389395" y="847734"/>
                    <a:pt x="424638" y="862973"/>
                  </a:cubicBezTo>
                  <a:cubicBezTo>
                    <a:pt x="577990" y="927743"/>
                    <a:pt x="735152" y="936316"/>
                    <a:pt x="895173" y="895359"/>
                  </a:cubicBezTo>
                  <a:cubicBezTo>
                    <a:pt x="933273" y="885834"/>
                    <a:pt x="969468" y="860116"/>
                    <a:pt x="1001852" y="835351"/>
                  </a:cubicBezTo>
                  <a:cubicBezTo>
                    <a:pt x="1121868" y="741053"/>
                    <a:pt x="1239025" y="644851"/>
                    <a:pt x="1357135" y="548648"/>
                  </a:cubicBezTo>
                  <a:cubicBezTo>
                    <a:pt x="1360945" y="551506"/>
                    <a:pt x="1362850" y="553411"/>
                    <a:pt x="1365708" y="555316"/>
                  </a:cubicBezTo>
                  <a:close/>
                  <a:moveTo>
                    <a:pt x="770395" y="341956"/>
                  </a:moveTo>
                  <a:cubicBezTo>
                    <a:pt x="761823" y="344813"/>
                    <a:pt x="752298" y="345766"/>
                    <a:pt x="743725" y="349576"/>
                  </a:cubicBezTo>
                  <a:cubicBezTo>
                    <a:pt x="666573" y="378151"/>
                    <a:pt x="589420" y="406726"/>
                    <a:pt x="503695" y="394343"/>
                  </a:cubicBezTo>
                  <a:cubicBezTo>
                    <a:pt x="482740" y="391486"/>
                    <a:pt x="459880" y="409583"/>
                    <a:pt x="437020" y="418156"/>
                  </a:cubicBezTo>
                  <a:cubicBezTo>
                    <a:pt x="438925" y="422918"/>
                    <a:pt x="440830" y="427681"/>
                    <a:pt x="441783" y="432443"/>
                  </a:cubicBezTo>
                  <a:cubicBezTo>
                    <a:pt x="560845" y="439111"/>
                    <a:pt x="674193" y="424823"/>
                    <a:pt x="770395" y="34195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accent6"/>
                </a:solidFill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D51513EB-7DBD-4933-BBC2-A5AEAD126709}"/>
                </a:ext>
              </a:extLst>
            </p:cNvPr>
            <p:cNvSpPr/>
            <p:nvPr/>
          </p:nvSpPr>
          <p:spPr>
            <a:xfrm>
              <a:off x="9794424" y="2725094"/>
              <a:ext cx="1381125" cy="1276350"/>
            </a:xfrm>
            <a:custGeom>
              <a:avLst/>
              <a:gdLst>
                <a:gd name="connsiteX0" fmla="*/ 1361255 w 1381125"/>
                <a:gd name="connsiteY0" fmla="*/ 252421 h 1276350"/>
                <a:gd name="connsiteX1" fmla="*/ 1176471 w 1381125"/>
                <a:gd name="connsiteY1" fmla="*/ 196223 h 1276350"/>
                <a:gd name="connsiteX2" fmla="*/ 1170755 w 1381125"/>
                <a:gd name="connsiteY2" fmla="*/ 205748 h 1276350"/>
                <a:gd name="connsiteX3" fmla="*/ 1284103 w 1381125"/>
                <a:gd name="connsiteY3" fmla="*/ 280996 h 1276350"/>
                <a:gd name="connsiteX4" fmla="*/ 1306011 w 1381125"/>
                <a:gd name="connsiteY4" fmla="*/ 373389 h 1276350"/>
                <a:gd name="connsiteX5" fmla="*/ 1292676 w 1381125"/>
                <a:gd name="connsiteY5" fmla="*/ 402916 h 1276350"/>
                <a:gd name="connsiteX6" fmla="*/ 1185996 w 1381125"/>
                <a:gd name="connsiteY6" fmla="*/ 572461 h 1276350"/>
                <a:gd name="connsiteX7" fmla="*/ 496386 w 1381125"/>
                <a:gd name="connsiteY7" fmla="*/ 733434 h 1276350"/>
                <a:gd name="connsiteX8" fmla="*/ 454476 w 1381125"/>
                <a:gd name="connsiteY8" fmla="*/ 726766 h 1276350"/>
                <a:gd name="connsiteX9" fmla="*/ 373513 w 1381125"/>
                <a:gd name="connsiteY9" fmla="*/ 762961 h 1276350"/>
                <a:gd name="connsiteX10" fmla="*/ 423043 w 1381125"/>
                <a:gd name="connsiteY10" fmla="*/ 861069 h 1276350"/>
                <a:gd name="connsiteX11" fmla="*/ 892626 w 1381125"/>
                <a:gd name="connsiteY11" fmla="*/ 893453 h 1276350"/>
                <a:gd name="connsiteX12" fmla="*/ 995496 w 1381125"/>
                <a:gd name="connsiteY12" fmla="*/ 836303 h 1276350"/>
                <a:gd name="connsiteX13" fmla="*/ 1366018 w 1381125"/>
                <a:gd name="connsiteY13" fmla="*/ 544839 h 1276350"/>
                <a:gd name="connsiteX14" fmla="*/ 1161230 w 1381125"/>
                <a:gd name="connsiteY14" fmla="*/ 870594 h 1276350"/>
                <a:gd name="connsiteX15" fmla="*/ 1385068 w 1381125"/>
                <a:gd name="connsiteY15" fmla="*/ 743911 h 1276350"/>
                <a:gd name="connsiteX16" fmla="*/ 1362209 w 1381125"/>
                <a:gd name="connsiteY16" fmla="*/ 800109 h 1276350"/>
                <a:gd name="connsiteX17" fmla="*/ 1030738 w 1381125"/>
                <a:gd name="connsiteY17" fmla="*/ 1203969 h 1276350"/>
                <a:gd name="connsiteX18" fmla="*/ 955490 w 1381125"/>
                <a:gd name="connsiteY18" fmla="*/ 1262071 h 1276350"/>
                <a:gd name="connsiteX19" fmla="*/ 827855 w 1381125"/>
                <a:gd name="connsiteY19" fmla="*/ 1270644 h 1276350"/>
                <a:gd name="connsiteX20" fmla="*/ 454476 w 1381125"/>
                <a:gd name="connsiteY20" fmla="*/ 1187776 h 1276350"/>
                <a:gd name="connsiteX21" fmla="*/ 24898 w 1381125"/>
                <a:gd name="connsiteY21" fmla="*/ 863926 h 1276350"/>
                <a:gd name="connsiteX22" fmla="*/ 133 w 1381125"/>
                <a:gd name="connsiteY22" fmla="*/ 624849 h 1276350"/>
                <a:gd name="connsiteX23" fmla="*/ 163963 w 1381125"/>
                <a:gd name="connsiteY23" fmla="*/ 162886 h 1276350"/>
                <a:gd name="connsiteX24" fmla="*/ 565918 w 1381125"/>
                <a:gd name="connsiteY24" fmla="*/ 9 h 1276350"/>
                <a:gd name="connsiteX25" fmla="*/ 1341253 w 1381125"/>
                <a:gd name="connsiteY25" fmla="*/ 232419 h 1276350"/>
                <a:gd name="connsiteX26" fmla="*/ 1361255 w 1381125"/>
                <a:gd name="connsiteY26" fmla="*/ 252421 h 1276350"/>
                <a:gd name="connsiteX27" fmla="*/ 777373 w 1381125"/>
                <a:gd name="connsiteY27" fmla="*/ 339099 h 1276350"/>
                <a:gd name="connsiteX28" fmla="*/ 744036 w 1381125"/>
                <a:gd name="connsiteY28" fmla="*/ 347671 h 1276350"/>
                <a:gd name="connsiteX29" fmla="*/ 496386 w 1381125"/>
                <a:gd name="connsiteY29" fmla="*/ 394344 h 1276350"/>
                <a:gd name="connsiteX30" fmla="*/ 431615 w 1381125"/>
                <a:gd name="connsiteY30" fmla="*/ 419109 h 1276350"/>
                <a:gd name="connsiteX31" fmla="*/ 777373 w 1381125"/>
                <a:gd name="connsiteY31" fmla="*/ 339099 h 1276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381125" h="1276350">
                  <a:moveTo>
                    <a:pt x="1361255" y="252421"/>
                  </a:moveTo>
                  <a:cubicBezTo>
                    <a:pt x="1293628" y="231466"/>
                    <a:pt x="1234573" y="214321"/>
                    <a:pt x="1176471" y="196223"/>
                  </a:cubicBezTo>
                  <a:cubicBezTo>
                    <a:pt x="1174565" y="199081"/>
                    <a:pt x="1172661" y="201939"/>
                    <a:pt x="1170755" y="205748"/>
                  </a:cubicBezTo>
                  <a:cubicBezTo>
                    <a:pt x="1207903" y="231466"/>
                    <a:pt x="1245051" y="258136"/>
                    <a:pt x="1284103" y="280996"/>
                  </a:cubicBezTo>
                  <a:cubicBezTo>
                    <a:pt x="1338396" y="313381"/>
                    <a:pt x="1341253" y="321953"/>
                    <a:pt x="1306011" y="373389"/>
                  </a:cubicBezTo>
                  <a:cubicBezTo>
                    <a:pt x="1300296" y="381961"/>
                    <a:pt x="1292676" y="393391"/>
                    <a:pt x="1292676" y="402916"/>
                  </a:cubicBezTo>
                  <a:cubicBezTo>
                    <a:pt x="1296486" y="483878"/>
                    <a:pt x="1245051" y="535314"/>
                    <a:pt x="1185996" y="572461"/>
                  </a:cubicBezTo>
                  <a:cubicBezTo>
                    <a:pt x="976446" y="707716"/>
                    <a:pt x="751655" y="787726"/>
                    <a:pt x="496386" y="733434"/>
                  </a:cubicBezTo>
                  <a:cubicBezTo>
                    <a:pt x="482098" y="730576"/>
                    <a:pt x="468763" y="727719"/>
                    <a:pt x="454476" y="726766"/>
                  </a:cubicBezTo>
                  <a:cubicBezTo>
                    <a:pt x="422090" y="725814"/>
                    <a:pt x="384943" y="718194"/>
                    <a:pt x="373513" y="762961"/>
                  </a:cubicBezTo>
                  <a:cubicBezTo>
                    <a:pt x="364940" y="799156"/>
                    <a:pt x="388753" y="846781"/>
                    <a:pt x="423043" y="861069"/>
                  </a:cubicBezTo>
                  <a:cubicBezTo>
                    <a:pt x="576396" y="925839"/>
                    <a:pt x="733558" y="933459"/>
                    <a:pt x="892626" y="893453"/>
                  </a:cubicBezTo>
                  <a:cubicBezTo>
                    <a:pt x="929773" y="883928"/>
                    <a:pt x="965015" y="861069"/>
                    <a:pt x="995496" y="836303"/>
                  </a:cubicBezTo>
                  <a:cubicBezTo>
                    <a:pt x="1118368" y="739149"/>
                    <a:pt x="1239336" y="640089"/>
                    <a:pt x="1366018" y="544839"/>
                  </a:cubicBezTo>
                  <a:cubicBezTo>
                    <a:pt x="1299343" y="650566"/>
                    <a:pt x="1233621" y="755341"/>
                    <a:pt x="1161230" y="870594"/>
                  </a:cubicBezTo>
                  <a:cubicBezTo>
                    <a:pt x="1238384" y="826778"/>
                    <a:pt x="1292676" y="764866"/>
                    <a:pt x="1385068" y="743911"/>
                  </a:cubicBezTo>
                  <a:cubicBezTo>
                    <a:pt x="1374590" y="770581"/>
                    <a:pt x="1371734" y="787726"/>
                    <a:pt x="1362209" y="800109"/>
                  </a:cubicBezTo>
                  <a:cubicBezTo>
                    <a:pt x="1252671" y="935364"/>
                    <a:pt x="1142180" y="1070619"/>
                    <a:pt x="1030738" y="1203969"/>
                  </a:cubicBezTo>
                  <a:cubicBezTo>
                    <a:pt x="1010736" y="1227781"/>
                    <a:pt x="982161" y="1243974"/>
                    <a:pt x="955490" y="1262071"/>
                  </a:cubicBezTo>
                  <a:cubicBezTo>
                    <a:pt x="915486" y="1289694"/>
                    <a:pt x="870718" y="1290646"/>
                    <a:pt x="827855" y="1270644"/>
                  </a:cubicBezTo>
                  <a:cubicBezTo>
                    <a:pt x="708793" y="1215399"/>
                    <a:pt x="580205" y="1210636"/>
                    <a:pt x="454476" y="1187776"/>
                  </a:cubicBezTo>
                  <a:cubicBezTo>
                    <a:pt x="264928" y="1152534"/>
                    <a:pt x="103955" y="1048711"/>
                    <a:pt x="24898" y="863926"/>
                  </a:cubicBezTo>
                  <a:cubicBezTo>
                    <a:pt x="-4630" y="793441"/>
                    <a:pt x="1086" y="705811"/>
                    <a:pt x="133" y="624849"/>
                  </a:cubicBezTo>
                  <a:cubicBezTo>
                    <a:pt x="-2725" y="451494"/>
                    <a:pt x="40138" y="292426"/>
                    <a:pt x="163963" y="162886"/>
                  </a:cubicBezTo>
                  <a:cubicBezTo>
                    <a:pt x="273501" y="47634"/>
                    <a:pt x="409708" y="961"/>
                    <a:pt x="565918" y="9"/>
                  </a:cubicBezTo>
                  <a:cubicBezTo>
                    <a:pt x="847858" y="-944"/>
                    <a:pt x="1105986" y="78114"/>
                    <a:pt x="1341253" y="232419"/>
                  </a:cubicBezTo>
                  <a:cubicBezTo>
                    <a:pt x="1345063" y="237181"/>
                    <a:pt x="1348873" y="241944"/>
                    <a:pt x="1361255" y="252421"/>
                  </a:cubicBezTo>
                  <a:close/>
                  <a:moveTo>
                    <a:pt x="777373" y="339099"/>
                  </a:moveTo>
                  <a:cubicBezTo>
                    <a:pt x="758323" y="343861"/>
                    <a:pt x="750703" y="344814"/>
                    <a:pt x="744036" y="347671"/>
                  </a:cubicBezTo>
                  <a:cubicBezTo>
                    <a:pt x="664026" y="377199"/>
                    <a:pt x="584968" y="406726"/>
                    <a:pt x="496386" y="394344"/>
                  </a:cubicBezTo>
                  <a:cubicBezTo>
                    <a:pt x="476383" y="391486"/>
                    <a:pt x="453523" y="410536"/>
                    <a:pt x="431615" y="419109"/>
                  </a:cubicBezTo>
                  <a:cubicBezTo>
                    <a:pt x="540201" y="450541"/>
                    <a:pt x="698315" y="412441"/>
                    <a:pt x="777373" y="33909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accent6"/>
                </a:solidFill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DF05DD8C-C23B-4616-94C6-7B97A75153B2}"/>
                </a:ext>
              </a:extLst>
            </p:cNvPr>
            <p:cNvSpPr/>
            <p:nvPr/>
          </p:nvSpPr>
          <p:spPr>
            <a:xfrm>
              <a:off x="6973735" y="2751773"/>
              <a:ext cx="1371600" cy="1190625"/>
            </a:xfrm>
            <a:custGeom>
              <a:avLst/>
              <a:gdLst>
                <a:gd name="connsiteX0" fmla="*/ 195733 w 1371600"/>
                <a:gd name="connsiteY0" fmla="*/ 202882 h 1190625"/>
                <a:gd name="connsiteX1" fmla="*/ 265265 w 1371600"/>
                <a:gd name="connsiteY1" fmla="*/ 75248 h 1190625"/>
                <a:gd name="connsiteX2" fmla="*/ 265265 w 1371600"/>
                <a:gd name="connsiteY2" fmla="*/ 176212 h 1190625"/>
                <a:gd name="connsiteX3" fmla="*/ 320510 w 1371600"/>
                <a:gd name="connsiteY3" fmla="*/ 129540 h 1190625"/>
                <a:gd name="connsiteX4" fmla="*/ 375755 w 1371600"/>
                <a:gd name="connsiteY4" fmla="*/ 155257 h 1190625"/>
                <a:gd name="connsiteX5" fmla="*/ 376708 w 1371600"/>
                <a:gd name="connsiteY5" fmla="*/ 278130 h 1190625"/>
                <a:gd name="connsiteX6" fmla="*/ 425285 w 1371600"/>
                <a:gd name="connsiteY6" fmla="*/ 281940 h 1190625"/>
                <a:gd name="connsiteX7" fmla="*/ 488150 w 1371600"/>
                <a:gd name="connsiteY7" fmla="*/ 352425 h 1190625"/>
                <a:gd name="connsiteX8" fmla="*/ 443383 w 1371600"/>
                <a:gd name="connsiteY8" fmla="*/ 455295 h 1190625"/>
                <a:gd name="connsiteX9" fmla="*/ 413855 w 1371600"/>
                <a:gd name="connsiteY9" fmla="*/ 604837 h 1190625"/>
                <a:gd name="connsiteX10" fmla="*/ 462433 w 1371600"/>
                <a:gd name="connsiteY10" fmla="*/ 634365 h 1190625"/>
                <a:gd name="connsiteX11" fmla="*/ 513867 w 1371600"/>
                <a:gd name="connsiteY11" fmla="*/ 625793 h 1190625"/>
                <a:gd name="connsiteX12" fmla="*/ 597688 w 1371600"/>
                <a:gd name="connsiteY12" fmla="*/ 553403 h 1190625"/>
                <a:gd name="connsiteX13" fmla="*/ 713892 w 1371600"/>
                <a:gd name="connsiteY13" fmla="*/ 199073 h 1190625"/>
                <a:gd name="connsiteX14" fmla="*/ 745325 w 1371600"/>
                <a:gd name="connsiteY14" fmla="*/ 150495 h 1190625"/>
                <a:gd name="connsiteX15" fmla="*/ 785330 w 1371600"/>
                <a:gd name="connsiteY15" fmla="*/ 386715 h 1190625"/>
                <a:gd name="connsiteX16" fmla="*/ 797713 w 1371600"/>
                <a:gd name="connsiteY16" fmla="*/ 388620 h 1190625"/>
                <a:gd name="connsiteX17" fmla="*/ 883438 w 1371600"/>
                <a:gd name="connsiteY17" fmla="*/ 425768 h 1190625"/>
                <a:gd name="connsiteX18" fmla="*/ 916775 w 1371600"/>
                <a:gd name="connsiteY18" fmla="*/ 674370 h 1190625"/>
                <a:gd name="connsiteX19" fmla="*/ 1040600 w 1371600"/>
                <a:gd name="connsiteY19" fmla="*/ 598170 h 1190625"/>
                <a:gd name="connsiteX20" fmla="*/ 1161567 w 1371600"/>
                <a:gd name="connsiteY20" fmla="*/ 200025 h 1190625"/>
                <a:gd name="connsiteX21" fmla="*/ 1196810 w 1371600"/>
                <a:gd name="connsiteY21" fmla="*/ 9525 h 1190625"/>
                <a:gd name="connsiteX22" fmla="*/ 1256817 w 1371600"/>
                <a:gd name="connsiteY22" fmla="*/ 197168 h 1190625"/>
                <a:gd name="connsiteX23" fmla="*/ 1219670 w 1371600"/>
                <a:gd name="connsiteY23" fmla="*/ 368618 h 1190625"/>
                <a:gd name="connsiteX24" fmla="*/ 1218717 w 1371600"/>
                <a:gd name="connsiteY24" fmla="*/ 450532 h 1190625"/>
                <a:gd name="connsiteX25" fmla="*/ 1234910 w 1371600"/>
                <a:gd name="connsiteY25" fmla="*/ 452437 h 1190625"/>
                <a:gd name="connsiteX26" fmla="*/ 1293013 w 1371600"/>
                <a:gd name="connsiteY26" fmla="*/ 298132 h 1190625"/>
                <a:gd name="connsiteX27" fmla="*/ 1314920 w 1371600"/>
                <a:gd name="connsiteY27" fmla="*/ 240030 h 1190625"/>
                <a:gd name="connsiteX28" fmla="*/ 1365403 w 1371600"/>
                <a:gd name="connsiteY28" fmla="*/ 240982 h 1190625"/>
                <a:gd name="connsiteX29" fmla="*/ 1376833 w 1371600"/>
                <a:gd name="connsiteY29" fmla="*/ 286703 h 1190625"/>
                <a:gd name="connsiteX30" fmla="*/ 1366355 w 1371600"/>
                <a:gd name="connsiteY30" fmla="*/ 357187 h 1190625"/>
                <a:gd name="connsiteX31" fmla="*/ 1353020 w 1371600"/>
                <a:gd name="connsiteY31" fmla="*/ 746760 h 1190625"/>
                <a:gd name="connsiteX32" fmla="*/ 1340638 w 1371600"/>
                <a:gd name="connsiteY32" fmla="*/ 1065848 h 1190625"/>
                <a:gd name="connsiteX33" fmla="*/ 1173950 w 1371600"/>
                <a:gd name="connsiteY33" fmla="*/ 1189673 h 1190625"/>
                <a:gd name="connsiteX34" fmla="*/ 995833 w 1371600"/>
                <a:gd name="connsiteY34" fmla="*/ 1131570 h 1190625"/>
                <a:gd name="connsiteX35" fmla="*/ 894867 w 1371600"/>
                <a:gd name="connsiteY35" fmla="*/ 1081087 h 1190625"/>
                <a:gd name="connsiteX36" fmla="*/ 853910 w 1371600"/>
                <a:gd name="connsiteY36" fmla="*/ 1096328 h 1190625"/>
                <a:gd name="connsiteX37" fmla="*/ 683413 w 1371600"/>
                <a:gd name="connsiteY37" fmla="*/ 1138237 h 1190625"/>
                <a:gd name="connsiteX38" fmla="*/ 521488 w 1371600"/>
                <a:gd name="connsiteY38" fmla="*/ 1102043 h 1190625"/>
                <a:gd name="connsiteX39" fmla="*/ 350038 w 1371600"/>
                <a:gd name="connsiteY39" fmla="*/ 992505 h 1190625"/>
                <a:gd name="connsiteX40" fmla="*/ 332892 w 1371600"/>
                <a:gd name="connsiteY40" fmla="*/ 977265 h 1190625"/>
                <a:gd name="connsiteX41" fmla="*/ 211925 w 1371600"/>
                <a:gd name="connsiteY41" fmla="*/ 926782 h 1190625"/>
                <a:gd name="connsiteX42" fmla="*/ 110008 w 1371600"/>
                <a:gd name="connsiteY42" fmla="*/ 821055 h 1190625"/>
                <a:gd name="connsiteX43" fmla="*/ 15710 w 1371600"/>
                <a:gd name="connsiteY43" fmla="*/ 284798 h 1190625"/>
                <a:gd name="connsiteX44" fmla="*/ 63335 w 1371600"/>
                <a:gd name="connsiteY44" fmla="*/ 58102 h 1190625"/>
                <a:gd name="connsiteX45" fmla="*/ 112865 w 1371600"/>
                <a:gd name="connsiteY45" fmla="*/ 0 h 1190625"/>
                <a:gd name="connsiteX46" fmla="*/ 165252 w 1371600"/>
                <a:gd name="connsiteY46" fmla="*/ 57150 h 1190625"/>
                <a:gd name="connsiteX47" fmla="*/ 187160 w 1371600"/>
                <a:gd name="connsiteY47" fmla="*/ 154305 h 1190625"/>
                <a:gd name="connsiteX48" fmla="*/ 195733 w 1371600"/>
                <a:gd name="connsiteY48" fmla="*/ 202882 h 1190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1371600" h="1190625">
                  <a:moveTo>
                    <a:pt x="195733" y="202882"/>
                  </a:moveTo>
                  <a:cubicBezTo>
                    <a:pt x="221450" y="155257"/>
                    <a:pt x="240500" y="120968"/>
                    <a:pt x="265265" y="75248"/>
                  </a:cubicBezTo>
                  <a:cubicBezTo>
                    <a:pt x="265265" y="114300"/>
                    <a:pt x="265265" y="140018"/>
                    <a:pt x="265265" y="176212"/>
                  </a:cubicBezTo>
                  <a:cubicBezTo>
                    <a:pt x="288125" y="156210"/>
                    <a:pt x="303365" y="140970"/>
                    <a:pt x="320510" y="129540"/>
                  </a:cubicBezTo>
                  <a:cubicBezTo>
                    <a:pt x="350038" y="108585"/>
                    <a:pt x="373850" y="119062"/>
                    <a:pt x="375755" y="155257"/>
                  </a:cubicBezTo>
                  <a:cubicBezTo>
                    <a:pt x="377660" y="194310"/>
                    <a:pt x="376708" y="234315"/>
                    <a:pt x="376708" y="278130"/>
                  </a:cubicBezTo>
                  <a:cubicBezTo>
                    <a:pt x="395758" y="279082"/>
                    <a:pt x="410045" y="280987"/>
                    <a:pt x="425285" y="281940"/>
                  </a:cubicBezTo>
                  <a:cubicBezTo>
                    <a:pt x="476720" y="283845"/>
                    <a:pt x="497675" y="301943"/>
                    <a:pt x="488150" y="352425"/>
                  </a:cubicBezTo>
                  <a:cubicBezTo>
                    <a:pt x="481483" y="388620"/>
                    <a:pt x="462433" y="422910"/>
                    <a:pt x="443383" y="455295"/>
                  </a:cubicBezTo>
                  <a:cubicBezTo>
                    <a:pt x="414808" y="501968"/>
                    <a:pt x="399567" y="549593"/>
                    <a:pt x="413855" y="604837"/>
                  </a:cubicBezTo>
                  <a:cubicBezTo>
                    <a:pt x="420522" y="631507"/>
                    <a:pt x="434810" y="641985"/>
                    <a:pt x="462433" y="634365"/>
                  </a:cubicBezTo>
                  <a:cubicBezTo>
                    <a:pt x="479577" y="629603"/>
                    <a:pt x="496722" y="625793"/>
                    <a:pt x="513867" y="625793"/>
                  </a:cubicBezTo>
                  <a:cubicBezTo>
                    <a:pt x="562445" y="624840"/>
                    <a:pt x="589115" y="601980"/>
                    <a:pt x="597688" y="553403"/>
                  </a:cubicBezTo>
                  <a:cubicBezTo>
                    <a:pt x="620547" y="430530"/>
                    <a:pt x="650075" y="308610"/>
                    <a:pt x="713892" y="199073"/>
                  </a:cubicBezTo>
                  <a:cubicBezTo>
                    <a:pt x="721513" y="185737"/>
                    <a:pt x="731038" y="172402"/>
                    <a:pt x="745325" y="150495"/>
                  </a:cubicBezTo>
                  <a:cubicBezTo>
                    <a:pt x="759613" y="235268"/>
                    <a:pt x="772947" y="311468"/>
                    <a:pt x="785330" y="386715"/>
                  </a:cubicBezTo>
                  <a:cubicBezTo>
                    <a:pt x="791997" y="387668"/>
                    <a:pt x="795808" y="390525"/>
                    <a:pt x="797713" y="388620"/>
                  </a:cubicBezTo>
                  <a:cubicBezTo>
                    <a:pt x="854863" y="345757"/>
                    <a:pt x="871055" y="351473"/>
                    <a:pt x="883438" y="425768"/>
                  </a:cubicBezTo>
                  <a:cubicBezTo>
                    <a:pt x="896772" y="508635"/>
                    <a:pt x="906297" y="592455"/>
                    <a:pt x="916775" y="674370"/>
                  </a:cubicBezTo>
                  <a:cubicBezTo>
                    <a:pt x="998690" y="688657"/>
                    <a:pt x="1017740" y="674370"/>
                    <a:pt x="1040600" y="598170"/>
                  </a:cubicBezTo>
                  <a:cubicBezTo>
                    <a:pt x="1078700" y="464820"/>
                    <a:pt x="1123467" y="333375"/>
                    <a:pt x="1161567" y="200025"/>
                  </a:cubicBezTo>
                  <a:cubicBezTo>
                    <a:pt x="1178713" y="140018"/>
                    <a:pt x="1185380" y="76200"/>
                    <a:pt x="1196810" y="9525"/>
                  </a:cubicBezTo>
                  <a:cubicBezTo>
                    <a:pt x="1257770" y="60960"/>
                    <a:pt x="1271105" y="124777"/>
                    <a:pt x="1256817" y="197168"/>
                  </a:cubicBezTo>
                  <a:cubicBezTo>
                    <a:pt x="1245388" y="254318"/>
                    <a:pt x="1229195" y="311468"/>
                    <a:pt x="1219670" y="368618"/>
                  </a:cubicBezTo>
                  <a:cubicBezTo>
                    <a:pt x="1214908" y="395287"/>
                    <a:pt x="1218717" y="422910"/>
                    <a:pt x="1218717" y="450532"/>
                  </a:cubicBezTo>
                  <a:cubicBezTo>
                    <a:pt x="1224433" y="451485"/>
                    <a:pt x="1229195" y="452437"/>
                    <a:pt x="1234910" y="452437"/>
                  </a:cubicBezTo>
                  <a:cubicBezTo>
                    <a:pt x="1253960" y="401003"/>
                    <a:pt x="1273010" y="349568"/>
                    <a:pt x="1293013" y="298132"/>
                  </a:cubicBezTo>
                  <a:cubicBezTo>
                    <a:pt x="1300633" y="279082"/>
                    <a:pt x="1304442" y="258127"/>
                    <a:pt x="1314920" y="240030"/>
                  </a:cubicBezTo>
                  <a:cubicBezTo>
                    <a:pt x="1330160" y="213360"/>
                    <a:pt x="1351115" y="215265"/>
                    <a:pt x="1365403" y="240982"/>
                  </a:cubicBezTo>
                  <a:cubicBezTo>
                    <a:pt x="1373022" y="254318"/>
                    <a:pt x="1376833" y="271462"/>
                    <a:pt x="1376833" y="286703"/>
                  </a:cubicBezTo>
                  <a:cubicBezTo>
                    <a:pt x="1375880" y="310515"/>
                    <a:pt x="1374928" y="335280"/>
                    <a:pt x="1366355" y="357187"/>
                  </a:cubicBezTo>
                  <a:cubicBezTo>
                    <a:pt x="1319683" y="485775"/>
                    <a:pt x="1325397" y="615315"/>
                    <a:pt x="1353020" y="746760"/>
                  </a:cubicBezTo>
                  <a:cubicBezTo>
                    <a:pt x="1375880" y="853440"/>
                    <a:pt x="1381595" y="961073"/>
                    <a:pt x="1340638" y="1065848"/>
                  </a:cubicBezTo>
                  <a:cubicBezTo>
                    <a:pt x="1309205" y="1146810"/>
                    <a:pt x="1249197" y="1199198"/>
                    <a:pt x="1173950" y="1189673"/>
                  </a:cubicBezTo>
                  <a:cubicBezTo>
                    <a:pt x="1112990" y="1182053"/>
                    <a:pt x="1054888" y="1153478"/>
                    <a:pt x="995833" y="1131570"/>
                  </a:cubicBezTo>
                  <a:cubicBezTo>
                    <a:pt x="960590" y="1118235"/>
                    <a:pt x="929158" y="1094423"/>
                    <a:pt x="894867" y="1081087"/>
                  </a:cubicBezTo>
                  <a:cubicBezTo>
                    <a:pt x="884390" y="1077278"/>
                    <a:pt x="864388" y="1087755"/>
                    <a:pt x="853910" y="1096328"/>
                  </a:cubicBezTo>
                  <a:cubicBezTo>
                    <a:pt x="803428" y="1137285"/>
                    <a:pt x="745325" y="1147762"/>
                    <a:pt x="683413" y="1138237"/>
                  </a:cubicBezTo>
                  <a:cubicBezTo>
                    <a:pt x="629120" y="1129665"/>
                    <a:pt x="571017" y="1124903"/>
                    <a:pt x="521488" y="1102043"/>
                  </a:cubicBezTo>
                  <a:cubicBezTo>
                    <a:pt x="460527" y="1074420"/>
                    <a:pt x="406235" y="1030605"/>
                    <a:pt x="350038" y="992505"/>
                  </a:cubicBezTo>
                  <a:cubicBezTo>
                    <a:pt x="343370" y="988695"/>
                    <a:pt x="337655" y="976312"/>
                    <a:pt x="332892" y="977265"/>
                  </a:cubicBezTo>
                  <a:cubicBezTo>
                    <a:pt x="279552" y="988695"/>
                    <a:pt x="251930" y="944880"/>
                    <a:pt x="211925" y="926782"/>
                  </a:cubicBezTo>
                  <a:cubicBezTo>
                    <a:pt x="159538" y="903923"/>
                    <a:pt x="130963" y="866775"/>
                    <a:pt x="110008" y="821055"/>
                  </a:cubicBezTo>
                  <a:cubicBezTo>
                    <a:pt x="30950" y="650557"/>
                    <a:pt x="-30010" y="477203"/>
                    <a:pt x="15710" y="284798"/>
                  </a:cubicBezTo>
                  <a:cubicBezTo>
                    <a:pt x="32855" y="209550"/>
                    <a:pt x="43333" y="132398"/>
                    <a:pt x="63335" y="58102"/>
                  </a:cubicBezTo>
                  <a:cubicBezTo>
                    <a:pt x="69050" y="36195"/>
                    <a:pt x="95720" y="19050"/>
                    <a:pt x="112865" y="0"/>
                  </a:cubicBezTo>
                  <a:cubicBezTo>
                    <a:pt x="130963" y="19050"/>
                    <a:pt x="154775" y="35242"/>
                    <a:pt x="165252" y="57150"/>
                  </a:cubicBezTo>
                  <a:cubicBezTo>
                    <a:pt x="178588" y="86677"/>
                    <a:pt x="180492" y="121920"/>
                    <a:pt x="187160" y="154305"/>
                  </a:cubicBezTo>
                  <a:cubicBezTo>
                    <a:pt x="186208" y="164782"/>
                    <a:pt x="189065" y="176212"/>
                    <a:pt x="195733" y="20288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accent6"/>
                </a:solidFill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2E802E02-1FD1-4090-90DC-34A14408C4CF}"/>
                </a:ext>
              </a:extLst>
            </p:cNvPr>
            <p:cNvSpPr/>
            <p:nvPr/>
          </p:nvSpPr>
          <p:spPr>
            <a:xfrm>
              <a:off x="11195454" y="2539575"/>
              <a:ext cx="933450" cy="1752600"/>
            </a:xfrm>
            <a:custGeom>
              <a:avLst/>
              <a:gdLst>
                <a:gd name="connsiteX0" fmla="*/ 197397 w 933450"/>
                <a:gd name="connsiteY0" fmla="*/ 466515 h 1752600"/>
                <a:gd name="connsiteX1" fmla="*/ 186920 w 933450"/>
                <a:gd name="connsiteY1" fmla="*/ 334117 h 1752600"/>
                <a:gd name="connsiteX2" fmla="*/ 235497 w 933450"/>
                <a:gd name="connsiteY2" fmla="*/ 195052 h 1752600"/>
                <a:gd name="connsiteX3" fmla="*/ 282170 w 933450"/>
                <a:gd name="connsiteY3" fmla="*/ 204577 h 1752600"/>
                <a:gd name="connsiteX4" fmla="*/ 285028 w 933450"/>
                <a:gd name="connsiteY4" fmla="*/ 246487 h 1752600"/>
                <a:gd name="connsiteX5" fmla="*/ 276455 w 933450"/>
                <a:gd name="connsiteY5" fmla="*/ 464610 h 1752600"/>
                <a:gd name="connsiteX6" fmla="*/ 311697 w 933450"/>
                <a:gd name="connsiteY6" fmla="*/ 605580 h 1752600"/>
                <a:gd name="connsiteX7" fmla="*/ 434570 w 933450"/>
                <a:gd name="connsiteY7" fmla="*/ 455085 h 1752600"/>
                <a:gd name="connsiteX8" fmla="*/ 495530 w 933450"/>
                <a:gd name="connsiteY8" fmla="*/ 401745 h 1752600"/>
                <a:gd name="connsiteX9" fmla="*/ 585066 w 933450"/>
                <a:gd name="connsiteY9" fmla="*/ 370312 h 1752600"/>
                <a:gd name="connsiteX10" fmla="*/ 782233 w 933450"/>
                <a:gd name="connsiteY10" fmla="*/ 445560 h 1752600"/>
                <a:gd name="connsiteX11" fmla="*/ 861291 w 933450"/>
                <a:gd name="connsiteY11" fmla="*/ 542715 h 1752600"/>
                <a:gd name="connsiteX12" fmla="*/ 931775 w 933450"/>
                <a:gd name="connsiteY12" fmla="*/ 688447 h 1752600"/>
                <a:gd name="connsiteX13" fmla="*/ 924155 w 933450"/>
                <a:gd name="connsiteY13" fmla="*/ 882757 h 1752600"/>
                <a:gd name="connsiteX14" fmla="*/ 863195 w 933450"/>
                <a:gd name="connsiteY14" fmla="*/ 1266615 h 1752600"/>
                <a:gd name="connsiteX15" fmla="*/ 839383 w 933450"/>
                <a:gd name="connsiteY15" fmla="*/ 1334242 h 1752600"/>
                <a:gd name="connsiteX16" fmla="*/ 786995 w 933450"/>
                <a:gd name="connsiteY16" fmla="*/ 1291380 h 1752600"/>
                <a:gd name="connsiteX17" fmla="*/ 866053 w 933450"/>
                <a:gd name="connsiteY17" fmla="*/ 1429492 h 1752600"/>
                <a:gd name="connsiteX18" fmla="*/ 938443 w 933450"/>
                <a:gd name="connsiteY18" fmla="*/ 1545697 h 1752600"/>
                <a:gd name="connsiteX19" fmla="*/ 919393 w 933450"/>
                <a:gd name="connsiteY19" fmla="*/ 1707622 h 1752600"/>
                <a:gd name="connsiteX20" fmla="*/ 834620 w 933450"/>
                <a:gd name="connsiteY20" fmla="*/ 1751437 h 1752600"/>
                <a:gd name="connsiteX21" fmla="*/ 821285 w 933450"/>
                <a:gd name="connsiteY21" fmla="*/ 1746675 h 1752600"/>
                <a:gd name="connsiteX22" fmla="*/ 714605 w 933450"/>
                <a:gd name="connsiteY22" fmla="*/ 1651425 h 1752600"/>
                <a:gd name="connsiteX23" fmla="*/ 689841 w 933450"/>
                <a:gd name="connsiteY23" fmla="*/ 1520932 h 1752600"/>
                <a:gd name="connsiteX24" fmla="*/ 707937 w 933450"/>
                <a:gd name="connsiteY24" fmla="*/ 1460925 h 1752600"/>
                <a:gd name="connsiteX25" fmla="*/ 715558 w 933450"/>
                <a:gd name="connsiteY25" fmla="*/ 1260900 h 1752600"/>
                <a:gd name="connsiteX26" fmla="*/ 605068 w 933450"/>
                <a:gd name="connsiteY26" fmla="*/ 963720 h 1752600"/>
                <a:gd name="connsiteX27" fmla="*/ 519343 w 933450"/>
                <a:gd name="connsiteY27" fmla="*/ 918952 h 1752600"/>
                <a:gd name="connsiteX28" fmla="*/ 431712 w 933450"/>
                <a:gd name="connsiteY28" fmla="*/ 1197082 h 1752600"/>
                <a:gd name="connsiteX29" fmla="*/ 485053 w 933450"/>
                <a:gd name="connsiteY29" fmla="*/ 1264710 h 1752600"/>
                <a:gd name="connsiteX30" fmla="*/ 440285 w 933450"/>
                <a:gd name="connsiteY30" fmla="*/ 1369485 h 1752600"/>
                <a:gd name="connsiteX31" fmla="*/ 208828 w 933450"/>
                <a:gd name="connsiteY31" fmla="*/ 1363770 h 1752600"/>
                <a:gd name="connsiteX32" fmla="*/ 50712 w 933450"/>
                <a:gd name="connsiteY32" fmla="*/ 1268520 h 1752600"/>
                <a:gd name="connsiteX33" fmla="*/ 4993 w 933450"/>
                <a:gd name="connsiteY33" fmla="*/ 1114215 h 1752600"/>
                <a:gd name="connsiteX34" fmla="*/ 35472 w 933450"/>
                <a:gd name="connsiteY34" fmla="*/ 683685 h 1752600"/>
                <a:gd name="connsiteX35" fmla="*/ 98337 w 933450"/>
                <a:gd name="connsiteY35" fmla="*/ 190290 h 1752600"/>
                <a:gd name="connsiteX36" fmla="*/ 21185 w 933450"/>
                <a:gd name="connsiteY36" fmla="*/ 190290 h 1752600"/>
                <a:gd name="connsiteX37" fmla="*/ 71668 w 933450"/>
                <a:gd name="connsiteY37" fmla="*/ 50272 h 1752600"/>
                <a:gd name="connsiteX38" fmla="*/ 169775 w 933450"/>
                <a:gd name="connsiteY38" fmla="*/ 20745 h 1752600"/>
                <a:gd name="connsiteX39" fmla="*/ 205970 w 933450"/>
                <a:gd name="connsiteY39" fmla="*/ 45510 h 1752600"/>
                <a:gd name="connsiteX40" fmla="*/ 153583 w 933450"/>
                <a:gd name="connsiteY40" fmla="*/ 269347 h 1752600"/>
                <a:gd name="connsiteX41" fmla="*/ 197397 w 933450"/>
                <a:gd name="connsiteY41" fmla="*/ 466515 h 1752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933450" h="1752600">
                  <a:moveTo>
                    <a:pt x="197397" y="466515"/>
                  </a:moveTo>
                  <a:cubicBezTo>
                    <a:pt x="220258" y="419842"/>
                    <a:pt x="223116" y="377932"/>
                    <a:pt x="186920" y="334117"/>
                  </a:cubicBezTo>
                  <a:cubicBezTo>
                    <a:pt x="154535" y="296017"/>
                    <a:pt x="186920" y="210292"/>
                    <a:pt x="235497" y="195052"/>
                  </a:cubicBezTo>
                  <a:cubicBezTo>
                    <a:pt x="249785" y="190290"/>
                    <a:pt x="271693" y="195052"/>
                    <a:pt x="282170" y="204577"/>
                  </a:cubicBezTo>
                  <a:cubicBezTo>
                    <a:pt x="289791" y="211245"/>
                    <a:pt x="291695" y="236962"/>
                    <a:pt x="285028" y="246487"/>
                  </a:cubicBezTo>
                  <a:cubicBezTo>
                    <a:pt x="240260" y="317925"/>
                    <a:pt x="245975" y="389362"/>
                    <a:pt x="276455" y="464610"/>
                  </a:cubicBezTo>
                  <a:cubicBezTo>
                    <a:pt x="292647" y="505567"/>
                    <a:pt x="298362" y="550335"/>
                    <a:pt x="311697" y="605580"/>
                  </a:cubicBezTo>
                  <a:cubicBezTo>
                    <a:pt x="343130" y="540810"/>
                    <a:pt x="411710" y="520807"/>
                    <a:pt x="434570" y="455085"/>
                  </a:cubicBezTo>
                  <a:cubicBezTo>
                    <a:pt x="442191" y="432225"/>
                    <a:pt x="471718" y="414127"/>
                    <a:pt x="495530" y="401745"/>
                  </a:cubicBezTo>
                  <a:cubicBezTo>
                    <a:pt x="523153" y="387457"/>
                    <a:pt x="554585" y="380790"/>
                    <a:pt x="585066" y="370312"/>
                  </a:cubicBezTo>
                  <a:cubicBezTo>
                    <a:pt x="667933" y="341737"/>
                    <a:pt x="740322" y="367455"/>
                    <a:pt x="782233" y="445560"/>
                  </a:cubicBezTo>
                  <a:cubicBezTo>
                    <a:pt x="803187" y="483660"/>
                    <a:pt x="824143" y="516997"/>
                    <a:pt x="861291" y="542715"/>
                  </a:cubicBezTo>
                  <a:cubicBezTo>
                    <a:pt x="908916" y="576052"/>
                    <a:pt x="928918" y="632250"/>
                    <a:pt x="931775" y="688447"/>
                  </a:cubicBezTo>
                  <a:cubicBezTo>
                    <a:pt x="934633" y="753217"/>
                    <a:pt x="932728" y="817987"/>
                    <a:pt x="924155" y="882757"/>
                  </a:cubicBezTo>
                  <a:cubicBezTo>
                    <a:pt x="907010" y="1011345"/>
                    <a:pt x="885103" y="1138980"/>
                    <a:pt x="863195" y="1266615"/>
                  </a:cubicBezTo>
                  <a:cubicBezTo>
                    <a:pt x="859385" y="1289475"/>
                    <a:pt x="847955" y="1312335"/>
                    <a:pt x="839383" y="1334242"/>
                  </a:cubicBezTo>
                  <a:cubicBezTo>
                    <a:pt x="821285" y="1319002"/>
                    <a:pt x="802235" y="1303762"/>
                    <a:pt x="786995" y="1291380"/>
                  </a:cubicBezTo>
                  <a:cubicBezTo>
                    <a:pt x="775566" y="1359960"/>
                    <a:pt x="800330" y="1387582"/>
                    <a:pt x="866053" y="1429492"/>
                  </a:cubicBezTo>
                  <a:cubicBezTo>
                    <a:pt x="901295" y="1452352"/>
                    <a:pt x="931775" y="1502835"/>
                    <a:pt x="938443" y="1545697"/>
                  </a:cubicBezTo>
                  <a:cubicBezTo>
                    <a:pt x="947016" y="1598085"/>
                    <a:pt x="932728" y="1655235"/>
                    <a:pt x="919393" y="1707622"/>
                  </a:cubicBezTo>
                  <a:cubicBezTo>
                    <a:pt x="909868" y="1745722"/>
                    <a:pt x="878435" y="1768582"/>
                    <a:pt x="834620" y="1751437"/>
                  </a:cubicBezTo>
                  <a:cubicBezTo>
                    <a:pt x="829858" y="1749532"/>
                    <a:pt x="826047" y="1747627"/>
                    <a:pt x="821285" y="1746675"/>
                  </a:cubicBezTo>
                  <a:cubicBezTo>
                    <a:pt x="733655" y="1739055"/>
                    <a:pt x="731750" y="1738102"/>
                    <a:pt x="714605" y="1651425"/>
                  </a:cubicBezTo>
                  <a:cubicBezTo>
                    <a:pt x="706033" y="1607610"/>
                    <a:pt x="693650" y="1564747"/>
                    <a:pt x="689841" y="1520932"/>
                  </a:cubicBezTo>
                  <a:cubicBezTo>
                    <a:pt x="687935" y="1500930"/>
                    <a:pt x="696508" y="1477117"/>
                    <a:pt x="707937" y="1460925"/>
                  </a:cubicBezTo>
                  <a:cubicBezTo>
                    <a:pt x="752705" y="1395202"/>
                    <a:pt x="753658" y="1330432"/>
                    <a:pt x="715558" y="1260900"/>
                  </a:cubicBezTo>
                  <a:cubicBezTo>
                    <a:pt x="665075" y="1167555"/>
                    <a:pt x="624118" y="1070400"/>
                    <a:pt x="605068" y="963720"/>
                  </a:cubicBezTo>
                  <a:cubicBezTo>
                    <a:pt x="595543" y="911332"/>
                    <a:pt x="569825" y="900855"/>
                    <a:pt x="519343" y="918952"/>
                  </a:cubicBezTo>
                  <a:cubicBezTo>
                    <a:pt x="405043" y="959910"/>
                    <a:pt x="361228" y="1099927"/>
                    <a:pt x="431712" y="1197082"/>
                  </a:cubicBezTo>
                  <a:cubicBezTo>
                    <a:pt x="448858" y="1219942"/>
                    <a:pt x="468860" y="1240897"/>
                    <a:pt x="485053" y="1264710"/>
                  </a:cubicBezTo>
                  <a:cubicBezTo>
                    <a:pt x="518391" y="1314240"/>
                    <a:pt x="498387" y="1365675"/>
                    <a:pt x="440285" y="1369485"/>
                  </a:cubicBezTo>
                  <a:cubicBezTo>
                    <a:pt x="363133" y="1374247"/>
                    <a:pt x="282170" y="1379962"/>
                    <a:pt x="208828" y="1363770"/>
                  </a:cubicBezTo>
                  <a:cubicBezTo>
                    <a:pt x="150725" y="1350435"/>
                    <a:pt x="88812" y="1313287"/>
                    <a:pt x="50712" y="1268520"/>
                  </a:cubicBezTo>
                  <a:cubicBezTo>
                    <a:pt x="18328" y="1230420"/>
                    <a:pt x="10708" y="1167555"/>
                    <a:pt x="4993" y="1114215"/>
                  </a:cubicBezTo>
                  <a:cubicBezTo>
                    <a:pt x="-11200" y="969435"/>
                    <a:pt x="15470" y="826560"/>
                    <a:pt x="35472" y="683685"/>
                  </a:cubicBezTo>
                  <a:cubicBezTo>
                    <a:pt x="58333" y="520807"/>
                    <a:pt x="77383" y="357930"/>
                    <a:pt x="98337" y="190290"/>
                  </a:cubicBezTo>
                  <a:cubicBezTo>
                    <a:pt x="68810" y="190290"/>
                    <a:pt x="48808" y="190290"/>
                    <a:pt x="21185" y="190290"/>
                  </a:cubicBezTo>
                  <a:cubicBezTo>
                    <a:pt x="39283" y="139807"/>
                    <a:pt x="52618" y="94087"/>
                    <a:pt x="71668" y="50272"/>
                  </a:cubicBezTo>
                  <a:cubicBezTo>
                    <a:pt x="96433" y="-7830"/>
                    <a:pt x="117387" y="-12593"/>
                    <a:pt x="169775" y="20745"/>
                  </a:cubicBezTo>
                  <a:cubicBezTo>
                    <a:pt x="180253" y="27412"/>
                    <a:pt x="189778" y="35032"/>
                    <a:pt x="205970" y="45510"/>
                  </a:cubicBezTo>
                  <a:cubicBezTo>
                    <a:pt x="105958" y="102660"/>
                    <a:pt x="131675" y="185527"/>
                    <a:pt x="153583" y="269347"/>
                  </a:cubicBezTo>
                  <a:cubicBezTo>
                    <a:pt x="168822" y="334117"/>
                    <a:pt x="182158" y="399840"/>
                    <a:pt x="197397" y="4665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solidFill>
                  <a:schemeClr val="accent6"/>
                </a:solidFill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80517C9A-9199-45AB-BC8A-39A7A3409ED4}"/>
                </a:ext>
              </a:extLst>
            </p:cNvPr>
            <p:cNvSpPr/>
            <p:nvPr/>
          </p:nvSpPr>
          <p:spPr>
            <a:xfrm>
              <a:off x="5948342" y="2869883"/>
              <a:ext cx="971550" cy="1304925"/>
            </a:xfrm>
            <a:custGeom>
              <a:avLst/>
              <a:gdLst>
                <a:gd name="connsiteX0" fmla="*/ 349588 w 971550"/>
                <a:gd name="connsiteY0" fmla="*/ 0 h 1304925"/>
                <a:gd name="connsiteX1" fmla="*/ 506751 w 971550"/>
                <a:gd name="connsiteY1" fmla="*/ 67627 h 1304925"/>
                <a:gd name="connsiteX2" fmla="*/ 730588 w 971550"/>
                <a:gd name="connsiteY2" fmla="*/ 184785 h 1304925"/>
                <a:gd name="connsiteX3" fmla="*/ 876320 w 971550"/>
                <a:gd name="connsiteY3" fmla="*/ 316230 h 1304925"/>
                <a:gd name="connsiteX4" fmla="*/ 902990 w 971550"/>
                <a:gd name="connsiteY4" fmla="*/ 340995 h 1304925"/>
                <a:gd name="connsiteX5" fmla="*/ 967760 w 971550"/>
                <a:gd name="connsiteY5" fmla="*/ 489585 h 1304925"/>
                <a:gd name="connsiteX6" fmla="*/ 939185 w 971550"/>
                <a:gd name="connsiteY6" fmla="*/ 685800 h 1304925"/>
                <a:gd name="connsiteX7" fmla="*/ 905848 w 971550"/>
                <a:gd name="connsiteY7" fmla="*/ 773430 h 1304925"/>
                <a:gd name="connsiteX8" fmla="*/ 671533 w 971550"/>
                <a:gd name="connsiteY8" fmla="*/ 1024890 h 1304925"/>
                <a:gd name="connsiteX9" fmla="*/ 482938 w 971550"/>
                <a:gd name="connsiteY9" fmla="*/ 1258252 h 1304925"/>
                <a:gd name="connsiteX10" fmla="*/ 380068 w 971550"/>
                <a:gd name="connsiteY10" fmla="*/ 1310640 h 1304925"/>
                <a:gd name="connsiteX11" fmla="*/ 255290 w 971550"/>
                <a:gd name="connsiteY11" fmla="*/ 1221105 h 1304925"/>
                <a:gd name="connsiteX12" fmla="*/ 68601 w 971550"/>
                <a:gd name="connsiteY12" fmla="*/ 842963 h 1304925"/>
                <a:gd name="connsiteX13" fmla="*/ 30501 w 971550"/>
                <a:gd name="connsiteY13" fmla="*/ 613410 h 1304925"/>
                <a:gd name="connsiteX14" fmla="*/ 20 w 971550"/>
                <a:gd name="connsiteY14" fmla="*/ 227647 h 1304925"/>
                <a:gd name="connsiteX15" fmla="*/ 94318 w 971550"/>
                <a:gd name="connsiteY15" fmla="*/ 102870 h 1304925"/>
                <a:gd name="connsiteX16" fmla="*/ 236240 w 971550"/>
                <a:gd name="connsiteY16" fmla="*/ 42863 h 1304925"/>
                <a:gd name="connsiteX17" fmla="*/ 349588 w 971550"/>
                <a:gd name="connsiteY17" fmla="*/ 0 h 1304925"/>
                <a:gd name="connsiteX18" fmla="*/ 451506 w 971550"/>
                <a:gd name="connsiteY18" fmla="*/ 335280 h 1304925"/>
                <a:gd name="connsiteX19" fmla="*/ 409595 w 971550"/>
                <a:gd name="connsiteY19" fmla="*/ 358140 h 1304925"/>
                <a:gd name="connsiteX20" fmla="*/ 364828 w 971550"/>
                <a:gd name="connsiteY20" fmla="*/ 770572 h 1304925"/>
                <a:gd name="connsiteX21" fmla="*/ 452458 w 971550"/>
                <a:gd name="connsiteY21" fmla="*/ 779145 h 1304925"/>
                <a:gd name="connsiteX22" fmla="*/ 514370 w 971550"/>
                <a:gd name="connsiteY22" fmla="*/ 638175 h 1304925"/>
                <a:gd name="connsiteX23" fmla="*/ 451506 w 971550"/>
                <a:gd name="connsiteY23" fmla="*/ 335280 h 1304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971550" h="1304925">
                  <a:moveTo>
                    <a:pt x="349588" y="0"/>
                  </a:moveTo>
                  <a:cubicBezTo>
                    <a:pt x="401976" y="21908"/>
                    <a:pt x="461031" y="35242"/>
                    <a:pt x="506751" y="67627"/>
                  </a:cubicBezTo>
                  <a:cubicBezTo>
                    <a:pt x="577235" y="116205"/>
                    <a:pt x="648673" y="159067"/>
                    <a:pt x="730588" y="184785"/>
                  </a:cubicBezTo>
                  <a:cubicBezTo>
                    <a:pt x="796310" y="205740"/>
                    <a:pt x="853460" y="242888"/>
                    <a:pt x="876320" y="316230"/>
                  </a:cubicBezTo>
                  <a:cubicBezTo>
                    <a:pt x="879178" y="325755"/>
                    <a:pt x="892513" y="334327"/>
                    <a:pt x="902990" y="340995"/>
                  </a:cubicBezTo>
                  <a:cubicBezTo>
                    <a:pt x="964903" y="381000"/>
                    <a:pt x="980143" y="418147"/>
                    <a:pt x="967760" y="489585"/>
                  </a:cubicBezTo>
                  <a:cubicBezTo>
                    <a:pt x="956331" y="554355"/>
                    <a:pt x="951568" y="621030"/>
                    <a:pt x="939185" y="685800"/>
                  </a:cubicBezTo>
                  <a:cubicBezTo>
                    <a:pt x="933470" y="716280"/>
                    <a:pt x="919183" y="745808"/>
                    <a:pt x="905848" y="773430"/>
                  </a:cubicBezTo>
                  <a:cubicBezTo>
                    <a:pt x="854413" y="881063"/>
                    <a:pt x="765831" y="956310"/>
                    <a:pt x="671533" y="1024890"/>
                  </a:cubicBezTo>
                  <a:cubicBezTo>
                    <a:pt x="587713" y="1086802"/>
                    <a:pt x="523895" y="1162050"/>
                    <a:pt x="482938" y="1258252"/>
                  </a:cubicBezTo>
                  <a:cubicBezTo>
                    <a:pt x="458173" y="1318260"/>
                    <a:pt x="442933" y="1309687"/>
                    <a:pt x="380068" y="1310640"/>
                  </a:cubicBezTo>
                  <a:cubicBezTo>
                    <a:pt x="308631" y="1311593"/>
                    <a:pt x="287676" y="1263968"/>
                    <a:pt x="255290" y="1221105"/>
                  </a:cubicBezTo>
                  <a:cubicBezTo>
                    <a:pt x="168613" y="1106805"/>
                    <a:pt x="89556" y="989647"/>
                    <a:pt x="68601" y="842963"/>
                  </a:cubicBezTo>
                  <a:cubicBezTo>
                    <a:pt x="58123" y="765810"/>
                    <a:pt x="49551" y="688658"/>
                    <a:pt x="30501" y="613410"/>
                  </a:cubicBezTo>
                  <a:cubicBezTo>
                    <a:pt x="-2837" y="485775"/>
                    <a:pt x="973" y="357188"/>
                    <a:pt x="20" y="227647"/>
                  </a:cubicBezTo>
                  <a:cubicBezTo>
                    <a:pt x="-932" y="160020"/>
                    <a:pt x="31453" y="123825"/>
                    <a:pt x="94318" y="102870"/>
                  </a:cubicBezTo>
                  <a:cubicBezTo>
                    <a:pt x="142895" y="86677"/>
                    <a:pt x="188615" y="62865"/>
                    <a:pt x="236240" y="42863"/>
                  </a:cubicBezTo>
                  <a:cubicBezTo>
                    <a:pt x="271483" y="28575"/>
                    <a:pt x="306726" y="16192"/>
                    <a:pt x="349588" y="0"/>
                  </a:cubicBezTo>
                  <a:close/>
                  <a:moveTo>
                    <a:pt x="451506" y="335280"/>
                  </a:moveTo>
                  <a:cubicBezTo>
                    <a:pt x="435313" y="343852"/>
                    <a:pt x="421978" y="350520"/>
                    <a:pt x="409595" y="358140"/>
                  </a:cubicBezTo>
                  <a:cubicBezTo>
                    <a:pt x="302915" y="430530"/>
                    <a:pt x="294343" y="689610"/>
                    <a:pt x="364828" y="770572"/>
                  </a:cubicBezTo>
                  <a:cubicBezTo>
                    <a:pt x="392451" y="802005"/>
                    <a:pt x="423883" y="803910"/>
                    <a:pt x="452458" y="779145"/>
                  </a:cubicBezTo>
                  <a:cubicBezTo>
                    <a:pt x="494368" y="742950"/>
                    <a:pt x="525801" y="696277"/>
                    <a:pt x="514370" y="638175"/>
                  </a:cubicBezTo>
                  <a:cubicBezTo>
                    <a:pt x="496273" y="539115"/>
                    <a:pt x="473413" y="441008"/>
                    <a:pt x="451506" y="33528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accent6"/>
                </a:solidFill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A41CD2F9-C1B2-483C-8266-8FD23AE94158}"/>
                </a:ext>
              </a:extLst>
            </p:cNvPr>
            <p:cNvSpPr/>
            <p:nvPr/>
          </p:nvSpPr>
          <p:spPr>
            <a:xfrm>
              <a:off x="2708102" y="2850951"/>
              <a:ext cx="971550" cy="1114425"/>
            </a:xfrm>
            <a:custGeom>
              <a:avLst/>
              <a:gdLst>
                <a:gd name="connsiteX0" fmla="*/ 756140 w 971550"/>
                <a:gd name="connsiteY0" fmla="*/ 1018104 h 1114425"/>
                <a:gd name="connsiteX1" fmla="*/ 728517 w 971550"/>
                <a:gd name="connsiteY1" fmla="*/ 1051442 h 1114425"/>
                <a:gd name="connsiteX2" fmla="*/ 587547 w 971550"/>
                <a:gd name="connsiteY2" fmla="*/ 794267 h 1114425"/>
                <a:gd name="connsiteX3" fmla="*/ 461817 w 971550"/>
                <a:gd name="connsiteY3" fmla="*/ 930474 h 1114425"/>
                <a:gd name="connsiteX4" fmla="*/ 340850 w 971550"/>
                <a:gd name="connsiteY4" fmla="*/ 1077159 h 1114425"/>
                <a:gd name="connsiteX5" fmla="*/ 214167 w 971550"/>
                <a:gd name="connsiteY5" fmla="*/ 1076207 h 1114425"/>
                <a:gd name="connsiteX6" fmla="*/ 165590 w 971550"/>
                <a:gd name="connsiteY6" fmla="*/ 1095257 h 1114425"/>
                <a:gd name="connsiteX7" fmla="*/ 99867 w 971550"/>
                <a:gd name="connsiteY7" fmla="*/ 939999 h 1114425"/>
                <a:gd name="connsiteX8" fmla="*/ 28429 w 971550"/>
                <a:gd name="connsiteY8" fmla="*/ 578049 h 1114425"/>
                <a:gd name="connsiteX9" fmla="*/ 807 w 971550"/>
                <a:gd name="connsiteY9" fmla="*/ 235149 h 1114425"/>
                <a:gd name="connsiteX10" fmla="*/ 117012 w 971550"/>
                <a:gd name="connsiteY10" fmla="*/ 86559 h 1114425"/>
                <a:gd name="connsiteX11" fmla="*/ 207500 w 971550"/>
                <a:gd name="connsiteY11" fmla="*/ 48459 h 1114425"/>
                <a:gd name="connsiteX12" fmla="*/ 482772 w 971550"/>
                <a:gd name="connsiteY12" fmla="*/ 37982 h 1114425"/>
                <a:gd name="connsiteX13" fmla="*/ 498965 w 971550"/>
                <a:gd name="connsiteY13" fmla="*/ 48459 h 1114425"/>
                <a:gd name="connsiteX14" fmla="*/ 738995 w 971550"/>
                <a:gd name="connsiteY14" fmla="*/ 176094 h 1114425"/>
                <a:gd name="connsiteX15" fmla="*/ 877107 w 971550"/>
                <a:gd name="connsiteY15" fmla="*/ 303729 h 1114425"/>
                <a:gd name="connsiteX16" fmla="*/ 910445 w 971550"/>
                <a:gd name="connsiteY16" fmla="*/ 335162 h 1114425"/>
                <a:gd name="connsiteX17" fmla="*/ 968547 w 971550"/>
                <a:gd name="connsiteY17" fmla="*/ 481847 h 1114425"/>
                <a:gd name="connsiteX18" fmla="*/ 954260 w 971550"/>
                <a:gd name="connsiteY18" fmla="*/ 730449 h 1114425"/>
                <a:gd name="connsiteX19" fmla="*/ 863772 w 971550"/>
                <a:gd name="connsiteY19" fmla="*/ 1028582 h 1114425"/>
                <a:gd name="connsiteX20" fmla="*/ 756140 w 971550"/>
                <a:gd name="connsiteY20" fmla="*/ 1018104 h 1114425"/>
                <a:gd name="connsiteX21" fmla="*/ 400857 w 971550"/>
                <a:gd name="connsiteY21" fmla="*/ 674252 h 1114425"/>
                <a:gd name="connsiteX22" fmla="*/ 445625 w 971550"/>
                <a:gd name="connsiteY22" fmla="*/ 332304 h 1114425"/>
                <a:gd name="connsiteX23" fmla="*/ 355137 w 971550"/>
                <a:gd name="connsiteY23" fmla="*/ 517089 h 1114425"/>
                <a:gd name="connsiteX24" fmla="*/ 400857 w 971550"/>
                <a:gd name="connsiteY24" fmla="*/ 674252 h 1114425"/>
                <a:gd name="connsiteX25" fmla="*/ 553257 w 971550"/>
                <a:gd name="connsiteY25" fmla="*/ 655202 h 1114425"/>
                <a:gd name="connsiteX26" fmla="*/ 424669 w 971550"/>
                <a:gd name="connsiteY26" fmla="*/ 786647 h 1114425"/>
                <a:gd name="connsiteX27" fmla="*/ 553257 w 971550"/>
                <a:gd name="connsiteY27" fmla="*/ 655202 h 1114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971550" h="1114425">
                  <a:moveTo>
                    <a:pt x="756140" y="1018104"/>
                  </a:moveTo>
                  <a:cubicBezTo>
                    <a:pt x="749472" y="1026677"/>
                    <a:pt x="742804" y="1034297"/>
                    <a:pt x="728517" y="1051442"/>
                  </a:cubicBezTo>
                  <a:cubicBezTo>
                    <a:pt x="681845" y="965717"/>
                    <a:pt x="637077" y="884754"/>
                    <a:pt x="587547" y="794267"/>
                  </a:cubicBezTo>
                  <a:cubicBezTo>
                    <a:pt x="545637" y="839034"/>
                    <a:pt x="501822" y="883802"/>
                    <a:pt x="461817" y="930474"/>
                  </a:cubicBezTo>
                  <a:cubicBezTo>
                    <a:pt x="419907" y="978099"/>
                    <a:pt x="383712" y="1030487"/>
                    <a:pt x="340850" y="1077159"/>
                  </a:cubicBezTo>
                  <a:cubicBezTo>
                    <a:pt x="291319" y="1131452"/>
                    <a:pt x="267507" y="1129547"/>
                    <a:pt x="214167" y="1076207"/>
                  </a:cubicBezTo>
                  <a:cubicBezTo>
                    <a:pt x="201785" y="1080969"/>
                    <a:pt x="188450" y="1085732"/>
                    <a:pt x="165590" y="1095257"/>
                  </a:cubicBezTo>
                  <a:cubicBezTo>
                    <a:pt x="142729" y="1042869"/>
                    <a:pt x="112250" y="994292"/>
                    <a:pt x="99867" y="939999"/>
                  </a:cubicBezTo>
                  <a:cubicBezTo>
                    <a:pt x="72244" y="819984"/>
                    <a:pt x="61767" y="695207"/>
                    <a:pt x="28429" y="578049"/>
                  </a:cubicBezTo>
                  <a:cubicBezTo>
                    <a:pt x="-4908" y="463749"/>
                    <a:pt x="9379" y="349449"/>
                    <a:pt x="807" y="235149"/>
                  </a:cubicBezTo>
                  <a:cubicBezTo>
                    <a:pt x="-5860" y="144662"/>
                    <a:pt x="28429" y="105609"/>
                    <a:pt x="117012" y="86559"/>
                  </a:cubicBezTo>
                  <a:cubicBezTo>
                    <a:pt x="148444" y="79892"/>
                    <a:pt x="181782" y="67509"/>
                    <a:pt x="207500" y="48459"/>
                  </a:cubicBezTo>
                  <a:cubicBezTo>
                    <a:pt x="297987" y="-20121"/>
                    <a:pt x="389427" y="-8691"/>
                    <a:pt x="482772" y="37982"/>
                  </a:cubicBezTo>
                  <a:cubicBezTo>
                    <a:pt x="488487" y="40839"/>
                    <a:pt x="494202" y="43697"/>
                    <a:pt x="498965" y="48459"/>
                  </a:cubicBezTo>
                  <a:cubicBezTo>
                    <a:pt x="570402" y="107514"/>
                    <a:pt x="649460" y="148472"/>
                    <a:pt x="738995" y="176094"/>
                  </a:cubicBezTo>
                  <a:cubicBezTo>
                    <a:pt x="801860" y="196097"/>
                    <a:pt x="855200" y="233244"/>
                    <a:pt x="877107" y="303729"/>
                  </a:cubicBezTo>
                  <a:cubicBezTo>
                    <a:pt x="880917" y="316112"/>
                    <a:pt x="898062" y="326589"/>
                    <a:pt x="910445" y="335162"/>
                  </a:cubicBezTo>
                  <a:cubicBezTo>
                    <a:pt x="967595" y="374214"/>
                    <a:pt x="988550" y="417077"/>
                    <a:pt x="968547" y="481847"/>
                  </a:cubicBezTo>
                  <a:cubicBezTo>
                    <a:pt x="942829" y="564714"/>
                    <a:pt x="941877" y="645677"/>
                    <a:pt x="954260" y="730449"/>
                  </a:cubicBezTo>
                  <a:cubicBezTo>
                    <a:pt x="969500" y="841892"/>
                    <a:pt x="925685" y="939047"/>
                    <a:pt x="863772" y="1028582"/>
                  </a:cubicBezTo>
                  <a:cubicBezTo>
                    <a:pt x="833292" y="1069539"/>
                    <a:pt x="811385" y="1065729"/>
                    <a:pt x="756140" y="1018104"/>
                  </a:cubicBezTo>
                  <a:close/>
                  <a:moveTo>
                    <a:pt x="400857" y="674252"/>
                  </a:moveTo>
                  <a:cubicBezTo>
                    <a:pt x="495154" y="577097"/>
                    <a:pt x="493250" y="476132"/>
                    <a:pt x="445625" y="332304"/>
                  </a:cubicBezTo>
                  <a:cubicBezTo>
                    <a:pt x="364662" y="361832"/>
                    <a:pt x="328467" y="438032"/>
                    <a:pt x="355137" y="517089"/>
                  </a:cubicBezTo>
                  <a:cubicBezTo>
                    <a:pt x="372282" y="567572"/>
                    <a:pt x="385617" y="619959"/>
                    <a:pt x="400857" y="674252"/>
                  </a:cubicBezTo>
                  <a:close/>
                  <a:moveTo>
                    <a:pt x="553257" y="655202"/>
                  </a:moveTo>
                  <a:cubicBezTo>
                    <a:pt x="513252" y="696159"/>
                    <a:pt x="473247" y="738069"/>
                    <a:pt x="424669" y="786647"/>
                  </a:cubicBezTo>
                  <a:cubicBezTo>
                    <a:pt x="492297" y="791409"/>
                    <a:pt x="544685" y="737117"/>
                    <a:pt x="553257" y="65520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solidFill>
                  <a:schemeClr val="accent6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BB8B80E-FF5A-4642-95AA-0EB7E0257AE2}"/>
              </a:ext>
            </a:extLst>
          </p:cNvPr>
          <p:cNvGrpSpPr/>
          <p:nvPr/>
        </p:nvGrpSpPr>
        <p:grpSpPr>
          <a:xfrm>
            <a:off x="9754549" y="5802999"/>
            <a:ext cx="2068521" cy="639561"/>
            <a:chOff x="3731519" y="2326153"/>
            <a:chExt cx="1641893" cy="507653"/>
          </a:xfrm>
          <a:solidFill>
            <a:schemeClr val="accent5"/>
          </a:solidFill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AB5FA818-00B8-4155-BF85-72921786F94D}"/>
                </a:ext>
              </a:extLst>
            </p:cNvPr>
            <p:cNvSpPr/>
            <p:nvPr/>
          </p:nvSpPr>
          <p:spPr>
            <a:xfrm>
              <a:off x="3731519" y="2326153"/>
              <a:ext cx="320464" cy="507653"/>
            </a:xfrm>
            <a:custGeom>
              <a:avLst/>
              <a:gdLst/>
              <a:ahLst/>
              <a:cxnLst/>
              <a:rect l="l" t="t" r="r" b="b"/>
              <a:pathLst>
                <a:path w="320464" h="507653">
                  <a:moveTo>
                    <a:pt x="157720" y="0"/>
                  </a:moveTo>
                  <a:cubicBezTo>
                    <a:pt x="205941" y="0"/>
                    <a:pt x="241827" y="12557"/>
                    <a:pt x="265379" y="37672"/>
                  </a:cubicBezTo>
                  <a:cubicBezTo>
                    <a:pt x="288931" y="62787"/>
                    <a:pt x="302939" y="99008"/>
                    <a:pt x="307404" y="146335"/>
                  </a:cubicBezTo>
                  <a:lnTo>
                    <a:pt x="214312" y="151358"/>
                  </a:lnTo>
                  <a:cubicBezTo>
                    <a:pt x="210517" y="101575"/>
                    <a:pt x="190872" y="76684"/>
                    <a:pt x="155376" y="76684"/>
                  </a:cubicBezTo>
                  <a:cubicBezTo>
                    <a:pt x="140866" y="76684"/>
                    <a:pt x="128811" y="81093"/>
                    <a:pt x="119211" y="89911"/>
                  </a:cubicBezTo>
                  <a:cubicBezTo>
                    <a:pt x="109612" y="98729"/>
                    <a:pt x="104812" y="110282"/>
                    <a:pt x="104812" y="124569"/>
                  </a:cubicBezTo>
                  <a:cubicBezTo>
                    <a:pt x="104812" y="134392"/>
                    <a:pt x="106765" y="143098"/>
                    <a:pt x="110672" y="150689"/>
                  </a:cubicBezTo>
                  <a:cubicBezTo>
                    <a:pt x="114579" y="158279"/>
                    <a:pt x="122448" y="166371"/>
                    <a:pt x="134280" y="174966"/>
                  </a:cubicBezTo>
                  <a:cubicBezTo>
                    <a:pt x="146112" y="183561"/>
                    <a:pt x="163748" y="193328"/>
                    <a:pt x="187188" y="204267"/>
                  </a:cubicBezTo>
                  <a:cubicBezTo>
                    <a:pt x="222684" y="221010"/>
                    <a:pt x="250031" y="237083"/>
                    <a:pt x="269230" y="252487"/>
                  </a:cubicBezTo>
                  <a:cubicBezTo>
                    <a:pt x="288429" y="267891"/>
                    <a:pt x="301767" y="283964"/>
                    <a:pt x="309246" y="300707"/>
                  </a:cubicBezTo>
                  <a:cubicBezTo>
                    <a:pt x="316725" y="317450"/>
                    <a:pt x="320464" y="337207"/>
                    <a:pt x="320464" y="359978"/>
                  </a:cubicBezTo>
                  <a:cubicBezTo>
                    <a:pt x="320464" y="388553"/>
                    <a:pt x="313990" y="414003"/>
                    <a:pt x="301042" y="436327"/>
                  </a:cubicBezTo>
                  <a:cubicBezTo>
                    <a:pt x="288094" y="458651"/>
                    <a:pt x="269621" y="476120"/>
                    <a:pt x="245622" y="488733"/>
                  </a:cubicBezTo>
                  <a:cubicBezTo>
                    <a:pt x="221623" y="501346"/>
                    <a:pt x="193439" y="507653"/>
                    <a:pt x="161069" y="507653"/>
                  </a:cubicBezTo>
                  <a:cubicBezTo>
                    <a:pt x="110393" y="507653"/>
                    <a:pt x="71437" y="493700"/>
                    <a:pt x="44202" y="465795"/>
                  </a:cubicBezTo>
                  <a:cubicBezTo>
                    <a:pt x="16966" y="437890"/>
                    <a:pt x="2232" y="396143"/>
                    <a:pt x="0" y="340556"/>
                  </a:cubicBezTo>
                  <a:lnTo>
                    <a:pt x="94096" y="332184"/>
                  </a:lnTo>
                  <a:cubicBezTo>
                    <a:pt x="95213" y="356518"/>
                    <a:pt x="98617" y="375772"/>
                    <a:pt x="104310" y="389948"/>
                  </a:cubicBezTo>
                  <a:cubicBezTo>
                    <a:pt x="110002" y="404124"/>
                    <a:pt x="117872" y="414170"/>
                    <a:pt x="127918" y="420086"/>
                  </a:cubicBezTo>
                  <a:cubicBezTo>
                    <a:pt x="137964" y="426002"/>
                    <a:pt x="150353" y="428960"/>
                    <a:pt x="165087" y="428960"/>
                  </a:cubicBezTo>
                  <a:cubicBezTo>
                    <a:pt x="178482" y="428960"/>
                    <a:pt x="190035" y="426058"/>
                    <a:pt x="199746" y="420254"/>
                  </a:cubicBezTo>
                  <a:cubicBezTo>
                    <a:pt x="209457" y="414449"/>
                    <a:pt x="216768" y="406859"/>
                    <a:pt x="221679" y="397483"/>
                  </a:cubicBezTo>
                  <a:cubicBezTo>
                    <a:pt x="226591" y="388107"/>
                    <a:pt x="229046" y="377949"/>
                    <a:pt x="229046" y="367010"/>
                  </a:cubicBezTo>
                  <a:cubicBezTo>
                    <a:pt x="229046" y="355625"/>
                    <a:pt x="226200" y="345244"/>
                    <a:pt x="220507" y="335868"/>
                  </a:cubicBezTo>
                  <a:cubicBezTo>
                    <a:pt x="214815" y="326492"/>
                    <a:pt x="204713" y="316892"/>
                    <a:pt x="190202" y="307070"/>
                  </a:cubicBezTo>
                  <a:cubicBezTo>
                    <a:pt x="175691" y="297247"/>
                    <a:pt x="155153" y="286531"/>
                    <a:pt x="128587" y="274923"/>
                  </a:cubicBezTo>
                  <a:cubicBezTo>
                    <a:pt x="87957" y="257063"/>
                    <a:pt x="58545" y="236804"/>
                    <a:pt x="40351" y="214145"/>
                  </a:cubicBezTo>
                  <a:cubicBezTo>
                    <a:pt x="22157" y="191486"/>
                    <a:pt x="13059" y="164530"/>
                    <a:pt x="13059" y="133276"/>
                  </a:cubicBezTo>
                  <a:cubicBezTo>
                    <a:pt x="13059" y="107380"/>
                    <a:pt x="19031" y="84330"/>
                    <a:pt x="30975" y="64126"/>
                  </a:cubicBezTo>
                  <a:cubicBezTo>
                    <a:pt x="42918" y="43923"/>
                    <a:pt x="59829" y="28184"/>
                    <a:pt x="81706" y="16911"/>
                  </a:cubicBezTo>
                  <a:cubicBezTo>
                    <a:pt x="103584" y="5637"/>
                    <a:pt x="128922" y="0"/>
                    <a:pt x="157720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6"/>
                </a:solidFill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70509CD9-85B5-44C6-869B-4519DB1AE515}"/>
                </a:ext>
              </a:extLst>
            </p:cNvPr>
            <p:cNvSpPr/>
            <p:nvPr/>
          </p:nvSpPr>
          <p:spPr>
            <a:xfrm>
              <a:off x="4189649" y="2334525"/>
              <a:ext cx="381074" cy="490909"/>
            </a:xfrm>
            <a:custGeom>
              <a:avLst/>
              <a:gdLst/>
              <a:ahLst/>
              <a:cxnLst/>
              <a:rect l="l" t="t" r="r" b="b"/>
              <a:pathLst>
                <a:path w="381074" h="490909">
                  <a:moveTo>
                    <a:pt x="191207" y="91082"/>
                  </a:moveTo>
                  <a:lnTo>
                    <a:pt x="138633" y="313432"/>
                  </a:lnTo>
                  <a:lnTo>
                    <a:pt x="243111" y="313432"/>
                  </a:lnTo>
                  <a:close/>
                  <a:moveTo>
                    <a:pt x="140642" y="0"/>
                  </a:moveTo>
                  <a:lnTo>
                    <a:pt x="241771" y="0"/>
                  </a:lnTo>
                  <a:lnTo>
                    <a:pt x="381074" y="490909"/>
                  </a:lnTo>
                  <a:lnTo>
                    <a:pt x="284299" y="490909"/>
                  </a:lnTo>
                  <a:lnTo>
                    <a:pt x="261528" y="393799"/>
                  </a:lnTo>
                  <a:lnTo>
                    <a:pt x="119546" y="393799"/>
                  </a:lnTo>
                  <a:lnTo>
                    <a:pt x="96441" y="490909"/>
                  </a:lnTo>
                  <a:lnTo>
                    <a:pt x="0" y="490909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6"/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B704439-B4DB-4267-B4EE-6A352393B446}"/>
                </a:ext>
              </a:extLst>
            </p:cNvPr>
            <p:cNvSpPr txBox="1"/>
            <p:nvPr/>
          </p:nvSpPr>
          <p:spPr>
            <a:xfrm>
              <a:off x="4708390" y="2334525"/>
              <a:ext cx="279945" cy="490909"/>
            </a:xfrm>
            <a:custGeom>
              <a:avLst/>
              <a:gdLst/>
              <a:ahLst/>
              <a:cxnLst/>
              <a:rect l="l" t="t" r="r" b="b"/>
              <a:pathLst>
                <a:path w="279945" h="490909">
                  <a:moveTo>
                    <a:pt x="0" y="0"/>
                  </a:moveTo>
                  <a:lnTo>
                    <a:pt x="93092" y="0"/>
                  </a:lnTo>
                  <a:lnTo>
                    <a:pt x="93092" y="412886"/>
                  </a:lnTo>
                  <a:lnTo>
                    <a:pt x="279945" y="412886"/>
                  </a:lnTo>
                  <a:lnTo>
                    <a:pt x="279945" y="490909"/>
                  </a:lnTo>
                  <a:lnTo>
                    <a:pt x="0" y="490909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ko-KR" altLang="en-US" sz="5400" b="1" spc="-150" dirty="0">
                <a:solidFill>
                  <a:schemeClr val="accent6"/>
                </a:solidFill>
                <a:latin typeface="Arial Nova Cond" panose="020B0506020202020204" pitchFamily="34" charset="0"/>
                <a:cs typeface="Arial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31DA3A2-1BCE-4169-8830-7C2F0663F4E4}"/>
                </a:ext>
              </a:extLst>
            </p:cNvPr>
            <p:cNvSpPr txBox="1"/>
            <p:nvPr/>
          </p:nvSpPr>
          <p:spPr>
            <a:xfrm>
              <a:off x="5126002" y="2334525"/>
              <a:ext cx="247410" cy="490909"/>
            </a:xfrm>
            <a:custGeom>
              <a:avLst/>
              <a:gdLst/>
              <a:ahLst/>
              <a:cxnLst/>
              <a:rect l="l" t="t" r="r" b="b"/>
              <a:pathLst>
                <a:path w="247410" h="490909">
                  <a:moveTo>
                    <a:pt x="0" y="0"/>
                  </a:moveTo>
                  <a:lnTo>
                    <a:pt x="238703" y="0"/>
                  </a:lnTo>
                  <a:lnTo>
                    <a:pt x="238703" y="77688"/>
                  </a:lnTo>
                  <a:lnTo>
                    <a:pt x="74621" y="77688"/>
                  </a:lnTo>
                  <a:lnTo>
                    <a:pt x="74621" y="193551"/>
                  </a:lnTo>
                  <a:lnTo>
                    <a:pt x="223300" y="193551"/>
                  </a:lnTo>
                  <a:lnTo>
                    <a:pt x="223300" y="271239"/>
                  </a:lnTo>
                  <a:lnTo>
                    <a:pt x="74621" y="271239"/>
                  </a:lnTo>
                  <a:lnTo>
                    <a:pt x="74621" y="413221"/>
                  </a:lnTo>
                  <a:lnTo>
                    <a:pt x="247410" y="413221"/>
                  </a:lnTo>
                  <a:lnTo>
                    <a:pt x="247410" y="490909"/>
                  </a:lnTo>
                  <a:lnTo>
                    <a:pt x="0" y="490909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ko-KR" altLang="en-US" sz="5400" b="1" spc="-150" dirty="0">
                <a:solidFill>
                  <a:schemeClr val="accent6"/>
                </a:solidFill>
                <a:latin typeface="Arial Nova Cond" panose="020B0506020202020204" pitchFamily="34" charset="0"/>
                <a:cs typeface="Arial" pitchFamily="34" charset="0"/>
              </a:endParaRPr>
            </a:p>
          </p:txBody>
        </p:sp>
      </p:grpSp>
      <p:grpSp>
        <p:nvGrpSpPr>
          <p:cNvPr id="21" name="Graphic 75">
            <a:extLst>
              <a:ext uri="{FF2B5EF4-FFF2-40B4-BE49-F238E27FC236}">
                <a16:creationId xmlns:a16="http://schemas.microsoft.com/office/drawing/2014/main" id="{D6F65B2B-6F2D-4DB8-9250-52D6A1FD7E4B}"/>
              </a:ext>
            </a:extLst>
          </p:cNvPr>
          <p:cNvGrpSpPr/>
          <p:nvPr/>
        </p:nvGrpSpPr>
        <p:grpSpPr>
          <a:xfrm flipH="1">
            <a:off x="6524108" y="3136823"/>
            <a:ext cx="2306036" cy="2558641"/>
            <a:chOff x="3400425" y="438150"/>
            <a:chExt cx="5391150" cy="5981700"/>
          </a:xfrm>
          <a:gradFill>
            <a:gsLst>
              <a:gs pos="0">
                <a:schemeClr val="accent3"/>
              </a:gs>
              <a:gs pos="86000">
                <a:schemeClr val="accent1"/>
              </a:gs>
              <a:gs pos="83000">
                <a:schemeClr val="accent1"/>
              </a:gs>
              <a:gs pos="100000">
                <a:schemeClr val="accent1"/>
              </a:gs>
            </a:gsLst>
            <a:lin ang="5400000" scaled="1"/>
          </a:gradFill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11422D15-F0DC-435D-AC74-4BA425AEC5C1}"/>
                </a:ext>
              </a:extLst>
            </p:cNvPr>
            <p:cNvSpPr/>
            <p:nvPr/>
          </p:nvSpPr>
          <p:spPr>
            <a:xfrm>
              <a:off x="3400425" y="438150"/>
              <a:ext cx="3867150" cy="1266825"/>
            </a:xfrm>
            <a:custGeom>
              <a:avLst/>
              <a:gdLst>
                <a:gd name="connsiteX0" fmla="*/ 1678305 w 3867150"/>
                <a:gd name="connsiteY0" fmla="*/ 1167765 h 1266825"/>
                <a:gd name="connsiteX1" fmla="*/ 1735455 w 3867150"/>
                <a:gd name="connsiteY1" fmla="*/ 1156335 h 1266825"/>
                <a:gd name="connsiteX2" fmla="*/ 1760220 w 3867150"/>
                <a:gd name="connsiteY2" fmla="*/ 1104900 h 1266825"/>
                <a:gd name="connsiteX3" fmla="*/ 1719263 w 3867150"/>
                <a:gd name="connsiteY3" fmla="*/ 1077278 h 1266825"/>
                <a:gd name="connsiteX4" fmla="*/ 1568768 w 3867150"/>
                <a:gd name="connsiteY4" fmla="*/ 1128713 h 1266825"/>
                <a:gd name="connsiteX5" fmla="*/ 1454468 w 3867150"/>
                <a:gd name="connsiteY5" fmla="*/ 1191578 h 1266825"/>
                <a:gd name="connsiteX6" fmla="*/ 1440180 w 3867150"/>
                <a:gd name="connsiteY6" fmla="*/ 1147763 h 1266825"/>
                <a:gd name="connsiteX7" fmla="*/ 1621155 w 3867150"/>
                <a:gd name="connsiteY7" fmla="*/ 890588 h 1266825"/>
                <a:gd name="connsiteX8" fmla="*/ 1654493 w 3867150"/>
                <a:gd name="connsiteY8" fmla="*/ 863918 h 1266825"/>
                <a:gd name="connsiteX9" fmla="*/ 1397318 w 3867150"/>
                <a:gd name="connsiteY9" fmla="*/ 908685 h 1266825"/>
                <a:gd name="connsiteX10" fmla="*/ 1389698 w 3867150"/>
                <a:gd name="connsiteY10" fmla="*/ 897255 h 1266825"/>
                <a:gd name="connsiteX11" fmla="*/ 1117283 w 3867150"/>
                <a:gd name="connsiteY11" fmla="*/ 717233 h 1266825"/>
                <a:gd name="connsiteX12" fmla="*/ 962025 w 3867150"/>
                <a:gd name="connsiteY12" fmla="*/ 738188 h 1266825"/>
                <a:gd name="connsiteX13" fmla="*/ 477203 w 3867150"/>
                <a:gd name="connsiteY13" fmla="*/ 415290 h 1266825"/>
                <a:gd name="connsiteX14" fmla="*/ 481965 w 3867150"/>
                <a:gd name="connsiteY14" fmla="*/ 334328 h 1266825"/>
                <a:gd name="connsiteX15" fmla="*/ 34290 w 3867150"/>
                <a:gd name="connsiteY15" fmla="*/ 165735 h 1266825"/>
                <a:gd name="connsiteX16" fmla="*/ 0 w 3867150"/>
                <a:gd name="connsiteY16" fmla="*/ 165735 h 1266825"/>
                <a:gd name="connsiteX17" fmla="*/ 45720 w 3867150"/>
                <a:gd name="connsiteY17" fmla="*/ 122873 h 1266825"/>
                <a:gd name="connsiteX18" fmla="*/ 498158 w 3867150"/>
                <a:gd name="connsiteY18" fmla="*/ 0 h 1266825"/>
                <a:gd name="connsiteX19" fmla="*/ 892493 w 3867150"/>
                <a:gd name="connsiteY19" fmla="*/ 22860 h 1266825"/>
                <a:gd name="connsiteX20" fmla="*/ 1066800 w 3867150"/>
                <a:gd name="connsiteY20" fmla="*/ 80963 h 1266825"/>
                <a:gd name="connsiteX21" fmla="*/ 1229678 w 3867150"/>
                <a:gd name="connsiteY21" fmla="*/ 147638 h 1266825"/>
                <a:gd name="connsiteX22" fmla="*/ 1285875 w 3867150"/>
                <a:gd name="connsiteY22" fmla="*/ 140970 h 1266825"/>
                <a:gd name="connsiteX23" fmla="*/ 1283018 w 3867150"/>
                <a:gd name="connsiteY23" fmla="*/ 90488 h 1266825"/>
                <a:gd name="connsiteX24" fmla="*/ 1276350 w 3867150"/>
                <a:gd name="connsiteY24" fmla="*/ 48578 h 1266825"/>
                <a:gd name="connsiteX25" fmla="*/ 1410653 w 3867150"/>
                <a:gd name="connsiteY25" fmla="*/ 166688 h 1266825"/>
                <a:gd name="connsiteX26" fmla="*/ 1456373 w 3867150"/>
                <a:gd name="connsiteY26" fmla="*/ 345758 h 1266825"/>
                <a:gd name="connsiteX27" fmla="*/ 1714500 w 3867150"/>
                <a:gd name="connsiteY27" fmla="*/ 673418 h 1266825"/>
                <a:gd name="connsiteX28" fmla="*/ 1804988 w 3867150"/>
                <a:gd name="connsiteY28" fmla="*/ 696278 h 1266825"/>
                <a:gd name="connsiteX29" fmla="*/ 1722120 w 3867150"/>
                <a:gd name="connsiteY29" fmla="*/ 443865 h 1266825"/>
                <a:gd name="connsiteX30" fmla="*/ 1772603 w 3867150"/>
                <a:gd name="connsiteY30" fmla="*/ 456248 h 1266825"/>
                <a:gd name="connsiteX31" fmla="*/ 1905953 w 3867150"/>
                <a:gd name="connsiteY31" fmla="*/ 577215 h 1266825"/>
                <a:gd name="connsiteX32" fmla="*/ 2026920 w 3867150"/>
                <a:gd name="connsiteY32" fmla="*/ 559118 h 1266825"/>
                <a:gd name="connsiteX33" fmla="*/ 2064068 w 3867150"/>
                <a:gd name="connsiteY33" fmla="*/ 481965 h 1266825"/>
                <a:gd name="connsiteX34" fmla="*/ 2114550 w 3867150"/>
                <a:gd name="connsiteY34" fmla="*/ 434340 h 1266825"/>
                <a:gd name="connsiteX35" fmla="*/ 2175510 w 3867150"/>
                <a:gd name="connsiteY35" fmla="*/ 470535 h 1266825"/>
                <a:gd name="connsiteX36" fmla="*/ 2157413 w 3867150"/>
                <a:gd name="connsiteY36" fmla="*/ 566738 h 1266825"/>
                <a:gd name="connsiteX37" fmla="*/ 2103120 w 3867150"/>
                <a:gd name="connsiteY37" fmla="*/ 678180 h 1266825"/>
                <a:gd name="connsiteX38" fmla="*/ 2113598 w 3867150"/>
                <a:gd name="connsiteY38" fmla="*/ 793433 h 1266825"/>
                <a:gd name="connsiteX39" fmla="*/ 2305050 w 3867150"/>
                <a:gd name="connsiteY39" fmla="*/ 619125 h 1266825"/>
                <a:gd name="connsiteX40" fmla="*/ 2364105 w 3867150"/>
                <a:gd name="connsiteY40" fmla="*/ 403860 h 1266825"/>
                <a:gd name="connsiteX41" fmla="*/ 2634615 w 3867150"/>
                <a:gd name="connsiteY41" fmla="*/ 119063 h 1266825"/>
                <a:gd name="connsiteX42" fmla="*/ 2635568 w 3867150"/>
                <a:gd name="connsiteY42" fmla="*/ 137160 h 1266825"/>
                <a:gd name="connsiteX43" fmla="*/ 2694623 w 3867150"/>
                <a:gd name="connsiteY43" fmla="*/ 221933 h 1266825"/>
                <a:gd name="connsiteX44" fmla="*/ 3074670 w 3867150"/>
                <a:gd name="connsiteY44" fmla="*/ 169545 h 1266825"/>
                <a:gd name="connsiteX45" fmla="*/ 3472815 w 3867150"/>
                <a:gd name="connsiteY45" fmla="*/ 77153 h 1266825"/>
                <a:gd name="connsiteX46" fmla="*/ 3813810 w 3867150"/>
                <a:gd name="connsiteY46" fmla="*/ 135255 h 1266825"/>
                <a:gd name="connsiteX47" fmla="*/ 3875723 w 3867150"/>
                <a:gd name="connsiteY47" fmla="*/ 186690 h 1266825"/>
                <a:gd name="connsiteX48" fmla="*/ 3715703 w 3867150"/>
                <a:gd name="connsiteY48" fmla="*/ 200978 h 1266825"/>
                <a:gd name="connsiteX49" fmla="*/ 3332798 w 3867150"/>
                <a:gd name="connsiteY49" fmla="*/ 429578 h 1266825"/>
                <a:gd name="connsiteX50" fmla="*/ 3322320 w 3867150"/>
                <a:gd name="connsiteY50" fmla="*/ 516255 h 1266825"/>
                <a:gd name="connsiteX51" fmla="*/ 3330893 w 3867150"/>
                <a:gd name="connsiteY51" fmla="*/ 560070 h 1266825"/>
                <a:gd name="connsiteX52" fmla="*/ 3031808 w 3867150"/>
                <a:gd name="connsiteY52" fmla="*/ 592455 h 1266825"/>
                <a:gd name="connsiteX53" fmla="*/ 2877503 w 3867150"/>
                <a:gd name="connsiteY53" fmla="*/ 802958 h 1266825"/>
                <a:gd name="connsiteX54" fmla="*/ 2881313 w 3867150"/>
                <a:gd name="connsiteY54" fmla="*/ 829628 h 1266825"/>
                <a:gd name="connsiteX55" fmla="*/ 2858453 w 3867150"/>
                <a:gd name="connsiteY55" fmla="*/ 829628 h 1266825"/>
                <a:gd name="connsiteX56" fmla="*/ 2456498 w 3867150"/>
                <a:gd name="connsiteY56" fmla="*/ 913448 h 1266825"/>
                <a:gd name="connsiteX57" fmla="*/ 2400300 w 3867150"/>
                <a:gd name="connsiteY57" fmla="*/ 987743 h 1266825"/>
                <a:gd name="connsiteX58" fmla="*/ 2313623 w 3867150"/>
                <a:gd name="connsiteY58" fmla="*/ 1010603 h 1266825"/>
                <a:gd name="connsiteX59" fmla="*/ 2070735 w 3867150"/>
                <a:gd name="connsiteY59" fmla="*/ 974408 h 1266825"/>
                <a:gd name="connsiteX60" fmla="*/ 2001203 w 3867150"/>
                <a:gd name="connsiteY60" fmla="*/ 1046798 h 1266825"/>
                <a:gd name="connsiteX61" fmla="*/ 1935480 w 3867150"/>
                <a:gd name="connsiteY61" fmla="*/ 1170623 h 1266825"/>
                <a:gd name="connsiteX62" fmla="*/ 1918335 w 3867150"/>
                <a:gd name="connsiteY62" fmla="*/ 1178243 h 1266825"/>
                <a:gd name="connsiteX63" fmla="*/ 1759268 w 3867150"/>
                <a:gd name="connsiteY63" fmla="*/ 1262063 h 1266825"/>
                <a:gd name="connsiteX64" fmla="*/ 1711643 w 3867150"/>
                <a:gd name="connsiteY64" fmla="*/ 1275398 h 1266825"/>
                <a:gd name="connsiteX65" fmla="*/ 1704975 w 3867150"/>
                <a:gd name="connsiteY65" fmla="*/ 1232535 h 1266825"/>
                <a:gd name="connsiteX66" fmla="*/ 1678305 w 3867150"/>
                <a:gd name="connsiteY66" fmla="*/ 1167765 h 1266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3867150" h="1266825">
                  <a:moveTo>
                    <a:pt x="1678305" y="1167765"/>
                  </a:moveTo>
                  <a:cubicBezTo>
                    <a:pt x="1694498" y="1163955"/>
                    <a:pt x="1714500" y="1158240"/>
                    <a:pt x="1735455" y="1156335"/>
                  </a:cubicBezTo>
                  <a:cubicBezTo>
                    <a:pt x="1772603" y="1152525"/>
                    <a:pt x="1783080" y="1134428"/>
                    <a:pt x="1760220" y="1104900"/>
                  </a:cubicBezTo>
                  <a:cubicBezTo>
                    <a:pt x="1750695" y="1092518"/>
                    <a:pt x="1731645" y="1075373"/>
                    <a:pt x="1719263" y="1077278"/>
                  </a:cubicBezTo>
                  <a:cubicBezTo>
                    <a:pt x="1665923" y="1082993"/>
                    <a:pt x="1612583" y="1084898"/>
                    <a:pt x="1568768" y="1128713"/>
                  </a:cubicBezTo>
                  <a:cubicBezTo>
                    <a:pt x="1539240" y="1158240"/>
                    <a:pt x="1493520" y="1171575"/>
                    <a:pt x="1454468" y="1191578"/>
                  </a:cubicBezTo>
                  <a:cubicBezTo>
                    <a:pt x="1449705" y="1176338"/>
                    <a:pt x="1437323" y="1160145"/>
                    <a:pt x="1440180" y="1147763"/>
                  </a:cubicBezTo>
                  <a:cubicBezTo>
                    <a:pt x="1485900" y="989648"/>
                    <a:pt x="1485900" y="989648"/>
                    <a:pt x="1621155" y="890588"/>
                  </a:cubicBezTo>
                  <a:cubicBezTo>
                    <a:pt x="1632585" y="882015"/>
                    <a:pt x="1643063" y="872490"/>
                    <a:pt x="1654493" y="863918"/>
                  </a:cubicBezTo>
                  <a:cubicBezTo>
                    <a:pt x="1598295" y="821055"/>
                    <a:pt x="1587818" y="822960"/>
                    <a:pt x="1397318" y="908685"/>
                  </a:cubicBezTo>
                  <a:cubicBezTo>
                    <a:pt x="1394460" y="904875"/>
                    <a:pt x="1390650" y="901065"/>
                    <a:pt x="1389698" y="897255"/>
                  </a:cubicBezTo>
                  <a:cubicBezTo>
                    <a:pt x="1357313" y="748665"/>
                    <a:pt x="1235393" y="730568"/>
                    <a:pt x="1117283" y="717233"/>
                  </a:cubicBezTo>
                  <a:cubicBezTo>
                    <a:pt x="1067753" y="711518"/>
                    <a:pt x="1016318" y="730568"/>
                    <a:pt x="962025" y="738188"/>
                  </a:cubicBezTo>
                  <a:cubicBezTo>
                    <a:pt x="903923" y="495300"/>
                    <a:pt x="708660" y="436245"/>
                    <a:pt x="477203" y="415290"/>
                  </a:cubicBezTo>
                  <a:cubicBezTo>
                    <a:pt x="524828" y="383858"/>
                    <a:pt x="506730" y="360045"/>
                    <a:pt x="481965" y="334328"/>
                  </a:cubicBezTo>
                  <a:cubicBezTo>
                    <a:pt x="359093" y="201930"/>
                    <a:pt x="214313" y="138113"/>
                    <a:pt x="34290" y="165735"/>
                  </a:cubicBezTo>
                  <a:cubicBezTo>
                    <a:pt x="28575" y="166688"/>
                    <a:pt x="21908" y="165735"/>
                    <a:pt x="0" y="165735"/>
                  </a:cubicBezTo>
                  <a:cubicBezTo>
                    <a:pt x="20955" y="145733"/>
                    <a:pt x="31433" y="132398"/>
                    <a:pt x="45720" y="122873"/>
                  </a:cubicBezTo>
                  <a:cubicBezTo>
                    <a:pt x="182880" y="32385"/>
                    <a:pt x="337185" y="0"/>
                    <a:pt x="498158" y="0"/>
                  </a:cubicBezTo>
                  <a:cubicBezTo>
                    <a:pt x="629603" y="0"/>
                    <a:pt x="761048" y="8573"/>
                    <a:pt x="892493" y="22860"/>
                  </a:cubicBezTo>
                  <a:cubicBezTo>
                    <a:pt x="952500" y="29528"/>
                    <a:pt x="1009650" y="59055"/>
                    <a:pt x="1066800" y="80963"/>
                  </a:cubicBezTo>
                  <a:cubicBezTo>
                    <a:pt x="1121093" y="101918"/>
                    <a:pt x="1174433" y="127635"/>
                    <a:pt x="1229678" y="147638"/>
                  </a:cubicBezTo>
                  <a:cubicBezTo>
                    <a:pt x="1245870" y="153353"/>
                    <a:pt x="1271588" y="150495"/>
                    <a:pt x="1285875" y="140970"/>
                  </a:cubicBezTo>
                  <a:cubicBezTo>
                    <a:pt x="1293495" y="136208"/>
                    <a:pt x="1284923" y="107633"/>
                    <a:pt x="1283018" y="90488"/>
                  </a:cubicBezTo>
                  <a:cubicBezTo>
                    <a:pt x="1282065" y="78105"/>
                    <a:pt x="1279208" y="66675"/>
                    <a:pt x="1276350" y="48578"/>
                  </a:cubicBezTo>
                  <a:cubicBezTo>
                    <a:pt x="1344930" y="68580"/>
                    <a:pt x="1389698" y="106680"/>
                    <a:pt x="1410653" y="166688"/>
                  </a:cubicBezTo>
                  <a:cubicBezTo>
                    <a:pt x="1430655" y="224790"/>
                    <a:pt x="1443038" y="285750"/>
                    <a:pt x="1456373" y="345758"/>
                  </a:cubicBezTo>
                  <a:cubicBezTo>
                    <a:pt x="1489710" y="496253"/>
                    <a:pt x="1600200" y="586740"/>
                    <a:pt x="1714500" y="673418"/>
                  </a:cubicBezTo>
                  <a:cubicBezTo>
                    <a:pt x="1734503" y="688658"/>
                    <a:pt x="1766888" y="687705"/>
                    <a:pt x="1804988" y="696278"/>
                  </a:cubicBezTo>
                  <a:cubicBezTo>
                    <a:pt x="1776413" y="608648"/>
                    <a:pt x="1751648" y="532448"/>
                    <a:pt x="1722120" y="443865"/>
                  </a:cubicBezTo>
                  <a:cubicBezTo>
                    <a:pt x="1744980" y="449580"/>
                    <a:pt x="1763078" y="448628"/>
                    <a:pt x="1772603" y="456248"/>
                  </a:cubicBezTo>
                  <a:cubicBezTo>
                    <a:pt x="1818323" y="495300"/>
                    <a:pt x="1862138" y="535305"/>
                    <a:pt x="1905953" y="577215"/>
                  </a:cubicBezTo>
                  <a:cubicBezTo>
                    <a:pt x="1947863" y="617220"/>
                    <a:pt x="2000250" y="610553"/>
                    <a:pt x="2026920" y="559118"/>
                  </a:cubicBezTo>
                  <a:cubicBezTo>
                    <a:pt x="2040255" y="533400"/>
                    <a:pt x="2048828" y="505778"/>
                    <a:pt x="2064068" y="481965"/>
                  </a:cubicBezTo>
                  <a:cubicBezTo>
                    <a:pt x="2076450" y="462915"/>
                    <a:pt x="2094548" y="443865"/>
                    <a:pt x="2114550" y="434340"/>
                  </a:cubicBezTo>
                  <a:cubicBezTo>
                    <a:pt x="2150745" y="416243"/>
                    <a:pt x="2175510" y="430530"/>
                    <a:pt x="2175510" y="470535"/>
                  </a:cubicBezTo>
                  <a:cubicBezTo>
                    <a:pt x="2175510" y="502920"/>
                    <a:pt x="2168843" y="536258"/>
                    <a:pt x="2157413" y="566738"/>
                  </a:cubicBezTo>
                  <a:cubicBezTo>
                    <a:pt x="2143125" y="604838"/>
                    <a:pt x="2120265" y="640080"/>
                    <a:pt x="2103120" y="678180"/>
                  </a:cubicBezTo>
                  <a:cubicBezTo>
                    <a:pt x="2085975" y="716280"/>
                    <a:pt x="2086928" y="755333"/>
                    <a:pt x="2113598" y="793433"/>
                  </a:cubicBezTo>
                  <a:cubicBezTo>
                    <a:pt x="2209800" y="769620"/>
                    <a:pt x="2273618" y="710565"/>
                    <a:pt x="2305050" y="619125"/>
                  </a:cubicBezTo>
                  <a:cubicBezTo>
                    <a:pt x="2328863" y="548640"/>
                    <a:pt x="2347913" y="476250"/>
                    <a:pt x="2364105" y="403860"/>
                  </a:cubicBezTo>
                  <a:cubicBezTo>
                    <a:pt x="2397443" y="255270"/>
                    <a:pt x="2498408" y="173355"/>
                    <a:pt x="2634615" y="119063"/>
                  </a:cubicBezTo>
                  <a:cubicBezTo>
                    <a:pt x="2634615" y="125730"/>
                    <a:pt x="2637473" y="132398"/>
                    <a:pt x="2635568" y="137160"/>
                  </a:cubicBezTo>
                  <a:cubicBezTo>
                    <a:pt x="2604135" y="197168"/>
                    <a:pt x="2610803" y="214313"/>
                    <a:pt x="2694623" y="221933"/>
                  </a:cubicBezTo>
                  <a:cubicBezTo>
                    <a:pt x="2825115" y="234315"/>
                    <a:pt x="2949893" y="200978"/>
                    <a:pt x="3074670" y="169545"/>
                  </a:cubicBezTo>
                  <a:cubicBezTo>
                    <a:pt x="3206115" y="135255"/>
                    <a:pt x="3338513" y="100965"/>
                    <a:pt x="3472815" y="77153"/>
                  </a:cubicBezTo>
                  <a:cubicBezTo>
                    <a:pt x="3590925" y="55245"/>
                    <a:pt x="3706178" y="80963"/>
                    <a:pt x="3813810" y="135255"/>
                  </a:cubicBezTo>
                  <a:cubicBezTo>
                    <a:pt x="3832860" y="144780"/>
                    <a:pt x="3848100" y="162878"/>
                    <a:pt x="3875723" y="186690"/>
                  </a:cubicBezTo>
                  <a:cubicBezTo>
                    <a:pt x="3810953" y="192405"/>
                    <a:pt x="3762375" y="193358"/>
                    <a:pt x="3715703" y="200978"/>
                  </a:cubicBezTo>
                  <a:cubicBezTo>
                    <a:pt x="3559493" y="227648"/>
                    <a:pt x="3430905" y="303848"/>
                    <a:pt x="3332798" y="429578"/>
                  </a:cubicBezTo>
                  <a:cubicBezTo>
                    <a:pt x="3309938" y="458153"/>
                    <a:pt x="3305175" y="483870"/>
                    <a:pt x="3322320" y="516255"/>
                  </a:cubicBezTo>
                  <a:cubicBezTo>
                    <a:pt x="3329940" y="531495"/>
                    <a:pt x="3328988" y="550545"/>
                    <a:pt x="3330893" y="560070"/>
                  </a:cubicBezTo>
                  <a:cubicBezTo>
                    <a:pt x="3226118" y="571500"/>
                    <a:pt x="3128010" y="578168"/>
                    <a:pt x="3031808" y="592455"/>
                  </a:cubicBezTo>
                  <a:cubicBezTo>
                    <a:pt x="2937510" y="605790"/>
                    <a:pt x="2866073" y="707708"/>
                    <a:pt x="2877503" y="802958"/>
                  </a:cubicBezTo>
                  <a:cubicBezTo>
                    <a:pt x="2878455" y="810578"/>
                    <a:pt x="2879408" y="818198"/>
                    <a:pt x="2881313" y="829628"/>
                  </a:cubicBezTo>
                  <a:cubicBezTo>
                    <a:pt x="2872740" y="829628"/>
                    <a:pt x="2865120" y="831533"/>
                    <a:pt x="2858453" y="829628"/>
                  </a:cubicBezTo>
                  <a:cubicBezTo>
                    <a:pt x="2710815" y="792480"/>
                    <a:pt x="2578418" y="833438"/>
                    <a:pt x="2456498" y="913448"/>
                  </a:cubicBezTo>
                  <a:cubicBezTo>
                    <a:pt x="2431733" y="929640"/>
                    <a:pt x="2416493" y="961073"/>
                    <a:pt x="2400300" y="987743"/>
                  </a:cubicBezTo>
                  <a:cubicBezTo>
                    <a:pt x="2372678" y="1033463"/>
                    <a:pt x="2359343" y="1038225"/>
                    <a:pt x="2313623" y="1010603"/>
                  </a:cubicBezTo>
                  <a:cubicBezTo>
                    <a:pt x="2237423" y="965835"/>
                    <a:pt x="2157413" y="952500"/>
                    <a:pt x="2070735" y="974408"/>
                  </a:cubicBezTo>
                  <a:cubicBezTo>
                    <a:pt x="2031683" y="983933"/>
                    <a:pt x="2008823" y="1003935"/>
                    <a:pt x="2001203" y="1046798"/>
                  </a:cubicBezTo>
                  <a:cubicBezTo>
                    <a:pt x="1992630" y="1093470"/>
                    <a:pt x="1991678" y="1147763"/>
                    <a:pt x="1935480" y="1170623"/>
                  </a:cubicBezTo>
                  <a:cubicBezTo>
                    <a:pt x="1929765" y="1172528"/>
                    <a:pt x="1924050" y="1177290"/>
                    <a:pt x="1918335" y="1178243"/>
                  </a:cubicBezTo>
                  <a:cubicBezTo>
                    <a:pt x="1854518" y="1185863"/>
                    <a:pt x="1801178" y="1211580"/>
                    <a:pt x="1759268" y="1262063"/>
                  </a:cubicBezTo>
                  <a:cubicBezTo>
                    <a:pt x="1750695" y="1272540"/>
                    <a:pt x="1727835" y="1270635"/>
                    <a:pt x="1711643" y="1275398"/>
                  </a:cubicBezTo>
                  <a:cubicBezTo>
                    <a:pt x="1709738" y="1261110"/>
                    <a:pt x="1709738" y="1245870"/>
                    <a:pt x="1704975" y="1232535"/>
                  </a:cubicBezTo>
                  <a:cubicBezTo>
                    <a:pt x="1699260" y="1213485"/>
                    <a:pt x="1690688" y="1197293"/>
                    <a:pt x="1678305" y="116776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11617478-6D43-49AF-A561-80D65F45DCF0}"/>
                </a:ext>
              </a:extLst>
            </p:cNvPr>
            <p:cNvSpPr/>
            <p:nvPr/>
          </p:nvSpPr>
          <p:spPr>
            <a:xfrm>
              <a:off x="3635693" y="1691221"/>
              <a:ext cx="2838450" cy="1143000"/>
            </a:xfrm>
            <a:custGeom>
              <a:avLst/>
              <a:gdLst>
                <a:gd name="connsiteX0" fmla="*/ 2837498 w 2838450"/>
                <a:gd name="connsiteY0" fmla="*/ 65189 h 1143000"/>
                <a:gd name="connsiteX1" fmla="*/ 2564130 w 2838450"/>
                <a:gd name="connsiteY1" fmla="*/ 199492 h 1143000"/>
                <a:gd name="connsiteX2" fmla="*/ 2516505 w 2838450"/>
                <a:gd name="connsiteY2" fmla="*/ 280454 h 1143000"/>
                <a:gd name="connsiteX3" fmla="*/ 2528888 w 2838450"/>
                <a:gd name="connsiteY3" fmla="*/ 323317 h 1143000"/>
                <a:gd name="connsiteX4" fmla="*/ 2239328 w 2838450"/>
                <a:gd name="connsiteY4" fmla="*/ 641452 h 1143000"/>
                <a:gd name="connsiteX5" fmla="*/ 2046923 w 2838450"/>
                <a:gd name="connsiteY5" fmla="*/ 671932 h 1143000"/>
                <a:gd name="connsiteX6" fmla="*/ 1956435 w 2838450"/>
                <a:gd name="connsiteY6" fmla="*/ 828142 h 1143000"/>
                <a:gd name="connsiteX7" fmla="*/ 1754505 w 2838450"/>
                <a:gd name="connsiteY7" fmla="*/ 825284 h 1143000"/>
                <a:gd name="connsiteX8" fmla="*/ 1922145 w 2838450"/>
                <a:gd name="connsiteY8" fmla="*/ 938632 h 1143000"/>
                <a:gd name="connsiteX9" fmla="*/ 1975485 w 2838450"/>
                <a:gd name="connsiteY9" fmla="*/ 1050074 h 1143000"/>
                <a:gd name="connsiteX10" fmla="*/ 1870710 w 2838450"/>
                <a:gd name="connsiteY10" fmla="*/ 1024357 h 1143000"/>
                <a:gd name="connsiteX11" fmla="*/ 1768792 w 2838450"/>
                <a:gd name="connsiteY11" fmla="*/ 998639 h 1143000"/>
                <a:gd name="connsiteX12" fmla="*/ 1713548 w 2838450"/>
                <a:gd name="connsiteY12" fmla="*/ 1063409 h 1143000"/>
                <a:gd name="connsiteX13" fmla="*/ 1784985 w 2838450"/>
                <a:gd name="connsiteY13" fmla="*/ 1063409 h 1143000"/>
                <a:gd name="connsiteX14" fmla="*/ 1780223 w 2838450"/>
                <a:gd name="connsiteY14" fmla="*/ 1151992 h 1143000"/>
                <a:gd name="connsiteX15" fmla="*/ 1718310 w 2838450"/>
                <a:gd name="connsiteY15" fmla="*/ 1131989 h 1143000"/>
                <a:gd name="connsiteX16" fmla="*/ 1639253 w 2838450"/>
                <a:gd name="connsiteY16" fmla="*/ 1111034 h 1143000"/>
                <a:gd name="connsiteX17" fmla="*/ 1544003 w 2838450"/>
                <a:gd name="connsiteY17" fmla="*/ 1061504 h 1143000"/>
                <a:gd name="connsiteX18" fmla="*/ 1360170 w 2838450"/>
                <a:gd name="connsiteY18" fmla="*/ 1000544 h 1143000"/>
                <a:gd name="connsiteX19" fmla="*/ 1290638 w 2838450"/>
                <a:gd name="connsiteY19" fmla="*/ 1049122 h 1143000"/>
                <a:gd name="connsiteX20" fmla="*/ 1229678 w 2838450"/>
                <a:gd name="connsiteY20" fmla="*/ 1048169 h 1143000"/>
                <a:gd name="connsiteX21" fmla="*/ 982980 w 2838450"/>
                <a:gd name="connsiteY21" fmla="*/ 966254 h 1143000"/>
                <a:gd name="connsiteX22" fmla="*/ 847725 w 2838450"/>
                <a:gd name="connsiteY22" fmla="*/ 992924 h 1143000"/>
                <a:gd name="connsiteX23" fmla="*/ 804862 w 2838450"/>
                <a:gd name="connsiteY23" fmla="*/ 909104 h 1143000"/>
                <a:gd name="connsiteX24" fmla="*/ 671512 w 2838450"/>
                <a:gd name="connsiteY24" fmla="*/ 848144 h 1143000"/>
                <a:gd name="connsiteX25" fmla="*/ 498158 w 2838450"/>
                <a:gd name="connsiteY25" fmla="*/ 873862 h 1143000"/>
                <a:gd name="connsiteX26" fmla="*/ 459105 w 2838450"/>
                <a:gd name="connsiteY26" fmla="*/ 840524 h 1143000"/>
                <a:gd name="connsiteX27" fmla="*/ 428625 w 2838450"/>
                <a:gd name="connsiteY27" fmla="*/ 768134 h 1143000"/>
                <a:gd name="connsiteX28" fmla="*/ 42863 w 2838450"/>
                <a:gd name="connsiteY28" fmla="*/ 674789 h 1143000"/>
                <a:gd name="connsiteX29" fmla="*/ 0 w 2838450"/>
                <a:gd name="connsiteY29" fmla="*/ 669074 h 1143000"/>
                <a:gd name="connsiteX30" fmla="*/ 44767 w 2838450"/>
                <a:gd name="connsiteY30" fmla="*/ 621449 h 1143000"/>
                <a:gd name="connsiteX31" fmla="*/ 405765 w 2838450"/>
                <a:gd name="connsiteY31" fmla="*/ 532867 h 1143000"/>
                <a:gd name="connsiteX32" fmla="*/ 738187 w 2838450"/>
                <a:gd name="connsiteY32" fmla="*/ 545249 h 1143000"/>
                <a:gd name="connsiteX33" fmla="*/ 922973 w 2838450"/>
                <a:gd name="connsiteY33" fmla="*/ 498577 h 1143000"/>
                <a:gd name="connsiteX34" fmla="*/ 894398 w 2838450"/>
                <a:gd name="connsiteY34" fmla="*/ 436664 h 1143000"/>
                <a:gd name="connsiteX35" fmla="*/ 1101090 w 2838450"/>
                <a:gd name="connsiteY35" fmla="*/ 541439 h 1143000"/>
                <a:gd name="connsiteX36" fmla="*/ 1196340 w 2838450"/>
                <a:gd name="connsiteY36" fmla="*/ 705269 h 1143000"/>
                <a:gd name="connsiteX37" fmla="*/ 1371600 w 2838450"/>
                <a:gd name="connsiteY37" fmla="*/ 851954 h 1143000"/>
                <a:gd name="connsiteX38" fmla="*/ 1395413 w 2838450"/>
                <a:gd name="connsiteY38" fmla="*/ 852907 h 1143000"/>
                <a:gd name="connsiteX39" fmla="*/ 1374458 w 2838450"/>
                <a:gd name="connsiteY39" fmla="*/ 751942 h 1143000"/>
                <a:gd name="connsiteX40" fmla="*/ 1303973 w 2838450"/>
                <a:gd name="connsiteY40" fmla="*/ 656692 h 1143000"/>
                <a:gd name="connsiteX41" fmla="*/ 1302067 w 2838450"/>
                <a:gd name="connsiteY41" fmla="*/ 593827 h 1143000"/>
                <a:gd name="connsiteX42" fmla="*/ 1371600 w 2838450"/>
                <a:gd name="connsiteY42" fmla="*/ 608114 h 1143000"/>
                <a:gd name="connsiteX43" fmla="*/ 1414463 w 2838450"/>
                <a:gd name="connsiteY43" fmla="*/ 657644 h 1143000"/>
                <a:gd name="connsiteX44" fmla="*/ 1521142 w 2838450"/>
                <a:gd name="connsiteY44" fmla="*/ 647167 h 1143000"/>
                <a:gd name="connsiteX45" fmla="*/ 1595438 w 2838450"/>
                <a:gd name="connsiteY45" fmla="*/ 548107 h 1143000"/>
                <a:gd name="connsiteX46" fmla="*/ 1627823 w 2838450"/>
                <a:gd name="connsiteY46" fmla="*/ 536677 h 1143000"/>
                <a:gd name="connsiteX47" fmla="*/ 1613535 w 2838450"/>
                <a:gd name="connsiteY47" fmla="*/ 722414 h 1143000"/>
                <a:gd name="connsiteX48" fmla="*/ 1703070 w 2838450"/>
                <a:gd name="connsiteY48" fmla="*/ 673837 h 1143000"/>
                <a:gd name="connsiteX49" fmla="*/ 1806892 w 2838450"/>
                <a:gd name="connsiteY49" fmla="*/ 352844 h 1143000"/>
                <a:gd name="connsiteX50" fmla="*/ 1834515 w 2838450"/>
                <a:gd name="connsiteY50" fmla="*/ 221399 h 1143000"/>
                <a:gd name="connsiteX51" fmla="*/ 1885950 w 2838450"/>
                <a:gd name="connsiteY51" fmla="*/ 169012 h 1143000"/>
                <a:gd name="connsiteX52" fmla="*/ 1979295 w 2838450"/>
                <a:gd name="connsiteY52" fmla="*/ 214732 h 1143000"/>
                <a:gd name="connsiteX53" fmla="*/ 2478405 w 2838450"/>
                <a:gd name="connsiteY53" fmla="*/ 11849 h 1143000"/>
                <a:gd name="connsiteX54" fmla="*/ 2780348 w 2838450"/>
                <a:gd name="connsiteY54" fmla="*/ 25184 h 1143000"/>
                <a:gd name="connsiteX55" fmla="*/ 2839403 w 2838450"/>
                <a:gd name="connsiteY55" fmla="*/ 48997 h 1143000"/>
                <a:gd name="connsiteX56" fmla="*/ 2837498 w 2838450"/>
                <a:gd name="connsiteY56" fmla="*/ 65189 h 1143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2838450" h="1143000">
                  <a:moveTo>
                    <a:pt x="2837498" y="65189"/>
                  </a:moveTo>
                  <a:cubicBezTo>
                    <a:pt x="2722245" y="63284"/>
                    <a:pt x="2636520" y="121387"/>
                    <a:pt x="2564130" y="199492"/>
                  </a:cubicBezTo>
                  <a:cubicBezTo>
                    <a:pt x="2543175" y="222352"/>
                    <a:pt x="2528888" y="251879"/>
                    <a:pt x="2516505" y="280454"/>
                  </a:cubicBezTo>
                  <a:cubicBezTo>
                    <a:pt x="2511743" y="289979"/>
                    <a:pt x="2524125" y="307124"/>
                    <a:pt x="2528888" y="323317"/>
                  </a:cubicBezTo>
                  <a:cubicBezTo>
                    <a:pt x="2372678" y="370942"/>
                    <a:pt x="2245043" y="448094"/>
                    <a:pt x="2239328" y="641452"/>
                  </a:cubicBezTo>
                  <a:cubicBezTo>
                    <a:pt x="2168843" y="620497"/>
                    <a:pt x="2105978" y="638594"/>
                    <a:pt x="2046923" y="671932"/>
                  </a:cubicBezTo>
                  <a:cubicBezTo>
                    <a:pt x="1986915" y="705269"/>
                    <a:pt x="1940242" y="746227"/>
                    <a:pt x="1956435" y="828142"/>
                  </a:cubicBezTo>
                  <a:cubicBezTo>
                    <a:pt x="1881188" y="810044"/>
                    <a:pt x="1816417" y="776707"/>
                    <a:pt x="1754505" y="825284"/>
                  </a:cubicBezTo>
                  <a:cubicBezTo>
                    <a:pt x="1812608" y="863384"/>
                    <a:pt x="1872615" y="894817"/>
                    <a:pt x="1922145" y="938632"/>
                  </a:cubicBezTo>
                  <a:cubicBezTo>
                    <a:pt x="1947863" y="960539"/>
                    <a:pt x="1954530" y="1003402"/>
                    <a:pt x="1975485" y="1050074"/>
                  </a:cubicBezTo>
                  <a:cubicBezTo>
                    <a:pt x="1932623" y="1039597"/>
                    <a:pt x="1902142" y="1031977"/>
                    <a:pt x="1870710" y="1024357"/>
                  </a:cubicBezTo>
                  <a:cubicBezTo>
                    <a:pt x="1836420" y="1015784"/>
                    <a:pt x="1803083" y="1002449"/>
                    <a:pt x="1768792" y="998639"/>
                  </a:cubicBezTo>
                  <a:cubicBezTo>
                    <a:pt x="1728788" y="994829"/>
                    <a:pt x="1713548" y="1020547"/>
                    <a:pt x="1713548" y="1063409"/>
                  </a:cubicBezTo>
                  <a:cubicBezTo>
                    <a:pt x="1740217" y="1063409"/>
                    <a:pt x="1764030" y="1063409"/>
                    <a:pt x="1784985" y="1063409"/>
                  </a:cubicBezTo>
                  <a:cubicBezTo>
                    <a:pt x="1783080" y="1092937"/>
                    <a:pt x="1782128" y="1117702"/>
                    <a:pt x="1780223" y="1151992"/>
                  </a:cubicBezTo>
                  <a:cubicBezTo>
                    <a:pt x="1760220" y="1145324"/>
                    <a:pt x="1739265" y="1137704"/>
                    <a:pt x="1718310" y="1131989"/>
                  </a:cubicBezTo>
                  <a:cubicBezTo>
                    <a:pt x="1692592" y="1124369"/>
                    <a:pt x="1665923" y="1113892"/>
                    <a:pt x="1639253" y="1111034"/>
                  </a:cubicBezTo>
                  <a:cubicBezTo>
                    <a:pt x="1600200" y="1106272"/>
                    <a:pt x="1564958" y="1102462"/>
                    <a:pt x="1544003" y="1061504"/>
                  </a:cubicBezTo>
                  <a:cubicBezTo>
                    <a:pt x="1499235" y="975779"/>
                    <a:pt x="1450658" y="959587"/>
                    <a:pt x="1360170" y="1000544"/>
                  </a:cubicBezTo>
                  <a:cubicBezTo>
                    <a:pt x="1334453" y="1011974"/>
                    <a:pt x="1310640" y="1030072"/>
                    <a:pt x="1290638" y="1049122"/>
                  </a:cubicBezTo>
                  <a:cubicBezTo>
                    <a:pt x="1267778" y="1071029"/>
                    <a:pt x="1246823" y="1070077"/>
                    <a:pt x="1229678" y="1048169"/>
                  </a:cubicBezTo>
                  <a:cubicBezTo>
                    <a:pt x="1164908" y="966254"/>
                    <a:pt x="1073467" y="963397"/>
                    <a:pt x="982980" y="966254"/>
                  </a:cubicBezTo>
                  <a:cubicBezTo>
                    <a:pt x="936308" y="967207"/>
                    <a:pt x="890587" y="983399"/>
                    <a:pt x="847725" y="992924"/>
                  </a:cubicBezTo>
                  <a:cubicBezTo>
                    <a:pt x="834390" y="967207"/>
                    <a:pt x="822960" y="935774"/>
                    <a:pt x="804862" y="909104"/>
                  </a:cubicBezTo>
                  <a:cubicBezTo>
                    <a:pt x="773430" y="863384"/>
                    <a:pt x="731520" y="836714"/>
                    <a:pt x="671512" y="848144"/>
                  </a:cubicBezTo>
                  <a:cubicBezTo>
                    <a:pt x="614362" y="858622"/>
                    <a:pt x="555308" y="862432"/>
                    <a:pt x="498158" y="873862"/>
                  </a:cubicBezTo>
                  <a:cubicBezTo>
                    <a:pt x="465772" y="880529"/>
                    <a:pt x="448628" y="874814"/>
                    <a:pt x="459105" y="840524"/>
                  </a:cubicBezTo>
                  <a:cubicBezTo>
                    <a:pt x="468630" y="806234"/>
                    <a:pt x="453390" y="786232"/>
                    <a:pt x="428625" y="768134"/>
                  </a:cubicBezTo>
                  <a:cubicBezTo>
                    <a:pt x="313372" y="682409"/>
                    <a:pt x="185738" y="647167"/>
                    <a:pt x="42863" y="674789"/>
                  </a:cubicBezTo>
                  <a:cubicBezTo>
                    <a:pt x="31432" y="676694"/>
                    <a:pt x="19050" y="678599"/>
                    <a:pt x="0" y="669074"/>
                  </a:cubicBezTo>
                  <a:cubicBezTo>
                    <a:pt x="15240" y="652882"/>
                    <a:pt x="27622" y="634784"/>
                    <a:pt x="44767" y="621449"/>
                  </a:cubicBezTo>
                  <a:cubicBezTo>
                    <a:pt x="151447" y="537629"/>
                    <a:pt x="277178" y="527152"/>
                    <a:pt x="405765" y="532867"/>
                  </a:cubicBezTo>
                  <a:cubicBezTo>
                    <a:pt x="516255" y="537629"/>
                    <a:pt x="627698" y="544297"/>
                    <a:pt x="738187" y="545249"/>
                  </a:cubicBezTo>
                  <a:cubicBezTo>
                    <a:pt x="801053" y="545249"/>
                    <a:pt x="863918" y="534772"/>
                    <a:pt x="922973" y="498577"/>
                  </a:cubicBezTo>
                  <a:cubicBezTo>
                    <a:pt x="914400" y="478574"/>
                    <a:pt x="906780" y="462382"/>
                    <a:pt x="894398" y="436664"/>
                  </a:cubicBezTo>
                  <a:cubicBezTo>
                    <a:pt x="977265" y="457619"/>
                    <a:pt x="1053465" y="472859"/>
                    <a:pt x="1101090" y="541439"/>
                  </a:cubicBezTo>
                  <a:cubicBezTo>
                    <a:pt x="1136333" y="593827"/>
                    <a:pt x="1166813" y="650024"/>
                    <a:pt x="1196340" y="705269"/>
                  </a:cubicBezTo>
                  <a:cubicBezTo>
                    <a:pt x="1235392" y="777659"/>
                    <a:pt x="1283970" y="837667"/>
                    <a:pt x="1371600" y="851954"/>
                  </a:cubicBezTo>
                  <a:cubicBezTo>
                    <a:pt x="1379220" y="852907"/>
                    <a:pt x="1386840" y="852907"/>
                    <a:pt x="1395413" y="852907"/>
                  </a:cubicBezTo>
                  <a:cubicBezTo>
                    <a:pt x="1417320" y="811949"/>
                    <a:pt x="1396365" y="781469"/>
                    <a:pt x="1374458" y="751942"/>
                  </a:cubicBezTo>
                  <a:cubicBezTo>
                    <a:pt x="1350645" y="720509"/>
                    <a:pt x="1323023" y="690982"/>
                    <a:pt x="1303973" y="656692"/>
                  </a:cubicBezTo>
                  <a:cubicBezTo>
                    <a:pt x="1295400" y="640499"/>
                    <a:pt x="1302067" y="615734"/>
                    <a:pt x="1302067" y="593827"/>
                  </a:cubicBezTo>
                  <a:cubicBezTo>
                    <a:pt x="1325880" y="597637"/>
                    <a:pt x="1351598" y="596684"/>
                    <a:pt x="1371600" y="608114"/>
                  </a:cubicBezTo>
                  <a:cubicBezTo>
                    <a:pt x="1389698" y="617639"/>
                    <a:pt x="1400175" y="640499"/>
                    <a:pt x="1414463" y="657644"/>
                  </a:cubicBezTo>
                  <a:cubicBezTo>
                    <a:pt x="1453515" y="706222"/>
                    <a:pt x="1488758" y="700507"/>
                    <a:pt x="1521142" y="647167"/>
                  </a:cubicBezTo>
                  <a:cubicBezTo>
                    <a:pt x="1542098" y="611924"/>
                    <a:pt x="1568767" y="580492"/>
                    <a:pt x="1595438" y="548107"/>
                  </a:cubicBezTo>
                  <a:cubicBezTo>
                    <a:pt x="1600200" y="542392"/>
                    <a:pt x="1611630" y="542392"/>
                    <a:pt x="1627823" y="536677"/>
                  </a:cubicBezTo>
                  <a:cubicBezTo>
                    <a:pt x="1623060" y="601447"/>
                    <a:pt x="1618298" y="660502"/>
                    <a:pt x="1613535" y="722414"/>
                  </a:cubicBezTo>
                  <a:cubicBezTo>
                    <a:pt x="1657350" y="725272"/>
                    <a:pt x="1683067" y="702412"/>
                    <a:pt x="1703070" y="673837"/>
                  </a:cubicBezTo>
                  <a:cubicBezTo>
                    <a:pt x="1770698" y="577634"/>
                    <a:pt x="1825942" y="479527"/>
                    <a:pt x="1806892" y="352844"/>
                  </a:cubicBezTo>
                  <a:cubicBezTo>
                    <a:pt x="1801178" y="310934"/>
                    <a:pt x="1819275" y="263309"/>
                    <a:pt x="1834515" y="221399"/>
                  </a:cubicBezTo>
                  <a:cubicBezTo>
                    <a:pt x="1841183" y="202349"/>
                    <a:pt x="1864995" y="189014"/>
                    <a:pt x="1885950" y="169012"/>
                  </a:cubicBezTo>
                  <a:cubicBezTo>
                    <a:pt x="1895475" y="264262"/>
                    <a:pt x="1910715" y="275692"/>
                    <a:pt x="1979295" y="214732"/>
                  </a:cubicBezTo>
                  <a:cubicBezTo>
                    <a:pt x="2123123" y="87097"/>
                    <a:pt x="2298383" y="42329"/>
                    <a:pt x="2478405" y="11849"/>
                  </a:cubicBezTo>
                  <a:cubicBezTo>
                    <a:pt x="2579370" y="-5296"/>
                    <a:pt x="2680335" y="-6248"/>
                    <a:pt x="2780348" y="25184"/>
                  </a:cubicBezTo>
                  <a:cubicBezTo>
                    <a:pt x="2800350" y="31852"/>
                    <a:pt x="2819400" y="41377"/>
                    <a:pt x="2839403" y="48997"/>
                  </a:cubicBezTo>
                  <a:cubicBezTo>
                    <a:pt x="2838450" y="54712"/>
                    <a:pt x="2837498" y="59474"/>
                    <a:pt x="2837498" y="6518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55B0D41D-7DE0-415F-9BB2-67735123B2B2}"/>
                </a:ext>
              </a:extLst>
            </p:cNvPr>
            <p:cNvSpPr/>
            <p:nvPr/>
          </p:nvSpPr>
          <p:spPr>
            <a:xfrm>
              <a:off x="4133850" y="2963821"/>
              <a:ext cx="2428875" cy="1047750"/>
            </a:xfrm>
            <a:custGeom>
              <a:avLst/>
              <a:gdLst>
                <a:gd name="connsiteX0" fmla="*/ 2436495 w 2428875"/>
                <a:gd name="connsiteY0" fmla="*/ 977624 h 1047750"/>
                <a:gd name="connsiteX1" fmla="*/ 2307908 w 2428875"/>
                <a:gd name="connsiteY1" fmla="*/ 936667 h 1047750"/>
                <a:gd name="connsiteX2" fmla="*/ 2156460 w 2428875"/>
                <a:gd name="connsiteY2" fmla="*/ 979529 h 1047750"/>
                <a:gd name="connsiteX3" fmla="*/ 2109788 w 2428875"/>
                <a:gd name="connsiteY3" fmla="*/ 974767 h 1047750"/>
                <a:gd name="connsiteX4" fmla="*/ 1967865 w 2428875"/>
                <a:gd name="connsiteY4" fmla="*/ 909044 h 1047750"/>
                <a:gd name="connsiteX5" fmla="*/ 1879282 w 2428875"/>
                <a:gd name="connsiteY5" fmla="*/ 953812 h 1047750"/>
                <a:gd name="connsiteX6" fmla="*/ 1807845 w 2428875"/>
                <a:gd name="connsiteY6" fmla="*/ 990959 h 1047750"/>
                <a:gd name="connsiteX7" fmla="*/ 1669733 w 2428875"/>
                <a:gd name="connsiteY7" fmla="*/ 907139 h 1047750"/>
                <a:gd name="connsiteX8" fmla="*/ 1456373 w 2428875"/>
                <a:gd name="connsiteY8" fmla="*/ 978577 h 1047750"/>
                <a:gd name="connsiteX9" fmla="*/ 1371600 w 2428875"/>
                <a:gd name="connsiteY9" fmla="*/ 886184 h 1047750"/>
                <a:gd name="connsiteX10" fmla="*/ 1211580 w 2428875"/>
                <a:gd name="connsiteY10" fmla="*/ 911902 h 1047750"/>
                <a:gd name="connsiteX11" fmla="*/ 1043940 w 2428875"/>
                <a:gd name="connsiteY11" fmla="*/ 1010009 h 1047750"/>
                <a:gd name="connsiteX12" fmla="*/ 1005840 w 2428875"/>
                <a:gd name="connsiteY12" fmla="*/ 1055729 h 1047750"/>
                <a:gd name="connsiteX13" fmla="*/ 976313 w 2428875"/>
                <a:gd name="connsiteY13" fmla="*/ 997627 h 1047750"/>
                <a:gd name="connsiteX14" fmla="*/ 1027747 w 2428875"/>
                <a:gd name="connsiteY14" fmla="*/ 954764 h 1047750"/>
                <a:gd name="connsiteX15" fmla="*/ 922972 w 2428875"/>
                <a:gd name="connsiteY15" fmla="*/ 951907 h 1047750"/>
                <a:gd name="connsiteX16" fmla="*/ 812483 w 2428875"/>
                <a:gd name="connsiteY16" fmla="*/ 989054 h 1047750"/>
                <a:gd name="connsiteX17" fmla="*/ 826770 w 2428875"/>
                <a:gd name="connsiteY17" fmla="*/ 950954 h 1047750"/>
                <a:gd name="connsiteX18" fmla="*/ 916305 w 2428875"/>
                <a:gd name="connsiteY18" fmla="*/ 803317 h 1047750"/>
                <a:gd name="connsiteX19" fmla="*/ 869633 w 2428875"/>
                <a:gd name="connsiteY19" fmla="*/ 717592 h 1047750"/>
                <a:gd name="connsiteX20" fmla="*/ 793433 w 2428875"/>
                <a:gd name="connsiteY20" fmla="*/ 716639 h 1047750"/>
                <a:gd name="connsiteX21" fmla="*/ 746760 w 2428875"/>
                <a:gd name="connsiteY21" fmla="*/ 559477 h 1047750"/>
                <a:gd name="connsiteX22" fmla="*/ 628650 w 2428875"/>
                <a:gd name="connsiteY22" fmla="*/ 506137 h 1047750"/>
                <a:gd name="connsiteX23" fmla="*/ 530543 w 2428875"/>
                <a:gd name="connsiteY23" fmla="*/ 326114 h 1047750"/>
                <a:gd name="connsiteX24" fmla="*/ 318135 w 2428875"/>
                <a:gd name="connsiteY24" fmla="*/ 309922 h 1047750"/>
                <a:gd name="connsiteX25" fmla="*/ 314325 w 2428875"/>
                <a:gd name="connsiteY25" fmla="*/ 291824 h 1047750"/>
                <a:gd name="connsiteX26" fmla="*/ 357188 w 2428875"/>
                <a:gd name="connsiteY26" fmla="*/ 255629 h 1047750"/>
                <a:gd name="connsiteX27" fmla="*/ 199073 w 2428875"/>
                <a:gd name="connsiteY27" fmla="*/ 140377 h 1047750"/>
                <a:gd name="connsiteX28" fmla="*/ 5715 w 2428875"/>
                <a:gd name="connsiteY28" fmla="*/ 97514 h 1047750"/>
                <a:gd name="connsiteX29" fmla="*/ 0 w 2428875"/>
                <a:gd name="connsiteY29" fmla="*/ 83227 h 1047750"/>
                <a:gd name="connsiteX30" fmla="*/ 80963 w 2428875"/>
                <a:gd name="connsiteY30" fmla="*/ 37507 h 1047750"/>
                <a:gd name="connsiteX31" fmla="*/ 718185 w 2428875"/>
                <a:gd name="connsiteY31" fmla="*/ 79417 h 1047750"/>
                <a:gd name="connsiteX32" fmla="*/ 762000 w 2428875"/>
                <a:gd name="connsiteY32" fmla="*/ 96562 h 1047750"/>
                <a:gd name="connsiteX33" fmla="*/ 816293 w 2428875"/>
                <a:gd name="connsiteY33" fmla="*/ 76559 h 1047750"/>
                <a:gd name="connsiteX34" fmla="*/ 808672 w 2428875"/>
                <a:gd name="connsiteY34" fmla="*/ 33697 h 1047750"/>
                <a:gd name="connsiteX35" fmla="*/ 896303 w 2428875"/>
                <a:gd name="connsiteY35" fmla="*/ 67987 h 1047750"/>
                <a:gd name="connsiteX36" fmla="*/ 1055370 w 2428875"/>
                <a:gd name="connsiteY36" fmla="*/ 418507 h 1047750"/>
                <a:gd name="connsiteX37" fmla="*/ 1079183 w 2428875"/>
                <a:gd name="connsiteY37" fmla="*/ 592814 h 1047750"/>
                <a:gd name="connsiteX38" fmla="*/ 1122045 w 2428875"/>
                <a:gd name="connsiteY38" fmla="*/ 725212 h 1047750"/>
                <a:gd name="connsiteX39" fmla="*/ 1141095 w 2428875"/>
                <a:gd name="connsiteY39" fmla="*/ 722354 h 1047750"/>
                <a:gd name="connsiteX40" fmla="*/ 1142048 w 2428875"/>
                <a:gd name="connsiteY40" fmla="*/ 654727 h 1047750"/>
                <a:gd name="connsiteX41" fmla="*/ 1161098 w 2428875"/>
                <a:gd name="connsiteY41" fmla="*/ 603292 h 1047750"/>
                <a:gd name="connsiteX42" fmla="*/ 1210628 w 2428875"/>
                <a:gd name="connsiteY42" fmla="*/ 628057 h 1047750"/>
                <a:gd name="connsiteX43" fmla="*/ 1242060 w 2428875"/>
                <a:gd name="connsiteY43" fmla="*/ 711877 h 1047750"/>
                <a:gd name="connsiteX44" fmla="*/ 1291590 w 2428875"/>
                <a:gd name="connsiteY44" fmla="*/ 672824 h 1047750"/>
                <a:gd name="connsiteX45" fmla="*/ 1346835 w 2428875"/>
                <a:gd name="connsiteY45" fmla="*/ 660442 h 1047750"/>
                <a:gd name="connsiteX46" fmla="*/ 1344930 w 2428875"/>
                <a:gd name="connsiteY46" fmla="*/ 713782 h 1047750"/>
                <a:gd name="connsiteX47" fmla="*/ 1320165 w 2428875"/>
                <a:gd name="connsiteY47" fmla="*/ 753787 h 1047750"/>
                <a:gd name="connsiteX48" fmla="*/ 1452563 w 2428875"/>
                <a:gd name="connsiteY48" fmla="*/ 726164 h 1047750"/>
                <a:gd name="connsiteX49" fmla="*/ 1580198 w 2428875"/>
                <a:gd name="connsiteY49" fmla="*/ 628057 h 1047750"/>
                <a:gd name="connsiteX50" fmla="*/ 1741170 w 2428875"/>
                <a:gd name="connsiteY50" fmla="*/ 543284 h 1047750"/>
                <a:gd name="connsiteX51" fmla="*/ 1803082 w 2428875"/>
                <a:gd name="connsiteY51" fmla="*/ 523282 h 1047750"/>
                <a:gd name="connsiteX52" fmla="*/ 1894523 w 2428875"/>
                <a:gd name="connsiteY52" fmla="*/ 591862 h 1047750"/>
                <a:gd name="connsiteX53" fmla="*/ 2314575 w 2428875"/>
                <a:gd name="connsiteY53" fmla="*/ 753787 h 1047750"/>
                <a:gd name="connsiteX54" fmla="*/ 2436495 w 2428875"/>
                <a:gd name="connsiteY54" fmla="*/ 977624 h 1047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2428875" h="1047750">
                  <a:moveTo>
                    <a:pt x="2436495" y="977624"/>
                  </a:moveTo>
                  <a:cubicBezTo>
                    <a:pt x="2388870" y="962384"/>
                    <a:pt x="2347913" y="950002"/>
                    <a:pt x="2307908" y="936667"/>
                  </a:cubicBezTo>
                  <a:cubicBezTo>
                    <a:pt x="2247900" y="917617"/>
                    <a:pt x="2195513" y="921427"/>
                    <a:pt x="2156460" y="979529"/>
                  </a:cubicBezTo>
                  <a:cubicBezTo>
                    <a:pt x="2141220" y="1001437"/>
                    <a:pt x="2124075" y="1010009"/>
                    <a:pt x="2109788" y="974767"/>
                  </a:cubicBezTo>
                  <a:cubicBezTo>
                    <a:pt x="2079307" y="901424"/>
                    <a:pt x="2042160" y="884279"/>
                    <a:pt x="1967865" y="909044"/>
                  </a:cubicBezTo>
                  <a:cubicBezTo>
                    <a:pt x="1936432" y="919522"/>
                    <a:pt x="1908810" y="938572"/>
                    <a:pt x="1879282" y="953812"/>
                  </a:cubicBezTo>
                  <a:cubicBezTo>
                    <a:pt x="1855470" y="966194"/>
                    <a:pt x="1832610" y="977624"/>
                    <a:pt x="1807845" y="990959"/>
                  </a:cubicBezTo>
                  <a:cubicBezTo>
                    <a:pt x="1798320" y="931904"/>
                    <a:pt x="1735455" y="890947"/>
                    <a:pt x="1669733" y="907139"/>
                  </a:cubicBezTo>
                  <a:cubicBezTo>
                    <a:pt x="1598295" y="924284"/>
                    <a:pt x="1529715" y="953812"/>
                    <a:pt x="1456373" y="978577"/>
                  </a:cubicBezTo>
                  <a:cubicBezTo>
                    <a:pt x="1445895" y="938572"/>
                    <a:pt x="1423988" y="900472"/>
                    <a:pt x="1371600" y="886184"/>
                  </a:cubicBezTo>
                  <a:cubicBezTo>
                    <a:pt x="1313498" y="869992"/>
                    <a:pt x="1262063" y="884279"/>
                    <a:pt x="1211580" y="911902"/>
                  </a:cubicBezTo>
                  <a:cubicBezTo>
                    <a:pt x="1154430" y="943334"/>
                    <a:pt x="1098233" y="975719"/>
                    <a:pt x="1043940" y="1010009"/>
                  </a:cubicBezTo>
                  <a:cubicBezTo>
                    <a:pt x="1028700" y="1019534"/>
                    <a:pt x="1019175" y="1038584"/>
                    <a:pt x="1005840" y="1055729"/>
                  </a:cubicBezTo>
                  <a:cubicBezTo>
                    <a:pt x="993458" y="1031917"/>
                    <a:pt x="984885" y="1013819"/>
                    <a:pt x="976313" y="997627"/>
                  </a:cubicBezTo>
                  <a:cubicBezTo>
                    <a:pt x="991553" y="984292"/>
                    <a:pt x="1009650" y="970004"/>
                    <a:pt x="1027747" y="954764"/>
                  </a:cubicBezTo>
                  <a:cubicBezTo>
                    <a:pt x="988695" y="917617"/>
                    <a:pt x="955358" y="940477"/>
                    <a:pt x="922972" y="951907"/>
                  </a:cubicBezTo>
                  <a:cubicBezTo>
                    <a:pt x="888683" y="963337"/>
                    <a:pt x="855345" y="974767"/>
                    <a:pt x="812483" y="989054"/>
                  </a:cubicBezTo>
                  <a:cubicBezTo>
                    <a:pt x="819150" y="970957"/>
                    <a:pt x="819150" y="955717"/>
                    <a:pt x="826770" y="950954"/>
                  </a:cubicBezTo>
                  <a:cubicBezTo>
                    <a:pt x="880110" y="915712"/>
                    <a:pt x="892493" y="855704"/>
                    <a:pt x="916305" y="803317"/>
                  </a:cubicBezTo>
                  <a:cubicBezTo>
                    <a:pt x="937260" y="757597"/>
                    <a:pt x="920115" y="727117"/>
                    <a:pt x="869633" y="717592"/>
                  </a:cubicBezTo>
                  <a:cubicBezTo>
                    <a:pt x="845820" y="712829"/>
                    <a:pt x="820103" y="716639"/>
                    <a:pt x="793433" y="716639"/>
                  </a:cubicBezTo>
                  <a:cubicBezTo>
                    <a:pt x="822960" y="654727"/>
                    <a:pt x="808672" y="598529"/>
                    <a:pt x="746760" y="559477"/>
                  </a:cubicBezTo>
                  <a:cubicBezTo>
                    <a:pt x="711518" y="536617"/>
                    <a:pt x="670560" y="524234"/>
                    <a:pt x="628650" y="506137"/>
                  </a:cubicBezTo>
                  <a:cubicBezTo>
                    <a:pt x="628650" y="434699"/>
                    <a:pt x="591503" y="373739"/>
                    <a:pt x="530543" y="326114"/>
                  </a:cubicBezTo>
                  <a:cubicBezTo>
                    <a:pt x="466725" y="275632"/>
                    <a:pt x="391478" y="296587"/>
                    <a:pt x="318135" y="309922"/>
                  </a:cubicBezTo>
                  <a:cubicBezTo>
                    <a:pt x="317183" y="304207"/>
                    <a:pt x="316230" y="297539"/>
                    <a:pt x="314325" y="291824"/>
                  </a:cubicBezTo>
                  <a:cubicBezTo>
                    <a:pt x="327660" y="280394"/>
                    <a:pt x="340042" y="269917"/>
                    <a:pt x="357188" y="255629"/>
                  </a:cubicBezTo>
                  <a:cubicBezTo>
                    <a:pt x="322898" y="191812"/>
                    <a:pt x="266700" y="158474"/>
                    <a:pt x="199073" y="140377"/>
                  </a:cubicBezTo>
                  <a:cubicBezTo>
                    <a:pt x="135255" y="123232"/>
                    <a:pt x="69533" y="111802"/>
                    <a:pt x="5715" y="97514"/>
                  </a:cubicBezTo>
                  <a:cubicBezTo>
                    <a:pt x="3810" y="92752"/>
                    <a:pt x="1905" y="87989"/>
                    <a:pt x="0" y="83227"/>
                  </a:cubicBezTo>
                  <a:cubicBezTo>
                    <a:pt x="26670" y="67987"/>
                    <a:pt x="52388" y="46079"/>
                    <a:pt x="80963" y="37507"/>
                  </a:cubicBezTo>
                  <a:cubicBezTo>
                    <a:pt x="298133" y="-26311"/>
                    <a:pt x="510540" y="-6308"/>
                    <a:pt x="718185" y="79417"/>
                  </a:cubicBezTo>
                  <a:cubicBezTo>
                    <a:pt x="732472" y="85132"/>
                    <a:pt x="747713" y="97514"/>
                    <a:pt x="762000" y="96562"/>
                  </a:cubicBezTo>
                  <a:cubicBezTo>
                    <a:pt x="781050" y="95609"/>
                    <a:pt x="801053" y="87037"/>
                    <a:pt x="816293" y="76559"/>
                  </a:cubicBezTo>
                  <a:cubicBezTo>
                    <a:pt x="821055" y="72749"/>
                    <a:pt x="812483" y="50842"/>
                    <a:pt x="808672" y="33697"/>
                  </a:cubicBezTo>
                  <a:cubicBezTo>
                    <a:pt x="844868" y="22267"/>
                    <a:pt x="871538" y="43222"/>
                    <a:pt x="896303" y="67987"/>
                  </a:cubicBezTo>
                  <a:cubicBezTo>
                    <a:pt x="993458" y="165142"/>
                    <a:pt x="1047750" y="280394"/>
                    <a:pt x="1055370" y="418507"/>
                  </a:cubicBezTo>
                  <a:cubicBezTo>
                    <a:pt x="1058228" y="476609"/>
                    <a:pt x="1066800" y="535664"/>
                    <a:pt x="1079183" y="592814"/>
                  </a:cubicBezTo>
                  <a:cubicBezTo>
                    <a:pt x="1088708" y="637582"/>
                    <a:pt x="1107758" y="681397"/>
                    <a:pt x="1122045" y="725212"/>
                  </a:cubicBezTo>
                  <a:cubicBezTo>
                    <a:pt x="1128713" y="724259"/>
                    <a:pt x="1134428" y="723307"/>
                    <a:pt x="1141095" y="722354"/>
                  </a:cubicBezTo>
                  <a:cubicBezTo>
                    <a:pt x="1141095" y="699494"/>
                    <a:pt x="1138238" y="676634"/>
                    <a:pt x="1142048" y="654727"/>
                  </a:cubicBezTo>
                  <a:cubicBezTo>
                    <a:pt x="1144905" y="636629"/>
                    <a:pt x="1154430" y="620437"/>
                    <a:pt x="1161098" y="603292"/>
                  </a:cubicBezTo>
                  <a:cubicBezTo>
                    <a:pt x="1178243" y="610912"/>
                    <a:pt x="1202055" y="614722"/>
                    <a:pt x="1210628" y="628057"/>
                  </a:cubicBezTo>
                  <a:cubicBezTo>
                    <a:pt x="1224915" y="650917"/>
                    <a:pt x="1230630" y="679492"/>
                    <a:pt x="1242060" y="711877"/>
                  </a:cubicBezTo>
                  <a:cubicBezTo>
                    <a:pt x="1258253" y="698542"/>
                    <a:pt x="1273493" y="682349"/>
                    <a:pt x="1291590" y="672824"/>
                  </a:cubicBezTo>
                  <a:cubicBezTo>
                    <a:pt x="1307783" y="664252"/>
                    <a:pt x="1327785" y="664252"/>
                    <a:pt x="1346835" y="660442"/>
                  </a:cubicBezTo>
                  <a:cubicBezTo>
                    <a:pt x="1346835" y="678539"/>
                    <a:pt x="1348740" y="696637"/>
                    <a:pt x="1344930" y="713782"/>
                  </a:cubicBezTo>
                  <a:cubicBezTo>
                    <a:pt x="1342073" y="727117"/>
                    <a:pt x="1330643" y="737594"/>
                    <a:pt x="1320165" y="753787"/>
                  </a:cubicBezTo>
                  <a:cubicBezTo>
                    <a:pt x="1371600" y="773789"/>
                    <a:pt x="1413510" y="751882"/>
                    <a:pt x="1452563" y="726164"/>
                  </a:cubicBezTo>
                  <a:cubicBezTo>
                    <a:pt x="1497330" y="695684"/>
                    <a:pt x="1544003" y="666157"/>
                    <a:pt x="1580198" y="628057"/>
                  </a:cubicBezTo>
                  <a:cubicBezTo>
                    <a:pt x="1625918" y="579479"/>
                    <a:pt x="1680210" y="558524"/>
                    <a:pt x="1741170" y="543284"/>
                  </a:cubicBezTo>
                  <a:cubicBezTo>
                    <a:pt x="1761173" y="538522"/>
                    <a:pt x="1780223" y="530902"/>
                    <a:pt x="1803082" y="523282"/>
                  </a:cubicBezTo>
                  <a:cubicBezTo>
                    <a:pt x="1811655" y="574717"/>
                    <a:pt x="1847850" y="586147"/>
                    <a:pt x="1894523" y="591862"/>
                  </a:cubicBezTo>
                  <a:cubicBezTo>
                    <a:pt x="2047875" y="609959"/>
                    <a:pt x="2192655" y="651869"/>
                    <a:pt x="2314575" y="753787"/>
                  </a:cubicBezTo>
                  <a:cubicBezTo>
                    <a:pt x="2377440" y="810937"/>
                    <a:pt x="2419350" y="881422"/>
                    <a:pt x="2436495" y="9776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D121167E-1076-46C2-9594-F186706781D5}"/>
                </a:ext>
              </a:extLst>
            </p:cNvPr>
            <p:cNvSpPr/>
            <p:nvPr/>
          </p:nvSpPr>
          <p:spPr>
            <a:xfrm>
              <a:off x="6699885" y="1724025"/>
              <a:ext cx="2076450" cy="723900"/>
            </a:xfrm>
            <a:custGeom>
              <a:avLst/>
              <a:gdLst>
                <a:gd name="connsiteX0" fmla="*/ 1099185 w 2076450"/>
                <a:gd name="connsiteY0" fmla="*/ 694372 h 723900"/>
                <a:gd name="connsiteX1" fmla="*/ 1066800 w 2076450"/>
                <a:gd name="connsiteY1" fmla="*/ 721995 h 723900"/>
                <a:gd name="connsiteX2" fmla="*/ 929640 w 2076450"/>
                <a:gd name="connsiteY2" fmla="*/ 558165 h 723900"/>
                <a:gd name="connsiteX3" fmla="*/ 737235 w 2076450"/>
                <a:gd name="connsiteY3" fmla="*/ 564833 h 723900"/>
                <a:gd name="connsiteX4" fmla="*/ 461010 w 2076450"/>
                <a:gd name="connsiteY4" fmla="*/ 472440 h 723900"/>
                <a:gd name="connsiteX5" fmla="*/ 412433 w 2076450"/>
                <a:gd name="connsiteY5" fmla="*/ 418147 h 723900"/>
                <a:gd name="connsiteX6" fmla="*/ 236220 w 2076450"/>
                <a:gd name="connsiteY6" fmla="*/ 401003 h 723900"/>
                <a:gd name="connsiteX7" fmla="*/ 137160 w 2076450"/>
                <a:gd name="connsiteY7" fmla="*/ 321945 h 723900"/>
                <a:gd name="connsiteX8" fmla="*/ 0 w 2076450"/>
                <a:gd name="connsiteY8" fmla="*/ 312420 h 723900"/>
                <a:gd name="connsiteX9" fmla="*/ 270510 w 2076450"/>
                <a:gd name="connsiteY9" fmla="*/ 148590 h 723900"/>
                <a:gd name="connsiteX10" fmla="*/ 526733 w 2076450"/>
                <a:gd name="connsiteY10" fmla="*/ 158115 h 723900"/>
                <a:gd name="connsiteX11" fmla="*/ 607695 w 2076450"/>
                <a:gd name="connsiteY11" fmla="*/ 141922 h 723900"/>
                <a:gd name="connsiteX12" fmla="*/ 788670 w 2076450"/>
                <a:gd name="connsiteY12" fmla="*/ 333375 h 723900"/>
                <a:gd name="connsiteX13" fmla="*/ 892493 w 2076450"/>
                <a:gd name="connsiteY13" fmla="*/ 424815 h 723900"/>
                <a:gd name="connsiteX14" fmla="*/ 913447 w 2076450"/>
                <a:gd name="connsiteY14" fmla="*/ 348615 h 723900"/>
                <a:gd name="connsiteX15" fmla="*/ 982980 w 2076450"/>
                <a:gd name="connsiteY15" fmla="*/ 404813 h 723900"/>
                <a:gd name="connsiteX16" fmla="*/ 1026795 w 2076450"/>
                <a:gd name="connsiteY16" fmla="*/ 358140 h 723900"/>
                <a:gd name="connsiteX17" fmla="*/ 1069658 w 2076450"/>
                <a:gd name="connsiteY17" fmla="*/ 351472 h 723900"/>
                <a:gd name="connsiteX18" fmla="*/ 1071563 w 2076450"/>
                <a:gd name="connsiteY18" fmla="*/ 394335 h 723900"/>
                <a:gd name="connsiteX19" fmla="*/ 1049655 w 2076450"/>
                <a:gd name="connsiteY19" fmla="*/ 443865 h 723900"/>
                <a:gd name="connsiteX20" fmla="*/ 1064895 w 2076450"/>
                <a:gd name="connsiteY20" fmla="*/ 454342 h 723900"/>
                <a:gd name="connsiteX21" fmla="*/ 1147763 w 2076450"/>
                <a:gd name="connsiteY21" fmla="*/ 340042 h 723900"/>
                <a:gd name="connsiteX22" fmla="*/ 1209675 w 2076450"/>
                <a:gd name="connsiteY22" fmla="*/ 217170 h 723900"/>
                <a:gd name="connsiteX23" fmla="*/ 1425893 w 2076450"/>
                <a:gd name="connsiteY23" fmla="*/ 12383 h 723900"/>
                <a:gd name="connsiteX24" fmla="*/ 1492568 w 2076450"/>
                <a:gd name="connsiteY24" fmla="*/ 0 h 723900"/>
                <a:gd name="connsiteX25" fmla="*/ 1537335 w 2076450"/>
                <a:gd name="connsiteY25" fmla="*/ 69533 h 723900"/>
                <a:gd name="connsiteX26" fmla="*/ 2026920 w 2076450"/>
                <a:gd name="connsiteY26" fmla="*/ 186690 h 723900"/>
                <a:gd name="connsiteX27" fmla="*/ 2085023 w 2076450"/>
                <a:gd name="connsiteY27" fmla="*/ 252413 h 723900"/>
                <a:gd name="connsiteX28" fmla="*/ 1773555 w 2076450"/>
                <a:gd name="connsiteY28" fmla="*/ 288608 h 723900"/>
                <a:gd name="connsiteX29" fmla="*/ 1797367 w 2076450"/>
                <a:gd name="connsiteY29" fmla="*/ 341947 h 723900"/>
                <a:gd name="connsiteX30" fmla="*/ 1620203 w 2076450"/>
                <a:gd name="connsiteY30" fmla="*/ 300038 h 723900"/>
                <a:gd name="connsiteX31" fmla="*/ 1493520 w 2076450"/>
                <a:gd name="connsiteY31" fmla="*/ 414338 h 723900"/>
                <a:gd name="connsiteX32" fmla="*/ 1312545 w 2076450"/>
                <a:gd name="connsiteY32" fmla="*/ 528638 h 723900"/>
                <a:gd name="connsiteX33" fmla="*/ 1294448 w 2076450"/>
                <a:gd name="connsiteY33" fmla="*/ 523875 h 723900"/>
                <a:gd name="connsiteX34" fmla="*/ 1196340 w 2076450"/>
                <a:gd name="connsiteY34" fmla="*/ 595313 h 723900"/>
                <a:gd name="connsiteX35" fmla="*/ 1203960 w 2076450"/>
                <a:gd name="connsiteY35" fmla="*/ 661035 h 723900"/>
                <a:gd name="connsiteX36" fmla="*/ 1228725 w 2076450"/>
                <a:gd name="connsiteY36" fmla="*/ 725805 h 723900"/>
                <a:gd name="connsiteX37" fmla="*/ 1064895 w 2076450"/>
                <a:gd name="connsiteY37" fmla="*/ 645795 h 723900"/>
                <a:gd name="connsiteX38" fmla="*/ 1099185 w 2076450"/>
                <a:gd name="connsiteY38" fmla="*/ 694372 h 723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2076450" h="723900">
                  <a:moveTo>
                    <a:pt x="1099185" y="694372"/>
                  </a:moveTo>
                  <a:cubicBezTo>
                    <a:pt x="1086803" y="704850"/>
                    <a:pt x="1074420" y="715328"/>
                    <a:pt x="1066800" y="721995"/>
                  </a:cubicBezTo>
                  <a:cubicBezTo>
                    <a:pt x="1021080" y="666750"/>
                    <a:pt x="979170" y="608647"/>
                    <a:pt x="929640" y="558165"/>
                  </a:cubicBezTo>
                  <a:cubicBezTo>
                    <a:pt x="865822" y="492442"/>
                    <a:pt x="795338" y="497205"/>
                    <a:pt x="737235" y="564833"/>
                  </a:cubicBezTo>
                  <a:cubicBezTo>
                    <a:pt x="660083" y="502920"/>
                    <a:pt x="599122" y="391478"/>
                    <a:pt x="461010" y="472440"/>
                  </a:cubicBezTo>
                  <a:cubicBezTo>
                    <a:pt x="449580" y="460058"/>
                    <a:pt x="430530" y="439103"/>
                    <a:pt x="412433" y="418147"/>
                  </a:cubicBezTo>
                  <a:cubicBezTo>
                    <a:pt x="344805" y="339090"/>
                    <a:pt x="305753" y="335280"/>
                    <a:pt x="236220" y="401003"/>
                  </a:cubicBezTo>
                  <a:cubicBezTo>
                    <a:pt x="202883" y="373380"/>
                    <a:pt x="174308" y="336233"/>
                    <a:pt x="137160" y="321945"/>
                  </a:cubicBezTo>
                  <a:cubicBezTo>
                    <a:pt x="98108" y="306705"/>
                    <a:pt x="50483" y="314325"/>
                    <a:pt x="0" y="312420"/>
                  </a:cubicBezTo>
                  <a:cubicBezTo>
                    <a:pt x="63818" y="203835"/>
                    <a:pt x="160020" y="157163"/>
                    <a:pt x="270510" y="148590"/>
                  </a:cubicBezTo>
                  <a:cubicBezTo>
                    <a:pt x="355283" y="141922"/>
                    <a:pt x="441008" y="155258"/>
                    <a:pt x="526733" y="158115"/>
                  </a:cubicBezTo>
                  <a:cubicBezTo>
                    <a:pt x="554355" y="159067"/>
                    <a:pt x="581978" y="150495"/>
                    <a:pt x="607695" y="141922"/>
                  </a:cubicBezTo>
                  <a:cubicBezTo>
                    <a:pt x="700088" y="171450"/>
                    <a:pt x="741997" y="254317"/>
                    <a:pt x="788670" y="333375"/>
                  </a:cubicBezTo>
                  <a:cubicBezTo>
                    <a:pt x="814388" y="376238"/>
                    <a:pt x="841058" y="420053"/>
                    <a:pt x="892493" y="424815"/>
                  </a:cubicBezTo>
                  <a:cubicBezTo>
                    <a:pt x="900113" y="396240"/>
                    <a:pt x="906780" y="372428"/>
                    <a:pt x="913447" y="348615"/>
                  </a:cubicBezTo>
                  <a:cubicBezTo>
                    <a:pt x="936308" y="366713"/>
                    <a:pt x="959168" y="385763"/>
                    <a:pt x="982980" y="404813"/>
                  </a:cubicBezTo>
                  <a:cubicBezTo>
                    <a:pt x="995363" y="391478"/>
                    <a:pt x="1008697" y="371475"/>
                    <a:pt x="1026795" y="358140"/>
                  </a:cubicBezTo>
                  <a:cubicBezTo>
                    <a:pt x="1037272" y="350520"/>
                    <a:pt x="1055370" y="353378"/>
                    <a:pt x="1069658" y="351472"/>
                  </a:cubicBezTo>
                  <a:cubicBezTo>
                    <a:pt x="1070610" y="365760"/>
                    <a:pt x="1074420" y="381000"/>
                    <a:pt x="1071563" y="394335"/>
                  </a:cubicBezTo>
                  <a:cubicBezTo>
                    <a:pt x="1067753" y="411480"/>
                    <a:pt x="1057275" y="426720"/>
                    <a:pt x="1049655" y="443865"/>
                  </a:cubicBezTo>
                  <a:cubicBezTo>
                    <a:pt x="1054418" y="447675"/>
                    <a:pt x="1060133" y="450533"/>
                    <a:pt x="1064895" y="454342"/>
                  </a:cubicBezTo>
                  <a:cubicBezTo>
                    <a:pt x="1092518" y="416242"/>
                    <a:pt x="1123950" y="380047"/>
                    <a:pt x="1147763" y="340042"/>
                  </a:cubicBezTo>
                  <a:cubicBezTo>
                    <a:pt x="1171575" y="300990"/>
                    <a:pt x="1190625" y="258128"/>
                    <a:pt x="1209675" y="217170"/>
                  </a:cubicBezTo>
                  <a:cubicBezTo>
                    <a:pt x="1255395" y="120015"/>
                    <a:pt x="1330643" y="55245"/>
                    <a:pt x="1425893" y="12383"/>
                  </a:cubicBezTo>
                  <a:cubicBezTo>
                    <a:pt x="1444943" y="3810"/>
                    <a:pt x="1467803" y="4763"/>
                    <a:pt x="1492568" y="0"/>
                  </a:cubicBezTo>
                  <a:cubicBezTo>
                    <a:pt x="1467803" y="56197"/>
                    <a:pt x="1481138" y="74295"/>
                    <a:pt x="1537335" y="69533"/>
                  </a:cubicBezTo>
                  <a:cubicBezTo>
                    <a:pt x="1713548" y="56197"/>
                    <a:pt x="1879283" y="85725"/>
                    <a:pt x="2026920" y="186690"/>
                  </a:cubicBezTo>
                  <a:cubicBezTo>
                    <a:pt x="2049780" y="202883"/>
                    <a:pt x="2067878" y="225742"/>
                    <a:pt x="2085023" y="252413"/>
                  </a:cubicBezTo>
                  <a:cubicBezTo>
                    <a:pt x="1978342" y="252413"/>
                    <a:pt x="1870710" y="213360"/>
                    <a:pt x="1773555" y="288608"/>
                  </a:cubicBezTo>
                  <a:cubicBezTo>
                    <a:pt x="1780223" y="302895"/>
                    <a:pt x="1785938" y="316230"/>
                    <a:pt x="1797367" y="341947"/>
                  </a:cubicBezTo>
                  <a:cubicBezTo>
                    <a:pt x="1732598" y="319088"/>
                    <a:pt x="1682115" y="277178"/>
                    <a:pt x="1620203" y="300038"/>
                  </a:cubicBezTo>
                  <a:cubicBezTo>
                    <a:pt x="1563053" y="320992"/>
                    <a:pt x="1520190" y="357188"/>
                    <a:pt x="1493520" y="414338"/>
                  </a:cubicBezTo>
                  <a:cubicBezTo>
                    <a:pt x="1356360" y="414338"/>
                    <a:pt x="1299210" y="448628"/>
                    <a:pt x="1312545" y="528638"/>
                  </a:cubicBezTo>
                  <a:cubicBezTo>
                    <a:pt x="1305878" y="526733"/>
                    <a:pt x="1300163" y="525780"/>
                    <a:pt x="1294448" y="523875"/>
                  </a:cubicBezTo>
                  <a:cubicBezTo>
                    <a:pt x="1216343" y="494347"/>
                    <a:pt x="1189673" y="513397"/>
                    <a:pt x="1196340" y="595313"/>
                  </a:cubicBezTo>
                  <a:cubicBezTo>
                    <a:pt x="1198245" y="617220"/>
                    <a:pt x="1199198" y="640080"/>
                    <a:pt x="1203960" y="661035"/>
                  </a:cubicBezTo>
                  <a:cubicBezTo>
                    <a:pt x="1208723" y="681038"/>
                    <a:pt x="1218248" y="699135"/>
                    <a:pt x="1228725" y="725805"/>
                  </a:cubicBezTo>
                  <a:cubicBezTo>
                    <a:pt x="1165860" y="707708"/>
                    <a:pt x="1139190" y="641033"/>
                    <a:pt x="1064895" y="645795"/>
                  </a:cubicBezTo>
                  <a:cubicBezTo>
                    <a:pt x="1081088" y="665797"/>
                    <a:pt x="1090613" y="680085"/>
                    <a:pt x="1099185" y="69437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57083325-001A-4B27-AD32-22073FCA31AE}"/>
                </a:ext>
              </a:extLst>
            </p:cNvPr>
            <p:cNvSpPr/>
            <p:nvPr/>
          </p:nvSpPr>
          <p:spPr>
            <a:xfrm>
              <a:off x="5719763" y="3825427"/>
              <a:ext cx="1866900" cy="752475"/>
            </a:xfrm>
            <a:custGeom>
              <a:avLst/>
              <a:gdLst>
                <a:gd name="connsiteX0" fmla="*/ 1870710 w 1866900"/>
                <a:gd name="connsiteY0" fmla="*/ 30293 h 752475"/>
                <a:gd name="connsiteX1" fmla="*/ 1656398 w 1866900"/>
                <a:gd name="connsiteY1" fmla="*/ 209363 h 752475"/>
                <a:gd name="connsiteX2" fmla="*/ 1469707 w 1866900"/>
                <a:gd name="connsiteY2" fmla="*/ 403673 h 752475"/>
                <a:gd name="connsiteX3" fmla="*/ 1345882 w 1866900"/>
                <a:gd name="connsiteY3" fmla="*/ 437010 h 752475"/>
                <a:gd name="connsiteX4" fmla="*/ 1282065 w 1866900"/>
                <a:gd name="connsiteY4" fmla="*/ 533213 h 752475"/>
                <a:gd name="connsiteX5" fmla="*/ 1156335 w 1866900"/>
                <a:gd name="connsiteY5" fmla="*/ 523688 h 752475"/>
                <a:gd name="connsiteX6" fmla="*/ 1149668 w 1866900"/>
                <a:gd name="connsiteY6" fmla="*/ 542738 h 752475"/>
                <a:gd name="connsiteX7" fmla="*/ 1289685 w 1866900"/>
                <a:gd name="connsiteY7" fmla="*/ 687518 h 752475"/>
                <a:gd name="connsiteX8" fmla="*/ 1196340 w 1866900"/>
                <a:gd name="connsiteY8" fmla="*/ 655133 h 752475"/>
                <a:gd name="connsiteX9" fmla="*/ 1122998 w 1866900"/>
                <a:gd name="connsiteY9" fmla="*/ 690375 h 752475"/>
                <a:gd name="connsiteX10" fmla="*/ 1167765 w 1866900"/>
                <a:gd name="connsiteY10" fmla="*/ 694185 h 752475"/>
                <a:gd name="connsiteX11" fmla="*/ 1167765 w 1866900"/>
                <a:gd name="connsiteY11" fmla="*/ 760860 h 752475"/>
                <a:gd name="connsiteX12" fmla="*/ 992505 w 1866900"/>
                <a:gd name="connsiteY12" fmla="*/ 661800 h 752475"/>
                <a:gd name="connsiteX13" fmla="*/ 899160 w 1866900"/>
                <a:gd name="connsiteY13" fmla="*/ 651323 h 752475"/>
                <a:gd name="connsiteX14" fmla="*/ 759143 w 1866900"/>
                <a:gd name="connsiteY14" fmla="*/ 652275 h 752475"/>
                <a:gd name="connsiteX15" fmla="*/ 558165 w 1866900"/>
                <a:gd name="connsiteY15" fmla="*/ 652275 h 752475"/>
                <a:gd name="connsiteX16" fmla="*/ 307657 w 1866900"/>
                <a:gd name="connsiteY16" fmla="*/ 571313 h 752475"/>
                <a:gd name="connsiteX17" fmla="*/ 126682 w 1866900"/>
                <a:gd name="connsiteY17" fmla="*/ 437963 h 752475"/>
                <a:gd name="connsiteX18" fmla="*/ 0 w 1866900"/>
                <a:gd name="connsiteY18" fmla="*/ 437010 h 752475"/>
                <a:gd name="connsiteX19" fmla="*/ 26670 w 1866900"/>
                <a:gd name="connsiteY19" fmla="*/ 405578 h 752475"/>
                <a:gd name="connsiteX20" fmla="*/ 218122 w 1866900"/>
                <a:gd name="connsiteY20" fmla="*/ 346523 h 752475"/>
                <a:gd name="connsiteX21" fmla="*/ 488632 w 1866900"/>
                <a:gd name="connsiteY21" fmla="*/ 353191 h 752475"/>
                <a:gd name="connsiteX22" fmla="*/ 559118 w 1866900"/>
                <a:gd name="connsiteY22" fmla="*/ 341760 h 752475"/>
                <a:gd name="connsiteX23" fmla="*/ 583882 w 1866900"/>
                <a:gd name="connsiteY23" fmla="*/ 284610 h 752475"/>
                <a:gd name="connsiteX24" fmla="*/ 744855 w 1866900"/>
                <a:gd name="connsiteY24" fmla="*/ 385575 h 752475"/>
                <a:gd name="connsiteX25" fmla="*/ 802005 w 1866900"/>
                <a:gd name="connsiteY25" fmla="*/ 489398 h 752475"/>
                <a:gd name="connsiteX26" fmla="*/ 915353 w 1866900"/>
                <a:gd name="connsiteY26" fmla="*/ 555120 h 752475"/>
                <a:gd name="connsiteX27" fmla="*/ 848678 w 1866900"/>
                <a:gd name="connsiteY27" fmla="*/ 389385 h 752475"/>
                <a:gd name="connsiteX28" fmla="*/ 918210 w 1866900"/>
                <a:gd name="connsiteY28" fmla="*/ 416055 h 752475"/>
                <a:gd name="connsiteX29" fmla="*/ 1001078 w 1866900"/>
                <a:gd name="connsiteY29" fmla="*/ 411293 h 752475"/>
                <a:gd name="connsiteX30" fmla="*/ 1062990 w 1866900"/>
                <a:gd name="connsiteY30" fmla="*/ 353191 h 752475"/>
                <a:gd name="connsiteX31" fmla="*/ 1056323 w 1866900"/>
                <a:gd name="connsiteY31" fmla="*/ 478920 h 752475"/>
                <a:gd name="connsiteX32" fmla="*/ 1104900 w 1866900"/>
                <a:gd name="connsiteY32" fmla="*/ 448441 h 752475"/>
                <a:gd name="connsiteX33" fmla="*/ 1183005 w 1866900"/>
                <a:gd name="connsiteY33" fmla="*/ 250320 h 752475"/>
                <a:gd name="connsiteX34" fmla="*/ 1231582 w 1866900"/>
                <a:gd name="connsiteY34" fmla="*/ 113160 h 752475"/>
                <a:gd name="connsiteX35" fmla="*/ 1243013 w 1866900"/>
                <a:gd name="connsiteY35" fmla="*/ 169358 h 752475"/>
                <a:gd name="connsiteX36" fmla="*/ 1335405 w 1866900"/>
                <a:gd name="connsiteY36" fmla="*/ 108398 h 752475"/>
                <a:gd name="connsiteX37" fmla="*/ 1792605 w 1866900"/>
                <a:gd name="connsiteY37" fmla="*/ 7433 h 752475"/>
                <a:gd name="connsiteX38" fmla="*/ 1870710 w 1866900"/>
                <a:gd name="connsiteY38" fmla="*/ 30293 h 752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866900" h="752475">
                  <a:moveTo>
                    <a:pt x="1870710" y="30293"/>
                  </a:moveTo>
                  <a:cubicBezTo>
                    <a:pt x="1717357" y="72203"/>
                    <a:pt x="1641157" y="138878"/>
                    <a:pt x="1656398" y="209363"/>
                  </a:cubicBezTo>
                  <a:cubicBezTo>
                    <a:pt x="1555432" y="240795"/>
                    <a:pt x="1474470" y="291278"/>
                    <a:pt x="1469707" y="403673"/>
                  </a:cubicBezTo>
                  <a:cubicBezTo>
                    <a:pt x="1425893" y="415103"/>
                    <a:pt x="1383030" y="420818"/>
                    <a:pt x="1345882" y="437010"/>
                  </a:cubicBezTo>
                  <a:cubicBezTo>
                    <a:pt x="1306830" y="454155"/>
                    <a:pt x="1269682" y="480825"/>
                    <a:pt x="1282065" y="533213"/>
                  </a:cubicBezTo>
                  <a:cubicBezTo>
                    <a:pt x="1237298" y="529403"/>
                    <a:pt x="1196340" y="526545"/>
                    <a:pt x="1156335" y="523688"/>
                  </a:cubicBezTo>
                  <a:cubicBezTo>
                    <a:pt x="1154430" y="530355"/>
                    <a:pt x="1151573" y="536070"/>
                    <a:pt x="1149668" y="542738"/>
                  </a:cubicBezTo>
                  <a:cubicBezTo>
                    <a:pt x="1215390" y="567503"/>
                    <a:pt x="1272540" y="600841"/>
                    <a:pt x="1289685" y="687518"/>
                  </a:cubicBezTo>
                  <a:cubicBezTo>
                    <a:pt x="1255395" y="675135"/>
                    <a:pt x="1226820" y="659895"/>
                    <a:pt x="1196340" y="655133"/>
                  </a:cubicBezTo>
                  <a:cubicBezTo>
                    <a:pt x="1169670" y="651323"/>
                    <a:pt x="1130618" y="637988"/>
                    <a:pt x="1122998" y="690375"/>
                  </a:cubicBezTo>
                  <a:cubicBezTo>
                    <a:pt x="1138238" y="692280"/>
                    <a:pt x="1152525" y="693233"/>
                    <a:pt x="1167765" y="694185"/>
                  </a:cubicBezTo>
                  <a:cubicBezTo>
                    <a:pt x="1167765" y="711330"/>
                    <a:pt x="1167765" y="729428"/>
                    <a:pt x="1167765" y="760860"/>
                  </a:cubicBezTo>
                  <a:cubicBezTo>
                    <a:pt x="1113473" y="709425"/>
                    <a:pt x="1025843" y="750383"/>
                    <a:pt x="992505" y="661800"/>
                  </a:cubicBezTo>
                  <a:cubicBezTo>
                    <a:pt x="978218" y="623700"/>
                    <a:pt x="927735" y="635130"/>
                    <a:pt x="899160" y="651323"/>
                  </a:cubicBezTo>
                  <a:cubicBezTo>
                    <a:pt x="849630" y="680850"/>
                    <a:pt x="816293" y="694185"/>
                    <a:pt x="759143" y="652275"/>
                  </a:cubicBezTo>
                  <a:cubicBezTo>
                    <a:pt x="703897" y="611318"/>
                    <a:pt x="625793" y="618938"/>
                    <a:pt x="558165" y="652275"/>
                  </a:cubicBezTo>
                  <a:cubicBezTo>
                    <a:pt x="508635" y="542738"/>
                    <a:pt x="502920" y="540833"/>
                    <a:pt x="307657" y="571313"/>
                  </a:cubicBezTo>
                  <a:cubicBezTo>
                    <a:pt x="287655" y="495113"/>
                    <a:pt x="227647" y="448441"/>
                    <a:pt x="126682" y="437963"/>
                  </a:cubicBezTo>
                  <a:cubicBezTo>
                    <a:pt x="87630" y="434153"/>
                    <a:pt x="47625" y="437010"/>
                    <a:pt x="0" y="437010"/>
                  </a:cubicBezTo>
                  <a:cubicBezTo>
                    <a:pt x="10478" y="423675"/>
                    <a:pt x="18097" y="413198"/>
                    <a:pt x="26670" y="405578"/>
                  </a:cubicBezTo>
                  <a:cubicBezTo>
                    <a:pt x="82867" y="360810"/>
                    <a:pt x="148590" y="345570"/>
                    <a:pt x="218122" y="346523"/>
                  </a:cubicBezTo>
                  <a:cubicBezTo>
                    <a:pt x="308610" y="347475"/>
                    <a:pt x="399097" y="352238"/>
                    <a:pt x="488632" y="353191"/>
                  </a:cubicBezTo>
                  <a:cubicBezTo>
                    <a:pt x="512445" y="353191"/>
                    <a:pt x="535305" y="346523"/>
                    <a:pt x="559118" y="341760"/>
                  </a:cubicBezTo>
                  <a:cubicBezTo>
                    <a:pt x="587693" y="336045"/>
                    <a:pt x="616268" y="328425"/>
                    <a:pt x="583882" y="284610"/>
                  </a:cubicBezTo>
                  <a:cubicBezTo>
                    <a:pt x="658178" y="296993"/>
                    <a:pt x="712470" y="324616"/>
                    <a:pt x="744855" y="385575"/>
                  </a:cubicBezTo>
                  <a:cubicBezTo>
                    <a:pt x="762953" y="420818"/>
                    <a:pt x="782003" y="456060"/>
                    <a:pt x="802005" y="489398"/>
                  </a:cubicBezTo>
                  <a:cubicBezTo>
                    <a:pt x="826770" y="529403"/>
                    <a:pt x="862965" y="553216"/>
                    <a:pt x="915353" y="555120"/>
                  </a:cubicBezTo>
                  <a:cubicBezTo>
                    <a:pt x="931545" y="483683"/>
                    <a:pt x="837247" y="458918"/>
                    <a:pt x="848678" y="389385"/>
                  </a:cubicBezTo>
                  <a:cubicBezTo>
                    <a:pt x="881063" y="373193"/>
                    <a:pt x="900113" y="393195"/>
                    <a:pt x="918210" y="416055"/>
                  </a:cubicBezTo>
                  <a:cubicBezTo>
                    <a:pt x="956310" y="462728"/>
                    <a:pt x="966788" y="460823"/>
                    <a:pt x="1001078" y="411293"/>
                  </a:cubicBezTo>
                  <a:cubicBezTo>
                    <a:pt x="1016318" y="389385"/>
                    <a:pt x="1034415" y="370335"/>
                    <a:pt x="1062990" y="353191"/>
                  </a:cubicBezTo>
                  <a:cubicBezTo>
                    <a:pt x="1061085" y="392243"/>
                    <a:pt x="1059180" y="431295"/>
                    <a:pt x="1056323" y="478920"/>
                  </a:cubicBezTo>
                  <a:cubicBezTo>
                    <a:pt x="1077278" y="466538"/>
                    <a:pt x="1096328" y="460823"/>
                    <a:pt x="1104900" y="448441"/>
                  </a:cubicBezTo>
                  <a:cubicBezTo>
                    <a:pt x="1146810" y="389385"/>
                    <a:pt x="1191578" y="331283"/>
                    <a:pt x="1183005" y="250320"/>
                  </a:cubicBezTo>
                  <a:cubicBezTo>
                    <a:pt x="1178243" y="200790"/>
                    <a:pt x="1174432" y="147450"/>
                    <a:pt x="1231582" y="113160"/>
                  </a:cubicBezTo>
                  <a:cubicBezTo>
                    <a:pt x="1234440" y="129353"/>
                    <a:pt x="1237298" y="142688"/>
                    <a:pt x="1243013" y="169358"/>
                  </a:cubicBezTo>
                  <a:cubicBezTo>
                    <a:pt x="1277303" y="146498"/>
                    <a:pt x="1306830" y="127448"/>
                    <a:pt x="1335405" y="108398"/>
                  </a:cubicBezTo>
                  <a:cubicBezTo>
                    <a:pt x="1475423" y="16958"/>
                    <a:pt x="1627823" y="-16380"/>
                    <a:pt x="1792605" y="7433"/>
                  </a:cubicBezTo>
                  <a:cubicBezTo>
                    <a:pt x="1816418" y="9338"/>
                    <a:pt x="1836420" y="19815"/>
                    <a:pt x="1870710" y="302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774695FA-E57D-47DE-91AF-A3786983D71A}"/>
                </a:ext>
              </a:extLst>
            </p:cNvPr>
            <p:cNvSpPr/>
            <p:nvPr/>
          </p:nvSpPr>
          <p:spPr>
            <a:xfrm>
              <a:off x="5472113" y="2493696"/>
              <a:ext cx="2028825" cy="790575"/>
            </a:xfrm>
            <a:custGeom>
              <a:avLst/>
              <a:gdLst>
                <a:gd name="connsiteX0" fmla="*/ 2028825 w 2028825"/>
                <a:gd name="connsiteY0" fmla="*/ 14236 h 790575"/>
                <a:gd name="connsiteX1" fmla="*/ 1814513 w 2028825"/>
                <a:gd name="connsiteY1" fmla="*/ 89484 h 790575"/>
                <a:gd name="connsiteX2" fmla="*/ 1764982 w 2028825"/>
                <a:gd name="connsiteY2" fmla="*/ 117106 h 790575"/>
                <a:gd name="connsiteX3" fmla="*/ 1765935 w 2028825"/>
                <a:gd name="connsiteY3" fmla="*/ 203784 h 790575"/>
                <a:gd name="connsiteX4" fmla="*/ 1788795 w 2028825"/>
                <a:gd name="connsiteY4" fmla="*/ 218071 h 790575"/>
                <a:gd name="connsiteX5" fmla="*/ 1604010 w 2028825"/>
                <a:gd name="connsiteY5" fmla="*/ 254266 h 790575"/>
                <a:gd name="connsiteX6" fmla="*/ 1480185 w 2028825"/>
                <a:gd name="connsiteY6" fmla="*/ 360946 h 790575"/>
                <a:gd name="connsiteX7" fmla="*/ 1376363 w 2028825"/>
                <a:gd name="connsiteY7" fmla="*/ 416191 h 790575"/>
                <a:gd name="connsiteX8" fmla="*/ 1326832 w 2028825"/>
                <a:gd name="connsiteY8" fmla="*/ 509536 h 790575"/>
                <a:gd name="connsiteX9" fmla="*/ 1159193 w 2028825"/>
                <a:gd name="connsiteY9" fmla="*/ 618121 h 790575"/>
                <a:gd name="connsiteX10" fmla="*/ 1231582 w 2028825"/>
                <a:gd name="connsiteY10" fmla="*/ 693369 h 790575"/>
                <a:gd name="connsiteX11" fmla="*/ 1102043 w 2028825"/>
                <a:gd name="connsiteY11" fmla="*/ 700989 h 790575"/>
                <a:gd name="connsiteX12" fmla="*/ 1180148 w 2028825"/>
                <a:gd name="connsiteY12" fmla="*/ 747661 h 790575"/>
                <a:gd name="connsiteX13" fmla="*/ 1179195 w 2028825"/>
                <a:gd name="connsiteY13" fmla="*/ 759091 h 790575"/>
                <a:gd name="connsiteX14" fmla="*/ 1061085 w 2028825"/>
                <a:gd name="connsiteY14" fmla="*/ 758139 h 790575"/>
                <a:gd name="connsiteX15" fmla="*/ 859155 w 2028825"/>
                <a:gd name="connsiteY15" fmla="*/ 727659 h 790575"/>
                <a:gd name="connsiteX16" fmla="*/ 708660 w 2028825"/>
                <a:gd name="connsiteY16" fmla="*/ 774331 h 790575"/>
                <a:gd name="connsiteX17" fmla="*/ 641985 w 2028825"/>
                <a:gd name="connsiteY17" fmla="*/ 782904 h 790575"/>
                <a:gd name="connsiteX18" fmla="*/ 550545 w 2028825"/>
                <a:gd name="connsiteY18" fmla="*/ 790523 h 790575"/>
                <a:gd name="connsiteX19" fmla="*/ 493395 w 2028825"/>
                <a:gd name="connsiteY19" fmla="*/ 787666 h 790575"/>
                <a:gd name="connsiteX20" fmla="*/ 324803 w 2028825"/>
                <a:gd name="connsiteY20" fmla="*/ 759091 h 790575"/>
                <a:gd name="connsiteX21" fmla="*/ 245745 w 2028825"/>
                <a:gd name="connsiteY21" fmla="*/ 733373 h 790575"/>
                <a:gd name="connsiteX22" fmla="*/ 208597 w 2028825"/>
                <a:gd name="connsiteY22" fmla="*/ 718134 h 790575"/>
                <a:gd name="connsiteX23" fmla="*/ 0 w 2028825"/>
                <a:gd name="connsiteY23" fmla="*/ 717181 h 790575"/>
                <a:gd name="connsiteX24" fmla="*/ 107633 w 2028825"/>
                <a:gd name="connsiteY24" fmla="*/ 626694 h 790575"/>
                <a:gd name="connsiteX25" fmla="*/ 324803 w 2028825"/>
                <a:gd name="connsiteY25" fmla="*/ 577164 h 790575"/>
                <a:gd name="connsiteX26" fmla="*/ 398145 w 2028825"/>
                <a:gd name="connsiteY26" fmla="*/ 535254 h 790575"/>
                <a:gd name="connsiteX27" fmla="*/ 427672 w 2028825"/>
                <a:gd name="connsiteY27" fmla="*/ 532396 h 790575"/>
                <a:gd name="connsiteX28" fmla="*/ 491490 w 2028825"/>
                <a:gd name="connsiteY28" fmla="*/ 562876 h 790575"/>
                <a:gd name="connsiteX29" fmla="*/ 822960 w 2028825"/>
                <a:gd name="connsiteY29" fmla="*/ 642886 h 790575"/>
                <a:gd name="connsiteX30" fmla="*/ 850582 w 2028825"/>
                <a:gd name="connsiteY30" fmla="*/ 638123 h 790575"/>
                <a:gd name="connsiteX31" fmla="*/ 861060 w 2028825"/>
                <a:gd name="connsiteY31" fmla="*/ 629551 h 790575"/>
                <a:gd name="connsiteX32" fmla="*/ 804863 w 2028825"/>
                <a:gd name="connsiteY32" fmla="*/ 582879 h 790575"/>
                <a:gd name="connsiteX33" fmla="*/ 809625 w 2028825"/>
                <a:gd name="connsiteY33" fmla="*/ 567639 h 790575"/>
                <a:gd name="connsiteX34" fmla="*/ 871538 w 2028825"/>
                <a:gd name="connsiteY34" fmla="*/ 581926 h 790575"/>
                <a:gd name="connsiteX35" fmla="*/ 931545 w 2028825"/>
                <a:gd name="connsiteY35" fmla="*/ 550494 h 790575"/>
                <a:gd name="connsiteX36" fmla="*/ 952500 w 2028825"/>
                <a:gd name="connsiteY36" fmla="*/ 490486 h 790575"/>
                <a:gd name="connsiteX37" fmla="*/ 985838 w 2028825"/>
                <a:gd name="connsiteY37" fmla="*/ 545731 h 790575"/>
                <a:gd name="connsiteX38" fmla="*/ 993457 w 2028825"/>
                <a:gd name="connsiteY38" fmla="*/ 565734 h 790575"/>
                <a:gd name="connsiteX39" fmla="*/ 1302068 w 2028825"/>
                <a:gd name="connsiteY39" fmla="*/ 105676 h 790575"/>
                <a:gd name="connsiteX40" fmla="*/ 1382078 w 2028825"/>
                <a:gd name="connsiteY40" fmla="*/ 139966 h 790575"/>
                <a:gd name="connsiteX41" fmla="*/ 1630680 w 2028825"/>
                <a:gd name="connsiteY41" fmla="*/ 59004 h 790575"/>
                <a:gd name="connsiteX42" fmla="*/ 1917382 w 2028825"/>
                <a:gd name="connsiteY42" fmla="*/ 901 h 790575"/>
                <a:gd name="connsiteX43" fmla="*/ 2028825 w 2028825"/>
                <a:gd name="connsiteY43" fmla="*/ 14236 h 790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2028825" h="790575">
                  <a:moveTo>
                    <a:pt x="2028825" y="14236"/>
                  </a:moveTo>
                  <a:cubicBezTo>
                    <a:pt x="1946910" y="42811"/>
                    <a:pt x="1880235" y="65671"/>
                    <a:pt x="1814513" y="89484"/>
                  </a:cubicBezTo>
                  <a:cubicBezTo>
                    <a:pt x="1796415" y="96151"/>
                    <a:pt x="1780223" y="106629"/>
                    <a:pt x="1764982" y="117106"/>
                  </a:cubicBezTo>
                  <a:cubicBezTo>
                    <a:pt x="1716405" y="147586"/>
                    <a:pt x="1717357" y="171399"/>
                    <a:pt x="1765935" y="203784"/>
                  </a:cubicBezTo>
                  <a:cubicBezTo>
                    <a:pt x="1770698" y="207594"/>
                    <a:pt x="1776413" y="210451"/>
                    <a:pt x="1788795" y="218071"/>
                  </a:cubicBezTo>
                  <a:cubicBezTo>
                    <a:pt x="1722120" y="231406"/>
                    <a:pt x="1663065" y="239979"/>
                    <a:pt x="1604010" y="254266"/>
                  </a:cubicBezTo>
                  <a:cubicBezTo>
                    <a:pt x="1518285" y="276174"/>
                    <a:pt x="1477328" y="316179"/>
                    <a:pt x="1480185" y="360946"/>
                  </a:cubicBezTo>
                  <a:cubicBezTo>
                    <a:pt x="1443990" y="379996"/>
                    <a:pt x="1409700" y="397141"/>
                    <a:pt x="1376363" y="416191"/>
                  </a:cubicBezTo>
                  <a:cubicBezTo>
                    <a:pt x="1342073" y="436194"/>
                    <a:pt x="1306830" y="457148"/>
                    <a:pt x="1326832" y="509536"/>
                  </a:cubicBezTo>
                  <a:cubicBezTo>
                    <a:pt x="1254443" y="522871"/>
                    <a:pt x="1190625" y="545731"/>
                    <a:pt x="1159193" y="618121"/>
                  </a:cubicBezTo>
                  <a:cubicBezTo>
                    <a:pt x="1182053" y="646696"/>
                    <a:pt x="1245870" y="627646"/>
                    <a:pt x="1231582" y="693369"/>
                  </a:cubicBezTo>
                  <a:cubicBezTo>
                    <a:pt x="1188720" y="680986"/>
                    <a:pt x="1144905" y="647648"/>
                    <a:pt x="1102043" y="700989"/>
                  </a:cubicBezTo>
                  <a:cubicBezTo>
                    <a:pt x="1129665" y="717181"/>
                    <a:pt x="1154430" y="732421"/>
                    <a:pt x="1180148" y="747661"/>
                  </a:cubicBezTo>
                  <a:cubicBezTo>
                    <a:pt x="1180148" y="751471"/>
                    <a:pt x="1179195" y="755281"/>
                    <a:pt x="1179195" y="759091"/>
                  </a:cubicBezTo>
                  <a:cubicBezTo>
                    <a:pt x="1140143" y="759091"/>
                    <a:pt x="1100138" y="762901"/>
                    <a:pt x="1061085" y="758139"/>
                  </a:cubicBezTo>
                  <a:cubicBezTo>
                    <a:pt x="993457" y="750519"/>
                    <a:pt x="926782" y="734326"/>
                    <a:pt x="859155" y="727659"/>
                  </a:cubicBezTo>
                  <a:cubicBezTo>
                    <a:pt x="803910" y="721944"/>
                    <a:pt x="751522" y="737184"/>
                    <a:pt x="708660" y="774331"/>
                  </a:cubicBezTo>
                  <a:cubicBezTo>
                    <a:pt x="686753" y="794334"/>
                    <a:pt x="667703" y="800048"/>
                    <a:pt x="641985" y="782904"/>
                  </a:cubicBezTo>
                  <a:cubicBezTo>
                    <a:pt x="609600" y="760996"/>
                    <a:pt x="581025" y="754329"/>
                    <a:pt x="550545" y="790523"/>
                  </a:cubicBezTo>
                  <a:cubicBezTo>
                    <a:pt x="542925" y="800048"/>
                    <a:pt x="504825" y="798144"/>
                    <a:pt x="493395" y="787666"/>
                  </a:cubicBezTo>
                  <a:cubicBezTo>
                    <a:pt x="441960" y="738136"/>
                    <a:pt x="385763" y="741946"/>
                    <a:pt x="324803" y="759091"/>
                  </a:cubicBezTo>
                  <a:cubicBezTo>
                    <a:pt x="293370" y="767664"/>
                    <a:pt x="262890" y="775284"/>
                    <a:pt x="245745" y="733373"/>
                  </a:cubicBezTo>
                  <a:cubicBezTo>
                    <a:pt x="241935" y="724801"/>
                    <a:pt x="221933" y="718134"/>
                    <a:pt x="208597" y="718134"/>
                  </a:cubicBezTo>
                  <a:cubicBezTo>
                    <a:pt x="140970" y="716229"/>
                    <a:pt x="74295" y="717181"/>
                    <a:pt x="0" y="717181"/>
                  </a:cubicBezTo>
                  <a:cubicBezTo>
                    <a:pt x="25717" y="665746"/>
                    <a:pt x="63817" y="639076"/>
                    <a:pt x="107633" y="626694"/>
                  </a:cubicBezTo>
                  <a:cubicBezTo>
                    <a:pt x="179070" y="606691"/>
                    <a:pt x="253365" y="595261"/>
                    <a:pt x="324803" y="577164"/>
                  </a:cubicBezTo>
                  <a:cubicBezTo>
                    <a:pt x="352425" y="570496"/>
                    <a:pt x="391478" y="580973"/>
                    <a:pt x="398145" y="535254"/>
                  </a:cubicBezTo>
                  <a:cubicBezTo>
                    <a:pt x="398145" y="532396"/>
                    <a:pt x="419100" y="528586"/>
                    <a:pt x="427672" y="532396"/>
                  </a:cubicBezTo>
                  <a:cubicBezTo>
                    <a:pt x="449580" y="540016"/>
                    <a:pt x="472440" y="550494"/>
                    <a:pt x="491490" y="562876"/>
                  </a:cubicBezTo>
                  <a:cubicBezTo>
                    <a:pt x="592455" y="628598"/>
                    <a:pt x="705803" y="645744"/>
                    <a:pt x="822960" y="642886"/>
                  </a:cubicBezTo>
                  <a:cubicBezTo>
                    <a:pt x="832485" y="642886"/>
                    <a:pt x="842010" y="640029"/>
                    <a:pt x="850582" y="638123"/>
                  </a:cubicBezTo>
                  <a:cubicBezTo>
                    <a:pt x="853440" y="637171"/>
                    <a:pt x="855345" y="634314"/>
                    <a:pt x="861060" y="629551"/>
                  </a:cubicBezTo>
                  <a:cubicBezTo>
                    <a:pt x="841057" y="613359"/>
                    <a:pt x="822960" y="598119"/>
                    <a:pt x="804863" y="582879"/>
                  </a:cubicBezTo>
                  <a:cubicBezTo>
                    <a:pt x="806768" y="578116"/>
                    <a:pt x="808672" y="572401"/>
                    <a:pt x="809625" y="567639"/>
                  </a:cubicBezTo>
                  <a:cubicBezTo>
                    <a:pt x="830580" y="572401"/>
                    <a:pt x="852488" y="573354"/>
                    <a:pt x="871538" y="581926"/>
                  </a:cubicBezTo>
                  <a:cubicBezTo>
                    <a:pt x="920115" y="602881"/>
                    <a:pt x="925830" y="599071"/>
                    <a:pt x="931545" y="550494"/>
                  </a:cubicBezTo>
                  <a:cubicBezTo>
                    <a:pt x="934403" y="529539"/>
                    <a:pt x="944880" y="510489"/>
                    <a:pt x="952500" y="490486"/>
                  </a:cubicBezTo>
                  <a:cubicBezTo>
                    <a:pt x="963930" y="508584"/>
                    <a:pt x="975360" y="526681"/>
                    <a:pt x="985838" y="545731"/>
                  </a:cubicBezTo>
                  <a:cubicBezTo>
                    <a:pt x="987743" y="549541"/>
                    <a:pt x="989647" y="554304"/>
                    <a:pt x="993457" y="565734"/>
                  </a:cubicBezTo>
                  <a:cubicBezTo>
                    <a:pt x="1169670" y="462864"/>
                    <a:pt x="1237298" y="290461"/>
                    <a:pt x="1302068" y="105676"/>
                  </a:cubicBezTo>
                  <a:cubicBezTo>
                    <a:pt x="1317307" y="158064"/>
                    <a:pt x="1351598" y="149491"/>
                    <a:pt x="1382078" y="139966"/>
                  </a:cubicBezTo>
                  <a:cubicBezTo>
                    <a:pt x="1464945" y="114249"/>
                    <a:pt x="1548765" y="87579"/>
                    <a:pt x="1630680" y="59004"/>
                  </a:cubicBezTo>
                  <a:cubicBezTo>
                    <a:pt x="1724025" y="25666"/>
                    <a:pt x="1816418" y="-5766"/>
                    <a:pt x="1917382" y="901"/>
                  </a:cubicBezTo>
                  <a:cubicBezTo>
                    <a:pt x="1950720" y="-51"/>
                    <a:pt x="1983105" y="7569"/>
                    <a:pt x="2028825" y="1423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19CC4B89-485E-4B3D-A374-BB7AF8AC603E}"/>
                </a:ext>
              </a:extLst>
            </p:cNvPr>
            <p:cNvSpPr/>
            <p:nvPr/>
          </p:nvSpPr>
          <p:spPr>
            <a:xfrm>
              <a:off x="6038850" y="4655647"/>
              <a:ext cx="1600200" cy="685800"/>
            </a:xfrm>
            <a:custGeom>
              <a:avLst/>
              <a:gdLst>
                <a:gd name="connsiteX0" fmla="*/ 745807 w 1600200"/>
                <a:gd name="connsiteY0" fmla="*/ 466898 h 685800"/>
                <a:gd name="connsiteX1" fmla="*/ 772478 w 1600200"/>
                <a:gd name="connsiteY1" fmla="*/ 396413 h 685800"/>
                <a:gd name="connsiteX2" fmla="*/ 826770 w 1600200"/>
                <a:gd name="connsiteY2" fmla="*/ 455468 h 685800"/>
                <a:gd name="connsiteX3" fmla="*/ 887730 w 1600200"/>
                <a:gd name="connsiteY3" fmla="*/ 436418 h 685800"/>
                <a:gd name="connsiteX4" fmla="*/ 882015 w 1600200"/>
                <a:gd name="connsiteY4" fmla="*/ 502140 h 685800"/>
                <a:gd name="connsiteX5" fmla="*/ 946785 w 1600200"/>
                <a:gd name="connsiteY5" fmla="*/ 484043 h 685800"/>
                <a:gd name="connsiteX6" fmla="*/ 1016318 w 1600200"/>
                <a:gd name="connsiteY6" fmla="*/ 434513 h 685800"/>
                <a:gd name="connsiteX7" fmla="*/ 1174432 w 1600200"/>
                <a:gd name="connsiteY7" fmla="*/ 336405 h 685800"/>
                <a:gd name="connsiteX8" fmla="*/ 1178243 w 1600200"/>
                <a:gd name="connsiteY8" fmla="*/ 356408 h 685800"/>
                <a:gd name="connsiteX9" fmla="*/ 1253490 w 1600200"/>
                <a:gd name="connsiteY9" fmla="*/ 387840 h 685800"/>
                <a:gd name="connsiteX10" fmla="*/ 1539240 w 1600200"/>
                <a:gd name="connsiteY10" fmla="*/ 514523 h 685800"/>
                <a:gd name="connsiteX11" fmla="*/ 1605915 w 1600200"/>
                <a:gd name="connsiteY11" fmla="*/ 631680 h 685800"/>
                <a:gd name="connsiteX12" fmla="*/ 1406843 w 1600200"/>
                <a:gd name="connsiteY12" fmla="*/ 664065 h 685800"/>
                <a:gd name="connsiteX13" fmla="*/ 1195388 w 1600200"/>
                <a:gd name="connsiteY13" fmla="*/ 647873 h 685800"/>
                <a:gd name="connsiteX14" fmla="*/ 968693 w 1600200"/>
                <a:gd name="connsiteY14" fmla="*/ 645968 h 685800"/>
                <a:gd name="connsiteX15" fmla="*/ 782955 w 1600200"/>
                <a:gd name="connsiteY15" fmla="*/ 609773 h 685800"/>
                <a:gd name="connsiteX16" fmla="*/ 654368 w 1600200"/>
                <a:gd name="connsiteY16" fmla="*/ 689783 h 685800"/>
                <a:gd name="connsiteX17" fmla="*/ 666750 w 1600200"/>
                <a:gd name="connsiteY17" fmla="*/ 619298 h 685800"/>
                <a:gd name="connsiteX18" fmla="*/ 540068 w 1600200"/>
                <a:gd name="connsiteY18" fmla="*/ 645015 h 685800"/>
                <a:gd name="connsiteX19" fmla="*/ 586740 w 1600200"/>
                <a:gd name="connsiteY19" fmla="*/ 566910 h 685800"/>
                <a:gd name="connsiteX20" fmla="*/ 528638 w 1600200"/>
                <a:gd name="connsiteY20" fmla="*/ 467850 h 685800"/>
                <a:gd name="connsiteX21" fmla="*/ 420053 w 1600200"/>
                <a:gd name="connsiteY21" fmla="*/ 337358 h 685800"/>
                <a:gd name="connsiteX22" fmla="*/ 203835 w 1600200"/>
                <a:gd name="connsiteY22" fmla="*/ 207818 h 685800"/>
                <a:gd name="connsiteX23" fmla="*/ 238125 w 1600200"/>
                <a:gd name="connsiteY23" fmla="*/ 165908 h 685800"/>
                <a:gd name="connsiteX24" fmla="*/ 0 w 1600200"/>
                <a:gd name="connsiteY24" fmla="*/ 60180 h 685800"/>
                <a:gd name="connsiteX25" fmla="*/ 57150 w 1600200"/>
                <a:gd name="connsiteY25" fmla="*/ 26843 h 685800"/>
                <a:gd name="connsiteX26" fmla="*/ 444818 w 1600200"/>
                <a:gd name="connsiteY26" fmla="*/ 40178 h 685800"/>
                <a:gd name="connsiteX27" fmla="*/ 498157 w 1600200"/>
                <a:gd name="connsiteY27" fmla="*/ 61133 h 685800"/>
                <a:gd name="connsiteX28" fmla="*/ 537210 w 1600200"/>
                <a:gd name="connsiteY28" fmla="*/ 10650 h 685800"/>
                <a:gd name="connsiteX29" fmla="*/ 599122 w 1600200"/>
                <a:gd name="connsiteY29" fmla="*/ 51608 h 685800"/>
                <a:gd name="connsiteX30" fmla="*/ 706755 w 1600200"/>
                <a:gd name="connsiteY30" fmla="*/ 332595 h 685800"/>
                <a:gd name="connsiteX31" fmla="*/ 745807 w 1600200"/>
                <a:gd name="connsiteY31" fmla="*/ 466898 h 68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600200" h="685800">
                  <a:moveTo>
                    <a:pt x="745807" y="466898"/>
                  </a:moveTo>
                  <a:cubicBezTo>
                    <a:pt x="755332" y="441180"/>
                    <a:pt x="763905" y="419273"/>
                    <a:pt x="772478" y="396413"/>
                  </a:cubicBezTo>
                  <a:cubicBezTo>
                    <a:pt x="790575" y="415463"/>
                    <a:pt x="807720" y="434513"/>
                    <a:pt x="826770" y="455468"/>
                  </a:cubicBezTo>
                  <a:cubicBezTo>
                    <a:pt x="841057" y="450705"/>
                    <a:pt x="863918" y="444038"/>
                    <a:pt x="887730" y="436418"/>
                  </a:cubicBezTo>
                  <a:cubicBezTo>
                    <a:pt x="885825" y="455468"/>
                    <a:pt x="884872" y="474518"/>
                    <a:pt x="882015" y="502140"/>
                  </a:cubicBezTo>
                  <a:cubicBezTo>
                    <a:pt x="902018" y="496425"/>
                    <a:pt x="926782" y="494520"/>
                    <a:pt x="946785" y="484043"/>
                  </a:cubicBezTo>
                  <a:cubicBezTo>
                    <a:pt x="971550" y="470708"/>
                    <a:pt x="992505" y="449753"/>
                    <a:pt x="1016318" y="434513"/>
                  </a:cubicBezTo>
                  <a:cubicBezTo>
                    <a:pt x="1068705" y="401175"/>
                    <a:pt x="1121093" y="368790"/>
                    <a:pt x="1174432" y="336405"/>
                  </a:cubicBezTo>
                  <a:cubicBezTo>
                    <a:pt x="1175385" y="343073"/>
                    <a:pt x="1177290" y="349740"/>
                    <a:pt x="1178243" y="356408"/>
                  </a:cubicBezTo>
                  <a:cubicBezTo>
                    <a:pt x="1203007" y="366885"/>
                    <a:pt x="1226820" y="382125"/>
                    <a:pt x="1253490" y="387840"/>
                  </a:cubicBezTo>
                  <a:cubicBezTo>
                    <a:pt x="1358265" y="409748"/>
                    <a:pt x="1463993" y="429750"/>
                    <a:pt x="1539240" y="514523"/>
                  </a:cubicBezTo>
                  <a:cubicBezTo>
                    <a:pt x="1568768" y="546908"/>
                    <a:pt x="1586865" y="588818"/>
                    <a:pt x="1605915" y="631680"/>
                  </a:cubicBezTo>
                  <a:cubicBezTo>
                    <a:pt x="1534478" y="632633"/>
                    <a:pt x="1462088" y="564053"/>
                    <a:pt x="1406843" y="664065"/>
                  </a:cubicBezTo>
                  <a:cubicBezTo>
                    <a:pt x="1339215" y="522143"/>
                    <a:pt x="1265873" y="627870"/>
                    <a:pt x="1195388" y="647873"/>
                  </a:cubicBezTo>
                  <a:cubicBezTo>
                    <a:pt x="1161098" y="572625"/>
                    <a:pt x="1085850" y="581198"/>
                    <a:pt x="968693" y="645968"/>
                  </a:cubicBezTo>
                  <a:cubicBezTo>
                    <a:pt x="911543" y="566910"/>
                    <a:pt x="869632" y="558338"/>
                    <a:pt x="782955" y="609773"/>
                  </a:cubicBezTo>
                  <a:cubicBezTo>
                    <a:pt x="742950" y="633585"/>
                    <a:pt x="703897" y="659303"/>
                    <a:pt x="654368" y="689783"/>
                  </a:cubicBezTo>
                  <a:cubicBezTo>
                    <a:pt x="658178" y="666923"/>
                    <a:pt x="661988" y="646920"/>
                    <a:pt x="666750" y="619298"/>
                  </a:cubicBezTo>
                  <a:cubicBezTo>
                    <a:pt x="626745" y="601200"/>
                    <a:pt x="589597" y="645015"/>
                    <a:pt x="540068" y="645015"/>
                  </a:cubicBezTo>
                  <a:cubicBezTo>
                    <a:pt x="557213" y="617393"/>
                    <a:pt x="574357" y="593580"/>
                    <a:pt x="586740" y="566910"/>
                  </a:cubicBezTo>
                  <a:cubicBezTo>
                    <a:pt x="625793" y="485948"/>
                    <a:pt x="618172" y="474518"/>
                    <a:pt x="528638" y="467850"/>
                  </a:cubicBezTo>
                  <a:cubicBezTo>
                    <a:pt x="550545" y="404985"/>
                    <a:pt x="512445" y="359265"/>
                    <a:pt x="420053" y="337358"/>
                  </a:cubicBezTo>
                  <a:cubicBezTo>
                    <a:pt x="400050" y="223058"/>
                    <a:pt x="335280" y="171623"/>
                    <a:pt x="203835" y="207818"/>
                  </a:cubicBezTo>
                  <a:cubicBezTo>
                    <a:pt x="221932" y="185910"/>
                    <a:pt x="228600" y="177338"/>
                    <a:pt x="238125" y="165908"/>
                  </a:cubicBezTo>
                  <a:cubicBezTo>
                    <a:pt x="186690" y="82088"/>
                    <a:pt x="93345" y="87803"/>
                    <a:pt x="0" y="60180"/>
                  </a:cubicBezTo>
                  <a:cubicBezTo>
                    <a:pt x="25718" y="44940"/>
                    <a:pt x="40005" y="32558"/>
                    <a:pt x="57150" y="26843"/>
                  </a:cubicBezTo>
                  <a:cubicBezTo>
                    <a:pt x="187643" y="-16020"/>
                    <a:pt x="317182" y="-4590"/>
                    <a:pt x="444818" y="40178"/>
                  </a:cubicBezTo>
                  <a:cubicBezTo>
                    <a:pt x="462915" y="46845"/>
                    <a:pt x="480060" y="55418"/>
                    <a:pt x="498157" y="61133"/>
                  </a:cubicBezTo>
                  <a:cubicBezTo>
                    <a:pt x="530543" y="70658"/>
                    <a:pt x="544830" y="57323"/>
                    <a:pt x="537210" y="10650"/>
                  </a:cubicBezTo>
                  <a:cubicBezTo>
                    <a:pt x="562928" y="26843"/>
                    <a:pt x="582930" y="37320"/>
                    <a:pt x="599122" y="51608"/>
                  </a:cubicBezTo>
                  <a:cubicBezTo>
                    <a:pt x="682943" y="126855"/>
                    <a:pt x="698182" y="227820"/>
                    <a:pt x="706755" y="332595"/>
                  </a:cubicBezTo>
                  <a:cubicBezTo>
                    <a:pt x="709613" y="380220"/>
                    <a:pt x="710565" y="429750"/>
                    <a:pt x="745807" y="46689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3C81DD2A-535E-4D60-B61F-ED893A060640}"/>
                </a:ext>
              </a:extLst>
            </p:cNvPr>
            <p:cNvSpPr/>
            <p:nvPr/>
          </p:nvSpPr>
          <p:spPr>
            <a:xfrm>
              <a:off x="6963728" y="3391350"/>
              <a:ext cx="1695450" cy="476250"/>
            </a:xfrm>
            <a:custGeom>
              <a:avLst/>
              <a:gdLst>
                <a:gd name="connsiteX0" fmla="*/ 1704975 w 1695450"/>
                <a:gd name="connsiteY0" fmla="*/ 251963 h 476250"/>
                <a:gd name="connsiteX1" fmla="*/ 1562100 w 1695450"/>
                <a:gd name="connsiteY1" fmla="*/ 286253 h 476250"/>
                <a:gd name="connsiteX2" fmla="*/ 1505903 w 1695450"/>
                <a:gd name="connsiteY2" fmla="*/ 328163 h 476250"/>
                <a:gd name="connsiteX3" fmla="*/ 1460183 w 1695450"/>
                <a:gd name="connsiteY3" fmla="*/ 343403 h 476250"/>
                <a:gd name="connsiteX4" fmla="*/ 1326833 w 1695450"/>
                <a:gd name="connsiteY4" fmla="*/ 397695 h 476250"/>
                <a:gd name="connsiteX5" fmla="*/ 1282065 w 1695450"/>
                <a:gd name="connsiteY5" fmla="*/ 404363 h 476250"/>
                <a:gd name="connsiteX6" fmla="*/ 1215390 w 1695450"/>
                <a:gd name="connsiteY6" fmla="*/ 412935 h 476250"/>
                <a:gd name="connsiteX7" fmla="*/ 1170623 w 1695450"/>
                <a:gd name="connsiteY7" fmla="*/ 423413 h 476250"/>
                <a:gd name="connsiteX8" fmla="*/ 978217 w 1695450"/>
                <a:gd name="connsiteY8" fmla="*/ 425318 h 476250"/>
                <a:gd name="connsiteX9" fmla="*/ 853440 w 1695450"/>
                <a:gd name="connsiteY9" fmla="*/ 472943 h 476250"/>
                <a:gd name="connsiteX10" fmla="*/ 787717 w 1695450"/>
                <a:gd name="connsiteY10" fmla="*/ 473895 h 476250"/>
                <a:gd name="connsiteX11" fmla="*/ 835342 w 1695450"/>
                <a:gd name="connsiteY11" fmla="*/ 431033 h 476250"/>
                <a:gd name="connsiteX12" fmla="*/ 737235 w 1695450"/>
                <a:gd name="connsiteY12" fmla="*/ 442463 h 476250"/>
                <a:gd name="connsiteX13" fmla="*/ 777240 w 1695450"/>
                <a:gd name="connsiteY13" fmla="*/ 372930 h 476250"/>
                <a:gd name="connsiteX14" fmla="*/ 637222 w 1695450"/>
                <a:gd name="connsiteY14" fmla="*/ 315780 h 476250"/>
                <a:gd name="connsiteX15" fmla="*/ 484822 w 1695450"/>
                <a:gd name="connsiteY15" fmla="*/ 228150 h 476250"/>
                <a:gd name="connsiteX16" fmla="*/ 381953 w 1695450"/>
                <a:gd name="connsiteY16" fmla="*/ 164333 h 476250"/>
                <a:gd name="connsiteX17" fmla="*/ 220980 w 1695450"/>
                <a:gd name="connsiteY17" fmla="*/ 163380 h 476250"/>
                <a:gd name="connsiteX18" fmla="*/ 190500 w 1695450"/>
                <a:gd name="connsiteY18" fmla="*/ 74798 h 476250"/>
                <a:gd name="connsiteX19" fmla="*/ 0 w 1695450"/>
                <a:gd name="connsiteY19" fmla="*/ 44318 h 476250"/>
                <a:gd name="connsiteX20" fmla="*/ 197167 w 1695450"/>
                <a:gd name="connsiteY20" fmla="*/ 1455 h 476250"/>
                <a:gd name="connsiteX21" fmla="*/ 466725 w 1695450"/>
                <a:gd name="connsiteY21" fmla="*/ 31935 h 476250"/>
                <a:gd name="connsiteX22" fmla="*/ 523875 w 1695450"/>
                <a:gd name="connsiteY22" fmla="*/ 31935 h 476250"/>
                <a:gd name="connsiteX23" fmla="*/ 581978 w 1695450"/>
                <a:gd name="connsiteY23" fmla="*/ 10980 h 476250"/>
                <a:gd name="connsiteX24" fmla="*/ 886778 w 1695450"/>
                <a:gd name="connsiteY24" fmla="*/ 299588 h 476250"/>
                <a:gd name="connsiteX25" fmla="*/ 920115 w 1695450"/>
                <a:gd name="connsiteY25" fmla="*/ 238628 h 476250"/>
                <a:gd name="connsiteX26" fmla="*/ 949642 w 1695450"/>
                <a:gd name="connsiteY26" fmla="*/ 292920 h 476250"/>
                <a:gd name="connsiteX27" fmla="*/ 963930 w 1695450"/>
                <a:gd name="connsiteY27" fmla="*/ 314828 h 476250"/>
                <a:gd name="connsiteX28" fmla="*/ 1038225 w 1695450"/>
                <a:gd name="connsiteY28" fmla="*/ 274823 h 476250"/>
                <a:gd name="connsiteX29" fmla="*/ 1046797 w 1695450"/>
                <a:gd name="connsiteY29" fmla="*/ 286253 h 476250"/>
                <a:gd name="connsiteX30" fmla="*/ 1010603 w 1695450"/>
                <a:gd name="connsiteY30" fmla="*/ 338640 h 476250"/>
                <a:gd name="connsiteX31" fmla="*/ 1082040 w 1695450"/>
                <a:gd name="connsiteY31" fmla="*/ 329115 h 476250"/>
                <a:gd name="connsiteX32" fmla="*/ 1288732 w 1695450"/>
                <a:gd name="connsiteY32" fmla="*/ 219578 h 476250"/>
                <a:gd name="connsiteX33" fmla="*/ 1377315 w 1695450"/>
                <a:gd name="connsiteY33" fmla="*/ 198623 h 476250"/>
                <a:gd name="connsiteX34" fmla="*/ 1465898 w 1695450"/>
                <a:gd name="connsiteY34" fmla="*/ 202433 h 476250"/>
                <a:gd name="connsiteX35" fmla="*/ 1635442 w 1695450"/>
                <a:gd name="connsiteY35" fmla="*/ 214815 h 476250"/>
                <a:gd name="connsiteX36" fmla="*/ 1704975 w 1695450"/>
                <a:gd name="connsiteY36" fmla="*/ 251963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1695450" h="476250">
                  <a:moveTo>
                    <a:pt x="1704975" y="251963"/>
                  </a:moveTo>
                  <a:cubicBezTo>
                    <a:pt x="1647825" y="265298"/>
                    <a:pt x="1603058" y="271965"/>
                    <a:pt x="1562100" y="286253"/>
                  </a:cubicBezTo>
                  <a:cubicBezTo>
                    <a:pt x="1541145" y="293873"/>
                    <a:pt x="1525905" y="315780"/>
                    <a:pt x="1505903" y="328163"/>
                  </a:cubicBezTo>
                  <a:cubicBezTo>
                    <a:pt x="1492567" y="336735"/>
                    <a:pt x="1475423" y="343403"/>
                    <a:pt x="1460183" y="343403"/>
                  </a:cubicBezTo>
                  <a:cubicBezTo>
                    <a:pt x="1407795" y="344355"/>
                    <a:pt x="1359217" y="346260"/>
                    <a:pt x="1326833" y="397695"/>
                  </a:cubicBezTo>
                  <a:cubicBezTo>
                    <a:pt x="1321117" y="406268"/>
                    <a:pt x="1291590" y="411030"/>
                    <a:pt x="1282065" y="404363"/>
                  </a:cubicBezTo>
                  <a:cubicBezTo>
                    <a:pt x="1254442" y="384360"/>
                    <a:pt x="1237298" y="394838"/>
                    <a:pt x="1215390" y="412935"/>
                  </a:cubicBezTo>
                  <a:cubicBezTo>
                    <a:pt x="1203960" y="421508"/>
                    <a:pt x="1181100" y="429128"/>
                    <a:pt x="1170623" y="423413"/>
                  </a:cubicBezTo>
                  <a:cubicBezTo>
                    <a:pt x="1104900" y="387218"/>
                    <a:pt x="1042035" y="400553"/>
                    <a:pt x="978217" y="425318"/>
                  </a:cubicBezTo>
                  <a:cubicBezTo>
                    <a:pt x="937260" y="441510"/>
                    <a:pt x="896303" y="458655"/>
                    <a:pt x="853440" y="472943"/>
                  </a:cubicBezTo>
                  <a:cubicBezTo>
                    <a:pt x="833438" y="479610"/>
                    <a:pt x="811530" y="479610"/>
                    <a:pt x="787717" y="473895"/>
                  </a:cubicBezTo>
                  <a:cubicBezTo>
                    <a:pt x="802957" y="459608"/>
                    <a:pt x="819150" y="446273"/>
                    <a:pt x="835342" y="431033"/>
                  </a:cubicBezTo>
                  <a:cubicBezTo>
                    <a:pt x="795338" y="390075"/>
                    <a:pt x="767715" y="428175"/>
                    <a:pt x="737235" y="442463"/>
                  </a:cubicBezTo>
                  <a:cubicBezTo>
                    <a:pt x="710565" y="394838"/>
                    <a:pt x="765810" y="399600"/>
                    <a:pt x="777240" y="372930"/>
                  </a:cubicBezTo>
                  <a:cubicBezTo>
                    <a:pt x="744855" y="322448"/>
                    <a:pt x="691515" y="316733"/>
                    <a:pt x="637222" y="315780"/>
                  </a:cubicBezTo>
                  <a:cubicBezTo>
                    <a:pt x="611505" y="242438"/>
                    <a:pt x="546735" y="238628"/>
                    <a:pt x="484822" y="228150"/>
                  </a:cubicBezTo>
                  <a:cubicBezTo>
                    <a:pt x="471488" y="176715"/>
                    <a:pt x="424815" y="168143"/>
                    <a:pt x="381953" y="164333"/>
                  </a:cubicBezTo>
                  <a:cubicBezTo>
                    <a:pt x="329565" y="159570"/>
                    <a:pt x="275272" y="163380"/>
                    <a:pt x="220980" y="163380"/>
                  </a:cubicBezTo>
                  <a:cubicBezTo>
                    <a:pt x="263842" y="104325"/>
                    <a:pt x="261938" y="92895"/>
                    <a:pt x="190500" y="74798"/>
                  </a:cubicBezTo>
                  <a:cubicBezTo>
                    <a:pt x="128588" y="59557"/>
                    <a:pt x="64770" y="53843"/>
                    <a:pt x="0" y="44318"/>
                  </a:cubicBezTo>
                  <a:cubicBezTo>
                    <a:pt x="60960" y="6218"/>
                    <a:pt x="128588" y="-4260"/>
                    <a:pt x="197167" y="1455"/>
                  </a:cubicBezTo>
                  <a:cubicBezTo>
                    <a:pt x="286703" y="9075"/>
                    <a:pt x="376238" y="22410"/>
                    <a:pt x="466725" y="31935"/>
                  </a:cubicBezTo>
                  <a:cubicBezTo>
                    <a:pt x="485775" y="33840"/>
                    <a:pt x="504825" y="34793"/>
                    <a:pt x="523875" y="31935"/>
                  </a:cubicBezTo>
                  <a:cubicBezTo>
                    <a:pt x="541972" y="28125"/>
                    <a:pt x="559117" y="18600"/>
                    <a:pt x="581978" y="10980"/>
                  </a:cubicBezTo>
                  <a:cubicBezTo>
                    <a:pt x="659130" y="126232"/>
                    <a:pt x="740092" y="251963"/>
                    <a:pt x="886778" y="299588"/>
                  </a:cubicBezTo>
                  <a:cubicBezTo>
                    <a:pt x="899160" y="275775"/>
                    <a:pt x="909638" y="257678"/>
                    <a:pt x="920115" y="238628"/>
                  </a:cubicBezTo>
                  <a:cubicBezTo>
                    <a:pt x="929640" y="256725"/>
                    <a:pt x="939165" y="274823"/>
                    <a:pt x="949642" y="292920"/>
                  </a:cubicBezTo>
                  <a:cubicBezTo>
                    <a:pt x="953453" y="299588"/>
                    <a:pt x="958215" y="305303"/>
                    <a:pt x="963930" y="314828"/>
                  </a:cubicBezTo>
                  <a:cubicBezTo>
                    <a:pt x="989647" y="301493"/>
                    <a:pt x="1014413" y="288158"/>
                    <a:pt x="1038225" y="274823"/>
                  </a:cubicBezTo>
                  <a:cubicBezTo>
                    <a:pt x="1041082" y="278633"/>
                    <a:pt x="1043940" y="282443"/>
                    <a:pt x="1046797" y="286253"/>
                  </a:cubicBezTo>
                  <a:cubicBezTo>
                    <a:pt x="1037272" y="300540"/>
                    <a:pt x="1026795" y="314828"/>
                    <a:pt x="1010603" y="338640"/>
                  </a:cubicBezTo>
                  <a:cubicBezTo>
                    <a:pt x="1041082" y="334830"/>
                    <a:pt x="1062038" y="333878"/>
                    <a:pt x="1082040" y="329115"/>
                  </a:cubicBezTo>
                  <a:cubicBezTo>
                    <a:pt x="1159192" y="308160"/>
                    <a:pt x="1231582" y="279585"/>
                    <a:pt x="1288732" y="219578"/>
                  </a:cubicBezTo>
                  <a:cubicBezTo>
                    <a:pt x="1312545" y="194813"/>
                    <a:pt x="1333500" y="165285"/>
                    <a:pt x="1377315" y="198623"/>
                  </a:cubicBezTo>
                  <a:cubicBezTo>
                    <a:pt x="1396365" y="212910"/>
                    <a:pt x="1435417" y="200528"/>
                    <a:pt x="1465898" y="202433"/>
                  </a:cubicBezTo>
                  <a:cubicBezTo>
                    <a:pt x="1522095" y="205290"/>
                    <a:pt x="1579245" y="207195"/>
                    <a:pt x="1635442" y="214815"/>
                  </a:cubicBezTo>
                  <a:cubicBezTo>
                    <a:pt x="1655445" y="217673"/>
                    <a:pt x="1674495" y="235770"/>
                    <a:pt x="1704975" y="25196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29716331-F50C-460B-AA02-F44ADB54A166}"/>
                </a:ext>
              </a:extLst>
            </p:cNvPr>
            <p:cNvSpPr/>
            <p:nvPr/>
          </p:nvSpPr>
          <p:spPr>
            <a:xfrm>
              <a:off x="5864543" y="5294547"/>
              <a:ext cx="1181100" cy="514350"/>
            </a:xfrm>
            <a:custGeom>
              <a:avLst/>
              <a:gdLst>
                <a:gd name="connsiteX0" fmla="*/ 0 w 1181100"/>
                <a:gd name="connsiteY0" fmla="*/ 11830 h 514350"/>
                <a:gd name="connsiteX1" fmla="*/ 186690 w 1181100"/>
                <a:gd name="connsiteY1" fmla="*/ 35643 h 514350"/>
                <a:gd name="connsiteX2" fmla="*/ 344805 w 1181100"/>
                <a:gd name="connsiteY2" fmla="*/ 110890 h 514350"/>
                <a:gd name="connsiteX3" fmla="*/ 405765 w 1181100"/>
                <a:gd name="connsiteY3" fmla="*/ 103270 h 514350"/>
                <a:gd name="connsiteX4" fmla="*/ 445770 w 1181100"/>
                <a:gd name="connsiteY4" fmla="*/ 235668 h 514350"/>
                <a:gd name="connsiteX5" fmla="*/ 498157 w 1181100"/>
                <a:gd name="connsiteY5" fmla="*/ 334728 h 514350"/>
                <a:gd name="connsiteX6" fmla="*/ 498157 w 1181100"/>
                <a:gd name="connsiteY6" fmla="*/ 224238 h 514350"/>
                <a:gd name="connsiteX7" fmla="*/ 521017 w 1181100"/>
                <a:gd name="connsiteY7" fmla="*/ 209950 h 514350"/>
                <a:gd name="connsiteX8" fmla="*/ 530542 w 1181100"/>
                <a:gd name="connsiteY8" fmla="*/ 241383 h 514350"/>
                <a:gd name="connsiteX9" fmla="*/ 599122 w 1181100"/>
                <a:gd name="connsiteY9" fmla="*/ 269005 h 514350"/>
                <a:gd name="connsiteX10" fmla="*/ 639127 w 1181100"/>
                <a:gd name="connsiteY10" fmla="*/ 254718 h 514350"/>
                <a:gd name="connsiteX11" fmla="*/ 599122 w 1181100"/>
                <a:gd name="connsiteY11" fmla="*/ 327108 h 514350"/>
                <a:gd name="connsiteX12" fmla="*/ 798195 w 1181100"/>
                <a:gd name="connsiteY12" fmla="*/ 166135 h 514350"/>
                <a:gd name="connsiteX13" fmla="*/ 856297 w 1181100"/>
                <a:gd name="connsiteY13" fmla="*/ 200425 h 514350"/>
                <a:gd name="connsiteX14" fmla="*/ 1119188 w 1181100"/>
                <a:gd name="connsiteY14" fmla="*/ 242335 h 514350"/>
                <a:gd name="connsiteX15" fmla="*/ 1186815 w 1181100"/>
                <a:gd name="connsiteY15" fmla="*/ 297580 h 514350"/>
                <a:gd name="connsiteX16" fmla="*/ 1014413 w 1181100"/>
                <a:gd name="connsiteY16" fmla="*/ 339490 h 514350"/>
                <a:gd name="connsiteX17" fmla="*/ 978217 w 1181100"/>
                <a:gd name="connsiteY17" fmla="*/ 343301 h 514350"/>
                <a:gd name="connsiteX18" fmla="*/ 848677 w 1181100"/>
                <a:gd name="connsiteY18" fmla="*/ 408070 h 514350"/>
                <a:gd name="connsiteX19" fmla="*/ 700088 w 1181100"/>
                <a:gd name="connsiteY19" fmla="*/ 422358 h 514350"/>
                <a:gd name="connsiteX20" fmla="*/ 634365 w 1181100"/>
                <a:gd name="connsiteY20" fmla="*/ 387115 h 514350"/>
                <a:gd name="connsiteX21" fmla="*/ 671513 w 1181100"/>
                <a:gd name="connsiteY21" fmla="*/ 500463 h 514350"/>
                <a:gd name="connsiteX22" fmla="*/ 657225 w 1181100"/>
                <a:gd name="connsiteY22" fmla="*/ 507130 h 514350"/>
                <a:gd name="connsiteX23" fmla="*/ 575310 w 1181100"/>
                <a:gd name="connsiteY23" fmla="*/ 450933 h 514350"/>
                <a:gd name="connsiteX24" fmla="*/ 575310 w 1181100"/>
                <a:gd name="connsiteY24" fmla="*/ 513798 h 514350"/>
                <a:gd name="connsiteX25" fmla="*/ 562927 w 1181100"/>
                <a:gd name="connsiteY25" fmla="*/ 515703 h 514350"/>
                <a:gd name="connsiteX26" fmla="*/ 496252 w 1181100"/>
                <a:gd name="connsiteY26" fmla="*/ 411880 h 514350"/>
                <a:gd name="connsiteX27" fmla="*/ 445770 w 1181100"/>
                <a:gd name="connsiteY27" fmla="*/ 386163 h 514350"/>
                <a:gd name="connsiteX28" fmla="*/ 391477 w 1181100"/>
                <a:gd name="connsiteY28" fmla="*/ 389973 h 514350"/>
                <a:gd name="connsiteX29" fmla="*/ 252413 w 1181100"/>
                <a:gd name="connsiteY29" fmla="*/ 289960 h 514350"/>
                <a:gd name="connsiteX30" fmla="*/ 140970 w 1181100"/>
                <a:gd name="connsiteY30" fmla="*/ 175660 h 514350"/>
                <a:gd name="connsiteX31" fmla="*/ 0 w 1181100"/>
                <a:gd name="connsiteY31" fmla="*/ 11830 h 51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181100" h="514350">
                  <a:moveTo>
                    <a:pt x="0" y="11830"/>
                  </a:moveTo>
                  <a:cubicBezTo>
                    <a:pt x="74295" y="-13887"/>
                    <a:pt x="130492" y="6115"/>
                    <a:pt x="186690" y="35643"/>
                  </a:cubicBezTo>
                  <a:cubicBezTo>
                    <a:pt x="238125" y="63265"/>
                    <a:pt x="290513" y="88983"/>
                    <a:pt x="344805" y="110890"/>
                  </a:cubicBezTo>
                  <a:cubicBezTo>
                    <a:pt x="358140" y="116605"/>
                    <a:pt x="377190" y="107080"/>
                    <a:pt x="405765" y="103270"/>
                  </a:cubicBezTo>
                  <a:cubicBezTo>
                    <a:pt x="447675" y="128988"/>
                    <a:pt x="445770" y="182328"/>
                    <a:pt x="445770" y="235668"/>
                  </a:cubicBezTo>
                  <a:cubicBezTo>
                    <a:pt x="444817" y="298533"/>
                    <a:pt x="448627" y="305201"/>
                    <a:pt x="498157" y="334728"/>
                  </a:cubicBezTo>
                  <a:cubicBezTo>
                    <a:pt x="498157" y="294723"/>
                    <a:pt x="498157" y="259480"/>
                    <a:pt x="498157" y="224238"/>
                  </a:cubicBezTo>
                  <a:cubicBezTo>
                    <a:pt x="505777" y="219475"/>
                    <a:pt x="513397" y="214713"/>
                    <a:pt x="521017" y="209950"/>
                  </a:cubicBezTo>
                  <a:cubicBezTo>
                    <a:pt x="524827" y="220428"/>
                    <a:pt x="529590" y="230905"/>
                    <a:pt x="530542" y="241383"/>
                  </a:cubicBezTo>
                  <a:cubicBezTo>
                    <a:pt x="535305" y="296628"/>
                    <a:pt x="561022" y="295676"/>
                    <a:pt x="599122" y="269005"/>
                  </a:cubicBezTo>
                  <a:cubicBezTo>
                    <a:pt x="607695" y="263290"/>
                    <a:pt x="619125" y="261385"/>
                    <a:pt x="639127" y="254718"/>
                  </a:cubicBezTo>
                  <a:cubicBezTo>
                    <a:pt x="623888" y="283293"/>
                    <a:pt x="612457" y="303295"/>
                    <a:pt x="599122" y="327108"/>
                  </a:cubicBezTo>
                  <a:cubicBezTo>
                    <a:pt x="710565" y="329013"/>
                    <a:pt x="725805" y="214713"/>
                    <a:pt x="798195" y="166135"/>
                  </a:cubicBezTo>
                  <a:cubicBezTo>
                    <a:pt x="802005" y="216618"/>
                    <a:pt x="830580" y="206140"/>
                    <a:pt x="856297" y="200425"/>
                  </a:cubicBezTo>
                  <a:cubicBezTo>
                    <a:pt x="949642" y="180423"/>
                    <a:pt x="1035367" y="204235"/>
                    <a:pt x="1119188" y="242335"/>
                  </a:cubicBezTo>
                  <a:cubicBezTo>
                    <a:pt x="1144905" y="253765"/>
                    <a:pt x="1165860" y="276626"/>
                    <a:pt x="1186815" y="297580"/>
                  </a:cubicBezTo>
                  <a:cubicBezTo>
                    <a:pt x="1122045" y="289008"/>
                    <a:pt x="1062038" y="284245"/>
                    <a:pt x="1014413" y="339490"/>
                  </a:cubicBezTo>
                  <a:cubicBezTo>
                    <a:pt x="1008697" y="346158"/>
                    <a:pt x="990600" y="343301"/>
                    <a:pt x="978217" y="343301"/>
                  </a:cubicBezTo>
                  <a:cubicBezTo>
                    <a:pt x="923925" y="341395"/>
                    <a:pt x="878205" y="356635"/>
                    <a:pt x="848677" y="408070"/>
                  </a:cubicBezTo>
                  <a:cubicBezTo>
                    <a:pt x="795338" y="387115"/>
                    <a:pt x="741997" y="370923"/>
                    <a:pt x="700088" y="422358"/>
                  </a:cubicBezTo>
                  <a:cubicBezTo>
                    <a:pt x="677227" y="409976"/>
                    <a:pt x="656272" y="398545"/>
                    <a:pt x="634365" y="387115"/>
                  </a:cubicBezTo>
                  <a:cubicBezTo>
                    <a:pt x="647700" y="429026"/>
                    <a:pt x="660082" y="464268"/>
                    <a:pt x="671513" y="500463"/>
                  </a:cubicBezTo>
                  <a:cubicBezTo>
                    <a:pt x="666750" y="502368"/>
                    <a:pt x="661988" y="504273"/>
                    <a:pt x="657225" y="507130"/>
                  </a:cubicBezTo>
                  <a:cubicBezTo>
                    <a:pt x="630555" y="489033"/>
                    <a:pt x="603885" y="470935"/>
                    <a:pt x="575310" y="450933"/>
                  </a:cubicBezTo>
                  <a:cubicBezTo>
                    <a:pt x="575310" y="479508"/>
                    <a:pt x="575310" y="496653"/>
                    <a:pt x="575310" y="513798"/>
                  </a:cubicBezTo>
                  <a:cubicBezTo>
                    <a:pt x="571500" y="514751"/>
                    <a:pt x="566738" y="514751"/>
                    <a:pt x="562927" y="515703"/>
                  </a:cubicBezTo>
                  <a:cubicBezTo>
                    <a:pt x="544830" y="479508"/>
                    <a:pt x="486727" y="469983"/>
                    <a:pt x="496252" y="411880"/>
                  </a:cubicBezTo>
                  <a:cubicBezTo>
                    <a:pt x="497205" y="406165"/>
                    <a:pt x="464820" y="390926"/>
                    <a:pt x="445770" y="386163"/>
                  </a:cubicBezTo>
                  <a:cubicBezTo>
                    <a:pt x="429577" y="382353"/>
                    <a:pt x="411480" y="388068"/>
                    <a:pt x="391477" y="389973"/>
                  </a:cubicBezTo>
                  <a:cubicBezTo>
                    <a:pt x="369570" y="326155"/>
                    <a:pt x="320040" y="297580"/>
                    <a:pt x="252413" y="289960"/>
                  </a:cubicBezTo>
                  <a:cubicBezTo>
                    <a:pt x="271463" y="197568"/>
                    <a:pt x="197167" y="195663"/>
                    <a:pt x="140970" y="175660"/>
                  </a:cubicBezTo>
                  <a:cubicBezTo>
                    <a:pt x="152400" y="76600"/>
                    <a:pt x="77152" y="48978"/>
                    <a:pt x="0" y="118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9111E308-B6FA-44DE-8121-CE6EF515D34B}"/>
                </a:ext>
              </a:extLst>
            </p:cNvPr>
            <p:cNvSpPr/>
            <p:nvPr/>
          </p:nvSpPr>
          <p:spPr>
            <a:xfrm>
              <a:off x="6927532" y="4343888"/>
              <a:ext cx="1314450" cy="523875"/>
            </a:xfrm>
            <a:custGeom>
              <a:avLst/>
              <a:gdLst>
                <a:gd name="connsiteX0" fmla="*/ 862013 w 1314450"/>
                <a:gd name="connsiteY0" fmla="*/ 328124 h 523875"/>
                <a:gd name="connsiteX1" fmla="*/ 750570 w 1314450"/>
                <a:gd name="connsiteY1" fmla="*/ 401467 h 523875"/>
                <a:gd name="connsiteX2" fmla="*/ 820103 w 1314450"/>
                <a:gd name="connsiteY2" fmla="*/ 452902 h 523875"/>
                <a:gd name="connsiteX3" fmla="*/ 726758 w 1314450"/>
                <a:gd name="connsiteY3" fmla="*/ 452902 h 523875"/>
                <a:gd name="connsiteX4" fmla="*/ 723900 w 1314450"/>
                <a:gd name="connsiteY4" fmla="*/ 465284 h 523875"/>
                <a:gd name="connsiteX5" fmla="*/ 768668 w 1314450"/>
                <a:gd name="connsiteY5" fmla="*/ 492906 h 523875"/>
                <a:gd name="connsiteX6" fmla="*/ 768668 w 1314450"/>
                <a:gd name="connsiteY6" fmla="*/ 503384 h 523875"/>
                <a:gd name="connsiteX7" fmla="*/ 694373 w 1314450"/>
                <a:gd name="connsiteY7" fmla="*/ 502431 h 523875"/>
                <a:gd name="connsiteX8" fmla="*/ 572453 w 1314450"/>
                <a:gd name="connsiteY8" fmla="*/ 484334 h 523875"/>
                <a:gd name="connsiteX9" fmla="*/ 489585 w 1314450"/>
                <a:gd name="connsiteY9" fmla="*/ 496717 h 523875"/>
                <a:gd name="connsiteX10" fmla="*/ 396240 w 1314450"/>
                <a:gd name="connsiteY10" fmla="*/ 508147 h 523875"/>
                <a:gd name="connsiteX11" fmla="*/ 260985 w 1314450"/>
                <a:gd name="connsiteY11" fmla="*/ 496717 h 523875"/>
                <a:gd name="connsiteX12" fmla="*/ 219075 w 1314450"/>
                <a:gd name="connsiteY12" fmla="*/ 501479 h 523875"/>
                <a:gd name="connsiteX13" fmla="*/ 156210 w 1314450"/>
                <a:gd name="connsiteY13" fmla="*/ 487192 h 523875"/>
                <a:gd name="connsiteX14" fmla="*/ 84773 w 1314450"/>
                <a:gd name="connsiteY14" fmla="*/ 470047 h 523875"/>
                <a:gd name="connsiteX15" fmla="*/ 0 w 1314450"/>
                <a:gd name="connsiteY15" fmla="*/ 460522 h 523875"/>
                <a:gd name="connsiteX16" fmla="*/ 75248 w 1314450"/>
                <a:gd name="connsiteY16" fmla="*/ 413849 h 523875"/>
                <a:gd name="connsiteX17" fmla="*/ 220980 w 1314450"/>
                <a:gd name="connsiteY17" fmla="*/ 378606 h 523875"/>
                <a:gd name="connsiteX18" fmla="*/ 358140 w 1314450"/>
                <a:gd name="connsiteY18" fmla="*/ 394799 h 523875"/>
                <a:gd name="connsiteX19" fmla="*/ 568643 w 1314450"/>
                <a:gd name="connsiteY19" fmla="*/ 418612 h 523875"/>
                <a:gd name="connsiteX20" fmla="*/ 519113 w 1314450"/>
                <a:gd name="connsiteY20" fmla="*/ 393847 h 523875"/>
                <a:gd name="connsiteX21" fmla="*/ 529590 w 1314450"/>
                <a:gd name="connsiteY21" fmla="*/ 376702 h 523875"/>
                <a:gd name="connsiteX22" fmla="*/ 601028 w 1314450"/>
                <a:gd name="connsiteY22" fmla="*/ 391942 h 523875"/>
                <a:gd name="connsiteX23" fmla="*/ 615315 w 1314450"/>
                <a:gd name="connsiteY23" fmla="*/ 312884 h 523875"/>
                <a:gd name="connsiteX24" fmla="*/ 654368 w 1314450"/>
                <a:gd name="connsiteY24" fmla="*/ 369081 h 523875"/>
                <a:gd name="connsiteX25" fmla="*/ 845820 w 1314450"/>
                <a:gd name="connsiteY25" fmla="*/ 87142 h 523875"/>
                <a:gd name="connsiteX26" fmla="*/ 909638 w 1314450"/>
                <a:gd name="connsiteY26" fmla="*/ 89999 h 523875"/>
                <a:gd name="connsiteX27" fmla="*/ 1125855 w 1314450"/>
                <a:gd name="connsiteY27" fmla="*/ 18562 h 523875"/>
                <a:gd name="connsiteX28" fmla="*/ 1318260 w 1314450"/>
                <a:gd name="connsiteY28" fmla="*/ 12847 h 523875"/>
                <a:gd name="connsiteX29" fmla="*/ 1176338 w 1314450"/>
                <a:gd name="connsiteY29" fmla="*/ 68092 h 523875"/>
                <a:gd name="connsiteX30" fmla="*/ 1160145 w 1314450"/>
                <a:gd name="connsiteY30" fmla="*/ 148102 h 523875"/>
                <a:gd name="connsiteX31" fmla="*/ 1062990 w 1314450"/>
                <a:gd name="connsiteY31" fmla="*/ 166199 h 523875"/>
                <a:gd name="connsiteX32" fmla="*/ 963930 w 1314450"/>
                <a:gd name="connsiteY32" fmla="*/ 239542 h 523875"/>
                <a:gd name="connsiteX33" fmla="*/ 941070 w 1314450"/>
                <a:gd name="connsiteY33" fmla="*/ 250019 h 523875"/>
                <a:gd name="connsiteX34" fmla="*/ 862013 w 1314450"/>
                <a:gd name="connsiteY34" fmla="*/ 328124 h 523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314450" h="523875">
                  <a:moveTo>
                    <a:pt x="862013" y="328124"/>
                  </a:moveTo>
                  <a:cubicBezTo>
                    <a:pt x="821055" y="354794"/>
                    <a:pt x="787718" y="376702"/>
                    <a:pt x="750570" y="401467"/>
                  </a:cubicBezTo>
                  <a:cubicBezTo>
                    <a:pt x="778193" y="421469"/>
                    <a:pt x="793433" y="433852"/>
                    <a:pt x="820103" y="452902"/>
                  </a:cubicBezTo>
                  <a:cubicBezTo>
                    <a:pt x="777240" y="452902"/>
                    <a:pt x="751523" y="452902"/>
                    <a:pt x="726758" y="452902"/>
                  </a:cubicBezTo>
                  <a:cubicBezTo>
                    <a:pt x="725805" y="456712"/>
                    <a:pt x="724853" y="461474"/>
                    <a:pt x="723900" y="465284"/>
                  </a:cubicBezTo>
                  <a:cubicBezTo>
                    <a:pt x="739140" y="474809"/>
                    <a:pt x="754380" y="483381"/>
                    <a:pt x="768668" y="492906"/>
                  </a:cubicBezTo>
                  <a:cubicBezTo>
                    <a:pt x="768668" y="496717"/>
                    <a:pt x="768668" y="499574"/>
                    <a:pt x="768668" y="503384"/>
                  </a:cubicBezTo>
                  <a:cubicBezTo>
                    <a:pt x="743903" y="503384"/>
                    <a:pt x="719138" y="505289"/>
                    <a:pt x="694373" y="502431"/>
                  </a:cubicBezTo>
                  <a:cubicBezTo>
                    <a:pt x="653415" y="497669"/>
                    <a:pt x="613410" y="486239"/>
                    <a:pt x="572453" y="484334"/>
                  </a:cubicBezTo>
                  <a:cubicBezTo>
                    <a:pt x="544830" y="482429"/>
                    <a:pt x="514350" y="485287"/>
                    <a:pt x="489585" y="496717"/>
                  </a:cubicBezTo>
                  <a:cubicBezTo>
                    <a:pt x="458153" y="511956"/>
                    <a:pt x="431483" y="536722"/>
                    <a:pt x="396240" y="508147"/>
                  </a:cubicBezTo>
                  <a:cubicBezTo>
                    <a:pt x="347663" y="545294"/>
                    <a:pt x="305753" y="507194"/>
                    <a:pt x="260985" y="496717"/>
                  </a:cubicBezTo>
                  <a:cubicBezTo>
                    <a:pt x="247650" y="493859"/>
                    <a:pt x="232410" y="497669"/>
                    <a:pt x="219075" y="501479"/>
                  </a:cubicBezTo>
                  <a:cubicBezTo>
                    <a:pt x="195263" y="508147"/>
                    <a:pt x="177165" y="510052"/>
                    <a:pt x="156210" y="487192"/>
                  </a:cubicBezTo>
                  <a:cubicBezTo>
                    <a:pt x="141923" y="471952"/>
                    <a:pt x="109538" y="471952"/>
                    <a:pt x="84773" y="470047"/>
                  </a:cubicBezTo>
                  <a:cubicBezTo>
                    <a:pt x="59055" y="467189"/>
                    <a:pt x="32385" y="469094"/>
                    <a:pt x="0" y="460522"/>
                  </a:cubicBezTo>
                  <a:cubicBezTo>
                    <a:pt x="24765" y="444329"/>
                    <a:pt x="48578" y="422422"/>
                    <a:pt x="75248" y="413849"/>
                  </a:cubicBezTo>
                  <a:cubicBezTo>
                    <a:pt x="123825" y="398609"/>
                    <a:pt x="184785" y="406229"/>
                    <a:pt x="220980" y="378606"/>
                  </a:cubicBezTo>
                  <a:cubicBezTo>
                    <a:pt x="280988" y="333839"/>
                    <a:pt x="313373" y="377654"/>
                    <a:pt x="358140" y="394799"/>
                  </a:cubicBezTo>
                  <a:cubicBezTo>
                    <a:pt x="420053" y="418612"/>
                    <a:pt x="484823" y="434804"/>
                    <a:pt x="568643" y="418612"/>
                  </a:cubicBezTo>
                  <a:cubicBezTo>
                    <a:pt x="544830" y="407181"/>
                    <a:pt x="532448" y="400514"/>
                    <a:pt x="519113" y="393847"/>
                  </a:cubicBezTo>
                  <a:cubicBezTo>
                    <a:pt x="522923" y="388131"/>
                    <a:pt x="525780" y="382417"/>
                    <a:pt x="529590" y="376702"/>
                  </a:cubicBezTo>
                  <a:cubicBezTo>
                    <a:pt x="552450" y="381464"/>
                    <a:pt x="574358" y="386227"/>
                    <a:pt x="601028" y="391942"/>
                  </a:cubicBezTo>
                  <a:cubicBezTo>
                    <a:pt x="604838" y="370034"/>
                    <a:pt x="608648" y="349079"/>
                    <a:pt x="615315" y="312884"/>
                  </a:cubicBezTo>
                  <a:cubicBezTo>
                    <a:pt x="632460" y="337649"/>
                    <a:pt x="641985" y="351937"/>
                    <a:pt x="654368" y="369081"/>
                  </a:cubicBezTo>
                  <a:cubicBezTo>
                    <a:pt x="764858" y="307169"/>
                    <a:pt x="804863" y="194774"/>
                    <a:pt x="845820" y="87142"/>
                  </a:cubicBezTo>
                  <a:cubicBezTo>
                    <a:pt x="868680" y="88094"/>
                    <a:pt x="891540" y="95714"/>
                    <a:pt x="909638" y="89999"/>
                  </a:cubicBezTo>
                  <a:cubicBezTo>
                    <a:pt x="982028" y="68092"/>
                    <a:pt x="1053465" y="42374"/>
                    <a:pt x="1125855" y="18562"/>
                  </a:cubicBezTo>
                  <a:cubicBezTo>
                    <a:pt x="1186815" y="-1441"/>
                    <a:pt x="1248728" y="-8108"/>
                    <a:pt x="1318260" y="12847"/>
                  </a:cubicBezTo>
                  <a:cubicBezTo>
                    <a:pt x="1266825" y="32849"/>
                    <a:pt x="1220153" y="47137"/>
                    <a:pt x="1176338" y="68092"/>
                  </a:cubicBezTo>
                  <a:cubicBezTo>
                    <a:pt x="1118235" y="95714"/>
                    <a:pt x="1118235" y="102381"/>
                    <a:pt x="1160145" y="148102"/>
                  </a:cubicBezTo>
                  <a:cubicBezTo>
                    <a:pt x="1126808" y="153817"/>
                    <a:pt x="1093470" y="157627"/>
                    <a:pt x="1062990" y="166199"/>
                  </a:cubicBezTo>
                  <a:cubicBezTo>
                    <a:pt x="1021080" y="177629"/>
                    <a:pt x="974408" y="184297"/>
                    <a:pt x="963930" y="239542"/>
                  </a:cubicBezTo>
                  <a:cubicBezTo>
                    <a:pt x="962978" y="244304"/>
                    <a:pt x="948690" y="247162"/>
                    <a:pt x="941070" y="250019"/>
                  </a:cubicBezTo>
                  <a:cubicBezTo>
                    <a:pt x="891540" y="272879"/>
                    <a:pt x="867728" y="297644"/>
                    <a:pt x="862013" y="3281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191C60CC-4799-4E10-B96F-E11989472395}"/>
                </a:ext>
              </a:extLst>
            </p:cNvPr>
            <p:cNvSpPr/>
            <p:nvPr/>
          </p:nvSpPr>
          <p:spPr>
            <a:xfrm>
              <a:off x="5914072" y="5650230"/>
              <a:ext cx="733425" cy="771525"/>
            </a:xfrm>
            <a:custGeom>
              <a:avLst/>
              <a:gdLst>
                <a:gd name="connsiteX0" fmla="*/ 321945 w 733425"/>
                <a:gd name="connsiteY0" fmla="*/ 137160 h 771525"/>
                <a:gd name="connsiteX1" fmla="*/ 293370 w 733425"/>
                <a:gd name="connsiteY1" fmla="*/ 437197 h 771525"/>
                <a:gd name="connsiteX2" fmla="*/ 312420 w 733425"/>
                <a:gd name="connsiteY2" fmla="*/ 400050 h 771525"/>
                <a:gd name="connsiteX3" fmla="*/ 331470 w 733425"/>
                <a:gd name="connsiteY3" fmla="*/ 409575 h 771525"/>
                <a:gd name="connsiteX4" fmla="*/ 340043 w 733425"/>
                <a:gd name="connsiteY4" fmla="*/ 458152 h 771525"/>
                <a:gd name="connsiteX5" fmla="*/ 385763 w 733425"/>
                <a:gd name="connsiteY5" fmla="*/ 462915 h 771525"/>
                <a:gd name="connsiteX6" fmla="*/ 361950 w 733425"/>
                <a:gd name="connsiteY6" fmla="*/ 497205 h 771525"/>
                <a:gd name="connsiteX7" fmla="*/ 372428 w 733425"/>
                <a:gd name="connsiteY7" fmla="*/ 505777 h 771525"/>
                <a:gd name="connsiteX8" fmla="*/ 475297 w 733425"/>
                <a:gd name="connsiteY8" fmla="*/ 495300 h 771525"/>
                <a:gd name="connsiteX9" fmla="*/ 591503 w 733425"/>
                <a:gd name="connsiteY9" fmla="*/ 528638 h 771525"/>
                <a:gd name="connsiteX10" fmla="*/ 685800 w 733425"/>
                <a:gd name="connsiteY10" fmla="*/ 614363 h 771525"/>
                <a:gd name="connsiteX11" fmla="*/ 727710 w 733425"/>
                <a:gd name="connsiteY11" fmla="*/ 771525 h 771525"/>
                <a:gd name="connsiteX12" fmla="*/ 607695 w 733425"/>
                <a:gd name="connsiteY12" fmla="*/ 714375 h 771525"/>
                <a:gd name="connsiteX13" fmla="*/ 496253 w 733425"/>
                <a:gd name="connsiteY13" fmla="*/ 671513 h 771525"/>
                <a:gd name="connsiteX14" fmla="*/ 365760 w 733425"/>
                <a:gd name="connsiteY14" fmla="*/ 606743 h 771525"/>
                <a:gd name="connsiteX15" fmla="*/ 167640 w 733425"/>
                <a:gd name="connsiteY15" fmla="*/ 543877 h 771525"/>
                <a:gd name="connsiteX16" fmla="*/ 200978 w 733425"/>
                <a:gd name="connsiteY16" fmla="*/ 503872 h 771525"/>
                <a:gd name="connsiteX17" fmla="*/ 123825 w 733425"/>
                <a:gd name="connsiteY17" fmla="*/ 489585 h 771525"/>
                <a:gd name="connsiteX18" fmla="*/ 176213 w 733425"/>
                <a:gd name="connsiteY18" fmla="*/ 387668 h 771525"/>
                <a:gd name="connsiteX19" fmla="*/ 186690 w 733425"/>
                <a:gd name="connsiteY19" fmla="*/ 338138 h 771525"/>
                <a:gd name="connsiteX20" fmla="*/ 149543 w 733425"/>
                <a:gd name="connsiteY20" fmla="*/ 200977 h 771525"/>
                <a:gd name="connsiteX21" fmla="*/ 86678 w 733425"/>
                <a:gd name="connsiteY21" fmla="*/ 140970 h 771525"/>
                <a:gd name="connsiteX22" fmla="*/ 0 w 733425"/>
                <a:gd name="connsiteY22" fmla="*/ 0 h 771525"/>
                <a:gd name="connsiteX23" fmla="*/ 76200 w 733425"/>
                <a:gd name="connsiteY23" fmla="*/ 8572 h 771525"/>
                <a:gd name="connsiteX24" fmla="*/ 266700 w 733425"/>
                <a:gd name="connsiteY24" fmla="*/ 128588 h 771525"/>
                <a:gd name="connsiteX25" fmla="*/ 315278 w 733425"/>
                <a:gd name="connsiteY25" fmla="*/ 148590 h 771525"/>
                <a:gd name="connsiteX26" fmla="*/ 321945 w 733425"/>
                <a:gd name="connsiteY26" fmla="*/ 137160 h 77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733425" h="771525">
                  <a:moveTo>
                    <a:pt x="321945" y="137160"/>
                  </a:moveTo>
                  <a:cubicBezTo>
                    <a:pt x="389572" y="243840"/>
                    <a:pt x="302895" y="335280"/>
                    <a:pt x="293370" y="437197"/>
                  </a:cubicBezTo>
                  <a:cubicBezTo>
                    <a:pt x="300038" y="424815"/>
                    <a:pt x="306705" y="412432"/>
                    <a:pt x="312420" y="400050"/>
                  </a:cubicBezTo>
                  <a:cubicBezTo>
                    <a:pt x="319088" y="402907"/>
                    <a:pt x="324803" y="406718"/>
                    <a:pt x="331470" y="409575"/>
                  </a:cubicBezTo>
                  <a:cubicBezTo>
                    <a:pt x="334328" y="424815"/>
                    <a:pt x="337185" y="440055"/>
                    <a:pt x="340043" y="458152"/>
                  </a:cubicBezTo>
                  <a:cubicBezTo>
                    <a:pt x="351472" y="459105"/>
                    <a:pt x="365760" y="461010"/>
                    <a:pt x="385763" y="462915"/>
                  </a:cubicBezTo>
                  <a:cubicBezTo>
                    <a:pt x="375285" y="477202"/>
                    <a:pt x="368618" y="486727"/>
                    <a:pt x="361950" y="497205"/>
                  </a:cubicBezTo>
                  <a:cubicBezTo>
                    <a:pt x="365760" y="500063"/>
                    <a:pt x="368618" y="505777"/>
                    <a:pt x="372428" y="505777"/>
                  </a:cubicBezTo>
                  <a:cubicBezTo>
                    <a:pt x="406718" y="502920"/>
                    <a:pt x="441008" y="501015"/>
                    <a:pt x="475297" y="495300"/>
                  </a:cubicBezTo>
                  <a:cubicBezTo>
                    <a:pt x="520065" y="487680"/>
                    <a:pt x="559118" y="478155"/>
                    <a:pt x="591503" y="528638"/>
                  </a:cubicBezTo>
                  <a:cubicBezTo>
                    <a:pt x="613410" y="562927"/>
                    <a:pt x="657225" y="582930"/>
                    <a:pt x="685800" y="614363"/>
                  </a:cubicBezTo>
                  <a:cubicBezTo>
                    <a:pt x="726758" y="659130"/>
                    <a:pt x="747713" y="711518"/>
                    <a:pt x="727710" y="771525"/>
                  </a:cubicBezTo>
                  <a:cubicBezTo>
                    <a:pt x="689610" y="753427"/>
                    <a:pt x="653415" y="736282"/>
                    <a:pt x="607695" y="714375"/>
                  </a:cubicBezTo>
                  <a:cubicBezTo>
                    <a:pt x="604838" y="653415"/>
                    <a:pt x="545783" y="671513"/>
                    <a:pt x="496253" y="671513"/>
                  </a:cubicBezTo>
                  <a:cubicBezTo>
                    <a:pt x="477203" y="597218"/>
                    <a:pt x="417195" y="610552"/>
                    <a:pt x="365760" y="606743"/>
                  </a:cubicBezTo>
                  <a:cubicBezTo>
                    <a:pt x="346710" y="531495"/>
                    <a:pt x="341947" y="529590"/>
                    <a:pt x="167640" y="543877"/>
                  </a:cubicBezTo>
                  <a:cubicBezTo>
                    <a:pt x="180022" y="528638"/>
                    <a:pt x="188595" y="518160"/>
                    <a:pt x="200978" y="503872"/>
                  </a:cubicBezTo>
                  <a:cubicBezTo>
                    <a:pt x="174308" y="499110"/>
                    <a:pt x="150495" y="494347"/>
                    <a:pt x="123825" y="489585"/>
                  </a:cubicBezTo>
                  <a:cubicBezTo>
                    <a:pt x="220980" y="422910"/>
                    <a:pt x="220980" y="422910"/>
                    <a:pt x="176213" y="387668"/>
                  </a:cubicBezTo>
                  <a:cubicBezTo>
                    <a:pt x="180022" y="369570"/>
                    <a:pt x="192405" y="345757"/>
                    <a:pt x="186690" y="338138"/>
                  </a:cubicBezTo>
                  <a:cubicBezTo>
                    <a:pt x="151447" y="297180"/>
                    <a:pt x="161925" y="245745"/>
                    <a:pt x="149543" y="200977"/>
                  </a:cubicBezTo>
                  <a:cubicBezTo>
                    <a:pt x="142875" y="178118"/>
                    <a:pt x="109538" y="161925"/>
                    <a:pt x="86678" y="140970"/>
                  </a:cubicBezTo>
                  <a:cubicBezTo>
                    <a:pt x="120015" y="69532"/>
                    <a:pt x="36195" y="56197"/>
                    <a:pt x="0" y="0"/>
                  </a:cubicBezTo>
                  <a:cubicBezTo>
                    <a:pt x="30480" y="2857"/>
                    <a:pt x="54293" y="1905"/>
                    <a:pt x="76200" y="8572"/>
                  </a:cubicBezTo>
                  <a:cubicBezTo>
                    <a:pt x="150495" y="31432"/>
                    <a:pt x="214313" y="69532"/>
                    <a:pt x="266700" y="128588"/>
                  </a:cubicBezTo>
                  <a:cubicBezTo>
                    <a:pt x="277178" y="140018"/>
                    <a:pt x="298133" y="141922"/>
                    <a:pt x="315278" y="148590"/>
                  </a:cubicBezTo>
                  <a:cubicBezTo>
                    <a:pt x="315278" y="144780"/>
                    <a:pt x="319088" y="140970"/>
                    <a:pt x="321945" y="13716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C9D21B58-E204-4174-88D6-9F53D9F9C315}"/>
                </a:ext>
              </a:extLst>
            </p:cNvPr>
            <p:cNvSpPr/>
            <p:nvPr/>
          </p:nvSpPr>
          <p:spPr>
            <a:xfrm>
              <a:off x="6389370" y="5947740"/>
              <a:ext cx="876300" cy="238125"/>
            </a:xfrm>
            <a:custGeom>
              <a:avLst/>
              <a:gdLst>
                <a:gd name="connsiteX0" fmla="*/ 884873 w 876300"/>
                <a:gd name="connsiteY0" fmla="*/ 121590 h 238125"/>
                <a:gd name="connsiteX1" fmla="*/ 747713 w 876300"/>
                <a:gd name="connsiteY1" fmla="*/ 152070 h 238125"/>
                <a:gd name="connsiteX2" fmla="*/ 521018 w 876300"/>
                <a:gd name="connsiteY2" fmla="*/ 174930 h 238125"/>
                <a:gd name="connsiteX3" fmla="*/ 442913 w 876300"/>
                <a:gd name="connsiteY3" fmla="*/ 175882 h 238125"/>
                <a:gd name="connsiteX4" fmla="*/ 461963 w 876300"/>
                <a:gd name="connsiteY4" fmla="*/ 227317 h 238125"/>
                <a:gd name="connsiteX5" fmla="*/ 405765 w 876300"/>
                <a:gd name="connsiteY5" fmla="*/ 199695 h 238125"/>
                <a:gd name="connsiteX6" fmla="*/ 419100 w 876300"/>
                <a:gd name="connsiteY6" fmla="*/ 239699 h 238125"/>
                <a:gd name="connsiteX7" fmla="*/ 404813 w 876300"/>
                <a:gd name="connsiteY7" fmla="*/ 237795 h 238125"/>
                <a:gd name="connsiteX8" fmla="*/ 329565 w 876300"/>
                <a:gd name="connsiteY8" fmla="*/ 188265 h 238125"/>
                <a:gd name="connsiteX9" fmla="*/ 279083 w 876300"/>
                <a:gd name="connsiteY9" fmla="*/ 163499 h 238125"/>
                <a:gd name="connsiteX10" fmla="*/ 135255 w 876300"/>
                <a:gd name="connsiteY10" fmla="*/ 101587 h 238125"/>
                <a:gd name="connsiteX11" fmla="*/ 0 w 876300"/>
                <a:gd name="connsiteY11" fmla="*/ 622 h 238125"/>
                <a:gd name="connsiteX12" fmla="*/ 80963 w 876300"/>
                <a:gd name="connsiteY12" fmla="*/ 1574 h 238125"/>
                <a:gd name="connsiteX13" fmla="*/ 177165 w 876300"/>
                <a:gd name="connsiteY13" fmla="*/ 17767 h 238125"/>
                <a:gd name="connsiteX14" fmla="*/ 206693 w 876300"/>
                <a:gd name="connsiteY14" fmla="*/ 44437 h 238125"/>
                <a:gd name="connsiteX15" fmla="*/ 312420 w 876300"/>
                <a:gd name="connsiteY15" fmla="*/ 147307 h 238125"/>
                <a:gd name="connsiteX16" fmla="*/ 323850 w 876300"/>
                <a:gd name="connsiteY16" fmla="*/ 105397 h 238125"/>
                <a:gd name="connsiteX17" fmla="*/ 360045 w 876300"/>
                <a:gd name="connsiteY17" fmla="*/ 133020 h 238125"/>
                <a:gd name="connsiteX18" fmla="*/ 382905 w 876300"/>
                <a:gd name="connsiteY18" fmla="*/ 92062 h 238125"/>
                <a:gd name="connsiteX19" fmla="*/ 465773 w 876300"/>
                <a:gd name="connsiteY19" fmla="*/ 115874 h 238125"/>
                <a:gd name="connsiteX20" fmla="*/ 549593 w 876300"/>
                <a:gd name="connsiteY20" fmla="*/ 62535 h 238125"/>
                <a:gd name="connsiteX21" fmla="*/ 589598 w 876300"/>
                <a:gd name="connsiteY21" fmla="*/ 29197 h 238125"/>
                <a:gd name="connsiteX22" fmla="*/ 884873 w 876300"/>
                <a:gd name="connsiteY22" fmla="*/ 121590 h 23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76300" h="238125">
                  <a:moveTo>
                    <a:pt x="884873" y="121590"/>
                  </a:moveTo>
                  <a:cubicBezTo>
                    <a:pt x="771525" y="107302"/>
                    <a:pt x="744855" y="100635"/>
                    <a:pt x="747713" y="152070"/>
                  </a:cubicBezTo>
                  <a:cubicBezTo>
                    <a:pt x="667703" y="118732"/>
                    <a:pt x="594360" y="139687"/>
                    <a:pt x="521018" y="174930"/>
                  </a:cubicBezTo>
                  <a:cubicBezTo>
                    <a:pt x="501015" y="184455"/>
                    <a:pt x="473393" y="175882"/>
                    <a:pt x="442913" y="175882"/>
                  </a:cubicBezTo>
                  <a:cubicBezTo>
                    <a:pt x="451485" y="197790"/>
                    <a:pt x="455295" y="209220"/>
                    <a:pt x="461963" y="227317"/>
                  </a:cubicBezTo>
                  <a:cubicBezTo>
                    <a:pt x="441008" y="216840"/>
                    <a:pt x="427673" y="210172"/>
                    <a:pt x="405765" y="199695"/>
                  </a:cubicBezTo>
                  <a:cubicBezTo>
                    <a:pt x="412433" y="218745"/>
                    <a:pt x="415290" y="228270"/>
                    <a:pt x="419100" y="239699"/>
                  </a:cubicBezTo>
                  <a:cubicBezTo>
                    <a:pt x="412433" y="238747"/>
                    <a:pt x="407670" y="239699"/>
                    <a:pt x="404813" y="237795"/>
                  </a:cubicBezTo>
                  <a:cubicBezTo>
                    <a:pt x="379095" y="221602"/>
                    <a:pt x="355283" y="203505"/>
                    <a:pt x="329565" y="188265"/>
                  </a:cubicBezTo>
                  <a:cubicBezTo>
                    <a:pt x="313373" y="178740"/>
                    <a:pt x="296228" y="164452"/>
                    <a:pt x="279083" y="163499"/>
                  </a:cubicBezTo>
                  <a:cubicBezTo>
                    <a:pt x="222885" y="160642"/>
                    <a:pt x="177165" y="141592"/>
                    <a:pt x="135255" y="101587"/>
                  </a:cubicBezTo>
                  <a:cubicBezTo>
                    <a:pt x="96203" y="64440"/>
                    <a:pt x="44768" y="40627"/>
                    <a:pt x="0" y="622"/>
                  </a:cubicBezTo>
                  <a:cubicBezTo>
                    <a:pt x="26670" y="622"/>
                    <a:pt x="54293" y="-1283"/>
                    <a:pt x="80963" y="1574"/>
                  </a:cubicBezTo>
                  <a:cubicBezTo>
                    <a:pt x="113348" y="4432"/>
                    <a:pt x="145733" y="10147"/>
                    <a:pt x="177165" y="17767"/>
                  </a:cubicBezTo>
                  <a:cubicBezTo>
                    <a:pt x="188595" y="20624"/>
                    <a:pt x="197168" y="34912"/>
                    <a:pt x="206693" y="44437"/>
                  </a:cubicBezTo>
                  <a:cubicBezTo>
                    <a:pt x="240030" y="76822"/>
                    <a:pt x="273368" y="109207"/>
                    <a:pt x="312420" y="147307"/>
                  </a:cubicBezTo>
                  <a:cubicBezTo>
                    <a:pt x="319088" y="124447"/>
                    <a:pt x="320993" y="116827"/>
                    <a:pt x="323850" y="105397"/>
                  </a:cubicBezTo>
                  <a:cubicBezTo>
                    <a:pt x="335280" y="113970"/>
                    <a:pt x="344805" y="121590"/>
                    <a:pt x="360045" y="133020"/>
                  </a:cubicBezTo>
                  <a:cubicBezTo>
                    <a:pt x="366713" y="121590"/>
                    <a:pt x="373380" y="109207"/>
                    <a:pt x="382905" y="92062"/>
                  </a:cubicBezTo>
                  <a:cubicBezTo>
                    <a:pt x="402908" y="155880"/>
                    <a:pt x="439103" y="128257"/>
                    <a:pt x="465773" y="115874"/>
                  </a:cubicBezTo>
                  <a:cubicBezTo>
                    <a:pt x="495300" y="102540"/>
                    <a:pt x="521970" y="81585"/>
                    <a:pt x="549593" y="62535"/>
                  </a:cubicBezTo>
                  <a:cubicBezTo>
                    <a:pt x="563880" y="53010"/>
                    <a:pt x="576263" y="40627"/>
                    <a:pt x="589598" y="29197"/>
                  </a:cubicBezTo>
                  <a:cubicBezTo>
                    <a:pt x="677228" y="88252"/>
                    <a:pt x="796290" y="37770"/>
                    <a:pt x="884873" y="12159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9C5E8D7A-85D6-4ED4-9AAD-9F0EB329944F}"/>
              </a:ext>
            </a:extLst>
          </p:cNvPr>
          <p:cNvSpPr txBox="1"/>
          <p:nvPr/>
        </p:nvSpPr>
        <p:spPr>
          <a:xfrm>
            <a:off x="248536" y="158963"/>
            <a:ext cx="5271418" cy="6669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sz="1867" dirty="0">
                <a:solidFill>
                  <a:schemeClr val="bg1"/>
                </a:solidFill>
                <a:cs typeface="Arial" pitchFamily="34" charset="0"/>
              </a:rPr>
              <a:t>L</a:t>
            </a:r>
            <a:r>
              <a:rPr lang="en-US" altLang="ko-KR" sz="1867" dirty="0">
                <a:solidFill>
                  <a:schemeClr val="bg1"/>
                </a:solidFill>
                <a:cs typeface="Arial" pitchFamily="34" charset="0"/>
              </a:rPr>
              <a:t>OREM IPSUM DOLOR SIT AMET, CU USU AGAM INTEGRE IMPEDIT.</a:t>
            </a:r>
            <a:endParaRPr lang="ko-KR" altLang="en-US" sz="1867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64BE2EA-051C-461D-BA67-C15C84873D80}"/>
              </a:ext>
            </a:extLst>
          </p:cNvPr>
          <p:cNvSpPr txBox="1"/>
          <p:nvPr/>
        </p:nvSpPr>
        <p:spPr>
          <a:xfrm>
            <a:off x="9476249" y="2192101"/>
            <a:ext cx="2353647" cy="255454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GB" altLang="ko-KR" sz="2000" dirty="0">
                <a:solidFill>
                  <a:schemeClr val="bg1"/>
                </a:solidFill>
                <a:cs typeface="Arial" pitchFamily="34" charset="0"/>
              </a:rPr>
              <a:t>ALLPPT Layout</a:t>
            </a:r>
          </a:p>
          <a:p>
            <a:pPr algn="r"/>
            <a:r>
              <a:rPr lang="en-GB" altLang="ko-KR" sz="2000" dirty="0">
                <a:solidFill>
                  <a:schemeClr val="bg1"/>
                </a:solidFill>
                <a:cs typeface="Arial" pitchFamily="34" charset="0"/>
              </a:rPr>
              <a:t>Clean Text Slide </a:t>
            </a:r>
          </a:p>
          <a:p>
            <a:pPr algn="r"/>
            <a:r>
              <a:rPr lang="en-GB" altLang="ko-KR" sz="2000" dirty="0">
                <a:solidFill>
                  <a:schemeClr val="bg1"/>
                </a:solidFill>
                <a:cs typeface="Arial" pitchFamily="34" charset="0"/>
              </a:rPr>
              <a:t>for your </a:t>
            </a:r>
          </a:p>
          <a:p>
            <a:pPr algn="r"/>
            <a:r>
              <a:rPr lang="en-GB" altLang="ko-KR" sz="2000" dirty="0">
                <a:solidFill>
                  <a:schemeClr val="bg1"/>
                </a:solidFill>
                <a:cs typeface="Arial" pitchFamily="34" charset="0"/>
              </a:rPr>
              <a:t>Presentation</a:t>
            </a:r>
          </a:p>
          <a:p>
            <a:pPr algn="r"/>
            <a:r>
              <a:rPr lang="en-GB" altLang="ko-KR" sz="2000" dirty="0">
                <a:solidFill>
                  <a:schemeClr val="bg1"/>
                </a:solidFill>
                <a:cs typeface="Arial" pitchFamily="34" charset="0"/>
              </a:rPr>
              <a:t>ALLPPT Layout</a:t>
            </a:r>
          </a:p>
          <a:p>
            <a:pPr algn="r"/>
            <a:r>
              <a:rPr lang="en-GB" altLang="ko-KR" sz="2000" dirty="0">
                <a:solidFill>
                  <a:schemeClr val="bg1"/>
                </a:solidFill>
                <a:cs typeface="Arial" pitchFamily="34" charset="0"/>
              </a:rPr>
              <a:t>Clean Text Slide </a:t>
            </a:r>
          </a:p>
          <a:p>
            <a:pPr algn="r"/>
            <a:r>
              <a:rPr lang="en-GB" altLang="ko-KR" sz="2000" dirty="0">
                <a:solidFill>
                  <a:schemeClr val="bg1"/>
                </a:solidFill>
                <a:cs typeface="Arial" pitchFamily="34" charset="0"/>
              </a:rPr>
              <a:t>for your </a:t>
            </a:r>
          </a:p>
          <a:p>
            <a:pPr algn="r"/>
            <a:r>
              <a:rPr lang="en-GB" altLang="ko-KR" sz="2000" dirty="0">
                <a:solidFill>
                  <a:schemeClr val="bg1"/>
                </a:solidFill>
                <a:cs typeface="Arial" pitchFamily="34" charset="0"/>
              </a:rPr>
              <a:t>Presentation</a:t>
            </a:r>
            <a:endParaRPr lang="ko-KR" altLang="en-US" sz="2000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4749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9" name="Bent Arrow 97">
            <a:extLst>
              <a:ext uri="{FF2B5EF4-FFF2-40B4-BE49-F238E27FC236}">
                <a16:creationId xmlns:a16="http://schemas.microsoft.com/office/drawing/2014/main" id="{922F746B-823C-4851-80DB-8F6888B79031}"/>
              </a:ext>
            </a:extLst>
          </p:cNvPr>
          <p:cNvSpPr/>
          <p:nvPr/>
        </p:nvSpPr>
        <p:spPr>
          <a:xfrm>
            <a:off x="7289405" y="1646411"/>
            <a:ext cx="3947983" cy="2116544"/>
          </a:xfrm>
          <a:prstGeom prst="bentArrow">
            <a:avLst>
              <a:gd name="adj1" fmla="val 18479"/>
              <a:gd name="adj2" fmla="val 19294"/>
              <a:gd name="adj3" fmla="val 18479"/>
              <a:gd name="adj4" fmla="val 3274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40" name="Bent Arrow 98">
            <a:extLst>
              <a:ext uri="{FF2B5EF4-FFF2-40B4-BE49-F238E27FC236}">
                <a16:creationId xmlns:a16="http://schemas.microsoft.com/office/drawing/2014/main" id="{0546170D-739C-4733-8FA1-4DF288907DF8}"/>
              </a:ext>
            </a:extLst>
          </p:cNvPr>
          <p:cNvSpPr/>
          <p:nvPr/>
        </p:nvSpPr>
        <p:spPr>
          <a:xfrm flipV="1">
            <a:off x="7289405" y="4094683"/>
            <a:ext cx="3947983" cy="2116544"/>
          </a:xfrm>
          <a:prstGeom prst="bentArrow">
            <a:avLst>
              <a:gd name="adj1" fmla="val 18479"/>
              <a:gd name="adj2" fmla="val 19294"/>
              <a:gd name="adj3" fmla="val 18479"/>
              <a:gd name="adj4" fmla="val 32746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41" name="Bent Arrow 99">
            <a:extLst>
              <a:ext uri="{FF2B5EF4-FFF2-40B4-BE49-F238E27FC236}">
                <a16:creationId xmlns:a16="http://schemas.microsoft.com/office/drawing/2014/main" id="{8B249B8D-A785-4D6B-85DF-C9D8089D1B84}"/>
              </a:ext>
            </a:extLst>
          </p:cNvPr>
          <p:cNvSpPr/>
          <p:nvPr/>
        </p:nvSpPr>
        <p:spPr>
          <a:xfrm>
            <a:off x="7289405" y="2591141"/>
            <a:ext cx="3947983" cy="1180440"/>
          </a:xfrm>
          <a:prstGeom prst="bentArrow">
            <a:avLst>
              <a:gd name="adj1" fmla="val 34261"/>
              <a:gd name="adj2" fmla="val 33606"/>
              <a:gd name="adj3" fmla="val 33685"/>
              <a:gd name="adj4" fmla="val 7647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42" name="Bent Arrow 101">
            <a:extLst>
              <a:ext uri="{FF2B5EF4-FFF2-40B4-BE49-F238E27FC236}">
                <a16:creationId xmlns:a16="http://schemas.microsoft.com/office/drawing/2014/main" id="{A25B72AD-7109-4557-A5AE-9899DDAD2ADC}"/>
              </a:ext>
            </a:extLst>
          </p:cNvPr>
          <p:cNvSpPr/>
          <p:nvPr/>
        </p:nvSpPr>
        <p:spPr>
          <a:xfrm flipV="1">
            <a:off x="7289405" y="4104627"/>
            <a:ext cx="3947983" cy="1180440"/>
          </a:xfrm>
          <a:prstGeom prst="bentArrow">
            <a:avLst>
              <a:gd name="adj1" fmla="val 34261"/>
              <a:gd name="adj2" fmla="val 33606"/>
              <a:gd name="adj3" fmla="val 33685"/>
              <a:gd name="adj4" fmla="val 76474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AE71D2F-0BD9-4BAF-B352-E01E6A78D1FC}"/>
              </a:ext>
            </a:extLst>
          </p:cNvPr>
          <p:cNvSpPr txBox="1"/>
          <p:nvPr/>
        </p:nvSpPr>
        <p:spPr>
          <a:xfrm>
            <a:off x="8598971" y="1905200"/>
            <a:ext cx="22150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Add Contents Title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A7478F5-D14C-40E7-955E-1B44C7332988}"/>
              </a:ext>
            </a:extLst>
          </p:cNvPr>
          <p:cNvSpPr txBox="1"/>
          <p:nvPr/>
        </p:nvSpPr>
        <p:spPr>
          <a:xfrm>
            <a:off x="8598971" y="2841522"/>
            <a:ext cx="22150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Add Contents Title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FD34576-EB7A-4918-B10A-15569F2C4ECF}"/>
              </a:ext>
            </a:extLst>
          </p:cNvPr>
          <p:cNvSpPr txBox="1"/>
          <p:nvPr/>
        </p:nvSpPr>
        <p:spPr>
          <a:xfrm>
            <a:off x="8598971" y="4714166"/>
            <a:ext cx="22150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Add Contents Title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3E5A4E8-5ECB-44B4-B489-51348F509D3F}"/>
              </a:ext>
            </a:extLst>
          </p:cNvPr>
          <p:cNvSpPr txBox="1"/>
          <p:nvPr/>
        </p:nvSpPr>
        <p:spPr>
          <a:xfrm>
            <a:off x="8598971" y="5650490"/>
            <a:ext cx="22150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Add Contents Title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7" name="Right Arrow 106">
            <a:extLst>
              <a:ext uri="{FF2B5EF4-FFF2-40B4-BE49-F238E27FC236}">
                <a16:creationId xmlns:a16="http://schemas.microsoft.com/office/drawing/2014/main" id="{7A97B7DF-B167-4A2C-B9A0-0F3597C3A307}"/>
              </a:ext>
            </a:extLst>
          </p:cNvPr>
          <p:cNvSpPr/>
          <p:nvPr/>
        </p:nvSpPr>
        <p:spPr>
          <a:xfrm>
            <a:off x="884256" y="3530172"/>
            <a:ext cx="10353133" cy="797294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5EE4EC6-0872-47A0-ACB4-FBAE300979AC}"/>
              </a:ext>
            </a:extLst>
          </p:cNvPr>
          <p:cNvSpPr txBox="1"/>
          <p:nvPr/>
        </p:nvSpPr>
        <p:spPr>
          <a:xfrm>
            <a:off x="8598971" y="3777844"/>
            <a:ext cx="22150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Add Contents Title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49" name="그룹 2">
            <a:extLst>
              <a:ext uri="{FF2B5EF4-FFF2-40B4-BE49-F238E27FC236}">
                <a16:creationId xmlns:a16="http://schemas.microsoft.com/office/drawing/2014/main" id="{1B8123A0-2841-486D-BB22-F04E68B53C4B}"/>
              </a:ext>
            </a:extLst>
          </p:cNvPr>
          <p:cNvGrpSpPr/>
          <p:nvPr/>
        </p:nvGrpSpPr>
        <p:grpSpPr>
          <a:xfrm>
            <a:off x="4935235" y="3422027"/>
            <a:ext cx="1838432" cy="1013961"/>
            <a:chOff x="5653183" y="3500384"/>
            <a:chExt cx="1551069" cy="855470"/>
          </a:xfrm>
        </p:grpSpPr>
        <p:sp>
          <p:nvSpPr>
            <p:cNvPr id="50" name="Rounded Rectangle 108">
              <a:extLst>
                <a:ext uri="{FF2B5EF4-FFF2-40B4-BE49-F238E27FC236}">
                  <a16:creationId xmlns:a16="http://schemas.microsoft.com/office/drawing/2014/main" id="{9824D348-61B7-4BE8-B6EF-E6C51BD70597}"/>
                </a:ext>
              </a:extLst>
            </p:cNvPr>
            <p:cNvSpPr/>
            <p:nvPr/>
          </p:nvSpPr>
          <p:spPr>
            <a:xfrm rot="1800000">
              <a:off x="6844212" y="3500384"/>
              <a:ext cx="360040" cy="85547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51" name="Rounded Rectangle 109">
              <a:extLst>
                <a:ext uri="{FF2B5EF4-FFF2-40B4-BE49-F238E27FC236}">
                  <a16:creationId xmlns:a16="http://schemas.microsoft.com/office/drawing/2014/main" id="{00D0F5EE-1191-4BF5-87ED-A802B5F5AB49}"/>
                </a:ext>
              </a:extLst>
            </p:cNvPr>
            <p:cNvSpPr/>
            <p:nvPr/>
          </p:nvSpPr>
          <p:spPr>
            <a:xfrm rot="1800000">
              <a:off x="6447203" y="3500384"/>
              <a:ext cx="360040" cy="85547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52" name="Rounded Rectangle 110">
              <a:extLst>
                <a:ext uri="{FF2B5EF4-FFF2-40B4-BE49-F238E27FC236}">
                  <a16:creationId xmlns:a16="http://schemas.microsoft.com/office/drawing/2014/main" id="{04259529-BACA-4E38-A179-9091A032A715}"/>
                </a:ext>
              </a:extLst>
            </p:cNvPr>
            <p:cNvSpPr/>
            <p:nvPr/>
          </p:nvSpPr>
          <p:spPr>
            <a:xfrm rot="1800000">
              <a:off x="6050193" y="3500384"/>
              <a:ext cx="360040" cy="85547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53" name="Rounded Rectangle 111">
              <a:extLst>
                <a:ext uri="{FF2B5EF4-FFF2-40B4-BE49-F238E27FC236}">
                  <a16:creationId xmlns:a16="http://schemas.microsoft.com/office/drawing/2014/main" id="{19310385-DB0F-414D-87B5-DCBDC50BBBDB}"/>
                </a:ext>
              </a:extLst>
            </p:cNvPr>
            <p:cNvSpPr/>
            <p:nvPr/>
          </p:nvSpPr>
          <p:spPr>
            <a:xfrm rot="1800000">
              <a:off x="5653183" y="3500384"/>
              <a:ext cx="360040" cy="85547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768AB50F-E11F-4C8B-BD50-55C00B6D18FA}"/>
              </a:ext>
            </a:extLst>
          </p:cNvPr>
          <p:cNvSpPr txBox="1"/>
          <p:nvPr/>
        </p:nvSpPr>
        <p:spPr>
          <a:xfrm>
            <a:off x="1135468" y="3776610"/>
            <a:ext cx="27833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Contents Title Here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200DD27D-DD6A-484D-B8D5-FE0278A73B7E}"/>
              </a:ext>
            </a:extLst>
          </p:cNvPr>
          <p:cNvGrpSpPr/>
          <p:nvPr/>
        </p:nvGrpSpPr>
        <p:grpSpPr>
          <a:xfrm>
            <a:off x="1568383" y="1749031"/>
            <a:ext cx="3055868" cy="875705"/>
            <a:chOff x="2911792" y="4330939"/>
            <a:chExt cx="1996919" cy="875705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916515CB-8001-485E-9FBB-3AA067D37928}"/>
                </a:ext>
              </a:extLst>
            </p:cNvPr>
            <p:cNvSpPr txBox="1"/>
            <p:nvPr/>
          </p:nvSpPr>
          <p:spPr>
            <a:xfrm>
              <a:off x="2911795" y="4560313"/>
              <a:ext cx="199691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6EE42456-8B11-463A-B148-381B609C462E}"/>
                </a:ext>
              </a:extLst>
            </p:cNvPr>
            <p:cNvSpPr txBox="1"/>
            <p:nvPr/>
          </p:nvSpPr>
          <p:spPr>
            <a:xfrm>
              <a:off x="2911792" y="4330939"/>
              <a:ext cx="19969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D57E82DA-A2BE-4154-9A78-513159F0EF1B}"/>
              </a:ext>
            </a:extLst>
          </p:cNvPr>
          <p:cNvGrpSpPr/>
          <p:nvPr/>
        </p:nvGrpSpPr>
        <p:grpSpPr>
          <a:xfrm>
            <a:off x="954614" y="2757281"/>
            <a:ext cx="3055868" cy="875705"/>
            <a:chOff x="2911792" y="4330939"/>
            <a:chExt cx="1996919" cy="875705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9D4D4BE2-EC10-475A-82F5-1C1B6263BEB8}"/>
                </a:ext>
              </a:extLst>
            </p:cNvPr>
            <p:cNvSpPr txBox="1"/>
            <p:nvPr/>
          </p:nvSpPr>
          <p:spPr>
            <a:xfrm>
              <a:off x="2911795" y="4560313"/>
              <a:ext cx="199691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40E8F4A0-0A4C-4A18-B52D-D20979928374}"/>
                </a:ext>
              </a:extLst>
            </p:cNvPr>
            <p:cNvSpPr txBox="1"/>
            <p:nvPr/>
          </p:nvSpPr>
          <p:spPr>
            <a:xfrm>
              <a:off x="2911792" y="4330939"/>
              <a:ext cx="19969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6D8A2351-E541-4A9B-A9DB-D41D16AD8EB4}"/>
              </a:ext>
            </a:extLst>
          </p:cNvPr>
          <p:cNvGrpSpPr/>
          <p:nvPr/>
        </p:nvGrpSpPr>
        <p:grpSpPr>
          <a:xfrm>
            <a:off x="954614" y="4207641"/>
            <a:ext cx="3055868" cy="875705"/>
            <a:chOff x="2911792" y="4330939"/>
            <a:chExt cx="1996919" cy="875705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7D941E74-7AC2-4E01-ACD8-21D04AEE8C21}"/>
                </a:ext>
              </a:extLst>
            </p:cNvPr>
            <p:cNvSpPr txBox="1"/>
            <p:nvPr/>
          </p:nvSpPr>
          <p:spPr>
            <a:xfrm>
              <a:off x="2911795" y="4560313"/>
              <a:ext cx="199691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03BA2146-6E0E-4D56-B7EE-7E2F8812ACED}"/>
                </a:ext>
              </a:extLst>
            </p:cNvPr>
            <p:cNvSpPr txBox="1"/>
            <p:nvPr/>
          </p:nvSpPr>
          <p:spPr>
            <a:xfrm>
              <a:off x="2911792" y="4330939"/>
              <a:ext cx="19969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C87C0D9F-5D6C-4DF3-AC46-BF07A853BD60}"/>
              </a:ext>
            </a:extLst>
          </p:cNvPr>
          <p:cNvGrpSpPr/>
          <p:nvPr/>
        </p:nvGrpSpPr>
        <p:grpSpPr>
          <a:xfrm>
            <a:off x="1568383" y="5225939"/>
            <a:ext cx="3055868" cy="875705"/>
            <a:chOff x="2911792" y="4330939"/>
            <a:chExt cx="1996919" cy="875705"/>
          </a:xfrm>
        </p:grpSpPr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808DC353-2747-419A-8BDC-48E3E6D5BE71}"/>
                </a:ext>
              </a:extLst>
            </p:cNvPr>
            <p:cNvSpPr txBox="1"/>
            <p:nvPr/>
          </p:nvSpPr>
          <p:spPr>
            <a:xfrm>
              <a:off x="2911795" y="4560313"/>
              <a:ext cx="199691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63A0A42D-886F-4929-B936-EE19AB94A469}"/>
                </a:ext>
              </a:extLst>
            </p:cNvPr>
            <p:cNvSpPr txBox="1"/>
            <p:nvPr/>
          </p:nvSpPr>
          <p:spPr>
            <a:xfrm>
              <a:off x="2911792" y="4330939"/>
              <a:ext cx="19969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cxnSp>
        <p:nvCxnSpPr>
          <p:cNvPr id="67" name="Elbow Connector 125">
            <a:extLst>
              <a:ext uri="{FF2B5EF4-FFF2-40B4-BE49-F238E27FC236}">
                <a16:creationId xmlns:a16="http://schemas.microsoft.com/office/drawing/2014/main" id="{0D5CEAAC-844B-4227-AB99-5F8987A49C9F}"/>
              </a:ext>
            </a:extLst>
          </p:cNvPr>
          <p:cNvCxnSpPr>
            <a:cxnSpLocks/>
            <a:stCxn id="53" idx="0"/>
          </p:cNvCxnSpPr>
          <p:nvPr/>
        </p:nvCxnSpPr>
        <p:spPr>
          <a:xfrm rot="16200000" flipV="1">
            <a:off x="4515176" y="2603028"/>
            <a:ext cx="340650" cy="1433194"/>
          </a:xfrm>
          <a:prstGeom prst="bentConnector2">
            <a:avLst/>
          </a:prstGeom>
          <a:ln w="25400">
            <a:solidFill>
              <a:schemeClr val="bg1">
                <a:lumMod val="65000"/>
              </a:schemeClr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Elbow Connector 126">
            <a:extLst>
              <a:ext uri="{FF2B5EF4-FFF2-40B4-BE49-F238E27FC236}">
                <a16:creationId xmlns:a16="http://schemas.microsoft.com/office/drawing/2014/main" id="{4111CA2C-B5D8-4505-8DFF-27F15643B2E7}"/>
              </a:ext>
            </a:extLst>
          </p:cNvPr>
          <p:cNvCxnSpPr>
            <a:cxnSpLocks/>
            <a:stCxn id="51" idx="0"/>
          </p:cNvCxnSpPr>
          <p:nvPr/>
        </p:nvCxnSpPr>
        <p:spPr>
          <a:xfrm rot="16200000" flipV="1">
            <a:off x="4798861" y="1945586"/>
            <a:ext cx="1369747" cy="1718980"/>
          </a:xfrm>
          <a:prstGeom prst="bentConnector2">
            <a:avLst/>
          </a:prstGeom>
          <a:ln w="25400">
            <a:solidFill>
              <a:schemeClr val="bg1">
                <a:lumMod val="65000"/>
              </a:schemeClr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Elbow Connector 127">
            <a:extLst>
              <a:ext uri="{FF2B5EF4-FFF2-40B4-BE49-F238E27FC236}">
                <a16:creationId xmlns:a16="http://schemas.microsoft.com/office/drawing/2014/main" id="{25EC1C54-91D9-4CE0-BD5B-BF97EE70F155}"/>
              </a:ext>
            </a:extLst>
          </p:cNvPr>
          <p:cNvCxnSpPr>
            <a:stCxn id="52" idx="2"/>
            <a:endCxn id="62" idx="3"/>
          </p:cNvCxnSpPr>
          <p:nvPr/>
        </p:nvCxnSpPr>
        <p:spPr>
          <a:xfrm rot="5400000">
            <a:off x="4492023" y="3886524"/>
            <a:ext cx="392116" cy="1355198"/>
          </a:xfrm>
          <a:prstGeom prst="bentConnector2">
            <a:avLst/>
          </a:prstGeom>
          <a:ln w="25400">
            <a:solidFill>
              <a:schemeClr val="bg1">
                <a:lumMod val="65000"/>
              </a:schemeClr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Elbow Connector 128">
            <a:extLst>
              <a:ext uri="{FF2B5EF4-FFF2-40B4-BE49-F238E27FC236}">
                <a16:creationId xmlns:a16="http://schemas.microsoft.com/office/drawing/2014/main" id="{177FE93F-1337-4F71-8440-59A8F1C3D120}"/>
              </a:ext>
            </a:extLst>
          </p:cNvPr>
          <p:cNvCxnSpPr>
            <a:stCxn id="50" idx="2"/>
            <a:endCxn id="65" idx="3"/>
          </p:cNvCxnSpPr>
          <p:nvPr/>
        </p:nvCxnSpPr>
        <p:spPr>
          <a:xfrm rot="5400000">
            <a:off x="4760321" y="4231995"/>
            <a:ext cx="1410414" cy="1682554"/>
          </a:xfrm>
          <a:prstGeom prst="bentConnector2">
            <a:avLst/>
          </a:prstGeom>
          <a:ln w="25400">
            <a:solidFill>
              <a:schemeClr val="bg1">
                <a:lumMod val="65000"/>
              </a:schemeClr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96257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84A51E9-699D-4A79-AAB6-D9DBEBFB3DDC}"/>
              </a:ext>
            </a:extLst>
          </p:cNvPr>
          <p:cNvGrpSpPr/>
          <p:nvPr/>
        </p:nvGrpSpPr>
        <p:grpSpPr>
          <a:xfrm>
            <a:off x="1722392" y="1881758"/>
            <a:ext cx="2905746" cy="742061"/>
            <a:chOff x="575693" y="4067337"/>
            <a:chExt cx="1625933" cy="86794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448F548-3CBC-4A9A-BF83-35C0E2F27A58}"/>
                </a:ext>
              </a:extLst>
            </p:cNvPr>
            <p:cNvSpPr txBox="1"/>
            <p:nvPr/>
          </p:nvSpPr>
          <p:spPr>
            <a:xfrm>
              <a:off x="578400" y="4395300"/>
              <a:ext cx="1617335" cy="5399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6B0B108-78C2-44C8-85D9-3F15CA8C956F}"/>
                </a:ext>
              </a:extLst>
            </p:cNvPr>
            <p:cNvSpPr txBox="1"/>
            <p:nvPr/>
          </p:nvSpPr>
          <p:spPr>
            <a:xfrm>
              <a:off x="575693" y="4067337"/>
              <a:ext cx="1625933" cy="323990"/>
            </a:xfrm>
            <a:prstGeom prst="rect">
              <a:avLst/>
            </a:prstGeom>
            <a:noFill/>
          </p:spPr>
          <p:txBody>
            <a:bodyPr wrap="square" lIns="90000" rIns="108000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482DB382-1C37-4154-A115-058A91BAA8D6}"/>
              </a:ext>
            </a:extLst>
          </p:cNvPr>
          <p:cNvGrpSpPr/>
          <p:nvPr/>
        </p:nvGrpSpPr>
        <p:grpSpPr>
          <a:xfrm>
            <a:off x="1034419" y="4367508"/>
            <a:ext cx="3059089" cy="742063"/>
            <a:chOff x="575693" y="4067337"/>
            <a:chExt cx="1625933" cy="867949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6DB73E4-5D9F-4497-98EF-513A526DA5E0}"/>
                </a:ext>
              </a:extLst>
            </p:cNvPr>
            <p:cNvSpPr txBox="1"/>
            <p:nvPr/>
          </p:nvSpPr>
          <p:spPr>
            <a:xfrm>
              <a:off x="578400" y="4395302"/>
              <a:ext cx="1617335" cy="5399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4EC6CC0-BE41-4D7D-8C9B-71059D0A45BC}"/>
                </a:ext>
              </a:extLst>
            </p:cNvPr>
            <p:cNvSpPr txBox="1"/>
            <p:nvPr/>
          </p:nvSpPr>
          <p:spPr>
            <a:xfrm>
              <a:off x="575693" y="4067337"/>
              <a:ext cx="1625933" cy="323990"/>
            </a:xfrm>
            <a:prstGeom prst="rect">
              <a:avLst/>
            </a:prstGeom>
            <a:noFill/>
          </p:spPr>
          <p:txBody>
            <a:bodyPr wrap="square" lIns="90000" rIns="108000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</a:t>
              </a:r>
              <a:r>
                <a:rPr lang="en-US" altLang="ko-KR" sz="1200" b="1" dirty="0">
                  <a:solidFill>
                    <a:schemeClr val="bg1">
                      <a:lumMod val="6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FD8E7AFC-992C-4595-B39A-0312F344DEA7}"/>
              </a:ext>
            </a:extLst>
          </p:cNvPr>
          <p:cNvGrpSpPr/>
          <p:nvPr/>
        </p:nvGrpSpPr>
        <p:grpSpPr>
          <a:xfrm>
            <a:off x="2702877" y="5217278"/>
            <a:ext cx="3155104" cy="742063"/>
            <a:chOff x="575693" y="4067337"/>
            <a:chExt cx="1625933" cy="867949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BAD82B6-C77C-411D-AD30-39ADAD41DD29}"/>
                </a:ext>
              </a:extLst>
            </p:cNvPr>
            <p:cNvSpPr txBox="1"/>
            <p:nvPr/>
          </p:nvSpPr>
          <p:spPr>
            <a:xfrm>
              <a:off x="578400" y="4395302"/>
              <a:ext cx="1617335" cy="5399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4C194D3-52C8-4807-8208-DBE92ECD83A4}"/>
                </a:ext>
              </a:extLst>
            </p:cNvPr>
            <p:cNvSpPr txBox="1"/>
            <p:nvPr/>
          </p:nvSpPr>
          <p:spPr>
            <a:xfrm>
              <a:off x="575693" y="4067337"/>
              <a:ext cx="1625933" cy="323990"/>
            </a:xfrm>
            <a:prstGeom prst="rect">
              <a:avLst/>
            </a:prstGeom>
            <a:noFill/>
          </p:spPr>
          <p:txBody>
            <a:bodyPr wrap="square" lIns="90000" rIns="108000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2EB3AB6-B454-4627-8938-423D031F019A}"/>
              </a:ext>
            </a:extLst>
          </p:cNvPr>
          <p:cNvGrpSpPr/>
          <p:nvPr/>
        </p:nvGrpSpPr>
        <p:grpSpPr>
          <a:xfrm>
            <a:off x="6594236" y="1998239"/>
            <a:ext cx="2887542" cy="742061"/>
            <a:chOff x="575693" y="4067337"/>
            <a:chExt cx="2257454" cy="867947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0C09A4C-02B4-4173-8C2F-3DEECD460EBA}"/>
                </a:ext>
              </a:extLst>
            </p:cNvPr>
            <p:cNvSpPr txBox="1"/>
            <p:nvPr/>
          </p:nvSpPr>
          <p:spPr>
            <a:xfrm>
              <a:off x="578400" y="4395300"/>
              <a:ext cx="2254747" cy="5399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C272E7E-B843-478B-88A8-0BCBE3A5BC92}"/>
                </a:ext>
              </a:extLst>
            </p:cNvPr>
            <p:cNvSpPr txBox="1"/>
            <p:nvPr/>
          </p:nvSpPr>
          <p:spPr>
            <a:xfrm>
              <a:off x="575693" y="4067337"/>
              <a:ext cx="1625933" cy="323990"/>
            </a:xfrm>
            <a:prstGeom prst="rect">
              <a:avLst/>
            </a:prstGeom>
            <a:noFill/>
          </p:spPr>
          <p:txBody>
            <a:bodyPr wrap="square" lIns="90000" rIns="108000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FD00C4C-602E-42A3-9D26-45391A24FAA5}"/>
              </a:ext>
            </a:extLst>
          </p:cNvPr>
          <p:cNvGrpSpPr/>
          <p:nvPr/>
        </p:nvGrpSpPr>
        <p:grpSpPr>
          <a:xfrm>
            <a:off x="7508646" y="2925402"/>
            <a:ext cx="2968153" cy="742062"/>
            <a:chOff x="575693" y="4067336"/>
            <a:chExt cx="1625933" cy="86795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9869BF2-44BF-4775-BB1F-24D54E994998}"/>
                </a:ext>
              </a:extLst>
            </p:cNvPr>
            <p:cNvSpPr txBox="1"/>
            <p:nvPr/>
          </p:nvSpPr>
          <p:spPr>
            <a:xfrm>
              <a:off x="578400" y="4395301"/>
              <a:ext cx="1617335" cy="5399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1513B3E-DCBB-4CA3-8893-5790635591F5}"/>
                </a:ext>
              </a:extLst>
            </p:cNvPr>
            <p:cNvSpPr txBox="1"/>
            <p:nvPr/>
          </p:nvSpPr>
          <p:spPr>
            <a:xfrm>
              <a:off x="575693" y="4067336"/>
              <a:ext cx="1625933" cy="323991"/>
            </a:xfrm>
            <a:prstGeom prst="rect">
              <a:avLst/>
            </a:prstGeom>
            <a:noFill/>
          </p:spPr>
          <p:txBody>
            <a:bodyPr wrap="square" lIns="90000" rIns="108000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88E4883-AABD-4518-AC1C-99A5B26C3FF4}"/>
              </a:ext>
            </a:extLst>
          </p:cNvPr>
          <p:cNvGrpSpPr/>
          <p:nvPr/>
        </p:nvGrpSpPr>
        <p:grpSpPr>
          <a:xfrm>
            <a:off x="8173456" y="5223824"/>
            <a:ext cx="2952457" cy="742063"/>
            <a:chOff x="575693" y="4067337"/>
            <a:chExt cx="1625933" cy="867949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F548956-ECE2-4E45-85DD-7E9D808F8204}"/>
                </a:ext>
              </a:extLst>
            </p:cNvPr>
            <p:cNvSpPr txBox="1"/>
            <p:nvPr/>
          </p:nvSpPr>
          <p:spPr>
            <a:xfrm>
              <a:off x="578400" y="4395302"/>
              <a:ext cx="1617335" cy="5399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9B17D01-CE30-469F-AE68-706CAD798B08}"/>
                </a:ext>
              </a:extLst>
            </p:cNvPr>
            <p:cNvSpPr txBox="1"/>
            <p:nvPr/>
          </p:nvSpPr>
          <p:spPr>
            <a:xfrm>
              <a:off x="575693" y="4067337"/>
              <a:ext cx="1625933" cy="323990"/>
            </a:xfrm>
            <a:prstGeom prst="rect">
              <a:avLst/>
            </a:prstGeom>
            <a:noFill/>
          </p:spPr>
          <p:txBody>
            <a:bodyPr wrap="square" lIns="90000" rIns="108000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1" name="Left Arrow 7">
            <a:extLst>
              <a:ext uri="{FF2B5EF4-FFF2-40B4-BE49-F238E27FC236}">
                <a16:creationId xmlns:a16="http://schemas.microsoft.com/office/drawing/2014/main" id="{E8338952-83CD-437F-865E-80F991751445}"/>
              </a:ext>
            </a:extLst>
          </p:cNvPr>
          <p:cNvSpPr/>
          <p:nvPr/>
        </p:nvSpPr>
        <p:spPr>
          <a:xfrm>
            <a:off x="974196" y="2604643"/>
            <a:ext cx="2308746" cy="1558855"/>
          </a:xfrm>
          <a:prstGeom prst="leftArrow">
            <a:avLst>
              <a:gd name="adj1" fmla="val 62101"/>
              <a:gd name="adj2" fmla="val 5000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2" name="Left Arrow 37">
            <a:extLst>
              <a:ext uri="{FF2B5EF4-FFF2-40B4-BE49-F238E27FC236}">
                <a16:creationId xmlns:a16="http://schemas.microsoft.com/office/drawing/2014/main" id="{A273996F-903D-46E8-A663-8114685B35AC}"/>
              </a:ext>
            </a:extLst>
          </p:cNvPr>
          <p:cNvSpPr/>
          <p:nvPr/>
        </p:nvSpPr>
        <p:spPr>
          <a:xfrm rot="10800000">
            <a:off x="8915400" y="3619413"/>
            <a:ext cx="2308746" cy="1558855"/>
          </a:xfrm>
          <a:prstGeom prst="leftArrow">
            <a:avLst>
              <a:gd name="adj1" fmla="val 62101"/>
              <a:gd name="adj2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3" name="Hexagon 22">
            <a:extLst>
              <a:ext uri="{FF2B5EF4-FFF2-40B4-BE49-F238E27FC236}">
                <a16:creationId xmlns:a16="http://schemas.microsoft.com/office/drawing/2014/main" id="{D0CD1AE1-551A-4E0D-B922-D80F99AB3734}"/>
              </a:ext>
            </a:extLst>
          </p:cNvPr>
          <p:cNvSpPr/>
          <p:nvPr/>
        </p:nvSpPr>
        <p:spPr>
          <a:xfrm rot="5400000">
            <a:off x="4657644" y="2599185"/>
            <a:ext cx="1123679" cy="968689"/>
          </a:xfrm>
          <a:prstGeom prst="hexagon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BF925067-47C0-4DAB-9990-7AF8E23CBFCE}"/>
              </a:ext>
            </a:extLst>
          </p:cNvPr>
          <p:cNvSpPr/>
          <p:nvPr/>
        </p:nvSpPr>
        <p:spPr>
          <a:xfrm rot="5400000">
            <a:off x="4055592" y="3610650"/>
            <a:ext cx="1123679" cy="968689"/>
          </a:xfrm>
          <a:prstGeom prst="hexagon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CD222BB0-6A81-4C29-BED8-D744E43A1BA3}"/>
              </a:ext>
            </a:extLst>
          </p:cNvPr>
          <p:cNvSpPr/>
          <p:nvPr/>
        </p:nvSpPr>
        <p:spPr>
          <a:xfrm rot="5400000">
            <a:off x="5239106" y="3588202"/>
            <a:ext cx="1123679" cy="968689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900E62F8-0E7A-4DE0-9963-B5AF44E4DF70}"/>
              </a:ext>
            </a:extLst>
          </p:cNvPr>
          <p:cNvSpPr/>
          <p:nvPr/>
        </p:nvSpPr>
        <p:spPr>
          <a:xfrm rot="5400000">
            <a:off x="6422621" y="3580197"/>
            <a:ext cx="1123679" cy="968689"/>
          </a:xfrm>
          <a:prstGeom prst="hexagon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66B75259-E678-4440-BE2D-99BCA72EA535}"/>
              </a:ext>
            </a:extLst>
          </p:cNvPr>
          <p:cNvSpPr/>
          <p:nvPr/>
        </p:nvSpPr>
        <p:spPr>
          <a:xfrm rot="5400000">
            <a:off x="5841159" y="4590495"/>
            <a:ext cx="1123679" cy="968689"/>
          </a:xfrm>
          <a:prstGeom prst="hexag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2F432423-AA43-4ED7-B918-950AB24728AA}"/>
              </a:ext>
            </a:extLst>
          </p:cNvPr>
          <p:cNvSpPr/>
          <p:nvPr/>
        </p:nvSpPr>
        <p:spPr>
          <a:xfrm rot="5400000">
            <a:off x="7039108" y="4568047"/>
            <a:ext cx="1123679" cy="968689"/>
          </a:xfrm>
          <a:prstGeom prst="hexag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D05D474-EA22-4008-A309-030249FDC3F3}"/>
              </a:ext>
            </a:extLst>
          </p:cNvPr>
          <p:cNvSpPr txBox="1"/>
          <p:nvPr/>
        </p:nvSpPr>
        <p:spPr>
          <a:xfrm>
            <a:off x="9493709" y="4137231"/>
            <a:ext cx="1152128" cy="523220"/>
          </a:xfrm>
          <a:prstGeom prst="rect">
            <a:avLst/>
          </a:prstGeom>
          <a:noFill/>
        </p:spPr>
        <p:txBody>
          <a:bodyPr wrap="square" lIns="90000" rIns="108000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Contents </a:t>
            </a:r>
          </a:p>
          <a:p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Here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BA45BDD-73A9-4CB9-9289-CB79F52BC06B}"/>
              </a:ext>
            </a:extLst>
          </p:cNvPr>
          <p:cNvSpPr txBox="1"/>
          <p:nvPr/>
        </p:nvSpPr>
        <p:spPr>
          <a:xfrm>
            <a:off x="1552504" y="3122460"/>
            <a:ext cx="1152128" cy="523220"/>
          </a:xfrm>
          <a:prstGeom prst="rect">
            <a:avLst/>
          </a:prstGeom>
          <a:noFill/>
        </p:spPr>
        <p:txBody>
          <a:bodyPr wrap="square" lIns="90000" rIns="108000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Contents </a:t>
            </a:r>
          </a:p>
          <a:p>
            <a:pPr algn="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Here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1" name="Freeform 47">
            <a:extLst>
              <a:ext uri="{FF2B5EF4-FFF2-40B4-BE49-F238E27FC236}">
                <a16:creationId xmlns:a16="http://schemas.microsoft.com/office/drawing/2014/main" id="{D39E7DA0-465B-4860-8314-FA587C79C8CB}"/>
              </a:ext>
            </a:extLst>
          </p:cNvPr>
          <p:cNvSpPr/>
          <p:nvPr/>
        </p:nvSpPr>
        <p:spPr>
          <a:xfrm>
            <a:off x="1828801" y="1810482"/>
            <a:ext cx="3395297" cy="727430"/>
          </a:xfrm>
          <a:custGeom>
            <a:avLst/>
            <a:gdLst>
              <a:gd name="connsiteX0" fmla="*/ 2333625 w 2333625"/>
              <a:gd name="connsiteY0" fmla="*/ 514350 h 514350"/>
              <a:gd name="connsiteX1" fmla="*/ 1952625 w 2333625"/>
              <a:gd name="connsiteY1" fmla="*/ 0 h 514350"/>
              <a:gd name="connsiteX2" fmla="*/ 0 w 2333625"/>
              <a:gd name="connsiteY2" fmla="*/ 0 h 514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33625" h="514350">
                <a:moveTo>
                  <a:pt x="2333625" y="514350"/>
                </a:moveTo>
                <a:lnTo>
                  <a:pt x="1952625" y="0"/>
                </a:lnTo>
                <a:lnTo>
                  <a:pt x="0" y="0"/>
                </a:lnTo>
              </a:path>
            </a:pathLst>
          </a:cu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2" name="Freeform 50">
            <a:extLst>
              <a:ext uri="{FF2B5EF4-FFF2-40B4-BE49-F238E27FC236}">
                <a16:creationId xmlns:a16="http://schemas.microsoft.com/office/drawing/2014/main" id="{8A30A9D0-B659-4DC3-B72A-9C53FA9A5335}"/>
              </a:ext>
            </a:extLst>
          </p:cNvPr>
          <p:cNvSpPr/>
          <p:nvPr/>
        </p:nvSpPr>
        <p:spPr>
          <a:xfrm>
            <a:off x="1178170" y="4644791"/>
            <a:ext cx="3416917" cy="529884"/>
          </a:xfrm>
          <a:custGeom>
            <a:avLst/>
            <a:gdLst>
              <a:gd name="connsiteX0" fmla="*/ 2419350 w 2419350"/>
              <a:gd name="connsiteY0" fmla="*/ 0 h 752475"/>
              <a:gd name="connsiteX1" fmla="*/ 1714500 w 2419350"/>
              <a:gd name="connsiteY1" fmla="*/ 752475 h 752475"/>
              <a:gd name="connsiteX2" fmla="*/ 0 w 2419350"/>
              <a:gd name="connsiteY2" fmla="*/ 752475 h 752475"/>
              <a:gd name="connsiteX0" fmla="*/ 2305050 w 2305050"/>
              <a:gd name="connsiteY0" fmla="*/ 0 h 764183"/>
              <a:gd name="connsiteX1" fmla="*/ 1714500 w 2305050"/>
              <a:gd name="connsiteY1" fmla="*/ 764183 h 764183"/>
              <a:gd name="connsiteX2" fmla="*/ 0 w 2305050"/>
              <a:gd name="connsiteY2" fmla="*/ 764183 h 764183"/>
              <a:gd name="connsiteX0" fmla="*/ 2252297 w 2252297"/>
              <a:gd name="connsiteY0" fmla="*/ 0 h 705641"/>
              <a:gd name="connsiteX1" fmla="*/ 1714500 w 2252297"/>
              <a:gd name="connsiteY1" fmla="*/ 705641 h 705641"/>
              <a:gd name="connsiteX2" fmla="*/ 0 w 2252297"/>
              <a:gd name="connsiteY2" fmla="*/ 705641 h 705641"/>
              <a:gd name="connsiteX0" fmla="*/ 2252297 w 2252297"/>
              <a:gd name="connsiteY0" fmla="*/ 0 h 705641"/>
              <a:gd name="connsiteX1" fmla="*/ 1981095 w 2252297"/>
              <a:gd name="connsiteY1" fmla="*/ 705641 h 705641"/>
              <a:gd name="connsiteX2" fmla="*/ 0 w 2252297"/>
              <a:gd name="connsiteY2" fmla="*/ 705641 h 705641"/>
              <a:gd name="connsiteX0" fmla="*/ 2252297 w 2252297"/>
              <a:gd name="connsiteY0" fmla="*/ 0 h 705641"/>
              <a:gd name="connsiteX1" fmla="*/ 1986891 w 2252297"/>
              <a:gd name="connsiteY1" fmla="*/ 682223 h 705641"/>
              <a:gd name="connsiteX2" fmla="*/ 0 w 2252297"/>
              <a:gd name="connsiteY2" fmla="*/ 705641 h 705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52297" h="705641">
                <a:moveTo>
                  <a:pt x="2252297" y="0"/>
                </a:moveTo>
                <a:lnTo>
                  <a:pt x="1986891" y="682223"/>
                </a:lnTo>
                <a:lnTo>
                  <a:pt x="0" y="705641"/>
                </a:lnTo>
              </a:path>
            </a:pathLst>
          </a:cu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3" name="Freeform 51">
            <a:extLst>
              <a:ext uri="{FF2B5EF4-FFF2-40B4-BE49-F238E27FC236}">
                <a16:creationId xmlns:a16="http://schemas.microsoft.com/office/drawing/2014/main" id="{CA3BF67D-D0F3-4DDC-8E17-3B649D638213}"/>
              </a:ext>
            </a:extLst>
          </p:cNvPr>
          <p:cNvSpPr/>
          <p:nvPr/>
        </p:nvSpPr>
        <p:spPr>
          <a:xfrm>
            <a:off x="2901461" y="5541280"/>
            <a:ext cx="3564549" cy="492442"/>
          </a:xfrm>
          <a:custGeom>
            <a:avLst/>
            <a:gdLst>
              <a:gd name="connsiteX0" fmla="*/ 2352675 w 2352675"/>
              <a:gd name="connsiteY0" fmla="*/ 0 h 447675"/>
              <a:gd name="connsiteX1" fmla="*/ 1990725 w 2352675"/>
              <a:gd name="connsiteY1" fmla="*/ 447675 h 447675"/>
              <a:gd name="connsiteX2" fmla="*/ 0 w 2352675"/>
              <a:gd name="connsiteY2" fmla="*/ 447675 h 447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52675" h="447675">
                <a:moveTo>
                  <a:pt x="2352675" y="0"/>
                </a:moveTo>
                <a:lnTo>
                  <a:pt x="1990725" y="447675"/>
                </a:lnTo>
                <a:lnTo>
                  <a:pt x="0" y="447675"/>
                </a:lnTo>
              </a:path>
            </a:pathLst>
          </a:cu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34" name="Freeform 54">
            <a:extLst>
              <a:ext uri="{FF2B5EF4-FFF2-40B4-BE49-F238E27FC236}">
                <a16:creationId xmlns:a16="http://schemas.microsoft.com/office/drawing/2014/main" id="{87FA730C-9DCF-4340-AD8D-F19753E552D7}"/>
              </a:ext>
            </a:extLst>
          </p:cNvPr>
          <p:cNvSpPr/>
          <p:nvPr/>
        </p:nvSpPr>
        <p:spPr>
          <a:xfrm flipH="1">
            <a:off x="7600372" y="5592006"/>
            <a:ext cx="3346050" cy="492443"/>
          </a:xfrm>
          <a:custGeom>
            <a:avLst/>
            <a:gdLst>
              <a:gd name="connsiteX0" fmla="*/ 2352675 w 2352675"/>
              <a:gd name="connsiteY0" fmla="*/ 0 h 447675"/>
              <a:gd name="connsiteX1" fmla="*/ 1990725 w 2352675"/>
              <a:gd name="connsiteY1" fmla="*/ 447675 h 447675"/>
              <a:gd name="connsiteX2" fmla="*/ 0 w 2352675"/>
              <a:gd name="connsiteY2" fmla="*/ 447675 h 447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52675" h="447675">
                <a:moveTo>
                  <a:pt x="2352675" y="0"/>
                </a:moveTo>
                <a:lnTo>
                  <a:pt x="1990725" y="447675"/>
                </a:lnTo>
                <a:lnTo>
                  <a:pt x="0" y="447675"/>
                </a:lnTo>
              </a:path>
            </a:pathLst>
          </a:custGeom>
          <a:ln w="25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5" name="Freeform 58">
            <a:extLst>
              <a:ext uri="{FF2B5EF4-FFF2-40B4-BE49-F238E27FC236}">
                <a16:creationId xmlns:a16="http://schemas.microsoft.com/office/drawing/2014/main" id="{DF966774-4822-4E14-B619-290B4725CA00}"/>
              </a:ext>
            </a:extLst>
          </p:cNvPr>
          <p:cNvSpPr/>
          <p:nvPr/>
        </p:nvSpPr>
        <p:spPr>
          <a:xfrm>
            <a:off x="5776550" y="1908748"/>
            <a:ext cx="3749306" cy="1644812"/>
          </a:xfrm>
          <a:custGeom>
            <a:avLst/>
            <a:gdLst>
              <a:gd name="connsiteX0" fmla="*/ 0 w 3590925"/>
              <a:gd name="connsiteY0" fmla="*/ 1533525 h 1533525"/>
              <a:gd name="connsiteX1" fmla="*/ 685800 w 3590925"/>
              <a:gd name="connsiteY1" fmla="*/ 0 h 1533525"/>
              <a:gd name="connsiteX2" fmla="*/ 3590925 w 3590925"/>
              <a:gd name="connsiteY2" fmla="*/ 0 h 1533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590925" h="1533525">
                <a:moveTo>
                  <a:pt x="0" y="1533525"/>
                </a:moveTo>
                <a:lnTo>
                  <a:pt x="685800" y="0"/>
                </a:lnTo>
                <a:lnTo>
                  <a:pt x="3590925" y="0"/>
                </a:lnTo>
              </a:path>
            </a:pathLst>
          </a:cu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6" name="Freeform 59">
            <a:extLst>
              <a:ext uri="{FF2B5EF4-FFF2-40B4-BE49-F238E27FC236}">
                <a16:creationId xmlns:a16="http://schemas.microsoft.com/office/drawing/2014/main" id="{5128165A-516F-4811-A976-1E1B2FA66B1D}"/>
              </a:ext>
            </a:extLst>
          </p:cNvPr>
          <p:cNvSpPr/>
          <p:nvPr/>
        </p:nvSpPr>
        <p:spPr>
          <a:xfrm>
            <a:off x="6944455" y="2848710"/>
            <a:ext cx="3532344" cy="695325"/>
          </a:xfrm>
          <a:custGeom>
            <a:avLst/>
            <a:gdLst>
              <a:gd name="connsiteX0" fmla="*/ 0 w 2390775"/>
              <a:gd name="connsiteY0" fmla="*/ 695325 h 695325"/>
              <a:gd name="connsiteX1" fmla="*/ 314325 w 2390775"/>
              <a:gd name="connsiteY1" fmla="*/ 0 h 695325"/>
              <a:gd name="connsiteX2" fmla="*/ 2390775 w 2390775"/>
              <a:gd name="connsiteY2" fmla="*/ 0 h 695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90775" h="695325">
                <a:moveTo>
                  <a:pt x="0" y="695325"/>
                </a:moveTo>
                <a:lnTo>
                  <a:pt x="314325" y="0"/>
                </a:lnTo>
                <a:lnTo>
                  <a:pt x="2390775" y="0"/>
                </a:lnTo>
              </a:path>
            </a:pathLst>
          </a:custGeom>
          <a:ln w="254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7" name="Rectangle 16">
            <a:extLst>
              <a:ext uri="{FF2B5EF4-FFF2-40B4-BE49-F238E27FC236}">
                <a16:creationId xmlns:a16="http://schemas.microsoft.com/office/drawing/2014/main" id="{BFCAE488-D447-45C7-8689-A13FDF71CB25}"/>
              </a:ext>
            </a:extLst>
          </p:cNvPr>
          <p:cNvSpPr/>
          <p:nvPr/>
        </p:nvSpPr>
        <p:spPr>
          <a:xfrm rot="2700000">
            <a:off x="4495176" y="3869528"/>
            <a:ext cx="265920" cy="476745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8" name="Rectangle 9">
            <a:extLst>
              <a:ext uri="{FF2B5EF4-FFF2-40B4-BE49-F238E27FC236}">
                <a16:creationId xmlns:a16="http://schemas.microsoft.com/office/drawing/2014/main" id="{A424A637-71F5-4977-883C-CBBDEAECCD65}"/>
              </a:ext>
            </a:extLst>
          </p:cNvPr>
          <p:cNvSpPr/>
          <p:nvPr/>
        </p:nvSpPr>
        <p:spPr>
          <a:xfrm>
            <a:off x="5062829" y="2922024"/>
            <a:ext cx="329463" cy="308407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9" name="Rectangle 36">
            <a:extLst>
              <a:ext uri="{FF2B5EF4-FFF2-40B4-BE49-F238E27FC236}">
                <a16:creationId xmlns:a16="http://schemas.microsoft.com/office/drawing/2014/main" id="{BE51E851-9EDB-4C05-811C-25EC2218F3AC}"/>
              </a:ext>
            </a:extLst>
          </p:cNvPr>
          <p:cNvSpPr/>
          <p:nvPr/>
        </p:nvSpPr>
        <p:spPr>
          <a:xfrm>
            <a:off x="5616400" y="3925842"/>
            <a:ext cx="389370" cy="325482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0" name="Block Arc 10">
            <a:extLst>
              <a:ext uri="{FF2B5EF4-FFF2-40B4-BE49-F238E27FC236}">
                <a16:creationId xmlns:a16="http://schemas.microsoft.com/office/drawing/2014/main" id="{9320E664-D065-4278-B2A7-40047B8F78D2}"/>
              </a:ext>
            </a:extLst>
          </p:cNvPr>
          <p:cNvSpPr/>
          <p:nvPr/>
        </p:nvSpPr>
        <p:spPr>
          <a:xfrm>
            <a:off x="6768705" y="3912569"/>
            <a:ext cx="431509" cy="292281"/>
          </a:xfrm>
          <a:custGeom>
            <a:avLst/>
            <a:gdLst/>
            <a:ahLst/>
            <a:cxnLst/>
            <a:rect l="l" t="t" r="r" b="b"/>
            <a:pathLst>
              <a:path w="3219104" h="2180445">
                <a:moveTo>
                  <a:pt x="631935" y="660566"/>
                </a:moveTo>
                <a:cubicBezTo>
                  <a:pt x="582229" y="660566"/>
                  <a:pt x="541935" y="700860"/>
                  <a:pt x="541935" y="750566"/>
                </a:cubicBezTo>
                <a:cubicBezTo>
                  <a:pt x="541935" y="800272"/>
                  <a:pt x="582229" y="840566"/>
                  <a:pt x="631935" y="840566"/>
                </a:cubicBezTo>
                <a:cubicBezTo>
                  <a:pt x="681641" y="840566"/>
                  <a:pt x="721935" y="800272"/>
                  <a:pt x="721935" y="750566"/>
                </a:cubicBezTo>
                <a:cubicBezTo>
                  <a:pt x="721935" y="700860"/>
                  <a:pt x="681641" y="660566"/>
                  <a:pt x="631935" y="660566"/>
                </a:cubicBezTo>
                <a:close/>
                <a:moveTo>
                  <a:pt x="2920524" y="132986"/>
                </a:moveTo>
                <a:cubicBezTo>
                  <a:pt x="2884582" y="132986"/>
                  <a:pt x="2855445" y="171564"/>
                  <a:pt x="2855445" y="219152"/>
                </a:cubicBezTo>
                <a:cubicBezTo>
                  <a:pt x="2855445" y="266740"/>
                  <a:pt x="2884582" y="305318"/>
                  <a:pt x="2920524" y="305318"/>
                </a:cubicBezTo>
                <a:cubicBezTo>
                  <a:pt x="2956466" y="305318"/>
                  <a:pt x="2985603" y="266740"/>
                  <a:pt x="2985603" y="219152"/>
                </a:cubicBezTo>
                <a:cubicBezTo>
                  <a:pt x="2985603" y="171564"/>
                  <a:pt x="2956466" y="132986"/>
                  <a:pt x="2920524" y="132986"/>
                </a:cubicBezTo>
                <a:close/>
                <a:moveTo>
                  <a:pt x="1840097" y="123357"/>
                </a:moveTo>
                <a:cubicBezTo>
                  <a:pt x="1690593" y="125267"/>
                  <a:pt x="1541569" y="163386"/>
                  <a:pt x="1407089" y="237534"/>
                </a:cubicBezTo>
                <a:lnTo>
                  <a:pt x="1442443" y="299445"/>
                </a:lnTo>
                <a:cubicBezTo>
                  <a:pt x="1690026" y="162934"/>
                  <a:pt x="1991162" y="159087"/>
                  <a:pt x="2242273" y="289227"/>
                </a:cubicBezTo>
                <a:lnTo>
                  <a:pt x="2275978" y="226435"/>
                </a:lnTo>
                <a:cubicBezTo>
                  <a:pt x="2139582" y="155746"/>
                  <a:pt x="1989600" y="121447"/>
                  <a:pt x="1840097" y="123357"/>
                </a:cubicBezTo>
                <a:close/>
                <a:moveTo>
                  <a:pt x="1808744" y="1233"/>
                </a:moveTo>
                <a:cubicBezTo>
                  <a:pt x="2156106" y="-14520"/>
                  <a:pt x="2554236" y="122009"/>
                  <a:pt x="2727916" y="332053"/>
                </a:cubicBezTo>
                <a:lnTo>
                  <a:pt x="2797407" y="426906"/>
                </a:lnTo>
                <a:cubicBezTo>
                  <a:pt x="2816730" y="407744"/>
                  <a:pt x="2822914" y="396798"/>
                  <a:pt x="2848347" y="374270"/>
                </a:cubicBezTo>
                <a:cubicBezTo>
                  <a:pt x="2789714" y="335227"/>
                  <a:pt x="2770554" y="301522"/>
                  <a:pt x="2770554" y="211287"/>
                </a:cubicBezTo>
                <a:cubicBezTo>
                  <a:pt x="2770554" y="109060"/>
                  <a:pt x="2826850" y="34523"/>
                  <a:pt x="2918697" y="33333"/>
                </a:cubicBezTo>
                <a:cubicBezTo>
                  <a:pt x="3010544" y="32143"/>
                  <a:pt x="3068737" y="122977"/>
                  <a:pt x="3064459" y="218431"/>
                </a:cubicBezTo>
                <a:cubicBezTo>
                  <a:pt x="3062319" y="266188"/>
                  <a:pt x="3063213" y="242475"/>
                  <a:pt x="3054577" y="285936"/>
                </a:cubicBezTo>
                <a:cubicBezTo>
                  <a:pt x="3088600" y="260795"/>
                  <a:pt x="3146396" y="297212"/>
                  <a:pt x="3198377" y="27802"/>
                </a:cubicBezTo>
                <a:cubicBezTo>
                  <a:pt x="3270974" y="270322"/>
                  <a:pt x="3142267" y="378871"/>
                  <a:pt x="2977023" y="405424"/>
                </a:cubicBezTo>
                <a:cubicBezTo>
                  <a:pt x="2937650" y="455263"/>
                  <a:pt x="2906651" y="507366"/>
                  <a:pt x="2854455" y="531728"/>
                </a:cubicBezTo>
                <a:cubicBezTo>
                  <a:pt x="2854593" y="531917"/>
                  <a:pt x="2854687" y="532126"/>
                  <a:pt x="2854781" y="532336"/>
                </a:cubicBezTo>
                <a:lnTo>
                  <a:pt x="2914835" y="719911"/>
                </a:lnTo>
                <a:cubicBezTo>
                  <a:pt x="2982387" y="1030651"/>
                  <a:pt x="2875068" y="1334999"/>
                  <a:pt x="2751965" y="1458417"/>
                </a:cubicBezTo>
                <a:cubicBezTo>
                  <a:pt x="2718119" y="1752479"/>
                  <a:pt x="2636178" y="1904762"/>
                  <a:pt x="2564924" y="2133185"/>
                </a:cubicBezTo>
                <a:cubicBezTo>
                  <a:pt x="2548001" y="2174319"/>
                  <a:pt x="2290597" y="2162941"/>
                  <a:pt x="2284362" y="2130560"/>
                </a:cubicBezTo>
                <a:cubicBezTo>
                  <a:pt x="2253189" y="1989654"/>
                  <a:pt x="2205984" y="1832997"/>
                  <a:pt x="2190842" y="1681589"/>
                </a:cubicBezTo>
                <a:cubicBezTo>
                  <a:pt x="1937891" y="1727975"/>
                  <a:pt x="1628829" y="1727099"/>
                  <a:pt x="1429318" y="1710471"/>
                </a:cubicBezTo>
                <a:cubicBezTo>
                  <a:pt x="1387456" y="1891634"/>
                  <a:pt x="1268107" y="2057044"/>
                  <a:pt x="1143413" y="2180445"/>
                </a:cubicBezTo>
                <a:lnTo>
                  <a:pt x="943012" y="2180445"/>
                </a:lnTo>
                <a:cubicBezTo>
                  <a:pt x="894916" y="2170818"/>
                  <a:pt x="902932" y="1825120"/>
                  <a:pt x="910948" y="1650083"/>
                </a:cubicBezTo>
                <a:cubicBezTo>
                  <a:pt x="600994" y="1508303"/>
                  <a:pt x="-80369" y="1319263"/>
                  <a:pt x="7807" y="838786"/>
                </a:cubicBezTo>
                <a:cubicBezTo>
                  <a:pt x="13151" y="796777"/>
                  <a:pt x="184160" y="802028"/>
                  <a:pt x="275009" y="799402"/>
                </a:cubicBezTo>
                <a:cubicBezTo>
                  <a:pt x="369419" y="659373"/>
                  <a:pt x="418407" y="582356"/>
                  <a:pt x="555570" y="465957"/>
                </a:cubicBezTo>
                <a:cubicBezTo>
                  <a:pt x="547554" y="374062"/>
                  <a:pt x="496786" y="206026"/>
                  <a:pt x="531522" y="190273"/>
                </a:cubicBezTo>
                <a:cubicBezTo>
                  <a:pt x="764877" y="64246"/>
                  <a:pt x="803177" y="250661"/>
                  <a:pt x="924308" y="355683"/>
                </a:cubicBezTo>
                <a:cubicBezTo>
                  <a:pt x="1130053" y="143013"/>
                  <a:pt x="1554903" y="11735"/>
                  <a:pt x="1808744" y="123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1" name="Round Same Side Corner Rectangle 36">
            <a:extLst>
              <a:ext uri="{FF2B5EF4-FFF2-40B4-BE49-F238E27FC236}">
                <a16:creationId xmlns:a16="http://schemas.microsoft.com/office/drawing/2014/main" id="{3CC33731-BC29-4878-8F65-34C43ABE7175}"/>
              </a:ext>
            </a:extLst>
          </p:cNvPr>
          <p:cNvSpPr>
            <a:spLocks noChangeAspect="1"/>
          </p:cNvSpPr>
          <p:nvPr/>
        </p:nvSpPr>
        <p:spPr>
          <a:xfrm>
            <a:off x="7402372" y="4886130"/>
            <a:ext cx="396000" cy="313084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2" name="Oval 21">
            <a:extLst>
              <a:ext uri="{FF2B5EF4-FFF2-40B4-BE49-F238E27FC236}">
                <a16:creationId xmlns:a16="http://schemas.microsoft.com/office/drawing/2014/main" id="{E6B96E14-6928-4330-B0BA-9AA468B40F86}"/>
              </a:ext>
            </a:extLst>
          </p:cNvPr>
          <p:cNvSpPr>
            <a:spLocks noChangeAspect="1"/>
          </p:cNvSpPr>
          <p:nvPr/>
        </p:nvSpPr>
        <p:spPr>
          <a:xfrm>
            <a:off x="6234390" y="4905558"/>
            <a:ext cx="381905" cy="385094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761687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DBA310FC-7B98-4903-A1DA-FEE489075BC3}"/>
              </a:ext>
            </a:extLst>
          </p:cNvPr>
          <p:cNvSpPr txBox="1">
            <a:spLocks/>
          </p:cNvSpPr>
          <p:nvPr/>
        </p:nvSpPr>
        <p:spPr>
          <a:xfrm>
            <a:off x="6312024" y="212831"/>
            <a:ext cx="5150213" cy="1484784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80000"/>
              </a:lnSpc>
              <a:buNone/>
            </a:pPr>
            <a:r>
              <a:rPr lang="en-US" altLang="ko-KR" sz="44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Simple Portfolio</a:t>
            </a:r>
          </a:p>
          <a:p>
            <a:pPr marL="0" indent="0" algn="r">
              <a:lnSpc>
                <a:spcPct val="80000"/>
              </a:lnSpc>
              <a:buNone/>
            </a:pPr>
            <a:r>
              <a:rPr lang="en-US" altLang="ko-KR" sz="44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Presentation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DAE92C9-BB3E-44A6-848E-2FFBEAC0956F}"/>
              </a:ext>
            </a:extLst>
          </p:cNvPr>
          <p:cNvSpPr txBox="1"/>
          <p:nvPr/>
        </p:nvSpPr>
        <p:spPr>
          <a:xfrm>
            <a:off x="729762" y="1341907"/>
            <a:ext cx="219593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Easy to change colors, photos and Text. Get a modern PowerPoint  Presentation that is beautifully designed. I hope and I believe that this Template will your Time, Money and Reputation. Easy to change colors, photos and Text. Get a modern PowerPoint  Presentation that is beautifully designed. I hope and I believe that this Template will your Time, Money and Reputation.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C91D635-C64E-4E41-A8C6-420DF2D15AFE}"/>
              </a:ext>
            </a:extLst>
          </p:cNvPr>
          <p:cNvSpPr txBox="1"/>
          <p:nvPr/>
        </p:nvSpPr>
        <p:spPr>
          <a:xfrm>
            <a:off x="922719" y="479324"/>
            <a:ext cx="20029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</a:t>
            </a:r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913C18CC-ED35-473F-A029-560FB9EFD2F1}"/>
              </a:ext>
            </a:extLst>
          </p:cNvPr>
          <p:cNvSpPr txBox="1">
            <a:spLocks/>
          </p:cNvSpPr>
          <p:nvPr/>
        </p:nvSpPr>
        <p:spPr>
          <a:xfrm>
            <a:off x="1586484" y="5054469"/>
            <a:ext cx="3933453" cy="1714847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80000"/>
              </a:lnSpc>
              <a:buNone/>
            </a:pPr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Simple</a:t>
            </a:r>
          </a:p>
          <a:p>
            <a:pPr marL="0" indent="0" algn="r">
              <a:lnSpc>
                <a:spcPct val="80000"/>
              </a:lnSpc>
              <a:buNone/>
            </a:pPr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Presentation</a:t>
            </a:r>
          </a:p>
          <a:p>
            <a:pPr marL="0" indent="0" algn="r">
              <a:lnSpc>
                <a:spcPct val="80000"/>
              </a:lnSpc>
              <a:buNone/>
            </a:pPr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Designed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7D36E6-8180-4207-BDBE-DE1AF6C7C757}"/>
              </a:ext>
            </a:extLst>
          </p:cNvPr>
          <p:cNvSpPr txBox="1"/>
          <p:nvPr/>
        </p:nvSpPr>
        <p:spPr>
          <a:xfrm>
            <a:off x="9246850" y="2953827"/>
            <a:ext cx="219593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Easy to change colors, photos and Text. Get a modern PowerPoint  Presentation that is beautifully designed. I hope and I believe that this Template will your Time, Money and Reputation. Easy to change colors, photos and Text. Get a modern PowerPoint  Presentation that is beautifully designed. I hope and I believe that this Template will your Time, Money and Reputation.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A818866-2E0B-4A98-A8DD-76B5634F7FD4}"/>
              </a:ext>
            </a:extLst>
          </p:cNvPr>
          <p:cNvSpPr txBox="1"/>
          <p:nvPr/>
        </p:nvSpPr>
        <p:spPr>
          <a:xfrm>
            <a:off x="9246850" y="2091244"/>
            <a:ext cx="20029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2B3E758-D2E5-488A-8178-4C6EB2E45669}"/>
              </a:ext>
            </a:extLst>
          </p:cNvPr>
          <p:cNvSpPr>
            <a:spLocks noGrp="1"/>
          </p:cNvSpPr>
          <p:nvPr>
            <p:ph type="pic" idx="15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0B3D498-832C-4BE3-9BE4-C5864127630F}"/>
              </a:ext>
            </a:extLst>
          </p:cNvPr>
          <p:cNvSpPr>
            <a:spLocks noGrp="1"/>
          </p:cNvSpPr>
          <p:nvPr>
            <p:ph type="pic" idx="16"/>
          </p:nvPr>
        </p:nvSpPr>
        <p:spPr/>
      </p:sp>
    </p:spTree>
    <p:extLst>
      <p:ext uri="{BB962C8B-B14F-4D97-AF65-F5344CB8AC3E}">
        <p14:creationId xmlns:p14="http://schemas.microsoft.com/office/powerpoint/2010/main" val="16495005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2E55FE4-5FB4-413B-84C1-ED998763C107}"/>
              </a:ext>
            </a:extLst>
          </p:cNvPr>
          <p:cNvGrpSpPr/>
          <p:nvPr/>
        </p:nvGrpSpPr>
        <p:grpSpPr>
          <a:xfrm>
            <a:off x="1907962" y="1420953"/>
            <a:ext cx="8376076" cy="3917007"/>
            <a:chOff x="-59660" y="2248297"/>
            <a:chExt cx="8376076" cy="3917007"/>
          </a:xfrm>
        </p:grpSpPr>
        <p:sp>
          <p:nvSpPr>
            <p:cNvPr id="4" name="Block Arc 3">
              <a:extLst>
                <a:ext uri="{FF2B5EF4-FFF2-40B4-BE49-F238E27FC236}">
                  <a16:creationId xmlns:a16="http://schemas.microsoft.com/office/drawing/2014/main" id="{F1B88CF8-C007-48EA-AA1B-3AD62A3108B1}"/>
                </a:ext>
              </a:extLst>
            </p:cNvPr>
            <p:cNvSpPr/>
            <p:nvPr/>
          </p:nvSpPr>
          <p:spPr>
            <a:xfrm>
              <a:off x="5220072" y="3068960"/>
              <a:ext cx="3096344" cy="3096344"/>
            </a:xfrm>
            <a:prstGeom prst="blockArc">
              <a:avLst>
                <a:gd name="adj1" fmla="val 10800000"/>
                <a:gd name="adj2" fmla="val 7278567"/>
                <a:gd name="adj3" fmla="val 9314"/>
              </a:avLst>
            </a:prstGeom>
            <a:solidFill>
              <a:schemeClr val="accent1"/>
            </a:solidFill>
            <a:ln>
              <a:noFill/>
            </a:ln>
            <a:effectLst>
              <a:outerShdw blurRad="190500" dist="38100" dir="7380000" algn="tr" rotWithShape="0">
                <a:prstClr val="black">
                  <a:alpha val="63000"/>
                </a:prstClr>
              </a:outerShdw>
            </a:effectLst>
            <a:scene3d>
              <a:camera prst="isometricOffAxis1Top"/>
              <a:lightRig rig="threePt" dir="t"/>
            </a:scene3d>
            <a:sp3d extrusionH="3238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>
                <a:solidFill>
                  <a:schemeClr val="tx1"/>
                </a:solidFill>
              </a:endParaRPr>
            </a:p>
          </p:txBody>
        </p:sp>
        <p:sp>
          <p:nvSpPr>
            <p:cNvPr id="5" name="Block Arc 4">
              <a:extLst>
                <a:ext uri="{FF2B5EF4-FFF2-40B4-BE49-F238E27FC236}">
                  <a16:creationId xmlns:a16="http://schemas.microsoft.com/office/drawing/2014/main" id="{B4C3C2A1-FF6D-4415-9B6E-7074990DD3FB}"/>
                </a:ext>
              </a:extLst>
            </p:cNvPr>
            <p:cNvSpPr/>
            <p:nvPr/>
          </p:nvSpPr>
          <p:spPr>
            <a:xfrm>
              <a:off x="5220022" y="2595761"/>
              <a:ext cx="3096344" cy="3096344"/>
            </a:xfrm>
            <a:prstGeom prst="blockArc">
              <a:avLst>
                <a:gd name="adj1" fmla="val 10800000"/>
                <a:gd name="adj2" fmla="val 4945976"/>
                <a:gd name="adj3" fmla="val 9659"/>
              </a:avLst>
            </a:prstGeom>
            <a:solidFill>
              <a:schemeClr val="accent2"/>
            </a:solidFill>
            <a:ln>
              <a:noFill/>
            </a:ln>
            <a:scene3d>
              <a:camera prst="isometricOffAxis1Top"/>
              <a:lightRig rig="threePt" dir="t"/>
            </a:scene3d>
            <a:sp3d extrusionH="3238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>
                <a:solidFill>
                  <a:schemeClr val="tx1"/>
                </a:solidFill>
              </a:endParaRPr>
            </a:p>
          </p:txBody>
        </p:sp>
        <p:sp>
          <p:nvSpPr>
            <p:cNvPr id="6" name="Block Arc 5">
              <a:extLst>
                <a:ext uri="{FF2B5EF4-FFF2-40B4-BE49-F238E27FC236}">
                  <a16:creationId xmlns:a16="http://schemas.microsoft.com/office/drawing/2014/main" id="{91C5430B-1778-4F65-A9CB-D56A01440BDA}"/>
                </a:ext>
              </a:extLst>
            </p:cNvPr>
            <p:cNvSpPr/>
            <p:nvPr/>
          </p:nvSpPr>
          <p:spPr>
            <a:xfrm>
              <a:off x="5004048" y="2464321"/>
              <a:ext cx="3096344" cy="3096344"/>
            </a:xfrm>
            <a:prstGeom prst="blockArc">
              <a:avLst>
                <a:gd name="adj1" fmla="val 10800000"/>
                <a:gd name="adj2" fmla="val 1271000"/>
                <a:gd name="adj3" fmla="val 9992"/>
              </a:avLst>
            </a:prstGeom>
            <a:solidFill>
              <a:schemeClr val="accent3"/>
            </a:solidFill>
            <a:ln>
              <a:noFill/>
            </a:ln>
            <a:scene3d>
              <a:camera prst="isometricOffAxis1Top"/>
              <a:lightRig rig="threePt" dir="t"/>
            </a:scene3d>
            <a:sp3d extrusionH="3238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>
                <a:solidFill>
                  <a:schemeClr val="tx1"/>
                </a:solidFill>
              </a:endParaRPr>
            </a:p>
          </p:txBody>
        </p:sp>
        <p:sp>
          <p:nvSpPr>
            <p:cNvPr id="7" name="Block Arc 6">
              <a:extLst>
                <a:ext uri="{FF2B5EF4-FFF2-40B4-BE49-F238E27FC236}">
                  <a16:creationId xmlns:a16="http://schemas.microsoft.com/office/drawing/2014/main" id="{2156056E-0024-411C-A31B-513E0DF7047A}"/>
                </a:ext>
              </a:extLst>
            </p:cNvPr>
            <p:cNvSpPr/>
            <p:nvPr/>
          </p:nvSpPr>
          <p:spPr>
            <a:xfrm>
              <a:off x="4932040" y="2248297"/>
              <a:ext cx="3096344" cy="3096344"/>
            </a:xfrm>
            <a:prstGeom prst="blockArc">
              <a:avLst>
                <a:gd name="adj1" fmla="val 10800000"/>
                <a:gd name="adj2" fmla="val 18219940"/>
                <a:gd name="adj3" fmla="val 9341"/>
              </a:avLst>
            </a:prstGeom>
            <a:solidFill>
              <a:schemeClr val="accent4"/>
            </a:solidFill>
            <a:ln>
              <a:noFill/>
            </a:ln>
            <a:scene3d>
              <a:camera prst="isometricOffAxis1Top"/>
              <a:lightRig rig="threePt" dir="t"/>
            </a:scene3d>
            <a:sp3d extrusionH="3238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>
                <a:solidFill>
                  <a:schemeClr val="tx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A477360-6CB9-471A-9DCD-0F1554C786A6}"/>
                </a:ext>
              </a:extLst>
            </p:cNvPr>
            <p:cNvSpPr/>
            <p:nvPr/>
          </p:nvSpPr>
          <p:spPr>
            <a:xfrm>
              <a:off x="-59660" y="4831060"/>
              <a:ext cx="5458425" cy="31243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0F114D3-FD66-416F-89E3-339C73E3E4FF}"/>
                </a:ext>
              </a:extLst>
            </p:cNvPr>
            <p:cNvSpPr/>
            <p:nvPr/>
          </p:nvSpPr>
          <p:spPr>
            <a:xfrm>
              <a:off x="1116670" y="4348497"/>
              <a:ext cx="4282095" cy="31243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E86DB4E-BFB3-42F6-AE38-F7E778BD3D16}"/>
                </a:ext>
              </a:extLst>
            </p:cNvPr>
            <p:cNvSpPr/>
            <p:nvPr/>
          </p:nvSpPr>
          <p:spPr>
            <a:xfrm>
              <a:off x="2329977" y="3856273"/>
              <a:ext cx="3068788" cy="31243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F0458ED-4C63-4815-95B3-772F6929B927}"/>
                </a:ext>
              </a:extLst>
            </p:cNvPr>
            <p:cNvSpPr/>
            <p:nvPr/>
          </p:nvSpPr>
          <p:spPr>
            <a:xfrm>
              <a:off x="3520846" y="3404592"/>
              <a:ext cx="1877920" cy="31243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42F7F1B-502D-4DA3-92C4-816D53BDE265}"/>
                </a:ext>
              </a:extLst>
            </p:cNvPr>
            <p:cNvSpPr txBox="1"/>
            <p:nvPr/>
          </p:nvSpPr>
          <p:spPr>
            <a:xfrm>
              <a:off x="-41136" y="4366076"/>
              <a:ext cx="1006893" cy="276999"/>
            </a:xfrm>
            <a:prstGeom prst="rect">
              <a:avLst/>
            </a:prstGeom>
            <a:noFill/>
          </p:spPr>
          <p:txBody>
            <a:bodyPr wrap="square" tIns="0" bIns="0" rtlCol="0" anchor="ctr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accent1"/>
                  </a:solidFill>
                </a:rPr>
                <a:t>85%</a:t>
              </a:r>
              <a:endParaRPr lang="ko-KR" altLang="en-US" b="1" dirty="0">
                <a:solidFill>
                  <a:schemeClr val="accent1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332CA64-EDED-40D3-B2F5-1AC106C258FA}"/>
                </a:ext>
              </a:extLst>
            </p:cNvPr>
            <p:cNvSpPr txBox="1"/>
            <p:nvPr/>
          </p:nvSpPr>
          <p:spPr>
            <a:xfrm>
              <a:off x="1148466" y="3873992"/>
              <a:ext cx="1006893" cy="276999"/>
            </a:xfrm>
            <a:prstGeom prst="rect">
              <a:avLst/>
            </a:prstGeom>
            <a:noFill/>
          </p:spPr>
          <p:txBody>
            <a:bodyPr wrap="square" tIns="0" bIns="0" rtlCol="0" anchor="ctr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accent2"/>
                  </a:solidFill>
                </a:rPr>
                <a:t>65%</a:t>
              </a:r>
              <a:endParaRPr lang="ko-KR" altLang="en-US" b="1" dirty="0">
                <a:solidFill>
                  <a:schemeClr val="accent2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9519E48-D040-4768-9E97-8563F6CD8343}"/>
                </a:ext>
              </a:extLst>
            </p:cNvPr>
            <p:cNvSpPr txBox="1"/>
            <p:nvPr/>
          </p:nvSpPr>
          <p:spPr>
            <a:xfrm>
              <a:off x="2338068" y="3381908"/>
              <a:ext cx="1006893" cy="276999"/>
            </a:xfrm>
            <a:prstGeom prst="rect">
              <a:avLst/>
            </a:prstGeom>
            <a:noFill/>
          </p:spPr>
          <p:txBody>
            <a:bodyPr wrap="square" tIns="0" bIns="0" rtlCol="0" anchor="ctr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accent3"/>
                  </a:solidFill>
                </a:rPr>
                <a:t>50%</a:t>
              </a:r>
              <a:endParaRPr lang="ko-KR" altLang="en-US" b="1" dirty="0">
                <a:solidFill>
                  <a:schemeClr val="accent3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A659F1C-948B-4C7C-BD36-CE6093CE1433}"/>
                </a:ext>
              </a:extLst>
            </p:cNvPr>
            <p:cNvSpPr txBox="1"/>
            <p:nvPr/>
          </p:nvSpPr>
          <p:spPr>
            <a:xfrm>
              <a:off x="3527670" y="2889824"/>
              <a:ext cx="1006893" cy="276999"/>
            </a:xfrm>
            <a:prstGeom prst="rect">
              <a:avLst/>
            </a:prstGeom>
            <a:noFill/>
          </p:spPr>
          <p:txBody>
            <a:bodyPr wrap="square" tIns="0" bIns="0" rtlCol="0" anchor="ctr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accent4"/>
                  </a:solidFill>
                </a:rPr>
                <a:t>30%</a:t>
              </a:r>
              <a:endParaRPr lang="ko-KR" altLang="en-US" b="1" dirty="0">
                <a:solidFill>
                  <a:schemeClr val="accent4"/>
                </a:solidFill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AEB2B21-2A3E-4F42-BF38-15C16F837C5B}"/>
              </a:ext>
            </a:extLst>
          </p:cNvPr>
          <p:cNvGrpSpPr/>
          <p:nvPr/>
        </p:nvGrpSpPr>
        <p:grpSpPr>
          <a:xfrm>
            <a:off x="9118519" y="5058712"/>
            <a:ext cx="2003216" cy="1337288"/>
            <a:chOff x="8036886" y="1468486"/>
            <a:chExt cx="2948586" cy="1337288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7EA24DDE-AC9F-4587-8AD3-08B375CFC4AA}"/>
                </a:ext>
              </a:extLst>
            </p:cNvPr>
            <p:cNvGrpSpPr/>
            <p:nvPr/>
          </p:nvGrpSpPr>
          <p:grpSpPr>
            <a:xfrm>
              <a:off x="8036886" y="1468486"/>
              <a:ext cx="2948586" cy="1337288"/>
              <a:chOff x="1487520" y="1194187"/>
              <a:chExt cx="4380624" cy="1337288"/>
            </a:xfrm>
          </p:grpSpPr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95C033A-BC5B-4AB7-8250-D40A1379EEDF}"/>
                  </a:ext>
                </a:extLst>
              </p:cNvPr>
              <p:cNvSpPr txBox="1"/>
              <p:nvPr/>
            </p:nvSpPr>
            <p:spPr>
              <a:xfrm>
                <a:off x="1487520" y="1194187"/>
                <a:ext cx="4380624" cy="276999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1200" b="1" dirty="0">
                    <a:solidFill>
                      <a:schemeClr val="accent4"/>
                    </a:solidFill>
                    <a:cs typeface="Arial" pitchFamily="34" charset="0"/>
                  </a:rPr>
                  <a:t>Content  Here</a:t>
                </a:r>
                <a:endParaRPr lang="ko-KR" altLang="en-US" sz="1200" b="1" dirty="0">
                  <a:solidFill>
                    <a:schemeClr val="accent4"/>
                  </a:solidFill>
                  <a:cs typeface="Arial" pitchFamily="34" charset="0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6B6966D-0EF2-4FE5-92D0-F22106EDB1AA}"/>
                  </a:ext>
                </a:extLst>
              </p:cNvPr>
              <p:cNvSpPr txBox="1"/>
              <p:nvPr/>
            </p:nvSpPr>
            <p:spPr>
              <a:xfrm>
                <a:off x="1487520" y="1515812"/>
                <a:ext cx="4380624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Get a modern PowerPoint  Presentation that is beautifully designed. I hope and I believe that this Template will your Time.   </a:t>
                </a:r>
                <a:endPara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440DD45-B525-433D-9917-B010F467FD7C}"/>
                </a:ext>
              </a:extLst>
            </p:cNvPr>
            <p:cNvSpPr/>
            <p:nvPr/>
          </p:nvSpPr>
          <p:spPr>
            <a:xfrm>
              <a:off x="8132478" y="1741773"/>
              <a:ext cx="2743200" cy="4572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4204C9D-59BF-4FB7-A111-0AD915F6680D}"/>
              </a:ext>
            </a:extLst>
          </p:cNvPr>
          <p:cNvGrpSpPr/>
          <p:nvPr/>
        </p:nvGrpSpPr>
        <p:grpSpPr>
          <a:xfrm>
            <a:off x="1048084" y="5043323"/>
            <a:ext cx="2019046" cy="1352677"/>
            <a:chOff x="514873" y="2742107"/>
            <a:chExt cx="2971887" cy="1352677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AB74FB43-B905-4ABB-866E-1A51DF997A94}"/>
                </a:ext>
              </a:extLst>
            </p:cNvPr>
            <p:cNvGrpSpPr/>
            <p:nvPr/>
          </p:nvGrpSpPr>
          <p:grpSpPr>
            <a:xfrm>
              <a:off x="514873" y="2742107"/>
              <a:ext cx="2971887" cy="1352677"/>
              <a:chOff x="1487520" y="1178798"/>
              <a:chExt cx="4380624" cy="1352677"/>
            </a:xfrm>
          </p:grpSpPr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0F6C072-FE2F-404E-9567-0B0CCE6A2A1A}"/>
                  </a:ext>
                </a:extLst>
              </p:cNvPr>
              <p:cNvSpPr txBox="1"/>
              <p:nvPr/>
            </p:nvSpPr>
            <p:spPr>
              <a:xfrm>
                <a:off x="1487520" y="1178798"/>
                <a:ext cx="4380624" cy="307777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1400" b="1" kern="2300" dirty="0">
                    <a:solidFill>
                      <a:schemeClr val="accent1"/>
                    </a:solidFill>
                    <a:cs typeface="Arial" pitchFamily="34" charset="0"/>
                  </a:rPr>
                  <a:t>Content  Here</a:t>
                </a:r>
                <a:endParaRPr lang="ko-KR" altLang="en-US" sz="1400" b="1" kern="2300" dirty="0">
                  <a:solidFill>
                    <a:schemeClr val="accent1"/>
                  </a:solidFill>
                  <a:cs typeface="Arial" pitchFamily="34" charset="0"/>
                </a:endParaRP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CE2E5CB-1176-416E-AABD-B500CEF7977A}"/>
                  </a:ext>
                </a:extLst>
              </p:cNvPr>
              <p:cNvSpPr txBox="1"/>
              <p:nvPr/>
            </p:nvSpPr>
            <p:spPr>
              <a:xfrm>
                <a:off x="1487520" y="1515812"/>
                <a:ext cx="4380624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Get a modern PowerPoint  Presentation that is beautifully designed. I hope and I believe that this Template will your Time.  </a:t>
                </a:r>
                <a:endPara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B938A1DD-1980-4EBA-9029-9E8E42DDC88E}"/>
                </a:ext>
              </a:extLst>
            </p:cNvPr>
            <p:cNvSpPr/>
            <p:nvPr/>
          </p:nvSpPr>
          <p:spPr>
            <a:xfrm>
              <a:off x="629173" y="3033948"/>
              <a:ext cx="2743200" cy="457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82CAAE4-D16C-4A06-8A02-127F8537BFDB}"/>
              </a:ext>
            </a:extLst>
          </p:cNvPr>
          <p:cNvGrpSpPr/>
          <p:nvPr/>
        </p:nvGrpSpPr>
        <p:grpSpPr>
          <a:xfrm>
            <a:off x="6438928" y="5058712"/>
            <a:ext cx="2003216" cy="1337288"/>
            <a:chOff x="8467012" y="4208192"/>
            <a:chExt cx="2948586" cy="1337288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291D86B5-0241-476E-8E48-A162188664EF}"/>
                </a:ext>
              </a:extLst>
            </p:cNvPr>
            <p:cNvGrpSpPr/>
            <p:nvPr/>
          </p:nvGrpSpPr>
          <p:grpSpPr>
            <a:xfrm>
              <a:off x="8467012" y="4208192"/>
              <a:ext cx="2948586" cy="1337288"/>
              <a:chOff x="1487520" y="1194187"/>
              <a:chExt cx="4380624" cy="1337288"/>
            </a:xfrm>
          </p:grpSpPr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FE8264F-4C46-4EFA-84F0-3BC73AEF2FF8}"/>
                  </a:ext>
                </a:extLst>
              </p:cNvPr>
              <p:cNvSpPr txBox="1"/>
              <p:nvPr/>
            </p:nvSpPr>
            <p:spPr>
              <a:xfrm>
                <a:off x="1487520" y="1194187"/>
                <a:ext cx="4380624" cy="276999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1200" b="1" dirty="0">
                    <a:solidFill>
                      <a:schemeClr val="accent3"/>
                    </a:solidFill>
                    <a:cs typeface="Arial" pitchFamily="34" charset="0"/>
                  </a:rPr>
                  <a:t>Content  Here</a:t>
                </a:r>
                <a:endParaRPr lang="ko-KR" altLang="en-US" sz="1200" b="1" dirty="0">
                  <a:solidFill>
                    <a:schemeClr val="accent3"/>
                  </a:solidFill>
                  <a:cs typeface="Arial" pitchFamily="34" charset="0"/>
                </a:endParaRP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076EADA8-0396-48EC-94C2-42022D112681}"/>
                  </a:ext>
                </a:extLst>
              </p:cNvPr>
              <p:cNvSpPr txBox="1"/>
              <p:nvPr/>
            </p:nvSpPr>
            <p:spPr>
              <a:xfrm>
                <a:off x="1487520" y="1515812"/>
                <a:ext cx="4380624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Get a modern PowerPoint  Presentation that is beautifully designed. I hope and I believe that this Template will your Time.    </a:t>
                </a:r>
                <a:endPara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45FD052-93D2-4D78-947A-31DC0E288964}"/>
                </a:ext>
              </a:extLst>
            </p:cNvPr>
            <p:cNvSpPr/>
            <p:nvPr/>
          </p:nvSpPr>
          <p:spPr>
            <a:xfrm>
              <a:off x="8546645" y="4492767"/>
              <a:ext cx="2743200" cy="4572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686F4EF8-E507-4451-B810-27A871724E0D}"/>
              </a:ext>
            </a:extLst>
          </p:cNvPr>
          <p:cNvGrpSpPr/>
          <p:nvPr/>
        </p:nvGrpSpPr>
        <p:grpSpPr>
          <a:xfrm>
            <a:off x="3743506" y="5058712"/>
            <a:ext cx="2019046" cy="1337288"/>
            <a:chOff x="718102" y="4964246"/>
            <a:chExt cx="2971887" cy="1337288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151747FB-0F9C-47FF-B7E5-B3E38E44E2D3}"/>
                </a:ext>
              </a:extLst>
            </p:cNvPr>
            <p:cNvGrpSpPr/>
            <p:nvPr/>
          </p:nvGrpSpPr>
          <p:grpSpPr>
            <a:xfrm>
              <a:off x="718102" y="4964246"/>
              <a:ext cx="2971887" cy="1337288"/>
              <a:chOff x="1487520" y="1194187"/>
              <a:chExt cx="4380624" cy="1337288"/>
            </a:xfrm>
          </p:grpSpPr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075E584-CBEC-4729-AB1A-1863FDEB4233}"/>
                  </a:ext>
                </a:extLst>
              </p:cNvPr>
              <p:cNvSpPr txBox="1"/>
              <p:nvPr/>
            </p:nvSpPr>
            <p:spPr>
              <a:xfrm>
                <a:off x="1487520" y="1194187"/>
                <a:ext cx="4380624" cy="276999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1200" b="1" dirty="0">
                    <a:solidFill>
                      <a:schemeClr val="accent2"/>
                    </a:solidFill>
                    <a:cs typeface="Arial" pitchFamily="34" charset="0"/>
                  </a:rPr>
                  <a:t>Content  Here</a:t>
                </a:r>
                <a:endParaRPr lang="ko-KR" altLang="en-US" sz="1200" b="1" dirty="0">
                  <a:solidFill>
                    <a:schemeClr val="accent2"/>
                  </a:solidFill>
                  <a:cs typeface="Arial" pitchFamily="34" charset="0"/>
                </a:endParaRP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0EFEE5A-84D5-4BB9-8B21-B834D5CB1B13}"/>
                  </a:ext>
                </a:extLst>
              </p:cNvPr>
              <p:cNvSpPr txBox="1"/>
              <p:nvPr/>
            </p:nvSpPr>
            <p:spPr>
              <a:xfrm>
                <a:off x="1487520" y="1515812"/>
                <a:ext cx="4380624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Get a modern PowerPoint  Presentation that is beautifully designed. I hope and I believe that this Template will your Time.   </a:t>
                </a:r>
                <a:endPara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502882C-57B1-435B-9347-4D9CC21961B1}"/>
                </a:ext>
              </a:extLst>
            </p:cNvPr>
            <p:cNvSpPr/>
            <p:nvPr/>
          </p:nvSpPr>
          <p:spPr>
            <a:xfrm>
              <a:off x="794302" y="5243679"/>
              <a:ext cx="2743200" cy="457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662962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8E70C6D-303E-47BC-B827-943A5FC0216F}"/>
              </a:ext>
            </a:extLst>
          </p:cNvPr>
          <p:cNvSpPr/>
          <p:nvPr/>
        </p:nvSpPr>
        <p:spPr>
          <a:xfrm>
            <a:off x="951796" y="4421449"/>
            <a:ext cx="2556000" cy="1440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E3D9AC2-EEA2-4C6B-8AA8-1F8A9736D39D}"/>
              </a:ext>
            </a:extLst>
          </p:cNvPr>
          <p:cNvSpPr txBox="1"/>
          <p:nvPr/>
        </p:nvSpPr>
        <p:spPr>
          <a:xfrm>
            <a:off x="923896" y="4623543"/>
            <a:ext cx="12083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/>
                </a:solidFill>
                <a:cs typeface="Arial" pitchFamily="34" charset="0"/>
              </a:rPr>
              <a:t>Option A</a:t>
            </a:r>
            <a:endParaRPr lang="ko-KR" altLang="en-US" sz="1600" b="1" dirty="0">
              <a:solidFill>
                <a:schemeClr val="accent1"/>
              </a:solidFill>
              <a:cs typeface="Arial" pitchFamily="34" charset="0"/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6BD3140A-D530-4494-914A-AD9D4C654C6C}"/>
              </a:ext>
            </a:extLst>
          </p:cNvPr>
          <p:cNvGrpSpPr/>
          <p:nvPr/>
        </p:nvGrpSpPr>
        <p:grpSpPr>
          <a:xfrm>
            <a:off x="923896" y="4934220"/>
            <a:ext cx="1921103" cy="1107996"/>
            <a:chOff x="2551706" y="4283314"/>
            <a:chExt cx="1480091" cy="1107996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A30C8F6-523D-479D-8F1B-1187577D71A3}"/>
                </a:ext>
              </a:extLst>
            </p:cNvPr>
            <p:cNvSpPr txBox="1"/>
            <p:nvPr/>
          </p:nvSpPr>
          <p:spPr>
            <a:xfrm>
              <a:off x="2551706" y="4560313"/>
              <a:ext cx="148009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 hope and I believe that this Template will your Time, Money and Reputation.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544542C-6B97-4EB8-834A-D76C4EDA6FE4}"/>
                </a:ext>
              </a:extLst>
            </p:cNvPr>
            <p:cNvSpPr txBox="1"/>
            <p:nvPr/>
          </p:nvSpPr>
          <p:spPr>
            <a:xfrm>
              <a:off x="2551706" y="4283314"/>
              <a:ext cx="146750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E0BBCDCD-4571-48E3-83D4-07BCCE5E3A6D}"/>
              </a:ext>
            </a:extLst>
          </p:cNvPr>
          <p:cNvSpPr/>
          <p:nvPr/>
        </p:nvSpPr>
        <p:spPr>
          <a:xfrm>
            <a:off x="3541999" y="3839481"/>
            <a:ext cx="2556000" cy="144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86FE3D3-1D15-4896-9EF6-5F11FA224712}"/>
              </a:ext>
            </a:extLst>
          </p:cNvPr>
          <p:cNvSpPr txBox="1"/>
          <p:nvPr/>
        </p:nvSpPr>
        <p:spPr>
          <a:xfrm>
            <a:off x="3557041" y="4044237"/>
            <a:ext cx="11756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2"/>
                </a:solidFill>
                <a:cs typeface="Arial" pitchFamily="34" charset="0"/>
              </a:rPr>
              <a:t>Option B</a:t>
            </a:r>
            <a:endParaRPr lang="ko-KR" altLang="en-US" sz="1600" b="1" dirty="0">
              <a:solidFill>
                <a:schemeClr val="accent2"/>
              </a:solidFill>
              <a:cs typeface="Arial" pitchFamily="34" charset="0"/>
            </a:endParaRP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2CE97A7B-F92E-484E-86D6-56A73C16CEB8}"/>
              </a:ext>
            </a:extLst>
          </p:cNvPr>
          <p:cNvGrpSpPr/>
          <p:nvPr/>
        </p:nvGrpSpPr>
        <p:grpSpPr>
          <a:xfrm>
            <a:off x="3512990" y="4362272"/>
            <a:ext cx="1921103" cy="1107996"/>
            <a:chOff x="2551706" y="4283314"/>
            <a:chExt cx="1480091" cy="1107996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0CC9AB90-7EFD-45E4-8037-BDF984AC3843}"/>
                </a:ext>
              </a:extLst>
            </p:cNvPr>
            <p:cNvSpPr txBox="1"/>
            <p:nvPr/>
          </p:nvSpPr>
          <p:spPr>
            <a:xfrm>
              <a:off x="2551706" y="4560313"/>
              <a:ext cx="148009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 hope and I believe that this Template will your Time, Money and Reputation.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690A695-B929-47FF-AD6C-CD601659B48E}"/>
                </a:ext>
              </a:extLst>
            </p:cNvPr>
            <p:cNvSpPr txBox="1"/>
            <p:nvPr/>
          </p:nvSpPr>
          <p:spPr>
            <a:xfrm>
              <a:off x="2551706" y="4283314"/>
              <a:ext cx="146750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45" name="Rectangle 44">
            <a:extLst>
              <a:ext uri="{FF2B5EF4-FFF2-40B4-BE49-F238E27FC236}">
                <a16:creationId xmlns:a16="http://schemas.microsoft.com/office/drawing/2014/main" id="{3C6EF2B7-8879-45F0-BE38-7CA2703E0385}"/>
              </a:ext>
            </a:extLst>
          </p:cNvPr>
          <p:cNvSpPr/>
          <p:nvPr/>
        </p:nvSpPr>
        <p:spPr>
          <a:xfrm>
            <a:off x="6133311" y="3229590"/>
            <a:ext cx="2556000" cy="14401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E4953C2-0BA4-4557-8E7F-3941007C0A8F}"/>
              </a:ext>
            </a:extLst>
          </p:cNvPr>
          <p:cNvSpPr txBox="1"/>
          <p:nvPr/>
        </p:nvSpPr>
        <p:spPr>
          <a:xfrm>
            <a:off x="6158627" y="3437009"/>
            <a:ext cx="11088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3"/>
                </a:solidFill>
                <a:cs typeface="Arial" pitchFamily="34" charset="0"/>
              </a:rPr>
              <a:t>Option C</a:t>
            </a:r>
            <a:endParaRPr lang="ko-KR" altLang="en-US" sz="1600" b="1" dirty="0">
              <a:solidFill>
                <a:schemeClr val="accent3"/>
              </a:solidFill>
              <a:cs typeface="Arial" pitchFamily="34" charset="0"/>
            </a:endParaRP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A9945B6B-385D-4DB8-8143-4467F9655168}"/>
              </a:ext>
            </a:extLst>
          </p:cNvPr>
          <p:cNvGrpSpPr/>
          <p:nvPr/>
        </p:nvGrpSpPr>
        <p:grpSpPr>
          <a:xfrm>
            <a:off x="6103193" y="3762402"/>
            <a:ext cx="1921103" cy="1107996"/>
            <a:chOff x="2551706" y="4283314"/>
            <a:chExt cx="1480091" cy="1107996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4B851AA-E588-4AAC-88C2-07375BC69E58}"/>
                </a:ext>
              </a:extLst>
            </p:cNvPr>
            <p:cNvSpPr txBox="1"/>
            <p:nvPr/>
          </p:nvSpPr>
          <p:spPr>
            <a:xfrm>
              <a:off x="2551706" y="4560313"/>
              <a:ext cx="148009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 hope and I believe that this Template will your Time, Money and Reputation.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0E54D23-7B86-4E56-98A6-A46964E59E6E}"/>
                </a:ext>
              </a:extLst>
            </p:cNvPr>
            <p:cNvSpPr txBox="1"/>
            <p:nvPr/>
          </p:nvSpPr>
          <p:spPr>
            <a:xfrm>
              <a:off x="2551706" y="4283314"/>
              <a:ext cx="146750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51" name="Rectangle 50">
            <a:extLst>
              <a:ext uri="{FF2B5EF4-FFF2-40B4-BE49-F238E27FC236}">
                <a16:creationId xmlns:a16="http://schemas.microsoft.com/office/drawing/2014/main" id="{898D9D97-1962-4490-B309-33B1EF4E8990}"/>
              </a:ext>
            </a:extLst>
          </p:cNvPr>
          <p:cNvSpPr/>
          <p:nvPr/>
        </p:nvSpPr>
        <p:spPr>
          <a:xfrm>
            <a:off x="8725733" y="2614512"/>
            <a:ext cx="2556000" cy="14401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A8100B9-6C1B-4226-993B-7B27EA4C9404}"/>
              </a:ext>
            </a:extLst>
          </p:cNvPr>
          <p:cNvSpPr txBox="1"/>
          <p:nvPr/>
        </p:nvSpPr>
        <p:spPr>
          <a:xfrm>
            <a:off x="8694504" y="2809807"/>
            <a:ext cx="12039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4"/>
                </a:solidFill>
                <a:cs typeface="Arial" pitchFamily="34" charset="0"/>
              </a:rPr>
              <a:t>Option D</a:t>
            </a:r>
            <a:endParaRPr lang="ko-KR" altLang="en-US" sz="1600" b="1" dirty="0">
              <a:solidFill>
                <a:schemeClr val="accent4"/>
              </a:solidFill>
              <a:cs typeface="Arial" pitchFamily="34" charset="0"/>
            </a:endParaRP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4AF145AF-F8BE-4BBD-B680-4DC208B9E908}"/>
              </a:ext>
            </a:extLst>
          </p:cNvPr>
          <p:cNvGrpSpPr/>
          <p:nvPr/>
        </p:nvGrpSpPr>
        <p:grpSpPr>
          <a:xfrm>
            <a:off x="8694506" y="3142559"/>
            <a:ext cx="1921103" cy="1107996"/>
            <a:chOff x="2551706" y="4283314"/>
            <a:chExt cx="1480091" cy="1107996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F3D5BBEA-9205-4410-9DFB-D688E7C4401F}"/>
                </a:ext>
              </a:extLst>
            </p:cNvPr>
            <p:cNvSpPr txBox="1"/>
            <p:nvPr/>
          </p:nvSpPr>
          <p:spPr>
            <a:xfrm>
              <a:off x="2551706" y="4560313"/>
              <a:ext cx="148009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 hope and I believe that this Template will your Time, Money and Reputation.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0CC25BF4-DF8F-4773-8F85-E15813F74C66}"/>
                </a:ext>
              </a:extLst>
            </p:cNvPr>
            <p:cNvSpPr txBox="1"/>
            <p:nvPr/>
          </p:nvSpPr>
          <p:spPr>
            <a:xfrm>
              <a:off x="2551706" y="4283314"/>
              <a:ext cx="146750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6051F105-A3B2-4DD7-A545-0C0DA16160D6}"/>
              </a:ext>
            </a:extLst>
          </p:cNvPr>
          <p:cNvGrpSpPr/>
          <p:nvPr/>
        </p:nvGrpSpPr>
        <p:grpSpPr>
          <a:xfrm>
            <a:off x="971961" y="1743134"/>
            <a:ext cx="2352903" cy="1099865"/>
            <a:chOff x="634921" y="1725549"/>
            <a:chExt cx="2352903" cy="1099865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FD7AC437-867A-4C19-90E5-16AAF2C74C6E}"/>
                </a:ext>
              </a:extLst>
            </p:cNvPr>
            <p:cNvSpPr txBox="1"/>
            <p:nvPr/>
          </p:nvSpPr>
          <p:spPr>
            <a:xfrm>
              <a:off x="634921" y="1994417"/>
              <a:ext cx="235290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9" indent="-171459">
                <a:buFont typeface="Wingdings" pitchFamily="2" charset="2"/>
                <a:buChar char="v"/>
              </a:pP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Get a modern PowerPoint</a:t>
              </a:r>
            </a:p>
            <a:p>
              <a:pPr marL="171459" indent="-171459">
                <a:buFont typeface="Wingdings" pitchFamily="2" charset="2"/>
                <a:buChar char="v"/>
              </a:pP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Get a modern PowerPoint</a:t>
              </a:r>
            </a:p>
            <a:p>
              <a:pPr marL="171459" indent="-171459">
                <a:buFont typeface="Wingdings" pitchFamily="2" charset="2"/>
                <a:buChar char="v"/>
              </a:pP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Get a modern PowerPoint</a:t>
              </a:r>
            </a:p>
            <a:p>
              <a:pPr marL="171459" indent="-171459">
                <a:buFont typeface="Wingdings" pitchFamily="2" charset="2"/>
                <a:buChar char="v"/>
              </a:pP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Get a modern PowerPoint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639942D9-8076-48B4-8777-FBCA523B1349}"/>
                </a:ext>
              </a:extLst>
            </p:cNvPr>
            <p:cNvSpPr txBox="1"/>
            <p:nvPr/>
          </p:nvSpPr>
          <p:spPr>
            <a:xfrm>
              <a:off x="634921" y="1725549"/>
              <a:ext cx="235290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Add Contents Title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64" name="Graphic 60">
            <a:extLst>
              <a:ext uri="{FF2B5EF4-FFF2-40B4-BE49-F238E27FC236}">
                <a16:creationId xmlns:a16="http://schemas.microsoft.com/office/drawing/2014/main" id="{6F068F0F-9826-447C-9F47-8C8727E5D8B0}"/>
              </a:ext>
            </a:extLst>
          </p:cNvPr>
          <p:cNvGrpSpPr/>
          <p:nvPr/>
        </p:nvGrpSpPr>
        <p:grpSpPr>
          <a:xfrm>
            <a:off x="971961" y="3714374"/>
            <a:ext cx="716688" cy="601255"/>
            <a:chOff x="10132776" y="1432377"/>
            <a:chExt cx="1822628" cy="1529067"/>
          </a:xfrm>
          <a:solidFill>
            <a:schemeClr val="accent1"/>
          </a:solidFill>
        </p:grpSpPr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49C5EA9B-AB04-473D-8D1A-D33A8E4FCD91}"/>
                </a:ext>
              </a:extLst>
            </p:cNvPr>
            <p:cNvSpPr/>
            <p:nvPr/>
          </p:nvSpPr>
          <p:spPr>
            <a:xfrm>
              <a:off x="10132776" y="1432377"/>
              <a:ext cx="1822628" cy="1529067"/>
            </a:xfrm>
            <a:custGeom>
              <a:avLst/>
              <a:gdLst>
                <a:gd name="connsiteX0" fmla="*/ 1570150 w 1822628"/>
                <a:gd name="connsiteY0" fmla="*/ 1292739 h 1529067"/>
                <a:gd name="connsiteX1" fmla="*/ 1543602 w 1822628"/>
                <a:gd name="connsiteY1" fmla="*/ 1305247 h 1529067"/>
                <a:gd name="connsiteX2" fmla="*/ 1404480 w 1822628"/>
                <a:gd name="connsiteY2" fmla="*/ 1418842 h 1529067"/>
                <a:gd name="connsiteX3" fmla="*/ 1303138 w 1822628"/>
                <a:gd name="connsiteY3" fmla="*/ 1445390 h 1529067"/>
                <a:gd name="connsiteX4" fmla="*/ 1075948 w 1822628"/>
                <a:gd name="connsiteY4" fmla="*/ 1506910 h 1529067"/>
                <a:gd name="connsiteX5" fmla="*/ 820167 w 1822628"/>
                <a:gd name="connsiteY5" fmla="*/ 1498231 h 1529067"/>
                <a:gd name="connsiteX6" fmla="*/ 639181 w 1822628"/>
                <a:gd name="connsiteY6" fmla="*/ 1453048 h 1529067"/>
                <a:gd name="connsiteX7" fmla="*/ 384676 w 1822628"/>
                <a:gd name="connsiteY7" fmla="*/ 1371873 h 1529067"/>
                <a:gd name="connsiteX8" fmla="*/ 315498 w 1822628"/>
                <a:gd name="connsiteY8" fmla="*/ 1326690 h 1529067"/>
                <a:gd name="connsiteX9" fmla="*/ 66865 w 1822628"/>
                <a:gd name="connsiteY9" fmla="*/ 1118134 h 1529067"/>
                <a:gd name="connsiteX10" fmla="*/ 181737 w 1822628"/>
                <a:gd name="connsiteY10" fmla="*/ 308673 h 1529067"/>
                <a:gd name="connsiteX11" fmla="*/ 293290 w 1822628"/>
                <a:gd name="connsiteY11" fmla="*/ 221881 h 1529067"/>
                <a:gd name="connsiteX12" fmla="*/ 620035 w 1822628"/>
                <a:gd name="connsiteY12" fmla="*/ 130750 h 1529067"/>
                <a:gd name="connsiteX13" fmla="*/ 664197 w 1822628"/>
                <a:gd name="connsiteY13" fmla="*/ 109052 h 1529067"/>
                <a:gd name="connsiteX14" fmla="*/ 1061653 w 1822628"/>
                <a:gd name="connsiteY14" fmla="*/ 57998 h 1529067"/>
                <a:gd name="connsiteX15" fmla="*/ 1131086 w 1822628"/>
                <a:gd name="connsiteY15" fmla="*/ 72804 h 1529067"/>
                <a:gd name="connsiteX16" fmla="*/ 1401417 w 1822628"/>
                <a:gd name="connsiteY16" fmla="*/ 160872 h 1529067"/>
                <a:gd name="connsiteX17" fmla="*/ 1505822 w 1822628"/>
                <a:gd name="connsiteY17" fmla="*/ 230560 h 1529067"/>
                <a:gd name="connsiteX18" fmla="*/ 1736586 w 1822628"/>
                <a:gd name="connsiteY18" fmla="*/ 466430 h 1529067"/>
                <a:gd name="connsiteX19" fmla="*/ 1819294 w 1822628"/>
                <a:gd name="connsiteY19" fmla="*/ 744929 h 1529067"/>
                <a:gd name="connsiteX20" fmla="*/ 1803978 w 1822628"/>
                <a:gd name="connsiteY20" fmla="*/ 977225 h 1529067"/>
                <a:gd name="connsiteX21" fmla="*/ 1676087 w 1822628"/>
                <a:gd name="connsiteY21" fmla="*/ 1253172 h 1529067"/>
                <a:gd name="connsiteX22" fmla="*/ 1570150 w 1822628"/>
                <a:gd name="connsiteY22" fmla="*/ 1292739 h 1529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22628" h="1529067">
                  <a:moveTo>
                    <a:pt x="1570150" y="1292739"/>
                  </a:moveTo>
                  <a:cubicBezTo>
                    <a:pt x="1559174" y="1283294"/>
                    <a:pt x="1548963" y="1295036"/>
                    <a:pt x="1543602" y="1305247"/>
                  </a:cubicBezTo>
                  <a:cubicBezTo>
                    <a:pt x="1513736" y="1363449"/>
                    <a:pt x="1459108" y="1391018"/>
                    <a:pt x="1404480" y="1418842"/>
                  </a:cubicBezTo>
                  <a:cubicBezTo>
                    <a:pt x="1356234" y="1444114"/>
                    <a:pt x="1307478" y="1446411"/>
                    <a:pt x="1303138" y="1445390"/>
                  </a:cubicBezTo>
                  <a:cubicBezTo>
                    <a:pt x="1208943" y="1424458"/>
                    <a:pt x="1147423" y="1454069"/>
                    <a:pt x="1075948" y="1506910"/>
                  </a:cubicBezTo>
                  <a:cubicBezTo>
                    <a:pt x="1018512" y="1544180"/>
                    <a:pt x="858713" y="1536011"/>
                    <a:pt x="820167" y="1498231"/>
                  </a:cubicBezTo>
                  <a:cubicBezTo>
                    <a:pt x="765029" y="1437222"/>
                    <a:pt x="726738" y="1423182"/>
                    <a:pt x="639181" y="1453048"/>
                  </a:cubicBezTo>
                  <a:cubicBezTo>
                    <a:pt x="548815" y="1483936"/>
                    <a:pt x="451302" y="1456112"/>
                    <a:pt x="384676" y="1371873"/>
                  </a:cubicBezTo>
                  <a:cubicBezTo>
                    <a:pt x="366552" y="1349154"/>
                    <a:pt x="346641" y="1331285"/>
                    <a:pt x="315498" y="1326690"/>
                  </a:cubicBezTo>
                  <a:cubicBezTo>
                    <a:pt x="190416" y="1308310"/>
                    <a:pt x="108474" y="1230453"/>
                    <a:pt x="66865" y="1118134"/>
                  </a:cubicBezTo>
                  <a:cubicBezTo>
                    <a:pt x="-40603" y="829424"/>
                    <a:pt x="-29627" y="553732"/>
                    <a:pt x="181737" y="308673"/>
                  </a:cubicBezTo>
                  <a:cubicBezTo>
                    <a:pt x="216453" y="273956"/>
                    <a:pt x="238151" y="248174"/>
                    <a:pt x="293290" y="221881"/>
                  </a:cubicBezTo>
                  <a:cubicBezTo>
                    <a:pt x="383655" y="125389"/>
                    <a:pt x="492145" y="91183"/>
                    <a:pt x="620035" y="130750"/>
                  </a:cubicBezTo>
                  <a:cubicBezTo>
                    <a:pt x="644797" y="138408"/>
                    <a:pt x="651689" y="125134"/>
                    <a:pt x="664197" y="109052"/>
                  </a:cubicBezTo>
                  <a:cubicBezTo>
                    <a:pt x="757371" y="-12457"/>
                    <a:pt x="941931" y="-36707"/>
                    <a:pt x="1061653" y="57998"/>
                  </a:cubicBezTo>
                  <a:cubicBezTo>
                    <a:pt x="1084882" y="76377"/>
                    <a:pt x="1102240" y="80206"/>
                    <a:pt x="1131086" y="72804"/>
                  </a:cubicBezTo>
                  <a:cubicBezTo>
                    <a:pt x="1238555" y="44979"/>
                    <a:pt x="1333770" y="64890"/>
                    <a:pt x="1401417" y="160872"/>
                  </a:cubicBezTo>
                  <a:cubicBezTo>
                    <a:pt x="1427710" y="198141"/>
                    <a:pt x="1466000" y="215755"/>
                    <a:pt x="1505822" y="230560"/>
                  </a:cubicBezTo>
                  <a:cubicBezTo>
                    <a:pt x="1620439" y="272935"/>
                    <a:pt x="1691404" y="356664"/>
                    <a:pt x="1736586" y="466430"/>
                  </a:cubicBezTo>
                  <a:cubicBezTo>
                    <a:pt x="1773601" y="556540"/>
                    <a:pt x="1797341" y="650480"/>
                    <a:pt x="1819294" y="744929"/>
                  </a:cubicBezTo>
                  <a:cubicBezTo>
                    <a:pt x="1831292" y="790878"/>
                    <a:pt x="1813678" y="917237"/>
                    <a:pt x="1803978" y="977225"/>
                  </a:cubicBezTo>
                  <a:cubicBezTo>
                    <a:pt x="1774877" y="1073973"/>
                    <a:pt x="1752158" y="1189610"/>
                    <a:pt x="1676087" y="1253172"/>
                  </a:cubicBezTo>
                  <a:cubicBezTo>
                    <a:pt x="1661537" y="1272062"/>
                    <a:pt x="1611760" y="1328477"/>
                    <a:pt x="1570150" y="1292739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25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A9EE4A97-E33E-43E5-9966-5ABFE8B3FF2C}"/>
                </a:ext>
              </a:extLst>
            </p:cNvPr>
            <p:cNvSpPr/>
            <p:nvPr/>
          </p:nvSpPr>
          <p:spPr>
            <a:xfrm>
              <a:off x="10965196" y="1694847"/>
              <a:ext cx="148057" cy="40843"/>
            </a:xfrm>
            <a:custGeom>
              <a:avLst/>
              <a:gdLst>
                <a:gd name="connsiteX0" fmla="*/ 0 w 148056"/>
                <a:gd name="connsiteY0" fmla="*/ 0 h 40843"/>
                <a:gd name="connsiteX1" fmla="*/ 148312 w 148056"/>
                <a:gd name="connsiteY1" fmla="*/ 16337 h 40843"/>
                <a:gd name="connsiteX2" fmla="*/ 0 w 148056"/>
                <a:gd name="connsiteY2" fmla="*/ 0 h 40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8056" h="40843">
                  <a:moveTo>
                    <a:pt x="0" y="0"/>
                  </a:moveTo>
                  <a:cubicBezTo>
                    <a:pt x="47735" y="29101"/>
                    <a:pt x="96747" y="28845"/>
                    <a:pt x="148312" y="16337"/>
                  </a:cubicBezTo>
                  <a:cubicBezTo>
                    <a:pt x="94705" y="56159"/>
                    <a:pt x="44928" y="52075"/>
                    <a:pt x="0" y="0"/>
                  </a:cubicBezTo>
                  <a:close/>
                </a:path>
              </a:pathLst>
            </a:custGeom>
            <a:grpFill/>
            <a:ln w="25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67" name="Graphic 60">
              <a:extLst>
                <a:ext uri="{FF2B5EF4-FFF2-40B4-BE49-F238E27FC236}">
                  <a16:creationId xmlns:a16="http://schemas.microsoft.com/office/drawing/2014/main" id="{33EEFE7F-874D-4817-BC8A-D52302F8E6D5}"/>
                </a:ext>
              </a:extLst>
            </p:cNvPr>
            <p:cNvGrpSpPr/>
            <p:nvPr/>
          </p:nvGrpSpPr>
          <p:grpSpPr>
            <a:xfrm>
              <a:off x="10159779" y="1453350"/>
              <a:ext cx="1758810" cy="1467803"/>
              <a:chOff x="10159779" y="1453350"/>
              <a:chExt cx="1758810" cy="1467803"/>
            </a:xfrm>
            <a:grpFill/>
          </p:grpSpPr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82DF4D00-1B7E-4AEC-A1C3-EA5145339714}"/>
                  </a:ext>
                </a:extLst>
              </p:cNvPr>
              <p:cNvSpPr/>
              <p:nvPr/>
            </p:nvSpPr>
            <p:spPr>
              <a:xfrm>
                <a:off x="11322063" y="1665608"/>
                <a:ext cx="597332" cy="1046607"/>
              </a:xfrm>
              <a:custGeom>
                <a:avLst/>
                <a:gdLst>
                  <a:gd name="connsiteX0" fmla="*/ 544236 w 597331"/>
                  <a:gd name="connsiteY0" fmla="*/ 310036 h 1046606"/>
                  <a:gd name="connsiteX1" fmla="*/ 400519 w 597331"/>
                  <a:gd name="connsiteY1" fmla="*/ 88206 h 1046606"/>
                  <a:gd name="connsiteX2" fmla="*/ 0 w 597331"/>
                  <a:gd name="connsiteY2" fmla="*/ 38173 h 1046606"/>
                  <a:gd name="connsiteX3" fmla="*/ 276202 w 597331"/>
                  <a:gd name="connsiteY3" fmla="*/ 146918 h 1046606"/>
                  <a:gd name="connsiteX4" fmla="*/ 431151 w 597331"/>
                  <a:gd name="connsiteY4" fmla="*/ 371811 h 1046606"/>
                  <a:gd name="connsiteX5" fmla="*/ 431151 w 597331"/>
                  <a:gd name="connsiteY5" fmla="*/ 371811 h 1046606"/>
                  <a:gd name="connsiteX6" fmla="*/ 431151 w 597331"/>
                  <a:gd name="connsiteY6" fmla="*/ 371811 h 1046606"/>
                  <a:gd name="connsiteX7" fmla="*/ 398221 w 597331"/>
                  <a:gd name="connsiteY7" fmla="*/ 952550 h 1046606"/>
                  <a:gd name="connsiteX8" fmla="*/ 425025 w 597331"/>
                  <a:gd name="connsiteY8" fmla="*/ 1047766 h 1046606"/>
                  <a:gd name="connsiteX9" fmla="*/ 515135 w 597331"/>
                  <a:gd name="connsiteY9" fmla="*/ 943361 h 1046606"/>
                  <a:gd name="connsiteX10" fmla="*/ 544236 w 597331"/>
                  <a:gd name="connsiteY10" fmla="*/ 310036 h 10466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97331" h="1046606">
                    <a:moveTo>
                      <a:pt x="544236" y="310036"/>
                    </a:moveTo>
                    <a:cubicBezTo>
                      <a:pt x="505690" y="212267"/>
                      <a:pt x="469697" y="155853"/>
                      <a:pt x="400519" y="88206"/>
                    </a:cubicBezTo>
                    <a:cubicBezTo>
                      <a:pt x="306324" y="-4202"/>
                      <a:pt x="125082" y="-29218"/>
                      <a:pt x="0" y="38173"/>
                    </a:cubicBezTo>
                    <a:cubicBezTo>
                      <a:pt x="110277" y="24899"/>
                      <a:pt x="220043" y="69316"/>
                      <a:pt x="276202" y="146918"/>
                    </a:cubicBezTo>
                    <a:cubicBezTo>
                      <a:pt x="333638" y="226562"/>
                      <a:pt x="385968" y="285275"/>
                      <a:pt x="431151" y="371811"/>
                    </a:cubicBezTo>
                    <a:cubicBezTo>
                      <a:pt x="431151" y="371811"/>
                      <a:pt x="431151" y="371811"/>
                      <a:pt x="431151" y="371811"/>
                    </a:cubicBezTo>
                    <a:cubicBezTo>
                      <a:pt x="431151" y="371811"/>
                      <a:pt x="431151" y="371811"/>
                      <a:pt x="431151" y="371811"/>
                    </a:cubicBezTo>
                    <a:cubicBezTo>
                      <a:pt x="499563" y="569901"/>
                      <a:pt x="466123" y="762629"/>
                      <a:pt x="398221" y="952550"/>
                    </a:cubicBezTo>
                    <a:cubicBezTo>
                      <a:pt x="365802" y="1043426"/>
                      <a:pt x="388521" y="1044192"/>
                      <a:pt x="425025" y="1047766"/>
                    </a:cubicBezTo>
                    <a:cubicBezTo>
                      <a:pt x="452338" y="1047766"/>
                      <a:pt x="505179" y="963527"/>
                      <a:pt x="515135" y="943361"/>
                    </a:cubicBezTo>
                    <a:cubicBezTo>
                      <a:pt x="613159" y="744761"/>
                      <a:pt x="626688" y="517826"/>
                      <a:pt x="544236" y="310036"/>
                    </a:cubicBezTo>
                    <a:close/>
                  </a:path>
                </a:pathLst>
              </a:custGeom>
              <a:grpFill/>
              <a:ln w="254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0F67A8F3-7F48-4E09-B038-939F9431C124}"/>
                  </a:ext>
                </a:extLst>
              </p:cNvPr>
              <p:cNvSpPr/>
              <p:nvPr/>
            </p:nvSpPr>
            <p:spPr>
              <a:xfrm>
                <a:off x="10807433" y="1734711"/>
                <a:ext cx="947052" cy="1115530"/>
              </a:xfrm>
              <a:custGeom>
                <a:avLst/>
                <a:gdLst>
                  <a:gd name="connsiteX0" fmla="*/ 919743 w 947051"/>
                  <a:gd name="connsiteY0" fmla="*/ 360910 h 1115529"/>
                  <a:gd name="connsiteX1" fmla="*/ 915659 w 947051"/>
                  <a:gd name="connsiteY1" fmla="*/ 345338 h 1115529"/>
                  <a:gd name="connsiteX2" fmla="*/ 754073 w 947051"/>
                  <a:gd name="connsiteY2" fmla="*/ 80113 h 1115529"/>
                  <a:gd name="connsiteX3" fmla="*/ 500335 w 947051"/>
                  <a:gd name="connsiteY3" fmla="*/ 9913 h 1115529"/>
                  <a:gd name="connsiteX4" fmla="*/ 475829 w 947051"/>
                  <a:gd name="connsiteY4" fmla="*/ 83176 h 1115529"/>
                  <a:gd name="connsiteX5" fmla="*/ 525351 w 947051"/>
                  <a:gd name="connsiteY5" fmla="*/ 213619 h 1115529"/>
                  <a:gd name="connsiteX6" fmla="*/ 205242 w 947051"/>
                  <a:gd name="connsiteY6" fmla="*/ 65052 h 1115529"/>
                  <a:gd name="connsiteX7" fmla="*/ 27319 w 947051"/>
                  <a:gd name="connsiteY7" fmla="*/ 321598 h 1115529"/>
                  <a:gd name="connsiteX8" fmla="*/ 120237 w 947051"/>
                  <a:gd name="connsiteY8" fmla="*/ 529133 h 1115529"/>
                  <a:gd name="connsiteX9" fmla="*/ 58717 w 947051"/>
                  <a:gd name="connsiteY9" fmla="*/ 625369 h 1115529"/>
                  <a:gd name="connsiteX10" fmla="*/ 5 w 947051"/>
                  <a:gd name="connsiteY10" fmla="*/ 659575 h 1115529"/>
                  <a:gd name="connsiteX11" fmla="*/ 17619 w 947051"/>
                  <a:gd name="connsiteY11" fmla="*/ 828820 h 1115529"/>
                  <a:gd name="connsiteX12" fmla="*/ 60760 w 947051"/>
                  <a:gd name="connsiteY12" fmla="*/ 858176 h 1115529"/>
                  <a:gd name="connsiteX13" fmla="*/ 99561 w 947051"/>
                  <a:gd name="connsiteY13" fmla="*/ 835712 h 1115529"/>
                  <a:gd name="connsiteX14" fmla="*/ 182523 w 947051"/>
                  <a:gd name="connsiteY14" fmla="*/ 786189 h 1115529"/>
                  <a:gd name="connsiteX15" fmla="*/ 353044 w 947051"/>
                  <a:gd name="connsiteY15" fmla="*/ 789508 h 1115529"/>
                  <a:gd name="connsiteX16" fmla="*/ 421456 w 947051"/>
                  <a:gd name="connsiteY16" fmla="*/ 823969 h 1115529"/>
                  <a:gd name="connsiteX17" fmla="*/ 518969 w 947051"/>
                  <a:gd name="connsiteY17" fmla="*/ 816822 h 1115529"/>
                  <a:gd name="connsiteX18" fmla="*/ 532754 w 947051"/>
                  <a:gd name="connsiteY18" fmla="*/ 761428 h 1115529"/>
                  <a:gd name="connsiteX19" fmla="*/ 574618 w 947051"/>
                  <a:gd name="connsiteY19" fmla="*/ 652173 h 1115529"/>
                  <a:gd name="connsiteX20" fmla="*/ 487826 w 947051"/>
                  <a:gd name="connsiteY20" fmla="*/ 627667 h 1115529"/>
                  <a:gd name="connsiteX21" fmla="*/ 415840 w 947051"/>
                  <a:gd name="connsiteY21" fmla="*/ 516880 h 1115529"/>
                  <a:gd name="connsiteX22" fmla="*/ 415840 w 947051"/>
                  <a:gd name="connsiteY22" fmla="*/ 516880 h 1115529"/>
                  <a:gd name="connsiteX23" fmla="*/ 415840 w 947051"/>
                  <a:gd name="connsiteY23" fmla="*/ 516880 h 1115529"/>
                  <a:gd name="connsiteX24" fmla="*/ 532754 w 947051"/>
                  <a:gd name="connsiteY24" fmla="*/ 236848 h 1115529"/>
                  <a:gd name="connsiteX25" fmla="*/ 687192 w 947051"/>
                  <a:gd name="connsiteY25" fmla="*/ 440554 h 1115529"/>
                  <a:gd name="connsiteX26" fmla="*/ 671876 w 947051"/>
                  <a:gd name="connsiteY26" fmla="*/ 605969 h 1115529"/>
                  <a:gd name="connsiteX27" fmla="*/ 607038 w 947051"/>
                  <a:gd name="connsiteY27" fmla="*/ 694292 h 1115529"/>
                  <a:gd name="connsiteX28" fmla="*/ 692298 w 947051"/>
                  <a:gd name="connsiteY28" fmla="*/ 730541 h 1115529"/>
                  <a:gd name="connsiteX29" fmla="*/ 734417 w 947051"/>
                  <a:gd name="connsiteY29" fmla="*/ 768321 h 1115529"/>
                  <a:gd name="connsiteX30" fmla="*/ 626693 w 947051"/>
                  <a:gd name="connsiteY30" fmla="*/ 971771 h 1115529"/>
                  <a:gd name="connsiteX31" fmla="*/ 528925 w 947051"/>
                  <a:gd name="connsiteY31" fmla="*/ 1115488 h 1115529"/>
                  <a:gd name="connsiteX32" fmla="*/ 797469 w 947051"/>
                  <a:gd name="connsiteY32" fmla="*/ 1038651 h 1115529"/>
                  <a:gd name="connsiteX33" fmla="*/ 919743 w 947051"/>
                  <a:gd name="connsiteY33" fmla="*/ 360910 h 11155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947051" h="1115529">
                    <a:moveTo>
                      <a:pt x="919743" y="360910"/>
                    </a:moveTo>
                    <a:cubicBezTo>
                      <a:pt x="919488" y="356059"/>
                      <a:pt x="918212" y="350699"/>
                      <a:pt x="915659" y="345338"/>
                    </a:cubicBezTo>
                    <a:cubicBezTo>
                      <a:pt x="883750" y="243485"/>
                      <a:pt x="821975" y="158480"/>
                      <a:pt x="754073" y="80113"/>
                    </a:cubicBezTo>
                    <a:cubicBezTo>
                      <a:pt x="687958" y="4042"/>
                      <a:pt x="596827" y="-14082"/>
                      <a:pt x="500335" y="9913"/>
                    </a:cubicBezTo>
                    <a:cubicBezTo>
                      <a:pt x="462299" y="19358"/>
                      <a:pt x="401800" y="6340"/>
                      <a:pt x="475829" y="83176"/>
                    </a:cubicBezTo>
                    <a:cubicBezTo>
                      <a:pt x="520756" y="129890"/>
                      <a:pt x="520246" y="169712"/>
                      <a:pt x="525351" y="213619"/>
                    </a:cubicBezTo>
                    <a:cubicBezTo>
                      <a:pt x="424519" y="24208"/>
                      <a:pt x="317816" y="52288"/>
                      <a:pt x="205242" y="65052"/>
                    </a:cubicBezTo>
                    <a:cubicBezTo>
                      <a:pt x="97774" y="77049"/>
                      <a:pt x="4600" y="259823"/>
                      <a:pt x="27319" y="321598"/>
                    </a:cubicBezTo>
                    <a:cubicBezTo>
                      <a:pt x="53357" y="392563"/>
                      <a:pt x="89095" y="459954"/>
                      <a:pt x="120237" y="529133"/>
                    </a:cubicBezTo>
                    <a:cubicBezTo>
                      <a:pt x="144233" y="589887"/>
                      <a:pt x="119216" y="617456"/>
                      <a:pt x="58717" y="625369"/>
                    </a:cubicBezTo>
                    <a:cubicBezTo>
                      <a:pt x="35998" y="628433"/>
                      <a:pt x="-505" y="618988"/>
                      <a:pt x="5" y="659575"/>
                    </a:cubicBezTo>
                    <a:cubicBezTo>
                      <a:pt x="516" y="716245"/>
                      <a:pt x="261" y="773426"/>
                      <a:pt x="17619" y="828820"/>
                    </a:cubicBezTo>
                    <a:cubicBezTo>
                      <a:pt x="24511" y="850517"/>
                      <a:pt x="40338" y="857410"/>
                      <a:pt x="60760" y="858176"/>
                    </a:cubicBezTo>
                    <a:cubicBezTo>
                      <a:pt x="78629" y="858686"/>
                      <a:pt x="99050" y="855112"/>
                      <a:pt x="99561" y="835712"/>
                    </a:cubicBezTo>
                    <a:cubicBezTo>
                      <a:pt x="100837" y="771129"/>
                      <a:pt x="140659" y="783126"/>
                      <a:pt x="182523" y="786189"/>
                    </a:cubicBezTo>
                    <a:cubicBezTo>
                      <a:pt x="239193" y="790529"/>
                      <a:pt x="296119" y="789508"/>
                      <a:pt x="353044" y="789508"/>
                    </a:cubicBezTo>
                    <a:cubicBezTo>
                      <a:pt x="382145" y="789508"/>
                      <a:pt x="404098" y="790018"/>
                      <a:pt x="421456" y="823969"/>
                    </a:cubicBezTo>
                    <a:cubicBezTo>
                      <a:pt x="444686" y="869152"/>
                      <a:pt x="495740" y="862770"/>
                      <a:pt x="518969" y="816822"/>
                    </a:cubicBezTo>
                    <a:cubicBezTo>
                      <a:pt x="526372" y="802271"/>
                      <a:pt x="518714" y="761428"/>
                      <a:pt x="532754" y="761428"/>
                    </a:cubicBezTo>
                    <a:cubicBezTo>
                      <a:pt x="590190" y="761428"/>
                      <a:pt x="582787" y="691740"/>
                      <a:pt x="574618" y="652173"/>
                    </a:cubicBezTo>
                    <a:cubicBezTo>
                      <a:pt x="566194" y="611585"/>
                      <a:pt x="518459" y="630730"/>
                      <a:pt x="487826" y="627667"/>
                    </a:cubicBezTo>
                    <a:cubicBezTo>
                      <a:pt x="396184" y="618222"/>
                      <a:pt x="385718" y="603671"/>
                      <a:pt x="415840" y="516880"/>
                    </a:cubicBezTo>
                    <a:cubicBezTo>
                      <a:pt x="415840" y="516880"/>
                      <a:pt x="415840" y="516880"/>
                      <a:pt x="415840" y="516880"/>
                    </a:cubicBezTo>
                    <a:cubicBezTo>
                      <a:pt x="415840" y="516880"/>
                      <a:pt x="415840" y="516880"/>
                      <a:pt x="415840" y="516880"/>
                    </a:cubicBezTo>
                    <a:cubicBezTo>
                      <a:pt x="451323" y="425493"/>
                      <a:pt x="474552" y="337425"/>
                      <a:pt x="532754" y="236848"/>
                    </a:cubicBezTo>
                    <a:cubicBezTo>
                      <a:pt x="597082" y="314961"/>
                      <a:pt x="643031" y="361165"/>
                      <a:pt x="687192" y="440554"/>
                    </a:cubicBezTo>
                    <a:cubicBezTo>
                      <a:pt x="762752" y="552617"/>
                      <a:pt x="768113" y="579165"/>
                      <a:pt x="671876" y="605969"/>
                    </a:cubicBezTo>
                    <a:cubicBezTo>
                      <a:pt x="606016" y="624348"/>
                      <a:pt x="604995" y="641196"/>
                      <a:pt x="607038" y="694292"/>
                    </a:cubicBezTo>
                    <a:cubicBezTo>
                      <a:pt x="609335" y="755047"/>
                      <a:pt x="617504" y="761428"/>
                      <a:pt x="692298" y="730541"/>
                    </a:cubicBezTo>
                    <a:cubicBezTo>
                      <a:pt x="737991" y="711651"/>
                      <a:pt x="742586" y="730796"/>
                      <a:pt x="734417" y="768321"/>
                    </a:cubicBezTo>
                    <a:cubicBezTo>
                      <a:pt x="717569" y="846178"/>
                      <a:pt x="698935" y="932970"/>
                      <a:pt x="626693" y="971771"/>
                    </a:cubicBezTo>
                    <a:cubicBezTo>
                      <a:pt x="558026" y="1008530"/>
                      <a:pt x="556494" y="1057797"/>
                      <a:pt x="528925" y="1115488"/>
                    </a:cubicBezTo>
                    <a:cubicBezTo>
                      <a:pt x="632820" y="1120338"/>
                      <a:pt x="736970" y="1120338"/>
                      <a:pt x="797469" y="1038651"/>
                    </a:cubicBezTo>
                    <a:cubicBezTo>
                      <a:pt x="948333" y="834946"/>
                      <a:pt x="982029" y="604692"/>
                      <a:pt x="919743" y="360910"/>
                    </a:cubicBezTo>
                    <a:close/>
                  </a:path>
                </a:pathLst>
              </a:custGeom>
              <a:grpFill/>
              <a:ln w="254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7CBF9BBF-8615-467D-A843-0DBA013CF1FE}"/>
                  </a:ext>
                </a:extLst>
              </p:cNvPr>
              <p:cNvSpPr/>
              <p:nvPr/>
            </p:nvSpPr>
            <p:spPr>
              <a:xfrm>
                <a:off x="10365997" y="1740714"/>
                <a:ext cx="533514" cy="1123188"/>
              </a:xfrm>
              <a:custGeom>
                <a:avLst/>
                <a:gdLst>
                  <a:gd name="connsiteX0" fmla="*/ 450121 w 533514"/>
                  <a:gd name="connsiteY0" fmla="*/ 1021161 h 1123188"/>
                  <a:gd name="connsiteX1" fmla="*/ 270921 w 533514"/>
                  <a:gd name="connsiteY1" fmla="*/ 786824 h 1123188"/>
                  <a:gd name="connsiteX2" fmla="*/ 319933 w 533514"/>
                  <a:gd name="connsiteY2" fmla="*/ 744959 h 1123188"/>
                  <a:gd name="connsiteX3" fmla="*/ 410298 w 533514"/>
                  <a:gd name="connsiteY3" fmla="*/ 744193 h 1123188"/>
                  <a:gd name="connsiteX4" fmla="*/ 348268 w 533514"/>
                  <a:gd name="connsiteY4" fmla="*/ 618601 h 1123188"/>
                  <a:gd name="connsiteX5" fmla="*/ 228801 w 533514"/>
                  <a:gd name="connsiteY5" fmla="*/ 538956 h 1123188"/>
                  <a:gd name="connsiteX6" fmla="*/ 228801 w 533514"/>
                  <a:gd name="connsiteY6" fmla="*/ 538956 h 1123188"/>
                  <a:gd name="connsiteX7" fmla="*/ 341886 w 533514"/>
                  <a:gd name="connsiteY7" fmla="*/ 366904 h 1123188"/>
                  <a:gd name="connsiteX8" fmla="*/ 314827 w 533514"/>
                  <a:gd name="connsiteY8" fmla="*/ 404684 h 1123188"/>
                  <a:gd name="connsiteX9" fmla="*/ 341886 w 533514"/>
                  <a:gd name="connsiteY9" fmla="*/ 366904 h 1123188"/>
                  <a:gd name="connsiteX10" fmla="*/ 459055 w 533514"/>
                  <a:gd name="connsiteY10" fmla="*/ 207361 h 1123188"/>
                  <a:gd name="connsiteX11" fmla="*/ 516746 w 533514"/>
                  <a:gd name="connsiteY11" fmla="*/ 106274 h 1123188"/>
                  <a:gd name="connsiteX12" fmla="*/ 496324 w 533514"/>
                  <a:gd name="connsiteY12" fmla="*/ 21013 h 1123188"/>
                  <a:gd name="connsiteX13" fmla="*/ 413362 w 533514"/>
                  <a:gd name="connsiteY13" fmla="*/ 1102 h 1123188"/>
                  <a:gd name="connsiteX14" fmla="*/ 128736 w 533514"/>
                  <a:gd name="connsiteY14" fmla="*/ 167538 h 1123188"/>
                  <a:gd name="connsiteX15" fmla="*/ 4164 w 533514"/>
                  <a:gd name="connsiteY15" fmla="*/ 496326 h 1123188"/>
                  <a:gd name="connsiteX16" fmla="*/ 4164 w 533514"/>
                  <a:gd name="connsiteY16" fmla="*/ 496326 h 1123188"/>
                  <a:gd name="connsiteX17" fmla="*/ 137670 w 533514"/>
                  <a:gd name="connsiteY17" fmla="*/ 997932 h 1123188"/>
                  <a:gd name="connsiteX18" fmla="*/ 450886 w 533514"/>
                  <a:gd name="connsiteY18" fmla="*/ 1096977 h 1123188"/>
                  <a:gd name="connsiteX19" fmla="*/ 490708 w 533514"/>
                  <a:gd name="connsiteY19" fmla="*/ 1061749 h 1123188"/>
                  <a:gd name="connsiteX20" fmla="*/ 450121 w 533514"/>
                  <a:gd name="connsiteY20" fmla="*/ 1021161 h 11231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33514" h="1123188">
                    <a:moveTo>
                      <a:pt x="450121" y="1021161"/>
                    </a:moveTo>
                    <a:cubicBezTo>
                      <a:pt x="339333" y="982360"/>
                      <a:pt x="286237" y="899653"/>
                      <a:pt x="270921" y="786824"/>
                    </a:cubicBezTo>
                    <a:cubicBezTo>
                      <a:pt x="265050" y="743428"/>
                      <a:pt x="267602" y="721985"/>
                      <a:pt x="319933" y="744959"/>
                    </a:cubicBezTo>
                    <a:cubicBezTo>
                      <a:pt x="347502" y="756957"/>
                      <a:pt x="406725" y="787079"/>
                      <a:pt x="410298" y="744193"/>
                    </a:cubicBezTo>
                    <a:cubicBezTo>
                      <a:pt x="418467" y="645659"/>
                      <a:pt x="402385" y="628046"/>
                      <a:pt x="348268" y="618601"/>
                    </a:cubicBezTo>
                    <a:cubicBezTo>
                      <a:pt x="296959" y="609411"/>
                      <a:pt x="241565" y="606092"/>
                      <a:pt x="228801" y="538956"/>
                    </a:cubicBezTo>
                    <a:cubicBezTo>
                      <a:pt x="228801" y="538956"/>
                      <a:pt x="228801" y="538956"/>
                      <a:pt x="228801" y="538956"/>
                    </a:cubicBezTo>
                    <a:cubicBezTo>
                      <a:pt x="249989" y="470799"/>
                      <a:pt x="305382" y="425106"/>
                      <a:pt x="341886" y="366904"/>
                    </a:cubicBezTo>
                    <a:cubicBezTo>
                      <a:pt x="341886" y="366904"/>
                      <a:pt x="316359" y="402387"/>
                      <a:pt x="314827" y="404684"/>
                    </a:cubicBezTo>
                    <a:cubicBezTo>
                      <a:pt x="316359" y="402387"/>
                      <a:pt x="341886" y="366904"/>
                      <a:pt x="341886" y="366904"/>
                    </a:cubicBezTo>
                    <a:cubicBezTo>
                      <a:pt x="376092" y="317127"/>
                      <a:pt x="440931" y="287260"/>
                      <a:pt x="459055" y="207361"/>
                    </a:cubicBezTo>
                    <a:cubicBezTo>
                      <a:pt x="465437" y="179026"/>
                      <a:pt x="496580" y="128227"/>
                      <a:pt x="516746" y="106274"/>
                    </a:cubicBezTo>
                    <a:cubicBezTo>
                      <a:pt x="552229" y="67983"/>
                      <a:pt x="531296" y="44754"/>
                      <a:pt x="496324" y="21013"/>
                    </a:cubicBezTo>
                    <a:cubicBezTo>
                      <a:pt x="472074" y="4421"/>
                      <a:pt x="442462" y="-2982"/>
                      <a:pt x="413362" y="1102"/>
                    </a:cubicBezTo>
                    <a:cubicBezTo>
                      <a:pt x="314572" y="14632"/>
                      <a:pt x="223441" y="73089"/>
                      <a:pt x="128736" y="167538"/>
                    </a:cubicBezTo>
                    <a:cubicBezTo>
                      <a:pt x="43731" y="260712"/>
                      <a:pt x="22033" y="363075"/>
                      <a:pt x="4164" y="496326"/>
                    </a:cubicBezTo>
                    <a:cubicBezTo>
                      <a:pt x="4164" y="496326"/>
                      <a:pt x="4164" y="496326"/>
                      <a:pt x="4164" y="496326"/>
                    </a:cubicBezTo>
                    <a:cubicBezTo>
                      <a:pt x="-13195" y="679865"/>
                      <a:pt x="22288" y="845536"/>
                      <a:pt x="137670" y="997932"/>
                    </a:cubicBezTo>
                    <a:cubicBezTo>
                      <a:pt x="227270" y="1116122"/>
                      <a:pt x="315849" y="1155433"/>
                      <a:pt x="450886" y="1096977"/>
                    </a:cubicBezTo>
                    <a:cubicBezTo>
                      <a:pt x="467989" y="1089574"/>
                      <a:pt x="489432" y="1085489"/>
                      <a:pt x="490708" y="1061749"/>
                    </a:cubicBezTo>
                    <a:cubicBezTo>
                      <a:pt x="492495" y="1034435"/>
                      <a:pt x="471308" y="1028564"/>
                      <a:pt x="450121" y="1021161"/>
                    </a:cubicBezTo>
                    <a:close/>
                  </a:path>
                </a:pathLst>
              </a:custGeom>
              <a:grpFill/>
              <a:ln w="254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B6803601-B996-45E7-9260-6ECB31EE321B}"/>
                  </a:ext>
                </a:extLst>
              </p:cNvPr>
              <p:cNvSpPr/>
              <p:nvPr/>
            </p:nvSpPr>
            <p:spPr>
              <a:xfrm>
                <a:off x="10159779" y="1660537"/>
                <a:ext cx="582016" cy="1046607"/>
              </a:xfrm>
              <a:custGeom>
                <a:avLst/>
                <a:gdLst>
                  <a:gd name="connsiteX0" fmla="*/ 223146 w 582015"/>
                  <a:gd name="connsiteY0" fmla="*/ 349313 h 1046606"/>
                  <a:gd name="connsiteX1" fmla="*/ 582822 w 582015"/>
                  <a:gd name="connsiteY1" fmla="*/ 50902 h 1046606"/>
                  <a:gd name="connsiteX2" fmla="*/ 78408 w 582015"/>
                  <a:gd name="connsiteY2" fmla="*/ 247715 h 1046606"/>
                  <a:gd name="connsiteX3" fmla="*/ 78408 w 582015"/>
                  <a:gd name="connsiteY3" fmla="*/ 247715 h 1046606"/>
                  <a:gd name="connsiteX4" fmla="*/ 87853 w 582015"/>
                  <a:gd name="connsiteY4" fmla="*/ 923925 h 1046606"/>
                  <a:gd name="connsiteX5" fmla="*/ 279050 w 582015"/>
                  <a:gd name="connsiteY5" fmla="*/ 1047731 h 1046606"/>
                  <a:gd name="connsiteX6" fmla="*/ 182558 w 582015"/>
                  <a:gd name="connsiteY6" fmla="*/ 824370 h 1046606"/>
                  <a:gd name="connsiteX7" fmla="*/ 223146 w 582015"/>
                  <a:gd name="connsiteY7" fmla="*/ 349313 h 10466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82015" h="1046606">
                    <a:moveTo>
                      <a:pt x="223146" y="349313"/>
                    </a:moveTo>
                    <a:cubicBezTo>
                      <a:pt x="299472" y="199214"/>
                      <a:pt x="436807" y="120846"/>
                      <a:pt x="582822" y="50902"/>
                    </a:cubicBezTo>
                    <a:cubicBezTo>
                      <a:pt x="419704" y="-67543"/>
                      <a:pt x="175921" y="29970"/>
                      <a:pt x="78408" y="247715"/>
                    </a:cubicBezTo>
                    <a:cubicBezTo>
                      <a:pt x="78408" y="247715"/>
                      <a:pt x="78408" y="247715"/>
                      <a:pt x="78408" y="247715"/>
                    </a:cubicBezTo>
                    <a:cubicBezTo>
                      <a:pt x="-36464" y="474650"/>
                      <a:pt x="-18084" y="701585"/>
                      <a:pt x="87853" y="923925"/>
                    </a:cubicBezTo>
                    <a:cubicBezTo>
                      <a:pt x="121549" y="994380"/>
                      <a:pt x="183835" y="1041094"/>
                      <a:pt x="279050" y="1047731"/>
                    </a:cubicBezTo>
                    <a:cubicBezTo>
                      <a:pt x="230804" y="972171"/>
                      <a:pt x="198895" y="901462"/>
                      <a:pt x="182558" y="824370"/>
                    </a:cubicBezTo>
                    <a:cubicBezTo>
                      <a:pt x="148097" y="661763"/>
                      <a:pt x="165966" y="503751"/>
                      <a:pt x="223146" y="349313"/>
                    </a:cubicBezTo>
                    <a:close/>
                  </a:path>
                </a:pathLst>
              </a:custGeom>
              <a:grpFill/>
              <a:ln w="254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A5821644-D53E-4C1B-B6B8-F1A1C9837EE3}"/>
                  </a:ext>
                </a:extLst>
              </p:cNvPr>
              <p:cNvSpPr/>
              <p:nvPr/>
            </p:nvSpPr>
            <p:spPr>
              <a:xfrm>
                <a:off x="10883719" y="2669380"/>
                <a:ext cx="454381" cy="252717"/>
              </a:xfrm>
              <a:custGeom>
                <a:avLst/>
                <a:gdLst>
                  <a:gd name="connsiteX0" fmla="*/ 321941 w 454380"/>
                  <a:gd name="connsiteY0" fmla="*/ 23572 h 252717"/>
                  <a:gd name="connsiteX1" fmla="*/ 282885 w 454380"/>
                  <a:gd name="connsiteY1" fmla="*/ 88 h 252717"/>
                  <a:gd name="connsiteX2" fmla="*/ 253784 w 454380"/>
                  <a:gd name="connsiteY2" fmla="*/ 33783 h 252717"/>
                  <a:gd name="connsiteX3" fmla="*/ 191754 w 454380"/>
                  <a:gd name="connsiteY3" fmla="*/ 111130 h 252717"/>
                  <a:gd name="connsiteX4" fmla="*/ 113641 w 454380"/>
                  <a:gd name="connsiteY4" fmla="*/ 40420 h 252717"/>
                  <a:gd name="connsiteX5" fmla="*/ 84540 w 454380"/>
                  <a:gd name="connsiteY5" fmla="*/ 6469 h 252717"/>
                  <a:gd name="connsiteX6" fmla="*/ 55695 w 454380"/>
                  <a:gd name="connsiteY6" fmla="*/ 40165 h 252717"/>
                  <a:gd name="connsiteX7" fmla="*/ 36039 w 454380"/>
                  <a:gd name="connsiteY7" fmla="*/ 90453 h 252717"/>
                  <a:gd name="connsiteX8" fmla="*/ 27615 w 454380"/>
                  <a:gd name="connsiteY8" fmla="*/ 168310 h 252717"/>
                  <a:gd name="connsiteX9" fmla="*/ 127426 w 454380"/>
                  <a:gd name="connsiteY9" fmla="*/ 243360 h 252717"/>
                  <a:gd name="connsiteX10" fmla="*/ 455958 w 454380"/>
                  <a:gd name="connsiteY10" fmla="*/ 95303 h 252717"/>
                  <a:gd name="connsiteX11" fmla="*/ 321941 w 454380"/>
                  <a:gd name="connsiteY11" fmla="*/ 23572 h 252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454380" h="252717">
                    <a:moveTo>
                      <a:pt x="321941" y="23572"/>
                    </a:moveTo>
                    <a:cubicBezTo>
                      <a:pt x="322197" y="6980"/>
                      <a:pt x="301264" y="-933"/>
                      <a:pt x="282885" y="88"/>
                    </a:cubicBezTo>
                    <a:cubicBezTo>
                      <a:pt x="261953" y="1109"/>
                      <a:pt x="254805" y="15659"/>
                      <a:pt x="253784" y="33783"/>
                    </a:cubicBezTo>
                    <a:cubicBezTo>
                      <a:pt x="251232" y="74371"/>
                      <a:pt x="244850" y="110109"/>
                      <a:pt x="191754" y="111130"/>
                    </a:cubicBezTo>
                    <a:cubicBezTo>
                      <a:pt x="142231" y="112151"/>
                      <a:pt x="116449" y="90453"/>
                      <a:pt x="113641" y="40420"/>
                    </a:cubicBezTo>
                    <a:cubicBezTo>
                      <a:pt x="112620" y="23062"/>
                      <a:pt x="105472" y="6725"/>
                      <a:pt x="84540" y="6469"/>
                    </a:cubicBezTo>
                    <a:cubicBezTo>
                      <a:pt x="63353" y="6214"/>
                      <a:pt x="57737" y="22551"/>
                      <a:pt x="55695" y="40165"/>
                    </a:cubicBezTo>
                    <a:cubicBezTo>
                      <a:pt x="53653" y="58800"/>
                      <a:pt x="58503" y="88922"/>
                      <a:pt x="36039" y="90453"/>
                    </a:cubicBezTo>
                    <a:cubicBezTo>
                      <a:pt x="-29565" y="94537"/>
                      <a:pt x="11278" y="141762"/>
                      <a:pt x="27615" y="168310"/>
                    </a:cubicBezTo>
                    <a:cubicBezTo>
                      <a:pt x="50589" y="206346"/>
                      <a:pt x="84030" y="235191"/>
                      <a:pt x="127426" y="243360"/>
                    </a:cubicBezTo>
                    <a:cubicBezTo>
                      <a:pt x="266803" y="269908"/>
                      <a:pt x="382951" y="248465"/>
                      <a:pt x="455958" y="95303"/>
                    </a:cubicBezTo>
                    <a:cubicBezTo>
                      <a:pt x="384482" y="109598"/>
                      <a:pt x="320410" y="121596"/>
                      <a:pt x="321941" y="23572"/>
                    </a:cubicBezTo>
                    <a:close/>
                  </a:path>
                </a:pathLst>
              </a:custGeom>
              <a:grpFill/>
              <a:ln w="254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0083A882-4D18-492F-B38B-72D3D587A3F9}"/>
                  </a:ext>
                </a:extLst>
              </p:cNvPr>
              <p:cNvSpPr/>
              <p:nvPr/>
            </p:nvSpPr>
            <p:spPr>
              <a:xfrm>
                <a:off x="11150779" y="1527389"/>
                <a:ext cx="336956" cy="178689"/>
              </a:xfrm>
              <a:custGeom>
                <a:avLst/>
                <a:gdLst>
                  <a:gd name="connsiteX0" fmla="*/ 9953 w 336956"/>
                  <a:gd name="connsiteY0" fmla="*/ 124572 h 178689"/>
                  <a:gd name="connsiteX1" fmla="*/ 120230 w 336956"/>
                  <a:gd name="connsiteY1" fmla="*/ 166436 h 178689"/>
                  <a:gd name="connsiteX2" fmla="*/ 304790 w 336956"/>
                  <a:gd name="connsiteY2" fmla="*/ 103384 h 178689"/>
                  <a:gd name="connsiteX3" fmla="*/ 338741 w 336956"/>
                  <a:gd name="connsiteY3" fmla="*/ 88323 h 178689"/>
                  <a:gd name="connsiteX4" fmla="*/ 321638 w 336956"/>
                  <a:gd name="connsiteY4" fmla="*/ 51565 h 178689"/>
                  <a:gd name="connsiteX5" fmla="*/ 186600 w 336956"/>
                  <a:gd name="connsiteY5" fmla="*/ 0 h 178689"/>
                  <a:gd name="connsiteX6" fmla="*/ 38033 w 336956"/>
                  <a:gd name="connsiteY6" fmla="*/ 57180 h 178689"/>
                  <a:gd name="connsiteX7" fmla="*/ 9953 w 336956"/>
                  <a:gd name="connsiteY7" fmla="*/ 124572 h 1786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36956" h="178689">
                    <a:moveTo>
                      <a:pt x="9953" y="124572"/>
                    </a:moveTo>
                    <a:cubicBezTo>
                      <a:pt x="38288" y="147291"/>
                      <a:pt x="64326" y="204982"/>
                      <a:pt x="120230" y="166436"/>
                    </a:cubicBezTo>
                    <a:cubicBezTo>
                      <a:pt x="175624" y="128401"/>
                      <a:pt x="236633" y="105427"/>
                      <a:pt x="304790" y="103384"/>
                    </a:cubicBezTo>
                    <a:cubicBezTo>
                      <a:pt x="317809" y="102874"/>
                      <a:pt x="337465" y="107213"/>
                      <a:pt x="338741" y="88323"/>
                    </a:cubicBezTo>
                    <a:cubicBezTo>
                      <a:pt x="339507" y="76326"/>
                      <a:pt x="330828" y="61010"/>
                      <a:pt x="321638" y="51565"/>
                    </a:cubicBezTo>
                    <a:cubicBezTo>
                      <a:pt x="285135" y="13785"/>
                      <a:pt x="238165" y="1021"/>
                      <a:pt x="186600" y="0"/>
                    </a:cubicBezTo>
                    <a:cubicBezTo>
                      <a:pt x="131207" y="3319"/>
                      <a:pt x="80408" y="20422"/>
                      <a:pt x="38033" y="57180"/>
                    </a:cubicBezTo>
                    <a:cubicBezTo>
                      <a:pt x="17356" y="74794"/>
                      <a:pt x="-17105" y="102874"/>
                      <a:pt x="9953" y="124572"/>
                    </a:cubicBezTo>
                    <a:close/>
                  </a:path>
                </a:pathLst>
              </a:custGeom>
              <a:grpFill/>
              <a:ln w="254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206E5469-E8EA-4D9B-8F5C-0C5C1F13ACEE}"/>
                  </a:ext>
                </a:extLst>
              </p:cNvPr>
              <p:cNvSpPr/>
              <p:nvPr/>
            </p:nvSpPr>
            <p:spPr>
              <a:xfrm>
                <a:off x="10811981" y="1453350"/>
                <a:ext cx="377800" cy="191453"/>
              </a:xfrm>
              <a:custGeom>
                <a:avLst/>
                <a:gdLst>
                  <a:gd name="connsiteX0" fmla="*/ 86844 w 377799"/>
                  <a:gd name="connsiteY0" fmla="*/ 193251 h 191452"/>
                  <a:gd name="connsiteX1" fmla="*/ 138664 w 377799"/>
                  <a:gd name="connsiteY1" fmla="*/ 128412 h 191452"/>
                  <a:gd name="connsiteX2" fmla="*/ 147854 w 377799"/>
                  <a:gd name="connsiteY2" fmla="*/ 94206 h 191452"/>
                  <a:gd name="connsiteX3" fmla="*/ 235922 w 377799"/>
                  <a:gd name="connsiteY3" fmla="*/ 24773 h 191452"/>
                  <a:gd name="connsiteX4" fmla="*/ 345943 w 377799"/>
                  <a:gd name="connsiteY4" fmla="*/ 79400 h 191452"/>
                  <a:gd name="connsiteX5" fmla="*/ 360494 w 377799"/>
                  <a:gd name="connsiteY5" fmla="*/ 97780 h 191452"/>
                  <a:gd name="connsiteX6" fmla="*/ 379894 w 377799"/>
                  <a:gd name="connsiteY6" fmla="*/ 81443 h 191452"/>
                  <a:gd name="connsiteX7" fmla="*/ 328840 w 377799"/>
                  <a:gd name="connsiteY7" fmla="*/ 23241 h 191452"/>
                  <a:gd name="connsiteX8" fmla="*/ 40385 w 377799"/>
                  <a:gd name="connsiteY8" fmla="*/ 60766 h 191452"/>
                  <a:gd name="connsiteX9" fmla="*/ 5924 w 377799"/>
                  <a:gd name="connsiteY9" fmla="*/ 129178 h 191452"/>
                  <a:gd name="connsiteX10" fmla="*/ 86844 w 377799"/>
                  <a:gd name="connsiteY10" fmla="*/ 193251 h 1914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77799" h="191452">
                    <a:moveTo>
                      <a:pt x="86844" y="193251"/>
                    </a:moveTo>
                    <a:cubicBezTo>
                      <a:pt x="126666" y="197335"/>
                      <a:pt x="130240" y="157513"/>
                      <a:pt x="138664" y="128412"/>
                    </a:cubicBezTo>
                    <a:cubicBezTo>
                      <a:pt x="141983" y="117180"/>
                      <a:pt x="144280" y="105438"/>
                      <a:pt x="147854" y="94206"/>
                    </a:cubicBezTo>
                    <a:cubicBezTo>
                      <a:pt x="161894" y="51831"/>
                      <a:pt x="190229" y="24773"/>
                      <a:pt x="235922" y="24773"/>
                    </a:cubicBezTo>
                    <a:cubicBezTo>
                      <a:pt x="280339" y="24773"/>
                      <a:pt x="328840" y="22220"/>
                      <a:pt x="345943" y="79400"/>
                    </a:cubicBezTo>
                    <a:cubicBezTo>
                      <a:pt x="348496" y="88080"/>
                      <a:pt x="347475" y="100843"/>
                      <a:pt x="360494" y="97780"/>
                    </a:cubicBezTo>
                    <a:cubicBezTo>
                      <a:pt x="368152" y="95993"/>
                      <a:pt x="374023" y="86548"/>
                      <a:pt x="379894" y="81443"/>
                    </a:cubicBezTo>
                    <a:cubicBezTo>
                      <a:pt x="374789" y="48768"/>
                      <a:pt x="351304" y="35749"/>
                      <a:pt x="328840" y="23241"/>
                    </a:cubicBezTo>
                    <a:cubicBezTo>
                      <a:pt x="251749" y="-19134"/>
                      <a:pt x="116456" y="-1775"/>
                      <a:pt x="40385" y="60766"/>
                    </a:cubicBezTo>
                    <a:cubicBezTo>
                      <a:pt x="19198" y="78124"/>
                      <a:pt x="-13477" y="100333"/>
                      <a:pt x="5924" y="129178"/>
                    </a:cubicBezTo>
                    <a:cubicBezTo>
                      <a:pt x="24558" y="156747"/>
                      <a:pt x="51362" y="189677"/>
                      <a:pt x="86844" y="193251"/>
                    </a:cubicBezTo>
                    <a:close/>
                  </a:path>
                </a:pathLst>
              </a:custGeom>
              <a:grpFill/>
              <a:ln w="254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329DFEEF-5723-432B-BB9C-A7131BD436CA}"/>
                  </a:ext>
                </a:extLst>
              </p:cNvPr>
              <p:cNvSpPr/>
              <p:nvPr/>
            </p:nvSpPr>
            <p:spPr>
              <a:xfrm>
                <a:off x="10492946" y="1581857"/>
                <a:ext cx="380352" cy="122530"/>
              </a:xfrm>
              <a:custGeom>
                <a:avLst/>
                <a:gdLst>
                  <a:gd name="connsiteX0" fmla="*/ 268034 w 380352"/>
                  <a:gd name="connsiteY0" fmla="*/ 96397 h 122529"/>
                  <a:gd name="connsiteX1" fmla="*/ 334148 w 380352"/>
                  <a:gd name="connsiteY1" fmla="*/ 120392 h 122529"/>
                  <a:gd name="connsiteX2" fmla="*/ 371673 w 380352"/>
                  <a:gd name="connsiteY2" fmla="*/ 113500 h 122529"/>
                  <a:gd name="connsiteX3" fmla="*/ 363249 w 380352"/>
                  <a:gd name="connsiteY3" fmla="*/ 69593 h 122529"/>
                  <a:gd name="connsiteX4" fmla="*/ 0 w 380352"/>
                  <a:gd name="connsiteY4" fmla="*/ 72657 h 122529"/>
                  <a:gd name="connsiteX5" fmla="*/ 268034 w 380352"/>
                  <a:gd name="connsiteY5" fmla="*/ 96397 h 1225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80352" h="122529">
                    <a:moveTo>
                      <a:pt x="268034" y="96397"/>
                    </a:moveTo>
                    <a:cubicBezTo>
                      <a:pt x="289476" y="105842"/>
                      <a:pt x="311685" y="113755"/>
                      <a:pt x="334148" y="120392"/>
                    </a:cubicBezTo>
                    <a:cubicBezTo>
                      <a:pt x="346912" y="124221"/>
                      <a:pt x="359420" y="128050"/>
                      <a:pt x="371673" y="113500"/>
                    </a:cubicBezTo>
                    <a:cubicBezTo>
                      <a:pt x="390563" y="91036"/>
                      <a:pt x="376013" y="83888"/>
                      <a:pt x="363249" y="69593"/>
                    </a:cubicBezTo>
                    <a:cubicBezTo>
                      <a:pt x="280542" y="-22559"/>
                      <a:pt x="92918" y="-24857"/>
                      <a:pt x="0" y="72657"/>
                    </a:cubicBezTo>
                    <a:cubicBezTo>
                      <a:pt x="96747" y="51724"/>
                      <a:pt x="184050" y="59127"/>
                      <a:pt x="268034" y="96397"/>
                    </a:cubicBezTo>
                    <a:close/>
                  </a:path>
                </a:pathLst>
              </a:custGeom>
              <a:grpFill/>
              <a:ln w="254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2621255F-D24E-46A3-A05F-75D74FD3C1DA}"/>
                  </a:ext>
                </a:extLst>
              </p:cNvPr>
              <p:cNvSpPr/>
              <p:nvPr/>
            </p:nvSpPr>
            <p:spPr>
              <a:xfrm>
                <a:off x="10883665" y="1498530"/>
                <a:ext cx="324193" cy="293561"/>
              </a:xfrm>
              <a:custGeom>
                <a:avLst/>
                <a:gdLst>
                  <a:gd name="connsiteX0" fmla="*/ 114205 w 324192"/>
                  <a:gd name="connsiteY0" fmla="*/ 39836 h 293560"/>
                  <a:gd name="connsiteX1" fmla="*/ 104505 w 324192"/>
                  <a:gd name="connsiteY1" fmla="*/ 50047 h 293560"/>
                  <a:gd name="connsiteX2" fmla="*/ 14139 w 324192"/>
                  <a:gd name="connsiteY2" fmla="*/ 196061 h 293560"/>
                  <a:gd name="connsiteX3" fmla="*/ 24605 w 324192"/>
                  <a:gd name="connsiteY3" fmla="*/ 262176 h 293560"/>
                  <a:gd name="connsiteX4" fmla="*/ 68767 w 324192"/>
                  <a:gd name="connsiteY4" fmla="*/ 290001 h 293560"/>
                  <a:gd name="connsiteX5" fmla="*/ 257156 w 324192"/>
                  <a:gd name="connsiteY5" fmla="*/ 271111 h 293560"/>
                  <a:gd name="connsiteX6" fmla="*/ 324037 w 324192"/>
                  <a:gd name="connsiteY6" fmla="*/ 255029 h 293560"/>
                  <a:gd name="connsiteX7" fmla="*/ 277578 w 324192"/>
                  <a:gd name="connsiteY7" fmla="*/ 201422 h 293560"/>
                  <a:gd name="connsiteX8" fmla="*/ 241074 w 324192"/>
                  <a:gd name="connsiteY8" fmla="*/ 101612 h 293560"/>
                  <a:gd name="connsiteX9" fmla="*/ 242861 w 324192"/>
                  <a:gd name="connsiteY9" fmla="*/ 22478 h 293560"/>
                  <a:gd name="connsiteX10" fmla="*/ 241074 w 324192"/>
                  <a:gd name="connsiteY10" fmla="*/ 23244 h 293560"/>
                  <a:gd name="connsiteX11" fmla="*/ 239032 w 324192"/>
                  <a:gd name="connsiteY11" fmla="*/ 20180 h 293560"/>
                  <a:gd name="connsiteX12" fmla="*/ 126969 w 324192"/>
                  <a:gd name="connsiteY12" fmla="*/ 26562 h 293560"/>
                  <a:gd name="connsiteX13" fmla="*/ 126458 w 324192"/>
                  <a:gd name="connsiteY13" fmla="*/ 32178 h 293560"/>
                  <a:gd name="connsiteX14" fmla="*/ 165259 w 324192"/>
                  <a:gd name="connsiteY14" fmla="*/ 67661 h 293560"/>
                  <a:gd name="connsiteX15" fmla="*/ 176491 w 324192"/>
                  <a:gd name="connsiteY15" fmla="*/ 68426 h 293560"/>
                  <a:gd name="connsiteX16" fmla="*/ 176746 w 324192"/>
                  <a:gd name="connsiteY16" fmla="*/ 68426 h 293560"/>
                  <a:gd name="connsiteX17" fmla="*/ 217334 w 324192"/>
                  <a:gd name="connsiteY17" fmla="*/ 47750 h 293560"/>
                  <a:gd name="connsiteX18" fmla="*/ 239798 w 324192"/>
                  <a:gd name="connsiteY18" fmla="*/ 27583 h 293560"/>
                  <a:gd name="connsiteX19" fmla="*/ 194615 w 324192"/>
                  <a:gd name="connsiteY19" fmla="*/ 85530 h 293560"/>
                  <a:gd name="connsiteX20" fmla="*/ 114205 w 324192"/>
                  <a:gd name="connsiteY20" fmla="*/ 39836 h 293560"/>
                  <a:gd name="connsiteX21" fmla="*/ 114205 w 324192"/>
                  <a:gd name="connsiteY21" fmla="*/ 39836 h 293560"/>
                  <a:gd name="connsiteX22" fmla="*/ 114205 w 324192"/>
                  <a:gd name="connsiteY22" fmla="*/ 39836 h 2935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324192" h="293560">
                    <a:moveTo>
                      <a:pt x="114205" y="39836"/>
                    </a:moveTo>
                    <a:cubicBezTo>
                      <a:pt x="110887" y="43155"/>
                      <a:pt x="106036" y="45963"/>
                      <a:pt x="104505" y="50047"/>
                    </a:cubicBezTo>
                    <a:cubicBezTo>
                      <a:pt x="84594" y="104675"/>
                      <a:pt x="90465" y="170534"/>
                      <a:pt x="14139" y="196061"/>
                    </a:cubicBezTo>
                    <a:cubicBezTo>
                      <a:pt x="-19301" y="207293"/>
                      <a:pt x="15926" y="240223"/>
                      <a:pt x="24605" y="262176"/>
                    </a:cubicBezTo>
                    <a:cubicBezTo>
                      <a:pt x="32263" y="281832"/>
                      <a:pt x="37879" y="305828"/>
                      <a:pt x="68767" y="290001"/>
                    </a:cubicBezTo>
                    <a:cubicBezTo>
                      <a:pt x="129011" y="259113"/>
                      <a:pt x="193083" y="267537"/>
                      <a:pt x="257156" y="271111"/>
                    </a:cubicBezTo>
                    <a:cubicBezTo>
                      <a:pt x="280386" y="272387"/>
                      <a:pt x="314337" y="292043"/>
                      <a:pt x="324037" y="255029"/>
                    </a:cubicBezTo>
                    <a:cubicBezTo>
                      <a:pt x="332461" y="223120"/>
                      <a:pt x="301573" y="209080"/>
                      <a:pt x="277578" y="201422"/>
                    </a:cubicBezTo>
                    <a:cubicBezTo>
                      <a:pt x="220653" y="182787"/>
                      <a:pt x="220142" y="147815"/>
                      <a:pt x="241074" y="101612"/>
                    </a:cubicBezTo>
                    <a:cubicBezTo>
                      <a:pt x="252817" y="76340"/>
                      <a:pt x="267367" y="49536"/>
                      <a:pt x="242861" y="22478"/>
                    </a:cubicBezTo>
                    <a:cubicBezTo>
                      <a:pt x="242351" y="22733"/>
                      <a:pt x="241585" y="22988"/>
                      <a:pt x="241074" y="23244"/>
                    </a:cubicBezTo>
                    <a:cubicBezTo>
                      <a:pt x="240819" y="21967"/>
                      <a:pt x="240053" y="20946"/>
                      <a:pt x="239032" y="20180"/>
                    </a:cubicBezTo>
                    <a:cubicBezTo>
                      <a:pt x="200231" y="-3049"/>
                      <a:pt x="162196" y="-12494"/>
                      <a:pt x="126969" y="26562"/>
                    </a:cubicBezTo>
                    <a:cubicBezTo>
                      <a:pt x="125437" y="28094"/>
                      <a:pt x="125437" y="30391"/>
                      <a:pt x="126458" y="32178"/>
                    </a:cubicBezTo>
                    <a:cubicBezTo>
                      <a:pt x="138711" y="50302"/>
                      <a:pt x="143561" y="64342"/>
                      <a:pt x="165259" y="67661"/>
                    </a:cubicBezTo>
                    <a:cubicBezTo>
                      <a:pt x="169088" y="68426"/>
                      <a:pt x="172662" y="68682"/>
                      <a:pt x="176491" y="68426"/>
                    </a:cubicBezTo>
                    <a:cubicBezTo>
                      <a:pt x="176491" y="68426"/>
                      <a:pt x="176746" y="68426"/>
                      <a:pt x="176746" y="68426"/>
                    </a:cubicBezTo>
                    <a:cubicBezTo>
                      <a:pt x="195636" y="68426"/>
                      <a:pt x="207634" y="58216"/>
                      <a:pt x="217334" y="47750"/>
                    </a:cubicBezTo>
                    <a:cubicBezTo>
                      <a:pt x="224737" y="41623"/>
                      <a:pt x="232395" y="34731"/>
                      <a:pt x="239798" y="27583"/>
                    </a:cubicBezTo>
                    <a:cubicBezTo>
                      <a:pt x="240819" y="59492"/>
                      <a:pt x="230608" y="81956"/>
                      <a:pt x="194615" y="85530"/>
                    </a:cubicBezTo>
                    <a:cubicBezTo>
                      <a:pt x="156835" y="89359"/>
                      <a:pt x="124416" y="84508"/>
                      <a:pt x="114205" y="39836"/>
                    </a:cubicBezTo>
                    <a:cubicBezTo>
                      <a:pt x="113950" y="39836"/>
                      <a:pt x="114205" y="39836"/>
                      <a:pt x="114205" y="39836"/>
                    </a:cubicBezTo>
                    <a:cubicBezTo>
                      <a:pt x="114205" y="39836"/>
                      <a:pt x="114205" y="39836"/>
                      <a:pt x="114205" y="39836"/>
                    </a:cubicBezTo>
                    <a:close/>
                  </a:path>
                </a:pathLst>
              </a:custGeom>
              <a:grpFill/>
              <a:ln w="254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77" name="Graphic 1">
            <a:extLst>
              <a:ext uri="{FF2B5EF4-FFF2-40B4-BE49-F238E27FC236}">
                <a16:creationId xmlns:a16="http://schemas.microsoft.com/office/drawing/2014/main" id="{85CBBBB9-A535-4927-9171-8F379A83A1DD}"/>
              </a:ext>
            </a:extLst>
          </p:cNvPr>
          <p:cNvGrpSpPr/>
          <p:nvPr/>
        </p:nvGrpSpPr>
        <p:grpSpPr>
          <a:xfrm>
            <a:off x="8682971" y="1860516"/>
            <a:ext cx="784466" cy="634352"/>
            <a:chOff x="4973042" y="3994232"/>
            <a:chExt cx="1803339" cy="1458256"/>
          </a:xfrm>
        </p:grpSpPr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C9568262-1B6B-4E36-AA69-8FDE9E5D1216}"/>
                </a:ext>
              </a:extLst>
            </p:cNvPr>
            <p:cNvSpPr/>
            <p:nvPr/>
          </p:nvSpPr>
          <p:spPr>
            <a:xfrm>
              <a:off x="4972890" y="3994322"/>
              <a:ext cx="1803339" cy="1452690"/>
            </a:xfrm>
            <a:custGeom>
              <a:avLst/>
              <a:gdLst>
                <a:gd name="connsiteX0" fmla="*/ 1803491 w 1803339"/>
                <a:gd name="connsiteY0" fmla="*/ 1167629 h 1452690"/>
                <a:gd name="connsiteX1" fmla="*/ 1771765 w 1803339"/>
                <a:gd name="connsiteY1" fmla="*/ 1129224 h 1452690"/>
                <a:gd name="connsiteX2" fmla="*/ 1757851 w 1803339"/>
                <a:gd name="connsiteY2" fmla="*/ 1173751 h 1452690"/>
                <a:gd name="connsiteX3" fmla="*/ 1692730 w 1803339"/>
                <a:gd name="connsiteY3" fmla="*/ 1256126 h 1452690"/>
                <a:gd name="connsiteX4" fmla="*/ 1453955 w 1803339"/>
                <a:gd name="connsiteY4" fmla="*/ 1163176 h 1452690"/>
                <a:gd name="connsiteX5" fmla="*/ 1452842 w 1803339"/>
                <a:gd name="connsiteY5" fmla="*/ 1162063 h 1452690"/>
                <a:gd name="connsiteX6" fmla="*/ 1456181 w 1803339"/>
                <a:gd name="connsiteY6" fmla="*/ 903807 h 1452690"/>
                <a:gd name="connsiteX7" fmla="*/ 1426125 w 1803339"/>
                <a:gd name="connsiteY7" fmla="*/ 429595 h 1452690"/>
                <a:gd name="connsiteX8" fmla="*/ 1303676 w 1803339"/>
                <a:gd name="connsiteY8" fmla="*/ 236460 h 1452690"/>
                <a:gd name="connsiteX9" fmla="*/ 826682 w 1803339"/>
                <a:gd name="connsiteY9" fmla="*/ 467 h 1452690"/>
                <a:gd name="connsiteX10" fmla="*/ 273435 w 1803339"/>
                <a:gd name="connsiteY10" fmla="*/ 338872 h 1452690"/>
                <a:gd name="connsiteX11" fmla="*/ 183269 w 1803339"/>
                <a:gd name="connsiteY11" fmla="*/ 634975 h 1452690"/>
                <a:gd name="connsiteX12" fmla="*/ 73621 w 1803339"/>
                <a:gd name="connsiteY12" fmla="*/ 798612 h 1452690"/>
                <a:gd name="connsiteX13" fmla="*/ 11283 w 1803339"/>
                <a:gd name="connsiteY13" fmla="*/ 885996 h 1452690"/>
                <a:gd name="connsiteX14" fmla="*/ 16293 w 1803339"/>
                <a:gd name="connsiteY14" fmla="*/ 1104178 h 1452690"/>
                <a:gd name="connsiteX15" fmla="*/ 112582 w 1803339"/>
                <a:gd name="connsiteY15" fmla="*/ 1174864 h 1452690"/>
                <a:gd name="connsiteX16" fmla="*/ 232248 w 1803339"/>
                <a:gd name="connsiteY16" fmla="*/ 1096385 h 1452690"/>
                <a:gd name="connsiteX17" fmla="*/ 289576 w 1803339"/>
                <a:gd name="connsiteY17" fmla="*/ 1192675 h 1452690"/>
                <a:gd name="connsiteX18" fmla="*/ 574549 w 1803339"/>
                <a:gd name="connsiteY18" fmla="*/ 1429781 h 1452690"/>
                <a:gd name="connsiteX19" fmla="*/ 1608686 w 1803339"/>
                <a:gd name="connsiteY19" fmla="*/ 1425328 h 1452690"/>
                <a:gd name="connsiteX20" fmla="*/ 1803491 w 1803339"/>
                <a:gd name="connsiteY20" fmla="*/ 1167629 h 14526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803339" h="1452690">
                  <a:moveTo>
                    <a:pt x="1803491" y="1167629"/>
                  </a:moveTo>
                  <a:cubicBezTo>
                    <a:pt x="1798482" y="1150931"/>
                    <a:pt x="1800151" y="1121988"/>
                    <a:pt x="1771765" y="1129224"/>
                  </a:cubicBezTo>
                  <a:cubicBezTo>
                    <a:pt x="1750058" y="1133677"/>
                    <a:pt x="1753398" y="1155940"/>
                    <a:pt x="1757851" y="1173751"/>
                  </a:cubicBezTo>
                  <a:cubicBezTo>
                    <a:pt x="1771209" y="1229410"/>
                    <a:pt x="1738370" y="1248334"/>
                    <a:pt x="1692730" y="1256126"/>
                  </a:cubicBezTo>
                  <a:cubicBezTo>
                    <a:pt x="1594214" y="1273380"/>
                    <a:pt x="1514066" y="1244994"/>
                    <a:pt x="1453955" y="1163176"/>
                  </a:cubicBezTo>
                  <a:cubicBezTo>
                    <a:pt x="1453398" y="1162619"/>
                    <a:pt x="1452842" y="1162063"/>
                    <a:pt x="1452842" y="1162063"/>
                  </a:cubicBezTo>
                  <a:cubicBezTo>
                    <a:pt x="1427795" y="1076905"/>
                    <a:pt x="1438927" y="991191"/>
                    <a:pt x="1456181" y="903807"/>
                  </a:cubicBezTo>
                  <a:cubicBezTo>
                    <a:pt x="1488463" y="742953"/>
                    <a:pt x="1492916" y="583213"/>
                    <a:pt x="1426125" y="429595"/>
                  </a:cubicBezTo>
                  <a:cubicBezTo>
                    <a:pt x="1395513" y="358909"/>
                    <a:pt x="1345977" y="299910"/>
                    <a:pt x="1303676" y="236460"/>
                  </a:cubicBezTo>
                  <a:cubicBezTo>
                    <a:pt x="1114437" y="22730"/>
                    <a:pt x="940226" y="9929"/>
                    <a:pt x="826682" y="467"/>
                  </a:cubicBezTo>
                  <a:cubicBezTo>
                    <a:pt x="476033" y="-12334"/>
                    <a:pt x="325198" y="241469"/>
                    <a:pt x="273435" y="338872"/>
                  </a:cubicBezTo>
                  <a:cubicBezTo>
                    <a:pt x="222786" y="453528"/>
                    <a:pt x="191617" y="533120"/>
                    <a:pt x="183269" y="634975"/>
                  </a:cubicBezTo>
                  <a:cubicBezTo>
                    <a:pt x="177703" y="712898"/>
                    <a:pt x="151543" y="761877"/>
                    <a:pt x="73621" y="798612"/>
                  </a:cubicBezTo>
                  <a:cubicBezTo>
                    <a:pt x="40782" y="813640"/>
                    <a:pt x="24085" y="849818"/>
                    <a:pt x="11283" y="885996"/>
                  </a:cubicBezTo>
                  <a:cubicBezTo>
                    <a:pt x="-961" y="921061"/>
                    <a:pt x="-8197" y="1051859"/>
                    <a:pt x="16293" y="1104178"/>
                  </a:cubicBezTo>
                  <a:cubicBezTo>
                    <a:pt x="32990" y="1148148"/>
                    <a:pt x="55254" y="1184883"/>
                    <a:pt x="112582" y="1174864"/>
                  </a:cubicBezTo>
                  <a:cubicBezTo>
                    <a:pt x="148760" y="1168742"/>
                    <a:pt x="222786" y="1086923"/>
                    <a:pt x="232248" y="1096385"/>
                  </a:cubicBezTo>
                  <a:cubicBezTo>
                    <a:pt x="246719" y="1122545"/>
                    <a:pt x="268426" y="1148148"/>
                    <a:pt x="289576" y="1192675"/>
                  </a:cubicBezTo>
                  <a:cubicBezTo>
                    <a:pt x="349688" y="1305105"/>
                    <a:pt x="454326" y="1389706"/>
                    <a:pt x="574549" y="1429781"/>
                  </a:cubicBezTo>
                  <a:cubicBezTo>
                    <a:pt x="681413" y="1462619"/>
                    <a:pt x="1466200" y="1472081"/>
                    <a:pt x="1608686" y="1425328"/>
                  </a:cubicBezTo>
                  <a:cubicBezTo>
                    <a:pt x="1731691" y="1384697"/>
                    <a:pt x="1817405" y="1275050"/>
                    <a:pt x="1803491" y="1167629"/>
                  </a:cubicBezTo>
                  <a:close/>
                </a:path>
              </a:pathLst>
            </a:custGeom>
            <a:solidFill>
              <a:schemeClr val="accent4"/>
            </a:solidFill>
            <a:ln w="55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2629468D-BD00-4F23-B468-51240CBBD39E}"/>
                </a:ext>
              </a:extLst>
            </p:cNvPr>
            <p:cNvSpPr/>
            <p:nvPr/>
          </p:nvSpPr>
          <p:spPr>
            <a:xfrm>
              <a:off x="5008409" y="4804754"/>
              <a:ext cx="166976" cy="289425"/>
            </a:xfrm>
            <a:custGeom>
              <a:avLst/>
              <a:gdLst>
                <a:gd name="connsiteX0" fmla="*/ 133835 w 166975"/>
                <a:gd name="connsiteY0" fmla="*/ 981 h 289424"/>
                <a:gd name="connsiteX1" fmla="*/ 165561 w 166975"/>
                <a:gd name="connsiteY1" fmla="*/ 138457 h 289424"/>
                <a:gd name="connsiteX2" fmla="*/ 86526 w 166975"/>
                <a:gd name="connsiteY2" fmla="*/ 279274 h 289424"/>
                <a:gd name="connsiteX3" fmla="*/ 25301 w 166975"/>
                <a:gd name="connsiteY3" fmla="*/ 277047 h 289424"/>
                <a:gd name="connsiteX4" fmla="*/ 57026 w 166975"/>
                <a:gd name="connsiteY4" fmla="*/ 34932 h 289424"/>
                <a:gd name="connsiteX5" fmla="*/ 133835 w 166975"/>
                <a:gd name="connsiteY5" fmla="*/ 981 h 289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6975" h="289424">
                  <a:moveTo>
                    <a:pt x="133835" y="981"/>
                  </a:moveTo>
                  <a:cubicBezTo>
                    <a:pt x="158882" y="7660"/>
                    <a:pt x="163891" y="119534"/>
                    <a:pt x="165561" y="138457"/>
                  </a:cubicBezTo>
                  <a:cubicBezTo>
                    <a:pt x="176136" y="239200"/>
                    <a:pt x="146080" y="230851"/>
                    <a:pt x="86526" y="279274"/>
                  </a:cubicBezTo>
                  <a:cubicBezTo>
                    <a:pt x="62036" y="299311"/>
                    <a:pt x="37546" y="291519"/>
                    <a:pt x="25301" y="277047"/>
                  </a:cubicBezTo>
                  <a:cubicBezTo>
                    <a:pt x="-16443" y="221945"/>
                    <a:pt x="-6981" y="96157"/>
                    <a:pt x="57026" y="34932"/>
                  </a:cubicBezTo>
                  <a:cubicBezTo>
                    <a:pt x="57583" y="34376"/>
                    <a:pt x="103780" y="-6812"/>
                    <a:pt x="133835" y="981"/>
                  </a:cubicBezTo>
                  <a:close/>
                </a:path>
              </a:pathLst>
            </a:custGeom>
            <a:solidFill>
              <a:schemeClr val="bg1"/>
            </a:solidFill>
            <a:ln w="55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FEF8573E-3FFE-45FE-898F-58A2AC889B27}"/>
                </a:ext>
              </a:extLst>
            </p:cNvPr>
            <p:cNvSpPr/>
            <p:nvPr/>
          </p:nvSpPr>
          <p:spPr>
            <a:xfrm>
              <a:off x="5193235" y="4046659"/>
              <a:ext cx="1497217" cy="1335807"/>
            </a:xfrm>
            <a:custGeom>
              <a:avLst/>
              <a:gdLst>
                <a:gd name="connsiteX0" fmla="*/ 1161254 w 1497216"/>
                <a:gd name="connsiteY0" fmla="*/ 1030690 h 1335807"/>
                <a:gd name="connsiteX1" fmla="*/ 1181291 w 1497216"/>
                <a:gd name="connsiteY1" fmla="*/ 722341 h 1335807"/>
                <a:gd name="connsiteX2" fmla="*/ 943072 w 1497216"/>
                <a:gd name="connsiteY2" fmla="*/ 127350 h 1335807"/>
                <a:gd name="connsiteX3" fmla="*/ 394278 w 1497216"/>
                <a:gd name="connsiteY3" fmla="*/ 27721 h 1335807"/>
                <a:gd name="connsiteX4" fmla="*/ 78694 w 1497216"/>
                <a:gd name="connsiteY4" fmla="*/ 328278 h 1335807"/>
                <a:gd name="connsiteX5" fmla="*/ 48082 w 1497216"/>
                <a:gd name="connsiteY5" fmla="*/ 966682 h 1335807"/>
                <a:gd name="connsiteX6" fmla="*/ 423777 w 1497216"/>
                <a:gd name="connsiteY6" fmla="*/ 1312322 h 1335807"/>
                <a:gd name="connsiteX7" fmla="*/ 1285373 w 1497216"/>
                <a:gd name="connsiteY7" fmla="*/ 1332916 h 1335807"/>
                <a:gd name="connsiteX8" fmla="*/ 1497432 w 1497216"/>
                <a:gd name="connsiteY8" fmla="*/ 1234957 h 1335807"/>
                <a:gd name="connsiteX9" fmla="*/ 1161254 w 1497216"/>
                <a:gd name="connsiteY9" fmla="*/ 1030690 h 1335807"/>
                <a:gd name="connsiteX10" fmla="*/ 204483 w 1497216"/>
                <a:gd name="connsiteY10" fmla="*/ 513621 h 1335807"/>
                <a:gd name="connsiteX11" fmla="*/ 250123 w 1497216"/>
                <a:gd name="connsiteY11" fmla="*/ 410653 h 1335807"/>
                <a:gd name="connsiteX12" fmla="*/ 346969 w 1497216"/>
                <a:gd name="connsiteY12" fmla="*/ 439595 h 1335807"/>
                <a:gd name="connsiteX13" fmla="*/ 302998 w 1497216"/>
                <a:gd name="connsiteY13" fmla="*/ 548129 h 1335807"/>
                <a:gd name="connsiteX14" fmla="*/ 204483 w 1497216"/>
                <a:gd name="connsiteY14" fmla="*/ 513621 h 1335807"/>
                <a:gd name="connsiteX15" fmla="*/ 592423 w 1497216"/>
                <a:gd name="connsiteY15" fmla="*/ 750170 h 1335807"/>
                <a:gd name="connsiteX16" fmla="*/ 447711 w 1497216"/>
                <a:gd name="connsiteY16" fmla="*/ 891543 h 1335807"/>
                <a:gd name="connsiteX17" fmla="*/ 321922 w 1497216"/>
                <a:gd name="connsiteY17" fmla="*/ 678927 h 1335807"/>
                <a:gd name="connsiteX18" fmla="*/ 328601 w 1497216"/>
                <a:gd name="connsiteY18" fmla="*/ 631617 h 1335807"/>
                <a:gd name="connsiteX19" fmla="*/ 500586 w 1497216"/>
                <a:gd name="connsiteY19" fmla="*/ 617703 h 1335807"/>
                <a:gd name="connsiteX20" fmla="*/ 592423 w 1497216"/>
                <a:gd name="connsiteY20" fmla="*/ 750170 h 1335807"/>
                <a:gd name="connsiteX21" fmla="*/ 639733 w 1497216"/>
                <a:gd name="connsiteY21" fmla="*/ 503603 h 1335807"/>
                <a:gd name="connsiteX22" fmla="*/ 650865 w 1497216"/>
                <a:gd name="connsiteY22" fmla="*/ 396181 h 1335807"/>
                <a:gd name="connsiteX23" fmla="*/ 752720 w 1497216"/>
                <a:gd name="connsiteY23" fmla="*/ 387833 h 1335807"/>
                <a:gd name="connsiteX24" fmla="*/ 743814 w 1497216"/>
                <a:gd name="connsiteY24" fmla="*/ 494697 h 1335807"/>
                <a:gd name="connsiteX25" fmla="*/ 639733 w 1497216"/>
                <a:gd name="connsiteY25" fmla="*/ 503603 h 1335807"/>
                <a:gd name="connsiteX26" fmla="*/ 999844 w 1497216"/>
                <a:gd name="connsiteY26" fmla="*/ 930504 h 1335807"/>
                <a:gd name="connsiteX27" fmla="*/ 841217 w 1497216"/>
                <a:gd name="connsiteY27" fmla="*/ 1038482 h 1335807"/>
                <a:gd name="connsiteX28" fmla="*/ 729343 w 1497216"/>
                <a:gd name="connsiteY28" fmla="*/ 893770 h 1335807"/>
                <a:gd name="connsiteX29" fmla="*/ 778879 w 1497216"/>
                <a:gd name="connsiteY29" fmla="*/ 758519 h 1335807"/>
                <a:gd name="connsiteX30" fmla="*/ 844000 w 1497216"/>
                <a:gd name="connsiteY30" fmla="*/ 742935 h 1335807"/>
                <a:gd name="connsiteX31" fmla="*/ 818397 w 1497216"/>
                <a:gd name="connsiteY31" fmla="*/ 788018 h 1335807"/>
                <a:gd name="connsiteX32" fmla="*/ 801143 w 1497216"/>
                <a:gd name="connsiteY32" fmla="*/ 972805 h 1335807"/>
                <a:gd name="connsiteX33" fmla="*/ 886857 w 1497216"/>
                <a:gd name="connsiteY33" fmla="*/ 968352 h 1335807"/>
                <a:gd name="connsiteX34" fmla="*/ 963109 w 1497216"/>
                <a:gd name="connsiteY34" fmla="*/ 893213 h 1335807"/>
                <a:gd name="connsiteX35" fmla="*/ 1034352 w 1497216"/>
                <a:gd name="connsiteY35" fmla="*/ 870949 h 1335807"/>
                <a:gd name="connsiteX36" fmla="*/ 999844 w 1497216"/>
                <a:gd name="connsiteY36" fmla="*/ 930504 h 1335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1497216" h="1335807">
                  <a:moveTo>
                    <a:pt x="1161254" y="1030690"/>
                  </a:moveTo>
                  <a:cubicBezTo>
                    <a:pt x="1163481" y="960560"/>
                    <a:pt x="1166263" y="803603"/>
                    <a:pt x="1181291" y="722341"/>
                  </a:cubicBezTo>
                  <a:cubicBezTo>
                    <a:pt x="1245855" y="370022"/>
                    <a:pt x="995948" y="174660"/>
                    <a:pt x="943072" y="127350"/>
                  </a:cubicBezTo>
                  <a:cubicBezTo>
                    <a:pt x="776097" y="6014"/>
                    <a:pt x="594093" y="-31833"/>
                    <a:pt x="394278" y="27721"/>
                  </a:cubicBezTo>
                  <a:cubicBezTo>
                    <a:pt x="199473" y="96181"/>
                    <a:pt x="92052" y="302675"/>
                    <a:pt x="78694" y="328278"/>
                  </a:cubicBezTo>
                  <a:cubicBezTo>
                    <a:pt x="-28170" y="529206"/>
                    <a:pt x="-13699" y="752953"/>
                    <a:pt x="48082" y="966682"/>
                  </a:cubicBezTo>
                  <a:cubicBezTo>
                    <a:pt x="129900" y="1216033"/>
                    <a:pt x="267933" y="1292285"/>
                    <a:pt x="423777" y="1312322"/>
                  </a:cubicBezTo>
                  <a:cubicBezTo>
                    <a:pt x="709306" y="1349057"/>
                    <a:pt x="1147339" y="1335699"/>
                    <a:pt x="1285373" y="1332916"/>
                  </a:cubicBezTo>
                  <a:cubicBezTo>
                    <a:pt x="1374983" y="1332916"/>
                    <a:pt x="1474055" y="1290616"/>
                    <a:pt x="1497432" y="1234957"/>
                  </a:cubicBezTo>
                  <a:cubicBezTo>
                    <a:pt x="1335466" y="1283380"/>
                    <a:pt x="1171273" y="1216590"/>
                    <a:pt x="1161254" y="1030690"/>
                  </a:cubicBezTo>
                  <a:close/>
                  <a:moveTo>
                    <a:pt x="204483" y="513621"/>
                  </a:moveTo>
                  <a:cubicBezTo>
                    <a:pt x="187785" y="470764"/>
                    <a:pt x="213388" y="431246"/>
                    <a:pt x="250123" y="410653"/>
                  </a:cubicBezTo>
                  <a:cubicBezTo>
                    <a:pt x="286857" y="390059"/>
                    <a:pt x="329714" y="396738"/>
                    <a:pt x="346969" y="439595"/>
                  </a:cubicBezTo>
                  <a:cubicBezTo>
                    <a:pt x="364223" y="482452"/>
                    <a:pt x="329714" y="528092"/>
                    <a:pt x="302998" y="548129"/>
                  </a:cubicBezTo>
                  <a:cubicBezTo>
                    <a:pt x="275726" y="568167"/>
                    <a:pt x="221737" y="557035"/>
                    <a:pt x="204483" y="513621"/>
                  </a:cubicBezTo>
                  <a:close/>
                  <a:moveTo>
                    <a:pt x="592423" y="750170"/>
                  </a:moveTo>
                  <a:cubicBezTo>
                    <a:pt x="559028" y="862601"/>
                    <a:pt x="500030" y="948872"/>
                    <a:pt x="447711" y="891543"/>
                  </a:cubicBezTo>
                  <a:cubicBezTo>
                    <a:pt x="384260" y="822526"/>
                    <a:pt x="359213" y="752397"/>
                    <a:pt x="321922" y="678927"/>
                  </a:cubicBezTo>
                  <a:cubicBezTo>
                    <a:pt x="311347" y="658334"/>
                    <a:pt x="311347" y="636070"/>
                    <a:pt x="328601" y="631617"/>
                  </a:cubicBezTo>
                  <a:cubicBezTo>
                    <a:pt x="395948" y="627165"/>
                    <a:pt x="493907" y="618259"/>
                    <a:pt x="500586" y="617703"/>
                  </a:cubicBezTo>
                  <a:cubicBezTo>
                    <a:pt x="651421" y="611024"/>
                    <a:pt x="632497" y="609354"/>
                    <a:pt x="592423" y="750170"/>
                  </a:cubicBezTo>
                  <a:close/>
                  <a:moveTo>
                    <a:pt x="639733" y="503603"/>
                  </a:moveTo>
                  <a:cubicBezTo>
                    <a:pt x="608008" y="467981"/>
                    <a:pt x="614130" y="430133"/>
                    <a:pt x="650865" y="396181"/>
                  </a:cubicBezTo>
                  <a:cubicBezTo>
                    <a:pt x="685373" y="364456"/>
                    <a:pt x="724891" y="360560"/>
                    <a:pt x="752720" y="387833"/>
                  </a:cubicBezTo>
                  <a:cubicBezTo>
                    <a:pt x="784445" y="418445"/>
                    <a:pt x="778879" y="459632"/>
                    <a:pt x="743814" y="494697"/>
                  </a:cubicBezTo>
                  <a:cubicBezTo>
                    <a:pt x="708750" y="530875"/>
                    <a:pt x="669789" y="530319"/>
                    <a:pt x="639733" y="503603"/>
                  </a:cubicBezTo>
                  <a:close/>
                  <a:moveTo>
                    <a:pt x="999844" y="930504"/>
                  </a:moveTo>
                  <a:cubicBezTo>
                    <a:pt x="956430" y="973918"/>
                    <a:pt x="907451" y="1032916"/>
                    <a:pt x="841217" y="1038482"/>
                  </a:cubicBezTo>
                  <a:cubicBezTo>
                    <a:pt x="749380" y="1046274"/>
                    <a:pt x="729343" y="963343"/>
                    <a:pt x="729343" y="893770"/>
                  </a:cubicBezTo>
                  <a:cubicBezTo>
                    <a:pt x="729343" y="847016"/>
                    <a:pt x="745484" y="796367"/>
                    <a:pt x="778879" y="758519"/>
                  </a:cubicBezTo>
                  <a:cubicBezTo>
                    <a:pt x="795577" y="739039"/>
                    <a:pt x="827302" y="720115"/>
                    <a:pt x="844000" y="742935"/>
                  </a:cubicBezTo>
                  <a:cubicBezTo>
                    <a:pt x="856245" y="759632"/>
                    <a:pt x="832312" y="775773"/>
                    <a:pt x="818397" y="788018"/>
                  </a:cubicBezTo>
                  <a:cubicBezTo>
                    <a:pt x="772757" y="828092"/>
                    <a:pt x="757173" y="931061"/>
                    <a:pt x="801143" y="972805"/>
                  </a:cubicBezTo>
                  <a:cubicBezTo>
                    <a:pt x="825633" y="996181"/>
                    <a:pt x="864037" y="990616"/>
                    <a:pt x="886857" y="968352"/>
                  </a:cubicBezTo>
                  <a:cubicBezTo>
                    <a:pt x="921922" y="936627"/>
                    <a:pt x="963109" y="893213"/>
                    <a:pt x="963109" y="893213"/>
                  </a:cubicBezTo>
                  <a:cubicBezTo>
                    <a:pt x="993722" y="867610"/>
                    <a:pt x="1017655" y="851469"/>
                    <a:pt x="1034352" y="870949"/>
                  </a:cubicBezTo>
                  <a:cubicBezTo>
                    <a:pt x="1048824" y="886534"/>
                    <a:pt x="1018768" y="912137"/>
                    <a:pt x="999844" y="930504"/>
                  </a:cubicBezTo>
                  <a:close/>
                </a:path>
              </a:pathLst>
            </a:custGeom>
            <a:solidFill>
              <a:schemeClr val="bg1"/>
            </a:solidFill>
            <a:ln w="55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6F9952DA-FC21-4883-A0E4-2B434AB7C79F}"/>
                </a:ext>
              </a:extLst>
            </p:cNvPr>
            <p:cNvSpPr/>
            <p:nvPr/>
          </p:nvSpPr>
          <p:spPr>
            <a:xfrm>
              <a:off x="5562502" y="4704886"/>
              <a:ext cx="200371" cy="200371"/>
            </a:xfrm>
            <a:custGeom>
              <a:avLst/>
              <a:gdLst>
                <a:gd name="connsiteX0" fmla="*/ 62859 w 200371"/>
                <a:gd name="connsiteY0" fmla="*/ 150385 h 200371"/>
                <a:gd name="connsiteX1" fmla="*/ 9427 w 200371"/>
                <a:gd name="connsiteY1" fmla="*/ 9012 h 200371"/>
                <a:gd name="connsiteX2" fmla="*/ 194770 w 200371"/>
                <a:gd name="connsiteY2" fmla="*/ 106 h 200371"/>
                <a:gd name="connsiteX3" fmla="*/ 200892 w 200371"/>
                <a:gd name="connsiteY3" fmla="*/ 29049 h 200371"/>
                <a:gd name="connsiteX4" fmla="*/ 148017 w 200371"/>
                <a:gd name="connsiteY4" fmla="*/ 172092 h 200371"/>
                <a:gd name="connsiteX5" fmla="*/ 62859 w 200371"/>
                <a:gd name="connsiteY5" fmla="*/ 150385 h 200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0371" h="200371">
                  <a:moveTo>
                    <a:pt x="62859" y="150385"/>
                  </a:moveTo>
                  <a:cubicBezTo>
                    <a:pt x="47275" y="119216"/>
                    <a:pt x="-25638" y="11238"/>
                    <a:pt x="9427" y="9012"/>
                  </a:cubicBezTo>
                  <a:cubicBezTo>
                    <a:pt x="62303" y="5672"/>
                    <a:pt x="139111" y="3446"/>
                    <a:pt x="194770" y="106"/>
                  </a:cubicBezTo>
                  <a:cubicBezTo>
                    <a:pt x="212581" y="-1563"/>
                    <a:pt x="204232" y="16804"/>
                    <a:pt x="200892" y="29049"/>
                  </a:cubicBezTo>
                  <a:cubicBezTo>
                    <a:pt x="188648" y="75802"/>
                    <a:pt x="170280" y="128121"/>
                    <a:pt x="148017" y="172092"/>
                  </a:cubicBezTo>
                  <a:cubicBezTo>
                    <a:pt x="129649" y="207713"/>
                    <a:pt x="99594" y="224967"/>
                    <a:pt x="62859" y="150385"/>
                  </a:cubicBezTo>
                  <a:close/>
                </a:path>
              </a:pathLst>
            </a:custGeom>
            <a:solidFill>
              <a:schemeClr val="accent5"/>
            </a:solidFill>
            <a:ln w="55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02EF6FB8-D0A9-4973-A079-2D5EE8976645}"/>
                </a:ext>
              </a:extLst>
            </p:cNvPr>
            <p:cNvSpPr/>
            <p:nvPr/>
          </p:nvSpPr>
          <p:spPr>
            <a:xfrm>
              <a:off x="4973042" y="3994232"/>
              <a:ext cx="5566" cy="5566"/>
            </a:xfrm>
            <a:custGeom>
              <a:avLst/>
              <a:gdLst/>
              <a:ahLst/>
              <a:cxnLst/>
              <a:rect l="l" t="t" r="r" b="b"/>
              <a:pathLst>
                <a:path/>
              </a:pathLst>
            </a:custGeom>
            <a:solidFill>
              <a:srgbClr val="262626"/>
            </a:solidFill>
            <a:ln w="55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237B1CB3-02DD-4619-B7B3-5C56F11726AB}"/>
                </a:ext>
              </a:extLst>
            </p:cNvPr>
            <p:cNvSpPr/>
            <p:nvPr/>
          </p:nvSpPr>
          <p:spPr>
            <a:xfrm>
              <a:off x="4973042" y="3994232"/>
              <a:ext cx="5566" cy="5566"/>
            </a:xfrm>
            <a:custGeom>
              <a:avLst/>
              <a:gdLst/>
              <a:ahLst/>
              <a:cxnLst/>
              <a:rect l="l" t="t" r="r" b="b"/>
              <a:pathLst>
                <a:path/>
              </a:pathLst>
            </a:custGeom>
            <a:solidFill>
              <a:srgbClr val="262626"/>
            </a:solidFill>
            <a:ln w="55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E6224E0E-DBE4-4A30-9C27-988D8F7385B8}"/>
                </a:ext>
              </a:extLst>
            </p:cNvPr>
            <p:cNvSpPr/>
            <p:nvPr/>
          </p:nvSpPr>
          <p:spPr>
            <a:xfrm>
              <a:off x="4973042" y="3994232"/>
              <a:ext cx="5566" cy="5566"/>
            </a:xfrm>
            <a:custGeom>
              <a:avLst/>
              <a:gdLst/>
              <a:ahLst/>
              <a:cxnLst/>
              <a:rect l="l" t="t" r="r" b="b"/>
              <a:pathLst>
                <a:path/>
              </a:pathLst>
            </a:custGeom>
            <a:solidFill>
              <a:srgbClr val="262626"/>
            </a:solidFill>
            <a:ln w="55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85" name="Freeform: Shape 84">
            <a:extLst>
              <a:ext uri="{FF2B5EF4-FFF2-40B4-BE49-F238E27FC236}">
                <a16:creationId xmlns:a16="http://schemas.microsoft.com/office/drawing/2014/main" id="{6DFC290F-4141-44FD-B260-068297DFC346}"/>
              </a:ext>
            </a:extLst>
          </p:cNvPr>
          <p:cNvSpPr/>
          <p:nvPr/>
        </p:nvSpPr>
        <p:spPr>
          <a:xfrm rot="1800000">
            <a:off x="6233703" y="2451084"/>
            <a:ext cx="672308" cy="702189"/>
          </a:xfrm>
          <a:custGeom>
            <a:avLst/>
            <a:gdLst>
              <a:gd name="connsiteX0" fmla="*/ 826862 w 2143125"/>
              <a:gd name="connsiteY0" fmla="*/ 1230630 h 2238375"/>
              <a:gd name="connsiteX1" fmla="*/ 824004 w 2143125"/>
              <a:gd name="connsiteY1" fmla="*/ 1225868 h 2238375"/>
              <a:gd name="connsiteX2" fmla="*/ 723039 w 2143125"/>
              <a:gd name="connsiteY2" fmla="*/ 1101090 h 2238375"/>
              <a:gd name="connsiteX3" fmla="*/ 719229 w 2143125"/>
              <a:gd name="connsiteY3" fmla="*/ 1089660 h 2238375"/>
              <a:gd name="connsiteX4" fmla="*/ 640172 w 2143125"/>
              <a:gd name="connsiteY4" fmla="*/ 931545 h 2238375"/>
              <a:gd name="connsiteX5" fmla="*/ 623027 w 2143125"/>
              <a:gd name="connsiteY5" fmla="*/ 909638 h 2238375"/>
              <a:gd name="connsiteX6" fmla="*/ 608739 w 2143125"/>
              <a:gd name="connsiteY6" fmla="*/ 893445 h 2238375"/>
              <a:gd name="connsiteX7" fmla="*/ 505869 w 2143125"/>
              <a:gd name="connsiteY7" fmla="*/ 722948 h 2238375"/>
              <a:gd name="connsiteX8" fmla="*/ 464912 w 2143125"/>
              <a:gd name="connsiteY8" fmla="*/ 658178 h 2238375"/>
              <a:gd name="connsiteX9" fmla="*/ 374424 w 2143125"/>
              <a:gd name="connsiteY9" fmla="*/ 481013 h 2238375"/>
              <a:gd name="connsiteX10" fmla="*/ 318227 w 2143125"/>
              <a:gd name="connsiteY10" fmla="*/ 343853 h 2238375"/>
              <a:gd name="connsiteX11" fmla="*/ 323941 w 2143125"/>
              <a:gd name="connsiteY11" fmla="*/ 338138 h 2238375"/>
              <a:gd name="connsiteX12" fmla="*/ 345849 w 2143125"/>
              <a:gd name="connsiteY12" fmla="*/ 354330 h 2238375"/>
              <a:gd name="connsiteX13" fmla="*/ 422049 w 2143125"/>
              <a:gd name="connsiteY13" fmla="*/ 481965 h 2238375"/>
              <a:gd name="connsiteX14" fmla="*/ 515394 w 2143125"/>
              <a:gd name="connsiteY14" fmla="*/ 630555 h 2238375"/>
              <a:gd name="connsiteX15" fmla="*/ 591594 w 2143125"/>
              <a:gd name="connsiteY15" fmla="*/ 750570 h 2238375"/>
              <a:gd name="connsiteX16" fmla="*/ 619216 w 2143125"/>
              <a:gd name="connsiteY16" fmla="*/ 792480 h 2238375"/>
              <a:gd name="connsiteX17" fmla="*/ 659222 w 2143125"/>
              <a:gd name="connsiteY17" fmla="*/ 885825 h 2238375"/>
              <a:gd name="connsiteX18" fmla="*/ 689702 w 2143125"/>
              <a:gd name="connsiteY18" fmla="*/ 929640 h 2238375"/>
              <a:gd name="connsiteX19" fmla="*/ 554447 w 2143125"/>
              <a:gd name="connsiteY19" fmla="*/ 16193 h 2238375"/>
              <a:gd name="connsiteX20" fmla="*/ 568734 w 2143125"/>
              <a:gd name="connsiteY20" fmla="*/ 40005 h 2238375"/>
              <a:gd name="connsiteX21" fmla="*/ 597309 w 2143125"/>
              <a:gd name="connsiteY21" fmla="*/ 181928 h 2238375"/>
              <a:gd name="connsiteX22" fmla="*/ 678272 w 2143125"/>
              <a:gd name="connsiteY22" fmla="*/ 604838 h 2238375"/>
              <a:gd name="connsiteX23" fmla="*/ 754472 w 2143125"/>
              <a:gd name="connsiteY23" fmla="*/ 858203 h 2238375"/>
              <a:gd name="connsiteX24" fmla="*/ 785904 w 2143125"/>
              <a:gd name="connsiteY24" fmla="*/ 958215 h 2238375"/>
              <a:gd name="connsiteX25" fmla="*/ 860199 w 2143125"/>
              <a:gd name="connsiteY25" fmla="*/ 953453 h 2238375"/>
              <a:gd name="connsiteX26" fmla="*/ 886869 w 2143125"/>
              <a:gd name="connsiteY26" fmla="*/ 1020128 h 2238375"/>
              <a:gd name="connsiteX27" fmla="*/ 890679 w 2143125"/>
              <a:gd name="connsiteY27" fmla="*/ 1017270 h 2238375"/>
              <a:gd name="connsiteX28" fmla="*/ 949734 w 2143125"/>
              <a:gd name="connsiteY28" fmla="*/ 873443 h 2238375"/>
              <a:gd name="connsiteX29" fmla="*/ 967832 w 2143125"/>
              <a:gd name="connsiteY29" fmla="*/ 835343 h 2238375"/>
              <a:gd name="connsiteX30" fmla="*/ 984024 w 2143125"/>
              <a:gd name="connsiteY30" fmla="*/ 826770 h 2238375"/>
              <a:gd name="connsiteX31" fmla="*/ 989739 w 2143125"/>
              <a:gd name="connsiteY31" fmla="*/ 845820 h 2238375"/>
              <a:gd name="connsiteX32" fmla="*/ 968784 w 2143125"/>
              <a:gd name="connsiteY32" fmla="*/ 906780 h 2238375"/>
              <a:gd name="connsiteX33" fmla="*/ 1029744 w 2143125"/>
              <a:gd name="connsiteY33" fmla="*/ 898208 h 2238375"/>
              <a:gd name="connsiteX34" fmla="*/ 1096419 w 2143125"/>
              <a:gd name="connsiteY34" fmla="*/ 913448 h 2238375"/>
              <a:gd name="connsiteX35" fmla="*/ 1123089 w 2143125"/>
              <a:gd name="connsiteY35" fmla="*/ 900113 h 2238375"/>
              <a:gd name="connsiteX36" fmla="*/ 1128804 w 2143125"/>
              <a:gd name="connsiteY36" fmla="*/ 862965 h 2238375"/>
              <a:gd name="connsiteX37" fmla="*/ 1203099 w 2143125"/>
              <a:gd name="connsiteY37" fmla="*/ 645795 h 2238375"/>
              <a:gd name="connsiteX38" fmla="*/ 1245009 w 2143125"/>
              <a:gd name="connsiteY38" fmla="*/ 475298 h 2238375"/>
              <a:gd name="connsiteX39" fmla="*/ 1288824 w 2143125"/>
              <a:gd name="connsiteY39" fmla="*/ 298133 h 2238375"/>
              <a:gd name="connsiteX40" fmla="*/ 1341212 w 2143125"/>
              <a:gd name="connsiteY40" fmla="*/ 146685 h 2238375"/>
              <a:gd name="connsiteX41" fmla="*/ 1391694 w 2143125"/>
              <a:gd name="connsiteY41" fmla="*/ 9525 h 2238375"/>
              <a:gd name="connsiteX42" fmla="*/ 1404077 w 2143125"/>
              <a:gd name="connsiteY42" fmla="*/ 0 h 2238375"/>
              <a:gd name="connsiteX43" fmla="*/ 1401219 w 2143125"/>
              <a:gd name="connsiteY43" fmla="*/ 19050 h 2238375"/>
              <a:gd name="connsiteX44" fmla="*/ 1351689 w 2143125"/>
              <a:gd name="connsiteY44" fmla="*/ 210503 h 2238375"/>
              <a:gd name="connsiteX45" fmla="*/ 1291682 w 2143125"/>
              <a:gd name="connsiteY45" fmla="*/ 500063 h 2238375"/>
              <a:gd name="connsiteX46" fmla="*/ 1251677 w 2143125"/>
              <a:gd name="connsiteY46" fmla="*/ 648653 h 2238375"/>
              <a:gd name="connsiteX47" fmla="*/ 1218339 w 2143125"/>
              <a:gd name="connsiteY47" fmla="*/ 821055 h 2238375"/>
              <a:gd name="connsiteX48" fmla="*/ 1190717 w 2143125"/>
              <a:gd name="connsiteY48" fmla="*/ 958215 h 2238375"/>
              <a:gd name="connsiteX49" fmla="*/ 1279299 w 2143125"/>
              <a:gd name="connsiteY49" fmla="*/ 986790 h 2238375"/>
              <a:gd name="connsiteX50" fmla="*/ 1290729 w 2143125"/>
              <a:gd name="connsiteY50" fmla="*/ 912495 h 2238375"/>
              <a:gd name="connsiteX51" fmla="*/ 1329782 w 2143125"/>
              <a:gd name="connsiteY51" fmla="*/ 815340 h 2238375"/>
              <a:gd name="connsiteX52" fmla="*/ 1407887 w 2143125"/>
              <a:gd name="connsiteY52" fmla="*/ 730568 h 2238375"/>
              <a:gd name="connsiteX53" fmla="*/ 1590767 w 2143125"/>
              <a:gd name="connsiteY53" fmla="*/ 560070 h 2238375"/>
              <a:gd name="connsiteX54" fmla="*/ 1717449 w 2143125"/>
              <a:gd name="connsiteY54" fmla="*/ 438150 h 2238375"/>
              <a:gd name="connsiteX55" fmla="*/ 1836512 w 2143125"/>
              <a:gd name="connsiteY55" fmla="*/ 380048 h 2238375"/>
              <a:gd name="connsiteX56" fmla="*/ 1836512 w 2143125"/>
              <a:gd name="connsiteY56" fmla="*/ 386715 h 2238375"/>
              <a:gd name="connsiteX57" fmla="*/ 1697447 w 2143125"/>
              <a:gd name="connsiteY57" fmla="*/ 507683 h 2238375"/>
              <a:gd name="connsiteX58" fmla="*/ 1600292 w 2143125"/>
              <a:gd name="connsiteY58" fmla="*/ 604838 h 2238375"/>
              <a:gd name="connsiteX59" fmla="*/ 1481229 w 2143125"/>
              <a:gd name="connsiteY59" fmla="*/ 740093 h 2238375"/>
              <a:gd name="connsiteX60" fmla="*/ 1345974 w 2143125"/>
              <a:gd name="connsiteY60" fmla="*/ 882968 h 2238375"/>
              <a:gd name="connsiteX61" fmla="*/ 1340259 w 2143125"/>
              <a:gd name="connsiteY61" fmla="*/ 890588 h 2238375"/>
              <a:gd name="connsiteX62" fmla="*/ 1329782 w 2143125"/>
              <a:gd name="connsiteY62" fmla="*/ 956310 h 2238375"/>
              <a:gd name="connsiteX63" fmla="*/ 1333592 w 2143125"/>
              <a:gd name="connsiteY63" fmla="*/ 994410 h 2238375"/>
              <a:gd name="connsiteX64" fmla="*/ 1323114 w 2143125"/>
              <a:gd name="connsiteY64" fmla="*/ 1165860 h 2238375"/>
              <a:gd name="connsiteX65" fmla="*/ 1243104 w 2143125"/>
              <a:gd name="connsiteY65" fmla="*/ 1238250 h 2238375"/>
              <a:gd name="connsiteX66" fmla="*/ 1224054 w 2143125"/>
              <a:gd name="connsiteY66" fmla="*/ 1242060 h 2238375"/>
              <a:gd name="connsiteX67" fmla="*/ 1225007 w 2143125"/>
              <a:gd name="connsiteY67" fmla="*/ 1248728 h 2238375"/>
              <a:gd name="connsiteX68" fmla="*/ 1258344 w 2143125"/>
              <a:gd name="connsiteY68" fmla="*/ 1243013 h 2238375"/>
              <a:gd name="connsiteX69" fmla="*/ 1522187 w 2143125"/>
              <a:gd name="connsiteY69" fmla="*/ 1232535 h 2238375"/>
              <a:gd name="connsiteX70" fmla="*/ 1587909 w 2143125"/>
              <a:gd name="connsiteY70" fmla="*/ 1220153 h 2238375"/>
              <a:gd name="connsiteX71" fmla="*/ 1641249 w 2143125"/>
              <a:gd name="connsiteY71" fmla="*/ 1209675 h 2238375"/>
              <a:gd name="connsiteX72" fmla="*/ 1922237 w 2143125"/>
              <a:gd name="connsiteY72" fmla="*/ 1208723 h 2238375"/>
              <a:gd name="connsiteX73" fmla="*/ 2080352 w 2143125"/>
              <a:gd name="connsiteY73" fmla="*/ 1197293 h 2238375"/>
              <a:gd name="connsiteX74" fmla="*/ 2145122 w 2143125"/>
              <a:gd name="connsiteY74" fmla="*/ 1203960 h 2238375"/>
              <a:gd name="connsiteX75" fmla="*/ 2145122 w 2143125"/>
              <a:gd name="connsiteY75" fmla="*/ 1213485 h 2238375"/>
              <a:gd name="connsiteX76" fmla="*/ 2094639 w 2143125"/>
              <a:gd name="connsiteY76" fmla="*/ 1228725 h 2238375"/>
              <a:gd name="connsiteX77" fmla="*/ 1808889 w 2143125"/>
              <a:gd name="connsiteY77" fmla="*/ 1266825 h 2238375"/>
              <a:gd name="connsiteX78" fmla="*/ 1703162 w 2143125"/>
              <a:gd name="connsiteY78" fmla="*/ 1262063 h 2238375"/>
              <a:gd name="connsiteX79" fmla="*/ 1598387 w 2143125"/>
              <a:gd name="connsiteY79" fmla="*/ 1266825 h 2238375"/>
              <a:gd name="connsiteX80" fmla="*/ 1488849 w 2143125"/>
              <a:gd name="connsiteY80" fmla="*/ 1277303 h 2238375"/>
              <a:gd name="connsiteX81" fmla="*/ 1381217 w 2143125"/>
              <a:gd name="connsiteY81" fmla="*/ 1301115 h 2238375"/>
              <a:gd name="connsiteX82" fmla="*/ 1303112 w 2143125"/>
              <a:gd name="connsiteY82" fmla="*/ 1308735 h 2238375"/>
              <a:gd name="connsiteX83" fmla="*/ 1280252 w 2143125"/>
              <a:gd name="connsiteY83" fmla="*/ 1316355 h 2238375"/>
              <a:gd name="connsiteX84" fmla="*/ 1204052 w 2143125"/>
              <a:gd name="connsiteY84" fmla="*/ 1330643 h 2238375"/>
              <a:gd name="connsiteX85" fmla="*/ 1181192 w 2143125"/>
              <a:gd name="connsiteY85" fmla="*/ 1336358 h 2238375"/>
              <a:gd name="connsiteX86" fmla="*/ 1182144 w 2143125"/>
              <a:gd name="connsiteY86" fmla="*/ 1343978 h 2238375"/>
              <a:gd name="connsiteX87" fmla="*/ 1251677 w 2143125"/>
              <a:gd name="connsiteY87" fmla="*/ 1352550 h 2238375"/>
              <a:gd name="connsiteX88" fmla="*/ 1267869 w 2143125"/>
              <a:gd name="connsiteY88" fmla="*/ 1353503 h 2238375"/>
              <a:gd name="connsiteX89" fmla="*/ 1441224 w 2143125"/>
              <a:gd name="connsiteY89" fmla="*/ 1386840 h 2238375"/>
              <a:gd name="connsiteX90" fmla="*/ 1658394 w 2143125"/>
              <a:gd name="connsiteY90" fmla="*/ 1428750 h 2238375"/>
              <a:gd name="connsiteX91" fmla="*/ 1699352 w 2143125"/>
              <a:gd name="connsiteY91" fmla="*/ 1428750 h 2238375"/>
              <a:gd name="connsiteX92" fmla="*/ 1796507 w 2143125"/>
              <a:gd name="connsiteY92" fmla="*/ 1501140 h 2238375"/>
              <a:gd name="connsiteX93" fmla="*/ 1817462 w 2143125"/>
              <a:gd name="connsiteY93" fmla="*/ 1546860 h 2238375"/>
              <a:gd name="connsiteX94" fmla="*/ 1880327 w 2143125"/>
              <a:gd name="connsiteY94" fmla="*/ 1704975 h 2238375"/>
              <a:gd name="connsiteX95" fmla="*/ 1902234 w 2143125"/>
              <a:gd name="connsiteY95" fmla="*/ 1796415 h 2238375"/>
              <a:gd name="connsiteX96" fmla="*/ 1902234 w 2143125"/>
              <a:gd name="connsiteY96" fmla="*/ 1923098 h 2238375"/>
              <a:gd name="connsiteX97" fmla="*/ 1902234 w 2143125"/>
              <a:gd name="connsiteY97" fmla="*/ 1961198 h 2238375"/>
              <a:gd name="connsiteX98" fmla="*/ 1879374 w 2143125"/>
              <a:gd name="connsiteY98" fmla="*/ 2040255 h 2238375"/>
              <a:gd name="connsiteX99" fmla="*/ 1820319 w 2143125"/>
              <a:gd name="connsiteY99" fmla="*/ 2110740 h 2238375"/>
              <a:gd name="connsiteX100" fmla="*/ 1813652 w 2143125"/>
              <a:gd name="connsiteY100" fmla="*/ 2105978 h 2238375"/>
              <a:gd name="connsiteX101" fmla="*/ 1835559 w 2143125"/>
              <a:gd name="connsiteY101" fmla="*/ 2067878 h 2238375"/>
              <a:gd name="connsiteX102" fmla="*/ 1866039 w 2143125"/>
              <a:gd name="connsiteY102" fmla="*/ 1939290 h 2238375"/>
              <a:gd name="connsiteX103" fmla="*/ 1861277 w 2143125"/>
              <a:gd name="connsiteY103" fmla="*/ 1857375 h 2238375"/>
              <a:gd name="connsiteX104" fmla="*/ 1844132 w 2143125"/>
              <a:gd name="connsiteY104" fmla="*/ 1764030 h 2238375"/>
              <a:gd name="connsiteX105" fmla="*/ 1781267 w 2143125"/>
              <a:gd name="connsiteY105" fmla="*/ 1602105 h 2238375"/>
              <a:gd name="connsiteX106" fmla="*/ 1719354 w 2143125"/>
              <a:gd name="connsiteY106" fmla="*/ 1493520 h 2238375"/>
              <a:gd name="connsiteX107" fmla="*/ 1699352 w 2143125"/>
              <a:gd name="connsiteY107" fmla="*/ 1485900 h 2238375"/>
              <a:gd name="connsiteX108" fmla="*/ 1654584 w 2143125"/>
              <a:gd name="connsiteY108" fmla="*/ 1472565 h 2238375"/>
              <a:gd name="connsiteX109" fmla="*/ 1632677 w 2143125"/>
              <a:gd name="connsiteY109" fmla="*/ 1466850 h 2238375"/>
              <a:gd name="connsiteX110" fmla="*/ 1383122 w 2143125"/>
              <a:gd name="connsiteY110" fmla="*/ 1464945 h 2238375"/>
              <a:gd name="connsiteX111" fmla="*/ 1298349 w 2143125"/>
              <a:gd name="connsiteY111" fmla="*/ 1449705 h 2238375"/>
              <a:gd name="connsiteX112" fmla="*/ 1203099 w 2143125"/>
              <a:gd name="connsiteY112" fmla="*/ 1442085 h 2238375"/>
              <a:gd name="connsiteX113" fmla="*/ 1276442 w 2143125"/>
              <a:gd name="connsiteY113" fmla="*/ 1538288 h 2238375"/>
              <a:gd name="connsiteX114" fmla="*/ 1346927 w 2143125"/>
              <a:gd name="connsiteY114" fmla="*/ 1814513 h 2238375"/>
              <a:gd name="connsiteX115" fmla="*/ 1144997 w 2143125"/>
              <a:gd name="connsiteY115" fmla="*/ 2178368 h 2238375"/>
              <a:gd name="connsiteX116" fmla="*/ 1063082 w 2143125"/>
              <a:gd name="connsiteY116" fmla="*/ 2232660 h 2238375"/>
              <a:gd name="connsiteX117" fmla="*/ 983072 w 2143125"/>
              <a:gd name="connsiteY117" fmla="*/ 2235518 h 2238375"/>
              <a:gd name="connsiteX118" fmla="*/ 717324 w 2143125"/>
              <a:gd name="connsiteY118" fmla="*/ 2010728 h 2238375"/>
              <a:gd name="connsiteX119" fmla="*/ 761139 w 2143125"/>
              <a:gd name="connsiteY119" fmla="*/ 1486853 h 2238375"/>
              <a:gd name="connsiteX120" fmla="*/ 814479 w 2143125"/>
              <a:gd name="connsiteY120" fmla="*/ 1430655 h 2238375"/>
              <a:gd name="connsiteX121" fmla="*/ 795429 w 2143125"/>
              <a:gd name="connsiteY121" fmla="*/ 1423988 h 2238375"/>
              <a:gd name="connsiteX122" fmla="*/ 705894 w 2143125"/>
              <a:gd name="connsiteY122" fmla="*/ 1435418 h 2238375"/>
              <a:gd name="connsiteX123" fmla="*/ 550637 w 2143125"/>
              <a:gd name="connsiteY123" fmla="*/ 1441133 h 2238375"/>
              <a:gd name="connsiteX124" fmla="*/ 310607 w 2143125"/>
              <a:gd name="connsiteY124" fmla="*/ 1429703 h 2238375"/>
              <a:gd name="connsiteX125" fmla="*/ 290604 w 2143125"/>
              <a:gd name="connsiteY125" fmla="*/ 1435418 h 2238375"/>
              <a:gd name="connsiteX126" fmla="*/ 256314 w 2143125"/>
              <a:gd name="connsiteY126" fmla="*/ 1444943 h 2238375"/>
              <a:gd name="connsiteX127" fmla="*/ 211547 w 2143125"/>
              <a:gd name="connsiteY127" fmla="*/ 1472565 h 2238375"/>
              <a:gd name="connsiteX128" fmla="*/ 171541 w 2143125"/>
              <a:gd name="connsiteY128" fmla="*/ 1652588 h 2238375"/>
              <a:gd name="connsiteX129" fmla="*/ 165827 w 2143125"/>
              <a:gd name="connsiteY129" fmla="*/ 1695450 h 2238375"/>
              <a:gd name="connsiteX130" fmla="*/ 179162 w 2143125"/>
              <a:gd name="connsiteY130" fmla="*/ 1801178 h 2238375"/>
              <a:gd name="connsiteX131" fmla="*/ 222977 w 2143125"/>
              <a:gd name="connsiteY131" fmla="*/ 1933575 h 2238375"/>
              <a:gd name="connsiteX132" fmla="*/ 245837 w 2143125"/>
              <a:gd name="connsiteY132" fmla="*/ 1971675 h 2238375"/>
              <a:gd name="connsiteX133" fmla="*/ 319179 w 2143125"/>
              <a:gd name="connsiteY133" fmla="*/ 2045018 h 2238375"/>
              <a:gd name="connsiteX134" fmla="*/ 332514 w 2143125"/>
              <a:gd name="connsiteY134" fmla="*/ 2063115 h 2238375"/>
              <a:gd name="connsiteX135" fmla="*/ 326799 w 2143125"/>
              <a:gd name="connsiteY135" fmla="*/ 2068830 h 2238375"/>
              <a:gd name="connsiteX136" fmla="*/ 239169 w 2143125"/>
              <a:gd name="connsiteY136" fmla="*/ 2001203 h 2238375"/>
              <a:gd name="connsiteX137" fmla="*/ 177257 w 2143125"/>
              <a:gd name="connsiteY137" fmla="*/ 1917383 h 2238375"/>
              <a:gd name="connsiteX138" fmla="*/ 118202 w 2143125"/>
              <a:gd name="connsiteY138" fmla="*/ 1755458 h 2238375"/>
              <a:gd name="connsiteX139" fmla="*/ 112487 w 2143125"/>
              <a:gd name="connsiteY139" fmla="*/ 1655445 h 2238375"/>
              <a:gd name="connsiteX140" fmla="*/ 143919 w 2143125"/>
              <a:gd name="connsiteY140" fmla="*/ 1499235 h 2238375"/>
              <a:gd name="connsiteX141" fmla="*/ 148682 w 2143125"/>
              <a:gd name="connsiteY141" fmla="*/ 1466850 h 2238375"/>
              <a:gd name="connsiteX142" fmla="*/ 235359 w 2143125"/>
              <a:gd name="connsiteY142" fmla="*/ 1387793 h 2238375"/>
              <a:gd name="connsiteX143" fmla="*/ 520157 w 2143125"/>
              <a:gd name="connsiteY143" fmla="*/ 1364933 h 2238375"/>
              <a:gd name="connsiteX144" fmla="*/ 681129 w 2143125"/>
              <a:gd name="connsiteY144" fmla="*/ 1354455 h 2238375"/>
              <a:gd name="connsiteX145" fmla="*/ 731612 w 2143125"/>
              <a:gd name="connsiteY145" fmla="*/ 1344930 h 2238375"/>
              <a:gd name="connsiteX146" fmla="*/ 817337 w 2143125"/>
              <a:gd name="connsiteY146" fmla="*/ 1336358 h 2238375"/>
              <a:gd name="connsiteX147" fmla="*/ 853532 w 2143125"/>
              <a:gd name="connsiteY147" fmla="*/ 1330643 h 2238375"/>
              <a:gd name="connsiteX148" fmla="*/ 850674 w 2143125"/>
              <a:gd name="connsiteY148" fmla="*/ 1323975 h 2238375"/>
              <a:gd name="connsiteX149" fmla="*/ 734469 w 2143125"/>
              <a:gd name="connsiteY149" fmla="*/ 1293495 h 2238375"/>
              <a:gd name="connsiteX150" fmla="*/ 421097 w 2143125"/>
              <a:gd name="connsiteY150" fmla="*/ 1239203 h 2238375"/>
              <a:gd name="connsiteX151" fmla="*/ 395379 w 2143125"/>
              <a:gd name="connsiteY151" fmla="*/ 1240155 h 2238375"/>
              <a:gd name="connsiteX152" fmla="*/ 374424 w 2143125"/>
              <a:gd name="connsiteY152" fmla="*/ 1242060 h 2238375"/>
              <a:gd name="connsiteX153" fmla="*/ 300129 w 2143125"/>
              <a:gd name="connsiteY153" fmla="*/ 1229678 h 2238375"/>
              <a:gd name="connsiteX154" fmla="*/ 200116 w 2143125"/>
              <a:gd name="connsiteY154" fmla="*/ 1221105 h 2238375"/>
              <a:gd name="connsiteX155" fmla="*/ 88674 w 2143125"/>
              <a:gd name="connsiteY155" fmla="*/ 1196340 h 2238375"/>
              <a:gd name="connsiteX156" fmla="*/ 11522 w 2143125"/>
              <a:gd name="connsiteY156" fmla="*/ 1171575 h 2238375"/>
              <a:gd name="connsiteX157" fmla="*/ 91 w 2143125"/>
              <a:gd name="connsiteY157" fmla="*/ 1150620 h 2238375"/>
              <a:gd name="connsiteX158" fmla="*/ 19141 w 2143125"/>
              <a:gd name="connsiteY158" fmla="*/ 1137285 h 2238375"/>
              <a:gd name="connsiteX159" fmla="*/ 56289 w 2143125"/>
              <a:gd name="connsiteY159" fmla="*/ 1145858 h 2238375"/>
              <a:gd name="connsiteX160" fmla="*/ 169637 w 2143125"/>
              <a:gd name="connsiteY160" fmla="*/ 1161098 h 2238375"/>
              <a:gd name="connsiteX161" fmla="*/ 269649 w 2143125"/>
              <a:gd name="connsiteY161" fmla="*/ 1170623 h 2238375"/>
              <a:gd name="connsiteX162" fmla="*/ 298224 w 2143125"/>
              <a:gd name="connsiteY162" fmla="*/ 1172528 h 2238375"/>
              <a:gd name="connsiteX163" fmla="*/ 331562 w 2143125"/>
              <a:gd name="connsiteY163" fmla="*/ 1176338 h 2238375"/>
              <a:gd name="connsiteX164" fmla="*/ 470627 w 2143125"/>
              <a:gd name="connsiteY164" fmla="*/ 1203960 h 2238375"/>
              <a:gd name="connsiteX165" fmla="*/ 700179 w 2143125"/>
              <a:gd name="connsiteY165" fmla="*/ 1221105 h 2238375"/>
              <a:gd name="connsiteX166" fmla="*/ 816384 w 2143125"/>
              <a:gd name="connsiteY166" fmla="*/ 1234440 h 2238375"/>
              <a:gd name="connsiteX167" fmla="*/ 826862 w 2143125"/>
              <a:gd name="connsiteY167" fmla="*/ 1230630 h 2238375"/>
              <a:gd name="connsiteX168" fmla="*/ 432527 w 2143125"/>
              <a:gd name="connsiteY168" fmla="*/ 1392555 h 2238375"/>
              <a:gd name="connsiteX169" fmla="*/ 611597 w 2143125"/>
              <a:gd name="connsiteY169" fmla="*/ 1381125 h 2238375"/>
              <a:gd name="connsiteX170" fmla="*/ 610644 w 2143125"/>
              <a:gd name="connsiteY170" fmla="*/ 1374458 h 2238375"/>
              <a:gd name="connsiteX171" fmla="*/ 432527 w 2143125"/>
              <a:gd name="connsiteY171" fmla="*/ 1392555 h 2238375"/>
              <a:gd name="connsiteX172" fmla="*/ 1443129 w 2143125"/>
              <a:gd name="connsiteY172" fmla="*/ 715328 h 2238375"/>
              <a:gd name="connsiteX173" fmla="*/ 1451702 w 2143125"/>
              <a:gd name="connsiteY173" fmla="*/ 723900 h 2238375"/>
              <a:gd name="connsiteX174" fmla="*/ 1514567 w 2143125"/>
              <a:gd name="connsiteY174" fmla="*/ 661035 h 2238375"/>
              <a:gd name="connsiteX175" fmla="*/ 1508852 w 2143125"/>
              <a:gd name="connsiteY175" fmla="*/ 655320 h 2238375"/>
              <a:gd name="connsiteX176" fmla="*/ 1443129 w 2143125"/>
              <a:gd name="connsiteY176" fmla="*/ 715328 h 2238375"/>
              <a:gd name="connsiteX177" fmla="*/ 1213577 w 2143125"/>
              <a:gd name="connsiteY177" fmla="*/ 1160145 h 2238375"/>
              <a:gd name="connsiteX178" fmla="*/ 1248819 w 2143125"/>
              <a:gd name="connsiteY178" fmla="*/ 1110615 h 2238375"/>
              <a:gd name="connsiteX179" fmla="*/ 1213577 w 2143125"/>
              <a:gd name="connsiteY179" fmla="*/ 1160145 h 2238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</a:cxnLst>
            <a:rect l="l" t="t" r="r" b="b"/>
            <a:pathLst>
              <a:path w="2143125" h="2238375">
                <a:moveTo>
                  <a:pt x="826862" y="1230630"/>
                </a:moveTo>
                <a:cubicBezTo>
                  <a:pt x="824957" y="1226820"/>
                  <a:pt x="824004" y="1225868"/>
                  <a:pt x="824004" y="1225868"/>
                </a:cubicBezTo>
                <a:cubicBezTo>
                  <a:pt x="753519" y="1214438"/>
                  <a:pt x="736374" y="1159193"/>
                  <a:pt x="723039" y="1101090"/>
                </a:cubicBezTo>
                <a:cubicBezTo>
                  <a:pt x="722087" y="1097280"/>
                  <a:pt x="722087" y="1092518"/>
                  <a:pt x="719229" y="1089660"/>
                </a:cubicBezTo>
                <a:cubicBezTo>
                  <a:pt x="676366" y="1044893"/>
                  <a:pt x="668747" y="982980"/>
                  <a:pt x="640172" y="931545"/>
                </a:cubicBezTo>
                <a:cubicBezTo>
                  <a:pt x="635409" y="923925"/>
                  <a:pt x="628741" y="916305"/>
                  <a:pt x="623027" y="909638"/>
                </a:cubicBezTo>
                <a:cubicBezTo>
                  <a:pt x="618264" y="903923"/>
                  <a:pt x="611597" y="899160"/>
                  <a:pt x="608739" y="893445"/>
                </a:cubicBezTo>
                <a:cubicBezTo>
                  <a:pt x="582069" y="832485"/>
                  <a:pt x="547779" y="775335"/>
                  <a:pt x="505869" y="722948"/>
                </a:cubicBezTo>
                <a:cubicBezTo>
                  <a:pt x="489677" y="702945"/>
                  <a:pt x="477294" y="680085"/>
                  <a:pt x="464912" y="658178"/>
                </a:cubicBezTo>
                <a:cubicBezTo>
                  <a:pt x="433479" y="599123"/>
                  <a:pt x="402999" y="541020"/>
                  <a:pt x="374424" y="481013"/>
                </a:cubicBezTo>
                <a:cubicBezTo>
                  <a:pt x="353469" y="436245"/>
                  <a:pt x="336324" y="389573"/>
                  <a:pt x="318227" y="343853"/>
                </a:cubicBezTo>
                <a:cubicBezTo>
                  <a:pt x="320132" y="341948"/>
                  <a:pt x="322037" y="340043"/>
                  <a:pt x="323941" y="338138"/>
                </a:cubicBezTo>
                <a:cubicBezTo>
                  <a:pt x="331562" y="343853"/>
                  <a:pt x="341087" y="347663"/>
                  <a:pt x="345849" y="354330"/>
                </a:cubicBezTo>
                <a:cubicBezTo>
                  <a:pt x="371566" y="396240"/>
                  <a:pt x="396332" y="440055"/>
                  <a:pt x="422049" y="481965"/>
                </a:cubicBezTo>
                <a:cubicBezTo>
                  <a:pt x="452529" y="531495"/>
                  <a:pt x="483962" y="581025"/>
                  <a:pt x="515394" y="630555"/>
                </a:cubicBezTo>
                <a:cubicBezTo>
                  <a:pt x="541112" y="670560"/>
                  <a:pt x="565877" y="710565"/>
                  <a:pt x="591594" y="750570"/>
                </a:cubicBezTo>
                <a:cubicBezTo>
                  <a:pt x="601119" y="764858"/>
                  <a:pt x="612549" y="777240"/>
                  <a:pt x="619216" y="792480"/>
                </a:cubicBezTo>
                <a:cubicBezTo>
                  <a:pt x="633504" y="822960"/>
                  <a:pt x="644934" y="855345"/>
                  <a:pt x="659222" y="885825"/>
                </a:cubicBezTo>
                <a:cubicBezTo>
                  <a:pt x="666841" y="902018"/>
                  <a:pt x="678272" y="916305"/>
                  <a:pt x="689702" y="929640"/>
                </a:cubicBezTo>
                <a:cubicBezTo>
                  <a:pt x="634457" y="626745"/>
                  <a:pt x="570639" y="326708"/>
                  <a:pt x="554447" y="16193"/>
                </a:cubicBezTo>
                <a:cubicBezTo>
                  <a:pt x="559209" y="23813"/>
                  <a:pt x="566829" y="31432"/>
                  <a:pt x="568734" y="40005"/>
                </a:cubicBezTo>
                <a:cubicBezTo>
                  <a:pt x="579212" y="86678"/>
                  <a:pt x="588737" y="134303"/>
                  <a:pt x="597309" y="181928"/>
                </a:cubicBezTo>
                <a:cubicBezTo>
                  <a:pt x="623979" y="322898"/>
                  <a:pt x="647791" y="464820"/>
                  <a:pt x="678272" y="604838"/>
                </a:cubicBezTo>
                <a:cubicBezTo>
                  <a:pt x="697322" y="690563"/>
                  <a:pt x="728754" y="774383"/>
                  <a:pt x="754472" y="858203"/>
                </a:cubicBezTo>
                <a:cubicBezTo>
                  <a:pt x="764949" y="890588"/>
                  <a:pt x="775427" y="923925"/>
                  <a:pt x="785904" y="958215"/>
                </a:cubicBezTo>
                <a:cubicBezTo>
                  <a:pt x="811622" y="944880"/>
                  <a:pt x="839244" y="929640"/>
                  <a:pt x="860199" y="953453"/>
                </a:cubicBezTo>
                <a:cubicBezTo>
                  <a:pt x="874487" y="970598"/>
                  <a:pt x="878297" y="997268"/>
                  <a:pt x="886869" y="1020128"/>
                </a:cubicBezTo>
                <a:cubicBezTo>
                  <a:pt x="886869" y="1020128"/>
                  <a:pt x="889727" y="1019175"/>
                  <a:pt x="890679" y="1017270"/>
                </a:cubicBezTo>
                <a:cubicBezTo>
                  <a:pt x="912587" y="970598"/>
                  <a:pt x="940209" y="925830"/>
                  <a:pt x="949734" y="873443"/>
                </a:cubicBezTo>
                <a:cubicBezTo>
                  <a:pt x="952591" y="860108"/>
                  <a:pt x="961164" y="846773"/>
                  <a:pt x="967832" y="835343"/>
                </a:cubicBezTo>
                <a:cubicBezTo>
                  <a:pt x="970689" y="830580"/>
                  <a:pt x="978309" y="829628"/>
                  <a:pt x="984024" y="826770"/>
                </a:cubicBezTo>
                <a:cubicBezTo>
                  <a:pt x="985929" y="833438"/>
                  <a:pt x="991644" y="840105"/>
                  <a:pt x="989739" y="845820"/>
                </a:cubicBezTo>
                <a:cubicBezTo>
                  <a:pt x="984024" y="865823"/>
                  <a:pt x="976404" y="883920"/>
                  <a:pt x="968784" y="906780"/>
                </a:cubicBezTo>
                <a:cubicBezTo>
                  <a:pt x="989739" y="903923"/>
                  <a:pt x="1009741" y="897255"/>
                  <a:pt x="1029744" y="898208"/>
                </a:cubicBezTo>
                <a:cubicBezTo>
                  <a:pt x="1052604" y="899160"/>
                  <a:pt x="1075464" y="905828"/>
                  <a:pt x="1096419" y="913448"/>
                </a:cubicBezTo>
                <a:cubicBezTo>
                  <a:pt x="1113564" y="920115"/>
                  <a:pt x="1120232" y="916305"/>
                  <a:pt x="1123089" y="900113"/>
                </a:cubicBezTo>
                <a:cubicBezTo>
                  <a:pt x="1124994" y="887730"/>
                  <a:pt x="1124994" y="874395"/>
                  <a:pt x="1128804" y="862965"/>
                </a:cubicBezTo>
                <a:cubicBezTo>
                  <a:pt x="1153569" y="790575"/>
                  <a:pt x="1180239" y="719138"/>
                  <a:pt x="1203099" y="645795"/>
                </a:cubicBezTo>
                <a:cubicBezTo>
                  <a:pt x="1220244" y="589598"/>
                  <a:pt x="1230722" y="532448"/>
                  <a:pt x="1245009" y="475298"/>
                </a:cubicBezTo>
                <a:cubicBezTo>
                  <a:pt x="1259297" y="416243"/>
                  <a:pt x="1271679" y="356235"/>
                  <a:pt x="1288824" y="298133"/>
                </a:cubicBezTo>
                <a:cubicBezTo>
                  <a:pt x="1304064" y="246698"/>
                  <a:pt x="1323114" y="197168"/>
                  <a:pt x="1341212" y="146685"/>
                </a:cubicBezTo>
                <a:cubicBezTo>
                  <a:pt x="1357404" y="100965"/>
                  <a:pt x="1374549" y="55245"/>
                  <a:pt x="1391694" y="9525"/>
                </a:cubicBezTo>
                <a:cubicBezTo>
                  <a:pt x="1393599" y="5715"/>
                  <a:pt x="1396457" y="1905"/>
                  <a:pt x="1404077" y="0"/>
                </a:cubicBezTo>
                <a:cubicBezTo>
                  <a:pt x="1403124" y="6668"/>
                  <a:pt x="1403124" y="12383"/>
                  <a:pt x="1401219" y="19050"/>
                </a:cubicBezTo>
                <a:cubicBezTo>
                  <a:pt x="1385027" y="82868"/>
                  <a:pt x="1365977" y="145733"/>
                  <a:pt x="1351689" y="210503"/>
                </a:cubicBezTo>
                <a:cubicBezTo>
                  <a:pt x="1330734" y="306705"/>
                  <a:pt x="1312637" y="403860"/>
                  <a:pt x="1291682" y="500063"/>
                </a:cubicBezTo>
                <a:cubicBezTo>
                  <a:pt x="1280252" y="550545"/>
                  <a:pt x="1263107" y="599123"/>
                  <a:pt x="1251677" y="648653"/>
                </a:cubicBezTo>
                <a:cubicBezTo>
                  <a:pt x="1238342" y="705803"/>
                  <a:pt x="1229769" y="762953"/>
                  <a:pt x="1218339" y="821055"/>
                </a:cubicBezTo>
                <a:cubicBezTo>
                  <a:pt x="1209767" y="865823"/>
                  <a:pt x="1200242" y="910590"/>
                  <a:pt x="1190717" y="958215"/>
                </a:cubicBezTo>
                <a:cubicBezTo>
                  <a:pt x="1223102" y="947738"/>
                  <a:pt x="1250724" y="962978"/>
                  <a:pt x="1279299" y="986790"/>
                </a:cubicBezTo>
                <a:cubicBezTo>
                  <a:pt x="1284062" y="959168"/>
                  <a:pt x="1289777" y="936308"/>
                  <a:pt x="1290729" y="912495"/>
                </a:cubicBezTo>
                <a:cubicBezTo>
                  <a:pt x="1291682" y="874395"/>
                  <a:pt x="1301207" y="842963"/>
                  <a:pt x="1329782" y="815340"/>
                </a:cubicBezTo>
                <a:cubicBezTo>
                  <a:pt x="1357404" y="789623"/>
                  <a:pt x="1380264" y="757238"/>
                  <a:pt x="1407887" y="730568"/>
                </a:cubicBezTo>
                <a:cubicBezTo>
                  <a:pt x="1467894" y="672465"/>
                  <a:pt x="1529807" y="617220"/>
                  <a:pt x="1590767" y="560070"/>
                </a:cubicBezTo>
                <a:cubicBezTo>
                  <a:pt x="1633629" y="520065"/>
                  <a:pt x="1675539" y="479108"/>
                  <a:pt x="1717449" y="438150"/>
                </a:cubicBezTo>
                <a:cubicBezTo>
                  <a:pt x="1750787" y="405765"/>
                  <a:pt x="1792697" y="392430"/>
                  <a:pt x="1836512" y="380048"/>
                </a:cubicBezTo>
                <a:cubicBezTo>
                  <a:pt x="1836512" y="384810"/>
                  <a:pt x="1837464" y="386715"/>
                  <a:pt x="1836512" y="386715"/>
                </a:cubicBezTo>
                <a:cubicBezTo>
                  <a:pt x="1781267" y="417195"/>
                  <a:pt x="1739357" y="461963"/>
                  <a:pt x="1697447" y="507683"/>
                </a:cubicBezTo>
                <a:cubicBezTo>
                  <a:pt x="1666967" y="541020"/>
                  <a:pt x="1631724" y="571500"/>
                  <a:pt x="1600292" y="604838"/>
                </a:cubicBezTo>
                <a:cubicBezTo>
                  <a:pt x="1559334" y="648653"/>
                  <a:pt x="1521234" y="695325"/>
                  <a:pt x="1481229" y="740093"/>
                </a:cubicBezTo>
                <a:cubicBezTo>
                  <a:pt x="1436462" y="788670"/>
                  <a:pt x="1390742" y="835343"/>
                  <a:pt x="1345974" y="882968"/>
                </a:cubicBezTo>
                <a:cubicBezTo>
                  <a:pt x="1344069" y="884873"/>
                  <a:pt x="1340259" y="887730"/>
                  <a:pt x="1340259" y="890588"/>
                </a:cubicBezTo>
                <a:cubicBezTo>
                  <a:pt x="1336449" y="912495"/>
                  <a:pt x="1331687" y="934403"/>
                  <a:pt x="1329782" y="956310"/>
                </a:cubicBezTo>
                <a:cubicBezTo>
                  <a:pt x="1328829" y="968693"/>
                  <a:pt x="1329782" y="982028"/>
                  <a:pt x="1333592" y="994410"/>
                </a:cubicBezTo>
                <a:cubicBezTo>
                  <a:pt x="1347879" y="1052513"/>
                  <a:pt x="1330734" y="1108710"/>
                  <a:pt x="1323114" y="1165860"/>
                </a:cubicBezTo>
                <a:cubicBezTo>
                  <a:pt x="1317399" y="1207770"/>
                  <a:pt x="1285967" y="1231583"/>
                  <a:pt x="1243104" y="1238250"/>
                </a:cubicBezTo>
                <a:cubicBezTo>
                  <a:pt x="1236437" y="1239203"/>
                  <a:pt x="1230722" y="1241108"/>
                  <a:pt x="1224054" y="1242060"/>
                </a:cubicBezTo>
                <a:cubicBezTo>
                  <a:pt x="1224054" y="1243965"/>
                  <a:pt x="1225007" y="1246823"/>
                  <a:pt x="1225007" y="1248728"/>
                </a:cubicBezTo>
                <a:cubicBezTo>
                  <a:pt x="1236437" y="1246823"/>
                  <a:pt x="1246914" y="1243965"/>
                  <a:pt x="1258344" y="1243013"/>
                </a:cubicBezTo>
                <a:cubicBezTo>
                  <a:pt x="1345974" y="1239203"/>
                  <a:pt x="1434557" y="1237298"/>
                  <a:pt x="1522187" y="1232535"/>
                </a:cubicBezTo>
                <a:cubicBezTo>
                  <a:pt x="1544094" y="1231583"/>
                  <a:pt x="1566002" y="1224915"/>
                  <a:pt x="1587909" y="1220153"/>
                </a:cubicBezTo>
                <a:cubicBezTo>
                  <a:pt x="1606007" y="1216343"/>
                  <a:pt x="1623152" y="1209675"/>
                  <a:pt x="1641249" y="1209675"/>
                </a:cubicBezTo>
                <a:cubicBezTo>
                  <a:pt x="1734594" y="1208723"/>
                  <a:pt x="1828892" y="1210628"/>
                  <a:pt x="1922237" y="1208723"/>
                </a:cubicBezTo>
                <a:cubicBezTo>
                  <a:pt x="1974624" y="1207770"/>
                  <a:pt x="2027012" y="1200150"/>
                  <a:pt x="2080352" y="1197293"/>
                </a:cubicBezTo>
                <a:cubicBezTo>
                  <a:pt x="2101307" y="1196340"/>
                  <a:pt x="2123214" y="1202055"/>
                  <a:pt x="2145122" y="1203960"/>
                </a:cubicBezTo>
                <a:cubicBezTo>
                  <a:pt x="2145122" y="1206818"/>
                  <a:pt x="2145122" y="1210628"/>
                  <a:pt x="2145122" y="1213485"/>
                </a:cubicBezTo>
                <a:cubicBezTo>
                  <a:pt x="2127977" y="1218248"/>
                  <a:pt x="2111784" y="1225868"/>
                  <a:pt x="2094639" y="1228725"/>
                </a:cubicBezTo>
                <a:cubicBezTo>
                  <a:pt x="1999389" y="1242060"/>
                  <a:pt x="1904139" y="1256348"/>
                  <a:pt x="1808889" y="1266825"/>
                </a:cubicBezTo>
                <a:cubicBezTo>
                  <a:pt x="1774599" y="1270635"/>
                  <a:pt x="1738404" y="1262063"/>
                  <a:pt x="1703162" y="1262063"/>
                </a:cubicBezTo>
                <a:cubicBezTo>
                  <a:pt x="1667919" y="1262063"/>
                  <a:pt x="1630772" y="1257300"/>
                  <a:pt x="1598387" y="1266825"/>
                </a:cubicBezTo>
                <a:cubicBezTo>
                  <a:pt x="1561239" y="1278255"/>
                  <a:pt x="1525044" y="1264920"/>
                  <a:pt x="1488849" y="1277303"/>
                </a:cubicBezTo>
                <a:cubicBezTo>
                  <a:pt x="1454559" y="1288733"/>
                  <a:pt x="1417412" y="1295400"/>
                  <a:pt x="1381217" y="1301115"/>
                </a:cubicBezTo>
                <a:cubicBezTo>
                  <a:pt x="1355499" y="1305878"/>
                  <a:pt x="1328829" y="1305878"/>
                  <a:pt x="1303112" y="1308735"/>
                </a:cubicBezTo>
                <a:cubicBezTo>
                  <a:pt x="1295492" y="1309688"/>
                  <a:pt x="1287872" y="1314450"/>
                  <a:pt x="1280252" y="1316355"/>
                </a:cubicBezTo>
                <a:cubicBezTo>
                  <a:pt x="1254534" y="1321118"/>
                  <a:pt x="1229769" y="1325880"/>
                  <a:pt x="1204052" y="1330643"/>
                </a:cubicBezTo>
                <a:cubicBezTo>
                  <a:pt x="1196432" y="1332548"/>
                  <a:pt x="1188812" y="1334453"/>
                  <a:pt x="1181192" y="1336358"/>
                </a:cubicBezTo>
                <a:cubicBezTo>
                  <a:pt x="1181192" y="1339215"/>
                  <a:pt x="1181192" y="1341120"/>
                  <a:pt x="1182144" y="1343978"/>
                </a:cubicBezTo>
                <a:cubicBezTo>
                  <a:pt x="1205004" y="1346835"/>
                  <a:pt x="1228817" y="1349693"/>
                  <a:pt x="1251677" y="1352550"/>
                </a:cubicBezTo>
                <a:cubicBezTo>
                  <a:pt x="1257392" y="1353503"/>
                  <a:pt x="1264059" y="1351598"/>
                  <a:pt x="1267869" y="1353503"/>
                </a:cubicBezTo>
                <a:cubicBezTo>
                  <a:pt x="1322162" y="1384935"/>
                  <a:pt x="1383122" y="1374458"/>
                  <a:pt x="1441224" y="1386840"/>
                </a:cubicBezTo>
                <a:cubicBezTo>
                  <a:pt x="1513614" y="1402080"/>
                  <a:pt x="1586004" y="1415415"/>
                  <a:pt x="1658394" y="1428750"/>
                </a:cubicBezTo>
                <a:cubicBezTo>
                  <a:pt x="1671729" y="1431608"/>
                  <a:pt x="1686017" y="1428750"/>
                  <a:pt x="1699352" y="1428750"/>
                </a:cubicBezTo>
                <a:cubicBezTo>
                  <a:pt x="1753644" y="1429703"/>
                  <a:pt x="1779362" y="1450658"/>
                  <a:pt x="1796507" y="1501140"/>
                </a:cubicBezTo>
                <a:cubicBezTo>
                  <a:pt x="1801269" y="1517333"/>
                  <a:pt x="1807937" y="1532573"/>
                  <a:pt x="1817462" y="1546860"/>
                </a:cubicBezTo>
                <a:cubicBezTo>
                  <a:pt x="1849847" y="1595438"/>
                  <a:pt x="1868897" y="1647825"/>
                  <a:pt x="1880327" y="1704975"/>
                </a:cubicBezTo>
                <a:cubicBezTo>
                  <a:pt x="1886042" y="1735455"/>
                  <a:pt x="1899377" y="1764983"/>
                  <a:pt x="1902234" y="1796415"/>
                </a:cubicBezTo>
                <a:cubicBezTo>
                  <a:pt x="1906044" y="1838325"/>
                  <a:pt x="1902234" y="1881188"/>
                  <a:pt x="1902234" y="1923098"/>
                </a:cubicBezTo>
                <a:cubicBezTo>
                  <a:pt x="1902234" y="1935480"/>
                  <a:pt x="1898424" y="1949768"/>
                  <a:pt x="1902234" y="1961198"/>
                </a:cubicBezTo>
                <a:cubicBezTo>
                  <a:pt x="1913664" y="1993583"/>
                  <a:pt x="1898424" y="2017395"/>
                  <a:pt x="1879374" y="2040255"/>
                </a:cubicBezTo>
                <a:cubicBezTo>
                  <a:pt x="1860324" y="2064068"/>
                  <a:pt x="1839369" y="2086928"/>
                  <a:pt x="1820319" y="2110740"/>
                </a:cubicBezTo>
                <a:cubicBezTo>
                  <a:pt x="1818414" y="2108835"/>
                  <a:pt x="1815557" y="2107883"/>
                  <a:pt x="1813652" y="2105978"/>
                </a:cubicBezTo>
                <a:cubicBezTo>
                  <a:pt x="1820319" y="2093595"/>
                  <a:pt x="1826034" y="2079308"/>
                  <a:pt x="1835559" y="2067878"/>
                </a:cubicBezTo>
                <a:cubicBezTo>
                  <a:pt x="1865087" y="2029778"/>
                  <a:pt x="1874612" y="1987868"/>
                  <a:pt x="1866039" y="1939290"/>
                </a:cubicBezTo>
                <a:cubicBezTo>
                  <a:pt x="1861277" y="1912620"/>
                  <a:pt x="1864134" y="1884998"/>
                  <a:pt x="1861277" y="1857375"/>
                </a:cubicBezTo>
                <a:cubicBezTo>
                  <a:pt x="1857467" y="1825943"/>
                  <a:pt x="1853657" y="1793558"/>
                  <a:pt x="1844132" y="1764030"/>
                </a:cubicBezTo>
                <a:cubicBezTo>
                  <a:pt x="1826034" y="1709738"/>
                  <a:pt x="1805079" y="1655445"/>
                  <a:pt x="1781267" y="1602105"/>
                </a:cubicBezTo>
                <a:cubicBezTo>
                  <a:pt x="1764122" y="1564005"/>
                  <a:pt x="1741262" y="1529715"/>
                  <a:pt x="1719354" y="1493520"/>
                </a:cubicBezTo>
                <a:cubicBezTo>
                  <a:pt x="1716497" y="1488758"/>
                  <a:pt x="1706019" y="1488758"/>
                  <a:pt x="1699352" y="1485900"/>
                </a:cubicBezTo>
                <a:cubicBezTo>
                  <a:pt x="1684112" y="1481138"/>
                  <a:pt x="1669824" y="1477328"/>
                  <a:pt x="1654584" y="1472565"/>
                </a:cubicBezTo>
                <a:cubicBezTo>
                  <a:pt x="1646964" y="1470660"/>
                  <a:pt x="1639344" y="1466850"/>
                  <a:pt x="1632677" y="1466850"/>
                </a:cubicBezTo>
                <a:cubicBezTo>
                  <a:pt x="1549809" y="1465898"/>
                  <a:pt x="1465989" y="1466850"/>
                  <a:pt x="1383122" y="1464945"/>
                </a:cubicBezTo>
                <a:cubicBezTo>
                  <a:pt x="1354547" y="1463993"/>
                  <a:pt x="1326924" y="1452563"/>
                  <a:pt x="1298349" y="1449705"/>
                </a:cubicBezTo>
                <a:cubicBezTo>
                  <a:pt x="1266917" y="1446848"/>
                  <a:pt x="1235484" y="1428750"/>
                  <a:pt x="1203099" y="1442085"/>
                </a:cubicBezTo>
                <a:cubicBezTo>
                  <a:pt x="1228817" y="1475423"/>
                  <a:pt x="1254534" y="1505903"/>
                  <a:pt x="1276442" y="1538288"/>
                </a:cubicBezTo>
                <a:cubicBezTo>
                  <a:pt x="1334544" y="1621155"/>
                  <a:pt x="1354547" y="1715453"/>
                  <a:pt x="1346927" y="1814513"/>
                </a:cubicBezTo>
                <a:cubicBezTo>
                  <a:pt x="1335497" y="1965960"/>
                  <a:pt x="1270727" y="2089785"/>
                  <a:pt x="1144997" y="2178368"/>
                </a:cubicBezTo>
                <a:cubicBezTo>
                  <a:pt x="1118327" y="2197418"/>
                  <a:pt x="1090704" y="2214563"/>
                  <a:pt x="1063082" y="2232660"/>
                </a:cubicBezTo>
                <a:cubicBezTo>
                  <a:pt x="1037364" y="2248853"/>
                  <a:pt x="1010694" y="2248853"/>
                  <a:pt x="983072" y="2235518"/>
                </a:cubicBezTo>
                <a:cubicBezTo>
                  <a:pt x="874487" y="2184083"/>
                  <a:pt x="779237" y="2117408"/>
                  <a:pt x="717324" y="2010728"/>
                </a:cubicBezTo>
                <a:cubicBezTo>
                  <a:pt x="623979" y="1848803"/>
                  <a:pt x="607787" y="1638300"/>
                  <a:pt x="761139" y="1486853"/>
                </a:cubicBezTo>
                <a:cubicBezTo>
                  <a:pt x="778284" y="1469708"/>
                  <a:pt x="795429" y="1450658"/>
                  <a:pt x="814479" y="1430655"/>
                </a:cubicBezTo>
                <a:cubicBezTo>
                  <a:pt x="807812" y="1428750"/>
                  <a:pt x="802097" y="1423988"/>
                  <a:pt x="795429" y="1423988"/>
                </a:cubicBezTo>
                <a:cubicBezTo>
                  <a:pt x="764949" y="1426845"/>
                  <a:pt x="734469" y="1427798"/>
                  <a:pt x="705894" y="1435418"/>
                </a:cubicBezTo>
                <a:cubicBezTo>
                  <a:pt x="654459" y="1448753"/>
                  <a:pt x="602072" y="1443990"/>
                  <a:pt x="550637" y="1441133"/>
                </a:cubicBezTo>
                <a:cubicBezTo>
                  <a:pt x="470627" y="1437323"/>
                  <a:pt x="390616" y="1433513"/>
                  <a:pt x="310607" y="1429703"/>
                </a:cubicBezTo>
                <a:cubicBezTo>
                  <a:pt x="303939" y="1429703"/>
                  <a:pt x="297272" y="1433513"/>
                  <a:pt x="290604" y="1435418"/>
                </a:cubicBezTo>
                <a:cubicBezTo>
                  <a:pt x="279174" y="1439228"/>
                  <a:pt x="266791" y="1446848"/>
                  <a:pt x="256314" y="1444943"/>
                </a:cubicBezTo>
                <a:cubicBezTo>
                  <a:pt x="230597" y="1440180"/>
                  <a:pt x="222977" y="1453515"/>
                  <a:pt x="211547" y="1472565"/>
                </a:cubicBezTo>
                <a:cubicBezTo>
                  <a:pt x="179162" y="1528763"/>
                  <a:pt x="181066" y="1591628"/>
                  <a:pt x="171541" y="1652588"/>
                </a:cubicBezTo>
                <a:cubicBezTo>
                  <a:pt x="169637" y="1666875"/>
                  <a:pt x="166779" y="1681163"/>
                  <a:pt x="165827" y="1695450"/>
                </a:cubicBezTo>
                <a:cubicBezTo>
                  <a:pt x="162969" y="1731645"/>
                  <a:pt x="165827" y="1766888"/>
                  <a:pt x="179162" y="1801178"/>
                </a:cubicBezTo>
                <a:cubicBezTo>
                  <a:pt x="196307" y="1844040"/>
                  <a:pt x="207737" y="1889760"/>
                  <a:pt x="222977" y="1933575"/>
                </a:cubicBezTo>
                <a:cubicBezTo>
                  <a:pt x="227739" y="1946910"/>
                  <a:pt x="236312" y="1961198"/>
                  <a:pt x="245837" y="1971675"/>
                </a:cubicBezTo>
                <a:cubicBezTo>
                  <a:pt x="269649" y="1997393"/>
                  <a:pt x="294414" y="2020253"/>
                  <a:pt x="319179" y="2045018"/>
                </a:cubicBezTo>
                <a:cubicBezTo>
                  <a:pt x="323941" y="2049780"/>
                  <a:pt x="327752" y="2056448"/>
                  <a:pt x="332514" y="2063115"/>
                </a:cubicBezTo>
                <a:cubicBezTo>
                  <a:pt x="330609" y="2065020"/>
                  <a:pt x="328704" y="2066925"/>
                  <a:pt x="326799" y="2068830"/>
                </a:cubicBezTo>
                <a:cubicBezTo>
                  <a:pt x="297272" y="2045970"/>
                  <a:pt x="267744" y="2024063"/>
                  <a:pt x="239169" y="2001203"/>
                </a:cubicBezTo>
                <a:cubicBezTo>
                  <a:pt x="211547" y="1979295"/>
                  <a:pt x="187734" y="1956435"/>
                  <a:pt x="177257" y="1917383"/>
                </a:cubicBezTo>
                <a:cubicBezTo>
                  <a:pt x="163922" y="1862138"/>
                  <a:pt x="133441" y="1810703"/>
                  <a:pt x="118202" y="1755458"/>
                </a:cubicBezTo>
                <a:cubicBezTo>
                  <a:pt x="108677" y="1724025"/>
                  <a:pt x="113439" y="1688783"/>
                  <a:pt x="112487" y="1655445"/>
                </a:cubicBezTo>
                <a:cubicBezTo>
                  <a:pt x="110582" y="1601153"/>
                  <a:pt x="117249" y="1548765"/>
                  <a:pt x="143919" y="1499235"/>
                </a:cubicBezTo>
                <a:cubicBezTo>
                  <a:pt x="148682" y="1489710"/>
                  <a:pt x="147729" y="1477328"/>
                  <a:pt x="148682" y="1466850"/>
                </a:cubicBezTo>
                <a:cubicBezTo>
                  <a:pt x="152491" y="1414463"/>
                  <a:pt x="179162" y="1386840"/>
                  <a:pt x="235359" y="1387793"/>
                </a:cubicBezTo>
                <a:cubicBezTo>
                  <a:pt x="331562" y="1389698"/>
                  <a:pt x="424907" y="1371600"/>
                  <a:pt x="520157" y="1364933"/>
                </a:cubicBezTo>
                <a:cubicBezTo>
                  <a:pt x="573497" y="1361123"/>
                  <a:pt x="627789" y="1358265"/>
                  <a:pt x="681129" y="1354455"/>
                </a:cubicBezTo>
                <a:cubicBezTo>
                  <a:pt x="698274" y="1353503"/>
                  <a:pt x="714466" y="1346835"/>
                  <a:pt x="731612" y="1344930"/>
                </a:cubicBezTo>
                <a:cubicBezTo>
                  <a:pt x="760187" y="1341120"/>
                  <a:pt x="788762" y="1339215"/>
                  <a:pt x="817337" y="1336358"/>
                </a:cubicBezTo>
                <a:cubicBezTo>
                  <a:pt x="828766" y="1335405"/>
                  <a:pt x="841149" y="1332548"/>
                  <a:pt x="853532" y="1330643"/>
                </a:cubicBezTo>
                <a:cubicBezTo>
                  <a:pt x="850674" y="1324928"/>
                  <a:pt x="850674" y="1323975"/>
                  <a:pt x="850674" y="1323975"/>
                </a:cubicBezTo>
                <a:cubicBezTo>
                  <a:pt x="811622" y="1313498"/>
                  <a:pt x="773522" y="1301115"/>
                  <a:pt x="734469" y="1293495"/>
                </a:cubicBezTo>
                <a:cubicBezTo>
                  <a:pt x="630647" y="1274445"/>
                  <a:pt x="525872" y="1257300"/>
                  <a:pt x="421097" y="1239203"/>
                </a:cubicBezTo>
                <a:cubicBezTo>
                  <a:pt x="412524" y="1238250"/>
                  <a:pt x="403952" y="1239203"/>
                  <a:pt x="395379" y="1240155"/>
                </a:cubicBezTo>
                <a:cubicBezTo>
                  <a:pt x="388712" y="1240155"/>
                  <a:pt x="381091" y="1243013"/>
                  <a:pt x="374424" y="1242060"/>
                </a:cubicBezTo>
                <a:cubicBezTo>
                  <a:pt x="349659" y="1238250"/>
                  <a:pt x="324894" y="1232535"/>
                  <a:pt x="300129" y="1229678"/>
                </a:cubicBezTo>
                <a:cubicBezTo>
                  <a:pt x="266791" y="1225868"/>
                  <a:pt x="233454" y="1226820"/>
                  <a:pt x="200116" y="1221105"/>
                </a:cubicBezTo>
                <a:cubicBezTo>
                  <a:pt x="162016" y="1215390"/>
                  <a:pt x="124869" y="1205865"/>
                  <a:pt x="88674" y="1196340"/>
                </a:cubicBezTo>
                <a:cubicBezTo>
                  <a:pt x="62957" y="1189673"/>
                  <a:pt x="37239" y="1181100"/>
                  <a:pt x="11522" y="1171575"/>
                </a:cubicBezTo>
                <a:cubicBezTo>
                  <a:pt x="5807" y="1169670"/>
                  <a:pt x="-861" y="1157288"/>
                  <a:pt x="91" y="1150620"/>
                </a:cubicBezTo>
                <a:cubicBezTo>
                  <a:pt x="1044" y="1144905"/>
                  <a:pt x="12474" y="1137285"/>
                  <a:pt x="19141" y="1137285"/>
                </a:cubicBezTo>
                <a:cubicBezTo>
                  <a:pt x="31524" y="1137285"/>
                  <a:pt x="44859" y="1140143"/>
                  <a:pt x="56289" y="1145858"/>
                </a:cubicBezTo>
                <a:cubicBezTo>
                  <a:pt x="92484" y="1163955"/>
                  <a:pt x="131537" y="1158240"/>
                  <a:pt x="169637" y="1161098"/>
                </a:cubicBezTo>
                <a:cubicBezTo>
                  <a:pt x="202974" y="1163003"/>
                  <a:pt x="236312" y="1167765"/>
                  <a:pt x="269649" y="1170623"/>
                </a:cubicBezTo>
                <a:cubicBezTo>
                  <a:pt x="279174" y="1171575"/>
                  <a:pt x="288699" y="1171575"/>
                  <a:pt x="298224" y="1172528"/>
                </a:cubicBezTo>
                <a:cubicBezTo>
                  <a:pt x="309654" y="1173480"/>
                  <a:pt x="322989" y="1170623"/>
                  <a:pt x="331562" y="1176338"/>
                </a:cubicBezTo>
                <a:cubicBezTo>
                  <a:pt x="374424" y="1203960"/>
                  <a:pt x="423002" y="1201103"/>
                  <a:pt x="470627" y="1203960"/>
                </a:cubicBezTo>
                <a:cubicBezTo>
                  <a:pt x="547779" y="1208723"/>
                  <a:pt x="623979" y="1214438"/>
                  <a:pt x="700179" y="1221105"/>
                </a:cubicBezTo>
                <a:cubicBezTo>
                  <a:pt x="739232" y="1224915"/>
                  <a:pt x="778284" y="1229678"/>
                  <a:pt x="816384" y="1234440"/>
                </a:cubicBezTo>
                <a:cubicBezTo>
                  <a:pt x="819241" y="1233488"/>
                  <a:pt x="822099" y="1231583"/>
                  <a:pt x="826862" y="1230630"/>
                </a:cubicBezTo>
                <a:close/>
                <a:moveTo>
                  <a:pt x="432527" y="1392555"/>
                </a:moveTo>
                <a:cubicBezTo>
                  <a:pt x="492534" y="1388745"/>
                  <a:pt x="551589" y="1384935"/>
                  <a:pt x="611597" y="1381125"/>
                </a:cubicBezTo>
                <a:cubicBezTo>
                  <a:pt x="611597" y="1379220"/>
                  <a:pt x="611597" y="1376363"/>
                  <a:pt x="610644" y="1374458"/>
                </a:cubicBezTo>
                <a:cubicBezTo>
                  <a:pt x="549684" y="1360170"/>
                  <a:pt x="491582" y="1384935"/>
                  <a:pt x="432527" y="1392555"/>
                </a:cubicBezTo>
                <a:close/>
                <a:moveTo>
                  <a:pt x="1443129" y="715328"/>
                </a:moveTo>
                <a:cubicBezTo>
                  <a:pt x="1445987" y="718185"/>
                  <a:pt x="1448844" y="721043"/>
                  <a:pt x="1451702" y="723900"/>
                </a:cubicBezTo>
                <a:cubicBezTo>
                  <a:pt x="1472657" y="702945"/>
                  <a:pt x="1493612" y="681990"/>
                  <a:pt x="1514567" y="661035"/>
                </a:cubicBezTo>
                <a:cubicBezTo>
                  <a:pt x="1512662" y="659130"/>
                  <a:pt x="1510757" y="657225"/>
                  <a:pt x="1508852" y="655320"/>
                </a:cubicBezTo>
                <a:cubicBezTo>
                  <a:pt x="1486944" y="674370"/>
                  <a:pt x="1465037" y="695325"/>
                  <a:pt x="1443129" y="715328"/>
                </a:cubicBezTo>
                <a:close/>
                <a:moveTo>
                  <a:pt x="1213577" y="1160145"/>
                </a:moveTo>
                <a:cubicBezTo>
                  <a:pt x="1244057" y="1146810"/>
                  <a:pt x="1249772" y="1138238"/>
                  <a:pt x="1248819" y="1110615"/>
                </a:cubicBezTo>
                <a:cubicBezTo>
                  <a:pt x="1235484" y="1128713"/>
                  <a:pt x="1201194" y="1124903"/>
                  <a:pt x="1213577" y="1160145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grpSp>
        <p:nvGrpSpPr>
          <p:cNvPr id="86" name="Graphic 121">
            <a:extLst>
              <a:ext uri="{FF2B5EF4-FFF2-40B4-BE49-F238E27FC236}">
                <a16:creationId xmlns:a16="http://schemas.microsoft.com/office/drawing/2014/main" id="{1DFBEF2F-6FB2-43D1-A979-19F24971B27F}"/>
              </a:ext>
            </a:extLst>
          </p:cNvPr>
          <p:cNvGrpSpPr/>
          <p:nvPr/>
        </p:nvGrpSpPr>
        <p:grpSpPr>
          <a:xfrm>
            <a:off x="3557041" y="3185833"/>
            <a:ext cx="721252" cy="525408"/>
            <a:chOff x="5146536" y="5317629"/>
            <a:chExt cx="2273771" cy="1656368"/>
          </a:xfrm>
        </p:grpSpPr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8CCB8604-A4AA-4F69-BB3C-B4CBF810AEBE}"/>
                </a:ext>
              </a:extLst>
            </p:cNvPr>
            <p:cNvSpPr/>
            <p:nvPr/>
          </p:nvSpPr>
          <p:spPr>
            <a:xfrm>
              <a:off x="5146536" y="5317629"/>
              <a:ext cx="2273771" cy="1656368"/>
            </a:xfrm>
            <a:custGeom>
              <a:avLst/>
              <a:gdLst>
                <a:gd name="connsiteX0" fmla="*/ 2269219 w 2273771"/>
                <a:gd name="connsiteY0" fmla="*/ 1166433 h 1656367"/>
                <a:gd name="connsiteX1" fmla="*/ 2114868 w 2273771"/>
                <a:gd name="connsiteY1" fmla="*/ 1051251 h 1656367"/>
                <a:gd name="connsiteX2" fmla="*/ 1719199 w 2273771"/>
                <a:gd name="connsiteY2" fmla="*/ 1009427 h 1656367"/>
                <a:gd name="connsiteX3" fmla="*/ 1535638 w 2273771"/>
                <a:gd name="connsiteY3" fmla="*/ 871673 h 1656367"/>
                <a:gd name="connsiteX4" fmla="*/ 1731481 w 2273771"/>
                <a:gd name="connsiteY4" fmla="*/ 926443 h 1656367"/>
                <a:gd name="connsiteX5" fmla="*/ 1852638 w 2273771"/>
                <a:gd name="connsiteY5" fmla="*/ 908186 h 1656367"/>
                <a:gd name="connsiteX6" fmla="*/ 1925332 w 2273771"/>
                <a:gd name="connsiteY6" fmla="*/ 877648 h 1656367"/>
                <a:gd name="connsiteX7" fmla="*/ 1944584 w 2273771"/>
                <a:gd name="connsiteY7" fmla="*/ 779062 h 1656367"/>
                <a:gd name="connsiteX8" fmla="*/ 1897781 w 2273771"/>
                <a:gd name="connsiteY8" fmla="*/ 733587 h 1656367"/>
                <a:gd name="connsiteX9" fmla="*/ 1859276 w 2273771"/>
                <a:gd name="connsiteY9" fmla="*/ 703713 h 1656367"/>
                <a:gd name="connsiteX10" fmla="*/ 1790234 w 2273771"/>
                <a:gd name="connsiteY10" fmla="*/ 610438 h 1656367"/>
                <a:gd name="connsiteX11" fmla="*/ 1713888 w 2273771"/>
                <a:gd name="connsiteY11" fmla="*/ 568614 h 1656367"/>
                <a:gd name="connsiteX12" fmla="*/ 1555222 w 2273771"/>
                <a:gd name="connsiteY12" fmla="*/ 377418 h 1656367"/>
                <a:gd name="connsiteX13" fmla="*/ 1483191 w 2273771"/>
                <a:gd name="connsiteY13" fmla="*/ 300409 h 1656367"/>
                <a:gd name="connsiteX14" fmla="*/ 1376971 w 2273771"/>
                <a:gd name="connsiteY14" fmla="*/ 177592 h 1656367"/>
                <a:gd name="connsiteX15" fmla="*/ 1293323 w 2273771"/>
                <a:gd name="connsiteY15" fmla="*/ 94276 h 1656367"/>
                <a:gd name="connsiteX16" fmla="*/ 1176481 w 2273771"/>
                <a:gd name="connsiteY16" fmla="*/ 4321 h 1656367"/>
                <a:gd name="connsiteX17" fmla="*/ 1061299 w 2273771"/>
                <a:gd name="connsiteY17" fmla="*/ 29548 h 1656367"/>
                <a:gd name="connsiteX18" fmla="*/ 1026114 w 2273771"/>
                <a:gd name="connsiteY18" fmla="*/ 70708 h 1656367"/>
                <a:gd name="connsiteX19" fmla="*/ 946117 w 2273771"/>
                <a:gd name="connsiteY19" fmla="*/ 131121 h 1656367"/>
                <a:gd name="connsiteX20" fmla="*/ 856162 w 2273771"/>
                <a:gd name="connsiteY20" fmla="*/ 239000 h 1656367"/>
                <a:gd name="connsiteX21" fmla="*/ 773177 w 2273771"/>
                <a:gd name="connsiteY21" fmla="*/ 403309 h 1656367"/>
                <a:gd name="connsiteX22" fmla="*/ 613184 w 2273771"/>
                <a:gd name="connsiteY22" fmla="*/ 660561 h 1656367"/>
                <a:gd name="connsiteX23" fmla="*/ 559742 w 2273771"/>
                <a:gd name="connsiteY23" fmla="*/ 839807 h 1656367"/>
                <a:gd name="connsiteX24" fmla="*/ 542481 w 2273771"/>
                <a:gd name="connsiteY24" fmla="*/ 1000797 h 1656367"/>
                <a:gd name="connsiteX25" fmla="*/ 512607 w 2273771"/>
                <a:gd name="connsiteY25" fmla="*/ 1074155 h 1656367"/>
                <a:gd name="connsiteX26" fmla="*/ 494018 w 2273771"/>
                <a:gd name="connsiteY26" fmla="*/ 1203278 h 1656367"/>
                <a:gd name="connsiteX27" fmla="*/ 462484 w 2273771"/>
                <a:gd name="connsiteY27" fmla="*/ 1271326 h 1656367"/>
                <a:gd name="connsiteX28" fmla="*/ 138845 w 2273771"/>
                <a:gd name="connsiteY28" fmla="*/ 1330411 h 1656367"/>
                <a:gd name="connsiteX29" fmla="*/ 70798 w 2273771"/>
                <a:gd name="connsiteY29" fmla="*/ 1588326 h 1656367"/>
                <a:gd name="connsiteX30" fmla="*/ 248384 w 2273771"/>
                <a:gd name="connsiteY30" fmla="*/ 1629818 h 1656367"/>
                <a:gd name="connsiteX31" fmla="*/ 923877 w 2273771"/>
                <a:gd name="connsiteY31" fmla="*/ 1658033 h 1656367"/>
                <a:gd name="connsiteX32" fmla="*/ 1893134 w 2273771"/>
                <a:gd name="connsiteY32" fmla="*/ 1515300 h 1656367"/>
                <a:gd name="connsiteX33" fmla="*/ 2201836 w 2273771"/>
                <a:gd name="connsiteY33" fmla="*/ 1362608 h 1656367"/>
                <a:gd name="connsiteX34" fmla="*/ 2269219 w 2273771"/>
                <a:gd name="connsiteY34" fmla="*/ 1166433 h 1656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273771" h="1656367">
                  <a:moveTo>
                    <a:pt x="2269219" y="1166433"/>
                  </a:moveTo>
                  <a:cubicBezTo>
                    <a:pt x="2248971" y="1106353"/>
                    <a:pt x="2173289" y="1065524"/>
                    <a:pt x="2114868" y="1051251"/>
                  </a:cubicBezTo>
                  <a:cubicBezTo>
                    <a:pt x="2075700" y="1043285"/>
                    <a:pt x="1805835" y="1019385"/>
                    <a:pt x="1719199" y="1009427"/>
                  </a:cubicBezTo>
                  <a:cubicBezTo>
                    <a:pt x="1573810" y="992830"/>
                    <a:pt x="1564848" y="946027"/>
                    <a:pt x="1535638" y="871673"/>
                  </a:cubicBezTo>
                  <a:cubicBezTo>
                    <a:pt x="1638206" y="925779"/>
                    <a:pt x="1673060" y="947355"/>
                    <a:pt x="1731481" y="926443"/>
                  </a:cubicBezTo>
                  <a:cubicBezTo>
                    <a:pt x="1776624" y="909514"/>
                    <a:pt x="1805503" y="888270"/>
                    <a:pt x="1852638" y="908186"/>
                  </a:cubicBezTo>
                  <a:cubicBezTo>
                    <a:pt x="1878861" y="920136"/>
                    <a:pt x="1920353" y="905863"/>
                    <a:pt x="1925332" y="877648"/>
                  </a:cubicBezTo>
                  <a:cubicBezTo>
                    <a:pt x="1935290" y="824538"/>
                    <a:pt x="1958526" y="814580"/>
                    <a:pt x="1944584" y="779062"/>
                  </a:cubicBezTo>
                  <a:cubicBezTo>
                    <a:pt x="1937614" y="761138"/>
                    <a:pt x="1919025" y="738234"/>
                    <a:pt x="1897781" y="733587"/>
                  </a:cubicBezTo>
                  <a:cubicBezTo>
                    <a:pt x="1878861" y="724957"/>
                    <a:pt x="1857617" y="721305"/>
                    <a:pt x="1859276" y="703713"/>
                  </a:cubicBezTo>
                  <a:cubicBezTo>
                    <a:pt x="1865251" y="650603"/>
                    <a:pt x="1839360" y="621392"/>
                    <a:pt x="1790234" y="610438"/>
                  </a:cubicBezTo>
                  <a:cubicBezTo>
                    <a:pt x="1768989" y="606455"/>
                    <a:pt x="1728161" y="586871"/>
                    <a:pt x="1713888" y="568614"/>
                  </a:cubicBezTo>
                  <a:cubicBezTo>
                    <a:pt x="1654139" y="496916"/>
                    <a:pt x="1611983" y="445797"/>
                    <a:pt x="1555222" y="377418"/>
                  </a:cubicBezTo>
                  <a:cubicBezTo>
                    <a:pt x="1549911" y="371111"/>
                    <a:pt x="1497465" y="315014"/>
                    <a:pt x="1483191" y="300409"/>
                  </a:cubicBezTo>
                  <a:cubicBezTo>
                    <a:pt x="1439044" y="254269"/>
                    <a:pt x="1415144" y="228710"/>
                    <a:pt x="1376971" y="177592"/>
                  </a:cubicBezTo>
                  <a:cubicBezTo>
                    <a:pt x="1354400" y="141411"/>
                    <a:pt x="1313239" y="124482"/>
                    <a:pt x="1293323" y="94276"/>
                  </a:cubicBezTo>
                  <a:cubicBezTo>
                    <a:pt x="1254155" y="36186"/>
                    <a:pt x="1237890" y="23241"/>
                    <a:pt x="1176481" y="4321"/>
                  </a:cubicBezTo>
                  <a:cubicBezTo>
                    <a:pt x="1142624" y="-7629"/>
                    <a:pt x="1085198" y="6644"/>
                    <a:pt x="1061299" y="29548"/>
                  </a:cubicBezTo>
                  <a:cubicBezTo>
                    <a:pt x="1046362" y="40502"/>
                    <a:pt x="1041051" y="59754"/>
                    <a:pt x="1026114" y="70708"/>
                  </a:cubicBezTo>
                  <a:cubicBezTo>
                    <a:pt x="1002878" y="87637"/>
                    <a:pt x="975659" y="121494"/>
                    <a:pt x="946117" y="131121"/>
                  </a:cubicBezTo>
                  <a:cubicBezTo>
                    <a:pt x="901969" y="155352"/>
                    <a:pt x="881389" y="193857"/>
                    <a:pt x="856162" y="239000"/>
                  </a:cubicBezTo>
                  <a:cubicBezTo>
                    <a:pt x="818985" y="305056"/>
                    <a:pt x="824296" y="344224"/>
                    <a:pt x="773177" y="403309"/>
                  </a:cubicBezTo>
                  <a:cubicBezTo>
                    <a:pt x="721727" y="454428"/>
                    <a:pt x="631772" y="641972"/>
                    <a:pt x="613184" y="660561"/>
                  </a:cubicBezTo>
                  <a:cubicBezTo>
                    <a:pt x="583309" y="691431"/>
                    <a:pt x="568704" y="760806"/>
                    <a:pt x="559742" y="839807"/>
                  </a:cubicBezTo>
                  <a:cubicBezTo>
                    <a:pt x="542481" y="907854"/>
                    <a:pt x="537502" y="942376"/>
                    <a:pt x="542481" y="1000797"/>
                  </a:cubicBezTo>
                  <a:cubicBezTo>
                    <a:pt x="544472" y="1019717"/>
                    <a:pt x="517917" y="1057226"/>
                    <a:pt x="512607" y="1074155"/>
                  </a:cubicBezTo>
                  <a:cubicBezTo>
                    <a:pt x="498665" y="1124277"/>
                    <a:pt x="489039" y="1146185"/>
                    <a:pt x="494018" y="1203278"/>
                  </a:cubicBezTo>
                  <a:cubicBezTo>
                    <a:pt x="498001" y="1241451"/>
                    <a:pt x="487047" y="1271326"/>
                    <a:pt x="462484" y="1271326"/>
                  </a:cubicBezTo>
                  <a:cubicBezTo>
                    <a:pt x="416013" y="1271326"/>
                    <a:pt x="195274" y="1312818"/>
                    <a:pt x="138845" y="1330411"/>
                  </a:cubicBezTo>
                  <a:cubicBezTo>
                    <a:pt x="-38742" y="1385844"/>
                    <a:pt x="-28120" y="1525922"/>
                    <a:pt x="70798" y="1588326"/>
                  </a:cubicBezTo>
                  <a:cubicBezTo>
                    <a:pt x="88059" y="1607246"/>
                    <a:pt x="217182" y="1626831"/>
                    <a:pt x="248384" y="1629818"/>
                  </a:cubicBezTo>
                  <a:cubicBezTo>
                    <a:pt x="488707" y="1655709"/>
                    <a:pt x="683554" y="1660024"/>
                    <a:pt x="923877" y="1658033"/>
                  </a:cubicBezTo>
                  <a:cubicBezTo>
                    <a:pt x="1260793" y="1656041"/>
                    <a:pt x="1566176" y="1602599"/>
                    <a:pt x="1893134" y="1515300"/>
                  </a:cubicBezTo>
                  <a:cubicBezTo>
                    <a:pt x="1964501" y="1496379"/>
                    <a:pt x="2115532" y="1422025"/>
                    <a:pt x="2201836" y="1362608"/>
                  </a:cubicBezTo>
                  <a:cubicBezTo>
                    <a:pt x="2257270" y="1325431"/>
                    <a:pt x="2290131" y="1242447"/>
                    <a:pt x="2269219" y="1166433"/>
                  </a:cubicBezTo>
                  <a:close/>
                </a:path>
              </a:pathLst>
            </a:custGeom>
            <a:solidFill>
              <a:schemeClr val="tx1"/>
            </a:solidFill>
            <a:ln w="33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CD9AB258-D118-45EE-92C3-54E945AFB23A}"/>
                </a:ext>
              </a:extLst>
            </p:cNvPr>
            <p:cNvSpPr/>
            <p:nvPr/>
          </p:nvSpPr>
          <p:spPr>
            <a:xfrm>
              <a:off x="5660187" y="5383794"/>
              <a:ext cx="1357624" cy="1251404"/>
            </a:xfrm>
            <a:custGeom>
              <a:avLst/>
              <a:gdLst>
                <a:gd name="connsiteX0" fmla="*/ 1350604 w 1357623"/>
                <a:gd name="connsiteY0" fmla="*/ 728499 h 1251403"/>
                <a:gd name="connsiteX1" fmla="*/ 1288200 w 1357623"/>
                <a:gd name="connsiteY1" fmla="*/ 659788 h 1251403"/>
                <a:gd name="connsiteX2" fmla="*/ 1231771 w 1357623"/>
                <a:gd name="connsiteY2" fmla="*/ 587425 h 1251403"/>
                <a:gd name="connsiteX3" fmla="*/ 1141484 w 1357623"/>
                <a:gd name="connsiteY3" fmla="*/ 533319 h 1251403"/>
                <a:gd name="connsiteX4" fmla="*/ 930039 w 1357623"/>
                <a:gd name="connsiteY4" fmla="*/ 294656 h 1251403"/>
                <a:gd name="connsiteX5" fmla="*/ 802244 w 1357623"/>
                <a:gd name="connsiteY5" fmla="*/ 147940 h 1251403"/>
                <a:gd name="connsiteX6" fmla="*/ 693368 w 1357623"/>
                <a:gd name="connsiteY6" fmla="*/ 30766 h 1251403"/>
                <a:gd name="connsiteX7" fmla="*/ 535698 w 1357623"/>
                <a:gd name="connsiteY7" fmla="*/ 46367 h 1251403"/>
                <a:gd name="connsiteX8" fmla="*/ 463336 w 1357623"/>
                <a:gd name="connsiteY8" fmla="*/ 109435 h 1251403"/>
                <a:gd name="connsiteX9" fmla="*/ 346162 w 1357623"/>
                <a:gd name="connsiteY9" fmla="*/ 241215 h 1251403"/>
                <a:gd name="connsiteX10" fmla="*/ 280770 w 1357623"/>
                <a:gd name="connsiteY10" fmla="*/ 374653 h 1251403"/>
                <a:gd name="connsiteX11" fmla="*/ 138701 w 1357623"/>
                <a:gd name="connsiteY11" fmla="*/ 607673 h 1251403"/>
                <a:gd name="connsiteX12" fmla="*/ 106503 w 1357623"/>
                <a:gd name="connsiteY12" fmla="*/ 655804 h 1251403"/>
                <a:gd name="connsiteX13" fmla="*/ 70322 w 1357623"/>
                <a:gd name="connsiteY13" fmla="*/ 785592 h 1251403"/>
                <a:gd name="connsiteX14" fmla="*/ 35800 w 1357623"/>
                <a:gd name="connsiteY14" fmla="*/ 1000687 h 1251403"/>
                <a:gd name="connsiteX15" fmla="*/ 283 w 1357623"/>
                <a:gd name="connsiteY15" fmla="*/ 1164001 h 1251403"/>
                <a:gd name="connsiteX16" fmla="*/ 9577 w 1357623"/>
                <a:gd name="connsiteY16" fmla="*/ 1187900 h 1251403"/>
                <a:gd name="connsiteX17" fmla="*/ 9577 w 1357623"/>
                <a:gd name="connsiteY17" fmla="*/ 1188232 h 1251403"/>
                <a:gd name="connsiteX18" fmla="*/ 119116 w 1357623"/>
                <a:gd name="connsiteY18" fmla="*/ 1235699 h 1251403"/>
                <a:gd name="connsiteX19" fmla="*/ 417528 w 1357623"/>
                <a:gd name="connsiteY19" fmla="*/ 1233375 h 1251403"/>
                <a:gd name="connsiteX20" fmla="*/ 805895 w 1357623"/>
                <a:gd name="connsiteY20" fmla="*/ 1136118 h 1251403"/>
                <a:gd name="connsiteX21" fmla="*/ 929044 w 1357623"/>
                <a:gd name="connsiteY21" fmla="*/ 1091306 h 1251403"/>
                <a:gd name="connsiteX22" fmla="*/ 995099 w 1357623"/>
                <a:gd name="connsiteY22" fmla="*/ 1050810 h 1251403"/>
                <a:gd name="connsiteX23" fmla="*/ 1004393 w 1357623"/>
                <a:gd name="connsiteY23" fmla="*/ 890816 h 1251403"/>
                <a:gd name="connsiteX24" fmla="*/ 953607 w 1357623"/>
                <a:gd name="connsiteY24" fmla="*/ 889820 h 1251403"/>
                <a:gd name="connsiteX25" fmla="*/ 794277 w 1357623"/>
                <a:gd name="connsiteY25" fmla="*/ 961187 h 1251403"/>
                <a:gd name="connsiteX26" fmla="*/ 948960 w 1357623"/>
                <a:gd name="connsiteY26" fmla="*/ 859614 h 1251403"/>
                <a:gd name="connsiteX27" fmla="*/ 928048 w 1357623"/>
                <a:gd name="connsiteY27" fmla="*/ 782272 h 1251403"/>
                <a:gd name="connsiteX28" fmla="*/ 859337 w 1357623"/>
                <a:gd name="connsiteY28" fmla="*/ 760697 h 1251403"/>
                <a:gd name="connsiteX29" fmla="*/ 655527 w 1357623"/>
                <a:gd name="connsiteY29" fmla="*/ 556887 h 1251403"/>
                <a:gd name="connsiteX30" fmla="*/ 702994 w 1357623"/>
                <a:gd name="connsiteY30" fmla="*/ 552572 h 1251403"/>
                <a:gd name="connsiteX31" fmla="*/ 829130 w 1357623"/>
                <a:gd name="connsiteY31" fmla="*/ 663107 h 1251403"/>
                <a:gd name="connsiteX32" fmla="*/ 951947 w 1357623"/>
                <a:gd name="connsiteY32" fmla="*/ 736465 h 1251403"/>
                <a:gd name="connsiteX33" fmla="*/ 1090365 w 1357623"/>
                <a:gd name="connsiteY33" fmla="*/ 793558 h 1251403"/>
                <a:gd name="connsiteX34" fmla="*/ 1224468 w 1357623"/>
                <a:gd name="connsiteY34" fmla="*/ 812479 h 1251403"/>
                <a:gd name="connsiteX35" fmla="*/ 1304465 w 1357623"/>
                <a:gd name="connsiteY35" fmla="*/ 799201 h 1251403"/>
                <a:gd name="connsiteX36" fmla="*/ 1353592 w 1357623"/>
                <a:gd name="connsiteY36" fmla="*/ 792563 h 1251403"/>
                <a:gd name="connsiteX37" fmla="*/ 1350604 w 1357623"/>
                <a:gd name="connsiteY37" fmla="*/ 728499 h 1251403"/>
                <a:gd name="connsiteX38" fmla="*/ 172890 w 1357623"/>
                <a:gd name="connsiteY38" fmla="*/ 1058113 h 1251403"/>
                <a:gd name="connsiteX39" fmla="*/ 255875 w 1357623"/>
                <a:gd name="connsiteY39" fmla="*/ 1049814 h 1251403"/>
                <a:gd name="connsiteX40" fmla="*/ 276787 w 1357623"/>
                <a:gd name="connsiteY40" fmla="*/ 1067739 h 1251403"/>
                <a:gd name="connsiteX41" fmla="*/ 257866 w 1357623"/>
                <a:gd name="connsiteY41" fmla="*/ 1090974 h 1251403"/>
                <a:gd name="connsiteX42" fmla="*/ 177205 w 1357623"/>
                <a:gd name="connsiteY42" fmla="*/ 1100269 h 1251403"/>
                <a:gd name="connsiteX43" fmla="*/ 111814 w 1357623"/>
                <a:gd name="connsiteY43" fmla="*/ 1084336 h 1251403"/>
                <a:gd name="connsiteX44" fmla="*/ 172890 w 1357623"/>
                <a:gd name="connsiteY44" fmla="*/ 1058113 h 1251403"/>
                <a:gd name="connsiteX45" fmla="*/ 258198 w 1357623"/>
                <a:gd name="connsiteY45" fmla="*/ 1153379 h 1251403"/>
                <a:gd name="connsiteX46" fmla="*/ 108494 w 1357623"/>
                <a:gd name="connsiteY46" fmla="*/ 1155038 h 1251403"/>
                <a:gd name="connsiteX47" fmla="*/ 57708 w 1357623"/>
                <a:gd name="connsiteY47" fmla="*/ 1140433 h 1251403"/>
                <a:gd name="connsiteX48" fmla="*/ 52065 w 1357623"/>
                <a:gd name="connsiteY48" fmla="*/ 1102924 h 1251403"/>
                <a:gd name="connsiteX49" fmla="*/ 80280 w 1357623"/>
                <a:gd name="connsiteY49" fmla="*/ 1084336 h 1251403"/>
                <a:gd name="connsiteX50" fmla="*/ 80280 w 1357623"/>
                <a:gd name="connsiteY50" fmla="*/ 1116534 h 1251403"/>
                <a:gd name="connsiteX51" fmla="*/ 125091 w 1357623"/>
                <a:gd name="connsiteY51" fmla="*/ 1133794 h 1251403"/>
                <a:gd name="connsiteX52" fmla="*/ 430474 w 1357623"/>
                <a:gd name="connsiteY52" fmla="*/ 1113214 h 1251403"/>
                <a:gd name="connsiteX53" fmla="*/ 488895 w 1357623"/>
                <a:gd name="connsiteY53" fmla="*/ 1116865 h 1251403"/>
                <a:gd name="connsiteX54" fmla="*/ 258198 w 1357623"/>
                <a:gd name="connsiteY54" fmla="*/ 1153379 h 1251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1357623" h="1251403">
                  <a:moveTo>
                    <a:pt x="1350604" y="728499"/>
                  </a:moveTo>
                  <a:cubicBezTo>
                    <a:pt x="1333012" y="713893"/>
                    <a:pt x="1284217" y="701944"/>
                    <a:pt x="1288200" y="659788"/>
                  </a:cubicBezTo>
                  <a:cubicBezTo>
                    <a:pt x="1292183" y="616636"/>
                    <a:pt x="1266624" y="599707"/>
                    <a:pt x="1231771" y="587425"/>
                  </a:cubicBezTo>
                  <a:cubicBezTo>
                    <a:pt x="1197913" y="575476"/>
                    <a:pt x="1163060" y="562198"/>
                    <a:pt x="1141484" y="533319"/>
                  </a:cubicBezTo>
                  <a:cubicBezTo>
                    <a:pt x="1073768" y="444028"/>
                    <a:pt x="1007049" y="374985"/>
                    <a:pt x="930039" y="294656"/>
                  </a:cubicBezTo>
                  <a:cubicBezTo>
                    <a:pt x="888215" y="253496"/>
                    <a:pt x="851370" y="187773"/>
                    <a:pt x="802244" y="147940"/>
                  </a:cubicBezTo>
                  <a:cubicBezTo>
                    <a:pt x="763075" y="116074"/>
                    <a:pt x="724238" y="57985"/>
                    <a:pt x="693368" y="30766"/>
                  </a:cubicBezTo>
                  <a:cubicBezTo>
                    <a:pt x="639262" y="-17033"/>
                    <a:pt x="581837" y="-7075"/>
                    <a:pt x="535698" y="46367"/>
                  </a:cubicBezTo>
                  <a:cubicBezTo>
                    <a:pt x="516114" y="68275"/>
                    <a:pt x="490886" y="99477"/>
                    <a:pt x="463336" y="109435"/>
                  </a:cubicBezTo>
                  <a:cubicBezTo>
                    <a:pt x="400931" y="132007"/>
                    <a:pt x="369729" y="183457"/>
                    <a:pt x="346162" y="241215"/>
                  </a:cubicBezTo>
                  <a:cubicBezTo>
                    <a:pt x="330229" y="281711"/>
                    <a:pt x="302014" y="347435"/>
                    <a:pt x="280770" y="374653"/>
                  </a:cubicBezTo>
                  <a:cubicBezTo>
                    <a:pt x="209403" y="451663"/>
                    <a:pt x="173554" y="508092"/>
                    <a:pt x="138701" y="607673"/>
                  </a:cubicBezTo>
                  <a:cubicBezTo>
                    <a:pt x="134717" y="619623"/>
                    <a:pt x="114801" y="644850"/>
                    <a:pt x="106503" y="655804"/>
                  </a:cubicBezTo>
                  <a:cubicBezTo>
                    <a:pt x="80280" y="691986"/>
                    <a:pt x="82603" y="743436"/>
                    <a:pt x="70322" y="785592"/>
                  </a:cubicBezTo>
                  <a:cubicBezTo>
                    <a:pt x="46090" y="867580"/>
                    <a:pt x="74969" y="943594"/>
                    <a:pt x="35800" y="1000687"/>
                  </a:cubicBezTo>
                  <a:cubicBezTo>
                    <a:pt x="5262" y="1044835"/>
                    <a:pt x="6590" y="1115870"/>
                    <a:pt x="283" y="1164001"/>
                  </a:cubicBezTo>
                  <a:cubicBezTo>
                    <a:pt x="-1377" y="1181593"/>
                    <a:pt x="4598" y="1182921"/>
                    <a:pt x="9577" y="1187900"/>
                  </a:cubicBezTo>
                  <a:cubicBezTo>
                    <a:pt x="9577" y="1187900"/>
                    <a:pt x="9577" y="1188232"/>
                    <a:pt x="9577" y="1188232"/>
                  </a:cubicBezTo>
                  <a:cubicBezTo>
                    <a:pt x="34472" y="1214455"/>
                    <a:pt x="83599" y="1226405"/>
                    <a:pt x="119116" y="1235699"/>
                  </a:cubicBezTo>
                  <a:cubicBezTo>
                    <a:pt x="229320" y="1264246"/>
                    <a:pt x="322262" y="1257275"/>
                    <a:pt x="417528" y="1233375"/>
                  </a:cubicBezTo>
                  <a:cubicBezTo>
                    <a:pt x="566568" y="1196530"/>
                    <a:pt x="662830" y="1193211"/>
                    <a:pt x="805895" y="1136118"/>
                  </a:cubicBezTo>
                  <a:cubicBezTo>
                    <a:pt x="829794" y="1126492"/>
                    <a:pt x="883568" y="1118193"/>
                    <a:pt x="929044" y="1091306"/>
                  </a:cubicBezTo>
                  <a:cubicBezTo>
                    <a:pt x="942653" y="1083340"/>
                    <a:pt x="982154" y="1061100"/>
                    <a:pt x="995099" y="1050810"/>
                  </a:cubicBezTo>
                  <a:cubicBezTo>
                    <a:pt x="1058499" y="999360"/>
                    <a:pt x="1052192" y="966498"/>
                    <a:pt x="1004393" y="890816"/>
                  </a:cubicBezTo>
                  <a:cubicBezTo>
                    <a:pt x="987465" y="863929"/>
                    <a:pt x="974187" y="871896"/>
                    <a:pt x="953607" y="889820"/>
                  </a:cubicBezTo>
                  <a:cubicBezTo>
                    <a:pt x="909791" y="927661"/>
                    <a:pt x="850706" y="952224"/>
                    <a:pt x="794277" y="961187"/>
                  </a:cubicBezTo>
                  <a:cubicBezTo>
                    <a:pt x="843072" y="931312"/>
                    <a:pt x="909459" y="904426"/>
                    <a:pt x="948960" y="859614"/>
                  </a:cubicBezTo>
                  <a:cubicBezTo>
                    <a:pt x="982818" y="821773"/>
                    <a:pt x="977838" y="796214"/>
                    <a:pt x="928048" y="782272"/>
                  </a:cubicBezTo>
                  <a:cubicBezTo>
                    <a:pt x="909127" y="776298"/>
                    <a:pt x="873278" y="774638"/>
                    <a:pt x="859337" y="760697"/>
                  </a:cubicBezTo>
                  <a:cubicBezTo>
                    <a:pt x="789298" y="694641"/>
                    <a:pt x="731209" y="616636"/>
                    <a:pt x="655527" y="556887"/>
                  </a:cubicBezTo>
                  <a:cubicBezTo>
                    <a:pt x="667809" y="543278"/>
                    <a:pt x="690049" y="547925"/>
                    <a:pt x="702994" y="552572"/>
                  </a:cubicBezTo>
                  <a:cubicBezTo>
                    <a:pt x="748138" y="585766"/>
                    <a:pt x="788966" y="623938"/>
                    <a:pt x="829130" y="663107"/>
                  </a:cubicBezTo>
                  <a:cubicBezTo>
                    <a:pt x="863984" y="696301"/>
                    <a:pt x="901825" y="726839"/>
                    <a:pt x="951947" y="736465"/>
                  </a:cubicBezTo>
                  <a:cubicBezTo>
                    <a:pt x="1003066" y="746091"/>
                    <a:pt x="1048209" y="766008"/>
                    <a:pt x="1090365" y="793558"/>
                  </a:cubicBezTo>
                  <a:cubicBezTo>
                    <a:pt x="1131194" y="821109"/>
                    <a:pt x="1174345" y="832727"/>
                    <a:pt x="1224468" y="812479"/>
                  </a:cubicBezTo>
                  <a:cubicBezTo>
                    <a:pt x="1249031" y="802853"/>
                    <a:pt x="1276582" y="801193"/>
                    <a:pt x="1304465" y="799201"/>
                  </a:cubicBezTo>
                  <a:cubicBezTo>
                    <a:pt x="1321726" y="798206"/>
                    <a:pt x="1347617" y="816462"/>
                    <a:pt x="1353592" y="792563"/>
                  </a:cubicBezTo>
                  <a:cubicBezTo>
                    <a:pt x="1358239" y="772314"/>
                    <a:pt x="1368197" y="747751"/>
                    <a:pt x="1350604" y="728499"/>
                  </a:cubicBezTo>
                  <a:close/>
                  <a:moveTo>
                    <a:pt x="172890" y="1058113"/>
                  </a:moveTo>
                  <a:cubicBezTo>
                    <a:pt x="201437" y="1055789"/>
                    <a:pt x="226996" y="1051142"/>
                    <a:pt x="255875" y="1049814"/>
                  </a:cubicBezTo>
                  <a:cubicBezTo>
                    <a:pt x="264505" y="1049814"/>
                    <a:pt x="277119" y="1053133"/>
                    <a:pt x="276787" y="1067739"/>
                  </a:cubicBezTo>
                  <a:cubicBezTo>
                    <a:pt x="276787" y="1081348"/>
                    <a:pt x="266497" y="1089647"/>
                    <a:pt x="257866" y="1090974"/>
                  </a:cubicBezTo>
                  <a:cubicBezTo>
                    <a:pt x="228988" y="1096285"/>
                    <a:pt x="177205" y="1100269"/>
                    <a:pt x="177205" y="1100269"/>
                  </a:cubicBezTo>
                  <a:cubicBezTo>
                    <a:pt x="147331" y="1103256"/>
                    <a:pt x="116129" y="1109895"/>
                    <a:pt x="111814" y="1084336"/>
                  </a:cubicBezTo>
                  <a:cubicBezTo>
                    <a:pt x="107831" y="1056453"/>
                    <a:pt x="145339" y="1060104"/>
                    <a:pt x="172890" y="1058113"/>
                  </a:cubicBezTo>
                  <a:close/>
                  <a:moveTo>
                    <a:pt x="258198" y="1153379"/>
                  </a:moveTo>
                  <a:cubicBezTo>
                    <a:pt x="208408" y="1154374"/>
                    <a:pt x="158285" y="1159353"/>
                    <a:pt x="108494" y="1155038"/>
                  </a:cubicBezTo>
                  <a:cubicBezTo>
                    <a:pt x="88578" y="1153379"/>
                    <a:pt x="69326" y="1157030"/>
                    <a:pt x="57708" y="1140433"/>
                  </a:cubicBezTo>
                  <a:cubicBezTo>
                    <a:pt x="49742" y="1129811"/>
                    <a:pt x="47418" y="1116534"/>
                    <a:pt x="52065" y="1102924"/>
                  </a:cubicBezTo>
                  <a:cubicBezTo>
                    <a:pt x="55384" y="1093630"/>
                    <a:pt x="66670" y="1072718"/>
                    <a:pt x="80280" y="1084336"/>
                  </a:cubicBezTo>
                  <a:cubicBezTo>
                    <a:pt x="91234" y="1093298"/>
                    <a:pt x="80280" y="1107903"/>
                    <a:pt x="80280" y="1116534"/>
                  </a:cubicBezTo>
                  <a:cubicBezTo>
                    <a:pt x="80280" y="1128815"/>
                    <a:pt x="100528" y="1134790"/>
                    <a:pt x="125091" y="1133794"/>
                  </a:cubicBezTo>
                  <a:cubicBezTo>
                    <a:pt x="228656" y="1130143"/>
                    <a:pt x="327573" y="1130807"/>
                    <a:pt x="430474" y="1113214"/>
                  </a:cubicBezTo>
                  <a:cubicBezTo>
                    <a:pt x="448066" y="1110559"/>
                    <a:pt x="471302" y="1101928"/>
                    <a:pt x="488895" y="1116865"/>
                  </a:cubicBezTo>
                  <a:cubicBezTo>
                    <a:pt x="415868" y="1148068"/>
                    <a:pt x="337531" y="1152383"/>
                    <a:pt x="258198" y="1153379"/>
                  </a:cubicBezTo>
                  <a:close/>
                </a:path>
              </a:pathLst>
            </a:custGeom>
            <a:solidFill>
              <a:schemeClr val="accent2"/>
            </a:solidFill>
            <a:ln w="33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794A573E-E2AF-4B0C-9C86-530E21174DD2}"/>
                </a:ext>
              </a:extLst>
            </p:cNvPr>
            <p:cNvSpPr/>
            <p:nvPr/>
          </p:nvSpPr>
          <p:spPr>
            <a:xfrm>
              <a:off x="5644829" y="6343321"/>
              <a:ext cx="1125268" cy="408283"/>
            </a:xfrm>
            <a:custGeom>
              <a:avLst/>
              <a:gdLst>
                <a:gd name="connsiteX0" fmla="*/ 8670 w 1125267"/>
                <a:gd name="connsiteY0" fmla="*/ 253932 h 408283"/>
                <a:gd name="connsiteX1" fmla="*/ 357205 w 1125267"/>
                <a:gd name="connsiteY1" fmla="*/ 328286 h 408283"/>
                <a:gd name="connsiteX2" fmla="*/ 766483 w 1125267"/>
                <a:gd name="connsiteY2" fmla="*/ 245634 h 408283"/>
                <a:gd name="connsiteX3" fmla="*/ 1110038 w 1125267"/>
                <a:gd name="connsiteY3" fmla="*/ 0 h 408283"/>
                <a:gd name="connsiteX4" fmla="*/ 1030373 w 1125267"/>
                <a:gd name="connsiteY4" fmla="*/ 194847 h 408283"/>
                <a:gd name="connsiteX5" fmla="*/ 599851 w 1125267"/>
                <a:gd name="connsiteY5" fmla="*/ 370774 h 408283"/>
                <a:gd name="connsiteX6" fmla="*/ 210488 w 1125267"/>
                <a:gd name="connsiteY6" fmla="*/ 410275 h 408283"/>
                <a:gd name="connsiteX7" fmla="*/ 8670 w 1125267"/>
                <a:gd name="connsiteY7" fmla="*/ 253932 h 408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25267" h="408283">
                  <a:moveTo>
                    <a:pt x="8670" y="253932"/>
                  </a:moveTo>
                  <a:cubicBezTo>
                    <a:pt x="127172" y="346875"/>
                    <a:pt x="269905" y="337580"/>
                    <a:pt x="357205" y="328286"/>
                  </a:cubicBezTo>
                  <a:cubicBezTo>
                    <a:pt x="549728" y="307374"/>
                    <a:pt x="577279" y="293433"/>
                    <a:pt x="766483" y="245634"/>
                  </a:cubicBezTo>
                  <a:cubicBezTo>
                    <a:pt x="891956" y="214100"/>
                    <a:pt x="1100080" y="143729"/>
                    <a:pt x="1110038" y="0"/>
                  </a:cubicBezTo>
                  <a:cubicBezTo>
                    <a:pt x="1151531" y="0"/>
                    <a:pt x="1117673" y="127132"/>
                    <a:pt x="1030373" y="194847"/>
                  </a:cubicBezTo>
                  <a:cubicBezTo>
                    <a:pt x="981247" y="233020"/>
                    <a:pt x="768143" y="334925"/>
                    <a:pt x="599851" y="370774"/>
                  </a:cubicBezTo>
                  <a:cubicBezTo>
                    <a:pt x="485996" y="394674"/>
                    <a:pt x="327662" y="412266"/>
                    <a:pt x="210488" y="410275"/>
                  </a:cubicBezTo>
                  <a:cubicBezTo>
                    <a:pt x="58461" y="407287"/>
                    <a:pt x="-28839" y="302727"/>
                    <a:pt x="8670" y="253932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33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6E9F91FA-AFB1-44AA-976B-6D143618DED8}"/>
                </a:ext>
              </a:extLst>
            </p:cNvPr>
            <p:cNvSpPr/>
            <p:nvPr/>
          </p:nvSpPr>
          <p:spPr>
            <a:xfrm>
              <a:off x="5204861" y="6373000"/>
              <a:ext cx="2150954" cy="564294"/>
            </a:xfrm>
            <a:custGeom>
              <a:avLst/>
              <a:gdLst>
                <a:gd name="connsiteX0" fmla="*/ 2061854 w 2150954"/>
                <a:gd name="connsiteY0" fmla="*/ 52309 h 564293"/>
                <a:gd name="connsiteX1" fmla="*/ 1635315 w 2150954"/>
                <a:gd name="connsiteY1" fmla="*/ 859 h 564293"/>
                <a:gd name="connsiteX2" fmla="*/ 1603781 w 2150954"/>
                <a:gd name="connsiteY2" fmla="*/ 35712 h 564293"/>
                <a:gd name="connsiteX3" fmla="*/ 1464367 w 2150954"/>
                <a:gd name="connsiteY3" fmla="*/ 216950 h 564293"/>
                <a:gd name="connsiteX4" fmla="*/ 650125 w 2150954"/>
                <a:gd name="connsiteY4" fmla="*/ 414453 h 564293"/>
                <a:gd name="connsiteX5" fmla="*/ 403827 w 2150954"/>
                <a:gd name="connsiteY5" fmla="*/ 264085 h 564293"/>
                <a:gd name="connsiteX6" fmla="*/ 28738 w 2150954"/>
                <a:gd name="connsiteY6" fmla="*/ 347733 h 564293"/>
                <a:gd name="connsiteX7" fmla="*/ 76869 w 2150954"/>
                <a:gd name="connsiteY7" fmla="*/ 508723 h 564293"/>
                <a:gd name="connsiteX8" fmla="*/ 865220 w 2150954"/>
                <a:gd name="connsiteY8" fmla="*/ 561833 h 564293"/>
                <a:gd name="connsiteX9" fmla="*/ 1222053 w 2150954"/>
                <a:gd name="connsiteY9" fmla="*/ 533618 h 564293"/>
                <a:gd name="connsiteX10" fmla="*/ 1761451 w 2150954"/>
                <a:gd name="connsiteY10" fmla="*/ 422419 h 564293"/>
                <a:gd name="connsiteX11" fmla="*/ 2058535 w 2150954"/>
                <a:gd name="connsiteY11" fmla="*/ 292964 h 564293"/>
                <a:gd name="connsiteX12" fmla="*/ 2149486 w 2150954"/>
                <a:gd name="connsiteY12" fmla="*/ 150563 h 564293"/>
                <a:gd name="connsiteX13" fmla="*/ 2061854 w 2150954"/>
                <a:gd name="connsiteY13" fmla="*/ 52309 h 564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50954" h="564293">
                  <a:moveTo>
                    <a:pt x="2061854" y="52309"/>
                  </a:moveTo>
                  <a:cubicBezTo>
                    <a:pt x="1932067" y="25422"/>
                    <a:pt x="1767094" y="3514"/>
                    <a:pt x="1635315" y="859"/>
                  </a:cubicBezTo>
                  <a:cubicBezTo>
                    <a:pt x="1582869" y="-137"/>
                    <a:pt x="1601789" y="-6112"/>
                    <a:pt x="1603781" y="35712"/>
                  </a:cubicBezTo>
                  <a:cubicBezTo>
                    <a:pt x="1607100" y="104755"/>
                    <a:pt x="1492582" y="199357"/>
                    <a:pt x="1464367" y="216950"/>
                  </a:cubicBezTo>
                  <a:cubicBezTo>
                    <a:pt x="1226700" y="366986"/>
                    <a:pt x="928952" y="421424"/>
                    <a:pt x="650125" y="414453"/>
                  </a:cubicBezTo>
                  <a:cubicBezTo>
                    <a:pt x="607969" y="413457"/>
                    <a:pt x="416441" y="348729"/>
                    <a:pt x="403827" y="264085"/>
                  </a:cubicBezTo>
                  <a:cubicBezTo>
                    <a:pt x="263086" y="276367"/>
                    <a:pt x="115374" y="284001"/>
                    <a:pt x="28738" y="347733"/>
                  </a:cubicBezTo>
                  <a:cubicBezTo>
                    <a:pt x="-26364" y="397856"/>
                    <a:pt x="2183" y="496441"/>
                    <a:pt x="76869" y="508723"/>
                  </a:cubicBezTo>
                  <a:cubicBezTo>
                    <a:pt x="326486" y="550215"/>
                    <a:pt x="613612" y="573451"/>
                    <a:pt x="865220" y="561833"/>
                  </a:cubicBezTo>
                  <a:cubicBezTo>
                    <a:pt x="957831" y="557518"/>
                    <a:pt x="1129111" y="538597"/>
                    <a:pt x="1222053" y="533618"/>
                  </a:cubicBezTo>
                  <a:cubicBezTo>
                    <a:pt x="1410261" y="522001"/>
                    <a:pt x="1578886" y="465571"/>
                    <a:pt x="1761451" y="422419"/>
                  </a:cubicBezTo>
                  <a:cubicBezTo>
                    <a:pt x="1810578" y="410802"/>
                    <a:pt x="1971236" y="355036"/>
                    <a:pt x="2058535" y="292964"/>
                  </a:cubicBezTo>
                  <a:cubicBezTo>
                    <a:pt x="2109985" y="255123"/>
                    <a:pt x="2161436" y="232219"/>
                    <a:pt x="2149486" y="150563"/>
                  </a:cubicBezTo>
                  <a:cubicBezTo>
                    <a:pt x="2136209" y="95793"/>
                    <a:pt x="2110981" y="62267"/>
                    <a:pt x="2061854" y="52309"/>
                  </a:cubicBezTo>
                  <a:close/>
                </a:path>
              </a:pathLst>
            </a:custGeom>
            <a:solidFill>
              <a:schemeClr val="accent2"/>
            </a:solidFill>
            <a:ln w="33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91" name="Graphic 121">
              <a:extLst>
                <a:ext uri="{FF2B5EF4-FFF2-40B4-BE49-F238E27FC236}">
                  <a16:creationId xmlns:a16="http://schemas.microsoft.com/office/drawing/2014/main" id="{C78D1DC3-4D47-4C7D-B5BB-116F6297BB80}"/>
                </a:ext>
              </a:extLst>
            </p:cNvPr>
            <p:cNvGrpSpPr/>
            <p:nvPr/>
          </p:nvGrpSpPr>
          <p:grpSpPr>
            <a:xfrm>
              <a:off x="5659034" y="5938219"/>
              <a:ext cx="1364263" cy="700388"/>
              <a:chOff x="5659034" y="5938219"/>
              <a:chExt cx="1364263" cy="700388"/>
            </a:xfrm>
            <a:solidFill>
              <a:srgbClr val="666666"/>
            </a:solidFill>
          </p:grpSpPr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CED25B4B-F733-432C-8727-E280AF3BD329}"/>
                  </a:ext>
                </a:extLst>
              </p:cNvPr>
              <p:cNvSpPr/>
              <p:nvPr/>
            </p:nvSpPr>
            <p:spPr>
              <a:xfrm>
                <a:off x="5659034" y="5941676"/>
                <a:ext cx="1042283" cy="697069"/>
              </a:xfrm>
              <a:custGeom>
                <a:avLst/>
                <a:gdLst>
                  <a:gd name="connsiteX0" fmla="*/ 946461 w 1042283"/>
                  <a:gd name="connsiteY0" fmla="*/ 333929 h 697068"/>
                  <a:gd name="connsiteX1" fmla="*/ 795430 w 1042283"/>
                  <a:gd name="connsiteY1" fmla="*/ 402640 h 697068"/>
                  <a:gd name="connsiteX2" fmla="*/ 956088 w 1042283"/>
                  <a:gd name="connsiteY2" fmla="*/ 293765 h 697068"/>
                  <a:gd name="connsiteX3" fmla="*/ 929201 w 1042283"/>
                  <a:gd name="connsiteY3" fmla="*/ 223394 h 697068"/>
                  <a:gd name="connsiteX4" fmla="*/ 862813 w 1042283"/>
                  <a:gd name="connsiteY4" fmla="*/ 201154 h 697068"/>
                  <a:gd name="connsiteX5" fmla="*/ 658008 w 1042283"/>
                  <a:gd name="connsiteY5" fmla="*/ 0 h 697068"/>
                  <a:gd name="connsiteX6" fmla="*/ 631121 w 1042283"/>
                  <a:gd name="connsiteY6" fmla="*/ 66719 h 697068"/>
                  <a:gd name="connsiteX7" fmla="*/ 706471 w 1042283"/>
                  <a:gd name="connsiteY7" fmla="*/ 137422 h 697068"/>
                  <a:gd name="connsiteX8" fmla="*/ 734354 w 1042283"/>
                  <a:gd name="connsiteY8" fmla="*/ 352849 h 697068"/>
                  <a:gd name="connsiteX9" fmla="*/ 708462 w 1042283"/>
                  <a:gd name="connsiteY9" fmla="*/ 374425 h 697068"/>
                  <a:gd name="connsiteX10" fmla="*/ 682571 w 1042283"/>
                  <a:gd name="connsiteY10" fmla="*/ 406291 h 697068"/>
                  <a:gd name="connsiteX11" fmla="*/ 719416 w 1042283"/>
                  <a:gd name="connsiteY11" fmla="*/ 435170 h 697068"/>
                  <a:gd name="connsiteX12" fmla="*/ 768211 w 1042283"/>
                  <a:gd name="connsiteY12" fmla="*/ 445128 h 697068"/>
                  <a:gd name="connsiteX13" fmla="*/ 812027 w 1042283"/>
                  <a:gd name="connsiteY13" fmla="*/ 459069 h 697068"/>
                  <a:gd name="connsiteX14" fmla="*/ 869784 w 1042283"/>
                  <a:gd name="connsiteY14" fmla="*/ 516827 h 697068"/>
                  <a:gd name="connsiteX15" fmla="*/ 808044 w 1042283"/>
                  <a:gd name="connsiteY15" fmla="*/ 525789 h 697068"/>
                  <a:gd name="connsiteX16" fmla="*/ 645062 w 1042283"/>
                  <a:gd name="connsiteY16" fmla="*/ 528776 h 697068"/>
                  <a:gd name="connsiteX17" fmla="*/ 497018 w 1042283"/>
                  <a:gd name="connsiteY17" fmla="*/ 556659 h 697068"/>
                  <a:gd name="connsiteX18" fmla="*/ 103672 w 1042283"/>
                  <a:gd name="connsiteY18" fmla="*/ 596492 h 697068"/>
                  <a:gd name="connsiteX19" fmla="*/ 266322 w 1042283"/>
                  <a:gd name="connsiteY19" fmla="*/ 613420 h 697068"/>
                  <a:gd name="connsiteX20" fmla="*/ 81101 w 1042283"/>
                  <a:gd name="connsiteY20" fmla="*/ 621719 h 697068"/>
                  <a:gd name="connsiteX21" fmla="*/ 14713 w 1042283"/>
                  <a:gd name="connsiteY21" fmla="*/ 633005 h 697068"/>
                  <a:gd name="connsiteX22" fmla="*/ 123257 w 1042283"/>
                  <a:gd name="connsiteY22" fmla="*/ 679808 h 697068"/>
                  <a:gd name="connsiteX23" fmla="*/ 421668 w 1042283"/>
                  <a:gd name="connsiteY23" fmla="*/ 677484 h 697068"/>
                  <a:gd name="connsiteX24" fmla="*/ 815014 w 1042283"/>
                  <a:gd name="connsiteY24" fmla="*/ 573588 h 697068"/>
                  <a:gd name="connsiteX25" fmla="*/ 923890 w 1042283"/>
                  <a:gd name="connsiteY25" fmla="*/ 535747 h 697068"/>
                  <a:gd name="connsiteX26" fmla="*/ 989945 w 1042283"/>
                  <a:gd name="connsiteY26" fmla="*/ 498570 h 697068"/>
                  <a:gd name="connsiteX27" fmla="*/ 1007538 w 1042283"/>
                  <a:gd name="connsiteY27" fmla="*/ 328286 h 697068"/>
                  <a:gd name="connsiteX28" fmla="*/ 946461 w 1042283"/>
                  <a:gd name="connsiteY28" fmla="*/ 333929 h 697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1042283" h="697068">
                    <a:moveTo>
                      <a:pt x="946461" y="333929"/>
                    </a:moveTo>
                    <a:cubicBezTo>
                      <a:pt x="902646" y="371770"/>
                      <a:pt x="852191" y="393678"/>
                      <a:pt x="795430" y="402640"/>
                    </a:cubicBezTo>
                    <a:cubicBezTo>
                      <a:pt x="844225" y="372766"/>
                      <a:pt x="912936" y="349530"/>
                      <a:pt x="956088" y="293765"/>
                    </a:cubicBezTo>
                    <a:cubicBezTo>
                      <a:pt x="987290" y="253932"/>
                      <a:pt x="978991" y="237335"/>
                      <a:pt x="929201" y="223394"/>
                    </a:cubicBezTo>
                    <a:cubicBezTo>
                      <a:pt x="910280" y="217419"/>
                      <a:pt x="876755" y="215095"/>
                      <a:pt x="862813" y="201154"/>
                    </a:cubicBezTo>
                    <a:cubicBezTo>
                      <a:pt x="792111" y="134435"/>
                      <a:pt x="734685" y="59749"/>
                      <a:pt x="658008" y="0"/>
                    </a:cubicBezTo>
                    <a:cubicBezTo>
                      <a:pt x="606226" y="11286"/>
                      <a:pt x="598259" y="27883"/>
                      <a:pt x="631121" y="66719"/>
                    </a:cubicBezTo>
                    <a:cubicBezTo>
                      <a:pt x="653029" y="93606"/>
                      <a:pt x="679916" y="115514"/>
                      <a:pt x="706471" y="137422"/>
                    </a:cubicBezTo>
                    <a:cubicBezTo>
                      <a:pt x="799745" y="213104"/>
                      <a:pt x="815678" y="297084"/>
                      <a:pt x="734354" y="352849"/>
                    </a:cubicBezTo>
                    <a:cubicBezTo>
                      <a:pt x="728379" y="358824"/>
                      <a:pt x="714437" y="370442"/>
                      <a:pt x="708462" y="374425"/>
                    </a:cubicBezTo>
                    <a:cubicBezTo>
                      <a:pt x="695517" y="382392"/>
                      <a:pt x="678588" y="387371"/>
                      <a:pt x="682571" y="406291"/>
                    </a:cubicBezTo>
                    <a:cubicBezTo>
                      <a:pt x="686555" y="426208"/>
                      <a:pt x="703483" y="431187"/>
                      <a:pt x="719416" y="435170"/>
                    </a:cubicBezTo>
                    <a:cubicBezTo>
                      <a:pt x="735349" y="439153"/>
                      <a:pt x="752278" y="441145"/>
                      <a:pt x="768211" y="445128"/>
                    </a:cubicBezTo>
                    <a:cubicBezTo>
                      <a:pt x="783148" y="449111"/>
                      <a:pt x="813023" y="445128"/>
                      <a:pt x="812027" y="459069"/>
                    </a:cubicBezTo>
                    <a:cubicBezTo>
                      <a:pt x="808044" y="501889"/>
                      <a:pt x="848872" y="493923"/>
                      <a:pt x="869784" y="516827"/>
                    </a:cubicBezTo>
                    <a:cubicBezTo>
                      <a:pt x="845884" y="520810"/>
                      <a:pt x="825968" y="528776"/>
                      <a:pt x="808044" y="525789"/>
                    </a:cubicBezTo>
                    <a:cubicBezTo>
                      <a:pt x="753274" y="516827"/>
                      <a:pt x="698836" y="523797"/>
                      <a:pt x="645062" y="528776"/>
                    </a:cubicBezTo>
                    <a:cubicBezTo>
                      <a:pt x="595272" y="532760"/>
                      <a:pt x="542826" y="527780"/>
                      <a:pt x="497018" y="556659"/>
                    </a:cubicBezTo>
                    <a:cubicBezTo>
                      <a:pt x="389803" y="604458"/>
                      <a:pt x="180682" y="595164"/>
                      <a:pt x="103672" y="596492"/>
                    </a:cubicBezTo>
                    <a:cubicBezTo>
                      <a:pt x="147488" y="614416"/>
                      <a:pt x="207569" y="598483"/>
                      <a:pt x="266322" y="613420"/>
                    </a:cubicBezTo>
                    <a:cubicBezTo>
                      <a:pt x="207569" y="613420"/>
                      <a:pt x="124916" y="625702"/>
                      <a:pt x="81101" y="621719"/>
                    </a:cubicBezTo>
                    <a:cubicBezTo>
                      <a:pt x="49235" y="618731"/>
                      <a:pt x="-33418" y="598483"/>
                      <a:pt x="14713" y="633005"/>
                    </a:cubicBezTo>
                    <a:cubicBezTo>
                      <a:pt x="59857" y="665203"/>
                      <a:pt x="81765" y="666862"/>
                      <a:pt x="123257" y="679808"/>
                    </a:cubicBezTo>
                    <a:cubicBezTo>
                      <a:pt x="219519" y="707691"/>
                      <a:pt x="326402" y="701384"/>
                      <a:pt x="421668" y="677484"/>
                    </a:cubicBezTo>
                    <a:cubicBezTo>
                      <a:pt x="570708" y="640639"/>
                      <a:pt x="670953" y="628358"/>
                      <a:pt x="815014" y="573588"/>
                    </a:cubicBezTo>
                    <a:cubicBezTo>
                      <a:pt x="834930" y="566617"/>
                      <a:pt x="878746" y="562634"/>
                      <a:pt x="923890" y="535747"/>
                    </a:cubicBezTo>
                    <a:cubicBezTo>
                      <a:pt x="937499" y="527780"/>
                      <a:pt x="977332" y="508860"/>
                      <a:pt x="989945" y="498570"/>
                    </a:cubicBezTo>
                    <a:cubicBezTo>
                      <a:pt x="1060648" y="446788"/>
                      <a:pt x="1055337" y="403968"/>
                      <a:pt x="1007538" y="328286"/>
                    </a:cubicBezTo>
                    <a:cubicBezTo>
                      <a:pt x="991605" y="301731"/>
                      <a:pt x="967042" y="316004"/>
                      <a:pt x="946461" y="333929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  <a:alpha val="40000"/>
                </a:schemeClr>
              </a:solidFill>
              <a:ln w="33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1E9932E3-B8FB-4D40-B1BC-4721E30B29AD}"/>
                  </a:ext>
                </a:extLst>
              </p:cNvPr>
              <p:cNvSpPr/>
              <p:nvPr/>
            </p:nvSpPr>
            <p:spPr>
              <a:xfrm>
                <a:off x="6366833" y="5938219"/>
                <a:ext cx="657236" cy="268869"/>
              </a:xfrm>
              <a:custGeom>
                <a:avLst/>
                <a:gdLst>
                  <a:gd name="connsiteX0" fmla="*/ 638979 w 657235"/>
                  <a:gd name="connsiteY0" fmla="*/ 170422 h 268869"/>
                  <a:gd name="connsiteX1" fmla="*/ 564294 w 657235"/>
                  <a:gd name="connsiteY1" fmla="*/ 191334 h 268869"/>
                  <a:gd name="connsiteX2" fmla="*/ 423884 w 657235"/>
                  <a:gd name="connsiteY2" fmla="*/ 170422 h 268869"/>
                  <a:gd name="connsiteX3" fmla="*/ 268205 w 657235"/>
                  <a:gd name="connsiteY3" fmla="*/ 131253 h 268869"/>
                  <a:gd name="connsiteX4" fmla="*/ 85972 w 657235"/>
                  <a:gd name="connsiteY4" fmla="*/ 19058 h 268869"/>
                  <a:gd name="connsiteX5" fmla="*/ 0 w 657235"/>
                  <a:gd name="connsiteY5" fmla="*/ 1134 h 268869"/>
                  <a:gd name="connsiteX6" fmla="*/ 126136 w 657235"/>
                  <a:gd name="connsiteY6" fmla="*/ 111669 h 268869"/>
                  <a:gd name="connsiteX7" fmla="*/ 248953 w 657235"/>
                  <a:gd name="connsiteY7" fmla="*/ 185027 h 268869"/>
                  <a:gd name="connsiteX8" fmla="*/ 387371 w 657235"/>
                  <a:gd name="connsiteY8" fmla="*/ 242120 h 268869"/>
                  <a:gd name="connsiteX9" fmla="*/ 521474 w 657235"/>
                  <a:gd name="connsiteY9" fmla="*/ 261041 h 268869"/>
                  <a:gd name="connsiteX10" fmla="*/ 601471 w 657235"/>
                  <a:gd name="connsiteY10" fmla="*/ 247763 h 268869"/>
                  <a:gd name="connsiteX11" fmla="*/ 650597 w 657235"/>
                  <a:gd name="connsiteY11" fmla="*/ 241125 h 268869"/>
                  <a:gd name="connsiteX12" fmla="*/ 638979 w 657235"/>
                  <a:gd name="connsiteY12" fmla="*/ 170422 h 268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57235" h="268869">
                    <a:moveTo>
                      <a:pt x="638979" y="170422"/>
                    </a:moveTo>
                    <a:cubicBezTo>
                      <a:pt x="621719" y="197973"/>
                      <a:pt x="595828" y="200960"/>
                      <a:pt x="564294" y="191334"/>
                    </a:cubicBezTo>
                    <a:cubicBezTo>
                      <a:pt x="519150" y="178056"/>
                      <a:pt x="472015" y="172413"/>
                      <a:pt x="423884" y="170422"/>
                    </a:cubicBezTo>
                    <a:cubicBezTo>
                      <a:pt x="369446" y="168430"/>
                      <a:pt x="313349" y="163783"/>
                      <a:pt x="268205" y="131253"/>
                    </a:cubicBezTo>
                    <a:cubicBezTo>
                      <a:pt x="210780" y="89429"/>
                      <a:pt x="151363" y="50260"/>
                      <a:pt x="85972" y="19058"/>
                    </a:cubicBezTo>
                    <a:cubicBezTo>
                      <a:pt x="52778" y="3789"/>
                      <a:pt x="32530" y="-2849"/>
                      <a:pt x="0" y="1134"/>
                    </a:cubicBezTo>
                    <a:cubicBezTo>
                      <a:pt x="45144" y="34328"/>
                      <a:pt x="85972" y="72500"/>
                      <a:pt x="126136" y="111669"/>
                    </a:cubicBezTo>
                    <a:cubicBezTo>
                      <a:pt x="160990" y="144863"/>
                      <a:pt x="198830" y="175401"/>
                      <a:pt x="248953" y="185027"/>
                    </a:cubicBezTo>
                    <a:cubicBezTo>
                      <a:pt x="300071" y="194653"/>
                      <a:pt x="345215" y="214570"/>
                      <a:pt x="387371" y="242120"/>
                    </a:cubicBezTo>
                    <a:cubicBezTo>
                      <a:pt x="428199" y="269671"/>
                      <a:pt x="471351" y="281289"/>
                      <a:pt x="521474" y="261041"/>
                    </a:cubicBezTo>
                    <a:cubicBezTo>
                      <a:pt x="546037" y="251415"/>
                      <a:pt x="573588" y="249755"/>
                      <a:pt x="601471" y="247763"/>
                    </a:cubicBezTo>
                    <a:cubicBezTo>
                      <a:pt x="618731" y="246767"/>
                      <a:pt x="644622" y="265024"/>
                      <a:pt x="650597" y="241125"/>
                    </a:cubicBezTo>
                    <a:cubicBezTo>
                      <a:pt x="655576" y="218885"/>
                      <a:pt x="667858" y="190338"/>
                      <a:pt x="638979" y="170422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  <a:alpha val="40000"/>
                </a:schemeClr>
              </a:solidFill>
              <a:ln w="33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4176366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31FAE6F-E97D-4DDF-8B64-C5BE2E76A71A}"/>
              </a:ext>
            </a:extLst>
          </p:cNvPr>
          <p:cNvSpPr/>
          <p:nvPr/>
        </p:nvSpPr>
        <p:spPr>
          <a:xfrm>
            <a:off x="875489" y="0"/>
            <a:ext cx="23735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99DF8F-E3FF-4BDE-98DE-DFA5734A39BF}"/>
              </a:ext>
            </a:extLst>
          </p:cNvPr>
          <p:cNvSpPr txBox="1"/>
          <p:nvPr/>
        </p:nvSpPr>
        <p:spPr>
          <a:xfrm>
            <a:off x="875489" y="1141836"/>
            <a:ext cx="2361876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600" dirty="0">
                <a:ea typeface="Adobe Song Std L" panose="02020300000000000000" pitchFamily="18" charset="-128"/>
                <a:cs typeface="Arial" pitchFamily="34" charset="0"/>
              </a:rPr>
              <a:t>FESTIVAL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6BD003-2542-4ED0-BE62-4C046C216CA1}"/>
              </a:ext>
            </a:extLst>
          </p:cNvPr>
          <p:cNvSpPr txBox="1"/>
          <p:nvPr/>
        </p:nvSpPr>
        <p:spPr>
          <a:xfrm>
            <a:off x="875489" y="1857784"/>
            <a:ext cx="2361876" cy="369332"/>
          </a:xfrm>
          <a:prstGeom prst="rect">
            <a:avLst/>
          </a:prstGeom>
          <a:noFill/>
        </p:spPr>
        <p:txBody>
          <a:bodyPr wrap="square" lIns="36000" tIns="0" rIns="36000" bIns="0" rtlCol="0" anchor="ctr">
            <a:spAutoFit/>
          </a:bodyPr>
          <a:lstStyle/>
          <a:p>
            <a:pPr algn="ctr"/>
            <a:r>
              <a:rPr lang="en-US" altLang="ko-KR" sz="2400" dirty="0"/>
              <a:t>WE CREATE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39EB809-EF0E-4C1A-A238-8637C923B4C5}"/>
              </a:ext>
            </a:extLst>
          </p:cNvPr>
          <p:cNvSpPr txBox="1"/>
          <p:nvPr/>
        </p:nvSpPr>
        <p:spPr>
          <a:xfrm>
            <a:off x="136187" y="318541"/>
            <a:ext cx="3840480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b="1" dirty="0">
                <a:ea typeface="Adobe Song Std L" panose="02020300000000000000" pitchFamily="18" charset="-128"/>
                <a:cs typeface="Arial" pitchFamily="34" charset="0"/>
              </a:rPr>
              <a:t>HALLOWEEN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04900C0-F4FB-40F2-9353-B3A152F3D17B}"/>
              </a:ext>
            </a:extLst>
          </p:cNvPr>
          <p:cNvSpPr txBox="1"/>
          <p:nvPr/>
        </p:nvSpPr>
        <p:spPr>
          <a:xfrm>
            <a:off x="875489" y="2892590"/>
            <a:ext cx="2361876" cy="369332"/>
          </a:xfrm>
          <a:prstGeom prst="rect">
            <a:avLst/>
          </a:prstGeom>
          <a:noFill/>
        </p:spPr>
        <p:txBody>
          <a:bodyPr wrap="square" lIns="36000" tIns="0" rIns="36000" bIns="0" rtlCol="0" anchor="ctr">
            <a:spAutoFit/>
          </a:bodyPr>
          <a:lstStyle/>
          <a:p>
            <a:pPr algn="ctr"/>
            <a:r>
              <a:rPr lang="en-US" altLang="ko-KR" sz="2400" dirty="0"/>
              <a:t>PPT</a:t>
            </a:r>
            <a:endParaRPr lang="ko-KR" altLang="en-US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CAF0B40-0B99-43F6-8FAF-6C7095D0F9A8}"/>
              </a:ext>
            </a:extLst>
          </p:cNvPr>
          <p:cNvSpPr txBox="1"/>
          <p:nvPr/>
        </p:nvSpPr>
        <p:spPr>
          <a:xfrm>
            <a:off x="875489" y="2375187"/>
            <a:ext cx="2361876" cy="369332"/>
          </a:xfrm>
          <a:prstGeom prst="rect">
            <a:avLst/>
          </a:prstGeom>
          <a:noFill/>
        </p:spPr>
        <p:txBody>
          <a:bodyPr wrap="square" lIns="36000" tIns="0" rIns="36000" bIns="0" rtlCol="0" anchor="ctr">
            <a:spAutoFit/>
          </a:bodyPr>
          <a:lstStyle/>
          <a:p>
            <a:pPr algn="ctr"/>
            <a:r>
              <a:rPr lang="en-US" altLang="ko-KR" sz="2400" dirty="0"/>
              <a:t>QUALITY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BB294CB-7B51-4101-B549-86B8368A5600}"/>
              </a:ext>
            </a:extLst>
          </p:cNvPr>
          <p:cNvSpPr txBox="1"/>
          <p:nvPr/>
        </p:nvSpPr>
        <p:spPr>
          <a:xfrm>
            <a:off x="7375838" y="418561"/>
            <a:ext cx="4070957" cy="144655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4400" b="1" dirty="0">
                <a:solidFill>
                  <a:schemeClr val="bg1"/>
                </a:solidFill>
                <a:cs typeface="Arial" pitchFamily="34" charset="0"/>
              </a:rPr>
              <a:t>Awesome</a:t>
            </a:r>
          </a:p>
          <a:p>
            <a:pPr algn="r"/>
            <a:r>
              <a:rPr lang="en-GB" altLang="ko-KR" sz="4400" b="1" dirty="0">
                <a:solidFill>
                  <a:schemeClr val="bg1"/>
                </a:solidFill>
                <a:cs typeface="Arial" pitchFamily="34" charset="0"/>
              </a:rPr>
              <a:t>P</a:t>
            </a:r>
            <a:r>
              <a:rPr lang="en-US" altLang="ko-KR" sz="4400" b="1" dirty="0" err="1">
                <a:solidFill>
                  <a:schemeClr val="bg1"/>
                </a:solidFill>
                <a:cs typeface="Arial" pitchFamily="34" charset="0"/>
              </a:rPr>
              <a:t>resentation</a:t>
            </a:r>
            <a:endParaRPr lang="en-US" altLang="ko-KR" sz="4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FEF96CF8-8102-4439-B27D-B9B68CACB9D1}"/>
              </a:ext>
            </a:extLst>
          </p:cNvPr>
          <p:cNvSpPr/>
          <p:nvPr/>
        </p:nvSpPr>
        <p:spPr>
          <a:xfrm>
            <a:off x="875489" y="5603132"/>
            <a:ext cx="2352405" cy="1254868"/>
          </a:xfrm>
          <a:custGeom>
            <a:avLst/>
            <a:gdLst>
              <a:gd name="connsiteX0" fmla="*/ 2972694 w 5728127"/>
              <a:gd name="connsiteY0" fmla="*/ 2889903 h 3062599"/>
              <a:gd name="connsiteX1" fmla="*/ 2948481 w 5728127"/>
              <a:gd name="connsiteY1" fmla="*/ 2909843 h 3062599"/>
              <a:gd name="connsiteX2" fmla="*/ 2910025 w 5728127"/>
              <a:gd name="connsiteY2" fmla="*/ 2989604 h 3062599"/>
              <a:gd name="connsiteX3" fmla="*/ 2897919 w 5728127"/>
              <a:gd name="connsiteY3" fmla="*/ 2996013 h 3062599"/>
              <a:gd name="connsiteX4" fmla="*/ 2893646 w 5728127"/>
              <a:gd name="connsiteY4" fmla="*/ 2982482 h 3062599"/>
              <a:gd name="connsiteX5" fmla="*/ 2896494 w 5728127"/>
              <a:gd name="connsiteY5" fmla="*/ 2939753 h 3062599"/>
              <a:gd name="connsiteX6" fmla="*/ 2880827 w 5728127"/>
              <a:gd name="connsiteY6" fmla="*/ 2924086 h 3062599"/>
              <a:gd name="connsiteX7" fmla="*/ 2830977 w 5728127"/>
              <a:gd name="connsiteY7" fmla="*/ 2931207 h 3062599"/>
              <a:gd name="connsiteX8" fmla="*/ 2819582 w 5728127"/>
              <a:gd name="connsiteY8" fmla="*/ 2949723 h 3062599"/>
              <a:gd name="connsiteX9" fmla="*/ 2947769 w 5728127"/>
              <a:gd name="connsiteY9" fmla="*/ 3035181 h 3062599"/>
              <a:gd name="connsiteX10" fmla="*/ 3016848 w 5728127"/>
              <a:gd name="connsiteY10" fmla="*/ 2999574 h 3062599"/>
              <a:gd name="connsiteX11" fmla="*/ 3006878 w 5728127"/>
              <a:gd name="connsiteY11" fmla="*/ 2909131 h 3062599"/>
              <a:gd name="connsiteX12" fmla="*/ 2972694 w 5728127"/>
              <a:gd name="connsiteY12" fmla="*/ 2889903 h 3062599"/>
              <a:gd name="connsiteX13" fmla="*/ 1564775 w 5728127"/>
              <a:gd name="connsiteY13" fmla="*/ 2827946 h 3062599"/>
              <a:gd name="connsiteX14" fmla="*/ 1489287 w 5728127"/>
              <a:gd name="connsiteY14" fmla="*/ 2897024 h 3062599"/>
              <a:gd name="connsiteX15" fmla="*/ 1509939 w 5728127"/>
              <a:gd name="connsiteY15" fmla="*/ 2991028 h 3062599"/>
              <a:gd name="connsiteX16" fmla="*/ 1752782 w 5728127"/>
              <a:gd name="connsiteY16" fmla="*/ 2946163 h 3062599"/>
              <a:gd name="connsiteX17" fmla="*/ 1750646 w 5728127"/>
              <a:gd name="connsiteY17" fmla="*/ 2933344 h 3062599"/>
              <a:gd name="connsiteX18" fmla="*/ 1658066 w 5728127"/>
              <a:gd name="connsiteY18" fmla="*/ 2890615 h 3062599"/>
              <a:gd name="connsiteX19" fmla="*/ 1632429 w 5728127"/>
              <a:gd name="connsiteY19" fmla="*/ 2991028 h 3062599"/>
              <a:gd name="connsiteX20" fmla="*/ 1600382 w 5728127"/>
              <a:gd name="connsiteY20" fmla="*/ 2865689 h 3062599"/>
              <a:gd name="connsiteX21" fmla="*/ 1564775 w 5728127"/>
              <a:gd name="connsiteY21" fmla="*/ 2827946 h 3062599"/>
              <a:gd name="connsiteX22" fmla="*/ 1981472 w 5728127"/>
              <a:gd name="connsiteY22" fmla="*/ 2817709 h 3062599"/>
              <a:gd name="connsiteX23" fmla="*/ 1956457 w 5728127"/>
              <a:gd name="connsiteY23" fmla="*/ 2817976 h 3062599"/>
              <a:gd name="connsiteX24" fmla="*/ 1933668 w 5728127"/>
              <a:gd name="connsiteY24" fmla="*/ 2851446 h 3062599"/>
              <a:gd name="connsiteX25" fmla="*/ 1910167 w 5728127"/>
              <a:gd name="connsiteY25" fmla="*/ 2983194 h 3062599"/>
              <a:gd name="connsiteX26" fmla="*/ 1881681 w 5728127"/>
              <a:gd name="connsiteY26" fmla="*/ 2900585 h 3062599"/>
              <a:gd name="connsiteX27" fmla="*/ 1864590 w 5728127"/>
              <a:gd name="connsiteY27" fmla="*/ 2893463 h 3062599"/>
              <a:gd name="connsiteX28" fmla="*/ 1793375 w 5728127"/>
              <a:gd name="connsiteY28" fmla="*/ 2931207 h 3062599"/>
              <a:gd name="connsiteX29" fmla="*/ 1789814 w 5728127"/>
              <a:gd name="connsiteY29" fmla="*/ 2948299 h 3062599"/>
              <a:gd name="connsiteX30" fmla="*/ 2002747 w 5728127"/>
              <a:gd name="connsiteY30" fmla="*/ 2996013 h 3062599"/>
              <a:gd name="connsiteX31" fmla="*/ 2054734 w 5728127"/>
              <a:gd name="connsiteY31" fmla="*/ 2925510 h 3062599"/>
              <a:gd name="connsiteX32" fmla="*/ 2004883 w 5728127"/>
              <a:gd name="connsiteY32" fmla="*/ 2826521 h 3062599"/>
              <a:gd name="connsiteX33" fmla="*/ 1981472 w 5728127"/>
              <a:gd name="connsiteY33" fmla="*/ 2817709 h 3062599"/>
              <a:gd name="connsiteX34" fmla="*/ 2665046 w 5728127"/>
              <a:gd name="connsiteY34" fmla="*/ 2794474 h 3062599"/>
              <a:gd name="connsiteX35" fmla="*/ 2596680 w 5728127"/>
              <a:gd name="connsiteY35" fmla="*/ 2850734 h 3062599"/>
              <a:gd name="connsiteX36" fmla="*/ 2614483 w 5728127"/>
              <a:gd name="connsiteY36" fmla="*/ 2921237 h 3062599"/>
              <a:gd name="connsiteX37" fmla="*/ 2796793 w 5728127"/>
              <a:gd name="connsiteY37" fmla="*/ 2926222 h 3062599"/>
              <a:gd name="connsiteX38" fmla="*/ 2745519 w 5728127"/>
              <a:gd name="connsiteY38" fmla="*/ 2879220 h 3062599"/>
              <a:gd name="connsiteX39" fmla="*/ 2728427 w 5728127"/>
              <a:gd name="connsiteY39" fmla="*/ 2881357 h 3062599"/>
              <a:gd name="connsiteX40" fmla="*/ 2707775 w 5728127"/>
              <a:gd name="connsiteY40" fmla="*/ 2916252 h 3062599"/>
              <a:gd name="connsiteX41" fmla="*/ 2692820 w 5728127"/>
              <a:gd name="connsiteY41" fmla="*/ 2928359 h 3062599"/>
              <a:gd name="connsiteX42" fmla="*/ 2684986 w 5728127"/>
              <a:gd name="connsiteY42" fmla="*/ 2911267 h 3062599"/>
              <a:gd name="connsiteX43" fmla="*/ 2696381 w 5728127"/>
              <a:gd name="connsiteY43" fmla="*/ 2837916 h 3062599"/>
              <a:gd name="connsiteX44" fmla="*/ 2665046 w 5728127"/>
              <a:gd name="connsiteY44" fmla="*/ 2794474 h 3062599"/>
              <a:gd name="connsiteX45" fmla="*/ 550674 w 5728127"/>
              <a:gd name="connsiteY45" fmla="*/ 2701895 h 3062599"/>
              <a:gd name="connsiteX46" fmla="*/ 521476 w 5728127"/>
              <a:gd name="connsiteY46" fmla="*/ 2719699 h 3062599"/>
              <a:gd name="connsiteX47" fmla="*/ 401835 w 5728127"/>
              <a:gd name="connsiteY47" fmla="*/ 2887054 h 3062599"/>
              <a:gd name="connsiteX48" fmla="*/ 382607 w 5728127"/>
              <a:gd name="connsiteY48" fmla="*/ 2876372 h 3062599"/>
              <a:gd name="connsiteX49" fmla="*/ 403259 w 5728127"/>
              <a:gd name="connsiteY49" fmla="*/ 2778095 h 3062599"/>
              <a:gd name="connsiteX50" fmla="*/ 418214 w 5728127"/>
              <a:gd name="connsiteY50" fmla="*/ 2737502 h 3062599"/>
              <a:gd name="connsiteX51" fmla="*/ 295724 w 5728127"/>
              <a:gd name="connsiteY51" fmla="*/ 2741776 h 3062599"/>
              <a:gd name="connsiteX52" fmla="*/ 251571 w 5728127"/>
              <a:gd name="connsiteY52" fmla="*/ 2737502 h 3062599"/>
              <a:gd name="connsiteX53" fmla="*/ 259405 w 5728127"/>
              <a:gd name="connsiteY53" fmla="*/ 2785217 h 3062599"/>
              <a:gd name="connsiteX54" fmla="*/ 412517 w 5728127"/>
              <a:gd name="connsiteY54" fmla="*/ 2962542 h 3062599"/>
              <a:gd name="connsiteX55" fmla="*/ 500823 w 5728127"/>
              <a:gd name="connsiteY55" fmla="*/ 2981058 h 3062599"/>
              <a:gd name="connsiteX56" fmla="*/ 619040 w 5728127"/>
              <a:gd name="connsiteY56" fmla="*/ 2931920 h 3062599"/>
              <a:gd name="connsiteX57" fmla="*/ 644678 w 5728127"/>
              <a:gd name="connsiteY57" fmla="*/ 2792338 h 3062599"/>
              <a:gd name="connsiteX58" fmla="*/ 550674 w 5728127"/>
              <a:gd name="connsiteY58" fmla="*/ 2701895 h 3062599"/>
              <a:gd name="connsiteX59" fmla="*/ 819188 w 5728127"/>
              <a:gd name="connsiteY59" fmla="*/ 2552166 h 3062599"/>
              <a:gd name="connsiteX60" fmla="*/ 800638 w 5728127"/>
              <a:gd name="connsiteY60" fmla="*/ 2556617 h 3062599"/>
              <a:gd name="connsiteX61" fmla="*/ 755061 w 5728127"/>
              <a:gd name="connsiteY61" fmla="*/ 2625695 h 3062599"/>
              <a:gd name="connsiteX62" fmla="*/ 796365 w 5728127"/>
              <a:gd name="connsiteY62" fmla="*/ 2689789 h 3062599"/>
              <a:gd name="connsiteX63" fmla="*/ 953038 w 5728127"/>
              <a:gd name="connsiteY63" fmla="*/ 2647772 h 3062599"/>
              <a:gd name="connsiteX64" fmla="*/ 943068 w 5728127"/>
              <a:gd name="connsiteY64" fmla="*/ 2622135 h 3062599"/>
              <a:gd name="connsiteX65" fmla="*/ 898915 w 5728127"/>
              <a:gd name="connsiteY65" fmla="*/ 2603618 h 3062599"/>
              <a:gd name="connsiteX66" fmla="*/ 886096 w 5728127"/>
              <a:gd name="connsiteY66" fmla="*/ 2611452 h 3062599"/>
              <a:gd name="connsiteX67" fmla="*/ 872565 w 5728127"/>
              <a:gd name="connsiteY67" fmla="*/ 2672697 h 3062599"/>
              <a:gd name="connsiteX68" fmla="*/ 845504 w 5728127"/>
              <a:gd name="connsiteY68" fmla="*/ 2630680 h 3062599"/>
              <a:gd name="connsiteX69" fmla="*/ 840519 w 5728127"/>
              <a:gd name="connsiteY69" fmla="*/ 2585815 h 3062599"/>
              <a:gd name="connsiteX70" fmla="*/ 819188 w 5728127"/>
              <a:gd name="connsiteY70" fmla="*/ 2552166 h 3062599"/>
              <a:gd name="connsiteX71" fmla="*/ 1123242 w 5728127"/>
              <a:gd name="connsiteY71" fmla="*/ 2525282 h 3062599"/>
              <a:gd name="connsiteX72" fmla="*/ 1098317 w 5728127"/>
              <a:gd name="connsiteY72" fmla="*/ 2557329 h 3062599"/>
              <a:gd name="connsiteX73" fmla="*/ 1091907 w 5728127"/>
              <a:gd name="connsiteY73" fmla="*/ 2641362 h 3062599"/>
              <a:gd name="connsiteX74" fmla="*/ 1082650 w 5728127"/>
              <a:gd name="connsiteY74" fmla="*/ 2651333 h 3062599"/>
              <a:gd name="connsiteX75" fmla="*/ 1074816 w 5728127"/>
              <a:gd name="connsiteY75" fmla="*/ 2642075 h 3062599"/>
              <a:gd name="connsiteX76" fmla="*/ 1055588 w 5728127"/>
              <a:gd name="connsiteY76" fmla="*/ 2581542 h 3062599"/>
              <a:gd name="connsiteX77" fmla="*/ 984373 w 5728127"/>
              <a:gd name="connsiteY77" fmla="*/ 2625695 h 3062599"/>
              <a:gd name="connsiteX78" fmla="*/ 1170244 w 5728127"/>
              <a:gd name="connsiteY78" fmla="*/ 2652045 h 3062599"/>
              <a:gd name="connsiteX79" fmla="*/ 1188048 w 5728127"/>
              <a:gd name="connsiteY79" fmla="*/ 2577269 h 3062599"/>
              <a:gd name="connsiteX80" fmla="*/ 1123242 w 5728127"/>
              <a:gd name="connsiteY80" fmla="*/ 2525282 h 3062599"/>
              <a:gd name="connsiteX81" fmla="*/ 3259691 w 5728127"/>
              <a:gd name="connsiteY81" fmla="*/ 2504630 h 3062599"/>
              <a:gd name="connsiteX82" fmla="*/ 3244736 w 5728127"/>
              <a:gd name="connsiteY82" fmla="*/ 2517449 h 3062599"/>
              <a:gd name="connsiteX83" fmla="*/ 3239038 w 5728127"/>
              <a:gd name="connsiteY83" fmla="*/ 2524570 h 3062599"/>
              <a:gd name="connsiteX84" fmla="*/ 3259691 w 5728127"/>
              <a:gd name="connsiteY84" fmla="*/ 2504630 h 3062599"/>
              <a:gd name="connsiteX85" fmla="*/ 3910595 w 5728127"/>
              <a:gd name="connsiteY85" fmla="*/ 2394247 h 3062599"/>
              <a:gd name="connsiteX86" fmla="*/ 3875700 w 5728127"/>
              <a:gd name="connsiteY86" fmla="*/ 2428430 h 3062599"/>
              <a:gd name="connsiteX87" fmla="*/ 3938369 w 5728127"/>
              <a:gd name="connsiteY87" fmla="*/ 2401368 h 3062599"/>
              <a:gd name="connsiteX88" fmla="*/ 3947627 w 5728127"/>
              <a:gd name="connsiteY88" fmla="*/ 2405641 h 3062599"/>
              <a:gd name="connsiteX89" fmla="*/ 3910595 w 5728127"/>
              <a:gd name="connsiteY89" fmla="*/ 2394247 h 3062599"/>
              <a:gd name="connsiteX90" fmla="*/ 1728569 w 5728127"/>
              <a:gd name="connsiteY90" fmla="*/ 2258938 h 3062599"/>
              <a:gd name="connsiteX91" fmla="*/ 1611777 w 5728127"/>
              <a:gd name="connsiteY91" fmla="*/ 2357927 h 3062599"/>
              <a:gd name="connsiteX92" fmla="*/ 1613913 w 5728127"/>
              <a:gd name="connsiteY92" fmla="*/ 2379291 h 3062599"/>
              <a:gd name="connsiteX93" fmla="*/ 1705068 w 5728127"/>
              <a:gd name="connsiteY93" fmla="*/ 2496084 h 3062599"/>
              <a:gd name="connsiteX94" fmla="*/ 1806906 w 5728127"/>
              <a:gd name="connsiteY94" fmla="*/ 2613589 h 3062599"/>
              <a:gd name="connsiteX95" fmla="*/ 1933668 w 5728127"/>
              <a:gd name="connsiteY95" fmla="*/ 2655605 h 3062599"/>
              <a:gd name="connsiteX96" fmla="*/ 1952184 w 5728127"/>
              <a:gd name="connsiteY96" fmla="*/ 2651333 h 3062599"/>
              <a:gd name="connsiteX97" fmla="*/ 1944351 w 5728127"/>
              <a:gd name="connsiteY97" fmla="*/ 2634953 h 3062599"/>
              <a:gd name="connsiteX98" fmla="*/ 1913016 w 5728127"/>
              <a:gd name="connsiteY98" fmla="*/ 2577981 h 3062599"/>
              <a:gd name="connsiteX99" fmla="*/ 1888803 w 5728127"/>
              <a:gd name="connsiteY99" fmla="*/ 2558041 h 3062599"/>
              <a:gd name="connsiteX100" fmla="*/ 1768450 w 5728127"/>
              <a:gd name="connsiteY100" fmla="*/ 2471871 h 3062599"/>
              <a:gd name="connsiteX101" fmla="*/ 1737115 w 5728127"/>
              <a:gd name="connsiteY101" fmla="*/ 2345820 h 3062599"/>
              <a:gd name="connsiteX102" fmla="*/ 1737115 w 5728127"/>
              <a:gd name="connsiteY102" fmla="*/ 2261075 h 3062599"/>
              <a:gd name="connsiteX103" fmla="*/ 1728569 w 5728127"/>
              <a:gd name="connsiteY103" fmla="*/ 2258938 h 3062599"/>
              <a:gd name="connsiteX104" fmla="*/ 4394857 w 5728127"/>
              <a:gd name="connsiteY104" fmla="*/ 2189860 h 3062599"/>
              <a:gd name="connsiteX105" fmla="*/ 4352840 w 5728127"/>
              <a:gd name="connsiteY105" fmla="*/ 2196269 h 3062599"/>
              <a:gd name="connsiteX106" fmla="*/ 4290883 w 5728127"/>
              <a:gd name="connsiteY106" fmla="*/ 2334426 h 3062599"/>
              <a:gd name="connsiteX107" fmla="*/ 4287322 w 5728127"/>
              <a:gd name="connsiteY107" fmla="*/ 2368609 h 3062599"/>
              <a:gd name="connsiteX108" fmla="*/ 4265958 w 5728127"/>
              <a:gd name="connsiteY108" fmla="*/ 2414187 h 3062599"/>
              <a:gd name="connsiteX109" fmla="*/ 4266670 w 5728127"/>
              <a:gd name="connsiteY109" fmla="*/ 2469734 h 3062599"/>
              <a:gd name="connsiteX110" fmla="*/ 4274504 w 5728127"/>
              <a:gd name="connsiteY110" fmla="*/ 2493235 h 3062599"/>
              <a:gd name="connsiteX111" fmla="*/ 4324354 w 5728127"/>
              <a:gd name="connsiteY111" fmla="*/ 2612164 h 3062599"/>
              <a:gd name="connsiteX112" fmla="*/ 4327203 w 5728127"/>
              <a:gd name="connsiteY112" fmla="*/ 2621422 h 3062599"/>
              <a:gd name="connsiteX113" fmla="*/ 4363523 w 5728127"/>
              <a:gd name="connsiteY113" fmla="*/ 2714002 h 3062599"/>
              <a:gd name="connsiteX114" fmla="*/ 4454678 w 5728127"/>
              <a:gd name="connsiteY114" fmla="*/ 2727533 h 3062599"/>
              <a:gd name="connsiteX115" fmla="*/ 4473906 w 5728127"/>
              <a:gd name="connsiteY115" fmla="*/ 2720411 h 3062599"/>
              <a:gd name="connsiteX116" fmla="*/ 4446844 w 5728127"/>
              <a:gd name="connsiteY116" fmla="*/ 2704032 h 3062599"/>
              <a:gd name="connsiteX117" fmla="*/ 4372780 w 5728127"/>
              <a:gd name="connsiteY117" fmla="*/ 2605043 h 3062599"/>
              <a:gd name="connsiteX118" fmla="*/ 4312248 w 5728127"/>
              <a:gd name="connsiteY118" fmla="*/ 2506054 h 3062599"/>
              <a:gd name="connsiteX119" fmla="*/ 4307263 w 5728127"/>
              <a:gd name="connsiteY119" fmla="*/ 2469734 h 3062599"/>
              <a:gd name="connsiteX120" fmla="*/ 4392721 w 5728127"/>
              <a:gd name="connsiteY120" fmla="*/ 2276030 h 3062599"/>
              <a:gd name="connsiteX121" fmla="*/ 4444708 w 5728127"/>
              <a:gd name="connsiteY121" fmla="*/ 2252529 h 3062599"/>
              <a:gd name="connsiteX122" fmla="*/ 4535863 w 5728127"/>
              <a:gd name="connsiteY122" fmla="*/ 2279590 h 3062599"/>
              <a:gd name="connsiteX123" fmla="*/ 4587850 w 5728127"/>
              <a:gd name="connsiteY123" fmla="*/ 2300955 h 3062599"/>
              <a:gd name="connsiteX124" fmla="*/ 4627018 w 5728127"/>
              <a:gd name="connsiteY124" fmla="*/ 2372170 h 3062599"/>
              <a:gd name="connsiteX125" fmla="*/ 4621321 w 5728127"/>
              <a:gd name="connsiteY125" fmla="*/ 2471871 h 3062599"/>
              <a:gd name="connsiteX126" fmla="*/ 4601381 w 5728127"/>
              <a:gd name="connsiteY126" fmla="*/ 2509615 h 3062599"/>
              <a:gd name="connsiteX127" fmla="*/ 4504528 w 5728127"/>
              <a:gd name="connsiteY127" fmla="*/ 2544510 h 3062599"/>
              <a:gd name="connsiteX128" fmla="*/ 4502392 w 5728127"/>
              <a:gd name="connsiteY128" fmla="*/ 2543798 h 3062599"/>
              <a:gd name="connsiteX129" fmla="*/ 4434737 w 5728127"/>
              <a:gd name="connsiteY129" fmla="*/ 2405641 h 3062599"/>
              <a:gd name="connsiteX130" fmla="*/ 4477466 w 5728127"/>
              <a:gd name="connsiteY130" fmla="*/ 2355079 h 3062599"/>
              <a:gd name="connsiteX131" fmla="*/ 4531590 w 5728127"/>
              <a:gd name="connsiteY131" fmla="*/ 2392822 h 3062599"/>
              <a:gd name="connsiteX132" fmla="*/ 4545121 w 5728127"/>
              <a:gd name="connsiteY132" fmla="*/ 2419884 h 3062599"/>
              <a:gd name="connsiteX133" fmla="*/ 4523756 w 5728127"/>
              <a:gd name="connsiteY133" fmla="*/ 2446234 h 3062599"/>
              <a:gd name="connsiteX134" fmla="*/ 4502392 w 5728127"/>
              <a:gd name="connsiteY134" fmla="*/ 2454779 h 3062599"/>
              <a:gd name="connsiteX135" fmla="*/ 4506665 w 5728127"/>
              <a:gd name="connsiteY135" fmla="*/ 2470446 h 3062599"/>
              <a:gd name="connsiteX136" fmla="*/ 4530166 w 5728127"/>
              <a:gd name="connsiteY136" fmla="*/ 2468310 h 3062599"/>
              <a:gd name="connsiteX137" fmla="*/ 4560788 w 5728127"/>
              <a:gd name="connsiteY137" fmla="*/ 2389974 h 3062599"/>
              <a:gd name="connsiteX138" fmla="*/ 4505240 w 5728127"/>
              <a:gd name="connsiteY138" fmla="*/ 2343684 h 3062599"/>
              <a:gd name="connsiteX139" fmla="*/ 4485300 w 5728127"/>
              <a:gd name="connsiteY139" fmla="*/ 2340836 h 3062599"/>
              <a:gd name="connsiteX140" fmla="*/ 4415509 w 5728127"/>
              <a:gd name="connsiteY140" fmla="*/ 2389262 h 3062599"/>
              <a:gd name="connsiteX141" fmla="*/ 4406252 w 5728127"/>
              <a:gd name="connsiteY141" fmla="*/ 2428430 h 3062599"/>
              <a:gd name="connsiteX142" fmla="*/ 4430465 w 5728127"/>
              <a:gd name="connsiteY142" fmla="*/ 2551632 h 3062599"/>
              <a:gd name="connsiteX143" fmla="*/ 4474618 w 5728127"/>
              <a:gd name="connsiteY143" fmla="*/ 2602906 h 3062599"/>
              <a:gd name="connsiteX144" fmla="*/ 4554379 w 5728127"/>
              <a:gd name="connsiteY144" fmla="*/ 2602906 h 3062599"/>
              <a:gd name="connsiteX145" fmla="*/ 4665474 w 5728127"/>
              <a:gd name="connsiteY145" fmla="*/ 2492523 h 3062599"/>
              <a:gd name="connsiteX146" fmla="*/ 4680429 w 5728127"/>
              <a:gd name="connsiteY146" fmla="*/ 2476856 h 3062599"/>
              <a:gd name="connsiteX147" fmla="*/ 4683990 w 5728127"/>
              <a:gd name="connsiteY147" fmla="*/ 2451931 h 3062599"/>
              <a:gd name="connsiteX148" fmla="*/ 4653367 w 5728127"/>
              <a:gd name="connsiteY148" fmla="*/ 2307364 h 3062599"/>
              <a:gd name="connsiteX149" fmla="*/ 4568622 w 5728127"/>
              <a:gd name="connsiteY149" fmla="*/ 2217633 h 3062599"/>
              <a:gd name="connsiteX150" fmla="*/ 4394857 w 5728127"/>
              <a:gd name="connsiteY150" fmla="*/ 2189860 h 3062599"/>
              <a:gd name="connsiteX151" fmla="*/ 1930820 w 5728127"/>
              <a:gd name="connsiteY151" fmla="*/ 2137161 h 3062599"/>
              <a:gd name="connsiteX152" fmla="*/ 1903758 w 5728127"/>
              <a:gd name="connsiteY152" fmla="*/ 2482553 h 3062599"/>
              <a:gd name="connsiteX153" fmla="*/ 1910879 w 5728127"/>
              <a:gd name="connsiteY153" fmla="*/ 2524570 h 3062599"/>
              <a:gd name="connsiteX154" fmla="*/ 1908031 w 5728127"/>
              <a:gd name="connsiteY154" fmla="*/ 2483265 h 3062599"/>
              <a:gd name="connsiteX155" fmla="*/ 1930820 w 5728127"/>
              <a:gd name="connsiteY155" fmla="*/ 2137161 h 3062599"/>
              <a:gd name="connsiteX156" fmla="*/ 2323214 w 5728127"/>
              <a:gd name="connsiteY156" fmla="*/ 1824527 h 3062599"/>
              <a:gd name="connsiteX157" fmla="*/ 2253423 w 5728127"/>
              <a:gd name="connsiteY157" fmla="*/ 1909273 h 3062599"/>
              <a:gd name="connsiteX158" fmla="*/ 2223513 w 5728127"/>
              <a:gd name="connsiteY158" fmla="*/ 2049566 h 3062599"/>
              <a:gd name="connsiteX159" fmla="*/ 2200012 w 5728127"/>
              <a:gd name="connsiteY159" fmla="*/ 2067370 h 3062599"/>
              <a:gd name="connsiteX160" fmla="*/ 2133070 w 5728127"/>
              <a:gd name="connsiteY160" fmla="*/ 2055263 h 3062599"/>
              <a:gd name="connsiteX161" fmla="*/ 2036930 w 5728127"/>
              <a:gd name="connsiteY161" fmla="*/ 2018231 h 3062599"/>
              <a:gd name="connsiteX162" fmla="*/ 2135207 w 5728127"/>
              <a:gd name="connsiteY162" fmla="*/ 2206239 h 3062599"/>
              <a:gd name="connsiteX163" fmla="*/ 2216392 w 5728127"/>
              <a:gd name="connsiteY163" fmla="*/ 2100841 h 3062599"/>
              <a:gd name="connsiteX164" fmla="*/ 2212119 w 5728127"/>
              <a:gd name="connsiteY164" fmla="*/ 2142146 h 3062599"/>
              <a:gd name="connsiteX165" fmla="*/ 2188618 w 5728127"/>
              <a:gd name="connsiteY165" fmla="*/ 2365761 h 3062599"/>
              <a:gd name="connsiteX166" fmla="*/ 2177223 w 5728127"/>
              <a:gd name="connsiteY166" fmla="*/ 2387125 h 3062599"/>
              <a:gd name="connsiteX167" fmla="*/ 2117403 w 5728127"/>
              <a:gd name="connsiteY167" fmla="*/ 2369322 h 3062599"/>
              <a:gd name="connsiteX168" fmla="*/ 2112418 w 5728127"/>
              <a:gd name="connsiteY168" fmla="*/ 2331577 h 3062599"/>
              <a:gd name="connsiteX169" fmla="*/ 2090341 w 5728127"/>
              <a:gd name="connsiteY169" fmla="*/ 2303091 h 3062599"/>
              <a:gd name="connsiteX170" fmla="*/ 1997762 w 5728127"/>
              <a:gd name="connsiteY170" fmla="*/ 2278878 h 3062599"/>
              <a:gd name="connsiteX171" fmla="*/ 1979958 w 5728127"/>
              <a:gd name="connsiteY171" fmla="*/ 2297394 h 3062599"/>
              <a:gd name="connsiteX172" fmla="*/ 2050461 w 5728127"/>
              <a:gd name="connsiteY172" fmla="*/ 2402792 h 3062599"/>
              <a:gd name="connsiteX173" fmla="*/ 2069689 w 5728127"/>
              <a:gd name="connsiteY173" fmla="*/ 2447658 h 3062599"/>
              <a:gd name="connsiteX174" fmla="*/ 2098175 w 5728127"/>
              <a:gd name="connsiteY174" fmla="*/ 2495372 h 3062599"/>
              <a:gd name="connsiteX175" fmla="*/ 2167966 w 5728127"/>
              <a:gd name="connsiteY175" fmla="*/ 2525994 h 3062599"/>
              <a:gd name="connsiteX176" fmla="*/ 2168678 w 5728127"/>
              <a:gd name="connsiteY176" fmla="*/ 2602194 h 3062599"/>
              <a:gd name="connsiteX177" fmla="*/ 2173663 w 5728127"/>
              <a:gd name="connsiteY177" fmla="*/ 2597921 h 3062599"/>
              <a:gd name="connsiteX178" fmla="*/ 2182209 w 5728127"/>
              <a:gd name="connsiteY178" fmla="*/ 2533116 h 3062599"/>
              <a:gd name="connsiteX179" fmla="*/ 2242741 w 5728127"/>
              <a:gd name="connsiteY179" fmla="*/ 2483977 h 3062599"/>
              <a:gd name="connsiteX180" fmla="*/ 2271939 w 5728127"/>
              <a:gd name="connsiteY180" fmla="*/ 2513175 h 3062599"/>
              <a:gd name="connsiteX181" fmla="*/ 2294728 w 5728127"/>
              <a:gd name="connsiteY181" fmla="*/ 2533116 h 3062599"/>
              <a:gd name="connsiteX182" fmla="*/ 2347427 w 5728127"/>
              <a:gd name="connsiteY182" fmla="*/ 2530267 h 3062599"/>
              <a:gd name="connsiteX183" fmla="*/ 2365943 w 5728127"/>
              <a:gd name="connsiteY183" fmla="*/ 2513888 h 3062599"/>
              <a:gd name="connsiteX184" fmla="*/ 2396566 w 5728127"/>
              <a:gd name="connsiteY184" fmla="*/ 2488963 h 3062599"/>
              <a:gd name="connsiteX185" fmla="*/ 2434309 w 5728127"/>
              <a:gd name="connsiteY185" fmla="*/ 2486114 h 3062599"/>
              <a:gd name="connsiteX186" fmla="*/ 2460659 w 5728127"/>
              <a:gd name="connsiteY186" fmla="*/ 2503918 h 3062599"/>
              <a:gd name="connsiteX187" fmla="*/ 2479175 w 5728127"/>
              <a:gd name="connsiteY187" fmla="*/ 2521009 h 3062599"/>
              <a:gd name="connsiteX188" fmla="*/ 2489857 w 5728127"/>
              <a:gd name="connsiteY188" fmla="*/ 2538101 h 3062599"/>
              <a:gd name="connsiteX189" fmla="*/ 2474190 w 5728127"/>
              <a:gd name="connsiteY189" fmla="*/ 2589375 h 3062599"/>
              <a:gd name="connsiteX190" fmla="*/ 2494130 w 5728127"/>
              <a:gd name="connsiteY190" fmla="*/ 2550920 h 3062599"/>
              <a:gd name="connsiteX191" fmla="*/ 2538995 w 5728127"/>
              <a:gd name="connsiteY191" fmla="*/ 2513175 h 3062599"/>
              <a:gd name="connsiteX192" fmla="*/ 2559648 w 5728127"/>
              <a:gd name="connsiteY192" fmla="*/ 2492523 h 3062599"/>
              <a:gd name="connsiteX193" fmla="*/ 2563921 w 5728127"/>
              <a:gd name="connsiteY193" fmla="*/ 2462613 h 3062599"/>
              <a:gd name="connsiteX194" fmla="*/ 2592407 w 5728127"/>
              <a:gd name="connsiteY194" fmla="*/ 2427005 h 3062599"/>
              <a:gd name="connsiteX195" fmla="*/ 2655788 w 5728127"/>
              <a:gd name="connsiteY195" fmla="*/ 2345108 h 3062599"/>
              <a:gd name="connsiteX196" fmla="*/ 2640833 w 5728127"/>
              <a:gd name="connsiteY196" fmla="*/ 2330865 h 3062599"/>
              <a:gd name="connsiteX197" fmla="*/ 2589558 w 5728127"/>
              <a:gd name="connsiteY197" fmla="*/ 2342972 h 3062599"/>
              <a:gd name="connsiteX198" fmla="*/ 2540420 w 5728127"/>
              <a:gd name="connsiteY198" fmla="*/ 2389974 h 3062599"/>
              <a:gd name="connsiteX199" fmla="*/ 2535435 w 5728127"/>
              <a:gd name="connsiteY199" fmla="*/ 2392822 h 3062599"/>
              <a:gd name="connsiteX200" fmla="*/ 2541132 w 5728127"/>
              <a:gd name="connsiteY200" fmla="*/ 2300243 h 3062599"/>
              <a:gd name="connsiteX201" fmla="*/ 2543268 w 5728127"/>
              <a:gd name="connsiteY201" fmla="*/ 2286000 h 3062599"/>
              <a:gd name="connsiteX202" fmla="*/ 2545405 w 5728127"/>
              <a:gd name="connsiteY202" fmla="*/ 2171344 h 3062599"/>
              <a:gd name="connsiteX203" fmla="*/ 2551814 w 5728127"/>
              <a:gd name="connsiteY203" fmla="*/ 2161374 h 3062599"/>
              <a:gd name="connsiteX204" fmla="*/ 2625878 w 5728127"/>
              <a:gd name="connsiteY204" fmla="*/ 2032474 h 3062599"/>
              <a:gd name="connsiteX205" fmla="*/ 2554663 w 5728127"/>
              <a:gd name="connsiteY205" fmla="*/ 2056688 h 3062599"/>
              <a:gd name="connsiteX206" fmla="*/ 2531162 w 5728127"/>
              <a:gd name="connsiteY206" fmla="*/ 2040308 h 3062599"/>
              <a:gd name="connsiteX207" fmla="*/ 2517631 w 5728127"/>
              <a:gd name="connsiteY207" fmla="*/ 1963396 h 3062599"/>
              <a:gd name="connsiteX208" fmla="*/ 2361670 w 5728127"/>
              <a:gd name="connsiteY208" fmla="*/ 1841618 h 3062599"/>
              <a:gd name="connsiteX209" fmla="*/ 2449265 w 5728127"/>
              <a:gd name="connsiteY209" fmla="*/ 1887196 h 3062599"/>
              <a:gd name="connsiteX210" fmla="*/ 2495554 w 5728127"/>
              <a:gd name="connsiteY210" fmla="*/ 1935622 h 3062599"/>
              <a:gd name="connsiteX211" fmla="*/ 2522616 w 5728127"/>
              <a:gd name="connsiteY211" fmla="*/ 2045293 h 3062599"/>
              <a:gd name="connsiteX212" fmla="*/ 2506237 w 5728127"/>
              <a:gd name="connsiteY212" fmla="*/ 2064521 h 3062599"/>
              <a:gd name="connsiteX213" fmla="*/ 2437870 w 5728127"/>
              <a:gd name="connsiteY213" fmla="*/ 2068082 h 3062599"/>
              <a:gd name="connsiteX214" fmla="*/ 2429324 w 5728127"/>
              <a:gd name="connsiteY214" fmla="*/ 2085886 h 3062599"/>
              <a:gd name="connsiteX215" fmla="*/ 2484872 w 5728127"/>
              <a:gd name="connsiteY215" fmla="*/ 2160661 h 3062599"/>
              <a:gd name="connsiteX216" fmla="*/ 2533298 w 5728127"/>
              <a:gd name="connsiteY216" fmla="*/ 2197693 h 3062599"/>
              <a:gd name="connsiteX217" fmla="*/ 2524752 w 5728127"/>
              <a:gd name="connsiteY217" fmla="*/ 2395671 h 3062599"/>
              <a:gd name="connsiteX218" fmla="*/ 2473478 w 5728127"/>
              <a:gd name="connsiteY218" fmla="*/ 2408490 h 3062599"/>
              <a:gd name="connsiteX219" fmla="*/ 2458522 w 5728127"/>
              <a:gd name="connsiteY219" fmla="*/ 2381428 h 3062599"/>
              <a:gd name="connsiteX220" fmla="*/ 2435734 w 5728127"/>
              <a:gd name="connsiteY220" fmla="*/ 2362912 h 3062599"/>
              <a:gd name="connsiteX221" fmla="*/ 2388020 w 5728127"/>
              <a:gd name="connsiteY221" fmla="*/ 2365048 h 3062599"/>
              <a:gd name="connsiteX222" fmla="*/ 2365231 w 5728127"/>
              <a:gd name="connsiteY222" fmla="*/ 2385701 h 3062599"/>
              <a:gd name="connsiteX223" fmla="*/ 2330336 w 5728127"/>
              <a:gd name="connsiteY223" fmla="*/ 2415611 h 3062599"/>
              <a:gd name="connsiteX224" fmla="*/ 2300425 w 5728127"/>
              <a:gd name="connsiteY224" fmla="*/ 2412050 h 3062599"/>
              <a:gd name="connsiteX225" fmla="*/ 2281909 w 5728127"/>
              <a:gd name="connsiteY225" fmla="*/ 2392110 h 3062599"/>
              <a:gd name="connsiteX226" fmla="*/ 2241317 w 5728127"/>
              <a:gd name="connsiteY226" fmla="*/ 2352942 h 3062599"/>
              <a:gd name="connsiteX227" fmla="*/ 2205709 w 5728127"/>
              <a:gd name="connsiteY227" fmla="*/ 2307364 h 3062599"/>
              <a:gd name="connsiteX228" fmla="*/ 2233483 w 5728127"/>
              <a:gd name="connsiteY228" fmla="*/ 2067370 h 3062599"/>
              <a:gd name="connsiteX229" fmla="*/ 2323214 w 5728127"/>
              <a:gd name="connsiteY229" fmla="*/ 1824527 h 3062599"/>
              <a:gd name="connsiteX230" fmla="*/ 2409384 w 5728127"/>
              <a:gd name="connsiteY230" fmla="*/ 1818118 h 3062599"/>
              <a:gd name="connsiteX231" fmla="*/ 2402263 w 5728127"/>
              <a:gd name="connsiteY231" fmla="*/ 1823815 h 3062599"/>
              <a:gd name="connsiteX232" fmla="*/ 2514782 w 5728127"/>
              <a:gd name="connsiteY232" fmla="*/ 1831649 h 3062599"/>
              <a:gd name="connsiteX233" fmla="*/ 2708487 w 5728127"/>
              <a:gd name="connsiteY233" fmla="*/ 1996867 h 3062599"/>
              <a:gd name="connsiteX234" fmla="*/ 2741246 w 5728127"/>
              <a:gd name="connsiteY234" fmla="*/ 2208375 h 3062599"/>
              <a:gd name="connsiteX235" fmla="*/ 2706351 w 5728127"/>
              <a:gd name="connsiteY235" fmla="*/ 2523146 h 3062599"/>
              <a:gd name="connsiteX236" fmla="*/ 2705638 w 5728127"/>
              <a:gd name="connsiteY236" fmla="*/ 2525994 h 3062599"/>
              <a:gd name="connsiteX237" fmla="*/ 2688547 w 5728127"/>
              <a:gd name="connsiteY237" fmla="*/ 2577269 h 3062599"/>
              <a:gd name="connsiteX238" fmla="*/ 2694244 w 5728127"/>
              <a:gd name="connsiteY238" fmla="*/ 2579406 h 3062599"/>
              <a:gd name="connsiteX239" fmla="*/ 2710624 w 5728127"/>
              <a:gd name="connsiteY239" fmla="*/ 2528131 h 3062599"/>
              <a:gd name="connsiteX240" fmla="*/ 2739822 w 5728127"/>
              <a:gd name="connsiteY240" fmla="*/ 2394959 h 3062599"/>
              <a:gd name="connsiteX241" fmla="*/ 2716321 w 5728127"/>
              <a:gd name="connsiteY241" fmla="*/ 1990458 h 3062599"/>
              <a:gd name="connsiteX242" fmla="*/ 2602377 w 5728127"/>
              <a:gd name="connsiteY242" fmla="*/ 1845179 h 3062599"/>
              <a:gd name="connsiteX243" fmla="*/ 2409384 w 5728127"/>
              <a:gd name="connsiteY243" fmla="*/ 1818118 h 3062599"/>
              <a:gd name="connsiteX244" fmla="*/ 2215101 w 5728127"/>
              <a:gd name="connsiteY244" fmla="*/ 1812810 h 3062599"/>
              <a:gd name="connsiteX245" fmla="*/ 2056870 w 5728127"/>
              <a:gd name="connsiteY245" fmla="*/ 1843755 h 3062599"/>
              <a:gd name="connsiteX246" fmla="*/ 2029096 w 5728127"/>
              <a:gd name="connsiteY246" fmla="*/ 1878650 h 3062599"/>
              <a:gd name="connsiteX247" fmla="*/ 2269803 w 5728127"/>
              <a:gd name="connsiteY247" fmla="*/ 1818830 h 3062599"/>
              <a:gd name="connsiteX248" fmla="*/ 2215101 w 5728127"/>
              <a:gd name="connsiteY248" fmla="*/ 1812810 h 3062599"/>
              <a:gd name="connsiteX249" fmla="*/ 2468315 w 5728127"/>
              <a:gd name="connsiteY249" fmla="*/ 1761235 h 3062599"/>
              <a:gd name="connsiteX250" fmla="*/ 2379474 w 5728127"/>
              <a:gd name="connsiteY250" fmla="*/ 1788207 h 3062599"/>
              <a:gd name="connsiteX251" fmla="*/ 2560360 w 5728127"/>
              <a:gd name="connsiteY251" fmla="*/ 1768979 h 3062599"/>
              <a:gd name="connsiteX252" fmla="*/ 2468315 w 5728127"/>
              <a:gd name="connsiteY252" fmla="*/ 1761235 h 3062599"/>
              <a:gd name="connsiteX253" fmla="*/ 2170903 w 5728127"/>
              <a:gd name="connsiteY253" fmla="*/ 1751443 h 3062599"/>
              <a:gd name="connsiteX254" fmla="*/ 2048324 w 5728127"/>
              <a:gd name="connsiteY254" fmla="*/ 1773964 h 3062599"/>
              <a:gd name="connsiteX255" fmla="*/ 2285470 w 5728127"/>
              <a:gd name="connsiteY255" fmla="*/ 1796753 h 3062599"/>
              <a:gd name="connsiteX256" fmla="*/ 2170903 w 5728127"/>
              <a:gd name="connsiteY256" fmla="*/ 1751443 h 3062599"/>
              <a:gd name="connsiteX257" fmla="*/ 1121106 w 5728127"/>
              <a:gd name="connsiteY257" fmla="*/ 884490 h 3062599"/>
              <a:gd name="connsiteX258" fmla="*/ 1028526 w 5728127"/>
              <a:gd name="connsiteY258" fmla="*/ 968523 h 3062599"/>
              <a:gd name="connsiteX259" fmla="*/ 977251 w 5728127"/>
              <a:gd name="connsiteY259" fmla="*/ 1115226 h 3062599"/>
              <a:gd name="connsiteX260" fmla="*/ 952326 w 5728127"/>
              <a:gd name="connsiteY260" fmla="*/ 1266914 h 3062599"/>
              <a:gd name="connsiteX261" fmla="*/ 920992 w 5728127"/>
              <a:gd name="connsiteY261" fmla="*/ 1293976 h 3062599"/>
              <a:gd name="connsiteX262" fmla="*/ 806336 w 5728127"/>
              <a:gd name="connsiteY262" fmla="*/ 1277596 h 3062599"/>
              <a:gd name="connsiteX263" fmla="*/ 642541 w 5728127"/>
              <a:gd name="connsiteY263" fmla="*/ 1211366 h 3062599"/>
              <a:gd name="connsiteX264" fmla="*/ 795653 w 5728127"/>
              <a:gd name="connsiteY264" fmla="*/ 1519727 h 3062599"/>
              <a:gd name="connsiteX265" fmla="*/ 812033 w 5728127"/>
              <a:gd name="connsiteY265" fmla="*/ 1517590 h 3062599"/>
              <a:gd name="connsiteX266" fmla="*/ 876838 w 5728127"/>
              <a:gd name="connsiteY266" fmla="*/ 1425011 h 3062599"/>
              <a:gd name="connsiteX267" fmla="*/ 928113 w 5728127"/>
              <a:gd name="connsiteY267" fmla="*/ 1360206 h 3062599"/>
              <a:gd name="connsiteX268" fmla="*/ 937371 w 5728127"/>
              <a:gd name="connsiteY268" fmla="*/ 1349523 h 3062599"/>
              <a:gd name="connsiteX269" fmla="*/ 938795 w 5728127"/>
              <a:gd name="connsiteY269" fmla="*/ 1373024 h 3062599"/>
              <a:gd name="connsiteX270" fmla="*/ 916719 w 5728127"/>
              <a:gd name="connsiteY270" fmla="*/ 1591654 h 3062599"/>
              <a:gd name="connsiteX271" fmla="*/ 892506 w 5728127"/>
              <a:gd name="connsiteY271" fmla="*/ 1816693 h 3062599"/>
              <a:gd name="connsiteX272" fmla="*/ 883248 w 5728127"/>
              <a:gd name="connsiteY272" fmla="*/ 1844467 h 3062599"/>
              <a:gd name="connsiteX273" fmla="*/ 790668 w 5728127"/>
              <a:gd name="connsiteY273" fmla="*/ 1820254 h 3062599"/>
              <a:gd name="connsiteX274" fmla="*/ 760046 w 5728127"/>
              <a:gd name="connsiteY274" fmla="*/ 1766843 h 3062599"/>
              <a:gd name="connsiteX275" fmla="*/ 765031 w 5728127"/>
              <a:gd name="connsiteY275" fmla="*/ 1731948 h 3062599"/>
              <a:gd name="connsiteX276" fmla="*/ 742954 w 5728127"/>
              <a:gd name="connsiteY276" fmla="*/ 1699901 h 3062599"/>
              <a:gd name="connsiteX277" fmla="*/ 550674 w 5728127"/>
              <a:gd name="connsiteY277" fmla="*/ 1648626 h 3062599"/>
              <a:gd name="connsiteX278" fmla="*/ 533582 w 5728127"/>
              <a:gd name="connsiteY278" fmla="*/ 1665005 h 3062599"/>
              <a:gd name="connsiteX279" fmla="*/ 659633 w 5728127"/>
              <a:gd name="connsiteY279" fmla="*/ 1866544 h 3062599"/>
              <a:gd name="connsiteX280" fmla="*/ 691679 w 5728127"/>
              <a:gd name="connsiteY280" fmla="*/ 1938471 h 3062599"/>
              <a:gd name="connsiteX281" fmla="*/ 689543 w 5728127"/>
              <a:gd name="connsiteY281" fmla="*/ 1971230 h 3062599"/>
              <a:gd name="connsiteX282" fmla="*/ 710195 w 5728127"/>
              <a:gd name="connsiteY282" fmla="*/ 2006837 h 3062599"/>
              <a:gd name="connsiteX283" fmla="*/ 846216 w 5728127"/>
              <a:gd name="connsiteY283" fmla="*/ 2060960 h 3062599"/>
              <a:gd name="connsiteX284" fmla="*/ 869005 w 5728127"/>
              <a:gd name="connsiteY284" fmla="*/ 2092295 h 3062599"/>
              <a:gd name="connsiteX285" fmla="*/ 864732 w 5728127"/>
              <a:gd name="connsiteY285" fmla="*/ 2167071 h 3062599"/>
              <a:gd name="connsiteX286" fmla="*/ 877551 w 5728127"/>
              <a:gd name="connsiteY286" fmla="*/ 2135736 h 3062599"/>
              <a:gd name="connsiteX287" fmla="*/ 894642 w 5728127"/>
              <a:gd name="connsiteY287" fmla="*/ 2021080 h 3062599"/>
              <a:gd name="connsiteX288" fmla="*/ 923128 w 5728127"/>
              <a:gd name="connsiteY288" fmla="*/ 1998291 h 3062599"/>
              <a:gd name="connsiteX289" fmla="*/ 998616 w 5728127"/>
              <a:gd name="connsiteY289" fmla="*/ 2003988 h 3062599"/>
              <a:gd name="connsiteX290" fmla="*/ 1036360 w 5728127"/>
              <a:gd name="connsiteY290" fmla="*/ 2036748 h 3062599"/>
              <a:gd name="connsiteX291" fmla="*/ 1039921 w 5728127"/>
              <a:gd name="connsiteY291" fmla="*/ 2064521 h 3062599"/>
              <a:gd name="connsiteX292" fmla="*/ 1054876 w 5728127"/>
              <a:gd name="connsiteY292" fmla="*/ 2084462 h 3062599"/>
              <a:gd name="connsiteX293" fmla="*/ 1145319 w 5728127"/>
              <a:gd name="connsiteY293" fmla="*/ 2083749 h 3062599"/>
              <a:gd name="connsiteX294" fmla="*/ 1200866 w 5728127"/>
              <a:gd name="connsiteY294" fmla="*/ 2038172 h 3062599"/>
              <a:gd name="connsiteX295" fmla="*/ 1229352 w 5728127"/>
              <a:gd name="connsiteY295" fmla="*/ 2013959 h 3062599"/>
              <a:gd name="connsiteX296" fmla="*/ 1301992 w 5728127"/>
              <a:gd name="connsiteY296" fmla="*/ 2006125 h 3062599"/>
              <a:gd name="connsiteX297" fmla="*/ 1359676 w 5728127"/>
              <a:gd name="connsiteY297" fmla="*/ 2048142 h 3062599"/>
              <a:gd name="connsiteX298" fmla="*/ 1384601 w 5728127"/>
              <a:gd name="connsiteY298" fmla="*/ 2066658 h 3062599"/>
              <a:gd name="connsiteX299" fmla="*/ 1418072 w 5728127"/>
              <a:gd name="connsiteY299" fmla="*/ 2068794 h 3062599"/>
              <a:gd name="connsiteX300" fmla="*/ 1351842 w 5728127"/>
              <a:gd name="connsiteY300" fmla="*/ 2233301 h 3062599"/>
              <a:gd name="connsiteX301" fmla="*/ 1434451 w 5728127"/>
              <a:gd name="connsiteY301" fmla="*/ 2058824 h 3062599"/>
              <a:gd name="connsiteX302" fmla="*/ 1520622 w 5728127"/>
              <a:gd name="connsiteY302" fmla="*/ 2056688 h 3062599"/>
              <a:gd name="connsiteX303" fmla="*/ 1534865 w 5728127"/>
              <a:gd name="connsiteY303" fmla="*/ 1949865 h 3062599"/>
              <a:gd name="connsiteX304" fmla="*/ 1569048 w 5728127"/>
              <a:gd name="connsiteY304" fmla="*/ 1905712 h 3062599"/>
              <a:gd name="connsiteX305" fmla="*/ 1687265 w 5728127"/>
              <a:gd name="connsiteY305" fmla="*/ 1763282 h 3062599"/>
              <a:gd name="connsiteX306" fmla="*/ 1668037 w 5728127"/>
              <a:gd name="connsiteY306" fmla="*/ 1746903 h 3062599"/>
              <a:gd name="connsiteX307" fmla="*/ 1514924 w 5728127"/>
              <a:gd name="connsiteY307" fmla="*/ 1785359 h 3062599"/>
              <a:gd name="connsiteX308" fmla="*/ 1499257 w 5728127"/>
              <a:gd name="connsiteY308" fmla="*/ 1803163 h 3062599"/>
              <a:gd name="connsiteX309" fmla="*/ 1492848 w 5728127"/>
              <a:gd name="connsiteY309" fmla="*/ 1888621 h 3062599"/>
              <a:gd name="connsiteX310" fmla="*/ 1480029 w 5728127"/>
              <a:gd name="connsiteY310" fmla="*/ 1866544 h 3062599"/>
              <a:gd name="connsiteX311" fmla="*/ 1492136 w 5728127"/>
              <a:gd name="connsiteY311" fmla="*/ 1747615 h 3062599"/>
              <a:gd name="connsiteX312" fmla="*/ 1497121 w 5728127"/>
              <a:gd name="connsiteY312" fmla="*/ 1497650 h 3062599"/>
              <a:gd name="connsiteX313" fmla="*/ 1510651 w 5728127"/>
              <a:gd name="connsiteY313" fmla="*/ 1453497 h 3062599"/>
              <a:gd name="connsiteX314" fmla="*/ 1633853 w 5728127"/>
              <a:gd name="connsiteY314" fmla="*/ 1227745 h 3062599"/>
              <a:gd name="connsiteX315" fmla="*/ 1502106 w 5728127"/>
              <a:gd name="connsiteY315" fmla="*/ 1277596 h 3062599"/>
              <a:gd name="connsiteX316" fmla="*/ 1473620 w 5728127"/>
              <a:gd name="connsiteY316" fmla="*/ 1254808 h 3062599"/>
              <a:gd name="connsiteX317" fmla="*/ 1462225 w 5728127"/>
              <a:gd name="connsiteY317" fmla="*/ 1165076 h 3062599"/>
              <a:gd name="connsiteX318" fmla="*/ 1341872 w 5728127"/>
              <a:gd name="connsiteY318" fmla="*/ 972084 h 3062599"/>
              <a:gd name="connsiteX319" fmla="*/ 1207276 w 5728127"/>
              <a:gd name="connsiteY319" fmla="*/ 908703 h 3062599"/>
              <a:gd name="connsiteX320" fmla="*/ 1170956 w 5728127"/>
              <a:gd name="connsiteY320" fmla="*/ 903005 h 3062599"/>
              <a:gd name="connsiteX321" fmla="*/ 1327629 w 5728127"/>
              <a:gd name="connsiteY321" fmla="*/ 980630 h 3062599"/>
              <a:gd name="connsiteX322" fmla="*/ 1420208 w 5728127"/>
              <a:gd name="connsiteY322" fmla="*/ 1081755 h 3062599"/>
              <a:gd name="connsiteX323" fmla="*/ 1462937 w 5728127"/>
              <a:gd name="connsiteY323" fmla="*/ 1278308 h 3062599"/>
              <a:gd name="connsiteX324" fmla="*/ 1306977 w 5728127"/>
              <a:gd name="connsiteY324" fmla="*/ 1293263 h 3062599"/>
              <a:gd name="connsiteX325" fmla="*/ 1288461 w 5728127"/>
              <a:gd name="connsiteY325" fmla="*/ 1296112 h 3062599"/>
              <a:gd name="connsiteX326" fmla="*/ 1297007 w 5728127"/>
              <a:gd name="connsiteY326" fmla="*/ 1314628 h 3062599"/>
              <a:gd name="connsiteX327" fmla="*/ 1429466 w 5728127"/>
              <a:gd name="connsiteY327" fmla="*/ 1504060 h 3062599"/>
              <a:gd name="connsiteX328" fmla="*/ 1472907 w 5728127"/>
              <a:gd name="connsiteY328" fmla="*/ 1509045 h 3062599"/>
              <a:gd name="connsiteX329" fmla="*/ 1477893 w 5728127"/>
              <a:gd name="connsiteY329" fmla="*/ 1509757 h 3062599"/>
              <a:gd name="connsiteX330" fmla="*/ 1482165 w 5728127"/>
              <a:gd name="connsiteY330" fmla="*/ 1536819 h 3062599"/>
              <a:gd name="connsiteX331" fmla="*/ 1465786 w 5728127"/>
              <a:gd name="connsiteY331" fmla="*/ 1821678 h 3062599"/>
              <a:gd name="connsiteX332" fmla="*/ 1403829 w 5728127"/>
              <a:gd name="connsiteY332" fmla="*/ 1874378 h 3062599"/>
              <a:gd name="connsiteX333" fmla="*/ 1351130 w 5728127"/>
              <a:gd name="connsiteY333" fmla="*/ 1826663 h 3062599"/>
              <a:gd name="connsiteX334" fmla="*/ 1348994 w 5728127"/>
              <a:gd name="connsiteY334" fmla="*/ 1808860 h 3062599"/>
              <a:gd name="connsiteX335" fmla="*/ 1327629 w 5728127"/>
              <a:gd name="connsiteY335" fmla="*/ 1792480 h 3062599"/>
              <a:gd name="connsiteX336" fmla="*/ 1232201 w 5728127"/>
              <a:gd name="connsiteY336" fmla="*/ 1797465 h 3062599"/>
              <a:gd name="connsiteX337" fmla="*/ 1193745 w 5728127"/>
              <a:gd name="connsiteY337" fmla="*/ 1830224 h 3062599"/>
              <a:gd name="connsiteX338" fmla="*/ 1190896 w 5728127"/>
              <a:gd name="connsiteY338" fmla="*/ 1862983 h 3062599"/>
              <a:gd name="connsiteX339" fmla="*/ 1167395 w 5728127"/>
              <a:gd name="connsiteY339" fmla="*/ 1884347 h 3062599"/>
              <a:gd name="connsiteX340" fmla="*/ 1069119 w 5728127"/>
              <a:gd name="connsiteY340" fmla="*/ 1877938 h 3062599"/>
              <a:gd name="connsiteX341" fmla="*/ 1050603 w 5728127"/>
              <a:gd name="connsiteY341" fmla="*/ 1868680 h 3062599"/>
              <a:gd name="connsiteX342" fmla="*/ 1044906 w 5728127"/>
              <a:gd name="connsiteY342" fmla="*/ 1808860 h 3062599"/>
              <a:gd name="connsiteX343" fmla="*/ 1017132 w 5728127"/>
              <a:gd name="connsiteY343" fmla="*/ 1782510 h 3062599"/>
              <a:gd name="connsiteX344" fmla="*/ 950190 w 5728127"/>
              <a:gd name="connsiteY344" fmla="*/ 1773252 h 3062599"/>
              <a:gd name="connsiteX345" fmla="*/ 918855 w 5728127"/>
              <a:gd name="connsiteY345" fmla="*/ 1730523 h 3062599"/>
              <a:gd name="connsiteX346" fmla="*/ 927401 w 5728127"/>
              <a:gd name="connsiteY346" fmla="*/ 1645777 h 3062599"/>
              <a:gd name="connsiteX347" fmla="*/ 942356 w 5728127"/>
              <a:gd name="connsiteY347" fmla="*/ 1515454 h 3062599"/>
              <a:gd name="connsiteX348" fmla="*/ 955887 w 5728127"/>
              <a:gd name="connsiteY348" fmla="*/ 1387979 h 3062599"/>
              <a:gd name="connsiteX349" fmla="*/ 970842 w 5728127"/>
              <a:gd name="connsiteY349" fmla="*/ 1263353 h 3062599"/>
              <a:gd name="connsiteX350" fmla="*/ 990782 w 5728127"/>
              <a:gd name="connsiteY350" fmla="*/ 1128757 h 3062599"/>
              <a:gd name="connsiteX351" fmla="*/ 1121106 w 5728127"/>
              <a:gd name="connsiteY351" fmla="*/ 884490 h 3062599"/>
              <a:gd name="connsiteX352" fmla="*/ 1345711 w 5728127"/>
              <a:gd name="connsiteY352" fmla="*/ 870592 h 3062599"/>
              <a:gd name="connsiteX353" fmla="*/ 1257838 w 5728127"/>
              <a:gd name="connsiteY353" fmla="*/ 873808 h 3062599"/>
              <a:gd name="connsiteX354" fmla="*/ 1235050 w 5728127"/>
              <a:gd name="connsiteY354" fmla="*/ 882353 h 3062599"/>
              <a:gd name="connsiteX355" fmla="*/ 1262111 w 5728127"/>
              <a:gd name="connsiteY355" fmla="*/ 882353 h 3062599"/>
              <a:gd name="connsiteX356" fmla="*/ 1522046 w 5728127"/>
              <a:gd name="connsiteY356" fmla="*/ 912976 h 3062599"/>
              <a:gd name="connsiteX357" fmla="*/ 1753494 w 5728127"/>
              <a:gd name="connsiteY357" fmla="*/ 1110953 h 3062599"/>
              <a:gd name="connsiteX358" fmla="*/ 1806193 w 5728127"/>
              <a:gd name="connsiteY358" fmla="*/ 1294688 h 3062599"/>
              <a:gd name="connsiteX359" fmla="*/ 1831119 w 5728127"/>
              <a:gd name="connsiteY359" fmla="*/ 1474149 h 3062599"/>
              <a:gd name="connsiteX360" fmla="*/ 1818300 w 5728127"/>
              <a:gd name="connsiteY360" fmla="*/ 1848740 h 3062599"/>
              <a:gd name="connsiteX361" fmla="*/ 1846074 w 5728127"/>
              <a:gd name="connsiteY361" fmla="*/ 1462755 h 3062599"/>
              <a:gd name="connsiteX362" fmla="*/ 1772722 w 5728127"/>
              <a:gd name="connsiteY362" fmla="*/ 1108104 h 3062599"/>
              <a:gd name="connsiteX363" fmla="*/ 1600382 w 5728127"/>
              <a:gd name="connsiteY363" fmla="*/ 917960 h 3062599"/>
              <a:gd name="connsiteX364" fmla="*/ 1345711 w 5728127"/>
              <a:gd name="connsiteY364" fmla="*/ 870592 h 3062599"/>
              <a:gd name="connsiteX365" fmla="*/ 862329 w 5728127"/>
              <a:gd name="connsiteY365" fmla="*/ 862591 h 3062599"/>
              <a:gd name="connsiteX366" fmla="*/ 740106 w 5728127"/>
              <a:gd name="connsiteY366" fmla="*/ 885914 h 3062599"/>
              <a:gd name="connsiteX367" fmla="*/ 582008 w 5728127"/>
              <a:gd name="connsiteY367" fmla="*/ 1009828 h 3062599"/>
              <a:gd name="connsiteX368" fmla="*/ 499399 w 5728127"/>
              <a:gd name="connsiteY368" fmla="*/ 1209942 h 3062599"/>
              <a:gd name="connsiteX369" fmla="*/ 408244 w 5728127"/>
              <a:gd name="connsiteY369" fmla="*/ 1890045 h 3062599"/>
              <a:gd name="connsiteX370" fmla="*/ 421063 w 5728127"/>
              <a:gd name="connsiteY370" fmla="*/ 2059536 h 3062599"/>
              <a:gd name="connsiteX371" fmla="*/ 423199 w 5728127"/>
              <a:gd name="connsiteY371" fmla="*/ 2021792 h 3062599"/>
              <a:gd name="connsiteX372" fmla="*/ 433169 w 5728127"/>
              <a:gd name="connsiteY372" fmla="*/ 1630822 h 3062599"/>
              <a:gd name="connsiteX373" fmla="*/ 564917 w 5728127"/>
              <a:gd name="connsiteY373" fmla="*/ 1091013 h 3062599"/>
              <a:gd name="connsiteX374" fmla="*/ 742954 w 5728127"/>
              <a:gd name="connsiteY374" fmla="*/ 905142 h 3062599"/>
              <a:gd name="connsiteX375" fmla="*/ 747227 w 5728127"/>
              <a:gd name="connsiteY375" fmla="*/ 902293 h 3062599"/>
              <a:gd name="connsiteX376" fmla="*/ 1054876 w 5728127"/>
              <a:gd name="connsiteY376" fmla="*/ 878792 h 3062599"/>
              <a:gd name="connsiteX377" fmla="*/ 1058436 w 5728127"/>
              <a:gd name="connsiteY377" fmla="*/ 872383 h 3062599"/>
              <a:gd name="connsiteX378" fmla="*/ 987222 w 5728127"/>
              <a:gd name="connsiteY378" fmla="*/ 863837 h 3062599"/>
              <a:gd name="connsiteX379" fmla="*/ 862329 w 5728127"/>
              <a:gd name="connsiteY379" fmla="*/ 862591 h 3062599"/>
              <a:gd name="connsiteX380" fmla="*/ 1370714 w 5728127"/>
              <a:gd name="connsiteY380" fmla="*/ 775353 h 3062599"/>
              <a:gd name="connsiteX381" fmla="*/ 1211549 w 5728127"/>
              <a:gd name="connsiteY381" fmla="*/ 824669 h 3062599"/>
              <a:gd name="connsiteX382" fmla="*/ 1536289 w 5728127"/>
              <a:gd name="connsiteY382" fmla="*/ 789062 h 3062599"/>
              <a:gd name="connsiteX383" fmla="*/ 1370714 w 5728127"/>
              <a:gd name="connsiteY383" fmla="*/ 775353 h 3062599"/>
              <a:gd name="connsiteX384" fmla="*/ 879765 w 5728127"/>
              <a:gd name="connsiteY384" fmla="*/ 758239 h 3062599"/>
              <a:gd name="connsiteX385" fmla="*/ 653936 w 5728127"/>
              <a:gd name="connsiteY385" fmla="*/ 784076 h 3062599"/>
              <a:gd name="connsiteX386" fmla="*/ 587706 w 5728127"/>
              <a:gd name="connsiteY386" fmla="*/ 807577 h 3062599"/>
              <a:gd name="connsiteX387" fmla="*/ 615479 w 5728127"/>
              <a:gd name="connsiteY387" fmla="*/ 808290 h 3062599"/>
              <a:gd name="connsiteX388" fmla="*/ 825564 w 5728127"/>
              <a:gd name="connsiteY388" fmla="*/ 783364 h 3062599"/>
              <a:gd name="connsiteX389" fmla="*/ 1064846 w 5728127"/>
              <a:gd name="connsiteY389" fmla="*/ 844609 h 3062599"/>
              <a:gd name="connsiteX390" fmla="*/ 1029950 w 5728127"/>
              <a:gd name="connsiteY390" fmla="*/ 800456 h 3062599"/>
              <a:gd name="connsiteX391" fmla="*/ 955887 w 5728127"/>
              <a:gd name="connsiteY391" fmla="*/ 768409 h 3062599"/>
              <a:gd name="connsiteX392" fmla="*/ 879765 w 5728127"/>
              <a:gd name="connsiteY392" fmla="*/ 758239 h 3062599"/>
              <a:gd name="connsiteX393" fmla="*/ 923840 w 5728127"/>
              <a:gd name="connsiteY393" fmla="*/ 0 h 3062599"/>
              <a:gd name="connsiteX394" fmla="*/ 958736 w 5728127"/>
              <a:gd name="connsiteY394" fmla="*/ 25637 h 3062599"/>
              <a:gd name="connsiteX395" fmla="*/ 985085 w 5728127"/>
              <a:gd name="connsiteY395" fmla="*/ 82609 h 3062599"/>
              <a:gd name="connsiteX396" fmla="*/ 1007874 w 5728127"/>
              <a:gd name="connsiteY396" fmla="*/ 185871 h 3062599"/>
              <a:gd name="connsiteX397" fmla="*/ 1018556 w 5728127"/>
              <a:gd name="connsiteY397" fmla="*/ 333998 h 3062599"/>
              <a:gd name="connsiteX398" fmla="*/ 1006450 w 5728127"/>
              <a:gd name="connsiteY398" fmla="*/ 366757 h 3062599"/>
              <a:gd name="connsiteX399" fmla="*/ 982236 w 5728127"/>
              <a:gd name="connsiteY399" fmla="*/ 341832 h 3062599"/>
              <a:gd name="connsiteX400" fmla="*/ 955175 w 5728127"/>
              <a:gd name="connsiteY400" fmla="*/ 276314 h 3062599"/>
              <a:gd name="connsiteX401" fmla="*/ 931674 w 5728127"/>
              <a:gd name="connsiteY401" fmla="*/ 150263 h 3062599"/>
              <a:gd name="connsiteX402" fmla="*/ 945917 w 5728127"/>
              <a:gd name="connsiteY402" fmla="*/ 119641 h 3062599"/>
              <a:gd name="connsiteX403" fmla="*/ 966569 w 5728127"/>
              <a:gd name="connsiteY403" fmla="*/ 153824 h 3062599"/>
              <a:gd name="connsiteX404" fmla="*/ 944493 w 5728127"/>
              <a:gd name="connsiteY404" fmla="*/ 160945 h 3062599"/>
              <a:gd name="connsiteX405" fmla="*/ 980100 w 5728127"/>
              <a:gd name="connsiteY405" fmla="*/ 291981 h 3062599"/>
              <a:gd name="connsiteX406" fmla="*/ 991494 w 5728127"/>
              <a:gd name="connsiteY406" fmla="*/ 304088 h 3062599"/>
              <a:gd name="connsiteX407" fmla="*/ 1004313 w 5728127"/>
              <a:gd name="connsiteY407" fmla="*/ 273465 h 3062599"/>
              <a:gd name="connsiteX408" fmla="*/ 959448 w 5728127"/>
              <a:gd name="connsiteY408" fmla="*/ 79761 h 3062599"/>
              <a:gd name="connsiteX409" fmla="*/ 914582 w 5728127"/>
              <a:gd name="connsiteY409" fmla="*/ 46290 h 3062599"/>
              <a:gd name="connsiteX410" fmla="*/ 903900 w 5728127"/>
              <a:gd name="connsiteY410" fmla="*/ 69790 h 3062599"/>
              <a:gd name="connsiteX411" fmla="*/ 906749 w 5728127"/>
              <a:gd name="connsiteY411" fmla="*/ 107534 h 3062599"/>
              <a:gd name="connsiteX412" fmla="*/ 946629 w 5728127"/>
              <a:gd name="connsiteY412" fmla="*/ 313346 h 3062599"/>
              <a:gd name="connsiteX413" fmla="*/ 976539 w 5728127"/>
              <a:gd name="connsiteY413" fmla="*/ 417319 h 3062599"/>
              <a:gd name="connsiteX414" fmla="*/ 1006450 w 5728127"/>
              <a:gd name="connsiteY414" fmla="*/ 440820 h 3062599"/>
              <a:gd name="connsiteX415" fmla="*/ 1029950 w 5728127"/>
              <a:gd name="connsiteY415" fmla="*/ 414471 h 3062599"/>
              <a:gd name="connsiteX416" fmla="*/ 1044906 w 5728127"/>
              <a:gd name="connsiteY416" fmla="*/ 332574 h 3062599"/>
              <a:gd name="connsiteX417" fmla="*/ 1023541 w 5728127"/>
              <a:gd name="connsiteY417" fmla="*/ 132459 h 3062599"/>
              <a:gd name="connsiteX418" fmla="*/ 1023541 w 5728127"/>
              <a:gd name="connsiteY418" fmla="*/ 97564 h 3062599"/>
              <a:gd name="connsiteX419" fmla="*/ 1032799 w 5728127"/>
              <a:gd name="connsiteY419" fmla="*/ 81897 h 3062599"/>
              <a:gd name="connsiteX420" fmla="*/ 1039208 w 5728127"/>
              <a:gd name="connsiteY420" fmla="*/ 97564 h 3062599"/>
              <a:gd name="connsiteX421" fmla="*/ 1052027 w 5728127"/>
              <a:gd name="connsiteY421" fmla="*/ 145278 h 3062599"/>
              <a:gd name="connsiteX422" fmla="*/ 1163835 w 5728127"/>
              <a:gd name="connsiteY422" fmla="*/ 371742 h 3062599"/>
              <a:gd name="connsiteX423" fmla="*/ 1168820 w 5728127"/>
              <a:gd name="connsiteY423" fmla="*/ 809002 h 3062599"/>
              <a:gd name="connsiteX424" fmla="*/ 1207276 w 5728127"/>
              <a:gd name="connsiteY424" fmla="*/ 690073 h 3062599"/>
              <a:gd name="connsiteX425" fmla="*/ 1259263 w 5728127"/>
              <a:gd name="connsiteY425" fmla="*/ 635949 h 3062599"/>
              <a:gd name="connsiteX426" fmla="*/ 1569048 w 5728127"/>
              <a:gd name="connsiteY426" fmla="*/ 772682 h 3062599"/>
              <a:gd name="connsiteX427" fmla="*/ 1752070 w 5728127"/>
              <a:gd name="connsiteY427" fmla="*/ 824669 h 3062599"/>
              <a:gd name="connsiteX428" fmla="*/ 1933668 w 5728127"/>
              <a:gd name="connsiteY428" fmla="*/ 976357 h 3062599"/>
              <a:gd name="connsiteX429" fmla="*/ 1994913 w 5728127"/>
              <a:gd name="connsiteY429" fmla="*/ 1087452 h 3062599"/>
              <a:gd name="connsiteX430" fmla="*/ 2008444 w 5728127"/>
              <a:gd name="connsiteY430" fmla="*/ 1119499 h 3062599"/>
              <a:gd name="connsiteX431" fmla="*/ 2024823 w 5728127"/>
              <a:gd name="connsiteY431" fmla="*/ 1175047 h 3062599"/>
              <a:gd name="connsiteX432" fmla="*/ 2062567 w 5728127"/>
              <a:gd name="connsiteY432" fmla="*/ 1672839 h 3062599"/>
              <a:gd name="connsiteX433" fmla="*/ 2063279 w 5728127"/>
              <a:gd name="connsiteY433" fmla="*/ 1714144 h 3062599"/>
              <a:gd name="connsiteX434" fmla="*/ 2279773 w 5728127"/>
              <a:gd name="connsiteY434" fmla="*/ 1689219 h 3062599"/>
              <a:gd name="connsiteX435" fmla="*/ 2320365 w 5728127"/>
              <a:gd name="connsiteY435" fmla="*/ 1728387 h 3062599"/>
              <a:gd name="connsiteX436" fmla="*/ 2326775 w 5728127"/>
              <a:gd name="connsiteY436" fmla="*/ 1778949 h 3062599"/>
              <a:gd name="connsiteX437" fmla="*/ 2332472 w 5728127"/>
              <a:gd name="connsiteY437" fmla="*/ 1764706 h 3062599"/>
              <a:gd name="connsiteX438" fmla="*/ 2277637 w 5728127"/>
              <a:gd name="connsiteY438" fmla="*/ 1592366 h 3062599"/>
              <a:gd name="connsiteX439" fmla="*/ 2263394 w 5728127"/>
              <a:gd name="connsiteY439" fmla="*/ 1583108 h 3062599"/>
              <a:gd name="connsiteX440" fmla="*/ 2224937 w 5728127"/>
              <a:gd name="connsiteY440" fmla="*/ 1542516 h 3062599"/>
              <a:gd name="connsiteX441" fmla="*/ 2174375 w 5728127"/>
              <a:gd name="connsiteY441" fmla="*/ 1370888 h 3062599"/>
              <a:gd name="connsiteX442" fmla="*/ 2210694 w 5728127"/>
              <a:gd name="connsiteY442" fmla="*/ 1301809 h 3062599"/>
              <a:gd name="connsiteX443" fmla="*/ 2234908 w 5728127"/>
              <a:gd name="connsiteY443" fmla="*/ 1332432 h 3062599"/>
              <a:gd name="connsiteX444" fmla="*/ 2261257 w 5728127"/>
              <a:gd name="connsiteY444" fmla="*/ 1452073 h 3062599"/>
              <a:gd name="connsiteX445" fmla="*/ 2257696 w 5728127"/>
              <a:gd name="connsiteY445" fmla="*/ 1462755 h 3062599"/>
              <a:gd name="connsiteX446" fmla="*/ 2258409 w 5728127"/>
              <a:gd name="connsiteY446" fmla="*/ 1453497 h 3062599"/>
              <a:gd name="connsiteX447" fmla="*/ 2256984 w 5728127"/>
              <a:gd name="connsiteY447" fmla="*/ 1452073 h 3062599"/>
              <a:gd name="connsiteX448" fmla="*/ 2224225 w 5728127"/>
              <a:gd name="connsiteY448" fmla="*/ 1344538 h 3062599"/>
              <a:gd name="connsiteX449" fmla="*/ 2202149 w 5728127"/>
              <a:gd name="connsiteY449" fmla="*/ 1331720 h 3062599"/>
              <a:gd name="connsiteX450" fmla="*/ 2195739 w 5728127"/>
              <a:gd name="connsiteY450" fmla="*/ 1353796 h 3062599"/>
              <a:gd name="connsiteX451" fmla="*/ 2234195 w 5728127"/>
              <a:gd name="connsiteY451" fmla="*/ 1538955 h 3062599"/>
              <a:gd name="connsiteX452" fmla="*/ 2254848 w 5728127"/>
              <a:gd name="connsiteY452" fmla="*/ 1561744 h 3062599"/>
              <a:gd name="connsiteX453" fmla="*/ 2272652 w 5728127"/>
              <a:gd name="connsiteY453" fmla="*/ 1537531 h 3062599"/>
              <a:gd name="connsiteX454" fmla="*/ 2272652 w 5728127"/>
              <a:gd name="connsiteY454" fmla="*/ 1412192 h 3062599"/>
              <a:gd name="connsiteX455" fmla="*/ 2272652 w 5728127"/>
              <a:gd name="connsiteY455" fmla="*/ 1352372 h 3062599"/>
              <a:gd name="connsiteX456" fmla="*/ 2312532 w 5728127"/>
              <a:gd name="connsiteY456" fmla="*/ 1432132 h 3062599"/>
              <a:gd name="connsiteX457" fmla="*/ 2368080 w 5728127"/>
              <a:gd name="connsiteY457" fmla="*/ 1669991 h 3062599"/>
              <a:gd name="connsiteX458" fmla="*/ 2357397 w 5728127"/>
              <a:gd name="connsiteY458" fmla="*/ 1760434 h 3062599"/>
              <a:gd name="connsiteX459" fmla="*/ 2373777 w 5728127"/>
              <a:gd name="connsiteY459" fmla="*/ 1703462 h 3062599"/>
              <a:gd name="connsiteX460" fmla="*/ 2405823 w 5728127"/>
              <a:gd name="connsiteY460" fmla="*/ 1673551 h 3062599"/>
              <a:gd name="connsiteX461" fmla="*/ 2583861 w 5728127"/>
              <a:gd name="connsiteY461" fmla="*/ 1749751 h 3062599"/>
              <a:gd name="connsiteX462" fmla="*/ 2608074 w 5728127"/>
              <a:gd name="connsiteY462" fmla="*/ 1766131 h 3062599"/>
              <a:gd name="connsiteX463" fmla="*/ 2803915 w 5728127"/>
              <a:gd name="connsiteY463" fmla="*/ 1880787 h 3062599"/>
              <a:gd name="connsiteX464" fmla="*/ 2895782 w 5728127"/>
              <a:gd name="connsiteY464" fmla="*/ 2268196 h 3062599"/>
              <a:gd name="connsiteX465" fmla="*/ 2855190 w 5728127"/>
              <a:gd name="connsiteY465" fmla="*/ 2488250 h 3062599"/>
              <a:gd name="connsiteX466" fmla="*/ 2848781 w 5728127"/>
              <a:gd name="connsiteY466" fmla="*/ 2507478 h 3062599"/>
              <a:gd name="connsiteX467" fmla="*/ 2776853 w 5728127"/>
              <a:gd name="connsiteY467" fmla="*/ 2617149 h 3062599"/>
              <a:gd name="connsiteX468" fmla="*/ 2779702 w 5728127"/>
              <a:gd name="connsiteY468" fmla="*/ 2647772 h 3062599"/>
              <a:gd name="connsiteX469" fmla="*/ 2843795 w 5728127"/>
              <a:gd name="connsiteY469" fmla="*/ 2696198 h 3062599"/>
              <a:gd name="connsiteX470" fmla="*/ 2930678 w 5728127"/>
              <a:gd name="connsiteY470" fmla="*/ 2741776 h 3062599"/>
              <a:gd name="connsiteX471" fmla="*/ 2948481 w 5728127"/>
              <a:gd name="connsiteY471" fmla="*/ 2725396 h 3062599"/>
              <a:gd name="connsiteX472" fmla="*/ 2907177 w 5728127"/>
              <a:gd name="connsiteY472" fmla="*/ 2650621 h 3062599"/>
              <a:gd name="connsiteX473" fmla="*/ 2897207 w 5728127"/>
              <a:gd name="connsiteY473" fmla="*/ 2615013 h 3062599"/>
              <a:gd name="connsiteX474" fmla="*/ 2909313 w 5728127"/>
              <a:gd name="connsiteY474" fmla="*/ 2469022 h 3062599"/>
              <a:gd name="connsiteX475" fmla="*/ 2911450 w 5728127"/>
              <a:gd name="connsiteY475" fmla="*/ 2429142 h 3062599"/>
              <a:gd name="connsiteX476" fmla="*/ 2942784 w 5728127"/>
              <a:gd name="connsiteY476" fmla="*/ 2349381 h 3062599"/>
              <a:gd name="connsiteX477" fmla="*/ 3123670 w 5728127"/>
              <a:gd name="connsiteY477" fmla="*/ 2268196 h 3062599"/>
              <a:gd name="connsiteX478" fmla="*/ 3174233 w 5728127"/>
              <a:gd name="connsiteY478" fmla="*/ 2246832 h 3062599"/>
              <a:gd name="connsiteX479" fmla="*/ 3271797 w 5728127"/>
              <a:gd name="connsiteY479" fmla="*/ 2274605 h 3062599"/>
              <a:gd name="connsiteX480" fmla="*/ 3408530 w 5728127"/>
              <a:gd name="connsiteY480" fmla="*/ 2396383 h 3062599"/>
              <a:gd name="connsiteX481" fmla="*/ 3424909 w 5728127"/>
              <a:gd name="connsiteY481" fmla="*/ 2467598 h 3062599"/>
              <a:gd name="connsiteX482" fmla="*/ 3424909 w 5728127"/>
              <a:gd name="connsiteY482" fmla="*/ 2486826 h 3062599"/>
              <a:gd name="connsiteX483" fmla="*/ 3425622 w 5728127"/>
              <a:gd name="connsiteY483" fmla="*/ 2528131 h 3062599"/>
              <a:gd name="connsiteX484" fmla="*/ 3392151 w 5728127"/>
              <a:gd name="connsiteY484" fmla="*/ 2637090 h 3062599"/>
              <a:gd name="connsiteX485" fmla="*/ 3364377 w 5728127"/>
              <a:gd name="connsiteY485" fmla="*/ 2705456 h 3062599"/>
              <a:gd name="connsiteX486" fmla="*/ 3324496 w 5728127"/>
              <a:gd name="connsiteY486" fmla="*/ 2728245 h 3062599"/>
              <a:gd name="connsiteX487" fmla="*/ 3227644 w 5728127"/>
              <a:gd name="connsiteY487" fmla="*/ 2701183 h 3062599"/>
              <a:gd name="connsiteX488" fmla="*/ 3123670 w 5728127"/>
              <a:gd name="connsiteY488" fmla="*/ 2655605 h 3062599"/>
              <a:gd name="connsiteX489" fmla="*/ 3102306 w 5728127"/>
              <a:gd name="connsiteY489" fmla="*/ 2629256 h 3062599"/>
              <a:gd name="connsiteX490" fmla="*/ 3068835 w 5728127"/>
              <a:gd name="connsiteY490" fmla="*/ 2468310 h 3062599"/>
              <a:gd name="connsiteX491" fmla="*/ 3105154 w 5728127"/>
              <a:gd name="connsiteY491" fmla="*/ 2406353 h 3062599"/>
              <a:gd name="connsiteX492" fmla="*/ 3231917 w 5728127"/>
              <a:gd name="connsiteY492" fmla="*/ 2373594 h 3062599"/>
              <a:gd name="connsiteX493" fmla="*/ 3276782 w 5728127"/>
              <a:gd name="connsiteY493" fmla="*/ 2396383 h 3062599"/>
              <a:gd name="connsiteX494" fmla="*/ 3326633 w 5728127"/>
              <a:gd name="connsiteY494" fmla="*/ 2492523 h 3062599"/>
              <a:gd name="connsiteX495" fmla="*/ 3291025 w 5728127"/>
              <a:gd name="connsiteY495" fmla="*/ 2583678 h 3062599"/>
              <a:gd name="connsiteX496" fmla="*/ 3238326 w 5728127"/>
              <a:gd name="connsiteY496" fmla="*/ 2600770 h 3062599"/>
              <a:gd name="connsiteX497" fmla="*/ 3200582 w 5728127"/>
              <a:gd name="connsiteY497" fmla="*/ 2590800 h 3062599"/>
              <a:gd name="connsiteX498" fmla="*/ 3155005 w 5728127"/>
              <a:gd name="connsiteY498" fmla="*/ 2492523 h 3062599"/>
              <a:gd name="connsiteX499" fmla="*/ 3201295 w 5728127"/>
              <a:gd name="connsiteY499" fmla="*/ 2458340 h 3062599"/>
              <a:gd name="connsiteX500" fmla="*/ 3251857 w 5728127"/>
              <a:gd name="connsiteY500" fmla="*/ 2481129 h 3062599"/>
              <a:gd name="connsiteX501" fmla="*/ 3263251 w 5728127"/>
              <a:gd name="connsiteY501" fmla="*/ 2490387 h 3062599"/>
              <a:gd name="connsiteX502" fmla="*/ 3216962 w 5728127"/>
              <a:gd name="connsiteY502" fmla="*/ 2441248 h 3062599"/>
              <a:gd name="connsiteX503" fmla="*/ 3142186 w 5728127"/>
              <a:gd name="connsiteY503" fmla="*/ 2481841 h 3062599"/>
              <a:gd name="connsiteX504" fmla="*/ 3140050 w 5728127"/>
              <a:gd name="connsiteY504" fmla="*/ 2511039 h 3062599"/>
              <a:gd name="connsiteX505" fmla="*/ 3169248 w 5728127"/>
              <a:gd name="connsiteY505" fmla="*/ 2583678 h 3062599"/>
              <a:gd name="connsiteX506" fmla="*/ 3197022 w 5728127"/>
              <a:gd name="connsiteY506" fmla="*/ 2612164 h 3062599"/>
              <a:gd name="connsiteX507" fmla="*/ 3292450 w 5728127"/>
              <a:gd name="connsiteY507" fmla="*/ 2642787 h 3062599"/>
              <a:gd name="connsiteX508" fmla="*/ 3336603 w 5728127"/>
              <a:gd name="connsiteY508" fmla="*/ 2615013 h 3062599"/>
              <a:gd name="connsiteX509" fmla="*/ 3362240 w 5728127"/>
              <a:gd name="connsiteY509" fmla="*/ 2463325 h 3062599"/>
              <a:gd name="connsiteX510" fmla="*/ 3345861 w 5728127"/>
              <a:gd name="connsiteY510" fmla="*/ 2427717 h 3062599"/>
              <a:gd name="connsiteX511" fmla="*/ 3246872 w 5728127"/>
              <a:gd name="connsiteY511" fmla="*/ 2337987 h 3062599"/>
              <a:gd name="connsiteX512" fmla="*/ 3179930 w 5728127"/>
              <a:gd name="connsiteY512" fmla="*/ 2328017 h 3062599"/>
              <a:gd name="connsiteX513" fmla="*/ 3033227 w 5728127"/>
              <a:gd name="connsiteY513" fmla="*/ 2394247 h 3062599"/>
              <a:gd name="connsiteX514" fmla="*/ 3018272 w 5728127"/>
              <a:gd name="connsiteY514" fmla="*/ 2535964 h 3062599"/>
              <a:gd name="connsiteX515" fmla="*/ 3046758 w 5728127"/>
              <a:gd name="connsiteY515" fmla="*/ 2595073 h 3062599"/>
              <a:gd name="connsiteX516" fmla="*/ 3080941 w 5728127"/>
              <a:gd name="connsiteY516" fmla="*/ 2655605 h 3062599"/>
              <a:gd name="connsiteX517" fmla="*/ 3227644 w 5728127"/>
              <a:gd name="connsiteY517" fmla="*/ 2758155 h 3062599"/>
              <a:gd name="connsiteX518" fmla="*/ 3357255 w 5728127"/>
              <a:gd name="connsiteY518" fmla="*/ 2756731 h 3062599"/>
              <a:gd name="connsiteX519" fmla="*/ 3397848 w 5728127"/>
              <a:gd name="connsiteY519" fmla="*/ 2726820 h 3062599"/>
              <a:gd name="connsiteX520" fmla="*/ 3442713 w 5728127"/>
              <a:gd name="connsiteY520" fmla="*/ 2718987 h 3062599"/>
              <a:gd name="connsiteX521" fmla="*/ 3452683 w 5728127"/>
              <a:gd name="connsiteY521" fmla="*/ 2721836 h 3062599"/>
              <a:gd name="connsiteX522" fmla="*/ 3633569 w 5728127"/>
              <a:gd name="connsiteY522" fmla="*/ 2711865 h 3062599"/>
              <a:gd name="connsiteX523" fmla="*/ 3710481 w 5728127"/>
              <a:gd name="connsiteY523" fmla="*/ 2667712 h 3062599"/>
              <a:gd name="connsiteX524" fmla="*/ 3765317 w 5728127"/>
              <a:gd name="connsiteY524" fmla="*/ 2632817 h 3062599"/>
              <a:gd name="connsiteX525" fmla="*/ 3810895 w 5728127"/>
              <a:gd name="connsiteY525" fmla="*/ 2609316 h 3062599"/>
              <a:gd name="connsiteX526" fmla="*/ 3862169 w 5728127"/>
              <a:gd name="connsiteY526" fmla="*/ 2611452 h 3062599"/>
              <a:gd name="connsiteX527" fmla="*/ 3884246 w 5728127"/>
              <a:gd name="connsiteY527" fmla="*/ 2610740 h 3062599"/>
              <a:gd name="connsiteX528" fmla="*/ 4003887 w 5728127"/>
              <a:gd name="connsiteY528" fmla="*/ 2551632 h 3062599"/>
              <a:gd name="connsiteX529" fmla="*/ 4009584 w 5728127"/>
              <a:gd name="connsiteY529" fmla="*/ 2546646 h 3062599"/>
              <a:gd name="connsiteX530" fmla="*/ 4072254 w 5728127"/>
              <a:gd name="connsiteY530" fmla="*/ 2451219 h 3062599"/>
              <a:gd name="connsiteX531" fmla="*/ 4053025 w 5728127"/>
              <a:gd name="connsiteY531" fmla="*/ 2369322 h 3062599"/>
              <a:gd name="connsiteX532" fmla="*/ 3964007 w 5728127"/>
              <a:gd name="connsiteY532" fmla="*/ 2311637 h 3062599"/>
              <a:gd name="connsiteX533" fmla="*/ 3908459 w 5728127"/>
              <a:gd name="connsiteY533" fmla="*/ 2310925 h 3062599"/>
              <a:gd name="connsiteX534" fmla="*/ 3830123 w 5728127"/>
              <a:gd name="connsiteY534" fmla="*/ 2362200 h 3062599"/>
              <a:gd name="connsiteX535" fmla="*/ 3810895 w 5728127"/>
              <a:gd name="connsiteY535" fmla="*/ 2399231 h 3062599"/>
              <a:gd name="connsiteX536" fmla="*/ 3811607 w 5728127"/>
              <a:gd name="connsiteY536" fmla="*/ 2484689 h 3062599"/>
              <a:gd name="connsiteX537" fmla="*/ 3859321 w 5728127"/>
              <a:gd name="connsiteY537" fmla="*/ 2524570 h 3062599"/>
              <a:gd name="connsiteX538" fmla="*/ 3961158 w 5728127"/>
              <a:gd name="connsiteY538" fmla="*/ 2458340 h 3062599"/>
              <a:gd name="connsiteX539" fmla="*/ 3961158 w 5728127"/>
              <a:gd name="connsiteY539" fmla="*/ 2416323 h 3062599"/>
              <a:gd name="connsiteX540" fmla="*/ 3959022 w 5728127"/>
              <a:gd name="connsiteY540" fmla="*/ 2451219 h 3062599"/>
              <a:gd name="connsiteX541" fmla="*/ 3947627 w 5728127"/>
              <a:gd name="connsiteY541" fmla="*/ 2471159 h 3062599"/>
              <a:gd name="connsiteX542" fmla="*/ 3825850 w 5728127"/>
              <a:gd name="connsiteY542" fmla="*/ 2462613 h 3062599"/>
              <a:gd name="connsiteX543" fmla="*/ 3825138 w 5728127"/>
              <a:gd name="connsiteY543" fmla="*/ 2424157 h 3062599"/>
              <a:gd name="connsiteX544" fmla="*/ 3882110 w 5728127"/>
              <a:gd name="connsiteY544" fmla="*/ 2344396 h 3062599"/>
              <a:gd name="connsiteX545" fmla="*/ 3923414 w 5728127"/>
              <a:gd name="connsiteY545" fmla="*/ 2333714 h 3062599"/>
              <a:gd name="connsiteX546" fmla="*/ 4020979 w 5728127"/>
              <a:gd name="connsiteY546" fmla="*/ 2380716 h 3062599"/>
              <a:gd name="connsiteX547" fmla="*/ 4033085 w 5728127"/>
              <a:gd name="connsiteY547" fmla="*/ 2413474 h 3062599"/>
              <a:gd name="connsiteX548" fmla="*/ 3984659 w 5728127"/>
              <a:gd name="connsiteY548" fmla="*/ 2545935 h 3062599"/>
              <a:gd name="connsiteX549" fmla="*/ 3961158 w 5728127"/>
              <a:gd name="connsiteY549" fmla="*/ 2563026 h 3062599"/>
              <a:gd name="connsiteX550" fmla="*/ 3835820 w 5728127"/>
              <a:gd name="connsiteY550" fmla="*/ 2590800 h 3062599"/>
              <a:gd name="connsiteX551" fmla="*/ 3770302 w 5728127"/>
              <a:gd name="connsiteY551" fmla="*/ 2575132 h 3062599"/>
              <a:gd name="connsiteX552" fmla="*/ 3768166 w 5728127"/>
              <a:gd name="connsiteY552" fmla="*/ 2558041 h 3062599"/>
              <a:gd name="connsiteX553" fmla="*/ 3758908 w 5728127"/>
              <a:gd name="connsiteY553" fmla="*/ 2481841 h 3062599"/>
              <a:gd name="connsiteX554" fmla="*/ 3755347 w 5728127"/>
              <a:gd name="connsiteY554" fmla="*/ 2442673 h 3062599"/>
              <a:gd name="connsiteX555" fmla="*/ 3763892 w 5728127"/>
              <a:gd name="connsiteY555" fmla="*/ 2353654 h 3062599"/>
              <a:gd name="connsiteX556" fmla="*/ 3775287 w 5728127"/>
              <a:gd name="connsiteY556" fmla="*/ 2335850 h 3062599"/>
              <a:gd name="connsiteX557" fmla="*/ 3912020 w 5728127"/>
              <a:gd name="connsiteY557" fmla="*/ 2248256 h 3062599"/>
              <a:gd name="connsiteX558" fmla="*/ 3976113 w 5728127"/>
              <a:gd name="connsiteY558" fmla="*/ 2249680 h 3062599"/>
              <a:gd name="connsiteX559" fmla="*/ 4013145 w 5728127"/>
              <a:gd name="connsiteY559" fmla="*/ 2263923 h 3062599"/>
              <a:gd name="connsiteX560" fmla="*/ 4100739 w 5728127"/>
              <a:gd name="connsiteY560" fmla="*/ 2322319 h 3062599"/>
              <a:gd name="connsiteX561" fmla="*/ 4140620 w 5728127"/>
              <a:gd name="connsiteY561" fmla="*/ 2307364 h 3062599"/>
              <a:gd name="connsiteX562" fmla="*/ 4245306 w 5728127"/>
              <a:gd name="connsiteY562" fmla="*/ 2172768 h 3062599"/>
              <a:gd name="connsiteX563" fmla="*/ 4270943 w 5728127"/>
              <a:gd name="connsiteY563" fmla="*/ 2148555 h 3062599"/>
              <a:gd name="connsiteX564" fmla="*/ 4286610 w 5728127"/>
              <a:gd name="connsiteY564" fmla="*/ 2125054 h 3062599"/>
              <a:gd name="connsiteX565" fmla="*/ 4301565 w 5728127"/>
              <a:gd name="connsiteY565" fmla="*/ 2107250 h 3062599"/>
              <a:gd name="connsiteX566" fmla="*/ 4368508 w 5728127"/>
              <a:gd name="connsiteY566" fmla="*/ 2095856 h 3062599"/>
              <a:gd name="connsiteX567" fmla="*/ 4474618 w 5728127"/>
              <a:gd name="connsiteY567" fmla="*/ 2109387 h 3062599"/>
              <a:gd name="connsiteX568" fmla="*/ 4564349 w 5728127"/>
              <a:gd name="connsiteY568" fmla="*/ 2129327 h 3062599"/>
              <a:gd name="connsiteX569" fmla="*/ 4648382 w 5728127"/>
              <a:gd name="connsiteY569" fmla="*/ 2159949 h 3062599"/>
              <a:gd name="connsiteX570" fmla="*/ 4696808 w 5728127"/>
              <a:gd name="connsiteY570" fmla="*/ 2207663 h 3062599"/>
              <a:gd name="connsiteX571" fmla="*/ 4752356 w 5728127"/>
              <a:gd name="connsiteY571" fmla="*/ 2444809 h 3062599"/>
              <a:gd name="connsiteX572" fmla="*/ 4760902 w 5728127"/>
              <a:gd name="connsiteY572" fmla="*/ 2470446 h 3062599"/>
              <a:gd name="connsiteX573" fmla="*/ 4756629 w 5728127"/>
              <a:gd name="connsiteY573" fmla="*/ 2506054 h 3062599"/>
              <a:gd name="connsiteX574" fmla="*/ 4671171 w 5728127"/>
              <a:gd name="connsiteY574" fmla="*/ 2589375 h 3062599"/>
              <a:gd name="connsiteX575" fmla="*/ 4576455 w 5728127"/>
              <a:gd name="connsiteY575" fmla="*/ 2679107 h 3062599"/>
              <a:gd name="connsiteX576" fmla="*/ 4517347 w 5728127"/>
              <a:gd name="connsiteY576" fmla="*/ 2714714 h 3062599"/>
              <a:gd name="connsiteX577" fmla="*/ 4513786 w 5728127"/>
              <a:gd name="connsiteY577" fmla="*/ 2716850 h 3062599"/>
              <a:gd name="connsiteX578" fmla="*/ 4577880 w 5728127"/>
              <a:gd name="connsiteY578" fmla="*/ 2725396 h 3062599"/>
              <a:gd name="connsiteX579" fmla="*/ 4608502 w 5728127"/>
              <a:gd name="connsiteY579" fmla="*/ 2721836 h 3062599"/>
              <a:gd name="connsiteX580" fmla="*/ 4632003 w 5728127"/>
              <a:gd name="connsiteY580" fmla="*/ 2716138 h 3062599"/>
              <a:gd name="connsiteX581" fmla="*/ 4698233 w 5728127"/>
              <a:gd name="connsiteY581" fmla="*/ 2719699 h 3062599"/>
              <a:gd name="connsiteX582" fmla="*/ 4728143 w 5728127"/>
              <a:gd name="connsiteY582" fmla="*/ 2756731 h 3062599"/>
              <a:gd name="connsiteX583" fmla="*/ 4858466 w 5728127"/>
              <a:gd name="connsiteY583" fmla="*/ 2826521 h 3062599"/>
              <a:gd name="connsiteX584" fmla="*/ 4936803 w 5728127"/>
              <a:gd name="connsiteY584" fmla="*/ 2822960 h 3062599"/>
              <a:gd name="connsiteX585" fmla="*/ 5028670 w 5728127"/>
              <a:gd name="connsiteY585" fmla="*/ 2827234 h 3062599"/>
              <a:gd name="connsiteX586" fmla="*/ 5064990 w 5728127"/>
              <a:gd name="connsiteY586" fmla="*/ 2844325 h 3062599"/>
              <a:gd name="connsiteX587" fmla="*/ 5174661 w 5728127"/>
              <a:gd name="connsiteY587" fmla="*/ 2872099 h 3062599"/>
              <a:gd name="connsiteX588" fmla="*/ 5240891 w 5728127"/>
              <a:gd name="connsiteY588" fmla="*/ 2880645 h 3062599"/>
              <a:gd name="connsiteX589" fmla="*/ 5277923 w 5728127"/>
              <a:gd name="connsiteY589" fmla="*/ 2899161 h 3062599"/>
              <a:gd name="connsiteX590" fmla="*/ 5346289 w 5728127"/>
              <a:gd name="connsiteY590" fmla="*/ 2934768 h 3062599"/>
              <a:gd name="connsiteX591" fmla="*/ 5362668 w 5728127"/>
              <a:gd name="connsiteY591" fmla="*/ 2964678 h 3062599"/>
              <a:gd name="connsiteX592" fmla="*/ 5278635 w 5728127"/>
              <a:gd name="connsiteY592" fmla="*/ 2957557 h 3062599"/>
              <a:gd name="connsiteX593" fmla="*/ 5245164 w 5728127"/>
              <a:gd name="connsiteY593" fmla="*/ 2961830 h 3062599"/>
              <a:gd name="connsiteX594" fmla="*/ 5226648 w 5728127"/>
              <a:gd name="connsiteY594" fmla="*/ 2963254 h 3062599"/>
              <a:gd name="connsiteX595" fmla="*/ 5158994 w 5728127"/>
              <a:gd name="connsiteY595" fmla="*/ 2952572 h 3062599"/>
              <a:gd name="connsiteX596" fmla="*/ 5110568 w 5728127"/>
              <a:gd name="connsiteY596" fmla="*/ 2960406 h 3062599"/>
              <a:gd name="connsiteX597" fmla="*/ 5089203 w 5728127"/>
              <a:gd name="connsiteY597" fmla="*/ 2957557 h 3062599"/>
              <a:gd name="connsiteX598" fmla="*/ 4966001 w 5728127"/>
              <a:gd name="connsiteY598" fmla="*/ 2935480 h 3062599"/>
              <a:gd name="connsiteX599" fmla="*/ 4928969 w 5728127"/>
              <a:gd name="connsiteY599" fmla="*/ 2921949 h 3062599"/>
              <a:gd name="connsiteX600" fmla="*/ 4833541 w 5728127"/>
              <a:gd name="connsiteY600" fmla="*/ 2924798 h 3062599"/>
              <a:gd name="connsiteX601" fmla="*/ 4721022 w 5728127"/>
              <a:gd name="connsiteY601" fmla="*/ 2889903 h 3062599"/>
              <a:gd name="connsiteX602" fmla="*/ 4656928 w 5728127"/>
              <a:gd name="connsiteY602" fmla="*/ 2865689 h 3062599"/>
              <a:gd name="connsiteX603" fmla="*/ 4608502 w 5728127"/>
              <a:gd name="connsiteY603" fmla="*/ 2895600 h 3062599"/>
              <a:gd name="connsiteX604" fmla="*/ 4603517 w 5728127"/>
              <a:gd name="connsiteY604" fmla="*/ 2911267 h 3062599"/>
              <a:gd name="connsiteX605" fmla="*/ 4617760 w 5728127"/>
              <a:gd name="connsiteY605" fmla="*/ 2918389 h 3062599"/>
              <a:gd name="connsiteX606" fmla="*/ 4662625 w 5728127"/>
              <a:gd name="connsiteY606" fmla="*/ 2924798 h 3062599"/>
              <a:gd name="connsiteX607" fmla="*/ 4767311 w 5728127"/>
              <a:gd name="connsiteY607" fmla="*/ 2970375 h 3062599"/>
              <a:gd name="connsiteX608" fmla="*/ 4789388 w 5728127"/>
              <a:gd name="connsiteY608" fmla="*/ 2979633 h 3062599"/>
              <a:gd name="connsiteX609" fmla="*/ 4977396 w 5728127"/>
              <a:gd name="connsiteY609" fmla="*/ 3026635 h 3062599"/>
              <a:gd name="connsiteX610" fmla="*/ 5024397 w 5728127"/>
              <a:gd name="connsiteY610" fmla="*/ 3033045 h 3062599"/>
              <a:gd name="connsiteX611" fmla="*/ 5058581 w 5728127"/>
              <a:gd name="connsiteY611" fmla="*/ 3028772 h 3062599"/>
              <a:gd name="connsiteX612" fmla="*/ 5062853 w 5728127"/>
              <a:gd name="connsiteY612" fmla="*/ 3026635 h 3062599"/>
              <a:gd name="connsiteX613" fmla="*/ 5124811 w 5728127"/>
              <a:gd name="connsiteY613" fmla="*/ 3025211 h 3062599"/>
              <a:gd name="connsiteX614" fmla="*/ 5205283 w 5728127"/>
              <a:gd name="connsiteY614" fmla="*/ 3024499 h 3062599"/>
              <a:gd name="connsiteX615" fmla="*/ 5229497 w 5728127"/>
              <a:gd name="connsiteY615" fmla="*/ 3021650 h 3062599"/>
              <a:gd name="connsiteX616" fmla="*/ 5561358 w 5728127"/>
              <a:gd name="connsiteY616" fmla="*/ 3021650 h 3062599"/>
              <a:gd name="connsiteX617" fmla="*/ 5708061 w 5728127"/>
              <a:gd name="connsiteY617" fmla="*/ 3043727 h 3062599"/>
              <a:gd name="connsiteX618" fmla="*/ 5725864 w 5728127"/>
              <a:gd name="connsiteY618" fmla="*/ 3060819 h 3062599"/>
              <a:gd name="connsiteX619" fmla="*/ 5700939 w 5728127"/>
              <a:gd name="connsiteY619" fmla="*/ 3062243 h 3062599"/>
              <a:gd name="connsiteX620" fmla="*/ 4228214 w 5728127"/>
              <a:gd name="connsiteY620" fmla="*/ 3062243 h 3062599"/>
              <a:gd name="connsiteX621" fmla="*/ 3964007 w 5728127"/>
              <a:gd name="connsiteY621" fmla="*/ 3033045 h 3062599"/>
              <a:gd name="connsiteX622" fmla="*/ 3772438 w 5728127"/>
              <a:gd name="connsiteY622" fmla="*/ 3055121 h 3062599"/>
              <a:gd name="connsiteX623" fmla="*/ 3722588 w 5728127"/>
              <a:gd name="connsiteY623" fmla="*/ 3062243 h 3062599"/>
              <a:gd name="connsiteX624" fmla="*/ 28668 w 5728127"/>
              <a:gd name="connsiteY624" fmla="*/ 3062243 h 3062599"/>
              <a:gd name="connsiteX625" fmla="*/ 182 w 5728127"/>
              <a:gd name="connsiteY625" fmla="*/ 3033757 h 3062599"/>
              <a:gd name="connsiteX626" fmla="*/ 182 w 5728127"/>
              <a:gd name="connsiteY626" fmla="*/ 2751034 h 3062599"/>
              <a:gd name="connsiteX627" fmla="*/ 3743 w 5728127"/>
              <a:gd name="connsiteY627" fmla="*/ 2736791 h 3062599"/>
              <a:gd name="connsiteX628" fmla="*/ 3743 w 5728127"/>
              <a:gd name="connsiteY628" fmla="*/ 2741776 h 3062599"/>
              <a:gd name="connsiteX629" fmla="*/ 201008 w 5728127"/>
              <a:gd name="connsiteY629" fmla="*/ 2721836 h 3062599"/>
              <a:gd name="connsiteX630" fmla="*/ 205993 w 5728127"/>
              <a:gd name="connsiteY630" fmla="*/ 2696910 h 3062599"/>
              <a:gd name="connsiteX631" fmla="*/ 131930 w 5728127"/>
              <a:gd name="connsiteY631" fmla="*/ 2595785 h 3062599"/>
              <a:gd name="connsiteX632" fmla="*/ 116975 w 5728127"/>
              <a:gd name="connsiteY632" fmla="*/ 2575132 h 3062599"/>
              <a:gd name="connsiteX633" fmla="*/ 29380 w 5728127"/>
              <a:gd name="connsiteY633" fmla="*/ 2679107 h 3062599"/>
              <a:gd name="connsiteX634" fmla="*/ 11577 w 5728127"/>
              <a:gd name="connsiteY634" fmla="*/ 2686940 h 3062599"/>
              <a:gd name="connsiteX635" fmla="*/ 6592 w 5728127"/>
              <a:gd name="connsiteY635" fmla="*/ 2669136 h 3062599"/>
              <a:gd name="connsiteX636" fmla="*/ 74958 w 5728127"/>
              <a:gd name="connsiteY636" fmla="*/ 2483265 h 3062599"/>
              <a:gd name="connsiteX637" fmla="*/ 76382 w 5728127"/>
              <a:gd name="connsiteY637" fmla="*/ 2445521 h 3062599"/>
              <a:gd name="connsiteX638" fmla="*/ 3743 w 5728127"/>
              <a:gd name="connsiteY638" fmla="*/ 2411338 h 3062599"/>
              <a:gd name="connsiteX639" fmla="*/ 3743 w 5728127"/>
              <a:gd name="connsiteY639" fmla="*/ 2417035 h 3062599"/>
              <a:gd name="connsiteX640" fmla="*/ 182 w 5728127"/>
              <a:gd name="connsiteY640" fmla="*/ 2403505 h 3062599"/>
              <a:gd name="connsiteX641" fmla="*/ 182 w 5728127"/>
              <a:gd name="connsiteY641" fmla="*/ 1887703 h 3062599"/>
              <a:gd name="connsiteX642" fmla="*/ 267843 w 5728127"/>
              <a:gd name="connsiteY642" fmla="*/ 910164 h 3062599"/>
              <a:gd name="connsiteX643" fmla="*/ 271511 w 5728127"/>
              <a:gd name="connsiteY643" fmla="*/ 925794 h 3062599"/>
              <a:gd name="connsiteX644" fmla="*/ 300709 w 5728127"/>
              <a:gd name="connsiteY644" fmla="*/ 890187 h 3062599"/>
              <a:gd name="connsiteX645" fmla="*/ 489429 w 5728127"/>
              <a:gd name="connsiteY645" fmla="*/ 794759 h 3062599"/>
              <a:gd name="connsiteX646" fmla="*/ 620465 w 5728127"/>
              <a:gd name="connsiteY646" fmla="*/ 744908 h 3062599"/>
              <a:gd name="connsiteX647" fmla="*/ 710908 w 5728127"/>
              <a:gd name="connsiteY647" fmla="*/ 690073 h 3062599"/>
              <a:gd name="connsiteX648" fmla="*/ 1050603 w 5728127"/>
              <a:gd name="connsiteY648" fmla="*/ 664435 h 3062599"/>
              <a:gd name="connsiteX649" fmla="*/ 1115408 w 5728127"/>
              <a:gd name="connsiteY649" fmla="*/ 731378 h 3062599"/>
              <a:gd name="connsiteX650" fmla="*/ 1123242 w 5728127"/>
              <a:gd name="connsiteY650" fmla="*/ 836063 h 3062599"/>
              <a:gd name="connsiteX651" fmla="*/ 1136773 w 5728127"/>
              <a:gd name="connsiteY651" fmla="*/ 779091 h 3062599"/>
              <a:gd name="connsiteX652" fmla="*/ 1068407 w 5728127"/>
              <a:gd name="connsiteY652" fmla="*/ 537673 h 3062599"/>
              <a:gd name="connsiteX653" fmla="*/ 990782 w 5728127"/>
              <a:gd name="connsiteY653" fmla="*/ 470019 h 3062599"/>
              <a:gd name="connsiteX654" fmla="*/ 954463 w 5728127"/>
              <a:gd name="connsiteY654" fmla="*/ 408774 h 3062599"/>
              <a:gd name="connsiteX655" fmla="*/ 877551 w 5728127"/>
              <a:gd name="connsiteY655" fmla="*/ 138869 h 3062599"/>
              <a:gd name="connsiteX656" fmla="*/ 874702 w 5728127"/>
              <a:gd name="connsiteY656" fmla="*/ 51987 h 3062599"/>
              <a:gd name="connsiteX657" fmla="*/ 888945 w 5728127"/>
              <a:gd name="connsiteY657" fmla="*/ 25637 h 3062599"/>
              <a:gd name="connsiteX658" fmla="*/ 923840 w 5728127"/>
              <a:gd name="connsiteY658" fmla="*/ 0 h 3062599"/>
              <a:gd name="connsiteX0" fmla="*/ 2972694 w 5728127"/>
              <a:gd name="connsiteY0" fmla="*/ 2889903 h 3062599"/>
              <a:gd name="connsiteX1" fmla="*/ 2948481 w 5728127"/>
              <a:gd name="connsiteY1" fmla="*/ 2909843 h 3062599"/>
              <a:gd name="connsiteX2" fmla="*/ 2910025 w 5728127"/>
              <a:gd name="connsiteY2" fmla="*/ 2989604 h 3062599"/>
              <a:gd name="connsiteX3" fmla="*/ 2897919 w 5728127"/>
              <a:gd name="connsiteY3" fmla="*/ 2996013 h 3062599"/>
              <a:gd name="connsiteX4" fmla="*/ 2893646 w 5728127"/>
              <a:gd name="connsiteY4" fmla="*/ 2982482 h 3062599"/>
              <a:gd name="connsiteX5" fmla="*/ 2896494 w 5728127"/>
              <a:gd name="connsiteY5" fmla="*/ 2939753 h 3062599"/>
              <a:gd name="connsiteX6" fmla="*/ 2880827 w 5728127"/>
              <a:gd name="connsiteY6" fmla="*/ 2924086 h 3062599"/>
              <a:gd name="connsiteX7" fmla="*/ 2830977 w 5728127"/>
              <a:gd name="connsiteY7" fmla="*/ 2931207 h 3062599"/>
              <a:gd name="connsiteX8" fmla="*/ 2819582 w 5728127"/>
              <a:gd name="connsiteY8" fmla="*/ 2949723 h 3062599"/>
              <a:gd name="connsiteX9" fmla="*/ 2947769 w 5728127"/>
              <a:gd name="connsiteY9" fmla="*/ 3035181 h 3062599"/>
              <a:gd name="connsiteX10" fmla="*/ 3016848 w 5728127"/>
              <a:gd name="connsiteY10" fmla="*/ 2999574 h 3062599"/>
              <a:gd name="connsiteX11" fmla="*/ 3006878 w 5728127"/>
              <a:gd name="connsiteY11" fmla="*/ 2909131 h 3062599"/>
              <a:gd name="connsiteX12" fmla="*/ 2972694 w 5728127"/>
              <a:gd name="connsiteY12" fmla="*/ 2889903 h 3062599"/>
              <a:gd name="connsiteX13" fmla="*/ 1564775 w 5728127"/>
              <a:gd name="connsiteY13" fmla="*/ 2827946 h 3062599"/>
              <a:gd name="connsiteX14" fmla="*/ 1489287 w 5728127"/>
              <a:gd name="connsiteY14" fmla="*/ 2897024 h 3062599"/>
              <a:gd name="connsiteX15" fmla="*/ 1509939 w 5728127"/>
              <a:gd name="connsiteY15" fmla="*/ 2991028 h 3062599"/>
              <a:gd name="connsiteX16" fmla="*/ 1752782 w 5728127"/>
              <a:gd name="connsiteY16" fmla="*/ 2946163 h 3062599"/>
              <a:gd name="connsiteX17" fmla="*/ 1750646 w 5728127"/>
              <a:gd name="connsiteY17" fmla="*/ 2933344 h 3062599"/>
              <a:gd name="connsiteX18" fmla="*/ 1658066 w 5728127"/>
              <a:gd name="connsiteY18" fmla="*/ 2890615 h 3062599"/>
              <a:gd name="connsiteX19" fmla="*/ 1632429 w 5728127"/>
              <a:gd name="connsiteY19" fmla="*/ 2991028 h 3062599"/>
              <a:gd name="connsiteX20" fmla="*/ 1600382 w 5728127"/>
              <a:gd name="connsiteY20" fmla="*/ 2865689 h 3062599"/>
              <a:gd name="connsiteX21" fmla="*/ 1564775 w 5728127"/>
              <a:gd name="connsiteY21" fmla="*/ 2827946 h 3062599"/>
              <a:gd name="connsiteX22" fmla="*/ 1981472 w 5728127"/>
              <a:gd name="connsiteY22" fmla="*/ 2817709 h 3062599"/>
              <a:gd name="connsiteX23" fmla="*/ 1956457 w 5728127"/>
              <a:gd name="connsiteY23" fmla="*/ 2817976 h 3062599"/>
              <a:gd name="connsiteX24" fmla="*/ 1933668 w 5728127"/>
              <a:gd name="connsiteY24" fmla="*/ 2851446 h 3062599"/>
              <a:gd name="connsiteX25" fmla="*/ 1910167 w 5728127"/>
              <a:gd name="connsiteY25" fmla="*/ 2983194 h 3062599"/>
              <a:gd name="connsiteX26" fmla="*/ 1881681 w 5728127"/>
              <a:gd name="connsiteY26" fmla="*/ 2900585 h 3062599"/>
              <a:gd name="connsiteX27" fmla="*/ 1864590 w 5728127"/>
              <a:gd name="connsiteY27" fmla="*/ 2893463 h 3062599"/>
              <a:gd name="connsiteX28" fmla="*/ 1793375 w 5728127"/>
              <a:gd name="connsiteY28" fmla="*/ 2931207 h 3062599"/>
              <a:gd name="connsiteX29" fmla="*/ 1789814 w 5728127"/>
              <a:gd name="connsiteY29" fmla="*/ 2948299 h 3062599"/>
              <a:gd name="connsiteX30" fmla="*/ 2002747 w 5728127"/>
              <a:gd name="connsiteY30" fmla="*/ 2996013 h 3062599"/>
              <a:gd name="connsiteX31" fmla="*/ 2054734 w 5728127"/>
              <a:gd name="connsiteY31" fmla="*/ 2925510 h 3062599"/>
              <a:gd name="connsiteX32" fmla="*/ 2004883 w 5728127"/>
              <a:gd name="connsiteY32" fmla="*/ 2826521 h 3062599"/>
              <a:gd name="connsiteX33" fmla="*/ 1981472 w 5728127"/>
              <a:gd name="connsiteY33" fmla="*/ 2817709 h 3062599"/>
              <a:gd name="connsiteX34" fmla="*/ 2665046 w 5728127"/>
              <a:gd name="connsiteY34" fmla="*/ 2794474 h 3062599"/>
              <a:gd name="connsiteX35" fmla="*/ 2596680 w 5728127"/>
              <a:gd name="connsiteY35" fmla="*/ 2850734 h 3062599"/>
              <a:gd name="connsiteX36" fmla="*/ 2614483 w 5728127"/>
              <a:gd name="connsiteY36" fmla="*/ 2921237 h 3062599"/>
              <a:gd name="connsiteX37" fmla="*/ 2796793 w 5728127"/>
              <a:gd name="connsiteY37" fmla="*/ 2926222 h 3062599"/>
              <a:gd name="connsiteX38" fmla="*/ 2745519 w 5728127"/>
              <a:gd name="connsiteY38" fmla="*/ 2879220 h 3062599"/>
              <a:gd name="connsiteX39" fmla="*/ 2728427 w 5728127"/>
              <a:gd name="connsiteY39" fmla="*/ 2881357 h 3062599"/>
              <a:gd name="connsiteX40" fmla="*/ 2707775 w 5728127"/>
              <a:gd name="connsiteY40" fmla="*/ 2916252 h 3062599"/>
              <a:gd name="connsiteX41" fmla="*/ 2692820 w 5728127"/>
              <a:gd name="connsiteY41" fmla="*/ 2928359 h 3062599"/>
              <a:gd name="connsiteX42" fmla="*/ 2684986 w 5728127"/>
              <a:gd name="connsiteY42" fmla="*/ 2911267 h 3062599"/>
              <a:gd name="connsiteX43" fmla="*/ 2696381 w 5728127"/>
              <a:gd name="connsiteY43" fmla="*/ 2837916 h 3062599"/>
              <a:gd name="connsiteX44" fmla="*/ 2665046 w 5728127"/>
              <a:gd name="connsiteY44" fmla="*/ 2794474 h 3062599"/>
              <a:gd name="connsiteX45" fmla="*/ 550674 w 5728127"/>
              <a:gd name="connsiteY45" fmla="*/ 2701895 h 3062599"/>
              <a:gd name="connsiteX46" fmla="*/ 521476 w 5728127"/>
              <a:gd name="connsiteY46" fmla="*/ 2719699 h 3062599"/>
              <a:gd name="connsiteX47" fmla="*/ 401835 w 5728127"/>
              <a:gd name="connsiteY47" fmla="*/ 2887054 h 3062599"/>
              <a:gd name="connsiteX48" fmla="*/ 382607 w 5728127"/>
              <a:gd name="connsiteY48" fmla="*/ 2876372 h 3062599"/>
              <a:gd name="connsiteX49" fmla="*/ 403259 w 5728127"/>
              <a:gd name="connsiteY49" fmla="*/ 2778095 h 3062599"/>
              <a:gd name="connsiteX50" fmla="*/ 418214 w 5728127"/>
              <a:gd name="connsiteY50" fmla="*/ 2737502 h 3062599"/>
              <a:gd name="connsiteX51" fmla="*/ 295724 w 5728127"/>
              <a:gd name="connsiteY51" fmla="*/ 2741776 h 3062599"/>
              <a:gd name="connsiteX52" fmla="*/ 251571 w 5728127"/>
              <a:gd name="connsiteY52" fmla="*/ 2737502 h 3062599"/>
              <a:gd name="connsiteX53" fmla="*/ 259405 w 5728127"/>
              <a:gd name="connsiteY53" fmla="*/ 2785217 h 3062599"/>
              <a:gd name="connsiteX54" fmla="*/ 412517 w 5728127"/>
              <a:gd name="connsiteY54" fmla="*/ 2962542 h 3062599"/>
              <a:gd name="connsiteX55" fmla="*/ 500823 w 5728127"/>
              <a:gd name="connsiteY55" fmla="*/ 2981058 h 3062599"/>
              <a:gd name="connsiteX56" fmla="*/ 619040 w 5728127"/>
              <a:gd name="connsiteY56" fmla="*/ 2931920 h 3062599"/>
              <a:gd name="connsiteX57" fmla="*/ 644678 w 5728127"/>
              <a:gd name="connsiteY57" fmla="*/ 2792338 h 3062599"/>
              <a:gd name="connsiteX58" fmla="*/ 550674 w 5728127"/>
              <a:gd name="connsiteY58" fmla="*/ 2701895 h 3062599"/>
              <a:gd name="connsiteX59" fmla="*/ 819188 w 5728127"/>
              <a:gd name="connsiteY59" fmla="*/ 2552166 h 3062599"/>
              <a:gd name="connsiteX60" fmla="*/ 800638 w 5728127"/>
              <a:gd name="connsiteY60" fmla="*/ 2556617 h 3062599"/>
              <a:gd name="connsiteX61" fmla="*/ 755061 w 5728127"/>
              <a:gd name="connsiteY61" fmla="*/ 2625695 h 3062599"/>
              <a:gd name="connsiteX62" fmla="*/ 796365 w 5728127"/>
              <a:gd name="connsiteY62" fmla="*/ 2689789 h 3062599"/>
              <a:gd name="connsiteX63" fmla="*/ 953038 w 5728127"/>
              <a:gd name="connsiteY63" fmla="*/ 2647772 h 3062599"/>
              <a:gd name="connsiteX64" fmla="*/ 943068 w 5728127"/>
              <a:gd name="connsiteY64" fmla="*/ 2622135 h 3062599"/>
              <a:gd name="connsiteX65" fmla="*/ 898915 w 5728127"/>
              <a:gd name="connsiteY65" fmla="*/ 2603618 h 3062599"/>
              <a:gd name="connsiteX66" fmla="*/ 886096 w 5728127"/>
              <a:gd name="connsiteY66" fmla="*/ 2611452 h 3062599"/>
              <a:gd name="connsiteX67" fmla="*/ 872565 w 5728127"/>
              <a:gd name="connsiteY67" fmla="*/ 2672697 h 3062599"/>
              <a:gd name="connsiteX68" fmla="*/ 845504 w 5728127"/>
              <a:gd name="connsiteY68" fmla="*/ 2630680 h 3062599"/>
              <a:gd name="connsiteX69" fmla="*/ 840519 w 5728127"/>
              <a:gd name="connsiteY69" fmla="*/ 2585815 h 3062599"/>
              <a:gd name="connsiteX70" fmla="*/ 819188 w 5728127"/>
              <a:gd name="connsiteY70" fmla="*/ 2552166 h 3062599"/>
              <a:gd name="connsiteX71" fmla="*/ 1123242 w 5728127"/>
              <a:gd name="connsiteY71" fmla="*/ 2525282 h 3062599"/>
              <a:gd name="connsiteX72" fmla="*/ 1098317 w 5728127"/>
              <a:gd name="connsiteY72" fmla="*/ 2557329 h 3062599"/>
              <a:gd name="connsiteX73" fmla="*/ 1091907 w 5728127"/>
              <a:gd name="connsiteY73" fmla="*/ 2641362 h 3062599"/>
              <a:gd name="connsiteX74" fmla="*/ 1082650 w 5728127"/>
              <a:gd name="connsiteY74" fmla="*/ 2651333 h 3062599"/>
              <a:gd name="connsiteX75" fmla="*/ 1074816 w 5728127"/>
              <a:gd name="connsiteY75" fmla="*/ 2642075 h 3062599"/>
              <a:gd name="connsiteX76" fmla="*/ 1055588 w 5728127"/>
              <a:gd name="connsiteY76" fmla="*/ 2581542 h 3062599"/>
              <a:gd name="connsiteX77" fmla="*/ 984373 w 5728127"/>
              <a:gd name="connsiteY77" fmla="*/ 2625695 h 3062599"/>
              <a:gd name="connsiteX78" fmla="*/ 1170244 w 5728127"/>
              <a:gd name="connsiteY78" fmla="*/ 2652045 h 3062599"/>
              <a:gd name="connsiteX79" fmla="*/ 1188048 w 5728127"/>
              <a:gd name="connsiteY79" fmla="*/ 2577269 h 3062599"/>
              <a:gd name="connsiteX80" fmla="*/ 1123242 w 5728127"/>
              <a:gd name="connsiteY80" fmla="*/ 2525282 h 3062599"/>
              <a:gd name="connsiteX81" fmla="*/ 3259691 w 5728127"/>
              <a:gd name="connsiteY81" fmla="*/ 2504630 h 3062599"/>
              <a:gd name="connsiteX82" fmla="*/ 3244736 w 5728127"/>
              <a:gd name="connsiteY82" fmla="*/ 2517449 h 3062599"/>
              <a:gd name="connsiteX83" fmla="*/ 3239038 w 5728127"/>
              <a:gd name="connsiteY83" fmla="*/ 2524570 h 3062599"/>
              <a:gd name="connsiteX84" fmla="*/ 3259691 w 5728127"/>
              <a:gd name="connsiteY84" fmla="*/ 2504630 h 3062599"/>
              <a:gd name="connsiteX85" fmla="*/ 3910595 w 5728127"/>
              <a:gd name="connsiteY85" fmla="*/ 2394247 h 3062599"/>
              <a:gd name="connsiteX86" fmla="*/ 3875700 w 5728127"/>
              <a:gd name="connsiteY86" fmla="*/ 2428430 h 3062599"/>
              <a:gd name="connsiteX87" fmla="*/ 3938369 w 5728127"/>
              <a:gd name="connsiteY87" fmla="*/ 2401368 h 3062599"/>
              <a:gd name="connsiteX88" fmla="*/ 3947627 w 5728127"/>
              <a:gd name="connsiteY88" fmla="*/ 2405641 h 3062599"/>
              <a:gd name="connsiteX89" fmla="*/ 3910595 w 5728127"/>
              <a:gd name="connsiteY89" fmla="*/ 2394247 h 3062599"/>
              <a:gd name="connsiteX90" fmla="*/ 1728569 w 5728127"/>
              <a:gd name="connsiteY90" fmla="*/ 2258938 h 3062599"/>
              <a:gd name="connsiteX91" fmla="*/ 1611777 w 5728127"/>
              <a:gd name="connsiteY91" fmla="*/ 2357927 h 3062599"/>
              <a:gd name="connsiteX92" fmla="*/ 1613913 w 5728127"/>
              <a:gd name="connsiteY92" fmla="*/ 2379291 h 3062599"/>
              <a:gd name="connsiteX93" fmla="*/ 1705068 w 5728127"/>
              <a:gd name="connsiteY93" fmla="*/ 2496084 h 3062599"/>
              <a:gd name="connsiteX94" fmla="*/ 1806906 w 5728127"/>
              <a:gd name="connsiteY94" fmla="*/ 2613589 h 3062599"/>
              <a:gd name="connsiteX95" fmla="*/ 1933668 w 5728127"/>
              <a:gd name="connsiteY95" fmla="*/ 2655605 h 3062599"/>
              <a:gd name="connsiteX96" fmla="*/ 1952184 w 5728127"/>
              <a:gd name="connsiteY96" fmla="*/ 2651333 h 3062599"/>
              <a:gd name="connsiteX97" fmla="*/ 1944351 w 5728127"/>
              <a:gd name="connsiteY97" fmla="*/ 2634953 h 3062599"/>
              <a:gd name="connsiteX98" fmla="*/ 1913016 w 5728127"/>
              <a:gd name="connsiteY98" fmla="*/ 2577981 h 3062599"/>
              <a:gd name="connsiteX99" fmla="*/ 1888803 w 5728127"/>
              <a:gd name="connsiteY99" fmla="*/ 2558041 h 3062599"/>
              <a:gd name="connsiteX100" fmla="*/ 1768450 w 5728127"/>
              <a:gd name="connsiteY100" fmla="*/ 2471871 h 3062599"/>
              <a:gd name="connsiteX101" fmla="*/ 1737115 w 5728127"/>
              <a:gd name="connsiteY101" fmla="*/ 2345820 h 3062599"/>
              <a:gd name="connsiteX102" fmla="*/ 1737115 w 5728127"/>
              <a:gd name="connsiteY102" fmla="*/ 2261075 h 3062599"/>
              <a:gd name="connsiteX103" fmla="*/ 1728569 w 5728127"/>
              <a:gd name="connsiteY103" fmla="*/ 2258938 h 3062599"/>
              <a:gd name="connsiteX104" fmla="*/ 4394857 w 5728127"/>
              <a:gd name="connsiteY104" fmla="*/ 2189860 h 3062599"/>
              <a:gd name="connsiteX105" fmla="*/ 4352840 w 5728127"/>
              <a:gd name="connsiteY105" fmla="*/ 2196269 h 3062599"/>
              <a:gd name="connsiteX106" fmla="*/ 4290883 w 5728127"/>
              <a:gd name="connsiteY106" fmla="*/ 2334426 h 3062599"/>
              <a:gd name="connsiteX107" fmla="*/ 4287322 w 5728127"/>
              <a:gd name="connsiteY107" fmla="*/ 2368609 h 3062599"/>
              <a:gd name="connsiteX108" fmla="*/ 4265958 w 5728127"/>
              <a:gd name="connsiteY108" fmla="*/ 2414187 h 3062599"/>
              <a:gd name="connsiteX109" fmla="*/ 4266670 w 5728127"/>
              <a:gd name="connsiteY109" fmla="*/ 2469734 h 3062599"/>
              <a:gd name="connsiteX110" fmla="*/ 4274504 w 5728127"/>
              <a:gd name="connsiteY110" fmla="*/ 2493235 h 3062599"/>
              <a:gd name="connsiteX111" fmla="*/ 4324354 w 5728127"/>
              <a:gd name="connsiteY111" fmla="*/ 2612164 h 3062599"/>
              <a:gd name="connsiteX112" fmla="*/ 4327203 w 5728127"/>
              <a:gd name="connsiteY112" fmla="*/ 2621422 h 3062599"/>
              <a:gd name="connsiteX113" fmla="*/ 4363523 w 5728127"/>
              <a:gd name="connsiteY113" fmla="*/ 2714002 h 3062599"/>
              <a:gd name="connsiteX114" fmla="*/ 4454678 w 5728127"/>
              <a:gd name="connsiteY114" fmla="*/ 2727533 h 3062599"/>
              <a:gd name="connsiteX115" fmla="*/ 4473906 w 5728127"/>
              <a:gd name="connsiteY115" fmla="*/ 2720411 h 3062599"/>
              <a:gd name="connsiteX116" fmla="*/ 4446844 w 5728127"/>
              <a:gd name="connsiteY116" fmla="*/ 2704032 h 3062599"/>
              <a:gd name="connsiteX117" fmla="*/ 4372780 w 5728127"/>
              <a:gd name="connsiteY117" fmla="*/ 2605043 h 3062599"/>
              <a:gd name="connsiteX118" fmla="*/ 4312248 w 5728127"/>
              <a:gd name="connsiteY118" fmla="*/ 2506054 h 3062599"/>
              <a:gd name="connsiteX119" fmla="*/ 4307263 w 5728127"/>
              <a:gd name="connsiteY119" fmla="*/ 2469734 h 3062599"/>
              <a:gd name="connsiteX120" fmla="*/ 4392721 w 5728127"/>
              <a:gd name="connsiteY120" fmla="*/ 2276030 h 3062599"/>
              <a:gd name="connsiteX121" fmla="*/ 4444708 w 5728127"/>
              <a:gd name="connsiteY121" fmla="*/ 2252529 h 3062599"/>
              <a:gd name="connsiteX122" fmla="*/ 4535863 w 5728127"/>
              <a:gd name="connsiteY122" fmla="*/ 2279590 h 3062599"/>
              <a:gd name="connsiteX123" fmla="*/ 4587850 w 5728127"/>
              <a:gd name="connsiteY123" fmla="*/ 2300955 h 3062599"/>
              <a:gd name="connsiteX124" fmla="*/ 4627018 w 5728127"/>
              <a:gd name="connsiteY124" fmla="*/ 2372170 h 3062599"/>
              <a:gd name="connsiteX125" fmla="*/ 4621321 w 5728127"/>
              <a:gd name="connsiteY125" fmla="*/ 2471871 h 3062599"/>
              <a:gd name="connsiteX126" fmla="*/ 4601381 w 5728127"/>
              <a:gd name="connsiteY126" fmla="*/ 2509615 h 3062599"/>
              <a:gd name="connsiteX127" fmla="*/ 4504528 w 5728127"/>
              <a:gd name="connsiteY127" fmla="*/ 2544510 h 3062599"/>
              <a:gd name="connsiteX128" fmla="*/ 4502392 w 5728127"/>
              <a:gd name="connsiteY128" fmla="*/ 2543798 h 3062599"/>
              <a:gd name="connsiteX129" fmla="*/ 4434737 w 5728127"/>
              <a:gd name="connsiteY129" fmla="*/ 2405641 h 3062599"/>
              <a:gd name="connsiteX130" fmla="*/ 4477466 w 5728127"/>
              <a:gd name="connsiteY130" fmla="*/ 2355079 h 3062599"/>
              <a:gd name="connsiteX131" fmla="*/ 4531590 w 5728127"/>
              <a:gd name="connsiteY131" fmla="*/ 2392822 h 3062599"/>
              <a:gd name="connsiteX132" fmla="*/ 4545121 w 5728127"/>
              <a:gd name="connsiteY132" fmla="*/ 2419884 h 3062599"/>
              <a:gd name="connsiteX133" fmla="*/ 4523756 w 5728127"/>
              <a:gd name="connsiteY133" fmla="*/ 2446234 h 3062599"/>
              <a:gd name="connsiteX134" fmla="*/ 4502392 w 5728127"/>
              <a:gd name="connsiteY134" fmla="*/ 2454779 h 3062599"/>
              <a:gd name="connsiteX135" fmla="*/ 4506665 w 5728127"/>
              <a:gd name="connsiteY135" fmla="*/ 2470446 h 3062599"/>
              <a:gd name="connsiteX136" fmla="*/ 4530166 w 5728127"/>
              <a:gd name="connsiteY136" fmla="*/ 2468310 h 3062599"/>
              <a:gd name="connsiteX137" fmla="*/ 4560788 w 5728127"/>
              <a:gd name="connsiteY137" fmla="*/ 2389974 h 3062599"/>
              <a:gd name="connsiteX138" fmla="*/ 4505240 w 5728127"/>
              <a:gd name="connsiteY138" fmla="*/ 2343684 h 3062599"/>
              <a:gd name="connsiteX139" fmla="*/ 4485300 w 5728127"/>
              <a:gd name="connsiteY139" fmla="*/ 2340836 h 3062599"/>
              <a:gd name="connsiteX140" fmla="*/ 4415509 w 5728127"/>
              <a:gd name="connsiteY140" fmla="*/ 2389262 h 3062599"/>
              <a:gd name="connsiteX141" fmla="*/ 4406252 w 5728127"/>
              <a:gd name="connsiteY141" fmla="*/ 2428430 h 3062599"/>
              <a:gd name="connsiteX142" fmla="*/ 4430465 w 5728127"/>
              <a:gd name="connsiteY142" fmla="*/ 2551632 h 3062599"/>
              <a:gd name="connsiteX143" fmla="*/ 4474618 w 5728127"/>
              <a:gd name="connsiteY143" fmla="*/ 2602906 h 3062599"/>
              <a:gd name="connsiteX144" fmla="*/ 4554379 w 5728127"/>
              <a:gd name="connsiteY144" fmla="*/ 2602906 h 3062599"/>
              <a:gd name="connsiteX145" fmla="*/ 4665474 w 5728127"/>
              <a:gd name="connsiteY145" fmla="*/ 2492523 h 3062599"/>
              <a:gd name="connsiteX146" fmla="*/ 4680429 w 5728127"/>
              <a:gd name="connsiteY146" fmla="*/ 2476856 h 3062599"/>
              <a:gd name="connsiteX147" fmla="*/ 4683990 w 5728127"/>
              <a:gd name="connsiteY147" fmla="*/ 2451931 h 3062599"/>
              <a:gd name="connsiteX148" fmla="*/ 4653367 w 5728127"/>
              <a:gd name="connsiteY148" fmla="*/ 2307364 h 3062599"/>
              <a:gd name="connsiteX149" fmla="*/ 4568622 w 5728127"/>
              <a:gd name="connsiteY149" fmla="*/ 2217633 h 3062599"/>
              <a:gd name="connsiteX150" fmla="*/ 4394857 w 5728127"/>
              <a:gd name="connsiteY150" fmla="*/ 2189860 h 3062599"/>
              <a:gd name="connsiteX151" fmla="*/ 1930820 w 5728127"/>
              <a:gd name="connsiteY151" fmla="*/ 2137161 h 3062599"/>
              <a:gd name="connsiteX152" fmla="*/ 1903758 w 5728127"/>
              <a:gd name="connsiteY152" fmla="*/ 2482553 h 3062599"/>
              <a:gd name="connsiteX153" fmla="*/ 1910879 w 5728127"/>
              <a:gd name="connsiteY153" fmla="*/ 2524570 h 3062599"/>
              <a:gd name="connsiteX154" fmla="*/ 1908031 w 5728127"/>
              <a:gd name="connsiteY154" fmla="*/ 2483265 h 3062599"/>
              <a:gd name="connsiteX155" fmla="*/ 1930820 w 5728127"/>
              <a:gd name="connsiteY155" fmla="*/ 2137161 h 3062599"/>
              <a:gd name="connsiteX156" fmla="*/ 2323214 w 5728127"/>
              <a:gd name="connsiteY156" fmla="*/ 1824527 h 3062599"/>
              <a:gd name="connsiteX157" fmla="*/ 2253423 w 5728127"/>
              <a:gd name="connsiteY157" fmla="*/ 1909273 h 3062599"/>
              <a:gd name="connsiteX158" fmla="*/ 2223513 w 5728127"/>
              <a:gd name="connsiteY158" fmla="*/ 2049566 h 3062599"/>
              <a:gd name="connsiteX159" fmla="*/ 2200012 w 5728127"/>
              <a:gd name="connsiteY159" fmla="*/ 2067370 h 3062599"/>
              <a:gd name="connsiteX160" fmla="*/ 2133070 w 5728127"/>
              <a:gd name="connsiteY160" fmla="*/ 2055263 h 3062599"/>
              <a:gd name="connsiteX161" fmla="*/ 2036930 w 5728127"/>
              <a:gd name="connsiteY161" fmla="*/ 2018231 h 3062599"/>
              <a:gd name="connsiteX162" fmla="*/ 2135207 w 5728127"/>
              <a:gd name="connsiteY162" fmla="*/ 2206239 h 3062599"/>
              <a:gd name="connsiteX163" fmla="*/ 2216392 w 5728127"/>
              <a:gd name="connsiteY163" fmla="*/ 2100841 h 3062599"/>
              <a:gd name="connsiteX164" fmla="*/ 2212119 w 5728127"/>
              <a:gd name="connsiteY164" fmla="*/ 2142146 h 3062599"/>
              <a:gd name="connsiteX165" fmla="*/ 2188618 w 5728127"/>
              <a:gd name="connsiteY165" fmla="*/ 2365761 h 3062599"/>
              <a:gd name="connsiteX166" fmla="*/ 2177223 w 5728127"/>
              <a:gd name="connsiteY166" fmla="*/ 2387125 h 3062599"/>
              <a:gd name="connsiteX167" fmla="*/ 2117403 w 5728127"/>
              <a:gd name="connsiteY167" fmla="*/ 2369322 h 3062599"/>
              <a:gd name="connsiteX168" fmla="*/ 2112418 w 5728127"/>
              <a:gd name="connsiteY168" fmla="*/ 2331577 h 3062599"/>
              <a:gd name="connsiteX169" fmla="*/ 2090341 w 5728127"/>
              <a:gd name="connsiteY169" fmla="*/ 2303091 h 3062599"/>
              <a:gd name="connsiteX170" fmla="*/ 1997762 w 5728127"/>
              <a:gd name="connsiteY170" fmla="*/ 2278878 h 3062599"/>
              <a:gd name="connsiteX171" fmla="*/ 1979958 w 5728127"/>
              <a:gd name="connsiteY171" fmla="*/ 2297394 h 3062599"/>
              <a:gd name="connsiteX172" fmla="*/ 2050461 w 5728127"/>
              <a:gd name="connsiteY172" fmla="*/ 2402792 h 3062599"/>
              <a:gd name="connsiteX173" fmla="*/ 2069689 w 5728127"/>
              <a:gd name="connsiteY173" fmla="*/ 2447658 h 3062599"/>
              <a:gd name="connsiteX174" fmla="*/ 2098175 w 5728127"/>
              <a:gd name="connsiteY174" fmla="*/ 2495372 h 3062599"/>
              <a:gd name="connsiteX175" fmla="*/ 2167966 w 5728127"/>
              <a:gd name="connsiteY175" fmla="*/ 2525994 h 3062599"/>
              <a:gd name="connsiteX176" fmla="*/ 2168678 w 5728127"/>
              <a:gd name="connsiteY176" fmla="*/ 2602194 h 3062599"/>
              <a:gd name="connsiteX177" fmla="*/ 2173663 w 5728127"/>
              <a:gd name="connsiteY177" fmla="*/ 2597921 h 3062599"/>
              <a:gd name="connsiteX178" fmla="*/ 2182209 w 5728127"/>
              <a:gd name="connsiteY178" fmla="*/ 2533116 h 3062599"/>
              <a:gd name="connsiteX179" fmla="*/ 2242741 w 5728127"/>
              <a:gd name="connsiteY179" fmla="*/ 2483977 h 3062599"/>
              <a:gd name="connsiteX180" fmla="*/ 2271939 w 5728127"/>
              <a:gd name="connsiteY180" fmla="*/ 2513175 h 3062599"/>
              <a:gd name="connsiteX181" fmla="*/ 2294728 w 5728127"/>
              <a:gd name="connsiteY181" fmla="*/ 2533116 h 3062599"/>
              <a:gd name="connsiteX182" fmla="*/ 2347427 w 5728127"/>
              <a:gd name="connsiteY182" fmla="*/ 2530267 h 3062599"/>
              <a:gd name="connsiteX183" fmla="*/ 2365943 w 5728127"/>
              <a:gd name="connsiteY183" fmla="*/ 2513888 h 3062599"/>
              <a:gd name="connsiteX184" fmla="*/ 2396566 w 5728127"/>
              <a:gd name="connsiteY184" fmla="*/ 2488963 h 3062599"/>
              <a:gd name="connsiteX185" fmla="*/ 2434309 w 5728127"/>
              <a:gd name="connsiteY185" fmla="*/ 2486114 h 3062599"/>
              <a:gd name="connsiteX186" fmla="*/ 2460659 w 5728127"/>
              <a:gd name="connsiteY186" fmla="*/ 2503918 h 3062599"/>
              <a:gd name="connsiteX187" fmla="*/ 2479175 w 5728127"/>
              <a:gd name="connsiteY187" fmla="*/ 2521009 h 3062599"/>
              <a:gd name="connsiteX188" fmla="*/ 2489857 w 5728127"/>
              <a:gd name="connsiteY188" fmla="*/ 2538101 h 3062599"/>
              <a:gd name="connsiteX189" fmla="*/ 2474190 w 5728127"/>
              <a:gd name="connsiteY189" fmla="*/ 2589375 h 3062599"/>
              <a:gd name="connsiteX190" fmla="*/ 2494130 w 5728127"/>
              <a:gd name="connsiteY190" fmla="*/ 2550920 h 3062599"/>
              <a:gd name="connsiteX191" fmla="*/ 2538995 w 5728127"/>
              <a:gd name="connsiteY191" fmla="*/ 2513175 h 3062599"/>
              <a:gd name="connsiteX192" fmla="*/ 2559648 w 5728127"/>
              <a:gd name="connsiteY192" fmla="*/ 2492523 h 3062599"/>
              <a:gd name="connsiteX193" fmla="*/ 2563921 w 5728127"/>
              <a:gd name="connsiteY193" fmla="*/ 2462613 h 3062599"/>
              <a:gd name="connsiteX194" fmla="*/ 2592407 w 5728127"/>
              <a:gd name="connsiteY194" fmla="*/ 2427005 h 3062599"/>
              <a:gd name="connsiteX195" fmla="*/ 2655788 w 5728127"/>
              <a:gd name="connsiteY195" fmla="*/ 2345108 h 3062599"/>
              <a:gd name="connsiteX196" fmla="*/ 2640833 w 5728127"/>
              <a:gd name="connsiteY196" fmla="*/ 2330865 h 3062599"/>
              <a:gd name="connsiteX197" fmla="*/ 2589558 w 5728127"/>
              <a:gd name="connsiteY197" fmla="*/ 2342972 h 3062599"/>
              <a:gd name="connsiteX198" fmla="*/ 2540420 w 5728127"/>
              <a:gd name="connsiteY198" fmla="*/ 2389974 h 3062599"/>
              <a:gd name="connsiteX199" fmla="*/ 2535435 w 5728127"/>
              <a:gd name="connsiteY199" fmla="*/ 2392822 h 3062599"/>
              <a:gd name="connsiteX200" fmla="*/ 2541132 w 5728127"/>
              <a:gd name="connsiteY200" fmla="*/ 2300243 h 3062599"/>
              <a:gd name="connsiteX201" fmla="*/ 2543268 w 5728127"/>
              <a:gd name="connsiteY201" fmla="*/ 2286000 h 3062599"/>
              <a:gd name="connsiteX202" fmla="*/ 2545405 w 5728127"/>
              <a:gd name="connsiteY202" fmla="*/ 2171344 h 3062599"/>
              <a:gd name="connsiteX203" fmla="*/ 2551814 w 5728127"/>
              <a:gd name="connsiteY203" fmla="*/ 2161374 h 3062599"/>
              <a:gd name="connsiteX204" fmla="*/ 2625878 w 5728127"/>
              <a:gd name="connsiteY204" fmla="*/ 2032474 h 3062599"/>
              <a:gd name="connsiteX205" fmla="*/ 2554663 w 5728127"/>
              <a:gd name="connsiteY205" fmla="*/ 2056688 h 3062599"/>
              <a:gd name="connsiteX206" fmla="*/ 2531162 w 5728127"/>
              <a:gd name="connsiteY206" fmla="*/ 2040308 h 3062599"/>
              <a:gd name="connsiteX207" fmla="*/ 2517631 w 5728127"/>
              <a:gd name="connsiteY207" fmla="*/ 1963396 h 3062599"/>
              <a:gd name="connsiteX208" fmla="*/ 2361670 w 5728127"/>
              <a:gd name="connsiteY208" fmla="*/ 1841618 h 3062599"/>
              <a:gd name="connsiteX209" fmla="*/ 2449265 w 5728127"/>
              <a:gd name="connsiteY209" fmla="*/ 1887196 h 3062599"/>
              <a:gd name="connsiteX210" fmla="*/ 2495554 w 5728127"/>
              <a:gd name="connsiteY210" fmla="*/ 1935622 h 3062599"/>
              <a:gd name="connsiteX211" fmla="*/ 2522616 w 5728127"/>
              <a:gd name="connsiteY211" fmla="*/ 2045293 h 3062599"/>
              <a:gd name="connsiteX212" fmla="*/ 2506237 w 5728127"/>
              <a:gd name="connsiteY212" fmla="*/ 2064521 h 3062599"/>
              <a:gd name="connsiteX213" fmla="*/ 2437870 w 5728127"/>
              <a:gd name="connsiteY213" fmla="*/ 2068082 h 3062599"/>
              <a:gd name="connsiteX214" fmla="*/ 2429324 w 5728127"/>
              <a:gd name="connsiteY214" fmla="*/ 2085886 h 3062599"/>
              <a:gd name="connsiteX215" fmla="*/ 2484872 w 5728127"/>
              <a:gd name="connsiteY215" fmla="*/ 2160661 h 3062599"/>
              <a:gd name="connsiteX216" fmla="*/ 2533298 w 5728127"/>
              <a:gd name="connsiteY216" fmla="*/ 2197693 h 3062599"/>
              <a:gd name="connsiteX217" fmla="*/ 2524752 w 5728127"/>
              <a:gd name="connsiteY217" fmla="*/ 2395671 h 3062599"/>
              <a:gd name="connsiteX218" fmla="*/ 2473478 w 5728127"/>
              <a:gd name="connsiteY218" fmla="*/ 2408490 h 3062599"/>
              <a:gd name="connsiteX219" fmla="*/ 2458522 w 5728127"/>
              <a:gd name="connsiteY219" fmla="*/ 2381428 h 3062599"/>
              <a:gd name="connsiteX220" fmla="*/ 2435734 w 5728127"/>
              <a:gd name="connsiteY220" fmla="*/ 2362912 h 3062599"/>
              <a:gd name="connsiteX221" fmla="*/ 2388020 w 5728127"/>
              <a:gd name="connsiteY221" fmla="*/ 2365048 h 3062599"/>
              <a:gd name="connsiteX222" fmla="*/ 2365231 w 5728127"/>
              <a:gd name="connsiteY222" fmla="*/ 2385701 h 3062599"/>
              <a:gd name="connsiteX223" fmla="*/ 2330336 w 5728127"/>
              <a:gd name="connsiteY223" fmla="*/ 2415611 h 3062599"/>
              <a:gd name="connsiteX224" fmla="*/ 2300425 w 5728127"/>
              <a:gd name="connsiteY224" fmla="*/ 2412050 h 3062599"/>
              <a:gd name="connsiteX225" fmla="*/ 2281909 w 5728127"/>
              <a:gd name="connsiteY225" fmla="*/ 2392110 h 3062599"/>
              <a:gd name="connsiteX226" fmla="*/ 2241317 w 5728127"/>
              <a:gd name="connsiteY226" fmla="*/ 2352942 h 3062599"/>
              <a:gd name="connsiteX227" fmla="*/ 2205709 w 5728127"/>
              <a:gd name="connsiteY227" fmla="*/ 2307364 h 3062599"/>
              <a:gd name="connsiteX228" fmla="*/ 2233483 w 5728127"/>
              <a:gd name="connsiteY228" fmla="*/ 2067370 h 3062599"/>
              <a:gd name="connsiteX229" fmla="*/ 2323214 w 5728127"/>
              <a:gd name="connsiteY229" fmla="*/ 1824527 h 3062599"/>
              <a:gd name="connsiteX230" fmla="*/ 2409384 w 5728127"/>
              <a:gd name="connsiteY230" fmla="*/ 1818118 h 3062599"/>
              <a:gd name="connsiteX231" fmla="*/ 2402263 w 5728127"/>
              <a:gd name="connsiteY231" fmla="*/ 1823815 h 3062599"/>
              <a:gd name="connsiteX232" fmla="*/ 2514782 w 5728127"/>
              <a:gd name="connsiteY232" fmla="*/ 1831649 h 3062599"/>
              <a:gd name="connsiteX233" fmla="*/ 2708487 w 5728127"/>
              <a:gd name="connsiteY233" fmla="*/ 1996867 h 3062599"/>
              <a:gd name="connsiteX234" fmla="*/ 2741246 w 5728127"/>
              <a:gd name="connsiteY234" fmla="*/ 2208375 h 3062599"/>
              <a:gd name="connsiteX235" fmla="*/ 2706351 w 5728127"/>
              <a:gd name="connsiteY235" fmla="*/ 2523146 h 3062599"/>
              <a:gd name="connsiteX236" fmla="*/ 2705638 w 5728127"/>
              <a:gd name="connsiteY236" fmla="*/ 2525994 h 3062599"/>
              <a:gd name="connsiteX237" fmla="*/ 2688547 w 5728127"/>
              <a:gd name="connsiteY237" fmla="*/ 2577269 h 3062599"/>
              <a:gd name="connsiteX238" fmla="*/ 2694244 w 5728127"/>
              <a:gd name="connsiteY238" fmla="*/ 2579406 h 3062599"/>
              <a:gd name="connsiteX239" fmla="*/ 2710624 w 5728127"/>
              <a:gd name="connsiteY239" fmla="*/ 2528131 h 3062599"/>
              <a:gd name="connsiteX240" fmla="*/ 2739822 w 5728127"/>
              <a:gd name="connsiteY240" fmla="*/ 2394959 h 3062599"/>
              <a:gd name="connsiteX241" fmla="*/ 2716321 w 5728127"/>
              <a:gd name="connsiteY241" fmla="*/ 1990458 h 3062599"/>
              <a:gd name="connsiteX242" fmla="*/ 2602377 w 5728127"/>
              <a:gd name="connsiteY242" fmla="*/ 1845179 h 3062599"/>
              <a:gd name="connsiteX243" fmla="*/ 2409384 w 5728127"/>
              <a:gd name="connsiteY243" fmla="*/ 1818118 h 3062599"/>
              <a:gd name="connsiteX244" fmla="*/ 2215101 w 5728127"/>
              <a:gd name="connsiteY244" fmla="*/ 1812810 h 3062599"/>
              <a:gd name="connsiteX245" fmla="*/ 2056870 w 5728127"/>
              <a:gd name="connsiteY245" fmla="*/ 1843755 h 3062599"/>
              <a:gd name="connsiteX246" fmla="*/ 2029096 w 5728127"/>
              <a:gd name="connsiteY246" fmla="*/ 1878650 h 3062599"/>
              <a:gd name="connsiteX247" fmla="*/ 2269803 w 5728127"/>
              <a:gd name="connsiteY247" fmla="*/ 1818830 h 3062599"/>
              <a:gd name="connsiteX248" fmla="*/ 2215101 w 5728127"/>
              <a:gd name="connsiteY248" fmla="*/ 1812810 h 3062599"/>
              <a:gd name="connsiteX249" fmla="*/ 2468315 w 5728127"/>
              <a:gd name="connsiteY249" fmla="*/ 1761235 h 3062599"/>
              <a:gd name="connsiteX250" fmla="*/ 2379474 w 5728127"/>
              <a:gd name="connsiteY250" fmla="*/ 1788207 h 3062599"/>
              <a:gd name="connsiteX251" fmla="*/ 2560360 w 5728127"/>
              <a:gd name="connsiteY251" fmla="*/ 1768979 h 3062599"/>
              <a:gd name="connsiteX252" fmla="*/ 2468315 w 5728127"/>
              <a:gd name="connsiteY252" fmla="*/ 1761235 h 3062599"/>
              <a:gd name="connsiteX253" fmla="*/ 2170903 w 5728127"/>
              <a:gd name="connsiteY253" fmla="*/ 1751443 h 3062599"/>
              <a:gd name="connsiteX254" fmla="*/ 2048324 w 5728127"/>
              <a:gd name="connsiteY254" fmla="*/ 1773964 h 3062599"/>
              <a:gd name="connsiteX255" fmla="*/ 2285470 w 5728127"/>
              <a:gd name="connsiteY255" fmla="*/ 1796753 h 3062599"/>
              <a:gd name="connsiteX256" fmla="*/ 2170903 w 5728127"/>
              <a:gd name="connsiteY256" fmla="*/ 1751443 h 3062599"/>
              <a:gd name="connsiteX257" fmla="*/ 1121106 w 5728127"/>
              <a:gd name="connsiteY257" fmla="*/ 884490 h 3062599"/>
              <a:gd name="connsiteX258" fmla="*/ 1028526 w 5728127"/>
              <a:gd name="connsiteY258" fmla="*/ 968523 h 3062599"/>
              <a:gd name="connsiteX259" fmla="*/ 977251 w 5728127"/>
              <a:gd name="connsiteY259" fmla="*/ 1115226 h 3062599"/>
              <a:gd name="connsiteX260" fmla="*/ 952326 w 5728127"/>
              <a:gd name="connsiteY260" fmla="*/ 1266914 h 3062599"/>
              <a:gd name="connsiteX261" fmla="*/ 920992 w 5728127"/>
              <a:gd name="connsiteY261" fmla="*/ 1293976 h 3062599"/>
              <a:gd name="connsiteX262" fmla="*/ 806336 w 5728127"/>
              <a:gd name="connsiteY262" fmla="*/ 1277596 h 3062599"/>
              <a:gd name="connsiteX263" fmla="*/ 642541 w 5728127"/>
              <a:gd name="connsiteY263" fmla="*/ 1211366 h 3062599"/>
              <a:gd name="connsiteX264" fmla="*/ 795653 w 5728127"/>
              <a:gd name="connsiteY264" fmla="*/ 1519727 h 3062599"/>
              <a:gd name="connsiteX265" fmla="*/ 812033 w 5728127"/>
              <a:gd name="connsiteY265" fmla="*/ 1517590 h 3062599"/>
              <a:gd name="connsiteX266" fmla="*/ 876838 w 5728127"/>
              <a:gd name="connsiteY266" fmla="*/ 1425011 h 3062599"/>
              <a:gd name="connsiteX267" fmla="*/ 928113 w 5728127"/>
              <a:gd name="connsiteY267" fmla="*/ 1360206 h 3062599"/>
              <a:gd name="connsiteX268" fmla="*/ 937371 w 5728127"/>
              <a:gd name="connsiteY268" fmla="*/ 1349523 h 3062599"/>
              <a:gd name="connsiteX269" fmla="*/ 938795 w 5728127"/>
              <a:gd name="connsiteY269" fmla="*/ 1373024 h 3062599"/>
              <a:gd name="connsiteX270" fmla="*/ 916719 w 5728127"/>
              <a:gd name="connsiteY270" fmla="*/ 1591654 h 3062599"/>
              <a:gd name="connsiteX271" fmla="*/ 892506 w 5728127"/>
              <a:gd name="connsiteY271" fmla="*/ 1816693 h 3062599"/>
              <a:gd name="connsiteX272" fmla="*/ 883248 w 5728127"/>
              <a:gd name="connsiteY272" fmla="*/ 1844467 h 3062599"/>
              <a:gd name="connsiteX273" fmla="*/ 790668 w 5728127"/>
              <a:gd name="connsiteY273" fmla="*/ 1820254 h 3062599"/>
              <a:gd name="connsiteX274" fmla="*/ 760046 w 5728127"/>
              <a:gd name="connsiteY274" fmla="*/ 1766843 h 3062599"/>
              <a:gd name="connsiteX275" fmla="*/ 765031 w 5728127"/>
              <a:gd name="connsiteY275" fmla="*/ 1731948 h 3062599"/>
              <a:gd name="connsiteX276" fmla="*/ 742954 w 5728127"/>
              <a:gd name="connsiteY276" fmla="*/ 1699901 h 3062599"/>
              <a:gd name="connsiteX277" fmla="*/ 550674 w 5728127"/>
              <a:gd name="connsiteY277" fmla="*/ 1648626 h 3062599"/>
              <a:gd name="connsiteX278" fmla="*/ 533582 w 5728127"/>
              <a:gd name="connsiteY278" fmla="*/ 1665005 h 3062599"/>
              <a:gd name="connsiteX279" fmla="*/ 659633 w 5728127"/>
              <a:gd name="connsiteY279" fmla="*/ 1866544 h 3062599"/>
              <a:gd name="connsiteX280" fmla="*/ 691679 w 5728127"/>
              <a:gd name="connsiteY280" fmla="*/ 1938471 h 3062599"/>
              <a:gd name="connsiteX281" fmla="*/ 689543 w 5728127"/>
              <a:gd name="connsiteY281" fmla="*/ 1971230 h 3062599"/>
              <a:gd name="connsiteX282" fmla="*/ 710195 w 5728127"/>
              <a:gd name="connsiteY282" fmla="*/ 2006837 h 3062599"/>
              <a:gd name="connsiteX283" fmla="*/ 846216 w 5728127"/>
              <a:gd name="connsiteY283" fmla="*/ 2060960 h 3062599"/>
              <a:gd name="connsiteX284" fmla="*/ 869005 w 5728127"/>
              <a:gd name="connsiteY284" fmla="*/ 2092295 h 3062599"/>
              <a:gd name="connsiteX285" fmla="*/ 864732 w 5728127"/>
              <a:gd name="connsiteY285" fmla="*/ 2167071 h 3062599"/>
              <a:gd name="connsiteX286" fmla="*/ 877551 w 5728127"/>
              <a:gd name="connsiteY286" fmla="*/ 2135736 h 3062599"/>
              <a:gd name="connsiteX287" fmla="*/ 894642 w 5728127"/>
              <a:gd name="connsiteY287" fmla="*/ 2021080 h 3062599"/>
              <a:gd name="connsiteX288" fmla="*/ 923128 w 5728127"/>
              <a:gd name="connsiteY288" fmla="*/ 1998291 h 3062599"/>
              <a:gd name="connsiteX289" fmla="*/ 998616 w 5728127"/>
              <a:gd name="connsiteY289" fmla="*/ 2003988 h 3062599"/>
              <a:gd name="connsiteX290" fmla="*/ 1036360 w 5728127"/>
              <a:gd name="connsiteY290" fmla="*/ 2036748 h 3062599"/>
              <a:gd name="connsiteX291" fmla="*/ 1039921 w 5728127"/>
              <a:gd name="connsiteY291" fmla="*/ 2064521 h 3062599"/>
              <a:gd name="connsiteX292" fmla="*/ 1054876 w 5728127"/>
              <a:gd name="connsiteY292" fmla="*/ 2084462 h 3062599"/>
              <a:gd name="connsiteX293" fmla="*/ 1145319 w 5728127"/>
              <a:gd name="connsiteY293" fmla="*/ 2083749 h 3062599"/>
              <a:gd name="connsiteX294" fmla="*/ 1200866 w 5728127"/>
              <a:gd name="connsiteY294" fmla="*/ 2038172 h 3062599"/>
              <a:gd name="connsiteX295" fmla="*/ 1229352 w 5728127"/>
              <a:gd name="connsiteY295" fmla="*/ 2013959 h 3062599"/>
              <a:gd name="connsiteX296" fmla="*/ 1301992 w 5728127"/>
              <a:gd name="connsiteY296" fmla="*/ 2006125 h 3062599"/>
              <a:gd name="connsiteX297" fmla="*/ 1359676 w 5728127"/>
              <a:gd name="connsiteY297" fmla="*/ 2048142 h 3062599"/>
              <a:gd name="connsiteX298" fmla="*/ 1384601 w 5728127"/>
              <a:gd name="connsiteY298" fmla="*/ 2066658 h 3062599"/>
              <a:gd name="connsiteX299" fmla="*/ 1418072 w 5728127"/>
              <a:gd name="connsiteY299" fmla="*/ 2068794 h 3062599"/>
              <a:gd name="connsiteX300" fmla="*/ 1351842 w 5728127"/>
              <a:gd name="connsiteY300" fmla="*/ 2233301 h 3062599"/>
              <a:gd name="connsiteX301" fmla="*/ 1434451 w 5728127"/>
              <a:gd name="connsiteY301" fmla="*/ 2058824 h 3062599"/>
              <a:gd name="connsiteX302" fmla="*/ 1520622 w 5728127"/>
              <a:gd name="connsiteY302" fmla="*/ 2056688 h 3062599"/>
              <a:gd name="connsiteX303" fmla="*/ 1534865 w 5728127"/>
              <a:gd name="connsiteY303" fmla="*/ 1949865 h 3062599"/>
              <a:gd name="connsiteX304" fmla="*/ 1569048 w 5728127"/>
              <a:gd name="connsiteY304" fmla="*/ 1905712 h 3062599"/>
              <a:gd name="connsiteX305" fmla="*/ 1687265 w 5728127"/>
              <a:gd name="connsiteY305" fmla="*/ 1763282 h 3062599"/>
              <a:gd name="connsiteX306" fmla="*/ 1668037 w 5728127"/>
              <a:gd name="connsiteY306" fmla="*/ 1746903 h 3062599"/>
              <a:gd name="connsiteX307" fmla="*/ 1514924 w 5728127"/>
              <a:gd name="connsiteY307" fmla="*/ 1785359 h 3062599"/>
              <a:gd name="connsiteX308" fmla="*/ 1499257 w 5728127"/>
              <a:gd name="connsiteY308" fmla="*/ 1803163 h 3062599"/>
              <a:gd name="connsiteX309" fmla="*/ 1492848 w 5728127"/>
              <a:gd name="connsiteY309" fmla="*/ 1888621 h 3062599"/>
              <a:gd name="connsiteX310" fmla="*/ 1480029 w 5728127"/>
              <a:gd name="connsiteY310" fmla="*/ 1866544 h 3062599"/>
              <a:gd name="connsiteX311" fmla="*/ 1492136 w 5728127"/>
              <a:gd name="connsiteY311" fmla="*/ 1747615 h 3062599"/>
              <a:gd name="connsiteX312" fmla="*/ 1497121 w 5728127"/>
              <a:gd name="connsiteY312" fmla="*/ 1497650 h 3062599"/>
              <a:gd name="connsiteX313" fmla="*/ 1510651 w 5728127"/>
              <a:gd name="connsiteY313" fmla="*/ 1453497 h 3062599"/>
              <a:gd name="connsiteX314" fmla="*/ 1633853 w 5728127"/>
              <a:gd name="connsiteY314" fmla="*/ 1227745 h 3062599"/>
              <a:gd name="connsiteX315" fmla="*/ 1502106 w 5728127"/>
              <a:gd name="connsiteY315" fmla="*/ 1277596 h 3062599"/>
              <a:gd name="connsiteX316" fmla="*/ 1473620 w 5728127"/>
              <a:gd name="connsiteY316" fmla="*/ 1254808 h 3062599"/>
              <a:gd name="connsiteX317" fmla="*/ 1462225 w 5728127"/>
              <a:gd name="connsiteY317" fmla="*/ 1165076 h 3062599"/>
              <a:gd name="connsiteX318" fmla="*/ 1341872 w 5728127"/>
              <a:gd name="connsiteY318" fmla="*/ 972084 h 3062599"/>
              <a:gd name="connsiteX319" fmla="*/ 1207276 w 5728127"/>
              <a:gd name="connsiteY319" fmla="*/ 908703 h 3062599"/>
              <a:gd name="connsiteX320" fmla="*/ 1170956 w 5728127"/>
              <a:gd name="connsiteY320" fmla="*/ 903005 h 3062599"/>
              <a:gd name="connsiteX321" fmla="*/ 1327629 w 5728127"/>
              <a:gd name="connsiteY321" fmla="*/ 980630 h 3062599"/>
              <a:gd name="connsiteX322" fmla="*/ 1420208 w 5728127"/>
              <a:gd name="connsiteY322" fmla="*/ 1081755 h 3062599"/>
              <a:gd name="connsiteX323" fmla="*/ 1462937 w 5728127"/>
              <a:gd name="connsiteY323" fmla="*/ 1278308 h 3062599"/>
              <a:gd name="connsiteX324" fmla="*/ 1306977 w 5728127"/>
              <a:gd name="connsiteY324" fmla="*/ 1293263 h 3062599"/>
              <a:gd name="connsiteX325" fmla="*/ 1288461 w 5728127"/>
              <a:gd name="connsiteY325" fmla="*/ 1296112 h 3062599"/>
              <a:gd name="connsiteX326" fmla="*/ 1297007 w 5728127"/>
              <a:gd name="connsiteY326" fmla="*/ 1314628 h 3062599"/>
              <a:gd name="connsiteX327" fmla="*/ 1429466 w 5728127"/>
              <a:gd name="connsiteY327" fmla="*/ 1504060 h 3062599"/>
              <a:gd name="connsiteX328" fmla="*/ 1472907 w 5728127"/>
              <a:gd name="connsiteY328" fmla="*/ 1509045 h 3062599"/>
              <a:gd name="connsiteX329" fmla="*/ 1477893 w 5728127"/>
              <a:gd name="connsiteY329" fmla="*/ 1509757 h 3062599"/>
              <a:gd name="connsiteX330" fmla="*/ 1482165 w 5728127"/>
              <a:gd name="connsiteY330" fmla="*/ 1536819 h 3062599"/>
              <a:gd name="connsiteX331" fmla="*/ 1465786 w 5728127"/>
              <a:gd name="connsiteY331" fmla="*/ 1821678 h 3062599"/>
              <a:gd name="connsiteX332" fmla="*/ 1403829 w 5728127"/>
              <a:gd name="connsiteY332" fmla="*/ 1874378 h 3062599"/>
              <a:gd name="connsiteX333" fmla="*/ 1351130 w 5728127"/>
              <a:gd name="connsiteY333" fmla="*/ 1826663 h 3062599"/>
              <a:gd name="connsiteX334" fmla="*/ 1348994 w 5728127"/>
              <a:gd name="connsiteY334" fmla="*/ 1808860 h 3062599"/>
              <a:gd name="connsiteX335" fmla="*/ 1327629 w 5728127"/>
              <a:gd name="connsiteY335" fmla="*/ 1792480 h 3062599"/>
              <a:gd name="connsiteX336" fmla="*/ 1232201 w 5728127"/>
              <a:gd name="connsiteY336" fmla="*/ 1797465 h 3062599"/>
              <a:gd name="connsiteX337" fmla="*/ 1193745 w 5728127"/>
              <a:gd name="connsiteY337" fmla="*/ 1830224 h 3062599"/>
              <a:gd name="connsiteX338" fmla="*/ 1190896 w 5728127"/>
              <a:gd name="connsiteY338" fmla="*/ 1862983 h 3062599"/>
              <a:gd name="connsiteX339" fmla="*/ 1167395 w 5728127"/>
              <a:gd name="connsiteY339" fmla="*/ 1884347 h 3062599"/>
              <a:gd name="connsiteX340" fmla="*/ 1069119 w 5728127"/>
              <a:gd name="connsiteY340" fmla="*/ 1877938 h 3062599"/>
              <a:gd name="connsiteX341" fmla="*/ 1050603 w 5728127"/>
              <a:gd name="connsiteY341" fmla="*/ 1868680 h 3062599"/>
              <a:gd name="connsiteX342" fmla="*/ 1044906 w 5728127"/>
              <a:gd name="connsiteY342" fmla="*/ 1808860 h 3062599"/>
              <a:gd name="connsiteX343" fmla="*/ 1017132 w 5728127"/>
              <a:gd name="connsiteY343" fmla="*/ 1782510 h 3062599"/>
              <a:gd name="connsiteX344" fmla="*/ 950190 w 5728127"/>
              <a:gd name="connsiteY344" fmla="*/ 1773252 h 3062599"/>
              <a:gd name="connsiteX345" fmla="*/ 918855 w 5728127"/>
              <a:gd name="connsiteY345" fmla="*/ 1730523 h 3062599"/>
              <a:gd name="connsiteX346" fmla="*/ 927401 w 5728127"/>
              <a:gd name="connsiteY346" fmla="*/ 1645777 h 3062599"/>
              <a:gd name="connsiteX347" fmla="*/ 942356 w 5728127"/>
              <a:gd name="connsiteY347" fmla="*/ 1515454 h 3062599"/>
              <a:gd name="connsiteX348" fmla="*/ 955887 w 5728127"/>
              <a:gd name="connsiteY348" fmla="*/ 1387979 h 3062599"/>
              <a:gd name="connsiteX349" fmla="*/ 970842 w 5728127"/>
              <a:gd name="connsiteY349" fmla="*/ 1263353 h 3062599"/>
              <a:gd name="connsiteX350" fmla="*/ 990782 w 5728127"/>
              <a:gd name="connsiteY350" fmla="*/ 1128757 h 3062599"/>
              <a:gd name="connsiteX351" fmla="*/ 1121106 w 5728127"/>
              <a:gd name="connsiteY351" fmla="*/ 884490 h 3062599"/>
              <a:gd name="connsiteX352" fmla="*/ 1345711 w 5728127"/>
              <a:gd name="connsiteY352" fmla="*/ 870592 h 3062599"/>
              <a:gd name="connsiteX353" fmla="*/ 1257838 w 5728127"/>
              <a:gd name="connsiteY353" fmla="*/ 873808 h 3062599"/>
              <a:gd name="connsiteX354" fmla="*/ 1235050 w 5728127"/>
              <a:gd name="connsiteY354" fmla="*/ 882353 h 3062599"/>
              <a:gd name="connsiteX355" fmla="*/ 1262111 w 5728127"/>
              <a:gd name="connsiteY355" fmla="*/ 882353 h 3062599"/>
              <a:gd name="connsiteX356" fmla="*/ 1522046 w 5728127"/>
              <a:gd name="connsiteY356" fmla="*/ 912976 h 3062599"/>
              <a:gd name="connsiteX357" fmla="*/ 1753494 w 5728127"/>
              <a:gd name="connsiteY357" fmla="*/ 1110953 h 3062599"/>
              <a:gd name="connsiteX358" fmla="*/ 1806193 w 5728127"/>
              <a:gd name="connsiteY358" fmla="*/ 1294688 h 3062599"/>
              <a:gd name="connsiteX359" fmla="*/ 1831119 w 5728127"/>
              <a:gd name="connsiteY359" fmla="*/ 1474149 h 3062599"/>
              <a:gd name="connsiteX360" fmla="*/ 1818300 w 5728127"/>
              <a:gd name="connsiteY360" fmla="*/ 1848740 h 3062599"/>
              <a:gd name="connsiteX361" fmla="*/ 1846074 w 5728127"/>
              <a:gd name="connsiteY361" fmla="*/ 1462755 h 3062599"/>
              <a:gd name="connsiteX362" fmla="*/ 1772722 w 5728127"/>
              <a:gd name="connsiteY362" fmla="*/ 1108104 h 3062599"/>
              <a:gd name="connsiteX363" fmla="*/ 1600382 w 5728127"/>
              <a:gd name="connsiteY363" fmla="*/ 917960 h 3062599"/>
              <a:gd name="connsiteX364" fmla="*/ 1345711 w 5728127"/>
              <a:gd name="connsiteY364" fmla="*/ 870592 h 3062599"/>
              <a:gd name="connsiteX365" fmla="*/ 862329 w 5728127"/>
              <a:gd name="connsiteY365" fmla="*/ 862591 h 3062599"/>
              <a:gd name="connsiteX366" fmla="*/ 740106 w 5728127"/>
              <a:gd name="connsiteY366" fmla="*/ 885914 h 3062599"/>
              <a:gd name="connsiteX367" fmla="*/ 582008 w 5728127"/>
              <a:gd name="connsiteY367" fmla="*/ 1009828 h 3062599"/>
              <a:gd name="connsiteX368" fmla="*/ 499399 w 5728127"/>
              <a:gd name="connsiteY368" fmla="*/ 1209942 h 3062599"/>
              <a:gd name="connsiteX369" fmla="*/ 408244 w 5728127"/>
              <a:gd name="connsiteY369" fmla="*/ 1890045 h 3062599"/>
              <a:gd name="connsiteX370" fmla="*/ 421063 w 5728127"/>
              <a:gd name="connsiteY370" fmla="*/ 2059536 h 3062599"/>
              <a:gd name="connsiteX371" fmla="*/ 423199 w 5728127"/>
              <a:gd name="connsiteY371" fmla="*/ 2021792 h 3062599"/>
              <a:gd name="connsiteX372" fmla="*/ 433169 w 5728127"/>
              <a:gd name="connsiteY372" fmla="*/ 1630822 h 3062599"/>
              <a:gd name="connsiteX373" fmla="*/ 564917 w 5728127"/>
              <a:gd name="connsiteY373" fmla="*/ 1091013 h 3062599"/>
              <a:gd name="connsiteX374" fmla="*/ 742954 w 5728127"/>
              <a:gd name="connsiteY374" fmla="*/ 905142 h 3062599"/>
              <a:gd name="connsiteX375" fmla="*/ 747227 w 5728127"/>
              <a:gd name="connsiteY375" fmla="*/ 902293 h 3062599"/>
              <a:gd name="connsiteX376" fmla="*/ 1054876 w 5728127"/>
              <a:gd name="connsiteY376" fmla="*/ 878792 h 3062599"/>
              <a:gd name="connsiteX377" fmla="*/ 1058436 w 5728127"/>
              <a:gd name="connsiteY377" fmla="*/ 872383 h 3062599"/>
              <a:gd name="connsiteX378" fmla="*/ 987222 w 5728127"/>
              <a:gd name="connsiteY378" fmla="*/ 863837 h 3062599"/>
              <a:gd name="connsiteX379" fmla="*/ 862329 w 5728127"/>
              <a:gd name="connsiteY379" fmla="*/ 862591 h 3062599"/>
              <a:gd name="connsiteX380" fmla="*/ 1370714 w 5728127"/>
              <a:gd name="connsiteY380" fmla="*/ 775353 h 3062599"/>
              <a:gd name="connsiteX381" fmla="*/ 1211549 w 5728127"/>
              <a:gd name="connsiteY381" fmla="*/ 824669 h 3062599"/>
              <a:gd name="connsiteX382" fmla="*/ 1536289 w 5728127"/>
              <a:gd name="connsiteY382" fmla="*/ 789062 h 3062599"/>
              <a:gd name="connsiteX383" fmla="*/ 1370714 w 5728127"/>
              <a:gd name="connsiteY383" fmla="*/ 775353 h 3062599"/>
              <a:gd name="connsiteX384" fmla="*/ 879765 w 5728127"/>
              <a:gd name="connsiteY384" fmla="*/ 758239 h 3062599"/>
              <a:gd name="connsiteX385" fmla="*/ 653936 w 5728127"/>
              <a:gd name="connsiteY385" fmla="*/ 784076 h 3062599"/>
              <a:gd name="connsiteX386" fmla="*/ 587706 w 5728127"/>
              <a:gd name="connsiteY386" fmla="*/ 807577 h 3062599"/>
              <a:gd name="connsiteX387" fmla="*/ 615479 w 5728127"/>
              <a:gd name="connsiteY387" fmla="*/ 808290 h 3062599"/>
              <a:gd name="connsiteX388" fmla="*/ 825564 w 5728127"/>
              <a:gd name="connsiteY388" fmla="*/ 783364 h 3062599"/>
              <a:gd name="connsiteX389" fmla="*/ 1064846 w 5728127"/>
              <a:gd name="connsiteY389" fmla="*/ 844609 h 3062599"/>
              <a:gd name="connsiteX390" fmla="*/ 1029950 w 5728127"/>
              <a:gd name="connsiteY390" fmla="*/ 800456 h 3062599"/>
              <a:gd name="connsiteX391" fmla="*/ 955887 w 5728127"/>
              <a:gd name="connsiteY391" fmla="*/ 768409 h 3062599"/>
              <a:gd name="connsiteX392" fmla="*/ 879765 w 5728127"/>
              <a:gd name="connsiteY392" fmla="*/ 758239 h 3062599"/>
              <a:gd name="connsiteX393" fmla="*/ 923840 w 5728127"/>
              <a:gd name="connsiteY393" fmla="*/ 0 h 3062599"/>
              <a:gd name="connsiteX394" fmla="*/ 958736 w 5728127"/>
              <a:gd name="connsiteY394" fmla="*/ 25637 h 3062599"/>
              <a:gd name="connsiteX395" fmla="*/ 985085 w 5728127"/>
              <a:gd name="connsiteY395" fmla="*/ 82609 h 3062599"/>
              <a:gd name="connsiteX396" fmla="*/ 1007874 w 5728127"/>
              <a:gd name="connsiteY396" fmla="*/ 185871 h 3062599"/>
              <a:gd name="connsiteX397" fmla="*/ 1018556 w 5728127"/>
              <a:gd name="connsiteY397" fmla="*/ 333998 h 3062599"/>
              <a:gd name="connsiteX398" fmla="*/ 1006450 w 5728127"/>
              <a:gd name="connsiteY398" fmla="*/ 366757 h 3062599"/>
              <a:gd name="connsiteX399" fmla="*/ 982236 w 5728127"/>
              <a:gd name="connsiteY399" fmla="*/ 341832 h 3062599"/>
              <a:gd name="connsiteX400" fmla="*/ 955175 w 5728127"/>
              <a:gd name="connsiteY400" fmla="*/ 276314 h 3062599"/>
              <a:gd name="connsiteX401" fmla="*/ 931674 w 5728127"/>
              <a:gd name="connsiteY401" fmla="*/ 150263 h 3062599"/>
              <a:gd name="connsiteX402" fmla="*/ 945917 w 5728127"/>
              <a:gd name="connsiteY402" fmla="*/ 119641 h 3062599"/>
              <a:gd name="connsiteX403" fmla="*/ 966569 w 5728127"/>
              <a:gd name="connsiteY403" fmla="*/ 153824 h 3062599"/>
              <a:gd name="connsiteX404" fmla="*/ 944493 w 5728127"/>
              <a:gd name="connsiteY404" fmla="*/ 160945 h 3062599"/>
              <a:gd name="connsiteX405" fmla="*/ 980100 w 5728127"/>
              <a:gd name="connsiteY405" fmla="*/ 291981 h 3062599"/>
              <a:gd name="connsiteX406" fmla="*/ 991494 w 5728127"/>
              <a:gd name="connsiteY406" fmla="*/ 304088 h 3062599"/>
              <a:gd name="connsiteX407" fmla="*/ 1004313 w 5728127"/>
              <a:gd name="connsiteY407" fmla="*/ 273465 h 3062599"/>
              <a:gd name="connsiteX408" fmla="*/ 959448 w 5728127"/>
              <a:gd name="connsiteY408" fmla="*/ 79761 h 3062599"/>
              <a:gd name="connsiteX409" fmla="*/ 914582 w 5728127"/>
              <a:gd name="connsiteY409" fmla="*/ 46290 h 3062599"/>
              <a:gd name="connsiteX410" fmla="*/ 903900 w 5728127"/>
              <a:gd name="connsiteY410" fmla="*/ 69790 h 3062599"/>
              <a:gd name="connsiteX411" fmla="*/ 906749 w 5728127"/>
              <a:gd name="connsiteY411" fmla="*/ 107534 h 3062599"/>
              <a:gd name="connsiteX412" fmla="*/ 946629 w 5728127"/>
              <a:gd name="connsiteY412" fmla="*/ 313346 h 3062599"/>
              <a:gd name="connsiteX413" fmla="*/ 976539 w 5728127"/>
              <a:gd name="connsiteY413" fmla="*/ 417319 h 3062599"/>
              <a:gd name="connsiteX414" fmla="*/ 1006450 w 5728127"/>
              <a:gd name="connsiteY414" fmla="*/ 440820 h 3062599"/>
              <a:gd name="connsiteX415" fmla="*/ 1029950 w 5728127"/>
              <a:gd name="connsiteY415" fmla="*/ 414471 h 3062599"/>
              <a:gd name="connsiteX416" fmla="*/ 1044906 w 5728127"/>
              <a:gd name="connsiteY416" fmla="*/ 332574 h 3062599"/>
              <a:gd name="connsiteX417" fmla="*/ 1023541 w 5728127"/>
              <a:gd name="connsiteY417" fmla="*/ 132459 h 3062599"/>
              <a:gd name="connsiteX418" fmla="*/ 1023541 w 5728127"/>
              <a:gd name="connsiteY418" fmla="*/ 97564 h 3062599"/>
              <a:gd name="connsiteX419" fmla="*/ 1032799 w 5728127"/>
              <a:gd name="connsiteY419" fmla="*/ 81897 h 3062599"/>
              <a:gd name="connsiteX420" fmla="*/ 1039208 w 5728127"/>
              <a:gd name="connsiteY420" fmla="*/ 97564 h 3062599"/>
              <a:gd name="connsiteX421" fmla="*/ 1052027 w 5728127"/>
              <a:gd name="connsiteY421" fmla="*/ 145278 h 3062599"/>
              <a:gd name="connsiteX422" fmla="*/ 1163835 w 5728127"/>
              <a:gd name="connsiteY422" fmla="*/ 371742 h 3062599"/>
              <a:gd name="connsiteX423" fmla="*/ 1168820 w 5728127"/>
              <a:gd name="connsiteY423" fmla="*/ 809002 h 3062599"/>
              <a:gd name="connsiteX424" fmla="*/ 1207276 w 5728127"/>
              <a:gd name="connsiteY424" fmla="*/ 690073 h 3062599"/>
              <a:gd name="connsiteX425" fmla="*/ 1259263 w 5728127"/>
              <a:gd name="connsiteY425" fmla="*/ 635949 h 3062599"/>
              <a:gd name="connsiteX426" fmla="*/ 1569048 w 5728127"/>
              <a:gd name="connsiteY426" fmla="*/ 772682 h 3062599"/>
              <a:gd name="connsiteX427" fmla="*/ 1752070 w 5728127"/>
              <a:gd name="connsiteY427" fmla="*/ 824669 h 3062599"/>
              <a:gd name="connsiteX428" fmla="*/ 1933668 w 5728127"/>
              <a:gd name="connsiteY428" fmla="*/ 976357 h 3062599"/>
              <a:gd name="connsiteX429" fmla="*/ 1994913 w 5728127"/>
              <a:gd name="connsiteY429" fmla="*/ 1087452 h 3062599"/>
              <a:gd name="connsiteX430" fmla="*/ 2008444 w 5728127"/>
              <a:gd name="connsiteY430" fmla="*/ 1119499 h 3062599"/>
              <a:gd name="connsiteX431" fmla="*/ 2024823 w 5728127"/>
              <a:gd name="connsiteY431" fmla="*/ 1175047 h 3062599"/>
              <a:gd name="connsiteX432" fmla="*/ 2062567 w 5728127"/>
              <a:gd name="connsiteY432" fmla="*/ 1672839 h 3062599"/>
              <a:gd name="connsiteX433" fmla="*/ 2063279 w 5728127"/>
              <a:gd name="connsiteY433" fmla="*/ 1714144 h 3062599"/>
              <a:gd name="connsiteX434" fmla="*/ 2279773 w 5728127"/>
              <a:gd name="connsiteY434" fmla="*/ 1689219 h 3062599"/>
              <a:gd name="connsiteX435" fmla="*/ 2320365 w 5728127"/>
              <a:gd name="connsiteY435" fmla="*/ 1728387 h 3062599"/>
              <a:gd name="connsiteX436" fmla="*/ 2326775 w 5728127"/>
              <a:gd name="connsiteY436" fmla="*/ 1778949 h 3062599"/>
              <a:gd name="connsiteX437" fmla="*/ 2332472 w 5728127"/>
              <a:gd name="connsiteY437" fmla="*/ 1764706 h 3062599"/>
              <a:gd name="connsiteX438" fmla="*/ 2277637 w 5728127"/>
              <a:gd name="connsiteY438" fmla="*/ 1592366 h 3062599"/>
              <a:gd name="connsiteX439" fmla="*/ 2263394 w 5728127"/>
              <a:gd name="connsiteY439" fmla="*/ 1583108 h 3062599"/>
              <a:gd name="connsiteX440" fmla="*/ 2224937 w 5728127"/>
              <a:gd name="connsiteY440" fmla="*/ 1542516 h 3062599"/>
              <a:gd name="connsiteX441" fmla="*/ 2174375 w 5728127"/>
              <a:gd name="connsiteY441" fmla="*/ 1370888 h 3062599"/>
              <a:gd name="connsiteX442" fmla="*/ 2210694 w 5728127"/>
              <a:gd name="connsiteY442" fmla="*/ 1301809 h 3062599"/>
              <a:gd name="connsiteX443" fmla="*/ 2234908 w 5728127"/>
              <a:gd name="connsiteY443" fmla="*/ 1332432 h 3062599"/>
              <a:gd name="connsiteX444" fmla="*/ 2261257 w 5728127"/>
              <a:gd name="connsiteY444" fmla="*/ 1452073 h 3062599"/>
              <a:gd name="connsiteX445" fmla="*/ 2257696 w 5728127"/>
              <a:gd name="connsiteY445" fmla="*/ 1462755 h 3062599"/>
              <a:gd name="connsiteX446" fmla="*/ 2258409 w 5728127"/>
              <a:gd name="connsiteY446" fmla="*/ 1453497 h 3062599"/>
              <a:gd name="connsiteX447" fmla="*/ 2256984 w 5728127"/>
              <a:gd name="connsiteY447" fmla="*/ 1452073 h 3062599"/>
              <a:gd name="connsiteX448" fmla="*/ 2224225 w 5728127"/>
              <a:gd name="connsiteY448" fmla="*/ 1344538 h 3062599"/>
              <a:gd name="connsiteX449" fmla="*/ 2202149 w 5728127"/>
              <a:gd name="connsiteY449" fmla="*/ 1331720 h 3062599"/>
              <a:gd name="connsiteX450" fmla="*/ 2195739 w 5728127"/>
              <a:gd name="connsiteY450" fmla="*/ 1353796 h 3062599"/>
              <a:gd name="connsiteX451" fmla="*/ 2234195 w 5728127"/>
              <a:gd name="connsiteY451" fmla="*/ 1538955 h 3062599"/>
              <a:gd name="connsiteX452" fmla="*/ 2254848 w 5728127"/>
              <a:gd name="connsiteY452" fmla="*/ 1561744 h 3062599"/>
              <a:gd name="connsiteX453" fmla="*/ 2272652 w 5728127"/>
              <a:gd name="connsiteY453" fmla="*/ 1537531 h 3062599"/>
              <a:gd name="connsiteX454" fmla="*/ 2272652 w 5728127"/>
              <a:gd name="connsiteY454" fmla="*/ 1412192 h 3062599"/>
              <a:gd name="connsiteX455" fmla="*/ 2272652 w 5728127"/>
              <a:gd name="connsiteY455" fmla="*/ 1352372 h 3062599"/>
              <a:gd name="connsiteX456" fmla="*/ 2312532 w 5728127"/>
              <a:gd name="connsiteY456" fmla="*/ 1432132 h 3062599"/>
              <a:gd name="connsiteX457" fmla="*/ 2368080 w 5728127"/>
              <a:gd name="connsiteY457" fmla="*/ 1669991 h 3062599"/>
              <a:gd name="connsiteX458" fmla="*/ 2357397 w 5728127"/>
              <a:gd name="connsiteY458" fmla="*/ 1760434 h 3062599"/>
              <a:gd name="connsiteX459" fmla="*/ 2373777 w 5728127"/>
              <a:gd name="connsiteY459" fmla="*/ 1703462 h 3062599"/>
              <a:gd name="connsiteX460" fmla="*/ 2405823 w 5728127"/>
              <a:gd name="connsiteY460" fmla="*/ 1673551 h 3062599"/>
              <a:gd name="connsiteX461" fmla="*/ 2583861 w 5728127"/>
              <a:gd name="connsiteY461" fmla="*/ 1749751 h 3062599"/>
              <a:gd name="connsiteX462" fmla="*/ 2608074 w 5728127"/>
              <a:gd name="connsiteY462" fmla="*/ 1766131 h 3062599"/>
              <a:gd name="connsiteX463" fmla="*/ 2803915 w 5728127"/>
              <a:gd name="connsiteY463" fmla="*/ 1880787 h 3062599"/>
              <a:gd name="connsiteX464" fmla="*/ 2895782 w 5728127"/>
              <a:gd name="connsiteY464" fmla="*/ 2268196 h 3062599"/>
              <a:gd name="connsiteX465" fmla="*/ 2855190 w 5728127"/>
              <a:gd name="connsiteY465" fmla="*/ 2488250 h 3062599"/>
              <a:gd name="connsiteX466" fmla="*/ 2848781 w 5728127"/>
              <a:gd name="connsiteY466" fmla="*/ 2507478 h 3062599"/>
              <a:gd name="connsiteX467" fmla="*/ 2776853 w 5728127"/>
              <a:gd name="connsiteY467" fmla="*/ 2617149 h 3062599"/>
              <a:gd name="connsiteX468" fmla="*/ 2779702 w 5728127"/>
              <a:gd name="connsiteY468" fmla="*/ 2647772 h 3062599"/>
              <a:gd name="connsiteX469" fmla="*/ 2843795 w 5728127"/>
              <a:gd name="connsiteY469" fmla="*/ 2696198 h 3062599"/>
              <a:gd name="connsiteX470" fmla="*/ 2930678 w 5728127"/>
              <a:gd name="connsiteY470" fmla="*/ 2741776 h 3062599"/>
              <a:gd name="connsiteX471" fmla="*/ 2948481 w 5728127"/>
              <a:gd name="connsiteY471" fmla="*/ 2725396 h 3062599"/>
              <a:gd name="connsiteX472" fmla="*/ 2907177 w 5728127"/>
              <a:gd name="connsiteY472" fmla="*/ 2650621 h 3062599"/>
              <a:gd name="connsiteX473" fmla="*/ 2897207 w 5728127"/>
              <a:gd name="connsiteY473" fmla="*/ 2615013 h 3062599"/>
              <a:gd name="connsiteX474" fmla="*/ 2909313 w 5728127"/>
              <a:gd name="connsiteY474" fmla="*/ 2469022 h 3062599"/>
              <a:gd name="connsiteX475" fmla="*/ 2911450 w 5728127"/>
              <a:gd name="connsiteY475" fmla="*/ 2429142 h 3062599"/>
              <a:gd name="connsiteX476" fmla="*/ 2942784 w 5728127"/>
              <a:gd name="connsiteY476" fmla="*/ 2349381 h 3062599"/>
              <a:gd name="connsiteX477" fmla="*/ 3123670 w 5728127"/>
              <a:gd name="connsiteY477" fmla="*/ 2268196 h 3062599"/>
              <a:gd name="connsiteX478" fmla="*/ 3174233 w 5728127"/>
              <a:gd name="connsiteY478" fmla="*/ 2246832 h 3062599"/>
              <a:gd name="connsiteX479" fmla="*/ 3271797 w 5728127"/>
              <a:gd name="connsiteY479" fmla="*/ 2274605 h 3062599"/>
              <a:gd name="connsiteX480" fmla="*/ 3408530 w 5728127"/>
              <a:gd name="connsiteY480" fmla="*/ 2396383 h 3062599"/>
              <a:gd name="connsiteX481" fmla="*/ 3424909 w 5728127"/>
              <a:gd name="connsiteY481" fmla="*/ 2467598 h 3062599"/>
              <a:gd name="connsiteX482" fmla="*/ 3424909 w 5728127"/>
              <a:gd name="connsiteY482" fmla="*/ 2486826 h 3062599"/>
              <a:gd name="connsiteX483" fmla="*/ 3425622 w 5728127"/>
              <a:gd name="connsiteY483" fmla="*/ 2528131 h 3062599"/>
              <a:gd name="connsiteX484" fmla="*/ 3392151 w 5728127"/>
              <a:gd name="connsiteY484" fmla="*/ 2637090 h 3062599"/>
              <a:gd name="connsiteX485" fmla="*/ 3364377 w 5728127"/>
              <a:gd name="connsiteY485" fmla="*/ 2705456 h 3062599"/>
              <a:gd name="connsiteX486" fmla="*/ 3324496 w 5728127"/>
              <a:gd name="connsiteY486" fmla="*/ 2728245 h 3062599"/>
              <a:gd name="connsiteX487" fmla="*/ 3227644 w 5728127"/>
              <a:gd name="connsiteY487" fmla="*/ 2701183 h 3062599"/>
              <a:gd name="connsiteX488" fmla="*/ 3123670 w 5728127"/>
              <a:gd name="connsiteY488" fmla="*/ 2655605 h 3062599"/>
              <a:gd name="connsiteX489" fmla="*/ 3102306 w 5728127"/>
              <a:gd name="connsiteY489" fmla="*/ 2629256 h 3062599"/>
              <a:gd name="connsiteX490" fmla="*/ 3068835 w 5728127"/>
              <a:gd name="connsiteY490" fmla="*/ 2468310 h 3062599"/>
              <a:gd name="connsiteX491" fmla="*/ 3105154 w 5728127"/>
              <a:gd name="connsiteY491" fmla="*/ 2406353 h 3062599"/>
              <a:gd name="connsiteX492" fmla="*/ 3231917 w 5728127"/>
              <a:gd name="connsiteY492" fmla="*/ 2373594 h 3062599"/>
              <a:gd name="connsiteX493" fmla="*/ 3276782 w 5728127"/>
              <a:gd name="connsiteY493" fmla="*/ 2396383 h 3062599"/>
              <a:gd name="connsiteX494" fmla="*/ 3326633 w 5728127"/>
              <a:gd name="connsiteY494" fmla="*/ 2492523 h 3062599"/>
              <a:gd name="connsiteX495" fmla="*/ 3291025 w 5728127"/>
              <a:gd name="connsiteY495" fmla="*/ 2583678 h 3062599"/>
              <a:gd name="connsiteX496" fmla="*/ 3238326 w 5728127"/>
              <a:gd name="connsiteY496" fmla="*/ 2600770 h 3062599"/>
              <a:gd name="connsiteX497" fmla="*/ 3200582 w 5728127"/>
              <a:gd name="connsiteY497" fmla="*/ 2590800 h 3062599"/>
              <a:gd name="connsiteX498" fmla="*/ 3155005 w 5728127"/>
              <a:gd name="connsiteY498" fmla="*/ 2492523 h 3062599"/>
              <a:gd name="connsiteX499" fmla="*/ 3201295 w 5728127"/>
              <a:gd name="connsiteY499" fmla="*/ 2458340 h 3062599"/>
              <a:gd name="connsiteX500" fmla="*/ 3251857 w 5728127"/>
              <a:gd name="connsiteY500" fmla="*/ 2481129 h 3062599"/>
              <a:gd name="connsiteX501" fmla="*/ 3263251 w 5728127"/>
              <a:gd name="connsiteY501" fmla="*/ 2490387 h 3062599"/>
              <a:gd name="connsiteX502" fmla="*/ 3216962 w 5728127"/>
              <a:gd name="connsiteY502" fmla="*/ 2441248 h 3062599"/>
              <a:gd name="connsiteX503" fmla="*/ 3142186 w 5728127"/>
              <a:gd name="connsiteY503" fmla="*/ 2481841 h 3062599"/>
              <a:gd name="connsiteX504" fmla="*/ 3140050 w 5728127"/>
              <a:gd name="connsiteY504" fmla="*/ 2511039 h 3062599"/>
              <a:gd name="connsiteX505" fmla="*/ 3169248 w 5728127"/>
              <a:gd name="connsiteY505" fmla="*/ 2583678 h 3062599"/>
              <a:gd name="connsiteX506" fmla="*/ 3197022 w 5728127"/>
              <a:gd name="connsiteY506" fmla="*/ 2612164 h 3062599"/>
              <a:gd name="connsiteX507" fmla="*/ 3292450 w 5728127"/>
              <a:gd name="connsiteY507" fmla="*/ 2642787 h 3062599"/>
              <a:gd name="connsiteX508" fmla="*/ 3336603 w 5728127"/>
              <a:gd name="connsiteY508" fmla="*/ 2615013 h 3062599"/>
              <a:gd name="connsiteX509" fmla="*/ 3362240 w 5728127"/>
              <a:gd name="connsiteY509" fmla="*/ 2463325 h 3062599"/>
              <a:gd name="connsiteX510" fmla="*/ 3345861 w 5728127"/>
              <a:gd name="connsiteY510" fmla="*/ 2427717 h 3062599"/>
              <a:gd name="connsiteX511" fmla="*/ 3246872 w 5728127"/>
              <a:gd name="connsiteY511" fmla="*/ 2337987 h 3062599"/>
              <a:gd name="connsiteX512" fmla="*/ 3179930 w 5728127"/>
              <a:gd name="connsiteY512" fmla="*/ 2328017 h 3062599"/>
              <a:gd name="connsiteX513" fmla="*/ 3033227 w 5728127"/>
              <a:gd name="connsiteY513" fmla="*/ 2394247 h 3062599"/>
              <a:gd name="connsiteX514" fmla="*/ 3018272 w 5728127"/>
              <a:gd name="connsiteY514" fmla="*/ 2535964 h 3062599"/>
              <a:gd name="connsiteX515" fmla="*/ 3046758 w 5728127"/>
              <a:gd name="connsiteY515" fmla="*/ 2595073 h 3062599"/>
              <a:gd name="connsiteX516" fmla="*/ 3080941 w 5728127"/>
              <a:gd name="connsiteY516" fmla="*/ 2655605 h 3062599"/>
              <a:gd name="connsiteX517" fmla="*/ 3227644 w 5728127"/>
              <a:gd name="connsiteY517" fmla="*/ 2758155 h 3062599"/>
              <a:gd name="connsiteX518" fmla="*/ 3357255 w 5728127"/>
              <a:gd name="connsiteY518" fmla="*/ 2756731 h 3062599"/>
              <a:gd name="connsiteX519" fmla="*/ 3397848 w 5728127"/>
              <a:gd name="connsiteY519" fmla="*/ 2726820 h 3062599"/>
              <a:gd name="connsiteX520" fmla="*/ 3442713 w 5728127"/>
              <a:gd name="connsiteY520" fmla="*/ 2718987 h 3062599"/>
              <a:gd name="connsiteX521" fmla="*/ 3452683 w 5728127"/>
              <a:gd name="connsiteY521" fmla="*/ 2721836 h 3062599"/>
              <a:gd name="connsiteX522" fmla="*/ 3633569 w 5728127"/>
              <a:gd name="connsiteY522" fmla="*/ 2711865 h 3062599"/>
              <a:gd name="connsiteX523" fmla="*/ 3710481 w 5728127"/>
              <a:gd name="connsiteY523" fmla="*/ 2667712 h 3062599"/>
              <a:gd name="connsiteX524" fmla="*/ 3765317 w 5728127"/>
              <a:gd name="connsiteY524" fmla="*/ 2632817 h 3062599"/>
              <a:gd name="connsiteX525" fmla="*/ 3810895 w 5728127"/>
              <a:gd name="connsiteY525" fmla="*/ 2609316 h 3062599"/>
              <a:gd name="connsiteX526" fmla="*/ 3862169 w 5728127"/>
              <a:gd name="connsiteY526" fmla="*/ 2611452 h 3062599"/>
              <a:gd name="connsiteX527" fmla="*/ 3884246 w 5728127"/>
              <a:gd name="connsiteY527" fmla="*/ 2610740 h 3062599"/>
              <a:gd name="connsiteX528" fmla="*/ 4003887 w 5728127"/>
              <a:gd name="connsiteY528" fmla="*/ 2551632 h 3062599"/>
              <a:gd name="connsiteX529" fmla="*/ 4009584 w 5728127"/>
              <a:gd name="connsiteY529" fmla="*/ 2546646 h 3062599"/>
              <a:gd name="connsiteX530" fmla="*/ 4072254 w 5728127"/>
              <a:gd name="connsiteY530" fmla="*/ 2451219 h 3062599"/>
              <a:gd name="connsiteX531" fmla="*/ 4053025 w 5728127"/>
              <a:gd name="connsiteY531" fmla="*/ 2369322 h 3062599"/>
              <a:gd name="connsiteX532" fmla="*/ 3964007 w 5728127"/>
              <a:gd name="connsiteY532" fmla="*/ 2311637 h 3062599"/>
              <a:gd name="connsiteX533" fmla="*/ 3908459 w 5728127"/>
              <a:gd name="connsiteY533" fmla="*/ 2310925 h 3062599"/>
              <a:gd name="connsiteX534" fmla="*/ 3830123 w 5728127"/>
              <a:gd name="connsiteY534" fmla="*/ 2362200 h 3062599"/>
              <a:gd name="connsiteX535" fmla="*/ 3810895 w 5728127"/>
              <a:gd name="connsiteY535" fmla="*/ 2399231 h 3062599"/>
              <a:gd name="connsiteX536" fmla="*/ 3811607 w 5728127"/>
              <a:gd name="connsiteY536" fmla="*/ 2484689 h 3062599"/>
              <a:gd name="connsiteX537" fmla="*/ 3859321 w 5728127"/>
              <a:gd name="connsiteY537" fmla="*/ 2524570 h 3062599"/>
              <a:gd name="connsiteX538" fmla="*/ 3961158 w 5728127"/>
              <a:gd name="connsiteY538" fmla="*/ 2458340 h 3062599"/>
              <a:gd name="connsiteX539" fmla="*/ 3961158 w 5728127"/>
              <a:gd name="connsiteY539" fmla="*/ 2416323 h 3062599"/>
              <a:gd name="connsiteX540" fmla="*/ 3959022 w 5728127"/>
              <a:gd name="connsiteY540" fmla="*/ 2451219 h 3062599"/>
              <a:gd name="connsiteX541" fmla="*/ 3947627 w 5728127"/>
              <a:gd name="connsiteY541" fmla="*/ 2471159 h 3062599"/>
              <a:gd name="connsiteX542" fmla="*/ 3825850 w 5728127"/>
              <a:gd name="connsiteY542" fmla="*/ 2462613 h 3062599"/>
              <a:gd name="connsiteX543" fmla="*/ 3825138 w 5728127"/>
              <a:gd name="connsiteY543" fmla="*/ 2424157 h 3062599"/>
              <a:gd name="connsiteX544" fmla="*/ 3882110 w 5728127"/>
              <a:gd name="connsiteY544" fmla="*/ 2344396 h 3062599"/>
              <a:gd name="connsiteX545" fmla="*/ 3923414 w 5728127"/>
              <a:gd name="connsiteY545" fmla="*/ 2333714 h 3062599"/>
              <a:gd name="connsiteX546" fmla="*/ 4020979 w 5728127"/>
              <a:gd name="connsiteY546" fmla="*/ 2380716 h 3062599"/>
              <a:gd name="connsiteX547" fmla="*/ 4033085 w 5728127"/>
              <a:gd name="connsiteY547" fmla="*/ 2413474 h 3062599"/>
              <a:gd name="connsiteX548" fmla="*/ 3984659 w 5728127"/>
              <a:gd name="connsiteY548" fmla="*/ 2545935 h 3062599"/>
              <a:gd name="connsiteX549" fmla="*/ 3961158 w 5728127"/>
              <a:gd name="connsiteY549" fmla="*/ 2563026 h 3062599"/>
              <a:gd name="connsiteX550" fmla="*/ 3835820 w 5728127"/>
              <a:gd name="connsiteY550" fmla="*/ 2590800 h 3062599"/>
              <a:gd name="connsiteX551" fmla="*/ 3770302 w 5728127"/>
              <a:gd name="connsiteY551" fmla="*/ 2575132 h 3062599"/>
              <a:gd name="connsiteX552" fmla="*/ 3768166 w 5728127"/>
              <a:gd name="connsiteY552" fmla="*/ 2558041 h 3062599"/>
              <a:gd name="connsiteX553" fmla="*/ 3758908 w 5728127"/>
              <a:gd name="connsiteY553" fmla="*/ 2481841 h 3062599"/>
              <a:gd name="connsiteX554" fmla="*/ 3755347 w 5728127"/>
              <a:gd name="connsiteY554" fmla="*/ 2442673 h 3062599"/>
              <a:gd name="connsiteX555" fmla="*/ 3763892 w 5728127"/>
              <a:gd name="connsiteY555" fmla="*/ 2353654 h 3062599"/>
              <a:gd name="connsiteX556" fmla="*/ 3775287 w 5728127"/>
              <a:gd name="connsiteY556" fmla="*/ 2335850 h 3062599"/>
              <a:gd name="connsiteX557" fmla="*/ 3912020 w 5728127"/>
              <a:gd name="connsiteY557" fmla="*/ 2248256 h 3062599"/>
              <a:gd name="connsiteX558" fmla="*/ 3976113 w 5728127"/>
              <a:gd name="connsiteY558" fmla="*/ 2249680 h 3062599"/>
              <a:gd name="connsiteX559" fmla="*/ 4013145 w 5728127"/>
              <a:gd name="connsiteY559" fmla="*/ 2263923 h 3062599"/>
              <a:gd name="connsiteX560" fmla="*/ 4100739 w 5728127"/>
              <a:gd name="connsiteY560" fmla="*/ 2322319 h 3062599"/>
              <a:gd name="connsiteX561" fmla="*/ 4140620 w 5728127"/>
              <a:gd name="connsiteY561" fmla="*/ 2307364 h 3062599"/>
              <a:gd name="connsiteX562" fmla="*/ 4245306 w 5728127"/>
              <a:gd name="connsiteY562" fmla="*/ 2172768 h 3062599"/>
              <a:gd name="connsiteX563" fmla="*/ 4270943 w 5728127"/>
              <a:gd name="connsiteY563" fmla="*/ 2148555 h 3062599"/>
              <a:gd name="connsiteX564" fmla="*/ 4286610 w 5728127"/>
              <a:gd name="connsiteY564" fmla="*/ 2125054 h 3062599"/>
              <a:gd name="connsiteX565" fmla="*/ 4301565 w 5728127"/>
              <a:gd name="connsiteY565" fmla="*/ 2107250 h 3062599"/>
              <a:gd name="connsiteX566" fmla="*/ 4368508 w 5728127"/>
              <a:gd name="connsiteY566" fmla="*/ 2095856 h 3062599"/>
              <a:gd name="connsiteX567" fmla="*/ 4474618 w 5728127"/>
              <a:gd name="connsiteY567" fmla="*/ 2109387 h 3062599"/>
              <a:gd name="connsiteX568" fmla="*/ 4564349 w 5728127"/>
              <a:gd name="connsiteY568" fmla="*/ 2129327 h 3062599"/>
              <a:gd name="connsiteX569" fmla="*/ 4648382 w 5728127"/>
              <a:gd name="connsiteY569" fmla="*/ 2159949 h 3062599"/>
              <a:gd name="connsiteX570" fmla="*/ 4696808 w 5728127"/>
              <a:gd name="connsiteY570" fmla="*/ 2207663 h 3062599"/>
              <a:gd name="connsiteX571" fmla="*/ 4752356 w 5728127"/>
              <a:gd name="connsiteY571" fmla="*/ 2444809 h 3062599"/>
              <a:gd name="connsiteX572" fmla="*/ 4760902 w 5728127"/>
              <a:gd name="connsiteY572" fmla="*/ 2470446 h 3062599"/>
              <a:gd name="connsiteX573" fmla="*/ 4756629 w 5728127"/>
              <a:gd name="connsiteY573" fmla="*/ 2506054 h 3062599"/>
              <a:gd name="connsiteX574" fmla="*/ 4671171 w 5728127"/>
              <a:gd name="connsiteY574" fmla="*/ 2589375 h 3062599"/>
              <a:gd name="connsiteX575" fmla="*/ 4576455 w 5728127"/>
              <a:gd name="connsiteY575" fmla="*/ 2679107 h 3062599"/>
              <a:gd name="connsiteX576" fmla="*/ 4517347 w 5728127"/>
              <a:gd name="connsiteY576" fmla="*/ 2714714 h 3062599"/>
              <a:gd name="connsiteX577" fmla="*/ 4513786 w 5728127"/>
              <a:gd name="connsiteY577" fmla="*/ 2716850 h 3062599"/>
              <a:gd name="connsiteX578" fmla="*/ 4577880 w 5728127"/>
              <a:gd name="connsiteY578" fmla="*/ 2725396 h 3062599"/>
              <a:gd name="connsiteX579" fmla="*/ 4608502 w 5728127"/>
              <a:gd name="connsiteY579" fmla="*/ 2721836 h 3062599"/>
              <a:gd name="connsiteX580" fmla="*/ 4632003 w 5728127"/>
              <a:gd name="connsiteY580" fmla="*/ 2716138 h 3062599"/>
              <a:gd name="connsiteX581" fmla="*/ 4698233 w 5728127"/>
              <a:gd name="connsiteY581" fmla="*/ 2719699 h 3062599"/>
              <a:gd name="connsiteX582" fmla="*/ 4728143 w 5728127"/>
              <a:gd name="connsiteY582" fmla="*/ 2756731 h 3062599"/>
              <a:gd name="connsiteX583" fmla="*/ 4858466 w 5728127"/>
              <a:gd name="connsiteY583" fmla="*/ 2826521 h 3062599"/>
              <a:gd name="connsiteX584" fmla="*/ 4936803 w 5728127"/>
              <a:gd name="connsiteY584" fmla="*/ 2822960 h 3062599"/>
              <a:gd name="connsiteX585" fmla="*/ 5028670 w 5728127"/>
              <a:gd name="connsiteY585" fmla="*/ 2827234 h 3062599"/>
              <a:gd name="connsiteX586" fmla="*/ 5064990 w 5728127"/>
              <a:gd name="connsiteY586" fmla="*/ 2844325 h 3062599"/>
              <a:gd name="connsiteX587" fmla="*/ 5174661 w 5728127"/>
              <a:gd name="connsiteY587" fmla="*/ 2872099 h 3062599"/>
              <a:gd name="connsiteX588" fmla="*/ 5240891 w 5728127"/>
              <a:gd name="connsiteY588" fmla="*/ 2880645 h 3062599"/>
              <a:gd name="connsiteX589" fmla="*/ 5277923 w 5728127"/>
              <a:gd name="connsiteY589" fmla="*/ 2899161 h 3062599"/>
              <a:gd name="connsiteX590" fmla="*/ 5346289 w 5728127"/>
              <a:gd name="connsiteY590" fmla="*/ 2934768 h 3062599"/>
              <a:gd name="connsiteX591" fmla="*/ 5362668 w 5728127"/>
              <a:gd name="connsiteY591" fmla="*/ 2964678 h 3062599"/>
              <a:gd name="connsiteX592" fmla="*/ 5278635 w 5728127"/>
              <a:gd name="connsiteY592" fmla="*/ 2957557 h 3062599"/>
              <a:gd name="connsiteX593" fmla="*/ 5245164 w 5728127"/>
              <a:gd name="connsiteY593" fmla="*/ 2961830 h 3062599"/>
              <a:gd name="connsiteX594" fmla="*/ 5226648 w 5728127"/>
              <a:gd name="connsiteY594" fmla="*/ 2963254 h 3062599"/>
              <a:gd name="connsiteX595" fmla="*/ 5158994 w 5728127"/>
              <a:gd name="connsiteY595" fmla="*/ 2952572 h 3062599"/>
              <a:gd name="connsiteX596" fmla="*/ 5110568 w 5728127"/>
              <a:gd name="connsiteY596" fmla="*/ 2960406 h 3062599"/>
              <a:gd name="connsiteX597" fmla="*/ 5089203 w 5728127"/>
              <a:gd name="connsiteY597" fmla="*/ 2957557 h 3062599"/>
              <a:gd name="connsiteX598" fmla="*/ 4966001 w 5728127"/>
              <a:gd name="connsiteY598" fmla="*/ 2935480 h 3062599"/>
              <a:gd name="connsiteX599" fmla="*/ 4928969 w 5728127"/>
              <a:gd name="connsiteY599" fmla="*/ 2921949 h 3062599"/>
              <a:gd name="connsiteX600" fmla="*/ 4833541 w 5728127"/>
              <a:gd name="connsiteY600" fmla="*/ 2924798 h 3062599"/>
              <a:gd name="connsiteX601" fmla="*/ 4721022 w 5728127"/>
              <a:gd name="connsiteY601" fmla="*/ 2889903 h 3062599"/>
              <a:gd name="connsiteX602" fmla="*/ 4656928 w 5728127"/>
              <a:gd name="connsiteY602" fmla="*/ 2865689 h 3062599"/>
              <a:gd name="connsiteX603" fmla="*/ 4608502 w 5728127"/>
              <a:gd name="connsiteY603" fmla="*/ 2895600 h 3062599"/>
              <a:gd name="connsiteX604" fmla="*/ 4603517 w 5728127"/>
              <a:gd name="connsiteY604" fmla="*/ 2911267 h 3062599"/>
              <a:gd name="connsiteX605" fmla="*/ 4617760 w 5728127"/>
              <a:gd name="connsiteY605" fmla="*/ 2918389 h 3062599"/>
              <a:gd name="connsiteX606" fmla="*/ 4662625 w 5728127"/>
              <a:gd name="connsiteY606" fmla="*/ 2924798 h 3062599"/>
              <a:gd name="connsiteX607" fmla="*/ 4767311 w 5728127"/>
              <a:gd name="connsiteY607" fmla="*/ 2970375 h 3062599"/>
              <a:gd name="connsiteX608" fmla="*/ 4789388 w 5728127"/>
              <a:gd name="connsiteY608" fmla="*/ 2979633 h 3062599"/>
              <a:gd name="connsiteX609" fmla="*/ 4977396 w 5728127"/>
              <a:gd name="connsiteY609" fmla="*/ 3026635 h 3062599"/>
              <a:gd name="connsiteX610" fmla="*/ 5024397 w 5728127"/>
              <a:gd name="connsiteY610" fmla="*/ 3033045 h 3062599"/>
              <a:gd name="connsiteX611" fmla="*/ 5058581 w 5728127"/>
              <a:gd name="connsiteY611" fmla="*/ 3028772 h 3062599"/>
              <a:gd name="connsiteX612" fmla="*/ 5062853 w 5728127"/>
              <a:gd name="connsiteY612" fmla="*/ 3026635 h 3062599"/>
              <a:gd name="connsiteX613" fmla="*/ 5124811 w 5728127"/>
              <a:gd name="connsiteY613" fmla="*/ 3025211 h 3062599"/>
              <a:gd name="connsiteX614" fmla="*/ 5205283 w 5728127"/>
              <a:gd name="connsiteY614" fmla="*/ 3024499 h 3062599"/>
              <a:gd name="connsiteX615" fmla="*/ 5229497 w 5728127"/>
              <a:gd name="connsiteY615" fmla="*/ 3021650 h 3062599"/>
              <a:gd name="connsiteX616" fmla="*/ 5561358 w 5728127"/>
              <a:gd name="connsiteY616" fmla="*/ 3021650 h 3062599"/>
              <a:gd name="connsiteX617" fmla="*/ 5708061 w 5728127"/>
              <a:gd name="connsiteY617" fmla="*/ 3043727 h 3062599"/>
              <a:gd name="connsiteX618" fmla="*/ 5725864 w 5728127"/>
              <a:gd name="connsiteY618" fmla="*/ 3060819 h 3062599"/>
              <a:gd name="connsiteX619" fmla="*/ 5700939 w 5728127"/>
              <a:gd name="connsiteY619" fmla="*/ 3062243 h 3062599"/>
              <a:gd name="connsiteX620" fmla="*/ 4228214 w 5728127"/>
              <a:gd name="connsiteY620" fmla="*/ 3062243 h 3062599"/>
              <a:gd name="connsiteX621" fmla="*/ 3964007 w 5728127"/>
              <a:gd name="connsiteY621" fmla="*/ 3033045 h 3062599"/>
              <a:gd name="connsiteX622" fmla="*/ 3772438 w 5728127"/>
              <a:gd name="connsiteY622" fmla="*/ 3055121 h 3062599"/>
              <a:gd name="connsiteX623" fmla="*/ 3722588 w 5728127"/>
              <a:gd name="connsiteY623" fmla="*/ 3062243 h 3062599"/>
              <a:gd name="connsiteX624" fmla="*/ 28668 w 5728127"/>
              <a:gd name="connsiteY624" fmla="*/ 3062243 h 3062599"/>
              <a:gd name="connsiteX625" fmla="*/ 182 w 5728127"/>
              <a:gd name="connsiteY625" fmla="*/ 3033757 h 3062599"/>
              <a:gd name="connsiteX626" fmla="*/ 182 w 5728127"/>
              <a:gd name="connsiteY626" fmla="*/ 2751034 h 3062599"/>
              <a:gd name="connsiteX627" fmla="*/ 3743 w 5728127"/>
              <a:gd name="connsiteY627" fmla="*/ 2736791 h 3062599"/>
              <a:gd name="connsiteX628" fmla="*/ 3743 w 5728127"/>
              <a:gd name="connsiteY628" fmla="*/ 2741776 h 3062599"/>
              <a:gd name="connsiteX629" fmla="*/ 201008 w 5728127"/>
              <a:gd name="connsiteY629" fmla="*/ 2721836 h 3062599"/>
              <a:gd name="connsiteX630" fmla="*/ 205993 w 5728127"/>
              <a:gd name="connsiteY630" fmla="*/ 2696910 h 3062599"/>
              <a:gd name="connsiteX631" fmla="*/ 131930 w 5728127"/>
              <a:gd name="connsiteY631" fmla="*/ 2595785 h 3062599"/>
              <a:gd name="connsiteX632" fmla="*/ 116975 w 5728127"/>
              <a:gd name="connsiteY632" fmla="*/ 2575132 h 3062599"/>
              <a:gd name="connsiteX633" fmla="*/ 29380 w 5728127"/>
              <a:gd name="connsiteY633" fmla="*/ 2679107 h 3062599"/>
              <a:gd name="connsiteX634" fmla="*/ 11577 w 5728127"/>
              <a:gd name="connsiteY634" fmla="*/ 2686940 h 3062599"/>
              <a:gd name="connsiteX635" fmla="*/ 6592 w 5728127"/>
              <a:gd name="connsiteY635" fmla="*/ 2669136 h 3062599"/>
              <a:gd name="connsiteX636" fmla="*/ 74958 w 5728127"/>
              <a:gd name="connsiteY636" fmla="*/ 2483265 h 3062599"/>
              <a:gd name="connsiteX637" fmla="*/ 76382 w 5728127"/>
              <a:gd name="connsiteY637" fmla="*/ 2445521 h 3062599"/>
              <a:gd name="connsiteX638" fmla="*/ 3743 w 5728127"/>
              <a:gd name="connsiteY638" fmla="*/ 2411338 h 3062599"/>
              <a:gd name="connsiteX639" fmla="*/ 3743 w 5728127"/>
              <a:gd name="connsiteY639" fmla="*/ 2417035 h 3062599"/>
              <a:gd name="connsiteX640" fmla="*/ 182 w 5728127"/>
              <a:gd name="connsiteY640" fmla="*/ 2403505 h 3062599"/>
              <a:gd name="connsiteX641" fmla="*/ 182 w 5728127"/>
              <a:gd name="connsiteY641" fmla="*/ 1887703 h 3062599"/>
              <a:gd name="connsiteX642" fmla="*/ 267843 w 5728127"/>
              <a:gd name="connsiteY642" fmla="*/ 910164 h 3062599"/>
              <a:gd name="connsiteX643" fmla="*/ 271511 w 5728127"/>
              <a:gd name="connsiteY643" fmla="*/ 925794 h 3062599"/>
              <a:gd name="connsiteX644" fmla="*/ 489429 w 5728127"/>
              <a:gd name="connsiteY644" fmla="*/ 794759 h 3062599"/>
              <a:gd name="connsiteX645" fmla="*/ 620465 w 5728127"/>
              <a:gd name="connsiteY645" fmla="*/ 744908 h 3062599"/>
              <a:gd name="connsiteX646" fmla="*/ 710908 w 5728127"/>
              <a:gd name="connsiteY646" fmla="*/ 690073 h 3062599"/>
              <a:gd name="connsiteX647" fmla="*/ 1050603 w 5728127"/>
              <a:gd name="connsiteY647" fmla="*/ 664435 h 3062599"/>
              <a:gd name="connsiteX648" fmla="*/ 1115408 w 5728127"/>
              <a:gd name="connsiteY648" fmla="*/ 731378 h 3062599"/>
              <a:gd name="connsiteX649" fmla="*/ 1123242 w 5728127"/>
              <a:gd name="connsiteY649" fmla="*/ 836063 h 3062599"/>
              <a:gd name="connsiteX650" fmla="*/ 1136773 w 5728127"/>
              <a:gd name="connsiteY650" fmla="*/ 779091 h 3062599"/>
              <a:gd name="connsiteX651" fmla="*/ 1068407 w 5728127"/>
              <a:gd name="connsiteY651" fmla="*/ 537673 h 3062599"/>
              <a:gd name="connsiteX652" fmla="*/ 990782 w 5728127"/>
              <a:gd name="connsiteY652" fmla="*/ 470019 h 3062599"/>
              <a:gd name="connsiteX653" fmla="*/ 954463 w 5728127"/>
              <a:gd name="connsiteY653" fmla="*/ 408774 h 3062599"/>
              <a:gd name="connsiteX654" fmla="*/ 877551 w 5728127"/>
              <a:gd name="connsiteY654" fmla="*/ 138869 h 3062599"/>
              <a:gd name="connsiteX655" fmla="*/ 874702 w 5728127"/>
              <a:gd name="connsiteY655" fmla="*/ 51987 h 3062599"/>
              <a:gd name="connsiteX656" fmla="*/ 888945 w 5728127"/>
              <a:gd name="connsiteY656" fmla="*/ 25637 h 3062599"/>
              <a:gd name="connsiteX657" fmla="*/ 923840 w 5728127"/>
              <a:gd name="connsiteY657" fmla="*/ 0 h 3062599"/>
              <a:gd name="connsiteX0" fmla="*/ 2972694 w 5728127"/>
              <a:gd name="connsiteY0" fmla="*/ 2889903 h 3062599"/>
              <a:gd name="connsiteX1" fmla="*/ 2948481 w 5728127"/>
              <a:gd name="connsiteY1" fmla="*/ 2909843 h 3062599"/>
              <a:gd name="connsiteX2" fmla="*/ 2910025 w 5728127"/>
              <a:gd name="connsiteY2" fmla="*/ 2989604 h 3062599"/>
              <a:gd name="connsiteX3" fmla="*/ 2897919 w 5728127"/>
              <a:gd name="connsiteY3" fmla="*/ 2996013 h 3062599"/>
              <a:gd name="connsiteX4" fmla="*/ 2893646 w 5728127"/>
              <a:gd name="connsiteY4" fmla="*/ 2982482 h 3062599"/>
              <a:gd name="connsiteX5" fmla="*/ 2896494 w 5728127"/>
              <a:gd name="connsiteY5" fmla="*/ 2939753 h 3062599"/>
              <a:gd name="connsiteX6" fmla="*/ 2880827 w 5728127"/>
              <a:gd name="connsiteY6" fmla="*/ 2924086 h 3062599"/>
              <a:gd name="connsiteX7" fmla="*/ 2830977 w 5728127"/>
              <a:gd name="connsiteY7" fmla="*/ 2931207 h 3062599"/>
              <a:gd name="connsiteX8" fmla="*/ 2819582 w 5728127"/>
              <a:gd name="connsiteY8" fmla="*/ 2949723 h 3062599"/>
              <a:gd name="connsiteX9" fmla="*/ 2947769 w 5728127"/>
              <a:gd name="connsiteY9" fmla="*/ 3035181 h 3062599"/>
              <a:gd name="connsiteX10" fmla="*/ 3016848 w 5728127"/>
              <a:gd name="connsiteY10" fmla="*/ 2999574 h 3062599"/>
              <a:gd name="connsiteX11" fmla="*/ 3006878 w 5728127"/>
              <a:gd name="connsiteY11" fmla="*/ 2909131 h 3062599"/>
              <a:gd name="connsiteX12" fmla="*/ 2972694 w 5728127"/>
              <a:gd name="connsiteY12" fmla="*/ 2889903 h 3062599"/>
              <a:gd name="connsiteX13" fmla="*/ 1564775 w 5728127"/>
              <a:gd name="connsiteY13" fmla="*/ 2827946 h 3062599"/>
              <a:gd name="connsiteX14" fmla="*/ 1489287 w 5728127"/>
              <a:gd name="connsiteY14" fmla="*/ 2897024 h 3062599"/>
              <a:gd name="connsiteX15" fmla="*/ 1509939 w 5728127"/>
              <a:gd name="connsiteY15" fmla="*/ 2991028 h 3062599"/>
              <a:gd name="connsiteX16" fmla="*/ 1752782 w 5728127"/>
              <a:gd name="connsiteY16" fmla="*/ 2946163 h 3062599"/>
              <a:gd name="connsiteX17" fmla="*/ 1750646 w 5728127"/>
              <a:gd name="connsiteY17" fmla="*/ 2933344 h 3062599"/>
              <a:gd name="connsiteX18" fmla="*/ 1658066 w 5728127"/>
              <a:gd name="connsiteY18" fmla="*/ 2890615 h 3062599"/>
              <a:gd name="connsiteX19" fmla="*/ 1632429 w 5728127"/>
              <a:gd name="connsiteY19" fmla="*/ 2991028 h 3062599"/>
              <a:gd name="connsiteX20" fmla="*/ 1600382 w 5728127"/>
              <a:gd name="connsiteY20" fmla="*/ 2865689 h 3062599"/>
              <a:gd name="connsiteX21" fmla="*/ 1564775 w 5728127"/>
              <a:gd name="connsiteY21" fmla="*/ 2827946 h 3062599"/>
              <a:gd name="connsiteX22" fmla="*/ 1981472 w 5728127"/>
              <a:gd name="connsiteY22" fmla="*/ 2817709 h 3062599"/>
              <a:gd name="connsiteX23" fmla="*/ 1956457 w 5728127"/>
              <a:gd name="connsiteY23" fmla="*/ 2817976 h 3062599"/>
              <a:gd name="connsiteX24" fmla="*/ 1933668 w 5728127"/>
              <a:gd name="connsiteY24" fmla="*/ 2851446 h 3062599"/>
              <a:gd name="connsiteX25" fmla="*/ 1910167 w 5728127"/>
              <a:gd name="connsiteY25" fmla="*/ 2983194 h 3062599"/>
              <a:gd name="connsiteX26" fmla="*/ 1881681 w 5728127"/>
              <a:gd name="connsiteY26" fmla="*/ 2900585 h 3062599"/>
              <a:gd name="connsiteX27" fmla="*/ 1864590 w 5728127"/>
              <a:gd name="connsiteY27" fmla="*/ 2893463 h 3062599"/>
              <a:gd name="connsiteX28" fmla="*/ 1793375 w 5728127"/>
              <a:gd name="connsiteY28" fmla="*/ 2931207 h 3062599"/>
              <a:gd name="connsiteX29" fmla="*/ 1789814 w 5728127"/>
              <a:gd name="connsiteY29" fmla="*/ 2948299 h 3062599"/>
              <a:gd name="connsiteX30" fmla="*/ 2002747 w 5728127"/>
              <a:gd name="connsiteY30" fmla="*/ 2996013 h 3062599"/>
              <a:gd name="connsiteX31" fmla="*/ 2054734 w 5728127"/>
              <a:gd name="connsiteY31" fmla="*/ 2925510 h 3062599"/>
              <a:gd name="connsiteX32" fmla="*/ 2004883 w 5728127"/>
              <a:gd name="connsiteY32" fmla="*/ 2826521 h 3062599"/>
              <a:gd name="connsiteX33" fmla="*/ 1981472 w 5728127"/>
              <a:gd name="connsiteY33" fmla="*/ 2817709 h 3062599"/>
              <a:gd name="connsiteX34" fmla="*/ 2665046 w 5728127"/>
              <a:gd name="connsiteY34" fmla="*/ 2794474 h 3062599"/>
              <a:gd name="connsiteX35" fmla="*/ 2596680 w 5728127"/>
              <a:gd name="connsiteY35" fmla="*/ 2850734 h 3062599"/>
              <a:gd name="connsiteX36" fmla="*/ 2614483 w 5728127"/>
              <a:gd name="connsiteY36" fmla="*/ 2921237 h 3062599"/>
              <a:gd name="connsiteX37" fmla="*/ 2796793 w 5728127"/>
              <a:gd name="connsiteY37" fmla="*/ 2926222 h 3062599"/>
              <a:gd name="connsiteX38" fmla="*/ 2745519 w 5728127"/>
              <a:gd name="connsiteY38" fmla="*/ 2879220 h 3062599"/>
              <a:gd name="connsiteX39" fmla="*/ 2728427 w 5728127"/>
              <a:gd name="connsiteY39" fmla="*/ 2881357 h 3062599"/>
              <a:gd name="connsiteX40" fmla="*/ 2707775 w 5728127"/>
              <a:gd name="connsiteY40" fmla="*/ 2916252 h 3062599"/>
              <a:gd name="connsiteX41" fmla="*/ 2692820 w 5728127"/>
              <a:gd name="connsiteY41" fmla="*/ 2928359 h 3062599"/>
              <a:gd name="connsiteX42" fmla="*/ 2684986 w 5728127"/>
              <a:gd name="connsiteY42" fmla="*/ 2911267 h 3062599"/>
              <a:gd name="connsiteX43" fmla="*/ 2696381 w 5728127"/>
              <a:gd name="connsiteY43" fmla="*/ 2837916 h 3062599"/>
              <a:gd name="connsiteX44" fmla="*/ 2665046 w 5728127"/>
              <a:gd name="connsiteY44" fmla="*/ 2794474 h 3062599"/>
              <a:gd name="connsiteX45" fmla="*/ 550674 w 5728127"/>
              <a:gd name="connsiteY45" fmla="*/ 2701895 h 3062599"/>
              <a:gd name="connsiteX46" fmla="*/ 521476 w 5728127"/>
              <a:gd name="connsiteY46" fmla="*/ 2719699 h 3062599"/>
              <a:gd name="connsiteX47" fmla="*/ 401835 w 5728127"/>
              <a:gd name="connsiteY47" fmla="*/ 2887054 h 3062599"/>
              <a:gd name="connsiteX48" fmla="*/ 382607 w 5728127"/>
              <a:gd name="connsiteY48" fmla="*/ 2876372 h 3062599"/>
              <a:gd name="connsiteX49" fmla="*/ 403259 w 5728127"/>
              <a:gd name="connsiteY49" fmla="*/ 2778095 h 3062599"/>
              <a:gd name="connsiteX50" fmla="*/ 418214 w 5728127"/>
              <a:gd name="connsiteY50" fmla="*/ 2737502 h 3062599"/>
              <a:gd name="connsiteX51" fmla="*/ 295724 w 5728127"/>
              <a:gd name="connsiteY51" fmla="*/ 2741776 h 3062599"/>
              <a:gd name="connsiteX52" fmla="*/ 251571 w 5728127"/>
              <a:gd name="connsiteY52" fmla="*/ 2737502 h 3062599"/>
              <a:gd name="connsiteX53" fmla="*/ 259405 w 5728127"/>
              <a:gd name="connsiteY53" fmla="*/ 2785217 h 3062599"/>
              <a:gd name="connsiteX54" fmla="*/ 412517 w 5728127"/>
              <a:gd name="connsiteY54" fmla="*/ 2962542 h 3062599"/>
              <a:gd name="connsiteX55" fmla="*/ 500823 w 5728127"/>
              <a:gd name="connsiteY55" fmla="*/ 2981058 h 3062599"/>
              <a:gd name="connsiteX56" fmla="*/ 619040 w 5728127"/>
              <a:gd name="connsiteY56" fmla="*/ 2931920 h 3062599"/>
              <a:gd name="connsiteX57" fmla="*/ 644678 w 5728127"/>
              <a:gd name="connsiteY57" fmla="*/ 2792338 h 3062599"/>
              <a:gd name="connsiteX58" fmla="*/ 550674 w 5728127"/>
              <a:gd name="connsiteY58" fmla="*/ 2701895 h 3062599"/>
              <a:gd name="connsiteX59" fmla="*/ 819188 w 5728127"/>
              <a:gd name="connsiteY59" fmla="*/ 2552166 h 3062599"/>
              <a:gd name="connsiteX60" fmla="*/ 800638 w 5728127"/>
              <a:gd name="connsiteY60" fmla="*/ 2556617 h 3062599"/>
              <a:gd name="connsiteX61" fmla="*/ 755061 w 5728127"/>
              <a:gd name="connsiteY61" fmla="*/ 2625695 h 3062599"/>
              <a:gd name="connsiteX62" fmla="*/ 796365 w 5728127"/>
              <a:gd name="connsiteY62" fmla="*/ 2689789 h 3062599"/>
              <a:gd name="connsiteX63" fmla="*/ 953038 w 5728127"/>
              <a:gd name="connsiteY63" fmla="*/ 2647772 h 3062599"/>
              <a:gd name="connsiteX64" fmla="*/ 943068 w 5728127"/>
              <a:gd name="connsiteY64" fmla="*/ 2622135 h 3062599"/>
              <a:gd name="connsiteX65" fmla="*/ 898915 w 5728127"/>
              <a:gd name="connsiteY65" fmla="*/ 2603618 h 3062599"/>
              <a:gd name="connsiteX66" fmla="*/ 886096 w 5728127"/>
              <a:gd name="connsiteY66" fmla="*/ 2611452 h 3062599"/>
              <a:gd name="connsiteX67" fmla="*/ 872565 w 5728127"/>
              <a:gd name="connsiteY67" fmla="*/ 2672697 h 3062599"/>
              <a:gd name="connsiteX68" fmla="*/ 845504 w 5728127"/>
              <a:gd name="connsiteY68" fmla="*/ 2630680 h 3062599"/>
              <a:gd name="connsiteX69" fmla="*/ 840519 w 5728127"/>
              <a:gd name="connsiteY69" fmla="*/ 2585815 h 3062599"/>
              <a:gd name="connsiteX70" fmla="*/ 819188 w 5728127"/>
              <a:gd name="connsiteY70" fmla="*/ 2552166 h 3062599"/>
              <a:gd name="connsiteX71" fmla="*/ 1123242 w 5728127"/>
              <a:gd name="connsiteY71" fmla="*/ 2525282 h 3062599"/>
              <a:gd name="connsiteX72" fmla="*/ 1098317 w 5728127"/>
              <a:gd name="connsiteY72" fmla="*/ 2557329 h 3062599"/>
              <a:gd name="connsiteX73" fmla="*/ 1091907 w 5728127"/>
              <a:gd name="connsiteY73" fmla="*/ 2641362 h 3062599"/>
              <a:gd name="connsiteX74" fmla="*/ 1082650 w 5728127"/>
              <a:gd name="connsiteY74" fmla="*/ 2651333 h 3062599"/>
              <a:gd name="connsiteX75" fmla="*/ 1074816 w 5728127"/>
              <a:gd name="connsiteY75" fmla="*/ 2642075 h 3062599"/>
              <a:gd name="connsiteX76" fmla="*/ 1055588 w 5728127"/>
              <a:gd name="connsiteY76" fmla="*/ 2581542 h 3062599"/>
              <a:gd name="connsiteX77" fmla="*/ 984373 w 5728127"/>
              <a:gd name="connsiteY77" fmla="*/ 2625695 h 3062599"/>
              <a:gd name="connsiteX78" fmla="*/ 1170244 w 5728127"/>
              <a:gd name="connsiteY78" fmla="*/ 2652045 h 3062599"/>
              <a:gd name="connsiteX79" fmla="*/ 1188048 w 5728127"/>
              <a:gd name="connsiteY79" fmla="*/ 2577269 h 3062599"/>
              <a:gd name="connsiteX80" fmla="*/ 1123242 w 5728127"/>
              <a:gd name="connsiteY80" fmla="*/ 2525282 h 3062599"/>
              <a:gd name="connsiteX81" fmla="*/ 3259691 w 5728127"/>
              <a:gd name="connsiteY81" fmla="*/ 2504630 h 3062599"/>
              <a:gd name="connsiteX82" fmla="*/ 3244736 w 5728127"/>
              <a:gd name="connsiteY82" fmla="*/ 2517449 h 3062599"/>
              <a:gd name="connsiteX83" fmla="*/ 3239038 w 5728127"/>
              <a:gd name="connsiteY83" fmla="*/ 2524570 h 3062599"/>
              <a:gd name="connsiteX84" fmla="*/ 3259691 w 5728127"/>
              <a:gd name="connsiteY84" fmla="*/ 2504630 h 3062599"/>
              <a:gd name="connsiteX85" fmla="*/ 3910595 w 5728127"/>
              <a:gd name="connsiteY85" fmla="*/ 2394247 h 3062599"/>
              <a:gd name="connsiteX86" fmla="*/ 3875700 w 5728127"/>
              <a:gd name="connsiteY86" fmla="*/ 2428430 h 3062599"/>
              <a:gd name="connsiteX87" fmla="*/ 3938369 w 5728127"/>
              <a:gd name="connsiteY87" fmla="*/ 2401368 h 3062599"/>
              <a:gd name="connsiteX88" fmla="*/ 3947627 w 5728127"/>
              <a:gd name="connsiteY88" fmla="*/ 2405641 h 3062599"/>
              <a:gd name="connsiteX89" fmla="*/ 3910595 w 5728127"/>
              <a:gd name="connsiteY89" fmla="*/ 2394247 h 3062599"/>
              <a:gd name="connsiteX90" fmla="*/ 1728569 w 5728127"/>
              <a:gd name="connsiteY90" fmla="*/ 2258938 h 3062599"/>
              <a:gd name="connsiteX91" fmla="*/ 1611777 w 5728127"/>
              <a:gd name="connsiteY91" fmla="*/ 2357927 h 3062599"/>
              <a:gd name="connsiteX92" fmla="*/ 1613913 w 5728127"/>
              <a:gd name="connsiteY92" fmla="*/ 2379291 h 3062599"/>
              <a:gd name="connsiteX93" fmla="*/ 1705068 w 5728127"/>
              <a:gd name="connsiteY93" fmla="*/ 2496084 h 3062599"/>
              <a:gd name="connsiteX94" fmla="*/ 1806906 w 5728127"/>
              <a:gd name="connsiteY94" fmla="*/ 2613589 h 3062599"/>
              <a:gd name="connsiteX95" fmla="*/ 1933668 w 5728127"/>
              <a:gd name="connsiteY95" fmla="*/ 2655605 h 3062599"/>
              <a:gd name="connsiteX96" fmla="*/ 1952184 w 5728127"/>
              <a:gd name="connsiteY96" fmla="*/ 2651333 h 3062599"/>
              <a:gd name="connsiteX97" fmla="*/ 1944351 w 5728127"/>
              <a:gd name="connsiteY97" fmla="*/ 2634953 h 3062599"/>
              <a:gd name="connsiteX98" fmla="*/ 1913016 w 5728127"/>
              <a:gd name="connsiteY98" fmla="*/ 2577981 h 3062599"/>
              <a:gd name="connsiteX99" fmla="*/ 1888803 w 5728127"/>
              <a:gd name="connsiteY99" fmla="*/ 2558041 h 3062599"/>
              <a:gd name="connsiteX100" fmla="*/ 1768450 w 5728127"/>
              <a:gd name="connsiteY100" fmla="*/ 2471871 h 3062599"/>
              <a:gd name="connsiteX101" fmla="*/ 1737115 w 5728127"/>
              <a:gd name="connsiteY101" fmla="*/ 2345820 h 3062599"/>
              <a:gd name="connsiteX102" fmla="*/ 1737115 w 5728127"/>
              <a:gd name="connsiteY102" fmla="*/ 2261075 h 3062599"/>
              <a:gd name="connsiteX103" fmla="*/ 1728569 w 5728127"/>
              <a:gd name="connsiteY103" fmla="*/ 2258938 h 3062599"/>
              <a:gd name="connsiteX104" fmla="*/ 4394857 w 5728127"/>
              <a:gd name="connsiteY104" fmla="*/ 2189860 h 3062599"/>
              <a:gd name="connsiteX105" fmla="*/ 4352840 w 5728127"/>
              <a:gd name="connsiteY105" fmla="*/ 2196269 h 3062599"/>
              <a:gd name="connsiteX106" fmla="*/ 4290883 w 5728127"/>
              <a:gd name="connsiteY106" fmla="*/ 2334426 h 3062599"/>
              <a:gd name="connsiteX107" fmla="*/ 4287322 w 5728127"/>
              <a:gd name="connsiteY107" fmla="*/ 2368609 h 3062599"/>
              <a:gd name="connsiteX108" fmla="*/ 4265958 w 5728127"/>
              <a:gd name="connsiteY108" fmla="*/ 2414187 h 3062599"/>
              <a:gd name="connsiteX109" fmla="*/ 4266670 w 5728127"/>
              <a:gd name="connsiteY109" fmla="*/ 2469734 h 3062599"/>
              <a:gd name="connsiteX110" fmla="*/ 4274504 w 5728127"/>
              <a:gd name="connsiteY110" fmla="*/ 2493235 h 3062599"/>
              <a:gd name="connsiteX111" fmla="*/ 4324354 w 5728127"/>
              <a:gd name="connsiteY111" fmla="*/ 2612164 h 3062599"/>
              <a:gd name="connsiteX112" fmla="*/ 4327203 w 5728127"/>
              <a:gd name="connsiteY112" fmla="*/ 2621422 h 3062599"/>
              <a:gd name="connsiteX113" fmla="*/ 4363523 w 5728127"/>
              <a:gd name="connsiteY113" fmla="*/ 2714002 h 3062599"/>
              <a:gd name="connsiteX114" fmla="*/ 4454678 w 5728127"/>
              <a:gd name="connsiteY114" fmla="*/ 2727533 h 3062599"/>
              <a:gd name="connsiteX115" fmla="*/ 4473906 w 5728127"/>
              <a:gd name="connsiteY115" fmla="*/ 2720411 h 3062599"/>
              <a:gd name="connsiteX116" fmla="*/ 4446844 w 5728127"/>
              <a:gd name="connsiteY116" fmla="*/ 2704032 h 3062599"/>
              <a:gd name="connsiteX117" fmla="*/ 4372780 w 5728127"/>
              <a:gd name="connsiteY117" fmla="*/ 2605043 h 3062599"/>
              <a:gd name="connsiteX118" fmla="*/ 4312248 w 5728127"/>
              <a:gd name="connsiteY118" fmla="*/ 2506054 h 3062599"/>
              <a:gd name="connsiteX119" fmla="*/ 4307263 w 5728127"/>
              <a:gd name="connsiteY119" fmla="*/ 2469734 h 3062599"/>
              <a:gd name="connsiteX120" fmla="*/ 4392721 w 5728127"/>
              <a:gd name="connsiteY120" fmla="*/ 2276030 h 3062599"/>
              <a:gd name="connsiteX121" fmla="*/ 4444708 w 5728127"/>
              <a:gd name="connsiteY121" fmla="*/ 2252529 h 3062599"/>
              <a:gd name="connsiteX122" fmla="*/ 4535863 w 5728127"/>
              <a:gd name="connsiteY122" fmla="*/ 2279590 h 3062599"/>
              <a:gd name="connsiteX123" fmla="*/ 4587850 w 5728127"/>
              <a:gd name="connsiteY123" fmla="*/ 2300955 h 3062599"/>
              <a:gd name="connsiteX124" fmla="*/ 4627018 w 5728127"/>
              <a:gd name="connsiteY124" fmla="*/ 2372170 h 3062599"/>
              <a:gd name="connsiteX125" fmla="*/ 4621321 w 5728127"/>
              <a:gd name="connsiteY125" fmla="*/ 2471871 h 3062599"/>
              <a:gd name="connsiteX126" fmla="*/ 4601381 w 5728127"/>
              <a:gd name="connsiteY126" fmla="*/ 2509615 h 3062599"/>
              <a:gd name="connsiteX127" fmla="*/ 4504528 w 5728127"/>
              <a:gd name="connsiteY127" fmla="*/ 2544510 h 3062599"/>
              <a:gd name="connsiteX128" fmla="*/ 4502392 w 5728127"/>
              <a:gd name="connsiteY128" fmla="*/ 2543798 h 3062599"/>
              <a:gd name="connsiteX129" fmla="*/ 4434737 w 5728127"/>
              <a:gd name="connsiteY129" fmla="*/ 2405641 h 3062599"/>
              <a:gd name="connsiteX130" fmla="*/ 4477466 w 5728127"/>
              <a:gd name="connsiteY130" fmla="*/ 2355079 h 3062599"/>
              <a:gd name="connsiteX131" fmla="*/ 4531590 w 5728127"/>
              <a:gd name="connsiteY131" fmla="*/ 2392822 h 3062599"/>
              <a:gd name="connsiteX132" fmla="*/ 4545121 w 5728127"/>
              <a:gd name="connsiteY132" fmla="*/ 2419884 h 3062599"/>
              <a:gd name="connsiteX133" fmla="*/ 4523756 w 5728127"/>
              <a:gd name="connsiteY133" fmla="*/ 2446234 h 3062599"/>
              <a:gd name="connsiteX134" fmla="*/ 4502392 w 5728127"/>
              <a:gd name="connsiteY134" fmla="*/ 2454779 h 3062599"/>
              <a:gd name="connsiteX135" fmla="*/ 4506665 w 5728127"/>
              <a:gd name="connsiteY135" fmla="*/ 2470446 h 3062599"/>
              <a:gd name="connsiteX136" fmla="*/ 4530166 w 5728127"/>
              <a:gd name="connsiteY136" fmla="*/ 2468310 h 3062599"/>
              <a:gd name="connsiteX137" fmla="*/ 4560788 w 5728127"/>
              <a:gd name="connsiteY137" fmla="*/ 2389974 h 3062599"/>
              <a:gd name="connsiteX138" fmla="*/ 4505240 w 5728127"/>
              <a:gd name="connsiteY138" fmla="*/ 2343684 h 3062599"/>
              <a:gd name="connsiteX139" fmla="*/ 4485300 w 5728127"/>
              <a:gd name="connsiteY139" fmla="*/ 2340836 h 3062599"/>
              <a:gd name="connsiteX140" fmla="*/ 4415509 w 5728127"/>
              <a:gd name="connsiteY140" fmla="*/ 2389262 h 3062599"/>
              <a:gd name="connsiteX141" fmla="*/ 4406252 w 5728127"/>
              <a:gd name="connsiteY141" fmla="*/ 2428430 h 3062599"/>
              <a:gd name="connsiteX142" fmla="*/ 4430465 w 5728127"/>
              <a:gd name="connsiteY142" fmla="*/ 2551632 h 3062599"/>
              <a:gd name="connsiteX143" fmla="*/ 4474618 w 5728127"/>
              <a:gd name="connsiteY143" fmla="*/ 2602906 h 3062599"/>
              <a:gd name="connsiteX144" fmla="*/ 4554379 w 5728127"/>
              <a:gd name="connsiteY144" fmla="*/ 2602906 h 3062599"/>
              <a:gd name="connsiteX145" fmla="*/ 4665474 w 5728127"/>
              <a:gd name="connsiteY145" fmla="*/ 2492523 h 3062599"/>
              <a:gd name="connsiteX146" fmla="*/ 4680429 w 5728127"/>
              <a:gd name="connsiteY146" fmla="*/ 2476856 h 3062599"/>
              <a:gd name="connsiteX147" fmla="*/ 4683990 w 5728127"/>
              <a:gd name="connsiteY147" fmla="*/ 2451931 h 3062599"/>
              <a:gd name="connsiteX148" fmla="*/ 4653367 w 5728127"/>
              <a:gd name="connsiteY148" fmla="*/ 2307364 h 3062599"/>
              <a:gd name="connsiteX149" fmla="*/ 4568622 w 5728127"/>
              <a:gd name="connsiteY149" fmla="*/ 2217633 h 3062599"/>
              <a:gd name="connsiteX150" fmla="*/ 4394857 w 5728127"/>
              <a:gd name="connsiteY150" fmla="*/ 2189860 h 3062599"/>
              <a:gd name="connsiteX151" fmla="*/ 1930820 w 5728127"/>
              <a:gd name="connsiteY151" fmla="*/ 2137161 h 3062599"/>
              <a:gd name="connsiteX152" fmla="*/ 1903758 w 5728127"/>
              <a:gd name="connsiteY152" fmla="*/ 2482553 h 3062599"/>
              <a:gd name="connsiteX153" fmla="*/ 1910879 w 5728127"/>
              <a:gd name="connsiteY153" fmla="*/ 2524570 h 3062599"/>
              <a:gd name="connsiteX154" fmla="*/ 1908031 w 5728127"/>
              <a:gd name="connsiteY154" fmla="*/ 2483265 h 3062599"/>
              <a:gd name="connsiteX155" fmla="*/ 1930820 w 5728127"/>
              <a:gd name="connsiteY155" fmla="*/ 2137161 h 3062599"/>
              <a:gd name="connsiteX156" fmla="*/ 2323214 w 5728127"/>
              <a:gd name="connsiteY156" fmla="*/ 1824527 h 3062599"/>
              <a:gd name="connsiteX157" fmla="*/ 2253423 w 5728127"/>
              <a:gd name="connsiteY157" fmla="*/ 1909273 h 3062599"/>
              <a:gd name="connsiteX158" fmla="*/ 2223513 w 5728127"/>
              <a:gd name="connsiteY158" fmla="*/ 2049566 h 3062599"/>
              <a:gd name="connsiteX159" fmla="*/ 2200012 w 5728127"/>
              <a:gd name="connsiteY159" fmla="*/ 2067370 h 3062599"/>
              <a:gd name="connsiteX160" fmla="*/ 2133070 w 5728127"/>
              <a:gd name="connsiteY160" fmla="*/ 2055263 h 3062599"/>
              <a:gd name="connsiteX161" fmla="*/ 2036930 w 5728127"/>
              <a:gd name="connsiteY161" fmla="*/ 2018231 h 3062599"/>
              <a:gd name="connsiteX162" fmla="*/ 2135207 w 5728127"/>
              <a:gd name="connsiteY162" fmla="*/ 2206239 h 3062599"/>
              <a:gd name="connsiteX163" fmla="*/ 2216392 w 5728127"/>
              <a:gd name="connsiteY163" fmla="*/ 2100841 h 3062599"/>
              <a:gd name="connsiteX164" fmla="*/ 2212119 w 5728127"/>
              <a:gd name="connsiteY164" fmla="*/ 2142146 h 3062599"/>
              <a:gd name="connsiteX165" fmla="*/ 2188618 w 5728127"/>
              <a:gd name="connsiteY165" fmla="*/ 2365761 h 3062599"/>
              <a:gd name="connsiteX166" fmla="*/ 2177223 w 5728127"/>
              <a:gd name="connsiteY166" fmla="*/ 2387125 h 3062599"/>
              <a:gd name="connsiteX167" fmla="*/ 2117403 w 5728127"/>
              <a:gd name="connsiteY167" fmla="*/ 2369322 h 3062599"/>
              <a:gd name="connsiteX168" fmla="*/ 2112418 w 5728127"/>
              <a:gd name="connsiteY168" fmla="*/ 2331577 h 3062599"/>
              <a:gd name="connsiteX169" fmla="*/ 2090341 w 5728127"/>
              <a:gd name="connsiteY169" fmla="*/ 2303091 h 3062599"/>
              <a:gd name="connsiteX170" fmla="*/ 1997762 w 5728127"/>
              <a:gd name="connsiteY170" fmla="*/ 2278878 h 3062599"/>
              <a:gd name="connsiteX171" fmla="*/ 1979958 w 5728127"/>
              <a:gd name="connsiteY171" fmla="*/ 2297394 h 3062599"/>
              <a:gd name="connsiteX172" fmla="*/ 2050461 w 5728127"/>
              <a:gd name="connsiteY172" fmla="*/ 2402792 h 3062599"/>
              <a:gd name="connsiteX173" fmla="*/ 2069689 w 5728127"/>
              <a:gd name="connsiteY173" fmla="*/ 2447658 h 3062599"/>
              <a:gd name="connsiteX174" fmla="*/ 2098175 w 5728127"/>
              <a:gd name="connsiteY174" fmla="*/ 2495372 h 3062599"/>
              <a:gd name="connsiteX175" fmla="*/ 2167966 w 5728127"/>
              <a:gd name="connsiteY175" fmla="*/ 2525994 h 3062599"/>
              <a:gd name="connsiteX176" fmla="*/ 2168678 w 5728127"/>
              <a:gd name="connsiteY176" fmla="*/ 2602194 h 3062599"/>
              <a:gd name="connsiteX177" fmla="*/ 2173663 w 5728127"/>
              <a:gd name="connsiteY177" fmla="*/ 2597921 h 3062599"/>
              <a:gd name="connsiteX178" fmla="*/ 2182209 w 5728127"/>
              <a:gd name="connsiteY178" fmla="*/ 2533116 h 3062599"/>
              <a:gd name="connsiteX179" fmla="*/ 2242741 w 5728127"/>
              <a:gd name="connsiteY179" fmla="*/ 2483977 h 3062599"/>
              <a:gd name="connsiteX180" fmla="*/ 2271939 w 5728127"/>
              <a:gd name="connsiteY180" fmla="*/ 2513175 h 3062599"/>
              <a:gd name="connsiteX181" fmla="*/ 2294728 w 5728127"/>
              <a:gd name="connsiteY181" fmla="*/ 2533116 h 3062599"/>
              <a:gd name="connsiteX182" fmla="*/ 2347427 w 5728127"/>
              <a:gd name="connsiteY182" fmla="*/ 2530267 h 3062599"/>
              <a:gd name="connsiteX183" fmla="*/ 2365943 w 5728127"/>
              <a:gd name="connsiteY183" fmla="*/ 2513888 h 3062599"/>
              <a:gd name="connsiteX184" fmla="*/ 2396566 w 5728127"/>
              <a:gd name="connsiteY184" fmla="*/ 2488963 h 3062599"/>
              <a:gd name="connsiteX185" fmla="*/ 2434309 w 5728127"/>
              <a:gd name="connsiteY185" fmla="*/ 2486114 h 3062599"/>
              <a:gd name="connsiteX186" fmla="*/ 2460659 w 5728127"/>
              <a:gd name="connsiteY186" fmla="*/ 2503918 h 3062599"/>
              <a:gd name="connsiteX187" fmla="*/ 2479175 w 5728127"/>
              <a:gd name="connsiteY187" fmla="*/ 2521009 h 3062599"/>
              <a:gd name="connsiteX188" fmla="*/ 2489857 w 5728127"/>
              <a:gd name="connsiteY188" fmla="*/ 2538101 h 3062599"/>
              <a:gd name="connsiteX189" fmla="*/ 2474190 w 5728127"/>
              <a:gd name="connsiteY189" fmla="*/ 2589375 h 3062599"/>
              <a:gd name="connsiteX190" fmla="*/ 2494130 w 5728127"/>
              <a:gd name="connsiteY190" fmla="*/ 2550920 h 3062599"/>
              <a:gd name="connsiteX191" fmla="*/ 2538995 w 5728127"/>
              <a:gd name="connsiteY191" fmla="*/ 2513175 h 3062599"/>
              <a:gd name="connsiteX192" fmla="*/ 2559648 w 5728127"/>
              <a:gd name="connsiteY192" fmla="*/ 2492523 h 3062599"/>
              <a:gd name="connsiteX193" fmla="*/ 2563921 w 5728127"/>
              <a:gd name="connsiteY193" fmla="*/ 2462613 h 3062599"/>
              <a:gd name="connsiteX194" fmla="*/ 2592407 w 5728127"/>
              <a:gd name="connsiteY194" fmla="*/ 2427005 h 3062599"/>
              <a:gd name="connsiteX195" fmla="*/ 2655788 w 5728127"/>
              <a:gd name="connsiteY195" fmla="*/ 2345108 h 3062599"/>
              <a:gd name="connsiteX196" fmla="*/ 2640833 w 5728127"/>
              <a:gd name="connsiteY196" fmla="*/ 2330865 h 3062599"/>
              <a:gd name="connsiteX197" fmla="*/ 2589558 w 5728127"/>
              <a:gd name="connsiteY197" fmla="*/ 2342972 h 3062599"/>
              <a:gd name="connsiteX198" fmla="*/ 2540420 w 5728127"/>
              <a:gd name="connsiteY198" fmla="*/ 2389974 h 3062599"/>
              <a:gd name="connsiteX199" fmla="*/ 2535435 w 5728127"/>
              <a:gd name="connsiteY199" fmla="*/ 2392822 h 3062599"/>
              <a:gd name="connsiteX200" fmla="*/ 2541132 w 5728127"/>
              <a:gd name="connsiteY200" fmla="*/ 2300243 h 3062599"/>
              <a:gd name="connsiteX201" fmla="*/ 2543268 w 5728127"/>
              <a:gd name="connsiteY201" fmla="*/ 2286000 h 3062599"/>
              <a:gd name="connsiteX202" fmla="*/ 2545405 w 5728127"/>
              <a:gd name="connsiteY202" fmla="*/ 2171344 h 3062599"/>
              <a:gd name="connsiteX203" fmla="*/ 2551814 w 5728127"/>
              <a:gd name="connsiteY203" fmla="*/ 2161374 h 3062599"/>
              <a:gd name="connsiteX204" fmla="*/ 2625878 w 5728127"/>
              <a:gd name="connsiteY204" fmla="*/ 2032474 h 3062599"/>
              <a:gd name="connsiteX205" fmla="*/ 2554663 w 5728127"/>
              <a:gd name="connsiteY205" fmla="*/ 2056688 h 3062599"/>
              <a:gd name="connsiteX206" fmla="*/ 2531162 w 5728127"/>
              <a:gd name="connsiteY206" fmla="*/ 2040308 h 3062599"/>
              <a:gd name="connsiteX207" fmla="*/ 2517631 w 5728127"/>
              <a:gd name="connsiteY207" fmla="*/ 1963396 h 3062599"/>
              <a:gd name="connsiteX208" fmla="*/ 2361670 w 5728127"/>
              <a:gd name="connsiteY208" fmla="*/ 1841618 h 3062599"/>
              <a:gd name="connsiteX209" fmla="*/ 2449265 w 5728127"/>
              <a:gd name="connsiteY209" fmla="*/ 1887196 h 3062599"/>
              <a:gd name="connsiteX210" fmla="*/ 2495554 w 5728127"/>
              <a:gd name="connsiteY210" fmla="*/ 1935622 h 3062599"/>
              <a:gd name="connsiteX211" fmla="*/ 2522616 w 5728127"/>
              <a:gd name="connsiteY211" fmla="*/ 2045293 h 3062599"/>
              <a:gd name="connsiteX212" fmla="*/ 2506237 w 5728127"/>
              <a:gd name="connsiteY212" fmla="*/ 2064521 h 3062599"/>
              <a:gd name="connsiteX213" fmla="*/ 2437870 w 5728127"/>
              <a:gd name="connsiteY213" fmla="*/ 2068082 h 3062599"/>
              <a:gd name="connsiteX214" fmla="*/ 2429324 w 5728127"/>
              <a:gd name="connsiteY214" fmla="*/ 2085886 h 3062599"/>
              <a:gd name="connsiteX215" fmla="*/ 2484872 w 5728127"/>
              <a:gd name="connsiteY215" fmla="*/ 2160661 h 3062599"/>
              <a:gd name="connsiteX216" fmla="*/ 2533298 w 5728127"/>
              <a:gd name="connsiteY216" fmla="*/ 2197693 h 3062599"/>
              <a:gd name="connsiteX217" fmla="*/ 2524752 w 5728127"/>
              <a:gd name="connsiteY217" fmla="*/ 2395671 h 3062599"/>
              <a:gd name="connsiteX218" fmla="*/ 2473478 w 5728127"/>
              <a:gd name="connsiteY218" fmla="*/ 2408490 h 3062599"/>
              <a:gd name="connsiteX219" fmla="*/ 2458522 w 5728127"/>
              <a:gd name="connsiteY219" fmla="*/ 2381428 h 3062599"/>
              <a:gd name="connsiteX220" fmla="*/ 2435734 w 5728127"/>
              <a:gd name="connsiteY220" fmla="*/ 2362912 h 3062599"/>
              <a:gd name="connsiteX221" fmla="*/ 2388020 w 5728127"/>
              <a:gd name="connsiteY221" fmla="*/ 2365048 h 3062599"/>
              <a:gd name="connsiteX222" fmla="*/ 2365231 w 5728127"/>
              <a:gd name="connsiteY222" fmla="*/ 2385701 h 3062599"/>
              <a:gd name="connsiteX223" fmla="*/ 2330336 w 5728127"/>
              <a:gd name="connsiteY223" fmla="*/ 2415611 h 3062599"/>
              <a:gd name="connsiteX224" fmla="*/ 2300425 w 5728127"/>
              <a:gd name="connsiteY224" fmla="*/ 2412050 h 3062599"/>
              <a:gd name="connsiteX225" fmla="*/ 2281909 w 5728127"/>
              <a:gd name="connsiteY225" fmla="*/ 2392110 h 3062599"/>
              <a:gd name="connsiteX226" fmla="*/ 2241317 w 5728127"/>
              <a:gd name="connsiteY226" fmla="*/ 2352942 h 3062599"/>
              <a:gd name="connsiteX227" fmla="*/ 2205709 w 5728127"/>
              <a:gd name="connsiteY227" fmla="*/ 2307364 h 3062599"/>
              <a:gd name="connsiteX228" fmla="*/ 2233483 w 5728127"/>
              <a:gd name="connsiteY228" fmla="*/ 2067370 h 3062599"/>
              <a:gd name="connsiteX229" fmla="*/ 2323214 w 5728127"/>
              <a:gd name="connsiteY229" fmla="*/ 1824527 h 3062599"/>
              <a:gd name="connsiteX230" fmla="*/ 2409384 w 5728127"/>
              <a:gd name="connsiteY230" fmla="*/ 1818118 h 3062599"/>
              <a:gd name="connsiteX231" fmla="*/ 2402263 w 5728127"/>
              <a:gd name="connsiteY231" fmla="*/ 1823815 h 3062599"/>
              <a:gd name="connsiteX232" fmla="*/ 2514782 w 5728127"/>
              <a:gd name="connsiteY232" fmla="*/ 1831649 h 3062599"/>
              <a:gd name="connsiteX233" fmla="*/ 2708487 w 5728127"/>
              <a:gd name="connsiteY233" fmla="*/ 1996867 h 3062599"/>
              <a:gd name="connsiteX234" fmla="*/ 2741246 w 5728127"/>
              <a:gd name="connsiteY234" fmla="*/ 2208375 h 3062599"/>
              <a:gd name="connsiteX235" fmla="*/ 2706351 w 5728127"/>
              <a:gd name="connsiteY235" fmla="*/ 2523146 h 3062599"/>
              <a:gd name="connsiteX236" fmla="*/ 2705638 w 5728127"/>
              <a:gd name="connsiteY236" fmla="*/ 2525994 h 3062599"/>
              <a:gd name="connsiteX237" fmla="*/ 2688547 w 5728127"/>
              <a:gd name="connsiteY237" fmla="*/ 2577269 h 3062599"/>
              <a:gd name="connsiteX238" fmla="*/ 2694244 w 5728127"/>
              <a:gd name="connsiteY238" fmla="*/ 2579406 h 3062599"/>
              <a:gd name="connsiteX239" fmla="*/ 2710624 w 5728127"/>
              <a:gd name="connsiteY239" fmla="*/ 2528131 h 3062599"/>
              <a:gd name="connsiteX240" fmla="*/ 2739822 w 5728127"/>
              <a:gd name="connsiteY240" fmla="*/ 2394959 h 3062599"/>
              <a:gd name="connsiteX241" fmla="*/ 2716321 w 5728127"/>
              <a:gd name="connsiteY241" fmla="*/ 1990458 h 3062599"/>
              <a:gd name="connsiteX242" fmla="*/ 2602377 w 5728127"/>
              <a:gd name="connsiteY242" fmla="*/ 1845179 h 3062599"/>
              <a:gd name="connsiteX243" fmla="*/ 2409384 w 5728127"/>
              <a:gd name="connsiteY243" fmla="*/ 1818118 h 3062599"/>
              <a:gd name="connsiteX244" fmla="*/ 2215101 w 5728127"/>
              <a:gd name="connsiteY244" fmla="*/ 1812810 h 3062599"/>
              <a:gd name="connsiteX245" fmla="*/ 2056870 w 5728127"/>
              <a:gd name="connsiteY245" fmla="*/ 1843755 h 3062599"/>
              <a:gd name="connsiteX246" fmla="*/ 2029096 w 5728127"/>
              <a:gd name="connsiteY246" fmla="*/ 1878650 h 3062599"/>
              <a:gd name="connsiteX247" fmla="*/ 2269803 w 5728127"/>
              <a:gd name="connsiteY247" fmla="*/ 1818830 h 3062599"/>
              <a:gd name="connsiteX248" fmla="*/ 2215101 w 5728127"/>
              <a:gd name="connsiteY248" fmla="*/ 1812810 h 3062599"/>
              <a:gd name="connsiteX249" fmla="*/ 2468315 w 5728127"/>
              <a:gd name="connsiteY249" fmla="*/ 1761235 h 3062599"/>
              <a:gd name="connsiteX250" fmla="*/ 2379474 w 5728127"/>
              <a:gd name="connsiteY250" fmla="*/ 1788207 h 3062599"/>
              <a:gd name="connsiteX251" fmla="*/ 2560360 w 5728127"/>
              <a:gd name="connsiteY251" fmla="*/ 1768979 h 3062599"/>
              <a:gd name="connsiteX252" fmla="*/ 2468315 w 5728127"/>
              <a:gd name="connsiteY252" fmla="*/ 1761235 h 3062599"/>
              <a:gd name="connsiteX253" fmla="*/ 2170903 w 5728127"/>
              <a:gd name="connsiteY253" fmla="*/ 1751443 h 3062599"/>
              <a:gd name="connsiteX254" fmla="*/ 2048324 w 5728127"/>
              <a:gd name="connsiteY254" fmla="*/ 1773964 h 3062599"/>
              <a:gd name="connsiteX255" fmla="*/ 2285470 w 5728127"/>
              <a:gd name="connsiteY255" fmla="*/ 1796753 h 3062599"/>
              <a:gd name="connsiteX256" fmla="*/ 2170903 w 5728127"/>
              <a:gd name="connsiteY256" fmla="*/ 1751443 h 3062599"/>
              <a:gd name="connsiteX257" fmla="*/ 1121106 w 5728127"/>
              <a:gd name="connsiteY257" fmla="*/ 884490 h 3062599"/>
              <a:gd name="connsiteX258" fmla="*/ 1028526 w 5728127"/>
              <a:gd name="connsiteY258" fmla="*/ 968523 h 3062599"/>
              <a:gd name="connsiteX259" fmla="*/ 977251 w 5728127"/>
              <a:gd name="connsiteY259" fmla="*/ 1115226 h 3062599"/>
              <a:gd name="connsiteX260" fmla="*/ 952326 w 5728127"/>
              <a:gd name="connsiteY260" fmla="*/ 1266914 h 3062599"/>
              <a:gd name="connsiteX261" fmla="*/ 920992 w 5728127"/>
              <a:gd name="connsiteY261" fmla="*/ 1293976 h 3062599"/>
              <a:gd name="connsiteX262" fmla="*/ 806336 w 5728127"/>
              <a:gd name="connsiteY262" fmla="*/ 1277596 h 3062599"/>
              <a:gd name="connsiteX263" fmla="*/ 642541 w 5728127"/>
              <a:gd name="connsiteY263" fmla="*/ 1211366 h 3062599"/>
              <a:gd name="connsiteX264" fmla="*/ 795653 w 5728127"/>
              <a:gd name="connsiteY264" fmla="*/ 1519727 h 3062599"/>
              <a:gd name="connsiteX265" fmla="*/ 812033 w 5728127"/>
              <a:gd name="connsiteY265" fmla="*/ 1517590 h 3062599"/>
              <a:gd name="connsiteX266" fmla="*/ 876838 w 5728127"/>
              <a:gd name="connsiteY266" fmla="*/ 1425011 h 3062599"/>
              <a:gd name="connsiteX267" fmla="*/ 928113 w 5728127"/>
              <a:gd name="connsiteY267" fmla="*/ 1360206 h 3062599"/>
              <a:gd name="connsiteX268" fmla="*/ 937371 w 5728127"/>
              <a:gd name="connsiteY268" fmla="*/ 1349523 h 3062599"/>
              <a:gd name="connsiteX269" fmla="*/ 938795 w 5728127"/>
              <a:gd name="connsiteY269" fmla="*/ 1373024 h 3062599"/>
              <a:gd name="connsiteX270" fmla="*/ 916719 w 5728127"/>
              <a:gd name="connsiteY270" fmla="*/ 1591654 h 3062599"/>
              <a:gd name="connsiteX271" fmla="*/ 892506 w 5728127"/>
              <a:gd name="connsiteY271" fmla="*/ 1816693 h 3062599"/>
              <a:gd name="connsiteX272" fmla="*/ 883248 w 5728127"/>
              <a:gd name="connsiteY272" fmla="*/ 1844467 h 3062599"/>
              <a:gd name="connsiteX273" fmla="*/ 790668 w 5728127"/>
              <a:gd name="connsiteY273" fmla="*/ 1820254 h 3062599"/>
              <a:gd name="connsiteX274" fmla="*/ 760046 w 5728127"/>
              <a:gd name="connsiteY274" fmla="*/ 1766843 h 3062599"/>
              <a:gd name="connsiteX275" fmla="*/ 765031 w 5728127"/>
              <a:gd name="connsiteY275" fmla="*/ 1731948 h 3062599"/>
              <a:gd name="connsiteX276" fmla="*/ 742954 w 5728127"/>
              <a:gd name="connsiteY276" fmla="*/ 1699901 h 3062599"/>
              <a:gd name="connsiteX277" fmla="*/ 550674 w 5728127"/>
              <a:gd name="connsiteY277" fmla="*/ 1648626 h 3062599"/>
              <a:gd name="connsiteX278" fmla="*/ 533582 w 5728127"/>
              <a:gd name="connsiteY278" fmla="*/ 1665005 h 3062599"/>
              <a:gd name="connsiteX279" fmla="*/ 659633 w 5728127"/>
              <a:gd name="connsiteY279" fmla="*/ 1866544 h 3062599"/>
              <a:gd name="connsiteX280" fmla="*/ 691679 w 5728127"/>
              <a:gd name="connsiteY280" fmla="*/ 1938471 h 3062599"/>
              <a:gd name="connsiteX281" fmla="*/ 689543 w 5728127"/>
              <a:gd name="connsiteY281" fmla="*/ 1971230 h 3062599"/>
              <a:gd name="connsiteX282" fmla="*/ 710195 w 5728127"/>
              <a:gd name="connsiteY282" fmla="*/ 2006837 h 3062599"/>
              <a:gd name="connsiteX283" fmla="*/ 846216 w 5728127"/>
              <a:gd name="connsiteY283" fmla="*/ 2060960 h 3062599"/>
              <a:gd name="connsiteX284" fmla="*/ 869005 w 5728127"/>
              <a:gd name="connsiteY284" fmla="*/ 2092295 h 3062599"/>
              <a:gd name="connsiteX285" fmla="*/ 864732 w 5728127"/>
              <a:gd name="connsiteY285" fmla="*/ 2167071 h 3062599"/>
              <a:gd name="connsiteX286" fmla="*/ 877551 w 5728127"/>
              <a:gd name="connsiteY286" fmla="*/ 2135736 h 3062599"/>
              <a:gd name="connsiteX287" fmla="*/ 894642 w 5728127"/>
              <a:gd name="connsiteY287" fmla="*/ 2021080 h 3062599"/>
              <a:gd name="connsiteX288" fmla="*/ 923128 w 5728127"/>
              <a:gd name="connsiteY288" fmla="*/ 1998291 h 3062599"/>
              <a:gd name="connsiteX289" fmla="*/ 998616 w 5728127"/>
              <a:gd name="connsiteY289" fmla="*/ 2003988 h 3062599"/>
              <a:gd name="connsiteX290" fmla="*/ 1036360 w 5728127"/>
              <a:gd name="connsiteY290" fmla="*/ 2036748 h 3062599"/>
              <a:gd name="connsiteX291" fmla="*/ 1039921 w 5728127"/>
              <a:gd name="connsiteY291" fmla="*/ 2064521 h 3062599"/>
              <a:gd name="connsiteX292" fmla="*/ 1054876 w 5728127"/>
              <a:gd name="connsiteY292" fmla="*/ 2084462 h 3062599"/>
              <a:gd name="connsiteX293" fmla="*/ 1145319 w 5728127"/>
              <a:gd name="connsiteY293" fmla="*/ 2083749 h 3062599"/>
              <a:gd name="connsiteX294" fmla="*/ 1200866 w 5728127"/>
              <a:gd name="connsiteY294" fmla="*/ 2038172 h 3062599"/>
              <a:gd name="connsiteX295" fmla="*/ 1229352 w 5728127"/>
              <a:gd name="connsiteY295" fmla="*/ 2013959 h 3062599"/>
              <a:gd name="connsiteX296" fmla="*/ 1301992 w 5728127"/>
              <a:gd name="connsiteY296" fmla="*/ 2006125 h 3062599"/>
              <a:gd name="connsiteX297" fmla="*/ 1359676 w 5728127"/>
              <a:gd name="connsiteY297" fmla="*/ 2048142 h 3062599"/>
              <a:gd name="connsiteX298" fmla="*/ 1384601 w 5728127"/>
              <a:gd name="connsiteY298" fmla="*/ 2066658 h 3062599"/>
              <a:gd name="connsiteX299" fmla="*/ 1418072 w 5728127"/>
              <a:gd name="connsiteY299" fmla="*/ 2068794 h 3062599"/>
              <a:gd name="connsiteX300" fmla="*/ 1351842 w 5728127"/>
              <a:gd name="connsiteY300" fmla="*/ 2233301 h 3062599"/>
              <a:gd name="connsiteX301" fmla="*/ 1434451 w 5728127"/>
              <a:gd name="connsiteY301" fmla="*/ 2058824 h 3062599"/>
              <a:gd name="connsiteX302" fmla="*/ 1520622 w 5728127"/>
              <a:gd name="connsiteY302" fmla="*/ 2056688 h 3062599"/>
              <a:gd name="connsiteX303" fmla="*/ 1534865 w 5728127"/>
              <a:gd name="connsiteY303" fmla="*/ 1949865 h 3062599"/>
              <a:gd name="connsiteX304" fmla="*/ 1569048 w 5728127"/>
              <a:gd name="connsiteY304" fmla="*/ 1905712 h 3062599"/>
              <a:gd name="connsiteX305" fmla="*/ 1687265 w 5728127"/>
              <a:gd name="connsiteY305" fmla="*/ 1763282 h 3062599"/>
              <a:gd name="connsiteX306" fmla="*/ 1668037 w 5728127"/>
              <a:gd name="connsiteY306" fmla="*/ 1746903 h 3062599"/>
              <a:gd name="connsiteX307" fmla="*/ 1514924 w 5728127"/>
              <a:gd name="connsiteY307" fmla="*/ 1785359 h 3062599"/>
              <a:gd name="connsiteX308" fmla="*/ 1499257 w 5728127"/>
              <a:gd name="connsiteY308" fmla="*/ 1803163 h 3062599"/>
              <a:gd name="connsiteX309" fmla="*/ 1492848 w 5728127"/>
              <a:gd name="connsiteY309" fmla="*/ 1888621 h 3062599"/>
              <a:gd name="connsiteX310" fmla="*/ 1480029 w 5728127"/>
              <a:gd name="connsiteY310" fmla="*/ 1866544 h 3062599"/>
              <a:gd name="connsiteX311" fmla="*/ 1492136 w 5728127"/>
              <a:gd name="connsiteY311" fmla="*/ 1747615 h 3062599"/>
              <a:gd name="connsiteX312" fmla="*/ 1497121 w 5728127"/>
              <a:gd name="connsiteY312" fmla="*/ 1497650 h 3062599"/>
              <a:gd name="connsiteX313" fmla="*/ 1510651 w 5728127"/>
              <a:gd name="connsiteY313" fmla="*/ 1453497 h 3062599"/>
              <a:gd name="connsiteX314" fmla="*/ 1633853 w 5728127"/>
              <a:gd name="connsiteY314" fmla="*/ 1227745 h 3062599"/>
              <a:gd name="connsiteX315" fmla="*/ 1502106 w 5728127"/>
              <a:gd name="connsiteY315" fmla="*/ 1277596 h 3062599"/>
              <a:gd name="connsiteX316" fmla="*/ 1473620 w 5728127"/>
              <a:gd name="connsiteY316" fmla="*/ 1254808 h 3062599"/>
              <a:gd name="connsiteX317" fmla="*/ 1462225 w 5728127"/>
              <a:gd name="connsiteY317" fmla="*/ 1165076 h 3062599"/>
              <a:gd name="connsiteX318" fmla="*/ 1341872 w 5728127"/>
              <a:gd name="connsiteY318" fmla="*/ 972084 h 3062599"/>
              <a:gd name="connsiteX319" fmla="*/ 1207276 w 5728127"/>
              <a:gd name="connsiteY319" fmla="*/ 908703 h 3062599"/>
              <a:gd name="connsiteX320" fmla="*/ 1170956 w 5728127"/>
              <a:gd name="connsiteY320" fmla="*/ 903005 h 3062599"/>
              <a:gd name="connsiteX321" fmla="*/ 1327629 w 5728127"/>
              <a:gd name="connsiteY321" fmla="*/ 980630 h 3062599"/>
              <a:gd name="connsiteX322" fmla="*/ 1420208 w 5728127"/>
              <a:gd name="connsiteY322" fmla="*/ 1081755 h 3062599"/>
              <a:gd name="connsiteX323" fmla="*/ 1462937 w 5728127"/>
              <a:gd name="connsiteY323" fmla="*/ 1278308 h 3062599"/>
              <a:gd name="connsiteX324" fmla="*/ 1306977 w 5728127"/>
              <a:gd name="connsiteY324" fmla="*/ 1293263 h 3062599"/>
              <a:gd name="connsiteX325" fmla="*/ 1288461 w 5728127"/>
              <a:gd name="connsiteY325" fmla="*/ 1296112 h 3062599"/>
              <a:gd name="connsiteX326" fmla="*/ 1297007 w 5728127"/>
              <a:gd name="connsiteY326" fmla="*/ 1314628 h 3062599"/>
              <a:gd name="connsiteX327" fmla="*/ 1429466 w 5728127"/>
              <a:gd name="connsiteY327" fmla="*/ 1504060 h 3062599"/>
              <a:gd name="connsiteX328" fmla="*/ 1472907 w 5728127"/>
              <a:gd name="connsiteY328" fmla="*/ 1509045 h 3062599"/>
              <a:gd name="connsiteX329" fmla="*/ 1477893 w 5728127"/>
              <a:gd name="connsiteY329" fmla="*/ 1509757 h 3062599"/>
              <a:gd name="connsiteX330" fmla="*/ 1482165 w 5728127"/>
              <a:gd name="connsiteY330" fmla="*/ 1536819 h 3062599"/>
              <a:gd name="connsiteX331" fmla="*/ 1465786 w 5728127"/>
              <a:gd name="connsiteY331" fmla="*/ 1821678 h 3062599"/>
              <a:gd name="connsiteX332" fmla="*/ 1403829 w 5728127"/>
              <a:gd name="connsiteY332" fmla="*/ 1874378 h 3062599"/>
              <a:gd name="connsiteX333" fmla="*/ 1351130 w 5728127"/>
              <a:gd name="connsiteY333" fmla="*/ 1826663 h 3062599"/>
              <a:gd name="connsiteX334" fmla="*/ 1348994 w 5728127"/>
              <a:gd name="connsiteY334" fmla="*/ 1808860 h 3062599"/>
              <a:gd name="connsiteX335" fmla="*/ 1327629 w 5728127"/>
              <a:gd name="connsiteY335" fmla="*/ 1792480 h 3062599"/>
              <a:gd name="connsiteX336" fmla="*/ 1232201 w 5728127"/>
              <a:gd name="connsiteY336" fmla="*/ 1797465 h 3062599"/>
              <a:gd name="connsiteX337" fmla="*/ 1193745 w 5728127"/>
              <a:gd name="connsiteY337" fmla="*/ 1830224 h 3062599"/>
              <a:gd name="connsiteX338" fmla="*/ 1190896 w 5728127"/>
              <a:gd name="connsiteY338" fmla="*/ 1862983 h 3062599"/>
              <a:gd name="connsiteX339" fmla="*/ 1167395 w 5728127"/>
              <a:gd name="connsiteY339" fmla="*/ 1884347 h 3062599"/>
              <a:gd name="connsiteX340" fmla="*/ 1069119 w 5728127"/>
              <a:gd name="connsiteY340" fmla="*/ 1877938 h 3062599"/>
              <a:gd name="connsiteX341" fmla="*/ 1050603 w 5728127"/>
              <a:gd name="connsiteY341" fmla="*/ 1868680 h 3062599"/>
              <a:gd name="connsiteX342" fmla="*/ 1044906 w 5728127"/>
              <a:gd name="connsiteY342" fmla="*/ 1808860 h 3062599"/>
              <a:gd name="connsiteX343" fmla="*/ 1017132 w 5728127"/>
              <a:gd name="connsiteY343" fmla="*/ 1782510 h 3062599"/>
              <a:gd name="connsiteX344" fmla="*/ 950190 w 5728127"/>
              <a:gd name="connsiteY344" fmla="*/ 1773252 h 3062599"/>
              <a:gd name="connsiteX345" fmla="*/ 918855 w 5728127"/>
              <a:gd name="connsiteY345" fmla="*/ 1730523 h 3062599"/>
              <a:gd name="connsiteX346" fmla="*/ 927401 w 5728127"/>
              <a:gd name="connsiteY346" fmla="*/ 1645777 h 3062599"/>
              <a:gd name="connsiteX347" fmla="*/ 942356 w 5728127"/>
              <a:gd name="connsiteY347" fmla="*/ 1515454 h 3062599"/>
              <a:gd name="connsiteX348" fmla="*/ 955887 w 5728127"/>
              <a:gd name="connsiteY348" fmla="*/ 1387979 h 3062599"/>
              <a:gd name="connsiteX349" fmla="*/ 970842 w 5728127"/>
              <a:gd name="connsiteY349" fmla="*/ 1263353 h 3062599"/>
              <a:gd name="connsiteX350" fmla="*/ 990782 w 5728127"/>
              <a:gd name="connsiteY350" fmla="*/ 1128757 h 3062599"/>
              <a:gd name="connsiteX351" fmla="*/ 1121106 w 5728127"/>
              <a:gd name="connsiteY351" fmla="*/ 884490 h 3062599"/>
              <a:gd name="connsiteX352" fmla="*/ 1345711 w 5728127"/>
              <a:gd name="connsiteY352" fmla="*/ 870592 h 3062599"/>
              <a:gd name="connsiteX353" fmla="*/ 1257838 w 5728127"/>
              <a:gd name="connsiteY353" fmla="*/ 873808 h 3062599"/>
              <a:gd name="connsiteX354" fmla="*/ 1235050 w 5728127"/>
              <a:gd name="connsiteY354" fmla="*/ 882353 h 3062599"/>
              <a:gd name="connsiteX355" fmla="*/ 1262111 w 5728127"/>
              <a:gd name="connsiteY355" fmla="*/ 882353 h 3062599"/>
              <a:gd name="connsiteX356" fmla="*/ 1522046 w 5728127"/>
              <a:gd name="connsiteY356" fmla="*/ 912976 h 3062599"/>
              <a:gd name="connsiteX357" fmla="*/ 1753494 w 5728127"/>
              <a:gd name="connsiteY357" fmla="*/ 1110953 h 3062599"/>
              <a:gd name="connsiteX358" fmla="*/ 1806193 w 5728127"/>
              <a:gd name="connsiteY358" fmla="*/ 1294688 h 3062599"/>
              <a:gd name="connsiteX359" fmla="*/ 1831119 w 5728127"/>
              <a:gd name="connsiteY359" fmla="*/ 1474149 h 3062599"/>
              <a:gd name="connsiteX360" fmla="*/ 1818300 w 5728127"/>
              <a:gd name="connsiteY360" fmla="*/ 1848740 h 3062599"/>
              <a:gd name="connsiteX361" fmla="*/ 1846074 w 5728127"/>
              <a:gd name="connsiteY361" fmla="*/ 1462755 h 3062599"/>
              <a:gd name="connsiteX362" fmla="*/ 1772722 w 5728127"/>
              <a:gd name="connsiteY362" fmla="*/ 1108104 h 3062599"/>
              <a:gd name="connsiteX363" fmla="*/ 1600382 w 5728127"/>
              <a:gd name="connsiteY363" fmla="*/ 917960 h 3062599"/>
              <a:gd name="connsiteX364" fmla="*/ 1345711 w 5728127"/>
              <a:gd name="connsiteY364" fmla="*/ 870592 h 3062599"/>
              <a:gd name="connsiteX365" fmla="*/ 862329 w 5728127"/>
              <a:gd name="connsiteY365" fmla="*/ 862591 h 3062599"/>
              <a:gd name="connsiteX366" fmla="*/ 740106 w 5728127"/>
              <a:gd name="connsiteY366" fmla="*/ 885914 h 3062599"/>
              <a:gd name="connsiteX367" fmla="*/ 582008 w 5728127"/>
              <a:gd name="connsiteY367" fmla="*/ 1009828 h 3062599"/>
              <a:gd name="connsiteX368" fmla="*/ 499399 w 5728127"/>
              <a:gd name="connsiteY368" fmla="*/ 1209942 h 3062599"/>
              <a:gd name="connsiteX369" fmla="*/ 408244 w 5728127"/>
              <a:gd name="connsiteY369" fmla="*/ 1890045 h 3062599"/>
              <a:gd name="connsiteX370" fmla="*/ 421063 w 5728127"/>
              <a:gd name="connsiteY370" fmla="*/ 2059536 h 3062599"/>
              <a:gd name="connsiteX371" fmla="*/ 423199 w 5728127"/>
              <a:gd name="connsiteY371" fmla="*/ 2021792 h 3062599"/>
              <a:gd name="connsiteX372" fmla="*/ 433169 w 5728127"/>
              <a:gd name="connsiteY372" fmla="*/ 1630822 h 3062599"/>
              <a:gd name="connsiteX373" fmla="*/ 564917 w 5728127"/>
              <a:gd name="connsiteY373" fmla="*/ 1091013 h 3062599"/>
              <a:gd name="connsiteX374" fmla="*/ 742954 w 5728127"/>
              <a:gd name="connsiteY374" fmla="*/ 905142 h 3062599"/>
              <a:gd name="connsiteX375" fmla="*/ 747227 w 5728127"/>
              <a:gd name="connsiteY375" fmla="*/ 902293 h 3062599"/>
              <a:gd name="connsiteX376" fmla="*/ 1054876 w 5728127"/>
              <a:gd name="connsiteY376" fmla="*/ 878792 h 3062599"/>
              <a:gd name="connsiteX377" fmla="*/ 1058436 w 5728127"/>
              <a:gd name="connsiteY377" fmla="*/ 872383 h 3062599"/>
              <a:gd name="connsiteX378" fmla="*/ 987222 w 5728127"/>
              <a:gd name="connsiteY378" fmla="*/ 863837 h 3062599"/>
              <a:gd name="connsiteX379" fmla="*/ 862329 w 5728127"/>
              <a:gd name="connsiteY379" fmla="*/ 862591 h 3062599"/>
              <a:gd name="connsiteX380" fmla="*/ 1370714 w 5728127"/>
              <a:gd name="connsiteY380" fmla="*/ 775353 h 3062599"/>
              <a:gd name="connsiteX381" fmla="*/ 1211549 w 5728127"/>
              <a:gd name="connsiteY381" fmla="*/ 824669 h 3062599"/>
              <a:gd name="connsiteX382" fmla="*/ 1536289 w 5728127"/>
              <a:gd name="connsiteY382" fmla="*/ 789062 h 3062599"/>
              <a:gd name="connsiteX383" fmla="*/ 1370714 w 5728127"/>
              <a:gd name="connsiteY383" fmla="*/ 775353 h 3062599"/>
              <a:gd name="connsiteX384" fmla="*/ 879765 w 5728127"/>
              <a:gd name="connsiteY384" fmla="*/ 758239 h 3062599"/>
              <a:gd name="connsiteX385" fmla="*/ 653936 w 5728127"/>
              <a:gd name="connsiteY385" fmla="*/ 784076 h 3062599"/>
              <a:gd name="connsiteX386" fmla="*/ 587706 w 5728127"/>
              <a:gd name="connsiteY386" fmla="*/ 807577 h 3062599"/>
              <a:gd name="connsiteX387" fmla="*/ 615479 w 5728127"/>
              <a:gd name="connsiteY387" fmla="*/ 808290 h 3062599"/>
              <a:gd name="connsiteX388" fmla="*/ 825564 w 5728127"/>
              <a:gd name="connsiteY388" fmla="*/ 783364 h 3062599"/>
              <a:gd name="connsiteX389" fmla="*/ 1064846 w 5728127"/>
              <a:gd name="connsiteY389" fmla="*/ 844609 h 3062599"/>
              <a:gd name="connsiteX390" fmla="*/ 1029950 w 5728127"/>
              <a:gd name="connsiteY390" fmla="*/ 800456 h 3062599"/>
              <a:gd name="connsiteX391" fmla="*/ 955887 w 5728127"/>
              <a:gd name="connsiteY391" fmla="*/ 768409 h 3062599"/>
              <a:gd name="connsiteX392" fmla="*/ 879765 w 5728127"/>
              <a:gd name="connsiteY392" fmla="*/ 758239 h 3062599"/>
              <a:gd name="connsiteX393" fmla="*/ 923840 w 5728127"/>
              <a:gd name="connsiteY393" fmla="*/ 0 h 3062599"/>
              <a:gd name="connsiteX394" fmla="*/ 958736 w 5728127"/>
              <a:gd name="connsiteY394" fmla="*/ 25637 h 3062599"/>
              <a:gd name="connsiteX395" fmla="*/ 985085 w 5728127"/>
              <a:gd name="connsiteY395" fmla="*/ 82609 h 3062599"/>
              <a:gd name="connsiteX396" fmla="*/ 1007874 w 5728127"/>
              <a:gd name="connsiteY396" fmla="*/ 185871 h 3062599"/>
              <a:gd name="connsiteX397" fmla="*/ 1018556 w 5728127"/>
              <a:gd name="connsiteY397" fmla="*/ 333998 h 3062599"/>
              <a:gd name="connsiteX398" fmla="*/ 1006450 w 5728127"/>
              <a:gd name="connsiteY398" fmla="*/ 366757 h 3062599"/>
              <a:gd name="connsiteX399" fmla="*/ 982236 w 5728127"/>
              <a:gd name="connsiteY399" fmla="*/ 341832 h 3062599"/>
              <a:gd name="connsiteX400" fmla="*/ 955175 w 5728127"/>
              <a:gd name="connsiteY400" fmla="*/ 276314 h 3062599"/>
              <a:gd name="connsiteX401" fmla="*/ 931674 w 5728127"/>
              <a:gd name="connsiteY401" fmla="*/ 150263 h 3062599"/>
              <a:gd name="connsiteX402" fmla="*/ 945917 w 5728127"/>
              <a:gd name="connsiteY402" fmla="*/ 119641 h 3062599"/>
              <a:gd name="connsiteX403" fmla="*/ 966569 w 5728127"/>
              <a:gd name="connsiteY403" fmla="*/ 153824 h 3062599"/>
              <a:gd name="connsiteX404" fmla="*/ 944493 w 5728127"/>
              <a:gd name="connsiteY404" fmla="*/ 160945 h 3062599"/>
              <a:gd name="connsiteX405" fmla="*/ 980100 w 5728127"/>
              <a:gd name="connsiteY405" fmla="*/ 291981 h 3062599"/>
              <a:gd name="connsiteX406" fmla="*/ 991494 w 5728127"/>
              <a:gd name="connsiteY406" fmla="*/ 304088 h 3062599"/>
              <a:gd name="connsiteX407" fmla="*/ 1004313 w 5728127"/>
              <a:gd name="connsiteY407" fmla="*/ 273465 h 3062599"/>
              <a:gd name="connsiteX408" fmla="*/ 959448 w 5728127"/>
              <a:gd name="connsiteY408" fmla="*/ 79761 h 3062599"/>
              <a:gd name="connsiteX409" fmla="*/ 914582 w 5728127"/>
              <a:gd name="connsiteY409" fmla="*/ 46290 h 3062599"/>
              <a:gd name="connsiteX410" fmla="*/ 903900 w 5728127"/>
              <a:gd name="connsiteY410" fmla="*/ 69790 h 3062599"/>
              <a:gd name="connsiteX411" fmla="*/ 906749 w 5728127"/>
              <a:gd name="connsiteY411" fmla="*/ 107534 h 3062599"/>
              <a:gd name="connsiteX412" fmla="*/ 946629 w 5728127"/>
              <a:gd name="connsiteY412" fmla="*/ 313346 h 3062599"/>
              <a:gd name="connsiteX413" fmla="*/ 976539 w 5728127"/>
              <a:gd name="connsiteY413" fmla="*/ 417319 h 3062599"/>
              <a:gd name="connsiteX414" fmla="*/ 1006450 w 5728127"/>
              <a:gd name="connsiteY414" fmla="*/ 440820 h 3062599"/>
              <a:gd name="connsiteX415" fmla="*/ 1029950 w 5728127"/>
              <a:gd name="connsiteY415" fmla="*/ 414471 h 3062599"/>
              <a:gd name="connsiteX416" fmla="*/ 1044906 w 5728127"/>
              <a:gd name="connsiteY416" fmla="*/ 332574 h 3062599"/>
              <a:gd name="connsiteX417" fmla="*/ 1023541 w 5728127"/>
              <a:gd name="connsiteY417" fmla="*/ 132459 h 3062599"/>
              <a:gd name="connsiteX418" fmla="*/ 1023541 w 5728127"/>
              <a:gd name="connsiteY418" fmla="*/ 97564 h 3062599"/>
              <a:gd name="connsiteX419" fmla="*/ 1032799 w 5728127"/>
              <a:gd name="connsiteY419" fmla="*/ 81897 h 3062599"/>
              <a:gd name="connsiteX420" fmla="*/ 1039208 w 5728127"/>
              <a:gd name="connsiteY420" fmla="*/ 97564 h 3062599"/>
              <a:gd name="connsiteX421" fmla="*/ 1052027 w 5728127"/>
              <a:gd name="connsiteY421" fmla="*/ 145278 h 3062599"/>
              <a:gd name="connsiteX422" fmla="*/ 1163835 w 5728127"/>
              <a:gd name="connsiteY422" fmla="*/ 371742 h 3062599"/>
              <a:gd name="connsiteX423" fmla="*/ 1168820 w 5728127"/>
              <a:gd name="connsiteY423" fmla="*/ 809002 h 3062599"/>
              <a:gd name="connsiteX424" fmla="*/ 1207276 w 5728127"/>
              <a:gd name="connsiteY424" fmla="*/ 690073 h 3062599"/>
              <a:gd name="connsiteX425" fmla="*/ 1259263 w 5728127"/>
              <a:gd name="connsiteY425" fmla="*/ 635949 h 3062599"/>
              <a:gd name="connsiteX426" fmla="*/ 1569048 w 5728127"/>
              <a:gd name="connsiteY426" fmla="*/ 772682 h 3062599"/>
              <a:gd name="connsiteX427" fmla="*/ 1752070 w 5728127"/>
              <a:gd name="connsiteY427" fmla="*/ 824669 h 3062599"/>
              <a:gd name="connsiteX428" fmla="*/ 1933668 w 5728127"/>
              <a:gd name="connsiteY428" fmla="*/ 976357 h 3062599"/>
              <a:gd name="connsiteX429" fmla="*/ 1994913 w 5728127"/>
              <a:gd name="connsiteY429" fmla="*/ 1087452 h 3062599"/>
              <a:gd name="connsiteX430" fmla="*/ 2008444 w 5728127"/>
              <a:gd name="connsiteY430" fmla="*/ 1119499 h 3062599"/>
              <a:gd name="connsiteX431" fmla="*/ 2024823 w 5728127"/>
              <a:gd name="connsiteY431" fmla="*/ 1175047 h 3062599"/>
              <a:gd name="connsiteX432" fmla="*/ 2062567 w 5728127"/>
              <a:gd name="connsiteY432" fmla="*/ 1672839 h 3062599"/>
              <a:gd name="connsiteX433" fmla="*/ 2063279 w 5728127"/>
              <a:gd name="connsiteY433" fmla="*/ 1714144 h 3062599"/>
              <a:gd name="connsiteX434" fmla="*/ 2279773 w 5728127"/>
              <a:gd name="connsiteY434" fmla="*/ 1689219 h 3062599"/>
              <a:gd name="connsiteX435" fmla="*/ 2320365 w 5728127"/>
              <a:gd name="connsiteY435" fmla="*/ 1728387 h 3062599"/>
              <a:gd name="connsiteX436" fmla="*/ 2326775 w 5728127"/>
              <a:gd name="connsiteY436" fmla="*/ 1778949 h 3062599"/>
              <a:gd name="connsiteX437" fmla="*/ 2332472 w 5728127"/>
              <a:gd name="connsiteY437" fmla="*/ 1764706 h 3062599"/>
              <a:gd name="connsiteX438" fmla="*/ 2277637 w 5728127"/>
              <a:gd name="connsiteY438" fmla="*/ 1592366 h 3062599"/>
              <a:gd name="connsiteX439" fmla="*/ 2263394 w 5728127"/>
              <a:gd name="connsiteY439" fmla="*/ 1583108 h 3062599"/>
              <a:gd name="connsiteX440" fmla="*/ 2224937 w 5728127"/>
              <a:gd name="connsiteY440" fmla="*/ 1542516 h 3062599"/>
              <a:gd name="connsiteX441" fmla="*/ 2174375 w 5728127"/>
              <a:gd name="connsiteY441" fmla="*/ 1370888 h 3062599"/>
              <a:gd name="connsiteX442" fmla="*/ 2210694 w 5728127"/>
              <a:gd name="connsiteY442" fmla="*/ 1301809 h 3062599"/>
              <a:gd name="connsiteX443" fmla="*/ 2234908 w 5728127"/>
              <a:gd name="connsiteY443" fmla="*/ 1332432 h 3062599"/>
              <a:gd name="connsiteX444" fmla="*/ 2261257 w 5728127"/>
              <a:gd name="connsiteY444" fmla="*/ 1452073 h 3062599"/>
              <a:gd name="connsiteX445" fmla="*/ 2257696 w 5728127"/>
              <a:gd name="connsiteY445" fmla="*/ 1462755 h 3062599"/>
              <a:gd name="connsiteX446" fmla="*/ 2258409 w 5728127"/>
              <a:gd name="connsiteY446" fmla="*/ 1453497 h 3062599"/>
              <a:gd name="connsiteX447" fmla="*/ 2256984 w 5728127"/>
              <a:gd name="connsiteY447" fmla="*/ 1452073 h 3062599"/>
              <a:gd name="connsiteX448" fmla="*/ 2224225 w 5728127"/>
              <a:gd name="connsiteY448" fmla="*/ 1344538 h 3062599"/>
              <a:gd name="connsiteX449" fmla="*/ 2202149 w 5728127"/>
              <a:gd name="connsiteY449" fmla="*/ 1331720 h 3062599"/>
              <a:gd name="connsiteX450" fmla="*/ 2195739 w 5728127"/>
              <a:gd name="connsiteY450" fmla="*/ 1353796 h 3062599"/>
              <a:gd name="connsiteX451" fmla="*/ 2234195 w 5728127"/>
              <a:gd name="connsiteY451" fmla="*/ 1538955 h 3062599"/>
              <a:gd name="connsiteX452" fmla="*/ 2254848 w 5728127"/>
              <a:gd name="connsiteY452" fmla="*/ 1561744 h 3062599"/>
              <a:gd name="connsiteX453" fmla="*/ 2272652 w 5728127"/>
              <a:gd name="connsiteY453" fmla="*/ 1537531 h 3062599"/>
              <a:gd name="connsiteX454" fmla="*/ 2272652 w 5728127"/>
              <a:gd name="connsiteY454" fmla="*/ 1412192 h 3062599"/>
              <a:gd name="connsiteX455" fmla="*/ 2272652 w 5728127"/>
              <a:gd name="connsiteY455" fmla="*/ 1352372 h 3062599"/>
              <a:gd name="connsiteX456" fmla="*/ 2312532 w 5728127"/>
              <a:gd name="connsiteY456" fmla="*/ 1432132 h 3062599"/>
              <a:gd name="connsiteX457" fmla="*/ 2368080 w 5728127"/>
              <a:gd name="connsiteY457" fmla="*/ 1669991 h 3062599"/>
              <a:gd name="connsiteX458" fmla="*/ 2357397 w 5728127"/>
              <a:gd name="connsiteY458" fmla="*/ 1760434 h 3062599"/>
              <a:gd name="connsiteX459" fmla="*/ 2373777 w 5728127"/>
              <a:gd name="connsiteY459" fmla="*/ 1703462 h 3062599"/>
              <a:gd name="connsiteX460" fmla="*/ 2405823 w 5728127"/>
              <a:gd name="connsiteY460" fmla="*/ 1673551 h 3062599"/>
              <a:gd name="connsiteX461" fmla="*/ 2583861 w 5728127"/>
              <a:gd name="connsiteY461" fmla="*/ 1749751 h 3062599"/>
              <a:gd name="connsiteX462" fmla="*/ 2608074 w 5728127"/>
              <a:gd name="connsiteY462" fmla="*/ 1766131 h 3062599"/>
              <a:gd name="connsiteX463" fmla="*/ 2803915 w 5728127"/>
              <a:gd name="connsiteY463" fmla="*/ 1880787 h 3062599"/>
              <a:gd name="connsiteX464" fmla="*/ 2895782 w 5728127"/>
              <a:gd name="connsiteY464" fmla="*/ 2268196 h 3062599"/>
              <a:gd name="connsiteX465" fmla="*/ 2855190 w 5728127"/>
              <a:gd name="connsiteY465" fmla="*/ 2488250 h 3062599"/>
              <a:gd name="connsiteX466" fmla="*/ 2848781 w 5728127"/>
              <a:gd name="connsiteY466" fmla="*/ 2507478 h 3062599"/>
              <a:gd name="connsiteX467" fmla="*/ 2776853 w 5728127"/>
              <a:gd name="connsiteY467" fmla="*/ 2617149 h 3062599"/>
              <a:gd name="connsiteX468" fmla="*/ 2779702 w 5728127"/>
              <a:gd name="connsiteY468" fmla="*/ 2647772 h 3062599"/>
              <a:gd name="connsiteX469" fmla="*/ 2843795 w 5728127"/>
              <a:gd name="connsiteY469" fmla="*/ 2696198 h 3062599"/>
              <a:gd name="connsiteX470" fmla="*/ 2930678 w 5728127"/>
              <a:gd name="connsiteY470" fmla="*/ 2741776 h 3062599"/>
              <a:gd name="connsiteX471" fmla="*/ 2948481 w 5728127"/>
              <a:gd name="connsiteY471" fmla="*/ 2725396 h 3062599"/>
              <a:gd name="connsiteX472" fmla="*/ 2907177 w 5728127"/>
              <a:gd name="connsiteY472" fmla="*/ 2650621 h 3062599"/>
              <a:gd name="connsiteX473" fmla="*/ 2897207 w 5728127"/>
              <a:gd name="connsiteY473" fmla="*/ 2615013 h 3062599"/>
              <a:gd name="connsiteX474" fmla="*/ 2909313 w 5728127"/>
              <a:gd name="connsiteY474" fmla="*/ 2469022 h 3062599"/>
              <a:gd name="connsiteX475" fmla="*/ 2911450 w 5728127"/>
              <a:gd name="connsiteY475" fmla="*/ 2429142 h 3062599"/>
              <a:gd name="connsiteX476" fmla="*/ 2942784 w 5728127"/>
              <a:gd name="connsiteY476" fmla="*/ 2349381 h 3062599"/>
              <a:gd name="connsiteX477" fmla="*/ 3123670 w 5728127"/>
              <a:gd name="connsiteY477" fmla="*/ 2268196 h 3062599"/>
              <a:gd name="connsiteX478" fmla="*/ 3174233 w 5728127"/>
              <a:gd name="connsiteY478" fmla="*/ 2246832 h 3062599"/>
              <a:gd name="connsiteX479" fmla="*/ 3271797 w 5728127"/>
              <a:gd name="connsiteY479" fmla="*/ 2274605 h 3062599"/>
              <a:gd name="connsiteX480" fmla="*/ 3408530 w 5728127"/>
              <a:gd name="connsiteY480" fmla="*/ 2396383 h 3062599"/>
              <a:gd name="connsiteX481" fmla="*/ 3424909 w 5728127"/>
              <a:gd name="connsiteY481" fmla="*/ 2467598 h 3062599"/>
              <a:gd name="connsiteX482" fmla="*/ 3424909 w 5728127"/>
              <a:gd name="connsiteY482" fmla="*/ 2486826 h 3062599"/>
              <a:gd name="connsiteX483" fmla="*/ 3425622 w 5728127"/>
              <a:gd name="connsiteY483" fmla="*/ 2528131 h 3062599"/>
              <a:gd name="connsiteX484" fmla="*/ 3392151 w 5728127"/>
              <a:gd name="connsiteY484" fmla="*/ 2637090 h 3062599"/>
              <a:gd name="connsiteX485" fmla="*/ 3364377 w 5728127"/>
              <a:gd name="connsiteY485" fmla="*/ 2705456 h 3062599"/>
              <a:gd name="connsiteX486" fmla="*/ 3324496 w 5728127"/>
              <a:gd name="connsiteY486" fmla="*/ 2728245 h 3062599"/>
              <a:gd name="connsiteX487" fmla="*/ 3227644 w 5728127"/>
              <a:gd name="connsiteY487" fmla="*/ 2701183 h 3062599"/>
              <a:gd name="connsiteX488" fmla="*/ 3123670 w 5728127"/>
              <a:gd name="connsiteY488" fmla="*/ 2655605 h 3062599"/>
              <a:gd name="connsiteX489" fmla="*/ 3102306 w 5728127"/>
              <a:gd name="connsiteY489" fmla="*/ 2629256 h 3062599"/>
              <a:gd name="connsiteX490" fmla="*/ 3068835 w 5728127"/>
              <a:gd name="connsiteY490" fmla="*/ 2468310 h 3062599"/>
              <a:gd name="connsiteX491" fmla="*/ 3105154 w 5728127"/>
              <a:gd name="connsiteY491" fmla="*/ 2406353 h 3062599"/>
              <a:gd name="connsiteX492" fmla="*/ 3231917 w 5728127"/>
              <a:gd name="connsiteY492" fmla="*/ 2373594 h 3062599"/>
              <a:gd name="connsiteX493" fmla="*/ 3276782 w 5728127"/>
              <a:gd name="connsiteY493" fmla="*/ 2396383 h 3062599"/>
              <a:gd name="connsiteX494" fmla="*/ 3326633 w 5728127"/>
              <a:gd name="connsiteY494" fmla="*/ 2492523 h 3062599"/>
              <a:gd name="connsiteX495" fmla="*/ 3291025 w 5728127"/>
              <a:gd name="connsiteY495" fmla="*/ 2583678 h 3062599"/>
              <a:gd name="connsiteX496" fmla="*/ 3238326 w 5728127"/>
              <a:gd name="connsiteY496" fmla="*/ 2600770 h 3062599"/>
              <a:gd name="connsiteX497" fmla="*/ 3200582 w 5728127"/>
              <a:gd name="connsiteY497" fmla="*/ 2590800 h 3062599"/>
              <a:gd name="connsiteX498" fmla="*/ 3155005 w 5728127"/>
              <a:gd name="connsiteY498" fmla="*/ 2492523 h 3062599"/>
              <a:gd name="connsiteX499" fmla="*/ 3201295 w 5728127"/>
              <a:gd name="connsiteY499" fmla="*/ 2458340 h 3062599"/>
              <a:gd name="connsiteX500" fmla="*/ 3251857 w 5728127"/>
              <a:gd name="connsiteY500" fmla="*/ 2481129 h 3062599"/>
              <a:gd name="connsiteX501" fmla="*/ 3263251 w 5728127"/>
              <a:gd name="connsiteY501" fmla="*/ 2490387 h 3062599"/>
              <a:gd name="connsiteX502" fmla="*/ 3216962 w 5728127"/>
              <a:gd name="connsiteY502" fmla="*/ 2441248 h 3062599"/>
              <a:gd name="connsiteX503" fmla="*/ 3142186 w 5728127"/>
              <a:gd name="connsiteY503" fmla="*/ 2481841 h 3062599"/>
              <a:gd name="connsiteX504" fmla="*/ 3140050 w 5728127"/>
              <a:gd name="connsiteY504" fmla="*/ 2511039 h 3062599"/>
              <a:gd name="connsiteX505" fmla="*/ 3169248 w 5728127"/>
              <a:gd name="connsiteY505" fmla="*/ 2583678 h 3062599"/>
              <a:gd name="connsiteX506" fmla="*/ 3197022 w 5728127"/>
              <a:gd name="connsiteY506" fmla="*/ 2612164 h 3062599"/>
              <a:gd name="connsiteX507" fmla="*/ 3292450 w 5728127"/>
              <a:gd name="connsiteY507" fmla="*/ 2642787 h 3062599"/>
              <a:gd name="connsiteX508" fmla="*/ 3336603 w 5728127"/>
              <a:gd name="connsiteY508" fmla="*/ 2615013 h 3062599"/>
              <a:gd name="connsiteX509" fmla="*/ 3362240 w 5728127"/>
              <a:gd name="connsiteY509" fmla="*/ 2463325 h 3062599"/>
              <a:gd name="connsiteX510" fmla="*/ 3345861 w 5728127"/>
              <a:gd name="connsiteY510" fmla="*/ 2427717 h 3062599"/>
              <a:gd name="connsiteX511" fmla="*/ 3246872 w 5728127"/>
              <a:gd name="connsiteY511" fmla="*/ 2337987 h 3062599"/>
              <a:gd name="connsiteX512" fmla="*/ 3179930 w 5728127"/>
              <a:gd name="connsiteY512" fmla="*/ 2328017 h 3062599"/>
              <a:gd name="connsiteX513" fmla="*/ 3033227 w 5728127"/>
              <a:gd name="connsiteY513" fmla="*/ 2394247 h 3062599"/>
              <a:gd name="connsiteX514" fmla="*/ 3018272 w 5728127"/>
              <a:gd name="connsiteY514" fmla="*/ 2535964 h 3062599"/>
              <a:gd name="connsiteX515" fmla="*/ 3046758 w 5728127"/>
              <a:gd name="connsiteY515" fmla="*/ 2595073 h 3062599"/>
              <a:gd name="connsiteX516" fmla="*/ 3080941 w 5728127"/>
              <a:gd name="connsiteY516" fmla="*/ 2655605 h 3062599"/>
              <a:gd name="connsiteX517" fmla="*/ 3227644 w 5728127"/>
              <a:gd name="connsiteY517" fmla="*/ 2758155 h 3062599"/>
              <a:gd name="connsiteX518" fmla="*/ 3357255 w 5728127"/>
              <a:gd name="connsiteY518" fmla="*/ 2756731 h 3062599"/>
              <a:gd name="connsiteX519" fmla="*/ 3397848 w 5728127"/>
              <a:gd name="connsiteY519" fmla="*/ 2726820 h 3062599"/>
              <a:gd name="connsiteX520" fmla="*/ 3442713 w 5728127"/>
              <a:gd name="connsiteY520" fmla="*/ 2718987 h 3062599"/>
              <a:gd name="connsiteX521" fmla="*/ 3452683 w 5728127"/>
              <a:gd name="connsiteY521" fmla="*/ 2721836 h 3062599"/>
              <a:gd name="connsiteX522" fmla="*/ 3633569 w 5728127"/>
              <a:gd name="connsiteY522" fmla="*/ 2711865 h 3062599"/>
              <a:gd name="connsiteX523" fmla="*/ 3710481 w 5728127"/>
              <a:gd name="connsiteY523" fmla="*/ 2667712 h 3062599"/>
              <a:gd name="connsiteX524" fmla="*/ 3765317 w 5728127"/>
              <a:gd name="connsiteY524" fmla="*/ 2632817 h 3062599"/>
              <a:gd name="connsiteX525" fmla="*/ 3810895 w 5728127"/>
              <a:gd name="connsiteY525" fmla="*/ 2609316 h 3062599"/>
              <a:gd name="connsiteX526" fmla="*/ 3862169 w 5728127"/>
              <a:gd name="connsiteY526" fmla="*/ 2611452 h 3062599"/>
              <a:gd name="connsiteX527" fmla="*/ 3884246 w 5728127"/>
              <a:gd name="connsiteY527" fmla="*/ 2610740 h 3062599"/>
              <a:gd name="connsiteX528" fmla="*/ 4003887 w 5728127"/>
              <a:gd name="connsiteY528" fmla="*/ 2551632 h 3062599"/>
              <a:gd name="connsiteX529" fmla="*/ 4009584 w 5728127"/>
              <a:gd name="connsiteY529" fmla="*/ 2546646 h 3062599"/>
              <a:gd name="connsiteX530" fmla="*/ 4072254 w 5728127"/>
              <a:gd name="connsiteY530" fmla="*/ 2451219 h 3062599"/>
              <a:gd name="connsiteX531" fmla="*/ 4053025 w 5728127"/>
              <a:gd name="connsiteY531" fmla="*/ 2369322 h 3062599"/>
              <a:gd name="connsiteX532" fmla="*/ 3964007 w 5728127"/>
              <a:gd name="connsiteY532" fmla="*/ 2311637 h 3062599"/>
              <a:gd name="connsiteX533" fmla="*/ 3908459 w 5728127"/>
              <a:gd name="connsiteY533" fmla="*/ 2310925 h 3062599"/>
              <a:gd name="connsiteX534" fmla="*/ 3830123 w 5728127"/>
              <a:gd name="connsiteY534" fmla="*/ 2362200 h 3062599"/>
              <a:gd name="connsiteX535" fmla="*/ 3810895 w 5728127"/>
              <a:gd name="connsiteY535" fmla="*/ 2399231 h 3062599"/>
              <a:gd name="connsiteX536" fmla="*/ 3811607 w 5728127"/>
              <a:gd name="connsiteY536" fmla="*/ 2484689 h 3062599"/>
              <a:gd name="connsiteX537" fmla="*/ 3859321 w 5728127"/>
              <a:gd name="connsiteY537" fmla="*/ 2524570 h 3062599"/>
              <a:gd name="connsiteX538" fmla="*/ 3961158 w 5728127"/>
              <a:gd name="connsiteY538" fmla="*/ 2458340 h 3062599"/>
              <a:gd name="connsiteX539" fmla="*/ 3961158 w 5728127"/>
              <a:gd name="connsiteY539" fmla="*/ 2416323 h 3062599"/>
              <a:gd name="connsiteX540" fmla="*/ 3959022 w 5728127"/>
              <a:gd name="connsiteY540" fmla="*/ 2451219 h 3062599"/>
              <a:gd name="connsiteX541" fmla="*/ 3947627 w 5728127"/>
              <a:gd name="connsiteY541" fmla="*/ 2471159 h 3062599"/>
              <a:gd name="connsiteX542" fmla="*/ 3825850 w 5728127"/>
              <a:gd name="connsiteY542" fmla="*/ 2462613 h 3062599"/>
              <a:gd name="connsiteX543" fmla="*/ 3825138 w 5728127"/>
              <a:gd name="connsiteY543" fmla="*/ 2424157 h 3062599"/>
              <a:gd name="connsiteX544" fmla="*/ 3882110 w 5728127"/>
              <a:gd name="connsiteY544" fmla="*/ 2344396 h 3062599"/>
              <a:gd name="connsiteX545" fmla="*/ 3923414 w 5728127"/>
              <a:gd name="connsiteY545" fmla="*/ 2333714 h 3062599"/>
              <a:gd name="connsiteX546" fmla="*/ 4020979 w 5728127"/>
              <a:gd name="connsiteY546" fmla="*/ 2380716 h 3062599"/>
              <a:gd name="connsiteX547" fmla="*/ 4033085 w 5728127"/>
              <a:gd name="connsiteY547" fmla="*/ 2413474 h 3062599"/>
              <a:gd name="connsiteX548" fmla="*/ 3984659 w 5728127"/>
              <a:gd name="connsiteY548" fmla="*/ 2545935 h 3062599"/>
              <a:gd name="connsiteX549" fmla="*/ 3961158 w 5728127"/>
              <a:gd name="connsiteY549" fmla="*/ 2563026 h 3062599"/>
              <a:gd name="connsiteX550" fmla="*/ 3835820 w 5728127"/>
              <a:gd name="connsiteY550" fmla="*/ 2590800 h 3062599"/>
              <a:gd name="connsiteX551" fmla="*/ 3770302 w 5728127"/>
              <a:gd name="connsiteY551" fmla="*/ 2575132 h 3062599"/>
              <a:gd name="connsiteX552" fmla="*/ 3768166 w 5728127"/>
              <a:gd name="connsiteY552" fmla="*/ 2558041 h 3062599"/>
              <a:gd name="connsiteX553" fmla="*/ 3758908 w 5728127"/>
              <a:gd name="connsiteY553" fmla="*/ 2481841 h 3062599"/>
              <a:gd name="connsiteX554" fmla="*/ 3755347 w 5728127"/>
              <a:gd name="connsiteY554" fmla="*/ 2442673 h 3062599"/>
              <a:gd name="connsiteX555" fmla="*/ 3763892 w 5728127"/>
              <a:gd name="connsiteY555" fmla="*/ 2353654 h 3062599"/>
              <a:gd name="connsiteX556" fmla="*/ 3775287 w 5728127"/>
              <a:gd name="connsiteY556" fmla="*/ 2335850 h 3062599"/>
              <a:gd name="connsiteX557" fmla="*/ 3912020 w 5728127"/>
              <a:gd name="connsiteY557" fmla="*/ 2248256 h 3062599"/>
              <a:gd name="connsiteX558" fmla="*/ 3976113 w 5728127"/>
              <a:gd name="connsiteY558" fmla="*/ 2249680 h 3062599"/>
              <a:gd name="connsiteX559" fmla="*/ 4013145 w 5728127"/>
              <a:gd name="connsiteY559" fmla="*/ 2263923 h 3062599"/>
              <a:gd name="connsiteX560" fmla="*/ 4100739 w 5728127"/>
              <a:gd name="connsiteY560" fmla="*/ 2322319 h 3062599"/>
              <a:gd name="connsiteX561" fmla="*/ 4140620 w 5728127"/>
              <a:gd name="connsiteY561" fmla="*/ 2307364 h 3062599"/>
              <a:gd name="connsiteX562" fmla="*/ 4245306 w 5728127"/>
              <a:gd name="connsiteY562" fmla="*/ 2172768 h 3062599"/>
              <a:gd name="connsiteX563" fmla="*/ 4270943 w 5728127"/>
              <a:gd name="connsiteY563" fmla="*/ 2148555 h 3062599"/>
              <a:gd name="connsiteX564" fmla="*/ 4286610 w 5728127"/>
              <a:gd name="connsiteY564" fmla="*/ 2125054 h 3062599"/>
              <a:gd name="connsiteX565" fmla="*/ 4301565 w 5728127"/>
              <a:gd name="connsiteY565" fmla="*/ 2107250 h 3062599"/>
              <a:gd name="connsiteX566" fmla="*/ 4368508 w 5728127"/>
              <a:gd name="connsiteY566" fmla="*/ 2095856 h 3062599"/>
              <a:gd name="connsiteX567" fmla="*/ 4474618 w 5728127"/>
              <a:gd name="connsiteY567" fmla="*/ 2109387 h 3062599"/>
              <a:gd name="connsiteX568" fmla="*/ 4564349 w 5728127"/>
              <a:gd name="connsiteY568" fmla="*/ 2129327 h 3062599"/>
              <a:gd name="connsiteX569" fmla="*/ 4648382 w 5728127"/>
              <a:gd name="connsiteY569" fmla="*/ 2159949 h 3062599"/>
              <a:gd name="connsiteX570" fmla="*/ 4696808 w 5728127"/>
              <a:gd name="connsiteY570" fmla="*/ 2207663 h 3062599"/>
              <a:gd name="connsiteX571" fmla="*/ 4752356 w 5728127"/>
              <a:gd name="connsiteY571" fmla="*/ 2444809 h 3062599"/>
              <a:gd name="connsiteX572" fmla="*/ 4760902 w 5728127"/>
              <a:gd name="connsiteY572" fmla="*/ 2470446 h 3062599"/>
              <a:gd name="connsiteX573" fmla="*/ 4756629 w 5728127"/>
              <a:gd name="connsiteY573" fmla="*/ 2506054 h 3062599"/>
              <a:gd name="connsiteX574" fmla="*/ 4671171 w 5728127"/>
              <a:gd name="connsiteY574" fmla="*/ 2589375 h 3062599"/>
              <a:gd name="connsiteX575" fmla="*/ 4576455 w 5728127"/>
              <a:gd name="connsiteY575" fmla="*/ 2679107 h 3062599"/>
              <a:gd name="connsiteX576" fmla="*/ 4517347 w 5728127"/>
              <a:gd name="connsiteY576" fmla="*/ 2714714 h 3062599"/>
              <a:gd name="connsiteX577" fmla="*/ 4513786 w 5728127"/>
              <a:gd name="connsiteY577" fmla="*/ 2716850 h 3062599"/>
              <a:gd name="connsiteX578" fmla="*/ 4577880 w 5728127"/>
              <a:gd name="connsiteY578" fmla="*/ 2725396 h 3062599"/>
              <a:gd name="connsiteX579" fmla="*/ 4608502 w 5728127"/>
              <a:gd name="connsiteY579" fmla="*/ 2721836 h 3062599"/>
              <a:gd name="connsiteX580" fmla="*/ 4632003 w 5728127"/>
              <a:gd name="connsiteY580" fmla="*/ 2716138 h 3062599"/>
              <a:gd name="connsiteX581" fmla="*/ 4698233 w 5728127"/>
              <a:gd name="connsiteY581" fmla="*/ 2719699 h 3062599"/>
              <a:gd name="connsiteX582" fmla="*/ 4728143 w 5728127"/>
              <a:gd name="connsiteY582" fmla="*/ 2756731 h 3062599"/>
              <a:gd name="connsiteX583" fmla="*/ 4858466 w 5728127"/>
              <a:gd name="connsiteY583" fmla="*/ 2826521 h 3062599"/>
              <a:gd name="connsiteX584" fmla="*/ 4936803 w 5728127"/>
              <a:gd name="connsiteY584" fmla="*/ 2822960 h 3062599"/>
              <a:gd name="connsiteX585" fmla="*/ 5028670 w 5728127"/>
              <a:gd name="connsiteY585" fmla="*/ 2827234 h 3062599"/>
              <a:gd name="connsiteX586" fmla="*/ 5064990 w 5728127"/>
              <a:gd name="connsiteY586" fmla="*/ 2844325 h 3062599"/>
              <a:gd name="connsiteX587" fmla="*/ 5174661 w 5728127"/>
              <a:gd name="connsiteY587" fmla="*/ 2872099 h 3062599"/>
              <a:gd name="connsiteX588" fmla="*/ 5240891 w 5728127"/>
              <a:gd name="connsiteY588" fmla="*/ 2880645 h 3062599"/>
              <a:gd name="connsiteX589" fmla="*/ 5277923 w 5728127"/>
              <a:gd name="connsiteY589" fmla="*/ 2899161 h 3062599"/>
              <a:gd name="connsiteX590" fmla="*/ 5346289 w 5728127"/>
              <a:gd name="connsiteY590" fmla="*/ 2934768 h 3062599"/>
              <a:gd name="connsiteX591" fmla="*/ 5362668 w 5728127"/>
              <a:gd name="connsiteY591" fmla="*/ 2964678 h 3062599"/>
              <a:gd name="connsiteX592" fmla="*/ 5278635 w 5728127"/>
              <a:gd name="connsiteY592" fmla="*/ 2957557 h 3062599"/>
              <a:gd name="connsiteX593" fmla="*/ 5245164 w 5728127"/>
              <a:gd name="connsiteY593" fmla="*/ 2961830 h 3062599"/>
              <a:gd name="connsiteX594" fmla="*/ 5226648 w 5728127"/>
              <a:gd name="connsiteY594" fmla="*/ 2963254 h 3062599"/>
              <a:gd name="connsiteX595" fmla="*/ 5158994 w 5728127"/>
              <a:gd name="connsiteY595" fmla="*/ 2952572 h 3062599"/>
              <a:gd name="connsiteX596" fmla="*/ 5110568 w 5728127"/>
              <a:gd name="connsiteY596" fmla="*/ 2960406 h 3062599"/>
              <a:gd name="connsiteX597" fmla="*/ 5089203 w 5728127"/>
              <a:gd name="connsiteY597" fmla="*/ 2957557 h 3062599"/>
              <a:gd name="connsiteX598" fmla="*/ 4966001 w 5728127"/>
              <a:gd name="connsiteY598" fmla="*/ 2935480 h 3062599"/>
              <a:gd name="connsiteX599" fmla="*/ 4928969 w 5728127"/>
              <a:gd name="connsiteY599" fmla="*/ 2921949 h 3062599"/>
              <a:gd name="connsiteX600" fmla="*/ 4833541 w 5728127"/>
              <a:gd name="connsiteY600" fmla="*/ 2924798 h 3062599"/>
              <a:gd name="connsiteX601" fmla="*/ 4721022 w 5728127"/>
              <a:gd name="connsiteY601" fmla="*/ 2889903 h 3062599"/>
              <a:gd name="connsiteX602" fmla="*/ 4656928 w 5728127"/>
              <a:gd name="connsiteY602" fmla="*/ 2865689 h 3062599"/>
              <a:gd name="connsiteX603" fmla="*/ 4608502 w 5728127"/>
              <a:gd name="connsiteY603" fmla="*/ 2895600 h 3062599"/>
              <a:gd name="connsiteX604" fmla="*/ 4603517 w 5728127"/>
              <a:gd name="connsiteY604" fmla="*/ 2911267 h 3062599"/>
              <a:gd name="connsiteX605" fmla="*/ 4617760 w 5728127"/>
              <a:gd name="connsiteY605" fmla="*/ 2918389 h 3062599"/>
              <a:gd name="connsiteX606" fmla="*/ 4662625 w 5728127"/>
              <a:gd name="connsiteY606" fmla="*/ 2924798 h 3062599"/>
              <a:gd name="connsiteX607" fmla="*/ 4767311 w 5728127"/>
              <a:gd name="connsiteY607" fmla="*/ 2970375 h 3062599"/>
              <a:gd name="connsiteX608" fmla="*/ 4789388 w 5728127"/>
              <a:gd name="connsiteY608" fmla="*/ 2979633 h 3062599"/>
              <a:gd name="connsiteX609" fmla="*/ 4977396 w 5728127"/>
              <a:gd name="connsiteY609" fmla="*/ 3026635 h 3062599"/>
              <a:gd name="connsiteX610" fmla="*/ 5024397 w 5728127"/>
              <a:gd name="connsiteY610" fmla="*/ 3033045 h 3062599"/>
              <a:gd name="connsiteX611" fmla="*/ 5058581 w 5728127"/>
              <a:gd name="connsiteY611" fmla="*/ 3028772 h 3062599"/>
              <a:gd name="connsiteX612" fmla="*/ 5062853 w 5728127"/>
              <a:gd name="connsiteY612" fmla="*/ 3026635 h 3062599"/>
              <a:gd name="connsiteX613" fmla="*/ 5124811 w 5728127"/>
              <a:gd name="connsiteY613" fmla="*/ 3025211 h 3062599"/>
              <a:gd name="connsiteX614" fmla="*/ 5205283 w 5728127"/>
              <a:gd name="connsiteY614" fmla="*/ 3024499 h 3062599"/>
              <a:gd name="connsiteX615" fmla="*/ 5229497 w 5728127"/>
              <a:gd name="connsiteY615" fmla="*/ 3021650 h 3062599"/>
              <a:gd name="connsiteX616" fmla="*/ 5561358 w 5728127"/>
              <a:gd name="connsiteY616" fmla="*/ 3021650 h 3062599"/>
              <a:gd name="connsiteX617" fmla="*/ 5708061 w 5728127"/>
              <a:gd name="connsiteY617" fmla="*/ 3043727 h 3062599"/>
              <a:gd name="connsiteX618" fmla="*/ 5725864 w 5728127"/>
              <a:gd name="connsiteY618" fmla="*/ 3060819 h 3062599"/>
              <a:gd name="connsiteX619" fmla="*/ 5700939 w 5728127"/>
              <a:gd name="connsiteY619" fmla="*/ 3062243 h 3062599"/>
              <a:gd name="connsiteX620" fmla="*/ 4228214 w 5728127"/>
              <a:gd name="connsiteY620" fmla="*/ 3062243 h 3062599"/>
              <a:gd name="connsiteX621" fmla="*/ 3964007 w 5728127"/>
              <a:gd name="connsiteY621" fmla="*/ 3033045 h 3062599"/>
              <a:gd name="connsiteX622" fmla="*/ 3772438 w 5728127"/>
              <a:gd name="connsiteY622" fmla="*/ 3055121 h 3062599"/>
              <a:gd name="connsiteX623" fmla="*/ 3722588 w 5728127"/>
              <a:gd name="connsiteY623" fmla="*/ 3062243 h 3062599"/>
              <a:gd name="connsiteX624" fmla="*/ 28668 w 5728127"/>
              <a:gd name="connsiteY624" fmla="*/ 3062243 h 3062599"/>
              <a:gd name="connsiteX625" fmla="*/ 182 w 5728127"/>
              <a:gd name="connsiteY625" fmla="*/ 3033757 h 3062599"/>
              <a:gd name="connsiteX626" fmla="*/ 182 w 5728127"/>
              <a:gd name="connsiteY626" fmla="*/ 2751034 h 3062599"/>
              <a:gd name="connsiteX627" fmla="*/ 3743 w 5728127"/>
              <a:gd name="connsiteY627" fmla="*/ 2736791 h 3062599"/>
              <a:gd name="connsiteX628" fmla="*/ 3743 w 5728127"/>
              <a:gd name="connsiteY628" fmla="*/ 2741776 h 3062599"/>
              <a:gd name="connsiteX629" fmla="*/ 201008 w 5728127"/>
              <a:gd name="connsiteY629" fmla="*/ 2721836 h 3062599"/>
              <a:gd name="connsiteX630" fmla="*/ 205993 w 5728127"/>
              <a:gd name="connsiteY630" fmla="*/ 2696910 h 3062599"/>
              <a:gd name="connsiteX631" fmla="*/ 131930 w 5728127"/>
              <a:gd name="connsiteY631" fmla="*/ 2595785 h 3062599"/>
              <a:gd name="connsiteX632" fmla="*/ 116975 w 5728127"/>
              <a:gd name="connsiteY632" fmla="*/ 2575132 h 3062599"/>
              <a:gd name="connsiteX633" fmla="*/ 29380 w 5728127"/>
              <a:gd name="connsiteY633" fmla="*/ 2679107 h 3062599"/>
              <a:gd name="connsiteX634" fmla="*/ 11577 w 5728127"/>
              <a:gd name="connsiteY634" fmla="*/ 2686940 h 3062599"/>
              <a:gd name="connsiteX635" fmla="*/ 6592 w 5728127"/>
              <a:gd name="connsiteY635" fmla="*/ 2669136 h 3062599"/>
              <a:gd name="connsiteX636" fmla="*/ 74958 w 5728127"/>
              <a:gd name="connsiteY636" fmla="*/ 2483265 h 3062599"/>
              <a:gd name="connsiteX637" fmla="*/ 76382 w 5728127"/>
              <a:gd name="connsiteY637" fmla="*/ 2445521 h 3062599"/>
              <a:gd name="connsiteX638" fmla="*/ 3743 w 5728127"/>
              <a:gd name="connsiteY638" fmla="*/ 2411338 h 3062599"/>
              <a:gd name="connsiteX639" fmla="*/ 3743 w 5728127"/>
              <a:gd name="connsiteY639" fmla="*/ 2417035 h 3062599"/>
              <a:gd name="connsiteX640" fmla="*/ 182 w 5728127"/>
              <a:gd name="connsiteY640" fmla="*/ 2403505 h 3062599"/>
              <a:gd name="connsiteX641" fmla="*/ 182 w 5728127"/>
              <a:gd name="connsiteY641" fmla="*/ 1887703 h 3062599"/>
              <a:gd name="connsiteX642" fmla="*/ 267843 w 5728127"/>
              <a:gd name="connsiteY642" fmla="*/ 910164 h 3062599"/>
              <a:gd name="connsiteX643" fmla="*/ 111854 w 5728127"/>
              <a:gd name="connsiteY643" fmla="*/ 1216080 h 3062599"/>
              <a:gd name="connsiteX644" fmla="*/ 489429 w 5728127"/>
              <a:gd name="connsiteY644" fmla="*/ 794759 h 3062599"/>
              <a:gd name="connsiteX645" fmla="*/ 620465 w 5728127"/>
              <a:gd name="connsiteY645" fmla="*/ 744908 h 3062599"/>
              <a:gd name="connsiteX646" fmla="*/ 710908 w 5728127"/>
              <a:gd name="connsiteY646" fmla="*/ 690073 h 3062599"/>
              <a:gd name="connsiteX647" fmla="*/ 1050603 w 5728127"/>
              <a:gd name="connsiteY647" fmla="*/ 664435 h 3062599"/>
              <a:gd name="connsiteX648" fmla="*/ 1115408 w 5728127"/>
              <a:gd name="connsiteY648" fmla="*/ 731378 h 3062599"/>
              <a:gd name="connsiteX649" fmla="*/ 1123242 w 5728127"/>
              <a:gd name="connsiteY649" fmla="*/ 836063 h 3062599"/>
              <a:gd name="connsiteX650" fmla="*/ 1136773 w 5728127"/>
              <a:gd name="connsiteY650" fmla="*/ 779091 h 3062599"/>
              <a:gd name="connsiteX651" fmla="*/ 1068407 w 5728127"/>
              <a:gd name="connsiteY651" fmla="*/ 537673 h 3062599"/>
              <a:gd name="connsiteX652" fmla="*/ 990782 w 5728127"/>
              <a:gd name="connsiteY652" fmla="*/ 470019 h 3062599"/>
              <a:gd name="connsiteX653" fmla="*/ 954463 w 5728127"/>
              <a:gd name="connsiteY653" fmla="*/ 408774 h 3062599"/>
              <a:gd name="connsiteX654" fmla="*/ 877551 w 5728127"/>
              <a:gd name="connsiteY654" fmla="*/ 138869 h 3062599"/>
              <a:gd name="connsiteX655" fmla="*/ 874702 w 5728127"/>
              <a:gd name="connsiteY655" fmla="*/ 51987 h 3062599"/>
              <a:gd name="connsiteX656" fmla="*/ 888945 w 5728127"/>
              <a:gd name="connsiteY656" fmla="*/ 25637 h 3062599"/>
              <a:gd name="connsiteX657" fmla="*/ 923840 w 5728127"/>
              <a:gd name="connsiteY657" fmla="*/ 0 h 3062599"/>
              <a:gd name="connsiteX0" fmla="*/ 2972694 w 5728127"/>
              <a:gd name="connsiteY0" fmla="*/ 2889903 h 3062599"/>
              <a:gd name="connsiteX1" fmla="*/ 2948481 w 5728127"/>
              <a:gd name="connsiteY1" fmla="*/ 2909843 h 3062599"/>
              <a:gd name="connsiteX2" fmla="*/ 2910025 w 5728127"/>
              <a:gd name="connsiteY2" fmla="*/ 2989604 h 3062599"/>
              <a:gd name="connsiteX3" fmla="*/ 2897919 w 5728127"/>
              <a:gd name="connsiteY3" fmla="*/ 2996013 h 3062599"/>
              <a:gd name="connsiteX4" fmla="*/ 2893646 w 5728127"/>
              <a:gd name="connsiteY4" fmla="*/ 2982482 h 3062599"/>
              <a:gd name="connsiteX5" fmla="*/ 2896494 w 5728127"/>
              <a:gd name="connsiteY5" fmla="*/ 2939753 h 3062599"/>
              <a:gd name="connsiteX6" fmla="*/ 2880827 w 5728127"/>
              <a:gd name="connsiteY6" fmla="*/ 2924086 h 3062599"/>
              <a:gd name="connsiteX7" fmla="*/ 2830977 w 5728127"/>
              <a:gd name="connsiteY7" fmla="*/ 2931207 h 3062599"/>
              <a:gd name="connsiteX8" fmla="*/ 2819582 w 5728127"/>
              <a:gd name="connsiteY8" fmla="*/ 2949723 h 3062599"/>
              <a:gd name="connsiteX9" fmla="*/ 2947769 w 5728127"/>
              <a:gd name="connsiteY9" fmla="*/ 3035181 h 3062599"/>
              <a:gd name="connsiteX10" fmla="*/ 3016848 w 5728127"/>
              <a:gd name="connsiteY10" fmla="*/ 2999574 h 3062599"/>
              <a:gd name="connsiteX11" fmla="*/ 3006878 w 5728127"/>
              <a:gd name="connsiteY11" fmla="*/ 2909131 h 3062599"/>
              <a:gd name="connsiteX12" fmla="*/ 2972694 w 5728127"/>
              <a:gd name="connsiteY12" fmla="*/ 2889903 h 3062599"/>
              <a:gd name="connsiteX13" fmla="*/ 1564775 w 5728127"/>
              <a:gd name="connsiteY13" fmla="*/ 2827946 h 3062599"/>
              <a:gd name="connsiteX14" fmla="*/ 1489287 w 5728127"/>
              <a:gd name="connsiteY14" fmla="*/ 2897024 h 3062599"/>
              <a:gd name="connsiteX15" fmla="*/ 1509939 w 5728127"/>
              <a:gd name="connsiteY15" fmla="*/ 2991028 h 3062599"/>
              <a:gd name="connsiteX16" fmla="*/ 1752782 w 5728127"/>
              <a:gd name="connsiteY16" fmla="*/ 2946163 h 3062599"/>
              <a:gd name="connsiteX17" fmla="*/ 1750646 w 5728127"/>
              <a:gd name="connsiteY17" fmla="*/ 2933344 h 3062599"/>
              <a:gd name="connsiteX18" fmla="*/ 1658066 w 5728127"/>
              <a:gd name="connsiteY18" fmla="*/ 2890615 h 3062599"/>
              <a:gd name="connsiteX19" fmla="*/ 1632429 w 5728127"/>
              <a:gd name="connsiteY19" fmla="*/ 2991028 h 3062599"/>
              <a:gd name="connsiteX20" fmla="*/ 1600382 w 5728127"/>
              <a:gd name="connsiteY20" fmla="*/ 2865689 h 3062599"/>
              <a:gd name="connsiteX21" fmla="*/ 1564775 w 5728127"/>
              <a:gd name="connsiteY21" fmla="*/ 2827946 h 3062599"/>
              <a:gd name="connsiteX22" fmla="*/ 1981472 w 5728127"/>
              <a:gd name="connsiteY22" fmla="*/ 2817709 h 3062599"/>
              <a:gd name="connsiteX23" fmla="*/ 1956457 w 5728127"/>
              <a:gd name="connsiteY23" fmla="*/ 2817976 h 3062599"/>
              <a:gd name="connsiteX24" fmla="*/ 1933668 w 5728127"/>
              <a:gd name="connsiteY24" fmla="*/ 2851446 h 3062599"/>
              <a:gd name="connsiteX25" fmla="*/ 1910167 w 5728127"/>
              <a:gd name="connsiteY25" fmla="*/ 2983194 h 3062599"/>
              <a:gd name="connsiteX26" fmla="*/ 1881681 w 5728127"/>
              <a:gd name="connsiteY26" fmla="*/ 2900585 h 3062599"/>
              <a:gd name="connsiteX27" fmla="*/ 1864590 w 5728127"/>
              <a:gd name="connsiteY27" fmla="*/ 2893463 h 3062599"/>
              <a:gd name="connsiteX28" fmla="*/ 1793375 w 5728127"/>
              <a:gd name="connsiteY28" fmla="*/ 2931207 h 3062599"/>
              <a:gd name="connsiteX29" fmla="*/ 1789814 w 5728127"/>
              <a:gd name="connsiteY29" fmla="*/ 2948299 h 3062599"/>
              <a:gd name="connsiteX30" fmla="*/ 2002747 w 5728127"/>
              <a:gd name="connsiteY30" fmla="*/ 2996013 h 3062599"/>
              <a:gd name="connsiteX31" fmla="*/ 2054734 w 5728127"/>
              <a:gd name="connsiteY31" fmla="*/ 2925510 h 3062599"/>
              <a:gd name="connsiteX32" fmla="*/ 2004883 w 5728127"/>
              <a:gd name="connsiteY32" fmla="*/ 2826521 h 3062599"/>
              <a:gd name="connsiteX33" fmla="*/ 1981472 w 5728127"/>
              <a:gd name="connsiteY33" fmla="*/ 2817709 h 3062599"/>
              <a:gd name="connsiteX34" fmla="*/ 2665046 w 5728127"/>
              <a:gd name="connsiteY34" fmla="*/ 2794474 h 3062599"/>
              <a:gd name="connsiteX35" fmla="*/ 2596680 w 5728127"/>
              <a:gd name="connsiteY35" fmla="*/ 2850734 h 3062599"/>
              <a:gd name="connsiteX36" fmla="*/ 2614483 w 5728127"/>
              <a:gd name="connsiteY36" fmla="*/ 2921237 h 3062599"/>
              <a:gd name="connsiteX37" fmla="*/ 2796793 w 5728127"/>
              <a:gd name="connsiteY37" fmla="*/ 2926222 h 3062599"/>
              <a:gd name="connsiteX38" fmla="*/ 2745519 w 5728127"/>
              <a:gd name="connsiteY38" fmla="*/ 2879220 h 3062599"/>
              <a:gd name="connsiteX39" fmla="*/ 2728427 w 5728127"/>
              <a:gd name="connsiteY39" fmla="*/ 2881357 h 3062599"/>
              <a:gd name="connsiteX40" fmla="*/ 2707775 w 5728127"/>
              <a:gd name="connsiteY40" fmla="*/ 2916252 h 3062599"/>
              <a:gd name="connsiteX41" fmla="*/ 2692820 w 5728127"/>
              <a:gd name="connsiteY41" fmla="*/ 2928359 h 3062599"/>
              <a:gd name="connsiteX42" fmla="*/ 2684986 w 5728127"/>
              <a:gd name="connsiteY42" fmla="*/ 2911267 h 3062599"/>
              <a:gd name="connsiteX43" fmla="*/ 2696381 w 5728127"/>
              <a:gd name="connsiteY43" fmla="*/ 2837916 h 3062599"/>
              <a:gd name="connsiteX44" fmla="*/ 2665046 w 5728127"/>
              <a:gd name="connsiteY44" fmla="*/ 2794474 h 3062599"/>
              <a:gd name="connsiteX45" fmla="*/ 550674 w 5728127"/>
              <a:gd name="connsiteY45" fmla="*/ 2701895 h 3062599"/>
              <a:gd name="connsiteX46" fmla="*/ 521476 w 5728127"/>
              <a:gd name="connsiteY46" fmla="*/ 2719699 h 3062599"/>
              <a:gd name="connsiteX47" fmla="*/ 401835 w 5728127"/>
              <a:gd name="connsiteY47" fmla="*/ 2887054 h 3062599"/>
              <a:gd name="connsiteX48" fmla="*/ 382607 w 5728127"/>
              <a:gd name="connsiteY48" fmla="*/ 2876372 h 3062599"/>
              <a:gd name="connsiteX49" fmla="*/ 403259 w 5728127"/>
              <a:gd name="connsiteY49" fmla="*/ 2778095 h 3062599"/>
              <a:gd name="connsiteX50" fmla="*/ 418214 w 5728127"/>
              <a:gd name="connsiteY50" fmla="*/ 2737502 h 3062599"/>
              <a:gd name="connsiteX51" fmla="*/ 295724 w 5728127"/>
              <a:gd name="connsiteY51" fmla="*/ 2741776 h 3062599"/>
              <a:gd name="connsiteX52" fmla="*/ 251571 w 5728127"/>
              <a:gd name="connsiteY52" fmla="*/ 2737502 h 3062599"/>
              <a:gd name="connsiteX53" fmla="*/ 259405 w 5728127"/>
              <a:gd name="connsiteY53" fmla="*/ 2785217 h 3062599"/>
              <a:gd name="connsiteX54" fmla="*/ 412517 w 5728127"/>
              <a:gd name="connsiteY54" fmla="*/ 2962542 h 3062599"/>
              <a:gd name="connsiteX55" fmla="*/ 500823 w 5728127"/>
              <a:gd name="connsiteY55" fmla="*/ 2981058 h 3062599"/>
              <a:gd name="connsiteX56" fmla="*/ 619040 w 5728127"/>
              <a:gd name="connsiteY56" fmla="*/ 2931920 h 3062599"/>
              <a:gd name="connsiteX57" fmla="*/ 644678 w 5728127"/>
              <a:gd name="connsiteY57" fmla="*/ 2792338 h 3062599"/>
              <a:gd name="connsiteX58" fmla="*/ 550674 w 5728127"/>
              <a:gd name="connsiteY58" fmla="*/ 2701895 h 3062599"/>
              <a:gd name="connsiteX59" fmla="*/ 819188 w 5728127"/>
              <a:gd name="connsiteY59" fmla="*/ 2552166 h 3062599"/>
              <a:gd name="connsiteX60" fmla="*/ 800638 w 5728127"/>
              <a:gd name="connsiteY60" fmla="*/ 2556617 h 3062599"/>
              <a:gd name="connsiteX61" fmla="*/ 755061 w 5728127"/>
              <a:gd name="connsiteY61" fmla="*/ 2625695 h 3062599"/>
              <a:gd name="connsiteX62" fmla="*/ 796365 w 5728127"/>
              <a:gd name="connsiteY62" fmla="*/ 2689789 h 3062599"/>
              <a:gd name="connsiteX63" fmla="*/ 953038 w 5728127"/>
              <a:gd name="connsiteY63" fmla="*/ 2647772 h 3062599"/>
              <a:gd name="connsiteX64" fmla="*/ 943068 w 5728127"/>
              <a:gd name="connsiteY64" fmla="*/ 2622135 h 3062599"/>
              <a:gd name="connsiteX65" fmla="*/ 898915 w 5728127"/>
              <a:gd name="connsiteY65" fmla="*/ 2603618 h 3062599"/>
              <a:gd name="connsiteX66" fmla="*/ 886096 w 5728127"/>
              <a:gd name="connsiteY66" fmla="*/ 2611452 h 3062599"/>
              <a:gd name="connsiteX67" fmla="*/ 872565 w 5728127"/>
              <a:gd name="connsiteY67" fmla="*/ 2672697 h 3062599"/>
              <a:gd name="connsiteX68" fmla="*/ 845504 w 5728127"/>
              <a:gd name="connsiteY68" fmla="*/ 2630680 h 3062599"/>
              <a:gd name="connsiteX69" fmla="*/ 840519 w 5728127"/>
              <a:gd name="connsiteY69" fmla="*/ 2585815 h 3062599"/>
              <a:gd name="connsiteX70" fmla="*/ 819188 w 5728127"/>
              <a:gd name="connsiteY70" fmla="*/ 2552166 h 3062599"/>
              <a:gd name="connsiteX71" fmla="*/ 1123242 w 5728127"/>
              <a:gd name="connsiteY71" fmla="*/ 2525282 h 3062599"/>
              <a:gd name="connsiteX72" fmla="*/ 1098317 w 5728127"/>
              <a:gd name="connsiteY72" fmla="*/ 2557329 h 3062599"/>
              <a:gd name="connsiteX73" fmla="*/ 1091907 w 5728127"/>
              <a:gd name="connsiteY73" fmla="*/ 2641362 h 3062599"/>
              <a:gd name="connsiteX74" fmla="*/ 1082650 w 5728127"/>
              <a:gd name="connsiteY74" fmla="*/ 2651333 h 3062599"/>
              <a:gd name="connsiteX75" fmla="*/ 1074816 w 5728127"/>
              <a:gd name="connsiteY75" fmla="*/ 2642075 h 3062599"/>
              <a:gd name="connsiteX76" fmla="*/ 1055588 w 5728127"/>
              <a:gd name="connsiteY76" fmla="*/ 2581542 h 3062599"/>
              <a:gd name="connsiteX77" fmla="*/ 984373 w 5728127"/>
              <a:gd name="connsiteY77" fmla="*/ 2625695 h 3062599"/>
              <a:gd name="connsiteX78" fmla="*/ 1170244 w 5728127"/>
              <a:gd name="connsiteY78" fmla="*/ 2652045 h 3062599"/>
              <a:gd name="connsiteX79" fmla="*/ 1188048 w 5728127"/>
              <a:gd name="connsiteY79" fmla="*/ 2577269 h 3062599"/>
              <a:gd name="connsiteX80" fmla="*/ 1123242 w 5728127"/>
              <a:gd name="connsiteY80" fmla="*/ 2525282 h 3062599"/>
              <a:gd name="connsiteX81" fmla="*/ 3259691 w 5728127"/>
              <a:gd name="connsiteY81" fmla="*/ 2504630 h 3062599"/>
              <a:gd name="connsiteX82" fmla="*/ 3244736 w 5728127"/>
              <a:gd name="connsiteY82" fmla="*/ 2517449 h 3062599"/>
              <a:gd name="connsiteX83" fmla="*/ 3239038 w 5728127"/>
              <a:gd name="connsiteY83" fmla="*/ 2524570 h 3062599"/>
              <a:gd name="connsiteX84" fmla="*/ 3259691 w 5728127"/>
              <a:gd name="connsiteY84" fmla="*/ 2504630 h 3062599"/>
              <a:gd name="connsiteX85" fmla="*/ 3910595 w 5728127"/>
              <a:gd name="connsiteY85" fmla="*/ 2394247 h 3062599"/>
              <a:gd name="connsiteX86" fmla="*/ 3875700 w 5728127"/>
              <a:gd name="connsiteY86" fmla="*/ 2428430 h 3062599"/>
              <a:gd name="connsiteX87" fmla="*/ 3938369 w 5728127"/>
              <a:gd name="connsiteY87" fmla="*/ 2401368 h 3062599"/>
              <a:gd name="connsiteX88" fmla="*/ 3947627 w 5728127"/>
              <a:gd name="connsiteY88" fmla="*/ 2405641 h 3062599"/>
              <a:gd name="connsiteX89" fmla="*/ 3910595 w 5728127"/>
              <a:gd name="connsiteY89" fmla="*/ 2394247 h 3062599"/>
              <a:gd name="connsiteX90" fmla="*/ 1728569 w 5728127"/>
              <a:gd name="connsiteY90" fmla="*/ 2258938 h 3062599"/>
              <a:gd name="connsiteX91" fmla="*/ 1611777 w 5728127"/>
              <a:gd name="connsiteY91" fmla="*/ 2357927 h 3062599"/>
              <a:gd name="connsiteX92" fmla="*/ 1613913 w 5728127"/>
              <a:gd name="connsiteY92" fmla="*/ 2379291 h 3062599"/>
              <a:gd name="connsiteX93" fmla="*/ 1705068 w 5728127"/>
              <a:gd name="connsiteY93" fmla="*/ 2496084 h 3062599"/>
              <a:gd name="connsiteX94" fmla="*/ 1806906 w 5728127"/>
              <a:gd name="connsiteY94" fmla="*/ 2613589 h 3062599"/>
              <a:gd name="connsiteX95" fmla="*/ 1933668 w 5728127"/>
              <a:gd name="connsiteY95" fmla="*/ 2655605 h 3062599"/>
              <a:gd name="connsiteX96" fmla="*/ 1952184 w 5728127"/>
              <a:gd name="connsiteY96" fmla="*/ 2651333 h 3062599"/>
              <a:gd name="connsiteX97" fmla="*/ 1944351 w 5728127"/>
              <a:gd name="connsiteY97" fmla="*/ 2634953 h 3062599"/>
              <a:gd name="connsiteX98" fmla="*/ 1913016 w 5728127"/>
              <a:gd name="connsiteY98" fmla="*/ 2577981 h 3062599"/>
              <a:gd name="connsiteX99" fmla="*/ 1888803 w 5728127"/>
              <a:gd name="connsiteY99" fmla="*/ 2558041 h 3062599"/>
              <a:gd name="connsiteX100" fmla="*/ 1768450 w 5728127"/>
              <a:gd name="connsiteY100" fmla="*/ 2471871 h 3062599"/>
              <a:gd name="connsiteX101" fmla="*/ 1737115 w 5728127"/>
              <a:gd name="connsiteY101" fmla="*/ 2345820 h 3062599"/>
              <a:gd name="connsiteX102" fmla="*/ 1737115 w 5728127"/>
              <a:gd name="connsiteY102" fmla="*/ 2261075 h 3062599"/>
              <a:gd name="connsiteX103" fmla="*/ 1728569 w 5728127"/>
              <a:gd name="connsiteY103" fmla="*/ 2258938 h 3062599"/>
              <a:gd name="connsiteX104" fmla="*/ 4394857 w 5728127"/>
              <a:gd name="connsiteY104" fmla="*/ 2189860 h 3062599"/>
              <a:gd name="connsiteX105" fmla="*/ 4352840 w 5728127"/>
              <a:gd name="connsiteY105" fmla="*/ 2196269 h 3062599"/>
              <a:gd name="connsiteX106" fmla="*/ 4290883 w 5728127"/>
              <a:gd name="connsiteY106" fmla="*/ 2334426 h 3062599"/>
              <a:gd name="connsiteX107" fmla="*/ 4287322 w 5728127"/>
              <a:gd name="connsiteY107" fmla="*/ 2368609 h 3062599"/>
              <a:gd name="connsiteX108" fmla="*/ 4265958 w 5728127"/>
              <a:gd name="connsiteY108" fmla="*/ 2414187 h 3062599"/>
              <a:gd name="connsiteX109" fmla="*/ 4266670 w 5728127"/>
              <a:gd name="connsiteY109" fmla="*/ 2469734 h 3062599"/>
              <a:gd name="connsiteX110" fmla="*/ 4274504 w 5728127"/>
              <a:gd name="connsiteY110" fmla="*/ 2493235 h 3062599"/>
              <a:gd name="connsiteX111" fmla="*/ 4324354 w 5728127"/>
              <a:gd name="connsiteY111" fmla="*/ 2612164 h 3062599"/>
              <a:gd name="connsiteX112" fmla="*/ 4327203 w 5728127"/>
              <a:gd name="connsiteY112" fmla="*/ 2621422 h 3062599"/>
              <a:gd name="connsiteX113" fmla="*/ 4363523 w 5728127"/>
              <a:gd name="connsiteY113" fmla="*/ 2714002 h 3062599"/>
              <a:gd name="connsiteX114" fmla="*/ 4454678 w 5728127"/>
              <a:gd name="connsiteY114" fmla="*/ 2727533 h 3062599"/>
              <a:gd name="connsiteX115" fmla="*/ 4473906 w 5728127"/>
              <a:gd name="connsiteY115" fmla="*/ 2720411 h 3062599"/>
              <a:gd name="connsiteX116" fmla="*/ 4446844 w 5728127"/>
              <a:gd name="connsiteY116" fmla="*/ 2704032 h 3062599"/>
              <a:gd name="connsiteX117" fmla="*/ 4372780 w 5728127"/>
              <a:gd name="connsiteY117" fmla="*/ 2605043 h 3062599"/>
              <a:gd name="connsiteX118" fmla="*/ 4312248 w 5728127"/>
              <a:gd name="connsiteY118" fmla="*/ 2506054 h 3062599"/>
              <a:gd name="connsiteX119" fmla="*/ 4307263 w 5728127"/>
              <a:gd name="connsiteY119" fmla="*/ 2469734 h 3062599"/>
              <a:gd name="connsiteX120" fmla="*/ 4392721 w 5728127"/>
              <a:gd name="connsiteY120" fmla="*/ 2276030 h 3062599"/>
              <a:gd name="connsiteX121" fmla="*/ 4444708 w 5728127"/>
              <a:gd name="connsiteY121" fmla="*/ 2252529 h 3062599"/>
              <a:gd name="connsiteX122" fmla="*/ 4535863 w 5728127"/>
              <a:gd name="connsiteY122" fmla="*/ 2279590 h 3062599"/>
              <a:gd name="connsiteX123" fmla="*/ 4587850 w 5728127"/>
              <a:gd name="connsiteY123" fmla="*/ 2300955 h 3062599"/>
              <a:gd name="connsiteX124" fmla="*/ 4627018 w 5728127"/>
              <a:gd name="connsiteY124" fmla="*/ 2372170 h 3062599"/>
              <a:gd name="connsiteX125" fmla="*/ 4621321 w 5728127"/>
              <a:gd name="connsiteY125" fmla="*/ 2471871 h 3062599"/>
              <a:gd name="connsiteX126" fmla="*/ 4601381 w 5728127"/>
              <a:gd name="connsiteY126" fmla="*/ 2509615 h 3062599"/>
              <a:gd name="connsiteX127" fmla="*/ 4504528 w 5728127"/>
              <a:gd name="connsiteY127" fmla="*/ 2544510 h 3062599"/>
              <a:gd name="connsiteX128" fmla="*/ 4502392 w 5728127"/>
              <a:gd name="connsiteY128" fmla="*/ 2543798 h 3062599"/>
              <a:gd name="connsiteX129" fmla="*/ 4434737 w 5728127"/>
              <a:gd name="connsiteY129" fmla="*/ 2405641 h 3062599"/>
              <a:gd name="connsiteX130" fmla="*/ 4477466 w 5728127"/>
              <a:gd name="connsiteY130" fmla="*/ 2355079 h 3062599"/>
              <a:gd name="connsiteX131" fmla="*/ 4531590 w 5728127"/>
              <a:gd name="connsiteY131" fmla="*/ 2392822 h 3062599"/>
              <a:gd name="connsiteX132" fmla="*/ 4545121 w 5728127"/>
              <a:gd name="connsiteY132" fmla="*/ 2419884 h 3062599"/>
              <a:gd name="connsiteX133" fmla="*/ 4523756 w 5728127"/>
              <a:gd name="connsiteY133" fmla="*/ 2446234 h 3062599"/>
              <a:gd name="connsiteX134" fmla="*/ 4502392 w 5728127"/>
              <a:gd name="connsiteY134" fmla="*/ 2454779 h 3062599"/>
              <a:gd name="connsiteX135" fmla="*/ 4506665 w 5728127"/>
              <a:gd name="connsiteY135" fmla="*/ 2470446 h 3062599"/>
              <a:gd name="connsiteX136" fmla="*/ 4530166 w 5728127"/>
              <a:gd name="connsiteY136" fmla="*/ 2468310 h 3062599"/>
              <a:gd name="connsiteX137" fmla="*/ 4560788 w 5728127"/>
              <a:gd name="connsiteY137" fmla="*/ 2389974 h 3062599"/>
              <a:gd name="connsiteX138" fmla="*/ 4505240 w 5728127"/>
              <a:gd name="connsiteY138" fmla="*/ 2343684 h 3062599"/>
              <a:gd name="connsiteX139" fmla="*/ 4485300 w 5728127"/>
              <a:gd name="connsiteY139" fmla="*/ 2340836 h 3062599"/>
              <a:gd name="connsiteX140" fmla="*/ 4415509 w 5728127"/>
              <a:gd name="connsiteY140" fmla="*/ 2389262 h 3062599"/>
              <a:gd name="connsiteX141" fmla="*/ 4406252 w 5728127"/>
              <a:gd name="connsiteY141" fmla="*/ 2428430 h 3062599"/>
              <a:gd name="connsiteX142" fmla="*/ 4430465 w 5728127"/>
              <a:gd name="connsiteY142" fmla="*/ 2551632 h 3062599"/>
              <a:gd name="connsiteX143" fmla="*/ 4474618 w 5728127"/>
              <a:gd name="connsiteY143" fmla="*/ 2602906 h 3062599"/>
              <a:gd name="connsiteX144" fmla="*/ 4554379 w 5728127"/>
              <a:gd name="connsiteY144" fmla="*/ 2602906 h 3062599"/>
              <a:gd name="connsiteX145" fmla="*/ 4665474 w 5728127"/>
              <a:gd name="connsiteY145" fmla="*/ 2492523 h 3062599"/>
              <a:gd name="connsiteX146" fmla="*/ 4680429 w 5728127"/>
              <a:gd name="connsiteY146" fmla="*/ 2476856 h 3062599"/>
              <a:gd name="connsiteX147" fmla="*/ 4683990 w 5728127"/>
              <a:gd name="connsiteY147" fmla="*/ 2451931 h 3062599"/>
              <a:gd name="connsiteX148" fmla="*/ 4653367 w 5728127"/>
              <a:gd name="connsiteY148" fmla="*/ 2307364 h 3062599"/>
              <a:gd name="connsiteX149" fmla="*/ 4568622 w 5728127"/>
              <a:gd name="connsiteY149" fmla="*/ 2217633 h 3062599"/>
              <a:gd name="connsiteX150" fmla="*/ 4394857 w 5728127"/>
              <a:gd name="connsiteY150" fmla="*/ 2189860 h 3062599"/>
              <a:gd name="connsiteX151" fmla="*/ 1930820 w 5728127"/>
              <a:gd name="connsiteY151" fmla="*/ 2137161 h 3062599"/>
              <a:gd name="connsiteX152" fmla="*/ 1903758 w 5728127"/>
              <a:gd name="connsiteY152" fmla="*/ 2482553 h 3062599"/>
              <a:gd name="connsiteX153" fmla="*/ 1910879 w 5728127"/>
              <a:gd name="connsiteY153" fmla="*/ 2524570 h 3062599"/>
              <a:gd name="connsiteX154" fmla="*/ 1908031 w 5728127"/>
              <a:gd name="connsiteY154" fmla="*/ 2483265 h 3062599"/>
              <a:gd name="connsiteX155" fmla="*/ 1930820 w 5728127"/>
              <a:gd name="connsiteY155" fmla="*/ 2137161 h 3062599"/>
              <a:gd name="connsiteX156" fmla="*/ 2323214 w 5728127"/>
              <a:gd name="connsiteY156" fmla="*/ 1824527 h 3062599"/>
              <a:gd name="connsiteX157" fmla="*/ 2253423 w 5728127"/>
              <a:gd name="connsiteY157" fmla="*/ 1909273 h 3062599"/>
              <a:gd name="connsiteX158" fmla="*/ 2223513 w 5728127"/>
              <a:gd name="connsiteY158" fmla="*/ 2049566 h 3062599"/>
              <a:gd name="connsiteX159" fmla="*/ 2200012 w 5728127"/>
              <a:gd name="connsiteY159" fmla="*/ 2067370 h 3062599"/>
              <a:gd name="connsiteX160" fmla="*/ 2133070 w 5728127"/>
              <a:gd name="connsiteY160" fmla="*/ 2055263 h 3062599"/>
              <a:gd name="connsiteX161" fmla="*/ 2036930 w 5728127"/>
              <a:gd name="connsiteY161" fmla="*/ 2018231 h 3062599"/>
              <a:gd name="connsiteX162" fmla="*/ 2135207 w 5728127"/>
              <a:gd name="connsiteY162" fmla="*/ 2206239 h 3062599"/>
              <a:gd name="connsiteX163" fmla="*/ 2216392 w 5728127"/>
              <a:gd name="connsiteY163" fmla="*/ 2100841 h 3062599"/>
              <a:gd name="connsiteX164" fmla="*/ 2212119 w 5728127"/>
              <a:gd name="connsiteY164" fmla="*/ 2142146 h 3062599"/>
              <a:gd name="connsiteX165" fmla="*/ 2188618 w 5728127"/>
              <a:gd name="connsiteY165" fmla="*/ 2365761 h 3062599"/>
              <a:gd name="connsiteX166" fmla="*/ 2177223 w 5728127"/>
              <a:gd name="connsiteY166" fmla="*/ 2387125 h 3062599"/>
              <a:gd name="connsiteX167" fmla="*/ 2117403 w 5728127"/>
              <a:gd name="connsiteY167" fmla="*/ 2369322 h 3062599"/>
              <a:gd name="connsiteX168" fmla="*/ 2112418 w 5728127"/>
              <a:gd name="connsiteY168" fmla="*/ 2331577 h 3062599"/>
              <a:gd name="connsiteX169" fmla="*/ 2090341 w 5728127"/>
              <a:gd name="connsiteY169" fmla="*/ 2303091 h 3062599"/>
              <a:gd name="connsiteX170" fmla="*/ 1997762 w 5728127"/>
              <a:gd name="connsiteY170" fmla="*/ 2278878 h 3062599"/>
              <a:gd name="connsiteX171" fmla="*/ 1979958 w 5728127"/>
              <a:gd name="connsiteY171" fmla="*/ 2297394 h 3062599"/>
              <a:gd name="connsiteX172" fmla="*/ 2050461 w 5728127"/>
              <a:gd name="connsiteY172" fmla="*/ 2402792 h 3062599"/>
              <a:gd name="connsiteX173" fmla="*/ 2069689 w 5728127"/>
              <a:gd name="connsiteY173" fmla="*/ 2447658 h 3062599"/>
              <a:gd name="connsiteX174" fmla="*/ 2098175 w 5728127"/>
              <a:gd name="connsiteY174" fmla="*/ 2495372 h 3062599"/>
              <a:gd name="connsiteX175" fmla="*/ 2167966 w 5728127"/>
              <a:gd name="connsiteY175" fmla="*/ 2525994 h 3062599"/>
              <a:gd name="connsiteX176" fmla="*/ 2168678 w 5728127"/>
              <a:gd name="connsiteY176" fmla="*/ 2602194 h 3062599"/>
              <a:gd name="connsiteX177" fmla="*/ 2173663 w 5728127"/>
              <a:gd name="connsiteY177" fmla="*/ 2597921 h 3062599"/>
              <a:gd name="connsiteX178" fmla="*/ 2182209 w 5728127"/>
              <a:gd name="connsiteY178" fmla="*/ 2533116 h 3062599"/>
              <a:gd name="connsiteX179" fmla="*/ 2242741 w 5728127"/>
              <a:gd name="connsiteY179" fmla="*/ 2483977 h 3062599"/>
              <a:gd name="connsiteX180" fmla="*/ 2271939 w 5728127"/>
              <a:gd name="connsiteY180" fmla="*/ 2513175 h 3062599"/>
              <a:gd name="connsiteX181" fmla="*/ 2294728 w 5728127"/>
              <a:gd name="connsiteY181" fmla="*/ 2533116 h 3062599"/>
              <a:gd name="connsiteX182" fmla="*/ 2347427 w 5728127"/>
              <a:gd name="connsiteY182" fmla="*/ 2530267 h 3062599"/>
              <a:gd name="connsiteX183" fmla="*/ 2365943 w 5728127"/>
              <a:gd name="connsiteY183" fmla="*/ 2513888 h 3062599"/>
              <a:gd name="connsiteX184" fmla="*/ 2396566 w 5728127"/>
              <a:gd name="connsiteY184" fmla="*/ 2488963 h 3062599"/>
              <a:gd name="connsiteX185" fmla="*/ 2434309 w 5728127"/>
              <a:gd name="connsiteY185" fmla="*/ 2486114 h 3062599"/>
              <a:gd name="connsiteX186" fmla="*/ 2460659 w 5728127"/>
              <a:gd name="connsiteY186" fmla="*/ 2503918 h 3062599"/>
              <a:gd name="connsiteX187" fmla="*/ 2479175 w 5728127"/>
              <a:gd name="connsiteY187" fmla="*/ 2521009 h 3062599"/>
              <a:gd name="connsiteX188" fmla="*/ 2489857 w 5728127"/>
              <a:gd name="connsiteY188" fmla="*/ 2538101 h 3062599"/>
              <a:gd name="connsiteX189" fmla="*/ 2474190 w 5728127"/>
              <a:gd name="connsiteY189" fmla="*/ 2589375 h 3062599"/>
              <a:gd name="connsiteX190" fmla="*/ 2494130 w 5728127"/>
              <a:gd name="connsiteY190" fmla="*/ 2550920 h 3062599"/>
              <a:gd name="connsiteX191" fmla="*/ 2538995 w 5728127"/>
              <a:gd name="connsiteY191" fmla="*/ 2513175 h 3062599"/>
              <a:gd name="connsiteX192" fmla="*/ 2559648 w 5728127"/>
              <a:gd name="connsiteY192" fmla="*/ 2492523 h 3062599"/>
              <a:gd name="connsiteX193" fmla="*/ 2563921 w 5728127"/>
              <a:gd name="connsiteY193" fmla="*/ 2462613 h 3062599"/>
              <a:gd name="connsiteX194" fmla="*/ 2592407 w 5728127"/>
              <a:gd name="connsiteY194" fmla="*/ 2427005 h 3062599"/>
              <a:gd name="connsiteX195" fmla="*/ 2655788 w 5728127"/>
              <a:gd name="connsiteY195" fmla="*/ 2345108 h 3062599"/>
              <a:gd name="connsiteX196" fmla="*/ 2640833 w 5728127"/>
              <a:gd name="connsiteY196" fmla="*/ 2330865 h 3062599"/>
              <a:gd name="connsiteX197" fmla="*/ 2589558 w 5728127"/>
              <a:gd name="connsiteY197" fmla="*/ 2342972 h 3062599"/>
              <a:gd name="connsiteX198" fmla="*/ 2540420 w 5728127"/>
              <a:gd name="connsiteY198" fmla="*/ 2389974 h 3062599"/>
              <a:gd name="connsiteX199" fmla="*/ 2535435 w 5728127"/>
              <a:gd name="connsiteY199" fmla="*/ 2392822 h 3062599"/>
              <a:gd name="connsiteX200" fmla="*/ 2541132 w 5728127"/>
              <a:gd name="connsiteY200" fmla="*/ 2300243 h 3062599"/>
              <a:gd name="connsiteX201" fmla="*/ 2543268 w 5728127"/>
              <a:gd name="connsiteY201" fmla="*/ 2286000 h 3062599"/>
              <a:gd name="connsiteX202" fmla="*/ 2545405 w 5728127"/>
              <a:gd name="connsiteY202" fmla="*/ 2171344 h 3062599"/>
              <a:gd name="connsiteX203" fmla="*/ 2551814 w 5728127"/>
              <a:gd name="connsiteY203" fmla="*/ 2161374 h 3062599"/>
              <a:gd name="connsiteX204" fmla="*/ 2625878 w 5728127"/>
              <a:gd name="connsiteY204" fmla="*/ 2032474 h 3062599"/>
              <a:gd name="connsiteX205" fmla="*/ 2554663 w 5728127"/>
              <a:gd name="connsiteY205" fmla="*/ 2056688 h 3062599"/>
              <a:gd name="connsiteX206" fmla="*/ 2531162 w 5728127"/>
              <a:gd name="connsiteY206" fmla="*/ 2040308 h 3062599"/>
              <a:gd name="connsiteX207" fmla="*/ 2517631 w 5728127"/>
              <a:gd name="connsiteY207" fmla="*/ 1963396 h 3062599"/>
              <a:gd name="connsiteX208" fmla="*/ 2361670 w 5728127"/>
              <a:gd name="connsiteY208" fmla="*/ 1841618 h 3062599"/>
              <a:gd name="connsiteX209" fmla="*/ 2449265 w 5728127"/>
              <a:gd name="connsiteY209" fmla="*/ 1887196 h 3062599"/>
              <a:gd name="connsiteX210" fmla="*/ 2495554 w 5728127"/>
              <a:gd name="connsiteY210" fmla="*/ 1935622 h 3062599"/>
              <a:gd name="connsiteX211" fmla="*/ 2522616 w 5728127"/>
              <a:gd name="connsiteY211" fmla="*/ 2045293 h 3062599"/>
              <a:gd name="connsiteX212" fmla="*/ 2506237 w 5728127"/>
              <a:gd name="connsiteY212" fmla="*/ 2064521 h 3062599"/>
              <a:gd name="connsiteX213" fmla="*/ 2437870 w 5728127"/>
              <a:gd name="connsiteY213" fmla="*/ 2068082 h 3062599"/>
              <a:gd name="connsiteX214" fmla="*/ 2429324 w 5728127"/>
              <a:gd name="connsiteY214" fmla="*/ 2085886 h 3062599"/>
              <a:gd name="connsiteX215" fmla="*/ 2484872 w 5728127"/>
              <a:gd name="connsiteY215" fmla="*/ 2160661 h 3062599"/>
              <a:gd name="connsiteX216" fmla="*/ 2533298 w 5728127"/>
              <a:gd name="connsiteY216" fmla="*/ 2197693 h 3062599"/>
              <a:gd name="connsiteX217" fmla="*/ 2524752 w 5728127"/>
              <a:gd name="connsiteY217" fmla="*/ 2395671 h 3062599"/>
              <a:gd name="connsiteX218" fmla="*/ 2473478 w 5728127"/>
              <a:gd name="connsiteY218" fmla="*/ 2408490 h 3062599"/>
              <a:gd name="connsiteX219" fmla="*/ 2458522 w 5728127"/>
              <a:gd name="connsiteY219" fmla="*/ 2381428 h 3062599"/>
              <a:gd name="connsiteX220" fmla="*/ 2435734 w 5728127"/>
              <a:gd name="connsiteY220" fmla="*/ 2362912 h 3062599"/>
              <a:gd name="connsiteX221" fmla="*/ 2388020 w 5728127"/>
              <a:gd name="connsiteY221" fmla="*/ 2365048 h 3062599"/>
              <a:gd name="connsiteX222" fmla="*/ 2365231 w 5728127"/>
              <a:gd name="connsiteY222" fmla="*/ 2385701 h 3062599"/>
              <a:gd name="connsiteX223" fmla="*/ 2330336 w 5728127"/>
              <a:gd name="connsiteY223" fmla="*/ 2415611 h 3062599"/>
              <a:gd name="connsiteX224" fmla="*/ 2300425 w 5728127"/>
              <a:gd name="connsiteY224" fmla="*/ 2412050 h 3062599"/>
              <a:gd name="connsiteX225" fmla="*/ 2281909 w 5728127"/>
              <a:gd name="connsiteY225" fmla="*/ 2392110 h 3062599"/>
              <a:gd name="connsiteX226" fmla="*/ 2241317 w 5728127"/>
              <a:gd name="connsiteY226" fmla="*/ 2352942 h 3062599"/>
              <a:gd name="connsiteX227" fmla="*/ 2205709 w 5728127"/>
              <a:gd name="connsiteY227" fmla="*/ 2307364 h 3062599"/>
              <a:gd name="connsiteX228" fmla="*/ 2233483 w 5728127"/>
              <a:gd name="connsiteY228" fmla="*/ 2067370 h 3062599"/>
              <a:gd name="connsiteX229" fmla="*/ 2323214 w 5728127"/>
              <a:gd name="connsiteY229" fmla="*/ 1824527 h 3062599"/>
              <a:gd name="connsiteX230" fmla="*/ 2409384 w 5728127"/>
              <a:gd name="connsiteY230" fmla="*/ 1818118 h 3062599"/>
              <a:gd name="connsiteX231" fmla="*/ 2402263 w 5728127"/>
              <a:gd name="connsiteY231" fmla="*/ 1823815 h 3062599"/>
              <a:gd name="connsiteX232" fmla="*/ 2514782 w 5728127"/>
              <a:gd name="connsiteY232" fmla="*/ 1831649 h 3062599"/>
              <a:gd name="connsiteX233" fmla="*/ 2708487 w 5728127"/>
              <a:gd name="connsiteY233" fmla="*/ 1996867 h 3062599"/>
              <a:gd name="connsiteX234" fmla="*/ 2741246 w 5728127"/>
              <a:gd name="connsiteY234" fmla="*/ 2208375 h 3062599"/>
              <a:gd name="connsiteX235" fmla="*/ 2706351 w 5728127"/>
              <a:gd name="connsiteY235" fmla="*/ 2523146 h 3062599"/>
              <a:gd name="connsiteX236" fmla="*/ 2705638 w 5728127"/>
              <a:gd name="connsiteY236" fmla="*/ 2525994 h 3062599"/>
              <a:gd name="connsiteX237" fmla="*/ 2688547 w 5728127"/>
              <a:gd name="connsiteY237" fmla="*/ 2577269 h 3062599"/>
              <a:gd name="connsiteX238" fmla="*/ 2694244 w 5728127"/>
              <a:gd name="connsiteY238" fmla="*/ 2579406 h 3062599"/>
              <a:gd name="connsiteX239" fmla="*/ 2710624 w 5728127"/>
              <a:gd name="connsiteY239" fmla="*/ 2528131 h 3062599"/>
              <a:gd name="connsiteX240" fmla="*/ 2739822 w 5728127"/>
              <a:gd name="connsiteY240" fmla="*/ 2394959 h 3062599"/>
              <a:gd name="connsiteX241" fmla="*/ 2716321 w 5728127"/>
              <a:gd name="connsiteY241" fmla="*/ 1990458 h 3062599"/>
              <a:gd name="connsiteX242" fmla="*/ 2602377 w 5728127"/>
              <a:gd name="connsiteY242" fmla="*/ 1845179 h 3062599"/>
              <a:gd name="connsiteX243" fmla="*/ 2409384 w 5728127"/>
              <a:gd name="connsiteY243" fmla="*/ 1818118 h 3062599"/>
              <a:gd name="connsiteX244" fmla="*/ 2215101 w 5728127"/>
              <a:gd name="connsiteY244" fmla="*/ 1812810 h 3062599"/>
              <a:gd name="connsiteX245" fmla="*/ 2056870 w 5728127"/>
              <a:gd name="connsiteY245" fmla="*/ 1843755 h 3062599"/>
              <a:gd name="connsiteX246" fmla="*/ 2029096 w 5728127"/>
              <a:gd name="connsiteY246" fmla="*/ 1878650 h 3062599"/>
              <a:gd name="connsiteX247" fmla="*/ 2269803 w 5728127"/>
              <a:gd name="connsiteY247" fmla="*/ 1818830 h 3062599"/>
              <a:gd name="connsiteX248" fmla="*/ 2215101 w 5728127"/>
              <a:gd name="connsiteY248" fmla="*/ 1812810 h 3062599"/>
              <a:gd name="connsiteX249" fmla="*/ 2468315 w 5728127"/>
              <a:gd name="connsiteY249" fmla="*/ 1761235 h 3062599"/>
              <a:gd name="connsiteX250" fmla="*/ 2379474 w 5728127"/>
              <a:gd name="connsiteY250" fmla="*/ 1788207 h 3062599"/>
              <a:gd name="connsiteX251" fmla="*/ 2560360 w 5728127"/>
              <a:gd name="connsiteY251" fmla="*/ 1768979 h 3062599"/>
              <a:gd name="connsiteX252" fmla="*/ 2468315 w 5728127"/>
              <a:gd name="connsiteY252" fmla="*/ 1761235 h 3062599"/>
              <a:gd name="connsiteX253" fmla="*/ 2170903 w 5728127"/>
              <a:gd name="connsiteY253" fmla="*/ 1751443 h 3062599"/>
              <a:gd name="connsiteX254" fmla="*/ 2048324 w 5728127"/>
              <a:gd name="connsiteY254" fmla="*/ 1773964 h 3062599"/>
              <a:gd name="connsiteX255" fmla="*/ 2285470 w 5728127"/>
              <a:gd name="connsiteY255" fmla="*/ 1796753 h 3062599"/>
              <a:gd name="connsiteX256" fmla="*/ 2170903 w 5728127"/>
              <a:gd name="connsiteY256" fmla="*/ 1751443 h 3062599"/>
              <a:gd name="connsiteX257" fmla="*/ 1121106 w 5728127"/>
              <a:gd name="connsiteY257" fmla="*/ 884490 h 3062599"/>
              <a:gd name="connsiteX258" fmla="*/ 1028526 w 5728127"/>
              <a:gd name="connsiteY258" fmla="*/ 968523 h 3062599"/>
              <a:gd name="connsiteX259" fmla="*/ 977251 w 5728127"/>
              <a:gd name="connsiteY259" fmla="*/ 1115226 h 3062599"/>
              <a:gd name="connsiteX260" fmla="*/ 952326 w 5728127"/>
              <a:gd name="connsiteY260" fmla="*/ 1266914 h 3062599"/>
              <a:gd name="connsiteX261" fmla="*/ 920992 w 5728127"/>
              <a:gd name="connsiteY261" fmla="*/ 1293976 h 3062599"/>
              <a:gd name="connsiteX262" fmla="*/ 806336 w 5728127"/>
              <a:gd name="connsiteY262" fmla="*/ 1277596 h 3062599"/>
              <a:gd name="connsiteX263" fmla="*/ 642541 w 5728127"/>
              <a:gd name="connsiteY263" fmla="*/ 1211366 h 3062599"/>
              <a:gd name="connsiteX264" fmla="*/ 795653 w 5728127"/>
              <a:gd name="connsiteY264" fmla="*/ 1519727 h 3062599"/>
              <a:gd name="connsiteX265" fmla="*/ 812033 w 5728127"/>
              <a:gd name="connsiteY265" fmla="*/ 1517590 h 3062599"/>
              <a:gd name="connsiteX266" fmla="*/ 876838 w 5728127"/>
              <a:gd name="connsiteY266" fmla="*/ 1425011 h 3062599"/>
              <a:gd name="connsiteX267" fmla="*/ 928113 w 5728127"/>
              <a:gd name="connsiteY267" fmla="*/ 1360206 h 3062599"/>
              <a:gd name="connsiteX268" fmla="*/ 937371 w 5728127"/>
              <a:gd name="connsiteY268" fmla="*/ 1349523 h 3062599"/>
              <a:gd name="connsiteX269" fmla="*/ 938795 w 5728127"/>
              <a:gd name="connsiteY269" fmla="*/ 1373024 h 3062599"/>
              <a:gd name="connsiteX270" fmla="*/ 916719 w 5728127"/>
              <a:gd name="connsiteY270" fmla="*/ 1591654 h 3062599"/>
              <a:gd name="connsiteX271" fmla="*/ 892506 w 5728127"/>
              <a:gd name="connsiteY271" fmla="*/ 1816693 h 3062599"/>
              <a:gd name="connsiteX272" fmla="*/ 883248 w 5728127"/>
              <a:gd name="connsiteY272" fmla="*/ 1844467 h 3062599"/>
              <a:gd name="connsiteX273" fmla="*/ 790668 w 5728127"/>
              <a:gd name="connsiteY273" fmla="*/ 1820254 h 3062599"/>
              <a:gd name="connsiteX274" fmla="*/ 760046 w 5728127"/>
              <a:gd name="connsiteY274" fmla="*/ 1766843 h 3062599"/>
              <a:gd name="connsiteX275" fmla="*/ 765031 w 5728127"/>
              <a:gd name="connsiteY275" fmla="*/ 1731948 h 3062599"/>
              <a:gd name="connsiteX276" fmla="*/ 742954 w 5728127"/>
              <a:gd name="connsiteY276" fmla="*/ 1699901 h 3062599"/>
              <a:gd name="connsiteX277" fmla="*/ 550674 w 5728127"/>
              <a:gd name="connsiteY277" fmla="*/ 1648626 h 3062599"/>
              <a:gd name="connsiteX278" fmla="*/ 533582 w 5728127"/>
              <a:gd name="connsiteY278" fmla="*/ 1665005 h 3062599"/>
              <a:gd name="connsiteX279" fmla="*/ 659633 w 5728127"/>
              <a:gd name="connsiteY279" fmla="*/ 1866544 h 3062599"/>
              <a:gd name="connsiteX280" fmla="*/ 691679 w 5728127"/>
              <a:gd name="connsiteY280" fmla="*/ 1938471 h 3062599"/>
              <a:gd name="connsiteX281" fmla="*/ 689543 w 5728127"/>
              <a:gd name="connsiteY281" fmla="*/ 1971230 h 3062599"/>
              <a:gd name="connsiteX282" fmla="*/ 710195 w 5728127"/>
              <a:gd name="connsiteY282" fmla="*/ 2006837 h 3062599"/>
              <a:gd name="connsiteX283" fmla="*/ 846216 w 5728127"/>
              <a:gd name="connsiteY283" fmla="*/ 2060960 h 3062599"/>
              <a:gd name="connsiteX284" fmla="*/ 869005 w 5728127"/>
              <a:gd name="connsiteY284" fmla="*/ 2092295 h 3062599"/>
              <a:gd name="connsiteX285" fmla="*/ 864732 w 5728127"/>
              <a:gd name="connsiteY285" fmla="*/ 2167071 h 3062599"/>
              <a:gd name="connsiteX286" fmla="*/ 877551 w 5728127"/>
              <a:gd name="connsiteY286" fmla="*/ 2135736 h 3062599"/>
              <a:gd name="connsiteX287" fmla="*/ 894642 w 5728127"/>
              <a:gd name="connsiteY287" fmla="*/ 2021080 h 3062599"/>
              <a:gd name="connsiteX288" fmla="*/ 923128 w 5728127"/>
              <a:gd name="connsiteY288" fmla="*/ 1998291 h 3062599"/>
              <a:gd name="connsiteX289" fmla="*/ 998616 w 5728127"/>
              <a:gd name="connsiteY289" fmla="*/ 2003988 h 3062599"/>
              <a:gd name="connsiteX290" fmla="*/ 1036360 w 5728127"/>
              <a:gd name="connsiteY290" fmla="*/ 2036748 h 3062599"/>
              <a:gd name="connsiteX291" fmla="*/ 1039921 w 5728127"/>
              <a:gd name="connsiteY291" fmla="*/ 2064521 h 3062599"/>
              <a:gd name="connsiteX292" fmla="*/ 1054876 w 5728127"/>
              <a:gd name="connsiteY292" fmla="*/ 2084462 h 3062599"/>
              <a:gd name="connsiteX293" fmla="*/ 1145319 w 5728127"/>
              <a:gd name="connsiteY293" fmla="*/ 2083749 h 3062599"/>
              <a:gd name="connsiteX294" fmla="*/ 1200866 w 5728127"/>
              <a:gd name="connsiteY294" fmla="*/ 2038172 h 3062599"/>
              <a:gd name="connsiteX295" fmla="*/ 1229352 w 5728127"/>
              <a:gd name="connsiteY295" fmla="*/ 2013959 h 3062599"/>
              <a:gd name="connsiteX296" fmla="*/ 1301992 w 5728127"/>
              <a:gd name="connsiteY296" fmla="*/ 2006125 h 3062599"/>
              <a:gd name="connsiteX297" fmla="*/ 1359676 w 5728127"/>
              <a:gd name="connsiteY297" fmla="*/ 2048142 h 3062599"/>
              <a:gd name="connsiteX298" fmla="*/ 1384601 w 5728127"/>
              <a:gd name="connsiteY298" fmla="*/ 2066658 h 3062599"/>
              <a:gd name="connsiteX299" fmla="*/ 1418072 w 5728127"/>
              <a:gd name="connsiteY299" fmla="*/ 2068794 h 3062599"/>
              <a:gd name="connsiteX300" fmla="*/ 1351842 w 5728127"/>
              <a:gd name="connsiteY300" fmla="*/ 2233301 h 3062599"/>
              <a:gd name="connsiteX301" fmla="*/ 1434451 w 5728127"/>
              <a:gd name="connsiteY301" fmla="*/ 2058824 h 3062599"/>
              <a:gd name="connsiteX302" fmla="*/ 1520622 w 5728127"/>
              <a:gd name="connsiteY302" fmla="*/ 2056688 h 3062599"/>
              <a:gd name="connsiteX303" fmla="*/ 1534865 w 5728127"/>
              <a:gd name="connsiteY303" fmla="*/ 1949865 h 3062599"/>
              <a:gd name="connsiteX304" fmla="*/ 1569048 w 5728127"/>
              <a:gd name="connsiteY304" fmla="*/ 1905712 h 3062599"/>
              <a:gd name="connsiteX305" fmla="*/ 1687265 w 5728127"/>
              <a:gd name="connsiteY305" fmla="*/ 1763282 h 3062599"/>
              <a:gd name="connsiteX306" fmla="*/ 1668037 w 5728127"/>
              <a:gd name="connsiteY306" fmla="*/ 1746903 h 3062599"/>
              <a:gd name="connsiteX307" fmla="*/ 1514924 w 5728127"/>
              <a:gd name="connsiteY307" fmla="*/ 1785359 h 3062599"/>
              <a:gd name="connsiteX308" fmla="*/ 1499257 w 5728127"/>
              <a:gd name="connsiteY308" fmla="*/ 1803163 h 3062599"/>
              <a:gd name="connsiteX309" fmla="*/ 1492848 w 5728127"/>
              <a:gd name="connsiteY309" fmla="*/ 1888621 h 3062599"/>
              <a:gd name="connsiteX310" fmla="*/ 1480029 w 5728127"/>
              <a:gd name="connsiteY310" fmla="*/ 1866544 h 3062599"/>
              <a:gd name="connsiteX311" fmla="*/ 1492136 w 5728127"/>
              <a:gd name="connsiteY311" fmla="*/ 1747615 h 3062599"/>
              <a:gd name="connsiteX312" fmla="*/ 1497121 w 5728127"/>
              <a:gd name="connsiteY312" fmla="*/ 1497650 h 3062599"/>
              <a:gd name="connsiteX313" fmla="*/ 1510651 w 5728127"/>
              <a:gd name="connsiteY313" fmla="*/ 1453497 h 3062599"/>
              <a:gd name="connsiteX314" fmla="*/ 1633853 w 5728127"/>
              <a:gd name="connsiteY314" fmla="*/ 1227745 h 3062599"/>
              <a:gd name="connsiteX315" fmla="*/ 1502106 w 5728127"/>
              <a:gd name="connsiteY315" fmla="*/ 1277596 h 3062599"/>
              <a:gd name="connsiteX316" fmla="*/ 1473620 w 5728127"/>
              <a:gd name="connsiteY316" fmla="*/ 1254808 h 3062599"/>
              <a:gd name="connsiteX317" fmla="*/ 1462225 w 5728127"/>
              <a:gd name="connsiteY317" fmla="*/ 1165076 h 3062599"/>
              <a:gd name="connsiteX318" fmla="*/ 1341872 w 5728127"/>
              <a:gd name="connsiteY318" fmla="*/ 972084 h 3062599"/>
              <a:gd name="connsiteX319" fmla="*/ 1207276 w 5728127"/>
              <a:gd name="connsiteY319" fmla="*/ 908703 h 3062599"/>
              <a:gd name="connsiteX320" fmla="*/ 1170956 w 5728127"/>
              <a:gd name="connsiteY320" fmla="*/ 903005 h 3062599"/>
              <a:gd name="connsiteX321" fmla="*/ 1327629 w 5728127"/>
              <a:gd name="connsiteY321" fmla="*/ 980630 h 3062599"/>
              <a:gd name="connsiteX322" fmla="*/ 1420208 w 5728127"/>
              <a:gd name="connsiteY322" fmla="*/ 1081755 h 3062599"/>
              <a:gd name="connsiteX323" fmla="*/ 1462937 w 5728127"/>
              <a:gd name="connsiteY323" fmla="*/ 1278308 h 3062599"/>
              <a:gd name="connsiteX324" fmla="*/ 1306977 w 5728127"/>
              <a:gd name="connsiteY324" fmla="*/ 1293263 h 3062599"/>
              <a:gd name="connsiteX325" fmla="*/ 1288461 w 5728127"/>
              <a:gd name="connsiteY325" fmla="*/ 1296112 h 3062599"/>
              <a:gd name="connsiteX326" fmla="*/ 1297007 w 5728127"/>
              <a:gd name="connsiteY326" fmla="*/ 1314628 h 3062599"/>
              <a:gd name="connsiteX327" fmla="*/ 1429466 w 5728127"/>
              <a:gd name="connsiteY327" fmla="*/ 1504060 h 3062599"/>
              <a:gd name="connsiteX328" fmla="*/ 1472907 w 5728127"/>
              <a:gd name="connsiteY328" fmla="*/ 1509045 h 3062599"/>
              <a:gd name="connsiteX329" fmla="*/ 1477893 w 5728127"/>
              <a:gd name="connsiteY329" fmla="*/ 1509757 h 3062599"/>
              <a:gd name="connsiteX330" fmla="*/ 1482165 w 5728127"/>
              <a:gd name="connsiteY330" fmla="*/ 1536819 h 3062599"/>
              <a:gd name="connsiteX331" fmla="*/ 1465786 w 5728127"/>
              <a:gd name="connsiteY331" fmla="*/ 1821678 h 3062599"/>
              <a:gd name="connsiteX332" fmla="*/ 1403829 w 5728127"/>
              <a:gd name="connsiteY332" fmla="*/ 1874378 h 3062599"/>
              <a:gd name="connsiteX333" fmla="*/ 1351130 w 5728127"/>
              <a:gd name="connsiteY333" fmla="*/ 1826663 h 3062599"/>
              <a:gd name="connsiteX334" fmla="*/ 1348994 w 5728127"/>
              <a:gd name="connsiteY334" fmla="*/ 1808860 h 3062599"/>
              <a:gd name="connsiteX335" fmla="*/ 1327629 w 5728127"/>
              <a:gd name="connsiteY335" fmla="*/ 1792480 h 3062599"/>
              <a:gd name="connsiteX336" fmla="*/ 1232201 w 5728127"/>
              <a:gd name="connsiteY336" fmla="*/ 1797465 h 3062599"/>
              <a:gd name="connsiteX337" fmla="*/ 1193745 w 5728127"/>
              <a:gd name="connsiteY337" fmla="*/ 1830224 h 3062599"/>
              <a:gd name="connsiteX338" fmla="*/ 1190896 w 5728127"/>
              <a:gd name="connsiteY338" fmla="*/ 1862983 h 3062599"/>
              <a:gd name="connsiteX339" fmla="*/ 1167395 w 5728127"/>
              <a:gd name="connsiteY339" fmla="*/ 1884347 h 3062599"/>
              <a:gd name="connsiteX340" fmla="*/ 1069119 w 5728127"/>
              <a:gd name="connsiteY340" fmla="*/ 1877938 h 3062599"/>
              <a:gd name="connsiteX341" fmla="*/ 1050603 w 5728127"/>
              <a:gd name="connsiteY341" fmla="*/ 1868680 h 3062599"/>
              <a:gd name="connsiteX342" fmla="*/ 1044906 w 5728127"/>
              <a:gd name="connsiteY342" fmla="*/ 1808860 h 3062599"/>
              <a:gd name="connsiteX343" fmla="*/ 1017132 w 5728127"/>
              <a:gd name="connsiteY343" fmla="*/ 1782510 h 3062599"/>
              <a:gd name="connsiteX344" fmla="*/ 950190 w 5728127"/>
              <a:gd name="connsiteY344" fmla="*/ 1773252 h 3062599"/>
              <a:gd name="connsiteX345" fmla="*/ 918855 w 5728127"/>
              <a:gd name="connsiteY345" fmla="*/ 1730523 h 3062599"/>
              <a:gd name="connsiteX346" fmla="*/ 927401 w 5728127"/>
              <a:gd name="connsiteY346" fmla="*/ 1645777 h 3062599"/>
              <a:gd name="connsiteX347" fmla="*/ 942356 w 5728127"/>
              <a:gd name="connsiteY347" fmla="*/ 1515454 h 3062599"/>
              <a:gd name="connsiteX348" fmla="*/ 955887 w 5728127"/>
              <a:gd name="connsiteY348" fmla="*/ 1387979 h 3062599"/>
              <a:gd name="connsiteX349" fmla="*/ 970842 w 5728127"/>
              <a:gd name="connsiteY349" fmla="*/ 1263353 h 3062599"/>
              <a:gd name="connsiteX350" fmla="*/ 990782 w 5728127"/>
              <a:gd name="connsiteY350" fmla="*/ 1128757 h 3062599"/>
              <a:gd name="connsiteX351" fmla="*/ 1121106 w 5728127"/>
              <a:gd name="connsiteY351" fmla="*/ 884490 h 3062599"/>
              <a:gd name="connsiteX352" fmla="*/ 1345711 w 5728127"/>
              <a:gd name="connsiteY352" fmla="*/ 870592 h 3062599"/>
              <a:gd name="connsiteX353" fmla="*/ 1257838 w 5728127"/>
              <a:gd name="connsiteY353" fmla="*/ 873808 h 3062599"/>
              <a:gd name="connsiteX354" fmla="*/ 1235050 w 5728127"/>
              <a:gd name="connsiteY354" fmla="*/ 882353 h 3062599"/>
              <a:gd name="connsiteX355" fmla="*/ 1262111 w 5728127"/>
              <a:gd name="connsiteY355" fmla="*/ 882353 h 3062599"/>
              <a:gd name="connsiteX356" fmla="*/ 1522046 w 5728127"/>
              <a:gd name="connsiteY356" fmla="*/ 912976 h 3062599"/>
              <a:gd name="connsiteX357" fmla="*/ 1753494 w 5728127"/>
              <a:gd name="connsiteY357" fmla="*/ 1110953 h 3062599"/>
              <a:gd name="connsiteX358" fmla="*/ 1806193 w 5728127"/>
              <a:gd name="connsiteY358" fmla="*/ 1294688 h 3062599"/>
              <a:gd name="connsiteX359" fmla="*/ 1831119 w 5728127"/>
              <a:gd name="connsiteY359" fmla="*/ 1474149 h 3062599"/>
              <a:gd name="connsiteX360" fmla="*/ 1818300 w 5728127"/>
              <a:gd name="connsiteY360" fmla="*/ 1848740 h 3062599"/>
              <a:gd name="connsiteX361" fmla="*/ 1846074 w 5728127"/>
              <a:gd name="connsiteY361" fmla="*/ 1462755 h 3062599"/>
              <a:gd name="connsiteX362" fmla="*/ 1772722 w 5728127"/>
              <a:gd name="connsiteY362" fmla="*/ 1108104 h 3062599"/>
              <a:gd name="connsiteX363" fmla="*/ 1600382 w 5728127"/>
              <a:gd name="connsiteY363" fmla="*/ 917960 h 3062599"/>
              <a:gd name="connsiteX364" fmla="*/ 1345711 w 5728127"/>
              <a:gd name="connsiteY364" fmla="*/ 870592 h 3062599"/>
              <a:gd name="connsiteX365" fmla="*/ 862329 w 5728127"/>
              <a:gd name="connsiteY365" fmla="*/ 862591 h 3062599"/>
              <a:gd name="connsiteX366" fmla="*/ 740106 w 5728127"/>
              <a:gd name="connsiteY366" fmla="*/ 885914 h 3062599"/>
              <a:gd name="connsiteX367" fmla="*/ 582008 w 5728127"/>
              <a:gd name="connsiteY367" fmla="*/ 1009828 h 3062599"/>
              <a:gd name="connsiteX368" fmla="*/ 499399 w 5728127"/>
              <a:gd name="connsiteY368" fmla="*/ 1209942 h 3062599"/>
              <a:gd name="connsiteX369" fmla="*/ 408244 w 5728127"/>
              <a:gd name="connsiteY369" fmla="*/ 1890045 h 3062599"/>
              <a:gd name="connsiteX370" fmla="*/ 421063 w 5728127"/>
              <a:gd name="connsiteY370" fmla="*/ 2059536 h 3062599"/>
              <a:gd name="connsiteX371" fmla="*/ 423199 w 5728127"/>
              <a:gd name="connsiteY371" fmla="*/ 2021792 h 3062599"/>
              <a:gd name="connsiteX372" fmla="*/ 433169 w 5728127"/>
              <a:gd name="connsiteY372" fmla="*/ 1630822 h 3062599"/>
              <a:gd name="connsiteX373" fmla="*/ 564917 w 5728127"/>
              <a:gd name="connsiteY373" fmla="*/ 1091013 h 3062599"/>
              <a:gd name="connsiteX374" fmla="*/ 742954 w 5728127"/>
              <a:gd name="connsiteY374" fmla="*/ 905142 h 3062599"/>
              <a:gd name="connsiteX375" fmla="*/ 747227 w 5728127"/>
              <a:gd name="connsiteY375" fmla="*/ 902293 h 3062599"/>
              <a:gd name="connsiteX376" fmla="*/ 1054876 w 5728127"/>
              <a:gd name="connsiteY376" fmla="*/ 878792 h 3062599"/>
              <a:gd name="connsiteX377" fmla="*/ 1058436 w 5728127"/>
              <a:gd name="connsiteY377" fmla="*/ 872383 h 3062599"/>
              <a:gd name="connsiteX378" fmla="*/ 987222 w 5728127"/>
              <a:gd name="connsiteY378" fmla="*/ 863837 h 3062599"/>
              <a:gd name="connsiteX379" fmla="*/ 862329 w 5728127"/>
              <a:gd name="connsiteY379" fmla="*/ 862591 h 3062599"/>
              <a:gd name="connsiteX380" fmla="*/ 1370714 w 5728127"/>
              <a:gd name="connsiteY380" fmla="*/ 775353 h 3062599"/>
              <a:gd name="connsiteX381" fmla="*/ 1211549 w 5728127"/>
              <a:gd name="connsiteY381" fmla="*/ 824669 h 3062599"/>
              <a:gd name="connsiteX382" fmla="*/ 1536289 w 5728127"/>
              <a:gd name="connsiteY382" fmla="*/ 789062 h 3062599"/>
              <a:gd name="connsiteX383" fmla="*/ 1370714 w 5728127"/>
              <a:gd name="connsiteY383" fmla="*/ 775353 h 3062599"/>
              <a:gd name="connsiteX384" fmla="*/ 879765 w 5728127"/>
              <a:gd name="connsiteY384" fmla="*/ 758239 h 3062599"/>
              <a:gd name="connsiteX385" fmla="*/ 653936 w 5728127"/>
              <a:gd name="connsiteY385" fmla="*/ 784076 h 3062599"/>
              <a:gd name="connsiteX386" fmla="*/ 587706 w 5728127"/>
              <a:gd name="connsiteY386" fmla="*/ 807577 h 3062599"/>
              <a:gd name="connsiteX387" fmla="*/ 615479 w 5728127"/>
              <a:gd name="connsiteY387" fmla="*/ 808290 h 3062599"/>
              <a:gd name="connsiteX388" fmla="*/ 825564 w 5728127"/>
              <a:gd name="connsiteY388" fmla="*/ 783364 h 3062599"/>
              <a:gd name="connsiteX389" fmla="*/ 1064846 w 5728127"/>
              <a:gd name="connsiteY389" fmla="*/ 844609 h 3062599"/>
              <a:gd name="connsiteX390" fmla="*/ 1029950 w 5728127"/>
              <a:gd name="connsiteY390" fmla="*/ 800456 h 3062599"/>
              <a:gd name="connsiteX391" fmla="*/ 955887 w 5728127"/>
              <a:gd name="connsiteY391" fmla="*/ 768409 h 3062599"/>
              <a:gd name="connsiteX392" fmla="*/ 879765 w 5728127"/>
              <a:gd name="connsiteY392" fmla="*/ 758239 h 3062599"/>
              <a:gd name="connsiteX393" fmla="*/ 923840 w 5728127"/>
              <a:gd name="connsiteY393" fmla="*/ 0 h 3062599"/>
              <a:gd name="connsiteX394" fmla="*/ 958736 w 5728127"/>
              <a:gd name="connsiteY394" fmla="*/ 25637 h 3062599"/>
              <a:gd name="connsiteX395" fmla="*/ 985085 w 5728127"/>
              <a:gd name="connsiteY395" fmla="*/ 82609 h 3062599"/>
              <a:gd name="connsiteX396" fmla="*/ 1007874 w 5728127"/>
              <a:gd name="connsiteY396" fmla="*/ 185871 h 3062599"/>
              <a:gd name="connsiteX397" fmla="*/ 1018556 w 5728127"/>
              <a:gd name="connsiteY397" fmla="*/ 333998 h 3062599"/>
              <a:gd name="connsiteX398" fmla="*/ 1006450 w 5728127"/>
              <a:gd name="connsiteY398" fmla="*/ 366757 h 3062599"/>
              <a:gd name="connsiteX399" fmla="*/ 982236 w 5728127"/>
              <a:gd name="connsiteY399" fmla="*/ 341832 h 3062599"/>
              <a:gd name="connsiteX400" fmla="*/ 955175 w 5728127"/>
              <a:gd name="connsiteY400" fmla="*/ 276314 h 3062599"/>
              <a:gd name="connsiteX401" fmla="*/ 931674 w 5728127"/>
              <a:gd name="connsiteY401" fmla="*/ 150263 h 3062599"/>
              <a:gd name="connsiteX402" fmla="*/ 945917 w 5728127"/>
              <a:gd name="connsiteY402" fmla="*/ 119641 h 3062599"/>
              <a:gd name="connsiteX403" fmla="*/ 966569 w 5728127"/>
              <a:gd name="connsiteY403" fmla="*/ 153824 h 3062599"/>
              <a:gd name="connsiteX404" fmla="*/ 944493 w 5728127"/>
              <a:gd name="connsiteY404" fmla="*/ 160945 h 3062599"/>
              <a:gd name="connsiteX405" fmla="*/ 980100 w 5728127"/>
              <a:gd name="connsiteY405" fmla="*/ 291981 h 3062599"/>
              <a:gd name="connsiteX406" fmla="*/ 991494 w 5728127"/>
              <a:gd name="connsiteY406" fmla="*/ 304088 h 3062599"/>
              <a:gd name="connsiteX407" fmla="*/ 1004313 w 5728127"/>
              <a:gd name="connsiteY407" fmla="*/ 273465 h 3062599"/>
              <a:gd name="connsiteX408" fmla="*/ 959448 w 5728127"/>
              <a:gd name="connsiteY408" fmla="*/ 79761 h 3062599"/>
              <a:gd name="connsiteX409" fmla="*/ 914582 w 5728127"/>
              <a:gd name="connsiteY409" fmla="*/ 46290 h 3062599"/>
              <a:gd name="connsiteX410" fmla="*/ 903900 w 5728127"/>
              <a:gd name="connsiteY410" fmla="*/ 69790 h 3062599"/>
              <a:gd name="connsiteX411" fmla="*/ 906749 w 5728127"/>
              <a:gd name="connsiteY411" fmla="*/ 107534 h 3062599"/>
              <a:gd name="connsiteX412" fmla="*/ 946629 w 5728127"/>
              <a:gd name="connsiteY412" fmla="*/ 313346 h 3062599"/>
              <a:gd name="connsiteX413" fmla="*/ 976539 w 5728127"/>
              <a:gd name="connsiteY413" fmla="*/ 417319 h 3062599"/>
              <a:gd name="connsiteX414" fmla="*/ 1006450 w 5728127"/>
              <a:gd name="connsiteY414" fmla="*/ 440820 h 3062599"/>
              <a:gd name="connsiteX415" fmla="*/ 1029950 w 5728127"/>
              <a:gd name="connsiteY415" fmla="*/ 414471 h 3062599"/>
              <a:gd name="connsiteX416" fmla="*/ 1044906 w 5728127"/>
              <a:gd name="connsiteY416" fmla="*/ 332574 h 3062599"/>
              <a:gd name="connsiteX417" fmla="*/ 1023541 w 5728127"/>
              <a:gd name="connsiteY417" fmla="*/ 132459 h 3062599"/>
              <a:gd name="connsiteX418" fmla="*/ 1023541 w 5728127"/>
              <a:gd name="connsiteY418" fmla="*/ 97564 h 3062599"/>
              <a:gd name="connsiteX419" fmla="*/ 1032799 w 5728127"/>
              <a:gd name="connsiteY419" fmla="*/ 81897 h 3062599"/>
              <a:gd name="connsiteX420" fmla="*/ 1039208 w 5728127"/>
              <a:gd name="connsiteY420" fmla="*/ 97564 h 3062599"/>
              <a:gd name="connsiteX421" fmla="*/ 1052027 w 5728127"/>
              <a:gd name="connsiteY421" fmla="*/ 145278 h 3062599"/>
              <a:gd name="connsiteX422" fmla="*/ 1163835 w 5728127"/>
              <a:gd name="connsiteY422" fmla="*/ 371742 h 3062599"/>
              <a:gd name="connsiteX423" fmla="*/ 1168820 w 5728127"/>
              <a:gd name="connsiteY423" fmla="*/ 809002 h 3062599"/>
              <a:gd name="connsiteX424" fmla="*/ 1207276 w 5728127"/>
              <a:gd name="connsiteY424" fmla="*/ 690073 h 3062599"/>
              <a:gd name="connsiteX425" fmla="*/ 1259263 w 5728127"/>
              <a:gd name="connsiteY425" fmla="*/ 635949 h 3062599"/>
              <a:gd name="connsiteX426" fmla="*/ 1569048 w 5728127"/>
              <a:gd name="connsiteY426" fmla="*/ 772682 h 3062599"/>
              <a:gd name="connsiteX427" fmla="*/ 1752070 w 5728127"/>
              <a:gd name="connsiteY427" fmla="*/ 824669 h 3062599"/>
              <a:gd name="connsiteX428" fmla="*/ 1933668 w 5728127"/>
              <a:gd name="connsiteY428" fmla="*/ 976357 h 3062599"/>
              <a:gd name="connsiteX429" fmla="*/ 1994913 w 5728127"/>
              <a:gd name="connsiteY429" fmla="*/ 1087452 h 3062599"/>
              <a:gd name="connsiteX430" fmla="*/ 2008444 w 5728127"/>
              <a:gd name="connsiteY430" fmla="*/ 1119499 h 3062599"/>
              <a:gd name="connsiteX431" fmla="*/ 2024823 w 5728127"/>
              <a:gd name="connsiteY431" fmla="*/ 1175047 h 3062599"/>
              <a:gd name="connsiteX432" fmla="*/ 2062567 w 5728127"/>
              <a:gd name="connsiteY432" fmla="*/ 1672839 h 3062599"/>
              <a:gd name="connsiteX433" fmla="*/ 2063279 w 5728127"/>
              <a:gd name="connsiteY433" fmla="*/ 1714144 h 3062599"/>
              <a:gd name="connsiteX434" fmla="*/ 2279773 w 5728127"/>
              <a:gd name="connsiteY434" fmla="*/ 1689219 h 3062599"/>
              <a:gd name="connsiteX435" fmla="*/ 2320365 w 5728127"/>
              <a:gd name="connsiteY435" fmla="*/ 1728387 h 3062599"/>
              <a:gd name="connsiteX436" fmla="*/ 2326775 w 5728127"/>
              <a:gd name="connsiteY436" fmla="*/ 1778949 h 3062599"/>
              <a:gd name="connsiteX437" fmla="*/ 2332472 w 5728127"/>
              <a:gd name="connsiteY437" fmla="*/ 1764706 h 3062599"/>
              <a:gd name="connsiteX438" fmla="*/ 2277637 w 5728127"/>
              <a:gd name="connsiteY438" fmla="*/ 1592366 h 3062599"/>
              <a:gd name="connsiteX439" fmla="*/ 2263394 w 5728127"/>
              <a:gd name="connsiteY439" fmla="*/ 1583108 h 3062599"/>
              <a:gd name="connsiteX440" fmla="*/ 2224937 w 5728127"/>
              <a:gd name="connsiteY440" fmla="*/ 1542516 h 3062599"/>
              <a:gd name="connsiteX441" fmla="*/ 2174375 w 5728127"/>
              <a:gd name="connsiteY441" fmla="*/ 1370888 h 3062599"/>
              <a:gd name="connsiteX442" fmla="*/ 2210694 w 5728127"/>
              <a:gd name="connsiteY442" fmla="*/ 1301809 h 3062599"/>
              <a:gd name="connsiteX443" fmla="*/ 2234908 w 5728127"/>
              <a:gd name="connsiteY443" fmla="*/ 1332432 h 3062599"/>
              <a:gd name="connsiteX444" fmla="*/ 2261257 w 5728127"/>
              <a:gd name="connsiteY444" fmla="*/ 1452073 h 3062599"/>
              <a:gd name="connsiteX445" fmla="*/ 2257696 w 5728127"/>
              <a:gd name="connsiteY445" fmla="*/ 1462755 h 3062599"/>
              <a:gd name="connsiteX446" fmla="*/ 2258409 w 5728127"/>
              <a:gd name="connsiteY446" fmla="*/ 1453497 h 3062599"/>
              <a:gd name="connsiteX447" fmla="*/ 2256984 w 5728127"/>
              <a:gd name="connsiteY447" fmla="*/ 1452073 h 3062599"/>
              <a:gd name="connsiteX448" fmla="*/ 2224225 w 5728127"/>
              <a:gd name="connsiteY448" fmla="*/ 1344538 h 3062599"/>
              <a:gd name="connsiteX449" fmla="*/ 2202149 w 5728127"/>
              <a:gd name="connsiteY449" fmla="*/ 1331720 h 3062599"/>
              <a:gd name="connsiteX450" fmla="*/ 2195739 w 5728127"/>
              <a:gd name="connsiteY450" fmla="*/ 1353796 h 3062599"/>
              <a:gd name="connsiteX451" fmla="*/ 2234195 w 5728127"/>
              <a:gd name="connsiteY451" fmla="*/ 1538955 h 3062599"/>
              <a:gd name="connsiteX452" fmla="*/ 2254848 w 5728127"/>
              <a:gd name="connsiteY452" fmla="*/ 1561744 h 3062599"/>
              <a:gd name="connsiteX453" fmla="*/ 2272652 w 5728127"/>
              <a:gd name="connsiteY453" fmla="*/ 1537531 h 3062599"/>
              <a:gd name="connsiteX454" fmla="*/ 2272652 w 5728127"/>
              <a:gd name="connsiteY454" fmla="*/ 1412192 h 3062599"/>
              <a:gd name="connsiteX455" fmla="*/ 2272652 w 5728127"/>
              <a:gd name="connsiteY455" fmla="*/ 1352372 h 3062599"/>
              <a:gd name="connsiteX456" fmla="*/ 2312532 w 5728127"/>
              <a:gd name="connsiteY456" fmla="*/ 1432132 h 3062599"/>
              <a:gd name="connsiteX457" fmla="*/ 2368080 w 5728127"/>
              <a:gd name="connsiteY457" fmla="*/ 1669991 h 3062599"/>
              <a:gd name="connsiteX458" fmla="*/ 2357397 w 5728127"/>
              <a:gd name="connsiteY458" fmla="*/ 1760434 h 3062599"/>
              <a:gd name="connsiteX459" fmla="*/ 2373777 w 5728127"/>
              <a:gd name="connsiteY459" fmla="*/ 1703462 h 3062599"/>
              <a:gd name="connsiteX460" fmla="*/ 2405823 w 5728127"/>
              <a:gd name="connsiteY460" fmla="*/ 1673551 h 3062599"/>
              <a:gd name="connsiteX461" fmla="*/ 2583861 w 5728127"/>
              <a:gd name="connsiteY461" fmla="*/ 1749751 h 3062599"/>
              <a:gd name="connsiteX462" fmla="*/ 2608074 w 5728127"/>
              <a:gd name="connsiteY462" fmla="*/ 1766131 h 3062599"/>
              <a:gd name="connsiteX463" fmla="*/ 2803915 w 5728127"/>
              <a:gd name="connsiteY463" fmla="*/ 1880787 h 3062599"/>
              <a:gd name="connsiteX464" fmla="*/ 2895782 w 5728127"/>
              <a:gd name="connsiteY464" fmla="*/ 2268196 h 3062599"/>
              <a:gd name="connsiteX465" fmla="*/ 2855190 w 5728127"/>
              <a:gd name="connsiteY465" fmla="*/ 2488250 h 3062599"/>
              <a:gd name="connsiteX466" fmla="*/ 2848781 w 5728127"/>
              <a:gd name="connsiteY466" fmla="*/ 2507478 h 3062599"/>
              <a:gd name="connsiteX467" fmla="*/ 2776853 w 5728127"/>
              <a:gd name="connsiteY467" fmla="*/ 2617149 h 3062599"/>
              <a:gd name="connsiteX468" fmla="*/ 2779702 w 5728127"/>
              <a:gd name="connsiteY468" fmla="*/ 2647772 h 3062599"/>
              <a:gd name="connsiteX469" fmla="*/ 2843795 w 5728127"/>
              <a:gd name="connsiteY469" fmla="*/ 2696198 h 3062599"/>
              <a:gd name="connsiteX470" fmla="*/ 2930678 w 5728127"/>
              <a:gd name="connsiteY470" fmla="*/ 2741776 h 3062599"/>
              <a:gd name="connsiteX471" fmla="*/ 2948481 w 5728127"/>
              <a:gd name="connsiteY471" fmla="*/ 2725396 h 3062599"/>
              <a:gd name="connsiteX472" fmla="*/ 2907177 w 5728127"/>
              <a:gd name="connsiteY472" fmla="*/ 2650621 h 3062599"/>
              <a:gd name="connsiteX473" fmla="*/ 2897207 w 5728127"/>
              <a:gd name="connsiteY473" fmla="*/ 2615013 h 3062599"/>
              <a:gd name="connsiteX474" fmla="*/ 2909313 w 5728127"/>
              <a:gd name="connsiteY474" fmla="*/ 2469022 h 3062599"/>
              <a:gd name="connsiteX475" fmla="*/ 2911450 w 5728127"/>
              <a:gd name="connsiteY475" fmla="*/ 2429142 h 3062599"/>
              <a:gd name="connsiteX476" fmla="*/ 2942784 w 5728127"/>
              <a:gd name="connsiteY476" fmla="*/ 2349381 h 3062599"/>
              <a:gd name="connsiteX477" fmla="*/ 3123670 w 5728127"/>
              <a:gd name="connsiteY477" fmla="*/ 2268196 h 3062599"/>
              <a:gd name="connsiteX478" fmla="*/ 3174233 w 5728127"/>
              <a:gd name="connsiteY478" fmla="*/ 2246832 h 3062599"/>
              <a:gd name="connsiteX479" fmla="*/ 3271797 w 5728127"/>
              <a:gd name="connsiteY479" fmla="*/ 2274605 h 3062599"/>
              <a:gd name="connsiteX480" fmla="*/ 3408530 w 5728127"/>
              <a:gd name="connsiteY480" fmla="*/ 2396383 h 3062599"/>
              <a:gd name="connsiteX481" fmla="*/ 3424909 w 5728127"/>
              <a:gd name="connsiteY481" fmla="*/ 2467598 h 3062599"/>
              <a:gd name="connsiteX482" fmla="*/ 3424909 w 5728127"/>
              <a:gd name="connsiteY482" fmla="*/ 2486826 h 3062599"/>
              <a:gd name="connsiteX483" fmla="*/ 3425622 w 5728127"/>
              <a:gd name="connsiteY483" fmla="*/ 2528131 h 3062599"/>
              <a:gd name="connsiteX484" fmla="*/ 3392151 w 5728127"/>
              <a:gd name="connsiteY484" fmla="*/ 2637090 h 3062599"/>
              <a:gd name="connsiteX485" fmla="*/ 3364377 w 5728127"/>
              <a:gd name="connsiteY485" fmla="*/ 2705456 h 3062599"/>
              <a:gd name="connsiteX486" fmla="*/ 3324496 w 5728127"/>
              <a:gd name="connsiteY486" fmla="*/ 2728245 h 3062599"/>
              <a:gd name="connsiteX487" fmla="*/ 3227644 w 5728127"/>
              <a:gd name="connsiteY487" fmla="*/ 2701183 h 3062599"/>
              <a:gd name="connsiteX488" fmla="*/ 3123670 w 5728127"/>
              <a:gd name="connsiteY488" fmla="*/ 2655605 h 3062599"/>
              <a:gd name="connsiteX489" fmla="*/ 3102306 w 5728127"/>
              <a:gd name="connsiteY489" fmla="*/ 2629256 h 3062599"/>
              <a:gd name="connsiteX490" fmla="*/ 3068835 w 5728127"/>
              <a:gd name="connsiteY490" fmla="*/ 2468310 h 3062599"/>
              <a:gd name="connsiteX491" fmla="*/ 3105154 w 5728127"/>
              <a:gd name="connsiteY491" fmla="*/ 2406353 h 3062599"/>
              <a:gd name="connsiteX492" fmla="*/ 3231917 w 5728127"/>
              <a:gd name="connsiteY492" fmla="*/ 2373594 h 3062599"/>
              <a:gd name="connsiteX493" fmla="*/ 3276782 w 5728127"/>
              <a:gd name="connsiteY493" fmla="*/ 2396383 h 3062599"/>
              <a:gd name="connsiteX494" fmla="*/ 3326633 w 5728127"/>
              <a:gd name="connsiteY494" fmla="*/ 2492523 h 3062599"/>
              <a:gd name="connsiteX495" fmla="*/ 3291025 w 5728127"/>
              <a:gd name="connsiteY495" fmla="*/ 2583678 h 3062599"/>
              <a:gd name="connsiteX496" fmla="*/ 3238326 w 5728127"/>
              <a:gd name="connsiteY496" fmla="*/ 2600770 h 3062599"/>
              <a:gd name="connsiteX497" fmla="*/ 3200582 w 5728127"/>
              <a:gd name="connsiteY497" fmla="*/ 2590800 h 3062599"/>
              <a:gd name="connsiteX498" fmla="*/ 3155005 w 5728127"/>
              <a:gd name="connsiteY498" fmla="*/ 2492523 h 3062599"/>
              <a:gd name="connsiteX499" fmla="*/ 3201295 w 5728127"/>
              <a:gd name="connsiteY499" fmla="*/ 2458340 h 3062599"/>
              <a:gd name="connsiteX500" fmla="*/ 3251857 w 5728127"/>
              <a:gd name="connsiteY500" fmla="*/ 2481129 h 3062599"/>
              <a:gd name="connsiteX501" fmla="*/ 3263251 w 5728127"/>
              <a:gd name="connsiteY501" fmla="*/ 2490387 h 3062599"/>
              <a:gd name="connsiteX502" fmla="*/ 3216962 w 5728127"/>
              <a:gd name="connsiteY502" fmla="*/ 2441248 h 3062599"/>
              <a:gd name="connsiteX503" fmla="*/ 3142186 w 5728127"/>
              <a:gd name="connsiteY503" fmla="*/ 2481841 h 3062599"/>
              <a:gd name="connsiteX504" fmla="*/ 3140050 w 5728127"/>
              <a:gd name="connsiteY504" fmla="*/ 2511039 h 3062599"/>
              <a:gd name="connsiteX505" fmla="*/ 3169248 w 5728127"/>
              <a:gd name="connsiteY505" fmla="*/ 2583678 h 3062599"/>
              <a:gd name="connsiteX506" fmla="*/ 3197022 w 5728127"/>
              <a:gd name="connsiteY506" fmla="*/ 2612164 h 3062599"/>
              <a:gd name="connsiteX507" fmla="*/ 3292450 w 5728127"/>
              <a:gd name="connsiteY507" fmla="*/ 2642787 h 3062599"/>
              <a:gd name="connsiteX508" fmla="*/ 3336603 w 5728127"/>
              <a:gd name="connsiteY508" fmla="*/ 2615013 h 3062599"/>
              <a:gd name="connsiteX509" fmla="*/ 3362240 w 5728127"/>
              <a:gd name="connsiteY509" fmla="*/ 2463325 h 3062599"/>
              <a:gd name="connsiteX510" fmla="*/ 3345861 w 5728127"/>
              <a:gd name="connsiteY510" fmla="*/ 2427717 h 3062599"/>
              <a:gd name="connsiteX511" fmla="*/ 3246872 w 5728127"/>
              <a:gd name="connsiteY511" fmla="*/ 2337987 h 3062599"/>
              <a:gd name="connsiteX512" fmla="*/ 3179930 w 5728127"/>
              <a:gd name="connsiteY512" fmla="*/ 2328017 h 3062599"/>
              <a:gd name="connsiteX513" fmla="*/ 3033227 w 5728127"/>
              <a:gd name="connsiteY513" fmla="*/ 2394247 h 3062599"/>
              <a:gd name="connsiteX514" fmla="*/ 3018272 w 5728127"/>
              <a:gd name="connsiteY514" fmla="*/ 2535964 h 3062599"/>
              <a:gd name="connsiteX515" fmla="*/ 3046758 w 5728127"/>
              <a:gd name="connsiteY515" fmla="*/ 2595073 h 3062599"/>
              <a:gd name="connsiteX516" fmla="*/ 3080941 w 5728127"/>
              <a:gd name="connsiteY516" fmla="*/ 2655605 h 3062599"/>
              <a:gd name="connsiteX517" fmla="*/ 3227644 w 5728127"/>
              <a:gd name="connsiteY517" fmla="*/ 2758155 h 3062599"/>
              <a:gd name="connsiteX518" fmla="*/ 3357255 w 5728127"/>
              <a:gd name="connsiteY518" fmla="*/ 2756731 h 3062599"/>
              <a:gd name="connsiteX519" fmla="*/ 3397848 w 5728127"/>
              <a:gd name="connsiteY519" fmla="*/ 2726820 h 3062599"/>
              <a:gd name="connsiteX520" fmla="*/ 3442713 w 5728127"/>
              <a:gd name="connsiteY520" fmla="*/ 2718987 h 3062599"/>
              <a:gd name="connsiteX521" fmla="*/ 3452683 w 5728127"/>
              <a:gd name="connsiteY521" fmla="*/ 2721836 h 3062599"/>
              <a:gd name="connsiteX522" fmla="*/ 3633569 w 5728127"/>
              <a:gd name="connsiteY522" fmla="*/ 2711865 h 3062599"/>
              <a:gd name="connsiteX523" fmla="*/ 3710481 w 5728127"/>
              <a:gd name="connsiteY523" fmla="*/ 2667712 h 3062599"/>
              <a:gd name="connsiteX524" fmla="*/ 3765317 w 5728127"/>
              <a:gd name="connsiteY524" fmla="*/ 2632817 h 3062599"/>
              <a:gd name="connsiteX525" fmla="*/ 3810895 w 5728127"/>
              <a:gd name="connsiteY525" fmla="*/ 2609316 h 3062599"/>
              <a:gd name="connsiteX526" fmla="*/ 3862169 w 5728127"/>
              <a:gd name="connsiteY526" fmla="*/ 2611452 h 3062599"/>
              <a:gd name="connsiteX527" fmla="*/ 3884246 w 5728127"/>
              <a:gd name="connsiteY527" fmla="*/ 2610740 h 3062599"/>
              <a:gd name="connsiteX528" fmla="*/ 4003887 w 5728127"/>
              <a:gd name="connsiteY528" fmla="*/ 2551632 h 3062599"/>
              <a:gd name="connsiteX529" fmla="*/ 4009584 w 5728127"/>
              <a:gd name="connsiteY529" fmla="*/ 2546646 h 3062599"/>
              <a:gd name="connsiteX530" fmla="*/ 4072254 w 5728127"/>
              <a:gd name="connsiteY530" fmla="*/ 2451219 h 3062599"/>
              <a:gd name="connsiteX531" fmla="*/ 4053025 w 5728127"/>
              <a:gd name="connsiteY531" fmla="*/ 2369322 h 3062599"/>
              <a:gd name="connsiteX532" fmla="*/ 3964007 w 5728127"/>
              <a:gd name="connsiteY532" fmla="*/ 2311637 h 3062599"/>
              <a:gd name="connsiteX533" fmla="*/ 3908459 w 5728127"/>
              <a:gd name="connsiteY533" fmla="*/ 2310925 h 3062599"/>
              <a:gd name="connsiteX534" fmla="*/ 3830123 w 5728127"/>
              <a:gd name="connsiteY534" fmla="*/ 2362200 h 3062599"/>
              <a:gd name="connsiteX535" fmla="*/ 3810895 w 5728127"/>
              <a:gd name="connsiteY535" fmla="*/ 2399231 h 3062599"/>
              <a:gd name="connsiteX536" fmla="*/ 3811607 w 5728127"/>
              <a:gd name="connsiteY536" fmla="*/ 2484689 h 3062599"/>
              <a:gd name="connsiteX537" fmla="*/ 3859321 w 5728127"/>
              <a:gd name="connsiteY537" fmla="*/ 2524570 h 3062599"/>
              <a:gd name="connsiteX538" fmla="*/ 3961158 w 5728127"/>
              <a:gd name="connsiteY538" fmla="*/ 2458340 h 3062599"/>
              <a:gd name="connsiteX539" fmla="*/ 3961158 w 5728127"/>
              <a:gd name="connsiteY539" fmla="*/ 2416323 h 3062599"/>
              <a:gd name="connsiteX540" fmla="*/ 3959022 w 5728127"/>
              <a:gd name="connsiteY540" fmla="*/ 2451219 h 3062599"/>
              <a:gd name="connsiteX541" fmla="*/ 3947627 w 5728127"/>
              <a:gd name="connsiteY541" fmla="*/ 2471159 h 3062599"/>
              <a:gd name="connsiteX542" fmla="*/ 3825850 w 5728127"/>
              <a:gd name="connsiteY542" fmla="*/ 2462613 h 3062599"/>
              <a:gd name="connsiteX543" fmla="*/ 3825138 w 5728127"/>
              <a:gd name="connsiteY543" fmla="*/ 2424157 h 3062599"/>
              <a:gd name="connsiteX544" fmla="*/ 3882110 w 5728127"/>
              <a:gd name="connsiteY544" fmla="*/ 2344396 h 3062599"/>
              <a:gd name="connsiteX545" fmla="*/ 3923414 w 5728127"/>
              <a:gd name="connsiteY545" fmla="*/ 2333714 h 3062599"/>
              <a:gd name="connsiteX546" fmla="*/ 4020979 w 5728127"/>
              <a:gd name="connsiteY546" fmla="*/ 2380716 h 3062599"/>
              <a:gd name="connsiteX547" fmla="*/ 4033085 w 5728127"/>
              <a:gd name="connsiteY547" fmla="*/ 2413474 h 3062599"/>
              <a:gd name="connsiteX548" fmla="*/ 3984659 w 5728127"/>
              <a:gd name="connsiteY548" fmla="*/ 2545935 h 3062599"/>
              <a:gd name="connsiteX549" fmla="*/ 3961158 w 5728127"/>
              <a:gd name="connsiteY549" fmla="*/ 2563026 h 3062599"/>
              <a:gd name="connsiteX550" fmla="*/ 3835820 w 5728127"/>
              <a:gd name="connsiteY550" fmla="*/ 2590800 h 3062599"/>
              <a:gd name="connsiteX551" fmla="*/ 3770302 w 5728127"/>
              <a:gd name="connsiteY551" fmla="*/ 2575132 h 3062599"/>
              <a:gd name="connsiteX552" fmla="*/ 3768166 w 5728127"/>
              <a:gd name="connsiteY552" fmla="*/ 2558041 h 3062599"/>
              <a:gd name="connsiteX553" fmla="*/ 3758908 w 5728127"/>
              <a:gd name="connsiteY553" fmla="*/ 2481841 h 3062599"/>
              <a:gd name="connsiteX554" fmla="*/ 3755347 w 5728127"/>
              <a:gd name="connsiteY554" fmla="*/ 2442673 h 3062599"/>
              <a:gd name="connsiteX555" fmla="*/ 3763892 w 5728127"/>
              <a:gd name="connsiteY555" fmla="*/ 2353654 h 3062599"/>
              <a:gd name="connsiteX556" fmla="*/ 3775287 w 5728127"/>
              <a:gd name="connsiteY556" fmla="*/ 2335850 h 3062599"/>
              <a:gd name="connsiteX557" fmla="*/ 3912020 w 5728127"/>
              <a:gd name="connsiteY557" fmla="*/ 2248256 h 3062599"/>
              <a:gd name="connsiteX558" fmla="*/ 3976113 w 5728127"/>
              <a:gd name="connsiteY558" fmla="*/ 2249680 h 3062599"/>
              <a:gd name="connsiteX559" fmla="*/ 4013145 w 5728127"/>
              <a:gd name="connsiteY559" fmla="*/ 2263923 h 3062599"/>
              <a:gd name="connsiteX560" fmla="*/ 4100739 w 5728127"/>
              <a:gd name="connsiteY560" fmla="*/ 2322319 h 3062599"/>
              <a:gd name="connsiteX561" fmla="*/ 4140620 w 5728127"/>
              <a:gd name="connsiteY561" fmla="*/ 2307364 h 3062599"/>
              <a:gd name="connsiteX562" fmla="*/ 4245306 w 5728127"/>
              <a:gd name="connsiteY562" fmla="*/ 2172768 h 3062599"/>
              <a:gd name="connsiteX563" fmla="*/ 4270943 w 5728127"/>
              <a:gd name="connsiteY563" fmla="*/ 2148555 h 3062599"/>
              <a:gd name="connsiteX564" fmla="*/ 4286610 w 5728127"/>
              <a:gd name="connsiteY564" fmla="*/ 2125054 h 3062599"/>
              <a:gd name="connsiteX565" fmla="*/ 4301565 w 5728127"/>
              <a:gd name="connsiteY565" fmla="*/ 2107250 h 3062599"/>
              <a:gd name="connsiteX566" fmla="*/ 4368508 w 5728127"/>
              <a:gd name="connsiteY566" fmla="*/ 2095856 h 3062599"/>
              <a:gd name="connsiteX567" fmla="*/ 4474618 w 5728127"/>
              <a:gd name="connsiteY567" fmla="*/ 2109387 h 3062599"/>
              <a:gd name="connsiteX568" fmla="*/ 4564349 w 5728127"/>
              <a:gd name="connsiteY568" fmla="*/ 2129327 h 3062599"/>
              <a:gd name="connsiteX569" fmla="*/ 4648382 w 5728127"/>
              <a:gd name="connsiteY569" fmla="*/ 2159949 h 3062599"/>
              <a:gd name="connsiteX570" fmla="*/ 4696808 w 5728127"/>
              <a:gd name="connsiteY570" fmla="*/ 2207663 h 3062599"/>
              <a:gd name="connsiteX571" fmla="*/ 4752356 w 5728127"/>
              <a:gd name="connsiteY571" fmla="*/ 2444809 h 3062599"/>
              <a:gd name="connsiteX572" fmla="*/ 4760902 w 5728127"/>
              <a:gd name="connsiteY572" fmla="*/ 2470446 h 3062599"/>
              <a:gd name="connsiteX573" fmla="*/ 4756629 w 5728127"/>
              <a:gd name="connsiteY573" fmla="*/ 2506054 h 3062599"/>
              <a:gd name="connsiteX574" fmla="*/ 4671171 w 5728127"/>
              <a:gd name="connsiteY574" fmla="*/ 2589375 h 3062599"/>
              <a:gd name="connsiteX575" fmla="*/ 4576455 w 5728127"/>
              <a:gd name="connsiteY575" fmla="*/ 2679107 h 3062599"/>
              <a:gd name="connsiteX576" fmla="*/ 4517347 w 5728127"/>
              <a:gd name="connsiteY576" fmla="*/ 2714714 h 3062599"/>
              <a:gd name="connsiteX577" fmla="*/ 4513786 w 5728127"/>
              <a:gd name="connsiteY577" fmla="*/ 2716850 h 3062599"/>
              <a:gd name="connsiteX578" fmla="*/ 4577880 w 5728127"/>
              <a:gd name="connsiteY578" fmla="*/ 2725396 h 3062599"/>
              <a:gd name="connsiteX579" fmla="*/ 4608502 w 5728127"/>
              <a:gd name="connsiteY579" fmla="*/ 2721836 h 3062599"/>
              <a:gd name="connsiteX580" fmla="*/ 4632003 w 5728127"/>
              <a:gd name="connsiteY580" fmla="*/ 2716138 h 3062599"/>
              <a:gd name="connsiteX581" fmla="*/ 4698233 w 5728127"/>
              <a:gd name="connsiteY581" fmla="*/ 2719699 h 3062599"/>
              <a:gd name="connsiteX582" fmla="*/ 4728143 w 5728127"/>
              <a:gd name="connsiteY582" fmla="*/ 2756731 h 3062599"/>
              <a:gd name="connsiteX583" fmla="*/ 4858466 w 5728127"/>
              <a:gd name="connsiteY583" fmla="*/ 2826521 h 3062599"/>
              <a:gd name="connsiteX584" fmla="*/ 4936803 w 5728127"/>
              <a:gd name="connsiteY584" fmla="*/ 2822960 h 3062599"/>
              <a:gd name="connsiteX585" fmla="*/ 5028670 w 5728127"/>
              <a:gd name="connsiteY585" fmla="*/ 2827234 h 3062599"/>
              <a:gd name="connsiteX586" fmla="*/ 5064990 w 5728127"/>
              <a:gd name="connsiteY586" fmla="*/ 2844325 h 3062599"/>
              <a:gd name="connsiteX587" fmla="*/ 5174661 w 5728127"/>
              <a:gd name="connsiteY587" fmla="*/ 2872099 h 3062599"/>
              <a:gd name="connsiteX588" fmla="*/ 5240891 w 5728127"/>
              <a:gd name="connsiteY588" fmla="*/ 2880645 h 3062599"/>
              <a:gd name="connsiteX589" fmla="*/ 5277923 w 5728127"/>
              <a:gd name="connsiteY589" fmla="*/ 2899161 h 3062599"/>
              <a:gd name="connsiteX590" fmla="*/ 5346289 w 5728127"/>
              <a:gd name="connsiteY590" fmla="*/ 2934768 h 3062599"/>
              <a:gd name="connsiteX591" fmla="*/ 5362668 w 5728127"/>
              <a:gd name="connsiteY591" fmla="*/ 2964678 h 3062599"/>
              <a:gd name="connsiteX592" fmla="*/ 5278635 w 5728127"/>
              <a:gd name="connsiteY592" fmla="*/ 2957557 h 3062599"/>
              <a:gd name="connsiteX593" fmla="*/ 5245164 w 5728127"/>
              <a:gd name="connsiteY593" fmla="*/ 2961830 h 3062599"/>
              <a:gd name="connsiteX594" fmla="*/ 5226648 w 5728127"/>
              <a:gd name="connsiteY594" fmla="*/ 2963254 h 3062599"/>
              <a:gd name="connsiteX595" fmla="*/ 5158994 w 5728127"/>
              <a:gd name="connsiteY595" fmla="*/ 2952572 h 3062599"/>
              <a:gd name="connsiteX596" fmla="*/ 5110568 w 5728127"/>
              <a:gd name="connsiteY596" fmla="*/ 2960406 h 3062599"/>
              <a:gd name="connsiteX597" fmla="*/ 5089203 w 5728127"/>
              <a:gd name="connsiteY597" fmla="*/ 2957557 h 3062599"/>
              <a:gd name="connsiteX598" fmla="*/ 4966001 w 5728127"/>
              <a:gd name="connsiteY598" fmla="*/ 2935480 h 3062599"/>
              <a:gd name="connsiteX599" fmla="*/ 4928969 w 5728127"/>
              <a:gd name="connsiteY599" fmla="*/ 2921949 h 3062599"/>
              <a:gd name="connsiteX600" fmla="*/ 4833541 w 5728127"/>
              <a:gd name="connsiteY600" fmla="*/ 2924798 h 3062599"/>
              <a:gd name="connsiteX601" fmla="*/ 4721022 w 5728127"/>
              <a:gd name="connsiteY601" fmla="*/ 2889903 h 3062599"/>
              <a:gd name="connsiteX602" fmla="*/ 4656928 w 5728127"/>
              <a:gd name="connsiteY602" fmla="*/ 2865689 h 3062599"/>
              <a:gd name="connsiteX603" fmla="*/ 4608502 w 5728127"/>
              <a:gd name="connsiteY603" fmla="*/ 2895600 h 3062599"/>
              <a:gd name="connsiteX604" fmla="*/ 4603517 w 5728127"/>
              <a:gd name="connsiteY604" fmla="*/ 2911267 h 3062599"/>
              <a:gd name="connsiteX605" fmla="*/ 4617760 w 5728127"/>
              <a:gd name="connsiteY605" fmla="*/ 2918389 h 3062599"/>
              <a:gd name="connsiteX606" fmla="*/ 4662625 w 5728127"/>
              <a:gd name="connsiteY606" fmla="*/ 2924798 h 3062599"/>
              <a:gd name="connsiteX607" fmla="*/ 4767311 w 5728127"/>
              <a:gd name="connsiteY607" fmla="*/ 2970375 h 3062599"/>
              <a:gd name="connsiteX608" fmla="*/ 4789388 w 5728127"/>
              <a:gd name="connsiteY608" fmla="*/ 2979633 h 3062599"/>
              <a:gd name="connsiteX609" fmla="*/ 4977396 w 5728127"/>
              <a:gd name="connsiteY609" fmla="*/ 3026635 h 3062599"/>
              <a:gd name="connsiteX610" fmla="*/ 5024397 w 5728127"/>
              <a:gd name="connsiteY610" fmla="*/ 3033045 h 3062599"/>
              <a:gd name="connsiteX611" fmla="*/ 5058581 w 5728127"/>
              <a:gd name="connsiteY611" fmla="*/ 3028772 h 3062599"/>
              <a:gd name="connsiteX612" fmla="*/ 5062853 w 5728127"/>
              <a:gd name="connsiteY612" fmla="*/ 3026635 h 3062599"/>
              <a:gd name="connsiteX613" fmla="*/ 5124811 w 5728127"/>
              <a:gd name="connsiteY613" fmla="*/ 3025211 h 3062599"/>
              <a:gd name="connsiteX614" fmla="*/ 5205283 w 5728127"/>
              <a:gd name="connsiteY614" fmla="*/ 3024499 h 3062599"/>
              <a:gd name="connsiteX615" fmla="*/ 5229497 w 5728127"/>
              <a:gd name="connsiteY615" fmla="*/ 3021650 h 3062599"/>
              <a:gd name="connsiteX616" fmla="*/ 5561358 w 5728127"/>
              <a:gd name="connsiteY616" fmla="*/ 3021650 h 3062599"/>
              <a:gd name="connsiteX617" fmla="*/ 5708061 w 5728127"/>
              <a:gd name="connsiteY617" fmla="*/ 3043727 h 3062599"/>
              <a:gd name="connsiteX618" fmla="*/ 5725864 w 5728127"/>
              <a:gd name="connsiteY618" fmla="*/ 3060819 h 3062599"/>
              <a:gd name="connsiteX619" fmla="*/ 5700939 w 5728127"/>
              <a:gd name="connsiteY619" fmla="*/ 3062243 h 3062599"/>
              <a:gd name="connsiteX620" fmla="*/ 4228214 w 5728127"/>
              <a:gd name="connsiteY620" fmla="*/ 3062243 h 3062599"/>
              <a:gd name="connsiteX621" fmla="*/ 3964007 w 5728127"/>
              <a:gd name="connsiteY621" fmla="*/ 3033045 h 3062599"/>
              <a:gd name="connsiteX622" fmla="*/ 3772438 w 5728127"/>
              <a:gd name="connsiteY622" fmla="*/ 3055121 h 3062599"/>
              <a:gd name="connsiteX623" fmla="*/ 3722588 w 5728127"/>
              <a:gd name="connsiteY623" fmla="*/ 3062243 h 3062599"/>
              <a:gd name="connsiteX624" fmla="*/ 28668 w 5728127"/>
              <a:gd name="connsiteY624" fmla="*/ 3062243 h 3062599"/>
              <a:gd name="connsiteX625" fmla="*/ 182 w 5728127"/>
              <a:gd name="connsiteY625" fmla="*/ 3033757 h 3062599"/>
              <a:gd name="connsiteX626" fmla="*/ 182 w 5728127"/>
              <a:gd name="connsiteY626" fmla="*/ 2751034 h 3062599"/>
              <a:gd name="connsiteX627" fmla="*/ 3743 w 5728127"/>
              <a:gd name="connsiteY627" fmla="*/ 2736791 h 3062599"/>
              <a:gd name="connsiteX628" fmla="*/ 3743 w 5728127"/>
              <a:gd name="connsiteY628" fmla="*/ 2741776 h 3062599"/>
              <a:gd name="connsiteX629" fmla="*/ 201008 w 5728127"/>
              <a:gd name="connsiteY629" fmla="*/ 2721836 h 3062599"/>
              <a:gd name="connsiteX630" fmla="*/ 205993 w 5728127"/>
              <a:gd name="connsiteY630" fmla="*/ 2696910 h 3062599"/>
              <a:gd name="connsiteX631" fmla="*/ 131930 w 5728127"/>
              <a:gd name="connsiteY631" fmla="*/ 2595785 h 3062599"/>
              <a:gd name="connsiteX632" fmla="*/ 116975 w 5728127"/>
              <a:gd name="connsiteY632" fmla="*/ 2575132 h 3062599"/>
              <a:gd name="connsiteX633" fmla="*/ 29380 w 5728127"/>
              <a:gd name="connsiteY633" fmla="*/ 2679107 h 3062599"/>
              <a:gd name="connsiteX634" fmla="*/ 11577 w 5728127"/>
              <a:gd name="connsiteY634" fmla="*/ 2686940 h 3062599"/>
              <a:gd name="connsiteX635" fmla="*/ 6592 w 5728127"/>
              <a:gd name="connsiteY635" fmla="*/ 2669136 h 3062599"/>
              <a:gd name="connsiteX636" fmla="*/ 74958 w 5728127"/>
              <a:gd name="connsiteY636" fmla="*/ 2483265 h 3062599"/>
              <a:gd name="connsiteX637" fmla="*/ 76382 w 5728127"/>
              <a:gd name="connsiteY637" fmla="*/ 2445521 h 3062599"/>
              <a:gd name="connsiteX638" fmla="*/ 3743 w 5728127"/>
              <a:gd name="connsiteY638" fmla="*/ 2411338 h 3062599"/>
              <a:gd name="connsiteX639" fmla="*/ 3743 w 5728127"/>
              <a:gd name="connsiteY639" fmla="*/ 2417035 h 3062599"/>
              <a:gd name="connsiteX640" fmla="*/ 182 w 5728127"/>
              <a:gd name="connsiteY640" fmla="*/ 2403505 h 3062599"/>
              <a:gd name="connsiteX641" fmla="*/ 182 w 5728127"/>
              <a:gd name="connsiteY641" fmla="*/ 1887703 h 3062599"/>
              <a:gd name="connsiteX642" fmla="*/ 267843 w 5728127"/>
              <a:gd name="connsiteY642" fmla="*/ 910164 h 3062599"/>
              <a:gd name="connsiteX643" fmla="*/ 489429 w 5728127"/>
              <a:gd name="connsiteY643" fmla="*/ 794759 h 3062599"/>
              <a:gd name="connsiteX644" fmla="*/ 620465 w 5728127"/>
              <a:gd name="connsiteY644" fmla="*/ 744908 h 3062599"/>
              <a:gd name="connsiteX645" fmla="*/ 710908 w 5728127"/>
              <a:gd name="connsiteY645" fmla="*/ 690073 h 3062599"/>
              <a:gd name="connsiteX646" fmla="*/ 1050603 w 5728127"/>
              <a:gd name="connsiteY646" fmla="*/ 664435 h 3062599"/>
              <a:gd name="connsiteX647" fmla="*/ 1115408 w 5728127"/>
              <a:gd name="connsiteY647" fmla="*/ 731378 h 3062599"/>
              <a:gd name="connsiteX648" fmla="*/ 1123242 w 5728127"/>
              <a:gd name="connsiteY648" fmla="*/ 836063 h 3062599"/>
              <a:gd name="connsiteX649" fmla="*/ 1136773 w 5728127"/>
              <a:gd name="connsiteY649" fmla="*/ 779091 h 3062599"/>
              <a:gd name="connsiteX650" fmla="*/ 1068407 w 5728127"/>
              <a:gd name="connsiteY650" fmla="*/ 537673 h 3062599"/>
              <a:gd name="connsiteX651" fmla="*/ 990782 w 5728127"/>
              <a:gd name="connsiteY651" fmla="*/ 470019 h 3062599"/>
              <a:gd name="connsiteX652" fmla="*/ 954463 w 5728127"/>
              <a:gd name="connsiteY652" fmla="*/ 408774 h 3062599"/>
              <a:gd name="connsiteX653" fmla="*/ 877551 w 5728127"/>
              <a:gd name="connsiteY653" fmla="*/ 138869 h 3062599"/>
              <a:gd name="connsiteX654" fmla="*/ 874702 w 5728127"/>
              <a:gd name="connsiteY654" fmla="*/ 51987 h 3062599"/>
              <a:gd name="connsiteX655" fmla="*/ 888945 w 5728127"/>
              <a:gd name="connsiteY655" fmla="*/ 25637 h 3062599"/>
              <a:gd name="connsiteX656" fmla="*/ 923840 w 5728127"/>
              <a:gd name="connsiteY656" fmla="*/ 0 h 3062599"/>
              <a:gd name="connsiteX0" fmla="*/ 2972694 w 5728127"/>
              <a:gd name="connsiteY0" fmla="*/ 2889903 h 3062599"/>
              <a:gd name="connsiteX1" fmla="*/ 2948481 w 5728127"/>
              <a:gd name="connsiteY1" fmla="*/ 2909843 h 3062599"/>
              <a:gd name="connsiteX2" fmla="*/ 2910025 w 5728127"/>
              <a:gd name="connsiteY2" fmla="*/ 2989604 h 3062599"/>
              <a:gd name="connsiteX3" fmla="*/ 2897919 w 5728127"/>
              <a:gd name="connsiteY3" fmla="*/ 2996013 h 3062599"/>
              <a:gd name="connsiteX4" fmla="*/ 2893646 w 5728127"/>
              <a:gd name="connsiteY4" fmla="*/ 2982482 h 3062599"/>
              <a:gd name="connsiteX5" fmla="*/ 2896494 w 5728127"/>
              <a:gd name="connsiteY5" fmla="*/ 2939753 h 3062599"/>
              <a:gd name="connsiteX6" fmla="*/ 2880827 w 5728127"/>
              <a:gd name="connsiteY6" fmla="*/ 2924086 h 3062599"/>
              <a:gd name="connsiteX7" fmla="*/ 2830977 w 5728127"/>
              <a:gd name="connsiteY7" fmla="*/ 2931207 h 3062599"/>
              <a:gd name="connsiteX8" fmla="*/ 2819582 w 5728127"/>
              <a:gd name="connsiteY8" fmla="*/ 2949723 h 3062599"/>
              <a:gd name="connsiteX9" fmla="*/ 2947769 w 5728127"/>
              <a:gd name="connsiteY9" fmla="*/ 3035181 h 3062599"/>
              <a:gd name="connsiteX10" fmla="*/ 3016848 w 5728127"/>
              <a:gd name="connsiteY10" fmla="*/ 2999574 h 3062599"/>
              <a:gd name="connsiteX11" fmla="*/ 3006878 w 5728127"/>
              <a:gd name="connsiteY11" fmla="*/ 2909131 h 3062599"/>
              <a:gd name="connsiteX12" fmla="*/ 2972694 w 5728127"/>
              <a:gd name="connsiteY12" fmla="*/ 2889903 h 3062599"/>
              <a:gd name="connsiteX13" fmla="*/ 1564775 w 5728127"/>
              <a:gd name="connsiteY13" fmla="*/ 2827946 h 3062599"/>
              <a:gd name="connsiteX14" fmla="*/ 1489287 w 5728127"/>
              <a:gd name="connsiteY14" fmla="*/ 2897024 h 3062599"/>
              <a:gd name="connsiteX15" fmla="*/ 1509939 w 5728127"/>
              <a:gd name="connsiteY15" fmla="*/ 2991028 h 3062599"/>
              <a:gd name="connsiteX16" fmla="*/ 1752782 w 5728127"/>
              <a:gd name="connsiteY16" fmla="*/ 2946163 h 3062599"/>
              <a:gd name="connsiteX17" fmla="*/ 1750646 w 5728127"/>
              <a:gd name="connsiteY17" fmla="*/ 2933344 h 3062599"/>
              <a:gd name="connsiteX18" fmla="*/ 1658066 w 5728127"/>
              <a:gd name="connsiteY18" fmla="*/ 2890615 h 3062599"/>
              <a:gd name="connsiteX19" fmla="*/ 1632429 w 5728127"/>
              <a:gd name="connsiteY19" fmla="*/ 2991028 h 3062599"/>
              <a:gd name="connsiteX20" fmla="*/ 1600382 w 5728127"/>
              <a:gd name="connsiteY20" fmla="*/ 2865689 h 3062599"/>
              <a:gd name="connsiteX21" fmla="*/ 1564775 w 5728127"/>
              <a:gd name="connsiteY21" fmla="*/ 2827946 h 3062599"/>
              <a:gd name="connsiteX22" fmla="*/ 1981472 w 5728127"/>
              <a:gd name="connsiteY22" fmla="*/ 2817709 h 3062599"/>
              <a:gd name="connsiteX23" fmla="*/ 1956457 w 5728127"/>
              <a:gd name="connsiteY23" fmla="*/ 2817976 h 3062599"/>
              <a:gd name="connsiteX24" fmla="*/ 1933668 w 5728127"/>
              <a:gd name="connsiteY24" fmla="*/ 2851446 h 3062599"/>
              <a:gd name="connsiteX25" fmla="*/ 1910167 w 5728127"/>
              <a:gd name="connsiteY25" fmla="*/ 2983194 h 3062599"/>
              <a:gd name="connsiteX26" fmla="*/ 1881681 w 5728127"/>
              <a:gd name="connsiteY26" fmla="*/ 2900585 h 3062599"/>
              <a:gd name="connsiteX27" fmla="*/ 1864590 w 5728127"/>
              <a:gd name="connsiteY27" fmla="*/ 2893463 h 3062599"/>
              <a:gd name="connsiteX28" fmla="*/ 1793375 w 5728127"/>
              <a:gd name="connsiteY28" fmla="*/ 2931207 h 3062599"/>
              <a:gd name="connsiteX29" fmla="*/ 1789814 w 5728127"/>
              <a:gd name="connsiteY29" fmla="*/ 2948299 h 3062599"/>
              <a:gd name="connsiteX30" fmla="*/ 2002747 w 5728127"/>
              <a:gd name="connsiteY30" fmla="*/ 2996013 h 3062599"/>
              <a:gd name="connsiteX31" fmla="*/ 2054734 w 5728127"/>
              <a:gd name="connsiteY31" fmla="*/ 2925510 h 3062599"/>
              <a:gd name="connsiteX32" fmla="*/ 2004883 w 5728127"/>
              <a:gd name="connsiteY32" fmla="*/ 2826521 h 3062599"/>
              <a:gd name="connsiteX33" fmla="*/ 1981472 w 5728127"/>
              <a:gd name="connsiteY33" fmla="*/ 2817709 h 3062599"/>
              <a:gd name="connsiteX34" fmla="*/ 2665046 w 5728127"/>
              <a:gd name="connsiteY34" fmla="*/ 2794474 h 3062599"/>
              <a:gd name="connsiteX35" fmla="*/ 2596680 w 5728127"/>
              <a:gd name="connsiteY35" fmla="*/ 2850734 h 3062599"/>
              <a:gd name="connsiteX36" fmla="*/ 2614483 w 5728127"/>
              <a:gd name="connsiteY36" fmla="*/ 2921237 h 3062599"/>
              <a:gd name="connsiteX37" fmla="*/ 2796793 w 5728127"/>
              <a:gd name="connsiteY37" fmla="*/ 2926222 h 3062599"/>
              <a:gd name="connsiteX38" fmla="*/ 2745519 w 5728127"/>
              <a:gd name="connsiteY38" fmla="*/ 2879220 h 3062599"/>
              <a:gd name="connsiteX39" fmla="*/ 2728427 w 5728127"/>
              <a:gd name="connsiteY39" fmla="*/ 2881357 h 3062599"/>
              <a:gd name="connsiteX40" fmla="*/ 2707775 w 5728127"/>
              <a:gd name="connsiteY40" fmla="*/ 2916252 h 3062599"/>
              <a:gd name="connsiteX41" fmla="*/ 2692820 w 5728127"/>
              <a:gd name="connsiteY41" fmla="*/ 2928359 h 3062599"/>
              <a:gd name="connsiteX42" fmla="*/ 2684986 w 5728127"/>
              <a:gd name="connsiteY42" fmla="*/ 2911267 h 3062599"/>
              <a:gd name="connsiteX43" fmla="*/ 2696381 w 5728127"/>
              <a:gd name="connsiteY43" fmla="*/ 2837916 h 3062599"/>
              <a:gd name="connsiteX44" fmla="*/ 2665046 w 5728127"/>
              <a:gd name="connsiteY44" fmla="*/ 2794474 h 3062599"/>
              <a:gd name="connsiteX45" fmla="*/ 550674 w 5728127"/>
              <a:gd name="connsiteY45" fmla="*/ 2701895 h 3062599"/>
              <a:gd name="connsiteX46" fmla="*/ 521476 w 5728127"/>
              <a:gd name="connsiteY46" fmla="*/ 2719699 h 3062599"/>
              <a:gd name="connsiteX47" fmla="*/ 401835 w 5728127"/>
              <a:gd name="connsiteY47" fmla="*/ 2887054 h 3062599"/>
              <a:gd name="connsiteX48" fmla="*/ 382607 w 5728127"/>
              <a:gd name="connsiteY48" fmla="*/ 2876372 h 3062599"/>
              <a:gd name="connsiteX49" fmla="*/ 403259 w 5728127"/>
              <a:gd name="connsiteY49" fmla="*/ 2778095 h 3062599"/>
              <a:gd name="connsiteX50" fmla="*/ 418214 w 5728127"/>
              <a:gd name="connsiteY50" fmla="*/ 2737502 h 3062599"/>
              <a:gd name="connsiteX51" fmla="*/ 295724 w 5728127"/>
              <a:gd name="connsiteY51" fmla="*/ 2741776 h 3062599"/>
              <a:gd name="connsiteX52" fmla="*/ 251571 w 5728127"/>
              <a:gd name="connsiteY52" fmla="*/ 2737502 h 3062599"/>
              <a:gd name="connsiteX53" fmla="*/ 259405 w 5728127"/>
              <a:gd name="connsiteY53" fmla="*/ 2785217 h 3062599"/>
              <a:gd name="connsiteX54" fmla="*/ 412517 w 5728127"/>
              <a:gd name="connsiteY54" fmla="*/ 2962542 h 3062599"/>
              <a:gd name="connsiteX55" fmla="*/ 500823 w 5728127"/>
              <a:gd name="connsiteY55" fmla="*/ 2981058 h 3062599"/>
              <a:gd name="connsiteX56" fmla="*/ 619040 w 5728127"/>
              <a:gd name="connsiteY56" fmla="*/ 2931920 h 3062599"/>
              <a:gd name="connsiteX57" fmla="*/ 644678 w 5728127"/>
              <a:gd name="connsiteY57" fmla="*/ 2792338 h 3062599"/>
              <a:gd name="connsiteX58" fmla="*/ 550674 w 5728127"/>
              <a:gd name="connsiteY58" fmla="*/ 2701895 h 3062599"/>
              <a:gd name="connsiteX59" fmla="*/ 819188 w 5728127"/>
              <a:gd name="connsiteY59" fmla="*/ 2552166 h 3062599"/>
              <a:gd name="connsiteX60" fmla="*/ 800638 w 5728127"/>
              <a:gd name="connsiteY60" fmla="*/ 2556617 h 3062599"/>
              <a:gd name="connsiteX61" fmla="*/ 755061 w 5728127"/>
              <a:gd name="connsiteY61" fmla="*/ 2625695 h 3062599"/>
              <a:gd name="connsiteX62" fmla="*/ 796365 w 5728127"/>
              <a:gd name="connsiteY62" fmla="*/ 2689789 h 3062599"/>
              <a:gd name="connsiteX63" fmla="*/ 953038 w 5728127"/>
              <a:gd name="connsiteY63" fmla="*/ 2647772 h 3062599"/>
              <a:gd name="connsiteX64" fmla="*/ 943068 w 5728127"/>
              <a:gd name="connsiteY64" fmla="*/ 2622135 h 3062599"/>
              <a:gd name="connsiteX65" fmla="*/ 898915 w 5728127"/>
              <a:gd name="connsiteY65" fmla="*/ 2603618 h 3062599"/>
              <a:gd name="connsiteX66" fmla="*/ 886096 w 5728127"/>
              <a:gd name="connsiteY66" fmla="*/ 2611452 h 3062599"/>
              <a:gd name="connsiteX67" fmla="*/ 872565 w 5728127"/>
              <a:gd name="connsiteY67" fmla="*/ 2672697 h 3062599"/>
              <a:gd name="connsiteX68" fmla="*/ 845504 w 5728127"/>
              <a:gd name="connsiteY68" fmla="*/ 2630680 h 3062599"/>
              <a:gd name="connsiteX69" fmla="*/ 840519 w 5728127"/>
              <a:gd name="connsiteY69" fmla="*/ 2585815 h 3062599"/>
              <a:gd name="connsiteX70" fmla="*/ 819188 w 5728127"/>
              <a:gd name="connsiteY70" fmla="*/ 2552166 h 3062599"/>
              <a:gd name="connsiteX71" fmla="*/ 1123242 w 5728127"/>
              <a:gd name="connsiteY71" fmla="*/ 2525282 h 3062599"/>
              <a:gd name="connsiteX72" fmla="*/ 1098317 w 5728127"/>
              <a:gd name="connsiteY72" fmla="*/ 2557329 h 3062599"/>
              <a:gd name="connsiteX73" fmla="*/ 1091907 w 5728127"/>
              <a:gd name="connsiteY73" fmla="*/ 2641362 h 3062599"/>
              <a:gd name="connsiteX74" fmla="*/ 1082650 w 5728127"/>
              <a:gd name="connsiteY74" fmla="*/ 2651333 h 3062599"/>
              <a:gd name="connsiteX75" fmla="*/ 1074816 w 5728127"/>
              <a:gd name="connsiteY75" fmla="*/ 2642075 h 3062599"/>
              <a:gd name="connsiteX76" fmla="*/ 1055588 w 5728127"/>
              <a:gd name="connsiteY76" fmla="*/ 2581542 h 3062599"/>
              <a:gd name="connsiteX77" fmla="*/ 984373 w 5728127"/>
              <a:gd name="connsiteY77" fmla="*/ 2625695 h 3062599"/>
              <a:gd name="connsiteX78" fmla="*/ 1170244 w 5728127"/>
              <a:gd name="connsiteY78" fmla="*/ 2652045 h 3062599"/>
              <a:gd name="connsiteX79" fmla="*/ 1188048 w 5728127"/>
              <a:gd name="connsiteY79" fmla="*/ 2577269 h 3062599"/>
              <a:gd name="connsiteX80" fmla="*/ 1123242 w 5728127"/>
              <a:gd name="connsiteY80" fmla="*/ 2525282 h 3062599"/>
              <a:gd name="connsiteX81" fmla="*/ 3259691 w 5728127"/>
              <a:gd name="connsiteY81" fmla="*/ 2504630 h 3062599"/>
              <a:gd name="connsiteX82" fmla="*/ 3244736 w 5728127"/>
              <a:gd name="connsiteY82" fmla="*/ 2517449 h 3062599"/>
              <a:gd name="connsiteX83" fmla="*/ 3239038 w 5728127"/>
              <a:gd name="connsiteY83" fmla="*/ 2524570 h 3062599"/>
              <a:gd name="connsiteX84" fmla="*/ 3259691 w 5728127"/>
              <a:gd name="connsiteY84" fmla="*/ 2504630 h 3062599"/>
              <a:gd name="connsiteX85" fmla="*/ 3910595 w 5728127"/>
              <a:gd name="connsiteY85" fmla="*/ 2394247 h 3062599"/>
              <a:gd name="connsiteX86" fmla="*/ 3875700 w 5728127"/>
              <a:gd name="connsiteY86" fmla="*/ 2428430 h 3062599"/>
              <a:gd name="connsiteX87" fmla="*/ 3938369 w 5728127"/>
              <a:gd name="connsiteY87" fmla="*/ 2401368 h 3062599"/>
              <a:gd name="connsiteX88" fmla="*/ 3947627 w 5728127"/>
              <a:gd name="connsiteY88" fmla="*/ 2405641 h 3062599"/>
              <a:gd name="connsiteX89" fmla="*/ 3910595 w 5728127"/>
              <a:gd name="connsiteY89" fmla="*/ 2394247 h 3062599"/>
              <a:gd name="connsiteX90" fmla="*/ 1728569 w 5728127"/>
              <a:gd name="connsiteY90" fmla="*/ 2258938 h 3062599"/>
              <a:gd name="connsiteX91" fmla="*/ 1611777 w 5728127"/>
              <a:gd name="connsiteY91" fmla="*/ 2357927 h 3062599"/>
              <a:gd name="connsiteX92" fmla="*/ 1613913 w 5728127"/>
              <a:gd name="connsiteY92" fmla="*/ 2379291 h 3062599"/>
              <a:gd name="connsiteX93" fmla="*/ 1705068 w 5728127"/>
              <a:gd name="connsiteY93" fmla="*/ 2496084 h 3062599"/>
              <a:gd name="connsiteX94" fmla="*/ 1806906 w 5728127"/>
              <a:gd name="connsiteY94" fmla="*/ 2613589 h 3062599"/>
              <a:gd name="connsiteX95" fmla="*/ 1933668 w 5728127"/>
              <a:gd name="connsiteY95" fmla="*/ 2655605 h 3062599"/>
              <a:gd name="connsiteX96" fmla="*/ 1952184 w 5728127"/>
              <a:gd name="connsiteY96" fmla="*/ 2651333 h 3062599"/>
              <a:gd name="connsiteX97" fmla="*/ 1944351 w 5728127"/>
              <a:gd name="connsiteY97" fmla="*/ 2634953 h 3062599"/>
              <a:gd name="connsiteX98" fmla="*/ 1913016 w 5728127"/>
              <a:gd name="connsiteY98" fmla="*/ 2577981 h 3062599"/>
              <a:gd name="connsiteX99" fmla="*/ 1888803 w 5728127"/>
              <a:gd name="connsiteY99" fmla="*/ 2558041 h 3062599"/>
              <a:gd name="connsiteX100" fmla="*/ 1768450 w 5728127"/>
              <a:gd name="connsiteY100" fmla="*/ 2471871 h 3062599"/>
              <a:gd name="connsiteX101" fmla="*/ 1737115 w 5728127"/>
              <a:gd name="connsiteY101" fmla="*/ 2345820 h 3062599"/>
              <a:gd name="connsiteX102" fmla="*/ 1737115 w 5728127"/>
              <a:gd name="connsiteY102" fmla="*/ 2261075 h 3062599"/>
              <a:gd name="connsiteX103" fmla="*/ 1728569 w 5728127"/>
              <a:gd name="connsiteY103" fmla="*/ 2258938 h 3062599"/>
              <a:gd name="connsiteX104" fmla="*/ 4394857 w 5728127"/>
              <a:gd name="connsiteY104" fmla="*/ 2189860 h 3062599"/>
              <a:gd name="connsiteX105" fmla="*/ 4352840 w 5728127"/>
              <a:gd name="connsiteY105" fmla="*/ 2196269 h 3062599"/>
              <a:gd name="connsiteX106" fmla="*/ 4290883 w 5728127"/>
              <a:gd name="connsiteY106" fmla="*/ 2334426 h 3062599"/>
              <a:gd name="connsiteX107" fmla="*/ 4287322 w 5728127"/>
              <a:gd name="connsiteY107" fmla="*/ 2368609 h 3062599"/>
              <a:gd name="connsiteX108" fmla="*/ 4265958 w 5728127"/>
              <a:gd name="connsiteY108" fmla="*/ 2414187 h 3062599"/>
              <a:gd name="connsiteX109" fmla="*/ 4266670 w 5728127"/>
              <a:gd name="connsiteY109" fmla="*/ 2469734 h 3062599"/>
              <a:gd name="connsiteX110" fmla="*/ 4274504 w 5728127"/>
              <a:gd name="connsiteY110" fmla="*/ 2493235 h 3062599"/>
              <a:gd name="connsiteX111" fmla="*/ 4324354 w 5728127"/>
              <a:gd name="connsiteY111" fmla="*/ 2612164 h 3062599"/>
              <a:gd name="connsiteX112" fmla="*/ 4327203 w 5728127"/>
              <a:gd name="connsiteY112" fmla="*/ 2621422 h 3062599"/>
              <a:gd name="connsiteX113" fmla="*/ 4363523 w 5728127"/>
              <a:gd name="connsiteY113" fmla="*/ 2714002 h 3062599"/>
              <a:gd name="connsiteX114" fmla="*/ 4454678 w 5728127"/>
              <a:gd name="connsiteY114" fmla="*/ 2727533 h 3062599"/>
              <a:gd name="connsiteX115" fmla="*/ 4473906 w 5728127"/>
              <a:gd name="connsiteY115" fmla="*/ 2720411 h 3062599"/>
              <a:gd name="connsiteX116" fmla="*/ 4446844 w 5728127"/>
              <a:gd name="connsiteY116" fmla="*/ 2704032 h 3062599"/>
              <a:gd name="connsiteX117" fmla="*/ 4372780 w 5728127"/>
              <a:gd name="connsiteY117" fmla="*/ 2605043 h 3062599"/>
              <a:gd name="connsiteX118" fmla="*/ 4312248 w 5728127"/>
              <a:gd name="connsiteY118" fmla="*/ 2506054 h 3062599"/>
              <a:gd name="connsiteX119" fmla="*/ 4307263 w 5728127"/>
              <a:gd name="connsiteY119" fmla="*/ 2469734 h 3062599"/>
              <a:gd name="connsiteX120" fmla="*/ 4392721 w 5728127"/>
              <a:gd name="connsiteY120" fmla="*/ 2276030 h 3062599"/>
              <a:gd name="connsiteX121" fmla="*/ 4444708 w 5728127"/>
              <a:gd name="connsiteY121" fmla="*/ 2252529 h 3062599"/>
              <a:gd name="connsiteX122" fmla="*/ 4535863 w 5728127"/>
              <a:gd name="connsiteY122" fmla="*/ 2279590 h 3062599"/>
              <a:gd name="connsiteX123" fmla="*/ 4587850 w 5728127"/>
              <a:gd name="connsiteY123" fmla="*/ 2300955 h 3062599"/>
              <a:gd name="connsiteX124" fmla="*/ 4627018 w 5728127"/>
              <a:gd name="connsiteY124" fmla="*/ 2372170 h 3062599"/>
              <a:gd name="connsiteX125" fmla="*/ 4621321 w 5728127"/>
              <a:gd name="connsiteY125" fmla="*/ 2471871 h 3062599"/>
              <a:gd name="connsiteX126" fmla="*/ 4601381 w 5728127"/>
              <a:gd name="connsiteY126" fmla="*/ 2509615 h 3062599"/>
              <a:gd name="connsiteX127" fmla="*/ 4504528 w 5728127"/>
              <a:gd name="connsiteY127" fmla="*/ 2544510 h 3062599"/>
              <a:gd name="connsiteX128" fmla="*/ 4502392 w 5728127"/>
              <a:gd name="connsiteY128" fmla="*/ 2543798 h 3062599"/>
              <a:gd name="connsiteX129" fmla="*/ 4434737 w 5728127"/>
              <a:gd name="connsiteY129" fmla="*/ 2405641 h 3062599"/>
              <a:gd name="connsiteX130" fmla="*/ 4477466 w 5728127"/>
              <a:gd name="connsiteY130" fmla="*/ 2355079 h 3062599"/>
              <a:gd name="connsiteX131" fmla="*/ 4531590 w 5728127"/>
              <a:gd name="connsiteY131" fmla="*/ 2392822 h 3062599"/>
              <a:gd name="connsiteX132" fmla="*/ 4545121 w 5728127"/>
              <a:gd name="connsiteY132" fmla="*/ 2419884 h 3062599"/>
              <a:gd name="connsiteX133" fmla="*/ 4523756 w 5728127"/>
              <a:gd name="connsiteY133" fmla="*/ 2446234 h 3062599"/>
              <a:gd name="connsiteX134" fmla="*/ 4502392 w 5728127"/>
              <a:gd name="connsiteY134" fmla="*/ 2454779 h 3062599"/>
              <a:gd name="connsiteX135" fmla="*/ 4506665 w 5728127"/>
              <a:gd name="connsiteY135" fmla="*/ 2470446 h 3062599"/>
              <a:gd name="connsiteX136" fmla="*/ 4530166 w 5728127"/>
              <a:gd name="connsiteY136" fmla="*/ 2468310 h 3062599"/>
              <a:gd name="connsiteX137" fmla="*/ 4560788 w 5728127"/>
              <a:gd name="connsiteY137" fmla="*/ 2389974 h 3062599"/>
              <a:gd name="connsiteX138" fmla="*/ 4505240 w 5728127"/>
              <a:gd name="connsiteY138" fmla="*/ 2343684 h 3062599"/>
              <a:gd name="connsiteX139" fmla="*/ 4485300 w 5728127"/>
              <a:gd name="connsiteY139" fmla="*/ 2340836 h 3062599"/>
              <a:gd name="connsiteX140" fmla="*/ 4415509 w 5728127"/>
              <a:gd name="connsiteY140" fmla="*/ 2389262 h 3062599"/>
              <a:gd name="connsiteX141" fmla="*/ 4406252 w 5728127"/>
              <a:gd name="connsiteY141" fmla="*/ 2428430 h 3062599"/>
              <a:gd name="connsiteX142" fmla="*/ 4430465 w 5728127"/>
              <a:gd name="connsiteY142" fmla="*/ 2551632 h 3062599"/>
              <a:gd name="connsiteX143" fmla="*/ 4474618 w 5728127"/>
              <a:gd name="connsiteY143" fmla="*/ 2602906 h 3062599"/>
              <a:gd name="connsiteX144" fmla="*/ 4554379 w 5728127"/>
              <a:gd name="connsiteY144" fmla="*/ 2602906 h 3062599"/>
              <a:gd name="connsiteX145" fmla="*/ 4665474 w 5728127"/>
              <a:gd name="connsiteY145" fmla="*/ 2492523 h 3062599"/>
              <a:gd name="connsiteX146" fmla="*/ 4680429 w 5728127"/>
              <a:gd name="connsiteY146" fmla="*/ 2476856 h 3062599"/>
              <a:gd name="connsiteX147" fmla="*/ 4683990 w 5728127"/>
              <a:gd name="connsiteY147" fmla="*/ 2451931 h 3062599"/>
              <a:gd name="connsiteX148" fmla="*/ 4653367 w 5728127"/>
              <a:gd name="connsiteY148" fmla="*/ 2307364 h 3062599"/>
              <a:gd name="connsiteX149" fmla="*/ 4568622 w 5728127"/>
              <a:gd name="connsiteY149" fmla="*/ 2217633 h 3062599"/>
              <a:gd name="connsiteX150" fmla="*/ 4394857 w 5728127"/>
              <a:gd name="connsiteY150" fmla="*/ 2189860 h 3062599"/>
              <a:gd name="connsiteX151" fmla="*/ 1930820 w 5728127"/>
              <a:gd name="connsiteY151" fmla="*/ 2137161 h 3062599"/>
              <a:gd name="connsiteX152" fmla="*/ 1903758 w 5728127"/>
              <a:gd name="connsiteY152" fmla="*/ 2482553 h 3062599"/>
              <a:gd name="connsiteX153" fmla="*/ 1910879 w 5728127"/>
              <a:gd name="connsiteY153" fmla="*/ 2524570 h 3062599"/>
              <a:gd name="connsiteX154" fmla="*/ 1908031 w 5728127"/>
              <a:gd name="connsiteY154" fmla="*/ 2483265 h 3062599"/>
              <a:gd name="connsiteX155" fmla="*/ 1930820 w 5728127"/>
              <a:gd name="connsiteY155" fmla="*/ 2137161 h 3062599"/>
              <a:gd name="connsiteX156" fmla="*/ 2323214 w 5728127"/>
              <a:gd name="connsiteY156" fmla="*/ 1824527 h 3062599"/>
              <a:gd name="connsiteX157" fmla="*/ 2253423 w 5728127"/>
              <a:gd name="connsiteY157" fmla="*/ 1909273 h 3062599"/>
              <a:gd name="connsiteX158" fmla="*/ 2223513 w 5728127"/>
              <a:gd name="connsiteY158" fmla="*/ 2049566 h 3062599"/>
              <a:gd name="connsiteX159" fmla="*/ 2200012 w 5728127"/>
              <a:gd name="connsiteY159" fmla="*/ 2067370 h 3062599"/>
              <a:gd name="connsiteX160" fmla="*/ 2133070 w 5728127"/>
              <a:gd name="connsiteY160" fmla="*/ 2055263 h 3062599"/>
              <a:gd name="connsiteX161" fmla="*/ 2036930 w 5728127"/>
              <a:gd name="connsiteY161" fmla="*/ 2018231 h 3062599"/>
              <a:gd name="connsiteX162" fmla="*/ 2135207 w 5728127"/>
              <a:gd name="connsiteY162" fmla="*/ 2206239 h 3062599"/>
              <a:gd name="connsiteX163" fmla="*/ 2216392 w 5728127"/>
              <a:gd name="connsiteY163" fmla="*/ 2100841 h 3062599"/>
              <a:gd name="connsiteX164" fmla="*/ 2212119 w 5728127"/>
              <a:gd name="connsiteY164" fmla="*/ 2142146 h 3062599"/>
              <a:gd name="connsiteX165" fmla="*/ 2188618 w 5728127"/>
              <a:gd name="connsiteY165" fmla="*/ 2365761 h 3062599"/>
              <a:gd name="connsiteX166" fmla="*/ 2177223 w 5728127"/>
              <a:gd name="connsiteY166" fmla="*/ 2387125 h 3062599"/>
              <a:gd name="connsiteX167" fmla="*/ 2117403 w 5728127"/>
              <a:gd name="connsiteY167" fmla="*/ 2369322 h 3062599"/>
              <a:gd name="connsiteX168" fmla="*/ 2112418 w 5728127"/>
              <a:gd name="connsiteY168" fmla="*/ 2331577 h 3062599"/>
              <a:gd name="connsiteX169" fmla="*/ 2090341 w 5728127"/>
              <a:gd name="connsiteY169" fmla="*/ 2303091 h 3062599"/>
              <a:gd name="connsiteX170" fmla="*/ 1997762 w 5728127"/>
              <a:gd name="connsiteY170" fmla="*/ 2278878 h 3062599"/>
              <a:gd name="connsiteX171" fmla="*/ 1979958 w 5728127"/>
              <a:gd name="connsiteY171" fmla="*/ 2297394 h 3062599"/>
              <a:gd name="connsiteX172" fmla="*/ 2050461 w 5728127"/>
              <a:gd name="connsiteY172" fmla="*/ 2402792 h 3062599"/>
              <a:gd name="connsiteX173" fmla="*/ 2069689 w 5728127"/>
              <a:gd name="connsiteY173" fmla="*/ 2447658 h 3062599"/>
              <a:gd name="connsiteX174" fmla="*/ 2098175 w 5728127"/>
              <a:gd name="connsiteY174" fmla="*/ 2495372 h 3062599"/>
              <a:gd name="connsiteX175" fmla="*/ 2167966 w 5728127"/>
              <a:gd name="connsiteY175" fmla="*/ 2525994 h 3062599"/>
              <a:gd name="connsiteX176" fmla="*/ 2168678 w 5728127"/>
              <a:gd name="connsiteY176" fmla="*/ 2602194 h 3062599"/>
              <a:gd name="connsiteX177" fmla="*/ 2173663 w 5728127"/>
              <a:gd name="connsiteY177" fmla="*/ 2597921 h 3062599"/>
              <a:gd name="connsiteX178" fmla="*/ 2182209 w 5728127"/>
              <a:gd name="connsiteY178" fmla="*/ 2533116 h 3062599"/>
              <a:gd name="connsiteX179" fmla="*/ 2242741 w 5728127"/>
              <a:gd name="connsiteY179" fmla="*/ 2483977 h 3062599"/>
              <a:gd name="connsiteX180" fmla="*/ 2271939 w 5728127"/>
              <a:gd name="connsiteY180" fmla="*/ 2513175 h 3062599"/>
              <a:gd name="connsiteX181" fmla="*/ 2294728 w 5728127"/>
              <a:gd name="connsiteY181" fmla="*/ 2533116 h 3062599"/>
              <a:gd name="connsiteX182" fmla="*/ 2347427 w 5728127"/>
              <a:gd name="connsiteY182" fmla="*/ 2530267 h 3062599"/>
              <a:gd name="connsiteX183" fmla="*/ 2365943 w 5728127"/>
              <a:gd name="connsiteY183" fmla="*/ 2513888 h 3062599"/>
              <a:gd name="connsiteX184" fmla="*/ 2396566 w 5728127"/>
              <a:gd name="connsiteY184" fmla="*/ 2488963 h 3062599"/>
              <a:gd name="connsiteX185" fmla="*/ 2434309 w 5728127"/>
              <a:gd name="connsiteY185" fmla="*/ 2486114 h 3062599"/>
              <a:gd name="connsiteX186" fmla="*/ 2460659 w 5728127"/>
              <a:gd name="connsiteY186" fmla="*/ 2503918 h 3062599"/>
              <a:gd name="connsiteX187" fmla="*/ 2479175 w 5728127"/>
              <a:gd name="connsiteY187" fmla="*/ 2521009 h 3062599"/>
              <a:gd name="connsiteX188" fmla="*/ 2489857 w 5728127"/>
              <a:gd name="connsiteY188" fmla="*/ 2538101 h 3062599"/>
              <a:gd name="connsiteX189" fmla="*/ 2474190 w 5728127"/>
              <a:gd name="connsiteY189" fmla="*/ 2589375 h 3062599"/>
              <a:gd name="connsiteX190" fmla="*/ 2494130 w 5728127"/>
              <a:gd name="connsiteY190" fmla="*/ 2550920 h 3062599"/>
              <a:gd name="connsiteX191" fmla="*/ 2538995 w 5728127"/>
              <a:gd name="connsiteY191" fmla="*/ 2513175 h 3062599"/>
              <a:gd name="connsiteX192" fmla="*/ 2559648 w 5728127"/>
              <a:gd name="connsiteY192" fmla="*/ 2492523 h 3062599"/>
              <a:gd name="connsiteX193" fmla="*/ 2563921 w 5728127"/>
              <a:gd name="connsiteY193" fmla="*/ 2462613 h 3062599"/>
              <a:gd name="connsiteX194" fmla="*/ 2592407 w 5728127"/>
              <a:gd name="connsiteY194" fmla="*/ 2427005 h 3062599"/>
              <a:gd name="connsiteX195" fmla="*/ 2655788 w 5728127"/>
              <a:gd name="connsiteY195" fmla="*/ 2345108 h 3062599"/>
              <a:gd name="connsiteX196" fmla="*/ 2640833 w 5728127"/>
              <a:gd name="connsiteY196" fmla="*/ 2330865 h 3062599"/>
              <a:gd name="connsiteX197" fmla="*/ 2589558 w 5728127"/>
              <a:gd name="connsiteY197" fmla="*/ 2342972 h 3062599"/>
              <a:gd name="connsiteX198" fmla="*/ 2540420 w 5728127"/>
              <a:gd name="connsiteY198" fmla="*/ 2389974 h 3062599"/>
              <a:gd name="connsiteX199" fmla="*/ 2535435 w 5728127"/>
              <a:gd name="connsiteY199" fmla="*/ 2392822 h 3062599"/>
              <a:gd name="connsiteX200" fmla="*/ 2541132 w 5728127"/>
              <a:gd name="connsiteY200" fmla="*/ 2300243 h 3062599"/>
              <a:gd name="connsiteX201" fmla="*/ 2543268 w 5728127"/>
              <a:gd name="connsiteY201" fmla="*/ 2286000 h 3062599"/>
              <a:gd name="connsiteX202" fmla="*/ 2545405 w 5728127"/>
              <a:gd name="connsiteY202" fmla="*/ 2171344 h 3062599"/>
              <a:gd name="connsiteX203" fmla="*/ 2551814 w 5728127"/>
              <a:gd name="connsiteY203" fmla="*/ 2161374 h 3062599"/>
              <a:gd name="connsiteX204" fmla="*/ 2625878 w 5728127"/>
              <a:gd name="connsiteY204" fmla="*/ 2032474 h 3062599"/>
              <a:gd name="connsiteX205" fmla="*/ 2554663 w 5728127"/>
              <a:gd name="connsiteY205" fmla="*/ 2056688 h 3062599"/>
              <a:gd name="connsiteX206" fmla="*/ 2531162 w 5728127"/>
              <a:gd name="connsiteY206" fmla="*/ 2040308 h 3062599"/>
              <a:gd name="connsiteX207" fmla="*/ 2517631 w 5728127"/>
              <a:gd name="connsiteY207" fmla="*/ 1963396 h 3062599"/>
              <a:gd name="connsiteX208" fmla="*/ 2361670 w 5728127"/>
              <a:gd name="connsiteY208" fmla="*/ 1841618 h 3062599"/>
              <a:gd name="connsiteX209" fmla="*/ 2449265 w 5728127"/>
              <a:gd name="connsiteY209" fmla="*/ 1887196 h 3062599"/>
              <a:gd name="connsiteX210" fmla="*/ 2495554 w 5728127"/>
              <a:gd name="connsiteY210" fmla="*/ 1935622 h 3062599"/>
              <a:gd name="connsiteX211" fmla="*/ 2522616 w 5728127"/>
              <a:gd name="connsiteY211" fmla="*/ 2045293 h 3062599"/>
              <a:gd name="connsiteX212" fmla="*/ 2506237 w 5728127"/>
              <a:gd name="connsiteY212" fmla="*/ 2064521 h 3062599"/>
              <a:gd name="connsiteX213" fmla="*/ 2437870 w 5728127"/>
              <a:gd name="connsiteY213" fmla="*/ 2068082 h 3062599"/>
              <a:gd name="connsiteX214" fmla="*/ 2429324 w 5728127"/>
              <a:gd name="connsiteY214" fmla="*/ 2085886 h 3062599"/>
              <a:gd name="connsiteX215" fmla="*/ 2484872 w 5728127"/>
              <a:gd name="connsiteY215" fmla="*/ 2160661 h 3062599"/>
              <a:gd name="connsiteX216" fmla="*/ 2533298 w 5728127"/>
              <a:gd name="connsiteY216" fmla="*/ 2197693 h 3062599"/>
              <a:gd name="connsiteX217" fmla="*/ 2524752 w 5728127"/>
              <a:gd name="connsiteY217" fmla="*/ 2395671 h 3062599"/>
              <a:gd name="connsiteX218" fmla="*/ 2473478 w 5728127"/>
              <a:gd name="connsiteY218" fmla="*/ 2408490 h 3062599"/>
              <a:gd name="connsiteX219" fmla="*/ 2458522 w 5728127"/>
              <a:gd name="connsiteY219" fmla="*/ 2381428 h 3062599"/>
              <a:gd name="connsiteX220" fmla="*/ 2435734 w 5728127"/>
              <a:gd name="connsiteY220" fmla="*/ 2362912 h 3062599"/>
              <a:gd name="connsiteX221" fmla="*/ 2388020 w 5728127"/>
              <a:gd name="connsiteY221" fmla="*/ 2365048 h 3062599"/>
              <a:gd name="connsiteX222" fmla="*/ 2365231 w 5728127"/>
              <a:gd name="connsiteY222" fmla="*/ 2385701 h 3062599"/>
              <a:gd name="connsiteX223" fmla="*/ 2330336 w 5728127"/>
              <a:gd name="connsiteY223" fmla="*/ 2415611 h 3062599"/>
              <a:gd name="connsiteX224" fmla="*/ 2300425 w 5728127"/>
              <a:gd name="connsiteY224" fmla="*/ 2412050 h 3062599"/>
              <a:gd name="connsiteX225" fmla="*/ 2281909 w 5728127"/>
              <a:gd name="connsiteY225" fmla="*/ 2392110 h 3062599"/>
              <a:gd name="connsiteX226" fmla="*/ 2241317 w 5728127"/>
              <a:gd name="connsiteY226" fmla="*/ 2352942 h 3062599"/>
              <a:gd name="connsiteX227" fmla="*/ 2205709 w 5728127"/>
              <a:gd name="connsiteY227" fmla="*/ 2307364 h 3062599"/>
              <a:gd name="connsiteX228" fmla="*/ 2233483 w 5728127"/>
              <a:gd name="connsiteY228" fmla="*/ 2067370 h 3062599"/>
              <a:gd name="connsiteX229" fmla="*/ 2323214 w 5728127"/>
              <a:gd name="connsiteY229" fmla="*/ 1824527 h 3062599"/>
              <a:gd name="connsiteX230" fmla="*/ 2409384 w 5728127"/>
              <a:gd name="connsiteY230" fmla="*/ 1818118 h 3062599"/>
              <a:gd name="connsiteX231" fmla="*/ 2402263 w 5728127"/>
              <a:gd name="connsiteY231" fmla="*/ 1823815 h 3062599"/>
              <a:gd name="connsiteX232" fmla="*/ 2514782 w 5728127"/>
              <a:gd name="connsiteY232" fmla="*/ 1831649 h 3062599"/>
              <a:gd name="connsiteX233" fmla="*/ 2708487 w 5728127"/>
              <a:gd name="connsiteY233" fmla="*/ 1996867 h 3062599"/>
              <a:gd name="connsiteX234" fmla="*/ 2741246 w 5728127"/>
              <a:gd name="connsiteY234" fmla="*/ 2208375 h 3062599"/>
              <a:gd name="connsiteX235" fmla="*/ 2706351 w 5728127"/>
              <a:gd name="connsiteY235" fmla="*/ 2523146 h 3062599"/>
              <a:gd name="connsiteX236" fmla="*/ 2705638 w 5728127"/>
              <a:gd name="connsiteY236" fmla="*/ 2525994 h 3062599"/>
              <a:gd name="connsiteX237" fmla="*/ 2688547 w 5728127"/>
              <a:gd name="connsiteY237" fmla="*/ 2577269 h 3062599"/>
              <a:gd name="connsiteX238" fmla="*/ 2694244 w 5728127"/>
              <a:gd name="connsiteY238" fmla="*/ 2579406 h 3062599"/>
              <a:gd name="connsiteX239" fmla="*/ 2710624 w 5728127"/>
              <a:gd name="connsiteY239" fmla="*/ 2528131 h 3062599"/>
              <a:gd name="connsiteX240" fmla="*/ 2739822 w 5728127"/>
              <a:gd name="connsiteY240" fmla="*/ 2394959 h 3062599"/>
              <a:gd name="connsiteX241" fmla="*/ 2716321 w 5728127"/>
              <a:gd name="connsiteY241" fmla="*/ 1990458 h 3062599"/>
              <a:gd name="connsiteX242" fmla="*/ 2602377 w 5728127"/>
              <a:gd name="connsiteY242" fmla="*/ 1845179 h 3062599"/>
              <a:gd name="connsiteX243" fmla="*/ 2409384 w 5728127"/>
              <a:gd name="connsiteY243" fmla="*/ 1818118 h 3062599"/>
              <a:gd name="connsiteX244" fmla="*/ 2215101 w 5728127"/>
              <a:gd name="connsiteY244" fmla="*/ 1812810 h 3062599"/>
              <a:gd name="connsiteX245" fmla="*/ 2056870 w 5728127"/>
              <a:gd name="connsiteY245" fmla="*/ 1843755 h 3062599"/>
              <a:gd name="connsiteX246" fmla="*/ 2029096 w 5728127"/>
              <a:gd name="connsiteY246" fmla="*/ 1878650 h 3062599"/>
              <a:gd name="connsiteX247" fmla="*/ 2269803 w 5728127"/>
              <a:gd name="connsiteY247" fmla="*/ 1818830 h 3062599"/>
              <a:gd name="connsiteX248" fmla="*/ 2215101 w 5728127"/>
              <a:gd name="connsiteY248" fmla="*/ 1812810 h 3062599"/>
              <a:gd name="connsiteX249" fmla="*/ 2468315 w 5728127"/>
              <a:gd name="connsiteY249" fmla="*/ 1761235 h 3062599"/>
              <a:gd name="connsiteX250" fmla="*/ 2379474 w 5728127"/>
              <a:gd name="connsiteY250" fmla="*/ 1788207 h 3062599"/>
              <a:gd name="connsiteX251" fmla="*/ 2560360 w 5728127"/>
              <a:gd name="connsiteY251" fmla="*/ 1768979 h 3062599"/>
              <a:gd name="connsiteX252" fmla="*/ 2468315 w 5728127"/>
              <a:gd name="connsiteY252" fmla="*/ 1761235 h 3062599"/>
              <a:gd name="connsiteX253" fmla="*/ 2170903 w 5728127"/>
              <a:gd name="connsiteY253" fmla="*/ 1751443 h 3062599"/>
              <a:gd name="connsiteX254" fmla="*/ 2048324 w 5728127"/>
              <a:gd name="connsiteY254" fmla="*/ 1773964 h 3062599"/>
              <a:gd name="connsiteX255" fmla="*/ 2285470 w 5728127"/>
              <a:gd name="connsiteY255" fmla="*/ 1796753 h 3062599"/>
              <a:gd name="connsiteX256" fmla="*/ 2170903 w 5728127"/>
              <a:gd name="connsiteY256" fmla="*/ 1751443 h 3062599"/>
              <a:gd name="connsiteX257" fmla="*/ 1121106 w 5728127"/>
              <a:gd name="connsiteY257" fmla="*/ 884490 h 3062599"/>
              <a:gd name="connsiteX258" fmla="*/ 1028526 w 5728127"/>
              <a:gd name="connsiteY258" fmla="*/ 968523 h 3062599"/>
              <a:gd name="connsiteX259" fmla="*/ 977251 w 5728127"/>
              <a:gd name="connsiteY259" fmla="*/ 1115226 h 3062599"/>
              <a:gd name="connsiteX260" fmla="*/ 952326 w 5728127"/>
              <a:gd name="connsiteY260" fmla="*/ 1266914 h 3062599"/>
              <a:gd name="connsiteX261" fmla="*/ 920992 w 5728127"/>
              <a:gd name="connsiteY261" fmla="*/ 1293976 h 3062599"/>
              <a:gd name="connsiteX262" fmla="*/ 806336 w 5728127"/>
              <a:gd name="connsiteY262" fmla="*/ 1277596 h 3062599"/>
              <a:gd name="connsiteX263" fmla="*/ 642541 w 5728127"/>
              <a:gd name="connsiteY263" fmla="*/ 1211366 h 3062599"/>
              <a:gd name="connsiteX264" fmla="*/ 795653 w 5728127"/>
              <a:gd name="connsiteY264" fmla="*/ 1519727 h 3062599"/>
              <a:gd name="connsiteX265" fmla="*/ 812033 w 5728127"/>
              <a:gd name="connsiteY265" fmla="*/ 1517590 h 3062599"/>
              <a:gd name="connsiteX266" fmla="*/ 876838 w 5728127"/>
              <a:gd name="connsiteY266" fmla="*/ 1425011 h 3062599"/>
              <a:gd name="connsiteX267" fmla="*/ 928113 w 5728127"/>
              <a:gd name="connsiteY267" fmla="*/ 1360206 h 3062599"/>
              <a:gd name="connsiteX268" fmla="*/ 937371 w 5728127"/>
              <a:gd name="connsiteY268" fmla="*/ 1349523 h 3062599"/>
              <a:gd name="connsiteX269" fmla="*/ 938795 w 5728127"/>
              <a:gd name="connsiteY269" fmla="*/ 1373024 h 3062599"/>
              <a:gd name="connsiteX270" fmla="*/ 916719 w 5728127"/>
              <a:gd name="connsiteY270" fmla="*/ 1591654 h 3062599"/>
              <a:gd name="connsiteX271" fmla="*/ 892506 w 5728127"/>
              <a:gd name="connsiteY271" fmla="*/ 1816693 h 3062599"/>
              <a:gd name="connsiteX272" fmla="*/ 883248 w 5728127"/>
              <a:gd name="connsiteY272" fmla="*/ 1844467 h 3062599"/>
              <a:gd name="connsiteX273" fmla="*/ 790668 w 5728127"/>
              <a:gd name="connsiteY273" fmla="*/ 1820254 h 3062599"/>
              <a:gd name="connsiteX274" fmla="*/ 760046 w 5728127"/>
              <a:gd name="connsiteY274" fmla="*/ 1766843 h 3062599"/>
              <a:gd name="connsiteX275" fmla="*/ 765031 w 5728127"/>
              <a:gd name="connsiteY275" fmla="*/ 1731948 h 3062599"/>
              <a:gd name="connsiteX276" fmla="*/ 742954 w 5728127"/>
              <a:gd name="connsiteY276" fmla="*/ 1699901 h 3062599"/>
              <a:gd name="connsiteX277" fmla="*/ 550674 w 5728127"/>
              <a:gd name="connsiteY277" fmla="*/ 1648626 h 3062599"/>
              <a:gd name="connsiteX278" fmla="*/ 533582 w 5728127"/>
              <a:gd name="connsiteY278" fmla="*/ 1665005 h 3062599"/>
              <a:gd name="connsiteX279" fmla="*/ 659633 w 5728127"/>
              <a:gd name="connsiteY279" fmla="*/ 1866544 h 3062599"/>
              <a:gd name="connsiteX280" fmla="*/ 691679 w 5728127"/>
              <a:gd name="connsiteY280" fmla="*/ 1938471 h 3062599"/>
              <a:gd name="connsiteX281" fmla="*/ 689543 w 5728127"/>
              <a:gd name="connsiteY281" fmla="*/ 1971230 h 3062599"/>
              <a:gd name="connsiteX282" fmla="*/ 710195 w 5728127"/>
              <a:gd name="connsiteY282" fmla="*/ 2006837 h 3062599"/>
              <a:gd name="connsiteX283" fmla="*/ 846216 w 5728127"/>
              <a:gd name="connsiteY283" fmla="*/ 2060960 h 3062599"/>
              <a:gd name="connsiteX284" fmla="*/ 869005 w 5728127"/>
              <a:gd name="connsiteY284" fmla="*/ 2092295 h 3062599"/>
              <a:gd name="connsiteX285" fmla="*/ 864732 w 5728127"/>
              <a:gd name="connsiteY285" fmla="*/ 2167071 h 3062599"/>
              <a:gd name="connsiteX286" fmla="*/ 877551 w 5728127"/>
              <a:gd name="connsiteY286" fmla="*/ 2135736 h 3062599"/>
              <a:gd name="connsiteX287" fmla="*/ 894642 w 5728127"/>
              <a:gd name="connsiteY287" fmla="*/ 2021080 h 3062599"/>
              <a:gd name="connsiteX288" fmla="*/ 923128 w 5728127"/>
              <a:gd name="connsiteY288" fmla="*/ 1998291 h 3062599"/>
              <a:gd name="connsiteX289" fmla="*/ 998616 w 5728127"/>
              <a:gd name="connsiteY289" fmla="*/ 2003988 h 3062599"/>
              <a:gd name="connsiteX290" fmla="*/ 1036360 w 5728127"/>
              <a:gd name="connsiteY290" fmla="*/ 2036748 h 3062599"/>
              <a:gd name="connsiteX291" fmla="*/ 1039921 w 5728127"/>
              <a:gd name="connsiteY291" fmla="*/ 2064521 h 3062599"/>
              <a:gd name="connsiteX292" fmla="*/ 1054876 w 5728127"/>
              <a:gd name="connsiteY292" fmla="*/ 2084462 h 3062599"/>
              <a:gd name="connsiteX293" fmla="*/ 1145319 w 5728127"/>
              <a:gd name="connsiteY293" fmla="*/ 2083749 h 3062599"/>
              <a:gd name="connsiteX294" fmla="*/ 1200866 w 5728127"/>
              <a:gd name="connsiteY294" fmla="*/ 2038172 h 3062599"/>
              <a:gd name="connsiteX295" fmla="*/ 1229352 w 5728127"/>
              <a:gd name="connsiteY295" fmla="*/ 2013959 h 3062599"/>
              <a:gd name="connsiteX296" fmla="*/ 1301992 w 5728127"/>
              <a:gd name="connsiteY296" fmla="*/ 2006125 h 3062599"/>
              <a:gd name="connsiteX297" fmla="*/ 1359676 w 5728127"/>
              <a:gd name="connsiteY297" fmla="*/ 2048142 h 3062599"/>
              <a:gd name="connsiteX298" fmla="*/ 1384601 w 5728127"/>
              <a:gd name="connsiteY298" fmla="*/ 2066658 h 3062599"/>
              <a:gd name="connsiteX299" fmla="*/ 1418072 w 5728127"/>
              <a:gd name="connsiteY299" fmla="*/ 2068794 h 3062599"/>
              <a:gd name="connsiteX300" fmla="*/ 1351842 w 5728127"/>
              <a:gd name="connsiteY300" fmla="*/ 2233301 h 3062599"/>
              <a:gd name="connsiteX301" fmla="*/ 1434451 w 5728127"/>
              <a:gd name="connsiteY301" fmla="*/ 2058824 h 3062599"/>
              <a:gd name="connsiteX302" fmla="*/ 1520622 w 5728127"/>
              <a:gd name="connsiteY302" fmla="*/ 2056688 h 3062599"/>
              <a:gd name="connsiteX303" fmla="*/ 1534865 w 5728127"/>
              <a:gd name="connsiteY303" fmla="*/ 1949865 h 3062599"/>
              <a:gd name="connsiteX304" fmla="*/ 1569048 w 5728127"/>
              <a:gd name="connsiteY304" fmla="*/ 1905712 h 3062599"/>
              <a:gd name="connsiteX305" fmla="*/ 1687265 w 5728127"/>
              <a:gd name="connsiteY305" fmla="*/ 1763282 h 3062599"/>
              <a:gd name="connsiteX306" fmla="*/ 1668037 w 5728127"/>
              <a:gd name="connsiteY306" fmla="*/ 1746903 h 3062599"/>
              <a:gd name="connsiteX307" fmla="*/ 1514924 w 5728127"/>
              <a:gd name="connsiteY307" fmla="*/ 1785359 h 3062599"/>
              <a:gd name="connsiteX308" fmla="*/ 1499257 w 5728127"/>
              <a:gd name="connsiteY308" fmla="*/ 1803163 h 3062599"/>
              <a:gd name="connsiteX309" fmla="*/ 1492848 w 5728127"/>
              <a:gd name="connsiteY309" fmla="*/ 1888621 h 3062599"/>
              <a:gd name="connsiteX310" fmla="*/ 1480029 w 5728127"/>
              <a:gd name="connsiteY310" fmla="*/ 1866544 h 3062599"/>
              <a:gd name="connsiteX311" fmla="*/ 1492136 w 5728127"/>
              <a:gd name="connsiteY311" fmla="*/ 1747615 h 3062599"/>
              <a:gd name="connsiteX312" fmla="*/ 1497121 w 5728127"/>
              <a:gd name="connsiteY312" fmla="*/ 1497650 h 3062599"/>
              <a:gd name="connsiteX313" fmla="*/ 1510651 w 5728127"/>
              <a:gd name="connsiteY313" fmla="*/ 1453497 h 3062599"/>
              <a:gd name="connsiteX314" fmla="*/ 1633853 w 5728127"/>
              <a:gd name="connsiteY314" fmla="*/ 1227745 h 3062599"/>
              <a:gd name="connsiteX315" fmla="*/ 1502106 w 5728127"/>
              <a:gd name="connsiteY315" fmla="*/ 1277596 h 3062599"/>
              <a:gd name="connsiteX316" fmla="*/ 1473620 w 5728127"/>
              <a:gd name="connsiteY316" fmla="*/ 1254808 h 3062599"/>
              <a:gd name="connsiteX317" fmla="*/ 1462225 w 5728127"/>
              <a:gd name="connsiteY317" fmla="*/ 1165076 h 3062599"/>
              <a:gd name="connsiteX318" fmla="*/ 1341872 w 5728127"/>
              <a:gd name="connsiteY318" fmla="*/ 972084 h 3062599"/>
              <a:gd name="connsiteX319" fmla="*/ 1207276 w 5728127"/>
              <a:gd name="connsiteY319" fmla="*/ 908703 h 3062599"/>
              <a:gd name="connsiteX320" fmla="*/ 1170956 w 5728127"/>
              <a:gd name="connsiteY320" fmla="*/ 903005 h 3062599"/>
              <a:gd name="connsiteX321" fmla="*/ 1327629 w 5728127"/>
              <a:gd name="connsiteY321" fmla="*/ 980630 h 3062599"/>
              <a:gd name="connsiteX322" fmla="*/ 1420208 w 5728127"/>
              <a:gd name="connsiteY322" fmla="*/ 1081755 h 3062599"/>
              <a:gd name="connsiteX323" fmla="*/ 1462937 w 5728127"/>
              <a:gd name="connsiteY323" fmla="*/ 1278308 h 3062599"/>
              <a:gd name="connsiteX324" fmla="*/ 1306977 w 5728127"/>
              <a:gd name="connsiteY324" fmla="*/ 1293263 h 3062599"/>
              <a:gd name="connsiteX325" fmla="*/ 1288461 w 5728127"/>
              <a:gd name="connsiteY325" fmla="*/ 1296112 h 3062599"/>
              <a:gd name="connsiteX326" fmla="*/ 1297007 w 5728127"/>
              <a:gd name="connsiteY326" fmla="*/ 1314628 h 3062599"/>
              <a:gd name="connsiteX327" fmla="*/ 1429466 w 5728127"/>
              <a:gd name="connsiteY327" fmla="*/ 1504060 h 3062599"/>
              <a:gd name="connsiteX328" fmla="*/ 1472907 w 5728127"/>
              <a:gd name="connsiteY328" fmla="*/ 1509045 h 3062599"/>
              <a:gd name="connsiteX329" fmla="*/ 1477893 w 5728127"/>
              <a:gd name="connsiteY329" fmla="*/ 1509757 h 3062599"/>
              <a:gd name="connsiteX330" fmla="*/ 1482165 w 5728127"/>
              <a:gd name="connsiteY330" fmla="*/ 1536819 h 3062599"/>
              <a:gd name="connsiteX331" fmla="*/ 1465786 w 5728127"/>
              <a:gd name="connsiteY331" fmla="*/ 1821678 h 3062599"/>
              <a:gd name="connsiteX332" fmla="*/ 1403829 w 5728127"/>
              <a:gd name="connsiteY332" fmla="*/ 1874378 h 3062599"/>
              <a:gd name="connsiteX333" fmla="*/ 1351130 w 5728127"/>
              <a:gd name="connsiteY333" fmla="*/ 1826663 h 3062599"/>
              <a:gd name="connsiteX334" fmla="*/ 1348994 w 5728127"/>
              <a:gd name="connsiteY334" fmla="*/ 1808860 h 3062599"/>
              <a:gd name="connsiteX335" fmla="*/ 1327629 w 5728127"/>
              <a:gd name="connsiteY335" fmla="*/ 1792480 h 3062599"/>
              <a:gd name="connsiteX336" fmla="*/ 1232201 w 5728127"/>
              <a:gd name="connsiteY336" fmla="*/ 1797465 h 3062599"/>
              <a:gd name="connsiteX337" fmla="*/ 1193745 w 5728127"/>
              <a:gd name="connsiteY337" fmla="*/ 1830224 h 3062599"/>
              <a:gd name="connsiteX338" fmla="*/ 1190896 w 5728127"/>
              <a:gd name="connsiteY338" fmla="*/ 1862983 h 3062599"/>
              <a:gd name="connsiteX339" fmla="*/ 1167395 w 5728127"/>
              <a:gd name="connsiteY339" fmla="*/ 1884347 h 3062599"/>
              <a:gd name="connsiteX340" fmla="*/ 1069119 w 5728127"/>
              <a:gd name="connsiteY340" fmla="*/ 1877938 h 3062599"/>
              <a:gd name="connsiteX341" fmla="*/ 1050603 w 5728127"/>
              <a:gd name="connsiteY341" fmla="*/ 1868680 h 3062599"/>
              <a:gd name="connsiteX342" fmla="*/ 1044906 w 5728127"/>
              <a:gd name="connsiteY342" fmla="*/ 1808860 h 3062599"/>
              <a:gd name="connsiteX343" fmla="*/ 1017132 w 5728127"/>
              <a:gd name="connsiteY343" fmla="*/ 1782510 h 3062599"/>
              <a:gd name="connsiteX344" fmla="*/ 950190 w 5728127"/>
              <a:gd name="connsiteY344" fmla="*/ 1773252 h 3062599"/>
              <a:gd name="connsiteX345" fmla="*/ 918855 w 5728127"/>
              <a:gd name="connsiteY345" fmla="*/ 1730523 h 3062599"/>
              <a:gd name="connsiteX346" fmla="*/ 927401 w 5728127"/>
              <a:gd name="connsiteY346" fmla="*/ 1645777 h 3062599"/>
              <a:gd name="connsiteX347" fmla="*/ 942356 w 5728127"/>
              <a:gd name="connsiteY347" fmla="*/ 1515454 h 3062599"/>
              <a:gd name="connsiteX348" fmla="*/ 955887 w 5728127"/>
              <a:gd name="connsiteY348" fmla="*/ 1387979 h 3062599"/>
              <a:gd name="connsiteX349" fmla="*/ 970842 w 5728127"/>
              <a:gd name="connsiteY349" fmla="*/ 1263353 h 3062599"/>
              <a:gd name="connsiteX350" fmla="*/ 990782 w 5728127"/>
              <a:gd name="connsiteY350" fmla="*/ 1128757 h 3062599"/>
              <a:gd name="connsiteX351" fmla="*/ 1121106 w 5728127"/>
              <a:gd name="connsiteY351" fmla="*/ 884490 h 3062599"/>
              <a:gd name="connsiteX352" fmla="*/ 1345711 w 5728127"/>
              <a:gd name="connsiteY352" fmla="*/ 870592 h 3062599"/>
              <a:gd name="connsiteX353" fmla="*/ 1257838 w 5728127"/>
              <a:gd name="connsiteY353" fmla="*/ 873808 h 3062599"/>
              <a:gd name="connsiteX354" fmla="*/ 1235050 w 5728127"/>
              <a:gd name="connsiteY354" fmla="*/ 882353 h 3062599"/>
              <a:gd name="connsiteX355" fmla="*/ 1262111 w 5728127"/>
              <a:gd name="connsiteY355" fmla="*/ 882353 h 3062599"/>
              <a:gd name="connsiteX356" fmla="*/ 1522046 w 5728127"/>
              <a:gd name="connsiteY356" fmla="*/ 912976 h 3062599"/>
              <a:gd name="connsiteX357" fmla="*/ 1753494 w 5728127"/>
              <a:gd name="connsiteY357" fmla="*/ 1110953 h 3062599"/>
              <a:gd name="connsiteX358" fmla="*/ 1806193 w 5728127"/>
              <a:gd name="connsiteY358" fmla="*/ 1294688 h 3062599"/>
              <a:gd name="connsiteX359" fmla="*/ 1831119 w 5728127"/>
              <a:gd name="connsiteY359" fmla="*/ 1474149 h 3062599"/>
              <a:gd name="connsiteX360" fmla="*/ 1818300 w 5728127"/>
              <a:gd name="connsiteY360" fmla="*/ 1848740 h 3062599"/>
              <a:gd name="connsiteX361" fmla="*/ 1846074 w 5728127"/>
              <a:gd name="connsiteY361" fmla="*/ 1462755 h 3062599"/>
              <a:gd name="connsiteX362" fmla="*/ 1772722 w 5728127"/>
              <a:gd name="connsiteY362" fmla="*/ 1108104 h 3062599"/>
              <a:gd name="connsiteX363" fmla="*/ 1600382 w 5728127"/>
              <a:gd name="connsiteY363" fmla="*/ 917960 h 3062599"/>
              <a:gd name="connsiteX364" fmla="*/ 1345711 w 5728127"/>
              <a:gd name="connsiteY364" fmla="*/ 870592 h 3062599"/>
              <a:gd name="connsiteX365" fmla="*/ 862329 w 5728127"/>
              <a:gd name="connsiteY365" fmla="*/ 862591 h 3062599"/>
              <a:gd name="connsiteX366" fmla="*/ 740106 w 5728127"/>
              <a:gd name="connsiteY366" fmla="*/ 885914 h 3062599"/>
              <a:gd name="connsiteX367" fmla="*/ 582008 w 5728127"/>
              <a:gd name="connsiteY367" fmla="*/ 1009828 h 3062599"/>
              <a:gd name="connsiteX368" fmla="*/ 499399 w 5728127"/>
              <a:gd name="connsiteY368" fmla="*/ 1209942 h 3062599"/>
              <a:gd name="connsiteX369" fmla="*/ 408244 w 5728127"/>
              <a:gd name="connsiteY369" fmla="*/ 1890045 h 3062599"/>
              <a:gd name="connsiteX370" fmla="*/ 421063 w 5728127"/>
              <a:gd name="connsiteY370" fmla="*/ 2059536 h 3062599"/>
              <a:gd name="connsiteX371" fmla="*/ 423199 w 5728127"/>
              <a:gd name="connsiteY371" fmla="*/ 2021792 h 3062599"/>
              <a:gd name="connsiteX372" fmla="*/ 433169 w 5728127"/>
              <a:gd name="connsiteY372" fmla="*/ 1630822 h 3062599"/>
              <a:gd name="connsiteX373" fmla="*/ 564917 w 5728127"/>
              <a:gd name="connsiteY373" fmla="*/ 1091013 h 3062599"/>
              <a:gd name="connsiteX374" fmla="*/ 742954 w 5728127"/>
              <a:gd name="connsiteY374" fmla="*/ 905142 h 3062599"/>
              <a:gd name="connsiteX375" fmla="*/ 747227 w 5728127"/>
              <a:gd name="connsiteY375" fmla="*/ 902293 h 3062599"/>
              <a:gd name="connsiteX376" fmla="*/ 1054876 w 5728127"/>
              <a:gd name="connsiteY376" fmla="*/ 878792 h 3062599"/>
              <a:gd name="connsiteX377" fmla="*/ 1058436 w 5728127"/>
              <a:gd name="connsiteY377" fmla="*/ 872383 h 3062599"/>
              <a:gd name="connsiteX378" fmla="*/ 987222 w 5728127"/>
              <a:gd name="connsiteY378" fmla="*/ 863837 h 3062599"/>
              <a:gd name="connsiteX379" fmla="*/ 862329 w 5728127"/>
              <a:gd name="connsiteY379" fmla="*/ 862591 h 3062599"/>
              <a:gd name="connsiteX380" fmla="*/ 1370714 w 5728127"/>
              <a:gd name="connsiteY380" fmla="*/ 775353 h 3062599"/>
              <a:gd name="connsiteX381" fmla="*/ 1211549 w 5728127"/>
              <a:gd name="connsiteY381" fmla="*/ 824669 h 3062599"/>
              <a:gd name="connsiteX382" fmla="*/ 1536289 w 5728127"/>
              <a:gd name="connsiteY382" fmla="*/ 789062 h 3062599"/>
              <a:gd name="connsiteX383" fmla="*/ 1370714 w 5728127"/>
              <a:gd name="connsiteY383" fmla="*/ 775353 h 3062599"/>
              <a:gd name="connsiteX384" fmla="*/ 879765 w 5728127"/>
              <a:gd name="connsiteY384" fmla="*/ 758239 h 3062599"/>
              <a:gd name="connsiteX385" fmla="*/ 653936 w 5728127"/>
              <a:gd name="connsiteY385" fmla="*/ 784076 h 3062599"/>
              <a:gd name="connsiteX386" fmla="*/ 587706 w 5728127"/>
              <a:gd name="connsiteY386" fmla="*/ 807577 h 3062599"/>
              <a:gd name="connsiteX387" fmla="*/ 615479 w 5728127"/>
              <a:gd name="connsiteY387" fmla="*/ 808290 h 3062599"/>
              <a:gd name="connsiteX388" fmla="*/ 825564 w 5728127"/>
              <a:gd name="connsiteY388" fmla="*/ 783364 h 3062599"/>
              <a:gd name="connsiteX389" fmla="*/ 1064846 w 5728127"/>
              <a:gd name="connsiteY389" fmla="*/ 844609 h 3062599"/>
              <a:gd name="connsiteX390" fmla="*/ 1029950 w 5728127"/>
              <a:gd name="connsiteY390" fmla="*/ 800456 h 3062599"/>
              <a:gd name="connsiteX391" fmla="*/ 955887 w 5728127"/>
              <a:gd name="connsiteY391" fmla="*/ 768409 h 3062599"/>
              <a:gd name="connsiteX392" fmla="*/ 879765 w 5728127"/>
              <a:gd name="connsiteY392" fmla="*/ 758239 h 3062599"/>
              <a:gd name="connsiteX393" fmla="*/ 923840 w 5728127"/>
              <a:gd name="connsiteY393" fmla="*/ 0 h 3062599"/>
              <a:gd name="connsiteX394" fmla="*/ 958736 w 5728127"/>
              <a:gd name="connsiteY394" fmla="*/ 25637 h 3062599"/>
              <a:gd name="connsiteX395" fmla="*/ 985085 w 5728127"/>
              <a:gd name="connsiteY395" fmla="*/ 82609 h 3062599"/>
              <a:gd name="connsiteX396" fmla="*/ 1007874 w 5728127"/>
              <a:gd name="connsiteY396" fmla="*/ 185871 h 3062599"/>
              <a:gd name="connsiteX397" fmla="*/ 1018556 w 5728127"/>
              <a:gd name="connsiteY397" fmla="*/ 333998 h 3062599"/>
              <a:gd name="connsiteX398" fmla="*/ 1006450 w 5728127"/>
              <a:gd name="connsiteY398" fmla="*/ 366757 h 3062599"/>
              <a:gd name="connsiteX399" fmla="*/ 982236 w 5728127"/>
              <a:gd name="connsiteY399" fmla="*/ 341832 h 3062599"/>
              <a:gd name="connsiteX400" fmla="*/ 955175 w 5728127"/>
              <a:gd name="connsiteY400" fmla="*/ 276314 h 3062599"/>
              <a:gd name="connsiteX401" fmla="*/ 931674 w 5728127"/>
              <a:gd name="connsiteY401" fmla="*/ 150263 h 3062599"/>
              <a:gd name="connsiteX402" fmla="*/ 945917 w 5728127"/>
              <a:gd name="connsiteY402" fmla="*/ 119641 h 3062599"/>
              <a:gd name="connsiteX403" fmla="*/ 966569 w 5728127"/>
              <a:gd name="connsiteY403" fmla="*/ 153824 h 3062599"/>
              <a:gd name="connsiteX404" fmla="*/ 944493 w 5728127"/>
              <a:gd name="connsiteY404" fmla="*/ 160945 h 3062599"/>
              <a:gd name="connsiteX405" fmla="*/ 980100 w 5728127"/>
              <a:gd name="connsiteY405" fmla="*/ 291981 h 3062599"/>
              <a:gd name="connsiteX406" fmla="*/ 991494 w 5728127"/>
              <a:gd name="connsiteY406" fmla="*/ 304088 h 3062599"/>
              <a:gd name="connsiteX407" fmla="*/ 1004313 w 5728127"/>
              <a:gd name="connsiteY407" fmla="*/ 273465 h 3062599"/>
              <a:gd name="connsiteX408" fmla="*/ 959448 w 5728127"/>
              <a:gd name="connsiteY408" fmla="*/ 79761 h 3062599"/>
              <a:gd name="connsiteX409" fmla="*/ 914582 w 5728127"/>
              <a:gd name="connsiteY409" fmla="*/ 46290 h 3062599"/>
              <a:gd name="connsiteX410" fmla="*/ 903900 w 5728127"/>
              <a:gd name="connsiteY410" fmla="*/ 69790 h 3062599"/>
              <a:gd name="connsiteX411" fmla="*/ 906749 w 5728127"/>
              <a:gd name="connsiteY411" fmla="*/ 107534 h 3062599"/>
              <a:gd name="connsiteX412" fmla="*/ 946629 w 5728127"/>
              <a:gd name="connsiteY412" fmla="*/ 313346 h 3062599"/>
              <a:gd name="connsiteX413" fmla="*/ 976539 w 5728127"/>
              <a:gd name="connsiteY413" fmla="*/ 417319 h 3062599"/>
              <a:gd name="connsiteX414" fmla="*/ 1006450 w 5728127"/>
              <a:gd name="connsiteY414" fmla="*/ 440820 h 3062599"/>
              <a:gd name="connsiteX415" fmla="*/ 1029950 w 5728127"/>
              <a:gd name="connsiteY415" fmla="*/ 414471 h 3062599"/>
              <a:gd name="connsiteX416" fmla="*/ 1044906 w 5728127"/>
              <a:gd name="connsiteY416" fmla="*/ 332574 h 3062599"/>
              <a:gd name="connsiteX417" fmla="*/ 1023541 w 5728127"/>
              <a:gd name="connsiteY417" fmla="*/ 132459 h 3062599"/>
              <a:gd name="connsiteX418" fmla="*/ 1023541 w 5728127"/>
              <a:gd name="connsiteY418" fmla="*/ 97564 h 3062599"/>
              <a:gd name="connsiteX419" fmla="*/ 1032799 w 5728127"/>
              <a:gd name="connsiteY419" fmla="*/ 81897 h 3062599"/>
              <a:gd name="connsiteX420" fmla="*/ 1039208 w 5728127"/>
              <a:gd name="connsiteY420" fmla="*/ 97564 h 3062599"/>
              <a:gd name="connsiteX421" fmla="*/ 1052027 w 5728127"/>
              <a:gd name="connsiteY421" fmla="*/ 145278 h 3062599"/>
              <a:gd name="connsiteX422" fmla="*/ 1163835 w 5728127"/>
              <a:gd name="connsiteY422" fmla="*/ 371742 h 3062599"/>
              <a:gd name="connsiteX423" fmla="*/ 1168820 w 5728127"/>
              <a:gd name="connsiteY423" fmla="*/ 809002 h 3062599"/>
              <a:gd name="connsiteX424" fmla="*/ 1207276 w 5728127"/>
              <a:gd name="connsiteY424" fmla="*/ 690073 h 3062599"/>
              <a:gd name="connsiteX425" fmla="*/ 1259263 w 5728127"/>
              <a:gd name="connsiteY425" fmla="*/ 635949 h 3062599"/>
              <a:gd name="connsiteX426" fmla="*/ 1569048 w 5728127"/>
              <a:gd name="connsiteY426" fmla="*/ 772682 h 3062599"/>
              <a:gd name="connsiteX427" fmla="*/ 1752070 w 5728127"/>
              <a:gd name="connsiteY427" fmla="*/ 824669 h 3062599"/>
              <a:gd name="connsiteX428" fmla="*/ 1933668 w 5728127"/>
              <a:gd name="connsiteY428" fmla="*/ 976357 h 3062599"/>
              <a:gd name="connsiteX429" fmla="*/ 1994913 w 5728127"/>
              <a:gd name="connsiteY429" fmla="*/ 1087452 h 3062599"/>
              <a:gd name="connsiteX430" fmla="*/ 2008444 w 5728127"/>
              <a:gd name="connsiteY430" fmla="*/ 1119499 h 3062599"/>
              <a:gd name="connsiteX431" fmla="*/ 2024823 w 5728127"/>
              <a:gd name="connsiteY431" fmla="*/ 1175047 h 3062599"/>
              <a:gd name="connsiteX432" fmla="*/ 2062567 w 5728127"/>
              <a:gd name="connsiteY432" fmla="*/ 1672839 h 3062599"/>
              <a:gd name="connsiteX433" fmla="*/ 2063279 w 5728127"/>
              <a:gd name="connsiteY433" fmla="*/ 1714144 h 3062599"/>
              <a:gd name="connsiteX434" fmla="*/ 2279773 w 5728127"/>
              <a:gd name="connsiteY434" fmla="*/ 1689219 h 3062599"/>
              <a:gd name="connsiteX435" fmla="*/ 2320365 w 5728127"/>
              <a:gd name="connsiteY435" fmla="*/ 1728387 h 3062599"/>
              <a:gd name="connsiteX436" fmla="*/ 2326775 w 5728127"/>
              <a:gd name="connsiteY436" fmla="*/ 1778949 h 3062599"/>
              <a:gd name="connsiteX437" fmla="*/ 2332472 w 5728127"/>
              <a:gd name="connsiteY437" fmla="*/ 1764706 h 3062599"/>
              <a:gd name="connsiteX438" fmla="*/ 2277637 w 5728127"/>
              <a:gd name="connsiteY438" fmla="*/ 1592366 h 3062599"/>
              <a:gd name="connsiteX439" fmla="*/ 2263394 w 5728127"/>
              <a:gd name="connsiteY439" fmla="*/ 1583108 h 3062599"/>
              <a:gd name="connsiteX440" fmla="*/ 2224937 w 5728127"/>
              <a:gd name="connsiteY440" fmla="*/ 1542516 h 3062599"/>
              <a:gd name="connsiteX441" fmla="*/ 2174375 w 5728127"/>
              <a:gd name="connsiteY441" fmla="*/ 1370888 h 3062599"/>
              <a:gd name="connsiteX442" fmla="*/ 2210694 w 5728127"/>
              <a:gd name="connsiteY442" fmla="*/ 1301809 h 3062599"/>
              <a:gd name="connsiteX443" fmla="*/ 2234908 w 5728127"/>
              <a:gd name="connsiteY443" fmla="*/ 1332432 h 3062599"/>
              <a:gd name="connsiteX444" fmla="*/ 2261257 w 5728127"/>
              <a:gd name="connsiteY444" fmla="*/ 1452073 h 3062599"/>
              <a:gd name="connsiteX445" fmla="*/ 2257696 w 5728127"/>
              <a:gd name="connsiteY445" fmla="*/ 1462755 h 3062599"/>
              <a:gd name="connsiteX446" fmla="*/ 2258409 w 5728127"/>
              <a:gd name="connsiteY446" fmla="*/ 1453497 h 3062599"/>
              <a:gd name="connsiteX447" fmla="*/ 2256984 w 5728127"/>
              <a:gd name="connsiteY447" fmla="*/ 1452073 h 3062599"/>
              <a:gd name="connsiteX448" fmla="*/ 2224225 w 5728127"/>
              <a:gd name="connsiteY448" fmla="*/ 1344538 h 3062599"/>
              <a:gd name="connsiteX449" fmla="*/ 2202149 w 5728127"/>
              <a:gd name="connsiteY449" fmla="*/ 1331720 h 3062599"/>
              <a:gd name="connsiteX450" fmla="*/ 2195739 w 5728127"/>
              <a:gd name="connsiteY450" fmla="*/ 1353796 h 3062599"/>
              <a:gd name="connsiteX451" fmla="*/ 2234195 w 5728127"/>
              <a:gd name="connsiteY451" fmla="*/ 1538955 h 3062599"/>
              <a:gd name="connsiteX452" fmla="*/ 2254848 w 5728127"/>
              <a:gd name="connsiteY452" fmla="*/ 1561744 h 3062599"/>
              <a:gd name="connsiteX453" fmla="*/ 2272652 w 5728127"/>
              <a:gd name="connsiteY453" fmla="*/ 1537531 h 3062599"/>
              <a:gd name="connsiteX454" fmla="*/ 2272652 w 5728127"/>
              <a:gd name="connsiteY454" fmla="*/ 1412192 h 3062599"/>
              <a:gd name="connsiteX455" fmla="*/ 2272652 w 5728127"/>
              <a:gd name="connsiteY455" fmla="*/ 1352372 h 3062599"/>
              <a:gd name="connsiteX456" fmla="*/ 2312532 w 5728127"/>
              <a:gd name="connsiteY456" fmla="*/ 1432132 h 3062599"/>
              <a:gd name="connsiteX457" fmla="*/ 2368080 w 5728127"/>
              <a:gd name="connsiteY457" fmla="*/ 1669991 h 3062599"/>
              <a:gd name="connsiteX458" fmla="*/ 2357397 w 5728127"/>
              <a:gd name="connsiteY458" fmla="*/ 1760434 h 3062599"/>
              <a:gd name="connsiteX459" fmla="*/ 2373777 w 5728127"/>
              <a:gd name="connsiteY459" fmla="*/ 1703462 h 3062599"/>
              <a:gd name="connsiteX460" fmla="*/ 2405823 w 5728127"/>
              <a:gd name="connsiteY460" fmla="*/ 1673551 h 3062599"/>
              <a:gd name="connsiteX461" fmla="*/ 2583861 w 5728127"/>
              <a:gd name="connsiteY461" fmla="*/ 1749751 h 3062599"/>
              <a:gd name="connsiteX462" fmla="*/ 2608074 w 5728127"/>
              <a:gd name="connsiteY462" fmla="*/ 1766131 h 3062599"/>
              <a:gd name="connsiteX463" fmla="*/ 2803915 w 5728127"/>
              <a:gd name="connsiteY463" fmla="*/ 1880787 h 3062599"/>
              <a:gd name="connsiteX464" fmla="*/ 2895782 w 5728127"/>
              <a:gd name="connsiteY464" fmla="*/ 2268196 h 3062599"/>
              <a:gd name="connsiteX465" fmla="*/ 2855190 w 5728127"/>
              <a:gd name="connsiteY465" fmla="*/ 2488250 h 3062599"/>
              <a:gd name="connsiteX466" fmla="*/ 2848781 w 5728127"/>
              <a:gd name="connsiteY466" fmla="*/ 2507478 h 3062599"/>
              <a:gd name="connsiteX467" fmla="*/ 2776853 w 5728127"/>
              <a:gd name="connsiteY467" fmla="*/ 2617149 h 3062599"/>
              <a:gd name="connsiteX468" fmla="*/ 2779702 w 5728127"/>
              <a:gd name="connsiteY468" fmla="*/ 2647772 h 3062599"/>
              <a:gd name="connsiteX469" fmla="*/ 2843795 w 5728127"/>
              <a:gd name="connsiteY469" fmla="*/ 2696198 h 3062599"/>
              <a:gd name="connsiteX470" fmla="*/ 2930678 w 5728127"/>
              <a:gd name="connsiteY470" fmla="*/ 2741776 h 3062599"/>
              <a:gd name="connsiteX471" fmla="*/ 2948481 w 5728127"/>
              <a:gd name="connsiteY471" fmla="*/ 2725396 h 3062599"/>
              <a:gd name="connsiteX472" fmla="*/ 2907177 w 5728127"/>
              <a:gd name="connsiteY472" fmla="*/ 2650621 h 3062599"/>
              <a:gd name="connsiteX473" fmla="*/ 2897207 w 5728127"/>
              <a:gd name="connsiteY473" fmla="*/ 2615013 h 3062599"/>
              <a:gd name="connsiteX474" fmla="*/ 2909313 w 5728127"/>
              <a:gd name="connsiteY474" fmla="*/ 2469022 h 3062599"/>
              <a:gd name="connsiteX475" fmla="*/ 2911450 w 5728127"/>
              <a:gd name="connsiteY475" fmla="*/ 2429142 h 3062599"/>
              <a:gd name="connsiteX476" fmla="*/ 2942784 w 5728127"/>
              <a:gd name="connsiteY476" fmla="*/ 2349381 h 3062599"/>
              <a:gd name="connsiteX477" fmla="*/ 3123670 w 5728127"/>
              <a:gd name="connsiteY477" fmla="*/ 2268196 h 3062599"/>
              <a:gd name="connsiteX478" fmla="*/ 3174233 w 5728127"/>
              <a:gd name="connsiteY478" fmla="*/ 2246832 h 3062599"/>
              <a:gd name="connsiteX479" fmla="*/ 3271797 w 5728127"/>
              <a:gd name="connsiteY479" fmla="*/ 2274605 h 3062599"/>
              <a:gd name="connsiteX480" fmla="*/ 3408530 w 5728127"/>
              <a:gd name="connsiteY480" fmla="*/ 2396383 h 3062599"/>
              <a:gd name="connsiteX481" fmla="*/ 3424909 w 5728127"/>
              <a:gd name="connsiteY481" fmla="*/ 2467598 h 3062599"/>
              <a:gd name="connsiteX482" fmla="*/ 3424909 w 5728127"/>
              <a:gd name="connsiteY482" fmla="*/ 2486826 h 3062599"/>
              <a:gd name="connsiteX483" fmla="*/ 3425622 w 5728127"/>
              <a:gd name="connsiteY483" fmla="*/ 2528131 h 3062599"/>
              <a:gd name="connsiteX484" fmla="*/ 3392151 w 5728127"/>
              <a:gd name="connsiteY484" fmla="*/ 2637090 h 3062599"/>
              <a:gd name="connsiteX485" fmla="*/ 3364377 w 5728127"/>
              <a:gd name="connsiteY485" fmla="*/ 2705456 h 3062599"/>
              <a:gd name="connsiteX486" fmla="*/ 3324496 w 5728127"/>
              <a:gd name="connsiteY486" fmla="*/ 2728245 h 3062599"/>
              <a:gd name="connsiteX487" fmla="*/ 3227644 w 5728127"/>
              <a:gd name="connsiteY487" fmla="*/ 2701183 h 3062599"/>
              <a:gd name="connsiteX488" fmla="*/ 3123670 w 5728127"/>
              <a:gd name="connsiteY488" fmla="*/ 2655605 h 3062599"/>
              <a:gd name="connsiteX489" fmla="*/ 3102306 w 5728127"/>
              <a:gd name="connsiteY489" fmla="*/ 2629256 h 3062599"/>
              <a:gd name="connsiteX490" fmla="*/ 3068835 w 5728127"/>
              <a:gd name="connsiteY490" fmla="*/ 2468310 h 3062599"/>
              <a:gd name="connsiteX491" fmla="*/ 3105154 w 5728127"/>
              <a:gd name="connsiteY491" fmla="*/ 2406353 h 3062599"/>
              <a:gd name="connsiteX492" fmla="*/ 3231917 w 5728127"/>
              <a:gd name="connsiteY492" fmla="*/ 2373594 h 3062599"/>
              <a:gd name="connsiteX493" fmla="*/ 3276782 w 5728127"/>
              <a:gd name="connsiteY493" fmla="*/ 2396383 h 3062599"/>
              <a:gd name="connsiteX494" fmla="*/ 3326633 w 5728127"/>
              <a:gd name="connsiteY494" fmla="*/ 2492523 h 3062599"/>
              <a:gd name="connsiteX495" fmla="*/ 3291025 w 5728127"/>
              <a:gd name="connsiteY495" fmla="*/ 2583678 h 3062599"/>
              <a:gd name="connsiteX496" fmla="*/ 3238326 w 5728127"/>
              <a:gd name="connsiteY496" fmla="*/ 2600770 h 3062599"/>
              <a:gd name="connsiteX497" fmla="*/ 3200582 w 5728127"/>
              <a:gd name="connsiteY497" fmla="*/ 2590800 h 3062599"/>
              <a:gd name="connsiteX498" fmla="*/ 3155005 w 5728127"/>
              <a:gd name="connsiteY498" fmla="*/ 2492523 h 3062599"/>
              <a:gd name="connsiteX499" fmla="*/ 3201295 w 5728127"/>
              <a:gd name="connsiteY499" fmla="*/ 2458340 h 3062599"/>
              <a:gd name="connsiteX500" fmla="*/ 3251857 w 5728127"/>
              <a:gd name="connsiteY500" fmla="*/ 2481129 h 3062599"/>
              <a:gd name="connsiteX501" fmla="*/ 3263251 w 5728127"/>
              <a:gd name="connsiteY501" fmla="*/ 2490387 h 3062599"/>
              <a:gd name="connsiteX502" fmla="*/ 3216962 w 5728127"/>
              <a:gd name="connsiteY502" fmla="*/ 2441248 h 3062599"/>
              <a:gd name="connsiteX503" fmla="*/ 3142186 w 5728127"/>
              <a:gd name="connsiteY503" fmla="*/ 2481841 h 3062599"/>
              <a:gd name="connsiteX504" fmla="*/ 3140050 w 5728127"/>
              <a:gd name="connsiteY504" fmla="*/ 2511039 h 3062599"/>
              <a:gd name="connsiteX505" fmla="*/ 3169248 w 5728127"/>
              <a:gd name="connsiteY505" fmla="*/ 2583678 h 3062599"/>
              <a:gd name="connsiteX506" fmla="*/ 3197022 w 5728127"/>
              <a:gd name="connsiteY506" fmla="*/ 2612164 h 3062599"/>
              <a:gd name="connsiteX507" fmla="*/ 3292450 w 5728127"/>
              <a:gd name="connsiteY507" fmla="*/ 2642787 h 3062599"/>
              <a:gd name="connsiteX508" fmla="*/ 3336603 w 5728127"/>
              <a:gd name="connsiteY508" fmla="*/ 2615013 h 3062599"/>
              <a:gd name="connsiteX509" fmla="*/ 3362240 w 5728127"/>
              <a:gd name="connsiteY509" fmla="*/ 2463325 h 3062599"/>
              <a:gd name="connsiteX510" fmla="*/ 3345861 w 5728127"/>
              <a:gd name="connsiteY510" fmla="*/ 2427717 h 3062599"/>
              <a:gd name="connsiteX511" fmla="*/ 3246872 w 5728127"/>
              <a:gd name="connsiteY511" fmla="*/ 2337987 h 3062599"/>
              <a:gd name="connsiteX512" fmla="*/ 3179930 w 5728127"/>
              <a:gd name="connsiteY512" fmla="*/ 2328017 h 3062599"/>
              <a:gd name="connsiteX513" fmla="*/ 3033227 w 5728127"/>
              <a:gd name="connsiteY513" fmla="*/ 2394247 h 3062599"/>
              <a:gd name="connsiteX514" fmla="*/ 3018272 w 5728127"/>
              <a:gd name="connsiteY514" fmla="*/ 2535964 h 3062599"/>
              <a:gd name="connsiteX515" fmla="*/ 3046758 w 5728127"/>
              <a:gd name="connsiteY515" fmla="*/ 2595073 h 3062599"/>
              <a:gd name="connsiteX516" fmla="*/ 3080941 w 5728127"/>
              <a:gd name="connsiteY516" fmla="*/ 2655605 h 3062599"/>
              <a:gd name="connsiteX517" fmla="*/ 3227644 w 5728127"/>
              <a:gd name="connsiteY517" fmla="*/ 2758155 h 3062599"/>
              <a:gd name="connsiteX518" fmla="*/ 3357255 w 5728127"/>
              <a:gd name="connsiteY518" fmla="*/ 2756731 h 3062599"/>
              <a:gd name="connsiteX519" fmla="*/ 3397848 w 5728127"/>
              <a:gd name="connsiteY519" fmla="*/ 2726820 h 3062599"/>
              <a:gd name="connsiteX520" fmla="*/ 3442713 w 5728127"/>
              <a:gd name="connsiteY520" fmla="*/ 2718987 h 3062599"/>
              <a:gd name="connsiteX521" fmla="*/ 3452683 w 5728127"/>
              <a:gd name="connsiteY521" fmla="*/ 2721836 h 3062599"/>
              <a:gd name="connsiteX522" fmla="*/ 3633569 w 5728127"/>
              <a:gd name="connsiteY522" fmla="*/ 2711865 h 3062599"/>
              <a:gd name="connsiteX523" fmla="*/ 3710481 w 5728127"/>
              <a:gd name="connsiteY523" fmla="*/ 2667712 h 3062599"/>
              <a:gd name="connsiteX524" fmla="*/ 3765317 w 5728127"/>
              <a:gd name="connsiteY524" fmla="*/ 2632817 h 3062599"/>
              <a:gd name="connsiteX525" fmla="*/ 3810895 w 5728127"/>
              <a:gd name="connsiteY525" fmla="*/ 2609316 h 3062599"/>
              <a:gd name="connsiteX526" fmla="*/ 3862169 w 5728127"/>
              <a:gd name="connsiteY526" fmla="*/ 2611452 h 3062599"/>
              <a:gd name="connsiteX527" fmla="*/ 3884246 w 5728127"/>
              <a:gd name="connsiteY527" fmla="*/ 2610740 h 3062599"/>
              <a:gd name="connsiteX528" fmla="*/ 4003887 w 5728127"/>
              <a:gd name="connsiteY528" fmla="*/ 2551632 h 3062599"/>
              <a:gd name="connsiteX529" fmla="*/ 4009584 w 5728127"/>
              <a:gd name="connsiteY529" fmla="*/ 2546646 h 3062599"/>
              <a:gd name="connsiteX530" fmla="*/ 4072254 w 5728127"/>
              <a:gd name="connsiteY530" fmla="*/ 2451219 h 3062599"/>
              <a:gd name="connsiteX531" fmla="*/ 4053025 w 5728127"/>
              <a:gd name="connsiteY531" fmla="*/ 2369322 h 3062599"/>
              <a:gd name="connsiteX532" fmla="*/ 3964007 w 5728127"/>
              <a:gd name="connsiteY532" fmla="*/ 2311637 h 3062599"/>
              <a:gd name="connsiteX533" fmla="*/ 3908459 w 5728127"/>
              <a:gd name="connsiteY533" fmla="*/ 2310925 h 3062599"/>
              <a:gd name="connsiteX534" fmla="*/ 3830123 w 5728127"/>
              <a:gd name="connsiteY534" fmla="*/ 2362200 h 3062599"/>
              <a:gd name="connsiteX535" fmla="*/ 3810895 w 5728127"/>
              <a:gd name="connsiteY535" fmla="*/ 2399231 h 3062599"/>
              <a:gd name="connsiteX536" fmla="*/ 3811607 w 5728127"/>
              <a:gd name="connsiteY536" fmla="*/ 2484689 h 3062599"/>
              <a:gd name="connsiteX537" fmla="*/ 3859321 w 5728127"/>
              <a:gd name="connsiteY537" fmla="*/ 2524570 h 3062599"/>
              <a:gd name="connsiteX538" fmla="*/ 3961158 w 5728127"/>
              <a:gd name="connsiteY538" fmla="*/ 2458340 h 3062599"/>
              <a:gd name="connsiteX539" fmla="*/ 3961158 w 5728127"/>
              <a:gd name="connsiteY539" fmla="*/ 2416323 h 3062599"/>
              <a:gd name="connsiteX540" fmla="*/ 3959022 w 5728127"/>
              <a:gd name="connsiteY540" fmla="*/ 2451219 h 3062599"/>
              <a:gd name="connsiteX541" fmla="*/ 3947627 w 5728127"/>
              <a:gd name="connsiteY541" fmla="*/ 2471159 h 3062599"/>
              <a:gd name="connsiteX542" fmla="*/ 3825850 w 5728127"/>
              <a:gd name="connsiteY542" fmla="*/ 2462613 h 3062599"/>
              <a:gd name="connsiteX543" fmla="*/ 3825138 w 5728127"/>
              <a:gd name="connsiteY543" fmla="*/ 2424157 h 3062599"/>
              <a:gd name="connsiteX544" fmla="*/ 3882110 w 5728127"/>
              <a:gd name="connsiteY544" fmla="*/ 2344396 h 3062599"/>
              <a:gd name="connsiteX545" fmla="*/ 3923414 w 5728127"/>
              <a:gd name="connsiteY545" fmla="*/ 2333714 h 3062599"/>
              <a:gd name="connsiteX546" fmla="*/ 4020979 w 5728127"/>
              <a:gd name="connsiteY546" fmla="*/ 2380716 h 3062599"/>
              <a:gd name="connsiteX547" fmla="*/ 4033085 w 5728127"/>
              <a:gd name="connsiteY547" fmla="*/ 2413474 h 3062599"/>
              <a:gd name="connsiteX548" fmla="*/ 3984659 w 5728127"/>
              <a:gd name="connsiteY548" fmla="*/ 2545935 h 3062599"/>
              <a:gd name="connsiteX549" fmla="*/ 3961158 w 5728127"/>
              <a:gd name="connsiteY549" fmla="*/ 2563026 h 3062599"/>
              <a:gd name="connsiteX550" fmla="*/ 3835820 w 5728127"/>
              <a:gd name="connsiteY550" fmla="*/ 2590800 h 3062599"/>
              <a:gd name="connsiteX551" fmla="*/ 3770302 w 5728127"/>
              <a:gd name="connsiteY551" fmla="*/ 2575132 h 3062599"/>
              <a:gd name="connsiteX552" fmla="*/ 3768166 w 5728127"/>
              <a:gd name="connsiteY552" fmla="*/ 2558041 h 3062599"/>
              <a:gd name="connsiteX553" fmla="*/ 3758908 w 5728127"/>
              <a:gd name="connsiteY553" fmla="*/ 2481841 h 3062599"/>
              <a:gd name="connsiteX554" fmla="*/ 3755347 w 5728127"/>
              <a:gd name="connsiteY554" fmla="*/ 2442673 h 3062599"/>
              <a:gd name="connsiteX555" fmla="*/ 3763892 w 5728127"/>
              <a:gd name="connsiteY555" fmla="*/ 2353654 h 3062599"/>
              <a:gd name="connsiteX556" fmla="*/ 3775287 w 5728127"/>
              <a:gd name="connsiteY556" fmla="*/ 2335850 h 3062599"/>
              <a:gd name="connsiteX557" fmla="*/ 3912020 w 5728127"/>
              <a:gd name="connsiteY557" fmla="*/ 2248256 h 3062599"/>
              <a:gd name="connsiteX558" fmla="*/ 3976113 w 5728127"/>
              <a:gd name="connsiteY558" fmla="*/ 2249680 h 3062599"/>
              <a:gd name="connsiteX559" fmla="*/ 4013145 w 5728127"/>
              <a:gd name="connsiteY559" fmla="*/ 2263923 h 3062599"/>
              <a:gd name="connsiteX560" fmla="*/ 4100739 w 5728127"/>
              <a:gd name="connsiteY560" fmla="*/ 2322319 h 3062599"/>
              <a:gd name="connsiteX561" fmla="*/ 4140620 w 5728127"/>
              <a:gd name="connsiteY561" fmla="*/ 2307364 h 3062599"/>
              <a:gd name="connsiteX562" fmla="*/ 4245306 w 5728127"/>
              <a:gd name="connsiteY562" fmla="*/ 2172768 h 3062599"/>
              <a:gd name="connsiteX563" fmla="*/ 4270943 w 5728127"/>
              <a:gd name="connsiteY563" fmla="*/ 2148555 h 3062599"/>
              <a:gd name="connsiteX564" fmla="*/ 4286610 w 5728127"/>
              <a:gd name="connsiteY564" fmla="*/ 2125054 h 3062599"/>
              <a:gd name="connsiteX565" fmla="*/ 4301565 w 5728127"/>
              <a:gd name="connsiteY565" fmla="*/ 2107250 h 3062599"/>
              <a:gd name="connsiteX566" fmla="*/ 4368508 w 5728127"/>
              <a:gd name="connsiteY566" fmla="*/ 2095856 h 3062599"/>
              <a:gd name="connsiteX567" fmla="*/ 4474618 w 5728127"/>
              <a:gd name="connsiteY567" fmla="*/ 2109387 h 3062599"/>
              <a:gd name="connsiteX568" fmla="*/ 4564349 w 5728127"/>
              <a:gd name="connsiteY568" fmla="*/ 2129327 h 3062599"/>
              <a:gd name="connsiteX569" fmla="*/ 4648382 w 5728127"/>
              <a:gd name="connsiteY569" fmla="*/ 2159949 h 3062599"/>
              <a:gd name="connsiteX570" fmla="*/ 4696808 w 5728127"/>
              <a:gd name="connsiteY570" fmla="*/ 2207663 h 3062599"/>
              <a:gd name="connsiteX571" fmla="*/ 4752356 w 5728127"/>
              <a:gd name="connsiteY571" fmla="*/ 2444809 h 3062599"/>
              <a:gd name="connsiteX572" fmla="*/ 4760902 w 5728127"/>
              <a:gd name="connsiteY572" fmla="*/ 2470446 h 3062599"/>
              <a:gd name="connsiteX573" fmla="*/ 4756629 w 5728127"/>
              <a:gd name="connsiteY573" fmla="*/ 2506054 h 3062599"/>
              <a:gd name="connsiteX574" fmla="*/ 4671171 w 5728127"/>
              <a:gd name="connsiteY574" fmla="*/ 2589375 h 3062599"/>
              <a:gd name="connsiteX575" fmla="*/ 4576455 w 5728127"/>
              <a:gd name="connsiteY575" fmla="*/ 2679107 h 3062599"/>
              <a:gd name="connsiteX576" fmla="*/ 4517347 w 5728127"/>
              <a:gd name="connsiteY576" fmla="*/ 2714714 h 3062599"/>
              <a:gd name="connsiteX577" fmla="*/ 4513786 w 5728127"/>
              <a:gd name="connsiteY577" fmla="*/ 2716850 h 3062599"/>
              <a:gd name="connsiteX578" fmla="*/ 4577880 w 5728127"/>
              <a:gd name="connsiteY578" fmla="*/ 2725396 h 3062599"/>
              <a:gd name="connsiteX579" fmla="*/ 4608502 w 5728127"/>
              <a:gd name="connsiteY579" fmla="*/ 2721836 h 3062599"/>
              <a:gd name="connsiteX580" fmla="*/ 4632003 w 5728127"/>
              <a:gd name="connsiteY580" fmla="*/ 2716138 h 3062599"/>
              <a:gd name="connsiteX581" fmla="*/ 4698233 w 5728127"/>
              <a:gd name="connsiteY581" fmla="*/ 2719699 h 3062599"/>
              <a:gd name="connsiteX582" fmla="*/ 4728143 w 5728127"/>
              <a:gd name="connsiteY582" fmla="*/ 2756731 h 3062599"/>
              <a:gd name="connsiteX583" fmla="*/ 4858466 w 5728127"/>
              <a:gd name="connsiteY583" fmla="*/ 2826521 h 3062599"/>
              <a:gd name="connsiteX584" fmla="*/ 4936803 w 5728127"/>
              <a:gd name="connsiteY584" fmla="*/ 2822960 h 3062599"/>
              <a:gd name="connsiteX585" fmla="*/ 5028670 w 5728127"/>
              <a:gd name="connsiteY585" fmla="*/ 2827234 h 3062599"/>
              <a:gd name="connsiteX586" fmla="*/ 5064990 w 5728127"/>
              <a:gd name="connsiteY586" fmla="*/ 2844325 h 3062599"/>
              <a:gd name="connsiteX587" fmla="*/ 5174661 w 5728127"/>
              <a:gd name="connsiteY587" fmla="*/ 2872099 h 3062599"/>
              <a:gd name="connsiteX588" fmla="*/ 5240891 w 5728127"/>
              <a:gd name="connsiteY588" fmla="*/ 2880645 h 3062599"/>
              <a:gd name="connsiteX589" fmla="*/ 5277923 w 5728127"/>
              <a:gd name="connsiteY589" fmla="*/ 2899161 h 3062599"/>
              <a:gd name="connsiteX590" fmla="*/ 5346289 w 5728127"/>
              <a:gd name="connsiteY590" fmla="*/ 2934768 h 3062599"/>
              <a:gd name="connsiteX591" fmla="*/ 5362668 w 5728127"/>
              <a:gd name="connsiteY591" fmla="*/ 2964678 h 3062599"/>
              <a:gd name="connsiteX592" fmla="*/ 5278635 w 5728127"/>
              <a:gd name="connsiteY592" fmla="*/ 2957557 h 3062599"/>
              <a:gd name="connsiteX593" fmla="*/ 5245164 w 5728127"/>
              <a:gd name="connsiteY593" fmla="*/ 2961830 h 3062599"/>
              <a:gd name="connsiteX594" fmla="*/ 5226648 w 5728127"/>
              <a:gd name="connsiteY594" fmla="*/ 2963254 h 3062599"/>
              <a:gd name="connsiteX595" fmla="*/ 5158994 w 5728127"/>
              <a:gd name="connsiteY595" fmla="*/ 2952572 h 3062599"/>
              <a:gd name="connsiteX596" fmla="*/ 5110568 w 5728127"/>
              <a:gd name="connsiteY596" fmla="*/ 2960406 h 3062599"/>
              <a:gd name="connsiteX597" fmla="*/ 5089203 w 5728127"/>
              <a:gd name="connsiteY597" fmla="*/ 2957557 h 3062599"/>
              <a:gd name="connsiteX598" fmla="*/ 4966001 w 5728127"/>
              <a:gd name="connsiteY598" fmla="*/ 2935480 h 3062599"/>
              <a:gd name="connsiteX599" fmla="*/ 4928969 w 5728127"/>
              <a:gd name="connsiteY599" fmla="*/ 2921949 h 3062599"/>
              <a:gd name="connsiteX600" fmla="*/ 4833541 w 5728127"/>
              <a:gd name="connsiteY600" fmla="*/ 2924798 h 3062599"/>
              <a:gd name="connsiteX601" fmla="*/ 4721022 w 5728127"/>
              <a:gd name="connsiteY601" fmla="*/ 2889903 h 3062599"/>
              <a:gd name="connsiteX602" fmla="*/ 4656928 w 5728127"/>
              <a:gd name="connsiteY602" fmla="*/ 2865689 h 3062599"/>
              <a:gd name="connsiteX603" fmla="*/ 4608502 w 5728127"/>
              <a:gd name="connsiteY603" fmla="*/ 2895600 h 3062599"/>
              <a:gd name="connsiteX604" fmla="*/ 4603517 w 5728127"/>
              <a:gd name="connsiteY604" fmla="*/ 2911267 h 3062599"/>
              <a:gd name="connsiteX605" fmla="*/ 4617760 w 5728127"/>
              <a:gd name="connsiteY605" fmla="*/ 2918389 h 3062599"/>
              <a:gd name="connsiteX606" fmla="*/ 4662625 w 5728127"/>
              <a:gd name="connsiteY606" fmla="*/ 2924798 h 3062599"/>
              <a:gd name="connsiteX607" fmla="*/ 4767311 w 5728127"/>
              <a:gd name="connsiteY607" fmla="*/ 2970375 h 3062599"/>
              <a:gd name="connsiteX608" fmla="*/ 4789388 w 5728127"/>
              <a:gd name="connsiteY608" fmla="*/ 2979633 h 3062599"/>
              <a:gd name="connsiteX609" fmla="*/ 4977396 w 5728127"/>
              <a:gd name="connsiteY609" fmla="*/ 3026635 h 3062599"/>
              <a:gd name="connsiteX610" fmla="*/ 5024397 w 5728127"/>
              <a:gd name="connsiteY610" fmla="*/ 3033045 h 3062599"/>
              <a:gd name="connsiteX611" fmla="*/ 5058581 w 5728127"/>
              <a:gd name="connsiteY611" fmla="*/ 3028772 h 3062599"/>
              <a:gd name="connsiteX612" fmla="*/ 5062853 w 5728127"/>
              <a:gd name="connsiteY612" fmla="*/ 3026635 h 3062599"/>
              <a:gd name="connsiteX613" fmla="*/ 5124811 w 5728127"/>
              <a:gd name="connsiteY613" fmla="*/ 3025211 h 3062599"/>
              <a:gd name="connsiteX614" fmla="*/ 5205283 w 5728127"/>
              <a:gd name="connsiteY614" fmla="*/ 3024499 h 3062599"/>
              <a:gd name="connsiteX615" fmla="*/ 5229497 w 5728127"/>
              <a:gd name="connsiteY615" fmla="*/ 3021650 h 3062599"/>
              <a:gd name="connsiteX616" fmla="*/ 5561358 w 5728127"/>
              <a:gd name="connsiteY616" fmla="*/ 3021650 h 3062599"/>
              <a:gd name="connsiteX617" fmla="*/ 5708061 w 5728127"/>
              <a:gd name="connsiteY617" fmla="*/ 3043727 h 3062599"/>
              <a:gd name="connsiteX618" fmla="*/ 5725864 w 5728127"/>
              <a:gd name="connsiteY618" fmla="*/ 3060819 h 3062599"/>
              <a:gd name="connsiteX619" fmla="*/ 5700939 w 5728127"/>
              <a:gd name="connsiteY619" fmla="*/ 3062243 h 3062599"/>
              <a:gd name="connsiteX620" fmla="*/ 4228214 w 5728127"/>
              <a:gd name="connsiteY620" fmla="*/ 3062243 h 3062599"/>
              <a:gd name="connsiteX621" fmla="*/ 3964007 w 5728127"/>
              <a:gd name="connsiteY621" fmla="*/ 3033045 h 3062599"/>
              <a:gd name="connsiteX622" fmla="*/ 3772438 w 5728127"/>
              <a:gd name="connsiteY622" fmla="*/ 3055121 h 3062599"/>
              <a:gd name="connsiteX623" fmla="*/ 3722588 w 5728127"/>
              <a:gd name="connsiteY623" fmla="*/ 3062243 h 3062599"/>
              <a:gd name="connsiteX624" fmla="*/ 28668 w 5728127"/>
              <a:gd name="connsiteY624" fmla="*/ 3062243 h 3062599"/>
              <a:gd name="connsiteX625" fmla="*/ 182 w 5728127"/>
              <a:gd name="connsiteY625" fmla="*/ 3033757 h 3062599"/>
              <a:gd name="connsiteX626" fmla="*/ 182 w 5728127"/>
              <a:gd name="connsiteY626" fmla="*/ 2751034 h 3062599"/>
              <a:gd name="connsiteX627" fmla="*/ 3743 w 5728127"/>
              <a:gd name="connsiteY627" fmla="*/ 2736791 h 3062599"/>
              <a:gd name="connsiteX628" fmla="*/ 3743 w 5728127"/>
              <a:gd name="connsiteY628" fmla="*/ 2741776 h 3062599"/>
              <a:gd name="connsiteX629" fmla="*/ 201008 w 5728127"/>
              <a:gd name="connsiteY629" fmla="*/ 2721836 h 3062599"/>
              <a:gd name="connsiteX630" fmla="*/ 205993 w 5728127"/>
              <a:gd name="connsiteY630" fmla="*/ 2696910 h 3062599"/>
              <a:gd name="connsiteX631" fmla="*/ 131930 w 5728127"/>
              <a:gd name="connsiteY631" fmla="*/ 2595785 h 3062599"/>
              <a:gd name="connsiteX632" fmla="*/ 116975 w 5728127"/>
              <a:gd name="connsiteY632" fmla="*/ 2575132 h 3062599"/>
              <a:gd name="connsiteX633" fmla="*/ 29380 w 5728127"/>
              <a:gd name="connsiteY633" fmla="*/ 2679107 h 3062599"/>
              <a:gd name="connsiteX634" fmla="*/ 11577 w 5728127"/>
              <a:gd name="connsiteY634" fmla="*/ 2686940 h 3062599"/>
              <a:gd name="connsiteX635" fmla="*/ 6592 w 5728127"/>
              <a:gd name="connsiteY635" fmla="*/ 2669136 h 3062599"/>
              <a:gd name="connsiteX636" fmla="*/ 74958 w 5728127"/>
              <a:gd name="connsiteY636" fmla="*/ 2483265 h 3062599"/>
              <a:gd name="connsiteX637" fmla="*/ 76382 w 5728127"/>
              <a:gd name="connsiteY637" fmla="*/ 2445521 h 3062599"/>
              <a:gd name="connsiteX638" fmla="*/ 3743 w 5728127"/>
              <a:gd name="connsiteY638" fmla="*/ 2411338 h 3062599"/>
              <a:gd name="connsiteX639" fmla="*/ 3743 w 5728127"/>
              <a:gd name="connsiteY639" fmla="*/ 2417035 h 3062599"/>
              <a:gd name="connsiteX640" fmla="*/ 182 w 5728127"/>
              <a:gd name="connsiteY640" fmla="*/ 2403505 h 3062599"/>
              <a:gd name="connsiteX641" fmla="*/ 182 w 5728127"/>
              <a:gd name="connsiteY641" fmla="*/ 1887703 h 3062599"/>
              <a:gd name="connsiteX642" fmla="*/ 267843 w 5728127"/>
              <a:gd name="connsiteY642" fmla="*/ 910164 h 3062599"/>
              <a:gd name="connsiteX643" fmla="*/ 489429 w 5728127"/>
              <a:gd name="connsiteY643" fmla="*/ 794759 h 3062599"/>
              <a:gd name="connsiteX644" fmla="*/ 620465 w 5728127"/>
              <a:gd name="connsiteY644" fmla="*/ 744908 h 3062599"/>
              <a:gd name="connsiteX645" fmla="*/ 710908 w 5728127"/>
              <a:gd name="connsiteY645" fmla="*/ 690073 h 3062599"/>
              <a:gd name="connsiteX646" fmla="*/ 1050603 w 5728127"/>
              <a:gd name="connsiteY646" fmla="*/ 664435 h 3062599"/>
              <a:gd name="connsiteX647" fmla="*/ 1115408 w 5728127"/>
              <a:gd name="connsiteY647" fmla="*/ 731378 h 3062599"/>
              <a:gd name="connsiteX648" fmla="*/ 1123242 w 5728127"/>
              <a:gd name="connsiteY648" fmla="*/ 836063 h 3062599"/>
              <a:gd name="connsiteX649" fmla="*/ 1136773 w 5728127"/>
              <a:gd name="connsiteY649" fmla="*/ 779091 h 3062599"/>
              <a:gd name="connsiteX650" fmla="*/ 1068407 w 5728127"/>
              <a:gd name="connsiteY650" fmla="*/ 537673 h 3062599"/>
              <a:gd name="connsiteX651" fmla="*/ 990782 w 5728127"/>
              <a:gd name="connsiteY651" fmla="*/ 470019 h 3062599"/>
              <a:gd name="connsiteX652" fmla="*/ 954463 w 5728127"/>
              <a:gd name="connsiteY652" fmla="*/ 408774 h 3062599"/>
              <a:gd name="connsiteX653" fmla="*/ 877551 w 5728127"/>
              <a:gd name="connsiteY653" fmla="*/ 138869 h 3062599"/>
              <a:gd name="connsiteX654" fmla="*/ 874702 w 5728127"/>
              <a:gd name="connsiteY654" fmla="*/ 51987 h 3062599"/>
              <a:gd name="connsiteX655" fmla="*/ 888945 w 5728127"/>
              <a:gd name="connsiteY655" fmla="*/ 25637 h 3062599"/>
              <a:gd name="connsiteX656" fmla="*/ 923840 w 5728127"/>
              <a:gd name="connsiteY656" fmla="*/ 0 h 3062599"/>
              <a:gd name="connsiteX0" fmla="*/ 3024352 w 5779785"/>
              <a:gd name="connsiteY0" fmla="*/ 2889903 h 3062599"/>
              <a:gd name="connsiteX1" fmla="*/ 3000139 w 5779785"/>
              <a:gd name="connsiteY1" fmla="*/ 2909843 h 3062599"/>
              <a:gd name="connsiteX2" fmla="*/ 2961683 w 5779785"/>
              <a:gd name="connsiteY2" fmla="*/ 2989604 h 3062599"/>
              <a:gd name="connsiteX3" fmla="*/ 2949577 w 5779785"/>
              <a:gd name="connsiteY3" fmla="*/ 2996013 h 3062599"/>
              <a:gd name="connsiteX4" fmla="*/ 2945304 w 5779785"/>
              <a:gd name="connsiteY4" fmla="*/ 2982482 h 3062599"/>
              <a:gd name="connsiteX5" fmla="*/ 2948152 w 5779785"/>
              <a:gd name="connsiteY5" fmla="*/ 2939753 h 3062599"/>
              <a:gd name="connsiteX6" fmla="*/ 2932485 w 5779785"/>
              <a:gd name="connsiteY6" fmla="*/ 2924086 h 3062599"/>
              <a:gd name="connsiteX7" fmla="*/ 2882635 w 5779785"/>
              <a:gd name="connsiteY7" fmla="*/ 2931207 h 3062599"/>
              <a:gd name="connsiteX8" fmla="*/ 2871240 w 5779785"/>
              <a:gd name="connsiteY8" fmla="*/ 2949723 h 3062599"/>
              <a:gd name="connsiteX9" fmla="*/ 2999427 w 5779785"/>
              <a:gd name="connsiteY9" fmla="*/ 3035181 h 3062599"/>
              <a:gd name="connsiteX10" fmla="*/ 3068506 w 5779785"/>
              <a:gd name="connsiteY10" fmla="*/ 2999574 h 3062599"/>
              <a:gd name="connsiteX11" fmla="*/ 3058536 w 5779785"/>
              <a:gd name="connsiteY11" fmla="*/ 2909131 h 3062599"/>
              <a:gd name="connsiteX12" fmla="*/ 3024352 w 5779785"/>
              <a:gd name="connsiteY12" fmla="*/ 2889903 h 3062599"/>
              <a:gd name="connsiteX13" fmla="*/ 1616433 w 5779785"/>
              <a:gd name="connsiteY13" fmla="*/ 2827946 h 3062599"/>
              <a:gd name="connsiteX14" fmla="*/ 1540945 w 5779785"/>
              <a:gd name="connsiteY14" fmla="*/ 2897024 h 3062599"/>
              <a:gd name="connsiteX15" fmla="*/ 1561597 w 5779785"/>
              <a:gd name="connsiteY15" fmla="*/ 2991028 h 3062599"/>
              <a:gd name="connsiteX16" fmla="*/ 1804440 w 5779785"/>
              <a:gd name="connsiteY16" fmla="*/ 2946163 h 3062599"/>
              <a:gd name="connsiteX17" fmla="*/ 1802304 w 5779785"/>
              <a:gd name="connsiteY17" fmla="*/ 2933344 h 3062599"/>
              <a:gd name="connsiteX18" fmla="*/ 1709724 w 5779785"/>
              <a:gd name="connsiteY18" fmla="*/ 2890615 h 3062599"/>
              <a:gd name="connsiteX19" fmla="*/ 1684087 w 5779785"/>
              <a:gd name="connsiteY19" fmla="*/ 2991028 h 3062599"/>
              <a:gd name="connsiteX20" fmla="*/ 1652040 w 5779785"/>
              <a:gd name="connsiteY20" fmla="*/ 2865689 h 3062599"/>
              <a:gd name="connsiteX21" fmla="*/ 1616433 w 5779785"/>
              <a:gd name="connsiteY21" fmla="*/ 2827946 h 3062599"/>
              <a:gd name="connsiteX22" fmla="*/ 2033130 w 5779785"/>
              <a:gd name="connsiteY22" fmla="*/ 2817709 h 3062599"/>
              <a:gd name="connsiteX23" fmla="*/ 2008115 w 5779785"/>
              <a:gd name="connsiteY23" fmla="*/ 2817976 h 3062599"/>
              <a:gd name="connsiteX24" fmla="*/ 1985326 w 5779785"/>
              <a:gd name="connsiteY24" fmla="*/ 2851446 h 3062599"/>
              <a:gd name="connsiteX25" fmla="*/ 1961825 w 5779785"/>
              <a:gd name="connsiteY25" fmla="*/ 2983194 h 3062599"/>
              <a:gd name="connsiteX26" fmla="*/ 1933339 w 5779785"/>
              <a:gd name="connsiteY26" fmla="*/ 2900585 h 3062599"/>
              <a:gd name="connsiteX27" fmla="*/ 1916248 w 5779785"/>
              <a:gd name="connsiteY27" fmla="*/ 2893463 h 3062599"/>
              <a:gd name="connsiteX28" fmla="*/ 1845033 w 5779785"/>
              <a:gd name="connsiteY28" fmla="*/ 2931207 h 3062599"/>
              <a:gd name="connsiteX29" fmla="*/ 1841472 w 5779785"/>
              <a:gd name="connsiteY29" fmla="*/ 2948299 h 3062599"/>
              <a:gd name="connsiteX30" fmla="*/ 2054405 w 5779785"/>
              <a:gd name="connsiteY30" fmla="*/ 2996013 h 3062599"/>
              <a:gd name="connsiteX31" fmla="*/ 2106392 w 5779785"/>
              <a:gd name="connsiteY31" fmla="*/ 2925510 h 3062599"/>
              <a:gd name="connsiteX32" fmla="*/ 2056541 w 5779785"/>
              <a:gd name="connsiteY32" fmla="*/ 2826521 h 3062599"/>
              <a:gd name="connsiteX33" fmla="*/ 2033130 w 5779785"/>
              <a:gd name="connsiteY33" fmla="*/ 2817709 h 3062599"/>
              <a:gd name="connsiteX34" fmla="*/ 2716704 w 5779785"/>
              <a:gd name="connsiteY34" fmla="*/ 2794474 h 3062599"/>
              <a:gd name="connsiteX35" fmla="*/ 2648338 w 5779785"/>
              <a:gd name="connsiteY35" fmla="*/ 2850734 h 3062599"/>
              <a:gd name="connsiteX36" fmla="*/ 2666141 w 5779785"/>
              <a:gd name="connsiteY36" fmla="*/ 2921237 h 3062599"/>
              <a:gd name="connsiteX37" fmla="*/ 2848451 w 5779785"/>
              <a:gd name="connsiteY37" fmla="*/ 2926222 h 3062599"/>
              <a:gd name="connsiteX38" fmla="*/ 2797177 w 5779785"/>
              <a:gd name="connsiteY38" fmla="*/ 2879220 h 3062599"/>
              <a:gd name="connsiteX39" fmla="*/ 2780085 w 5779785"/>
              <a:gd name="connsiteY39" fmla="*/ 2881357 h 3062599"/>
              <a:gd name="connsiteX40" fmla="*/ 2759433 w 5779785"/>
              <a:gd name="connsiteY40" fmla="*/ 2916252 h 3062599"/>
              <a:gd name="connsiteX41" fmla="*/ 2744478 w 5779785"/>
              <a:gd name="connsiteY41" fmla="*/ 2928359 h 3062599"/>
              <a:gd name="connsiteX42" fmla="*/ 2736644 w 5779785"/>
              <a:gd name="connsiteY42" fmla="*/ 2911267 h 3062599"/>
              <a:gd name="connsiteX43" fmla="*/ 2748039 w 5779785"/>
              <a:gd name="connsiteY43" fmla="*/ 2837916 h 3062599"/>
              <a:gd name="connsiteX44" fmla="*/ 2716704 w 5779785"/>
              <a:gd name="connsiteY44" fmla="*/ 2794474 h 3062599"/>
              <a:gd name="connsiteX45" fmla="*/ 602332 w 5779785"/>
              <a:gd name="connsiteY45" fmla="*/ 2701895 h 3062599"/>
              <a:gd name="connsiteX46" fmla="*/ 573134 w 5779785"/>
              <a:gd name="connsiteY46" fmla="*/ 2719699 h 3062599"/>
              <a:gd name="connsiteX47" fmla="*/ 453493 w 5779785"/>
              <a:gd name="connsiteY47" fmla="*/ 2887054 h 3062599"/>
              <a:gd name="connsiteX48" fmla="*/ 434265 w 5779785"/>
              <a:gd name="connsiteY48" fmla="*/ 2876372 h 3062599"/>
              <a:gd name="connsiteX49" fmla="*/ 454917 w 5779785"/>
              <a:gd name="connsiteY49" fmla="*/ 2778095 h 3062599"/>
              <a:gd name="connsiteX50" fmla="*/ 469872 w 5779785"/>
              <a:gd name="connsiteY50" fmla="*/ 2737502 h 3062599"/>
              <a:gd name="connsiteX51" fmla="*/ 347382 w 5779785"/>
              <a:gd name="connsiteY51" fmla="*/ 2741776 h 3062599"/>
              <a:gd name="connsiteX52" fmla="*/ 303229 w 5779785"/>
              <a:gd name="connsiteY52" fmla="*/ 2737502 h 3062599"/>
              <a:gd name="connsiteX53" fmla="*/ 311063 w 5779785"/>
              <a:gd name="connsiteY53" fmla="*/ 2785217 h 3062599"/>
              <a:gd name="connsiteX54" fmla="*/ 464175 w 5779785"/>
              <a:gd name="connsiteY54" fmla="*/ 2962542 h 3062599"/>
              <a:gd name="connsiteX55" fmla="*/ 552481 w 5779785"/>
              <a:gd name="connsiteY55" fmla="*/ 2981058 h 3062599"/>
              <a:gd name="connsiteX56" fmla="*/ 670698 w 5779785"/>
              <a:gd name="connsiteY56" fmla="*/ 2931920 h 3062599"/>
              <a:gd name="connsiteX57" fmla="*/ 696336 w 5779785"/>
              <a:gd name="connsiteY57" fmla="*/ 2792338 h 3062599"/>
              <a:gd name="connsiteX58" fmla="*/ 602332 w 5779785"/>
              <a:gd name="connsiteY58" fmla="*/ 2701895 h 3062599"/>
              <a:gd name="connsiteX59" fmla="*/ 870846 w 5779785"/>
              <a:gd name="connsiteY59" fmla="*/ 2552166 h 3062599"/>
              <a:gd name="connsiteX60" fmla="*/ 852296 w 5779785"/>
              <a:gd name="connsiteY60" fmla="*/ 2556617 h 3062599"/>
              <a:gd name="connsiteX61" fmla="*/ 806719 w 5779785"/>
              <a:gd name="connsiteY61" fmla="*/ 2625695 h 3062599"/>
              <a:gd name="connsiteX62" fmla="*/ 848023 w 5779785"/>
              <a:gd name="connsiteY62" fmla="*/ 2689789 h 3062599"/>
              <a:gd name="connsiteX63" fmla="*/ 1004696 w 5779785"/>
              <a:gd name="connsiteY63" fmla="*/ 2647772 h 3062599"/>
              <a:gd name="connsiteX64" fmla="*/ 994726 w 5779785"/>
              <a:gd name="connsiteY64" fmla="*/ 2622135 h 3062599"/>
              <a:gd name="connsiteX65" fmla="*/ 950573 w 5779785"/>
              <a:gd name="connsiteY65" fmla="*/ 2603618 h 3062599"/>
              <a:gd name="connsiteX66" fmla="*/ 937754 w 5779785"/>
              <a:gd name="connsiteY66" fmla="*/ 2611452 h 3062599"/>
              <a:gd name="connsiteX67" fmla="*/ 924223 w 5779785"/>
              <a:gd name="connsiteY67" fmla="*/ 2672697 h 3062599"/>
              <a:gd name="connsiteX68" fmla="*/ 897162 w 5779785"/>
              <a:gd name="connsiteY68" fmla="*/ 2630680 h 3062599"/>
              <a:gd name="connsiteX69" fmla="*/ 892177 w 5779785"/>
              <a:gd name="connsiteY69" fmla="*/ 2585815 h 3062599"/>
              <a:gd name="connsiteX70" fmla="*/ 870846 w 5779785"/>
              <a:gd name="connsiteY70" fmla="*/ 2552166 h 3062599"/>
              <a:gd name="connsiteX71" fmla="*/ 1174900 w 5779785"/>
              <a:gd name="connsiteY71" fmla="*/ 2525282 h 3062599"/>
              <a:gd name="connsiteX72" fmla="*/ 1149975 w 5779785"/>
              <a:gd name="connsiteY72" fmla="*/ 2557329 h 3062599"/>
              <a:gd name="connsiteX73" fmla="*/ 1143565 w 5779785"/>
              <a:gd name="connsiteY73" fmla="*/ 2641362 h 3062599"/>
              <a:gd name="connsiteX74" fmla="*/ 1134308 w 5779785"/>
              <a:gd name="connsiteY74" fmla="*/ 2651333 h 3062599"/>
              <a:gd name="connsiteX75" fmla="*/ 1126474 w 5779785"/>
              <a:gd name="connsiteY75" fmla="*/ 2642075 h 3062599"/>
              <a:gd name="connsiteX76" fmla="*/ 1107246 w 5779785"/>
              <a:gd name="connsiteY76" fmla="*/ 2581542 h 3062599"/>
              <a:gd name="connsiteX77" fmla="*/ 1036031 w 5779785"/>
              <a:gd name="connsiteY77" fmla="*/ 2625695 h 3062599"/>
              <a:gd name="connsiteX78" fmla="*/ 1221902 w 5779785"/>
              <a:gd name="connsiteY78" fmla="*/ 2652045 h 3062599"/>
              <a:gd name="connsiteX79" fmla="*/ 1239706 w 5779785"/>
              <a:gd name="connsiteY79" fmla="*/ 2577269 h 3062599"/>
              <a:gd name="connsiteX80" fmla="*/ 1174900 w 5779785"/>
              <a:gd name="connsiteY80" fmla="*/ 2525282 h 3062599"/>
              <a:gd name="connsiteX81" fmla="*/ 3311349 w 5779785"/>
              <a:gd name="connsiteY81" fmla="*/ 2504630 h 3062599"/>
              <a:gd name="connsiteX82" fmla="*/ 3296394 w 5779785"/>
              <a:gd name="connsiteY82" fmla="*/ 2517449 h 3062599"/>
              <a:gd name="connsiteX83" fmla="*/ 3290696 w 5779785"/>
              <a:gd name="connsiteY83" fmla="*/ 2524570 h 3062599"/>
              <a:gd name="connsiteX84" fmla="*/ 3311349 w 5779785"/>
              <a:gd name="connsiteY84" fmla="*/ 2504630 h 3062599"/>
              <a:gd name="connsiteX85" fmla="*/ 3962253 w 5779785"/>
              <a:gd name="connsiteY85" fmla="*/ 2394247 h 3062599"/>
              <a:gd name="connsiteX86" fmla="*/ 3927358 w 5779785"/>
              <a:gd name="connsiteY86" fmla="*/ 2428430 h 3062599"/>
              <a:gd name="connsiteX87" fmla="*/ 3990027 w 5779785"/>
              <a:gd name="connsiteY87" fmla="*/ 2401368 h 3062599"/>
              <a:gd name="connsiteX88" fmla="*/ 3999285 w 5779785"/>
              <a:gd name="connsiteY88" fmla="*/ 2405641 h 3062599"/>
              <a:gd name="connsiteX89" fmla="*/ 3962253 w 5779785"/>
              <a:gd name="connsiteY89" fmla="*/ 2394247 h 3062599"/>
              <a:gd name="connsiteX90" fmla="*/ 1780227 w 5779785"/>
              <a:gd name="connsiteY90" fmla="*/ 2258938 h 3062599"/>
              <a:gd name="connsiteX91" fmla="*/ 1663435 w 5779785"/>
              <a:gd name="connsiteY91" fmla="*/ 2357927 h 3062599"/>
              <a:gd name="connsiteX92" fmla="*/ 1665571 w 5779785"/>
              <a:gd name="connsiteY92" fmla="*/ 2379291 h 3062599"/>
              <a:gd name="connsiteX93" fmla="*/ 1756726 w 5779785"/>
              <a:gd name="connsiteY93" fmla="*/ 2496084 h 3062599"/>
              <a:gd name="connsiteX94" fmla="*/ 1858564 w 5779785"/>
              <a:gd name="connsiteY94" fmla="*/ 2613589 h 3062599"/>
              <a:gd name="connsiteX95" fmla="*/ 1985326 w 5779785"/>
              <a:gd name="connsiteY95" fmla="*/ 2655605 h 3062599"/>
              <a:gd name="connsiteX96" fmla="*/ 2003842 w 5779785"/>
              <a:gd name="connsiteY96" fmla="*/ 2651333 h 3062599"/>
              <a:gd name="connsiteX97" fmla="*/ 1996009 w 5779785"/>
              <a:gd name="connsiteY97" fmla="*/ 2634953 h 3062599"/>
              <a:gd name="connsiteX98" fmla="*/ 1964674 w 5779785"/>
              <a:gd name="connsiteY98" fmla="*/ 2577981 h 3062599"/>
              <a:gd name="connsiteX99" fmla="*/ 1940461 w 5779785"/>
              <a:gd name="connsiteY99" fmla="*/ 2558041 h 3062599"/>
              <a:gd name="connsiteX100" fmla="*/ 1820108 w 5779785"/>
              <a:gd name="connsiteY100" fmla="*/ 2471871 h 3062599"/>
              <a:gd name="connsiteX101" fmla="*/ 1788773 w 5779785"/>
              <a:gd name="connsiteY101" fmla="*/ 2345820 h 3062599"/>
              <a:gd name="connsiteX102" fmla="*/ 1788773 w 5779785"/>
              <a:gd name="connsiteY102" fmla="*/ 2261075 h 3062599"/>
              <a:gd name="connsiteX103" fmla="*/ 1780227 w 5779785"/>
              <a:gd name="connsiteY103" fmla="*/ 2258938 h 3062599"/>
              <a:gd name="connsiteX104" fmla="*/ 4446515 w 5779785"/>
              <a:gd name="connsiteY104" fmla="*/ 2189860 h 3062599"/>
              <a:gd name="connsiteX105" fmla="*/ 4404498 w 5779785"/>
              <a:gd name="connsiteY105" fmla="*/ 2196269 h 3062599"/>
              <a:gd name="connsiteX106" fmla="*/ 4342541 w 5779785"/>
              <a:gd name="connsiteY106" fmla="*/ 2334426 h 3062599"/>
              <a:gd name="connsiteX107" fmla="*/ 4338980 w 5779785"/>
              <a:gd name="connsiteY107" fmla="*/ 2368609 h 3062599"/>
              <a:gd name="connsiteX108" fmla="*/ 4317616 w 5779785"/>
              <a:gd name="connsiteY108" fmla="*/ 2414187 h 3062599"/>
              <a:gd name="connsiteX109" fmla="*/ 4318328 w 5779785"/>
              <a:gd name="connsiteY109" fmla="*/ 2469734 h 3062599"/>
              <a:gd name="connsiteX110" fmla="*/ 4326162 w 5779785"/>
              <a:gd name="connsiteY110" fmla="*/ 2493235 h 3062599"/>
              <a:gd name="connsiteX111" fmla="*/ 4376012 w 5779785"/>
              <a:gd name="connsiteY111" fmla="*/ 2612164 h 3062599"/>
              <a:gd name="connsiteX112" fmla="*/ 4378861 w 5779785"/>
              <a:gd name="connsiteY112" fmla="*/ 2621422 h 3062599"/>
              <a:gd name="connsiteX113" fmla="*/ 4415181 w 5779785"/>
              <a:gd name="connsiteY113" fmla="*/ 2714002 h 3062599"/>
              <a:gd name="connsiteX114" fmla="*/ 4506336 w 5779785"/>
              <a:gd name="connsiteY114" fmla="*/ 2727533 h 3062599"/>
              <a:gd name="connsiteX115" fmla="*/ 4525564 w 5779785"/>
              <a:gd name="connsiteY115" fmla="*/ 2720411 h 3062599"/>
              <a:gd name="connsiteX116" fmla="*/ 4498502 w 5779785"/>
              <a:gd name="connsiteY116" fmla="*/ 2704032 h 3062599"/>
              <a:gd name="connsiteX117" fmla="*/ 4424438 w 5779785"/>
              <a:gd name="connsiteY117" fmla="*/ 2605043 h 3062599"/>
              <a:gd name="connsiteX118" fmla="*/ 4363906 w 5779785"/>
              <a:gd name="connsiteY118" fmla="*/ 2506054 h 3062599"/>
              <a:gd name="connsiteX119" fmla="*/ 4358921 w 5779785"/>
              <a:gd name="connsiteY119" fmla="*/ 2469734 h 3062599"/>
              <a:gd name="connsiteX120" fmla="*/ 4444379 w 5779785"/>
              <a:gd name="connsiteY120" fmla="*/ 2276030 h 3062599"/>
              <a:gd name="connsiteX121" fmla="*/ 4496366 w 5779785"/>
              <a:gd name="connsiteY121" fmla="*/ 2252529 h 3062599"/>
              <a:gd name="connsiteX122" fmla="*/ 4587521 w 5779785"/>
              <a:gd name="connsiteY122" fmla="*/ 2279590 h 3062599"/>
              <a:gd name="connsiteX123" fmla="*/ 4639508 w 5779785"/>
              <a:gd name="connsiteY123" fmla="*/ 2300955 h 3062599"/>
              <a:gd name="connsiteX124" fmla="*/ 4678676 w 5779785"/>
              <a:gd name="connsiteY124" fmla="*/ 2372170 h 3062599"/>
              <a:gd name="connsiteX125" fmla="*/ 4672979 w 5779785"/>
              <a:gd name="connsiteY125" fmla="*/ 2471871 h 3062599"/>
              <a:gd name="connsiteX126" fmla="*/ 4653039 w 5779785"/>
              <a:gd name="connsiteY126" fmla="*/ 2509615 h 3062599"/>
              <a:gd name="connsiteX127" fmla="*/ 4556186 w 5779785"/>
              <a:gd name="connsiteY127" fmla="*/ 2544510 h 3062599"/>
              <a:gd name="connsiteX128" fmla="*/ 4554050 w 5779785"/>
              <a:gd name="connsiteY128" fmla="*/ 2543798 h 3062599"/>
              <a:gd name="connsiteX129" fmla="*/ 4486395 w 5779785"/>
              <a:gd name="connsiteY129" fmla="*/ 2405641 h 3062599"/>
              <a:gd name="connsiteX130" fmla="*/ 4529124 w 5779785"/>
              <a:gd name="connsiteY130" fmla="*/ 2355079 h 3062599"/>
              <a:gd name="connsiteX131" fmla="*/ 4583248 w 5779785"/>
              <a:gd name="connsiteY131" fmla="*/ 2392822 h 3062599"/>
              <a:gd name="connsiteX132" fmla="*/ 4596779 w 5779785"/>
              <a:gd name="connsiteY132" fmla="*/ 2419884 h 3062599"/>
              <a:gd name="connsiteX133" fmla="*/ 4575414 w 5779785"/>
              <a:gd name="connsiteY133" fmla="*/ 2446234 h 3062599"/>
              <a:gd name="connsiteX134" fmla="*/ 4554050 w 5779785"/>
              <a:gd name="connsiteY134" fmla="*/ 2454779 h 3062599"/>
              <a:gd name="connsiteX135" fmla="*/ 4558323 w 5779785"/>
              <a:gd name="connsiteY135" fmla="*/ 2470446 h 3062599"/>
              <a:gd name="connsiteX136" fmla="*/ 4581824 w 5779785"/>
              <a:gd name="connsiteY136" fmla="*/ 2468310 h 3062599"/>
              <a:gd name="connsiteX137" fmla="*/ 4612446 w 5779785"/>
              <a:gd name="connsiteY137" fmla="*/ 2389974 h 3062599"/>
              <a:gd name="connsiteX138" fmla="*/ 4556898 w 5779785"/>
              <a:gd name="connsiteY138" fmla="*/ 2343684 h 3062599"/>
              <a:gd name="connsiteX139" fmla="*/ 4536958 w 5779785"/>
              <a:gd name="connsiteY139" fmla="*/ 2340836 h 3062599"/>
              <a:gd name="connsiteX140" fmla="*/ 4467167 w 5779785"/>
              <a:gd name="connsiteY140" fmla="*/ 2389262 h 3062599"/>
              <a:gd name="connsiteX141" fmla="*/ 4457910 w 5779785"/>
              <a:gd name="connsiteY141" fmla="*/ 2428430 h 3062599"/>
              <a:gd name="connsiteX142" fmla="*/ 4482123 w 5779785"/>
              <a:gd name="connsiteY142" fmla="*/ 2551632 h 3062599"/>
              <a:gd name="connsiteX143" fmla="*/ 4526276 w 5779785"/>
              <a:gd name="connsiteY143" fmla="*/ 2602906 h 3062599"/>
              <a:gd name="connsiteX144" fmla="*/ 4606037 w 5779785"/>
              <a:gd name="connsiteY144" fmla="*/ 2602906 h 3062599"/>
              <a:gd name="connsiteX145" fmla="*/ 4717132 w 5779785"/>
              <a:gd name="connsiteY145" fmla="*/ 2492523 h 3062599"/>
              <a:gd name="connsiteX146" fmla="*/ 4732087 w 5779785"/>
              <a:gd name="connsiteY146" fmla="*/ 2476856 h 3062599"/>
              <a:gd name="connsiteX147" fmla="*/ 4735648 w 5779785"/>
              <a:gd name="connsiteY147" fmla="*/ 2451931 h 3062599"/>
              <a:gd name="connsiteX148" fmla="*/ 4705025 w 5779785"/>
              <a:gd name="connsiteY148" fmla="*/ 2307364 h 3062599"/>
              <a:gd name="connsiteX149" fmla="*/ 4620280 w 5779785"/>
              <a:gd name="connsiteY149" fmla="*/ 2217633 h 3062599"/>
              <a:gd name="connsiteX150" fmla="*/ 4446515 w 5779785"/>
              <a:gd name="connsiteY150" fmla="*/ 2189860 h 3062599"/>
              <a:gd name="connsiteX151" fmla="*/ 1982478 w 5779785"/>
              <a:gd name="connsiteY151" fmla="*/ 2137161 h 3062599"/>
              <a:gd name="connsiteX152" fmla="*/ 1955416 w 5779785"/>
              <a:gd name="connsiteY152" fmla="*/ 2482553 h 3062599"/>
              <a:gd name="connsiteX153" fmla="*/ 1962537 w 5779785"/>
              <a:gd name="connsiteY153" fmla="*/ 2524570 h 3062599"/>
              <a:gd name="connsiteX154" fmla="*/ 1959689 w 5779785"/>
              <a:gd name="connsiteY154" fmla="*/ 2483265 h 3062599"/>
              <a:gd name="connsiteX155" fmla="*/ 1982478 w 5779785"/>
              <a:gd name="connsiteY155" fmla="*/ 2137161 h 3062599"/>
              <a:gd name="connsiteX156" fmla="*/ 2374872 w 5779785"/>
              <a:gd name="connsiteY156" fmla="*/ 1824527 h 3062599"/>
              <a:gd name="connsiteX157" fmla="*/ 2305081 w 5779785"/>
              <a:gd name="connsiteY157" fmla="*/ 1909273 h 3062599"/>
              <a:gd name="connsiteX158" fmla="*/ 2275171 w 5779785"/>
              <a:gd name="connsiteY158" fmla="*/ 2049566 h 3062599"/>
              <a:gd name="connsiteX159" fmla="*/ 2251670 w 5779785"/>
              <a:gd name="connsiteY159" fmla="*/ 2067370 h 3062599"/>
              <a:gd name="connsiteX160" fmla="*/ 2184728 w 5779785"/>
              <a:gd name="connsiteY160" fmla="*/ 2055263 h 3062599"/>
              <a:gd name="connsiteX161" fmla="*/ 2088588 w 5779785"/>
              <a:gd name="connsiteY161" fmla="*/ 2018231 h 3062599"/>
              <a:gd name="connsiteX162" fmla="*/ 2186865 w 5779785"/>
              <a:gd name="connsiteY162" fmla="*/ 2206239 h 3062599"/>
              <a:gd name="connsiteX163" fmla="*/ 2268050 w 5779785"/>
              <a:gd name="connsiteY163" fmla="*/ 2100841 h 3062599"/>
              <a:gd name="connsiteX164" fmla="*/ 2263777 w 5779785"/>
              <a:gd name="connsiteY164" fmla="*/ 2142146 h 3062599"/>
              <a:gd name="connsiteX165" fmla="*/ 2240276 w 5779785"/>
              <a:gd name="connsiteY165" fmla="*/ 2365761 h 3062599"/>
              <a:gd name="connsiteX166" fmla="*/ 2228881 w 5779785"/>
              <a:gd name="connsiteY166" fmla="*/ 2387125 h 3062599"/>
              <a:gd name="connsiteX167" fmla="*/ 2169061 w 5779785"/>
              <a:gd name="connsiteY167" fmla="*/ 2369322 h 3062599"/>
              <a:gd name="connsiteX168" fmla="*/ 2164076 w 5779785"/>
              <a:gd name="connsiteY168" fmla="*/ 2331577 h 3062599"/>
              <a:gd name="connsiteX169" fmla="*/ 2141999 w 5779785"/>
              <a:gd name="connsiteY169" fmla="*/ 2303091 h 3062599"/>
              <a:gd name="connsiteX170" fmla="*/ 2049420 w 5779785"/>
              <a:gd name="connsiteY170" fmla="*/ 2278878 h 3062599"/>
              <a:gd name="connsiteX171" fmla="*/ 2031616 w 5779785"/>
              <a:gd name="connsiteY171" fmla="*/ 2297394 h 3062599"/>
              <a:gd name="connsiteX172" fmla="*/ 2102119 w 5779785"/>
              <a:gd name="connsiteY172" fmla="*/ 2402792 h 3062599"/>
              <a:gd name="connsiteX173" fmla="*/ 2121347 w 5779785"/>
              <a:gd name="connsiteY173" fmla="*/ 2447658 h 3062599"/>
              <a:gd name="connsiteX174" fmla="*/ 2149833 w 5779785"/>
              <a:gd name="connsiteY174" fmla="*/ 2495372 h 3062599"/>
              <a:gd name="connsiteX175" fmla="*/ 2219624 w 5779785"/>
              <a:gd name="connsiteY175" fmla="*/ 2525994 h 3062599"/>
              <a:gd name="connsiteX176" fmla="*/ 2220336 w 5779785"/>
              <a:gd name="connsiteY176" fmla="*/ 2602194 h 3062599"/>
              <a:gd name="connsiteX177" fmla="*/ 2225321 w 5779785"/>
              <a:gd name="connsiteY177" fmla="*/ 2597921 h 3062599"/>
              <a:gd name="connsiteX178" fmla="*/ 2233867 w 5779785"/>
              <a:gd name="connsiteY178" fmla="*/ 2533116 h 3062599"/>
              <a:gd name="connsiteX179" fmla="*/ 2294399 w 5779785"/>
              <a:gd name="connsiteY179" fmla="*/ 2483977 h 3062599"/>
              <a:gd name="connsiteX180" fmla="*/ 2323597 w 5779785"/>
              <a:gd name="connsiteY180" fmla="*/ 2513175 h 3062599"/>
              <a:gd name="connsiteX181" fmla="*/ 2346386 w 5779785"/>
              <a:gd name="connsiteY181" fmla="*/ 2533116 h 3062599"/>
              <a:gd name="connsiteX182" fmla="*/ 2399085 w 5779785"/>
              <a:gd name="connsiteY182" fmla="*/ 2530267 h 3062599"/>
              <a:gd name="connsiteX183" fmla="*/ 2417601 w 5779785"/>
              <a:gd name="connsiteY183" fmla="*/ 2513888 h 3062599"/>
              <a:gd name="connsiteX184" fmla="*/ 2448224 w 5779785"/>
              <a:gd name="connsiteY184" fmla="*/ 2488963 h 3062599"/>
              <a:gd name="connsiteX185" fmla="*/ 2485967 w 5779785"/>
              <a:gd name="connsiteY185" fmla="*/ 2486114 h 3062599"/>
              <a:gd name="connsiteX186" fmla="*/ 2512317 w 5779785"/>
              <a:gd name="connsiteY186" fmla="*/ 2503918 h 3062599"/>
              <a:gd name="connsiteX187" fmla="*/ 2530833 w 5779785"/>
              <a:gd name="connsiteY187" fmla="*/ 2521009 h 3062599"/>
              <a:gd name="connsiteX188" fmla="*/ 2541515 w 5779785"/>
              <a:gd name="connsiteY188" fmla="*/ 2538101 h 3062599"/>
              <a:gd name="connsiteX189" fmla="*/ 2525848 w 5779785"/>
              <a:gd name="connsiteY189" fmla="*/ 2589375 h 3062599"/>
              <a:gd name="connsiteX190" fmla="*/ 2545788 w 5779785"/>
              <a:gd name="connsiteY190" fmla="*/ 2550920 h 3062599"/>
              <a:gd name="connsiteX191" fmla="*/ 2590653 w 5779785"/>
              <a:gd name="connsiteY191" fmla="*/ 2513175 h 3062599"/>
              <a:gd name="connsiteX192" fmla="*/ 2611306 w 5779785"/>
              <a:gd name="connsiteY192" fmla="*/ 2492523 h 3062599"/>
              <a:gd name="connsiteX193" fmla="*/ 2615579 w 5779785"/>
              <a:gd name="connsiteY193" fmla="*/ 2462613 h 3062599"/>
              <a:gd name="connsiteX194" fmla="*/ 2644065 w 5779785"/>
              <a:gd name="connsiteY194" fmla="*/ 2427005 h 3062599"/>
              <a:gd name="connsiteX195" fmla="*/ 2707446 w 5779785"/>
              <a:gd name="connsiteY195" fmla="*/ 2345108 h 3062599"/>
              <a:gd name="connsiteX196" fmla="*/ 2692491 w 5779785"/>
              <a:gd name="connsiteY196" fmla="*/ 2330865 h 3062599"/>
              <a:gd name="connsiteX197" fmla="*/ 2641216 w 5779785"/>
              <a:gd name="connsiteY197" fmla="*/ 2342972 h 3062599"/>
              <a:gd name="connsiteX198" fmla="*/ 2592078 w 5779785"/>
              <a:gd name="connsiteY198" fmla="*/ 2389974 h 3062599"/>
              <a:gd name="connsiteX199" fmla="*/ 2587093 w 5779785"/>
              <a:gd name="connsiteY199" fmla="*/ 2392822 h 3062599"/>
              <a:gd name="connsiteX200" fmla="*/ 2592790 w 5779785"/>
              <a:gd name="connsiteY200" fmla="*/ 2300243 h 3062599"/>
              <a:gd name="connsiteX201" fmla="*/ 2594926 w 5779785"/>
              <a:gd name="connsiteY201" fmla="*/ 2286000 h 3062599"/>
              <a:gd name="connsiteX202" fmla="*/ 2597063 w 5779785"/>
              <a:gd name="connsiteY202" fmla="*/ 2171344 h 3062599"/>
              <a:gd name="connsiteX203" fmla="*/ 2603472 w 5779785"/>
              <a:gd name="connsiteY203" fmla="*/ 2161374 h 3062599"/>
              <a:gd name="connsiteX204" fmla="*/ 2677536 w 5779785"/>
              <a:gd name="connsiteY204" fmla="*/ 2032474 h 3062599"/>
              <a:gd name="connsiteX205" fmla="*/ 2606321 w 5779785"/>
              <a:gd name="connsiteY205" fmla="*/ 2056688 h 3062599"/>
              <a:gd name="connsiteX206" fmla="*/ 2582820 w 5779785"/>
              <a:gd name="connsiteY206" fmla="*/ 2040308 h 3062599"/>
              <a:gd name="connsiteX207" fmla="*/ 2569289 w 5779785"/>
              <a:gd name="connsiteY207" fmla="*/ 1963396 h 3062599"/>
              <a:gd name="connsiteX208" fmla="*/ 2413328 w 5779785"/>
              <a:gd name="connsiteY208" fmla="*/ 1841618 h 3062599"/>
              <a:gd name="connsiteX209" fmla="*/ 2500923 w 5779785"/>
              <a:gd name="connsiteY209" fmla="*/ 1887196 h 3062599"/>
              <a:gd name="connsiteX210" fmla="*/ 2547212 w 5779785"/>
              <a:gd name="connsiteY210" fmla="*/ 1935622 h 3062599"/>
              <a:gd name="connsiteX211" fmla="*/ 2574274 w 5779785"/>
              <a:gd name="connsiteY211" fmla="*/ 2045293 h 3062599"/>
              <a:gd name="connsiteX212" fmla="*/ 2557895 w 5779785"/>
              <a:gd name="connsiteY212" fmla="*/ 2064521 h 3062599"/>
              <a:gd name="connsiteX213" fmla="*/ 2489528 w 5779785"/>
              <a:gd name="connsiteY213" fmla="*/ 2068082 h 3062599"/>
              <a:gd name="connsiteX214" fmla="*/ 2480982 w 5779785"/>
              <a:gd name="connsiteY214" fmla="*/ 2085886 h 3062599"/>
              <a:gd name="connsiteX215" fmla="*/ 2536530 w 5779785"/>
              <a:gd name="connsiteY215" fmla="*/ 2160661 h 3062599"/>
              <a:gd name="connsiteX216" fmla="*/ 2584956 w 5779785"/>
              <a:gd name="connsiteY216" fmla="*/ 2197693 h 3062599"/>
              <a:gd name="connsiteX217" fmla="*/ 2576410 w 5779785"/>
              <a:gd name="connsiteY217" fmla="*/ 2395671 h 3062599"/>
              <a:gd name="connsiteX218" fmla="*/ 2525136 w 5779785"/>
              <a:gd name="connsiteY218" fmla="*/ 2408490 h 3062599"/>
              <a:gd name="connsiteX219" fmla="*/ 2510180 w 5779785"/>
              <a:gd name="connsiteY219" fmla="*/ 2381428 h 3062599"/>
              <a:gd name="connsiteX220" fmla="*/ 2487392 w 5779785"/>
              <a:gd name="connsiteY220" fmla="*/ 2362912 h 3062599"/>
              <a:gd name="connsiteX221" fmla="*/ 2439678 w 5779785"/>
              <a:gd name="connsiteY221" fmla="*/ 2365048 h 3062599"/>
              <a:gd name="connsiteX222" fmla="*/ 2416889 w 5779785"/>
              <a:gd name="connsiteY222" fmla="*/ 2385701 h 3062599"/>
              <a:gd name="connsiteX223" fmla="*/ 2381994 w 5779785"/>
              <a:gd name="connsiteY223" fmla="*/ 2415611 h 3062599"/>
              <a:gd name="connsiteX224" fmla="*/ 2352083 w 5779785"/>
              <a:gd name="connsiteY224" fmla="*/ 2412050 h 3062599"/>
              <a:gd name="connsiteX225" fmla="*/ 2333567 w 5779785"/>
              <a:gd name="connsiteY225" fmla="*/ 2392110 h 3062599"/>
              <a:gd name="connsiteX226" fmla="*/ 2292975 w 5779785"/>
              <a:gd name="connsiteY226" fmla="*/ 2352942 h 3062599"/>
              <a:gd name="connsiteX227" fmla="*/ 2257367 w 5779785"/>
              <a:gd name="connsiteY227" fmla="*/ 2307364 h 3062599"/>
              <a:gd name="connsiteX228" fmla="*/ 2285141 w 5779785"/>
              <a:gd name="connsiteY228" fmla="*/ 2067370 h 3062599"/>
              <a:gd name="connsiteX229" fmla="*/ 2374872 w 5779785"/>
              <a:gd name="connsiteY229" fmla="*/ 1824527 h 3062599"/>
              <a:gd name="connsiteX230" fmla="*/ 2461042 w 5779785"/>
              <a:gd name="connsiteY230" fmla="*/ 1818118 h 3062599"/>
              <a:gd name="connsiteX231" fmla="*/ 2453921 w 5779785"/>
              <a:gd name="connsiteY231" fmla="*/ 1823815 h 3062599"/>
              <a:gd name="connsiteX232" fmla="*/ 2566440 w 5779785"/>
              <a:gd name="connsiteY232" fmla="*/ 1831649 h 3062599"/>
              <a:gd name="connsiteX233" fmla="*/ 2760145 w 5779785"/>
              <a:gd name="connsiteY233" fmla="*/ 1996867 h 3062599"/>
              <a:gd name="connsiteX234" fmla="*/ 2792904 w 5779785"/>
              <a:gd name="connsiteY234" fmla="*/ 2208375 h 3062599"/>
              <a:gd name="connsiteX235" fmla="*/ 2758009 w 5779785"/>
              <a:gd name="connsiteY235" fmla="*/ 2523146 h 3062599"/>
              <a:gd name="connsiteX236" fmla="*/ 2757296 w 5779785"/>
              <a:gd name="connsiteY236" fmla="*/ 2525994 h 3062599"/>
              <a:gd name="connsiteX237" fmla="*/ 2740205 w 5779785"/>
              <a:gd name="connsiteY237" fmla="*/ 2577269 h 3062599"/>
              <a:gd name="connsiteX238" fmla="*/ 2745902 w 5779785"/>
              <a:gd name="connsiteY238" fmla="*/ 2579406 h 3062599"/>
              <a:gd name="connsiteX239" fmla="*/ 2762282 w 5779785"/>
              <a:gd name="connsiteY239" fmla="*/ 2528131 h 3062599"/>
              <a:gd name="connsiteX240" fmla="*/ 2791480 w 5779785"/>
              <a:gd name="connsiteY240" fmla="*/ 2394959 h 3062599"/>
              <a:gd name="connsiteX241" fmla="*/ 2767979 w 5779785"/>
              <a:gd name="connsiteY241" fmla="*/ 1990458 h 3062599"/>
              <a:gd name="connsiteX242" fmla="*/ 2654035 w 5779785"/>
              <a:gd name="connsiteY242" fmla="*/ 1845179 h 3062599"/>
              <a:gd name="connsiteX243" fmla="*/ 2461042 w 5779785"/>
              <a:gd name="connsiteY243" fmla="*/ 1818118 h 3062599"/>
              <a:gd name="connsiteX244" fmla="*/ 2266759 w 5779785"/>
              <a:gd name="connsiteY244" fmla="*/ 1812810 h 3062599"/>
              <a:gd name="connsiteX245" fmla="*/ 2108528 w 5779785"/>
              <a:gd name="connsiteY245" fmla="*/ 1843755 h 3062599"/>
              <a:gd name="connsiteX246" fmla="*/ 2080754 w 5779785"/>
              <a:gd name="connsiteY246" fmla="*/ 1878650 h 3062599"/>
              <a:gd name="connsiteX247" fmla="*/ 2321461 w 5779785"/>
              <a:gd name="connsiteY247" fmla="*/ 1818830 h 3062599"/>
              <a:gd name="connsiteX248" fmla="*/ 2266759 w 5779785"/>
              <a:gd name="connsiteY248" fmla="*/ 1812810 h 3062599"/>
              <a:gd name="connsiteX249" fmla="*/ 2519973 w 5779785"/>
              <a:gd name="connsiteY249" fmla="*/ 1761235 h 3062599"/>
              <a:gd name="connsiteX250" fmla="*/ 2431132 w 5779785"/>
              <a:gd name="connsiteY250" fmla="*/ 1788207 h 3062599"/>
              <a:gd name="connsiteX251" fmla="*/ 2612018 w 5779785"/>
              <a:gd name="connsiteY251" fmla="*/ 1768979 h 3062599"/>
              <a:gd name="connsiteX252" fmla="*/ 2519973 w 5779785"/>
              <a:gd name="connsiteY252" fmla="*/ 1761235 h 3062599"/>
              <a:gd name="connsiteX253" fmla="*/ 2222561 w 5779785"/>
              <a:gd name="connsiteY253" fmla="*/ 1751443 h 3062599"/>
              <a:gd name="connsiteX254" fmla="*/ 2099982 w 5779785"/>
              <a:gd name="connsiteY254" fmla="*/ 1773964 h 3062599"/>
              <a:gd name="connsiteX255" fmla="*/ 2337128 w 5779785"/>
              <a:gd name="connsiteY255" fmla="*/ 1796753 h 3062599"/>
              <a:gd name="connsiteX256" fmla="*/ 2222561 w 5779785"/>
              <a:gd name="connsiteY256" fmla="*/ 1751443 h 3062599"/>
              <a:gd name="connsiteX257" fmla="*/ 1172764 w 5779785"/>
              <a:gd name="connsiteY257" fmla="*/ 884490 h 3062599"/>
              <a:gd name="connsiteX258" fmla="*/ 1080184 w 5779785"/>
              <a:gd name="connsiteY258" fmla="*/ 968523 h 3062599"/>
              <a:gd name="connsiteX259" fmla="*/ 1028909 w 5779785"/>
              <a:gd name="connsiteY259" fmla="*/ 1115226 h 3062599"/>
              <a:gd name="connsiteX260" fmla="*/ 1003984 w 5779785"/>
              <a:gd name="connsiteY260" fmla="*/ 1266914 h 3062599"/>
              <a:gd name="connsiteX261" fmla="*/ 972650 w 5779785"/>
              <a:gd name="connsiteY261" fmla="*/ 1293976 h 3062599"/>
              <a:gd name="connsiteX262" fmla="*/ 857994 w 5779785"/>
              <a:gd name="connsiteY262" fmla="*/ 1277596 h 3062599"/>
              <a:gd name="connsiteX263" fmla="*/ 694199 w 5779785"/>
              <a:gd name="connsiteY263" fmla="*/ 1211366 h 3062599"/>
              <a:gd name="connsiteX264" fmla="*/ 847311 w 5779785"/>
              <a:gd name="connsiteY264" fmla="*/ 1519727 h 3062599"/>
              <a:gd name="connsiteX265" fmla="*/ 863691 w 5779785"/>
              <a:gd name="connsiteY265" fmla="*/ 1517590 h 3062599"/>
              <a:gd name="connsiteX266" fmla="*/ 928496 w 5779785"/>
              <a:gd name="connsiteY266" fmla="*/ 1425011 h 3062599"/>
              <a:gd name="connsiteX267" fmla="*/ 979771 w 5779785"/>
              <a:gd name="connsiteY267" fmla="*/ 1360206 h 3062599"/>
              <a:gd name="connsiteX268" fmla="*/ 989029 w 5779785"/>
              <a:gd name="connsiteY268" fmla="*/ 1349523 h 3062599"/>
              <a:gd name="connsiteX269" fmla="*/ 990453 w 5779785"/>
              <a:gd name="connsiteY269" fmla="*/ 1373024 h 3062599"/>
              <a:gd name="connsiteX270" fmla="*/ 968377 w 5779785"/>
              <a:gd name="connsiteY270" fmla="*/ 1591654 h 3062599"/>
              <a:gd name="connsiteX271" fmla="*/ 944164 w 5779785"/>
              <a:gd name="connsiteY271" fmla="*/ 1816693 h 3062599"/>
              <a:gd name="connsiteX272" fmla="*/ 934906 w 5779785"/>
              <a:gd name="connsiteY272" fmla="*/ 1844467 h 3062599"/>
              <a:gd name="connsiteX273" fmla="*/ 842326 w 5779785"/>
              <a:gd name="connsiteY273" fmla="*/ 1820254 h 3062599"/>
              <a:gd name="connsiteX274" fmla="*/ 811704 w 5779785"/>
              <a:gd name="connsiteY274" fmla="*/ 1766843 h 3062599"/>
              <a:gd name="connsiteX275" fmla="*/ 816689 w 5779785"/>
              <a:gd name="connsiteY275" fmla="*/ 1731948 h 3062599"/>
              <a:gd name="connsiteX276" fmla="*/ 794612 w 5779785"/>
              <a:gd name="connsiteY276" fmla="*/ 1699901 h 3062599"/>
              <a:gd name="connsiteX277" fmla="*/ 602332 w 5779785"/>
              <a:gd name="connsiteY277" fmla="*/ 1648626 h 3062599"/>
              <a:gd name="connsiteX278" fmla="*/ 585240 w 5779785"/>
              <a:gd name="connsiteY278" fmla="*/ 1665005 h 3062599"/>
              <a:gd name="connsiteX279" fmla="*/ 711291 w 5779785"/>
              <a:gd name="connsiteY279" fmla="*/ 1866544 h 3062599"/>
              <a:gd name="connsiteX280" fmla="*/ 743337 w 5779785"/>
              <a:gd name="connsiteY280" fmla="*/ 1938471 h 3062599"/>
              <a:gd name="connsiteX281" fmla="*/ 741201 w 5779785"/>
              <a:gd name="connsiteY281" fmla="*/ 1971230 h 3062599"/>
              <a:gd name="connsiteX282" fmla="*/ 761853 w 5779785"/>
              <a:gd name="connsiteY282" fmla="*/ 2006837 h 3062599"/>
              <a:gd name="connsiteX283" fmla="*/ 897874 w 5779785"/>
              <a:gd name="connsiteY283" fmla="*/ 2060960 h 3062599"/>
              <a:gd name="connsiteX284" fmla="*/ 920663 w 5779785"/>
              <a:gd name="connsiteY284" fmla="*/ 2092295 h 3062599"/>
              <a:gd name="connsiteX285" fmla="*/ 916390 w 5779785"/>
              <a:gd name="connsiteY285" fmla="*/ 2167071 h 3062599"/>
              <a:gd name="connsiteX286" fmla="*/ 929209 w 5779785"/>
              <a:gd name="connsiteY286" fmla="*/ 2135736 h 3062599"/>
              <a:gd name="connsiteX287" fmla="*/ 946300 w 5779785"/>
              <a:gd name="connsiteY287" fmla="*/ 2021080 h 3062599"/>
              <a:gd name="connsiteX288" fmla="*/ 974786 w 5779785"/>
              <a:gd name="connsiteY288" fmla="*/ 1998291 h 3062599"/>
              <a:gd name="connsiteX289" fmla="*/ 1050274 w 5779785"/>
              <a:gd name="connsiteY289" fmla="*/ 2003988 h 3062599"/>
              <a:gd name="connsiteX290" fmla="*/ 1088018 w 5779785"/>
              <a:gd name="connsiteY290" fmla="*/ 2036748 h 3062599"/>
              <a:gd name="connsiteX291" fmla="*/ 1091579 w 5779785"/>
              <a:gd name="connsiteY291" fmla="*/ 2064521 h 3062599"/>
              <a:gd name="connsiteX292" fmla="*/ 1106534 w 5779785"/>
              <a:gd name="connsiteY292" fmla="*/ 2084462 h 3062599"/>
              <a:gd name="connsiteX293" fmla="*/ 1196977 w 5779785"/>
              <a:gd name="connsiteY293" fmla="*/ 2083749 h 3062599"/>
              <a:gd name="connsiteX294" fmla="*/ 1252524 w 5779785"/>
              <a:gd name="connsiteY294" fmla="*/ 2038172 h 3062599"/>
              <a:gd name="connsiteX295" fmla="*/ 1281010 w 5779785"/>
              <a:gd name="connsiteY295" fmla="*/ 2013959 h 3062599"/>
              <a:gd name="connsiteX296" fmla="*/ 1353650 w 5779785"/>
              <a:gd name="connsiteY296" fmla="*/ 2006125 h 3062599"/>
              <a:gd name="connsiteX297" fmla="*/ 1411334 w 5779785"/>
              <a:gd name="connsiteY297" fmla="*/ 2048142 h 3062599"/>
              <a:gd name="connsiteX298" fmla="*/ 1436259 w 5779785"/>
              <a:gd name="connsiteY298" fmla="*/ 2066658 h 3062599"/>
              <a:gd name="connsiteX299" fmla="*/ 1469730 w 5779785"/>
              <a:gd name="connsiteY299" fmla="*/ 2068794 h 3062599"/>
              <a:gd name="connsiteX300" fmla="*/ 1403500 w 5779785"/>
              <a:gd name="connsiteY300" fmla="*/ 2233301 h 3062599"/>
              <a:gd name="connsiteX301" fmla="*/ 1486109 w 5779785"/>
              <a:gd name="connsiteY301" fmla="*/ 2058824 h 3062599"/>
              <a:gd name="connsiteX302" fmla="*/ 1572280 w 5779785"/>
              <a:gd name="connsiteY302" fmla="*/ 2056688 h 3062599"/>
              <a:gd name="connsiteX303" fmla="*/ 1586523 w 5779785"/>
              <a:gd name="connsiteY303" fmla="*/ 1949865 h 3062599"/>
              <a:gd name="connsiteX304" fmla="*/ 1620706 w 5779785"/>
              <a:gd name="connsiteY304" fmla="*/ 1905712 h 3062599"/>
              <a:gd name="connsiteX305" fmla="*/ 1738923 w 5779785"/>
              <a:gd name="connsiteY305" fmla="*/ 1763282 h 3062599"/>
              <a:gd name="connsiteX306" fmla="*/ 1719695 w 5779785"/>
              <a:gd name="connsiteY306" fmla="*/ 1746903 h 3062599"/>
              <a:gd name="connsiteX307" fmla="*/ 1566582 w 5779785"/>
              <a:gd name="connsiteY307" fmla="*/ 1785359 h 3062599"/>
              <a:gd name="connsiteX308" fmla="*/ 1550915 w 5779785"/>
              <a:gd name="connsiteY308" fmla="*/ 1803163 h 3062599"/>
              <a:gd name="connsiteX309" fmla="*/ 1544506 w 5779785"/>
              <a:gd name="connsiteY309" fmla="*/ 1888621 h 3062599"/>
              <a:gd name="connsiteX310" fmla="*/ 1531687 w 5779785"/>
              <a:gd name="connsiteY310" fmla="*/ 1866544 h 3062599"/>
              <a:gd name="connsiteX311" fmla="*/ 1543794 w 5779785"/>
              <a:gd name="connsiteY311" fmla="*/ 1747615 h 3062599"/>
              <a:gd name="connsiteX312" fmla="*/ 1548779 w 5779785"/>
              <a:gd name="connsiteY312" fmla="*/ 1497650 h 3062599"/>
              <a:gd name="connsiteX313" fmla="*/ 1562309 w 5779785"/>
              <a:gd name="connsiteY313" fmla="*/ 1453497 h 3062599"/>
              <a:gd name="connsiteX314" fmla="*/ 1685511 w 5779785"/>
              <a:gd name="connsiteY314" fmla="*/ 1227745 h 3062599"/>
              <a:gd name="connsiteX315" fmla="*/ 1553764 w 5779785"/>
              <a:gd name="connsiteY315" fmla="*/ 1277596 h 3062599"/>
              <a:gd name="connsiteX316" fmla="*/ 1525278 w 5779785"/>
              <a:gd name="connsiteY316" fmla="*/ 1254808 h 3062599"/>
              <a:gd name="connsiteX317" fmla="*/ 1513883 w 5779785"/>
              <a:gd name="connsiteY317" fmla="*/ 1165076 h 3062599"/>
              <a:gd name="connsiteX318" fmla="*/ 1393530 w 5779785"/>
              <a:gd name="connsiteY318" fmla="*/ 972084 h 3062599"/>
              <a:gd name="connsiteX319" fmla="*/ 1258934 w 5779785"/>
              <a:gd name="connsiteY319" fmla="*/ 908703 h 3062599"/>
              <a:gd name="connsiteX320" fmla="*/ 1222614 w 5779785"/>
              <a:gd name="connsiteY320" fmla="*/ 903005 h 3062599"/>
              <a:gd name="connsiteX321" fmla="*/ 1379287 w 5779785"/>
              <a:gd name="connsiteY321" fmla="*/ 980630 h 3062599"/>
              <a:gd name="connsiteX322" fmla="*/ 1471866 w 5779785"/>
              <a:gd name="connsiteY322" fmla="*/ 1081755 h 3062599"/>
              <a:gd name="connsiteX323" fmla="*/ 1514595 w 5779785"/>
              <a:gd name="connsiteY323" fmla="*/ 1278308 h 3062599"/>
              <a:gd name="connsiteX324" fmla="*/ 1358635 w 5779785"/>
              <a:gd name="connsiteY324" fmla="*/ 1293263 h 3062599"/>
              <a:gd name="connsiteX325" fmla="*/ 1340119 w 5779785"/>
              <a:gd name="connsiteY325" fmla="*/ 1296112 h 3062599"/>
              <a:gd name="connsiteX326" fmla="*/ 1348665 w 5779785"/>
              <a:gd name="connsiteY326" fmla="*/ 1314628 h 3062599"/>
              <a:gd name="connsiteX327" fmla="*/ 1481124 w 5779785"/>
              <a:gd name="connsiteY327" fmla="*/ 1504060 h 3062599"/>
              <a:gd name="connsiteX328" fmla="*/ 1524565 w 5779785"/>
              <a:gd name="connsiteY328" fmla="*/ 1509045 h 3062599"/>
              <a:gd name="connsiteX329" fmla="*/ 1529551 w 5779785"/>
              <a:gd name="connsiteY329" fmla="*/ 1509757 h 3062599"/>
              <a:gd name="connsiteX330" fmla="*/ 1533823 w 5779785"/>
              <a:gd name="connsiteY330" fmla="*/ 1536819 h 3062599"/>
              <a:gd name="connsiteX331" fmla="*/ 1517444 w 5779785"/>
              <a:gd name="connsiteY331" fmla="*/ 1821678 h 3062599"/>
              <a:gd name="connsiteX332" fmla="*/ 1455487 w 5779785"/>
              <a:gd name="connsiteY332" fmla="*/ 1874378 h 3062599"/>
              <a:gd name="connsiteX333" fmla="*/ 1402788 w 5779785"/>
              <a:gd name="connsiteY333" fmla="*/ 1826663 h 3062599"/>
              <a:gd name="connsiteX334" fmla="*/ 1400652 w 5779785"/>
              <a:gd name="connsiteY334" fmla="*/ 1808860 h 3062599"/>
              <a:gd name="connsiteX335" fmla="*/ 1379287 w 5779785"/>
              <a:gd name="connsiteY335" fmla="*/ 1792480 h 3062599"/>
              <a:gd name="connsiteX336" fmla="*/ 1283859 w 5779785"/>
              <a:gd name="connsiteY336" fmla="*/ 1797465 h 3062599"/>
              <a:gd name="connsiteX337" fmla="*/ 1245403 w 5779785"/>
              <a:gd name="connsiteY337" fmla="*/ 1830224 h 3062599"/>
              <a:gd name="connsiteX338" fmla="*/ 1242554 w 5779785"/>
              <a:gd name="connsiteY338" fmla="*/ 1862983 h 3062599"/>
              <a:gd name="connsiteX339" fmla="*/ 1219053 w 5779785"/>
              <a:gd name="connsiteY339" fmla="*/ 1884347 h 3062599"/>
              <a:gd name="connsiteX340" fmla="*/ 1120777 w 5779785"/>
              <a:gd name="connsiteY340" fmla="*/ 1877938 h 3062599"/>
              <a:gd name="connsiteX341" fmla="*/ 1102261 w 5779785"/>
              <a:gd name="connsiteY341" fmla="*/ 1868680 h 3062599"/>
              <a:gd name="connsiteX342" fmla="*/ 1096564 w 5779785"/>
              <a:gd name="connsiteY342" fmla="*/ 1808860 h 3062599"/>
              <a:gd name="connsiteX343" fmla="*/ 1068790 w 5779785"/>
              <a:gd name="connsiteY343" fmla="*/ 1782510 h 3062599"/>
              <a:gd name="connsiteX344" fmla="*/ 1001848 w 5779785"/>
              <a:gd name="connsiteY344" fmla="*/ 1773252 h 3062599"/>
              <a:gd name="connsiteX345" fmla="*/ 970513 w 5779785"/>
              <a:gd name="connsiteY345" fmla="*/ 1730523 h 3062599"/>
              <a:gd name="connsiteX346" fmla="*/ 979059 w 5779785"/>
              <a:gd name="connsiteY346" fmla="*/ 1645777 h 3062599"/>
              <a:gd name="connsiteX347" fmla="*/ 994014 w 5779785"/>
              <a:gd name="connsiteY347" fmla="*/ 1515454 h 3062599"/>
              <a:gd name="connsiteX348" fmla="*/ 1007545 w 5779785"/>
              <a:gd name="connsiteY348" fmla="*/ 1387979 h 3062599"/>
              <a:gd name="connsiteX349" fmla="*/ 1022500 w 5779785"/>
              <a:gd name="connsiteY349" fmla="*/ 1263353 h 3062599"/>
              <a:gd name="connsiteX350" fmla="*/ 1042440 w 5779785"/>
              <a:gd name="connsiteY350" fmla="*/ 1128757 h 3062599"/>
              <a:gd name="connsiteX351" fmla="*/ 1172764 w 5779785"/>
              <a:gd name="connsiteY351" fmla="*/ 884490 h 3062599"/>
              <a:gd name="connsiteX352" fmla="*/ 1397369 w 5779785"/>
              <a:gd name="connsiteY352" fmla="*/ 870592 h 3062599"/>
              <a:gd name="connsiteX353" fmla="*/ 1309496 w 5779785"/>
              <a:gd name="connsiteY353" fmla="*/ 873808 h 3062599"/>
              <a:gd name="connsiteX354" fmla="*/ 1286708 w 5779785"/>
              <a:gd name="connsiteY354" fmla="*/ 882353 h 3062599"/>
              <a:gd name="connsiteX355" fmla="*/ 1313769 w 5779785"/>
              <a:gd name="connsiteY355" fmla="*/ 882353 h 3062599"/>
              <a:gd name="connsiteX356" fmla="*/ 1573704 w 5779785"/>
              <a:gd name="connsiteY356" fmla="*/ 912976 h 3062599"/>
              <a:gd name="connsiteX357" fmla="*/ 1805152 w 5779785"/>
              <a:gd name="connsiteY357" fmla="*/ 1110953 h 3062599"/>
              <a:gd name="connsiteX358" fmla="*/ 1857851 w 5779785"/>
              <a:gd name="connsiteY358" fmla="*/ 1294688 h 3062599"/>
              <a:gd name="connsiteX359" fmla="*/ 1882777 w 5779785"/>
              <a:gd name="connsiteY359" fmla="*/ 1474149 h 3062599"/>
              <a:gd name="connsiteX360" fmla="*/ 1869958 w 5779785"/>
              <a:gd name="connsiteY360" fmla="*/ 1848740 h 3062599"/>
              <a:gd name="connsiteX361" fmla="*/ 1897732 w 5779785"/>
              <a:gd name="connsiteY361" fmla="*/ 1462755 h 3062599"/>
              <a:gd name="connsiteX362" fmla="*/ 1824380 w 5779785"/>
              <a:gd name="connsiteY362" fmla="*/ 1108104 h 3062599"/>
              <a:gd name="connsiteX363" fmla="*/ 1652040 w 5779785"/>
              <a:gd name="connsiteY363" fmla="*/ 917960 h 3062599"/>
              <a:gd name="connsiteX364" fmla="*/ 1397369 w 5779785"/>
              <a:gd name="connsiteY364" fmla="*/ 870592 h 3062599"/>
              <a:gd name="connsiteX365" fmla="*/ 913987 w 5779785"/>
              <a:gd name="connsiteY365" fmla="*/ 862591 h 3062599"/>
              <a:gd name="connsiteX366" fmla="*/ 791764 w 5779785"/>
              <a:gd name="connsiteY366" fmla="*/ 885914 h 3062599"/>
              <a:gd name="connsiteX367" fmla="*/ 633666 w 5779785"/>
              <a:gd name="connsiteY367" fmla="*/ 1009828 h 3062599"/>
              <a:gd name="connsiteX368" fmla="*/ 551057 w 5779785"/>
              <a:gd name="connsiteY368" fmla="*/ 1209942 h 3062599"/>
              <a:gd name="connsiteX369" fmla="*/ 459902 w 5779785"/>
              <a:gd name="connsiteY369" fmla="*/ 1890045 h 3062599"/>
              <a:gd name="connsiteX370" fmla="*/ 472721 w 5779785"/>
              <a:gd name="connsiteY370" fmla="*/ 2059536 h 3062599"/>
              <a:gd name="connsiteX371" fmla="*/ 474857 w 5779785"/>
              <a:gd name="connsiteY371" fmla="*/ 2021792 h 3062599"/>
              <a:gd name="connsiteX372" fmla="*/ 484827 w 5779785"/>
              <a:gd name="connsiteY372" fmla="*/ 1630822 h 3062599"/>
              <a:gd name="connsiteX373" fmla="*/ 616575 w 5779785"/>
              <a:gd name="connsiteY373" fmla="*/ 1091013 h 3062599"/>
              <a:gd name="connsiteX374" fmla="*/ 794612 w 5779785"/>
              <a:gd name="connsiteY374" fmla="*/ 905142 h 3062599"/>
              <a:gd name="connsiteX375" fmla="*/ 798885 w 5779785"/>
              <a:gd name="connsiteY375" fmla="*/ 902293 h 3062599"/>
              <a:gd name="connsiteX376" fmla="*/ 1106534 w 5779785"/>
              <a:gd name="connsiteY376" fmla="*/ 878792 h 3062599"/>
              <a:gd name="connsiteX377" fmla="*/ 1110094 w 5779785"/>
              <a:gd name="connsiteY377" fmla="*/ 872383 h 3062599"/>
              <a:gd name="connsiteX378" fmla="*/ 1038880 w 5779785"/>
              <a:gd name="connsiteY378" fmla="*/ 863837 h 3062599"/>
              <a:gd name="connsiteX379" fmla="*/ 913987 w 5779785"/>
              <a:gd name="connsiteY379" fmla="*/ 862591 h 3062599"/>
              <a:gd name="connsiteX380" fmla="*/ 1422372 w 5779785"/>
              <a:gd name="connsiteY380" fmla="*/ 775353 h 3062599"/>
              <a:gd name="connsiteX381" fmla="*/ 1263207 w 5779785"/>
              <a:gd name="connsiteY381" fmla="*/ 824669 h 3062599"/>
              <a:gd name="connsiteX382" fmla="*/ 1587947 w 5779785"/>
              <a:gd name="connsiteY382" fmla="*/ 789062 h 3062599"/>
              <a:gd name="connsiteX383" fmla="*/ 1422372 w 5779785"/>
              <a:gd name="connsiteY383" fmla="*/ 775353 h 3062599"/>
              <a:gd name="connsiteX384" fmla="*/ 931423 w 5779785"/>
              <a:gd name="connsiteY384" fmla="*/ 758239 h 3062599"/>
              <a:gd name="connsiteX385" fmla="*/ 705594 w 5779785"/>
              <a:gd name="connsiteY385" fmla="*/ 784076 h 3062599"/>
              <a:gd name="connsiteX386" fmla="*/ 639364 w 5779785"/>
              <a:gd name="connsiteY386" fmla="*/ 807577 h 3062599"/>
              <a:gd name="connsiteX387" fmla="*/ 667137 w 5779785"/>
              <a:gd name="connsiteY387" fmla="*/ 808290 h 3062599"/>
              <a:gd name="connsiteX388" fmla="*/ 877222 w 5779785"/>
              <a:gd name="connsiteY388" fmla="*/ 783364 h 3062599"/>
              <a:gd name="connsiteX389" fmla="*/ 1116504 w 5779785"/>
              <a:gd name="connsiteY389" fmla="*/ 844609 h 3062599"/>
              <a:gd name="connsiteX390" fmla="*/ 1081608 w 5779785"/>
              <a:gd name="connsiteY390" fmla="*/ 800456 h 3062599"/>
              <a:gd name="connsiteX391" fmla="*/ 1007545 w 5779785"/>
              <a:gd name="connsiteY391" fmla="*/ 768409 h 3062599"/>
              <a:gd name="connsiteX392" fmla="*/ 931423 w 5779785"/>
              <a:gd name="connsiteY392" fmla="*/ 758239 h 3062599"/>
              <a:gd name="connsiteX393" fmla="*/ 975498 w 5779785"/>
              <a:gd name="connsiteY393" fmla="*/ 0 h 3062599"/>
              <a:gd name="connsiteX394" fmla="*/ 1010394 w 5779785"/>
              <a:gd name="connsiteY394" fmla="*/ 25637 h 3062599"/>
              <a:gd name="connsiteX395" fmla="*/ 1036743 w 5779785"/>
              <a:gd name="connsiteY395" fmla="*/ 82609 h 3062599"/>
              <a:gd name="connsiteX396" fmla="*/ 1059532 w 5779785"/>
              <a:gd name="connsiteY396" fmla="*/ 185871 h 3062599"/>
              <a:gd name="connsiteX397" fmla="*/ 1070214 w 5779785"/>
              <a:gd name="connsiteY397" fmla="*/ 333998 h 3062599"/>
              <a:gd name="connsiteX398" fmla="*/ 1058108 w 5779785"/>
              <a:gd name="connsiteY398" fmla="*/ 366757 h 3062599"/>
              <a:gd name="connsiteX399" fmla="*/ 1033894 w 5779785"/>
              <a:gd name="connsiteY399" fmla="*/ 341832 h 3062599"/>
              <a:gd name="connsiteX400" fmla="*/ 1006833 w 5779785"/>
              <a:gd name="connsiteY400" fmla="*/ 276314 h 3062599"/>
              <a:gd name="connsiteX401" fmla="*/ 983332 w 5779785"/>
              <a:gd name="connsiteY401" fmla="*/ 150263 h 3062599"/>
              <a:gd name="connsiteX402" fmla="*/ 997575 w 5779785"/>
              <a:gd name="connsiteY402" fmla="*/ 119641 h 3062599"/>
              <a:gd name="connsiteX403" fmla="*/ 1018227 w 5779785"/>
              <a:gd name="connsiteY403" fmla="*/ 153824 h 3062599"/>
              <a:gd name="connsiteX404" fmla="*/ 996151 w 5779785"/>
              <a:gd name="connsiteY404" fmla="*/ 160945 h 3062599"/>
              <a:gd name="connsiteX405" fmla="*/ 1031758 w 5779785"/>
              <a:gd name="connsiteY405" fmla="*/ 291981 h 3062599"/>
              <a:gd name="connsiteX406" fmla="*/ 1043152 w 5779785"/>
              <a:gd name="connsiteY406" fmla="*/ 304088 h 3062599"/>
              <a:gd name="connsiteX407" fmla="*/ 1055971 w 5779785"/>
              <a:gd name="connsiteY407" fmla="*/ 273465 h 3062599"/>
              <a:gd name="connsiteX408" fmla="*/ 1011106 w 5779785"/>
              <a:gd name="connsiteY408" fmla="*/ 79761 h 3062599"/>
              <a:gd name="connsiteX409" fmla="*/ 966240 w 5779785"/>
              <a:gd name="connsiteY409" fmla="*/ 46290 h 3062599"/>
              <a:gd name="connsiteX410" fmla="*/ 955558 w 5779785"/>
              <a:gd name="connsiteY410" fmla="*/ 69790 h 3062599"/>
              <a:gd name="connsiteX411" fmla="*/ 958407 w 5779785"/>
              <a:gd name="connsiteY411" fmla="*/ 107534 h 3062599"/>
              <a:gd name="connsiteX412" fmla="*/ 998287 w 5779785"/>
              <a:gd name="connsiteY412" fmla="*/ 313346 h 3062599"/>
              <a:gd name="connsiteX413" fmla="*/ 1028197 w 5779785"/>
              <a:gd name="connsiteY413" fmla="*/ 417319 h 3062599"/>
              <a:gd name="connsiteX414" fmla="*/ 1058108 w 5779785"/>
              <a:gd name="connsiteY414" fmla="*/ 440820 h 3062599"/>
              <a:gd name="connsiteX415" fmla="*/ 1081608 w 5779785"/>
              <a:gd name="connsiteY415" fmla="*/ 414471 h 3062599"/>
              <a:gd name="connsiteX416" fmla="*/ 1096564 w 5779785"/>
              <a:gd name="connsiteY416" fmla="*/ 332574 h 3062599"/>
              <a:gd name="connsiteX417" fmla="*/ 1075199 w 5779785"/>
              <a:gd name="connsiteY417" fmla="*/ 132459 h 3062599"/>
              <a:gd name="connsiteX418" fmla="*/ 1075199 w 5779785"/>
              <a:gd name="connsiteY418" fmla="*/ 97564 h 3062599"/>
              <a:gd name="connsiteX419" fmla="*/ 1084457 w 5779785"/>
              <a:gd name="connsiteY419" fmla="*/ 81897 h 3062599"/>
              <a:gd name="connsiteX420" fmla="*/ 1090866 w 5779785"/>
              <a:gd name="connsiteY420" fmla="*/ 97564 h 3062599"/>
              <a:gd name="connsiteX421" fmla="*/ 1103685 w 5779785"/>
              <a:gd name="connsiteY421" fmla="*/ 145278 h 3062599"/>
              <a:gd name="connsiteX422" fmla="*/ 1215493 w 5779785"/>
              <a:gd name="connsiteY422" fmla="*/ 371742 h 3062599"/>
              <a:gd name="connsiteX423" fmla="*/ 1220478 w 5779785"/>
              <a:gd name="connsiteY423" fmla="*/ 809002 h 3062599"/>
              <a:gd name="connsiteX424" fmla="*/ 1258934 w 5779785"/>
              <a:gd name="connsiteY424" fmla="*/ 690073 h 3062599"/>
              <a:gd name="connsiteX425" fmla="*/ 1310921 w 5779785"/>
              <a:gd name="connsiteY425" fmla="*/ 635949 h 3062599"/>
              <a:gd name="connsiteX426" fmla="*/ 1620706 w 5779785"/>
              <a:gd name="connsiteY426" fmla="*/ 772682 h 3062599"/>
              <a:gd name="connsiteX427" fmla="*/ 1803728 w 5779785"/>
              <a:gd name="connsiteY427" fmla="*/ 824669 h 3062599"/>
              <a:gd name="connsiteX428" fmla="*/ 1985326 w 5779785"/>
              <a:gd name="connsiteY428" fmla="*/ 976357 h 3062599"/>
              <a:gd name="connsiteX429" fmla="*/ 2046571 w 5779785"/>
              <a:gd name="connsiteY429" fmla="*/ 1087452 h 3062599"/>
              <a:gd name="connsiteX430" fmla="*/ 2060102 w 5779785"/>
              <a:gd name="connsiteY430" fmla="*/ 1119499 h 3062599"/>
              <a:gd name="connsiteX431" fmla="*/ 2076481 w 5779785"/>
              <a:gd name="connsiteY431" fmla="*/ 1175047 h 3062599"/>
              <a:gd name="connsiteX432" fmla="*/ 2114225 w 5779785"/>
              <a:gd name="connsiteY432" fmla="*/ 1672839 h 3062599"/>
              <a:gd name="connsiteX433" fmla="*/ 2114937 w 5779785"/>
              <a:gd name="connsiteY433" fmla="*/ 1714144 h 3062599"/>
              <a:gd name="connsiteX434" fmla="*/ 2331431 w 5779785"/>
              <a:gd name="connsiteY434" fmla="*/ 1689219 h 3062599"/>
              <a:gd name="connsiteX435" fmla="*/ 2372023 w 5779785"/>
              <a:gd name="connsiteY435" fmla="*/ 1728387 h 3062599"/>
              <a:gd name="connsiteX436" fmla="*/ 2378433 w 5779785"/>
              <a:gd name="connsiteY436" fmla="*/ 1778949 h 3062599"/>
              <a:gd name="connsiteX437" fmla="*/ 2384130 w 5779785"/>
              <a:gd name="connsiteY437" fmla="*/ 1764706 h 3062599"/>
              <a:gd name="connsiteX438" fmla="*/ 2329295 w 5779785"/>
              <a:gd name="connsiteY438" fmla="*/ 1592366 h 3062599"/>
              <a:gd name="connsiteX439" fmla="*/ 2315052 w 5779785"/>
              <a:gd name="connsiteY439" fmla="*/ 1583108 h 3062599"/>
              <a:gd name="connsiteX440" fmla="*/ 2276595 w 5779785"/>
              <a:gd name="connsiteY440" fmla="*/ 1542516 h 3062599"/>
              <a:gd name="connsiteX441" fmla="*/ 2226033 w 5779785"/>
              <a:gd name="connsiteY441" fmla="*/ 1370888 h 3062599"/>
              <a:gd name="connsiteX442" fmla="*/ 2262352 w 5779785"/>
              <a:gd name="connsiteY442" fmla="*/ 1301809 h 3062599"/>
              <a:gd name="connsiteX443" fmla="*/ 2286566 w 5779785"/>
              <a:gd name="connsiteY443" fmla="*/ 1332432 h 3062599"/>
              <a:gd name="connsiteX444" fmla="*/ 2312915 w 5779785"/>
              <a:gd name="connsiteY444" fmla="*/ 1452073 h 3062599"/>
              <a:gd name="connsiteX445" fmla="*/ 2309354 w 5779785"/>
              <a:gd name="connsiteY445" fmla="*/ 1462755 h 3062599"/>
              <a:gd name="connsiteX446" fmla="*/ 2310067 w 5779785"/>
              <a:gd name="connsiteY446" fmla="*/ 1453497 h 3062599"/>
              <a:gd name="connsiteX447" fmla="*/ 2308642 w 5779785"/>
              <a:gd name="connsiteY447" fmla="*/ 1452073 h 3062599"/>
              <a:gd name="connsiteX448" fmla="*/ 2275883 w 5779785"/>
              <a:gd name="connsiteY448" fmla="*/ 1344538 h 3062599"/>
              <a:gd name="connsiteX449" fmla="*/ 2253807 w 5779785"/>
              <a:gd name="connsiteY449" fmla="*/ 1331720 h 3062599"/>
              <a:gd name="connsiteX450" fmla="*/ 2247397 w 5779785"/>
              <a:gd name="connsiteY450" fmla="*/ 1353796 h 3062599"/>
              <a:gd name="connsiteX451" fmla="*/ 2285853 w 5779785"/>
              <a:gd name="connsiteY451" fmla="*/ 1538955 h 3062599"/>
              <a:gd name="connsiteX452" fmla="*/ 2306506 w 5779785"/>
              <a:gd name="connsiteY452" fmla="*/ 1561744 h 3062599"/>
              <a:gd name="connsiteX453" fmla="*/ 2324310 w 5779785"/>
              <a:gd name="connsiteY453" fmla="*/ 1537531 h 3062599"/>
              <a:gd name="connsiteX454" fmla="*/ 2324310 w 5779785"/>
              <a:gd name="connsiteY454" fmla="*/ 1412192 h 3062599"/>
              <a:gd name="connsiteX455" fmla="*/ 2324310 w 5779785"/>
              <a:gd name="connsiteY455" fmla="*/ 1352372 h 3062599"/>
              <a:gd name="connsiteX456" fmla="*/ 2364190 w 5779785"/>
              <a:gd name="connsiteY456" fmla="*/ 1432132 h 3062599"/>
              <a:gd name="connsiteX457" fmla="*/ 2419738 w 5779785"/>
              <a:gd name="connsiteY457" fmla="*/ 1669991 h 3062599"/>
              <a:gd name="connsiteX458" fmla="*/ 2409055 w 5779785"/>
              <a:gd name="connsiteY458" fmla="*/ 1760434 h 3062599"/>
              <a:gd name="connsiteX459" fmla="*/ 2425435 w 5779785"/>
              <a:gd name="connsiteY459" fmla="*/ 1703462 h 3062599"/>
              <a:gd name="connsiteX460" fmla="*/ 2457481 w 5779785"/>
              <a:gd name="connsiteY460" fmla="*/ 1673551 h 3062599"/>
              <a:gd name="connsiteX461" fmla="*/ 2635519 w 5779785"/>
              <a:gd name="connsiteY461" fmla="*/ 1749751 h 3062599"/>
              <a:gd name="connsiteX462" fmla="*/ 2659732 w 5779785"/>
              <a:gd name="connsiteY462" fmla="*/ 1766131 h 3062599"/>
              <a:gd name="connsiteX463" fmla="*/ 2855573 w 5779785"/>
              <a:gd name="connsiteY463" fmla="*/ 1880787 h 3062599"/>
              <a:gd name="connsiteX464" fmla="*/ 2947440 w 5779785"/>
              <a:gd name="connsiteY464" fmla="*/ 2268196 h 3062599"/>
              <a:gd name="connsiteX465" fmla="*/ 2906848 w 5779785"/>
              <a:gd name="connsiteY465" fmla="*/ 2488250 h 3062599"/>
              <a:gd name="connsiteX466" fmla="*/ 2900439 w 5779785"/>
              <a:gd name="connsiteY466" fmla="*/ 2507478 h 3062599"/>
              <a:gd name="connsiteX467" fmla="*/ 2828511 w 5779785"/>
              <a:gd name="connsiteY467" fmla="*/ 2617149 h 3062599"/>
              <a:gd name="connsiteX468" fmla="*/ 2831360 w 5779785"/>
              <a:gd name="connsiteY468" fmla="*/ 2647772 h 3062599"/>
              <a:gd name="connsiteX469" fmla="*/ 2895453 w 5779785"/>
              <a:gd name="connsiteY469" fmla="*/ 2696198 h 3062599"/>
              <a:gd name="connsiteX470" fmla="*/ 2982336 w 5779785"/>
              <a:gd name="connsiteY470" fmla="*/ 2741776 h 3062599"/>
              <a:gd name="connsiteX471" fmla="*/ 3000139 w 5779785"/>
              <a:gd name="connsiteY471" fmla="*/ 2725396 h 3062599"/>
              <a:gd name="connsiteX472" fmla="*/ 2958835 w 5779785"/>
              <a:gd name="connsiteY472" fmla="*/ 2650621 h 3062599"/>
              <a:gd name="connsiteX473" fmla="*/ 2948865 w 5779785"/>
              <a:gd name="connsiteY473" fmla="*/ 2615013 h 3062599"/>
              <a:gd name="connsiteX474" fmla="*/ 2960971 w 5779785"/>
              <a:gd name="connsiteY474" fmla="*/ 2469022 h 3062599"/>
              <a:gd name="connsiteX475" fmla="*/ 2963108 w 5779785"/>
              <a:gd name="connsiteY475" fmla="*/ 2429142 h 3062599"/>
              <a:gd name="connsiteX476" fmla="*/ 2994442 w 5779785"/>
              <a:gd name="connsiteY476" fmla="*/ 2349381 h 3062599"/>
              <a:gd name="connsiteX477" fmla="*/ 3175328 w 5779785"/>
              <a:gd name="connsiteY477" fmla="*/ 2268196 h 3062599"/>
              <a:gd name="connsiteX478" fmla="*/ 3225891 w 5779785"/>
              <a:gd name="connsiteY478" fmla="*/ 2246832 h 3062599"/>
              <a:gd name="connsiteX479" fmla="*/ 3323455 w 5779785"/>
              <a:gd name="connsiteY479" fmla="*/ 2274605 h 3062599"/>
              <a:gd name="connsiteX480" fmla="*/ 3460188 w 5779785"/>
              <a:gd name="connsiteY480" fmla="*/ 2396383 h 3062599"/>
              <a:gd name="connsiteX481" fmla="*/ 3476567 w 5779785"/>
              <a:gd name="connsiteY481" fmla="*/ 2467598 h 3062599"/>
              <a:gd name="connsiteX482" fmla="*/ 3476567 w 5779785"/>
              <a:gd name="connsiteY482" fmla="*/ 2486826 h 3062599"/>
              <a:gd name="connsiteX483" fmla="*/ 3477280 w 5779785"/>
              <a:gd name="connsiteY483" fmla="*/ 2528131 h 3062599"/>
              <a:gd name="connsiteX484" fmla="*/ 3443809 w 5779785"/>
              <a:gd name="connsiteY484" fmla="*/ 2637090 h 3062599"/>
              <a:gd name="connsiteX485" fmla="*/ 3416035 w 5779785"/>
              <a:gd name="connsiteY485" fmla="*/ 2705456 h 3062599"/>
              <a:gd name="connsiteX486" fmla="*/ 3376154 w 5779785"/>
              <a:gd name="connsiteY486" fmla="*/ 2728245 h 3062599"/>
              <a:gd name="connsiteX487" fmla="*/ 3279302 w 5779785"/>
              <a:gd name="connsiteY487" fmla="*/ 2701183 h 3062599"/>
              <a:gd name="connsiteX488" fmla="*/ 3175328 w 5779785"/>
              <a:gd name="connsiteY488" fmla="*/ 2655605 h 3062599"/>
              <a:gd name="connsiteX489" fmla="*/ 3153964 w 5779785"/>
              <a:gd name="connsiteY489" fmla="*/ 2629256 h 3062599"/>
              <a:gd name="connsiteX490" fmla="*/ 3120493 w 5779785"/>
              <a:gd name="connsiteY490" fmla="*/ 2468310 h 3062599"/>
              <a:gd name="connsiteX491" fmla="*/ 3156812 w 5779785"/>
              <a:gd name="connsiteY491" fmla="*/ 2406353 h 3062599"/>
              <a:gd name="connsiteX492" fmla="*/ 3283575 w 5779785"/>
              <a:gd name="connsiteY492" fmla="*/ 2373594 h 3062599"/>
              <a:gd name="connsiteX493" fmla="*/ 3328440 w 5779785"/>
              <a:gd name="connsiteY493" fmla="*/ 2396383 h 3062599"/>
              <a:gd name="connsiteX494" fmla="*/ 3378291 w 5779785"/>
              <a:gd name="connsiteY494" fmla="*/ 2492523 h 3062599"/>
              <a:gd name="connsiteX495" fmla="*/ 3342683 w 5779785"/>
              <a:gd name="connsiteY495" fmla="*/ 2583678 h 3062599"/>
              <a:gd name="connsiteX496" fmla="*/ 3289984 w 5779785"/>
              <a:gd name="connsiteY496" fmla="*/ 2600770 h 3062599"/>
              <a:gd name="connsiteX497" fmla="*/ 3252240 w 5779785"/>
              <a:gd name="connsiteY497" fmla="*/ 2590800 h 3062599"/>
              <a:gd name="connsiteX498" fmla="*/ 3206663 w 5779785"/>
              <a:gd name="connsiteY498" fmla="*/ 2492523 h 3062599"/>
              <a:gd name="connsiteX499" fmla="*/ 3252953 w 5779785"/>
              <a:gd name="connsiteY499" fmla="*/ 2458340 h 3062599"/>
              <a:gd name="connsiteX500" fmla="*/ 3303515 w 5779785"/>
              <a:gd name="connsiteY500" fmla="*/ 2481129 h 3062599"/>
              <a:gd name="connsiteX501" fmla="*/ 3314909 w 5779785"/>
              <a:gd name="connsiteY501" fmla="*/ 2490387 h 3062599"/>
              <a:gd name="connsiteX502" fmla="*/ 3268620 w 5779785"/>
              <a:gd name="connsiteY502" fmla="*/ 2441248 h 3062599"/>
              <a:gd name="connsiteX503" fmla="*/ 3193844 w 5779785"/>
              <a:gd name="connsiteY503" fmla="*/ 2481841 h 3062599"/>
              <a:gd name="connsiteX504" fmla="*/ 3191708 w 5779785"/>
              <a:gd name="connsiteY504" fmla="*/ 2511039 h 3062599"/>
              <a:gd name="connsiteX505" fmla="*/ 3220906 w 5779785"/>
              <a:gd name="connsiteY505" fmla="*/ 2583678 h 3062599"/>
              <a:gd name="connsiteX506" fmla="*/ 3248680 w 5779785"/>
              <a:gd name="connsiteY506" fmla="*/ 2612164 h 3062599"/>
              <a:gd name="connsiteX507" fmla="*/ 3344108 w 5779785"/>
              <a:gd name="connsiteY507" fmla="*/ 2642787 h 3062599"/>
              <a:gd name="connsiteX508" fmla="*/ 3388261 w 5779785"/>
              <a:gd name="connsiteY508" fmla="*/ 2615013 h 3062599"/>
              <a:gd name="connsiteX509" fmla="*/ 3413898 w 5779785"/>
              <a:gd name="connsiteY509" fmla="*/ 2463325 h 3062599"/>
              <a:gd name="connsiteX510" fmla="*/ 3397519 w 5779785"/>
              <a:gd name="connsiteY510" fmla="*/ 2427717 h 3062599"/>
              <a:gd name="connsiteX511" fmla="*/ 3298530 w 5779785"/>
              <a:gd name="connsiteY511" fmla="*/ 2337987 h 3062599"/>
              <a:gd name="connsiteX512" fmla="*/ 3231588 w 5779785"/>
              <a:gd name="connsiteY512" fmla="*/ 2328017 h 3062599"/>
              <a:gd name="connsiteX513" fmla="*/ 3084885 w 5779785"/>
              <a:gd name="connsiteY513" fmla="*/ 2394247 h 3062599"/>
              <a:gd name="connsiteX514" fmla="*/ 3069930 w 5779785"/>
              <a:gd name="connsiteY514" fmla="*/ 2535964 h 3062599"/>
              <a:gd name="connsiteX515" fmla="*/ 3098416 w 5779785"/>
              <a:gd name="connsiteY515" fmla="*/ 2595073 h 3062599"/>
              <a:gd name="connsiteX516" fmla="*/ 3132599 w 5779785"/>
              <a:gd name="connsiteY516" fmla="*/ 2655605 h 3062599"/>
              <a:gd name="connsiteX517" fmla="*/ 3279302 w 5779785"/>
              <a:gd name="connsiteY517" fmla="*/ 2758155 h 3062599"/>
              <a:gd name="connsiteX518" fmla="*/ 3408913 w 5779785"/>
              <a:gd name="connsiteY518" fmla="*/ 2756731 h 3062599"/>
              <a:gd name="connsiteX519" fmla="*/ 3449506 w 5779785"/>
              <a:gd name="connsiteY519" fmla="*/ 2726820 h 3062599"/>
              <a:gd name="connsiteX520" fmla="*/ 3494371 w 5779785"/>
              <a:gd name="connsiteY520" fmla="*/ 2718987 h 3062599"/>
              <a:gd name="connsiteX521" fmla="*/ 3504341 w 5779785"/>
              <a:gd name="connsiteY521" fmla="*/ 2721836 h 3062599"/>
              <a:gd name="connsiteX522" fmla="*/ 3685227 w 5779785"/>
              <a:gd name="connsiteY522" fmla="*/ 2711865 h 3062599"/>
              <a:gd name="connsiteX523" fmla="*/ 3762139 w 5779785"/>
              <a:gd name="connsiteY523" fmla="*/ 2667712 h 3062599"/>
              <a:gd name="connsiteX524" fmla="*/ 3816975 w 5779785"/>
              <a:gd name="connsiteY524" fmla="*/ 2632817 h 3062599"/>
              <a:gd name="connsiteX525" fmla="*/ 3862553 w 5779785"/>
              <a:gd name="connsiteY525" fmla="*/ 2609316 h 3062599"/>
              <a:gd name="connsiteX526" fmla="*/ 3913827 w 5779785"/>
              <a:gd name="connsiteY526" fmla="*/ 2611452 h 3062599"/>
              <a:gd name="connsiteX527" fmla="*/ 3935904 w 5779785"/>
              <a:gd name="connsiteY527" fmla="*/ 2610740 h 3062599"/>
              <a:gd name="connsiteX528" fmla="*/ 4055545 w 5779785"/>
              <a:gd name="connsiteY528" fmla="*/ 2551632 h 3062599"/>
              <a:gd name="connsiteX529" fmla="*/ 4061242 w 5779785"/>
              <a:gd name="connsiteY529" fmla="*/ 2546646 h 3062599"/>
              <a:gd name="connsiteX530" fmla="*/ 4123912 w 5779785"/>
              <a:gd name="connsiteY530" fmla="*/ 2451219 h 3062599"/>
              <a:gd name="connsiteX531" fmla="*/ 4104683 w 5779785"/>
              <a:gd name="connsiteY531" fmla="*/ 2369322 h 3062599"/>
              <a:gd name="connsiteX532" fmla="*/ 4015665 w 5779785"/>
              <a:gd name="connsiteY532" fmla="*/ 2311637 h 3062599"/>
              <a:gd name="connsiteX533" fmla="*/ 3960117 w 5779785"/>
              <a:gd name="connsiteY533" fmla="*/ 2310925 h 3062599"/>
              <a:gd name="connsiteX534" fmla="*/ 3881781 w 5779785"/>
              <a:gd name="connsiteY534" fmla="*/ 2362200 h 3062599"/>
              <a:gd name="connsiteX535" fmla="*/ 3862553 w 5779785"/>
              <a:gd name="connsiteY535" fmla="*/ 2399231 h 3062599"/>
              <a:gd name="connsiteX536" fmla="*/ 3863265 w 5779785"/>
              <a:gd name="connsiteY536" fmla="*/ 2484689 h 3062599"/>
              <a:gd name="connsiteX537" fmla="*/ 3910979 w 5779785"/>
              <a:gd name="connsiteY537" fmla="*/ 2524570 h 3062599"/>
              <a:gd name="connsiteX538" fmla="*/ 4012816 w 5779785"/>
              <a:gd name="connsiteY538" fmla="*/ 2458340 h 3062599"/>
              <a:gd name="connsiteX539" fmla="*/ 4012816 w 5779785"/>
              <a:gd name="connsiteY539" fmla="*/ 2416323 h 3062599"/>
              <a:gd name="connsiteX540" fmla="*/ 4010680 w 5779785"/>
              <a:gd name="connsiteY540" fmla="*/ 2451219 h 3062599"/>
              <a:gd name="connsiteX541" fmla="*/ 3999285 w 5779785"/>
              <a:gd name="connsiteY541" fmla="*/ 2471159 h 3062599"/>
              <a:gd name="connsiteX542" fmla="*/ 3877508 w 5779785"/>
              <a:gd name="connsiteY542" fmla="*/ 2462613 h 3062599"/>
              <a:gd name="connsiteX543" fmla="*/ 3876796 w 5779785"/>
              <a:gd name="connsiteY543" fmla="*/ 2424157 h 3062599"/>
              <a:gd name="connsiteX544" fmla="*/ 3933768 w 5779785"/>
              <a:gd name="connsiteY544" fmla="*/ 2344396 h 3062599"/>
              <a:gd name="connsiteX545" fmla="*/ 3975072 w 5779785"/>
              <a:gd name="connsiteY545" fmla="*/ 2333714 h 3062599"/>
              <a:gd name="connsiteX546" fmla="*/ 4072637 w 5779785"/>
              <a:gd name="connsiteY546" fmla="*/ 2380716 h 3062599"/>
              <a:gd name="connsiteX547" fmla="*/ 4084743 w 5779785"/>
              <a:gd name="connsiteY547" fmla="*/ 2413474 h 3062599"/>
              <a:gd name="connsiteX548" fmla="*/ 4036317 w 5779785"/>
              <a:gd name="connsiteY548" fmla="*/ 2545935 h 3062599"/>
              <a:gd name="connsiteX549" fmla="*/ 4012816 w 5779785"/>
              <a:gd name="connsiteY549" fmla="*/ 2563026 h 3062599"/>
              <a:gd name="connsiteX550" fmla="*/ 3887478 w 5779785"/>
              <a:gd name="connsiteY550" fmla="*/ 2590800 h 3062599"/>
              <a:gd name="connsiteX551" fmla="*/ 3821960 w 5779785"/>
              <a:gd name="connsiteY551" fmla="*/ 2575132 h 3062599"/>
              <a:gd name="connsiteX552" fmla="*/ 3819824 w 5779785"/>
              <a:gd name="connsiteY552" fmla="*/ 2558041 h 3062599"/>
              <a:gd name="connsiteX553" fmla="*/ 3810566 w 5779785"/>
              <a:gd name="connsiteY553" fmla="*/ 2481841 h 3062599"/>
              <a:gd name="connsiteX554" fmla="*/ 3807005 w 5779785"/>
              <a:gd name="connsiteY554" fmla="*/ 2442673 h 3062599"/>
              <a:gd name="connsiteX555" fmla="*/ 3815550 w 5779785"/>
              <a:gd name="connsiteY555" fmla="*/ 2353654 h 3062599"/>
              <a:gd name="connsiteX556" fmla="*/ 3826945 w 5779785"/>
              <a:gd name="connsiteY556" fmla="*/ 2335850 h 3062599"/>
              <a:gd name="connsiteX557" fmla="*/ 3963678 w 5779785"/>
              <a:gd name="connsiteY557" fmla="*/ 2248256 h 3062599"/>
              <a:gd name="connsiteX558" fmla="*/ 4027771 w 5779785"/>
              <a:gd name="connsiteY558" fmla="*/ 2249680 h 3062599"/>
              <a:gd name="connsiteX559" fmla="*/ 4064803 w 5779785"/>
              <a:gd name="connsiteY559" fmla="*/ 2263923 h 3062599"/>
              <a:gd name="connsiteX560" fmla="*/ 4152397 w 5779785"/>
              <a:gd name="connsiteY560" fmla="*/ 2322319 h 3062599"/>
              <a:gd name="connsiteX561" fmla="*/ 4192278 w 5779785"/>
              <a:gd name="connsiteY561" fmla="*/ 2307364 h 3062599"/>
              <a:gd name="connsiteX562" fmla="*/ 4296964 w 5779785"/>
              <a:gd name="connsiteY562" fmla="*/ 2172768 h 3062599"/>
              <a:gd name="connsiteX563" fmla="*/ 4322601 w 5779785"/>
              <a:gd name="connsiteY563" fmla="*/ 2148555 h 3062599"/>
              <a:gd name="connsiteX564" fmla="*/ 4338268 w 5779785"/>
              <a:gd name="connsiteY564" fmla="*/ 2125054 h 3062599"/>
              <a:gd name="connsiteX565" fmla="*/ 4353223 w 5779785"/>
              <a:gd name="connsiteY565" fmla="*/ 2107250 h 3062599"/>
              <a:gd name="connsiteX566" fmla="*/ 4420166 w 5779785"/>
              <a:gd name="connsiteY566" fmla="*/ 2095856 h 3062599"/>
              <a:gd name="connsiteX567" fmla="*/ 4526276 w 5779785"/>
              <a:gd name="connsiteY567" fmla="*/ 2109387 h 3062599"/>
              <a:gd name="connsiteX568" fmla="*/ 4616007 w 5779785"/>
              <a:gd name="connsiteY568" fmla="*/ 2129327 h 3062599"/>
              <a:gd name="connsiteX569" fmla="*/ 4700040 w 5779785"/>
              <a:gd name="connsiteY569" fmla="*/ 2159949 h 3062599"/>
              <a:gd name="connsiteX570" fmla="*/ 4748466 w 5779785"/>
              <a:gd name="connsiteY570" fmla="*/ 2207663 h 3062599"/>
              <a:gd name="connsiteX571" fmla="*/ 4804014 w 5779785"/>
              <a:gd name="connsiteY571" fmla="*/ 2444809 h 3062599"/>
              <a:gd name="connsiteX572" fmla="*/ 4812560 w 5779785"/>
              <a:gd name="connsiteY572" fmla="*/ 2470446 h 3062599"/>
              <a:gd name="connsiteX573" fmla="*/ 4808287 w 5779785"/>
              <a:gd name="connsiteY573" fmla="*/ 2506054 h 3062599"/>
              <a:gd name="connsiteX574" fmla="*/ 4722829 w 5779785"/>
              <a:gd name="connsiteY574" fmla="*/ 2589375 h 3062599"/>
              <a:gd name="connsiteX575" fmla="*/ 4628113 w 5779785"/>
              <a:gd name="connsiteY575" fmla="*/ 2679107 h 3062599"/>
              <a:gd name="connsiteX576" fmla="*/ 4569005 w 5779785"/>
              <a:gd name="connsiteY576" fmla="*/ 2714714 h 3062599"/>
              <a:gd name="connsiteX577" fmla="*/ 4565444 w 5779785"/>
              <a:gd name="connsiteY577" fmla="*/ 2716850 h 3062599"/>
              <a:gd name="connsiteX578" fmla="*/ 4629538 w 5779785"/>
              <a:gd name="connsiteY578" fmla="*/ 2725396 h 3062599"/>
              <a:gd name="connsiteX579" fmla="*/ 4660160 w 5779785"/>
              <a:gd name="connsiteY579" fmla="*/ 2721836 h 3062599"/>
              <a:gd name="connsiteX580" fmla="*/ 4683661 w 5779785"/>
              <a:gd name="connsiteY580" fmla="*/ 2716138 h 3062599"/>
              <a:gd name="connsiteX581" fmla="*/ 4749891 w 5779785"/>
              <a:gd name="connsiteY581" fmla="*/ 2719699 h 3062599"/>
              <a:gd name="connsiteX582" fmla="*/ 4779801 w 5779785"/>
              <a:gd name="connsiteY582" fmla="*/ 2756731 h 3062599"/>
              <a:gd name="connsiteX583" fmla="*/ 4910124 w 5779785"/>
              <a:gd name="connsiteY583" fmla="*/ 2826521 h 3062599"/>
              <a:gd name="connsiteX584" fmla="*/ 4988461 w 5779785"/>
              <a:gd name="connsiteY584" fmla="*/ 2822960 h 3062599"/>
              <a:gd name="connsiteX585" fmla="*/ 5080328 w 5779785"/>
              <a:gd name="connsiteY585" fmla="*/ 2827234 h 3062599"/>
              <a:gd name="connsiteX586" fmla="*/ 5116648 w 5779785"/>
              <a:gd name="connsiteY586" fmla="*/ 2844325 h 3062599"/>
              <a:gd name="connsiteX587" fmla="*/ 5226319 w 5779785"/>
              <a:gd name="connsiteY587" fmla="*/ 2872099 h 3062599"/>
              <a:gd name="connsiteX588" fmla="*/ 5292549 w 5779785"/>
              <a:gd name="connsiteY588" fmla="*/ 2880645 h 3062599"/>
              <a:gd name="connsiteX589" fmla="*/ 5329581 w 5779785"/>
              <a:gd name="connsiteY589" fmla="*/ 2899161 h 3062599"/>
              <a:gd name="connsiteX590" fmla="*/ 5397947 w 5779785"/>
              <a:gd name="connsiteY590" fmla="*/ 2934768 h 3062599"/>
              <a:gd name="connsiteX591" fmla="*/ 5414326 w 5779785"/>
              <a:gd name="connsiteY591" fmla="*/ 2964678 h 3062599"/>
              <a:gd name="connsiteX592" fmla="*/ 5330293 w 5779785"/>
              <a:gd name="connsiteY592" fmla="*/ 2957557 h 3062599"/>
              <a:gd name="connsiteX593" fmla="*/ 5296822 w 5779785"/>
              <a:gd name="connsiteY593" fmla="*/ 2961830 h 3062599"/>
              <a:gd name="connsiteX594" fmla="*/ 5278306 w 5779785"/>
              <a:gd name="connsiteY594" fmla="*/ 2963254 h 3062599"/>
              <a:gd name="connsiteX595" fmla="*/ 5210652 w 5779785"/>
              <a:gd name="connsiteY595" fmla="*/ 2952572 h 3062599"/>
              <a:gd name="connsiteX596" fmla="*/ 5162226 w 5779785"/>
              <a:gd name="connsiteY596" fmla="*/ 2960406 h 3062599"/>
              <a:gd name="connsiteX597" fmla="*/ 5140861 w 5779785"/>
              <a:gd name="connsiteY597" fmla="*/ 2957557 h 3062599"/>
              <a:gd name="connsiteX598" fmla="*/ 5017659 w 5779785"/>
              <a:gd name="connsiteY598" fmla="*/ 2935480 h 3062599"/>
              <a:gd name="connsiteX599" fmla="*/ 4980627 w 5779785"/>
              <a:gd name="connsiteY599" fmla="*/ 2921949 h 3062599"/>
              <a:gd name="connsiteX600" fmla="*/ 4885199 w 5779785"/>
              <a:gd name="connsiteY600" fmla="*/ 2924798 h 3062599"/>
              <a:gd name="connsiteX601" fmla="*/ 4772680 w 5779785"/>
              <a:gd name="connsiteY601" fmla="*/ 2889903 h 3062599"/>
              <a:gd name="connsiteX602" fmla="*/ 4708586 w 5779785"/>
              <a:gd name="connsiteY602" fmla="*/ 2865689 h 3062599"/>
              <a:gd name="connsiteX603" fmla="*/ 4660160 w 5779785"/>
              <a:gd name="connsiteY603" fmla="*/ 2895600 h 3062599"/>
              <a:gd name="connsiteX604" fmla="*/ 4655175 w 5779785"/>
              <a:gd name="connsiteY604" fmla="*/ 2911267 h 3062599"/>
              <a:gd name="connsiteX605" fmla="*/ 4669418 w 5779785"/>
              <a:gd name="connsiteY605" fmla="*/ 2918389 h 3062599"/>
              <a:gd name="connsiteX606" fmla="*/ 4714283 w 5779785"/>
              <a:gd name="connsiteY606" fmla="*/ 2924798 h 3062599"/>
              <a:gd name="connsiteX607" fmla="*/ 4818969 w 5779785"/>
              <a:gd name="connsiteY607" fmla="*/ 2970375 h 3062599"/>
              <a:gd name="connsiteX608" fmla="*/ 4841046 w 5779785"/>
              <a:gd name="connsiteY608" fmla="*/ 2979633 h 3062599"/>
              <a:gd name="connsiteX609" fmla="*/ 5029054 w 5779785"/>
              <a:gd name="connsiteY609" fmla="*/ 3026635 h 3062599"/>
              <a:gd name="connsiteX610" fmla="*/ 5076055 w 5779785"/>
              <a:gd name="connsiteY610" fmla="*/ 3033045 h 3062599"/>
              <a:gd name="connsiteX611" fmla="*/ 5110239 w 5779785"/>
              <a:gd name="connsiteY611" fmla="*/ 3028772 h 3062599"/>
              <a:gd name="connsiteX612" fmla="*/ 5114511 w 5779785"/>
              <a:gd name="connsiteY612" fmla="*/ 3026635 h 3062599"/>
              <a:gd name="connsiteX613" fmla="*/ 5176469 w 5779785"/>
              <a:gd name="connsiteY613" fmla="*/ 3025211 h 3062599"/>
              <a:gd name="connsiteX614" fmla="*/ 5256941 w 5779785"/>
              <a:gd name="connsiteY614" fmla="*/ 3024499 h 3062599"/>
              <a:gd name="connsiteX615" fmla="*/ 5281155 w 5779785"/>
              <a:gd name="connsiteY615" fmla="*/ 3021650 h 3062599"/>
              <a:gd name="connsiteX616" fmla="*/ 5613016 w 5779785"/>
              <a:gd name="connsiteY616" fmla="*/ 3021650 h 3062599"/>
              <a:gd name="connsiteX617" fmla="*/ 5759719 w 5779785"/>
              <a:gd name="connsiteY617" fmla="*/ 3043727 h 3062599"/>
              <a:gd name="connsiteX618" fmla="*/ 5777522 w 5779785"/>
              <a:gd name="connsiteY618" fmla="*/ 3060819 h 3062599"/>
              <a:gd name="connsiteX619" fmla="*/ 5752597 w 5779785"/>
              <a:gd name="connsiteY619" fmla="*/ 3062243 h 3062599"/>
              <a:gd name="connsiteX620" fmla="*/ 4279872 w 5779785"/>
              <a:gd name="connsiteY620" fmla="*/ 3062243 h 3062599"/>
              <a:gd name="connsiteX621" fmla="*/ 4015665 w 5779785"/>
              <a:gd name="connsiteY621" fmla="*/ 3033045 h 3062599"/>
              <a:gd name="connsiteX622" fmla="*/ 3824096 w 5779785"/>
              <a:gd name="connsiteY622" fmla="*/ 3055121 h 3062599"/>
              <a:gd name="connsiteX623" fmla="*/ 3774246 w 5779785"/>
              <a:gd name="connsiteY623" fmla="*/ 3062243 h 3062599"/>
              <a:gd name="connsiteX624" fmla="*/ 80326 w 5779785"/>
              <a:gd name="connsiteY624" fmla="*/ 3062243 h 3062599"/>
              <a:gd name="connsiteX625" fmla="*/ 51840 w 5779785"/>
              <a:gd name="connsiteY625" fmla="*/ 3033757 h 3062599"/>
              <a:gd name="connsiteX626" fmla="*/ 51840 w 5779785"/>
              <a:gd name="connsiteY626" fmla="*/ 2751034 h 3062599"/>
              <a:gd name="connsiteX627" fmla="*/ 55401 w 5779785"/>
              <a:gd name="connsiteY627" fmla="*/ 2736791 h 3062599"/>
              <a:gd name="connsiteX628" fmla="*/ 55401 w 5779785"/>
              <a:gd name="connsiteY628" fmla="*/ 2741776 h 3062599"/>
              <a:gd name="connsiteX629" fmla="*/ 252666 w 5779785"/>
              <a:gd name="connsiteY629" fmla="*/ 2721836 h 3062599"/>
              <a:gd name="connsiteX630" fmla="*/ 257651 w 5779785"/>
              <a:gd name="connsiteY630" fmla="*/ 2696910 h 3062599"/>
              <a:gd name="connsiteX631" fmla="*/ 183588 w 5779785"/>
              <a:gd name="connsiteY631" fmla="*/ 2595785 h 3062599"/>
              <a:gd name="connsiteX632" fmla="*/ 168633 w 5779785"/>
              <a:gd name="connsiteY632" fmla="*/ 2575132 h 3062599"/>
              <a:gd name="connsiteX633" fmla="*/ 81038 w 5779785"/>
              <a:gd name="connsiteY633" fmla="*/ 2679107 h 3062599"/>
              <a:gd name="connsiteX634" fmla="*/ 63235 w 5779785"/>
              <a:gd name="connsiteY634" fmla="*/ 2686940 h 3062599"/>
              <a:gd name="connsiteX635" fmla="*/ 58250 w 5779785"/>
              <a:gd name="connsiteY635" fmla="*/ 2669136 h 3062599"/>
              <a:gd name="connsiteX636" fmla="*/ 126616 w 5779785"/>
              <a:gd name="connsiteY636" fmla="*/ 2483265 h 3062599"/>
              <a:gd name="connsiteX637" fmla="*/ 128040 w 5779785"/>
              <a:gd name="connsiteY637" fmla="*/ 2445521 h 3062599"/>
              <a:gd name="connsiteX638" fmla="*/ 55401 w 5779785"/>
              <a:gd name="connsiteY638" fmla="*/ 2411338 h 3062599"/>
              <a:gd name="connsiteX639" fmla="*/ 55401 w 5779785"/>
              <a:gd name="connsiteY639" fmla="*/ 2417035 h 3062599"/>
              <a:gd name="connsiteX640" fmla="*/ 51840 w 5779785"/>
              <a:gd name="connsiteY640" fmla="*/ 2403505 h 3062599"/>
              <a:gd name="connsiteX641" fmla="*/ 51840 w 5779785"/>
              <a:gd name="connsiteY641" fmla="*/ 1887703 h 3062599"/>
              <a:gd name="connsiteX642" fmla="*/ 319501 w 5779785"/>
              <a:gd name="connsiteY642" fmla="*/ 910164 h 3062599"/>
              <a:gd name="connsiteX643" fmla="*/ 541087 w 5779785"/>
              <a:gd name="connsiteY643" fmla="*/ 794759 h 3062599"/>
              <a:gd name="connsiteX644" fmla="*/ 672123 w 5779785"/>
              <a:gd name="connsiteY644" fmla="*/ 744908 h 3062599"/>
              <a:gd name="connsiteX645" fmla="*/ 762566 w 5779785"/>
              <a:gd name="connsiteY645" fmla="*/ 690073 h 3062599"/>
              <a:gd name="connsiteX646" fmla="*/ 1102261 w 5779785"/>
              <a:gd name="connsiteY646" fmla="*/ 664435 h 3062599"/>
              <a:gd name="connsiteX647" fmla="*/ 1167066 w 5779785"/>
              <a:gd name="connsiteY647" fmla="*/ 731378 h 3062599"/>
              <a:gd name="connsiteX648" fmla="*/ 1174900 w 5779785"/>
              <a:gd name="connsiteY648" fmla="*/ 836063 h 3062599"/>
              <a:gd name="connsiteX649" fmla="*/ 1188431 w 5779785"/>
              <a:gd name="connsiteY649" fmla="*/ 779091 h 3062599"/>
              <a:gd name="connsiteX650" fmla="*/ 1120065 w 5779785"/>
              <a:gd name="connsiteY650" fmla="*/ 537673 h 3062599"/>
              <a:gd name="connsiteX651" fmla="*/ 1042440 w 5779785"/>
              <a:gd name="connsiteY651" fmla="*/ 470019 h 3062599"/>
              <a:gd name="connsiteX652" fmla="*/ 1006121 w 5779785"/>
              <a:gd name="connsiteY652" fmla="*/ 408774 h 3062599"/>
              <a:gd name="connsiteX653" fmla="*/ 929209 w 5779785"/>
              <a:gd name="connsiteY653" fmla="*/ 138869 h 3062599"/>
              <a:gd name="connsiteX654" fmla="*/ 926360 w 5779785"/>
              <a:gd name="connsiteY654" fmla="*/ 51987 h 3062599"/>
              <a:gd name="connsiteX655" fmla="*/ 940603 w 5779785"/>
              <a:gd name="connsiteY655" fmla="*/ 25637 h 3062599"/>
              <a:gd name="connsiteX656" fmla="*/ 975498 w 5779785"/>
              <a:gd name="connsiteY656" fmla="*/ 0 h 3062599"/>
              <a:gd name="connsiteX0" fmla="*/ 3024352 w 5779785"/>
              <a:gd name="connsiteY0" fmla="*/ 2889903 h 3062599"/>
              <a:gd name="connsiteX1" fmla="*/ 3000139 w 5779785"/>
              <a:gd name="connsiteY1" fmla="*/ 2909843 h 3062599"/>
              <a:gd name="connsiteX2" fmla="*/ 2961683 w 5779785"/>
              <a:gd name="connsiteY2" fmla="*/ 2989604 h 3062599"/>
              <a:gd name="connsiteX3" fmla="*/ 2949577 w 5779785"/>
              <a:gd name="connsiteY3" fmla="*/ 2996013 h 3062599"/>
              <a:gd name="connsiteX4" fmla="*/ 2945304 w 5779785"/>
              <a:gd name="connsiteY4" fmla="*/ 2982482 h 3062599"/>
              <a:gd name="connsiteX5" fmla="*/ 2948152 w 5779785"/>
              <a:gd name="connsiteY5" fmla="*/ 2939753 h 3062599"/>
              <a:gd name="connsiteX6" fmla="*/ 2932485 w 5779785"/>
              <a:gd name="connsiteY6" fmla="*/ 2924086 h 3062599"/>
              <a:gd name="connsiteX7" fmla="*/ 2882635 w 5779785"/>
              <a:gd name="connsiteY7" fmla="*/ 2931207 h 3062599"/>
              <a:gd name="connsiteX8" fmla="*/ 2871240 w 5779785"/>
              <a:gd name="connsiteY8" fmla="*/ 2949723 h 3062599"/>
              <a:gd name="connsiteX9" fmla="*/ 2999427 w 5779785"/>
              <a:gd name="connsiteY9" fmla="*/ 3035181 h 3062599"/>
              <a:gd name="connsiteX10" fmla="*/ 3068506 w 5779785"/>
              <a:gd name="connsiteY10" fmla="*/ 2999574 h 3062599"/>
              <a:gd name="connsiteX11" fmla="*/ 3058536 w 5779785"/>
              <a:gd name="connsiteY11" fmla="*/ 2909131 h 3062599"/>
              <a:gd name="connsiteX12" fmla="*/ 3024352 w 5779785"/>
              <a:gd name="connsiteY12" fmla="*/ 2889903 h 3062599"/>
              <a:gd name="connsiteX13" fmla="*/ 1616433 w 5779785"/>
              <a:gd name="connsiteY13" fmla="*/ 2827946 h 3062599"/>
              <a:gd name="connsiteX14" fmla="*/ 1540945 w 5779785"/>
              <a:gd name="connsiteY14" fmla="*/ 2897024 h 3062599"/>
              <a:gd name="connsiteX15" fmla="*/ 1561597 w 5779785"/>
              <a:gd name="connsiteY15" fmla="*/ 2991028 h 3062599"/>
              <a:gd name="connsiteX16" fmla="*/ 1804440 w 5779785"/>
              <a:gd name="connsiteY16" fmla="*/ 2946163 h 3062599"/>
              <a:gd name="connsiteX17" fmla="*/ 1802304 w 5779785"/>
              <a:gd name="connsiteY17" fmla="*/ 2933344 h 3062599"/>
              <a:gd name="connsiteX18" fmla="*/ 1709724 w 5779785"/>
              <a:gd name="connsiteY18" fmla="*/ 2890615 h 3062599"/>
              <a:gd name="connsiteX19" fmla="*/ 1684087 w 5779785"/>
              <a:gd name="connsiteY19" fmla="*/ 2991028 h 3062599"/>
              <a:gd name="connsiteX20" fmla="*/ 1652040 w 5779785"/>
              <a:gd name="connsiteY20" fmla="*/ 2865689 h 3062599"/>
              <a:gd name="connsiteX21" fmla="*/ 1616433 w 5779785"/>
              <a:gd name="connsiteY21" fmla="*/ 2827946 h 3062599"/>
              <a:gd name="connsiteX22" fmla="*/ 2033130 w 5779785"/>
              <a:gd name="connsiteY22" fmla="*/ 2817709 h 3062599"/>
              <a:gd name="connsiteX23" fmla="*/ 2008115 w 5779785"/>
              <a:gd name="connsiteY23" fmla="*/ 2817976 h 3062599"/>
              <a:gd name="connsiteX24" fmla="*/ 1985326 w 5779785"/>
              <a:gd name="connsiteY24" fmla="*/ 2851446 h 3062599"/>
              <a:gd name="connsiteX25" fmla="*/ 1961825 w 5779785"/>
              <a:gd name="connsiteY25" fmla="*/ 2983194 h 3062599"/>
              <a:gd name="connsiteX26" fmla="*/ 1933339 w 5779785"/>
              <a:gd name="connsiteY26" fmla="*/ 2900585 h 3062599"/>
              <a:gd name="connsiteX27" fmla="*/ 1916248 w 5779785"/>
              <a:gd name="connsiteY27" fmla="*/ 2893463 h 3062599"/>
              <a:gd name="connsiteX28" fmla="*/ 1845033 w 5779785"/>
              <a:gd name="connsiteY28" fmla="*/ 2931207 h 3062599"/>
              <a:gd name="connsiteX29" fmla="*/ 1841472 w 5779785"/>
              <a:gd name="connsiteY29" fmla="*/ 2948299 h 3062599"/>
              <a:gd name="connsiteX30" fmla="*/ 2054405 w 5779785"/>
              <a:gd name="connsiteY30" fmla="*/ 2996013 h 3062599"/>
              <a:gd name="connsiteX31" fmla="*/ 2106392 w 5779785"/>
              <a:gd name="connsiteY31" fmla="*/ 2925510 h 3062599"/>
              <a:gd name="connsiteX32" fmla="*/ 2056541 w 5779785"/>
              <a:gd name="connsiteY32" fmla="*/ 2826521 h 3062599"/>
              <a:gd name="connsiteX33" fmla="*/ 2033130 w 5779785"/>
              <a:gd name="connsiteY33" fmla="*/ 2817709 h 3062599"/>
              <a:gd name="connsiteX34" fmla="*/ 2716704 w 5779785"/>
              <a:gd name="connsiteY34" fmla="*/ 2794474 h 3062599"/>
              <a:gd name="connsiteX35" fmla="*/ 2648338 w 5779785"/>
              <a:gd name="connsiteY35" fmla="*/ 2850734 h 3062599"/>
              <a:gd name="connsiteX36" fmla="*/ 2666141 w 5779785"/>
              <a:gd name="connsiteY36" fmla="*/ 2921237 h 3062599"/>
              <a:gd name="connsiteX37" fmla="*/ 2848451 w 5779785"/>
              <a:gd name="connsiteY37" fmla="*/ 2926222 h 3062599"/>
              <a:gd name="connsiteX38" fmla="*/ 2797177 w 5779785"/>
              <a:gd name="connsiteY38" fmla="*/ 2879220 h 3062599"/>
              <a:gd name="connsiteX39" fmla="*/ 2780085 w 5779785"/>
              <a:gd name="connsiteY39" fmla="*/ 2881357 h 3062599"/>
              <a:gd name="connsiteX40" fmla="*/ 2759433 w 5779785"/>
              <a:gd name="connsiteY40" fmla="*/ 2916252 h 3062599"/>
              <a:gd name="connsiteX41" fmla="*/ 2744478 w 5779785"/>
              <a:gd name="connsiteY41" fmla="*/ 2928359 h 3062599"/>
              <a:gd name="connsiteX42" fmla="*/ 2736644 w 5779785"/>
              <a:gd name="connsiteY42" fmla="*/ 2911267 h 3062599"/>
              <a:gd name="connsiteX43" fmla="*/ 2748039 w 5779785"/>
              <a:gd name="connsiteY43" fmla="*/ 2837916 h 3062599"/>
              <a:gd name="connsiteX44" fmla="*/ 2716704 w 5779785"/>
              <a:gd name="connsiteY44" fmla="*/ 2794474 h 3062599"/>
              <a:gd name="connsiteX45" fmla="*/ 602332 w 5779785"/>
              <a:gd name="connsiteY45" fmla="*/ 2701895 h 3062599"/>
              <a:gd name="connsiteX46" fmla="*/ 573134 w 5779785"/>
              <a:gd name="connsiteY46" fmla="*/ 2719699 h 3062599"/>
              <a:gd name="connsiteX47" fmla="*/ 453493 w 5779785"/>
              <a:gd name="connsiteY47" fmla="*/ 2887054 h 3062599"/>
              <a:gd name="connsiteX48" fmla="*/ 434265 w 5779785"/>
              <a:gd name="connsiteY48" fmla="*/ 2876372 h 3062599"/>
              <a:gd name="connsiteX49" fmla="*/ 454917 w 5779785"/>
              <a:gd name="connsiteY49" fmla="*/ 2778095 h 3062599"/>
              <a:gd name="connsiteX50" fmla="*/ 469872 w 5779785"/>
              <a:gd name="connsiteY50" fmla="*/ 2737502 h 3062599"/>
              <a:gd name="connsiteX51" fmla="*/ 347382 w 5779785"/>
              <a:gd name="connsiteY51" fmla="*/ 2741776 h 3062599"/>
              <a:gd name="connsiteX52" fmla="*/ 303229 w 5779785"/>
              <a:gd name="connsiteY52" fmla="*/ 2737502 h 3062599"/>
              <a:gd name="connsiteX53" fmla="*/ 311063 w 5779785"/>
              <a:gd name="connsiteY53" fmla="*/ 2785217 h 3062599"/>
              <a:gd name="connsiteX54" fmla="*/ 464175 w 5779785"/>
              <a:gd name="connsiteY54" fmla="*/ 2962542 h 3062599"/>
              <a:gd name="connsiteX55" fmla="*/ 552481 w 5779785"/>
              <a:gd name="connsiteY55" fmla="*/ 2981058 h 3062599"/>
              <a:gd name="connsiteX56" fmla="*/ 670698 w 5779785"/>
              <a:gd name="connsiteY56" fmla="*/ 2931920 h 3062599"/>
              <a:gd name="connsiteX57" fmla="*/ 696336 w 5779785"/>
              <a:gd name="connsiteY57" fmla="*/ 2792338 h 3062599"/>
              <a:gd name="connsiteX58" fmla="*/ 602332 w 5779785"/>
              <a:gd name="connsiteY58" fmla="*/ 2701895 h 3062599"/>
              <a:gd name="connsiteX59" fmla="*/ 870846 w 5779785"/>
              <a:gd name="connsiteY59" fmla="*/ 2552166 h 3062599"/>
              <a:gd name="connsiteX60" fmla="*/ 852296 w 5779785"/>
              <a:gd name="connsiteY60" fmla="*/ 2556617 h 3062599"/>
              <a:gd name="connsiteX61" fmla="*/ 806719 w 5779785"/>
              <a:gd name="connsiteY61" fmla="*/ 2625695 h 3062599"/>
              <a:gd name="connsiteX62" fmla="*/ 848023 w 5779785"/>
              <a:gd name="connsiteY62" fmla="*/ 2689789 h 3062599"/>
              <a:gd name="connsiteX63" fmla="*/ 1004696 w 5779785"/>
              <a:gd name="connsiteY63" fmla="*/ 2647772 h 3062599"/>
              <a:gd name="connsiteX64" fmla="*/ 994726 w 5779785"/>
              <a:gd name="connsiteY64" fmla="*/ 2622135 h 3062599"/>
              <a:gd name="connsiteX65" fmla="*/ 950573 w 5779785"/>
              <a:gd name="connsiteY65" fmla="*/ 2603618 h 3062599"/>
              <a:gd name="connsiteX66" fmla="*/ 937754 w 5779785"/>
              <a:gd name="connsiteY66" fmla="*/ 2611452 h 3062599"/>
              <a:gd name="connsiteX67" fmla="*/ 924223 w 5779785"/>
              <a:gd name="connsiteY67" fmla="*/ 2672697 h 3062599"/>
              <a:gd name="connsiteX68" fmla="*/ 897162 w 5779785"/>
              <a:gd name="connsiteY68" fmla="*/ 2630680 h 3062599"/>
              <a:gd name="connsiteX69" fmla="*/ 892177 w 5779785"/>
              <a:gd name="connsiteY69" fmla="*/ 2585815 h 3062599"/>
              <a:gd name="connsiteX70" fmla="*/ 870846 w 5779785"/>
              <a:gd name="connsiteY70" fmla="*/ 2552166 h 3062599"/>
              <a:gd name="connsiteX71" fmla="*/ 1174900 w 5779785"/>
              <a:gd name="connsiteY71" fmla="*/ 2525282 h 3062599"/>
              <a:gd name="connsiteX72" fmla="*/ 1149975 w 5779785"/>
              <a:gd name="connsiteY72" fmla="*/ 2557329 h 3062599"/>
              <a:gd name="connsiteX73" fmla="*/ 1143565 w 5779785"/>
              <a:gd name="connsiteY73" fmla="*/ 2641362 h 3062599"/>
              <a:gd name="connsiteX74" fmla="*/ 1134308 w 5779785"/>
              <a:gd name="connsiteY74" fmla="*/ 2651333 h 3062599"/>
              <a:gd name="connsiteX75" fmla="*/ 1126474 w 5779785"/>
              <a:gd name="connsiteY75" fmla="*/ 2642075 h 3062599"/>
              <a:gd name="connsiteX76" fmla="*/ 1107246 w 5779785"/>
              <a:gd name="connsiteY76" fmla="*/ 2581542 h 3062599"/>
              <a:gd name="connsiteX77" fmla="*/ 1036031 w 5779785"/>
              <a:gd name="connsiteY77" fmla="*/ 2625695 h 3062599"/>
              <a:gd name="connsiteX78" fmla="*/ 1221902 w 5779785"/>
              <a:gd name="connsiteY78" fmla="*/ 2652045 h 3062599"/>
              <a:gd name="connsiteX79" fmla="*/ 1239706 w 5779785"/>
              <a:gd name="connsiteY79" fmla="*/ 2577269 h 3062599"/>
              <a:gd name="connsiteX80" fmla="*/ 1174900 w 5779785"/>
              <a:gd name="connsiteY80" fmla="*/ 2525282 h 3062599"/>
              <a:gd name="connsiteX81" fmla="*/ 3311349 w 5779785"/>
              <a:gd name="connsiteY81" fmla="*/ 2504630 h 3062599"/>
              <a:gd name="connsiteX82" fmla="*/ 3296394 w 5779785"/>
              <a:gd name="connsiteY82" fmla="*/ 2517449 h 3062599"/>
              <a:gd name="connsiteX83" fmla="*/ 3290696 w 5779785"/>
              <a:gd name="connsiteY83" fmla="*/ 2524570 h 3062599"/>
              <a:gd name="connsiteX84" fmla="*/ 3311349 w 5779785"/>
              <a:gd name="connsiteY84" fmla="*/ 2504630 h 3062599"/>
              <a:gd name="connsiteX85" fmla="*/ 3962253 w 5779785"/>
              <a:gd name="connsiteY85" fmla="*/ 2394247 h 3062599"/>
              <a:gd name="connsiteX86" fmla="*/ 3927358 w 5779785"/>
              <a:gd name="connsiteY86" fmla="*/ 2428430 h 3062599"/>
              <a:gd name="connsiteX87" fmla="*/ 3990027 w 5779785"/>
              <a:gd name="connsiteY87" fmla="*/ 2401368 h 3062599"/>
              <a:gd name="connsiteX88" fmla="*/ 3999285 w 5779785"/>
              <a:gd name="connsiteY88" fmla="*/ 2405641 h 3062599"/>
              <a:gd name="connsiteX89" fmla="*/ 3962253 w 5779785"/>
              <a:gd name="connsiteY89" fmla="*/ 2394247 h 3062599"/>
              <a:gd name="connsiteX90" fmla="*/ 1780227 w 5779785"/>
              <a:gd name="connsiteY90" fmla="*/ 2258938 h 3062599"/>
              <a:gd name="connsiteX91" fmla="*/ 1663435 w 5779785"/>
              <a:gd name="connsiteY91" fmla="*/ 2357927 h 3062599"/>
              <a:gd name="connsiteX92" fmla="*/ 1665571 w 5779785"/>
              <a:gd name="connsiteY92" fmla="*/ 2379291 h 3062599"/>
              <a:gd name="connsiteX93" fmla="*/ 1756726 w 5779785"/>
              <a:gd name="connsiteY93" fmla="*/ 2496084 h 3062599"/>
              <a:gd name="connsiteX94" fmla="*/ 1858564 w 5779785"/>
              <a:gd name="connsiteY94" fmla="*/ 2613589 h 3062599"/>
              <a:gd name="connsiteX95" fmla="*/ 1985326 w 5779785"/>
              <a:gd name="connsiteY95" fmla="*/ 2655605 h 3062599"/>
              <a:gd name="connsiteX96" fmla="*/ 2003842 w 5779785"/>
              <a:gd name="connsiteY96" fmla="*/ 2651333 h 3062599"/>
              <a:gd name="connsiteX97" fmla="*/ 1996009 w 5779785"/>
              <a:gd name="connsiteY97" fmla="*/ 2634953 h 3062599"/>
              <a:gd name="connsiteX98" fmla="*/ 1964674 w 5779785"/>
              <a:gd name="connsiteY98" fmla="*/ 2577981 h 3062599"/>
              <a:gd name="connsiteX99" fmla="*/ 1940461 w 5779785"/>
              <a:gd name="connsiteY99" fmla="*/ 2558041 h 3062599"/>
              <a:gd name="connsiteX100" fmla="*/ 1820108 w 5779785"/>
              <a:gd name="connsiteY100" fmla="*/ 2471871 h 3062599"/>
              <a:gd name="connsiteX101" fmla="*/ 1788773 w 5779785"/>
              <a:gd name="connsiteY101" fmla="*/ 2345820 h 3062599"/>
              <a:gd name="connsiteX102" fmla="*/ 1788773 w 5779785"/>
              <a:gd name="connsiteY102" fmla="*/ 2261075 h 3062599"/>
              <a:gd name="connsiteX103" fmla="*/ 1780227 w 5779785"/>
              <a:gd name="connsiteY103" fmla="*/ 2258938 h 3062599"/>
              <a:gd name="connsiteX104" fmla="*/ 4446515 w 5779785"/>
              <a:gd name="connsiteY104" fmla="*/ 2189860 h 3062599"/>
              <a:gd name="connsiteX105" fmla="*/ 4404498 w 5779785"/>
              <a:gd name="connsiteY105" fmla="*/ 2196269 h 3062599"/>
              <a:gd name="connsiteX106" fmla="*/ 4342541 w 5779785"/>
              <a:gd name="connsiteY106" fmla="*/ 2334426 h 3062599"/>
              <a:gd name="connsiteX107" fmla="*/ 4338980 w 5779785"/>
              <a:gd name="connsiteY107" fmla="*/ 2368609 h 3062599"/>
              <a:gd name="connsiteX108" fmla="*/ 4317616 w 5779785"/>
              <a:gd name="connsiteY108" fmla="*/ 2414187 h 3062599"/>
              <a:gd name="connsiteX109" fmla="*/ 4318328 w 5779785"/>
              <a:gd name="connsiteY109" fmla="*/ 2469734 h 3062599"/>
              <a:gd name="connsiteX110" fmla="*/ 4326162 w 5779785"/>
              <a:gd name="connsiteY110" fmla="*/ 2493235 h 3062599"/>
              <a:gd name="connsiteX111" fmla="*/ 4376012 w 5779785"/>
              <a:gd name="connsiteY111" fmla="*/ 2612164 h 3062599"/>
              <a:gd name="connsiteX112" fmla="*/ 4378861 w 5779785"/>
              <a:gd name="connsiteY112" fmla="*/ 2621422 h 3062599"/>
              <a:gd name="connsiteX113" fmla="*/ 4415181 w 5779785"/>
              <a:gd name="connsiteY113" fmla="*/ 2714002 h 3062599"/>
              <a:gd name="connsiteX114" fmla="*/ 4506336 w 5779785"/>
              <a:gd name="connsiteY114" fmla="*/ 2727533 h 3062599"/>
              <a:gd name="connsiteX115" fmla="*/ 4525564 w 5779785"/>
              <a:gd name="connsiteY115" fmla="*/ 2720411 h 3062599"/>
              <a:gd name="connsiteX116" fmla="*/ 4498502 w 5779785"/>
              <a:gd name="connsiteY116" fmla="*/ 2704032 h 3062599"/>
              <a:gd name="connsiteX117" fmla="*/ 4424438 w 5779785"/>
              <a:gd name="connsiteY117" fmla="*/ 2605043 h 3062599"/>
              <a:gd name="connsiteX118" fmla="*/ 4363906 w 5779785"/>
              <a:gd name="connsiteY118" fmla="*/ 2506054 h 3062599"/>
              <a:gd name="connsiteX119" fmla="*/ 4358921 w 5779785"/>
              <a:gd name="connsiteY119" fmla="*/ 2469734 h 3062599"/>
              <a:gd name="connsiteX120" fmla="*/ 4444379 w 5779785"/>
              <a:gd name="connsiteY120" fmla="*/ 2276030 h 3062599"/>
              <a:gd name="connsiteX121" fmla="*/ 4496366 w 5779785"/>
              <a:gd name="connsiteY121" fmla="*/ 2252529 h 3062599"/>
              <a:gd name="connsiteX122" fmla="*/ 4587521 w 5779785"/>
              <a:gd name="connsiteY122" fmla="*/ 2279590 h 3062599"/>
              <a:gd name="connsiteX123" fmla="*/ 4639508 w 5779785"/>
              <a:gd name="connsiteY123" fmla="*/ 2300955 h 3062599"/>
              <a:gd name="connsiteX124" fmla="*/ 4678676 w 5779785"/>
              <a:gd name="connsiteY124" fmla="*/ 2372170 h 3062599"/>
              <a:gd name="connsiteX125" fmla="*/ 4672979 w 5779785"/>
              <a:gd name="connsiteY125" fmla="*/ 2471871 h 3062599"/>
              <a:gd name="connsiteX126" fmla="*/ 4653039 w 5779785"/>
              <a:gd name="connsiteY126" fmla="*/ 2509615 h 3062599"/>
              <a:gd name="connsiteX127" fmla="*/ 4556186 w 5779785"/>
              <a:gd name="connsiteY127" fmla="*/ 2544510 h 3062599"/>
              <a:gd name="connsiteX128" fmla="*/ 4554050 w 5779785"/>
              <a:gd name="connsiteY128" fmla="*/ 2543798 h 3062599"/>
              <a:gd name="connsiteX129" fmla="*/ 4486395 w 5779785"/>
              <a:gd name="connsiteY129" fmla="*/ 2405641 h 3062599"/>
              <a:gd name="connsiteX130" fmla="*/ 4529124 w 5779785"/>
              <a:gd name="connsiteY130" fmla="*/ 2355079 h 3062599"/>
              <a:gd name="connsiteX131" fmla="*/ 4583248 w 5779785"/>
              <a:gd name="connsiteY131" fmla="*/ 2392822 h 3062599"/>
              <a:gd name="connsiteX132" fmla="*/ 4596779 w 5779785"/>
              <a:gd name="connsiteY132" fmla="*/ 2419884 h 3062599"/>
              <a:gd name="connsiteX133" fmla="*/ 4575414 w 5779785"/>
              <a:gd name="connsiteY133" fmla="*/ 2446234 h 3062599"/>
              <a:gd name="connsiteX134" fmla="*/ 4554050 w 5779785"/>
              <a:gd name="connsiteY134" fmla="*/ 2454779 h 3062599"/>
              <a:gd name="connsiteX135" fmla="*/ 4558323 w 5779785"/>
              <a:gd name="connsiteY135" fmla="*/ 2470446 h 3062599"/>
              <a:gd name="connsiteX136" fmla="*/ 4581824 w 5779785"/>
              <a:gd name="connsiteY136" fmla="*/ 2468310 h 3062599"/>
              <a:gd name="connsiteX137" fmla="*/ 4612446 w 5779785"/>
              <a:gd name="connsiteY137" fmla="*/ 2389974 h 3062599"/>
              <a:gd name="connsiteX138" fmla="*/ 4556898 w 5779785"/>
              <a:gd name="connsiteY138" fmla="*/ 2343684 h 3062599"/>
              <a:gd name="connsiteX139" fmla="*/ 4536958 w 5779785"/>
              <a:gd name="connsiteY139" fmla="*/ 2340836 h 3062599"/>
              <a:gd name="connsiteX140" fmla="*/ 4467167 w 5779785"/>
              <a:gd name="connsiteY140" fmla="*/ 2389262 h 3062599"/>
              <a:gd name="connsiteX141" fmla="*/ 4457910 w 5779785"/>
              <a:gd name="connsiteY141" fmla="*/ 2428430 h 3062599"/>
              <a:gd name="connsiteX142" fmla="*/ 4482123 w 5779785"/>
              <a:gd name="connsiteY142" fmla="*/ 2551632 h 3062599"/>
              <a:gd name="connsiteX143" fmla="*/ 4526276 w 5779785"/>
              <a:gd name="connsiteY143" fmla="*/ 2602906 h 3062599"/>
              <a:gd name="connsiteX144" fmla="*/ 4606037 w 5779785"/>
              <a:gd name="connsiteY144" fmla="*/ 2602906 h 3062599"/>
              <a:gd name="connsiteX145" fmla="*/ 4717132 w 5779785"/>
              <a:gd name="connsiteY145" fmla="*/ 2492523 h 3062599"/>
              <a:gd name="connsiteX146" fmla="*/ 4732087 w 5779785"/>
              <a:gd name="connsiteY146" fmla="*/ 2476856 h 3062599"/>
              <a:gd name="connsiteX147" fmla="*/ 4735648 w 5779785"/>
              <a:gd name="connsiteY147" fmla="*/ 2451931 h 3062599"/>
              <a:gd name="connsiteX148" fmla="*/ 4705025 w 5779785"/>
              <a:gd name="connsiteY148" fmla="*/ 2307364 h 3062599"/>
              <a:gd name="connsiteX149" fmla="*/ 4620280 w 5779785"/>
              <a:gd name="connsiteY149" fmla="*/ 2217633 h 3062599"/>
              <a:gd name="connsiteX150" fmla="*/ 4446515 w 5779785"/>
              <a:gd name="connsiteY150" fmla="*/ 2189860 h 3062599"/>
              <a:gd name="connsiteX151" fmla="*/ 1982478 w 5779785"/>
              <a:gd name="connsiteY151" fmla="*/ 2137161 h 3062599"/>
              <a:gd name="connsiteX152" fmla="*/ 1955416 w 5779785"/>
              <a:gd name="connsiteY152" fmla="*/ 2482553 h 3062599"/>
              <a:gd name="connsiteX153" fmla="*/ 1962537 w 5779785"/>
              <a:gd name="connsiteY153" fmla="*/ 2524570 h 3062599"/>
              <a:gd name="connsiteX154" fmla="*/ 1959689 w 5779785"/>
              <a:gd name="connsiteY154" fmla="*/ 2483265 h 3062599"/>
              <a:gd name="connsiteX155" fmla="*/ 1982478 w 5779785"/>
              <a:gd name="connsiteY155" fmla="*/ 2137161 h 3062599"/>
              <a:gd name="connsiteX156" fmla="*/ 2374872 w 5779785"/>
              <a:gd name="connsiteY156" fmla="*/ 1824527 h 3062599"/>
              <a:gd name="connsiteX157" fmla="*/ 2305081 w 5779785"/>
              <a:gd name="connsiteY157" fmla="*/ 1909273 h 3062599"/>
              <a:gd name="connsiteX158" fmla="*/ 2275171 w 5779785"/>
              <a:gd name="connsiteY158" fmla="*/ 2049566 h 3062599"/>
              <a:gd name="connsiteX159" fmla="*/ 2251670 w 5779785"/>
              <a:gd name="connsiteY159" fmla="*/ 2067370 h 3062599"/>
              <a:gd name="connsiteX160" fmla="*/ 2184728 w 5779785"/>
              <a:gd name="connsiteY160" fmla="*/ 2055263 h 3062599"/>
              <a:gd name="connsiteX161" fmla="*/ 2088588 w 5779785"/>
              <a:gd name="connsiteY161" fmla="*/ 2018231 h 3062599"/>
              <a:gd name="connsiteX162" fmla="*/ 2186865 w 5779785"/>
              <a:gd name="connsiteY162" fmla="*/ 2206239 h 3062599"/>
              <a:gd name="connsiteX163" fmla="*/ 2268050 w 5779785"/>
              <a:gd name="connsiteY163" fmla="*/ 2100841 h 3062599"/>
              <a:gd name="connsiteX164" fmla="*/ 2263777 w 5779785"/>
              <a:gd name="connsiteY164" fmla="*/ 2142146 h 3062599"/>
              <a:gd name="connsiteX165" fmla="*/ 2240276 w 5779785"/>
              <a:gd name="connsiteY165" fmla="*/ 2365761 h 3062599"/>
              <a:gd name="connsiteX166" fmla="*/ 2228881 w 5779785"/>
              <a:gd name="connsiteY166" fmla="*/ 2387125 h 3062599"/>
              <a:gd name="connsiteX167" fmla="*/ 2169061 w 5779785"/>
              <a:gd name="connsiteY167" fmla="*/ 2369322 h 3062599"/>
              <a:gd name="connsiteX168" fmla="*/ 2164076 w 5779785"/>
              <a:gd name="connsiteY168" fmla="*/ 2331577 h 3062599"/>
              <a:gd name="connsiteX169" fmla="*/ 2141999 w 5779785"/>
              <a:gd name="connsiteY169" fmla="*/ 2303091 h 3062599"/>
              <a:gd name="connsiteX170" fmla="*/ 2049420 w 5779785"/>
              <a:gd name="connsiteY170" fmla="*/ 2278878 h 3062599"/>
              <a:gd name="connsiteX171" fmla="*/ 2031616 w 5779785"/>
              <a:gd name="connsiteY171" fmla="*/ 2297394 h 3062599"/>
              <a:gd name="connsiteX172" fmla="*/ 2102119 w 5779785"/>
              <a:gd name="connsiteY172" fmla="*/ 2402792 h 3062599"/>
              <a:gd name="connsiteX173" fmla="*/ 2121347 w 5779785"/>
              <a:gd name="connsiteY173" fmla="*/ 2447658 h 3062599"/>
              <a:gd name="connsiteX174" fmla="*/ 2149833 w 5779785"/>
              <a:gd name="connsiteY174" fmla="*/ 2495372 h 3062599"/>
              <a:gd name="connsiteX175" fmla="*/ 2219624 w 5779785"/>
              <a:gd name="connsiteY175" fmla="*/ 2525994 h 3062599"/>
              <a:gd name="connsiteX176" fmla="*/ 2220336 w 5779785"/>
              <a:gd name="connsiteY176" fmla="*/ 2602194 h 3062599"/>
              <a:gd name="connsiteX177" fmla="*/ 2225321 w 5779785"/>
              <a:gd name="connsiteY177" fmla="*/ 2597921 h 3062599"/>
              <a:gd name="connsiteX178" fmla="*/ 2233867 w 5779785"/>
              <a:gd name="connsiteY178" fmla="*/ 2533116 h 3062599"/>
              <a:gd name="connsiteX179" fmla="*/ 2294399 w 5779785"/>
              <a:gd name="connsiteY179" fmla="*/ 2483977 h 3062599"/>
              <a:gd name="connsiteX180" fmla="*/ 2323597 w 5779785"/>
              <a:gd name="connsiteY180" fmla="*/ 2513175 h 3062599"/>
              <a:gd name="connsiteX181" fmla="*/ 2346386 w 5779785"/>
              <a:gd name="connsiteY181" fmla="*/ 2533116 h 3062599"/>
              <a:gd name="connsiteX182" fmla="*/ 2399085 w 5779785"/>
              <a:gd name="connsiteY182" fmla="*/ 2530267 h 3062599"/>
              <a:gd name="connsiteX183" fmla="*/ 2417601 w 5779785"/>
              <a:gd name="connsiteY183" fmla="*/ 2513888 h 3062599"/>
              <a:gd name="connsiteX184" fmla="*/ 2448224 w 5779785"/>
              <a:gd name="connsiteY184" fmla="*/ 2488963 h 3062599"/>
              <a:gd name="connsiteX185" fmla="*/ 2485967 w 5779785"/>
              <a:gd name="connsiteY185" fmla="*/ 2486114 h 3062599"/>
              <a:gd name="connsiteX186" fmla="*/ 2512317 w 5779785"/>
              <a:gd name="connsiteY186" fmla="*/ 2503918 h 3062599"/>
              <a:gd name="connsiteX187" fmla="*/ 2530833 w 5779785"/>
              <a:gd name="connsiteY187" fmla="*/ 2521009 h 3062599"/>
              <a:gd name="connsiteX188" fmla="*/ 2541515 w 5779785"/>
              <a:gd name="connsiteY188" fmla="*/ 2538101 h 3062599"/>
              <a:gd name="connsiteX189" fmla="*/ 2525848 w 5779785"/>
              <a:gd name="connsiteY189" fmla="*/ 2589375 h 3062599"/>
              <a:gd name="connsiteX190" fmla="*/ 2545788 w 5779785"/>
              <a:gd name="connsiteY190" fmla="*/ 2550920 h 3062599"/>
              <a:gd name="connsiteX191" fmla="*/ 2590653 w 5779785"/>
              <a:gd name="connsiteY191" fmla="*/ 2513175 h 3062599"/>
              <a:gd name="connsiteX192" fmla="*/ 2611306 w 5779785"/>
              <a:gd name="connsiteY192" fmla="*/ 2492523 h 3062599"/>
              <a:gd name="connsiteX193" fmla="*/ 2615579 w 5779785"/>
              <a:gd name="connsiteY193" fmla="*/ 2462613 h 3062599"/>
              <a:gd name="connsiteX194" fmla="*/ 2644065 w 5779785"/>
              <a:gd name="connsiteY194" fmla="*/ 2427005 h 3062599"/>
              <a:gd name="connsiteX195" fmla="*/ 2707446 w 5779785"/>
              <a:gd name="connsiteY195" fmla="*/ 2345108 h 3062599"/>
              <a:gd name="connsiteX196" fmla="*/ 2692491 w 5779785"/>
              <a:gd name="connsiteY196" fmla="*/ 2330865 h 3062599"/>
              <a:gd name="connsiteX197" fmla="*/ 2641216 w 5779785"/>
              <a:gd name="connsiteY197" fmla="*/ 2342972 h 3062599"/>
              <a:gd name="connsiteX198" fmla="*/ 2592078 w 5779785"/>
              <a:gd name="connsiteY198" fmla="*/ 2389974 h 3062599"/>
              <a:gd name="connsiteX199" fmla="*/ 2587093 w 5779785"/>
              <a:gd name="connsiteY199" fmla="*/ 2392822 h 3062599"/>
              <a:gd name="connsiteX200" fmla="*/ 2592790 w 5779785"/>
              <a:gd name="connsiteY200" fmla="*/ 2300243 h 3062599"/>
              <a:gd name="connsiteX201" fmla="*/ 2594926 w 5779785"/>
              <a:gd name="connsiteY201" fmla="*/ 2286000 h 3062599"/>
              <a:gd name="connsiteX202" fmla="*/ 2597063 w 5779785"/>
              <a:gd name="connsiteY202" fmla="*/ 2171344 h 3062599"/>
              <a:gd name="connsiteX203" fmla="*/ 2603472 w 5779785"/>
              <a:gd name="connsiteY203" fmla="*/ 2161374 h 3062599"/>
              <a:gd name="connsiteX204" fmla="*/ 2677536 w 5779785"/>
              <a:gd name="connsiteY204" fmla="*/ 2032474 h 3062599"/>
              <a:gd name="connsiteX205" fmla="*/ 2606321 w 5779785"/>
              <a:gd name="connsiteY205" fmla="*/ 2056688 h 3062599"/>
              <a:gd name="connsiteX206" fmla="*/ 2582820 w 5779785"/>
              <a:gd name="connsiteY206" fmla="*/ 2040308 h 3062599"/>
              <a:gd name="connsiteX207" fmla="*/ 2569289 w 5779785"/>
              <a:gd name="connsiteY207" fmla="*/ 1963396 h 3062599"/>
              <a:gd name="connsiteX208" fmla="*/ 2413328 w 5779785"/>
              <a:gd name="connsiteY208" fmla="*/ 1841618 h 3062599"/>
              <a:gd name="connsiteX209" fmla="*/ 2500923 w 5779785"/>
              <a:gd name="connsiteY209" fmla="*/ 1887196 h 3062599"/>
              <a:gd name="connsiteX210" fmla="*/ 2547212 w 5779785"/>
              <a:gd name="connsiteY210" fmla="*/ 1935622 h 3062599"/>
              <a:gd name="connsiteX211" fmla="*/ 2574274 w 5779785"/>
              <a:gd name="connsiteY211" fmla="*/ 2045293 h 3062599"/>
              <a:gd name="connsiteX212" fmla="*/ 2557895 w 5779785"/>
              <a:gd name="connsiteY212" fmla="*/ 2064521 h 3062599"/>
              <a:gd name="connsiteX213" fmla="*/ 2489528 w 5779785"/>
              <a:gd name="connsiteY213" fmla="*/ 2068082 h 3062599"/>
              <a:gd name="connsiteX214" fmla="*/ 2480982 w 5779785"/>
              <a:gd name="connsiteY214" fmla="*/ 2085886 h 3062599"/>
              <a:gd name="connsiteX215" fmla="*/ 2536530 w 5779785"/>
              <a:gd name="connsiteY215" fmla="*/ 2160661 h 3062599"/>
              <a:gd name="connsiteX216" fmla="*/ 2584956 w 5779785"/>
              <a:gd name="connsiteY216" fmla="*/ 2197693 h 3062599"/>
              <a:gd name="connsiteX217" fmla="*/ 2576410 w 5779785"/>
              <a:gd name="connsiteY217" fmla="*/ 2395671 h 3062599"/>
              <a:gd name="connsiteX218" fmla="*/ 2525136 w 5779785"/>
              <a:gd name="connsiteY218" fmla="*/ 2408490 h 3062599"/>
              <a:gd name="connsiteX219" fmla="*/ 2510180 w 5779785"/>
              <a:gd name="connsiteY219" fmla="*/ 2381428 h 3062599"/>
              <a:gd name="connsiteX220" fmla="*/ 2487392 w 5779785"/>
              <a:gd name="connsiteY220" fmla="*/ 2362912 h 3062599"/>
              <a:gd name="connsiteX221" fmla="*/ 2439678 w 5779785"/>
              <a:gd name="connsiteY221" fmla="*/ 2365048 h 3062599"/>
              <a:gd name="connsiteX222" fmla="*/ 2416889 w 5779785"/>
              <a:gd name="connsiteY222" fmla="*/ 2385701 h 3062599"/>
              <a:gd name="connsiteX223" fmla="*/ 2381994 w 5779785"/>
              <a:gd name="connsiteY223" fmla="*/ 2415611 h 3062599"/>
              <a:gd name="connsiteX224" fmla="*/ 2352083 w 5779785"/>
              <a:gd name="connsiteY224" fmla="*/ 2412050 h 3062599"/>
              <a:gd name="connsiteX225" fmla="*/ 2333567 w 5779785"/>
              <a:gd name="connsiteY225" fmla="*/ 2392110 h 3062599"/>
              <a:gd name="connsiteX226" fmla="*/ 2292975 w 5779785"/>
              <a:gd name="connsiteY226" fmla="*/ 2352942 h 3062599"/>
              <a:gd name="connsiteX227" fmla="*/ 2257367 w 5779785"/>
              <a:gd name="connsiteY227" fmla="*/ 2307364 h 3062599"/>
              <a:gd name="connsiteX228" fmla="*/ 2285141 w 5779785"/>
              <a:gd name="connsiteY228" fmla="*/ 2067370 h 3062599"/>
              <a:gd name="connsiteX229" fmla="*/ 2374872 w 5779785"/>
              <a:gd name="connsiteY229" fmla="*/ 1824527 h 3062599"/>
              <a:gd name="connsiteX230" fmla="*/ 2461042 w 5779785"/>
              <a:gd name="connsiteY230" fmla="*/ 1818118 h 3062599"/>
              <a:gd name="connsiteX231" fmla="*/ 2453921 w 5779785"/>
              <a:gd name="connsiteY231" fmla="*/ 1823815 h 3062599"/>
              <a:gd name="connsiteX232" fmla="*/ 2566440 w 5779785"/>
              <a:gd name="connsiteY232" fmla="*/ 1831649 h 3062599"/>
              <a:gd name="connsiteX233" fmla="*/ 2760145 w 5779785"/>
              <a:gd name="connsiteY233" fmla="*/ 1996867 h 3062599"/>
              <a:gd name="connsiteX234" fmla="*/ 2792904 w 5779785"/>
              <a:gd name="connsiteY234" fmla="*/ 2208375 h 3062599"/>
              <a:gd name="connsiteX235" fmla="*/ 2758009 w 5779785"/>
              <a:gd name="connsiteY235" fmla="*/ 2523146 h 3062599"/>
              <a:gd name="connsiteX236" fmla="*/ 2757296 w 5779785"/>
              <a:gd name="connsiteY236" fmla="*/ 2525994 h 3062599"/>
              <a:gd name="connsiteX237" fmla="*/ 2740205 w 5779785"/>
              <a:gd name="connsiteY237" fmla="*/ 2577269 h 3062599"/>
              <a:gd name="connsiteX238" fmla="*/ 2745902 w 5779785"/>
              <a:gd name="connsiteY238" fmla="*/ 2579406 h 3062599"/>
              <a:gd name="connsiteX239" fmla="*/ 2762282 w 5779785"/>
              <a:gd name="connsiteY239" fmla="*/ 2528131 h 3062599"/>
              <a:gd name="connsiteX240" fmla="*/ 2791480 w 5779785"/>
              <a:gd name="connsiteY240" fmla="*/ 2394959 h 3062599"/>
              <a:gd name="connsiteX241" fmla="*/ 2767979 w 5779785"/>
              <a:gd name="connsiteY241" fmla="*/ 1990458 h 3062599"/>
              <a:gd name="connsiteX242" fmla="*/ 2654035 w 5779785"/>
              <a:gd name="connsiteY242" fmla="*/ 1845179 h 3062599"/>
              <a:gd name="connsiteX243" fmla="*/ 2461042 w 5779785"/>
              <a:gd name="connsiteY243" fmla="*/ 1818118 h 3062599"/>
              <a:gd name="connsiteX244" fmla="*/ 2266759 w 5779785"/>
              <a:gd name="connsiteY244" fmla="*/ 1812810 h 3062599"/>
              <a:gd name="connsiteX245" fmla="*/ 2108528 w 5779785"/>
              <a:gd name="connsiteY245" fmla="*/ 1843755 h 3062599"/>
              <a:gd name="connsiteX246" fmla="*/ 2080754 w 5779785"/>
              <a:gd name="connsiteY246" fmla="*/ 1878650 h 3062599"/>
              <a:gd name="connsiteX247" fmla="*/ 2321461 w 5779785"/>
              <a:gd name="connsiteY247" fmla="*/ 1818830 h 3062599"/>
              <a:gd name="connsiteX248" fmla="*/ 2266759 w 5779785"/>
              <a:gd name="connsiteY248" fmla="*/ 1812810 h 3062599"/>
              <a:gd name="connsiteX249" fmla="*/ 2519973 w 5779785"/>
              <a:gd name="connsiteY249" fmla="*/ 1761235 h 3062599"/>
              <a:gd name="connsiteX250" fmla="*/ 2431132 w 5779785"/>
              <a:gd name="connsiteY250" fmla="*/ 1788207 h 3062599"/>
              <a:gd name="connsiteX251" fmla="*/ 2612018 w 5779785"/>
              <a:gd name="connsiteY251" fmla="*/ 1768979 h 3062599"/>
              <a:gd name="connsiteX252" fmla="*/ 2519973 w 5779785"/>
              <a:gd name="connsiteY252" fmla="*/ 1761235 h 3062599"/>
              <a:gd name="connsiteX253" fmla="*/ 2222561 w 5779785"/>
              <a:gd name="connsiteY253" fmla="*/ 1751443 h 3062599"/>
              <a:gd name="connsiteX254" fmla="*/ 2099982 w 5779785"/>
              <a:gd name="connsiteY254" fmla="*/ 1773964 h 3062599"/>
              <a:gd name="connsiteX255" fmla="*/ 2337128 w 5779785"/>
              <a:gd name="connsiteY255" fmla="*/ 1796753 h 3062599"/>
              <a:gd name="connsiteX256" fmla="*/ 2222561 w 5779785"/>
              <a:gd name="connsiteY256" fmla="*/ 1751443 h 3062599"/>
              <a:gd name="connsiteX257" fmla="*/ 1172764 w 5779785"/>
              <a:gd name="connsiteY257" fmla="*/ 884490 h 3062599"/>
              <a:gd name="connsiteX258" fmla="*/ 1080184 w 5779785"/>
              <a:gd name="connsiteY258" fmla="*/ 968523 h 3062599"/>
              <a:gd name="connsiteX259" fmla="*/ 1028909 w 5779785"/>
              <a:gd name="connsiteY259" fmla="*/ 1115226 h 3062599"/>
              <a:gd name="connsiteX260" fmla="*/ 1003984 w 5779785"/>
              <a:gd name="connsiteY260" fmla="*/ 1266914 h 3062599"/>
              <a:gd name="connsiteX261" fmla="*/ 972650 w 5779785"/>
              <a:gd name="connsiteY261" fmla="*/ 1293976 h 3062599"/>
              <a:gd name="connsiteX262" fmla="*/ 857994 w 5779785"/>
              <a:gd name="connsiteY262" fmla="*/ 1277596 h 3062599"/>
              <a:gd name="connsiteX263" fmla="*/ 694199 w 5779785"/>
              <a:gd name="connsiteY263" fmla="*/ 1211366 h 3062599"/>
              <a:gd name="connsiteX264" fmla="*/ 847311 w 5779785"/>
              <a:gd name="connsiteY264" fmla="*/ 1519727 h 3062599"/>
              <a:gd name="connsiteX265" fmla="*/ 863691 w 5779785"/>
              <a:gd name="connsiteY265" fmla="*/ 1517590 h 3062599"/>
              <a:gd name="connsiteX266" fmla="*/ 928496 w 5779785"/>
              <a:gd name="connsiteY266" fmla="*/ 1425011 h 3062599"/>
              <a:gd name="connsiteX267" fmla="*/ 979771 w 5779785"/>
              <a:gd name="connsiteY267" fmla="*/ 1360206 h 3062599"/>
              <a:gd name="connsiteX268" fmla="*/ 989029 w 5779785"/>
              <a:gd name="connsiteY268" fmla="*/ 1349523 h 3062599"/>
              <a:gd name="connsiteX269" fmla="*/ 990453 w 5779785"/>
              <a:gd name="connsiteY269" fmla="*/ 1373024 h 3062599"/>
              <a:gd name="connsiteX270" fmla="*/ 968377 w 5779785"/>
              <a:gd name="connsiteY270" fmla="*/ 1591654 h 3062599"/>
              <a:gd name="connsiteX271" fmla="*/ 944164 w 5779785"/>
              <a:gd name="connsiteY271" fmla="*/ 1816693 h 3062599"/>
              <a:gd name="connsiteX272" fmla="*/ 934906 w 5779785"/>
              <a:gd name="connsiteY272" fmla="*/ 1844467 h 3062599"/>
              <a:gd name="connsiteX273" fmla="*/ 842326 w 5779785"/>
              <a:gd name="connsiteY273" fmla="*/ 1820254 h 3062599"/>
              <a:gd name="connsiteX274" fmla="*/ 811704 w 5779785"/>
              <a:gd name="connsiteY274" fmla="*/ 1766843 h 3062599"/>
              <a:gd name="connsiteX275" fmla="*/ 816689 w 5779785"/>
              <a:gd name="connsiteY275" fmla="*/ 1731948 h 3062599"/>
              <a:gd name="connsiteX276" fmla="*/ 794612 w 5779785"/>
              <a:gd name="connsiteY276" fmla="*/ 1699901 h 3062599"/>
              <a:gd name="connsiteX277" fmla="*/ 602332 w 5779785"/>
              <a:gd name="connsiteY277" fmla="*/ 1648626 h 3062599"/>
              <a:gd name="connsiteX278" fmla="*/ 585240 w 5779785"/>
              <a:gd name="connsiteY278" fmla="*/ 1665005 h 3062599"/>
              <a:gd name="connsiteX279" fmla="*/ 711291 w 5779785"/>
              <a:gd name="connsiteY279" fmla="*/ 1866544 h 3062599"/>
              <a:gd name="connsiteX280" fmla="*/ 743337 w 5779785"/>
              <a:gd name="connsiteY280" fmla="*/ 1938471 h 3062599"/>
              <a:gd name="connsiteX281" fmla="*/ 741201 w 5779785"/>
              <a:gd name="connsiteY281" fmla="*/ 1971230 h 3062599"/>
              <a:gd name="connsiteX282" fmla="*/ 761853 w 5779785"/>
              <a:gd name="connsiteY282" fmla="*/ 2006837 h 3062599"/>
              <a:gd name="connsiteX283" fmla="*/ 897874 w 5779785"/>
              <a:gd name="connsiteY283" fmla="*/ 2060960 h 3062599"/>
              <a:gd name="connsiteX284" fmla="*/ 920663 w 5779785"/>
              <a:gd name="connsiteY284" fmla="*/ 2092295 h 3062599"/>
              <a:gd name="connsiteX285" fmla="*/ 916390 w 5779785"/>
              <a:gd name="connsiteY285" fmla="*/ 2167071 h 3062599"/>
              <a:gd name="connsiteX286" fmla="*/ 929209 w 5779785"/>
              <a:gd name="connsiteY286" fmla="*/ 2135736 h 3062599"/>
              <a:gd name="connsiteX287" fmla="*/ 946300 w 5779785"/>
              <a:gd name="connsiteY287" fmla="*/ 2021080 h 3062599"/>
              <a:gd name="connsiteX288" fmla="*/ 974786 w 5779785"/>
              <a:gd name="connsiteY288" fmla="*/ 1998291 h 3062599"/>
              <a:gd name="connsiteX289" fmla="*/ 1050274 w 5779785"/>
              <a:gd name="connsiteY289" fmla="*/ 2003988 h 3062599"/>
              <a:gd name="connsiteX290" fmla="*/ 1088018 w 5779785"/>
              <a:gd name="connsiteY290" fmla="*/ 2036748 h 3062599"/>
              <a:gd name="connsiteX291" fmla="*/ 1091579 w 5779785"/>
              <a:gd name="connsiteY291" fmla="*/ 2064521 h 3062599"/>
              <a:gd name="connsiteX292" fmla="*/ 1106534 w 5779785"/>
              <a:gd name="connsiteY292" fmla="*/ 2084462 h 3062599"/>
              <a:gd name="connsiteX293" fmla="*/ 1196977 w 5779785"/>
              <a:gd name="connsiteY293" fmla="*/ 2083749 h 3062599"/>
              <a:gd name="connsiteX294" fmla="*/ 1252524 w 5779785"/>
              <a:gd name="connsiteY294" fmla="*/ 2038172 h 3062599"/>
              <a:gd name="connsiteX295" fmla="*/ 1281010 w 5779785"/>
              <a:gd name="connsiteY295" fmla="*/ 2013959 h 3062599"/>
              <a:gd name="connsiteX296" fmla="*/ 1353650 w 5779785"/>
              <a:gd name="connsiteY296" fmla="*/ 2006125 h 3062599"/>
              <a:gd name="connsiteX297" fmla="*/ 1411334 w 5779785"/>
              <a:gd name="connsiteY297" fmla="*/ 2048142 h 3062599"/>
              <a:gd name="connsiteX298" fmla="*/ 1436259 w 5779785"/>
              <a:gd name="connsiteY298" fmla="*/ 2066658 h 3062599"/>
              <a:gd name="connsiteX299" fmla="*/ 1469730 w 5779785"/>
              <a:gd name="connsiteY299" fmla="*/ 2068794 h 3062599"/>
              <a:gd name="connsiteX300" fmla="*/ 1403500 w 5779785"/>
              <a:gd name="connsiteY300" fmla="*/ 2233301 h 3062599"/>
              <a:gd name="connsiteX301" fmla="*/ 1486109 w 5779785"/>
              <a:gd name="connsiteY301" fmla="*/ 2058824 h 3062599"/>
              <a:gd name="connsiteX302" fmla="*/ 1572280 w 5779785"/>
              <a:gd name="connsiteY302" fmla="*/ 2056688 h 3062599"/>
              <a:gd name="connsiteX303" fmla="*/ 1586523 w 5779785"/>
              <a:gd name="connsiteY303" fmla="*/ 1949865 h 3062599"/>
              <a:gd name="connsiteX304" fmla="*/ 1620706 w 5779785"/>
              <a:gd name="connsiteY304" fmla="*/ 1905712 h 3062599"/>
              <a:gd name="connsiteX305" fmla="*/ 1738923 w 5779785"/>
              <a:gd name="connsiteY305" fmla="*/ 1763282 h 3062599"/>
              <a:gd name="connsiteX306" fmla="*/ 1719695 w 5779785"/>
              <a:gd name="connsiteY306" fmla="*/ 1746903 h 3062599"/>
              <a:gd name="connsiteX307" fmla="*/ 1566582 w 5779785"/>
              <a:gd name="connsiteY307" fmla="*/ 1785359 h 3062599"/>
              <a:gd name="connsiteX308" fmla="*/ 1550915 w 5779785"/>
              <a:gd name="connsiteY308" fmla="*/ 1803163 h 3062599"/>
              <a:gd name="connsiteX309" fmla="*/ 1544506 w 5779785"/>
              <a:gd name="connsiteY309" fmla="*/ 1888621 h 3062599"/>
              <a:gd name="connsiteX310" fmla="*/ 1531687 w 5779785"/>
              <a:gd name="connsiteY310" fmla="*/ 1866544 h 3062599"/>
              <a:gd name="connsiteX311" fmla="*/ 1543794 w 5779785"/>
              <a:gd name="connsiteY311" fmla="*/ 1747615 h 3062599"/>
              <a:gd name="connsiteX312" fmla="*/ 1548779 w 5779785"/>
              <a:gd name="connsiteY312" fmla="*/ 1497650 h 3062599"/>
              <a:gd name="connsiteX313" fmla="*/ 1562309 w 5779785"/>
              <a:gd name="connsiteY313" fmla="*/ 1453497 h 3062599"/>
              <a:gd name="connsiteX314" fmla="*/ 1685511 w 5779785"/>
              <a:gd name="connsiteY314" fmla="*/ 1227745 h 3062599"/>
              <a:gd name="connsiteX315" fmla="*/ 1553764 w 5779785"/>
              <a:gd name="connsiteY315" fmla="*/ 1277596 h 3062599"/>
              <a:gd name="connsiteX316" fmla="*/ 1525278 w 5779785"/>
              <a:gd name="connsiteY316" fmla="*/ 1254808 h 3062599"/>
              <a:gd name="connsiteX317" fmla="*/ 1513883 w 5779785"/>
              <a:gd name="connsiteY317" fmla="*/ 1165076 h 3062599"/>
              <a:gd name="connsiteX318" fmla="*/ 1393530 w 5779785"/>
              <a:gd name="connsiteY318" fmla="*/ 972084 h 3062599"/>
              <a:gd name="connsiteX319" fmla="*/ 1258934 w 5779785"/>
              <a:gd name="connsiteY319" fmla="*/ 908703 h 3062599"/>
              <a:gd name="connsiteX320" fmla="*/ 1222614 w 5779785"/>
              <a:gd name="connsiteY320" fmla="*/ 903005 h 3062599"/>
              <a:gd name="connsiteX321" fmla="*/ 1379287 w 5779785"/>
              <a:gd name="connsiteY321" fmla="*/ 980630 h 3062599"/>
              <a:gd name="connsiteX322" fmla="*/ 1471866 w 5779785"/>
              <a:gd name="connsiteY322" fmla="*/ 1081755 h 3062599"/>
              <a:gd name="connsiteX323" fmla="*/ 1514595 w 5779785"/>
              <a:gd name="connsiteY323" fmla="*/ 1278308 h 3062599"/>
              <a:gd name="connsiteX324" fmla="*/ 1358635 w 5779785"/>
              <a:gd name="connsiteY324" fmla="*/ 1293263 h 3062599"/>
              <a:gd name="connsiteX325" fmla="*/ 1340119 w 5779785"/>
              <a:gd name="connsiteY325" fmla="*/ 1296112 h 3062599"/>
              <a:gd name="connsiteX326" fmla="*/ 1348665 w 5779785"/>
              <a:gd name="connsiteY326" fmla="*/ 1314628 h 3062599"/>
              <a:gd name="connsiteX327" fmla="*/ 1481124 w 5779785"/>
              <a:gd name="connsiteY327" fmla="*/ 1504060 h 3062599"/>
              <a:gd name="connsiteX328" fmla="*/ 1524565 w 5779785"/>
              <a:gd name="connsiteY328" fmla="*/ 1509045 h 3062599"/>
              <a:gd name="connsiteX329" fmla="*/ 1529551 w 5779785"/>
              <a:gd name="connsiteY329" fmla="*/ 1509757 h 3062599"/>
              <a:gd name="connsiteX330" fmla="*/ 1533823 w 5779785"/>
              <a:gd name="connsiteY330" fmla="*/ 1536819 h 3062599"/>
              <a:gd name="connsiteX331" fmla="*/ 1517444 w 5779785"/>
              <a:gd name="connsiteY331" fmla="*/ 1821678 h 3062599"/>
              <a:gd name="connsiteX332" fmla="*/ 1455487 w 5779785"/>
              <a:gd name="connsiteY332" fmla="*/ 1874378 h 3062599"/>
              <a:gd name="connsiteX333" fmla="*/ 1402788 w 5779785"/>
              <a:gd name="connsiteY333" fmla="*/ 1826663 h 3062599"/>
              <a:gd name="connsiteX334" fmla="*/ 1400652 w 5779785"/>
              <a:gd name="connsiteY334" fmla="*/ 1808860 h 3062599"/>
              <a:gd name="connsiteX335" fmla="*/ 1379287 w 5779785"/>
              <a:gd name="connsiteY335" fmla="*/ 1792480 h 3062599"/>
              <a:gd name="connsiteX336" fmla="*/ 1283859 w 5779785"/>
              <a:gd name="connsiteY336" fmla="*/ 1797465 h 3062599"/>
              <a:gd name="connsiteX337" fmla="*/ 1245403 w 5779785"/>
              <a:gd name="connsiteY337" fmla="*/ 1830224 h 3062599"/>
              <a:gd name="connsiteX338" fmla="*/ 1242554 w 5779785"/>
              <a:gd name="connsiteY338" fmla="*/ 1862983 h 3062599"/>
              <a:gd name="connsiteX339" fmla="*/ 1219053 w 5779785"/>
              <a:gd name="connsiteY339" fmla="*/ 1884347 h 3062599"/>
              <a:gd name="connsiteX340" fmla="*/ 1120777 w 5779785"/>
              <a:gd name="connsiteY340" fmla="*/ 1877938 h 3062599"/>
              <a:gd name="connsiteX341" fmla="*/ 1102261 w 5779785"/>
              <a:gd name="connsiteY341" fmla="*/ 1868680 h 3062599"/>
              <a:gd name="connsiteX342" fmla="*/ 1096564 w 5779785"/>
              <a:gd name="connsiteY342" fmla="*/ 1808860 h 3062599"/>
              <a:gd name="connsiteX343" fmla="*/ 1068790 w 5779785"/>
              <a:gd name="connsiteY343" fmla="*/ 1782510 h 3062599"/>
              <a:gd name="connsiteX344" fmla="*/ 1001848 w 5779785"/>
              <a:gd name="connsiteY344" fmla="*/ 1773252 h 3062599"/>
              <a:gd name="connsiteX345" fmla="*/ 970513 w 5779785"/>
              <a:gd name="connsiteY345" fmla="*/ 1730523 h 3062599"/>
              <a:gd name="connsiteX346" fmla="*/ 979059 w 5779785"/>
              <a:gd name="connsiteY346" fmla="*/ 1645777 h 3062599"/>
              <a:gd name="connsiteX347" fmla="*/ 994014 w 5779785"/>
              <a:gd name="connsiteY347" fmla="*/ 1515454 h 3062599"/>
              <a:gd name="connsiteX348" fmla="*/ 1007545 w 5779785"/>
              <a:gd name="connsiteY348" fmla="*/ 1387979 h 3062599"/>
              <a:gd name="connsiteX349" fmla="*/ 1022500 w 5779785"/>
              <a:gd name="connsiteY349" fmla="*/ 1263353 h 3062599"/>
              <a:gd name="connsiteX350" fmla="*/ 1042440 w 5779785"/>
              <a:gd name="connsiteY350" fmla="*/ 1128757 h 3062599"/>
              <a:gd name="connsiteX351" fmla="*/ 1172764 w 5779785"/>
              <a:gd name="connsiteY351" fmla="*/ 884490 h 3062599"/>
              <a:gd name="connsiteX352" fmla="*/ 1397369 w 5779785"/>
              <a:gd name="connsiteY352" fmla="*/ 870592 h 3062599"/>
              <a:gd name="connsiteX353" fmla="*/ 1309496 w 5779785"/>
              <a:gd name="connsiteY353" fmla="*/ 873808 h 3062599"/>
              <a:gd name="connsiteX354" fmla="*/ 1286708 w 5779785"/>
              <a:gd name="connsiteY354" fmla="*/ 882353 h 3062599"/>
              <a:gd name="connsiteX355" fmla="*/ 1313769 w 5779785"/>
              <a:gd name="connsiteY355" fmla="*/ 882353 h 3062599"/>
              <a:gd name="connsiteX356" fmla="*/ 1573704 w 5779785"/>
              <a:gd name="connsiteY356" fmla="*/ 912976 h 3062599"/>
              <a:gd name="connsiteX357" fmla="*/ 1805152 w 5779785"/>
              <a:gd name="connsiteY357" fmla="*/ 1110953 h 3062599"/>
              <a:gd name="connsiteX358" fmla="*/ 1857851 w 5779785"/>
              <a:gd name="connsiteY358" fmla="*/ 1294688 h 3062599"/>
              <a:gd name="connsiteX359" fmla="*/ 1882777 w 5779785"/>
              <a:gd name="connsiteY359" fmla="*/ 1474149 h 3062599"/>
              <a:gd name="connsiteX360" fmla="*/ 1869958 w 5779785"/>
              <a:gd name="connsiteY360" fmla="*/ 1848740 h 3062599"/>
              <a:gd name="connsiteX361" fmla="*/ 1897732 w 5779785"/>
              <a:gd name="connsiteY361" fmla="*/ 1462755 h 3062599"/>
              <a:gd name="connsiteX362" fmla="*/ 1824380 w 5779785"/>
              <a:gd name="connsiteY362" fmla="*/ 1108104 h 3062599"/>
              <a:gd name="connsiteX363" fmla="*/ 1652040 w 5779785"/>
              <a:gd name="connsiteY363" fmla="*/ 917960 h 3062599"/>
              <a:gd name="connsiteX364" fmla="*/ 1397369 w 5779785"/>
              <a:gd name="connsiteY364" fmla="*/ 870592 h 3062599"/>
              <a:gd name="connsiteX365" fmla="*/ 913987 w 5779785"/>
              <a:gd name="connsiteY365" fmla="*/ 862591 h 3062599"/>
              <a:gd name="connsiteX366" fmla="*/ 791764 w 5779785"/>
              <a:gd name="connsiteY366" fmla="*/ 885914 h 3062599"/>
              <a:gd name="connsiteX367" fmla="*/ 633666 w 5779785"/>
              <a:gd name="connsiteY367" fmla="*/ 1009828 h 3062599"/>
              <a:gd name="connsiteX368" fmla="*/ 551057 w 5779785"/>
              <a:gd name="connsiteY368" fmla="*/ 1209942 h 3062599"/>
              <a:gd name="connsiteX369" fmla="*/ 459902 w 5779785"/>
              <a:gd name="connsiteY369" fmla="*/ 1890045 h 3062599"/>
              <a:gd name="connsiteX370" fmla="*/ 472721 w 5779785"/>
              <a:gd name="connsiteY370" fmla="*/ 2059536 h 3062599"/>
              <a:gd name="connsiteX371" fmla="*/ 474857 w 5779785"/>
              <a:gd name="connsiteY371" fmla="*/ 2021792 h 3062599"/>
              <a:gd name="connsiteX372" fmla="*/ 484827 w 5779785"/>
              <a:gd name="connsiteY372" fmla="*/ 1630822 h 3062599"/>
              <a:gd name="connsiteX373" fmla="*/ 616575 w 5779785"/>
              <a:gd name="connsiteY373" fmla="*/ 1091013 h 3062599"/>
              <a:gd name="connsiteX374" fmla="*/ 794612 w 5779785"/>
              <a:gd name="connsiteY374" fmla="*/ 905142 h 3062599"/>
              <a:gd name="connsiteX375" fmla="*/ 798885 w 5779785"/>
              <a:gd name="connsiteY375" fmla="*/ 902293 h 3062599"/>
              <a:gd name="connsiteX376" fmla="*/ 1106534 w 5779785"/>
              <a:gd name="connsiteY376" fmla="*/ 878792 h 3062599"/>
              <a:gd name="connsiteX377" fmla="*/ 1110094 w 5779785"/>
              <a:gd name="connsiteY377" fmla="*/ 872383 h 3062599"/>
              <a:gd name="connsiteX378" fmla="*/ 1038880 w 5779785"/>
              <a:gd name="connsiteY378" fmla="*/ 863837 h 3062599"/>
              <a:gd name="connsiteX379" fmla="*/ 913987 w 5779785"/>
              <a:gd name="connsiteY379" fmla="*/ 862591 h 3062599"/>
              <a:gd name="connsiteX380" fmla="*/ 1422372 w 5779785"/>
              <a:gd name="connsiteY380" fmla="*/ 775353 h 3062599"/>
              <a:gd name="connsiteX381" fmla="*/ 1263207 w 5779785"/>
              <a:gd name="connsiteY381" fmla="*/ 824669 h 3062599"/>
              <a:gd name="connsiteX382" fmla="*/ 1587947 w 5779785"/>
              <a:gd name="connsiteY382" fmla="*/ 789062 h 3062599"/>
              <a:gd name="connsiteX383" fmla="*/ 1422372 w 5779785"/>
              <a:gd name="connsiteY383" fmla="*/ 775353 h 3062599"/>
              <a:gd name="connsiteX384" fmla="*/ 931423 w 5779785"/>
              <a:gd name="connsiteY384" fmla="*/ 758239 h 3062599"/>
              <a:gd name="connsiteX385" fmla="*/ 705594 w 5779785"/>
              <a:gd name="connsiteY385" fmla="*/ 784076 h 3062599"/>
              <a:gd name="connsiteX386" fmla="*/ 639364 w 5779785"/>
              <a:gd name="connsiteY386" fmla="*/ 807577 h 3062599"/>
              <a:gd name="connsiteX387" fmla="*/ 667137 w 5779785"/>
              <a:gd name="connsiteY387" fmla="*/ 808290 h 3062599"/>
              <a:gd name="connsiteX388" fmla="*/ 877222 w 5779785"/>
              <a:gd name="connsiteY388" fmla="*/ 783364 h 3062599"/>
              <a:gd name="connsiteX389" fmla="*/ 1116504 w 5779785"/>
              <a:gd name="connsiteY389" fmla="*/ 844609 h 3062599"/>
              <a:gd name="connsiteX390" fmla="*/ 1081608 w 5779785"/>
              <a:gd name="connsiteY390" fmla="*/ 800456 h 3062599"/>
              <a:gd name="connsiteX391" fmla="*/ 1007545 w 5779785"/>
              <a:gd name="connsiteY391" fmla="*/ 768409 h 3062599"/>
              <a:gd name="connsiteX392" fmla="*/ 931423 w 5779785"/>
              <a:gd name="connsiteY392" fmla="*/ 758239 h 3062599"/>
              <a:gd name="connsiteX393" fmla="*/ 975498 w 5779785"/>
              <a:gd name="connsiteY393" fmla="*/ 0 h 3062599"/>
              <a:gd name="connsiteX394" fmla="*/ 1010394 w 5779785"/>
              <a:gd name="connsiteY394" fmla="*/ 25637 h 3062599"/>
              <a:gd name="connsiteX395" fmla="*/ 1036743 w 5779785"/>
              <a:gd name="connsiteY395" fmla="*/ 82609 h 3062599"/>
              <a:gd name="connsiteX396" fmla="*/ 1059532 w 5779785"/>
              <a:gd name="connsiteY396" fmla="*/ 185871 h 3062599"/>
              <a:gd name="connsiteX397" fmla="*/ 1070214 w 5779785"/>
              <a:gd name="connsiteY397" fmla="*/ 333998 h 3062599"/>
              <a:gd name="connsiteX398" fmla="*/ 1058108 w 5779785"/>
              <a:gd name="connsiteY398" fmla="*/ 366757 h 3062599"/>
              <a:gd name="connsiteX399" fmla="*/ 1033894 w 5779785"/>
              <a:gd name="connsiteY399" fmla="*/ 341832 h 3062599"/>
              <a:gd name="connsiteX400" fmla="*/ 1006833 w 5779785"/>
              <a:gd name="connsiteY400" fmla="*/ 276314 h 3062599"/>
              <a:gd name="connsiteX401" fmla="*/ 983332 w 5779785"/>
              <a:gd name="connsiteY401" fmla="*/ 150263 h 3062599"/>
              <a:gd name="connsiteX402" fmla="*/ 997575 w 5779785"/>
              <a:gd name="connsiteY402" fmla="*/ 119641 h 3062599"/>
              <a:gd name="connsiteX403" fmla="*/ 1018227 w 5779785"/>
              <a:gd name="connsiteY403" fmla="*/ 153824 h 3062599"/>
              <a:gd name="connsiteX404" fmla="*/ 996151 w 5779785"/>
              <a:gd name="connsiteY404" fmla="*/ 160945 h 3062599"/>
              <a:gd name="connsiteX405" fmla="*/ 1031758 w 5779785"/>
              <a:gd name="connsiteY405" fmla="*/ 291981 h 3062599"/>
              <a:gd name="connsiteX406" fmla="*/ 1043152 w 5779785"/>
              <a:gd name="connsiteY406" fmla="*/ 304088 h 3062599"/>
              <a:gd name="connsiteX407" fmla="*/ 1055971 w 5779785"/>
              <a:gd name="connsiteY407" fmla="*/ 273465 h 3062599"/>
              <a:gd name="connsiteX408" fmla="*/ 1011106 w 5779785"/>
              <a:gd name="connsiteY408" fmla="*/ 79761 h 3062599"/>
              <a:gd name="connsiteX409" fmla="*/ 966240 w 5779785"/>
              <a:gd name="connsiteY409" fmla="*/ 46290 h 3062599"/>
              <a:gd name="connsiteX410" fmla="*/ 955558 w 5779785"/>
              <a:gd name="connsiteY410" fmla="*/ 69790 h 3062599"/>
              <a:gd name="connsiteX411" fmla="*/ 958407 w 5779785"/>
              <a:gd name="connsiteY411" fmla="*/ 107534 h 3062599"/>
              <a:gd name="connsiteX412" fmla="*/ 998287 w 5779785"/>
              <a:gd name="connsiteY412" fmla="*/ 313346 h 3062599"/>
              <a:gd name="connsiteX413" fmla="*/ 1028197 w 5779785"/>
              <a:gd name="connsiteY413" fmla="*/ 417319 h 3062599"/>
              <a:gd name="connsiteX414" fmla="*/ 1058108 w 5779785"/>
              <a:gd name="connsiteY414" fmla="*/ 440820 h 3062599"/>
              <a:gd name="connsiteX415" fmla="*/ 1081608 w 5779785"/>
              <a:gd name="connsiteY415" fmla="*/ 414471 h 3062599"/>
              <a:gd name="connsiteX416" fmla="*/ 1096564 w 5779785"/>
              <a:gd name="connsiteY416" fmla="*/ 332574 h 3062599"/>
              <a:gd name="connsiteX417" fmla="*/ 1075199 w 5779785"/>
              <a:gd name="connsiteY417" fmla="*/ 132459 h 3062599"/>
              <a:gd name="connsiteX418" fmla="*/ 1075199 w 5779785"/>
              <a:gd name="connsiteY418" fmla="*/ 97564 h 3062599"/>
              <a:gd name="connsiteX419" fmla="*/ 1084457 w 5779785"/>
              <a:gd name="connsiteY419" fmla="*/ 81897 h 3062599"/>
              <a:gd name="connsiteX420" fmla="*/ 1090866 w 5779785"/>
              <a:gd name="connsiteY420" fmla="*/ 97564 h 3062599"/>
              <a:gd name="connsiteX421" fmla="*/ 1103685 w 5779785"/>
              <a:gd name="connsiteY421" fmla="*/ 145278 h 3062599"/>
              <a:gd name="connsiteX422" fmla="*/ 1215493 w 5779785"/>
              <a:gd name="connsiteY422" fmla="*/ 371742 h 3062599"/>
              <a:gd name="connsiteX423" fmla="*/ 1220478 w 5779785"/>
              <a:gd name="connsiteY423" fmla="*/ 809002 h 3062599"/>
              <a:gd name="connsiteX424" fmla="*/ 1258934 w 5779785"/>
              <a:gd name="connsiteY424" fmla="*/ 690073 h 3062599"/>
              <a:gd name="connsiteX425" fmla="*/ 1310921 w 5779785"/>
              <a:gd name="connsiteY425" fmla="*/ 635949 h 3062599"/>
              <a:gd name="connsiteX426" fmla="*/ 1620706 w 5779785"/>
              <a:gd name="connsiteY426" fmla="*/ 772682 h 3062599"/>
              <a:gd name="connsiteX427" fmla="*/ 1803728 w 5779785"/>
              <a:gd name="connsiteY427" fmla="*/ 824669 h 3062599"/>
              <a:gd name="connsiteX428" fmla="*/ 1985326 w 5779785"/>
              <a:gd name="connsiteY428" fmla="*/ 976357 h 3062599"/>
              <a:gd name="connsiteX429" fmla="*/ 2046571 w 5779785"/>
              <a:gd name="connsiteY429" fmla="*/ 1087452 h 3062599"/>
              <a:gd name="connsiteX430" fmla="*/ 2060102 w 5779785"/>
              <a:gd name="connsiteY430" fmla="*/ 1119499 h 3062599"/>
              <a:gd name="connsiteX431" fmla="*/ 2076481 w 5779785"/>
              <a:gd name="connsiteY431" fmla="*/ 1175047 h 3062599"/>
              <a:gd name="connsiteX432" fmla="*/ 2114225 w 5779785"/>
              <a:gd name="connsiteY432" fmla="*/ 1672839 h 3062599"/>
              <a:gd name="connsiteX433" fmla="*/ 2114937 w 5779785"/>
              <a:gd name="connsiteY433" fmla="*/ 1714144 h 3062599"/>
              <a:gd name="connsiteX434" fmla="*/ 2331431 w 5779785"/>
              <a:gd name="connsiteY434" fmla="*/ 1689219 h 3062599"/>
              <a:gd name="connsiteX435" fmla="*/ 2372023 w 5779785"/>
              <a:gd name="connsiteY435" fmla="*/ 1728387 h 3062599"/>
              <a:gd name="connsiteX436" fmla="*/ 2378433 w 5779785"/>
              <a:gd name="connsiteY436" fmla="*/ 1778949 h 3062599"/>
              <a:gd name="connsiteX437" fmla="*/ 2384130 w 5779785"/>
              <a:gd name="connsiteY437" fmla="*/ 1764706 h 3062599"/>
              <a:gd name="connsiteX438" fmla="*/ 2329295 w 5779785"/>
              <a:gd name="connsiteY438" fmla="*/ 1592366 h 3062599"/>
              <a:gd name="connsiteX439" fmla="*/ 2315052 w 5779785"/>
              <a:gd name="connsiteY439" fmla="*/ 1583108 h 3062599"/>
              <a:gd name="connsiteX440" fmla="*/ 2276595 w 5779785"/>
              <a:gd name="connsiteY440" fmla="*/ 1542516 h 3062599"/>
              <a:gd name="connsiteX441" fmla="*/ 2226033 w 5779785"/>
              <a:gd name="connsiteY441" fmla="*/ 1370888 h 3062599"/>
              <a:gd name="connsiteX442" fmla="*/ 2262352 w 5779785"/>
              <a:gd name="connsiteY442" fmla="*/ 1301809 h 3062599"/>
              <a:gd name="connsiteX443" fmla="*/ 2286566 w 5779785"/>
              <a:gd name="connsiteY443" fmla="*/ 1332432 h 3062599"/>
              <a:gd name="connsiteX444" fmla="*/ 2312915 w 5779785"/>
              <a:gd name="connsiteY444" fmla="*/ 1452073 h 3062599"/>
              <a:gd name="connsiteX445" fmla="*/ 2309354 w 5779785"/>
              <a:gd name="connsiteY445" fmla="*/ 1462755 h 3062599"/>
              <a:gd name="connsiteX446" fmla="*/ 2310067 w 5779785"/>
              <a:gd name="connsiteY446" fmla="*/ 1453497 h 3062599"/>
              <a:gd name="connsiteX447" fmla="*/ 2308642 w 5779785"/>
              <a:gd name="connsiteY447" fmla="*/ 1452073 h 3062599"/>
              <a:gd name="connsiteX448" fmla="*/ 2275883 w 5779785"/>
              <a:gd name="connsiteY448" fmla="*/ 1344538 h 3062599"/>
              <a:gd name="connsiteX449" fmla="*/ 2253807 w 5779785"/>
              <a:gd name="connsiteY449" fmla="*/ 1331720 h 3062599"/>
              <a:gd name="connsiteX450" fmla="*/ 2247397 w 5779785"/>
              <a:gd name="connsiteY450" fmla="*/ 1353796 h 3062599"/>
              <a:gd name="connsiteX451" fmla="*/ 2285853 w 5779785"/>
              <a:gd name="connsiteY451" fmla="*/ 1538955 h 3062599"/>
              <a:gd name="connsiteX452" fmla="*/ 2306506 w 5779785"/>
              <a:gd name="connsiteY452" fmla="*/ 1561744 h 3062599"/>
              <a:gd name="connsiteX453" fmla="*/ 2324310 w 5779785"/>
              <a:gd name="connsiteY453" fmla="*/ 1537531 h 3062599"/>
              <a:gd name="connsiteX454" fmla="*/ 2324310 w 5779785"/>
              <a:gd name="connsiteY454" fmla="*/ 1412192 h 3062599"/>
              <a:gd name="connsiteX455" fmla="*/ 2324310 w 5779785"/>
              <a:gd name="connsiteY455" fmla="*/ 1352372 h 3062599"/>
              <a:gd name="connsiteX456" fmla="*/ 2364190 w 5779785"/>
              <a:gd name="connsiteY456" fmla="*/ 1432132 h 3062599"/>
              <a:gd name="connsiteX457" fmla="*/ 2419738 w 5779785"/>
              <a:gd name="connsiteY457" fmla="*/ 1669991 h 3062599"/>
              <a:gd name="connsiteX458" fmla="*/ 2409055 w 5779785"/>
              <a:gd name="connsiteY458" fmla="*/ 1760434 h 3062599"/>
              <a:gd name="connsiteX459" fmla="*/ 2425435 w 5779785"/>
              <a:gd name="connsiteY459" fmla="*/ 1703462 h 3062599"/>
              <a:gd name="connsiteX460" fmla="*/ 2457481 w 5779785"/>
              <a:gd name="connsiteY460" fmla="*/ 1673551 h 3062599"/>
              <a:gd name="connsiteX461" fmla="*/ 2635519 w 5779785"/>
              <a:gd name="connsiteY461" fmla="*/ 1749751 h 3062599"/>
              <a:gd name="connsiteX462" fmla="*/ 2659732 w 5779785"/>
              <a:gd name="connsiteY462" fmla="*/ 1766131 h 3062599"/>
              <a:gd name="connsiteX463" fmla="*/ 2855573 w 5779785"/>
              <a:gd name="connsiteY463" fmla="*/ 1880787 h 3062599"/>
              <a:gd name="connsiteX464" fmla="*/ 2947440 w 5779785"/>
              <a:gd name="connsiteY464" fmla="*/ 2268196 h 3062599"/>
              <a:gd name="connsiteX465" fmla="*/ 2906848 w 5779785"/>
              <a:gd name="connsiteY465" fmla="*/ 2488250 h 3062599"/>
              <a:gd name="connsiteX466" fmla="*/ 2900439 w 5779785"/>
              <a:gd name="connsiteY466" fmla="*/ 2507478 h 3062599"/>
              <a:gd name="connsiteX467" fmla="*/ 2828511 w 5779785"/>
              <a:gd name="connsiteY467" fmla="*/ 2617149 h 3062599"/>
              <a:gd name="connsiteX468" fmla="*/ 2831360 w 5779785"/>
              <a:gd name="connsiteY468" fmla="*/ 2647772 h 3062599"/>
              <a:gd name="connsiteX469" fmla="*/ 2895453 w 5779785"/>
              <a:gd name="connsiteY469" fmla="*/ 2696198 h 3062599"/>
              <a:gd name="connsiteX470" fmla="*/ 2982336 w 5779785"/>
              <a:gd name="connsiteY470" fmla="*/ 2741776 h 3062599"/>
              <a:gd name="connsiteX471" fmla="*/ 3000139 w 5779785"/>
              <a:gd name="connsiteY471" fmla="*/ 2725396 h 3062599"/>
              <a:gd name="connsiteX472" fmla="*/ 2958835 w 5779785"/>
              <a:gd name="connsiteY472" fmla="*/ 2650621 h 3062599"/>
              <a:gd name="connsiteX473" fmla="*/ 2948865 w 5779785"/>
              <a:gd name="connsiteY473" fmla="*/ 2615013 h 3062599"/>
              <a:gd name="connsiteX474" fmla="*/ 2960971 w 5779785"/>
              <a:gd name="connsiteY474" fmla="*/ 2469022 h 3062599"/>
              <a:gd name="connsiteX475" fmla="*/ 2963108 w 5779785"/>
              <a:gd name="connsiteY475" fmla="*/ 2429142 h 3062599"/>
              <a:gd name="connsiteX476" fmla="*/ 2994442 w 5779785"/>
              <a:gd name="connsiteY476" fmla="*/ 2349381 h 3062599"/>
              <a:gd name="connsiteX477" fmla="*/ 3175328 w 5779785"/>
              <a:gd name="connsiteY477" fmla="*/ 2268196 h 3062599"/>
              <a:gd name="connsiteX478" fmla="*/ 3225891 w 5779785"/>
              <a:gd name="connsiteY478" fmla="*/ 2246832 h 3062599"/>
              <a:gd name="connsiteX479" fmla="*/ 3323455 w 5779785"/>
              <a:gd name="connsiteY479" fmla="*/ 2274605 h 3062599"/>
              <a:gd name="connsiteX480" fmla="*/ 3460188 w 5779785"/>
              <a:gd name="connsiteY480" fmla="*/ 2396383 h 3062599"/>
              <a:gd name="connsiteX481" fmla="*/ 3476567 w 5779785"/>
              <a:gd name="connsiteY481" fmla="*/ 2467598 h 3062599"/>
              <a:gd name="connsiteX482" fmla="*/ 3476567 w 5779785"/>
              <a:gd name="connsiteY482" fmla="*/ 2486826 h 3062599"/>
              <a:gd name="connsiteX483" fmla="*/ 3477280 w 5779785"/>
              <a:gd name="connsiteY483" fmla="*/ 2528131 h 3062599"/>
              <a:gd name="connsiteX484" fmla="*/ 3443809 w 5779785"/>
              <a:gd name="connsiteY484" fmla="*/ 2637090 h 3062599"/>
              <a:gd name="connsiteX485" fmla="*/ 3416035 w 5779785"/>
              <a:gd name="connsiteY485" fmla="*/ 2705456 h 3062599"/>
              <a:gd name="connsiteX486" fmla="*/ 3376154 w 5779785"/>
              <a:gd name="connsiteY486" fmla="*/ 2728245 h 3062599"/>
              <a:gd name="connsiteX487" fmla="*/ 3279302 w 5779785"/>
              <a:gd name="connsiteY487" fmla="*/ 2701183 h 3062599"/>
              <a:gd name="connsiteX488" fmla="*/ 3175328 w 5779785"/>
              <a:gd name="connsiteY488" fmla="*/ 2655605 h 3062599"/>
              <a:gd name="connsiteX489" fmla="*/ 3153964 w 5779785"/>
              <a:gd name="connsiteY489" fmla="*/ 2629256 h 3062599"/>
              <a:gd name="connsiteX490" fmla="*/ 3120493 w 5779785"/>
              <a:gd name="connsiteY490" fmla="*/ 2468310 h 3062599"/>
              <a:gd name="connsiteX491" fmla="*/ 3156812 w 5779785"/>
              <a:gd name="connsiteY491" fmla="*/ 2406353 h 3062599"/>
              <a:gd name="connsiteX492" fmla="*/ 3283575 w 5779785"/>
              <a:gd name="connsiteY492" fmla="*/ 2373594 h 3062599"/>
              <a:gd name="connsiteX493" fmla="*/ 3328440 w 5779785"/>
              <a:gd name="connsiteY493" fmla="*/ 2396383 h 3062599"/>
              <a:gd name="connsiteX494" fmla="*/ 3378291 w 5779785"/>
              <a:gd name="connsiteY494" fmla="*/ 2492523 h 3062599"/>
              <a:gd name="connsiteX495" fmla="*/ 3342683 w 5779785"/>
              <a:gd name="connsiteY495" fmla="*/ 2583678 h 3062599"/>
              <a:gd name="connsiteX496" fmla="*/ 3289984 w 5779785"/>
              <a:gd name="connsiteY496" fmla="*/ 2600770 h 3062599"/>
              <a:gd name="connsiteX497" fmla="*/ 3252240 w 5779785"/>
              <a:gd name="connsiteY497" fmla="*/ 2590800 h 3062599"/>
              <a:gd name="connsiteX498" fmla="*/ 3206663 w 5779785"/>
              <a:gd name="connsiteY498" fmla="*/ 2492523 h 3062599"/>
              <a:gd name="connsiteX499" fmla="*/ 3252953 w 5779785"/>
              <a:gd name="connsiteY499" fmla="*/ 2458340 h 3062599"/>
              <a:gd name="connsiteX500" fmla="*/ 3303515 w 5779785"/>
              <a:gd name="connsiteY500" fmla="*/ 2481129 h 3062599"/>
              <a:gd name="connsiteX501" fmla="*/ 3314909 w 5779785"/>
              <a:gd name="connsiteY501" fmla="*/ 2490387 h 3062599"/>
              <a:gd name="connsiteX502" fmla="*/ 3268620 w 5779785"/>
              <a:gd name="connsiteY502" fmla="*/ 2441248 h 3062599"/>
              <a:gd name="connsiteX503" fmla="*/ 3193844 w 5779785"/>
              <a:gd name="connsiteY503" fmla="*/ 2481841 h 3062599"/>
              <a:gd name="connsiteX504" fmla="*/ 3191708 w 5779785"/>
              <a:gd name="connsiteY504" fmla="*/ 2511039 h 3062599"/>
              <a:gd name="connsiteX505" fmla="*/ 3220906 w 5779785"/>
              <a:gd name="connsiteY505" fmla="*/ 2583678 h 3062599"/>
              <a:gd name="connsiteX506" fmla="*/ 3248680 w 5779785"/>
              <a:gd name="connsiteY506" fmla="*/ 2612164 h 3062599"/>
              <a:gd name="connsiteX507" fmla="*/ 3344108 w 5779785"/>
              <a:gd name="connsiteY507" fmla="*/ 2642787 h 3062599"/>
              <a:gd name="connsiteX508" fmla="*/ 3388261 w 5779785"/>
              <a:gd name="connsiteY508" fmla="*/ 2615013 h 3062599"/>
              <a:gd name="connsiteX509" fmla="*/ 3413898 w 5779785"/>
              <a:gd name="connsiteY509" fmla="*/ 2463325 h 3062599"/>
              <a:gd name="connsiteX510" fmla="*/ 3397519 w 5779785"/>
              <a:gd name="connsiteY510" fmla="*/ 2427717 h 3062599"/>
              <a:gd name="connsiteX511" fmla="*/ 3298530 w 5779785"/>
              <a:gd name="connsiteY511" fmla="*/ 2337987 h 3062599"/>
              <a:gd name="connsiteX512" fmla="*/ 3231588 w 5779785"/>
              <a:gd name="connsiteY512" fmla="*/ 2328017 h 3062599"/>
              <a:gd name="connsiteX513" fmla="*/ 3084885 w 5779785"/>
              <a:gd name="connsiteY513" fmla="*/ 2394247 h 3062599"/>
              <a:gd name="connsiteX514" fmla="*/ 3069930 w 5779785"/>
              <a:gd name="connsiteY514" fmla="*/ 2535964 h 3062599"/>
              <a:gd name="connsiteX515" fmla="*/ 3098416 w 5779785"/>
              <a:gd name="connsiteY515" fmla="*/ 2595073 h 3062599"/>
              <a:gd name="connsiteX516" fmla="*/ 3132599 w 5779785"/>
              <a:gd name="connsiteY516" fmla="*/ 2655605 h 3062599"/>
              <a:gd name="connsiteX517" fmla="*/ 3279302 w 5779785"/>
              <a:gd name="connsiteY517" fmla="*/ 2758155 h 3062599"/>
              <a:gd name="connsiteX518" fmla="*/ 3408913 w 5779785"/>
              <a:gd name="connsiteY518" fmla="*/ 2756731 h 3062599"/>
              <a:gd name="connsiteX519" fmla="*/ 3449506 w 5779785"/>
              <a:gd name="connsiteY519" fmla="*/ 2726820 h 3062599"/>
              <a:gd name="connsiteX520" fmla="*/ 3494371 w 5779785"/>
              <a:gd name="connsiteY520" fmla="*/ 2718987 h 3062599"/>
              <a:gd name="connsiteX521" fmla="*/ 3504341 w 5779785"/>
              <a:gd name="connsiteY521" fmla="*/ 2721836 h 3062599"/>
              <a:gd name="connsiteX522" fmla="*/ 3685227 w 5779785"/>
              <a:gd name="connsiteY522" fmla="*/ 2711865 h 3062599"/>
              <a:gd name="connsiteX523" fmla="*/ 3762139 w 5779785"/>
              <a:gd name="connsiteY523" fmla="*/ 2667712 h 3062599"/>
              <a:gd name="connsiteX524" fmla="*/ 3816975 w 5779785"/>
              <a:gd name="connsiteY524" fmla="*/ 2632817 h 3062599"/>
              <a:gd name="connsiteX525" fmla="*/ 3862553 w 5779785"/>
              <a:gd name="connsiteY525" fmla="*/ 2609316 h 3062599"/>
              <a:gd name="connsiteX526" fmla="*/ 3913827 w 5779785"/>
              <a:gd name="connsiteY526" fmla="*/ 2611452 h 3062599"/>
              <a:gd name="connsiteX527" fmla="*/ 3935904 w 5779785"/>
              <a:gd name="connsiteY527" fmla="*/ 2610740 h 3062599"/>
              <a:gd name="connsiteX528" fmla="*/ 4055545 w 5779785"/>
              <a:gd name="connsiteY528" fmla="*/ 2551632 h 3062599"/>
              <a:gd name="connsiteX529" fmla="*/ 4061242 w 5779785"/>
              <a:gd name="connsiteY529" fmla="*/ 2546646 h 3062599"/>
              <a:gd name="connsiteX530" fmla="*/ 4123912 w 5779785"/>
              <a:gd name="connsiteY530" fmla="*/ 2451219 h 3062599"/>
              <a:gd name="connsiteX531" fmla="*/ 4104683 w 5779785"/>
              <a:gd name="connsiteY531" fmla="*/ 2369322 h 3062599"/>
              <a:gd name="connsiteX532" fmla="*/ 4015665 w 5779785"/>
              <a:gd name="connsiteY532" fmla="*/ 2311637 h 3062599"/>
              <a:gd name="connsiteX533" fmla="*/ 3960117 w 5779785"/>
              <a:gd name="connsiteY533" fmla="*/ 2310925 h 3062599"/>
              <a:gd name="connsiteX534" fmla="*/ 3881781 w 5779785"/>
              <a:gd name="connsiteY534" fmla="*/ 2362200 h 3062599"/>
              <a:gd name="connsiteX535" fmla="*/ 3862553 w 5779785"/>
              <a:gd name="connsiteY535" fmla="*/ 2399231 h 3062599"/>
              <a:gd name="connsiteX536" fmla="*/ 3863265 w 5779785"/>
              <a:gd name="connsiteY536" fmla="*/ 2484689 h 3062599"/>
              <a:gd name="connsiteX537" fmla="*/ 3910979 w 5779785"/>
              <a:gd name="connsiteY537" fmla="*/ 2524570 h 3062599"/>
              <a:gd name="connsiteX538" fmla="*/ 4012816 w 5779785"/>
              <a:gd name="connsiteY538" fmla="*/ 2458340 h 3062599"/>
              <a:gd name="connsiteX539" fmla="*/ 4012816 w 5779785"/>
              <a:gd name="connsiteY539" fmla="*/ 2416323 h 3062599"/>
              <a:gd name="connsiteX540" fmla="*/ 4010680 w 5779785"/>
              <a:gd name="connsiteY540" fmla="*/ 2451219 h 3062599"/>
              <a:gd name="connsiteX541" fmla="*/ 3999285 w 5779785"/>
              <a:gd name="connsiteY541" fmla="*/ 2471159 h 3062599"/>
              <a:gd name="connsiteX542" fmla="*/ 3877508 w 5779785"/>
              <a:gd name="connsiteY542" fmla="*/ 2462613 h 3062599"/>
              <a:gd name="connsiteX543" fmla="*/ 3876796 w 5779785"/>
              <a:gd name="connsiteY543" fmla="*/ 2424157 h 3062599"/>
              <a:gd name="connsiteX544" fmla="*/ 3933768 w 5779785"/>
              <a:gd name="connsiteY544" fmla="*/ 2344396 h 3062599"/>
              <a:gd name="connsiteX545" fmla="*/ 3975072 w 5779785"/>
              <a:gd name="connsiteY545" fmla="*/ 2333714 h 3062599"/>
              <a:gd name="connsiteX546" fmla="*/ 4072637 w 5779785"/>
              <a:gd name="connsiteY546" fmla="*/ 2380716 h 3062599"/>
              <a:gd name="connsiteX547" fmla="*/ 4084743 w 5779785"/>
              <a:gd name="connsiteY547" fmla="*/ 2413474 h 3062599"/>
              <a:gd name="connsiteX548" fmla="*/ 4036317 w 5779785"/>
              <a:gd name="connsiteY548" fmla="*/ 2545935 h 3062599"/>
              <a:gd name="connsiteX549" fmla="*/ 4012816 w 5779785"/>
              <a:gd name="connsiteY549" fmla="*/ 2563026 h 3062599"/>
              <a:gd name="connsiteX550" fmla="*/ 3887478 w 5779785"/>
              <a:gd name="connsiteY550" fmla="*/ 2590800 h 3062599"/>
              <a:gd name="connsiteX551" fmla="*/ 3821960 w 5779785"/>
              <a:gd name="connsiteY551" fmla="*/ 2575132 h 3062599"/>
              <a:gd name="connsiteX552" fmla="*/ 3819824 w 5779785"/>
              <a:gd name="connsiteY552" fmla="*/ 2558041 h 3062599"/>
              <a:gd name="connsiteX553" fmla="*/ 3810566 w 5779785"/>
              <a:gd name="connsiteY553" fmla="*/ 2481841 h 3062599"/>
              <a:gd name="connsiteX554" fmla="*/ 3807005 w 5779785"/>
              <a:gd name="connsiteY554" fmla="*/ 2442673 h 3062599"/>
              <a:gd name="connsiteX555" fmla="*/ 3815550 w 5779785"/>
              <a:gd name="connsiteY555" fmla="*/ 2353654 h 3062599"/>
              <a:gd name="connsiteX556" fmla="*/ 3826945 w 5779785"/>
              <a:gd name="connsiteY556" fmla="*/ 2335850 h 3062599"/>
              <a:gd name="connsiteX557" fmla="*/ 3963678 w 5779785"/>
              <a:gd name="connsiteY557" fmla="*/ 2248256 h 3062599"/>
              <a:gd name="connsiteX558" fmla="*/ 4027771 w 5779785"/>
              <a:gd name="connsiteY558" fmla="*/ 2249680 h 3062599"/>
              <a:gd name="connsiteX559" fmla="*/ 4064803 w 5779785"/>
              <a:gd name="connsiteY559" fmla="*/ 2263923 h 3062599"/>
              <a:gd name="connsiteX560" fmla="*/ 4152397 w 5779785"/>
              <a:gd name="connsiteY560" fmla="*/ 2322319 h 3062599"/>
              <a:gd name="connsiteX561" fmla="*/ 4192278 w 5779785"/>
              <a:gd name="connsiteY561" fmla="*/ 2307364 h 3062599"/>
              <a:gd name="connsiteX562" fmla="*/ 4296964 w 5779785"/>
              <a:gd name="connsiteY562" fmla="*/ 2172768 h 3062599"/>
              <a:gd name="connsiteX563" fmla="*/ 4322601 w 5779785"/>
              <a:gd name="connsiteY563" fmla="*/ 2148555 h 3062599"/>
              <a:gd name="connsiteX564" fmla="*/ 4338268 w 5779785"/>
              <a:gd name="connsiteY564" fmla="*/ 2125054 h 3062599"/>
              <a:gd name="connsiteX565" fmla="*/ 4353223 w 5779785"/>
              <a:gd name="connsiteY565" fmla="*/ 2107250 h 3062599"/>
              <a:gd name="connsiteX566" fmla="*/ 4420166 w 5779785"/>
              <a:gd name="connsiteY566" fmla="*/ 2095856 h 3062599"/>
              <a:gd name="connsiteX567" fmla="*/ 4526276 w 5779785"/>
              <a:gd name="connsiteY567" fmla="*/ 2109387 h 3062599"/>
              <a:gd name="connsiteX568" fmla="*/ 4616007 w 5779785"/>
              <a:gd name="connsiteY568" fmla="*/ 2129327 h 3062599"/>
              <a:gd name="connsiteX569" fmla="*/ 4700040 w 5779785"/>
              <a:gd name="connsiteY569" fmla="*/ 2159949 h 3062599"/>
              <a:gd name="connsiteX570" fmla="*/ 4748466 w 5779785"/>
              <a:gd name="connsiteY570" fmla="*/ 2207663 h 3062599"/>
              <a:gd name="connsiteX571" fmla="*/ 4804014 w 5779785"/>
              <a:gd name="connsiteY571" fmla="*/ 2444809 h 3062599"/>
              <a:gd name="connsiteX572" fmla="*/ 4812560 w 5779785"/>
              <a:gd name="connsiteY572" fmla="*/ 2470446 h 3062599"/>
              <a:gd name="connsiteX573" fmla="*/ 4808287 w 5779785"/>
              <a:gd name="connsiteY573" fmla="*/ 2506054 h 3062599"/>
              <a:gd name="connsiteX574" fmla="*/ 4722829 w 5779785"/>
              <a:gd name="connsiteY574" fmla="*/ 2589375 h 3062599"/>
              <a:gd name="connsiteX575" fmla="*/ 4628113 w 5779785"/>
              <a:gd name="connsiteY575" fmla="*/ 2679107 h 3062599"/>
              <a:gd name="connsiteX576" fmla="*/ 4569005 w 5779785"/>
              <a:gd name="connsiteY576" fmla="*/ 2714714 h 3062599"/>
              <a:gd name="connsiteX577" fmla="*/ 4565444 w 5779785"/>
              <a:gd name="connsiteY577" fmla="*/ 2716850 h 3062599"/>
              <a:gd name="connsiteX578" fmla="*/ 4629538 w 5779785"/>
              <a:gd name="connsiteY578" fmla="*/ 2725396 h 3062599"/>
              <a:gd name="connsiteX579" fmla="*/ 4660160 w 5779785"/>
              <a:gd name="connsiteY579" fmla="*/ 2721836 h 3062599"/>
              <a:gd name="connsiteX580" fmla="*/ 4683661 w 5779785"/>
              <a:gd name="connsiteY580" fmla="*/ 2716138 h 3062599"/>
              <a:gd name="connsiteX581" fmla="*/ 4749891 w 5779785"/>
              <a:gd name="connsiteY581" fmla="*/ 2719699 h 3062599"/>
              <a:gd name="connsiteX582" fmla="*/ 4779801 w 5779785"/>
              <a:gd name="connsiteY582" fmla="*/ 2756731 h 3062599"/>
              <a:gd name="connsiteX583" fmla="*/ 4910124 w 5779785"/>
              <a:gd name="connsiteY583" fmla="*/ 2826521 h 3062599"/>
              <a:gd name="connsiteX584" fmla="*/ 4988461 w 5779785"/>
              <a:gd name="connsiteY584" fmla="*/ 2822960 h 3062599"/>
              <a:gd name="connsiteX585" fmla="*/ 5080328 w 5779785"/>
              <a:gd name="connsiteY585" fmla="*/ 2827234 h 3062599"/>
              <a:gd name="connsiteX586" fmla="*/ 5116648 w 5779785"/>
              <a:gd name="connsiteY586" fmla="*/ 2844325 h 3062599"/>
              <a:gd name="connsiteX587" fmla="*/ 5226319 w 5779785"/>
              <a:gd name="connsiteY587" fmla="*/ 2872099 h 3062599"/>
              <a:gd name="connsiteX588" fmla="*/ 5292549 w 5779785"/>
              <a:gd name="connsiteY588" fmla="*/ 2880645 h 3062599"/>
              <a:gd name="connsiteX589" fmla="*/ 5329581 w 5779785"/>
              <a:gd name="connsiteY589" fmla="*/ 2899161 h 3062599"/>
              <a:gd name="connsiteX590" fmla="*/ 5397947 w 5779785"/>
              <a:gd name="connsiteY590" fmla="*/ 2934768 h 3062599"/>
              <a:gd name="connsiteX591" fmla="*/ 5414326 w 5779785"/>
              <a:gd name="connsiteY591" fmla="*/ 2964678 h 3062599"/>
              <a:gd name="connsiteX592" fmla="*/ 5330293 w 5779785"/>
              <a:gd name="connsiteY592" fmla="*/ 2957557 h 3062599"/>
              <a:gd name="connsiteX593" fmla="*/ 5296822 w 5779785"/>
              <a:gd name="connsiteY593" fmla="*/ 2961830 h 3062599"/>
              <a:gd name="connsiteX594" fmla="*/ 5278306 w 5779785"/>
              <a:gd name="connsiteY594" fmla="*/ 2963254 h 3062599"/>
              <a:gd name="connsiteX595" fmla="*/ 5210652 w 5779785"/>
              <a:gd name="connsiteY595" fmla="*/ 2952572 h 3062599"/>
              <a:gd name="connsiteX596" fmla="*/ 5162226 w 5779785"/>
              <a:gd name="connsiteY596" fmla="*/ 2960406 h 3062599"/>
              <a:gd name="connsiteX597" fmla="*/ 5140861 w 5779785"/>
              <a:gd name="connsiteY597" fmla="*/ 2957557 h 3062599"/>
              <a:gd name="connsiteX598" fmla="*/ 5017659 w 5779785"/>
              <a:gd name="connsiteY598" fmla="*/ 2935480 h 3062599"/>
              <a:gd name="connsiteX599" fmla="*/ 4980627 w 5779785"/>
              <a:gd name="connsiteY599" fmla="*/ 2921949 h 3062599"/>
              <a:gd name="connsiteX600" fmla="*/ 4885199 w 5779785"/>
              <a:gd name="connsiteY600" fmla="*/ 2924798 h 3062599"/>
              <a:gd name="connsiteX601" fmla="*/ 4772680 w 5779785"/>
              <a:gd name="connsiteY601" fmla="*/ 2889903 h 3062599"/>
              <a:gd name="connsiteX602" fmla="*/ 4708586 w 5779785"/>
              <a:gd name="connsiteY602" fmla="*/ 2865689 h 3062599"/>
              <a:gd name="connsiteX603" fmla="*/ 4660160 w 5779785"/>
              <a:gd name="connsiteY603" fmla="*/ 2895600 h 3062599"/>
              <a:gd name="connsiteX604" fmla="*/ 4655175 w 5779785"/>
              <a:gd name="connsiteY604" fmla="*/ 2911267 h 3062599"/>
              <a:gd name="connsiteX605" fmla="*/ 4669418 w 5779785"/>
              <a:gd name="connsiteY605" fmla="*/ 2918389 h 3062599"/>
              <a:gd name="connsiteX606" fmla="*/ 4714283 w 5779785"/>
              <a:gd name="connsiteY606" fmla="*/ 2924798 h 3062599"/>
              <a:gd name="connsiteX607" fmla="*/ 4818969 w 5779785"/>
              <a:gd name="connsiteY607" fmla="*/ 2970375 h 3062599"/>
              <a:gd name="connsiteX608" fmla="*/ 4841046 w 5779785"/>
              <a:gd name="connsiteY608" fmla="*/ 2979633 h 3062599"/>
              <a:gd name="connsiteX609" fmla="*/ 5029054 w 5779785"/>
              <a:gd name="connsiteY609" fmla="*/ 3026635 h 3062599"/>
              <a:gd name="connsiteX610" fmla="*/ 5076055 w 5779785"/>
              <a:gd name="connsiteY610" fmla="*/ 3033045 h 3062599"/>
              <a:gd name="connsiteX611" fmla="*/ 5110239 w 5779785"/>
              <a:gd name="connsiteY611" fmla="*/ 3028772 h 3062599"/>
              <a:gd name="connsiteX612" fmla="*/ 5114511 w 5779785"/>
              <a:gd name="connsiteY612" fmla="*/ 3026635 h 3062599"/>
              <a:gd name="connsiteX613" fmla="*/ 5176469 w 5779785"/>
              <a:gd name="connsiteY613" fmla="*/ 3025211 h 3062599"/>
              <a:gd name="connsiteX614" fmla="*/ 5256941 w 5779785"/>
              <a:gd name="connsiteY614" fmla="*/ 3024499 h 3062599"/>
              <a:gd name="connsiteX615" fmla="*/ 5281155 w 5779785"/>
              <a:gd name="connsiteY615" fmla="*/ 3021650 h 3062599"/>
              <a:gd name="connsiteX616" fmla="*/ 5613016 w 5779785"/>
              <a:gd name="connsiteY616" fmla="*/ 3021650 h 3062599"/>
              <a:gd name="connsiteX617" fmla="*/ 5759719 w 5779785"/>
              <a:gd name="connsiteY617" fmla="*/ 3043727 h 3062599"/>
              <a:gd name="connsiteX618" fmla="*/ 5777522 w 5779785"/>
              <a:gd name="connsiteY618" fmla="*/ 3060819 h 3062599"/>
              <a:gd name="connsiteX619" fmla="*/ 5752597 w 5779785"/>
              <a:gd name="connsiteY619" fmla="*/ 3062243 h 3062599"/>
              <a:gd name="connsiteX620" fmla="*/ 4279872 w 5779785"/>
              <a:gd name="connsiteY620" fmla="*/ 3062243 h 3062599"/>
              <a:gd name="connsiteX621" fmla="*/ 4015665 w 5779785"/>
              <a:gd name="connsiteY621" fmla="*/ 3033045 h 3062599"/>
              <a:gd name="connsiteX622" fmla="*/ 3824096 w 5779785"/>
              <a:gd name="connsiteY622" fmla="*/ 3055121 h 3062599"/>
              <a:gd name="connsiteX623" fmla="*/ 3774246 w 5779785"/>
              <a:gd name="connsiteY623" fmla="*/ 3062243 h 3062599"/>
              <a:gd name="connsiteX624" fmla="*/ 80326 w 5779785"/>
              <a:gd name="connsiteY624" fmla="*/ 3062243 h 3062599"/>
              <a:gd name="connsiteX625" fmla="*/ 51840 w 5779785"/>
              <a:gd name="connsiteY625" fmla="*/ 3033757 h 3062599"/>
              <a:gd name="connsiteX626" fmla="*/ 51840 w 5779785"/>
              <a:gd name="connsiteY626" fmla="*/ 2751034 h 3062599"/>
              <a:gd name="connsiteX627" fmla="*/ 55401 w 5779785"/>
              <a:gd name="connsiteY627" fmla="*/ 2736791 h 3062599"/>
              <a:gd name="connsiteX628" fmla="*/ 55401 w 5779785"/>
              <a:gd name="connsiteY628" fmla="*/ 2741776 h 3062599"/>
              <a:gd name="connsiteX629" fmla="*/ 252666 w 5779785"/>
              <a:gd name="connsiteY629" fmla="*/ 2721836 h 3062599"/>
              <a:gd name="connsiteX630" fmla="*/ 257651 w 5779785"/>
              <a:gd name="connsiteY630" fmla="*/ 2696910 h 3062599"/>
              <a:gd name="connsiteX631" fmla="*/ 183588 w 5779785"/>
              <a:gd name="connsiteY631" fmla="*/ 2595785 h 3062599"/>
              <a:gd name="connsiteX632" fmla="*/ 168633 w 5779785"/>
              <a:gd name="connsiteY632" fmla="*/ 2575132 h 3062599"/>
              <a:gd name="connsiteX633" fmla="*/ 81038 w 5779785"/>
              <a:gd name="connsiteY633" fmla="*/ 2679107 h 3062599"/>
              <a:gd name="connsiteX634" fmla="*/ 63235 w 5779785"/>
              <a:gd name="connsiteY634" fmla="*/ 2686940 h 3062599"/>
              <a:gd name="connsiteX635" fmla="*/ 58250 w 5779785"/>
              <a:gd name="connsiteY635" fmla="*/ 2669136 h 3062599"/>
              <a:gd name="connsiteX636" fmla="*/ 126616 w 5779785"/>
              <a:gd name="connsiteY636" fmla="*/ 2483265 h 3062599"/>
              <a:gd name="connsiteX637" fmla="*/ 128040 w 5779785"/>
              <a:gd name="connsiteY637" fmla="*/ 2445521 h 3062599"/>
              <a:gd name="connsiteX638" fmla="*/ 55401 w 5779785"/>
              <a:gd name="connsiteY638" fmla="*/ 2411338 h 3062599"/>
              <a:gd name="connsiteX639" fmla="*/ 55401 w 5779785"/>
              <a:gd name="connsiteY639" fmla="*/ 2417035 h 3062599"/>
              <a:gd name="connsiteX640" fmla="*/ 51840 w 5779785"/>
              <a:gd name="connsiteY640" fmla="*/ 2403505 h 3062599"/>
              <a:gd name="connsiteX641" fmla="*/ 51840 w 5779785"/>
              <a:gd name="connsiteY641" fmla="*/ 1887703 h 3062599"/>
              <a:gd name="connsiteX642" fmla="*/ 319501 w 5779785"/>
              <a:gd name="connsiteY642" fmla="*/ 910164 h 3062599"/>
              <a:gd name="connsiteX643" fmla="*/ 541087 w 5779785"/>
              <a:gd name="connsiteY643" fmla="*/ 794759 h 3062599"/>
              <a:gd name="connsiteX644" fmla="*/ 672123 w 5779785"/>
              <a:gd name="connsiteY644" fmla="*/ 744908 h 3062599"/>
              <a:gd name="connsiteX645" fmla="*/ 762566 w 5779785"/>
              <a:gd name="connsiteY645" fmla="*/ 690073 h 3062599"/>
              <a:gd name="connsiteX646" fmla="*/ 1102261 w 5779785"/>
              <a:gd name="connsiteY646" fmla="*/ 664435 h 3062599"/>
              <a:gd name="connsiteX647" fmla="*/ 1167066 w 5779785"/>
              <a:gd name="connsiteY647" fmla="*/ 731378 h 3062599"/>
              <a:gd name="connsiteX648" fmla="*/ 1174900 w 5779785"/>
              <a:gd name="connsiteY648" fmla="*/ 836063 h 3062599"/>
              <a:gd name="connsiteX649" fmla="*/ 1188431 w 5779785"/>
              <a:gd name="connsiteY649" fmla="*/ 779091 h 3062599"/>
              <a:gd name="connsiteX650" fmla="*/ 1120065 w 5779785"/>
              <a:gd name="connsiteY650" fmla="*/ 537673 h 3062599"/>
              <a:gd name="connsiteX651" fmla="*/ 1042440 w 5779785"/>
              <a:gd name="connsiteY651" fmla="*/ 470019 h 3062599"/>
              <a:gd name="connsiteX652" fmla="*/ 1006121 w 5779785"/>
              <a:gd name="connsiteY652" fmla="*/ 408774 h 3062599"/>
              <a:gd name="connsiteX653" fmla="*/ 929209 w 5779785"/>
              <a:gd name="connsiteY653" fmla="*/ 138869 h 3062599"/>
              <a:gd name="connsiteX654" fmla="*/ 926360 w 5779785"/>
              <a:gd name="connsiteY654" fmla="*/ 51987 h 3062599"/>
              <a:gd name="connsiteX655" fmla="*/ 940603 w 5779785"/>
              <a:gd name="connsiteY655" fmla="*/ 25637 h 3062599"/>
              <a:gd name="connsiteX656" fmla="*/ 975498 w 5779785"/>
              <a:gd name="connsiteY656" fmla="*/ 0 h 3062599"/>
              <a:gd name="connsiteX0" fmla="*/ 2972694 w 5728127"/>
              <a:gd name="connsiteY0" fmla="*/ 2889903 h 3062599"/>
              <a:gd name="connsiteX1" fmla="*/ 2948481 w 5728127"/>
              <a:gd name="connsiteY1" fmla="*/ 2909843 h 3062599"/>
              <a:gd name="connsiteX2" fmla="*/ 2910025 w 5728127"/>
              <a:gd name="connsiteY2" fmla="*/ 2989604 h 3062599"/>
              <a:gd name="connsiteX3" fmla="*/ 2897919 w 5728127"/>
              <a:gd name="connsiteY3" fmla="*/ 2996013 h 3062599"/>
              <a:gd name="connsiteX4" fmla="*/ 2893646 w 5728127"/>
              <a:gd name="connsiteY4" fmla="*/ 2982482 h 3062599"/>
              <a:gd name="connsiteX5" fmla="*/ 2896494 w 5728127"/>
              <a:gd name="connsiteY5" fmla="*/ 2939753 h 3062599"/>
              <a:gd name="connsiteX6" fmla="*/ 2880827 w 5728127"/>
              <a:gd name="connsiteY6" fmla="*/ 2924086 h 3062599"/>
              <a:gd name="connsiteX7" fmla="*/ 2830977 w 5728127"/>
              <a:gd name="connsiteY7" fmla="*/ 2931207 h 3062599"/>
              <a:gd name="connsiteX8" fmla="*/ 2819582 w 5728127"/>
              <a:gd name="connsiteY8" fmla="*/ 2949723 h 3062599"/>
              <a:gd name="connsiteX9" fmla="*/ 2947769 w 5728127"/>
              <a:gd name="connsiteY9" fmla="*/ 3035181 h 3062599"/>
              <a:gd name="connsiteX10" fmla="*/ 3016848 w 5728127"/>
              <a:gd name="connsiteY10" fmla="*/ 2999574 h 3062599"/>
              <a:gd name="connsiteX11" fmla="*/ 3006878 w 5728127"/>
              <a:gd name="connsiteY11" fmla="*/ 2909131 h 3062599"/>
              <a:gd name="connsiteX12" fmla="*/ 2972694 w 5728127"/>
              <a:gd name="connsiteY12" fmla="*/ 2889903 h 3062599"/>
              <a:gd name="connsiteX13" fmla="*/ 1564775 w 5728127"/>
              <a:gd name="connsiteY13" fmla="*/ 2827946 h 3062599"/>
              <a:gd name="connsiteX14" fmla="*/ 1489287 w 5728127"/>
              <a:gd name="connsiteY14" fmla="*/ 2897024 h 3062599"/>
              <a:gd name="connsiteX15" fmla="*/ 1509939 w 5728127"/>
              <a:gd name="connsiteY15" fmla="*/ 2991028 h 3062599"/>
              <a:gd name="connsiteX16" fmla="*/ 1752782 w 5728127"/>
              <a:gd name="connsiteY16" fmla="*/ 2946163 h 3062599"/>
              <a:gd name="connsiteX17" fmla="*/ 1750646 w 5728127"/>
              <a:gd name="connsiteY17" fmla="*/ 2933344 h 3062599"/>
              <a:gd name="connsiteX18" fmla="*/ 1658066 w 5728127"/>
              <a:gd name="connsiteY18" fmla="*/ 2890615 h 3062599"/>
              <a:gd name="connsiteX19" fmla="*/ 1632429 w 5728127"/>
              <a:gd name="connsiteY19" fmla="*/ 2991028 h 3062599"/>
              <a:gd name="connsiteX20" fmla="*/ 1600382 w 5728127"/>
              <a:gd name="connsiteY20" fmla="*/ 2865689 h 3062599"/>
              <a:gd name="connsiteX21" fmla="*/ 1564775 w 5728127"/>
              <a:gd name="connsiteY21" fmla="*/ 2827946 h 3062599"/>
              <a:gd name="connsiteX22" fmla="*/ 1981472 w 5728127"/>
              <a:gd name="connsiteY22" fmla="*/ 2817709 h 3062599"/>
              <a:gd name="connsiteX23" fmla="*/ 1956457 w 5728127"/>
              <a:gd name="connsiteY23" fmla="*/ 2817976 h 3062599"/>
              <a:gd name="connsiteX24" fmla="*/ 1933668 w 5728127"/>
              <a:gd name="connsiteY24" fmla="*/ 2851446 h 3062599"/>
              <a:gd name="connsiteX25" fmla="*/ 1910167 w 5728127"/>
              <a:gd name="connsiteY25" fmla="*/ 2983194 h 3062599"/>
              <a:gd name="connsiteX26" fmla="*/ 1881681 w 5728127"/>
              <a:gd name="connsiteY26" fmla="*/ 2900585 h 3062599"/>
              <a:gd name="connsiteX27" fmla="*/ 1864590 w 5728127"/>
              <a:gd name="connsiteY27" fmla="*/ 2893463 h 3062599"/>
              <a:gd name="connsiteX28" fmla="*/ 1793375 w 5728127"/>
              <a:gd name="connsiteY28" fmla="*/ 2931207 h 3062599"/>
              <a:gd name="connsiteX29" fmla="*/ 1789814 w 5728127"/>
              <a:gd name="connsiteY29" fmla="*/ 2948299 h 3062599"/>
              <a:gd name="connsiteX30" fmla="*/ 2002747 w 5728127"/>
              <a:gd name="connsiteY30" fmla="*/ 2996013 h 3062599"/>
              <a:gd name="connsiteX31" fmla="*/ 2054734 w 5728127"/>
              <a:gd name="connsiteY31" fmla="*/ 2925510 h 3062599"/>
              <a:gd name="connsiteX32" fmla="*/ 2004883 w 5728127"/>
              <a:gd name="connsiteY32" fmla="*/ 2826521 h 3062599"/>
              <a:gd name="connsiteX33" fmla="*/ 1981472 w 5728127"/>
              <a:gd name="connsiteY33" fmla="*/ 2817709 h 3062599"/>
              <a:gd name="connsiteX34" fmla="*/ 2665046 w 5728127"/>
              <a:gd name="connsiteY34" fmla="*/ 2794474 h 3062599"/>
              <a:gd name="connsiteX35" fmla="*/ 2596680 w 5728127"/>
              <a:gd name="connsiteY35" fmla="*/ 2850734 h 3062599"/>
              <a:gd name="connsiteX36" fmla="*/ 2614483 w 5728127"/>
              <a:gd name="connsiteY36" fmla="*/ 2921237 h 3062599"/>
              <a:gd name="connsiteX37" fmla="*/ 2796793 w 5728127"/>
              <a:gd name="connsiteY37" fmla="*/ 2926222 h 3062599"/>
              <a:gd name="connsiteX38" fmla="*/ 2745519 w 5728127"/>
              <a:gd name="connsiteY38" fmla="*/ 2879220 h 3062599"/>
              <a:gd name="connsiteX39" fmla="*/ 2728427 w 5728127"/>
              <a:gd name="connsiteY39" fmla="*/ 2881357 h 3062599"/>
              <a:gd name="connsiteX40" fmla="*/ 2707775 w 5728127"/>
              <a:gd name="connsiteY40" fmla="*/ 2916252 h 3062599"/>
              <a:gd name="connsiteX41" fmla="*/ 2692820 w 5728127"/>
              <a:gd name="connsiteY41" fmla="*/ 2928359 h 3062599"/>
              <a:gd name="connsiteX42" fmla="*/ 2684986 w 5728127"/>
              <a:gd name="connsiteY42" fmla="*/ 2911267 h 3062599"/>
              <a:gd name="connsiteX43" fmla="*/ 2696381 w 5728127"/>
              <a:gd name="connsiteY43" fmla="*/ 2837916 h 3062599"/>
              <a:gd name="connsiteX44" fmla="*/ 2665046 w 5728127"/>
              <a:gd name="connsiteY44" fmla="*/ 2794474 h 3062599"/>
              <a:gd name="connsiteX45" fmla="*/ 550674 w 5728127"/>
              <a:gd name="connsiteY45" fmla="*/ 2701895 h 3062599"/>
              <a:gd name="connsiteX46" fmla="*/ 521476 w 5728127"/>
              <a:gd name="connsiteY46" fmla="*/ 2719699 h 3062599"/>
              <a:gd name="connsiteX47" fmla="*/ 401835 w 5728127"/>
              <a:gd name="connsiteY47" fmla="*/ 2887054 h 3062599"/>
              <a:gd name="connsiteX48" fmla="*/ 382607 w 5728127"/>
              <a:gd name="connsiteY48" fmla="*/ 2876372 h 3062599"/>
              <a:gd name="connsiteX49" fmla="*/ 403259 w 5728127"/>
              <a:gd name="connsiteY49" fmla="*/ 2778095 h 3062599"/>
              <a:gd name="connsiteX50" fmla="*/ 418214 w 5728127"/>
              <a:gd name="connsiteY50" fmla="*/ 2737502 h 3062599"/>
              <a:gd name="connsiteX51" fmla="*/ 295724 w 5728127"/>
              <a:gd name="connsiteY51" fmla="*/ 2741776 h 3062599"/>
              <a:gd name="connsiteX52" fmla="*/ 251571 w 5728127"/>
              <a:gd name="connsiteY52" fmla="*/ 2737502 h 3062599"/>
              <a:gd name="connsiteX53" fmla="*/ 259405 w 5728127"/>
              <a:gd name="connsiteY53" fmla="*/ 2785217 h 3062599"/>
              <a:gd name="connsiteX54" fmla="*/ 412517 w 5728127"/>
              <a:gd name="connsiteY54" fmla="*/ 2962542 h 3062599"/>
              <a:gd name="connsiteX55" fmla="*/ 500823 w 5728127"/>
              <a:gd name="connsiteY55" fmla="*/ 2981058 h 3062599"/>
              <a:gd name="connsiteX56" fmla="*/ 619040 w 5728127"/>
              <a:gd name="connsiteY56" fmla="*/ 2931920 h 3062599"/>
              <a:gd name="connsiteX57" fmla="*/ 644678 w 5728127"/>
              <a:gd name="connsiteY57" fmla="*/ 2792338 h 3062599"/>
              <a:gd name="connsiteX58" fmla="*/ 550674 w 5728127"/>
              <a:gd name="connsiteY58" fmla="*/ 2701895 h 3062599"/>
              <a:gd name="connsiteX59" fmla="*/ 819188 w 5728127"/>
              <a:gd name="connsiteY59" fmla="*/ 2552166 h 3062599"/>
              <a:gd name="connsiteX60" fmla="*/ 800638 w 5728127"/>
              <a:gd name="connsiteY60" fmla="*/ 2556617 h 3062599"/>
              <a:gd name="connsiteX61" fmla="*/ 755061 w 5728127"/>
              <a:gd name="connsiteY61" fmla="*/ 2625695 h 3062599"/>
              <a:gd name="connsiteX62" fmla="*/ 796365 w 5728127"/>
              <a:gd name="connsiteY62" fmla="*/ 2689789 h 3062599"/>
              <a:gd name="connsiteX63" fmla="*/ 953038 w 5728127"/>
              <a:gd name="connsiteY63" fmla="*/ 2647772 h 3062599"/>
              <a:gd name="connsiteX64" fmla="*/ 943068 w 5728127"/>
              <a:gd name="connsiteY64" fmla="*/ 2622135 h 3062599"/>
              <a:gd name="connsiteX65" fmla="*/ 898915 w 5728127"/>
              <a:gd name="connsiteY65" fmla="*/ 2603618 h 3062599"/>
              <a:gd name="connsiteX66" fmla="*/ 886096 w 5728127"/>
              <a:gd name="connsiteY66" fmla="*/ 2611452 h 3062599"/>
              <a:gd name="connsiteX67" fmla="*/ 872565 w 5728127"/>
              <a:gd name="connsiteY67" fmla="*/ 2672697 h 3062599"/>
              <a:gd name="connsiteX68" fmla="*/ 845504 w 5728127"/>
              <a:gd name="connsiteY68" fmla="*/ 2630680 h 3062599"/>
              <a:gd name="connsiteX69" fmla="*/ 840519 w 5728127"/>
              <a:gd name="connsiteY69" fmla="*/ 2585815 h 3062599"/>
              <a:gd name="connsiteX70" fmla="*/ 819188 w 5728127"/>
              <a:gd name="connsiteY70" fmla="*/ 2552166 h 3062599"/>
              <a:gd name="connsiteX71" fmla="*/ 1123242 w 5728127"/>
              <a:gd name="connsiteY71" fmla="*/ 2525282 h 3062599"/>
              <a:gd name="connsiteX72" fmla="*/ 1098317 w 5728127"/>
              <a:gd name="connsiteY72" fmla="*/ 2557329 h 3062599"/>
              <a:gd name="connsiteX73" fmla="*/ 1091907 w 5728127"/>
              <a:gd name="connsiteY73" fmla="*/ 2641362 h 3062599"/>
              <a:gd name="connsiteX74" fmla="*/ 1082650 w 5728127"/>
              <a:gd name="connsiteY74" fmla="*/ 2651333 h 3062599"/>
              <a:gd name="connsiteX75" fmla="*/ 1074816 w 5728127"/>
              <a:gd name="connsiteY75" fmla="*/ 2642075 h 3062599"/>
              <a:gd name="connsiteX76" fmla="*/ 1055588 w 5728127"/>
              <a:gd name="connsiteY76" fmla="*/ 2581542 h 3062599"/>
              <a:gd name="connsiteX77" fmla="*/ 984373 w 5728127"/>
              <a:gd name="connsiteY77" fmla="*/ 2625695 h 3062599"/>
              <a:gd name="connsiteX78" fmla="*/ 1170244 w 5728127"/>
              <a:gd name="connsiteY78" fmla="*/ 2652045 h 3062599"/>
              <a:gd name="connsiteX79" fmla="*/ 1188048 w 5728127"/>
              <a:gd name="connsiteY79" fmla="*/ 2577269 h 3062599"/>
              <a:gd name="connsiteX80" fmla="*/ 1123242 w 5728127"/>
              <a:gd name="connsiteY80" fmla="*/ 2525282 h 3062599"/>
              <a:gd name="connsiteX81" fmla="*/ 3259691 w 5728127"/>
              <a:gd name="connsiteY81" fmla="*/ 2504630 h 3062599"/>
              <a:gd name="connsiteX82" fmla="*/ 3244736 w 5728127"/>
              <a:gd name="connsiteY82" fmla="*/ 2517449 h 3062599"/>
              <a:gd name="connsiteX83" fmla="*/ 3239038 w 5728127"/>
              <a:gd name="connsiteY83" fmla="*/ 2524570 h 3062599"/>
              <a:gd name="connsiteX84" fmla="*/ 3259691 w 5728127"/>
              <a:gd name="connsiteY84" fmla="*/ 2504630 h 3062599"/>
              <a:gd name="connsiteX85" fmla="*/ 3910595 w 5728127"/>
              <a:gd name="connsiteY85" fmla="*/ 2394247 h 3062599"/>
              <a:gd name="connsiteX86" fmla="*/ 3875700 w 5728127"/>
              <a:gd name="connsiteY86" fmla="*/ 2428430 h 3062599"/>
              <a:gd name="connsiteX87" fmla="*/ 3938369 w 5728127"/>
              <a:gd name="connsiteY87" fmla="*/ 2401368 h 3062599"/>
              <a:gd name="connsiteX88" fmla="*/ 3947627 w 5728127"/>
              <a:gd name="connsiteY88" fmla="*/ 2405641 h 3062599"/>
              <a:gd name="connsiteX89" fmla="*/ 3910595 w 5728127"/>
              <a:gd name="connsiteY89" fmla="*/ 2394247 h 3062599"/>
              <a:gd name="connsiteX90" fmla="*/ 1728569 w 5728127"/>
              <a:gd name="connsiteY90" fmla="*/ 2258938 h 3062599"/>
              <a:gd name="connsiteX91" fmla="*/ 1611777 w 5728127"/>
              <a:gd name="connsiteY91" fmla="*/ 2357927 h 3062599"/>
              <a:gd name="connsiteX92" fmla="*/ 1613913 w 5728127"/>
              <a:gd name="connsiteY92" fmla="*/ 2379291 h 3062599"/>
              <a:gd name="connsiteX93" fmla="*/ 1705068 w 5728127"/>
              <a:gd name="connsiteY93" fmla="*/ 2496084 h 3062599"/>
              <a:gd name="connsiteX94" fmla="*/ 1806906 w 5728127"/>
              <a:gd name="connsiteY94" fmla="*/ 2613589 h 3062599"/>
              <a:gd name="connsiteX95" fmla="*/ 1933668 w 5728127"/>
              <a:gd name="connsiteY95" fmla="*/ 2655605 h 3062599"/>
              <a:gd name="connsiteX96" fmla="*/ 1952184 w 5728127"/>
              <a:gd name="connsiteY96" fmla="*/ 2651333 h 3062599"/>
              <a:gd name="connsiteX97" fmla="*/ 1944351 w 5728127"/>
              <a:gd name="connsiteY97" fmla="*/ 2634953 h 3062599"/>
              <a:gd name="connsiteX98" fmla="*/ 1913016 w 5728127"/>
              <a:gd name="connsiteY98" fmla="*/ 2577981 h 3062599"/>
              <a:gd name="connsiteX99" fmla="*/ 1888803 w 5728127"/>
              <a:gd name="connsiteY99" fmla="*/ 2558041 h 3062599"/>
              <a:gd name="connsiteX100" fmla="*/ 1768450 w 5728127"/>
              <a:gd name="connsiteY100" fmla="*/ 2471871 h 3062599"/>
              <a:gd name="connsiteX101" fmla="*/ 1737115 w 5728127"/>
              <a:gd name="connsiteY101" fmla="*/ 2345820 h 3062599"/>
              <a:gd name="connsiteX102" fmla="*/ 1737115 w 5728127"/>
              <a:gd name="connsiteY102" fmla="*/ 2261075 h 3062599"/>
              <a:gd name="connsiteX103" fmla="*/ 1728569 w 5728127"/>
              <a:gd name="connsiteY103" fmla="*/ 2258938 h 3062599"/>
              <a:gd name="connsiteX104" fmla="*/ 4394857 w 5728127"/>
              <a:gd name="connsiteY104" fmla="*/ 2189860 h 3062599"/>
              <a:gd name="connsiteX105" fmla="*/ 4352840 w 5728127"/>
              <a:gd name="connsiteY105" fmla="*/ 2196269 h 3062599"/>
              <a:gd name="connsiteX106" fmla="*/ 4290883 w 5728127"/>
              <a:gd name="connsiteY106" fmla="*/ 2334426 h 3062599"/>
              <a:gd name="connsiteX107" fmla="*/ 4287322 w 5728127"/>
              <a:gd name="connsiteY107" fmla="*/ 2368609 h 3062599"/>
              <a:gd name="connsiteX108" fmla="*/ 4265958 w 5728127"/>
              <a:gd name="connsiteY108" fmla="*/ 2414187 h 3062599"/>
              <a:gd name="connsiteX109" fmla="*/ 4266670 w 5728127"/>
              <a:gd name="connsiteY109" fmla="*/ 2469734 h 3062599"/>
              <a:gd name="connsiteX110" fmla="*/ 4274504 w 5728127"/>
              <a:gd name="connsiteY110" fmla="*/ 2493235 h 3062599"/>
              <a:gd name="connsiteX111" fmla="*/ 4324354 w 5728127"/>
              <a:gd name="connsiteY111" fmla="*/ 2612164 h 3062599"/>
              <a:gd name="connsiteX112" fmla="*/ 4327203 w 5728127"/>
              <a:gd name="connsiteY112" fmla="*/ 2621422 h 3062599"/>
              <a:gd name="connsiteX113" fmla="*/ 4363523 w 5728127"/>
              <a:gd name="connsiteY113" fmla="*/ 2714002 h 3062599"/>
              <a:gd name="connsiteX114" fmla="*/ 4454678 w 5728127"/>
              <a:gd name="connsiteY114" fmla="*/ 2727533 h 3062599"/>
              <a:gd name="connsiteX115" fmla="*/ 4473906 w 5728127"/>
              <a:gd name="connsiteY115" fmla="*/ 2720411 h 3062599"/>
              <a:gd name="connsiteX116" fmla="*/ 4446844 w 5728127"/>
              <a:gd name="connsiteY116" fmla="*/ 2704032 h 3062599"/>
              <a:gd name="connsiteX117" fmla="*/ 4372780 w 5728127"/>
              <a:gd name="connsiteY117" fmla="*/ 2605043 h 3062599"/>
              <a:gd name="connsiteX118" fmla="*/ 4312248 w 5728127"/>
              <a:gd name="connsiteY118" fmla="*/ 2506054 h 3062599"/>
              <a:gd name="connsiteX119" fmla="*/ 4307263 w 5728127"/>
              <a:gd name="connsiteY119" fmla="*/ 2469734 h 3062599"/>
              <a:gd name="connsiteX120" fmla="*/ 4392721 w 5728127"/>
              <a:gd name="connsiteY120" fmla="*/ 2276030 h 3062599"/>
              <a:gd name="connsiteX121" fmla="*/ 4444708 w 5728127"/>
              <a:gd name="connsiteY121" fmla="*/ 2252529 h 3062599"/>
              <a:gd name="connsiteX122" fmla="*/ 4535863 w 5728127"/>
              <a:gd name="connsiteY122" fmla="*/ 2279590 h 3062599"/>
              <a:gd name="connsiteX123" fmla="*/ 4587850 w 5728127"/>
              <a:gd name="connsiteY123" fmla="*/ 2300955 h 3062599"/>
              <a:gd name="connsiteX124" fmla="*/ 4627018 w 5728127"/>
              <a:gd name="connsiteY124" fmla="*/ 2372170 h 3062599"/>
              <a:gd name="connsiteX125" fmla="*/ 4621321 w 5728127"/>
              <a:gd name="connsiteY125" fmla="*/ 2471871 h 3062599"/>
              <a:gd name="connsiteX126" fmla="*/ 4601381 w 5728127"/>
              <a:gd name="connsiteY126" fmla="*/ 2509615 h 3062599"/>
              <a:gd name="connsiteX127" fmla="*/ 4504528 w 5728127"/>
              <a:gd name="connsiteY127" fmla="*/ 2544510 h 3062599"/>
              <a:gd name="connsiteX128" fmla="*/ 4502392 w 5728127"/>
              <a:gd name="connsiteY128" fmla="*/ 2543798 h 3062599"/>
              <a:gd name="connsiteX129" fmla="*/ 4434737 w 5728127"/>
              <a:gd name="connsiteY129" fmla="*/ 2405641 h 3062599"/>
              <a:gd name="connsiteX130" fmla="*/ 4477466 w 5728127"/>
              <a:gd name="connsiteY130" fmla="*/ 2355079 h 3062599"/>
              <a:gd name="connsiteX131" fmla="*/ 4531590 w 5728127"/>
              <a:gd name="connsiteY131" fmla="*/ 2392822 h 3062599"/>
              <a:gd name="connsiteX132" fmla="*/ 4545121 w 5728127"/>
              <a:gd name="connsiteY132" fmla="*/ 2419884 h 3062599"/>
              <a:gd name="connsiteX133" fmla="*/ 4523756 w 5728127"/>
              <a:gd name="connsiteY133" fmla="*/ 2446234 h 3062599"/>
              <a:gd name="connsiteX134" fmla="*/ 4502392 w 5728127"/>
              <a:gd name="connsiteY134" fmla="*/ 2454779 h 3062599"/>
              <a:gd name="connsiteX135" fmla="*/ 4506665 w 5728127"/>
              <a:gd name="connsiteY135" fmla="*/ 2470446 h 3062599"/>
              <a:gd name="connsiteX136" fmla="*/ 4530166 w 5728127"/>
              <a:gd name="connsiteY136" fmla="*/ 2468310 h 3062599"/>
              <a:gd name="connsiteX137" fmla="*/ 4560788 w 5728127"/>
              <a:gd name="connsiteY137" fmla="*/ 2389974 h 3062599"/>
              <a:gd name="connsiteX138" fmla="*/ 4505240 w 5728127"/>
              <a:gd name="connsiteY138" fmla="*/ 2343684 h 3062599"/>
              <a:gd name="connsiteX139" fmla="*/ 4485300 w 5728127"/>
              <a:gd name="connsiteY139" fmla="*/ 2340836 h 3062599"/>
              <a:gd name="connsiteX140" fmla="*/ 4415509 w 5728127"/>
              <a:gd name="connsiteY140" fmla="*/ 2389262 h 3062599"/>
              <a:gd name="connsiteX141" fmla="*/ 4406252 w 5728127"/>
              <a:gd name="connsiteY141" fmla="*/ 2428430 h 3062599"/>
              <a:gd name="connsiteX142" fmla="*/ 4430465 w 5728127"/>
              <a:gd name="connsiteY142" fmla="*/ 2551632 h 3062599"/>
              <a:gd name="connsiteX143" fmla="*/ 4474618 w 5728127"/>
              <a:gd name="connsiteY143" fmla="*/ 2602906 h 3062599"/>
              <a:gd name="connsiteX144" fmla="*/ 4554379 w 5728127"/>
              <a:gd name="connsiteY144" fmla="*/ 2602906 h 3062599"/>
              <a:gd name="connsiteX145" fmla="*/ 4665474 w 5728127"/>
              <a:gd name="connsiteY145" fmla="*/ 2492523 h 3062599"/>
              <a:gd name="connsiteX146" fmla="*/ 4680429 w 5728127"/>
              <a:gd name="connsiteY146" fmla="*/ 2476856 h 3062599"/>
              <a:gd name="connsiteX147" fmla="*/ 4683990 w 5728127"/>
              <a:gd name="connsiteY147" fmla="*/ 2451931 h 3062599"/>
              <a:gd name="connsiteX148" fmla="*/ 4653367 w 5728127"/>
              <a:gd name="connsiteY148" fmla="*/ 2307364 h 3062599"/>
              <a:gd name="connsiteX149" fmla="*/ 4568622 w 5728127"/>
              <a:gd name="connsiteY149" fmla="*/ 2217633 h 3062599"/>
              <a:gd name="connsiteX150" fmla="*/ 4394857 w 5728127"/>
              <a:gd name="connsiteY150" fmla="*/ 2189860 h 3062599"/>
              <a:gd name="connsiteX151" fmla="*/ 1930820 w 5728127"/>
              <a:gd name="connsiteY151" fmla="*/ 2137161 h 3062599"/>
              <a:gd name="connsiteX152" fmla="*/ 1903758 w 5728127"/>
              <a:gd name="connsiteY152" fmla="*/ 2482553 h 3062599"/>
              <a:gd name="connsiteX153" fmla="*/ 1910879 w 5728127"/>
              <a:gd name="connsiteY153" fmla="*/ 2524570 h 3062599"/>
              <a:gd name="connsiteX154" fmla="*/ 1908031 w 5728127"/>
              <a:gd name="connsiteY154" fmla="*/ 2483265 h 3062599"/>
              <a:gd name="connsiteX155" fmla="*/ 1930820 w 5728127"/>
              <a:gd name="connsiteY155" fmla="*/ 2137161 h 3062599"/>
              <a:gd name="connsiteX156" fmla="*/ 2323214 w 5728127"/>
              <a:gd name="connsiteY156" fmla="*/ 1824527 h 3062599"/>
              <a:gd name="connsiteX157" fmla="*/ 2253423 w 5728127"/>
              <a:gd name="connsiteY157" fmla="*/ 1909273 h 3062599"/>
              <a:gd name="connsiteX158" fmla="*/ 2223513 w 5728127"/>
              <a:gd name="connsiteY158" fmla="*/ 2049566 h 3062599"/>
              <a:gd name="connsiteX159" fmla="*/ 2200012 w 5728127"/>
              <a:gd name="connsiteY159" fmla="*/ 2067370 h 3062599"/>
              <a:gd name="connsiteX160" fmla="*/ 2133070 w 5728127"/>
              <a:gd name="connsiteY160" fmla="*/ 2055263 h 3062599"/>
              <a:gd name="connsiteX161" fmla="*/ 2036930 w 5728127"/>
              <a:gd name="connsiteY161" fmla="*/ 2018231 h 3062599"/>
              <a:gd name="connsiteX162" fmla="*/ 2135207 w 5728127"/>
              <a:gd name="connsiteY162" fmla="*/ 2206239 h 3062599"/>
              <a:gd name="connsiteX163" fmla="*/ 2216392 w 5728127"/>
              <a:gd name="connsiteY163" fmla="*/ 2100841 h 3062599"/>
              <a:gd name="connsiteX164" fmla="*/ 2212119 w 5728127"/>
              <a:gd name="connsiteY164" fmla="*/ 2142146 h 3062599"/>
              <a:gd name="connsiteX165" fmla="*/ 2188618 w 5728127"/>
              <a:gd name="connsiteY165" fmla="*/ 2365761 h 3062599"/>
              <a:gd name="connsiteX166" fmla="*/ 2177223 w 5728127"/>
              <a:gd name="connsiteY166" fmla="*/ 2387125 h 3062599"/>
              <a:gd name="connsiteX167" fmla="*/ 2117403 w 5728127"/>
              <a:gd name="connsiteY167" fmla="*/ 2369322 h 3062599"/>
              <a:gd name="connsiteX168" fmla="*/ 2112418 w 5728127"/>
              <a:gd name="connsiteY168" fmla="*/ 2331577 h 3062599"/>
              <a:gd name="connsiteX169" fmla="*/ 2090341 w 5728127"/>
              <a:gd name="connsiteY169" fmla="*/ 2303091 h 3062599"/>
              <a:gd name="connsiteX170" fmla="*/ 1997762 w 5728127"/>
              <a:gd name="connsiteY170" fmla="*/ 2278878 h 3062599"/>
              <a:gd name="connsiteX171" fmla="*/ 1979958 w 5728127"/>
              <a:gd name="connsiteY171" fmla="*/ 2297394 h 3062599"/>
              <a:gd name="connsiteX172" fmla="*/ 2050461 w 5728127"/>
              <a:gd name="connsiteY172" fmla="*/ 2402792 h 3062599"/>
              <a:gd name="connsiteX173" fmla="*/ 2069689 w 5728127"/>
              <a:gd name="connsiteY173" fmla="*/ 2447658 h 3062599"/>
              <a:gd name="connsiteX174" fmla="*/ 2098175 w 5728127"/>
              <a:gd name="connsiteY174" fmla="*/ 2495372 h 3062599"/>
              <a:gd name="connsiteX175" fmla="*/ 2167966 w 5728127"/>
              <a:gd name="connsiteY175" fmla="*/ 2525994 h 3062599"/>
              <a:gd name="connsiteX176" fmla="*/ 2168678 w 5728127"/>
              <a:gd name="connsiteY176" fmla="*/ 2602194 h 3062599"/>
              <a:gd name="connsiteX177" fmla="*/ 2173663 w 5728127"/>
              <a:gd name="connsiteY177" fmla="*/ 2597921 h 3062599"/>
              <a:gd name="connsiteX178" fmla="*/ 2182209 w 5728127"/>
              <a:gd name="connsiteY178" fmla="*/ 2533116 h 3062599"/>
              <a:gd name="connsiteX179" fmla="*/ 2242741 w 5728127"/>
              <a:gd name="connsiteY179" fmla="*/ 2483977 h 3062599"/>
              <a:gd name="connsiteX180" fmla="*/ 2271939 w 5728127"/>
              <a:gd name="connsiteY180" fmla="*/ 2513175 h 3062599"/>
              <a:gd name="connsiteX181" fmla="*/ 2294728 w 5728127"/>
              <a:gd name="connsiteY181" fmla="*/ 2533116 h 3062599"/>
              <a:gd name="connsiteX182" fmla="*/ 2347427 w 5728127"/>
              <a:gd name="connsiteY182" fmla="*/ 2530267 h 3062599"/>
              <a:gd name="connsiteX183" fmla="*/ 2365943 w 5728127"/>
              <a:gd name="connsiteY183" fmla="*/ 2513888 h 3062599"/>
              <a:gd name="connsiteX184" fmla="*/ 2396566 w 5728127"/>
              <a:gd name="connsiteY184" fmla="*/ 2488963 h 3062599"/>
              <a:gd name="connsiteX185" fmla="*/ 2434309 w 5728127"/>
              <a:gd name="connsiteY185" fmla="*/ 2486114 h 3062599"/>
              <a:gd name="connsiteX186" fmla="*/ 2460659 w 5728127"/>
              <a:gd name="connsiteY186" fmla="*/ 2503918 h 3062599"/>
              <a:gd name="connsiteX187" fmla="*/ 2479175 w 5728127"/>
              <a:gd name="connsiteY187" fmla="*/ 2521009 h 3062599"/>
              <a:gd name="connsiteX188" fmla="*/ 2489857 w 5728127"/>
              <a:gd name="connsiteY188" fmla="*/ 2538101 h 3062599"/>
              <a:gd name="connsiteX189" fmla="*/ 2474190 w 5728127"/>
              <a:gd name="connsiteY189" fmla="*/ 2589375 h 3062599"/>
              <a:gd name="connsiteX190" fmla="*/ 2494130 w 5728127"/>
              <a:gd name="connsiteY190" fmla="*/ 2550920 h 3062599"/>
              <a:gd name="connsiteX191" fmla="*/ 2538995 w 5728127"/>
              <a:gd name="connsiteY191" fmla="*/ 2513175 h 3062599"/>
              <a:gd name="connsiteX192" fmla="*/ 2559648 w 5728127"/>
              <a:gd name="connsiteY192" fmla="*/ 2492523 h 3062599"/>
              <a:gd name="connsiteX193" fmla="*/ 2563921 w 5728127"/>
              <a:gd name="connsiteY193" fmla="*/ 2462613 h 3062599"/>
              <a:gd name="connsiteX194" fmla="*/ 2592407 w 5728127"/>
              <a:gd name="connsiteY194" fmla="*/ 2427005 h 3062599"/>
              <a:gd name="connsiteX195" fmla="*/ 2655788 w 5728127"/>
              <a:gd name="connsiteY195" fmla="*/ 2345108 h 3062599"/>
              <a:gd name="connsiteX196" fmla="*/ 2640833 w 5728127"/>
              <a:gd name="connsiteY196" fmla="*/ 2330865 h 3062599"/>
              <a:gd name="connsiteX197" fmla="*/ 2589558 w 5728127"/>
              <a:gd name="connsiteY197" fmla="*/ 2342972 h 3062599"/>
              <a:gd name="connsiteX198" fmla="*/ 2540420 w 5728127"/>
              <a:gd name="connsiteY198" fmla="*/ 2389974 h 3062599"/>
              <a:gd name="connsiteX199" fmla="*/ 2535435 w 5728127"/>
              <a:gd name="connsiteY199" fmla="*/ 2392822 h 3062599"/>
              <a:gd name="connsiteX200" fmla="*/ 2541132 w 5728127"/>
              <a:gd name="connsiteY200" fmla="*/ 2300243 h 3062599"/>
              <a:gd name="connsiteX201" fmla="*/ 2543268 w 5728127"/>
              <a:gd name="connsiteY201" fmla="*/ 2286000 h 3062599"/>
              <a:gd name="connsiteX202" fmla="*/ 2545405 w 5728127"/>
              <a:gd name="connsiteY202" fmla="*/ 2171344 h 3062599"/>
              <a:gd name="connsiteX203" fmla="*/ 2551814 w 5728127"/>
              <a:gd name="connsiteY203" fmla="*/ 2161374 h 3062599"/>
              <a:gd name="connsiteX204" fmla="*/ 2625878 w 5728127"/>
              <a:gd name="connsiteY204" fmla="*/ 2032474 h 3062599"/>
              <a:gd name="connsiteX205" fmla="*/ 2554663 w 5728127"/>
              <a:gd name="connsiteY205" fmla="*/ 2056688 h 3062599"/>
              <a:gd name="connsiteX206" fmla="*/ 2531162 w 5728127"/>
              <a:gd name="connsiteY206" fmla="*/ 2040308 h 3062599"/>
              <a:gd name="connsiteX207" fmla="*/ 2517631 w 5728127"/>
              <a:gd name="connsiteY207" fmla="*/ 1963396 h 3062599"/>
              <a:gd name="connsiteX208" fmla="*/ 2361670 w 5728127"/>
              <a:gd name="connsiteY208" fmla="*/ 1841618 h 3062599"/>
              <a:gd name="connsiteX209" fmla="*/ 2449265 w 5728127"/>
              <a:gd name="connsiteY209" fmla="*/ 1887196 h 3062599"/>
              <a:gd name="connsiteX210" fmla="*/ 2495554 w 5728127"/>
              <a:gd name="connsiteY210" fmla="*/ 1935622 h 3062599"/>
              <a:gd name="connsiteX211" fmla="*/ 2522616 w 5728127"/>
              <a:gd name="connsiteY211" fmla="*/ 2045293 h 3062599"/>
              <a:gd name="connsiteX212" fmla="*/ 2506237 w 5728127"/>
              <a:gd name="connsiteY212" fmla="*/ 2064521 h 3062599"/>
              <a:gd name="connsiteX213" fmla="*/ 2437870 w 5728127"/>
              <a:gd name="connsiteY213" fmla="*/ 2068082 h 3062599"/>
              <a:gd name="connsiteX214" fmla="*/ 2429324 w 5728127"/>
              <a:gd name="connsiteY214" fmla="*/ 2085886 h 3062599"/>
              <a:gd name="connsiteX215" fmla="*/ 2484872 w 5728127"/>
              <a:gd name="connsiteY215" fmla="*/ 2160661 h 3062599"/>
              <a:gd name="connsiteX216" fmla="*/ 2533298 w 5728127"/>
              <a:gd name="connsiteY216" fmla="*/ 2197693 h 3062599"/>
              <a:gd name="connsiteX217" fmla="*/ 2524752 w 5728127"/>
              <a:gd name="connsiteY217" fmla="*/ 2395671 h 3062599"/>
              <a:gd name="connsiteX218" fmla="*/ 2473478 w 5728127"/>
              <a:gd name="connsiteY218" fmla="*/ 2408490 h 3062599"/>
              <a:gd name="connsiteX219" fmla="*/ 2458522 w 5728127"/>
              <a:gd name="connsiteY219" fmla="*/ 2381428 h 3062599"/>
              <a:gd name="connsiteX220" fmla="*/ 2435734 w 5728127"/>
              <a:gd name="connsiteY220" fmla="*/ 2362912 h 3062599"/>
              <a:gd name="connsiteX221" fmla="*/ 2388020 w 5728127"/>
              <a:gd name="connsiteY221" fmla="*/ 2365048 h 3062599"/>
              <a:gd name="connsiteX222" fmla="*/ 2365231 w 5728127"/>
              <a:gd name="connsiteY222" fmla="*/ 2385701 h 3062599"/>
              <a:gd name="connsiteX223" fmla="*/ 2330336 w 5728127"/>
              <a:gd name="connsiteY223" fmla="*/ 2415611 h 3062599"/>
              <a:gd name="connsiteX224" fmla="*/ 2300425 w 5728127"/>
              <a:gd name="connsiteY224" fmla="*/ 2412050 h 3062599"/>
              <a:gd name="connsiteX225" fmla="*/ 2281909 w 5728127"/>
              <a:gd name="connsiteY225" fmla="*/ 2392110 h 3062599"/>
              <a:gd name="connsiteX226" fmla="*/ 2241317 w 5728127"/>
              <a:gd name="connsiteY226" fmla="*/ 2352942 h 3062599"/>
              <a:gd name="connsiteX227" fmla="*/ 2205709 w 5728127"/>
              <a:gd name="connsiteY227" fmla="*/ 2307364 h 3062599"/>
              <a:gd name="connsiteX228" fmla="*/ 2233483 w 5728127"/>
              <a:gd name="connsiteY228" fmla="*/ 2067370 h 3062599"/>
              <a:gd name="connsiteX229" fmla="*/ 2323214 w 5728127"/>
              <a:gd name="connsiteY229" fmla="*/ 1824527 h 3062599"/>
              <a:gd name="connsiteX230" fmla="*/ 2409384 w 5728127"/>
              <a:gd name="connsiteY230" fmla="*/ 1818118 h 3062599"/>
              <a:gd name="connsiteX231" fmla="*/ 2402263 w 5728127"/>
              <a:gd name="connsiteY231" fmla="*/ 1823815 h 3062599"/>
              <a:gd name="connsiteX232" fmla="*/ 2514782 w 5728127"/>
              <a:gd name="connsiteY232" fmla="*/ 1831649 h 3062599"/>
              <a:gd name="connsiteX233" fmla="*/ 2708487 w 5728127"/>
              <a:gd name="connsiteY233" fmla="*/ 1996867 h 3062599"/>
              <a:gd name="connsiteX234" fmla="*/ 2741246 w 5728127"/>
              <a:gd name="connsiteY234" fmla="*/ 2208375 h 3062599"/>
              <a:gd name="connsiteX235" fmla="*/ 2706351 w 5728127"/>
              <a:gd name="connsiteY235" fmla="*/ 2523146 h 3062599"/>
              <a:gd name="connsiteX236" fmla="*/ 2705638 w 5728127"/>
              <a:gd name="connsiteY236" fmla="*/ 2525994 h 3062599"/>
              <a:gd name="connsiteX237" fmla="*/ 2688547 w 5728127"/>
              <a:gd name="connsiteY237" fmla="*/ 2577269 h 3062599"/>
              <a:gd name="connsiteX238" fmla="*/ 2694244 w 5728127"/>
              <a:gd name="connsiteY238" fmla="*/ 2579406 h 3062599"/>
              <a:gd name="connsiteX239" fmla="*/ 2710624 w 5728127"/>
              <a:gd name="connsiteY239" fmla="*/ 2528131 h 3062599"/>
              <a:gd name="connsiteX240" fmla="*/ 2739822 w 5728127"/>
              <a:gd name="connsiteY240" fmla="*/ 2394959 h 3062599"/>
              <a:gd name="connsiteX241" fmla="*/ 2716321 w 5728127"/>
              <a:gd name="connsiteY241" fmla="*/ 1990458 h 3062599"/>
              <a:gd name="connsiteX242" fmla="*/ 2602377 w 5728127"/>
              <a:gd name="connsiteY242" fmla="*/ 1845179 h 3062599"/>
              <a:gd name="connsiteX243" fmla="*/ 2409384 w 5728127"/>
              <a:gd name="connsiteY243" fmla="*/ 1818118 h 3062599"/>
              <a:gd name="connsiteX244" fmla="*/ 2215101 w 5728127"/>
              <a:gd name="connsiteY244" fmla="*/ 1812810 h 3062599"/>
              <a:gd name="connsiteX245" fmla="*/ 2056870 w 5728127"/>
              <a:gd name="connsiteY245" fmla="*/ 1843755 h 3062599"/>
              <a:gd name="connsiteX246" fmla="*/ 2029096 w 5728127"/>
              <a:gd name="connsiteY246" fmla="*/ 1878650 h 3062599"/>
              <a:gd name="connsiteX247" fmla="*/ 2269803 w 5728127"/>
              <a:gd name="connsiteY247" fmla="*/ 1818830 h 3062599"/>
              <a:gd name="connsiteX248" fmla="*/ 2215101 w 5728127"/>
              <a:gd name="connsiteY248" fmla="*/ 1812810 h 3062599"/>
              <a:gd name="connsiteX249" fmla="*/ 2468315 w 5728127"/>
              <a:gd name="connsiteY249" fmla="*/ 1761235 h 3062599"/>
              <a:gd name="connsiteX250" fmla="*/ 2379474 w 5728127"/>
              <a:gd name="connsiteY250" fmla="*/ 1788207 h 3062599"/>
              <a:gd name="connsiteX251" fmla="*/ 2560360 w 5728127"/>
              <a:gd name="connsiteY251" fmla="*/ 1768979 h 3062599"/>
              <a:gd name="connsiteX252" fmla="*/ 2468315 w 5728127"/>
              <a:gd name="connsiteY252" fmla="*/ 1761235 h 3062599"/>
              <a:gd name="connsiteX253" fmla="*/ 2170903 w 5728127"/>
              <a:gd name="connsiteY253" fmla="*/ 1751443 h 3062599"/>
              <a:gd name="connsiteX254" fmla="*/ 2048324 w 5728127"/>
              <a:gd name="connsiteY254" fmla="*/ 1773964 h 3062599"/>
              <a:gd name="connsiteX255" fmla="*/ 2285470 w 5728127"/>
              <a:gd name="connsiteY255" fmla="*/ 1796753 h 3062599"/>
              <a:gd name="connsiteX256" fmla="*/ 2170903 w 5728127"/>
              <a:gd name="connsiteY256" fmla="*/ 1751443 h 3062599"/>
              <a:gd name="connsiteX257" fmla="*/ 1121106 w 5728127"/>
              <a:gd name="connsiteY257" fmla="*/ 884490 h 3062599"/>
              <a:gd name="connsiteX258" fmla="*/ 1028526 w 5728127"/>
              <a:gd name="connsiteY258" fmla="*/ 968523 h 3062599"/>
              <a:gd name="connsiteX259" fmla="*/ 977251 w 5728127"/>
              <a:gd name="connsiteY259" fmla="*/ 1115226 h 3062599"/>
              <a:gd name="connsiteX260" fmla="*/ 952326 w 5728127"/>
              <a:gd name="connsiteY260" fmla="*/ 1266914 h 3062599"/>
              <a:gd name="connsiteX261" fmla="*/ 920992 w 5728127"/>
              <a:gd name="connsiteY261" fmla="*/ 1293976 h 3062599"/>
              <a:gd name="connsiteX262" fmla="*/ 806336 w 5728127"/>
              <a:gd name="connsiteY262" fmla="*/ 1277596 h 3062599"/>
              <a:gd name="connsiteX263" fmla="*/ 642541 w 5728127"/>
              <a:gd name="connsiteY263" fmla="*/ 1211366 h 3062599"/>
              <a:gd name="connsiteX264" fmla="*/ 795653 w 5728127"/>
              <a:gd name="connsiteY264" fmla="*/ 1519727 h 3062599"/>
              <a:gd name="connsiteX265" fmla="*/ 812033 w 5728127"/>
              <a:gd name="connsiteY265" fmla="*/ 1517590 h 3062599"/>
              <a:gd name="connsiteX266" fmla="*/ 876838 w 5728127"/>
              <a:gd name="connsiteY266" fmla="*/ 1425011 h 3062599"/>
              <a:gd name="connsiteX267" fmla="*/ 928113 w 5728127"/>
              <a:gd name="connsiteY267" fmla="*/ 1360206 h 3062599"/>
              <a:gd name="connsiteX268" fmla="*/ 937371 w 5728127"/>
              <a:gd name="connsiteY268" fmla="*/ 1349523 h 3062599"/>
              <a:gd name="connsiteX269" fmla="*/ 938795 w 5728127"/>
              <a:gd name="connsiteY269" fmla="*/ 1373024 h 3062599"/>
              <a:gd name="connsiteX270" fmla="*/ 916719 w 5728127"/>
              <a:gd name="connsiteY270" fmla="*/ 1591654 h 3062599"/>
              <a:gd name="connsiteX271" fmla="*/ 892506 w 5728127"/>
              <a:gd name="connsiteY271" fmla="*/ 1816693 h 3062599"/>
              <a:gd name="connsiteX272" fmla="*/ 883248 w 5728127"/>
              <a:gd name="connsiteY272" fmla="*/ 1844467 h 3062599"/>
              <a:gd name="connsiteX273" fmla="*/ 790668 w 5728127"/>
              <a:gd name="connsiteY273" fmla="*/ 1820254 h 3062599"/>
              <a:gd name="connsiteX274" fmla="*/ 760046 w 5728127"/>
              <a:gd name="connsiteY274" fmla="*/ 1766843 h 3062599"/>
              <a:gd name="connsiteX275" fmla="*/ 765031 w 5728127"/>
              <a:gd name="connsiteY275" fmla="*/ 1731948 h 3062599"/>
              <a:gd name="connsiteX276" fmla="*/ 742954 w 5728127"/>
              <a:gd name="connsiteY276" fmla="*/ 1699901 h 3062599"/>
              <a:gd name="connsiteX277" fmla="*/ 550674 w 5728127"/>
              <a:gd name="connsiteY277" fmla="*/ 1648626 h 3062599"/>
              <a:gd name="connsiteX278" fmla="*/ 533582 w 5728127"/>
              <a:gd name="connsiteY278" fmla="*/ 1665005 h 3062599"/>
              <a:gd name="connsiteX279" fmla="*/ 659633 w 5728127"/>
              <a:gd name="connsiteY279" fmla="*/ 1866544 h 3062599"/>
              <a:gd name="connsiteX280" fmla="*/ 691679 w 5728127"/>
              <a:gd name="connsiteY280" fmla="*/ 1938471 h 3062599"/>
              <a:gd name="connsiteX281" fmla="*/ 689543 w 5728127"/>
              <a:gd name="connsiteY281" fmla="*/ 1971230 h 3062599"/>
              <a:gd name="connsiteX282" fmla="*/ 710195 w 5728127"/>
              <a:gd name="connsiteY282" fmla="*/ 2006837 h 3062599"/>
              <a:gd name="connsiteX283" fmla="*/ 846216 w 5728127"/>
              <a:gd name="connsiteY283" fmla="*/ 2060960 h 3062599"/>
              <a:gd name="connsiteX284" fmla="*/ 869005 w 5728127"/>
              <a:gd name="connsiteY284" fmla="*/ 2092295 h 3062599"/>
              <a:gd name="connsiteX285" fmla="*/ 864732 w 5728127"/>
              <a:gd name="connsiteY285" fmla="*/ 2167071 h 3062599"/>
              <a:gd name="connsiteX286" fmla="*/ 877551 w 5728127"/>
              <a:gd name="connsiteY286" fmla="*/ 2135736 h 3062599"/>
              <a:gd name="connsiteX287" fmla="*/ 894642 w 5728127"/>
              <a:gd name="connsiteY287" fmla="*/ 2021080 h 3062599"/>
              <a:gd name="connsiteX288" fmla="*/ 923128 w 5728127"/>
              <a:gd name="connsiteY288" fmla="*/ 1998291 h 3062599"/>
              <a:gd name="connsiteX289" fmla="*/ 998616 w 5728127"/>
              <a:gd name="connsiteY289" fmla="*/ 2003988 h 3062599"/>
              <a:gd name="connsiteX290" fmla="*/ 1036360 w 5728127"/>
              <a:gd name="connsiteY290" fmla="*/ 2036748 h 3062599"/>
              <a:gd name="connsiteX291" fmla="*/ 1039921 w 5728127"/>
              <a:gd name="connsiteY291" fmla="*/ 2064521 h 3062599"/>
              <a:gd name="connsiteX292" fmla="*/ 1054876 w 5728127"/>
              <a:gd name="connsiteY292" fmla="*/ 2084462 h 3062599"/>
              <a:gd name="connsiteX293" fmla="*/ 1145319 w 5728127"/>
              <a:gd name="connsiteY293" fmla="*/ 2083749 h 3062599"/>
              <a:gd name="connsiteX294" fmla="*/ 1200866 w 5728127"/>
              <a:gd name="connsiteY294" fmla="*/ 2038172 h 3062599"/>
              <a:gd name="connsiteX295" fmla="*/ 1229352 w 5728127"/>
              <a:gd name="connsiteY295" fmla="*/ 2013959 h 3062599"/>
              <a:gd name="connsiteX296" fmla="*/ 1301992 w 5728127"/>
              <a:gd name="connsiteY296" fmla="*/ 2006125 h 3062599"/>
              <a:gd name="connsiteX297" fmla="*/ 1359676 w 5728127"/>
              <a:gd name="connsiteY297" fmla="*/ 2048142 h 3062599"/>
              <a:gd name="connsiteX298" fmla="*/ 1384601 w 5728127"/>
              <a:gd name="connsiteY298" fmla="*/ 2066658 h 3062599"/>
              <a:gd name="connsiteX299" fmla="*/ 1418072 w 5728127"/>
              <a:gd name="connsiteY299" fmla="*/ 2068794 h 3062599"/>
              <a:gd name="connsiteX300" fmla="*/ 1351842 w 5728127"/>
              <a:gd name="connsiteY300" fmla="*/ 2233301 h 3062599"/>
              <a:gd name="connsiteX301" fmla="*/ 1434451 w 5728127"/>
              <a:gd name="connsiteY301" fmla="*/ 2058824 h 3062599"/>
              <a:gd name="connsiteX302" fmla="*/ 1520622 w 5728127"/>
              <a:gd name="connsiteY302" fmla="*/ 2056688 h 3062599"/>
              <a:gd name="connsiteX303" fmla="*/ 1534865 w 5728127"/>
              <a:gd name="connsiteY303" fmla="*/ 1949865 h 3062599"/>
              <a:gd name="connsiteX304" fmla="*/ 1569048 w 5728127"/>
              <a:gd name="connsiteY304" fmla="*/ 1905712 h 3062599"/>
              <a:gd name="connsiteX305" fmla="*/ 1687265 w 5728127"/>
              <a:gd name="connsiteY305" fmla="*/ 1763282 h 3062599"/>
              <a:gd name="connsiteX306" fmla="*/ 1668037 w 5728127"/>
              <a:gd name="connsiteY306" fmla="*/ 1746903 h 3062599"/>
              <a:gd name="connsiteX307" fmla="*/ 1514924 w 5728127"/>
              <a:gd name="connsiteY307" fmla="*/ 1785359 h 3062599"/>
              <a:gd name="connsiteX308" fmla="*/ 1499257 w 5728127"/>
              <a:gd name="connsiteY308" fmla="*/ 1803163 h 3062599"/>
              <a:gd name="connsiteX309" fmla="*/ 1492848 w 5728127"/>
              <a:gd name="connsiteY309" fmla="*/ 1888621 h 3062599"/>
              <a:gd name="connsiteX310" fmla="*/ 1480029 w 5728127"/>
              <a:gd name="connsiteY310" fmla="*/ 1866544 h 3062599"/>
              <a:gd name="connsiteX311" fmla="*/ 1492136 w 5728127"/>
              <a:gd name="connsiteY311" fmla="*/ 1747615 h 3062599"/>
              <a:gd name="connsiteX312" fmla="*/ 1497121 w 5728127"/>
              <a:gd name="connsiteY312" fmla="*/ 1497650 h 3062599"/>
              <a:gd name="connsiteX313" fmla="*/ 1510651 w 5728127"/>
              <a:gd name="connsiteY313" fmla="*/ 1453497 h 3062599"/>
              <a:gd name="connsiteX314" fmla="*/ 1633853 w 5728127"/>
              <a:gd name="connsiteY314" fmla="*/ 1227745 h 3062599"/>
              <a:gd name="connsiteX315" fmla="*/ 1502106 w 5728127"/>
              <a:gd name="connsiteY315" fmla="*/ 1277596 h 3062599"/>
              <a:gd name="connsiteX316" fmla="*/ 1473620 w 5728127"/>
              <a:gd name="connsiteY316" fmla="*/ 1254808 h 3062599"/>
              <a:gd name="connsiteX317" fmla="*/ 1462225 w 5728127"/>
              <a:gd name="connsiteY317" fmla="*/ 1165076 h 3062599"/>
              <a:gd name="connsiteX318" fmla="*/ 1341872 w 5728127"/>
              <a:gd name="connsiteY318" fmla="*/ 972084 h 3062599"/>
              <a:gd name="connsiteX319" fmla="*/ 1207276 w 5728127"/>
              <a:gd name="connsiteY319" fmla="*/ 908703 h 3062599"/>
              <a:gd name="connsiteX320" fmla="*/ 1170956 w 5728127"/>
              <a:gd name="connsiteY320" fmla="*/ 903005 h 3062599"/>
              <a:gd name="connsiteX321" fmla="*/ 1327629 w 5728127"/>
              <a:gd name="connsiteY321" fmla="*/ 980630 h 3062599"/>
              <a:gd name="connsiteX322" fmla="*/ 1420208 w 5728127"/>
              <a:gd name="connsiteY322" fmla="*/ 1081755 h 3062599"/>
              <a:gd name="connsiteX323" fmla="*/ 1462937 w 5728127"/>
              <a:gd name="connsiteY323" fmla="*/ 1278308 h 3062599"/>
              <a:gd name="connsiteX324" fmla="*/ 1306977 w 5728127"/>
              <a:gd name="connsiteY324" fmla="*/ 1293263 h 3062599"/>
              <a:gd name="connsiteX325" fmla="*/ 1288461 w 5728127"/>
              <a:gd name="connsiteY325" fmla="*/ 1296112 h 3062599"/>
              <a:gd name="connsiteX326" fmla="*/ 1297007 w 5728127"/>
              <a:gd name="connsiteY326" fmla="*/ 1314628 h 3062599"/>
              <a:gd name="connsiteX327" fmla="*/ 1429466 w 5728127"/>
              <a:gd name="connsiteY327" fmla="*/ 1504060 h 3062599"/>
              <a:gd name="connsiteX328" fmla="*/ 1472907 w 5728127"/>
              <a:gd name="connsiteY328" fmla="*/ 1509045 h 3062599"/>
              <a:gd name="connsiteX329" fmla="*/ 1477893 w 5728127"/>
              <a:gd name="connsiteY329" fmla="*/ 1509757 h 3062599"/>
              <a:gd name="connsiteX330" fmla="*/ 1482165 w 5728127"/>
              <a:gd name="connsiteY330" fmla="*/ 1536819 h 3062599"/>
              <a:gd name="connsiteX331" fmla="*/ 1465786 w 5728127"/>
              <a:gd name="connsiteY331" fmla="*/ 1821678 h 3062599"/>
              <a:gd name="connsiteX332" fmla="*/ 1403829 w 5728127"/>
              <a:gd name="connsiteY332" fmla="*/ 1874378 h 3062599"/>
              <a:gd name="connsiteX333" fmla="*/ 1351130 w 5728127"/>
              <a:gd name="connsiteY333" fmla="*/ 1826663 h 3062599"/>
              <a:gd name="connsiteX334" fmla="*/ 1348994 w 5728127"/>
              <a:gd name="connsiteY334" fmla="*/ 1808860 h 3062599"/>
              <a:gd name="connsiteX335" fmla="*/ 1327629 w 5728127"/>
              <a:gd name="connsiteY335" fmla="*/ 1792480 h 3062599"/>
              <a:gd name="connsiteX336" fmla="*/ 1232201 w 5728127"/>
              <a:gd name="connsiteY336" fmla="*/ 1797465 h 3062599"/>
              <a:gd name="connsiteX337" fmla="*/ 1193745 w 5728127"/>
              <a:gd name="connsiteY337" fmla="*/ 1830224 h 3062599"/>
              <a:gd name="connsiteX338" fmla="*/ 1190896 w 5728127"/>
              <a:gd name="connsiteY338" fmla="*/ 1862983 h 3062599"/>
              <a:gd name="connsiteX339" fmla="*/ 1167395 w 5728127"/>
              <a:gd name="connsiteY339" fmla="*/ 1884347 h 3062599"/>
              <a:gd name="connsiteX340" fmla="*/ 1069119 w 5728127"/>
              <a:gd name="connsiteY340" fmla="*/ 1877938 h 3062599"/>
              <a:gd name="connsiteX341" fmla="*/ 1050603 w 5728127"/>
              <a:gd name="connsiteY341" fmla="*/ 1868680 h 3062599"/>
              <a:gd name="connsiteX342" fmla="*/ 1044906 w 5728127"/>
              <a:gd name="connsiteY342" fmla="*/ 1808860 h 3062599"/>
              <a:gd name="connsiteX343" fmla="*/ 1017132 w 5728127"/>
              <a:gd name="connsiteY343" fmla="*/ 1782510 h 3062599"/>
              <a:gd name="connsiteX344" fmla="*/ 950190 w 5728127"/>
              <a:gd name="connsiteY344" fmla="*/ 1773252 h 3062599"/>
              <a:gd name="connsiteX345" fmla="*/ 918855 w 5728127"/>
              <a:gd name="connsiteY345" fmla="*/ 1730523 h 3062599"/>
              <a:gd name="connsiteX346" fmla="*/ 927401 w 5728127"/>
              <a:gd name="connsiteY346" fmla="*/ 1645777 h 3062599"/>
              <a:gd name="connsiteX347" fmla="*/ 942356 w 5728127"/>
              <a:gd name="connsiteY347" fmla="*/ 1515454 h 3062599"/>
              <a:gd name="connsiteX348" fmla="*/ 955887 w 5728127"/>
              <a:gd name="connsiteY348" fmla="*/ 1387979 h 3062599"/>
              <a:gd name="connsiteX349" fmla="*/ 970842 w 5728127"/>
              <a:gd name="connsiteY349" fmla="*/ 1263353 h 3062599"/>
              <a:gd name="connsiteX350" fmla="*/ 990782 w 5728127"/>
              <a:gd name="connsiteY350" fmla="*/ 1128757 h 3062599"/>
              <a:gd name="connsiteX351" fmla="*/ 1121106 w 5728127"/>
              <a:gd name="connsiteY351" fmla="*/ 884490 h 3062599"/>
              <a:gd name="connsiteX352" fmla="*/ 1345711 w 5728127"/>
              <a:gd name="connsiteY352" fmla="*/ 870592 h 3062599"/>
              <a:gd name="connsiteX353" fmla="*/ 1257838 w 5728127"/>
              <a:gd name="connsiteY353" fmla="*/ 873808 h 3062599"/>
              <a:gd name="connsiteX354" fmla="*/ 1235050 w 5728127"/>
              <a:gd name="connsiteY354" fmla="*/ 882353 h 3062599"/>
              <a:gd name="connsiteX355" fmla="*/ 1262111 w 5728127"/>
              <a:gd name="connsiteY355" fmla="*/ 882353 h 3062599"/>
              <a:gd name="connsiteX356" fmla="*/ 1522046 w 5728127"/>
              <a:gd name="connsiteY356" fmla="*/ 912976 h 3062599"/>
              <a:gd name="connsiteX357" fmla="*/ 1753494 w 5728127"/>
              <a:gd name="connsiteY357" fmla="*/ 1110953 h 3062599"/>
              <a:gd name="connsiteX358" fmla="*/ 1806193 w 5728127"/>
              <a:gd name="connsiteY358" fmla="*/ 1294688 h 3062599"/>
              <a:gd name="connsiteX359" fmla="*/ 1831119 w 5728127"/>
              <a:gd name="connsiteY359" fmla="*/ 1474149 h 3062599"/>
              <a:gd name="connsiteX360" fmla="*/ 1818300 w 5728127"/>
              <a:gd name="connsiteY360" fmla="*/ 1848740 h 3062599"/>
              <a:gd name="connsiteX361" fmla="*/ 1846074 w 5728127"/>
              <a:gd name="connsiteY361" fmla="*/ 1462755 h 3062599"/>
              <a:gd name="connsiteX362" fmla="*/ 1772722 w 5728127"/>
              <a:gd name="connsiteY362" fmla="*/ 1108104 h 3062599"/>
              <a:gd name="connsiteX363" fmla="*/ 1600382 w 5728127"/>
              <a:gd name="connsiteY363" fmla="*/ 917960 h 3062599"/>
              <a:gd name="connsiteX364" fmla="*/ 1345711 w 5728127"/>
              <a:gd name="connsiteY364" fmla="*/ 870592 h 3062599"/>
              <a:gd name="connsiteX365" fmla="*/ 862329 w 5728127"/>
              <a:gd name="connsiteY365" fmla="*/ 862591 h 3062599"/>
              <a:gd name="connsiteX366" fmla="*/ 740106 w 5728127"/>
              <a:gd name="connsiteY366" fmla="*/ 885914 h 3062599"/>
              <a:gd name="connsiteX367" fmla="*/ 582008 w 5728127"/>
              <a:gd name="connsiteY367" fmla="*/ 1009828 h 3062599"/>
              <a:gd name="connsiteX368" fmla="*/ 499399 w 5728127"/>
              <a:gd name="connsiteY368" fmla="*/ 1209942 h 3062599"/>
              <a:gd name="connsiteX369" fmla="*/ 408244 w 5728127"/>
              <a:gd name="connsiteY369" fmla="*/ 1890045 h 3062599"/>
              <a:gd name="connsiteX370" fmla="*/ 421063 w 5728127"/>
              <a:gd name="connsiteY370" fmla="*/ 2059536 h 3062599"/>
              <a:gd name="connsiteX371" fmla="*/ 423199 w 5728127"/>
              <a:gd name="connsiteY371" fmla="*/ 2021792 h 3062599"/>
              <a:gd name="connsiteX372" fmla="*/ 433169 w 5728127"/>
              <a:gd name="connsiteY372" fmla="*/ 1630822 h 3062599"/>
              <a:gd name="connsiteX373" fmla="*/ 564917 w 5728127"/>
              <a:gd name="connsiteY373" fmla="*/ 1091013 h 3062599"/>
              <a:gd name="connsiteX374" fmla="*/ 742954 w 5728127"/>
              <a:gd name="connsiteY374" fmla="*/ 905142 h 3062599"/>
              <a:gd name="connsiteX375" fmla="*/ 747227 w 5728127"/>
              <a:gd name="connsiteY375" fmla="*/ 902293 h 3062599"/>
              <a:gd name="connsiteX376" fmla="*/ 1054876 w 5728127"/>
              <a:gd name="connsiteY376" fmla="*/ 878792 h 3062599"/>
              <a:gd name="connsiteX377" fmla="*/ 1058436 w 5728127"/>
              <a:gd name="connsiteY377" fmla="*/ 872383 h 3062599"/>
              <a:gd name="connsiteX378" fmla="*/ 987222 w 5728127"/>
              <a:gd name="connsiteY378" fmla="*/ 863837 h 3062599"/>
              <a:gd name="connsiteX379" fmla="*/ 862329 w 5728127"/>
              <a:gd name="connsiteY379" fmla="*/ 862591 h 3062599"/>
              <a:gd name="connsiteX380" fmla="*/ 1370714 w 5728127"/>
              <a:gd name="connsiteY380" fmla="*/ 775353 h 3062599"/>
              <a:gd name="connsiteX381" fmla="*/ 1211549 w 5728127"/>
              <a:gd name="connsiteY381" fmla="*/ 824669 h 3062599"/>
              <a:gd name="connsiteX382" fmla="*/ 1536289 w 5728127"/>
              <a:gd name="connsiteY382" fmla="*/ 789062 h 3062599"/>
              <a:gd name="connsiteX383" fmla="*/ 1370714 w 5728127"/>
              <a:gd name="connsiteY383" fmla="*/ 775353 h 3062599"/>
              <a:gd name="connsiteX384" fmla="*/ 879765 w 5728127"/>
              <a:gd name="connsiteY384" fmla="*/ 758239 h 3062599"/>
              <a:gd name="connsiteX385" fmla="*/ 653936 w 5728127"/>
              <a:gd name="connsiteY385" fmla="*/ 784076 h 3062599"/>
              <a:gd name="connsiteX386" fmla="*/ 587706 w 5728127"/>
              <a:gd name="connsiteY386" fmla="*/ 807577 h 3062599"/>
              <a:gd name="connsiteX387" fmla="*/ 615479 w 5728127"/>
              <a:gd name="connsiteY387" fmla="*/ 808290 h 3062599"/>
              <a:gd name="connsiteX388" fmla="*/ 825564 w 5728127"/>
              <a:gd name="connsiteY388" fmla="*/ 783364 h 3062599"/>
              <a:gd name="connsiteX389" fmla="*/ 1064846 w 5728127"/>
              <a:gd name="connsiteY389" fmla="*/ 844609 h 3062599"/>
              <a:gd name="connsiteX390" fmla="*/ 1029950 w 5728127"/>
              <a:gd name="connsiteY390" fmla="*/ 800456 h 3062599"/>
              <a:gd name="connsiteX391" fmla="*/ 955887 w 5728127"/>
              <a:gd name="connsiteY391" fmla="*/ 768409 h 3062599"/>
              <a:gd name="connsiteX392" fmla="*/ 879765 w 5728127"/>
              <a:gd name="connsiteY392" fmla="*/ 758239 h 3062599"/>
              <a:gd name="connsiteX393" fmla="*/ 923840 w 5728127"/>
              <a:gd name="connsiteY393" fmla="*/ 0 h 3062599"/>
              <a:gd name="connsiteX394" fmla="*/ 958736 w 5728127"/>
              <a:gd name="connsiteY394" fmla="*/ 25637 h 3062599"/>
              <a:gd name="connsiteX395" fmla="*/ 985085 w 5728127"/>
              <a:gd name="connsiteY395" fmla="*/ 82609 h 3062599"/>
              <a:gd name="connsiteX396" fmla="*/ 1007874 w 5728127"/>
              <a:gd name="connsiteY396" fmla="*/ 185871 h 3062599"/>
              <a:gd name="connsiteX397" fmla="*/ 1018556 w 5728127"/>
              <a:gd name="connsiteY397" fmla="*/ 333998 h 3062599"/>
              <a:gd name="connsiteX398" fmla="*/ 1006450 w 5728127"/>
              <a:gd name="connsiteY398" fmla="*/ 366757 h 3062599"/>
              <a:gd name="connsiteX399" fmla="*/ 982236 w 5728127"/>
              <a:gd name="connsiteY399" fmla="*/ 341832 h 3062599"/>
              <a:gd name="connsiteX400" fmla="*/ 955175 w 5728127"/>
              <a:gd name="connsiteY400" fmla="*/ 276314 h 3062599"/>
              <a:gd name="connsiteX401" fmla="*/ 931674 w 5728127"/>
              <a:gd name="connsiteY401" fmla="*/ 150263 h 3062599"/>
              <a:gd name="connsiteX402" fmla="*/ 945917 w 5728127"/>
              <a:gd name="connsiteY402" fmla="*/ 119641 h 3062599"/>
              <a:gd name="connsiteX403" fmla="*/ 966569 w 5728127"/>
              <a:gd name="connsiteY403" fmla="*/ 153824 h 3062599"/>
              <a:gd name="connsiteX404" fmla="*/ 944493 w 5728127"/>
              <a:gd name="connsiteY404" fmla="*/ 160945 h 3062599"/>
              <a:gd name="connsiteX405" fmla="*/ 980100 w 5728127"/>
              <a:gd name="connsiteY405" fmla="*/ 291981 h 3062599"/>
              <a:gd name="connsiteX406" fmla="*/ 991494 w 5728127"/>
              <a:gd name="connsiteY406" fmla="*/ 304088 h 3062599"/>
              <a:gd name="connsiteX407" fmla="*/ 1004313 w 5728127"/>
              <a:gd name="connsiteY407" fmla="*/ 273465 h 3062599"/>
              <a:gd name="connsiteX408" fmla="*/ 959448 w 5728127"/>
              <a:gd name="connsiteY408" fmla="*/ 79761 h 3062599"/>
              <a:gd name="connsiteX409" fmla="*/ 914582 w 5728127"/>
              <a:gd name="connsiteY409" fmla="*/ 46290 h 3062599"/>
              <a:gd name="connsiteX410" fmla="*/ 903900 w 5728127"/>
              <a:gd name="connsiteY410" fmla="*/ 69790 h 3062599"/>
              <a:gd name="connsiteX411" fmla="*/ 906749 w 5728127"/>
              <a:gd name="connsiteY411" fmla="*/ 107534 h 3062599"/>
              <a:gd name="connsiteX412" fmla="*/ 946629 w 5728127"/>
              <a:gd name="connsiteY412" fmla="*/ 313346 h 3062599"/>
              <a:gd name="connsiteX413" fmla="*/ 976539 w 5728127"/>
              <a:gd name="connsiteY413" fmla="*/ 417319 h 3062599"/>
              <a:gd name="connsiteX414" fmla="*/ 1006450 w 5728127"/>
              <a:gd name="connsiteY414" fmla="*/ 440820 h 3062599"/>
              <a:gd name="connsiteX415" fmla="*/ 1029950 w 5728127"/>
              <a:gd name="connsiteY415" fmla="*/ 414471 h 3062599"/>
              <a:gd name="connsiteX416" fmla="*/ 1044906 w 5728127"/>
              <a:gd name="connsiteY416" fmla="*/ 332574 h 3062599"/>
              <a:gd name="connsiteX417" fmla="*/ 1023541 w 5728127"/>
              <a:gd name="connsiteY417" fmla="*/ 132459 h 3062599"/>
              <a:gd name="connsiteX418" fmla="*/ 1023541 w 5728127"/>
              <a:gd name="connsiteY418" fmla="*/ 97564 h 3062599"/>
              <a:gd name="connsiteX419" fmla="*/ 1032799 w 5728127"/>
              <a:gd name="connsiteY419" fmla="*/ 81897 h 3062599"/>
              <a:gd name="connsiteX420" fmla="*/ 1039208 w 5728127"/>
              <a:gd name="connsiteY420" fmla="*/ 97564 h 3062599"/>
              <a:gd name="connsiteX421" fmla="*/ 1052027 w 5728127"/>
              <a:gd name="connsiteY421" fmla="*/ 145278 h 3062599"/>
              <a:gd name="connsiteX422" fmla="*/ 1163835 w 5728127"/>
              <a:gd name="connsiteY422" fmla="*/ 371742 h 3062599"/>
              <a:gd name="connsiteX423" fmla="*/ 1168820 w 5728127"/>
              <a:gd name="connsiteY423" fmla="*/ 809002 h 3062599"/>
              <a:gd name="connsiteX424" fmla="*/ 1207276 w 5728127"/>
              <a:gd name="connsiteY424" fmla="*/ 690073 h 3062599"/>
              <a:gd name="connsiteX425" fmla="*/ 1259263 w 5728127"/>
              <a:gd name="connsiteY425" fmla="*/ 635949 h 3062599"/>
              <a:gd name="connsiteX426" fmla="*/ 1569048 w 5728127"/>
              <a:gd name="connsiteY426" fmla="*/ 772682 h 3062599"/>
              <a:gd name="connsiteX427" fmla="*/ 1752070 w 5728127"/>
              <a:gd name="connsiteY427" fmla="*/ 824669 h 3062599"/>
              <a:gd name="connsiteX428" fmla="*/ 1933668 w 5728127"/>
              <a:gd name="connsiteY428" fmla="*/ 976357 h 3062599"/>
              <a:gd name="connsiteX429" fmla="*/ 1994913 w 5728127"/>
              <a:gd name="connsiteY429" fmla="*/ 1087452 h 3062599"/>
              <a:gd name="connsiteX430" fmla="*/ 2008444 w 5728127"/>
              <a:gd name="connsiteY430" fmla="*/ 1119499 h 3062599"/>
              <a:gd name="connsiteX431" fmla="*/ 2024823 w 5728127"/>
              <a:gd name="connsiteY431" fmla="*/ 1175047 h 3062599"/>
              <a:gd name="connsiteX432" fmla="*/ 2062567 w 5728127"/>
              <a:gd name="connsiteY432" fmla="*/ 1672839 h 3062599"/>
              <a:gd name="connsiteX433" fmla="*/ 2063279 w 5728127"/>
              <a:gd name="connsiteY433" fmla="*/ 1714144 h 3062599"/>
              <a:gd name="connsiteX434" fmla="*/ 2279773 w 5728127"/>
              <a:gd name="connsiteY434" fmla="*/ 1689219 h 3062599"/>
              <a:gd name="connsiteX435" fmla="*/ 2320365 w 5728127"/>
              <a:gd name="connsiteY435" fmla="*/ 1728387 h 3062599"/>
              <a:gd name="connsiteX436" fmla="*/ 2326775 w 5728127"/>
              <a:gd name="connsiteY436" fmla="*/ 1778949 h 3062599"/>
              <a:gd name="connsiteX437" fmla="*/ 2332472 w 5728127"/>
              <a:gd name="connsiteY437" fmla="*/ 1764706 h 3062599"/>
              <a:gd name="connsiteX438" fmla="*/ 2277637 w 5728127"/>
              <a:gd name="connsiteY438" fmla="*/ 1592366 h 3062599"/>
              <a:gd name="connsiteX439" fmla="*/ 2263394 w 5728127"/>
              <a:gd name="connsiteY439" fmla="*/ 1583108 h 3062599"/>
              <a:gd name="connsiteX440" fmla="*/ 2224937 w 5728127"/>
              <a:gd name="connsiteY440" fmla="*/ 1542516 h 3062599"/>
              <a:gd name="connsiteX441" fmla="*/ 2174375 w 5728127"/>
              <a:gd name="connsiteY441" fmla="*/ 1370888 h 3062599"/>
              <a:gd name="connsiteX442" fmla="*/ 2210694 w 5728127"/>
              <a:gd name="connsiteY442" fmla="*/ 1301809 h 3062599"/>
              <a:gd name="connsiteX443" fmla="*/ 2234908 w 5728127"/>
              <a:gd name="connsiteY443" fmla="*/ 1332432 h 3062599"/>
              <a:gd name="connsiteX444" fmla="*/ 2261257 w 5728127"/>
              <a:gd name="connsiteY444" fmla="*/ 1452073 h 3062599"/>
              <a:gd name="connsiteX445" fmla="*/ 2257696 w 5728127"/>
              <a:gd name="connsiteY445" fmla="*/ 1462755 h 3062599"/>
              <a:gd name="connsiteX446" fmla="*/ 2258409 w 5728127"/>
              <a:gd name="connsiteY446" fmla="*/ 1453497 h 3062599"/>
              <a:gd name="connsiteX447" fmla="*/ 2256984 w 5728127"/>
              <a:gd name="connsiteY447" fmla="*/ 1452073 h 3062599"/>
              <a:gd name="connsiteX448" fmla="*/ 2224225 w 5728127"/>
              <a:gd name="connsiteY448" fmla="*/ 1344538 h 3062599"/>
              <a:gd name="connsiteX449" fmla="*/ 2202149 w 5728127"/>
              <a:gd name="connsiteY449" fmla="*/ 1331720 h 3062599"/>
              <a:gd name="connsiteX450" fmla="*/ 2195739 w 5728127"/>
              <a:gd name="connsiteY450" fmla="*/ 1353796 h 3062599"/>
              <a:gd name="connsiteX451" fmla="*/ 2234195 w 5728127"/>
              <a:gd name="connsiteY451" fmla="*/ 1538955 h 3062599"/>
              <a:gd name="connsiteX452" fmla="*/ 2254848 w 5728127"/>
              <a:gd name="connsiteY452" fmla="*/ 1561744 h 3062599"/>
              <a:gd name="connsiteX453" fmla="*/ 2272652 w 5728127"/>
              <a:gd name="connsiteY453" fmla="*/ 1537531 h 3062599"/>
              <a:gd name="connsiteX454" fmla="*/ 2272652 w 5728127"/>
              <a:gd name="connsiteY454" fmla="*/ 1412192 h 3062599"/>
              <a:gd name="connsiteX455" fmla="*/ 2272652 w 5728127"/>
              <a:gd name="connsiteY455" fmla="*/ 1352372 h 3062599"/>
              <a:gd name="connsiteX456" fmla="*/ 2312532 w 5728127"/>
              <a:gd name="connsiteY456" fmla="*/ 1432132 h 3062599"/>
              <a:gd name="connsiteX457" fmla="*/ 2368080 w 5728127"/>
              <a:gd name="connsiteY457" fmla="*/ 1669991 h 3062599"/>
              <a:gd name="connsiteX458" fmla="*/ 2357397 w 5728127"/>
              <a:gd name="connsiteY458" fmla="*/ 1760434 h 3062599"/>
              <a:gd name="connsiteX459" fmla="*/ 2373777 w 5728127"/>
              <a:gd name="connsiteY459" fmla="*/ 1703462 h 3062599"/>
              <a:gd name="connsiteX460" fmla="*/ 2405823 w 5728127"/>
              <a:gd name="connsiteY460" fmla="*/ 1673551 h 3062599"/>
              <a:gd name="connsiteX461" fmla="*/ 2583861 w 5728127"/>
              <a:gd name="connsiteY461" fmla="*/ 1749751 h 3062599"/>
              <a:gd name="connsiteX462" fmla="*/ 2608074 w 5728127"/>
              <a:gd name="connsiteY462" fmla="*/ 1766131 h 3062599"/>
              <a:gd name="connsiteX463" fmla="*/ 2803915 w 5728127"/>
              <a:gd name="connsiteY463" fmla="*/ 1880787 h 3062599"/>
              <a:gd name="connsiteX464" fmla="*/ 2895782 w 5728127"/>
              <a:gd name="connsiteY464" fmla="*/ 2268196 h 3062599"/>
              <a:gd name="connsiteX465" fmla="*/ 2855190 w 5728127"/>
              <a:gd name="connsiteY465" fmla="*/ 2488250 h 3062599"/>
              <a:gd name="connsiteX466" fmla="*/ 2848781 w 5728127"/>
              <a:gd name="connsiteY466" fmla="*/ 2507478 h 3062599"/>
              <a:gd name="connsiteX467" fmla="*/ 2776853 w 5728127"/>
              <a:gd name="connsiteY467" fmla="*/ 2617149 h 3062599"/>
              <a:gd name="connsiteX468" fmla="*/ 2779702 w 5728127"/>
              <a:gd name="connsiteY468" fmla="*/ 2647772 h 3062599"/>
              <a:gd name="connsiteX469" fmla="*/ 2843795 w 5728127"/>
              <a:gd name="connsiteY469" fmla="*/ 2696198 h 3062599"/>
              <a:gd name="connsiteX470" fmla="*/ 2930678 w 5728127"/>
              <a:gd name="connsiteY470" fmla="*/ 2741776 h 3062599"/>
              <a:gd name="connsiteX471" fmla="*/ 2948481 w 5728127"/>
              <a:gd name="connsiteY471" fmla="*/ 2725396 h 3062599"/>
              <a:gd name="connsiteX472" fmla="*/ 2907177 w 5728127"/>
              <a:gd name="connsiteY472" fmla="*/ 2650621 h 3062599"/>
              <a:gd name="connsiteX473" fmla="*/ 2897207 w 5728127"/>
              <a:gd name="connsiteY473" fmla="*/ 2615013 h 3062599"/>
              <a:gd name="connsiteX474" fmla="*/ 2909313 w 5728127"/>
              <a:gd name="connsiteY474" fmla="*/ 2469022 h 3062599"/>
              <a:gd name="connsiteX475" fmla="*/ 2911450 w 5728127"/>
              <a:gd name="connsiteY475" fmla="*/ 2429142 h 3062599"/>
              <a:gd name="connsiteX476" fmla="*/ 2942784 w 5728127"/>
              <a:gd name="connsiteY476" fmla="*/ 2349381 h 3062599"/>
              <a:gd name="connsiteX477" fmla="*/ 3123670 w 5728127"/>
              <a:gd name="connsiteY477" fmla="*/ 2268196 h 3062599"/>
              <a:gd name="connsiteX478" fmla="*/ 3174233 w 5728127"/>
              <a:gd name="connsiteY478" fmla="*/ 2246832 h 3062599"/>
              <a:gd name="connsiteX479" fmla="*/ 3271797 w 5728127"/>
              <a:gd name="connsiteY479" fmla="*/ 2274605 h 3062599"/>
              <a:gd name="connsiteX480" fmla="*/ 3408530 w 5728127"/>
              <a:gd name="connsiteY480" fmla="*/ 2396383 h 3062599"/>
              <a:gd name="connsiteX481" fmla="*/ 3424909 w 5728127"/>
              <a:gd name="connsiteY481" fmla="*/ 2467598 h 3062599"/>
              <a:gd name="connsiteX482" fmla="*/ 3424909 w 5728127"/>
              <a:gd name="connsiteY482" fmla="*/ 2486826 h 3062599"/>
              <a:gd name="connsiteX483" fmla="*/ 3425622 w 5728127"/>
              <a:gd name="connsiteY483" fmla="*/ 2528131 h 3062599"/>
              <a:gd name="connsiteX484" fmla="*/ 3392151 w 5728127"/>
              <a:gd name="connsiteY484" fmla="*/ 2637090 h 3062599"/>
              <a:gd name="connsiteX485" fmla="*/ 3364377 w 5728127"/>
              <a:gd name="connsiteY485" fmla="*/ 2705456 h 3062599"/>
              <a:gd name="connsiteX486" fmla="*/ 3324496 w 5728127"/>
              <a:gd name="connsiteY486" fmla="*/ 2728245 h 3062599"/>
              <a:gd name="connsiteX487" fmla="*/ 3227644 w 5728127"/>
              <a:gd name="connsiteY487" fmla="*/ 2701183 h 3062599"/>
              <a:gd name="connsiteX488" fmla="*/ 3123670 w 5728127"/>
              <a:gd name="connsiteY488" fmla="*/ 2655605 h 3062599"/>
              <a:gd name="connsiteX489" fmla="*/ 3102306 w 5728127"/>
              <a:gd name="connsiteY489" fmla="*/ 2629256 h 3062599"/>
              <a:gd name="connsiteX490" fmla="*/ 3068835 w 5728127"/>
              <a:gd name="connsiteY490" fmla="*/ 2468310 h 3062599"/>
              <a:gd name="connsiteX491" fmla="*/ 3105154 w 5728127"/>
              <a:gd name="connsiteY491" fmla="*/ 2406353 h 3062599"/>
              <a:gd name="connsiteX492" fmla="*/ 3231917 w 5728127"/>
              <a:gd name="connsiteY492" fmla="*/ 2373594 h 3062599"/>
              <a:gd name="connsiteX493" fmla="*/ 3276782 w 5728127"/>
              <a:gd name="connsiteY493" fmla="*/ 2396383 h 3062599"/>
              <a:gd name="connsiteX494" fmla="*/ 3326633 w 5728127"/>
              <a:gd name="connsiteY494" fmla="*/ 2492523 h 3062599"/>
              <a:gd name="connsiteX495" fmla="*/ 3291025 w 5728127"/>
              <a:gd name="connsiteY495" fmla="*/ 2583678 h 3062599"/>
              <a:gd name="connsiteX496" fmla="*/ 3238326 w 5728127"/>
              <a:gd name="connsiteY496" fmla="*/ 2600770 h 3062599"/>
              <a:gd name="connsiteX497" fmla="*/ 3200582 w 5728127"/>
              <a:gd name="connsiteY497" fmla="*/ 2590800 h 3062599"/>
              <a:gd name="connsiteX498" fmla="*/ 3155005 w 5728127"/>
              <a:gd name="connsiteY498" fmla="*/ 2492523 h 3062599"/>
              <a:gd name="connsiteX499" fmla="*/ 3201295 w 5728127"/>
              <a:gd name="connsiteY499" fmla="*/ 2458340 h 3062599"/>
              <a:gd name="connsiteX500" fmla="*/ 3251857 w 5728127"/>
              <a:gd name="connsiteY500" fmla="*/ 2481129 h 3062599"/>
              <a:gd name="connsiteX501" fmla="*/ 3263251 w 5728127"/>
              <a:gd name="connsiteY501" fmla="*/ 2490387 h 3062599"/>
              <a:gd name="connsiteX502" fmla="*/ 3216962 w 5728127"/>
              <a:gd name="connsiteY502" fmla="*/ 2441248 h 3062599"/>
              <a:gd name="connsiteX503" fmla="*/ 3142186 w 5728127"/>
              <a:gd name="connsiteY503" fmla="*/ 2481841 h 3062599"/>
              <a:gd name="connsiteX504" fmla="*/ 3140050 w 5728127"/>
              <a:gd name="connsiteY504" fmla="*/ 2511039 h 3062599"/>
              <a:gd name="connsiteX505" fmla="*/ 3169248 w 5728127"/>
              <a:gd name="connsiteY505" fmla="*/ 2583678 h 3062599"/>
              <a:gd name="connsiteX506" fmla="*/ 3197022 w 5728127"/>
              <a:gd name="connsiteY506" fmla="*/ 2612164 h 3062599"/>
              <a:gd name="connsiteX507" fmla="*/ 3292450 w 5728127"/>
              <a:gd name="connsiteY507" fmla="*/ 2642787 h 3062599"/>
              <a:gd name="connsiteX508" fmla="*/ 3336603 w 5728127"/>
              <a:gd name="connsiteY508" fmla="*/ 2615013 h 3062599"/>
              <a:gd name="connsiteX509" fmla="*/ 3362240 w 5728127"/>
              <a:gd name="connsiteY509" fmla="*/ 2463325 h 3062599"/>
              <a:gd name="connsiteX510" fmla="*/ 3345861 w 5728127"/>
              <a:gd name="connsiteY510" fmla="*/ 2427717 h 3062599"/>
              <a:gd name="connsiteX511" fmla="*/ 3246872 w 5728127"/>
              <a:gd name="connsiteY511" fmla="*/ 2337987 h 3062599"/>
              <a:gd name="connsiteX512" fmla="*/ 3179930 w 5728127"/>
              <a:gd name="connsiteY512" fmla="*/ 2328017 h 3062599"/>
              <a:gd name="connsiteX513" fmla="*/ 3033227 w 5728127"/>
              <a:gd name="connsiteY513" fmla="*/ 2394247 h 3062599"/>
              <a:gd name="connsiteX514" fmla="*/ 3018272 w 5728127"/>
              <a:gd name="connsiteY514" fmla="*/ 2535964 h 3062599"/>
              <a:gd name="connsiteX515" fmla="*/ 3046758 w 5728127"/>
              <a:gd name="connsiteY515" fmla="*/ 2595073 h 3062599"/>
              <a:gd name="connsiteX516" fmla="*/ 3080941 w 5728127"/>
              <a:gd name="connsiteY516" fmla="*/ 2655605 h 3062599"/>
              <a:gd name="connsiteX517" fmla="*/ 3227644 w 5728127"/>
              <a:gd name="connsiteY517" fmla="*/ 2758155 h 3062599"/>
              <a:gd name="connsiteX518" fmla="*/ 3357255 w 5728127"/>
              <a:gd name="connsiteY518" fmla="*/ 2756731 h 3062599"/>
              <a:gd name="connsiteX519" fmla="*/ 3397848 w 5728127"/>
              <a:gd name="connsiteY519" fmla="*/ 2726820 h 3062599"/>
              <a:gd name="connsiteX520" fmla="*/ 3442713 w 5728127"/>
              <a:gd name="connsiteY520" fmla="*/ 2718987 h 3062599"/>
              <a:gd name="connsiteX521" fmla="*/ 3452683 w 5728127"/>
              <a:gd name="connsiteY521" fmla="*/ 2721836 h 3062599"/>
              <a:gd name="connsiteX522" fmla="*/ 3633569 w 5728127"/>
              <a:gd name="connsiteY522" fmla="*/ 2711865 h 3062599"/>
              <a:gd name="connsiteX523" fmla="*/ 3710481 w 5728127"/>
              <a:gd name="connsiteY523" fmla="*/ 2667712 h 3062599"/>
              <a:gd name="connsiteX524" fmla="*/ 3765317 w 5728127"/>
              <a:gd name="connsiteY524" fmla="*/ 2632817 h 3062599"/>
              <a:gd name="connsiteX525" fmla="*/ 3810895 w 5728127"/>
              <a:gd name="connsiteY525" fmla="*/ 2609316 h 3062599"/>
              <a:gd name="connsiteX526" fmla="*/ 3862169 w 5728127"/>
              <a:gd name="connsiteY526" fmla="*/ 2611452 h 3062599"/>
              <a:gd name="connsiteX527" fmla="*/ 3884246 w 5728127"/>
              <a:gd name="connsiteY527" fmla="*/ 2610740 h 3062599"/>
              <a:gd name="connsiteX528" fmla="*/ 4003887 w 5728127"/>
              <a:gd name="connsiteY528" fmla="*/ 2551632 h 3062599"/>
              <a:gd name="connsiteX529" fmla="*/ 4009584 w 5728127"/>
              <a:gd name="connsiteY529" fmla="*/ 2546646 h 3062599"/>
              <a:gd name="connsiteX530" fmla="*/ 4072254 w 5728127"/>
              <a:gd name="connsiteY530" fmla="*/ 2451219 h 3062599"/>
              <a:gd name="connsiteX531" fmla="*/ 4053025 w 5728127"/>
              <a:gd name="connsiteY531" fmla="*/ 2369322 h 3062599"/>
              <a:gd name="connsiteX532" fmla="*/ 3964007 w 5728127"/>
              <a:gd name="connsiteY532" fmla="*/ 2311637 h 3062599"/>
              <a:gd name="connsiteX533" fmla="*/ 3908459 w 5728127"/>
              <a:gd name="connsiteY533" fmla="*/ 2310925 h 3062599"/>
              <a:gd name="connsiteX534" fmla="*/ 3830123 w 5728127"/>
              <a:gd name="connsiteY534" fmla="*/ 2362200 h 3062599"/>
              <a:gd name="connsiteX535" fmla="*/ 3810895 w 5728127"/>
              <a:gd name="connsiteY535" fmla="*/ 2399231 h 3062599"/>
              <a:gd name="connsiteX536" fmla="*/ 3811607 w 5728127"/>
              <a:gd name="connsiteY536" fmla="*/ 2484689 h 3062599"/>
              <a:gd name="connsiteX537" fmla="*/ 3859321 w 5728127"/>
              <a:gd name="connsiteY537" fmla="*/ 2524570 h 3062599"/>
              <a:gd name="connsiteX538" fmla="*/ 3961158 w 5728127"/>
              <a:gd name="connsiteY538" fmla="*/ 2458340 h 3062599"/>
              <a:gd name="connsiteX539" fmla="*/ 3961158 w 5728127"/>
              <a:gd name="connsiteY539" fmla="*/ 2416323 h 3062599"/>
              <a:gd name="connsiteX540" fmla="*/ 3959022 w 5728127"/>
              <a:gd name="connsiteY540" fmla="*/ 2451219 h 3062599"/>
              <a:gd name="connsiteX541" fmla="*/ 3947627 w 5728127"/>
              <a:gd name="connsiteY541" fmla="*/ 2471159 h 3062599"/>
              <a:gd name="connsiteX542" fmla="*/ 3825850 w 5728127"/>
              <a:gd name="connsiteY542" fmla="*/ 2462613 h 3062599"/>
              <a:gd name="connsiteX543" fmla="*/ 3825138 w 5728127"/>
              <a:gd name="connsiteY543" fmla="*/ 2424157 h 3062599"/>
              <a:gd name="connsiteX544" fmla="*/ 3882110 w 5728127"/>
              <a:gd name="connsiteY544" fmla="*/ 2344396 h 3062599"/>
              <a:gd name="connsiteX545" fmla="*/ 3923414 w 5728127"/>
              <a:gd name="connsiteY545" fmla="*/ 2333714 h 3062599"/>
              <a:gd name="connsiteX546" fmla="*/ 4020979 w 5728127"/>
              <a:gd name="connsiteY546" fmla="*/ 2380716 h 3062599"/>
              <a:gd name="connsiteX547" fmla="*/ 4033085 w 5728127"/>
              <a:gd name="connsiteY547" fmla="*/ 2413474 h 3062599"/>
              <a:gd name="connsiteX548" fmla="*/ 3984659 w 5728127"/>
              <a:gd name="connsiteY548" fmla="*/ 2545935 h 3062599"/>
              <a:gd name="connsiteX549" fmla="*/ 3961158 w 5728127"/>
              <a:gd name="connsiteY549" fmla="*/ 2563026 h 3062599"/>
              <a:gd name="connsiteX550" fmla="*/ 3835820 w 5728127"/>
              <a:gd name="connsiteY550" fmla="*/ 2590800 h 3062599"/>
              <a:gd name="connsiteX551" fmla="*/ 3770302 w 5728127"/>
              <a:gd name="connsiteY551" fmla="*/ 2575132 h 3062599"/>
              <a:gd name="connsiteX552" fmla="*/ 3768166 w 5728127"/>
              <a:gd name="connsiteY552" fmla="*/ 2558041 h 3062599"/>
              <a:gd name="connsiteX553" fmla="*/ 3758908 w 5728127"/>
              <a:gd name="connsiteY553" fmla="*/ 2481841 h 3062599"/>
              <a:gd name="connsiteX554" fmla="*/ 3755347 w 5728127"/>
              <a:gd name="connsiteY554" fmla="*/ 2442673 h 3062599"/>
              <a:gd name="connsiteX555" fmla="*/ 3763892 w 5728127"/>
              <a:gd name="connsiteY555" fmla="*/ 2353654 h 3062599"/>
              <a:gd name="connsiteX556" fmla="*/ 3775287 w 5728127"/>
              <a:gd name="connsiteY556" fmla="*/ 2335850 h 3062599"/>
              <a:gd name="connsiteX557" fmla="*/ 3912020 w 5728127"/>
              <a:gd name="connsiteY557" fmla="*/ 2248256 h 3062599"/>
              <a:gd name="connsiteX558" fmla="*/ 3976113 w 5728127"/>
              <a:gd name="connsiteY558" fmla="*/ 2249680 h 3062599"/>
              <a:gd name="connsiteX559" fmla="*/ 4013145 w 5728127"/>
              <a:gd name="connsiteY559" fmla="*/ 2263923 h 3062599"/>
              <a:gd name="connsiteX560" fmla="*/ 4100739 w 5728127"/>
              <a:gd name="connsiteY560" fmla="*/ 2322319 h 3062599"/>
              <a:gd name="connsiteX561" fmla="*/ 4140620 w 5728127"/>
              <a:gd name="connsiteY561" fmla="*/ 2307364 h 3062599"/>
              <a:gd name="connsiteX562" fmla="*/ 4245306 w 5728127"/>
              <a:gd name="connsiteY562" fmla="*/ 2172768 h 3062599"/>
              <a:gd name="connsiteX563" fmla="*/ 4270943 w 5728127"/>
              <a:gd name="connsiteY563" fmla="*/ 2148555 h 3062599"/>
              <a:gd name="connsiteX564" fmla="*/ 4286610 w 5728127"/>
              <a:gd name="connsiteY564" fmla="*/ 2125054 h 3062599"/>
              <a:gd name="connsiteX565" fmla="*/ 4301565 w 5728127"/>
              <a:gd name="connsiteY565" fmla="*/ 2107250 h 3062599"/>
              <a:gd name="connsiteX566" fmla="*/ 4368508 w 5728127"/>
              <a:gd name="connsiteY566" fmla="*/ 2095856 h 3062599"/>
              <a:gd name="connsiteX567" fmla="*/ 4474618 w 5728127"/>
              <a:gd name="connsiteY567" fmla="*/ 2109387 h 3062599"/>
              <a:gd name="connsiteX568" fmla="*/ 4564349 w 5728127"/>
              <a:gd name="connsiteY568" fmla="*/ 2129327 h 3062599"/>
              <a:gd name="connsiteX569" fmla="*/ 4648382 w 5728127"/>
              <a:gd name="connsiteY569" fmla="*/ 2159949 h 3062599"/>
              <a:gd name="connsiteX570" fmla="*/ 4696808 w 5728127"/>
              <a:gd name="connsiteY570" fmla="*/ 2207663 h 3062599"/>
              <a:gd name="connsiteX571" fmla="*/ 4752356 w 5728127"/>
              <a:gd name="connsiteY571" fmla="*/ 2444809 h 3062599"/>
              <a:gd name="connsiteX572" fmla="*/ 4760902 w 5728127"/>
              <a:gd name="connsiteY572" fmla="*/ 2470446 h 3062599"/>
              <a:gd name="connsiteX573" fmla="*/ 4756629 w 5728127"/>
              <a:gd name="connsiteY573" fmla="*/ 2506054 h 3062599"/>
              <a:gd name="connsiteX574" fmla="*/ 4671171 w 5728127"/>
              <a:gd name="connsiteY574" fmla="*/ 2589375 h 3062599"/>
              <a:gd name="connsiteX575" fmla="*/ 4576455 w 5728127"/>
              <a:gd name="connsiteY575" fmla="*/ 2679107 h 3062599"/>
              <a:gd name="connsiteX576" fmla="*/ 4517347 w 5728127"/>
              <a:gd name="connsiteY576" fmla="*/ 2714714 h 3062599"/>
              <a:gd name="connsiteX577" fmla="*/ 4513786 w 5728127"/>
              <a:gd name="connsiteY577" fmla="*/ 2716850 h 3062599"/>
              <a:gd name="connsiteX578" fmla="*/ 4577880 w 5728127"/>
              <a:gd name="connsiteY578" fmla="*/ 2725396 h 3062599"/>
              <a:gd name="connsiteX579" fmla="*/ 4608502 w 5728127"/>
              <a:gd name="connsiteY579" fmla="*/ 2721836 h 3062599"/>
              <a:gd name="connsiteX580" fmla="*/ 4632003 w 5728127"/>
              <a:gd name="connsiteY580" fmla="*/ 2716138 h 3062599"/>
              <a:gd name="connsiteX581" fmla="*/ 4698233 w 5728127"/>
              <a:gd name="connsiteY581" fmla="*/ 2719699 h 3062599"/>
              <a:gd name="connsiteX582" fmla="*/ 4728143 w 5728127"/>
              <a:gd name="connsiteY582" fmla="*/ 2756731 h 3062599"/>
              <a:gd name="connsiteX583" fmla="*/ 4858466 w 5728127"/>
              <a:gd name="connsiteY583" fmla="*/ 2826521 h 3062599"/>
              <a:gd name="connsiteX584" fmla="*/ 4936803 w 5728127"/>
              <a:gd name="connsiteY584" fmla="*/ 2822960 h 3062599"/>
              <a:gd name="connsiteX585" fmla="*/ 5028670 w 5728127"/>
              <a:gd name="connsiteY585" fmla="*/ 2827234 h 3062599"/>
              <a:gd name="connsiteX586" fmla="*/ 5064990 w 5728127"/>
              <a:gd name="connsiteY586" fmla="*/ 2844325 h 3062599"/>
              <a:gd name="connsiteX587" fmla="*/ 5174661 w 5728127"/>
              <a:gd name="connsiteY587" fmla="*/ 2872099 h 3062599"/>
              <a:gd name="connsiteX588" fmla="*/ 5240891 w 5728127"/>
              <a:gd name="connsiteY588" fmla="*/ 2880645 h 3062599"/>
              <a:gd name="connsiteX589" fmla="*/ 5277923 w 5728127"/>
              <a:gd name="connsiteY589" fmla="*/ 2899161 h 3062599"/>
              <a:gd name="connsiteX590" fmla="*/ 5346289 w 5728127"/>
              <a:gd name="connsiteY590" fmla="*/ 2934768 h 3062599"/>
              <a:gd name="connsiteX591" fmla="*/ 5362668 w 5728127"/>
              <a:gd name="connsiteY591" fmla="*/ 2964678 h 3062599"/>
              <a:gd name="connsiteX592" fmla="*/ 5278635 w 5728127"/>
              <a:gd name="connsiteY592" fmla="*/ 2957557 h 3062599"/>
              <a:gd name="connsiteX593" fmla="*/ 5245164 w 5728127"/>
              <a:gd name="connsiteY593" fmla="*/ 2961830 h 3062599"/>
              <a:gd name="connsiteX594" fmla="*/ 5226648 w 5728127"/>
              <a:gd name="connsiteY594" fmla="*/ 2963254 h 3062599"/>
              <a:gd name="connsiteX595" fmla="*/ 5158994 w 5728127"/>
              <a:gd name="connsiteY595" fmla="*/ 2952572 h 3062599"/>
              <a:gd name="connsiteX596" fmla="*/ 5110568 w 5728127"/>
              <a:gd name="connsiteY596" fmla="*/ 2960406 h 3062599"/>
              <a:gd name="connsiteX597" fmla="*/ 5089203 w 5728127"/>
              <a:gd name="connsiteY597" fmla="*/ 2957557 h 3062599"/>
              <a:gd name="connsiteX598" fmla="*/ 4966001 w 5728127"/>
              <a:gd name="connsiteY598" fmla="*/ 2935480 h 3062599"/>
              <a:gd name="connsiteX599" fmla="*/ 4928969 w 5728127"/>
              <a:gd name="connsiteY599" fmla="*/ 2921949 h 3062599"/>
              <a:gd name="connsiteX600" fmla="*/ 4833541 w 5728127"/>
              <a:gd name="connsiteY600" fmla="*/ 2924798 h 3062599"/>
              <a:gd name="connsiteX601" fmla="*/ 4721022 w 5728127"/>
              <a:gd name="connsiteY601" fmla="*/ 2889903 h 3062599"/>
              <a:gd name="connsiteX602" fmla="*/ 4656928 w 5728127"/>
              <a:gd name="connsiteY602" fmla="*/ 2865689 h 3062599"/>
              <a:gd name="connsiteX603" fmla="*/ 4608502 w 5728127"/>
              <a:gd name="connsiteY603" fmla="*/ 2895600 h 3062599"/>
              <a:gd name="connsiteX604" fmla="*/ 4603517 w 5728127"/>
              <a:gd name="connsiteY604" fmla="*/ 2911267 h 3062599"/>
              <a:gd name="connsiteX605" fmla="*/ 4617760 w 5728127"/>
              <a:gd name="connsiteY605" fmla="*/ 2918389 h 3062599"/>
              <a:gd name="connsiteX606" fmla="*/ 4662625 w 5728127"/>
              <a:gd name="connsiteY606" fmla="*/ 2924798 h 3062599"/>
              <a:gd name="connsiteX607" fmla="*/ 4767311 w 5728127"/>
              <a:gd name="connsiteY607" fmla="*/ 2970375 h 3062599"/>
              <a:gd name="connsiteX608" fmla="*/ 4789388 w 5728127"/>
              <a:gd name="connsiteY608" fmla="*/ 2979633 h 3062599"/>
              <a:gd name="connsiteX609" fmla="*/ 4977396 w 5728127"/>
              <a:gd name="connsiteY609" fmla="*/ 3026635 h 3062599"/>
              <a:gd name="connsiteX610" fmla="*/ 5024397 w 5728127"/>
              <a:gd name="connsiteY610" fmla="*/ 3033045 h 3062599"/>
              <a:gd name="connsiteX611" fmla="*/ 5058581 w 5728127"/>
              <a:gd name="connsiteY611" fmla="*/ 3028772 h 3062599"/>
              <a:gd name="connsiteX612" fmla="*/ 5062853 w 5728127"/>
              <a:gd name="connsiteY612" fmla="*/ 3026635 h 3062599"/>
              <a:gd name="connsiteX613" fmla="*/ 5124811 w 5728127"/>
              <a:gd name="connsiteY613" fmla="*/ 3025211 h 3062599"/>
              <a:gd name="connsiteX614" fmla="*/ 5205283 w 5728127"/>
              <a:gd name="connsiteY614" fmla="*/ 3024499 h 3062599"/>
              <a:gd name="connsiteX615" fmla="*/ 5229497 w 5728127"/>
              <a:gd name="connsiteY615" fmla="*/ 3021650 h 3062599"/>
              <a:gd name="connsiteX616" fmla="*/ 5561358 w 5728127"/>
              <a:gd name="connsiteY616" fmla="*/ 3021650 h 3062599"/>
              <a:gd name="connsiteX617" fmla="*/ 5708061 w 5728127"/>
              <a:gd name="connsiteY617" fmla="*/ 3043727 h 3062599"/>
              <a:gd name="connsiteX618" fmla="*/ 5725864 w 5728127"/>
              <a:gd name="connsiteY618" fmla="*/ 3060819 h 3062599"/>
              <a:gd name="connsiteX619" fmla="*/ 5700939 w 5728127"/>
              <a:gd name="connsiteY619" fmla="*/ 3062243 h 3062599"/>
              <a:gd name="connsiteX620" fmla="*/ 4228214 w 5728127"/>
              <a:gd name="connsiteY620" fmla="*/ 3062243 h 3062599"/>
              <a:gd name="connsiteX621" fmla="*/ 3964007 w 5728127"/>
              <a:gd name="connsiteY621" fmla="*/ 3033045 h 3062599"/>
              <a:gd name="connsiteX622" fmla="*/ 3772438 w 5728127"/>
              <a:gd name="connsiteY622" fmla="*/ 3055121 h 3062599"/>
              <a:gd name="connsiteX623" fmla="*/ 3722588 w 5728127"/>
              <a:gd name="connsiteY623" fmla="*/ 3062243 h 3062599"/>
              <a:gd name="connsiteX624" fmla="*/ 28668 w 5728127"/>
              <a:gd name="connsiteY624" fmla="*/ 3062243 h 3062599"/>
              <a:gd name="connsiteX625" fmla="*/ 182 w 5728127"/>
              <a:gd name="connsiteY625" fmla="*/ 3033757 h 3062599"/>
              <a:gd name="connsiteX626" fmla="*/ 182 w 5728127"/>
              <a:gd name="connsiteY626" fmla="*/ 2751034 h 3062599"/>
              <a:gd name="connsiteX627" fmla="*/ 3743 w 5728127"/>
              <a:gd name="connsiteY627" fmla="*/ 2736791 h 3062599"/>
              <a:gd name="connsiteX628" fmla="*/ 3743 w 5728127"/>
              <a:gd name="connsiteY628" fmla="*/ 2741776 h 3062599"/>
              <a:gd name="connsiteX629" fmla="*/ 201008 w 5728127"/>
              <a:gd name="connsiteY629" fmla="*/ 2721836 h 3062599"/>
              <a:gd name="connsiteX630" fmla="*/ 205993 w 5728127"/>
              <a:gd name="connsiteY630" fmla="*/ 2696910 h 3062599"/>
              <a:gd name="connsiteX631" fmla="*/ 131930 w 5728127"/>
              <a:gd name="connsiteY631" fmla="*/ 2595785 h 3062599"/>
              <a:gd name="connsiteX632" fmla="*/ 116975 w 5728127"/>
              <a:gd name="connsiteY632" fmla="*/ 2575132 h 3062599"/>
              <a:gd name="connsiteX633" fmla="*/ 29380 w 5728127"/>
              <a:gd name="connsiteY633" fmla="*/ 2679107 h 3062599"/>
              <a:gd name="connsiteX634" fmla="*/ 11577 w 5728127"/>
              <a:gd name="connsiteY634" fmla="*/ 2686940 h 3062599"/>
              <a:gd name="connsiteX635" fmla="*/ 6592 w 5728127"/>
              <a:gd name="connsiteY635" fmla="*/ 2669136 h 3062599"/>
              <a:gd name="connsiteX636" fmla="*/ 74958 w 5728127"/>
              <a:gd name="connsiteY636" fmla="*/ 2483265 h 3062599"/>
              <a:gd name="connsiteX637" fmla="*/ 76382 w 5728127"/>
              <a:gd name="connsiteY637" fmla="*/ 2445521 h 3062599"/>
              <a:gd name="connsiteX638" fmla="*/ 3743 w 5728127"/>
              <a:gd name="connsiteY638" fmla="*/ 2411338 h 3062599"/>
              <a:gd name="connsiteX639" fmla="*/ 3743 w 5728127"/>
              <a:gd name="connsiteY639" fmla="*/ 2417035 h 3062599"/>
              <a:gd name="connsiteX640" fmla="*/ 182 w 5728127"/>
              <a:gd name="connsiteY640" fmla="*/ 2403505 h 3062599"/>
              <a:gd name="connsiteX641" fmla="*/ 130811 w 5728127"/>
              <a:gd name="connsiteY641" fmla="*/ 2003817 h 3062599"/>
              <a:gd name="connsiteX642" fmla="*/ 267843 w 5728127"/>
              <a:gd name="connsiteY642" fmla="*/ 910164 h 3062599"/>
              <a:gd name="connsiteX643" fmla="*/ 489429 w 5728127"/>
              <a:gd name="connsiteY643" fmla="*/ 794759 h 3062599"/>
              <a:gd name="connsiteX644" fmla="*/ 620465 w 5728127"/>
              <a:gd name="connsiteY644" fmla="*/ 744908 h 3062599"/>
              <a:gd name="connsiteX645" fmla="*/ 710908 w 5728127"/>
              <a:gd name="connsiteY645" fmla="*/ 690073 h 3062599"/>
              <a:gd name="connsiteX646" fmla="*/ 1050603 w 5728127"/>
              <a:gd name="connsiteY646" fmla="*/ 664435 h 3062599"/>
              <a:gd name="connsiteX647" fmla="*/ 1115408 w 5728127"/>
              <a:gd name="connsiteY647" fmla="*/ 731378 h 3062599"/>
              <a:gd name="connsiteX648" fmla="*/ 1123242 w 5728127"/>
              <a:gd name="connsiteY648" fmla="*/ 836063 h 3062599"/>
              <a:gd name="connsiteX649" fmla="*/ 1136773 w 5728127"/>
              <a:gd name="connsiteY649" fmla="*/ 779091 h 3062599"/>
              <a:gd name="connsiteX650" fmla="*/ 1068407 w 5728127"/>
              <a:gd name="connsiteY650" fmla="*/ 537673 h 3062599"/>
              <a:gd name="connsiteX651" fmla="*/ 990782 w 5728127"/>
              <a:gd name="connsiteY651" fmla="*/ 470019 h 3062599"/>
              <a:gd name="connsiteX652" fmla="*/ 954463 w 5728127"/>
              <a:gd name="connsiteY652" fmla="*/ 408774 h 3062599"/>
              <a:gd name="connsiteX653" fmla="*/ 877551 w 5728127"/>
              <a:gd name="connsiteY653" fmla="*/ 138869 h 3062599"/>
              <a:gd name="connsiteX654" fmla="*/ 874702 w 5728127"/>
              <a:gd name="connsiteY654" fmla="*/ 51987 h 3062599"/>
              <a:gd name="connsiteX655" fmla="*/ 888945 w 5728127"/>
              <a:gd name="connsiteY655" fmla="*/ 25637 h 3062599"/>
              <a:gd name="connsiteX656" fmla="*/ 923840 w 5728127"/>
              <a:gd name="connsiteY656" fmla="*/ 0 h 3062599"/>
              <a:gd name="connsiteX0" fmla="*/ 2985788 w 5741221"/>
              <a:gd name="connsiteY0" fmla="*/ 2889903 h 3062599"/>
              <a:gd name="connsiteX1" fmla="*/ 2961575 w 5741221"/>
              <a:gd name="connsiteY1" fmla="*/ 2909843 h 3062599"/>
              <a:gd name="connsiteX2" fmla="*/ 2923119 w 5741221"/>
              <a:gd name="connsiteY2" fmla="*/ 2989604 h 3062599"/>
              <a:gd name="connsiteX3" fmla="*/ 2911013 w 5741221"/>
              <a:gd name="connsiteY3" fmla="*/ 2996013 h 3062599"/>
              <a:gd name="connsiteX4" fmla="*/ 2906740 w 5741221"/>
              <a:gd name="connsiteY4" fmla="*/ 2982482 h 3062599"/>
              <a:gd name="connsiteX5" fmla="*/ 2909588 w 5741221"/>
              <a:gd name="connsiteY5" fmla="*/ 2939753 h 3062599"/>
              <a:gd name="connsiteX6" fmla="*/ 2893921 w 5741221"/>
              <a:gd name="connsiteY6" fmla="*/ 2924086 h 3062599"/>
              <a:gd name="connsiteX7" fmla="*/ 2844071 w 5741221"/>
              <a:gd name="connsiteY7" fmla="*/ 2931207 h 3062599"/>
              <a:gd name="connsiteX8" fmla="*/ 2832676 w 5741221"/>
              <a:gd name="connsiteY8" fmla="*/ 2949723 h 3062599"/>
              <a:gd name="connsiteX9" fmla="*/ 2960863 w 5741221"/>
              <a:gd name="connsiteY9" fmla="*/ 3035181 h 3062599"/>
              <a:gd name="connsiteX10" fmla="*/ 3029942 w 5741221"/>
              <a:gd name="connsiteY10" fmla="*/ 2999574 h 3062599"/>
              <a:gd name="connsiteX11" fmla="*/ 3019972 w 5741221"/>
              <a:gd name="connsiteY11" fmla="*/ 2909131 h 3062599"/>
              <a:gd name="connsiteX12" fmla="*/ 2985788 w 5741221"/>
              <a:gd name="connsiteY12" fmla="*/ 2889903 h 3062599"/>
              <a:gd name="connsiteX13" fmla="*/ 1577869 w 5741221"/>
              <a:gd name="connsiteY13" fmla="*/ 2827946 h 3062599"/>
              <a:gd name="connsiteX14" fmla="*/ 1502381 w 5741221"/>
              <a:gd name="connsiteY14" fmla="*/ 2897024 h 3062599"/>
              <a:gd name="connsiteX15" fmla="*/ 1523033 w 5741221"/>
              <a:gd name="connsiteY15" fmla="*/ 2991028 h 3062599"/>
              <a:gd name="connsiteX16" fmla="*/ 1765876 w 5741221"/>
              <a:gd name="connsiteY16" fmla="*/ 2946163 h 3062599"/>
              <a:gd name="connsiteX17" fmla="*/ 1763740 w 5741221"/>
              <a:gd name="connsiteY17" fmla="*/ 2933344 h 3062599"/>
              <a:gd name="connsiteX18" fmla="*/ 1671160 w 5741221"/>
              <a:gd name="connsiteY18" fmla="*/ 2890615 h 3062599"/>
              <a:gd name="connsiteX19" fmla="*/ 1645523 w 5741221"/>
              <a:gd name="connsiteY19" fmla="*/ 2991028 h 3062599"/>
              <a:gd name="connsiteX20" fmla="*/ 1613476 w 5741221"/>
              <a:gd name="connsiteY20" fmla="*/ 2865689 h 3062599"/>
              <a:gd name="connsiteX21" fmla="*/ 1577869 w 5741221"/>
              <a:gd name="connsiteY21" fmla="*/ 2827946 h 3062599"/>
              <a:gd name="connsiteX22" fmla="*/ 1994566 w 5741221"/>
              <a:gd name="connsiteY22" fmla="*/ 2817709 h 3062599"/>
              <a:gd name="connsiteX23" fmla="*/ 1969551 w 5741221"/>
              <a:gd name="connsiteY23" fmla="*/ 2817976 h 3062599"/>
              <a:gd name="connsiteX24" fmla="*/ 1946762 w 5741221"/>
              <a:gd name="connsiteY24" fmla="*/ 2851446 h 3062599"/>
              <a:gd name="connsiteX25" fmla="*/ 1923261 w 5741221"/>
              <a:gd name="connsiteY25" fmla="*/ 2983194 h 3062599"/>
              <a:gd name="connsiteX26" fmla="*/ 1894775 w 5741221"/>
              <a:gd name="connsiteY26" fmla="*/ 2900585 h 3062599"/>
              <a:gd name="connsiteX27" fmla="*/ 1877684 w 5741221"/>
              <a:gd name="connsiteY27" fmla="*/ 2893463 h 3062599"/>
              <a:gd name="connsiteX28" fmla="*/ 1806469 w 5741221"/>
              <a:gd name="connsiteY28" fmla="*/ 2931207 h 3062599"/>
              <a:gd name="connsiteX29" fmla="*/ 1802908 w 5741221"/>
              <a:gd name="connsiteY29" fmla="*/ 2948299 h 3062599"/>
              <a:gd name="connsiteX30" fmla="*/ 2015841 w 5741221"/>
              <a:gd name="connsiteY30" fmla="*/ 2996013 h 3062599"/>
              <a:gd name="connsiteX31" fmla="*/ 2067828 w 5741221"/>
              <a:gd name="connsiteY31" fmla="*/ 2925510 h 3062599"/>
              <a:gd name="connsiteX32" fmla="*/ 2017977 w 5741221"/>
              <a:gd name="connsiteY32" fmla="*/ 2826521 h 3062599"/>
              <a:gd name="connsiteX33" fmla="*/ 1994566 w 5741221"/>
              <a:gd name="connsiteY33" fmla="*/ 2817709 h 3062599"/>
              <a:gd name="connsiteX34" fmla="*/ 2678140 w 5741221"/>
              <a:gd name="connsiteY34" fmla="*/ 2794474 h 3062599"/>
              <a:gd name="connsiteX35" fmla="*/ 2609774 w 5741221"/>
              <a:gd name="connsiteY35" fmla="*/ 2850734 h 3062599"/>
              <a:gd name="connsiteX36" fmla="*/ 2627577 w 5741221"/>
              <a:gd name="connsiteY36" fmla="*/ 2921237 h 3062599"/>
              <a:gd name="connsiteX37" fmla="*/ 2809887 w 5741221"/>
              <a:gd name="connsiteY37" fmla="*/ 2926222 h 3062599"/>
              <a:gd name="connsiteX38" fmla="*/ 2758613 w 5741221"/>
              <a:gd name="connsiteY38" fmla="*/ 2879220 h 3062599"/>
              <a:gd name="connsiteX39" fmla="*/ 2741521 w 5741221"/>
              <a:gd name="connsiteY39" fmla="*/ 2881357 h 3062599"/>
              <a:gd name="connsiteX40" fmla="*/ 2720869 w 5741221"/>
              <a:gd name="connsiteY40" fmla="*/ 2916252 h 3062599"/>
              <a:gd name="connsiteX41" fmla="*/ 2705914 w 5741221"/>
              <a:gd name="connsiteY41" fmla="*/ 2928359 h 3062599"/>
              <a:gd name="connsiteX42" fmla="*/ 2698080 w 5741221"/>
              <a:gd name="connsiteY42" fmla="*/ 2911267 h 3062599"/>
              <a:gd name="connsiteX43" fmla="*/ 2709475 w 5741221"/>
              <a:gd name="connsiteY43" fmla="*/ 2837916 h 3062599"/>
              <a:gd name="connsiteX44" fmla="*/ 2678140 w 5741221"/>
              <a:gd name="connsiteY44" fmla="*/ 2794474 h 3062599"/>
              <a:gd name="connsiteX45" fmla="*/ 563768 w 5741221"/>
              <a:gd name="connsiteY45" fmla="*/ 2701895 h 3062599"/>
              <a:gd name="connsiteX46" fmla="*/ 534570 w 5741221"/>
              <a:gd name="connsiteY46" fmla="*/ 2719699 h 3062599"/>
              <a:gd name="connsiteX47" fmla="*/ 414929 w 5741221"/>
              <a:gd name="connsiteY47" fmla="*/ 2887054 h 3062599"/>
              <a:gd name="connsiteX48" fmla="*/ 395701 w 5741221"/>
              <a:gd name="connsiteY48" fmla="*/ 2876372 h 3062599"/>
              <a:gd name="connsiteX49" fmla="*/ 416353 w 5741221"/>
              <a:gd name="connsiteY49" fmla="*/ 2778095 h 3062599"/>
              <a:gd name="connsiteX50" fmla="*/ 431308 w 5741221"/>
              <a:gd name="connsiteY50" fmla="*/ 2737502 h 3062599"/>
              <a:gd name="connsiteX51" fmla="*/ 308818 w 5741221"/>
              <a:gd name="connsiteY51" fmla="*/ 2741776 h 3062599"/>
              <a:gd name="connsiteX52" fmla="*/ 264665 w 5741221"/>
              <a:gd name="connsiteY52" fmla="*/ 2737502 h 3062599"/>
              <a:gd name="connsiteX53" fmla="*/ 272499 w 5741221"/>
              <a:gd name="connsiteY53" fmla="*/ 2785217 h 3062599"/>
              <a:gd name="connsiteX54" fmla="*/ 425611 w 5741221"/>
              <a:gd name="connsiteY54" fmla="*/ 2962542 h 3062599"/>
              <a:gd name="connsiteX55" fmla="*/ 513917 w 5741221"/>
              <a:gd name="connsiteY55" fmla="*/ 2981058 h 3062599"/>
              <a:gd name="connsiteX56" fmla="*/ 632134 w 5741221"/>
              <a:gd name="connsiteY56" fmla="*/ 2931920 h 3062599"/>
              <a:gd name="connsiteX57" fmla="*/ 657772 w 5741221"/>
              <a:gd name="connsiteY57" fmla="*/ 2792338 h 3062599"/>
              <a:gd name="connsiteX58" fmla="*/ 563768 w 5741221"/>
              <a:gd name="connsiteY58" fmla="*/ 2701895 h 3062599"/>
              <a:gd name="connsiteX59" fmla="*/ 832282 w 5741221"/>
              <a:gd name="connsiteY59" fmla="*/ 2552166 h 3062599"/>
              <a:gd name="connsiteX60" fmla="*/ 813732 w 5741221"/>
              <a:gd name="connsiteY60" fmla="*/ 2556617 h 3062599"/>
              <a:gd name="connsiteX61" fmla="*/ 768155 w 5741221"/>
              <a:gd name="connsiteY61" fmla="*/ 2625695 h 3062599"/>
              <a:gd name="connsiteX62" fmla="*/ 809459 w 5741221"/>
              <a:gd name="connsiteY62" fmla="*/ 2689789 h 3062599"/>
              <a:gd name="connsiteX63" fmla="*/ 966132 w 5741221"/>
              <a:gd name="connsiteY63" fmla="*/ 2647772 h 3062599"/>
              <a:gd name="connsiteX64" fmla="*/ 956162 w 5741221"/>
              <a:gd name="connsiteY64" fmla="*/ 2622135 h 3062599"/>
              <a:gd name="connsiteX65" fmla="*/ 912009 w 5741221"/>
              <a:gd name="connsiteY65" fmla="*/ 2603618 h 3062599"/>
              <a:gd name="connsiteX66" fmla="*/ 899190 w 5741221"/>
              <a:gd name="connsiteY66" fmla="*/ 2611452 h 3062599"/>
              <a:gd name="connsiteX67" fmla="*/ 885659 w 5741221"/>
              <a:gd name="connsiteY67" fmla="*/ 2672697 h 3062599"/>
              <a:gd name="connsiteX68" fmla="*/ 858598 w 5741221"/>
              <a:gd name="connsiteY68" fmla="*/ 2630680 h 3062599"/>
              <a:gd name="connsiteX69" fmla="*/ 853613 w 5741221"/>
              <a:gd name="connsiteY69" fmla="*/ 2585815 h 3062599"/>
              <a:gd name="connsiteX70" fmla="*/ 832282 w 5741221"/>
              <a:gd name="connsiteY70" fmla="*/ 2552166 h 3062599"/>
              <a:gd name="connsiteX71" fmla="*/ 1136336 w 5741221"/>
              <a:gd name="connsiteY71" fmla="*/ 2525282 h 3062599"/>
              <a:gd name="connsiteX72" fmla="*/ 1111411 w 5741221"/>
              <a:gd name="connsiteY72" fmla="*/ 2557329 h 3062599"/>
              <a:gd name="connsiteX73" fmla="*/ 1105001 w 5741221"/>
              <a:gd name="connsiteY73" fmla="*/ 2641362 h 3062599"/>
              <a:gd name="connsiteX74" fmla="*/ 1095744 w 5741221"/>
              <a:gd name="connsiteY74" fmla="*/ 2651333 h 3062599"/>
              <a:gd name="connsiteX75" fmla="*/ 1087910 w 5741221"/>
              <a:gd name="connsiteY75" fmla="*/ 2642075 h 3062599"/>
              <a:gd name="connsiteX76" fmla="*/ 1068682 w 5741221"/>
              <a:gd name="connsiteY76" fmla="*/ 2581542 h 3062599"/>
              <a:gd name="connsiteX77" fmla="*/ 997467 w 5741221"/>
              <a:gd name="connsiteY77" fmla="*/ 2625695 h 3062599"/>
              <a:gd name="connsiteX78" fmla="*/ 1183338 w 5741221"/>
              <a:gd name="connsiteY78" fmla="*/ 2652045 h 3062599"/>
              <a:gd name="connsiteX79" fmla="*/ 1201142 w 5741221"/>
              <a:gd name="connsiteY79" fmla="*/ 2577269 h 3062599"/>
              <a:gd name="connsiteX80" fmla="*/ 1136336 w 5741221"/>
              <a:gd name="connsiteY80" fmla="*/ 2525282 h 3062599"/>
              <a:gd name="connsiteX81" fmla="*/ 3272785 w 5741221"/>
              <a:gd name="connsiteY81" fmla="*/ 2504630 h 3062599"/>
              <a:gd name="connsiteX82" fmla="*/ 3257830 w 5741221"/>
              <a:gd name="connsiteY82" fmla="*/ 2517449 h 3062599"/>
              <a:gd name="connsiteX83" fmla="*/ 3252132 w 5741221"/>
              <a:gd name="connsiteY83" fmla="*/ 2524570 h 3062599"/>
              <a:gd name="connsiteX84" fmla="*/ 3272785 w 5741221"/>
              <a:gd name="connsiteY84" fmla="*/ 2504630 h 3062599"/>
              <a:gd name="connsiteX85" fmla="*/ 3923689 w 5741221"/>
              <a:gd name="connsiteY85" fmla="*/ 2394247 h 3062599"/>
              <a:gd name="connsiteX86" fmla="*/ 3888794 w 5741221"/>
              <a:gd name="connsiteY86" fmla="*/ 2428430 h 3062599"/>
              <a:gd name="connsiteX87" fmla="*/ 3951463 w 5741221"/>
              <a:gd name="connsiteY87" fmla="*/ 2401368 h 3062599"/>
              <a:gd name="connsiteX88" fmla="*/ 3960721 w 5741221"/>
              <a:gd name="connsiteY88" fmla="*/ 2405641 h 3062599"/>
              <a:gd name="connsiteX89" fmla="*/ 3923689 w 5741221"/>
              <a:gd name="connsiteY89" fmla="*/ 2394247 h 3062599"/>
              <a:gd name="connsiteX90" fmla="*/ 1741663 w 5741221"/>
              <a:gd name="connsiteY90" fmla="*/ 2258938 h 3062599"/>
              <a:gd name="connsiteX91" fmla="*/ 1624871 w 5741221"/>
              <a:gd name="connsiteY91" fmla="*/ 2357927 h 3062599"/>
              <a:gd name="connsiteX92" fmla="*/ 1627007 w 5741221"/>
              <a:gd name="connsiteY92" fmla="*/ 2379291 h 3062599"/>
              <a:gd name="connsiteX93" fmla="*/ 1718162 w 5741221"/>
              <a:gd name="connsiteY93" fmla="*/ 2496084 h 3062599"/>
              <a:gd name="connsiteX94" fmla="*/ 1820000 w 5741221"/>
              <a:gd name="connsiteY94" fmla="*/ 2613589 h 3062599"/>
              <a:gd name="connsiteX95" fmla="*/ 1946762 w 5741221"/>
              <a:gd name="connsiteY95" fmla="*/ 2655605 h 3062599"/>
              <a:gd name="connsiteX96" fmla="*/ 1965278 w 5741221"/>
              <a:gd name="connsiteY96" fmla="*/ 2651333 h 3062599"/>
              <a:gd name="connsiteX97" fmla="*/ 1957445 w 5741221"/>
              <a:gd name="connsiteY97" fmla="*/ 2634953 h 3062599"/>
              <a:gd name="connsiteX98" fmla="*/ 1926110 w 5741221"/>
              <a:gd name="connsiteY98" fmla="*/ 2577981 h 3062599"/>
              <a:gd name="connsiteX99" fmla="*/ 1901897 w 5741221"/>
              <a:gd name="connsiteY99" fmla="*/ 2558041 h 3062599"/>
              <a:gd name="connsiteX100" fmla="*/ 1781544 w 5741221"/>
              <a:gd name="connsiteY100" fmla="*/ 2471871 h 3062599"/>
              <a:gd name="connsiteX101" fmla="*/ 1750209 w 5741221"/>
              <a:gd name="connsiteY101" fmla="*/ 2345820 h 3062599"/>
              <a:gd name="connsiteX102" fmla="*/ 1750209 w 5741221"/>
              <a:gd name="connsiteY102" fmla="*/ 2261075 h 3062599"/>
              <a:gd name="connsiteX103" fmla="*/ 1741663 w 5741221"/>
              <a:gd name="connsiteY103" fmla="*/ 2258938 h 3062599"/>
              <a:gd name="connsiteX104" fmla="*/ 4407951 w 5741221"/>
              <a:gd name="connsiteY104" fmla="*/ 2189860 h 3062599"/>
              <a:gd name="connsiteX105" fmla="*/ 4365934 w 5741221"/>
              <a:gd name="connsiteY105" fmla="*/ 2196269 h 3062599"/>
              <a:gd name="connsiteX106" fmla="*/ 4303977 w 5741221"/>
              <a:gd name="connsiteY106" fmla="*/ 2334426 h 3062599"/>
              <a:gd name="connsiteX107" fmla="*/ 4300416 w 5741221"/>
              <a:gd name="connsiteY107" fmla="*/ 2368609 h 3062599"/>
              <a:gd name="connsiteX108" fmla="*/ 4279052 w 5741221"/>
              <a:gd name="connsiteY108" fmla="*/ 2414187 h 3062599"/>
              <a:gd name="connsiteX109" fmla="*/ 4279764 w 5741221"/>
              <a:gd name="connsiteY109" fmla="*/ 2469734 h 3062599"/>
              <a:gd name="connsiteX110" fmla="*/ 4287598 w 5741221"/>
              <a:gd name="connsiteY110" fmla="*/ 2493235 h 3062599"/>
              <a:gd name="connsiteX111" fmla="*/ 4337448 w 5741221"/>
              <a:gd name="connsiteY111" fmla="*/ 2612164 h 3062599"/>
              <a:gd name="connsiteX112" fmla="*/ 4340297 w 5741221"/>
              <a:gd name="connsiteY112" fmla="*/ 2621422 h 3062599"/>
              <a:gd name="connsiteX113" fmla="*/ 4376617 w 5741221"/>
              <a:gd name="connsiteY113" fmla="*/ 2714002 h 3062599"/>
              <a:gd name="connsiteX114" fmla="*/ 4467772 w 5741221"/>
              <a:gd name="connsiteY114" fmla="*/ 2727533 h 3062599"/>
              <a:gd name="connsiteX115" fmla="*/ 4487000 w 5741221"/>
              <a:gd name="connsiteY115" fmla="*/ 2720411 h 3062599"/>
              <a:gd name="connsiteX116" fmla="*/ 4459938 w 5741221"/>
              <a:gd name="connsiteY116" fmla="*/ 2704032 h 3062599"/>
              <a:gd name="connsiteX117" fmla="*/ 4385874 w 5741221"/>
              <a:gd name="connsiteY117" fmla="*/ 2605043 h 3062599"/>
              <a:gd name="connsiteX118" fmla="*/ 4325342 w 5741221"/>
              <a:gd name="connsiteY118" fmla="*/ 2506054 h 3062599"/>
              <a:gd name="connsiteX119" fmla="*/ 4320357 w 5741221"/>
              <a:gd name="connsiteY119" fmla="*/ 2469734 h 3062599"/>
              <a:gd name="connsiteX120" fmla="*/ 4405815 w 5741221"/>
              <a:gd name="connsiteY120" fmla="*/ 2276030 h 3062599"/>
              <a:gd name="connsiteX121" fmla="*/ 4457802 w 5741221"/>
              <a:gd name="connsiteY121" fmla="*/ 2252529 h 3062599"/>
              <a:gd name="connsiteX122" fmla="*/ 4548957 w 5741221"/>
              <a:gd name="connsiteY122" fmla="*/ 2279590 h 3062599"/>
              <a:gd name="connsiteX123" fmla="*/ 4600944 w 5741221"/>
              <a:gd name="connsiteY123" fmla="*/ 2300955 h 3062599"/>
              <a:gd name="connsiteX124" fmla="*/ 4640112 w 5741221"/>
              <a:gd name="connsiteY124" fmla="*/ 2372170 h 3062599"/>
              <a:gd name="connsiteX125" fmla="*/ 4634415 w 5741221"/>
              <a:gd name="connsiteY125" fmla="*/ 2471871 h 3062599"/>
              <a:gd name="connsiteX126" fmla="*/ 4614475 w 5741221"/>
              <a:gd name="connsiteY126" fmla="*/ 2509615 h 3062599"/>
              <a:gd name="connsiteX127" fmla="*/ 4517622 w 5741221"/>
              <a:gd name="connsiteY127" fmla="*/ 2544510 h 3062599"/>
              <a:gd name="connsiteX128" fmla="*/ 4515486 w 5741221"/>
              <a:gd name="connsiteY128" fmla="*/ 2543798 h 3062599"/>
              <a:gd name="connsiteX129" fmla="*/ 4447831 w 5741221"/>
              <a:gd name="connsiteY129" fmla="*/ 2405641 h 3062599"/>
              <a:gd name="connsiteX130" fmla="*/ 4490560 w 5741221"/>
              <a:gd name="connsiteY130" fmla="*/ 2355079 h 3062599"/>
              <a:gd name="connsiteX131" fmla="*/ 4544684 w 5741221"/>
              <a:gd name="connsiteY131" fmla="*/ 2392822 h 3062599"/>
              <a:gd name="connsiteX132" fmla="*/ 4558215 w 5741221"/>
              <a:gd name="connsiteY132" fmla="*/ 2419884 h 3062599"/>
              <a:gd name="connsiteX133" fmla="*/ 4536850 w 5741221"/>
              <a:gd name="connsiteY133" fmla="*/ 2446234 h 3062599"/>
              <a:gd name="connsiteX134" fmla="*/ 4515486 w 5741221"/>
              <a:gd name="connsiteY134" fmla="*/ 2454779 h 3062599"/>
              <a:gd name="connsiteX135" fmla="*/ 4519759 w 5741221"/>
              <a:gd name="connsiteY135" fmla="*/ 2470446 h 3062599"/>
              <a:gd name="connsiteX136" fmla="*/ 4543260 w 5741221"/>
              <a:gd name="connsiteY136" fmla="*/ 2468310 h 3062599"/>
              <a:gd name="connsiteX137" fmla="*/ 4573882 w 5741221"/>
              <a:gd name="connsiteY137" fmla="*/ 2389974 h 3062599"/>
              <a:gd name="connsiteX138" fmla="*/ 4518334 w 5741221"/>
              <a:gd name="connsiteY138" fmla="*/ 2343684 h 3062599"/>
              <a:gd name="connsiteX139" fmla="*/ 4498394 w 5741221"/>
              <a:gd name="connsiteY139" fmla="*/ 2340836 h 3062599"/>
              <a:gd name="connsiteX140" fmla="*/ 4428603 w 5741221"/>
              <a:gd name="connsiteY140" fmla="*/ 2389262 h 3062599"/>
              <a:gd name="connsiteX141" fmla="*/ 4419346 w 5741221"/>
              <a:gd name="connsiteY141" fmla="*/ 2428430 h 3062599"/>
              <a:gd name="connsiteX142" fmla="*/ 4443559 w 5741221"/>
              <a:gd name="connsiteY142" fmla="*/ 2551632 h 3062599"/>
              <a:gd name="connsiteX143" fmla="*/ 4487712 w 5741221"/>
              <a:gd name="connsiteY143" fmla="*/ 2602906 h 3062599"/>
              <a:gd name="connsiteX144" fmla="*/ 4567473 w 5741221"/>
              <a:gd name="connsiteY144" fmla="*/ 2602906 h 3062599"/>
              <a:gd name="connsiteX145" fmla="*/ 4678568 w 5741221"/>
              <a:gd name="connsiteY145" fmla="*/ 2492523 h 3062599"/>
              <a:gd name="connsiteX146" fmla="*/ 4693523 w 5741221"/>
              <a:gd name="connsiteY146" fmla="*/ 2476856 h 3062599"/>
              <a:gd name="connsiteX147" fmla="*/ 4697084 w 5741221"/>
              <a:gd name="connsiteY147" fmla="*/ 2451931 h 3062599"/>
              <a:gd name="connsiteX148" fmla="*/ 4666461 w 5741221"/>
              <a:gd name="connsiteY148" fmla="*/ 2307364 h 3062599"/>
              <a:gd name="connsiteX149" fmla="*/ 4581716 w 5741221"/>
              <a:gd name="connsiteY149" fmla="*/ 2217633 h 3062599"/>
              <a:gd name="connsiteX150" fmla="*/ 4407951 w 5741221"/>
              <a:gd name="connsiteY150" fmla="*/ 2189860 h 3062599"/>
              <a:gd name="connsiteX151" fmla="*/ 1943914 w 5741221"/>
              <a:gd name="connsiteY151" fmla="*/ 2137161 h 3062599"/>
              <a:gd name="connsiteX152" fmla="*/ 1916852 w 5741221"/>
              <a:gd name="connsiteY152" fmla="*/ 2482553 h 3062599"/>
              <a:gd name="connsiteX153" fmla="*/ 1923973 w 5741221"/>
              <a:gd name="connsiteY153" fmla="*/ 2524570 h 3062599"/>
              <a:gd name="connsiteX154" fmla="*/ 1921125 w 5741221"/>
              <a:gd name="connsiteY154" fmla="*/ 2483265 h 3062599"/>
              <a:gd name="connsiteX155" fmla="*/ 1943914 w 5741221"/>
              <a:gd name="connsiteY155" fmla="*/ 2137161 h 3062599"/>
              <a:gd name="connsiteX156" fmla="*/ 2336308 w 5741221"/>
              <a:gd name="connsiteY156" fmla="*/ 1824527 h 3062599"/>
              <a:gd name="connsiteX157" fmla="*/ 2266517 w 5741221"/>
              <a:gd name="connsiteY157" fmla="*/ 1909273 h 3062599"/>
              <a:gd name="connsiteX158" fmla="*/ 2236607 w 5741221"/>
              <a:gd name="connsiteY158" fmla="*/ 2049566 h 3062599"/>
              <a:gd name="connsiteX159" fmla="*/ 2213106 w 5741221"/>
              <a:gd name="connsiteY159" fmla="*/ 2067370 h 3062599"/>
              <a:gd name="connsiteX160" fmla="*/ 2146164 w 5741221"/>
              <a:gd name="connsiteY160" fmla="*/ 2055263 h 3062599"/>
              <a:gd name="connsiteX161" fmla="*/ 2050024 w 5741221"/>
              <a:gd name="connsiteY161" fmla="*/ 2018231 h 3062599"/>
              <a:gd name="connsiteX162" fmla="*/ 2148301 w 5741221"/>
              <a:gd name="connsiteY162" fmla="*/ 2206239 h 3062599"/>
              <a:gd name="connsiteX163" fmla="*/ 2229486 w 5741221"/>
              <a:gd name="connsiteY163" fmla="*/ 2100841 h 3062599"/>
              <a:gd name="connsiteX164" fmla="*/ 2225213 w 5741221"/>
              <a:gd name="connsiteY164" fmla="*/ 2142146 h 3062599"/>
              <a:gd name="connsiteX165" fmla="*/ 2201712 w 5741221"/>
              <a:gd name="connsiteY165" fmla="*/ 2365761 h 3062599"/>
              <a:gd name="connsiteX166" fmla="*/ 2190317 w 5741221"/>
              <a:gd name="connsiteY166" fmla="*/ 2387125 h 3062599"/>
              <a:gd name="connsiteX167" fmla="*/ 2130497 w 5741221"/>
              <a:gd name="connsiteY167" fmla="*/ 2369322 h 3062599"/>
              <a:gd name="connsiteX168" fmla="*/ 2125512 w 5741221"/>
              <a:gd name="connsiteY168" fmla="*/ 2331577 h 3062599"/>
              <a:gd name="connsiteX169" fmla="*/ 2103435 w 5741221"/>
              <a:gd name="connsiteY169" fmla="*/ 2303091 h 3062599"/>
              <a:gd name="connsiteX170" fmla="*/ 2010856 w 5741221"/>
              <a:gd name="connsiteY170" fmla="*/ 2278878 h 3062599"/>
              <a:gd name="connsiteX171" fmla="*/ 1993052 w 5741221"/>
              <a:gd name="connsiteY171" fmla="*/ 2297394 h 3062599"/>
              <a:gd name="connsiteX172" fmla="*/ 2063555 w 5741221"/>
              <a:gd name="connsiteY172" fmla="*/ 2402792 h 3062599"/>
              <a:gd name="connsiteX173" fmla="*/ 2082783 w 5741221"/>
              <a:gd name="connsiteY173" fmla="*/ 2447658 h 3062599"/>
              <a:gd name="connsiteX174" fmla="*/ 2111269 w 5741221"/>
              <a:gd name="connsiteY174" fmla="*/ 2495372 h 3062599"/>
              <a:gd name="connsiteX175" fmla="*/ 2181060 w 5741221"/>
              <a:gd name="connsiteY175" fmla="*/ 2525994 h 3062599"/>
              <a:gd name="connsiteX176" fmla="*/ 2181772 w 5741221"/>
              <a:gd name="connsiteY176" fmla="*/ 2602194 h 3062599"/>
              <a:gd name="connsiteX177" fmla="*/ 2186757 w 5741221"/>
              <a:gd name="connsiteY177" fmla="*/ 2597921 h 3062599"/>
              <a:gd name="connsiteX178" fmla="*/ 2195303 w 5741221"/>
              <a:gd name="connsiteY178" fmla="*/ 2533116 h 3062599"/>
              <a:gd name="connsiteX179" fmla="*/ 2255835 w 5741221"/>
              <a:gd name="connsiteY179" fmla="*/ 2483977 h 3062599"/>
              <a:gd name="connsiteX180" fmla="*/ 2285033 w 5741221"/>
              <a:gd name="connsiteY180" fmla="*/ 2513175 h 3062599"/>
              <a:gd name="connsiteX181" fmla="*/ 2307822 w 5741221"/>
              <a:gd name="connsiteY181" fmla="*/ 2533116 h 3062599"/>
              <a:gd name="connsiteX182" fmla="*/ 2360521 w 5741221"/>
              <a:gd name="connsiteY182" fmla="*/ 2530267 h 3062599"/>
              <a:gd name="connsiteX183" fmla="*/ 2379037 w 5741221"/>
              <a:gd name="connsiteY183" fmla="*/ 2513888 h 3062599"/>
              <a:gd name="connsiteX184" fmla="*/ 2409660 w 5741221"/>
              <a:gd name="connsiteY184" fmla="*/ 2488963 h 3062599"/>
              <a:gd name="connsiteX185" fmla="*/ 2447403 w 5741221"/>
              <a:gd name="connsiteY185" fmla="*/ 2486114 h 3062599"/>
              <a:gd name="connsiteX186" fmla="*/ 2473753 w 5741221"/>
              <a:gd name="connsiteY186" fmla="*/ 2503918 h 3062599"/>
              <a:gd name="connsiteX187" fmla="*/ 2492269 w 5741221"/>
              <a:gd name="connsiteY187" fmla="*/ 2521009 h 3062599"/>
              <a:gd name="connsiteX188" fmla="*/ 2502951 w 5741221"/>
              <a:gd name="connsiteY188" fmla="*/ 2538101 h 3062599"/>
              <a:gd name="connsiteX189" fmla="*/ 2487284 w 5741221"/>
              <a:gd name="connsiteY189" fmla="*/ 2589375 h 3062599"/>
              <a:gd name="connsiteX190" fmla="*/ 2507224 w 5741221"/>
              <a:gd name="connsiteY190" fmla="*/ 2550920 h 3062599"/>
              <a:gd name="connsiteX191" fmla="*/ 2552089 w 5741221"/>
              <a:gd name="connsiteY191" fmla="*/ 2513175 h 3062599"/>
              <a:gd name="connsiteX192" fmla="*/ 2572742 w 5741221"/>
              <a:gd name="connsiteY192" fmla="*/ 2492523 h 3062599"/>
              <a:gd name="connsiteX193" fmla="*/ 2577015 w 5741221"/>
              <a:gd name="connsiteY193" fmla="*/ 2462613 h 3062599"/>
              <a:gd name="connsiteX194" fmla="*/ 2605501 w 5741221"/>
              <a:gd name="connsiteY194" fmla="*/ 2427005 h 3062599"/>
              <a:gd name="connsiteX195" fmla="*/ 2668882 w 5741221"/>
              <a:gd name="connsiteY195" fmla="*/ 2345108 h 3062599"/>
              <a:gd name="connsiteX196" fmla="*/ 2653927 w 5741221"/>
              <a:gd name="connsiteY196" fmla="*/ 2330865 h 3062599"/>
              <a:gd name="connsiteX197" fmla="*/ 2602652 w 5741221"/>
              <a:gd name="connsiteY197" fmla="*/ 2342972 h 3062599"/>
              <a:gd name="connsiteX198" fmla="*/ 2553514 w 5741221"/>
              <a:gd name="connsiteY198" fmla="*/ 2389974 h 3062599"/>
              <a:gd name="connsiteX199" fmla="*/ 2548529 w 5741221"/>
              <a:gd name="connsiteY199" fmla="*/ 2392822 h 3062599"/>
              <a:gd name="connsiteX200" fmla="*/ 2554226 w 5741221"/>
              <a:gd name="connsiteY200" fmla="*/ 2300243 h 3062599"/>
              <a:gd name="connsiteX201" fmla="*/ 2556362 w 5741221"/>
              <a:gd name="connsiteY201" fmla="*/ 2286000 h 3062599"/>
              <a:gd name="connsiteX202" fmla="*/ 2558499 w 5741221"/>
              <a:gd name="connsiteY202" fmla="*/ 2171344 h 3062599"/>
              <a:gd name="connsiteX203" fmla="*/ 2564908 w 5741221"/>
              <a:gd name="connsiteY203" fmla="*/ 2161374 h 3062599"/>
              <a:gd name="connsiteX204" fmla="*/ 2638972 w 5741221"/>
              <a:gd name="connsiteY204" fmla="*/ 2032474 h 3062599"/>
              <a:gd name="connsiteX205" fmla="*/ 2567757 w 5741221"/>
              <a:gd name="connsiteY205" fmla="*/ 2056688 h 3062599"/>
              <a:gd name="connsiteX206" fmla="*/ 2544256 w 5741221"/>
              <a:gd name="connsiteY206" fmla="*/ 2040308 h 3062599"/>
              <a:gd name="connsiteX207" fmla="*/ 2530725 w 5741221"/>
              <a:gd name="connsiteY207" fmla="*/ 1963396 h 3062599"/>
              <a:gd name="connsiteX208" fmla="*/ 2374764 w 5741221"/>
              <a:gd name="connsiteY208" fmla="*/ 1841618 h 3062599"/>
              <a:gd name="connsiteX209" fmla="*/ 2462359 w 5741221"/>
              <a:gd name="connsiteY209" fmla="*/ 1887196 h 3062599"/>
              <a:gd name="connsiteX210" fmla="*/ 2508648 w 5741221"/>
              <a:gd name="connsiteY210" fmla="*/ 1935622 h 3062599"/>
              <a:gd name="connsiteX211" fmla="*/ 2535710 w 5741221"/>
              <a:gd name="connsiteY211" fmla="*/ 2045293 h 3062599"/>
              <a:gd name="connsiteX212" fmla="*/ 2519331 w 5741221"/>
              <a:gd name="connsiteY212" fmla="*/ 2064521 h 3062599"/>
              <a:gd name="connsiteX213" fmla="*/ 2450964 w 5741221"/>
              <a:gd name="connsiteY213" fmla="*/ 2068082 h 3062599"/>
              <a:gd name="connsiteX214" fmla="*/ 2442418 w 5741221"/>
              <a:gd name="connsiteY214" fmla="*/ 2085886 h 3062599"/>
              <a:gd name="connsiteX215" fmla="*/ 2497966 w 5741221"/>
              <a:gd name="connsiteY215" fmla="*/ 2160661 h 3062599"/>
              <a:gd name="connsiteX216" fmla="*/ 2546392 w 5741221"/>
              <a:gd name="connsiteY216" fmla="*/ 2197693 h 3062599"/>
              <a:gd name="connsiteX217" fmla="*/ 2537846 w 5741221"/>
              <a:gd name="connsiteY217" fmla="*/ 2395671 h 3062599"/>
              <a:gd name="connsiteX218" fmla="*/ 2486572 w 5741221"/>
              <a:gd name="connsiteY218" fmla="*/ 2408490 h 3062599"/>
              <a:gd name="connsiteX219" fmla="*/ 2471616 w 5741221"/>
              <a:gd name="connsiteY219" fmla="*/ 2381428 h 3062599"/>
              <a:gd name="connsiteX220" fmla="*/ 2448828 w 5741221"/>
              <a:gd name="connsiteY220" fmla="*/ 2362912 h 3062599"/>
              <a:gd name="connsiteX221" fmla="*/ 2401114 w 5741221"/>
              <a:gd name="connsiteY221" fmla="*/ 2365048 h 3062599"/>
              <a:gd name="connsiteX222" fmla="*/ 2378325 w 5741221"/>
              <a:gd name="connsiteY222" fmla="*/ 2385701 h 3062599"/>
              <a:gd name="connsiteX223" fmla="*/ 2343430 w 5741221"/>
              <a:gd name="connsiteY223" fmla="*/ 2415611 h 3062599"/>
              <a:gd name="connsiteX224" fmla="*/ 2313519 w 5741221"/>
              <a:gd name="connsiteY224" fmla="*/ 2412050 h 3062599"/>
              <a:gd name="connsiteX225" fmla="*/ 2295003 w 5741221"/>
              <a:gd name="connsiteY225" fmla="*/ 2392110 h 3062599"/>
              <a:gd name="connsiteX226" fmla="*/ 2254411 w 5741221"/>
              <a:gd name="connsiteY226" fmla="*/ 2352942 h 3062599"/>
              <a:gd name="connsiteX227" fmla="*/ 2218803 w 5741221"/>
              <a:gd name="connsiteY227" fmla="*/ 2307364 h 3062599"/>
              <a:gd name="connsiteX228" fmla="*/ 2246577 w 5741221"/>
              <a:gd name="connsiteY228" fmla="*/ 2067370 h 3062599"/>
              <a:gd name="connsiteX229" fmla="*/ 2336308 w 5741221"/>
              <a:gd name="connsiteY229" fmla="*/ 1824527 h 3062599"/>
              <a:gd name="connsiteX230" fmla="*/ 2422478 w 5741221"/>
              <a:gd name="connsiteY230" fmla="*/ 1818118 h 3062599"/>
              <a:gd name="connsiteX231" fmla="*/ 2415357 w 5741221"/>
              <a:gd name="connsiteY231" fmla="*/ 1823815 h 3062599"/>
              <a:gd name="connsiteX232" fmla="*/ 2527876 w 5741221"/>
              <a:gd name="connsiteY232" fmla="*/ 1831649 h 3062599"/>
              <a:gd name="connsiteX233" fmla="*/ 2721581 w 5741221"/>
              <a:gd name="connsiteY233" fmla="*/ 1996867 h 3062599"/>
              <a:gd name="connsiteX234" fmla="*/ 2754340 w 5741221"/>
              <a:gd name="connsiteY234" fmla="*/ 2208375 h 3062599"/>
              <a:gd name="connsiteX235" fmla="*/ 2719445 w 5741221"/>
              <a:gd name="connsiteY235" fmla="*/ 2523146 h 3062599"/>
              <a:gd name="connsiteX236" fmla="*/ 2718732 w 5741221"/>
              <a:gd name="connsiteY236" fmla="*/ 2525994 h 3062599"/>
              <a:gd name="connsiteX237" fmla="*/ 2701641 w 5741221"/>
              <a:gd name="connsiteY237" fmla="*/ 2577269 h 3062599"/>
              <a:gd name="connsiteX238" fmla="*/ 2707338 w 5741221"/>
              <a:gd name="connsiteY238" fmla="*/ 2579406 h 3062599"/>
              <a:gd name="connsiteX239" fmla="*/ 2723718 w 5741221"/>
              <a:gd name="connsiteY239" fmla="*/ 2528131 h 3062599"/>
              <a:gd name="connsiteX240" fmla="*/ 2752916 w 5741221"/>
              <a:gd name="connsiteY240" fmla="*/ 2394959 h 3062599"/>
              <a:gd name="connsiteX241" fmla="*/ 2729415 w 5741221"/>
              <a:gd name="connsiteY241" fmla="*/ 1990458 h 3062599"/>
              <a:gd name="connsiteX242" fmla="*/ 2615471 w 5741221"/>
              <a:gd name="connsiteY242" fmla="*/ 1845179 h 3062599"/>
              <a:gd name="connsiteX243" fmla="*/ 2422478 w 5741221"/>
              <a:gd name="connsiteY243" fmla="*/ 1818118 h 3062599"/>
              <a:gd name="connsiteX244" fmla="*/ 2228195 w 5741221"/>
              <a:gd name="connsiteY244" fmla="*/ 1812810 h 3062599"/>
              <a:gd name="connsiteX245" fmla="*/ 2069964 w 5741221"/>
              <a:gd name="connsiteY245" fmla="*/ 1843755 h 3062599"/>
              <a:gd name="connsiteX246" fmla="*/ 2042190 w 5741221"/>
              <a:gd name="connsiteY246" fmla="*/ 1878650 h 3062599"/>
              <a:gd name="connsiteX247" fmla="*/ 2282897 w 5741221"/>
              <a:gd name="connsiteY247" fmla="*/ 1818830 h 3062599"/>
              <a:gd name="connsiteX248" fmla="*/ 2228195 w 5741221"/>
              <a:gd name="connsiteY248" fmla="*/ 1812810 h 3062599"/>
              <a:gd name="connsiteX249" fmla="*/ 2481409 w 5741221"/>
              <a:gd name="connsiteY249" fmla="*/ 1761235 h 3062599"/>
              <a:gd name="connsiteX250" fmla="*/ 2392568 w 5741221"/>
              <a:gd name="connsiteY250" fmla="*/ 1788207 h 3062599"/>
              <a:gd name="connsiteX251" fmla="*/ 2573454 w 5741221"/>
              <a:gd name="connsiteY251" fmla="*/ 1768979 h 3062599"/>
              <a:gd name="connsiteX252" fmla="*/ 2481409 w 5741221"/>
              <a:gd name="connsiteY252" fmla="*/ 1761235 h 3062599"/>
              <a:gd name="connsiteX253" fmla="*/ 2183997 w 5741221"/>
              <a:gd name="connsiteY253" fmla="*/ 1751443 h 3062599"/>
              <a:gd name="connsiteX254" fmla="*/ 2061418 w 5741221"/>
              <a:gd name="connsiteY254" fmla="*/ 1773964 h 3062599"/>
              <a:gd name="connsiteX255" fmla="*/ 2298564 w 5741221"/>
              <a:gd name="connsiteY255" fmla="*/ 1796753 h 3062599"/>
              <a:gd name="connsiteX256" fmla="*/ 2183997 w 5741221"/>
              <a:gd name="connsiteY256" fmla="*/ 1751443 h 3062599"/>
              <a:gd name="connsiteX257" fmla="*/ 1134200 w 5741221"/>
              <a:gd name="connsiteY257" fmla="*/ 884490 h 3062599"/>
              <a:gd name="connsiteX258" fmla="*/ 1041620 w 5741221"/>
              <a:gd name="connsiteY258" fmla="*/ 968523 h 3062599"/>
              <a:gd name="connsiteX259" fmla="*/ 990345 w 5741221"/>
              <a:gd name="connsiteY259" fmla="*/ 1115226 h 3062599"/>
              <a:gd name="connsiteX260" fmla="*/ 965420 w 5741221"/>
              <a:gd name="connsiteY260" fmla="*/ 1266914 h 3062599"/>
              <a:gd name="connsiteX261" fmla="*/ 934086 w 5741221"/>
              <a:gd name="connsiteY261" fmla="*/ 1293976 h 3062599"/>
              <a:gd name="connsiteX262" fmla="*/ 819430 w 5741221"/>
              <a:gd name="connsiteY262" fmla="*/ 1277596 h 3062599"/>
              <a:gd name="connsiteX263" fmla="*/ 655635 w 5741221"/>
              <a:gd name="connsiteY263" fmla="*/ 1211366 h 3062599"/>
              <a:gd name="connsiteX264" fmla="*/ 808747 w 5741221"/>
              <a:gd name="connsiteY264" fmla="*/ 1519727 h 3062599"/>
              <a:gd name="connsiteX265" fmla="*/ 825127 w 5741221"/>
              <a:gd name="connsiteY265" fmla="*/ 1517590 h 3062599"/>
              <a:gd name="connsiteX266" fmla="*/ 889932 w 5741221"/>
              <a:gd name="connsiteY266" fmla="*/ 1425011 h 3062599"/>
              <a:gd name="connsiteX267" fmla="*/ 941207 w 5741221"/>
              <a:gd name="connsiteY267" fmla="*/ 1360206 h 3062599"/>
              <a:gd name="connsiteX268" fmla="*/ 950465 w 5741221"/>
              <a:gd name="connsiteY268" fmla="*/ 1349523 h 3062599"/>
              <a:gd name="connsiteX269" fmla="*/ 951889 w 5741221"/>
              <a:gd name="connsiteY269" fmla="*/ 1373024 h 3062599"/>
              <a:gd name="connsiteX270" fmla="*/ 929813 w 5741221"/>
              <a:gd name="connsiteY270" fmla="*/ 1591654 h 3062599"/>
              <a:gd name="connsiteX271" fmla="*/ 905600 w 5741221"/>
              <a:gd name="connsiteY271" fmla="*/ 1816693 h 3062599"/>
              <a:gd name="connsiteX272" fmla="*/ 896342 w 5741221"/>
              <a:gd name="connsiteY272" fmla="*/ 1844467 h 3062599"/>
              <a:gd name="connsiteX273" fmla="*/ 803762 w 5741221"/>
              <a:gd name="connsiteY273" fmla="*/ 1820254 h 3062599"/>
              <a:gd name="connsiteX274" fmla="*/ 773140 w 5741221"/>
              <a:gd name="connsiteY274" fmla="*/ 1766843 h 3062599"/>
              <a:gd name="connsiteX275" fmla="*/ 778125 w 5741221"/>
              <a:gd name="connsiteY275" fmla="*/ 1731948 h 3062599"/>
              <a:gd name="connsiteX276" fmla="*/ 756048 w 5741221"/>
              <a:gd name="connsiteY276" fmla="*/ 1699901 h 3062599"/>
              <a:gd name="connsiteX277" fmla="*/ 563768 w 5741221"/>
              <a:gd name="connsiteY277" fmla="*/ 1648626 h 3062599"/>
              <a:gd name="connsiteX278" fmla="*/ 546676 w 5741221"/>
              <a:gd name="connsiteY278" fmla="*/ 1665005 h 3062599"/>
              <a:gd name="connsiteX279" fmla="*/ 672727 w 5741221"/>
              <a:gd name="connsiteY279" fmla="*/ 1866544 h 3062599"/>
              <a:gd name="connsiteX280" fmla="*/ 704773 w 5741221"/>
              <a:gd name="connsiteY280" fmla="*/ 1938471 h 3062599"/>
              <a:gd name="connsiteX281" fmla="*/ 702637 w 5741221"/>
              <a:gd name="connsiteY281" fmla="*/ 1971230 h 3062599"/>
              <a:gd name="connsiteX282" fmla="*/ 723289 w 5741221"/>
              <a:gd name="connsiteY282" fmla="*/ 2006837 h 3062599"/>
              <a:gd name="connsiteX283" fmla="*/ 859310 w 5741221"/>
              <a:gd name="connsiteY283" fmla="*/ 2060960 h 3062599"/>
              <a:gd name="connsiteX284" fmla="*/ 882099 w 5741221"/>
              <a:gd name="connsiteY284" fmla="*/ 2092295 h 3062599"/>
              <a:gd name="connsiteX285" fmla="*/ 877826 w 5741221"/>
              <a:gd name="connsiteY285" fmla="*/ 2167071 h 3062599"/>
              <a:gd name="connsiteX286" fmla="*/ 890645 w 5741221"/>
              <a:gd name="connsiteY286" fmla="*/ 2135736 h 3062599"/>
              <a:gd name="connsiteX287" fmla="*/ 907736 w 5741221"/>
              <a:gd name="connsiteY287" fmla="*/ 2021080 h 3062599"/>
              <a:gd name="connsiteX288" fmla="*/ 936222 w 5741221"/>
              <a:gd name="connsiteY288" fmla="*/ 1998291 h 3062599"/>
              <a:gd name="connsiteX289" fmla="*/ 1011710 w 5741221"/>
              <a:gd name="connsiteY289" fmla="*/ 2003988 h 3062599"/>
              <a:gd name="connsiteX290" fmla="*/ 1049454 w 5741221"/>
              <a:gd name="connsiteY290" fmla="*/ 2036748 h 3062599"/>
              <a:gd name="connsiteX291" fmla="*/ 1053015 w 5741221"/>
              <a:gd name="connsiteY291" fmla="*/ 2064521 h 3062599"/>
              <a:gd name="connsiteX292" fmla="*/ 1067970 w 5741221"/>
              <a:gd name="connsiteY292" fmla="*/ 2084462 h 3062599"/>
              <a:gd name="connsiteX293" fmla="*/ 1158413 w 5741221"/>
              <a:gd name="connsiteY293" fmla="*/ 2083749 h 3062599"/>
              <a:gd name="connsiteX294" fmla="*/ 1213960 w 5741221"/>
              <a:gd name="connsiteY294" fmla="*/ 2038172 h 3062599"/>
              <a:gd name="connsiteX295" fmla="*/ 1242446 w 5741221"/>
              <a:gd name="connsiteY295" fmla="*/ 2013959 h 3062599"/>
              <a:gd name="connsiteX296" fmla="*/ 1315086 w 5741221"/>
              <a:gd name="connsiteY296" fmla="*/ 2006125 h 3062599"/>
              <a:gd name="connsiteX297" fmla="*/ 1372770 w 5741221"/>
              <a:gd name="connsiteY297" fmla="*/ 2048142 h 3062599"/>
              <a:gd name="connsiteX298" fmla="*/ 1397695 w 5741221"/>
              <a:gd name="connsiteY298" fmla="*/ 2066658 h 3062599"/>
              <a:gd name="connsiteX299" fmla="*/ 1431166 w 5741221"/>
              <a:gd name="connsiteY299" fmla="*/ 2068794 h 3062599"/>
              <a:gd name="connsiteX300" fmla="*/ 1364936 w 5741221"/>
              <a:gd name="connsiteY300" fmla="*/ 2233301 h 3062599"/>
              <a:gd name="connsiteX301" fmla="*/ 1447545 w 5741221"/>
              <a:gd name="connsiteY301" fmla="*/ 2058824 h 3062599"/>
              <a:gd name="connsiteX302" fmla="*/ 1533716 w 5741221"/>
              <a:gd name="connsiteY302" fmla="*/ 2056688 h 3062599"/>
              <a:gd name="connsiteX303" fmla="*/ 1547959 w 5741221"/>
              <a:gd name="connsiteY303" fmla="*/ 1949865 h 3062599"/>
              <a:gd name="connsiteX304" fmla="*/ 1582142 w 5741221"/>
              <a:gd name="connsiteY304" fmla="*/ 1905712 h 3062599"/>
              <a:gd name="connsiteX305" fmla="*/ 1700359 w 5741221"/>
              <a:gd name="connsiteY305" fmla="*/ 1763282 h 3062599"/>
              <a:gd name="connsiteX306" fmla="*/ 1681131 w 5741221"/>
              <a:gd name="connsiteY306" fmla="*/ 1746903 h 3062599"/>
              <a:gd name="connsiteX307" fmla="*/ 1528018 w 5741221"/>
              <a:gd name="connsiteY307" fmla="*/ 1785359 h 3062599"/>
              <a:gd name="connsiteX308" fmla="*/ 1512351 w 5741221"/>
              <a:gd name="connsiteY308" fmla="*/ 1803163 h 3062599"/>
              <a:gd name="connsiteX309" fmla="*/ 1505942 w 5741221"/>
              <a:gd name="connsiteY309" fmla="*/ 1888621 h 3062599"/>
              <a:gd name="connsiteX310" fmla="*/ 1493123 w 5741221"/>
              <a:gd name="connsiteY310" fmla="*/ 1866544 h 3062599"/>
              <a:gd name="connsiteX311" fmla="*/ 1505230 w 5741221"/>
              <a:gd name="connsiteY311" fmla="*/ 1747615 h 3062599"/>
              <a:gd name="connsiteX312" fmla="*/ 1510215 w 5741221"/>
              <a:gd name="connsiteY312" fmla="*/ 1497650 h 3062599"/>
              <a:gd name="connsiteX313" fmla="*/ 1523745 w 5741221"/>
              <a:gd name="connsiteY313" fmla="*/ 1453497 h 3062599"/>
              <a:gd name="connsiteX314" fmla="*/ 1646947 w 5741221"/>
              <a:gd name="connsiteY314" fmla="*/ 1227745 h 3062599"/>
              <a:gd name="connsiteX315" fmla="*/ 1515200 w 5741221"/>
              <a:gd name="connsiteY315" fmla="*/ 1277596 h 3062599"/>
              <a:gd name="connsiteX316" fmla="*/ 1486714 w 5741221"/>
              <a:gd name="connsiteY316" fmla="*/ 1254808 h 3062599"/>
              <a:gd name="connsiteX317" fmla="*/ 1475319 w 5741221"/>
              <a:gd name="connsiteY317" fmla="*/ 1165076 h 3062599"/>
              <a:gd name="connsiteX318" fmla="*/ 1354966 w 5741221"/>
              <a:gd name="connsiteY318" fmla="*/ 972084 h 3062599"/>
              <a:gd name="connsiteX319" fmla="*/ 1220370 w 5741221"/>
              <a:gd name="connsiteY319" fmla="*/ 908703 h 3062599"/>
              <a:gd name="connsiteX320" fmla="*/ 1184050 w 5741221"/>
              <a:gd name="connsiteY320" fmla="*/ 903005 h 3062599"/>
              <a:gd name="connsiteX321" fmla="*/ 1340723 w 5741221"/>
              <a:gd name="connsiteY321" fmla="*/ 980630 h 3062599"/>
              <a:gd name="connsiteX322" fmla="*/ 1433302 w 5741221"/>
              <a:gd name="connsiteY322" fmla="*/ 1081755 h 3062599"/>
              <a:gd name="connsiteX323" fmla="*/ 1476031 w 5741221"/>
              <a:gd name="connsiteY323" fmla="*/ 1278308 h 3062599"/>
              <a:gd name="connsiteX324" fmla="*/ 1320071 w 5741221"/>
              <a:gd name="connsiteY324" fmla="*/ 1293263 h 3062599"/>
              <a:gd name="connsiteX325" fmla="*/ 1301555 w 5741221"/>
              <a:gd name="connsiteY325" fmla="*/ 1296112 h 3062599"/>
              <a:gd name="connsiteX326" fmla="*/ 1310101 w 5741221"/>
              <a:gd name="connsiteY326" fmla="*/ 1314628 h 3062599"/>
              <a:gd name="connsiteX327" fmla="*/ 1442560 w 5741221"/>
              <a:gd name="connsiteY327" fmla="*/ 1504060 h 3062599"/>
              <a:gd name="connsiteX328" fmla="*/ 1486001 w 5741221"/>
              <a:gd name="connsiteY328" fmla="*/ 1509045 h 3062599"/>
              <a:gd name="connsiteX329" fmla="*/ 1490987 w 5741221"/>
              <a:gd name="connsiteY329" fmla="*/ 1509757 h 3062599"/>
              <a:gd name="connsiteX330" fmla="*/ 1495259 w 5741221"/>
              <a:gd name="connsiteY330" fmla="*/ 1536819 h 3062599"/>
              <a:gd name="connsiteX331" fmla="*/ 1478880 w 5741221"/>
              <a:gd name="connsiteY331" fmla="*/ 1821678 h 3062599"/>
              <a:gd name="connsiteX332" fmla="*/ 1416923 w 5741221"/>
              <a:gd name="connsiteY332" fmla="*/ 1874378 h 3062599"/>
              <a:gd name="connsiteX333" fmla="*/ 1364224 w 5741221"/>
              <a:gd name="connsiteY333" fmla="*/ 1826663 h 3062599"/>
              <a:gd name="connsiteX334" fmla="*/ 1362088 w 5741221"/>
              <a:gd name="connsiteY334" fmla="*/ 1808860 h 3062599"/>
              <a:gd name="connsiteX335" fmla="*/ 1340723 w 5741221"/>
              <a:gd name="connsiteY335" fmla="*/ 1792480 h 3062599"/>
              <a:gd name="connsiteX336" fmla="*/ 1245295 w 5741221"/>
              <a:gd name="connsiteY336" fmla="*/ 1797465 h 3062599"/>
              <a:gd name="connsiteX337" fmla="*/ 1206839 w 5741221"/>
              <a:gd name="connsiteY337" fmla="*/ 1830224 h 3062599"/>
              <a:gd name="connsiteX338" fmla="*/ 1203990 w 5741221"/>
              <a:gd name="connsiteY338" fmla="*/ 1862983 h 3062599"/>
              <a:gd name="connsiteX339" fmla="*/ 1180489 w 5741221"/>
              <a:gd name="connsiteY339" fmla="*/ 1884347 h 3062599"/>
              <a:gd name="connsiteX340" fmla="*/ 1082213 w 5741221"/>
              <a:gd name="connsiteY340" fmla="*/ 1877938 h 3062599"/>
              <a:gd name="connsiteX341" fmla="*/ 1063697 w 5741221"/>
              <a:gd name="connsiteY341" fmla="*/ 1868680 h 3062599"/>
              <a:gd name="connsiteX342" fmla="*/ 1058000 w 5741221"/>
              <a:gd name="connsiteY342" fmla="*/ 1808860 h 3062599"/>
              <a:gd name="connsiteX343" fmla="*/ 1030226 w 5741221"/>
              <a:gd name="connsiteY343" fmla="*/ 1782510 h 3062599"/>
              <a:gd name="connsiteX344" fmla="*/ 963284 w 5741221"/>
              <a:gd name="connsiteY344" fmla="*/ 1773252 h 3062599"/>
              <a:gd name="connsiteX345" fmla="*/ 931949 w 5741221"/>
              <a:gd name="connsiteY345" fmla="*/ 1730523 h 3062599"/>
              <a:gd name="connsiteX346" fmla="*/ 940495 w 5741221"/>
              <a:gd name="connsiteY346" fmla="*/ 1645777 h 3062599"/>
              <a:gd name="connsiteX347" fmla="*/ 955450 w 5741221"/>
              <a:gd name="connsiteY347" fmla="*/ 1515454 h 3062599"/>
              <a:gd name="connsiteX348" fmla="*/ 968981 w 5741221"/>
              <a:gd name="connsiteY348" fmla="*/ 1387979 h 3062599"/>
              <a:gd name="connsiteX349" fmla="*/ 983936 w 5741221"/>
              <a:gd name="connsiteY349" fmla="*/ 1263353 h 3062599"/>
              <a:gd name="connsiteX350" fmla="*/ 1003876 w 5741221"/>
              <a:gd name="connsiteY350" fmla="*/ 1128757 h 3062599"/>
              <a:gd name="connsiteX351" fmla="*/ 1134200 w 5741221"/>
              <a:gd name="connsiteY351" fmla="*/ 884490 h 3062599"/>
              <a:gd name="connsiteX352" fmla="*/ 1358805 w 5741221"/>
              <a:gd name="connsiteY352" fmla="*/ 870592 h 3062599"/>
              <a:gd name="connsiteX353" fmla="*/ 1270932 w 5741221"/>
              <a:gd name="connsiteY353" fmla="*/ 873808 h 3062599"/>
              <a:gd name="connsiteX354" fmla="*/ 1248144 w 5741221"/>
              <a:gd name="connsiteY354" fmla="*/ 882353 h 3062599"/>
              <a:gd name="connsiteX355" fmla="*/ 1275205 w 5741221"/>
              <a:gd name="connsiteY355" fmla="*/ 882353 h 3062599"/>
              <a:gd name="connsiteX356" fmla="*/ 1535140 w 5741221"/>
              <a:gd name="connsiteY356" fmla="*/ 912976 h 3062599"/>
              <a:gd name="connsiteX357" fmla="*/ 1766588 w 5741221"/>
              <a:gd name="connsiteY357" fmla="*/ 1110953 h 3062599"/>
              <a:gd name="connsiteX358" fmla="*/ 1819287 w 5741221"/>
              <a:gd name="connsiteY358" fmla="*/ 1294688 h 3062599"/>
              <a:gd name="connsiteX359" fmla="*/ 1844213 w 5741221"/>
              <a:gd name="connsiteY359" fmla="*/ 1474149 h 3062599"/>
              <a:gd name="connsiteX360" fmla="*/ 1831394 w 5741221"/>
              <a:gd name="connsiteY360" fmla="*/ 1848740 h 3062599"/>
              <a:gd name="connsiteX361" fmla="*/ 1859168 w 5741221"/>
              <a:gd name="connsiteY361" fmla="*/ 1462755 h 3062599"/>
              <a:gd name="connsiteX362" fmla="*/ 1785816 w 5741221"/>
              <a:gd name="connsiteY362" fmla="*/ 1108104 h 3062599"/>
              <a:gd name="connsiteX363" fmla="*/ 1613476 w 5741221"/>
              <a:gd name="connsiteY363" fmla="*/ 917960 h 3062599"/>
              <a:gd name="connsiteX364" fmla="*/ 1358805 w 5741221"/>
              <a:gd name="connsiteY364" fmla="*/ 870592 h 3062599"/>
              <a:gd name="connsiteX365" fmla="*/ 875423 w 5741221"/>
              <a:gd name="connsiteY365" fmla="*/ 862591 h 3062599"/>
              <a:gd name="connsiteX366" fmla="*/ 753200 w 5741221"/>
              <a:gd name="connsiteY366" fmla="*/ 885914 h 3062599"/>
              <a:gd name="connsiteX367" fmla="*/ 595102 w 5741221"/>
              <a:gd name="connsiteY367" fmla="*/ 1009828 h 3062599"/>
              <a:gd name="connsiteX368" fmla="*/ 512493 w 5741221"/>
              <a:gd name="connsiteY368" fmla="*/ 1209942 h 3062599"/>
              <a:gd name="connsiteX369" fmla="*/ 421338 w 5741221"/>
              <a:gd name="connsiteY369" fmla="*/ 1890045 h 3062599"/>
              <a:gd name="connsiteX370" fmla="*/ 434157 w 5741221"/>
              <a:gd name="connsiteY370" fmla="*/ 2059536 h 3062599"/>
              <a:gd name="connsiteX371" fmla="*/ 436293 w 5741221"/>
              <a:gd name="connsiteY371" fmla="*/ 2021792 h 3062599"/>
              <a:gd name="connsiteX372" fmla="*/ 446263 w 5741221"/>
              <a:gd name="connsiteY372" fmla="*/ 1630822 h 3062599"/>
              <a:gd name="connsiteX373" fmla="*/ 578011 w 5741221"/>
              <a:gd name="connsiteY373" fmla="*/ 1091013 h 3062599"/>
              <a:gd name="connsiteX374" fmla="*/ 756048 w 5741221"/>
              <a:gd name="connsiteY374" fmla="*/ 905142 h 3062599"/>
              <a:gd name="connsiteX375" fmla="*/ 760321 w 5741221"/>
              <a:gd name="connsiteY375" fmla="*/ 902293 h 3062599"/>
              <a:gd name="connsiteX376" fmla="*/ 1067970 w 5741221"/>
              <a:gd name="connsiteY376" fmla="*/ 878792 h 3062599"/>
              <a:gd name="connsiteX377" fmla="*/ 1071530 w 5741221"/>
              <a:gd name="connsiteY377" fmla="*/ 872383 h 3062599"/>
              <a:gd name="connsiteX378" fmla="*/ 1000316 w 5741221"/>
              <a:gd name="connsiteY378" fmla="*/ 863837 h 3062599"/>
              <a:gd name="connsiteX379" fmla="*/ 875423 w 5741221"/>
              <a:gd name="connsiteY379" fmla="*/ 862591 h 3062599"/>
              <a:gd name="connsiteX380" fmla="*/ 1383808 w 5741221"/>
              <a:gd name="connsiteY380" fmla="*/ 775353 h 3062599"/>
              <a:gd name="connsiteX381" fmla="*/ 1224643 w 5741221"/>
              <a:gd name="connsiteY381" fmla="*/ 824669 h 3062599"/>
              <a:gd name="connsiteX382" fmla="*/ 1549383 w 5741221"/>
              <a:gd name="connsiteY382" fmla="*/ 789062 h 3062599"/>
              <a:gd name="connsiteX383" fmla="*/ 1383808 w 5741221"/>
              <a:gd name="connsiteY383" fmla="*/ 775353 h 3062599"/>
              <a:gd name="connsiteX384" fmla="*/ 892859 w 5741221"/>
              <a:gd name="connsiteY384" fmla="*/ 758239 h 3062599"/>
              <a:gd name="connsiteX385" fmla="*/ 667030 w 5741221"/>
              <a:gd name="connsiteY385" fmla="*/ 784076 h 3062599"/>
              <a:gd name="connsiteX386" fmla="*/ 600800 w 5741221"/>
              <a:gd name="connsiteY386" fmla="*/ 807577 h 3062599"/>
              <a:gd name="connsiteX387" fmla="*/ 628573 w 5741221"/>
              <a:gd name="connsiteY387" fmla="*/ 808290 h 3062599"/>
              <a:gd name="connsiteX388" fmla="*/ 838658 w 5741221"/>
              <a:gd name="connsiteY388" fmla="*/ 783364 h 3062599"/>
              <a:gd name="connsiteX389" fmla="*/ 1077940 w 5741221"/>
              <a:gd name="connsiteY389" fmla="*/ 844609 h 3062599"/>
              <a:gd name="connsiteX390" fmla="*/ 1043044 w 5741221"/>
              <a:gd name="connsiteY390" fmla="*/ 800456 h 3062599"/>
              <a:gd name="connsiteX391" fmla="*/ 968981 w 5741221"/>
              <a:gd name="connsiteY391" fmla="*/ 768409 h 3062599"/>
              <a:gd name="connsiteX392" fmla="*/ 892859 w 5741221"/>
              <a:gd name="connsiteY392" fmla="*/ 758239 h 3062599"/>
              <a:gd name="connsiteX393" fmla="*/ 936934 w 5741221"/>
              <a:gd name="connsiteY393" fmla="*/ 0 h 3062599"/>
              <a:gd name="connsiteX394" fmla="*/ 971830 w 5741221"/>
              <a:gd name="connsiteY394" fmla="*/ 25637 h 3062599"/>
              <a:gd name="connsiteX395" fmla="*/ 998179 w 5741221"/>
              <a:gd name="connsiteY395" fmla="*/ 82609 h 3062599"/>
              <a:gd name="connsiteX396" fmla="*/ 1020968 w 5741221"/>
              <a:gd name="connsiteY396" fmla="*/ 185871 h 3062599"/>
              <a:gd name="connsiteX397" fmla="*/ 1031650 w 5741221"/>
              <a:gd name="connsiteY397" fmla="*/ 333998 h 3062599"/>
              <a:gd name="connsiteX398" fmla="*/ 1019544 w 5741221"/>
              <a:gd name="connsiteY398" fmla="*/ 366757 h 3062599"/>
              <a:gd name="connsiteX399" fmla="*/ 995330 w 5741221"/>
              <a:gd name="connsiteY399" fmla="*/ 341832 h 3062599"/>
              <a:gd name="connsiteX400" fmla="*/ 968269 w 5741221"/>
              <a:gd name="connsiteY400" fmla="*/ 276314 h 3062599"/>
              <a:gd name="connsiteX401" fmla="*/ 944768 w 5741221"/>
              <a:gd name="connsiteY401" fmla="*/ 150263 h 3062599"/>
              <a:gd name="connsiteX402" fmla="*/ 959011 w 5741221"/>
              <a:gd name="connsiteY402" fmla="*/ 119641 h 3062599"/>
              <a:gd name="connsiteX403" fmla="*/ 979663 w 5741221"/>
              <a:gd name="connsiteY403" fmla="*/ 153824 h 3062599"/>
              <a:gd name="connsiteX404" fmla="*/ 957587 w 5741221"/>
              <a:gd name="connsiteY404" fmla="*/ 160945 h 3062599"/>
              <a:gd name="connsiteX405" fmla="*/ 993194 w 5741221"/>
              <a:gd name="connsiteY405" fmla="*/ 291981 h 3062599"/>
              <a:gd name="connsiteX406" fmla="*/ 1004588 w 5741221"/>
              <a:gd name="connsiteY406" fmla="*/ 304088 h 3062599"/>
              <a:gd name="connsiteX407" fmla="*/ 1017407 w 5741221"/>
              <a:gd name="connsiteY407" fmla="*/ 273465 h 3062599"/>
              <a:gd name="connsiteX408" fmla="*/ 972542 w 5741221"/>
              <a:gd name="connsiteY408" fmla="*/ 79761 h 3062599"/>
              <a:gd name="connsiteX409" fmla="*/ 927676 w 5741221"/>
              <a:gd name="connsiteY409" fmla="*/ 46290 h 3062599"/>
              <a:gd name="connsiteX410" fmla="*/ 916994 w 5741221"/>
              <a:gd name="connsiteY410" fmla="*/ 69790 h 3062599"/>
              <a:gd name="connsiteX411" fmla="*/ 919843 w 5741221"/>
              <a:gd name="connsiteY411" fmla="*/ 107534 h 3062599"/>
              <a:gd name="connsiteX412" fmla="*/ 959723 w 5741221"/>
              <a:gd name="connsiteY412" fmla="*/ 313346 h 3062599"/>
              <a:gd name="connsiteX413" fmla="*/ 989633 w 5741221"/>
              <a:gd name="connsiteY413" fmla="*/ 417319 h 3062599"/>
              <a:gd name="connsiteX414" fmla="*/ 1019544 w 5741221"/>
              <a:gd name="connsiteY414" fmla="*/ 440820 h 3062599"/>
              <a:gd name="connsiteX415" fmla="*/ 1043044 w 5741221"/>
              <a:gd name="connsiteY415" fmla="*/ 414471 h 3062599"/>
              <a:gd name="connsiteX416" fmla="*/ 1058000 w 5741221"/>
              <a:gd name="connsiteY416" fmla="*/ 332574 h 3062599"/>
              <a:gd name="connsiteX417" fmla="*/ 1036635 w 5741221"/>
              <a:gd name="connsiteY417" fmla="*/ 132459 h 3062599"/>
              <a:gd name="connsiteX418" fmla="*/ 1036635 w 5741221"/>
              <a:gd name="connsiteY418" fmla="*/ 97564 h 3062599"/>
              <a:gd name="connsiteX419" fmla="*/ 1045893 w 5741221"/>
              <a:gd name="connsiteY419" fmla="*/ 81897 h 3062599"/>
              <a:gd name="connsiteX420" fmla="*/ 1052302 w 5741221"/>
              <a:gd name="connsiteY420" fmla="*/ 97564 h 3062599"/>
              <a:gd name="connsiteX421" fmla="*/ 1065121 w 5741221"/>
              <a:gd name="connsiteY421" fmla="*/ 145278 h 3062599"/>
              <a:gd name="connsiteX422" fmla="*/ 1176929 w 5741221"/>
              <a:gd name="connsiteY422" fmla="*/ 371742 h 3062599"/>
              <a:gd name="connsiteX423" fmla="*/ 1181914 w 5741221"/>
              <a:gd name="connsiteY423" fmla="*/ 809002 h 3062599"/>
              <a:gd name="connsiteX424" fmla="*/ 1220370 w 5741221"/>
              <a:gd name="connsiteY424" fmla="*/ 690073 h 3062599"/>
              <a:gd name="connsiteX425" fmla="*/ 1272357 w 5741221"/>
              <a:gd name="connsiteY425" fmla="*/ 635949 h 3062599"/>
              <a:gd name="connsiteX426" fmla="*/ 1582142 w 5741221"/>
              <a:gd name="connsiteY426" fmla="*/ 772682 h 3062599"/>
              <a:gd name="connsiteX427" fmla="*/ 1765164 w 5741221"/>
              <a:gd name="connsiteY427" fmla="*/ 824669 h 3062599"/>
              <a:gd name="connsiteX428" fmla="*/ 1946762 w 5741221"/>
              <a:gd name="connsiteY428" fmla="*/ 976357 h 3062599"/>
              <a:gd name="connsiteX429" fmla="*/ 2008007 w 5741221"/>
              <a:gd name="connsiteY429" fmla="*/ 1087452 h 3062599"/>
              <a:gd name="connsiteX430" fmla="*/ 2021538 w 5741221"/>
              <a:gd name="connsiteY430" fmla="*/ 1119499 h 3062599"/>
              <a:gd name="connsiteX431" fmla="*/ 2037917 w 5741221"/>
              <a:gd name="connsiteY431" fmla="*/ 1175047 h 3062599"/>
              <a:gd name="connsiteX432" fmla="*/ 2075661 w 5741221"/>
              <a:gd name="connsiteY432" fmla="*/ 1672839 h 3062599"/>
              <a:gd name="connsiteX433" fmla="*/ 2076373 w 5741221"/>
              <a:gd name="connsiteY433" fmla="*/ 1714144 h 3062599"/>
              <a:gd name="connsiteX434" fmla="*/ 2292867 w 5741221"/>
              <a:gd name="connsiteY434" fmla="*/ 1689219 h 3062599"/>
              <a:gd name="connsiteX435" fmla="*/ 2333459 w 5741221"/>
              <a:gd name="connsiteY435" fmla="*/ 1728387 h 3062599"/>
              <a:gd name="connsiteX436" fmla="*/ 2339869 w 5741221"/>
              <a:gd name="connsiteY436" fmla="*/ 1778949 h 3062599"/>
              <a:gd name="connsiteX437" fmla="*/ 2345566 w 5741221"/>
              <a:gd name="connsiteY437" fmla="*/ 1764706 h 3062599"/>
              <a:gd name="connsiteX438" fmla="*/ 2290731 w 5741221"/>
              <a:gd name="connsiteY438" fmla="*/ 1592366 h 3062599"/>
              <a:gd name="connsiteX439" fmla="*/ 2276488 w 5741221"/>
              <a:gd name="connsiteY439" fmla="*/ 1583108 h 3062599"/>
              <a:gd name="connsiteX440" fmla="*/ 2238031 w 5741221"/>
              <a:gd name="connsiteY440" fmla="*/ 1542516 h 3062599"/>
              <a:gd name="connsiteX441" fmla="*/ 2187469 w 5741221"/>
              <a:gd name="connsiteY441" fmla="*/ 1370888 h 3062599"/>
              <a:gd name="connsiteX442" fmla="*/ 2223788 w 5741221"/>
              <a:gd name="connsiteY442" fmla="*/ 1301809 h 3062599"/>
              <a:gd name="connsiteX443" fmla="*/ 2248002 w 5741221"/>
              <a:gd name="connsiteY443" fmla="*/ 1332432 h 3062599"/>
              <a:gd name="connsiteX444" fmla="*/ 2274351 w 5741221"/>
              <a:gd name="connsiteY444" fmla="*/ 1452073 h 3062599"/>
              <a:gd name="connsiteX445" fmla="*/ 2270790 w 5741221"/>
              <a:gd name="connsiteY445" fmla="*/ 1462755 h 3062599"/>
              <a:gd name="connsiteX446" fmla="*/ 2271503 w 5741221"/>
              <a:gd name="connsiteY446" fmla="*/ 1453497 h 3062599"/>
              <a:gd name="connsiteX447" fmla="*/ 2270078 w 5741221"/>
              <a:gd name="connsiteY447" fmla="*/ 1452073 h 3062599"/>
              <a:gd name="connsiteX448" fmla="*/ 2237319 w 5741221"/>
              <a:gd name="connsiteY448" fmla="*/ 1344538 h 3062599"/>
              <a:gd name="connsiteX449" fmla="*/ 2215243 w 5741221"/>
              <a:gd name="connsiteY449" fmla="*/ 1331720 h 3062599"/>
              <a:gd name="connsiteX450" fmla="*/ 2208833 w 5741221"/>
              <a:gd name="connsiteY450" fmla="*/ 1353796 h 3062599"/>
              <a:gd name="connsiteX451" fmla="*/ 2247289 w 5741221"/>
              <a:gd name="connsiteY451" fmla="*/ 1538955 h 3062599"/>
              <a:gd name="connsiteX452" fmla="*/ 2267942 w 5741221"/>
              <a:gd name="connsiteY452" fmla="*/ 1561744 h 3062599"/>
              <a:gd name="connsiteX453" fmla="*/ 2285746 w 5741221"/>
              <a:gd name="connsiteY453" fmla="*/ 1537531 h 3062599"/>
              <a:gd name="connsiteX454" fmla="*/ 2285746 w 5741221"/>
              <a:gd name="connsiteY454" fmla="*/ 1412192 h 3062599"/>
              <a:gd name="connsiteX455" fmla="*/ 2285746 w 5741221"/>
              <a:gd name="connsiteY455" fmla="*/ 1352372 h 3062599"/>
              <a:gd name="connsiteX456" fmla="*/ 2325626 w 5741221"/>
              <a:gd name="connsiteY456" fmla="*/ 1432132 h 3062599"/>
              <a:gd name="connsiteX457" fmla="*/ 2381174 w 5741221"/>
              <a:gd name="connsiteY457" fmla="*/ 1669991 h 3062599"/>
              <a:gd name="connsiteX458" fmla="*/ 2370491 w 5741221"/>
              <a:gd name="connsiteY458" fmla="*/ 1760434 h 3062599"/>
              <a:gd name="connsiteX459" fmla="*/ 2386871 w 5741221"/>
              <a:gd name="connsiteY459" fmla="*/ 1703462 h 3062599"/>
              <a:gd name="connsiteX460" fmla="*/ 2418917 w 5741221"/>
              <a:gd name="connsiteY460" fmla="*/ 1673551 h 3062599"/>
              <a:gd name="connsiteX461" fmla="*/ 2596955 w 5741221"/>
              <a:gd name="connsiteY461" fmla="*/ 1749751 h 3062599"/>
              <a:gd name="connsiteX462" fmla="*/ 2621168 w 5741221"/>
              <a:gd name="connsiteY462" fmla="*/ 1766131 h 3062599"/>
              <a:gd name="connsiteX463" fmla="*/ 2817009 w 5741221"/>
              <a:gd name="connsiteY463" fmla="*/ 1880787 h 3062599"/>
              <a:gd name="connsiteX464" fmla="*/ 2908876 w 5741221"/>
              <a:gd name="connsiteY464" fmla="*/ 2268196 h 3062599"/>
              <a:gd name="connsiteX465" fmla="*/ 2868284 w 5741221"/>
              <a:gd name="connsiteY465" fmla="*/ 2488250 h 3062599"/>
              <a:gd name="connsiteX466" fmla="*/ 2861875 w 5741221"/>
              <a:gd name="connsiteY466" fmla="*/ 2507478 h 3062599"/>
              <a:gd name="connsiteX467" fmla="*/ 2789947 w 5741221"/>
              <a:gd name="connsiteY467" fmla="*/ 2617149 h 3062599"/>
              <a:gd name="connsiteX468" fmla="*/ 2792796 w 5741221"/>
              <a:gd name="connsiteY468" fmla="*/ 2647772 h 3062599"/>
              <a:gd name="connsiteX469" fmla="*/ 2856889 w 5741221"/>
              <a:gd name="connsiteY469" fmla="*/ 2696198 h 3062599"/>
              <a:gd name="connsiteX470" fmla="*/ 2943772 w 5741221"/>
              <a:gd name="connsiteY470" fmla="*/ 2741776 h 3062599"/>
              <a:gd name="connsiteX471" fmla="*/ 2961575 w 5741221"/>
              <a:gd name="connsiteY471" fmla="*/ 2725396 h 3062599"/>
              <a:gd name="connsiteX472" fmla="*/ 2920271 w 5741221"/>
              <a:gd name="connsiteY472" fmla="*/ 2650621 h 3062599"/>
              <a:gd name="connsiteX473" fmla="*/ 2910301 w 5741221"/>
              <a:gd name="connsiteY473" fmla="*/ 2615013 h 3062599"/>
              <a:gd name="connsiteX474" fmla="*/ 2922407 w 5741221"/>
              <a:gd name="connsiteY474" fmla="*/ 2469022 h 3062599"/>
              <a:gd name="connsiteX475" fmla="*/ 2924544 w 5741221"/>
              <a:gd name="connsiteY475" fmla="*/ 2429142 h 3062599"/>
              <a:gd name="connsiteX476" fmla="*/ 2955878 w 5741221"/>
              <a:gd name="connsiteY476" fmla="*/ 2349381 h 3062599"/>
              <a:gd name="connsiteX477" fmla="*/ 3136764 w 5741221"/>
              <a:gd name="connsiteY477" fmla="*/ 2268196 h 3062599"/>
              <a:gd name="connsiteX478" fmla="*/ 3187327 w 5741221"/>
              <a:gd name="connsiteY478" fmla="*/ 2246832 h 3062599"/>
              <a:gd name="connsiteX479" fmla="*/ 3284891 w 5741221"/>
              <a:gd name="connsiteY479" fmla="*/ 2274605 h 3062599"/>
              <a:gd name="connsiteX480" fmla="*/ 3421624 w 5741221"/>
              <a:gd name="connsiteY480" fmla="*/ 2396383 h 3062599"/>
              <a:gd name="connsiteX481" fmla="*/ 3438003 w 5741221"/>
              <a:gd name="connsiteY481" fmla="*/ 2467598 h 3062599"/>
              <a:gd name="connsiteX482" fmla="*/ 3438003 w 5741221"/>
              <a:gd name="connsiteY482" fmla="*/ 2486826 h 3062599"/>
              <a:gd name="connsiteX483" fmla="*/ 3438716 w 5741221"/>
              <a:gd name="connsiteY483" fmla="*/ 2528131 h 3062599"/>
              <a:gd name="connsiteX484" fmla="*/ 3405245 w 5741221"/>
              <a:gd name="connsiteY484" fmla="*/ 2637090 h 3062599"/>
              <a:gd name="connsiteX485" fmla="*/ 3377471 w 5741221"/>
              <a:gd name="connsiteY485" fmla="*/ 2705456 h 3062599"/>
              <a:gd name="connsiteX486" fmla="*/ 3337590 w 5741221"/>
              <a:gd name="connsiteY486" fmla="*/ 2728245 h 3062599"/>
              <a:gd name="connsiteX487" fmla="*/ 3240738 w 5741221"/>
              <a:gd name="connsiteY487" fmla="*/ 2701183 h 3062599"/>
              <a:gd name="connsiteX488" fmla="*/ 3136764 w 5741221"/>
              <a:gd name="connsiteY488" fmla="*/ 2655605 h 3062599"/>
              <a:gd name="connsiteX489" fmla="*/ 3115400 w 5741221"/>
              <a:gd name="connsiteY489" fmla="*/ 2629256 h 3062599"/>
              <a:gd name="connsiteX490" fmla="*/ 3081929 w 5741221"/>
              <a:gd name="connsiteY490" fmla="*/ 2468310 h 3062599"/>
              <a:gd name="connsiteX491" fmla="*/ 3118248 w 5741221"/>
              <a:gd name="connsiteY491" fmla="*/ 2406353 h 3062599"/>
              <a:gd name="connsiteX492" fmla="*/ 3245011 w 5741221"/>
              <a:gd name="connsiteY492" fmla="*/ 2373594 h 3062599"/>
              <a:gd name="connsiteX493" fmla="*/ 3289876 w 5741221"/>
              <a:gd name="connsiteY493" fmla="*/ 2396383 h 3062599"/>
              <a:gd name="connsiteX494" fmla="*/ 3339727 w 5741221"/>
              <a:gd name="connsiteY494" fmla="*/ 2492523 h 3062599"/>
              <a:gd name="connsiteX495" fmla="*/ 3304119 w 5741221"/>
              <a:gd name="connsiteY495" fmla="*/ 2583678 h 3062599"/>
              <a:gd name="connsiteX496" fmla="*/ 3251420 w 5741221"/>
              <a:gd name="connsiteY496" fmla="*/ 2600770 h 3062599"/>
              <a:gd name="connsiteX497" fmla="*/ 3213676 w 5741221"/>
              <a:gd name="connsiteY497" fmla="*/ 2590800 h 3062599"/>
              <a:gd name="connsiteX498" fmla="*/ 3168099 w 5741221"/>
              <a:gd name="connsiteY498" fmla="*/ 2492523 h 3062599"/>
              <a:gd name="connsiteX499" fmla="*/ 3214389 w 5741221"/>
              <a:gd name="connsiteY499" fmla="*/ 2458340 h 3062599"/>
              <a:gd name="connsiteX500" fmla="*/ 3264951 w 5741221"/>
              <a:gd name="connsiteY500" fmla="*/ 2481129 h 3062599"/>
              <a:gd name="connsiteX501" fmla="*/ 3276345 w 5741221"/>
              <a:gd name="connsiteY501" fmla="*/ 2490387 h 3062599"/>
              <a:gd name="connsiteX502" fmla="*/ 3230056 w 5741221"/>
              <a:gd name="connsiteY502" fmla="*/ 2441248 h 3062599"/>
              <a:gd name="connsiteX503" fmla="*/ 3155280 w 5741221"/>
              <a:gd name="connsiteY503" fmla="*/ 2481841 h 3062599"/>
              <a:gd name="connsiteX504" fmla="*/ 3153144 w 5741221"/>
              <a:gd name="connsiteY504" fmla="*/ 2511039 h 3062599"/>
              <a:gd name="connsiteX505" fmla="*/ 3182342 w 5741221"/>
              <a:gd name="connsiteY505" fmla="*/ 2583678 h 3062599"/>
              <a:gd name="connsiteX506" fmla="*/ 3210116 w 5741221"/>
              <a:gd name="connsiteY506" fmla="*/ 2612164 h 3062599"/>
              <a:gd name="connsiteX507" fmla="*/ 3305544 w 5741221"/>
              <a:gd name="connsiteY507" fmla="*/ 2642787 h 3062599"/>
              <a:gd name="connsiteX508" fmla="*/ 3349697 w 5741221"/>
              <a:gd name="connsiteY508" fmla="*/ 2615013 h 3062599"/>
              <a:gd name="connsiteX509" fmla="*/ 3375334 w 5741221"/>
              <a:gd name="connsiteY509" fmla="*/ 2463325 h 3062599"/>
              <a:gd name="connsiteX510" fmla="*/ 3358955 w 5741221"/>
              <a:gd name="connsiteY510" fmla="*/ 2427717 h 3062599"/>
              <a:gd name="connsiteX511" fmla="*/ 3259966 w 5741221"/>
              <a:gd name="connsiteY511" fmla="*/ 2337987 h 3062599"/>
              <a:gd name="connsiteX512" fmla="*/ 3193024 w 5741221"/>
              <a:gd name="connsiteY512" fmla="*/ 2328017 h 3062599"/>
              <a:gd name="connsiteX513" fmla="*/ 3046321 w 5741221"/>
              <a:gd name="connsiteY513" fmla="*/ 2394247 h 3062599"/>
              <a:gd name="connsiteX514" fmla="*/ 3031366 w 5741221"/>
              <a:gd name="connsiteY514" fmla="*/ 2535964 h 3062599"/>
              <a:gd name="connsiteX515" fmla="*/ 3059852 w 5741221"/>
              <a:gd name="connsiteY515" fmla="*/ 2595073 h 3062599"/>
              <a:gd name="connsiteX516" fmla="*/ 3094035 w 5741221"/>
              <a:gd name="connsiteY516" fmla="*/ 2655605 h 3062599"/>
              <a:gd name="connsiteX517" fmla="*/ 3240738 w 5741221"/>
              <a:gd name="connsiteY517" fmla="*/ 2758155 h 3062599"/>
              <a:gd name="connsiteX518" fmla="*/ 3370349 w 5741221"/>
              <a:gd name="connsiteY518" fmla="*/ 2756731 h 3062599"/>
              <a:gd name="connsiteX519" fmla="*/ 3410942 w 5741221"/>
              <a:gd name="connsiteY519" fmla="*/ 2726820 h 3062599"/>
              <a:gd name="connsiteX520" fmla="*/ 3455807 w 5741221"/>
              <a:gd name="connsiteY520" fmla="*/ 2718987 h 3062599"/>
              <a:gd name="connsiteX521" fmla="*/ 3465777 w 5741221"/>
              <a:gd name="connsiteY521" fmla="*/ 2721836 h 3062599"/>
              <a:gd name="connsiteX522" fmla="*/ 3646663 w 5741221"/>
              <a:gd name="connsiteY522" fmla="*/ 2711865 h 3062599"/>
              <a:gd name="connsiteX523" fmla="*/ 3723575 w 5741221"/>
              <a:gd name="connsiteY523" fmla="*/ 2667712 h 3062599"/>
              <a:gd name="connsiteX524" fmla="*/ 3778411 w 5741221"/>
              <a:gd name="connsiteY524" fmla="*/ 2632817 h 3062599"/>
              <a:gd name="connsiteX525" fmla="*/ 3823989 w 5741221"/>
              <a:gd name="connsiteY525" fmla="*/ 2609316 h 3062599"/>
              <a:gd name="connsiteX526" fmla="*/ 3875263 w 5741221"/>
              <a:gd name="connsiteY526" fmla="*/ 2611452 h 3062599"/>
              <a:gd name="connsiteX527" fmla="*/ 3897340 w 5741221"/>
              <a:gd name="connsiteY527" fmla="*/ 2610740 h 3062599"/>
              <a:gd name="connsiteX528" fmla="*/ 4016981 w 5741221"/>
              <a:gd name="connsiteY528" fmla="*/ 2551632 h 3062599"/>
              <a:gd name="connsiteX529" fmla="*/ 4022678 w 5741221"/>
              <a:gd name="connsiteY529" fmla="*/ 2546646 h 3062599"/>
              <a:gd name="connsiteX530" fmla="*/ 4085348 w 5741221"/>
              <a:gd name="connsiteY530" fmla="*/ 2451219 h 3062599"/>
              <a:gd name="connsiteX531" fmla="*/ 4066119 w 5741221"/>
              <a:gd name="connsiteY531" fmla="*/ 2369322 h 3062599"/>
              <a:gd name="connsiteX532" fmla="*/ 3977101 w 5741221"/>
              <a:gd name="connsiteY532" fmla="*/ 2311637 h 3062599"/>
              <a:gd name="connsiteX533" fmla="*/ 3921553 w 5741221"/>
              <a:gd name="connsiteY533" fmla="*/ 2310925 h 3062599"/>
              <a:gd name="connsiteX534" fmla="*/ 3843217 w 5741221"/>
              <a:gd name="connsiteY534" fmla="*/ 2362200 h 3062599"/>
              <a:gd name="connsiteX535" fmla="*/ 3823989 w 5741221"/>
              <a:gd name="connsiteY535" fmla="*/ 2399231 h 3062599"/>
              <a:gd name="connsiteX536" fmla="*/ 3824701 w 5741221"/>
              <a:gd name="connsiteY536" fmla="*/ 2484689 h 3062599"/>
              <a:gd name="connsiteX537" fmla="*/ 3872415 w 5741221"/>
              <a:gd name="connsiteY537" fmla="*/ 2524570 h 3062599"/>
              <a:gd name="connsiteX538" fmla="*/ 3974252 w 5741221"/>
              <a:gd name="connsiteY538" fmla="*/ 2458340 h 3062599"/>
              <a:gd name="connsiteX539" fmla="*/ 3974252 w 5741221"/>
              <a:gd name="connsiteY539" fmla="*/ 2416323 h 3062599"/>
              <a:gd name="connsiteX540" fmla="*/ 3972116 w 5741221"/>
              <a:gd name="connsiteY540" fmla="*/ 2451219 h 3062599"/>
              <a:gd name="connsiteX541" fmla="*/ 3960721 w 5741221"/>
              <a:gd name="connsiteY541" fmla="*/ 2471159 h 3062599"/>
              <a:gd name="connsiteX542" fmla="*/ 3838944 w 5741221"/>
              <a:gd name="connsiteY542" fmla="*/ 2462613 h 3062599"/>
              <a:gd name="connsiteX543" fmla="*/ 3838232 w 5741221"/>
              <a:gd name="connsiteY543" fmla="*/ 2424157 h 3062599"/>
              <a:gd name="connsiteX544" fmla="*/ 3895204 w 5741221"/>
              <a:gd name="connsiteY544" fmla="*/ 2344396 h 3062599"/>
              <a:gd name="connsiteX545" fmla="*/ 3936508 w 5741221"/>
              <a:gd name="connsiteY545" fmla="*/ 2333714 h 3062599"/>
              <a:gd name="connsiteX546" fmla="*/ 4034073 w 5741221"/>
              <a:gd name="connsiteY546" fmla="*/ 2380716 h 3062599"/>
              <a:gd name="connsiteX547" fmla="*/ 4046179 w 5741221"/>
              <a:gd name="connsiteY547" fmla="*/ 2413474 h 3062599"/>
              <a:gd name="connsiteX548" fmla="*/ 3997753 w 5741221"/>
              <a:gd name="connsiteY548" fmla="*/ 2545935 h 3062599"/>
              <a:gd name="connsiteX549" fmla="*/ 3974252 w 5741221"/>
              <a:gd name="connsiteY549" fmla="*/ 2563026 h 3062599"/>
              <a:gd name="connsiteX550" fmla="*/ 3848914 w 5741221"/>
              <a:gd name="connsiteY550" fmla="*/ 2590800 h 3062599"/>
              <a:gd name="connsiteX551" fmla="*/ 3783396 w 5741221"/>
              <a:gd name="connsiteY551" fmla="*/ 2575132 h 3062599"/>
              <a:gd name="connsiteX552" fmla="*/ 3781260 w 5741221"/>
              <a:gd name="connsiteY552" fmla="*/ 2558041 h 3062599"/>
              <a:gd name="connsiteX553" fmla="*/ 3772002 w 5741221"/>
              <a:gd name="connsiteY553" fmla="*/ 2481841 h 3062599"/>
              <a:gd name="connsiteX554" fmla="*/ 3768441 w 5741221"/>
              <a:gd name="connsiteY554" fmla="*/ 2442673 h 3062599"/>
              <a:gd name="connsiteX555" fmla="*/ 3776986 w 5741221"/>
              <a:gd name="connsiteY555" fmla="*/ 2353654 h 3062599"/>
              <a:gd name="connsiteX556" fmla="*/ 3788381 w 5741221"/>
              <a:gd name="connsiteY556" fmla="*/ 2335850 h 3062599"/>
              <a:gd name="connsiteX557" fmla="*/ 3925114 w 5741221"/>
              <a:gd name="connsiteY557" fmla="*/ 2248256 h 3062599"/>
              <a:gd name="connsiteX558" fmla="*/ 3989207 w 5741221"/>
              <a:gd name="connsiteY558" fmla="*/ 2249680 h 3062599"/>
              <a:gd name="connsiteX559" fmla="*/ 4026239 w 5741221"/>
              <a:gd name="connsiteY559" fmla="*/ 2263923 h 3062599"/>
              <a:gd name="connsiteX560" fmla="*/ 4113833 w 5741221"/>
              <a:gd name="connsiteY560" fmla="*/ 2322319 h 3062599"/>
              <a:gd name="connsiteX561" fmla="*/ 4153714 w 5741221"/>
              <a:gd name="connsiteY561" fmla="*/ 2307364 h 3062599"/>
              <a:gd name="connsiteX562" fmla="*/ 4258400 w 5741221"/>
              <a:gd name="connsiteY562" fmla="*/ 2172768 h 3062599"/>
              <a:gd name="connsiteX563" fmla="*/ 4284037 w 5741221"/>
              <a:gd name="connsiteY563" fmla="*/ 2148555 h 3062599"/>
              <a:gd name="connsiteX564" fmla="*/ 4299704 w 5741221"/>
              <a:gd name="connsiteY564" fmla="*/ 2125054 h 3062599"/>
              <a:gd name="connsiteX565" fmla="*/ 4314659 w 5741221"/>
              <a:gd name="connsiteY565" fmla="*/ 2107250 h 3062599"/>
              <a:gd name="connsiteX566" fmla="*/ 4381602 w 5741221"/>
              <a:gd name="connsiteY566" fmla="*/ 2095856 h 3062599"/>
              <a:gd name="connsiteX567" fmla="*/ 4487712 w 5741221"/>
              <a:gd name="connsiteY567" fmla="*/ 2109387 h 3062599"/>
              <a:gd name="connsiteX568" fmla="*/ 4577443 w 5741221"/>
              <a:gd name="connsiteY568" fmla="*/ 2129327 h 3062599"/>
              <a:gd name="connsiteX569" fmla="*/ 4661476 w 5741221"/>
              <a:gd name="connsiteY569" fmla="*/ 2159949 h 3062599"/>
              <a:gd name="connsiteX570" fmla="*/ 4709902 w 5741221"/>
              <a:gd name="connsiteY570" fmla="*/ 2207663 h 3062599"/>
              <a:gd name="connsiteX571" fmla="*/ 4765450 w 5741221"/>
              <a:gd name="connsiteY571" fmla="*/ 2444809 h 3062599"/>
              <a:gd name="connsiteX572" fmla="*/ 4773996 w 5741221"/>
              <a:gd name="connsiteY572" fmla="*/ 2470446 h 3062599"/>
              <a:gd name="connsiteX573" fmla="*/ 4769723 w 5741221"/>
              <a:gd name="connsiteY573" fmla="*/ 2506054 h 3062599"/>
              <a:gd name="connsiteX574" fmla="*/ 4684265 w 5741221"/>
              <a:gd name="connsiteY574" fmla="*/ 2589375 h 3062599"/>
              <a:gd name="connsiteX575" fmla="*/ 4589549 w 5741221"/>
              <a:gd name="connsiteY575" fmla="*/ 2679107 h 3062599"/>
              <a:gd name="connsiteX576" fmla="*/ 4530441 w 5741221"/>
              <a:gd name="connsiteY576" fmla="*/ 2714714 h 3062599"/>
              <a:gd name="connsiteX577" fmla="*/ 4526880 w 5741221"/>
              <a:gd name="connsiteY577" fmla="*/ 2716850 h 3062599"/>
              <a:gd name="connsiteX578" fmla="*/ 4590974 w 5741221"/>
              <a:gd name="connsiteY578" fmla="*/ 2725396 h 3062599"/>
              <a:gd name="connsiteX579" fmla="*/ 4621596 w 5741221"/>
              <a:gd name="connsiteY579" fmla="*/ 2721836 h 3062599"/>
              <a:gd name="connsiteX580" fmla="*/ 4645097 w 5741221"/>
              <a:gd name="connsiteY580" fmla="*/ 2716138 h 3062599"/>
              <a:gd name="connsiteX581" fmla="*/ 4711327 w 5741221"/>
              <a:gd name="connsiteY581" fmla="*/ 2719699 h 3062599"/>
              <a:gd name="connsiteX582" fmla="*/ 4741237 w 5741221"/>
              <a:gd name="connsiteY582" fmla="*/ 2756731 h 3062599"/>
              <a:gd name="connsiteX583" fmla="*/ 4871560 w 5741221"/>
              <a:gd name="connsiteY583" fmla="*/ 2826521 h 3062599"/>
              <a:gd name="connsiteX584" fmla="*/ 4949897 w 5741221"/>
              <a:gd name="connsiteY584" fmla="*/ 2822960 h 3062599"/>
              <a:gd name="connsiteX585" fmla="*/ 5041764 w 5741221"/>
              <a:gd name="connsiteY585" fmla="*/ 2827234 h 3062599"/>
              <a:gd name="connsiteX586" fmla="*/ 5078084 w 5741221"/>
              <a:gd name="connsiteY586" fmla="*/ 2844325 h 3062599"/>
              <a:gd name="connsiteX587" fmla="*/ 5187755 w 5741221"/>
              <a:gd name="connsiteY587" fmla="*/ 2872099 h 3062599"/>
              <a:gd name="connsiteX588" fmla="*/ 5253985 w 5741221"/>
              <a:gd name="connsiteY588" fmla="*/ 2880645 h 3062599"/>
              <a:gd name="connsiteX589" fmla="*/ 5291017 w 5741221"/>
              <a:gd name="connsiteY589" fmla="*/ 2899161 h 3062599"/>
              <a:gd name="connsiteX590" fmla="*/ 5359383 w 5741221"/>
              <a:gd name="connsiteY590" fmla="*/ 2934768 h 3062599"/>
              <a:gd name="connsiteX591" fmla="*/ 5375762 w 5741221"/>
              <a:gd name="connsiteY591" fmla="*/ 2964678 h 3062599"/>
              <a:gd name="connsiteX592" fmla="*/ 5291729 w 5741221"/>
              <a:gd name="connsiteY592" fmla="*/ 2957557 h 3062599"/>
              <a:gd name="connsiteX593" fmla="*/ 5258258 w 5741221"/>
              <a:gd name="connsiteY593" fmla="*/ 2961830 h 3062599"/>
              <a:gd name="connsiteX594" fmla="*/ 5239742 w 5741221"/>
              <a:gd name="connsiteY594" fmla="*/ 2963254 h 3062599"/>
              <a:gd name="connsiteX595" fmla="*/ 5172088 w 5741221"/>
              <a:gd name="connsiteY595" fmla="*/ 2952572 h 3062599"/>
              <a:gd name="connsiteX596" fmla="*/ 5123662 w 5741221"/>
              <a:gd name="connsiteY596" fmla="*/ 2960406 h 3062599"/>
              <a:gd name="connsiteX597" fmla="*/ 5102297 w 5741221"/>
              <a:gd name="connsiteY597" fmla="*/ 2957557 h 3062599"/>
              <a:gd name="connsiteX598" fmla="*/ 4979095 w 5741221"/>
              <a:gd name="connsiteY598" fmla="*/ 2935480 h 3062599"/>
              <a:gd name="connsiteX599" fmla="*/ 4942063 w 5741221"/>
              <a:gd name="connsiteY599" fmla="*/ 2921949 h 3062599"/>
              <a:gd name="connsiteX600" fmla="*/ 4846635 w 5741221"/>
              <a:gd name="connsiteY600" fmla="*/ 2924798 h 3062599"/>
              <a:gd name="connsiteX601" fmla="*/ 4734116 w 5741221"/>
              <a:gd name="connsiteY601" fmla="*/ 2889903 h 3062599"/>
              <a:gd name="connsiteX602" fmla="*/ 4670022 w 5741221"/>
              <a:gd name="connsiteY602" fmla="*/ 2865689 h 3062599"/>
              <a:gd name="connsiteX603" fmla="*/ 4621596 w 5741221"/>
              <a:gd name="connsiteY603" fmla="*/ 2895600 h 3062599"/>
              <a:gd name="connsiteX604" fmla="*/ 4616611 w 5741221"/>
              <a:gd name="connsiteY604" fmla="*/ 2911267 h 3062599"/>
              <a:gd name="connsiteX605" fmla="*/ 4630854 w 5741221"/>
              <a:gd name="connsiteY605" fmla="*/ 2918389 h 3062599"/>
              <a:gd name="connsiteX606" fmla="*/ 4675719 w 5741221"/>
              <a:gd name="connsiteY606" fmla="*/ 2924798 h 3062599"/>
              <a:gd name="connsiteX607" fmla="*/ 4780405 w 5741221"/>
              <a:gd name="connsiteY607" fmla="*/ 2970375 h 3062599"/>
              <a:gd name="connsiteX608" fmla="*/ 4802482 w 5741221"/>
              <a:gd name="connsiteY608" fmla="*/ 2979633 h 3062599"/>
              <a:gd name="connsiteX609" fmla="*/ 4990490 w 5741221"/>
              <a:gd name="connsiteY609" fmla="*/ 3026635 h 3062599"/>
              <a:gd name="connsiteX610" fmla="*/ 5037491 w 5741221"/>
              <a:gd name="connsiteY610" fmla="*/ 3033045 h 3062599"/>
              <a:gd name="connsiteX611" fmla="*/ 5071675 w 5741221"/>
              <a:gd name="connsiteY611" fmla="*/ 3028772 h 3062599"/>
              <a:gd name="connsiteX612" fmla="*/ 5075947 w 5741221"/>
              <a:gd name="connsiteY612" fmla="*/ 3026635 h 3062599"/>
              <a:gd name="connsiteX613" fmla="*/ 5137905 w 5741221"/>
              <a:gd name="connsiteY613" fmla="*/ 3025211 h 3062599"/>
              <a:gd name="connsiteX614" fmla="*/ 5218377 w 5741221"/>
              <a:gd name="connsiteY614" fmla="*/ 3024499 h 3062599"/>
              <a:gd name="connsiteX615" fmla="*/ 5242591 w 5741221"/>
              <a:gd name="connsiteY615" fmla="*/ 3021650 h 3062599"/>
              <a:gd name="connsiteX616" fmla="*/ 5574452 w 5741221"/>
              <a:gd name="connsiteY616" fmla="*/ 3021650 h 3062599"/>
              <a:gd name="connsiteX617" fmla="*/ 5721155 w 5741221"/>
              <a:gd name="connsiteY617" fmla="*/ 3043727 h 3062599"/>
              <a:gd name="connsiteX618" fmla="*/ 5738958 w 5741221"/>
              <a:gd name="connsiteY618" fmla="*/ 3060819 h 3062599"/>
              <a:gd name="connsiteX619" fmla="*/ 5714033 w 5741221"/>
              <a:gd name="connsiteY619" fmla="*/ 3062243 h 3062599"/>
              <a:gd name="connsiteX620" fmla="*/ 4241308 w 5741221"/>
              <a:gd name="connsiteY620" fmla="*/ 3062243 h 3062599"/>
              <a:gd name="connsiteX621" fmla="*/ 3977101 w 5741221"/>
              <a:gd name="connsiteY621" fmla="*/ 3033045 h 3062599"/>
              <a:gd name="connsiteX622" fmla="*/ 3785532 w 5741221"/>
              <a:gd name="connsiteY622" fmla="*/ 3055121 h 3062599"/>
              <a:gd name="connsiteX623" fmla="*/ 3735682 w 5741221"/>
              <a:gd name="connsiteY623" fmla="*/ 3062243 h 3062599"/>
              <a:gd name="connsiteX624" fmla="*/ 41762 w 5741221"/>
              <a:gd name="connsiteY624" fmla="*/ 3062243 h 3062599"/>
              <a:gd name="connsiteX625" fmla="*/ 13276 w 5741221"/>
              <a:gd name="connsiteY625" fmla="*/ 3033757 h 3062599"/>
              <a:gd name="connsiteX626" fmla="*/ 13276 w 5741221"/>
              <a:gd name="connsiteY626" fmla="*/ 2751034 h 3062599"/>
              <a:gd name="connsiteX627" fmla="*/ 16837 w 5741221"/>
              <a:gd name="connsiteY627" fmla="*/ 2736791 h 3062599"/>
              <a:gd name="connsiteX628" fmla="*/ 16837 w 5741221"/>
              <a:gd name="connsiteY628" fmla="*/ 2741776 h 3062599"/>
              <a:gd name="connsiteX629" fmla="*/ 214102 w 5741221"/>
              <a:gd name="connsiteY629" fmla="*/ 2721836 h 3062599"/>
              <a:gd name="connsiteX630" fmla="*/ 219087 w 5741221"/>
              <a:gd name="connsiteY630" fmla="*/ 2696910 h 3062599"/>
              <a:gd name="connsiteX631" fmla="*/ 145024 w 5741221"/>
              <a:gd name="connsiteY631" fmla="*/ 2595785 h 3062599"/>
              <a:gd name="connsiteX632" fmla="*/ 130069 w 5741221"/>
              <a:gd name="connsiteY632" fmla="*/ 2575132 h 3062599"/>
              <a:gd name="connsiteX633" fmla="*/ 42474 w 5741221"/>
              <a:gd name="connsiteY633" fmla="*/ 2679107 h 3062599"/>
              <a:gd name="connsiteX634" fmla="*/ 24671 w 5741221"/>
              <a:gd name="connsiteY634" fmla="*/ 2686940 h 3062599"/>
              <a:gd name="connsiteX635" fmla="*/ 19686 w 5741221"/>
              <a:gd name="connsiteY635" fmla="*/ 2669136 h 3062599"/>
              <a:gd name="connsiteX636" fmla="*/ 88052 w 5741221"/>
              <a:gd name="connsiteY636" fmla="*/ 2483265 h 3062599"/>
              <a:gd name="connsiteX637" fmla="*/ 89476 w 5741221"/>
              <a:gd name="connsiteY637" fmla="*/ 2445521 h 3062599"/>
              <a:gd name="connsiteX638" fmla="*/ 16837 w 5741221"/>
              <a:gd name="connsiteY638" fmla="*/ 2411338 h 3062599"/>
              <a:gd name="connsiteX639" fmla="*/ 16837 w 5741221"/>
              <a:gd name="connsiteY639" fmla="*/ 2417035 h 3062599"/>
              <a:gd name="connsiteX640" fmla="*/ 13276 w 5741221"/>
              <a:gd name="connsiteY640" fmla="*/ 2403505 h 3062599"/>
              <a:gd name="connsiteX641" fmla="*/ 143905 w 5741221"/>
              <a:gd name="connsiteY641" fmla="*/ 2003817 h 3062599"/>
              <a:gd name="connsiteX642" fmla="*/ 280937 w 5741221"/>
              <a:gd name="connsiteY642" fmla="*/ 910164 h 3062599"/>
              <a:gd name="connsiteX643" fmla="*/ 502523 w 5741221"/>
              <a:gd name="connsiteY643" fmla="*/ 794759 h 3062599"/>
              <a:gd name="connsiteX644" fmla="*/ 633559 w 5741221"/>
              <a:gd name="connsiteY644" fmla="*/ 744908 h 3062599"/>
              <a:gd name="connsiteX645" fmla="*/ 724002 w 5741221"/>
              <a:gd name="connsiteY645" fmla="*/ 690073 h 3062599"/>
              <a:gd name="connsiteX646" fmla="*/ 1063697 w 5741221"/>
              <a:gd name="connsiteY646" fmla="*/ 664435 h 3062599"/>
              <a:gd name="connsiteX647" fmla="*/ 1128502 w 5741221"/>
              <a:gd name="connsiteY647" fmla="*/ 731378 h 3062599"/>
              <a:gd name="connsiteX648" fmla="*/ 1136336 w 5741221"/>
              <a:gd name="connsiteY648" fmla="*/ 836063 h 3062599"/>
              <a:gd name="connsiteX649" fmla="*/ 1149867 w 5741221"/>
              <a:gd name="connsiteY649" fmla="*/ 779091 h 3062599"/>
              <a:gd name="connsiteX650" fmla="*/ 1081501 w 5741221"/>
              <a:gd name="connsiteY650" fmla="*/ 537673 h 3062599"/>
              <a:gd name="connsiteX651" fmla="*/ 1003876 w 5741221"/>
              <a:gd name="connsiteY651" fmla="*/ 470019 h 3062599"/>
              <a:gd name="connsiteX652" fmla="*/ 967557 w 5741221"/>
              <a:gd name="connsiteY652" fmla="*/ 408774 h 3062599"/>
              <a:gd name="connsiteX653" fmla="*/ 890645 w 5741221"/>
              <a:gd name="connsiteY653" fmla="*/ 138869 h 3062599"/>
              <a:gd name="connsiteX654" fmla="*/ 887796 w 5741221"/>
              <a:gd name="connsiteY654" fmla="*/ 51987 h 3062599"/>
              <a:gd name="connsiteX655" fmla="*/ 902039 w 5741221"/>
              <a:gd name="connsiteY655" fmla="*/ 25637 h 3062599"/>
              <a:gd name="connsiteX656" fmla="*/ 936934 w 5741221"/>
              <a:gd name="connsiteY656" fmla="*/ 0 h 30625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</a:cxnLst>
            <a:rect l="l" t="t" r="r" b="b"/>
            <a:pathLst>
              <a:path w="5741221" h="3062599">
                <a:moveTo>
                  <a:pt x="2985788" y="2889903"/>
                </a:moveTo>
                <a:cubicBezTo>
                  <a:pt x="2970833" y="2888478"/>
                  <a:pt x="2962288" y="2892039"/>
                  <a:pt x="2961575" y="2909843"/>
                </a:cubicBezTo>
                <a:cubicBezTo>
                  <a:pt x="2960151" y="2941178"/>
                  <a:pt x="2945908" y="2967527"/>
                  <a:pt x="2923119" y="2989604"/>
                </a:cubicBezTo>
                <a:cubicBezTo>
                  <a:pt x="2920271" y="2993164"/>
                  <a:pt x="2916710" y="2998149"/>
                  <a:pt x="2911013" y="2996013"/>
                </a:cubicBezTo>
                <a:cubicBezTo>
                  <a:pt x="2905316" y="2993164"/>
                  <a:pt x="2906740" y="2987467"/>
                  <a:pt x="2906740" y="2982482"/>
                </a:cubicBezTo>
                <a:cubicBezTo>
                  <a:pt x="2907452" y="2968239"/>
                  <a:pt x="2906740" y="2953284"/>
                  <a:pt x="2909588" y="2939753"/>
                </a:cubicBezTo>
                <a:cubicBezTo>
                  <a:pt x="2912437" y="2924798"/>
                  <a:pt x="2910301" y="2918389"/>
                  <a:pt x="2893921" y="2924086"/>
                </a:cubicBezTo>
                <a:cubicBezTo>
                  <a:pt x="2877542" y="2929783"/>
                  <a:pt x="2861162" y="2931920"/>
                  <a:pt x="2844071" y="2931207"/>
                </a:cubicBezTo>
                <a:cubicBezTo>
                  <a:pt x="2827691" y="2930495"/>
                  <a:pt x="2827691" y="2937617"/>
                  <a:pt x="2832676" y="2949723"/>
                </a:cubicBezTo>
                <a:cubicBezTo>
                  <a:pt x="2854041" y="3003847"/>
                  <a:pt x="2898194" y="3034469"/>
                  <a:pt x="2960863" y="3035181"/>
                </a:cubicBezTo>
                <a:cubicBezTo>
                  <a:pt x="2985076" y="3034469"/>
                  <a:pt x="3016411" y="3030908"/>
                  <a:pt x="3029942" y="2999574"/>
                </a:cubicBezTo>
                <a:cubicBezTo>
                  <a:pt x="3043473" y="2968951"/>
                  <a:pt x="3042048" y="2936904"/>
                  <a:pt x="3019972" y="2909131"/>
                </a:cubicBezTo>
                <a:cubicBezTo>
                  <a:pt x="3011426" y="2897736"/>
                  <a:pt x="3000031" y="2891327"/>
                  <a:pt x="2985788" y="2889903"/>
                </a:cubicBezTo>
                <a:close/>
                <a:moveTo>
                  <a:pt x="1577869" y="2827946"/>
                </a:moveTo>
                <a:cubicBezTo>
                  <a:pt x="1535852" y="2832219"/>
                  <a:pt x="1514487" y="2859992"/>
                  <a:pt x="1502381" y="2897024"/>
                </a:cubicBezTo>
                <a:cubicBezTo>
                  <a:pt x="1488850" y="2936904"/>
                  <a:pt x="1494547" y="2971088"/>
                  <a:pt x="1523033" y="2991028"/>
                </a:cubicBezTo>
                <a:cubicBezTo>
                  <a:pt x="1606355" y="3050136"/>
                  <a:pt x="1701071" y="3033045"/>
                  <a:pt x="1765876" y="2946163"/>
                </a:cubicBezTo>
                <a:cubicBezTo>
                  <a:pt x="1770149" y="2941178"/>
                  <a:pt x="1772998" y="2934768"/>
                  <a:pt x="1763740" y="2933344"/>
                </a:cubicBezTo>
                <a:cubicBezTo>
                  <a:pt x="1730269" y="2927646"/>
                  <a:pt x="1701783" y="2909843"/>
                  <a:pt x="1671160" y="2890615"/>
                </a:cubicBezTo>
                <a:cubicBezTo>
                  <a:pt x="1666888" y="2926222"/>
                  <a:pt x="1667600" y="2960406"/>
                  <a:pt x="1645523" y="2991028"/>
                </a:cubicBezTo>
                <a:cubicBezTo>
                  <a:pt x="1616325" y="2951860"/>
                  <a:pt x="1606355" y="2911267"/>
                  <a:pt x="1613476" y="2865689"/>
                </a:cubicBezTo>
                <a:cubicBezTo>
                  <a:pt x="1617749" y="2835779"/>
                  <a:pt x="1609203" y="2824385"/>
                  <a:pt x="1577869" y="2827946"/>
                </a:cubicBezTo>
                <a:close/>
                <a:moveTo>
                  <a:pt x="1994566" y="2817709"/>
                </a:moveTo>
                <a:cubicBezTo>
                  <a:pt x="1986465" y="2816374"/>
                  <a:pt x="1978097" y="2816552"/>
                  <a:pt x="1969551" y="2817976"/>
                </a:cubicBezTo>
                <a:cubicBezTo>
                  <a:pt x="1950323" y="2820824"/>
                  <a:pt x="1940353" y="2827946"/>
                  <a:pt x="1946762" y="2851446"/>
                </a:cubicBezTo>
                <a:cubicBezTo>
                  <a:pt x="1959581" y="2897024"/>
                  <a:pt x="1951747" y="2940465"/>
                  <a:pt x="1923261" y="2983194"/>
                </a:cubicBezTo>
                <a:cubicBezTo>
                  <a:pt x="1904746" y="2956132"/>
                  <a:pt x="1898336" y="2929071"/>
                  <a:pt x="1894775" y="2900585"/>
                </a:cubicBezTo>
                <a:cubicBezTo>
                  <a:pt x="1893351" y="2886342"/>
                  <a:pt x="1888366" y="2884918"/>
                  <a:pt x="1877684" y="2893463"/>
                </a:cubicBezTo>
                <a:cubicBezTo>
                  <a:pt x="1856319" y="2911267"/>
                  <a:pt x="1832818" y="2923374"/>
                  <a:pt x="1806469" y="2931207"/>
                </a:cubicBezTo>
                <a:cubicBezTo>
                  <a:pt x="1792938" y="2935480"/>
                  <a:pt x="1795787" y="2941178"/>
                  <a:pt x="1802908" y="2948299"/>
                </a:cubicBezTo>
                <a:cubicBezTo>
                  <a:pt x="1864153" y="3013104"/>
                  <a:pt x="1927534" y="3038030"/>
                  <a:pt x="2015841" y="2996013"/>
                </a:cubicBezTo>
                <a:cubicBezTo>
                  <a:pt x="2045039" y="2981770"/>
                  <a:pt x="2068540" y="2961118"/>
                  <a:pt x="2067828" y="2925510"/>
                </a:cubicBezTo>
                <a:cubicBezTo>
                  <a:pt x="2067828" y="2884206"/>
                  <a:pt x="2054297" y="2849310"/>
                  <a:pt x="2017977" y="2826521"/>
                </a:cubicBezTo>
                <a:cubicBezTo>
                  <a:pt x="2010500" y="2821892"/>
                  <a:pt x="2002666" y="2819044"/>
                  <a:pt x="1994566" y="2817709"/>
                </a:cubicBezTo>
                <a:close/>
                <a:moveTo>
                  <a:pt x="2678140" y="2794474"/>
                </a:moveTo>
                <a:cubicBezTo>
                  <a:pt x="2643245" y="2797323"/>
                  <a:pt x="2622592" y="2820824"/>
                  <a:pt x="2609774" y="2850734"/>
                </a:cubicBezTo>
                <a:cubicBezTo>
                  <a:pt x="2597667" y="2878508"/>
                  <a:pt x="2608349" y="2901297"/>
                  <a:pt x="2627577" y="2921237"/>
                </a:cubicBezTo>
                <a:cubicBezTo>
                  <a:pt x="2675291" y="2971088"/>
                  <a:pt x="2750067" y="2973936"/>
                  <a:pt x="2809887" y="2926222"/>
                </a:cubicBezTo>
                <a:cubicBezTo>
                  <a:pt x="2789235" y="2911979"/>
                  <a:pt x="2772144" y="2897736"/>
                  <a:pt x="2758613" y="2879220"/>
                </a:cubicBezTo>
                <a:cubicBezTo>
                  <a:pt x="2751491" y="2868538"/>
                  <a:pt x="2746506" y="2870675"/>
                  <a:pt x="2741521" y="2881357"/>
                </a:cubicBezTo>
                <a:cubicBezTo>
                  <a:pt x="2735112" y="2893463"/>
                  <a:pt x="2727990" y="2904858"/>
                  <a:pt x="2720869" y="2916252"/>
                </a:cubicBezTo>
                <a:cubicBezTo>
                  <a:pt x="2717308" y="2921949"/>
                  <a:pt x="2713035" y="2929783"/>
                  <a:pt x="2705914" y="2928359"/>
                </a:cubicBezTo>
                <a:cubicBezTo>
                  <a:pt x="2697368" y="2926935"/>
                  <a:pt x="2698792" y="2917677"/>
                  <a:pt x="2698080" y="2911267"/>
                </a:cubicBezTo>
                <a:cubicBezTo>
                  <a:pt x="2693807" y="2885630"/>
                  <a:pt x="2698080" y="2861417"/>
                  <a:pt x="2709475" y="2837916"/>
                </a:cubicBezTo>
                <a:cubicBezTo>
                  <a:pt x="2723718" y="2809430"/>
                  <a:pt x="2711611" y="2791626"/>
                  <a:pt x="2678140" y="2794474"/>
                </a:cubicBezTo>
                <a:close/>
                <a:moveTo>
                  <a:pt x="563768" y="2701895"/>
                </a:moveTo>
                <a:cubicBezTo>
                  <a:pt x="549525" y="2700471"/>
                  <a:pt x="538131" y="2700471"/>
                  <a:pt x="534570" y="2719699"/>
                </a:cubicBezTo>
                <a:cubicBezTo>
                  <a:pt x="520327" y="2793762"/>
                  <a:pt x="476886" y="2847174"/>
                  <a:pt x="414929" y="2887054"/>
                </a:cubicBezTo>
                <a:cubicBezTo>
                  <a:pt x="402822" y="2894175"/>
                  <a:pt x="394988" y="2894888"/>
                  <a:pt x="395701" y="2876372"/>
                </a:cubicBezTo>
                <a:cubicBezTo>
                  <a:pt x="397837" y="2842901"/>
                  <a:pt x="404959" y="2810142"/>
                  <a:pt x="416353" y="2778095"/>
                </a:cubicBezTo>
                <a:cubicBezTo>
                  <a:pt x="421338" y="2765276"/>
                  <a:pt x="430596" y="2753882"/>
                  <a:pt x="431308" y="2737502"/>
                </a:cubicBezTo>
                <a:cubicBezTo>
                  <a:pt x="389291" y="2743200"/>
                  <a:pt x="349411" y="2746761"/>
                  <a:pt x="308818" y="2741776"/>
                </a:cubicBezTo>
                <a:cubicBezTo>
                  <a:pt x="293151" y="2739639"/>
                  <a:pt x="273923" y="2724684"/>
                  <a:pt x="264665" y="2737502"/>
                </a:cubicBezTo>
                <a:cubicBezTo>
                  <a:pt x="255407" y="2749609"/>
                  <a:pt x="267514" y="2769549"/>
                  <a:pt x="272499" y="2785217"/>
                </a:cubicBezTo>
                <a:cubicBezTo>
                  <a:pt x="298136" y="2865689"/>
                  <a:pt x="338016" y="2935480"/>
                  <a:pt x="425611" y="2962542"/>
                </a:cubicBezTo>
                <a:cubicBezTo>
                  <a:pt x="453385" y="2974649"/>
                  <a:pt x="483295" y="2980346"/>
                  <a:pt x="513917" y="2981058"/>
                </a:cubicBezTo>
                <a:cubicBezTo>
                  <a:pt x="560207" y="2981770"/>
                  <a:pt x="605073" y="2974649"/>
                  <a:pt x="632134" y="2931920"/>
                </a:cubicBezTo>
                <a:cubicBezTo>
                  <a:pt x="659908" y="2889191"/>
                  <a:pt x="669166" y="2842189"/>
                  <a:pt x="657772" y="2792338"/>
                </a:cubicBezTo>
                <a:cubicBezTo>
                  <a:pt x="647089" y="2743200"/>
                  <a:pt x="609345" y="2707593"/>
                  <a:pt x="563768" y="2701895"/>
                </a:cubicBezTo>
                <a:close/>
                <a:moveTo>
                  <a:pt x="832282" y="2552166"/>
                </a:moveTo>
                <a:cubicBezTo>
                  <a:pt x="827041" y="2552300"/>
                  <a:pt x="820854" y="2553768"/>
                  <a:pt x="813732" y="2556617"/>
                </a:cubicBezTo>
                <a:cubicBezTo>
                  <a:pt x="783110" y="2568723"/>
                  <a:pt x="771003" y="2594361"/>
                  <a:pt x="768155" y="2625695"/>
                </a:cubicBezTo>
                <a:cubicBezTo>
                  <a:pt x="765306" y="2657742"/>
                  <a:pt x="780261" y="2678394"/>
                  <a:pt x="809459" y="2689789"/>
                </a:cubicBezTo>
                <a:cubicBezTo>
                  <a:pt x="871416" y="2715426"/>
                  <a:pt x="922691" y="2701183"/>
                  <a:pt x="966132" y="2647772"/>
                </a:cubicBezTo>
                <a:cubicBezTo>
                  <a:pt x="978951" y="2632104"/>
                  <a:pt x="978239" y="2624983"/>
                  <a:pt x="956162" y="2622135"/>
                </a:cubicBezTo>
                <a:cubicBezTo>
                  <a:pt x="939783" y="2619998"/>
                  <a:pt x="925540" y="2612164"/>
                  <a:pt x="912009" y="2603618"/>
                </a:cubicBezTo>
                <a:cubicBezTo>
                  <a:pt x="902039" y="2597209"/>
                  <a:pt x="899190" y="2600770"/>
                  <a:pt x="899190" y="2611452"/>
                </a:cubicBezTo>
                <a:cubicBezTo>
                  <a:pt x="899190" y="2632104"/>
                  <a:pt x="896342" y="2652757"/>
                  <a:pt x="885659" y="2672697"/>
                </a:cubicBezTo>
                <a:cubicBezTo>
                  <a:pt x="869992" y="2661303"/>
                  <a:pt x="862871" y="2647060"/>
                  <a:pt x="858598" y="2630680"/>
                </a:cubicBezTo>
                <a:cubicBezTo>
                  <a:pt x="855037" y="2615725"/>
                  <a:pt x="852901" y="2600770"/>
                  <a:pt x="853613" y="2585815"/>
                </a:cubicBezTo>
                <a:cubicBezTo>
                  <a:pt x="855215" y="2563382"/>
                  <a:pt x="848005" y="2551765"/>
                  <a:pt x="832282" y="2552166"/>
                </a:cubicBezTo>
                <a:close/>
                <a:moveTo>
                  <a:pt x="1136336" y="2525282"/>
                </a:moveTo>
                <a:cubicBezTo>
                  <a:pt x="1112123" y="2525282"/>
                  <a:pt x="1105714" y="2533828"/>
                  <a:pt x="1111411" y="2557329"/>
                </a:cubicBezTo>
                <a:cubicBezTo>
                  <a:pt x="1118532" y="2585815"/>
                  <a:pt x="1116396" y="2614301"/>
                  <a:pt x="1105001" y="2641362"/>
                </a:cubicBezTo>
                <a:cubicBezTo>
                  <a:pt x="1103577" y="2645635"/>
                  <a:pt x="1102153" y="2652757"/>
                  <a:pt x="1095744" y="2651333"/>
                </a:cubicBezTo>
                <a:cubicBezTo>
                  <a:pt x="1092895" y="2650621"/>
                  <a:pt x="1090046" y="2645635"/>
                  <a:pt x="1087910" y="2642075"/>
                </a:cubicBezTo>
                <a:cubicBezTo>
                  <a:pt x="1077940" y="2624983"/>
                  <a:pt x="1074379" y="2605043"/>
                  <a:pt x="1068682" y="2581542"/>
                </a:cubicBezTo>
                <a:cubicBezTo>
                  <a:pt x="1047317" y="2602194"/>
                  <a:pt x="1023816" y="2615013"/>
                  <a:pt x="997467" y="2625695"/>
                </a:cubicBezTo>
                <a:cubicBezTo>
                  <a:pt x="1050166" y="2688364"/>
                  <a:pt x="1127790" y="2698334"/>
                  <a:pt x="1183338" y="2652045"/>
                </a:cubicBezTo>
                <a:cubicBezTo>
                  <a:pt x="1206839" y="2632817"/>
                  <a:pt x="1212536" y="2609316"/>
                  <a:pt x="1201142" y="2577269"/>
                </a:cubicBezTo>
                <a:cubicBezTo>
                  <a:pt x="1189747" y="2545935"/>
                  <a:pt x="1163398" y="2524570"/>
                  <a:pt x="1136336" y="2525282"/>
                </a:cubicBezTo>
                <a:close/>
                <a:moveTo>
                  <a:pt x="3272785" y="2504630"/>
                </a:moveTo>
                <a:cubicBezTo>
                  <a:pt x="3270648" y="2508903"/>
                  <a:pt x="3265663" y="2513175"/>
                  <a:pt x="3257830" y="2517449"/>
                </a:cubicBezTo>
                <a:cubicBezTo>
                  <a:pt x="3254981" y="2518873"/>
                  <a:pt x="3252132" y="2520297"/>
                  <a:pt x="3252132" y="2524570"/>
                </a:cubicBezTo>
                <a:cubicBezTo>
                  <a:pt x="3267088" y="2521721"/>
                  <a:pt x="3272785" y="2516024"/>
                  <a:pt x="3272785" y="2504630"/>
                </a:cubicBezTo>
                <a:close/>
                <a:moveTo>
                  <a:pt x="3923689" y="2394247"/>
                </a:moveTo>
                <a:cubicBezTo>
                  <a:pt x="3905173" y="2397808"/>
                  <a:pt x="3893779" y="2409914"/>
                  <a:pt x="3888794" y="2428430"/>
                </a:cubicBezTo>
                <a:cubicBezTo>
                  <a:pt x="3894491" y="2407777"/>
                  <a:pt x="3927250" y="2393534"/>
                  <a:pt x="3951463" y="2401368"/>
                </a:cubicBezTo>
                <a:cubicBezTo>
                  <a:pt x="3955024" y="2402792"/>
                  <a:pt x="3957873" y="2404217"/>
                  <a:pt x="3960721" y="2405641"/>
                </a:cubicBezTo>
                <a:cubicBezTo>
                  <a:pt x="3950751" y="2396383"/>
                  <a:pt x="3938644" y="2391398"/>
                  <a:pt x="3923689" y="2394247"/>
                </a:cubicBezTo>
                <a:close/>
                <a:moveTo>
                  <a:pt x="1741663" y="2258938"/>
                </a:moveTo>
                <a:cubicBezTo>
                  <a:pt x="1707480" y="2297394"/>
                  <a:pt x="1669024" y="2331577"/>
                  <a:pt x="1624871" y="2357927"/>
                </a:cubicBezTo>
                <a:cubicBezTo>
                  <a:pt x="1610628" y="2366473"/>
                  <a:pt x="1620598" y="2372882"/>
                  <a:pt x="1627007" y="2379291"/>
                </a:cubicBezTo>
                <a:cubicBezTo>
                  <a:pt x="1662615" y="2414187"/>
                  <a:pt x="1691813" y="2454067"/>
                  <a:pt x="1718162" y="2496084"/>
                </a:cubicBezTo>
                <a:cubicBezTo>
                  <a:pt x="1745936" y="2540237"/>
                  <a:pt x="1777271" y="2582254"/>
                  <a:pt x="1820000" y="2613589"/>
                </a:cubicBezTo>
                <a:cubicBezTo>
                  <a:pt x="1857031" y="2642787"/>
                  <a:pt x="1899760" y="2656318"/>
                  <a:pt x="1946762" y="2655605"/>
                </a:cubicBezTo>
                <a:cubicBezTo>
                  <a:pt x="1953172" y="2655605"/>
                  <a:pt x="1961718" y="2657742"/>
                  <a:pt x="1965278" y="2651333"/>
                </a:cubicBezTo>
                <a:cubicBezTo>
                  <a:pt x="1970263" y="2644211"/>
                  <a:pt x="1961718" y="2639938"/>
                  <a:pt x="1957445" y="2634953"/>
                </a:cubicBezTo>
                <a:cubicBezTo>
                  <a:pt x="1943202" y="2617861"/>
                  <a:pt x="1931807" y="2599346"/>
                  <a:pt x="1926110" y="2577981"/>
                </a:cubicBezTo>
                <a:cubicBezTo>
                  <a:pt x="1922549" y="2565163"/>
                  <a:pt x="1915428" y="2560178"/>
                  <a:pt x="1901897" y="2558041"/>
                </a:cubicBezTo>
                <a:cubicBezTo>
                  <a:pt x="1847061" y="2550207"/>
                  <a:pt x="1807181" y="2520297"/>
                  <a:pt x="1781544" y="2471871"/>
                </a:cubicBezTo>
                <a:cubicBezTo>
                  <a:pt x="1760179" y="2432703"/>
                  <a:pt x="1750921" y="2389974"/>
                  <a:pt x="1750209" y="2345820"/>
                </a:cubicBezTo>
                <a:cubicBezTo>
                  <a:pt x="1749497" y="2317334"/>
                  <a:pt x="1750209" y="2289561"/>
                  <a:pt x="1750209" y="2261075"/>
                </a:cubicBezTo>
                <a:lnTo>
                  <a:pt x="1741663" y="2258938"/>
                </a:lnTo>
                <a:close/>
                <a:moveTo>
                  <a:pt x="4407951" y="2189860"/>
                </a:moveTo>
                <a:cubicBezTo>
                  <a:pt x="4392996" y="2187723"/>
                  <a:pt x="4379465" y="2189860"/>
                  <a:pt x="4365934" y="2196269"/>
                </a:cubicBezTo>
                <a:cubicBezTo>
                  <a:pt x="4321069" y="2217633"/>
                  <a:pt x="4289734" y="2286712"/>
                  <a:pt x="4303977" y="2334426"/>
                </a:cubicBezTo>
                <a:cubicBezTo>
                  <a:pt x="4307538" y="2346533"/>
                  <a:pt x="4304690" y="2357927"/>
                  <a:pt x="4300416" y="2368609"/>
                </a:cubicBezTo>
                <a:cubicBezTo>
                  <a:pt x="4294719" y="2384276"/>
                  <a:pt x="4286173" y="2399231"/>
                  <a:pt x="4279052" y="2414187"/>
                </a:cubicBezTo>
                <a:cubicBezTo>
                  <a:pt x="4269794" y="2432703"/>
                  <a:pt x="4269794" y="2451219"/>
                  <a:pt x="4279764" y="2469734"/>
                </a:cubicBezTo>
                <a:cubicBezTo>
                  <a:pt x="4283325" y="2476856"/>
                  <a:pt x="4286886" y="2484689"/>
                  <a:pt x="4287598" y="2493235"/>
                </a:cubicBezTo>
                <a:cubicBezTo>
                  <a:pt x="4292583" y="2537389"/>
                  <a:pt x="4309675" y="2577269"/>
                  <a:pt x="4337448" y="2612164"/>
                </a:cubicBezTo>
                <a:cubicBezTo>
                  <a:pt x="4339585" y="2615013"/>
                  <a:pt x="4341009" y="2617861"/>
                  <a:pt x="4340297" y="2621422"/>
                </a:cubicBezTo>
                <a:cubicBezTo>
                  <a:pt x="4344570" y="2655605"/>
                  <a:pt x="4347419" y="2689789"/>
                  <a:pt x="4376617" y="2714002"/>
                </a:cubicBezTo>
                <a:cubicBezTo>
                  <a:pt x="4404391" y="2737502"/>
                  <a:pt x="4430740" y="2745336"/>
                  <a:pt x="4467772" y="2727533"/>
                </a:cubicBezTo>
                <a:cubicBezTo>
                  <a:pt x="4474181" y="2724684"/>
                  <a:pt x="4480591" y="2722548"/>
                  <a:pt x="4487000" y="2720411"/>
                </a:cubicBezTo>
                <a:cubicBezTo>
                  <a:pt x="4477742" y="2718275"/>
                  <a:pt x="4469196" y="2712577"/>
                  <a:pt x="4459938" y="2704032"/>
                </a:cubicBezTo>
                <a:cubicBezTo>
                  <a:pt x="4430028" y="2674833"/>
                  <a:pt x="4408663" y="2639226"/>
                  <a:pt x="4385874" y="2605043"/>
                </a:cubicBezTo>
                <a:cubicBezTo>
                  <a:pt x="4363798" y="2572996"/>
                  <a:pt x="4344570" y="2539525"/>
                  <a:pt x="4325342" y="2506054"/>
                </a:cubicBezTo>
                <a:cubicBezTo>
                  <a:pt x="4318933" y="2494660"/>
                  <a:pt x="4315372" y="2482553"/>
                  <a:pt x="4320357" y="2469734"/>
                </a:cubicBezTo>
                <a:cubicBezTo>
                  <a:pt x="4346706" y="2404217"/>
                  <a:pt x="4370919" y="2337987"/>
                  <a:pt x="4405815" y="2276030"/>
                </a:cubicBezTo>
                <a:cubicBezTo>
                  <a:pt x="4417921" y="2255378"/>
                  <a:pt x="4432877" y="2245407"/>
                  <a:pt x="4457802" y="2252529"/>
                </a:cubicBezTo>
                <a:cubicBezTo>
                  <a:pt x="4488424" y="2261075"/>
                  <a:pt x="4519046" y="2268908"/>
                  <a:pt x="4548957" y="2279590"/>
                </a:cubicBezTo>
                <a:cubicBezTo>
                  <a:pt x="4565336" y="2290273"/>
                  <a:pt x="4584564" y="2291697"/>
                  <a:pt x="4600944" y="2300955"/>
                </a:cubicBezTo>
                <a:cubicBezTo>
                  <a:pt x="4632278" y="2317334"/>
                  <a:pt x="4640824" y="2337275"/>
                  <a:pt x="4640112" y="2372170"/>
                </a:cubicBezTo>
                <a:cubicBezTo>
                  <a:pt x="4639400" y="2405641"/>
                  <a:pt x="4631566" y="2438400"/>
                  <a:pt x="4634415" y="2471871"/>
                </a:cubicBezTo>
                <a:cubicBezTo>
                  <a:pt x="4629430" y="2485402"/>
                  <a:pt x="4621596" y="2497508"/>
                  <a:pt x="4614475" y="2509615"/>
                </a:cubicBezTo>
                <a:cubicBezTo>
                  <a:pt x="4595247" y="2542374"/>
                  <a:pt x="4561775" y="2553768"/>
                  <a:pt x="4517622" y="2544510"/>
                </a:cubicBezTo>
                <a:cubicBezTo>
                  <a:pt x="4514774" y="2543798"/>
                  <a:pt x="4519046" y="2544510"/>
                  <a:pt x="4515486" y="2543798"/>
                </a:cubicBezTo>
                <a:cubicBezTo>
                  <a:pt x="4439998" y="2521721"/>
                  <a:pt x="4427179" y="2498220"/>
                  <a:pt x="4447831" y="2405641"/>
                </a:cubicBezTo>
                <a:cubicBezTo>
                  <a:pt x="4452817" y="2382852"/>
                  <a:pt x="4462787" y="2359351"/>
                  <a:pt x="4490560" y="2355079"/>
                </a:cubicBezTo>
                <a:cubicBezTo>
                  <a:pt x="4519046" y="2350805"/>
                  <a:pt x="4531153" y="2374306"/>
                  <a:pt x="4544684" y="2392822"/>
                </a:cubicBezTo>
                <a:cubicBezTo>
                  <a:pt x="4550381" y="2401368"/>
                  <a:pt x="4555366" y="2410626"/>
                  <a:pt x="4558215" y="2419884"/>
                </a:cubicBezTo>
                <a:cubicBezTo>
                  <a:pt x="4564624" y="2438400"/>
                  <a:pt x="4557503" y="2447658"/>
                  <a:pt x="4536850" y="2446234"/>
                </a:cubicBezTo>
                <a:cubicBezTo>
                  <a:pt x="4528304" y="2445521"/>
                  <a:pt x="4519759" y="2445521"/>
                  <a:pt x="4515486" y="2454779"/>
                </a:cubicBezTo>
                <a:cubicBezTo>
                  <a:pt x="4512637" y="2461189"/>
                  <a:pt x="4514061" y="2466886"/>
                  <a:pt x="4519759" y="2470446"/>
                </a:cubicBezTo>
                <a:cubicBezTo>
                  <a:pt x="4527592" y="2476144"/>
                  <a:pt x="4536138" y="2472583"/>
                  <a:pt x="4543260" y="2468310"/>
                </a:cubicBezTo>
                <a:cubicBezTo>
                  <a:pt x="4565336" y="2454779"/>
                  <a:pt x="4579579" y="2417035"/>
                  <a:pt x="4573882" y="2389974"/>
                </a:cubicBezTo>
                <a:cubicBezTo>
                  <a:pt x="4567473" y="2362200"/>
                  <a:pt x="4550381" y="2347957"/>
                  <a:pt x="4518334" y="2343684"/>
                </a:cubicBezTo>
                <a:cubicBezTo>
                  <a:pt x="4511925" y="2342972"/>
                  <a:pt x="4504803" y="2341548"/>
                  <a:pt x="4498394" y="2340836"/>
                </a:cubicBezTo>
                <a:cubicBezTo>
                  <a:pt x="4455665" y="2335138"/>
                  <a:pt x="4437862" y="2347245"/>
                  <a:pt x="4428603" y="2389262"/>
                </a:cubicBezTo>
                <a:cubicBezTo>
                  <a:pt x="4425755" y="2402080"/>
                  <a:pt x="4423619" y="2415611"/>
                  <a:pt x="4419346" y="2428430"/>
                </a:cubicBezTo>
                <a:cubicBezTo>
                  <a:pt x="4402966" y="2474720"/>
                  <a:pt x="4416497" y="2513888"/>
                  <a:pt x="4443559" y="2551632"/>
                </a:cubicBezTo>
                <a:cubicBezTo>
                  <a:pt x="4457089" y="2570147"/>
                  <a:pt x="4470620" y="2587239"/>
                  <a:pt x="4487712" y="2602906"/>
                </a:cubicBezTo>
                <a:cubicBezTo>
                  <a:pt x="4516198" y="2629256"/>
                  <a:pt x="4537563" y="2629968"/>
                  <a:pt x="4567473" y="2602906"/>
                </a:cubicBezTo>
                <a:cubicBezTo>
                  <a:pt x="4606641" y="2568011"/>
                  <a:pt x="4642961" y="2530267"/>
                  <a:pt x="4678568" y="2492523"/>
                </a:cubicBezTo>
                <a:cubicBezTo>
                  <a:pt x="4683553" y="2487538"/>
                  <a:pt x="4688538" y="2481841"/>
                  <a:pt x="4693523" y="2476856"/>
                </a:cubicBezTo>
                <a:cubicBezTo>
                  <a:pt x="4703493" y="2469734"/>
                  <a:pt x="4699220" y="2460477"/>
                  <a:pt x="4697084" y="2451931"/>
                </a:cubicBezTo>
                <a:cubicBezTo>
                  <a:pt x="4686402" y="2403505"/>
                  <a:pt x="4676432" y="2355791"/>
                  <a:pt x="4666461" y="2307364"/>
                </a:cubicBezTo>
                <a:cubicBezTo>
                  <a:pt x="4655779" y="2258226"/>
                  <a:pt x="4628718" y="2229740"/>
                  <a:pt x="4581716" y="2217633"/>
                </a:cubicBezTo>
                <a:cubicBezTo>
                  <a:pt x="4524032" y="2206951"/>
                  <a:pt x="4466348" y="2197693"/>
                  <a:pt x="4407951" y="2189860"/>
                </a:cubicBezTo>
                <a:close/>
                <a:moveTo>
                  <a:pt x="1943914" y="2137161"/>
                </a:moveTo>
                <a:cubicBezTo>
                  <a:pt x="1915428" y="2250392"/>
                  <a:pt x="1908306" y="2365761"/>
                  <a:pt x="1916852" y="2482553"/>
                </a:cubicBezTo>
                <a:cubicBezTo>
                  <a:pt x="1915428" y="2497508"/>
                  <a:pt x="1918276" y="2511039"/>
                  <a:pt x="1923973" y="2524570"/>
                </a:cubicBezTo>
                <a:cubicBezTo>
                  <a:pt x="1926822" y="2510327"/>
                  <a:pt x="1926110" y="2496796"/>
                  <a:pt x="1921125" y="2483265"/>
                </a:cubicBezTo>
                <a:cubicBezTo>
                  <a:pt x="1918989" y="2367185"/>
                  <a:pt x="1923261" y="2251817"/>
                  <a:pt x="1943914" y="2137161"/>
                </a:cubicBezTo>
                <a:close/>
                <a:moveTo>
                  <a:pt x="2336308" y="1824527"/>
                </a:moveTo>
                <a:cubicBezTo>
                  <a:pt x="2295003" y="1844467"/>
                  <a:pt x="2278624" y="1875802"/>
                  <a:pt x="2266517" y="1909273"/>
                </a:cubicBezTo>
                <a:cubicBezTo>
                  <a:pt x="2250138" y="1954138"/>
                  <a:pt x="2243017" y="2001852"/>
                  <a:pt x="2236607" y="2049566"/>
                </a:cubicBezTo>
                <a:cubicBezTo>
                  <a:pt x="2234471" y="2065234"/>
                  <a:pt x="2227349" y="2069506"/>
                  <a:pt x="2213106" y="2067370"/>
                </a:cubicBezTo>
                <a:cubicBezTo>
                  <a:pt x="2191030" y="2063097"/>
                  <a:pt x="2168241" y="2059536"/>
                  <a:pt x="2146164" y="2055263"/>
                </a:cubicBezTo>
                <a:cubicBezTo>
                  <a:pt x="2114118" y="2049566"/>
                  <a:pt x="2084919" y="2034611"/>
                  <a:pt x="2050024" y="2018231"/>
                </a:cubicBezTo>
                <a:cubicBezTo>
                  <a:pt x="2074949" y="2088734"/>
                  <a:pt x="2109845" y="2146418"/>
                  <a:pt x="2148301" y="2206239"/>
                </a:cubicBezTo>
                <a:cubicBezTo>
                  <a:pt x="2173938" y="2169920"/>
                  <a:pt x="2197439" y="2135736"/>
                  <a:pt x="2229486" y="2100841"/>
                </a:cubicBezTo>
                <a:cubicBezTo>
                  <a:pt x="2227349" y="2118645"/>
                  <a:pt x="2226637" y="2130751"/>
                  <a:pt x="2225213" y="2142146"/>
                </a:cubicBezTo>
                <a:cubicBezTo>
                  <a:pt x="2217379" y="2216921"/>
                  <a:pt x="2209546" y="2290985"/>
                  <a:pt x="2201712" y="2365761"/>
                </a:cubicBezTo>
                <a:cubicBezTo>
                  <a:pt x="2201000" y="2373594"/>
                  <a:pt x="2204560" y="2387125"/>
                  <a:pt x="2190317" y="2387125"/>
                </a:cubicBezTo>
                <a:cubicBezTo>
                  <a:pt x="2168953" y="2387125"/>
                  <a:pt x="2148301" y="2381428"/>
                  <a:pt x="2130497" y="2369322"/>
                </a:cubicBezTo>
                <a:cubicBezTo>
                  <a:pt x="2115542" y="2359351"/>
                  <a:pt x="2124088" y="2343684"/>
                  <a:pt x="2125512" y="2331577"/>
                </a:cubicBezTo>
                <a:cubicBezTo>
                  <a:pt x="2127648" y="2313774"/>
                  <a:pt x="2121239" y="2306652"/>
                  <a:pt x="2103435" y="2303091"/>
                </a:cubicBezTo>
                <a:cubicBezTo>
                  <a:pt x="2072101" y="2296682"/>
                  <a:pt x="2041478" y="2288848"/>
                  <a:pt x="2010856" y="2278878"/>
                </a:cubicBezTo>
                <a:cubicBezTo>
                  <a:pt x="1988067" y="2271045"/>
                  <a:pt x="1988067" y="2281015"/>
                  <a:pt x="1993052" y="2297394"/>
                </a:cubicBezTo>
                <a:cubicBezTo>
                  <a:pt x="2005871" y="2340123"/>
                  <a:pt x="2027947" y="2377155"/>
                  <a:pt x="2063555" y="2402792"/>
                </a:cubicBezTo>
                <a:cubicBezTo>
                  <a:pt x="2080646" y="2415611"/>
                  <a:pt x="2086344" y="2429142"/>
                  <a:pt x="2082783" y="2447658"/>
                </a:cubicBezTo>
                <a:cubicBezTo>
                  <a:pt x="2077798" y="2472583"/>
                  <a:pt x="2087768" y="2486826"/>
                  <a:pt x="2111269" y="2495372"/>
                </a:cubicBezTo>
                <a:cubicBezTo>
                  <a:pt x="2135482" y="2503918"/>
                  <a:pt x="2166817" y="2508191"/>
                  <a:pt x="2181060" y="2525994"/>
                </a:cubicBezTo>
                <a:cubicBezTo>
                  <a:pt x="2195303" y="2543798"/>
                  <a:pt x="2181060" y="2575132"/>
                  <a:pt x="2181772" y="2602194"/>
                </a:cubicBezTo>
                <a:cubicBezTo>
                  <a:pt x="2184620" y="2600058"/>
                  <a:pt x="2186757" y="2599346"/>
                  <a:pt x="2186757" y="2597921"/>
                </a:cubicBezTo>
                <a:cubicBezTo>
                  <a:pt x="2189605" y="2576557"/>
                  <a:pt x="2191742" y="2554480"/>
                  <a:pt x="2195303" y="2533116"/>
                </a:cubicBezTo>
                <a:cubicBezTo>
                  <a:pt x="2205985" y="2471871"/>
                  <a:pt x="2194590" y="2481129"/>
                  <a:pt x="2255835" y="2483977"/>
                </a:cubicBezTo>
                <a:cubicBezTo>
                  <a:pt x="2274351" y="2485402"/>
                  <a:pt x="2285033" y="2492523"/>
                  <a:pt x="2285033" y="2513175"/>
                </a:cubicBezTo>
                <a:cubicBezTo>
                  <a:pt x="2285033" y="2528131"/>
                  <a:pt x="2292867" y="2534540"/>
                  <a:pt x="2307822" y="2533116"/>
                </a:cubicBezTo>
                <a:cubicBezTo>
                  <a:pt x="2324914" y="2531692"/>
                  <a:pt x="2342718" y="2530979"/>
                  <a:pt x="2360521" y="2530267"/>
                </a:cubicBezTo>
                <a:cubicBezTo>
                  <a:pt x="2371916" y="2529555"/>
                  <a:pt x="2378325" y="2524570"/>
                  <a:pt x="2379037" y="2513888"/>
                </a:cubicBezTo>
                <a:cubicBezTo>
                  <a:pt x="2380461" y="2494660"/>
                  <a:pt x="2391856" y="2488963"/>
                  <a:pt x="2409660" y="2488963"/>
                </a:cubicBezTo>
                <a:cubicBezTo>
                  <a:pt x="2422478" y="2489675"/>
                  <a:pt x="2435297" y="2488250"/>
                  <a:pt x="2447403" y="2486114"/>
                </a:cubicBezTo>
                <a:cubicBezTo>
                  <a:pt x="2463071" y="2483265"/>
                  <a:pt x="2472329" y="2486826"/>
                  <a:pt x="2473753" y="2503918"/>
                </a:cubicBezTo>
                <a:cubicBezTo>
                  <a:pt x="2474465" y="2513888"/>
                  <a:pt x="2477314" y="2523146"/>
                  <a:pt x="2492269" y="2521009"/>
                </a:cubicBezTo>
                <a:cubicBezTo>
                  <a:pt x="2506512" y="2518873"/>
                  <a:pt x="2506512" y="2526706"/>
                  <a:pt x="2502951" y="2538101"/>
                </a:cubicBezTo>
                <a:cubicBezTo>
                  <a:pt x="2497966" y="2553768"/>
                  <a:pt x="2487996" y="2568723"/>
                  <a:pt x="2487284" y="2589375"/>
                </a:cubicBezTo>
                <a:cubicBezTo>
                  <a:pt x="2499390" y="2576557"/>
                  <a:pt x="2503663" y="2563026"/>
                  <a:pt x="2507224" y="2550920"/>
                </a:cubicBezTo>
                <a:cubicBezTo>
                  <a:pt x="2513633" y="2526706"/>
                  <a:pt x="2525740" y="2512463"/>
                  <a:pt x="2552089" y="2513175"/>
                </a:cubicBezTo>
                <a:cubicBezTo>
                  <a:pt x="2564908" y="2513175"/>
                  <a:pt x="2571317" y="2505342"/>
                  <a:pt x="2572742" y="2492523"/>
                </a:cubicBezTo>
                <a:cubicBezTo>
                  <a:pt x="2573454" y="2482553"/>
                  <a:pt x="2575590" y="2472583"/>
                  <a:pt x="2577015" y="2462613"/>
                </a:cubicBezTo>
                <a:cubicBezTo>
                  <a:pt x="2577727" y="2444097"/>
                  <a:pt x="2584848" y="2433415"/>
                  <a:pt x="2605501" y="2427005"/>
                </a:cubicBezTo>
                <a:cubicBezTo>
                  <a:pt x="2641108" y="2412050"/>
                  <a:pt x="2661048" y="2382852"/>
                  <a:pt x="2668882" y="2345108"/>
                </a:cubicBezTo>
                <a:cubicBezTo>
                  <a:pt x="2671731" y="2333002"/>
                  <a:pt x="2670306" y="2325880"/>
                  <a:pt x="2653927" y="2330865"/>
                </a:cubicBezTo>
                <a:cubicBezTo>
                  <a:pt x="2636835" y="2336562"/>
                  <a:pt x="2619744" y="2342972"/>
                  <a:pt x="2602652" y="2342972"/>
                </a:cubicBezTo>
                <a:cubicBezTo>
                  <a:pt x="2569893" y="2343684"/>
                  <a:pt x="2552802" y="2355791"/>
                  <a:pt x="2553514" y="2389974"/>
                </a:cubicBezTo>
                <a:cubicBezTo>
                  <a:pt x="2553514" y="2390686"/>
                  <a:pt x="2550665" y="2391398"/>
                  <a:pt x="2548529" y="2392822"/>
                </a:cubicBezTo>
                <a:cubicBezTo>
                  <a:pt x="2547104" y="2361488"/>
                  <a:pt x="2557074" y="2330865"/>
                  <a:pt x="2554226" y="2300243"/>
                </a:cubicBezTo>
                <a:cubicBezTo>
                  <a:pt x="2555650" y="2295258"/>
                  <a:pt x="2556362" y="2290985"/>
                  <a:pt x="2556362" y="2286000"/>
                </a:cubicBezTo>
                <a:cubicBezTo>
                  <a:pt x="2562060" y="2247544"/>
                  <a:pt x="2557074" y="2209800"/>
                  <a:pt x="2558499" y="2171344"/>
                </a:cubicBezTo>
                <a:cubicBezTo>
                  <a:pt x="2560635" y="2167783"/>
                  <a:pt x="2562772" y="2164935"/>
                  <a:pt x="2564908" y="2161374"/>
                </a:cubicBezTo>
                <a:cubicBezTo>
                  <a:pt x="2594106" y="2122918"/>
                  <a:pt x="2619744" y="2082325"/>
                  <a:pt x="2638972" y="2032474"/>
                </a:cubicBezTo>
                <a:cubicBezTo>
                  <a:pt x="2611910" y="2041020"/>
                  <a:pt x="2590546" y="2051703"/>
                  <a:pt x="2567757" y="2056688"/>
                </a:cubicBezTo>
                <a:cubicBezTo>
                  <a:pt x="2552089" y="2060248"/>
                  <a:pt x="2546392" y="2055263"/>
                  <a:pt x="2544256" y="2040308"/>
                </a:cubicBezTo>
                <a:cubicBezTo>
                  <a:pt x="2540695" y="2014671"/>
                  <a:pt x="2537134" y="1989034"/>
                  <a:pt x="2530725" y="1963396"/>
                </a:cubicBezTo>
                <a:cubicBezTo>
                  <a:pt x="2517194" y="1906424"/>
                  <a:pt x="2435297" y="1843043"/>
                  <a:pt x="2374764" y="1841618"/>
                </a:cubicBezTo>
                <a:cubicBezTo>
                  <a:pt x="2403962" y="1857286"/>
                  <a:pt x="2433160" y="1872241"/>
                  <a:pt x="2462359" y="1887196"/>
                </a:cubicBezTo>
                <a:cubicBezTo>
                  <a:pt x="2483723" y="1897878"/>
                  <a:pt x="2498678" y="1914258"/>
                  <a:pt x="2508648" y="1935622"/>
                </a:cubicBezTo>
                <a:cubicBezTo>
                  <a:pt x="2524316" y="1970518"/>
                  <a:pt x="2530725" y="2007549"/>
                  <a:pt x="2535710" y="2045293"/>
                </a:cubicBezTo>
                <a:cubicBezTo>
                  <a:pt x="2537134" y="2058112"/>
                  <a:pt x="2532149" y="2063809"/>
                  <a:pt x="2519331" y="2064521"/>
                </a:cubicBezTo>
                <a:cubicBezTo>
                  <a:pt x="2496542" y="2065234"/>
                  <a:pt x="2473753" y="2067370"/>
                  <a:pt x="2450964" y="2068082"/>
                </a:cubicBezTo>
                <a:cubicBezTo>
                  <a:pt x="2435297" y="2068794"/>
                  <a:pt x="2433160" y="2073779"/>
                  <a:pt x="2442418" y="2085886"/>
                </a:cubicBezTo>
                <a:cubicBezTo>
                  <a:pt x="2460934" y="2110099"/>
                  <a:pt x="2479450" y="2135736"/>
                  <a:pt x="2497966" y="2160661"/>
                </a:cubicBezTo>
                <a:cubicBezTo>
                  <a:pt x="2513633" y="2174192"/>
                  <a:pt x="2507224" y="2214073"/>
                  <a:pt x="2546392" y="2197693"/>
                </a:cubicBezTo>
                <a:cubicBezTo>
                  <a:pt x="2552089" y="2263923"/>
                  <a:pt x="2543544" y="2330153"/>
                  <a:pt x="2537846" y="2395671"/>
                </a:cubicBezTo>
                <a:cubicBezTo>
                  <a:pt x="2525740" y="2419172"/>
                  <a:pt x="2504375" y="2408490"/>
                  <a:pt x="2486572" y="2408490"/>
                </a:cubicBezTo>
                <a:cubicBezTo>
                  <a:pt x="2469480" y="2408490"/>
                  <a:pt x="2473041" y="2392110"/>
                  <a:pt x="2471616" y="2381428"/>
                </a:cubicBezTo>
                <a:cubicBezTo>
                  <a:pt x="2469480" y="2366473"/>
                  <a:pt x="2464495" y="2360776"/>
                  <a:pt x="2448828" y="2362912"/>
                </a:cubicBezTo>
                <a:cubicBezTo>
                  <a:pt x="2433160" y="2365048"/>
                  <a:pt x="2416781" y="2366473"/>
                  <a:pt x="2401114" y="2365048"/>
                </a:cubicBezTo>
                <a:cubicBezTo>
                  <a:pt x="2384022" y="2363624"/>
                  <a:pt x="2376901" y="2370034"/>
                  <a:pt x="2378325" y="2385701"/>
                </a:cubicBezTo>
                <a:cubicBezTo>
                  <a:pt x="2381174" y="2412762"/>
                  <a:pt x="2366931" y="2419172"/>
                  <a:pt x="2343430" y="2415611"/>
                </a:cubicBezTo>
                <a:cubicBezTo>
                  <a:pt x="2333459" y="2414187"/>
                  <a:pt x="2323489" y="2412762"/>
                  <a:pt x="2313519" y="2412050"/>
                </a:cubicBezTo>
                <a:cubicBezTo>
                  <a:pt x="2301413" y="2410626"/>
                  <a:pt x="2294291" y="2404217"/>
                  <a:pt x="2295003" y="2392110"/>
                </a:cubicBezTo>
                <a:cubicBezTo>
                  <a:pt x="2296428" y="2362912"/>
                  <a:pt x="2281473" y="2355791"/>
                  <a:pt x="2254411" y="2352942"/>
                </a:cubicBezTo>
                <a:cubicBezTo>
                  <a:pt x="2213818" y="2348669"/>
                  <a:pt x="2214531" y="2346533"/>
                  <a:pt x="2218803" y="2307364"/>
                </a:cubicBezTo>
                <a:cubicBezTo>
                  <a:pt x="2228061" y="2227604"/>
                  <a:pt x="2237319" y="2147131"/>
                  <a:pt x="2246577" y="2067370"/>
                </a:cubicBezTo>
                <a:cubicBezTo>
                  <a:pt x="2256547" y="1981912"/>
                  <a:pt x="2258684" y="1892893"/>
                  <a:pt x="2336308" y="1824527"/>
                </a:cubicBezTo>
                <a:close/>
                <a:moveTo>
                  <a:pt x="2422478" y="1818118"/>
                </a:moveTo>
                <a:cubicBezTo>
                  <a:pt x="2419630" y="1818118"/>
                  <a:pt x="2415357" y="1817406"/>
                  <a:pt x="2415357" y="1823815"/>
                </a:cubicBezTo>
                <a:cubicBezTo>
                  <a:pt x="2453101" y="1824527"/>
                  <a:pt x="2490132" y="1825951"/>
                  <a:pt x="2527876" y="1831649"/>
                </a:cubicBezTo>
                <a:cubicBezTo>
                  <a:pt x="2626865" y="1846604"/>
                  <a:pt x="2695232" y="1895030"/>
                  <a:pt x="2721581" y="1996867"/>
                </a:cubicBezTo>
                <a:cubicBezTo>
                  <a:pt x="2740097" y="2066658"/>
                  <a:pt x="2751491" y="2136449"/>
                  <a:pt x="2754340" y="2208375"/>
                </a:cubicBezTo>
                <a:cubicBezTo>
                  <a:pt x="2758613" y="2315198"/>
                  <a:pt x="2744370" y="2419884"/>
                  <a:pt x="2719445" y="2523146"/>
                </a:cubicBezTo>
                <a:cubicBezTo>
                  <a:pt x="2719445" y="2524570"/>
                  <a:pt x="2718732" y="2525282"/>
                  <a:pt x="2718732" y="2525994"/>
                </a:cubicBezTo>
                <a:lnTo>
                  <a:pt x="2701641" y="2577269"/>
                </a:lnTo>
                <a:cubicBezTo>
                  <a:pt x="2703777" y="2577981"/>
                  <a:pt x="2705202" y="2578693"/>
                  <a:pt x="2707338" y="2579406"/>
                </a:cubicBezTo>
                <a:cubicBezTo>
                  <a:pt x="2712323" y="2562314"/>
                  <a:pt x="2718020" y="2545222"/>
                  <a:pt x="2723718" y="2528131"/>
                </a:cubicBezTo>
                <a:cubicBezTo>
                  <a:pt x="2736536" y="2483977"/>
                  <a:pt x="2746506" y="2439824"/>
                  <a:pt x="2752916" y="2394959"/>
                </a:cubicBezTo>
                <a:cubicBezTo>
                  <a:pt x="2772144" y="2258938"/>
                  <a:pt x="2769295" y="2123630"/>
                  <a:pt x="2729415" y="1990458"/>
                </a:cubicBezTo>
                <a:cubicBezTo>
                  <a:pt x="2710899" y="1927789"/>
                  <a:pt x="2683125" y="1870817"/>
                  <a:pt x="2615471" y="1845179"/>
                </a:cubicBezTo>
                <a:cubicBezTo>
                  <a:pt x="2552802" y="1820966"/>
                  <a:pt x="2488708" y="1813845"/>
                  <a:pt x="2422478" y="1818118"/>
                </a:cubicBezTo>
                <a:close/>
                <a:moveTo>
                  <a:pt x="2228195" y="1812810"/>
                </a:moveTo>
                <a:cubicBezTo>
                  <a:pt x="2173849" y="1809705"/>
                  <a:pt x="2120705" y="1816515"/>
                  <a:pt x="2069964" y="1843755"/>
                </a:cubicBezTo>
                <a:cubicBezTo>
                  <a:pt x="2057145" y="1850164"/>
                  <a:pt x="2043615" y="1857998"/>
                  <a:pt x="2042190" y="1878650"/>
                </a:cubicBezTo>
                <a:cubicBezTo>
                  <a:pt x="2114118" y="1815981"/>
                  <a:pt x="2199575" y="1822390"/>
                  <a:pt x="2282897" y="1818830"/>
                </a:cubicBezTo>
                <a:cubicBezTo>
                  <a:pt x="2264559" y="1815981"/>
                  <a:pt x="2246311" y="1813845"/>
                  <a:pt x="2228195" y="1812810"/>
                </a:cubicBezTo>
                <a:close/>
                <a:moveTo>
                  <a:pt x="2481409" y="1761235"/>
                </a:moveTo>
                <a:cubicBezTo>
                  <a:pt x="2451142" y="1762926"/>
                  <a:pt x="2421410" y="1770404"/>
                  <a:pt x="2392568" y="1788207"/>
                </a:cubicBezTo>
                <a:cubicBezTo>
                  <a:pt x="2451676" y="1769692"/>
                  <a:pt x="2513633" y="1778237"/>
                  <a:pt x="2573454" y="1768979"/>
                </a:cubicBezTo>
                <a:cubicBezTo>
                  <a:pt x="2542476" y="1763638"/>
                  <a:pt x="2511675" y="1759543"/>
                  <a:pt x="2481409" y="1761235"/>
                </a:cubicBezTo>
                <a:close/>
                <a:moveTo>
                  <a:pt x="2183997" y="1751443"/>
                </a:moveTo>
                <a:cubicBezTo>
                  <a:pt x="2135660" y="1746903"/>
                  <a:pt x="2085988" y="1753668"/>
                  <a:pt x="2061418" y="1773964"/>
                </a:cubicBezTo>
                <a:cubicBezTo>
                  <a:pt x="2141891" y="1769692"/>
                  <a:pt x="2221652" y="1746191"/>
                  <a:pt x="2298564" y="1796753"/>
                </a:cubicBezTo>
                <a:cubicBezTo>
                  <a:pt x="2279336" y="1771828"/>
                  <a:pt x="2232334" y="1755983"/>
                  <a:pt x="2183997" y="1751443"/>
                </a:cubicBezTo>
                <a:close/>
                <a:moveTo>
                  <a:pt x="1134200" y="884490"/>
                </a:moveTo>
                <a:cubicBezTo>
                  <a:pt x="1090046" y="898020"/>
                  <a:pt x="1062985" y="930779"/>
                  <a:pt x="1041620" y="968523"/>
                </a:cubicBezTo>
                <a:cubicBezTo>
                  <a:pt x="1015983" y="1014101"/>
                  <a:pt x="1001740" y="1063951"/>
                  <a:pt x="990345" y="1115226"/>
                </a:cubicBezTo>
                <a:cubicBezTo>
                  <a:pt x="978951" y="1165076"/>
                  <a:pt x="971117" y="1215639"/>
                  <a:pt x="965420" y="1266914"/>
                </a:cubicBezTo>
                <a:cubicBezTo>
                  <a:pt x="963284" y="1286854"/>
                  <a:pt x="957587" y="1296824"/>
                  <a:pt x="934086" y="1293976"/>
                </a:cubicBezTo>
                <a:cubicBezTo>
                  <a:pt x="895630" y="1289703"/>
                  <a:pt x="857173" y="1284717"/>
                  <a:pt x="819430" y="1277596"/>
                </a:cubicBezTo>
                <a:cubicBezTo>
                  <a:pt x="763170" y="1261217"/>
                  <a:pt x="706910" y="1244125"/>
                  <a:pt x="655635" y="1211366"/>
                </a:cubicBezTo>
                <a:cubicBezTo>
                  <a:pt x="654923" y="1216351"/>
                  <a:pt x="750351" y="1422875"/>
                  <a:pt x="808747" y="1519727"/>
                </a:cubicBezTo>
                <a:cubicBezTo>
                  <a:pt x="815869" y="1531121"/>
                  <a:pt x="820142" y="1524000"/>
                  <a:pt x="825127" y="1517590"/>
                </a:cubicBezTo>
                <a:lnTo>
                  <a:pt x="889932" y="1425011"/>
                </a:lnTo>
                <a:cubicBezTo>
                  <a:pt x="907024" y="1403646"/>
                  <a:pt x="924116" y="1381570"/>
                  <a:pt x="941207" y="1360206"/>
                </a:cubicBezTo>
                <a:cubicBezTo>
                  <a:pt x="944056" y="1356645"/>
                  <a:pt x="947616" y="1353084"/>
                  <a:pt x="950465" y="1349523"/>
                </a:cubicBezTo>
                <a:cubicBezTo>
                  <a:pt x="958299" y="1356645"/>
                  <a:pt x="952602" y="1365191"/>
                  <a:pt x="951889" y="1373024"/>
                </a:cubicBezTo>
                <a:cubicBezTo>
                  <a:pt x="944768" y="1446375"/>
                  <a:pt x="936934" y="1519015"/>
                  <a:pt x="929813" y="1591654"/>
                </a:cubicBezTo>
                <a:cubicBezTo>
                  <a:pt x="928388" y="1595215"/>
                  <a:pt x="912009" y="1750463"/>
                  <a:pt x="905600" y="1816693"/>
                </a:cubicBezTo>
                <a:cubicBezTo>
                  <a:pt x="904888" y="1826663"/>
                  <a:pt x="906312" y="1837346"/>
                  <a:pt x="896342" y="1844467"/>
                </a:cubicBezTo>
                <a:cubicBezTo>
                  <a:pt x="865007" y="1837346"/>
                  <a:pt x="833673" y="1832361"/>
                  <a:pt x="803762" y="1820254"/>
                </a:cubicBezTo>
                <a:cubicBezTo>
                  <a:pt x="779549" y="1810284"/>
                  <a:pt x="763882" y="1796753"/>
                  <a:pt x="773140" y="1766843"/>
                </a:cubicBezTo>
                <a:cubicBezTo>
                  <a:pt x="776701" y="1755449"/>
                  <a:pt x="775988" y="1743342"/>
                  <a:pt x="778125" y="1731948"/>
                </a:cubicBezTo>
                <a:cubicBezTo>
                  <a:pt x="781686" y="1712720"/>
                  <a:pt x="774564" y="1704174"/>
                  <a:pt x="756048" y="1699901"/>
                </a:cubicBezTo>
                <a:cubicBezTo>
                  <a:pt x="691243" y="1684946"/>
                  <a:pt x="626437" y="1669991"/>
                  <a:pt x="563768" y="1648626"/>
                </a:cubicBezTo>
                <a:cubicBezTo>
                  <a:pt x="545964" y="1642929"/>
                  <a:pt x="542403" y="1649338"/>
                  <a:pt x="546676" y="1665005"/>
                </a:cubicBezTo>
                <a:cubicBezTo>
                  <a:pt x="567329" y="1745478"/>
                  <a:pt x="605073" y="1815269"/>
                  <a:pt x="672727" y="1866544"/>
                </a:cubicBezTo>
                <a:cubicBezTo>
                  <a:pt x="704061" y="1881499"/>
                  <a:pt x="714031" y="1905712"/>
                  <a:pt x="704773" y="1938471"/>
                </a:cubicBezTo>
                <a:cubicBezTo>
                  <a:pt x="702637" y="1949153"/>
                  <a:pt x="704773" y="1960548"/>
                  <a:pt x="702637" y="1971230"/>
                </a:cubicBezTo>
                <a:cubicBezTo>
                  <a:pt x="699788" y="1989745"/>
                  <a:pt x="707622" y="1999004"/>
                  <a:pt x="723289" y="2006837"/>
                </a:cubicBezTo>
                <a:cubicBezTo>
                  <a:pt x="767443" y="2028202"/>
                  <a:pt x="811596" y="2049566"/>
                  <a:pt x="859310" y="2060960"/>
                </a:cubicBezTo>
                <a:cubicBezTo>
                  <a:pt x="877826" y="2065234"/>
                  <a:pt x="884235" y="2073779"/>
                  <a:pt x="882099" y="2092295"/>
                </a:cubicBezTo>
                <a:cubicBezTo>
                  <a:pt x="879250" y="2115796"/>
                  <a:pt x="879250" y="2139297"/>
                  <a:pt x="877826" y="2167071"/>
                </a:cubicBezTo>
                <a:cubicBezTo>
                  <a:pt x="891357" y="2155677"/>
                  <a:pt x="890645" y="2144994"/>
                  <a:pt x="890645" y="2135736"/>
                </a:cubicBezTo>
                <a:cubicBezTo>
                  <a:pt x="891357" y="2096568"/>
                  <a:pt x="903463" y="2059536"/>
                  <a:pt x="907736" y="2021080"/>
                </a:cubicBezTo>
                <a:cubicBezTo>
                  <a:pt x="909873" y="2003988"/>
                  <a:pt x="918418" y="1996155"/>
                  <a:pt x="936222" y="1998291"/>
                </a:cubicBezTo>
                <a:cubicBezTo>
                  <a:pt x="961147" y="2001140"/>
                  <a:pt x="986785" y="2003988"/>
                  <a:pt x="1011710" y="2003988"/>
                </a:cubicBezTo>
                <a:cubicBezTo>
                  <a:pt x="1035211" y="2003988"/>
                  <a:pt x="1048742" y="2011822"/>
                  <a:pt x="1049454" y="2036748"/>
                </a:cubicBezTo>
                <a:cubicBezTo>
                  <a:pt x="1049454" y="2046005"/>
                  <a:pt x="1051590" y="2055263"/>
                  <a:pt x="1053015" y="2064521"/>
                </a:cubicBezTo>
                <a:cubicBezTo>
                  <a:pt x="1054439" y="2073779"/>
                  <a:pt x="1055151" y="2083749"/>
                  <a:pt x="1067970" y="2084462"/>
                </a:cubicBezTo>
                <a:lnTo>
                  <a:pt x="1158413" y="2083749"/>
                </a:lnTo>
                <a:cubicBezTo>
                  <a:pt x="1203990" y="2082325"/>
                  <a:pt x="1204702" y="2081613"/>
                  <a:pt x="1213960" y="2038172"/>
                </a:cubicBezTo>
                <a:cubicBezTo>
                  <a:pt x="1217521" y="2021080"/>
                  <a:pt x="1224643" y="2014671"/>
                  <a:pt x="1242446" y="2013959"/>
                </a:cubicBezTo>
                <a:cubicBezTo>
                  <a:pt x="1266660" y="2012534"/>
                  <a:pt x="1290873" y="2008974"/>
                  <a:pt x="1315086" y="2006125"/>
                </a:cubicBezTo>
                <a:cubicBezTo>
                  <a:pt x="1362800" y="2001140"/>
                  <a:pt x="1363512" y="2001140"/>
                  <a:pt x="1372770" y="2048142"/>
                </a:cubicBezTo>
                <a:cubicBezTo>
                  <a:pt x="1375618" y="2063097"/>
                  <a:pt x="1381316" y="2069506"/>
                  <a:pt x="1397695" y="2066658"/>
                </a:cubicBezTo>
                <a:cubicBezTo>
                  <a:pt x="1408377" y="2064521"/>
                  <a:pt x="1420484" y="2059536"/>
                  <a:pt x="1431166" y="2068794"/>
                </a:cubicBezTo>
                <a:cubicBezTo>
                  <a:pt x="1410514" y="2124342"/>
                  <a:pt x="1388437" y="2179178"/>
                  <a:pt x="1364936" y="2233301"/>
                </a:cubicBezTo>
                <a:cubicBezTo>
                  <a:pt x="1404816" y="2180602"/>
                  <a:pt x="1426893" y="2120069"/>
                  <a:pt x="1447545" y="2058824"/>
                </a:cubicBezTo>
                <a:cubicBezTo>
                  <a:pt x="1456091" y="2058112"/>
                  <a:pt x="1525170" y="2060960"/>
                  <a:pt x="1533716" y="2056688"/>
                </a:cubicBezTo>
                <a:cubicBezTo>
                  <a:pt x="1570747" y="2056688"/>
                  <a:pt x="1547959" y="1960548"/>
                  <a:pt x="1547959" y="1949865"/>
                </a:cubicBezTo>
                <a:cubicBezTo>
                  <a:pt x="1547959" y="1926364"/>
                  <a:pt x="1559353" y="1914970"/>
                  <a:pt x="1582142" y="1905712"/>
                </a:cubicBezTo>
                <a:cubicBezTo>
                  <a:pt x="1645523" y="1879362"/>
                  <a:pt x="1688252" y="1833785"/>
                  <a:pt x="1700359" y="1763282"/>
                </a:cubicBezTo>
                <a:cubicBezTo>
                  <a:pt x="1703919" y="1744766"/>
                  <a:pt x="1701071" y="1739069"/>
                  <a:pt x="1681131" y="1746903"/>
                </a:cubicBezTo>
                <a:cubicBezTo>
                  <a:pt x="1631992" y="1766843"/>
                  <a:pt x="1581430" y="1783222"/>
                  <a:pt x="1528018" y="1785359"/>
                </a:cubicBezTo>
                <a:cubicBezTo>
                  <a:pt x="1515200" y="1786071"/>
                  <a:pt x="1513063" y="1793192"/>
                  <a:pt x="1512351" y="1803163"/>
                </a:cubicBezTo>
                <a:lnTo>
                  <a:pt x="1505942" y="1888621"/>
                </a:lnTo>
                <a:cubicBezTo>
                  <a:pt x="1486714" y="1890045"/>
                  <a:pt x="1491699" y="1877226"/>
                  <a:pt x="1493123" y="1866544"/>
                </a:cubicBezTo>
                <a:cubicBezTo>
                  <a:pt x="1497396" y="1827375"/>
                  <a:pt x="1504517" y="1787495"/>
                  <a:pt x="1505230" y="1747615"/>
                </a:cubicBezTo>
                <a:cubicBezTo>
                  <a:pt x="1505942" y="1734796"/>
                  <a:pt x="1511639" y="1568153"/>
                  <a:pt x="1510215" y="1497650"/>
                </a:cubicBezTo>
                <a:cubicBezTo>
                  <a:pt x="1510215" y="1481271"/>
                  <a:pt x="1513775" y="1467028"/>
                  <a:pt x="1523745" y="1453497"/>
                </a:cubicBezTo>
                <a:cubicBezTo>
                  <a:pt x="1563626" y="1396525"/>
                  <a:pt x="1646947" y="1247686"/>
                  <a:pt x="1646947" y="1227745"/>
                </a:cubicBezTo>
                <a:cubicBezTo>
                  <a:pt x="1604218" y="1252671"/>
                  <a:pt x="1559353" y="1264777"/>
                  <a:pt x="1515200" y="1277596"/>
                </a:cubicBezTo>
                <a:cubicBezTo>
                  <a:pt x="1491699" y="1286854"/>
                  <a:pt x="1486001" y="1270474"/>
                  <a:pt x="1486714" y="1254808"/>
                </a:cubicBezTo>
                <a:cubicBezTo>
                  <a:pt x="1487426" y="1224185"/>
                  <a:pt x="1478880" y="1194987"/>
                  <a:pt x="1475319" y="1165076"/>
                </a:cubicBezTo>
                <a:cubicBezTo>
                  <a:pt x="1466061" y="1081755"/>
                  <a:pt x="1430454" y="1014813"/>
                  <a:pt x="1354966" y="972084"/>
                </a:cubicBezTo>
                <a:cubicBezTo>
                  <a:pt x="1311525" y="947159"/>
                  <a:pt x="1267372" y="924370"/>
                  <a:pt x="1220370" y="908703"/>
                </a:cubicBezTo>
                <a:cubicBezTo>
                  <a:pt x="1210400" y="905142"/>
                  <a:pt x="1201142" y="898020"/>
                  <a:pt x="1184050" y="903005"/>
                </a:cubicBezTo>
                <a:cubicBezTo>
                  <a:pt x="1241022" y="926506"/>
                  <a:pt x="1290160" y="955705"/>
                  <a:pt x="1340723" y="980630"/>
                </a:cubicBezTo>
                <a:cubicBezTo>
                  <a:pt x="1385588" y="1002706"/>
                  <a:pt x="1414787" y="1036889"/>
                  <a:pt x="1433302" y="1081755"/>
                </a:cubicBezTo>
                <a:cubicBezTo>
                  <a:pt x="1458940" y="1144424"/>
                  <a:pt x="1466773" y="1211366"/>
                  <a:pt x="1476031" y="1278308"/>
                </a:cubicBezTo>
                <a:cubicBezTo>
                  <a:pt x="1466773" y="1286854"/>
                  <a:pt x="1361375" y="1293263"/>
                  <a:pt x="1320071" y="1293263"/>
                </a:cubicBezTo>
                <a:cubicBezTo>
                  <a:pt x="1313661" y="1293263"/>
                  <a:pt x="1304403" y="1292551"/>
                  <a:pt x="1301555" y="1296112"/>
                </a:cubicBezTo>
                <a:cubicBezTo>
                  <a:pt x="1296570" y="1303234"/>
                  <a:pt x="1305828" y="1308931"/>
                  <a:pt x="1310101" y="1314628"/>
                </a:cubicBezTo>
                <a:cubicBezTo>
                  <a:pt x="1356390" y="1375873"/>
                  <a:pt x="1402680" y="1437830"/>
                  <a:pt x="1442560" y="1504060"/>
                </a:cubicBezTo>
                <a:cubicBezTo>
                  <a:pt x="1461076" y="1534682"/>
                  <a:pt x="1461076" y="1534682"/>
                  <a:pt x="1486001" y="1509045"/>
                </a:cubicBezTo>
                <a:cubicBezTo>
                  <a:pt x="1486714" y="1508333"/>
                  <a:pt x="1488850" y="1509757"/>
                  <a:pt x="1490987" y="1509757"/>
                </a:cubicBezTo>
                <a:cubicBezTo>
                  <a:pt x="1492411" y="1519015"/>
                  <a:pt x="1493835" y="1527561"/>
                  <a:pt x="1495259" y="1536819"/>
                </a:cubicBezTo>
                <a:cubicBezTo>
                  <a:pt x="1493835" y="1598063"/>
                  <a:pt x="1483865" y="1788207"/>
                  <a:pt x="1478880" y="1821678"/>
                </a:cubicBezTo>
                <a:cubicBezTo>
                  <a:pt x="1471046" y="1875090"/>
                  <a:pt x="1471046" y="1874378"/>
                  <a:pt x="1416923" y="1874378"/>
                </a:cubicBezTo>
                <a:cubicBezTo>
                  <a:pt x="1358527" y="1873665"/>
                  <a:pt x="1367785" y="1875802"/>
                  <a:pt x="1364224" y="1826663"/>
                </a:cubicBezTo>
                <a:cubicBezTo>
                  <a:pt x="1363512" y="1820254"/>
                  <a:pt x="1362088" y="1814557"/>
                  <a:pt x="1362088" y="1808860"/>
                </a:cubicBezTo>
                <a:cubicBezTo>
                  <a:pt x="1361375" y="1794617"/>
                  <a:pt x="1354254" y="1790344"/>
                  <a:pt x="1340723" y="1792480"/>
                </a:cubicBezTo>
                <a:cubicBezTo>
                  <a:pt x="1309388" y="1796753"/>
                  <a:pt x="1277342" y="1798178"/>
                  <a:pt x="1245295" y="1797465"/>
                </a:cubicBezTo>
                <a:cubicBezTo>
                  <a:pt x="1210400" y="1796753"/>
                  <a:pt x="1210400" y="1796753"/>
                  <a:pt x="1206839" y="1830224"/>
                </a:cubicBezTo>
                <a:cubicBezTo>
                  <a:pt x="1206127" y="1840906"/>
                  <a:pt x="1203990" y="1852301"/>
                  <a:pt x="1203990" y="1862983"/>
                </a:cubicBezTo>
                <a:cubicBezTo>
                  <a:pt x="1203990" y="1880075"/>
                  <a:pt x="1196157" y="1885772"/>
                  <a:pt x="1180489" y="1884347"/>
                </a:cubicBezTo>
                <a:lnTo>
                  <a:pt x="1082213" y="1877938"/>
                </a:lnTo>
                <a:cubicBezTo>
                  <a:pt x="1076516" y="1875090"/>
                  <a:pt x="1070106" y="1871529"/>
                  <a:pt x="1063697" y="1868680"/>
                </a:cubicBezTo>
                <a:cubicBezTo>
                  <a:pt x="1062273" y="1848740"/>
                  <a:pt x="1059424" y="1828800"/>
                  <a:pt x="1058000" y="1808860"/>
                </a:cubicBezTo>
                <a:cubicBezTo>
                  <a:pt x="1056575" y="1787495"/>
                  <a:pt x="1047317" y="1783935"/>
                  <a:pt x="1030226" y="1782510"/>
                </a:cubicBezTo>
                <a:cubicBezTo>
                  <a:pt x="1008149" y="1780374"/>
                  <a:pt x="985360" y="1777525"/>
                  <a:pt x="963284" y="1773252"/>
                </a:cubicBezTo>
                <a:cubicBezTo>
                  <a:pt x="929101" y="1767555"/>
                  <a:pt x="928388" y="1766131"/>
                  <a:pt x="931949" y="1730523"/>
                </a:cubicBezTo>
                <a:cubicBezTo>
                  <a:pt x="934798" y="1702037"/>
                  <a:pt x="937646" y="1674263"/>
                  <a:pt x="940495" y="1645777"/>
                </a:cubicBezTo>
                <a:lnTo>
                  <a:pt x="955450" y="1515454"/>
                </a:lnTo>
                <a:cubicBezTo>
                  <a:pt x="959723" y="1473437"/>
                  <a:pt x="966845" y="1430708"/>
                  <a:pt x="968981" y="1387979"/>
                </a:cubicBezTo>
                <a:cubicBezTo>
                  <a:pt x="971117" y="1345963"/>
                  <a:pt x="982512" y="1306082"/>
                  <a:pt x="983936" y="1263353"/>
                </a:cubicBezTo>
                <a:cubicBezTo>
                  <a:pt x="984648" y="1218488"/>
                  <a:pt x="993906" y="1172910"/>
                  <a:pt x="1003876" y="1128757"/>
                </a:cubicBezTo>
                <a:cubicBezTo>
                  <a:pt x="1023816" y="1035465"/>
                  <a:pt x="1043044" y="940749"/>
                  <a:pt x="1134200" y="884490"/>
                </a:cubicBezTo>
                <a:close/>
                <a:moveTo>
                  <a:pt x="1358805" y="870592"/>
                </a:moveTo>
                <a:cubicBezTo>
                  <a:pt x="1329774" y="870336"/>
                  <a:pt x="1300486" y="871493"/>
                  <a:pt x="1270932" y="873808"/>
                </a:cubicBezTo>
                <a:cubicBezTo>
                  <a:pt x="1264523" y="874519"/>
                  <a:pt x="1255977" y="873808"/>
                  <a:pt x="1248144" y="882353"/>
                </a:cubicBezTo>
                <a:lnTo>
                  <a:pt x="1275205" y="882353"/>
                </a:lnTo>
                <a:cubicBezTo>
                  <a:pt x="1363512" y="880929"/>
                  <a:pt x="1449682" y="890899"/>
                  <a:pt x="1535140" y="912976"/>
                </a:cubicBezTo>
                <a:cubicBezTo>
                  <a:pt x="1644811" y="941462"/>
                  <a:pt x="1725996" y="1001282"/>
                  <a:pt x="1766588" y="1110953"/>
                </a:cubicBezTo>
                <a:cubicBezTo>
                  <a:pt x="1788665" y="1170774"/>
                  <a:pt x="1806469" y="1232019"/>
                  <a:pt x="1819287" y="1294688"/>
                </a:cubicBezTo>
                <a:cubicBezTo>
                  <a:pt x="1831394" y="1353796"/>
                  <a:pt x="1836379" y="1414329"/>
                  <a:pt x="1844213" y="1474149"/>
                </a:cubicBezTo>
                <a:cubicBezTo>
                  <a:pt x="1849910" y="1597351"/>
                  <a:pt x="1847774" y="1721265"/>
                  <a:pt x="1831394" y="1848740"/>
                </a:cubicBezTo>
                <a:cubicBezTo>
                  <a:pt x="1859880" y="1817406"/>
                  <a:pt x="1872699" y="1611594"/>
                  <a:pt x="1859168" y="1462755"/>
                </a:cubicBezTo>
                <a:cubicBezTo>
                  <a:pt x="1849910" y="1340977"/>
                  <a:pt x="1829970" y="1222048"/>
                  <a:pt x="1785816" y="1108104"/>
                </a:cubicBezTo>
                <a:cubicBezTo>
                  <a:pt x="1753058" y="1022646"/>
                  <a:pt x="1703207" y="953568"/>
                  <a:pt x="1613476" y="917960"/>
                </a:cubicBezTo>
                <a:cubicBezTo>
                  <a:pt x="1530689" y="884846"/>
                  <a:pt x="1445899" y="871359"/>
                  <a:pt x="1358805" y="870592"/>
                </a:cubicBezTo>
                <a:close/>
                <a:moveTo>
                  <a:pt x="875423" y="862591"/>
                </a:moveTo>
                <a:cubicBezTo>
                  <a:pt x="834207" y="865618"/>
                  <a:pt x="793437" y="872740"/>
                  <a:pt x="753200" y="885914"/>
                </a:cubicBezTo>
                <a:cubicBezTo>
                  <a:pt x="681985" y="903717"/>
                  <a:pt x="629998" y="945734"/>
                  <a:pt x="595102" y="1009828"/>
                </a:cubicBezTo>
                <a:cubicBezTo>
                  <a:pt x="560207" y="1073209"/>
                  <a:pt x="533858" y="1140864"/>
                  <a:pt x="512493" y="1209942"/>
                </a:cubicBezTo>
                <a:cubicBezTo>
                  <a:pt x="443415" y="1431421"/>
                  <a:pt x="415641" y="1658596"/>
                  <a:pt x="421338" y="1890045"/>
                </a:cubicBezTo>
                <a:cubicBezTo>
                  <a:pt x="422050" y="1947017"/>
                  <a:pt x="424899" y="2003276"/>
                  <a:pt x="434157" y="2059536"/>
                </a:cubicBezTo>
                <a:cubicBezTo>
                  <a:pt x="436293" y="2046717"/>
                  <a:pt x="437005" y="2033899"/>
                  <a:pt x="436293" y="2021792"/>
                </a:cubicBezTo>
                <a:cubicBezTo>
                  <a:pt x="428459" y="1890757"/>
                  <a:pt x="432020" y="1761146"/>
                  <a:pt x="446263" y="1630822"/>
                </a:cubicBezTo>
                <a:cubicBezTo>
                  <a:pt x="466203" y="1444951"/>
                  <a:pt x="506796" y="1264777"/>
                  <a:pt x="578011" y="1091013"/>
                </a:cubicBezTo>
                <a:cubicBezTo>
                  <a:pt x="612906" y="1005555"/>
                  <a:pt x="661332" y="933628"/>
                  <a:pt x="756048" y="905142"/>
                </a:cubicBezTo>
                <a:cubicBezTo>
                  <a:pt x="757473" y="904430"/>
                  <a:pt x="758897" y="903005"/>
                  <a:pt x="760321" y="902293"/>
                </a:cubicBezTo>
                <a:cubicBezTo>
                  <a:pt x="861446" y="875944"/>
                  <a:pt x="963996" y="870959"/>
                  <a:pt x="1067970" y="878792"/>
                </a:cubicBezTo>
                <a:cubicBezTo>
                  <a:pt x="1070106" y="879505"/>
                  <a:pt x="1072955" y="878792"/>
                  <a:pt x="1071530" y="872383"/>
                </a:cubicBezTo>
                <a:cubicBezTo>
                  <a:pt x="1048030" y="869534"/>
                  <a:pt x="1024529" y="865262"/>
                  <a:pt x="1000316" y="863837"/>
                </a:cubicBezTo>
                <a:cubicBezTo>
                  <a:pt x="958299" y="860633"/>
                  <a:pt x="916638" y="859565"/>
                  <a:pt x="875423" y="862591"/>
                </a:cubicBezTo>
                <a:close/>
                <a:moveTo>
                  <a:pt x="1383808" y="775353"/>
                </a:moveTo>
                <a:cubicBezTo>
                  <a:pt x="1329329" y="778379"/>
                  <a:pt x="1275918" y="791910"/>
                  <a:pt x="1224643" y="824669"/>
                </a:cubicBezTo>
                <a:cubicBezTo>
                  <a:pt x="1330753" y="789062"/>
                  <a:pt x="1441136" y="802593"/>
                  <a:pt x="1549383" y="789062"/>
                </a:cubicBezTo>
                <a:cubicBezTo>
                  <a:pt x="1493835" y="779804"/>
                  <a:pt x="1438287" y="772326"/>
                  <a:pt x="1383808" y="775353"/>
                </a:cubicBezTo>
                <a:close/>
                <a:moveTo>
                  <a:pt x="892859" y="758239"/>
                </a:moveTo>
                <a:cubicBezTo>
                  <a:pt x="816982" y="754033"/>
                  <a:pt x="741806" y="766451"/>
                  <a:pt x="667030" y="784076"/>
                </a:cubicBezTo>
                <a:cubicBezTo>
                  <a:pt x="644953" y="789062"/>
                  <a:pt x="622164" y="792622"/>
                  <a:pt x="600800" y="807577"/>
                </a:cubicBezTo>
                <a:cubicBezTo>
                  <a:pt x="612194" y="812562"/>
                  <a:pt x="620740" y="809714"/>
                  <a:pt x="628573" y="808290"/>
                </a:cubicBezTo>
                <a:cubicBezTo>
                  <a:pt x="697652" y="796183"/>
                  <a:pt x="768155" y="785501"/>
                  <a:pt x="838658" y="783364"/>
                </a:cubicBezTo>
                <a:cubicBezTo>
                  <a:pt x="923403" y="780516"/>
                  <a:pt x="1009573" y="779804"/>
                  <a:pt x="1077940" y="844609"/>
                </a:cubicBezTo>
                <a:cubicBezTo>
                  <a:pt x="1071530" y="825381"/>
                  <a:pt x="1058712" y="811138"/>
                  <a:pt x="1043044" y="800456"/>
                </a:cubicBezTo>
                <a:cubicBezTo>
                  <a:pt x="1020256" y="784789"/>
                  <a:pt x="995330" y="774107"/>
                  <a:pt x="968981" y="768409"/>
                </a:cubicBezTo>
                <a:cubicBezTo>
                  <a:pt x="943522" y="762890"/>
                  <a:pt x="918152" y="759641"/>
                  <a:pt x="892859" y="758239"/>
                </a:cubicBezTo>
                <a:close/>
                <a:moveTo>
                  <a:pt x="936934" y="0"/>
                </a:moveTo>
                <a:cubicBezTo>
                  <a:pt x="949041" y="0"/>
                  <a:pt x="961148" y="8546"/>
                  <a:pt x="971830" y="25637"/>
                </a:cubicBezTo>
                <a:cubicBezTo>
                  <a:pt x="982512" y="43441"/>
                  <a:pt x="989633" y="63381"/>
                  <a:pt x="998179" y="82609"/>
                </a:cubicBezTo>
                <a:cubicBezTo>
                  <a:pt x="1006013" y="116792"/>
                  <a:pt x="1014559" y="150976"/>
                  <a:pt x="1020968" y="185871"/>
                </a:cubicBezTo>
                <a:cubicBezTo>
                  <a:pt x="1030226" y="235009"/>
                  <a:pt x="1035923" y="284147"/>
                  <a:pt x="1031650" y="333998"/>
                </a:cubicBezTo>
                <a:cubicBezTo>
                  <a:pt x="1030938" y="345392"/>
                  <a:pt x="1033074" y="363908"/>
                  <a:pt x="1019544" y="366757"/>
                </a:cubicBezTo>
                <a:cubicBezTo>
                  <a:pt x="1005301" y="370318"/>
                  <a:pt x="1000316" y="352514"/>
                  <a:pt x="995330" y="341832"/>
                </a:cubicBezTo>
                <a:cubicBezTo>
                  <a:pt x="985360" y="320467"/>
                  <a:pt x="976102" y="298390"/>
                  <a:pt x="968269" y="276314"/>
                </a:cubicBezTo>
                <a:cubicBezTo>
                  <a:pt x="954026" y="235009"/>
                  <a:pt x="941207" y="193705"/>
                  <a:pt x="944768" y="150263"/>
                </a:cubicBezTo>
                <a:cubicBezTo>
                  <a:pt x="945480" y="138869"/>
                  <a:pt x="943344" y="120353"/>
                  <a:pt x="959011" y="119641"/>
                </a:cubicBezTo>
                <a:cubicBezTo>
                  <a:pt x="971830" y="119641"/>
                  <a:pt x="974678" y="136733"/>
                  <a:pt x="979663" y="153824"/>
                </a:cubicBezTo>
                <a:cubicBezTo>
                  <a:pt x="961147" y="138157"/>
                  <a:pt x="954738" y="144566"/>
                  <a:pt x="957587" y="160945"/>
                </a:cubicBezTo>
                <a:cubicBezTo>
                  <a:pt x="963996" y="205811"/>
                  <a:pt x="975390" y="249964"/>
                  <a:pt x="993194" y="291981"/>
                </a:cubicBezTo>
                <a:cubicBezTo>
                  <a:pt x="995330" y="296966"/>
                  <a:pt x="997467" y="304800"/>
                  <a:pt x="1004588" y="304088"/>
                </a:cubicBezTo>
                <a:cubicBezTo>
                  <a:pt x="1011710" y="303375"/>
                  <a:pt x="1016695" y="279163"/>
                  <a:pt x="1017407" y="273465"/>
                </a:cubicBezTo>
                <a:cubicBezTo>
                  <a:pt x="1022392" y="204387"/>
                  <a:pt x="1006725" y="139581"/>
                  <a:pt x="972542" y="79761"/>
                </a:cubicBezTo>
                <a:cubicBezTo>
                  <a:pt x="968269" y="71215"/>
                  <a:pt x="939071" y="42016"/>
                  <a:pt x="927676" y="46290"/>
                </a:cubicBezTo>
                <a:cubicBezTo>
                  <a:pt x="917706" y="50562"/>
                  <a:pt x="916994" y="60533"/>
                  <a:pt x="916994" y="69790"/>
                </a:cubicBezTo>
                <a:cubicBezTo>
                  <a:pt x="916994" y="82609"/>
                  <a:pt x="917706" y="95428"/>
                  <a:pt x="919843" y="107534"/>
                </a:cubicBezTo>
                <a:cubicBezTo>
                  <a:pt x="932661" y="176613"/>
                  <a:pt x="946192" y="244979"/>
                  <a:pt x="959723" y="313346"/>
                </a:cubicBezTo>
                <a:cubicBezTo>
                  <a:pt x="966132" y="348953"/>
                  <a:pt x="972542" y="384561"/>
                  <a:pt x="989633" y="417319"/>
                </a:cubicBezTo>
                <a:cubicBezTo>
                  <a:pt x="996043" y="429426"/>
                  <a:pt x="1003876" y="442245"/>
                  <a:pt x="1019544" y="440820"/>
                </a:cubicBezTo>
                <a:cubicBezTo>
                  <a:pt x="1034499" y="440108"/>
                  <a:pt x="1038772" y="426577"/>
                  <a:pt x="1043044" y="414471"/>
                </a:cubicBezTo>
                <a:cubicBezTo>
                  <a:pt x="1053015" y="388121"/>
                  <a:pt x="1055863" y="360347"/>
                  <a:pt x="1058000" y="332574"/>
                </a:cubicBezTo>
                <a:cubicBezTo>
                  <a:pt x="1063697" y="264207"/>
                  <a:pt x="1052302" y="197977"/>
                  <a:pt x="1036635" y="132459"/>
                </a:cubicBezTo>
                <a:cubicBezTo>
                  <a:pt x="1036635" y="121065"/>
                  <a:pt x="1035923" y="108959"/>
                  <a:pt x="1036635" y="97564"/>
                </a:cubicBezTo>
                <a:cubicBezTo>
                  <a:pt x="1036635" y="91155"/>
                  <a:pt x="1037347" y="81897"/>
                  <a:pt x="1045893" y="81897"/>
                </a:cubicBezTo>
                <a:cubicBezTo>
                  <a:pt x="1056575" y="81897"/>
                  <a:pt x="1052302" y="91867"/>
                  <a:pt x="1052302" y="97564"/>
                </a:cubicBezTo>
                <a:cubicBezTo>
                  <a:pt x="1051590" y="114656"/>
                  <a:pt x="1055151" y="131035"/>
                  <a:pt x="1065121" y="145278"/>
                </a:cubicBezTo>
                <a:cubicBezTo>
                  <a:pt x="1094319" y="188007"/>
                  <a:pt x="1166959" y="344680"/>
                  <a:pt x="1176929" y="371742"/>
                </a:cubicBezTo>
                <a:cubicBezTo>
                  <a:pt x="1211112" y="475716"/>
                  <a:pt x="1215385" y="693633"/>
                  <a:pt x="1181914" y="809002"/>
                </a:cubicBezTo>
                <a:cubicBezTo>
                  <a:pt x="1202566" y="771258"/>
                  <a:pt x="1218233" y="732802"/>
                  <a:pt x="1220370" y="690073"/>
                </a:cubicBezTo>
                <a:cubicBezTo>
                  <a:pt x="1222506" y="647344"/>
                  <a:pt x="1254553" y="642359"/>
                  <a:pt x="1272357" y="635949"/>
                </a:cubicBezTo>
                <a:cubicBezTo>
                  <a:pt x="1439712" y="635949"/>
                  <a:pt x="1498820" y="682239"/>
                  <a:pt x="1582142" y="772682"/>
                </a:cubicBezTo>
                <a:cubicBezTo>
                  <a:pt x="1644811" y="776243"/>
                  <a:pt x="1725284" y="801168"/>
                  <a:pt x="1765164" y="824669"/>
                </a:cubicBezTo>
                <a:cubicBezTo>
                  <a:pt x="1838516" y="859565"/>
                  <a:pt x="1898336" y="910839"/>
                  <a:pt x="1946762" y="976357"/>
                </a:cubicBezTo>
                <a:cubicBezTo>
                  <a:pt x="1970263" y="1011964"/>
                  <a:pt x="1990203" y="1048996"/>
                  <a:pt x="2008007" y="1087452"/>
                </a:cubicBezTo>
                <a:cubicBezTo>
                  <a:pt x="2012992" y="1098135"/>
                  <a:pt x="2017265" y="1108817"/>
                  <a:pt x="2021538" y="1119499"/>
                </a:cubicBezTo>
                <a:cubicBezTo>
                  <a:pt x="2027235" y="1138015"/>
                  <a:pt x="2032932" y="1156531"/>
                  <a:pt x="2037917" y="1175047"/>
                </a:cubicBezTo>
                <a:cubicBezTo>
                  <a:pt x="2081359" y="1338841"/>
                  <a:pt x="2084919" y="1505484"/>
                  <a:pt x="2075661" y="1672839"/>
                </a:cubicBezTo>
                <a:cubicBezTo>
                  <a:pt x="2074949" y="1685658"/>
                  <a:pt x="2072101" y="1699189"/>
                  <a:pt x="2076373" y="1714144"/>
                </a:cubicBezTo>
                <a:cubicBezTo>
                  <a:pt x="2146876" y="1679248"/>
                  <a:pt x="2219516" y="1678536"/>
                  <a:pt x="2292867" y="1689219"/>
                </a:cubicBezTo>
                <a:cubicBezTo>
                  <a:pt x="2317080" y="1692779"/>
                  <a:pt x="2329899" y="1702749"/>
                  <a:pt x="2333459" y="1728387"/>
                </a:cubicBezTo>
                <a:cubicBezTo>
                  <a:pt x="2335596" y="1744766"/>
                  <a:pt x="2336308" y="1761858"/>
                  <a:pt x="2339869" y="1778949"/>
                </a:cubicBezTo>
                <a:cubicBezTo>
                  <a:pt x="2343430" y="1773964"/>
                  <a:pt x="2344854" y="1769692"/>
                  <a:pt x="2345566" y="1764706"/>
                </a:cubicBezTo>
                <a:cubicBezTo>
                  <a:pt x="2351263" y="1699901"/>
                  <a:pt x="2325626" y="1644353"/>
                  <a:pt x="2290731" y="1592366"/>
                </a:cubicBezTo>
                <a:cubicBezTo>
                  <a:pt x="2287170" y="1587381"/>
                  <a:pt x="2282897" y="1583820"/>
                  <a:pt x="2276488" y="1583108"/>
                </a:cubicBezTo>
                <a:cubicBezTo>
                  <a:pt x="2250850" y="1580972"/>
                  <a:pt x="2241592" y="1563168"/>
                  <a:pt x="2238031" y="1542516"/>
                </a:cubicBezTo>
                <a:cubicBezTo>
                  <a:pt x="2227349" y="1483407"/>
                  <a:pt x="2208121" y="1427147"/>
                  <a:pt x="2187469" y="1370888"/>
                </a:cubicBezTo>
                <a:cubicBezTo>
                  <a:pt x="2177499" y="1344538"/>
                  <a:pt x="2197439" y="1308219"/>
                  <a:pt x="2223788" y="1301809"/>
                </a:cubicBezTo>
                <a:cubicBezTo>
                  <a:pt x="2235183" y="1308931"/>
                  <a:pt x="2243017" y="1319613"/>
                  <a:pt x="2248002" y="1332432"/>
                </a:cubicBezTo>
                <a:cubicBezTo>
                  <a:pt x="2262957" y="1370888"/>
                  <a:pt x="2271503" y="1410768"/>
                  <a:pt x="2274351" y="1452073"/>
                </a:cubicBezTo>
                <a:cubicBezTo>
                  <a:pt x="2272927" y="1455633"/>
                  <a:pt x="2271503" y="1459194"/>
                  <a:pt x="2270790" y="1462755"/>
                </a:cubicBezTo>
                <a:cubicBezTo>
                  <a:pt x="2270790" y="1459194"/>
                  <a:pt x="2270790" y="1456346"/>
                  <a:pt x="2271503" y="1453497"/>
                </a:cubicBezTo>
                <a:lnTo>
                  <a:pt x="2270078" y="1452073"/>
                </a:lnTo>
                <a:cubicBezTo>
                  <a:pt x="2264381" y="1415041"/>
                  <a:pt x="2260108" y="1376585"/>
                  <a:pt x="2237319" y="1344538"/>
                </a:cubicBezTo>
                <a:cubicBezTo>
                  <a:pt x="2232334" y="1337417"/>
                  <a:pt x="2225925" y="1327446"/>
                  <a:pt x="2215243" y="1331720"/>
                </a:cubicBezTo>
                <a:cubicBezTo>
                  <a:pt x="2205273" y="1335280"/>
                  <a:pt x="2208121" y="1345963"/>
                  <a:pt x="2208833" y="1353796"/>
                </a:cubicBezTo>
                <a:cubicBezTo>
                  <a:pt x="2217379" y="1416465"/>
                  <a:pt x="2230198" y="1478422"/>
                  <a:pt x="2247289" y="1538955"/>
                </a:cubicBezTo>
                <a:cubicBezTo>
                  <a:pt x="2250138" y="1549637"/>
                  <a:pt x="2255123" y="1561744"/>
                  <a:pt x="2267942" y="1561744"/>
                </a:cubicBezTo>
                <a:cubicBezTo>
                  <a:pt x="2281473" y="1561744"/>
                  <a:pt x="2282897" y="1547501"/>
                  <a:pt x="2285746" y="1537531"/>
                </a:cubicBezTo>
                <a:cubicBezTo>
                  <a:pt x="2296428" y="1495514"/>
                  <a:pt x="2294291" y="1454209"/>
                  <a:pt x="2285746" y="1412192"/>
                </a:cubicBezTo>
                <a:cubicBezTo>
                  <a:pt x="2282185" y="1392252"/>
                  <a:pt x="2274351" y="1372312"/>
                  <a:pt x="2285746" y="1352372"/>
                </a:cubicBezTo>
                <a:cubicBezTo>
                  <a:pt x="2288594" y="1384418"/>
                  <a:pt x="2310671" y="1406495"/>
                  <a:pt x="2325626" y="1432132"/>
                </a:cubicBezTo>
                <a:cubicBezTo>
                  <a:pt x="2361945" y="1506908"/>
                  <a:pt x="2384734" y="1585245"/>
                  <a:pt x="2381174" y="1669991"/>
                </a:cubicBezTo>
                <a:cubicBezTo>
                  <a:pt x="2379749" y="1700613"/>
                  <a:pt x="2374052" y="1729811"/>
                  <a:pt x="2370491" y="1760434"/>
                </a:cubicBezTo>
                <a:cubicBezTo>
                  <a:pt x="2381174" y="1742630"/>
                  <a:pt x="2388295" y="1723402"/>
                  <a:pt x="2386871" y="1703462"/>
                </a:cubicBezTo>
                <a:cubicBezTo>
                  <a:pt x="2384734" y="1678536"/>
                  <a:pt x="2398977" y="1673551"/>
                  <a:pt x="2418917" y="1673551"/>
                </a:cubicBezTo>
                <a:cubicBezTo>
                  <a:pt x="2489420" y="1672839"/>
                  <a:pt x="2548529" y="1699901"/>
                  <a:pt x="2596955" y="1749751"/>
                </a:cubicBezTo>
                <a:cubicBezTo>
                  <a:pt x="2604076" y="1757585"/>
                  <a:pt x="2609061" y="1764706"/>
                  <a:pt x="2621168" y="1766131"/>
                </a:cubicBezTo>
                <a:cubicBezTo>
                  <a:pt x="2703777" y="1773964"/>
                  <a:pt x="2768583" y="1813845"/>
                  <a:pt x="2817009" y="1880787"/>
                </a:cubicBezTo>
                <a:cubicBezTo>
                  <a:pt x="2891785" y="2016808"/>
                  <a:pt x="2913149" y="2138585"/>
                  <a:pt x="2908876" y="2268196"/>
                </a:cubicBezTo>
                <a:cubicBezTo>
                  <a:pt x="2898906" y="2342259"/>
                  <a:pt x="2891785" y="2416323"/>
                  <a:pt x="2868284" y="2488250"/>
                </a:cubicBezTo>
                <a:lnTo>
                  <a:pt x="2861875" y="2507478"/>
                </a:lnTo>
                <a:cubicBezTo>
                  <a:pt x="2842646" y="2546646"/>
                  <a:pt x="2822706" y="2586527"/>
                  <a:pt x="2789947" y="2617149"/>
                </a:cubicBezTo>
                <a:cubicBezTo>
                  <a:pt x="2771431" y="2634241"/>
                  <a:pt x="2772144" y="2634241"/>
                  <a:pt x="2792796" y="2647772"/>
                </a:cubicBezTo>
                <a:cubicBezTo>
                  <a:pt x="2814873" y="2662727"/>
                  <a:pt x="2835525" y="2680531"/>
                  <a:pt x="2856889" y="2696198"/>
                </a:cubicBezTo>
                <a:cubicBezTo>
                  <a:pt x="2883951" y="2716138"/>
                  <a:pt x="2913149" y="2730381"/>
                  <a:pt x="2943772" y="2741776"/>
                </a:cubicBezTo>
                <a:cubicBezTo>
                  <a:pt x="2960151" y="2748185"/>
                  <a:pt x="2965136" y="2743200"/>
                  <a:pt x="2961575" y="2725396"/>
                </a:cubicBezTo>
                <a:cubicBezTo>
                  <a:pt x="2955166" y="2696198"/>
                  <a:pt x="2933802" y="2675546"/>
                  <a:pt x="2920271" y="2650621"/>
                </a:cubicBezTo>
                <a:cubicBezTo>
                  <a:pt x="2914574" y="2639226"/>
                  <a:pt x="2909588" y="2627832"/>
                  <a:pt x="2910301" y="2615013"/>
                </a:cubicBezTo>
                <a:cubicBezTo>
                  <a:pt x="2903891" y="2565163"/>
                  <a:pt x="2922407" y="2518161"/>
                  <a:pt x="2922407" y="2469022"/>
                </a:cubicBezTo>
                <a:cubicBezTo>
                  <a:pt x="2922407" y="2456203"/>
                  <a:pt x="2923831" y="2442673"/>
                  <a:pt x="2924544" y="2429142"/>
                </a:cubicBezTo>
                <a:cubicBezTo>
                  <a:pt x="2925968" y="2399231"/>
                  <a:pt x="2933089" y="2370745"/>
                  <a:pt x="2955878" y="2349381"/>
                </a:cubicBezTo>
                <a:cubicBezTo>
                  <a:pt x="3013562" y="2315910"/>
                  <a:pt x="3074807" y="2290985"/>
                  <a:pt x="3136764" y="2268196"/>
                </a:cubicBezTo>
                <a:cubicBezTo>
                  <a:pt x="3153856" y="2261787"/>
                  <a:pt x="3173084" y="2259650"/>
                  <a:pt x="3187327" y="2246832"/>
                </a:cubicBezTo>
                <a:cubicBezTo>
                  <a:pt x="3225071" y="2237574"/>
                  <a:pt x="3255693" y="2251104"/>
                  <a:pt x="3284891" y="2274605"/>
                </a:cubicBezTo>
                <a:cubicBezTo>
                  <a:pt x="3331893" y="2313062"/>
                  <a:pt x="3376046" y="2355791"/>
                  <a:pt x="3421624" y="2396383"/>
                </a:cubicBezTo>
                <a:cubicBezTo>
                  <a:pt x="3442989" y="2415611"/>
                  <a:pt x="3455807" y="2438400"/>
                  <a:pt x="3438003" y="2467598"/>
                </a:cubicBezTo>
                <a:cubicBezTo>
                  <a:pt x="3434443" y="2473295"/>
                  <a:pt x="3435155" y="2481129"/>
                  <a:pt x="3438003" y="2486826"/>
                </a:cubicBezTo>
                <a:cubicBezTo>
                  <a:pt x="3444413" y="2501069"/>
                  <a:pt x="3440852" y="2514600"/>
                  <a:pt x="3438716" y="2528131"/>
                </a:cubicBezTo>
                <a:cubicBezTo>
                  <a:pt x="3418775" y="2561602"/>
                  <a:pt x="3415927" y="2600770"/>
                  <a:pt x="3405245" y="2637090"/>
                </a:cubicBezTo>
                <a:cubicBezTo>
                  <a:pt x="3398123" y="2660590"/>
                  <a:pt x="3387441" y="2682667"/>
                  <a:pt x="3377471" y="2705456"/>
                </a:cubicBezTo>
                <a:cubicBezTo>
                  <a:pt x="3369637" y="2722548"/>
                  <a:pt x="3356818" y="2728957"/>
                  <a:pt x="3337590" y="2728245"/>
                </a:cubicBezTo>
                <a:cubicBezTo>
                  <a:pt x="3302695" y="2726820"/>
                  <a:pt x="3272073" y="2713290"/>
                  <a:pt x="3240738" y="2701183"/>
                </a:cubicBezTo>
                <a:cubicBezTo>
                  <a:pt x="3205130" y="2687652"/>
                  <a:pt x="3170235" y="2672697"/>
                  <a:pt x="3136764" y="2655605"/>
                </a:cubicBezTo>
                <a:cubicBezTo>
                  <a:pt x="3125370" y="2649908"/>
                  <a:pt x="3118248" y="2642075"/>
                  <a:pt x="3115400" y="2629256"/>
                </a:cubicBezTo>
                <a:cubicBezTo>
                  <a:pt x="3101869" y="2575845"/>
                  <a:pt x="3089762" y="2522434"/>
                  <a:pt x="3081929" y="2468310"/>
                </a:cubicBezTo>
                <a:cubicBezTo>
                  <a:pt x="3076944" y="2430566"/>
                  <a:pt x="3083353" y="2419172"/>
                  <a:pt x="3118248" y="2406353"/>
                </a:cubicBezTo>
                <a:cubicBezTo>
                  <a:pt x="3159553" y="2391398"/>
                  <a:pt x="3200146" y="2375019"/>
                  <a:pt x="3245011" y="2373594"/>
                </a:cubicBezTo>
                <a:cubicBezTo>
                  <a:pt x="3264951" y="2372882"/>
                  <a:pt x="3279194" y="2380716"/>
                  <a:pt x="3289876" y="2396383"/>
                </a:cubicBezTo>
                <a:cubicBezTo>
                  <a:pt x="3309817" y="2426293"/>
                  <a:pt x="3328332" y="2457628"/>
                  <a:pt x="3339727" y="2492523"/>
                </a:cubicBezTo>
                <a:cubicBezTo>
                  <a:pt x="3353970" y="2534540"/>
                  <a:pt x="3342575" y="2562314"/>
                  <a:pt x="3304119" y="2583678"/>
                </a:cubicBezTo>
                <a:cubicBezTo>
                  <a:pt x="3287740" y="2592936"/>
                  <a:pt x="3269936" y="2597921"/>
                  <a:pt x="3251420" y="2600770"/>
                </a:cubicBezTo>
                <a:cubicBezTo>
                  <a:pt x="3237177" y="2603618"/>
                  <a:pt x="3223646" y="2600770"/>
                  <a:pt x="3213676" y="2590800"/>
                </a:cubicBezTo>
                <a:cubicBezTo>
                  <a:pt x="3186615" y="2563738"/>
                  <a:pt x="3168099" y="2531692"/>
                  <a:pt x="3168099" y="2492523"/>
                </a:cubicBezTo>
                <a:cubicBezTo>
                  <a:pt x="3168099" y="2466886"/>
                  <a:pt x="3188751" y="2451931"/>
                  <a:pt x="3214389" y="2458340"/>
                </a:cubicBezTo>
                <a:cubicBezTo>
                  <a:pt x="3232904" y="2462613"/>
                  <a:pt x="3249284" y="2471871"/>
                  <a:pt x="3264951" y="2481129"/>
                </a:cubicBezTo>
                <a:cubicBezTo>
                  <a:pt x="3269936" y="2484689"/>
                  <a:pt x="3273497" y="2487538"/>
                  <a:pt x="3276345" y="2490387"/>
                </a:cubicBezTo>
                <a:cubicBezTo>
                  <a:pt x="3269936" y="2464749"/>
                  <a:pt x="3251420" y="2444097"/>
                  <a:pt x="3230056" y="2441248"/>
                </a:cubicBezTo>
                <a:cubicBezTo>
                  <a:pt x="3207979" y="2438400"/>
                  <a:pt x="3165250" y="2461901"/>
                  <a:pt x="3155280" y="2481841"/>
                </a:cubicBezTo>
                <a:cubicBezTo>
                  <a:pt x="3150295" y="2491099"/>
                  <a:pt x="3150295" y="2501069"/>
                  <a:pt x="3153144" y="2511039"/>
                </a:cubicBezTo>
                <a:cubicBezTo>
                  <a:pt x="3160977" y="2535964"/>
                  <a:pt x="3170235" y="2560178"/>
                  <a:pt x="3182342" y="2583678"/>
                </a:cubicBezTo>
                <a:cubicBezTo>
                  <a:pt x="3188751" y="2595785"/>
                  <a:pt x="3198009" y="2605043"/>
                  <a:pt x="3210116" y="2612164"/>
                </a:cubicBezTo>
                <a:cubicBezTo>
                  <a:pt x="3239314" y="2629256"/>
                  <a:pt x="3271360" y="2639226"/>
                  <a:pt x="3305544" y="2642787"/>
                </a:cubicBezTo>
                <a:cubicBezTo>
                  <a:pt x="3329757" y="2645635"/>
                  <a:pt x="3343288" y="2637802"/>
                  <a:pt x="3349697" y="2615013"/>
                </a:cubicBezTo>
                <a:cubicBezTo>
                  <a:pt x="3363940" y="2565163"/>
                  <a:pt x="3371061" y="2514600"/>
                  <a:pt x="3375334" y="2463325"/>
                </a:cubicBezTo>
                <a:cubicBezTo>
                  <a:pt x="3376046" y="2449082"/>
                  <a:pt x="3368213" y="2437688"/>
                  <a:pt x="3358955" y="2427717"/>
                </a:cubicBezTo>
                <a:cubicBezTo>
                  <a:pt x="3329045" y="2394959"/>
                  <a:pt x="3295574" y="2365048"/>
                  <a:pt x="3259966" y="2337987"/>
                </a:cubicBezTo>
                <a:cubicBezTo>
                  <a:pt x="3239314" y="2322319"/>
                  <a:pt x="3217237" y="2319471"/>
                  <a:pt x="3193024" y="2328017"/>
                </a:cubicBezTo>
                <a:cubicBezTo>
                  <a:pt x="3142461" y="2345820"/>
                  <a:pt x="3092611" y="2366473"/>
                  <a:pt x="3046321" y="2394247"/>
                </a:cubicBezTo>
                <a:cubicBezTo>
                  <a:pt x="2998607" y="2422020"/>
                  <a:pt x="2990061" y="2499645"/>
                  <a:pt x="3031366" y="2535964"/>
                </a:cubicBezTo>
                <a:cubicBezTo>
                  <a:pt x="3049882" y="2552344"/>
                  <a:pt x="3058428" y="2572284"/>
                  <a:pt x="3059852" y="2595073"/>
                </a:cubicBezTo>
                <a:cubicBezTo>
                  <a:pt x="3061276" y="2621422"/>
                  <a:pt x="3075519" y="2637090"/>
                  <a:pt x="3094035" y="2655605"/>
                </a:cubicBezTo>
                <a:cubicBezTo>
                  <a:pt x="3137476" y="2699047"/>
                  <a:pt x="3193736" y="2721123"/>
                  <a:pt x="3240738" y="2758155"/>
                </a:cubicBezTo>
                <a:cubicBezTo>
                  <a:pt x="3279906" y="2788777"/>
                  <a:pt x="3327620" y="2775959"/>
                  <a:pt x="3370349" y="2756731"/>
                </a:cubicBezTo>
                <a:cubicBezTo>
                  <a:pt x="3384592" y="2749609"/>
                  <a:pt x="3400260" y="2743200"/>
                  <a:pt x="3410942" y="2726820"/>
                </a:cubicBezTo>
                <a:cubicBezTo>
                  <a:pt x="3418775" y="2714714"/>
                  <a:pt x="3440140" y="2717562"/>
                  <a:pt x="3455807" y="2718987"/>
                </a:cubicBezTo>
                <a:cubicBezTo>
                  <a:pt x="3459368" y="2719699"/>
                  <a:pt x="3462929" y="2720411"/>
                  <a:pt x="3465777" y="2721836"/>
                </a:cubicBezTo>
                <a:cubicBezTo>
                  <a:pt x="3527734" y="2752458"/>
                  <a:pt x="3588267" y="2743912"/>
                  <a:pt x="3646663" y="2711865"/>
                </a:cubicBezTo>
                <a:cubicBezTo>
                  <a:pt x="3672301" y="2697622"/>
                  <a:pt x="3702211" y="2689076"/>
                  <a:pt x="3723575" y="2667712"/>
                </a:cubicBezTo>
                <a:cubicBezTo>
                  <a:pt x="3739955" y="2654181"/>
                  <a:pt x="3752061" y="2634953"/>
                  <a:pt x="3778411" y="2632817"/>
                </a:cubicBezTo>
                <a:cubicBezTo>
                  <a:pt x="3794790" y="2632104"/>
                  <a:pt x="3803336" y="2610740"/>
                  <a:pt x="3823989" y="2609316"/>
                </a:cubicBezTo>
                <a:cubicBezTo>
                  <a:pt x="3841792" y="2607892"/>
                  <a:pt x="3858172" y="2604331"/>
                  <a:pt x="3875263" y="2611452"/>
                </a:cubicBezTo>
                <a:cubicBezTo>
                  <a:pt x="3882385" y="2614301"/>
                  <a:pt x="3890218" y="2613589"/>
                  <a:pt x="3897340" y="2610740"/>
                </a:cubicBezTo>
                <a:cubicBezTo>
                  <a:pt x="3939357" y="2595073"/>
                  <a:pt x="3980661" y="2578693"/>
                  <a:pt x="4016981" y="2551632"/>
                </a:cubicBezTo>
                <a:cubicBezTo>
                  <a:pt x="4019117" y="2550207"/>
                  <a:pt x="4021966" y="2548783"/>
                  <a:pt x="4022678" y="2546646"/>
                </a:cubicBezTo>
                <a:cubicBezTo>
                  <a:pt x="4037633" y="2510327"/>
                  <a:pt x="4066119" y="2483265"/>
                  <a:pt x="4085348" y="2451219"/>
                </a:cubicBezTo>
                <a:cubicBezTo>
                  <a:pt x="4105288" y="2418460"/>
                  <a:pt x="4096030" y="2392822"/>
                  <a:pt x="4066119" y="2369322"/>
                </a:cubicBezTo>
                <a:cubicBezTo>
                  <a:pt x="4038345" y="2347245"/>
                  <a:pt x="4008435" y="2328729"/>
                  <a:pt x="3977101" y="2311637"/>
                </a:cubicBezTo>
                <a:cubicBezTo>
                  <a:pt x="3958585" y="2301667"/>
                  <a:pt x="3940069" y="2300955"/>
                  <a:pt x="3921553" y="2310925"/>
                </a:cubicBezTo>
                <a:cubicBezTo>
                  <a:pt x="3893779" y="2325880"/>
                  <a:pt x="3868142" y="2343684"/>
                  <a:pt x="3843217" y="2362200"/>
                </a:cubicBezTo>
                <a:cubicBezTo>
                  <a:pt x="3831110" y="2371458"/>
                  <a:pt x="3824701" y="2384276"/>
                  <a:pt x="3823989" y="2399231"/>
                </a:cubicBezTo>
                <a:cubicBezTo>
                  <a:pt x="3822564" y="2427717"/>
                  <a:pt x="3821852" y="2456203"/>
                  <a:pt x="3824701" y="2484689"/>
                </a:cubicBezTo>
                <a:cubicBezTo>
                  <a:pt x="3828261" y="2514600"/>
                  <a:pt x="3843217" y="2526706"/>
                  <a:pt x="3872415" y="2524570"/>
                </a:cubicBezTo>
                <a:cubicBezTo>
                  <a:pt x="3918704" y="2521721"/>
                  <a:pt x="3955024" y="2503206"/>
                  <a:pt x="3974252" y="2458340"/>
                </a:cubicBezTo>
                <a:cubicBezTo>
                  <a:pt x="3980661" y="2444097"/>
                  <a:pt x="3983510" y="2429854"/>
                  <a:pt x="3974252" y="2416323"/>
                </a:cubicBezTo>
                <a:cubicBezTo>
                  <a:pt x="3978525" y="2424869"/>
                  <a:pt x="3978525" y="2436976"/>
                  <a:pt x="3972116" y="2451219"/>
                </a:cubicBezTo>
                <a:cubicBezTo>
                  <a:pt x="3968555" y="2458340"/>
                  <a:pt x="3964994" y="2464749"/>
                  <a:pt x="3960721" y="2471159"/>
                </a:cubicBezTo>
                <a:cubicBezTo>
                  <a:pt x="3927962" y="2518873"/>
                  <a:pt x="3866005" y="2514600"/>
                  <a:pt x="3838944" y="2462613"/>
                </a:cubicBezTo>
                <a:cubicBezTo>
                  <a:pt x="3831822" y="2449794"/>
                  <a:pt x="3832534" y="2437688"/>
                  <a:pt x="3838232" y="2424157"/>
                </a:cubicBezTo>
                <a:cubicBezTo>
                  <a:pt x="3851762" y="2393534"/>
                  <a:pt x="3873127" y="2368609"/>
                  <a:pt x="3895204" y="2344396"/>
                </a:cubicBezTo>
                <a:cubicBezTo>
                  <a:pt x="3905886" y="2332290"/>
                  <a:pt x="3920129" y="2328729"/>
                  <a:pt x="3936508" y="2333714"/>
                </a:cubicBezTo>
                <a:cubicBezTo>
                  <a:pt x="3971404" y="2344396"/>
                  <a:pt x="4003450" y="2361488"/>
                  <a:pt x="4034073" y="2380716"/>
                </a:cubicBezTo>
                <a:cubicBezTo>
                  <a:pt x="4045467" y="2388549"/>
                  <a:pt x="4049740" y="2399231"/>
                  <a:pt x="4046179" y="2413474"/>
                </a:cubicBezTo>
                <a:cubicBezTo>
                  <a:pt x="4034073" y="2459052"/>
                  <a:pt x="4016981" y="2503206"/>
                  <a:pt x="3997753" y="2545935"/>
                </a:cubicBezTo>
                <a:cubicBezTo>
                  <a:pt x="3993480" y="2555904"/>
                  <a:pt x="3984222" y="2560178"/>
                  <a:pt x="3974252" y="2563026"/>
                </a:cubicBezTo>
                <a:cubicBezTo>
                  <a:pt x="3933659" y="2575845"/>
                  <a:pt x="3891643" y="2587239"/>
                  <a:pt x="3848914" y="2590800"/>
                </a:cubicBezTo>
                <a:cubicBezTo>
                  <a:pt x="3826837" y="2592936"/>
                  <a:pt x="3801200" y="2596497"/>
                  <a:pt x="3783396" y="2575132"/>
                </a:cubicBezTo>
                <a:cubicBezTo>
                  <a:pt x="3781260" y="2569435"/>
                  <a:pt x="3779123" y="2563738"/>
                  <a:pt x="3781260" y="2558041"/>
                </a:cubicBezTo>
                <a:cubicBezTo>
                  <a:pt x="3789093" y="2531692"/>
                  <a:pt x="3776274" y="2506766"/>
                  <a:pt x="3772002" y="2481841"/>
                </a:cubicBezTo>
                <a:cubicBezTo>
                  <a:pt x="3769865" y="2469022"/>
                  <a:pt x="3767017" y="2456203"/>
                  <a:pt x="3768441" y="2442673"/>
                </a:cubicBezTo>
                <a:cubicBezTo>
                  <a:pt x="3773426" y="2412762"/>
                  <a:pt x="3779123" y="2383565"/>
                  <a:pt x="3776986" y="2353654"/>
                </a:cubicBezTo>
                <a:cubicBezTo>
                  <a:pt x="3777699" y="2345820"/>
                  <a:pt x="3784820" y="2342259"/>
                  <a:pt x="3788381" y="2335850"/>
                </a:cubicBezTo>
                <a:cubicBezTo>
                  <a:pt x="3832534" y="2303804"/>
                  <a:pt x="3877400" y="2273893"/>
                  <a:pt x="3925114" y="2248256"/>
                </a:cubicBezTo>
                <a:cubicBezTo>
                  <a:pt x="3946478" y="2236861"/>
                  <a:pt x="3967843" y="2237574"/>
                  <a:pt x="3989207" y="2249680"/>
                </a:cubicBezTo>
                <a:cubicBezTo>
                  <a:pt x="4000602" y="2256802"/>
                  <a:pt x="4013420" y="2261075"/>
                  <a:pt x="4026239" y="2263923"/>
                </a:cubicBezTo>
                <a:cubicBezTo>
                  <a:pt x="4052588" y="2287424"/>
                  <a:pt x="4084635" y="2303091"/>
                  <a:pt x="4113833" y="2322319"/>
                </a:cubicBezTo>
                <a:cubicBezTo>
                  <a:pt x="4130925" y="2333714"/>
                  <a:pt x="4140183" y="2329441"/>
                  <a:pt x="4153714" y="2307364"/>
                </a:cubicBezTo>
                <a:cubicBezTo>
                  <a:pt x="4183624" y="2258938"/>
                  <a:pt x="4222080" y="2216921"/>
                  <a:pt x="4258400" y="2172768"/>
                </a:cubicBezTo>
                <a:cubicBezTo>
                  <a:pt x="4265521" y="2163510"/>
                  <a:pt x="4274779" y="2155677"/>
                  <a:pt x="4284037" y="2148555"/>
                </a:cubicBezTo>
                <a:cubicBezTo>
                  <a:pt x="4293295" y="2143570"/>
                  <a:pt x="4297568" y="2135024"/>
                  <a:pt x="4299704" y="2125054"/>
                </a:cubicBezTo>
                <a:cubicBezTo>
                  <a:pt x="4301129" y="2115796"/>
                  <a:pt x="4306826" y="2110811"/>
                  <a:pt x="4314659" y="2107250"/>
                </a:cubicBezTo>
                <a:cubicBezTo>
                  <a:pt x="4335312" y="2095144"/>
                  <a:pt x="4357388" y="2092295"/>
                  <a:pt x="4381602" y="2095856"/>
                </a:cubicBezTo>
                <a:cubicBezTo>
                  <a:pt x="4417209" y="2100129"/>
                  <a:pt x="4452105" y="2107963"/>
                  <a:pt x="4487712" y="2109387"/>
                </a:cubicBezTo>
                <a:cubicBezTo>
                  <a:pt x="4516198" y="2120781"/>
                  <a:pt x="4546108" y="2127191"/>
                  <a:pt x="4577443" y="2129327"/>
                </a:cubicBezTo>
                <a:cubicBezTo>
                  <a:pt x="4603792" y="2144994"/>
                  <a:pt x="4633703" y="2149979"/>
                  <a:pt x="4661476" y="2159949"/>
                </a:cubicBezTo>
                <a:cubicBezTo>
                  <a:pt x="4685690" y="2168495"/>
                  <a:pt x="4702069" y="2183450"/>
                  <a:pt x="4709902" y="2207663"/>
                </a:cubicBezTo>
                <a:cubicBezTo>
                  <a:pt x="4735540" y="2285288"/>
                  <a:pt x="4757617" y="2363624"/>
                  <a:pt x="4765450" y="2444809"/>
                </a:cubicBezTo>
                <a:cubicBezTo>
                  <a:pt x="4766162" y="2454067"/>
                  <a:pt x="4770435" y="2461901"/>
                  <a:pt x="4773996" y="2470446"/>
                </a:cubicBezTo>
                <a:cubicBezTo>
                  <a:pt x="4778269" y="2482553"/>
                  <a:pt x="4776133" y="2494660"/>
                  <a:pt x="4769723" y="2506054"/>
                </a:cubicBezTo>
                <a:cubicBezTo>
                  <a:pt x="4741949" y="2535252"/>
                  <a:pt x="4713463" y="2562314"/>
                  <a:pt x="4684265" y="2589375"/>
                </a:cubicBezTo>
                <a:cubicBezTo>
                  <a:pt x="4652930" y="2619286"/>
                  <a:pt x="4616611" y="2644211"/>
                  <a:pt x="4589549" y="2679107"/>
                </a:cubicBezTo>
                <a:cubicBezTo>
                  <a:pt x="4568185" y="2687652"/>
                  <a:pt x="4550381" y="2703319"/>
                  <a:pt x="4530441" y="2714714"/>
                </a:cubicBezTo>
                <a:cubicBezTo>
                  <a:pt x="4529017" y="2715426"/>
                  <a:pt x="4528304" y="2716138"/>
                  <a:pt x="4526880" y="2716850"/>
                </a:cubicBezTo>
                <a:cubicBezTo>
                  <a:pt x="4548245" y="2716138"/>
                  <a:pt x="4569609" y="2718987"/>
                  <a:pt x="4590974" y="2725396"/>
                </a:cubicBezTo>
                <a:cubicBezTo>
                  <a:pt x="4602368" y="2728957"/>
                  <a:pt x="4612338" y="2730381"/>
                  <a:pt x="4621596" y="2721836"/>
                </a:cubicBezTo>
                <a:cubicBezTo>
                  <a:pt x="4628005" y="2716138"/>
                  <a:pt x="4636551" y="2716850"/>
                  <a:pt x="4645097" y="2716138"/>
                </a:cubicBezTo>
                <a:cubicBezTo>
                  <a:pt x="4667173" y="2716850"/>
                  <a:pt x="4689250" y="2712577"/>
                  <a:pt x="4711327" y="2719699"/>
                </a:cubicBezTo>
                <a:cubicBezTo>
                  <a:pt x="4724858" y="2728957"/>
                  <a:pt x="4731979" y="2743912"/>
                  <a:pt x="4741237" y="2756731"/>
                </a:cubicBezTo>
                <a:cubicBezTo>
                  <a:pt x="4772572" y="2802308"/>
                  <a:pt x="4816725" y="2825097"/>
                  <a:pt x="4871560" y="2826521"/>
                </a:cubicBezTo>
                <a:cubicBezTo>
                  <a:pt x="4897910" y="2827234"/>
                  <a:pt x="4924260" y="2827946"/>
                  <a:pt x="4949897" y="2822960"/>
                </a:cubicBezTo>
                <a:cubicBezTo>
                  <a:pt x="4980519" y="2817263"/>
                  <a:pt x="5011142" y="2827234"/>
                  <a:pt x="5041764" y="2827234"/>
                </a:cubicBezTo>
                <a:cubicBezTo>
                  <a:pt x="5053159" y="2827234"/>
                  <a:pt x="5064553" y="2839340"/>
                  <a:pt x="5078084" y="2844325"/>
                </a:cubicBezTo>
                <a:cubicBezTo>
                  <a:pt x="5113691" y="2857144"/>
                  <a:pt x="5151435" y="2862129"/>
                  <a:pt x="5187755" y="2872099"/>
                </a:cubicBezTo>
                <a:cubicBezTo>
                  <a:pt x="5208407" y="2877796"/>
                  <a:pt x="5231908" y="2874948"/>
                  <a:pt x="5253985" y="2880645"/>
                </a:cubicBezTo>
                <a:cubicBezTo>
                  <a:pt x="5268228" y="2883493"/>
                  <a:pt x="5279622" y="2889903"/>
                  <a:pt x="5291017" y="2899161"/>
                </a:cubicBezTo>
                <a:cubicBezTo>
                  <a:pt x="5310957" y="2916252"/>
                  <a:pt x="5335170" y="2924798"/>
                  <a:pt x="5359383" y="2934768"/>
                </a:cubicBezTo>
                <a:cubicBezTo>
                  <a:pt x="5372201" y="2939753"/>
                  <a:pt x="5387157" y="2945450"/>
                  <a:pt x="5375762" y="2964678"/>
                </a:cubicBezTo>
                <a:cubicBezTo>
                  <a:pt x="5346564" y="2973224"/>
                  <a:pt x="5319503" y="2961118"/>
                  <a:pt x="5291729" y="2957557"/>
                </a:cubicBezTo>
                <a:cubicBezTo>
                  <a:pt x="5279622" y="2956132"/>
                  <a:pt x="5268228" y="2953996"/>
                  <a:pt x="5258258" y="2961830"/>
                </a:cubicBezTo>
                <a:cubicBezTo>
                  <a:pt x="5251848" y="2966103"/>
                  <a:pt x="5245439" y="2966815"/>
                  <a:pt x="5239742" y="2963254"/>
                </a:cubicBezTo>
                <a:cubicBezTo>
                  <a:pt x="5218377" y="2949723"/>
                  <a:pt x="5194877" y="2952572"/>
                  <a:pt x="5172088" y="2952572"/>
                </a:cubicBezTo>
                <a:cubicBezTo>
                  <a:pt x="5155708" y="2951860"/>
                  <a:pt x="5140753" y="2963966"/>
                  <a:pt x="5123662" y="2960406"/>
                </a:cubicBezTo>
                <a:cubicBezTo>
                  <a:pt x="5116540" y="2958981"/>
                  <a:pt x="5110843" y="2954708"/>
                  <a:pt x="5102297" y="2957557"/>
                </a:cubicBezTo>
                <a:cubicBezTo>
                  <a:pt x="5057432" y="2973224"/>
                  <a:pt x="5016127" y="2967527"/>
                  <a:pt x="4979095" y="2935480"/>
                </a:cubicBezTo>
                <a:cubicBezTo>
                  <a:pt x="4968413" y="2926222"/>
                  <a:pt x="4955594" y="2921949"/>
                  <a:pt x="4942063" y="2921949"/>
                </a:cubicBezTo>
                <a:lnTo>
                  <a:pt x="4846635" y="2924798"/>
                </a:lnTo>
                <a:cubicBezTo>
                  <a:pt x="4804619" y="2929071"/>
                  <a:pt x="4768299" y="2913404"/>
                  <a:pt x="4734116" y="2889903"/>
                </a:cubicBezTo>
                <a:cubicBezTo>
                  <a:pt x="4714888" y="2876372"/>
                  <a:pt x="4696372" y="2860705"/>
                  <a:pt x="4670022" y="2865689"/>
                </a:cubicBezTo>
                <a:cubicBezTo>
                  <a:pt x="4650794" y="2871387"/>
                  <a:pt x="4634415" y="2880645"/>
                  <a:pt x="4621596" y="2895600"/>
                </a:cubicBezTo>
                <a:cubicBezTo>
                  <a:pt x="4617323" y="2899873"/>
                  <a:pt x="4613762" y="2904858"/>
                  <a:pt x="4616611" y="2911267"/>
                </a:cubicBezTo>
                <a:cubicBezTo>
                  <a:pt x="4618747" y="2916964"/>
                  <a:pt x="4625869" y="2920525"/>
                  <a:pt x="4630854" y="2918389"/>
                </a:cubicBezTo>
                <a:cubicBezTo>
                  <a:pt x="4647946" y="2911267"/>
                  <a:pt x="4660764" y="2921949"/>
                  <a:pt x="4675719" y="2924798"/>
                </a:cubicBezTo>
                <a:cubicBezTo>
                  <a:pt x="4717736" y="2924086"/>
                  <a:pt x="4746934" y="2951860"/>
                  <a:pt x="4780405" y="2970375"/>
                </a:cubicBezTo>
                <a:cubicBezTo>
                  <a:pt x="4787527" y="2974649"/>
                  <a:pt x="4793224" y="2980346"/>
                  <a:pt x="4802482" y="2979633"/>
                </a:cubicBezTo>
                <a:cubicBezTo>
                  <a:pt x="4860878" y="3010968"/>
                  <a:pt x="4924972" y="3021650"/>
                  <a:pt x="4990490" y="3026635"/>
                </a:cubicBezTo>
                <a:cubicBezTo>
                  <a:pt x="5006157" y="3027347"/>
                  <a:pt x="5021824" y="3030196"/>
                  <a:pt x="5037491" y="3033045"/>
                </a:cubicBezTo>
                <a:cubicBezTo>
                  <a:pt x="5049598" y="3035181"/>
                  <a:pt x="5060992" y="3038030"/>
                  <a:pt x="5071675" y="3028772"/>
                </a:cubicBezTo>
                <a:cubicBezTo>
                  <a:pt x="5072387" y="3027347"/>
                  <a:pt x="5074523" y="3025923"/>
                  <a:pt x="5075947" y="3026635"/>
                </a:cubicBezTo>
                <a:cubicBezTo>
                  <a:pt x="5096600" y="3032333"/>
                  <a:pt x="5117252" y="3025923"/>
                  <a:pt x="5137905" y="3025211"/>
                </a:cubicBezTo>
                <a:cubicBezTo>
                  <a:pt x="5164966" y="3032333"/>
                  <a:pt x="5191316" y="3033757"/>
                  <a:pt x="5218377" y="3024499"/>
                </a:cubicBezTo>
                <a:cubicBezTo>
                  <a:pt x="5226211" y="3022362"/>
                  <a:pt x="5234045" y="3021650"/>
                  <a:pt x="5242591" y="3021650"/>
                </a:cubicBezTo>
                <a:cubicBezTo>
                  <a:pt x="5352974" y="3030908"/>
                  <a:pt x="5464069" y="3018090"/>
                  <a:pt x="5574452" y="3021650"/>
                </a:cubicBezTo>
                <a:cubicBezTo>
                  <a:pt x="5624303" y="3023075"/>
                  <a:pt x="5673441" y="3030196"/>
                  <a:pt x="5721155" y="3043727"/>
                </a:cubicBezTo>
                <a:cubicBezTo>
                  <a:pt x="5729701" y="3046576"/>
                  <a:pt x="5747504" y="3045864"/>
                  <a:pt x="5738958" y="3060819"/>
                </a:cubicBezTo>
                <a:cubicBezTo>
                  <a:pt x="5731125" y="3063667"/>
                  <a:pt x="5722579" y="3062243"/>
                  <a:pt x="5714033" y="3062243"/>
                </a:cubicBezTo>
                <a:lnTo>
                  <a:pt x="4241308" y="3062243"/>
                </a:lnTo>
                <a:cubicBezTo>
                  <a:pt x="4154426" y="3045151"/>
                  <a:pt x="4065407" y="3039454"/>
                  <a:pt x="3977101" y="3033045"/>
                </a:cubicBezTo>
                <a:cubicBezTo>
                  <a:pt x="3912295" y="3028060"/>
                  <a:pt x="3848914" y="3046576"/>
                  <a:pt x="3785532" y="3055121"/>
                </a:cubicBezTo>
                <a:cubicBezTo>
                  <a:pt x="3768441" y="3057258"/>
                  <a:pt x="3752061" y="3058682"/>
                  <a:pt x="3735682" y="3062243"/>
                </a:cubicBezTo>
                <a:lnTo>
                  <a:pt x="41762" y="3062243"/>
                </a:lnTo>
                <a:cubicBezTo>
                  <a:pt x="10428" y="3062243"/>
                  <a:pt x="13276" y="3065804"/>
                  <a:pt x="13276" y="3033757"/>
                </a:cubicBezTo>
                <a:lnTo>
                  <a:pt x="13276" y="2751034"/>
                </a:lnTo>
                <a:cubicBezTo>
                  <a:pt x="13276" y="2744624"/>
                  <a:pt x="14701" y="2739639"/>
                  <a:pt x="16837" y="2736791"/>
                </a:cubicBezTo>
                <a:lnTo>
                  <a:pt x="16837" y="2741776"/>
                </a:lnTo>
                <a:cubicBezTo>
                  <a:pt x="85203" y="2758155"/>
                  <a:pt x="150009" y="2746048"/>
                  <a:pt x="214102" y="2721836"/>
                </a:cubicBezTo>
                <a:cubicBezTo>
                  <a:pt x="230482" y="2715426"/>
                  <a:pt x="236179" y="2711153"/>
                  <a:pt x="219087" y="2696910"/>
                </a:cubicBezTo>
                <a:cubicBezTo>
                  <a:pt x="186329" y="2669136"/>
                  <a:pt x="162828" y="2634241"/>
                  <a:pt x="145024" y="2595785"/>
                </a:cubicBezTo>
                <a:cubicBezTo>
                  <a:pt x="141463" y="2588663"/>
                  <a:pt x="140039" y="2580118"/>
                  <a:pt x="130069" y="2575132"/>
                </a:cubicBezTo>
                <a:cubicBezTo>
                  <a:pt x="107280" y="2616437"/>
                  <a:pt x="78794" y="2651333"/>
                  <a:pt x="42474" y="2679107"/>
                </a:cubicBezTo>
                <a:cubicBezTo>
                  <a:pt x="36777" y="2683379"/>
                  <a:pt x="31792" y="2689789"/>
                  <a:pt x="24671" y="2686940"/>
                </a:cubicBezTo>
                <a:cubicBezTo>
                  <a:pt x="16837" y="2684091"/>
                  <a:pt x="19686" y="2675546"/>
                  <a:pt x="19686" y="2669136"/>
                </a:cubicBezTo>
                <a:cubicBezTo>
                  <a:pt x="16837" y="2597921"/>
                  <a:pt x="36777" y="2533828"/>
                  <a:pt x="88052" y="2483265"/>
                </a:cubicBezTo>
                <a:cubicBezTo>
                  <a:pt x="103007" y="2468310"/>
                  <a:pt x="101583" y="2458340"/>
                  <a:pt x="89476" y="2445521"/>
                </a:cubicBezTo>
                <a:cubicBezTo>
                  <a:pt x="70248" y="2424157"/>
                  <a:pt x="46747" y="2409914"/>
                  <a:pt x="16837" y="2411338"/>
                </a:cubicBezTo>
                <a:lnTo>
                  <a:pt x="16837" y="2417035"/>
                </a:lnTo>
                <a:cubicBezTo>
                  <a:pt x="13988" y="2413474"/>
                  <a:pt x="12564" y="2409914"/>
                  <a:pt x="13276" y="2403505"/>
                </a:cubicBezTo>
                <a:cubicBezTo>
                  <a:pt x="13276" y="2231571"/>
                  <a:pt x="27791" y="2190266"/>
                  <a:pt x="143905" y="2003817"/>
                </a:cubicBezTo>
                <a:cubicBezTo>
                  <a:pt x="-115218" y="1677970"/>
                  <a:pt x="3031" y="1134410"/>
                  <a:pt x="280937" y="910164"/>
                </a:cubicBezTo>
                <a:lnTo>
                  <a:pt x="502523" y="794759"/>
                </a:lnTo>
                <a:cubicBezTo>
                  <a:pt x="587292" y="716230"/>
                  <a:pt x="642104" y="737075"/>
                  <a:pt x="633559" y="744908"/>
                </a:cubicBezTo>
                <a:cubicBezTo>
                  <a:pt x="662044" y="724256"/>
                  <a:pt x="691243" y="704316"/>
                  <a:pt x="724002" y="690073"/>
                </a:cubicBezTo>
                <a:cubicBezTo>
                  <a:pt x="834385" y="643783"/>
                  <a:pt x="948329" y="643783"/>
                  <a:pt x="1063697" y="664435"/>
                </a:cubicBezTo>
                <a:cubicBezTo>
                  <a:pt x="1117108" y="674406"/>
                  <a:pt x="1117820" y="677254"/>
                  <a:pt x="1128502" y="731378"/>
                </a:cubicBezTo>
                <a:cubicBezTo>
                  <a:pt x="1134912" y="763424"/>
                  <a:pt x="1135624" y="796895"/>
                  <a:pt x="1136336" y="836063"/>
                </a:cubicBezTo>
                <a:cubicBezTo>
                  <a:pt x="1141321" y="827518"/>
                  <a:pt x="1148443" y="793334"/>
                  <a:pt x="1149867" y="779091"/>
                </a:cubicBezTo>
                <a:cubicBezTo>
                  <a:pt x="1157701" y="690073"/>
                  <a:pt x="1122093" y="613161"/>
                  <a:pt x="1081501" y="537673"/>
                </a:cubicBezTo>
                <a:cubicBezTo>
                  <a:pt x="1065121" y="507050"/>
                  <a:pt x="1004588" y="472867"/>
                  <a:pt x="1003876" y="470019"/>
                </a:cubicBezTo>
                <a:cubicBezTo>
                  <a:pt x="983936" y="454351"/>
                  <a:pt x="971117" y="433699"/>
                  <a:pt x="967557" y="408774"/>
                </a:cubicBezTo>
                <a:cubicBezTo>
                  <a:pt x="954026" y="315482"/>
                  <a:pt x="923403" y="227175"/>
                  <a:pt x="890645" y="138869"/>
                </a:cubicBezTo>
                <a:cubicBezTo>
                  <a:pt x="879962" y="109671"/>
                  <a:pt x="872129" y="81185"/>
                  <a:pt x="887796" y="51987"/>
                </a:cubicBezTo>
                <a:cubicBezTo>
                  <a:pt x="892781" y="43441"/>
                  <a:pt x="896342" y="34183"/>
                  <a:pt x="902039" y="25637"/>
                </a:cubicBezTo>
                <a:cubicBezTo>
                  <a:pt x="912721" y="8546"/>
                  <a:pt x="924828" y="0"/>
                  <a:pt x="936934" y="0"/>
                </a:cubicBezTo>
                <a:close/>
              </a:path>
            </a:pathLst>
          </a:custGeom>
          <a:solidFill>
            <a:schemeClr val="tx1"/>
          </a:solidFill>
          <a:ln w="7121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17" name="Graphic 141">
            <a:extLst>
              <a:ext uri="{FF2B5EF4-FFF2-40B4-BE49-F238E27FC236}">
                <a16:creationId xmlns:a16="http://schemas.microsoft.com/office/drawing/2014/main" id="{3BA03E0D-F089-4A57-9CB8-20F58A635387}"/>
              </a:ext>
            </a:extLst>
          </p:cNvPr>
          <p:cNvSpPr/>
          <p:nvPr/>
        </p:nvSpPr>
        <p:spPr>
          <a:xfrm>
            <a:off x="1623339" y="3649567"/>
            <a:ext cx="856703" cy="1362211"/>
          </a:xfrm>
          <a:custGeom>
            <a:avLst/>
            <a:gdLst>
              <a:gd name="connsiteX0" fmla="*/ 1388589 w 1533525"/>
              <a:gd name="connsiteY0" fmla="*/ 1502240 h 2438400"/>
              <a:gd name="connsiteX1" fmla="*/ 1458597 w 1533525"/>
              <a:gd name="connsiteY1" fmla="*/ 1420324 h 2438400"/>
              <a:gd name="connsiteX2" fmla="*/ 1536226 w 1533525"/>
              <a:gd name="connsiteY2" fmla="*/ 1251256 h 2438400"/>
              <a:gd name="connsiteX3" fmla="*/ 1519081 w 1533525"/>
              <a:gd name="connsiteY3" fmla="*/ 1107428 h 2438400"/>
              <a:gd name="connsiteX4" fmla="*/ 1403829 w 1533525"/>
              <a:gd name="connsiteY4" fmla="*/ 881686 h 2438400"/>
              <a:gd name="connsiteX5" fmla="*/ 1333820 w 1533525"/>
              <a:gd name="connsiteY5" fmla="*/ 775006 h 2438400"/>
              <a:gd name="connsiteX6" fmla="*/ 1314294 w 1533525"/>
              <a:gd name="connsiteY6" fmla="*/ 692614 h 2438400"/>
              <a:gd name="connsiteX7" fmla="*/ 1302864 w 1533525"/>
              <a:gd name="connsiteY7" fmla="*/ 565456 h 2438400"/>
              <a:gd name="connsiteX8" fmla="*/ 1199994 w 1533525"/>
              <a:gd name="connsiteY8" fmla="*/ 449727 h 2438400"/>
              <a:gd name="connsiteX9" fmla="*/ 1009970 w 1533525"/>
              <a:gd name="connsiteY9" fmla="*/ 465443 h 2438400"/>
              <a:gd name="connsiteX10" fmla="*/ 866619 w 1533525"/>
              <a:gd name="connsiteY10" fmla="*/ 543072 h 2438400"/>
              <a:gd name="connsiteX11" fmla="*/ 856617 w 1533525"/>
              <a:gd name="connsiteY11" fmla="*/ 544501 h 2438400"/>
              <a:gd name="connsiteX12" fmla="*/ 857570 w 1533525"/>
              <a:gd name="connsiteY12" fmla="*/ 534976 h 2438400"/>
              <a:gd name="connsiteX13" fmla="*/ 871381 w 1533525"/>
              <a:gd name="connsiteY13" fmla="*/ 416865 h 2438400"/>
              <a:gd name="connsiteX14" fmla="*/ 875667 w 1533525"/>
              <a:gd name="connsiteY14" fmla="*/ 271133 h 2438400"/>
              <a:gd name="connsiteX15" fmla="*/ 949486 w 1533525"/>
              <a:gd name="connsiteY15" fmla="*/ 178740 h 2438400"/>
              <a:gd name="connsiteX16" fmla="*/ 1075216 w 1533525"/>
              <a:gd name="connsiteY16" fmla="*/ 76823 h 2438400"/>
              <a:gd name="connsiteX17" fmla="*/ 1090933 w 1533525"/>
              <a:gd name="connsiteY17" fmla="*/ 68727 h 2438400"/>
              <a:gd name="connsiteX18" fmla="*/ 1171895 w 1533525"/>
              <a:gd name="connsiteY18" fmla="*/ 47772 h 2438400"/>
              <a:gd name="connsiteX19" fmla="*/ 1100458 w 1533525"/>
              <a:gd name="connsiteY19" fmla="*/ 33960 h 2438400"/>
              <a:gd name="connsiteX20" fmla="*/ 925198 w 1533525"/>
              <a:gd name="connsiteY20" fmla="*/ 100159 h 2438400"/>
              <a:gd name="connsiteX21" fmla="*/ 865190 w 1533525"/>
              <a:gd name="connsiteY21" fmla="*/ 109684 h 2438400"/>
              <a:gd name="connsiteX22" fmla="*/ 721363 w 1533525"/>
              <a:gd name="connsiteY22" fmla="*/ 193028 h 2438400"/>
              <a:gd name="connsiteX23" fmla="*/ 584679 w 1533525"/>
              <a:gd name="connsiteY23" fmla="*/ 360668 h 2438400"/>
              <a:gd name="connsiteX24" fmla="*/ 568963 w 1533525"/>
              <a:gd name="connsiteY24" fmla="*/ 362097 h 2438400"/>
              <a:gd name="connsiteX25" fmla="*/ 536101 w 1533525"/>
              <a:gd name="connsiteY25" fmla="*/ 338284 h 2438400"/>
              <a:gd name="connsiteX26" fmla="*/ 427993 w 1533525"/>
              <a:gd name="connsiteY26" fmla="*/ 143022 h 2438400"/>
              <a:gd name="connsiteX27" fmla="*/ 418468 w 1533525"/>
              <a:gd name="connsiteY27" fmla="*/ 130639 h 2438400"/>
              <a:gd name="connsiteX28" fmla="*/ 412752 w 1533525"/>
              <a:gd name="connsiteY28" fmla="*/ 146832 h 2438400"/>
              <a:gd name="connsiteX29" fmla="*/ 451329 w 1533525"/>
              <a:gd name="connsiteY29" fmla="*/ 385433 h 2438400"/>
              <a:gd name="connsiteX30" fmla="*/ 452281 w 1533525"/>
              <a:gd name="connsiteY30" fmla="*/ 420199 h 2438400"/>
              <a:gd name="connsiteX31" fmla="*/ 430850 w 1533525"/>
              <a:gd name="connsiteY31" fmla="*/ 466396 h 2438400"/>
              <a:gd name="connsiteX32" fmla="*/ 440375 w 1533525"/>
              <a:gd name="connsiteY32" fmla="*/ 497352 h 2438400"/>
              <a:gd name="connsiteX33" fmla="*/ 473712 w 1533525"/>
              <a:gd name="connsiteY33" fmla="*/ 505448 h 2438400"/>
              <a:gd name="connsiteX34" fmla="*/ 481809 w 1533525"/>
              <a:gd name="connsiteY34" fmla="*/ 510687 h 2438400"/>
              <a:gd name="connsiteX35" fmla="*/ 480856 w 1533525"/>
              <a:gd name="connsiteY35" fmla="*/ 559264 h 2438400"/>
              <a:gd name="connsiteX36" fmla="*/ 433707 w 1533525"/>
              <a:gd name="connsiteY36" fmla="*/ 587839 h 2438400"/>
              <a:gd name="connsiteX37" fmla="*/ 414657 w 1533525"/>
              <a:gd name="connsiteY37" fmla="*/ 603556 h 2438400"/>
              <a:gd name="connsiteX38" fmla="*/ 418944 w 1533525"/>
              <a:gd name="connsiteY38" fmla="*/ 659753 h 2438400"/>
              <a:gd name="connsiteX39" fmla="*/ 430850 w 1533525"/>
              <a:gd name="connsiteY39" fmla="*/ 667849 h 2438400"/>
              <a:gd name="connsiteX40" fmla="*/ 436565 w 1533525"/>
              <a:gd name="connsiteY40" fmla="*/ 659753 h 2438400"/>
              <a:gd name="connsiteX41" fmla="*/ 448948 w 1533525"/>
              <a:gd name="connsiteY41" fmla="*/ 645466 h 2438400"/>
              <a:gd name="connsiteX42" fmla="*/ 470855 w 1533525"/>
              <a:gd name="connsiteY42" fmla="*/ 643561 h 2438400"/>
              <a:gd name="connsiteX43" fmla="*/ 494191 w 1533525"/>
              <a:gd name="connsiteY43" fmla="*/ 667849 h 2438400"/>
              <a:gd name="connsiteX44" fmla="*/ 496096 w 1533525"/>
              <a:gd name="connsiteY44" fmla="*/ 685471 h 2438400"/>
              <a:gd name="connsiteX45" fmla="*/ 460377 w 1533525"/>
              <a:gd name="connsiteY45" fmla="*/ 755479 h 2438400"/>
              <a:gd name="connsiteX46" fmla="*/ 458949 w 1533525"/>
              <a:gd name="connsiteY46" fmla="*/ 782626 h 2438400"/>
              <a:gd name="connsiteX47" fmla="*/ 480856 w 1533525"/>
              <a:gd name="connsiteY47" fmla="*/ 791198 h 2438400"/>
              <a:gd name="connsiteX48" fmla="*/ 578011 w 1533525"/>
              <a:gd name="connsiteY48" fmla="*/ 749288 h 2438400"/>
              <a:gd name="connsiteX49" fmla="*/ 601824 w 1533525"/>
              <a:gd name="connsiteY49" fmla="*/ 749288 h 2438400"/>
              <a:gd name="connsiteX50" fmla="*/ 617540 w 1533525"/>
              <a:gd name="connsiteY50" fmla="*/ 765481 h 2438400"/>
              <a:gd name="connsiteX51" fmla="*/ 607539 w 1533525"/>
              <a:gd name="connsiteY51" fmla="*/ 789769 h 2438400"/>
              <a:gd name="connsiteX52" fmla="*/ 518956 w 1533525"/>
              <a:gd name="connsiteY52" fmla="*/ 837394 h 2438400"/>
              <a:gd name="connsiteX53" fmla="*/ 435136 w 1533525"/>
              <a:gd name="connsiteY53" fmla="*/ 835489 h 2438400"/>
              <a:gd name="connsiteX54" fmla="*/ 238921 w 1533525"/>
              <a:gd name="connsiteY54" fmla="*/ 745954 h 2438400"/>
              <a:gd name="connsiteX55" fmla="*/ 207489 w 1533525"/>
              <a:gd name="connsiteY55" fmla="*/ 710236 h 2438400"/>
              <a:gd name="connsiteX56" fmla="*/ 203202 w 1533525"/>
              <a:gd name="connsiteY56" fmla="*/ 698329 h 2438400"/>
              <a:gd name="connsiteX57" fmla="*/ 208441 w 1533525"/>
              <a:gd name="connsiteY57" fmla="*/ 631654 h 2438400"/>
              <a:gd name="connsiteX58" fmla="*/ 194154 w 1533525"/>
              <a:gd name="connsiteY58" fmla="*/ 575933 h 2438400"/>
              <a:gd name="connsiteX59" fmla="*/ 189867 w 1533525"/>
              <a:gd name="connsiteY59" fmla="*/ 567837 h 2438400"/>
              <a:gd name="connsiteX60" fmla="*/ 186534 w 1533525"/>
              <a:gd name="connsiteY60" fmla="*/ 494971 h 2438400"/>
              <a:gd name="connsiteX61" fmla="*/ 238445 w 1533525"/>
              <a:gd name="connsiteY61" fmla="*/ 323044 h 2438400"/>
              <a:gd name="connsiteX62" fmla="*/ 257019 w 1533525"/>
              <a:gd name="connsiteY62" fmla="*/ 256845 h 2438400"/>
              <a:gd name="connsiteX63" fmla="*/ 243684 w 1533525"/>
              <a:gd name="connsiteY63" fmla="*/ 192075 h 2438400"/>
              <a:gd name="connsiteX64" fmla="*/ 259400 w 1533525"/>
              <a:gd name="connsiteY64" fmla="*/ 118733 h 2438400"/>
              <a:gd name="connsiteX65" fmla="*/ 276545 w 1533525"/>
              <a:gd name="connsiteY65" fmla="*/ 94920 h 2438400"/>
              <a:gd name="connsiteX66" fmla="*/ 226539 w 1533525"/>
              <a:gd name="connsiteY66" fmla="*/ 1099 h 2438400"/>
              <a:gd name="connsiteX67" fmla="*/ 193201 w 1533525"/>
              <a:gd name="connsiteY67" fmla="*/ 36342 h 2438400"/>
              <a:gd name="connsiteX68" fmla="*/ 183200 w 1533525"/>
              <a:gd name="connsiteY68" fmla="*/ 101112 h 2438400"/>
              <a:gd name="connsiteX69" fmla="*/ 187010 w 1533525"/>
              <a:gd name="connsiteY69" fmla="*/ 132068 h 2438400"/>
              <a:gd name="connsiteX70" fmla="*/ 168436 w 1533525"/>
              <a:gd name="connsiteY70" fmla="*/ 299708 h 2438400"/>
              <a:gd name="connsiteX71" fmla="*/ 133670 w 1533525"/>
              <a:gd name="connsiteY71" fmla="*/ 430677 h 2438400"/>
              <a:gd name="connsiteX72" fmla="*/ 128431 w 1533525"/>
              <a:gd name="connsiteY72" fmla="*/ 531642 h 2438400"/>
              <a:gd name="connsiteX73" fmla="*/ 113667 w 1533525"/>
              <a:gd name="connsiteY73" fmla="*/ 547358 h 2438400"/>
              <a:gd name="connsiteX74" fmla="*/ 89855 w 1533525"/>
              <a:gd name="connsiteY74" fmla="*/ 566884 h 2438400"/>
              <a:gd name="connsiteX75" fmla="*/ 81282 w 1533525"/>
              <a:gd name="connsiteY75" fmla="*/ 574981 h 2438400"/>
              <a:gd name="connsiteX76" fmla="*/ 64137 w 1533525"/>
              <a:gd name="connsiteY76" fmla="*/ 598793 h 2438400"/>
              <a:gd name="connsiteX77" fmla="*/ 62709 w 1533525"/>
              <a:gd name="connsiteY77" fmla="*/ 657848 h 2438400"/>
              <a:gd name="connsiteX78" fmla="*/ 69852 w 1533525"/>
              <a:gd name="connsiteY78" fmla="*/ 696901 h 2438400"/>
              <a:gd name="connsiteX79" fmla="*/ 87474 w 1533525"/>
              <a:gd name="connsiteY79" fmla="*/ 733572 h 2438400"/>
              <a:gd name="connsiteX80" fmla="*/ 96999 w 1533525"/>
              <a:gd name="connsiteY80" fmla="*/ 745002 h 2438400"/>
              <a:gd name="connsiteX81" fmla="*/ 105571 w 1533525"/>
              <a:gd name="connsiteY81" fmla="*/ 761671 h 2438400"/>
              <a:gd name="connsiteX82" fmla="*/ 88426 w 1533525"/>
              <a:gd name="connsiteY82" fmla="*/ 844538 h 2438400"/>
              <a:gd name="connsiteX83" fmla="*/ 78901 w 1533525"/>
              <a:gd name="connsiteY83" fmla="*/ 898831 h 2438400"/>
              <a:gd name="connsiteX84" fmla="*/ 73186 w 1533525"/>
              <a:gd name="connsiteY84" fmla="*/ 994081 h 2438400"/>
              <a:gd name="connsiteX85" fmla="*/ 94141 w 1533525"/>
              <a:gd name="connsiteY85" fmla="*/ 1087426 h 2438400"/>
              <a:gd name="connsiteX86" fmla="*/ 81759 w 1533525"/>
              <a:gd name="connsiteY86" fmla="*/ 1120287 h 2438400"/>
              <a:gd name="connsiteX87" fmla="*/ 67471 w 1533525"/>
              <a:gd name="connsiteY87" fmla="*/ 1166483 h 2438400"/>
              <a:gd name="connsiteX88" fmla="*/ 71757 w 1533525"/>
              <a:gd name="connsiteY88" fmla="*/ 1182199 h 2438400"/>
              <a:gd name="connsiteX89" fmla="*/ 83187 w 1533525"/>
              <a:gd name="connsiteY89" fmla="*/ 1215061 h 2438400"/>
              <a:gd name="connsiteX90" fmla="*/ 85569 w 1533525"/>
              <a:gd name="connsiteY90" fmla="*/ 1232682 h 2438400"/>
              <a:gd name="connsiteX91" fmla="*/ 83664 w 1533525"/>
              <a:gd name="connsiteY91" fmla="*/ 1255066 h 2438400"/>
              <a:gd name="connsiteX92" fmla="*/ 77949 w 1533525"/>
              <a:gd name="connsiteY92" fmla="*/ 1317454 h 2438400"/>
              <a:gd name="connsiteX93" fmla="*/ 64137 w 1533525"/>
              <a:gd name="connsiteY93" fmla="*/ 1476522 h 2438400"/>
              <a:gd name="connsiteX94" fmla="*/ 64614 w 1533525"/>
              <a:gd name="connsiteY94" fmla="*/ 1630351 h 2438400"/>
              <a:gd name="connsiteX95" fmla="*/ 42706 w 1533525"/>
              <a:gd name="connsiteY95" fmla="*/ 1854665 h 2438400"/>
              <a:gd name="connsiteX96" fmla="*/ 40801 w 1533525"/>
              <a:gd name="connsiteY96" fmla="*/ 2003255 h 2438400"/>
              <a:gd name="connsiteX97" fmla="*/ 2701 w 1533525"/>
              <a:gd name="connsiteY97" fmla="*/ 2272812 h 2438400"/>
              <a:gd name="connsiteX98" fmla="*/ 9845 w 1533525"/>
              <a:gd name="connsiteY98" fmla="*/ 2353775 h 2438400"/>
              <a:gd name="connsiteX99" fmla="*/ 32705 w 1533525"/>
              <a:gd name="connsiteY99" fmla="*/ 2403781 h 2438400"/>
              <a:gd name="connsiteX100" fmla="*/ 59851 w 1533525"/>
              <a:gd name="connsiteY100" fmla="*/ 2344250 h 2438400"/>
              <a:gd name="connsiteX101" fmla="*/ 79377 w 1533525"/>
              <a:gd name="connsiteY101" fmla="*/ 2167561 h 2438400"/>
              <a:gd name="connsiteX102" fmla="*/ 88902 w 1533525"/>
              <a:gd name="connsiteY102" fmla="*/ 2119460 h 2438400"/>
              <a:gd name="connsiteX103" fmla="*/ 83664 w 1533525"/>
              <a:gd name="connsiteY103" fmla="*/ 1977537 h 2438400"/>
              <a:gd name="connsiteX104" fmla="*/ 89855 w 1533525"/>
              <a:gd name="connsiteY104" fmla="*/ 1965631 h 2438400"/>
              <a:gd name="connsiteX105" fmla="*/ 96999 w 1533525"/>
              <a:gd name="connsiteY105" fmla="*/ 1948486 h 2438400"/>
              <a:gd name="connsiteX106" fmla="*/ 103190 w 1533525"/>
              <a:gd name="connsiteY106" fmla="*/ 1932293 h 2438400"/>
              <a:gd name="connsiteX107" fmla="*/ 111762 w 1533525"/>
              <a:gd name="connsiteY107" fmla="*/ 1908957 h 2438400"/>
              <a:gd name="connsiteX108" fmla="*/ 112715 w 1533525"/>
              <a:gd name="connsiteY108" fmla="*/ 1880858 h 2438400"/>
              <a:gd name="connsiteX109" fmla="*/ 104619 w 1533525"/>
              <a:gd name="connsiteY109" fmla="*/ 1845140 h 2438400"/>
              <a:gd name="connsiteX110" fmla="*/ 110334 w 1533525"/>
              <a:gd name="connsiteY110" fmla="*/ 1784180 h 2438400"/>
              <a:gd name="connsiteX111" fmla="*/ 110810 w 1533525"/>
              <a:gd name="connsiteY111" fmla="*/ 1727982 h 2438400"/>
              <a:gd name="connsiteX112" fmla="*/ 104142 w 1533525"/>
              <a:gd name="connsiteY112" fmla="*/ 1688453 h 2438400"/>
              <a:gd name="connsiteX113" fmla="*/ 104142 w 1533525"/>
              <a:gd name="connsiteY113" fmla="*/ 1537958 h 2438400"/>
              <a:gd name="connsiteX114" fmla="*/ 110334 w 1533525"/>
              <a:gd name="connsiteY114" fmla="*/ 1525099 h 2438400"/>
              <a:gd name="connsiteX115" fmla="*/ 110334 w 1533525"/>
              <a:gd name="connsiteY115" fmla="*/ 1466521 h 2438400"/>
              <a:gd name="connsiteX116" fmla="*/ 122240 w 1533525"/>
              <a:gd name="connsiteY116" fmla="*/ 1370318 h 2438400"/>
              <a:gd name="connsiteX117" fmla="*/ 133670 w 1533525"/>
              <a:gd name="connsiteY117" fmla="*/ 1288403 h 2438400"/>
              <a:gd name="connsiteX118" fmla="*/ 144624 w 1533525"/>
              <a:gd name="connsiteY118" fmla="*/ 1278878 h 2438400"/>
              <a:gd name="connsiteX119" fmla="*/ 270354 w 1533525"/>
              <a:gd name="connsiteY119" fmla="*/ 1250303 h 2438400"/>
              <a:gd name="connsiteX120" fmla="*/ 418944 w 1533525"/>
              <a:gd name="connsiteY120" fmla="*/ 1234111 h 2438400"/>
              <a:gd name="connsiteX121" fmla="*/ 638019 w 1533525"/>
              <a:gd name="connsiteY121" fmla="*/ 1157911 h 2438400"/>
              <a:gd name="connsiteX122" fmla="*/ 799467 w 1533525"/>
              <a:gd name="connsiteY122" fmla="*/ 1043611 h 2438400"/>
              <a:gd name="connsiteX123" fmla="*/ 889002 w 1533525"/>
              <a:gd name="connsiteY123" fmla="*/ 977888 h 2438400"/>
              <a:gd name="connsiteX124" fmla="*/ 941866 w 1533525"/>
              <a:gd name="connsiteY124" fmla="*/ 961219 h 2438400"/>
              <a:gd name="connsiteX125" fmla="*/ 1040926 w 1533525"/>
              <a:gd name="connsiteY125" fmla="*/ 1012654 h 2438400"/>
              <a:gd name="connsiteX126" fmla="*/ 1072359 w 1533525"/>
              <a:gd name="connsiteY126" fmla="*/ 1147909 h 2438400"/>
              <a:gd name="connsiteX127" fmla="*/ 964250 w 1533525"/>
              <a:gd name="connsiteY127" fmla="*/ 1303643 h 2438400"/>
              <a:gd name="connsiteX128" fmla="*/ 737555 w 1533525"/>
              <a:gd name="connsiteY128" fmla="*/ 1497477 h 2438400"/>
              <a:gd name="connsiteX129" fmla="*/ 704217 w 1533525"/>
              <a:gd name="connsiteY129" fmla="*/ 1541292 h 2438400"/>
              <a:gd name="connsiteX130" fmla="*/ 618016 w 1533525"/>
              <a:gd name="connsiteY130" fmla="*/ 1687977 h 2438400"/>
              <a:gd name="connsiteX131" fmla="*/ 614683 w 1533525"/>
              <a:gd name="connsiteY131" fmla="*/ 1812755 h 2438400"/>
              <a:gd name="connsiteX132" fmla="*/ 716600 w 1533525"/>
              <a:gd name="connsiteY132" fmla="*/ 1934675 h 2438400"/>
              <a:gd name="connsiteX133" fmla="*/ 884240 w 1533525"/>
              <a:gd name="connsiteY133" fmla="*/ 1993730 h 2438400"/>
              <a:gd name="connsiteX134" fmla="*/ 895670 w 1533525"/>
              <a:gd name="connsiteY134" fmla="*/ 2058023 h 2438400"/>
              <a:gd name="connsiteX135" fmla="*/ 887098 w 1533525"/>
              <a:gd name="connsiteY135" fmla="*/ 2074692 h 2438400"/>
              <a:gd name="connsiteX136" fmla="*/ 865666 w 1533525"/>
              <a:gd name="connsiteY136" fmla="*/ 2095171 h 2438400"/>
              <a:gd name="connsiteX137" fmla="*/ 840425 w 1533525"/>
              <a:gd name="connsiteY137" fmla="*/ 2099933 h 2438400"/>
              <a:gd name="connsiteX138" fmla="*/ 807564 w 1533525"/>
              <a:gd name="connsiteY138" fmla="*/ 2092790 h 2438400"/>
              <a:gd name="connsiteX139" fmla="*/ 790895 w 1533525"/>
              <a:gd name="connsiteY139" fmla="*/ 2103267 h 2438400"/>
              <a:gd name="connsiteX140" fmla="*/ 759939 w 1533525"/>
              <a:gd name="connsiteY140" fmla="*/ 2131842 h 2438400"/>
              <a:gd name="connsiteX141" fmla="*/ 712790 w 1533525"/>
              <a:gd name="connsiteY141" fmla="*/ 2138986 h 2438400"/>
              <a:gd name="connsiteX142" fmla="*/ 687549 w 1533525"/>
              <a:gd name="connsiteY142" fmla="*/ 2134700 h 2438400"/>
              <a:gd name="connsiteX143" fmla="*/ 673738 w 1533525"/>
              <a:gd name="connsiteY143" fmla="*/ 2125651 h 2438400"/>
              <a:gd name="connsiteX144" fmla="*/ 655640 w 1533525"/>
              <a:gd name="connsiteY144" fmla="*/ 2105172 h 2438400"/>
              <a:gd name="connsiteX145" fmla="*/ 645639 w 1533525"/>
              <a:gd name="connsiteY145" fmla="*/ 2100886 h 2438400"/>
              <a:gd name="connsiteX146" fmla="*/ 641352 w 1533525"/>
              <a:gd name="connsiteY146" fmla="*/ 2109935 h 2438400"/>
              <a:gd name="connsiteX147" fmla="*/ 645639 w 1533525"/>
              <a:gd name="connsiteY147" fmla="*/ 2164704 h 2438400"/>
              <a:gd name="connsiteX148" fmla="*/ 678024 w 1533525"/>
              <a:gd name="connsiteY148" fmla="*/ 2197088 h 2438400"/>
              <a:gd name="connsiteX149" fmla="*/ 819470 w 1533525"/>
              <a:gd name="connsiteY149" fmla="*/ 2230426 h 2438400"/>
              <a:gd name="connsiteX150" fmla="*/ 885669 w 1533525"/>
              <a:gd name="connsiteY150" fmla="*/ 2205185 h 2438400"/>
              <a:gd name="connsiteX151" fmla="*/ 948058 w 1533525"/>
              <a:gd name="connsiteY151" fmla="*/ 2178991 h 2438400"/>
              <a:gd name="connsiteX152" fmla="*/ 957106 w 1533525"/>
              <a:gd name="connsiteY152" fmla="*/ 2189468 h 2438400"/>
              <a:gd name="connsiteX153" fmla="*/ 949963 w 1533525"/>
              <a:gd name="connsiteY153" fmla="*/ 2235665 h 2438400"/>
              <a:gd name="connsiteX154" fmla="*/ 959488 w 1533525"/>
              <a:gd name="connsiteY154" fmla="*/ 2251857 h 2438400"/>
              <a:gd name="connsiteX155" fmla="*/ 971870 w 1533525"/>
              <a:gd name="connsiteY155" fmla="*/ 2257096 h 2438400"/>
              <a:gd name="connsiteX156" fmla="*/ 1000445 w 1533525"/>
              <a:gd name="connsiteY156" fmla="*/ 2250429 h 2438400"/>
              <a:gd name="connsiteX157" fmla="*/ 1014256 w 1533525"/>
              <a:gd name="connsiteY157" fmla="*/ 2214234 h 2438400"/>
              <a:gd name="connsiteX158" fmla="*/ 1029496 w 1533525"/>
              <a:gd name="connsiteY158" fmla="*/ 2155655 h 2438400"/>
              <a:gd name="connsiteX159" fmla="*/ 1028544 w 1533525"/>
              <a:gd name="connsiteY159" fmla="*/ 2115173 h 2438400"/>
              <a:gd name="connsiteX160" fmla="*/ 1023781 w 1533525"/>
              <a:gd name="connsiteY160" fmla="*/ 2097076 h 2438400"/>
              <a:gd name="connsiteX161" fmla="*/ 1001398 w 1533525"/>
              <a:gd name="connsiteY161" fmla="*/ 2018018 h 2438400"/>
              <a:gd name="connsiteX162" fmla="*/ 998064 w 1533525"/>
              <a:gd name="connsiteY162" fmla="*/ 1999921 h 2438400"/>
              <a:gd name="connsiteX163" fmla="*/ 1033306 w 1533525"/>
              <a:gd name="connsiteY163" fmla="*/ 2002778 h 2438400"/>
              <a:gd name="connsiteX164" fmla="*/ 1115221 w 1533525"/>
              <a:gd name="connsiteY164" fmla="*/ 2027543 h 2438400"/>
              <a:gd name="connsiteX165" fmla="*/ 1173800 w 1533525"/>
              <a:gd name="connsiteY165" fmla="*/ 2037545 h 2438400"/>
              <a:gd name="connsiteX166" fmla="*/ 1249047 w 1533525"/>
              <a:gd name="connsiteY166" fmla="*/ 2006588 h 2438400"/>
              <a:gd name="connsiteX167" fmla="*/ 1283338 w 1533525"/>
              <a:gd name="connsiteY167" fmla="*/ 2028020 h 2438400"/>
              <a:gd name="connsiteX168" fmla="*/ 1319056 w 1533525"/>
              <a:gd name="connsiteY168" fmla="*/ 2125651 h 2438400"/>
              <a:gd name="connsiteX169" fmla="*/ 1317628 w 1533525"/>
              <a:gd name="connsiteY169" fmla="*/ 2141843 h 2438400"/>
              <a:gd name="connsiteX170" fmla="*/ 1308579 w 1533525"/>
              <a:gd name="connsiteY170" fmla="*/ 2175181 h 2438400"/>
              <a:gd name="connsiteX171" fmla="*/ 1302864 w 1533525"/>
              <a:gd name="connsiteY171" fmla="*/ 2184230 h 2438400"/>
              <a:gd name="connsiteX172" fmla="*/ 1301435 w 1533525"/>
              <a:gd name="connsiteY172" fmla="*/ 2204232 h 2438400"/>
              <a:gd name="connsiteX173" fmla="*/ 1290481 w 1533525"/>
              <a:gd name="connsiteY173" fmla="*/ 2235665 h 2438400"/>
              <a:gd name="connsiteX174" fmla="*/ 1270003 w 1533525"/>
              <a:gd name="connsiteY174" fmla="*/ 2251381 h 2438400"/>
              <a:gd name="connsiteX175" fmla="*/ 1249047 w 1533525"/>
              <a:gd name="connsiteY175" fmla="*/ 2261859 h 2438400"/>
              <a:gd name="connsiteX176" fmla="*/ 1232379 w 1533525"/>
              <a:gd name="connsiteY176" fmla="*/ 2288052 h 2438400"/>
              <a:gd name="connsiteX177" fmla="*/ 1208090 w 1533525"/>
              <a:gd name="connsiteY177" fmla="*/ 2320437 h 2438400"/>
              <a:gd name="connsiteX178" fmla="*/ 1080931 w 1533525"/>
              <a:gd name="connsiteY178" fmla="*/ 2349489 h 2438400"/>
              <a:gd name="connsiteX179" fmla="*/ 1063786 w 1533525"/>
              <a:gd name="connsiteY179" fmla="*/ 2339011 h 2438400"/>
              <a:gd name="connsiteX180" fmla="*/ 1056166 w 1533525"/>
              <a:gd name="connsiteY180" fmla="*/ 2336630 h 2438400"/>
              <a:gd name="connsiteX181" fmla="*/ 1055214 w 1533525"/>
              <a:gd name="connsiteY181" fmla="*/ 2344726 h 2438400"/>
              <a:gd name="connsiteX182" fmla="*/ 1075216 w 1533525"/>
              <a:gd name="connsiteY182" fmla="*/ 2418545 h 2438400"/>
              <a:gd name="connsiteX183" fmla="*/ 1121889 w 1533525"/>
              <a:gd name="connsiteY183" fmla="*/ 2438071 h 2438400"/>
              <a:gd name="connsiteX184" fmla="*/ 1216663 w 1533525"/>
              <a:gd name="connsiteY184" fmla="*/ 2427117 h 2438400"/>
              <a:gd name="connsiteX185" fmla="*/ 1364776 w 1533525"/>
              <a:gd name="connsiteY185" fmla="*/ 2368539 h 2438400"/>
              <a:gd name="connsiteX186" fmla="*/ 1380493 w 1533525"/>
              <a:gd name="connsiteY186" fmla="*/ 2348536 h 2438400"/>
              <a:gd name="connsiteX187" fmla="*/ 1394780 w 1533525"/>
              <a:gd name="connsiteY187" fmla="*/ 2308531 h 2438400"/>
              <a:gd name="connsiteX188" fmla="*/ 1408591 w 1533525"/>
              <a:gd name="connsiteY188" fmla="*/ 2300911 h 2438400"/>
              <a:gd name="connsiteX189" fmla="*/ 1413354 w 1533525"/>
              <a:gd name="connsiteY189" fmla="*/ 2315198 h 2438400"/>
              <a:gd name="connsiteX190" fmla="*/ 1422403 w 1533525"/>
              <a:gd name="connsiteY190" fmla="*/ 2354727 h 2438400"/>
              <a:gd name="connsiteX191" fmla="*/ 1448120 w 1533525"/>
              <a:gd name="connsiteY191" fmla="*/ 2347584 h 2438400"/>
              <a:gd name="connsiteX192" fmla="*/ 1466694 w 1533525"/>
              <a:gd name="connsiteY192" fmla="*/ 2321866 h 2438400"/>
              <a:gd name="connsiteX193" fmla="*/ 1477171 w 1533525"/>
              <a:gd name="connsiteY193" fmla="*/ 2258048 h 2438400"/>
              <a:gd name="connsiteX194" fmla="*/ 1471456 w 1533525"/>
              <a:gd name="connsiteY194" fmla="*/ 2210423 h 2438400"/>
              <a:gd name="connsiteX195" fmla="*/ 1417164 w 1533525"/>
              <a:gd name="connsiteY195" fmla="*/ 2067072 h 2438400"/>
              <a:gd name="connsiteX196" fmla="*/ 1418116 w 1533525"/>
              <a:gd name="connsiteY196" fmla="*/ 2058023 h 2438400"/>
              <a:gd name="connsiteX197" fmla="*/ 1426689 w 1533525"/>
              <a:gd name="connsiteY197" fmla="*/ 2058500 h 2438400"/>
              <a:gd name="connsiteX198" fmla="*/ 1460503 w 1533525"/>
              <a:gd name="connsiteY198" fmla="*/ 2075645 h 2438400"/>
              <a:gd name="connsiteX199" fmla="*/ 1493840 w 1533525"/>
              <a:gd name="connsiteY199" fmla="*/ 2081836 h 2438400"/>
              <a:gd name="connsiteX200" fmla="*/ 1514319 w 1533525"/>
              <a:gd name="connsiteY200" fmla="*/ 2056595 h 2438400"/>
              <a:gd name="connsiteX201" fmla="*/ 1469551 w 1533525"/>
              <a:gd name="connsiteY201" fmla="*/ 1976585 h 2438400"/>
              <a:gd name="connsiteX202" fmla="*/ 1357156 w 1533525"/>
              <a:gd name="connsiteY202" fmla="*/ 1793705 h 2438400"/>
              <a:gd name="connsiteX203" fmla="*/ 1314770 w 1533525"/>
              <a:gd name="connsiteY203" fmla="*/ 1725601 h 2438400"/>
              <a:gd name="connsiteX204" fmla="*/ 1312389 w 1533525"/>
              <a:gd name="connsiteY204" fmla="*/ 1706551 h 2438400"/>
              <a:gd name="connsiteX205" fmla="*/ 1283814 w 1533525"/>
              <a:gd name="connsiteY205" fmla="*/ 1666070 h 2438400"/>
              <a:gd name="connsiteX206" fmla="*/ 1266193 w 1533525"/>
              <a:gd name="connsiteY206" fmla="*/ 1645591 h 2438400"/>
              <a:gd name="connsiteX207" fmla="*/ 1268097 w 1533525"/>
              <a:gd name="connsiteY207" fmla="*/ 1626065 h 2438400"/>
              <a:gd name="connsiteX208" fmla="*/ 1388589 w 1533525"/>
              <a:gd name="connsiteY208" fmla="*/ 1502240 h 2438400"/>
              <a:gd name="connsiteX209" fmla="*/ 634209 w 1533525"/>
              <a:gd name="connsiteY209" fmla="*/ 974554 h 2438400"/>
              <a:gd name="connsiteX210" fmla="*/ 579916 w 1533525"/>
              <a:gd name="connsiteY210" fmla="*/ 1025989 h 2438400"/>
              <a:gd name="connsiteX211" fmla="*/ 547531 w 1533525"/>
              <a:gd name="connsiteY211" fmla="*/ 1063137 h 2438400"/>
              <a:gd name="connsiteX212" fmla="*/ 533244 w 1533525"/>
              <a:gd name="connsiteY212" fmla="*/ 1076472 h 2438400"/>
              <a:gd name="connsiteX213" fmla="*/ 414657 w 1533525"/>
              <a:gd name="connsiteY213" fmla="*/ 1141242 h 2438400"/>
              <a:gd name="connsiteX214" fmla="*/ 292261 w 1533525"/>
              <a:gd name="connsiteY214" fmla="*/ 1159816 h 2438400"/>
              <a:gd name="connsiteX215" fmla="*/ 254637 w 1533525"/>
              <a:gd name="connsiteY215" fmla="*/ 1144099 h 2438400"/>
              <a:gd name="connsiteX216" fmla="*/ 218442 w 1533525"/>
              <a:gd name="connsiteY216" fmla="*/ 1113143 h 2438400"/>
              <a:gd name="connsiteX217" fmla="*/ 173199 w 1533525"/>
              <a:gd name="connsiteY217" fmla="*/ 1092188 h 2438400"/>
              <a:gd name="connsiteX218" fmla="*/ 153196 w 1533525"/>
              <a:gd name="connsiteY218" fmla="*/ 1074567 h 2438400"/>
              <a:gd name="connsiteX219" fmla="*/ 162721 w 1533525"/>
              <a:gd name="connsiteY219" fmla="*/ 796913 h 2438400"/>
              <a:gd name="connsiteX220" fmla="*/ 435612 w 1533525"/>
              <a:gd name="connsiteY220" fmla="*/ 958838 h 2438400"/>
              <a:gd name="connsiteX221" fmla="*/ 494668 w 1533525"/>
              <a:gd name="connsiteY221" fmla="*/ 978841 h 2438400"/>
              <a:gd name="connsiteX222" fmla="*/ 551818 w 1533525"/>
              <a:gd name="connsiteY222" fmla="*/ 971221 h 2438400"/>
              <a:gd name="connsiteX223" fmla="*/ 619445 w 1533525"/>
              <a:gd name="connsiteY223" fmla="*/ 936454 h 2438400"/>
              <a:gd name="connsiteX224" fmla="*/ 629923 w 1533525"/>
              <a:gd name="connsiteY224" fmla="*/ 941217 h 2438400"/>
              <a:gd name="connsiteX225" fmla="*/ 629923 w 1533525"/>
              <a:gd name="connsiteY225" fmla="*/ 942169 h 2438400"/>
              <a:gd name="connsiteX226" fmla="*/ 634209 w 1533525"/>
              <a:gd name="connsiteY226" fmla="*/ 974554 h 243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</a:cxnLst>
            <a:rect l="l" t="t" r="r" b="b"/>
            <a:pathLst>
              <a:path w="1533525" h="2438400">
                <a:moveTo>
                  <a:pt x="1388589" y="1502240"/>
                </a:moveTo>
                <a:cubicBezTo>
                  <a:pt x="1413354" y="1476522"/>
                  <a:pt x="1437643" y="1449852"/>
                  <a:pt x="1458597" y="1420324"/>
                </a:cubicBezTo>
                <a:cubicBezTo>
                  <a:pt x="1494793" y="1368890"/>
                  <a:pt x="1528606" y="1316026"/>
                  <a:pt x="1536226" y="1251256"/>
                </a:cubicBezTo>
                <a:cubicBezTo>
                  <a:pt x="1536226" y="1228396"/>
                  <a:pt x="1532893" y="1167912"/>
                  <a:pt x="1519081" y="1107428"/>
                </a:cubicBezTo>
                <a:cubicBezTo>
                  <a:pt x="1494316" y="996938"/>
                  <a:pt x="1419069" y="906927"/>
                  <a:pt x="1403829" y="881686"/>
                </a:cubicBezTo>
                <a:cubicBezTo>
                  <a:pt x="1381445" y="845491"/>
                  <a:pt x="1357156" y="810724"/>
                  <a:pt x="1333820" y="775006"/>
                </a:cubicBezTo>
                <a:cubicBezTo>
                  <a:pt x="1317628" y="749764"/>
                  <a:pt x="1310484" y="722618"/>
                  <a:pt x="1314294" y="692614"/>
                </a:cubicBezTo>
                <a:cubicBezTo>
                  <a:pt x="1319533" y="649752"/>
                  <a:pt x="1316199" y="606889"/>
                  <a:pt x="1302864" y="565456"/>
                </a:cubicBezTo>
                <a:cubicBezTo>
                  <a:pt x="1285719" y="511639"/>
                  <a:pt x="1255239" y="468301"/>
                  <a:pt x="1199994" y="449727"/>
                </a:cubicBezTo>
                <a:cubicBezTo>
                  <a:pt x="1135224" y="427819"/>
                  <a:pt x="1070930" y="434011"/>
                  <a:pt x="1009970" y="465443"/>
                </a:cubicBezTo>
                <a:cubicBezTo>
                  <a:pt x="994730" y="473539"/>
                  <a:pt x="926150" y="531166"/>
                  <a:pt x="866619" y="543072"/>
                </a:cubicBezTo>
                <a:cubicBezTo>
                  <a:pt x="863285" y="543548"/>
                  <a:pt x="859475" y="546882"/>
                  <a:pt x="856617" y="544501"/>
                </a:cubicBezTo>
                <a:cubicBezTo>
                  <a:pt x="853760" y="542119"/>
                  <a:pt x="856617" y="537833"/>
                  <a:pt x="857570" y="534976"/>
                </a:cubicBezTo>
                <a:cubicBezTo>
                  <a:pt x="867095" y="509734"/>
                  <a:pt x="876620" y="430201"/>
                  <a:pt x="871381" y="416865"/>
                </a:cubicBezTo>
                <a:cubicBezTo>
                  <a:pt x="852808" y="367812"/>
                  <a:pt x="852808" y="318758"/>
                  <a:pt x="875667" y="271133"/>
                </a:cubicBezTo>
                <a:cubicBezTo>
                  <a:pt x="893289" y="234938"/>
                  <a:pt x="920435" y="205410"/>
                  <a:pt x="949486" y="178740"/>
                </a:cubicBezTo>
                <a:cubicBezTo>
                  <a:pt x="989491" y="142069"/>
                  <a:pt x="1033306" y="110637"/>
                  <a:pt x="1075216" y="76823"/>
                </a:cubicBezTo>
                <a:cubicBezTo>
                  <a:pt x="1079979" y="73013"/>
                  <a:pt x="1085218" y="70155"/>
                  <a:pt x="1090933" y="68727"/>
                </a:cubicBezTo>
                <a:cubicBezTo>
                  <a:pt x="1109030" y="64917"/>
                  <a:pt x="1176658" y="61583"/>
                  <a:pt x="1171895" y="47772"/>
                </a:cubicBezTo>
                <a:cubicBezTo>
                  <a:pt x="1167609" y="35389"/>
                  <a:pt x="1118555" y="33960"/>
                  <a:pt x="1100458" y="33960"/>
                </a:cubicBezTo>
                <a:cubicBezTo>
                  <a:pt x="1073788" y="33960"/>
                  <a:pt x="960440" y="89205"/>
                  <a:pt x="925198" y="100159"/>
                </a:cubicBezTo>
                <a:cubicBezTo>
                  <a:pt x="905671" y="106350"/>
                  <a:pt x="885192" y="105874"/>
                  <a:pt x="865190" y="109684"/>
                </a:cubicBezTo>
                <a:cubicBezTo>
                  <a:pt x="807088" y="119685"/>
                  <a:pt x="760415" y="149689"/>
                  <a:pt x="721363" y="193028"/>
                </a:cubicBezTo>
                <a:cubicBezTo>
                  <a:pt x="695169" y="222079"/>
                  <a:pt x="637066" y="321139"/>
                  <a:pt x="584679" y="360668"/>
                </a:cubicBezTo>
                <a:cubicBezTo>
                  <a:pt x="579440" y="364478"/>
                  <a:pt x="575154" y="365430"/>
                  <a:pt x="568963" y="362097"/>
                </a:cubicBezTo>
                <a:cubicBezTo>
                  <a:pt x="557056" y="355429"/>
                  <a:pt x="545626" y="347809"/>
                  <a:pt x="536101" y="338284"/>
                </a:cubicBezTo>
                <a:cubicBezTo>
                  <a:pt x="506574" y="310185"/>
                  <a:pt x="448948" y="218745"/>
                  <a:pt x="427993" y="143022"/>
                </a:cubicBezTo>
                <a:cubicBezTo>
                  <a:pt x="426564" y="137783"/>
                  <a:pt x="423706" y="129210"/>
                  <a:pt x="418468" y="130639"/>
                </a:cubicBezTo>
                <a:cubicBezTo>
                  <a:pt x="411800" y="132068"/>
                  <a:pt x="413229" y="141117"/>
                  <a:pt x="412752" y="146832"/>
                </a:cubicBezTo>
                <a:cubicBezTo>
                  <a:pt x="405132" y="225413"/>
                  <a:pt x="424182" y="345904"/>
                  <a:pt x="451329" y="385433"/>
                </a:cubicBezTo>
                <a:cubicBezTo>
                  <a:pt x="462759" y="402578"/>
                  <a:pt x="463235" y="402102"/>
                  <a:pt x="452281" y="420199"/>
                </a:cubicBezTo>
                <a:cubicBezTo>
                  <a:pt x="443232" y="434963"/>
                  <a:pt x="433707" y="449251"/>
                  <a:pt x="430850" y="466396"/>
                </a:cubicBezTo>
                <a:cubicBezTo>
                  <a:pt x="428469" y="478302"/>
                  <a:pt x="430374" y="489732"/>
                  <a:pt x="440375" y="497352"/>
                </a:cubicBezTo>
                <a:cubicBezTo>
                  <a:pt x="449900" y="504496"/>
                  <a:pt x="459901" y="513068"/>
                  <a:pt x="473712" y="505448"/>
                </a:cubicBezTo>
                <a:cubicBezTo>
                  <a:pt x="478951" y="502114"/>
                  <a:pt x="480856" y="505924"/>
                  <a:pt x="481809" y="510687"/>
                </a:cubicBezTo>
                <a:cubicBezTo>
                  <a:pt x="484190" y="526879"/>
                  <a:pt x="483237" y="543072"/>
                  <a:pt x="480856" y="559264"/>
                </a:cubicBezTo>
                <a:cubicBezTo>
                  <a:pt x="480380" y="562598"/>
                  <a:pt x="470379" y="590221"/>
                  <a:pt x="433707" y="587839"/>
                </a:cubicBezTo>
                <a:cubicBezTo>
                  <a:pt x="421801" y="586887"/>
                  <a:pt x="417515" y="592126"/>
                  <a:pt x="414657" y="603556"/>
                </a:cubicBezTo>
                <a:cubicBezTo>
                  <a:pt x="409419" y="622606"/>
                  <a:pt x="415134" y="641179"/>
                  <a:pt x="418944" y="659753"/>
                </a:cubicBezTo>
                <a:cubicBezTo>
                  <a:pt x="419896" y="665468"/>
                  <a:pt x="425611" y="667373"/>
                  <a:pt x="430850" y="667849"/>
                </a:cubicBezTo>
                <a:cubicBezTo>
                  <a:pt x="436565" y="668326"/>
                  <a:pt x="435136" y="662611"/>
                  <a:pt x="436565" y="659753"/>
                </a:cubicBezTo>
                <a:cubicBezTo>
                  <a:pt x="439423" y="654038"/>
                  <a:pt x="440375" y="645942"/>
                  <a:pt x="448948" y="645466"/>
                </a:cubicBezTo>
                <a:cubicBezTo>
                  <a:pt x="456091" y="644989"/>
                  <a:pt x="463711" y="648799"/>
                  <a:pt x="470855" y="643561"/>
                </a:cubicBezTo>
                <a:cubicBezTo>
                  <a:pt x="472284" y="642608"/>
                  <a:pt x="488000" y="660706"/>
                  <a:pt x="494191" y="667849"/>
                </a:cubicBezTo>
                <a:cubicBezTo>
                  <a:pt x="498477" y="673088"/>
                  <a:pt x="499906" y="678803"/>
                  <a:pt x="496096" y="685471"/>
                </a:cubicBezTo>
                <a:cubicBezTo>
                  <a:pt x="488476" y="698806"/>
                  <a:pt x="463235" y="745002"/>
                  <a:pt x="460377" y="755479"/>
                </a:cubicBezTo>
                <a:cubicBezTo>
                  <a:pt x="457996" y="764528"/>
                  <a:pt x="455615" y="773101"/>
                  <a:pt x="458949" y="782626"/>
                </a:cubicBezTo>
                <a:cubicBezTo>
                  <a:pt x="462759" y="794056"/>
                  <a:pt x="470379" y="796913"/>
                  <a:pt x="480856" y="791198"/>
                </a:cubicBezTo>
                <a:cubicBezTo>
                  <a:pt x="518480" y="771672"/>
                  <a:pt x="548484" y="753574"/>
                  <a:pt x="578011" y="749288"/>
                </a:cubicBezTo>
                <a:cubicBezTo>
                  <a:pt x="587060" y="747859"/>
                  <a:pt x="593727" y="746431"/>
                  <a:pt x="601824" y="749288"/>
                </a:cubicBezTo>
                <a:cubicBezTo>
                  <a:pt x="609920" y="752146"/>
                  <a:pt x="616588" y="755956"/>
                  <a:pt x="617540" y="765481"/>
                </a:cubicBezTo>
                <a:cubicBezTo>
                  <a:pt x="618492" y="775006"/>
                  <a:pt x="616588" y="780721"/>
                  <a:pt x="607539" y="789769"/>
                </a:cubicBezTo>
                <a:cubicBezTo>
                  <a:pt x="584202" y="813106"/>
                  <a:pt x="549436" y="830727"/>
                  <a:pt x="518956" y="837394"/>
                </a:cubicBezTo>
                <a:cubicBezTo>
                  <a:pt x="490857" y="843586"/>
                  <a:pt x="462759" y="845014"/>
                  <a:pt x="435136" y="835489"/>
                </a:cubicBezTo>
                <a:cubicBezTo>
                  <a:pt x="410848" y="826917"/>
                  <a:pt x="288927" y="797866"/>
                  <a:pt x="238921" y="745954"/>
                </a:cubicBezTo>
                <a:cubicBezTo>
                  <a:pt x="227967" y="734524"/>
                  <a:pt x="219871" y="720713"/>
                  <a:pt x="207489" y="710236"/>
                </a:cubicBezTo>
                <a:cubicBezTo>
                  <a:pt x="203679" y="706902"/>
                  <a:pt x="202726" y="703568"/>
                  <a:pt x="203202" y="698329"/>
                </a:cubicBezTo>
                <a:cubicBezTo>
                  <a:pt x="205107" y="675946"/>
                  <a:pt x="206060" y="654038"/>
                  <a:pt x="208441" y="631654"/>
                </a:cubicBezTo>
                <a:cubicBezTo>
                  <a:pt x="210346" y="611176"/>
                  <a:pt x="207489" y="592602"/>
                  <a:pt x="194154" y="575933"/>
                </a:cubicBezTo>
                <a:cubicBezTo>
                  <a:pt x="192249" y="573552"/>
                  <a:pt x="189867" y="571171"/>
                  <a:pt x="189867" y="567837"/>
                </a:cubicBezTo>
                <a:cubicBezTo>
                  <a:pt x="189867" y="543548"/>
                  <a:pt x="187486" y="519736"/>
                  <a:pt x="186534" y="494971"/>
                </a:cubicBezTo>
                <a:cubicBezTo>
                  <a:pt x="185105" y="442583"/>
                  <a:pt x="218919" y="356382"/>
                  <a:pt x="238445" y="323044"/>
                </a:cubicBezTo>
                <a:cubicBezTo>
                  <a:pt x="250351" y="302565"/>
                  <a:pt x="257495" y="281134"/>
                  <a:pt x="257019" y="256845"/>
                </a:cubicBezTo>
                <a:cubicBezTo>
                  <a:pt x="257019" y="248749"/>
                  <a:pt x="246541" y="206363"/>
                  <a:pt x="243684" y="192075"/>
                </a:cubicBezTo>
                <a:cubicBezTo>
                  <a:pt x="238445" y="165405"/>
                  <a:pt x="240350" y="140164"/>
                  <a:pt x="259400" y="118733"/>
                </a:cubicBezTo>
                <a:cubicBezTo>
                  <a:pt x="266068" y="111589"/>
                  <a:pt x="272735" y="103969"/>
                  <a:pt x="276545" y="94920"/>
                </a:cubicBezTo>
                <a:cubicBezTo>
                  <a:pt x="287975" y="68727"/>
                  <a:pt x="283212" y="14910"/>
                  <a:pt x="226539" y="1099"/>
                </a:cubicBezTo>
                <a:cubicBezTo>
                  <a:pt x="197487" y="-6045"/>
                  <a:pt x="199392" y="23483"/>
                  <a:pt x="193201" y="36342"/>
                </a:cubicBezTo>
                <a:cubicBezTo>
                  <a:pt x="184152" y="56344"/>
                  <a:pt x="177961" y="77775"/>
                  <a:pt x="183200" y="101112"/>
                </a:cubicBezTo>
                <a:cubicBezTo>
                  <a:pt x="185581" y="111113"/>
                  <a:pt x="187010" y="121590"/>
                  <a:pt x="187010" y="132068"/>
                </a:cubicBezTo>
                <a:cubicBezTo>
                  <a:pt x="188915" y="188742"/>
                  <a:pt x="184629" y="244939"/>
                  <a:pt x="168436" y="299708"/>
                </a:cubicBezTo>
                <a:cubicBezTo>
                  <a:pt x="159387" y="330188"/>
                  <a:pt x="136527" y="388767"/>
                  <a:pt x="133670" y="430677"/>
                </a:cubicBezTo>
                <a:cubicBezTo>
                  <a:pt x="131289" y="464490"/>
                  <a:pt x="129384" y="497828"/>
                  <a:pt x="128431" y="531642"/>
                </a:cubicBezTo>
                <a:cubicBezTo>
                  <a:pt x="127955" y="543072"/>
                  <a:pt x="123669" y="546406"/>
                  <a:pt x="113667" y="547358"/>
                </a:cubicBezTo>
                <a:cubicBezTo>
                  <a:pt x="101761" y="548787"/>
                  <a:pt x="92712" y="554502"/>
                  <a:pt x="89855" y="566884"/>
                </a:cubicBezTo>
                <a:cubicBezTo>
                  <a:pt x="88902" y="571647"/>
                  <a:pt x="85569" y="574028"/>
                  <a:pt x="81282" y="574981"/>
                </a:cubicBezTo>
                <a:cubicBezTo>
                  <a:pt x="69376" y="578314"/>
                  <a:pt x="65566" y="587839"/>
                  <a:pt x="64137" y="598793"/>
                </a:cubicBezTo>
                <a:cubicBezTo>
                  <a:pt x="62232" y="618319"/>
                  <a:pt x="61280" y="638322"/>
                  <a:pt x="62709" y="657848"/>
                </a:cubicBezTo>
                <a:cubicBezTo>
                  <a:pt x="63661" y="671183"/>
                  <a:pt x="62709" y="684994"/>
                  <a:pt x="69852" y="696901"/>
                </a:cubicBezTo>
                <a:cubicBezTo>
                  <a:pt x="76996" y="708807"/>
                  <a:pt x="82711" y="720713"/>
                  <a:pt x="87474" y="733572"/>
                </a:cubicBezTo>
                <a:cubicBezTo>
                  <a:pt x="89379" y="738334"/>
                  <a:pt x="91284" y="743573"/>
                  <a:pt x="96999" y="745002"/>
                </a:cubicBezTo>
                <a:cubicBezTo>
                  <a:pt x="106524" y="747383"/>
                  <a:pt x="106524" y="753574"/>
                  <a:pt x="105571" y="761671"/>
                </a:cubicBezTo>
                <a:cubicBezTo>
                  <a:pt x="102714" y="789769"/>
                  <a:pt x="94617" y="816916"/>
                  <a:pt x="88426" y="844538"/>
                </a:cubicBezTo>
                <a:cubicBezTo>
                  <a:pt x="84140" y="862636"/>
                  <a:pt x="85092" y="881209"/>
                  <a:pt x="78901" y="898831"/>
                </a:cubicBezTo>
                <a:cubicBezTo>
                  <a:pt x="67947" y="930263"/>
                  <a:pt x="68900" y="962172"/>
                  <a:pt x="73186" y="994081"/>
                </a:cubicBezTo>
                <a:cubicBezTo>
                  <a:pt x="77472" y="1025513"/>
                  <a:pt x="87950" y="1055993"/>
                  <a:pt x="94141" y="1087426"/>
                </a:cubicBezTo>
                <a:cubicBezTo>
                  <a:pt x="96999" y="1102666"/>
                  <a:pt x="94617" y="1111714"/>
                  <a:pt x="81759" y="1120287"/>
                </a:cubicBezTo>
                <a:cubicBezTo>
                  <a:pt x="65090" y="1131241"/>
                  <a:pt x="61280" y="1146957"/>
                  <a:pt x="67471" y="1166483"/>
                </a:cubicBezTo>
                <a:cubicBezTo>
                  <a:pt x="68900" y="1171722"/>
                  <a:pt x="71281" y="1176961"/>
                  <a:pt x="71757" y="1182199"/>
                </a:cubicBezTo>
                <a:cubicBezTo>
                  <a:pt x="72710" y="1194106"/>
                  <a:pt x="75567" y="1205059"/>
                  <a:pt x="83187" y="1215061"/>
                </a:cubicBezTo>
                <a:cubicBezTo>
                  <a:pt x="87474" y="1220299"/>
                  <a:pt x="88426" y="1226014"/>
                  <a:pt x="85569" y="1232682"/>
                </a:cubicBezTo>
                <a:cubicBezTo>
                  <a:pt x="82711" y="1239826"/>
                  <a:pt x="82235" y="1247922"/>
                  <a:pt x="83664" y="1255066"/>
                </a:cubicBezTo>
                <a:cubicBezTo>
                  <a:pt x="88426" y="1276497"/>
                  <a:pt x="85092" y="1297452"/>
                  <a:pt x="77949" y="1317454"/>
                </a:cubicBezTo>
                <a:cubicBezTo>
                  <a:pt x="67947" y="1345553"/>
                  <a:pt x="64137" y="1452710"/>
                  <a:pt x="64137" y="1476522"/>
                </a:cubicBezTo>
                <a:cubicBezTo>
                  <a:pt x="64137" y="1527957"/>
                  <a:pt x="64137" y="1578916"/>
                  <a:pt x="64614" y="1630351"/>
                </a:cubicBezTo>
                <a:cubicBezTo>
                  <a:pt x="64614" y="1635113"/>
                  <a:pt x="35562" y="1809421"/>
                  <a:pt x="42706" y="1854665"/>
                </a:cubicBezTo>
                <a:cubicBezTo>
                  <a:pt x="50326" y="1903718"/>
                  <a:pt x="44135" y="1953725"/>
                  <a:pt x="40801" y="2003255"/>
                </a:cubicBezTo>
                <a:cubicBezTo>
                  <a:pt x="36991" y="2058500"/>
                  <a:pt x="21751" y="2194231"/>
                  <a:pt x="2701" y="2272812"/>
                </a:cubicBezTo>
                <a:cubicBezTo>
                  <a:pt x="-2538" y="2293767"/>
                  <a:pt x="-156" y="2331867"/>
                  <a:pt x="9845" y="2353775"/>
                </a:cubicBezTo>
                <a:cubicBezTo>
                  <a:pt x="11750" y="2358061"/>
                  <a:pt x="26037" y="2386636"/>
                  <a:pt x="32705" y="2403781"/>
                </a:cubicBezTo>
                <a:cubicBezTo>
                  <a:pt x="52707" y="2458550"/>
                  <a:pt x="57946" y="2389493"/>
                  <a:pt x="59851" y="2344250"/>
                </a:cubicBezTo>
                <a:cubicBezTo>
                  <a:pt x="61280" y="2308055"/>
                  <a:pt x="59851" y="2245666"/>
                  <a:pt x="79377" y="2167561"/>
                </a:cubicBezTo>
                <a:cubicBezTo>
                  <a:pt x="81759" y="2157560"/>
                  <a:pt x="89379" y="2120888"/>
                  <a:pt x="88902" y="2119460"/>
                </a:cubicBezTo>
                <a:cubicBezTo>
                  <a:pt x="87950" y="2114221"/>
                  <a:pt x="82235" y="2014685"/>
                  <a:pt x="83664" y="1977537"/>
                </a:cubicBezTo>
                <a:cubicBezTo>
                  <a:pt x="84140" y="1972298"/>
                  <a:pt x="85092" y="1968488"/>
                  <a:pt x="89855" y="1965631"/>
                </a:cubicBezTo>
                <a:cubicBezTo>
                  <a:pt x="96522" y="1961821"/>
                  <a:pt x="98427" y="1955630"/>
                  <a:pt x="96999" y="1948486"/>
                </a:cubicBezTo>
                <a:cubicBezTo>
                  <a:pt x="95570" y="1941818"/>
                  <a:pt x="96522" y="1936580"/>
                  <a:pt x="103190" y="1932293"/>
                </a:cubicBezTo>
                <a:cubicBezTo>
                  <a:pt x="111286" y="1926578"/>
                  <a:pt x="114144" y="1918958"/>
                  <a:pt x="111762" y="1908957"/>
                </a:cubicBezTo>
                <a:cubicBezTo>
                  <a:pt x="109381" y="1899908"/>
                  <a:pt x="109857" y="1890383"/>
                  <a:pt x="112715" y="1880858"/>
                </a:cubicBezTo>
                <a:cubicBezTo>
                  <a:pt x="116525" y="1867523"/>
                  <a:pt x="116525" y="1855141"/>
                  <a:pt x="104619" y="1845140"/>
                </a:cubicBezTo>
                <a:cubicBezTo>
                  <a:pt x="100809" y="1841806"/>
                  <a:pt x="110334" y="1794657"/>
                  <a:pt x="110334" y="1784180"/>
                </a:cubicBezTo>
                <a:cubicBezTo>
                  <a:pt x="110810" y="1765606"/>
                  <a:pt x="110810" y="1746556"/>
                  <a:pt x="110810" y="1727982"/>
                </a:cubicBezTo>
                <a:cubicBezTo>
                  <a:pt x="110810" y="1714171"/>
                  <a:pt x="112239" y="1700360"/>
                  <a:pt x="104142" y="1688453"/>
                </a:cubicBezTo>
                <a:cubicBezTo>
                  <a:pt x="103190" y="1687025"/>
                  <a:pt x="103666" y="1586060"/>
                  <a:pt x="104142" y="1537958"/>
                </a:cubicBezTo>
                <a:cubicBezTo>
                  <a:pt x="104142" y="1534624"/>
                  <a:pt x="111762" y="1527957"/>
                  <a:pt x="110334" y="1525099"/>
                </a:cubicBezTo>
                <a:cubicBezTo>
                  <a:pt x="106047" y="1517003"/>
                  <a:pt x="112715" y="1471760"/>
                  <a:pt x="110334" y="1466521"/>
                </a:cubicBezTo>
                <a:cubicBezTo>
                  <a:pt x="106524" y="1458901"/>
                  <a:pt x="120335" y="1393178"/>
                  <a:pt x="122240" y="1370318"/>
                </a:cubicBezTo>
                <a:cubicBezTo>
                  <a:pt x="124145" y="1342696"/>
                  <a:pt x="130336" y="1316026"/>
                  <a:pt x="133670" y="1288403"/>
                </a:cubicBezTo>
                <a:cubicBezTo>
                  <a:pt x="134622" y="1280307"/>
                  <a:pt x="138432" y="1278878"/>
                  <a:pt x="144624" y="1278878"/>
                </a:cubicBezTo>
                <a:cubicBezTo>
                  <a:pt x="172246" y="1280307"/>
                  <a:pt x="244160" y="1256494"/>
                  <a:pt x="270354" y="1250303"/>
                </a:cubicBezTo>
                <a:cubicBezTo>
                  <a:pt x="302739" y="1243160"/>
                  <a:pt x="387035" y="1239826"/>
                  <a:pt x="418944" y="1234111"/>
                </a:cubicBezTo>
                <a:cubicBezTo>
                  <a:pt x="496096" y="1220776"/>
                  <a:pt x="568963" y="1196011"/>
                  <a:pt x="638019" y="1157911"/>
                </a:cubicBezTo>
                <a:cubicBezTo>
                  <a:pt x="696121" y="1126002"/>
                  <a:pt x="748033" y="1085044"/>
                  <a:pt x="799467" y="1043611"/>
                </a:cubicBezTo>
                <a:cubicBezTo>
                  <a:pt x="828519" y="1020274"/>
                  <a:pt x="856141" y="995509"/>
                  <a:pt x="889002" y="977888"/>
                </a:cubicBezTo>
                <a:cubicBezTo>
                  <a:pt x="905671" y="968839"/>
                  <a:pt x="922816" y="961696"/>
                  <a:pt x="941866" y="961219"/>
                </a:cubicBezTo>
                <a:cubicBezTo>
                  <a:pt x="983776" y="960743"/>
                  <a:pt x="1015209" y="983603"/>
                  <a:pt x="1040926" y="1012654"/>
                </a:cubicBezTo>
                <a:cubicBezTo>
                  <a:pt x="1074740" y="1051231"/>
                  <a:pt x="1080455" y="1098856"/>
                  <a:pt x="1072359" y="1147909"/>
                </a:cubicBezTo>
                <a:cubicBezTo>
                  <a:pt x="1061405" y="1216966"/>
                  <a:pt x="1015685" y="1263162"/>
                  <a:pt x="964250" y="1303643"/>
                </a:cubicBezTo>
                <a:cubicBezTo>
                  <a:pt x="928055" y="1332218"/>
                  <a:pt x="746604" y="1487952"/>
                  <a:pt x="737555" y="1497477"/>
                </a:cubicBezTo>
                <a:cubicBezTo>
                  <a:pt x="724696" y="1510812"/>
                  <a:pt x="716600" y="1527481"/>
                  <a:pt x="704217" y="1541292"/>
                </a:cubicBezTo>
                <a:cubicBezTo>
                  <a:pt x="666117" y="1584631"/>
                  <a:pt x="634685" y="1631779"/>
                  <a:pt x="618016" y="1687977"/>
                </a:cubicBezTo>
                <a:cubicBezTo>
                  <a:pt x="605634" y="1728935"/>
                  <a:pt x="602776" y="1770845"/>
                  <a:pt x="614683" y="1812755"/>
                </a:cubicBezTo>
                <a:cubicBezTo>
                  <a:pt x="630875" y="1868000"/>
                  <a:pt x="668023" y="1906100"/>
                  <a:pt x="716600" y="1934675"/>
                </a:cubicBezTo>
                <a:cubicBezTo>
                  <a:pt x="765654" y="1963250"/>
                  <a:pt x="882811" y="1988967"/>
                  <a:pt x="884240" y="1993730"/>
                </a:cubicBezTo>
                <a:cubicBezTo>
                  <a:pt x="891860" y="2014685"/>
                  <a:pt x="895670" y="2035640"/>
                  <a:pt x="895670" y="2058023"/>
                </a:cubicBezTo>
                <a:cubicBezTo>
                  <a:pt x="895670" y="2065167"/>
                  <a:pt x="893289" y="2070882"/>
                  <a:pt x="887098" y="2074692"/>
                </a:cubicBezTo>
                <a:cubicBezTo>
                  <a:pt x="879001" y="2079931"/>
                  <a:pt x="871858" y="2087075"/>
                  <a:pt x="865666" y="2095171"/>
                </a:cubicBezTo>
                <a:cubicBezTo>
                  <a:pt x="857570" y="2105172"/>
                  <a:pt x="850902" y="2107077"/>
                  <a:pt x="840425" y="2099933"/>
                </a:cubicBezTo>
                <a:cubicBezTo>
                  <a:pt x="829948" y="2093266"/>
                  <a:pt x="819470" y="2092313"/>
                  <a:pt x="807564" y="2092790"/>
                </a:cubicBezTo>
                <a:cubicBezTo>
                  <a:pt x="799944" y="2093266"/>
                  <a:pt x="794705" y="2096600"/>
                  <a:pt x="790895" y="2103267"/>
                </a:cubicBezTo>
                <a:cubicBezTo>
                  <a:pt x="783275" y="2115173"/>
                  <a:pt x="772798" y="2124698"/>
                  <a:pt x="759939" y="2131842"/>
                </a:cubicBezTo>
                <a:cubicBezTo>
                  <a:pt x="744699" y="2140415"/>
                  <a:pt x="728506" y="2138986"/>
                  <a:pt x="712790" y="2138986"/>
                </a:cubicBezTo>
                <a:cubicBezTo>
                  <a:pt x="704694" y="2138986"/>
                  <a:pt x="696121" y="2135176"/>
                  <a:pt x="687549" y="2134700"/>
                </a:cubicBezTo>
                <a:cubicBezTo>
                  <a:pt x="681834" y="2134223"/>
                  <a:pt x="676119" y="2131366"/>
                  <a:pt x="673738" y="2125651"/>
                </a:cubicBezTo>
                <a:cubicBezTo>
                  <a:pt x="669451" y="2117079"/>
                  <a:pt x="661831" y="2112316"/>
                  <a:pt x="655640" y="2105172"/>
                </a:cubicBezTo>
                <a:cubicBezTo>
                  <a:pt x="653259" y="2102315"/>
                  <a:pt x="650401" y="2098981"/>
                  <a:pt x="645639" y="2100886"/>
                </a:cubicBezTo>
                <a:cubicBezTo>
                  <a:pt x="641829" y="2102315"/>
                  <a:pt x="641829" y="2106125"/>
                  <a:pt x="641352" y="2109935"/>
                </a:cubicBezTo>
                <a:cubicBezTo>
                  <a:pt x="638971" y="2128508"/>
                  <a:pt x="640876" y="2147082"/>
                  <a:pt x="645639" y="2164704"/>
                </a:cubicBezTo>
                <a:cubicBezTo>
                  <a:pt x="649925" y="2180420"/>
                  <a:pt x="661831" y="2193279"/>
                  <a:pt x="678024" y="2197088"/>
                </a:cubicBezTo>
                <a:cubicBezTo>
                  <a:pt x="725173" y="2208995"/>
                  <a:pt x="771845" y="2220901"/>
                  <a:pt x="819470" y="2230426"/>
                </a:cubicBezTo>
                <a:cubicBezTo>
                  <a:pt x="847569" y="2236141"/>
                  <a:pt x="869476" y="2229473"/>
                  <a:pt x="885669" y="2205185"/>
                </a:cubicBezTo>
                <a:cubicBezTo>
                  <a:pt x="900433" y="2182801"/>
                  <a:pt x="923292" y="2177562"/>
                  <a:pt x="948058" y="2178991"/>
                </a:cubicBezTo>
                <a:cubicBezTo>
                  <a:pt x="954725" y="2179467"/>
                  <a:pt x="958059" y="2182801"/>
                  <a:pt x="957106" y="2189468"/>
                </a:cubicBezTo>
                <a:cubicBezTo>
                  <a:pt x="954725" y="2204709"/>
                  <a:pt x="952820" y="2220425"/>
                  <a:pt x="949963" y="2235665"/>
                </a:cubicBezTo>
                <a:cubicBezTo>
                  <a:pt x="948534" y="2244237"/>
                  <a:pt x="948534" y="2250905"/>
                  <a:pt x="959488" y="2251857"/>
                </a:cubicBezTo>
                <a:cubicBezTo>
                  <a:pt x="963774" y="2252334"/>
                  <a:pt x="967584" y="2255191"/>
                  <a:pt x="971870" y="2257096"/>
                </a:cubicBezTo>
                <a:cubicBezTo>
                  <a:pt x="985205" y="2264240"/>
                  <a:pt x="991873" y="2262811"/>
                  <a:pt x="1000445" y="2250429"/>
                </a:cubicBezTo>
                <a:cubicBezTo>
                  <a:pt x="1008065" y="2239475"/>
                  <a:pt x="1011399" y="2227092"/>
                  <a:pt x="1014256" y="2214234"/>
                </a:cubicBezTo>
                <a:cubicBezTo>
                  <a:pt x="1019019" y="2194707"/>
                  <a:pt x="1021400" y="2174229"/>
                  <a:pt x="1029496" y="2155655"/>
                </a:cubicBezTo>
                <a:cubicBezTo>
                  <a:pt x="1035211" y="2142320"/>
                  <a:pt x="1035688" y="2128508"/>
                  <a:pt x="1028544" y="2115173"/>
                </a:cubicBezTo>
                <a:cubicBezTo>
                  <a:pt x="1025686" y="2109458"/>
                  <a:pt x="1024734" y="2103267"/>
                  <a:pt x="1023781" y="2097076"/>
                </a:cubicBezTo>
                <a:cubicBezTo>
                  <a:pt x="1019495" y="2069930"/>
                  <a:pt x="1016161" y="2042307"/>
                  <a:pt x="1001398" y="2018018"/>
                </a:cubicBezTo>
                <a:cubicBezTo>
                  <a:pt x="998540" y="2013256"/>
                  <a:pt x="996635" y="2007065"/>
                  <a:pt x="998064" y="1999921"/>
                </a:cubicBezTo>
                <a:cubicBezTo>
                  <a:pt x="1009970" y="2006588"/>
                  <a:pt x="1021400" y="2005160"/>
                  <a:pt x="1033306" y="2002778"/>
                </a:cubicBezTo>
                <a:cubicBezTo>
                  <a:pt x="1085694" y="1992301"/>
                  <a:pt x="1105220" y="2018971"/>
                  <a:pt x="1115221" y="2027543"/>
                </a:cubicBezTo>
                <a:cubicBezTo>
                  <a:pt x="1132843" y="2042783"/>
                  <a:pt x="1151893" y="2045641"/>
                  <a:pt x="1173800" y="2037545"/>
                </a:cubicBezTo>
                <a:cubicBezTo>
                  <a:pt x="1187611" y="2032306"/>
                  <a:pt x="1208566" y="2010398"/>
                  <a:pt x="1249047" y="2006588"/>
                </a:cubicBezTo>
                <a:cubicBezTo>
                  <a:pt x="1266193" y="2005160"/>
                  <a:pt x="1276194" y="2013732"/>
                  <a:pt x="1283338" y="2028020"/>
                </a:cubicBezTo>
                <a:cubicBezTo>
                  <a:pt x="1288576" y="2039450"/>
                  <a:pt x="1319056" y="2103267"/>
                  <a:pt x="1319056" y="2125651"/>
                </a:cubicBezTo>
                <a:cubicBezTo>
                  <a:pt x="1319056" y="2131842"/>
                  <a:pt x="1320485" y="2136605"/>
                  <a:pt x="1317628" y="2141843"/>
                </a:cubicBezTo>
                <a:cubicBezTo>
                  <a:pt x="1311913" y="2152321"/>
                  <a:pt x="1306674" y="2162798"/>
                  <a:pt x="1308579" y="2175181"/>
                </a:cubicBezTo>
                <a:cubicBezTo>
                  <a:pt x="1309055" y="2179467"/>
                  <a:pt x="1306197" y="2181848"/>
                  <a:pt x="1302864" y="2184230"/>
                </a:cubicBezTo>
                <a:cubicBezTo>
                  <a:pt x="1295244" y="2190421"/>
                  <a:pt x="1294291" y="2198041"/>
                  <a:pt x="1301435" y="2204232"/>
                </a:cubicBezTo>
                <a:cubicBezTo>
                  <a:pt x="1304769" y="2207090"/>
                  <a:pt x="1293815" y="2227568"/>
                  <a:pt x="1290481" y="2235665"/>
                </a:cubicBezTo>
                <a:cubicBezTo>
                  <a:pt x="1286671" y="2245190"/>
                  <a:pt x="1280480" y="2250429"/>
                  <a:pt x="1270003" y="2251381"/>
                </a:cubicBezTo>
                <a:cubicBezTo>
                  <a:pt x="1261906" y="2251857"/>
                  <a:pt x="1255239" y="2256143"/>
                  <a:pt x="1249047" y="2261859"/>
                </a:cubicBezTo>
                <a:cubicBezTo>
                  <a:pt x="1240951" y="2269002"/>
                  <a:pt x="1236665" y="2278527"/>
                  <a:pt x="1232379" y="2288052"/>
                </a:cubicBezTo>
                <a:cubicBezTo>
                  <a:pt x="1226664" y="2300435"/>
                  <a:pt x="1219520" y="2312341"/>
                  <a:pt x="1208090" y="2320437"/>
                </a:cubicBezTo>
                <a:cubicBezTo>
                  <a:pt x="1195231" y="2329486"/>
                  <a:pt x="1124746" y="2379016"/>
                  <a:pt x="1080931" y="2349489"/>
                </a:cubicBezTo>
                <a:cubicBezTo>
                  <a:pt x="1075693" y="2345679"/>
                  <a:pt x="1069501" y="2342345"/>
                  <a:pt x="1063786" y="2339011"/>
                </a:cubicBezTo>
                <a:cubicBezTo>
                  <a:pt x="1061405" y="2337582"/>
                  <a:pt x="1058548" y="2335201"/>
                  <a:pt x="1056166" y="2336630"/>
                </a:cubicBezTo>
                <a:cubicBezTo>
                  <a:pt x="1053309" y="2338059"/>
                  <a:pt x="1055214" y="2341868"/>
                  <a:pt x="1055214" y="2344726"/>
                </a:cubicBezTo>
                <a:cubicBezTo>
                  <a:pt x="1055214" y="2346631"/>
                  <a:pt x="1042355" y="2394256"/>
                  <a:pt x="1075216" y="2418545"/>
                </a:cubicBezTo>
                <a:cubicBezTo>
                  <a:pt x="1089028" y="2428546"/>
                  <a:pt x="1106173" y="2432356"/>
                  <a:pt x="1121889" y="2438071"/>
                </a:cubicBezTo>
                <a:cubicBezTo>
                  <a:pt x="1154274" y="2444262"/>
                  <a:pt x="1199041" y="2433785"/>
                  <a:pt x="1216663" y="2427117"/>
                </a:cubicBezTo>
                <a:cubicBezTo>
                  <a:pt x="1266193" y="2408067"/>
                  <a:pt x="1313341" y="2383302"/>
                  <a:pt x="1364776" y="2368539"/>
                </a:cubicBezTo>
                <a:cubicBezTo>
                  <a:pt x="1375254" y="2365681"/>
                  <a:pt x="1379540" y="2359014"/>
                  <a:pt x="1380493" y="2348536"/>
                </a:cubicBezTo>
                <a:cubicBezTo>
                  <a:pt x="1381921" y="2334248"/>
                  <a:pt x="1387636" y="2320914"/>
                  <a:pt x="1394780" y="2308531"/>
                </a:cubicBezTo>
                <a:cubicBezTo>
                  <a:pt x="1397638" y="2303292"/>
                  <a:pt x="1401447" y="2298530"/>
                  <a:pt x="1408591" y="2300911"/>
                </a:cubicBezTo>
                <a:cubicBezTo>
                  <a:pt x="1414783" y="2303292"/>
                  <a:pt x="1413830" y="2309484"/>
                  <a:pt x="1413354" y="2315198"/>
                </a:cubicBezTo>
                <a:cubicBezTo>
                  <a:pt x="1412878" y="2317580"/>
                  <a:pt x="1413354" y="2355680"/>
                  <a:pt x="1422403" y="2354727"/>
                </a:cubicBezTo>
                <a:cubicBezTo>
                  <a:pt x="1431451" y="2353775"/>
                  <a:pt x="1440024" y="2350917"/>
                  <a:pt x="1448120" y="2347584"/>
                </a:cubicBezTo>
                <a:cubicBezTo>
                  <a:pt x="1459074" y="2342821"/>
                  <a:pt x="1465265" y="2334248"/>
                  <a:pt x="1466694" y="2321866"/>
                </a:cubicBezTo>
                <a:cubicBezTo>
                  <a:pt x="1468122" y="2310912"/>
                  <a:pt x="1476219" y="2268526"/>
                  <a:pt x="1477171" y="2258048"/>
                </a:cubicBezTo>
                <a:cubicBezTo>
                  <a:pt x="1478600" y="2241856"/>
                  <a:pt x="1479553" y="2225187"/>
                  <a:pt x="1471456" y="2210423"/>
                </a:cubicBezTo>
                <a:cubicBezTo>
                  <a:pt x="1446691" y="2165180"/>
                  <a:pt x="1434785" y="2115173"/>
                  <a:pt x="1417164" y="2067072"/>
                </a:cubicBezTo>
                <a:cubicBezTo>
                  <a:pt x="1416211" y="2064215"/>
                  <a:pt x="1415259" y="2060405"/>
                  <a:pt x="1418116" y="2058023"/>
                </a:cubicBezTo>
                <a:cubicBezTo>
                  <a:pt x="1420974" y="2055642"/>
                  <a:pt x="1424308" y="2057071"/>
                  <a:pt x="1426689" y="2058500"/>
                </a:cubicBezTo>
                <a:cubicBezTo>
                  <a:pt x="1437166" y="2065643"/>
                  <a:pt x="1449549" y="2069930"/>
                  <a:pt x="1460503" y="2075645"/>
                </a:cubicBezTo>
                <a:cubicBezTo>
                  <a:pt x="1470980" y="2081360"/>
                  <a:pt x="1482410" y="2082312"/>
                  <a:pt x="1493840" y="2081836"/>
                </a:cubicBezTo>
                <a:cubicBezTo>
                  <a:pt x="1508128" y="2080883"/>
                  <a:pt x="1516224" y="2070406"/>
                  <a:pt x="1514319" y="2056595"/>
                </a:cubicBezTo>
                <a:cubicBezTo>
                  <a:pt x="1512890" y="2048498"/>
                  <a:pt x="1483839" y="1994206"/>
                  <a:pt x="1469551" y="1976585"/>
                </a:cubicBezTo>
                <a:cubicBezTo>
                  <a:pt x="1423355" y="1920863"/>
                  <a:pt x="1383826" y="1861332"/>
                  <a:pt x="1357156" y="1793705"/>
                </a:cubicBezTo>
                <a:cubicBezTo>
                  <a:pt x="1347155" y="1768463"/>
                  <a:pt x="1336201" y="1743698"/>
                  <a:pt x="1314770" y="1725601"/>
                </a:cubicBezTo>
                <a:cubicBezTo>
                  <a:pt x="1308579" y="1720362"/>
                  <a:pt x="1309055" y="1713695"/>
                  <a:pt x="1312389" y="1706551"/>
                </a:cubicBezTo>
                <a:cubicBezTo>
                  <a:pt x="1318104" y="1694168"/>
                  <a:pt x="1290481" y="1666546"/>
                  <a:pt x="1283814" y="1666070"/>
                </a:cubicBezTo>
                <a:cubicBezTo>
                  <a:pt x="1278099" y="1665593"/>
                  <a:pt x="1268574" y="1649401"/>
                  <a:pt x="1266193" y="1645591"/>
                </a:cubicBezTo>
                <a:cubicBezTo>
                  <a:pt x="1261430" y="1638447"/>
                  <a:pt x="1261906" y="1631779"/>
                  <a:pt x="1268097" y="1626065"/>
                </a:cubicBezTo>
                <a:cubicBezTo>
                  <a:pt x="1278099" y="1617968"/>
                  <a:pt x="1356680" y="1535101"/>
                  <a:pt x="1388589" y="1502240"/>
                </a:cubicBezTo>
                <a:close/>
                <a:moveTo>
                  <a:pt x="634209" y="974554"/>
                </a:moveTo>
                <a:cubicBezTo>
                  <a:pt x="626589" y="983127"/>
                  <a:pt x="591823" y="1018846"/>
                  <a:pt x="579916" y="1025989"/>
                </a:cubicBezTo>
                <a:cubicBezTo>
                  <a:pt x="565629" y="1034562"/>
                  <a:pt x="556104" y="1048849"/>
                  <a:pt x="547531" y="1063137"/>
                </a:cubicBezTo>
                <a:cubicBezTo>
                  <a:pt x="544198" y="1068852"/>
                  <a:pt x="539435" y="1073614"/>
                  <a:pt x="533244" y="1076472"/>
                </a:cubicBezTo>
                <a:cubicBezTo>
                  <a:pt x="520861" y="1082187"/>
                  <a:pt x="445614" y="1133146"/>
                  <a:pt x="414657" y="1141242"/>
                </a:cubicBezTo>
                <a:cubicBezTo>
                  <a:pt x="376557" y="1151243"/>
                  <a:pt x="337029" y="1156958"/>
                  <a:pt x="292261" y="1159816"/>
                </a:cubicBezTo>
                <a:cubicBezTo>
                  <a:pt x="280355" y="1162197"/>
                  <a:pt x="267020" y="1154101"/>
                  <a:pt x="254637" y="1144099"/>
                </a:cubicBezTo>
                <a:cubicBezTo>
                  <a:pt x="242255" y="1134098"/>
                  <a:pt x="229872" y="1124097"/>
                  <a:pt x="218442" y="1113143"/>
                </a:cubicBezTo>
                <a:cubicBezTo>
                  <a:pt x="205584" y="1100761"/>
                  <a:pt x="190820" y="1093617"/>
                  <a:pt x="173199" y="1092188"/>
                </a:cubicBezTo>
                <a:cubicBezTo>
                  <a:pt x="160340" y="1091236"/>
                  <a:pt x="155577" y="1086473"/>
                  <a:pt x="153196" y="1074567"/>
                </a:cubicBezTo>
                <a:cubicBezTo>
                  <a:pt x="142242" y="1015036"/>
                  <a:pt x="142242" y="886448"/>
                  <a:pt x="162721" y="796913"/>
                </a:cubicBezTo>
                <a:cubicBezTo>
                  <a:pt x="163674" y="793103"/>
                  <a:pt x="340839" y="927406"/>
                  <a:pt x="435612" y="958838"/>
                </a:cubicBezTo>
                <a:cubicBezTo>
                  <a:pt x="455139" y="965506"/>
                  <a:pt x="473712" y="975983"/>
                  <a:pt x="494668" y="978841"/>
                </a:cubicBezTo>
                <a:cubicBezTo>
                  <a:pt x="514670" y="981698"/>
                  <a:pt x="533720" y="981698"/>
                  <a:pt x="551818" y="971221"/>
                </a:cubicBezTo>
                <a:cubicBezTo>
                  <a:pt x="573725" y="958838"/>
                  <a:pt x="597061" y="948361"/>
                  <a:pt x="619445" y="936454"/>
                </a:cubicBezTo>
                <a:cubicBezTo>
                  <a:pt x="625636" y="933597"/>
                  <a:pt x="628970" y="934073"/>
                  <a:pt x="629923" y="941217"/>
                </a:cubicBezTo>
                <a:cubicBezTo>
                  <a:pt x="629923" y="941693"/>
                  <a:pt x="629923" y="941693"/>
                  <a:pt x="629923" y="942169"/>
                </a:cubicBezTo>
                <a:cubicBezTo>
                  <a:pt x="632304" y="953123"/>
                  <a:pt x="645163" y="962172"/>
                  <a:pt x="634209" y="974554"/>
                </a:cubicBezTo>
                <a:close/>
              </a:path>
            </a:pathLst>
          </a:custGeom>
          <a:solidFill>
            <a:schemeClr val="tx1"/>
          </a:solidFill>
          <a:ln w="476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4555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DECCAB95-F420-496B-92F3-CCAA015FA498}"/>
              </a:ext>
            </a:extLst>
          </p:cNvPr>
          <p:cNvSpPr/>
          <p:nvPr/>
        </p:nvSpPr>
        <p:spPr>
          <a:xfrm>
            <a:off x="5637257" y="2434943"/>
            <a:ext cx="1751556" cy="1520787"/>
          </a:xfrm>
          <a:custGeom>
            <a:avLst/>
            <a:gdLst>
              <a:gd name="connsiteX0" fmla="*/ 2045617 w 2049245"/>
              <a:gd name="connsiteY0" fmla="*/ 0 h 1762812"/>
              <a:gd name="connsiteX1" fmla="*/ 0 w 2049245"/>
              <a:gd name="connsiteY1" fmla="*/ 1036948 h 1762812"/>
              <a:gd name="connsiteX2" fmla="*/ 0 w 2049245"/>
              <a:gd name="connsiteY2" fmla="*/ 1762812 h 1762812"/>
              <a:gd name="connsiteX3" fmla="*/ 2045617 w 2049245"/>
              <a:gd name="connsiteY3" fmla="*/ 1055802 h 1762812"/>
              <a:gd name="connsiteX4" fmla="*/ 2045617 w 2049245"/>
              <a:gd name="connsiteY4" fmla="*/ 0 h 1762812"/>
              <a:gd name="connsiteX0" fmla="*/ 2024475 w 2045982"/>
              <a:gd name="connsiteY0" fmla="*/ 0 h 1746955"/>
              <a:gd name="connsiteX1" fmla="*/ 0 w 2045982"/>
              <a:gd name="connsiteY1" fmla="*/ 1021091 h 1746955"/>
              <a:gd name="connsiteX2" fmla="*/ 0 w 2045982"/>
              <a:gd name="connsiteY2" fmla="*/ 1746955 h 1746955"/>
              <a:gd name="connsiteX3" fmla="*/ 2045617 w 2045982"/>
              <a:gd name="connsiteY3" fmla="*/ 1039945 h 1746955"/>
              <a:gd name="connsiteX4" fmla="*/ 2024475 w 2045982"/>
              <a:gd name="connsiteY4" fmla="*/ 0 h 1746955"/>
              <a:gd name="connsiteX0" fmla="*/ 2045617 w 2049245"/>
              <a:gd name="connsiteY0" fmla="*/ 0 h 1746955"/>
              <a:gd name="connsiteX1" fmla="*/ 0 w 2049245"/>
              <a:gd name="connsiteY1" fmla="*/ 1021091 h 1746955"/>
              <a:gd name="connsiteX2" fmla="*/ 0 w 2049245"/>
              <a:gd name="connsiteY2" fmla="*/ 1746955 h 1746955"/>
              <a:gd name="connsiteX3" fmla="*/ 2045617 w 2049245"/>
              <a:gd name="connsiteY3" fmla="*/ 1039945 h 1746955"/>
              <a:gd name="connsiteX4" fmla="*/ 2045617 w 2049245"/>
              <a:gd name="connsiteY4" fmla="*/ 0 h 1746955"/>
              <a:gd name="connsiteX0" fmla="*/ 2045617 w 2046882"/>
              <a:gd name="connsiteY0" fmla="*/ 0 h 1746955"/>
              <a:gd name="connsiteX1" fmla="*/ 0 w 2046882"/>
              <a:gd name="connsiteY1" fmla="*/ 1021091 h 1746955"/>
              <a:gd name="connsiteX2" fmla="*/ 0 w 2046882"/>
              <a:gd name="connsiteY2" fmla="*/ 1746955 h 1746955"/>
              <a:gd name="connsiteX3" fmla="*/ 2029760 w 2046882"/>
              <a:gd name="connsiteY3" fmla="*/ 696385 h 1746955"/>
              <a:gd name="connsiteX4" fmla="*/ 2045617 w 2046882"/>
              <a:gd name="connsiteY4" fmla="*/ 0 h 1746955"/>
              <a:gd name="connsiteX0" fmla="*/ 2045617 w 2052334"/>
              <a:gd name="connsiteY0" fmla="*/ 0 h 1746955"/>
              <a:gd name="connsiteX1" fmla="*/ 0 w 2052334"/>
              <a:gd name="connsiteY1" fmla="*/ 1021091 h 1746955"/>
              <a:gd name="connsiteX2" fmla="*/ 0 w 2052334"/>
              <a:gd name="connsiteY2" fmla="*/ 1746955 h 1746955"/>
              <a:gd name="connsiteX3" fmla="*/ 2050902 w 2052334"/>
              <a:gd name="connsiteY3" fmla="*/ 632958 h 1746955"/>
              <a:gd name="connsiteX4" fmla="*/ 2045617 w 2052334"/>
              <a:gd name="connsiteY4" fmla="*/ 0 h 1746955"/>
              <a:gd name="connsiteX0" fmla="*/ 2045617 w 2047886"/>
              <a:gd name="connsiteY0" fmla="*/ 0 h 1746955"/>
              <a:gd name="connsiteX1" fmla="*/ 0 w 2047886"/>
              <a:gd name="connsiteY1" fmla="*/ 1021091 h 1746955"/>
              <a:gd name="connsiteX2" fmla="*/ 0 w 2047886"/>
              <a:gd name="connsiteY2" fmla="*/ 1746955 h 1746955"/>
              <a:gd name="connsiteX3" fmla="*/ 2040331 w 2047886"/>
              <a:gd name="connsiteY3" fmla="*/ 680528 h 1746955"/>
              <a:gd name="connsiteX4" fmla="*/ 2045617 w 2047886"/>
              <a:gd name="connsiteY4" fmla="*/ 0 h 1746955"/>
              <a:gd name="connsiteX0" fmla="*/ 2045617 w 2047886"/>
              <a:gd name="connsiteY0" fmla="*/ 0 h 1746955"/>
              <a:gd name="connsiteX1" fmla="*/ 0 w 2047886"/>
              <a:gd name="connsiteY1" fmla="*/ 1021091 h 1746955"/>
              <a:gd name="connsiteX2" fmla="*/ 0 w 2047886"/>
              <a:gd name="connsiteY2" fmla="*/ 1746955 h 1746955"/>
              <a:gd name="connsiteX3" fmla="*/ 2040331 w 2047886"/>
              <a:gd name="connsiteY3" fmla="*/ 696385 h 1746955"/>
              <a:gd name="connsiteX4" fmla="*/ 2045617 w 2047886"/>
              <a:gd name="connsiteY4" fmla="*/ 0 h 1746955"/>
              <a:gd name="connsiteX0" fmla="*/ 2077330 w 2079599"/>
              <a:gd name="connsiteY0" fmla="*/ 0 h 1746955"/>
              <a:gd name="connsiteX1" fmla="*/ 0 w 2079599"/>
              <a:gd name="connsiteY1" fmla="*/ 1042233 h 1746955"/>
              <a:gd name="connsiteX2" fmla="*/ 31713 w 2079599"/>
              <a:gd name="connsiteY2" fmla="*/ 1746955 h 1746955"/>
              <a:gd name="connsiteX3" fmla="*/ 2072044 w 2079599"/>
              <a:gd name="connsiteY3" fmla="*/ 696385 h 1746955"/>
              <a:gd name="connsiteX4" fmla="*/ 2077330 w 2079599"/>
              <a:gd name="connsiteY4" fmla="*/ 0 h 1746955"/>
              <a:gd name="connsiteX0" fmla="*/ 2077330 w 2079599"/>
              <a:gd name="connsiteY0" fmla="*/ 0 h 1741669"/>
              <a:gd name="connsiteX1" fmla="*/ 0 w 2079599"/>
              <a:gd name="connsiteY1" fmla="*/ 1042233 h 1741669"/>
              <a:gd name="connsiteX2" fmla="*/ 0 w 2079599"/>
              <a:gd name="connsiteY2" fmla="*/ 1741669 h 1741669"/>
              <a:gd name="connsiteX3" fmla="*/ 2072044 w 2079599"/>
              <a:gd name="connsiteY3" fmla="*/ 696385 h 1741669"/>
              <a:gd name="connsiteX4" fmla="*/ 2077330 w 2079599"/>
              <a:gd name="connsiteY4" fmla="*/ 0 h 1741669"/>
              <a:gd name="connsiteX0" fmla="*/ 2077330 w 2079599"/>
              <a:gd name="connsiteY0" fmla="*/ 0 h 1741669"/>
              <a:gd name="connsiteX1" fmla="*/ 0 w 2079599"/>
              <a:gd name="connsiteY1" fmla="*/ 1026376 h 1741669"/>
              <a:gd name="connsiteX2" fmla="*/ 0 w 2079599"/>
              <a:gd name="connsiteY2" fmla="*/ 1741669 h 1741669"/>
              <a:gd name="connsiteX3" fmla="*/ 2072044 w 2079599"/>
              <a:gd name="connsiteY3" fmla="*/ 696385 h 1741669"/>
              <a:gd name="connsiteX4" fmla="*/ 2077330 w 2079599"/>
              <a:gd name="connsiteY4" fmla="*/ 0 h 1741669"/>
              <a:gd name="connsiteX0" fmla="*/ 1525239 w 2072057"/>
              <a:gd name="connsiteY0" fmla="*/ 0 h 1456997"/>
              <a:gd name="connsiteX1" fmla="*/ 0 w 2072057"/>
              <a:gd name="connsiteY1" fmla="*/ 741704 h 1456997"/>
              <a:gd name="connsiteX2" fmla="*/ 0 w 2072057"/>
              <a:gd name="connsiteY2" fmla="*/ 1456997 h 1456997"/>
              <a:gd name="connsiteX3" fmla="*/ 2072044 w 2072057"/>
              <a:gd name="connsiteY3" fmla="*/ 411713 h 1456997"/>
              <a:gd name="connsiteX4" fmla="*/ 1525239 w 2072057"/>
              <a:gd name="connsiteY4" fmla="*/ 0 h 1456997"/>
              <a:gd name="connsiteX0" fmla="*/ 1525239 w 2072044"/>
              <a:gd name="connsiteY0" fmla="*/ 0 h 1456997"/>
              <a:gd name="connsiteX1" fmla="*/ 0 w 2072044"/>
              <a:gd name="connsiteY1" fmla="*/ 741704 h 1456997"/>
              <a:gd name="connsiteX2" fmla="*/ 0 w 2072044"/>
              <a:gd name="connsiteY2" fmla="*/ 1456997 h 1456997"/>
              <a:gd name="connsiteX3" fmla="*/ 2072044 w 2072044"/>
              <a:gd name="connsiteY3" fmla="*/ 411713 h 1456997"/>
              <a:gd name="connsiteX4" fmla="*/ 1525239 w 2072044"/>
              <a:gd name="connsiteY4" fmla="*/ 0 h 1456997"/>
              <a:gd name="connsiteX0" fmla="*/ 1525239 w 2072044"/>
              <a:gd name="connsiteY0" fmla="*/ 0 h 1456997"/>
              <a:gd name="connsiteX1" fmla="*/ 0 w 2072044"/>
              <a:gd name="connsiteY1" fmla="*/ 741704 h 1456997"/>
              <a:gd name="connsiteX2" fmla="*/ 0 w 2072044"/>
              <a:gd name="connsiteY2" fmla="*/ 1456997 h 1456997"/>
              <a:gd name="connsiteX3" fmla="*/ 2072044 w 2072044"/>
              <a:gd name="connsiteY3" fmla="*/ 411713 h 1456997"/>
              <a:gd name="connsiteX4" fmla="*/ 1525239 w 2072044"/>
              <a:gd name="connsiteY4" fmla="*/ 0 h 1456997"/>
              <a:gd name="connsiteX0" fmla="*/ 1525239 w 2072044"/>
              <a:gd name="connsiteY0" fmla="*/ 0 h 1456997"/>
              <a:gd name="connsiteX1" fmla="*/ 0 w 2072044"/>
              <a:gd name="connsiteY1" fmla="*/ 741704 h 1456997"/>
              <a:gd name="connsiteX2" fmla="*/ 0 w 2072044"/>
              <a:gd name="connsiteY2" fmla="*/ 1456997 h 1456997"/>
              <a:gd name="connsiteX3" fmla="*/ 2072044 w 2072044"/>
              <a:gd name="connsiteY3" fmla="*/ 411713 h 1456997"/>
              <a:gd name="connsiteX4" fmla="*/ 1525239 w 2072044"/>
              <a:gd name="connsiteY4" fmla="*/ 0 h 1456997"/>
              <a:gd name="connsiteX0" fmla="*/ 1128424 w 2072044"/>
              <a:gd name="connsiteY0" fmla="*/ 0 h 1258589"/>
              <a:gd name="connsiteX1" fmla="*/ 0 w 2072044"/>
              <a:gd name="connsiteY1" fmla="*/ 543296 h 1258589"/>
              <a:gd name="connsiteX2" fmla="*/ 0 w 2072044"/>
              <a:gd name="connsiteY2" fmla="*/ 1258589 h 1258589"/>
              <a:gd name="connsiteX3" fmla="*/ 2072044 w 2072044"/>
              <a:gd name="connsiteY3" fmla="*/ 213305 h 1258589"/>
              <a:gd name="connsiteX4" fmla="*/ 1128424 w 2072044"/>
              <a:gd name="connsiteY4" fmla="*/ 0 h 1258589"/>
              <a:gd name="connsiteX0" fmla="*/ 1128424 w 1649350"/>
              <a:gd name="connsiteY0" fmla="*/ 0 h 1258589"/>
              <a:gd name="connsiteX1" fmla="*/ 0 w 1649350"/>
              <a:gd name="connsiteY1" fmla="*/ 543296 h 1258589"/>
              <a:gd name="connsiteX2" fmla="*/ 0 w 1649350"/>
              <a:gd name="connsiteY2" fmla="*/ 1258589 h 1258589"/>
              <a:gd name="connsiteX3" fmla="*/ 1649350 w 1649350"/>
              <a:gd name="connsiteY3" fmla="*/ 411712 h 1258589"/>
              <a:gd name="connsiteX4" fmla="*/ 1128424 w 1649350"/>
              <a:gd name="connsiteY4" fmla="*/ 0 h 1258589"/>
              <a:gd name="connsiteX0" fmla="*/ 1128424 w 1597591"/>
              <a:gd name="connsiteY0" fmla="*/ 0 h 1258589"/>
              <a:gd name="connsiteX1" fmla="*/ 0 w 1597591"/>
              <a:gd name="connsiteY1" fmla="*/ 543296 h 1258589"/>
              <a:gd name="connsiteX2" fmla="*/ 0 w 1597591"/>
              <a:gd name="connsiteY2" fmla="*/ 1258589 h 1258589"/>
              <a:gd name="connsiteX3" fmla="*/ 1597591 w 1597591"/>
              <a:gd name="connsiteY3" fmla="*/ 428965 h 1258589"/>
              <a:gd name="connsiteX4" fmla="*/ 1128424 w 1597591"/>
              <a:gd name="connsiteY4" fmla="*/ 0 h 1258589"/>
              <a:gd name="connsiteX0" fmla="*/ 1128424 w 1597591"/>
              <a:gd name="connsiteY0" fmla="*/ 0 h 1258589"/>
              <a:gd name="connsiteX1" fmla="*/ 0 w 1597591"/>
              <a:gd name="connsiteY1" fmla="*/ 543296 h 1258589"/>
              <a:gd name="connsiteX2" fmla="*/ 0 w 1597591"/>
              <a:gd name="connsiteY2" fmla="*/ 1258589 h 1258589"/>
              <a:gd name="connsiteX3" fmla="*/ 1597591 w 1597591"/>
              <a:gd name="connsiteY3" fmla="*/ 428965 h 1258589"/>
              <a:gd name="connsiteX4" fmla="*/ 1128424 w 1597591"/>
              <a:gd name="connsiteY4" fmla="*/ 0 h 1258589"/>
              <a:gd name="connsiteX0" fmla="*/ 1128424 w 1597591"/>
              <a:gd name="connsiteY0" fmla="*/ 0 h 1258589"/>
              <a:gd name="connsiteX1" fmla="*/ 0 w 1597591"/>
              <a:gd name="connsiteY1" fmla="*/ 543296 h 1258589"/>
              <a:gd name="connsiteX2" fmla="*/ 0 w 1597591"/>
              <a:gd name="connsiteY2" fmla="*/ 1258589 h 1258589"/>
              <a:gd name="connsiteX3" fmla="*/ 1597591 w 1597591"/>
              <a:gd name="connsiteY3" fmla="*/ 428965 h 1258589"/>
              <a:gd name="connsiteX4" fmla="*/ 1128424 w 1597591"/>
              <a:gd name="connsiteY4" fmla="*/ 0 h 1258589"/>
              <a:gd name="connsiteX0" fmla="*/ 1128424 w 1597591"/>
              <a:gd name="connsiteY0" fmla="*/ 0 h 1258589"/>
              <a:gd name="connsiteX1" fmla="*/ 0 w 1597591"/>
              <a:gd name="connsiteY1" fmla="*/ 543296 h 1258589"/>
              <a:gd name="connsiteX2" fmla="*/ 0 w 1597591"/>
              <a:gd name="connsiteY2" fmla="*/ 1258589 h 1258589"/>
              <a:gd name="connsiteX3" fmla="*/ 1597591 w 1597591"/>
              <a:gd name="connsiteY3" fmla="*/ 428965 h 1258589"/>
              <a:gd name="connsiteX4" fmla="*/ 1128424 w 1597591"/>
              <a:gd name="connsiteY4" fmla="*/ 0 h 1258589"/>
              <a:gd name="connsiteX0" fmla="*/ 1197436 w 1597591"/>
              <a:gd name="connsiteY0" fmla="*/ 0 h 1293095"/>
              <a:gd name="connsiteX1" fmla="*/ 0 w 1597591"/>
              <a:gd name="connsiteY1" fmla="*/ 577802 h 1293095"/>
              <a:gd name="connsiteX2" fmla="*/ 0 w 1597591"/>
              <a:gd name="connsiteY2" fmla="*/ 1293095 h 1293095"/>
              <a:gd name="connsiteX3" fmla="*/ 1597591 w 1597591"/>
              <a:gd name="connsiteY3" fmla="*/ 463471 h 1293095"/>
              <a:gd name="connsiteX4" fmla="*/ 1197436 w 1597591"/>
              <a:gd name="connsiteY4" fmla="*/ 0 h 1293095"/>
              <a:gd name="connsiteX0" fmla="*/ 1197436 w 1597591"/>
              <a:gd name="connsiteY0" fmla="*/ 0 h 1293095"/>
              <a:gd name="connsiteX1" fmla="*/ 0 w 1597591"/>
              <a:gd name="connsiteY1" fmla="*/ 577802 h 1293095"/>
              <a:gd name="connsiteX2" fmla="*/ 0 w 1597591"/>
              <a:gd name="connsiteY2" fmla="*/ 1293095 h 1293095"/>
              <a:gd name="connsiteX3" fmla="*/ 1597591 w 1597591"/>
              <a:gd name="connsiteY3" fmla="*/ 463471 h 1293095"/>
              <a:gd name="connsiteX4" fmla="*/ 1197436 w 1597591"/>
              <a:gd name="connsiteY4" fmla="*/ 0 h 1293095"/>
              <a:gd name="connsiteX0" fmla="*/ 1197436 w 1597591"/>
              <a:gd name="connsiteY0" fmla="*/ 0 h 1293095"/>
              <a:gd name="connsiteX1" fmla="*/ 0 w 1597591"/>
              <a:gd name="connsiteY1" fmla="*/ 577802 h 1293095"/>
              <a:gd name="connsiteX2" fmla="*/ 0 w 1597591"/>
              <a:gd name="connsiteY2" fmla="*/ 1293095 h 1293095"/>
              <a:gd name="connsiteX3" fmla="*/ 1597591 w 1597591"/>
              <a:gd name="connsiteY3" fmla="*/ 463471 h 1293095"/>
              <a:gd name="connsiteX4" fmla="*/ 1197436 w 1597591"/>
              <a:gd name="connsiteY4" fmla="*/ 0 h 1293095"/>
              <a:gd name="connsiteX0" fmla="*/ 1197436 w 1597591"/>
              <a:gd name="connsiteY0" fmla="*/ 0 h 1293095"/>
              <a:gd name="connsiteX1" fmla="*/ 0 w 1597591"/>
              <a:gd name="connsiteY1" fmla="*/ 577802 h 1293095"/>
              <a:gd name="connsiteX2" fmla="*/ 0 w 1597591"/>
              <a:gd name="connsiteY2" fmla="*/ 1293095 h 1293095"/>
              <a:gd name="connsiteX3" fmla="*/ 1597591 w 1597591"/>
              <a:gd name="connsiteY3" fmla="*/ 463471 h 1293095"/>
              <a:gd name="connsiteX4" fmla="*/ 1197436 w 1597591"/>
              <a:gd name="connsiteY4" fmla="*/ 0 h 1293095"/>
              <a:gd name="connsiteX0" fmla="*/ 1197436 w 1597591"/>
              <a:gd name="connsiteY0" fmla="*/ 0 h 1293095"/>
              <a:gd name="connsiteX1" fmla="*/ 0 w 1597591"/>
              <a:gd name="connsiteY1" fmla="*/ 577802 h 1293095"/>
              <a:gd name="connsiteX2" fmla="*/ 0 w 1597591"/>
              <a:gd name="connsiteY2" fmla="*/ 1293095 h 1293095"/>
              <a:gd name="connsiteX3" fmla="*/ 1597591 w 1597591"/>
              <a:gd name="connsiteY3" fmla="*/ 463471 h 1293095"/>
              <a:gd name="connsiteX4" fmla="*/ 1197436 w 1597591"/>
              <a:gd name="connsiteY4" fmla="*/ 0 h 1293095"/>
              <a:gd name="connsiteX0" fmla="*/ 1197436 w 1597591"/>
              <a:gd name="connsiteY0" fmla="*/ 0 h 1293095"/>
              <a:gd name="connsiteX1" fmla="*/ 8872 w 1597591"/>
              <a:gd name="connsiteY1" fmla="*/ 701871 h 1293095"/>
              <a:gd name="connsiteX2" fmla="*/ 0 w 1597591"/>
              <a:gd name="connsiteY2" fmla="*/ 1293095 h 1293095"/>
              <a:gd name="connsiteX3" fmla="*/ 1597591 w 1597591"/>
              <a:gd name="connsiteY3" fmla="*/ 463471 h 1293095"/>
              <a:gd name="connsiteX4" fmla="*/ 1197436 w 1597591"/>
              <a:gd name="connsiteY4" fmla="*/ 0 h 1293095"/>
              <a:gd name="connsiteX0" fmla="*/ 1197436 w 1597591"/>
              <a:gd name="connsiteY0" fmla="*/ 0 h 1293095"/>
              <a:gd name="connsiteX1" fmla="*/ 8872 w 1597591"/>
              <a:gd name="connsiteY1" fmla="*/ 701871 h 1293095"/>
              <a:gd name="connsiteX2" fmla="*/ 0 w 1597591"/>
              <a:gd name="connsiteY2" fmla="*/ 1293095 h 1293095"/>
              <a:gd name="connsiteX3" fmla="*/ 1597591 w 1597591"/>
              <a:gd name="connsiteY3" fmla="*/ 463471 h 1293095"/>
              <a:gd name="connsiteX4" fmla="*/ 1197436 w 1597591"/>
              <a:gd name="connsiteY4" fmla="*/ 0 h 1293095"/>
              <a:gd name="connsiteX0" fmla="*/ 1197436 w 1597591"/>
              <a:gd name="connsiteY0" fmla="*/ 0 h 1293095"/>
              <a:gd name="connsiteX1" fmla="*/ 8872 w 1597591"/>
              <a:gd name="connsiteY1" fmla="*/ 693599 h 1293095"/>
              <a:gd name="connsiteX2" fmla="*/ 0 w 1597591"/>
              <a:gd name="connsiteY2" fmla="*/ 1293095 h 1293095"/>
              <a:gd name="connsiteX3" fmla="*/ 1597591 w 1597591"/>
              <a:gd name="connsiteY3" fmla="*/ 463471 h 1293095"/>
              <a:gd name="connsiteX4" fmla="*/ 1197436 w 1597591"/>
              <a:gd name="connsiteY4" fmla="*/ 0 h 1293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591" h="1293095">
                <a:moveTo>
                  <a:pt x="1197436" y="0"/>
                </a:moveTo>
                <a:lnTo>
                  <a:pt x="8872" y="693599"/>
                </a:lnTo>
                <a:lnTo>
                  <a:pt x="0" y="1293095"/>
                </a:lnTo>
                <a:lnTo>
                  <a:pt x="1597591" y="463471"/>
                </a:lnTo>
                <a:cubicBezTo>
                  <a:pt x="1436830" y="266812"/>
                  <a:pt x="1358996" y="179406"/>
                  <a:pt x="1197436" y="0"/>
                </a:cubicBezTo>
                <a:close/>
              </a:path>
            </a:pathLst>
          </a:custGeom>
          <a:gradFill>
            <a:gsLst>
              <a:gs pos="0">
                <a:schemeClr val="accent3">
                  <a:lumMod val="75000"/>
                </a:schemeClr>
              </a:gs>
              <a:gs pos="100000">
                <a:schemeClr val="accent3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4B6F5DC6-4A32-4D8F-BED6-D290FC2AE276}"/>
              </a:ext>
            </a:extLst>
          </p:cNvPr>
          <p:cNvSpPr/>
          <p:nvPr/>
        </p:nvSpPr>
        <p:spPr>
          <a:xfrm rot="3189794">
            <a:off x="6956142" y="2061889"/>
            <a:ext cx="1013700" cy="814651"/>
          </a:xfrm>
          <a:prstGeom prst="triangle">
            <a:avLst>
              <a:gd name="adj" fmla="val 65408"/>
            </a:avLst>
          </a:prstGeom>
          <a:gradFill>
            <a:gsLst>
              <a:gs pos="0">
                <a:schemeClr val="accent3">
                  <a:lumMod val="75000"/>
                </a:schemeClr>
              </a:gs>
              <a:gs pos="100000">
                <a:schemeClr val="accent3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C776D22-EBA7-4582-94F1-93EDD2D177E3}"/>
              </a:ext>
            </a:extLst>
          </p:cNvPr>
          <p:cNvGrpSpPr/>
          <p:nvPr/>
        </p:nvGrpSpPr>
        <p:grpSpPr>
          <a:xfrm flipH="1">
            <a:off x="8992847" y="1931142"/>
            <a:ext cx="2271783" cy="2014558"/>
            <a:chOff x="4137650" y="2235489"/>
            <a:chExt cx="2038669" cy="1712938"/>
          </a:xfrm>
        </p:grpSpPr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472824B6-EFFD-4114-8273-9299EF443818}"/>
                </a:ext>
              </a:extLst>
            </p:cNvPr>
            <p:cNvSpPr/>
            <p:nvPr/>
          </p:nvSpPr>
          <p:spPr>
            <a:xfrm>
              <a:off x="4137650" y="2655332"/>
              <a:ext cx="1597592" cy="1293095"/>
            </a:xfrm>
            <a:custGeom>
              <a:avLst/>
              <a:gdLst>
                <a:gd name="connsiteX0" fmla="*/ 2045617 w 2049245"/>
                <a:gd name="connsiteY0" fmla="*/ 0 h 1762812"/>
                <a:gd name="connsiteX1" fmla="*/ 0 w 2049245"/>
                <a:gd name="connsiteY1" fmla="*/ 1036948 h 1762812"/>
                <a:gd name="connsiteX2" fmla="*/ 0 w 2049245"/>
                <a:gd name="connsiteY2" fmla="*/ 1762812 h 1762812"/>
                <a:gd name="connsiteX3" fmla="*/ 2045617 w 2049245"/>
                <a:gd name="connsiteY3" fmla="*/ 1055802 h 1762812"/>
                <a:gd name="connsiteX4" fmla="*/ 2045617 w 2049245"/>
                <a:gd name="connsiteY4" fmla="*/ 0 h 1762812"/>
                <a:gd name="connsiteX0" fmla="*/ 2024475 w 2045982"/>
                <a:gd name="connsiteY0" fmla="*/ 0 h 1746955"/>
                <a:gd name="connsiteX1" fmla="*/ 0 w 2045982"/>
                <a:gd name="connsiteY1" fmla="*/ 1021091 h 1746955"/>
                <a:gd name="connsiteX2" fmla="*/ 0 w 2045982"/>
                <a:gd name="connsiteY2" fmla="*/ 1746955 h 1746955"/>
                <a:gd name="connsiteX3" fmla="*/ 2045617 w 2045982"/>
                <a:gd name="connsiteY3" fmla="*/ 1039945 h 1746955"/>
                <a:gd name="connsiteX4" fmla="*/ 2024475 w 2045982"/>
                <a:gd name="connsiteY4" fmla="*/ 0 h 1746955"/>
                <a:gd name="connsiteX0" fmla="*/ 2045617 w 2049245"/>
                <a:gd name="connsiteY0" fmla="*/ 0 h 1746955"/>
                <a:gd name="connsiteX1" fmla="*/ 0 w 2049245"/>
                <a:gd name="connsiteY1" fmla="*/ 1021091 h 1746955"/>
                <a:gd name="connsiteX2" fmla="*/ 0 w 2049245"/>
                <a:gd name="connsiteY2" fmla="*/ 1746955 h 1746955"/>
                <a:gd name="connsiteX3" fmla="*/ 2045617 w 2049245"/>
                <a:gd name="connsiteY3" fmla="*/ 1039945 h 1746955"/>
                <a:gd name="connsiteX4" fmla="*/ 2045617 w 2049245"/>
                <a:gd name="connsiteY4" fmla="*/ 0 h 1746955"/>
                <a:gd name="connsiteX0" fmla="*/ 2045617 w 2046882"/>
                <a:gd name="connsiteY0" fmla="*/ 0 h 1746955"/>
                <a:gd name="connsiteX1" fmla="*/ 0 w 2046882"/>
                <a:gd name="connsiteY1" fmla="*/ 1021091 h 1746955"/>
                <a:gd name="connsiteX2" fmla="*/ 0 w 2046882"/>
                <a:gd name="connsiteY2" fmla="*/ 1746955 h 1746955"/>
                <a:gd name="connsiteX3" fmla="*/ 2029760 w 2046882"/>
                <a:gd name="connsiteY3" fmla="*/ 696385 h 1746955"/>
                <a:gd name="connsiteX4" fmla="*/ 2045617 w 2046882"/>
                <a:gd name="connsiteY4" fmla="*/ 0 h 1746955"/>
                <a:gd name="connsiteX0" fmla="*/ 2045617 w 2052334"/>
                <a:gd name="connsiteY0" fmla="*/ 0 h 1746955"/>
                <a:gd name="connsiteX1" fmla="*/ 0 w 2052334"/>
                <a:gd name="connsiteY1" fmla="*/ 1021091 h 1746955"/>
                <a:gd name="connsiteX2" fmla="*/ 0 w 2052334"/>
                <a:gd name="connsiteY2" fmla="*/ 1746955 h 1746955"/>
                <a:gd name="connsiteX3" fmla="*/ 2050902 w 2052334"/>
                <a:gd name="connsiteY3" fmla="*/ 632958 h 1746955"/>
                <a:gd name="connsiteX4" fmla="*/ 2045617 w 2052334"/>
                <a:gd name="connsiteY4" fmla="*/ 0 h 1746955"/>
                <a:gd name="connsiteX0" fmla="*/ 2045617 w 2047886"/>
                <a:gd name="connsiteY0" fmla="*/ 0 h 1746955"/>
                <a:gd name="connsiteX1" fmla="*/ 0 w 2047886"/>
                <a:gd name="connsiteY1" fmla="*/ 1021091 h 1746955"/>
                <a:gd name="connsiteX2" fmla="*/ 0 w 2047886"/>
                <a:gd name="connsiteY2" fmla="*/ 1746955 h 1746955"/>
                <a:gd name="connsiteX3" fmla="*/ 2040331 w 2047886"/>
                <a:gd name="connsiteY3" fmla="*/ 680528 h 1746955"/>
                <a:gd name="connsiteX4" fmla="*/ 2045617 w 2047886"/>
                <a:gd name="connsiteY4" fmla="*/ 0 h 1746955"/>
                <a:gd name="connsiteX0" fmla="*/ 2045617 w 2047886"/>
                <a:gd name="connsiteY0" fmla="*/ 0 h 1746955"/>
                <a:gd name="connsiteX1" fmla="*/ 0 w 2047886"/>
                <a:gd name="connsiteY1" fmla="*/ 1021091 h 1746955"/>
                <a:gd name="connsiteX2" fmla="*/ 0 w 2047886"/>
                <a:gd name="connsiteY2" fmla="*/ 1746955 h 1746955"/>
                <a:gd name="connsiteX3" fmla="*/ 2040331 w 2047886"/>
                <a:gd name="connsiteY3" fmla="*/ 696385 h 1746955"/>
                <a:gd name="connsiteX4" fmla="*/ 2045617 w 2047886"/>
                <a:gd name="connsiteY4" fmla="*/ 0 h 1746955"/>
                <a:gd name="connsiteX0" fmla="*/ 2077330 w 2079599"/>
                <a:gd name="connsiteY0" fmla="*/ 0 h 1746955"/>
                <a:gd name="connsiteX1" fmla="*/ 0 w 2079599"/>
                <a:gd name="connsiteY1" fmla="*/ 1042233 h 1746955"/>
                <a:gd name="connsiteX2" fmla="*/ 31713 w 2079599"/>
                <a:gd name="connsiteY2" fmla="*/ 1746955 h 1746955"/>
                <a:gd name="connsiteX3" fmla="*/ 2072044 w 2079599"/>
                <a:gd name="connsiteY3" fmla="*/ 696385 h 1746955"/>
                <a:gd name="connsiteX4" fmla="*/ 2077330 w 2079599"/>
                <a:gd name="connsiteY4" fmla="*/ 0 h 1746955"/>
                <a:gd name="connsiteX0" fmla="*/ 2077330 w 2079599"/>
                <a:gd name="connsiteY0" fmla="*/ 0 h 1741669"/>
                <a:gd name="connsiteX1" fmla="*/ 0 w 2079599"/>
                <a:gd name="connsiteY1" fmla="*/ 1042233 h 1741669"/>
                <a:gd name="connsiteX2" fmla="*/ 0 w 2079599"/>
                <a:gd name="connsiteY2" fmla="*/ 1741669 h 1741669"/>
                <a:gd name="connsiteX3" fmla="*/ 2072044 w 2079599"/>
                <a:gd name="connsiteY3" fmla="*/ 696385 h 1741669"/>
                <a:gd name="connsiteX4" fmla="*/ 2077330 w 2079599"/>
                <a:gd name="connsiteY4" fmla="*/ 0 h 1741669"/>
                <a:gd name="connsiteX0" fmla="*/ 2077330 w 2079599"/>
                <a:gd name="connsiteY0" fmla="*/ 0 h 1741669"/>
                <a:gd name="connsiteX1" fmla="*/ 0 w 2079599"/>
                <a:gd name="connsiteY1" fmla="*/ 1026376 h 1741669"/>
                <a:gd name="connsiteX2" fmla="*/ 0 w 2079599"/>
                <a:gd name="connsiteY2" fmla="*/ 1741669 h 1741669"/>
                <a:gd name="connsiteX3" fmla="*/ 2072044 w 2079599"/>
                <a:gd name="connsiteY3" fmla="*/ 696385 h 1741669"/>
                <a:gd name="connsiteX4" fmla="*/ 2077330 w 2079599"/>
                <a:gd name="connsiteY4" fmla="*/ 0 h 1741669"/>
                <a:gd name="connsiteX0" fmla="*/ 1525239 w 2072057"/>
                <a:gd name="connsiteY0" fmla="*/ 0 h 1456997"/>
                <a:gd name="connsiteX1" fmla="*/ 0 w 2072057"/>
                <a:gd name="connsiteY1" fmla="*/ 741704 h 1456997"/>
                <a:gd name="connsiteX2" fmla="*/ 0 w 2072057"/>
                <a:gd name="connsiteY2" fmla="*/ 1456997 h 1456997"/>
                <a:gd name="connsiteX3" fmla="*/ 2072044 w 2072057"/>
                <a:gd name="connsiteY3" fmla="*/ 411713 h 1456997"/>
                <a:gd name="connsiteX4" fmla="*/ 1525239 w 2072057"/>
                <a:gd name="connsiteY4" fmla="*/ 0 h 1456997"/>
                <a:gd name="connsiteX0" fmla="*/ 1525239 w 2072044"/>
                <a:gd name="connsiteY0" fmla="*/ 0 h 1456997"/>
                <a:gd name="connsiteX1" fmla="*/ 0 w 2072044"/>
                <a:gd name="connsiteY1" fmla="*/ 741704 h 1456997"/>
                <a:gd name="connsiteX2" fmla="*/ 0 w 2072044"/>
                <a:gd name="connsiteY2" fmla="*/ 1456997 h 1456997"/>
                <a:gd name="connsiteX3" fmla="*/ 2072044 w 2072044"/>
                <a:gd name="connsiteY3" fmla="*/ 411713 h 1456997"/>
                <a:gd name="connsiteX4" fmla="*/ 1525239 w 2072044"/>
                <a:gd name="connsiteY4" fmla="*/ 0 h 1456997"/>
                <a:gd name="connsiteX0" fmla="*/ 1525239 w 2072044"/>
                <a:gd name="connsiteY0" fmla="*/ 0 h 1456997"/>
                <a:gd name="connsiteX1" fmla="*/ 0 w 2072044"/>
                <a:gd name="connsiteY1" fmla="*/ 741704 h 1456997"/>
                <a:gd name="connsiteX2" fmla="*/ 0 w 2072044"/>
                <a:gd name="connsiteY2" fmla="*/ 1456997 h 1456997"/>
                <a:gd name="connsiteX3" fmla="*/ 2072044 w 2072044"/>
                <a:gd name="connsiteY3" fmla="*/ 411713 h 1456997"/>
                <a:gd name="connsiteX4" fmla="*/ 1525239 w 2072044"/>
                <a:gd name="connsiteY4" fmla="*/ 0 h 1456997"/>
                <a:gd name="connsiteX0" fmla="*/ 1525239 w 2072044"/>
                <a:gd name="connsiteY0" fmla="*/ 0 h 1456997"/>
                <a:gd name="connsiteX1" fmla="*/ 0 w 2072044"/>
                <a:gd name="connsiteY1" fmla="*/ 741704 h 1456997"/>
                <a:gd name="connsiteX2" fmla="*/ 0 w 2072044"/>
                <a:gd name="connsiteY2" fmla="*/ 1456997 h 1456997"/>
                <a:gd name="connsiteX3" fmla="*/ 2072044 w 2072044"/>
                <a:gd name="connsiteY3" fmla="*/ 411713 h 1456997"/>
                <a:gd name="connsiteX4" fmla="*/ 1525239 w 2072044"/>
                <a:gd name="connsiteY4" fmla="*/ 0 h 1456997"/>
                <a:gd name="connsiteX0" fmla="*/ 1128424 w 2072044"/>
                <a:gd name="connsiteY0" fmla="*/ 0 h 1258589"/>
                <a:gd name="connsiteX1" fmla="*/ 0 w 2072044"/>
                <a:gd name="connsiteY1" fmla="*/ 543296 h 1258589"/>
                <a:gd name="connsiteX2" fmla="*/ 0 w 2072044"/>
                <a:gd name="connsiteY2" fmla="*/ 1258589 h 1258589"/>
                <a:gd name="connsiteX3" fmla="*/ 2072044 w 2072044"/>
                <a:gd name="connsiteY3" fmla="*/ 213305 h 1258589"/>
                <a:gd name="connsiteX4" fmla="*/ 1128424 w 2072044"/>
                <a:gd name="connsiteY4" fmla="*/ 0 h 1258589"/>
                <a:gd name="connsiteX0" fmla="*/ 1128424 w 1649350"/>
                <a:gd name="connsiteY0" fmla="*/ 0 h 1258589"/>
                <a:gd name="connsiteX1" fmla="*/ 0 w 1649350"/>
                <a:gd name="connsiteY1" fmla="*/ 543296 h 1258589"/>
                <a:gd name="connsiteX2" fmla="*/ 0 w 1649350"/>
                <a:gd name="connsiteY2" fmla="*/ 1258589 h 1258589"/>
                <a:gd name="connsiteX3" fmla="*/ 1649350 w 1649350"/>
                <a:gd name="connsiteY3" fmla="*/ 411712 h 1258589"/>
                <a:gd name="connsiteX4" fmla="*/ 1128424 w 1649350"/>
                <a:gd name="connsiteY4" fmla="*/ 0 h 1258589"/>
                <a:gd name="connsiteX0" fmla="*/ 1128424 w 1597591"/>
                <a:gd name="connsiteY0" fmla="*/ 0 h 1258589"/>
                <a:gd name="connsiteX1" fmla="*/ 0 w 1597591"/>
                <a:gd name="connsiteY1" fmla="*/ 543296 h 1258589"/>
                <a:gd name="connsiteX2" fmla="*/ 0 w 1597591"/>
                <a:gd name="connsiteY2" fmla="*/ 1258589 h 1258589"/>
                <a:gd name="connsiteX3" fmla="*/ 1597591 w 1597591"/>
                <a:gd name="connsiteY3" fmla="*/ 428965 h 1258589"/>
                <a:gd name="connsiteX4" fmla="*/ 1128424 w 1597591"/>
                <a:gd name="connsiteY4" fmla="*/ 0 h 1258589"/>
                <a:gd name="connsiteX0" fmla="*/ 1128424 w 1597591"/>
                <a:gd name="connsiteY0" fmla="*/ 0 h 1258589"/>
                <a:gd name="connsiteX1" fmla="*/ 0 w 1597591"/>
                <a:gd name="connsiteY1" fmla="*/ 543296 h 1258589"/>
                <a:gd name="connsiteX2" fmla="*/ 0 w 1597591"/>
                <a:gd name="connsiteY2" fmla="*/ 1258589 h 1258589"/>
                <a:gd name="connsiteX3" fmla="*/ 1597591 w 1597591"/>
                <a:gd name="connsiteY3" fmla="*/ 428965 h 1258589"/>
                <a:gd name="connsiteX4" fmla="*/ 1128424 w 1597591"/>
                <a:gd name="connsiteY4" fmla="*/ 0 h 1258589"/>
                <a:gd name="connsiteX0" fmla="*/ 1128424 w 1597591"/>
                <a:gd name="connsiteY0" fmla="*/ 0 h 1258589"/>
                <a:gd name="connsiteX1" fmla="*/ 0 w 1597591"/>
                <a:gd name="connsiteY1" fmla="*/ 543296 h 1258589"/>
                <a:gd name="connsiteX2" fmla="*/ 0 w 1597591"/>
                <a:gd name="connsiteY2" fmla="*/ 1258589 h 1258589"/>
                <a:gd name="connsiteX3" fmla="*/ 1597591 w 1597591"/>
                <a:gd name="connsiteY3" fmla="*/ 428965 h 1258589"/>
                <a:gd name="connsiteX4" fmla="*/ 1128424 w 1597591"/>
                <a:gd name="connsiteY4" fmla="*/ 0 h 1258589"/>
                <a:gd name="connsiteX0" fmla="*/ 1128424 w 1597591"/>
                <a:gd name="connsiteY0" fmla="*/ 0 h 1258589"/>
                <a:gd name="connsiteX1" fmla="*/ 0 w 1597591"/>
                <a:gd name="connsiteY1" fmla="*/ 543296 h 1258589"/>
                <a:gd name="connsiteX2" fmla="*/ 0 w 1597591"/>
                <a:gd name="connsiteY2" fmla="*/ 1258589 h 1258589"/>
                <a:gd name="connsiteX3" fmla="*/ 1597591 w 1597591"/>
                <a:gd name="connsiteY3" fmla="*/ 428965 h 1258589"/>
                <a:gd name="connsiteX4" fmla="*/ 1128424 w 1597591"/>
                <a:gd name="connsiteY4" fmla="*/ 0 h 1258589"/>
                <a:gd name="connsiteX0" fmla="*/ 1197436 w 1597591"/>
                <a:gd name="connsiteY0" fmla="*/ 0 h 1293095"/>
                <a:gd name="connsiteX1" fmla="*/ 0 w 1597591"/>
                <a:gd name="connsiteY1" fmla="*/ 577802 h 1293095"/>
                <a:gd name="connsiteX2" fmla="*/ 0 w 1597591"/>
                <a:gd name="connsiteY2" fmla="*/ 1293095 h 1293095"/>
                <a:gd name="connsiteX3" fmla="*/ 1597591 w 1597591"/>
                <a:gd name="connsiteY3" fmla="*/ 463471 h 1293095"/>
                <a:gd name="connsiteX4" fmla="*/ 1197436 w 1597591"/>
                <a:gd name="connsiteY4" fmla="*/ 0 h 1293095"/>
                <a:gd name="connsiteX0" fmla="*/ 1197436 w 1597591"/>
                <a:gd name="connsiteY0" fmla="*/ 0 h 1293095"/>
                <a:gd name="connsiteX1" fmla="*/ 0 w 1597591"/>
                <a:gd name="connsiteY1" fmla="*/ 577802 h 1293095"/>
                <a:gd name="connsiteX2" fmla="*/ 0 w 1597591"/>
                <a:gd name="connsiteY2" fmla="*/ 1293095 h 1293095"/>
                <a:gd name="connsiteX3" fmla="*/ 1597591 w 1597591"/>
                <a:gd name="connsiteY3" fmla="*/ 463471 h 1293095"/>
                <a:gd name="connsiteX4" fmla="*/ 1197436 w 1597591"/>
                <a:gd name="connsiteY4" fmla="*/ 0 h 1293095"/>
                <a:gd name="connsiteX0" fmla="*/ 1197436 w 1597591"/>
                <a:gd name="connsiteY0" fmla="*/ 0 h 1293095"/>
                <a:gd name="connsiteX1" fmla="*/ 0 w 1597591"/>
                <a:gd name="connsiteY1" fmla="*/ 577802 h 1293095"/>
                <a:gd name="connsiteX2" fmla="*/ 0 w 1597591"/>
                <a:gd name="connsiteY2" fmla="*/ 1293095 h 1293095"/>
                <a:gd name="connsiteX3" fmla="*/ 1597591 w 1597591"/>
                <a:gd name="connsiteY3" fmla="*/ 463471 h 1293095"/>
                <a:gd name="connsiteX4" fmla="*/ 1197436 w 1597591"/>
                <a:gd name="connsiteY4" fmla="*/ 0 h 1293095"/>
                <a:gd name="connsiteX0" fmla="*/ 1197436 w 1597591"/>
                <a:gd name="connsiteY0" fmla="*/ 0 h 1293095"/>
                <a:gd name="connsiteX1" fmla="*/ 0 w 1597591"/>
                <a:gd name="connsiteY1" fmla="*/ 577802 h 1293095"/>
                <a:gd name="connsiteX2" fmla="*/ 0 w 1597591"/>
                <a:gd name="connsiteY2" fmla="*/ 1293095 h 1293095"/>
                <a:gd name="connsiteX3" fmla="*/ 1597591 w 1597591"/>
                <a:gd name="connsiteY3" fmla="*/ 463471 h 1293095"/>
                <a:gd name="connsiteX4" fmla="*/ 1197436 w 1597591"/>
                <a:gd name="connsiteY4" fmla="*/ 0 h 1293095"/>
                <a:gd name="connsiteX0" fmla="*/ 1197436 w 1597591"/>
                <a:gd name="connsiteY0" fmla="*/ 0 h 1293095"/>
                <a:gd name="connsiteX1" fmla="*/ 0 w 1597591"/>
                <a:gd name="connsiteY1" fmla="*/ 577802 h 1293095"/>
                <a:gd name="connsiteX2" fmla="*/ 0 w 1597591"/>
                <a:gd name="connsiteY2" fmla="*/ 1293095 h 1293095"/>
                <a:gd name="connsiteX3" fmla="*/ 1597591 w 1597591"/>
                <a:gd name="connsiteY3" fmla="*/ 463471 h 1293095"/>
                <a:gd name="connsiteX4" fmla="*/ 1197436 w 1597591"/>
                <a:gd name="connsiteY4" fmla="*/ 0 h 1293095"/>
                <a:gd name="connsiteX0" fmla="*/ 1206165 w 1606320"/>
                <a:gd name="connsiteY0" fmla="*/ 0 h 1293095"/>
                <a:gd name="connsiteX1" fmla="*/ 0 w 1606320"/>
                <a:gd name="connsiteY1" fmla="*/ 685329 h 1293095"/>
                <a:gd name="connsiteX2" fmla="*/ 8729 w 1606320"/>
                <a:gd name="connsiteY2" fmla="*/ 1293095 h 1293095"/>
                <a:gd name="connsiteX3" fmla="*/ 1606320 w 1606320"/>
                <a:gd name="connsiteY3" fmla="*/ 463471 h 1293095"/>
                <a:gd name="connsiteX4" fmla="*/ 1206165 w 1606320"/>
                <a:gd name="connsiteY4" fmla="*/ 0 h 1293095"/>
                <a:gd name="connsiteX0" fmla="*/ 1197436 w 1597591"/>
                <a:gd name="connsiteY0" fmla="*/ 0 h 1293095"/>
                <a:gd name="connsiteX1" fmla="*/ 1 w 1597591"/>
                <a:gd name="connsiteY1" fmla="*/ 693600 h 1293095"/>
                <a:gd name="connsiteX2" fmla="*/ 0 w 1597591"/>
                <a:gd name="connsiteY2" fmla="*/ 1293095 h 1293095"/>
                <a:gd name="connsiteX3" fmla="*/ 1597591 w 1597591"/>
                <a:gd name="connsiteY3" fmla="*/ 463471 h 1293095"/>
                <a:gd name="connsiteX4" fmla="*/ 1197436 w 1597591"/>
                <a:gd name="connsiteY4" fmla="*/ 0 h 1293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7591" h="1293095">
                  <a:moveTo>
                    <a:pt x="1197436" y="0"/>
                  </a:moveTo>
                  <a:lnTo>
                    <a:pt x="1" y="693600"/>
                  </a:lnTo>
                  <a:cubicBezTo>
                    <a:pt x="1" y="893432"/>
                    <a:pt x="0" y="1093263"/>
                    <a:pt x="0" y="1293095"/>
                  </a:cubicBezTo>
                  <a:lnTo>
                    <a:pt x="1597591" y="463471"/>
                  </a:lnTo>
                  <a:cubicBezTo>
                    <a:pt x="1436830" y="266812"/>
                    <a:pt x="1358996" y="179406"/>
                    <a:pt x="1197436" y="0"/>
                  </a:cubicBezTo>
                  <a:close/>
                </a:path>
              </a:pathLst>
            </a:custGeom>
            <a:gradFill>
              <a:gsLst>
                <a:gs pos="0">
                  <a:schemeClr val="accent4">
                    <a:lumMod val="75000"/>
                  </a:schemeClr>
                </a:gs>
                <a:gs pos="100000">
                  <a:schemeClr val="accent4">
                    <a:lumMod val="75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7" name="Isosceles Triangle 6">
              <a:extLst>
                <a:ext uri="{FF2B5EF4-FFF2-40B4-BE49-F238E27FC236}">
                  <a16:creationId xmlns:a16="http://schemas.microsoft.com/office/drawing/2014/main" id="{9BA2448A-B29B-4A83-ADEA-BA005B070A5A}"/>
                </a:ext>
              </a:extLst>
            </p:cNvPr>
            <p:cNvSpPr/>
            <p:nvPr/>
          </p:nvSpPr>
          <p:spPr>
            <a:xfrm rot="3189794">
              <a:off x="5373833" y="2294933"/>
              <a:ext cx="861929" cy="743042"/>
            </a:xfrm>
            <a:prstGeom prst="triangle">
              <a:avLst>
                <a:gd name="adj" fmla="val 65408"/>
              </a:avLst>
            </a:prstGeom>
            <a:gradFill>
              <a:gsLst>
                <a:gs pos="0">
                  <a:schemeClr val="accent4">
                    <a:lumMod val="75000"/>
                  </a:schemeClr>
                </a:gs>
                <a:gs pos="100000">
                  <a:schemeClr val="accent4">
                    <a:lumMod val="75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sp>
        <p:nvSpPr>
          <p:cNvPr id="8" name="Freeform 7">
            <a:extLst>
              <a:ext uri="{FF2B5EF4-FFF2-40B4-BE49-F238E27FC236}">
                <a16:creationId xmlns:a16="http://schemas.microsoft.com/office/drawing/2014/main" id="{74FFFD20-3AD9-4CA0-8FC1-28D5CDC95F67}"/>
              </a:ext>
            </a:extLst>
          </p:cNvPr>
          <p:cNvSpPr/>
          <p:nvPr/>
        </p:nvSpPr>
        <p:spPr>
          <a:xfrm flipH="1">
            <a:off x="8573321" y="3249154"/>
            <a:ext cx="2691307" cy="1741669"/>
          </a:xfrm>
          <a:custGeom>
            <a:avLst/>
            <a:gdLst>
              <a:gd name="connsiteX0" fmla="*/ 2045617 w 2049245"/>
              <a:gd name="connsiteY0" fmla="*/ 0 h 1762812"/>
              <a:gd name="connsiteX1" fmla="*/ 0 w 2049245"/>
              <a:gd name="connsiteY1" fmla="*/ 1036948 h 1762812"/>
              <a:gd name="connsiteX2" fmla="*/ 0 w 2049245"/>
              <a:gd name="connsiteY2" fmla="*/ 1762812 h 1762812"/>
              <a:gd name="connsiteX3" fmla="*/ 2045617 w 2049245"/>
              <a:gd name="connsiteY3" fmla="*/ 1055802 h 1762812"/>
              <a:gd name="connsiteX4" fmla="*/ 2045617 w 2049245"/>
              <a:gd name="connsiteY4" fmla="*/ 0 h 1762812"/>
              <a:gd name="connsiteX0" fmla="*/ 2024475 w 2045982"/>
              <a:gd name="connsiteY0" fmla="*/ 0 h 1746955"/>
              <a:gd name="connsiteX1" fmla="*/ 0 w 2045982"/>
              <a:gd name="connsiteY1" fmla="*/ 1021091 h 1746955"/>
              <a:gd name="connsiteX2" fmla="*/ 0 w 2045982"/>
              <a:gd name="connsiteY2" fmla="*/ 1746955 h 1746955"/>
              <a:gd name="connsiteX3" fmla="*/ 2045617 w 2045982"/>
              <a:gd name="connsiteY3" fmla="*/ 1039945 h 1746955"/>
              <a:gd name="connsiteX4" fmla="*/ 2024475 w 2045982"/>
              <a:gd name="connsiteY4" fmla="*/ 0 h 1746955"/>
              <a:gd name="connsiteX0" fmla="*/ 2045617 w 2049245"/>
              <a:gd name="connsiteY0" fmla="*/ 0 h 1746955"/>
              <a:gd name="connsiteX1" fmla="*/ 0 w 2049245"/>
              <a:gd name="connsiteY1" fmla="*/ 1021091 h 1746955"/>
              <a:gd name="connsiteX2" fmla="*/ 0 w 2049245"/>
              <a:gd name="connsiteY2" fmla="*/ 1746955 h 1746955"/>
              <a:gd name="connsiteX3" fmla="*/ 2045617 w 2049245"/>
              <a:gd name="connsiteY3" fmla="*/ 1039945 h 1746955"/>
              <a:gd name="connsiteX4" fmla="*/ 2045617 w 2049245"/>
              <a:gd name="connsiteY4" fmla="*/ 0 h 1746955"/>
              <a:gd name="connsiteX0" fmla="*/ 2045617 w 2046882"/>
              <a:gd name="connsiteY0" fmla="*/ 0 h 1746955"/>
              <a:gd name="connsiteX1" fmla="*/ 0 w 2046882"/>
              <a:gd name="connsiteY1" fmla="*/ 1021091 h 1746955"/>
              <a:gd name="connsiteX2" fmla="*/ 0 w 2046882"/>
              <a:gd name="connsiteY2" fmla="*/ 1746955 h 1746955"/>
              <a:gd name="connsiteX3" fmla="*/ 2029760 w 2046882"/>
              <a:gd name="connsiteY3" fmla="*/ 696385 h 1746955"/>
              <a:gd name="connsiteX4" fmla="*/ 2045617 w 2046882"/>
              <a:gd name="connsiteY4" fmla="*/ 0 h 1746955"/>
              <a:gd name="connsiteX0" fmla="*/ 2045617 w 2052334"/>
              <a:gd name="connsiteY0" fmla="*/ 0 h 1746955"/>
              <a:gd name="connsiteX1" fmla="*/ 0 w 2052334"/>
              <a:gd name="connsiteY1" fmla="*/ 1021091 h 1746955"/>
              <a:gd name="connsiteX2" fmla="*/ 0 w 2052334"/>
              <a:gd name="connsiteY2" fmla="*/ 1746955 h 1746955"/>
              <a:gd name="connsiteX3" fmla="*/ 2050902 w 2052334"/>
              <a:gd name="connsiteY3" fmla="*/ 632958 h 1746955"/>
              <a:gd name="connsiteX4" fmla="*/ 2045617 w 2052334"/>
              <a:gd name="connsiteY4" fmla="*/ 0 h 1746955"/>
              <a:gd name="connsiteX0" fmla="*/ 2045617 w 2047886"/>
              <a:gd name="connsiteY0" fmla="*/ 0 h 1746955"/>
              <a:gd name="connsiteX1" fmla="*/ 0 w 2047886"/>
              <a:gd name="connsiteY1" fmla="*/ 1021091 h 1746955"/>
              <a:gd name="connsiteX2" fmla="*/ 0 w 2047886"/>
              <a:gd name="connsiteY2" fmla="*/ 1746955 h 1746955"/>
              <a:gd name="connsiteX3" fmla="*/ 2040331 w 2047886"/>
              <a:gd name="connsiteY3" fmla="*/ 680528 h 1746955"/>
              <a:gd name="connsiteX4" fmla="*/ 2045617 w 2047886"/>
              <a:gd name="connsiteY4" fmla="*/ 0 h 1746955"/>
              <a:gd name="connsiteX0" fmla="*/ 2045617 w 2047886"/>
              <a:gd name="connsiteY0" fmla="*/ 0 h 1746955"/>
              <a:gd name="connsiteX1" fmla="*/ 0 w 2047886"/>
              <a:gd name="connsiteY1" fmla="*/ 1021091 h 1746955"/>
              <a:gd name="connsiteX2" fmla="*/ 0 w 2047886"/>
              <a:gd name="connsiteY2" fmla="*/ 1746955 h 1746955"/>
              <a:gd name="connsiteX3" fmla="*/ 2040331 w 2047886"/>
              <a:gd name="connsiteY3" fmla="*/ 696385 h 1746955"/>
              <a:gd name="connsiteX4" fmla="*/ 2045617 w 2047886"/>
              <a:gd name="connsiteY4" fmla="*/ 0 h 1746955"/>
              <a:gd name="connsiteX0" fmla="*/ 2077330 w 2079599"/>
              <a:gd name="connsiteY0" fmla="*/ 0 h 1746955"/>
              <a:gd name="connsiteX1" fmla="*/ 0 w 2079599"/>
              <a:gd name="connsiteY1" fmla="*/ 1042233 h 1746955"/>
              <a:gd name="connsiteX2" fmla="*/ 31713 w 2079599"/>
              <a:gd name="connsiteY2" fmla="*/ 1746955 h 1746955"/>
              <a:gd name="connsiteX3" fmla="*/ 2072044 w 2079599"/>
              <a:gd name="connsiteY3" fmla="*/ 696385 h 1746955"/>
              <a:gd name="connsiteX4" fmla="*/ 2077330 w 2079599"/>
              <a:gd name="connsiteY4" fmla="*/ 0 h 1746955"/>
              <a:gd name="connsiteX0" fmla="*/ 2077330 w 2079599"/>
              <a:gd name="connsiteY0" fmla="*/ 0 h 1741669"/>
              <a:gd name="connsiteX1" fmla="*/ 0 w 2079599"/>
              <a:gd name="connsiteY1" fmla="*/ 1042233 h 1741669"/>
              <a:gd name="connsiteX2" fmla="*/ 0 w 2079599"/>
              <a:gd name="connsiteY2" fmla="*/ 1741669 h 1741669"/>
              <a:gd name="connsiteX3" fmla="*/ 2072044 w 2079599"/>
              <a:gd name="connsiteY3" fmla="*/ 696385 h 1741669"/>
              <a:gd name="connsiteX4" fmla="*/ 2077330 w 2079599"/>
              <a:gd name="connsiteY4" fmla="*/ 0 h 1741669"/>
              <a:gd name="connsiteX0" fmla="*/ 2077330 w 2079599"/>
              <a:gd name="connsiteY0" fmla="*/ 0 h 1741669"/>
              <a:gd name="connsiteX1" fmla="*/ 0 w 2079599"/>
              <a:gd name="connsiteY1" fmla="*/ 1026376 h 1741669"/>
              <a:gd name="connsiteX2" fmla="*/ 0 w 2079599"/>
              <a:gd name="connsiteY2" fmla="*/ 1741669 h 1741669"/>
              <a:gd name="connsiteX3" fmla="*/ 2072044 w 2079599"/>
              <a:gd name="connsiteY3" fmla="*/ 696385 h 1741669"/>
              <a:gd name="connsiteX4" fmla="*/ 2077330 w 2079599"/>
              <a:gd name="connsiteY4" fmla="*/ 0 h 17416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79599" h="1741669">
                <a:moveTo>
                  <a:pt x="2077330" y="0"/>
                </a:moveTo>
                <a:lnTo>
                  <a:pt x="0" y="1026376"/>
                </a:lnTo>
                <a:lnTo>
                  <a:pt x="0" y="1741669"/>
                </a:lnTo>
                <a:lnTo>
                  <a:pt x="2072044" y="696385"/>
                </a:lnTo>
                <a:cubicBezTo>
                  <a:pt x="2075186" y="344451"/>
                  <a:pt x="2083615" y="351934"/>
                  <a:pt x="2077330" y="0"/>
                </a:cubicBezTo>
                <a:close/>
              </a:path>
            </a:pathLst>
          </a:custGeom>
          <a:gradFill>
            <a:gsLst>
              <a:gs pos="0">
                <a:schemeClr val="accent4">
                  <a:lumMod val="75000"/>
                </a:schemeClr>
              </a:gs>
              <a:gs pos="100000">
                <a:schemeClr val="accent4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314E4F12-5682-4744-8532-5A0A50B628FA}"/>
              </a:ext>
            </a:extLst>
          </p:cNvPr>
          <p:cNvSpPr/>
          <p:nvPr/>
        </p:nvSpPr>
        <p:spPr>
          <a:xfrm flipH="1">
            <a:off x="8573321" y="4297173"/>
            <a:ext cx="2691307" cy="1741669"/>
          </a:xfrm>
          <a:custGeom>
            <a:avLst/>
            <a:gdLst>
              <a:gd name="connsiteX0" fmla="*/ 2045617 w 2049245"/>
              <a:gd name="connsiteY0" fmla="*/ 0 h 1762812"/>
              <a:gd name="connsiteX1" fmla="*/ 0 w 2049245"/>
              <a:gd name="connsiteY1" fmla="*/ 1036948 h 1762812"/>
              <a:gd name="connsiteX2" fmla="*/ 0 w 2049245"/>
              <a:gd name="connsiteY2" fmla="*/ 1762812 h 1762812"/>
              <a:gd name="connsiteX3" fmla="*/ 2045617 w 2049245"/>
              <a:gd name="connsiteY3" fmla="*/ 1055802 h 1762812"/>
              <a:gd name="connsiteX4" fmla="*/ 2045617 w 2049245"/>
              <a:gd name="connsiteY4" fmla="*/ 0 h 1762812"/>
              <a:gd name="connsiteX0" fmla="*/ 2024475 w 2045982"/>
              <a:gd name="connsiteY0" fmla="*/ 0 h 1746955"/>
              <a:gd name="connsiteX1" fmla="*/ 0 w 2045982"/>
              <a:gd name="connsiteY1" fmla="*/ 1021091 h 1746955"/>
              <a:gd name="connsiteX2" fmla="*/ 0 w 2045982"/>
              <a:gd name="connsiteY2" fmla="*/ 1746955 h 1746955"/>
              <a:gd name="connsiteX3" fmla="*/ 2045617 w 2045982"/>
              <a:gd name="connsiteY3" fmla="*/ 1039945 h 1746955"/>
              <a:gd name="connsiteX4" fmla="*/ 2024475 w 2045982"/>
              <a:gd name="connsiteY4" fmla="*/ 0 h 1746955"/>
              <a:gd name="connsiteX0" fmla="*/ 2045617 w 2049245"/>
              <a:gd name="connsiteY0" fmla="*/ 0 h 1746955"/>
              <a:gd name="connsiteX1" fmla="*/ 0 w 2049245"/>
              <a:gd name="connsiteY1" fmla="*/ 1021091 h 1746955"/>
              <a:gd name="connsiteX2" fmla="*/ 0 w 2049245"/>
              <a:gd name="connsiteY2" fmla="*/ 1746955 h 1746955"/>
              <a:gd name="connsiteX3" fmla="*/ 2045617 w 2049245"/>
              <a:gd name="connsiteY3" fmla="*/ 1039945 h 1746955"/>
              <a:gd name="connsiteX4" fmla="*/ 2045617 w 2049245"/>
              <a:gd name="connsiteY4" fmla="*/ 0 h 1746955"/>
              <a:gd name="connsiteX0" fmla="*/ 2045617 w 2046882"/>
              <a:gd name="connsiteY0" fmla="*/ 0 h 1746955"/>
              <a:gd name="connsiteX1" fmla="*/ 0 w 2046882"/>
              <a:gd name="connsiteY1" fmla="*/ 1021091 h 1746955"/>
              <a:gd name="connsiteX2" fmla="*/ 0 w 2046882"/>
              <a:gd name="connsiteY2" fmla="*/ 1746955 h 1746955"/>
              <a:gd name="connsiteX3" fmla="*/ 2029760 w 2046882"/>
              <a:gd name="connsiteY3" fmla="*/ 696385 h 1746955"/>
              <a:gd name="connsiteX4" fmla="*/ 2045617 w 2046882"/>
              <a:gd name="connsiteY4" fmla="*/ 0 h 1746955"/>
              <a:gd name="connsiteX0" fmla="*/ 2045617 w 2052334"/>
              <a:gd name="connsiteY0" fmla="*/ 0 h 1746955"/>
              <a:gd name="connsiteX1" fmla="*/ 0 w 2052334"/>
              <a:gd name="connsiteY1" fmla="*/ 1021091 h 1746955"/>
              <a:gd name="connsiteX2" fmla="*/ 0 w 2052334"/>
              <a:gd name="connsiteY2" fmla="*/ 1746955 h 1746955"/>
              <a:gd name="connsiteX3" fmla="*/ 2050902 w 2052334"/>
              <a:gd name="connsiteY3" fmla="*/ 632958 h 1746955"/>
              <a:gd name="connsiteX4" fmla="*/ 2045617 w 2052334"/>
              <a:gd name="connsiteY4" fmla="*/ 0 h 1746955"/>
              <a:gd name="connsiteX0" fmla="*/ 2045617 w 2047886"/>
              <a:gd name="connsiteY0" fmla="*/ 0 h 1746955"/>
              <a:gd name="connsiteX1" fmla="*/ 0 w 2047886"/>
              <a:gd name="connsiteY1" fmla="*/ 1021091 h 1746955"/>
              <a:gd name="connsiteX2" fmla="*/ 0 w 2047886"/>
              <a:gd name="connsiteY2" fmla="*/ 1746955 h 1746955"/>
              <a:gd name="connsiteX3" fmla="*/ 2040331 w 2047886"/>
              <a:gd name="connsiteY3" fmla="*/ 680528 h 1746955"/>
              <a:gd name="connsiteX4" fmla="*/ 2045617 w 2047886"/>
              <a:gd name="connsiteY4" fmla="*/ 0 h 1746955"/>
              <a:gd name="connsiteX0" fmla="*/ 2045617 w 2047886"/>
              <a:gd name="connsiteY0" fmla="*/ 0 h 1746955"/>
              <a:gd name="connsiteX1" fmla="*/ 0 w 2047886"/>
              <a:gd name="connsiteY1" fmla="*/ 1021091 h 1746955"/>
              <a:gd name="connsiteX2" fmla="*/ 0 w 2047886"/>
              <a:gd name="connsiteY2" fmla="*/ 1746955 h 1746955"/>
              <a:gd name="connsiteX3" fmla="*/ 2040331 w 2047886"/>
              <a:gd name="connsiteY3" fmla="*/ 696385 h 1746955"/>
              <a:gd name="connsiteX4" fmla="*/ 2045617 w 2047886"/>
              <a:gd name="connsiteY4" fmla="*/ 0 h 1746955"/>
              <a:gd name="connsiteX0" fmla="*/ 2077330 w 2079599"/>
              <a:gd name="connsiteY0" fmla="*/ 0 h 1746955"/>
              <a:gd name="connsiteX1" fmla="*/ 0 w 2079599"/>
              <a:gd name="connsiteY1" fmla="*/ 1042233 h 1746955"/>
              <a:gd name="connsiteX2" fmla="*/ 31713 w 2079599"/>
              <a:gd name="connsiteY2" fmla="*/ 1746955 h 1746955"/>
              <a:gd name="connsiteX3" fmla="*/ 2072044 w 2079599"/>
              <a:gd name="connsiteY3" fmla="*/ 696385 h 1746955"/>
              <a:gd name="connsiteX4" fmla="*/ 2077330 w 2079599"/>
              <a:gd name="connsiteY4" fmla="*/ 0 h 1746955"/>
              <a:gd name="connsiteX0" fmla="*/ 2077330 w 2079599"/>
              <a:gd name="connsiteY0" fmla="*/ 0 h 1741669"/>
              <a:gd name="connsiteX1" fmla="*/ 0 w 2079599"/>
              <a:gd name="connsiteY1" fmla="*/ 1042233 h 1741669"/>
              <a:gd name="connsiteX2" fmla="*/ 0 w 2079599"/>
              <a:gd name="connsiteY2" fmla="*/ 1741669 h 1741669"/>
              <a:gd name="connsiteX3" fmla="*/ 2072044 w 2079599"/>
              <a:gd name="connsiteY3" fmla="*/ 696385 h 1741669"/>
              <a:gd name="connsiteX4" fmla="*/ 2077330 w 2079599"/>
              <a:gd name="connsiteY4" fmla="*/ 0 h 1741669"/>
              <a:gd name="connsiteX0" fmla="*/ 2077330 w 2079599"/>
              <a:gd name="connsiteY0" fmla="*/ 0 h 1741669"/>
              <a:gd name="connsiteX1" fmla="*/ 0 w 2079599"/>
              <a:gd name="connsiteY1" fmla="*/ 1026376 h 1741669"/>
              <a:gd name="connsiteX2" fmla="*/ 0 w 2079599"/>
              <a:gd name="connsiteY2" fmla="*/ 1741669 h 1741669"/>
              <a:gd name="connsiteX3" fmla="*/ 2072044 w 2079599"/>
              <a:gd name="connsiteY3" fmla="*/ 696385 h 1741669"/>
              <a:gd name="connsiteX4" fmla="*/ 2077330 w 2079599"/>
              <a:gd name="connsiteY4" fmla="*/ 0 h 17416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79599" h="1741669">
                <a:moveTo>
                  <a:pt x="2077330" y="0"/>
                </a:moveTo>
                <a:lnTo>
                  <a:pt x="0" y="1026376"/>
                </a:lnTo>
                <a:lnTo>
                  <a:pt x="0" y="1741669"/>
                </a:lnTo>
                <a:lnTo>
                  <a:pt x="2072044" y="696385"/>
                </a:lnTo>
                <a:cubicBezTo>
                  <a:pt x="2075186" y="344451"/>
                  <a:pt x="2083615" y="351934"/>
                  <a:pt x="2077330" y="0"/>
                </a:cubicBezTo>
                <a:close/>
              </a:path>
            </a:pathLst>
          </a:custGeom>
          <a:gradFill>
            <a:gsLst>
              <a:gs pos="0">
                <a:schemeClr val="accent4">
                  <a:lumMod val="75000"/>
                </a:schemeClr>
              </a:gs>
              <a:gs pos="100000">
                <a:schemeClr val="accent4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ADE6A945-3C9D-49AA-BE2B-D607EE5E540F}"/>
              </a:ext>
            </a:extLst>
          </p:cNvPr>
          <p:cNvSpPr/>
          <p:nvPr/>
        </p:nvSpPr>
        <p:spPr>
          <a:xfrm>
            <a:off x="5637259" y="3249154"/>
            <a:ext cx="2691307" cy="1741669"/>
          </a:xfrm>
          <a:custGeom>
            <a:avLst/>
            <a:gdLst>
              <a:gd name="connsiteX0" fmla="*/ 2045617 w 2049245"/>
              <a:gd name="connsiteY0" fmla="*/ 0 h 1762812"/>
              <a:gd name="connsiteX1" fmla="*/ 0 w 2049245"/>
              <a:gd name="connsiteY1" fmla="*/ 1036948 h 1762812"/>
              <a:gd name="connsiteX2" fmla="*/ 0 w 2049245"/>
              <a:gd name="connsiteY2" fmla="*/ 1762812 h 1762812"/>
              <a:gd name="connsiteX3" fmla="*/ 2045617 w 2049245"/>
              <a:gd name="connsiteY3" fmla="*/ 1055802 h 1762812"/>
              <a:gd name="connsiteX4" fmla="*/ 2045617 w 2049245"/>
              <a:gd name="connsiteY4" fmla="*/ 0 h 1762812"/>
              <a:gd name="connsiteX0" fmla="*/ 2024475 w 2045982"/>
              <a:gd name="connsiteY0" fmla="*/ 0 h 1746955"/>
              <a:gd name="connsiteX1" fmla="*/ 0 w 2045982"/>
              <a:gd name="connsiteY1" fmla="*/ 1021091 h 1746955"/>
              <a:gd name="connsiteX2" fmla="*/ 0 w 2045982"/>
              <a:gd name="connsiteY2" fmla="*/ 1746955 h 1746955"/>
              <a:gd name="connsiteX3" fmla="*/ 2045617 w 2045982"/>
              <a:gd name="connsiteY3" fmla="*/ 1039945 h 1746955"/>
              <a:gd name="connsiteX4" fmla="*/ 2024475 w 2045982"/>
              <a:gd name="connsiteY4" fmla="*/ 0 h 1746955"/>
              <a:gd name="connsiteX0" fmla="*/ 2045617 w 2049245"/>
              <a:gd name="connsiteY0" fmla="*/ 0 h 1746955"/>
              <a:gd name="connsiteX1" fmla="*/ 0 w 2049245"/>
              <a:gd name="connsiteY1" fmla="*/ 1021091 h 1746955"/>
              <a:gd name="connsiteX2" fmla="*/ 0 w 2049245"/>
              <a:gd name="connsiteY2" fmla="*/ 1746955 h 1746955"/>
              <a:gd name="connsiteX3" fmla="*/ 2045617 w 2049245"/>
              <a:gd name="connsiteY3" fmla="*/ 1039945 h 1746955"/>
              <a:gd name="connsiteX4" fmla="*/ 2045617 w 2049245"/>
              <a:gd name="connsiteY4" fmla="*/ 0 h 1746955"/>
              <a:gd name="connsiteX0" fmla="*/ 2045617 w 2046882"/>
              <a:gd name="connsiteY0" fmla="*/ 0 h 1746955"/>
              <a:gd name="connsiteX1" fmla="*/ 0 w 2046882"/>
              <a:gd name="connsiteY1" fmla="*/ 1021091 h 1746955"/>
              <a:gd name="connsiteX2" fmla="*/ 0 w 2046882"/>
              <a:gd name="connsiteY2" fmla="*/ 1746955 h 1746955"/>
              <a:gd name="connsiteX3" fmla="*/ 2029760 w 2046882"/>
              <a:gd name="connsiteY3" fmla="*/ 696385 h 1746955"/>
              <a:gd name="connsiteX4" fmla="*/ 2045617 w 2046882"/>
              <a:gd name="connsiteY4" fmla="*/ 0 h 1746955"/>
              <a:gd name="connsiteX0" fmla="*/ 2045617 w 2052334"/>
              <a:gd name="connsiteY0" fmla="*/ 0 h 1746955"/>
              <a:gd name="connsiteX1" fmla="*/ 0 w 2052334"/>
              <a:gd name="connsiteY1" fmla="*/ 1021091 h 1746955"/>
              <a:gd name="connsiteX2" fmla="*/ 0 w 2052334"/>
              <a:gd name="connsiteY2" fmla="*/ 1746955 h 1746955"/>
              <a:gd name="connsiteX3" fmla="*/ 2050902 w 2052334"/>
              <a:gd name="connsiteY3" fmla="*/ 632958 h 1746955"/>
              <a:gd name="connsiteX4" fmla="*/ 2045617 w 2052334"/>
              <a:gd name="connsiteY4" fmla="*/ 0 h 1746955"/>
              <a:gd name="connsiteX0" fmla="*/ 2045617 w 2047886"/>
              <a:gd name="connsiteY0" fmla="*/ 0 h 1746955"/>
              <a:gd name="connsiteX1" fmla="*/ 0 w 2047886"/>
              <a:gd name="connsiteY1" fmla="*/ 1021091 h 1746955"/>
              <a:gd name="connsiteX2" fmla="*/ 0 w 2047886"/>
              <a:gd name="connsiteY2" fmla="*/ 1746955 h 1746955"/>
              <a:gd name="connsiteX3" fmla="*/ 2040331 w 2047886"/>
              <a:gd name="connsiteY3" fmla="*/ 680528 h 1746955"/>
              <a:gd name="connsiteX4" fmla="*/ 2045617 w 2047886"/>
              <a:gd name="connsiteY4" fmla="*/ 0 h 1746955"/>
              <a:gd name="connsiteX0" fmla="*/ 2045617 w 2047886"/>
              <a:gd name="connsiteY0" fmla="*/ 0 h 1746955"/>
              <a:gd name="connsiteX1" fmla="*/ 0 w 2047886"/>
              <a:gd name="connsiteY1" fmla="*/ 1021091 h 1746955"/>
              <a:gd name="connsiteX2" fmla="*/ 0 w 2047886"/>
              <a:gd name="connsiteY2" fmla="*/ 1746955 h 1746955"/>
              <a:gd name="connsiteX3" fmla="*/ 2040331 w 2047886"/>
              <a:gd name="connsiteY3" fmla="*/ 696385 h 1746955"/>
              <a:gd name="connsiteX4" fmla="*/ 2045617 w 2047886"/>
              <a:gd name="connsiteY4" fmla="*/ 0 h 1746955"/>
              <a:gd name="connsiteX0" fmla="*/ 2077330 w 2079599"/>
              <a:gd name="connsiteY0" fmla="*/ 0 h 1746955"/>
              <a:gd name="connsiteX1" fmla="*/ 0 w 2079599"/>
              <a:gd name="connsiteY1" fmla="*/ 1042233 h 1746955"/>
              <a:gd name="connsiteX2" fmla="*/ 31713 w 2079599"/>
              <a:gd name="connsiteY2" fmla="*/ 1746955 h 1746955"/>
              <a:gd name="connsiteX3" fmla="*/ 2072044 w 2079599"/>
              <a:gd name="connsiteY3" fmla="*/ 696385 h 1746955"/>
              <a:gd name="connsiteX4" fmla="*/ 2077330 w 2079599"/>
              <a:gd name="connsiteY4" fmla="*/ 0 h 1746955"/>
              <a:gd name="connsiteX0" fmla="*/ 2077330 w 2079599"/>
              <a:gd name="connsiteY0" fmla="*/ 0 h 1741669"/>
              <a:gd name="connsiteX1" fmla="*/ 0 w 2079599"/>
              <a:gd name="connsiteY1" fmla="*/ 1042233 h 1741669"/>
              <a:gd name="connsiteX2" fmla="*/ 0 w 2079599"/>
              <a:gd name="connsiteY2" fmla="*/ 1741669 h 1741669"/>
              <a:gd name="connsiteX3" fmla="*/ 2072044 w 2079599"/>
              <a:gd name="connsiteY3" fmla="*/ 696385 h 1741669"/>
              <a:gd name="connsiteX4" fmla="*/ 2077330 w 2079599"/>
              <a:gd name="connsiteY4" fmla="*/ 0 h 1741669"/>
              <a:gd name="connsiteX0" fmla="*/ 2077330 w 2079599"/>
              <a:gd name="connsiteY0" fmla="*/ 0 h 1741669"/>
              <a:gd name="connsiteX1" fmla="*/ 0 w 2079599"/>
              <a:gd name="connsiteY1" fmla="*/ 1026376 h 1741669"/>
              <a:gd name="connsiteX2" fmla="*/ 0 w 2079599"/>
              <a:gd name="connsiteY2" fmla="*/ 1741669 h 1741669"/>
              <a:gd name="connsiteX3" fmla="*/ 2072044 w 2079599"/>
              <a:gd name="connsiteY3" fmla="*/ 696385 h 1741669"/>
              <a:gd name="connsiteX4" fmla="*/ 2077330 w 2079599"/>
              <a:gd name="connsiteY4" fmla="*/ 0 h 17416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79599" h="1741669">
                <a:moveTo>
                  <a:pt x="2077330" y="0"/>
                </a:moveTo>
                <a:lnTo>
                  <a:pt x="0" y="1026376"/>
                </a:lnTo>
                <a:lnTo>
                  <a:pt x="0" y="1741669"/>
                </a:lnTo>
                <a:lnTo>
                  <a:pt x="2072044" y="696385"/>
                </a:lnTo>
                <a:cubicBezTo>
                  <a:pt x="2075186" y="344451"/>
                  <a:pt x="2083615" y="351934"/>
                  <a:pt x="2077330" y="0"/>
                </a:cubicBezTo>
                <a:close/>
              </a:path>
            </a:pathLst>
          </a:custGeom>
          <a:gradFill>
            <a:gsLst>
              <a:gs pos="0">
                <a:schemeClr val="accent3">
                  <a:lumMod val="75000"/>
                </a:schemeClr>
              </a:gs>
              <a:gs pos="100000">
                <a:schemeClr val="accent3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FF25187A-7245-4DAC-AC90-0BE8ED988463}"/>
              </a:ext>
            </a:extLst>
          </p:cNvPr>
          <p:cNvSpPr/>
          <p:nvPr/>
        </p:nvSpPr>
        <p:spPr>
          <a:xfrm>
            <a:off x="5637259" y="4297173"/>
            <a:ext cx="2691307" cy="1741669"/>
          </a:xfrm>
          <a:custGeom>
            <a:avLst/>
            <a:gdLst>
              <a:gd name="connsiteX0" fmla="*/ 2045617 w 2049245"/>
              <a:gd name="connsiteY0" fmla="*/ 0 h 1762812"/>
              <a:gd name="connsiteX1" fmla="*/ 0 w 2049245"/>
              <a:gd name="connsiteY1" fmla="*/ 1036948 h 1762812"/>
              <a:gd name="connsiteX2" fmla="*/ 0 w 2049245"/>
              <a:gd name="connsiteY2" fmla="*/ 1762812 h 1762812"/>
              <a:gd name="connsiteX3" fmla="*/ 2045617 w 2049245"/>
              <a:gd name="connsiteY3" fmla="*/ 1055802 h 1762812"/>
              <a:gd name="connsiteX4" fmla="*/ 2045617 w 2049245"/>
              <a:gd name="connsiteY4" fmla="*/ 0 h 1762812"/>
              <a:gd name="connsiteX0" fmla="*/ 2024475 w 2045982"/>
              <a:gd name="connsiteY0" fmla="*/ 0 h 1746955"/>
              <a:gd name="connsiteX1" fmla="*/ 0 w 2045982"/>
              <a:gd name="connsiteY1" fmla="*/ 1021091 h 1746955"/>
              <a:gd name="connsiteX2" fmla="*/ 0 w 2045982"/>
              <a:gd name="connsiteY2" fmla="*/ 1746955 h 1746955"/>
              <a:gd name="connsiteX3" fmla="*/ 2045617 w 2045982"/>
              <a:gd name="connsiteY3" fmla="*/ 1039945 h 1746955"/>
              <a:gd name="connsiteX4" fmla="*/ 2024475 w 2045982"/>
              <a:gd name="connsiteY4" fmla="*/ 0 h 1746955"/>
              <a:gd name="connsiteX0" fmla="*/ 2045617 w 2049245"/>
              <a:gd name="connsiteY0" fmla="*/ 0 h 1746955"/>
              <a:gd name="connsiteX1" fmla="*/ 0 w 2049245"/>
              <a:gd name="connsiteY1" fmla="*/ 1021091 h 1746955"/>
              <a:gd name="connsiteX2" fmla="*/ 0 w 2049245"/>
              <a:gd name="connsiteY2" fmla="*/ 1746955 h 1746955"/>
              <a:gd name="connsiteX3" fmla="*/ 2045617 w 2049245"/>
              <a:gd name="connsiteY3" fmla="*/ 1039945 h 1746955"/>
              <a:gd name="connsiteX4" fmla="*/ 2045617 w 2049245"/>
              <a:gd name="connsiteY4" fmla="*/ 0 h 1746955"/>
              <a:gd name="connsiteX0" fmla="*/ 2045617 w 2046882"/>
              <a:gd name="connsiteY0" fmla="*/ 0 h 1746955"/>
              <a:gd name="connsiteX1" fmla="*/ 0 w 2046882"/>
              <a:gd name="connsiteY1" fmla="*/ 1021091 h 1746955"/>
              <a:gd name="connsiteX2" fmla="*/ 0 w 2046882"/>
              <a:gd name="connsiteY2" fmla="*/ 1746955 h 1746955"/>
              <a:gd name="connsiteX3" fmla="*/ 2029760 w 2046882"/>
              <a:gd name="connsiteY3" fmla="*/ 696385 h 1746955"/>
              <a:gd name="connsiteX4" fmla="*/ 2045617 w 2046882"/>
              <a:gd name="connsiteY4" fmla="*/ 0 h 1746955"/>
              <a:gd name="connsiteX0" fmla="*/ 2045617 w 2052334"/>
              <a:gd name="connsiteY0" fmla="*/ 0 h 1746955"/>
              <a:gd name="connsiteX1" fmla="*/ 0 w 2052334"/>
              <a:gd name="connsiteY1" fmla="*/ 1021091 h 1746955"/>
              <a:gd name="connsiteX2" fmla="*/ 0 w 2052334"/>
              <a:gd name="connsiteY2" fmla="*/ 1746955 h 1746955"/>
              <a:gd name="connsiteX3" fmla="*/ 2050902 w 2052334"/>
              <a:gd name="connsiteY3" fmla="*/ 632958 h 1746955"/>
              <a:gd name="connsiteX4" fmla="*/ 2045617 w 2052334"/>
              <a:gd name="connsiteY4" fmla="*/ 0 h 1746955"/>
              <a:gd name="connsiteX0" fmla="*/ 2045617 w 2047886"/>
              <a:gd name="connsiteY0" fmla="*/ 0 h 1746955"/>
              <a:gd name="connsiteX1" fmla="*/ 0 w 2047886"/>
              <a:gd name="connsiteY1" fmla="*/ 1021091 h 1746955"/>
              <a:gd name="connsiteX2" fmla="*/ 0 w 2047886"/>
              <a:gd name="connsiteY2" fmla="*/ 1746955 h 1746955"/>
              <a:gd name="connsiteX3" fmla="*/ 2040331 w 2047886"/>
              <a:gd name="connsiteY3" fmla="*/ 680528 h 1746955"/>
              <a:gd name="connsiteX4" fmla="*/ 2045617 w 2047886"/>
              <a:gd name="connsiteY4" fmla="*/ 0 h 1746955"/>
              <a:gd name="connsiteX0" fmla="*/ 2045617 w 2047886"/>
              <a:gd name="connsiteY0" fmla="*/ 0 h 1746955"/>
              <a:gd name="connsiteX1" fmla="*/ 0 w 2047886"/>
              <a:gd name="connsiteY1" fmla="*/ 1021091 h 1746955"/>
              <a:gd name="connsiteX2" fmla="*/ 0 w 2047886"/>
              <a:gd name="connsiteY2" fmla="*/ 1746955 h 1746955"/>
              <a:gd name="connsiteX3" fmla="*/ 2040331 w 2047886"/>
              <a:gd name="connsiteY3" fmla="*/ 696385 h 1746955"/>
              <a:gd name="connsiteX4" fmla="*/ 2045617 w 2047886"/>
              <a:gd name="connsiteY4" fmla="*/ 0 h 1746955"/>
              <a:gd name="connsiteX0" fmla="*/ 2077330 w 2079599"/>
              <a:gd name="connsiteY0" fmla="*/ 0 h 1746955"/>
              <a:gd name="connsiteX1" fmla="*/ 0 w 2079599"/>
              <a:gd name="connsiteY1" fmla="*/ 1042233 h 1746955"/>
              <a:gd name="connsiteX2" fmla="*/ 31713 w 2079599"/>
              <a:gd name="connsiteY2" fmla="*/ 1746955 h 1746955"/>
              <a:gd name="connsiteX3" fmla="*/ 2072044 w 2079599"/>
              <a:gd name="connsiteY3" fmla="*/ 696385 h 1746955"/>
              <a:gd name="connsiteX4" fmla="*/ 2077330 w 2079599"/>
              <a:gd name="connsiteY4" fmla="*/ 0 h 1746955"/>
              <a:gd name="connsiteX0" fmla="*/ 2077330 w 2079599"/>
              <a:gd name="connsiteY0" fmla="*/ 0 h 1741669"/>
              <a:gd name="connsiteX1" fmla="*/ 0 w 2079599"/>
              <a:gd name="connsiteY1" fmla="*/ 1042233 h 1741669"/>
              <a:gd name="connsiteX2" fmla="*/ 0 w 2079599"/>
              <a:gd name="connsiteY2" fmla="*/ 1741669 h 1741669"/>
              <a:gd name="connsiteX3" fmla="*/ 2072044 w 2079599"/>
              <a:gd name="connsiteY3" fmla="*/ 696385 h 1741669"/>
              <a:gd name="connsiteX4" fmla="*/ 2077330 w 2079599"/>
              <a:gd name="connsiteY4" fmla="*/ 0 h 1741669"/>
              <a:gd name="connsiteX0" fmla="*/ 2077330 w 2079599"/>
              <a:gd name="connsiteY0" fmla="*/ 0 h 1741669"/>
              <a:gd name="connsiteX1" fmla="*/ 0 w 2079599"/>
              <a:gd name="connsiteY1" fmla="*/ 1026376 h 1741669"/>
              <a:gd name="connsiteX2" fmla="*/ 0 w 2079599"/>
              <a:gd name="connsiteY2" fmla="*/ 1741669 h 1741669"/>
              <a:gd name="connsiteX3" fmla="*/ 2072044 w 2079599"/>
              <a:gd name="connsiteY3" fmla="*/ 696385 h 1741669"/>
              <a:gd name="connsiteX4" fmla="*/ 2077330 w 2079599"/>
              <a:gd name="connsiteY4" fmla="*/ 0 h 17416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79599" h="1741669">
                <a:moveTo>
                  <a:pt x="2077330" y="0"/>
                </a:moveTo>
                <a:lnTo>
                  <a:pt x="0" y="1026376"/>
                </a:lnTo>
                <a:lnTo>
                  <a:pt x="0" y="1741669"/>
                </a:lnTo>
                <a:lnTo>
                  <a:pt x="2072044" y="696385"/>
                </a:lnTo>
                <a:cubicBezTo>
                  <a:pt x="2075186" y="344451"/>
                  <a:pt x="2083615" y="351934"/>
                  <a:pt x="2077330" y="0"/>
                </a:cubicBezTo>
                <a:close/>
              </a:path>
            </a:pathLst>
          </a:custGeom>
          <a:gradFill>
            <a:gsLst>
              <a:gs pos="0">
                <a:schemeClr val="accent3">
                  <a:lumMod val="75000"/>
                </a:schemeClr>
              </a:gs>
              <a:gs pos="100000">
                <a:schemeClr val="accent3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C278A6E-6C94-4989-9960-77F4360BFD1C}"/>
              </a:ext>
            </a:extLst>
          </p:cNvPr>
          <p:cNvSpPr/>
          <p:nvPr/>
        </p:nvSpPr>
        <p:spPr>
          <a:xfrm>
            <a:off x="5637257" y="3235649"/>
            <a:ext cx="2691309" cy="72008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6264323-D761-4DC9-973F-5ACD8843EFD0}"/>
              </a:ext>
            </a:extLst>
          </p:cNvPr>
          <p:cNvSpPr/>
          <p:nvPr/>
        </p:nvSpPr>
        <p:spPr>
          <a:xfrm>
            <a:off x="5637257" y="4270741"/>
            <a:ext cx="2691309" cy="72008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166DBA3-2531-4490-A440-C00738ACDBC1}"/>
              </a:ext>
            </a:extLst>
          </p:cNvPr>
          <p:cNvSpPr/>
          <p:nvPr/>
        </p:nvSpPr>
        <p:spPr>
          <a:xfrm>
            <a:off x="5637257" y="5318760"/>
            <a:ext cx="2691309" cy="72008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1A0200D-9201-4657-BA7E-F56A6B370F55}"/>
              </a:ext>
            </a:extLst>
          </p:cNvPr>
          <p:cNvSpPr/>
          <p:nvPr/>
        </p:nvSpPr>
        <p:spPr>
          <a:xfrm>
            <a:off x="8573320" y="3235649"/>
            <a:ext cx="2691309" cy="72008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404DC4C-F42A-4461-B4BB-D240E833E20C}"/>
              </a:ext>
            </a:extLst>
          </p:cNvPr>
          <p:cNvSpPr/>
          <p:nvPr/>
        </p:nvSpPr>
        <p:spPr>
          <a:xfrm>
            <a:off x="8573320" y="4270741"/>
            <a:ext cx="2691309" cy="72008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D9EF300-FC6D-4E07-8E15-DF3D6A47780E}"/>
              </a:ext>
            </a:extLst>
          </p:cNvPr>
          <p:cNvSpPr/>
          <p:nvPr/>
        </p:nvSpPr>
        <p:spPr>
          <a:xfrm>
            <a:off x="8573320" y="5318760"/>
            <a:ext cx="2691309" cy="72008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4B4B50A-62EB-495E-83F0-791543F6891F}"/>
              </a:ext>
            </a:extLst>
          </p:cNvPr>
          <p:cNvSpPr txBox="1"/>
          <p:nvPr/>
        </p:nvSpPr>
        <p:spPr>
          <a:xfrm>
            <a:off x="961557" y="2636914"/>
            <a:ext cx="428765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I hope and I believe that this Template will your Time, Money and Reputation.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AFCF863-E143-4E47-9ABF-28E04137DAC3}"/>
              </a:ext>
            </a:extLst>
          </p:cNvPr>
          <p:cNvSpPr txBox="1"/>
          <p:nvPr/>
        </p:nvSpPr>
        <p:spPr>
          <a:xfrm>
            <a:off x="1011672" y="4952202"/>
            <a:ext cx="11808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accent1"/>
                </a:solidFill>
                <a:cs typeface="Arial" pitchFamily="34" charset="0"/>
              </a:rPr>
              <a:t>Option A</a:t>
            </a:r>
            <a:endParaRPr lang="ko-KR" altLang="en-US" sz="14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382AF26-CEAD-4C05-94C3-80F2F8212967}"/>
              </a:ext>
            </a:extLst>
          </p:cNvPr>
          <p:cNvSpPr txBox="1"/>
          <p:nvPr/>
        </p:nvSpPr>
        <p:spPr>
          <a:xfrm>
            <a:off x="2514945" y="4952202"/>
            <a:ext cx="11808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accent2"/>
                </a:solidFill>
                <a:cs typeface="Arial" pitchFamily="34" charset="0"/>
              </a:rPr>
              <a:t>Option B</a:t>
            </a:r>
            <a:endParaRPr lang="ko-KR" altLang="en-US" sz="14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B7A888A-BA89-43B3-81E4-DCD27D29ACB2}"/>
              </a:ext>
            </a:extLst>
          </p:cNvPr>
          <p:cNvSpPr txBox="1"/>
          <p:nvPr/>
        </p:nvSpPr>
        <p:spPr>
          <a:xfrm>
            <a:off x="4018219" y="4952202"/>
            <a:ext cx="11808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accent5"/>
                </a:solidFill>
                <a:cs typeface="Arial" pitchFamily="34" charset="0"/>
              </a:rPr>
              <a:t>Option C</a:t>
            </a:r>
            <a:endParaRPr lang="ko-KR" altLang="en-US" sz="1400" b="1" dirty="0">
              <a:solidFill>
                <a:schemeClr val="accent5"/>
              </a:solidFill>
              <a:cs typeface="Arial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B0FDB89-05A7-4020-B3BB-130AB3EDEBFE}"/>
              </a:ext>
            </a:extLst>
          </p:cNvPr>
          <p:cNvSpPr txBox="1"/>
          <p:nvPr/>
        </p:nvSpPr>
        <p:spPr>
          <a:xfrm>
            <a:off x="2187359" y="2060850"/>
            <a:ext cx="30618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7A44084-1514-4D86-BC7A-B6F61AB6C484}"/>
              </a:ext>
            </a:extLst>
          </p:cNvPr>
          <p:cNvSpPr txBox="1"/>
          <p:nvPr/>
        </p:nvSpPr>
        <p:spPr>
          <a:xfrm>
            <a:off x="918022" y="2006704"/>
            <a:ext cx="1269337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accent1"/>
                </a:solidFill>
                <a:cs typeface="Arial" pitchFamily="34" charset="0"/>
              </a:rPr>
              <a:t>52%</a:t>
            </a:r>
            <a:endParaRPr lang="ko-KR" altLang="en-US" sz="40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17EC6AF-B8DE-437D-971C-771D24FDA342}"/>
              </a:ext>
            </a:extLst>
          </p:cNvPr>
          <p:cNvSpPr txBox="1"/>
          <p:nvPr/>
        </p:nvSpPr>
        <p:spPr>
          <a:xfrm>
            <a:off x="961557" y="1696863"/>
            <a:ext cx="19247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Your Text Here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2B2D6B9-325D-433A-BF35-135F1886EC4B}"/>
              </a:ext>
            </a:extLst>
          </p:cNvPr>
          <p:cNvSpPr txBox="1"/>
          <p:nvPr/>
        </p:nvSpPr>
        <p:spPr>
          <a:xfrm>
            <a:off x="961557" y="5256485"/>
            <a:ext cx="42751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I hope and I believe that this Template will your Time, Money and Reputation.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>
                <a:solidFill>
                  <a:srgbClr val="262626"/>
                </a:solidFill>
              </a:rPr>
              <a:t>Easy to change colors, photos and Text.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9" name="Text Placeholder 12">
            <a:extLst>
              <a:ext uri="{FF2B5EF4-FFF2-40B4-BE49-F238E27FC236}">
                <a16:creationId xmlns:a16="http://schemas.microsoft.com/office/drawing/2014/main" id="{2542F48E-C01A-4532-AF8B-9C321D4F3F5E}"/>
              </a:ext>
            </a:extLst>
          </p:cNvPr>
          <p:cNvSpPr txBox="1">
            <a:spLocks/>
          </p:cNvSpPr>
          <p:nvPr/>
        </p:nvSpPr>
        <p:spPr>
          <a:xfrm>
            <a:off x="6378590" y="3362425"/>
            <a:ext cx="1756995" cy="46653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Simple PowerPoint Presentation</a:t>
            </a:r>
            <a:endParaRPr lang="ko-KR" altLang="en-US" sz="1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0" name="Text Placeholder 12">
            <a:extLst>
              <a:ext uri="{FF2B5EF4-FFF2-40B4-BE49-F238E27FC236}">
                <a16:creationId xmlns:a16="http://schemas.microsoft.com/office/drawing/2014/main" id="{862A218A-7627-4342-9BEC-EA91DD56C963}"/>
              </a:ext>
            </a:extLst>
          </p:cNvPr>
          <p:cNvSpPr txBox="1">
            <a:spLocks/>
          </p:cNvSpPr>
          <p:nvPr/>
        </p:nvSpPr>
        <p:spPr>
          <a:xfrm>
            <a:off x="6378590" y="4397517"/>
            <a:ext cx="1756995" cy="46653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Simple PowerPoint Presentation</a:t>
            </a:r>
            <a:endParaRPr lang="ko-KR" altLang="en-US" sz="1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1" name="Text Placeholder 12">
            <a:extLst>
              <a:ext uri="{FF2B5EF4-FFF2-40B4-BE49-F238E27FC236}">
                <a16:creationId xmlns:a16="http://schemas.microsoft.com/office/drawing/2014/main" id="{221B6EAF-32D3-44BB-B4AE-4103B240F811}"/>
              </a:ext>
            </a:extLst>
          </p:cNvPr>
          <p:cNvSpPr txBox="1">
            <a:spLocks/>
          </p:cNvSpPr>
          <p:nvPr/>
        </p:nvSpPr>
        <p:spPr>
          <a:xfrm>
            <a:off x="6378590" y="5445536"/>
            <a:ext cx="1756995" cy="46653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Simple PowerPoint Presentation</a:t>
            </a:r>
            <a:endParaRPr lang="ko-KR" altLang="en-US" sz="1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2" name="Text Placeholder 12">
            <a:extLst>
              <a:ext uri="{FF2B5EF4-FFF2-40B4-BE49-F238E27FC236}">
                <a16:creationId xmlns:a16="http://schemas.microsoft.com/office/drawing/2014/main" id="{01391A64-F3C1-493F-90C1-82548266A7B9}"/>
              </a:ext>
            </a:extLst>
          </p:cNvPr>
          <p:cNvSpPr txBox="1">
            <a:spLocks/>
          </p:cNvSpPr>
          <p:nvPr/>
        </p:nvSpPr>
        <p:spPr>
          <a:xfrm>
            <a:off x="9321904" y="3358997"/>
            <a:ext cx="1756995" cy="46653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Simple PowerPoint Presentation</a:t>
            </a:r>
            <a:endParaRPr lang="ko-KR" altLang="en-US" sz="1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3" name="Text Placeholder 12">
            <a:extLst>
              <a:ext uri="{FF2B5EF4-FFF2-40B4-BE49-F238E27FC236}">
                <a16:creationId xmlns:a16="http://schemas.microsoft.com/office/drawing/2014/main" id="{B73EFA7E-1317-4BCE-AF89-90CC78262E79}"/>
              </a:ext>
            </a:extLst>
          </p:cNvPr>
          <p:cNvSpPr txBox="1">
            <a:spLocks/>
          </p:cNvSpPr>
          <p:nvPr/>
        </p:nvSpPr>
        <p:spPr>
          <a:xfrm>
            <a:off x="9321904" y="4394089"/>
            <a:ext cx="1756995" cy="46653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Simple PowerPoint Presentation</a:t>
            </a:r>
            <a:endParaRPr lang="ko-KR" altLang="en-US" sz="1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4" name="Text Placeholder 12">
            <a:extLst>
              <a:ext uri="{FF2B5EF4-FFF2-40B4-BE49-F238E27FC236}">
                <a16:creationId xmlns:a16="http://schemas.microsoft.com/office/drawing/2014/main" id="{C6B39BC5-4C67-4E3A-A93C-A04A164CEA4D}"/>
              </a:ext>
            </a:extLst>
          </p:cNvPr>
          <p:cNvSpPr txBox="1">
            <a:spLocks/>
          </p:cNvSpPr>
          <p:nvPr/>
        </p:nvSpPr>
        <p:spPr>
          <a:xfrm>
            <a:off x="9321904" y="5442108"/>
            <a:ext cx="1756995" cy="46653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Simple PowerPoint Presentation</a:t>
            </a:r>
            <a:endParaRPr lang="ko-KR" altLang="en-US" sz="1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E0567AC3-89F1-4292-A88D-BB37B5783E2E}"/>
              </a:ext>
            </a:extLst>
          </p:cNvPr>
          <p:cNvSpPr/>
          <p:nvPr/>
        </p:nvSpPr>
        <p:spPr>
          <a:xfrm>
            <a:off x="7950473" y="1834275"/>
            <a:ext cx="962219" cy="96221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6" name="Round Same Side Corner Rectangle 11">
            <a:extLst>
              <a:ext uri="{FF2B5EF4-FFF2-40B4-BE49-F238E27FC236}">
                <a16:creationId xmlns:a16="http://schemas.microsoft.com/office/drawing/2014/main" id="{415B2D6C-F099-4E7A-B55D-09FDB44D035F}"/>
              </a:ext>
            </a:extLst>
          </p:cNvPr>
          <p:cNvSpPr>
            <a:spLocks noChangeAspect="1"/>
          </p:cNvSpPr>
          <p:nvPr/>
        </p:nvSpPr>
        <p:spPr>
          <a:xfrm rot="9900000">
            <a:off x="5879103" y="4467664"/>
            <a:ext cx="396000" cy="336326"/>
          </a:xfrm>
          <a:custGeom>
            <a:avLst/>
            <a:gdLst/>
            <a:ahLst/>
            <a:cxnLst/>
            <a:rect l="l" t="t" r="r" b="b"/>
            <a:pathLst>
              <a:path w="2911009" h="2472345">
                <a:moveTo>
                  <a:pt x="2219598" y="1335309"/>
                </a:moveTo>
                <a:lnTo>
                  <a:pt x="2219598" y="1222573"/>
                </a:lnTo>
                <a:cubicBezTo>
                  <a:pt x="2219598" y="1176944"/>
                  <a:pt x="2241926" y="1136530"/>
                  <a:pt x="2277694" y="1113650"/>
                </a:cubicBezTo>
                <a:lnTo>
                  <a:pt x="2277694" y="137786"/>
                </a:lnTo>
                <a:cubicBezTo>
                  <a:pt x="2277694" y="61689"/>
                  <a:pt x="2339383" y="0"/>
                  <a:pt x="2415480" y="0"/>
                </a:cubicBezTo>
                <a:lnTo>
                  <a:pt x="2545196" y="0"/>
                </a:lnTo>
                <a:cubicBezTo>
                  <a:pt x="2621293" y="0"/>
                  <a:pt x="2682982" y="61689"/>
                  <a:pt x="2682982" y="137786"/>
                </a:cubicBezTo>
                <a:lnTo>
                  <a:pt x="2682982" y="1099067"/>
                </a:lnTo>
                <a:cubicBezTo>
                  <a:pt x="2730197" y="1120049"/>
                  <a:pt x="2762708" y="1167515"/>
                  <a:pt x="2762708" y="1222573"/>
                </a:cubicBezTo>
                <a:lnTo>
                  <a:pt x="2762708" y="1480834"/>
                </a:lnTo>
                <a:close/>
                <a:moveTo>
                  <a:pt x="241900" y="1676361"/>
                </a:moveTo>
                <a:cubicBezTo>
                  <a:pt x="69371" y="1631107"/>
                  <a:pt x="-34146" y="1454930"/>
                  <a:pt x="10296" y="1282189"/>
                </a:cubicBezTo>
                <a:cubicBezTo>
                  <a:pt x="54739" y="1109449"/>
                  <a:pt x="230428" y="1005105"/>
                  <a:pt x="403375" y="1048736"/>
                </a:cubicBezTo>
                <a:cubicBezTo>
                  <a:pt x="349550" y="1257945"/>
                  <a:pt x="295726" y="1467153"/>
                  <a:pt x="241900" y="1676361"/>
                </a:cubicBezTo>
                <a:close/>
                <a:moveTo>
                  <a:pt x="2578947" y="2467929"/>
                </a:moveTo>
                <a:lnTo>
                  <a:pt x="1957545" y="2301425"/>
                </a:lnTo>
                <a:lnTo>
                  <a:pt x="2194209" y="1418183"/>
                </a:lnTo>
                <a:lnTo>
                  <a:pt x="2815611" y="1584687"/>
                </a:lnTo>
                <a:cubicBezTo>
                  <a:pt x="2884250" y="1603079"/>
                  <a:pt x="2924985" y="1673632"/>
                  <a:pt x="2906593" y="1742272"/>
                </a:cubicBezTo>
                <a:lnTo>
                  <a:pt x="2736532" y="2376947"/>
                </a:lnTo>
                <a:cubicBezTo>
                  <a:pt x="2718140" y="2445587"/>
                  <a:pt x="2647586" y="2486321"/>
                  <a:pt x="2578947" y="2467929"/>
                </a:cubicBezTo>
                <a:close/>
                <a:moveTo>
                  <a:pt x="610249" y="2287120"/>
                </a:moveTo>
                <a:lnTo>
                  <a:pt x="1020264" y="756923"/>
                </a:lnTo>
                <a:lnTo>
                  <a:pt x="2107356" y="1398691"/>
                </a:lnTo>
                <a:lnTo>
                  <a:pt x="1872582" y="2274879"/>
                </a:lnTo>
                <a:close/>
                <a:moveTo>
                  <a:pt x="426016" y="2349577"/>
                </a:moveTo>
                <a:lnTo>
                  <a:pt x="243978" y="2300800"/>
                </a:lnTo>
                <a:cubicBezTo>
                  <a:pt x="205115" y="2290387"/>
                  <a:pt x="182051" y="2250439"/>
                  <a:pt x="192464" y="2211576"/>
                </a:cubicBezTo>
                <a:lnTo>
                  <a:pt x="620679" y="613455"/>
                </a:lnTo>
                <a:cubicBezTo>
                  <a:pt x="631093" y="574592"/>
                  <a:pt x="671040" y="551528"/>
                  <a:pt x="709903" y="561941"/>
                </a:cubicBezTo>
                <a:lnTo>
                  <a:pt x="891942" y="610718"/>
                </a:lnTo>
                <a:cubicBezTo>
                  <a:pt x="930805" y="621132"/>
                  <a:pt x="953869" y="661079"/>
                  <a:pt x="943455" y="699942"/>
                </a:cubicBezTo>
                <a:lnTo>
                  <a:pt x="515240" y="2298064"/>
                </a:lnTo>
                <a:cubicBezTo>
                  <a:pt x="504827" y="2336927"/>
                  <a:pt x="464879" y="2359990"/>
                  <a:pt x="426016" y="234957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7" name="Rounded Rectangle 27">
            <a:extLst>
              <a:ext uri="{FF2B5EF4-FFF2-40B4-BE49-F238E27FC236}">
                <a16:creationId xmlns:a16="http://schemas.microsoft.com/office/drawing/2014/main" id="{7C383FFC-FA53-42A7-8346-D9526528C42B}"/>
              </a:ext>
            </a:extLst>
          </p:cNvPr>
          <p:cNvSpPr/>
          <p:nvPr/>
        </p:nvSpPr>
        <p:spPr>
          <a:xfrm>
            <a:off x="5869578" y="3468591"/>
            <a:ext cx="346396" cy="266079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8" name="Rounded Rectangle 7">
            <a:extLst>
              <a:ext uri="{FF2B5EF4-FFF2-40B4-BE49-F238E27FC236}">
                <a16:creationId xmlns:a16="http://schemas.microsoft.com/office/drawing/2014/main" id="{37884BF0-AAE0-425F-A63D-A763FE33F45C}"/>
              </a:ext>
            </a:extLst>
          </p:cNvPr>
          <p:cNvSpPr/>
          <p:nvPr/>
        </p:nvSpPr>
        <p:spPr>
          <a:xfrm>
            <a:off x="8848315" y="3427835"/>
            <a:ext cx="352176" cy="303924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9" name="Block Arc 10">
            <a:extLst>
              <a:ext uri="{FF2B5EF4-FFF2-40B4-BE49-F238E27FC236}">
                <a16:creationId xmlns:a16="http://schemas.microsoft.com/office/drawing/2014/main" id="{0FC1A200-7EF4-486B-A42F-3EC1A97B5DCC}"/>
              </a:ext>
            </a:extLst>
          </p:cNvPr>
          <p:cNvSpPr/>
          <p:nvPr/>
        </p:nvSpPr>
        <p:spPr>
          <a:xfrm>
            <a:off x="8794043" y="4489687"/>
            <a:ext cx="431509" cy="292281"/>
          </a:xfrm>
          <a:custGeom>
            <a:avLst/>
            <a:gdLst/>
            <a:ahLst/>
            <a:cxnLst/>
            <a:rect l="l" t="t" r="r" b="b"/>
            <a:pathLst>
              <a:path w="3219104" h="2180445">
                <a:moveTo>
                  <a:pt x="631935" y="660566"/>
                </a:moveTo>
                <a:cubicBezTo>
                  <a:pt x="582229" y="660566"/>
                  <a:pt x="541935" y="700860"/>
                  <a:pt x="541935" y="750566"/>
                </a:cubicBezTo>
                <a:cubicBezTo>
                  <a:pt x="541935" y="800272"/>
                  <a:pt x="582229" y="840566"/>
                  <a:pt x="631935" y="840566"/>
                </a:cubicBezTo>
                <a:cubicBezTo>
                  <a:pt x="681641" y="840566"/>
                  <a:pt x="721935" y="800272"/>
                  <a:pt x="721935" y="750566"/>
                </a:cubicBezTo>
                <a:cubicBezTo>
                  <a:pt x="721935" y="700860"/>
                  <a:pt x="681641" y="660566"/>
                  <a:pt x="631935" y="660566"/>
                </a:cubicBezTo>
                <a:close/>
                <a:moveTo>
                  <a:pt x="2920524" y="132986"/>
                </a:moveTo>
                <a:cubicBezTo>
                  <a:pt x="2884582" y="132986"/>
                  <a:pt x="2855445" y="171564"/>
                  <a:pt x="2855445" y="219152"/>
                </a:cubicBezTo>
                <a:cubicBezTo>
                  <a:pt x="2855445" y="266740"/>
                  <a:pt x="2884582" y="305318"/>
                  <a:pt x="2920524" y="305318"/>
                </a:cubicBezTo>
                <a:cubicBezTo>
                  <a:pt x="2956466" y="305318"/>
                  <a:pt x="2985603" y="266740"/>
                  <a:pt x="2985603" y="219152"/>
                </a:cubicBezTo>
                <a:cubicBezTo>
                  <a:pt x="2985603" y="171564"/>
                  <a:pt x="2956466" y="132986"/>
                  <a:pt x="2920524" y="132986"/>
                </a:cubicBezTo>
                <a:close/>
                <a:moveTo>
                  <a:pt x="1840097" y="123357"/>
                </a:moveTo>
                <a:cubicBezTo>
                  <a:pt x="1690593" y="125267"/>
                  <a:pt x="1541569" y="163386"/>
                  <a:pt x="1407089" y="237534"/>
                </a:cubicBezTo>
                <a:lnTo>
                  <a:pt x="1442443" y="299445"/>
                </a:lnTo>
                <a:cubicBezTo>
                  <a:pt x="1690026" y="162934"/>
                  <a:pt x="1991162" y="159087"/>
                  <a:pt x="2242273" y="289227"/>
                </a:cubicBezTo>
                <a:lnTo>
                  <a:pt x="2275978" y="226435"/>
                </a:lnTo>
                <a:cubicBezTo>
                  <a:pt x="2139582" y="155746"/>
                  <a:pt x="1989600" y="121447"/>
                  <a:pt x="1840097" y="123357"/>
                </a:cubicBezTo>
                <a:close/>
                <a:moveTo>
                  <a:pt x="1808744" y="1233"/>
                </a:moveTo>
                <a:cubicBezTo>
                  <a:pt x="2156106" y="-14520"/>
                  <a:pt x="2554236" y="122009"/>
                  <a:pt x="2727916" y="332053"/>
                </a:cubicBezTo>
                <a:lnTo>
                  <a:pt x="2797407" y="426906"/>
                </a:lnTo>
                <a:cubicBezTo>
                  <a:pt x="2816730" y="407744"/>
                  <a:pt x="2822914" y="396798"/>
                  <a:pt x="2848347" y="374270"/>
                </a:cubicBezTo>
                <a:cubicBezTo>
                  <a:pt x="2789714" y="335227"/>
                  <a:pt x="2770554" y="301522"/>
                  <a:pt x="2770554" y="211287"/>
                </a:cubicBezTo>
                <a:cubicBezTo>
                  <a:pt x="2770554" y="109060"/>
                  <a:pt x="2826850" y="34523"/>
                  <a:pt x="2918697" y="33333"/>
                </a:cubicBezTo>
                <a:cubicBezTo>
                  <a:pt x="3010544" y="32143"/>
                  <a:pt x="3068737" y="122977"/>
                  <a:pt x="3064459" y="218431"/>
                </a:cubicBezTo>
                <a:cubicBezTo>
                  <a:pt x="3062319" y="266188"/>
                  <a:pt x="3063213" y="242475"/>
                  <a:pt x="3054577" y="285936"/>
                </a:cubicBezTo>
                <a:cubicBezTo>
                  <a:pt x="3088600" y="260795"/>
                  <a:pt x="3146396" y="297212"/>
                  <a:pt x="3198377" y="27802"/>
                </a:cubicBezTo>
                <a:cubicBezTo>
                  <a:pt x="3270974" y="270322"/>
                  <a:pt x="3142267" y="378871"/>
                  <a:pt x="2977023" y="405424"/>
                </a:cubicBezTo>
                <a:cubicBezTo>
                  <a:pt x="2937650" y="455263"/>
                  <a:pt x="2906651" y="507366"/>
                  <a:pt x="2854455" y="531728"/>
                </a:cubicBezTo>
                <a:cubicBezTo>
                  <a:pt x="2854593" y="531917"/>
                  <a:pt x="2854687" y="532126"/>
                  <a:pt x="2854781" y="532336"/>
                </a:cubicBezTo>
                <a:lnTo>
                  <a:pt x="2914835" y="719911"/>
                </a:lnTo>
                <a:cubicBezTo>
                  <a:pt x="2982387" y="1030651"/>
                  <a:pt x="2875068" y="1334999"/>
                  <a:pt x="2751965" y="1458417"/>
                </a:cubicBezTo>
                <a:cubicBezTo>
                  <a:pt x="2718119" y="1752479"/>
                  <a:pt x="2636178" y="1904762"/>
                  <a:pt x="2564924" y="2133185"/>
                </a:cubicBezTo>
                <a:cubicBezTo>
                  <a:pt x="2548001" y="2174319"/>
                  <a:pt x="2290597" y="2162941"/>
                  <a:pt x="2284362" y="2130560"/>
                </a:cubicBezTo>
                <a:cubicBezTo>
                  <a:pt x="2253189" y="1989654"/>
                  <a:pt x="2205984" y="1832997"/>
                  <a:pt x="2190842" y="1681589"/>
                </a:cubicBezTo>
                <a:cubicBezTo>
                  <a:pt x="1937891" y="1727975"/>
                  <a:pt x="1628829" y="1727099"/>
                  <a:pt x="1429318" y="1710471"/>
                </a:cubicBezTo>
                <a:cubicBezTo>
                  <a:pt x="1387456" y="1891634"/>
                  <a:pt x="1268107" y="2057044"/>
                  <a:pt x="1143413" y="2180445"/>
                </a:cubicBezTo>
                <a:lnTo>
                  <a:pt x="943012" y="2180445"/>
                </a:lnTo>
                <a:cubicBezTo>
                  <a:pt x="894916" y="2170818"/>
                  <a:pt x="902932" y="1825120"/>
                  <a:pt x="910948" y="1650083"/>
                </a:cubicBezTo>
                <a:cubicBezTo>
                  <a:pt x="600994" y="1508303"/>
                  <a:pt x="-80369" y="1319263"/>
                  <a:pt x="7807" y="838786"/>
                </a:cubicBezTo>
                <a:cubicBezTo>
                  <a:pt x="13151" y="796777"/>
                  <a:pt x="184160" y="802028"/>
                  <a:pt x="275009" y="799402"/>
                </a:cubicBezTo>
                <a:cubicBezTo>
                  <a:pt x="369419" y="659373"/>
                  <a:pt x="418407" y="582356"/>
                  <a:pt x="555570" y="465957"/>
                </a:cubicBezTo>
                <a:cubicBezTo>
                  <a:pt x="547554" y="374062"/>
                  <a:pt x="496786" y="206026"/>
                  <a:pt x="531522" y="190273"/>
                </a:cubicBezTo>
                <a:cubicBezTo>
                  <a:pt x="764877" y="64246"/>
                  <a:pt x="803177" y="250661"/>
                  <a:pt x="924308" y="355683"/>
                </a:cubicBezTo>
                <a:cubicBezTo>
                  <a:pt x="1130053" y="143013"/>
                  <a:pt x="1554903" y="11735"/>
                  <a:pt x="1808744" y="123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0" name="Round Same Side Corner Rectangle 36">
            <a:extLst>
              <a:ext uri="{FF2B5EF4-FFF2-40B4-BE49-F238E27FC236}">
                <a16:creationId xmlns:a16="http://schemas.microsoft.com/office/drawing/2014/main" id="{975F53A0-A657-4961-8FF2-5A48FA76D682}"/>
              </a:ext>
            </a:extLst>
          </p:cNvPr>
          <p:cNvSpPr>
            <a:spLocks noChangeAspect="1"/>
          </p:cNvSpPr>
          <p:nvPr/>
        </p:nvSpPr>
        <p:spPr>
          <a:xfrm>
            <a:off x="8811796" y="5549495"/>
            <a:ext cx="396000" cy="313084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1" name="Oval 21">
            <a:extLst>
              <a:ext uri="{FF2B5EF4-FFF2-40B4-BE49-F238E27FC236}">
                <a16:creationId xmlns:a16="http://schemas.microsoft.com/office/drawing/2014/main" id="{A2A0FFAF-8FE0-4F39-831D-C1B3FB0A344F}"/>
              </a:ext>
            </a:extLst>
          </p:cNvPr>
          <p:cNvSpPr>
            <a:spLocks noChangeAspect="1"/>
          </p:cNvSpPr>
          <p:nvPr/>
        </p:nvSpPr>
        <p:spPr>
          <a:xfrm>
            <a:off x="5863844" y="5513490"/>
            <a:ext cx="381905" cy="385094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3" name="Rounded Rectangle 5">
            <a:extLst>
              <a:ext uri="{FF2B5EF4-FFF2-40B4-BE49-F238E27FC236}">
                <a16:creationId xmlns:a16="http://schemas.microsoft.com/office/drawing/2014/main" id="{62BE312A-E0E2-475D-955E-067B711814DA}"/>
              </a:ext>
            </a:extLst>
          </p:cNvPr>
          <p:cNvSpPr/>
          <p:nvPr/>
        </p:nvSpPr>
        <p:spPr>
          <a:xfrm flipH="1">
            <a:off x="1283563" y="4195421"/>
            <a:ext cx="628108" cy="518152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4" name="Rectangle 130">
            <a:extLst>
              <a:ext uri="{FF2B5EF4-FFF2-40B4-BE49-F238E27FC236}">
                <a16:creationId xmlns:a16="http://schemas.microsoft.com/office/drawing/2014/main" id="{70237F18-DD1E-495A-A383-0EAA9A68956F}"/>
              </a:ext>
            </a:extLst>
          </p:cNvPr>
          <p:cNvSpPr/>
          <p:nvPr/>
        </p:nvSpPr>
        <p:spPr>
          <a:xfrm>
            <a:off x="2816492" y="4181888"/>
            <a:ext cx="542660" cy="545120"/>
          </a:xfrm>
          <a:custGeom>
            <a:avLst/>
            <a:gdLst/>
            <a:ahLst/>
            <a:cxnLst/>
            <a:rect l="l" t="t" r="r" b="b"/>
            <a:pathLst>
              <a:path w="371900" h="373588">
                <a:moveTo>
                  <a:pt x="297080" y="129105"/>
                </a:moveTo>
                <a:lnTo>
                  <a:pt x="284273" y="219737"/>
                </a:lnTo>
                <a:lnTo>
                  <a:pt x="305496" y="219737"/>
                </a:lnTo>
                <a:lnTo>
                  <a:pt x="333001" y="129105"/>
                </a:lnTo>
                <a:close/>
                <a:moveTo>
                  <a:pt x="228265" y="129105"/>
                </a:moveTo>
                <a:lnTo>
                  <a:pt x="228265" y="219737"/>
                </a:lnTo>
                <a:lnTo>
                  <a:pt x="250807" y="219737"/>
                </a:lnTo>
                <a:lnTo>
                  <a:pt x="263614" y="129105"/>
                </a:lnTo>
                <a:close/>
                <a:moveTo>
                  <a:pt x="157021" y="129105"/>
                </a:moveTo>
                <a:lnTo>
                  <a:pt x="175826" y="219737"/>
                </a:lnTo>
                <a:lnTo>
                  <a:pt x="195129" y="219737"/>
                </a:lnTo>
                <a:lnTo>
                  <a:pt x="195129" y="129105"/>
                </a:lnTo>
                <a:close/>
                <a:moveTo>
                  <a:pt x="93087" y="129105"/>
                </a:moveTo>
                <a:lnTo>
                  <a:pt x="117372" y="219737"/>
                </a:lnTo>
                <a:lnTo>
                  <a:pt x="141984" y="219737"/>
                </a:lnTo>
                <a:lnTo>
                  <a:pt x="123179" y="129105"/>
                </a:lnTo>
                <a:close/>
                <a:moveTo>
                  <a:pt x="58494" y="0"/>
                </a:moveTo>
                <a:lnTo>
                  <a:pt x="84208" y="95969"/>
                </a:lnTo>
                <a:lnTo>
                  <a:pt x="354346" y="95969"/>
                </a:lnTo>
                <a:lnTo>
                  <a:pt x="354346" y="97437"/>
                </a:lnTo>
                <a:cubicBezTo>
                  <a:pt x="356087" y="96136"/>
                  <a:pt x="357928" y="96353"/>
                  <a:pt x="359747" y="96905"/>
                </a:cubicBezTo>
                <a:lnTo>
                  <a:pt x="360371" y="97095"/>
                </a:lnTo>
                <a:cubicBezTo>
                  <a:pt x="368954" y="99700"/>
                  <a:pt x="373801" y="108770"/>
                  <a:pt x="371196" y="117354"/>
                </a:cubicBezTo>
                <a:lnTo>
                  <a:pt x="333339" y="242097"/>
                </a:lnTo>
                <a:cubicBezTo>
                  <a:pt x="331591" y="247858"/>
                  <a:pt x="326929" y="251935"/>
                  <a:pt x="321206" y="252122"/>
                </a:cubicBezTo>
                <a:lnTo>
                  <a:pt x="321206" y="252873"/>
                </a:lnTo>
                <a:lnTo>
                  <a:pt x="313576" y="252873"/>
                </a:lnTo>
                <a:cubicBezTo>
                  <a:pt x="313378" y="253010"/>
                  <a:pt x="313229" y="252967"/>
                  <a:pt x="313080" y="252922"/>
                </a:cubicBezTo>
                <a:lnTo>
                  <a:pt x="312919" y="252873"/>
                </a:lnTo>
                <a:lnTo>
                  <a:pt x="126251" y="252873"/>
                </a:lnTo>
                <a:lnTo>
                  <a:pt x="133971" y="281687"/>
                </a:lnTo>
                <a:lnTo>
                  <a:pt x="321075" y="281687"/>
                </a:lnTo>
                <a:lnTo>
                  <a:pt x="321075" y="314823"/>
                </a:lnTo>
                <a:lnTo>
                  <a:pt x="318480" y="314823"/>
                </a:lnTo>
                <a:cubicBezTo>
                  <a:pt x="329614" y="318311"/>
                  <a:pt x="336414" y="328969"/>
                  <a:pt x="336414" y="341215"/>
                </a:cubicBezTo>
                <a:cubicBezTo>
                  <a:pt x="336414" y="359094"/>
                  <a:pt x="321920" y="373588"/>
                  <a:pt x="304041" y="373588"/>
                </a:cubicBezTo>
                <a:cubicBezTo>
                  <a:pt x="286162" y="373588"/>
                  <a:pt x="271668" y="359094"/>
                  <a:pt x="271668" y="341215"/>
                </a:cubicBezTo>
                <a:cubicBezTo>
                  <a:pt x="271668" y="328969"/>
                  <a:pt x="278468" y="318311"/>
                  <a:pt x="289602" y="314823"/>
                </a:cubicBezTo>
                <a:lnTo>
                  <a:pt x="142850" y="314823"/>
                </a:lnTo>
                <a:lnTo>
                  <a:pt x="143397" y="316865"/>
                </a:lnTo>
                <a:cubicBezTo>
                  <a:pt x="151629" y="321811"/>
                  <a:pt x="156401" y="330956"/>
                  <a:pt x="156401" y="341215"/>
                </a:cubicBezTo>
                <a:cubicBezTo>
                  <a:pt x="156401" y="359094"/>
                  <a:pt x="141907" y="373588"/>
                  <a:pt x="124028" y="373588"/>
                </a:cubicBezTo>
                <a:cubicBezTo>
                  <a:pt x="106149" y="373588"/>
                  <a:pt x="91655" y="359094"/>
                  <a:pt x="91655" y="341215"/>
                </a:cubicBezTo>
                <a:cubicBezTo>
                  <a:pt x="91655" y="329356"/>
                  <a:pt x="98032" y="318986"/>
                  <a:pt x="108649" y="315212"/>
                </a:cubicBezTo>
                <a:lnTo>
                  <a:pt x="33542" y="34909"/>
                </a:lnTo>
                <a:lnTo>
                  <a:pt x="0" y="34909"/>
                </a:lnTo>
                <a:lnTo>
                  <a:pt x="0" y="1773"/>
                </a:lnTo>
                <a:lnTo>
                  <a:pt x="51879" y="177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5" name="Oval 21">
            <a:extLst>
              <a:ext uri="{FF2B5EF4-FFF2-40B4-BE49-F238E27FC236}">
                <a16:creationId xmlns:a16="http://schemas.microsoft.com/office/drawing/2014/main" id="{E78409D4-B9F6-4F35-BEF6-3F89009BB869}"/>
              </a:ext>
            </a:extLst>
          </p:cNvPr>
          <p:cNvSpPr>
            <a:spLocks noChangeAspect="1"/>
          </p:cNvSpPr>
          <p:nvPr/>
        </p:nvSpPr>
        <p:spPr>
          <a:xfrm>
            <a:off x="4324249" y="4156514"/>
            <a:ext cx="568764" cy="573514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C97C8CD2-1AD0-4068-867C-698261872379}"/>
              </a:ext>
            </a:extLst>
          </p:cNvPr>
          <p:cNvGrpSpPr/>
          <p:nvPr/>
        </p:nvGrpSpPr>
        <p:grpSpPr>
          <a:xfrm>
            <a:off x="8117516" y="1984468"/>
            <a:ext cx="654112" cy="552924"/>
            <a:chOff x="4906750" y="4711334"/>
            <a:chExt cx="849733" cy="718283"/>
          </a:xfrm>
          <a:solidFill>
            <a:schemeClr val="bg1"/>
          </a:solidFill>
        </p:grpSpPr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29F69B6E-2872-4A0A-BC1E-1829541D1607}"/>
                </a:ext>
              </a:extLst>
            </p:cNvPr>
            <p:cNvSpPr/>
            <p:nvPr/>
          </p:nvSpPr>
          <p:spPr>
            <a:xfrm>
              <a:off x="4908758" y="4962892"/>
              <a:ext cx="847725" cy="466725"/>
            </a:xfrm>
            <a:custGeom>
              <a:avLst/>
              <a:gdLst>
                <a:gd name="connsiteX0" fmla="*/ 99910 w 847725"/>
                <a:gd name="connsiteY0" fmla="*/ 436328 h 466725"/>
                <a:gd name="connsiteX1" fmla="*/ 191350 w 847725"/>
                <a:gd name="connsiteY1" fmla="*/ 426803 h 466725"/>
                <a:gd name="connsiteX2" fmla="*/ 309460 w 847725"/>
                <a:gd name="connsiteY2" fmla="*/ 286785 h 466725"/>
                <a:gd name="connsiteX3" fmla="*/ 238022 w 847725"/>
                <a:gd name="connsiteY3" fmla="*/ 128670 h 466725"/>
                <a:gd name="connsiteX4" fmla="*/ 58952 w 847725"/>
                <a:gd name="connsiteY4" fmla="*/ 122002 h 466725"/>
                <a:gd name="connsiteX5" fmla="*/ 12280 w 847725"/>
                <a:gd name="connsiteY5" fmla="*/ 110572 h 466725"/>
                <a:gd name="connsiteX6" fmla="*/ 60857 w 847725"/>
                <a:gd name="connsiteY6" fmla="*/ 1987 h 466725"/>
                <a:gd name="connsiteX7" fmla="*/ 150392 w 847725"/>
                <a:gd name="connsiteY7" fmla="*/ 1987 h 466725"/>
                <a:gd name="connsiteX8" fmla="*/ 154202 w 847725"/>
                <a:gd name="connsiteY8" fmla="*/ 6750 h 466725"/>
                <a:gd name="connsiteX9" fmla="*/ 208495 w 847725"/>
                <a:gd name="connsiteY9" fmla="*/ 80092 h 466725"/>
                <a:gd name="connsiteX10" fmla="*/ 296125 w 847725"/>
                <a:gd name="connsiteY10" fmla="*/ 53422 h 466725"/>
                <a:gd name="connsiteX11" fmla="*/ 430427 w 847725"/>
                <a:gd name="connsiteY11" fmla="*/ 82 h 466725"/>
                <a:gd name="connsiteX12" fmla="*/ 547585 w 847725"/>
                <a:gd name="connsiteY12" fmla="*/ 47707 h 466725"/>
                <a:gd name="connsiteX13" fmla="*/ 636167 w 847725"/>
                <a:gd name="connsiteY13" fmla="*/ 77235 h 466725"/>
                <a:gd name="connsiteX14" fmla="*/ 691412 w 847725"/>
                <a:gd name="connsiteY14" fmla="*/ 2940 h 466725"/>
                <a:gd name="connsiteX15" fmla="*/ 796187 w 847725"/>
                <a:gd name="connsiteY15" fmla="*/ 3892 h 466725"/>
                <a:gd name="connsiteX16" fmla="*/ 850480 w 847725"/>
                <a:gd name="connsiteY16" fmla="*/ 62947 h 466725"/>
                <a:gd name="connsiteX17" fmla="*/ 814285 w 847725"/>
                <a:gd name="connsiteY17" fmla="*/ 132480 h 466725"/>
                <a:gd name="connsiteX18" fmla="*/ 797140 w 847725"/>
                <a:gd name="connsiteY18" fmla="*/ 161055 h 466725"/>
                <a:gd name="connsiteX19" fmla="*/ 797140 w 847725"/>
                <a:gd name="connsiteY19" fmla="*/ 339172 h 466725"/>
                <a:gd name="connsiteX20" fmla="*/ 660932 w 847725"/>
                <a:gd name="connsiteY20" fmla="*/ 475380 h 466725"/>
                <a:gd name="connsiteX21" fmla="*/ 194207 w 847725"/>
                <a:gd name="connsiteY21" fmla="*/ 475380 h 466725"/>
                <a:gd name="connsiteX22" fmla="*/ 99910 w 847725"/>
                <a:gd name="connsiteY22" fmla="*/ 436328 h 466725"/>
                <a:gd name="connsiteX23" fmla="*/ 661885 w 847725"/>
                <a:gd name="connsiteY23" fmla="*/ 264878 h 466725"/>
                <a:gd name="connsiteX24" fmla="*/ 664742 w 847725"/>
                <a:gd name="connsiteY24" fmla="*/ 264878 h 466725"/>
                <a:gd name="connsiteX25" fmla="*/ 664742 w 847725"/>
                <a:gd name="connsiteY25" fmla="*/ 191535 h 466725"/>
                <a:gd name="connsiteX26" fmla="*/ 628547 w 847725"/>
                <a:gd name="connsiteY26" fmla="*/ 150577 h 466725"/>
                <a:gd name="connsiteX27" fmla="*/ 588542 w 847725"/>
                <a:gd name="connsiteY27" fmla="*/ 190582 h 466725"/>
                <a:gd name="connsiteX28" fmla="*/ 584732 w 847725"/>
                <a:gd name="connsiteY28" fmla="*/ 344887 h 466725"/>
                <a:gd name="connsiteX29" fmla="*/ 620927 w 847725"/>
                <a:gd name="connsiteY29" fmla="*/ 387750 h 466725"/>
                <a:gd name="connsiteX30" fmla="*/ 660932 w 847725"/>
                <a:gd name="connsiteY30" fmla="*/ 347745 h 466725"/>
                <a:gd name="connsiteX31" fmla="*/ 661885 w 847725"/>
                <a:gd name="connsiteY31" fmla="*/ 264878 h 466725"/>
                <a:gd name="connsiteX32" fmla="*/ 468527 w 847725"/>
                <a:gd name="connsiteY32" fmla="*/ 268687 h 466725"/>
                <a:gd name="connsiteX33" fmla="*/ 468527 w 847725"/>
                <a:gd name="connsiteY33" fmla="*/ 190582 h 466725"/>
                <a:gd name="connsiteX34" fmla="*/ 431380 w 847725"/>
                <a:gd name="connsiteY34" fmla="*/ 150577 h 466725"/>
                <a:gd name="connsiteX35" fmla="*/ 392327 w 847725"/>
                <a:gd name="connsiteY35" fmla="*/ 190582 h 466725"/>
                <a:gd name="connsiteX36" fmla="*/ 392327 w 847725"/>
                <a:gd name="connsiteY36" fmla="*/ 346792 h 466725"/>
                <a:gd name="connsiteX37" fmla="*/ 429475 w 847725"/>
                <a:gd name="connsiteY37" fmla="*/ 386797 h 466725"/>
                <a:gd name="connsiteX38" fmla="*/ 468527 w 847725"/>
                <a:gd name="connsiteY38" fmla="*/ 346792 h 466725"/>
                <a:gd name="connsiteX39" fmla="*/ 468527 w 847725"/>
                <a:gd name="connsiteY39" fmla="*/ 268687 h 466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847725" h="466725">
                  <a:moveTo>
                    <a:pt x="99910" y="436328"/>
                  </a:moveTo>
                  <a:cubicBezTo>
                    <a:pt x="131342" y="433470"/>
                    <a:pt x="162775" y="435375"/>
                    <a:pt x="191350" y="426803"/>
                  </a:cubicBezTo>
                  <a:cubicBezTo>
                    <a:pt x="259930" y="406800"/>
                    <a:pt x="300887" y="357270"/>
                    <a:pt x="309460" y="286785"/>
                  </a:cubicBezTo>
                  <a:cubicBezTo>
                    <a:pt x="318032" y="221062"/>
                    <a:pt x="293267" y="165817"/>
                    <a:pt x="238022" y="128670"/>
                  </a:cubicBezTo>
                  <a:cubicBezTo>
                    <a:pt x="180872" y="89617"/>
                    <a:pt x="118960" y="86760"/>
                    <a:pt x="58952" y="122002"/>
                  </a:cubicBezTo>
                  <a:cubicBezTo>
                    <a:pt x="35140" y="136290"/>
                    <a:pt x="24662" y="127717"/>
                    <a:pt x="12280" y="110572"/>
                  </a:cubicBezTo>
                  <a:cubicBezTo>
                    <a:pt x="-17248" y="68662"/>
                    <a:pt x="9422" y="6750"/>
                    <a:pt x="60857" y="1987"/>
                  </a:cubicBezTo>
                  <a:cubicBezTo>
                    <a:pt x="90385" y="-870"/>
                    <a:pt x="120865" y="1987"/>
                    <a:pt x="150392" y="1987"/>
                  </a:cubicBezTo>
                  <a:cubicBezTo>
                    <a:pt x="152297" y="4845"/>
                    <a:pt x="154202" y="5797"/>
                    <a:pt x="154202" y="6750"/>
                  </a:cubicBezTo>
                  <a:cubicBezTo>
                    <a:pt x="157060" y="42945"/>
                    <a:pt x="173252" y="68662"/>
                    <a:pt x="208495" y="80092"/>
                  </a:cubicBezTo>
                  <a:cubicBezTo>
                    <a:pt x="242785" y="91522"/>
                    <a:pt x="275170" y="81997"/>
                    <a:pt x="296125" y="53422"/>
                  </a:cubicBezTo>
                  <a:cubicBezTo>
                    <a:pt x="330415" y="5797"/>
                    <a:pt x="376135" y="-870"/>
                    <a:pt x="430427" y="82"/>
                  </a:cubicBezTo>
                  <a:cubicBezTo>
                    <a:pt x="478052" y="1035"/>
                    <a:pt x="518057" y="6750"/>
                    <a:pt x="547585" y="47707"/>
                  </a:cubicBezTo>
                  <a:cubicBezTo>
                    <a:pt x="569492" y="77235"/>
                    <a:pt x="599972" y="88665"/>
                    <a:pt x="636167" y="77235"/>
                  </a:cubicBezTo>
                  <a:cubicBezTo>
                    <a:pt x="670457" y="66757"/>
                    <a:pt x="688555" y="40087"/>
                    <a:pt x="691412" y="2940"/>
                  </a:cubicBezTo>
                  <a:cubicBezTo>
                    <a:pt x="726655" y="2940"/>
                    <a:pt x="761897" y="1035"/>
                    <a:pt x="796187" y="3892"/>
                  </a:cubicBezTo>
                  <a:cubicBezTo>
                    <a:pt x="824762" y="6750"/>
                    <a:pt x="845717" y="33420"/>
                    <a:pt x="850480" y="62947"/>
                  </a:cubicBezTo>
                  <a:cubicBezTo>
                    <a:pt x="854290" y="89617"/>
                    <a:pt x="840955" y="119145"/>
                    <a:pt x="814285" y="132480"/>
                  </a:cubicBezTo>
                  <a:cubicBezTo>
                    <a:pt x="799997" y="139147"/>
                    <a:pt x="797140" y="146767"/>
                    <a:pt x="797140" y="161055"/>
                  </a:cubicBezTo>
                  <a:cubicBezTo>
                    <a:pt x="798092" y="220110"/>
                    <a:pt x="798092" y="280117"/>
                    <a:pt x="797140" y="339172"/>
                  </a:cubicBezTo>
                  <a:cubicBezTo>
                    <a:pt x="796187" y="424897"/>
                    <a:pt x="745705" y="475380"/>
                    <a:pt x="660932" y="475380"/>
                  </a:cubicBezTo>
                  <a:cubicBezTo>
                    <a:pt x="505675" y="475380"/>
                    <a:pt x="349465" y="475380"/>
                    <a:pt x="194207" y="475380"/>
                  </a:cubicBezTo>
                  <a:cubicBezTo>
                    <a:pt x="156107" y="475380"/>
                    <a:pt x="124675" y="462045"/>
                    <a:pt x="99910" y="436328"/>
                  </a:cubicBezTo>
                  <a:close/>
                  <a:moveTo>
                    <a:pt x="661885" y="264878"/>
                  </a:moveTo>
                  <a:cubicBezTo>
                    <a:pt x="662837" y="264878"/>
                    <a:pt x="663790" y="264878"/>
                    <a:pt x="664742" y="264878"/>
                  </a:cubicBezTo>
                  <a:cubicBezTo>
                    <a:pt x="664742" y="240112"/>
                    <a:pt x="664742" y="215347"/>
                    <a:pt x="664742" y="191535"/>
                  </a:cubicBezTo>
                  <a:cubicBezTo>
                    <a:pt x="664742" y="165817"/>
                    <a:pt x="651407" y="151530"/>
                    <a:pt x="628547" y="150577"/>
                  </a:cubicBezTo>
                  <a:cubicBezTo>
                    <a:pt x="604735" y="149625"/>
                    <a:pt x="589495" y="164865"/>
                    <a:pt x="588542" y="190582"/>
                  </a:cubicBezTo>
                  <a:cubicBezTo>
                    <a:pt x="586637" y="242017"/>
                    <a:pt x="585685" y="293453"/>
                    <a:pt x="584732" y="344887"/>
                  </a:cubicBezTo>
                  <a:cubicBezTo>
                    <a:pt x="584732" y="372510"/>
                    <a:pt x="597115" y="387750"/>
                    <a:pt x="620927" y="387750"/>
                  </a:cubicBezTo>
                  <a:cubicBezTo>
                    <a:pt x="644740" y="388703"/>
                    <a:pt x="659980" y="373463"/>
                    <a:pt x="660932" y="347745"/>
                  </a:cubicBezTo>
                  <a:cubicBezTo>
                    <a:pt x="662837" y="320122"/>
                    <a:pt x="661885" y="292500"/>
                    <a:pt x="661885" y="264878"/>
                  </a:cubicBezTo>
                  <a:close/>
                  <a:moveTo>
                    <a:pt x="468527" y="268687"/>
                  </a:moveTo>
                  <a:cubicBezTo>
                    <a:pt x="468527" y="242970"/>
                    <a:pt x="468527" y="216300"/>
                    <a:pt x="468527" y="190582"/>
                  </a:cubicBezTo>
                  <a:cubicBezTo>
                    <a:pt x="468527" y="165817"/>
                    <a:pt x="453287" y="151530"/>
                    <a:pt x="431380" y="150577"/>
                  </a:cubicBezTo>
                  <a:cubicBezTo>
                    <a:pt x="407567" y="149625"/>
                    <a:pt x="392327" y="164865"/>
                    <a:pt x="392327" y="190582"/>
                  </a:cubicBezTo>
                  <a:cubicBezTo>
                    <a:pt x="392327" y="242970"/>
                    <a:pt x="392327" y="295357"/>
                    <a:pt x="392327" y="346792"/>
                  </a:cubicBezTo>
                  <a:cubicBezTo>
                    <a:pt x="392327" y="371557"/>
                    <a:pt x="406615" y="386797"/>
                    <a:pt x="429475" y="386797"/>
                  </a:cubicBezTo>
                  <a:cubicBezTo>
                    <a:pt x="453287" y="387750"/>
                    <a:pt x="468527" y="371557"/>
                    <a:pt x="468527" y="346792"/>
                  </a:cubicBezTo>
                  <a:cubicBezTo>
                    <a:pt x="469480" y="321075"/>
                    <a:pt x="468527" y="295357"/>
                    <a:pt x="468527" y="26868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6F3F0253-130A-48DD-B569-60F264A07393}"/>
                </a:ext>
              </a:extLst>
            </p:cNvPr>
            <p:cNvSpPr/>
            <p:nvPr/>
          </p:nvSpPr>
          <p:spPr>
            <a:xfrm>
              <a:off x="5096907" y="4711334"/>
              <a:ext cx="476250" cy="295275"/>
            </a:xfrm>
            <a:custGeom>
              <a:avLst/>
              <a:gdLst>
                <a:gd name="connsiteX0" fmla="*/ 238468 w 476250"/>
                <a:gd name="connsiteY0" fmla="*/ 135435 h 295275"/>
                <a:gd name="connsiteX1" fmla="*/ 91783 w 476250"/>
                <a:gd name="connsiteY1" fmla="*/ 283073 h 295275"/>
                <a:gd name="connsiteX2" fmla="*/ 31775 w 476250"/>
                <a:gd name="connsiteY2" fmla="*/ 299265 h 295275"/>
                <a:gd name="connsiteX3" fmla="*/ 17488 w 476250"/>
                <a:gd name="connsiteY3" fmla="*/ 215445 h 295275"/>
                <a:gd name="connsiteX4" fmla="*/ 167030 w 476250"/>
                <a:gd name="connsiteY4" fmla="*/ 64950 h 295275"/>
                <a:gd name="connsiteX5" fmla="*/ 183223 w 476250"/>
                <a:gd name="connsiteY5" fmla="*/ 39233 h 295275"/>
                <a:gd name="connsiteX6" fmla="*/ 231800 w 476250"/>
                <a:gd name="connsiteY6" fmla="*/ 180 h 295275"/>
                <a:gd name="connsiteX7" fmla="*/ 289903 w 476250"/>
                <a:gd name="connsiteY7" fmla="*/ 34470 h 295275"/>
                <a:gd name="connsiteX8" fmla="*/ 320383 w 476250"/>
                <a:gd name="connsiteY8" fmla="*/ 75428 h 295275"/>
                <a:gd name="connsiteX9" fmla="*/ 459448 w 476250"/>
                <a:gd name="connsiteY9" fmla="*/ 215445 h 295275"/>
                <a:gd name="connsiteX10" fmla="*/ 470878 w 476250"/>
                <a:gd name="connsiteY10" fmla="*/ 276405 h 295275"/>
                <a:gd name="connsiteX11" fmla="*/ 416585 w 476250"/>
                <a:gd name="connsiteY11" fmla="*/ 302123 h 295275"/>
                <a:gd name="connsiteX12" fmla="*/ 383248 w 476250"/>
                <a:gd name="connsiteY12" fmla="*/ 281168 h 295275"/>
                <a:gd name="connsiteX13" fmla="*/ 238468 w 476250"/>
                <a:gd name="connsiteY13" fmla="*/ 135435 h 2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76250" h="295275">
                  <a:moveTo>
                    <a:pt x="238468" y="135435"/>
                  </a:moveTo>
                  <a:cubicBezTo>
                    <a:pt x="187985" y="185918"/>
                    <a:pt x="139408" y="234495"/>
                    <a:pt x="91783" y="283073"/>
                  </a:cubicBezTo>
                  <a:cubicBezTo>
                    <a:pt x="74638" y="300218"/>
                    <a:pt x="55588" y="308790"/>
                    <a:pt x="31775" y="299265"/>
                  </a:cubicBezTo>
                  <a:cubicBezTo>
                    <a:pt x="-3467" y="285930"/>
                    <a:pt x="-11087" y="244020"/>
                    <a:pt x="17488" y="215445"/>
                  </a:cubicBezTo>
                  <a:cubicBezTo>
                    <a:pt x="67018" y="164963"/>
                    <a:pt x="117500" y="115433"/>
                    <a:pt x="167030" y="64950"/>
                  </a:cubicBezTo>
                  <a:cubicBezTo>
                    <a:pt x="173698" y="58283"/>
                    <a:pt x="179413" y="48758"/>
                    <a:pt x="183223" y="39233"/>
                  </a:cubicBezTo>
                  <a:cubicBezTo>
                    <a:pt x="192748" y="17325"/>
                    <a:pt x="207035" y="2085"/>
                    <a:pt x="231800" y="180"/>
                  </a:cubicBezTo>
                  <a:cubicBezTo>
                    <a:pt x="258470" y="-1725"/>
                    <a:pt x="276568" y="11610"/>
                    <a:pt x="289903" y="34470"/>
                  </a:cubicBezTo>
                  <a:cubicBezTo>
                    <a:pt x="298475" y="48758"/>
                    <a:pt x="308000" y="63998"/>
                    <a:pt x="320383" y="75428"/>
                  </a:cubicBezTo>
                  <a:cubicBezTo>
                    <a:pt x="366103" y="122100"/>
                    <a:pt x="413728" y="168773"/>
                    <a:pt x="459448" y="215445"/>
                  </a:cubicBezTo>
                  <a:cubicBezTo>
                    <a:pt x="478498" y="234495"/>
                    <a:pt x="481355" y="255450"/>
                    <a:pt x="470878" y="276405"/>
                  </a:cubicBezTo>
                  <a:cubicBezTo>
                    <a:pt x="460400" y="296408"/>
                    <a:pt x="438493" y="307838"/>
                    <a:pt x="416585" y="302123"/>
                  </a:cubicBezTo>
                  <a:cubicBezTo>
                    <a:pt x="404203" y="298313"/>
                    <a:pt x="392773" y="290693"/>
                    <a:pt x="383248" y="281168"/>
                  </a:cubicBezTo>
                  <a:cubicBezTo>
                    <a:pt x="335623" y="233543"/>
                    <a:pt x="287998" y="184965"/>
                    <a:pt x="238468" y="13543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0DCA678D-F06F-4FF6-A72C-FDF35060A833}"/>
                </a:ext>
              </a:extLst>
            </p:cNvPr>
            <p:cNvSpPr/>
            <p:nvPr/>
          </p:nvSpPr>
          <p:spPr>
            <a:xfrm>
              <a:off x="4906750" y="5087741"/>
              <a:ext cx="285750" cy="276225"/>
            </a:xfrm>
            <a:custGeom>
              <a:avLst/>
              <a:gdLst>
                <a:gd name="connsiteX0" fmla="*/ 143828 w 285750"/>
                <a:gd name="connsiteY0" fmla="*/ 10 h 276225"/>
                <a:gd name="connsiteX1" fmla="*/ 285750 w 285750"/>
                <a:gd name="connsiteY1" fmla="*/ 141933 h 276225"/>
                <a:gd name="connsiteX2" fmla="*/ 141923 w 285750"/>
                <a:gd name="connsiteY2" fmla="*/ 284808 h 276225"/>
                <a:gd name="connsiteX3" fmla="*/ 0 w 285750"/>
                <a:gd name="connsiteY3" fmla="*/ 142885 h 276225"/>
                <a:gd name="connsiteX4" fmla="*/ 143828 w 285750"/>
                <a:gd name="connsiteY4" fmla="*/ 10 h 276225"/>
                <a:gd name="connsiteX5" fmla="*/ 119063 w 285750"/>
                <a:gd name="connsiteY5" fmla="*/ 167650 h 276225"/>
                <a:gd name="connsiteX6" fmla="*/ 119063 w 285750"/>
                <a:gd name="connsiteY6" fmla="*/ 215275 h 276225"/>
                <a:gd name="connsiteX7" fmla="*/ 140970 w 285750"/>
                <a:gd name="connsiteY7" fmla="*/ 234325 h 276225"/>
                <a:gd name="connsiteX8" fmla="*/ 165735 w 285750"/>
                <a:gd name="connsiteY8" fmla="*/ 215275 h 276225"/>
                <a:gd name="connsiteX9" fmla="*/ 165735 w 285750"/>
                <a:gd name="connsiteY9" fmla="*/ 167650 h 276225"/>
                <a:gd name="connsiteX10" fmla="*/ 209550 w 285750"/>
                <a:gd name="connsiteY10" fmla="*/ 167650 h 276225"/>
                <a:gd name="connsiteX11" fmla="*/ 233363 w 285750"/>
                <a:gd name="connsiteY11" fmla="*/ 144790 h 276225"/>
                <a:gd name="connsiteX12" fmla="*/ 210503 w 285750"/>
                <a:gd name="connsiteY12" fmla="*/ 120978 h 276225"/>
                <a:gd name="connsiteX13" fmla="*/ 165735 w 285750"/>
                <a:gd name="connsiteY13" fmla="*/ 120978 h 276225"/>
                <a:gd name="connsiteX14" fmla="*/ 165735 w 285750"/>
                <a:gd name="connsiteY14" fmla="*/ 71448 h 276225"/>
                <a:gd name="connsiteX15" fmla="*/ 141923 w 285750"/>
                <a:gd name="connsiteY15" fmla="*/ 53350 h 276225"/>
                <a:gd name="connsiteX16" fmla="*/ 119063 w 285750"/>
                <a:gd name="connsiteY16" fmla="*/ 71448 h 276225"/>
                <a:gd name="connsiteX17" fmla="*/ 119063 w 285750"/>
                <a:gd name="connsiteY17" fmla="*/ 120978 h 276225"/>
                <a:gd name="connsiteX18" fmla="*/ 69533 w 285750"/>
                <a:gd name="connsiteY18" fmla="*/ 120978 h 276225"/>
                <a:gd name="connsiteX19" fmla="*/ 52388 w 285750"/>
                <a:gd name="connsiteY19" fmla="*/ 144790 h 276225"/>
                <a:gd name="connsiteX20" fmla="*/ 70485 w 285750"/>
                <a:gd name="connsiteY20" fmla="*/ 167650 h 276225"/>
                <a:gd name="connsiteX21" fmla="*/ 119063 w 285750"/>
                <a:gd name="connsiteY21" fmla="*/ 167650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85750" h="276225">
                  <a:moveTo>
                    <a:pt x="143828" y="10"/>
                  </a:moveTo>
                  <a:cubicBezTo>
                    <a:pt x="221933" y="10"/>
                    <a:pt x="285750" y="63828"/>
                    <a:pt x="285750" y="141933"/>
                  </a:cubicBezTo>
                  <a:cubicBezTo>
                    <a:pt x="285750" y="220990"/>
                    <a:pt x="220980" y="284808"/>
                    <a:pt x="141923" y="284808"/>
                  </a:cubicBezTo>
                  <a:cubicBezTo>
                    <a:pt x="63818" y="283855"/>
                    <a:pt x="0" y="220038"/>
                    <a:pt x="0" y="142885"/>
                  </a:cubicBezTo>
                  <a:cubicBezTo>
                    <a:pt x="0" y="63828"/>
                    <a:pt x="63818" y="-942"/>
                    <a:pt x="143828" y="10"/>
                  </a:cubicBezTo>
                  <a:close/>
                  <a:moveTo>
                    <a:pt x="119063" y="167650"/>
                  </a:moveTo>
                  <a:cubicBezTo>
                    <a:pt x="119063" y="185748"/>
                    <a:pt x="120015" y="200035"/>
                    <a:pt x="119063" y="215275"/>
                  </a:cubicBezTo>
                  <a:cubicBezTo>
                    <a:pt x="118110" y="232420"/>
                    <a:pt x="126683" y="235278"/>
                    <a:pt x="140970" y="234325"/>
                  </a:cubicBezTo>
                  <a:cubicBezTo>
                    <a:pt x="154305" y="234325"/>
                    <a:pt x="166688" y="235278"/>
                    <a:pt x="165735" y="215275"/>
                  </a:cubicBezTo>
                  <a:cubicBezTo>
                    <a:pt x="164783" y="200035"/>
                    <a:pt x="165735" y="183843"/>
                    <a:pt x="165735" y="167650"/>
                  </a:cubicBezTo>
                  <a:cubicBezTo>
                    <a:pt x="182880" y="167650"/>
                    <a:pt x="196215" y="166698"/>
                    <a:pt x="209550" y="167650"/>
                  </a:cubicBezTo>
                  <a:cubicBezTo>
                    <a:pt x="227648" y="169555"/>
                    <a:pt x="233363" y="161935"/>
                    <a:pt x="233363" y="144790"/>
                  </a:cubicBezTo>
                  <a:cubicBezTo>
                    <a:pt x="233363" y="128598"/>
                    <a:pt x="229553" y="119073"/>
                    <a:pt x="210503" y="120978"/>
                  </a:cubicBezTo>
                  <a:cubicBezTo>
                    <a:pt x="196215" y="121930"/>
                    <a:pt x="182880" y="120978"/>
                    <a:pt x="165735" y="120978"/>
                  </a:cubicBezTo>
                  <a:cubicBezTo>
                    <a:pt x="165735" y="102880"/>
                    <a:pt x="164783" y="87640"/>
                    <a:pt x="165735" y="71448"/>
                  </a:cubicBezTo>
                  <a:cubicBezTo>
                    <a:pt x="166688" y="53350"/>
                    <a:pt x="155258" y="53350"/>
                    <a:pt x="141923" y="53350"/>
                  </a:cubicBezTo>
                  <a:cubicBezTo>
                    <a:pt x="129540" y="53350"/>
                    <a:pt x="117158" y="52398"/>
                    <a:pt x="119063" y="71448"/>
                  </a:cubicBezTo>
                  <a:cubicBezTo>
                    <a:pt x="120015" y="86688"/>
                    <a:pt x="119063" y="102880"/>
                    <a:pt x="119063" y="120978"/>
                  </a:cubicBezTo>
                  <a:cubicBezTo>
                    <a:pt x="100965" y="120978"/>
                    <a:pt x="84773" y="121930"/>
                    <a:pt x="69533" y="120978"/>
                  </a:cubicBezTo>
                  <a:cubicBezTo>
                    <a:pt x="50483" y="120025"/>
                    <a:pt x="52388" y="132408"/>
                    <a:pt x="52388" y="144790"/>
                  </a:cubicBezTo>
                  <a:cubicBezTo>
                    <a:pt x="52388" y="157173"/>
                    <a:pt x="51435" y="169555"/>
                    <a:pt x="70485" y="167650"/>
                  </a:cubicBezTo>
                  <a:cubicBezTo>
                    <a:pt x="84773" y="166698"/>
                    <a:pt x="100965" y="167650"/>
                    <a:pt x="119063" y="1676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5468263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entagon 1">
            <a:extLst>
              <a:ext uri="{FF2B5EF4-FFF2-40B4-BE49-F238E27FC236}">
                <a16:creationId xmlns:a16="http://schemas.microsoft.com/office/drawing/2014/main" id="{12F459D2-9863-4DF1-A115-D83777F2FDCB}"/>
              </a:ext>
            </a:extLst>
          </p:cNvPr>
          <p:cNvSpPr/>
          <p:nvPr/>
        </p:nvSpPr>
        <p:spPr>
          <a:xfrm rot="18900000">
            <a:off x="383440" y="2647282"/>
            <a:ext cx="4189248" cy="1080000"/>
          </a:xfrm>
          <a:custGeom>
            <a:avLst/>
            <a:gdLst/>
            <a:ahLst/>
            <a:cxnLst/>
            <a:rect l="l" t="t" r="r" b="b"/>
            <a:pathLst>
              <a:path w="3836913" h="1080000">
                <a:moveTo>
                  <a:pt x="3836913" y="540000"/>
                </a:moveTo>
                <a:lnTo>
                  <a:pt x="3296913" y="1080000"/>
                </a:lnTo>
                <a:lnTo>
                  <a:pt x="2272010" y="1080000"/>
                </a:lnTo>
                <a:lnTo>
                  <a:pt x="1564903" y="1080000"/>
                </a:lnTo>
                <a:lnTo>
                  <a:pt x="540000" y="1080000"/>
                </a:lnTo>
                <a:lnTo>
                  <a:pt x="0" y="540000"/>
                </a:lnTo>
                <a:lnTo>
                  <a:pt x="540000" y="0"/>
                </a:lnTo>
                <a:lnTo>
                  <a:pt x="1564903" y="0"/>
                </a:lnTo>
                <a:lnTo>
                  <a:pt x="2272010" y="0"/>
                </a:lnTo>
                <a:lnTo>
                  <a:pt x="3296913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Pentagon 12">
            <a:extLst>
              <a:ext uri="{FF2B5EF4-FFF2-40B4-BE49-F238E27FC236}">
                <a16:creationId xmlns:a16="http://schemas.microsoft.com/office/drawing/2014/main" id="{2D1F042B-9926-4036-ADB9-C12FFF883800}"/>
              </a:ext>
            </a:extLst>
          </p:cNvPr>
          <p:cNvSpPr/>
          <p:nvPr/>
        </p:nvSpPr>
        <p:spPr>
          <a:xfrm rot="18900000">
            <a:off x="1611035" y="3606374"/>
            <a:ext cx="3403129" cy="972000"/>
          </a:xfrm>
          <a:custGeom>
            <a:avLst/>
            <a:gdLst/>
            <a:ahLst/>
            <a:cxnLst/>
            <a:rect l="l" t="t" r="r" b="b"/>
            <a:pathLst>
              <a:path w="3116910" h="972000">
                <a:moveTo>
                  <a:pt x="3116910" y="486000"/>
                </a:moveTo>
                <a:lnTo>
                  <a:pt x="2630910" y="972000"/>
                </a:lnTo>
                <a:lnTo>
                  <a:pt x="1912007" y="972000"/>
                </a:lnTo>
                <a:lnTo>
                  <a:pt x="1204903" y="972000"/>
                </a:lnTo>
                <a:lnTo>
                  <a:pt x="486000" y="972000"/>
                </a:lnTo>
                <a:lnTo>
                  <a:pt x="0" y="486000"/>
                </a:lnTo>
                <a:lnTo>
                  <a:pt x="486000" y="0"/>
                </a:lnTo>
                <a:lnTo>
                  <a:pt x="1204903" y="0"/>
                </a:lnTo>
                <a:lnTo>
                  <a:pt x="1912007" y="0"/>
                </a:lnTo>
                <a:lnTo>
                  <a:pt x="263091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" name="Pentagon 13">
            <a:extLst>
              <a:ext uri="{FF2B5EF4-FFF2-40B4-BE49-F238E27FC236}">
                <a16:creationId xmlns:a16="http://schemas.microsoft.com/office/drawing/2014/main" id="{4923BAFA-8D68-48EA-984C-8E73E4DDDEC9}"/>
              </a:ext>
            </a:extLst>
          </p:cNvPr>
          <p:cNvSpPr/>
          <p:nvPr/>
        </p:nvSpPr>
        <p:spPr>
          <a:xfrm rot="18900000">
            <a:off x="2736807" y="4439263"/>
            <a:ext cx="2617013" cy="792000"/>
          </a:xfrm>
          <a:custGeom>
            <a:avLst/>
            <a:gdLst/>
            <a:ahLst/>
            <a:cxnLst/>
            <a:rect l="l" t="t" r="r" b="b"/>
            <a:pathLst>
              <a:path w="2396910" h="792000">
                <a:moveTo>
                  <a:pt x="2396910" y="396000"/>
                </a:moveTo>
                <a:lnTo>
                  <a:pt x="2000910" y="792000"/>
                </a:lnTo>
                <a:lnTo>
                  <a:pt x="1552007" y="792000"/>
                </a:lnTo>
                <a:lnTo>
                  <a:pt x="844903" y="792000"/>
                </a:lnTo>
                <a:lnTo>
                  <a:pt x="396000" y="792000"/>
                </a:lnTo>
                <a:lnTo>
                  <a:pt x="0" y="396000"/>
                </a:lnTo>
                <a:lnTo>
                  <a:pt x="396000" y="0"/>
                </a:lnTo>
                <a:lnTo>
                  <a:pt x="844903" y="0"/>
                </a:lnTo>
                <a:lnTo>
                  <a:pt x="1552007" y="0"/>
                </a:lnTo>
                <a:lnTo>
                  <a:pt x="200091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" name="Pentagon 14">
            <a:extLst>
              <a:ext uri="{FF2B5EF4-FFF2-40B4-BE49-F238E27FC236}">
                <a16:creationId xmlns:a16="http://schemas.microsoft.com/office/drawing/2014/main" id="{998C0617-519B-4C59-912F-C90979789845}"/>
              </a:ext>
            </a:extLst>
          </p:cNvPr>
          <p:cNvSpPr/>
          <p:nvPr/>
        </p:nvSpPr>
        <p:spPr>
          <a:xfrm rot="18900000">
            <a:off x="3735298" y="5118994"/>
            <a:ext cx="1830897" cy="612000"/>
          </a:xfrm>
          <a:custGeom>
            <a:avLst/>
            <a:gdLst/>
            <a:ahLst/>
            <a:cxnLst/>
            <a:rect l="l" t="t" r="r" b="b"/>
            <a:pathLst>
              <a:path w="1676910" h="612000">
                <a:moveTo>
                  <a:pt x="1676910" y="306000"/>
                </a:moveTo>
                <a:lnTo>
                  <a:pt x="1370910" y="612000"/>
                </a:lnTo>
                <a:lnTo>
                  <a:pt x="1192007" y="612000"/>
                </a:lnTo>
                <a:lnTo>
                  <a:pt x="484903" y="612000"/>
                </a:lnTo>
                <a:lnTo>
                  <a:pt x="306000" y="612000"/>
                </a:lnTo>
                <a:lnTo>
                  <a:pt x="0" y="306000"/>
                </a:lnTo>
                <a:lnTo>
                  <a:pt x="306000" y="0"/>
                </a:lnTo>
                <a:lnTo>
                  <a:pt x="484903" y="0"/>
                </a:lnTo>
                <a:lnTo>
                  <a:pt x="1192007" y="0"/>
                </a:lnTo>
                <a:lnTo>
                  <a:pt x="137091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3880B7-0D41-4031-82EA-BF7797F8FC96}"/>
              </a:ext>
            </a:extLst>
          </p:cNvPr>
          <p:cNvSpPr txBox="1"/>
          <p:nvPr/>
        </p:nvSpPr>
        <p:spPr>
          <a:xfrm>
            <a:off x="3133584" y="1778192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3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04E0DB-8478-475C-8612-28E540A0187C}"/>
              </a:ext>
            </a:extLst>
          </p:cNvPr>
          <p:cNvSpPr txBox="1"/>
          <p:nvPr/>
        </p:nvSpPr>
        <p:spPr>
          <a:xfrm>
            <a:off x="3701747" y="2921211"/>
            <a:ext cx="792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cs typeface="Arial" pitchFamily="34" charset="0"/>
              </a:rPr>
              <a:t>02</a:t>
            </a:r>
            <a:endParaRPr lang="ko-KR" altLang="en-US" sz="3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E7CF7A-E09D-4C46-A545-F83B839C12FC}"/>
              </a:ext>
            </a:extLst>
          </p:cNvPr>
          <p:cNvSpPr txBox="1"/>
          <p:nvPr/>
        </p:nvSpPr>
        <p:spPr>
          <a:xfrm>
            <a:off x="4279374" y="3919067"/>
            <a:ext cx="6618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03</a:t>
            </a:r>
            <a:endParaRPr lang="ko-KR" altLang="en-US" sz="28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D72867-19C2-43D8-B5F0-B183990100BB}"/>
              </a:ext>
            </a:extLst>
          </p:cNvPr>
          <p:cNvSpPr txBox="1"/>
          <p:nvPr/>
        </p:nvSpPr>
        <p:spPr>
          <a:xfrm>
            <a:off x="4659370" y="4796848"/>
            <a:ext cx="6729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04</a:t>
            </a:r>
            <a:endParaRPr lang="ko-KR" altLang="en-US" sz="28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785914E-2DE6-4F28-AB00-B59254A35BC3}"/>
              </a:ext>
            </a:extLst>
          </p:cNvPr>
          <p:cNvGrpSpPr/>
          <p:nvPr/>
        </p:nvGrpSpPr>
        <p:grpSpPr>
          <a:xfrm>
            <a:off x="6886744" y="5210260"/>
            <a:ext cx="4462903" cy="1002174"/>
            <a:chOff x="6839713" y="4920480"/>
            <a:chExt cx="4462903" cy="100217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6C055EF-7483-4E6C-8787-388318C88E8C}"/>
                </a:ext>
              </a:extLst>
            </p:cNvPr>
            <p:cNvSpPr txBox="1"/>
            <p:nvPr/>
          </p:nvSpPr>
          <p:spPr>
            <a:xfrm>
              <a:off x="6854443" y="5276323"/>
              <a:ext cx="444817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5B865CE-2177-4E1F-97DF-A78E7A9A2400}"/>
                </a:ext>
              </a:extLst>
            </p:cNvPr>
            <p:cNvSpPr txBox="1"/>
            <p:nvPr/>
          </p:nvSpPr>
          <p:spPr>
            <a:xfrm>
              <a:off x="6839713" y="4920480"/>
              <a:ext cx="441036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accent1"/>
                  </a:solidFill>
                  <a:cs typeface="Arial" pitchFamily="34" charset="0"/>
                </a:rPr>
                <a:t>Your Text Here</a:t>
              </a:r>
              <a:endParaRPr lang="ko-KR" altLang="en-US" sz="14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9B822FD-3F62-4AB2-9E26-96A1F7A5BF5C}"/>
              </a:ext>
            </a:extLst>
          </p:cNvPr>
          <p:cNvGrpSpPr/>
          <p:nvPr/>
        </p:nvGrpSpPr>
        <p:grpSpPr>
          <a:xfrm>
            <a:off x="6532979" y="4072535"/>
            <a:ext cx="4816668" cy="1002174"/>
            <a:chOff x="6485947" y="3879349"/>
            <a:chExt cx="4816668" cy="1002174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7228323-364E-4B69-B71D-F5BACCCC0283}"/>
                </a:ext>
              </a:extLst>
            </p:cNvPr>
            <p:cNvSpPr txBox="1"/>
            <p:nvPr/>
          </p:nvSpPr>
          <p:spPr>
            <a:xfrm>
              <a:off x="6501845" y="4235192"/>
              <a:ext cx="480077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Easy to change colors, photos and Text.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3764716-4EE8-471D-8F34-E3681CDEAF98}"/>
                </a:ext>
              </a:extLst>
            </p:cNvPr>
            <p:cNvSpPr txBox="1"/>
            <p:nvPr/>
          </p:nvSpPr>
          <p:spPr>
            <a:xfrm>
              <a:off x="6485947" y="3879349"/>
              <a:ext cx="475996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accent2"/>
                  </a:solidFill>
                  <a:cs typeface="Arial" pitchFamily="34" charset="0"/>
                </a:rPr>
                <a:t>Your Text Here</a:t>
              </a:r>
              <a:endParaRPr lang="ko-KR" altLang="en-US" sz="1400" b="1" dirty="0">
                <a:solidFill>
                  <a:schemeClr val="accent2"/>
                </a:solidFill>
                <a:cs typeface="Arial" pitchFamily="34" charset="0"/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9C1E2B7-D71D-464F-8BE0-A5735D3C11BF}"/>
              </a:ext>
            </a:extLst>
          </p:cNvPr>
          <p:cNvGrpSpPr/>
          <p:nvPr/>
        </p:nvGrpSpPr>
        <p:grpSpPr>
          <a:xfrm>
            <a:off x="5647821" y="2934810"/>
            <a:ext cx="5701826" cy="1002174"/>
            <a:chOff x="5600790" y="2838217"/>
            <a:chExt cx="5701826" cy="1002174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FE5D2B5-3189-419D-B64E-1F99BBBA7E07}"/>
                </a:ext>
              </a:extLst>
            </p:cNvPr>
            <p:cNvSpPr txBox="1"/>
            <p:nvPr/>
          </p:nvSpPr>
          <p:spPr>
            <a:xfrm>
              <a:off x="5614218" y="3194060"/>
              <a:ext cx="568839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Get a modern PowerPoint  Presentation that is beautifully designed. Easy to change colors, photos and Text.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6A96AB2-8C16-499E-AEEB-972CC4BA29E0}"/>
                </a:ext>
              </a:extLst>
            </p:cNvPr>
            <p:cNvSpPr txBox="1"/>
            <p:nvPr/>
          </p:nvSpPr>
          <p:spPr>
            <a:xfrm>
              <a:off x="5600790" y="2838217"/>
              <a:ext cx="564004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accent3"/>
                  </a:solidFill>
                  <a:cs typeface="Arial" pitchFamily="34" charset="0"/>
                </a:rPr>
                <a:t>Your Text Here</a:t>
              </a:r>
              <a:endParaRPr lang="ko-KR" altLang="en-US" sz="1400" b="1" dirty="0">
                <a:solidFill>
                  <a:schemeClr val="accent3"/>
                </a:solidFill>
                <a:cs typeface="Arial" pitchFamily="34" charset="0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0A38F4D-2316-4EA0-98AC-E466FDF042A7}"/>
              </a:ext>
            </a:extLst>
          </p:cNvPr>
          <p:cNvGrpSpPr/>
          <p:nvPr/>
        </p:nvGrpSpPr>
        <p:grpSpPr>
          <a:xfrm>
            <a:off x="5195735" y="1797085"/>
            <a:ext cx="6153912" cy="1002174"/>
            <a:chOff x="5148704" y="1797085"/>
            <a:chExt cx="6153912" cy="1002174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D4FF42C-602A-4D30-9B37-A786BEA41B05}"/>
                </a:ext>
              </a:extLst>
            </p:cNvPr>
            <p:cNvSpPr txBox="1"/>
            <p:nvPr/>
          </p:nvSpPr>
          <p:spPr>
            <a:xfrm>
              <a:off x="5169015" y="2152928"/>
              <a:ext cx="613360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Get a modern PowerPoint  Presentation that is beautifully designed. Easy to change colors, photos and Text.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0C1F427-C206-426D-A3EC-C1F4D363909F}"/>
                </a:ext>
              </a:extLst>
            </p:cNvPr>
            <p:cNvSpPr txBox="1"/>
            <p:nvPr/>
          </p:nvSpPr>
          <p:spPr>
            <a:xfrm>
              <a:off x="5148704" y="1797085"/>
              <a:ext cx="608146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accent4"/>
                  </a:solidFill>
                  <a:cs typeface="Arial" pitchFamily="34" charset="0"/>
                </a:rPr>
                <a:t>Your Text Here</a:t>
              </a:r>
              <a:endParaRPr lang="ko-KR" altLang="en-US" sz="1400" b="1" dirty="0">
                <a:solidFill>
                  <a:schemeClr val="accent4"/>
                </a:solidFill>
                <a:cs typeface="Arial" pitchFamily="34" charset="0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38A2DA6A-5161-4AA3-AC8D-B0CA87B7AB97}"/>
              </a:ext>
            </a:extLst>
          </p:cNvPr>
          <p:cNvSpPr txBox="1"/>
          <p:nvPr/>
        </p:nvSpPr>
        <p:spPr>
          <a:xfrm rot="18900000">
            <a:off x="1430383" y="3037633"/>
            <a:ext cx="20953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Get a modern </a:t>
            </a:r>
          </a:p>
          <a:p>
            <a:pPr algn="ctr"/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PowerPoint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FC9D0E3-CD09-4B43-BC69-941C03D3FEB5}"/>
              </a:ext>
            </a:extLst>
          </p:cNvPr>
          <p:cNvSpPr txBox="1"/>
          <p:nvPr/>
        </p:nvSpPr>
        <p:spPr>
          <a:xfrm rot="18900000">
            <a:off x="2396671" y="3848276"/>
            <a:ext cx="18690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Get a modern </a:t>
            </a:r>
          </a:p>
          <a:p>
            <a:pPr algn="ctr"/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PowerPoint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1858794-C65D-4D93-86DB-8BFE82E8FF05}"/>
              </a:ext>
            </a:extLst>
          </p:cNvPr>
          <p:cNvSpPr txBox="1"/>
          <p:nvPr/>
        </p:nvSpPr>
        <p:spPr>
          <a:xfrm rot="18900000">
            <a:off x="3211429" y="4573656"/>
            <a:ext cx="16671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Get a modern </a:t>
            </a:r>
          </a:p>
          <a:p>
            <a:pPr algn="ctr"/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PowerPoint</a:t>
            </a:r>
          </a:p>
        </p:txBody>
      </p:sp>
      <p:sp>
        <p:nvSpPr>
          <p:cNvPr id="25" name="Rounded Rectangle 5">
            <a:extLst>
              <a:ext uri="{FF2B5EF4-FFF2-40B4-BE49-F238E27FC236}">
                <a16:creationId xmlns:a16="http://schemas.microsoft.com/office/drawing/2014/main" id="{0DD9B6EB-0531-4719-9602-D5A60DCD0A60}"/>
              </a:ext>
            </a:extLst>
          </p:cNvPr>
          <p:cNvSpPr/>
          <p:nvPr/>
        </p:nvSpPr>
        <p:spPr>
          <a:xfrm flipH="1">
            <a:off x="1352372" y="3979154"/>
            <a:ext cx="391682" cy="323114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6" name="Donut 39">
            <a:extLst>
              <a:ext uri="{FF2B5EF4-FFF2-40B4-BE49-F238E27FC236}">
                <a16:creationId xmlns:a16="http://schemas.microsoft.com/office/drawing/2014/main" id="{645E4432-A31B-4755-9FB5-25E0375ACD07}"/>
              </a:ext>
            </a:extLst>
          </p:cNvPr>
          <p:cNvSpPr/>
          <p:nvPr/>
        </p:nvSpPr>
        <p:spPr>
          <a:xfrm>
            <a:off x="4155123" y="5603622"/>
            <a:ext cx="333743" cy="333743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152300" y="922782"/>
                </a:moveTo>
                <a:lnTo>
                  <a:pt x="2354400" y="1620000"/>
                </a:lnTo>
                <a:lnTo>
                  <a:pt x="1152300" y="2317218"/>
                </a:lnTo>
                <a:close/>
                <a:moveTo>
                  <a:pt x="1620000" y="342403"/>
                </a:moveTo>
                <a:cubicBezTo>
                  <a:pt x="914403" y="342403"/>
                  <a:pt x="342403" y="914403"/>
                  <a:pt x="342403" y="1620000"/>
                </a:cubicBezTo>
                <a:cubicBezTo>
                  <a:pt x="342403" y="2325597"/>
                  <a:pt x="914403" y="2897597"/>
                  <a:pt x="1620000" y="2897597"/>
                </a:cubicBezTo>
                <a:cubicBezTo>
                  <a:pt x="2325597" y="2897597"/>
                  <a:pt x="2897597" y="2325597"/>
                  <a:pt x="2897597" y="1620000"/>
                </a:cubicBezTo>
                <a:cubicBezTo>
                  <a:pt x="2897597" y="914403"/>
                  <a:pt x="2325597" y="342403"/>
                  <a:pt x="1620000" y="342403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7" name="Rectangle 36">
            <a:extLst>
              <a:ext uri="{FF2B5EF4-FFF2-40B4-BE49-F238E27FC236}">
                <a16:creationId xmlns:a16="http://schemas.microsoft.com/office/drawing/2014/main" id="{A0361B07-50FF-41F7-88E6-9155D75DDD62}"/>
              </a:ext>
            </a:extLst>
          </p:cNvPr>
          <p:cNvSpPr/>
          <p:nvPr/>
        </p:nvSpPr>
        <p:spPr>
          <a:xfrm>
            <a:off x="2410276" y="4690872"/>
            <a:ext cx="349510" cy="292162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8" name="Chord 15">
            <a:extLst>
              <a:ext uri="{FF2B5EF4-FFF2-40B4-BE49-F238E27FC236}">
                <a16:creationId xmlns:a16="http://schemas.microsoft.com/office/drawing/2014/main" id="{006193DB-8D00-4F9D-90EE-7913395123A5}"/>
              </a:ext>
            </a:extLst>
          </p:cNvPr>
          <p:cNvSpPr/>
          <p:nvPr/>
        </p:nvSpPr>
        <p:spPr>
          <a:xfrm>
            <a:off x="3350377" y="5210260"/>
            <a:ext cx="183197" cy="399418"/>
          </a:xfrm>
          <a:custGeom>
            <a:avLst/>
            <a:gdLst/>
            <a:ahLst/>
            <a:cxnLst/>
            <a:rect l="l" t="t" r="r" b="b"/>
            <a:pathLst>
              <a:path w="1492970" h="3255081">
                <a:moveTo>
                  <a:pt x="1492970" y="1569688"/>
                </a:moveTo>
                <a:cubicBezTo>
                  <a:pt x="1492970" y="1957118"/>
                  <a:pt x="1197680" y="2277765"/>
                  <a:pt x="816277" y="2310957"/>
                </a:cubicBezTo>
                <a:lnTo>
                  <a:pt x="816277" y="2787043"/>
                </a:lnTo>
                <a:cubicBezTo>
                  <a:pt x="873982" y="2789209"/>
                  <a:pt x="931009" y="2798017"/>
                  <a:pt x="986081" y="2811674"/>
                </a:cubicBezTo>
                <a:cubicBezTo>
                  <a:pt x="1252919" y="2877847"/>
                  <a:pt x="1430830" y="3046369"/>
                  <a:pt x="1433593" y="3235566"/>
                </a:cubicBezTo>
                <a:lnTo>
                  <a:pt x="57488" y="3255081"/>
                </a:lnTo>
                <a:cubicBezTo>
                  <a:pt x="47920" y="3062506"/>
                  <a:pt x="221127" y="2886615"/>
                  <a:pt x="490574" y="2815284"/>
                </a:cubicBezTo>
                <a:cubicBezTo>
                  <a:pt x="549928" y="2799571"/>
                  <a:pt x="611777" y="2789553"/>
                  <a:pt x="674460" y="2787163"/>
                </a:cubicBezTo>
                <a:lnTo>
                  <a:pt x="674460" y="2310809"/>
                </a:lnTo>
                <a:cubicBezTo>
                  <a:pt x="317470" y="2280245"/>
                  <a:pt x="28405" y="1994114"/>
                  <a:pt x="0" y="1627428"/>
                </a:cubicBezTo>
                <a:lnTo>
                  <a:pt x="142201" y="1616413"/>
                </a:lnTo>
                <a:cubicBezTo>
                  <a:pt x="167304" y="1940464"/>
                  <a:pt x="443969" y="2186771"/>
                  <a:pt x="768748" y="2174211"/>
                </a:cubicBezTo>
                <a:cubicBezTo>
                  <a:pt x="1093527" y="2161650"/>
                  <a:pt x="1350342" y="1894710"/>
                  <a:pt x="1350342" y="1569689"/>
                </a:cubicBezTo>
                <a:close/>
                <a:moveTo>
                  <a:pt x="745368" y="0"/>
                </a:moveTo>
                <a:cubicBezTo>
                  <a:pt x="989132" y="0"/>
                  <a:pt x="1186742" y="197610"/>
                  <a:pt x="1186742" y="441374"/>
                </a:cubicBezTo>
                <a:lnTo>
                  <a:pt x="1186742" y="1575353"/>
                </a:lnTo>
                <a:cubicBezTo>
                  <a:pt x="1186742" y="1819117"/>
                  <a:pt x="989132" y="2016727"/>
                  <a:pt x="745368" y="2016727"/>
                </a:cubicBezTo>
                <a:cubicBezTo>
                  <a:pt x="501604" y="2016727"/>
                  <a:pt x="303994" y="1819117"/>
                  <a:pt x="303994" y="1575353"/>
                </a:cubicBezTo>
                <a:lnTo>
                  <a:pt x="303994" y="441374"/>
                </a:lnTo>
                <a:cubicBezTo>
                  <a:pt x="303994" y="197610"/>
                  <a:pt x="501604" y="0"/>
                  <a:pt x="74536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256D5B5-9914-474E-8E87-2D9B179C54B1}"/>
              </a:ext>
            </a:extLst>
          </p:cNvPr>
          <p:cNvSpPr/>
          <p:nvPr/>
        </p:nvSpPr>
        <p:spPr>
          <a:xfrm rot="10800000">
            <a:off x="5622583" y="2106798"/>
            <a:ext cx="5620056" cy="4572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C0B31AF-BE82-427B-91EA-B6E066853F0C}"/>
              </a:ext>
            </a:extLst>
          </p:cNvPr>
          <p:cNvSpPr/>
          <p:nvPr/>
        </p:nvSpPr>
        <p:spPr>
          <a:xfrm rot="10800000">
            <a:off x="7127839" y="5518037"/>
            <a:ext cx="4114800" cy="457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69AC95D-BEE5-40C2-A0A9-6F061E9F3B73}"/>
              </a:ext>
            </a:extLst>
          </p:cNvPr>
          <p:cNvSpPr/>
          <p:nvPr/>
        </p:nvSpPr>
        <p:spPr>
          <a:xfrm rot="10800000">
            <a:off x="5847679" y="3243878"/>
            <a:ext cx="5394960" cy="4572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D86193E-8A7B-476E-9F56-B3C3B21D92AC}"/>
              </a:ext>
            </a:extLst>
          </p:cNvPr>
          <p:cNvSpPr/>
          <p:nvPr/>
        </p:nvSpPr>
        <p:spPr>
          <a:xfrm rot="10800000">
            <a:off x="6762079" y="4380958"/>
            <a:ext cx="4480560" cy="457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215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48">
            <a:extLst>
              <a:ext uri="{FF2B5EF4-FFF2-40B4-BE49-F238E27FC236}">
                <a16:creationId xmlns:a16="http://schemas.microsoft.com/office/drawing/2014/main" id="{4AA6F444-12F3-4437-B7C8-2BE32D8CE251}"/>
              </a:ext>
            </a:extLst>
          </p:cNvPr>
          <p:cNvSpPr/>
          <p:nvPr/>
        </p:nvSpPr>
        <p:spPr>
          <a:xfrm>
            <a:off x="4640452" y="4857813"/>
            <a:ext cx="2160000" cy="648000"/>
          </a:xfrm>
          <a:prstGeom prst="rect">
            <a:avLst/>
          </a:prstGeom>
          <a:solidFill>
            <a:schemeClr val="accent2"/>
          </a:solidFill>
          <a:ln w="9525">
            <a:gradFill>
              <a:gsLst>
                <a:gs pos="0">
                  <a:schemeClr val="bg1">
                    <a:alpha val="59000"/>
                  </a:schemeClr>
                </a:gs>
                <a:gs pos="100000">
                  <a:schemeClr val="bg1">
                    <a:alpha val="19000"/>
                  </a:schemeClr>
                </a:gs>
              </a:gsLst>
              <a:lin ang="7800000" scaled="0"/>
            </a:gradFill>
          </a:ln>
          <a:effectLst>
            <a:glow rad="76200">
              <a:schemeClr val="bg1">
                <a:alpha val="1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bg1"/>
              </a:solidFill>
            </a:endParaRPr>
          </a:p>
        </p:txBody>
      </p:sp>
      <p:sp>
        <p:nvSpPr>
          <p:cNvPr id="20" name="Rectangle 17">
            <a:extLst>
              <a:ext uri="{FF2B5EF4-FFF2-40B4-BE49-F238E27FC236}">
                <a16:creationId xmlns:a16="http://schemas.microsoft.com/office/drawing/2014/main" id="{B36CD070-6BCC-4FA4-A862-B22002EEDE1D}"/>
              </a:ext>
            </a:extLst>
          </p:cNvPr>
          <p:cNvSpPr/>
          <p:nvPr/>
        </p:nvSpPr>
        <p:spPr>
          <a:xfrm>
            <a:off x="7021598" y="4857813"/>
            <a:ext cx="2160000" cy="648000"/>
          </a:xfrm>
          <a:prstGeom prst="rect">
            <a:avLst/>
          </a:prstGeom>
          <a:solidFill>
            <a:schemeClr val="accent3"/>
          </a:solidFill>
          <a:ln w="9525">
            <a:gradFill>
              <a:gsLst>
                <a:gs pos="0">
                  <a:schemeClr val="bg1">
                    <a:alpha val="59000"/>
                  </a:schemeClr>
                </a:gs>
                <a:gs pos="100000">
                  <a:schemeClr val="bg1">
                    <a:alpha val="19000"/>
                  </a:schemeClr>
                </a:gs>
              </a:gsLst>
              <a:lin ang="7800000" scaled="0"/>
            </a:gradFill>
          </a:ln>
          <a:effectLst>
            <a:glow rad="76200">
              <a:schemeClr val="bg1">
                <a:alpha val="1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bg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D01FF2D-3159-49E7-A656-B724031AC6C6}"/>
              </a:ext>
            </a:extLst>
          </p:cNvPr>
          <p:cNvSpPr/>
          <p:nvPr/>
        </p:nvSpPr>
        <p:spPr>
          <a:xfrm>
            <a:off x="9402743" y="4857813"/>
            <a:ext cx="2160000" cy="648000"/>
          </a:xfrm>
          <a:prstGeom prst="rect">
            <a:avLst/>
          </a:prstGeom>
          <a:solidFill>
            <a:schemeClr val="accent4"/>
          </a:solidFill>
          <a:ln w="9525">
            <a:gradFill>
              <a:gsLst>
                <a:gs pos="0">
                  <a:schemeClr val="bg1">
                    <a:alpha val="59000"/>
                  </a:schemeClr>
                </a:gs>
                <a:gs pos="100000">
                  <a:schemeClr val="bg1">
                    <a:alpha val="19000"/>
                  </a:schemeClr>
                </a:gs>
              </a:gsLst>
              <a:lin ang="7800000" scaled="0"/>
            </a:gradFill>
          </a:ln>
          <a:effectLst>
            <a:glow rad="76200">
              <a:schemeClr val="bg1">
                <a:alpha val="1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bg1"/>
              </a:solidFill>
            </a:endParaRPr>
          </a:p>
        </p:txBody>
      </p:sp>
      <p:sp>
        <p:nvSpPr>
          <p:cNvPr id="7" name="직사각형 3">
            <a:extLst>
              <a:ext uri="{FF2B5EF4-FFF2-40B4-BE49-F238E27FC236}">
                <a16:creationId xmlns:a16="http://schemas.microsoft.com/office/drawing/2014/main" id="{CCFF866F-6C78-4940-8813-8B6F819480A1}"/>
              </a:ext>
            </a:extLst>
          </p:cNvPr>
          <p:cNvSpPr/>
          <p:nvPr/>
        </p:nvSpPr>
        <p:spPr>
          <a:xfrm>
            <a:off x="629257" y="2197484"/>
            <a:ext cx="3604813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5400" b="1" dirty="0">
                <a:solidFill>
                  <a:schemeClr val="accent1"/>
                </a:solidFill>
                <a:latin typeface="+mj-lt"/>
              </a:rPr>
              <a:t>Our Team</a:t>
            </a:r>
          </a:p>
          <a:p>
            <a:r>
              <a:rPr lang="en-US" altLang="ko-KR" sz="5400" b="1" dirty="0">
                <a:solidFill>
                  <a:schemeClr val="bg1"/>
                </a:solidFill>
                <a:latin typeface="+mj-lt"/>
              </a:rPr>
              <a:t>Style</a:t>
            </a:r>
            <a:endParaRPr lang="ko-KR" altLang="en-US" sz="5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0D1B9FD-618A-4392-BCE4-12DE3AF389E8}"/>
              </a:ext>
            </a:extLst>
          </p:cNvPr>
          <p:cNvSpPr txBox="1"/>
          <p:nvPr/>
        </p:nvSpPr>
        <p:spPr>
          <a:xfrm>
            <a:off x="708769" y="4087067"/>
            <a:ext cx="2353647" cy="1323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sz="2000" dirty="0">
                <a:solidFill>
                  <a:schemeClr val="accent1"/>
                </a:solidFill>
                <a:cs typeface="Arial" pitchFamily="34" charset="0"/>
              </a:rPr>
              <a:t>ALLPPT</a:t>
            </a:r>
            <a:r>
              <a:rPr lang="en-GB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Layout</a:t>
            </a:r>
          </a:p>
          <a:p>
            <a:r>
              <a:rPr lang="en-GB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Clean </a:t>
            </a:r>
            <a:r>
              <a:rPr lang="en-GB" altLang="ko-KR" sz="2000" dirty="0">
                <a:solidFill>
                  <a:schemeClr val="accent2"/>
                </a:solidFill>
                <a:cs typeface="Arial" pitchFamily="34" charset="0"/>
              </a:rPr>
              <a:t>Text Slide </a:t>
            </a:r>
          </a:p>
          <a:p>
            <a:r>
              <a:rPr lang="en-GB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for your </a:t>
            </a:r>
          </a:p>
          <a:p>
            <a:r>
              <a:rPr lang="en-GB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Presentation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EDD3593-7F7D-4E0A-A524-45009D26C89F}"/>
              </a:ext>
            </a:extLst>
          </p:cNvPr>
          <p:cNvGrpSpPr/>
          <p:nvPr/>
        </p:nvGrpSpPr>
        <p:grpSpPr>
          <a:xfrm>
            <a:off x="4989985" y="4939924"/>
            <a:ext cx="1460935" cy="483778"/>
            <a:chOff x="2851759" y="3834561"/>
            <a:chExt cx="1800000" cy="483778"/>
          </a:xfrm>
        </p:grpSpPr>
        <p:sp>
          <p:nvSpPr>
            <p:cNvPr id="11" name="Text Placeholder 3">
              <a:extLst>
                <a:ext uri="{FF2B5EF4-FFF2-40B4-BE49-F238E27FC236}">
                  <a16:creationId xmlns:a16="http://schemas.microsoft.com/office/drawing/2014/main" id="{42AB80B2-15A0-4888-9EA5-D6FB7D857CB3}"/>
                </a:ext>
              </a:extLst>
            </p:cNvPr>
            <p:cNvSpPr txBox="1">
              <a:spLocks/>
            </p:cNvSpPr>
            <p:nvPr/>
          </p:nvSpPr>
          <p:spPr>
            <a:xfrm>
              <a:off x="2851759" y="3834561"/>
              <a:ext cx="1800000" cy="232093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400" b="1" dirty="0">
                  <a:solidFill>
                    <a:schemeClr val="bg1"/>
                  </a:solidFill>
                  <a:cs typeface="Arial" pitchFamily="34" charset="0"/>
                </a:rPr>
                <a:t>Max Jones</a:t>
              </a:r>
            </a:p>
          </p:txBody>
        </p:sp>
        <p:sp>
          <p:nvSpPr>
            <p:cNvPr id="12" name="Text Placeholder 5">
              <a:extLst>
                <a:ext uri="{FF2B5EF4-FFF2-40B4-BE49-F238E27FC236}">
                  <a16:creationId xmlns:a16="http://schemas.microsoft.com/office/drawing/2014/main" id="{EBA687D6-48FF-43AC-B29D-624B2C629206}"/>
                </a:ext>
              </a:extLst>
            </p:cNvPr>
            <p:cNvSpPr txBox="1">
              <a:spLocks/>
            </p:cNvSpPr>
            <p:nvPr/>
          </p:nvSpPr>
          <p:spPr>
            <a:xfrm>
              <a:off x="2851759" y="4086246"/>
              <a:ext cx="1800000" cy="232093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200" dirty="0">
                  <a:solidFill>
                    <a:schemeClr val="bg1"/>
                  </a:solidFill>
                  <a:cs typeface="Arial" pitchFamily="34" charset="0"/>
                </a:rPr>
                <a:t>Manager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D83A5A2-85C8-4989-89BB-5E7C21700B31}"/>
              </a:ext>
            </a:extLst>
          </p:cNvPr>
          <p:cNvGrpSpPr/>
          <p:nvPr/>
        </p:nvGrpSpPr>
        <p:grpSpPr>
          <a:xfrm>
            <a:off x="7371131" y="4939924"/>
            <a:ext cx="1460935" cy="483778"/>
            <a:chOff x="4795420" y="3844865"/>
            <a:chExt cx="1800000" cy="483778"/>
          </a:xfrm>
        </p:grpSpPr>
        <p:sp>
          <p:nvSpPr>
            <p:cNvPr id="14" name="Text Placeholder 8">
              <a:extLst>
                <a:ext uri="{FF2B5EF4-FFF2-40B4-BE49-F238E27FC236}">
                  <a16:creationId xmlns:a16="http://schemas.microsoft.com/office/drawing/2014/main" id="{67685853-4B79-46A9-8FF9-4B6FA33AA5A5}"/>
                </a:ext>
              </a:extLst>
            </p:cNvPr>
            <p:cNvSpPr txBox="1">
              <a:spLocks/>
            </p:cNvSpPr>
            <p:nvPr/>
          </p:nvSpPr>
          <p:spPr>
            <a:xfrm>
              <a:off x="4795420" y="3844865"/>
              <a:ext cx="1800000" cy="232093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400" b="1" dirty="0">
                  <a:solidFill>
                    <a:schemeClr val="bg1"/>
                  </a:solidFill>
                  <a:cs typeface="Arial" pitchFamily="34" charset="0"/>
                </a:rPr>
                <a:t>Tony Wilson</a:t>
              </a:r>
            </a:p>
          </p:txBody>
        </p:sp>
        <p:sp>
          <p:nvSpPr>
            <p:cNvPr id="15" name="Text Placeholder 9">
              <a:extLst>
                <a:ext uri="{FF2B5EF4-FFF2-40B4-BE49-F238E27FC236}">
                  <a16:creationId xmlns:a16="http://schemas.microsoft.com/office/drawing/2014/main" id="{49566D6A-1029-4153-B0FA-4A1FCD069EAE}"/>
                </a:ext>
              </a:extLst>
            </p:cNvPr>
            <p:cNvSpPr txBox="1">
              <a:spLocks/>
            </p:cNvSpPr>
            <p:nvPr/>
          </p:nvSpPr>
          <p:spPr>
            <a:xfrm>
              <a:off x="4795420" y="4096550"/>
              <a:ext cx="1800000" cy="232093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200">
                  <a:solidFill>
                    <a:schemeClr val="bg1"/>
                  </a:solidFill>
                  <a:cs typeface="Arial" pitchFamily="34" charset="0"/>
                </a:rPr>
                <a:t>Programmer</a:t>
              </a:r>
              <a:endParaRPr 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581A9CD-962D-48D9-A411-865D34878A8D}"/>
              </a:ext>
            </a:extLst>
          </p:cNvPr>
          <p:cNvGrpSpPr/>
          <p:nvPr/>
        </p:nvGrpSpPr>
        <p:grpSpPr>
          <a:xfrm>
            <a:off x="9752276" y="4939924"/>
            <a:ext cx="1460935" cy="483778"/>
            <a:chOff x="6739082" y="3855169"/>
            <a:chExt cx="1800000" cy="483778"/>
          </a:xfrm>
        </p:grpSpPr>
        <p:sp>
          <p:nvSpPr>
            <p:cNvPr id="17" name="Text Placeholder 12">
              <a:extLst>
                <a:ext uri="{FF2B5EF4-FFF2-40B4-BE49-F238E27FC236}">
                  <a16:creationId xmlns:a16="http://schemas.microsoft.com/office/drawing/2014/main" id="{8038DFA4-8EE5-44F1-B947-F387362461E1}"/>
                </a:ext>
              </a:extLst>
            </p:cNvPr>
            <p:cNvSpPr txBox="1">
              <a:spLocks/>
            </p:cNvSpPr>
            <p:nvPr/>
          </p:nvSpPr>
          <p:spPr>
            <a:xfrm>
              <a:off x="6739082" y="3855169"/>
              <a:ext cx="1800000" cy="232093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400" b="1" dirty="0">
                  <a:solidFill>
                    <a:schemeClr val="bg1"/>
                  </a:solidFill>
                  <a:cs typeface="Arial" pitchFamily="34" charset="0"/>
                </a:rPr>
                <a:t>Anastasia </a:t>
              </a:r>
            </a:p>
          </p:txBody>
        </p:sp>
        <p:sp>
          <p:nvSpPr>
            <p:cNvPr id="18" name="Text Placeholder 13">
              <a:extLst>
                <a:ext uri="{FF2B5EF4-FFF2-40B4-BE49-F238E27FC236}">
                  <a16:creationId xmlns:a16="http://schemas.microsoft.com/office/drawing/2014/main" id="{9F2C579A-4217-4066-89B2-D5B1C7FBA549}"/>
                </a:ext>
              </a:extLst>
            </p:cNvPr>
            <p:cNvSpPr txBox="1">
              <a:spLocks/>
            </p:cNvSpPr>
            <p:nvPr/>
          </p:nvSpPr>
          <p:spPr>
            <a:xfrm>
              <a:off x="6739082" y="4106854"/>
              <a:ext cx="1800000" cy="232093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200" dirty="0">
                  <a:solidFill>
                    <a:schemeClr val="bg1"/>
                  </a:solidFill>
                  <a:cs typeface="Arial" pitchFamily="34" charset="0"/>
                </a:rPr>
                <a:t>Designer</a:t>
              </a: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CE1FDA8B-262B-4D2D-B912-6DF0131C3AF1}"/>
              </a:ext>
            </a:extLst>
          </p:cNvPr>
          <p:cNvSpPr txBox="1"/>
          <p:nvPr/>
        </p:nvSpPr>
        <p:spPr>
          <a:xfrm>
            <a:off x="4840356" y="5612559"/>
            <a:ext cx="178019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 </a:t>
            </a:r>
            <a:endParaRPr lang="ko-KR" altLang="en-US" sz="1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67E42B0-F87A-46E2-84D5-8B4492AC6211}"/>
              </a:ext>
            </a:extLst>
          </p:cNvPr>
          <p:cNvSpPr txBox="1"/>
          <p:nvPr/>
        </p:nvSpPr>
        <p:spPr>
          <a:xfrm>
            <a:off x="7216501" y="5612559"/>
            <a:ext cx="178019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 </a:t>
            </a:r>
            <a:endParaRPr lang="ko-KR" altLang="en-US" sz="1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BFA15C0-BFB5-4DBF-B09C-091C2EAE75B7}"/>
              </a:ext>
            </a:extLst>
          </p:cNvPr>
          <p:cNvSpPr txBox="1"/>
          <p:nvPr/>
        </p:nvSpPr>
        <p:spPr>
          <a:xfrm>
            <a:off x="9592645" y="5612559"/>
            <a:ext cx="178019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 </a:t>
            </a:r>
            <a:endParaRPr lang="ko-KR" altLang="en-US" sz="1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65AB762-CC72-4413-9AF6-B5BAB4B030CE}"/>
              </a:ext>
            </a:extLst>
          </p:cNvPr>
          <p:cNvSpPr>
            <a:spLocks noGrp="1"/>
          </p:cNvSpPr>
          <p:nvPr>
            <p:ph type="pic" idx="14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59A008DA-101D-411B-A893-88227EACEF3F}"/>
              </a:ext>
            </a:extLst>
          </p:cNvPr>
          <p:cNvSpPr>
            <a:spLocks noGrp="1"/>
          </p:cNvSpPr>
          <p:nvPr>
            <p:ph type="pic" idx="13"/>
          </p:nvPr>
        </p:nvSpPr>
        <p:spPr/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41B40E34-33D7-4A94-AD0D-ABB99B8063E6}"/>
              </a:ext>
            </a:extLst>
          </p:cNvPr>
          <p:cNvSpPr>
            <a:spLocks noGrp="1"/>
          </p:cNvSpPr>
          <p:nvPr>
            <p:ph type="pic" idx="12"/>
          </p:nvPr>
        </p:nvSpPr>
        <p:spPr/>
      </p:sp>
    </p:spTree>
    <p:extLst>
      <p:ext uri="{BB962C8B-B14F-4D97-AF65-F5344CB8AC3E}">
        <p14:creationId xmlns:p14="http://schemas.microsoft.com/office/powerpoint/2010/main" val="420000071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10B35260-4C64-4949-83E4-F88A797C57F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85621571"/>
              </p:ext>
            </p:extLst>
          </p:nvPr>
        </p:nvGraphicFramePr>
        <p:xfrm>
          <a:off x="5800792" y="1723292"/>
          <a:ext cx="5550077" cy="440820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id="{74366E16-E7AA-4236-B198-7F68604C1A5E}"/>
              </a:ext>
            </a:extLst>
          </p:cNvPr>
          <p:cNvSpPr/>
          <p:nvPr/>
        </p:nvSpPr>
        <p:spPr>
          <a:xfrm>
            <a:off x="911764" y="1807489"/>
            <a:ext cx="108000" cy="90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32CC307-DDAE-4519-8CBE-25286FA84B90}"/>
              </a:ext>
            </a:extLst>
          </p:cNvPr>
          <p:cNvSpPr/>
          <p:nvPr/>
        </p:nvSpPr>
        <p:spPr>
          <a:xfrm>
            <a:off x="911764" y="2934423"/>
            <a:ext cx="108000" cy="90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B814F34-B48C-4ADC-BBCC-8C48C6F9B1AF}"/>
              </a:ext>
            </a:extLst>
          </p:cNvPr>
          <p:cNvSpPr/>
          <p:nvPr/>
        </p:nvSpPr>
        <p:spPr>
          <a:xfrm>
            <a:off x="911764" y="4061357"/>
            <a:ext cx="108000" cy="90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5BC7E13-3B18-4C5F-B609-106E8438B029}"/>
              </a:ext>
            </a:extLst>
          </p:cNvPr>
          <p:cNvSpPr/>
          <p:nvPr/>
        </p:nvSpPr>
        <p:spPr>
          <a:xfrm>
            <a:off x="911764" y="5188291"/>
            <a:ext cx="108000" cy="90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grpSp>
        <p:nvGrpSpPr>
          <p:cNvPr id="15" name="그룹 2">
            <a:extLst>
              <a:ext uri="{FF2B5EF4-FFF2-40B4-BE49-F238E27FC236}">
                <a16:creationId xmlns:a16="http://schemas.microsoft.com/office/drawing/2014/main" id="{DAA2B1EA-562A-498F-9BEF-3EEEC34196DF}"/>
              </a:ext>
            </a:extLst>
          </p:cNvPr>
          <p:cNvGrpSpPr/>
          <p:nvPr/>
        </p:nvGrpSpPr>
        <p:grpSpPr>
          <a:xfrm>
            <a:off x="1185038" y="1825834"/>
            <a:ext cx="4320000" cy="924859"/>
            <a:chOff x="1185038" y="1825833"/>
            <a:chExt cx="4320000" cy="924859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D9154CE-8620-4411-A062-5035B3282970}"/>
                </a:ext>
              </a:extLst>
            </p:cNvPr>
            <p:cNvSpPr txBox="1"/>
            <p:nvPr/>
          </p:nvSpPr>
          <p:spPr>
            <a:xfrm>
              <a:off x="1185038" y="1825833"/>
              <a:ext cx="4320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Add Text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04CAEB4-F529-4B5D-9194-6628489F6A70}"/>
                </a:ext>
              </a:extLst>
            </p:cNvPr>
            <p:cNvSpPr txBox="1"/>
            <p:nvPr/>
          </p:nvSpPr>
          <p:spPr>
            <a:xfrm>
              <a:off x="1185038" y="2104361"/>
              <a:ext cx="43200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Easy to change colors, photos and Text.</a:t>
              </a:r>
            </a:p>
          </p:txBody>
        </p:sp>
      </p:grpSp>
      <p:grpSp>
        <p:nvGrpSpPr>
          <p:cNvPr id="18" name="그룹 3">
            <a:extLst>
              <a:ext uri="{FF2B5EF4-FFF2-40B4-BE49-F238E27FC236}">
                <a16:creationId xmlns:a16="http://schemas.microsoft.com/office/drawing/2014/main" id="{85B23B97-A1B5-4F73-A6EB-B46781BC5D8A}"/>
              </a:ext>
            </a:extLst>
          </p:cNvPr>
          <p:cNvGrpSpPr/>
          <p:nvPr/>
        </p:nvGrpSpPr>
        <p:grpSpPr>
          <a:xfrm>
            <a:off x="1185038" y="2952769"/>
            <a:ext cx="4320000" cy="924859"/>
            <a:chOff x="1185038" y="2952767"/>
            <a:chExt cx="4320000" cy="924859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CF1C006-D512-4707-917F-4515F649C675}"/>
                </a:ext>
              </a:extLst>
            </p:cNvPr>
            <p:cNvSpPr txBox="1"/>
            <p:nvPr/>
          </p:nvSpPr>
          <p:spPr>
            <a:xfrm>
              <a:off x="1185038" y="2952767"/>
              <a:ext cx="4320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Add Text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CE58574-E0A4-441A-B093-3D5DE3F6600F}"/>
                </a:ext>
              </a:extLst>
            </p:cNvPr>
            <p:cNvSpPr txBox="1"/>
            <p:nvPr/>
          </p:nvSpPr>
          <p:spPr>
            <a:xfrm>
              <a:off x="1185038" y="3231295"/>
              <a:ext cx="43200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Easy to change colors, photos and Text.</a:t>
              </a:r>
            </a:p>
          </p:txBody>
        </p:sp>
      </p:grpSp>
      <p:grpSp>
        <p:nvGrpSpPr>
          <p:cNvPr id="21" name="그룹 24">
            <a:extLst>
              <a:ext uri="{FF2B5EF4-FFF2-40B4-BE49-F238E27FC236}">
                <a16:creationId xmlns:a16="http://schemas.microsoft.com/office/drawing/2014/main" id="{B3E125B0-0A0F-4DDD-B988-442E2CFB8A4D}"/>
              </a:ext>
            </a:extLst>
          </p:cNvPr>
          <p:cNvGrpSpPr/>
          <p:nvPr/>
        </p:nvGrpSpPr>
        <p:grpSpPr>
          <a:xfrm>
            <a:off x="1185038" y="5206638"/>
            <a:ext cx="4320000" cy="924859"/>
            <a:chOff x="1185038" y="5206635"/>
            <a:chExt cx="4320000" cy="924859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887A8FF-0841-47F2-B698-FC26503B1FBD}"/>
                </a:ext>
              </a:extLst>
            </p:cNvPr>
            <p:cNvSpPr txBox="1"/>
            <p:nvPr/>
          </p:nvSpPr>
          <p:spPr>
            <a:xfrm>
              <a:off x="1185038" y="5206635"/>
              <a:ext cx="4320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Add Text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4996CA3-70D7-47D2-800E-F2D87D3251BD}"/>
                </a:ext>
              </a:extLst>
            </p:cNvPr>
            <p:cNvSpPr txBox="1"/>
            <p:nvPr/>
          </p:nvSpPr>
          <p:spPr>
            <a:xfrm>
              <a:off x="1185038" y="5485163"/>
              <a:ext cx="43200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Easy to change colors, photos and Text.</a:t>
              </a:r>
            </a:p>
          </p:txBody>
        </p:sp>
      </p:grpSp>
      <p:grpSp>
        <p:nvGrpSpPr>
          <p:cNvPr id="24" name="그룹 4">
            <a:extLst>
              <a:ext uri="{FF2B5EF4-FFF2-40B4-BE49-F238E27FC236}">
                <a16:creationId xmlns:a16="http://schemas.microsoft.com/office/drawing/2014/main" id="{14A2B5C7-D30A-4369-A831-4781F9A7992D}"/>
              </a:ext>
            </a:extLst>
          </p:cNvPr>
          <p:cNvGrpSpPr/>
          <p:nvPr/>
        </p:nvGrpSpPr>
        <p:grpSpPr>
          <a:xfrm>
            <a:off x="1185038" y="4079703"/>
            <a:ext cx="4320000" cy="924859"/>
            <a:chOff x="1185038" y="4079701"/>
            <a:chExt cx="4320000" cy="924859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A38C59B-8667-4A8C-AA0B-869847A91888}"/>
                </a:ext>
              </a:extLst>
            </p:cNvPr>
            <p:cNvSpPr txBox="1"/>
            <p:nvPr/>
          </p:nvSpPr>
          <p:spPr>
            <a:xfrm>
              <a:off x="1185038" y="4079701"/>
              <a:ext cx="4320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Add Text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92E697D-A0CA-4405-AD08-82DC53EFF9B5}"/>
                </a:ext>
              </a:extLst>
            </p:cNvPr>
            <p:cNvSpPr txBox="1"/>
            <p:nvPr/>
          </p:nvSpPr>
          <p:spPr>
            <a:xfrm>
              <a:off x="1185038" y="4358229"/>
              <a:ext cx="43200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Easy to change colors, photos and Text.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7423887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3DBC75F-1815-4FDA-ADB2-07C710445DEE}"/>
              </a:ext>
            </a:extLst>
          </p:cNvPr>
          <p:cNvSpPr txBox="1">
            <a:spLocks/>
          </p:cNvSpPr>
          <p:nvPr/>
        </p:nvSpPr>
        <p:spPr>
          <a:xfrm>
            <a:off x="768678" y="2329086"/>
            <a:ext cx="2699792" cy="2376264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8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algn="l"/>
            <a:r>
              <a:rPr lang="en-US" altLang="ko-KR" dirty="0">
                <a:solidFill>
                  <a:schemeClr val="bg1"/>
                </a:solidFill>
                <a:latin typeface="+mj-lt"/>
              </a:rPr>
              <a:t>One Column Text</a:t>
            </a:r>
            <a:endParaRPr lang="ko-KR" altLang="en-US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6A247D-CE1B-4CF6-888D-6C6B0DDA0BAF}"/>
              </a:ext>
            </a:extLst>
          </p:cNvPr>
          <p:cNvSpPr txBox="1"/>
          <p:nvPr/>
        </p:nvSpPr>
        <p:spPr>
          <a:xfrm>
            <a:off x="768678" y="4705350"/>
            <a:ext cx="3317547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Get a modern PowerPoint  Presentation that is beautifully designed. I hope and I believe that this Template will your Time, Money and Reputation.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C009C9-A749-4C4C-8639-9ACB8B5A0E8B}"/>
              </a:ext>
            </a:extLst>
          </p:cNvPr>
          <p:cNvSpPr txBox="1"/>
          <p:nvPr/>
        </p:nvSpPr>
        <p:spPr>
          <a:xfrm>
            <a:off x="4919386" y="2483166"/>
            <a:ext cx="6503936" cy="3869503"/>
          </a:xfrm>
          <a:prstGeom prst="rect">
            <a:avLst/>
          </a:prstGeom>
          <a:solidFill>
            <a:schemeClr val="tx1">
              <a:alpha val="52000"/>
            </a:schemeClr>
          </a:solidFill>
        </p:spPr>
        <p:txBody>
          <a:bodyPr wrap="square" lIns="72000" tIns="72000" rIns="72000" bIns="72000" rtlCol="0" anchor="ctr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Example Text : </a:t>
            </a:r>
            <a:r>
              <a:rPr lang="en-US" altLang="ko-KR" sz="11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</a:t>
            </a:r>
            <a:r>
              <a:rPr lang="en-US" altLang="ko-KR" sz="1100" dirty="0">
                <a:solidFill>
                  <a:schemeClr val="bg1"/>
                </a:solidFill>
              </a:rPr>
              <a:t>Get a modern PowerPoint  Presentation that is beautifully designed. I hope and I believe that this Template will your Time, Money and Reputation. Example Text : Get a modern PowerPoint  Presentation that is beautifully designed. I hope and I believe that this Template will your Time, Money and Reputation. Easy to change colors, photos and Text.</a:t>
            </a:r>
          </a:p>
          <a:p>
            <a:r>
              <a:rPr lang="en-US" altLang="ko-KR" sz="1100" dirty="0">
                <a:solidFill>
                  <a:schemeClr val="bg1"/>
                </a:solidFill>
              </a:rPr>
              <a:t> </a:t>
            </a:r>
          </a:p>
          <a:p>
            <a:r>
              <a:rPr lang="en-US" altLang="ko-KR" sz="1100" dirty="0">
                <a:solidFill>
                  <a:schemeClr val="bg1"/>
                </a:solidFill>
              </a:rPr>
              <a:t>Get a modern PowerPoint  Presentation that is beautifully designed. I hope and I believe that this Template will your Time, Money and Reputation. Easy to change colors, photos and Text.</a:t>
            </a:r>
          </a:p>
          <a:p>
            <a:endParaRPr lang="en-US" altLang="ko-KR" sz="1100" dirty="0">
              <a:solidFill>
                <a:schemeClr val="bg1"/>
              </a:solidFill>
            </a:endParaRPr>
          </a:p>
          <a:p>
            <a:r>
              <a:rPr lang="en-US" altLang="ko-KR" sz="11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</a:t>
            </a:r>
            <a:r>
              <a:rPr lang="en-US" altLang="ko-KR" sz="1100" dirty="0">
                <a:solidFill>
                  <a:schemeClr val="bg1"/>
                </a:solidFill>
              </a:rPr>
              <a:t> I hope and I believe that this Template will your Time, Money and Reputation. </a:t>
            </a:r>
          </a:p>
          <a:p>
            <a:endParaRPr lang="en-US" altLang="ko-KR" sz="1100" dirty="0">
              <a:solidFill>
                <a:schemeClr val="bg1"/>
              </a:solidFill>
            </a:endParaRPr>
          </a:p>
          <a:p>
            <a:r>
              <a:rPr lang="en-US" altLang="ko-KR" sz="1100" dirty="0">
                <a:solidFill>
                  <a:schemeClr val="bg1"/>
                </a:solidFill>
              </a:rPr>
              <a:t>Easy to change colors, photos and Text. I hope and I believe that this Template will your Time, Money and Reputation. Example Text : Get a modern PowerPoint  Presentation that is beautifully designed. I hope and I believe that this Template will your Time, Money and Reputation. Easy to change colors, photos and Text.</a:t>
            </a:r>
          </a:p>
          <a:p>
            <a:r>
              <a:rPr lang="en-US" altLang="ko-KR" sz="1100" dirty="0">
                <a:solidFill>
                  <a:schemeClr val="bg1"/>
                </a:solidFill>
              </a:rPr>
              <a:t> </a:t>
            </a:r>
          </a:p>
          <a:p>
            <a:r>
              <a:rPr lang="en-US" altLang="ko-KR" sz="1100" dirty="0">
                <a:solidFill>
                  <a:schemeClr val="bg1"/>
                </a:solidFill>
              </a:rPr>
              <a:t>I hope and I believe that this Template will your Time, Money and Reputation. Easy to change colors, photos and Text. Get a modern PowerPoint  Presentation that is beautifully designed. Easy to change colors, photos and Text. </a:t>
            </a:r>
          </a:p>
          <a:p>
            <a:endParaRPr lang="en-US" altLang="ko-KR" sz="1100" dirty="0">
              <a:solidFill>
                <a:schemeClr val="bg1"/>
              </a:solidFill>
            </a:endParaRPr>
          </a:p>
          <a:p>
            <a:r>
              <a:rPr lang="en-US" altLang="ko-KR" sz="1100" dirty="0">
                <a:solidFill>
                  <a:schemeClr val="bg1"/>
                </a:solidFill>
              </a:rPr>
              <a:t>Get a modern PowerPoint  Presentation that is beautifully designed.</a:t>
            </a:r>
          </a:p>
        </p:txBody>
      </p:sp>
    </p:spTree>
    <p:extLst>
      <p:ext uri="{BB962C8B-B14F-4D97-AF65-F5344CB8AC3E}">
        <p14:creationId xmlns:p14="http://schemas.microsoft.com/office/powerpoint/2010/main" val="287625234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E7B58B57-48C9-4854-B150-80E837B7E237}"/>
              </a:ext>
            </a:extLst>
          </p:cNvPr>
          <p:cNvSpPr txBox="1">
            <a:spLocks/>
          </p:cNvSpPr>
          <p:nvPr/>
        </p:nvSpPr>
        <p:spPr>
          <a:xfrm>
            <a:off x="708004" y="373673"/>
            <a:ext cx="3425113" cy="1471228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altLang="ko-KR" sz="44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Column 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altLang="ko-KR" sz="44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Infographic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DEB4B1-43CC-4DB3-8255-F9D19DD77AB1}"/>
              </a:ext>
            </a:extLst>
          </p:cNvPr>
          <p:cNvSpPr txBox="1"/>
          <p:nvPr/>
        </p:nvSpPr>
        <p:spPr>
          <a:xfrm>
            <a:off x="5262286" y="768666"/>
            <a:ext cx="6503936" cy="3869503"/>
          </a:xfrm>
          <a:prstGeom prst="rect">
            <a:avLst/>
          </a:prstGeom>
          <a:solidFill>
            <a:schemeClr val="tx1">
              <a:alpha val="52000"/>
            </a:schemeClr>
          </a:solidFill>
        </p:spPr>
        <p:txBody>
          <a:bodyPr wrap="square" lIns="72000" tIns="72000" rIns="72000" bIns="72000" rtlCol="0" anchor="ctr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Example Text : </a:t>
            </a:r>
            <a:r>
              <a:rPr lang="en-US" altLang="ko-KR" sz="11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</a:t>
            </a:r>
            <a:r>
              <a:rPr lang="en-US" altLang="ko-KR" sz="1100" dirty="0">
                <a:solidFill>
                  <a:schemeClr val="bg1"/>
                </a:solidFill>
              </a:rPr>
              <a:t>Get a modern PowerPoint  Presentation that is beautifully designed. I hope and I believe that this Template will your Time, Money and Reputation. Example Text : Get a modern PowerPoint  Presentation that is beautifully designed. I hope and I believe that this Template will your Time, Money and Reputation. Easy to change colors, photos and Text.</a:t>
            </a:r>
          </a:p>
          <a:p>
            <a:r>
              <a:rPr lang="en-US" altLang="ko-KR" sz="1100" dirty="0">
                <a:solidFill>
                  <a:schemeClr val="bg1"/>
                </a:solidFill>
              </a:rPr>
              <a:t> </a:t>
            </a:r>
          </a:p>
          <a:p>
            <a:r>
              <a:rPr lang="en-US" altLang="ko-KR" sz="1100" dirty="0">
                <a:solidFill>
                  <a:schemeClr val="bg1"/>
                </a:solidFill>
              </a:rPr>
              <a:t>Get a modern PowerPoint  Presentation that is beautifully designed. I hope and I believe that this Template will your Time, Money and Reputation. Easy to change colors, photos and Text.</a:t>
            </a:r>
          </a:p>
          <a:p>
            <a:endParaRPr lang="en-US" altLang="ko-KR" sz="1100" dirty="0">
              <a:solidFill>
                <a:schemeClr val="bg1"/>
              </a:solidFill>
            </a:endParaRPr>
          </a:p>
          <a:p>
            <a:r>
              <a:rPr lang="en-US" altLang="ko-KR" sz="11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</a:t>
            </a:r>
            <a:r>
              <a:rPr lang="en-US" altLang="ko-KR" sz="1100" dirty="0">
                <a:solidFill>
                  <a:schemeClr val="bg1"/>
                </a:solidFill>
              </a:rPr>
              <a:t> I hope and I believe that this Template will your Time, Money and Reputation. </a:t>
            </a:r>
          </a:p>
          <a:p>
            <a:endParaRPr lang="en-US" altLang="ko-KR" sz="1100" dirty="0">
              <a:solidFill>
                <a:schemeClr val="bg1"/>
              </a:solidFill>
            </a:endParaRPr>
          </a:p>
          <a:p>
            <a:r>
              <a:rPr lang="en-US" altLang="ko-KR" sz="1100" dirty="0">
                <a:solidFill>
                  <a:schemeClr val="bg1"/>
                </a:solidFill>
              </a:rPr>
              <a:t>Easy to change colors, photos and Text. I hope and I believe that this Template will your Time, Money and Reputation. Example Text : Get a modern PowerPoint  Presentation that is beautifully designed. I hope and I believe that this Template will your Time, Money and Reputation. Easy to change colors, photos and Text.</a:t>
            </a:r>
          </a:p>
          <a:p>
            <a:r>
              <a:rPr lang="en-US" altLang="ko-KR" sz="1100" dirty="0">
                <a:solidFill>
                  <a:schemeClr val="bg1"/>
                </a:solidFill>
              </a:rPr>
              <a:t> </a:t>
            </a:r>
          </a:p>
          <a:p>
            <a:r>
              <a:rPr lang="en-US" altLang="ko-KR" sz="1100" dirty="0">
                <a:solidFill>
                  <a:schemeClr val="bg1"/>
                </a:solidFill>
              </a:rPr>
              <a:t>I hope and I believe that this Template will your Time, Money and Reputation. Easy to change colors, photos and Text. Get a modern PowerPoint  Presentation that is beautifully designed. Easy to change colors, photos and Text. </a:t>
            </a:r>
          </a:p>
          <a:p>
            <a:endParaRPr lang="en-US" altLang="ko-KR" sz="1100" dirty="0">
              <a:solidFill>
                <a:schemeClr val="bg1"/>
              </a:solidFill>
            </a:endParaRPr>
          </a:p>
          <a:p>
            <a:r>
              <a:rPr lang="en-US" altLang="ko-KR" sz="1100" dirty="0">
                <a:solidFill>
                  <a:schemeClr val="bg1"/>
                </a:solidFill>
              </a:rPr>
              <a:t>Get a modern PowerPoint  Presentation that is beautifully designed.</a:t>
            </a:r>
          </a:p>
        </p:txBody>
      </p:sp>
    </p:spTree>
    <p:extLst>
      <p:ext uri="{BB962C8B-B14F-4D97-AF65-F5344CB8AC3E}">
        <p14:creationId xmlns:p14="http://schemas.microsoft.com/office/powerpoint/2010/main" val="88524296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aphic 204">
            <a:extLst>
              <a:ext uri="{FF2B5EF4-FFF2-40B4-BE49-F238E27FC236}">
                <a16:creationId xmlns:a16="http://schemas.microsoft.com/office/drawing/2014/main" id="{F403EC33-CA73-45F8-8388-12213DFDDF29}"/>
              </a:ext>
            </a:extLst>
          </p:cNvPr>
          <p:cNvGrpSpPr/>
          <p:nvPr/>
        </p:nvGrpSpPr>
        <p:grpSpPr>
          <a:xfrm>
            <a:off x="4911670" y="2240885"/>
            <a:ext cx="2219943" cy="1957277"/>
            <a:chOff x="2207488" y="570"/>
            <a:chExt cx="7770529" cy="6851113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D909ADCA-6305-4DFB-86C5-8990F5E5AEED}"/>
                </a:ext>
              </a:extLst>
            </p:cNvPr>
            <p:cNvSpPr/>
            <p:nvPr/>
          </p:nvSpPr>
          <p:spPr>
            <a:xfrm>
              <a:off x="4963643" y="5901"/>
              <a:ext cx="4071280" cy="2435748"/>
            </a:xfrm>
            <a:custGeom>
              <a:avLst/>
              <a:gdLst>
                <a:gd name="connsiteX0" fmla="*/ 3332252 w 4071279"/>
                <a:gd name="connsiteY0" fmla="*/ 340860 h 2435748"/>
                <a:gd name="connsiteX1" fmla="*/ 3143428 w 4071279"/>
                <a:gd name="connsiteY1" fmla="*/ 87458 h 2435748"/>
                <a:gd name="connsiteX2" fmla="*/ 2921614 w 4071279"/>
                <a:gd name="connsiteY2" fmla="*/ 29197 h 2435748"/>
                <a:gd name="connsiteX3" fmla="*/ 2242833 w 4071279"/>
                <a:gd name="connsiteY3" fmla="*/ 165374 h 2435748"/>
                <a:gd name="connsiteX4" fmla="*/ 1910814 w 4071279"/>
                <a:gd name="connsiteY4" fmla="*/ 248905 h 2435748"/>
                <a:gd name="connsiteX5" fmla="*/ 1181493 w 4071279"/>
                <a:gd name="connsiteY5" fmla="*/ 472124 h 2435748"/>
                <a:gd name="connsiteX6" fmla="*/ 789106 w 4071279"/>
                <a:gd name="connsiteY6" fmla="*/ 513538 h 2435748"/>
                <a:gd name="connsiteX7" fmla="*/ 679602 w 4071279"/>
                <a:gd name="connsiteY7" fmla="*/ 518452 h 2435748"/>
                <a:gd name="connsiteX8" fmla="*/ 588349 w 4071279"/>
                <a:gd name="connsiteY8" fmla="*/ 612513 h 2435748"/>
                <a:gd name="connsiteX9" fmla="*/ 550444 w 4071279"/>
                <a:gd name="connsiteY9" fmla="*/ 815375 h 2435748"/>
                <a:gd name="connsiteX10" fmla="*/ 240185 w 4071279"/>
                <a:gd name="connsiteY10" fmla="*/ 1702633 h 2435748"/>
                <a:gd name="connsiteX11" fmla="*/ 120 w 4071279"/>
                <a:gd name="connsiteY11" fmla="*/ 2121694 h 2435748"/>
                <a:gd name="connsiteX12" fmla="*/ 2555901 w 4071279"/>
                <a:gd name="connsiteY12" fmla="*/ 2416511 h 2435748"/>
                <a:gd name="connsiteX13" fmla="*/ 2556603 w 4071279"/>
                <a:gd name="connsiteY13" fmla="*/ 2415809 h 2435748"/>
                <a:gd name="connsiteX14" fmla="*/ 2596613 w 4071279"/>
                <a:gd name="connsiteY14" fmla="*/ 1851445 h 2435748"/>
                <a:gd name="connsiteX15" fmla="*/ 2680847 w 4071279"/>
                <a:gd name="connsiteY15" fmla="*/ 1838810 h 2435748"/>
                <a:gd name="connsiteX16" fmla="*/ 2681549 w 4071279"/>
                <a:gd name="connsiteY16" fmla="*/ 1838810 h 2435748"/>
                <a:gd name="connsiteX17" fmla="*/ 2719454 w 4071279"/>
                <a:gd name="connsiteY17" fmla="*/ 1758788 h 2435748"/>
                <a:gd name="connsiteX18" fmla="*/ 2719454 w 4071279"/>
                <a:gd name="connsiteY18" fmla="*/ 1758788 h 2435748"/>
                <a:gd name="connsiteX19" fmla="*/ 2720156 w 4071279"/>
                <a:gd name="connsiteY19" fmla="*/ 1758788 h 2435748"/>
                <a:gd name="connsiteX20" fmla="*/ 2542564 w 4071279"/>
                <a:gd name="connsiteY20" fmla="*/ 1372017 h 2435748"/>
                <a:gd name="connsiteX21" fmla="*/ 2587488 w 4071279"/>
                <a:gd name="connsiteY21" fmla="*/ 1303928 h 2435748"/>
                <a:gd name="connsiteX22" fmla="*/ 2627499 w 4071279"/>
                <a:gd name="connsiteY22" fmla="*/ 1261110 h 2435748"/>
                <a:gd name="connsiteX23" fmla="*/ 2635922 w 4071279"/>
                <a:gd name="connsiteY23" fmla="*/ 1234436 h 2435748"/>
                <a:gd name="connsiteX24" fmla="*/ 2660491 w 4071279"/>
                <a:gd name="connsiteY24" fmla="*/ 1243561 h 2435748"/>
                <a:gd name="connsiteX25" fmla="*/ 2766484 w 4071279"/>
                <a:gd name="connsiteY25" fmla="*/ 1486434 h 2435748"/>
                <a:gd name="connsiteX26" fmla="*/ 2890728 w 4071279"/>
                <a:gd name="connsiteY26" fmla="*/ 1529955 h 2435748"/>
                <a:gd name="connsiteX27" fmla="*/ 3060599 w 4071279"/>
                <a:gd name="connsiteY27" fmla="*/ 1426067 h 2435748"/>
                <a:gd name="connsiteX28" fmla="*/ 3181334 w 4071279"/>
                <a:gd name="connsiteY28" fmla="*/ 1403604 h 2435748"/>
                <a:gd name="connsiteX29" fmla="*/ 3212219 w 4071279"/>
                <a:gd name="connsiteY29" fmla="*/ 1465376 h 2435748"/>
                <a:gd name="connsiteX30" fmla="*/ 3179227 w 4071279"/>
                <a:gd name="connsiteY30" fmla="*/ 1519425 h 2435748"/>
                <a:gd name="connsiteX31" fmla="*/ 3172910 w 4071279"/>
                <a:gd name="connsiteY31" fmla="*/ 1652093 h 2435748"/>
                <a:gd name="connsiteX32" fmla="*/ 3172910 w 4071279"/>
                <a:gd name="connsiteY32" fmla="*/ 1652093 h 2435748"/>
                <a:gd name="connsiteX33" fmla="*/ 3236085 w 4071279"/>
                <a:gd name="connsiteY33" fmla="*/ 1689998 h 2435748"/>
                <a:gd name="connsiteX34" fmla="*/ 3350502 w 4071279"/>
                <a:gd name="connsiteY34" fmla="*/ 1858465 h 2435748"/>
                <a:gd name="connsiteX35" fmla="*/ 3243806 w 4071279"/>
                <a:gd name="connsiteY35" fmla="*/ 2016402 h 2435748"/>
                <a:gd name="connsiteX36" fmla="*/ 2866862 w 4071279"/>
                <a:gd name="connsiteY36" fmla="*/ 2239621 h 2435748"/>
                <a:gd name="connsiteX37" fmla="*/ 2788245 w 4071279"/>
                <a:gd name="connsiteY37" fmla="*/ 2322450 h 2435748"/>
                <a:gd name="connsiteX38" fmla="*/ 2791754 w 4071279"/>
                <a:gd name="connsiteY38" fmla="*/ 2411597 h 2435748"/>
                <a:gd name="connsiteX39" fmla="*/ 2868266 w 4071279"/>
                <a:gd name="connsiteY39" fmla="*/ 2436165 h 2435748"/>
                <a:gd name="connsiteX40" fmla="*/ 3778688 w 4071279"/>
                <a:gd name="connsiteY40" fmla="*/ 2307007 h 2435748"/>
                <a:gd name="connsiteX41" fmla="*/ 3914866 w 4071279"/>
                <a:gd name="connsiteY41" fmla="*/ 2137137 h 2435748"/>
                <a:gd name="connsiteX42" fmla="*/ 3958386 w 4071279"/>
                <a:gd name="connsiteY42" fmla="*/ 1768616 h 2435748"/>
                <a:gd name="connsiteX43" fmla="*/ 4049639 w 4071279"/>
                <a:gd name="connsiteY43" fmla="*/ 1242157 h 2435748"/>
                <a:gd name="connsiteX44" fmla="*/ 4067890 w 4071279"/>
                <a:gd name="connsiteY44" fmla="*/ 1113701 h 2435748"/>
                <a:gd name="connsiteX45" fmla="*/ 3825017 w 4071279"/>
                <a:gd name="connsiteY45" fmla="*/ 869424 h 2435748"/>
                <a:gd name="connsiteX46" fmla="*/ 3186949 w 4071279"/>
                <a:gd name="connsiteY46" fmla="*/ 178009 h 2435748"/>
                <a:gd name="connsiteX47" fmla="*/ 3186949 w 4071279"/>
                <a:gd name="connsiteY47" fmla="*/ 178009 h 2435748"/>
                <a:gd name="connsiteX48" fmla="*/ 3186949 w 4071279"/>
                <a:gd name="connsiteY48" fmla="*/ 178009 h 2435748"/>
                <a:gd name="connsiteX49" fmla="*/ 3186949 w 4071279"/>
                <a:gd name="connsiteY49" fmla="*/ 178009 h 2435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4071279" h="2435748">
                  <a:moveTo>
                    <a:pt x="3332252" y="340860"/>
                  </a:moveTo>
                  <a:cubicBezTo>
                    <a:pt x="3307684" y="302253"/>
                    <a:pt x="3167295" y="126065"/>
                    <a:pt x="3143428" y="87458"/>
                  </a:cubicBezTo>
                  <a:cubicBezTo>
                    <a:pt x="3112543" y="8840"/>
                    <a:pt x="3051474" y="-31171"/>
                    <a:pt x="2921614" y="29197"/>
                  </a:cubicBezTo>
                  <a:cubicBezTo>
                    <a:pt x="2828957" y="72717"/>
                    <a:pt x="2268805" y="160460"/>
                    <a:pt x="2242833" y="165374"/>
                  </a:cubicBezTo>
                  <a:cubicBezTo>
                    <a:pt x="2124907" y="189240"/>
                    <a:pt x="2027336" y="217318"/>
                    <a:pt x="1910814" y="248905"/>
                  </a:cubicBezTo>
                  <a:cubicBezTo>
                    <a:pt x="1745857" y="293128"/>
                    <a:pt x="1289592" y="453171"/>
                    <a:pt x="1181493" y="472124"/>
                  </a:cubicBezTo>
                  <a:cubicBezTo>
                    <a:pt x="1148501" y="477739"/>
                    <a:pt x="910542" y="514942"/>
                    <a:pt x="789106" y="513538"/>
                  </a:cubicBezTo>
                  <a:cubicBezTo>
                    <a:pt x="752604" y="512837"/>
                    <a:pt x="716103" y="513538"/>
                    <a:pt x="679602" y="518452"/>
                  </a:cubicBezTo>
                  <a:cubicBezTo>
                    <a:pt x="619235" y="526875"/>
                    <a:pt x="592561" y="551444"/>
                    <a:pt x="588349" y="612513"/>
                  </a:cubicBezTo>
                  <a:cubicBezTo>
                    <a:pt x="583436" y="682005"/>
                    <a:pt x="569397" y="748690"/>
                    <a:pt x="550444" y="815375"/>
                  </a:cubicBezTo>
                  <a:cubicBezTo>
                    <a:pt x="511135" y="950850"/>
                    <a:pt x="268263" y="1628227"/>
                    <a:pt x="240185" y="1702633"/>
                  </a:cubicBezTo>
                  <a:cubicBezTo>
                    <a:pt x="233867" y="1718778"/>
                    <a:pt x="22582" y="2090808"/>
                    <a:pt x="120" y="2121694"/>
                  </a:cubicBezTo>
                  <a:cubicBezTo>
                    <a:pt x="-20237" y="2149772"/>
                    <a:pt x="2561516" y="2420723"/>
                    <a:pt x="2555901" y="2416511"/>
                  </a:cubicBezTo>
                  <a:cubicBezTo>
                    <a:pt x="2555901" y="2416511"/>
                    <a:pt x="2556603" y="2415809"/>
                    <a:pt x="2556603" y="2415809"/>
                  </a:cubicBezTo>
                  <a:cubicBezTo>
                    <a:pt x="2480091" y="2339297"/>
                    <a:pt x="2555901" y="1872504"/>
                    <a:pt x="2596613" y="1851445"/>
                  </a:cubicBezTo>
                  <a:cubicBezTo>
                    <a:pt x="2612758" y="1842320"/>
                    <a:pt x="2667510" y="1851445"/>
                    <a:pt x="2680847" y="1838810"/>
                  </a:cubicBezTo>
                  <a:lnTo>
                    <a:pt x="2681549" y="1838810"/>
                  </a:lnTo>
                  <a:cubicBezTo>
                    <a:pt x="2715242" y="1817752"/>
                    <a:pt x="2727175" y="1791780"/>
                    <a:pt x="2719454" y="1758788"/>
                  </a:cubicBezTo>
                  <a:cubicBezTo>
                    <a:pt x="2719454" y="1758788"/>
                    <a:pt x="2719454" y="1758788"/>
                    <a:pt x="2719454" y="1758788"/>
                  </a:cubicBezTo>
                  <a:cubicBezTo>
                    <a:pt x="2719454" y="1758788"/>
                    <a:pt x="2719454" y="1758788"/>
                    <a:pt x="2720156" y="1758788"/>
                  </a:cubicBezTo>
                  <a:cubicBezTo>
                    <a:pt x="2715242" y="1726499"/>
                    <a:pt x="2546775" y="1386056"/>
                    <a:pt x="2542564" y="1372017"/>
                  </a:cubicBezTo>
                  <a:cubicBezTo>
                    <a:pt x="2529227" y="1324987"/>
                    <a:pt x="2538352" y="1310246"/>
                    <a:pt x="2587488" y="1303928"/>
                  </a:cubicBezTo>
                  <a:cubicBezTo>
                    <a:pt x="2613460" y="1300419"/>
                    <a:pt x="2627499" y="1288485"/>
                    <a:pt x="2627499" y="1261110"/>
                  </a:cubicBezTo>
                  <a:cubicBezTo>
                    <a:pt x="2627499" y="1251282"/>
                    <a:pt x="2625393" y="1237244"/>
                    <a:pt x="2635922" y="1234436"/>
                  </a:cubicBezTo>
                  <a:cubicBezTo>
                    <a:pt x="2647153" y="1231628"/>
                    <a:pt x="2655577" y="1235138"/>
                    <a:pt x="2660491" y="1243561"/>
                  </a:cubicBezTo>
                  <a:cubicBezTo>
                    <a:pt x="2668914" y="1256898"/>
                    <a:pt x="2746830" y="1451337"/>
                    <a:pt x="2766484" y="1486434"/>
                  </a:cubicBezTo>
                  <a:cubicBezTo>
                    <a:pt x="2798774" y="1553821"/>
                    <a:pt x="2824745" y="1562946"/>
                    <a:pt x="2890728" y="1529955"/>
                  </a:cubicBezTo>
                  <a:cubicBezTo>
                    <a:pt x="2901258" y="1524339"/>
                    <a:pt x="3046560" y="1432384"/>
                    <a:pt x="3060599" y="1426067"/>
                  </a:cubicBezTo>
                  <a:cubicBezTo>
                    <a:pt x="3093591" y="1411326"/>
                    <a:pt x="3144832" y="1396585"/>
                    <a:pt x="3181334" y="1403604"/>
                  </a:cubicBezTo>
                  <a:cubicBezTo>
                    <a:pt x="3214325" y="1409922"/>
                    <a:pt x="3228364" y="1435894"/>
                    <a:pt x="3212219" y="1465376"/>
                  </a:cubicBezTo>
                  <a:cubicBezTo>
                    <a:pt x="3202392" y="1483626"/>
                    <a:pt x="3188353" y="1500473"/>
                    <a:pt x="3179227" y="1519425"/>
                  </a:cubicBezTo>
                  <a:cubicBezTo>
                    <a:pt x="3158169" y="1562244"/>
                    <a:pt x="3148342" y="1606466"/>
                    <a:pt x="3172910" y="1652093"/>
                  </a:cubicBezTo>
                  <a:cubicBezTo>
                    <a:pt x="3172910" y="1652093"/>
                    <a:pt x="3172910" y="1652093"/>
                    <a:pt x="3172910" y="1652093"/>
                  </a:cubicBezTo>
                  <a:cubicBezTo>
                    <a:pt x="3173612" y="1659814"/>
                    <a:pt x="3217133" y="1687892"/>
                    <a:pt x="3236085" y="1689998"/>
                  </a:cubicBezTo>
                  <a:cubicBezTo>
                    <a:pt x="3329444" y="1702633"/>
                    <a:pt x="3373666" y="1766510"/>
                    <a:pt x="3350502" y="1858465"/>
                  </a:cubicBezTo>
                  <a:cubicBezTo>
                    <a:pt x="3333655" y="1923745"/>
                    <a:pt x="3298558" y="1976391"/>
                    <a:pt x="3243806" y="2016402"/>
                  </a:cubicBezTo>
                  <a:cubicBezTo>
                    <a:pt x="3199584" y="2048692"/>
                    <a:pt x="2941970" y="2186273"/>
                    <a:pt x="2866862" y="2239621"/>
                  </a:cubicBezTo>
                  <a:cubicBezTo>
                    <a:pt x="2835275" y="2262083"/>
                    <a:pt x="2805793" y="2287353"/>
                    <a:pt x="2788245" y="2322450"/>
                  </a:cubicBezTo>
                  <a:cubicBezTo>
                    <a:pt x="2772802" y="2352634"/>
                    <a:pt x="2772099" y="2383519"/>
                    <a:pt x="2791754" y="2411597"/>
                  </a:cubicBezTo>
                  <a:cubicBezTo>
                    <a:pt x="2810706" y="2437569"/>
                    <a:pt x="2838784" y="2441079"/>
                    <a:pt x="2868266" y="2436165"/>
                  </a:cubicBezTo>
                  <a:cubicBezTo>
                    <a:pt x="3084465" y="2401770"/>
                    <a:pt x="3694455" y="2336489"/>
                    <a:pt x="3778688" y="2307007"/>
                  </a:cubicBezTo>
                  <a:cubicBezTo>
                    <a:pt x="3860114" y="2278228"/>
                    <a:pt x="3904337" y="2221370"/>
                    <a:pt x="3914866" y="2137137"/>
                  </a:cubicBezTo>
                  <a:cubicBezTo>
                    <a:pt x="3930308" y="2014296"/>
                    <a:pt x="3942944" y="1891456"/>
                    <a:pt x="3958386" y="1768616"/>
                  </a:cubicBezTo>
                  <a:cubicBezTo>
                    <a:pt x="3980147" y="1591726"/>
                    <a:pt x="3996291" y="1413432"/>
                    <a:pt x="4049639" y="1242157"/>
                  </a:cubicBezTo>
                  <a:cubicBezTo>
                    <a:pt x="4069996" y="1201444"/>
                    <a:pt x="4084034" y="1159328"/>
                    <a:pt x="4067890" y="1113701"/>
                  </a:cubicBezTo>
                  <a:cubicBezTo>
                    <a:pt x="4065784" y="1083518"/>
                    <a:pt x="3843267" y="889079"/>
                    <a:pt x="3825017" y="869424"/>
                  </a:cubicBezTo>
                  <a:moveTo>
                    <a:pt x="3186949" y="178009"/>
                  </a:moveTo>
                  <a:cubicBezTo>
                    <a:pt x="3186247" y="178009"/>
                    <a:pt x="3186247" y="178009"/>
                    <a:pt x="3186949" y="178009"/>
                  </a:cubicBezTo>
                  <a:cubicBezTo>
                    <a:pt x="3186949" y="178009"/>
                    <a:pt x="3186949" y="178009"/>
                    <a:pt x="3186949" y="178009"/>
                  </a:cubicBezTo>
                  <a:cubicBezTo>
                    <a:pt x="3186949" y="178009"/>
                    <a:pt x="3186949" y="178009"/>
                    <a:pt x="3186949" y="178009"/>
                  </a:cubicBezTo>
                  <a:close/>
                </a:path>
              </a:pathLst>
            </a:custGeom>
            <a:solidFill>
              <a:schemeClr val="accent6"/>
            </a:solidFill>
            <a:ln w="70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3A0BF4E5-CF06-4872-8A78-9EFA92893B8B}"/>
                </a:ext>
              </a:extLst>
            </p:cNvPr>
            <p:cNvSpPr/>
            <p:nvPr/>
          </p:nvSpPr>
          <p:spPr>
            <a:xfrm>
              <a:off x="4677036" y="1953512"/>
              <a:ext cx="2948168" cy="1368792"/>
            </a:xfrm>
            <a:custGeom>
              <a:avLst/>
              <a:gdLst>
                <a:gd name="connsiteX0" fmla="*/ 2845316 w 2948168"/>
                <a:gd name="connsiteY0" fmla="*/ 468899 h 1368792"/>
                <a:gd name="connsiteX1" fmla="*/ 2862865 w 2948168"/>
                <a:gd name="connsiteY1" fmla="*/ 480130 h 1368792"/>
                <a:gd name="connsiteX2" fmla="*/ 2926741 w 2948168"/>
                <a:gd name="connsiteY2" fmla="*/ 576297 h 1368792"/>
                <a:gd name="connsiteX3" fmla="*/ 2934463 w 2948168"/>
                <a:gd name="connsiteY3" fmla="*/ 1111881 h 1368792"/>
                <a:gd name="connsiteX4" fmla="*/ 2951309 w 2948168"/>
                <a:gd name="connsiteY4" fmla="*/ 1333695 h 1368792"/>
                <a:gd name="connsiteX5" fmla="*/ 2892346 w 2948168"/>
                <a:gd name="connsiteY5" fmla="*/ 1361773 h 1368792"/>
                <a:gd name="connsiteX6" fmla="*/ 1424579 w 2948168"/>
                <a:gd name="connsiteY6" fmla="*/ 946222 h 1368792"/>
                <a:gd name="connsiteX7" fmla="*/ 24200 w 2948168"/>
                <a:gd name="connsiteY7" fmla="*/ 872517 h 1368792"/>
                <a:gd name="connsiteX8" fmla="*/ 334 w 2948168"/>
                <a:gd name="connsiteY8" fmla="*/ 853565 h 1368792"/>
                <a:gd name="connsiteX9" fmla="*/ 180031 w 2948168"/>
                <a:gd name="connsiteY9" fmla="*/ 383964 h 1368792"/>
                <a:gd name="connsiteX10" fmla="*/ 288833 w 2948168"/>
                <a:gd name="connsiteY10" fmla="*/ 173380 h 1368792"/>
                <a:gd name="connsiteX11" fmla="*/ 716317 w 2948168"/>
                <a:gd name="connsiteY11" fmla="*/ 702 h 1368792"/>
                <a:gd name="connsiteX12" fmla="*/ 891803 w 2948168"/>
                <a:gd name="connsiteY12" fmla="*/ 0 h 1368792"/>
                <a:gd name="connsiteX13" fmla="*/ 1355087 w 2948168"/>
                <a:gd name="connsiteY13" fmla="*/ 18953 h 1368792"/>
                <a:gd name="connsiteX14" fmla="*/ 1791696 w 2948168"/>
                <a:gd name="connsiteY14" fmla="*/ 97570 h 1368792"/>
                <a:gd name="connsiteX15" fmla="*/ 1802226 w 2948168"/>
                <a:gd name="connsiteY15" fmla="*/ 97570 h 1368792"/>
                <a:gd name="connsiteX16" fmla="*/ 2462756 w 2948168"/>
                <a:gd name="connsiteY16" fmla="*/ 292711 h 1368792"/>
                <a:gd name="connsiteX17" fmla="*/ 2757573 w 2948168"/>
                <a:gd name="connsiteY17" fmla="*/ 430292 h 1368792"/>
                <a:gd name="connsiteX18" fmla="*/ 2845316 w 2948168"/>
                <a:gd name="connsiteY18" fmla="*/ 468899 h 1368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948168" h="1368792">
                  <a:moveTo>
                    <a:pt x="2845316" y="468899"/>
                  </a:moveTo>
                  <a:cubicBezTo>
                    <a:pt x="2850931" y="472409"/>
                    <a:pt x="2856547" y="478024"/>
                    <a:pt x="2862865" y="480130"/>
                  </a:cubicBezTo>
                  <a:cubicBezTo>
                    <a:pt x="2909895" y="494871"/>
                    <a:pt x="2921828" y="534882"/>
                    <a:pt x="2926741" y="576297"/>
                  </a:cubicBezTo>
                  <a:cubicBezTo>
                    <a:pt x="2949204" y="754591"/>
                    <a:pt x="2954117" y="932885"/>
                    <a:pt x="2934463" y="1111881"/>
                  </a:cubicBezTo>
                  <a:cubicBezTo>
                    <a:pt x="2934463" y="1112582"/>
                    <a:pt x="2952012" y="1332993"/>
                    <a:pt x="2951309" y="1333695"/>
                  </a:cubicBezTo>
                  <a:cubicBezTo>
                    <a:pt x="2936569" y="1373004"/>
                    <a:pt x="2928145" y="1376514"/>
                    <a:pt x="2892346" y="1361773"/>
                  </a:cubicBezTo>
                  <a:cubicBezTo>
                    <a:pt x="2749851" y="1301406"/>
                    <a:pt x="1438618" y="948327"/>
                    <a:pt x="1424579" y="946222"/>
                  </a:cubicBezTo>
                  <a:cubicBezTo>
                    <a:pt x="1342452" y="934990"/>
                    <a:pt x="29113" y="863392"/>
                    <a:pt x="24200" y="872517"/>
                  </a:cubicBezTo>
                  <a:cubicBezTo>
                    <a:pt x="20690" y="878835"/>
                    <a:pt x="1737" y="857075"/>
                    <a:pt x="334" y="853565"/>
                  </a:cubicBezTo>
                  <a:cubicBezTo>
                    <a:pt x="-8792" y="838122"/>
                    <a:pt x="172310" y="449245"/>
                    <a:pt x="180031" y="383964"/>
                  </a:cubicBezTo>
                  <a:cubicBezTo>
                    <a:pt x="183541" y="355184"/>
                    <a:pt x="258649" y="190929"/>
                    <a:pt x="288833" y="173380"/>
                  </a:cubicBezTo>
                  <a:cubicBezTo>
                    <a:pt x="308487" y="162149"/>
                    <a:pt x="693153" y="-702"/>
                    <a:pt x="716317" y="702"/>
                  </a:cubicBezTo>
                  <a:cubicBezTo>
                    <a:pt x="774579" y="2106"/>
                    <a:pt x="833542" y="0"/>
                    <a:pt x="891803" y="0"/>
                  </a:cubicBezTo>
                  <a:cubicBezTo>
                    <a:pt x="954276" y="2106"/>
                    <a:pt x="1263132" y="10529"/>
                    <a:pt x="1355087" y="18953"/>
                  </a:cubicBezTo>
                  <a:cubicBezTo>
                    <a:pt x="1367020" y="20357"/>
                    <a:pt x="1773446" y="122840"/>
                    <a:pt x="1791696" y="97570"/>
                  </a:cubicBezTo>
                  <a:cubicBezTo>
                    <a:pt x="1795206" y="97570"/>
                    <a:pt x="1798716" y="97570"/>
                    <a:pt x="1802226" y="97570"/>
                  </a:cubicBezTo>
                  <a:cubicBezTo>
                    <a:pt x="2027550" y="143899"/>
                    <a:pt x="2248663" y="207776"/>
                    <a:pt x="2462756" y="292711"/>
                  </a:cubicBezTo>
                  <a:cubicBezTo>
                    <a:pt x="2563836" y="332722"/>
                    <a:pt x="2662108" y="378348"/>
                    <a:pt x="2757573" y="430292"/>
                  </a:cubicBezTo>
                  <a:cubicBezTo>
                    <a:pt x="2786352" y="446437"/>
                    <a:pt x="2820748" y="447139"/>
                    <a:pt x="2845316" y="468899"/>
                  </a:cubicBezTo>
                  <a:close/>
                </a:path>
              </a:pathLst>
            </a:custGeom>
            <a:solidFill>
              <a:schemeClr val="accent4"/>
            </a:solidFill>
            <a:ln w="70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E7F0C26A-FB68-48FD-95AF-824FD3C9BA24}"/>
                </a:ext>
              </a:extLst>
            </p:cNvPr>
            <p:cNvSpPr/>
            <p:nvPr/>
          </p:nvSpPr>
          <p:spPr>
            <a:xfrm>
              <a:off x="7409690" y="2155672"/>
              <a:ext cx="7019" cy="133369"/>
            </a:xfrm>
            <a:custGeom>
              <a:avLst/>
              <a:gdLst>
                <a:gd name="connsiteX0" fmla="*/ 7371 w 7019"/>
                <a:gd name="connsiteY0" fmla="*/ 0 h 133369"/>
                <a:gd name="connsiteX1" fmla="*/ 7371 w 7019"/>
                <a:gd name="connsiteY1" fmla="*/ 139687 h 133369"/>
                <a:gd name="connsiteX2" fmla="*/ 7371 w 7019"/>
                <a:gd name="connsiteY2" fmla="*/ 0 h 13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019" h="133369">
                  <a:moveTo>
                    <a:pt x="7371" y="0"/>
                  </a:moveTo>
                  <a:cubicBezTo>
                    <a:pt x="7371" y="46328"/>
                    <a:pt x="7371" y="93359"/>
                    <a:pt x="7371" y="139687"/>
                  </a:cubicBezTo>
                  <a:cubicBezTo>
                    <a:pt x="-2457" y="93359"/>
                    <a:pt x="-2457" y="46328"/>
                    <a:pt x="7371" y="0"/>
                  </a:cubicBezTo>
                  <a:close/>
                </a:path>
              </a:pathLst>
            </a:custGeom>
            <a:solidFill>
              <a:srgbClr val="080808"/>
            </a:solidFill>
            <a:ln w="70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3D69B81-1BF1-459E-9EA6-7DF6EBB17758}"/>
                </a:ext>
              </a:extLst>
            </p:cNvPr>
            <p:cNvSpPr/>
            <p:nvPr/>
          </p:nvSpPr>
          <p:spPr>
            <a:xfrm>
              <a:off x="3281903" y="4231295"/>
              <a:ext cx="14039" cy="7019"/>
            </a:xfrm>
            <a:custGeom>
              <a:avLst/>
              <a:gdLst>
                <a:gd name="connsiteX0" fmla="*/ 0 w 14038"/>
                <a:gd name="connsiteY0" fmla="*/ 9855 h 7019"/>
                <a:gd name="connsiteX1" fmla="*/ 15443 w 14038"/>
                <a:gd name="connsiteY1" fmla="*/ 4942 h 7019"/>
                <a:gd name="connsiteX2" fmla="*/ 0 w 14038"/>
                <a:gd name="connsiteY2" fmla="*/ 9855 h 7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038" h="7019">
                  <a:moveTo>
                    <a:pt x="0" y="9855"/>
                  </a:moveTo>
                  <a:cubicBezTo>
                    <a:pt x="2106" y="-674"/>
                    <a:pt x="7019" y="-3482"/>
                    <a:pt x="15443" y="4942"/>
                  </a:cubicBezTo>
                  <a:cubicBezTo>
                    <a:pt x="10529" y="7047"/>
                    <a:pt x="5615" y="8451"/>
                    <a:pt x="0" y="9855"/>
                  </a:cubicBezTo>
                  <a:close/>
                </a:path>
              </a:pathLst>
            </a:custGeom>
            <a:solidFill>
              <a:srgbClr val="E9E9E9"/>
            </a:solidFill>
            <a:ln w="70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8498914-88BB-44D9-9CD5-A4E773D8E87C}"/>
                </a:ext>
              </a:extLst>
            </p:cNvPr>
            <p:cNvSpPr/>
            <p:nvPr/>
          </p:nvSpPr>
          <p:spPr>
            <a:xfrm>
              <a:off x="7599566" y="1840856"/>
              <a:ext cx="42117" cy="14039"/>
            </a:xfrm>
            <a:custGeom>
              <a:avLst/>
              <a:gdLst>
                <a:gd name="connsiteX0" fmla="*/ 0 w 42116"/>
                <a:gd name="connsiteY0" fmla="*/ 15787 h 14038"/>
                <a:gd name="connsiteX1" fmla="*/ 47732 w 42116"/>
                <a:gd name="connsiteY1" fmla="*/ 3854 h 14038"/>
                <a:gd name="connsiteX2" fmla="*/ 0 w 42116"/>
                <a:gd name="connsiteY2" fmla="*/ 15787 h 14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116" h="14038">
                  <a:moveTo>
                    <a:pt x="0" y="15787"/>
                  </a:moveTo>
                  <a:cubicBezTo>
                    <a:pt x="10529" y="-11588"/>
                    <a:pt x="31588" y="5258"/>
                    <a:pt x="47732" y="3854"/>
                  </a:cubicBezTo>
                  <a:cubicBezTo>
                    <a:pt x="34395" y="16489"/>
                    <a:pt x="16846" y="15085"/>
                    <a:pt x="0" y="15787"/>
                  </a:cubicBezTo>
                  <a:close/>
                </a:path>
              </a:pathLst>
            </a:custGeom>
            <a:solidFill>
              <a:srgbClr val="080808"/>
            </a:solidFill>
            <a:ln w="70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2" name="Graphic 204">
              <a:extLst>
                <a:ext uri="{FF2B5EF4-FFF2-40B4-BE49-F238E27FC236}">
                  <a16:creationId xmlns:a16="http://schemas.microsoft.com/office/drawing/2014/main" id="{3A0C1CDA-ADD1-41CE-B74D-C12F127EA80F}"/>
                </a:ext>
              </a:extLst>
            </p:cNvPr>
            <p:cNvGrpSpPr/>
            <p:nvPr/>
          </p:nvGrpSpPr>
          <p:grpSpPr>
            <a:xfrm>
              <a:off x="4965869" y="570"/>
              <a:ext cx="4071280" cy="2442768"/>
              <a:chOff x="4965869" y="570"/>
              <a:chExt cx="4071280" cy="2442768"/>
            </a:xfrm>
            <a:solidFill>
              <a:srgbClr val="0E0E0E"/>
            </a:solidFill>
          </p:grpSpPr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3F4B43B3-75F2-4172-9FA3-6EFCF97C4480}"/>
                  </a:ext>
                </a:extLst>
              </p:cNvPr>
              <p:cNvSpPr/>
              <p:nvPr/>
            </p:nvSpPr>
            <p:spPr>
              <a:xfrm>
                <a:off x="4965869" y="570"/>
                <a:ext cx="3264043" cy="2126893"/>
              </a:xfrm>
              <a:custGeom>
                <a:avLst/>
                <a:gdLst>
                  <a:gd name="connsiteX0" fmla="*/ 603673 w 3264043"/>
                  <a:gd name="connsiteY0" fmla="*/ 1954346 h 2126892"/>
                  <a:gd name="connsiteX1" fmla="*/ 1066956 w 3264043"/>
                  <a:gd name="connsiteY1" fmla="*/ 1973299 h 2126892"/>
                  <a:gd name="connsiteX2" fmla="*/ 1503566 w 3264043"/>
                  <a:gd name="connsiteY2" fmla="*/ 2051917 h 2126892"/>
                  <a:gd name="connsiteX3" fmla="*/ 1514095 w 3264043"/>
                  <a:gd name="connsiteY3" fmla="*/ 2051917 h 2126892"/>
                  <a:gd name="connsiteX4" fmla="*/ 1676244 w 3264043"/>
                  <a:gd name="connsiteY4" fmla="*/ 2088418 h 2126892"/>
                  <a:gd name="connsiteX5" fmla="*/ 1684667 w 3264043"/>
                  <a:gd name="connsiteY5" fmla="*/ 2063850 h 2126892"/>
                  <a:gd name="connsiteX6" fmla="*/ 1698005 w 3264043"/>
                  <a:gd name="connsiteY6" fmla="*/ 1895383 h 2126892"/>
                  <a:gd name="connsiteX7" fmla="*/ 1496546 w 3264043"/>
                  <a:gd name="connsiteY7" fmla="*/ 1559853 h 2126892"/>
                  <a:gd name="connsiteX8" fmla="*/ 1066956 w 3264043"/>
                  <a:gd name="connsiteY8" fmla="*/ 1413147 h 2126892"/>
                  <a:gd name="connsiteX9" fmla="*/ 845843 w 3264043"/>
                  <a:gd name="connsiteY9" fmla="*/ 1401214 h 2126892"/>
                  <a:gd name="connsiteX10" fmla="*/ 720897 w 3264043"/>
                  <a:gd name="connsiteY10" fmla="*/ 1377348 h 2126892"/>
                  <a:gd name="connsiteX11" fmla="*/ 624029 w 3264043"/>
                  <a:gd name="connsiteY11" fmla="*/ 1368222 h 2126892"/>
                  <a:gd name="connsiteX12" fmla="*/ 600163 w 3264043"/>
                  <a:gd name="connsiteY12" fmla="*/ 1215198 h 2126892"/>
                  <a:gd name="connsiteX13" fmla="*/ 685098 w 3264043"/>
                  <a:gd name="connsiteY13" fmla="*/ 958989 h 2126892"/>
                  <a:gd name="connsiteX14" fmla="*/ 805833 w 3264043"/>
                  <a:gd name="connsiteY14" fmla="*/ 772271 h 2126892"/>
                  <a:gd name="connsiteX15" fmla="*/ 1066956 w 3264043"/>
                  <a:gd name="connsiteY15" fmla="*/ 667682 h 2126892"/>
                  <a:gd name="connsiteX16" fmla="*/ 1365283 w 3264043"/>
                  <a:gd name="connsiteY16" fmla="*/ 598189 h 2126892"/>
                  <a:gd name="connsiteX17" fmla="*/ 1662205 w 3264043"/>
                  <a:gd name="connsiteY17" fmla="*/ 490791 h 2126892"/>
                  <a:gd name="connsiteX18" fmla="*/ 2091795 w 3264043"/>
                  <a:gd name="connsiteY18" fmla="*/ 386904 h 2126892"/>
                  <a:gd name="connsiteX19" fmla="*/ 2654053 w 3264043"/>
                  <a:gd name="connsiteY19" fmla="*/ 278804 h 2126892"/>
                  <a:gd name="connsiteX20" fmla="*/ 2908157 w 3264043"/>
                  <a:gd name="connsiteY20" fmla="*/ 281612 h 2126892"/>
                  <a:gd name="connsiteX21" fmla="*/ 2943254 w 3264043"/>
                  <a:gd name="connsiteY21" fmla="*/ 264765 h 2126892"/>
                  <a:gd name="connsiteX22" fmla="*/ 2954486 w 3264043"/>
                  <a:gd name="connsiteY22" fmla="*/ 236687 h 2126892"/>
                  <a:gd name="connsiteX23" fmla="*/ 3068903 w 3264043"/>
                  <a:gd name="connsiteY23" fmla="*/ 215629 h 2126892"/>
                  <a:gd name="connsiteX24" fmla="*/ 3269659 w 3264043"/>
                  <a:gd name="connsiteY24" fmla="*/ 280910 h 2126892"/>
                  <a:gd name="connsiteX25" fmla="*/ 3118039 w 3264043"/>
                  <a:gd name="connsiteY25" fmla="*/ 45759 h 2126892"/>
                  <a:gd name="connsiteX26" fmla="*/ 2965717 w 3264043"/>
                  <a:gd name="connsiteY26" fmla="*/ 11363 h 2126892"/>
                  <a:gd name="connsiteX27" fmla="*/ 2905350 w 3264043"/>
                  <a:gd name="connsiteY27" fmla="*/ 40143 h 2126892"/>
                  <a:gd name="connsiteX28" fmla="*/ 2501029 w 3264043"/>
                  <a:gd name="connsiteY28" fmla="*/ 116655 h 2126892"/>
                  <a:gd name="connsiteX29" fmla="*/ 2260964 w 3264043"/>
                  <a:gd name="connsiteY29" fmla="*/ 170705 h 2126892"/>
                  <a:gd name="connsiteX30" fmla="*/ 1744333 w 3264043"/>
                  <a:gd name="connsiteY30" fmla="*/ 294949 h 2126892"/>
                  <a:gd name="connsiteX31" fmla="*/ 1146978 w 3264043"/>
                  <a:gd name="connsiteY31" fmla="*/ 476753 h 2126892"/>
                  <a:gd name="connsiteX32" fmla="*/ 788986 w 3264043"/>
                  <a:gd name="connsiteY32" fmla="*/ 519571 h 2126892"/>
                  <a:gd name="connsiteX33" fmla="*/ 679482 w 3264043"/>
                  <a:gd name="connsiteY33" fmla="*/ 524485 h 2126892"/>
                  <a:gd name="connsiteX34" fmla="*/ 588230 w 3264043"/>
                  <a:gd name="connsiteY34" fmla="*/ 618545 h 2126892"/>
                  <a:gd name="connsiteX35" fmla="*/ 550325 w 3264043"/>
                  <a:gd name="connsiteY35" fmla="*/ 821407 h 2126892"/>
                  <a:gd name="connsiteX36" fmla="*/ 240065 w 3264043"/>
                  <a:gd name="connsiteY36" fmla="*/ 1708666 h 2126892"/>
                  <a:gd name="connsiteX37" fmla="*/ 0 w 3264043"/>
                  <a:gd name="connsiteY37" fmla="*/ 2127727 h 2126892"/>
                  <a:gd name="connsiteX38" fmla="*/ 427484 w 3264043"/>
                  <a:gd name="connsiteY38" fmla="*/ 1955048 h 2126892"/>
                  <a:gd name="connsiteX39" fmla="*/ 603673 w 3264043"/>
                  <a:gd name="connsiteY39" fmla="*/ 1954346 h 21268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3264043" h="2126892">
                    <a:moveTo>
                      <a:pt x="603673" y="1954346"/>
                    </a:moveTo>
                    <a:cubicBezTo>
                      <a:pt x="666146" y="1956452"/>
                      <a:pt x="975001" y="1964875"/>
                      <a:pt x="1066956" y="1973299"/>
                    </a:cubicBezTo>
                    <a:cubicBezTo>
                      <a:pt x="1078889" y="1974703"/>
                      <a:pt x="1485315" y="2077187"/>
                      <a:pt x="1503566" y="2051917"/>
                    </a:cubicBezTo>
                    <a:cubicBezTo>
                      <a:pt x="1507076" y="2051917"/>
                      <a:pt x="1510585" y="2051917"/>
                      <a:pt x="1514095" y="2051917"/>
                    </a:cubicBezTo>
                    <a:cubicBezTo>
                      <a:pt x="1568145" y="2063148"/>
                      <a:pt x="1622194" y="2075081"/>
                      <a:pt x="1676244" y="2088418"/>
                    </a:cubicBezTo>
                    <a:cubicBezTo>
                      <a:pt x="1679052" y="2075081"/>
                      <a:pt x="1681860" y="2065955"/>
                      <a:pt x="1684667" y="2063850"/>
                    </a:cubicBezTo>
                    <a:cubicBezTo>
                      <a:pt x="1693091" y="2008396"/>
                      <a:pt x="1704322" y="1953644"/>
                      <a:pt x="1698005" y="1895383"/>
                    </a:cubicBezTo>
                    <a:cubicBezTo>
                      <a:pt x="1681860" y="1751484"/>
                      <a:pt x="1610262" y="1641981"/>
                      <a:pt x="1496546" y="1559853"/>
                    </a:cubicBezTo>
                    <a:cubicBezTo>
                      <a:pt x="1368792" y="1467899"/>
                      <a:pt x="1219980" y="1434205"/>
                      <a:pt x="1066956" y="1413147"/>
                    </a:cubicBezTo>
                    <a:cubicBezTo>
                      <a:pt x="993252" y="1403320"/>
                      <a:pt x="918846" y="1411041"/>
                      <a:pt x="845843" y="1401214"/>
                    </a:cubicBezTo>
                    <a:cubicBezTo>
                      <a:pt x="803727" y="1395598"/>
                      <a:pt x="763014" y="1382261"/>
                      <a:pt x="720897" y="1377348"/>
                    </a:cubicBezTo>
                    <a:cubicBezTo>
                      <a:pt x="661934" y="1369626"/>
                      <a:pt x="650001" y="1414551"/>
                      <a:pt x="624029" y="1368222"/>
                    </a:cubicBezTo>
                    <a:cubicBezTo>
                      <a:pt x="597355" y="1320490"/>
                      <a:pt x="580508" y="1276970"/>
                      <a:pt x="600163" y="1215198"/>
                    </a:cubicBezTo>
                    <a:cubicBezTo>
                      <a:pt x="627539" y="1129561"/>
                      <a:pt x="655616" y="1043924"/>
                      <a:pt x="685098" y="958989"/>
                    </a:cubicBezTo>
                    <a:cubicBezTo>
                      <a:pt x="710368" y="886688"/>
                      <a:pt x="748975" y="823513"/>
                      <a:pt x="805833" y="772271"/>
                    </a:cubicBezTo>
                    <a:cubicBezTo>
                      <a:pt x="879537" y="704885"/>
                      <a:pt x="973598" y="681720"/>
                      <a:pt x="1066956" y="667682"/>
                    </a:cubicBezTo>
                    <a:cubicBezTo>
                      <a:pt x="1168738" y="652239"/>
                      <a:pt x="1266309" y="622055"/>
                      <a:pt x="1365283" y="598189"/>
                    </a:cubicBezTo>
                    <a:cubicBezTo>
                      <a:pt x="1467065" y="573621"/>
                      <a:pt x="1563933" y="527995"/>
                      <a:pt x="1662205" y="490791"/>
                    </a:cubicBezTo>
                    <a:cubicBezTo>
                      <a:pt x="1801892" y="438146"/>
                      <a:pt x="1946493" y="410770"/>
                      <a:pt x="2091795" y="386904"/>
                    </a:cubicBezTo>
                    <a:cubicBezTo>
                      <a:pt x="2280619" y="356018"/>
                      <a:pt x="2468038" y="322325"/>
                      <a:pt x="2654053" y="278804"/>
                    </a:cubicBezTo>
                    <a:cubicBezTo>
                      <a:pt x="2739690" y="258448"/>
                      <a:pt x="2823924" y="254236"/>
                      <a:pt x="2908157" y="281612"/>
                    </a:cubicBezTo>
                    <a:cubicBezTo>
                      <a:pt x="2927110" y="287929"/>
                      <a:pt x="2936937" y="283016"/>
                      <a:pt x="2943254" y="264765"/>
                    </a:cubicBezTo>
                    <a:cubicBezTo>
                      <a:pt x="2946764" y="254938"/>
                      <a:pt x="2950274" y="245813"/>
                      <a:pt x="2954486" y="236687"/>
                    </a:cubicBezTo>
                    <a:cubicBezTo>
                      <a:pt x="2978352" y="191061"/>
                      <a:pt x="3030296" y="182638"/>
                      <a:pt x="3068903" y="215629"/>
                    </a:cubicBezTo>
                    <a:cubicBezTo>
                      <a:pt x="3129270" y="267573"/>
                      <a:pt x="3249303" y="284420"/>
                      <a:pt x="3269659" y="280910"/>
                    </a:cubicBezTo>
                    <a:cubicBezTo>
                      <a:pt x="3282996" y="278102"/>
                      <a:pt x="3139799" y="85067"/>
                      <a:pt x="3118039" y="45759"/>
                    </a:cubicBezTo>
                    <a:cubicBezTo>
                      <a:pt x="3078730" y="834"/>
                      <a:pt x="3021171" y="-11801"/>
                      <a:pt x="2965717" y="11363"/>
                    </a:cubicBezTo>
                    <a:cubicBezTo>
                      <a:pt x="2948168" y="18383"/>
                      <a:pt x="2924302" y="35229"/>
                      <a:pt x="2905350" y="40143"/>
                    </a:cubicBezTo>
                    <a:cubicBezTo>
                      <a:pt x="2835155" y="58394"/>
                      <a:pt x="2515770" y="113145"/>
                      <a:pt x="2501029" y="116655"/>
                    </a:cubicBezTo>
                    <a:cubicBezTo>
                      <a:pt x="2421710" y="136309"/>
                      <a:pt x="2340986" y="150348"/>
                      <a:pt x="2260964" y="170705"/>
                    </a:cubicBezTo>
                    <a:cubicBezTo>
                      <a:pt x="2088988" y="214225"/>
                      <a:pt x="1915607" y="251428"/>
                      <a:pt x="1744333" y="294949"/>
                    </a:cubicBezTo>
                    <a:cubicBezTo>
                      <a:pt x="1637637" y="321623"/>
                      <a:pt x="1167334" y="472541"/>
                      <a:pt x="1146978" y="476753"/>
                    </a:cubicBezTo>
                    <a:cubicBezTo>
                      <a:pt x="1029051" y="504128"/>
                      <a:pt x="910422" y="521677"/>
                      <a:pt x="788986" y="519571"/>
                    </a:cubicBezTo>
                    <a:cubicBezTo>
                      <a:pt x="752485" y="518869"/>
                      <a:pt x="715984" y="519571"/>
                      <a:pt x="679482" y="524485"/>
                    </a:cubicBezTo>
                    <a:cubicBezTo>
                      <a:pt x="619115" y="532908"/>
                      <a:pt x="592441" y="557476"/>
                      <a:pt x="588230" y="618545"/>
                    </a:cubicBezTo>
                    <a:cubicBezTo>
                      <a:pt x="583316" y="688038"/>
                      <a:pt x="569277" y="754723"/>
                      <a:pt x="550325" y="821407"/>
                    </a:cubicBezTo>
                    <a:cubicBezTo>
                      <a:pt x="511016" y="956883"/>
                      <a:pt x="268143" y="1634259"/>
                      <a:pt x="240065" y="1708666"/>
                    </a:cubicBezTo>
                    <a:cubicBezTo>
                      <a:pt x="233748" y="1724810"/>
                      <a:pt x="12635" y="2115092"/>
                      <a:pt x="0" y="2127727"/>
                    </a:cubicBezTo>
                    <a:cubicBezTo>
                      <a:pt x="19654" y="2116496"/>
                      <a:pt x="404320" y="1953644"/>
                      <a:pt x="427484" y="1955048"/>
                    </a:cubicBezTo>
                    <a:cubicBezTo>
                      <a:pt x="487150" y="1955750"/>
                      <a:pt x="545411" y="1953644"/>
                      <a:pt x="603673" y="1954346"/>
                    </a:cubicBez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 w="70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C90CE4B4-BAEE-447E-96E1-E6BE7001AB80}"/>
                  </a:ext>
                </a:extLst>
              </p:cNvPr>
              <p:cNvSpPr/>
              <p:nvPr/>
            </p:nvSpPr>
            <p:spPr>
              <a:xfrm>
                <a:off x="6564218" y="534489"/>
                <a:ext cx="2470846" cy="1909290"/>
              </a:xfrm>
              <a:custGeom>
                <a:avLst/>
                <a:gdLst>
                  <a:gd name="connsiteX0" fmla="*/ 2471527 w 2470845"/>
                  <a:gd name="connsiteY0" fmla="*/ 586517 h 1909289"/>
                  <a:gd name="connsiteX1" fmla="*/ 1921203 w 2470845"/>
                  <a:gd name="connsiteY1" fmla="*/ 14432 h 1909289"/>
                  <a:gd name="connsiteX2" fmla="*/ 1893827 w 2470845"/>
                  <a:gd name="connsiteY2" fmla="*/ 2499 h 1909289"/>
                  <a:gd name="connsiteX3" fmla="*/ 1846094 w 2470845"/>
                  <a:gd name="connsiteY3" fmla="*/ 26365 h 1909289"/>
                  <a:gd name="connsiteX4" fmla="*/ 1838373 w 2470845"/>
                  <a:gd name="connsiteY4" fmla="*/ 36193 h 1909289"/>
                  <a:gd name="connsiteX5" fmla="*/ 1845392 w 2470845"/>
                  <a:gd name="connsiteY5" fmla="*/ 106387 h 1909289"/>
                  <a:gd name="connsiteX6" fmla="*/ 1877682 w 2470845"/>
                  <a:gd name="connsiteY6" fmla="*/ 171668 h 1909289"/>
                  <a:gd name="connsiteX7" fmla="*/ 1924712 w 2470845"/>
                  <a:gd name="connsiteY7" fmla="*/ 273450 h 1909289"/>
                  <a:gd name="connsiteX8" fmla="*/ 2206192 w 2470845"/>
                  <a:gd name="connsiteY8" fmla="*/ 590729 h 1909289"/>
                  <a:gd name="connsiteX9" fmla="*/ 2250415 w 2470845"/>
                  <a:gd name="connsiteY9" fmla="*/ 759196 h 1909289"/>
                  <a:gd name="connsiteX10" fmla="*/ 2239184 w 2470845"/>
                  <a:gd name="connsiteY10" fmla="*/ 1339002 h 1909289"/>
                  <a:gd name="connsiteX11" fmla="*/ 2201981 w 2470845"/>
                  <a:gd name="connsiteY11" fmla="*/ 1423235 h 1909289"/>
                  <a:gd name="connsiteX12" fmla="*/ 2025090 w 2470845"/>
                  <a:gd name="connsiteY12" fmla="*/ 1247047 h 1909289"/>
                  <a:gd name="connsiteX13" fmla="*/ 1949280 w 2470845"/>
                  <a:gd name="connsiteY13" fmla="*/ 1039272 h 1909289"/>
                  <a:gd name="connsiteX14" fmla="*/ 1910673 w 2470845"/>
                  <a:gd name="connsiteY14" fmla="*/ 754282 h 1909289"/>
                  <a:gd name="connsiteX15" fmla="*/ 1928222 w 2470845"/>
                  <a:gd name="connsiteY15" fmla="*/ 601258 h 1909289"/>
                  <a:gd name="connsiteX16" fmla="*/ 1779410 w 2470845"/>
                  <a:gd name="connsiteY16" fmla="*/ 519131 h 1909289"/>
                  <a:gd name="connsiteX17" fmla="*/ 1632703 w 2470845"/>
                  <a:gd name="connsiteY17" fmla="*/ 632144 h 1909289"/>
                  <a:gd name="connsiteX18" fmla="*/ 1474765 w 2470845"/>
                  <a:gd name="connsiteY18" fmla="*/ 630038 h 1909289"/>
                  <a:gd name="connsiteX19" fmla="*/ 1376493 w 2470845"/>
                  <a:gd name="connsiteY19" fmla="*/ 359087 h 1909289"/>
                  <a:gd name="connsiteX20" fmla="*/ 1317530 w 2470845"/>
                  <a:gd name="connsiteY20" fmla="*/ 254497 h 1909289"/>
                  <a:gd name="connsiteX21" fmla="*/ 1248739 w 2470845"/>
                  <a:gd name="connsiteY21" fmla="*/ 247478 h 1909289"/>
                  <a:gd name="connsiteX22" fmla="*/ 1192584 w 2470845"/>
                  <a:gd name="connsiteY22" fmla="*/ 324692 h 1909289"/>
                  <a:gd name="connsiteX23" fmla="*/ 1014992 w 2470845"/>
                  <a:gd name="connsiteY23" fmla="*/ 490351 h 1909289"/>
                  <a:gd name="connsiteX24" fmla="*/ 799495 w 2470845"/>
                  <a:gd name="connsiteY24" fmla="*/ 508601 h 1909289"/>
                  <a:gd name="connsiteX25" fmla="*/ 600142 w 2470845"/>
                  <a:gd name="connsiteY25" fmla="*/ 407521 h 1909289"/>
                  <a:gd name="connsiteX26" fmla="*/ 229516 w 2470845"/>
                  <a:gd name="connsiteY26" fmla="*/ 57953 h 1909289"/>
                  <a:gd name="connsiteX27" fmla="*/ 166341 w 2470845"/>
                  <a:gd name="connsiteY27" fmla="*/ 111301 h 1909289"/>
                  <a:gd name="connsiteX28" fmla="*/ 482216 w 2470845"/>
                  <a:gd name="connsiteY28" fmla="*/ 620913 h 1909289"/>
                  <a:gd name="connsiteX29" fmla="*/ 787562 w 2470845"/>
                  <a:gd name="connsiteY29" fmla="*/ 1095427 h 1909289"/>
                  <a:gd name="connsiteX30" fmla="*/ 803004 w 2470845"/>
                  <a:gd name="connsiteY30" fmla="*/ 1172641 h 1909289"/>
                  <a:gd name="connsiteX31" fmla="*/ 725790 w 2470845"/>
                  <a:gd name="connsiteY31" fmla="*/ 1188786 h 1909289"/>
                  <a:gd name="connsiteX32" fmla="*/ 631730 w 2470845"/>
                  <a:gd name="connsiteY32" fmla="*/ 1182468 h 1909289"/>
                  <a:gd name="connsiteX33" fmla="*/ 49116 w 2470845"/>
                  <a:gd name="connsiteY33" fmla="*/ 863785 h 1909289"/>
                  <a:gd name="connsiteX34" fmla="*/ 6999 w 2470845"/>
                  <a:gd name="connsiteY34" fmla="*/ 863785 h 1909289"/>
                  <a:gd name="connsiteX35" fmla="*/ 6999 w 2470845"/>
                  <a:gd name="connsiteY35" fmla="*/ 906604 h 1909289"/>
                  <a:gd name="connsiteX36" fmla="*/ 256189 w 2470845"/>
                  <a:gd name="connsiteY36" fmla="*/ 1244941 h 1909289"/>
                  <a:gd name="connsiteX37" fmla="*/ 225304 w 2470845"/>
                  <a:gd name="connsiteY37" fmla="*/ 1272317 h 1909289"/>
                  <a:gd name="connsiteX38" fmla="*/ 134051 w 2470845"/>
                  <a:gd name="connsiteY38" fmla="*/ 1569942 h 1909289"/>
                  <a:gd name="connsiteX39" fmla="*/ 576276 w 2470845"/>
                  <a:gd name="connsiteY39" fmla="*/ 1713840 h 1909289"/>
                  <a:gd name="connsiteX40" fmla="*/ 871093 w 2470845"/>
                  <a:gd name="connsiteY40" fmla="*/ 1851422 h 1909289"/>
                  <a:gd name="connsiteX41" fmla="*/ 890747 w 2470845"/>
                  <a:gd name="connsiteY41" fmla="*/ 1859845 h 1909289"/>
                  <a:gd name="connsiteX42" fmla="*/ 867583 w 2470845"/>
                  <a:gd name="connsiteY42" fmla="*/ 1762977 h 1909289"/>
                  <a:gd name="connsiteX43" fmla="*/ 875305 w 2470845"/>
                  <a:gd name="connsiteY43" fmla="*/ 1510978 h 1909289"/>
                  <a:gd name="connsiteX44" fmla="*/ 927249 w 2470845"/>
                  <a:gd name="connsiteY44" fmla="*/ 1364272 h 1909289"/>
                  <a:gd name="connsiteX45" fmla="*/ 998847 w 2470845"/>
                  <a:gd name="connsiteY45" fmla="*/ 1324261 h 1909289"/>
                  <a:gd name="connsiteX46" fmla="*/ 1083080 w 2470845"/>
                  <a:gd name="connsiteY46" fmla="*/ 1311626 h 1909289"/>
                  <a:gd name="connsiteX47" fmla="*/ 1083782 w 2470845"/>
                  <a:gd name="connsiteY47" fmla="*/ 1311626 h 1909289"/>
                  <a:gd name="connsiteX48" fmla="*/ 1121687 w 2470845"/>
                  <a:gd name="connsiteY48" fmla="*/ 1231604 h 1909289"/>
                  <a:gd name="connsiteX49" fmla="*/ 1122389 w 2470845"/>
                  <a:gd name="connsiteY49" fmla="*/ 1232306 h 1909289"/>
                  <a:gd name="connsiteX50" fmla="*/ 916018 w 2470845"/>
                  <a:gd name="connsiteY50" fmla="*/ 820967 h 1909289"/>
                  <a:gd name="connsiteX51" fmla="*/ 953221 w 2470845"/>
                  <a:gd name="connsiteY51" fmla="*/ 753580 h 1909289"/>
                  <a:gd name="connsiteX52" fmla="*/ 997443 w 2470845"/>
                  <a:gd name="connsiteY52" fmla="*/ 705848 h 1909289"/>
                  <a:gd name="connsiteX53" fmla="*/ 1065532 w 2470845"/>
                  <a:gd name="connsiteY53" fmla="*/ 684088 h 1909289"/>
                  <a:gd name="connsiteX54" fmla="*/ 1095014 w 2470845"/>
                  <a:gd name="connsiteY54" fmla="*/ 729012 h 1909289"/>
                  <a:gd name="connsiteX55" fmla="*/ 1184161 w 2470845"/>
                  <a:gd name="connsiteY55" fmla="*/ 980308 h 1909289"/>
                  <a:gd name="connsiteX56" fmla="*/ 1266990 w 2470845"/>
                  <a:gd name="connsiteY56" fmla="*/ 1010492 h 1909289"/>
                  <a:gd name="connsiteX57" fmla="*/ 1457919 w 2470845"/>
                  <a:gd name="connsiteY57" fmla="*/ 871507 h 1909289"/>
                  <a:gd name="connsiteX58" fmla="*/ 1556191 w 2470845"/>
                  <a:gd name="connsiteY58" fmla="*/ 842727 h 1909289"/>
                  <a:gd name="connsiteX59" fmla="*/ 1653060 w 2470845"/>
                  <a:gd name="connsiteY59" fmla="*/ 904498 h 1909289"/>
                  <a:gd name="connsiteX60" fmla="*/ 1574442 w 2470845"/>
                  <a:gd name="connsiteY60" fmla="*/ 1016107 h 1909289"/>
                  <a:gd name="connsiteX61" fmla="*/ 1639021 w 2470845"/>
                  <a:gd name="connsiteY61" fmla="*/ 1163516 h 1909289"/>
                  <a:gd name="connsiteX62" fmla="*/ 1753438 w 2470845"/>
                  <a:gd name="connsiteY62" fmla="*/ 1331982 h 1909289"/>
                  <a:gd name="connsiteX63" fmla="*/ 1646742 w 2470845"/>
                  <a:gd name="connsiteY63" fmla="*/ 1489920 h 1909289"/>
                  <a:gd name="connsiteX64" fmla="*/ 1506353 w 2470845"/>
                  <a:gd name="connsiteY64" fmla="*/ 1574153 h 1909289"/>
                  <a:gd name="connsiteX65" fmla="*/ 1270500 w 2470845"/>
                  <a:gd name="connsiteY65" fmla="*/ 1712437 h 1909289"/>
                  <a:gd name="connsiteX66" fmla="*/ 1191882 w 2470845"/>
                  <a:gd name="connsiteY66" fmla="*/ 1795266 h 1909289"/>
                  <a:gd name="connsiteX67" fmla="*/ 1195392 w 2470845"/>
                  <a:gd name="connsiteY67" fmla="*/ 1884413 h 1909289"/>
                  <a:gd name="connsiteX68" fmla="*/ 1271904 w 2470845"/>
                  <a:gd name="connsiteY68" fmla="*/ 1908981 h 1909289"/>
                  <a:gd name="connsiteX69" fmla="*/ 1923308 w 2470845"/>
                  <a:gd name="connsiteY69" fmla="*/ 1826854 h 1909289"/>
                  <a:gd name="connsiteX70" fmla="*/ 2183028 w 2470845"/>
                  <a:gd name="connsiteY70" fmla="*/ 1779823 h 1909289"/>
                  <a:gd name="connsiteX71" fmla="*/ 2319205 w 2470845"/>
                  <a:gd name="connsiteY71" fmla="*/ 1609953 h 1909289"/>
                  <a:gd name="connsiteX72" fmla="*/ 2362726 w 2470845"/>
                  <a:gd name="connsiteY72" fmla="*/ 1241432 h 1909289"/>
                  <a:gd name="connsiteX73" fmla="*/ 2453978 w 2470845"/>
                  <a:gd name="connsiteY73" fmla="*/ 714973 h 1909289"/>
                  <a:gd name="connsiteX74" fmla="*/ 2471527 w 2470845"/>
                  <a:gd name="connsiteY74" fmla="*/ 586517 h 19092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</a:cxnLst>
                <a:rect l="l" t="t" r="r" b="b"/>
                <a:pathLst>
                  <a:path w="2470845" h="1909289">
                    <a:moveTo>
                      <a:pt x="2471527" y="586517"/>
                    </a:moveTo>
                    <a:cubicBezTo>
                      <a:pt x="2466613" y="575286"/>
                      <a:pt x="1985079" y="76203"/>
                      <a:pt x="1921203" y="14432"/>
                    </a:cubicBezTo>
                    <a:cubicBezTo>
                      <a:pt x="1913481" y="6711"/>
                      <a:pt x="1907865" y="-5222"/>
                      <a:pt x="1893827" y="2499"/>
                    </a:cubicBezTo>
                    <a:cubicBezTo>
                      <a:pt x="1871364" y="-3818"/>
                      <a:pt x="1853816" y="1797"/>
                      <a:pt x="1846094" y="26365"/>
                    </a:cubicBezTo>
                    <a:cubicBezTo>
                      <a:pt x="1844690" y="29875"/>
                      <a:pt x="1841181" y="32683"/>
                      <a:pt x="1838373" y="36193"/>
                    </a:cubicBezTo>
                    <a:cubicBezTo>
                      <a:pt x="1806785" y="72694"/>
                      <a:pt x="1806785" y="72694"/>
                      <a:pt x="1845392" y="106387"/>
                    </a:cubicBezTo>
                    <a:cubicBezTo>
                      <a:pt x="1865047" y="123234"/>
                      <a:pt x="1883999" y="145696"/>
                      <a:pt x="1877682" y="171668"/>
                    </a:cubicBezTo>
                    <a:cubicBezTo>
                      <a:pt x="1865749" y="220804"/>
                      <a:pt x="1892423" y="246074"/>
                      <a:pt x="1924712" y="273450"/>
                    </a:cubicBezTo>
                    <a:cubicBezTo>
                      <a:pt x="2034216" y="364703"/>
                      <a:pt x="2140209" y="460167"/>
                      <a:pt x="2206192" y="590729"/>
                    </a:cubicBezTo>
                    <a:cubicBezTo>
                      <a:pt x="2233568" y="644779"/>
                      <a:pt x="2248309" y="700232"/>
                      <a:pt x="2250415" y="759196"/>
                    </a:cubicBezTo>
                    <a:cubicBezTo>
                      <a:pt x="2255328" y="883440"/>
                      <a:pt x="2241991" y="1270211"/>
                      <a:pt x="2239184" y="1339002"/>
                    </a:cubicBezTo>
                    <a:cubicBezTo>
                      <a:pt x="2235674" y="1423235"/>
                      <a:pt x="2201981" y="1423235"/>
                      <a:pt x="2201981" y="1423235"/>
                    </a:cubicBezTo>
                    <a:cubicBezTo>
                      <a:pt x="2093881" y="1441486"/>
                      <a:pt x="2064399" y="1374801"/>
                      <a:pt x="2025090" y="1247047"/>
                    </a:cubicBezTo>
                    <a:cubicBezTo>
                      <a:pt x="2003330" y="1176853"/>
                      <a:pt x="1991397" y="1102447"/>
                      <a:pt x="1949280" y="1039272"/>
                    </a:cubicBezTo>
                    <a:cubicBezTo>
                      <a:pt x="1890317" y="950125"/>
                      <a:pt x="1883297" y="854660"/>
                      <a:pt x="1910673" y="754282"/>
                    </a:cubicBezTo>
                    <a:cubicBezTo>
                      <a:pt x="1924712" y="703742"/>
                      <a:pt x="1931030" y="653202"/>
                      <a:pt x="1928222" y="601258"/>
                    </a:cubicBezTo>
                    <a:cubicBezTo>
                      <a:pt x="1924010" y="511409"/>
                      <a:pt x="1856624" y="474206"/>
                      <a:pt x="1779410" y="519131"/>
                    </a:cubicBezTo>
                    <a:cubicBezTo>
                      <a:pt x="1725360" y="550718"/>
                      <a:pt x="1681839" y="594239"/>
                      <a:pt x="1632703" y="632144"/>
                    </a:cubicBezTo>
                    <a:cubicBezTo>
                      <a:pt x="1582163" y="671453"/>
                      <a:pt x="1521094" y="672154"/>
                      <a:pt x="1474765" y="630038"/>
                    </a:cubicBezTo>
                    <a:cubicBezTo>
                      <a:pt x="1453707" y="610383"/>
                      <a:pt x="1394744" y="425070"/>
                      <a:pt x="1376493" y="359087"/>
                    </a:cubicBezTo>
                    <a:cubicBezTo>
                      <a:pt x="1365262" y="319076"/>
                      <a:pt x="1347714" y="283979"/>
                      <a:pt x="1317530" y="254497"/>
                    </a:cubicBezTo>
                    <a:cubicBezTo>
                      <a:pt x="1295770" y="234141"/>
                      <a:pt x="1273307" y="232035"/>
                      <a:pt x="1248739" y="247478"/>
                    </a:cubicBezTo>
                    <a:cubicBezTo>
                      <a:pt x="1219258" y="265728"/>
                      <a:pt x="1203815" y="293104"/>
                      <a:pt x="1192584" y="324692"/>
                    </a:cubicBezTo>
                    <a:cubicBezTo>
                      <a:pt x="1161698" y="410329"/>
                      <a:pt x="1099927" y="463677"/>
                      <a:pt x="1014992" y="490351"/>
                    </a:cubicBezTo>
                    <a:cubicBezTo>
                      <a:pt x="944797" y="512813"/>
                      <a:pt x="873199" y="521938"/>
                      <a:pt x="799495" y="508601"/>
                    </a:cubicBezTo>
                    <a:cubicBezTo>
                      <a:pt x="722281" y="494562"/>
                      <a:pt x="654894" y="466485"/>
                      <a:pt x="600142" y="407521"/>
                    </a:cubicBezTo>
                    <a:cubicBezTo>
                      <a:pt x="518015" y="319076"/>
                      <a:pt x="279354" y="73396"/>
                      <a:pt x="229516" y="57953"/>
                    </a:cubicBezTo>
                    <a:cubicBezTo>
                      <a:pt x="188101" y="45318"/>
                      <a:pt x="160725" y="68482"/>
                      <a:pt x="166341" y="111301"/>
                    </a:cubicBezTo>
                    <a:cubicBezTo>
                      <a:pt x="167744" y="121830"/>
                      <a:pt x="431676" y="525448"/>
                      <a:pt x="482216" y="620913"/>
                    </a:cubicBezTo>
                    <a:cubicBezTo>
                      <a:pt x="534159" y="718483"/>
                      <a:pt x="749657" y="1027338"/>
                      <a:pt x="787562" y="1095427"/>
                    </a:cubicBezTo>
                    <a:cubicBezTo>
                      <a:pt x="800898" y="1119293"/>
                      <a:pt x="815640" y="1143159"/>
                      <a:pt x="803004" y="1172641"/>
                    </a:cubicBezTo>
                    <a:cubicBezTo>
                      <a:pt x="767907" y="1216162"/>
                      <a:pt x="751061" y="1182468"/>
                      <a:pt x="725790" y="1188786"/>
                    </a:cubicBezTo>
                    <a:cubicBezTo>
                      <a:pt x="693501" y="1197209"/>
                      <a:pt x="663317" y="1196507"/>
                      <a:pt x="631730" y="1182468"/>
                    </a:cubicBezTo>
                    <a:cubicBezTo>
                      <a:pt x="532755" y="1138246"/>
                      <a:pt x="112291" y="893267"/>
                      <a:pt x="49116" y="863785"/>
                    </a:cubicBezTo>
                    <a:cubicBezTo>
                      <a:pt x="35779" y="857468"/>
                      <a:pt x="19634" y="849746"/>
                      <a:pt x="6999" y="863785"/>
                    </a:cubicBezTo>
                    <a:cubicBezTo>
                      <a:pt x="-4934" y="877122"/>
                      <a:pt x="681" y="893267"/>
                      <a:pt x="6999" y="906604"/>
                    </a:cubicBezTo>
                    <a:cubicBezTo>
                      <a:pt x="18230" y="930470"/>
                      <a:pt x="181783" y="1157900"/>
                      <a:pt x="256189" y="1244941"/>
                    </a:cubicBezTo>
                    <a:cubicBezTo>
                      <a:pt x="236535" y="1243538"/>
                      <a:pt x="227409" y="1250557"/>
                      <a:pt x="225304" y="1272317"/>
                    </a:cubicBezTo>
                    <a:cubicBezTo>
                      <a:pt x="222496" y="1296885"/>
                      <a:pt x="178976" y="1436572"/>
                      <a:pt x="134051" y="1569942"/>
                    </a:cubicBezTo>
                    <a:cubicBezTo>
                      <a:pt x="284267" y="1609251"/>
                      <a:pt x="431676" y="1656983"/>
                      <a:pt x="576276" y="1713840"/>
                    </a:cubicBezTo>
                    <a:cubicBezTo>
                      <a:pt x="677356" y="1753851"/>
                      <a:pt x="775629" y="1799478"/>
                      <a:pt x="871093" y="1851422"/>
                    </a:cubicBezTo>
                    <a:cubicBezTo>
                      <a:pt x="877411" y="1854931"/>
                      <a:pt x="884430" y="1857739"/>
                      <a:pt x="890747" y="1859845"/>
                    </a:cubicBezTo>
                    <a:cubicBezTo>
                      <a:pt x="887940" y="1828959"/>
                      <a:pt x="866881" y="1777015"/>
                      <a:pt x="867583" y="1762977"/>
                    </a:cubicBezTo>
                    <a:cubicBezTo>
                      <a:pt x="865477" y="1718052"/>
                      <a:pt x="868987" y="1550287"/>
                      <a:pt x="875305" y="1510978"/>
                    </a:cubicBezTo>
                    <a:cubicBezTo>
                      <a:pt x="883026" y="1459035"/>
                      <a:pt x="896363" y="1407793"/>
                      <a:pt x="927249" y="1364272"/>
                    </a:cubicBezTo>
                    <a:cubicBezTo>
                      <a:pt x="944797" y="1339704"/>
                      <a:pt x="965855" y="1320050"/>
                      <a:pt x="998847" y="1324261"/>
                    </a:cubicBezTo>
                    <a:cubicBezTo>
                      <a:pt x="1011482" y="1332684"/>
                      <a:pt x="1068340" y="1320751"/>
                      <a:pt x="1083080" y="1311626"/>
                    </a:cubicBezTo>
                    <a:lnTo>
                      <a:pt x="1083782" y="1311626"/>
                    </a:lnTo>
                    <a:cubicBezTo>
                      <a:pt x="1088696" y="1305309"/>
                      <a:pt x="1126601" y="1256874"/>
                      <a:pt x="1121687" y="1231604"/>
                    </a:cubicBezTo>
                    <a:lnTo>
                      <a:pt x="1122389" y="1232306"/>
                    </a:lnTo>
                    <a:cubicBezTo>
                      <a:pt x="1106947" y="1204931"/>
                      <a:pt x="924441" y="846939"/>
                      <a:pt x="916018" y="820967"/>
                    </a:cubicBezTo>
                    <a:cubicBezTo>
                      <a:pt x="903383" y="783764"/>
                      <a:pt x="914614" y="762705"/>
                      <a:pt x="953221" y="753580"/>
                    </a:cubicBezTo>
                    <a:cubicBezTo>
                      <a:pt x="980597" y="747263"/>
                      <a:pt x="993933" y="736031"/>
                      <a:pt x="997443" y="705848"/>
                    </a:cubicBezTo>
                    <a:cubicBezTo>
                      <a:pt x="1000953" y="670751"/>
                      <a:pt x="1039560" y="659519"/>
                      <a:pt x="1065532" y="684088"/>
                    </a:cubicBezTo>
                    <a:cubicBezTo>
                      <a:pt x="1078869" y="696722"/>
                      <a:pt x="1087292" y="712867"/>
                      <a:pt x="1095014" y="729012"/>
                    </a:cubicBezTo>
                    <a:cubicBezTo>
                      <a:pt x="1114668" y="768321"/>
                      <a:pt x="1179949" y="972587"/>
                      <a:pt x="1184161" y="980308"/>
                    </a:cubicBezTo>
                    <a:cubicBezTo>
                      <a:pt x="1204517" y="1016107"/>
                      <a:pt x="1227681" y="1024531"/>
                      <a:pt x="1266990" y="1010492"/>
                    </a:cubicBezTo>
                    <a:cubicBezTo>
                      <a:pt x="1286644" y="1003472"/>
                      <a:pt x="1439668" y="879228"/>
                      <a:pt x="1457919" y="871507"/>
                    </a:cubicBezTo>
                    <a:cubicBezTo>
                      <a:pt x="1489507" y="856766"/>
                      <a:pt x="1521796" y="845535"/>
                      <a:pt x="1556191" y="842727"/>
                    </a:cubicBezTo>
                    <a:cubicBezTo>
                      <a:pt x="1600414" y="839217"/>
                      <a:pt x="1644636" y="867295"/>
                      <a:pt x="1653060" y="904498"/>
                    </a:cubicBezTo>
                    <a:cubicBezTo>
                      <a:pt x="1660781" y="938192"/>
                      <a:pt x="1578653" y="1008386"/>
                      <a:pt x="1574442" y="1016107"/>
                    </a:cubicBezTo>
                    <a:cubicBezTo>
                      <a:pt x="1512671" y="1122101"/>
                      <a:pt x="1620068" y="1161410"/>
                      <a:pt x="1639021" y="1163516"/>
                    </a:cubicBezTo>
                    <a:cubicBezTo>
                      <a:pt x="1732379" y="1176151"/>
                      <a:pt x="1776602" y="1240028"/>
                      <a:pt x="1753438" y="1331982"/>
                    </a:cubicBezTo>
                    <a:cubicBezTo>
                      <a:pt x="1736591" y="1397263"/>
                      <a:pt x="1701494" y="1449909"/>
                      <a:pt x="1646742" y="1489920"/>
                    </a:cubicBezTo>
                    <a:cubicBezTo>
                      <a:pt x="1602520" y="1522210"/>
                      <a:pt x="1554085" y="1548182"/>
                      <a:pt x="1506353" y="1574153"/>
                    </a:cubicBezTo>
                    <a:cubicBezTo>
                      <a:pt x="1426332" y="1617674"/>
                      <a:pt x="1344906" y="1659791"/>
                      <a:pt x="1270500" y="1712437"/>
                    </a:cubicBezTo>
                    <a:cubicBezTo>
                      <a:pt x="1238912" y="1734899"/>
                      <a:pt x="1209430" y="1760169"/>
                      <a:pt x="1191882" y="1795266"/>
                    </a:cubicBezTo>
                    <a:cubicBezTo>
                      <a:pt x="1176439" y="1825450"/>
                      <a:pt x="1175737" y="1856335"/>
                      <a:pt x="1195392" y="1884413"/>
                    </a:cubicBezTo>
                    <a:cubicBezTo>
                      <a:pt x="1214344" y="1910385"/>
                      <a:pt x="1242422" y="1913895"/>
                      <a:pt x="1271904" y="1908981"/>
                    </a:cubicBezTo>
                    <a:cubicBezTo>
                      <a:pt x="1488103" y="1874586"/>
                      <a:pt x="1705705" y="1852826"/>
                      <a:pt x="1923308" y="1826854"/>
                    </a:cubicBezTo>
                    <a:cubicBezTo>
                      <a:pt x="2011051" y="1816324"/>
                      <a:pt x="2098795" y="1809305"/>
                      <a:pt x="2183028" y="1779823"/>
                    </a:cubicBezTo>
                    <a:cubicBezTo>
                      <a:pt x="2264453" y="1751044"/>
                      <a:pt x="2308676" y="1694186"/>
                      <a:pt x="2319205" y="1609953"/>
                    </a:cubicBezTo>
                    <a:cubicBezTo>
                      <a:pt x="2334648" y="1487112"/>
                      <a:pt x="2347283" y="1364272"/>
                      <a:pt x="2362726" y="1241432"/>
                    </a:cubicBezTo>
                    <a:cubicBezTo>
                      <a:pt x="2384486" y="1064542"/>
                      <a:pt x="2400631" y="886248"/>
                      <a:pt x="2453978" y="714973"/>
                    </a:cubicBezTo>
                    <a:cubicBezTo>
                      <a:pt x="2469421" y="673558"/>
                      <a:pt x="2481355" y="631442"/>
                      <a:pt x="2471527" y="586517"/>
                    </a:cubicBez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 w="70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59EFBA53-0DBC-481B-9420-3D47BBB058B9}"/>
                </a:ext>
              </a:extLst>
            </p:cNvPr>
            <p:cNvSpPr/>
            <p:nvPr/>
          </p:nvSpPr>
          <p:spPr>
            <a:xfrm>
              <a:off x="4963049" y="1681726"/>
              <a:ext cx="1495142" cy="996762"/>
            </a:xfrm>
            <a:custGeom>
              <a:avLst/>
              <a:gdLst>
                <a:gd name="connsiteX0" fmla="*/ 1486029 w 1495142"/>
                <a:gd name="connsiteY0" fmla="*/ 181937 h 996761"/>
                <a:gd name="connsiteX1" fmla="*/ 1304928 w 1495142"/>
                <a:gd name="connsiteY1" fmla="*/ 62606 h 996761"/>
                <a:gd name="connsiteX2" fmla="*/ 464700 w 1495142"/>
                <a:gd name="connsiteY2" fmla="*/ 835 h 996761"/>
                <a:gd name="connsiteX3" fmla="*/ 160758 w 1495142"/>
                <a:gd name="connsiteY3" fmla="*/ 66116 h 996761"/>
                <a:gd name="connsiteX4" fmla="*/ 42129 w 1495142"/>
                <a:gd name="connsiteY4" fmla="*/ 422002 h 996761"/>
                <a:gd name="connsiteX5" fmla="*/ 12 w 1495142"/>
                <a:gd name="connsiteY5" fmla="*/ 883180 h 996761"/>
                <a:gd name="connsiteX6" fmla="*/ 322205 w 1495142"/>
                <a:gd name="connsiteY6" fmla="*/ 885987 h 996761"/>
                <a:gd name="connsiteX7" fmla="*/ 345369 w 1495142"/>
                <a:gd name="connsiteY7" fmla="*/ 471840 h 996761"/>
                <a:gd name="connsiteX8" fmla="*/ 428901 w 1495142"/>
                <a:gd name="connsiteY8" fmla="*/ 207909 h 996761"/>
                <a:gd name="connsiteX9" fmla="*/ 744074 w 1495142"/>
                <a:gd name="connsiteY9" fmla="*/ 165792 h 996761"/>
                <a:gd name="connsiteX10" fmla="*/ 1090835 w 1495142"/>
                <a:gd name="connsiteY10" fmla="*/ 217034 h 996761"/>
                <a:gd name="connsiteX11" fmla="*/ 1199636 w 1495142"/>
                <a:gd name="connsiteY11" fmla="*/ 393222 h 996761"/>
                <a:gd name="connsiteX12" fmla="*/ 1105575 w 1495142"/>
                <a:gd name="connsiteY12" fmla="*/ 951970 h 996761"/>
                <a:gd name="connsiteX13" fmla="*/ 1365295 w 1495142"/>
                <a:gd name="connsiteY13" fmla="*/ 996895 h 996761"/>
                <a:gd name="connsiteX14" fmla="*/ 1468481 w 1495142"/>
                <a:gd name="connsiteY14" fmla="*/ 535015 h 996761"/>
                <a:gd name="connsiteX15" fmla="*/ 1486029 w 1495142"/>
                <a:gd name="connsiteY15" fmla="*/ 181937 h 996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95142" h="996761">
                  <a:moveTo>
                    <a:pt x="1486029" y="181937"/>
                  </a:moveTo>
                  <a:cubicBezTo>
                    <a:pt x="1460057" y="109637"/>
                    <a:pt x="1379334" y="80857"/>
                    <a:pt x="1304928" y="62606"/>
                  </a:cubicBezTo>
                  <a:cubicBezTo>
                    <a:pt x="1041698" y="-1271"/>
                    <a:pt x="735650" y="-1973"/>
                    <a:pt x="464700" y="835"/>
                  </a:cubicBezTo>
                  <a:cubicBezTo>
                    <a:pt x="305358" y="2239"/>
                    <a:pt x="251308" y="-4780"/>
                    <a:pt x="160758" y="66116"/>
                  </a:cubicBezTo>
                  <a:cubicBezTo>
                    <a:pt x="61783" y="143330"/>
                    <a:pt x="55466" y="306181"/>
                    <a:pt x="42129" y="422002"/>
                  </a:cubicBezTo>
                  <a:cubicBezTo>
                    <a:pt x="28792" y="535015"/>
                    <a:pt x="-690" y="829832"/>
                    <a:pt x="12" y="883180"/>
                  </a:cubicBezTo>
                  <a:cubicBezTo>
                    <a:pt x="64591" y="888795"/>
                    <a:pt x="270261" y="885987"/>
                    <a:pt x="322205" y="885987"/>
                  </a:cubicBezTo>
                  <a:cubicBezTo>
                    <a:pt x="322205" y="838957"/>
                    <a:pt x="330628" y="580642"/>
                    <a:pt x="345369" y="471840"/>
                  </a:cubicBezTo>
                  <a:cubicBezTo>
                    <a:pt x="355196" y="397434"/>
                    <a:pt x="358706" y="255641"/>
                    <a:pt x="428901" y="207909"/>
                  </a:cubicBezTo>
                  <a:cubicBezTo>
                    <a:pt x="508922" y="152455"/>
                    <a:pt x="652119" y="163686"/>
                    <a:pt x="744074" y="165792"/>
                  </a:cubicBezTo>
                  <a:cubicBezTo>
                    <a:pt x="859894" y="168600"/>
                    <a:pt x="979927" y="184043"/>
                    <a:pt x="1090835" y="217034"/>
                  </a:cubicBezTo>
                  <a:cubicBezTo>
                    <a:pt x="1185597" y="245814"/>
                    <a:pt x="1208761" y="297758"/>
                    <a:pt x="1199636" y="393222"/>
                  </a:cubicBezTo>
                  <a:cubicBezTo>
                    <a:pt x="1182087" y="582747"/>
                    <a:pt x="1169452" y="741387"/>
                    <a:pt x="1105575" y="951970"/>
                  </a:cubicBezTo>
                  <a:cubicBezTo>
                    <a:pt x="1215781" y="972327"/>
                    <a:pt x="1293697" y="996895"/>
                    <a:pt x="1365295" y="996895"/>
                  </a:cubicBezTo>
                  <a:cubicBezTo>
                    <a:pt x="1377228" y="957586"/>
                    <a:pt x="1448125" y="655048"/>
                    <a:pt x="1468481" y="535015"/>
                  </a:cubicBezTo>
                  <a:cubicBezTo>
                    <a:pt x="1486029" y="427618"/>
                    <a:pt x="1517617" y="268978"/>
                    <a:pt x="1486029" y="181937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70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D90085AA-F53C-457F-BD4A-C71C85F170DD}"/>
                </a:ext>
              </a:extLst>
            </p:cNvPr>
            <p:cNvSpPr/>
            <p:nvPr/>
          </p:nvSpPr>
          <p:spPr>
            <a:xfrm>
              <a:off x="4976386" y="1697163"/>
              <a:ext cx="1467065" cy="975703"/>
            </a:xfrm>
            <a:custGeom>
              <a:avLst/>
              <a:gdLst>
                <a:gd name="connsiteX0" fmla="*/ 1455144 w 1467064"/>
                <a:gd name="connsiteY0" fmla="*/ 184751 h 975703"/>
                <a:gd name="connsiteX1" fmla="*/ 1277552 w 1467064"/>
                <a:gd name="connsiteY1" fmla="*/ 61209 h 975703"/>
                <a:gd name="connsiteX2" fmla="*/ 455574 w 1467064"/>
                <a:gd name="connsiteY2" fmla="*/ 842 h 975703"/>
                <a:gd name="connsiteX3" fmla="*/ 157950 w 1467064"/>
                <a:gd name="connsiteY3" fmla="*/ 64719 h 975703"/>
                <a:gd name="connsiteX4" fmla="*/ 41427 w 1467064"/>
                <a:gd name="connsiteY4" fmla="*/ 419201 h 975703"/>
                <a:gd name="connsiteX5" fmla="*/ 12 w 1467064"/>
                <a:gd name="connsiteY5" fmla="*/ 869849 h 975703"/>
                <a:gd name="connsiteX6" fmla="*/ 301147 w 1467064"/>
                <a:gd name="connsiteY6" fmla="*/ 872657 h 975703"/>
                <a:gd name="connsiteX7" fmla="*/ 323609 w 1467064"/>
                <a:gd name="connsiteY7" fmla="*/ 467635 h 975703"/>
                <a:gd name="connsiteX8" fmla="*/ 405035 w 1467064"/>
                <a:gd name="connsiteY8" fmla="*/ 188261 h 975703"/>
                <a:gd name="connsiteX9" fmla="*/ 727929 w 1467064"/>
                <a:gd name="connsiteY9" fmla="*/ 140529 h 975703"/>
                <a:gd name="connsiteX10" fmla="*/ 1067670 w 1467064"/>
                <a:gd name="connsiteY10" fmla="*/ 190367 h 975703"/>
                <a:gd name="connsiteX11" fmla="*/ 1195424 w 1467064"/>
                <a:gd name="connsiteY11" fmla="*/ 355324 h 975703"/>
                <a:gd name="connsiteX12" fmla="*/ 1096450 w 1467064"/>
                <a:gd name="connsiteY12" fmla="*/ 936534 h 975703"/>
                <a:gd name="connsiteX13" fmla="*/ 1336515 w 1467064"/>
                <a:gd name="connsiteY13" fmla="*/ 980757 h 975703"/>
                <a:gd name="connsiteX14" fmla="*/ 1437595 w 1467064"/>
                <a:gd name="connsiteY14" fmla="*/ 529406 h 975703"/>
                <a:gd name="connsiteX15" fmla="*/ 1455144 w 1467064"/>
                <a:gd name="connsiteY15" fmla="*/ 184751 h 975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7064" h="975703">
                  <a:moveTo>
                    <a:pt x="1455144" y="184751"/>
                  </a:moveTo>
                  <a:cubicBezTo>
                    <a:pt x="1429172" y="113855"/>
                    <a:pt x="1350554" y="78758"/>
                    <a:pt x="1277552" y="61209"/>
                  </a:cubicBezTo>
                  <a:cubicBezTo>
                    <a:pt x="1019938" y="-1264"/>
                    <a:pt x="720910" y="-1966"/>
                    <a:pt x="455574" y="842"/>
                  </a:cubicBezTo>
                  <a:cubicBezTo>
                    <a:pt x="299743" y="2246"/>
                    <a:pt x="247097" y="-4072"/>
                    <a:pt x="157950" y="64719"/>
                  </a:cubicBezTo>
                  <a:cubicBezTo>
                    <a:pt x="61082" y="139827"/>
                    <a:pt x="54764" y="306188"/>
                    <a:pt x="41427" y="419201"/>
                  </a:cubicBezTo>
                  <a:cubicBezTo>
                    <a:pt x="28792" y="529406"/>
                    <a:pt x="-690" y="817905"/>
                    <a:pt x="12" y="869849"/>
                  </a:cubicBezTo>
                  <a:cubicBezTo>
                    <a:pt x="63187" y="875465"/>
                    <a:pt x="250607" y="872657"/>
                    <a:pt x="301147" y="872657"/>
                  </a:cubicBezTo>
                  <a:cubicBezTo>
                    <a:pt x="301147" y="827031"/>
                    <a:pt x="309570" y="574331"/>
                    <a:pt x="323609" y="467635"/>
                  </a:cubicBezTo>
                  <a:cubicBezTo>
                    <a:pt x="333436" y="395335"/>
                    <a:pt x="336946" y="235291"/>
                    <a:pt x="405035" y="188261"/>
                  </a:cubicBezTo>
                  <a:cubicBezTo>
                    <a:pt x="483652" y="134211"/>
                    <a:pt x="637378" y="137721"/>
                    <a:pt x="727929" y="140529"/>
                  </a:cubicBezTo>
                  <a:cubicBezTo>
                    <a:pt x="841644" y="143337"/>
                    <a:pt x="958167" y="158077"/>
                    <a:pt x="1067670" y="190367"/>
                  </a:cubicBezTo>
                  <a:cubicBezTo>
                    <a:pt x="1161029" y="218445"/>
                    <a:pt x="1203848" y="261965"/>
                    <a:pt x="1195424" y="355324"/>
                  </a:cubicBezTo>
                  <a:cubicBezTo>
                    <a:pt x="1177876" y="539935"/>
                    <a:pt x="1158923" y="730864"/>
                    <a:pt x="1096450" y="936534"/>
                  </a:cubicBezTo>
                  <a:cubicBezTo>
                    <a:pt x="1203848" y="956891"/>
                    <a:pt x="1266321" y="980757"/>
                    <a:pt x="1336515" y="980757"/>
                  </a:cubicBezTo>
                  <a:cubicBezTo>
                    <a:pt x="1347746" y="942150"/>
                    <a:pt x="1417239" y="646631"/>
                    <a:pt x="1437595" y="529406"/>
                  </a:cubicBezTo>
                  <a:cubicBezTo>
                    <a:pt x="1455846" y="424816"/>
                    <a:pt x="1486731" y="270388"/>
                    <a:pt x="1455144" y="184751"/>
                  </a:cubicBezTo>
                  <a:close/>
                </a:path>
              </a:pathLst>
            </a:custGeom>
            <a:solidFill>
              <a:schemeClr val="accent3"/>
            </a:solidFill>
            <a:ln w="70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3503ACF-669E-43DC-8A8F-562B228134A4}"/>
                </a:ext>
              </a:extLst>
            </p:cNvPr>
            <p:cNvSpPr/>
            <p:nvPr/>
          </p:nvSpPr>
          <p:spPr>
            <a:xfrm>
              <a:off x="2207488" y="2562334"/>
              <a:ext cx="7770529" cy="2969226"/>
            </a:xfrm>
            <a:custGeom>
              <a:avLst/>
              <a:gdLst>
                <a:gd name="connsiteX0" fmla="*/ 1394502 w 7770528"/>
                <a:gd name="connsiteY0" fmla="*/ 2003115 h 2969226"/>
                <a:gd name="connsiteX1" fmla="*/ 484079 w 7770528"/>
                <a:gd name="connsiteY1" fmla="*/ 1548254 h 2969226"/>
                <a:gd name="connsiteX2" fmla="*/ 22200 w 7770528"/>
                <a:gd name="connsiteY2" fmla="*/ 1073038 h 2969226"/>
                <a:gd name="connsiteX3" fmla="*/ 23604 w 7770528"/>
                <a:gd name="connsiteY3" fmla="*/ 981785 h 2969226"/>
                <a:gd name="connsiteX4" fmla="*/ 882784 w 7770528"/>
                <a:gd name="connsiteY4" fmla="*/ 467962 h 2969226"/>
                <a:gd name="connsiteX5" fmla="*/ 976845 w 7770528"/>
                <a:gd name="connsiteY5" fmla="*/ 458134 h 2969226"/>
                <a:gd name="connsiteX6" fmla="*/ 1044933 w 7770528"/>
                <a:gd name="connsiteY6" fmla="*/ 486212 h 2969226"/>
                <a:gd name="connsiteX7" fmla="*/ 1594556 w 7770528"/>
                <a:gd name="connsiteY7" fmla="*/ 966342 h 2969226"/>
                <a:gd name="connsiteX8" fmla="*/ 1649308 w 7770528"/>
                <a:gd name="connsiteY8" fmla="*/ 967746 h 2969226"/>
                <a:gd name="connsiteX9" fmla="*/ 1647904 w 7770528"/>
                <a:gd name="connsiteY9" fmla="*/ 923524 h 2969226"/>
                <a:gd name="connsiteX10" fmla="*/ 1364318 w 7770528"/>
                <a:gd name="connsiteY10" fmla="*/ 310726 h 2969226"/>
                <a:gd name="connsiteX11" fmla="*/ 1351683 w 7770528"/>
                <a:gd name="connsiteY11" fmla="*/ 277033 h 2969226"/>
                <a:gd name="connsiteX12" fmla="*/ 1371338 w 7770528"/>
                <a:gd name="connsiteY12" fmla="*/ 239128 h 2969226"/>
                <a:gd name="connsiteX13" fmla="*/ 1697040 w 7770528"/>
                <a:gd name="connsiteY13" fmla="*/ 138749 h 2969226"/>
                <a:gd name="connsiteX14" fmla="*/ 1755301 w 7770528"/>
                <a:gd name="connsiteY14" fmla="*/ 176655 h 2969226"/>
                <a:gd name="connsiteX15" fmla="*/ 1900604 w 7770528"/>
                <a:gd name="connsiteY15" fmla="*/ 511482 h 2969226"/>
                <a:gd name="connsiteX16" fmla="*/ 1969395 w 7770528"/>
                <a:gd name="connsiteY16" fmla="*/ 660294 h 2969226"/>
                <a:gd name="connsiteX17" fmla="*/ 2040993 w 7770528"/>
                <a:gd name="connsiteY17" fmla="*/ 682055 h 2969226"/>
                <a:gd name="connsiteX18" fmla="*/ 2041695 w 7770528"/>
                <a:gd name="connsiteY18" fmla="*/ 635726 h 2969226"/>
                <a:gd name="connsiteX19" fmla="*/ 1890777 w 7770528"/>
                <a:gd name="connsiteY19" fmla="*/ 122605 h 2969226"/>
                <a:gd name="connsiteX20" fmla="*/ 1932191 w 7770528"/>
                <a:gd name="connsiteY20" fmla="*/ 60834 h 2969226"/>
                <a:gd name="connsiteX21" fmla="*/ 3539645 w 7770528"/>
                <a:gd name="connsiteY21" fmla="*/ 17313 h 2969226"/>
                <a:gd name="connsiteX22" fmla="*/ 4330035 w 7770528"/>
                <a:gd name="connsiteY22" fmla="*/ 159808 h 2969226"/>
                <a:gd name="connsiteX23" fmla="*/ 5996452 w 7770528"/>
                <a:gd name="connsiteY23" fmla="*/ 948092 h 2969226"/>
                <a:gd name="connsiteX24" fmla="*/ 5997154 w 7770528"/>
                <a:gd name="connsiteY24" fmla="*/ 1003545 h 2969226"/>
                <a:gd name="connsiteX25" fmla="*/ 5627931 w 7770528"/>
                <a:gd name="connsiteY25" fmla="*/ 1286429 h 2969226"/>
                <a:gd name="connsiteX26" fmla="*/ 5611084 w 7770528"/>
                <a:gd name="connsiteY26" fmla="*/ 1310295 h 2969226"/>
                <a:gd name="connsiteX27" fmla="*/ 5641970 w 7770528"/>
                <a:gd name="connsiteY27" fmla="*/ 1312401 h 2969226"/>
                <a:gd name="connsiteX28" fmla="*/ 6260383 w 7770528"/>
                <a:gd name="connsiteY28" fmla="*/ 1132001 h 2969226"/>
                <a:gd name="connsiteX29" fmla="*/ 6357252 w 7770528"/>
                <a:gd name="connsiteY29" fmla="*/ 1134809 h 2969226"/>
                <a:gd name="connsiteX30" fmla="*/ 6716647 w 7770528"/>
                <a:gd name="connsiteY30" fmla="*/ 1332055 h 2969226"/>
                <a:gd name="connsiteX31" fmla="*/ 7765353 w 7770528"/>
                <a:gd name="connsiteY31" fmla="*/ 2117532 h 2969226"/>
                <a:gd name="connsiteX32" fmla="*/ 7757631 w 7770528"/>
                <a:gd name="connsiteY32" fmla="*/ 2147014 h 2969226"/>
                <a:gd name="connsiteX33" fmla="*/ 7266972 w 7770528"/>
                <a:gd name="connsiteY33" fmla="*/ 2250901 h 2969226"/>
                <a:gd name="connsiteX34" fmla="*/ 7238894 w 7770528"/>
                <a:gd name="connsiteY34" fmla="*/ 2261431 h 2969226"/>
                <a:gd name="connsiteX35" fmla="*/ 7266972 w 7770528"/>
                <a:gd name="connsiteY35" fmla="*/ 2280383 h 2969226"/>
                <a:gd name="connsiteX36" fmla="*/ 7580741 w 7770528"/>
                <a:gd name="connsiteY36" fmla="*/ 2373039 h 2969226"/>
                <a:gd name="connsiteX37" fmla="*/ 6940568 w 7770528"/>
                <a:gd name="connsiteY37" fmla="*/ 2710675 h 2969226"/>
                <a:gd name="connsiteX38" fmla="*/ 6213353 w 7770528"/>
                <a:gd name="connsiteY38" fmla="*/ 2905816 h 2969226"/>
                <a:gd name="connsiteX39" fmla="*/ 1394502 w 7770528"/>
                <a:gd name="connsiteY39" fmla="*/ 2003115 h 2969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7770528" h="2969226">
                  <a:moveTo>
                    <a:pt x="1394502" y="2003115"/>
                  </a:moveTo>
                  <a:cubicBezTo>
                    <a:pt x="1073713" y="1886592"/>
                    <a:pt x="760646" y="1753222"/>
                    <a:pt x="484079" y="1548254"/>
                  </a:cubicBezTo>
                  <a:cubicBezTo>
                    <a:pt x="303680" y="1414885"/>
                    <a:pt x="149954" y="1256947"/>
                    <a:pt x="22200" y="1073038"/>
                  </a:cubicBezTo>
                  <a:cubicBezTo>
                    <a:pt x="-7282" y="1030921"/>
                    <a:pt x="-7984" y="1022498"/>
                    <a:pt x="23604" y="981785"/>
                  </a:cubicBezTo>
                  <a:cubicBezTo>
                    <a:pt x="241908" y="696795"/>
                    <a:pt x="526196" y="522011"/>
                    <a:pt x="882784" y="467962"/>
                  </a:cubicBezTo>
                  <a:cubicBezTo>
                    <a:pt x="913670" y="463048"/>
                    <a:pt x="945257" y="460942"/>
                    <a:pt x="976845" y="458134"/>
                  </a:cubicBezTo>
                  <a:cubicBezTo>
                    <a:pt x="1004221" y="456028"/>
                    <a:pt x="1025279" y="469365"/>
                    <a:pt x="1044933" y="486212"/>
                  </a:cubicBezTo>
                  <a:cubicBezTo>
                    <a:pt x="1195851" y="618880"/>
                    <a:pt x="1590344" y="963534"/>
                    <a:pt x="1594556" y="966342"/>
                  </a:cubicBezTo>
                  <a:cubicBezTo>
                    <a:pt x="1612807" y="978275"/>
                    <a:pt x="1633163" y="978977"/>
                    <a:pt x="1649308" y="967746"/>
                  </a:cubicBezTo>
                  <a:cubicBezTo>
                    <a:pt x="1666154" y="955813"/>
                    <a:pt x="1654221" y="937563"/>
                    <a:pt x="1647904" y="923524"/>
                  </a:cubicBezTo>
                  <a:cubicBezTo>
                    <a:pt x="1597364" y="811915"/>
                    <a:pt x="1407137" y="404085"/>
                    <a:pt x="1364318" y="310726"/>
                  </a:cubicBezTo>
                  <a:cubicBezTo>
                    <a:pt x="1359405" y="299495"/>
                    <a:pt x="1355193" y="288264"/>
                    <a:pt x="1351683" y="277033"/>
                  </a:cubicBezTo>
                  <a:cubicBezTo>
                    <a:pt x="1346068" y="258080"/>
                    <a:pt x="1352385" y="245445"/>
                    <a:pt x="1371338" y="239128"/>
                  </a:cubicBezTo>
                  <a:cubicBezTo>
                    <a:pt x="1480139" y="205434"/>
                    <a:pt x="1588239" y="172443"/>
                    <a:pt x="1697040" y="138749"/>
                  </a:cubicBezTo>
                  <a:cubicBezTo>
                    <a:pt x="1731435" y="128220"/>
                    <a:pt x="1744070" y="150683"/>
                    <a:pt x="1755301" y="176655"/>
                  </a:cubicBezTo>
                  <a:cubicBezTo>
                    <a:pt x="1803736" y="288264"/>
                    <a:pt x="1851468" y="399873"/>
                    <a:pt x="1900604" y="511482"/>
                  </a:cubicBezTo>
                  <a:cubicBezTo>
                    <a:pt x="1922364" y="561320"/>
                    <a:pt x="1946230" y="611158"/>
                    <a:pt x="1969395" y="660294"/>
                  </a:cubicBezTo>
                  <a:cubicBezTo>
                    <a:pt x="1982732" y="688372"/>
                    <a:pt x="2014319" y="696795"/>
                    <a:pt x="2040993" y="682055"/>
                  </a:cubicBezTo>
                  <a:cubicBezTo>
                    <a:pt x="2050118" y="677141"/>
                    <a:pt x="2045205" y="644150"/>
                    <a:pt x="2041695" y="635726"/>
                  </a:cubicBezTo>
                  <a:cubicBezTo>
                    <a:pt x="1977818" y="471471"/>
                    <a:pt x="1891479" y="125412"/>
                    <a:pt x="1890777" y="122605"/>
                  </a:cubicBezTo>
                  <a:cubicBezTo>
                    <a:pt x="1880248" y="74873"/>
                    <a:pt x="1883055" y="68555"/>
                    <a:pt x="1932191" y="60834"/>
                  </a:cubicBezTo>
                  <a:cubicBezTo>
                    <a:pt x="2029060" y="45391"/>
                    <a:pt x="3306599" y="-34631"/>
                    <a:pt x="3539645" y="17313"/>
                  </a:cubicBezTo>
                  <a:cubicBezTo>
                    <a:pt x="3793749" y="60132"/>
                    <a:pt x="4226849" y="128922"/>
                    <a:pt x="4330035" y="159808"/>
                  </a:cubicBezTo>
                  <a:cubicBezTo>
                    <a:pt x="4697152" y="267205"/>
                    <a:pt x="5424367" y="489722"/>
                    <a:pt x="5996452" y="948092"/>
                  </a:cubicBezTo>
                  <a:cubicBezTo>
                    <a:pt x="6032251" y="976170"/>
                    <a:pt x="6031549" y="976872"/>
                    <a:pt x="5997154" y="1003545"/>
                  </a:cubicBezTo>
                  <a:cubicBezTo>
                    <a:pt x="5874314" y="1097606"/>
                    <a:pt x="5750771" y="1191667"/>
                    <a:pt x="5627931" y="1286429"/>
                  </a:cubicBezTo>
                  <a:cubicBezTo>
                    <a:pt x="5620210" y="1292747"/>
                    <a:pt x="5603363" y="1296958"/>
                    <a:pt x="5611084" y="1310295"/>
                  </a:cubicBezTo>
                  <a:cubicBezTo>
                    <a:pt x="5617402" y="1320825"/>
                    <a:pt x="5631441" y="1315209"/>
                    <a:pt x="5641970" y="1312401"/>
                  </a:cubicBezTo>
                  <a:cubicBezTo>
                    <a:pt x="5847639" y="1250630"/>
                    <a:pt x="6057521" y="1204301"/>
                    <a:pt x="6260383" y="1132001"/>
                  </a:cubicBezTo>
                  <a:cubicBezTo>
                    <a:pt x="6294778" y="1120068"/>
                    <a:pt x="6324962" y="1121472"/>
                    <a:pt x="6357252" y="1134809"/>
                  </a:cubicBezTo>
                  <a:cubicBezTo>
                    <a:pt x="6484303" y="1186753"/>
                    <a:pt x="6601528" y="1257650"/>
                    <a:pt x="6716647" y="1332055"/>
                  </a:cubicBezTo>
                  <a:cubicBezTo>
                    <a:pt x="7061302" y="1554572"/>
                    <a:pt x="7744295" y="2099983"/>
                    <a:pt x="7765353" y="2117532"/>
                  </a:cubicBezTo>
                  <a:cubicBezTo>
                    <a:pt x="7783603" y="2132975"/>
                    <a:pt x="7777988" y="2142100"/>
                    <a:pt x="7757631" y="2147014"/>
                  </a:cubicBezTo>
                  <a:cubicBezTo>
                    <a:pt x="7711303" y="2157543"/>
                    <a:pt x="7384197" y="2227035"/>
                    <a:pt x="7266972" y="2250901"/>
                  </a:cubicBezTo>
                  <a:cubicBezTo>
                    <a:pt x="7257145" y="2253007"/>
                    <a:pt x="7247317" y="2254411"/>
                    <a:pt x="7238894" y="2261431"/>
                  </a:cubicBezTo>
                  <a:cubicBezTo>
                    <a:pt x="7242404" y="2277575"/>
                    <a:pt x="7256443" y="2277575"/>
                    <a:pt x="7266972" y="2280383"/>
                  </a:cubicBezTo>
                  <a:cubicBezTo>
                    <a:pt x="7358927" y="2304951"/>
                    <a:pt x="7577933" y="2354087"/>
                    <a:pt x="7580741" y="2373039"/>
                  </a:cubicBezTo>
                  <a:cubicBezTo>
                    <a:pt x="7582847" y="2389185"/>
                    <a:pt x="7156065" y="2629249"/>
                    <a:pt x="6940568" y="2710675"/>
                  </a:cubicBezTo>
                  <a:cubicBezTo>
                    <a:pt x="6704714" y="2799822"/>
                    <a:pt x="6461841" y="2862997"/>
                    <a:pt x="6213353" y="2905816"/>
                  </a:cubicBezTo>
                  <a:cubicBezTo>
                    <a:pt x="4559571" y="3113591"/>
                    <a:pt x="3261675" y="2833515"/>
                    <a:pt x="1394502" y="2003115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70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C1BE56D-D71E-4AC8-9538-03119C367979}"/>
                </a:ext>
              </a:extLst>
            </p:cNvPr>
            <p:cNvSpPr/>
            <p:nvPr/>
          </p:nvSpPr>
          <p:spPr>
            <a:xfrm>
              <a:off x="3491753" y="3447251"/>
              <a:ext cx="4653894" cy="3404432"/>
            </a:xfrm>
            <a:custGeom>
              <a:avLst/>
              <a:gdLst>
                <a:gd name="connsiteX0" fmla="*/ 4650417 w 4653893"/>
                <a:gd name="connsiteY0" fmla="*/ 2113556 h 3404431"/>
                <a:gd name="connsiteX1" fmla="*/ 4618829 w 4653893"/>
                <a:gd name="connsiteY1" fmla="*/ 1460045 h 3404431"/>
                <a:gd name="connsiteX2" fmla="*/ 4133785 w 4653893"/>
                <a:gd name="connsiteY2" fmla="*/ 492063 h 3404431"/>
                <a:gd name="connsiteX3" fmla="*/ 4133785 w 4653893"/>
                <a:gd name="connsiteY3" fmla="*/ 492063 h 3404431"/>
                <a:gd name="connsiteX4" fmla="*/ 3610836 w 4653893"/>
                <a:gd name="connsiteY4" fmla="*/ 273056 h 3404431"/>
                <a:gd name="connsiteX5" fmla="*/ 3275307 w 4653893"/>
                <a:gd name="connsiteY5" fmla="*/ 248488 h 3404431"/>
                <a:gd name="connsiteX6" fmla="*/ 3031030 w 4653893"/>
                <a:gd name="connsiteY6" fmla="*/ 163553 h 3404431"/>
                <a:gd name="connsiteX7" fmla="*/ 2801494 w 4653893"/>
                <a:gd name="connsiteY7" fmla="*/ 54050 h 3404431"/>
                <a:gd name="connsiteX8" fmla="*/ 2437185 w 4653893"/>
                <a:gd name="connsiteY8" fmla="*/ 0 h 3404431"/>
                <a:gd name="connsiteX9" fmla="*/ 1644689 w 4653893"/>
                <a:gd name="connsiteY9" fmla="*/ 32991 h 3404431"/>
                <a:gd name="connsiteX10" fmla="*/ 998198 w 4653893"/>
                <a:gd name="connsiteY10" fmla="*/ 91253 h 3404431"/>
                <a:gd name="connsiteX11" fmla="*/ 848684 w 4653893"/>
                <a:gd name="connsiteY11" fmla="*/ 169871 h 3404431"/>
                <a:gd name="connsiteX12" fmla="*/ 532808 w 4653893"/>
                <a:gd name="connsiteY12" fmla="*/ 419061 h 3404431"/>
                <a:gd name="connsiteX13" fmla="*/ 355216 w 4653893"/>
                <a:gd name="connsiteY13" fmla="*/ 601567 h 3404431"/>
                <a:gd name="connsiteX14" fmla="*/ 355216 w 4653893"/>
                <a:gd name="connsiteY14" fmla="*/ 601567 h 3404431"/>
                <a:gd name="connsiteX15" fmla="*/ 118661 w 4653893"/>
                <a:gd name="connsiteY15" fmla="*/ 973597 h 3404431"/>
                <a:gd name="connsiteX16" fmla="*/ 5648 w 4653893"/>
                <a:gd name="connsiteY16" fmla="*/ 1548490 h 3404431"/>
                <a:gd name="connsiteX17" fmla="*/ 30918 w 4653893"/>
                <a:gd name="connsiteY17" fmla="*/ 2013879 h 3404431"/>
                <a:gd name="connsiteX18" fmla="*/ 214827 w 4653893"/>
                <a:gd name="connsiteY18" fmla="*/ 2499625 h 3404431"/>
                <a:gd name="connsiteX19" fmla="*/ 214827 w 4653893"/>
                <a:gd name="connsiteY19" fmla="*/ 2499625 h 3404431"/>
                <a:gd name="connsiteX20" fmla="*/ 620551 w 4653893"/>
                <a:gd name="connsiteY20" fmla="*/ 3054162 h 3404431"/>
                <a:gd name="connsiteX21" fmla="*/ 960293 w 4653893"/>
                <a:gd name="connsiteY21" fmla="*/ 3264745 h 3404431"/>
                <a:gd name="connsiteX22" fmla="*/ 1267043 w 4653893"/>
                <a:gd name="connsiteY22" fmla="*/ 3301948 h 3404431"/>
                <a:gd name="connsiteX23" fmla="*/ 1447443 w 4653893"/>
                <a:gd name="connsiteY23" fmla="*/ 3334940 h 3404431"/>
                <a:gd name="connsiteX24" fmla="*/ 1741557 w 4653893"/>
                <a:gd name="connsiteY24" fmla="*/ 3381268 h 3404431"/>
                <a:gd name="connsiteX25" fmla="*/ 1986536 w 4653893"/>
                <a:gd name="connsiteY25" fmla="*/ 3334940 h 3404431"/>
                <a:gd name="connsiteX26" fmla="*/ 2086212 w 4653893"/>
                <a:gd name="connsiteY26" fmla="*/ 3332834 h 3404431"/>
                <a:gd name="connsiteX27" fmla="*/ 2350846 w 4653893"/>
                <a:gd name="connsiteY27" fmla="*/ 3405836 h 3404431"/>
                <a:gd name="connsiteX28" fmla="*/ 2793773 w 4653893"/>
                <a:gd name="connsiteY28" fmla="*/ 3355296 h 3404431"/>
                <a:gd name="connsiteX29" fmla="*/ 3012779 w 4653893"/>
                <a:gd name="connsiteY29" fmla="*/ 3245091 h 3404431"/>
                <a:gd name="connsiteX30" fmla="*/ 3120177 w 4653893"/>
                <a:gd name="connsiteY30" fmla="*/ 3235263 h 3404431"/>
                <a:gd name="connsiteX31" fmla="*/ 3306894 w 4653893"/>
                <a:gd name="connsiteY31" fmla="*/ 3247898 h 3404431"/>
                <a:gd name="connsiteX32" fmla="*/ 3752629 w 4653893"/>
                <a:gd name="connsiteY32" fmla="*/ 3101192 h 3404431"/>
                <a:gd name="connsiteX33" fmla="*/ 3845286 w 4653893"/>
                <a:gd name="connsiteY33" fmla="*/ 3066797 h 3404431"/>
                <a:gd name="connsiteX34" fmla="*/ 4173094 w 4653893"/>
                <a:gd name="connsiteY34" fmla="*/ 2955889 h 3404431"/>
                <a:gd name="connsiteX35" fmla="*/ 4415967 w 4653893"/>
                <a:gd name="connsiteY35" fmla="*/ 2655457 h 3404431"/>
                <a:gd name="connsiteX36" fmla="*/ 4650417 w 4653893"/>
                <a:gd name="connsiteY36" fmla="*/ 2113556 h 3404431"/>
                <a:gd name="connsiteX37" fmla="*/ 3445879 w 4653893"/>
                <a:gd name="connsiteY37" fmla="*/ 3004323 h 3404431"/>
                <a:gd name="connsiteX38" fmla="*/ 3445879 w 4653893"/>
                <a:gd name="connsiteY38" fmla="*/ 3004323 h 3404431"/>
                <a:gd name="connsiteX39" fmla="*/ 3445879 w 4653893"/>
                <a:gd name="connsiteY39" fmla="*/ 3004323 h 3404431"/>
                <a:gd name="connsiteX40" fmla="*/ 3445879 w 4653893"/>
                <a:gd name="connsiteY40" fmla="*/ 3004323 h 3404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4653893" h="3404431">
                  <a:moveTo>
                    <a:pt x="4650417" y="2113556"/>
                  </a:moveTo>
                  <a:cubicBezTo>
                    <a:pt x="4679898" y="1874894"/>
                    <a:pt x="4627954" y="1535153"/>
                    <a:pt x="4618829" y="1460045"/>
                  </a:cubicBezTo>
                  <a:cubicBezTo>
                    <a:pt x="4581626" y="1162421"/>
                    <a:pt x="4413159" y="791794"/>
                    <a:pt x="4133785" y="492063"/>
                  </a:cubicBezTo>
                  <a:cubicBezTo>
                    <a:pt x="4133785" y="492063"/>
                    <a:pt x="4133785" y="492063"/>
                    <a:pt x="4133785" y="492063"/>
                  </a:cubicBezTo>
                  <a:cubicBezTo>
                    <a:pt x="3999714" y="309558"/>
                    <a:pt x="3753331" y="275864"/>
                    <a:pt x="3610836" y="273056"/>
                  </a:cubicBezTo>
                  <a:cubicBezTo>
                    <a:pt x="3498525" y="270249"/>
                    <a:pt x="3386214" y="266739"/>
                    <a:pt x="3275307" y="248488"/>
                  </a:cubicBezTo>
                  <a:cubicBezTo>
                    <a:pt x="3188967" y="233748"/>
                    <a:pt x="3104032" y="214795"/>
                    <a:pt x="3031030" y="163553"/>
                  </a:cubicBezTo>
                  <a:cubicBezTo>
                    <a:pt x="2960835" y="113715"/>
                    <a:pt x="2883621" y="78618"/>
                    <a:pt x="2801494" y="54050"/>
                  </a:cubicBezTo>
                  <a:cubicBezTo>
                    <a:pt x="2801494" y="54050"/>
                    <a:pt x="2467368" y="7721"/>
                    <a:pt x="2437185" y="0"/>
                  </a:cubicBezTo>
                  <a:cubicBezTo>
                    <a:pt x="2437185" y="0"/>
                    <a:pt x="1834214" y="0"/>
                    <a:pt x="1644689" y="32991"/>
                  </a:cubicBezTo>
                  <a:cubicBezTo>
                    <a:pt x="1644689" y="32991"/>
                    <a:pt x="1276168" y="-30886"/>
                    <a:pt x="998198" y="91253"/>
                  </a:cubicBezTo>
                  <a:cubicBezTo>
                    <a:pt x="946254" y="113715"/>
                    <a:pt x="890800" y="129158"/>
                    <a:pt x="848684" y="169871"/>
                  </a:cubicBezTo>
                  <a:cubicBezTo>
                    <a:pt x="773576" y="217603"/>
                    <a:pt x="567906" y="389579"/>
                    <a:pt x="532808" y="419061"/>
                  </a:cubicBezTo>
                  <a:cubicBezTo>
                    <a:pt x="468229" y="474515"/>
                    <a:pt x="409968" y="536286"/>
                    <a:pt x="355216" y="601567"/>
                  </a:cubicBezTo>
                  <a:cubicBezTo>
                    <a:pt x="354514" y="604374"/>
                    <a:pt x="353812" y="603672"/>
                    <a:pt x="355216" y="601567"/>
                  </a:cubicBezTo>
                  <a:cubicBezTo>
                    <a:pt x="346793" y="609990"/>
                    <a:pt x="174115" y="849353"/>
                    <a:pt x="118661" y="973597"/>
                  </a:cubicBezTo>
                  <a:cubicBezTo>
                    <a:pt x="99708" y="1017118"/>
                    <a:pt x="15475" y="1427054"/>
                    <a:pt x="5648" y="1548490"/>
                  </a:cubicBezTo>
                  <a:cubicBezTo>
                    <a:pt x="-6285" y="1705024"/>
                    <a:pt x="32" y="1859452"/>
                    <a:pt x="30918" y="2013879"/>
                  </a:cubicBezTo>
                  <a:cubicBezTo>
                    <a:pt x="65313" y="2185856"/>
                    <a:pt x="126382" y="2348005"/>
                    <a:pt x="214827" y="2499625"/>
                  </a:cubicBezTo>
                  <a:cubicBezTo>
                    <a:pt x="214827" y="2499625"/>
                    <a:pt x="214827" y="2499625"/>
                    <a:pt x="214827" y="2499625"/>
                  </a:cubicBezTo>
                  <a:cubicBezTo>
                    <a:pt x="245011" y="2569820"/>
                    <a:pt x="509644" y="2959399"/>
                    <a:pt x="620551" y="3054162"/>
                  </a:cubicBezTo>
                  <a:cubicBezTo>
                    <a:pt x="723035" y="3120846"/>
                    <a:pt x="888694" y="3250706"/>
                    <a:pt x="960293" y="3264745"/>
                  </a:cubicBezTo>
                  <a:cubicBezTo>
                    <a:pt x="1062075" y="3285101"/>
                    <a:pt x="1163857" y="3301246"/>
                    <a:pt x="1267043" y="3301948"/>
                  </a:cubicBezTo>
                  <a:cubicBezTo>
                    <a:pt x="1330218" y="3302650"/>
                    <a:pt x="1388479" y="3311073"/>
                    <a:pt x="1447443" y="3334940"/>
                  </a:cubicBezTo>
                  <a:cubicBezTo>
                    <a:pt x="1500790" y="3356700"/>
                    <a:pt x="1699441" y="3380566"/>
                    <a:pt x="1741557" y="3381268"/>
                  </a:cubicBezTo>
                  <a:cubicBezTo>
                    <a:pt x="1826493" y="3382672"/>
                    <a:pt x="1908620" y="3369335"/>
                    <a:pt x="1986536" y="3334940"/>
                  </a:cubicBezTo>
                  <a:cubicBezTo>
                    <a:pt x="2019528" y="3320198"/>
                    <a:pt x="2051115" y="3320198"/>
                    <a:pt x="2086212" y="3332834"/>
                  </a:cubicBezTo>
                  <a:cubicBezTo>
                    <a:pt x="2134647" y="3350382"/>
                    <a:pt x="2312239" y="3393903"/>
                    <a:pt x="2350846" y="3405836"/>
                  </a:cubicBezTo>
                  <a:cubicBezTo>
                    <a:pt x="2443502" y="3426192"/>
                    <a:pt x="2727088" y="3374248"/>
                    <a:pt x="2793773" y="3355296"/>
                  </a:cubicBezTo>
                  <a:cubicBezTo>
                    <a:pt x="2873794" y="3332132"/>
                    <a:pt x="2939777" y="3281592"/>
                    <a:pt x="3012779" y="3245091"/>
                  </a:cubicBezTo>
                  <a:cubicBezTo>
                    <a:pt x="3049281" y="3226840"/>
                    <a:pt x="3080868" y="3211397"/>
                    <a:pt x="3120177" y="3235263"/>
                  </a:cubicBezTo>
                  <a:cubicBezTo>
                    <a:pt x="3127898" y="3240177"/>
                    <a:pt x="3254248" y="3245091"/>
                    <a:pt x="3306894" y="3247898"/>
                  </a:cubicBezTo>
                  <a:cubicBezTo>
                    <a:pt x="3423417" y="3250706"/>
                    <a:pt x="3626279" y="3177704"/>
                    <a:pt x="3752629" y="3101192"/>
                  </a:cubicBezTo>
                  <a:cubicBezTo>
                    <a:pt x="3782111" y="3083643"/>
                    <a:pt x="3810891" y="3070306"/>
                    <a:pt x="3845286" y="3066797"/>
                  </a:cubicBezTo>
                  <a:cubicBezTo>
                    <a:pt x="3962511" y="3053459"/>
                    <a:pt x="4072014" y="3019064"/>
                    <a:pt x="4173094" y="2955889"/>
                  </a:cubicBezTo>
                  <a:cubicBezTo>
                    <a:pt x="4279088" y="2889205"/>
                    <a:pt x="4409650" y="2664582"/>
                    <a:pt x="4415967" y="2655457"/>
                  </a:cubicBezTo>
                  <a:cubicBezTo>
                    <a:pt x="4512133" y="2498221"/>
                    <a:pt x="4602684" y="2352217"/>
                    <a:pt x="4650417" y="2113556"/>
                  </a:cubicBezTo>
                  <a:close/>
                  <a:moveTo>
                    <a:pt x="3445879" y="3004323"/>
                  </a:moveTo>
                  <a:cubicBezTo>
                    <a:pt x="3445879" y="3004323"/>
                    <a:pt x="3445879" y="3004323"/>
                    <a:pt x="3445879" y="3004323"/>
                  </a:cubicBezTo>
                  <a:cubicBezTo>
                    <a:pt x="3445879" y="3004323"/>
                    <a:pt x="3445879" y="3004323"/>
                    <a:pt x="3445879" y="3004323"/>
                  </a:cubicBezTo>
                  <a:cubicBezTo>
                    <a:pt x="3445879" y="3004323"/>
                    <a:pt x="3445879" y="3004323"/>
                    <a:pt x="3445879" y="3004323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70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BB9D37D-0574-4F29-9BE6-7C0DC41D0D42}"/>
                </a:ext>
              </a:extLst>
            </p:cNvPr>
            <p:cNvSpPr/>
            <p:nvPr/>
          </p:nvSpPr>
          <p:spPr>
            <a:xfrm>
              <a:off x="6837956" y="3761495"/>
              <a:ext cx="1221384" cy="2667390"/>
            </a:xfrm>
            <a:custGeom>
              <a:avLst/>
              <a:gdLst>
                <a:gd name="connsiteX0" fmla="*/ 1095736 w 1221383"/>
                <a:gd name="connsiteY0" fmla="*/ 783597 h 2667389"/>
                <a:gd name="connsiteX1" fmla="*/ 748273 w 1221383"/>
                <a:gd name="connsiteY1" fmla="*/ 248013 h 2667389"/>
                <a:gd name="connsiteX2" fmla="*/ 0 w 1221383"/>
                <a:gd name="connsiteY2" fmla="*/ 15669 h 2667389"/>
                <a:gd name="connsiteX3" fmla="*/ 518737 w 1221383"/>
                <a:gd name="connsiteY3" fmla="*/ 392614 h 2667389"/>
                <a:gd name="connsiteX4" fmla="*/ 742658 w 1221383"/>
                <a:gd name="connsiteY4" fmla="*/ 2334193 h 2667389"/>
                <a:gd name="connsiteX5" fmla="*/ 625433 w 1221383"/>
                <a:gd name="connsiteY5" fmla="*/ 2666915 h 2667389"/>
                <a:gd name="connsiteX6" fmla="*/ 1025541 w 1221383"/>
                <a:gd name="connsiteY6" fmla="*/ 2311731 h 2667389"/>
                <a:gd name="connsiteX7" fmla="*/ 1095736 w 1221383"/>
                <a:gd name="connsiteY7" fmla="*/ 783597 h 2667389"/>
                <a:gd name="connsiteX8" fmla="*/ 1095736 w 1221383"/>
                <a:gd name="connsiteY8" fmla="*/ 783597 h 2667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21383" h="2667389">
                  <a:moveTo>
                    <a:pt x="1095736" y="783597"/>
                  </a:moveTo>
                  <a:cubicBezTo>
                    <a:pt x="1002377" y="547744"/>
                    <a:pt x="915336" y="411566"/>
                    <a:pt x="748273" y="248013"/>
                  </a:cubicBezTo>
                  <a:cubicBezTo>
                    <a:pt x="520843" y="24795"/>
                    <a:pt x="384666" y="-32063"/>
                    <a:pt x="0" y="15669"/>
                  </a:cubicBezTo>
                  <a:cubicBezTo>
                    <a:pt x="244277" y="88672"/>
                    <a:pt x="381156" y="207301"/>
                    <a:pt x="518737" y="392614"/>
                  </a:cubicBezTo>
                  <a:cubicBezTo>
                    <a:pt x="1027647" y="1075606"/>
                    <a:pt x="906913" y="1875823"/>
                    <a:pt x="742658" y="2334193"/>
                  </a:cubicBezTo>
                  <a:cubicBezTo>
                    <a:pt x="664040" y="2553200"/>
                    <a:pt x="541199" y="2694291"/>
                    <a:pt x="625433" y="2666915"/>
                  </a:cubicBezTo>
                  <a:cubicBezTo>
                    <a:pt x="831102" y="2600230"/>
                    <a:pt x="1000973" y="2360165"/>
                    <a:pt x="1025541" y="2311731"/>
                  </a:cubicBezTo>
                  <a:cubicBezTo>
                    <a:pt x="1262097" y="1833005"/>
                    <a:pt x="1295088" y="1285488"/>
                    <a:pt x="1095736" y="783597"/>
                  </a:cubicBezTo>
                  <a:lnTo>
                    <a:pt x="1095736" y="783597"/>
                  </a:lnTo>
                  <a:close/>
                </a:path>
              </a:pathLst>
            </a:custGeom>
            <a:solidFill>
              <a:schemeClr val="accent1"/>
            </a:solidFill>
            <a:ln w="70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4EC84BC2-1706-4F7A-8325-A71F85D6F88C}"/>
                </a:ext>
              </a:extLst>
            </p:cNvPr>
            <p:cNvSpPr/>
            <p:nvPr/>
          </p:nvSpPr>
          <p:spPr>
            <a:xfrm>
              <a:off x="4056309" y="3544121"/>
              <a:ext cx="1401867" cy="3200655"/>
            </a:xfrm>
            <a:custGeom>
              <a:avLst/>
              <a:gdLst>
                <a:gd name="connsiteX0" fmla="*/ 1017540 w 1361772"/>
                <a:gd name="connsiteY0" fmla="*/ 2161990 h 3186829"/>
                <a:gd name="connsiteX1" fmla="*/ 1138275 w 1361772"/>
                <a:gd name="connsiteY1" fmla="*/ 859180 h 3186829"/>
                <a:gd name="connsiteX2" fmla="*/ 1248480 w 1361772"/>
                <a:gd name="connsiteY2" fmla="*/ 414148 h 3186829"/>
                <a:gd name="connsiteX3" fmla="*/ 1326396 w 1361772"/>
                <a:gd name="connsiteY3" fmla="*/ 13337 h 3186829"/>
                <a:gd name="connsiteX4" fmla="*/ 794322 w 1361772"/>
                <a:gd name="connsiteY4" fmla="*/ 155130 h 3186829"/>
                <a:gd name="connsiteX5" fmla="*/ 280498 w 1361772"/>
                <a:gd name="connsiteY5" fmla="*/ 740552 h 3186829"/>
                <a:gd name="connsiteX6" fmla="*/ 10250 w 1361772"/>
                <a:gd name="connsiteY6" fmla="*/ 1560423 h 3186829"/>
                <a:gd name="connsiteX7" fmla="*/ 10250 w 1361772"/>
                <a:gd name="connsiteY7" fmla="*/ 1560423 h 3186829"/>
                <a:gd name="connsiteX8" fmla="*/ 341568 w 1361772"/>
                <a:gd name="connsiteY8" fmla="*/ 2777595 h 3186829"/>
                <a:gd name="connsiteX9" fmla="*/ 1199344 w 1361772"/>
                <a:gd name="connsiteY9" fmla="*/ 3146819 h 3186829"/>
                <a:gd name="connsiteX10" fmla="*/ 1300424 w 1361772"/>
                <a:gd name="connsiteY10" fmla="*/ 3040825 h 3186829"/>
                <a:gd name="connsiteX11" fmla="*/ 1017540 w 1361772"/>
                <a:gd name="connsiteY11" fmla="*/ 2161990 h 3186829"/>
                <a:gd name="connsiteX0" fmla="*/ 1055876 w 1401469"/>
                <a:gd name="connsiteY0" fmla="*/ 2161990 h 3187974"/>
                <a:gd name="connsiteX1" fmla="*/ 1176611 w 1401469"/>
                <a:gd name="connsiteY1" fmla="*/ 859180 h 3187974"/>
                <a:gd name="connsiteX2" fmla="*/ 1286816 w 1401469"/>
                <a:gd name="connsiteY2" fmla="*/ 414148 h 3187974"/>
                <a:gd name="connsiteX3" fmla="*/ 1364732 w 1401469"/>
                <a:gd name="connsiteY3" fmla="*/ 13337 h 3187974"/>
                <a:gd name="connsiteX4" fmla="*/ 832658 w 1401469"/>
                <a:gd name="connsiteY4" fmla="*/ 155130 h 3187974"/>
                <a:gd name="connsiteX5" fmla="*/ 318834 w 1401469"/>
                <a:gd name="connsiteY5" fmla="*/ 740552 h 3187974"/>
                <a:gd name="connsiteX6" fmla="*/ 48586 w 1401469"/>
                <a:gd name="connsiteY6" fmla="*/ 1560423 h 3187974"/>
                <a:gd name="connsiteX7" fmla="*/ 5566 w 1401469"/>
                <a:gd name="connsiteY7" fmla="*/ 1577630 h 3187974"/>
                <a:gd name="connsiteX8" fmla="*/ 379904 w 1401469"/>
                <a:gd name="connsiteY8" fmla="*/ 2777595 h 3187974"/>
                <a:gd name="connsiteX9" fmla="*/ 1237680 w 1401469"/>
                <a:gd name="connsiteY9" fmla="*/ 3146819 h 3187974"/>
                <a:gd name="connsiteX10" fmla="*/ 1338760 w 1401469"/>
                <a:gd name="connsiteY10" fmla="*/ 3040825 h 3187974"/>
                <a:gd name="connsiteX11" fmla="*/ 1055876 w 1401469"/>
                <a:gd name="connsiteY11" fmla="*/ 2161990 h 3187974"/>
                <a:gd name="connsiteX0" fmla="*/ 1056072 w 1401669"/>
                <a:gd name="connsiteY0" fmla="*/ 2161990 h 3191891"/>
                <a:gd name="connsiteX1" fmla="*/ 1176807 w 1401669"/>
                <a:gd name="connsiteY1" fmla="*/ 859180 h 3191891"/>
                <a:gd name="connsiteX2" fmla="*/ 1287012 w 1401669"/>
                <a:gd name="connsiteY2" fmla="*/ 414148 h 3191891"/>
                <a:gd name="connsiteX3" fmla="*/ 1364928 w 1401669"/>
                <a:gd name="connsiteY3" fmla="*/ 13337 h 3191891"/>
                <a:gd name="connsiteX4" fmla="*/ 832854 w 1401669"/>
                <a:gd name="connsiteY4" fmla="*/ 155130 h 3191891"/>
                <a:gd name="connsiteX5" fmla="*/ 319030 w 1401669"/>
                <a:gd name="connsiteY5" fmla="*/ 740552 h 3191891"/>
                <a:gd name="connsiteX6" fmla="*/ 48782 w 1401669"/>
                <a:gd name="connsiteY6" fmla="*/ 1560423 h 3191891"/>
                <a:gd name="connsiteX7" fmla="*/ 5762 w 1401669"/>
                <a:gd name="connsiteY7" fmla="*/ 1577630 h 3191891"/>
                <a:gd name="connsiteX8" fmla="*/ 371496 w 1401669"/>
                <a:gd name="connsiteY8" fmla="*/ 2812011 h 3191891"/>
                <a:gd name="connsiteX9" fmla="*/ 1237876 w 1401669"/>
                <a:gd name="connsiteY9" fmla="*/ 3146819 h 3191891"/>
                <a:gd name="connsiteX10" fmla="*/ 1338956 w 1401669"/>
                <a:gd name="connsiteY10" fmla="*/ 3040825 h 3191891"/>
                <a:gd name="connsiteX11" fmla="*/ 1056072 w 1401669"/>
                <a:gd name="connsiteY11" fmla="*/ 2161990 h 3191891"/>
                <a:gd name="connsiteX0" fmla="*/ 1056040 w 1401634"/>
                <a:gd name="connsiteY0" fmla="*/ 2161990 h 3184204"/>
                <a:gd name="connsiteX1" fmla="*/ 1176775 w 1401634"/>
                <a:gd name="connsiteY1" fmla="*/ 859180 h 3184204"/>
                <a:gd name="connsiteX2" fmla="*/ 1286980 w 1401634"/>
                <a:gd name="connsiteY2" fmla="*/ 414148 h 3184204"/>
                <a:gd name="connsiteX3" fmla="*/ 1364896 w 1401634"/>
                <a:gd name="connsiteY3" fmla="*/ 13337 h 3184204"/>
                <a:gd name="connsiteX4" fmla="*/ 832822 w 1401634"/>
                <a:gd name="connsiteY4" fmla="*/ 155130 h 3184204"/>
                <a:gd name="connsiteX5" fmla="*/ 318998 w 1401634"/>
                <a:gd name="connsiteY5" fmla="*/ 740552 h 3184204"/>
                <a:gd name="connsiteX6" fmla="*/ 48750 w 1401634"/>
                <a:gd name="connsiteY6" fmla="*/ 1560423 h 3184204"/>
                <a:gd name="connsiteX7" fmla="*/ 5730 w 1401634"/>
                <a:gd name="connsiteY7" fmla="*/ 1577630 h 3184204"/>
                <a:gd name="connsiteX8" fmla="*/ 371464 w 1401634"/>
                <a:gd name="connsiteY8" fmla="*/ 2812011 h 3184204"/>
                <a:gd name="connsiteX9" fmla="*/ 1229239 w 1401634"/>
                <a:gd name="connsiteY9" fmla="*/ 3138217 h 3184204"/>
                <a:gd name="connsiteX10" fmla="*/ 1338924 w 1401634"/>
                <a:gd name="connsiteY10" fmla="*/ 3040825 h 3184204"/>
                <a:gd name="connsiteX11" fmla="*/ 1056040 w 1401634"/>
                <a:gd name="connsiteY11" fmla="*/ 2161990 h 3184204"/>
                <a:gd name="connsiteX0" fmla="*/ 1056040 w 1401634"/>
                <a:gd name="connsiteY0" fmla="*/ 2161990 h 3184208"/>
                <a:gd name="connsiteX1" fmla="*/ 1176775 w 1401634"/>
                <a:gd name="connsiteY1" fmla="*/ 859180 h 3184208"/>
                <a:gd name="connsiteX2" fmla="*/ 1286980 w 1401634"/>
                <a:gd name="connsiteY2" fmla="*/ 414148 h 3184208"/>
                <a:gd name="connsiteX3" fmla="*/ 1364896 w 1401634"/>
                <a:gd name="connsiteY3" fmla="*/ 13337 h 3184208"/>
                <a:gd name="connsiteX4" fmla="*/ 832822 w 1401634"/>
                <a:gd name="connsiteY4" fmla="*/ 155130 h 3184208"/>
                <a:gd name="connsiteX5" fmla="*/ 318998 w 1401634"/>
                <a:gd name="connsiteY5" fmla="*/ 740552 h 3184208"/>
                <a:gd name="connsiteX6" fmla="*/ 48750 w 1401634"/>
                <a:gd name="connsiteY6" fmla="*/ 1560423 h 3184208"/>
                <a:gd name="connsiteX7" fmla="*/ 5730 w 1401634"/>
                <a:gd name="connsiteY7" fmla="*/ 1577630 h 3184208"/>
                <a:gd name="connsiteX8" fmla="*/ 371464 w 1401634"/>
                <a:gd name="connsiteY8" fmla="*/ 2812011 h 3184208"/>
                <a:gd name="connsiteX9" fmla="*/ 1229239 w 1401634"/>
                <a:gd name="connsiteY9" fmla="*/ 3138217 h 3184208"/>
                <a:gd name="connsiteX10" fmla="*/ 1356133 w 1401634"/>
                <a:gd name="connsiteY10" fmla="*/ 3109657 h 3184208"/>
                <a:gd name="connsiteX11" fmla="*/ 1056040 w 1401634"/>
                <a:gd name="connsiteY11" fmla="*/ 2161990 h 3184208"/>
                <a:gd name="connsiteX0" fmla="*/ 1056271 w 1401865"/>
                <a:gd name="connsiteY0" fmla="*/ 2161990 h 3230790"/>
                <a:gd name="connsiteX1" fmla="*/ 1177006 w 1401865"/>
                <a:gd name="connsiteY1" fmla="*/ 859180 h 3230790"/>
                <a:gd name="connsiteX2" fmla="*/ 1287211 w 1401865"/>
                <a:gd name="connsiteY2" fmla="*/ 414148 h 3230790"/>
                <a:gd name="connsiteX3" fmla="*/ 1365127 w 1401865"/>
                <a:gd name="connsiteY3" fmla="*/ 13337 h 3230790"/>
                <a:gd name="connsiteX4" fmla="*/ 833053 w 1401865"/>
                <a:gd name="connsiteY4" fmla="*/ 155130 h 3230790"/>
                <a:gd name="connsiteX5" fmla="*/ 319229 w 1401865"/>
                <a:gd name="connsiteY5" fmla="*/ 740552 h 3230790"/>
                <a:gd name="connsiteX6" fmla="*/ 48981 w 1401865"/>
                <a:gd name="connsiteY6" fmla="*/ 1560423 h 3230790"/>
                <a:gd name="connsiteX7" fmla="*/ 5961 w 1401865"/>
                <a:gd name="connsiteY7" fmla="*/ 1577630 h 3230790"/>
                <a:gd name="connsiteX8" fmla="*/ 371695 w 1401865"/>
                <a:gd name="connsiteY8" fmla="*/ 2812011 h 3230790"/>
                <a:gd name="connsiteX9" fmla="*/ 1289697 w 1401865"/>
                <a:gd name="connsiteY9" fmla="*/ 3189840 h 3230790"/>
                <a:gd name="connsiteX10" fmla="*/ 1356364 w 1401865"/>
                <a:gd name="connsiteY10" fmla="*/ 3109657 h 3230790"/>
                <a:gd name="connsiteX11" fmla="*/ 1056271 w 1401865"/>
                <a:gd name="connsiteY11" fmla="*/ 2161990 h 3230790"/>
                <a:gd name="connsiteX0" fmla="*/ 1056271 w 1401865"/>
                <a:gd name="connsiteY0" fmla="*/ 2161990 h 3200656"/>
                <a:gd name="connsiteX1" fmla="*/ 1177006 w 1401865"/>
                <a:gd name="connsiteY1" fmla="*/ 859180 h 3200656"/>
                <a:gd name="connsiteX2" fmla="*/ 1287211 w 1401865"/>
                <a:gd name="connsiteY2" fmla="*/ 414148 h 3200656"/>
                <a:gd name="connsiteX3" fmla="*/ 1365127 w 1401865"/>
                <a:gd name="connsiteY3" fmla="*/ 13337 h 3200656"/>
                <a:gd name="connsiteX4" fmla="*/ 833053 w 1401865"/>
                <a:gd name="connsiteY4" fmla="*/ 155130 h 3200656"/>
                <a:gd name="connsiteX5" fmla="*/ 319229 w 1401865"/>
                <a:gd name="connsiteY5" fmla="*/ 740552 h 3200656"/>
                <a:gd name="connsiteX6" fmla="*/ 48981 w 1401865"/>
                <a:gd name="connsiteY6" fmla="*/ 1560423 h 3200656"/>
                <a:gd name="connsiteX7" fmla="*/ 5961 w 1401865"/>
                <a:gd name="connsiteY7" fmla="*/ 1577630 h 3200656"/>
                <a:gd name="connsiteX8" fmla="*/ 371695 w 1401865"/>
                <a:gd name="connsiteY8" fmla="*/ 2812011 h 3200656"/>
                <a:gd name="connsiteX9" fmla="*/ 1289697 w 1401865"/>
                <a:gd name="connsiteY9" fmla="*/ 3189840 h 3200656"/>
                <a:gd name="connsiteX10" fmla="*/ 1356364 w 1401865"/>
                <a:gd name="connsiteY10" fmla="*/ 3109657 h 3200656"/>
                <a:gd name="connsiteX11" fmla="*/ 1056271 w 1401865"/>
                <a:gd name="connsiteY11" fmla="*/ 2161990 h 3200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01865" h="3200656">
                  <a:moveTo>
                    <a:pt x="1056271" y="2161990"/>
                  </a:moveTo>
                  <a:cubicBezTo>
                    <a:pt x="1038021" y="1928242"/>
                    <a:pt x="976952" y="1605348"/>
                    <a:pt x="1177006" y="859180"/>
                  </a:cubicBezTo>
                  <a:cubicBezTo>
                    <a:pt x="1195257" y="791092"/>
                    <a:pt x="1253518" y="490659"/>
                    <a:pt x="1287211" y="414148"/>
                  </a:cubicBezTo>
                  <a:cubicBezTo>
                    <a:pt x="1339155" y="296923"/>
                    <a:pt x="1463399" y="48434"/>
                    <a:pt x="1365127" y="13337"/>
                  </a:cubicBezTo>
                  <a:cubicBezTo>
                    <a:pt x="1212103" y="-41415"/>
                    <a:pt x="921498" y="85637"/>
                    <a:pt x="833053" y="155130"/>
                  </a:cubicBezTo>
                  <a:cubicBezTo>
                    <a:pt x="639316" y="308154"/>
                    <a:pt x="532620" y="429590"/>
                    <a:pt x="319229" y="740552"/>
                  </a:cubicBezTo>
                  <a:cubicBezTo>
                    <a:pt x="144445" y="995358"/>
                    <a:pt x="93203" y="1236827"/>
                    <a:pt x="48981" y="1560423"/>
                  </a:cubicBezTo>
                  <a:lnTo>
                    <a:pt x="5961" y="1577630"/>
                  </a:lnTo>
                  <a:cubicBezTo>
                    <a:pt x="-36858" y="2023365"/>
                    <a:pt x="157739" y="2543309"/>
                    <a:pt x="371695" y="2812011"/>
                  </a:cubicBezTo>
                  <a:cubicBezTo>
                    <a:pt x="585651" y="3080713"/>
                    <a:pt x="954870" y="3245596"/>
                    <a:pt x="1289697" y="3189840"/>
                  </a:cubicBezTo>
                  <a:cubicBezTo>
                    <a:pt x="1331814" y="3171589"/>
                    <a:pt x="1352855" y="3167216"/>
                    <a:pt x="1356364" y="3109657"/>
                  </a:cubicBezTo>
                  <a:cubicBezTo>
                    <a:pt x="1360576" y="3042972"/>
                    <a:pt x="1089263" y="2592984"/>
                    <a:pt x="1056271" y="2161990"/>
                  </a:cubicBezTo>
                  <a:close/>
                </a:path>
              </a:pathLst>
            </a:custGeom>
            <a:solidFill>
              <a:schemeClr val="accent1"/>
            </a:solidFill>
            <a:ln w="70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FEB5C9DB-5905-494B-8D69-4D8E689B406F}"/>
                </a:ext>
              </a:extLst>
            </p:cNvPr>
            <p:cNvSpPr/>
            <p:nvPr/>
          </p:nvSpPr>
          <p:spPr>
            <a:xfrm>
              <a:off x="3627845" y="3534244"/>
              <a:ext cx="1361773" cy="3130673"/>
            </a:xfrm>
            <a:custGeom>
              <a:avLst/>
              <a:gdLst>
                <a:gd name="connsiteX0" fmla="*/ 523768 w 1361772"/>
                <a:gd name="connsiteY0" fmla="*/ 1021377 h 3130673"/>
                <a:gd name="connsiteX1" fmla="*/ 1364698 w 1361772"/>
                <a:gd name="connsiteY1" fmla="*/ 23212 h 3130673"/>
                <a:gd name="connsiteX2" fmla="*/ 207893 w 1361772"/>
                <a:gd name="connsiteY2" fmla="*/ 704801 h 3130673"/>
                <a:gd name="connsiteX3" fmla="*/ 197364 w 1361772"/>
                <a:gd name="connsiteY3" fmla="*/ 2430181 h 3130673"/>
                <a:gd name="connsiteX4" fmla="*/ 984946 w 1361772"/>
                <a:gd name="connsiteY4" fmla="*/ 3133529 h 3130673"/>
                <a:gd name="connsiteX5" fmla="*/ 425496 w 1361772"/>
                <a:gd name="connsiteY5" fmla="*/ 2185904 h 3130673"/>
                <a:gd name="connsiteX6" fmla="*/ 523768 w 1361772"/>
                <a:gd name="connsiteY6" fmla="*/ 1021377 h 3130673"/>
                <a:gd name="connsiteX7" fmla="*/ 523768 w 1361772"/>
                <a:gd name="connsiteY7" fmla="*/ 1021377 h 3130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61772" h="3130673">
                  <a:moveTo>
                    <a:pt x="523768" y="1021377"/>
                  </a:moveTo>
                  <a:cubicBezTo>
                    <a:pt x="707678" y="653558"/>
                    <a:pt x="1097959" y="115167"/>
                    <a:pt x="1364698" y="23212"/>
                  </a:cubicBezTo>
                  <a:cubicBezTo>
                    <a:pt x="1111998" y="-87695"/>
                    <a:pt x="545529" y="208526"/>
                    <a:pt x="207893" y="704801"/>
                  </a:cubicBezTo>
                  <a:cubicBezTo>
                    <a:pt x="-55336" y="1041032"/>
                    <a:pt x="-79202" y="1912847"/>
                    <a:pt x="197364" y="2430181"/>
                  </a:cubicBezTo>
                  <a:cubicBezTo>
                    <a:pt x="287213" y="2598647"/>
                    <a:pt x="681706" y="3107557"/>
                    <a:pt x="984946" y="3133529"/>
                  </a:cubicBezTo>
                  <a:cubicBezTo>
                    <a:pt x="619935" y="2773431"/>
                    <a:pt x="464805" y="2374727"/>
                    <a:pt x="425496" y="2185904"/>
                  </a:cubicBezTo>
                  <a:cubicBezTo>
                    <a:pt x="343368" y="1787199"/>
                    <a:pt x="386187" y="1399726"/>
                    <a:pt x="523768" y="1021377"/>
                  </a:cubicBezTo>
                  <a:lnTo>
                    <a:pt x="523768" y="1021377"/>
                  </a:lnTo>
                  <a:close/>
                </a:path>
              </a:pathLst>
            </a:custGeom>
            <a:solidFill>
              <a:schemeClr val="accent1"/>
            </a:solidFill>
            <a:ln w="70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0" name="Graphic 204">
              <a:extLst>
                <a:ext uri="{FF2B5EF4-FFF2-40B4-BE49-F238E27FC236}">
                  <a16:creationId xmlns:a16="http://schemas.microsoft.com/office/drawing/2014/main" id="{53CFBC76-787A-43F5-9F7D-A5C310D49B51}"/>
                </a:ext>
              </a:extLst>
            </p:cNvPr>
            <p:cNvGrpSpPr/>
            <p:nvPr/>
          </p:nvGrpSpPr>
          <p:grpSpPr>
            <a:xfrm>
              <a:off x="5137295" y="3510179"/>
              <a:ext cx="2531689" cy="3247280"/>
              <a:chOff x="5137295" y="3510179"/>
              <a:chExt cx="2531689" cy="3247280"/>
            </a:xfrm>
            <a:solidFill>
              <a:srgbClr val="F7931E"/>
            </a:solidFill>
          </p:grpSpPr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A656700B-07B4-4569-9905-2945E23629CB}"/>
                  </a:ext>
                </a:extLst>
              </p:cNvPr>
              <p:cNvSpPr/>
              <p:nvPr/>
            </p:nvSpPr>
            <p:spPr>
              <a:xfrm>
                <a:off x="6096628" y="3542663"/>
                <a:ext cx="1572356" cy="3039421"/>
              </a:xfrm>
              <a:custGeom>
                <a:avLst/>
                <a:gdLst>
                  <a:gd name="connsiteX0" fmla="*/ 1483985 w 1572356"/>
                  <a:gd name="connsiteY0" fmla="*/ 1173703 h 3039420"/>
                  <a:gd name="connsiteX1" fmla="*/ 1076857 w 1572356"/>
                  <a:gd name="connsiteY1" fmla="*/ 537039 h 3039420"/>
                  <a:gd name="connsiteX2" fmla="*/ 173454 w 1572356"/>
                  <a:gd name="connsiteY2" fmla="*/ 36553 h 3039420"/>
                  <a:gd name="connsiteX3" fmla="*/ 87115 w 1572356"/>
                  <a:gd name="connsiteY3" fmla="*/ 115873 h 3039420"/>
                  <a:gd name="connsiteX4" fmla="*/ 650075 w 1572356"/>
                  <a:gd name="connsiteY4" fmla="*/ 1264956 h 3039420"/>
                  <a:gd name="connsiteX5" fmla="*/ 690788 w 1572356"/>
                  <a:gd name="connsiteY5" fmla="*/ 2083424 h 3039420"/>
                  <a:gd name="connsiteX6" fmla="*/ 445809 w 1572356"/>
                  <a:gd name="connsiteY6" fmla="*/ 3040174 h 3039420"/>
                  <a:gd name="connsiteX7" fmla="*/ 1260065 w 1572356"/>
                  <a:gd name="connsiteY7" fmla="*/ 2819764 h 3039420"/>
                  <a:gd name="connsiteX8" fmla="*/ 1483985 w 1572356"/>
                  <a:gd name="connsiteY8" fmla="*/ 1173703 h 30394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72356" h="3039420">
                    <a:moveTo>
                      <a:pt x="1483985" y="1173703"/>
                    </a:moveTo>
                    <a:cubicBezTo>
                      <a:pt x="1406771" y="924513"/>
                      <a:pt x="1240410" y="728670"/>
                      <a:pt x="1076857" y="537039"/>
                    </a:cubicBezTo>
                    <a:cubicBezTo>
                      <a:pt x="917516" y="351024"/>
                      <a:pt x="496349" y="186067"/>
                      <a:pt x="173454" y="36553"/>
                    </a:cubicBezTo>
                    <a:cubicBezTo>
                      <a:pt x="87817" y="-3458"/>
                      <a:pt x="-115747" y="-45575"/>
                      <a:pt x="87115" y="115873"/>
                    </a:cubicBezTo>
                    <a:cubicBezTo>
                      <a:pt x="275236" y="266089"/>
                      <a:pt x="616382" y="1146327"/>
                      <a:pt x="650075" y="1264956"/>
                    </a:cubicBezTo>
                    <a:cubicBezTo>
                      <a:pt x="706231" y="1460799"/>
                      <a:pt x="712548" y="1721922"/>
                      <a:pt x="690788" y="2083424"/>
                    </a:cubicBezTo>
                    <a:cubicBezTo>
                      <a:pt x="681662" y="2231534"/>
                      <a:pt x="590410" y="2961556"/>
                      <a:pt x="445809" y="3040174"/>
                    </a:cubicBezTo>
                    <a:cubicBezTo>
                      <a:pt x="696403" y="3052107"/>
                      <a:pt x="1114060" y="3019116"/>
                      <a:pt x="1260065" y="2819764"/>
                    </a:cubicBezTo>
                    <a:cubicBezTo>
                      <a:pt x="1624374" y="2322085"/>
                      <a:pt x="1627884" y="1834935"/>
                      <a:pt x="1483985" y="1173703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70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9282E7E8-6A9B-43A5-A43D-86B14A2F6586}"/>
                  </a:ext>
                </a:extLst>
              </p:cNvPr>
              <p:cNvSpPr/>
              <p:nvPr/>
            </p:nvSpPr>
            <p:spPr>
              <a:xfrm>
                <a:off x="5137295" y="3510179"/>
                <a:ext cx="1589569" cy="3247280"/>
              </a:xfrm>
              <a:custGeom>
                <a:avLst/>
                <a:gdLst>
                  <a:gd name="connsiteX0" fmla="*/ 1279357 w 1424947"/>
                  <a:gd name="connsiteY0" fmla="*/ 1000694 h 3250004"/>
                  <a:gd name="connsiteX1" fmla="*/ 1277953 w 1424947"/>
                  <a:gd name="connsiteY1" fmla="*/ 1000694 h 3250004"/>
                  <a:gd name="connsiteX2" fmla="*/ 741667 w 1424947"/>
                  <a:gd name="connsiteY2" fmla="*/ 54473 h 3250004"/>
                  <a:gd name="connsiteX3" fmla="*/ 386483 w 1424947"/>
                  <a:gd name="connsiteY3" fmla="*/ 45348 h 3250004"/>
                  <a:gd name="connsiteX4" fmla="*/ 27088 w 1424947"/>
                  <a:gd name="connsiteY4" fmla="*/ 1129852 h 3250004"/>
                  <a:gd name="connsiteX5" fmla="*/ 50954 w 1424947"/>
                  <a:gd name="connsiteY5" fmla="*/ 2428450 h 3250004"/>
                  <a:gd name="connsiteX6" fmla="*/ 255921 w 1424947"/>
                  <a:gd name="connsiteY6" fmla="*/ 3052479 h 3250004"/>
                  <a:gd name="connsiteX7" fmla="*/ 493881 w 1424947"/>
                  <a:gd name="connsiteY7" fmla="*/ 3230773 h 3250004"/>
                  <a:gd name="connsiteX8" fmla="*/ 715695 w 1424947"/>
                  <a:gd name="connsiteY8" fmla="*/ 3253937 h 3250004"/>
                  <a:gd name="connsiteX9" fmla="*/ 716398 w 1424947"/>
                  <a:gd name="connsiteY9" fmla="*/ 3253937 h 3250004"/>
                  <a:gd name="connsiteX10" fmla="*/ 717099 w 1424947"/>
                  <a:gd name="connsiteY10" fmla="*/ 3253937 h 3250004"/>
                  <a:gd name="connsiteX11" fmla="*/ 1276549 w 1424947"/>
                  <a:gd name="connsiteY11" fmla="*/ 2878396 h 3250004"/>
                  <a:gd name="connsiteX12" fmla="*/ 1426765 w 1424947"/>
                  <a:gd name="connsiteY12" fmla="*/ 1581203 h 3250004"/>
                  <a:gd name="connsiteX13" fmla="*/ 1279357 w 1424947"/>
                  <a:gd name="connsiteY13" fmla="*/ 1000694 h 3250004"/>
                  <a:gd name="connsiteX0" fmla="*/ 1334292 w 1486515"/>
                  <a:gd name="connsiteY0" fmla="*/ 1000694 h 3253937"/>
                  <a:gd name="connsiteX1" fmla="*/ 1332888 w 1486515"/>
                  <a:gd name="connsiteY1" fmla="*/ 1000694 h 3253937"/>
                  <a:gd name="connsiteX2" fmla="*/ 796602 w 1486515"/>
                  <a:gd name="connsiteY2" fmla="*/ 54473 h 3253937"/>
                  <a:gd name="connsiteX3" fmla="*/ 441418 w 1486515"/>
                  <a:gd name="connsiteY3" fmla="*/ 45348 h 3253937"/>
                  <a:gd name="connsiteX4" fmla="*/ 82023 w 1486515"/>
                  <a:gd name="connsiteY4" fmla="*/ 1129852 h 3253937"/>
                  <a:gd name="connsiteX5" fmla="*/ 32555 w 1486515"/>
                  <a:gd name="connsiteY5" fmla="*/ 2379560 h 3253937"/>
                  <a:gd name="connsiteX6" fmla="*/ 310856 w 1486515"/>
                  <a:gd name="connsiteY6" fmla="*/ 3052479 h 3253937"/>
                  <a:gd name="connsiteX7" fmla="*/ 548816 w 1486515"/>
                  <a:gd name="connsiteY7" fmla="*/ 3230773 h 3253937"/>
                  <a:gd name="connsiteX8" fmla="*/ 770630 w 1486515"/>
                  <a:gd name="connsiteY8" fmla="*/ 3253937 h 3253937"/>
                  <a:gd name="connsiteX9" fmla="*/ 771333 w 1486515"/>
                  <a:gd name="connsiteY9" fmla="*/ 3253937 h 3253937"/>
                  <a:gd name="connsiteX10" fmla="*/ 772034 w 1486515"/>
                  <a:gd name="connsiteY10" fmla="*/ 3253937 h 3253937"/>
                  <a:gd name="connsiteX11" fmla="*/ 1331484 w 1486515"/>
                  <a:gd name="connsiteY11" fmla="*/ 2878396 h 3253937"/>
                  <a:gd name="connsiteX12" fmla="*/ 1481700 w 1486515"/>
                  <a:gd name="connsiteY12" fmla="*/ 1581203 h 3253937"/>
                  <a:gd name="connsiteX13" fmla="*/ 1334292 w 1486515"/>
                  <a:gd name="connsiteY13" fmla="*/ 1000694 h 3253937"/>
                  <a:gd name="connsiteX0" fmla="*/ 1355196 w 1507419"/>
                  <a:gd name="connsiteY0" fmla="*/ 1000694 h 3253937"/>
                  <a:gd name="connsiteX1" fmla="*/ 1353792 w 1507419"/>
                  <a:gd name="connsiteY1" fmla="*/ 1000694 h 3253937"/>
                  <a:gd name="connsiteX2" fmla="*/ 817506 w 1507419"/>
                  <a:gd name="connsiteY2" fmla="*/ 54473 h 3253937"/>
                  <a:gd name="connsiteX3" fmla="*/ 462322 w 1507419"/>
                  <a:gd name="connsiteY3" fmla="*/ 45348 h 3253937"/>
                  <a:gd name="connsiteX4" fmla="*/ 102927 w 1507419"/>
                  <a:gd name="connsiteY4" fmla="*/ 1129852 h 3253937"/>
                  <a:gd name="connsiteX5" fmla="*/ 29013 w 1507419"/>
                  <a:gd name="connsiteY5" fmla="*/ 2379560 h 3253937"/>
                  <a:gd name="connsiteX6" fmla="*/ 331760 w 1507419"/>
                  <a:gd name="connsiteY6" fmla="*/ 3052479 h 3253937"/>
                  <a:gd name="connsiteX7" fmla="*/ 569720 w 1507419"/>
                  <a:gd name="connsiteY7" fmla="*/ 3230773 h 3253937"/>
                  <a:gd name="connsiteX8" fmla="*/ 791534 w 1507419"/>
                  <a:gd name="connsiteY8" fmla="*/ 3253937 h 3253937"/>
                  <a:gd name="connsiteX9" fmla="*/ 792237 w 1507419"/>
                  <a:gd name="connsiteY9" fmla="*/ 3253937 h 3253937"/>
                  <a:gd name="connsiteX10" fmla="*/ 792938 w 1507419"/>
                  <a:gd name="connsiteY10" fmla="*/ 3253937 h 3253937"/>
                  <a:gd name="connsiteX11" fmla="*/ 1352388 w 1507419"/>
                  <a:gd name="connsiteY11" fmla="*/ 2878396 h 3253937"/>
                  <a:gd name="connsiteX12" fmla="*/ 1502604 w 1507419"/>
                  <a:gd name="connsiteY12" fmla="*/ 1581203 h 3253937"/>
                  <a:gd name="connsiteX13" fmla="*/ 1355196 w 1507419"/>
                  <a:gd name="connsiteY13" fmla="*/ 1000694 h 3253937"/>
                  <a:gd name="connsiteX0" fmla="*/ 1379320 w 1531543"/>
                  <a:gd name="connsiteY0" fmla="*/ 1055684 h 3308927"/>
                  <a:gd name="connsiteX1" fmla="*/ 1377916 w 1531543"/>
                  <a:gd name="connsiteY1" fmla="*/ 1055684 h 3308927"/>
                  <a:gd name="connsiteX2" fmla="*/ 841630 w 1531543"/>
                  <a:gd name="connsiteY2" fmla="*/ 109463 h 3308927"/>
                  <a:gd name="connsiteX3" fmla="*/ 486446 w 1531543"/>
                  <a:gd name="connsiteY3" fmla="*/ 100338 h 3308927"/>
                  <a:gd name="connsiteX4" fmla="*/ 23802 w 1531543"/>
                  <a:gd name="connsiteY4" fmla="*/ 1184844 h 3308927"/>
                  <a:gd name="connsiteX5" fmla="*/ 53137 w 1531543"/>
                  <a:gd name="connsiteY5" fmla="*/ 2434550 h 3308927"/>
                  <a:gd name="connsiteX6" fmla="*/ 355884 w 1531543"/>
                  <a:gd name="connsiteY6" fmla="*/ 3107469 h 3308927"/>
                  <a:gd name="connsiteX7" fmla="*/ 593844 w 1531543"/>
                  <a:gd name="connsiteY7" fmla="*/ 3285763 h 3308927"/>
                  <a:gd name="connsiteX8" fmla="*/ 815658 w 1531543"/>
                  <a:gd name="connsiteY8" fmla="*/ 3308927 h 3308927"/>
                  <a:gd name="connsiteX9" fmla="*/ 816361 w 1531543"/>
                  <a:gd name="connsiteY9" fmla="*/ 3308927 h 3308927"/>
                  <a:gd name="connsiteX10" fmla="*/ 817062 w 1531543"/>
                  <a:gd name="connsiteY10" fmla="*/ 3308927 h 3308927"/>
                  <a:gd name="connsiteX11" fmla="*/ 1376512 w 1531543"/>
                  <a:gd name="connsiteY11" fmla="*/ 2933386 h 3308927"/>
                  <a:gd name="connsiteX12" fmla="*/ 1526728 w 1531543"/>
                  <a:gd name="connsiteY12" fmla="*/ 1636193 h 3308927"/>
                  <a:gd name="connsiteX13" fmla="*/ 1379320 w 1531543"/>
                  <a:gd name="connsiteY13" fmla="*/ 1055684 h 3308927"/>
                  <a:gd name="connsiteX0" fmla="*/ 1379320 w 1531543"/>
                  <a:gd name="connsiteY0" fmla="*/ 1035239 h 3288482"/>
                  <a:gd name="connsiteX1" fmla="*/ 1377916 w 1531543"/>
                  <a:gd name="connsiteY1" fmla="*/ 1035239 h 3288482"/>
                  <a:gd name="connsiteX2" fmla="*/ 841630 w 1531543"/>
                  <a:gd name="connsiteY2" fmla="*/ 89018 h 3288482"/>
                  <a:gd name="connsiteX3" fmla="*/ 391802 w 1531543"/>
                  <a:gd name="connsiteY3" fmla="*/ 114311 h 3288482"/>
                  <a:gd name="connsiteX4" fmla="*/ 23802 w 1531543"/>
                  <a:gd name="connsiteY4" fmla="*/ 1164399 h 3288482"/>
                  <a:gd name="connsiteX5" fmla="*/ 53137 w 1531543"/>
                  <a:gd name="connsiteY5" fmla="*/ 2414105 h 3288482"/>
                  <a:gd name="connsiteX6" fmla="*/ 355884 w 1531543"/>
                  <a:gd name="connsiteY6" fmla="*/ 3087024 h 3288482"/>
                  <a:gd name="connsiteX7" fmla="*/ 593844 w 1531543"/>
                  <a:gd name="connsiteY7" fmla="*/ 3265318 h 3288482"/>
                  <a:gd name="connsiteX8" fmla="*/ 815658 w 1531543"/>
                  <a:gd name="connsiteY8" fmla="*/ 3288482 h 3288482"/>
                  <a:gd name="connsiteX9" fmla="*/ 816361 w 1531543"/>
                  <a:gd name="connsiteY9" fmla="*/ 3288482 h 3288482"/>
                  <a:gd name="connsiteX10" fmla="*/ 817062 w 1531543"/>
                  <a:gd name="connsiteY10" fmla="*/ 3288482 h 3288482"/>
                  <a:gd name="connsiteX11" fmla="*/ 1376512 w 1531543"/>
                  <a:gd name="connsiteY11" fmla="*/ 2912941 h 3288482"/>
                  <a:gd name="connsiteX12" fmla="*/ 1526728 w 1531543"/>
                  <a:gd name="connsiteY12" fmla="*/ 1615748 h 3288482"/>
                  <a:gd name="connsiteX13" fmla="*/ 1379320 w 1531543"/>
                  <a:gd name="connsiteY13" fmla="*/ 1035239 h 3288482"/>
                  <a:gd name="connsiteX0" fmla="*/ 1379320 w 1531543"/>
                  <a:gd name="connsiteY0" fmla="*/ 993512 h 3246755"/>
                  <a:gd name="connsiteX1" fmla="*/ 1377916 w 1531543"/>
                  <a:gd name="connsiteY1" fmla="*/ 993512 h 3246755"/>
                  <a:gd name="connsiteX2" fmla="*/ 841630 w 1531543"/>
                  <a:gd name="connsiteY2" fmla="*/ 47291 h 3246755"/>
                  <a:gd name="connsiteX3" fmla="*/ 391802 w 1531543"/>
                  <a:gd name="connsiteY3" fmla="*/ 72584 h 3246755"/>
                  <a:gd name="connsiteX4" fmla="*/ 23802 w 1531543"/>
                  <a:gd name="connsiteY4" fmla="*/ 1122672 h 3246755"/>
                  <a:gd name="connsiteX5" fmla="*/ 53137 w 1531543"/>
                  <a:gd name="connsiteY5" fmla="*/ 2372378 h 3246755"/>
                  <a:gd name="connsiteX6" fmla="*/ 355884 w 1531543"/>
                  <a:gd name="connsiteY6" fmla="*/ 3045297 h 3246755"/>
                  <a:gd name="connsiteX7" fmla="*/ 593844 w 1531543"/>
                  <a:gd name="connsiteY7" fmla="*/ 3223591 h 3246755"/>
                  <a:gd name="connsiteX8" fmla="*/ 815658 w 1531543"/>
                  <a:gd name="connsiteY8" fmla="*/ 3246755 h 3246755"/>
                  <a:gd name="connsiteX9" fmla="*/ 816361 w 1531543"/>
                  <a:gd name="connsiteY9" fmla="*/ 3246755 h 3246755"/>
                  <a:gd name="connsiteX10" fmla="*/ 817062 w 1531543"/>
                  <a:gd name="connsiteY10" fmla="*/ 3246755 h 3246755"/>
                  <a:gd name="connsiteX11" fmla="*/ 1376512 w 1531543"/>
                  <a:gd name="connsiteY11" fmla="*/ 2871214 h 3246755"/>
                  <a:gd name="connsiteX12" fmla="*/ 1526728 w 1531543"/>
                  <a:gd name="connsiteY12" fmla="*/ 1574021 h 3246755"/>
                  <a:gd name="connsiteX13" fmla="*/ 1379320 w 1531543"/>
                  <a:gd name="connsiteY13" fmla="*/ 993512 h 3246755"/>
                  <a:gd name="connsiteX0" fmla="*/ 1422283 w 1574506"/>
                  <a:gd name="connsiteY0" fmla="*/ 993508 h 3246751"/>
                  <a:gd name="connsiteX1" fmla="*/ 1420879 w 1574506"/>
                  <a:gd name="connsiteY1" fmla="*/ 993508 h 3246751"/>
                  <a:gd name="connsiteX2" fmla="*/ 884593 w 1574506"/>
                  <a:gd name="connsiteY2" fmla="*/ 47287 h 3246751"/>
                  <a:gd name="connsiteX3" fmla="*/ 434765 w 1574506"/>
                  <a:gd name="connsiteY3" fmla="*/ 72580 h 3246751"/>
                  <a:gd name="connsiteX4" fmla="*/ 66765 w 1574506"/>
                  <a:gd name="connsiteY4" fmla="*/ 1122668 h 3246751"/>
                  <a:gd name="connsiteX5" fmla="*/ 35871 w 1574506"/>
                  <a:gd name="connsiteY5" fmla="*/ 2372376 h 3246751"/>
                  <a:gd name="connsiteX6" fmla="*/ 398847 w 1574506"/>
                  <a:gd name="connsiteY6" fmla="*/ 3045293 h 3246751"/>
                  <a:gd name="connsiteX7" fmla="*/ 636807 w 1574506"/>
                  <a:gd name="connsiteY7" fmla="*/ 3223587 h 3246751"/>
                  <a:gd name="connsiteX8" fmla="*/ 858621 w 1574506"/>
                  <a:gd name="connsiteY8" fmla="*/ 3246751 h 3246751"/>
                  <a:gd name="connsiteX9" fmla="*/ 859324 w 1574506"/>
                  <a:gd name="connsiteY9" fmla="*/ 3246751 h 3246751"/>
                  <a:gd name="connsiteX10" fmla="*/ 860025 w 1574506"/>
                  <a:gd name="connsiteY10" fmla="*/ 3246751 h 3246751"/>
                  <a:gd name="connsiteX11" fmla="*/ 1419475 w 1574506"/>
                  <a:gd name="connsiteY11" fmla="*/ 2871210 h 3246751"/>
                  <a:gd name="connsiteX12" fmla="*/ 1569691 w 1574506"/>
                  <a:gd name="connsiteY12" fmla="*/ 1574017 h 3246751"/>
                  <a:gd name="connsiteX13" fmla="*/ 1422283 w 1574506"/>
                  <a:gd name="connsiteY13" fmla="*/ 993508 h 3246751"/>
                  <a:gd name="connsiteX0" fmla="*/ 1429273 w 1581496"/>
                  <a:gd name="connsiteY0" fmla="*/ 993508 h 3246751"/>
                  <a:gd name="connsiteX1" fmla="*/ 1427869 w 1581496"/>
                  <a:gd name="connsiteY1" fmla="*/ 993508 h 3246751"/>
                  <a:gd name="connsiteX2" fmla="*/ 891583 w 1581496"/>
                  <a:gd name="connsiteY2" fmla="*/ 47287 h 3246751"/>
                  <a:gd name="connsiteX3" fmla="*/ 441755 w 1581496"/>
                  <a:gd name="connsiteY3" fmla="*/ 72580 h 3246751"/>
                  <a:gd name="connsiteX4" fmla="*/ 73755 w 1581496"/>
                  <a:gd name="connsiteY4" fmla="*/ 1122668 h 3246751"/>
                  <a:gd name="connsiteX5" fmla="*/ 34258 w 1581496"/>
                  <a:gd name="connsiteY5" fmla="*/ 2355168 h 3246751"/>
                  <a:gd name="connsiteX6" fmla="*/ 405837 w 1581496"/>
                  <a:gd name="connsiteY6" fmla="*/ 3045293 h 3246751"/>
                  <a:gd name="connsiteX7" fmla="*/ 643797 w 1581496"/>
                  <a:gd name="connsiteY7" fmla="*/ 3223587 h 3246751"/>
                  <a:gd name="connsiteX8" fmla="*/ 865611 w 1581496"/>
                  <a:gd name="connsiteY8" fmla="*/ 3246751 h 3246751"/>
                  <a:gd name="connsiteX9" fmla="*/ 866314 w 1581496"/>
                  <a:gd name="connsiteY9" fmla="*/ 3246751 h 3246751"/>
                  <a:gd name="connsiteX10" fmla="*/ 867015 w 1581496"/>
                  <a:gd name="connsiteY10" fmla="*/ 3246751 h 3246751"/>
                  <a:gd name="connsiteX11" fmla="*/ 1426465 w 1581496"/>
                  <a:gd name="connsiteY11" fmla="*/ 2871210 h 3246751"/>
                  <a:gd name="connsiteX12" fmla="*/ 1576681 w 1581496"/>
                  <a:gd name="connsiteY12" fmla="*/ 1574017 h 3246751"/>
                  <a:gd name="connsiteX13" fmla="*/ 1429273 w 1581496"/>
                  <a:gd name="connsiteY13" fmla="*/ 993508 h 3246751"/>
                  <a:gd name="connsiteX0" fmla="*/ 1436729 w 1588952"/>
                  <a:gd name="connsiteY0" fmla="*/ 993508 h 3246751"/>
                  <a:gd name="connsiteX1" fmla="*/ 1435325 w 1588952"/>
                  <a:gd name="connsiteY1" fmla="*/ 993508 h 3246751"/>
                  <a:gd name="connsiteX2" fmla="*/ 899039 w 1588952"/>
                  <a:gd name="connsiteY2" fmla="*/ 47287 h 3246751"/>
                  <a:gd name="connsiteX3" fmla="*/ 449211 w 1588952"/>
                  <a:gd name="connsiteY3" fmla="*/ 72580 h 3246751"/>
                  <a:gd name="connsiteX4" fmla="*/ 81211 w 1588952"/>
                  <a:gd name="connsiteY4" fmla="*/ 1122668 h 3246751"/>
                  <a:gd name="connsiteX5" fmla="*/ 41714 w 1588952"/>
                  <a:gd name="connsiteY5" fmla="*/ 2355168 h 3246751"/>
                  <a:gd name="connsiteX6" fmla="*/ 413293 w 1588952"/>
                  <a:gd name="connsiteY6" fmla="*/ 3045293 h 3246751"/>
                  <a:gd name="connsiteX7" fmla="*/ 651253 w 1588952"/>
                  <a:gd name="connsiteY7" fmla="*/ 3223587 h 3246751"/>
                  <a:gd name="connsiteX8" fmla="*/ 873067 w 1588952"/>
                  <a:gd name="connsiteY8" fmla="*/ 3246751 h 3246751"/>
                  <a:gd name="connsiteX9" fmla="*/ 873770 w 1588952"/>
                  <a:gd name="connsiteY9" fmla="*/ 3246751 h 3246751"/>
                  <a:gd name="connsiteX10" fmla="*/ 874471 w 1588952"/>
                  <a:gd name="connsiteY10" fmla="*/ 3246751 h 3246751"/>
                  <a:gd name="connsiteX11" fmla="*/ 1433921 w 1588952"/>
                  <a:gd name="connsiteY11" fmla="*/ 2871210 h 3246751"/>
                  <a:gd name="connsiteX12" fmla="*/ 1584137 w 1588952"/>
                  <a:gd name="connsiteY12" fmla="*/ 1574017 h 3246751"/>
                  <a:gd name="connsiteX13" fmla="*/ 1436729 w 1588952"/>
                  <a:gd name="connsiteY13" fmla="*/ 993508 h 3246751"/>
                  <a:gd name="connsiteX0" fmla="*/ 1436729 w 1588952"/>
                  <a:gd name="connsiteY0" fmla="*/ 993508 h 3247280"/>
                  <a:gd name="connsiteX1" fmla="*/ 1435325 w 1588952"/>
                  <a:gd name="connsiteY1" fmla="*/ 993508 h 3247280"/>
                  <a:gd name="connsiteX2" fmla="*/ 899039 w 1588952"/>
                  <a:gd name="connsiteY2" fmla="*/ 47287 h 3247280"/>
                  <a:gd name="connsiteX3" fmla="*/ 449211 w 1588952"/>
                  <a:gd name="connsiteY3" fmla="*/ 72580 h 3247280"/>
                  <a:gd name="connsiteX4" fmla="*/ 81211 w 1588952"/>
                  <a:gd name="connsiteY4" fmla="*/ 1122668 h 3247280"/>
                  <a:gd name="connsiteX5" fmla="*/ 41714 w 1588952"/>
                  <a:gd name="connsiteY5" fmla="*/ 2355168 h 3247280"/>
                  <a:gd name="connsiteX6" fmla="*/ 318649 w 1588952"/>
                  <a:gd name="connsiteY6" fmla="*/ 3071104 h 3247280"/>
                  <a:gd name="connsiteX7" fmla="*/ 651253 w 1588952"/>
                  <a:gd name="connsiteY7" fmla="*/ 3223587 h 3247280"/>
                  <a:gd name="connsiteX8" fmla="*/ 873067 w 1588952"/>
                  <a:gd name="connsiteY8" fmla="*/ 3246751 h 3247280"/>
                  <a:gd name="connsiteX9" fmla="*/ 873770 w 1588952"/>
                  <a:gd name="connsiteY9" fmla="*/ 3246751 h 3247280"/>
                  <a:gd name="connsiteX10" fmla="*/ 874471 w 1588952"/>
                  <a:gd name="connsiteY10" fmla="*/ 3246751 h 3247280"/>
                  <a:gd name="connsiteX11" fmla="*/ 1433921 w 1588952"/>
                  <a:gd name="connsiteY11" fmla="*/ 2871210 h 3247280"/>
                  <a:gd name="connsiteX12" fmla="*/ 1584137 w 1588952"/>
                  <a:gd name="connsiteY12" fmla="*/ 1574017 h 3247280"/>
                  <a:gd name="connsiteX13" fmla="*/ 1436729 w 1588952"/>
                  <a:gd name="connsiteY13" fmla="*/ 993508 h 3247280"/>
                  <a:gd name="connsiteX0" fmla="*/ 1436729 w 1589568"/>
                  <a:gd name="connsiteY0" fmla="*/ 993508 h 3247280"/>
                  <a:gd name="connsiteX1" fmla="*/ 1435325 w 1589568"/>
                  <a:gd name="connsiteY1" fmla="*/ 993508 h 3247280"/>
                  <a:gd name="connsiteX2" fmla="*/ 899039 w 1589568"/>
                  <a:gd name="connsiteY2" fmla="*/ 47287 h 3247280"/>
                  <a:gd name="connsiteX3" fmla="*/ 449211 w 1589568"/>
                  <a:gd name="connsiteY3" fmla="*/ 72580 h 3247280"/>
                  <a:gd name="connsiteX4" fmla="*/ 81211 w 1589568"/>
                  <a:gd name="connsiteY4" fmla="*/ 1122668 h 3247280"/>
                  <a:gd name="connsiteX5" fmla="*/ 41714 w 1589568"/>
                  <a:gd name="connsiteY5" fmla="*/ 2355168 h 3247280"/>
                  <a:gd name="connsiteX6" fmla="*/ 318649 w 1589568"/>
                  <a:gd name="connsiteY6" fmla="*/ 3071104 h 3247280"/>
                  <a:gd name="connsiteX7" fmla="*/ 651253 w 1589568"/>
                  <a:gd name="connsiteY7" fmla="*/ 3223587 h 3247280"/>
                  <a:gd name="connsiteX8" fmla="*/ 873067 w 1589568"/>
                  <a:gd name="connsiteY8" fmla="*/ 3246751 h 3247280"/>
                  <a:gd name="connsiteX9" fmla="*/ 873770 w 1589568"/>
                  <a:gd name="connsiteY9" fmla="*/ 3246751 h 3247280"/>
                  <a:gd name="connsiteX10" fmla="*/ 874471 w 1589568"/>
                  <a:gd name="connsiteY10" fmla="*/ 3246751 h 3247280"/>
                  <a:gd name="connsiteX11" fmla="*/ 1451130 w 1589568"/>
                  <a:gd name="connsiteY11" fmla="*/ 2897023 h 3247280"/>
                  <a:gd name="connsiteX12" fmla="*/ 1584137 w 1589568"/>
                  <a:gd name="connsiteY12" fmla="*/ 1574017 h 3247280"/>
                  <a:gd name="connsiteX13" fmla="*/ 1436729 w 1589568"/>
                  <a:gd name="connsiteY13" fmla="*/ 993508 h 32472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589568" h="3247280">
                    <a:moveTo>
                      <a:pt x="1436729" y="993508"/>
                    </a:moveTo>
                    <a:cubicBezTo>
                      <a:pt x="1436027" y="993508"/>
                      <a:pt x="1435325" y="994210"/>
                      <a:pt x="1435325" y="993508"/>
                    </a:cubicBezTo>
                    <a:cubicBezTo>
                      <a:pt x="1375660" y="818022"/>
                      <a:pt x="1046448" y="148367"/>
                      <a:pt x="899039" y="47287"/>
                    </a:cubicBezTo>
                    <a:cubicBezTo>
                      <a:pt x="721447" y="-43264"/>
                      <a:pt x="508083" y="13805"/>
                      <a:pt x="449211" y="72580"/>
                    </a:cubicBezTo>
                    <a:cubicBezTo>
                      <a:pt x="289859" y="231669"/>
                      <a:pt x="91038" y="961923"/>
                      <a:pt x="81211" y="1122668"/>
                    </a:cubicBezTo>
                    <a:cubicBezTo>
                      <a:pt x="72787" y="1256740"/>
                      <a:pt x="-68155" y="1624380"/>
                      <a:pt x="41714" y="2355168"/>
                    </a:cubicBezTo>
                    <a:cubicBezTo>
                      <a:pt x="81023" y="2526443"/>
                      <a:pt x="285658" y="3017756"/>
                      <a:pt x="318649" y="3071104"/>
                    </a:cubicBezTo>
                    <a:cubicBezTo>
                      <a:pt x="373401" y="3161655"/>
                      <a:pt x="558850" y="3194313"/>
                      <a:pt x="651253" y="3223587"/>
                    </a:cubicBezTo>
                    <a:cubicBezTo>
                      <a:pt x="743656" y="3252861"/>
                      <a:pt x="802171" y="3246751"/>
                      <a:pt x="873067" y="3246751"/>
                    </a:cubicBezTo>
                    <a:lnTo>
                      <a:pt x="873770" y="3246751"/>
                    </a:lnTo>
                    <a:lnTo>
                      <a:pt x="874471" y="3246751"/>
                    </a:lnTo>
                    <a:cubicBezTo>
                      <a:pt x="1106815" y="3246049"/>
                      <a:pt x="1317761" y="3176398"/>
                      <a:pt x="1451130" y="2897023"/>
                    </a:cubicBezTo>
                    <a:cubicBezTo>
                      <a:pt x="1506584" y="2753125"/>
                      <a:pt x="1615023" y="1878661"/>
                      <a:pt x="1584137" y="1574017"/>
                    </a:cubicBezTo>
                    <a:cubicBezTo>
                      <a:pt x="1560973" y="1356414"/>
                      <a:pt x="1507626" y="1159167"/>
                      <a:pt x="1436729" y="993508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70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6232938D-D324-4D27-A870-E0DFBE3FEACB}"/>
                </a:ext>
              </a:extLst>
            </p:cNvPr>
            <p:cNvSpPr/>
            <p:nvPr/>
          </p:nvSpPr>
          <p:spPr>
            <a:xfrm>
              <a:off x="4375690" y="4248793"/>
              <a:ext cx="1102053" cy="807236"/>
            </a:xfrm>
            <a:custGeom>
              <a:avLst/>
              <a:gdLst>
                <a:gd name="connsiteX0" fmla="*/ 1059078 w 1102053"/>
                <a:gd name="connsiteY0" fmla="*/ 551807 h 807236"/>
                <a:gd name="connsiteX1" fmla="*/ 959402 w 1102053"/>
                <a:gd name="connsiteY1" fmla="*/ 558124 h 807236"/>
                <a:gd name="connsiteX2" fmla="*/ 671604 w 1102053"/>
                <a:gd name="connsiteY2" fmla="*/ 466871 h 807236"/>
                <a:gd name="connsiteX3" fmla="*/ 519984 w 1102053"/>
                <a:gd name="connsiteY3" fmla="*/ 506180 h 807236"/>
                <a:gd name="connsiteX4" fmla="*/ 68634 w 1102053"/>
                <a:gd name="connsiteY4" fmla="*/ 812228 h 807236"/>
                <a:gd name="connsiteX5" fmla="*/ 6863 w 1102053"/>
                <a:gd name="connsiteY5" fmla="*/ 727995 h 807236"/>
                <a:gd name="connsiteX6" fmla="*/ 481377 w 1102053"/>
                <a:gd name="connsiteY6" fmla="*/ 39387 h 807236"/>
                <a:gd name="connsiteX7" fmla="*/ 717933 w 1102053"/>
                <a:gd name="connsiteY7" fmla="*/ 47108 h 807236"/>
                <a:gd name="connsiteX8" fmla="*/ 1070309 w 1102053"/>
                <a:gd name="connsiteY8" fmla="*/ 384042 h 807236"/>
                <a:gd name="connsiteX9" fmla="*/ 1100493 w 1102053"/>
                <a:gd name="connsiteY9" fmla="*/ 492141 h 807236"/>
                <a:gd name="connsiteX10" fmla="*/ 1059078 w 1102053"/>
                <a:gd name="connsiteY10" fmla="*/ 551807 h 807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02053" h="807236">
                  <a:moveTo>
                    <a:pt x="1059078" y="551807"/>
                  </a:moveTo>
                  <a:cubicBezTo>
                    <a:pt x="1026789" y="567249"/>
                    <a:pt x="993095" y="565144"/>
                    <a:pt x="959402" y="558124"/>
                  </a:cubicBezTo>
                  <a:cubicBezTo>
                    <a:pt x="920093" y="549701"/>
                    <a:pt x="731270" y="478804"/>
                    <a:pt x="671604" y="466871"/>
                  </a:cubicBezTo>
                  <a:cubicBezTo>
                    <a:pt x="614747" y="455640"/>
                    <a:pt x="562803" y="461256"/>
                    <a:pt x="519984" y="506180"/>
                  </a:cubicBezTo>
                  <a:cubicBezTo>
                    <a:pt x="500330" y="526537"/>
                    <a:pt x="194984" y="812228"/>
                    <a:pt x="68634" y="812228"/>
                  </a:cubicBezTo>
                  <a:cubicBezTo>
                    <a:pt x="10372" y="810122"/>
                    <a:pt x="-12792" y="782746"/>
                    <a:pt x="6863" y="727995"/>
                  </a:cubicBezTo>
                  <a:cubicBezTo>
                    <a:pt x="48979" y="606558"/>
                    <a:pt x="261669" y="181882"/>
                    <a:pt x="481377" y="39387"/>
                  </a:cubicBezTo>
                  <a:cubicBezTo>
                    <a:pt x="550870" y="-5538"/>
                    <a:pt x="605622" y="-23086"/>
                    <a:pt x="717933" y="47108"/>
                  </a:cubicBezTo>
                  <a:cubicBezTo>
                    <a:pt x="793743" y="109582"/>
                    <a:pt x="956594" y="198728"/>
                    <a:pt x="1070309" y="384042"/>
                  </a:cubicBezTo>
                  <a:cubicBezTo>
                    <a:pt x="1093473" y="421245"/>
                    <a:pt x="1106810" y="449323"/>
                    <a:pt x="1100493" y="492141"/>
                  </a:cubicBezTo>
                  <a:cubicBezTo>
                    <a:pt x="1095579" y="516710"/>
                    <a:pt x="1080838" y="537768"/>
                    <a:pt x="1059078" y="551807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70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D27FA1B1-CAC2-417F-B47C-8EA1A20B4AD7}"/>
                </a:ext>
              </a:extLst>
            </p:cNvPr>
            <p:cNvSpPr/>
            <p:nvPr/>
          </p:nvSpPr>
          <p:spPr>
            <a:xfrm>
              <a:off x="4401537" y="4284414"/>
              <a:ext cx="1052917" cy="751081"/>
            </a:xfrm>
            <a:custGeom>
              <a:avLst/>
              <a:gdLst>
                <a:gd name="connsiteX0" fmla="*/ 1005153 w 1052917"/>
                <a:gd name="connsiteY0" fmla="*/ 503551 h 751080"/>
                <a:gd name="connsiteX1" fmla="*/ 912497 w 1052917"/>
                <a:gd name="connsiteY1" fmla="*/ 486704 h 751080"/>
                <a:gd name="connsiteX2" fmla="*/ 651373 w 1052917"/>
                <a:gd name="connsiteY2" fmla="*/ 402471 h 751080"/>
                <a:gd name="connsiteX3" fmla="*/ 474483 w 1052917"/>
                <a:gd name="connsiteY3" fmla="*/ 450203 h 751080"/>
                <a:gd name="connsiteX4" fmla="*/ 64547 w 1052917"/>
                <a:gd name="connsiteY4" fmla="*/ 752741 h 751080"/>
                <a:gd name="connsiteX5" fmla="*/ 4882 w 1052917"/>
                <a:gd name="connsiteY5" fmla="*/ 696586 h 751080"/>
                <a:gd name="connsiteX6" fmla="*/ 458338 w 1052917"/>
                <a:gd name="connsiteY6" fmla="*/ 38161 h 751080"/>
                <a:gd name="connsiteX7" fmla="*/ 684365 w 1052917"/>
                <a:gd name="connsiteY7" fmla="*/ 45181 h 751080"/>
                <a:gd name="connsiteX8" fmla="*/ 1021298 w 1052917"/>
                <a:gd name="connsiteY8" fmla="*/ 367374 h 751080"/>
                <a:gd name="connsiteX9" fmla="*/ 1051482 w 1052917"/>
                <a:gd name="connsiteY9" fmla="*/ 455819 h 751080"/>
                <a:gd name="connsiteX10" fmla="*/ 1005153 w 1052917"/>
                <a:gd name="connsiteY10" fmla="*/ 503551 h 751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52917" h="751080">
                  <a:moveTo>
                    <a:pt x="1005153" y="503551"/>
                  </a:moveTo>
                  <a:cubicBezTo>
                    <a:pt x="985499" y="506359"/>
                    <a:pt x="946190" y="502849"/>
                    <a:pt x="912497" y="486704"/>
                  </a:cubicBezTo>
                  <a:cubicBezTo>
                    <a:pt x="878101" y="469858"/>
                    <a:pt x="708231" y="414404"/>
                    <a:pt x="651373" y="402471"/>
                  </a:cubicBezTo>
                  <a:cubicBezTo>
                    <a:pt x="597323" y="391240"/>
                    <a:pt x="515196" y="407385"/>
                    <a:pt x="474483" y="450203"/>
                  </a:cubicBezTo>
                  <a:cubicBezTo>
                    <a:pt x="455531" y="469858"/>
                    <a:pt x="221783" y="693076"/>
                    <a:pt x="64547" y="752741"/>
                  </a:cubicBezTo>
                  <a:cubicBezTo>
                    <a:pt x="22431" y="759761"/>
                    <a:pt x="-13369" y="749231"/>
                    <a:pt x="4882" y="696586"/>
                  </a:cubicBezTo>
                  <a:cubicBezTo>
                    <a:pt x="45595" y="580063"/>
                    <a:pt x="248457" y="174339"/>
                    <a:pt x="458338" y="38161"/>
                  </a:cubicBezTo>
                  <a:cubicBezTo>
                    <a:pt x="525023" y="-5359"/>
                    <a:pt x="576967" y="-22206"/>
                    <a:pt x="684365" y="45181"/>
                  </a:cubicBezTo>
                  <a:cubicBezTo>
                    <a:pt x="756665" y="104846"/>
                    <a:pt x="912497" y="190484"/>
                    <a:pt x="1021298" y="367374"/>
                  </a:cubicBezTo>
                  <a:cubicBezTo>
                    <a:pt x="1043058" y="403173"/>
                    <a:pt x="1057799" y="415106"/>
                    <a:pt x="1051482" y="455819"/>
                  </a:cubicBezTo>
                  <a:cubicBezTo>
                    <a:pt x="1047270" y="478983"/>
                    <a:pt x="1027616" y="497234"/>
                    <a:pt x="1005153" y="503551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70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4AC1A12-17C9-4853-9309-F98700E1031C}"/>
                </a:ext>
              </a:extLst>
            </p:cNvPr>
            <p:cNvSpPr/>
            <p:nvPr/>
          </p:nvSpPr>
          <p:spPr>
            <a:xfrm>
              <a:off x="4527137" y="4472937"/>
              <a:ext cx="863392" cy="533478"/>
            </a:xfrm>
            <a:custGeom>
              <a:avLst/>
              <a:gdLst>
                <a:gd name="connsiteX0" fmla="*/ 17 w 863392"/>
                <a:gd name="connsiteY0" fmla="*/ 534737 h 533477"/>
                <a:gd name="connsiteX1" fmla="*/ 348181 w 863392"/>
                <a:gd name="connsiteY1" fmla="*/ 261680 h 533477"/>
                <a:gd name="connsiteX2" fmla="*/ 589650 w 863392"/>
                <a:gd name="connsiteY2" fmla="*/ 229391 h 533477"/>
                <a:gd name="connsiteX3" fmla="*/ 867621 w 863392"/>
                <a:gd name="connsiteY3" fmla="*/ 316432 h 533477"/>
                <a:gd name="connsiteX4" fmla="*/ 522264 w 863392"/>
                <a:gd name="connsiteY4" fmla="*/ 14596 h 533477"/>
                <a:gd name="connsiteX5" fmla="*/ 385384 w 863392"/>
                <a:gd name="connsiteY5" fmla="*/ 28635 h 533477"/>
                <a:gd name="connsiteX6" fmla="*/ 287112 w 863392"/>
                <a:gd name="connsiteY6" fmla="*/ 128311 h 533477"/>
                <a:gd name="connsiteX7" fmla="*/ 17 w 863392"/>
                <a:gd name="connsiteY7" fmla="*/ 534737 h 533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63392" h="533477">
                  <a:moveTo>
                    <a:pt x="17" y="534737"/>
                  </a:moveTo>
                  <a:cubicBezTo>
                    <a:pt x="132684" y="462436"/>
                    <a:pt x="236572" y="361357"/>
                    <a:pt x="348181" y="261680"/>
                  </a:cubicBezTo>
                  <a:cubicBezTo>
                    <a:pt x="391702" y="225179"/>
                    <a:pt x="452771" y="182361"/>
                    <a:pt x="589650" y="229391"/>
                  </a:cubicBezTo>
                  <a:cubicBezTo>
                    <a:pt x="620536" y="237112"/>
                    <a:pt x="781281" y="313624"/>
                    <a:pt x="867621" y="316432"/>
                  </a:cubicBezTo>
                  <a:cubicBezTo>
                    <a:pt x="796724" y="248343"/>
                    <a:pt x="570698" y="37760"/>
                    <a:pt x="522264" y="14596"/>
                  </a:cubicBezTo>
                  <a:cubicBezTo>
                    <a:pt x="473128" y="-8568"/>
                    <a:pt x="428203" y="-4357"/>
                    <a:pt x="385384" y="28635"/>
                  </a:cubicBezTo>
                  <a:cubicBezTo>
                    <a:pt x="348181" y="57415"/>
                    <a:pt x="316594" y="91108"/>
                    <a:pt x="287112" y="128311"/>
                  </a:cubicBezTo>
                  <a:cubicBezTo>
                    <a:pt x="194456" y="245536"/>
                    <a:pt x="-2089" y="515784"/>
                    <a:pt x="17" y="534737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70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4" name="Graphic 204">
              <a:extLst>
                <a:ext uri="{FF2B5EF4-FFF2-40B4-BE49-F238E27FC236}">
                  <a16:creationId xmlns:a16="http://schemas.microsoft.com/office/drawing/2014/main" id="{B0D89DA8-88CF-48EC-9239-CE2358CC9A51}"/>
                </a:ext>
              </a:extLst>
            </p:cNvPr>
            <p:cNvGrpSpPr/>
            <p:nvPr/>
          </p:nvGrpSpPr>
          <p:grpSpPr>
            <a:xfrm>
              <a:off x="3951034" y="4263534"/>
              <a:ext cx="3572899" cy="2112854"/>
              <a:chOff x="3951034" y="4263534"/>
              <a:chExt cx="3572899" cy="2112854"/>
            </a:xfrm>
            <a:solidFill>
              <a:srgbClr val="000000"/>
            </a:solidFill>
          </p:grpSpPr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F9D8F0F8-BE83-409A-819B-1538AA4CFF4C}"/>
                  </a:ext>
                </a:extLst>
              </p:cNvPr>
              <p:cNvSpPr/>
              <p:nvPr/>
            </p:nvSpPr>
            <p:spPr>
              <a:xfrm>
                <a:off x="3951034" y="4882360"/>
                <a:ext cx="3572899" cy="1495142"/>
              </a:xfrm>
              <a:custGeom>
                <a:avLst/>
                <a:gdLst>
                  <a:gd name="connsiteX0" fmla="*/ 3571318 w 3572898"/>
                  <a:gd name="connsiteY0" fmla="*/ 122505 h 1495142"/>
                  <a:gd name="connsiteX1" fmla="*/ 3550259 w 3572898"/>
                  <a:gd name="connsiteY1" fmla="*/ 27743 h 1495142"/>
                  <a:gd name="connsiteX2" fmla="*/ 3501825 w 3572898"/>
                  <a:gd name="connsiteY2" fmla="*/ 20022 h 1495142"/>
                  <a:gd name="connsiteX3" fmla="*/ 3398639 w 3572898"/>
                  <a:gd name="connsiteY3" fmla="*/ 202527 h 1495142"/>
                  <a:gd name="connsiteX4" fmla="*/ 2780927 w 3572898"/>
                  <a:gd name="connsiteY4" fmla="*/ 620184 h 1495142"/>
                  <a:gd name="connsiteX5" fmla="*/ 2072665 w 3572898"/>
                  <a:gd name="connsiteY5" fmla="*/ 729688 h 1495142"/>
                  <a:gd name="connsiteX6" fmla="*/ 2034058 w 3572898"/>
                  <a:gd name="connsiteY6" fmla="*/ 762679 h 1495142"/>
                  <a:gd name="connsiteX7" fmla="*/ 2062838 w 3572898"/>
                  <a:gd name="connsiteY7" fmla="*/ 1097507 h 1495142"/>
                  <a:gd name="connsiteX8" fmla="*/ 2048097 w 3572898"/>
                  <a:gd name="connsiteY8" fmla="*/ 1151556 h 1495142"/>
                  <a:gd name="connsiteX9" fmla="*/ 1616401 w 3572898"/>
                  <a:gd name="connsiteY9" fmla="*/ 1164192 h 1495142"/>
                  <a:gd name="connsiteX10" fmla="*/ 1546207 w 3572898"/>
                  <a:gd name="connsiteY10" fmla="*/ 1070833 h 1495142"/>
                  <a:gd name="connsiteX11" fmla="*/ 1554630 w 3572898"/>
                  <a:gd name="connsiteY11" fmla="*/ 750746 h 1495142"/>
                  <a:gd name="connsiteX12" fmla="*/ 1516023 w 3572898"/>
                  <a:gd name="connsiteY12" fmla="*/ 707225 h 1495142"/>
                  <a:gd name="connsiteX13" fmla="*/ 840752 w 3572898"/>
                  <a:gd name="connsiteY13" fmla="*/ 569644 h 1495142"/>
                  <a:gd name="connsiteX14" fmla="*/ 782491 w 3572898"/>
                  <a:gd name="connsiteY14" fmla="*/ 609655 h 1495142"/>
                  <a:gd name="connsiteX15" fmla="*/ 694046 w 3572898"/>
                  <a:gd name="connsiteY15" fmla="*/ 896049 h 1495142"/>
                  <a:gd name="connsiteX16" fmla="*/ 425903 w 3572898"/>
                  <a:gd name="connsiteY16" fmla="*/ 785843 h 1495142"/>
                  <a:gd name="connsiteX17" fmla="*/ 478549 w 3572898"/>
                  <a:gd name="connsiteY17" fmla="*/ 488921 h 1495142"/>
                  <a:gd name="connsiteX18" fmla="*/ 442048 w 3572898"/>
                  <a:gd name="connsiteY18" fmla="*/ 412409 h 1495142"/>
                  <a:gd name="connsiteX19" fmla="*/ 83354 w 3572898"/>
                  <a:gd name="connsiteY19" fmla="*/ 53013 h 1495142"/>
                  <a:gd name="connsiteX20" fmla="*/ 39833 w 3572898"/>
                  <a:gd name="connsiteY20" fmla="*/ 5281 h 1495142"/>
                  <a:gd name="connsiteX21" fmla="*/ 5438 w 3572898"/>
                  <a:gd name="connsiteY21" fmla="*/ 40378 h 1495142"/>
                  <a:gd name="connsiteX22" fmla="*/ 8948 w 3572898"/>
                  <a:gd name="connsiteY22" fmla="*/ 199719 h 1495142"/>
                  <a:gd name="connsiteX23" fmla="*/ 366940 w 3572898"/>
                  <a:gd name="connsiteY23" fmla="*/ 1015379 h 1495142"/>
                  <a:gd name="connsiteX24" fmla="*/ 755115 w 3572898"/>
                  <a:gd name="connsiteY24" fmla="*/ 1296157 h 1495142"/>
                  <a:gd name="connsiteX25" fmla="*/ 858301 w 3572898"/>
                  <a:gd name="connsiteY25" fmla="*/ 1289840 h 1495142"/>
                  <a:gd name="connsiteX26" fmla="*/ 971314 w 3572898"/>
                  <a:gd name="connsiteY26" fmla="*/ 961329 h 1495142"/>
                  <a:gd name="connsiteX27" fmla="*/ 1016940 w 3572898"/>
                  <a:gd name="connsiteY27" fmla="*/ 946589 h 1495142"/>
                  <a:gd name="connsiteX28" fmla="*/ 1299122 w 3572898"/>
                  <a:gd name="connsiteY28" fmla="*/ 1013975 h 1495142"/>
                  <a:gd name="connsiteX29" fmla="*/ 1344047 w 3572898"/>
                  <a:gd name="connsiteY29" fmla="*/ 1062410 h 1495142"/>
                  <a:gd name="connsiteX30" fmla="*/ 1326498 w 3572898"/>
                  <a:gd name="connsiteY30" fmla="*/ 1371265 h 1495142"/>
                  <a:gd name="connsiteX31" fmla="*/ 1384058 w 3572898"/>
                  <a:gd name="connsiteY31" fmla="*/ 1444970 h 1495142"/>
                  <a:gd name="connsiteX32" fmla="*/ 2248853 w 3572898"/>
                  <a:gd name="connsiteY32" fmla="*/ 1429527 h 1495142"/>
                  <a:gd name="connsiteX33" fmla="*/ 2290268 w 3572898"/>
                  <a:gd name="connsiteY33" fmla="*/ 1390218 h 1495142"/>
                  <a:gd name="connsiteX34" fmla="*/ 2283951 w 3572898"/>
                  <a:gd name="connsiteY34" fmla="*/ 1004850 h 1495142"/>
                  <a:gd name="connsiteX35" fmla="*/ 2316942 w 3572898"/>
                  <a:gd name="connsiteY35" fmla="*/ 964839 h 1495142"/>
                  <a:gd name="connsiteX36" fmla="*/ 2654577 w 3572898"/>
                  <a:gd name="connsiteY36" fmla="*/ 931146 h 1495142"/>
                  <a:gd name="connsiteX37" fmla="*/ 2691079 w 3572898"/>
                  <a:gd name="connsiteY37" fmla="*/ 962733 h 1495142"/>
                  <a:gd name="connsiteX38" fmla="*/ 2710031 w 3572898"/>
                  <a:gd name="connsiteY38" fmla="*/ 1025908 h 1495142"/>
                  <a:gd name="connsiteX39" fmla="*/ 2764783 w 3572898"/>
                  <a:gd name="connsiteY39" fmla="*/ 1290542 h 1495142"/>
                  <a:gd name="connsiteX40" fmla="*/ 2812515 w 3572898"/>
                  <a:gd name="connsiteY40" fmla="*/ 1320023 h 1495142"/>
                  <a:gd name="connsiteX41" fmla="*/ 3312300 w 3572898"/>
                  <a:gd name="connsiteY41" fmla="*/ 936060 h 1495142"/>
                  <a:gd name="connsiteX42" fmla="*/ 3519373 w 3572898"/>
                  <a:gd name="connsiteY42" fmla="*/ 564731 h 1495142"/>
                  <a:gd name="connsiteX43" fmla="*/ 3571318 w 3572898"/>
                  <a:gd name="connsiteY43" fmla="*/ 122505 h 14951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3572898" h="1495142">
                    <a:moveTo>
                      <a:pt x="3571318" y="122505"/>
                    </a:moveTo>
                    <a:cubicBezTo>
                      <a:pt x="3568510" y="90216"/>
                      <a:pt x="3563596" y="57926"/>
                      <a:pt x="3550259" y="27743"/>
                    </a:cubicBezTo>
                    <a:cubicBezTo>
                      <a:pt x="3537624" y="-2441"/>
                      <a:pt x="3510248" y="-12268"/>
                      <a:pt x="3501825" y="20022"/>
                    </a:cubicBezTo>
                    <a:cubicBezTo>
                      <a:pt x="3492700" y="57926"/>
                      <a:pt x="3421803" y="176555"/>
                      <a:pt x="3398639" y="202527"/>
                    </a:cubicBezTo>
                    <a:cubicBezTo>
                      <a:pt x="3235086" y="393456"/>
                      <a:pt x="2980982" y="548586"/>
                      <a:pt x="2780927" y="620184"/>
                    </a:cubicBezTo>
                    <a:cubicBezTo>
                      <a:pt x="2521910" y="692485"/>
                      <a:pt x="2370290" y="718457"/>
                      <a:pt x="2072665" y="729688"/>
                    </a:cubicBezTo>
                    <a:cubicBezTo>
                      <a:pt x="2044588" y="730389"/>
                      <a:pt x="2035462" y="735303"/>
                      <a:pt x="2034058" y="762679"/>
                    </a:cubicBezTo>
                    <a:cubicBezTo>
                      <a:pt x="2033356" y="771804"/>
                      <a:pt x="2062838" y="994321"/>
                      <a:pt x="2062838" y="1097507"/>
                    </a:cubicBezTo>
                    <a:cubicBezTo>
                      <a:pt x="2062838" y="1116459"/>
                      <a:pt x="2063540" y="1136114"/>
                      <a:pt x="2048097" y="1151556"/>
                    </a:cubicBezTo>
                    <a:cubicBezTo>
                      <a:pt x="1998961" y="1165595"/>
                      <a:pt x="1664835" y="1180336"/>
                      <a:pt x="1616401" y="1164192"/>
                    </a:cubicBezTo>
                    <a:cubicBezTo>
                      <a:pt x="1566563" y="1148047"/>
                      <a:pt x="1547611" y="1124181"/>
                      <a:pt x="1546207" y="1070833"/>
                    </a:cubicBezTo>
                    <a:cubicBezTo>
                      <a:pt x="1545505" y="1039245"/>
                      <a:pt x="1547611" y="825854"/>
                      <a:pt x="1554630" y="750746"/>
                    </a:cubicBezTo>
                    <a:cubicBezTo>
                      <a:pt x="1557438" y="719159"/>
                      <a:pt x="1547611" y="710033"/>
                      <a:pt x="1516023" y="707225"/>
                    </a:cubicBezTo>
                    <a:cubicBezTo>
                      <a:pt x="1367211" y="692485"/>
                      <a:pt x="944640" y="610357"/>
                      <a:pt x="840752" y="569644"/>
                    </a:cubicBezTo>
                    <a:cubicBezTo>
                      <a:pt x="812675" y="558413"/>
                      <a:pt x="790914" y="575260"/>
                      <a:pt x="782491" y="609655"/>
                    </a:cubicBezTo>
                    <a:cubicBezTo>
                      <a:pt x="781087" y="611761"/>
                      <a:pt x="707383" y="853230"/>
                      <a:pt x="694046" y="896049"/>
                    </a:cubicBezTo>
                    <a:cubicBezTo>
                      <a:pt x="650525" y="889029"/>
                      <a:pt x="456086" y="806902"/>
                      <a:pt x="425903" y="785843"/>
                    </a:cubicBezTo>
                    <a:cubicBezTo>
                      <a:pt x="427307" y="747236"/>
                      <a:pt x="475741" y="552798"/>
                      <a:pt x="478549" y="488921"/>
                    </a:cubicBezTo>
                    <a:cubicBezTo>
                      <a:pt x="479953" y="455929"/>
                      <a:pt x="470827" y="432063"/>
                      <a:pt x="442048" y="412409"/>
                    </a:cubicBezTo>
                    <a:cubicBezTo>
                      <a:pt x="251820" y="286059"/>
                      <a:pt x="197771" y="247452"/>
                      <a:pt x="83354" y="53013"/>
                    </a:cubicBezTo>
                    <a:cubicBezTo>
                      <a:pt x="75632" y="40378"/>
                      <a:pt x="58084" y="3877"/>
                      <a:pt x="39833" y="5281"/>
                    </a:cubicBezTo>
                    <a:cubicBezTo>
                      <a:pt x="20179" y="5983"/>
                      <a:pt x="8246" y="23531"/>
                      <a:pt x="5438" y="40378"/>
                    </a:cubicBezTo>
                    <a:cubicBezTo>
                      <a:pt x="-4389" y="101447"/>
                      <a:pt x="524" y="146372"/>
                      <a:pt x="8948" y="199719"/>
                    </a:cubicBezTo>
                    <a:cubicBezTo>
                      <a:pt x="37727" y="329579"/>
                      <a:pt x="88267" y="695994"/>
                      <a:pt x="366940" y="1015379"/>
                    </a:cubicBezTo>
                    <a:cubicBezTo>
                      <a:pt x="423095" y="1079256"/>
                      <a:pt x="694748" y="1275801"/>
                      <a:pt x="755115" y="1296157"/>
                    </a:cubicBezTo>
                    <a:cubicBezTo>
                      <a:pt x="806357" y="1313706"/>
                      <a:pt x="847772" y="1333360"/>
                      <a:pt x="858301" y="1289840"/>
                    </a:cubicBezTo>
                    <a:cubicBezTo>
                      <a:pt x="884975" y="1182442"/>
                      <a:pt x="955169" y="981686"/>
                      <a:pt x="971314" y="961329"/>
                    </a:cubicBezTo>
                    <a:cubicBezTo>
                      <a:pt x="979737" y="950099"/>
                      <a:pt x="1003603" y="943781"/>
                      <a:pt x="1016940" y="946589"/>
                    </a:cubicBezTo>
                    <a:cubicBezTo>
                      <a:pt x="1080817" y="959925"/>
                      <a:pt x="1259813" y="1000638"/>
                      <a:pt x="1299122" y="1013975"/>
                    </a:cubicBezTo>
                    <a:cubicBezTo>
                      <a:pt x="1338431" y="1023803"/>
                      <a:pt x="1347556" y="1027312"/>
                      <a:pt x="1344047" y="1062410"/>
                    </a:cubicBezTo>
                    <a:cubicBezTo>
                      <a:pt x="1338431" y="1126286"/>
                      <a:pt x="1326498" y="1371265"/>
                      <a:pt x="1326498" y="1371265"/>
                    </a:cubicBezTo>
                    <a:cubicBezTo>
                      <a:pt x="1325094" y="1403555"/>
                      <a:pt x="1358086" y="1437950"/>
                      <a:pt x="1384058" y="1444970"/>
                    </a:cubicBezTo>
                    <a:cubicBezTo>
                      <a:pt x="1697827" y="1529203"/>
                      <a:pt x="1925959" y="1511654"/>
                      <a:pt x="2248853" y="1429527"/>
                    </a:cubicBezTo>
                    <a:cubicBezTo>
                      <a:pt x="2277633" y="1422507"/>
                      <a:pt x="2287460" y="1418998"/>
                      <a:pt x="2290268" y="1390218"/>
                    </a:cubicBezTo>
                    <a:cubicBezTo>
                      <a:pt x="2292374" y="1369159"/>
                      <a:pt x="2283951" y="1112248"/>
                      <a:pt x="2283951" y="1004850"/>
                    </a:cubicBezTo>
                    <a:cubicBezTo>
                      <a:pt x="2283951" y="980282"/>
                      <a:pt x="2291672" y="967647"/>
                      <a:pt x="2316942" y="964839"/>
                    </a:cubicBezTo>
                    <a:cubicBezTo>
                      <a:pt x="2366780" y="958522"/>
                      <a:pt x="2600528" y="912895"/>
                      <a:pt x="2654577" y="931146"/>
                    </a:cubicBezTo>
                    <a:cubicBezTo>
                      <a:pt x="2676338" y="938867"/>
                      <a:pt x="2682655" y="940271"/>
                      <a:pt x="2691079" y="962733"/>
                    </a:cubicBezTo>
                    <a:cubicBezTo>
                      <a:pt x="2691079" y="962733"/>
                      <a:pt x="2710031" y="1025908"/>
                      <a:pt x="2710031" y="1025908"/>
                    </a:cubicBezTo>
                    <a:cubicBezTo>
                      <a:pt x="2731090" y="1114353"/>
                      <a:pt x="2745128" y="1201395"/>
                      <a:pt x="2764783" y="1290542"/>
                    </a:cubicBezTo>
                    <a:cubicBezTo>
                      <a:pt x="2771101" y="1317917"/>
                      <a:pt x="2785841" y="1327043"/>
                      <a:pt x="2812515" y="1320023"/>
                    </a:cubicBezTo>
                    <a:cubicBezTo>
                      <a:pt x="2864459" y="1306686"/>
                      <a:pt x="3122775" y="1181038"/>
                      <a:pt x="3312300" y="936060"/>
                    </a:cubicBezTo>
                    <a:cubicBezTo>
                      <a:pt x="3400745" y="822344"/>
                      <a:pt x="3477257" y="703716"/>
                      <a:pt x="3519373" y="564731"/>
                    </a:cubicBezTo>
                    <a:cubicBezTo>
                      <a:pt x="3576231" y="392754"/>
                      <a:pt x="3584654" y="273424"/>
                      <a:pt x="3571318" y="122505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70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9E5889E1-C54B-45CA-9B17-679C0199D167}"/>
                  </a:ext>
                </a:extLst>
              </p:cNvPr>
              <p:cNvSpPr/>
              <p:nvPr/>
            </p:nvSpPr>
            <p:spPr>
              <a:xfrm>
                <a:off x="5926669" y="4263534"/>
                <a:ext cx="1102053" cy="807236"/>
              </a:xfrm>
              <a:custGeom>
                <a:avLst/>
                <a:gdLst>
                  <a:gd name="connsiteX0" fmla="*/ 42981 w 1102053"/>
                  <a:gd name="connsiteY0" fmla="*/ 551807 h 807236"/>
                  <a:gd name="connsiteX1" fmla="*/ 142658 w 1102053"/>
                  <a:gd name="connsiteY1" fmla="*/ 558124 h 807236"/>
                  <a:gd name="connsiteX2" fmla="*/ 430455 w 1102053"/>
                  <a:gd name="connsiteY2" fmla="*/ 466872 h 807236"/>
                  <a:gd name="connsiteX3" fmla="*/ 582075 w 1102053"/>
                  <a:gd name="connsiteY3" fmla="*/ 506180 h 807236"/>
                  <a:gd name="connsiteX4" fmla="*/ 1033425 w 1102053"/>
                  <a:gd name="connsiteY4" fmla="*/ 812228 h 807236"/>
                  <a:gd name="connsiteX5" fmla="*/ 1095197 w 1102053"/>
                  <a:gd name="connsiteY5" fmla="*/ 727995 h 807236"/>
                  <a:gd name="connsiteX6" fmla="*/ 620682 w 1102053"/>
                  <a:gd name="connsiteY6" fmla="*/ 39387 h 807236"/>
                  <a:gd name="connsiteX7" fmla="*/ 384126 w 1102053"/>
                  <a:gd name="connsiteY7" fmla="*/ 47108 h 807236"/>
                  <a:gd name="connsiteX8" fmla="*/ 31750 w 1102053"/>
                  <a:gd name="connsiteY8" fmla="*/ 384042 h 807236"/>
                  <a:gd name="connsiteX9" fmla="*/ 1566 w 1102053"/>
                  <a:gd name="connsiteY9" fmla="*/ 492141 h 807236"/>
                  <a:gd name="connsiteX10" fmla="*/ 42981 w 1102053"/>
                  <a:gd name="connsiteY10" fmla="*/ 551807 h 8072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102053" h="807236">
                    <a:moveTo>
                      <a:pt x="42981" y="551807"/>
                    </a:moveTo>
                    <a:cubicBezTo>
                      <a:pt x="75271" y="567250"/>
                      <a:pt x="108964" y="565144"/>
                      <a:pt x="142658" y="558124"/>
                    </a:cubicBezTo>
                    <a:cubicBezTo>
                      <a:pt x="181966" y="549701"/>
                      <a:pt x="370790" y="478804"/>
                      <a:pt x="430455" y="466872"/>
                    </a:cubicBezTo>
                    <a:cubicBezTo>
                      <a:pt x="487312" y="455640"/>
                      <a:pt x="539256" y="461256"/>
                      <a:pt x="582075" y="506180"/>
                    </a:cubicBezTo>
                    <a:cubicBezTo>
                      <a:pt x="601729" y="526537"/>
                      <a:pt x="907075" y="812228"/>
                      <a:pt x="1033425" y="812228"/>
                    </a:cubicBezTo>
                    <a:cubicBezTo>
                      <a:pt x="1091687" y="810122"/>
                      <a:pt x="1114851" y="782747"/>
                      <a:pt x="1095197" y="727995"/>
                    </a:cubicBezTo>
                    <a:cubicBezTo>
                      <a:pt x="1053080" y="606558"/>
                      <a:pt x="840390" y="181882"/>
                      <a:pt x="620682" y="39387"/>
                    </a:cubicBezTo>
                    <a:cubicBezTo>
                      <a:pt x="551189" y="-5538"/>
                      <a:pt x="496437" y="-23086"/>
                      <a:pt x="384126" y="47108"/>
                    </a:cubicBezTo>
                    <a:cubicBezTo>
                      <a:pt x="308316" y="109582"/>
                      <a:pt x="145465" y="198729"/>
                      <a:pt x="31750" y="384042"/>
                    </a:cubicBezTo>
                    <a:cubicBezTo>
                      <a:pt x="8586" y="421245"/>
                      <a:pt x="-4751" y="449323"/>
                      <a:pt x="1566" y="492141"/>
                    </a:cubicBezTo>
                    <a:cubicBezTo>
                      <a:pt x="6480" y="516008"/>
                      <a:pt x="21221" y="537066"/>
                      <a:pt x="42981" y="551807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70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E5B0DD5F-0B40-4DCB-A101-0C8B6E3145D2}"/>
                </a:ext>
              </a:extLst>
            </p:cNvPr>
            <p:cNvSpPr/>
            <p:nvPr/>
          </p:nvSpPr>
          <p:spPr>
            <a:xfrm>
              <a:off x="5950628" y="4298453"/>
              <a:ext cx="1052917" cy="751081"/>
            </a:xfrm>
            <a:custGeom>
              <a:avLst/>
              <a:gdLst>
                <a:gd name="connsiteX0" fmla="*/ 47801 w 1052917"/>
                <a:gd name="connsiteY0" fmla="*/ 503551 h 751080"/>
                <a:gd name="connsiteX1" fmla="*/ 140458 w 1052917"/>
                <a:gd name="connsiteY1" fmla="*/ 486704 h 751080"/>
                <a:gd name="connsiteX2" fmla="*/ 401581 w 1052917"/>
                <a:gd name="connsiteY2" fmla="*/ 402471 h 751080"/>
                <a:gd name="connsiteX3" fmla="*/ 578472 w 1052917"/>
                <a:gd name="connsiteY3" fmla="*/ 450203 h 751080"/>
                <a:gd name="connsiteX4" fmla="*/ 988407 w 1052917"/>
                <a:gd name="connsiteY4" fmla="*/ 752741 h 751080"/>
                <a:gd name="connsiteX5" fmla="*/ 1048072 w 1052917"/>
                <a:gd name="connsiteY5" fmla="*/ 696586 h 751080"/>
                <a:gd name="connsiteX6" fmla="*/ 594616 w 1052917"/>
                <a:gd name="connsiteY6" fmla="*/ 38161 h 751080"/>
                <a:gd name="connsiteX7" fmla="*/ 368590 w 1052917"/>
                <a:gd name="connsiteY7" fmla="*/ 45181 h 751080"/>
                <a:gd name="connsiteX8" fmla="*/ 31656 w 1052917"/>
                <a:gd name="connsiteY8" fmla="*/ 367374 h 751080"/>
                <a:gd name="connsiteX9" fmla="*/ 1473 w 1052917"/>
                <a:gd name="connsiteY9" fmla="*/ 455819 h 751080"/>
                <a:gd name="connsiteX10" fmla="*/ 47801 w 1052917"/>
                <a:gd name="connsiteY10" fmla="*/ 503551 h 751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52917" h="751080">
                  <a:moveTo>
                    <a:pt x="47801" y="503551"/>
                  </a:moveTo>
                  <a:cubicBezTo>
                    <a:pt x="67456" y="506359"/>
                    <a:pt x="106765" y="502849"/>
                    <a:pt x="140458" y="486704"/>
                  </a:cubicBezTo>
                  <a:cubicBezTo>
                    <a:pt x="174853" y="469858"/>
                    <a:pt x="344724" y="414404"/>
                    <a:pt x="401581" y="402471"/>
                  </a:cubicBezTo>
                  <a:cubicBezTo>
                    <a:pt x="455631" y="391240"/>
                    <a:pt x="537759" y="407385"/>
                    <a:pt x="578472" y="450203"/>
                  </a:cubicBezTo>
                  <a:cubicBezTo>
                    <a:pt x="597424" y="469858"/>
                    <a:pt x="831172" y="693076"/>
                    <a:pt x="988407" y="752741"/>
                  </a:cubicBezTo>
                  <a:cubicBezTo>
                    <a:pt x="1030524" y="759761"/>
                    <a:pt x="1066323" y="749231"/>
                    <a:pt x="1048072" y="696586"/>
                  </a:cubicBezTo>
                  <a:cubicBezTo>
                    <a:pt x="1007360" y="580063"/>
                    <a:pt x="804498" y="174339"/>
                    <a:pt x="594616" y="38161"/>
                  </a:cubicBezTo>
                  <a:cubicBezTo>
                    <a:pt x="527931" y="-5359"/>
                    <a:pt x="475987" y="-22206"/>
                    <a:pt x="368590" y="45181"/>
                  </a:cubicBezTo>
                  <a:cubicBezTo>
                    <a:pt x="296290" y="104846"/>
                    <a:pt x="140458" y="190484"/>
                    <a:pt x="31656" y="367374"/>
                  </a:cubicBezTo>
                  <a:cubicBezTo>
                    <a:pt x="9896" y="403173"/>
                    <a:pt x="-4845" y="415106"/>
                    <a:pt x="1473" y="455819"/>
                  </a:cubicBezTo>
                  <a:cubicBezTo>
                    <a:pt x="4983" y="479685"/>
                    <a:pt x="24637" y="497935"/>
                    <a:pt x="47801" y="503551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70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C29D7350-197C-43A1-92E4-BFAC58768B8E}"/>
                </a:ext>
              </a:extLst>
            </p:cNvPr>
            <p:cNvSpPr/>
            <p:nvPr/>
          </p:nvSpPr>
          <p:spPr>
            <a:xfrm>
              <a:off x="3975058" y="4942486"/>
              <a:ext cx="3530782" cy="1417928"/>
            </a:xfrm>
            <a:custGeom>
              <a:avLst/>
              <a:gdLst>
                <a:gd name="connsiteX0" fmla="*/ 3533255 w 3530782"/>
                <a:gd name="connsiteY0" fmla="*/ 117834 h 1417928"/>
                <a:gd name="connsiteX1" fmla="*/ 3519217 w 3530782"/>
                <a:gd name="connsiteY1" fmla="*/ 26581 h 1417928"/>
                <a:gd name="connsiteX2" fmla="*/ 3477802 w 3530782"/>
                <a:gd name="connsiteY2" fmla="*/ 19561 h 1417928"/>
                <a:gd name="connsiteX3" fmla="*/ 3375318 w 3530782"/>
                <a:gd name="connsiteY3" fmla="*/ 195749 h 1417928"/>
                <a:gd name="connsiteX4" fmla="*/ 2757606 w 3530782"/>
                <a:gd name="connsiteY4" fmla="*/ 598666 h 1417928"/>
                <a:gd name="connsiteX5" fmla="*/ 2077422 w 3530782"/>
                <a:gd name="connsiteY5" fmla="*/ 703958 h 1417928"/>
                <a:gd name="connsiteX6" fmla="*/ 2038815 w 3530782"/>
                <a:gd name="connsiteY6" fmla="*/ 735545 h 1417928"/>
                <a:gd name="connsiteX7" fmla="*/ 2067595 w 3530782"/>
                <a:gd name="connsiteY7" fmla="*/ 1059142 h 1417928"/>
                <a:gd name="connsiteX8" fmla="*/ 2045834 w 3530782"/>
                <a:gd name="connsiteY8" fmla="*/ 1111086 h 1417928"/>
                <a:gd name="connsiteX9" fmla="*/ 1586060 w 3530782"/>
                <a:gd name="connsiteY9" fmla="*/ 1130740 h 1417928"/>
                <a:gd name="connsiteX10" fmla="*/ 1494808 w 3530782"/>
                <a:gd name="connsiteY10" fmla="*/ 1033872 h 1417928"/>
                <a:gd name="connsiteX11" fmla="*/ 1503231 w 3530782"/>
                <a:gd name="connsiteY11" fmla="*/ 717997 h 1417928"/>
                <a:gd name="connsiteX12" fmla="*/ 1464624 w 3530782"/>
                <a:gd name="connsiteY12" fmla="*/ 675880 h 1417928"/>
                <a:gd name="connsiteX13" fmla="*/ 831470 w 3530782"/>
                <a:gd name="connsiteY13" fmla="*/ 543212 h 1417928"/>
                <a:gd name="connsiteX14" fmla="*/ 773208 w 3530782"/>
                <a:gd name="connsiteY14" fmla="*/ 581819 h 1417928"/>
                <a:gd name="connsiteX15" fmla="*/ 684763 w 3530782"/>
                <a:gd name="connsiteY15" fmla="*/ 865405 h 1417928"/>
                <a:gd name="connsiteX16" fmla="*/ 374504 w 3530782"/>
                <a:gd name="connsiteY16" fmla="*/ 745372 h 1417928"/>
                <a:gd name="connsiteX17" fmla="*/ 427150 w 3530782"/>
                <a:gd name="connsiteY17" fmla="*/ 458979 h 1417928"/>
                <a:gd name="connsiteX18" fmla="*/ 411707 w 3530782"/>
                <a:gd name="connsiteY18" fmla="*/ 378255 h 1417928"/>
                <a:gd name="connsiteX19" fmla="*/ 67052 w 3530782"/>
                <a:gd name="connsiteY19" fmla="*/ 52553 h 1417928"/>
                <a:gd name="connsiteX20" fmla="*/ 16512 w 3530782"/>
                <a:gd name="connsiteY20" fmla="*/ 6224 h 1417928"/>
                <a:gd name="connsiteX21" fmla="*/ 27743 w 3530782"/>
                <a:gd name="connsiteY21" fmla="*/ 193644 h 1417928"/>
                <a:gd name="connsiteX22" fmla="*/ 378715 w 3530782"/>
                <a:gd name="connsiteY22" fmla="*/ 959465 h 1417928"/>
                <a:gd name="connsiteX23" fmla="*/ 731794 w 3530782"/>
                <a:gd name="connsiteY23" fmla="*/ 1209358 h 1417928"/>
                <a:gd name="connsiteX24" fmla="*/ 813921 w 3530782"/>
                <a:gd name="connsiteY24" fmla="*/ 1203742 h 1417928"/>
                <a:gd name="connsiteX25" fmla="*/ 933954 w 3530782"/>
                <a:gd name="connsiteY25" fmla="*/ 879444 h 1417928"/>
                <a:gd name="connsiteX26" fmla="*/ 979580 w 3530782"/>
                <a:gd name="connsiteY26" fmla="*/ 865405 h 1417928"/>
                <a:gd name="connsiteX27" fmla="*/ 1296859 w 3530782"/>
                <a:gd name="connsiteY27" fmla="*/ 937003 h 1417928"/>
                <a:gd name="connsiteX28" fmla="*/ 1341784 w 3530782"/>
                <a:gd name="connsiteY28" fmla="*/ 983332 h 1417928"/>
                <a:gd name="connsiteX29" fmla="*/ 1331255 w 3530782"/>
                <a:gd name="connsiteY29" fmla="*/ 1295697 h 1417928"/>
                <a:gd name="connsiteX30" fmla="*/ 1388814 w 3530782"/>
                <a:gd name="connsiteY30" fmla="*/ 1366593 h 1417928"/>
                <a:gd name="connsiteX31" fmla="*/ 2204474 w 3530782"/>
                <a:gd name="connsiteY31" fmla="*/ 1351853 h 1417928"/>
                <a:gd name="connsiteX32" fmla="*/ 2245889 w 3530782"/>
                <a:gd name="connsiteY32" fmla="*/ 1313947 h 1417928"/>
                <a:gd name="connsiteX33" fmla="*/ 2239571 w 3530782"/>
                <a:gd name="connsiteY33" fmla="*/ 927878 h 1417928"/>
                <a:gd name="connsiteX34" fmla="*/ 2272562 w 3530782"/>
                <a:gd name="connsiteY34" fmla="*/ 889271 h 1417928"/>
                <a:gd name="connsiteX35" fmla="*/ 2638276 w 3530782"/>
                <a:gd name="connsiteY35" fmla="*/ 849962 h 1417928"/>
                <a:gd name="connsiteX36" fmla="*/ 2688816 w 3530782"/>
                <a:gd name="connsiteY36" fmla="*/ 880146 h 1417928"/>
                <a:gd name="connsiteX37" fmla="*/ 2762520 w 3530782"/>
                <a:gd name="connsiteY37" fmla="*/ 1203040 h 1417928"/>
                <a:gd name="connsiteX38" fmla="*/ 2803233 w 3530782"/>
                <a:gd name="connsiteY38" fmla="*/ 1224099 h 1417928"/>
                <a:gd name="connsiteX39" fmla="*/ 3254583 w 3530782"/>
                <a:gd name="connsiteY39" fmla="*/ 858385 h 1417928"/>
                <a:gd name="connsiteX40" fmla="*/ 3453936 w 3530782"/>
                <a:gd name="connsiteY40" fmla="*/ 543914 h 1417928"/>
                <a:gd name="connsiteX41" fmla="*/ 3533255 w 3530782"/>
                <a:gd name="connsiteY41" fmla="*/ 117834 h 141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3530782" h="1417928">
                  <a:moveTo>
                    <a:pt x="3533255" y="117834"/>
                  </a:moveTo>
                  <a:cubicBezTo>
                    <a:pt x="3530448" y="86948"/>
                    <a:pt x="3532553" y="56062"/>
                    <a:pt x="3519217" y="26581"/>
                  </a:cubicBezTo>
                  <a:cubicBezTo>
                    <a:pt x="3506582" y="-2199"/>
                    <a:pt x="3486225" y="-12026"/>
                    <a:pt x="3477802" y="19561"/>
                  </a:cubicBezTo>
                  <a:cubicBezTo>
                    <a:pt x="3468676" y="55360"/>
                    <a:pt x="3398482" y="169777"/>
                    <a:pt x="3375318" y="195749"/>
                  </a:cubicBezTo>
                  <a:cubicBezTo>
                    <a:pt x="3211765" y="379659"/>
                    <a:pt x="2957661" y="529173"/>
                    <a:pt x="2757606" y="598666"/>
                  </a:cubicBezTo>
                  <a:cubicBezTo>
                    <a:pt x="2498589" y="668158"/>
                    <a:pt x="2375047" y="693428"/>
                    <a:pt x="2077422" y="703958"/>
                  </a:cubicBezTo>
                  <a:cubicBezTo>
                    <a:pt x="2049344" y="704659"/>
                    <a:pt x="2040219" y="709573"/>
                    <a:pt x="2038815" y="735545"/>
                  </a:cubicBezTo>
                  <a:cubicBezTo>
                    <a:pt x="2038113" y="744670"/>
                    <a:pt x="2067595" y="958763"/>
                    <a:pt x="2067595" y="1059142"/>
                  </a:cubicBezTo>
                  <a:cubicBezTo>
                    <a:pt x="2067595" y="1077392"/>
                    <a:pt x="2061277" y="1096345"/>
                    <a:pt x="2045834" y="1111086"/>
                  </a:cubicBezTo>
                  <a:cubicBezTo>
                    <a:pt x="1996698" y="1125124"/>
                    <a:pt x="1634495" y="1145481"/>
                    <a:pt x="1586060" y="1130740"/>
                  </a:cubicBezTo>
                  <a:cubicBezTo>
                    <a:pt x="1536223" y="1115297"/>
                    <a:pt x="1496212" y="1085114"/>
                    <a:pt x="1494808" y="1033872"/>
                  </a:cubicBezTo>
                  <a:cubicBezTo>
                    <a:pt x="1494106" y="1003688"/>
                    <a:pt x="1496212" y="790297"/>
                    <a:pt x="1503231" y="717997"/>
                  </a:cubicBezTo>
                  <a:cubicBezTo>
                    <a:pt x="1506039" y="687813"/>
                    <a:pt x="1496212" y="678687"/>
                    <a:pt x="1464624" y="675880"/>
                  </a:cubicBezTo>
                  <a:cubicBezTo>
                    <a:pt x="1315812" y="661841"/>
                    <a:pt x="935358" y="582521"/>
                    <a:pt x="831470" y="543212"/>
                  </a:cubicBezTo>
                  <a:cubicBezTo>
                    <a:pt x="803392" y="532683"/>
                    <a:pt x="781632" y="548828"/>
                    <a:pt x="773208" y="581819"/>
                  </a:cubicBezTo>
                  <a:cubicBezTo>
                    <a:pt x="771804" y="583925"/>
                    <a:pt x="698100" y="823990"/>
                    <a:pt x="684763" y="865405"/>
                  </a:cubicBezTo>
                  <a:cubicBezTo>
                    <a:pt x="641243" y="858385"/>
                    <a:pt x="404687" y="765729"/>
                    <a:pt x="374504" y="745372"/>
                  </a:cubicBezTo>
                  <a:cubicBezTo>
                    <a:pt x="375908" y="708169"/>
                    <a:pt x="424342" y="520750"/>
                    <a:pt x="427150" y="458979"/>
                  </a:cubicBezTo>
                  <a:cubicBezTo>
                    <a:pt x="428554" y="427391"/>
                    <a:pt x="440487" y="396505"/>
                    <a:pt x="411707" y="378255"/>
                  </a:cubicBezTo>
                  <a:cubicBezTo>
                    <a:pt x="221480" y="256117"/>
                    <a:pt x="181469" y="239972"/>
                    <a:pt x="67052" y="52553"/>
                  </a:cubicBezTo>
                  <a:cubicBezTo>
                    <a:pt x="59331" y="40620"/>
                    <a:pt x="34762" y="4820"/>
                    <a:pt x="16512" y="6224"/>
                  </a:cubicBezTo>
                  <a:cubicBezTo>
                    <a:pt x="-22797" y="9734"/>
                    <a:pt x="19320" y="142402"/>
                    <a:pt x="27743" y="193644"/>
                  </a:cubicBezTo>
                  <a:cubicBezTo>
                    <a:pt x="56523" y="318590"/>
                    <a:pt x="100043" y="651312"/>
                    <a:pt x="378715" y="959465"/>
                  </a:cubicBezTo>
                  <a:cubicBezTo>
                    <a:pt x="434871" y="1021236"/>
                    <a:pt x="671426" y="1189703"/>
                    <a:pt x="731794" y="1209358"/>
                  </a:cubicBezTo>
                  <a:cubicBezTo>
                    <a:pt x="783036" y="1226204"/>
                    <a:pt x="803392" y="1245157"/>
                    <a:pt x="813921" y="1203742"/>
                  </a:cubicBezTo>
                  <a:cubicBezTo>
                    <a:pt x="840595" y="1099854"/>
                    <a:pt x="917809" y="899800"/>
                    <a:pt x="933954" y="879444"/>
                  </a:cubicBezTo>
                  <a:cubicBezTo>
                    <a:pt x="942377" y="868915"/>
                    <a:pt x="966243" y="862597"/>
                    <a:pt x="979580" y="865405"/>
                  </a:cubicBezTo>
                  <a:cubicBezTo>
                    <a:pt x="1043457" y="878040"/>
                    <a:pt x="1257550" y="925070"/>
                    <a:pt x="1296859" y="937003"/>
                  </a:cubicBezTo>
                  <a:cubicBezTo>
                    <a:pt x="1336168" y="946129"/>
                    <a:pt x="1345293" y="949638"/>
                    <a:pt x="1341784" y="983332"/>
                  </a:cubicBezTo>
                  <a:cubicBezTo>
                    <a:pt x="1336168" y="1045103"/>
                    <a:pt x="1331255" y="1295697"/>
                    <a:pt x="1331255" y="1295697"/>
                  </a:cubicBezTo>
                  <a:cubicBezTo>
                    <a:pt x="1329851" y="1327284"/>
                    <a:pt x="1362842" y="1360276"/>
                    <a:pt x="1388814" y="1366593"/>
                  </a:cubicBezTo>
                  <a:cubicBezTo>
                    <a:pt x="1702583" y="1448019"/>
                    <a:pt x="1881579" y="1431172"/>
                    <a:pt x="2204474" y="1351853"/>
                  </a:cubicBezTo>
                  <a:cubicBezTo>
                    <a:pt x="2233254" y="1344833"/>
                    <a:pt x="2243081" y="1341323"/>
                    <a:pt x="2245889" y="1313947"/>
                  </a:cubicBezTo>
                  <a:cubicBezTo>
                    <a:pt x="2247994" y="1293591"/>
                    <a:pt x="2239571" y="1031765"/>
                    <a:pt x="2239571" y="927878"/>
                  </a:cubicBezTo>
                  <a:cubicBezTo>
                    <a:pt x="2239571" y="904012"/>
                    <a:pt x="2247293" y="892079"/>
                    <a:pt x="2272562" y="889271"/>
                  </a:cubicBezTo>
                  <a:cubicBezTo>
                    <a:pt x="2322401" y="882954"/>
                    <a:pt x="2584226" y="831711"/>
                    <a:pt x="2638276" y="849962"/>
                  </a:cubicBezTo>
                  <a:cubicBezTo>
                    <a:pt x="2660036" y="856981"/>
                    <a:pt x="2680393" y="859087"/>
                    <a:pt x="2688816" y="880146"/>
                  </a:cubicBezTo>
                  <a:cubicBezTo>
                    <a:pt x="2681797" y="851366"/>
                    <a:pt x="2742164" y="1113893"/>
                    <a:pt x="2762520" y="1203040"/>
                  </a:cubicBezTo>
                  <a:cubicBezTo>
                    <a:pt x="2768837" y="1229714"/>
                    <a:pt x="2776559" y="1231118"/>
                    <a:pt x="2803233" y="1224099"/>
                  </a:cubicBezTo>
                  <a:cubicBezTo>
                    <a:pt x="2855177" y="1211464"/>
                    <a:pt x="3052423" y="1092835"/>
                    <a:pt x="3254583" y="858385"/>
                  </a:cubicBezTo>
                  <a:cubicBezTo>
                    <a:pt x="3346538" y="751690"/>
                    <a:pt x="3411819" y="677986"/>
                    <a:pt x="3453936" y="543914"/>
                  </a:cubicBezTo>
                  <a:cubicBezTo>
                    <a:pt x="3510091" y="378255"/>
                    <a:pt x="3546592" y="263136"/>
                    <a:pt x="3533255" y="117834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70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67B9A728-10D0-401D-9689-7A7CAC12F699}"/>
                </a:ext>
              </a:extLst>
            </p:cNvPr>
            <p:cNvSpPr/>
            <p:nvPr/>
          </p:nvSpPr>
          <p:spPr>
            <a:xfrm>
              <a:off x="4004907" y="5005568"/>
              <a:ext cx="7019" cy="77214"/>
            </a:xfrm>
            <a:custGeom>
              <a:avLst/>
              <a:gdLst>
                <a:gd name="connsiteX0" fmla="*/ 702 w 7019"/>
                <a:gd name="connsiteY0" fmla="*/ 30886 h 77213"/>
                <a:gd name="connsiteX1" fmla="*/ 5616 w 7019"/>
                <a:gd name="connsiteY1" fmla="*/ 80724 h 77213"/>
                <a:gd name="connsiteX2" fmla="*/ 11933 w 7019"/>
                <a:gd name="connsiteY2" fmla="*/ 0 h 77213"/>
                <a:gd name="connsiteX3" fmla="*/ 702 w 7019"/>
                <a:gd name="connsiteY3" fmla="*/ 30886 h 77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19" h="77213">
                  <a:moveTo>
                    <a:pt x="702" y="30886"/>
                  </a:moveTo>
                  <a:cubicBezTo>
                    <a:pt x="1404" y="47733"/>
                    <a:pt x="-3510" y="64579"/>
                    <a:pt x="5616" y="80724"/>
                  </a:cubicBezTo>
                  <a:cubicBezTo>
                    <a:pt x="16847" y="54752"/>
                    <a:pt x="11933" y="27376"/>
                    <a:pt x="11933" y="0"/>
                  </a:cubicBezTo>
                  <a:cubicBezTo>
                    <a:pt x="3510" y="8423"/>
                    <a:pt x="702" y="18953"/>
                    <a:pt x="702" y="30886"/>
                  </a:cubicBezTo>
                  <a:close/>
                </a:path>
              </a:pathLst>
            </a:custGeom>
            <a:solidFill>
              <a:srgbClr val="808080"/>
            </a:solidFill>
            <a:ln w="70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29F135AD-8B30-494A-8CD0-A0F342BD8758}"/>
                </a:ext>
              </a:extLst>
            </p:cNvPr>
            <p:cNvSpPr/>
            <p:nvPr/>
          </p:nvSpPr>
          <p:spPr>
            <a:xfrm>
              <a:off x="4005547" y="5013261"/>
              <a:ext cx="3348277" cy="1256481"/>
            </a:xfrm>
            <a:custGeom>
              <a:avLst/>
              <a:gdLst>
                <a:gd name="connsiteX0" fmla="*/ 18312 w 3348276"/>
                <a:gd name="connsiteY0" fmla="*/ 28 h 1256481"/>
                <a:gd name="connsiteX1" fmla="*/ 61131 w 3348276"/>
                <a:gd name="connsiteY1" fmla="*/ 84261 h 1256481"/>
                <a:gd name="connsiteX2" fmla="*/ 318745 w 3348276"/>
                <a:gd name="connsiteY2" fmla="*/ 299758 h 1256481"/>
                <a:gd name="connsiteX3" fmla="*/ 374198 w 3348276"/>
                <a:gd name="connsiteY3" fmla="*/ 402944 h 1256481"/>
                <a:gd name="connsiteX4" fmla="*/ 328572 w 3348276"/>
                <a:gd name="connsiteY4" fmla="*/ 668279 h 1256481"/>
                <a:gd name="connsiteX5" fmla="*/ 348226 w 3348276"/>
                <a:gd name="connsiteY5" fmla="*/ 694953 h 1256481"/>
                <a:gd name="connsiteX6" fmla="*/ 417017 w 3348276"/>
                <a:gd name="connsiteY6" fmla="*/ 725839 h 1256481"/>
                <a:gd name="connsiteX7" fmla="*/ 593205 w 3348276"/>
                <a:gd name="connsiteY7" fmla="*/ 803755 h 1256481"/>
                <a:gd name="connsiteX8" fmla="*/ 658486 w 3348276"/>
                <a:gd name="connsiteY8" fmla="*/ 812178 h 1256481"/>
                <a:gd name="connsiteX9" fmla="*/ 775711 w 3348276"/>
                <a:gd name="connsiteY9" fmla="*/ 798139 h 1256481"/>
                <a:gd name="connsiteX10" fmla="*/ 832568 w 3348276"/>
                <a:gd name="connsiteY10" fmla="*/ 746897 h 1256481"/>
                <a:gd name="connsiteX11" fmla="*/ 864156 w 3348276"/>
                <a:gd name="connsiteY11" fmla="*/ 544035 h 1256481"/>
                <a:gd name="connsiteX12" fmla="*/ 871175 w 3348276"/>
                <a:gd name="connsiteY12" fmla="*/ 515957 h 1256481"/>
                <a:gd name="connsiteX13" fmla="*/ 916100 w 3348276"/>
                <a:gd name="connsiteY13" fmla="*/ 522275 h 1256481"/>
                <a:gd name="connsiteX14" fmla="*/ 1424308 w 3348276"/>
                <a:gd name="connsiteY14" fmla="*/ 617037 h 1256481"/>
                <a:gd name="connsiteX15" fmla="*/ 1455895 w 3348276"/>
                <a:gd name="connsiteY15" fmla="*/ 665471 h 1256481"/>
                <a:gd name="connsiteX16" fmla="*/ 1452386 w 3348276"/>
                <a:gd name="connsiteY16" fmla="*/ 902027 h 1256481"/>
                <a:gd name="connsiteX17" fmla="*/ 1461511 w 3348276"/>
                <a:gd name="connsiteY17" fmla="*/ 1016444 h 1256481"/>
                <a:gd name="connsiteX18" fmla="*/ 1513455 w 3348276"/>
                <a:gd name="connsiteY18" fmla="*/ 1068388 h 1256481"/>
                <a:gd name="connsiteX19" fmla="*/ 1783703 w 3348276"/>
                <a:gd name="connsiteY19" fmla="*/ 1081023 h 1256481"/>
                <a:gd name="connsiteX20" fmla="*/ 2018855 w 3348276"/>
                <a:gd name="connsiteY20" fmla="*/ 1057859 h 1256481"/>
                <a:gd name="connsiteX21" fmla="*/ 2119233 w 3348276"/>
                <a:gd name="connsiteY21" fmla="*/ 977837 h 1256481"/>
                <a:gd name="connsiteX22" fmla="*/ 2164158 w 3348276"/>
                <a:gd name="connsiteY22" fmla="*/ 876757 h 1256481"/>
                <a:gd name="connsiteX23" fmla="*/ 2157840 w 3348276"/>
                <a:gd name="connsiteY23" fmla="*/ 666173 h 1256481"/>
                <a:gd name="connsiteX24" fmla="*/ 2298229 w 3348276"/>
                <a:gd name="connsiteY24" fmla="*/ 640903 h 1256481"/>
                <a:gd name="connsiteX25" fmla="*/ 3091427 w 3348276"/>
                <a:gd name="connsiteY25" fmla="*/ 380482 h 1256481"/>
                <a:gd name="connsiteX26" fmla="*/ 3327982 w 3348276"/>
                <a:gd name="connsiteY26" fmla="*/ 152350 h 1256481"/>
                <a:gd name="connsiteX27" fmla="*/ 3350444 w 3348276"/>
                <a:gd name="connsiteY27" fmla="*/ 179024 h 1256481"/>
                <a:gd name="connsiteX28" fmla="*/ 3168640 w 3348276"/>
                <a:gd name="connsiteY28" fmla="*/ 575623 h 1256481"/>
                <a:gd name="connsiteX29" fmla="*/ 2818370 w 3348276"/>
                <a:gd name="connsiteY29" fmla="*/ 931509 h 1256481"/>
                <a:gd name="connsiteX30" fmla="*/ 2753089 w 3348276"/>
                <a:gd name="connsiteY30" fmla="*/ 907642 h 1256481"/>
                <a:gd name="connsiteX31" fmla="*/ 2710973 w 3348276"/>
                <a:gd name="connsiteY31" fmla="*/ 727243 h 1256481"/>
                <a:gd name="connsiteX32" fmla="*/ 2657625 w 3348276"/>
                <a:gd name="connsiteY32" fmla="*/ 692145 h 1256481"/>
                <a:gd name="connsiteX33" fmla="*/ 2540400 w 3348276"/>
                <a:gd name="connsiteY33" fmla="*/ 708290 h 1256481"/>
                <a:gd name="connsiteX34" fmla="*/ 2421069 w 3348276"/>
                <a:gd name="connsiteY34" fmla="*/ 726541 h 1256481"/>
                <a:gd name="connsiteX35" fmla="*/ 2268748 w 3348276"/>
                <a:gd name="connsiteY35" fmla="*/ 769359 h 1256481"/>
                <a:gd name="connsiteX36" fmla="*/ 2197149 w 3348276"/>
                <a:gd name="connsiteY36" fmla="*/ 831130 h 1256481"/>
                <a:gd name="connsiteX37" fmla="*/ 2185216 w 3348276"/>
                <a:gd name="connsiteY37" fmla="*/ 869035 h 1256481"/>
                <a:gd name="connsiteX38" fmla="*/ 2190130 w 3348276"/>
                <a:gd name="connsiteY38" fmla="*/ 1170872 h 1256481"/>
                <a:gd name="connsiteX39" fmla="*/ 2156436 w 3348276"/>
                <a:gd name="connsiteY39" fmla="*/ 1198248 h 1256481"/>
                <a:gd name="connsiteX40" fmla="*/ 1762645 w 3348276"/>
                <a:gd name="connsiteY40" fmla="*/ 1257913 h 1256481"/>
                <a:gd name="connsiteX41" fmla="*/ 1458703 w 3348276"/>
                <a:gd name="connsiteY41" fmla="*/ 1228431 h 1256481"/>
                <a:gd name="connsiteX42" fmla="*/ 1390614 w 3348276"/>
                <a:gd name="connsiteY42" fmla="*/ 1137178 h 1256481"/>
                <a:gd name="connsiteX43" fmla="*/ 1396932 w 3348276"/>
                <a:gd name="connsiteY43" fmla="*/ 903431 h 1256481"/>
                <a:gd name="connsiteX44" fmla="*/ 1335863 w 3348276"/>
                <a:gd name="connsiteY44" fmla="*/ 824813 h 1256481"/>
                <a:gd name="connsiteX45" fmla="*/ 1043854 w 3348276"/>
                <a:gd name="connsiteY45" fmla="*/ 767955 h 1256481"/>
                <a:gd name="connsiteX46" fmla="*/ 918908 w 3348276"/>
                <a:gd name="connsiteY46" fmla="*/ 781292 h 1256481"/>
                <a:gd name="connsiteX47" fmla="*/ 862752 w 3348276"/>
                <a:gd name="connsiteY47" fmla="*/ 841659 h 1256481"/>
                <a:gd name="connsiteX48" fmla="*/ 784836 w 3348276"/>
                <a:gd name="connsiteY48" fmla="*/ 1042416 h 1256481"/>
                <a:gd name="connsiteX49" fmla="*/ 751845 w 3348276"/>
                <a:gd name="connsiteY49" fmla="*/ 1048031 h 1256481"/>
                <a:gd name="connsiteX50" fmla="*/ 461239 w 3348276"/>
                <a:gd name="connsiteY50" fmla="*/ 923787 h 1256481"/>
                <a:gd name="connsiteX51" fmla="*/ 268205 w 3348276"/>
                <a:gd name="connsiteY51" fmla="*/ 753916 h 1256481"/>
                <a:gd name="connsiteX52" fmla="*/ 34457 w 3348276"/>
                <a:gd name="connsiteY52" fmla="*/ 195870 h 1256481"/>
                <a:gd name="connsiteX53" fmla="*/ 62 w 3348276"/>
                <a:gd name="connsiteY53" fmla="*/ 27404 h 1256481"/>
                <a:gd name="connsiteX54" fmla="*/ 18312 w 3348276"/>
                <a:gd name="connsiteY54" fmla="*/ 28 h 1256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3348276" h="1256481">
                  <a:moveTo>
                    <a:pt x="18312" y="28"/>
                  </a:moveTo>
                  <a:cubicBezTo>
                    <a:pt x="23928" y="11961"/>
                    <a:pt x="55515" y="75838"/>
                    <a:pt x="61131" y="84261"/>
                  </a:cubicBezTo>
                  <a:cubicBezTo>
                    <a:pt x="125008" y="182534"/>
                    <a:pt x="219771" y="244305"/>
                    <a:pt x="318745" y="299758"/>
                  </a:cubicBezTo>
                  <a:cubicBezTo>
                    <a:pt x="379814" y="334153"/>
                    <a:pt x="381218" y="332749"/>
                    <a:pt x="374198" y="402944"/>
                  </a:cubicBezTo>
                  <a:cubicBezTo>
                    <a:pt x="367179" y="472437"/>
                    <a:pt x="329976" y="647923"/>
                    <a:pt x="328572" y="668279"/>
                  </a:cubicBezTo>
                  <a:cubicBezTo>
                    <a:pt x="327870" y="682318"/>
                    <a:pt x="336293" y="688636"/>
                    <a:pt x="348226" y="694953"/>
                  </a:cubicBezTo>
                  <a:cubicBezTo>
                    <a:pt x="370689" y="706184"/>
                    <a:pt x="393853" y="717416"/>
                    <a:pt x="417017" y="725839"/>
                  </a:cubicBezTo>
                  <a:cubicBezTo>
                    <a:pt x="478086" y="747599"/>
                    <a:pt x="534944" y="777081"/>
                    <a:pt x="593205" y="803755"/>
                  </a:cubicBezTo>
                  <a:cubicBezTo>
                    <a:pt x="614965" y="813582"/>
                    <a:pt x="635322" y="817091"/>
                    <a:pt x="658486" y="812178"/>
                  </a:cubicBezTo>
                  <a:cubicBezTo>
                    <a:pt x="697795" y="807966"/>
                    <a:pt x="736402" y="803052"/>
                    <a:pt x="775711" y="798139"/>
                  </a:cubicBezTo>
                  <a:cubicBezTo>
                    <a:pt x="814318" y="793225"/>
                    <a:pt x="824145" y="785504"/>
                    <a:pt x="832568" y="746897"/>
                  </a:cubicBezTo>
                  <a:cubicBezTo>
                    <a:pt x="846607" y="679510"/>
                    <a:pt x="857838" y="612124"/>
                    <a:pt x="864156" y="544035"/>
                  </a:cubicBezTo>
                  <a:cubicBezTo>
                    <a:pt x="864858" y="534208"/>
                    <a:pt x="861348" y="523679"/>
                    <a:pt x="871175" y="515957"/>
                  </a:cubicBezTo>
                  <a:cubicBezTo>
                    <a:pt x="887320" y="506832"/>
                    <a:pt x="901359" y="518765"/>
                    <a:pt x="916100" y="522275"/>
                  </a:cubicBezTo>
                  <a:cubicBezTo>
                    <a:pt x="1083865" y="562286"/>
                    <a:pt x="1251629" y="600892"/>
                    <a:pt x="1424308" y="617037"/>
                  </a:cubicBezTo>
                  <a:cubicBezTo>
                    <a:pt x="1449578" y="619143"/>
                    <a:pt x="1458703" y="632480"/>
                    <a:pt x="1455895" y="665471"/>
                  </a:cubicBezTo>
                  <a:cubicBezTo>
                    <a:pt x="1449578" y="744089"/>
                    <a:pt x="1451684" y="823409"/>
                    <a:pt x="1452386" y="902027"/>
                  </a:cubicBezTo>
                  <a:cubicBezTo>
                    <a:pt x="1452386" y="939932"/>
                    <a:pt x="1453088" y="978539"/>
                    <a:pt x="1461511" y="1016444"/>
                  </a:cubicBezTo>
                  <a:cubicBezTo>
                    <a:pt x="1468530" y="1047330"/>
                    <a:pt x="1481867" y="1061369"/>
                    <a:pt x="1513455" y="1068388"/>
                  </a:cubicBezTo>
                  <a:cubicBezTo>
                    <a:pt x="1602602" y="1087340"/>
                    <a:pt x="1693153" y="1081023"/>
                    <a:pt x="1783703" y="1081023"/>
                  </a:cubicBezTo>
                  <a:cubicBezTo>
                    <a:pt x="1849686" y="1081023"/>
                    <a:pt x="2007624" y="1065580"/>
                    <a:pt x="2018855" y="1057859"/>
                  </a:cubicBezTo>
                  <a:cubicBezTo>
                    <a:pt x="2031490" y="1056455"/>
                    <a:pt x="2094665" y="996789"/>
                    <a:pt x="2119233" y="977837"/>
                  </a:cubicBezTo>
                  <a:cubicBezTo>
                    <a:pt x="2152225" y="951865"/>
                    <a:pt x="2163456" y="916768"/>
                    <a:pt x="2164158" y="876757"/>
                  </a:cubicBezTo>
                  <a:cubicBezTo>
                    <a:pt x="2166263" y="814284"/>
                    <a:pt x="2151523" y="678809"/>
                    <a:pt x="2157840" y="666173"/>
                  </a:cubicBezTo>
                  <a:cubicBezTo>
                    <a:pt x="2174687" y="647923"/>
                    <a:pt x="2265940" y="643711"/>
                    <a:pt x="2298229" y="640903"/>
                  </a:cubicBezTo>
                  <a:cubicBezTo>
                    <a:pt x="2754493" y="605104"/>
                    <a:pt x="3064753" y="408560"/>
                    <a:pt x="3091427" y="380482"/>
                  </a:cubicBezTo>
                  <a:cubicBezTo>
                    <a:pt x="3161621" y="325730"/>
                    <a:pt x="3265509" y="216227"/>
                    <a:pt x="3327982" y="152350"/>
                  </a:cubicBezTo>
                  <a:cubicBezTo>
                    <a:pt x="3349743" y="151648"/>
                    <a:pt x="3354656" y="155860"/>
                    <a:pt x="3350444" y="179024"/>
                  </a:cubicBezTo>
                  <a:cubicBezTo>
                    <a:pt x="3305520" y="361529"/>
                    <a:pt x="3210757" y="500514"/>
                    <a:pt x="3168640" y="575623"/>
                  </a:cubicBezTo>
                  <a:cubicBezTo>
                    <a:pt x="3050714" y="784802"/>
                    <a:pt x="2826091" y="927297"/>
                    <a:pt x="2818370" y="931509"/>
                  </a:cubicBezTo>
                  <a:cubicBezTo>
                    <a:pt x="2781167" y="953269"/>
                    <a:pt x="2767128" y="948355"/>
                    <a:pt x="2753089" y="907642"/>
                  </a:cubicBezTo>
                  <a:cubicBezTo>
                    <a:pt x="2739051" y="865526"/>
                    <a:pt x="2715886" y="743387"/>
                    <a:pt x="2710973" y="727243"/>
                  </a:cubicBezTo>
                  <a:cubicBezTo>
                    <a:pt x="2701145" y="695655"/>
                    <a:pt x="2689914" y="688636"/>
                    <a:pt x="2657625" y="692145"/>
                  </a:cubicBezTo>
                  <a:cubicBezTo>
                    <a:pt x="2618316" y="696357"/>
                    <a:pt x="2579709" y="704780"/>
                    <a:pt x="2540400" y="708290"/>
                  </a:cubicBezTo>
                  <a:cubicBezTo>
                    <a:pt x="2498985" y="711800"/>
                    <a:pt x="2474417" y="718819"/>
                    <a:pt x="2421069" y="726541"/>
                  </a:cubicBezTo>
                  <a:cubicBezTo>
                    <a:pt x="2348067" y="742685"/>
                    <a:pt x="2312268" y="733560"/>
                    <a:pt x="2268748" y="769359"/>
                  </a:cubicBezTo>
                  <a:cubicBezTo>
                    <a:pt x="2244180" y="789014"/>
                    <a:pt x="2221015" y="801649"/>
                    <a:pt x="2197149" y="831130"/>
                  </a:cubicBezTo>
                  <a:cubicBezTo>
                    <a:pt x="2191534" y="836044"/>
                    <a:pt x="2185216" y="855698"/>
                    <a:pt x="2185216" y="869035"/>
                  </a:cubicBezTo>
                  <a:cubicBezTo>
                    <a:pt x="2186620" y="969413"/>
                    <a:pt x="2188024" y="1069791"/>
                    <a:pt x="2190130" y="1170872"/>
                  </a:cubicBezTo>
                  <a:cubicBezTo>
                    <a:pt x="2185216" y="1187719"/>
                    <a:pt x="2171177" y="1193334"/>
                    <a:pt x="2156436" y="1198248"/>
                  </a:cubicBezTo>
                  <a:cubicBezTo>
                    <a:pt x="2054654" y="1234047"/>
                    <a:pt x="1836349" y="1255807"/>
                    <a:pt x="1762645" y="1257913"/>
                  </a:cubicBezTo>
                  <a:cubicBezTo>
                    <a:pt x="1660863" y="1260721"/>
                    <a:pt x="1558379" y="1259317"/>
                    <a:pt x="1458703" y="1228431"/>
                  </a:cubicBezTo>
                  <a:cubicBezTo>
                    <a:pt x="1401144" y="1210883"/>
                    <a:pt x="1392018" y="1196142"/>
                    <a:pt x="1390614" y="1137178"/>
                  </a:cubicBezTo>
                  <a:cubicBezTo>
                    <a:pt x="1388509" y="1059262"/>
                    <a:pt x="1400442" y="982048"/>
                    <a:pt x="1396932" y="903431"/>
                  </a:cubicBezTo>
                  <a:cubicBezTo>
                    <a:pt x="1394826" y="850083"/>
                    <a:pt x="1387105" y="836746"/>
                    <a:pt x="1335863" y="824813"/>
                  </a:cubicBezTo>
                  <a:cubicBezTo>
                    <a:pt x="1238994" y="803052"/>
                    <a:pt x="1140722" y="788312"/>
                    <a:pt x="1043854" y="767955"/>
                  </a:cubicBezTo>
                  <a:cubicBezTo>
                    <a:pt x="1020690" y="763042"/>
                    <a:pt x="939264" y="767253"/>
                    <a:pt x="918908" y="781292"/>
                  </a:cubicBezTo>
                  <a:cubicBezTo>
                    <a:pt x="890128" y="791822"/>
                    <a:pt x="875387" y="816390"/>
                    <a:pt x="862752" y="841659"/>
                  </a:cubicBezTo>
                  <a:cubicBezTo>
                    <a:pt x="829761" y="905537"/>
                    <a:pt x="806596" y="973625"/>
                    <a:pt x="784836" y="1042416"/>
                  </a:cubicBezTo>
                  <a:cubicBezTo>
                    <a:pt x="775711" y="1054349"/>
                    <a:pt x="763076" y="1052945"/>
                    <a:pt x="751845" y="1048031"/>
                  </a:cubicBezTo>
                  <a:cubicBezTo>
                    <a:pt x="651467" y="1005915"/>
                    <a:pt x="555300" y="972923"/>
                    <a:pt x="461239" y="923787"/>
                  </a:cubicBezTo>
                  <a:cubicBezTo>
                    <a:pt x="385430" y="883776"/>
                    <a:pt x="316639" y="822005"/>
                    <a:pt x="268205" y="753916"/>
                  </a:cubicBezTo>
                  <a:cubicBezTo>
                    <a:pt x="146768" y="584748"/>
                    <a:pt x="90613" y="393117"/>
                    <a:pt x="34457" y="195870"/>
                  </a:cubicBezTo>
                  <a:cubicBezTo>
                    <a:pt x="28140" y="174812"/>
                    <a:pt x="-1342" y="55481"/>
                    <a:pt x="62" y="27404"/>
                  </a:cubicBezTo>
                  <a:cubicBezTo>
                    <a:pt x="62" y="11961"/>
                    <a:pt x="-2044" y="-674"/>
                    <a:pt x="18312" y="28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70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F1159EB3-7DB8-4681-B784-0F9AB1FF311F}"/>
                </a:ext>
              </a:extLst>
            </p:cNvPr>
            <p:cNvSpPr/>
            <p:nvPr/>
          </p:nvSpPr>
          <p:spPr>
            <a:xfrm>
              <a:off x="6009661" y="4486976"/>
              <a:ext cx="863392" cy="533478"/>
            </a:xfrm>
            <a:custGeom>
              <a:avLst/>
              <a:gdLst>
                <a:gd name="connsiteX0" fmla="*/ 867604 w 863392"/>
                <a:gd name="connsiteY0" fmla="*/ 534737 h 533477"/>
                <a:gd name="connsiteX1" fmla="*/ 519439 w 863392"/>
                <a:gd name="connsiteY1" fmla="*/ 261680 h 533477"/>
                <a:gd name="connsiteX2" fmla="*/ 277970 w 863392"/>
                <a:gd name="connsiteY2" fmla="*/ 229391 h 533477"/>
                <a:gd name="connsiteX3" fmla="*/ 0 w 863392"/>
                <a:gd name="connsiteY3" fmla="*/ 316432 h 533477"/>
                <a:gd name="connsiteX4" fmla="*/ 345357 w 863392"/>
                <a:gd name="connsiteY4" fmla="*/ 14596 h 533477"/>
                <a:gd name="connsiteX5" fmla="*/ 482236 w 863392"/>
                <a:gd name="connsiteY5" fmla="*/ 28635 h 533477"/>
                <a:gd name="connsiteX6" fmla="*/ 580508 w 863392"/>
                <a:gd name="connsiteY6" fmla="*/ 128311 h 533477"/>
                <a:gd name="connsiteX7" fmla="*/ 867604 w 863392"/>
                <a:gd name="connsiteY7" fmla="*/ 534737 h 533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63392" h="533477">
                  <a:moveTo>
                    <a:pt x="867604" y="534737"/>
                  </a:moveTo>
                  <a:cubicBezTo>
                    <a:pt x="734936" y="462436"/>
                    <a:pt x="631048" y="361357"/>
                    <a:pt x="519439" y="261680"/>
                  </a:cubicBezTo>
                  <a:cubicBezTo>
                    <a:pt x="475918" y="225179"/>
                    <a:pt x="414849" y="182361"/>
                    <a:pt x="277970" y="229391"/>
                  </a:cubicBezTo>
                  <a:cubicBezTo>
                    <a:pt x="247085" y="237112"/>
                    <a:pt x="86339" y="313624"/>
                    <a:pt x="0" y="316432"/>
                  </a:cubicBezTo>
                  <a:cubicBezTo>
                    <a:pt x="70896" y="248343"/>
                    <a:pt x="296923" y="37760"/>
                    <a:pt x="345357" y="14596"/>
                  </a:cubicBezTo>
                  <a:cubicBezTo>
                    <a:pt x="394493" y="-8568"/>
                    <a:pt x="439417" y="-4357"/>
                    <a:pt x="482236" y="28635"/>
                  </a:cubicBezTo>
                  <a:cubicBezTo>
                    <a:pt x="519439" y="57415"/>
                    <a:pt x="551027" y="91108"/>
                    <a:pt x="580508" y="128311"/>
                  </a:cubicBezTo>
                  <a:cubicBezTo>
                    <a:pt x="673867" y="245536"/>
                    <a:pt x="870412" y="516486"/>
                    <a:pt x="867604" y="534737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70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1A6C16D-E0BB-4AEC-BE1D-B7ABE98E3BCE}"/>
              </a:ext>
            </a:extLst>
          </p:cNvPr>
          <p:cNvGrpSpPr/>
          <p:nvPr/>
        </p:nvGrpSpPr>
        <p:grpSpPr>
          <a:xfrm>
            <a:off x="4800709" y="1462604"/>
            <a:ext cx="2581057" cy="890160"/>
            <a:chOff x="2554384" y="854697"/>
            <a:chExt cx="4741069" cy="1635110"/>
          </a:xfrm>
          <a:solidFill>
            <a:schemeClr val="accent5"/>
          </a:solidFill>
        </p:grpSpPr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5E8B5ED9-4054-4A46-994B-CD485AAC3BFC}"/>
                </a:ext>
              </a:extLst>
            </p:cNvPr>
            <p:cNvSpPr/>
            <p:nvPr/>
          </p:nvSpPr>
          <p:spPr>
            <a:xfrm rot="20563062">
              <a:off x="2554384" y="1178439"/>
              <a:ext cx="944111" cy="1093538"/>
            </a:xfrm>
            <a:custGeom>
              <a:avLst/>
              <a:gdLst>
                <a:gd name="connsiteX0" fmla="*/ 0 w 2647950"/>
                <a:gd name="connsiteY0" fmla="*/ 1108710 h 3067050"/>
                <a:gd name="connsiteX1" fmla="*/ 372428 w 2647950"/>
                <a:gd name="connsiteY1" fmla="*/ 986790 h 3067050"/>
                <a:gd name="connsiteX2" fmla="*/ 410528 w 2647950"/>
                <a:gd name="connsiteY2" fmla="*/ 942023 h 3067050"/>
                <a:gd name="connsiteX3" fmla="*/ 369570 w 2647950"/>
                <a:gd name="connsiteY3" fmla="*/ 607695 h 3067050"/>
                <a:gd name="connsiteX4" fmla="*/ 339090 w 2647950"/>
                <a:gd name="connsiteY4" fmla="*/ 534353 h 3067050"/>
                <a:gd name="connsiteX5" fmla="*/ 328613 w 2647950"/>
                <a:gd name="connsiteY5" fmla="*/ 500063 h 3067050"/>
                <a:gd name="connsiteX6" fmla="*/ 222885 w 2647950"/>
                <a:gd name="connsiteY6" fmla="*/ 356235 h 3067050"/>
                <a:gd name="connsiteX7" fmla="*/ 207645 w 2647950"/>
                <a:gd name="connsiteY7" fmla="*/ 352425 h 3067050"/>
                <a:gd name="connsiteX8" fmla="*/ 215265 w 2647950"/>
                <a:gd name="connsiteY8" fmla="*/ 318135 h 3067050"/>
                <a:gd name="connsiteX9" fmla="*/ 169545 w 2647950"/>
                <a:gd name="connsiteY9" fmla="*/ 315278 h 3067050"/>
                <a:gd name="connsiteX10" fmla="*/ 230505 w 2647950"/>
                <a:gd name="connsiteY10" fmla="*/ 232410 h 3067050"/>
                <a:gd name="connsiteX11" fmla="*/ 297180 w 2647950"/>
                <a:gd name="connsiteY11" fmla="*/ 240030 h 3067050"/>
                <a:gd name="connsiteX12" fmla="*/ 248603 w 2647950"/>
                <a:gd name="connsiteY12" fmla="*/ 146685 h 3067050"/>
                <a:gd name="connsiteX13" fmla="*/ 327660 w 2647950"/>
                <a:gd name="connsiteY13" fmla="*/ 100965 h 3067050"/>
                <a:gd name="connsiteX14" fmla="*/ 393383 w 2647950"/>
                <a:gd name="connsiteY14" fmla="*/ 40005 h 3067050"/>
                <a:gd name="connsiteX15" fmla="*/ 422910 w 2647950"/>
                <a:gd name="connsiteY15" fmla="*/ 20955 h 3067050"/>
                <a:gd name="connsiteX16" fmla="*/ 622935 w 2647950"/>
                <a:gd name="connsiteY16" fmla="*/ 16193 h 3067050"/>
                <a:gd name="connsiteX17" fmla="*/ 803910 w 2647950"/>
                <a:gd name="connsiteY17" fmla="*/ 93345 h 3067050"/>
                <a:gd name="connsiteX18" fmla="*/ 912495 w 2647950"/>
                <a:gd name="connsiteY18" fmla="*/ 276225 h 3067050"/>
                <a:gd name="connsiteX19" fmla="*/ 946785 w 2647950"/>
                <a:gd name="connsiteY19" fmla="*/ 324803 h 3067050"/>
                <a:gd name="connsiteX20" fmla="*/ 1005840 w 2647950"/>
                <a:gd name="connsiteY20" fmla="*/ 657225 h 3067050"/>
                <a:gd name="connsiteX21" fmla="*/ 972503 w 2647950"/>
                <a:gd name="connsiteY21" fmla="*/ 751523 h 3067050"/>
                <a:gd name="connsiteX22" fmla="*/ 970598 w 2647950"/>
                <a:gd name="connsiteY22" fmla="*/ 942975 h 3067050"/>
                <a:gd name="connsiteX23" fmla="*/ 1167765 w 2647950"/>
                <a:gd name="connsiteY23" fmla="*/ 909638 h 3067050"/>
                <a:gd name="connsiteX24" fmla="*/ 1414463 w 2647950"/>
                <a:gd name="connsiteY24" fmla="*/ 916305 h 3067050"/>
                <a:gd name="connsiteX25" fmla="*/ 1499235 w 2647950"/>
                <a:gd name="connsiteY25" fmla="*/ 946785 h 3067050"/>
                <a:gd name="connsiteX26" fmla="*/ 1737360 w 2647950"/>
                <a:gd name="connsiteY26" fmla="*/ 953453 h 3067050"/>
                <a:gd name="connsiteX27" fmla="*/ 1783080 w 2647950"/>
                <a:gd name="connsiteY27" fmla="*/ 901065 h 3067050"/>
                <a:gd name="connsiteX28" fmla="*/ 1735455 w 2647950"/>
                <a:gd name="connsiteY28" fmla="*/ 644843 h 3067050"/>
                <a:gd name="connsiteX29" fmla="*/ 1749743 w 2647950"/>
                <a:gd name="connsiteY29" fmla="*/ 513398 h 3067050"/>
                <a:gd name="connsiteX30" fmla="*/ 1724978 w 2647950"/>
                <a:gd name="connsiteY30" fmla="*/ 452438 h 3067050"/>
                <a:gd name="connsiteX31" fmla="*/ 1673543 w 2647950"/>
                <a:gd name="connsiteY31" fmla="*/ 364808 h 3067050"/>
                <a:gd name="connsiteX32" fmla="*/ 1651635 w 2647950"/>
                <a:gd name="connsiteY32" fmla="*/ 206693 h 3067050"/>
                <a:gd name="connsiteX33" fmla="*/ 1896428 w 2647950"/>
                <a:gd name="connsiteY33" fmla="*/ 176213 h 3067050"/>
                <a:gd name="connsiteX34" fmla="*/ 2050733 w 2647950"/>
                <a:gd name="connsiteY34" fmla="*/ 0 h 3067050"/>
                <a:gd name="connsiteX35" fmla="*/ 2153603 w 2647950"/>
                <a:gd name="connsiteY35" fmla="*/ 23813 h 3067050"/>
                <a:gd name="connsiteX36" fmla="*/ 2166938 w 2647950"/>
                <a:gd name="connsiteY36" fmla="*/ 27623 h 3067050"/>
                <a:gd name="connsiteX37" fmla="*/ 2318385 w 2647950"/>
                <a:gd name="connsiteY37" fmla="*/ 149543 h 3067050"/>
                <a:gd name="connsiteX38" fmla="*/ 2272665 w 2647950"/>
                <a:gd name="connsiteY38" fmla="*/ 240030 h 3067050"/>
                <a:gd name="connsiteX39" fmla="*/ 2353628 w 2647950"/>
                <a:gd name="connsiteY39" fmla="*/ 229553 h 3067050"/>
                <a:gd name="connsiteX40" fmla="*/ 2413635 w 2647950"/>
                <a:gd name="connsiteY40" fmla="*/ 256223 h 3067050"/>
                <a:gd name="connsiteX41" fmla="*/ 2389823 w 2647950"/>
                <a:gd name="connsiteY41" fmla="*/ 323850 h 3067050"/>
                <a:gd name="connsiteX42" fmla="*/ 2461260 w 2647950"/>
                <a:gd name="connsiteY42" fmla="*/ 422910 h 3067050"/>
                <a:gd name="connsiteX43" fmla="*/ 2506028 w 2647950"/>
                <a:gd name="connsiteY43" fmla="*/ 461963 h 3067050"/>
                <a:gd name="connsiteX44" fmla="*/ 2516505 w 2647950"/>
                <a:gd name="connsiteY44" fmla="*/ 549593 h 3067050"/>
                <a:gd name="connsiteX45" fmla="*/ 2450783 w 2647950"/>
                <a:gd name="connsiteY45" fmla="*/ 586740 h 3067050"/>
                <a:gd name="connsiteX46" fmla="*/ 2381250 w 2647950"/>
                <a:gd name="connsiteY46" fmla="*/ 686753 h 3067050"/>
                <a:gd name="connsiteX47" fmla="*/ 2369820 w 2647950"/>
                <a:gd name="connsiteY47" fmla="*/ 990600 h 3067050"/>
                <a:gd name="connsiteX48" fmla="*/ 2408873 w 2647950"/>
                <a:gd name="connsiteY48" fmla="*/ 1025843 h 3067050"/>
                <a:gd name="connsiteX49" fmla="*/ 2571750 w 2647950"/>
                <a:gd name="connsiteY49" fmla="*/ 1103948 h 3067050"/>
                <a:gd name="connsiteX50" fmla="*/ 2569845 w 2647950"/>
                <a:gd name="connsiteY50" fmla="*/ 1122998 h 3067050"/>
                <a:gd name="connsiteX51" fmla="*/ 2479358 w 2647950"/>
                <a:gd name="connsiteY51" fmla="*/ 1174433 h 3067050"/>
                <a:gd name="connsiteX52" fmla="*/ 2543175 w 2647950"/>
                <a:gd name="connsiteY52" fmla="*/ 1192530 h 3067050"/>
                <a:gd name="connsiteX53" fmla="*/ 2622233 w 2647950"/>
                <a:gd name="connsiteY53" fmla="*/ 1224915 h 3067050"/>
                <a:gd name="connsiteX54" fmla="*/ 2622233 w 2647950"/>
                <a:gd name="connsiteY54" fmla="*/ 1308735 h 3067050"/>
                <a:gd name="connsiteX55" fmla="*/ 2480310 w 2647950"/>
                <a:gd name="connsiteY55" fmla="*/ 1354455 h 3067050"/>
                <a:gd name="connsiteX56" fmla="*/ 2319338 w 2647950"/>
                <a:gd name="connsiteY56" fmla="*/ 1365885 h 3067050"/>
                <a:gd name="connsiteX57" fmla="*/ 2223135 w 2647950"/>
                <a:gd name="connsiteY57" fmla="*/ 1450658 h 3067050"/>
                <a:gd name="connsiteX58" fmla="*/ 2188845 w 2647950"/>
                <a:gd name="connsiteY58" fmla="*/ 1651635 h 3067050"/>
                <a:gd name="connsiteX59" fmla="*/ 2144078 w 2647950"/>
                <a:gd name="connsiteY59" fmla="*/ 1855470 h 3067050"/>
                <a:gd name="connsiteX60" fmla="*/ 2125980 w 2647950"/>
                <a:gd name="connsiteY60" fmla="*/ 2088833 h 3067050"/>
                <a:gd name="connsiteX61" fmla="*/ 2025015 w 2647950"/>
                <a:gd name="connsiteY61" fmla="*/ 2599373 h 3067050"/>
                <a:gd name="connsiteX62" fmla="*/ 1982153 w 2647950"/>
                <a:gd name="connsiteY62" fmla="*/ 2639378 h 3067050"/>
                <a:gd name="connsiteX63" fmla="*/ 1943100 w 2647950"/>
                <a:gd name="connsiteY63" fmla="*/ 2594610 h 3067050"/>
                <a:gd name="connsiteX64" fmla="*/ 1892618 w 2647950"/>
                <a:gd name="connsiteY64" fmla="*/ 2732723 h 3067050"/>
                <a:gd name="connsiteX65" fmla="*/ 1877378 w 2647950"/>
                <a:gd name="connsiteY65" fmla="*/ 2731770 h 3067050"/>
                <a:gd name="connsiteX66" fmla="*/ 1877378 w 2647950"/>
                <a:gd name="connsiteY66" fmla="*/ 2225040 h 3067050"/>
                <a:gd name="connsiteX67" fmla="*/ 1859280 w 2647950"/>
                <a:gd name="connsiteY67" fmla="*/ 2223135 h 3067050"/>
                <a:gd name="connsiteX68" fmla="*/ 1783080 w 2647950"/>
                <a:gd name="connsiteY68" fmla="*/ 2384108 h 3067050"/>
                <a:gd name="connsiteX69" fmla="*/ 1776413 w 2647950"/>
                <a:gd name="connsiteY69" fmla="*/ 2324100 h 3067050"/>
                <a:gd name="connsiteX70" fmla="*/ 1767840 w 2647950"/>
                <a:gd name="connsiteY70" fmla="*/ 2061210 h 3067050"/>
                <a:gd name="connsiteX71" fmla="*/ 1791653 w 2647950"/>
                <a:gd name="connsiteY71" fmla="*/ 1912620 h 3067050"/>
                <a:gd name="connsiteX72" fmla="*/ 1827848 w 2647950"/>
                <a:gd name="connsiteY72" fmla="*/ 1758315 h 3067050"/>
                <a:gd name="connsiteX73" fmla="*/ 1840230 w 2647950"/>
                <a:gd name="connsiteY73" fmla="*/ 1507808 h 3067050"/>
                <a:gd name="connsiteX74" fmla="*/ 1835468 w 2647950"/>
                <a:gd name="connsiteY74" fmla="*/ 1380173 h 3067050"/>
                <a:gd name="connsiteX75" fmla="*/ 1800225 w 2647950"/>
                <a:gd name="connsiteY75" fmla="*/ 1346835 h 3067050"/>
                <a:gd name="connsiteX76" fmla="*/ 1504950 w 2647950"/>
                <a:gd name="connsiteY76" fmla="*/ 1304925 h 3067050"/>
                <a:gd name="connsiteX77" fmla="*/ 1309688 w 2647950"/>
                <a:gd name="connsiteY77" fmla="*/ 1333500 h 3067050"/>
                <a:gd name="connsiteX78" fmla="*/ 1150620 w 2647950"/>
                <a:gd name="connsiteY78" fmla="*/ 1344930 h 3067050"/>
                <a:gd name="connsiteX79" fmla="*/ 946785 w 2647950"/>
                <a:gd name="connsiteY79" fmla="*/ 1353503 h 3067050"/>
                <a:gd name="connsiteX80" fmla="*/ 860108 w 2647950"/>
                <a:gd name="connsiteY80" fmla="*/ 1435418 h 3067050"/>
                <a:gd name="connsiteX81" fmla="*/ 842010 w 2647950"/>
                <a:gd name="connsiteY81" fmla="*/ 1662113 h 3067050"/>
                <a:gd name="connsiteX82" fmla="*/ 846773 w 2647950"/>
                <a:gd name="connsiteY82" fmla="*/ 1790700 h 3067050"/>
                <a:gd name="connsiteX83" fmla="*/ 889635 w 2647950"/>
                <a:gd name="connsiteY83" fmla="*/ 2030730 h 3067050"/>
                <a:gd name="connsiteX84" fmla="*/ 899160 w 2647950"/>
                <a:gd name="connsiteY84" fmla="*/ 2105025 h 3067050"/>
                <a:gd name="connsiteX85" fmla="*/ 869633 w 2647950"/>
                <a:gd name="connsiteY85" fmla="*/ 2349818 h 3067050"/>
                <a:gd name="connsiteX86" fmla="*/ 833438 w 2647950"/>
                <a:gd name="connsiteY86" fmla="*/ 2401253 h 3067050"/>
                <a:gd name="connsiteX87" fmla="*/ 779145 w 2647950"/>
                <a:gd name="connsiteY87" fmla="*/ 2581275 h 3067050"/>
                <a:gd name="connsiteX88" fmla="*/ 856298 w 2647950"/>
                <a:gd name="connsiteY88" fmla="*/ 2893695 h 3067050"/>
                <a:gd name="connsiteX89" fmla="*/ 648653 w 2647950"/>
                <a:gd name="connsiteY89" fmla="*/ 3062288 h 3067050"/>
                <a:gd name="connsiteX90" fmla="*/ 527685 w 2647950"/>
                <a:gd name="connsiteY90" fmla="*/ 2834640 h 3067050"/>
                <a:gd name="connsiteX91" fmla="*/ 565785 w 2647950"/>
                <a:gd name="connsiteY91" fmla="*/ 2723198 h 3067050"/>
                <a:gd name="connsiteX92" fmla="*/ 645795 w 2647950"/>
                <a:gd name="connsiteY92" fmla="*/ 2649855 h 3067050"/>
                <a:gd name="connsiteX93" fmla="*/ 570548 w 2647950"/>
                <a:gd name="connsiteY93" fmla="*/ 2231708 h 3067050"/>
                <a:gd name="connsiteX94" fmla="*/ 558165 w 2647950"/>
                <a:gd name="connsiteY94" fmla="*/ 1895475 h 3067050"/>
                <a:gd name="connsiteX95" fmla="*/ 518160 w 2647950"/>
                <a:gd name="connsiteY95" fmla="*/ 1720215 h 3067050"/>
                <a:gd name="connsiteX96" fmla="*/ 495300 w 2647950"/>
                <a:gd name="connsiteY96" fmla="*/ 1516380 h 3067050"/>
                <a:gd name="connsiteX97" fmla="*/ 495300 w 2647950"/>
                <a:gd name="connsiteY97" fmla="*/ 1487805 h 3067050"/>
                <a:gd name="connsiteX98" fmla="*/ 360998 w 2647950"/>
                <a:gd name="connsiteY98" fmla="*/ 1351598 h 3067050"/>
                <a:gd name="connsiteX99" fmla="*/ 211455 w 2647950"/>
                <a:gd name="connsiteY99" fmla="*/ 1317308 h 3067050"/>
                <a:gd name="connsiteX100" fmla="*/ 204788 w 2647950"/>
                <a:gd name="connsiteY100" fmla="*/ 1213485 h 3067050"/>
                <a:gd name="connsiteX101" fmla="*/ 105728 w 2647950"/>
                <a:gd name="connsiteY101" fmla="*/ 1195388 h 3067050"/>
                <a:gd name="connsiteX102" fmla="*/ 0 w 2647950"/>
                <a:gd name="connsiteY102" fmla="*/ 1123950 h 3067050"/>
                <a:gd name="connsiteX103" fmla="*/ 0 w 2647950"/>
                <a:gd name="connsiteY103" fmla="*/ 1108710 h 3067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</a:cxnLst>
              <a:rect l="l" t="t" r="r" b="b"/>
              <a:pathLst>
                <a:path w="2647950" h="3067050">
                  <a:moveTo>
                    <a:pt x="0" y="1108710"/>
                  </a:moveTo>
                  <a:cubicBezTo>
                    <a:pt x="108585" y="1020128"/>
                    <a:pt x="240983" y="1003935"/>
                    <a:pt x="372428" y="986790"/>
                  </a:cubicBezTo>
                  <a:cubicBezTo>
                    <a:pt x="403860" y="982980"/>
                    <a:pt x="414338" y="971550"/>
                    <a:pt x="410528" y="942023"/>
                  </a:cubicBezTo>
                  <a:cubicBezTo>
                    <a:pt x="397193" y="830580"/>
                    <a:pt x="384810" y="719138"/>
                    <a:pt x="369570" y="607695"/>
                  </a:cubicBezTo>
                  <a:cubicBezTo>
                    <a:pt x="365760" y="581978"/>
                    <a:pt x="349568" y="559118"/>
                    <a:pt x="339090" y="534353"/>
                  </a:cubicBezTo>
                  <a:cubicBezTo>
                    <a:pt x="334328" y="522923"/>
                    <a:pt x="326708" y="510540"/>
                    <a:pt x="328613" y="500063"/>
                  </a:cubicBezTo>
                  <a:cubicBezTo>
                    <a:pt x="339090" y="384810"/>
                    <a:pt x="334328" y="378143"/>
                    <a:pt x="222885" y="356235"/>
                  </a:cubicBezTo>
                  <a:cubicBezTo>
                    <a:pt x="218123" y="355283"/>
                    <a:pt x="213360" y="354330"/>
                    <a:pt x="207645" y="352425"/>
                  </a:cubicBezTo>
                  <a:cubicBezTo>
                    <a:pt x="210503" y="341948"/>
                    <a:pt x="212408" y="331470"/>
                    <a:pt x="215265" y="318135"/>
                  </a:cubicBezTo>
                  <a:cubicBezTo>
                    <a:pt x="199073" y="317183"/>
                    <a:pt x="183833" y="316230"/>
                    <a:pt x="169545" y="315278"/>
                  </a:cubicBezTo>
                  <a:cubicBezTo>
                    <a:pt x="136208" y="254318"/>
                    <a:pt x="153353" y="213360"/>
                    <a:pt x="230505" y="232410"/>
                  </a:cubicBezTo>
                  <a:cubicBezTo>
                    <a:pt x="249555" y="237173"/>
                    <a:pt x="270510" y="237173"/>
                    <a:pt x="297180" y="240030"/>
                  </a:cubicBezTo>
                  <a:cubicBezTo>
                    <a:pt x="280035" y="207645"/>
                    <a:pt x="265748" y="179070"/>
                    <a:pt x="248603" y="146685"/>
                  </a:cubicBezTo>
                  <a:cubicBezTo>
                    <a:pt x="274320" y="131445"/>
                    <a:pt x="300038" y="115253"/>
                    <a:pt x="327660" y="100965"/>
                  </a:cubicBezTo>
                  <a:cubicBezTo>
                    <a:pt x="356235" y="86678"/>
                    <a:pt x="385763" y="78105"/>
                    <a:pt x="393383" y="40005"/>
                  </a:cubicBezTo>
                  <a:cubicBezTo>
                    <a:pt x="395288" y="32385"/>
                    <a:pt x="411480" y="24765"/>
                    <a:pt x="422910" y="20955"/>
                  </a:cubicBezTo>
                  <a:cubicBezTo>
                    <a:pt x="488633" y="-1905"/>
                    <a:pt x="556260" y="-6668"/>
                    <a:pt x="622935" y="16193"/>
                  </a:cubicBezTo>
                  <a:cubicBezTo>
                    <a:pt x="685800" y="38100"/>
                    <a:pt x="759143" y="51435"/>
                    <a:pt x="803910" y="93345"/>
                  </a:cubicBezTo>
                  <a:cubicBezTo>
                    <a:pt x="853440" y="139065"/>
                    <a:pt x="877253" y="214313"/>
                    <a:pt x="912495" y="276225"/>
                  </a:cubicBezTo>
                  <a:cubicBezTo>
                    <a:pt x="922973" y="293370"/>
                    <a:pt x="931545" y="315278"/>
                    <a:pt x="946785" y="324803"/>
                  </a:cubicBezTo>
                  <a:cubicBezTo>
                    <a:pt x="1041083" y="384810"/>
                    <a:pt x="1102043" y="546735"/>
                    <a:pt x="1005840" y="657225"/>
                  </a:cubicBezTo>
                  <a:cubicBezTo>
                    <a:pt x="985838" y="681038"/>
                    <a:pt x="975360" y="719138"/>
                    <a:pt x="972503" y="751523"/>
                  </a:cubicBezTo>
                  <a:cubicBezTo>
                    <a:pt x="967740" y="812483"/>
                    <a:pt x="970598" y="874395"/>
                    <a:pt x="970598" y="942975"/>
                  </a:cubicBezTo>
                  <a:cubicBezTo>
                    <a:pt x="1030605" y="938213"/>
                    <a:pt x="1101090" y="972503"/>
                    <a:pt x="1167765" y="909638"/>
                  </a:cubicBezTo>
                  <a:cubicBezTo>
                    <a:pt x="1237298" y="842963"/>
                    <a:pt x="1331595" y="853440"/>
                    <a:pt x="1414463" y="916305"/>
                  </a:cubicBezTo>
                  <a:cubicBezTo>
                    <a:pt x="1437323" y="933450"/>
                    <a:pt x="1469708" y="944880"/>
                    <a:pt x="1499235" y="946785"/>
                  </a:cubicBezTo>
                  <a:cubicBezTo>
                    <a:pt x="1578293" y="952500"/>
                    <a:pt x="1657350" y="950595"/>
                    <a:pt x="1737360" y="953453"/>
                  </a:cubicBezTo>
                  <a:cubicBezTo>
                    <a:pt x="1788795" y="955358"/>
                    <a:pt x="1792605" y="950595"/>
                    <a:pt x="1783080" y="901065"/>
                  </a:cubicBezTo>
                  <a:cubicBezTo>
                    <a:pt x="1766888" y="816293"/>
                    <a:pt x="1745933" y="730568"/>
                    <a:pt x="1735455" y="644843"/>
                  </a:cubicBezTo>
                  <a:cubicBezTo>
                    <a:pt x="1730693" y="601980"/>
                    <a:pt x="1740218" y="556260"/>
                    <a:pt x="1749743" y="513398"/>
                  </a:cubicBezTo>
                  <a:cubicBezTo>
                    <a:pt x="1756410" y="483870"/>
                    <a:pt x="1753553" y="463868"/>
                    <a:pt x="1724978" y="452438"/>
                  </a:cubicBezTo>
                  <a:cubicBezTo>
                    <a:pt x="1685925" y="435293"/>
                    <a:pt x="1673543" y="408623"/>
                    <a:pt x="1673543" y="364808"/>
                  </a:cubicBezTo>
                  <a:cubicBezTo>
                    <a:pt x="1673543" y="310515"/>
                    <a:pt x="1659255" y="256223"/>
                    <a:pt x="1651635" y="206693"/>
                  </a:cubicBezTo>
                  <a:cubicBezTo>
                    <a:pt x="1738313" y="196215"/>
                    <a:pt x="1819275" y="194310"/>
                    <a:pt x="1896428" y="176213"/>
                  </a:cubicBezTo>
                  <a:cubicBezTo>
                    <a:pt x="1982153" y="156210"/>
                    <a:pt x="2028825" y="88583"/>
                    <a:pt x="2050733" y="0"/>
                  </a:cubicBezTo>
                  <a:cubicBezTo>
                    <a:pt x="2086928" y="8573"/>
                    <a:pt x="2120265" y="16193"/>
                    <a:pt x="2153603" y="23813"/>
                  </a:cubicBezTo>
                  <a:cubicBezTo>
                    <a:pt x="2158365" y="24765"/>
                    <a:pt x="2165985" y="25718"/>
                    <a:pt x="2166938" y="27623"/>
                  </a:cubicBezTo>
                  <a:cubicBezTo>
                    <a:pt x="2188845" y="103823"/>
                    <a:pt x="2271713" y="100965"/>
                    <a:pt x="2318385" y="149543"/>
                  </a:cubicBezTo>
                  <a:cubicBezTo>
                    <a:pt x="2305050" y="175260"/>
                    <a:pt x="2291715" y="202883"/>
                    <a:pt x="2272665" y="240030"/>
                  </a:cubicBezTo>
                  <a:cubicBezTo>
                    <a:pt x="2305050" y="236220"/>
                    <a:pt x="2329815" y="234315"/>
                    <a:pt x="2353628" y="229553"/>
                  </a:cubicBezTo>
                  <a:cubicBezTo>
                    <a:pt x="2380298" y="224790"/>
                    <a:pt x="2409825" y="222885"/>
                    <a:pt x="2413635" y="256223"/>
                  </a:cubicBezTo>
                  <a:cubicBezTo>
                    <a:pt x="2416493" y="282893"/>
                    <a:pt x="2427923" y="323850"/>
                    <a:pt x="2389823" y="323850"/>
                  </a:cubicBezTo>
                  <a:cubicBezTo>
                    <a:pt x="2411730" y="354330"/>
                    <a:pt x="2434590" y="389573"/>
                    <a:pt x="2461260" y="422910"/>
                  </a:cubicBezTo>
                  <a:cubicBezTo>
                    <a:pt x="2473643" y="438150"/>
                    <a:pt x="2488883" y="452438"/>
                    <a:pt x="2506028" y="461963"/>
                  </a:cubicBezTo>
                  <a:cubicBezTo>
                    <a:pt x="2556510" y="489585"/>
                    <a:pt x="2561273" y="513398"/>
                    <a:pt x="2516505" y="549593"/>
                  </a:cubicBezTo>
                  <a:cubicBezTo>
                    <a:pt x="2497455" y="564833"/>
                    <a:pt x="2473643" y="576263"/>
                    <a:pt x="2450783" y="586740"/>
                  </a:cubicBezTo>
                  <a:cubicBezTo>
                    <a:pt x="2407920" y="606743"/>
                    <a:pt x="2383155" y="639128"/>
                    <a:pt x="2381250" y="686753"/>
                  </a:cubicBezTo>
                  <a:cubicBezTo>
                    <a:pt x="2376488" y="787718"/>
                    <a:pt x="2370773" y="889635"/>
                    <a:pt x="2369820" y="990600"/>
                  </a:cubicBezTo>
                  <a:cubicBezTo>
                    <a:pt x="2369820" y="1002030"/>
                    <a:pt x="2393633" y="1017270"/>
                    <a:pt x="2408873" y="1025843"/>
                  </a:cubicBezTo>
                  <a:cubicBezTo>
                    <a:pt x="2462213" y="1053465"/>
                    <a:pt x="2517458" y="1078230"/>
                    <a:pt x="2571750" y="1103948"/>
                  </a:cubicBezTo>
                  <a:cubicBezTo>
                    <a:pt x="2570798" y="1110615"/>
                    <a:pt x="2570798" y="1116330"/>
                    <a:pt x="2569845" y="1122998"/>
                  </a:cubicBezTo>
                  <a:cubicBezTo>
                    <a:pt x="2542223" y="1139190"/>
                    <a:pt x="2514600" y="1154430"/>
                    <a:pt x="2479358" y="1174433"/>
                  </a:cubicBezTo>
                  <a:cubicBezTo>
                    <a:pt x="2503170" y="1181100"/>
                    <a:pt x="2524125" y="1185863"/>
                    <a:pt x="2543175" y="1192530"/>
                  </a:cubicBezTo>
                  <a:cubicBezTo>
                    <a:pt x="2569845" y="1202055"/>
                    <a:pt x="2598420" y="1209675"/>
                    <a:pt x="2622233" y="1224915"/>
                  </a:cubicBezTo>
                  <a:cubicBezTo>
                    <a:pt x="2664143" y="1251585"/>
                    <a:pt x="2666048" y="1286828"/>
                    <a:pt x="2622233" y="1308735"/>
                  </a:cubicBezTo>
                  <a:cubicBezTo>
                    <a:pt x="2578418" y="1330643"/>
                    <a:pt x="2528888" y="1345883"/>
                    <a:pt x="2480310" y="1354455"/>
                  </a:cubicBezTo>
                  <a:cubicBezTo>
                    <a:pt x="2427923" y="1363980"/>
                    <a:pt x="2372678" y="1360170"/>
                    <a:pt x="2319338" y="1365885"/>
                  </a:cubicBezTo>
                  <a:cubicBezTo>
                    <a:pt x="2268855" y="1371600"/>
                    <a:pt x="2232660" y="1399223"/>
                    <a:pt x="2223135" y="1450658"/>
                  </a:cubicBezTo>
                  <a:cubicBezTo>
                    <a:pt x="2209800" y="1517333"/>
                    <a:pt x="2201228" y="1584960"/>
                    <a:pt x="2188845" y="1651635"/>
                  </a:cubicBezTo>
                  <a:cubicBezTo>
                    <a:pt x="2175510" y="1720215"/>
                    <a:pt x="2165985" y="1789748"/>
                    <a:pt x="2144078" y="1855470"/>
                  </a:cubicBezTo>
                  <a:cubicBezTo>
                    <a:pt x="2118360" y="1933575"/>
                    <a:pt x="2108835" y="2008823"/>
                    <a:pt x="2125980" y="2088833"/>
                  </a:cubicBezTo>
                  <a:cubicBezTo>
                    <a:pt x="2165985" y="2273618"/>
                    <a:pt x="2138363" y="2445068"/>
                    <a:pt x="2025015" y="2599373"/>
                  </a:cubicBezTo>
                  <a:cubicBezTo>
                    <a:pt x="2013585" y="2614613"/>
                    <a:pt x="1996440" y="2626043"/>
                    <a:pt x="1982153" y="2639378"/>
                  </a:cubicBezTo>
                  <a:cubicBezTo>
                    <a:pt x="1970723" y="2626043"/>
                    <a:pt x="1958340" y="2612708"/>
                    <a:pt x="1943100" y="2594610"/>
                  </a:cubicBezTo>
                  <a:cubicBezTo>
                    <a:pt x="1925955" y="2640330"/>
                    <a:pt x="1909763" y="2686050"/>
                    <a:pt x="1892618" y="2732723"/>
                  </a:cubicBezTo>
                  <a:cubicBezTo>
                    <a:pt x="1887855" y="2732723"/>
                    <a:pt x="1883093" y="2732723"/>
                    <a:pt x="1877378" y="2731770"/>
                  </a:cubicBezTo>
                  <a:cubicBezTo>
                    <a:pt x="1877378" y="2563178"/>
                    <a:pt x="1877378" y="2393633"/>
                    <a:pt x="1877378" y="2225040"/>
                  </a:cubicBezTo>
                  <a:cubicBezTo>
                    <a:pt x="1871663" y="2224088"/>
                    <a:pt x="1865948" y="2224088"/>
                    <a:pt x="1859280" y="2223135"/>
                  </a:cubicBezTo>
                  <a:cubicBezTo>
                    <a:pt x="1835468" y="2273618"/>
                    <a:pt x="1811655" y="2325053"/>
                    <a:pt x="1783080" y="2384108"/>
                  </a:cubicBezTo>
                  <a:cubicBezTo>
                    <a:pt x="1779270" y="2357438"/>
                    <a:pt x="1770698" y="2338388"/>
                    <a:pt x="1776413" y="2324100"/>
                  </a:cubicBezTo>
                  <a:cubicBezTo>
                    <a:pt x="1809750" y="2234565"/>
                    <a:pt x="1774508" y="2148840"/>
                    <a:pt x="1767840" y="2061210"/>
                  </a:cubicBezTo>
                  <a:cubicBezTo>
                    <a:pt x="1764030" y="2009775"/>
                    <a:pt x="1757363" y="1964055"/>
                    <a:pt x="1791653" y="1912620"/>
                  </a:cubicBezTo>
                  <a:cubicBezTo>
                    <a:pt x="1819275" y="1871663"/>
                    <a:pt x="1823085" y="1810703"/>
                    <a:pt x="1827848" y="1758315"/>
                  </a:cubicBezTo>
                  <a:cubicBezTo>
                    <a:pt x="1836420" y="1675448"/>
                    <a:pt x="1837373" y="1590675"/>
                    <a:pt x="1840230" y="1507808"/>
                  </a:cubicBezTo>
                  <a:cubicBezTo>
                    <a:pt x="1841183" y="1464945"/>
                    <a:pt x="1841183" y="1422083"/>
                    <a:pt x="1835468" y="1380173"/>
                  </a:cubicBezTo>
                  <a:cubicBezTo>
                    <a:pt x="1833563" y="1367790"/>
                    <a:pt x="1812608" y="1347788"/>
                    <a:pt x="1800225" y="1346835"/>
                  </a:cubicBezTo>
                  <a:cubicBezTo>
                    <a:pt x="1700213" y="1343978"/>
                    <a:pt x="1603058" y="1326833"/>
                    <a:pt x="1504950" y="1304925"/>
                  </a:cubicBezTo>
                  <a:cubicBezTo>
                    <a:pt x="1444943" y="1291590"/>
                    <a:pt x="1375410" y="1324928"/>
                    <a:pt x="1309688" y="1333500"/>
                  </a:cubicBezTo>
                  <a:cubicBezTo>
                    <a:pt x="1257300" y="1340168"/>
                    <a:pt x="1203960" y="1343025"/>
                    <a:pt x="1150620" y="1344930"/>
                  </a:cubicBezTo>
                  <a:cubicBezTo>
                    <a:pt x="1082993" y="1348740"/>
                    <a:pt x="1014413" y="1347788"/>
                    <a:pt x="946785" y="1353503"/>
                  </a:cubicBezTo>
                  <a:cubicBezTo>
                    <a:pt x="899160" y="1357313"/>
                    <a:pt x="866775" y="1387793"/>
                    <a:pt x="860108" y="1435418"/>
                  </a:cubicBezTo>
                  <a:cubicBezTo>
                    <a:pt x="850583" y="1510665"/>
                    <a:pt x="845820" y="1586865"/>
                    <a:pt x="842010" y="1662113"/>
                  </a:cubicBezTo>
                  <a:cubicBezTo>
                    <a:pt x="840105" y="1704975"/>
                    <a:pt x="848678" y="1747838"/>
                    <a:pt x="846773" y="1790700"/>
                  </a:cubicBezTo>
                  <a:cubicBezTo>
                    <a:pt x="842963" y="1874520"/>
                    <a:pt x="847725" y="1954530"/>
                    <a:pt x="889635" y="2030730"/>
                  </a:cubicBezTo>
                  <a:cubicBezTo>
                    <a:pt x="901065" y="2051685"/>
                    <a:pt x="902018" y="2080260"/>
                    <a:pt x="899160" y="2105025"/>
                  </a:cubicBezTo>
                  <a:cubicBezTo>
                    <a:pt x="891540" y="2186940"/>
                    <a:pt x="882968" y="2268855"/>
                    <a:pt x="869633" y="2349818"/>
                  </a:cubicBezTo>
                  <a:cubicBezTo>
                    <a:pt x="866775" y="2368868"/>
                    <a:pt x="849630" y="2389823"/>
                    <a:pt x="833438" y="2401253"/>
                  </a:cubicBezTo>
                  <a:cubicBezTo>
                    <a:pt x="765810" y="2449830"/>
                    <a:pt x="742950" y="2507933"/>
                    <a:pt x="779145" y="2581275"/>
                  </a:cubicBezTo>
                  <a:cubicBezTo>
                    <a:pt x="828675" y="2680335"/>
                    <a:pt x="845820" y="2785110"/>
                    <a:pt x="856298" y="2893695"/>
                  </a:cubicBezTo>
                  <a:cubicBezTo>
                    <a:pt x="868680" y="3022283"/>
                    <a:pt x="775335" y="3098483"/>
                    <a:pt x="648653" y="3062288"/>
                  </a:cubicBezTo>
                  <a:cubicBezTo>
                    <a:pt x="525780" y="3027045"/>
                    <a:pt x="494348" y="2970848"/>
                    <a:pt x="527685" y="2834640"/>
                  </a:cubicBezTo>
                  <a:cubicBezTo>
                    <a:pt x="537210" y="2796540"/>
                    <a:pt x="545783" y="2755583"/>
                    <a:pt x="565785" y="2723198"/>
                  </a:cubicBezTo>
                  <a:cubicBezTo>
                    <a:pt x="583883" y="2694623"/>
                    <a:pt x="617220" y="2674620"/>
                    <a:pt x="645795" y="2649855"/>
                  </a:cubicBezTo>
                  <a:cubicBezTo>
                    <a:pt x="621030" y="2514600"/>
                    <a:pt x="587693" y="2374583"/>
                    <a:pt x="570548" y="2231708"/>
                  </a:cubicBezTo>
                  <a:cubicBezTo>
                    <a:pt x="557213" y="2121218"/>
                    <a:pt x="566738" y="2006918"/>
                    <a:pt x="558165" y="1895475"/>
                  </a:cubicBezTo>
                  <a:cubicBezTo>
                    <a:pt x="553403" y="1836420"/>
                    <a:pt x="527685" y="1779270"/>
                    <a:pt x="518160" y="1720215"/>
                  </a:cubicBezTo>
                  <a:cubicBezTo>
                    <a:pt x="506730" y="1652588"/>
                    <a:pt x="501968" y="1584960"/>
                    <a:pt x="495300" y="1516380"/>
                  </a:cubicBezTo>
                  <a:cubicBezTo>
                    <a:pt x="494348" y="1506855"/>
                    <a:pt x="495300" y="1497330"/>
                    <a:pt x="495300" y="1487805"/>
                  </a:cubicBezTo>
                  <a:cubicBezTo>
                    <a:pt x="491490" y="1362075"/>
                    <a:pt x="483870" y="1357313"/>
                    <a:pt x="360998" y="1351598"/>
                  </a:cubicBezTo>
                  <a:cubicBezTo>
                    <a:pt x="310515" y="1348740"/>
                    <a:pt x="257175" y="1338263"/>
                    <a:pt x="211455" y="1317308"/>
                  </a:cubicBezTo>
                  <a:cubicBezTo>
                    <a:pt x="148590" y="1288733"/>
                    <a:pt x="149543" y="1262063"/>
                    <a:pt x="204788" y="1213485"/>
                  </a:cubicBezTo>
                  <a:cubicBezTo>
                    <a:pt x="170498" y="1206818"/>
                    <a:pt x="138113" y="1201103"/>
                    <a:pt x="105728" y="1195388"/>
                  </a:cubicBezTo>
                  <a:cubicBezTo>
                    <a:pt x="97155" y="1133475"/>
                    <a:pt x="31433" y="1153478"/>
                    <a:pt x="0" y="1123950"/>
                  </a:cubicBezTo>
                  <a:cubicBezTo>
                    <a:pt x="0" y="1121093"/>
                    <a:pt x="0" y="1115378"/>
                    <a:pt x="0" y="110871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solidFill>
                  <a:schemeClr val="accent5"/>
                </a:solidFill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575F091C-3056-43FE-B6C0-3B1A28C2A66E}"/>
                </a:ext>
              </a:extLst>
            </p:cNvPr>
            <p:cNvSpPr/>
            <p:nvPr/>
          </p:nvSpPr>
          <p:spPr>
            <a:xfrm rot="21214928">
              <a:off x="4037322" y="880632"/>
              <a:ext cx="258102" cy="1242966"/>
            </a:xfrm>
            <a:custGeom>
              <a:avLst/>
              <a:gdLst>
                <a:gd name="connsiteX0" fmla="*/ 574091 w 723900"/>
                <a:gd name="connsiteY0" fmla="*/ 584310 h 3486150"/>
                <a:gd name="connsiteX1" fmla="*/ 699821 w 723900"/>
                <a:gd name="connsiteY1" fmla="*/ 671940 h 3486150"/>
                <a:gd name="connsiteX2" fmla="*/ 685533 w 723900"/>
                <a:gd name="connsiteY2" fmla="*/ 1352978 h 3486150"/>
                <a:gd name="connsiteX3" fmla="*/ 671246 w 723900"/>
                <a:gd name="connsiteY3" fmla="*/ 2012108 h 3486150"/>
                <a:gd name="connsiteX4" fmla="*/ 623621 w 723900"/>
                <a:gd name="connsiteY4" fmla="*/ 2397870 h 3486150"/>
                <a:gd name="connsiteX5" fmla="*/ 617906 w 723900"/>
                <a:gd name="connsiteY5" fmla="*/ 2411205 h 3486150"/>
                <a:gd name="connsiteX6" fmla="*/ 548373 w 723900"/>
                <a:gd name="connsiteY6" fmla="*/ 2646473 h 3486150"/>
                <a:gd name="connsiteX7" fmla="*/ 503606 w 723900"/>
                <a:gd name="connsiteY7" fmla="*/ 2948415 h 3486150"/>
                <a:gd name="connsiteX8" fmla="*/ 529323 w 723900"/>
                <a:gd name="connsiteY8" fmla="*/ 3094148 h 3486150"/>
                <a:gd name="connsiteX9" fmla="*/ 596951 w 723900"/>
                <a:gd name="connsiteY9" fmla="*/ 3245595 h 3486150"/>
                <a:gd name="connsiteX10" fmla="*/ 534086 w 723900"/>
                <a:gd name="connsiteY10" fmla="*/ 3470385 h 3486150"/>
                <a:gd name="connsiteX11" fmla="*/ 465506 w 723900"/>
                <a:gd name="connsiteY11" fmla="*/ 3486578 h 3486150"/>
                <a:gd name="connsiteX12" fmla="*/ 289294 w 723900"/>
                <a:gd name="connsiteY12" fmla="*/ 3433238 h 3486150"/>
                <a:gd name="connsiteX13" fmla="*/ 269291 w 723900"/>
                <a:gd name="connsiteY13" fmla="*/ 3391328 h 3486150"/>
                <a:gd name="connsiteX14" fmla="*/ 291198 w 723900"/>
                <a:gd name="connsiteY14" fmla="*/ 3217973 h 3486150"/>
                <a:gd name="connsiteX15" fmla="*/ 332156 w 723900"/>
                <a:gd name="connsiteY15" fmla="*/ 2663618 h 3486150"/>
                <a:gd name="connsiteX16" fmla="*/ 279769 w 723900"/>
                <a:gd name="connsiteY16" fmla="*/ 2071163 h 3486150"/>
                <a:gd name="connsiteX17" fmla="*/ 76886 w 723900"/>
                <a:gd name="connsiteY17" fmla="*/ 811958 h 3486150"/>
                <a:gd name="connsiteX18" fmla="*/ 1638 w 723900"/>
                <a:gd name="connsiteY18" fmla="*/ 329993 h 3486150"/>
                <a:gd name="connsiteX19" fmla="*/ 63551 w 723900"/>
                <a:gd name="connsiteY19" fmla="*/ 254745 h 3486150"/>
                <a:gd name="connsiteX20" fmla="*/ 105461 w 723900"/>
                <a:gd name="connsiteY20" fmla="*/ 213788 h 3486150"/>
                <a:gd name="connsiteX21" fmla="*/ 124511 w 723900"/>
                <a:gd name="connsiteY21" fmla="*/ 87105 h 3486150"/>
                <a:gd name="connsiteX22" fmla="*/ 219761 w 723900"/>
                <a:gd name="connsiteY22" fmla="*/ 428 h 3486150"/>
                <a:gd name="connsiteX23" fmla="*/ 409308 w 723900"/>
                <a:gd name="connsiteY23" fmla="*/ 163305 h 3486150"/>
                <a:gd name="connsiteX24" fmla="*/ 475031 w 723900"/>
                <a:gd name="connsiteY24" fmla="*/ 260460 h 3486150"/>
                <a:gd name="connsiteX25" fmla="*/ 561708 w 723900"/>
                <a:gd name="connsiteY25" fmla="*/ 410955 h 3486150"/>
                <a:gd name="connsiteX26" fmla="*/ 574091 w 723900"/>
                <a:gd name="connsiteY26" fmla="*/ 584310 h 348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723900" h="3486150">
                  <a:moveTo>
                    <a:pt x="574091" y="584310"/>
                  </a:moveTo>
                  <a:cubicBezTo>
                    <a:pt x="676961" y="570023"/>
                    <a:pt x="683629" y="580500"/>
                    <a:pt x="699821" y="671940"/>
                  </a:cubicBezTo>
                  <a:cubicBezTo>
                    <a:pt x="739826" y="900540"/>
                    <a:pt x="728396" y="1127235"/>
                    <a:pt x="685533" y="1352978"/>
                  </a:cubicBezTo>
                  <a:cubicBezTo>
                    <a:pt x="643623" y="1572053"/>
                    <a:pt x="653148" y="1792080"/>
                    <a:pt x="671246" y="2012108"/>
                  </a:cubicBezTo>
                  <a:cubicBezTo>
                    <a:pt x="681723" y="2143553"/>
                    <a:pt x="651244" y="2270235"/>
                    <a:pt x="623621" y="2397870"/>
                  </a:cubicBezTo>
                  <a:cubicBezTo>
                    <a:pt x="622669" y="2402633"/>
                    <a:pt x="620764" y="2407395"/>
                    <a:pt x="617906" y="2411205"/>
                  </a:cubicBezTo>
                  <a:cubicBezTo>
                    <a:pt x="552183" y="2476928"/>
                    <a:pt x="559804" y="2564558"/>
                    <a:pt x="548373" y="2646473"/>
                  </a:cubicBezTo>
                  <a:cubicBezTo>
                    <a:pt x="535039" y="2747438"/>
                    <a:pt x="512179" y="2847450"/>
                    <a:pt x="503606" y="2948415"/>
                  </a:cubicBezTo>
                  <a:cubicBezTo>
                    <a:pt x="499796" y="2996040"/>
                    <a:pt x="514083" y="3047475"/>
                    <a:pt x="529323" y="3094148"/>
                  </a:cubicBezTo>
                  <a:cubicBezTo>
                    <a:pt x="546469" y="3146535"/>
                    <a:pt x="575996" y="3195113"/>
                    <a:pt x="596951" y="3245595"/>
                  </a:cubicBezTo>
                  <a:cubicBezTo>
                    <a:pt x="635051" y="3336083"/>
                    <a:pt x="584569" y="3404663"/>
                    <a:pt x="534086" y="3470385"/>
                  </a:cubicBezTo>
                  <a:cubicBezTo>
                    <a:pt x="522656" y="3485625"/>
                    <a:pt x="486461" y="3491340"/>
                    <a:pt x="465506" y="3486578"/>
                  </a:cubicBezTo>
                  <a:cubicBezTo>
                    <a:pt x="405498" y="3473243"/>
                    <a:pt x="346444" y="3454193"/>
                    <a:pt x="289294" y="3433238"/>
                  </a:cubicBezTo>
                  <a:cubicBezTo>
                    <a:pt x="278816" y="3429428"/>
                    <a:pt x="268339" y="3405615"/>
                    <a:pt x="269291" y="3391328"/>
                  </a:cubicBezTo>
                  <a:cubicBezTo>
                    <a:pt x="273101" y="3333225"/>
                    <a:pt x="271196" y="3271313"/>
                    <a:pt x="291198" y="3217973"/>
                  </a:cubicBezTo>
                  <a:cubicBezTo>
                    <a:pt x="356921" y="3036045"/>
                    <a:pt x="349301" y="2850308"/>
                    <a:pt x="332156" y="2663618"/>
                  </a:cubicBezTo>
                  <a:cubicBezTo>
                    <a:pt x="314058" y="2466450"/>
                    <a:pt x="292151" y="2269283"/>
                    <a:pt x="279769" y="2071163"/>
                  </a:cubicBezTo>
                  <a:cubicBezTo>
                    <a:pt x="255004" y="1644443"/>
                    <a:pt x="184519" y="1225343"/>
                    <a:pt x="76886" y="811958"/>
                  </a:cubicBezTo>
                  <a:cubicBezTo>
                    <a:pt x="35929" y="655748"/>
                    <a:pt x="24498" y="490965"/>
                    <a:pt x="1638" y="329993"/>
                  </a:cubicBezTo>
                  <a:cubicBezTo>
                    <a:pt x="-4077" y="288083"/>
                    <a:pt x="2591" y="249983"/>
                    <a:pt x="63551" y="254745"/>
                  </a:cubicBezTo>
                  <a:cubicBezTo>
                    <a:pt x="76886" y="255698"/>
                    <a:pt x="101651" y="230933"/>
                    <a:pt x="105461" y="213788"/>
                  </a:cubicBezTo>
                  <a:cubicBezTo>
                    <a:pt x="115939" y="172830"/>
                    <a:pt x="117844" y="129968"/>
                    <a:pt x="124511" y="87105"/>
                  </a:cubicBezTo>
                  <a:cubicBezTo>
                    <a:pt x="132131" y="34718"/>
                    <a:pt x="167373" y="2333"/>
                    <a:pt x="219761" y="428"/>
                  </a:cubicBezTo>
                  <a:cubicBezTo>
                    <a:pt x="336919" y="-5287"/>
                    <a:pt x="397879" y="46148"/>
                    <a:pt x="409308" y="163305"/>
                  </a:cubicBezTo>
                  <a:cubicBezTo>
                    <a:pt x="414071" y="209025"/>
                    <a:pt x="417881" y="243315"/>
                    <a:pt x="475031" y="260460"/>
                  </a:cubicBezTo>
                  <a:cubicBezTo>
                    <a:pt x="542658" y="280463"/>
                    <a:pt x="557898" y="346185"/>
                    <a:pt x="561708" y="410955"/>
                  </a:cubicBezTo>
                  <a:cubicBezTo>
                    <a:pt x="566471" y="468105"/>
                    <a:pt x="570281" y="525255"/>
                    <a:pt x="574091" y="58431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accent5"/>
                </a:solidFill>
              </a:endParaRP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77DA0871-3CF9-4515-BB05-31BE43434E1E}"/>
                </a:ext>
              </a:extLst>
            </p:cNvPr>
            <p:cNvSpPr/>
            <p:nvPr/>
          </p:nvSpPr>
          <p:spPr>
            <a:xfrm>
              <a:off x="4519316" y="854697"/>
              <a:ext cx="254706" cy="1242966"/>
            </a:xfrm>
            <a:custGeom>
              <a:avLst/>
              <a:gdLst>
                <a:gd name="connsiteX0" fmla="*/ 578092 w 714375"/>
                <a:gd name="connsiteY0" fmla="*/ 585094 h 3486150"/>
                <a:gd name="connsiteX1" fmla="*/ 697154 w 714375"/>
                <a:gd name="connsiteY1" fmla="*/ 669866 h 3486150"/>
                <a:gd name="connsiteX2" fmla="*/ 686677 w 714375"/>
                <a:gd name="connsiteY2" fmla="*/ 1332806 h 3486150"/>
                <a:gd name="connsiteX3" fmla="*/ 666674 w 714375"/>
                <a:gd name="connsiteY3" fmla="*/ 2025274 h 3486150"/>
                <a:gd name="connsiteX4" fmla="*/ 622859 w 714375"/>
                <a:gd name="connsiteY4" fmla="*/ 2396749 h 3486150"/>
                <a:gd name="connsiteX5" fmla="*/ 619049 w 714375"/>
                <a:gd name="connsiteY5" fmla="*/ 2405321 h 3486150"/>
                <a:gd name="connsiteX6" fmla="*/ 547611 w 714375"/>
                <a:gd name="connsiteY6" fmla="*/ 2638684 h 3486150"/>
                <a:gd name="connsiteX7" fmla="*/ 499986 w 714375"/>
                <a:gd name="connsiteY7" fmla="*/ 2951104 h 3486150"/>
                <a:gd name="connsiteX8" fmla="*/ 526657 w 714375"/>
                <a:gd name="connsiteY8" fmla="*/ 3097789 h 3486150"/>
                <a:gd name="connsiteX9" fmla="*/ 598094 w 714375"/>
                <a:gd name="connsiteY9" fmla="*/ 3257809 h 3486150"/>
                <a:gd name="connsiteX10" fmla="*/ 532372 w 714375"/>
                <a:gd name="connsiteY10" fmla="*/ 3473074 h 3486150"/>
                <a:gd name="connsiteX11" fmla="*/ 462839 w 714375"/>
                <a:gd name="connsiteY11" fmla="*/ 3488314 h 3486150"/>
                <a:gd name="connsiteX12" fmla="*/ 286627 w 714375"/>
                <a:gd name="connsiteY12" fmla="*/ 3434974 h 3486150"/>
                <a:gd name="connsiteX13" fmla="*/ 267577 w 714375"/>
                <a:gd name="connsiteY13" fmla="*/ 3392111 h 3486150"/>
                <a:gd name="connsiteX14" fmla="*/ 293294 w 714375"/>
                <a:gd name="connsiteY14" fmla="*/ 3205421 h 3486150"/>
                <a:gd name="connsiteX15" fmla="*/ 328536 w 714375"/>
                <a:gd name="connsiteY15" fmla="*/ 2654876 h 3486150"/>
                <a:gd name="connsiteX16" fmla="*/ 278054 w 714375"/>
                <a:gd name="connsiteY16" fmla="*/ 2062421 h 3486150"/>
                <a:gd name="connsiteX17" fmla="*/ 84697 w 714375"/>
                <a:gd name="connsiteY17" fmla="*/ 848936 h 3486150"/>
                <a:gd name="connsiteX18" fmla="*/ 1829 w 714375"/>
                <a:gd name="connsiteY18" fmla="*/ 329823 h 3486150"/>
                <a:gd name="connsiteX19" fmla="*/ 64694 w 714375"/>
                <a:gd name="connsiteY19" fmla="*/ 255528 h 3486150"/>
                <a:gd name="connsiteX20" fmla="*/ 105652 w 714375"/>
                <a:gd name="connsiteY20" fmla="*/ 213618 h 3486150"/>
                <a:gd name="connsiteX21" fmla="*/ 124702 w 714375"/>
                <a:gd name="connsiteY21" fmla="*/ 86936 h 3486150"/>
                <a:gd name="connsiteX22" fmla="*/ 198044 w 714375"/>
                <a:gd name="connsiteY22" fmla="*/ 4068 h 3486150"/>
                <a:gd name="connsiteX23" fmla="*/ 408547 w 714375"/>
                <a:gd name="connsiteY23" fmla="*/ 140276 h 3486150"/>
                <a:gd name="connsiteX24" fmla="*/ 412357 w 714375"/>
                <a:gd name="connsiteY24" fmla="*/ 173613 h 3486150"/>
                <a:gd name="connsiteX25" fmla="*/ 473317 w 714375"/>
                <a:gd name="connsiteY25" fmla="*/ 258386 h 3486150"/>
                <a:gd name="connsiteX26" fmla="*/ 557136 w 714375"/>
                <a:gd name="connsiteY26" fmla="*/ 369828 h 3486150"/>
                <a:gd name="connsiteX27" fmla="*/ 572377 w 714375"/>
                <a:gd name="connsiteY27" fmla="*/ 545088 h 3486150"/>
                <a:gd name="connsiteX28" fmla="*/ 578092 w 714375"/>
                <a:gd name="connsiteY28" fmla="*/ 585094 h 348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14375" h="3486150">
                  <a:moveTo>
                    <a:pt x="578092" y="585094"/>
                  </a:moveTo>
                  <a:cubicBezTo>
                    <a:pt x="670484" y="569853"/>
                    <a:pt x="681914" y="582236"/>
                    <a:pt x="697154" y="669866"/>
                  </a:cubicBezTo>
                  <a:cubicBezTo>
                    <a:pt x="734302" y="891798"/>
                    <a:pt x="729539" y="1111826"/>
                    <a:pt x="686677" y="1332806"/>
                  </a:cubicBezTo>
                  <a:cubicBezTo>
                    <a:pt x="641909" y="1562358"/>
                    <a:pt x="658102" y="1793816"/>
                    <a:pt x="666674" y="2025274"/>
                  </a:cubicBezTo>
                  <a:cubicBezTo>
                    <a:pt x="670484" y="2148146"/>
                    <a:pt x="639052" y="2272924"/>
                    <a:pt x="622859" y="2396749"/>
                  </a:cubicBezTo>
                  <a:cubicBezTo>
                    <a:pt x="622859" y="2399606"/>
                    <a:pt x="620954" y="2403416"/>
                    <a:pt x="619049" y="2405321"/>
                  </a:cubicBezTo>
                  <a:cubicBezTo>
                    <a:pt x="546659" y="2468186"/>
                    <a:pt x="559994" y="2557721"/>
                    <a:pt x="547611" y="2638684"/>
                  </a:cubicBezTo>
                  <a:cubicBezTo>
                    <a:pt x="532372" y="2742506"/>
                    <a:pt x="517132" y="2847281"/>
                    <a:pt x="499986" y="2951104"/>
                  </a:cubicBezTo>
                  <a:cubicBezTo>
                    <a:pt x="491414" y="3003491"/>
                    <a:pt x="502844" y="3051116"/>
                    <a:pt x="526657" y="3097789"/>
                  </a:cubicBezTo>
                  <a:cubicBezTo>
                    <a:pt x="553327" y="3150176"/>
                    <a:pt x="577139" y="3203516"/>
                    <a:pt x="598094" y="3257809"/>
                  </a:cubicBezTo>
                  <a:cubicBezTo>
                    <a:pt x="632384" y="3345439"/>
                    <a:pt x="579997" y="3410209"/>
                    <a:pt x="532372" y="3473074"/>
                  </a:cubicBezTo>
                  <a:cubicBezTo>
                    <a:pt x="520942" y="3487361"/>
                    <a:pt x="484747" y="3493076"/>
                    <a:pt x="462839" y="3488314"/>
                  </a:cubicBezTo>
                  <a:cubicBezTo>
                    <a:pt x="402832" y="3474979"/>
                    <a:pt x="343777" y="3455929"/>
                    <a:pt x="286627" y="3434974"/>
                  </a:cubicBezTo>
                  <a:cubicBezTo>
                    <a:pt x="276149" y="3431164"/>
                    <a:pt x="265672" y="3406399"/>
                    <a:pt x="267577" y="3392111"/>
                  </a:cubicBezTo>
                  <a:cubicBezTo>
                    <a:pt x="273292" y="3329246"/>
                    <a:pt x="273292" y="3263524"/>
                    <a:pt x="293294" y="3205421"/>
                  </a:cubicBezTo>
                  <a:cubicBezTo>
                    <a:pt x="356159" y="3024446"/>
                    <a:pt x="346634" y="2840614"/>
                    <a:pt x="328536" y="2654876"/>
                  </a:cubicBezTo>
                  <a:cubicBezTo>
                    <a:pt x="309486" y="2457709"/>
                    <a:pt x="289484" y="2260541"/>
                    <a:pt x="278054" y="2062421"/>
                  </a:cubicBezTo>
                  <a:cubicBezTo>
                    <a:pt x="252336" y="1651894"/>
                    <a:pt x="188519" y="1248033"/>
                    <a:pt x="84697" y="848936"/>
                  </a:cubicBezTo>
                  <a:cubicBezTo>
                    <a:pt x="40882" y="680344"/>
                    <a:pt x="26594" y="503178"/>
                    <a:pt x="1829" y="329823"/>
                  </a:cubicBezTo>
                  <a:cubicBezTo>
                    <a:pt x="-4838" y="286961"/>
                    <a:pt x="4687" y="250766"/>
                    <a:pt x="64694" y="255528"/>
                  </a:cubicBezTo>
                  <a:cubicBezTo>
                    <a:pt x="78029" y="256481"/>
                    <a:pt x="101841" y="230763"/>
                    <a:pt x="105652" y="213618"/>
                  </a:cubicBezTo>
                  <a:cubicBezTo>
                    <a:pt x="116129" y="172661"/>
                    <a:pt x="119939" y="129798"/>
                    <a:pt x="124702" y="86936"/>
                  </a:cubicBezTo>
                  <a:cubicBezTo>
                    <a:pt x="129464" y="42168"/>
                    <a:pt x="156134" y="10736"/>
                    <a:pt x="198044" y="4068"/>
                  </a:cubicBezTo>
                  <a:cubicBezTo>
                    <a:pt x="295199" y="-11172"/>
                    <a:pt x="383782" y="12641"/>
                    <a:pt x="408547" y="140276"/>
                  </a:cubicBezTo>
                  <a:cubicBezTo>
                    <a:pt x="410452" y="150753"/>
                    <a:pt x="412357" y="162183"/>
                    <a:pt x="412357" y="173613"/>
                  </a:cubicBezTo>
                  <a:cubicBezTo>
                    <a:pt x="412357" y="216476"/>
                    <a:pt x="423786" y="245051"/>
                    <a:pt x="473317" y="258386"/>
                  </a:cubicBezTo>
                  <a:cubicBezTo>
                    <a:pt x="524752" y="271721"/>
                    <a:pt x="550469" y="317441"/>
                    <a:pt x="557136" y="369828"/>
                  </a:cubicBezTo>
                  <a:cubicBezTo>
                    <a:pt x="563804" y="427931"/>
                    <a:pt x="566661" y="486986"/>
                    <a:pt x="572377" y="545088"/>
                  </a:cubicBezTo>
                  <a:cubicBezTo>
                    <a:pt x="570472" y="558423"/>
                    <a:pt x="575234" y="570806"/>
                    <a:pt x="578092" y="5850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accent5"/>
                </a:solidFill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68F9FD6D-20E6-475C-A706-E7EE53FBB915}"/>
                </a:ext>
              </a:extLst>
            </p:cNvPr>
            <p:cNvSpPr/>
            <p:nvPr/>
          </p:nvSpPr>
          <p:spPr>
            <a:xfrm rot="731624">
              <a:off x="5909792" y="1521092"/>
              <a:ext cx="489036" cy="455075"/>
            </a:xfrm>
            <a:custGeom>
              <a:avLst/>
              <a:gdLst>
                <a:gd name="connsiteX0" fmla="*/ 1365708 w 1371600"/>
                <a:gd name="connsiteY0" fmla="*/ 555316 h 1276350"/>
                <a:gd name="connsiteX1" fmla="*/ 1165683 w 1371600"/>
                <a:gd name="connsiteY1" fmla="*/ 872498 h 1276350"/>
                <a:gd name="connsiteX2" fmla="*/ 1366660 w 1371600"/>
                <a:gd name="connsiteY2" fmla="*/ 741053 h 1276350"/>
                <a:gd name="connsiteX3" fmla="*/ 1380948 w 1371600"/>
                <a:gd name="connsiteY3" fmla="*/ 754388 h 1276350"/>
                <a:gd name="connsiteX4" fmla="*/ 1368565 w 1371600"/>
                <a:gd name="connsiteY4" fmla="*/ 795346 h 1276350"/>
                <a:gd name="connsiteX5" fmla="*/ 1006615 w 1371600"/>
                <a:gd name="connsiteY5" fmla="*/ 1228734 h 1276350"/>
                <a:gd name="connsiteX6" fmla="*/ 797065 w 1371600"/>
                <a:gd name="connsiteY6" fmla="*/ 1259214 h 1276350"/>
                <a:gd name="connsiteX7" fmla="*/ 501790 w 1371600"/>
                <a:gd name="connsiteY7" fmla="*/ 1194443 h 1276350"/>
                <a:gd name="connsiteX8" fmla="*/ 33160 w 1371600"/>
                <a:gd name="connsiteY8" fmla="*/ 890596 h 1276350"/>
                <a:gd name="connsiteX9" fmla="*/ 17920 w 1371600"/>
                <a:gd name="connsiteY9" fmla="*/ 850591 h 1276350"/>
                <a:gd name="connsiteX10" fmla="*/ 78880 w 1371600"/>
                <a:gd name="connsiteY10" fmla="*/ 283853 h 1276350"/>
                <a:gd name="connsiteX11" fmla="*/ 570370 w 1371600"/>
                <a:gd name="connsiteY11" fmla="*/ 8 h 1276350"/>
                <a:gd name="connsiteX12" fmla="*/ 1344752 w 1371600"/>
                <a:gd name="connsiteY12" fmla="*/ 234323 h 1276350"/>
                <a:gd name="connsiteX13" fmla="*/ 1361898 w 1371600"/>
                <a:gd name="connsiteY13" fmla="*/ 250516 h 1276350"/>
                <a:gd name="connsiteX14" fmla="*/ 1189495 w 1371600"/>
                <a:gd name="connsiteY14" fmla="*/ 200033 h 1276350"/>
                <a:gd name="connsiteX15" fmla="*/ 1182827 w 1371600"/>
                <a:gd name="connsiteY15" fmla="*/ 211463 h 1276350"/>
                <a:gd name="connsiteX16" fmla="*/ 1280935 w 1371600"/>
                <a:gd name="connsiteY16" fmla="*/ 278138 h 1276350"/>
                <a:gd name="connsiteX17" fmla="*/ 1307605 w 1371600"/>
                <a:gd name="connsiteY17" fmla="*/ 373388 h 1276350"/>
                <a:gd name="connsiteX18" fmla="*/ 1296175 w 1371600"/>
                <a:gd name="connsiteY18" fmla="*/ 403868 h 1276350"/>
                <a:gd name="connsiteX19" fmla="*/ 1165683 w 1371600"/>
                <a:gd name="connsiteY19" fmla="*/ 590559 h 1276350"/>
                <a:gd name="connsiteX20" fmla="*/ 484645 w 1371600"/>
                <a:gd name="connsiteY20" fmla="*/ 731528 h 1276350"/>
                <a:gd name="connsiteX21" fmla="*/ 456070 w 1371600"/>
                <a:gd name="connsiteY21" fmla="*/ 727718 h 1276350"/>
                <a:gd name="connsiteX22" fmla="*/ 376060 w 1371600"/>
                <a:gd name="connsiteY22" fmla="*/ 760103 h 1276350"/>
                <a:gd name="connsiteX23" fmla="*/ 424638 w 1371600"/>
                <a:gd name="connsiteY23" fmla="*/ 862973 h 1276350"/>
                <a:gd name="connsiteX24" fmla="*/ 895173 w 1371600"/>
                <a:gd name="connsiteY24" fmla="*/ 895359 h 1276350"/>
                <a:gd name="connsiteX25" fmla="*/ 1001852 w 1371600"/>
                <a:gd name="connsiteY25" fmla="*/ 835351 h 1276350"/>
                <a:gd name="connsiteX26" fmla="*/ 1357135 w 1371600"/>
                <a:gd name="connsiteY26" fmla="*/ 548648 h 1276350"/>
                <a:gd name="connsiteX27" fmla="*/ 1365708 w 1371600"/>
                <a:gd name="connsiteY27" fmla="*/ 555316 h 1276350"/>
                <a:gd name="connsiteX28" fmla="*/ 770395 w 1371600"/>
                <a:gd name="connsiteY28" fmla="*/ 341956 h 1276350"/>
                <a:gd name="connsiteX29" fmla="*/ 743725 w 1371600"/>
                <a:gd name="connsiteY29" fmla="*/ 349576 h 1276350"/>
                <a:gd name="connsiteX30" fmla="*/ 503695 w 1371600"/>
                <a:gd name="connsiteY30" fmla="*/ 394343 h 1276350"/>
                <a:gd name="connsiteX31" fmla="*/ 437020 w 1371600"/>
                <a:gd name="connsiteY31" fmla="*/ 418156 h 1276350"/>
                <a:gd name="connsiteX32" fmla="*/ 441783 w 1371600"/>
                <a:gd name="connsiteY32" fmla="*/ 432443 h 1276350"/>
                <a:gd name="connsiteX33" fmla="*/ 770395 w 1371600"/>
                <a:gd name="connsiteY33" fmla="*/ 341956 h 1276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371600" h="1276350">
                  <a:moveTo>
                    <a:pt x="1365708" y="555316"/>
                  </a:moveTo>
                  <a:cubicBezTo>
                    <a:pt x="1300938" y="658186"/>
                    <a:pt x="1236168" y="761056"/>
                    <a:pt x="1165683" y="872498"/>
                  </a:cubicBezTo>
                  <a:cubicBezTo>
                    <a:pt x="1238073" y="824873"/>
                    <a:pt x="1302843" y="782963"/>
                    <a:pt x="1366660" y="741053"/>
                  </a:cubicBezTo>
                  <a:cubicBezTo>
                    <a:pt x="1371423" y="745816"/>
                    <a:pt x="1376185" y="750578"/>
                    <a:pt x="1380948" y="754388"/>
                  </a:cubicBezTo>
                  <a:cubicBezTo>
                    <a:pt x="1377138" y="767723"/>
                    <a:pt x="1376185" y="783916"/>
                    <a:pt x="1368565" y="795346"/>
                  </a:cubicBezTo>
                  <a:cubicBezTo>
                    <a:pt x="1264743" y="954413"/>
                    <a:pt x="1147585" y="1101098"/>
                    <a:pt x="1006615" y="1228734"/>
                  </a:cubicBezTo>
                  <a:cubicBezTo>
                    <a:pt x="943750" y="1285884"/>
                    <a:pt x="878027" y="1298266"/>
                    <a:pt x="797065" y="1259214"/>
                  </a:cubicBezTo>
                  <a:cubicBezTo>
                    <a:pt x="704673" y="1214446"/>
                    <a:pt x="604660" y="1196348"/>
                    <a:pt x="501790" y="1194443"/>
                  </a:cubicBezTo>
                  <a:cubicBezTo>
                    <a:pt x="342723" y="1192539"/>
                    <a:pt x="101740" y="1034423"/>
                    <a:pt x="33160" y="890596"/>
                  </a:cubicBezTo>
                  <a:cubicBezTo>
                    <a:pt x="27445" y="878213"/>
                    <a:pt x="19825" y="864878"/>
                    <a:pt x="17920" y="850591"/>
                  </a:cubicBezTo>
                  <a:cubicBezTo>
                    <a:pt x="-7798" y="657234"/>
                    <a:pt x="-19227" y="463876"/>
                    <a:pt x="78880" y="283853"/>
                  </a:cubicBezTo>
                  <a:cubicBezTo>
                    <a:pt x="184608" y="90496"/>
                    <a:pt x="352248" y="8"/>
                    <a:pt x="570370" y="8"/>
                  </a:cubicBezTo>
                  <a:cubicBezTo>
                    <a:pt x="852310" y="-944"/>
                    <a:pt x="1110438" y="79066"/>
                    <a:pt x="1344752" y="234323"/>
                  </a:cubicBezTo>
                  <a:cubicBezTo>
                    <a:pt x="1348563" y="237181"/>
                    <a:pt x="1351420" y="240991"/>
                    <a:pt x="1361898" y="250516"/>
                  </a:cubicBezTo>
                  <a:cubicBezTo>
                    <a:pt x="1299033" y="232418"/>
                    <a:pt x="1244740" y="216226"/>
                    <a:pt x="1189495" y="200033"/>
                  </a:cubicBezTo>
                  <a:cubicBezTo>
                    <a:pt x="1187590" y="203843"/>
                    <a:pt x="1184733" y="207653"/>
                    <a:pt x="1182827" y="211463"/>
                  </a:cubicBezTo>
                  <a:cubicBezTo>
                    <a:pt x="1215213" y="233371"/>
                    <a:pt x="1246645" y="258136"/>
                    <a:pt x="1280935" y="278138"/>
                  </a:cubicBezTo>
                  <a:cubicBezTo>
                    <a:pt x="1339038" y="311476"/>
                    <a:pt x="1341895" y="318143"/>
                    <a:pt x="1307605" y="373388"/>
                  </a:cubicBezTo>
                  <a:cubicBezTo>
                    <a:pt x="1301890" y="382913"/>
                    <a:pt x="1296175" y="393391"/>
                    <a:pt x="1296175" y="403868"/>
                  </a:cubicBezTo>
                  <a:cubicBezTo>
                    <a:pt x="1294270" y="495308"/>
                    <a:pt x="1234263" y="549601"/>
                    <a:pt x="1165683" y="590559"/>
                  </a:cubicBezTo>
                  <a:cubicBezTo>
                    <a:pt x="955180" y="713431"/>
                    <a:pt x="734200" y="791536"/>
                    <a:pt x="484645" y="731528"/>
                  </a:cubicBezTo>
                  <a:cubicBezTo>
                    <a:pt x="475120" y="729623"/>
                    <a:pt x="465595" y="727718"/>
                    <a:pt x="456070" y="727718"/>
                  </a:cubicBezTo>
                  <a:cubicBezTo>
                    <a:pt x="424638" y="726766"/>
                    <a:pt x="389395" y="719146"/>
                    <a:pt x="376060" y="760103"/>
                  </a:cubicBezTo>
                  <a:cubicBezTo>
                    <a:pt x="364630" y="795346"/>
                    <a:pt x="389395" y="847734"/>
                    <a:pt x="424638" y="862973"/>
                  </a:cubicBezTo>
                  <a:cubicBezTo>
                    <a:pt x="577990" y="927743"/>
                    <a:pt x="735152" y="936316"/>
                    <a:pt x="895173" y="895359"/>
                  </a:cubicBezTo>
                  <a:cubicBezTo>
                    <a:pt x="933273" y="885834"/>
                    <a:pt x="969468" y="860116"/>
                    <a:pt x="1001852" y="835351"/>
                  </a:cubicBezTo>
                  <a:cubicBezTo>
                    <a:pt x="1121868" y="741053"/>
                    <a:pt x="1239025" y="644851"/>
                    <a:pt x="1357135" y="548648"/>
                  </a:cubicBezTo>
                  <a:cubicBezTo>
                    <a:pt x="1360945" y="551506"/>
                    <a:pt x="1362850" y="553411"/>
                    <a:pt x="1365708" y="555316"/>
                  </a:cubicBezTo>
                  <a:close/>
                  <a:moveTo>
                    <a:pt x="770395" y="341956"/>
                  </a:moveTo>
                  <a:cubicBezTo>
                    <a:pt x="761823" y="344813"/>
                    <a:pt x="752298" y="345766"/>
                    <a:pt x="743725" y="349576"/>
                  </a:cubicBezTo>
                  <a:cubicBezTo>
                    <a:pt x="666573" y="378151"/>
                    <a:pt x="589420" y="406726"/>
                    <a:pt x="503695" y="394343"/>
                  </a:cubicBezTo>
                  <a:cubicBezTo>
                    <a:pt x="482740" y="391486"/>
                    <a:pt x="459880" y="409583"/>
                    <a:pt x="437020" y="418156"/>
                  </a:cubicBezTo>
                  <a:cubicBezTo>
                    <a:pt x="438925" y="422918"/>
                    <a:pt x="440830" y="427681"/>
                    <a:pt x="441783" y="432443"/>
                  </a:cubicBezTo>
                  <a:cubicBezTo>
                    <a:pt x="560845" y="439111"/>
                    <a:pt x="674193" y="424823"/>
                    <a:pt x="770395" y="34195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accent5"/>
                </a:solidFill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10653D16-149C-4A88-A132-4FBFEE324A3C}"/>
                </a:ext>
              </a:extLst>
            </p:cNvPr>
            <p:cNvSpPr/>
            <p:nvPr/>
          </p:nvSpPr>
          <p:spPr>
            <a:xfrm rot="731624">
              <a:off x="6428790" y="1708683"/>
              <a:ext cx="492432" cy="455075"/>
            </a:xfrm>
            <a:custGeom>
              <a:avLst/>
              <a:gdLst>
                <a:gd name="connsiteX0" fmla="*/ 1361255 w 1381125"/>
                <a:gd name="connsiteY0" fmla="*/ 252421 h 1276350"/>
                <a:gd name="connsiteX1" fmla="*/ 1176471 w 1381125"/>
                <a:gd name="connsiteY1" fmla="*/ 196223 h 1276350"/>
                <a:gd name="connsiteX2" fmla="*/ 1170755 w 1381125"/>
                <a:gd name="connsiteY2" fmla="*/ 205748 h 1276350"/>
                <a:gd name="connsiteX3" fmla="*/ 1284103 w 1381125"/>
                <a:gd name="connsiteY3" fmla="*/ 280996 h 1276350"/>
                <a:gd name="connsiteX4" fmla="*/ 1306011 w 1381125"/>
                <a:gd name="connsiteY4" fmla="*/ 373389 h 1276350"/>
                <a:gd name="connsiteX5" fmla="*/ 1292676 w 1381125"/>
                <a:gd name="connsiteY5" fmla="*/ 402916 h 1276350"/>
                <a:gd name="connsiteX6" fmla="*/ 1185996 w 1381125"/>
                <a:gd name="connsiteY6" fmla="*/ 572461 h 1276350"/>
                <a:gd name="connsiteX7" fmla="*/ 496386 w 1381125"/>
                <a:gd name="connsiteY7" fmla="*/ 733434 h 1276350"/>
                <a:gd name="connsiteX8" fmla="*/ 454476 w 1381125"/>
                <a:gd name="connsiteY8" fmla="*/ 726766 h 1276350"/>
                <a:gd name="connsiteX9" fmla="*/ 373513 w 1381125"/>
                <a:gd name="connsiteY9" fmla="*/ 762961 h 1276350"/>
                <a:gd name="connsiteX10" fmla="*/ 423043 w 1381125"/>
                <a:gd name="connsiteY10" fmla="*/ 861069 h 1276350"/>
                <a:gd name="connsiteX11" fmla="*/ 892626 w 1381125"/>
                <a:gd name="connsiteY11" fmla="*/ 893453 h 1276350"/>
                <a:gd name="connsiteX12" fmla="*/ 995496 w 1381125"/>
                <a:gd name="connsiteY12" fmla="*/ 836303 h 1276350"/>
                <a:gd name="connsiteX13" fmla="*/ 1366018 w 1381125"/>
                <a:gd name="connsiteY13" fmla="*/ 544839 h 1276350"/>
                <a:gd name="connsiteX14" fmla="*/ 1161230 w 1381125"/>
                <a:gd name="connsiteY14" fmla="*/ 870594 h 1276350"/>
                <a:gd name="connsiteX15" fmla="*/ 1385068 w 1381125"/>
                <a:gd name="connsiteY15" fmla="*/ 743911 h 1276350"/>
                <a:gd name="connsiteX16" fmla="*/ 1362209 w 1381125"/>
                <a:gd name="connsiteY16" fmla="*/ 800109 h 1276350"/>
                <a:gd name="connsiteX17" fmla="*/ 1030738 w 1381125"/>
                <a:gd name="connsiteY17" fmla="*/ 1203969 h 1276350"/>
                <a:gd name="connsiteX18" fmla="*/ 955490 w 1381125"/>
                <a:gd name="connsiteY18" fmla="*/ 1262071 h 1276350"/>
                <a:gd name="connsiteX19" fmla="*/ 827855 w 1381125"/>
                <a:gd name="connsiteY19" fmla="*/ 1270644 h 1276350"/>
                <a:gd name="connsiteX20" fmla="*/ 454476 w 1381125"/>
                <a:gd name="connsiteY20" fmla="*/ 1187776 h 1276350"/>
                <a:gd name="connsiteX21" fmla="*/ 24898 w 1381125"/>
                <a:gd name="connsiteY21" fmla="*/ 863926 h 1276350"/>
                <a:gd name="connsiteX22" fmla="*/ 133 w 1381125"/>
                <a:gd name="connsiteY22" fmla="*/ 624849 h 1276350"/>
                <a:gd name="connsiteX23" fmla="*/ 163963 w 1381125"/>
                <a:gd name="connsiteY23" fmla="*/ 162886 h 1276350"/>
                <a:gd name="connsiteX24" fmla="*/ 565918 w 1381125"/>
                <a:gd name="connsiteY24" fmla="*/ 9 h 1276350"/>
                <a:gd name="connsiteX25" fmla="*/ 1341253 w 1381125"/>
                <a:gd name="connsiteY25" fmla="*/ 232419 h 1276350"/>
                <a:gd name="connsiteX26" fmla="*/ 1361255 w 1381125"/>
                <a:gd name="connsiteY26" fmla="*/ 252421 h 1276350"/>
                <a:gd name="connsiteX27" fmla="*/ 777373 w 1381125"/>
                <a:gd name="connsiteY27" fmla="*/ 339099 h 1276350"/>
                <a:gd name="connsiteX28" fmla="*/ 744036 w 1381125"/>
                <a:gd name="connsiteY28" fmla="*/ 347671 h 1276350"/>
                <a:gd name="connsiteX29" fmla="*/ 496386 w 1381125"/>
                <a:gd name="connsiteY29" fmla="*/ 394344 h 1276350"/>
                <a:gd name="connsiteX30" fmla="*/ 431615 w 1381125"/>
                <a:gd name="connsiteY30" fmla="*/ 419109 h 1276350"/>
                <a:gd name="connsiteX31" fmla="*/ 777373 w 1381125"/>
                <a:gd name="connsiteY31" fmla="*/ 339099 h 1276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381125" h="1276350">
                  <a:moveTo>
                    <a:pt x="1361255" y="252421"/>
                  </a:moveTo>
                  <a:cubicBezTo>
                    <a:pt x="1293628" y="231466"/>
                    <a:pt x="1234573" y="214321"/>
                    <a:pt x="1176471" y="196223"/>
                  </a:cubicBezTo>
                  <a:cubicBezTo>
                    <a:pt x="1174565" y="199081"/>
                    <a:pt x="1172661" y="201939"/>
                    <a:pt x="1170755" y="205748"/>
                  </a:cubicBezTo>
                  <a:cubicBezTo>
                    <a:pt x="1207903" y="231466"/>
                    <a:pt x="1245051" y="258136"/>
                    <a:pt x="1284103" y="280996"/>
                  </a:cubicBezTo>
                  <a:cubicBezTo>
                    <a:pt x="1338396" y="313381"/>
                    <a:pt x="1341253" y="321953"/>
                    <a:pt x="1306011" y="373389"/>
                  </a:cubicBezTo>
                  <a:cubicBezTo>
                    <a:pt x="1300296" y="381961"/>
                    <a:pt x="1292676" y="393391"/>
                    <a:pt x="1292676" y="402916"/>
                  </a:cubicBezTo>
                  <a:cubicBezTo>
                    <a:pt x="1296486" y="483878"/>
                    <a:pt x="1245051" y="535314"/>
                    <a:pt x="1185996" y="572461"/>
                  </a:cubicBezTo>
                  <a:cubicBezTo>
                    <a:pt x="976446" y="707716"/>
                    <a:pt x="751655" y="787726"/>
                    <a:pt x="496386" y="733434"/>
                  </a:cubicBezTo>
                  <a:cubicBezTo>
                    <a:pt x="482098" y="730576"/>
                    <a:pt x="468763" y="727719"/>
                    <a:pt x="454476" y="726766"/>
                  </a:cubicBezTo>
                  <a:cubicBezTo>
                    <a:pt x="422090" y="725814"/>
                    <a:pt x="384943" y="718194"/>
                    <a:pt x="373513" y="762961"/>
                  </a:cubicBezTo>
                  <a:cubicBezTo>
                    <a:pt x="364940" y="799156"/>
                    <a:pt x="388753" y="846781"/>
                    <a:pt x="423043" y="861069"/>
                  </a:cubicBezTo>
                  <a:cubicBezTo>
                    <a:pt x="576396" y="925839"/>
                    <a:pt x="733558" y="933459"/>
                    <a:pt x="892626" y="893453"/>
                  </a:cubicBezTo>
                  <a:cubicBezTo>
                    <a:pt x="929773" y="883928"/>
                    <a:pt x="965015" y="861069"/>
                    <a:pt x="995496" y="836303"/>
                  </a:cubicBezTo>
                  <a:cubicBezTo>
                    <a:pt x="1118368" y="739149"/>
                    <a:pt x="1239336" y="640089"/>
                    <a:pt x="1366018" y="544839"/>
                  </a:cubicBezTo>
                  <a:cubicBezTo>
                    <a:pt x="1299343" y="650566"/>
                    <a:pt x="1233621" y="755341"/>
                    <a:pt x="1161230" y="870594"/>
                  </a:cubicBezTo>
                  <a:cubicBezTo>
                    <a:pt x="1238384" y="826778"/>
                    <a:pt x="1292676" y="764866"/>
                    <a:pt x="1385068" y="743911"/>
                  </a:cubicBezTo>
                  <a:cubicBezTo>
                    <a:pt x="1374590" y="770581"/>
                    <a:pt x="1371734" y="787726"/>
                    <a:pt x="1362209" y="800109"/>
                  </a:cubicBezTo>
                  <a:cubicBezTo>
                    <a:pt x="1252671" y="935364"/>
                    <a:pt x="1142180" y="1070619"/>
                    <a:pt x="1030738" y="1203969"/>
                  </a:cubicBezTo>
                  <a:cubicBezTo>
                    <a:pt x="1010736" y="1227781"/>
                    <a:pt x="982161" y="1243974"/>
                    <a:pt x="955490" y="1262071"/>
                  </a:cubicBezTo>
                  <a:cubicBezTo>
                    <a:pt x="915486" y="1289694"/>
                    <a:pt x="870718" y="1290646"/>
                    <a:pt x="827855" y="1270644"/>
                  </a:cubicBezTo>
                  <a:cubicBezTo>
                    <a:pt x="708793" y="1215399"/>
                    <a:pt x="580205" y="1210636"/>
                    <a:pt x="454476" y="1187776"/>
                  </a:cubicBezTo>
                  <a:cubicBezTo>
                    <a:pt x="264928" y="1152534"/>
                    <a:pt x="103955" y="1048711"/>
                    <a:pt x="24898" y="863926"/>
                  </a:cubicBezTo>
                  <a:cubicBezTo>
                    <a:pt x="-4630" y="793441"/>
                    <a:pt x="1086" y="705811"/>
                    <a:pt x="133" y="624849"/>
                  </a:cubicBezTo>
                  <a:cubicBezTo>
                    <a:pt x="-2725" y="451494"/>
                    <a:pt x="40138" y="292426"/>
                    <a:pt x="163963" y="162886"/>
                  </a:cubicBezTo>
                  <a:cubicBezTo>
                    <a:pt x="273501" y="47634"/>
                    <a:pt x="409708" y="961"/>
                    <a:pt x="565918" y="9"/>
                  </a:cubicBezTo>
                  <a:cubicBezTo>
                    <a:pt x="847858" y="-944"/>
                    <a:pt x="1105986" y="78114"/>
                    <a:pt x="1341253" y="232419"/>
                  </a:cubicBezTo>
                  <a:cubicBezTo>
                    <a:pt x="1345063" y="237181"/>
                    <a:pt x="1348873" y="241944"/>
                    <a:pt x="1361255" y="252421"/>
                  </a:cubicBezTo>
                  <a:close/>
                  <a:moveTo>
                    <a:pt x="777373" y="339099"/>
                  </a:moveTo>
                  <a:cubicBezTo>
                    <a:pt x="758323" y="343861"/>
                    <a:pt x="750703" y="344814"/>
                    <a:pt x="744036" y="347671"/>
                  </a:cubicBezTo>
                  <a:cubicBezTo>
                    <a:pt x="664026" y="377199"/>
                    <a:pt x="584968" y="406726"/>
                    <a:pt x="496386" y="394344"/>
                  </a:cubicBezTo>
                  <a:cubicBezTo>
                    <a:pt x="476383" y="391486"/>
                    <a:pt x="453523" y="410536"/>
                    <a:pt x="431615" y="419109"/>
                  </a:cubicBezTo>
                  <a:cubicBezTo>
                    <a:pt x="540201" y="450541"/>
                    <a:pt x="698315" y="412441"/>
                    <a:pt x="777373" y="33909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accent5"/>
                </a:solidFill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ECED5B1F-14A2-453D-BA73-8F6044CE3C41}"/>
                </a:ext>
              </a:extLst>
            </p:cNvPr>
            <p:cNvSpPr/>
            <p:nvPr/>
          </p:nvSpPr>
          <p:spPr>
            <a:xfrm rot="528747">
              <a:off x="5377763" y="1409576"/>
              <a:ext cx="489036" cy="424510"/>
            </a:xfrm>
            <a:custGeom>
              <a:avLst/>
              <a:gdLst>
                <a:gd name="connsiteX0" fmla="*/ 195733 w 1371600"/>
                <a:gd name="connsiteY0" fmla="*/ 202882 h 1190625"/>
                <a:gd name="connsiteX1" fmla="*/ 265265 w 1371600"/>
                <a:gd name="connsiteY1" fmla="*/ 75248 h 1190625"/>
                <a:gd name="connsiteX2" fmla="*/ 265265 w 1371600"/>
                <a:gd name="connsiteY2" fmla="*/ 176212 h 1190625"/>
                <a:gd name="connsiteX3" fmla="*/ 320510 w 1371600"/>
                <a:gd name="connsiteY3" fmla="*/ 129540 h 1190625"/>
                <a:gd name="connsiteX4" fmla="*/ 375755 w 1371600"/>
                <a:gd name="connsiteY4" fmla="*/ 155257 h 1190625"/>
                <a:gd name="connsiteX5" fmla="*/ 376708 w 1371600"/>
                <a:gd name="connsiteY5" fmla="*/ 278130 h 1190625"/>
                <a:gd name="connsiteX6" fmla="*/ 425285 w 1371600"/>
                <a:gd name="connsiteY6" fmla="*/ 281940 h 1190625"/>
                <a:gd name="connsiteX7" fmla="*/ 488150 w 1371600"/>
                <a:gd name="connsiteY7" fmla="*/ 352425 h 1190625"/>
                <a:gd name="connsiteX8" fmla="*/ 443383 w 1371600"/>
                <a:gd name="connsiteY8" fmla="*/ 455295 h 1190625"/>
                <a:gd name="connsiteX9" fmla="*/ 413855 w 1371600"/>
                <a:gd name="connsiteY9" fmla="*/ 604837 h 1190625"/>
                <a:gd name="connsiteX10" fmla="*/ 462433 w 1371600"/>
                <a:gd name="connsiteY10" fmla="*/ 634365 h 1190625"/>
                <a:gd name="connsiteX11" fmla="*/ 513867 w 1371600"/>
                <a:gd name="connsiteY11" fmla="*/ 625793 h 1190625"/>
                <a:gd name="connsiteX12" fmla="*/ 597688 w 1371600"/>
                <a:gd name="connsiteY12" fmla="*/ 553403 h 1190625"/>
                <a:gd name="connsiteX13" fmla="*/ 713892 w 1371600"/>
                <a:gd name="connsiteY13" fmla="*/ 199073 h 1190625"/>
                <a:gd name="connsiteX14" fmla="*/ 745325 w 1371600"/>
                <a:gd name="connsiteY14" fmla="*/ 150495 h 1190625"/>
                <a:gd name="connsiteX15" fmla="*/ 785330 w 1371600"/>
                <a:gd name="connsiteY15" fmla="*/ 386715 h 1190625"/>
                <a:gd name="connsiteX16" fmla="*/ 797713 w 1371600"/>
                <a:gd name="connsiteY16" fmla="*/ 388620 h 1190625"/>
                <a:gd name="connsiteX17" fmla="*/ 883438 w 1371600"/>
                <a:gd name="connsiteY17" fmla="*/ 425768 h 1190625"/>
                <a:gd name="connsiteX18" fmla="*/ 916775 w 1371600"/>
                <a:gd name="connsiteY18" fmla="*/ 674370 h 1190625"/>
                <a:gd name="connsiteX19" fmla="*/ 1040600 w 1371600"/>
                <a:gd name="connsiteY19" fmla="*/ 598170 h 1190625"/>
                <a:gd name="connsiteX20" fmla="*/ 1161567 w 1371600"/>
                <a:gd name="connsiteY20" fmla="*/ 200025 h 1190625"/>
                <a:gd name="connsiteX21" fmla="*/ 1196810 w 1371600"/>
                <a:gd name="connsiteY21" fmla="*/ 9525 h 1190625"/>
                <a:gd name="connsiteX22" fmla="*/ 1256817 w 1371600"/>
                <a:gd name="connsiteY22" fmla="*/ 197168 h 1190625"/>
                <a:gd name="connsiteX23" fmla="*/ 1219670 w 1371600"/>
                <a:gd name="connsiteY23" fmla="*/ 368618 h 1190625"/>
                <a:gd name="connsiteX24" fmla="*/ 1218717 w 1371600"/>
                <a:gd name="connsiteY24" fmla="*/ 450532 h 1190625"/>
                <a:gd name="connsiteX25" fmla="*/ 1234910 w 1371600"/>
                <a:gd name="connsiteY25" fmla="*/ 452437 h 1190625"/>
                <a:gd name="connsiteX26" fmla="*/ 1293013 w 1371600"/>
                <a:gd name="connsiteY26" fmla="*/ 298132 h 1190625"/>
                <a:gd name="connsiteX27" fmla="*/ 1314920 w 1371600"/>
                <a:gd name="connsiteY27" fmla="*/ 240030 h 1190625"/>
                <a:gd name="connsiteX28" fmla="*/ 1365403 w 1371600"/>
                <a:gd name="connsiteY28" fmla="*/ 240982 h 1190625"/>
                <a:gd name="connsiteX29" fmla="*/ 1376833 w 1371600"/>
                <a:gd name="connsiteY29" fmla="*/ 286703 h 1190625"/>
                <a:gd name="connsiteX30" fmla="*/ 1366355 w 1371600"/>
                <a:gd name="connsiteY30" fmla="*/ 357187 h 1190625"/>
                <a:gd name="connsiteX31" fmla="*/ 1353020 w 1371600"/>
                <a:gd name="connsiteY31" fmla="*/ 746760 h 1190625"/>
                <a:gd name="connsiteX32" fmla="*/ 1340638 w 1371600"/>
                <a:gd name="connsiteY32" fmla="*/ 1065848 h 1190625"/>
                <a:gd name="connsiteX33" fmla="*/ 1173950 w 1371600"/>
                <a:gd name="connsiteY33" fmla="*/ 1189673 h 1190625"/>
                <a:gd name="connsiteX34" fmla="*/ 995833 w 1371600"/>
                <a:gd name="connsiteY34" fmla="*/ 1131570 h 1190625"/>
                <a:gd name="connsiteX35" fmla="*/ 894867 w 1371600"/>
                <a:gd name="connsiteY35" fmla="*/ 1081087 h 1190625"/>
                <a:gd name="connsiteX36" fmla="*/ 853910 w 1371600"/>
                <a:gd name="connsiteY36" fmla="*/ 1096328 h 1190625"/>
                <a:gd name="connsiteX37" fmla="*/ 683413 w 1371600"/>
                <a:gd name="connsiteY37" fmla="*/ 1138237 h 1190625"/>
                <a:gd name="connsiteX38" fmla="*/ 521488 w 1371600"/>
                <a:gd name="connsiteY38" fmla="*/ 1102043 h 1190625"/>
                <a:gd name="connsiteX39" fmla="*/ 350038 w 1371600"/>
                <a:gd name="connsiteY39" fmla="*/ 992505 h 1190625"/>
                <a:gd name="connsiteX40" fmla="*/ 332892 w 1371600"/>
                <a:gd name="connsiteY40" fmla="*/ 977265 h 1190625"/>
                <a:gd name="connsiteX41" fmla="*/ 211925 w 1371600"/>
                <a:gd name="connsiteY41" fmla="*/ 926782 h 1190625"/>
                <a:gd name="connsiteX42" fmla="*/ 110008 w 1371600"/>
                <a:gd name="connsiteY42" fmla="*/ 821055 h 1190625"/>
                <a:gd name="connsiteX43" fmla="*/ 15710 w 1371600"/>
                <a:gd name="connsiteY43" fmla="*/ 284798 h 1190625"/>
                <a:gd name="connsiteX44" fmla="*/ 63335 w 1371600"/>
                <a:gd name="connsiteY44" fmla="*/ 58102 h 1190625"/>
                <a:gd name="connsiteX45" fmla="*/ 112865 w 1371600"/>
                <a:gd name="connsiteY45" fmla="*/ 0 h 1190625"/>
                <a:gd name="connsiteX46" fmla="*/ 165252 w 1371600"/>
                <a:gd name="connsiteY46" fmla="*/ 57150 h 1190625"/>
                <a:gd name="connsiteX47" fmla="*/ 187160 w 1371600"/>
                <a:gd name="connsiteY47" fmla="*/ 154305 h 1190625"/>
                <a:gd name="connsiteX48" fmla="*/ 195733 w 1371600"/>
                <a:gd name="connsiteY48" fmla="*/ 202882 h 1190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1371600" h="1190625">
                  <a:moveTo>
                    <a:pt x="195733" y="202882"/>
                  </a:moveTo>
                  <a:cubicBezTo>
                    <a:pt x="221450" y="155257"/>
                    <a:pt x="240500" y="120968"/>
                    <a:pt x="265265" y="75248"/>
                  </a:cubicBezTo>
                  <a:cubicBezTo>
                    <a:pt x="265265" y="114300"/>
                    <a:pt x="265265" y="140018"/>
                    <a:pt x="265265" y="176212"/>
                  </a:cubicBezTo>
                  <a:cubicBezTo>
                    <a:pt x="288125" y="156210"/>
                    <a:pt x="303365" y="140970"/>
                    <a:pt x="320510" y="129540"/>
                  </a:cubicBezTo>
                  <a:cubicBezTo>
                    <a:pt x="350038" y="108585"/>
                    <a:pt x="373850" y="119062"/>
                    <a:pt x="375755" y="155257"/>
                  </a:cubicBezTo>
                  <a:cubicBezTo>
                    <a:pt x="377660" y="194310"/>
                    <a:pt x="376708" y="234315"/>
                    <a:pt x="376708" y="278130"/>
                  </a:cubicBezTo>
                  <a:cubicBezTo>
                    <a:pt x="395758" y="279082"/>
                    <a:pt x="410045" y="280987"/>
                    <a:pt x="425285" y="281940"/>
                  </a:cubicBezTo>
                  <a:cubicBezTo>
                    <a:pt x="476720" y="283845"/>
                    <a:pt x="497675" y="301943"/>
                    <a:pt x="488150" y="352425"/>
                  </a:cubicBezTo>
                  <a:cubicBezTo>
                    <a:pt x="481483" y="388620"/>
                    <a:pt x="462433" y="422910"/>
                    <a:pt x="443383" y="455295"/>
                  </a:cubicBezTo>
                  <a:cubicBezTo>
                    <a:pt x="414808" y="501968"/>
                    <a:pt x="399567" y="549593"/>
                    <a:pt x="413855" y="604837"/>
                  </a:cubicBezTo>
                  <a:cubicBezTo>
                    <a:pt x="420522" y="631507"/>
                    <a:pt x="434810" y="641985"/>
                    <a:pt x="462433" y="634365"/>
                  </a:cubicBezTo>
                  <a:cubicBezTo>
                    <a:pt x="479577" y="629603"/>
                    <a:pt x="496722" y="625793"/>
                    <a:pt x="513867" y="625793"/>
                  </a:cubicBezTo>
                  <a:cubicBezTo>
                    <a:pt x="562445" y="624840"/>
                    <a:pt x="589115" y="601980"/>
                    <a:pt x="597688" y="553403"/>
                  </a:cubicBezTo>
                  <a:cubicBezTo>
                    <a:pt x="620547" y="430530"/>
                    <a:pt x="650075" y="308610"/>
                    <a:pt x="713892" y="199073"/>
                  </a:cubicBezTo>
                  <a:cubicBezTo>
                    <a:pt x="721513" y="185737"/>
                    <a:pt x="731038" y="172402"/>
                    <a:pt x="745325" y="150495"/>
                  </a:cubicBezTo>
                  <a:cubicBezTo>
                    <a:pt x="759613" y="235268"/>
                    <a:pt x="772947" y="311468"/>
                    <a:pt x="785330" y="386715"/>
                  </a:cubicBezTo>
                  <a:cubicBezTo>
                    <a:pt x="791997" y="387668"/>
                    <a:pt x="795808" y="390525"/>
                    <a:pt x="797713" y="388620"/>
                  </a:cubicBezTo>
                  <a:cubicBezTo>
                    <a:pt x="854863" y="345757"/>
                    <a:pt x="871055" y="351473"/>
                    <a:pt x="883438" y="425768"/>
                  </a:cubicBezTo>
                  <a:cubicBezTo>
                    <a:pt x="896772" y="508635"/>
                    <a:pt x="906297" y="592455"/>
                    <a:pt x="916775" y="674370"/>
                  </a:cubicBezTo>
                  <a:cubicBezTo>
                    <a:pt x="998690" y="688657"/>
                    <a:pt x="1017740" y="674370"/>
                    <a:pt x="1040600" y="598170"/>
                  </a:cubicBezTo>
                  <a:cubicBezTo>
                    <a:pt x="1078700" y="464820"/>
                    <a:pt x="1123467" y="333375"/>
                    <a:pt x="1161567" y="200025"/>
                  </a:cubicBezTo>
                  <a:cubicBezTo>
                    <a:pt x="1178713" y="140018"/>
                    <a:pt x="1185380" y="76200"/>
                    <a:pt x="1196810" y="9525"/>
                  </a:cubicBezTo>
                  <a:cubicBezTo>
                    <a:pt x="1257770" y="60960"/>
                    <a:pt x="1271105" y="124777"/>
                    <a:pt x="1256817" y="197168"/>
                  </a:cubicBezTo>
                  <a:cubicBezTo>
                    <a:pt x="1245388" y="254318"/>
                    <a:pt x="1229195" y="311468"/>
                    <a:pt x="1219670" y="368618"/>
                  </a:cubicBezTo>
                  <a:cubicBezTo>
                    <a:pt x="1214908" y="395287"/>
                    <a:pt x="1218717" y="422910"/>
                    <a:pt x="1218717" y="450532"/>
                  </a:cubicBezTo>
                  <a:cubicBezTo>
                    <a:pt x="1224433" y="451485"/>
                    <a:pt x="1229195" y="452437"/>
                    <a:pt x="1234910" y="452437"/>
                  </a:cubicBezTo>
                  <a:cubicBezTo>
                    <a:pt x="1253960" y="401003"/>
                    <a:pt x="1273010" y="349568"/>
                    <a:pt x="1293013" y="298132"/>
                  </a:cubicBezTo>
                  <a:cubicBezTo>
                    <a:pt x="1300633" y="279082"/>
                    <a:pt x="1304442" y="258127"/>
                    <a:pt x="1314920" y="240030"/>
                  </a:cubicBezTo>
                  <a:cubicBezTo>
                    <a:pt x="1330160" y="213360"/>
                    <a:pt x="1351115" y="215265"/>
                    <a:pt x="1365403" y="240982"/>
                  </a:cubicBezTo>
                  <a:cubicBezTo>
                    <a:pt x="1373022" y="254318"/>
                    <a:pt x="1376833" y="271462"/>
                    <a:pt x="1376833" y="286703"/>
                  </a:cubicBezTo>
                  <a:cubicBezTo>
                    <a:pt x="1375880" y="310515"/>
                    <a:pt x="1374928" y="335280"/>
                    <a:pt x="1366355" y="357187"/>
                  </a:cubicBezTo>
                  <a:cubicBezTo>
                    <a:pt x="1319683" y="485775"/>
                    <a:pt x="1325397" y="615315"/>
                    <a:pt x="1353020" y="746760"/>
                  </a:cubicBezTo>
                  <a:cubicBezTo>
                    <a:pt x="1375880" y="853440"/>
                    <a:pt x="1381595" y="961073"/>
                    <a:pt x="1340638" y="1065848"/>
                  </a:cubicBezTo>
                  <a:cubicBezTo>
                    <a:pt x="1309205" y="1146810"/>
                    <a:pt x="1249197" y="1199198"/>
                    <a:pt x="1173950" y="1189673"/>
                  </a:cubicBezTo>
                  <a:cubicBezTo>
                    <a:pt x="1112990" y="1182053"/>
                    <a:pt x="1054888" y="1153478"/>
                    <a:pt x="995833" y="1131570"/>
                  </a:cubicBezTo>
                  <a:cubicBezTo>
                    <a:pt x="960590" y="1118235"/>
                    <a:pt x="929158" y="1094423"/>
                    <a:pt x="894867" y="1081087"/>
                  </a:cubicBezTo>
                  <a:cubicBezTo>
                    <a:pt x="884390" y="1077278"/>
                    <a:pt x="864388" y="1087755"/>
                    <a:pt x="853910" y="1096328"/>
                  </a:cubicBezTo>
                  <a:cubicBezTo>
                    <a:pt x="803428" y="1137285"/>
                    <a:pt x="745325" y="1147762"/>
                    <a:pt x="683413" y="1138237"/>
                  </a:cubicBezTo>
                  <a:cubicBezTo>
                    <a:pt x="629120" y="1129665"/>
                    <a:pt x="571017" y="1124903"/>
                    <a:pt x="521488" y="1102043"/>
                  </a:cubicBezTo>
                  <a:cubicBezTo>
                    <a:pt x="460527" y="1074420"/>
                    <a:pt x="406235" y="1030605"/>
                    <a:pt x="350038" y="992505"/>
                  </a:cubicBezTo>
                  <a:cubicBezTo>
                    <a:pt x="343370" y="988695"/>
                    <a:pt x="337655" y="976312"/>
                    <a:pt x="332892" y="977265"/>
                  </a:cubicBezTo>
                  <a:cubicBezTo>
                    <a:pt x="279552" y="988695"/>
                    <a:pt x="251930" y="944880"/>
                    <a:pt x="211925" y="926782"/>
                  </a:cubicBezTo>
                  <a:cubicBezTo>
                    <a:pt x="159538" y="903923"/>
                    <a:pt x="130963" y="866775"/>
                    <a:pt x="110008" y="821055"/>
                  </a:cubicBezTo>
                  <a:cubicBezTo>
                    <a:pt x="30950" y="650557"/>
                    <a:pt x="-30010" y="477203"/>
                    <a:pt x="15710" y="284798"/>
                  </a:cubicBezTo>
                  <a:cubicBezTo>
                    <a:pt x="32855" y="209550"/>
                    <a:pt x="43333" y="132398"/>
                    <a:pt x="63335" y="58102"/>
                  </a:cubicBezTo>
                  <a:cubicBezTo>
                    <a:pt x="69050" y="36195"/>
                    <a:pt x="95720" y="19050"/>
                    <a:pt x="112865" y="0"/>
                  </a:cubicBezTo>
                  <a:cubicBezTo>
                    <a:pt x="130963" y="19050"/>
                    <a:pt x="154775" y="35242"/>
                    <a:pt x="165252" y="57150"/>
                  </a:cubicBezTo>
                  <a:cubicBezTo>
                    <a:pt x="178588" y="86677"/>
                    <a:pt x="180492" y="121920"/>
                    <a:pt x="187160" y="154305"/>
                  </a:cubicBezTo>
                  <a:cubicBezTo>
                    <a:pt x="186208" y="164782"/>
                    <a:pt x="189065" y="176212"/>
                    <a:pt x="195733" y="20288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accent5"/>
                </a:solidFill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D072FAE4-739C-446E-B91A-5BFFAE20FDB7}"/>
                </a:ext>
              </a:extLst>
            </p:cNvPr>
            <p:cNvSpPr/>
            <p:nvPr/>
          </p:nvSpPr>
          <p:spPr>
            <a:xfrm rot="731624">
              <a:off x="6962637" y="1864928"/>
              <a:ext cx="332816" cy="624879"/>
            </a:xfrm>
            <a:custGeom>
              <a:avLst/>
              <a:gdLst>
                <a:gd name="connsiteX0" fmla="*/ 197397 w 933450"/>
                <a:gd name="connsiteY0" fmla="*/ 466515 h 1752600"/>
                <a:gd name="connsiteX1" fmla="*/ 186920 w 933450"/>
                <a:gd name="connsiteY1" fmla="*/ 334117 h 1752600"/>
                <a:gd name="connsiteX2" fmla="*/ 235497 w 933450"/>
                <a:gd name="connsiteY2" fmla="*/ 195052 h 1752600"/>
                <a:gd name="connsiteX3" fmla="*/ 282170 w 933450"/>
                <a:gd name="connsiteY3" fmla="*/ 204577 h 1752600"/>
                <a:gd name="connsiteX4" fmla="*/ 285028 w 933450"/>
                <a:gd name="connsiteY4" fmla="*/ 246487 h 1752600"/>
                <a:gd name="connsiteX5" fmla="*/ 276455 w 933450"/>
                <a:gd name="connsiteY5" fmla="*/ 464610 h 1752600"/>
                <a:gd name="connsiteX6" fmla="*/ 311697 w 933450"/>
                <a:gd name="connsiteY6" fmla="*/ 605580 h 1752600"/>
                <a:gd name="connsiteX7" fmla="*/ 434570 w 933450"/>
                <a:gd name="connsiteY7" fmla="*/ 455085 h 1752600"/>
                <a:gd name="connsiteX8" fmla="*/ 495530 w 933450"/>
                <a:gd name="connsiteY8" fmla="*/ 401745 h 1752600"/>
                <a:gd name="connsiteX9" fmla="*/ 585066 w 933450"/>
                <a:gd name="connsiteY9" fmla="*/ 370312 h 1752600"/>
                <a:gd name="connsiteX10" fmla="*/ 782233 w 933450"/>
                <a:gd name="connsiteY10" fmla="*/ 445560 h 1752600"/>
                <a:gd name="connsiteX11" fmla="*/ 861291 w 933450"/>
                <a:gd name="connsiteY11" fmla="*/ 542715 h 1752600"/>
                <a:gd name="connsiteX12" fmla="*/ 931775 w 933450"/>
                <a:gd name="connsiteY12" fmla="*/ 688447 h 1752600"/>
                <a:gd name="connsiteX13" fmla="*/ 924155 w 933450"/>
                <a:gd name="connsiteY13" fmla="*/ 882757 h 1752600"/>
                <a:gd name="connsiteX14" fmla="*/ 863195 w 933450"/>
                <a:gd name="connsiteY14" fmla="*/ 1266615 h 1752600"/>
                <a:gd name="connsiteX15" fmla="*/ 839383 w 933450"/>
                <a:gd name="connsiteY15" fmla="*/ 1334242 h 1752600"/>
                <a:gd name="connsiteX16" fmla="*/ 786995 w 933450"/>
                <a:gd name="connsiteY16" fmla="*/ 1291380 h 1752600"/>
                <a:gd name="connsiteX17" fmla="*/ 866053 w 933450"/>
                <a:gd name="connsiteY17" fmla="*/ 1429492 h 1752600"/>
                <a:gd name="connsiteX18" fmla="*/ 938443 w 933450"/>
                <a:gd name="connsiteY18" fmla="*/ 1545697 h 1752600"/>
                <a:gd name="connsiteX19" fmla="*/ 919393 w 933450"/>
                <a:gd name="connsiteY19" fmla="*/ 1707622 h 1752600"/>
                <a:gd name="connsiteX20" fmla="*/ 834620 w 933450"/>
                <a:gd name="connsiteY20" fmla="*/ 1751437 h 1752600"/>
                <a:gd name="connsiteX21" fmla="*/ 821285 w 933450"/>
                <a:gd name="connsiteY21" fmla="*/ 1746675 h 1752600"/>
                <a:gd name="connsiteX22" fmla="*/ 714605 w 933450"/>
                <a:gd name="connsiteY22" fmla="*/ 1651425 h 1752600"/>
                <a:gd name="connsiteX23" fmla="*/ 689841 w 933450"/>
                <a:gd name="connsiteY23" fmla="*/ 1520932 h 1752600"/>
                <a:gd name="connsiteX24" fmla="*/ 707937 w 933450"/>
                <a:gd name="connsiteY24" fmla="*/ 1460925 h 1752600"/>
                <a:gd name="connsiteX25" fmla="*/ 715558 w 933450"/>
                <a:gd name="connsiteY25" fmla="*/ 1260900 h 1752600"/>
                <a:gd name="connsiteX26" fmla="*/ 605068 w 933450"/>
                <a:gd name="connsiteY26" fmla="*/ 963720 h 1752600"/>
                <a:gd name="connsiteX27" fmla="*/ 519343 w 933450"/>
                <a:gd name="connsiteY27" fmla="*/ 918952 h 1752600"/>
                <a:gd name="connsiteX28" fmla="*/ 431712 w 933450"/>
                <a:gd name="connsiteY28" fmla="*/ 1197082 h 1752600"/>
                <a:gd name="connsiteX29" fmla="*/ 485053 w 933450"/>
                <a:gd name="connsiteY29" fmla="*/ 1264710 h 1752600"/>
                <a:gd name="connsiteX30" fmla="*/ 440285 w 933450"/>
                <a:gd name="connsiteY30" fmla="*/ 1369485 h 1752600"/>
                <a:gd name="connsiteX31" fmla="*/ 208828 w 933450"/>
                <a:gd name="connsiteY31" fmla="*/ 1363770 h 1752600"/>
                <a:gd name="connsiteX32" fmla="*/ 50712 w 933450"/>
                <a:gd name="connsiteY32" fmla="*/ 1268520 h 1752600"/>
                <a:gd name="connsiteX33" fmla="*/ 4993 w 933450"/>
                <a:gd name="connsiteY33" fmla="*/ 1114215 h 1752600"/>
                <a:gd name="connsiteX34" fmla="*/ 35472 w 933450"/>
                <a:gd name="connsiteY34" fmla="*/ 683685 h 1752600"/>
                <a:gd name="connsiteX35" fmla="*/ 98337 w 933450"/>
                <a:gd name="connsiteY35" fmla="*/ 190290 h 1752600"/>
                <a:gd name="connsiteX36" fmla="*/ 21185 w 933450"/>
                <a:gd name="connsiteY36" fmla="*/ 190290 h 1752600"/>
                <a:gd name="connsiteX37" fmla="*/ 71668 w 933450"/>
                <a:gd name="connsiteY37" fmla="*/ 50272 h 1752600"/>
                <a:gd name="connsiteX38" fmla="*/ 169775 w 933450"/>
                <a:gd name="connsiteY38" fmla="*/ 20745 h 1752600"/>
                <a:gd name="connsiteX39" fmla="*/ 205970 w 933450"/>
                <a:gd name="connsiteY39" fmla="*/ 45510 h 1752600"/>
                <a:gd name="connsiteX40" fmla="*/ 153583 w 933450"/>
                <a:gd name="connsiteY40" fmla="*/ 269347 h 1752600"/>
                <a:gd name="connsiteX41" fmla="*/ 197397 w 933450"/>
                <a:gd name="connsiteY41" fmla="*/ 466515 h 1752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933450" h="1752600">
                  <a:moveTo>
                    <a:pt x="197397" y="466515"/>
                  </a:moveTo>
                  <a:cubicBezTo>
                    <a:pt x="220258" y="419842"/>
                    <a:pt x="223116" y="377932"/>
                    <a:pt x="186920" y="334117"/>
                  </a:cubicBezTo>
                  <a:cubicBezTo>
                    <a:pt x="154535" y="296017"/>
                    <a:pt x="186920" y="210292"/>
                    <a:pt x="235497" y="195052"/>
                  </a:cubicBezTo>
                  <a:cubicBezTo>
                    <a:pt x="249785" y="190290"/>
                    <a:pt x="271693" y="195052"/>
                    <a:pt x="282170" y="204577"/>
                  </a:cubicBezTo>
                  <a:cubicBezTo>
                    <a:pt x="289791" y="211245"/>
                    <a:pt x="291695" y="236962"/>
                    <a:pt x="285028" y="246487"/>
                  </a:cubicBezTo>
                  <a:cubicBezTo>
                    <a:pt x="240260" y="317925"/>
                    <a:pt x="245975" y="389362"/>
                    <a:pt x="276455" y="464610"/>
                  </a:cubicBezTo>
                  <a:cubicBezTo>
                    <a:pt x="292647" y="505567"/>
                    <a:pt x="298362" y="550335"/>
                    <a:pt x="311697" y="605580"/>
                  </a:cubicBezTo>
                  <a:cubicBezTo>
                    <a:pt x="343130" y="540810"/>
                    <a:pt x="411710" y="520807"/>
                    <a:pt x="434570" y="455085"/>
                  </a:cubicBezTo>
                  <a:cubicBezTo>
                    <a:pt x="442191" y="432225"/>
                    <a:pt x="471718" y="414127"/>
                    <a:pt x="495530" y="401745"/>
                  </a:cubicBezTo>
                  <a:cubicBezTo>
                    <a:pt x="523153" y="387457"/>
                    <a:pt x="554585" y="380790"/>
                    <a:pt x="585066" y="370312"/>
                  </a:cubicBezTo>
                  <a:cubicBezTo>
                    <a:pt x="667933" y="341737"/>
                    <a:pt x="740322" y="367455"/>
                    <a:pt x="782233" y="445560"/>
                  </a:cubicBezTo>
                  <a:cubicBezTo>
                    <a:pt x="803187" y="483660"/>
                    <a:pt x="824143" y="516997"/>
                    <a:pt x="861291" y="542715"/>
                  </a:cubicBezTo>
                  <a:cubicBezTo>
                    <a:pt x="908916" y="576052"/>
                    <a:pt x="928918" y="632250"/>
                    <a:pt x="931775" y="688447"/>
                  </a:cubicBezTo>
                  <a:cubicBezTo>
                    <a:pt x="934633" y="753217"/>
                    <a:pt x="932728" y="817987"/>
                    <a:pt x="924155" y="882757"/>
                  </a:cubicBezTo>
                  <a:cubicBezTo>
                    <a:pt x="907010" y="1011345"/>
                    <a:pt x="885103" y="1138980"/>
                    <a:pt x="863195" y="1266615"/>
                  </a:cubicBezTo>
                  <a:cubicBezTo>
                    <a:pt x="859385" y="1289475"/>
                    <a:pt x="847955" y="1312335"/>
                    <a:pt x="839383" y="1334242"/>
                  </a:cubicBezTo>
                  <a:cubicBezTo>
                    <a:pt x="821285" y="1319002"/>
                    <a:pt x="802235" y="1303762"/>
                    <a:pt x="786995" y="1291380"/>
                  </a:cubicBezTo>
                  <a:cubicBezTo>
                    <a:pt x="775566" y="1359960"/>
                    <a:pt x="800330" y="1387582"/>
                    <a:pt x="866053" y="1429492"/>
                  </a:cubicBezTo>
                  <a:cubicBezTo>
                    <a:pt x="901295" y="1452352"/>
                    <a:pt x="931775" y="1502835"/>
                    <a:pt x="938443" y="1545697"/>
                  </a:cubicBezTo>
                  <a:cubicBezTo>
                    <a:pt x="947016" y="1598085"/>
                    <a:pt x="932728" y="1655235"/>
                    <a:pt x="919393" y="1707622"/>
                  </a:cubicBezTo>
                  <a:cubicBezTo>
                    <a:pt x="909868" y="1745722"/>
                    <a:pt x="878435" y="1768582"/>
                    <a:pt x="834620" y="1751437"/>
                  </a:cubicBezTo>
                  <a:cubicBezTo>
                    <a:pt x="829858" y="1749532"/>
                    <a:pt x="826047" y="1747627"/>
                    <a:pt x="821285" y="1746675"/>
                  </a:cubicBezTo>
                  <a:cubicBezTo>
                    <a:pt x="733655" y="1739055"/>
                    <a:pt x="731750" y="1738102"/>
                    <a:pt x="714605" y="1651425"/>
                  </a:cubicBezTo>
                  <a:cubicBezTo>
                    <a:pt x="706033" y="1607610"/>
                    <a:pt x="693650" y="1564747"/>
                    <a:pt x="689841" y="1520932"/>
                  </a:cubicBezTo>
                  <a:cubicBezTo>
                    <a:pt x="687935" y="1500930"/>
                    <a:pt x="696508" y="1477117"/>
                    <a:pt x="707937" y="1460925"/>
                  </a:cubicBezTo>
                  <a:cubicBezTo>
                    <a:pt x="752705" y="1395202"/>
                    <a:pt x="753658" y="1330432"/>
                    <a:pt x="715558" y="1260900"/>
                  </a:cubicBezTo>
                  <a:cubicBezTo>
                    <a:pt x="665075" y="1167555"/>
                    <a:pt x="624118" y="1070400"/>
                    <a:pt x="605068" y="963720"/>
                  </a:cubicBezTo>
                  <a:cubicBezTo>
                    <a:pt x="595543" y="911332"/>
                    <a:pt x="569825" y="900855"/>
                    <a:pt x="519343" y="918952"/>
                  </a:cubicBezTo>
                  <a:cubicBezTo>
                    <a:pt x="405043" y="959910"/>
                    <a:pt x="361228" y="1099927"/>
                    <a:pt x="431712" y="1197082"/>
                  </a:cubicBezTo>
                  <a:cubicBezTo>
                    <a:pt x="448858" y="1219942"/>
                    <a:pt x="468860" y="1240897"/>
                    <a:pt x="485053" y="1264710"/>
                  </a:cubicBezTo>
                  <a:cubicBezTo>
                    <a:pt x="518391" y="1314240"/>
                    <a:pt x="498387" y="1365675"/>
                    <a:pt x="440285" y="1369485"/>
                  </a:cubicBezTo>
                  <a:cubicBezTo>
                    <a:pt x="363133" y="1374247"/>
                    <a:pt x="282170" y="1379962"/>
                    <a:pt x="208828" y="1363770"/>
                  </a:cubicBezTo>
                  <a:cubicBezTo>
                    <a:pt x="150725" y="1350435"/>
                    <a:pt x="88812" y="1313287"/>
                    <a:pt x="50712" y="1268520"/>
                  </a:cubicBezTo>
                  <a:cubicBezTo>
                    <a:pt x="18328" y="1230420"/>
                    <a:pt x="10708" y="1167555"/>
                    <a:pt x="4993" y="1114215"/>
                  </a:cubicBezTo>
                  <a:cubicBezTo>
                    <a:pt x="-11200" y="969435"/>
                    <a:pt x="15470" y="826560"/>
                    <a:pt x="35472" y="683685"/>
                  </a:cubicBezTo>
                  <a:cubicBezTo>
                    <a:pt x="58333" y="520807"/>
                    <a:pt x="77383" y="357930"/>
                    <a:pt x="98337" y="190290"/>
                  </a:cubicBezTo>
                  <a:cubicBezTo>
                    <a:pt x="68810" y="190290"/>
                    <a:pt x="48808" y="190290"/>
                    <a:pt x="21185" y="190290"/>
                  </a:cubicBezTo>
                  <a:cubicBezTo>
                    <a:pt x="39283" y="139807"/>
                    <a:pt x="52618" y="94087"/>
                    <a:pt x="71668" y="50272"/>
                  </a:cubicBezTo>
                  <a:cubicBezTo>
                    <a:pt x="96433" y="-7830"/>
                    <a:pt x="117387" y="-12593"/>
                    <a:pt x="169775" y="20745"/>
                  </a:cubicBezTo>
                  <a:cubicBezTo>
                    <a:pt x="180253" y="27412"/>
                    <a:pt x="189778" y="35032"/>
                    <a:pt x="205970" y="45510"/>
                  </a:cubicBezTo>
                  <a:cubicBezTo>
                    <a:pt x="105958" y="102660"/>
                    <a:pt x="131675" y="185527"/>
                    <a:pt x="153583" y="269347"/>
                  </a:cubicBezTo>
                  <a:cubicBezTo>
                    <a:pt x="168822" y="334117"/>
                    <a:pt x="182158" y="399840"/>
                    <a:pt x="197397" y="4665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accent5"/>
                </a:solidFill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F6A0CADB-EACF-4C61-8999-57B028199FAC}"/>
                </a:ext>
              </a:extLst>
            </p:cNvPr>
            <p:cNvSpPr/>
            <p:nvPr/>
          </p:nvSpPr>
          <p:spPr>
            <a:xfrm rot="220680">
              <a:off x="4887287" y="1350073"/>
              <a:ext cx="346400" cy="465263"/>
            </a:xfrm>
            <a:custGeom>
              <a:avLst/>
              <a:gdLst>
                <a:gd name="connsiteX0" fmla="*/ 349588 w 971550"/>
                <a:gd name="connsiteY0" fmla="*/ 0 h 1304925"/>
                <a:gd name="connsiteX1" fmla="*/ 506751 w 971550"/>
                <a:gd name="connsiteY1" fmla="*/ 67627 h 1304925"/>
                <a:gd name="connsiteX2" fmla="*/ 730588 w 971550"/>
                <a:gd name="connsiteY2" fmla="*/ 184785 h 1304925"/>
                <a:gd name="connsiteX3" fmla="*/ 876320 w 971550"/>
                <a:gd name="connsiteY3" fmla="*/ 316230 h 1304925"/>
                <a:gd name="connsiteX4" fmla="*/ 902990 w 971550"/>
                <a:gd name="connsiteY4" fmla="*/ 340995 h 1304925"/>
                <a:gd name="connsiteX5" fmla="*/ 967760 w 971550"/>
                <a:gd name="connsiteY5" fmla="*/ 489585 h 1304925"/>
                <a:gd name="connsiteX6" fmla="*/ 939185 w 971550"/>
                <a:gd name="connsiteY6" fmla="*/ 685800 h 1304925"/>
                <a:gd name="connsiteX7" fmla="*/ 905848 w 971550"/>
                <a:gd name="connsiteY7" fmla="*/ 773430 h 1304925"/>
                <a:gd name="connsiteX8" fmla="*/ 671533 w 971550"/>
                <a:gd name="connsiteY8" fmla="*/ 1024890 h 1304925"/>
                <a:gd name="connsiteX9" fmla="*/ 482938 w 971550"/>
                <a:gd name="connsiteY9" fmla="*/ 1258252 h 1304925"/>
                <a:gd name="connsiteX10" fmla="*/ 380068 w 971550"/>
                <a:gd name="connsiteY10" fmla="*/ 1310640 h 1304925"/>
                <a:gd name="connsiteX11" fmla="*/ 255290 w 971550"/>
                <a:gd name="connsiteY11" fmla="*/ 1221105 h 1304925"/>
                <a:gd name="connsiteX12" fmla="*/ 68601 w 971550"/>
                <a:gd name="connsiteY12" fmla="*/ 842963 h 1304925"/>
                <a:gd name="connsiteX13" fmla="*/ 30501 w 971550"/>
                <a:gd name="connsiteY13" fmla="*/ 613410 h 1304925"/>
                <a:gd name="connsiteX14" fmla="*/ 20 w 971550"/>
                <a:gd name="connsiteY14" fmla="*/ 227647 h 1304925"/>
                <a:gd name="connsiteX15" fmla="*/ 94318 w 971550"/>
                <a:gd name="connsiteY15" fmla="*/ 102870 h 1304925"/>
                <a:gd name="connsiteX16" fmla="*/ 236240 w 971550"/>
                <a:gd name="connsiteY16" fmla="*/ 42863 h 1304925"/>
                <a:gd name="connsiteX17" fmla="*/ 349588 w 971550"/>
                <a:gd name="connsiteY17" fmla="*/ 0 h 1304925"/>
                <a:gd name="connsiteX18" fmla="*/ 451506 w 971550"/>
                <a:gd name="connsiteY18" fmla="*/ 335280 h 1304925"/>
                <a:gd name="connsiteX19" fmla="*/ 409595 w 971550"/>
                <a:gd name="connsiteY19" fmla="*/ 358140 h 1304925"/>
                <a:gd name="connsiteX20" fmla="*/ 364828 w 971550"/>
                <a:gd name="connsiteY20" fmla="*/ 770572 h 1304925"/>
                <a:gd name="connsiteX21" fmla="*/ 452458 w 971550"/>
                <a:gd name="connsiteY21" fmla="*/ 779145 h 1304925"/>
                <a:gd name="connsiteX22" fmla="*/ 514370 w 971550"/>
                <a:gd name="connsiteY22" fmla="*/ 638175 h 1304925"/>
                <a:gd name="connsiteX23" fmla="*/ 451506 w 971550"/>
                <a:gd name="connsiteY23" fmla="*/ 335280 h 1304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971550" h="1304925">
                  <a:moveTo>
                    <a:pt x="349588" y="0"/>
                  </a:moveTo>
                  <a:cubicBezTo>
                    <a:pt x="401976" y="21908"/>
                    <a:pt x="461031" y="35242"/>
                    <a:pt x="506751" y="67627"/>
                  </a:cubicBezTo>
                  <a:cubicBezTo>
                    <a:pt x="577235" y="116205"/>
                    <a:pt x="648673" y="159067"/>
                    <a:pt x="730588" y="184785"/>
                  </a:cubicBezTo>
                  <a:cubicBezTo>
                    <a:pt x="796310" y="205740"/>
                    <a:pt x="853460" y="242888"/>
                    <a:pt x="876320" y="316230"/>
                  </a:cubicBezTo>
                  <a:cubicBezTo>
                    <a:pt x="879178" y="325755"/>
                    <a:pt x="892513" y="334327"/>
                    <a:pt x="902990" y="340995"/>
                  </a:cubicBezTo>
                  <a:cubicBezTo>
                    <a:pt x="964903" y="381000"/>
                    <a:pt x="980143" y="418147"/>
                    <a:pt x="967760" y="489585"/>
                  </a:cubicBezTo>
                  <a:cubicBezTo>
                    <a:pt x="956331" y="554355"/>
                    <a:pt x="951568" y="621030"/>
                    <a:pt x="939185" y="685800"/>
                  </a:cubicBezTo>
                  <a:cubicBezTo>
                    <a:pt x="933470" y="716280"/>
                    <a:pt x="919183" y="745808"/>
                    <a:pt x="905848" y="773430"/>
                  </a:cubicBezTo>
                  <a:cubicBezTo>
                    <a:pt x="854413" y="881063"/>
                    <a:pt x="765831" y="956310"/>
                    <a:pt x="671533" y="1024890"/>
                  </a:cubicBezTo>
                  <a:cubicBezTo>
                    <a:pt x="587713" y="1086802"/>
                    <a:pt x="523895" y="1162050"/>
                    <a:pt x="482938" y="1258252"/>
                  </a:cubicBezTo>
                  <a:cubicBezTo>
                    <a:pt x="458173" y="1318260"/>
                    <a:pt x="442933" y="1309687"/>
                    <a:pt x="380068" y="1310640"/>
                  </a:cubicBezTo>
                  <a:cubicBezTo>
                    <a:pt x="308631" y="1311593"/>
                    <a:pt x="287676" y="1263968"/>
                    <a:pt x="255290" y="1221105"/>
                  </a:cubicBezTo>
                  <a:cubicBezTo>
                    <a:pt x="168613" y="1106805"/>
                    <a:pt x="89556" y="989647"/>
                    <a:pt x="68601" y="842963"/>
                  </a:cubicBezTo>
                  <a:cubicBezTo>
                    <a:pt x="58123" y="765810"/>
                    <a:pt x="49551" y="688658"/>
                    <a:pt x="30501" y="613410"/>
                  </a:cubicBezTo>
                  <a:cubicBezTo>
                    <a:pt x="-2837" y="485775"/>
                    <a:pt x="973" y="357188"/>
                    <a:pt x="20" y="227647"/>
                  </a:cubicBezTo>
                  <a:cubicBezTo>
                    <a:pt x="-932" y="160020"/>
                    <a:pt x="31453" y="123825"/>
                    <a:pt x="94318" y="102870"/>
                  </a:cubicBezTo>
                  <a:cubicBezTo>
                    <a:pt x="142895" y="86677"/>
                    <a:pt x="188615" y="62865"/>
                    <a:pt x="236240" y="42863"/>
                  </a:cubicBezTo>
                  <a:cubicBezTo>
                    <a:pt x="271483" y="28575"/>
                    <a:pt x="306726" y="16192"/>
                    <a:pt x="349588" y="0"/>
                  </a:cubicBezTo>
                  <a:close/>
                  <a:moveTo>
                    <a:pt x="451506" y="335280"/>
                  </a:moveTo>
                  <a:cubicBezTo>
                    <a:pt x="435313" y="343852"/>
                    <a:pt x="421978" y="350520"/>
                    <a:pt x="409595" y="358140"/>
                  </a:cubicBezTo>
                  <a:cubicBezTo>
                    <a:pt x="302915" y="430530"/>
                    <a:pt x="294343" y="689610"/>
                    <a:pt x="364828" y="770572"/>
                  </a:cubicBezTo>
                  <a:cubicBezTo>
                    <a:pt x="392451" y="802005"/>
                    <a:pt x="423883" y="803910"/>
                    <a:pt x="452458" y="779145"/>
                  </a:cubicBezTo>
                  <a:cubicBezTo>
                    <a:pt x="494368" y="742950"/>
                    <a:pt x="525801" y="696277"/>
                    <a:pt x="514370" y="638175"/>
                  </a:cubicBezTo>
                  <a:cubicBezTo>
                    <a:pt x="496273" y="539115"/>
                    <a:pt x="473413" y="441008"/>
                    <a:pt x="451506" y="33528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accent5"/>
                </a:solidFill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5AEA4F34-B37C-478D-BAE5-C97A590EEB03}"/>
                </a:ext>
              </a:extLst>
            </p:cNvPr>
            <p:cNvSpPr/>
            <p:nvPr/>
          </p:nvSpPr>
          <p:spPr>
            <a:xfrm rot="21247951">
              <a:off x="3612076" y="1504276"/>
              <a:ext cx="346400" cy="397342"/>
            </a:xfrm>
            <a:custGeom>
              <a:avLst/>
              <a:gdLst>
                <a:gd name="connsiteX0" fmla="*/ 756140 w 971550"/>
                <a:gd name="connsiteY0" fmla="*/ 1018104 h 1114425"/>
                <a:gd name="connsiteX1" fmla="*/ 728517 w 971550"/>
                <a:gd name="connsiteY1" fmla="*/ 1051442 h 1114425"/>
                <a:gd name="connsiteX2" fmla="*/ 587547 w 971550"/>
                <a:gd name="connsiteY2" fmla="*/ 794267 h 1114425"/>
                <a:gd name="connsiteX3" fmla="*/ 461817 w 971550"/>
                <a:gd name="connsiteY3" fmla="*/ 930474 h 1114425"/>
                <a:gd name="connsiteX4" fmla="*/ 340850 w 971550"/>
                <a:gd name="connsiteY4" fmla="*/ 1077159 h 1114425"/>
                <a:gd name="connsiteX5" fmla="*/ 214167 w 971550"/>
                <a:gd name="connsiteY5" fmla="*/ 1076207 h 1114425"/>
                <a:gd name="connsiteX6" fmla="*/ 165590 w 971550"/>
                <a:gd name="connsiteY6" fmla="*/ 1095257 h 1114425"/>
                <a:gd name="connsiteX7" fmla="*/ 99867 w 971550"/>
                <a:gd name="connsiteY7" fmla="*/ 939999 h 1114425"/>
                <a:gd name="connsiteX8" fmla="*/ 28429 w 971550"/>
                <a:gd name="connsiteY8" fmla="*/ 578049 h 1114425"/>
                <a:gd name="connsiteX9" fmla="*/ 807 w 971550"/>
                <a:gd name="connsiteY9" fmla="*/ 235149 h 1114425"/>
                <a:gd name="connsiteX10" fmla="*/ 117012 w 971550"/>
                <a:gd name="connsiteY10" fmla="*/ 86559 h 1114425"/>
                <a:gd name="connsiteX11" fmla="*/ 207500 w 971550"/>
                <a:gd name="connsiteY11" fmla="*/ 48459 h 1114425"/>
                <a:gd name="connsiteX12" fmla="*/ 482772 w 971550"/>
                <a:gd name="connsiteY12" fmla="*/ 37982 h 1114425"/>
                <a:gd name="connsiteX13" fmla="*/ 498965 w 971550"/>
                <a:gd name="connsiteY13" fmla="*/ 48459 h 1114425"/>
                <a:gd name="connsiteX14" fmla="*/ 738995 w 971550"/>
                <a:gd name="connsiteY14" fmla="*/ 176094 h 1114425"/>
                <a:gd name="connsiteX15" fmla="*/ 877107 w 971550"/>
                <a:gd name="connsiteY15" fmla="*/ 303729 h 1114425"/>
                <a:gd name="connsiteX16" fmla="*/ 910445 w 971550"/>
                <a:gd name="connsiteY16" fmla="*/ 335162 h 1114425"/>
                <a:gd name="connsiteX17" fmla="*/ 968547 w 971550"/>
                <a:gd name="connsiteY17" fmla="*/ 481847 h 1114425"/>
                <a:gd name="connsiteX18" fmla="*/ 954260 w 971550"/>
                <a:gd name="connsiteY18" fmla="*/ 730449 h 1114425"/>
                <a:gd name="connsiteX19" fmla="*/ 863772 w 971550"/>
                <a:gd name="connsiteY19" fmla="*/ 1028582 h 1114425"/>
                <a:gd name="connsiteX20" fmla="*/ 756140 w 971550"/>
                <a:gd name="connsiteY20" fmla="*/ 1018104 h 1114425"/>
                <a:gd name="connsiteX21" fmla="*/ 400857 w 971550"/>
                <a:gd name="connsiteY21" fmla="*/ 674252 h 1114425"/>
                <a:gd name="connsiteX22" fmla="*/ 445625 w 971550"/>
                <a:gd name="connsiteY22" fmla="*/ 332304 h 1114425"/>
                <a:gd name="connsiteX23" fmla="*/ 355137 w 971550"/>
                <a:gd name="connsiteY23" fmla="*/ 517089 h 1114425"/>
                <a:gd name="connsiteX24" fmla="*/ 400857 w 971550"/>
                <a:gd name="connsiteY24" fmla="*/ 674252 h 1114425"/>
                <a:gd name="connsiteX25" fmla="*/ 553257 w 971550"/>
                <a:gd name="connsiteY25" fmla="*/ 655202 h 1114425"/>
                <a:gd name="connsiteX26" fmla="*/ 424669 w 971550"/>
                <a:gd name="connsiteY26" fmla="*/ 786647 h 1114425"/>
                <a:gd name="connsiteX27" fmla="*/ 553257 w 971550"/>
                <a:gd name="connsiteY27" fmla="*/ 655202 h 1114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971550" h="1114425">
                  <a:moveTo>
                    <a:pt x="756140" y="1018104"/>
                  </a:moveTo>
                  <a:cubicBezTo>
                    <a:pt x="749472" y="1026677"/>
                    <a:pt x="742804" y="1034297"/>
                    <a:pt x="728517" y="1051442"/>
                  </a:cubicBezTo>
                  <a:cubicBezTo>
                    <a:pt x="681845" y="965717"/>
                    <a:pt x="637077" y="884754"/>
                    <a:pt x="587547" y="794267"/>
                  </a:cubicBezTo>
                  <a:cubicBezTo>
                    <a:pt x="545637" y="839034"/>
                    <a:pt x="501822" y="883802"/>
                    <a:pt x="461817" y="930474"/>
                  </a:cubicBezTo>
                  <a:cubicBezTo>
                    <a:pt x="419907" y="978099"/>
                    <a:pt x="383712" y="1030487"/>
                    <a:pt x="340850" y="1077159"/>
                  </a:cubicBezTo>
                  <a:cubicBezTo>
                    <a:pt x="291319" y="1131452"/>
                    <a:pt x="267507" y="1129547"/>
                    <a:pt x="214167" y="1076207"/>
                  </a:cubicBezTo>
                  <a:cubicBezTo>
                    <a:pt x="201785" y="1080969"/>
                    <a:pt x="188450" y="1085732"/>
                    <a:pt x="165590" y="1095257"/>
                  </a:cubicBezTo>
                  <a:cubicBezTo>
                    <a:pt x="142729" y="1042869"/>
                    <a:pt x="112250" y="994292"/>
                    <a:pt x="99867" y="939999"/>
                  </a:cubicBezTo>
                  <a:cubicBezTo>
                    <a:pt x="72244" y="819984"/>
                    <a:pt x="61767" y="695207"/>
                    <a:pt x="28429" y="578049"/>
                  </a:cubicBezTo>
                  <a:cubicBezTo>
                    <a:pt x="-4908" y="463749"/>
                    <a:pt x="9379" y="349449"/>
                    <a:pt x="807" y="235149"/>
                  </a:cubicBezTo>
                  <a:cubicBezTo>
                    <a:pt x="-5860" y="144662"/>
                    <a:pt x="28429" y="105609"/>
                    <a:pt x="117012" y="86559"/>
                  </a:cubicBezTo>
                  <a:cubicBezTo>
                    <a:pt x="148444" y="79892"/>
                    <a:pt x="181782" y="67509"/>
                    <a:pt x="207500" y="48459"/>
                  </a:cubicBezTo>
                  <a:cubicBezTo>
                    <a:pt x="297987" y="-20121"/>
                    <a:pt x="389427" y="-8691"/>
                    <a:pt x="482772" y="37982"/>
                  </a:cubicBezTo>
                  <a:cubicBezTo>
                    <a:pt x="488487" y="40839"/>
                    <a:pt x="494202" y="43697"/>
                    <a:pt x="498965" y="48459"/>
                  </a:cubicBezTo>
                  <a:cubicBezTo>
                    <a:pt x="570402" y="107514"/>
                    <a:pt x="649460" y="148472"/>
                    <a:pt x="738995" y="176094"/>
                  </a:cubicBezTo>
                  <a:cubicBezTo>
                    <a:pt x="801860" y="196097"/>
                    <a:pt x="855200" y="233244"/>
                    <a:pt x="877107" y="303729"/>
                  </a:cubicBezTo>
                  <a:cubicBezTo>
                    <a:pt x="880917" y="316112"/>
                    <a:pt x="898062" y="326589"/>
                    <a:pt x="910445" y="335162"/>
                  </a:cubicBezTo>
                  <a:cubicBezTo>
                    <a:pt x="967595" y="374214"/>
                    <a:pt x="988550" y="417077"/>
                    <a:pt x="968547" y="481847"/>
                  </a:cubicBezTo>
                  <a:cubicBezTo>
                    <a:pt x="942829" y="564714"/>
                    <a:pt x="941877" y="645677"/>
                    <a:pt x="954260" y="730449"/>
                  </a:cubicBezTo>
                  <a:cubicBezTo>
                    <a:pt x="969500" y="841892"/>
                    <a:pt x="925685" y="939047"/>
                    <a:pt x="863772" y="1028582"/>
                  </a:cubicBezTo>
                  <a:cubicBezTo>
                    <a:pt x="833292" y="1069539"/>
                    <a:pt x="811385" y="1065729"/>
                    <a:pt x="756140" y="1018104"/>
                  </a:cubicBezTo>
                  <a:close/>
                  <a:moveTo>
                    <a:pt x="400857" y="674252"/>
                  </a:moveTo>
                  <a:cubicBezTo>
                    <a:pt x="495154" y="577097"/>
                    <a:pt x="493250" y="476132"/>
                    <a:pt x="445625" y="332304"/>
                  </a:cubicBezTo>
                  <a:cubicBezTo>
                    <a:pt x="364662" y="361832"/>
                    <a:pt x="328467" y="438032"/>
                    <a:pt x="355137" y="517089"/>
                  </a:cubicBezTo>
                  <a:cubicBezTo>
                    <a:pt x="372282" y="567572"/>
                    <a:pt x="385617" y="619959"/>
                    <a:pt x="400857" y="674252"/>
                  </a:cubicBezTo>
                  <a:close/>
                  <a:moveTo>
                    <a:pt x="553257" y="655202"/>
                  </a:moveTo>
                  <a:cubicBezTo>
                    <a:pt x="513252" y="696159"/>
                    <a:pt x="473247" y="738069"/>
                    <a:pt x="424669" y="786647"/>
                  </a:cubicBezTo>
                  <a:cubicBezTo>
                    <a:pt x="492297" y="791409"/>
                    <a:pt x="544685" y="737117"/>
                    <a:pt x="553257" y="65520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accent5"/>
                </a:solidFill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20C8F30-9C91-4D39-A29C-BCE4134E41E9}"/>
              </a:ext>
            </a:extLst>
          </p:cNvPr>
          <p:cNvSpPr txBox="1"/>
          <p:nvPr/>
        </p:nvSpPr>
        <p:spPr>
          <a:xfrm>
            <a:off x="-4762" y="4265643"/>
            <a:ext cx="12192000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6000" dirty="0">
                <a:solidFill>
                  <a:schemeClr val="accent6"/>
                </a:solidFill>
                <a:cs typeface="Arial" pitchFamily="34" charset="0"/>
              </a:rPr>
              <a:t>THANK YOU</a:t>
            </a:r>
            <a:endParaRPr lang="ko-KR" altLang="en-US" sz="6000" dirty="0">
              <a:solidFill>
                <a:schemeClr val="accent6"/>
              </a:solidFill>
              <a:cs typeface="Arial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8CF959-4651-4C64-A08C-8F2BDE46A824}"/>
              </a:ext>
            </a:extLst>
          </p:cNvPr>
          <p:cNvSpPr txBox="1"/>
          <p:nvPr/>
        </p:nvSpPr>
        <p:spPr>
          <a:xfrm>
            <a:off x="4762" y="5091478"/>
            <a:ext cx="12191852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867" dirty="0">
                <a:solidFill>
                  <a:schemeClr val="accent6"/>
                </a:solidFill>
                <a:cs typeface="Arial" pitchFamily="34" charset="0"/>
              </a:rPr>
              <a:t>Insert the Sub Tittle of Your Presentation</a:t>
            </a:r>
            <a:endParaRPr lang="ko-KR" altLang="en-US" sz="1867" dirty="0">
              <a:solidFill>
                <a:schemeClr val="accent6"/>
              </a:solidFill>
              <a:cs typeface="Arial" pitchFamily="34" charset="0"/>
            </a:endParaRP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1E194F01-5636-4E82-A333-A9C887363619}"/>
              </a:ext>
            </a:extLst>
          </p:cNvPr>
          <p:cNvGrpSpPr/>
          <p:nvPr/>
        </p:nvGrpSpPr>
        <p:grpSpPr>
          <a:xfrm rot="631684">
            <a:off x="7235473" y="3325416"/>
            <a:ext cx="1054514" cy="884669"/>
            <a:chOff x="10838916" y="1490494"/>
            <a:chExt cx="1054514" cy="884669"/>
          </a:xfrm>
        </p:grpSpPr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85AF0B7A-C4F8-4860-B5A4-790578DD08DF}"/>
                </a:ext>
              </a:extLst>
            </p:cNvPr>
            <p:cNvSpPr/>
            <p:nvPr/>
          </p:nvSpPr>
          <p:spPr>
            <a:xfrm>
              <a:off x="10838916" y="1490494"/>
              <a:ext cx="1054514" cy="884669"/>
            </a:xfrm>
            <a:custGeom>
              <a:avLst/>
              <a:gdLst>
                <a:gd name="connsiteX0" fmla="*/ 1570150 w 1822628"/>
                <a:gd name="connsiteY0" fmla="*/ 1292739 h 1529067"/>
                <a:gd name="connsiteX1" fmla="*/ 1543602 w 1822628"/>
                <a:gd name="connsiteY1" fmla="*/ 1305247 h 1529067"/>
                <a:gd name="connsiteX2" fmla="*/ 1404480 w 1822628"/>
                <a:gd name="connsiteY2" fmla="*/ 1418842 h 1529067"/>
                <a:gd name="connsiteX3" fmla="*/ 1303138 w 1822628"/>
                <a:gd name="connsiteY3" fmla="*/ 1445390 h 1529067"/>
                <a:gd name="connsiteX4" fmla="*/ 1075948 w 1822628"/>
                <a:gd name="connsiteY4" fmla="*/ 1506910 h 1529067"/>
                <a:gd name="connsiteX5" fmla="*/ 820167 w 1822628"/>
                <a:gd name="connsiteY5" fmla="*/ 1498231 h 1529067"/>
                <a:gd name="connsiteX6" fmla="*/ 639181 w 1822628"/>
                <a:gd name="connsiteY6" fmla="*/ 1453048 h 1529067"/>
                <a:gd name="connsiteX7" fmla="*/ 384676 w 1822628"/>
                <a:gd name="connsiteY7" fmla="*/ 1371873 h 1529067"/>
                <a:gd name="connsiteX8" fmla="*/ 315498 w 1822628"/>
                <a:gd name="connsiteY8" fmla="*/ 1326690 h 1529067"/>
                <a:gd name="connsiteX9" fmla="*/ 66865 w 1822628"/>
                <a:gd name="connsiteY9" fmla="*/ 1118134 h 1529067"/>
                <a:gd name="connsiteX10" fmla="*/ 181737 w 1822628"/>
                <a:gd name="connsiteY10" fmla="*/ 308673 h 1529067"/>
                <a:gd name="connsiteX11" fmla="*/ 293290 w 1822628"/>
                <a:gd name="connsiteY11" fmla="*/ 221881 h 1529067"/>
                <a:gd name="connsiteX12" fmla="*/ 620035 w 1822628"/>
                <a:gd name="connsiteY12" fmla="*/ 130750 h 1529067"/>
                <a:gd name="connsiteX13" fmla="*/ 664197 w 1822628"/>
                <a:gd name="connsiteY13" fmla="*/ 109052 h 1529067"/>
                <a:gd name="connsiteX14" fmla="*/ 1061653 w 1822628"/>
                <a:gd name="connsiteY14" fmla="*/ 57998 h 1529067"/>
                <a:gd name="connsiteX15" fmla="*/ 1131086 w 1822628"/>
                <a:gd name="connsiteY15" fmla="*/ 72804 h 1529067"/>
                <a:gd name="connsiteX16" fmla="*/ 1401417 w 1822628"/>
                <a:gd name="connsiteY16" fmla="*/ 160872 h 1529067"/>
                <a:gd name="connsiteX17" fmla="*/ 1505822 w 1822628"/>
                <a:gd name="connsiteY17" fmla="*/ 230560 h 1529067"/>
                <a:gd name="connsiteX18" fmla="*/ 1736586 w 1822628"/>
                <a:gd name="connsiteY18" fmla="*/ 466430 h 1529067"/>
                <a:gd name="connsiteX19" fmla="*/ 1819294 w 1822628"/>
                <a:gd name="connsiteY19" fmla="*/ 744929 h 1529067"/>
                <a:gd name="connsiteX20" fmla="*/ 1803978 w 1822628"/>
                <a:gd name="connsiteY20" fmla="*/ 977225 h 1529067"/>
                <a:gd name="connsiteX21" fmla="*/ 1676087 w 1822628"/>
                <a:gd name="connsiteY21" fmla="*/ 1253172 h 1529067"/>
                <a:gd name="connsiteX22" fmla="*/ 1570150 w 1822628"/>
                <a:gd name="connsiteY22" fmla="*/ 1292739 h 1529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22628" h="1529067">
                  <a:moveTo>
                    <a:pt x="1570150" y="1292739"/>
                  </a:moveTo>
                  <a:cubicBezTo>
                    <a:pt x="1559174" y="1283294"/>
                    <a:pt x="1548963" y="1295036"/>
                    <a:pt x="1543602" y="1305247"/>
                  </a:cubicBezTo>
                  <a:cubicBezTo>
                    <a:pt x="1513736" y="1363449"/>
                    <a:pt x="1459108" y="1391018"/>
                    <a:pt x="1404480" y="1418842"/>
                  </a:cubicBezTo>
                  <a:cubicBezTo>
                    <a:pt x="1356234" y="1444114"/>
                    <a:pt x="1307478" y="1446411"/>
                    <a:pt x="1303138" y="1445390"/>
                  </a:cubicBezTo>
                  <a:cubicBezTo>
                    <a:pt x="1208943" y="1424458"/>
                    <a:pt x="1147423" y="1454069"/>
                    <a:pt x="1075948" y="1506910"/>
                  </a:cubicBezTo>
                  <a:cubicBezTo>
                    <a:pt x="1018512" y="1544180"/>
                    <a:pt x="858713" y="1536011"/>
                    <a:pt x="820167" y="1498231"/>
                  </a:cubicBezTo>
                  <a:cubicBezTo>
                    <a:pt x="765029" y="1437222"/>
                    <a:pt x="726738" y="1423182"/>
                    <a:pt x="639181" y="1453048"/>
                  </a:cubicBezTo>
                  <a:cubicBezTo>
                    <a:pt x="548815" y="1483936"/>
                    <a:pt x="451302" y="1456112"/>
                    <a:pt x="384676" y="1371873"/>
                  </a:cubicBezTo>
                  <a:cubicBezTo>
                    <a:pt x="366552" y="1349154"/>
                    <a:pt x="346641" y="1331285"/>
                    <a:pt x="315498" y="1326690"/>
                  </a:cubicBezTo>
                  <a:cubicBezTo>
                    <a:pt x="190416" y="1308310"/>
                    <a:pt x="108474" y="1230453"/>
                    <a:pt x="66865" y="1118134"/>
                  </a:cubicBezTo>
                  <a:cubicBezTo>
                    <a:pt x="-40603" y="829424"/>
                    <a:pt x="-29627" y="553732"/>
                    <a:pt x="181737" y="308673"/>
                  </a:cubicBezTo>
                  <a:cubicBezTo>
                    <a:pt x="216453" y="273956"/>
                    <a:pt x="238151" y="248174"/>
                    <a:pt x="293290" y="221881"/>
                  </a:cubicBezTo>
                  <a:cubicBezTo>
                    <a:pt x="383655" y="125389"/>
                    <a:pt x="492145" y="91183"/>
                    <a:pt x="620035" y="130750"/>
                  </a:cubicBezTo>
                  <a:cubicBezTo>
                    <a:pt x="644797" y="138408"/>
                    <a:pt x="651689" y="125134"/>
                    <a:pt x="664197" y="109052"/>
                  </a:cubicBezTo>
                  <a:cubicBezTo>
                    <a:pt x="757371" y="-12457"/>
                    <a:pt x="941931" y="-36707"/>
                    <a:pt x="1061653" y="57998"/>
                  </a:cubicBezTo>
                  <a:cubicBezTo>
                    <a:pt x="1084882" y="76377"/>
                    <a:pt x="1102240" y="80206"/>
                    <a:pt x="1131086" y="72804"/>
                  </a:cubicBezTo>
                  <a:cubicBezTo>
                    <a:pt x="1238555" y="44979"/>
                    <a:pt x="1333770" y="64890"/>
                    <a:pt x="1401417" y="160872"/>
                  </a:cubicBezTo>
                  <a:cubicBezTo>
                    <a:pt x="1427710" y="198141"/>
                    <a:pt x="1466000" y="215755"/>
                    <a:pt x="1505822" y="230560"/>
                  </a:cubicBezTo>
                  <a:cubicBezTo>
                    <a:pt x="1620439" y="272935"/>
                    <a:pt x="1691404" y="356664"/>
                    <a:pt x="1736586" y="466430"/>
                  </a:cubicBezTo>
                  <a:cubicBezTo>
                    <a:pt x="1773601" y="556540"/>
                    <a:pt x="1797341" y="650480"/>
                    <a:pt x="1819294" y="744929"/>
                  </a:cubicBezTo>
                  <a:cubicBezTo>
                    <a:pt x="1831292" y="790878"/>
                    <a:pt x="1813678" y="917237"/>
                    <a:pt x="1803978" y="977225"/>
                  </a:cubicBezTo>
                  <a:cubicBezTo>
                    <a:pt x="1774877" y="1073973"/>
                    <a:pt x="1752158" y="1189610"/>
                    <a:pt x="1676087" y="1253172"/>
                  </a:cubicBezTo>
                  <a:cubicBezTo>
                    <a:pt x="1661537" y="1272062"/>
                    <a:pt x="1611760" y="1328477"/>
                    <a:pt x="1570150" y="1292739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25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B45C8E12-992C-44BF-A5F2-3EBCD485C082}"/>
                </a:ext>
              </a:extLst>
            </p:cNvPr>
            <p:cNvSpPr/>
            <p:nvPr/>
          </p:nvSpPr>
          <p:spPr>
            <a:xfrm>
              <a:off x="10854539" y="1502627"/>
              <a:ext cx="1018621" cy="849958"/>
            </a:xfrm>
            <a:custGeom>
              <a:avLst/>
              <a:gdLst>
                <a:gd name="connsiteX0" fmla="*/ 582516 w 1018621"/>
                <a:gd name="connsiteY0" fmla="*/ 703607 h 849958"/>
                <a:gd name="connsiteX1" fmla="*/ 605113 w 1018621"/>
                <a:gd name="connsiteY1" fmla="*/ 717194 h 849958"/>
                <a:gd name="connsiteX2" fmla="*/ 682651 w 1018621"/>
                <a:gd name="connsiteY2" fmla="*/ 758695 h 849958"/>
                <a:gd name="connsiteX3" fmla="*/ 492573 w 1018621"/>
                <a:gd name="connsiteY3" fmla="*/ 844356 h 849958"/>
                <a:gd name="connsiteX4" fmla="*/ 434825 w 1018621"/>
                <a:gd name="connsiteY4" fmla="*/ 800935 h 849958"/>
                <a:gd name="connsiteX5" fmla="*/ 439699 w 1018621"/>
                <a:gd name="connsiteY5" fmla="*/ 755889 h 849958"/>
                <a:gd name="connsiteX6" fmla="*/ 451071 w 1018621"/>
                <a:gd name="connsiteY6" fmla="*/ 726794 h 849958"/>
                <a:gd name="connsiteX7" fmla="*/ 467760 w 1018621"/>
                <a:gd name="connsiteY7" fmla="*/ 707299 h 849958"/>
                <a:gd name="connsiteX8" fmla="*/ 484597 w 1018621"/>
                <a:gd name="connsiteY8" fmla="*/ 726942 h 849958"/>
                <a:gd name="connsiteX9" fmla="*/ 529791 w 1018621"/>
                <a:gd name="connsiteY9" fmla="*/ 767852 h 849958"/>
                <a:gd name="connsiteX10" fmla="*/ 565679 w 1018621"/>
                <a:gd name="connsiteY10" fmla="*/ 723102 h 849958"/>
                <a:gd name="connsiteX11" fmla="*/ 582516 w 1018621"/>
                <a:gd name="connsiteY11" fmla="*/ 703607 h 849958"/>
                <a:gd name="connsiteX12" fmla="*/ 358469 w 1018621"/>
                <a:gd name="connsiteY12" fmla="*/ 166898 h 849958"/>
                <a:gd name="connsiteX13" fmla="*/ 406468 w 1018621"/>
                <a:gd name="connsiteY13" fmla="*/ 178418 h 849958"/>
                <a:gd name="connsiteX14" fmla="*/ 418284 w 1018621"/>
                <a:gd name="connsiteY14" fmla="*/ 227747 h 849958"/>
                <a:gd name="connsiteX15" fmla="*/ 384905 w 1018621"/>
                <a:gd name="connsiteY15" fmla="*/ 286233 h 849958"/>
                <a:gd name="connsiteX16" fmla="*/ 317115 w 1018621"/>
                <a:gd name="connsiteY16" fmla="*/ 378539 h 849958"/>
                <a:gd name="connsiteX17" fmla="*/ 251688 w 1018621"/>
                <a:gd name="connsiteY17" fmla="*/ 478083 h 849958"/>
                <a:gd name="connsiteX18" fmla="*/ 320808 w 1018621"/>
                <a:gd name="connsiteY18" fmla="*/ 524163 h 849958"/>
                <a:gd name="connsiteX19" fmla="*/ 356696 w 1018621"/>
                <a:gd name="connsiteY19" fmla="*/ 596827 h 849958"/>
                <a:gd name="connsiteX20" fmla="*/ 304414 w 1018621"/>
                <a:gd name="connsiteY20" fmla="*/ 597270 h 849958"/>
                <a:gd name="connsiteX21" fmla="*/ 276057 w 1018621"/>
                <a:gd name="connsiteY21" fmla="*/ 621492 h 849958"/>
                <a:gd name="connsiteX22" fmla="*/ 379737 w 1018621"/>
                <a:gd name="connsiteY22" fmla="*/ 757072 h 849958"/>
                <a:gd name="connsiteX23" fmla="*/ 403219 w 1018621"/>
                <a:gd name="connsiteY23" fmla="*/ 780554 h 849958"/>
                <a:gd name="connsiteX24" fmla="*/ 380179 w 1018621"/>
                <a:gd name="connsiteY24" fmla="*/ 800936 h 849958"/>
                <a:gd name="connsiteX25" fmla="*/ 198962 w 1018621"/>
                <a:gd name="connsiteY25" fmla="*/ 743632 h 849958"/>
                <a:gd name="connsiteX26" fmla="*/ 121720 w 1018621"/>
                <a:gd name="connsiteY26" fmla="*/ 453419 h 849958"/>
                <a:gd name="connsiteX27" fmla="*/ 193793 w 1018621"/>
                <a:gd name="connsiteY27" fmla="*/ 263192 h 849958"/>
                <a:gd name="connsiteX28" fmla="*/ 358469 w 1018621"/>
                <a:gd name="connsiteY28" fmla="*/ 166898 h 849958"/>
                <a:gd name="connsiteX29" fmla="*/ 705301 w 1018621"/>
                <a:gd name="connsiteY29" fmla="*/ 162823 h 849958"/>
                <a:gd name="connsiteX30" fmla="*/ 810995 w 1018621"/>
                <a:gd name="connsiteY30" fmla="*/ 209138 h 849958"/>
                <a:gd name="connsiteX31" fmla="*/ 904484 w 1018621"/>
                <a:gd name="connsiteY31" fmla="*/ 362589 h 849958"/>
                <a:gd name="connsiteX32" fmla="*/ 906846 w 1018621"/>
                <a:gd name="connsiteY32" fmla="*/ 371598 h 849958"/>
                <a:gd name="connsiteX33" fmla="*/ 836103 w 1018621"/>
                <a:gd name="connsiteY33" fmla="*/ 763718 h 849958"/>
                <a:gd name="connsiteX34" fmla="*/ 680731 w 1018621"/>
                <a:gd name="connsiteY34" fmla="*/ 808173 h 849958"/>
                <a:gd name="connsiteX35" fmla="*/ 737297 w 1018621"/>
                <a:gd name="connsiteY35" fmla="*/ 725023 h 849958"/>
                <a:gd name="connsiteX36" fmla="*/ 799623 w 1018621"/>
                <a:gd name="connsiteY36" fmla="*/ 607314 h 849958"/>
                <a:gd name="connsiteX37" fmla="*/ 775254 w 1018621"/>
                <a:gd name="connsiteY37" fmla="*/ 585455 h 849958"/>
                <a:gd name="connsiteX38" fmla="*/ 725925 w 1018621"/>
                <a:gd name="connsiteY38" fmla="*/ 564483 h 849958"/>
                <a:gd name="connsiteX39" fmla="*/ 763438 w 1018621"/>
                <a:gd name="connsiteY39" fmla="*/ 513382 h 849958"/>
                <a:gd name="connsiteX40" fmla="*/ 772300 w 1018621"/>
                <a:gd name="connsiteY40" fmla="*/ 417678 h 849958"/>
                <a:gd name="connsiteX41" fmla="*/ 682947 w 1018621"/>
                <a:gd name="connsiteY41" fmla="*/ 299820 h 849958"/>
                <a:gd name="connsiteX42" fmla="*/ 615304 w 1018621"/>
                <a:gd name="connsiteY42" fmla="*/ 461838 h 849958"/>
                <a:gd name="connsiteX43" fmla="*/ 656953 w 1018621"/>
                <a:gd name="connsiteY43" fmla="*/ 525935 h 849958"/>
                <a:gd name="connsiteX44" fmla="*/ 707168 w 1018621"/>
                <a:gd name="connsiteY44" fmla="*/ 540114 h 849958"/>
                <a:gd name="connsiteX45" fmla="*/ 682947 w 1018621"/>
                <a:gd name="connsiteY45" fmla="*/ 603325 h 849958"/>
                <a:gd name="connsiteX46" fmla="*/ 674971 w 1018621"/>
                <a:gd name="connsiteY46" fmla="*/ 635375 h 849958"/>
                <a:gd name="connsiteX47" fmla="*/ 618553 w 1018621"/>
                <a:gd name="connsiteY47" fmla="*/ 639510 h 849958"/>
                <a:gd name="connsiteX48" fmla="*/ 578972 w 1018621"/>
                <a:gd name="connsiteY48" fmla="*/ 619572 h 849958"/>
                <a:gd name="connsiteX49" fmla="*/ 480314 w 1018621"/>
                <a:gd name="connsiteY49" fmla="*/ 617651 h 849958"/>
                <a:gd name="connsiteX50" fmla="*/ 432315 w 1018621"/>
                <a:gd name="connsiteY50" fmla="*/ 646304 h 849958"/>
                <a:gd name="connsiteX51" fmla="*/ 409866 w 1018621"/>
                <a:gd name="connsiteY51" fmla="*/ 659301 h 849958"/>
                <a:gd name="connsiteX52" fmla="*/ 384906 w 1018621"/>
                <a:gd name="connsiteY52" fmla="*/ 642316 h 849958"/>
                <a:gd name="connsiteX53" fmla="*/ 374715 w 1018621"/>
                <a:gd name="connsiteY53" fmla="*/ 544396 h 849958"/>
                <a:gd name="connsiteX54" fmla="*/ 408684 w 1018621"/>
                <a:gd name="connsiteY54" fmla="*/ 524606 h 849958"/>
                <a:gd name="connsiteX55" fmla="*/ 444277 w 1018621"/>
                <a:gd name="connsiteY55" fmla="*/ 468927 h 849958"/>
                <a:gd name="connsiteX56" fmla="*/ 390518 w 1018621"/>
                <a:gd name="connsiteY56" fmla="*/ 348854 h 849958"/>
                <a:gd name="connsiteX57" fmla="*/ 493459 w 1018621"/>
                <a:gd name="connsiteY57" fmla="*/ 200424 h 849958"/>
                <a:gd name="connsiteX58" fmla="*/ 678664 w 1018621"/>
                <a:gd name="connsiteY58" fmla="*/ 286380 h 849958"/>
                <a:gd name="connsiteX59" fmla="*/ 650012 w 1018621"/>
                <a:gd name="connsiteY59" fmla="*/ 210910 h 849958"/>
                <a:gd name="connsiteX60" fmla="*/ 664190 w 1018621"/>
                <a:gd name="connsiteY60" fmla="*/ 168522 h 849958"/>
                <a:gd name="connsiteX61" fmla="*/ 705301 w 1018621"/>
                <a:gd name="connsiteY61" fmla="*/ 162823 h 849958"/>
                <a:gd name="connsiteX62" fmla="*/ 795025 w 1018621"/>
                <a:gd name="connsiteY62" fmla="*/ 124695 h 849958"/>
                <a:gd name="connsiteX63" fmla="*/ 904188 w 1018621"/>
                <a:gd name="connsiteY63" fmla="*/ 173839 h 849958"/>
                <a:gd name="connsiteX64" fmla="*/ 987338 w 1018621"/>
                <a:gd name="connsiteY64" fmla="*/ 302183 h 849958"/>
                <a:gd name="connsiteX65" fmla="*/ 970501 w 1018621"/>
                <a:gd name="connsiteY65" fmla="*/ 668605 h 849958"/>
                <a:gd name="connsiteX66" fmla="*/ 918366 w 1018621"/>
                <a:gd name="connsiteY66" fmla="*/ 729010 h 849958"/>
                <a:gd name="connsiteX67" fmla="*/ 902858 w 1018621"/>
                <a:gd name="connsiteY67" fmla="*/ 673921 h 849958"/>
                <a:gd name="connsiteX68" fmla="*/ 921910 w 1018621"/>
                <a:gd name="connsiteY68" fmla="*/ 337924 h 849958"/>
                <a:gd name="connsiteX69" fmla="*/ 832262 w 1018621"/>
                <a:gd name="connsiteY69" fmla="*/ 207808 h 849958"/>
                <a:gd name="connsiteX70" fmla="*/ 672460 w 1018621"/>
                <a:gd name="connsiteY70" fmla="*/ 144892 h 849958"/>
                <a:gd name="connsiteX71" fmla="*/ 795025 w 1018621"/>
                <a:gd name="connsiteY71" fmla="*/ 124695 h 849958"/>
                <a:gd name="connsiteX72" fmla="*/ 259722 w 1018621"/>
                <a:gd name="connsiteY72" fmla="*/ 120488 h 849958"/>
                <a:gd name="connsiteX73" fmla="*/ 337203 w 1018621"/>
                <a:gd name="connsiteY73" fmla="*/ 149322 h 849958"/>
                <a:gd name="connsiteX74" fmla="*/ 129105 w 1018621"/>
                <a:gd name="connsiteY74" fmla="*/ 321973 h 849958"/>
                <a:gd name="connsiteX75" fmla="*/ 105622 w 1018621"/>
                <a:gd name="connsiteY75" fmla="*/ 596826 h 849958"/>
                <a:gd name="connsiteX76" fmla="*/ 161450 w 1018621"/>
                <a:gd name="connsiteY76" fmla="*/ 726056 h 849958"/>
                <a:gd name="connsiteX77" fmla="*/ 50829 w 1018621"/>
                <a:gd name="connsiteY77" fmla="*/ 654426 h 849958"/>
                <a:gd name="connsiteX78" fmla="*/ 45364 w 1018621"/>
                <a:gd name="connsiteY78" fmla="*/ 263192 h 849958"/>
                <a:gd name="connsiteX79" fmla="*/ 259722 w 1018621"/>
                <a:gd name="connsiteY79" fmla="*/ 120488 h 849958"/>
                <a:gd name="connsiteX80" fmla="*/ 300057 w 1018621"/>
                <a:gd name="connsiteY80" fmla="*/ 74350 h 849958"/>
                <a:gd name="connsiteX81" fmla="*/ 402924 w 1018621"/>
                <a:gd name="connsiteY81" fmla="*/ 114615 h 849958"/>
                <a:gd name="connsiteX82" fmla="*/ 407798 w 1018621"/>
                <a:gd name="connsiteY82" fmla="*/ 140018 h 849958"/>
                <a:gd name="connsiteX83" fmla="*/ 386087 w 1018621"/>
                <a:gd name="connsiteY83" fmla="*/ 144006 h 849958"/>
                <a:gd name="connsiteX84" fmla="*/ 347836 w 1018621"/>
                <a:gd name="connsiteY84" fmla="*/ 130123 h 849958"/>
                <a:gd name="connsiteX85" fmla="*/ 192760 w 1018621"/>
                <a:gd name="connsiteY85" fmla="*/ 116387 h 849958"/>
                <a:gd name="connsiteX86" fmla="*/ 300057 w 1018621"/>
                <a:gd name="connsiteY86" fmla="*/ 74350 h 849958"/>
                <a:gd name="connsiteX87" fmla="*/ 681322 w 1018621"/>
                <a:gd name="connsiteY87" fmla="*/ 42837 h 849958"/>
                <a:gd name="connsiteX88" fmla="*/ 759451 w 1018621"/>
                <a:gd name="connsiteY88" fmla="*/ 72671 h 849958"/>
                <a:gd name="connsiteX89" fmla="*/ 769346 w 1018621"/>
                <a:gd name="connsiteY89" fmla="*/ 93938 h 849958"/>
                <a:gd name="connsiteX90" fmla="*/ 749703 w 1018621"/>
                <a:gd name="connsiteY90" fmla="*/ 102652 h 849958"/>
                <a:gd name="connsiteX91" fmla="*/ 642922 w 1018621"/>
                <a:gd name="connsiteY91" fmla="*/ 139132 h 849958"/>
                <a:gd name="connsiteX92" fmla="*/ 579119 w 1018621"/>
                <a:gd name="connsiteY92" fmla="*/ 114911 h 849958"/>
                <a:gd name="connsiteX93" fmla="*/ 595366 w 1018621"/>
                <a:gd name="connsiteY93" fmla="*/ 75920 h 849958"/>
                <a:gd name="connsiteX94" fmla="*/ 681322 w 1018621"/>
                <a:gd name="connsiteY94" fmla="*/ 42837 h 849958"/>
                <a:gd name="connsiteX95" fmla="*/ 523921 w 1018621"/>
                <a:gd name="connsiteY95" fmla="*/ 26148 h 849958"/>
                <a:gd name="connsiteX96" fmla="*/ 557114 w 1018621"/>
                <a:gd name="connsiteY96" fmla="*/ 37816 h 849958"/>
                <a:gd name="connsiteX97" fmla="*/ 558295 w 1018621"/>
                <a:gd name="connsiteY97" fmla="*/ 39588 h 849958"/>
                <a:gd name="connsiteX98" fmla="*/ 559329 w 1018621"/>
                <a:gd name="connsiteY98" fmla="*/ 39145 h 849958"/>
                <a:gd name="connsiteX99" fmla="*/ 558295 w 1018621"/>
                <a:gd name="connsiteY99" fmla="*/ 84930 h 849958"/>
                <a:gd name="connsiteX100" fmla="*/ 579415 w 1018621"/>
                <a:gd name="connsiteY100" fmla="*/ 142677 h 849958"/>
                <a:gd name="connsiteX101" fmla="*/ 606295 w 1018621"/>
                <a:gd name="connsiteY101" fmla="*/ 173692 h 849958"/>
                <a:gd name="connsiteX102" fmla="*/ 567600 w 1018621"/>
                <a:gd name="connsiteY102" fmla="*/ 182997 h 849958"/>
                <a:gd name="connsiteX103" fmla="*/ 458604 w 1018621"/>
                <a:gd name="connsiteY103" fmla="*/ 193926 h 849958"/>
                <a:gd name="connsiteX104" fmla="*/ 433053 w 1018621"/>
                <a:gd name="connsiteY104" fmla="*/ 177827 h 849958"/>
                <a:gd name="connsiteX105" fmla="*/ 426997 w 1018621"/>
                <a:gd name="connsiteY105" fmla="*/ 139575 h 849958"/>
                <a:gd name="connsiteX106" fmla="*/ 479281 w 1018621"/>
                <a:gd name="connsiteY106" fmla="*/ 55096 h 849958"/>
                <a:gd name="connsiteX107" fmla="*/ 484893 w 1018621"/>
                <a:gd name="connsiteY107" fmla="*/ 49188 h 849958"/>
                <a:gd name="connsiteX108" fmla="*/ 531416 w 1018621"/>
                <a:gd name="connsiteY108" fmla="*/ 75625 h 849958"/>
                <a:gd name="connsiteX109" fmla="*/ 557557 w 1018621"/>
                <a:gd name="connsiteY109" fmla="*/ 42099 h 849958"/>
                <a:gd name="connsiteX110" fmla="*/ 544560 w 1018621"/>
                <a:gd name="connsiteY110" fmla="*/ 53767 h 849958"/>
                <a:gd name="connsiteX111" fmla="*/ 521077 w 1018621"/>
                <a:gd name="connsiteY111" fmla="*/ 65729 h 849958"/>
                <a:gd name="connsiteX112" fmla="*/ 520930 w 1018621"/>
                <a:gd name="connsiteY112" fmla="*/ 65729 h 849958"/>
                <a:gd name="connsiteX113" fmla="*/ 514431 w 1018621"/>
                <a:gd name="connsiteY113" fmla="*/ 65287 h 849958"/>
                <a:gd name="connsiteX114" fmla="*/ 491982 w 1018621"/>
                <a:gd name="connsiteY114" fmla="*/ 44757 h 849958"/>
                <a:gd name="connsiteX115" fmla="*/ 492278 w 1018621"/>
                <a:gd name="connsiteY115" fmla="*/ 41508 h 849958"/>
                <a:gd name="connsiteX116" fmla="*/ 523921 w 1018621"/>
                <a:gd name="connsiteY116" fmla="*/ 26148 h 849958"/>
                <a:gd name="connsiteX117" fmla="*/ 528896 w 1018621"/>
                <a:gd name="connsiteY117" fmla="*/ 1407 h 849958"/>
                <a:gd name="connsiteX118" fmla="*/ 567600 w 1018621"/>
                <a:gd name="connsiteY118" fmla="*/ 13447 h 849958"/>
                <a:gd name="connsiteX119" fmla="*/ 597138 w 1018621"/>
                <a:gd name="connsiteY119" fmla="*/ 47121 h 849958"/>
                <a:gd name="connsiteX120" fmla="*/ 585914 w 1018621"/>
                <a:gd name="connsiteY120" fmla="*/ 56573 h 849958"/>
                <a:gd name="connsiteX121" fmla="*/ 577495 w 1018621"/>
                <a:gd name="connsiteY121" fmla="*/ 45939 h 849958"/>
                <a:gd name="connsiteX122" fmla="*/ 513840 w 1018621"/>
                <a:gd name="connsiteY122" fmla="*/ 14333 h 849958"/>
                <a:gd name="connsiteX123" fmla="*/ 462887 w 1018621"/>
                <a:gd name="connsiteY123" fmla="*/ 54505 h 849958"/>
                <a:gd name="connsiteX124" fmla="*/ 457570 w 1018621"/>
                <a:gd name="connsiteY124" fmla="*/ 74296 h 849958"/>
                <a:gd name="connsiteX125" fmla="*/ 427588 w 1018621"/>
                <a:gd name="connsiteY125" fmla="*/ 111810 h 849958"/>
                <a:gd name="connsiteX126" fmla="*/ 380770 w 1018621"/>
                <a:gd name="connsiteY126" fmla="*/ 74739 h 849958"/>
                <a:gd name="connsiteX127" fmla="*/ 400709 w 1018621"/>
                <a:gd name="connsiteY127" fmla="*/ 35158 h 849958"/>
                <a:gd name="connsiteX128" fmla="*/ 528896 w 1018621"/>
                <a:gd name="connsiteY128" fmla="*/ 1407 h 849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</a:cxnLst>
              <a:rect l="l" t="t" r="r" b="b"/>
              <a:pathLst>
                <a:path w="1018621" h="849958">
                  <a:moveTo>
                    <a:pt x="582516" y="703607"/>
                  </a:moveTo>
                  <a:cubicBezTo>
                    <a:pt x="593150" y="703016"/>
                    <a:pt x="605261" y="707595"/>
                    <a:pt x="605113" y="717194"/>
                  </a:cubicBezTo>
                  <a:cubicBezTo>
                    <a:pt x="604227" y="773908"/>
                    <a:pt x="641297" y="766966"/>
                    <a:pt x="682651" y="758695"/>
                  </a:cubicBezTo>
                  <a:cubicBezTo>
                    <a:pt x="640411" y="847310"/>
                    <a:pt x="573212" y="859716"/>
                    <a:pt x="492573" y="844356"/>
                  </a:cubicBezTo>
                  <a:cubicBezTo>
                    <a:pt x="467465" y="839630"/>
                    <a:pt x="448117" y="822941"/>
                    <a:pt x="434825" y="800935"/>
                  </a:cubicBezTo>
                  <a:cubicBezTo>
                    <a:pt x="425373" y="785575"/>
                    <a:pt x="401743" y="758252"/>
                    <a:pt x="439699" y="755889"/>
                  </a:cubicBezTo>
                  <a:cubicBezTo>
                    <a:pt x="452696" y="755004"/>
                    <a:pt x="449890" y="737576"/>
                    <a:pt x="451071" y="726794"/>
                  </a:cubicBezTo>
                  <a:cubicBezTo>
                    <a:pt x="452253" y="716603"/>
                    <a:pt x="455502" y="707151"/>
                    <a:pt x="467760" y="707299"/>
                  </a:cubicBezTo>
                  <a:cubicBezTo>
                    <a:pt x="479871" y="707447"/>
                    <a:pt x="484006" y="716899"/>
                    <a:pt x="484597" y="726942"/>
                  </a:cubicBezTo>
                  <a:cubicBezTo>
                    <a:pt x="486222" y="755889"/>
                    <a:pt x="501138" y="768443"/>
                    <a:pt x="529791" y="767852"/>
                  </a:cubicBezTo>
                  <a:cubicBezTo>
                    <a:pt x="560511" y="767262"/>
                    <a:pt x="564203" y="746585"/>
                    <a:pt x="565679" y="723102"/>
                  </a:cubicBezTo>
                  <a:cubicBezTo>
                    <a:pt x="566270" y="712616"/>
                    <a:pt x="570406" y="704198"/>
                    <a:pt x="582516" y="703607"/>
                  </a:cubicBezTo>
                  <a:close/>
                  <a:moveTo>
                    <a:pt x="358469" y="166898"/>
                  </a:moveTo>
                  <a:cubicBezTo>
                    <a:pt x="375305" y="164535"/>
                    <a:pt x="392438" y="168818"/>
                    <a:pt x="406468" y="178418"/>
                  </a:cubicBezTo>
                  <a:cubicBezTo>
                    <a:pt x="426702" y="192153"/>
                    <a:pt x="438813" y="205593"/>
                    <a:pt x="418284" y="227747"/>
                  </a:cubicBezTo>
                  <a:cubicBezTo>
                    <a:pt x="406616" y="240448"/>
                    <a:pt x="388598" y="269839"/>
                    <a:pt x="384905" y="286233"/>
                  </a:cubicBezTo>
                  <a:cubicBezTo>
                    <a:pt x="374419" y="332460"/>
                    <a:pt x="336906" y="349740"/>
                    <a:pt x="317115" y="378539"/>
                  </a:cubicBezTo>
                  <a:cubicBezTo>
                    <a:pt x="295995" y="412213"/>
                    <a:pt x="263947" y="438649"/>
                    <a:pt x="251688" y="478083"/>
                  </a:cubicBezTo>
                  <a:cubicBezTo>
                    <a:pt x="259073" y="516926"/>
                    <a:pt x="291122" y="518846"/>
                    <a:pt x="320808" y="524163"/>
                  </a:cubicBezTo>
                  <a:cubicBezTo>
                    <a:pt x="352118" y="529628"/>
                    <a:pt x="361423" y="539818"/>
                    <a:pt x="356696" y="596827"/>
                  </a:cubicBezTo>
                  <a:cubicBezTo>
                    <a:pt x="354629" y="621639"/>
                    <a:pt x="320364" y="604211"/>
                    <a:pt x="304414" y="597270"/>
                  </a:cubicBezTo>
                  <a:cubicBezTo>
                    <a:pt x="274137" y="583978"/>
                    <a:pt x="272660" y="596384"/>
                    <a:pt x="276057" y="621492"/>
                  </a:cubicBezTo>
                  <a:cubicBezTo>
                    <a:pt x="284919" y="686771"/>
                    <a:pt x="315638" y="734623"/>
                    <a:pt x="379737" y="757072"/>
                  </a:cubicBezTo>
                  <a:cubicBezTo>
                    <a:pt x="391995" y="761355"/>
                    <a:pt x="404253" y="764751"/>
                    <a:pt x="403219" y="780554"/>
                  </a:cubicBezTo>
                  <a:cubicBezTo>
                    <a:pt x="402481" y="794290"/>
                    <a:pt x="390074" y="796653"/>
                    <a:pt x="380179" y="800936"/>
                  </a:cubicBezTo>
                  <a:cubicBezTo>
                    <a:pt x="302051" y="834757"/>
                    <a:pt x="250802" y="812013"/>
                    <a:pt x="198962" y="743632"/>
                  </a:cubicBezTo>
                  <a:cubicBezTo>
                    <a:pt x="132206" y="655460"/>
                    <a:pt x="111677" y="559608"/>
                    <a:pt x="121720" y="453419"/>
                  </a:cubicBezTo>
                  <a:cubicBezTo>
                    <a:pt x="132059" y="376324"/>
                    <a:pt x="144612" y="317100"/>
                    <a:pt x="193793" y="263192"/>
                  </a:cubicBezTo>
                  <a:cubicBezTo>
                    <a:pt x="248587" y="208547"/>
                    <a:pt x="301312" y="174726"/>
                    <a:pt x="358469" y="166898"/>
                  </a:cubicBezTo>
                  <a:close/>
                  <a:moveTo>
                    <a:pt x="705301" y="162823"/>
                  </a:moveTo>
                  <a:cubicBezTo>
                    <a:pt x="745475" y="161978"/>
                    <a:pt x="782306" y="176129"/>
                    <a:pt x="810995" y="209138"/>
                  </a:cubicBezTo>
                  <a:cubicBezTo>
                    <a:pt x="850281" y="254479"/>
                    <a:pt x="886022" y="303660"/>
                    <a:pt x="904484" y="362589"/>
                  </a:cubicBezTo>
                  <a:cubicBezTo>
                    <a:pt x="905961" y="365690"/>
                    <a:pt x="906699" y="368792"/>
                    <a:pt x="906846" y="371598"/>
                  </a:cubicBezTo>
                  <a:cubicBezTo>
                    <a:pt x="942883" y="512643"/>
                    <a:pt x="923388" y="645861"/>
                    <a:pt x="836103" y="763718"/>
                  </a:cubicBezTo>
                  <a:cubicBezTo>
                    <a:pt x="801100" y="810979"/>
                    <a:pt x="740842" y="810979"/>
                    <a:pt x="680731" y="808173"/>
                  </a:cubicBezTo>
                  <a:cubicBezTo>
                    <a:pt x="696682" y="774795"/>
                    <a:pt x="697568" y="746291"/>
                    <a:pt x="737297" y="725023"/>
                  </a:cubicBezTo>
                  <a:cubicBezTo>
                    <a:pt x="779094" y="702574"/>
                    <a:pt x="789875" y="652359"/>
                    <a:pt x="799623" y="607314"/>
                  </a:cubicBezTo>
                  <a:cubicBezTo>
                    <a:pt x="804349" y="585603"/>
                    <a:pt x="801690" y="574526"/>
                    <a:pt x="775254" y="585455"/>
                  </a:cubicBezTo>
                  <a:cubicBezTo>
                    <a:pt x="731980" y="603325"/>
                    <a:pt x="727254" y="599634"/>
                    <a:pt x="725925" y="564483"/>
                  </a:cubicBezTo>
                  <a:cubicBezTo>
                    <a:pt x="724743" y="533763"/>
                    <a:pt x="725334" y="524015"/>
                    <a:pt x="763438" y="513382"/>
                  </a:cubicBezTo>
                  <a:cubicBezTo>
                    <a:pt x="819118" y="497874"/>
                    <a:pt x="816016" y="482514"/>
                    <a:pt x="772300" y="417678"/>
                  </a:cubicBezTo>
                  <a:cubicBezTo>
                    <a:pt x="746750" y="371746"/>
                    <a:pt x="720165" y="345014"/>
                    <a:pt x="682947" y="299820"/>
                  </a:cubicBezTo>
                  <a:cubicBezTo>
                    <a:pt x="649273" y="358011"/>
                    <a:pt x="635833" y="408964"/>
                    <a:pt x="615304" y="461838"/>
                  </a:cubicBezTo>
                  <a:cubicBezTo>
                    <a:pt x="597876" y="512052"/>
                    <a:pt x="603932" y="520471"/>
                    <a:pt x="656953" y="525935"/>
                  </a:cubicBezTo>
                  <a:cubicBezTo>
                    <a:pt x="674676" y="527708"/>
                    <a:pt x="702294" y="516631"/>
                    <a:pt x="707168" y="540114"/>
                  </a:cubicBezTo>
                  <a:cubicBezTo>
                    <a:pt x="711894" y="563006"/>
                    <a:pt x="716177" y="603325"/>
                    <a:pt x="682947" y="603325"/>
                  </a:cubicBezTo>
                  <a:cubicBezTo>
                    <a:pt x="674824" y="603325"/>
                    <a:pt x="679254" y="626956"/>
                    <a:pt x="674971" y="635375"/>
                  </a:cubicBezTo>
                  <a:cubicBezTo>
                    <a:pt x="661532" y="661959"/>
                    <a:pt x="631993" y="665651"/>
                    <a:pt x="618553" y="639510"/>
                  </a:cubicBezTo>
                  <a:cubicBezTo>
                    <a:pt x="608510" y="619867"/>
                    <a:pt x="595809" y="619572"/>
                    <a:pt x="578972" y="619572"/>
                  </a:cubicBezTo>
                  <a:cubicBezTo>
                    <a:pt x="546037" y="619572"/>
                    <a:pt x="513102" y="620162"/>
                    <a:pt x="480314" y="617651"/>
                  </a:cubicBezTo>
                  <a:cubicBezTo>
                    <a:pt x="456093" y="615879"/>
                    <a:pt x="433053" y="608938"/>
                    <a:pt x="432315" y="646304"/>
                  </a:cubicBezTo>
                  <a:cubicBezTo>
                    <a:pt x="432019" y="657528"/>
                    <a:pt x="420204" y="659596"/>
                    <a:pt x="409866" y="659301"/>
                  </a:cubicBezTo>
                  <a:cubicBezTo>
                    <a:pt x="398050" y="658858"/>
                    <a:pt x="388893" y="654870"/>
                    <a:pt x="384906" y="642316"/>
                  </a:cubicBezTo>
                  <a:cubicBezTo>
                    <a:pt x="374863" y="610267"/>
                    <a:pt x="375011" y="577184"/>
                    <a:pt x="374715" y="544396"/>
                  </a:cubicBezTo>
                  <a:cubicBezTo>
                    <a:pt x="374420" y="520914"/>
                    <a:pt x="395539" y="526379"/>
                    <a:pt x="408684" y="524606"/>
                  </a:cubicBezTo>
                  <a:cubicBezTo>
                    <a:pt x="443687" y="520028"/>
                    <a:pt x="458161" y="504077"/>
                    <a:pt x="444277" y="468927"/>
                  </a:cubicBezTo>
                  <a:cubicBezTo>
                    <a:pt x="426260" y="428902"/>
                    <a:pt x="405583" y="389912"/>
                    <a:pt x="390518" y="348854"/>
                  </a:cubicBezTo>
                  <a:cubicBezTo>
                    <a:pt x="377373" y="313112"/>
                    <a:pt x="431281" y="207365"/>
                    <a:pt x="493459" y="200424"/>
                  </a:cubicBezTo>
                  <a:cubicBezTo>
                    <a:pt x="558590" y="193039"/>
                    <a:pt x="620325" y="176793"/>
                    <a:pt x="678664" y="286380"/>
                  </a:cubicBezTo>
                  <a:cubicBezTo>
                    <a:pt x="675710" y="260977"/>
                    <a:pt x="676005" y="237937"/>
                    <a:pt x="650012" y="210910"/>
                  </a:cubicBezTo>
                  <a:cubicBezTo>
                    <a:pt x="607181" y="166455"/>
                    <a:pt x="642184" y="173987"/>
                    <a:pt x="664190" y="168522"/>
                  </a:cubicBezTo>
                  <a:cubicBezTo>
                    <a:pt x="678147" y="165052"/>
                    <a:pt x="691910" y="163104"/>
                    <a:pt x="705301" y="162823"/>
                  </a:cubicBezTo>
                  <a:close/>
                  <a:moveTo>
                    <a:pt x="795025" y="124695"/>
                  </a:moveTo>
                  <a:cubicBezTo>
                    <a:pt x="837099" y="130123"/>
                    <a:pt x="876938" y="147107"/>
                    <a:pt x="904188" y="173839"/>
                  </a:cubicBezTo>
                  <a:cubicBezTo>
                    <a:pt x="944212" y="212978"/>
                    <a:pt x="965036" y="245617"/>
                    <a:pt x="987338" y="302183"/>
                  </a:cubicBezTo>
                  <a:cubicBezTo>
                    <a:pt x="1035042" y="422404"/>
                    <a:pt x="1027215" y="553701"/>
                    <a:pt x="970501" y="668605"/>
                  </a:cubicBezTo>
                  <a:cubicBezTo>
                    <a:pt x="964741" y="680272"/>
                    <a:pt x="934169" y="729010"/>
                    <a:pt x="918366" y="729010"/>
                  </a:cubicBezTo>
                  <a:cubicBezTo>
                    <a:pt x="897246" y="726942"/>
                    <a:pt x="884102" y="726499"/>
                    <a:pt x="902858" y="673921"/>
                  </a:cubicBezTo>
                  <a:cubicBezTo>
                    <a:pt x="942144" y="564039"/>
                    <a:pt x="961491" y="452533"/>
                    <a:pt x="921910" y="337924"/>
                  </a:cubicBezTo>
                  <a:cubicBezTo>
                    <a:pt x="895769" y="287857"/>
                    <a:pt x="865493" y="253888"/>
                    <a:pt x="832262" y="207808"/>
                  </a:cubicBezTo>
                  <a:cubicBezTo>
                    <a:pt x="799770" y="162910"/>
                    <a:pt x="736263" y="137212"/>
                    <a:pt x="672460" y="144892"/>
                  </a:cubicBezTo>
                  <a:cubicBezTo>
                    <a:pt x="708645" y="125397"/>
                    <a:pt x="752952" y="119267"/>
                    <a:pt x="795025" y="124695"/>
                  </a:cubicBezTo>
                  <a:close/>
                  <a:moveTo>
                    <a:pt x="259722" y="120488"/>
                  </a:moveTo>
                  <a:cubicBezTo>
                    <a:pt x="287099" y="122867"/>
                    <a:pt x="313609" y="132190"/>
                    <a:pt x="337203" y="149322"/>
                  </a:cubicBezTo>
                  <a:cubicBezTo>
                    <a:pt x="252723" y="189790"/>
                    <a:pt x="173265" y="235131"/>
                    <a:pt x="129105" y="321973"/>
                  </a:cubicBezTo>
                  <a:cubicBezTo>
                    <a:pt x="96023" y="411326"/>
                    <a:pt x="85684" y="502747"/>
                    <a:pt x="105622" y="596826"/>
                  </a:cubicBezTo>
                  <a:cubicBezTo>
                    <a:pt x="115075" y="641429"/>
                    <a:pt x="133536" y="682339"/>
                    <a:pt x="161450" y="726056"/>
                  </a:cubicBezTo>
                  <a:cubicBezTo>
                    <a:pt x="106361" y="722216"/>
                    <a:pt x="70325" y="695189"/>
                    <a:pt x="50829" y="654426"/>
                  </a:cubicBezTo>
                  <a:cubicBezTo>
                    <a:pt x="-10463" y="525787"/>
                    <a:pt x="-21097" y="394489"/>
                    <a:pt x="45364" y="263192"/>
                  </a:cubicBezTo>
                  <a:cubicBezTo>
                    <a:pt x="87678" y="168707"/>
                    <a:pt x="177594" y="113350"/>
                    <a:pt x="259722" y="120488"/>
                  </a:cubicBezTo>
                  <a:close/>
                  <a:moveTo>
                    <a:pt x="300057" y="74350"/>
                  </a:moveTo>
                  <a:cubicBezTo>
                    <a:pt x="339897" y="74295"/>
                    <a:pt x="378998" y="87956"/>
                    <a:pt x="402924" y="114615"/>
                  </a:cubicBezTo>
                  <a:cubicBezTo>
                    <a:pt x="410309" y="122885"/>
                    <a:pt x="418727" y="127021"/>
                    <a:pt x="407798" y="140018"/>
                  </a:cubicBezTo>
                  <a:cubicBezTo>
                    <a:pt x="400708" y="148436"/>
                    <a:pt x="393472" y="146221"/>
                    <a:pt x="386087" y="144006"/>
                  </a:cubicBezTo>
                  <a:cubicBezTo>
                    <a:pt x="373091" y="140166"/>
                    <a:pt x="360241" y="135587"/>
                    <a:pt x="347836" y="130123"/>
                  </a:cubicBezTo>
                  <a:cubicBezTo>
                    <a:pt x="299245" y="108559"/>
                    <a:pt x="248735" y="104276"/>
                    <a:pt x="192760" y="116387"/>
                  </a:cubicBezTo>
                  <a:cubicBezTo>
                    <a:pt x="219640" y="88178"/>
                    <a:pt x="260218" y="74406"/>
                    <a:pt x="300057" y="74350"/>
                  </a:cubicBezTo>
                  <a:close/>
                  <a:moveTo>
                    <a:pt x="681322" y="42837"/>
                  </a:moveTo>
                  <a:cubicBezTo>
                    <a:pt x="711156" y="43428"/>
                    <a:pt x="738331" y="50813"/>
                    <a:pt x="759451" y="72671"/>
                  </a:cubicBezTo>
                  <a:cubicBezTo>
                    <a:pt x="764768" y="78136"/>
                    <a:pt x="769789" y="86997"/>
                    <a:pt x="769346" y="93938"/>
                  </a:cubicBezTo>
                  <a:cubicBezTo>
                    <a:pt x="768607" y="104867"/>
                    <a:pt x="757235" y="102357"/>
                    <a:pt x="749703" y="102652"/>
                  </a:cubicBezTo>
                  <a:cubicBezTo>
                    <a:pt x="710269" y="103834"/>
                    <a:pt x="674971" y="117126"/>
                    <a:pt x="642922" y="139132"/>
                  </a:cubicBezTo>
                  <a:cubicBezTo>
                    <a:pt x="610578" y="161433"/>
                    <a:pt x="595513" y="128055"/>
                    <a:pt x="579119" y="114911"/>
                  </a:cubicBezTo>
                  <a:cubicBezTo>
                    <a:pt x="563465" y="102357"/>
                    <a:pt x="583403" y="86111"/>
                    <a:pt x="595366" y="75920"/>
                  </a:cubicBezTo>
                  <a:cubicBezTo>
                    <a:pt x="619883" y="54653"/>
                    <a:pt x="649273" y="44757"/>
                    <a:pt x="681322" y="42837"/>
                  </a:cubicBezTo>
                  <a:close/>
                  <a:moveTo>
                    <a:pt x="523921" y="26148"/>
                  </a:moveTo>
                  <a:cubicBezTo>
                    <a:pt x="534776" y="26370"/>
                    <a:pt x="545890" y="31096"/>
                    <a:pt x="557114" y="37816"/>
                  </a:cubicBezTo>
                  <a:cubicBezTo>
                    <a:pt x="557705" y="38259"/>
                    <a:pt x="558148" y="38850"/>
                    <a:pt x="558295" y="39588"/>
                  </a:cubicBezTo>
                  <a:cubicBezTo>
                    <a:pt x="558591" y="39440"/>
                    <a:pt x="559034" y="39293"/>
                    <a:pt x="559329" y="39145"/>
                  </a:cubicBezTo>
                  <a:cubicBezTo>
                    <a:pt x="573508" y="54800"/>
                    <a:pt x="565090" y="70308"/>
                    <a:pt x="558295" y="84930"/>
                  </a:cubicBezTo>
                  <a:cubicBezTo>
                    <a:pt x="546185" y="111661"/>
                    <a:pt x="546480" y="131895"/>
                    <a:pt x="579415" y="142677"/>
                  </a:cubicBezTo>
                  <a:cubicBezTo>
                    <a:pt x="593298" y="147107"/>
                    <a:pt x="611169" y="155231"/>
                    <a:pt x="606295" y="173692"/>
                  </a:cubicBezTo>
                  <a:cubicBezTo>
                    <a:pt x="600683" y="195107"/>
                    <a:pt x="581040" y="183735"/>
                    <a:pt x="567600" y="182997"/>
                  </a:cubicBezTo>
                  <a:cubicBezTo>
                    <a:pt x="530529" y="180929"/>
                    <a:pt x="493459" y="176055"/>
                    <a:pt x="458604" y="193926"/>
                  </a:cubicBezTo>
                  <a:cubicBezTo>
                    <a:pt x="440733" y="203083"/>
                    <a:pt x="437483" y="189200"/>
                    <a:pt x="433053" y="177827"/>
                  </a:cubicBezTo>
                  <a:cubicBezTo>
                    <a:pt x="428031" y="165126"/>
                    <a:pt x="407650" y="146074"/>
                    <a:pt x="426997" y="139575"/>
                  </a:cubicBezTo>
                  <a:cubicBezTo>
                    <a:pt x="471157" y="124806"/>
                    <a:pt x="467761" y="86702"/>
                    <a:pt x="479281" y="55096"/>
                  </a:cubicBezTo>
                  <a:cubicBezTo>
                    <a:pt x="480166" y="52733"/>
                    <a:pt x="482973" y="51108"/>
                    <a:pt x="484893" y="49188"/>
                  </a:cubicBezTo>
                  <a:cubicBezTo>
                    <a:pt x="490800" y="75034"/>
                    <a:pt x="509557" y="77840"/>
                    <a:pt x="531416" y="75625"/>
                  </a:cubicBezTo>
                  <a:cubicBezTo>
                    <a:pt x="552240" y="73557"/>
                    <a:pt x="558148" y="60560"/>
                    <a:pt x="557557" y="42099"/>
                  </a:cubicBezTo>
                  <a:cubicBezTo>
                    <a:pt x="553274" y="46234"/>
                    <a:pt x="548843" y="50222"/>
                    <a:pt x="544560" y="53767"/>
                  </a:cubicBezTo>
                  <a:cubicBezTo>
                    <a:pt x="538948" y="59822"/>
                    <a:pt x="532006" y="65729"/>
                    <a:pt x="521077" y="65729"/>
                  </a:cubicBezTo>
                  <a:cubicBezTo>
                    <a:pt x="521077" y="65729"/>
                    <a:pt x="520930" y="65729"/>
                    <a:pt x="520930" y="65729"/>
                  </a:cubicBezTo>
                  <a:cubicBezTo>
                    <a:pt x="518714" y="65877"/>
                    <a:pt x="516646" y="65729"/>
                    <a:pt x="514431" y="65287"/>
                  </a:cubicBezTo>
                  <a:cubicBezTo>
                    <a:pt x="501877" y="63366"/>
                    <a:pt x="499071" y="55243"/>
                    <a:pt x="491982" y="44757"/>
                  </a:cubicBezTo>
                  <a:cubicBezTo>
                    <a:pt x="491391" y="43723"/>
                    <a:pt x="491391" y="42394"/>
                    <a:pt x="492278" y="41508"/>
                  </a:cubicBezTo>
                  <a:cubicBezTo>
                    <a:pt x="502469" y="30210"/>
                    <a:pt x="513065" y="25927"/>
                    <a:pt x="523921" y="26148"/>
                  </a:cubicBezTo>
                  <a:close/>
                  <a:moveTo>
                    <a:pt x="528896" y="1407"/>
                  </a:moveTo>
                  <a:cubicBezTo>
                    <a:pt x="543194" y="3348"/>
                    <a:pt x="556449" y="7317"/>
                    <a:pt x="567600" y="13447"/>
                  </a:cubicBezTo>
                  <a:cubicBezTo>
                    <a:pt x="580597" y="20683"/>
                    <a:pt x="594185" y="28216"/>
                    <a:pt x="597138" y="47121"/>
                  </a:cubicBezTo>
                  <a:cubicBezTo>
                    <a:pt x="593741" y="50074"/>
                    <a:pt x="590345" y="55539"/>
                    <a:pt x="585914" y="56573"/>
                  </a:cubicBezTo>
                  <a:cubicBezTo>
                    <a:pt x="578381" y="58345"/>
                    <a:pt x="578972" y="50961"/>
                    <a:pt x="577495" y="45939"/>
                  </a:cubicBezTo>
                  <a:cubicBezTo>
                    <a:pt x="567600" y="12856"/>
                    <a:pt x="539539" y="14333"/>
                    <a:pt x="513840" y="14333"/>
                  </a:cubicBezTo>
                  <a:cubicBezTo>
                    <a:pt x="487404" y="14333"/>
                    <a:pt x="471010" y="29988"/>
                    <a:pt x="462887" y="54505"/>
                  </a:cubicBezTo>
                  <a:cubicBezTo>
                    <a:pt x="460819" y="61004"/>
                    <a:pt x="459490" y="67797"/>
                    <a:pt x="457570" y="74296"/>
                  </a:cubicBezTo>
                  <a:cubicBezTo>
                    <a:pt x="452696" y="91133"/>
                    <a:pt x="450628" y="114173"/>
                    <a:pt x="427588" y="111810"/>
                  </a:cubicBezTo>
                  <a:cubicBezTo>
                    <a:pt x="407059" y="109742"/>
                    <a:pt x="391552" y="90690"/>
                    <a:pt x="380770" y="74739"/>
                  </a:cubicBezTo>
                  <a:cubicBezTo>
                    <a:pt x="369546" y="58050"/>
                    <a:pt x="388450" y="45201"/>
                    <a:pt x="400709" y="35158"/>
                  </a:cubicBezTo>
                  <a:cubicBezTo>
                    <a:pt x="433718" y="8019"/>
                    <a:pt x="486001" y="-4415"/>
                    <a:pt x="528896" y="1407"/>
                  </a:cubicBezTo>
                  <a:close/>
                </a:path>
              </a:pathLst>
            </a:custGeom>
            <a:solidFill>
              <a:schemeClr val="accent1"/>
            </a:solidFill>
            <a:ln w="2548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C285ED50-CFED-4C51-BE80-687FFA39E711}"/>
              </a:ext>
            </a:extLst>
          </p:cNvPr>
          <p:cNvGrpSpPr/>
          <p:nvPr/>
        </p:nvGrpSpPr>
        <p:grpSpPr>
          <a:xfrm rot="444753">
            <a:off x="3792261" y="3138633"/>
            <a:ext cx="1043354" cy="1096689"/>
            <a:chOff x="10927998" y="2430157"/>
            <a:chExt cx="1043354" cy="1096689"/>
          </a:xfrm>
        </p:grpSpPr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BCFA81C6-1827-427F-BD1B-C72DEFC76958}"/>
                </a:ext>
              </a:extLst>
            </p:cNvPr>
            <p:cNvSpPr/>
            <p:nvPr/>
          </p:nvSpPr>
          <p:spPr>
            <a:xfrm>
              <a:off x="10927998" y="2430157"/>
              <a:ext cx="1043354" cy="1096689"/>
            </a:xfrm>
            <a:custGeom>
              <a:avLst/>
              <a:gdLst>
                <a:gd name="connsiteX0" fmla="*/ 1665276 w 1803339"/>
                <a:gd name="connsiteY0" fmla="*/ 579685 h 1895523"/>
                <a:gd name="connsiteX1" fmla="*/ 1234895 w 1803339"/>
                <a:gd name="connsiteY1" fmla="*/ 289595 h 1895523"/>
                <a:gd name="connsiteX2" fmla="*/ 1087689 w 1803339"/>
                <a:gd name="connsiteY2" fmla="*/ 337703 h 1895523"/>
                <a:gd name="connsiteX3" fmla="*/ 1048799 w 1803339"/>
                <a:gd name="connsiteY3" fmla="*/ 348362 h 1895523"/>
                <a:gd name="connsiteX4" fmla="*/ 832456 w 1803339"/>
                <a:gd name="connsiteY4" fmla="*/ 365647 h 1895523"/>
                <a:gd name="connsiteX5" fmla="*/ 693029 w 1803339"/>
                <a:gd name="connsiteY5" fmla="*/ 236878 h 1895523"/>
                <a:gd name="connsiteX6" fmla="*/ 404379 w 1803339"/>
                <a:gd name="connsiteY6" fmla="*/ 13045 h 1895523"/>
                <a:gd name="connsiteX7" fmla="*/ 251988 w 1803339"/>
                <a:gd name="connsiteY7" fmla="*/ 26296 h 1895523"/>
                <a:gd name="connsiteX8" fmla="*/ 149146 w 1803339"/>
                <a:gd name="connsiteY8" fmla="*/ 154201 h 1895523"/>
                <a:gd name="connsiteX9" fmla="*/ 251412 w 1803339"/>
                <a:gd name="connsiteY9" fmla="*/ 229964 h 1895523"/>
                <a:gd name="connsiteX10" fmla="*/ 325447 w 1803339"/>
                <a:gd name="connsiteY10" fmla="*/ 271735 h 1895523"/>
                <a:gd name="connsiteX11" fmla="*/ 576359 w 1803339"/>
                <a:gd name="connsiteY11" fmla="*/ 352971 h 1895523"/>
                <a:gd name="connsiteX12" fmla="*/ 587306 w 1803339"/>
                <a:gd name="connsiteY12" fmla="*/ 449188 h 1895523"/>
                <a:gd name="connsiteX13" fmla="*/ 247955 w 1803339"/>
                <a:gd name="connsiteY13" fmla="*/ 604748 h 1895523"/>
                <a:gd name="connsiteX14" fmla="*/ 51777 w 1803339"/>
                <a:gd name="connsiteY14" fmla="*/ 826852 h 1895523"/>
                <a:gd name="connsiteX15" fmla="*/ 12311 w 1803339"/>
                <a:gd name="connsiteY15" fmla="*/ 959078 h 1895523"/>
                <a:gd name="connsiteX16" fmla="*/ 75399 w 1803339"/>
                <a:gd name="connsiteY16" fmla="*/ 1362957 h 1895523"/>
                <a:gd name="connsiteX17" fmla="*/ 456809 w 1803339"/>
                <a:gd name="connsiteY17" fmla="*/ 1856138 h 1895523"/>
                <a:gd name="connsiteX18" fmla="*/ 931265 w 1803339"/>
                <a:gd name="connsiteY18" fmla="*/ 1821570 h 1895523"/>
                <a:gd name="connsiteX19" fmla="*/ 1286172 w 1803339"/>
                <a:gd name="connsiteY19" fmla="*/ 1666010 h 1895523"/>
                <a:gd name="connsiteX20" fmla="*/ 1673631 w 1803339"/>
                <a:gd name="connsiteY20" fmla="*/ 1448803 h 1895523"/>
                <a:gd name="connsiteX21" fmla="*/ 1673631 w 1803339"/>
                <a:gd name="connsiteY21" fmla="*/ 1448803 h 1895523"/>
                <a:gd name="connsiteX22" fmla="*/ 1673631 w 1803339"/>
                <a:gd name="connsiteY22" fmla="*/ 1448803 h 1895523"/>
                <a:gd name="connsiteX23" fmla="*/ 1764662 w 1803339"/>
                <a:gd name="connsiteY23" fmla="*/ 1297852 h 1895523"/>
                <a:gd name="connsiteX24" fmla="*/ 1665276 w 1803339"/>
                <a:gd name="connsiteY24" fmla="*/ 579685 h 1895523"/>
                <a:gd name="connsiteX25" fmla="*/ 1448645 w 1803339"/>
                <a:gd name="connsiteY25" fmla="*/ 744463 h 1895523"/>
                <a:gd name="connsiteX26" fmla="*/ 1449221 w 1803339"/>
                <a:gd name="connsiteY26" fmla="*/ 745039 h 1895523"/>
                <a:gd name="connsiteX27" fmla="*/ 1448933 w 1803339"/>
                <a:gd name="connsiteY27" fmla="*/ 745327 h 1895523"/>
                <a:gd name="connsiteX28" fmla="*/ 1448645 w 1803339"/>
                <a:gd name="connsiteY28" fmla="*/ 744463 h 1895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803339" h="1895523">
                  <a:moveTo>
                    <a:pt x="1665276" y="579685"/>
                  </a:moveTo>
                  <a:cubicBezTo>
                    <a:pt x="1554368" y="413467"/>
                    <a:pt x="1378067" y="308320"/>
                    <a:pt x="1234895" y="289595"/>
                  </a:cubicBezTo>
                  <a:cubicBezTo>
                    <a:pt x="1180161" y="282393"/>
                    <a:pt x="1124851" y="285850"/>
                    <a:pt x="1087689" y="337703"/>
                  </a:cubicBezTo>
                  <a:cubicBezTo>
                    <a:pt x="1077031" y="352683"/>
                    <a:pt x="1064067" y="350955"/>
                    <a:pt x="1048799" y="348362"/>
                  </a:cubicBezTo>
                  <a:cubicBezTo>
                    <a:pt x="975053" y="334823"/>
                    <a:pt x="903610" y="348362"/>
                    <a:pt x="832456" y="365647"/>
                  </a:cubicBezTo>
                  <a:cubicBezTo>
                    <a:pt x="693029" y="389269"/>
                    <a:pt x="759286" y="369968"/>
                    <a:pt x="693029" y="236878"/>
                  </a:cubicBezTo>
                  <a:cubicBezTo>
                    <a:pt x="605454" y="100907"/>
                    <a:pt x="531708" y="47902"/>
                    <a:pt x="404379" y="13045"/>
                  </a:cubicBezTo>
                  <a:cubicBezTo>
                    <a:pt x="352238" y="1234"/>
                    <a:pt x="299809" y="-14322"/>
                    <a:pt x="251988" y="26296"/>
                  </a:cubicBezTo>
                  <a:cubicBezTo>
                    <a:pt x="200423" y="55103"/>
                    <a:pt x="143097" y="83047"/>
                    <a:pt x="149146" y="154201"/>
                  </a:cubicBezTo>
                  <a:cubicBezTo>
                    <a:pt x="154043" y="212103"/>
                    <a:pt x="207337" y="218153"/>
                    <a:pt x="251412" y="229964"/>
                  </a:cubicBezTo>
                  <a:cubicBezTo>
                    <a:pt x="282812" y="231692"/>
                    <a:pt x="292895" y="267990"/>
                    <a:pt x="325447" y="271735"/>
                  </a:cubicBezTo>
                  <a:cubicBezTo>
                    <a:pt x="423104" y="283258"/>
                    <a:pt x="500020" y="293916"/>
                    <a:pt x="576359" y="352971"/>
                  </a:cubicBezTo>
                  <a:cubicBezTo>
                    <a:pt x="621875" y="389269"/>
                    <a:pt x="675456" y="407129"/>
                    <a:pt x="587306" y="449188"/>
                  </a:cubicBezTo>
                  <a:cubicBezTo>
                    <a:pt x="461994" y="508819"/>
                    <a:pt x="370963" y="541948"/>
                    <a:pt x="247955" y="604748"/>
                  </a:cubicBezTo>
                  <a:cubicBezTo>
                    <a:pt x="166143" y="646518"/>
                    <a:pt x="80585" y="740718"/>
                    <a:pt x="51777" y="826852"/>
                  </a:cubicBezTo>
                  <a:cubicBezTo>
                    <a:pt x="37086" y="870351"/>
                    <a:pt x="25275" y="915003"/>
                    <a:pt x="12311" y="959078"/>
                  </a:cubicBezTo>
                  <a:cubicBezTo>
                    <a:pt x="-16784" y="1081797"/>
                    <a:pt x="6262" y="1220072"/>
                    <a:pt x="75399" y="1362957"/>
                  </a:cubicBezTo>
                  <a:cubicBezTo>
                    <a:pt x="217708" y="1672060"/>
                    <a:pt x="177089" y="1704324"/>
                    <a:pt x="456809" y="1856138"/>
                  </a:cubicBezTo>
                  <a:cubicBezTo>
                    <a:pt x="585289" y="1925852"/>
                    <a:pt x="737392" y="1898485"/>
                    <a:pt x="931265" y="1821570"/>
                  </a:cubicBezTo>
                  <a:cubicBezTo>
                    <a:pt x="1051968" y="1773749"/>
                    <a:pt x="1164605" y="1710085"/>
                    <a:pt x="1286172" y="1666010"/>
                  </a:cubicBezTo>
                  <a:cubicBezTo>
                    <a:pt x="1431937" y="1623087"/>
                    <a:pt x="1573957" y="1573538"/>
                    <a:pt x="1673631" y="1448803"/>
                  </a:cubicBezTo>
                  <a:cubicBezTo>
                    <a:pt x="1673631" y="1448803"/>
                    <a:pt x="1673631" y="1448803"/>
                    <a:pt x="1673631" y="1448803"/>
                  </a:cubicBezTo>
                  <a:cubicBezTo>
                    <a:pt x="1673631" y="1448803"/>
                    <a:pt x="1673631" y="1448803"/>
                    <a:pt x="1673631" y="1448803"/>
                  </a:cubicBezTo>
                  <a:cubicBezTo>
                    <a:pt x="1697541" y="1423164"/>
                    <a:pt x="1730381" y="1389459"/>
                    <a:pt x="1764662" y="1297852"/>
                  </a:cubicBezTo>
                  <a:cubicBezTo>
                    <a:pt x="1838409" y="1048669"/>
                    <a:pt x="1813634" y="806687"/>
                    <a:pt x="1665276" y="579685"/>
                  </a:cubicBezTo>
                  <a:close/>
                  <a:moveTo>
                    <a:pt x="1448645" y="744463"/>
                  </a:moveTo>
                  <a:cubicBezTo>
                    <a:pt x="1448933" y="744751"/>
                    <a:pt x="1449221" y="744751"/>
                    <a:pt x="1449221" y="745039"/>
                  </a:cubicBezTo>
                  <a:cubicBezTo>
                    <a:pt x="1449221" y="745039"/>
                    <a:pt x="1448933" y="745327"/>
                    <a:pt x="1448933" y="745327"/>
                  </a:cubicBezTo>
                  <a:cubicBezTo>
                    <a:pt x="1448933" y="745039"/>
                    <a:pt x="1448933" y="744751"/>
                    <a:pt x="1448645" y="744463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28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11130AAD-A917-43A4-8796-76C8B8CD5BBC}"/>
                </a:ext>
              </a:extLst>
            </p:cNvPr>
            <p:cNvSpPr/>
            <p:nvPr/>
          </p:nvSpPr>
          <p:spPr>
            <a:xfrm>
              <a:off x="10959542" y="2468399"/>
              <a:ext cx="980154" cy="1026260"/>
            </a:xfrm>
            <a:custGeom>
              <a:avLst/>
              <a:gdLst>
                <a:gd name="connsiteX0" fmla="*/ 767428 w 980154"/>
                <a:gd name="connsiteY0" fmla="*/ 709700 h 1026260"/>
                <a:gd name="connsiteX1" fmla="*/ 783928 w 980154"/>
                <a:gd name="connsiteY1" fmla="*/ 727654 h 1026260"/>
                <a:gd name="connsiteX2" fmla="*/ 797262 w 980154"/>
                <a:gd name="connsiteY2" fmla="*/ 793988 h 1026260"/>
                <a:gd name="connsiteX3" fmla="*/ 703760 w 980154"/>
                <a:gd name="connsiteY3" fmla="*/ 892823 h 1026260"/>
                <a:gd name="connsiteX4" fmla="*/ 581590 w 980154"/>
                <a:gd name="connsiteY4" fmla="*/ 947324 h 1026260"/>
                <a:gd name="connsiteX5" fmla="*/ 528589 w 980154"/>
                <a:gd name="connsiteY5" fmla="*/ 939158 h 1026260"/>
                <a:gd name="connsiteX6" fmla="*/ 451087 w 980154"/>
                <a:gd name="connsiteY6" fmla="*/ 830489 h 1026260"/>
                <a:gd name="connsiteX7" fmla="*/ 465921 w 980154"/>
                <a:gd name="connsiteY7" fmla="*/ 819322 h 1026260"/>
                <a:gd name="connsiteX8" fmla="*/ 515589 w 980154"/>
                <a:gd name="connsiteY8" fmla="*/ 828656 h 1026260"/>
                <a:gd name="connsiteX9" fmla="*/ 548756 w 980154"/>
                <a:gd name="connsiteY9" fmla="*/ 798988 h 1026260"/>
                <a:gd name="connsiteX10" fmla="*/ 562256 w 980154"/>
                <a:gd name="connsiteY10" fmla="*/ 782155 h 1026260"/>
                <a:gd name="connsiteX11" fmla="*/ 605757 w 980154"/>
                <a:gd name="connsiteY11" fmla="*/ 788822 h 1026260"/>
                <a:gd name="connsiteX12" fmla="*/ 648925 w 980154"/>
                <a:gd name="connsiteY12" fmla="*/ 813822 h 1026260"/>
                <a:gd name="connsiteX13" fmla="*/ 731427 w 980154"/>
                <a:gd name="connsiteY13" fmla="*/ 772654 h 1026260"/>
                <a:gd name="connsiteX14" fmla="*/ 734760 w 980154"/>
                <a:gd name="connsiteY14" fmla="*/ 745154 h 1026260"/>
                <a:gd name="connsiteX15" fmla="*/ 757261 w 980154"/>
                <a:gd name="connsiteY15" fmla="*/ 711654 h 1026260"/>
                <a:gd name="connsiteX16" fmla="*/ 767428 w 980154"/>
                <a:gd name="connsiteY16" fmla="*/ 709700 h 1026260"/>
                <a:gd name="connsiteX17" fmla="*/ 153082 w 980154"/>
                <a:gd name="connsiteY17" fmla="*/ 636484 h 1026260"/>
                <a:gd name="connsiteX18" fmla="*/ 174748 w 980154"/>
                <a:gd name="connsiteY18" fmla="*/ 783987 h 1026260"/>
                <a:gd name="connsiteX19" fmla="*/ 223083 w 980154"/>
                <a:gd name="connsiteY19" fmla="*/ 877822 h 1026260"/>
                <a:gd name="connsiteX20" fmla="*/ 341252 w 980154"/>
                <a:gd name="connsiteY20" fmla="*/ 978990 h 1026260"/>
                <a:gd name="connsiteX21" fmla="*/ 417753 w 980154"/>
                <a:gd name="connsiteY21" fmla="*/ 991991 h 1026260"/>
                <a:gd name="connsiteX22" fmla="*/ 223583 w 980154"/>
                <a:gd name="connsiteY22" fmla="*/ 824988 h 1026260"/>
                <a:gd name="connsiteX23" fmla="*/ 184082 w 980154"/>
                <a:gd name="connsiteY23" fmla="*/ 741152 h 1026260"/>
                <a:gd name="connsiteX24" fmla="*/ 153082 w 980154"/>
                <a:gd name="connsiteY24" fmla="*/ 636484 h 1026260"/>
                <a:gd name="connsiteX25" fmla="*/ 466921 w 980154"/>
                <a:gd name="connsiteY25" fmla="*/ 509648 h 1026260"/>
                <a:gd name="connsiteX26" fmla="*/ 336585 w 980154"/>
                <a:gd name="connsiteY26" fmla="*/ 515647 h 1026260"/>
                <a:gd name="connsiteX27" fmla="*/ 299917 w 980154"/>
                <a:gd name="connsiteY27" fmla="*/ 524981 h 1026260"/>
                <a:gd name="connsiteX28" fmla="*/ 319751 w 980154"/>
                <a:gd name="connsiteY28" fmla="*/ 564315 h 1026260"/>
                <a:gd name="connsiteX29" fmla="*/ 359419 w 980154"/>
                <a:gd name="connsiteY29" fmla="*/ 601316 h 1026260"/>
                <a:gd name="connsiteX30" fmla="*/ 451754 w 980154"/>
                <a:gd name="connsiteY30" fmla="*/ 590816 h 1026260"/>
                <a:gd name="connsiteX31" fmla="*/ 489255 w 980154"/>
                <a:gd name="connsiteY31" fmla="*/ 537815 h 1026260"/>
                <a:gd name="connsiteX32" fmla="*/ 466921 w 980154"/>
                <a:gd name="connsiteY32" fmla="*/ 509648 h 1026260"/>
                <a:gd name="connsiteX33" fmla="*/ 791094 w 980154"/>
                <a:gd name="connsiteY33" fmla="*/ 338769 h 1026260"/>
                <a:gd name="connsiteX34" fmla="*/ 779927 w 980154"/>
                <a:gd name="connsiteY34" fmla="*/ 339977 h 1026260"/>
                <a:gd name="connsiteX35" fmla="*/ 745260 w 980154"/>
                <a:gd name="connsiteY35" fmla="*/ 369811 h 1026260"/>
                <a:gd name="connsiteX36" fmla="*/ 651924 w 980154"/>
                <a:gd name="connsiteY36" fmla="*/ 437979 h 1026260"/>
                <a:gd name="connsiteX37" fmla="*/ 642424 w 980154"/>
                <a:gd name="connsiteY37" fmla="*/ 466313 h 1026260"/>
                <a:gd name="connsiteX38" fmla="*/ 718593 w 980154"/>
                <a:gd name="connsiteY38" fmla="*/ 489814 h 1026260"/>
                <a:gd name="connsiteX39" fmla="*/ 795261 w 980154"/>
                <a:gd name="connsiteY39" fmla="*/ 440980 h 1026260"/>
                <a:gd name="connsiteX40" fmla="*/ 810261 w 980154"/>
                <a:gd name="connsiteY40" fmla="*/ 393145 h 1026260"/>
                <a:gd name="connsiteX41" fmla="*/ 802761 w 980154"/>
                <a:gd name="connsiteY41" fmla="*/ 358811 h 1026260"/>
                <a:gd name="connsiteX42" fmla="*/ 791094 w 980154"/>
                <a:gd name="connsiteY42" fmla="*/ 338769 h 1026260"/>
                <a:gd name="connsiteX43" fmla="*/ 655091 w 980154"/>
                <a:gd name="connsiteY43" fmla="*/ 158140 h 1026260"/>
                <a:gd name="connsiteX44" fmla="*/ 812594 w 980154"/>
                <a:gd name="connsiteY44" fmla="*/ 213141 h 1026260"/>
                <a:gd name="connsiteX45" fmla="*/ 850595 w 980154"/>
                <a:gd name="connsiteY45" fmla="*/ 240808 h 1026260"/>
                <a:gd name="connsiteX46" fmla="*/ 977598 w 980154"/>
                <a:gd name="connsiteY46" fmla="*/ 627150 h 1026260"/>
                <a:gd name="connsiteX47" fmla="*/ 914430 w 980154"/>
                <a:gd name="connsiteY47" fmla="*/ 779320 h 1026260"/>
                <a:gd name="connsiteX48" fmla="*/ 874096 w 980154"/>
                <a:gd name="connsiteY48" fmla="*/ 821154 h 1026260"/>
                <a:gd name="connsiteX49" fmla="*/ 907097 w 980154"/>
                <a:gd name="connsiteY49" fmla="*/ 708985 h 1026260"/>
                <a:gd name="connsiteX50" fmla="*/ 843762 w 980154"/>
                <a:gd name="connsiteY50" fmla="*/ 445146 h 1026260"/>
                <a:gd name="connsiteX51" fmla="*/ 810594 w 980154"/>
                <a:gd name="connsiteY51" fmla="*/ 392312 h 1026260"/>
                <a:gd name="connsiteX52" fmla="*/ 853095 w 980154"/>
                <a:gd name="connsiteY52" fmla="*/ 492314 h 1026260"/>
                <a:gd name="connsiteX53" fmla="*/ 885596 w 980154"/>
                <a:gd name="connsiteY53" fmla="*/ 727319 h 1026260"/>
                <a:gd name="connsiteX54" fmla="*/ 832262 w 980154"/>
                <a:gd name="connsiteY54" fmla="*/ 837154 h 1026260"/>
                <a:gd name="connsiteX55" fmla="*/ 793594 w 980154"/>
                <a:gd name="connsiteY55" fmla="*/ 862821 h 1026260"/>
                <a:gd name="connsiteX56" fmla="*/ 809094 w 980154"/>
                <a:gd name="connsiteY56" fmla="*/ 742819 h 1026260"/>
                <a:gd name="connsiteX57" fmla="*/ 817095 w 980154"/>
                <a:gd name="connsiteY57" fmla="*/ 712818 h 1026260"/>
                <a:gd name="connsiteX58" fmla="*/ 802761 w 980154"/>
                <a:gd name="connsiteY58" fmla="*/ 561316 h 1026260"/>
                <a:gd name="connsiteX59" fmla="*/ 786427 w 980154"/>
                <a:gd name="connsiteY59" fmla="*/ 545815 h 1026260"/>
                <a:gd name="connsiteX60" fmla="*/ 716593 w 980154"/>
                <a:gd name="connsiteY60" fmla="*/ 582482 h 1026260"/>
                <a:gd name="connsiteX61" fmla="*/ 721259 w 980154"/>
                <a:gd name="connsiteY61" fmla="*/ 622150 h 1026260"/>
                <a:gd name="connsiteX62" fmla="*/ 707092 w 980154"/>
                <a:gd name="connsiteY62" fmla="*/ 651150 h 1026260"/>
                <a:gd name="connsiteX63" fmla="*/ 681925 w 980154"/>
                <a:gd name="connsiteY63" fmla="*/ 647317 h 1026260"/>
                <a:gd name="connsiteX64" fmla="*/ 630757 w 980154"/>
                <a:gd name="connsiteY64" fmla="*/ 635650 h 1026260"/>
                <a:gd name="connsiteX65" fmla="*/ 573257 w 980154"/>
                <a:gd name="connsiteY65" fmla="*/ 657984 h 1026260"/>
                <a:gd name="connsiteX66" fmla="*/ 561089 w 980154"/>
                <a:gd name="connsiteY66" fmla="*/ 681818 h 1026260"/>
                <a:gd name="connsiteX67" fmla="*/ 548589 w 980154"/>
                <a:gd name="connsiteY67" fmla="*/ 712152 h 1026260"/>
                <a:gd name="connsiteX68" fmla="*/ 515089 w 980154"/>
                <a:gd name="connsiteY68" fmla="*/ 696485 h 1026260"/>
                <a:gd name="connsiteX69" fmla="*/ 492255 w 980154"/>
                <a:gd name="connsiteY69" fmla="*/ 679151 h 1026260"/>
                <a:gd name="connsiteX70" fmla="*/ 378586 w 980154"/>
                <a:gd name="connsiteY70" fmla="*/ 700152 h 1026260"/>
                <a:gd name="connsiteX71" fmla="*/ 360419 w 980154"/>
                <a:gd name="connsiteY71" fmla="*/ 719818 h 1026260"/>
                <a:gd name="connsiteX72" fmla="*/ 377419 w 980154"/>
                <a:gd name="connsiteY72" fmla="*/ 777653 h 1026260"/>
                <a:gd name="connsiteX73" fmla="*/ 445420 w 980154"/>
                <a:gd name="connsiteY73" fmla="*/ 838655 h 1026260"/>
                <a:gd name="connsiteX74" fmla="*/ 515922 w 980154"/>
                <a:gd name="connsiteY74" fmla="*/ 960824 h 1026260"/>
                <a:gd name="connsiteX75" fmla="*/ 509922 w 980154"/>
                <a:gd name="connsiteY75" fmla="*/ 979824 h 1026260"/>
                <a:gd name="connsiteX76" fmla="*/ 74746 w 980154"/>
                <a:gd name="connsiteY76" fmla="*/ 822488 h 1026260"/>
                <a:gd name="connsiteX77" fmla="*/ 44746 w 980154"/>
                <a:gd name="connsiteY77" fmla="*/ 742819 h 1026260"/>
                <a:gd name="connsiteX78" fmla="*/ 745 w 980154"/>
                <a:gd name="connsiteY78" fmla="*/ 591983 h 1026260"/>
                <a:gd name="connsiteX79" fmla="*/ 57746 w 980154"/>
                <a:gd name="connsiteY79" fmla="*/ 409646 h 1026260"/>
                <a:gd name="connsiteX80" fmla="*/ 103581 w 980154"/>
                <a:gd name="connsiteY80" fmla="*/ 384812 h 1026260"/>
                <a:gd name="connsiteX81" fmla="*/ 113414 w 980154"/>
                <a:gd name="connsiteY81" fmla="*/ 352311 h 1026260"/>
                <a:gd name="connsiteX82" fmla="*/ 195415 w 980154"/>
                <a:gd name="connsiteY82" fmla="*/ 303143 h 1026260"/>
                <a:gd name="connsiteX83" fmla="*/ 223916 w 980154"/>
                <a:gd name="connsiteY83" fmla="*/ 320977 h 1026260"/>
                <a:gd name="connsiteX84" fmla="*/ 266751 w 980154"/>
                <a:gd name="connsiteY84" fmla="*/ 279476 h 1026260"/>
                <a:gd name="connsiteX85" fmla="*/ 274584 w 980154"/>
                <a:gd name="connsiteY85" fmla="*/ 296143 h 1026260"/>
                <a:gd name="connsiteX86" fmla="*/ 292084 w 980154"/>
                <a:gd name="connsiteY86" fmla="*/ 267809 h 1026260"/>
                <a:gd name="connsiteX87" fmla="*/ 316751 w 980154"/>
                <a:gd name="connsiteY87" fmla="*/ 275976 h 1026260"/>
                <a:gd name="connsiteX88" fmla="*/ 328585 w 980154"/>
                <a:gd name="connsiteY88" fmla="*/ 363644 h 1026260"/>
                <a:gd name="connsiteX89" fmla="*/ 336751 w 980154"/>
                <a:gd name="connsiteY89" fmla="*/ 384812 h 1026260"/>
                <a:gd name="connsiteX90" fmla="*/ 346919 w 980154"/>
                <a:gd name="connsiteY90" fmla="*/ 352644 h 1026260"/>
                <a:gd name="connsiteX91" fmla="*/ 333918 w 980154"/>
                <a:gd name="connsiteY91" fmla="*/ 288977 h 1026260"/>
                <a:gd name="connsiteX92" fmla="*/ 360252 w 980154"/>
                <a:gd name="connsiteY92" fmla="*/ 237809 h 1026260"/>
                <a:gd name="connsiteX93" fmla="*/ 556589 w 980154"/>
                <a:gd name="connsiteY93" fmla="*/ 264809 h 1026260"/>
                <a:gd name="connsiteX94" fmla="*/ 481588 w 980154"/>
                <a:gd name="connsiteY94" fmla="*/ 193974 h 1026260"/>
                <a:gd name="connsiteX95" fmla="*/ 598757 w 980154"/>
                <a:gd name="connsiteY95" fmla="*/ 194474 h 1026260"/>
                <a:gd name="connsiteX96" fmla="*/ 635924 w 980154"/>
                <a:gd name="connsiteY96" fmla="*/ 196308 h 1026260"/>
                <a:gd name="connsiteX97" fmla="*/ 655091 w 980154"/>
                <a:gd name="connsiteY97" fmla="*/ 158140 h 1026260"/>
                <a:gd name="connsiteX98" fmla="*/ 171778 w 980154"/>
                <a:gd name="connsiteY98" fmla="*/ 7 h 1026260"/>
                <a:gd name="connsiteX99" fmla="*/ 359419 w 980154"/>
                <a:gd name="connsiteY99" fmla="*/ 197308 h 1026260"/>
                <a:gd name="connsiteX100" fmla="*/ 246749 w 980154"/>
                <a:gd name="connsiteY100" fmla="*/ 94472 h 1026260"/>
                <a:gd name="connsiteX101" fmla="*/ 133914 w 980154"/>
                <a:gd name="connsiteY101" fmla="*/ 66305 h 1026260"/>
                <a:gd name="connsiteX102" fmla="*/ 97580 w 980154"/>
                <a:gd name="connsiteY102" fmla="*/ 38971 h 1026260"/>
                <a:gd name="connsiteX103" fmla="*/ 129581 w 980154"/>
                <a:gd name="connsiteY103" fmla="*/ 6470 h 1026260"/>
                <a:gd name="connsiteX104" fmla="*/ 171778 w 980154"/>
                <a:gd name="connsiteY104" fmla="*/ 7 h 1026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</a:cxnLst>
              <a:rect l="l" t="t" r="r" b="b"/>
              <a:pathLst>
                <a:path w="980154" h="1026260">
                  <a:moveTo>
                    <a:pt x="767428" y="709700"/>
                  </a:moveTo>
                  <a:cubicBezTo>
                    <a:pt x="775647" y="710903"/>
                    <a:pt x="778803" y="720403"/>
                    <a:pt x="783928" y="727654"/>
                  </a:cubicBezTo>
                  <a:cubicBezTo>
                    <a:pt x="798428" y="747820"/>
                    <a:pt x="796761" y="770988"/>
                    <a:pt x="797262" y="793988"/>
                  </a:cubicBezTo>
                  <a:cubicBezTo>
                    <a:pt x="794261" y="845322"/>
                    <a:pt x="783762" y="871990"/>
                    <a:pt x="703760" y="892823"/>
                  </a:cubicBezTo>
                  <a:cubicBezTo>
                    <a:pt x="661259" y="903824"/>
                    <a:pt x="621758" y="927824"/>
                    <a:pt x="581590" y="947324"/>
                  </a:cubicBezTo>
                  <a:cubicBezTo>
                    <a:pt x="561090" y="957158"/>
                    <a:pt x="545590" y="952825"/>
                    <a:pt x="528589" y="939158"/>
                  </a:cubicBezTo>
                  <a:cubicBezTo>
                    <a:pt x="492421" y="909991"/>
                    <a:pt x="477255" y="866323"/>
                    <a:pt x="451087" y="830489"/>
                  </a:cubicBezTo>
                  <a:cubicBezTo>
                    <a:pt x="448587" y="816822"/>
                    <a:pt x="456255" y="817155"/>
                    <a:pt x="465921" y="819322"/>
                  </a:cubicBezTo>
                  <a:cubicBezTo>
                    <a:pt x="482421" y="822822"/>
                    <a:pt x="498922" y="827656"/>
                    <a:pt x="515589" y="828656"/>
                  </a:cubicBezTo>
                  <a:cubicBezTo>
                    <a:pt x="534756" y="829823"/>
                    <a:pt x="561757" y="835989"/>
                    <a:pt x="548756" y="798988"/>
                  </a:cubicBezTo>
                  <a:cubicBezTo>
                    <a:pt x="544923" y="787988"/>
                    <a:pt x="553256" y="783488"/>
                    <a:pt x="562256" y="782155"/>
                  </a:cubicBezTo>
                  <a:cubicBezTo>
                    <a:pt x="577257" y="779988"/>
                    <a:pt x="594424" y="772988"/>
                    <a:pt x="605757" y="788822"/>
                  </a:cubicBezTo>
                  <a:cubicBezTo>
                    <a:pt x="616758" y="804155"/>
                    <a:pt x="626592" y="818656"/>
                    <a:pt x="648925" y="813822"/>
                  </a:cubicBezTo>
                  <a:cubicBezTo>
                    <a:pt x="680092" y="806989"/>
                    <a:pt x="710093" y="798488"/>
                    <a:pt x="731427" y="772654"/>
                  </a:cubicBezTo>
                  <a:cubicBezTo>
                    <a:pt x="738261" y="764488"/>
                    <a:pt x="738094" y="754321"/>
                    <a:pt x="734760" y="745154"/>
                  </a:cubicBezTo>
                  <a:cubicBezTo>
                    <a:pt x="726594" y="722820"/>
                    <a:pt x="742927" y="717987"/>
                    <a:pt x="757261" y="711654"/>
                  </a:cubicBezTo>
                  <a:cubicBezTo>
                    <a:pt x="761386" y="709820"/>
                    <a:pt x="764688" y="709299"/>
                    <a:pt x="767428" y="709700"/>
                  </a:cubicBezTo>
                  <a:close/>
                  <a:moveTo>
                    <a:pt x="153082" y="636484"/>
                  </a:moveTo>
                  <a:cubicBezTo>
                    <a:pt x="152748" y="693318"/>
                    <a:pt x="159415" y="746319"/>
                    <a:pt x="174748" y="783987"/>
                  </a:cubicBezTo>
                  <a:cubicBezTo>
                    <a:pt x="186415" y="815987"/>
                    <a:pt x="208749" y="859988"/>
                    <a:pt x="223083" y="877822"/>
                  </a:cubicBezTo>
                  <a:cubicBezTo>
                    <a:pt x="263250" y="927656"/>
                    <a:pt x="284584" y="945323"/>
                    <a:pt x="341252" y="978990"/>
                  </a:cubicBezTo>
                  <a:cubicBezTo>
                    <a:pt x="361252" y="990824"/>
                    <a:pt x="400920" y="995158"/>
                    <a:pt x="417753" y="991991"/>
                  </a:cubicBezTo>
                  <a:cubicBezTo>
                    <a:pt x="319751" y="955157"/>
                    <a:pt x="268750" y="890989"/>
                    <a:pt x="223583" y="824988"/>
                  </a:cubicBezTo>
                  <a:cubicBezTo>
                    <a:pt x="209249" y="799320"/>
                    <a:pt x="196916" y="771986"/>
                    <a:pt x="184082" y="741152"/>
                  </a:cubicBezTo>
                  <a:cubicBezTo>
                    <a:pt x="174748" y="713652"/>
                    <a:pt x="165415" y="672651"/>
                    <a:pt x="153082" y="636484"/>
                  </a:cubicBezTo>
                  <a:close/>
                  <a:moveTo>
                    <a:pt x="466921" y="509648"/>
                  </a:moveTo>
                  <a:cubicBezTo>
                    <a:pt x="423086" y="505314"/>
                    <a:pt x="380253" y="517981"/>
                    <a:pt x="336585" y="515647"/>
                  </a:cubicBezTo>
                  <a:cubicBezTo>
                    <a:pt x="323752" y="517648"/>
                    <a:pt x="306418" y="511648"/>
                    <a:pt x="299917" y="524981"/>
                  </a:cubicBezTo>
                  <a:cubicBezTo>
                    <a:pt x="292251" y="540982"/>
                    <a:pt x="310751" y="554148"/>
                    <a:pt x="319751" y="564315"/>
                  </a:cubicBezTo>
                  <a:cubicBezTo>
                    <a:pt x="332585" y="578649"/>
                    <a:pt x="344252" y="589649"/>
                    <a:pt x="359419" y="601316"/>
                  </a:cubicBezTo>
                  <a:cubicBezTo>
                    <a:pt x="395586" y="628983"/>
                    <a:pt x="422920" y="625650"/>
                    <a:pt x="451754" y="590816"/>
                  </a:cubicBezTo>
                  <a:cubicBezTo>
                    <a:pt x="465587" y="574315"/>
                    <a:pt x="476921" y="555648"/>
                    <a:pt x="489255" y="537815"/>
                  </a:cubicBezTo>
                  <a:cubicBezTo>
                    <a:pt x="497255" y="516148"/>
                    <a:pt x="487088" y="511481"/>
                    <a:pt x="466921" y="509648"/>
                  </a:cubicBezTo>
                  <a:close/>
                  <a:moveTo>
                    <a:pt x="791094" y="338769"/>
                  </a:moveTo>
                  <a:cubicBezTo>
                    <a:pt x="786677" y="336977"/>
                    <a:pt x="782344" y="338727"/>
                    <a:pt x="779927" y="339977"/>
                  </a:cubicBezTo>
                  <a:cubicBezTo>
                    <a:pt x="763760" y="355978"/>
                    <a:pt x="756093" y="362478"/>
                    <a:pt x="745260" y="369811"/>
                  </a:cubicBezTo>
                  <a:cubicBezTo>
                    <a:pt x="713259" y="391312"/>
                    <a:pt x="680092" y="410979"/>
                    <a:pt x="651924" y="437979"/>
                  </a:cubicBezTo>
                  <a:cubicBezTo>
                    <a:pt x="643257" y="446313"/>
                    <a:pt x="630424" y="451646"/>
                    <a:pt x="642424" y="466313"/>
                  </a:cubicBezTo>
                  <a:cubicBezTo>
                    <a:pt x="667925" y="473647"/>
                    <a:pt x="691259" y="486647"/>
                    <a:pt x="718593" y="489814"/>
                  </a:cubicBezTo>
                  <a:cubicBezTo>
                    <a:pt x="764594" y="495147"/>
                    <a:pt x="782927" y="484814"/>
                    <a:pt x="795261" y="440980"/>
                  </a:cubicBezTo>
                  <a:cubicBezTo>
                    <a:pt x="799761" y="424812"/>
                    <a:pt x="803261" y="414979"/>
                    <a:pt x="810261" y="393145"/>
                  </a:cubicBezTo>
                  <a:cubicBezTo>
                    <a:pt x="807594" y="381645"/>
                    <a:pt x="805261" y="370144"/>
                    <a:pt x="802761" y="358811"/>
                  </a:cubicBezTo>
                  <a:cubicBezTo>
                    <a:pt x="800011" y="345894"/>
                    <a:pt x="795511" y="340561"/>
                    <a:pt x="791094" y="338769"/>
                  </a:cubicBezTo>
                  <a:close/>
                  <a:moveTo>
                    <a:pt x="655091" y="158140"/>
                  </a:moveTo>
                  <a:cubicBezTo>
                    <a:pt x="715759" y="153140"/>
                    <a:pt x="765093" y="180641"/>
                    <a:pt x="812594" y="213141"/>
                  </a:cubicBezTo>
                  <a:cubicBezTo>
                    <a:pt x="825595" y="221975"/>
                    <a:pt x="837928" y="231475"/>
                    <a:pt x="850595" y="240808"/>
                  </a:cubicBezTo>
                  <a:cubicBezTo>
                    <a:pt x="957097" y="348478"/>
                    <a:pt x="990264" y="480480"/>
                    <a:pt x="977598" y="627150"/>
                  </a:cubicBezTo>
                  <a:cubicBezTo>
                    <a:pt x="972597" y="684318"/>
                    <a:pt x="948264" y="733986"/>
                    <a:pt x="914430" y="779320"/>
                  </a:cubicBezTo>
                  <a:cubicBezTo>
                    <a:pt x="906763" y="786653"/>
                    <a:pt x="888762" y="807320"/>
                    <a:pt x="874096" y="821154"/>
                  </a:cubicBezTo>
                  <a:cubicBezTo>
                    <a:pt x="887596" y="787820"/>
                    <a:pt x="907430" y="763820"/>
                    <a:pt x="907097" y="708985"/>
                  </a:cubicBezTo>
                  <a:cubicBezTo>
                    <a:pt x="906429" y="607316"/>
                    <a:pt x="891263" y="534315"/>
                    <a:pt x="843762" y="445146"/>
                  </a:cubicBezTo>
                  <a:cubicBezTo>
                    <a:pt x="837595" y="433479"/>
                    <a:pt x="822095" y="400312"/>
                    <a:pt x="810594" y="392312"/>
                  </a:cubicBezTo>
                  <a:cubicBezTo>
                    <a:pt x="824761" y="425646"/>
                    <a:pt x="840261" y="458480"/>
                    <a:pt x="853095" y="492314"/>
                  </a:cubicBezTo>
                  <a:cubicBezTo>
                    <a:pt x="881596" y="568149"/>
                    <a:pt x="894096" y="653984"/>
                    <a:pt x="885596" y="727319"/>
                  </a:cubicBezTo>
                  <a:cubicBezTo>
                    <a:pt x="880596" y="771320"/>
                    <a:pt x="866095" y="800987"/>
                    <a:pt x="832262" y="837154"/>
                  </a:cubicBezTo>
                  <a:cubicBezTo>
                    <a:pt x="832262" y="837154"/>
                    <a:pt x="814595" y="859821"/>
                    <a:pt x="793594" y="862821"/>
                  </a:cubicBezTo>
                  <a:cubicBezTo>
                    <a:pt x="810261" y="822488"/>
                    <a:pt x="814428" y="783153"/>
                    <a:pt x="809094" y="742819"/>
                  </a:cubicBezTo>
                  <a:cubicBezTo>
                    <a:pt x="808094" y="726485"/>
                    <a:pt x="809428" y="721485"/>
                    <a:pt x="817095" y="712818"/>
                  </a:cubicBezTo>
                  <a:cubicBezTo>
                    <a:pt x="833095" y="660317"/>
                    <a:pt x="825595" y="610150"/>
                    <a:pt x="802761" y="561316"/>
                  </a:cubicBezTo>
                  <a:cubicBezTo>
                    <a:pt x="799094" y="553815"/>
                    <a:pt x="796261" y="541648"/>
                    <a:pt x="786427" y="545815"/>
                  </a:cubicBezTo>
                  <a:cubicBezTo>
                    <a:pt x="762260" y="556148"/>
                    <a:pt x="737593" y="566982"/>
                    <a:pt x="716593" y="582482"/>
                  </a:cubicBezTo>
                  <a:cubicBezTo>
                    <a:pt x="701759" y="593483"/>
                    <a:pt x="717759" y="608983"/>
                    <a:pt x="721259" y="622150"/>
                  </a:cubicBezTo>
                  <a:cubicBezTo>
                    <a:pt x="725092" y="636484"/>
                    <a:pt x="720092" y="645817"/>
                    <a:pt x="707092" y="651150"/>
                  </a:cubicBezTo>
                  <a:cubicBezTo>
                    <a:pt x="698092" y="654817"/>
                    <a:pt x="685759" y="659317"/>
                    <a:pt x="681925" y="647317"/>
                  </a:cubicBezTo>
                  <a:cubicBezTo>
                    <a:pt x="670758" y="612650"/>
                    <a:pt x="650591" y="627650"/>
                    <a:pt x="630757" y="635650"/>
                  </a:cubicBezTo>
                  <a:cubicBezTo>
                    <a:pt x="611590" y="643317"/>
                    <a:pt x="592423" y="650650"/>
                    <a:pt x="573257" y="657984"/>
                  </a:cubicBezTo>
                  <a:cubicBezTo>
                    <a:pt x="562090" y="662317"/>
                    <a:pt x="553589" y="667484"/>
                    <a:pt x="561089" y="681818"/>
                  </a:cubicBezTo>
                  <a:cubicBezTo>
                    <a:pt x="568589" y="696318"/>
                    <a:pt x="566256" y="706818"/>
                    <a:pt x="548589" y="712152"/>
                  </a:cubicBezTo>
                  <a:cubicBezTo>
                    <a:pt x="531922" y="717152"/>
                    <a:pt x="520422" y="714818"/>
                    <a:pt x="515089" y="696485"/>
                  </a:cubicBezTo>
                  <a:cubicBezTo>
                    <a:pt x="511755" y="685484"/>
                    <a:pt x="505922" y="674317"/>
                    <a:pt x="492255" y="679151"/>
                  </a:cubicBezTo>
                  <a:cubicBezTo>
                    <a:pt x="455421" y="692151"/>
                    <a:pt x="417087" y="696485"/>
                    <a:pt x="378586" y="700152"/>
                  </a:cubicBezTo>
                  <a:cubicBezTo>
                    <a:pt x="367252" y="701318"/>
                    <a:pt x="362252" y="709318"/>
                    <a:pt x="360419" y="719818"/>
                  </a:cubicBezTo>
                  <a:cubicBezTo>
                    <a:pt x="354419" y="742485"/>
                    <a:pt x="360419" y="762319"/>
                    <a:pt x="377419" y="777653"/>
                  </a:cubicBezTo>
                  <a:cubicBezTo>
                    <a:pt x="400086" y="797987"/>
                    <a:pt x="408753" y="833988"/>
                    <a:pt x="445420" y="838655"/>
                  </a:cubicBezTo>
                  <a:cubicBezTo>
                    <a:pt x="445920" y="842654"/>
                    <a:pt x="479921" y="932156"/>
                    <a:pt x="515922" y="960824"/>
                  </a:cubicBezTo>
                  <a:cubicBezTo>
                    <a:pt x="526922" y="969324"/>
                    <a:pt x="517089" y="974824"/>
                    <a:pt x="509922" y="979824"/>
                  </a:cubicBezTo>
                  <a:cubicBezTo>
                    <a:pt x="358585" y="1085826"/>
                    <a:pt x="122914" y="1000658"/>
                    <a:pt x="74746" y="822488"/>
                  </a:cubicBezTo>
                  <a:cubicBezTo>
                    <a:pt x="64747" y="795987"/>
                    <a:pt x="54746" y="769319"/>
                    <a:pt x="44746" y="742819"/>
                  </a:cubicBezTo>
                  <a:cubicBezTo>
                    <a:pt x="24579" y="694151"/>
                    <a:pt x="-5088" y="649317"/>
                    <a:pt x="745" y="591983"/>
                  </a:cubicBezTo>
                  <a:cubicBezTo>
                    <a:pt x="7412" y="526981"/>
                    <a:pt x="30245" y="467313"/>
                    <a:pt x="57746" y="409646"/>
                  </a:cubicBezTo>
                  <a:cubicBezTo>
                    <a:pt x="85080" y="352311"/>
                    <a:pt x="101747" y="358311"/>
                    <a:pt x="103581" y="384812"/>
                  </a:cubicBezTo>
                  <a:cubicBezTo>
                    <a:pt x="107747" y="375478"/>
                    <a:pt x="110747" y="362145"/>
                    <a:pt x="113414" y="352311"/>
                  </a:cubicBezTo>
                  <a:cubicBezTo>
                    <a:pt x="120081" y="327310"/>
                    <a:pt x="161081" y="310977"/>
                    <a:pt x="195415" y="303143"/>
                  </a:cubicBezTo>
                  <a:cubicBezTo>
                    <a:pt x="213749" y="298976"/>
                    <a:pt x="220583" y="310143"/>
                    <a:pt x="223916" y="320977"/>
                  </a:cubicBezTo>
                  <a:cubicBezTo>
                    <a:pt x="222916" y="289976"/>
                    <a:pt x="229249" y="281643"/>
                    <a:pt x="266751" y="279476"/>
                  </a:cubicBezTo>
                  <a:cubicBezTo>
                    <a:pt x="274584" y="282810"/>
                    <a:pt x="266751" y="283643"/>
                    <a:pt x="274584" y="296143"/>
                  </a:cubicBezTo>
                  <a:cubicBezTo>
                    <a:pt x="281917" y="289976"/>
                    <a:pt x="280084" y="273476"/>
                    <a:pt x="292084" y="267809"/>
                  </a:cubicBezTo>
                  <a:cubicBezTo>
                    <a:pt x="302584" y="263142"/>
                    <a:pt x="317251" y="243975"/>
                    <a:pt x="316751" y="275976"/>
                  </a:cubicBezTo>
                  <a:cubicBezTo>
                    <a:pt x="316251" y="305477"/>
                    <a:pt x="324418" y="334477"/>
                    <a:pt x="328585" y="363644"/>
                  </a:cubicBezTo>
                  <a:cubicBezTo>
                    <a:pt x="329418" y="374978"/>
                    <a:pt x="332085" y="386145"/>
                    <a:pt x="336751" y="384812"/>
                  </a:cubicBezTo>
                  <a:cubicBezTo>
                    <a:pt x="346085" y="383311"/>
                    <a:pt x="349085" y="364645"/>
                    <a:pt x="346919" y="352644"/>
                  </a:cubicBezTo>
                  <a:cubicBezTo>
                    <a:pt x="343085" y="331310"/>
                    <a:pt x="336751" y="310477"/>
                    <a:pt x="333918" y="288977"/>
                  </a:cubicBezTo>
                  <a:cubicBezTo>
                    <a:pt x="331085" y="268142"/>
                    <a:pt x="331418" y="248975"/>
                    <a:pt x="360252" y="237809"/>
                  </a:cubicBezTo>
                  <a:cubicBezTo>
                    <a:pt x="434920" y="189974"/>
                    <a:pt x="458587" y="195975"/>
                    <a:pt x="556589" y="264809"/>
                  </a:cubicBezTo>
                  <a:cubicBezTo>
                    <a:pt x="538589" y="235975"/>
                    <a:pt x="514255" y="213141"/>
                    <a:pt x="481588" y="193974"/>
                  </a:cubicBezTo>
                  <a:cubicBezTo>
                    <a:pt x="524255" y="177641"/>
                    <a:pt x="561423" y="180974"/>
                    <a:pt x="598757" y="194474"/>
                  </a:cubicBezTo>
                  <a:cubicBezTo>
                    <a:pt x="610757" y="198974"/>
                    <a:pt x="622924" y="207475"/>
                    <a:pt x="635924" y="196308"/>
                  </a:cubicBezTo>
                  <a:cubicBezTo>
                    <a:pt x="616257" y="166307"/>
                    <a:pt x="618924" y="161140"/>
                    <a:pt x="655091" y="158140"/>
                  </a:cubicBezTo>
                  <a:close/>
                  <a:moveTo>
                    <a:pt x="171778" y="7"/>
                  </a:moveTo>
                  <a:cubicBezTo>
                    <a:pt x="270969" y="-975"/>
                    <a:pt x="370064" y="92743"/>
                    <a:pt x="359419" y="197308"/>
                  </a:cubicBezTo>
                  <a:cubicBezTo>
                    <a:pt x="333418" y="149306"/>
                    <a:pt x="298084" y="113306"/>
                    <a:pt x="246749" y="94472"/>
                  </a:cubicBezTo>
                  <a:cubicBezTo>
                    <a:pt x="210082" y="81138"/>
                    <a:pt x="172248" y="72305"/>
                    <a:pt x="133914" y="66305"/>
                  </a:cubicBezTo>
                  <a:cubicBezTo>
                    <a:pt x="116080" y="63471"/>
                    <a:pt x="99913" y="60804"/>
                    <a:pt x="97580" y="38971"/>
                  </a:cubicBezTo>
                  <a:cubicBezTo>
                    <a:pt x="95080" y="15637"/>
                    <a:pt x="113914" y="11137"/>
                    <a:pt x="129581" y="6470"/>
                  </a:cubicBezTo>
                  <a:cubicBezTo>
                    <a:pt x="143435" y="2220"/>
                    <a:pt x="157607" y="147"/>
                    <a:pt x="171778" y="7"/>
                  </a:cubicBezTo>
                  <a:close/>
                </a:path>
              </a:pathLst>
            </a:custGeom>
            <a:solidFill>
              <a:schemeClr val="accent1"/>
            </a:solidFill>
            <a:ln w="2871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18E3DC37-B18B-4206-84D0-EE31872ED3D5}"/>
              </a:ext>
            </a:extLst>
          </p:cNvPr>
          <p:cNvGrpSpPr/>
          <p:nvPr/>
        </p:nvGrpSpPr>
        <p:grpSpPr>
          <a:xfrm>
            <a:off x="7571608" y="2475331"/>
            <a:ext cx="1691231" cy="823368"/>
            <a:chOff x="7571608" y="2475331"/>
            <a:chExt cx="1691231" cy="823368"/>
          </a:xfrm>
        </p:grpSpPr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E0EF227C-A060-458B-8E27-76FAB0285E2B}"/>
                </a:ext>
              </a:extLst>
            </p:cNvPr>
            <p:cNvGrpSpPr/>
            <p:nvPr/>
          </p:nvGrpSpPr>
          <p:grpSpPr>
            <a:xfrm rot="14400000">
              <a:off x="8005540" y="2041399"/>
              <a:ext cx="823368" cy="1691231"/>
              <a:chOff x="1275014" y="1368624"/>
              <a:chExt cx="2555299" cy="5248684"/>
            </a:xfrm>
          </p:grpSpPr>
          <p:grpSp>
            <p:nvGrpSpPr>
              <p:cNvPr id="79" name="Group 78">
                <a:extLst>
                  <a:ext uri="{FF2B5EF4-FFF2-40B4-BE49-F238E27FC236}">
                    <a16:creationId xmlns:a16="http://schemas.microsoft.com/office/drawing/2014/main" id="{B053710E-0B63-4828-945D-611371A16603}"/>
                  </a:ext>
                </a:extLst>
              </p:cNvPr>
              <p:cNvGrpSpPr/>
              <p:nvPr/>
            </p:nvGrpSpPr>
            <p:grpSpPr>
              <a:xfrm>
                <a:off x="1275014" y="2359169"/>
                <a:ext cx="2555299" cy="4258139"/>
                <a:chOff x="8352377" y="4105120"/>
                <a:chExt cx="1021307" cy="1701904"/>
              </a:xfrm>
            </p:grpSpPr>
            <p:pic>
              <p:nvPicPr>
                <p:cNvPr id="84" name="Graphic 83">
                  <a:extLst>
                    <a:ext uri="{FF2B5EF4-FFF2-40B4-BE49-F238E27FC236}">
                      <a16:creationId xmlns:a16="http://schemas.microsoft.com/office/drawing/2014/main" id="{25259531-6BA6-43E6-BD80-870EFD55F82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rcRect/>
                <a:stretch>
                  <a:fillRect/>
                </a:stretch>
              </p:blipFill>
              <p:spPr>
                <a:xfrm>
                  <a:off x="8352377" y="4105120"/>
                  <a:ext cx="1021307" cy="1701904"/>
                </a:xfrm>
                <a:custGeom>
                  <a:avLst/>
                  <a:gdLst>
                    <a:gd name="connsiteX0" fmla="*/ 510654 w 1021307"/>
                    <a:gd name="connsiteY0" fmla="*/ 200180 h 1701904"/>
                    <a:gd name="connsiteX1" fmla="*/ 440415 w 1021307"/>
                    <a:gd name="connsiteY1" fmla="*/ 270419 h 1701904"/>
                    <a:gd name="connsiteX2" fmla="*/ 510654 w 1021307"/>
                    <a:gd name="connsiteY2" fmla="*/ 340658 h 1701904"/>
                    <a:gd name="connsiteX3" fmla="*/ 580893 w 1021307"/>
                    <a:gd name="connsiteY3" fmla="*/ 270419 h 1701904"/>
                    <a:gd name="connsiteX4" fmla="*/ 510654 w 1021307"/>
                    <a:gd name="connsiteY4" fmla="*/ 200180 h 1701904"/>
                    <a:gd name="connsiteX5" fmla="*/ 0 w 1021307"/>
                    <a:gd name="connsiteY5" fmla="*/ 0 h 1701904"/>
                    <a:gd name="connsiteX6" fmla="*/ 1021307 w 1021307"/>
                    <a:gd name="connsiteY6" fmla="*/ 0 h 1701904"/>
                    <a:gd name="connsiteX7" fmla="*/ 1021307 w 1021307"/>
                    <a:gd name="connsiteY7" fmla="*/ 1701904 h 1701904"/>
                    <a:gd name="connsiteX8" fmla="*/ 0 w 1021307"/>
                    <a:gd name="connsiteY8" fmla="*/ 1701904 h 17019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021307" h="1701904">
                      <a:moveTo>
                        <a:pt x="510654" y="200180"/>
                      </a:moveTo>
                      <a:cubicBezTo>
                        <a:pt x="471862" y="200180"/>
                        <a:pt x="440415" y="231627"/>
                        <a:pt x="440415" y="270419"/>
                      </a:cubicBezTo>
                      <a:cubicBezTo>
                        <a:pt x="440415" y="309211"/>
                        <a:pt x="471862" y="340658"/>
                        <a:pt x="510654" y="340658"/>
                      </a:cubicBezTo>
                      <a:cubicBezTo>
                        <a:pt x="549446" y="340658"/>
                        <a:pt x="580893" y="309211"/>
                        <a:pt x="580893" y="270419"/>
                      </a:cubicBezTo>
                      <a:cubicBezTo>
                        <a:pt x="580893" y="231627"/>
                        <a:pt x="549446" y="200180"/>
                        <a:pt x="510654" y="200180"/>
                      </a:cubicBezTo>
                      <a:close/>
                      <a:moveTo>
                        <a:pt x="0" y="0"/>
                      </a:moveTo>
                      <a:lnTo>
                        <a:pt x="1021307" y="0"/>
                      </a:lnTo>
                      <a:lnTo>
                        <a:pt x="1021307" y="1701904"/>
                      </a:lnTo>
                      <a:lnTo>
                        <a:pt x="0" y="1701904"/>
                      </a:lnTo>
                      <a:close/>
                    </a:path>
                  </a:pathLst>
                </a:custGeom>
              </p:spPr>
            </p:pic>
            <p:pic>
              <p:nvPicPr>
                <p:cNvPr id="85" name="Graphic 84">
                  <a:extLst>
                    <a:ext uri="{FF2B5EF4-FFF2-40B4-BE49-F238E27FC236}">
                      <a16:creationId xmlns:a16="http://schemas.microsoft.com/office/drawing/2014/main" id="{3AC153E6-FBDC-4D20-99CA-E9E44CD7D21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429718" y="4221533"/>
                  <a:ext cx="866624" cy="1502991"/>
                </a:xfrm>
                <a:prstGeom prst="rect">
                  <a:avLst/>
                </a:prstGeom>
              </p:spPr>
            </p:pic>
          </p:grp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E6DCC7F1-C68C-4E26-89EF-E467AFB7AC6B}"/>
                  </a:ext>
                </a:extLst>
              </p:cNvPr>
              <p:cNvSpPr/>
              <p:nvPr/>
            </p:nvSpPr>
            <p:spPr>
              <a:xfrm>
                <a:off x="2614267" y="2378117"/>
                <a:ext cx="87924" cy="513165"/>
              </a:xfrm>
              <a:custGeom>
                <a:avLst/>
                <a:gdLst>
                  <a:gd name="connsiteX0" fmla="*/ 0 w 87923"/>
                  <a:gd name="connsiteY0" fmla="*/ 457200 h 457200"/>
                  <a:gd name="connsiteX1" fmla="*/ 87923 w 87923"/>
                  <a:gd name="connsiteY1" fmla="*/ 0 h 457200"/>
                  <a:gd name="connsiteX2" fmla="*/ 87923 w 87923"/>
                  <a:gd name="connsiteY2" fmla="*/ 0 h 457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7923" h="457200">
                    <a:moveTo>
                      <a:pt x="0" y="457200"/>
                    </a:moveTo>
                    <a:lnTo>
                      <a:pt x="87923" y="0"/>
                    </a:lnTo>
                    <a:lnTo>
                      <a:pt x="87923" y="0"/>
                    </a:lnTo>
                  </a:path>
                </a:pathLst>
              </a:custGeom>
              <a:noFill/>
              <a:ln w="34925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F5493234-C602-417D-8516-A83DC46BEACA}"/>
                  </a:ext>
                </a:extLst>
              </p:cNvPr>
              <p:cNvSpPr/>
              <p:nvPr/>
            </p:nvSpPr>
            <p:spPr>
              <a:xfrm rot="20777649">
                <a:off x="2451457" y="2370179"/>
                <a:ext cx="87925" cy="506763"/>
              </a:xfrm>
              <a:custGeom>
                <a:avLst/>
                <a:gdLst>
                  <a:gd name="connsiteX0" fmla="*/ 0 w 87923"/>
                  <a:gd name="connsiteY0" fmla="*/ 457200 h 457200"/>
                  <a:gd name="connsiteX1" fmla="*/ 87923 w 87923"/>
                  <a:gd name="connsiteY1" fmla="*/ 0 h 457200"/>
                  <a:gd name="connsiteX2" fmla="*/ 87923 w 87923"/>
                  <a:gd name="connsiteY2" fmla="*/ 0 h 457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7923" h="457200">
                    <a:moveTo>
                      <a:pt x="0" y="457200"/>
                    </a:moveTo>
                    <a:lnTo>
                      <a:pt x="87923" y="0"/>
                    </a:lnTo>
                    <a:lnTo>
                      <a:pt x="87923" y="0"/>
                    </a:lnTo>
                  </a:path>
                </a:pathLst>
              </a:custGeom>
              <a:noFill/>
              <a:ln w="34925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5A03170D-6846-41D4-A1A5-7D32DEAF9504}"/>
                  </a:ext>
                </a:extLst>
              </p:cNvPr>
              <p:cNvSpPr/>
              <p:nvPr/>
            </p:nvSpPr>
            <p:spPr>
              <a:xfrm>
                <a:off x="2060606" y="1368624"/>
                <a:ext cx="586162" cy="1014090"/>
              </a:xfrm>
              <a:custGeom>
                <a:avLst/>
                <a:gdLst>
                  <a:gd name="connsiteX0" fmla="*/ 0 w 87923"/>
                  <a:gd name="connsiteY0" fmla="*/ 457200 h 457200"/>
                  <a:gd name="connsiteX1" fmla="*/ 87923 w 87923"/>
                  <a:gd name="connsiteY1" fmla="*/ 0 h 457200"/>
                  <a:gd name="connsiteX2" fmla="*/ 87923 w 87923"/>
                  <a:gd name="connsiteY2" fmla="*/ 0 h 457200"/>
                  <a:gd name="connsiteX0" fmla="*/ 0 w 87923"/>
                  <a:gd name="connsiteY0" fmla="*/ 457200 h 457200"/>
                  <a:gd name="connsiteX1" fmla="*/ 87923 w 87923"/>
                  <a:gd name="connsiteY1" fmla="*/ 0 h 457200"/>
                  <a:gd name="connsiteX2" fmla="*/ 87923 w 87923"/>
                  <a:gd name="connsiteY2" fmla="*/ 0 h 457200"/>
                  <a:gd name="connsiteX0" fmla="*/ 0 w 88668"/>
                  <a:gd name="connsiteY0" fmla="*/ 457200 h 457200"/>
                  <a:gd name="connsiteX1" fmla="*/ 87923 w 88668"/>
                  <a:gd name="connsiteY1" fmla="*/ 0 h 457200"/>
                  <a:gd name="connsiteX2" fmla="*/ 87923 w 88668"/>
                  <a:gd name="connsiteY2" fmla="*/ 0 h 457200"/>
                  <a:gd name="connsiteX0" fmla="*/ 0 w 88591"/>
                  <a:gd name="connsiteY0" fmla="*/ 457200 h 457200"/>
                  <a:gd name="connsiteX1" fmla="*/ 87923 w 88591"/>
                  <a:gd name="connsiteY1" fmla="*/ 0 h 457200"/>
                  <a:gd name="connsiteX2" fmla="*/ 87923 w 88591"/>
                  <a:gd name="connsiteY2" fmla="*/ 0 h 457200"/>
                  <a:gd name="connsiteX0" fmla="*/ 0 w 104212"/>
                  <a:gd name="connsiteY0" fmla="*/ 457200 h 457200"/>
                  <a:gd name="connsiteX1" fmla="*/ 87923 w 104212"/>
                  <a:gd name="connsiteY1" fmla="*/ 0 h 457200"/>
                  <a:gd name="connsiteX2" fmla="*/ 87923 w 104212"/>
                  <a:gd name="connsiteY2" fmla="*/ 0 h 457200"/>
                  <a:gd name="connsiteX0" fmla="*/ 0 w 89660"/>
                  <a:gd name="connsiteY0" fmla="*/ 503909 h 503909"/>
                  <a:gd name="connsiteX1" fmla="*/ 87923 w 89660"/>
                  <a:gd name="connsiteY1" fmla="*/ 46709 h 503909"/>
                  <a:gd name="connsiteX2" fmla="*/ 55890 w 89660"/>
                  <a:gd name="connsiteY2" fmla="*/ 5890 h 503909"/>
                  <a:gd name="connsiteX0" fmla="*/ 0 w 87923"/>
                  <a:gd name="connsiteY0" fmla="*/ 457200 h 457200"/>
                  <a:gd name="connsiteX1" fmla="*/ 87923 w 87923"/>
                  <a:gd name="connsiteY1" fmla="*/ 0 h 457200"/>
                  <a:gd name="connsiteX0" fmla="*/ 0 w 67538"/>
                  <a:gd name="connsiteY0" fmla="*/ 482469 h 482469"/>
                  <a:gd name="connsiteX1" fmla="*/ 67538 w 67538"/>
                  <a:gd name="connsiteY1" fmla="*/ 0 h 482469"/>
                  <a:gd name="connsiteX0" fmla="*/ 0 w 88163"/>
                  <a:gd name="connsiteY0" fmla="*/ 482469 h 482469"/>
                  <a:gd name="connsiteX1" fmla="*/ 67538 w 88163"/>
                  <a:gd name="connsiteY1" fmla="*/ 0 h 482469"/>
                  <a:gd name="connsiteX0" fmla="*/ 0 w 87198"/>
                  <a:gd name="connsiteY0" fmla="*/ 482469 h 482469"/>
                  <a:gd name="connsiteX1" fmla="*/ 67538 w 87198"/>
                  <a:gd name="connsiteY1" fmla="*/ 0 h 482469"/>
                  <a:gd name="connsiteX0" fmla="*/ 585890 w 586086"/>
                  <a:gd name="connsiteY0" fmla="*/ 676892 h 676892"/>
                  <a:gd name="connsiteX1" fmla="*/ 0 w 586086"/>
                  <a:gd name="connsiteY1" fmla="*/ 0 h 676892"/>
                  <a:gd name="connsiteX0" fmla="*/ 585890 w 586160"/>
                  <a:gd name="connsiteY0" fmla="*/ 676892 h 676892"/>
                  <a:gd name="connsiteX1" fmla="*/ 0 w 586160"/>
                  <a:gd name="connsiteY1" fmla="*/ 0 h 6768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86160" h="676892">
                    <a:moveTo>
                      <a:pt x="585890" y="676892"/>
                    </a:moveTo>
                    <a:cubicBezTo>
                      <a:pt x="597725" y="419528"/>
                      <a:pt x="221894" y="60950"/>
                      <a:pt x="0" y="0"/>
                    </a:cubicBezTo>
                  </a:path>
                </a:pathLst>
              </a:custGeom>
              <a:noFill/>
              <a:ln w="34925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19F1B8A8-DCDB-499F-B543-66245709964D}"/>
                  </a:ext>
                </a:extLst>
              </p:cNvPr>
              <p:cNvSpPr/>
              <p:nvPr/>
            </p:nvSpPr>
            <p:spPr>
              <a:xfrm rot="20777649">
                <a:off x="1961952" y="1556471"/>
                <a:ext cx="503448" cy="882301"/>
              </a:xfrm>
              <a:custGeom>
                <a:avLst/>
                <a:gdLst>
                  <a:gd name="connsiteX0" fmla="*/ 0 w 87923"/>
                  <a:gd name="connsiteY0" fmla="*/ 457200 h 457200"/>
                  <a:gd name="connsiteX1" fmla="*/ 87923 w 87923"/>
                  <a:gd name="connsiteY1" fmla="*/ 0 h 457200"/>
                  <a:gd name="connsiteX2" fmla="*/ 87923 w 87923"/>
                  <a:gd name="connsiteY2" fmla="*/ 0 h 457200"/>
                  <a:gd name="connsiteX0" fmla="*/ 0 w 106562"/>
                  <a:gd name="connsiteY0" fmla="*/ 457200 h 457200"/>
                  <a:gd name="connsiteX1" fmla="*/ 106562 w 106562"/>
                  <a:gd name="connsiteY1" fmla="*/ 202828 h 457200"/>
                  <a:gd name="connsiteX2" fmla="*/ 87923 w 106562"/>
                  <a:gd name="connsiteY2" fmla="*/ 0 h 457200"/>
                  <a:gd name="connsiteX3" fmla="*/ 87923 w 106562"/>
                  <a:gd name="connsiteY3" fmla="*/ 0 h 457200"/>
                  <a:gd name="connsiteX0" fmla="*/ 0 w 117378"/>
                  <a:gd name="connsiteY0" fmla="*/ 457200 h 457200"/>
                  <a:gd name="connsiteX1" fmla="*/ 106562 w 117378"/>
                  <a:gd name="connsiteY1" fmla="*/ 202828 h 457200"/>
                  <a:gd name="connsiteX2" fmla="*/ 87923 w 117378"/>
                  <a:gd name="connsiteY2" fmla="*/ 0 h 457200"/>
                  <a:gd name="connsiteX3" fmla="*/ 87923 w 117378"/>
                  <a:gd name="connsiteY3" fmla="*/ 0 h 457200"/>
                  <a:gd name="connsiteX0" fmla="*/ 0 w 126147"/>
                  <a:gd name="connsiteY0" fmla="*/ 457200 h 457200"/>
                  <a:gd name="connsiteX1" fmla="*/ 106562 w 126147"/>
                  <a:gd name="connsiteY1" fmla="*/ 202828 h 457200"/>
                  <a:gd name="connsiteX2" fmla="*/ 87923 w 126147"/>
                  <a:gd name="connsiteY2" fmla="*/ 0 h 457200"/>
                  <a:gd name="connsiteX3" fmla="*/ 87923 w 126147"/>
                  <a:gd name="connsiteY3" fmla="*/ 0 h 457200"/>
                  <a:gd name="connsiteX0" fmla="*/ 0 w 126147"/>
                  <a:gd name="connsiteY0" fmla="*/ 457200 h 457200"/>
                  <a:gd name="connsiteX1" fmla="*/ 106562 w 126147"/>
                  <a:gd name="connsiteY1" fmla="*/ 202828 h 457200"/>
                  <a:gd name="connsiteX2" fmla="*/ 87923 w 126147"/>
                  <a:gd name="connsiteY2" fmla="*/ 0 h 457200"/>
                  <a:gd name="connsiteX3" fmla="*/ 87923 w 126147"/>
                  <a:gd name="connsiteY3" fmla="*/ 0 h 457200"/>
                  <a:gd name="connsiteX0" fmla="*/ 0 w 126147"/>
                  <a:gd name="connsiteY0" fmla="*/ 457200 h 457200"/>
                  <a:gd name="connsiteX1" fmla="*/ 106562 w 126147"/>
                  <a:gd name="connsiteY1" fmla="*/ 202828 h 457200"/>
                  <a:gd name="connsiteX2" fmla="*/ 87923 w 126147"/>
                  <a:gd name="connsiteY2" fmla="*/ 0 h 457200"/>
                  <a:gd name="connsiteX3" fmla="*/ 87923 w 126147"/>
                  <a:gd name="connsiteY3" fmla="*/ 0 h 457200"/>
                  <a:gd name="connsiteX0" fmla="*/ 0 w 87923"/>
                  <a:gd name="connsiteY0" fmla="*/ 457200 h 457200"/>
                  <a:gd name="connsiteX1" fmla="*/ 87923 w 87923"/>
                  <a:gd name="connsiteY1" fmla="*/ 0 h 457200"/>
                  <a:gd name="connsiteX2" fmla="*/ 87923 w 87923"/>
                  <a:gd name="connsiteY2" fmla="*/ 0 h 457200"/>
                  <a:gd name="connsiteX0" fmla="*/ 0 w 87923"/>
                  <a:gd name="connsiteY0" fmla="*/ 457200 h 457200"/>
                  <a:gd name="connsiteX1" fmla="*/ 87923 w 87923"/>
                  <a:gd name="connsiteY1" fmla="*/ 0 h 457200"/>
                  <a:gd name="connsiteX0" fmla="*/ 0 w 103296"/>
                  <a:gd name="connsiteY0" fmla="*/ 457200 h 457200"/>
                  <a:gd name="connsiteX1" fmla="*/ 87923 w 103296"/>
                  <a:gd name="connsiteY1" fmla="*/ 0 h 457200"/>
                  <a:gd name="connsiteX0" fmla="*/ 0 w 103740"/>
                  <a:gd name="connsiteY0" fmla="*/ 457200 h 457200"/>
                  <a:gd name="connsiteX1" fmla="*/ 87923 w 103740"/>
                  <a:gd name="connsiteY1" fmla="*/ 0 h 457200"/>
                  <a:gd name="connsiteX0" fmla="*/ 501712 w 503450"/>
                  <a:gd name="connsiteY0" fmla="*/ 588924 h 588924"/>
                  <a:gd name="connsiteX1" fmla="*/ -1 w 503450"/>
                  <a:gd name="connsiteY1" fmla="*/ 0 h 5889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03450" h="588924">
                    <a:moveTo>
                      <a:pt x="501712" y="588924"/>
                    </a:moveTo>
                    <a:cubicBezTo>
                      <a:pt x="535847" y="341273"/>
                      <a:pt x="56464" y="188371"/>
                      <a:pt x="-1" y="0"/>
                    </a:cubicBezTo>
                  </a:path>
                </a:pathLst>
              </a:custGeom>
              <a:noFill/>
              <a:ln w="34925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901636E2-0AE0-4EE3-8438-2006E41CA938}"/>
                </a:ext>
              </a:extLst>
            </p:cNvPr>
            <p:cNvGrpSpPr/>
            <p:nvPr/>
          </p:nvGrpSpPr>
          <p:grpSpPr>
            <a:xfrm rot="19905976">
              <a:off x="8248830" y="2599084"/>
              <a:ext cx="826034" cy="302570"/>
              <a:chOff x="3922087" y="2335775"/>
              <a:chExt cx="1385924" cy="507653"/>
            </a:xfrm>
          </p:grpSpPr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4C2FD1D6-D9FC-47C0-8A5F-F8AC5FBE834E}"/>
                  </a:ext>
                </a:extLst>
              </p:cNvPr>
              <p:cNvSpPr/>
              <p:nvPr/>
            </p:nvSpPr>
            <p:spPr>
              <a:xfrm>
                <a:off x="3922087" y="2335775"/>
                <a:ext cx="320464" cy="507653"/>
              </a:xfrm>
              <a:custGeom>
                <a:avLst/>
                <a:gdLst/>
                <a:ahLst/>
                <a:cxnLst/>
                <a:rect l="l" t="t" r="r" b="b"/>
                <a:pathLst>
                  <a:path w="320464" h="507653">
                    <a:moveTo>
                      <a:pt x="157720" y="0"/>
                    </a:moveTo>
                    <a:cubicBezTo>
                      <a:pt x="205941" y="0"/>
                      <a:pt x="241827" y="12557"/>
                      <a:pt x="265379" y="37672"/>
                    </a:cubicBezTo>
                    <a:cubicBezTo>
                      <a:pt x="288931" y="62787"/>
                      <a:pt x="302939" y="99008"/>
                      <a:pt x="307404" y="146335"/>
                    </a:cubicBezTo>
                    <a:lnTo>
                      <a:pt x="214312" y="151358"/>
                    </a:lnTo>
                    <a:cubicBezTo>
                      <a:pt x="210517" y="101575"/>
                      <a:pt x="190872" y="76684"/>
                      <a:pt x="155376" y="76684"/>
                    </a:cubicBezTo>
                    <a:cubicBezTo>
                      <a:pt x="140866" y="76684"/>
                      <a:pt x="128811" y="81093"/>
                      <a:pt x="119211" y="89911"/>
                    </a:cubicBezTo>
                    <a:cubicBezTo>
                      <a:pt x="109612" y="98729"/>
                      <a:pt x="104812" y="110282"/>
                      <a:pt x="104812" y="124569"/>
                    </a:cubicBezTo>
                    <a:cubicBezTo>
                      <a:pt x="104812" y="134392"/>
                      <a:pt x="106765" y="143098"/>
                      <a:pt x="110672" y="150689"/>
                    </a:cubicBezTo>
                    <a:cubicBezTo>
                      <a:pt x="114579" y="158279"/>
                      <a:pt x="122448" y="166371"/>
                      <a:pt x="134280" y="174966"/>
                    </a:cubicBezTo>
                    <a:cubicBezTo>
                      <a:pt x="146112" y="183561"/>
                      <a:pt x="163748" y="193328"/>
                      <a:pt x="187188" y="204267"/>
                    </a:cubicBezTo>
                    <a:cubicBezTo>
                      <a:pt x="222684" y="221010"/>
                      <a:pt x="250031" y="237083"/>
                      <a:pt x="269230" y="252487"/>
                    </a:cubicBezTo>
                    <a:cubicBezTo>
                      <a:pt x="288429" y="267891"/>
                      <a:pt x="301767" y="283964"/>
                      <a:pt x="309246" y="300707"/>
                    </a:cubicBezTo>
                    <a:cubicBezTo>
                      <a:pt x="316725" y="317450"/>
                      <a:pt x="320464" y="337207"/>
                      <a:pt x="320464" y="359978"/>
                    </a:cubicBezTo>
                    <a:cubicBezTo>
                      <a:pt x="320464" y="388553"/>
                      <a:pt x="313990" y="414003"/>
                      <a:pt x="301042" y="436327"/>
                    </a:cubicBezTo>
                    <a:cubicBezTo>
                      <a:pt x="288094" y="458651"/>
                      <a:pt x="269621" y="476120"/>
                      <a:pt x="245622" y="488733"/>
                    </a:cubicBezTo>
                    <a:cubicBezTo>
                      <a:pt x="221623" y="501346"/>
                      <a:pt x="193439" y="507653"/>
                      <a:pt x="161069" y="507653"/>
                    </a:cubicBezTo>
                    <a:cubicBezTo>
                      <a:pt x="110393" y="507653"/>
                      <a:pt x="71437" y="493700"/>
                      <a:pt x="44202" y="465795"/>
                    </a:cubicBezTo>
                    <a:cubicBezTo>
                      <a:pt x="16966" y="437890"/>
                      <a:pt x="2232" y="396143"/>
                      <a:pt x="0" y="340556"/>
                    </a:cubicBezTo>
                    <a:lnTo>
                      <a:pt x="94096" y="332184"/>
                    </a:lnTo>
                    <a:cubicBezTo>
                      <a:pt x="95213" y="356518"/>
                      <a:pt x="98617" y="375772"/>
                      <a:pt x="104310" y="389948"/>
                    </a:cubicBezTo>
                    <a:cubicBezTo>
                      <a:pt x="110002" y="404124"/>
                      <a:pt x="117872" y="414170"/>
                      <a:pt x="127918" y="420086"/>
                    </a:cubicBezTo>
                    <a:cubicBezTo>
                      <a:pt x="137964" y="426002"/>
                      <a:pt x="150353" y="428960"/>
                      <a:pt x="165087" y="428960"/>
                    </a:cubicBezTo>
                    <a:cubicBezTo>
                      <a:pt x="178482" y="428960"/>
                      <a:pt x="190035" y="426058"/>
                      <a:pt x="199746" y="420254"/>
                    </a:cubicBezTo>
                    <a:cubicBezTo>
                      <a:pt x="209457" y="414449"/>
                      <a:pt x="216768" y="406859"/>
                      <a:pt x="221679" y="397483"/>
                    </a:cubicBezTo>
                    <a:cubicBezTo>
                      <a:pt x="226591" y="388107"/>
                      <a:pt x="229046" y="377949"/>
                      <a:pt x="229046" y="367010"/>
                    </a:cubicBezTo>
                    <a:cubicBezTo>
                      <a:pt x="229046" y="355625"/>
                      <a:pt x="226200" y="345244"/>
                      <a:pt x="220507" y="335868"/>
                    </a:cubicBezTo>
                    <a:cubicBezTo>
                      <a:pt x="214815" y="326492"/>
                      <a:pt x="204713" y="316892"/>
                      <a:pt x="190202" y="307070"/>
                    </a:cubicBezTo>
                    <a:cubicBezTo>
                      <a:pt x="175691" y="297247"/>
                      <a:pt x="155153" y="286531"/>
                      <a:pt x="128587" y="274923"/>
                    </a:cubicBezTo>
                    <a:cubicBezTo>
                      <a:pt x="87957" y="257063"/>
                      <a:pt x="58545" y="236804"/>
                      <a:pt x="40351" y="214145"/>
                    </a:cubicBezTo>
                    <a:cubicBezTo>
                      <a:pt x="22157" y="191486"/>
                      <a:pt x="13059" y="164530"/>
                      <a:pt x="13059" y="133276"/>
                    </a:cubicBezTo>
                    <a:cubicBezTo>
                      <a:pt x="13059" y="107380"/>
                      <a:pt x="19031" y="84330"/>
                      <a:pt x="30975" y="64126"/>
                    </a:cubicBezTo>
                    <a:cubicBezTo>
                      <a:pt x="42918" y="43923"/>
                      <a:pt x="59829" y="28184"/>
                      <a:pt x="81706" y="16911"/>
                    </a:cubicBezTo>
                    <a:cubicBezTo>
                      <a:pt x="103584" y="5637"/>
                      <a:pt x="128922" y="0"/>
                      <a:pt x="15772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5717555F-884A-4B5F-AA29-0830D1F7180B}"/>
                  </a:ext>
                </a:extLst>
              </p:cNvPr>
              <p:cNvSpPr/>
              <p:nvPr/>
            </p:nvSpPr>
            <p:spPr>
              <a:xfrm>
                <a:off x="4294895" y="2344147"/>
                <a:ext cx="381074" cy="490909"/>
              </a:xfrm>
              <a:custGeom>
                <a:avLst/>
                <a:gdLst/>
                <a:ahLst/>
                <a:cxnLst/>
                <a:rect l="l" t="t" r="r" b="b"/>
                <a:pathLst>
                  <a:path w="381074" h="490909">
                    <a:moveTo>
                      <a:pt x="191207" y="91082"/>
                    </a:moveTo>
                    <a:lnTo>
                      <a:pt x="138633" y="313432"/>
                    </a:lnTo>
                    <a:lnTo>
                      <a:pt x="243111" y="313432"/>
                    </a:lnTo>
                    <a:close/>
                    <a:moveTo>
                      <a:pt x="140642" y="0"/>
                    </a:moveTo>
                    <a:lnTo>
                      <a:pt x="241771" y="0"/>
                    </a:lnTo>
                    <a:lnTo>
                      <a:pt x="381074" y="490909"/>
                    </a:lnTo>
                    <a:lnTo>
                      <a:pt x="284299" y="490909"/>
                    </a:lnTo>
                    <a:lnTo>
                      <a:pt x="261528" y="393799"/>
                    </a:lnTo>
                    <a:lnTo>
                      <a:pt x="119546" y="393799"/>
                    </a:lnTo>
                    <a:lnTo>
                      <a:pt x="96441" y="490909"/>
                    </a:lnTo>
                    <a:lnTo>
                      <a:pt x="0" y="490909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288E2F43-44B3-48B9-B368-2BCEAA31B7B7}"/>
                  </a:ext>
                </a:extLst>
              </p:cNvPr>
              <p:cNvSpPr txBox="1"/>
              <p:nvPr/>
            </p:nvSpPr>
            <p:spPr>
              <a:xfrm>
                <a:off x="4728313" y="2344147"/>
                <a:ext cx="279945" cy="490909"/>
              </a:xfrm>
              <a:custGeom>
                <a:avLst/>
                <a:gdLst/>
                <a:ahLst/>
                <a:cxnLst/>
                <a:rect l="l" t="t" r="r" b="b"/>
                <a:pathLst>
                  <a:path w="279945" h="490909">
                    <a:moveTo>
                      <a:pt x="0" y="0"/>
                    </a:moveTo>
                    <a:lnTo>
                      <a:pt x="93092" y="0"/>
                    </a:lnTo>
                    <a:lnTo>
                      <a:pt x="93092" y="412886"/>
                    </a:lnTo>
                    <a:lnTo>
                      <a:pt x="279945" y="412886"/>
                    </a:lnTo>
                    <a:lnTo>
                      <a:pt x="279945" y="490909"/>
                    </a:lnTo>
                    <a:lnTo>
                      <a:pt x="0" y="490909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5400" b="1" spc="-150" dirty="0">
                  <a:solidFill>
                    <a:schemeClr val="accent1"/>
                  </a:solidFill>
                  <a:latin typeface="Arial Nova Cond" panose="020B0506020202020204" pitchFamily="34" charset="0"/>
                  <a:cs typeface="Arial" pitchFamily="34" charset="0"/>
                </a:endParaRPr>
              </a:p>
            </p:txBody>
          </p: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15033B9E-7EC7-4490-975F-02F1E3FB84BB}"/>
                  </a:ext>
                </a:extLst>
              </p:cNvPr>
              <p:cNvSpPr txBox="1"/>
              <p:nvPr/>
            </p:nvSpPr>
            <p:spPr>
              <a:xfrm>
                <a:off x="5060601" y="2344147"/>
                <a:ext cx="247410" cy="490909"/>
              </a:xfrm>
              <a:custGeom>
                <a:avLst/>
                <a:gdLst/>
                <a:ahLst/>
                <a:cxnLst/>
                <a:rect l="l" t="t" r="r" b="b"/>
                <a:pathLst>
                  <a:path w="247410" h="490909">
                    <a:moveTo>
                      <a:pt x="0" y="0"/>
                    </a:moveTo>
                    <a:lnTo>
                      <a:pt x="238703" y="0"/>
                    </a:lnTo>
                    <a:lnTo>
                      <a:pt x="238703" y="77688"/>
                    </a:lnTo>
                    <a:lnTo>
                      <a:pt x="74621" y="77688"/>
                    </a:lnTo>
                    <a:lnTo>
                      <a:pt x="74621" y="193551"/>
                    </a:lnTo>
                    <a:lnTo>
                      <a:pt x="223300" y="193551"/>
                    </a:lnTo>
                    <a:lnTo>
                      <a:pt x="223300" y="271239"/>
                    </a:lnTo>
                    <a:lnTo>
                      <a:pt x="74621" y="271239"/>
                    </a:lnTo>
                    <a:lnTo>
                      <a:pt x="74621" y="413221"/>
                    </a:lnTo>
                    <a:lnTo>
                      <a:pt x="247410" y="413221"/>
                    </a:lnTo>
                    <a:lnTo>
                      <a:pt x="247410" y="490909"/>
                    </a:lnTo>
                    <a:lnTo>
                      <a:pt x="0" y="490909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5400" b="1" spc="-150" dirty="0">
                  <a:solidFill>
                    <a:schemeClr val="accent1"/>
                  </a:solidFill>
                  <a:latin typeface="Arial Nova Cond" panose="020B0506020202020204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8690BFCC-B360-4169-853D-0CD8D742DC4A}"/>
              </a:ext>
            </a:extLst>
          </p:cNvPr>
          <p:cNvGrpSpPr/>
          <p:nvPr/>
        </p:nvGrpSpPr>
        <p:grpSpPr>
          <a:xfrm>
            <a:off x="6583471" y="1370173"/>
            <a:ext cx="1118131" cy="345712"/>
            <a:chOff x="3731519" y="2326153"/>
            <a:chExt cx="1641893" cy="507653"/>
          </a:xfrm>
          <a:solidFill>
            <a:schemeClr val="accent2"/>
          </a:solidFill>
        </p:grpSpPr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71309A1C-7BC6-4930-9921-558466107D7A}"/>
                </a:ext>
              </a:extLst>
            </p:cNvPr>
            <p:cNvSpPr/>
            <p:nvPr/>
          </p:nvSpPr>
          <p:spPr>
            <a:xfrm>
              <a:off x="3731519" y="2326153"/>
              <a:ext cx="320464" cy="507653"/>
            </a:xfrm>
            <a:custGeom>
              <a:avLst/>
              <a:gdLst/>
              <a:ahLst/>
              <a:cxnLst/>
              <a:rect l="l" t="t" r="r" b="b"/>
              <a:pathLst>
                <a:path w="320464" h="507653">
                  <a:moveTo>
                    <a:pt x="157720" y="0"/>
                  </a:moveTo>
                  <a:cubicBezTo>
                    <a:pt x="205941" y="0"/>
                    <a:pt x="241827" y="12557"/>
                    <a:pt x="265379" y="37672"/>
                  </a:cubicBezTo>
                  <a:cubicBezTo>
                    <a:pt x="288931" y="62787"/>
                    <a:pt x="302939" y="99008"/>
                    <a:pt x="307404" y="146335"/>
                  </a:cubicBezTo>
                  <a:lnTo>
                    <a:pt x="214312" y="151358"/>
                  </a:lnTo>
                  <a:cubicBezTo>
                    <a:pt x="210517" y="101575"/>
                    <a:pt x="190872" y="76684"/>
                    <a:pt x="155376" y="76684"/>
                  </a:cubicBezTo>
                  <a:cubicBezTo>
                    <a:pt x="140866" y="76684"/>
                    <a:pt x="128811" y="81093"/>
                    <a:pt x="119211" y="89911"/>
                  </a:cubicBezTo>
                  <a:cubicBezTo>
                    <a:pt x="109612" y="98729"/>
                    <a:pt x="104812" y="110282"/>
                    <a:pt x="104812" y="124569"/>
                  </a:cubicBezTo>
                  <a:cubicBezTo>
                    <a:pt x="104812" y="134392"/>
                    <a:pt x="106765" y="143098"/>
                    <a:pt x="110672" y="150689"/>
                  </a:cubicBezTo>
                  <a:cubicBezTo>
                    <a:pt x="114579" y="158279"/>
                    <a:pt x="122448" y="166371"/>
                    <a:pt x="134280" y="174966"/>
                  </a:cubicBezTo>
                  <a:cubicBezTo>
                    <a:pt x="146112" y="183561"/>
                    <a:pt x="163748" y="193328"/>
                    <a:pt x="187188" y="204267"/>
                  </a:cubicBezTo>
                  <a:cubicBezTo>
                    <a:pt x="222684" y="221010"/>
                    <a:pt x="250031" y="237083"/>
                    <a:pt x="269230" y="252487"/>
                  </a:cubicBezTo>
                  <a:cubicBezTo>
                    <a:pt x="288429" y="267891"/>
                    <a:pt x="301767" y="283964"/>
                    <a:pt x="309246" y="300707"/>
                  </a:cubicBezTo>
                  <a:cubicBezTo>
                    <a:pt x="316725" y="317450"/>
                    <a:pt x="320464" y="337207"/>
                    <a:pt x="320464" y="359978"/>
                  </a:cubicBezTo>
                  <a:cubicBezTo>
                    <a:pt x="320464" y="388553"/>
                    <a:pt x="313990" y="414003"/>
                    <a:pt x="301042" y="436327"/>
                  </a:cubicBezTo>
                  <a:cubicBezTo>
                    <a:pt x="288094" y="458651"/>
                    <a:pt x="269621" y="476120"/>
                    <a:pt x="245622" y="488733"/>
                  </a:cubicBezTo>
                  <a:cubicBezTo>
                    <a:pt x="221623" y="501346"/>
                    <a:pt x="193439" y="507653"/>
                    <a:pt x="161069" y="507653"/>
                  </a:cubicBezTo>
                  <a:cubicBezTo>
                    <a:pt x="110393" y="507653"/>
                    <a:pt x="71437" y="493700"/>
                    <a:pt x="44202" y="465795"/>
                  </a:cubicBezTo>
                  <a:cubicBezTo>
                    <a:pt x="16966" y="437890"/>
                    <a:pt x="2232" y="396143"/>
                    <a:pt x="0" y="340556"/>
                  </a:cubicBezTo>
                  <a:lnTo>
                    <a:pt x="94096" y="332184"/>
                  </a:lnTo>
                  <a:cubicBezTo>
                    <a:pt x="95213" y="356518"/>
                    <a:pt x="98617" y="375772"/>
                    <a:pt x="104310" y="389948"/>
                  </a:cubicBezTo>
                  <a:cubicBezTo>
                    <a:pt x="110002" y="404124"/>
                    <a:pt x="117872" y="414170"/>
                    <a:pt x="127918" y="420086"/>
                  </a:cubicBezTo>
                  <a:cubicBezTo>
                    <a:pt x="137964" y="426002"/>
                    <a:pt x="150353" y="428960"/>
                    <a:pt x="165087" y="428960"/>
                  </a:cubicBezTo>
                  <a:cubicBezTo>
                    <a:pt x="178482" y="428960"/>
                    <a:pt x="190035" y="426058"/>
                    <a:pt x="199746" y="420254"/>
                  </a:cubicBezTo>
                  <a:cubicBezTo>
                    <a:pt x="209457" y="414449"/>
                    <a:pt x="216768" y="406859"/>
                    <a:pt x="221679" y="397483"/>
                  </a:cubicBezTo>
                  <a:cubicBezTo>
                    <a:pt x="226591" y="388107"/>
                    <a:pt x="229046" y="377949"/>
                    <a:pt x="229046" y="367010"/>
                  </a:cubicBezTo>
                  <a:cubicBezTo>
                    <a:pt x="229046" y="355625"/>
                    <a:pt x="226200" y="345244"/>
                    <a:pt x="220507" y="335868"/>
                  </a:cubicBezTo>
                  <a:cubicBezTo>
                    <a:pt x="214815" y="326492"/>
                    <a:pt x="204713" y="316892"/>
                    <a:pt x="190202" y="307070"/>
                  </a:cubicBezTo>
                  <a:cubicBezTo>
                    <a:pt x="175691" y="297247"/>
                    <a:pt x="155153" y="286531"/>
                    <a:pt x="128587" y="274923"/>
                  </a:cubicBezTo>
                  <a:cubicBezTo>
                    <a:pt x="87957" y="257063"/>
                    <a:pt x="58545" y="236804"/>
                    <a:pt x="40351" y="214145"/>
                  </a:cubicBezTo>
                  <a:cubicBezTo>
                    <a:pt x="22157" y="191486"/>
                    <a:pt x="13059" y="164530"/>
                    <a:pt x="13059" y="133276"/>
                  </a:cubicBezTo>
                  <a:cubicBezTo>
                    <a:pt x="13059" y="107380"/>
                    <a:pt x="19031" y="84330"/>
                    <a:pt x="30975" y="64126"/>
                  </a:cubicBezTo>
                  <a:cubicBezTo>
                    <a:pt x="42918" y="43923"/>
                    <a:pt x="59829" y="28184"/>
                    <a:pt x="81706" y="16911"/>
                  </a:cubicBezTo>
                  <a:cubicBezTo>
                    <a:pt x="103584" y="5637"/>
                    <a:pt x="128922" y="0"/>
                    <a:pt x="157720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6"/>
                </a:solidFill>
              </a:endParaRPr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24B8438A-3546-44E3-9837-AA749C84BA0D}"/>
                </a:ext>
              </a:extLst>
            </p:cNvPr>
            <p:cNvSpPr/>
            <p:nvPr/>
          </p:nvSpPr>
          <p:spPr>
            <a:xfrm>
              <a:off x="4189649" y="2334525"/>
              <a:ext cx="381074" cy="490909"/>
            </a:xfrm>
            <a:custGeom>
              <a:avLst/>
              <a:gdLst/>
              <a:ahLst/>
              <a:cxnLst/>
              <a:rect l="l" t="t" r="r" b="b"/>
              <a:pathLst>
                <a:path w="381074" h="490909">
                  <a:moveTo>
                    <a:pt x="191207" y="91082"/>
                  </a:moveTo>
                  <a:lnTo>
                    <a:pt x="138633" y="313432"/>
                  </a:lnTo>
                  <a:lnTo>
                    <a:pt x="243111" y="313432"/>
                  </a:lnTo>
                  <a:close/>
                  <a:moveTo>
                    <a:pt x="140642" y="0"/>
                  </a:moveTo>
                  <a:lnTo>
                    <a:pt x="241771" y="0"/>
                  </a:lnTo>
                  <a:lnTo>
                    <a:pt x="381074" y="490909"/>
                  </a:lnTo>
                  <a:lnTo>
                    <a:pt x="284299" y="490909"/>
                  </a:lnTo>
                  <a:lnTo>
                    <a:pt x="261528" y="393799"/>
                  </a:lnTo>
                  <a:lnTo>
                    <a:pt x="119546" y="393799"/>
                  </a:lnTo>
                  <a:lnTo>
                    <a:pt x="96441" y="490909"/>
                  </a:lnTo>
                  <a:lnTo>
                    <a:pt x="0" y="490909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6"/>
                </a:solidFill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07A11579-B019-468F-A045-E6C6AC13D8F6}"/>
                </a:ext>
              </a:extLst>
            </p:cNvPr>
            <p:cNvSpPr txBox="1"/>
            <p:nvPr/>
          </p:nvSpPr>
          <p:spPr>
            <a:xfrm>
              <a:off x="4708390" y="2334525"/>
              <a:ext cx="279945" cy="490909"/>
            </a:xfrm>
            <a:custGeom>
              <a:avLst/>
              <a:gdLst/>
              <a:ahLst/>
              <a:cxnLst/>
              <a:rect l="l" t="t" r="r" b="b"/>
              <a:pathLst>
                <a:path w="279945" h="490909">
                  <a:moveTo>
                    <a:pt x="0" y="0"/>
                  </a:moveTo>
                  <a:lnTo>
                    <a:pt x="93092" y="0"/>
                  </a:lnTo>
                  <a:lnTo>
                    <a:pt x="93092" y="412886"/>
                  </a:lnTo>
                  <a:lnTo>
                    <a:pt x="279945" y="412886"/>
                  </a:lnTo>
                  <a:lnTo>
                    <a:pt x="279945" y="490909"/>
                  </a:lnTo>
                  <a:lnTo>
                    <a:pt x="0" y="490909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ko-KR" altLang="en-US" sz="5400" b="1" spc="-150" dirty="0">
                <a:solidFill>
                  <a:schemeClr val="accent6"/>
                </a:solidFill>
                <a:latin typeface="Arial Nova Cond" panose="020B0506020202020204" pitchFamily="34" charset="0"/>
                <a:cs typeface="Arial" pitchFamily="34" charset="0"/>
              </a:endParaRP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CF86A1E8-C118-4C90-A9A6-714D34070479}"/>
                </a:ext>
              </a:extLst>
            </p:cNvPr>
            <p:cNvSpPr txBox="1"/>
            <p:nvPr/>
          </p:nvSpPr>
          <p:spPr>
            <a:xfrm>
              <a:off x="5126002" y="2334525"/>
              <a:ext cx="247410" cy="490909"/>
            </a:xfrm>
            <a:custGeom>
              <a:avLst/>
              <a:gdLst/>
              <a:ahLst/>
              <a:cxnLst/>
              <a:rect l="l" t="t" r="r" b="b"/>
              <a:pathLst>
                <a:path w="247410" h="490909">
                  <a:moveTo>
                    <a:pt x="0" y="0"/>
                  </a:moveTo>
                  <a:lnTo>
                    <a:pt x="238703" y="0"/>
                  </a:lnTo>
                  <a:lnTo>
                    <a:pt x="238703" y="77688"/>
                  </a:lnTo>
                  <a:lnTo>
                    <a:pt x="74621" y="77688"/>
                  </a:lnTo>
                  <a:lnTo>
                    <a:pt x="74621" y="193551"/>
                  </a:lnTo>
                  <a:lnTo>
                    <a:pt x="223300" y="193551"/>
                  </a:lnTo>
                  <a:lnTo>
                    <a:pt x="223300" y="271239"/>
                  </a:lnTo>
                  <a:lnTo>
                    <a:pt x="74621" y="271239"/>
                  </a:lnTo>
                  <a:lnTo>
                    <a:pt x="74621" y="413221"/>
                  </a:lnTo>
                  <a:lnTo>
                    <a:pt x="247410" y="413221"/>
                  </a:lnTo>
                  <a:lnTo>
                    <a:pt x="247410" y="490909"/>
                  </a:lnTo>
                  <a:lnTo>
                    <a:pt x="0" y="490909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ko-KR" altLang="en-US" sz="5400" b="1" spc="-150" dirty="0">
                <a:solidFill>
                  <a:schemeClr val="accent6"/>
                </a:solidFill>
                <a:latin typeface="Arial Nova Cond" panose="020B0506020202020204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3210349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23529" y="501545"/>
            <a:ext cx="11573197" cy="72424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Fully Editable Shapes</a:t>
            </a:r>
          </a:p>
        </p:txBody>
      </p:sp>
      <p:grpSp>
        <p:nvGrpSpPr>
          <p:cNvPr id="3" name="Graphic 204">
            <a:extLst>
              <a:ext uri="{FF2B5EF4-FFF2-40B4-BE49-F238E27FC236}">
                <a16:creationId xmlns:a16="http://schemas.microsoft.com/office/drawing/2014/main" id="{EFC88931-57D5-4923-994F-FB168FF4CA50}"/>
              </a:ext>
            </a:extLst>
          </p:cNvPr>
          <p:cNvGrpSpPr/>
          <p:nvPr/>
        </p:nvGrpSpPr>
        <p:grpSpPr>
          <a:xfrm>
            <a:off x="4278842" y="4735950"/>
            <a:ext cx="2219943" cy="1957277"/>
            <a:chOff x="2207488" y="570"/>
            <a:chExt cx="7770529" cy="6851113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30E33DD2-7C8F-407D-81C8-FC01407B2772}"/>
                </a:ext>
              </a:extLst>
            </p:cNvPr>
            <p:cNvSpPr/>
            <p:nvPr/>
          </p:nvSpPr>
          <p:spPr>
            <a:xfrm>
              <a:off x="4963643" y="5901"/>
              <a:ext cx="4071280" cy="2435748"/>
            </a:xfrm>
            <a:custGeom>
              <a:avLst/>
              <a:gdLst>
                <a:gd name="connsiteX0" fmla="*/ 3332252 w 4071279"/>
                <a:gd name="connsiteY0" fmla="*/ 340860 h 2435748"/>
                <a:gd name="connsiteX1" fmla="*/ 3143428 w 4071279"/>
                <a:gd name="connsiteY1" fmla="*/ 87458 h 2435748"/>
                <a:gd name="connsiteX2" fmla="*/ 2921614 w 4071279"/>
                <a:gd name="connsiteY2" fmla="*/ 29197 h 2435748"/>
                <a:gd name="connsiteX3" fmla="*/ 2242833 w 4071279"/>
                <a:gd name="connsiteY3" fmla="*/ 165374 h 2435748"/>
                <a:gd name="connsiteX4" fmla="*/ 1910814 w 4071279"/>
                <a:gd name="connsiteY4" fmla="*/ 248905 h 2435748"/>
                <a:gd name="connsiteX5" fmla="*/ 1181493 w 4071279"/>
                <a:gd name="connsiteY5" fmla="*/ 472124 h 2435748"/>
                <a:gd name="connsiteX6" fmla="*/ 789106 w 4071279"/>
                <a:gd name="connsiteY6" fmla="*/ 513538 h 2435748"/>
                <a:gd name="connsiteX7" fmla="*/ 679602 w 4071279"/>
                <a:gd name="connsiteY7" fmla="*/ 518452 h 2435748"/>
                <a:gd name="connsiteX8" fmla="*/ 588349 w 4071279"/>
                <a:gd name="connsiteY8" fmla="*/ 612513 h 2435748"/>
                <a:gd name="connsiteX9" fmla="*/ 550444 w 4071279"/>
                <a:gd name="connsiteY9" fmla="*/ 815375 h 2435748"/>
                <a:gd name="connsiteX10" fmla="*/ 240185 w 4071279"/>
                <a:gd name="connsiteY10" fmla="*/ 1702633 h 2435748"/>
                <a:gd name="connsiteX11" fmla="*/ 120 w 4071279"/>
                <a:gd name="connsiteY11" fmla="*/ 2121694 h 2435748"/>
                <a:gd name="connsiteX12" fmla="*/ 2555901 w 4071279"/>
                <a:gd name="connsiteY12" fmla="*/ 2416511 h 2435748"/>
                <a:gd name="connsiteX13" fmla="*/ 2556603 w 4071279"/>
                <a:gd name="connsiteY13" fmla="*/ 2415809 h 2435748"/>
                <a:gd name="connsiteX14" fmla="*/ 2596613 w 4071279"/>
                <a:gd name="connsiteY14" fmla="*/ 1851445 h 2435748"/>
                <a:gd name="connsiteX15" fmla="*/ 2680847 w 4071279"/>
                <a:gd name="connsiteY15" fmla="*/ 1838810 h 2435748"/>
                <a:gd name="connsiteX16" fmla="*/ 2681549 w 4071279"/>
                <a:gd name="connsiteY16" fmla="*/ 1838810 h 2435748"/>
                <a:gd name="connsiteX17" fmla="*/ 2719454 w 4071279"/>
                <a:gd name="connsiteY17" fmla="*/ 1758788 h 2435748"/>
                <a:gd name="connsiteX18" fmla="*/ 2719454 w 4071279"/>
                <a:gd name="connsiteY18" fmla="*/ 1758788 h 2435748"/>
                <a:gd name="connsiteX19" fmla="*/ 2720156 w 4071279"/>
                <a:gd name="connsiteY19" fmla="*/ 1758788 h 2435748"/>
                <a:gd name="connsiteX20" fmla="*/ 2542564 w 4071279"/>
                <a:gd name="connsiteY20" fmla="*/ 1372017 h 2435748"/>
                <a:gd name="connsiteX21" fmla="*/ 2587488 w 4071279"/>
                <a:gd name="connsiteY21" fmla="*/ 1303928 h 2435748"/>
                <a:gd name="connsiteX22" fmla="*/ 2627499 w 4071279"/>
                <a:gd name="connsiteY22" fmla="*/ 1261110 h 2435748"/>
                <a:gd name="connsiteX23" fmla="*/ 2635922 w 4071279"/>
                <a:gd name="connsiteY23" fmla="*/ 1234436 h 2435748"/>
                <a:gd name="connsiteX24" fmla="*/ 2660491 w 4071279"/>
                <a:gd name="connsiteY24" fmla="*/ 1243561 h 2435748"/>
                <a:gd name="connsiteX25" fmla="*/ 2766484 w 4071279"/>
                <a:gd name="connsiteY25" fmla="*/ 1486434 h 2435748"/>
                <a:gd name="connsiteX26" fmla="*/ 2890728 w 4071279"/>
                <a:gd name="connsiteY26" fmla="*/ 1529955 h 2435748"/>
                <a:gd name="connsiteX27" fmla="*/ 3060599 w 4071279"/>
                <a:gd name="connsiteY27" fmla="*/ 1426067 h 2435748"/>
                <a:gd name="connsiteX28" fmla="*/ 3181334 w 4071279"/>
                <a:gd name="connsiteY28" fmla="*/ 1403604 h 2435748"/>
                <a:gd name="connsiteX29" fmla="*/ 3212219 w 4071279"/>
                <a:gd name="connsiteY29" fmla="*/ 1465376 h 2435748"/>
                <a:gd name="connsiteX30" fmla="*/ 3179227 w 4071279"/>
                <a:gd name="connsiteY30" fmla="*/ 1519425 h 2435748"/>
                <a:gd name="connsiteX31" fmla="*/ 3172910 w 4071279"/>
                <a:gd name="connsiteY31" fmla="*/ 1652093 h 2435748"/>
                <a:gd name="connsiteX32" fmla="*/ 3172910 w 4071279"/>
                <a:gd name="connsiteY32" fmla="*/ 1652093 h 2435748"/>
                <a:gd name="connsiteX33" fmla="*/ 3236085 w 4071279"/>
                <a:gd name="connsiteY33" fmla="*/ 1689998 h 2435748"/>
                <a:gd name="connsiteX34" fmla="*/ 3350502 w 4071279"/>
                <a:gd name="connsiteY34" fmla="*/ 1858465 h 2435748"/>
                <a:gd name="connsiteX35" fmla="*/ 3243806 w 4071279"/>
                <a:gd name="connsiteY35" fmla="*/ 2016402 h 2435748"/>
                <a:gd name="connsiteX36" fmla="*/ 2866862 w 4071279"/>
                <a:gd name="connsiteY36" fmla="*/ 2239621 h 2435748"/>
                <a:gd name="connsiteX37" fmla="*/ 2788245 w 4071279"/>
                <a:gd name="connsiteY37" fmla="*/ 2322450 h 2435748"/>
                <a:gd name="connsiteX38" fmla="*/ 2791754 w 4071279"/>
                <a:gd name="connsiteY38" fmla="*/ 2411597 h 2435748"/>
                <a:gd name="connsiteX39" fmla="*/ 2868266 w 4071279"/>
                <a:gd name="connsiteY39" fmla="*/ 2436165 h 2435748"/>
                <a:gd name="connsiteX40" fmla="*/ 3778688 w 4071279"/>
                <a:gd name="connsiteY40" fmla="*/ 2307007 h 2435748"/>
                <a:gd name="connsiteX41" fmla="*/ 3914866 w 4071279"/>
                <a:gd name="connsiteY41" fmla="*/ 2137137 h 2435748"/>
                <a:gd name="connsiteX42" fmla="*/ 3958386 w 4071279"/>
                <a:gd name="connsiteY42" fmla="*/ 1768616 h 2435748"/>
                <a:gd name="connsiteX43" fmla="*/ 4049639 w 4071279"/>
                <a:gd name="connsiteY43" fmla="*/ 1242157 h 2435748"/>
                <a:gd name="connsiteX44" fmla="*/ 4067890 w 4071279"/>
                <a:gd name="connsiteY44" fmla="*/ 1113701 h 2435748"/>
                <a:gd name="connsiteX45" fmla="*/ 3825017 w 4071279"/>
                <a:gd name="connsiteY45" fmla="*/ 869424 h 2435748"/>
                <a:gd name="connsiteX46" fmla="*/ 3186949 w 4071279"/>
                <a:gd name="connsiteY46" fmla="*/ 178009 h 2435748"/>
                <a:gd name="connsiteX47" fmla="*/ 3186949 w 4071279"/>
                <a:gd name="connsiteY47" fmla="*/ 178009 h 2435748"/>
                <a:gd name="connsiteX48" fmla="*/ 3186949 w 4071279"/>
                <a:gd name="connsiteY48" fmla="*/ 178009 h 2435748"/>
                <a:gd name="connsiteX49" fmla="*/ 3186949 w 4071279"/>
                <a:gd name="connsiteY49" fmla="*/ 178009 h 2435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4071279" h="2435748">
                  <a:moveTo>
                    <a:pt x="3332252" y="340860"/>
                  </a:moveTo>
                  <a:cubicBezTo>
                    <a:pt x="3307684" y="302253"/>
                    <a:pt x="3167295" y="126065"/>
                    <a:pt x="3143428" y="87458"/>
                  </a:cubicBezTo>
                  <a:cubicBezTo>
                    <a:pt x="3112543" y="8840"/>
                    <a:pt x="3051474" y="-31171"/>
                    <a:pt x="2921614" y="29197"/>
                  </a:cubicBezTo>
                  <a:cubicBezTo>
                    <a:pt x="2828957" y="72717"/>
                    <a:pt x="2268805" y="160460"/>
                    <a:pt x="2242833" y="165374"/>
                  </a:cubicBezTo>
                  <a:cubicBezTo>
                    <a:pt x="2124907" y="189240"/>
                    <a:pt x="2027336" y="217318"/>
                    <a:pt x="1910814" y="248905"/>
                  </a:cubicBezTo>
                  <a:cubicBezTo>
                    <a:pt x="1745857" y="293128"/>
                    <a:pt x="1289592" y="453171"/>
                    <a:pt x="1181493" y="472124"/>
                  </a:cubicBezTo>
                  <a:cubicBezTo>
                    <a:pt x="1148501" y="477739"/>
                    <a:pt x="910542" y="514942"/>
                    <a:pt x="789106" y="513538"/>
                  </a:cubicBezTo>
                  <a:cubicBezTo>
                    <a:pt x="752604" y="512837"/>
                    <a:pt x="716103" y="513538"/>
                    <a:pt x="679602" y="518452"/>
                  </a:cubicBezTo>
                  <a:cubicBezTo>
                    <a:pt x="619235" y="526875"/>
                    <a:pt x="592561" y="551444"/>
                    <a:pt x="588349" y="612513"/>
                  </a:cubicBezTo>
                  <a:cubicBezTo>
                    <a:pt x="583436" y="682005"/>
                    <a:pt x="569397" y="748690"/>
                    <a:pt x="550444" y="815375"/>
                  </a:cubicBezTo>
                  <a:cubicBezTo>
                    <a:pt x="511135" y="950850"/>
                    <a:pt x="268263" y="1628227"/>
                    <a:pt x="240185" y="1702633"/>
                  </a:cubicBezTo>
                  <a:cubicBezTo>
                    <a:pt x="233867" y="1718778"/>
                    <a:pt x="22582" y="2090808"/>
                    <a:pt x="120" y="2121694"/>
                  </a:cubicBezTo>
                  <a:cubicBezTo>
                    <a:pt x="-20237" y="2149772"/>
                    <a:pt x="2561516" y="2420723"/>
                    <a:pt x="2555901" y="2416511"/>
                  </a:cubicBezTo>
                  <a:cubicBezTo>
                    <a:pt x="2555901" y="2416511"/>
                    <a:pt x="2556603" y="2415809"/>
                    <a:pt x="2556603" y="2415809"/>
                  </a:cubicBezTo>
                  <a:cubicBezTo>
                    <a:pt x="2480091" y="2339297"/>
                    <a:pt x="2555901" y="1872504"/>
                    <a:pt x="2596613" y="1851445"/>
                  </a:cubicBezTo>
                  <a:cubicBezTo>
                    <a:pt x="2612758" y="1842320"/>
                    <a:pt x="2667510" y="1851445"/>
                    <a:pt x="2680847" y="1838810"/>
                  </a:cubicBezTo>
                  <a:lnTo>
                    <a:pt x="2681549" y="1838810"/>
                  </a:lnTo>
                  <a:cubicBezTo>
                    <a:pt x="2715242" y="1817752"/>
                    <a:pt x="2727175" y="1791780"/>
                    <a:pt x="2719454" y="1758788"/>
                  </a:cubicBezTo>
                  <a:cubicBezTo>
                    <a:pt x="2719454" y="1758788"/>
                    <a:pt x="2719454" y="1758788"/>
                    <a:pt x="2719454" y="1758788"/>
                  </a:cubicBezTo>
                  <a:cubicBezTo>
                    <a:pt x="2719454" y="1758788"/>
                    <a:pt x="2719454" y="1758788"/>
                    <a:pt x="2720156" y="1758788"/>
                  </a:cubicBezTo>
                  <a:cubicBezTo>
                    <a:pt x="2715242" y="1726499"/>
                    <a:pt x="2546775" y="1386056"/>
                    <a:pt x="2542564" y="1372017"/>
                  </a:cubicBezTo>
                  <a:cubicBezTo>
                    <a:pt x="2529227" y="1324987"/>
                    <a:pt x="2538352" y="1310246"/>
                    <a:pt x="2587488" y="1303928"/>
                  </a:cubicBezTo>
                  <a:cubicBezTo>
                    <a:pt x="2613460" y="1300419"/>
                    <a:pt x="2627499" y="1288485"/>
                    <a:pt x="2627499" y="1261110"/>
                  </a:cubicBezTo>
                  <a:cubicBezTo>
                    <a:pt x="2627499" y="1251282"/>
                    <a:pt x="2625393" y="1237244"/>
                    <a:pt x="2635922" y="1234436"/>
                  </a:cubicBezTo>
                  <a:cubicBezTo>
                    <a:pt x="2647153" y="1231628"/>
                    <a:pt x="2655577" y="1235138"/>
                    <a:pt x="2660491" y="1243561"/>
                  </a:cubicBezTo>
                  <a:cubicBezTo>
                    <a:pt x="2668914" y="1256898"/>
                    <a:pt x="2746830" y="1451337"/>
                    <a:pt x="2766484" y="1486434"/>
                  </a:cubicBezTo>
                  <a:cubicBezTo>
                    <a:pt x="2798774" y="1553821"/>
                    <a:pt x="2824745" y="1562946"/>
                    <a:pt x="2890728" y="1529955"/>
                  </a:cubicBezTo>
                  <a:cubicBezTo>
                    <a:pt x="2901258" y="1524339"/>
                    <a:pt x="3046560" y="1432384"/>
                    <a:pt x="3060599" y="1426067"/>
                  </a:cubicBezTo>
                  <a:cubicBezTo>
                    <a:pt x="3093591" y="1411326"/>
                    <a:pt x="3144832" y="1396585"/>
                    <a:pt x="3181334" y="1403604"/>
                  </a:cubicBezTo>
                  <a:cubicBezTo>
                    <a:pt x="3214325" y="1409922"/>
                    <a:pt x="3228364" y="1435894"/>
                    <a:pt x="3212219" y="1465376"/>
                  </a:cubicBezTo>
                  <a:cubicBezTo>
                    <a:pt x="3202392" y="1483626"/>
                    <a:pt x="3188353" y="1500473"/>
                    <a:pt x="3179227" y="1519425"/>
                  </a:cubicBezTo>
                  <a:cubicBezTo>
                    <a:pt x="3158169" y="1562244"/>
                    <a:pt x="3148342" y="1606466"/>
                    <a:pt x="3172910" y="1652093"/>
                  </a:cubicBezTo>
                  <a:cubicBezTo>
                    <a:pt x="3172910" y="1652093"/>
                    <a:pt x="3172910" y="1652093"/>
                    <a:pt x="3172910" y="1652093"/>
                  </a:cubicBezTo>
                  <a:cubicBezTo>
                    <a:pt x="3173612" y="1659814"/>
                    <a:pt x="3217133" y="1687892"/>
                    <a:pt x="3236085" y="1689998"/>
                  </a:cubicBezTo>
                  <a:cubicBezTo>
                    <a:pt x="3329444" y="1702633"/>
                    <a:pt x="3373666" y="1766510"/>
                    <a:pt x="3350502" y="1858465"/>
                  </a:cubicBezTo>
                  <a:cubicBezTo>
                    <a:pt x="3333655" y="1923745"/>
                    <a:pt x="3298558" y="1976391"/>
                    <a:pt x="3243806" y="2016402"/>
                  </a:cubicBezTo>
                  <a:cubicBezTo>
                    <a:pt x="3199584" y="2048692"/>
                    <a:pt x="2941970" y="2186273"/>
                    <a:pt x="2866862" y="2239621"/>
                  </a:cubicBezTo>
                  <a:cubicBezTo>
                    <a:pt x="2835275" y="2262083"/>
                    <a:pt x="2805793" y="2287353"/>
                    <a:pt x="2788245" y="2322450"/>
                  </a:cubicBezTo>
                  <a:cubicBezTo>
                    <a:pt x="2772802" y="2352634"/>
                    <a:pt x="2772099" y="2383519"/>
                    <a:pt x="2791754" y="2411597"/>
                  </a:cubicBezTo>
                  <a:cubicBezTo>
                    <a:pt x="2810706" y="2437569"/>
                    <a:pt x="2838784" y="2441079"/>
                    <a:pt x="2868266" y="2436165"/>
                  </a:cubicBezTo>
                  <a:cubicBezTo>
                    <a:pt x="3084465" y="2401770"/>
                    <a:pt x="3694455" y="2336489"/>
                    <a:pt x="3778688" y="2307007"/>
                  </a:cubicBezTo>
                  <a:cubicBezTo>
                    <a:pt x="3860114" y="2278228"/>
                    <a:pt x="3904337" y="2221370"/>
                    <a:pt x="3914866" y="2137137"/>
                  </a:cubicBezTo>
                  <a:cubicBezTo>
                    <a:pt x="3930308" y="2014296"/>
                    <a:pt x="3942944" y="1891456"/>
                    <a:pt x="3958386" y="1768616"/>
                  </a:cubicBezTo>
                  <a:cubicBezTo>
                    <a:pt x="3980147" y="1591726"/>
                    <a:pt x="3996291" y="1413432"/>
                    <a:pt x="4049639" y="1242157"/>
                  </a:cubicBezTo>
                  <a:cubicBezTo>
                    <a:pt x="4069996" y="1201444"/>
                    <a:pt x="4084034" y="1159328"/>
                    <a:pt x="4067890" y="1113701"/>
                  </a:cubicBezTo>
                  <a:cubicBezTo>
                    <a:pt x="4065784" y="1083518"/>
                    <a:pt x="3843267" y="889079"/>
                    <a:pt x="3825017" y="869424"/>
                  </a:cubicBezTo>
                  <a:moveTo>
                    <a:pt x="3186949" y="178009"/>
                  </a:moveTo>
                  <a:cubicBezTo>
                    <a:pt x="3186247" y="178009"/>
                    <a:pt x="3186247" y="178009"/>
                    <a:pt x="3186949" y="178009"/>
                  </a:cubicBezTo>
                  <a:cubicBezTo>
                    <a:pt x="3186949" y="178009"/>
                    <a:pt x="3186949" y="178009"/>
                    <a:pt x="3186949" y="178009"/>
                  </a:cubicBezTo>
                  <a:cubicBezTo>
                    <a:pt x="3186949" y="178009"/>
                    <a:pt x="3186949" y="178009"/>
                    <a:pt x="3186949" y="178009"/>
                  </a:cubicBezTo>
                  <a:close/>
                </a:path>
              </a:pathLst>
            </a:custGeom>
            <a:solidFill>
              <a:schemeClr val="accent6"/>
            </a:solidFill>
            <a:ln w="70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F7E94391-5B53-4692-B175-4DA0109C22FD}"/>
                </a:ext>
              </a:extLst>
            </p:cNvPr>
            <p:cNvSpPr/>
            <p:nvPr/>
          </p:nvSpPr>
          <p:spPr>
            <a:xfrm>
              <a:off x="4677036" y="1953512"/>
              <a:ext cx="2948168" cy="1368792"/>
            </a:xfrm>
            <a:custGeom>
              <a:avLst/>
              <a:gdLst>
                <a:gd name="connsiteX0" fmla="*/ 2845316 w 2948168"/>
                <a:gd name="connsiteY0" fmla="*/ 468899 h 1368792"/>
                <a:gd name="connsiteX1" fmla="*/ 2862865 w 2948168"/>
                <a:gd name="connsiteY1" fmla="*/ 480130 h 1368792"/>
                <a:gd name="connsiteX2" fmla="*/ 2926741 w 2948168"/>
                <a:gd name="connsiteY2" fmla="*/ 576297 h 1368792"/>
                <a:gd name="connsiteX3" fmla="*/ 2934463 w 2948168"/>
                <a:gd name="connsiteY3" fmla="*/ 1111881 h 1368792"/>
                <a:gd name="connsiteX4" fmla="*/ 2951309 w 2948168"/>
                <a:gd name="connsiteY4" fmla="*/ 1333695 h 1368792"/>
                <a:gd name="connsiteX5" fmla="*/ 2892346 w 2948168"/>
                <a:gd name="connsiteY5" fmla="*/ 1361773 h 1368792"/>
                <a:gd name="connsiteX6" fmla="*/ 1424579 w 2948168"/>
                <a:gd name="connsiteY6" fmla="*/ 946222 h 1368792"/>
                <a:gd name="connsiteX7" fmla="*/ 24200 w 2948168"/>
                <a:gd name="connsiteY7" fmla="*/ 872517 h 1368792"/>
                <a:gd name="connsiteX8" fmla="*/ 334 w 2948168"/>
                <a:gd name="connsiteY8" fmla="*/ 853565 h 1368792"/>
                <a:gd name="connsiteX9" fmla="*/ 180031 w 2948168"/>
                <a:gd name="connsiteY9" fmla="*/ 383964 h 1368792"/>
                <a:gd name="connsiteX10" fmla="*/ 288833 w 2948168"/>
                <a:gd name="connsiteY10" fmla="*/ 173380 h 1368792"/>
                <a:gd name="connsiteX11" fmla="*/ 716317 w 2948168"/>
                <a:gd name="connsiteY11" fmla="*/ 702 h 1368792"/>
                <a:gd name="connsiteX12" fmla="*/ 891803 w 2948168"/>
                <a:gd name="connsiteY12" fmla="*/ 0 h 1368792"/>
                <a:gd name="connsiteX13" fmla="*/ 1355087 w 2948168"/>
                <a:gd name="connsiteY13" fmla="*/ 18953 h 1368792"/>
                <a:gd name="connsiteX14" fmla="*/ 1791696 w 2948168"/>
                <a:gd name="connsiteY14" fmla="*/ 97570 h 1368792"/>
                <a:gd name="connsiteX15" fmla="*/ 1802226 w 2948168"/>
                <a:gd name="connsiteY15" fmla="*/ 97570 h 1368792"/>
                <a:gd name="connsiteX16" fmla="*/ 2462756 w 2948168"/>
                <a:gd name="connsiteY16" fmla="*/ 292711 h 1368792"/>
                <a:gd name="connsiteX17" fmla="*/ 2757573 w 2948168"/>
                <a:gd name="connsiteY17" fmla="*/ 430292 h 1368792"/>
                <a:gd name="connsiteX18" fmla="*/ 2845316 w 2948168"/>
                <a:gd name="connsiteY18" fmla="*/ 468899 h 1368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948168" h="1368792">
                  <a:moveTo>
                    <a:pt x="2845316" y="468899"/>
                  </a:moveTo>
                  <a:cubicBezTo>
                    <a:pt x="2850931" y="472409"/>
                    <a:pt x="2856547" y="478024"/>
                    <a:pt x="2862865" y="480130"/>
                  </a:cubicBezTo>
                  <a:cubicBezTo>
                    <a:pt x="2909895" y="494871"/>
                    <a:pt x="2921828" y="534882"/>
                    <a:pt x="2926741" y="576297"/>
                  </a:cubicBezTo>
                  <a:cubicBezTo>
                    <a:pt x="2949204" y="754591"/>
                    <a:pt x="2954117" y="932885"/>
                    <a:pt x="2934463" y="1111881"/>
                  </a:cubicBezTo>
                  <a:cubicBezTo>
                    <a:pt x="2934463" y="1112582"/>
                    <a:pt x="2952012" y="1332993"/>
                    <a:pt x="2951309" y="1333695"/>
                  </a:cubicBezTo>
                  <a:cubicBezTo>
                    <a:pt x="2936569" y="1373004"/>
                    <a:pt x="2928145" y="1376514"/>
                    <a:pt x="2892346" y="1361773"/>
                  </a:cubicBezTo>
                  <a:cubicBezTo>
                    <a:pt x="2749851" y="1301406"/>
                    <a:pt x="1438618" y="948327"/>
                    <a:pt x="1424579" y="946222"/>
                  </a:cubicBezTo>
                  <a:cubicBezTo>
                    <a:pt x="1342452" y="934990"/>
                    <a:pt x="29113" y="863392"/>
                    <a:pt x="24200" y="872517"/>
                  </a:cubicBezTo>
                  <a:cubicBezTo>
                    <a:pt x="20690" y="878835"/>
                    <a:pt x="1737" y="857075"/>
                    <a:pt x="334" y="853565"/>
                  </a:cubicBezTo>
                  <a:cubicBezTo>
                    <a:pt x="-8792" y="838122"/>
                    <a:pt x="172310" y="449245"/>
                    <a:pt x="180031" y="383964"/>
                  </a:cubicBezTo>
                  <a:cubicBezTo>
                    <a:pt x="183541" y="355184"/>
                    <a:pt x="258649" y="190929"/>
                    <a:pt x="288833" y="173380"/>
                  </a:cubicBezTo>
                  <a:cubicBezTo>
                    <a:pt x="308487" y="162149"/>
                    <a:pt x="693153" y="-702"/>
                    <a:pt x="716317" y="702"/>
                  </a:cubicBezTo>
                  <a:cubicBezTo>
                    <a:pt x="774579" y="2106"/>
                    <a:pt x="833542" y="0"/>
                    <a:pt x="891803" y="0"/>
                  </a:cubicBezTo>
                  <a:cubicBezTo>
                    <a:pt x="954276" y="2106"/>
                    <a:pt x="1263132" y="10529"/>
                    <a:pt x="1355087" y="18953"/>
                  </a:cubicBezTo>
                  <a:cubicBezTo>
                    <a:pt x="1367020" y="20357"/>
                    <a:pt x="1773446" y="122840"/>
                    <a:pt x="1791696" y="97570"/>
                  </a:cubicBezTo>
                  <a:cubicBezTo>
                    <a:pt x="1795206" y="97570"/>
                    <a:pt x="1798716" y="97570"/>
                    <a:pt x="1802226" y="97570"/>
                  </a:cubicBezTo>
                  <a:cubicBezTo>
                    <a:pt x="2027550" y="143899"/>
                    <a:pt x="2248663" y="207776"/>
                    <a:pt x="2462756" y="292711"/>
                  </a:cubicBezTo>
                  <a:cubicBezTo>
                    <a:pt x="2563836" y="332722"/>
                    <a:pt x="2662108" y="378348"/>
                    <a:pt x="2757573" y="430292"/>
                  </a:cubicBezTo>
                  <a:cubicBezTo>
                    <a:pt x="2786352" y="446437"/>
                    <a:pt x="2820748" y="447139"/>
                    <a:pt x="2845316" y="468899"/>
                  </a:cubicBezTo>
                  <a:close/>
                </a:path>
              </a:pathLst>
            </a:custGeom>
            <a:solidFill>
              <a:schemeClr val="accent4"/>
            </a:solidFill>
            <a:ln w="70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C6D73C7B-8A47-4355-B814-EF5A4C6F5962}"/>
                </a:ext>
              </a:extLst>
            </p:cNvPr>
            <p:cNvSpPr/>
            <p:nvPr/>
          </p:nvSpPr>
          <p:spPr>
            <a:xfrm>
              <a:off x="7409690" y="2155672"/>
              <a:ext cx="7019" cy="133369"/>
            </a:xfrm>
            <a:custGeom>
              <a:avLst/>
              <a:gdLst>
                <a:gd name="connsiteX0" fmla="*/ 7371 w 7019"/>
                <a:gd name="connsiteY0" fmla="*/ 0 h 133369"/>
                <a:gd name="connsiteX1" fmla="*/ 7371 w 7019"/>
                <a:gd name="connsiteY1" fmla="*/ 139687 h 133369"/>
                <a:gd name="connsiteX2" fmla="*/ 7371 w 7019"/>
                <a:gd name="connsiteY2" fmla="*/ 0 h 13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019" h="133369">
                  <a:moveTo>
                    <a:pt x="7371" y="0"/>
                  </a:moveTo>
                  <a:cubicBezTo>
                    <a:pt x="7371" y="46328"/>
                    <a:pt x="7371" y="93359"/>
                    <a:pt x="7371" y="139687"/>
                  </a:cubicBezTo>
                  <a:cubicBezTo>
                    <a:pt x="-2457" y="93359"/>
                    <a:pt x="-2457" y="46328"/>
                    <a:pt x="7371" y="0"/>
                  </a:cubicBezTo>
                  <a:close/>
                </a:path>
              </a:pathLst>
            </a:custGeom>
            <a:solidFill>
              <a:srgbClr val="080808"/>
            </a:solidFill>
            <a:ln w="70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DF29D695-8603-4E73-8994-EAA2305736A4}"/>
                </a:ext>
              </a:extLst>
            </p:cNvPr>
            <p:cNvSpPr/>
            <p:nvPr/>
          </p:nvSpPr>
          <p:spPr>
            <a:xfrm>
              <a:off x="3281903" y="4231295"/>
              <a:ext cx="14039" cy="7019"/>
            </a:xfrm>
            <a:custGeom>
              <a:avLst/>
              <a:gdLst>
                <a:gd name="connsiteX0" fmla="*/ 0 w 14038"/>
                <a:gd name="connsiteY0" fmla="*/ 9855 h 7019"/>
                <a:gd name="connsiteX1" fmla="*/ 15443 w 14038"/>
                <a:gd name="connsiteY1" fmla="*/ 4942 h 7019"/>
                <a:gd name="connsiteX2" fmla="*/ 0 w 14038"/>
                <a:gd name="connsiteY2" fmla="*/ 9855 h 7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038" h="7019">
                  <a:moveTo>
                    <a:pt x="0" y="9855"/>
                  </a:moveTo>
                  <a:cubicBezTo>
                    <a:pt x="2106" y="-674"/>
                    <a:pt x="7019" y="-3482"/>
                    <a:pt x="15443" y="4942"/>
                  </a:cubicBezTo>
                  <a:cubicBezTo>
                    <a:pt x="10529" y="7047"/>
                    <a:pt x="5615" y="8451"/>
                    <a:pt x="0" y="9855"/>
                  </a:cubicBezTo>
                  <a:close/>
                </a:path>
              </a:pathLst>
            </a:custGeom>
            <a:solidFill>
              <a:srgbClr val="E9E9E9"/>
            </a:solidFill>
            <a:ln w="70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BB7DF97F-B26C-4136-9BCE-43D67B266901}"/>
                </a:ext>
              </a:extLst>
            </p:cNvPr>
            <p:cNvSpPr/>
            <p:nvPr/>
          </p:nvSpPr>
          <p:spPr>
            <a:xfrm>
              <a:off x="7599566" y="1840856"/>
              <a:ext cx="42117" cy="14039"/>
            </a:xfrm>
            <a:custGeom>
              <a:avLst/>
              <a:gdLst>
                <a:gd name="connsiteX0" fmla="*/ 0 w 42116"/>
                <a:gd name="connsiteY0" fmla="*/ 15787 h 14038"/>
                <a:gd name="connsiteX1" fmla="*/ 47732 w 42116"/>
                <a:gd name="connsiteY1" fmla="*/ 3854 h 14038"/>
                <a:gd name="connsiteX2" fmla="*/ 0 w 42116"/>
                <a:gd name="connsiteY2" fmla="*/ 15787 h 14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116" h="14038">
                  <a:moveTo>
                    <a:pt x="0" y="15787"/>
                  </a:moveTo>
                  <a:cubicBezTo>
                    <a:pt x="10529" y="-11588"/>
                    <a:pt x="31588" y="5258"/>
                    <a:pt x="47732" y="3854"/>
                  </a:cubicBezTo>
                  <a:cubicBezTo>
                    <a:pt x="34395" y="16489"/>
                    <a:pt x="16846" y="15085"/>
                    <a:pt x="0" y="15787"/>
                  </a:cubicBezTo>
                  <a:close/>
                </a:path>
              </a:pathLst>
            </a:custGeom>
            <a:solidFill>
              <a:srgbClr val="080808"/>
            </a:solidFill>
            <a:ln w="70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9" name="Graphic 204">
              <a:extLst>
                <a:ext uri="{FF2B5EF4-FFF2-40B4-BE49-F238E27FC236}">
                  <a16:creationId xmlns:a16="http://schemas.microsoft.com/office/drawing/2014/main" id="{EF44B8D9-DB65-4007-96FD-3D45AFB1A510}"/>
                </a:ext>
              </a:extLst>
            </p:cNvPr>
            <p:cNvGrpSpPr/>
            <p:nvPr/>
          </p:nvGrpSpPr>
          <p:grpSpPr>
            <a:xfrm>
              <a:off x="4965869" y="570"/>
              <a:ext cx="4071280" cy="2442768"/>
              <a:chOff x="4965869" y="570"/>
              <a:chExt cx="4071280" cy="2442768"/>
            </a:xfrm>
            <a:solidFill>
              <a:srgbClr val="0E0E0E"/>
            </a:solidFill>
          </p:grpSpPr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E8E77EEC-3B86-4616-8B10-4601852923A8}"/>
                  </a:ext>
                </a:extLst>
              </p:cNvPr>
              <p:cNvSpPr/>
              <p:nvPr/>
            </p:nvSpPr>
            <p:spPr>
              <a:xfrm>
                <a:off x="4965869" y="570"/>
                <a:ext cx="3264043" cy="2126893"/>
              </a:xfrm>
              <a:custGeom>
                <a:avLst/>
                <a:gdLst>
                  <a:gd name="connsiteX0" fmla="*/ 603673 w 3264043"/>
                  <a:gd name="connsiteY0" fmla="*/ 1954346 h 2126892"/>
                  <a:gd name="connsiteX1" fmla="*/ 1066956 w 3264043"/>
                  <a:gd name="connsiteY1" fmla="*/ 1973299 h 2126892"/>
                  <a:gd name="connsiteX2" fmla="*/ 1503566 w 3264043"/>
                  <a:gd name="connsiteY2" fmla="*/ 2051917 h 2126892"/>
                  <a:gd name="connsiteX3" fmla="*/ 1514095 w 3264043"/>
                  <a:gd name="connsiteY3" fmla="*/ 2051917 h 2126892"/>
                  <a:gd name="connsiteX4" fmla="*/ 1676244 w 3264043"/>
                  <a:gd name="connsiteY4" fmla="*/ 2088418 h 2126892"/>
                  <a:gd name="connsiteX5" fmla="*/ 1684667 w 3264043"/>
                  <a:gd name="connsiteY5" fmla="*/ 2063850 h 2126892"/>
                  <a:gd name="connsiteX6" fmla="*/ 1698005 w 3264043"/>
                  <a:gd name="connsiteY6" fmla="*/ 1895383 h 2126892"/>
                  <a:gd name="connsiteX7" fmla="*/ 1496546 w 3264043"/>
                  <a:gd name="connsiteY7" fmla="*/ 1559853 h 2126892"/>
                  <a:gd name="connsiteX8" fmla="*/ 1066956 w 3264043"/>
                  <a:gd name="connsiteY8" fmla="*/ 1413147 h 2126892"/>
                  <a:gd name="connsiteX9" fmla="*/ 845843 w 3264043"/>
                  <a:gd name="connsiteY9" fmla="*/ 1401214 h 2126892"/>
                  <a:gd name="connsiteX10" fmla="*/ 720897 w 3264043"/>
                  <a:gd name="connsiteY10" fmla="*/ 1377348 h 2126892"/>
                  <a:gd name="connsiteX11" fmla="*/ 624029 w 3264043"/>
                  <a:gd name="connsiteY11" fmla="*/ 1368222 h 2126892"/>
                  <a:gd name="connsiteX12" fmla="*/ 600163 w 3264043"/>
                  <a:gd name="connsiteY12" fmla="*/ 1215198 h 2126892"/>
                  <a:gd name="connsiteX13" fmla="*/ 685098 w 3264043"/>
                  <a:gd name="connsiteY13" fmla="*/ 958989 h 2126892"/>
                  <a:gd name="connsiteX14" fmla="*/ 805833 w 3264043"/>
                  <a:gd name="connsiteY14" fmla="*/ 772271 h 2126892"/>
                  <a:gd name="connsiteX15" fmla="*/ 1066956 w 3264043"/>
                  <a:gd name="connsiteY15" fmla="*/ 667682 h 2126892"/>
                  <a:gd name="connsiteX16" fmla="*/ 1365283 w 3264043"/>
                  <a:gd name="connsiteY16" fmla="*/ 598189 h 2126892"/>
                  <a:gd name="connsiteX17" fmla="*/ 1662205 w 3264043"/>
                  <a:gd name="connsiteY17" fmla="*/ 490791 h 2126892"/>
                  <a:gd name="connsiteX18" fmla="*/ 2091795 w 3264043"/>
                  <a:gd name="connsiteY18" fmla="*/ 386904 h 2126892"/>
                  <a:gd name="connsiteX19" fmla="*/ 2654053 w 3264043"/>
                  <a:gd name="connsiteY19" fmla="*/ 278804 h 2126892"/>
                  <a:gd name="connsiteX20" fmla="*/ 2908157 w 3264043"/>
                  <a:gd name="connsiteY20" fmla="*/ 281612 h 2126892"/>
                  <a:gd name="connsiteX21" fmla="*/ 2943254 w 3264043"/>
                  <a:gd name="connsiteY21" fmla="*/ 264765 h 2126892"/>
                  <a:gd name="connsiteX22" fmla="*/ 2954486 w 3264043"/>
                  <a:gd name="connsiteY22" fmla="*/ 236687 h 2126892"/>
                  <a:gd name="connsiteX23" fmla="*/ 3068903 w 3264043"/>
                  <a:gd name="connsiteY23" fmla="*/ 215629 h 2126892"/>
                  <a:gd name="connsiteX24" fmla="*/ 3269659 w 3264043"/>
                  <a:gd name="connsiteY24" fmla="*/ 280910 h 2126892"/>
                  <a:gd name="connsiteX25" fmla="*/ 3118039 w 3264043"/>
                  <a:gd name="connsiteY25" fmla="*/ 45759 h 2126892"/>
                  <a:gd name="connsiteX26" fmla="*/ 2965717 w 3264043"/>
                  <a:gd name="connsiteY26" fmla="*/ 11363 h 2126892"/>
                  <a:gd name="connsiteX27" fmla="*/ 2905350 w 3264043"/>
                  <a:gd name="connsiteY27" fmla="*/ 40143 h 2126892"/>
                  <a:gd name="connsiteX28" fmla="*/ 2501029 w 3264043"/>
                  <a:gd name="connsiteY28" fmla="*/ 116655 h 2126892"/>
                  <a:gd name="connsiteX29" fmla="*/ 2260964 w 3264043"/>
                  <a:gd name="connsiteY29" fmla="*/ 170705 h 2126892"/>
                  <a:gd name="connsiteX30" fmla="*/ 1744333 w 3264043"/>
                  <a:gd name="connsiteY30" fmla="*/ 294949 h 2126892"/>
                  <a:gd name="connsiteX31" fmla="*/ 1146978 w 3264043"/>
                  <a:gd name="connsiteY31" fmla="*/ 476753 h 2126892"/>
                  <a:gd name="connsiteX32" fmla="*/ 788986 w 3264043"/>
                  <a:gd name="connsiteY32" fmla="*/ 519571 h 2126892"/>
                  <a:gd name="connsiteX33" fmla="*/ 679482 w 3264043"/>
                  <a:gd name="connsiteY33" fmla="*/ 524485 h 2126892"/>
                  <a:gd name="connsiteX34" fmla="*/ 588230 w 3264043"/>
                  <a:gd name="connsiteY34" fmla="*/ 618545 h 2126892"/>
                  <a:gd name="connsiteX35" fmla="*/ 550325 w 3264043"/>
                  <a:gd name="connsiteY35" fmla="*/ 821407 h 2126892"/>
                  <a:gd name="connsiteX36" fmla="*/ 240065 w 3264043"/>
                  <a:gd name="connsiteY36" fmla="*/ 1708666 h 2126892"/>
                  <a:gd name="connsiteX37" fmla="*/ 0 w 3264043"/>
                  <a:gd name="connsiteY37" fmla="*/ 2127727 h 2126892"/>
                  <a:gd name="connsiteX38" fmla="*/ 427484 w 3264043"/>
                  <a:gd name="connsiteY38" fmla="*/ 1955048 h 2126892"/>
                  <a:gd name="connsiteX39" fmla="*/ 603673 w 3264043"/>
                  <a:gd name="connsiteY39" fmla="*/ 1954346 h 21268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3264043" h="2126892">
                    <a:moveTo>
                      <a:pt x="603673" y="1954346"/>
                    </a:moveTo>
                    <a:cubicBezTo>
                      <a:pt x="666146" y="1956452"/>
                      <a:pt x="975001" y="1964875"/>
                      <a:pt x="1066956" y="1973299"/>
                    </a:cubicBezTo>
                    <a:cubicBezTo>
                      <a:pt x="1078889" y="1974703"/>
                      <a:pt x="1485315" y="2077187"/>
                      <a:pt x="1503566" y="2051917"/>
                    </a:cubicBezTo>
                    <a:cubicBezTo>
                      <a:pt x="1507076" y="2051917"/>
                      <a:pt x="1510585" y="2051917"/>
                      <a:pt x="1514095" y="2051917"/>
                    </a:cubicBezTo>
                    <a:cubicBezTo>
                      <a:pt x="1568145" y="2063148"/>
                      <a:pt x="1622194" y="2075081"/>
                      <a:pt x="1676244" y="2088418"/>
                    </a:cubicBezTo>
                    <a:cubicBezTo>
                      <a:pt x="1679052" y="2075081"/>
                      <a:pt x="1681860" y="2065955"/>
                      <a:pt x="1684667" y="2063850"/>
                    </a:cubicBezTo>
                    <a:cubicBezTo>
                      <a:pt x="1693091" y="2008396"/>
                      <a:pt x="1704322" y="1953644"/>
                      <a:pt x="1698005" y="1895383"/>
                    </a:cubicBezTo>
                    <a:cubicBezTo>
                      <a:pt x="1681860" y="1751484"/>
                      <a:pt x="1610262" y="1641981"/>
                      <a:pt x="1496546" y="1559853"/>
                    </a:cubicBezTo>
                    <a:cubicBezTo>
                      <a:pt x="1368792" y="1467899"/>
                      <a:pt x="1219980" y="1434205"/>
                      <a:pt x="1066956" y="1413147"/>
                    </a:cubicBezTo>
                    <a:cubicBezTo>
                      <a:pt x="993252" y="1403320"/>
                      <a:pt x="918846" y="1411041"/>
                      <a:pt x="845843" y="1401214"/>
                    </a:cubicBezTo>
                    <a:cubicBezTo>
                      <a:pt x="803727" y="1395598"/>
                      <a:pt x="763014" y="1382261"/>
                      <a:pt x="720897" y="1377348"/>
                    </a:cubicBezTo>
                    <a:cubicBezTo>
                      <a:pt x="661934" y="1369626"/>
                      <a:pt x="650001" y="1414551"/>
                      <a:pt x="624029" y="1368222"/>
                    </a:cubicBezTo>
                    <a:cubicBezTo>
                      <a:pt x="597355" y="1320490"/>
                      <a:pt x="580508" y="1276970"/>
                      <a:pt x="600163" y="1215198"/>
                    </a:cubicBezTo>
                    <a:cubicBezTo>
                      <a:pt x="627539" y="1129561"/>
                      <a:pt x="655616" y="1043924"/>
                      <a:pt x="685098" y="958989"/>
                    </a:cubicBezTo>
                    <a:cubicBezTo>
                      <a:pt x="710368" y="886688"/>
                      <a:pt x="748975" y="823513"/>
                      <a:pt x="805833" y="772271"/>
                    </a:cubicBezTo>
                    <a:cubicBezTo>
                      <a:pt x="879537" y="704885"/>
                      <a:pt x="973598" y="681720"/>
                      <a:pt x="1066956" y="667682"/>
                    </a:cubicBezTo>
                    <a:cubicBezTo>
                      <a:pt x="1168738" y="652239"/>
                      <a:pt x="1266309" y="622055"/>
                      <a:pt x="1365283" y="598189"/>
                    </a:cubicBezTo>
                    <a:cubicBezTo>
                      <a:pt x="1467065" y="573621"/>
                      <a:pt x="1563933" y="527995"/>
                      <a:pt x="1662205" y="490791"/>
                    </a:cubicBezTo>
                    <a:cubicBezTo>
                      <a:pt x="1801892" y="438146"/>
                      <a:pt x="1946493" y="410770"/>
                      <a:pt x="2091795" y="386904"/>
                    </a:cubicBezTo>
                    <a:cubicBezTo>
                      <a:pt x="2280619" y="356018"/>
                      <a:pt x="2468038" y="322325"/>
                      <a:pt x="2654053" y="278804"/>
                    </a:cubicBezTo>
                    <a:cubicBezTo>
                      <a:pt x="2739690" y="258448"/>
                      <a:pt x="2823924" y="254236"/>
                      <a:pt x="2908157" y="281612"/>
                    </a:cubicBezTo>
                    <a:cubicBezTo>
                      <a:pt x="2927110" y="287929"/>
                      <a:pt x="2936937" y="283016"/>
                      <a:pt x="2943254" y="264765"/>
                    </a:cubicBezTo>
                    <a:cubicBezTo>
                      <a:pt x="2946764" y="254938"/>
                      <a:pt x="2950274" y="245813"/>
                      <a:pt x="2954486" y="236687"/>
                    </a:cubicBezTo>
                    <a:cubicBezTo>
                      <a:pt x="2978352" y="191061"/>
                      <a:pt x="3030296" y="182638"/>
                      <a:pt x="3068903" y="215629"/>
                    </a:cubicBezTo>
                    <a:cubicBezTo>
                      <a:pt x="3129270" y="267573"/>
                      <a:pt x="3249303" y="284420"/>
                      <a:pt x="3269659" y="280910"/>
                    </a:cubicBezTo>
                    <a:cubicBezTo>
                      <a:pt x="3282996" y="278102"/>
                      <a:pt x="3139799" y="85067"/>
                      <a:pt x="3118039" y="45759"/>
                    </a:cubicBezTo>
                    <a:cubicBezTo>
                      <a:pt x="3078730" y="834"/>
                      <a:pt x="3021171" y="-11801"/>
                      <a:pt x="2965717" y="11363"/>
                    </a:cubicBezTo>
                    <a:cubicBezTo>
                      <a:pt x="2948168" y="18383"/>
                      <a:pt x="2924302" y="35229"/>
                      <a:pt x="2905350" y="40143"/>
                    </a:cubicBezTo>
                    <a:cubicBezTo>
                      <a:pt x="2835155" y="58394"/>
                      <a:pt x="2515770" y="113145"/>
                      <a:pt x="2501029" y="116655"/>
                    </a:cubicBezTo>
                    <a:cubicBezTo>
                      <a:pt x="2421710" y="136309"/>
                      <a:pt x="2340986" y="150348"/>
                      <a:pt x="2260964" y="170705"/>
                    </a:cubicBezTo>
                    <a:cubicBezTo>
                      <a:pt x="2088988" y="214225"/>
                      <a:pt x="1915607" y="251428"/>
                      <a:pt x="1744333" y="294949"/>
                    </a:cubicBezTo>
                    <a:cubicBezTo>
                      <a:pt x="1637637" y="321623"/>
                      <a:pt x="1167334" y="472541"/>
                      <a:pt x="1146978" y="476753"/>
                    </a:cubicBezTo>
                    <a:cubicBezTo>
                      <a:pt x="1029051" y="504128"/>
                      <a:pt x="910422" y="521677"/>
                      <a:pt x="788986" y="519571"/>
                    </a:cubicBezTo>
                    <a:cubicBezTo>
                      <a:pt x="752485" y="518869"/>
                      <a:pt x="715984" y="519571"/>
                      <a:pt x="679482" y="524485"/>
                    </a:cubicBezTo>
                    <a:cubicBezTo>
                      <a:pt x="619115" y="532908"/>
                      <a:pt x="592441" y="557476"/>
                      <a:pt x="588230" y="618545"/>
                    </a:cubicBezTo>
                    <a:cubicBezTo>
                      <a:pt x="583316" y="688038"/>
                      <a:pt x="569277" y="754723"/>
                      <a:pt x="550325" y="821407"/>
                    </a:cubicBezTo>
                    <a:cubicBezTo>
                      <a:pt x="511016" y="956883"/>
                      <a:pt x="268143" y="1634259"/>
                      <a:pt x="240065" y="1708666"/>
                    </a:cubicBezTo>
                    <a:cubicBezTo>
                      <a:pt x="233748" y="1724810"/>
                      <a:pt x="12635" y="2115092"/>
                      <a:pt x="0" y="2127727"/>
                    </a:cubicBezTo>
                    <a:cubicBezTo>
                      <a:pt x="19654" y="2116496"/>
                      <a:pt x="404320" y="1953644"/>
                      <a:pt x="427484" y="1955048"/>
                    </a:cubicBezTo>
                    <a:cubicBezTo>
                      <a:pt x="487150" y="1955750"/>
                      <a:pt x="545411" y="1953644"/>
                      <a:pt x="603673" y="1954346"/>
                    </a:cubicBez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 w="70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7F431DAF-BAA3-4536-9F42-2B026CF9B5F8}"/>
                  </a:ext>
                </a:extLst>
              </p:cNvPr>
              <p:cNvSpPr/>
              <p:nvPr/>
            </p:nvSpPr>
            <p:spPr>
              <a:xfrm>
                <a:off x="6564218" y="534489"/>
                <a:ext cx="2470846" cy="1909290"/>
              </a:xfrm>
              <a:custGeom>
                <a:avLst/>
                <a:gdLst>
                  <a:gd name="connsiteX0" fmla="*/ 2471527 w 2470845"/>
                  <a:gd name="connsiteY0" fmla="*/ 586517 h 1909289"/>
                  <a:gd name="connsiteX1" fmla="*/ 1921203 w 2470845"/>
                  <a:gd name="connsiteY1" fmla="*/ 14432 h 1909289"/>
                  <a:gd name="connsiteX2" fmla="*/ 1893827 w 2470845"/>
                  <a:gd name="connsiteY2" fmla="*/ 2499 h 1909289"/>
                  <a:gd name="connsiteX3" fmla="*/ 1846094 w 2470845"/>
                  <a:gd name="connsiteY3" fmla="*/ 26365 h 1909289"/>
                  <a:gd name="connsiteX4" fmla="*/ 1838373 w 2470845"/>
                  <a:gd name="connsiteY4" fmla="*/ 36193 h 1909289"/>
                  <a:gd name="connsiteX5" fmla="*/ 1845392 w 2470845"/>
                  <a:gd name="connsiteY5" fmla="*/ 106387 h 1909289"/>
                  <a:gd name="connsiteX6" fmla="*/ 1877682 w 2470845"/>
                  <a:gd name="connsiteY6" fmla="*/ 171668 h 1909289"/>
                  <a:gd name="connsiteX7" fmla="*/ 1924712 w 2470845"/>
                  <a:gd name="connsiteY7" fmla="*/ 273450 h 1909289"/>
                  <a:gd name="connsiteX8" fmla="*/ 2206192 w 2470845"/>
                  <a:gd name="connsiteY8" fmla="*/ 590729 h 1909289"/>
                  <a:gd name="connsiteX9" fmla="*/ 2250415 w 2470845"/>
                  <a:gd name="connsiteY9" fmla="*/ 759196 h 1909289"/>
                  <a:gd name="connsiteX10" fmla="*/ 2239184 w 2470845"/>
                  <a:gd name="connsiteY10" fmla="*/ 1339002 h 1909289"/>
                  <a:gd name="connsiteX11" fmla="*/ 2201981 w 2470845"/>
                  <a:gd name="connsiteY11" fmla="*/ 1423235 h 1909289"/>
                  <a:gd name="connsiteX12" fmla="*/ 2025090 w 2470845"/>
                  <a:gd name="connsiteY12" fmla="*/ 1247047 h 1909289"/>
                  <a:gd name="connsiteX13" fmla="*/ 1949280 w 2470845"/>
                  <a:gd name="connsiteY13" fmla="*/ 1039272 h 1909289"/>
                  <a:gd name="connsiteX14" fmla="*/ 1910673 w 2470845"/>
                  <a:gd name="connsiteY14" fmla="*/ 754282 h 1909289"/>
                  <a:gd name="connsiteX15" fmla="*/ 1928222 w 2470845"/>
                  <a:gd name="connsiteY15" fmla="*/ 601258 h 1909289"/>
                  <a:gd name="connsiteX16" fmla="*/ 1779410 w 2470845"/>
                  <a:gd name="connsiteY16" fmla="*/ 519131 h 1909289"/>
                  <a:gd name="connsiteX17" fmla="*/ 1632703 w 2470845"/>
                  <a:gd name="connsiteY17" fmla="*/ 632144 h 1909289"/>
                  <a:gd name="connsiteX18" fmla="*/ 1474765 w 2470845"/>
                  <a:gd name="connsiteY18" fmla="*/ 630038 h 1909289"/>
                  <a:gd name="connsiteX19" fmla="*/ 1376493 w 2470845"/>
                  <a:gd name="connsiteY19" fmla="*/ 359087 h 1909289"/>
                  <a:gd name="connsiteX20" fmla="*/ 1317530 w 2470845"/>
                  <a:gd name="connsiteY20" fmla="*/ 254497 h 1909289"/>
                  <a:gd name="connsiteX21" fmla="*/ 1248739 w 2470845"/>
                  <a:gd name="connsiteY21" fmla="*/ 247478 h 1909289"/>
                  <a:gd name="connsiteX22" fmla="*/ 1192584 w 2470845"/>
                  <a:gd name="connsiteY22" fmla="*/ 324692 h 1909289"/>
                  <a:gd name="connsiteX23" fmla="*/ 1014992 w 2470845"/>
                  <a:gd name="connsiteY23" fmla="*/ 490351 h 1909289"/>
                  <a:gd name="connsiteX24" fmla="*/ 799495 w 2470845"/>
                  <a:gd name="connsiteY24" fmla="*/ 508601 h 1909289"/>
                  <a:gd name="connsiteX25" fmla="*/ 600142 w 2470845"/>
                  <a:gd name="connsiteY25" fmla="*/ 407521 h 1909289"/>
                  <a:gd name="connsiteX26" fmla="*/ 229516 w 2470845"/>
                  <a:gd name="connsiteY26" fmla="*/ 57953 h 1909289"/>
                  <a:gd name="connsiteX27" fmla="*/ 166341 w 2470845"/>
                  <a:gd name="connsiteY27" fmla="*/ 111301 h 1909289"/>
                  <a:gd name="connsiteX28" fmla="*/ 482216 w 2470845"/>
                  <a:gd name="connsiteY28" fmla="*/ 620913 h 1909289"/>
                  <a:gd name="connsiteX29" fmla="*/ 787562 w 2470845"/>
                  <a:gd name="connsiteY29" fmla="*/ 1095427 h 1909289"/>
                  <a:gd name="connsiteX30" fmla="*/ 803004 w 2470845"/>
                  <a:gd name="connsiteY30" fmla="*/ 1172641 h 1909289"/>
                  <a:gd name="connsiteX31" fmla="*/ 725790 w 2470845"/>
                  <a:gd name="connsiteY31" fmla="*/ 1188786 h 1909289"/>
                  <a:gd name="connsiteX32" fmla="*/ 631730 w 2470845"/>
                  <a:gd name="connsiteY32" fmla="*/ 1182468 h 1909289"/>
                  <a:gd name="connsiteX33" fmla="*/ 49116 w 2470845"/>
                  <a:gd name="connsiteY33" fmla="*/ 863785 h 1909289"/>
                  <a:gd name="connsiteX34" fmla="*/ 6999 w 2470845"/>
                  <a:gd name="connsiteY34" fmla="*/ 863785 h 1909289"/>
                  <a:gd name="connsiteX35" fmla="*/ 6999 w 2470845"/>
                  <a:gd name="connsiteY35" fmla="*/ 906604 h 1909289"/>
                  <a:gd name="connsiteX36" fmla="*/ 256189 w 2470845"/>
                  <a:gd name="connsiteY36" fmla="*/ 1244941 h 1909289"/>
                  <a:gd name="connsiteX37" fmla="*/ 225304 w 2470845"/>
                  <a:gd name="connsiteY37" fmla="*/ 1272317 h 1909289"/>
                  <a:gd name="connsiteX38" fmla="*/ 134051 w 2470845"/>
                  <a:gd name="connsiteY38" fmla="*/ 1569942 h 1909289"/>
                  <a:gd name="connsiteX39" fmla="*/ 576276 w 2470845"/>
                  <a:gd name="connsiteY39" fmla="*/ 1713840 h 1909289"/>
                  <a:gd name="connsiteX40" fmla="*/ 871093 w 2470845"/>
                  <a:gd name="connsiteY40" fmla="*/ 1851422 h 1909289"/>
                  <a:gd name="connsiteX41" fmla="*/ 890747 w 2470845"/>
                  <a:gd name="connsiteY41" fmla="*/ 1859845 h 1909289"/>
                  <a:gd name="connsiteX42" fmla="*/ 867583 w 2470845"/>
                  <a:gd name="connsiteY42" fmla="*/ 1762977 h 1909289"/>
                  <a:gd name="connsiteX43" fmla="*/ 875305 w 2470845"/>
                  <a:gd name="connsiteY43" fmla="*/ 1510978 h 1909289"/>
                  <a:gd name="connsiteX44" fmla="*/ 927249 w 2470845"/>
                  <a:gd name="connsiteY44" fmla="*/ 1364272 h 1909289"/>
                  <a:gd name="connsiteX45" fmla="*/ 998847 w 2470845"/>
                  <a:gd name="connsiteY45" fmla="*/ 1324261 h 1909289"/>
                  <a:gd name="connsiteX46" fmla="*/ 1083080 w 2470845"/>
                  <a:gd name="connsiteY46" fmla="*/ 1311626 h 1909289"/>
                  <a:gd name="connsiteX47" fmla="*/ 1083782 w 2470845"/>
                  <a:gd name="connsiteY47" fmla="*/ 1311626 h 1909289"/>
                  <a:gd name="connsiteX48" fmla="*/ 1121687 w 2470845"/>
                  <a:gd name="connsiteY48" fmla="*/ 1231604 h 1909289"/>
                  <a:gd name="connsiteX49" fmla="*/ 1122389 w 2470845"/>
                  <a:gd name="connsiteY49" fmla="*/ 1232306 h 1909289"/>
                  <a:gd name="connsiteX50" fmla="*/ 916018 w 2470845"/>
                  <a:gd name="connsiteY50" fmla="*/ 820967 h 1909289"/>
                  <a:gd name="connsiteX51" fmla="*/ 953221 w 2470845"/>
                  <a:gd name="connsiteY51" fmla="*/ 753580 h 1909289"/>
                  <a:gd name="connsiteX52" fmla="*/ 997443 w 2470845"/>
                  <a:gd name="connsiteY52" fmla="*/ 705848 h 1909289"/>
                  <a:gd name="connsiteX53" fmla="*/ 1065532 w 2470845"/>
                  <a:gd name="connsiteY53" fmla="*/ 684088 h 1909289"/>
                  <a:gd name="connsiteX54" fmla="*/ 1095014 w 2470845"/>
                  <a:gd name="connsiteY54" fmla="*/ 729012 h 1909289"/>
                  <a:gd name="connsiteX55" fmla="*/ 1184161 w 2470845"/>
                  <a:gd name="connsiteY55" fmla="*/ 980308 h 1909289"/>
                  <a:gd name="connsiteX56" fmla="*/ 1266990 w 2470845"/>
                  <a:gd name="connsiteY56" fmla="*/ 1010492 h 1909289"/>
                  <a:gd name="connsiteX57" fmla="*/ 1457919 w 2470845"/>
                  <a:gd name="connsiteY57" fmla="*/ 871507 h 1909289"/>
                  <a:gd name="connsiteX58" fmla="*/ 1556191 w 2470845"/>
                  <a:gd name="connsiteY58" fmla="*/ 842727 h 1909289"/>
                  <a:gd name="connsiteX59" fmla="*/ 1653060 w 2470845"/>
                  <a:gd name="connsiteY59" fmla="*/ 904498 h 1909289"/>
                  <a:gd name="connsiteX60" fmla="*/ 1574442 w 2470845"/>
                  <a:gd name="connsiteY60" fmla="*/ 1016107 h 1909289"/>
                  <a:gd name="connsiteX61" fmla="*/ 1639021 w 2470845"/>
                  <a:gd name="connsiteY61" fmla="*/ 1163516 h 1909289"/>
                  <a:gd name="connsiteX62" fmla="*/ 1753438 w 2470845"/>
                  <a:gd name="connsiteY62" fmla="*/ 1331982 h 1909289"/>
                  <a:gd name="connsiteX63" fmla="*/ 1646742 w 2470845"/>
                  <a:gd name="connsiteY63" fmla="*/ 1489920 h 1909289"/>
                  <a:gd name="connsiteX64" fmla="*/ 1506353 w 2470845"/>
                  <a:gd name="connsiteY64" fmla="*/ 1574153 h 1909289"/>
                  <a:gd name="connsiteX65" fmla="*/ 1270500 w 2470845"/>
                  <a:gd name="connsiteY65" fmla="*/ 1712437 h 1909289"/>
                  <a:gd name="connsiteX66" fmla="*/ 1191882 w 2470845"/>
                  <a:gd name="connsiteY66" fmla="*/ 1795266 h 1909289"/>
                  <a:gd name="connsiteX67" fmla="*/ 1195392 w 2470845"/>
                  <a:gd name="connsiteY67" fmla="*/ 1884413 h 1909289"/>
                  <a:gd name="connsiteX68" fmla="*/ 1271904 w 2470845"/>
                  <a:gd name="connsiteY68" fmla="*/ 1908981 h 1909289"/>
                  <a:gd name="connsiteX69" fmla="*/ 1923308 w 2470845"/>
                  <a:gd name="connsiteY69" fmla="*/ 1826854 h 1909289"/>
                  <a:gd name="connsiteX70" fmla="*/ 2183028 w 2470845"/>
                  <a:gd name="connsiteY70" fmla="*/ 1779823 h 1909289"/>
                  <a:gd name="connsiteX71" fmla="*/ 2319205 w 2470845"/>
                  <a:gd name="connsiteY71" fmla="*/ 1609953 h 1909289"/>
                  <a:gd name="connsiteX72" fmla="*/ 2362726 w 2470845"/>
                  <a:gd name="connsiteY72" fmla="*/ 1241432 h 1909289"/>
                  <a:gd name="connsiteX73" fmla="*/ 2453978 w 2470845"/>
                  <a:gd name="connsiteY73" fmla="*/ 714973 h 1909289"/>
                  <a:gd name="connsiteX74" fmla="*/ 2471527 w 2470845"/>
                  <a:gd name="connsiteY74" fmla="*/ 586517 h 19092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</a:cxnLst>
                <a:rect l="l" t="t" r="r" b="b"/>
                <a:pathLst>
                  <a:path w="2470845" h="1909289">
                    <a:moveTo>
                      <a:pt x="2471527" y="586517"/>
                    </a:moveTo>
                    <a:cubicBezTo>
                      <a:pt x="2466613" y="575286"/>
                      <a:pt x="1985079" y="76203"/>
                      <a:pt x="1921203" y="14432"/>
                    </a:cubicBezTo>
                    <a:cubicBezTo>
                      <a:pt x="1913481" y="6711"/>
                      <a:pt x="1907865" y="-5222"/>
                      <a:pt x="1893827" y="2499"/>
                    </a:cubicBezTo>
                    <a:cubicBezTo>
                      <a:pt x="1871364" y="-3818"/>
                      <a:pt x="1853816" y="1797"/>
                      <a:pt x="1846094" y="26365"/>
                    </a:cubicBezTo>
                    <a:cubicBezTo>
                      <a:pt x="1844690" y="29875"/>
                      <a:pt x="1841181" y="32683"/>
                      <a:pt x="1838373" y="36193"/>
                    </a:cubicBezTo>
                    <a:cubicBezTo>
                      <a:pt x="1806785" y="72694"/>
                      <a:pt x="1806785" y="72694"/>
                      <a:pt x="1845392" y="106387"/>
                    </a:cubicBezTo>
                    <a:cubicBezTo>
                      <a:pt x="1865047" y="123234"/>
                      <a:pt x="1883999" y="145696"/>
                      <a:pt x="1877682" y="171668"/>
                    </a:cubicBezTo>
                    <a:cubicBezTo>
                      <a:pt x="1865749" y="220804"/>
                      <a:pt x="1892423" y="246074"/>
                      <a:pt x="1924712" y="273450"/>
                    </a:cubicBezTo>
                    <a:cubicBezTo>
                      <a:pt x="2034216" y="364703"/>
                      <a:pt x="2140209" y="460167"/>
                      <a:pt x="2206192" y="590729"/>
                    </a:cubicBezTo>
                    <a:cubicBezTo>
                      <a:pt x="2233568" y="644779"/>
                      <a:pt x="2248309" y="700232"/>
                      <a:pt x="2250415" y="759196"/>
                    </a:cubicBezTo>
                    <a:cubicBezTo>
                      <a:pt x="2255328" y="883440"/>
                      <a:pt x="2241991" y="1270211"/>
                      <a:pt x="2239184" y="1339002"/>
                    </a:cubicBezTo>
                    <a:cubicBezTo>
                      <a:pt x="2235674" y="1423235"/>
                      <a:pt x="2201981" y="1423235"/>
                      <a:pt x="2201981" y="1423235"/>
                    </a:cubicBezTo>
                    <a:cubicBezTo>
                      <a:pt x="2093881" y="1441486"/>
                      <a:pt x="2064399" y="1374801"/>
                      <a:pt x="2025090" y="1247047"/>
                    </a:cubicBezTo>
                    <a:cubicBezTo>
                      <a:pt x="2003330" y="1176853"/>
                      <a:pt x="1991397" y="1102447"/>
                      <a:pt x="1949280" y="1039272"/>
                    </a:cubicBezTo>
                    <a:cubicBezTo>
                      <a:pt x="1890317" y="950125"/>
                      <a:pt x="1883297" y="854660"/>
                      <a:pt x="1910673" y="754282"/>
                    </a:cubicBezTo>
                    <a:cubicBezTo>
                      <a:pt x="1924712" y="703742"/>
                      <a:pt x="1931030" y="653202"/>
                      <a:pt x="1928222" y="601258"/>
                    </a:cubicBezTo>
                    <a:cubicBezTo>
                      <a:pt x="1924010" y="511409"/>
                      <a:pt x="1856624" y="474206"/>
                      <a:pt x="1779410" y="519131"/>
                    </a:cubicBezTo>
                    <a:cubicBezTo>
                      <a:pt x="1725360" y="550718"/>
                      <a:pt x="1681839" y="594239"/>
                      <a:pt x="1632703" y="632144"/>
                    </a:cubicBezTo>
                    <a:cubicBezTo>
                      <a:pt x="1582163" y="671453"/>
                      <a:pt x="1521094" y="672154"/>
                      <a:pt x="1474765" y="630038"/>
                    </a:cubicBezTo>
                    <a:cubicBezTo>
                      <a:pt x="1453707" y="610383"/>
                      <a:pt x="1394744" y="425070"/>
                      <a:pt x="1376493" y="359087"/>
                    </a:cubicBezTo>
                    <a:cubicBezTo>
                      <a:pt x="1365262" y="319076"/>
                      <a:pt x="1347714" y="283979"/>
                      <a:pt x="1317530" y="254497"/>
                    </a:cubicBezTo>
                    <a:cubicBezTo>
                      <a:pt x="1295770" y="234141"/>
                      <a:pt x="1273307" y="232035"/>
                      <a:pt x="1248739" y="247478"/>
                    </a:cubicBezTo>
                    <a:cubicBezTo>
                      <a:pt x="1219258" y="265728"/>
                      <a:pt x="1203815" y="293104"/>
                      <a:pt x="1192584" y="324692"/>
                    </a:cubicBezTo>
                    <a:cubicBezTo>
                      <a:pt x="1161698" y="410329"/>
                      <a:pt x="1099927" y="463677"/>
                      <a:pt x="1014992" y="490351"/>
                    </a:cubicBezTo>
                    <a:cubicBezTo>
                      <a:pt x="944797" y="512813"/>
                      <a:pt x="873199" y="521938"/>
                      <a:pt x="799495" y="508601"/>
                    </a:cubicBezTo>
                    <a:cubicBezTo>
                      <a:pt x="722281" y="494562"/>
                      <a:pt x="654894" y="466485"/>
                      <a:pt x="600142" y="407521"/>
                    </a:cubicBezTo>
                    <a:cubicBezTo>
                      <a:pt x="518015" y="319076"/>
                      <a:pt x="279354" y="73396"/>
                      <a:pt x="229516" y="57953"/>
                    </a:cubicBezTo>
                    <a:cubicBezTo>
                      <a:pt x="188101" y="45318"/>
                      <a:pt x="160725" y="68482"/>
                      <a:pt x="166341" y="111301"/>
                    </a:cubicBezTo>
                    <a:cubicBezTo>
                      <a:pt x="167744" y="121830"/>
                      <a:pt x="431676" y="525448"/>
                      <a:pt x="482216" y="620913"/>
                    </a:cubicBezTo>
                    <a:cubicBezTo>
                      <a:pt x="534159" y="718483"/>
                      <a:pt x="749657" y="1027338"/>
                      <a:pt x="787562" y="1095427"/>
                    </a:cubicBezTo>
                    <a:cubicBezTo>
                      <a:pt x="800898" y="1119293"/>
                      <a:pt x="815640" y="1143159"/>
                      <a:pt x="803004" y="1172641"/>
                    </a:cubicBezTo>
                    <a:cubicBezTo>
                      <a:pt x="767907" y="1216162"/>
                      <a:pt x="751061" y="1182468"/>
                      <a:pt x="725790" y="1188786"/>
                    </a:cubicBezTo>
                    <a:cubicBezTo>
                      <a:pt x="693501" y="1197209"/>
                      <a:pt x="663317" y="1196507"/>
                      <a:pt x="631730" y="1182468"/>
                    </a:cubicBezTo>
                    <a:cubicBezTo>
                      <a:pt x="532755" y="1138246"/>
                      <a:pt x="112291" y="893267"/>
                      <a:pt x="49116" y="863785"/>
                    </a:cubicBezTo>
                    <a:cubicBezTo>
                      <a:pt x="35779" y="857468"/>
                      <a:pt x="19634" y="849746"/>
                      <a:pt x="6999" y="863785"/>
                    </a:cubicBezTo>
                    <a:cubicBezTo>
                      <a:pt x="-4934" y="877122"/>
                      <a:pt x="681" y="893267"/>
                      <a:pt x="6999" y="906604"/>
                    </a:cubicBezTo>
                    <a:cubicBezTo>
                      <a:pt x="18230" y="930470"/>
                      <a:pt x="181783" y="1157900"/>
                      <a:pt x="256189" y="1244941"/>
                    </a:cubicBezTo>
                    <a:cubicBezTo>
                      <a:pt x="236535" y="1243538"/>
                      <a:pt x="227409" y="1250557"/>
                      <a:pt x="225304" y="1272317"/>
                    </a:cubicBezTo>
                    <a:cubicBezTo>
                      <a:pt x="222496" y="1296885"/>
                      <a:pt x="178976" y="1436572"/>
                      <a:pt x="134051" y="1569942"/>
                    </a:cubicBezTo>
                    <a:cubicBezTo>
                      <a:pt x="284267" y="1609251"/>
                      <a:pt x="431676" y="1656983"/>
                      <a:pt x="576276" y="1713840"/>
                    </a:cubicBezTo>
                    <a:cubicBezTo>
                      <a:pt x="677356" y="1753851"/>
                      <a:pt x="775629" y="1799478"/>
                      <a:pt x="871093" y="1851422"/>
                    </a:cubicBezTo>
                    <a:cubicBezTo>
                      <a:pt x="877411" y="1854931"/>
                      <a:pt x="884430" y="1857739"/>
                      <a:pt x="890747" y="1859845"/>
                    </a:cubicBezTo>
                    <a:cubicBezTo>
                      <a:pt x="887940" y="1828959"/>
                      <a:pt x="866881" y="1777015"/>
                      <a:pt x="867583" y="1762977"/>
                    </a:cubicBezTo>
                    <a:cubicBezTo>
                      <a:pt x="865477" y="1718052"/>
                      <a:pt x="868987" y="1550287"/>
                      <a:pt x="875305" y="1510978"/>
                    </a:cubicBezTo>
                    <a:cubicBezTo>
                      <a:pt x="883026" y="1459035"/>
                      <a:pt x="896363" y="1407793"/>
                      <a:pt x="927249" y="1364272"/>
                    </a:cubicBezTo>
                    <a:cubicBezTo>
                      <a:pt x="944797" y="1339704"/>
                      <a:pt x="965855" y="1320050"/>
                      <a:pt x="998847" y="1324261"/>
                    </a:cubicBezTo>
                    <a:cubicBezTo>
                      <a:pt x="1011482" y="1332684"/>
                      <a:pt x="1068340" y="1320751"/>
                      <a:pt x="1083080" y="1311626"/>
                    </a:cubicBezTo>
                    <a:lnTo>
                      <a:pt x="1083782" y="1311626"/>
                    </a:lnTo>
                    <a:cubicBezTo>
                      <a:pt x="1088696" y="1305309"/>
                      <a:pt x="1126601" y="1256874"/>
                      <a:pt x="1121687" y="1231604"/>
                    </a:cubicBezTo>
                    <a:lnTo>
                      <a:pt x="1122389" y="1232306"/>
                    </a:lnTo>
                    <a:cubicBezTo>
                      <a:pt x="1106947" y="1204931"/>
                      <a:pt x="924441" y="846939"/>
                      <a:pt x="916018" y="820967"/>
                    </a:cubicBezTo>
                    <a:cubicBezTo>
                      <a:pt x="903383" y="783764"/>
                      <a:pt x="914614" y="762705"/>
                      <a:pt x="953221" y="753580"/>
                    </a:cubicBezTo>
                    <a:cubicBezTo>
                      <a:pt x="980597" y="747263"/>
                      <a:pt x="993933" y="736031"/>
                      <a:pt x="997443" y="705848"/>
                    </a:cubicBezTo>
                    <a:cubicBezTo>
                      <a:pt x="1000953" y="670751"/>
                      <a:pt x="1039560" y="659519"/>
                      <a:pt x="1065532" y="684088"/>
                    </a:cubicBezTo>
                    <a:cubicBezTo>
                      <a:pt x="1078869" y="696722"/>
                      <a:pt x="1087292" y="712867"/>
                      <a:pt x="1095014" y="729012"/>
                    </a:cubicBezTo>
                    <a:cubicBezTo>
                      <a:pt x="1114668" y="768321"/>
                      <a:pt x="1179949" y="972587"/>
                      <a:pt x="1184161" y="980308"/>
                    </a:cubicBezTo>
                    <a:cubicBezTo>
                      <a:pt x="1204517" y="1016107"/>
                      <a:pt x="1227681" y="1024531"/>
                      <a:pt x="1266990" y="1010492"/>
                    </a:cubicBezTo>
                    <a:cubicBezTo>
                      <a:pt x="1286644" y="1003472"/>
                      <a:pt x="1439668" y="879228"/>
                      <a:pt x="1457919" y="871507"/>
                    </a:cubicBezTo>
                    <a:cubicBezTo>
                      <a:pt x="1489507" y="856766"/>
                      <a:pt x="1521796" y="845535"/>
                      <a:pt x="1556191" y="842727"/>
                    </a:cubicBezTo>
                    <a:cubicBezTo>
                      <a:pt x="1600414" y="839217"/>
                      <a:pt x="1644636" y="867295"/>
                      <a:pt x="1653060" y="904498"/>
                    </a:cubicBezTo>
                    <a:cubicBezTo>
                      <a:pt x="1660781" y="938192"/>
                      <a:pt x="1578653" y="1008386"/>
                      <a:pt x="1574442" y="1016107"/>
                    </a:cubicBezTo>
                    <a:cubicBezTo>
                      <a:pt x="1512671" y="1122101"/>
                      <a:pt x="1620068" y="1161410"/>
                      <a:pt x="1639021" y="1163516"/>
                    </a:cubicBezTo>
                    <a:cubicBezTo>
                      <a:pt x="1732379" y="1176151"/>
                      <a:pt x="1776602" y="1240028"/>
                      <a:pt x="1753438" y="1331982"/>
                    </a:cubicBezTo>
                    <a:cubicBezTo>
                      <a:pt x="1736591" y="1397263"/>
                      <a:pt x="1701494" y="1449909"/>
                      <a:pt x="1646742" y="1489920"/>
                    </a:cubicBezTo>
                    <a:cubicBezTo>
                      <a:pt x="1602520" y="1522210"/>
                      <a:pt x="1554085" y="1548182"/>
                      <a:pt x="1506353" y="1574153"/>
                    </a:cubicBezTo>
                    <a:cubicBezTo>
                      <a:pt x="1426332" y="1617674"/>
                      <a:pt x="1344906" y="1659791"/>
                      <a:pt x="1270500" y="1712437"/>
                    </a:cubicBezTo>
                    <a:cubicBezTo>
                      <a:pt x="1238912" y="1734899"/>
                      <a:pt x="1209430" y="1760169"/>
                      <a:pt x="1191882" y="1795266"/>
                    </a:cubicBezTo>
                    <a:cubicBezTo>
                      <a:pt x="1176439" y="1825450"/>
                      <a:pt x="1175737" y="1856335"/>
                      <a:pt x="1195392" y="1884413"/>
                    </a:cubicBezTo>
                    <a:cubicBezTo>
                      <a:pt x="1214344" y="1910385"/>
                      <a:pt x="1242422" y="1913895"/>
                      <a:pt x="1271904" y="1908981"/>
                    </a:cubicBezTo>
                    <a:cubicBezTo>
                      <a:pt x="1488103" y="1874586"/>
                      <a:pt x="1705705" y="1852826"/>
                      <a:pt x="1923308" y="1826854"/>
                    </a:cubicBezTo>
                    <a:cubicBezTo>
                      <a:pt x="2011051" y="1816324"/>
                      <a:pt x="2098795" y="1809305"/>
                      <a:pt x="2183028" y="1779823"/>
                    </a:cubicBezTo>
                    <a:cubicBezTo>
                      <a:pt x="2264453" y="1751044"/>
                      <a:pt x="2308676" y="1694186"/>
                      <a:pt x="2319205" y="1609953"/>
                    </a:cubicBezTo>
                    <a:cubicBezTo>
                      <a:pt x="2334648" y="1487112"/>
                      <a:pt x="2347283" y="1364272"/>
                      <a:pt x="2362726" y="1241432"/>
                    </a:cubicBezTo>
                    <a:cubicBezTo>
                      <a:pt x="2384486" y="1064542"/>
                      <a:pt x="2400631" y="886248"/>
                      <a:pt x="2453978" y="714973"/>
                    </a:cubicBezTo>
                    <a:cubicBezTo>
                      <a:pt x="2469421" y="673558"/>
                      <a:pt x="2481355" y="631442"/>
                      <a:pt x="2471527" y="586517"/>
                    </a:cubicBez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 w="70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D3B67DB6-364A-441A-8774-F0E54E1FDAB5}"/>
                </a:ext>
              </a:extLst>
            </p:cNvPr>
            <p:cNvSpPr/>
            <p:nvPr/>
          </p:nvSpPr>
          <p:spPr>
            <a:xfrm>
              <a:off x="4963049" y="1681726"/>
              <a:ext cx="1495142" cy="996762"/>
            </a:xfrm>
            <a:custGeom>
              <a:avLst/>
              <a:gdLst>
                <a:gd name="connsiteX0" fmla="*/ 1486029 w 1495142"/>
                <a:gd name="connsiteY0" fmla="*/ 181937 h 996761"/>
                <a:gd name="connsiteX1" fmla="*/ 1304928 w 1495142"/>
                <a:gd name="connsiteY1" fmla="*/ 62606 h 996761"/>
                <a:gd name="connsiteX2" fmla="*/ 464700 w 1495142"/>
                <a:gd name="connsiteY2" fmla="*/ 835 h 996761"/>
                <a:gd name="connsiteX3" fmla="*/ 160758 w 1495142"/>
                <a:gd name="connsiteY3" fmla="*/ 66116 h 996761"/>
                <a:gd name="connsiteX4" fmla="*/ 42129 w 1495142"/>
                <a:gd name="connsiteY4" fmla="*/ 422002 h 996761"/>
                <a:gd name="connsiteX5" fmla="*/ 12 w 1495142"/>
                <a:gd name="connsiteY5" fmla="*/ 883180 h 996761"/>
                <a:gd name="connsiteX6" fmla="*/ 322205 w 1495142"/>
                <a:gd name="connsiteY6" fmla="*/ 885987 h 996761"/>
                <a:gd name="connsiteX7" fmla="*/ 345369 w 1495142"/>
                <a:gd name="connsiteY7" fmla="*/ 471840 h 996761"/>
                <a:gd name="connsiteX8" fmla="*/ 428901 w 1495142"/>
                <a:gd name="connsiteY8" fmla="*/ 207909 h 996761"/>
                <a:gd name="connsiteX9" fmla="*/ 744074 w 1495142"/>
                <a:gd name="connsiteY9" fmla="*/ 165792 h 996761"/>
                <a:gd name="connsiteX10" fmla="*/ 1090835 w 1495142"/>
                <a:gd name="connsiteY10" fmla="*/ 217034 h 996761"/>
                <a:gd name="connsiteX11" fmla="*/ 1199636 w 1495142"/>
                <a:gd name="connsiteY11" fmla="*/ 393222 h 996761"/>
                <a:gd name="connsiteX12" fmla="*/ 1105575 w 1495142"/>
                <a:gd name="connsiteY12" fmla="*/ 951970 h 996761"/>
                <a:gd name="connsiteX13" fmla="*/ 1365295 w 1495142"/>
                <a:gd name="connsiteY13" fmla="*/ 996895 h 996761"/>
                <a:gd name="connsiteX14" fmla="*/ 1468481 w 1495142"/>
                <a:gd name="connsiteY14" fmla="*/ 535015 h 996761"/>
                <a:gd name="connsiteX15" fmla="*/ 1486029 w 1495142"/>
                <a:gd name="connsiteY15" fmla="*/ 181937 h 996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95142" h="996761">
                  <a:moveTo>
                    <a:pt x="1486029" y="181937"/>
                  </a:moveTo>
                  <a:cubicBezTo>
                    <a:pt x="1460057" y="109637"/>
                    <a:pt x="1379334" y="80857"/>
                    <a:pt x="1304928" y="62606"/>
                  </a:cubicBezTo>
                  <a:cubicBezTo>
                    <a:pt x="1041698" y="-1271"/>
                    <a:pt x="735650" y="-1973"/>
                    <a:pt x="464700" y="835"/>
                  </a:cubicBezTo>
                  <a:cubicBezTo>
                    <a:pt x="305358" y="2239"/>
                    <a:pt x="251308" y="-4780"/>
                    <a:pt x="160758" y="66116"/>
                  </a:cubicBezTo>
                  <a:cubicBezTo>
                    <a:pt x="61783" y="143330"/>
                    <a:pt x="55466" y="306181"/>
                    <a:pt x="42129" y="422002"/>
                  </a:cubicBezTo>
                  <a:cubicBezTo>
                    <a:pt x="28792" y="535015"/>
                    <a:pt x="-690" y="829832"/>
                    <a:pt x="12" y="883180"/>
                  </a:cubicBezTo>
                  <a:cubicBezTo>
                    <a:pt x="64591" y="888795"/>
                    <a:pt x="270261" y="885987"/>
                    <a:pt x="322205" y="885987"/>
                  </a:cubicBezTo>
                  <a:cubicBezTo>
                    <a:pt x="322205" y="838957"/>
                    <a:pt x="330628" y="580642"/>
                    <a:pt x="345369" y="471840"/>
                  </a:cubicBezTo>
                  <a:cubicBezTo>
                    <a:pt x="355196" y="397434"/>
                    <a:pt x="358706" y="255641"/>
                    <a:pt x="428901" y="207909"/>
                  </a:cubicBezTo>
                  <a:cubicBezTo>
                    <a:pt x="508922" y="152455"/>
                    <a:pt x="652119" y="163686"/>
                    <a:pt x="744074" y="165792"/>
                  </a:cubicBezTo>
                  <a:cubicBezTo>
                    <a:pt x="859894" y="168600"/>
                    <a:pt x="979927" y="184043"/>
                    <a:pt x="1090835" y="217034"/>
                  </a:cubicBezTo>
                  <a:cubicBezTo>
                    <a:pt x="1185597" y="245814"/>
                    <a:pt x="1208761" y="297758"/>
                    <a:pt x="1199636" y="393222"/>
                  </a:cubicBezTo>
                  <a:cubicBezTo>
                    <a:pt x="1182087" y="582747"/>
                    <a:pt x="1169452" y="741387"/>
                    <a:pt x="1105575" y="951970"/>
                  </a:cubicBezTo>
                  <a:cubicBezTo>
                    <a:pt x="1215781" y="972327"/>
                    <a:pt x="1293697" y="996895"/>
                    <a:pt x="1365295" y="996895"/>
                  </a:cubicBezTo>
                  <a:cubicBezTo>
                    <a:pt x="1377228" y="957586"/>
                    <a:pt x="1448125" y="655048"/>
                    <a:pt x="1468481" y="535015"/>
                  </a:cubicBezTo>
                  <a:cubicBezTo>
                    <a:pt x="1486029" y="427618"/>
                    <a:pt x="1517617" y="268978"/>
                    <a:pt x="1486029" y="181937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70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24D2AC04-0074-4544-BD06-BD61516C40E3}"/>
                </a:ext>
              </a:extLst>
            </p:cNvPr>
            <p:cNvSpPr/>
            <p:nvPr/>
          </p:nvSpPr>
          <p:spPr>
            <a:xfrm>
              <a:off x="4976386" y="1697163"/>
              <a:ext cx="1467065" cy="975703"/>
            </a:xfrm>
            <a:custGeom>
              <a:avLst/>
              <a:gdLst>
                <a:gd name="connsiteX0" fmla="*/ 1455144 w 1467064"/>
                <a:gd name="connsiteY0" fmla="*/ 184751 h 975703"/>
                <a:gd name="connsiteX1" fmla="*/ 1277552 w 1467064"/>
                <a:gd name="connsiteY1" fmla="*/ 61209 h 975703"/>
                <a:gd name="connsiteX2" fmla="*/ 455574 w 1467064"/>
                <a:gd name="connsiteY2" fmla="*/ 842 h 975703"/>
                <a:gd name="connsiteX3" fmla="*/ 157950 w 1467064"/>
                <a:gd name="connsiteY3" fmla="*/ 64719 h 975703"/>
                <a:gd name="connsiteX4" fmla="*/ 41427 w 1467064"/>
                <a:gd name="connsiteY4" fmla="*/ 419201 h 975703"/>
                <a:gd name="connsiteX5" fmla="*/ 12 w 1467064"/>
                <a:gd name="connsiteY5" fmla="*/ 869849 h 975703"/>
                <a:gd name="connsiteX6" fmla="*/ 301147 w 1467064"/>
                <a:gd name="connsiteY6" fmla="*/ 872657 h 975703"/>
                <a:gd name="connsiteX7" fmla="*/ 323609 w 1467064"/>
                <a:gd name="connsiteY7" fmla="*/ 467635 h 975703"/>
                <a:gd name="connsiteX8" fmla="*/ 405035 w 1467064"/>
                <a:gd name="connsiteY8" fmla="*/ 188261 h 975703"/>
                <a:gd name="connsiteX9" fmla="*/ 727929 w 1467064"/>
                <a:gd name="connsiteY9" fmla="*/ 140529 h 975703"/>
                <a:gd name="connsiteX10" fmla="*/ 1067670 w 1467064"/>
                <a:gd name="connsiteY10" fmla="*/ 190367 h 975703"/>
                <a:gd name="connsiteX11" fmla="*/ 1195424 w 1467064"/>
                <a:gd name="connsiteY11" fmla="*/ 355324 h 975703"/>
                <a:gd name="connsiteX12" fmla="*/ 1096450 w 1467064"/>
                <a:gd name="connsiteY12" fmla="*/ 936534 h 975703"/>
                <a:gd name="connsiteX13" fmla="*/ 1336515 w 1467064"/>
                <a:gd name="connsiteY13" fmla="*/ 980757 h 975703"/>
                <a:gd name="connsiteX14" fmla="*/ 1437595 w 1467064"/>
                <a:gd name="connsiteY14" fmla="*/ 529406 h 975703"/>
                <a:gd name="connsiteX15" fmla="*/ 1455144 w 1467064"/>
                <a:gd name="connsiteY15" fmla="*/ 184751 h 975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7064" h="975703">
                  <a:moveTo>
                    <a:pt x="1455144" y="184751"/>
                  </a:moveTo>
                  <a:cubicBezTo>
                    <a:pt x="1429172" y="113855"/>
                    <a:pt x="1350554" y="78758"/>
                    <a:pt x="1277552" y="61209"/>
                  </a:cubicBezTo>
                  <a:cubicBezTo>
                    <a:pt x="1019938" y="-1264"/>
                    <a:pt x="720910" y="-1966"/>
                    <a:pt x="455574" y="842"/>
                  </a:cubicBezTo>
                  <a:cubicBezTo>
                    <a:pt x="299743" y="2246"/>
                    <a:pt x="247097" y="-4072"/>
                    <a:pt x="157950" y="64719"/>
                  </a:cubicBezTo>
                  <a:cubicBezTo>
                    <a:pt x="61082" y="139827"/>
                    <a:pt x="54764" y="306188"/>
                    <a:pt x="41427" y="419201"/>
                  </a:cubicBezTo>
                  <a:cubicBezTo>
                    <a:pt x="28792" y="529406"/>
                    <a:pt x="-690" y="817905"/>
                    <a:pt x="12" y="869849"/>
                  </a:cubicBezTo>
                  <a:cubicBezTo>
                    <a:pt x="63187" y="875465"/>
                    <a:pt x="250607" y="872657"/>
                    <a:pt x="301147" y="872657"/>
                  </a:cubicBezTo>
                  <a:cubicBezTo>
                    <a:pt x="301147" y="827031"/>
                    <a:pt x="309570" y="574331"/>
                    <a:pt x="323609" y="467635"/>
                  </a:cubicBezTo>
                  <a:cubicBezTo>
                    <a:pt x="333436" y="395335"/>
                    <a:pt x="336946" y="235291"/>
                    <a:pt x="405035" y="188261"/>
                  </a:cubicBezTo>
                  <a:cubicBezTo>
                    <a:pt x="483652" y="134211"/>
                    <a:pt x="637378" y="137721"/>
                    <a:pt x="727929" y="140529"/>
                  </a:cubicBezTo>
                  <a:cubicBezTo>
                    <a:pt x="841644" y="143337"/>
                    <a:pt x="958167" y="158077"/>
                    <a:pt x="1067670" y="190367"/>
                  </a:cubicBezTo>
                  <a:cubicBezTo>
                    <a:pt x="1161029" y="218445"/>
                    <a:pt x="1203848" y="261965"/>
                    <a:pt x="1195424" y="355324"/>
                  </a:cubicBezTo>
                  <a:cubicBezTo>
                    <a:pt x="1177876" y="539935"/>
                    <a:pt x="1158923" y="730864"/>
                    <a:pt x="1096450" y="936534"/>
                  </a:cubicBezTo>
                  <a:cubicBezTo>
                    <a:pt x="1203848" y="956891"/>
                    <a:pt x="1266321" y="980757"/>
                    <a:pt x="1336515" y="980757"/>
                  </a:cubicBezTo>
                  <a:cubicBezTo>
                    <a:pt x="1347746" y="942150"/>
                    <a:pt x="1417239" y="646631"/>
                    <a:pt x="1437595" y="529406"/>
                  </a:cubicBezTo>
                  <a:cubicBezTo>
                    <a:pt x="1455846" y="424816"/>
                    <a:pt x="1486731" y="270388"/>
                    <a:pt x="1455144" y="184751"/>
                  </a:cubicBezTo>
                  <a:close/>
                </a:path>
              </a:pathLst>
            </a:custGeom>
            <a:solidFill>
              <a:schemeClr val="accent3"/>
            </a:solidFill>
            <a:ln w="70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4463EA72-2CCE-4765-B2F3-37E4FFF7293F}"/>
                </a:ext>
              </a:extLst>
            </p:cNvPr>
            <p:cNvSpPr/>
            <p:nvPr/>
          </p:nvSpPr>
          <p:spPr>
            <a:xfrm>
              <a:off x="2207488" y="2562334"/>
              <a:ext cx="7770529" cy="2969226"/>
            </a:xfrm>
            <a:custGeom>
              <a:avLst/>
              <a:gdLst>
                <a:gd name="connsiteX0" fmla="*/ 1394502 w 7770528"/>
                <a:gd name="connsiteY0" fmla="*/ 2003115 h 2969226"/>
                <a:gd name="connsiteX1" fmla="*/ 484079 w 7770528"/>
                <a:gd name="connsiteY1" fmla="*/ 1548254 h 2969226"/>
                <a:gd name="connsiteX2" fmla="*/ 22200 w 7770528"/>
                <a:gd name="connsiteY2" fmla="*/ 1073038 h 2969226"/>
                <a:gd name="connsiteX3" fmla="*/ 23604 w 7770528"/>
                <a:gd name="connsiteY3" fmla="*/ 981785 h 2969226"/>
                <a:gd name="connsiteX4" fmla="*/ 882784 w 7770528"/>
                <a:gd name="connsiteY4" fmla="*/ 467962 h 2969226"/>
                <a:gd name="connsiteX5" fmla="*/ 976845 w 7770528"/>
                <a:gd name="connsiteY5" fmla="*/ 458134 h 2969226"/>
                <a:gd name="connsiteX6" fmla="*/ 1044933 w 7770528"/>
                <a:gd name="connsiteY6" fmla="*/ 486212 h 2969226"/>
                <a:gd name="connsiteX7" fmla="*/ 1594556 w 7770528"/>
                <a:gd name="connsiteY7" fmla="*/ 966342 h 2969226"/>
                <a:gd name="connsiteX8" fmla="*/ 1649308 w 7770528"/>
                <a:gd name="connsiteY8" fmla="*/ 967746 h 2969226"/>
                <a:gd name="connsiteX9" fmla="*/ 1647904 w 7770528"/>
                <a:gd name="connsiteY9" fmla="*/ 923524 h 2969226"/>
                <a:gd name="connsiteX10" fmla="*/ 1364318 w 7770528"/>
                <a:gd name="connsiteY10" fmla="*/ 310726 h 2969226"/>
                <a:gd name="connsiteX11" fmla="*/ 1351683 w 7770528"/>
                <a:gd name="connsiteY11" fmla="*/ 277033 h 2969226"/>
                <a:gd name="connsiteX12" fmla="*/ 1371338 w 7770528"/>
                <a:gd name="connsiteY12" fmla="*/ 239128 h 2969226"/>
                <a:gd name="connsiteX13" fmla="*/ 1697040 w 7770528"/>
                <a:gd name="connsiteY13" fmla="*/ 138749 h 2969226"/>
                <a:gd name="connsiteX14" fmla="*/ 1755301 w 7770528"/>
                <a:gd name="connsiteY14" fmla="*/ 176655 h 2969226"/>
                <a:gd name="connsiteX15" fmla="*/ 1900604 w 7770528"/>
                <a:gd name="connsiteY15" fmla="*/ 511482 h 2969226"/>
                <a:gd name="connsiteX16" fmla="*/ 1969395 w 7770528"/>
                <a:gd name="connsiteY16" fmla="*/ 660294 h 2969226"/>
                <a:gd name="connsiteX17" fmla="*/ 2040993 w 7770528"/>
                <a:gd name="connsiteY17" fmla="*/ 682055 h 2969226"/>
                <a:gd name="connsiteX18" fmla="*/ 2041695 w 7770528"/>
                <a:gd name="connsiteY18" fmla="*/ 635726 h 2969226"/>
                <a:gd name="connsiteX19" fmla="*/ 1890777 w 7770528"/>
                <a:gd name="connsiteY19" fmla="*/ 122605 h 2969226"/>
                <a:gd name="connsiteX20" fmla="*/ 1932191 w 7770528"/>
                <a:gd name="connsiteY20" fmla="*/ 60834 h 2969226"/>
                <a:gd name="connsiteX21" fmla="*/ 3539645 w 7770528"/>
                <a:gd name="connsiteY21" fmla="*/ 17313 h 2969226"/>
                <a:gd name="connsiteX22" fmla="*/ 4330035 w 7770528"/>
                <a:gd name="connsiteY22" fmla="*/ 159808 h 2969226"/>
                <a:gd name="connsiteX23" fmla="*/ 5996452 w 7770528"/>
                <a:gd name="connsiteY23" fmla="*/ 948092 h 2969226"/>
                <a:gd name="connsiteX24" fmla="*/ 5997154 w 7770528"/>
                <a:gd name="connsiteY24" fmla="*/ 1003545 h 2969226"/>
                <a:gd name="connsiteX25" fmla="*/ 5627931 w 7770528"/>
                <a:gd name="connsiteY25" fmla="*/ 1286429 h 2969226"/>
                <a:gd name="connsiteX26" fmla="*/ 5611084 w 7770528"/>
                <a:gd name="connsiteY26" fmla="*/ 1310295 h 2969226"/>
                <a:gd name="connsiteX27" fmla="*/ 5641970 w 7770528"/>
                <a:gd name="connsiteY27" fmla="*/ 1312401 h 2969226"/>
                <a:gd name="connsiteX28" fmla="*/ 6260383 w 7770528"/>
                <a:gd name="connsiteY28" fmla="*/ 1132001 h 2969226"/>
                <a:gd name="connsiteX29" fmla="*/ 6357252 w 7770528"/>
                <a:gd name="connsiteY29" fmla="*/ 1134809 h 2969226"/>
                <a:gd name="connsiteX30" fmla="*/ 6716647 w 7770528"/>
                <a:gd name="connsiteY30" fmla="*/ 1332055 h 2969226"/>
                <a:gd name="connsiteX31" fmla="*/ 7765353 w 7770528"/>
                <a:gd name="connsiteY31" fmla="*/ 2117532 h 2969226"/>
                <a:gd name="connsiteX32" fmla="*/ 7757631 w 7770528"/>
                <a:gd name="connsiteY32" fmla="*/ 2147014 h 2969226"/>
                <a:gd name="connsiteX33" fmla="*/ 7266972 w 7770528"/>
                <a:gd name="connsiteY33" fmla="*/ 2250901 h 2969226"/>
                <a:gd name="connsiteX34" fmla="*/ 7238894 w 7770528"/>
                <a:gd name="connsiteY34" fmla="*/ 2261431 h 2969226"/>
                <a:gd name="connsiteX35" fmla="*/ 7266972 w 7770528"/>
                <a:gd name="connsiteY35" fmla="*/ 2280383 h 2969226"/>
                <a:gd name="connsiteX36" fmla="*/ 7580741 w 7770528"/>
                <a:gd name="connsiteY36" fmla="*/ 2373039 h 2969226"/>
                <a:gd name="connsiteX37" fmla="*/ 6940568 w 7770528"/>
                <a:gd name="connsiteY37" fmla="*/ 2710675 h 2969226"/>
                <a:gd name="connsiteX38" fmla="*/ 6213353 w 7770528"/>
                <a:gd name="connsiteY38" fmla="*/ 2905816 h 2969226"/>
                <a:gd name="connsiteX39" fmla="*/ 1394502 w 7770528"/>
                <a:gd name="connsiteY39" fmla="*/ 2003115 h 2969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7770528" h="2969226">
                  <a:moveTo>
                    <a:pt x="1394502" y="2003115"/>
                  </a:moveTo>
                  <a:cubicBezTo>
                    <a:pt x="1073713" y="1886592"/>
                    <a:pt x="760646" y="1753222"/>
                    <a:pt x="484079" y="1548254"/>
                  </a:cubicBezTo>
                  <a:cubicBezTo>
                    <a:pt x="303680" y="1414885"/>
                    <a:pt x="149954" y="1256947"/>
                    <a:pt x="22200" y="1073038"/>
                  </a:cubicBezTo>
                  <a:cubicBezTo>
                    <a:pt x="-7282" y="1030921"/>
                    <a:pt x="-7984" y="1022498"/>
                    <a:pt x="23604" y="981785"/>
                  </a:cubicBezTo>
                  <a:cubicBezTo>
                    <a:pt x="241908" y="696795"/>
                    <a:pt x="526196" y="522011"/>
                    <a:pt x="882784" y="467962"/>
                  </a:cubicBezTo>
                  <a:cubicBezTo>
                    <a:pt x="913670" y="463048"/>
                    <a:pt x="945257" y="460942"/>
                    <a:pt x="976845" y="458134"/>
                  </a:cubicBezTo>
                  <a:cubicBezTo>
                    <a:pt x="1004221" y="456028"/>
                    <a:pt x="1025279" y="469365"/>
                    <a:pt x="1044933" y="486212"/>
                  </a:cubicBezTo>
                  <a:cubicBezTo>
                    <a:pt x="1195851" y="618880"/>
                    <a:pt x="1590344" y="963534"/>
                    <a:pt x="1594556" y="966342"/>
                  </a:cubicBezTo>
                  <a:cubicBezTo>
                    <a:pt x="1612807" y="978275"/>
                    <a:pt x="1633163" y="978977"/>
                    <a:pt x="1649308" y="967746"/>
                  </a:cubicBezTo>
                  <a:cubicBezTo>
                    <a:pt x="1666154" y="955813"/>
                    <a:pt x="1654221" y="937563"/>
                    <a:pt x="1647904" y="923524"/>
                  </a:cubicBezTo>
                  <a:cubicBezTo>
                    <a:pt x="1597364" y="811915"/>
                    <a:pt x="1407137" y="404085"/>
                    <a:pt x="1364318" y="310726"/>
                  </a:cubicBezTo>
                  <a:cubicBezTo>
                    <a:pt x="1359405" y="299495"/>
                    <a:pt x="1355193" y="288264"/>
                    <a:pt x="1351683" y="277033"/>
                  </a:cubicBezTo>
                  <a:cubicBezTo>
                    <a:pt x="1346068" y="258080"/>
                    <a:pt x="1352385" y="245445"/>
                    <a:pt x="1371338" y="239128"/>
                  </a:cubicBezTo>
                  <a:cubicBezTo>
                    <a:pt x="1480139" y="205434"/>
                    <a:pt x="1588239" y="172443"/>
                    <a:pt x="1697040" y="138749"/>
                  </a:cubicBezTo>
                  <a:cubicBezTo>
                    <a:pt x="1731435" y="128220"/>
                    <a:pt x="1744070" y="150683"/>
                    <a:pt x="1755301" y="176655"/>
                  </a:cubicBezTo>
                  <a:cubicBezTo>
                    <a:pt x="1803736" y="288264"/>
                    <a:pt x="1851468" y="399873"/>
                    <a:pt x="1900604" y="511482"/>
                  </a:cubicBezTo>
                  <a:cubicBezTo>
                    <a:pt x="1922364" y="561320"/>
                    <a:pt x="1946230" y="611158"/>
                    <a:pt x="1969395" y="660294"/>
                  </a:cubicBezTo>
                  <a:cubicBezTo>
                    <a:pt x="1982732" y="688372"/>
                    <a:pt x="2014319" y="696795"/>
                    <a:pt x="2040993" y="682055"/>
                  </a:cubicBezTo>
                  <a:cubicBezTo>
                    <a:pt x="2050118" y="677141"/>
                    <a:pt x="2045205" y="644150"/>
                    <a:pt x="2041695" y="635726"/>
                  </a:cubicBezTo>
                  <a:cubicBezTo>
                    <a:pt x="1977818" y="471471"/>
                    <a:pt x="1891479" y="125412"/>
                    <a:pt x="1890777" y="122605"/>
                  </a:cubicBezTo>
                  <a:cubicBezTo>
                    <a:pt x="1880248" y="74873"/>
                    <a:pt x="1883055" y="68555"/>
                    <a:pt x="1932191" y="60834"/>
                  </a:cubicBezTo>
                  <a:cubicBezTo>
                    <a:pt x="2029060" y="45391"/>
                    <a:pt x="3306599" y="-34631"/>
                    <a:pt x="3539645" y="17313"/>
                  </a:cubicBezTo>
                  <a:cubicBezTo>
                    <a:pt x="3793749" y="60132"/>
                    <a:pt x="4226849" y="128922"/>
                    <a:pt x="4330035" y="159808"/>
                  </a:cubicBezTo>
                  <a:cubicBezTo>
                    <a:pt x="4697152" y="267205"/>
                    <a:pt x="5424367" y="489722"/>
                    <a:pt x="5996452" y="948092"/>
                  </a:cubicBezTo>
                  <a:cubicBezTo>
                    <a:pt x="6032251" y="976170"/>
                    <a:pt x="6031549" y="976872"/>
                    <a:pt x="5997154" y="1003545"/>
                  </a:cubicBezTo>
                  <a:cubicBezTo>
                    <a:pt x="5874314" y="1097606"/>
                    <a:pt x="5750771" y="1191667"/>
                    <a:pt x="5627931" y="1286429"/>
                  </a:cubicBezTo>
                  <a:cubicBezTo>
                    <a:pt x="5620210" y="1292747"/>
                    <a:pt x="5603363" y="1296958"/>
                    <a:pt x="5611084" y="1310295"/>
                  </a:cubicBezTo>
                  <a:cubicBezTo>
                    <a:pt x="5617402" y="1320825"/>
                    <a:pt x="5631441" y="1315209"/>
                    <a:pt x="5641970" y="1312401"/>
                  </a:cubicBezTo>
                  <a:cubicBezTo>
                    <a:pt x="5847639" y="1250630"/>
                    <a:pt x="6057521" y="1204301"/>
                    <a:pt x="6260383" y="1132001"/>
                  </a:cubicBezTo>
                  <a:cubicBezTo>
                    <a:pt x="6294778" y="1120068"/>
                    <a:pt x="6324962" y="1121472"/>
                    <a:pt x="6357252" y="1134809"/>
                  </a:cubicBezTo>
                  <a:cubicBezTo>
                    <a:pt x="6484303" y="1186753"/>
                    <a:pt x="6601528" y="1257650"/>
                    <a:pt x="6716647" y="1332055"/>
                  </a:cubicBezTo>
                  <a:cubicBezTo>
                    <a:pt x="7061302" y="1554572"/>
                    <a:pt x="7744295" y="2099983"/>
                    <a:pt x="7765353" y="2117532"/>
                  </a:cubicBezTo>
                  <a:cubicBezTo>
                    <a:pt x="7783603" y="2132975"/>
                    <a:pt x="7777988" y="2142100"/>
                    <a:pt x="7757631" y="2147014"/>
                  </a:cubicBezTo>
                  <a:cubicBezTo>
                    <a:pt x="7711303" y="2157543"/>
                    <a:pt x="7384197" y="2227035"/>
                    <a:pt x="7266972" y="2250901"/>
                  </a:cubicBezTo>
                  <a:cubicBezTo>
                    <a:pt x="7257145" y="2253007"/>
                    <a:pt x="7247317" y="2254411"/>
                    <a:pt x="7238894" y="2261431"/>
                  </a:cubicBezTo>
                  <a:cubicBezTo>
                    <a:pt x="7242404" y="2277575"/>
                    <a:pt x="7256443" y="2277575"/>
                    <a:pt x="7266972" y="2280383"/>
                  </a:cubicBezTo>
                  <a:cubicBezTo>
                    <a:pt x="7358927" y="2304951"/>
                    <a:pt x="7577933" y="2354087"/>
                    <a:pt x="7580741" y="2373039"/>
                  </a:cubicBezTo>
                  <a:cubicBezTo>
                    <a:pt x="7582847" y="2389185"/>
                    <a:pt x="7156065" y="2629249"/>
                    <a:pt x="6940568" y="2710675"/>
                  </a:cubicBezTo>
                  <a:cubicBezTo>
                    <a:pt x="6704714" y="2799822"/>
                    <a:pt x="6461841" y="2862997"/>
                    <a:pt x="6213353" y="2905816"/>
                  </a:cubicBezTo>
                  <a:cubicBezTo>
                    <a:pt x="4559571" y="3113591"/>
                    <a:pt x="3261675" y="2833515"/>
                    <a:pt x="1394502" y="2003115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70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8464D9E-D643-4EC3-8196-A471FAC4C5E3}"/>
                </a:ext>
              </a:extLst>
            </p:cNvPr>
            <p:cNvSpPr/>
            <p:nvPr/>
          </p:nvSpPr>
          <p:spPr>
            <a:xfrm>
              <a:off x="3491753" y="3447251"/>
              <a:ext cx="4653894" cy="3404432"/>
            </a:xfrm>
            <a:custGeom>
              <a:avLst/>
              <a:gdLst>
                <a:gd name="connsiteX0" fmla="*/ 4650417 w 4653893"/>
                <a:gd name="connsiteY0" fmla="*/ 2113556 h 3404431"/>
                <a:gd name="connsiteX1" fmla="*/ 4618829 w 4653893"/>
                <a:gd name="connsiteY1" fmla="*/ 1460045 h 3404431"/>
                <a:gd name="connsiteX2" fmla="*/ 4133785 w 4653893"/>
                <a:gd name="connsiteY2" fmla="*/ 492063 h 3404431"/>
                <a:gd name="connsiteX3" fmla="*/ 4133785 w 4653893"/>
                <a:gd name="connsiteY3" fmla="*/ 492063 h 3404431"/>
                <a:gd name="connsiteX4" fmla="*/ 3610836 w 4653893"/>
                <a:gd name="connsiteY4" fmla="*/ 273056 h 3404431"/>
                <a:gd name="connsiteX5" fmla="*/ 3275307 w 4653893"/>
                <a:gd name="connsiteY5" fmla="*/ 248488 h 3404431"/>
                <a:gd name="connsiteX6" fmla="*/ 3031030 w 4653893"/>
                <a:gd name="connsiteY6" fmla="*/ 163553 h 3404431"/>
                <a:gd name="connsiteX7" fmla="*/ 2801494 w 4653893"/>
                <a:gd name="connsiteY7" fmla="*/ 54050 h 3404431"/>
                <a:gd name="connsiteX8" fmla="*/ 2437185 w 4653893"/>
                <a:gd name="connsiteY8" fmla="*/ 0 h 3404431"/>
                <a:gd name="connsiteX9" fmla="*/ 1644689 w 4653893"/>
                <a:gd name="connsiteY9" fmla="*/ 32991 h 3404431"/>
                <a:gd name="connsiteX10" fmla="*/ 998198 w 4653893"/>
                <a:gd name="connsiteY10" fmla="*/ 91253 h 3404431"/>
                <a:gd name="connsiteX11" fmla="*/ 848684 w 4653893"/>
                <a:gd name="connsiteY11" fmla="*/ 169871 h 3404431"/>
                <a:gd name="connsiteX12" fmla="*/ 532808 w 4653893"/>
                <a:gd name="connsiteY12" fmla="*/ 419061 h 3404431"/>
                <a:gd name="connsiteX13" fmla="*/ 355216 w 4653893"/>
                <a:gd name="connsiteY13" fmla="*/ 601567 h 3404431"/>
                <a:gd name="connsiteX14" fmla="*/ 355216 w 4653893"/>
                <a:gd name="connsiteY14" fmla="*/ 601567 h 3404431"/>
                <a:gd name="connsiteX15" fmla="*/ 118661 w 4653893"/>
                <a:gd name="connsiteY15" fmla="*/ 973597 h 3404431"/>
                <a:gd name="connsiteX16" fmla="*/ 5648 w 4653893"/>
                <a:gd name="connsiteY16" fmla="*/ 1548490 h 3404431"/>
                <a:gd name="connsiteX17" fmla="*/ 30918 w 4653893"/>
                <a:gd name="connsiteY17" fmla="*/ 2013879 h 3404431"/>
                <a:gd name="connsiteX18" fmla="*/ 214827 w 4653893"/>
                <a:gd name="connsiteY18" fmla="*/ 2499625 h 3404431"/>
                <a:gd name="connsiteX19" fmla="*/ 214827 w 4653893"/>
                <a:gd name="connsiteY19" fmla="*/ 2499625 h 3404431"/>
                <a:gd name="connsiteX20" fmla="*/ 620551 w 4653893"/>
                <a:gd name="connsiteY20" fmla="*/ 3054162 h 3404431"/>
                <a:gd name="connsiteX21" fmla="*/ 960293 w 4653893"/>
                <a:gd name="connsiteY21" fmla="*/ 3264745 h 3404431"/>
                <a:gd name="connsiteX22" fmla="*/ 1267043 w 4653893"/>
                <a:gd name="connsiteY22" fmla="*/ 3301948 h 3404431"/>
                <a:gd name="connsiteX23" fmla="*/ 1447443 w 4653893"/>
                <a:gd name="connsiteY23" fmla="*/ 3334940 h 3404431"/>
                <a:gd name="connsiteX24" fmla="*/ 1741557 w 4653893"/>
                <a:gd name="connsiteY24" fmla="*/ 3381268 h 3404431"/>
                <a:gd name="connsiteX25" fmla="*/ 1986536 w 4653893"/>
                <a:gd name="connsiteY25" fmla="*/ 3334940 h 3404431"/>
                <a:gd name="connsiteX26" fmla="*/ 2086212 w 4653893"/>
                <a:gd name="connsiteY26" fmla="*/ 3332834 h 3404431"/>
                <a:gd name="connsiteX27" fmla="*/ 2350846 w 4653893"/>
                <a:gd name="connsiteY27" fmla="*/ 3405836 h 3404431"/>
                <a:gd name="connsiteX28" fmla="*/ 2793773 w 4653893"/>
                <a:gd name="connsiteY28" fmla="*/ 3355296 h 3404431"/>
                <a:gd name="connsiteX29" fmla="*/ 3012779 w 4653893"/>
                <a:gd name="connsiteY29" fmla="*/ 3245091 h 3404431"/>
                <a:gd name="connsiteX30" fmla="*/ 3120177 w 4653893"/>
                <a:gd name="connsiteY30" fmla="*/ 3235263 h 3404431"/>
                <a:gd name="connsiteX31" fmla="*/ 3306894 w 4653893"/>
                <a:gd name="connsiteY31" fmla="*/ 3247898 h 3404431"/>
                <a:gd name="connsiteX32" fmla="*/ 3752629 w 4653893"/>
                <a:gd name="connsiteY32" fmla="*/ 3101192 h 3404431"/>
                <a:gd name="connsiteX33" fmla="*/ 3845286 w 4653893"/>
                <a:gd name="connsiteY33" fmla="*/ 3066797 h 3404431"/>
                <a:gd name="connsiteX34" fmla="*/ 4173094 w 4653893"/>
                <a:gd name="connsiteY34" fmla="*/ 2955889 h 3404431"/>
                <a:gd name="connsiteX35" fmla="*/ 4415967 w 4653893"/>
                <a:gd name="connsiteY35" fmla="*/ 2655457 h 3404431"/>
                <a:gd name="connsiteX36" fmla="*/ 4650417 w 4653893"/>
                <a:gd name="connsiteY36" fmla="*/ 2113556 h 3404431"/>
                <a:gd name="connsiteX37" fmla="*/ 3445879 w 4653893"/>
                <a:gd name="connsiteY37" fmla="*/ 3004323 h 3404431"/>
                <a:gd name="connsiteX38" fmla="*/ 3445879 w 4653893"/>
                <a:gd name="connsiteY38" fmla="*/ 3004323 h 3404431"/>
                <a:gd name="connsiteX39" fmla="*/ 3445879 w 4653893"/>
                <a:gd name="connsiteY39" fmla="*/ 3004323 h 3404431"/>
                <a:gd name="connsiteX40" fmla="*/ 3445879 w 4653893"/>
                <a:gd name="connsiteY40" fmla="*/ 3004323 h 3404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4653893" h="3404431">
                  <a:moveTo>
                    <a:pt x="4650417" y="2113556"/>
                  </a:moveTo>
                  <a:cubicBezTo>
                    <a:pt x="4679898" y="1874894"/>
                    <a:pt x="4627954" y="1535153"/>
                    <a:pt x="4618829" y="1460045"/>
                  </a:cubicBezTo>
                  <a:cubicBezTo>
                    <a:pt x="4581626" y="1162421"/>
                    <a:pt x="4413159" y="791794"/>
                    <a:pt x="4133785" y="492063"/>
                  </a:cubicBezTo>
                  <a:cubicBezTo>
                    <a:pt x="4133785" y="492063"/>
                    <a:pt x="4133785" y="492063"/>
                    <a:pt x="4133785" y="492063"/>
                  </a:cubicBezTo>
                  <a:cubicBezTo>
                    <a:pt x="3999714" y="309558"/>
                    <a:pt x="3753331" y="275864"/>
                    <a:pt x="3610836" y="273056"/>
                  </a:cubicBezTo>
                  <a:cubicBezTo>
                    <a:pt x="3498525" y="270249"/>
                    <a:pt x="3386214" y="266739"/>
                    <a:pt x="3275307" y="248488"/>
                  </a:cubicBezTo>
                  <a:cubicBezTo>
                    <a:pt x="3188967" y="233748"/>
                    <a:pt x="3104032" y="214795"/>
                    <a:pt x="3031030" y="163553"/>
                  </a:cubicBezTo>
                  <a:cubicBezTo>
                    <a:pt x="2960835" y="113715"/>
                    <a:pt x="2883621" y="78618"/>
                    <a:pt x="2801494" y="54050"/>
                  </a:cubicBezTo>
                  <a:cubicBezTo>
                    <a:pt x="2801494" y="54050"/>
                    <a:pt x="2467368" y="7721"/>
                    <a:pt x="2437185" y="0"/>
                  </a:cubicBezTo>
                  <a:cubicBezTo>
                    <a:pt x="2437185" y="0"/>
                    <a:pt x="1834214" y="0"/>
                    <a:pt x="1644689" y="32991"/>
                  </a:cubicBezTo>
                  <a:cubicBezTo>
                    <a:pt x="1644689" y="32991"/>
                    <a:pt x="1276168" y="-30886"/>
                    <a:pt x="998198" y="91253"/>
                  </a:cubicBezTo>
                  <a:cubicBezTo>
                    <a:pt x="946254" y="113715"/>
                    <a:pt x="890800" y="129158"/>
                    <a:pt x="848684" y="169871"/>
                  </a:cubicBezTo>
                  <a:cubicBezTo>
                    <a:pt x="773576" y="217603"/>
                    <a:pt x="567906" y="389579"/>
                    <a:pt x="532808" y="419061"/>
                  </a:cubicBezTo>
                  <a:cubicBezTo>
                    <a:pt x="468229" y="474515"/>
                    <a:pt x="409968" y="536286"/>
                    <a:pt x="355216" y="601567"/>
                  </a:cubicBezTo>
                  <a:cubicBezTo>
                    <a:pt x="354514" y="604374"/>
                    <a:pt x="353812" y="603672"/>
                    <a:pt x="355216" y="601567"/>
                  </a:cubicBezTo>
                  <a:cubicBezTo>
                    <a:pt x="346793" y="609990"/>
                    <a:pt x="174115" y="849353"/>
                    <a:pt x="118661" y="973597"/>
                  </a:cubicBezTo>
                  <a:cubicBezTo>
                    <a:pt x="99708" y="1017118"/>
                    <a:pt x="15475" y="1427054"/>
                    <a:pt x="5648" y="1548490"/>
                  </a:cubicBezTo>
                  <a:cubicBezTo>
                    <a:pt x="-6285" y="1705024"/>
                    <a:pt x="32" y="1859452"/>
                    <a:pt x="30918" y="2013879"/>
                  </a:cubicBezTo>
                  <a:cubicBezTo>
                    <a:pt x="65313" y="2185856"/>
                    <a:pt x="126382" y="2348005"/>
                    <a:pt x="214827" y="2499625"/>
                  </a:cubicBezTo>
                  <a:cubicBezTo>
                    <a:pt x="214827" y="2499625"/>
                    <a:pt x="214827" y="2499625"/>
                    <a:pt x="214827" y="2499625"/>
                  </a:cubicBezTo>
                  <a:cubicBezTo>
                    <a:pt x="245011" y="2569820"/>
                    <a:pt x="509644" y="2959399"/>
                    <a:pt x="620551" y="3054162"/>
                  </a:cubicBezTo>
                  <a:cubicBezTo>
                    <a:pt x="723035" y="3120846"/>
                    <a:pt x="888694" y="3250706"/>
                    <a:pt x="960293" y="3264745"/>
                  </a:cubicBezTo>
                  <a:cubicBezTo>
                    <a:pt x="1062075" y="3285101"/>
                    <a:pt x="1163857" y="3301246"/>
                    <a:pt x="1267043" y="3301948"/>
                  </a:cubicBezTo>
                  <a:cubicBezTo>
                    <a:pt x="1330218" y="3302650"/>
                    <a:pt x="1388479" y="3311073"/>
                    <a:pt x="1447443" y="3334940"/>
                  </a:cubicBezTo>
                  <a:cubicBezTo>
                    <a:pt x="1500790" y="3356700"/>
                    <a:pt x="1699441" y="3380566"/>
                    <a:pt x="1741557" y="3381268"/>
                  </a:cubicBezTo>
                  <a:cubicBezTo>
                    <a:pt x="1826493" y="3382672"/>
                    <a:pt x="1908620" y="3369335"/>
                    <a:pt x="1986536" y="3334940"/>
                  </a:cubicBezTo>
                  <a:cubicBezTo>
                    <a:pt x="2019528" y="3320198"/>
                    <a:pt x="2051115" y="3320198"/>
                    <a:pt x="2086212" y="3332834"/>
                  </a:cubicBezTo>
                  <a:cubicBezTo>
                    <a:pt x="2134647" y="3350382"/>
                    <a:pt x="2312239" y="3393903"/>
                    <a:pt x="2350846" y="3405836"/>
                  </a:cubicBezTo>
                  <a:cubicBezTo>
                    <a:pt x="2443502" y="3426192"/>
                    <a:pt x="2727088" y="3374248"/>
                    <a:pt x="2793773" y="3355296"/>
                  </a:cubicBezTo>
                  <a:cubicBezTo>
                    <a:pt x="2873794" y="3332132"/>
                    <a:pt x="2939777" y="3281592"/>
                    <a:pt x="3012779" y="3245091"/>
                  </a:cubicBezTo>
                  <a:cubicBezTo>
                    <a:pt x="3049281" y="3226840"/>
                    <a:pt x="3080868" y="3211397"/>
                    <a:pt x="3120177" y="3235263"/>
                  </a:cubicBezTo>
                  <a:cubicBezTo>
                    <a:pt x="3127898" y="3240177"/>
                    <a:pt x="3254248" y="3245091"/>
                    <a:pt x="3306894" y="3247898"/>
                  </a:cubicBezTo>
                  <a:cubicBezTo>
                    <a:pt x="3423417" y="3250706"/>
                    <a:pt x="3626279" y="3177704"/>
                    <a:pt x="3752629" y="3101192"/>
                  </a:cubicBezTo>
                  <a:cubicBezTo>
                    <a:pt x="3782111" y="3083643"/>
                    <a:pt x="3810891" y="3070306"/>
                    <a:pt x="3845286" y="3066797"/>
                  </a:cubicBezTo>
                  <a:cubicBezTo>
                    <a:pt x="3962511" y="3053459"/>
                    <a:pt x="4072014" y="3019064"/>
                    <a:pt x="4173094" y="2955889"/>
                  </a:cubicBezTo>
                  <a:cubicBezTo>
                    <a:pt x="4279088" y="2889205"/>
                    <a:pt x="4409650" y="2664582"/>
                    <a:pt x="4415967" y="2655457"/>
                  </a:cubicBezTo>
                  <a:cubicBezTo>
                    <a:pt x="4512133" y="2498221"/>
                    <a:pt x="4602684" y="2352217"/>
                    <a:pt x="4650417" y="2113556"/>
                  </a:cubicBezTo>
                  <a:close/>
                  <a:moveTo>
                    <a:pt x="3445879" y="3004323"/>
                  </a:moveTo>
                  <a:cubicBezTo>
                    <a:pt x="3445879" y="3004323"/>
                    <a:pt x="3445879" y="3004323"/>
                    <a:pt x="3445879" y="3004323"/>
                  </a:cubicBezTo>
                  <a:cubicBezTo>
                    <a:pt x="3445879" y="3004323"/>
                    <a:pt x="3445879" y="3004323"/>
                    <a:pt x="3445879" y="3004323"/>
                  </a:cubicBezTo>
                  <a:cubicBezTo>
                    <a:pt x="3445879" y="3004323"/>
                    <a:pt x="3445879" y="3004323"/>
                    <a:pt x="3445879" y="3004323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70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3601DB4-7460-41E9-9B6D-69653074EB75}"/>
                </a:ext>
              </a:extLst>
            </p:cNvPr>
            <p:cNvSpPr/>
            <p:nvPr/>
          </p:nvSpPr>
          <p:spPr>
            <a:xfrm>
              <a:off x="6837956" y="3761495"/>
              <a:ext cx="1221384" cy="2667390"/>
            </a:xfrm>
            <a:custGeom>
              <a:avLst/>
              <a:gdLst>
                <a:gd name="connsiteX0" fmla="*/ 1095736 w 1221383"/>
                <a:gd name="connsiteY0" fmla="*/ 783597 h 2667389"/>
                <a:gd name="connsiteX1" fmla="*/ 748273 w 1221383"/>
                <a:gd name="connsiteY1" fmla="*/ 248013 h 2667389"/>
                <a:gd name="connsiteX2" fmla="*/ 0 w 1221383"/>
                <a:gd name="connsiteY2" fmla="*/ 15669 h 2667389"/>
                <a:gd name="connsiteX3" fmla="*/ 518737 w 1221383"/>
                <a:gd name="connsiteY3" fmla="*/ 392614 h 2667389"/>
                <a:gd name="connsiteX4" fmla="*/ 742658 w 1221383"/>
                <a:gd name="connsiteY4" fmla="*/ 2334193 h 2667389"/>
                <a:gd name="connsiteX5" fmla="*/ 625433 w 1221383"/>
                <a:gd name="connsiteY5" fmla="*/ 2666915 h 2667389"/>
                <a:gd name="connsiteX6" fmla="*/ 1025541 w 1221383"/>
                <a:gd name="connsiteY6" fmla="*/ 2311731 h 2667389"/>
                <a:gd name="connsiteX7" fmla="*/ 1095736 w 1221383"/>
                <a:gd name="connsiteY7" fmla="*/ 783597 h 2667389"/>
                <a:gd name="connsiteX8" fmla="*/ 1095736 w 1221383"/>
                <a:gd name="connsiteY8" fmla="*/ 783597 h 2667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21383" h="2667389">
                  <a:moveTo>
                    <a:pt x="1095736" y="783597"/>
                  </a:moveTo>
                  <a:cubicBezTo>
                    <a:pt x="1002377" y="547744"/>
                    <a:pt x="915336" y="411566"/>
                    <a:pt x="748273" y="248013"/>
                  </a:cubicBezTo>
                  <a:cubicBezTo>
                    <a:pt x="520843" y="24795"/>
                    <a:pt x="384666" y="-32063"/>
                    <a:pt x="0" y="15669"/>
                  </a:cubicBezTo>
                  <a:cubicBezTo>
                    <a:pt x="244277" y="88672"/>
                    <a:pt x="381156" y="207301"/>
                    <a:pt x="518737" y="392614"/>
                  </a:cubicBezTo>
                  <a:cubicBezTo>
                    <a:pt x="1027647" y="1075606"/>
                    <a:pt x="906913" y="1875823"/>
                    <a:pt x="742658" y="2334193"/>
                  </a:cubicBezTo>
                  <a:cubicBezTo>
                    <a:pt x="664040" y="2553200"/>
                    <a:pt x="541199" y="2694291"/>
                    <a:pt x="625433" y="2666915"/>
                  </a:cubicBezTo>
                  <a:cubicBezTo>
                    <a:pt x="831102" y="2600230"/>
                    <a:pt x="1000973" y="2360165"/>
                    <a:pt x="1025541" y="2311731"/>
                  </a:cubicBezTo>
                  <a:cubicBezTo>
                    <a:pt x="1262097" y="1833005"/>
                    <a:pt x="1295088" y="1285488"/>
                    <a:pt x="1095736" y="783597"/>
                  </a:cubicBezTo>
                  <a:lnTo>
                    <a:pt x="1095736" y="783597"/>
                  </a:lnTo>
                  <a:close/>
                </a:path>
              </a:pathLst>
            </a:custGeom>
            <a:solidFill>
              <a:schemeClr val="accent1"/>
            </a:solidFill>
            <a:ln w="70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F48308A9-1E23-42F4-8AEA-42376D742050}"/>
                </a:ext>
              </a:extLst>
            </p:cNvPr>
            <p:cNvSpPr/>
            <p:nvPr/>
          </p:nvSpPr>
          <p:spPr>
            <a:xfrm>
              <a:off x="4056309" y="3544121"/>
              <a:ext cx="1401867" cy="3200655"/>
            </a:xfrm>
            <a:custGeom>
              <a:avLst/>
              <a:gdLst>
                <a:gd name="connsiteX0" fmla="*/ 1017540 w 1361772"/>
                <a:gd name="connsiteY0" fmla="*/ 2161990 h 3186829"/>
                <a:gd name="connsiteX1" fmla="*/ 1138275 w 1361772"/>
                <a:gd name="connsiteY1" fmla="*/ 859180 h 3186829"/>
                <a:gd name="connsiteX2" fmla="*/ 1248480 w 1361772"/>
                <a:gd name="connsiteY2" fmla="*/ 414148 h 3186829"/>
                <a:gd name="connsiteX3" fmla="*/ 1326396 w 1361772"/>
                <a:gd name="connsiteY3" fmla="*/ 13337 h 3186829"/>
                <a:gd name="connsiteX4" fmla="*/ 794322 w 1361772"/>
                <a:gd name="connsiteY4" fmla="*/ 155130 h 3186829"/>
                <a:gd name="connsiteX5" fmla="*/ 280498 w 1361772"/>
                <a:gd name="connsiteY5" fmla="*/ 740552 h 3186829"/>
                <a:gd name="connsiteX6" fmla="*/ 10250 w 1361772"/>
                <a:gd name="connsiteY6" fmla="*/ 1560423 h 3186829"/>
                <a:gd name="connsiteX7" fmla="*/ 10250 w 1361772"/>
                <a:gd name="connsiteY7" fmla="*/ 1560423 h 3186829"/>
                <a:gd name="connsiteX8" fmla="*/ 341568 w 1361772"/>
                <a:gd name="connsiteY8" fmla="*/ 2777595 h 3186829"/>
                <a:gd name="connsiteX9" fmla="*/ 1199344 w 1361772"/>
                <a:gd name="connsiteY9" fmla="*/ 3146819 h 3186829"/>
                <a:gd name="connsiteX10" fmla="*/ 1300424 w 1361772"/>
                <a:gd name="connsiteY10" fmla="*/ 3040825 h 3186829"/>
                <a:gd name="connsiteX11" fmla="*/ 1017540 w 1361772"/>
                <a:gd name="connsiteY11" fmla="*/ 2161990 h 3186829"/>
                <a:gd name="connsiteX0" fmla="*/ 1055876 w 1401469"/>
                <a:gd name="connsiteY0" fmla="*/ 2161990 h 3187974"/>
                <a:gd name="connsiteX1" fmla="*/ 1176611 w 1401469"/>
                <a:gd name="connsiteY1" fmla="*/ 859180 h 3187974"/>
                <a:gd name="connsiteX2" fmla="*/ 1286816 w 1401469"/>
                <a:gd name="connsiteY2" fmla="*/ 414148 h 3187974"/>
                <a:gd name="connsiteX3" fmla="*/ 1364732 w 1401469"/>
                <a:gd name="connsiteY3" fmla="*/ 13337 h 3187974"/>
                <a:gd name="connsiteX4" fmla="*/ 832658 w 1401469"/>
                <a:gd name="connsiteY4" fmla="*/ 155130 h 3187974"/>
                <a:gd name="connsiteX5" fmla="*/ 318834 w 1401469"/>
                <a:gd name="connsiteY5" fmla="*/ 740552 h 3187974"/>
                <a:gd name="connsiteX6" fmla="*/ 48586 w 1401469"/>
                <a:gd name="connsiteY6" fmla="*/ 1560423 h 3187974"/>
                <a:gd name="connsiteX7" fmla="*/ 5566 w 1401469"/>
                <a:gd name="connsiteY7" fmla="*/ 1577630 h 3187974"/>
                <a:gd name="connsiteX8" fmla="*/ 379904 w 1401469"/>
                <a:gd name="connsiteY8" fmla="*/ 2777595 h 3187974"/>
                <a:gd name="connsiteX9" fmla="*/ 1237680 w 1401469"/>
                <a:gd name="connsiteY9" fmla="*/ 3146819 h 3187974"/>
                <a:gd name="connsiteX10" fmla="*/ 1338760 w 1401469"/>
                <a:gd name="connsiteY10" fmla="*/ 3040825 h 3187974"/>
                <a:gd name="connsiteX11" fmla="*/ 1055876 w 1401469"/>
                <a:gd name="connsiteY11" fmla="*/ 2161990 h 3187974"/>
                <a:gd name="connsiteX0" fmla="*/ 1056072 w 1401669"/>
                <a:gd name="connsiteY0" fmla="*/ 2161990 h 3191891"/>
                <a:gd name="connsiteX1" fmla="*/ 1176807 w 1401669"/>
                <a:gd name="connsiteY1" fmla="*/ 859180 h 3191891"/>
                <a:gd name="connsiteX2" fmla="*/ 1287012 w 1401669"/>
                <a:gd name="connsiteY2" fmla="*/ 414148 h 3191891"/>
                <a:gd name="connsiteX3" fmla="*/ 1364928 w 1401669"/>
                <a:gd name="connsiteY3" fmla="*/ 13337 h 3191891"/>
                <a:gd name="connsiteX4" fmla="*/ 832854 w 1401669"/>
                <a:gd name="connsiteY4" fmla="*/ 155130 h 3191891"/>
                <a:gd name="connsiteX5" fmla="*/ 319030 w 1401669"/>
                <a:gd name="connsiteY5" fmla="*/ 740552 h 3191891"/>
                <a:gd name="connsiteX6" fmla="*/ 48782 w 1401669"/>
                <a:gd name="connsiteY6" fmla="*/ 1560423 h 3191891"/>
                <a:gd name="connsiteX7" fmla="*/ 5762 w 1401669"/>
                <a:gd name="connsiteY7" fmla="*/ 1577630 h 3191891"/>
                <a:gd name="connsiteX8" fmla="*/ 371496 w 1401669"/>
                <a:gd name="connsiteY8" fmla="*/ 2812011 h 3191891"/>
                <a:gd name="connsiteX9" fmla="*/ 1237876 w 1401669"/>
                <a:gd name="connsiteY9" fmla="*/ 3146819 h 3191891"/>
                <a:gd name="connsiteX10" fmla="*/ 1338956 w 1401669"/>
                <a:gd name="connsiteY10" fmla="*/ 3040825 h 3191891"/>
                <a:gd name="connsiteX11" fmla="*/ 1056072 w 1401669"/>
                <a:gd name="connsiteY11" fmla="*/ 2161990 h 3191891"/>
                <a:gd name="connsiteX0" fmla="*/ 1056040 w 1401634"/>
                <a:gd name="connsiteY0" fmla="*/ 2161990 h 3184204"/>
                <a:gd name="connsiteX1" fmla="*/ 1176775 w 1401634"/>
                <a:gd name="connsiteY1" fmla="*/ 859180 h 3184204"/>
                <a:gd name="connsiteX2" fmla="*/ 1286980 w 1401634"/>
                <a:gd name="connsiteY2" fmla="*/ 414148 h 3184204"/>
                <a:gd name="connsiteX3" fmla="*/ 1364896 w 1401634"/>
                <a:gd name="connsiteY3" fmla="*/ 13337 h 3184204"/>
                <a:gd name="connsiteX4" fmla="*/ 832822 w 1401634"/>
                <a:gd name="connsiteY4" fmla="*/ 155130 h 3184204"/>
                <a:gd name="connsiteX5" fmla="*/ 318998 w 1401634"/>
                <a:gd name="connsiteY5" fmla="*/ 740552 h 3184204"/>
                <a:gd name="connsiteX6" fmla="*/ 48750 w 1401634"/>
                <a:gd name="connsiteY6" fmla="*/ 1560423 h 3184204"/>
                <a:gd name="connsiteX7" fmla="*/ 5730 w 1401634"/>
                <a:gd name="connsiteY7" fmla="*/ 1577630 h 3184204"/>
                <a:gd name="connsiteX8" fmla="*/ 371464 w 1401634"/>
                <a:gd name="connsiteY8" fmla="*/ 2812011 h 3184204"/>
                <a:gd name="connsiteX9" fmla="*/ 1229239 w 1401634"/>
                <a:gd name="connsiteY9" fmla="*/ 3138217 h 3184204"/>
                <a:gd name="connsiteX10" fmla="*/ 1338924 w 1401634"/>
                <a:gd name="connsiteY10" fmla="*/ 3040825 h 3184204"/>
                <a:gd name="connsiteX11" fmla="*/ 1056040 w 1401634"/>
                <a:gd name="connsiteY11" fmla="*/ 2161990 h 3184204"/>
                <a:gd name="connsiteX0" fmla="*/ 1056040 w 1401634"/>
                <a:gd name="connsiteY0" fmla="*/ 2161990 h 3184208"/>
                <a:gd name="connsiteX1" fmla="*/ 1176775 w 1401634"/>
                <a:gd name="connsiteY1" fmla="*/ 859180 h 3184208"/>
                <a:gd name="connsiteX2" fmla="*/ 1286980 w 1401634"/>
                <a:gd name="connsiteY2" fmla="*/ 414148 h 3184208"/>
                <a:gd name="connsiteX3" fmla="*/ 1364896 w 1401634"/>
                <a:gd name="connsiteY3" fmla="*/ 13337 h 3184208"/>
                <a:gd name="connsiteX4" fmla="*/ 832822 w 1401634"/>
                <a:gd name="connsiteY4" fmla="*/ 155130 h 3184208"/>
                <a:gd name="connsiteX5" fmla="*/ 318998 w 1401634"/>
                <a:gd name="connsiteY5" fmla="*/ 740552 h 3184208"/>
                <a:gd name="connsiteX6" fmla="*/ 48750 w 1401634"/>
                <a:gd name="connsiteY6" fmla="*/ 1560423 h 3184208"/>
                <a:gd name="connsiteX7" fmla="*/ 5730 w 1401634"/>
                <a:gd name="connsiteY7" fmla="*/ 1577630 h 3184208"/>
                <a:gd name="connsiteX8" fmla="*/ 371464 w 1401634"/>
                <a:gd name="connsiteY8" fmla="*/ 2812011 h 3184208"/>
                <a:gd name="connsiteX9" fmla="*/ 1229239 w 1401634"/>
                <a:gd name="connsiteY9" fmla="*/ 3138217 h 3184208"/>
                <a:gd name="connsiteX10" fmla="*/ 1356133 w 1401634"/>
                <a:gd name="connsiteY10" fmla="*/ 3109657 h 3184208"/>
                <a:gd name="connsiteX11" fmla="*/ 1056040 w 1401634"/>
                <a:gd name="connsiteY11" fmla="*/ 2161990 h 3184208"/>
                <a:gd name="connsiteX0" fmla="*/ 1056271 w 1401865"/>
                <a:gd name="connsiteY0" fmla="*/ 2161990 h 3230790"/>
                <a:gd name="connsiteX1" fmla="*/ 1177006 w 1401865"/>
                <a:gd name="connsiteY1" fmla="*/ 859180 h 3230790"/>
                <a:gd name="connsiteX2" fmla="*/ 1287211 w 1401865"/>
                <a:gd name="connsiteY2" fmla="*/ 414148 h 3230790"/>
                <a:gd name="connsiteX3" fmla="*/ 1365127 w 1401865"/>
                <a:gd name="connsiteY3" fmla="*/ 13337 h 3230790"/>
                <a:gd name="connsiteX4" fmla="*/ 833053 w 1401865"/>
                <a:gd name="connsiteY4" fmla="*/ 155130 h 3230790"/>
                <a:gd name="connsiteX5" fmla="*/ 319229 w 1401865"/>
                <a:gd name="connsiteY5" fmla="*/ 740552 h 3230790"/>
                <a:gd name="connsiteX6" fmla="*/ 48981 w 1401865"/>
                <a:gd name="connsiteY6" fmla="*/ 1560423 h 3230790"/>
                <a:gd name="connsiteX7" fmla="*/ 5961 w 1401865"/>
                <a:gd name="connsiteY7" fmla="*/ 1577630 h 3230790"/>
                <a:gd name="connsiteX8" fmla="*/ 371695 w 1401865"/>
                <a:gd name="connsiteY8" fmla="*/ 2812011 h 3230790"/>
                <a:gd name="connsiteX9" fmla="*/ 1289697 w 1401865"/>
                <a:gd name="connsiteY9" fmla="*/ 3189840 h 3230790"/>
                <a:gd name="connsiteX10" fmla="*/ 1356364 w 1401865"/>
                <a:gd name="connsiteY10" fmla="*/ 3109657 h 3230790"/>
                <a:gd name="connsiteX11" fmla="*/ 1056271 w 1401865"/>
                <a:gd name="connsiteY11" fmla="*/ 2161990 h 3230790"/>
                <a:gd name="connsiteX0" fmla="*/ 1056271 w 1401865"/>
                <a:gd name="connsiteY0" fmla="*/ 2161990 h 3200656"/>
                <a:gd name="connsiteX1" fmla="*/ 1177006 w 1401865"/>
                <a:gd name="connsiteY1" fmla="*/ 859180 h 3200656"/>
                <a:gd name="connsiteX2" fmla="*/ 1287211 w 1401865"/>
                <a:gd name="connsiteY2" fmla="*/ 414148 h 3200656"/>
                <a:gd name="connsiteX3" fmla="*/ 1365127 w 1401865"/>
                <a:gd name="connsiteY3" fmla="*/ 13337 h 3200656"/>
                <a:gd name="connsiteX4" fmla="*/ 833053 w 1401865"/>
                <a:gd name="connsiteY4" fmla="*/ 155130 h 3200656"/>
                <a:gd name="connsiteX5" fmla="*/ 319229 w 1401865"/>
                <a:gd name="connsiteY5" fmla="*/ 740552 h 3200656"/>
                <a:gd name="connsiteX6" fmla="*/ 48981 w 1401865"/>
                <a:gd name="connsiteY6" fmla="*/ 1560423 h 3200656"/>
                <a:gd name="connsiteX7" fmla="*/ 5961 w 1401865"/>
                <a:gd name="connsiteY7" fmla="*/ 1577630 h 3200656"/>
                <a:gd name="connsiteX8" fmla="*/ 371695 w 1401865"/>
                <a:gd name="connsiteY8" fmla="*/ 2812011 h 3200656"/>
                <a:gd name="connsiteX9" fmla="*/ 1289697 w 1401865"/>
                <a:gd name="connsiteY9" fmla="*/ 3189840 h 3200656"/>
                <a:gd name="connsiteX10" fmla="*/ 1356364 w 1401865"/>
                <a:gd name="connsiteY10" fmla="*/ 3109657 h 3200656"/>
                <a:gd name="connsiteX11" fmla="*/ 1056271 w 1401865"/>
                <a:gd name="connsiteY11" fmla="*/ 2161990 h 3200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01865" h="3200656">
                  <a:moveTo>
                    <a:pt x="1056271" y="2161990"/>
                  </a:moveTo>
                  <a:cubicBezTo>
                    <a:pt x="1038021" y="1928242"/>
                    <a:pt x="976952" y="1605348"/>
                    <a:pt x="1177006" y="859180"/>
                  </a:cubicBezTo>
                  <a:cubicBezTo>
                    <a:pt x="1195257" y="791092"/>
                    <a:pt x="1253518" y="490659"/>
                    <a:pt x="1287211" y="414148"/>
                  </a:cubicBezTo>
                  <a:cubicBezTo>
                    <a:pt x="1339155" y="296923"/>
                    <a:pt x="1463399" y="48434"/>
                    <a:pt x="1365127" y="13337"/>
                  </a:cubicBezTo>
                  <a:cubicBezTo>
                    <a:pt x="1212103" y="-41415"/>
                    <a:pt x="921498" y="85637"/>
                    <a:pt x="833053" y="155130"/>
                  </a:cubicBezTo>
                  <a:cubicBezTo>
                    <a:pt x="639316" y="308154"/>
                    <a:pt x="532620" y="429590"/>
                    <a:pt x="319229" y="740552"/>
                  </a:cubicBezTo>
                  <a:cubicBezTo>
                    <a:pt x="144445" y="995358"/>
                    <a:pt x="93203" y="1236827"/>
                    <a:pt x="48981" y="1560423"/>
                  </a:cubicBezTo>
                  <a:lnTo>
                    <a:pt x="5961" y="1577630"/>
                  </a:lnTo>
                  <a:cubicBezTo>
                    <a:pt x="-36858" y="2023365"/>
                    <a:pt x="157739" y="2543309"/>
                    <a:pt x="371695" y="2812011"/>
                  </a:cubicBezTo>
                  <a:cubicBezTo>
                    <a:pt x="585651" y="3080713"/>
                    <a:pt x="954870" y="3245596"/>
                    <a:pt x="1289697" y="3189840"/>
                  </a:cubicBezTo>
                  <a:cubicBezTo>
                    <a:pt x="1331814" y="3171589"/>
                    <a:pt x="1352855" y="3167216"/>
                    <a:pt x="1356364" y="3109657"/>
                  </a:cubicBezTo>
                  <a:cubicBezTo>
                    <a:pt x="1360576" y="3042972"/>
                    <a:pt x="1089263" y="2592984"/>
                    <a:pt x="1056271" y="2161990"/>
                  </a:cubicBezTo>
                  <a:close/>
                </a:path>
              </a:pathLst>
            </a:custGeom>
            <a:solidFill>
              <a:schemeClr val="accent1"/>
            </a:solidFill>
            <a:ln w="70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C17BD76-3146-4632-962B-39F6BED91A44}"/>
                </a:ext>
              </a:extLst>
            </p:cNvPr>
            <p:cNvSpPr/>
            <p:nvPr/>
          </p:nvSpPr>
          <p:spPr>
            <a:xfrm>
              <a:off x="3627845" y="3534244"/>
              <a:ext cx="1361773" cy="3130673"/>
            </a:xfrm>
            <a:custGeom>
              <a:avLst/>
              <a:gdLst>
                <a:gd name="connsiteX0" fmla="*/ 523768 w 1361772"/>
                <a:gd name="connsiteY0" fmla="*/ 1021377 h 3130673"/>
                <a:gd name="connsiteX1" fmla="*/ 1364698 w 1361772"/>
                <a:gd name="connsiteY1" fmla="*/ 23212 h 3130673"/>
                <a:gd name="connsiteX2" fmla="*/ 207893 w 1361772"/>
                <a:gd name="connsiteY2" fmla="*/ 704801 h 3130673"/>
                <a:gd name="connsiteX3" fmla="*/ 197364 w 1361772"/>
                <a:gd name="connsiteY3" fmla="*/ 2430181 h 3130673"/>
                <a:gd name="connsiteX4" fmla="*/ 984946 w 1361772"/>
                <a:gd name="connsiteY4" fmla="*/ 3133529 h 3130673"/>
                <a:gd name="connsiteX5" fmla="*/ 425496 w 1361772"/>
                <a:gd name="connsiteY5" fmla="*/ 2185904 h 3130673"/>
                <a:gd name="connsiteX6" fmla="*/ 523768 w 1361772"/>
                <a:gd name="connsiteY6" fmla="*/ 1021377 h 3130673"/>
                <a:gd name="connsiteX7" fmla="*/ 523768 w 1361772"/>
                <a:gd name="connsiteY7" fmla="*/ 1021377 h 3130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61772" h="3130673">
                  <a:moveTo>
                    <a:pt x="523768" y="1021377"/>
                  </a:moveTo>
                  <a:cubicBezTo>
                    <a:pt x="707678" y="653558"/>
                    <a:pt x="1097959" y="115167"/>
                    <a:pt x="1364698" y="23212"/>
                  </a:cubicBezTo>
                  <a:cubicBezTo>
                    <a:pt x="1111998" y="-87695"/>
                    <a:pt x="545529" y="208526"/>
                    <a:pt x="207893" y="704801"/>
                  </a:cubicBezTo>
                  <a:cubicBezTo>
                    <a:pt x="-55336" y="1041032"/>
                    <a:pt x="-79202" y="1912847"/>
                    <a:pt x="197364" y="2430181"/>
                  </a:cubicBezTo>
                  <a:cubicBezTo>
                    <a:pt x="287213" y="2598647"/>
                    <a:pt x="681706" y="3107557"/>
                    <a:pt x="984946" y="3133529"/>
                  </a:cubicBezTo>
                  <a:cubicBezTo>
                    <a:pt x="619935" y="2773431"/>
                    <a:pt x="464805" y="2374727"/>
                    <a:pt x="425496" y="2185904"/>
                  </a:cubicBezTo>
                  <a:cubicBezTo>
                    <a:pt x="343368" y="1787199"/>
                    <a:pt x="386187" y="1399726"/>
                    <a:pt x="523768" y="1021377"/>
                  </a:cubicBezTo>
                  <a:lnTo>
                    <a:pt x="523768" y="1021377"/>
                  </a:lnTo>
                  <a:close/>
                </a:path>
              </a:pathLst>
            </a:custGeom>
            <a:solidFill>
              <a:schemeClr val="accent1"/>
            </a:solidFill>
            <a:ln w="70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7" name="Graphic 204">
              <a:extLst>
                <a:ext uri="{FF2B5EF4-FFF2-40B4-BE49-F238E27FC236}">
                  <a16:creationId xmlns:a16="http://schemas.microsoft.com/office/drawing/2014/main" id="{856D265A-733B-4B4E-998E-623C581246E3}"/>
                </a:ext>
              </a:extLst>
            </p:cNvPr>
            <p:cNvGrpSpPr/>
            <p:nvPr/>
          </p:nvGrpSpPr>
          <p:grpSpPr>
            <a:xfrm>
              <a:off x="5137295" y="3510179"/>
              <a:ext cx="2531689" cy="3247280"/>
              <a:chOff x="5137295" y="3510179"/>
              <a:chExt cx="2531689" cy="3247280"/>
            </a:xfrm>
            <a:solidFill>
              <a:srgbClr val="F7931E"/>
            </a:solidFill>
          </p:grpSpPr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6A1ADDAB-C75C-4AA9-88F6-D86DA6812CDB}"/>
                  </a:ext>
                </a:extLst>
              </p:cNvPr>
              <p:cNvSpPr/>
              <p:nvPr/>
            </p:nvSpPr>
            <p:spPr>
              <a:xfrm>
                <a:off x="6096628" y="3542663"/>
                <a:ext cx="1572356" cy="3039421"/>
              </a:xfrm>
              <a:custGeom>
                <a:avLst/>
                <a:gdLst>
                  <a:gd name="connsiteX0" fmla="*/ 1483985 w 1572356"/>
                  <a:gd name="connsiteY0" fmla="*/ 1173703 h 3039420"/>
                  <a:gd name="connsiteX1" fmla="*/ 1076857 w 1572356"/>
                  <a:gd name="connsiteY1" fmla="*/ 537039 h 3039420"/>
                  <a:gd name="connsiteX2" fmla="*/ 173454 w 1572356"/>
                  <a:gd name="connsiteY2" fmla="*/ 36553 h 3039420"/>
                  <a:gd name="connsiteX3" fmla="*/ 87115 w 1572356"/>
                  <a:gd name="connsiteY3" fmla="*/ 115873 h 3039420"/>
                  <a:gd name="connsiteX4" fmla="*/ 650075 w 1572356"/>
                  <a:gd name="connsiteY4" fmla="*/ 1264956 h 3039420"/>
                  <a:gd name="connsiteX5" fmla="*/ 690788 w 1572356"/>
                  <a:gd name="connsiteY5" fmla="*/ 2083424 h 3039420"/>
                  <a:gd name="connsiteX6" fmla="*/ 445809 w 1572356"/>
                  <a:gd name="connsiteY6" fmla="*/ 3040174 h 3039420"/>
                  <a:gd name="connsiteX7" fmla="*/ 1260065 w 1572356"/>
                  <a:gd name="connsiteY7" fmla="*/ 2819764 h 3039420"/>
                  <a:gd name="connsiteX8" fmla="*/ 1483985 w 1572356"/>
                  <a:gd name="connsiteY8" fmla="*/ 1173703 h 30394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72356" h="3039420">
                    <a:moveTo>
                      <a:pt x="1483985" y="1173703"/>
                    </a:moveTo>
                    <a:cubicBezTo>
                      <a:pt x="1406771" y="924513"/>
                      <a:pt x="1240410" y="728670"/>
                      <a:pt x="1076857" y="537039"/>
                    </a:cubicBezTo>
                    <a:cubicBezTo>
                      <a:pt x="917516" y="351024"/>
                      <a:pt x="496349" y="186067"/>
                      <a:pt x="173454" y="36553"/>
                    </a:cubicBezTo>
                    <a:cubicBezTo>
                      <a:pt x="87817" y="-3458"/>
                      <a:pt x="-115747" y="-45575"/>
                      <a:pt x="87115" y="115873"/>
                    </a:cubicBezTo>
                    <a:cubicBezTo>
                      <a:pt x="275236" y="266089"/>
                      <a:pt x="616382" y="1146327"/>
                      <a:pt x="650075" y="1264956"/>
                    </a:cubicBezTo>
                    <a:cubicBezTo>
                      <a:pt x="706231" y="1460799"/>
                      <a:pt x="712548" y="1721922"/>
                      <a:pt x="690788" y="2083424"/>
                    </a:cubicBezTo>
                    <a:cubicBezTo>
                      <a:pt x="681662" y="2231534"/>
                      <a:pt x="590410" y="2961556"/>
                      <a:pt x="445809" y="3040174"/>
                    </a:cubicBezTo>
                    <a:cubicBezTo>
                      <a:pt x="696403" y="3052107"/>
                      <a:pt x="1114060" y="3019116"/>
                      <a:pt x="1260065" y="2819764"/>
                    </a:cubicBezTo>
                    <a:cubicBezTo>
                      <a:pt x="1624374" y="2322085"/>
                      <a:pt x="1627884" y="1834935"/>
                      <a:pt x="1483985" y="1173703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70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53A76794-5360-41AF-9271-86AB74412EF5}"/>
                  </a:ext>
                </a:extLst>
              </p:cNvPr>
              <p:cNvSpPr/>
              <p:nvPr/>
            </p:nvSpPr>
            <p:spPr>
              <a:xfrm>
                <a:off x="5137295" y="3510179"/>
                <a:ext cx="1589569" cy="3247280"/>
              </a:xfrm>
              <a:custGeom>
                <a:avLst/>
                <a:gdLst>
                  <a:gd name="connsiteX0" fmla="*/ 1279357 w 1424947"/>
                  <a:gd name="connsiteY0" fmla="*/ 1000694 h 3250004"/>
                  <a:gd name="connsiteX1" fmla="*/ 1277953 w 1424947"/>
                  <a:gd name="connsiteY1" fmla="*/ 1000694 h 3250004"/>
                  <a:gd name="connsiteX2" fmla="*/ 741667 w 1424947"/>
                  <a:gd name="connsiteY2" fmla="*/ 54473 h 3250004"/>
                  <a:gd name="connsiteX3" fmla="*/ 386483 w 1424947"/>
                  <a:gd name="connsiteY3" fmla="*/ 45348 h 3250004"/>
                  <a:gd name="connsiteX4" fmla="*/ 27088 w 1424947"/>
                  <a:gd name="connsiteY4" fmla="*/ 1129852 h 3250004"/>
                  <a:gd name="connsiteX5" fmla="*/ 50954 w 1424947"/>
                  <a:gd name="connsiteY5" fmla="*/ 2428450 h 3250004"/>
                  <a:gd name="connsiteX6" fmla="*/ 255921 w 1424947"/>
                  <a:gd name="connsiteY6" fmla="*/ 3052479 h 3250004"/>
                  <a:gd name="connsiteX7" fmla="*/ 493881 w 1424947"/>
                  <a:gd name="connsiteY7" fmla="*/ 3230773 h 3250004"/>
                  <a:gd name="connsiteX8" fmla="*/ 715695 w 1424947"/>
                  <a:gd name="connsiteY8" fmla="*/ 3253937 h 3250004"/>
                  <a:gd name="connsiteX9" fmla="*/ 716398 w 1424947"/>
                  <a:gd name="connsiteY9" fmla="*/ 3253937 h 3250004"/>
                  <a:gd name="connsiteX10" fmla="*/ 717099 w 1424947"/>
                  <a:gd name="connsiteY10" fmla="*/ 3253937 h 3250004"/>
                  <a:gd name="connsiteX11" fmla="*/ 1276549 w 1424947"/>
                  <a:gd name="connsiteY11" fmla="*/ 2878396 h 3250004"/>
                  <a:gd name="connsiteX12" fmla="*/ 1426765 w 1424947"/>
                  <a:gd name="connsiteY12" fmla="*/ 1581203 h 3250004"/>
                  <a:gd name="connsiteX13" fmla="*/ 1279357 w 1424947"/>
                  <a:gd name="connsiteY13" fmla="*/ 1000694 h 3250004"/>
                  <a:gd name="connsiteX0" fmla="*/ 1334292 w 1486515"/>
                  <a:gd name="connsiteY0" fmla="*/ 1000694 h 3253937"/>
                  <a:gd name="connsiteX1" fmla="*/ 1332888 w 1486515"/>
                  <a:gd name="connsiteY1" fmla="*/ 1000694 h 3253937"/>
                  <a:gd name="connsiteX2" fmla="*/ 796602 w 1486515"/>
                  <a:gd name="connsiteY2" fmla="*/ 54473 h 3253937"/>
                  <a:gd name="connsiteX3" fmla="*/ 441418 w 1486515"/>
                  <a:gd name="connsiteY3" fmla="*/ 45348 h 3253937"/>
                  <a:gd name="connsiteX4" fmla="*/ 82023 w 1486515"/>
                  <a:gd name="connsiteY4" fmla="*/ 1129852 h 3253937"/>
                  <a:gd name="connsiteX5" fmla="*/ 32555 w 1486515"/>
                  <a:gd name="connsiteY5" fmla="*/ 2379560 h 3253937"/>
                  <a:gd name="connsiteX6" fmla="*/ 310856 w 1486515"/>
                  <a:gd name="connsiteY6" fmla="*/ 3052479 h 3253937"/>
                  <a:gd name="connsiteX7" fmla="*/ 548816 w 1486515"/>
                  <a:gd name="connsiteY7" fmla="*/ 3230773 h 3253937"/>
                  <a:gd name="connsiteX8" fmla="*/ 770630 w 1486515"/>
                  <a:gd name="connsiteY8" fmla="*/ 3253937 h 3253937"/>
                  <a:gd name="connsiteX9" fmla="*/ 771333 w 1486515"/>
                  <a:gd name="connsiteY9" fmla="*/ 3253937 h 3253937"/>
                  <a:gd name="connsiteX10" fmla="*/ 772034 w 1486515"/>
                  <a:gd name="connsiteY10" fmla="*/ 3253937 h 3253937"/>
                  <a:gd name="connsiteX11" fmla="*/ 1331484 w 1486515"/>
                  <a:gd name="connsiteY11" fmla="*/ 2878396 h 3253937"/>
                  <a:gd name="connsiteX12" fmla="*/ 1481700 w 1486515"/>
                  <a:gd name="connsiteY12" fmla="*/ 1581203 h 3253937"/>
                  <a:gd name="connsiteX13" fmla="*/ 1334292 w 1486515"/>
                  <a:gd name="connsiteY13" fmla="*/ 1000694 h 3253937"/>
                  <a:gd name="connsiteX0" fmla="*/ 1355196 w 1507419"/>
                  <a:gd name="connsiteY0" fmla="*/ 1000694 h 3253937"/>
                  <a:gd name="connsiteX1" fmla="*/ 1353792 w 1507419"/>
                  <a:gd name="connsiteY1" fmla="*/ 1000694 h 3253937"/>
                  <a:gd name="connsiteX2" fmla="*/ 817506 w 1507419"/>
                  <a:gd name="connsiteY2" fmla="*/ 54473 h 3253937"/>
                  <a:gd name="connsiteX3" fmla="*/ 462322 w 1507419"/>
                  <a:gd name="connsiteY3" fmla="*/ 45348 h 3253937"/>
                  <a:gd name="connsiteX4" fmla="*/ 102927 w 1507419"/>
                  <a:gd name="connsiteY4" fmla="*/ 1129852 h 3253937"/>
                  <a:gd name="connsiteX5" fmla="*/ 29013 w 1507419"/>
                  <a:gd name="connsiteY5" fmla="*/ 2379560 h 3253937"/>
                  <a:gd name="connsiteX6" fmla="*/ 331760 w 1507419"/>
                  <a:gd name="connsiteY6" fmla="*/ 3052479 h 3253937"/>
                  <a:gd name="connsiteX7" fmla="*/ 569720 w 1507419"/>
                  <a:gd name="connsiteY7" fmla="*/ 3230773 h 3253937"/>
                  <a:gd name="connsiteX8" fmla="*/ 791534 w 1507419"/>
                  <a:gd name="connsiteY8" fmla="*/ 3253937 h 3253937"/>
                  <a:gd name="connsiteX9" fmla="*/ 792237 w 1507419"/>
                  <a:gd name="connsiteY9" fmla="*/ 3253937 h 3253937"/>
                  <a:gd name="connsiteX10" fmla="*/ 792938 w 1507419"/>
                  <a:gd name="connsiteY10" fmla="*/ 3253937 h 3253937"/>
                  <a:gd name="connsiteX11" fmla="*/ 1352388 w 1507419"/>
                  <a:gd name="connsiteY11" fmla="*/ 2878396 h 3253937"/>
                  <a:gd name="connsiteX12" fmla="*/ 1502604 w 1507419"/>
                  <a:gd name="connsiteY12" fmla="*/ 1581203 h 3253937"/>
                  <a:gd name="connsiteX13" fmla="*/ 1355196 w 1507419"/>
                  <a:gd name="connsiteY13" fmla="*/ 1000694 h 3253937"/>
                  <a:gd name="connsiteX0" fmla="*/ 1379320 w 1531543"/>
                  <a:gd name="connsiteY0" fmla="*/ 1055684 h 3308927"/>
                  <a:gd name="connsiteX1" fmla="*/ 1377916 w 1531543"/>
                  <a:gd name="connsiteY1" fmla="*/ 1055684 h 3308927"/>
                  <a:gd name="connsiteX2" fmla="*/ 841630 w 1531543"/>
                  <a:gd name="connsiteY2" fmla="*/ 109463 h 3308927"/>
                  <a:gd name="connsiteX3" fmla="*/ 486446 w 1531543"/>
                  <a:gd name="connsiteY3" fmla="*/ 100338 h 3308927"/>
                  <a:gd name="connsiteX4" fmla="*/ 23802 w 1531543"/>
                  <a:gd name="connsiteY4" fmla="*/ 1184844 h 3308927"/>
                  <a:gd name="connsiteX5" fmla="*/ 53137 w 1531543"/>
                  <a:gd name="connsiteY5" fmla="*/ 2434550 h 3308927"/>
                  <a:gd name="connsiteX6" fmla="*/ 355884 w 1531543"/>
                  <a:gd name="connsiteY6" fmla="*/ 3107469 h 3308927"/>
                  <a:gd name="connsiteX7" fmla="*/ 593844 w 1531543"/>
                  <a:gd name="connsiteY7" fmla="*/ 3285763 h 3308927"/>
                  <a:gd name="connsiteX8" fmla="*/ 815658 w 1531543"/>
                  <a:gd name="connsiteY8" fmla="*/ 3308927 h 3308927"/>
                  <a:gd name="connsiteX9" fmla="*/ 816361 w 1531543"/>
                  <a:gd name="connsiteY9" fmla="*/ 3308927 h 3308927"/>
                  <a:gd name="connsiteX10" fmla="*/ 817062 w 1531543"/>
                  <a:gd name="connsiteY10" fmla="*/ 3308927 h 3308927"/>
                  <a:gd name="connsiteX11" fmla="*/ 1376512 w 1531543"/>
                  <a:gd name="connsiteY11" fmla="*/ 2933386 h 3308927"/>
                  <a:gd name="connsiteX12" fmla="*/ 1526728 w 1531543"/>
                  <a:gd name="connsiteY12" fmla="*/ 1636193 h 3308927"/>
                  <a:gd name="connsiteX13" fmla="*/ 1379320 w 1531543"/>
                  <a:gd name="connsiteY13" fmla="*/ 1055684 h 3308927"/>
                  <a:gd name="connsiteX0" fmla="*/ 1379320 w 1531543"/>
                  <a:gd name="connsiteY0" fmla="*/ 1035239 h 3288482"/>
                  <a:gd name="connsiteX1" fmla="*/ 1377916 w 1531543"/>
                  <a:gd name="connsiteY1" fmla="*/ 1035239 h 3288482"/>
                  <a:gd name="connsiteX2" fmla="*/ 841630 w 1531543"/>
                  <a:gd name="connsiteY2" fmla="*/ 89018 h 3288482"/>
                  <a:gd name="connsiteX3" fmla="*/ 391802 w 1531543"/>
                  <a:gd name="connsiteY3" fmla="*/ 114311 h 3288482"/>
                  <a:gd name="connsiteX4" fmla="*/ 23802 w 1531543"/>
                  <a:gd name="connsiteY4" fmla="*/ 1164399 h 3288482"/>
                  <a:gd name="connsiteX5" fmla="*/ 53137 w 1531543"/>
                  <a:gd name="connsiteY5" fmla="*/ 2414105 h 3288482"/>
                  <a:gd name="connsiteX6" fmla="*/ 355884 w 1531543"/>
                  <a:gd name="connsiteY6" fmla="*/ 3087024 h 3288482"/>
                  <a:gd name="connsiteX7" fmla="*/ 593844 w 1531543"/>
                  <a:gd name="connsiteY7" fmla="*/ 3265318 h 3288482"/>
                  <a:gd name="connsiteX8" fmla="*/ 815658 w 1531543"/>
                  <a:gd name="connsiteY8" fmla="*/ 3288482 h 3288482"/>
                  <a:gd name="connsiteX9" fmla="*/ 816361 w 1531543"/>
                  <a:gd name="connsiteY9" fmla="*/ 3288482 h 3288482"/>
                  <a:gd name="connsiteX10" fmla="*/ 817062 w 1531543"/>
                  <a:gd name="connsiteY10" fmla="*/ 3288482 h 3288482"/>
                  <a:gd name="connsiteX11" fmla="*/ 1376512 w 1531543"/>
                  <a:gd name="connsiteY11" fmla="*/ 2912941 h 3288482"/>
                  <a:gd name="connsiteX12" fmla="*/ 1526728 w 1531543"/>
                  <a:gd name="connsiteY12" fmla="*/ 1615748 h 3288482"/>
                  <a:gd name="connsiteX13" fmla="*/ 1379320 w 1531543"/>
                  <a:gd name="connsiteY13" fmla="*/ 1035239 h 3288482"/>
                  <a:gd name="connsiteX0" fmla="*/ 1379320 w 1531543"/>
                  <a:gd name="connsiteY0" fmla="*/ 993512 h 3246755"/>
                  <a:gd name="connsiteX1" fmla="*/ 1377916 w 1531543"/>
                  <a:gd name="connsiteY1" fmla="*/ 993512 h 3246755"/>
                  <a:gd name="connsiteX2" fmla="*/ 841630 w 1531543"/>
                  <a:gd name="connsiteY2" fmla="*/ 47291 h 3246755"/>
                  <a:gd name="connsiteX3" fmla="*/ 391802 w 1531543"/>
                  <a:gd name="connsiteY3" fmla="*/ 72584 h 3246755"/>
                  <a:gd name="connsiteX4" fmla="*/ 23802 w 1531543"/>
                  <a:gd name="connsiteY4" fmla="*/ 1122672 h 3246755"/>
                  <a:gd name="connsiteX5" fmla="*/ 53137 w 1531543"/>
                  <a:gd name="connsiteY5" fmla="*/ 2372378 h 3246755"/>
                  <a:gd name="connsiteX6" fmla="*/ 355884 w 1531543"/>
                  <a:gd name="connsiteY6" fmla="*/ 3045297 h 3246755"/>
                  <a:gd name="connsiteX7" fmla="*/ 593844 w 1531543"/>
                  <a:gd name="connsiteY7" fmla="*/ 3223591 h 3246755"/>
                  <a:gd name="connsiteX8" fmla="*/ 815658 w 1531543"/>
                  <a:gd name="connsiteY8" fmla="*/ 3246755 h 3246755"/>
                  <a:gd name="connsiteX9" fmla="*/ 816361 w 1531543"/>
                  <a:gd name="connsiteY9" fmla="*/ 3246755 h 3246755"/>
                  <a:gd name="connsiteX10" fmla="*/ 817062 w 1531543"/>
                  <a:gd name="connsiteY10" fmla="*/ 3246755 h 3246755"/>
                  <a:gd name="connsiteX11" fmla="*/ 1376512 w 1531543"/>
                  <a:gd name="connsiteY11" fmla="*/ 2871214 h 3246755"/>
                  <a:gd name="connsiteX12" fmla="*/ 1526728 w 1531543"/>
                  <a:gd name="connsiteY12" fmla="*/ 1574021 h 3246755"/>
                  <a:gd name="connsiteX13" fmla="*/ 1379320 w 1531543"/>
                  <a:gd name="connsiteY13" fmla="*/ 993512 h 3246755"/>
                  <a:gd name="connsiteX0" fmla="*/ 1422283 w 1574506"/>
                  <a:gd name="connsiteY0" fmla="*/ 993508 h 3246751"/>
                  <a:gd name="connsiteX1" fmla="*/ 1420879 w 1574506"/>
                  <a:gd name="connsiteY1" fmla="*/ 993508 h 3246751"/>
                  <a:gd name="connsiteX2" fmla="*/ 884593 w 1574506"/>
                  <a:gd name="connsiteY2" fmla="*/ 47287 h 3246751"/>
                  <a:gd name="connsiteX3" fmla="*/ 434765 w 1574506"/>
                  <a:gd name="connsiteY3" fmla="*/ 72580 h 3246751"/>
                  <a:gd name="connsiteX4" fmla="*/ 66765 w 1574506"/>
                  <a:gd name="connsiteY4" fmla="*/ 1122668 h 3246751"/>
                  <a:gd name="connsiteX5" fmla="*/ 35871 w 1574506"/>
                  <a:gd name="connsiteY5" fmla="*/ 2372376 h 3246751"/>
                  <a:gd name="connsiteX6" fmla="*/ 398847 w 1574506"/>
                  <a:gd name="connsiteY6" fmla="*/ 3045293 h 3246751"/>
                  <a:gd name="connsiteX7" fmla="*/ 636807 w 1574506"/>
                  <a:gd name="connsiteY7" fmla="*/ 3223587 h 3246751"/>
                  <a:gd name="connsiteX8" fmla="*/ 858621 w 1574506"/>
                  <a:gd name="connsiteY8" fmla="*/ 3246751 h 3246751"/>
                  <a:gd name="connsiteX9" fmla="*/ 859324 w 1574506"/>
                  <a:gd name="connsiteY9" fmla="*/ 3246751 h 3246751"/>
                  <a:gd name="connsiteX10" fmla="*/ 860025 w 1574506"/>
                  <a:gd name="connsiteY10" fmla="*/ 3246751 h 3246751"/>
                  <a:gd name="connsiteX11" fmla="*/ 1419475 w 1574506"/>
                  <a:gd name="connsiteY11" fmla="*/ 2871210 h 3246751"/>
                  <a:gd name="connsiteX12" fmla="*/ 1569691 w 1574506"/>
                  <a:gd name="connsiteY12" fmla="*/ 1574017 h 3246751"/>
                  <a:gd name="connsiteX13" fmla="*/ 1422283 w 1574506"/>
                  <a:gd name="connsiteY13" fmla="*/ 993508 h 3246751"/>
                  <a:gd name="connsiteX0" fmla="*/ 1429273 w 1581496"/>
                  <a:gd name="connsiteY0" fmla="*/ 993508 h 3246751"/>
                  <a:gd name="connsiteX1" fmla="*/ 1427869 w 1581496"/>
                  <a:gd name="connsiteY1" fmla="*/ 993508 h 3246751"/>
                  <a:gd name="connsiteX2" fmla="*/ 891583 w 1581496"/>
                  <a:gd name="connsiteY2" fmla="*/ 47287 h 3246751"/>
                  <a:gd name="connsiteX3" fmla="*/ 441755 w 1581496"/>
                  <a:gd name="connsiteY3" fmla="*/ 72580 h 3246751"/>
                  <a:gd name="connsiteX4" fmla="*/ 73755 w 1581496"/>
                  <a:gd name="connsiteY4" fmla="*/ 1122668 h 3246751"/>
                  <a:gd name="connsiteX5" fmla="*/ 34258 w 1581496"/>
                  <a:gd name="connsiteY5" fmla="*/ 2355168 h 3246751"/>
                  <a:gd name="connsiteX6" fmla="*/ 405837 w 1581496"/>
                  <a:gd name="connsiteY6" fmla="*/ 3045293 h 3246751"/>
                  <a:gd name="connsiteX7" fmla="*/ 643797 w 1581496"/>
                  <a:gd name="connsiteY7" fmla="*/ 3223587 h 3246751"/>
                  <a:gd name="connsiteX8" fmla="*/ 865611 w 1581496"/>
                  <a:gd name="connsiteY8" fmla="*/ 3246751 h 3246751"/>
                  <a:gd name="connsiteX9" fmla="*/ 866314 w 1581496"/>
                  <a:gd name="connsiteY9" fmla="*/ 3246751 h 3246751"/>
                  <a:gd name="connsiteX10" fmla="*/ 867015 w 1581496"/>
                  <a:gd name="connsiteY10" fmla="*/ 3246751 h 3246751"/>
                  <a:gd name="connsiteX11" fmla="*/ 1426465 w 1581496"/>
                  <a:gd name="connsiteY11" fmla="*/ 2871210 h 3246751"/>
                  <a:gd name="connsiteX12" fmla="*/ 1576681 w 1581496"/>
                  <a:gd name="connsiteY12" fmla="*/ 1574017 h 3246751"/>
                  <a:gd name="connsiteX13" fmla="*/ 1429273 w 1581496"/>
                  <a:gd name="connsiteY13" fmla="*/ 993508 h 3246751"/>
                  <a:gd name="connsiteX0" fmla="*/ 1436729 w 1588952"/>
                  <a:gd name="connsiteY0" fmla="*/ 993508 h 3246751"/>
                  <a:gd name="connsiteX1" fmla="*/ 1435325 w 1588952"/>
                  <a:gd name="connsiteY1" fmla="*/ 993508 h 3246751"/>
                  <a:gd name="connsiteX2" fmla="*/ 899039 w 1588952"/>
                  <a:gd name="connsiteY2" fmla="*/ 47287 h 3246751"/>
                  <a:gd name="connsiteX3" fmla="*/ 449211 w 1588952"/>
                  <a:gd name="connsiteY3" fmla="*/ 72580 h 3246751"/>
                  <a:gd name="connsiteX4" fmla="*/ 81211 w 1588952"/>
                  <a:gd name="connsiteY4" fmla="*/ 1122668 h 3246751"/>
                  <a:gd name="connsiteX5" fmla="*/ 41714 w 1588952"/>
                  <a:gd name="connsiteY5" fmla="*/ 2355168 h 3246751"/>
                  <a:gd name="connsiteX6" fmla="*/ 413293 w 1588952"/>
                  <a:gd name="connsiteY6" fmla="*/ 3045293 h 3246751"/>
                  <a:gd name="connsiteX7" fmla="*/ 651253 w 1588952"/>
                  <a:gd name="connsiteY7" fmla="*/ 3223587 h 3246751"/>
                  <a:gd name="connsiteX8" fmla="*/ 873067 w 1588952"/>
                  <a:gd name="connsiteY8" fmla="*/ 3246751 h 3246751"/>
                  <a:gd name="connsiteX9" fmla="*/ 873770 w 1588952"/>
                  <a:gd name="connsiteY9" fmla="*/ 3246751 h 3246751"/>
                  <a:gd name="connsiteX10" fmla="*/ 874471 w 1588952"/>
                  <a:gd name="connsiteY10" fmla="*/ 3246751 h 3246751"/>
                  <a:gd name="connsiteX11" fmla="*/ 1433921 w 1588952"/>
                  <a:gd name="connsiteY11" fmla="*/ 2871210 h 3246751"/>
                  <a:gd name="connsiteX12" fmla="*/ 1584137 w 1588952"/>
                  <a:gd name="connsiteY12" fmla="*/ 1574017 h 3246751"/>
                  <a:gd name="connsiteX13" fmla="*/ 1436729 w 1588952"/>
                  <a:gd name="connsiteY13" fmla="*/ 993508 h 3246751"/>
                  <a:gd name="connsiteX0" fmla="*/ 1436729 w 1588952"/>
                  <a:gd name="connsiteY0" fmla="*/ 993508 h 3247280"/>
                  <a:gd name="connsiteX1" fmla="*/ 1435325 w 1588952"/>
                  <a:gd name="connsiteY1" fmla="*/ 993508 h 3247280"/>
                  <a:gd name="connsiteX2" fmla="*/ 899039 w 1588952"/>
                  <a:gd name="connsiteY2" fmla="*/ 47287 h 3247280"/>
                  <a:gd name="connsiteX3" fmla="*/ 449211 w 1588952"/>
                  <a:gd name="connsiteY3" fmla="*/ 72580 h 3247280"/>
                  <a:gd name="connsiteX4" fmla="*/ 81211 w 1588952"/>
                  <a:gd name="connsiteY4" fmla="*/ 1122668 h 3247280"/>
                  <a:gd name="connsiteX5" fmla="*/ 41714 w 1588952"/>
                  <a:gd name="connsiteY5" fmla="*/ 2355168 h 3247280"/>
                  <a:gd name="connsiteX6" fmla="*/ 318649 w 1588952"/>
                  <a:gd name="connsiteY6" fmla="*/ 3071104 h 3247280"/>
                  <a:gd name="connsiteX7" fmla="*/ 651253 w 1588952"/>
                  <a:gd name="connsiteY7" fmla="*/ 3223587 h 3247280"/>
                  <a:gd name="connsiteX8" fmla="*/ 873067 w 1588952"/>
                  <a:gd name="connsiteY8" fmla="*/ 3246751 h 3247280"/>
                  <a:gd name="connsiteX9" fmla="*/ 873770 w 1588952"/>
                  <a:gd name="connsiteY9" fmla="*/ 3246751 h 3247280"/>
                  <a:gd name="connsiteX10" fmla="*/ 874471 w 1588952"/>
                  <a:gd name="connsiteY10" fmla="*/ 3246751 h 3247280"/>
                  <a:gd name="connsiteX11" fmla="*/ 1433921 w 1588952"/>
                  <a:gd name="connsiteY11" fmla="*/ 2871210 h 3247280"/>
                  <a:gd name="connsiteX12" fmla="*/ 1584137 w 1588952"/>
                  <a:gd name="connsiteY12" fmla="*/ 1574017 h 3247280"/>
                  <a:gd name="connsiteX13" fmla="*/ 1436729 w 1588952"/>
                  <a:gd name="connsiteY13" fmla="*/ 993508 h 3247280"/>
                  <a:gd name="connsiteX0" fmla="*/ 1436729 w 1589568"/>
                  <a:gd name="connsiteY0" fmla="*/ 993508 h 3247280"/>
                  <a:gd name="connsiteX1" fmla="*/ 1435325 w 1589568"/>
                  <a:gd name="connsiteY1" fmla="*/ 993508 h 3247280"/>
                  <a:gd name="connsiteX2" fmla="*/ 899039 w 1589568"/>
                  <a:gd name="connsiteY2" fmla="*/ 47287 h 3247280"/>
                  <a:gd name="connsiteX3" fmla="*/ 449211 w 1589568"/>
                  <a:gd name="connsiteY3" fmla="*/ 72580 h 3247280"/>
                  <a:gd name="connsiteX4" fmla="*/ 81211 w 1589568"/>
                  <a:gd name="connsiteY4" fmla="*/ 1122668 h 3247280"/>
                  <a:gd name="connsiteX5" fmla="*/ 41714 w 1589568"/>
                  <a:gd name="connsiteY5" fmla="*/ 2355168 h 3247280"/>
                  <a:gd name="connsiteX6" fmla="*/ 318649 w 1589568"/>
                  <a:gd name="connsiteY6" fmla="*/ 3071104 h 3247280"/>
                  <a:gd name="connsiteX7" fmla="*/ 651253 w 1589568"/>
                  <a:gd name="connsiteY7" fmla="*/ 3223587 h 3247280"/>
                  <a:gd name="connsiteX8" fmla="*/ 873067 w 1589568"/>
                  <a:gd name="connsiteY8" fmla="*/ 3246751 h 3247280"/>
                  <a:gd name="connsiteX9" fmla="*/ 873770 w 1589568"/>
                  <a:gd name="connsiteY9" fmla="*/ 3246751 h 3247280"/>
                  <a:gd name="connsiteX10" fmla="*/ 874471 w 1589568"/>
                  <a:gd name="connsiteY10" fmla="*/ 3246751 h 3247280"/>
                  <a:gd name="connsiteX11" fmla="*/ 1451130 w 1589568"/>
                  <a:gd name="connsiteY11" fmla="*/ 2897023 h 3247280"/>
                  <a:gd name="connsiteX12" fmla="*/ 1584137 w 1589568"/>
                  <a:gd name="connsiteY12" fmla="*/ 1574017 h 3247280"/>
                  <a:gd name="connsiteX13" fmla="*/ 1436729 w 1589568"/>
                  <a:gd name="connsiteY13" fmla="*/ 993508 h 32472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589568" h="3247280">
                    <a:moveTo>
                      <a:pt x="1436729" y="993508"/>
                    </a:moveTo>
                    <a:cubicBezTo>
                      <a:pt x="1436027" y="993508"/>
                      <a:pt x="1435325" y="994210"/>
                      <a:pt x="1435325" y="993508"/>
                    </a:cubicBezTo>
                    <a:cubicBezTo>
                      <a:pt x="1375660" y="818022"/>
                      <a:pt x="1046448" y="148367"/>
                      <a:pt x="899039" y="47287"/>
                    </a:cubicBezTo>
                    <a:cubicBezTo>
                      <a:pt x="721447" y="-43264"/>
                      <a:pt x="508083" y="13805"/>
                      <a:pt x="449211" y="72580"/>
                    </a:cubicBezTo>
                    <a:cubicBezTo>
                      <a:pt x="289859" y="231669"/>
                      <a:pt x="91038" y="961923"/>
                      <a:pt x="81211" y="1122668"/>
                    </a:cubicBezTo>
                    <a:cubicBezTo>
                      <a:pt x="72787" y="1256740"/>
                      <a:pt x="-68155" y="1624380"/>
                      <a:pt x="41714" y="2355168"/>
                    </a:cubicBezTo>
                    <a:cubicBezTo>
                      <a:pt x="81023" y="2526443"/>
                      <a:pt x="285658" y="3017756"/>
                      <a:pt x="318649" y="3071104"/>
                    </a:cubicBezTo>
                    <a:cubicBezTo>
                      <a:pt x="373401" y="3161655"/>
                      <a:pt x="558850" y="3194313"/>
                      <a:pt x="651253" y="3223587"/>
                    </a:cubicBezTo>
                    <a:cubicBezTo>
                      <a:pt x="743656" y="3252861"/>
                      <a:pt x="802171" y="3246751"/>
                      <a:pt x="873067" y="3246751"/>
                    </a:cubicBezTo>
                    <a:lnTo>
                      <a:pt x="873770" y="3246751"/>
                    </a:lnTo>
                    <a:lnTo>
                      <a:pt x="874471" y="3246751"/>
                    </a:lnTo>
                    <a:cubicBezTo>
                      <a:pt x="1106815" y="3246049"/>
                      <a:pt x="1317761" y="3176398"/>
                      <a:pt x="1451130" y="2897023"/>
                    </a:cubicBezTo>
                    <a:cubicBezTo>
                      <a:pt x="1506584" y="2753125"/>
                      <a:pt x="1615023" y="1878661"/>
                      <a:pt x="1584137" y="1574017"/>
                    </a:cubicBezTo>
                    <a:cubicBezTo>
                      <a:pt x="1560973" y="1356414"/>
                      <a:pt x="1507626" y="1159167"/>
                      <a:pt x="1436729" y="993508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70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35795E6-F7A4-4019-8C43-4FB58A119AEB}"/>
                </a:ext>
              </a:extLst>
            </p:cNvPr>
            <p:cNvSpPr/>
            <p:nvPr/>
          </p:nvSpPr>
          <p:spPr>
            <a:xfrm>
              <a:off x="4375690" y="4248793"/>
              <a:ext cx="1102053" cy="807236"/>
            </a:xfrm>
            <a:custGeom>
              <a:avLst/>
              <a:gdLst>
                <a:gd name="connsiteX0" fmla="*/ 1059078 w 1102053"/>
                <a:gd name="connsiteY0" fmla="*/ 551807 h 807236"/>
                <a:gd name="connsiteX1" fmla="*/ 959402 w 1102053"/>
                <a:gd name="connsiteY1" fmla="*/ 558124 h 807236"/>
                <a:gd name="connsiteX2" fmla="*/ 671604 w 1102053"/>
                <a:gd name="connsiteY2" fmla="*/ 466871 h 807236"/>
                <a:gd name="connsiteX3" fmla="*/ 519984 w 1102053"/>
                <a:gd name="connsiteY3" fmla="*/ 506180 h 807236"/>
                <a:gd name="connsiteX4" fmla="*/ 68634 w 1102053"/>
                <a:gd name="connsiteY4" fmla="*/ 812228 h 807236"/>
                <a:gd name="connsiteX5" fmla="*/ 6863 w 1102053"/>
                <a:gd name="connsiteY5" fmla="*/ 727995 h 807236"/>
                <a:gd name="connsiteX6" fmla="*/ 481377 w 1102053"/>
                <a:gd name="connsiteY6" fmla="*/ 39387 h 807236"/>
                <a:gd name="connsiteX7" fmla="*/ 717933 w 1102053"/>
                <a:gd name="connsiteY7" fmla="*/ 47108 h 807236"/>
                <a:gd name="connsiteX8" fmla="*/ 1070309 w 1102053"/>
                <a:gd name="connsiteY8" fmla="*/ 384042 h 807236"/>
                <a:gd name="connsiteX9" fmla="*/ 1100493 w 1102053"/>
                <a:gd name="connsiteY9" fmla="*/ 492141 h 807236"/>
                <a:gd name="connsiteX10" fmla="*/ 1059078 w 1102053"/>
                <a:gd name="connsiteY10" fmla="*/ 551807 h 807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02053" h="807236">
                  <a:moveTo>
                    <a:pt x="1059078" y="551807"/>
                  </a:moveTo>
                  <a:cubicBezTo>
                    <a:pt x="1026789" y="567249"/>
                    <a:pt x="993095" y="565144"/>
                    <a:pt x="959402" y="558124"/>
                  </a:cubicBezTo>
                  <a:cubicBezTo>
                    <a:pt x="920093" y="549701"/>
                    <a:pt x="731270" y="478804"/>
                    <a:pt x="671604" y="466871"/>
                  </a:cubicBezTo>
                  <a:cubicBezTo>
                    <a:pt x="614747" y="455640"/>
                    <a:pt x="562803" y="461256"/>
                    <a:pt x="519984" y="506180"/>
                  </a:cubicBezTo>
                  <a:cubicBezTo>
                    <a:pt x="500330" y="526537"/>
                    <a:pt x="194984" y="812228"/>
                    <a:pt x="68634" y="812228"/>
                  </a:cubicBezTo>
                  <a:cubicBezTo>
                    <a:pt x="10372" y="810122"/>
                    <a:pt x="-12792" y="782746"/>
                    <a:pt x="6863" y="727995"/>
                  </a:cubicBezTo>
                  <a:cubicBezTo>
                    <a:pt x="48979" y="606558"/>
                    <a:pt x="261669" y="181882"/>
                    <a:pt x="481377" y="39387"/>
                  </a:cubicBezTo>
                  <a:cubicBezTo>
                    <a:pt x="550870" y="-5538"/>
                    <a:pt x="605622" y="-23086"/>
                    <a:pt x="717933" y="47108"/>
                  </a:cubicBezTo>
                  <a:cubicBezTo>
                    <a:pt x="793743" y="109582"/>
                    <a:pt x="956594" y="198728"/>
                    <a:pt x="1070309" y="384042"/>
                  </a:cubicBezTo>
                  <a:cubicBezTo>
                    <a:pt x="1093473" y="421245"/>
                    <a:pt x="1106810" y="449323"/>
                    <a:pt x="1100493" y="492141"/>
                  </a:cubicBezTo>
                  <a:cubicBezTo>
                    <a:pt x="1095579" y="516710"/>
                    <a:pt x="1080838" y="537768"/>
                    <a:pt x="1059078" y="551807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70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313D9239-1AC1-4629-887F-4D6FE60208A9}"/>
                </a:ext>
              </a:extLst>
            </p:cNvPr>
            <p:cNvSpPr/>
            <p:nvPr/>
          </p:nvSpPr>
          <p:spPr>
            <a:xfrm>
              <a:off x="4401537" y="4284414"/>
              <a:ext cx="1052917" cy="751081"/>
            </a:xfrm>
            <a:custGeom>
              <a:avLst/>
              <a:gdLst>
                <a:gd name="connsiteX0" fmla="*/ 1005153 w 1052917"/>
                <a:gd name="connsiteY0" fmla="*/ 503551 h 751080"/>
                <a:gd name="connsiteX1" fmla="*/ 912497 w 1052917"/>
                <a:gd name="connsiteY1" fmla="*/ 486704 h 751080"/>
                <a:gd name="connsiteX2" fmla="*/ 651373 w 1052917"/>
                <a:gd name="connsiteY2" fmla="*/ 402471 h 751080"/>
                <a:gd name="connsiteX3" fmla="*/ 474483 w 1052917"/>
                <a:gd name="connsiteY3" fmla="*/ 450203 h 751080"/>
                <a:gd name="connsiteX4" fmla="*/ 64547 w 1052917"/>
                <a:gd name="connsiteY4" fmla="*/ 752741 h 751080"/>
                <a:gd name="connsiteX5" fmla="*/ 4882 w 1052917"/>
                <a:gd name="connsiteY5" fmla="*/ 696586 h 751080"/>
                <a:gd name="connsiteX6" fmla="*/ 458338 w 1052917"/>
                <a:gd name="connsiteY6" fmla="*/ 38161 h 751080"/>
                <a:gd name="connsiteX7" fmla="*/ 684365 w 1052917"/>
                <a:gd name="connsiteY7" fmla="*/ 45181 h 751080"/>
                <a:gd name="connsiteX8" fmla="*/ 1021298 w 1052917"/>
                <a:gd name="connsiteY8" fmla="*/ 367374 h 751080"/>
                <a:gd name="connsiteX9" fmla="*/ 1051482 w 1052917"/>
                <a:gd name="connsiteY9" fmla="*/ 455819 h 751080"/>
                <a:gd name="connsiteX10" fmla="*/ 1005153 w 1052917"/>
                <a:gd name="connsiteY10" fmla="*/ 503551 h 751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52917" h="751080">
                  <a:moveTo>
                    <a:pt x="1005153" y="503551"/>
                  </a:moveTo>
                  <a:cubicBezTo>
                    <a:pt x="985499" y="506359"/>
                    <a:pt x="946190" y="502849"/>
                    <a:pt x="912497" y="486704"/>
                  </a:cubicBezTo>
                  <a:cubicBezTo>
                    <a:pt x="878101" y="469858"/>
                    <a:pt x="708231" y="414404"/>
                    <a:pt x="651373" y="402471"/>
                  </a:cubicBezTo>
                  <a:cubicBezTo>
                    <a:pt x="597323" y="391240"/>
                    <a:pt x="515196" y="407385"/>
                    <a:pt x="474483" y="450203"/>
                  </a:cubicBezTo>
                  <a:cubicBezTo>
                    <a:pt x="455531" y="469858"/>
                    <a:pt x="221783" y="693076"/>
                    <a:pt x="64547" y="752741"/>
                  </a:cubicBezTo>
                  <a:cubicBezTo>
                    <a:pt x="22431" y="759761"/>
                    <a:pt x="-13369" y="749231"/>
                    <a:pt x="4882" y="696586"/>
                  </a:cubicBezTo>
                  <a:cubicBezTo>
                    <a:pt x="45595" y="580063"/>
                    <a:pt x="248457" y="174339"/>
                    <a:pt x="458338" y="38161"/>
                  </a:cubicBezTo>
                  <a:cubicBezTo>
                    <a:pt x="525023" y="-5359"/>
                    <a:pt x="576967" y="-22206"/>
                    <a:pt x="684365" y="45181"/>
                  </a:cubicBezTo>
                  <a:cubicBezTo>
                    <a:pt x="756665" y="104846"/>
                    <a:pt x="912497" y="190484"/>
                    <a:pt x="1021298" y="367374"/>
                  </a:cubicBezTo>
                  <a:cubicBezTo>
                    <a:pt x="1043058" y="403173"/>
                    <a:pt x="1057799" y="415106"/>
                    <a:pt x="1051482" y="455819"/>
                  </a:cubicBezTo>
                  <a:cubicBezTo>
                    <a:pt x="1047270" y="478983"/>
                    <a:pt x="1027616" y="497234"/>
                    <a:pt x="1005153" y="503551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70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A38B9826-00EF-4FA5-8D5B-7197E325243D}"/>
                </a:ext>
              </a:extLst>
            </p:cNvPr>
            <p:cNvSpPr/>
            <p:nvPr/>
          </p:nvSpPr>
          <p:spPr>
            <a:xfrm>
              <a:off x="4527137" y="4472937"/>
              <a:ext cx="863392" cy="533478"/>
            </a:xfrm>
            <a:custGeom>
              <a:avLst/>
              <a:gdLst>
                <a:gd name="connsiteX0" fmla="*/ 17 w 863392"/>
                <a:gd name="connsiteY0" fmla="*/ 534737 h 533477"/>
                <a:gd name="connsiteX1" fmla="*/ 348181 w 863392"/>
                <a:gd name="connsiteY1" fmla="*/ 261680 h 533477"/>
                <a:gd name="connsiteX2" fmla="*/ 589650 w 863392"/>
                <a:gd name="connsiteY2" fmla="*/ 229391 h 533477"/>
                <a:gd name="connsiteX3" fmla="*/ 867621 w 863392"/>
                <a:gd name="connsiteY3" fmla="*/ 316432 h 533477"/>
                <a:gd name="connsiteX4" fmla="*/ 522264 w 863392"/>
                <a:gd name="connsiteY4" fmla="*/ 14596 h 533477"/>
                <a:gd name="connsiteX5" fmla="*/ 385384 w 863392"/>
                <a:gd name="connsiteY5" fmla="*/ 28635 h 533477"/>
                <a:gd name="connsiteX6" fmla="*/ 287112 w 863392"/>
                <a:gd name="connsiteY6" fmla="*/ 128311 h 533477"/>
                <a:gd name="connsiteX7" fmla="*/ 17 w 863392"/>
                <a:gd name="connsiteY7" fmla="*/ 534737 h 533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63392" h="533477">
                  <a:moveTo>
                    <a:pt x="17" y="534737"/>
                  </a:moveTo>
                  <a:cubicBezTo>
                    <a:pt x="132684" y="462436"/>
                    <a:pt x="236572" y="361357"/>
                    <a:pt x="348181" y="261680"/>
                  </a:cubicBezTo>
                  <a:cubicBezTo>
                    <a:pt x="391702" y="225179"/>
                    <a:pt x="452771" y="182361"/>
                    <a:pt x="589650" y="229391"/>
                  </a:cubicBezTo>
                  <a:cubicBezTo>
                    <a:pt x="620536" y="237112"/>
                    <a:pt x="781281" y="313624"/>
                    <a:pt x="867621" y="316432"/>
                  </a:cubicBezTo>
                  <a:cubicBezTo>
                    <a:pt x="796724" y="248343"/>
                    <a:pt x="570698" y="37760"/>
                    <a:pt x="522264" y="14596"/>
                  </a:cubicBezTo>
                  <a:cubicBezTo>
                    <a:pt x="473128" y="-8568"/>
                    <a:pt x="428203" y="-4357"/>
                    <a:pt x="385384" y="28635"/>
                  </a:cubicBezTo>
                  <a:cubicBezTo>
                    <a:pt x="348181" y="57415"/>
                    <a:pt x="316594" y="91108"/>
                    <a:pt x="287112" y="128311"/>
                  </a:cubicBezTo>
                  <a:cubicBezTo>
                    <a:pt x="194456" y="245536"/>
                    <a:pt x="-2089" y="515784"/>
                    <a:pt x="17" y="534737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70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1" name="Graphic 204">
              <a:extLst>
                <a:ext uri="{FF2B5EF4-FFF2-40B4-BE49-F238E27FC236}">
                  <a16:creationId xmlns:a16="http://schemas.microsoft.com/office/drawing/2014/main" id="{91EE39A9-14C4-426A-B959-1EA94C1DFDF1}"/>
                </a:ext>
              </a:extLst>
            </p:cNvPr>
            <p:cNvGrpSpPr/>
            <p:nvPr/>
          </p:nvGrpSpPr>
          <p:grpSpPr>
            <a:xfrm>
              <a:off x="3951034" y="4263534"/>
              <a:ext cx="3572899" cy="2112854"/>
              <a:chOff x="3951034" y="4263534"/>
              <a:chExt cx="3572899" cy="2112854"/>
            </a:xfrm>
            <a:solidFill>
              <a:srgbClr val="000000"/>
            </a:solidFill>
          </p:grpSpPr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D70B6BFB-7C47-45F1-865A-FD762842B1BD}"/>
                  </a:ext>
                </a:extLst>
              </p:cNvPr>
              <p:cNvSpPr/>
              <p:nvPr/>
            </p:nvSpPr>
            <p:spPr>
              <a:xfrm>
                <a:off x="3951034" y="4882360"/>
                <a:ext cx="3572899" cy="1495142"/>
              </a:xfrm>
              <a:custGeom>
                <a:avLst/>
                <a:gdLst>
                  <a:gd name="connsiteX0" fmla="*/ 3571318 w 3572898"/>
                  <a:gd name="connsiteY0" fmla="*/ 122505 h 1495142"/>
                  <a:gd name="connsiteX1" fmla="*/ 3550259 w 3572898"/>
                  <a:gd name="connsiteY1" fmla="*/ 27743 h 1495142"/>
                  <a:gd name="connsiteX2" fmla="*/ 3501825 w 3572898"/>
                  <a:gd name="connsiteY2" fmla="*/ 20022 h 1495142"/>
                  <a:gd name="connsiteX3" fmla="*/ 3398639 w 3572898"/>
                  <a:gd name="connsiteY3" fmla="*/ 202527 h 1495142"/>
                  <a:gd name="connsiteX4" fmla="*/ 2780927 w 3572898"/>
                  <a:gd name="connsiteY4" fmla="*/ 620184 h 1495142"/>
                  <a:gd name="connsiteX5" fmla="*/ 2072665 w 3572898"/>
                  <a:gd name="connsiteY5" fmla="*/ 729688 h 1495142"/>
                  <a:gd name="connsiteX6" fmla="*/ 2034058 w 3572898"/>
                  <a:gd name="connsiteY6" fmla="*/ 762679 h 1495142"/>
                  <a:gd name="connsiteX7" fmla="*/ 2062838 w 3572898"/>
                  <a:gd name="connsiteY7" fmla="*/ 1097507 h 1495142"/>
                  <a:gd name="connsiteX8" fmla="*/ 2048097 w 3572898"/>
                  <a:gd name="connsiteY8" fmla="*/ 1151556 h 1495142"/>
                  <a:gd name="connsiteX9" fmla="*/ 1616401 w 3572898"/>
                  <a:gd name="connsiteY9" fmla="*/ 1164192 h 1495142"/>
                  <a:gd name="connsiteX10" fmla="*/ 1546207 w 3572898"/>
                  <a:gd name="connsiteY10" fmla="*/ 1070833 h 1495142"/>
                  <a:gd name="connsiteX11" fmla="*/ 1554630 w 3572898"/>
                  <a:gd name="connsiteY11" fmla="*/ 750746 h 1495142"/>
                  <a:gd name="connsiteX12" fmla="*/ 1516023 w 3572898"/>
                  <a:gd name="connsiteY12" fmla="*/ 707225 h 1495142"/>
                  <a:gd name="connsiteX13" fmla="*/ 840752 w 3572898"/>
                  <a:gd name="connsiteY13" fmla="*/ 569644 h 1495142"/>
                  <a:gd name="connsiteX14" fmla="*/ 782491 w 3572898"/>
                  <a:gd name="connsiteY14" fmla="*/ 609655 h 1495142"/>
                  <a:gd name="connsiteX15" fmla="*/ 694046 w 3572898"/>
                  <a:gd name="connsiteY15" fmla="*/ 896049 h 1495142"/>
                  <a:gd name="connsiteX16" fmla="*/ 425903 w 3572898"/>
                  <a:gd name="connsiteY16" fmla="*/ 785843 h 1495142"/>
                  <a:gd name="connsiteX17" fmla="*/ 478549 w 3572898"/>
                  <a:gd name="connsiteY17" fmla="*/ 488921 h 1495142"/>
                  <a:gd name="connsiteX18" fmla="*/ 442048 w 3572898"/>
                  <a:gd name="connsiteY18" fmla="*/ 412409 h 1495142"/>
                  <a:gd name="connsiteX19" fmla="*/ 83354 w 3572898"/>
                  <a:gd name="connsiteY19" fmla="*/ 53013 h 1495142"/>
                  <a:gd name="connsiteX20" fmla="*/ 39833 w 3572898"/>
                  <a:gd name="connsiteY20" fmla="*/ 5281 h 1495142"/>
                  <a:gd name="connsiteX21" fmla="*/ 5438 w 3572898"/>
                  <a:gd name="connsiteY21" fmla="*/ 40378 h 1495142"/>
                  <a:gd name="connsiteX22" fmla="*/ 8948 w 3572898"/>
                  <a:gd name="connsiteY22" fmla="*/ 199719 h 1495142"/>
                  <a:gd name="connsiteX23" fmla="*/ 366940 w 3572898"/>
                  <a:gd name="connsiteY23" fmla="*/ 1015379 h 1495142"/>
                  <a:gd name="connsiteX24" fmla="*/ 755115 w 3572898"/>
                  <a:gd name="connsiteY24" fmla="*/ 1296157 h 1495142"/>
                  <a:gd name="connsiteX25" fmla="*/ 858301 w 3572898"/>
                  <a:gd name="connsiteY25" fmla="*/ 1289840 h 1495142"/>
                  <a:gd name="connsiteX26" fmla="*/ 971314 w 3572898"/>
                  <a:gd name="connsiteY26" fmla="*/ 961329 h 1495142"/>
                  <a:gd name="connsiteX27" fmla="*/ 1016940 w 3572898"/>
                  <a:gd name="connsiteY27" fmla="*/ 946589 h 1495142"/>
                  <a:gd name="connsiteX28" fmla="*/ 1299122 w 3572898"/>
                  <a:gd name="connsiteY28" fmla="*/ 1013975 h 1495142"/>
                  <a:gd name="connsiteX29" fmla="*/ 1344047 w 3572898"/>
                  <a:gd name="connsiteY29" fmla="*/ 1062410 h 1495142"/>
                  <a:gd name="connsiteX30" fmla="*/ 1326498 w 3572898"/>
                  <a:gd name="connsiteY30" fmla="*/ 1371265 h 1495142"/>
                  <a:gd name="connsiteX31" fmla="*/ 1384058 w 3572898"/>
                  <a:gd name="connsiteY31" fmla="*/ 1444970 h 1495142"/>
                  <a:gd name="connsiteX32" fmla="*/ 2248853 w 3572898"/>
                  <a:gd name="connsiteY32" fmla="*/ 1429527 h 1495142"/>
                  <a:gd name="connsiteX33" fmla="*/ 2290268 w 3572898"/>
                  <a:gd name="connsiteY33" fmla="*/ 1390218 h 1495142"/>
                  <a:gd name="connsiteX34" fmla="*/ 2283951 w 3572898"/>
                  <a:gd name="connsiteY34" fmla="*/ 1004850 h 1495142"/>
                  <a:gd name="connsiteX35" fmla="*/ 2316942 w 3572898"/>
                  <a:gd name="connsiteY35" fmla="*/ 964839 h 1495142"/>
                  <a:gd name="connsiteX36" fmla="*/ 2654577 w 3572898"/>
                  <a:gd name="connsiteY36" fmla="*/ 931146 h 1495142"/>
                  <a:gd name="connsiteX37" fmla="*/ 2691079 w 3572898"/>
                  <a:gd name="connsiteY37" fmla="*/ 962733 h 1495142"/>
                  <a:gd name="connsiteX38" fmla="*/ 2710031 w 3572898"/>
                  <a:gd name="connsiteY38" fmla="*/ 1025908 h 1495142"/>
                  <a:gd name="connsiteX39" fmla="*/ 2764783 w 3572898"/>
                  <a:gd name="connsiteY39" fmla="*/ 1290542 h 1495142"/>
                  <a:gd name="connsiteX40" fmla="*/ 2812515 w 3572898"/>
                  <a:gd name="connsiteY40" fmla="*/ 1320023 h 1495142"/>
                  <a:gd name="connsiteX41" fmla="*/ 3312300 w 3572898"/>
                  <a:gd name="connsiteY41" fmla="*/ 936060 h 1495142"/>
                  <a:gd name="connsiteX42" fmla="*/ 3519373 w 3572898"/>
                  <a:gd name="connsiteY42" fmla="*/ 564731 h 1495142"/>
                  <a:gd name="connsiteX43" fmla="*/ 3571318 w 3572898"/>
                  <a:gd name="connsiteY43" fmla="*/ 122505 h 14951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3572898" h="1495142">
                    <a:moveTo>
                      <a:pt x="3571318" y="122505"/>
                    </a:moveTo>
                    <a:cubicBezTo>
                      <a:pt x="3568510" y="90216"/>
                      <a:pt x="3563596" y="57926"/>
                      <a:pt x="3550259" y="27743"/>
                    </a:cubicBezTo>
                    <a:cubicBezTo>
                      <a:pt x="3537624" y="-2441"/>
                      <a:pt x="3510248" y="-12268"/>
                      <a:pt x="3501825" y="20022"/>
                    </a:cubicBezTo>
                    <a:cubicBezTo>
                      <a:pt x="3492700" y="57926"/>
                      <a:pt x="3421803" y="176555"/>
                      <a:pt x="3398639" y="202527"/>
                    </a:cubicBezTo>
                    <a:cubicBezTo>
                      <a:pt x="3235086" y="393456"/>
                      <a:pt x="2980982" y="548586"/>
                      <a:pt x="2780927" y="620184"/>
                    </a:cubicBezTo>
                    <a:cubicBezTo>
                      <a:pt x="2521910" y="692485"/>
                      <a:pt x="2370290" y="718457"/>
                      <a:pt x="2072665" y="729688"/>
                    </a:cubicBezTo>
                    <a:cubicBezTo>
                      <a:pt x="2044588" y="730389"/>
                      <a:pt x="2035462" y="735303"/>
                      <a:pt x="2034058" y="762679"/>
                    </a:cubicBezTo>
                    <a:cubicBezTo>
                      <a:pt x="2033356" y="771804"/>
                      <a:pt x="2062838" y="994321"/>
                      <a:pt x="2062838" y="1097507"/>
                    </a:cubicBezTo>
                    <a:cubicBezTo>
                      <a:pt x="2062838" y="1116459"/>
                      <a:pt x="2063540" y="1136114"/>
                      <a:pt x="2048097" y="1151556"/>
                    </a:cubicBezTo>
                    <a:cubicBezTo>
                      <a:pt x="1998961" y="1165595"/>
                      <a:pt x="1664835" y="1180336"/>
                      <a:pt x="1616401" y="1164192"/>
                    </a:cubicBezTo>
                    <a:cubicBezTo>
                      <a:pt x="1566563" y="1148047"/>
                      <a:pt x="1547611" y="1124181"/>
                      <a:pt x="1546207" y="1070833"/>
                    </a:cubicBezTo>
                    <a:cubicBezTo>
                      <a:pt x="1545505" y="1039245"/>
                      <a:pt x="1547611" y="825854"/>
                      <a:pt x="1554630" y="750746"/>
                    </a:cubicBezTo>
                    <a:cubicBezTo>
                      <a:pt x="1557438" y="719159"/>
                      <a:pt x="1547611" y="710033"/>
                      <a:pt x="1516023" y="707225"/>
                    </a:cubicBezTo>
                    <a:cubicBezTo>
                      <a:pt x="1367211" y="692485"/>
                      <a:pt x="944640" y="610357"/>
                      <a:pt x="840752" y="569644"/>
                    </a:cubicBezTo>
                    <a:cubicBezTo>
                      <a:pt x="812675" y="558413"/>
                      <a:pt x="790914" y="575260"/>
                      <a:pt x="782491" y="609655"/>
                    </a:cubicBezTo>
                    <a:cubicBezTo>
                      <a:pt x="781087" y="611761"/>
                      <a:pt x="707383" y="853230"/>
                      <a:pt x="694046" y="896049"/>
                    </a:cubicBezTo>
                    <a:cubicBezTo>
                      <a:pt x="650525" y="889029"/>
                      <a:pt x="456086" y="806902"/>
                      <a:pt x="425903" y="785843"/>
                    </a:cubicBezTo>
                    <a:cubicBezTo>
                      <a:pt x="427307" y="747236"/>
                      <a:pt x="475741" y="552798"/>
                      <a:pt x="478549" y="488921"/>
                    </a:cubicBezTo>
                    <a:cubicBezTo>
                      <a:pt x="479953" y="455929"/>
                      <a:pt x="470827" y="432063"/>
                      <a:pt x="442048" y="412409"/>
                    </a:cubicBezTo>
                    <a:cubicBezTo>
                      <a:pt x="251820" y="286059"/>
                      <a:pt x="197771" y="247452"/>
                      <a:pt x="83354" y="53013"/>
                    </a:cubicBezTo>
                    <a:cubicBezTo>
                      <a:pt x="75632" y="40378"/>
                      <a:pt x="58084" y="3877"/>
                      <a:pt x="39833" y="5281"/>
                    </a:cubicBezTo>
                    <a:cubicBezTo>
                      <a:pt x="20179" y="5983"/>
                      <a:pt x="8246" y="23531"/>
                      <a:pt x="5438" y="40378"/>
                    </a:cubicBezTo>
                    <a:cubicBezTo>
                      <a:pt x="-4389" y="101447"/>
                      <a:pt x="524" y="146372"/>
                      <a:pt x="8948" y="199719"/>
                    </a:cubicBezTo>
                    <a:cubicBezTo>
                      <a:pt x="37727" y="329579"/>
                      <a:pt x="88267" y="695994"/>
                      <a:pt x="366940" y="1015379"/>
                    </a:cubicBezTo>
                    <a:cubicBezTo>
                      <a:pt x="423095" y="1079256"/>
                      <a:pt x="694748" y="1275801"/>
                      <a:pt x="755115" y="1296157"/>
                    </a:cubicBezTo>
                    <a:cubicBezTo>
                      <a:pt x="806357" y="1313706"/>
                      <a:pt x="847772" y="1333360"/>
                      <a:pt x="858301" y="1289840"/>
                    </a:cubicBezTo>
                    <a:cubicBezTo>
                      <a:pt x="884975" y="1182442"/>
                      <a:pt x="955169" y="981686"/>
                      <a:pt x="971314" y="961329"/>
                    </a:cubicBezTo>
                    <a:cubicBezTo>
                      <a:pt x="979737" y="950099"/>
                      <a:pt x="1003603" y="943781"/>
                      <a:pt x="1016940" y="946589"/>
                    </a:cubicBezTo>
                    <a:cubicBezTo>
                      <a:pt x="1080817" y="959925"/>
                      <a:pt x="1259813" y="1000638"/>
                      <a:pt x="1299122" y="1013975"/>
                    </a:cubicBezTo>
                    <a:cubicBezTo>
                      <a:pt x="1338431" y="1023803"/>
                      <a:pt x="1347556" y="1027312"/>
                      <a:pt x="1344047" y="1062410"/>
                    </a:cubicBezTo>
                    <a:cubicBezTo>
                      <a:pt x="1338431" y="1126286"/>
                      <a:pt x="1326498" y="1371265"/>
                      <a:pt x="1326498" y="1371265"/>
                    </a:cubicBezTo>
                    <a:cubicBezTo>
                      <a:pt x="1325094" y="1403555"/>
                      <a:pt x="1358086" y="1437950"/>
                      <a:pt x="1384058" y="1444970"/>
                    </a:cubicBezTo>
                    <a:cubicBezTo>
                      <a:pt x="1697827" y="1529203"/>
                      <a:pt x="1925959" y="1511654"/>
                      <a:pt x="2248853" y="1429527"/>
                    </a:cubicBezTo>
                    <a:cubicBezTo>
                      <a:pt x="2277633" y="1422507"/>
                      <a:pt x="2287460" y="1418998"/>
                      <a:pt x="2290268" y="1390218"/>
                    </a:cubicBezTo>
                    <a:cubicBezTo>
                      <a:pt x="2292374" y="1369159"/>
                      <a:pt x="2283951" y="1112248"/>
                      <a:pt x="2283951" y="1004850"/>
                    </a:cubicBezTo>
                    <a:cubicBezTo>
                      <a:pt x="2283951" y="980282"/>
                      <a:pt x="2291672" y="967647"/>
                      <a:pt x="2316942" y="964839"/>
                    </a:cubicBezTo>
                    <a:cubicBezTo>
                      <a:pt x="2366780" y="958522"/>
                      <a:pt x="2600528" y="912895"/>
                      <a:pt x="2654577" y="931146"/>
                    </a:cubicBezTo>
                    <a:cubicBezTo>
                      <a:pt x="2676338" y="938867"/>
                      <a:pt x="2682655" y="940271"/>
                      <a:pt x="2691079" y="962733"/>
                    </a:cubicBezTo>
                    <a:cubicBezTo>
                      <a:pt x="2691079" y="962733"/>
                      <a:pt x="2710031" y="1025908"/>
                      <a:pt x="2710031" y="1025908"/>
                    </a:cubicBezTo>
                    <a:cubicBezTo>
                      <a:pt x="2731090" y="1114353"/>
                      <a:pt x="2745128" y="1201395"/>
                      <a:pt x="2764783" y="1290542"/>
                    </a:cubicBezTo>
                    <a:cubicBezTo>
                      <a:pt x="2771101" y="1317917"/>
                      <a:pt x="2785841" y="1327043"/>
                      <a:pt x="2812515" y="1320023"/>
                    </a:cubicBezTo>
                    <a:cubicBezTo>
                      <a:pt x="2864459" y="1306686"/>
                      <a:pt x="3122775" y="1181038"/>
                      <a:pt x="3312300" y="936060"/>
                    </a:cubicBezTo>
                    <a:cubicBezTo>
                      <a:pt x="3400745" y="822344"/>
                      <a:pt x="3477257" y="703716"/>
                      <a:pt x="3519373" y="564731"/>
                    </a:cubicBezTo>
                    <a:cubicBezTo>
                      <a:pt x="3576231" y="392754"/>
                      <a:pt x="3584654" y="273424"/>
                      <a:pt x="3571318" y="122505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70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444625B5-466D-413E-B1A3-EF7D2F22ADF7}"/>
                  </a:ext>
                </a:extLst>
              </p:cNvPr>
              <p:cNvSpPr/>
              <p:nvPr/>
            </p:nvSpPr>
            <p:spPr>
              <a:xfrm>
                <a:off x="5926669" y="4263534"/>
                <a:ext cx="1102053" cy="807236"/>
              </a:xfrm>
              <a:custGeom>
                <a:avLst/>
                <a:gdLst>
                  <a:gd name="connsiteX0" fmla="*/ 42981 w 1102053"/>
                  <a:gd name="connsiteY0" fmla="*/ 551807 h 807236"/>
                  <a:gd name="connsiteX1" fmla="*/ 142658 w 1102053"/>
                  <a:gd name="connsiteY1" fmla="*/ 558124 h 807236"/>
                  <a:gd name="connsiteX2" fmla="*/ 430455 w 1102053"/>
                  <a:gd name="connsiteY2" fmla="*/ 466872 h 807236"/>
                  <a:gd name="connsiteX3" fmla="*/ 582075 w 1102053"/>
                  <a:gd name="connsiteY3" fmla="*/ 506180 h 807236"/>
                  <a:gd name="connsiteX4" fmla="*/ 1033425 w 1102053"/>
                  <a:gd name="connsiteY4" fmla="*/ 812228 h 807236"/>
                  <a:gd name="connsiteX5" fmla="*/ 1095197 w 1102053"/>
                  <a:gd name="connsiteY5" fmla="*/ 727995 h 807236"/>
                  <a:gd name="connsiteX6" fmla="*/ 620682 w 1102053"/>
                  <a:gd name="connsiteY6" fmla="*/ 39387 h 807236"/>
                  <a:gd name="connsiteX7" fmla="*/ 384126 w 1102053"/>
                  <a:gd name="connsiteY7" fmla="*/ 47108 h 807236"/>
                  <a:gd name="connsiteX8" fmla="*/ 31750 w 1102053"/>
                  <a:gd name="connsiteY8" fmla="*/ 384042 h 807236"/>
                  <a:gd name="connsiteX9" fmla="*/ 1566 w 1102053"/>
                  <a:gd name="connsiteY9" fmla="*/ 492141 h 807236"/>
                  <a:gd name="connsiteX10" fmla="*/ 42981 w 1102053"/>
                  <a:gd name="connsiteY10" fmla="*/ 551807 h 8072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102053" h="807236">
                    <a:moveTo>
                      <a:pt x="42981" y="551807"/>
                    </a:moveTo>
                    <a:cubicBezTo>
                      <a:pt x="75271" y="567250"/>
                      <a:pt x="108964" y="565144"/>
                      <a:pt x="142658" y="558124"/>
                    </a:cubicBezTo>
                    <a:cubicBezTo>
                      <a:pt x="181966" y="549701"/>
                      <a:pt x="370790" y="478804"/>
                      <a:pt x="430455" y="466872"/>
                    </a:cubicBezTo>
                    <a:cubicBezTo>
                      <a:pt x="487312" y="455640"/>
                      <a:pt x="539256" y="461256"/>
                      <a:pt x="582075" y="506180"/>
                    </a:cubicBezTo>
                    <a:cubicBezTo>
                      <a:pt x="601729" y="526537"/>
                      <a:pt x="907075" y="812228"/>
                      <a:pt x="1033425" y="812228"/>
                    </a:cubicBezTo>
                    <a:cubicBezTo>
                      <a:pt x="1091687" y="810122"/>
                      <a:pt x="1114851" y="782747"/>
                      <a:pt x="1095197" y="727995"/>
                    </a:cubicBezTo>
                    <a:cubicBezTo>
                      <a:pt x="1053080" y="606558"/>
                      <a:pt x="840390" y="181882"/>
                      <a:pt x="620682" y="39387"/>
                    </a:cubicBezTo>
                    <a:cubicBezTo>
                      <a:pt x="551189" y="-5538"/>
                      <a:pt x="496437" y="-23086"/>
                      <a:pt x="384126" y="47108"/>
                    </a:cubicBezTo>
                    <a:cubicBezTo>
                      <a:pt x="308316" y="109582"/>
                      <a:pt x="145465" y="198729"/>
                      <a:pt x="31750" y="384042"/>
                    </a:cubicBezTo>
                    <a:cubicBezTo>
                      <a:pt x="8586" y="421245"/>
                      <a:pt x="-4751" y="449323"/>
                      <a:pt x="1566" y="492141"/>
                    </a:cubicBezTo>
                    <a:cubicBezTo>
                      <a:pt x="6480" y="516008"/>
                      <a:pt x="21221" y="537066"/>
                      <a:pt x="42981" y="551807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70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A86700B4-B4B4-4021-8E4B-1AB4ACCA1EC5}"/>
                </a:ext>
              </a:extLst>
            </p:cNvPr>
            <p:cNvSpPr/>
            <p:nvPr/>
          </p:nvSpPr>
          <p:spPr>
            <a:xfrm>
              <a:off x="5950628" y="4298453"/>
              <a:ext cx="1052917" cy="751081"/>
            </a:xfrm>
            <a:custGeom>
              <a:avLst/>
              <a:gdLst>
                <a:gd name="connsiteX0" fmla="*/ 47801 w 1052917"/>
                <a:gd name="connsiteY0" fmla="*/ 503551 h 751080"/>
                <a:gd name="connsiteX1" fmla="*/ 140458 w 1052917"/>
                <a:gd name="connsiteY1" fmla="*/ 486704 h 751080"/>
                <a:gd name="connsiteX2" fmla="*/ 401581 w 1052917"/>
                <a:gd name="connsiteY2" fmla="*/ 402471 h 751080"/>
                <a:gd name="connsiteX3" fmla="*/ 578472 w 1052917"/>
                <a:gd name="connsiteY3" fmla="*/ 450203 h 751080"/>
                <a:gd name="connsiteX4" fmla="*/ 988407 w 1052917"/>
                <a:gd name="connsiteY4" fmla="*/ 752741 h 751080"/>
                <a:gd name="connsiteX5" fmla="*/ 1048072 w 1052917"/>
                <a:gd name="connsiteY5" fmla="*/ 696586 h 751080"/>
                <a:gd name="connsiteX6" fmla="*/ 594616 w 1052917"/>
                <a:gd name="connsiteY6" fmla="*/ 38161 h 751080"/>
                <a:gd name="connsiteX7" fmla="*/ 368590 w 1052917"/>
                <a:gd name="connsiteY7" fmla="*/ 45181 h 751080"/>
                <a:gd name="connsiteX8" fmla="*/ 31656 w 1052917"/>
                <a:gd name="connsiteY8" fmla="*/ 367374 h 751080"/>
                <a:gd name="connsiteX9" fmla="*/ 1473 w 1052917"/>
                <a:gd name="connsiteY9" fmla="*/ 455819 h 751080"/>
                <a:gd name="connsiteX10" fmla="*/ 47801 w 1052917"/>
                <a:gd name="connsiteY10" fmla="*/ 503551 h 751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52917" h="751080">
                  <a:moveTo>
                    <a:pt x="47801" y="503551"/>
                  </a:moveTo>
                  <a:cubicBezTo>
                    <a:pt x="67456" y="506359"/>
                    <a:pt x="106765" y="502849"/>
                    <a:pt x="140458" y="486704"/>
                  </a:cubicBezTo>
                  <a:cubicBezTo>
                    <a:pt x="174853" y="469858"/>
                    <a:pt x="344724" y="414404"/>
                    <a:pt x="401581" y="402471"/>
                  </a:cubicBezTo>
                  <a:cubicBezTo>
                    <a:pt x="455631" y="391240"/>
                    <a:pt x="537759" y="407385"/>
                    <a:pt x="578472" y="450203"/>
                  </a:cubicBezTo>
                  <a:cubicBezTo>
                    <a:pt x="597424" y="469858"/>
                    <a:pt x="831172" y="693076"/>
                    <a:pt x="988407" y="752741"/>
                  </a:cubicBezTo>
                  <a:cubicBezTo>
                    <a:pt x="1030524" y="759761"/>
                    <a:pt x="1066323" y="749231"/>
                    <a:pt x="1048072" y="696586"/>
                  </a:cubicBezTo>
                  <a:cubicBezTo>
                    <a:pt x="1007360" y="580063"/>
                    <a:pt x="804498" y="174339"/>
                    <a:pt x="594616" y="38161"/>
                  </a:cubicBezTo>
                  <a:cubicBezTo>
                    <a:pt x="527931" y="-5359"/>
                    <a:pt x="475987" y="-22206"/>
                    <a:pt x="368590" y="45181"/>
                  </a:cubicBezTo>
                  <a:cubicBezTo>
                    <a:pt x="296290" y="104846"/>
                    <a:pt x="140458" y="190484"/>
                    <a:pt x="31656" y="367374"/>
                  </a:cubicBezTo>
                  <a:cubicBezTo>
                    <a:pt x="9896" y="403173"/>
                    <a:pt x="-4845" y="415106"/>
                    <a:pt x="1473" y="455819"/>
                  </a:cubicBezTo>
                  <a:cubicBezTo>
                    <a:pt x="4983" y="479685"/>
                    <a:pt x="24637" y="497935"/>
                    <a:pt x="47801" y="503551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70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936F7521-FCCE-4C4D-992D-7A7CFAB9287A}"/>
                </a:ext>
              </a:extLst>
            </p:cNvPr>
            <p:cNvSpPr/>
            <p:nvPr/>
          </p:nvSpPr>
          <p:spPr>
            <a:xfrm>
              <a:off x="3975058" y="4942486"/>
              <a:ext cx="3530782" cy="1417928"/>
            </a:xfrm>
            <a:custGeom>
              <a:avLst/>
              <a:gdLst>
                <a:gd name="connsiteX0" fmla="*/ 3533255 w 3530782"/>
                <a:gd name="connsiteY0" fmla="*/ 117834 h 1417928"/>
                <a:gd name="connsiteX1" fmla="*/ 3519217 w 3530782"/>
                <a:gd name="connsiteY1" fmla="*/ 26581 h 1417928"/>
                <a:gd name="connsiteX2" fmla="*/ 3477802 w 3530782"/>
                <a:gd name="connsiteY2" fmla="*/ 19561 h 1417928"/>
                <a:gd name="connsiteX3" fmla="*/ 3375318 w 3530782"/>
                <a:gd name="connsiteY3" fmla="*/ 195749 h 1417928"/>
                <a:gd name="connsiteX4" fmla="*/ 2757606 w 3530782"/>
                <a:gd name="connsiteY4" fmla="*/ 598666 h 1417928"/>
                <a:gd name="connsiteX5" fmla="*/ 2077422 w 3530782"/>
                <a:gd name="connsiteY5" fmla="*/ 703958 h 1417928"/>
                <a:gd name="connsiteX6" fmla="*/ 2038815 w 3530782"/>
                <a:gd name="connsiteY6" fmla="*/ 735545 h 1417928"/>
                <a:gd name="connsiteX7" fmla="*/ 2067595 w 3530782"/>
                <a:gd name="connsiteY7" fmla="*/ 1059142 h 1417928"/>
                <a:gd name="connsiteX8" fmla="*/ 2045834 w 3530782"/>
                <a:gd name="connsiteY8" fmla="*/ 1111086 h 1417928"/>
                <a:gd name="connsiteX9" fmla="*/ 1586060 w 3530782"/>
                <a:gd name="connsiteY9" fmla="*/ 1130740 h 1417928"/>
                <a:gd name="connsiteX10" fmla="*/ 1494808 w 3530782"/>
                <a:gd name="connsiteY10" fmla="*/ 1033872 h 1417928"/>
                <a:gd name="connsiteX11" fmla="*/ 1503231 w 3530782"/>
                <a:gd name="connsiteY11" fmla="*/ 717997 h 1417928"/>
                <a:gd name="connsiteX12" fmla="*/ 1464624 w 3530782"/>
                <a:gd name="connsiteY12" fmla="*/ 675880 h 1417928"/>
                <a:gd name="connsiteX13" fmla="*/ 831470 w 3530782"/>
                <a:gd name="connsiteY13" fmla="*/ 543212 h 1417928"/>
                <a:gd name="connsiteX14" fmla="*/ 773208 w 3530782"/>
                <a:gd name="connsiteY14" fmla="*/ 581819 h 1417928"/>
                <a:gd name="connsiteX15" fmla="*/ 684763 w 3530782"/>
                <a:gd name="connsiteY15" fmla="*/ 865405 h 1417928"/>
                <a:gd name="connsiteX16" fmla="*/ 374504 w 3530782"/>
                <a:gd name="connsiteY16" fmla="*/ 745372 h 1417928"/>
                <a:gd name="connsiteX17" fmla="*/ 427150 w 3530782"/>
                <a:gd name="connsiteY17" fmla="*/ 458979 h 1417928"/>
                <a:gd name="connsiteX18" fmla="*/ 411707 w 3530782"/>
                <a:gd name="connsiteY18" fmla="*/ 378255 h 1417928"/>
                <a:gd name="connsiteX19" fmla="*/ 67052 w 3530782"/>
                <a:gd name="connsiteY19" fmla="*/ 52553 h 1417928"/>
                <a:gd name="connsiteX20" fmla="*/ 16512 w 3530782"/>
                <a:gd name="connsiteY20" fmla="*/ 6224 h 1417928"/>
                <a:gd name="connsiteX21" fmla="*/ 27743 w 3530782"/>
                <a:gd name="connsiteY21" fmla="*/ 193644 h 1417928"/>
                <a:gd name="connsiteX22" fmla="*/ 378715 w 3530782"/>
                <a:gd name="connsiteY22" fmla="*/ 959465 h 1417928"/>
                <a:gd name="connsiteX23" fmla="*/ 731794 w 3530782"/>
                <a:gd name="connsiteY23" fmla="*/ 1209358 h 1417928"/>
                <a:gd name="connsiteX24" fmla="*/ 813921 w 3530782"/>
                <a:gd name="connsiteY24" fmla="*/ 1203742 h 1417928"/>
                <a:gd name="connsiteX25" fmla="*/ 933954 w 3530782"/>
                <a:gd name="connsiteY25" fmla="*/ 879444 h 1417928"/>
                <a:gd name="connsiteX26" fmla="*/ 979580 w 3530782"/>
                <a:gd name="connsiteY26" fmla="*/ 865405 h 1417928"/>
                <a:gd name="connsiteX27" fmla="*/ 1296859 w 3530782"/>
                <a:gd name="connsiteY27" fmla="*/ 937003 h 1417928"/>
                <a:gd name="connsiteX28" fmla="*/ 1341784 w 3530782"/>
                <a:gd name="connsiteY28" fmla="*/ 983332 h 1417928"/>
                <a:gd name="connsiteX29" fmla="*/ 1331255 w 3530782"/>
                <a:gd name="connsiteY29" fmla="*/ 1295697 h 1417928"/>
                <a:gd name="connsiteX30" fmla="*/ 1388814 w 3530782"/>
                <a:gd name="connsiteY30" fmla="*/ 1366593 h 1417928"/>
                <a:gd name="connsiteX31" fmla="*/ 2204474 w 3530782"/>
                <a:gd name="connsiteY31" fmla="*/ 1351853 h 1417928"/>
                <a:gd name="connsiteX32" fmla="*/ 2245889 w 3530782"/>
                <a:gd name="connsiteY32" fmla="*/ 1313947 h 1417928"/>
                <a:gd name="connsiteX33" fmla="*/ 2239571 w 3530782"/>
                <a:gd name="connsiteY33" fmla="*/ 927878 h 1417928"/>
                <a:gd name="connsiteX34" fmla="*/ 2272562 w 3530782"/>
                <a:gd name="connsiteY34" fmla="*/ 889271 h 1417928"/>
                <a:gd name="connsiteX35" fmla="*/ 2638276 w 3530782"/>
                <a:gd name="connsiteY35" fmla="*/ 849962 h 1417928"/>
                <a:gd name="connsiteX36" fmla="*/ 2688816 w 3530782"/>
                <a:gd name="connsiteY36" fmla="*/ 880146 h 1417928"/>
                <a:gd name="connsiteX37" fmla="*/ 2762520 w 3530782"/>
                <a:gd name="connsiteY37" fmla="*/ 1203040 h 1417928"/>
                <a:gd name="connsiteX38" fmla="*/ 2803233 w 3530782"/>
                <a:gd name="connsiteY38" fmla="*/ 1224099 h 1417928"/>
                <a:gd name="connsiteX39" fmla="*/ 3254583 w 3530782"/>
                <a:gd name="connsiteY39" fmla="*/ 858385 h 1417928"/>
                <a:gd name="connsiteX40" fmla="*/ 3453936 w 3530782"/>
                <a:gd name="connsiteY40" fmla="*/ 543914 h 1417928"/>
                <a:gd name="connsiteX41" fmla="*/ 3533255 w 3530782"/>
                <a:gd name="connsiteY41" fmla="*/ 117834 h 141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3530782" h="1417928">
                  <a:moveTo>
                    <a:pt x="3533255" y="117834"/>
                  </a:moveTo>
                  <a:cubicBezTo>
                    <a:pt x="3530448" y="86948"/>
                    <a:pt x="3532553" y="56062"/>
                    <a:pt x="3519217" y="26581"/>
                  </a:cubicBezTo>
                  <a:cubicBezTo>
                    <a:pt x="3506582" y="-2199"/>
                    <a:pt x="3486225" y="-12026"/>
                    <a:pt x="3477802" y="19561"/>
                  </a:cubicBezTo>
                  <a:cubicBezTo>
                    <a:pt x="3468676" y="55360"/>
                    <a:pt x="3398482" y="169777"/>
                    <a:pt x="3375318" y="195749"/>
                  </a:cubicBezTo>
                  <a:cubicBezTo>
                    <a:pt x="3211765" y="379659"/>
                    <a:pt x="2957661" y="529173"/>
                    <a:pt x="2757606" y="598666"/>
                  </a:cubicBezTo>
                  <a:cubicBezTo>
                    <a:pt x="2498589" y="668158"/>
                    <a:pt x="2375047" y="693428"/>
                    <a:pt x="2077422" y="703958"/>
                  </a:cubicBezTo>
                  <a:cubicBezTo>
                    <a:pt x="2049344" y="704659"/>
                    <a:pt x="2040219" y="709573"/>
                    <a:pt x="2038815" y="735545"/>
                  </a:cubicBezTo>
                  <a:cubicBezTo>
                    <a:pt x="2038113" y="744670"/>
                    <a:pt x="2067595" y="958763"/>
                    <a:pt x="2067595" y="1059142"/>
                  </a:cubicBezTo>
                  <a:cubicBezTo>
                    <a:pt x="2067595" y="1077392"/>
                    <a:pt x="2061277" y="1096345"/>
                    <a:pt x="2045834" y="1111086"/>
                  </a:cubicBezTo>
                  <a:cubicBezTo>
                    <a:pt x="1996698" y="1125124"/>
                    <a:pt x="1634495" y="1145481"/>
                    <a:pt x="1586060" y="1130740"/>
                  </a:cubicBezTo>
                  <a:cubicBezTo>
                    <a:pt x="1536223" y="1115297"/>
                    <a:pt x="1496212" y="1085114"/>
                    <a:pt x="1494808" y="1033872"/>
                  </a:cubicBezTo>
                  <a:cubicBezTo>
                    <a:pt x="1494106" y="1003688"/>
                    <a:pt x="1496212" y="790297"/>
                    <a:pt x="1503231" y="717997"/>
                  </a:cubicBezTo>
                  <a:cubicBezTo>
                    <a:pt x="1506039" y="687813"/>
                    <a:pt x="1496212" y="678687"/>
                    <a:pt x="1464624" y="675880"/>
                  </a:cubicBezTo>
                  <a:cubicBezTo>
                    <a:pt x="1315812" y="661841"/>
                    <a:pt x="935358" y="582521"/>
                    <a:pt x="831470" y="543212"/>
                  </a:cubicBezTo>
                  <a:cubicBezTo>
                    <a:pt x="803392" y="532683"/>
                    <a:pt x="781632" y="548828"/>
                    <a:pt x="773208" y="581819"/>
                  </a:cubicBezTo>
                  <a:cubicBezTo>
                    <a:pt x="771804" y="583925"/>
                    <a:pt x="698100" y="823990"/>
                    <a:pt x="684763" y="865405"/>
                  </a:cubicBezTo>
                  <a:cubicBezTo>
                    <a:pt x="641243" y="858385"/>
                    <a:pt x="404687" y="765729"/>
                    <a:pt x="374504" y="745372"/>
                  </a:cubicBezTo>
                  <a:cubicBezTo>
                    <a:pt x="375908" y="708169"/>
                    <a:pt x="424342" y="520750"/>
                    <a:pt x="427150" y="458979"/>
                  </a:cubicBezTo>
                  <a:cubicBezTo>
                    <a:pt x="428554" y="427391"/>
                    <a:pt x="440487" y="396505"/>
                    <a:pt x="411707" y="378255"/>
                  </a:cubicBezTo>
                  <a:cubicBezTo>
                    <a:pt x="221480" y="256117"/>
                    <a:pt x="181469" y="239972"/>
                    <a:pt x="67052" y="52553"/>
                  </a:cubicBezTo>
                  <a:cubicBezTo>
                    <a:pt x="59331" y="40620"/>
                    <a:pt x="34762" y="4820"/>
                    <a:pt x="16512" y="6224"/>
                  </a:cubicBezTo>
                  <a:cubicBezTo>
                    <a:pt x="-22797" y="9734"/>
                    <a:pt x="19320" y="142402"/>
                    <a:pt x="27743" y="193644"/>
                  </a:cubicBezTo>
                  <a:cubicBezTo>
                    <a:pt x="56523" y="318590"/>
                    <a:pt x="100043" y="651312"/>
                    <a:pt x="378715" y="959465"/>
                  </a:cubicBezTo>
                  <a:cubicBezTo>
                    <a:pt x="434871" y="1021236"/>
                    <a:pt x="671426" y="1189703"/>
                    <a:pt x="731794" y="1209358"/>
                  </a:cubicBezTo>
                  <a:cubicBezTo>
                    <a:pt x="783036" y="1226204"/>
                    <a:pt x="803392" y="1245157"/>
                    <a:pt x="813921" y="1203742"/>
                  </a:cubicBezTo>
                  <a:cubicBezTo>
                    <a:pt x="840595" y="1099854"/>
                    <a:pt x="917809" y="899800"/>
                    <a:pt x="933954" y="879444"/>
                  </a:cubicBezTo>
                  <a:cubicBezTo>
                    <a:pt x="942377" y="868915"/>
                    <a:pt x="966243" y="862597"/>
                    <a:pt x="979580" y="865405"/>
                  </a:cubicBezTo>
                  <a:cubicBezTo>
                    <a:pt x="1043457" y="878040"/>
                    <a:pt x="1257550" y="925070"/>
                    <a:pt x="1296859" y="937003"/>
                  </a:cubicBezTo>
                  <a:cubicBezTo>
                    <a:pt x="1336168" y="946129"/>
                    <a:pt x="1345293" y="949638"/>
                    <a:pt x="1341784" y="983332"/>
                  </a:cubicBezTo>
                  <a:cubicBezTo>
                    <a:pt x="1336168" y="1045103"/>
                    <a:pt x="1331255" y="1295697"/>
                    <a:pt x="1331255" y="1295697"/>
                  </a:cubicBezTo>
                  <a:cubicBezTo>
                    <a:pt x="1329851" y="1327284"/>
                    <a:pt x="1362842" y="1360276"/>
                    <a:pt x="1388814" y="1366593"/>
                  </a:cubicBezTo>
                  <a:cubicBezTo>
                    <a:pt x="1702583" y="1448019"/>
                    <a:pt x="1881579" y="1431172"/>
                    <a:pt x="2204474" y="1351853"/>
                  </a:cubicBezTo>
                  <a:cubicBezTo>
                    <a:pt x="2233254" y="1344833"/>
                    <a:pt x="2243081" y="1341323"/>
                    <a:pt x="2245889" y="1313947"/>
                  </a:cubicBezTo>
                  <a:cubicBezTo>
                    <a:pt x="2247994" y="1293591"/>
                    <a:pt x="2239571" y="1031765"/>
                    <a:pt x="2239571" y="927878"/>
                  </a:cubicBezTo>
                  <a:cubicBezTo>
                    <a:pt x="2239571" y="904012"/>
                    <a:pt x="2247293" y="892079"/>
                    <a:pt x="2272562" y="889271"/>
                  </a:cubicBezTo>
                  <a:cubicBezTo>
                    <a:pt x="2322401" y="882954"/>
                    <a:pt x="2584226" y="831711"/>
                    <a:pt x="2638276" y="849962"/>
                  </a:cubicBezTo>
                  <a:cubicBezTo>
                    <a:pt x="2660036" y="856981"/>
                    <a:pt x="2680393" y="859087"/>
                    <a:pt x="2688816" y="880146"/>
                  </a:cubicBezTo>
                  <a:cubicBezTo>
                    <a:pt x="2681797" y="851366"/>
                    <a:pt x="2742164" y="1113893"/>
                    <a:pt x="2762520" y="1203040"/>
                  </a:cubicBezTo>
                  <a:cubicBezTo>
                    <a:pt x="2768837" y="1229714"/>
                    <a:pt x="2776559" y="1231118"/>
                    <a:pt x="2803233" y="1224099"/>
                  </a:cubicBezTo>
                  <a:cubicBezTo>
                    <a:pt x="2855177" y="1211464"/>
                    <a:pt x="3052423" y="1092835"/>
                    <a:pt x="3254583" y="858385"/>
                  </a:cubicBezTo>
                  <a:cubicBezTo>
                    <a:pt x="3346538" y="751690"/>
                    <a:pt x="3411819" y="677986"/>
                    <a:pt x="3453936" y="543914"/>
                  </a:cubicBezTo>
                  <a:cubicBezTo>
                    <a:pt x="3510091" y="378255"/>
                    <a:pt x="3546592" y="263136"/>
                    <a:pt x="3533255" y="117834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70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D800E9F5-8809-4126-9618-61A0821E43B9}"/>
                </a:ext>
              </a:extLst>
            </p:cNvPr>
            <p:cNvSpPr/>
            <p:nvPr/>
          </p:nvSpPr>
          <p:spPr>
            <a:xfrm>
              <a:off x="4004907" y="5005568"/>
              <a:ext cx="7019" cy="77214"/>
            </a:xfrm>
            <a:custGeom>
              <a:avLst/>
              <a:gdLst>
                <a:gd name="connsiteX0" fmla="*/ 702 w 7019"/>
                <a:gd name="connsiteY0" fmla="*/ 30886 h 77213"/>
                <a:gd name="connsiteX1" fmla="*/ 5616 w 7019"/>
                <a:gd name="connsiteY1" fmla="*/ 80724 h 77213"/>
                <a:gd name="connsiteX2" fmla="*/ 11933 w 7019"/>
                <a:gd name="connsiteY2" fmla="*/ 0 h 77213"/>
                <a:gd name="connsiteX3" fmla="*/ 702 w 7019"/>
                <a:gd name="connsiteY3" fmla="*/ 30886 h 77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19" h="77213">
                  <a:moveTo>
                    <a:pt x="702" y="30886"/>
                  </a:moveTo>
                  <a:cubicBezTo>
                    <a:pt x="1404" y="47733"/>
                    <a:pt x="-3510" y="64579"/>
                    <a:pt x="5616" y="80724"/>
                  </a:cubicBezTo>
                  <a:cubicBezTo>
                    <a:pt x="16847" y="54752"/>
                    <a:pt x="11933" y="27376"/>
                    <a:pt x="11933" y="0"/>
                  </a:cubicBezTo>
                  <a:cubicBezTo>
                    <a:pt x="3510" y="8423"/>
                    <a:pt x="702" y="18953"/>
                    <a:pt x="702" y="30886"/>
                  </a:cubicBezTo>
                  <a:close/>
                </a:path>
              </a:pathLst>
            </a:custGeom>
            <a:solidFill>
              <a:srgbClr val="808080"/>
            </a:solidFill>
            <a:ln w="70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676CAD6A-724F-41D1-A728-24CAE7E77103}"/>
                </a:ext>
              </a:extLst>
            </p:cNvPr>
            <p:cNvSpPr/>
            <p:nvPr/>
          </p:nvSpPr>
          <p:spPr>
            <a:xfrm>
              <a:off x="4005547" y="5013261"/>
              <a:ext cx="3348277" cy="1256481"/>
            </a:xfrm>
            <a:custGeom>
              <a:avLst/>
              <a:gdLst>
                <a:gd name="connsiteX0" fmla="*/ 18312 w 3348276"/>
                <a:gd name="connsiteY0" fmla="*/ 28 h 1256481"/>
                <a:gd name="connsiteX1" fmla="*/ 61131 w 3348276"/>
                <a:gd name="connsiteY1" fmla="*/ 84261 h 1256481"/>
                <a:gd name="connsiteX2" fmla="*/ 318745 w 3348276"/>
                <a:gd name="connsiteY2" fmla="*/ 299758 h 1256481"/>
                <a:gd name="connsiteX3" fmla="*/ 374198 w 3348276"/>
                <a:gd name="connsiteY3" fmla="*/ 402944 h 1256481"/>
                <a:gd name="connsiteX4" fmla="*/ 328572 w 3348276"/>
                <a:gd name="connsiteY4" fmla="*/ 668279 h 1256481"/>
                <a:gd name="connsiteX5" fmla="*/ 348226 w 3348276"/>
                <a:gd name="connsiteY5" fmla="*/ 694953 h 1256481"/>
                <a:gd name="connsiteX6" fmla="*/ 417017 w 3348276"/>
                <a:gd name="connsiteY6" fmla="*/ 725839 h 1256481"/>
                <a:gd name="connsiteX7" fmla="*/ 593205 w 3348276"/>
                <a:gd name="connsiteY7" fmla="*/ 803755 h 1256481"/>
                <a:gd name="connsiteX8" fmla="*/ 658486 w 3348276"/>
                <a:gd name="connsiteY8" fmla="*/ 812178 h 1256481"/>
                <a:gd name="connsiteX9" fmla="*/ 775711 w 3348276"/>
                <a:gd name="connsiteY9" fmla="*/ 798139 h 1256481"/>
                <a:gd name="connsiteX10" fmla="*/ 832568 w 3348276"/>
                <a:gd name="connsiteY10" fmla="*/ 746897 h 1256481"/>
                <a:gd name="connsiteX11" fmla="*/ 864156 w 3348276"/>
                <a:gd name="connsiteY11" fmla="*/ 544035 h 1256481"/>
                <a:gd name="connsiteX12" fmla="*/ 871175 w 3348276"/>
                <a:gd name="connsiteY12" fmla="*/ 515957 h 1256481"/>
                <a:gd name="connsiteX13" fmla="*/ 916100 w 3348276"/>
                <a:gd name="connsiteY13" fmla="*/ 522275 h 1256481"/>
                <a:gd name="connsiteX14" fmla="*/ 1424308 w 3348276"/>
                <a:gd name="connsiteY14" fmla="*/ 617037 h 1256481"/>
                <a:gd name="connsiteX15" fmla="*/ 1455895 w 3348276"/>
                <a:gd name="connsiteY15" fmla="*/ 665471 h 1256481"/>
                <a:gd name="connsiteX16" fmla="*/ 1452386 w 3348276"/>
                <a:gd name="connsiteY16" fmla="*/ 902027 h 1256481"/>
                <a:gd name="connsiteX17" fmla="*/ 1461511 w 3348276"/>
                <a:gd name="connsiteY17" fmla="*/ 1016444 h 1256481"/>
                <a:gd name="connsiteX18" fmla="*/ 1513455 w 3348276"/>
                <a:gd name="connsiteY18" fmla="*/ 1068388 h 1256481"/>
                <a:gd name="connsiteX19" fmla="*/ 1783703 w 3348276"/>
                <a:gd name="connsiteY19" fmla="*/ 1081023 h 1256481"/>
                <a:gd name="connsiteX20" fmla="*/ 2018855 w 3348276"/>
                <a:gd name="connsiteY20" fmla="*/ 1057859 h 1256481"/>
                <a:gd name="connsiteX21" fmla="*/ 2119233 w 3348276"/>
                <a:gd name="connsiteY21" fmla="*/ 977837 h 1256481"/>
                <a:gd name="connsiteX22" fmla="*/ 2164158 w 3348276"/>
                <a:gd name="connsiteY22" fmla="*/ 876757 h 1256481"/>
                <a:gd name="connsiteX23" fmla="*/ 2157840 w 3348276"/>
                <a:gd name="connsiteY23" fmla="*/ 666173 h 1256481"/>
                <a:gd name="connsiteX24" fmla="*/ 2298229 w 3348276"/>
                <a:gd name="connsiteY24" fmla="*/ 640903 h 1256481"/>
                <a:gd name="connsiteX25" fmla="*/ 3091427 w 3348276"/>
                <a:gd name="connsiteY25" fmla="*/ 380482 h 1256481"/>
                <a:gd name="connsiteX26" fmla="*/ 3327982 w 3348276"/>
                <a:gd name="connsiteY26" fmla="*/ 152350 h 1256481"/>
                <a:gd name="connsiteX27" fmla="*/ 3350444 w 3348276"/>
                <a:gd name="connsiteY27" fmla="*/ 179024 h 1256481"/>
                <a:gd name="connsiteX28" fmla="*/ 3168640 w 3348276"/>
                <a:gd name="connsiteY28" fmla="*/ 575623 h 1256481"/>
                <a:gd name="connsiteX29" fmla="*/ 2818370 w 3348276"/>
                <a:gd name="connsiteY29" fmla="*/ 931509 h 1256481"/>
                <a:gd name="connsiteX30" fmla="*/ 2753089 w 3348276"/>
                <a:gd name="connsiteY30" fmla="*/ 907642 h 1256481"/>
                <a:gd name="connsiteX31" fmla="*/ 2710973 w 3348276"/>
                <a:gd name="connsiteY31" fmla="*/ 727243 h 1256481"/>
                <a:gd name="connsiteX32" fmla="*/ 2657625 w 3348276"/>
                <a:gd name="connsiteY32" fmla="*/ 692145 h 1256481"/>
                <a:gd name="connsiteX33" fmla="*/ 2540400 w 3348276"/>
                <a:gd name="connsiteY33" fmla="*/ 708290 h 1256481"/>
                <a:gd name="connsiteX34" fmla="*/ 2421069 w 3348276"/>
                <a:gd name="connsiteY34" fmla="*/ 726541 h 1256481"/>
                <a:gd name="connsiteX35" fmla="*/ 2268748 w 3348276"/>
                <a:gd name="connsiteY35" fmla="*/ 769359 h 1256481"/>
                <a:gd name="connsiteX36" fmla="*/ 2197149 w 3348276"/>
                <a:gd name="connsiteY36" fmla="*/ 831130 h 1256481"/>
                <a:gd name="connsiteX37" fmla="*/ 2185216 w 3348276"/>
                <a:gd name="connsiteY37" fmla="*/ 869035 h 1256481"/>
                <a:gd name="connsiteX38" fmla="*/ 2190130 w 3348276"/>
                <a:gd name="connsiteY38" fmla="*/ 1170872 h 1256481"/>
                <a:gd name="connsiteX39" fmla="*/ 2156436 w 3348276"/>
                <a:gd name="connsiteY39" fmla="*/ 1198248 h 1256481"/>
                <a:gd name="connsiteX40" fmla="*/ 1762645 w 3348276"/>
                <a:gd name="connsiteY40" fmla="*/ 1257913 h 1256481"/>
                <a:gd name="connsiteX41" fmla="*/ 1458703 w 3348276"/>
                <a:gd name="connsiteY41" fmla="*/ 1228431 h 1256481"/>
                <a:gd name="connsiteX42" fmla="*/ 1390614 w 3348276"/>
                <a:gd name="connsiteY42" fmla="*/ 1137178 h 1256481"/>
                <a:gd name="connsiteX43" fmla="*/ 1396932 w 3348276"/>
                <a:gd name="connsiteY43" fmla="*/ 903431 h 1256481"/>
                <a:gd name="connsiteX44" fmla="*/ 1335863 w 3348276"/>
                <a:gd name="connsiteY44" fmla="*/ 824813 h 1256481"/>
                <a:gd name="connsiteX45" fmla="*/ 1043854 w 3348276"/>
                <a:gd name="connsiteY45" fmla="*/ 767955 h 1256481"/>
                <a:gd name="connsiteX46" fmla="*/ 918908 w 3348276"/>
                <a:gd name="connsiteY46" fmla="*/ 781292 h 1256481"/>
                <a:gd name="connsiteX47" fmla="*/ 862752 w 3348276"/>
                <a:gd name="connsiteY47" fmla="*/ 841659 h 1256481"/>
                <a:gd name="connsiteX48" fmla="*/ 784836 w 3348276"/>
                <a:gd name="connsiteY48" fmla="*/ 1042416 h 1256481"/>
                <a:gd name="connsiteX49" fmla="*/ 751845 w 3348276"/>
                <a:gd name="connsiteY49" fmla="*/ 1048031 h 1256481"/>
                <a:gd name="connsiteX50" fmla="*/ 461239 w 3348276"/>
                <a:gd name="connsiteY50" fmla="*/ 923787 h 1256481"/>
                <a:gd name="connsiteX51" fmla="*/ 268205 w 3348276"/>
                <a:gd name="connsiteY51" fmla="*/ 753916 h 1256481"/>
                <a:gd name="connsiteX52" fmla="*/ 34457 w 3348276"/>
                <a:gd name="connsiteY52" fmla="*/ 195870 h 1256481"/>
                <a:gd name="connsiteX53" fmla="*/ 62 w 3348276"/>
                <a:gd name="connsiteY53" fmla="*/ 27404 h 1256481"/>
                <a:gd name="connsiteX54" fmla="*/ 18312 w 3348276"/>
                <a:gd name="connsiteY54" fmla="*/ 28 h 1256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3348276" h="1256481">
                  <a:moveTo>
                    <a:pt x="18312" y="28"/>
                  </a:moveTo>
                  <a:cubicBezTo>
                    <a:pt x="23928" y="11961"/>
                    <a:pt x="55515" y="75838"/>
                    <a:pt x="61131" y="84261"/>
                  </a:cubicBezTo>
                  <a:cubicBezTo>
                    <a:pt x="125008" y="182534"/>
                    <a:pt x="219771" y="244305"/>
                    <a:pt x="318745" y="299758"/>
                  </a:cubicBezTo>
                  <a:cubicBezTo>
                    <a:pt x="379814" y="334153"/>
                    <a:pt x="381218" y="332749"/>
                    <a:pt x="374198" y="402944"/>
                  </a:cubicBezTo>
                  <a:cubicBezTo>
                    <a:pt x="367179" y="472437"/>
                    <a:pt x="329976" y="647923"/>
                    <a:pt x="328572" y="668279"/>
                  </a:cubicBezTo>
                  <a:cubicBezTo>
                    <a:pt x="327870" y="682318"/>
                    <a:pt x="336293" y="688636"/>
                    <a:pt x="348226" y="694953"/>
                  </a:cubicBezTo>
                  <a:cubicBezTo>
                    <a:pt x="370689" y="706184"/>
                    <a:pt x="393853" y="717416"/>
                    <a:pt x="417017" y="725839"/>
                  </a:cubicBezTo>
                  <a:cubicBezTo>
                    <a:pt x="478086" y="747599"/>
                    <a:pt x="534944" y="777081"/>
                    <a:pt x="593205" y="803755"/>
                  </a:cubicBezTo>
                  <a:cubicBezTo>
                    <a:pt x="614965" y="813582"/>
                    <a:pt x="635322" y="817091"/>
                    <a:pt x="658486" y="812178"/>
                  </a:cubicBezTo>
                  <a:cubicBezTo>
                    <a:pt x="697795" y="807966"/>
                    <a:pt x="736402" y="803052"/>
                    <a:pt x="775711" y="798139"/>
                  </a:cubicBezTo>
                  <a:cubicBezTo>
                    <a:pt x="814318" y="793225"/>
                    <a:pt x="824145" y="785504"/>
                    <a:pt x="832568" y="746897"/>
                  </a:cubicBezTo>
                  <a:cubicBezTo>
                    <a:pt x="846607" y="679510"/>
                    <a:pt x="857838" y="612124"/>
                    <a:pt x="864156" y="544035"/>
                  </a:cubicBezTo>
                  <a:cubicBezTo>
                    <a:pt x="864858" y="534208"/>
                    <a:pt x="861348" y="523679"/>
                    <a:pt x="871175" y="515957"/>
                  </a:cubicBezTo>
                  <a:cubicBezTo>
                    <a:pt x="887320" y="506832"/>
                    <a:pt x="901359" y="518765"/>
                    <a:pt x="916100" y="522275"/>
                  </a:cubicBezTo>
                  <a:cubicBezTo>
                    <a:pt x="1083865" y="562286"/>
                    <a:pt x="1251629" y="600892"/>
                    <a:pt x="1424308" y="617037"/>
                  </a:cubicBezTo>
                  <a:cubicBezTo>
                    <a:pt x="1449578" y="619143"/>
                    <a:pt x="1458703" y="632480"/>
                    <a:pt x="1455895" y="665471"/>
                  </a:cubicBezTo>
                  <a:cubicBezTo>
                    <a:pt x="1449578" y="744089"/>
                    <a:pt x="1451684" y="823409"/>
                    <a:pt x="1452386" y="902027"/>
                  </a:cubicBezTo>
                  <a:cubicBezTo>
                    <a:pt x="1452386" y="939932"/>
                    <a:pt x="1453088" y="978539"/>
                    <a:pt x="1461511" y="1016444"/>
                  </a:cubicBezTo>
                  <a:cubicBezTo>
                    <a:pt x="1468530" y="1047330"/>
                    <a:pt x="1481867" y="1061369"/>
                    <a:pt x="1513455" y="1068388"/>
                  </a:cubicBezTo>
                  <a:cubicBezTo>
                    <a:pt x="1602602" y="1087340"/>
                    <a:pt x="1693153" y="1081023"/>
                    <a:pt x="1783703" y="1081023"/>
                  </a:cubicBezTo>
                  <a:cubicBezTo>
                    <a:pt x="1849686" y="1081023"/>
                    <a:pt x="2007624" y="1065580"/>
                    <a:pt x="2018855" y="1057859"/>
                  </a:cubicBezTo>
                  <a:cubicBezTo>
                    <a:pt x="2031490" y="1056455"/>
                    <a:pt x="2094665" y="996789"/>
                    <a:pt x="2119233" y="977837"/>
                  </a:cubicBezTo>
                  <a:cubicBezTo>
                    <a:pt x="2152225" y="951865"/>
                    <a:pt x="2163456" y="916768"/>
                    <a:pt x="2164158" y="876757"/>
                  </a:cubicBezTo>
                  <a:cubicBezTo>
                    <a:pt x="2166263" y="814284"/>
                    <a:pt x="2151523" y="678809"/>
                    <a:pt x="2157840" y="666173"/>
                  </a:cubicBezTo>
                  <a:cubicBezTo>
                    <a:pt x="2174687" y="647923"/>
                    <a:pt x="2265940" y="643711"/>
                    <a:pt x="2298229" y="640903"/>
                  </a:cubicBezTo>
                  <a:cubicBezTo>
                    <a:pt x="2754493" y="605104"/>
                    <a:pt x="3064753" y="408560"/>
                    <a:pt x="3091427" y="380482"/>
                  </a:cubicBezTo>
                  <a:cubicBezTo>
                    <a:pt x="3161621" y="325730"/>
                    <a:pt x="3265509" y="216227"/>
                    <a:pt x="3327982" y="152350"/>
                  </a:cubicBezTo>
                  <a:cubicBezTo>
                    <a:pt x="3349743" y="151648"/>
                    <a:pt x="3354656" y="155860"/>
                    <a:pt x="3350444" y="179024"/>
                  </a:cubicBezTo>
                  <a:cubicBezTo>
                    <a:pt x="3305520" y="361529"/>
                    <a:pt x="3210757" y="500514"/>
                    <a:pt x="3168640" y="575623"/>
                  </a:cubicBezTo>
                  <a:cubicBezTo>
                    <a:pt x="3050714" y="784802"/>
                    <a:pt x="2826091" y="927297"/>
                    <a:pt x="2818370" y="931509"/>
                  </a:cubicBezTo>
                  <a:cubicBezTo>
                    <a:pt x="2781167" y="953269"/>
                    <a:pt x="2767128" y="948355"/>
                    <a:pt x="2753089" y="907642"/>
                  </a:cubicBezTo>
                  <a:cubicBezTo>
                    <a:pt x="2739051" y="865526"/>
                    <a:pt x="2715886" y="743387"/>
                    <a:pt x="2710973" y="727243"/>
                  </a:cubicBezTo>
                  <a:cubicBezTo>
                    <a:pt x="2701145" y="695655"/>
                    <a:pt x="2689914" y="688636"/>
                    <a:pt x="2657625" y="692145"/>
                  </a:cubicBezTo>
                  <a:cubicBezTo>
                    <a:pt x="2618316" y="696357"/>
                    <a:pt x="2579709" y="704780"/>
                    <a:pt x="2540400" y="708290"/>
                  </a:cubicBezTo>
                  <a:cubicBezTo>
                    <a:pt x="2498985" y="711800"/>
                    <a:pt x="2474417" y="718819"/>
                    <a:pt x="2421069" y="726541"/>
                  </a:cubicBezTo>
                  <a:cubicBezTo>
                    <a:pt x="2348067" y="742685"/>
                    <a:pt x="2312268" y="733560"/>
                    <a:pt x="2268748" y="769359"/>
                  </a:cubicBezTo>
                  <a:cubicBezTo>
                    <a:pt x="2244180" y="789014"/>
                    <a:pt x="2221015" y="801649"/>
                    <a:pt x="2197149" y="831130"/>
                  </a:cubicBezTo>
                  <a:cubicBezTo>
                    <a:pt x="2191534" y="836044"/>
                    <a:pt x="2185216" y="855698"/>
                    <a:pt x="2185216" y="869035"/>
                  </a:cubicBezTo>
                  <a:cubicBezTo>
                    <a:pt x="2186620" y="969413"/>
                    <a:pt x="2188024" y="1069791"/>
                    <a:pt x="2190130" y="1170872"/>
                  </a:cubicBezTo>
                  <a:cubicBezTo>
                    <a:pt x="2185216" y="1187719"/>
                    <a:pt x="2171177" y="1193334"/>
                    <a:pt x="2156436" y="1198248"/>
                  </a:cubicBezTo>
                  <a:cubicBezTo>
                    <a:pt x="2054654" y="1234047"/>
                    <a:pt x="1836349" y="1255807"/>
                    <a:pt x="1762645" y="1257913"/>
                  </a:cubicBezTo>
                  <a:cubicBezTo>
                    <a:pt x="1660863" y="1260721"/>
                    <a:pt x="1558379" y="1259317"/>
                    <a:pt x="1458703" y="1228431"/>
                  </a:cubicBezTo>
                  <a:cubicBezTo>
                    <a:pt x="1401144" y="1210883"/>
                    <a:pt x="1392018" y="1196142"/>
                    <a:pt x="1390614" y="1137178"/>
                  </a:cubicBezTo>
                  <a:cubicBezTo>
                    <a:pt x="1388509" y="1059262"/>
                    <a:pt x="1400442" y="982048"/>
                    <a:pt x="1396932" y="903431"/>
                  </a:cubicBezTo>
                  <a:cubicBezTo>
                    <a:pt x="1394826" y="850083"/>
                    <a:pt x="1387105" y="836746"/>
                    <a:pt x="1335863" y="824813"/>
                  </a:cubicBezTo>
                  <a:cubicBezTo>
                    <a:pt x="1238994" y="803052"/>
                    <a:pt x="1140722" y="788312"/>
                    <a:pt x="1043854" y="767955"/>
                  </a:cubicBezTo>
                  <a:cubicBezTo>
                    <a:pt x="1020690" y="763042"/>
                    <a:pt x="939264" y="767253"/>
                    <a:pt x="918908" y="781292"/>
                  </a:cubicBezTo>
                  <a:cubicBezTo>
                    <a:pt x="890128" y="791822"/>
                    <a:pt x="875387" y="816390"/>
                    <a:pt x="862752" y="841659"/>
                  </a:cubicBezTo>
                  <a:cubicBezTo>
                    <a:pt x="829761" y="905537"/>
                    <a:pt x="806596" y="973625"/>
                    <a:pt x="784836" y="1042416"/>
                  </a:cubicBezTo>
                  <a:cubicBezTo>
                    <a:pt x="775711" y="1054349"/>
                    <a:pt x="763076" y="1052945"/>
                    <a:pt x="751845" y="1048031"/>
                  </a:cubicBezTo>
                  <a:cubicBezTo>
                    <a:pt x="651467" y="1005915"/>
                    <a:pt x="555300" y="972923"/>
                    <a:pt x="461239" y="923787"/>
                  </a:cubicBezTo>
                  <a:cubicBezTo>
                    <a:pt x="385430" y="883776"/>
                    <a:pt x="316639" y="822005"/>
                    <a:pt x="268205" y="753916"/>
                  </a:cubicBezTo>
                  <a:cubicBezTo>
                    <a:pt x="146768" y="584748"/>
                    <a:pt x="90613" y="393117"/>
                    <a:pt x="34457" y="195870"/>
                  </a:cubicBezTo>
                  <a:cubicBezTo>
                    <a:pt x="28140" y="174812"/>
                    <a:pt x="-1342" y="55481"/>
                    <a:pt x="62" y="27404"/>
                  </a:cubicBezTo>
                  <a:cubicBezTo>
                    <a:pt x="62" y="11961"/>
                    <a:pt x="-2044" y="-674"/>
                    <a:pt x="18312" y="28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70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4FF26A01-355C-4808-90FA-EACA451AE5A9}"/>
                </a:ext>
              </a:extLst>
            </p:cNvPr>
            <p:cNvSpPr/>
            <p:nvPr/>
          </p:nvSpPr>
          <p:spPr>
            <a:xfrm>
              <a:off x="6009661" y="4486976"/>
              <a:ext cx="863392" cy="533478"/>
            </a:xfrm>
            <a:custGeom>
              <a:avLst/>
              <a:gdLst>
                <a:gd name="connsiteX0" fmla="*/ 867604 w 863392"/>
                <a:gd name="connsiteY0" fmla="*/ 534737 h 533477"/>
                <a:gd name="connsiteX1" fmla="*/ 519439 w 863392"/>
                <a:gd name="connsiteY1" fmla="*/ 261680 h 533477"/>
                <a:gd name="connsiteX2" fmla="*/ 277970 w 863392"/>
                <a:gd name="connsiteY2" fmla="*/ 229391 h 533477"/>
                <a:gd name="connsiteX3" fmla="*/ 0 w 863392"/>
                <a:gd name="connsiteY3" fmla="*/ 316432 h 533477"/>
                <a:gd name="connsiteX4" fmla="*/ 345357 w 863392"/>
                <a:gd name="connsiteY4" fmla="*/ 14596 h 533477"/>
                <a:gd name="connsiteX5" fmla="*/ 482236 w 863392"/>
                <a:gd name="connsiteY5" fmla="*/ 28635 h 533477"/>
                <a:gd name="connsiteX6" fmla="*/ 580508 w 863392"/>
                <a:gd name="connsiteY6" fmla="*/ 128311 h 533477"/>
                <a:gd name="connsiteX7" fmla="*/ 867604 w 863392"/>
                <a:gd name="connsiteY7" fmla="*/ 534737 h 533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63392" h="533477">
                  <a:moveTo>
                    <a:pt x="867604" y="534737"/>
                  </a:moveTo>
                  <a:cubicBezTo>
                    <a:pt x="734936" y="462436"/>
                    <a:pt x="631048" y="361357"/>
                    <a:pt x="519439" y="261680"/>
                  </a:cubicBezTo>
                  <a:cubicBezTo>
                    <a:pt x="475918" y="225179"/>
                    <a:pt x="414849" y="182361"/>
                    <a:pt x="277970" y="229391"/>
                  </a:cubicBezTo>
                  <a:cubicBezTo>
                    <a:pt x="247085" y="237112"/>
                    <a:pt x="86339" y="313624"/>
                    <a:pt x="0" y="316432"/>
                  </a:cubicBezTo>
                  <a:cubicBezTo>
                    <a:pt x="70896" y="248343"/>
                    <a:pt x="296923" y="37760"/>
                    <a:pt x="345357" y="14596"/>
                  </a:cubicBezTo>
                  <a:cubicBezTo>
                    <a:pt x="394493" y="-8568"/>
                    <a:pt x="439417" y="-4357"/>
                    <a:pt x="482236" y="28635"/>
                  </a:cubicBezTo>
                  <a:cubicBezTo>
                    <a:pt x="519439" y="57415"/>
                    <a:pt x="551027" y="91108"/>
                    <a:pt x="580508" y="128311"/>
                  </a:cubicBezTo>
                  <a:cubicBezTo>
                    <a:pt x="673867" y="245536"/>
                    <a:pt x="870412" y="516486"/>
                    <a:pt x="867604" y="534737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70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27674FE8-F0E4-461E-BE7A-87C5F2E69BC3}"/>
              </a:ext>
            </a:extLst>
          </p:cNvPr>
          <p:cNvGrpSpPr/>
          <p:nvPr/>
        </p:nvGrpSpPr>
        <p:grpSpPr>
          <a:xfrm rot="631684">
            <a:off x="3454173" y="4341797"/>
            <a:ext cx="947966" cy="795282"/>
            <a:chOff x="10838916" y="1490494"/>
            <a:chExt cx="1054514" cy="884669"/>
          </a:xfrm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FE54CF36-8C41-42A8-A4C3-F764829BFBFA}"/>
                </a:ext>
              </a:extLst>
            </p:cNvPr>
            <p:cNvSpPr/>
            <p:nvPr/>
          </p:nvSpPr>
          <p:spPr>
            <a:xfrm>
              <a:off x="10838916" y="1490494"/>
              <a:ext cx="1054514" cy="884669"/>
            </a:xfrm>
            <a:custGeom>
              <a:avLst/>
              <a:gdLst>
                <a:gd name="connsiteX0" fmla="*/ 1570150 w 1822628"/>
                <a:gd name="connsiteY0" fmla="*/ 1292739 h 1529067"/>
                <a:gd name="connsiteX1" fmla="*/ 1543602 w 1822628"/>
                <a:gd name="connsiteY1" fmla="*/ 1305247 h 1529067"/>
                <a:gd name="connsiteX2" fmla="*/ 1404480 w 1822628"/>
                <a:gd name="connsiteY2" fmla="*/ 1418842 h 1529067"/>
                <a:gd name="connsiteX3" fmla="*/ 1303138 w 1822628"/>
                <a:gd name="connsiteY3" fmla="*/ 1445390 h 1529067"/>
                <a:gd name="connsiteX4" fmla="*/ 1075948 w 1822628"/>
                <a:gd name="connsiteY4" fmla="*/ 1506910 h 1529067"/>
                <a:gd name="connsiteX5" fmla="*/ 820167 w 1822628"/>
                <a:gd name="connsiteY5" fmla="*/ 1498231 h 1529067"/>
                <a:gd name="connsiteX6" fmla="*/ 639181 w 1822628"/>
                <a:gd name="connsiteY6" fmla="*/ 1453048 h 1529067"/>
                <a:gd name="connsiteX7" fmla="*/ 384676 w 1822628"/>
                <a:gd name="connsiteY7" fmla="*/ 1371873 h 1529067"/>
                <a:gd name="connsiteX8" fmla="*/ 315498 w 1822628"/>
                <a:gd name="connsiteY8" fmla="*/ 1326690 h 1529067"/>
                <a:gd name="connsiteX9" fmla="*/ 66865 w 1822628"/>
                <a:gd name="connsiteY9" fmla="*/ 1118134 h 1529067"/>
                <a:gd name="connsiteX10" fmla="*/ 181737 w 1822628"/>
                <a:gd name="connsiteY10" fmla="*/ 308673 h 1529067"/>
                <a:gd name="connsiteX11" fmla="*/ 293290 w 1822628"/>
                <a:gd name="connsiteY11" fmla="*/ 221881 h 1529067"/>
                <a:gd name="connsiteX12" fmla="*/ 620035 w 1822628"/>
                <a:gd name="connsiteY12" fmla="*/ 130750 h 1529067"/>
                <a:gd name="connsiteX13" fmla="*/ 664197 w 1822628"/>
                <a:gd name="connsiteY13" fmla="*/ 109052 h 1529067"/>
                <a:gd name="connsiteX14" fmla="*/ 1061653 w 1822628"/>
                <a:gd name="connsiteY14" fmla="*/ 57998 h 1529067"/>
                <a:gd name="connsiteX15" fmla="*/ 1131086 w 1822628"/>
                <a:gd name="connsiteY15" fmla="*/ 72804 h 1529067"/>
                <a:gd name="connsiteX16" fmla="*/ 1401417 w 1822628"/>
                <a:gd name="connsiteY16" fmla="*/ 160872 h 1529067"/>
                <a:gd name="connsiteX17" fmla="*/ 1505822 w 1822628"/>
                <a:gd name="connsiteY17" fmla="*/ 230560 h 1529067"/>
                <a:gd name="connsiteX18" fmla="*/ 1736586 w 1822628"/>
                <a:gd name="connsiteY18" fmla="*/ 466430 h 1529067"/>
                <a:gd name="connsiteX19" fmla="*/ 1819294 w 1822628"/>
                <a:gd name="connsiteY19" fmla="*/ 744929 h 1529067"/>
                <a:gd name="connsiteX20" fmla="*/ 1803978 w 1822628"/>
                <a:gd name="connsiteY20" fmla="*/ 977225 h 1529067"/>
                <a:gd name="connsiteX21" fmla="*/ 1676087 w 1822628"/>
                <a:gd name="connsiteY21" fmla="*/ 1253172 h 1529067"/>
                <a:gd name="connsiteX22" fmla="*/ 1570150 w 1822628"/>
                <a:gd name="connsiteY22" fmla="*/ 1292739 h 1529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22628" h="1529067">
                  <a:moveTo>
                    <a:pt x="1570150" y="1292739"/>
                  </a:moveTo>
                  <a:cubicBezTo>
                    <a:pt x="1559174" y="1283294"/>
                    <a:pt x="1548963" y="1295036"/>
                    <a:pt x="1543602" y="1305247"/>
                  </a:cubicBezTo>
                  <a:cubicBezTo>
                    <a:pt x="1513736" y="1363449"/>
                    <a:pt x="1459108" y="1391018"/>
                    <a:pt x="1404480" y="1418842"/>
                  </a:cubicBezTo>
                  <a:cubicBezTo>
                    <a:pt x="1356234" y="1444114"/>
                    <a:pt x="1307478" y="1446411"/>
                    <a:pt x="1303138" y="1445390"/>
                  </a:cubicBezTo>
                  <a:cubicBezTo>
                    <a:pt x="1208943" y="1424458"/>
                    <a:pt x="1147423" y="1454069"/>
                    <a:pt x="1075948" y="1506910"/>
                  </a:cubicBezTo>
                  <a:cubicBezTo>
                    <a:pt x="1018512" y="1544180"/>
                    <a:pt x="858713" y="1536011"/>
                    <a:pt x="820167" y="1498231"/>
                  </a:cubicBezTo>
                  <a:cubicBezTo>
                    <a:pt x="765029" y="1437222"/>
                    <a:pt x="726738" y="1423182"/>
                    <a:pt x="639181" y="1453048"/>
                  </a:cubicBezTo>
                  <a:cubicBezTo>
                    <a:pt x="548815" y="1483936"/>
                    <a:pt x="451302" y="1456112"/>
                    <a:pt x="384676" y="1371873"/>
                  </a:cubicBezTo>
                  <a:cubicBezTo>
                    <a:pt x="366552" y="1349154"/>
                    <a:pt x="346641" y="1331285"/>
                    <a:pt x="315498" y="1326690"/>
                  </a:cubicBezTo>
                  <a:cubicBezTo>
                    <a:pt x="190416" y="1308310"/>
                    <a:pt x="108474" y="1230453"/>
                    <a:pt x="66865" y="1118134"/>
                  </a:cubicBezTo>
                  <a:cubicBezTo>
                    <a:pt x="-40603" y="829424"/>
                    <a:pt x="-29627" y="553732"/>
                    <a:pt x="181737" y="308673"/>
                  </a:cubicBezTo>
                  <a:cubicBezTo>
                    <a:pt x="216453" y="273956"/>
                    <a:pt x="238151" y="248174"/>
                    <a:pt x="293290" y="221881"/>
                  </a:cubicBezTo>
                  <a:cubicBezTo>
                    <a:pt x="383655" y="125389"/>
                    <a:pt x="492145" y="91183"/>
                    <a:pt x="620035" y="130750"/>
                  </a:cubicBezTo>
                  <a:cubicBezTo>
                    <a:pt x="644797" y="138408"/>
                    <a:pt x="651689" y="125134"/>
                    <a:pt x="664197" y="109052"/>
                  </a:cubicBezTo>
                  <a:cubicBezTo>
                    <a:pt x="757371" y="-12457"/>
                    <a:pt x="941931" y="-36707"/>
                    <a:pt x="1061653" y="57998"/>
                  </a:cubicBezTo>
                  <a:cubicBezTo>
                    <a:pt x="1084882" y="76377"/>
                    <a:pt x="1102240" y="80206"/>
                    <a:pt x="1131086" y="72804"/>
                  </a:cubicBezTo>
                  <a:cubicBezTo>
                    <a:pt x="1238555" y="44979"/>
                    <a:pt x="1333770" y="64890"/>
                    <a:pt x="1401417" y="160872"/>
                  </a:cubicBezTo>
                  <a:cubicBezTo>
                    <a:pt x="1427710" y="198141"/>
                    <a:pt x="1466000" y="215755"/>
                    <a:pt x="1505822" y="230560"/>
                  </a:cubicBezTo>
                  <a:cubicBezTo>
                    <a:pt x="1620439" y="272935"/>
                    <a:pt x="1691404" y="356664"/>
                    <a:pt x="1736586" y="466430"/>
                  </a:cubicBezTo>
                  <a:cubicBezTo>
                    <a:pt x="1773601" y="556540"/>
                    <a:pt x="1797341" y="650480"/>
                    <a:pt x="1819294" y="744929"/>
                  </a:cubicBezTo>
                  <a:cubicBezTo>
                    <a:pt x="1831292" y="790878"/>
                    <a:pt x="1813678" y="917237"/>
                    <a:pt x="1803978" y="977225"/>
                  </a:cubicBezTo>
                  <a:cubicBezTo>
                    <a:pt x="1774877" y="1073973"/>
                    <a:pt x="1752158" y="1189610"/>
                    <a:pt x="1676087" y="1253172"/>
                  </a:cubicBezTo>
                  <a:cubicBezTo>
                    <a:pt x="1661537" y="1272062"/>
                    <a:pt x="1611760" y="1328477"/>
                    <a:pt x="1570150" y="1292739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25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9ACCD91D-009E-4AFC-90B8-55E9A7B8FD64}"/>
                </a:ext>
              </a:extLst>
            </p:cNvPr>
            <p:cNvSpPr/>
            <p:nvPr/>
          </p:nvSpPr>
          <p:spPr>
            <a:xfrm>
              <a:off x="10854539" y="1502627"/>
              <a:ext cx="1018621" cy="849958"/>
            </a:xfrm>
            <a:custGeom>
              <a:avLst/>
              <a:gdLst>
                <a:gd name="connsiteX0" fmla="*/ 582516 w 1018621"/>
                <a:gd name="connsiteY0" fmla="*/ 703607 h 849958"/>
                <a:gd name="connsiteX1" fmla="*/ 605113 w 1018621"/>
                <a:gd name="connsiteY1" fmla="*/ 717194 h 849958"/>
                <a:gd name="connsiteX2" fmla="*/ 682651 w 1018621"/>
                <a:gd name="connsiteY2" fmla="*/ 758695 h 849958"/>
                <a:gd name="connsiteX3" fmla="*/ 492573 w 1018621"/>
                <a:gd name="connsiteY3" fmla="*/ 844356 h 849958"/>
                <a:gd name="connsiteX4" fmla="*/ 434825 w 1018621"/>
                <a:gd name="connsiteY4" fmla="*/ 800935 h 849958"/>
                <a:gd name="connsiteX5" fmla="*/ 439699 w 1018621"/>
                <a:gd name="connsiteY5" fmla="*/ 755889 h 849958"/>
                <a:gd name="connsiteX6" fmla="*/ 451071 w 1018621"/>
                <a:gd name="connsiteY6" fmla="*/ 726794 h 849958"/>
                <a:gd name="connsiteX7" fmla="*/ 467760 w 1018621"/>
                <a:gd name="connsiteY7" fmla="*/ 707299 h 849958"/>
                <a:gd name="connsiteX8" fmla="*/ 484597 w 1018621"/>
                <a:gd name="connsiteY8" fmla="*/ 726942 h 849958"/>
                <a:gd name="connsiteX9" fmla="*/ 529791 w 1018621"/>
                <a:gd name="connsiteY9" fmla="*/ 767852 h 849958"/>
                <a:gd name="connsiteX10" fmla="*/ 565679 w 1018621"/>
                <a:gd name="connsiteY10" fmla="*/ 723102 h 849958"/>
                <a:gd name="connsiteX11" fmla="*/ 582516 w 1018621"/>
                <a:gd name="connsiteY11" fmla="*/ 703607 h 849958"/>
                <a:gd name="connsiteX12" fmla="*/ 358469 w 1018621"/>
                <a:gd name="connsiteY12" fmla="*/ 166898 h 849958"/>
                <a:gd name="connsiteX13" fmla="*/ 406468 w 1018621"/>
                <a:gd name="connsiteY13" fmla="*/ 178418 h 849958"/>
                <a:gd name="connsiteX14" fmla="*/ 418284 w 1018621"/>
                <a:gd name="connsiteY14" fmla="*/ 227747 h 849958"/>
                <a:gd name="connsiteX15" fmla="*/ 384905 w 1018621"/>
                <a:gd name="connsiteY15" fmla="*/ 286233 h 849958"/>
                <a:gd name="connsiteX16" fmla="*/ 317115 w 1018621"/>
                <a:gd name="connsiteY16" fmla="*/ 378539 h 849958"/>
                <a:gd name="connsiteX17" fmla="*/ 251688 w 1018621"/>
                <a:gd name="connsiteY17" fmla="*/ 478083 h 849958"/>
                <a:gd name="connsiteX18" fmla="*/ 320808 w 1018621"/>
                <a:gd name="connsiteY18" fmla="*/ 524163 h 849958"/>
                <a:gd name="connsiteX19" fmla="*/ 356696 w 1018621"/>
                <a:gd name="connsiteY19" fmla="*/ 596827 h 849958"/>
                <a:gd name="connsiteX20" fmla="*/ 304414 w 1018621"/>
                <a:gd name="connsiteY20" fmla="*/ 597270 h 849958"/>
                <a:gd name="connsiteX21" fmla="*/ 276057 w 1018621"/>
                <a:gd name="connsiteY21" fmla="*/ 621492 h 849958"/>
                <a:gd name="connsiteX22" fmla="*/ 379737 w 1018621"/>
                <a:gd name="connsiteY22" fmla="*/ 757072 h 849958"/>
                <a:gd name="connsiteX23" fmla="*/ 403219 w 1018621"/>
                <a:gd name="connsiteY23" fmla="*/ 780554 h 849958"/>
                <a:gd name="connsiteX24" fmla="*/ 380179 w 1018621"/>
                <a:gd name="connsiteY24" fmla="*/ 800936 h 849958"/>
                <a:gd name="connsiteX25" fmla="*/ 198962 w 1018621"/>
                <a:gd name="connsiteY25" fmla="*/ 743632 h 849958"/>
                <a:gd name="connsiteX26" fmla="*/ 121720 w 1018621"/>
                <a:gd name="connsiteY26" fmla="*/ 453419 h 849958"/>
                <a:gd name="connsiteX27" fmla="*/ 193793 w 1018621"/>
                <a:gd name="connsiteY27" fmla="*/ 263192 h 849958"/>
                <a:gd name="connsiteX28" fmla="*/ 358469 w 1018621"/>
                <a:gd name="connsiteY28" fmla="*/ 166898 h 849958"/>
                <a:gd name="connsiteX29" fmla="*/ 705301 w 1018621"/>
                <a:gd name="connsiteY29" fmla="*/ 162823 h 849958"/>
                <a:gd name="connsiteX30" fmla="*/ 810995 w 1018621"/>
                <a:gd name="connsiteY30" fmla="*/ 209138 h 849958"/>
                <a:gd name="connsiteX31" fmla="*/ 904484 w 1018621"/>
                <a:gd name="connsiteY31" fmla="*/ 362589 h 849958"/>
                <a:gd name="connsiteX32" fmla="*/ 906846 w 1018621"/>
                <a:gd name="connsiteY32" fmla="*/ 371598 h 849958"/>
                <a:gd name="connsiteX33" fmla="*/ 836103 w 1018621"/>
                <a:gd name="connsiteY33" fmla="*/ 763718 h 849958"/>
                <a:gd name="connsiteX34" fmla="*/ 680731 w 1018621"/>
                <a:gd name="connsiteY34" fmla="*/ 808173 h 849958"/>
                <a:gd name="connsiteX35" fmla="*/ 737297 w 1018621"/>
                <a:gd name="connsiteY35" fmla="*/ 725023 h 849958"/>
                <a:gd name="connsiteX36" fmla="*/ 799623 w 1018621"/>
                <a:gd name="connsiteY36" fmla="*/ 607314 h 849958"/>
                <a:gd name="connsiteX37" fmla="*/ 775254 w 1018621"/>
                <a:gd name="connsiteY37" fmla="*/ 585455 h 849958"/>
                <a:gd name="connsiteX38" fmla="*/ 725925 w 1018621"/>
                <a:gd name="connsiteY38" fmla="*/ 564483 h 849958"/>
                <a:gd name="connsiteX39" fmla="*/ 763438 w 1018621"/>
                <a:gd name="connsiteY39" fmla="*/ 513382 h 849958"/>
                <a:gd name="connsiteX40" fmla="*/ 772300 w 1018621"/>
                <a:gd name="connsiteY40" fmla="*/ 417678 h 849958"/>
                <a:gd name="connsiteX41" fmla="*/ 682947 w 1018621"/>
                <a:gd name="connsiteY41" fmla="*/ 299820 h 849958"/>
                <a:gd name="connsiteX42" fmla="*/ 615304 w 1018621"/>
                <a:gd name="connsiteY42" fmla="*/ 461838 h 849958"/>
                <a:gd name="connsiteX43" fmla="*/ 656953 w 1018621"/>
                <a:gd name="connsiteY43" fmla="*/ 525935 h 849958"/>
                <a:gd name="connsiteX44" fmla="*/ 707168 w 1018621"/>
                <a:gd name="connsiteY44" fmla="*/ 540114 h 849958"/>
                <a:gd name="connsiteX45" fmla="*/ 682947 w 1018621"/>
                <a:gd name="connsiteY45" fmla="*/ 603325 h 849958"/>
                <a:gd name="connsiteX46" fmla="*/ 674971 w 1018621"/>
                <a:gd name="connsiteY46" fmla="*/ 635375 h 849958"/>
                <a:gd name="connsiteX47" fmla="*/ 618553 w 1018621"/>
                <a:gd name="connsiteY47" fmla="*/ 639510 h 849958"/>
                <a:gd name="connsiteX48" fmla="*/ 578972 w 1018621"/>
                <a:gd name="connsiteY48" fmla="*/ 619572 h 849958"/>
                <a:gd name="connsiteX49" fmla="*/ 480314 w 1018621"/>
                <a:gd name="connsiteY49" fmla="*/ 617651 h 849958"/>
                <a:gd name="connsiteX50" fmla="*/ 432315 w 1018621"/>
                <a:gd name="connsiteY50" fmla="*/ 646304 h 849958"/>
                <a:gd name="connsiteX51" fmla="*/ 409866 w 1018621"/>
                <a:gd name="connsiteY51" fmla="*/ 659301 h 849958"/>
                <a:gd name="connsiteX52" fmla="*/ 384906 w 1018621"/>
                <a:gd name="connsiteY52" fmla="*/ 642316 h 849958"/>
                <a:gd name="connsiteX53" fmla="*/ 374715 w 1018621"/>
                <a:gd name="connsiteY53" fmla="*/ 544396 h 849958"/>
                <a:gd name="connsiteX54" fmla="*/ 408684 w 1018621"/>
                <a:gd name="connsiteY54" fmla="*/ 524606 h 849958"/>
                <a:gd name="connsiteX55" fmla="*/ 444277 w 1018621"/>
                <a:gd name="connsiteY55" fmla="*/ 468927 h 849958"/>
                <a:gd name="connsiteX56" fmla="*/ 390518 w 1018621"/>
                <a:gd name="connsiteY56" fmla="*/ 348854 h 849958"/>
                <a:gd name="connsiteX57" fmla="*/ 493459 w 1018621"/>
                <a:gd name="connsiteY57" fmla="*/ 200424 h 849958"/>
                <a:gd name="connsiteX58" fmla="*/ 678664 w 1018621"/>
                <a:gd name="connsiteY58" fmla="*/ 286380 h 849958"/>
                <a:gd name="connsiteX59" fmla="*/ 650012 w 1018621"/>
                <a:gd name="connsiteY59" fmla="*/ 210910 h 849958"/>
                <a:gd name="connsiteX60" fmla="*/ 664190 w 1018621"/>
                <a:gd name="connsiteY60" fmla="*/ 168522 h 849958"/>
                <a:gd name="connsiteX61" fmla="*/ 705301 w 1018621"/>
                <a:gd name="connsiteY61" fmla="*/ 162823 h 849958"/>
                <a:gd name="connsiteX62" fmla="*/ 795025 w 1018621"/>
                <a:gd name="connsiteY62" fmla="*/ 124695 h 849958"/>
                <a:gd name="connsiteX63" fmla="*/ 904188 w 1018621"/>
                <a:gd name="connsiteY63" fmla="*/ 173839 h 849958"/>
                <a:gd name="connsiteX64" fmla="*/ 987338 w 1018621"/>
                <a:gd name="connsiteY64" fmla="*/ 302183 h 849958"/>
                <a:gd name="connsiteX65" fmla="*/ 970501 w 1018621"/>
                <a:gd name="connsiteY65" fmla="*/ 668605 h 849958"/>
                <a:gd name="connsiteX66" fmla="*/ 918366 w 1018621"/>
                <a:gd name="connsiteY66" fmla="*/ 729010 h 849958"/>
                <a:gd name="connsiteX67" fmla="*/ 902858 w 1018621"/>
                <a:gd name="connsiteY67" fmla="*/ 673921 h 849958"/>
                <a:gd name="connsiteX68" fmla="*/ 921910 w 1018621"/>
                <a:gd name="connsiteY68" fmla="*/ 337924 h 849958"/>
                <a:gd name="connsiteX69" fmla="*/ 832262 w 1018621"/>
                <a:gd name="connsiteY69" fmla="*/ 207808 h 849958"/>
                <a:gd name="connsiteX70" fmla="*/ 672460 w 1018621"/>
                <a:gd name="connsiteY70" fmla="*/ 144892 h 849958"/>
                <a:gd name="connsiteX71" fmla="*/ 795025 w 1018621"/>
                <a:gd name="connsiteY71" fmla="*/ 124695 h 849958"/>
                <a:gd name="connsiteX72" fmla="*/ 259722 w 1018621"/>
                <a:gd name="connsiteY72" fmla="*/ 120488 h 849958"/>
                <a:gd name="connsiteX73" fmla="*/ 337203 w 1018621"/>
                <a:gd name="connsiteY73" fmla="*/ 149322 h 849958"/>
                <a:gd name="connsiteX74" fmla="*/ 129105 w 1018621"/>
                <a:gd name="connsiteY74" fmla="*/ 321973 h 849958"/>
                <a:gd name="connsiteX75" fmla="*/ 105622 w 1018621"/>
                <a:gd name="connsiteY75" fmla="*/ 596826 h 849958"/>
                <a:gd name="connsiteX76" fmla="*/ 161450 w 1018621"/>
                <a:gd name="connsiteY76" fmla="*/ 726056 h 849958"/>
                <a:gd name="connsiteX77" fmla="*/ 50829 w 1018621"/>
                <a:gd name="connsiteY77" fmla="*/ 654426 h 849958"/>
                <a:gd name="connsiteX78" fmla="*/ 45364 w 1018621"/>
                <a:gd name="connsiteY78" fmla="*/ 263192 h 849958"/>
                <a:gd name="connsiteX79" fmla="*/ 259722 w 1018621"/>
                <a:gd name="connsiteY79" fmla="*/ 120488 h 849958"/>
                <a:gd name="connsiteX80" fmla="*/ 300057 w 1018621"/>
                <a:gd name="connsiteY80" fmla="*/ 74350 h 849958"/>
                <a:gd name="connsiteX81" fmla="*/ 402924 w 1018621"/>
                <a:gd name="connsiteY81" fmla="*/ 114615 h 849958"/>
                <a:gd name="connsiteX82" fmla="*/ 407798 w 1018621"/>
                <a:gd name="connsiteY82" fmla="*/ 140018 h 849958"/>
                <a:gd name="connsiteX83" fmla="*/ 386087 w 1018621"/>
                <a:gd name="connsiteY83" fmla="*/ 144006 h 849958"/>
                <a:gd name="connsiteX84" fmla="*/ 347836 w 1018621"/>
                <a:gd name="connsiteY84" fmla="*/ 130123 h 849958"/>
                <a:gd name="connsiteX85" fmla="*/ 192760 w 1018621"/>
                <a:gd name="connsiteY85" fmla="*/ 116387 h 849958"/>
                <a:gd name="connsiteX86" fmla="*/ 300057 w 1018621"/>
                <a:gd name="connsiteY86" fmla="*/ 74350 h 849958"/>
                <a:gd name="connsiteX87" fmla="*/ 681322 w 1018621"/>
                <a:gd name="connsiteY87" fmla="*/ 42837 h 849958"/>
                <a:gd name="connsiteX88" fmla="*/ 759451 w 1018621"/>
                <a:gd name="connsiteY88" fmla="*/ 72671 h 849958"/>
                <a:gd name="connsiteX89" fmla="*/ 769346 w 1018621"/>
                <a:gd name="connsiteY89" fmla="*/ 93938 h 849958"/>
                <a:gd name="connsiteX90" fmla="*/ 749703 w 1018621"/>
                <a:gd name="connsiteY90" fmla="*/ 102652 h 849958"/>
                <a:gd name="connsiteX91" fmla="*/ 642922 w 1018621"/>
                <a:gd name="connsiteY91" fmla="*/ 139132 h 849958"/>
                <a:gd name="connsiteX92" fmla="*/ 579119 w 1018621"/>
                <a:gd name="connsiteY92" fmla="*/ 114911 h 849958"/>
                <a:gd name="connsiteX93" fmla="*/ 595366 w 1018621"/>
                <a:gd name="connsiteY93" fmla="*/ 75920 h 849958"/>
                <a:gd name="connsiteX94" fmla="*/ 681322 w 1018621"/>
                <a:gd name="connsiteY94" fmla="*/ 42837 h 849958"/>
                <a:gd name="connsiteX95" fmla="*/ 523921 w 1018621"/>
                <a:gd name="connsiteY95" fmla="*/ 26148 h 849958"/>
                <a:gd name="connsiteX96" fmla="*/ 557114 w 1018621"/>
                <a:gd name="connsiteY96" fmla="*/ 37816 h 849958"/>
                <a:gd name="connsiteX97" fmla="*/ 558295 w 1018621"/>
                <a:gd name="connsiteY97" fmla="*/ 39588 h 849958"/>
                <a:gd name="connsiteX98" fmla="*/ 559329 w 1018621"/>
                <a:gd name="connsiteY98" fmla="*/ 39145 h 849958"/>
                <a:gd name="connsiteX99" fmla="*/ 558295 w 1018621"/>
                <a:gd name="connsiteY99" fmla="*/ 84930 h 849958"/>
                <a:gd name="connsiteX100" fmla="*/ 579415 w 1018621"/>
                <a:gd name="connsiteY100" fmla="*/ 142677 h 849958"/>
                <a:gd name="connsiteX101" fmla="*/ 606295 w 1018621"/>
                <a:gd name="connsiteY101" fmla="*/ 173692 h 849958"/>
                <a:gd name="connsiteX102" fmla="*/ 567600 w 1018621"/>
                <a:gd name="connsiteY102" fmla="*/ 182997 h 849958"/>
                <a:gd name="connsiteX103" fmla="*/ 458604 w 1018621"/>
                <a:gd name="connsiteY103" fmla="*/ 193926 h 849958"/>
                <a:gd name="connsiteX104" fmla="*/ 433053 w 1018621"/>
                <a:gd name="connsiteY104" fmla="*/ 177827 h 849958"/>
                <a:gd name="connsiteX105" fmla="*/ 426997 w 1018621"/>
                <a:gd name="connsiteY105" fmla="*/ 139575 h 849958"/>
                <a:gd name="connsiteX106" fmla="*/ 479281 w 1018621"/>
                <a:gd name="connsiteY106" fmla="*/ 55096 h 849958"/>
                <a:gd name="connsiteX107" fmla="*/ 484893 w 1018621"/>
                <a:gd name="connsiteY107" fmla="*/ 49188 h 849958"/>
                <a:gd name="connsiteX108" fmla="*/ 531416 w 1018621"/>
                <a:gd name="connsiteY108" fmla="*/ 75625 h 849958"/>
                <a:gd name="connsiteX109" fmla="*/ 557557 w 1018621"/>
                <a:gd name="connsiteY109" fmla="*/ 42099 h 849958"/>
                <a:gd name="connsiteX110" fmla="*/ 544560 w 1018621"/>
                <a:gd name="connsiteY110" fmla="*/ 53767 h 849958"/>
                <a:gd name="connsiteX111" fmla="*/ 521077 w 1018621"/>
                <a:gd name="connsiteY111" fmla="*/ 65729 h 849958"/>
                <a:gd name="connsiteX112" fmla="*/ 520930 w 1018621"/>
                <a:gd name="connsiteY112" fmla="*/ 65729 h 849958"/>
                <a:gd name="connsiteX113" fmla="*/ 514431 w 1018621"/>
                <a:gd name="connsiteY113" fmla="*/ 65287 h 849958"/>
                <a:gd name="connsiteX114" fmla="*/ 491982 w 1018621"/>
                <a:gd name="connsiteY114" fmla="*/ 44757 h 849958"/>
                <a:gd name="connsiteX115" fmla="*/ 492278 w 1018621"/>
                <a:gd name="connsiteY115" fmla="*/ 41508 h 849958"/>
                <a:gd name="connsiteX116" fmla="*/ 523921 w 1018621"/>
                <a:gd name="connsiteY116" fmla="*/ 26148 h 849958"/>
                <a:gd name="connsiteX117" fmla="*/ 528896 w 1018621"/>
                <a:gd name="connsiteY117" fmla="*/ 1407 h 849958"/>
                <a:gd name="connsiteX118" fmla="*/ 567600 w 1018621"/>
                <a:gd name="connsiteY118" fmla="*/ 13447 h 849958"/>
                <a:gd name="connsiteX119" fmla="*/ 597138 w 1018621"/>
                <a:gd name="connsiteY119" fmla="*/ 47121 h 849958"/>
                <a:gd name="connsiteX120" fmla="*/ 585914 w 1018621"/>
                <a:gd name="connsiteY120" fmla="*/ 56573 h 849958"/>
                <a:gd name="connsiteX121" fmla="*/ 577495 w 1018621"/>
                <a:gd name="connsiteY121" fmla="*/ 45939 h 849958"/>
                <a:gd name="connsiteX122" fmla="*/ 513840 w 1018621"/>
                <a:gd name="connsiteY122" fmla="*/ 14333 h 849958"/>
                <a:gd name="connsiteX123" fmla="*/ 462887 w 1018621"/>
                <a:gd name="connsiteY123" fmla="*/ 54505 h 849958"/>
                <a:gd name="connsiteX124" fmla="*/ 457570 w 1018621"/>
                <a:gd name="connsiteY124" fmla="*/ 74296 h 849958"/>
                <a:gd name="connsiteX125" fmla="*/ 427588 w 1018621"/>
                <a:gd name="connsiteY125" fmla="*/ 111810 h 849958"/>
                <a:gd name="connsiteX126" fmla="*/ 380770 w 1018621"/>
                <a:gd name="connsiteY126" fmla="*/ 74739 h 849958"/>
                <a:gd name="connsiteX127" fmla="*/ 400709 w 1018621"/>
                <a:gd name="connsiteY127" fmla="*/ 35158 h 849958"/>
                <a:gd name="connsiteX128" fmla="*/ 528896 w 1018621"/>
                <a:gd name="connsiteY128" fmla="*/ 1407 h 849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</a:cxnLst>
              <a:rect l="l" t="t" r="r" b="b"/>
              <a:pathLst>
                <a:path w="1018621" h="849958">
                  <a:moveTo>
                    <a:pt x="582516" y="703607"/>
                  </a:moveTo>
                  <a:cubicBezTo>
                    <a:pt x="593150" y="703016"/>
                    <a:pt x="605261" y="707595"/>
                    <a:pt x="605113" y="717194"/>
                  </a:cubicBezTo>
                  <a:cubicBezTo>
                    <a:pt x="604227" y="773908"/>
                    <a:pt x="641297" y="766966"/>
                    <a:pt x="682651" y="758695"/>
                  </a:cubicBezTo>
                  <a:cubicBezTo>
                    <a:pt x="640411" y="847310"/>
                    <a:pt x="573212" y="859716"/>
                    <a:pt x="492573" y="844356"/>
                  </a:cubicBezTo>
                  <a:cubicBezTo>
                    <a:pt x="467465" y="839630"/>
                    <a:pt x="448117" y="822941"/>
                    <a:pt x="434825" y="800935"/>
                  </a:cubicBezTo>
                  <a:cubicBezTo>
                    <a:pt x="425373" y="785575"/>
                    <a:pt x="401743" y="758252"/>
                    <a:pt x="439699" y="755889"/>
                  </a:cubicBezTo>
                  <a:cubicBezTo>
                    <a:pt x="452696" y="755004"/>
                    <a:pt x="449890" y="737576"/>
                    <a:pt x="451071" y="726794"/>
                  </a:cubicBezTo>
                  <a:cubicBezTo>
                    <a:pt x="452253" y="716603"/>
                    <a:pt x="455502" y="707151"/>
                    <a:pt x="467760" y="707299"/>
                  </a:cubicBezTo>
                  <a:cubicBezTo>
                    <a:pt x="479871" y="707447"/>
                    <a:pt x="484006" y="716899"/>
                    <a:pt x="484597" y="726942"/>
                  </a:cubicBezTo>
                  <a:cubicBezTo>
                    <a:pt x="486222" y="755889"/>
                    <a:pt x="501138" y="768443"/>
                    <a:pt x="529791" y="767852"/>
                  </a:cubicBezTo>
                  <a:cubicBezTo>
                    <a:pt x="560511" y="767262"/>
                    <a:pt x="564203" y="746585"/>
                    <a:pt x="565679" y="723102"/>
                  </a:cubicBezTo>
                  <a:cubicBezTo>
                    <a:pt x="566270" y="712616"/>
                    <a:pt x="570406" y="704198"/>
                    <a:pt x="582516" y="703607"/>
                  </a:cubicBezTo>
                  <a:close/>
                  <a:moveTo>
                    <a:pt x="358469" y="166898"/>
                  </a:moveTo>
                  <a:cubicBezTo>
                    <a:pt x="375305" y="164535"/>
                    <a:pt x="392438" y="168818"/>
                    <a:pt x="406468" y="178418"/>
                  </a:cubicBezTo>
                  <a:cubicBezTo>
                    <a:pt x="426702" y="192153"/>
                    <a:pt x="438813" y="205593"/>
                    <a:pt x="418284" y="227747"/>
                  </a:cubicBezTo>
                  <a:cubicBezTo>
                    <a:pt x="406616" y="240448"/>
                    <a:pt x="388598" y="269839"/>
                    <a:pt x="384905" y="286233"/>
                  </a:cubicBezTo>
                  <a:cubicBezTo>
                    <a:pt x="374419" y="332460"/>
                    <a:pt x="336906" y="349740"/>
                    <a:pt x="317115" y="378539"/>
                  </a:cubicBezTo>
                  <a:cubicBezTo>
                    <a:pt x="295995" y="412213"/>
                    <a:pt x="263947" y="438649"/>
                    <a:pt x="251688" y="478083"/>
                  </a:cubicBezTo>
                  <a:cubicBezTo>
                    <a:pt x="259073" y="516926"/>
                    <a:pt x="291122" y="518846"/>
                    <a:pt x="320808" y="524163"/>
                  </a:cubicBezTo>
                  <a:cubicBezTo>
                    <a:pt x="352118" y="529628"/>
                    <a:pt x="361423" y="539818"/>
                    <a:pt x="356696" y="596827"/>
                  </a:cubicBezTo>
                  <a:cubicBezTo>
                    <a:pt x="354629" y="621639"/>
                    <a:pt x="320364" y="604211"/>
                    <a:pt x="304414" y="597270"/>
                  </a:cubicBezTo>
                  <a:cubicBezTo>
                    <a:pt x="274137" y="583978"/>
                    <a:pt x="272660" y="596384"/>
                    <a:pt x="276057" y="621492"/>
                  </a:cubicBezTo>
                  <a:cubicBezTo>
                    <a:pt x="284919" y="686771"/>
                    <a:pt x="315638" y="734623"/>
                    <a:pt x="379737" y="757072"/>
                  </a:cubicBezTo>
                  <a:cubicBezTo>
                    <a:pt x="391995" y="761355"/>
                    <a:pt x="404253" y="764751"/>
                    <a:pt x="403219" y="780554"/>
                  </a:cubicBezTo>
                  <a:cubicBezTo>
                    <a:pt x="402481" y="794290"/>
                    <a:pt x="390074" y="796653"/>
                    <a:pt x="380179" y="800936"/>
                  </a:cubicBezTo>
                  <a:cubicBezTo>
                    <a:pt x="302051" y="834757"/>
                    <a:pt x="250802" y="812013"/>
                    <a:pt x="198962" y="743632"/>
                  </a:cubicBezTo>
                  <a:cubicBezTo>
                    <a:pt x="132206" y="655460"/>
                    <a:pt x="111677" y="559608"/>
                    <a:pt x="121720" y="453419"/>
                  </a:cubicBezTo>
                  <a:cubicBezTo>
                    <a:pt x="132059" y="376324"/>
                    <a:pt x="144612" y="317100"/>
                    <a:pt x="193793" y="263192"/>
                  </a:cubicBezTo>
                  <a:cubicBezTo>
                    <a:pt x="248587" y="208547"/>
                    <a:pt x="301312" y="174726"/>
                    <a:pt x="358469" y="166898"/>
                  </a:cubicBezTo>
                  <a:close/>
                  <a:moveTo>
                    <a:pt x="705301" y="162823"/>
                  </a:moveTo>
                  <a:cubicBezTo>
                    <a:pt x="745475" y="161978"/>
                    <a:pt x="782306" y="176129"/>
                    <a:pt x="810995" y="209138"/>
                  </a:cubicBezTo>
                  <a:cubicBezTo>
                    <a:pt x="850281" y="254479"/>
                    <a:pt x="886022" y="303660"/>
                    <a:pt x="904484" y="362589"/>
                  </a:cubicBezTo>
                  <a:cubicBezTo>
                    <a:pt x="905961" y="365690"/>
                    <a:pt x="906699" y="368792"/>
                    <a:pt x="906846" y="371598"/>
                  </a:cubicBezTo>
                  <a:cubicBezTo>
                    <a:pt x="942883" y="512643"/>
                    <a:pt x="923388" y="645861"/>
                    <a:pt x="836103" y="763718"/>
                  </a:cubicBezTo>
                  <a:cubicBezTo>
                    <a:pt x="801100" y="810979"/>
                    <a:pt x="740842" y="810979"/>
                    <a:pt x="680731" y="808173"/>
                  </a:cubicBezTo>
                  <a:cubicBezTo>
                    <a:pt x="696682" y="774795"/>
                    <a:pt x="697568" y="746291"/>
                    <a:pt x="737297" y="725023"/>
                  </a:cubicBezTo>
                  <a:cubicBezTo>
                    <a:pt x="779094" y="702574"/>
                    <a:pt x="789875" y="652359"/>
                    <a:pt x="799623" y="607314"/>
                  </a:cubicBezTo>
                  <a:cubicBezTo>
                    <a:pt x="804349" y="585603"/>
                    <a:pt x="801690" y="574526"/>
                    <a:pt x="775254" y="585455"/>
                  </a:cubicBezTo>
                  <a:cubicBezTo>
                    <a:pt x="731980" y="603325"/>
                    <a:pt x="727254" y="599634"/>
                    <a:pt x="725925" y="564483"/>
                  </a:cubicBezTo>
                  <a:cubicBezTo>
                    <a:pt x="724743" y="533763"/>
                    <a:pt x="725334" y="524015"/>
                    <a:pt x="763438" y="513382"/>
                  </a:cubicBezTo>
                  <a:cubicBezTo>
                    <a:pt x="819118" y="497874"/>
                    <a:pt x="816016" y="482514"/>
                    <a:pt x="772300" y="417678"/>
                  </a:cubicBezTo>
                  <a:cubicBezTo>
                    <a:pt x="746750" y="371746"/>
                    <a:pt x="720165" y="345014"/>
                    <a:pt x="682947" y="299820"/>
                  </a:cubicBezTo>
                  <a:cubicBezTo>
                    <a:pt x="649273" y="358011"/>
                    <a:pt x="635833" y="408964"/>
                    <a:pt x="615304" y="461838"/>
                  </a:cubicBezTo>
                  <a:cubicBezTo>
                    <a:pt x="597876" y="512052"/>
                    <a:pt x="603932" y="520471"/>
                    <a:pt x="656953" y="525935"/>
                  </a:cubicBezTo>
                  <a:cubicBezTo>
                    <a:pt x="674676" y="527708"/>
                    <a:pt x="702294" y="516631"/>
                    <a:pt x="707168" y="540114"/>
                  </a:cubicBezTo>
                  <a:cubicBezTo>
                    <a:pt x="711894" y="563006"/>
                    <a:pt x="716177" y="603325"/>
                    <a:pt x="682947" y="603325"/>
                  </a:cubicBezTo>
                  <a:cubicBezTo>
                    <a:pt x="674824" y="603325"/>
                    <a:pt x="679254" y="626956"/>
                    <a:pt x="674971" y="635375"/>
                  </a:cubicBezTo>
                  <a:cubicBezTo>
                    <a:pt x="661532" y="661959"/>
                    <a:pt x="631993" y="665651"/>
                    <a:pt x="618553" y="639510"/>
                  </a:cubicBezTo>
                  <a:cubicBezTo>
                    <a:pt x="608510" y="619867"/>
                    <a:pt x="595809" y="619572"/>
                    <a:pt x="578972" y="619572"/>
                  </a:cubicBezTo>
                  <a:cubicBezTo>
                    <a:pt x="546037" y="619572"/>
                    <a:pt x="513102" y="620162"/>
                    <a:pt x="480314" y="617651"/>
                  </a:cubicBezTo>
                  <a:cubicBezTo>
                    <a:pt x="456093" y="615879"/>
                    <a:pt x="433053" y="608938"/>
                    <a:pt x="432315" y="646304"/>
                  </a:cubicBezTo>
                  <a:cubicBezTo>
                    <a:pt x="432019" y="657528"/>
                    <a:pt x="420204" y="659596"/>
                    <a:pt x="409866" y="659301"/>
                  </a:cubicBezTo>
                  <a:cubicBezTo>
                    <a:pt x="398050" y="658858"/>
                    <a:pt x="388893" y="654870"/>
                    <a:pt x="384906" y="642316"/>
                  </a:cubicBezTo>
                  <a:cubicBezTo>
                    <a:pt x="374863" y="610267"/>
                    <a:pt x="375011" y="577184"/>
                    <a:pt x="374715" y="544396"/>
                  </a:cubicBezTo>
                  <a:cubicBezTo>
                    <a:pt x="374420" y="520914"/>
                    <a:pt x="395539" y="526379"/>
                    <a:pt x="408684" y="524606"/>
                  </a:cubicBezTo>
                  <a:cubicBezTo>
                    <a:pt x="443687" y="520028"/>
                    <a:pt x="458161" y="504077"/>
                    <a:pt x="444277" y="468927"/>
                  </a:cubicBezTo>
                  <a:cubicBezTo>
                    <a:pt x="426260" y="428902"/>
                    <a:pt x="405583" y="389912"/>
                    <a:pt x="390518" y="348854"/>
                  </a:cubicBezTo>
                  <a:cubicBezTo>
                    <a:pt x="377373" y="313112"/>
                    <a:pt x="431281" y="207365"/>
                    <a:pt x="493459" y="200424"/>
                  </a:cubicBezTo>
                  <a:cubicBezTo>
                    <a:pt x="558590" y="193039"/>
                    <a:pt x="620325" y="176793"/>
                    <a:pt x="678664" y="286380"/>
                  </a:cubicBezTo>
                  <a:cubicBezTo>
                    <a:pt x="675710" y="260977"/>
                    <a:pt x="676005" y="237937"/>
                    <a:pt x="650012" y="210910"/>
                  </a:cubicBezTo>
                  <a:cubicBezTo>
                    <a:pt x="607181" y="166455"/>
                    <a:pt x="642184" y="173987"/>
                    <a:pt x="664190" y="168522"/>
                  </a:cubicBezTo>
                  <a:cubicBezTo>
                    <a:pt x="678147" y="165052"/>
                    <a:pt x="691910" y="163104"/>
                    <a:pt x="705301" y="162823"/>
                  </a:cubicBezTo>
                  <a:close/>
                  <a:moveTo>
                    <a:pt x="795025" y="124695"/>
                  </a:moveTo>
                  <a:cubicBezTo>
                    <a:pt x="837099" y="130123"/>
                    <a:pt x="876938" y="147107"/>
                    <a:pt x="904188" y="173839"/>
                  </a:cubicBezTo>
                  <a:cubicBezTo>
                    <a:pt x="944212" y="212978"/>
                    <a:pt x="965036" y="245617"/>
                    <a:pt x="987338" y="302183"/>
                  </a:cubicBezTo>
                  <a:cubicBezTo>
                    <a:pt x="1035042" y="422404"/>
                    <a:pt x="1027215" y="553701"/>
                    <a:pt x="970501" y="668605"/>
                  </a:cubicBezTo>
                  <a:cubicBezTo>
                    <a:pt x="964741" y="680272"/>
                    <a:pt x="934169" y="729010"/>
                    <a:pt x="918366" y="729010"/>
                  </a:cubicBezTo>
                  <a:cubicBezTo>
                    <a:pt x="897246" y="726942"/>
                    <a:pt x="884102" y="726499"/>
                    <a:pt x="902858" y="673921"/>
                  </a:cubicBezTo>
                  <a:cubicBezTo>
                    <a:pt x="942144" y="564039"/>
                    <a:pt x="961491" y="452533"/>
                    <a:pt x="921910" y="337924"/>
                  </a:cubicBezTo>
                  <a:cubicBezTo>
                    <a:pt x="895769" y="287857"/>
                    <a:pt x="865493" y="253888"/>
                    <a:pt x="832262" y="207808"/>
                  </a:cubicBezTo>
                  <a:cubicBezTo>
                    <a:pt x="799770" y="162910"/>
                    <a:pt x="736263" y="137212"/>
                    <a:pt x="672460" y="144892"/>
                  </a:cubicBezTo>
                  <a:cubicBezTo>
                    <a:pt x="708645" y="125397"/>
                    <a:pt x="752952" y="119267"/>
                    <a:pt x="795025" y="124695"/>
                  </a:cubicBezTo>
                  <a:close/>
                  <a:moveTo>
                    <a:pt x="259722" y="120488"/>
                  </a:moveTo>
                  <a:cubicBezTo>
                    <a:pt x="287099" y="122867"/>
                    <a:pt x="313609" y="132190"/>
                    <a:pt x="337203" y="149322"/>
                  </a:cubicBezTo>
                  <a:cubicBezTo>
                    <a:pt x="252723" y="189790"/>
                    <a:pt x="173265" y="235131"/>
                    <a:pt x="129105" y="321973"/>
                  </a:cubicBezTo>
                  <a:cubicBezTo>
                    <a:pt x="96023" y="411326"/>
                    <a:pt x="85684" y="502747"/>
                    <a:pt x="105622" y="596826"/>
                  </a:cubicBezTo>
                  <a:cubicBezTo>
                    <a:pt x="115075" y="641429"/>
                    <a:pt x="133536" y="682339"/>
                    <a:pt x="161450" y="726056"/>
                  </a:cubicBezTo>
                  <a:cubicBezTo>
                    <a:pt x="106361" y="722216"/>
                    <a:pt x="70325" y="695189"/>
                    <a:pt x="50829" y="654426"/>
                  </a:cubicBezTo>
                  <a:cubicBezTo>
                    <a:pt x="-10463" y="525787"/>
                    <a:pt x="-21097" y="394489"/>
                    <a:pt x="45364" y="263192"/>
                  </a:cubicBezTo>
                  <a:cubicBezTo>
                    <a:pt x="87678" y="168707"/>
                    <a:pt x="177594" y="113350"/>
                    <a:pt x="259722" y="120488"/>
                  </a:cubicBezTo>
                  <a:close/>
                  <a:moveTo>
                    <a:pt x="300057" y="74350"/>
                  </a:moveTo>
                  <a:cubicBezTo>
                    <a:pt x="339897" y="74295"/>
                    <a:pt x="378998" y="87956"/>
                    <a:pt x="402924" y="114615"/>
                  </a:cubicBezTo>
                  <a:cubicBezTo>
                    <a:pt x="410309" y="122885"/>
                    <a:pt x="418727" y="127021"/>
                    <a:pt x="407798" y="140018"/>
                  </a:cubicBezTo>
                  <a:cubicBezTo>
                    <a:pt x="400708" y="148436"/>
                    <a:pt x="393472" y="146221"/>
                    <a:pt x="386087" y="144006"/>
                  </a:cubicBezTo>
                  <a:cubicBezTo>
                    <a:pt x="373091" y="140166"/>
                    <a:pt x="360241" y="135587"/>
                    <a:pt x="347836" y="130123"/>
                  </a:cubicBezTo>
                  <a:cubicBezTo>
                    <a:pt x="299245" y="108559"/>
                    <a:pt x="248735" y="104276"/>
                    <a:pt x="192760" y="116387"/>
                  </a:cubicBezTo>
                  <a:cubicBezTo>
                    <a:pt x="219640" y="88178"/>
                    <a:pt x="260218" y="74406"/>
                    <a:pt x="300057" y="74350"/>
                  </a:cubicBezTo>
                  <a:close/>
                  <a:moveTo>
                    <a:pt x="681322" y="42837"/>
                  </a:moveTo>
                  <a:cubicBezTo>
                    <a:pt x="711156" y="43428"/>
                    <a:pt x="738331" y="50813"/>
                    <a:pt x="759451" y="72671"/>
                  </a:cubicBezTo>
                  <a:cubicBezTo>
                    <a:pt x="764768" y="78136"/>
                    <a:pt x="769789" y="86997"/>
                    <a:pt x="769346" y="93938"/>
                  </a:cubicBezTo>
                  <a:cubicBezTo>
                    <a:pt x="768607" y="104867"/>
                    <a:pt x="757235" y="102357"/>
                    <a:pt x="749703" y="102652"/>
                  </a:cubicBezTo>
                  <a:cubicBezTo>
                    <a:pt x="710269" y="103834"/>
                    <a:pt x="674971" y="117126"/>
                    <a:pt x="642922" y="139132"/>
                  </a:cubicBezTo>
                  <a:cubicBezTo>
                    <a:pt x="610578" y="161433"/>
                    <a:pt x="595513" y="128055"/>
                    <a:pt x="579119" y="114911"/>
                  </a:cubicBezTo>
                  <a:cubicBezTo>
                    <a:pt x="563465" y="102357"/>
                    <a:pt x="583403" y="86111"/>
                    <a:pt x="595366" y="75920"/>
                  </a:cubicBezTo>
                  <a:cubicBezTo>
                    <a:pt x="619883" y="54653"/>
                    <a:pt x="649273" y="44757"/>
                    <a:pt x="681322" y="42837"/>
                  </a:cubicBezTo>
                  <a:close/>
                  <a:moveTo>
                    <a:pt x="523921" y="26148"/>
                  </a:moveTo>
                  <a:cubicBezTo>
                    <a:pt x="534776" y="26370"/>
                    <a:pt x="545890" y="31096"/>
                    <a:pt x="557114" y="37816"/>
                  </a:cubicBezTo>
                  <a:cubicBezTo>
                    <a:pt x="557705" y="38259"/>
                    <a:pt x="558148" y="38850"/>
                    <a:pt x="558295" y="39588"/>
                  </a:cubicBezTo>
                  <a:cubicBezTo>
                    <a:pt x="558591" y="39440"/>
                    <a:pt x="559034" y="39293"/>
                    <a:pt x="559329" y="39145"/>
                  </a:cubicBezTo>
                  <a:cubicBezTo>
                    <a:pt x="573508" y="54800"/>
                    <a:pt x="565090" y="70308"/>
                    <a:pt x="558295" y="84930"/>
                  </a:cubicBezTo>
                  <a:cubicBezTo>
                    <a:pt x="546185" y="111661"/>
                    <a:pt x="546480" y="131895"/>
                    <a:pt x="579415" y="142677"/>
                  </a:cubicBezTo>
                  <a:cubicBezTo>
                    <a:pt x="593298" y="147107"/>
                    <a:pt x="611169" y="155231"/>
                    <a:pt x="606295" y="173692"/>
                  </a:cubicBezTo>
                  <a:cubicBezTo>
                    <a:pt x="600683" y="195107"/>
                    <a:pt x="581040" y="183735"/>
                    <a:pt x="567600" y="182997"/>
                  </a:cubicBezTo>
                  <a:cubicBezTo>
                    <a:pt x="530529" y="180929"/>
                    <a:pt x="493459" y="176055"/>
                    <a:pt x="458604" y="193926"/>
                  </a:cubicBezTo>
                  <a:cubicBezTo>
                    <a:pt x="440733" y="203083"/>
                    <a:pt x="437483" y="189200"/>
                    <a:pt x="433053" y="177827"/>
                  </a:cubicBezTo>
                  <a:cubicBezTo>
                    <a:pt x="428031" y="165126"/>
                    <a:pt x="407650" y="146074"/>
                    <a:pt x="426997" y="139575"/>
                  </a:cubicBezTo>
                  <a:cubicBezTo>
                    <a:pt x="471157" y="124806"/>
                    <a:pt x="467761" y="86702"/>
                    <a:pt x="479281" y="55096"/>
                  </a:cubicBezTo>
                  <a:cubicBezTo>
                    <a:pt x="480166" y="52733"/>
                    <a:pt x="482973" y="51108"/>
                    <a:pt x="484893" y="49188"/>
                  </a:cubicBezTo>
                  <a:cubicBezTo>
                    <a:pt x="490800" y="75034"/>
                    <a:pt x="509557" y="77840"/>
                    <a:pt x="531416" y="75625"/>
                  </a:cubicBezTo>
                  <a:cubicBezTo>
                    <a:pt x="552240" y="73557"/>
                    <a:pt x="558148" y="60560"/>
                    <a:pt x="557557" y="42099"/>
                  </a:cubicBezTo>
                  <a:cubicBezTo>
                    <a:pt x="553274" y="46234"/>
                    <a:pt x="548843" y="50222"/>
                    <a:pt x="544560" y="53767"/>
                  </a:cubicBezTo>
                  <a:cubicBezTo>
                    <a:pt x="538948" y="59822"/>
                    <a:pt x="532006" y="65729"/>
                    <a:pt x="521077" y="65729"/>
                  </a:cubicBezTo>
                  <a:cubicBezTo>
                    <a:pt x="521077" y="65729"/>
                    <a:pt x="520930" y="65729"/>
                    <a:pt x="520930" y="65729"/>
                  </a:cubicBezTo>
                  <a:cubicBezTo>
                    <a:pt x="518714" y="65877"/>
                    <a:pt x="516646" y="65729"/>
                    <a:pt x="514431" y="65287"/>
                  </a:cubicBezTo>
                  <a:cubicBezTo>
                    <a:pt x="501877" y="63366"/>
                    <a:pt x="499071" y="55243"/>
                    <a:pt x="491982" y="44757"/>
                  </a:cubicBezTo>
                  <a:cubicBezTo>
                    <a:pt x="491391" y="43723"/>
                    <a:pt x="491391" y="42394"/>
                    <a:pt x="492278" y="41508"/>
                  </a:cubicBezTo>
                  <a:cubicBezTo>
                    <a:pt x="502469" y="30210"/>
                    <a:pt x="513065" y="25927"/>
                    <a:pt x="523921" y="26148"/>
                  </a:cubicBezTo>
                  <a:close/>
                  <a:moveTo>
                    <a:pt x="528896" y="1407"/>
                  </a:moveTo>
                  <a:cubicBezTo>
                    <a:pt x="543194" y="3348"/>
                    <a:pt x="556449" y="7317"/>
                    <a:pt x="567600" y="13447"/>
                  </a:cubicBezTo>
                  <a:cubicBezTo>
                    <a:pt x="580597" y="20683"/>
                    <a:pt x="594185" y="28216"/>
                    <a:pt x="597138" y="47121"/>
                  </a:cubicBezTo>
                  <a:cubicBezTo>
                    <a:pt x="593741" y="50074"/>
                    <a:pt x="590345" y="55539"/>
                    <a:pt x="585914" y="56573"/>
                  </a:cubicBezTo>
                  <a:cubicBezTo>
                    <a:pt x="578381" y="58345"/>
                    <a:pt x="578972" y="50961"/>
                    <a:pt x="577495" y="45939"/>
                  </a:cubicBezTo>
                  <a:cubicBezTo>
                    <a:pt x="567600" y="12856"/>
                    <a:pt x="539539" y="14333"/>
                    <a:pt x="513840" y="14333"/>
                  </a:cubicBezTo>
                  <a:cubicBezTo>
                    <a:pt x="487404" y="14333"/>
                    <a:pt x="471010" y="29988"/>
                    <a:pt x="462887" y="54505"/>
                  </a:cubicBezTo>
                  <a:cubicBezTo>
                    <a:pt x="460819" y="61004"/>
                    <a:pt x="459490" y="67797"/>
                    <a:pt x="457570" y="74296"/>
                  </a:cubicBezTo>
                  <a:cubicBezTo>
                    <a:pt x="452696" y="91133"/>
                    <a:pt x="450628" y="114173"/>
                    <a:pt x="427588" y="111810"/>
                  </a:cubicBezTo>
                  <a:cubicBezTo>
                    <a:pt x="407059" y="109742"/>
                    <a:pt x="391552" y="90690"/>
                    <a:pt x="380770" y="74739"/>
                  </a:cubicBezTo>
                  <a:cubicBezTo>
                    <a:pt x="369546" y="58050"/>
                    <a:pt x="388450" y="45201"/>
                    <a:pt x="400709" y="35158"/>
                  </a:cubicBezTo>
                  <a:cubicBezTo>
                    <a:pt x="433718" y="8019"/>
                    <a:pt x="486001" y="-4415"/>
                    <a:pt x="528896" y="1407"/>
                  </a:cubicBezTo>
                  <a:close/>
                </a:path>
              </a:pathLst>
            </a:custGeom>
            <a:solidFill>
              <a:schemeClr val="accent1"/>
            </a:solidFill>
            <a:ln w="2548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6C645A76-F39B-47EF-8209-C28C55136466}"/>
              </a:ext>
            </a:extLst>
          </p:cNvPr>
          <p:cNvGrpSpPr/>
          <p:nvPr/>
        </p:nvGrpSpPr>
        <p:grpSpPr>
          <a:xfrm rot="444753">
            <a:off x="2409860" y="4268635"/>
            <a:ext cx="848024" cy="891374"/>
            <a:chOff x="10927998" y="2430157"/>
            <a:chExt cx="1043354" cy="1096689"/>
          </a:xfrm>
        </p:grpSpPr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7B930D03-A230-4B75-91F3-96994527F777}"/>
                </a:ext>
              </a:extLst>
            </p:cNvPr>
            <p:cNvSpPr/>
            <p:nvPr/>
          </p:nvSpPr>
          <p:spPr>
            <a:xfrm>
              <a:off x="10927998" y="2430157"/>
              <a:ext cx="1043354" cy="1096689"/>
            </a:xfrm>
            <a:custGeom>
              <a:avLst/>
              <a:gdLst>
                <a:gd name="connsiteX0" fmla="*/ 1665276 w 1803339"/>
                <a:gd name="connsiteY0" fmla="*/ 579685 h 1895523"/>
                <a:gd name="connsiteX1" fmla="*/ 1234895 w 1803339"/>
                <a:gd name="connsiteY1" fmla="*/ 289595 h 1895523"/>
                <a:gd name="connsiteX2" fmla="*/ 1087689 w 1803339"/>
                <a:gd name="connsiteY2" fmla="*/ 337703 h 1895523"/>
                <a:gd name="connsiteX3" fmla="*/ 1048799 w 1803339"/>
                <a:gd name="connsiteY3" fmla="*/ 348362 h 1895523"/>
                <a:gd name="connsiteX4" fmla="*/ 832456 w 1803339"/>
                <a:gd name="connsiteY4" fmla="*/ 365647 h 1895523"/>
                <a:gd name="connsiteX5" fmla="*/ 693029 w 1803339"/>
                <a:gd name="connsiteY5" fmla="*/ 236878 h 1895523"/>
                <a:gd name="connsiteX6" fmla="*/ 404379 w 1803339"/>
                <a:gd name="connsiteY6" fmla="*/ 13045 h 1895523"/>
                <a:gd name="connsiteX7" fmla="*/ 251988 w 1803339"/>
                <a:gd name="connsiteY7" fmla="*/ 26296 h 1895523"/>
                <a:gd name="connsiteX8" fmla="*/ 149146 w 1803339"/>
                <a:gd name="connsiteY8" fmla="*/ 154201 h 1895523"/>
                <a:gd name="connsiteX9" fmla="*/ 251412 w 1803339"/>
                <a:gd name="connsiteY9" fmla="*/ 229964 h 1895523"/>
                <a:gd name="connsiteX10" fmla="*/ 325447 w 1803339"/>
                <a:gd name="connsiteY10" fmla="*/ 271735 h 1895523"/>
                <a:gd name="connsiteX11" fmla="*/ 576359 w 1803339"/>
                <a:gd name="connsiteY11" fmla="*/ 352971 h 1895523"/>
                <a:gd name="connsiteX12" fmla="*/ 587306 w 1803339"/>
                <a:gd name="connsiteY12" fmla="*/ 449188 h 1895523"/>
                <a:gd name="connsiteX13" fmla="*/ 247955 w 1803339"/>
                <a:gd name="connsiteY13" fmla="*/ 604748 h 1895523"/>
                <a:gd name="connsiteX14" fmla="*/ 51777 w 1803339"/>
                <a:gd name="connsiteY14" fmla="*/ 826852 h 1895523"/>
                <a:gd name="connsiteX15" fmla="*/ 12311 w 1803339"/>
                <a:gd name="connsiteY15" fmla="*/ 959078 h 1895523"/>
                <a:gd name="connsiteX16" fmla="*/ 75399 w 1803339"/>
                <a:gd name="connsiteY16" fmla="*/ 1362957 h 1895523"/>
                <a:gd name="connsiteX17" fmla="*/ 456809 w 1803339"/>
                <a:gd name="connsiteY17" fmla="*/ 1856138 h 1895523"/>
                <a:gd name="connsiteX18" fmla="*/ 931265 w 1803339"/>
                <a:gd name="connsiteY18" fmla="*/ 1821570 h 1895523"/>
                <a:gd name="connsiteX19" fmla="*/ 1286172 w 1803339"/>
                <a:gd name="connsiteY19" fmla="*/ 1666010 h 1895523"/>
                <a:gd name="connsiteX20" fmla="*/ 1673631 w 1803339"/>
                <a:gd name="connsiteY20" fmla="*/ 1448803 h 1895523"/>
                <a:gd name="connsiteX21" fmla="*/ 1673631 w 1803339"/>
                <a:gd name="connsiteY21" fmla="*/ 1448803 h 1895523"/>
                <a:gd name="connsiteX22" fmla="*/ 1673631 w 1803339"/>
                <a:gd name="connsiteY22" fmla="*/ 1448803 h 1895523"/>
                <a:gd name="connsiteX23" fmla="*/ 1764662 w 1803339"/>
                <a:gd name="connsiteY23" fmla="*/ 1297852 h 1895523"/>
                <a:gd name="connsiteX24" fmla="*/ 1665276 w 1803339"/>
                <a:gd name="connsiteY24" fmla="*/ 579685 h 1895523"/>
                <a:gd name="connsiteX25" fmla="*/ 1448645 w 1803339"/>
                <a:gd name="connsiteY25" fmla="*/ 744463 h 1895523"/>
                <a:gd name="connsiteX26" fmla="*/ 1449221 w 1803339"/>
                <a:gd name="connsiteY26" fmla="*/ 745039 h 1895523"/>
                <a:gd name="connsiteX27" fmla="*/ 1448933 w 1803339"/>
                <a:gd name="connsiteY27" fmla="*/ 745327 h 1895523"/>
                <a:gd name="connsiteX28" fmla="*/ 1448645 w 1803339"/>
                <a:gd name="connsiteY28" fmla="*/ 744463 h 1895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803339" h="1895523">
                  <a:moveTo>
                    <a:pt x="1665276" y="579685"/>
                  </a:moveTo>
                  <a:cubicBezTo>
                    <a:pt x="1554368" y="413467"/>
                    <a:pt x="1378067" y="308320"/>
                    <a:pt x="1234895" y="289595"/>
                  </a:cubicBezTo>
                  <a:cubicBezTo>
                    <a:pt x="1180161" y="282393"/>
                    <a:pt x="1124851" y="285850"/>
                    <a:pt x="1087689" y="337703"/>
                  </a:cubicBezTo>
                  <a:cubicBezTo>
                    <a:pt x="1077031" y="352683"/>
                    <a:pt x="1064067" y="350955"/>
                    <a:pt x="1048799" y="348362"/>
                  </a:cubicBezTo>
                  <a:cubicBezTo>
                    <a:pt x="975053" y="334823"/>
                    <a:pt x="903610" y="348362"/>
                    <a:pt x="832456" y="365647"/>
                  </a:cubicBezTo>
                  <a:cubicBezTo>
                    <a:pt x="693029" y="389269"/>
                    <a:pt x="759286" y="369968"/>
                    <a:pt x="693029" y="236878"/>
                  </a:cubicBezTo>
                  <a:cubicBezTo>
                    <a:pt x="605454" y="100907"/>
                    <a:pt x="531708" y="47902"/>
                    <a:pt x="404379" y="13045"/>
                  </a:cubicBezTo>
                  <a:cubicBezTo>
                    <a:pt x="352238" y="1234"/>
                    <a:pt x="299809" y="-14322"/>
                    <a:pt x="251988" y="26296"/>
                  </a:cubicBezTo>
                  <a:cubicBezTo>
                    <a:pt x="200423" y="55103"/>
                    <a:pt x="143097" y="83047"/>
                    <a:pt x="149146" y="154201"/>
                  </a:cubicBezTo>
                  <a:cubicBezTo>
                    <a:pt x="154043" y="212103"/>
                    <a:pt x="207337" y="218153"/>
                    <a:pt x="251412" y="229964"/>
                  </a:cubicBezTo>
                  <a:cubicBezTo>
                    <a:pt x="282812" y="231692"/>
                    <a:pt x="292895" y="267990"/>
                    <a:pt x="325447" y="271735"/>
                  </a:cubicBezTo>
                  <a:cubicBezTo>
                    <a:pt x="423104" y="283258"/>
                    <a:pt x="500020" y="293916"/>
                    <a:pt x="576359" y="352971"/>
                  </a:cubicBezTo>
                  <a:cubicBezTo>
                    <a:pt x="621875" y="389269"/>
                    <a:pt x="675456" y="407129"/>
                    <a:pt x="587306" y="449188"/>
                  </a:cubicBezTo>
                  <a:cubicBezTo>
                    <a:pt x="461994" y="508819"/>
                    <a:pt x="370963" y="541948"/>
                    <a:pt x="247955" y="604748"/>
                  </a:cubicBezTo>
                  <a:cubicBezTo>
                    <a:pt x="166143" y="646518"/>
                    <a:pt x="80585" y="740718"/>
                    <a:pt x="51777" y="826852"/>
                  </a:cubicBezTo>
                  <a:cubicBezTo>
                    <a:pt x="37086" y="870351"/>
                    <a:pt x="25275" y="915003"/>
                    <a:pt x="12311" y="959078"/>
                  </a:cubicBezTo>
                  <a:cubicBezTo>
                    <a:pt x="-16784" y="1081797"/>
                    <a:pt x="6262" y="1220072"/>
                    <a:pt x="75399" y="1362957"/>
                  </a:cubicBezTo>
                  <a:cubicBezTo>
                    <a:pt x="217708" y="1672060"/>
                    <a:pt x="177089" y="1704324"/>
                    <a:pt x="456809" y="1856138"/>
                  </a:cubicBezTo>
                  <a:cubicBezTo>
                    <a:pt x="585289" y="1925852"/>
                    <a:pt x="737392" y="1898485"/>
                    <a:pt x="931265" y="1821570"/>
                  </a:cubicBezTo>
                  <a:cubicBezTo>
                    <a:pt x="1051968" y="1773749"/>
                    <a:pt x="1164605" y="1710085"/>
                    <a:pt x="1286172" y="1666010"/>
                  </a:cubicBezTo>
                  <a:cubicBezTo>
                    <a:pt x="1431937" y="1623087"/>
                    <a:pt x="1573957" y="1573538"/>
                    <a:pt x="1673631" y="1448803"/>
                  </a:cubicBezTo>
                  <a:cubicBezTo>
                    <a:pt x="1673631" y="1448803"/>
                    <a:pt x="1673631" y="1448803"/>
                    <a:pt x="1673631" y="1448803"/>
                  </a:cubicBezTo>
                  <a:cubicBezTo>
                    <a:pt x="1673631" y="1448803"/>
                    <a:pt x="1673631" y="1448803"/>
                    <a:pt x="1673631" y="1448803"/>
                  </a:cubicBezTo>
                  <a:cubicBezTo>
                    <a:pt x="1697541" y="1423164"/>
                    <a:pt x="1730381" y="1389459"/>
                    <a:pt x="1764662" y="1297852"/>
                  </a:cubicBezTo>
                  <a:cubicBezTo>
                    <a:pt x="1838409" y="1048669"/>
                    <a:pt x="1813634" y="806687"/>
                    <a:pt x="1665276" y="579685"/>
                  </a:cubicBezTo>
                  <a:close/>
                  <a:moveTo>
                    <a:pt x="1448645" y="744463"/>
                  </a:moveTo>
                  <a:cubicBezTo>
                    <a:pt x="1448933" y="744751"/>
                    <a:pt x="1449221" y="744751"/>
                    <a:pt x="1449221" y="745039"/>
                  </a:cubicBezTo>
                  <a:cubicBezTo>
                    <a:pt x="1449221" y="745039"/>
                    <a:pt x="1448933" y="745327"/>
                    <a:pt x="1448933" y="745327"/>
                  </a:cubicBezTo>
                  <a:cubicBezTo>
                    <a:pt x="1448933" y="745039"/>
                    <a:pt x="1448933" y="744751"/>
                    <a:pt x="1448645" y="744463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28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AB26BDB7-F538-4A38-8E3A-4611630DDB6B}"/>
                </a:ext>
              </a:extLst>
            </p:cNvPr>
            <p:cNvSpPr/>
            <p:nvPr/>
          </p:nvSpPr>
          <p:spPr>
            <a:xfrm>
              <a:off x="10959542" y="2468399"/>
              <a:ext cx="980154" cy="1026260"/>
            </a:xfrm>
            <a:custGeom>
              <a:avLst/>
              <a:gdLst>
                <a:gd name="connsiteX0" fmla="*/ 767428 w 980154"/>
                <a:gd name="connsiteY0" fmla="*/ 709700 h 1026260"/>
                <a:gd name="connsiteX1" fmla="*/ 783928 w 980154"/>
                <a:gd name="connsiteY1" fmla="*/ 727654 h 1026260"/>
                <a:gd name="connsiteX2" fmla="*/ 797262 w 980154"/>
                <a:gd name="connsiteY2" fmla="*/ 793988 h 1026260"/>
                <a:gd name="connsiteX3" fmla="*/ 703760 w 980154"/>
                <a:gd name="connsiteY3" fmla="*/ 892823 h 1026260"/>
                <a:gd name="connsiteX4" fmla="*/ 581590 w 980154"/>
                <a:gd name="connsiteY4" fmla="*/ 947324 h 1026260"/>
                <a:gd name="connsiteX5" fmla="*/ 528589 w 980154"/>
                <a:gd name="connsiteY5" fmla="*/ 939158 h 1026260"/>
                <a:gd name="connsiteX6" fmla="*/ 451087 w 980154"/>
                <a:gd name="connsiteY6" fmla="*/ 830489 h 1026260"/>
                <a:gd name="connsiteX7" fmla="*/ 465921 w 980154"/>
                <a:gd name="connsiteY7" fmla="*/ 819322 h 1026260"/>
                <a:gd name="connsiteX8" fmla="*/ 515589 w 980154"/>
                <a:gd name="connsiteY8" fmla="*/ 828656 h 1026260"/>
                <a:gd name="connsiteX9" fmla="*/ 548756 w 980154"/>
                <a:gd name="connsiteY9" fmla="*/ 798988 h 1026260"/>
                <a:gd name="connsiteX10" fmla="*/ 562256 w 980154"/>
                <a:gd name="connsiteY10" fmla="*/ 782155 h 1026260"/>
                <a:gd name="connsiteX11" fmla="*/ 605757 w 980154"/>
                <a:gd name="connsiteY11" fmla="*/ 788822 h 1026260"/>
                <a:gd name="connsiteX12" fmla="*/ 648925 w 980154"/>
                <a:gd name="connsiteY12" fmla="*/ 813822 h 1026260"/>
                <a:gd name="connsiteX13" fmla="*/ 731427 w 980154"/>
                <a:gd name="connsiteY13" fmla="*/ 772654 h 1026260"/>
                <a:gd name="connsiteX14" fmla="*/ 734760 w 980154"/>
                <a:gd name="connsiteY14" fmla="*/ 745154 h 1026260"/>
                <a:gd name="connsiteX15" fmla="*/ 757261 w 980154"/>
                <a:gd name="connsiteY15" fmla="*/ 711654 h 1026260"/>
                <a:gd name="connsiteX16" fmla="*/ 767428 w 980154"/>
                <a:gd name="connsiteY16" fmla="*/ 709700 h 1026260"/>
                <a:gd name="connsiteX17" fmla="*/ 153082 w 980154"/>
                <a:gd name="connsiteY17" fmla="*/ 636484 h 1026260"/>
                <a:gd name="connsiteX18" fmla="*/ 174748 w 980154"/>
                <a:gd name="connsiteY18" fmla="*/ 783987 h 1026260"/>
                <a:gd name="connsiteX19" fmla="*/ 223083 w 980154"/>
                <a:gd name="connsiteY19" fmla="*/ 877822 h 1026260"/>
                <a:gd name="connsiteX20" fmla="*/ 341252 w 980154"/>
                <a:gd name="connsiteY20" fmla="*/ 978990 h 1026260"/>
                <a:gd name="connsiteX21" fmla="*/ 417753 w 980154"/>
                <a:gd name="connsiteY21" fmla="*/ 991991 h 1026260"/>
                <a:gd name="connsiteX22" fmla="*/ 223583 w 980154"/>
                <a:gd name="connsiteY22" fmla="*/ 824988 h 1026260"/>
                <a:gd name="connsiteX23" fmla="*/ 184082 w 980154"/>
                <a:gd name="connsiteY23" fmla="*/ 741152 h 1026260"/>
                <a:gd name="connsiteX24" fmla="*/ 153082 w 980154"/>
                <a:gd name="connsiteY24" fmla="*/ 636484 h 1026260"/>
                <a:gd name="connsiteX25" fmla="*/ 466921 w 980154"/>
                <a:gd name="connsiteY25" fmla="*/ 509648 h 1026260"/>
                <a:gd name="connsiteX26" fmla="*/ 336585 w 980154"/>
                <a:gd name="connsiteY26" fmla="*/ 515647 h 1026260"/>
                <a:gd name="connsiteX27" fmla="*/ 299917 w 980154"/>
                <a:gd name="connsiteY27" fmla="*/ 524981 h 1026260"/>
                <a:gd name="connsiteX28" fmla="*/ 319751 w 980154"/>
                <a:gd name="connsiteY28" fmla="*/ 564315 h 1026260"/>
                <a:gd name="connsiteX29" fmla="*/ 359419 w 980154"/>
                <a:gd name="connsiteY29" fmla="*/ 601316 h 1026260"/>
                <a:gd name="connsiteX30" fmla="*/ 451754 w 980154"/>
                <a:gd name="connsiteY30" fmla="*/ 590816 h 1026260"/>
                <a:gd name="connsiteX31" fmla="*/ 489255 w 980154"/>
                <a:gd name="connsiteY31" fmla="*/ 537815 h 1026260"/>
                <a:gd name="connsiteX32" fmla="*/ 466921 w 980154"/>
                <a:gd name="connsiteY32" fmla="*/ 509648 h 1026260"/>
                <a:gd name="connsiteX33" fmla="*/ 791094 w 980154"/>
                <a:gd name="connsiteY33" fmla="*/ 338769 h 1026260"/>
                <a:gd name="connsiteX34" fmla="*/ 779927 w 980154"/>
                <a:gd name="connsiteY34" fmla="*/ 339977 h 1026260"/>
                <a:gd name="connsiteX35" fmla="*/ 745260 w 980154"/>
                <a:gd name="connsiteY35" fmla="*/ 369811 h 1026260"/>
                <a:gd name="connsiteX36" fmla="*/ 651924 w 980154"/>
                <a:gd name="connsiteY36" fmla="*/ 437979 h 1026260"/>
                <a:gd name="connsiteX37" fmla="*/ 642424 w 980154"/>
                <a:gd name="connsiteY37" fmla="*/ 466313 h 1026260"/>
                <a:gd name="connsiteX38" fmla="*/ 718593 w 980154"/>
                <a:gd name="connsiteY38" fmla="*/ 489814 h 1026260"/>
                <a:gd name="connsiteX39" fmla="*/ 795261 w 980154"/>
                <a:gd name="connsiteY39" fmla="*/ 440980 h 1026260"/>
                <a:gd name="connsiteX40" fmla="*/ 810261 w 980154"/>
                <a:gd name="connsiteY40" fmla="*/ 393145 h 1026260"/>
                <a:gd name="connsiteX41" fmla="*/ 802761 w 980154"/>
                <a:gd name="connsiteY41" fmla="*/ 358811 h 1026260"/>
                <a:gd name="connsiteX42" fmla="*/ 791094 w 980154"/>
                <a:gd name="connsiteY42" fmla="*/ 338769 h 1026260"/>
                <a:gd name="connsiteX43" fmla="*/ 655091 w 980154"/>
                <a:gd name="connsiteY43" fmla="*/ 158140 h 1026260"/>
                <a:gd name="connsiteX44" fmla="*/ 812594 w 980154"/>
                <a:gd name="connsiteY44" fmla="*/ 213141 h 1026260"/>
                <a:gd name="connsiteX45" fmla="*/ 850595 w 980154"/>
                <a:gd name="connsiteY45" fmla="*/ 240808 h 1026260"/>
                <a:gd name="connsiteX46" fmla="*/ 977598 w 980154"/>
                <a:gd name="connsiteY46" fmla="*/ 627150 h 1026260"/>
                <a:gd name="connsiteX47" fmla="*/ 914430 w 980154"/>
                <a:gd name="connsiteY47" fmla="*/ 779320 h 1026260"/>
                <a:gd name="connsiteX48" fmla="*/ 874096 w 980154"/>
                <a:gd name="connsiteY48" fmla="*/ 821154 h 1026260"/>
                <a:gd name="connsiteX49" fmla="*/ 907097 w 980154"/>
                <a:gd name="connsiteY49" fmla="*/ 708985 h 1026260"/>
                <a:gd name="connsiteX50" fmla="*/ 843762 w 980154"/>
                <a:gd name="connsiteY50" fmla="*/ 445146 h 1026260"/>
                <a:gd name="connsiteX51" fmla="*/ 810594 w 980154"/>
                <a:gd name="connsiteY51" fmla="*/ 392312 h 1026260"/>
                <a:gd name="connsiteX52" fmla="*/ 853095 w 980154"/>
                <a:gd name="connsiteY52" fmla="*/ 492314 h 1026260"/>
                <a:gd name="connsiteX53" fmla="*/ 885596 w 980154"/>
                <a:gd name="connsiteY53" fmla="*/ 727319 h 1026260"/>
                <a:gd name="connsiteX54" fmla="*/ 832262 w 980154"/>
                <a:gd name="connsiteY54" fmla="*/ 837154 h 1026260"/>
                <a:gd name="connsiteX55" fmla="*/ 793594 w 980154"/>
                <a:gd name="connsiteY55" fmla="*/ 862821 h 1026260"/>
                <a:gd name="connsiteX56" fmla="*/ 809094 w 980154"/>
                <a:gd name="connsiteY56" fmla="*/ 742819 h 1026260"/>
                <a:gd name="connsiteX57" fmla="*/ 817095 w 980154"/>
                <a:gd name="connsiteY57" fmla="*/ 712818 h 1026260"/>
                <a:gd name="connsiteX58" fmla="*/ 802761 w 980154"/>
                <a:gd name="connsiteY58" fmla="*/ 561316 h 1026260"/>
                <a:gd name="connsiteX59" fmla="*/ 786427 w 980154"/>
                <a:gd name="connsiteY59" fmla="*/ 545815 h 1026260"/>
                <a:gd name="connsiteX60" fmla="*/ 716593 w 980154"/>
                <a:gd name="connsiteY60" fmla="*/ 582482 h 1026260"/>
                <a:gd name="connsiteX61" fmla="*/ 721259 w 980154"/>
                <a:gd name="connsiteY61" fmla="*/ 622150 h 1026260"/>
                <a:gd name="connsiteX62" fmla="*/ 707092 w 980154"/>
                <a:gd name="connsiteY62" fmla="*/ 651150 h 1026260"/>
                <a:gd name="connsiteX63" fmla="*/ 681925 w 980154"/>
                <a:gd name="connsiteY63" fmla="*/ 647317 h 1026260"/>
                <a:gd name="connsiteX64" fmla="*/ 630757 w 980154"/>
                <a:gd name="connsiteY64" fmla="*/ 635650 h 1026260"/>
                <a:gd name="connsiteX65" fmla="*/ 573257 w 980154"/>
                <a:gd name="connsiteY65" fmla="*/ 657984 h 1026260"/>
                <a:gd name="connsiteX66" fmla="*/ 561089 w 980154"/>
                <a:gd name="connsiteY66" fmla="*/ 681818 h 1026260"/>
                <a:gd name="connsiteX67" fmla="*/ 548589 w 980154"/>
                <a:gd name="connsiteY67" fmla="*/ 712152 h 1026260"/>
                <a:gd name="connsiteX68" fmla="*/ 515089 w 980154"/>
                <a:gd name="connsiteY68" fmla="*/ 696485 h 1026260"/>
                <a:gd name="connsiteX69" fmla="*/ 492255 w 980154"/>
                <a:gd name="connsiteY69" fmla="*/ 679151 h 1026260"/>
                <a:gd name="connsiteX70" fmla="*/ 378586 w 980154"/>
                <a:gd name="connsiteY70" fmla="*/ 700152 h 1026260"/>
                <a:gd name="connsiteX71" fmla="*/ 360419 w 980154"/>
                <a:gd name="connsiteY71" fmla="*/ 719818 h 1026260"/>
                <a:gd name="connsiteX72" fmla="*/ 377419 w 980154"/>
                <a:gd name="connsiteY72" fmla="*/ 777653 h 1026260"/>
                <a:gd name="connsiteX73" fmla="*/ 445420 w 980154"/>
                <a:gd name="connsiteY73" fmla="*/ 838655 h 1026260"/>
                <a:gd name="connsiteX74" fmla="*/ 515922 w 980154"/>
                <a:gd name="connsiteY74" fmla="*/ 960824 h 1026260"/>
                <a:gd name="connsiteX75" fmla="*/ 509922 w 980154"/>
                <a:gd name="connsiteY75" fmla="*/ 979824 h 1026260"/>
                <a:gd name="connsiteX76" fmla="*/ 74746 w 980154"/>
                <a:gd name="connsiteY76" fmla="*/ 822488 h 1026260"/>
                <a:gd name="connsiteX77" fmla="*/ 44746 w 980154"/>
                <a:gd name="connsiteY77" fmla="*/ 742819 h 1026260"/>
                <a:gd name="connsiteX78" fmla="*/ 745 w 980154"/>
                <a:gd name="connsiteY78" fmla="*/ 591983 h 1026260"/>
                <a:gd name="connsiteX79" fmla="*/ 57746 w 980154"/>
                <a:gd name="connsiteY79" fmla="*/ 409646 h 1026260"/>
                <a:gd name="connsiteX80" fmla="*/ 103581 w 980154"/>
                <a:gd name="connsiteY80" fmla="*/ 384812 h 1026260"/>
                <a:gd name="connsiteX81" fmla="*/ 113414 w 980154"/>
                <a:gd name="connsiteY81" fmla="*/ 352311 h 1026260"/>
                <a:gd name="connsiteX82" fmla="*/ 195415 w 980154"/>
                <a:gd name="connsiteY82" fmla="*/ 303143 h 1026260"/>
                <a:gd name="connsiteX83" fmla="*/ 223916 w 980154"/>
                <a:gd name="connsiteY83" fmla="*/ 320977 h 1026260"/>
                <a:gd name="connsiteX84" fmla="*/ 266751 w 980154"/>
                <a:gd name="connsiteY84" fmla="*/ 279476 h 1026260"/>
                <a:gd name="connsiteX85" fmla="*/ 274584 w 980154"/>
                <a:gd name="connsiteY85" fmla="*/ 296143 h 1026260"/>
                <a:gd name="connsiteX86" fmla="*/ 292084 w 980154"/>
                <a:gd name="connsiteY86" fmla="*/ 267809 h 1026260"/>
                <a:gd name="connsiteX87" fmla="*/ 316751 w 980154"/>
                <a:gd name="connsiteY87" fmla="*/ 275976 h 1026260"/>
                <a:gd name="connsiteX88" fmla="*/ 328585 w 980154"/>
                <a:gd name="connsiteY88" fmla="*/ 363644 h 1026260"/>
                <a:gd name="connsiteX89" fmla="*/ 336751 w 980154"/>
                <a:gd name="connsiteY89" fmla="*/ 384812 h 1026260"/>
                <a:gd name="connsiteX90" fmla="*/ 346919 w 980154"/>
                <a:gd name="connsiteY90" fmla="*/ 352644 h 1026260"/>
                <a:gd name="connsiteX91" fmla="*/ 333918 w 980154"/>
                <a:gd name="connsiteY91" fmla="*/ 288977 h 1026260"/>
                <a:gd name="connsiteX92" fmla="*/ 360252 w 980154"/>
                <a:gd name="connsiteY92" fmla="*/ 237809 h 1026260"/>
                <a:gd name="connsiteX93" fmla="*/ 556589 w 980154"/>
                <a:gd name="connsiteY93" fmla="*/ 264809 h 1026260"/>
                <a:gd name="connsiteX94" fmla="*/ 481588 w 980154"/>
                <a:gd name="connsiteY94" fmla="*/ 193974 h 1026260"/>
                <a:gd name="connsiteX95" fmla="*/ 598757 w 980154"/>
                <a:gd name="connsiteY95" fmla="*/ 194474 h 1026260"/>
                <a:gd name="connsiteX96" fmla="*/ 635924 w 980154"/>
                <a:gd name="connsiteY96" fmla="*/ 196308 h 1026260"/>
                <a:gd name="connsiteX97" fmla="*/ 655091 w 980154"/>
                <a:gd name="connsiteY97" fmla="*/ 158140 h 1026260"/>
                <a:gd name="connsiteX98" fmla="*/ 171778 w 980154"/>
                <a:gd name="connsiteY98" fmla="*/ 7 h 1026260"/>
                <a:gd name="connsiteX99" fmla="*/ 359419 w 980154"/>
                <a:gd name="connsiteY99" fmla="*/ 197308 h 1026260"/>
                <a:gd name="connsiteX100" fmla="*/ 246749 w 980154"/>
                <a:gd name="connsiteY100" fmla="*/ 94472 h 1026260"/>
                <a:gd name="connsiteX101" fmla="*/ 133914 w 980154"/>
                <a:gd name="connsiteY101" fmla="*/ 66305 h 1026260"/>
                <a:gd name="connsiteX102" fmla="*/ 97580 w 980154"/>
                <a:gd name="connsiteY102" fmla="*/ 38971 h 1026260"/>
                <a:gd name="connsiteX103" fmla="*/ 129581 w 980154"/>
                <a:gd name="connsiteY103" fmla="*/ 6470 h 1026260"/>
                <a:gd name="connsiteX104" fmla="*/ 171778 w 980154"/>
                <a:gd name="connsiteY104" fmla="*/ 7 h 1026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</a:cxnLst>
              <a:rect l="l" t="t" r="r" b="b"/>
              <a:pathLst>
                <a:path w="980154" h="1026260">
                  <a:moveTo>
                    <a:pt x="767428" y="709700"/>
                  </a:moveTo>
                  <a:cubicBezTo>
                    <a:pt x="775647" y="710903"/>
                    <a:pt x="778803" y="720403"/>
                    <a:pt x="783928" y="727654"/>
                  </a:cubicBezTo>
                  <a:cubicBezTo>
                    <a:pt x="798428" y="747820"/>
                    <a:pt x="796761" y="770988"/>
                    <a:pt x="797262" y="793988"/>
                  </a:cubicBezTo>
                  <a:cubicBezTo>
                    <a:pt x="794261" y="845322"/>
                    <a:pt x="783762" y="871990"/>
                    <a:pt x="703760" y="892823"/>
                  </a:cubicBezTo>
                  <a:cubicBezTo>
                    <a:pt x="661259" y="903824"/>
                    <a:pt x="621758" y="927824"/>
                    <a:pt x="581590" y="947324"/>
                  </a:cubicBezTo>
                  <a:cubicBezTo>
                    <a:pt x="561090" y="957158"/>
                    <a:pt x="545590" y="952825"/>
                    <a:pt x="528589" y="939158"/>
                  </a:cubicBezTo>
                  <a:cubicBezTo>
                    <a:pt x="492421" y="909991"/>
                    <a:pt x="477255" y="866323"/>
                    <a:pt x="451087" y="830489"/>
                  </a:cubicBezTo>
                  <a:cubicBezTo>
                    <a:pt x="448587" y="816822"/>
                    <a:pt x="456255" y="817155"/>
                    <a:pt x="465921" y="819322"/>
                  </a:cubicBezTo>
                  <a:cubicBezTo>
                    <a:pt x="482421" y="822822"/>
                    <a:pt x="498922" y="827656"/>
                    <a:pt x="515589" y="828656"/>
                  </a:cubicBezTo>
                  <a:cubicBezTo>
                    <a:pt x="534756" y="829823"/>
                    <a:pt x="561757" y="835989"/>
                    <a:pt x="548756" y="798988"/>
                  </a:cubicBezTo>
                  <a:cubicBezTo>
                    <a:pt x="544923" y="787988"/>
                    <a:pt x="553256" y="783488"/>
                    <a:pt x="562256" y="782155"/>
                  </a:cubicBezTo>
                  <a:cubicBezTo>
                    <a:pt x="577257" y="779988"/>
                    <a:pt x="594424" y="772988"/>
                    <a:pt x="605757" y="788822"/>
                  </a:cubicBezTo>
                  <a:cubicBezTo>
                    <a:pt x="616758" y="804155"/>
                    <a:pt x="626592" y="818656"/>
                    <a:pt x="648925" y="813822"/>
                  </a:cubicBezTo>
                  <a:cubicBezTo>
                    <a:pt x="680092" y="806989"/>
                    <a:pt x="710093" y="798488"/>
                    <a:pt x="731427" y="772654"/>
                  </a:cubicBezTo>
                  <a:cubicBezTo>
                    <a:pt x="738261" y="764488"/>
                    <a:pt x="738094" y="754321"/>
                    <a:pt x="734760" y="745154"/>
                  </a:cubicBezTo>
                  <a:cubicBezTo>
                    <a:pt x="726594" y="722820"/>
                    <a:pt x="742927" y="717987"/>
                    <a:pt x="757261" y="711654"/>
                  </a:cubicBezTo>
                  <a:cubicBezTo>
                    <a:pt x="761386" y="709820"/>
                    <a:pt x="764688" y="709299"/>
                    <a:pt x="767428" y="709700"/>
                  </a:cubicBezTo>
                  <a:close/>
                  <a:moveTo>
                    <a:pt x="153082" y="636484"/>
                  </a:moveTo>
                  <a:cubicBezTo>
                    <a:pt x="152748" y="693318"/>
                    <a:pt x="159415" y="746319"/>
                    <a:pt x="174748" y="783987"/>
                  </a:cubicBezTo>
                  <a:cubicBezTo>
                    <a:pt x="186415" y="815987"/>
                    <a:pt x="208749" y="859988"/>
                    <a:pt x="223083" y="877822"/>
                  </a:cubicBezTo>
                  <a:cubicBezTo>
                    <a:pt x="263250" y="927656"/>
                    <a:pt x="284584" y="945323"/>
                    <a:pt x="341252" y="978990"/>
                  </a:cubicBezTo>
                  <a:cubicBezTo>
                    <a:pt x="361252" y="990824"/>
                    <a:pt x="400920" y="995158"/>
                    <a:pt x="417753" y="991991"/>
                  </a:cubicBezTo>
                  <a:cubicBezTo>
                    <a:pt x="319751" y="955157"/>
                    <a:pt x="268750" y="890989"/>
                    <a:pt x="223583" y="824988"/>
                  </a:cubicBezTo>
                  <a:cubicBezTo>
                    <a:pt x="209249" y="799320"/>
                    <a:pt x="196916" y="771986"/>
                    <a:pt x="184082" y="741152"/>
                  </a:cubicBezTo>
                  <a:cubicBezTo>
                    <a:pt x="174748" y="713652"/>
                    <a:pt x="165415" y="672651"/>
                    <a:pt x="153082" y="636484"/>
                  </a:cubicBezTo>
                  <a:close/>
                  <a:moveTo>
                    <a:pt x="466921" y="509648"/>
                  </a:moveTo>
                  <a:cubicBezTo>
                    <a:pt x="423086" y="505314"/>
                    <a:pt x="380253" y="517981"/>
                    <a:pt x="336585" y="515647"/>
                  </a:cubicBezTo>
                  <a:cubicBezTo>
                    <a:pt x="323752" y="517648"/>
                    <a:pt x="306418" y="511648"/>
                    <a:pt x="299917" y="524981"/>
                  </a:cubicBezTo>
                  <a:cubicBezTo>
                    <a:pt x="292251" y="540982"/>
                    <a:pt x="310751" y="554148"/>
                    <a:pt x="319751" y="564315"/>
                  </a:cubicBezTo>
                  <a:cubicBezTo>
                    <a:pt x="332585" y="578649"/>
                    <a:pt x="344252" y="589649"/>
                    <a:pt x="359419" y="601316"/>
                  </a:cubicBezTo>
                  <a:cubicBezTo>
                    <a:pt x="395586" y="628983"/>
                    <a:pt x="422920" y="625650"/>
                    <a:pt x="451754" y="590816"/>
                  </a:cubicBezTo>
                  <a:cubicBezTo>
                    <a:pt x="465587" y="574315"/>
                    <a:pt x="476921" y="555648"/>
                    <a:pt x="489255" y="537815"/>
                  </a:cubicBezTo>
                  <a:cubicBezTo>
                    <a:pt x="497255" y="516148"/>
                    <a:pt x="487088" y="511481"/>
                    <a:pt x="466921" y="509648"/>
                  </a:cubicBezTo>
                  <a:close/>
                  <a:moveTo>
                    <a:pt x="791094" y="338769"/>
                  </a:moveTo>
                  <a:cubicBezTo>
                    <a:pt x="786677" y="336977"/>
                    <a:pt x="782344" y="338727"/>
                    <a:pt x="779927" y="339977"/>
                  </a:cubicBezTo>
                  <a:cubicBezTo>
                    <a:pt x="763760" y="355978"/>
                    <a:pt x="756093" y="362478"/>
                    <a:pt x="745260" y="369811"/>
                  </a:cubicBezTo>
                  <a:cubicBezTo>
                    <a:pt x="713259" y="391312"/>
                    <a:pt x="680092" y="410979"/>
                    <a:pt x="651924" y="437979"/>
                  </a:cubicBezTo>
                  <a:cubicBezTo>
                    <a:pt x="643257" y="446313"/>
                    <a:pt x="630424" y="451646"/>
                    <a:pt x="642424" y="466313"/>
                  </a:cubicBezTo>
                  <a:cubicBezTo>
                    <a:pt x="667925" y="473647"/>
                    <a:pt x="691259" y="486647"/>
                    <a:pt x="718593" y="489814"/>
                  </a:cubicBezTo>
                  <a:cubicBezTo>
                    <a:pt x="764594" y="495147"/>
                    <a:pt x="782927" y="484814"/>
                    <a:pt x="795261" y="440980"/>
                  </a:cubicBezTo>
                  <a:cubicBezTo>
                    <a:pt x="799761" y="424812"/>
                    <a:pt x="803261" y="414979"/>
                    <a:pt x="810261" y="393145"/>
                  </a:cubicBezTo>
                  <a:cubicBezTo>
                    <a:pt x="807594" y="381645"/>
                    <a:pt x="805261" y="370144"/>
                    <a:pt x="802761" y="358811"/>
                  </a:cubicBezTo>
                  <a:cubicBezTo>
                    <a:pt x="800011" y="345894"/>
                    <a:pt x="795511" y="340561"/>
                    <a:pt x="791094" y="338769"/>
                  </a:cubicBezTo>
                  <a:close/>
                  <a:moveTo>
                    <a:pt x="655091" y="158140"/>
                  </a:moveTo>
                  <a:cubicBezTo>
                    <a:pt x="715759" y="153140"/>
                    <a:pt x="765093" y="180641"/>
                    <a:pt x="812594" y="213141"/>
                  </a:cubicBezTo>
                  <a:cubicBezTo>
                    <a:pt x="825595" y="221975"/>
                    <a:pt x="837928" y="231475"/>
                    <a:pt x="850595" y="240808"/>
                  </a:cubicBezTo>
                  <a:cubicBezTo>
                    <a:pt x="957097" y="348478"/>
                    <a:pt x="990264" y="480480"/>
                    <a:pt x="977598" y="627150"/>
                  </a:cubicBezTo>
                  <a:cubicBezTo>
                    <a:pt x="972597" y="684318"/>
                    <a:pt x="948264" y="733986"/>
                    <a:pt x="914430" y="779320"/>
                  </a:cubicBezTo>
                  <a:cubicBezTo>
                    <a:pt x="906763" y="786653"/>
                    <a:pt x="888762" y="807320"/>
                    <a:pt x="874096" y="821154"/>
                  </a:cubicBezTo>
                  <a:cubicBezTo>
                    <a:pt x="887596" y="787820"/>
                    <a:pt x="907430" y="763820"/>
                    <a:pt x="907097" y="708985"/>
                  </a:cubicBezTo>
                  <a:cubicBezTo>
                    <a:pt x="906429" y="607316"/>
                    <a:pt x="891263" y="534315"/>
                    <a:pt x="843762" y="445146"/>
                  </a:cubicBezTo>
                  <a:cubicBezTo>
                    <a:pt x="837595" y="433479"/>
                    <a:pt x="822095" y="400312"/>
                    <a:pt x="810594" y="392312"/>
                  </a:cubicBezTo>
                  <a:cubicBezTo>
                    <a:pt x="824761" y="425646"/>
                    <a:pt x="840261" y="458480"/>
                    <a:pt x="853095" y="492314"/>
                  </a:cubicBezTo>
                  <a:cubicBezTo>
                    <a:pt x="881596" y="568149"/>
                    <a:pt x="894096" y="653984"/>
                    <a:pt x="885596" y="727319"/>
                  </a:cubicBezTo>
                  <a:cubicBezTo>
                    <a:pt x="880596" y="771320"/>
                    <a:pt x="866095" y="800987"/>
                    <a:pt x="832262" y="837154"/>
                  </a:cubicBezTo>
                  <a:cubicBezTo>
                    <a:pt x="832262" y="837154"/>
                    <a:pt x="814595" y="859821"/>
                    <a:pt x="793594" y="862821"/>
                  </a:cubicBezTo>
                  <a:cubicBezTo>
                    <a:pt x="810261" y="822488"/>
                    <a:pt x="814428" y="783153"/>
                    <a:pt x="809094" y="742819"/>
                  </a:cubicBezTo>
                  <a:cubicBezTo>
                    <a:pt x="808094" y="726485"/>
                    <a:pt x="809428" y="721485"/>
                    <a:pt x="817095" y="712818"/>
                  </a:cubicBezTo>
                  <a:cubicBezTo>
                    <a:pt x="833095" y="660317"/>
                    <a:pt x="825595" y="610150"/>
                    <a:pt x="802761" y="561316"/>
                  </a:cubicBezTo>
                  <a:cubicBezTo>
                    <a:pt x="799094" y="553815"/>
                    <a:pt x="796261" y="541648"/>
                    <a:pt x="786427" y="545815"/>
                  </a:cubicBezTo>
                  <a:cubicBezTo>
                    <a:pt x="762260" y="556148"/>
                    <a:pt x="737593" y="566982"/>
                    <a:pt x="716593" y="582482"/>
                  </a:cubicBezTo>
                  <a:cubicBezTo>
                    <a:pt x="701759" y="593483"/>
                    <a:pt x="717759" y="608983"/>
                    <a:pt x="721259" y="622150"/>
                  </a:cubicBezTo>
                  <a:cubicBezTo>
                    <a:pt x="725092" y="636484"/>
                    <a:pt x="720092" y="645817"/>
                    <a:pt x="707092" y="651150"/>
                  </a:cubicBezTo>
                  <a:cubicBezTo>
                    <a:pt x="698092" y="654817"/>
                    <a:pt x="685759" y="659317"/>
                    <a:pt x="681925" y="647317"/>
                  </a:cubicBezTo>
                  <a:cubicBezTo>
                    <a:pt x="670758" y="612650"/>
                    <a:pt x="650591" y="627650"/>
                    <a:pt x="630757" y="635650"/>
                  </a:cubicBezTo>
                  <a:cubicBezTo>
                    <a:pt x="611590" y="643317"/>
                    <a:pt x="592423" y="650650"/>
                    <a:pt x="573257" y="657984"/>
                  </a:cubicBezTo>
                  <a:cubicBezTo>
                    <a:pt x="562090" y="662317"/>
                    <a:pt x="553589" y="667484"/>
                    <a:pt x="561089" y="681818"/>
                  </a:cubicBezTo>
                  <a:cubicBezTo>
                    <a:pt x="568589" y="696318"/>
                    <a:pt x="566256" y="706818"/>
                    <a:pt x="548589" y="712152"/>
                  </a:cubicBezTo>
                  <a:cubicBezTo>
                    <a:pt x="531922" y="717152"/>
                    <a:pt x="520422" y="714818"/>
                    <a:pt x="515089" y="696485"/>
                  </a:cubicBezTo>
                  <a:cubicBezTo>
                    <a:pt x="511755" y="685484"/>
                    <a:pt x="505922" y="674317"/>
                    <a:pt x="492255" y="679151"/>
                  </a:cubicBezTo>
                  <a:cubicBezTo>
                    <a:pt x="455421" y="692151"/>
                    <a:pt x="417087" y="696485"/>
                    <a:pt x="378586" y="700152"/>
                  </a:cubicBezTo>
                  <a:cubicBezTo>
                    <a:pt x="367252" y="701318"/>
                    <a:pt x="362252" y="709318"/>
                    <a:pt x="360419" y="719818"/>
                  </a:cubicBezTo>
                  <a:cubicBezTo>
                    <a:pt x="354419" y="742485"/>
                    <a:pt x="360419" y="762319"/>
                    <a:pt x="377419" y="777653"/>
                  </a:cubicBezTo>
                  <a:cubicBezTo>
                    <a:pt x="400086" y="797987"/>
                    <a:pt x="408753" y="833988"/>
                    <a:pt x="445420" y="838655"/>
                  </a:cubicBezTo>
                  <a:cubicBezTo>
                    <a:pt x="445920" y="842654"/>
                    <a:pt x="479921" y="932156"/>
                    <a:pt x="515922" y="960824"/>
                  </a:cubicBezTo>
                  <a:cubicBezTo>
                    <a:pt x="526922" y="969324"/>
                    <a:pt x="517089" y="974824"/>
                    <a:pt x="509922" y="979824"/>
                  </a:cubicBezTo>
                  <a:cubicBezTo>
                    <a:pt x="358585" y="1085826"/>
                    <a:pt x="122914" y="1000658"/>
                    <a:pt x="74746" y="822488"/>
                  </a:cubicBezTo>
                  <a:cubicBezTo>
                    <a:pt x="64747" y="795987"/>
                    <a:pt x="54746" y="769319"/>
                    <a:pt x="44746" y="742819"/>
                  </a:cubicBezTo>
                  <a:cubicBezTo>
                    <a:pt x="24579" y="694151"/>
                    <a:pt x="-5088" y="649317"/>
                    <a:pt x="745" y="591983"/>
                  </a:cubicBezTo>
                  <a:cubicBezTo>
                    <a:pt x="7412" y="526981"/>
                    <a:pt x="30245" y="467313"/>
                    <a:pt x="57746" y="409646"/>
                  </a:cubicBezTo>
                  <a:cubicBezTo>
                    <a:pt x="85080" y="352311"/>
                    <a:pt x="101747" y="358311"/>
                    <a:pt x="103581" y="384812"/>
                  </a:cubicBezTo>
                  <a:cubicBezTo>
                    <a:pt x="107747" y="375478"/>
                    <a:pt x="110747" y="362145"/>
                    <a:pt x="113414" y="352311"/>
                  </a:cubicBezTo>
                  <a:cubicBezTo>
                    <a:pt x="120081" y="327310"/>
                    <a:pt x="161081" y="310977"/>
                    <a:pt x="195415" y="303143"/>
                  </a:cubicBezTo>
                  <a:cubicBezTo>
                    <a:pt x="213749" y="298976"/>
                    <a:pt x="220583" y="310143"/>
                    <a:pt x="223916" y="320977"/>
                  </a:cubicBezTo>
                  <a:cubicBezTo>
                    <a:pt x="222916" y="289976"/>
                    <a:pt x="229249" y="281643"/>
                    <a:pt x="266751" y="279476"/>
                  </a:cubicBezTo>
                  <a:cubicBezTo>
                    <a:pt x="274584" y="282810"/>
                    <a:pt x="266751" y="283643"/>
                    <a:pt x="274584" y="296143"/>
                  </a:cubicBezTo>
                  <a:cubicBezTo>
                    <a:pt x="281917" y="289976"/>
                    <a:pt x="280084" y="273476"/>
                    <a:pt x="292084" y="267809"/>
                  </a:cubicBezTo>
                  <a:cubicBezTo>
                    <a:pt x="302584" y="263142"/>
                    <a:pt x="317251" y="243975"/>
                    <a:pt x="316751" y="275976"/>
                  </a:cubicBezTo>
                  <a:cubicBezTo>
                    <a:pt x="316251" y="305477"/>
                    <a:pt x="324418" y="334477"/>
                    <a:pt x="328585" y="363644"/>
                  </a:cubicBezTo>
                  <a:cubicBezTo>
                    <a:pt x="329418" y="374978"/>
                    <a:pt x="332085" y="386145"/>
                    <a:pt x="336751" y="384812"/>
                  </a:cubicBezTo>
                  <a:cubicBezTo>
                    <a:pt x="346085" y="383311"/>
                    <a:pt x="349085" y="364645"/>
                    <a:pt x="346919" y="352644"/>
                  </a:cubicBezTo>
                  <a:cubicBezTo>
                    <a:pt x="343085" y="331310"/>
                    <a:pt x="336751" y="310477"/>
                    <a:pt x="333918" y="288977"/>
                  </a:cubicBezTo>
                  <a:cubicBezTo>
                    <a:pt x="331085" y="268142"/>
                    <a:pt x="331418" y="248975"/>
                    <a:pt x="360252" y="237809"/>
                  </a:cubicBezTo>
                  <a:cubicBezTo>
                    <a:pt x="434920" y="189974"/>
                    <a:pt x="458587" y="195975"/>
                    <a:pt x="556589" y="264809"/>
                  </a:cubicBezTo>
                  <a:cubicBezTo>
                    <a:pt x="538589" y="235975"/>
                    <a:pt x="514255" y="213141"/>
                    <a:pt x="481588" y="193974"/>
                  </a:cubicBezTo>
                  <a:cubicBezTo>
                    <a:pt x="524255" y="177641"/>
                    <a:pt x="561423" y="180974"/>
                    <a:pt x="598757" y="194474"/>
                  </a:cubicBezTo>
                  <a:cubicBezTo>
                    <a:pt x="610757" y="198974"/>
                    <a:pt x="622924" y="207475"/>
                    <a:pt x="635924" y="196308"/>
                  </a:cubicBezTo>
                  <a:cubicBezTo>
                    <a:pt x="616257" y="166307"/>
                    <a:pt x="618924" y="161140"/>
                    <a:pt x="655091" y="158140"/>
                  </a:cubicBezTo>
                  <a:close/>
                  <a:moveTo>
                    <a:pt x="171778" y="7"/>
                  </a:moveTo>
                  <a:cubicBezTo>
                    <a:pt x="270969" y="-975"/>
                    <a:pt x="370064" y="92743"/>
                    <a:pt x="359419" y="197308"/>
                  </a:cubicBezTo>
                  <a:cubicBezTo>
                    <a:pt x="333418" y="149306"/>
                    <a:pt x="298084" y="113306"/>
                    <a:pt x="246749" y="94472"/>
                  </a:cubicBezTo>
                  <a:cubicBezTo>
                    <a:pt x="210082" y="81138"/>
                    <a:pt x="172248" y="72305"/>
                    <a:pt x="133914" y="66305"/>
                  </a:cubicBezTo>
                  <a:cubicBezTo>
                    <a:pt x="116080" y="63471"/>
                    <a:pt x="99913" y="60804"/>
                    <a:pt x="97580" y="38971"/>
                  </a:cubicBezTo>
                  <a:cubicBezTo>
                    <a:pt x="95080" y="15637"/>
                    <a:pt x="113914" y="11137"/>
                    <a:pt x="129581" y="6470"/>
                  </a:cubicBezTo>
                  <a:cubicBezTo>
                    <a:pt x="143435" y="2220"/>
                    <a:pt x="157607" y="147"/>
                    <a:pt x="171778" y="7"/>
                  </a:cubicBezTo>
                  <a:close/>
                </a:path>
              </a:pathLst>
            </a:custGeom>
            <a:solidFill>
              <a:schemeClr val="accent1"/>
            </a:solidFill>
            <a:ln w="2871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DEBFDD7B-C3FC-4A28-9AD3-306B91C4AE16}"/>
              </a:ext>
            </a:extLst>
          </p:cNvPr>
          <p:cNvGrpSpPr/>
          <p:nvPr/>
        </p:nvGrpSpPr>
        <p:grpSpPr>
          <a:xfrm>
            <a:off x="2272854" y="5741280"/>
            <a:ext cx="1691231" cy="823368"/>
            <a:chOff x="7571608" y="2475331"/>
            <a:chExt cx="1691231" cy="823368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54D958CC-9B5A-4778-9048-D7785362C8A6}"/>
                </a:ext>
              </a:extLst>
            </p:cNvPr>
            <p:cNvGrpSpPr/>
            <p:nvPr/>
          </p:nvGrpSpPr>
          <p:grpSpPr>
            <a:xfrm rot="14400000">
              <a:off x="8005540" y="2041399"/>
              <a:ext cx="823368" cy="1691231"/>
              <a:chOff x="1275014" y="1368624"/>
              <a:chExt cx="2555299" cy="5248684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98E11B67-0F8E-4678-A67C-3F42E0029D3E}"/>
                  </a:ext>
                </a:extLst>
              </p:cNvPr>
              <p:cNvGrpSpPr/>
              <p:nvPr/>
            </p:nvGrpSpPr>
            <p:grpSpPr>
              <a:xfrm>
                <a:off x="1275014" y="2359169"/>
                <a:ext cx="2555299" cy="4258139"/>
                <a:chOff x="8352377" y="4105120"/>
                <a:chExt cx="1021307" cy="1701904"/>
              </a:xfrm>
            </p:grpSpPr>
            <p:pic>
              <p:nvPicPr>
                <p:cNvPr id="51" name="Graphic 50">
                  <a:extLst>
                    <a:ext uri="{FF2B5EF4-FFF2-40B4-BE49-F238E27FC236}">
                      <a16:creationId xmlns:a16="http://schemas.microsoft.com/office/drawing/2014/main" id="{38578388-2D0C-48CB-84C5-3A1CD777954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rcRect/>
                <a:stretch>
                  <a:fillRect/>
                </a:stretch>
              </p:blipFill>
              <p:spPr>
                <a:xfrm>
                  <a:off x="8352377" y="4105120"/>
                  <a:ext cx="1021307" cy="1701904"/>
                </a:xfrm>
                <a:custGeom>
                  <a:avLst/>
                  <a:gdLst>
                    <a:gd name="connsiteX0" fmla="*/ 510654 w 1021307"/>
                    <a:gd name="connsiteY0" fmla="*/ 200180 h 1701904"/>
                    <a:gd name="connsiteX1" fmla="*/ 440415 w 1021307"/>
                    <a:gd name="connsiteY1" fmla="*/ 270419 h 1701904"/>
                    <a:gd name="connsiteX2" fmla="*/ 510654 w 1021307"/>
                    <a:gd name="connsiteY2" fmla="*/ 340658 h 1701904"/>
                    <a:gd name="connsiteX3" fmla="*/ 580893 w 1021307"/>
                    <a:gd name="connsiteY3" fmla="*/ 270419 h 1701904"/>
                    <a:gd name="connsiteX4" fmla="*/ 510654 w 1021307"/>
                    <a:gd name="connsiteY4" fmla="*/ 200180 h 1701904"/>
                    <a:gd name="connsiteX5" fmla="*/ 0 w 1021307"/>
                    <a:gd name="connsiteY5" fmla="*/ 0 h 1701904"/>
                    <a:gd name="connsiteX6" fmla="*/ 1021307 w 1021307"/>
                    <a:gd name="connsiteY6" fmla="*/ 0 h 1701904"/>
                    <a:gd name="connsiteX7" fmla="*/ 1021307 w 1021307"/>
                    <a:gd name="connsiteY7" fmla="*/ 1701904 h 1701904"/>
                    <a:gd name="connsiteX8" fmla="*/ 0 w 1021307"/>
                    <a:gd name="connsiteY8" fmla="*/ 1701904 h 17019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021307" h="1701904">
                      <a:moveTo>
                        <a:pt x="510654" y="200180"/>
                      </a:moveTo>
                      <a:cubicBezTo>
                        <a:pt x="471862" y="200180"/>
                        <a:pt x="440415" y="231627"/>
                        <a:pt x="440415" y="270419"/>
                      </a:cubicBezTo>
                      <a:cubicBezTo>
                        <a:pt x="440415" y="309211"/>
                        <a:pt x="471862" y="340658"/>
                        <a:pt x="510654" y="340658"/>
                      </a:cubicBezTo>
                      <a:cubicBezTo>
                        <a:pt x="549446" y="340658"/>
                        <a:pt x="580893" y="309211"/>
                        <a:pt x="580893" y="270419"/>
                      </a:cubicBezTo>
                      <a:cubicBezTo>
                        <a:pt x="580893" y="231627"/>
                        <a:pt x="549446" y="200180"/>
                        <a:pt x="510654" y="200180"/>
                      </a:cubicBezTo>
                      <a:close/>
                      <a:moveTo>
                        <a:pt x="0" y="0"/>
                      </a:moveTo>
                      <a:lnTo>
                        <a:pt x="1021307" y="0"/>
                      </a:lnTo>
                      <a:lnTo>
                        <a:pt x="1021307" y="1701904"/>
                      </a:lnTo>
                      <a:lnTo>
                        <a:pt x="0" y="1701904"/>
                      </a:lnTo>
                      <a:close/>
                    </a:path>
                  </a:pathLst>
                </a:custGeom>
              </p:spPr>
            </p:pic>
            <p:pic>
              <p:nvPicPr>
                <p:cNvPr id="52" name="Graphic 51">
                  <a:extLst>
                    <a:ext uri="{FF2B5EF4-FFF2-40B4-BE49-F238E27FC236}">
                      <a16:creationId xmlns:a16="http://schemas.microsoft.com/office/drawing/2014/main" id="{A9831505-B727-48A7-80E6-D5D16A661E9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429718" y="4221533"/>
                  <a:ext cx="866624" cy="1502991"/>
                </a:xfrm>
                <a:prstGeom prst="rect">
                  <a:avLst/>
                </a:prstGeom>
              </p:spPr>
            </p:pic>
          </p:grp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71DA4BD4-95F4-4BDE-B092-4018CEEAEFD8}"/>
                  </a:ext>
                </a:extLst>
              </p:cNvPr>
              <p:cNvSpPr/>
              <p:nvPr/>
            </p:nvSpPr>
            <p:spPr>
              <a:xfrm>
                <a:off x="2614267" y="2378117"/>
                <a:ext cx="87924" cy="513165"/>
              </a:xfrm>
              <a:custGeom>
                <a:avLst/>
                <a:gdLst>
                  <a:gd name="connsiteX0" fmla="*/ 0 w 87923"/>
                  <a:gd name="connsiteY0" fmla="*/ 457200 h 457200"/>
                  <a:gd name="connsiteX1" fmla="*/ 87923 w 87923"/>
                  <a:gd name="connsiteY1" fmla="*/ 0 h 457200"/>
                  <a:gd name="connsiteX2" fmla="*/ 87923 w 87923"/>
                  <a:gd name="connsiteY2" fmla="*/ 0 h 457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7923" h="457200">
                    <a:moveTo>
                      <a:pt x="0" y="457200"/>
                    </a:moveTo>
                    <a:lnTo>
                      <a:pt x="87923" y="0"/>
                    </a:lnTo>
                    <a:lnTo>
                      <a:pt x="87923" y="0"/>
                    </a:lnTo>
                  </a:path>
                </a:pathLst>
              </a:custGeom>
              <a:noFill/>
              <a:ln w="34925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CBFEF134-0025-4FDB-ACB7-A841D212C025}"/>
                  </a:ext>
                </a:extLst>
              </p:cNvPr>
              <p:cNvSpPr/>
              <p:nvPr/>
            </p:nvSpPr>
            <p:spPr>
              <a:xfrm rot="20777649">
                <a:off x="2451457" y="2370179"/>
                <a:ext cx="87925" cy="506763"/>
              </a:xfrm>
              <a:custGeom>
                <a:avLst/>
                <a:gdLst>
                  <a:gd name="connsiteX0" fmla="*/ 0 w 87923"/>
                  <a:gd name="connsiteY0" fmla="*/ 457200 h 457200"/>
                  <a:gd name="connsiteX1" fmla="*/ 87923 w 87923"/>
                  <a:gd name="connsiteY1" fmla="*/ 0 h 457200"/>
                  <a:gd name="connsiteX2" fmla="*/ 87923 w 87923"/>
                  <a:gd name="connsiteY2" fmla="*/ 0 h 457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7923" h="457200">
                    <a:moveTo>
                      <a:pt x="0" y="457200"/>
                    </a:moveTo>
                    <a:lnTo>
                      <a:pt x="87923" y="0"/>
                    </a:lnTo>
                    <a:lnTo>
                      <a:pt x="87923" y="0"/>
                    </a:lnTo>
                  </a:path>
                </a:pathLst>
              </a:custGeom>
              <a:noFill/>
              <a:ln w="34925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3FE6FC75-7CFE-4B0E-9CDF-E73A99E19014}"/>
                  </a:ext>
                </a:extLst>
              </p:cNvPr>
              <p:cNvSpPr/>
              <p:nvPr/>
            </p:nvSpPr>
            <p:spPr>
              <a:xfrm>
                <a:off x="2060606" y="1368624"/>
                <a:ext cx="586162" cy="1014090"/>
              </a:xfrm>
              <a:custGeom>
                <a:avLst/>
                <a:gdLst>
                  <a:gd name="connsiteX0" fmla="*/ 0 w 87923"/>
                  <a:gd name="connsiteY0" fmla="*/ 457200 h 457200"/>
                  <a:gd name="connsiteX1" fmla="*/ 87923 w 87923"/>
                  <a:gd name="connsiteY1" fmla="*/ 0 h 457200"/>
                  <a:gd name="connsiteX2" fmla="*/ 87923 w 87923"/>
                  <a:gd name="connsiteY2" fmla="*/ 0 h 457200"/>
                  <a:gd name="connsiteX0" fmla="*/ 0 w 87923"/>
                  <a:gd name="connsiteY0" fmla="*/ 457200 h 457200"/>
                  <a:gd name="connsiteX1" fmla="*/ 87923 w 87923"/>
                  <a:gd name="connsiteY1" fmla="*/ 0 h 457200"/>
                  <a:gd name="connsiteX2" fmla="*/ 87923 w 87923"/>
                  <a:gd name="connsiteY2" fmla="*/ 0 h 457200"/>
                  <a:gd name="connsiteX0" fmla="*/ 0 w 88668"/>
                  <a:gd name="connsiteY0" fmla="*/ 457200 h 457200"/>
                  <a:gd name="connsiteX1" fmla="*/ 87923 w 88668"/>
                  <a:gd name="connsiteY1" fmla="*/ 0 h 457200"/>
                  <a:gd name="connsiteX2" fmla="*/ 87923 w 88668"/>
                  <a:gd name="connsiteY2" fmla="*/ 0 h 457200"/>
                  <a:gd name="connsiteX0" fmla="*/ 0 w 88591"/>
                  <a:gd name="connsiteY0" fmla="*/ 457200 h 457200"/>
                  <a:gd name="connsiteX1" fmla="*/ 87923 w 88591"/>
                  <a:gd name="connsiteY1" fmla="*/ 0 h 457200"/>
                  <a:gd name="connsiteX2" fmla="*/ 87923 w 88591"/>
                  <a:gd name="connsiteY2" fmla="*/ 0 h 457200"/>
                  <a:gd name="connsiteX0" fmla="*/ 0 w 104212"/>
                  <a:gd name="connsiteY0" fmla="*/ 457200 h 457200"/>
                  <a:gd name="connsiteX1" fmla="*/ 87923 w 104212"/>
                  <a:gd name="connsiteY1" fmla="*/ 0 h 457200"/>
                  <a:gd name="connsiteX2" fmla="*/ 87923 w 104212"/>
                  <a:gd name="connsiteY2" fmla="*/ 0 h 457200"/>
                  <a:gd name="connsiteX0" fmla="*/ 0 w 89660"/>
                  <a:gd name="connsiteY0" fmla="*/ 503909 h 503909"/>
                  <a:gd name="connsiteX1" fmla="*/ 87923 w 89660"/>
                  <a:gd name="connsiteY1" fmla="*/ 46709 h 503909"/>
                  <a:gd name="connsiteX2" fmla="*/ 55890 w 89660"/>
                  <a:gd name="connsiteY2" fmla="*/ 5890 h 503909"/>
                  <a:gd name="connsiteX0" fmla="*/ 0 w 87923"/>
                  <a:gd name="connsiteY0" fmla="*/ 457200 h 457200"/>
                  <a:gd name="connsiteX1" fmla="*/ 87923 w 87923"/>
                  <a:gd name="connsiteY1" fmla="*/ 0 h 457200"/>
                  <a:gd name="connsiteX0" fmla="*/ 0 w 67538"/>
                  <a:gd name="connsiteY0" fmla="*/ 482469 h 482469"/>
                  <a:gd name="connsiteX1" fmla="*/ 67538 w 67538"/>
                  <a:gd name="connsiteY1" fmla="*/ 0 h 482469"/>
                  <a:gd name="connsiteX0" fmla="*/ 0 w 88163"/>
                  <a:gd name="connsiteY0" fmla="*/ 482469 h 482469"/>
                  <a:gd name="connsiteX1" fmla="*/ 67538 w 88163"/>
                  <a:gd name="connsiteY1" fmla="*/ 0 h 482469"/>
                  <a:gd name="connsiteX0" fmla="*/ 0 w 87198"/>
                  <a:gd name="connsiteY0" fmla="*/ 482469 h 482469"/>
                  <a:gd name="connsiteX1" fmla="*/ 67538 w 87198"/>
                  <a:gd name="connsiteY1" fmla="*/ 0 h 482469"/>
                  <a:gd name="connsiteX0" fmla="*/ 585890 w 586086"/>
                  <a:gd name="connsiteY0" fmla="*/ 676892 h 676892"/>
                  <a:gd name="connsiteX1" fmla="*/ 0 w 586086"/>
                  <a:gd name="connsiteY1" fmla="*/ 0 h 676892"/>
                  <a:gd name="connsiteX0" fmla="*/ 585890 w 586160"/>
                  <a:gd name="connsiteY0" fmla="*/ 676892 h 676892"/>
                  <a:gd name="connsiteX1" fmla="*/ 0 w 586160"/>
                  <a:gd name="connsiteY1" fmla="*/ 0 h 6768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86160" h="676892">
                    <a:moveTo>
                      <a:pt x="585890" y="676892"/>
                    </a:moveTo>
                    <a:cubicBezTo>
                      <a:pt x="597725" y="419528"/>
                      <a:pt x="221894" y="60950"/>
                      <a:pt x="0" y="0"/>
                    </a:cubicBezTo>
                  </a:path>
                </a:pathLst>
              </a:custGeom>
              <a:noFill/>
              <a:ln w="34925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CB2DF359-85C9-4A9F-97A2-BA7530908820}"/>
                  </a:ext>
                </a:extLst>
              </p:cNvPr>
              <p:cNvSpPr/>
              <p:nvPr/>
            </p:nvSpPr>
            <p:spPr>
              <a:xfrm rot="20777649">
                <a:off x="1961952" y="1556471"/>
                <a:ext cx="503448" cy="882301"/>
              </a:xfrm>
              <a:custGeom>
                <a:avLst/>
                <a:gdLst>
                  <a:gd name="connsiteX0" fmla="*/ 0 w 87923"/>
                  <a:gd name="connsiteY0" fmla="*/ 457200 h 457200"/>
                  <a:gd name="connsiteX1" fmla="*/ 87923 w 87923"/>
                  <a:gd name="connsiteY1" fmla="*/ 0 h 457200"/>
                  <a:gd name="connsiteX2" fmla="*/ 87923 w 87923"/>
                  <a:gd name="connsiteY2" fmla="*/ 0 h 457200"/>
                  <a:gd name="connsiteX0" fmla="*/ 0 w 106562"/>
                  <a:gd name="connsiteY0" fmla="*/ 457200 h 457200"/>
                  <a:gd name="connsiteX1" fmla="*/ 106562 w 106562"/>
                  <a:gd name="connsiteY1" fmla="*/ 202828 h 457200"/>
                  <a:gd name="connsiteX2" fmla="*/ 87923 w 106562"/>
                  <a:gd name="connsiteY2" fmla="*/ 0 h 457200"/>
                  <a:gd name="connsiteX3" fmla="*/ 87923 w 106562"/>
                  <a:gd name="connsiteY3" fmla="*/ 0 h 457200"/>
                  <a:gd name="connsiteX0" fmla="*/ 0 w 117378"/>
                  <a:gd name="connsiteY0" fmla="*/ 457200 h 457200"/>
                  <a:gd name="connsiteX1" fmla="*/ 106562 w 117378"/>
                  <a:gd name="connsiteY1" fmla="*/ 202828 h 457200"/>
                  <a:gd name="connsiteX2" fmla="*/ 87923 w 117378"/>
                  <a:gd name="connsiteY2" fmla="*/ 0 h 457200"/>
                  <a:gd name="connsiteX3" fmla="*/ 87923 w 117378"/>
                  <a:gd name="connsiteY3" fmla="*/ 0 h 457200"/>
                  <a:gd name="connsiteX0" fmla="*/ 0 w 126147"/>
                  <a:gd name="connsiteY0" fmla="*/ 457200 h 457200"/>
                  <a:gd name="connsiteX1" fmla="*/ 106562 w 126147"/>
                  <a:gd name="connsiteY1" fmla="*/ 202828 h 457200"/>
                  <a:gd name="connsiteX2" fmla="*/ 87923 w 126147"/>
                  <a:gd name="connsiteY2" fmla="*/ 0 h 457200"/>
                  <a:gd name="connsiteX3" fmla="*/ 87923 w 126147"/>
                  <a:gd name="connsiteY3" fmla="*/ 0 h 457200"/>
                  <a:gd name="connsiteX0" fmla="*/ 0 w 126147"/>
                  <a:gd name="connsiteY0" fmla="*/ 457200 h 457200"/>
                  <a:gd name="connsiteX1" fmla="*/ 106562 w 126147"/>
                  <a:gd name="connsiteY1" fmla="*/ 202828 h 457200"/>
                  <a:gd name="connsiteX2" fmla="*/ 87923 w 126147"/>
                  <a:gd name="connsiteY2" fmla="*/ 0 h 457200"/>
                  <a:gd name="connsiteX3" fmla="*/ 87923 w 126147"/>
                  <a:gd name="connsiteY3" fmla="*/ 0 h 457200"/>
                  <a:gd name="connsiteX0" fmla="*/ 0 w 126147"/>
                  <a:gd name="connsiteY0" fmla="*/ 457200 h 457200"/>
                  <a:gd name="connsiteX1" fmla="*/ 106562 w 126147"/>
                  <a:gd name="connsiteY1" fmla="*/ 202828 h 457200"/>
                  <a:gd name="connsiteX2" fmla="*/ 87923 w 126147"/>
                  <a:gd name="connsiteY2" fmla="*/ 0 h 457200"/>
                  <a:gd name="connsiteX3" fmla="*/ 87923 w 126147"/>
                  <a:gd name="connsiteY3" fmla="*/ 0 h 457200"/>
                  <a:gd name="connsiteX0" fmla="*/ 0 w 87923"/>
                  <a:gd name="connsiteY0" fmla="*/ 457200 h 457200"/>
                  <a:gd name="connsiteX1" fmla="*/ 87923 w 87923"/>
                  <a:gd name="connsiteY1" fmla="*/ 0 h 457200"/>
                  <a:gd name="connsiteX2" fmla="*/ 87923 w 87923"/>
                  <a:gd name="connsiteY2" fmla="*/ 0 h 457200"/>
                  <a:gd name="connsiteX0" fmla="*/ 0 w 87923"/>
                  <a:gd name="connsiteY0" fmla="*/ 457200 h 457200"/>
                  <a:gd name="connsiteX1" fmla="*/ 87923 w 87923"/>
                  <a:gd name="connsiteY1" fmla="*/ 0 h 457200"/>
                  <a:gd name="connsiteX0" fmla="*/ 0 w 103296"/>
                  <a:gd name="connsiteY0" fmla="*/ 457200 h 457200"/>
                  <a:gd name="connsiteX1" fmla="*/ 87923 w 103296"/>
                  <a:gd name="connsiteY1" fmla="*/ 0 h 457200"/>
                  <a:gd name="connsiteX0" fmla="*/ 0 w 103740"/>
                  <a:gd name="connsiteY0" fmla="*/ 457200 h 457200"/>
                  <a:gd name="connsiteX1" fmla="*/ 87923 w 103740"/>
                  <a:gd name="connsiteY1" fmla="*/ 0 h 457200"/>
                  <a:gd name="connsiteX0" fmla="*/ 501712 w 503450"/>
                  <a:gd name="connsiteY0" fmla="*/ 588924 h 588924"/>
                  <a:gd name="connsiteX1" fmla="*/ -1 w 503450"/>
                  <a:gd name="connsiteY1" fmla="*/ 0 h 5889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03450" h="588924">
                    <a:moveTo>
                      <a:pt x="501712" y="588924"/>
                    </a:moveTo>
                    <a:cubicBezTo>
                      <a:pt x="535847" y="341273"/>
                      <a:pt x="56464" y="188371"/>
                      <a:pt x="-1" y="0"/>
                    </a:cubicBezTo>
                  </a:path>
                </a:pathLst>
              </a:custGeom>
              <a:noFill/>
              <a:ln w="34925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87430A63-D72E-4089-8C63-128D8706343C}"/>
                </a:ext>
              </a:extLst>
            </p:cNvPr>
            <p:cNvGrpSpPr/>
            <p:nvPr/>
          </p:nvGrpSpPr>
          <p:grpSpPr>
            <a:xfrm rot="19905976">
              <a:off x="8248830" y="2599084"/>
              <a:ext cx="826034" cy="302570"/>
              <a:chOff x="3922087" y="2335775"/>
              <a:chExt cx="1385924" cy="507653"/>
            </a:xfrm>
          </p:grpSpPr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00BFC885-59E7-432C-9E65-625528D744A7}"/>
                  </a:ext>
                </a:extLst>
              </p:cNvPr>
              <p:cNvSpPr/>
              <p:nvPr/>
            </p:nvSpPr>
            <p:spPr>
              <a:xfrm>
                <a:off x="3922087" y="2335775"/>
                <a:ext cx="320464" cy="507653"/>
              </a:xfrm>
              <a:custGeom>
                <a:avLst/>
                <a:gdLst/>
                <a:ahLst/>
                <a:cxnLst/>
                <a:rect l="l" t="t" r="r" b="b"/>
                <a:pathLst>
                  <a:path w="320464" h="507653">
                    <a:moveTo>
                      <a:pt x="157720" y="0"/>
                    </a:moveTo>
                    <a:cubicBezTo>
                      <a:pt x="205941" y="0"/>
                      <a:pt x="241827" y="12557"/>
                      <a:pt x="265379" y="37672"/>
                    </a:cubicBezTo>
                    <a:cubicBezTo>
                      <a:pt x="288931" y="62787"/>
                      <a:pt x="302939" y="99008"/>
                      <a:pt x="307404" y="146335"/>
                    </a:cubicBezTo>
                    <a:lnTo>
                      <a:pt x="214312" y="151358"/>
                    </a:lnTo>
                    <a:cubicBezTo>
                      <a:pt x="210517" y="101575"/>
                      <a:pt x="190872" y="76684"/>
                      <a:pt x="155376" y="76684"/>
                    </a:cubicBezTo>
                    <a:cubicBezTo>
                      <a:pt x="140866" y="76684"/>
                      <a:pt x="128811" y="81093"/>
                      <a:pt x="119211" y="89911"/>
                    </a:cubicBezTo>
                    <a:cubicBezTo>
                      <a:pt x="109612" y="98729"/>
                      <a:pt x="104812" y="110282"/>
                      <a:pt x="104812" y="124569"/>
                    </a:cubicBezTo>
                    <a:cubicBezTo>
                      <a:pt x="104812" y="134392"/>
                      <a:pt x="106765" y="143098"/>
                      <a:pt x="110672" y="150689"/>
                    </a:cubicBezTo>
                    <a:cubicBezTo>
                      <a:pt x="114579" y="158279"/>
                      <a:pt x="122448" y="166371"/>
                      <a:pt x="134280" y="174966"/>
                    </a:cubicBezTo>
                    <a:cubicBezTo>
                      <a:pt x="146112" y="183561"/>
                      <a:pt x="163748" y="193328"/>
                      <a:pt x="187188" y="204267"/>
                    </a:cubicBezTo>
                    <a:cubicBezTo>
                      <a:pt x="222684" y="221010"/>
                      <a:pt x="250031" y="237083"/>
                      <a:pt x="269230" y="252487"/>
                    </a:cubicBezTo>
                    <a:cubicBezTo>
                      <a:pt x="288429" y="267891"/>
                      <a:pt x="301767" y="283964"/>
                      <a:pt x="309246" y="300707"/>
                    </a:cubicBezTo>
                    <a:cubicBezTo>
                      <a:pt x="316725" y="317450"/>
                      <a:pt x="320464" y="337207"/>
                      <a:pt x="320464" y="359978"/>
                    </a:cubicBezTo>
                    <a:cubicBezTo>
                      <a:pt x="320464" y="388553"/>
                      <a:pt x="313990" y="414003"/>
                      <a:pt x="301042" y="436327"/>
                    </a:cubicBezTo>
                    <a:cubicBezTo>
                      <a:pt x="288094" y="458651"/>
                      <a:pt x="269621" y="476120"/>
                      <a:pt x="245622" y="488733"/>
                    </a:cubicBezTo>
                    <a:cubicBezTo>
                      <a:pt x="221623" y="501346"/>
                      <a:pt x="193439" y="507653"/>
                      <a:pt x="161069" y="507653"/>
                    </a:cubicBezTo>
                    <a:cubicBezTo>
                      <a:pt x="110393" y="507653"/>
                      <a:pt x="71437" y="493700"/>
                      <a:pt x="44202" y="465795"/>
                    </a:cubicBezTo>
                    <a:cubicBezTo>
                      <a:pt x="16966" y="437890"/>
                      <a:pt x="2232" y="396143"/>
                      <a:pt x="0" y="340556"/>
                    </a:cubicBezTo>
                    <a:lnTo>
                      <a:pt x="94096" y="332184"/>
                    </a:lnTo>
                    <a:cubicBezTo>
                      <a:pt x="95213" y="356518"/>
                      <a:pt x="98617" y="375772"/>
                      <a:pt x="104310" y="389948"/>
                    </a:cubicBezTo>
                    <a:cubicBezTo>
                      <a:pt x="110002" y="404124"/>
                      <a:pt x="117872" y="414170"/>
                      <a:pt x="127918" y="420086"/>
                    </a:cubicBezTo>
                    <a:cubicBezTo>
                      <a:pt x="137964" y="426002"/>
                      <a:pt x="150353" y="428960"/>
                      <a:pt x="165087" y="428960"/>
                    </a:cubicBezTo>
                    <a:cubicBezTo>
                      <a:pt x="178482" y="428960"/>
                      <a:pt x="190035" y="426058"/>
                      <a:pt x="199746" y="420254"/>
                    </a:cubicBezTo>
                    <a:cubicBezTo>
                      <a:pt x="209457" y="414449"/>
                      <a:pt x="216768" y="406859"/>
                      <a:pt x="221679" y="397483"/>
                    </a:cubicBezTo>
                    <a:cubicBezTo>
                      <a:pt x="226591" y="388107"/>
                      <a:pt x="229046" y="377949"/>
                      <a:pt x="229046" y="367010"/>
                    </a:cubicBezTo>
                    <a:cubicBezTo>
                      <a:pt x="229046" y="355625"/>
                      <a:pt x="226200" y="345244"/>
                      <a:pt x="220507" y="335868"/>
                    </a:cubicBezTo>
                    <a:cubicBezTo>
                      <a:pt x="214815" y="326492"/>
                      <a:pt x="204713" y="316892"/>
                      <a:pt x="190202" y="307070"/>
                    </a:cubicBezTo>
                    <a:cubicBezTo>
                      <a:pt x="175691" y="297247"/>
                      <a:pt x="155153" y="286531"/>
                      <a:pt x="128587" y="274923"/>
                    </a:cubicBezTo>
                    <a:cubicBezTo>
                      <a:pt x="87957" y="257063"/>
                      <a:pt x="58545" y="236804"/>
                      <a:pt x="40351" y="214145"/>
                    </a:cubicBezTo>
                    <a:cubicBezTo>
                      <a:pt x="22157" y="191486"/>
                      <a:pt x="13059" y="164530"/>
                      <a:pt x="13059" y="133276"/>
                    </a:cubicBezTo>
                    <a:cubicBezTo>
                      <a:pt x="13059" y="107380"/>
                      <a:pt x="19031" y="84330"/>
                      <a:pt x="30975" y="64126"/>
                    </a:cubicBezTo>
                    <a:cubicBezTo>
                      <a:pt x="42918" y="43923"/>
                      <a:pt x="59829" y="28184"/>
                      <a:pt x="81706" y="16911"/>
                    </a:cubicBezTo>
                    <a:cubicBezTo>
                      <a:pt x="103584" y="5637"/>
                      <a:pt x="128922" y="0"/>
                      <a:pt x="15772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DC01A3BE-FD59-4CA2-ACA8-1376344C9CDA}"/>
                  </a:ext>
                </a:extLst>
              </p:cNvPr>
              <p:cNvSpPr/>
              <p:nvPr/>
            </p:nvSpPr>
            <p:spPr>
              <a:xfrm>
                <a:off x="4294895" y="2344147"/>
                <a:ext cx="381074" cy="490909"/>
              </a:xfrm>
              <a:custGeom>
                <a:avLst/>
                <a:gdLst/>
                <a:ahLst/>
                <a:cxnLst/>
                <a:rect l="l" t="t" r="r" b="b"/>
                <a:pathLst>
                  <a:path w="381074" h="490909">
                    <a:moveTo>
                      <a:pt x="191207" y="91082"/>
                    </a:moveTo>
                    <a:lnTo>
                      <a:pt x="138633" y="313432"/>
                    </a:lnTo>
                    <a:lnTo>
                      <a:pt x="243111" y="313432"/>
                    </a:lnTo>
                    <a:close/>
                    <a:moveTo>
                      <a:pt x="140642" y="0"/>
                    </a:moveTo>
                    <a:lnTo>
                      <a:pt x="241771" y="0"/>
                    </a:lnTo>
                    <a:lnTo>
                      <a:pt x="381074" y="490909"/>
                    </a:lnTo>
                    <a:lnTo>
                      <a:pt x="284299" y="490909"/>
                    </a:lnTo>
                    <a:lnTo>
                      <a:pt x="261528" y="393799"/>
                    </a:lnTo>
                    <a:lnTo>
                      <a:pt x="119546" y="393799"/>
                    </a:lnTo>
                    <a:lnTo>
                      <a:pt x="96441" y="490909"/>
                    </a:lnTo>
                    <a:lnTo>
                      <a:pt x="0" y="490909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CD50342E-3A82-4D0E-B5D6-9CC19B95E1C3}"/>
                  </a:ext>
                </a:extLst>
              </p:cNvPr>
              <p:cNvSpPr txBox="1"/>
              <p:nvPr/>
            </p:nvSpPr>
            <p:spPr>
              <a:xfrm>
                <a:off x="4728313" y="2344147"/>
                <a:ext cx="279945" cy="490909"/>
              </a:xfrm>
              <a:custGeom>
                <a:avLst/>
                <a:gdLst/>
                <a:ahLst/>
                <a:cxnLst/>
                <a:rect l="l" t="t" r="r" b="b"/>
                <a:pathLst>
                  <a:path w="279945" h="490909">
                    <a:moveTo>
                      <a:pt x="0" y="0"/>
                    </a:moveTo>
                    <a:lnTo>
                      <a:pt x="93092" y="0"/>
                    </a:lnTo>
                    <a:lnTo>
                      <a:pt x="93092" y="412886"/>
                    </a:lnTo>
                    <a:lnTo>
                      <a:pt x="279945" y="412886"/>
                    </a:lnTo>
                    <a:lnTo>
                      <a:pt x="279945" y="490909"/>
                    </a:lnTo>
                    <a:lnTo>
                      <a:pt x="0" y="490909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5400" b="1" spc="-150" dirty="0">
                  <a:solidFill>
                    <a:schemeClr val="accent1"/>
                  </a:solidFill>
                  <a:latin typeface="Arial Nova Cond" panose="020B0506020202020204" pitchFamily="34" charset="0"/>
                  <a:cs typeface="Arial" pitchFamily="34" charset="0"/>
                </a:endParaRP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CA58F219-F7BC-4770-8544-33E757E0A81A}"/>
                  </a:ext>
                </a:extLst>
              </p:cNvPr>
              <p:cNvSpPr txBox="1"/>
              <p:nvPr/>
            </p:nvSpPr>
            <p:spPr>
              <a:xfrm>
                <a:off x="5060601" y="2344147"/>
                <a:ext cx="247410" cy="490909"/>
              </a:xfrm>
              <a:custGeom>
                <a:avLst/>
                <a:gdLst/>
                <a:ahLst/>
                <a:cxnLst/>
                <a:rect l="l" t="t" r="r" b="b"/>
                <a:pathLst>
                  <a:path w="247410" h="490909">
                    <a:moveTo>
                      <a:pt x="0" y="0"/>
                    </a:moveTo>
                    <a:lnTo>
                      <a:pt x="238703" y="0"/>
                    </a:lnTo>
                    <a:lnTo>
                      <a:pt x="238703" y="77688"/>
                    </a:lnTo>
                    <a:lnTo>
                      <a:pt x="74621" y="77688"/>
                    </a:lnTo>
                    <a:lnTo>
                      <a:pt x="74621" y="193551"/>
                    </a:lnTo>
                    <a:lnTo>
                      <a:pt x="223300" y="193551"/>
                    </a:lnTo>
                    <a:lnTo>
                      <a:pt x="223300" y="271239"/>
                    </a:lnTo>
                    <a:lnTo>
                      <a:pt x="74621" y="271239"/>
                    </a:lnTo>
                    <a:lnTo>
                      <a:pt x="74621" y="413221"/>
                    </a:lnTo>
                    <a:lnTo>
                      <a:pt x="247410" y="413221"/>
                    </a:lnTo>
                    <a:lnTo>
                      <a:pt x="247410" y="490909"/>
                    </a:lnTo>
                    <a:lnTo>
                      <a:pt x="0" y="490909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5400" b="1" spc="-150" dirty="0">
                  <a:solidFill>
                    <a:schemeClr val="accent1"/>
                  </a:solidFill>
                  <a:latin typeface="Arial Nova Cond" panose="020B0506020202020204" pitchFamily="34" charset="0"/>
                  <a:cs typeface="Arial" pitchFamily="34" charset="0"/>
                </a:endParaRPr>
              </a:p>
            </p:txBody>
          </p:sp>
        </p:grpSp>
      </p:grp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D26E5EF2-AB76-4A5E-B5AB-FC3CDBA44A5A}"/>
              </a:ext>
            </a:extLst>
          </p:cNvPr>
          <p:cNvSpPr/>
          <p:nvPr/>
        </p:nvSpPr>
        <p:spPr>
          <a:xfrm>
            <a:off x="-32094" y="5638233"/>
            <a:ext cx="2352405" cy="1254868"/>
          </a:xfrm>
          <a:custGeom>
            <a:avLst/>
            <a:gdLst>
              <a:gd name="connsiteX0" fmla="*/ 2972694 w 5728127"/>
              <a:gd name="connsiteY0" fmla="*/ 2889903 h 3062599"/>
              <a:gd name="connsiteX1" fmla="*/ 2948481 w 5728127"/>
              <a:gd name="connsiteY1" fmla="*/ 2909843 h 3062599"/>
              <a:gd name="connsiteX2" fmla="*/ 2910025 w 5728127"/>
              <a:gd name="connsiteY2" fmla="*/ 2989604 h 3062599"/>
              <a:gd name="connsiteX3" fmla="*/ 2897919 w 5728127"/>
              <a:gd name="connsiteY3" fmla="*/ 2996013 h 3062599"/>
              <a:gd name="connsiteX4" fmla="*/ 2893646 w 5728127"/>
              <a:gd name="connsiteY4" fmla="*/ 2982482 h 3062599"/>
              <a:gd name="connsiteX5" fmla="*/ 2896494 w 5728127"/>
              <a:gd name="connsiteY5" fmla="*/ 2939753 h 3062599"/>
              <a:gd name="connsiteX6" fmla="*/ 2880827 w 5728127"/>
              <a:gd name="connsiteY6" fmla="*/ 2924086 h 3062599"/>
              <a:gd name="connsiteX7" fmla="*/ 2830977 w 5728127"/>
              <a:gd name="connsiteY7" fmla="*/ 2931207 h 3062599"/>
              <a:gd name="connsiteX8" fmla="*/ 2819582 w 5728127"/>
              <a:gd name="connsiteY8" fmla="*/ 2949723 h 3062599"/>
              <a:gd name="connsiteX9" fmla="*/ 2947769 w 5728127"/>
              <a:gd name="connsiteY9" fmla="*/ 3035181 h 3062599"/>
              <a:gd name="connsiteX10" fmla="*/ 3016848 w 5728127"/>
              <a:gd name="connsiteY10" fmla="*/ 2999574 h 3062599"/>
              <a:gd name="connsiteX11" fmla="*/ 3006878 w 5728127"/>
              <a:gd name="connsiteY11" fmla="*/ 2909131 h 3062599"/>
              <a:gd name="connsiteX12" fmla="*/ 2972694 w 5728127"/>
              <a:gd name="connsiteY12" fmla="*/ 2889903 h 3062599"/>
              <a:gd name="connsiteX13" fmla="*/ 1564775 w 5728127"/>
              <a:gd name="connsiteY13" fmla="*/ 2827946 h 3062599"/>
              <a:gd name="connsiteX14" fmla="*/ 1489287 w 5728127"/>
              <a:gd name="connsiteY14" fmla="*/ 2897024 h 3062599"/>
              <a:gd name="connsiteX15" fmla="*/ 1509939 w 5728127"/>
              <a:gd name="connsiteY15" fmla="*/ 2991028 h 3062599"/>
              <a:gd name="connsiteX16" fmla="*/ 1752782 w 5728127"/>
              <a:gd name="connsiteY16" fmla="*/ 2946163 h 3062599"/>
              <a:gd name="connsiteX17" fmla="*/ 1750646 w 5728127"/>
              <a:gd name="connsiteY17" fmla="*/ 2933344 h 3062599"/>
              <a:gd name="connsiteX18" fmla="*/ 1658066 w 5728127"/>
              <a:gd name="connsiteY18" fmla="*/ 2890615 h 3062599"/>
              <a:gd name="connsiteX19" fmla="*/ 1632429 w 5728127"/>
              <a:gd name="connsiteY19" fmla="*/ 2991028 h 3062599"/>
              <a:gd name="connsiteX20" fmla="*/ 1600382 w 5728127"/>
              <a:gd name="connsiteY20" fmla="*/ 2865689 h 3062599"/>
              <a:gd name="connsiteX21" fmla="*/ 1564775 w 5728127"/>
              <a:gd name="connsiteY21" fmla="*/ 2827946 h 3062599"/>
              <a:gd name="connsiteX22" fmla="*/ 1981472 w 5728127"/>
              <a:gd name="connsiteY22" fmla="*/ 2817709 h 3062599"/>
              <a:gd name="connsiteX23" fmla="*/ 1956457 w 5728127"/>
              <a:gd name="connsiteY23" fmla="*/ 2817976 h 3062599"/>
              <a:gd name="connsiteX24" fmla="*/ 1933668 w 5728127"/>
              <a:gd name="connsiteY24" fmla="*/ 2851446 h 3062599"/>
              <a:gd name="connsiteX25" fmla="*/ 1910167 w 5728127"/>
              <a:gd name="connsiteY25" fmla="*/ 2983194 h 3062599"/>
              <a:gd name="connsiteX26" fmla="*/ 1881681 w 5728127"/>
              <a:gd name="connsiteY26" fmla="*/ 2900585 h 3062599"/>
              <a:gd name="connsiteX27" fmla="*/ 1864590 w 5728127"/>
              <a:gd name="connsiteY27" fmla="*/ 2893463 h 3062599"/>
              <a:gd name="connsiteX28" fmla="*/ 1793375 w 5728127"/>
              <a:gd name="connsiteY28" fmla="*/ 2931207 h 3062599"/>
              <a:gd name="connsiteX29" fmla="*/ 1789814 w 5728127"/>
              <a:gd name="connsiteY29" fmla="*/ 2948299 h 3062599"/>
              <a:gd name="connsiteX30" fmla="*/ 2002747 w 5728127"/>
              <a:gd name="connsiteY30" fmla="*/ 2996013 h 3062599"/>
              <a:gd name="connsiteX31" fmla="*/ 2054734 w 5728127"/>
              <a:gd name="connsiteY31" fmla="*/ 2925510 h 3062599"/>
              <a:gd name="connsiteX32" fmla="*/ 2004883 w 5728127"/>
              <a:gd name="connsiteY32" fmla="*/ 2826521 h 3062599"/>
              <a:gd name="connsiteX33" fmla="*/ 1981472 w 5728127"/>
              <a:gd name="connsiteY33" fmla="*/ 2817709 h 3062599"/>
              <a:gd name="connsiteX34" fmla="*/ 2665046 w 5728127"/>
              <a:gd name="connsiteY34" fmla="*/ 2794474 h 3062599"/>
              <a:gd name="connsiteX35" fmla="*/ 2596680 w 5728127"/>
              <a:gd name="connsiteY35" fmla="*/ 2850734 h 3062599"/>
              <a:gd name="connsiteX36" fmla="*/ 2614483 w 5728127"/>
              <a:gd name="connsiteY36" fmla="*/ 2921237 h 3062599"/>
              <a:gd name="connsiteX37" fmla="*/ 2796793 w 5728127"/>
              <a:gd name="connsiteY37" fmla="*/ 2926222 h 3062599"/>
              <a:gd name="connsiteX38" fmla="*/ 2745519 w 5728127"/>
              <a:gd name="connsiteY38" fmla="*/ 2879220 h 3062599"/>
              <a:gd name="connsiteX39" fmla="*/ 2728427 w 5728127"/>
              <a:gd name="connsiteY39" fmla="*/ 2881357 h 3062599"/>
              <a:gd name="connsiteX40" fmla="*/ 2707775 w 5728127"/>
              <a:gd name="connsiteY40" fmla="*/ 2916252 h 3062599"/>
              <a:gd name="connsiteX41" fmla="*/ 2692820 w 5728127"/>
              <a:gd name="connsiteY41" fmla="*/ 2928359 h 3062599"/>
              <a:gd name="connsiteX42" fmla="*/ 2684986 w 5728127"/>
              <a:gd name="connsiteY42" fmla="*/ 2911267 h 3062599"/>
              <a:gd name="connsiteX43" fmla="*/ 2696381 w 5728127"/>
              <a:gd name="connsiteY43" fmla="*/ 2837916 h 3062599"/>
              <a:gd name="connsiteX44" fmla="*/ 2665046 w 5728127"/>
              <a:gd name="connsiteY44" fmla="*/ 2794474 h 3062599"/>
              <a:gd name="connsiteX45" fmla="*/ 550674 w 5728127"/>
              <a:gd name="connsiteY45" fmla="*/ 2701895 h 3062599"/>
              <a:gd name="connsiteX46" fmla="*/ 521476 w 5728127"/>
              <a:gd name="connsiteY46" fmla="*/ 2719699 h 3062599"/>
              <a:gd name="connsiteX47" fmla="*/ 401835 w 5728127"/>
              <a:gd name="connsiteY47" fmla="*/ 2887054 h 3062599"/>
              <a:gd name="connsiteX48" fmla="*/ 382607 w 5728127"/>
              <a:gd name="connsiteY48" fmla="*/ 2876372 h 3062599"/>
              <a:gd name="connsiteX49" fmla="*/ 403259 w 5728127"/>
              <a:gd name="connsiteY49" fmla="*/ 2778095 h 3062599"/>
              <a:gd name="connsiteX50" fmla="*/ 418214 w 5728127"/>
              <a:gd name="connsiteY50" fmla="*/ 2737502 h 3062599"/>
              <a:gd name="connsiteX51" fmla="*/ 295724 w 5728127"/>
              <a:gd name="connsiteY51" fmla="*/ 2741776 h 3062599"/>
              <a:gd name="connsiteX52" fmla="*/ 251571 w 5728127"/>
              <a:gd name="connsiteY52" fmla="*/ 2737502 h 3062599"/>
              <a:gd name="connsiteX53" fmla="*/ 259405 w 5728127"/>
              <a:gd name="connsiteY53" fmla="*/ 2785217 h 3062599"/>
              <a:gd name="connsiteX54" fmla="*/ 412517 w 5728127"/>
              <a:gd name="connsiteY54" fmla="*/ 2962542 h 3062599"/>
              <a:gd name="connsiteX55" fmla="*/ 500823 w 5728127"/>
              <a:gd name="connsiteY55" fmla="*/ 2981058 h 3062599"/>
              <a:gd name="connsiteX56" fmla="*/ 619040 w 5728127"/>
              <a:gd name="connsiteY56" fmla="*/ 2931920 h 3062599"/>
              <a:gd name="connsiteX57" fmla="*/ 644678 w 5728127"/>
              <a:gd name="connsiteY57" fmla="*/ 2792338 h 3062599"/>
              <a:gd name="connsiteX58" fmla="*/ 550674 w 5728127"/>
              <a:gd name="connsiteY58" fmla="*/ 2701895 h 3062599"/>
              <a:gd name="connsiteX59" fmla="*/ 819188 w 5728127"/>
              <a:gd name="connsiteY59" fmla="*/ 2552166 h 3062599"/>
              <a:gd name="connsiteX60" fmla="*/ 800638 w 5728127"/>
              <a:gd name="connsiteY60" fmla="*/ 2556617 h 3062599"/>
              <a:gd name="connsiteX61" fmla="*/ 755061 w 5728127"/>
              <a:gd name="connsiteY61" fmla="*/ 2625695 h 3062599"/>
              <a:gd name="connsiteX62" fmla="*/ 796365 w 5728127"/>
              <a:gd name="connsiteY62" fmla="*/ 2689789 h 3062599"/>
              <a:gd name="connsiteX63" fmla="*/ 953038 w 5728127"/>
              <a:gd name="connsiteY63" fmla="*/ 2647772 h 3062599"/>
              <a:gd name="connsiteX64" fmla="*/ 943068 w 5728127"/>
              <a:gd name="connsiteY64" fmla="*/ 2622135 h 3062599"/>
              <a:gd name="connsiteX65" fmla="*/ 898915 w 5728127"/>
              <a:gd name="connsiteY65" fmla="*/ 2603618 h 3062599"/>
              <a:gd name="connsiteX66" fmla="*/ 886096 w 5728127"/>
              <a:gd name="connsiteY66" fmla="*/ 2611452 h 3062599"/>
              <a:gd name="connsiteX67" fmla="*/ 872565 w 5728127"/>
              <a:gd name="connsiteY67" fmla="*/ 2672697 h 3062599"/>
              <a:gd name="connsiteX68" fmla="*/ 845504 w 5728127"/>
              <a:gd name="connsiteY68" fmla="*/ 2630680 h 3062599"/>
              <a:gd name="connsiteX69" fmla="*/ 840519 w 5728127"/>
              <a:gd name="connsiteY69" fmla="*/ 2585815 h 3062599"/>
              <a:gd name="connsiteX70" fmla="*/ 819188 w 5728127"/>
              <a:gd name="connsiteY70" fmla="*/ 2552166 h 3062599"/>
              <a:gd name="connsiteX71" fmla="*/ 1123242 w 5728127"/>
              <a:gd name="connsiteY71" fmla="*/ 2525282 h 3062599"/>
              <a:gd name="connsiteX72" fmla="*/ 1098317 w 5728127"/>
              <a:gd name="connsiteY72" fmla="*/ 2557329 h 3062599"/>
              <a:gd name="connsiteX73" fmla="*/ 1091907 w 5728127"/>
              <a:gd name="connsiteY73" fmla="*/ 2641362 h 3062599"/>
              <a:gd name="connsiteX74" fmla="*/ 1082650 w 5728127"/>
              <a:gd name="connsiteY74" fmla="*/ 2651333 h 3062599"/>
              <a:gd name="connsiteX75" fmla="*/ 1074816 w 5728127"/>
              <a:gd name="connsiteY75" fmla="*/ 2642075 h 3062599"/>
              <a:gd name="connsiteX76" fmla="*/ 1055588 w 5728127"/>
              <a:gd name="connsiteY76" fmla="*/ 2581542 h 3062599"/>
              <a:gd name="connsiteX77" fmla="*/ 984373 w 5728127"/>
              <a:gd name="connsiteY77" fmla="*/ 2625695 h 3062599"/>
              <a:gd name="connsiteX78" fmla="*/ 1170244 w 5728127"/>
              <a:gd name="connsiteY78" fmla="*/ 2652045 h 3062599"/>
              <a:gd name="connsiteX79" fmla="*/ 1188048 w 5728127"/>
              <a:gd name="connsiteY79" fmla="*/ 2577269 h 3062599"/>
              <a:gd name="connsiteX80" fmla="*/ 1123242 w 5728127"/>
              <a:gd name="connsiteY80" fmla="*/ 2525282 h 3062599"/>
              <a:gd name="connsiteX81" fmla="*/ 3259691 w 5728127"/>
              <a:gd name="connsiteY81" fmla="*/ 2504630 h 3062599"/>
              <a:gd name="connsiteX82" fmla="*/ 3244736 w 5728127"/>
              <a:gd name="connsiteY82" fmla="*/ 2517449 h 3062599"/>
              <a:gd name="connsiteX83" fmla="*/ 3239038 w 5728127"/>
              <a:gd name="connsiteY83" fmla="*/ 2524570 h 3062599"/>
              <a:gd name="connsiteX84" fmla="*/ 3259691 w 5728127"/>
              <a:gd name="connsiteY84" fmla="*/ 2504630 h 3062599"/>
              <a:gd name="connsiteX85" fmla="*/ 3910595 w 5728127"/>
              <a:gd name="connsiteY85" fmla="*/ 2394247 h 3062599"/>
              <a:gd name="connsiteX86" fmla="*/ 3875700 w 5728127"/>
              <a:gd name="connsiteY86" fmla="*/ 2428430 h 3062599"/>
              <a:gd name="connsiteX87" fmla="*/ 3938369 w 5728127"/>
              <a:gd name="connsiteY87" fmla="*/ 2401368 h 3062599"/>
              <a:gd name="connsiteX88" fmla="*/ 3947627 w 5728127"/>
              <a:gd name="connsiteY88" fmla="*/ 2405641 h 3062599"/>
              <a:gd name="connsiteX89" fmla="*/ 3910595 w 5728127"/>
              <a:gd name="connsiteY89" fmla="*/ 2394247 h 3062599"/>
              <a:gd name="connsiteX90" fmla="*/ 1728569 w 5728127"/>
              <a:gd name="connsiteY90" fmla="*/ 2258938 h 3062599"/>
              <a:gd name="connsiteX91" fmla="*/ 1611777 w 5728127"/>
              <a:gd name="connsiteY91" fmla="*/ 2357927 h 3062599"/>
              <a:gd name="connsiteX92" fmla="*/ 1613913 w 5728127"/>
              <a:gd name="connsiteY92" fmla="*/ 2379291 h 3062599"/>
              <a:gd name="connsiteX93" fmla="*/ 1705068 w 5728127"/>
              <a:gd name="connsiteY93" fmla="*/ 2496084 h 3062599"/>
              <a:gd name="connsiteX94" fmla="*/ 1806906 w 5728127"/>
              <a:gd name="connsiteY94" fmla="*/ 2613589 h 3062599"/>
              <a:gd name="connsiteX95" fmla="*/ 1933668 w 5728127"/>
              <a:gd name="connsiteY95" fmla="*/ 2655605 h 3062599"/>
              <a:gd name="connsiteX96" fmla="*/ 1952184 w 5728127"/>
              <a:gd name="connsiteY96" fmla="*/ 2651333 h 3062599"/>
              <a:gd name="connsiteX97" fmla="*/ 1944351 w 5728127"/>
              <a:gd name="connsiteY97" fmla="*/ 2634953 h 3062599"/>
              <a:gd name="connsiteX98" fmla="*/ 1913016 w 5728127"/>
              <a:gd name="connsiteY98" fmla="*/ 2577981 h 3062599"/>
              <a:gd name="connsiteX99" fmla="*/ 1888803 w 5728127"/>
              <a:gd name="connsiteY99" fmla="*/ 2558041 h 3062599"/>
              <a:gd name="connsiteX100" fmla="*/ 1768450 w 5728127"/>
              <a:gd name="connsiteY100" fmla="*/ 2471871 h 3062599"/>
              <a:gd name="connsiteX101" fmla="*/ 1737115 w 5728127"/>
              <a:gd name="connsiteY101" fmla="*/ 2345820 h 3062599"/>
              <a:gd name="connsiteX102" fmla="*/ 1737115 w 5728127"/>
              <a:gd name="connsiteY102" fmla="*/ 2261075 h 3062599"/>
              <a:gd name="connsiteX103" fmla="*/ 1728569 w 5728127"/>
              <a:gd name="connsiteY103" fmla="*/ 2258938 h 3062599"/>
              <a:gd name="connsiteX104" fmla="*/ 4394857 w 5728127"/>
              <a:gd name="connsiteY104" fmla="*/ 2189860 h 3062599"/>
              <a:gd name="connsiteX105" fmla="*/ 4352840 w 5728127"/>
              <a:gd name="connsiteY105" fmla="*/ 2196269 h 3062599"/>
              <a:gd name="connsiteX106" fmla="*/ 4290883 w 5728127"/>
              <a:gd name="connsiteY106" fmla="*/ 2334426 h 3062599"/>
              <a:gd name="connsiteX107" fmla="*/ 4287322 w 5728127"/>
              <a:gd name="connsiteY107" fmla="*/ 2368609 h 3062599"/>
              <a:gd name="connsiteX108" fmla="*/ 4265958 w 5728127"/>
              <a:gd name="connsiteY108" fmla="*/ 2414187 h 3062599"/>
              <a:gd name="connsiteX109" fmla="*/ 4266670 w 5728127"/>
              <a:gd name="connsiteY109" fmla="*/ 2469734 h 3062599"/>
              <a:gd name="connsiteX110" fmla="*/ 4274504 w 5728127"/>
              <a:gd name="connsiteY110" fmla="*/ 2493235 h 3062599"/>
              <a:gd name="connsiteX111" fmla="*/ 4324354 w 5728127"/>
              <a:gd name="connsiteY111" fmla="*/ 2612164 h 3062599"/>
              <a:gd name="connsiteX112" fmla="*/ 4327203 w 5728127"/>
              <a:gd name="connsiteY112" fmla="*/ 2621422 h 3062599"/>
              <a:gd name="connsiteX113" fmla="*/ 4363523 w 5728127"/>
              <a:gd name="connsiteY113" fmla="*/ 2714002 h 3062599"/>
              <a:gd name="connsiteX114" fmla="*/ 4454678 w 5728127"/>
              <a:gd name="connsiteY114" fmla="*/ 2727533 h 3062599"/>
              <a:gd name="connsiteX115" fmla="*/ 4473906 w 5728127"/>
              <a:gd name="connsiteY115" fmla="*/ 2720411 h 3062599"/>
              <a:gd name="connsiteX116" fmla="*/ 4446844 w 5728127"/>
              <a:gd name="connsiteY116" fmla="*/ 2704032 h 3062599"/>
              <a:gd name="connsiteX117" fmla="*/ 4372780 w 5728127"/>
              <a:gd name="connsiteY117" fmla="*/ 2605043 h 3062599"/>
              <a:gd name="connsiteX118" fmla="*/ 4312248 w 5728127"/>
              <a:gd name="connsiteY118" fmla="*/ 2506054 h 3062599"/>
              <a:gd name="connsiteX119" fmla="*/ 4307263 w 5728127"/>
              <a:gd name="connsiteY119" fmla="*/ 2469734 h 3062599"/>
              <a:gd name="connsiteX120" fmla="*/ 4392721 w 5728127"/>
              <a:gd name="connsiteY120" fmla="*/ 2276030 h 3062599"/>
              <a:gd name="connsiteX121" fmla="*/ 4444708 w 5728127"/>
              <a:gd name="connsiteY121" fmla="*/ 2252529 h 3062599"/>
              <a:gd name="connsiteX122" fmla="*/ 4535863 w 5728127"/>
              <a:gd name="connsiteY122" fmla="*/ 2279590 h 3062599"/>
              <a:gd name="connsiteX123" fmla="*/ 4587850 w 5728127"/>
              <a:gd name="connsiteY123" fmla="*/ 2300955 h 3062599"/>
              <a:gd name="connsiteX124" fmla="*/ 4627018 w 5728127"/>
              <a:gd name="connsiteY124" fmla="*/ 2372170 h 3062599"/>
              <a:gd name="connsiteX125" fmla="*/ 4621321 w 5728127"/>
              <a:gd name="connsiteY125" fmla="*/ 2471871 h 3062599"/>
              <a:gd name="connsiteX126" fmla="*/ 4601381 w 5728127"/>
              <a:gd name="connsiteY126" fmla="*/ 2509615 h 3062599"/>
              <a:gd name="connsiteX127" fmla="*/ 4504528 w 5728127"/>
              <a:gd name="connsiteY127" fmla="*/ 2544510 h 3062599"/>
              <a:gd name="connsiteX128" fmla="*/ 4502392 w 5728127"/>
              <a:gd name="connsiteY128" fmla="*/ 2543798 h 3062599"/>
              <a:gd name="connsiteX129" fmla="*/ 4434737 w 5728127"/>
              <a:gd name="connsiteY129" fmla="*/ 2405641 h 3062599"/>
              <a:gd name="connsiteX130" fmla="*/ 4477466 w 5728127"/>
              <a:gd name="connsiteY130" fmla="*/ 2355079 h 3062599"/>
              <a:gd name="connsiteX131" fmla="*/ 4531590 w 5728127"/>
              <a:gd name="connsiteY131" fmla="*/ 2392822 h 3062599"/>
              <a:gd name="connsiteX132" fmla="*/ 4545121 w 5728127"/>
              <a:gd name="connsiteY132" fmla="*/ 2419884 h 3062599"/>
              <a:gd name="connsiteX133" fmla="*/ 4523756 w 5728127"/>
              <a:gd name="connsiteY133" fmla="*/ 2446234 h 3062599"/>
              <a:gd name="connsiteX134" fmla="*/ 4502392 w 5728127"/>
              <a:gd name="connsiteY134" fmla="*/ 2454779 h 3062599"/>
              <a:gd name="connsiteX135" fmla="*/ 4506665 w 5728127"/>
              <a:gd name="connsiteY135" fmla="*/ 2470446 h 3062599"/>
              <a:gd name="connsiteX136" fmla="*/ 4530166 w 5728127"/>
              <a:gd name="connsiteY136" fmla="*/ 2468310 h 3062599"/>
              <a:gd name="connsiteX137" fmla="*/ 4560788 w 5728127"/>
              <a:gd name="connsiteY137" fmla="*/ 2389974 h 3062599"/>
              <a:gd name="connsiteX138" fmla="*/ 4505240 w 5728127"/>
              <a:gd name="connsiteY138" fmla="*/ 2343684 h 3062599"/>
              <a:gd name="connsiteX139" fmla="*/ 4485300 w 5728127"/>
              <a:gd name="connsiteY139" fmla="*/ 2340836 h 3062599"/>
              <a:gd name="connsiteX140" fmla="*/ 4415509 w 5728127"/>
              <a:gd name="connsiteY140" fmla="*/ 2389262 h 3062599"/>
              <a:gd name="connsiteX141" fmla="*/ 4406252 w 5728127"/>
              <a:gd name="connsiteY141" fmla="*/ 2428430 h 3062599"/>
              <a:gd name="connsiteX142" fmla="*/ 4430465 w 5728127"/>
              <a:gd name="connsiteY142" fmla="*/ 2551632 h 3062599"/>
              <a:gd name="connsiteX143" fmla="*/ 4474618 w 5728127"/>
              <a:gd name="connsiteY143" fmla="*/ 2602906 h 3062599"/>
              <a:gd name="connsiteX144" fmla="*/ 4554379 w 5728127"/>
              <a:gd name="connsiteY144" fmla="*/ 2602906 h 3062599"/>
              <a:gd name="connsiteX145" fmla="*/ 4665474 w 5728127"/>
              <a:gd name="connsiteY145" fmla="*/ 2492523 h 3062599"/>
              <a:gd name="connsiteX146" fmla="*/ 4680429 w 5728127"/>
              <a:gd name="connsiteY146" fmla="*/ 2476856 h 3062599"/>
              <a:gd name="connsiteX147" fmla="*/ 4683990 w 5728127"/>
              <a:gd name="connsiteY147" fmla="*/ 2451931 h 3062599"/>
              <a:gd name="connsiteX148" fmla="*/ 4653367 w 5728127"/>
              <a:gd name="connsiteY148" fmla="*/ 2307364 h 3062599"/>
              <a:gd name="connsiteX149" fmla="*/ 4568622 w 5728127"/>
              <a:gd name="connsiteY149" fmla="*/ 2217633 h 3062599"/>
              <a:gd name="connsiteX150" fmla="*/ 4394857 w 5728127"/>
              <a:gd name="connsiteY150" fmla="*/ 2189860 h 3062599"/>
              <a:gd name="connsiteX151" fmla="*/ 1930820 w 5728127"/>
              <a:gd name="connsiteY151" fmla="*/ 2137161 h 3062599"/>
              <a:gd name="connsiteX152" fmla="*/ 1903758 w 5728127"/>
              <a:gd name="connsiteY152" fmla="*/ 2482553 h 3062599"/>
              <a:gd name="connsiteX153" fmla="*/ 1910879 w 5728127"/>
              <a:gd name="connsiteY153" fmla="*/ 2524570 h 3062599"/>
              <a:gd name="connsiteX154" fmla="*/ 1908031 w 5728127"/>
              <a:gd name="connsiteY154" fmla="*/ 2483265 h 3062599"/>
              <a:gd name="connsiteX155" fmla="*/ 1930820 w 5728127"/>
              <a:gd name="connsiteY155" fmla="*/ 2137161 h 3062599"/>
              <a:gd name="connsiteX156" fmla="*/ 2323214 w 5728127"/>
              <a:gd name="connsiteY156" fmla="*/ 1824527 h 3062599"/>
              <a:gd name="connsiteX157" fmla="*/ 2253423 w 5728127"/>
              <a:gd name="connsiteY157" fmla="*/ 1909273 h 3062599"/>
              <a:gd name="connsiteX158" fmla="*/ 2223513 w 5728127"/>
              <a:gd name="connsiteY158" fmla="*/ 2049566 h 3062599"/>
              <a:gd name="connsiteX159" fmla="*/ 2200012 w 5728127"/>
              <a:gd name="connsiteY159" fmla="*/ 2067370 h 3062599"/>
              <a:gd name="connsiteX160" fmla="*/ 2133070 w 5728127"/>
              <a:gd name="connsiteY160" fmla="*/ 2055263 h 3062599"/>
              <a:gd name="connsiteX161" fmla="*/ 2036930 w 5728127"/>
              <a:gd name="connsiteY161" fmla="*/ 2018231 h 3062599"/>
              <a:gd name="connsiteX162" fmla="*/ 2135207 w 5728127"/>
              <a:gd name="connsiteY162" fmla="*/ 2206239 h 3062599"/>
              <a:gd name="connsiteX163" fmla="*/ 2216392 w 5728127"/>
              <a:gd name="connsiteY163" fmla="*/ 2100841 h 3062599"/>
              <a:gd name="connsiteX164" fmla="*/ 2212119 w 5728127"/>
              <a:gd name="connsiteY164" fmla="*/ 2142146 h 3062599"/>
              <a:gd name="connsiteX165" fmla="*/ 2188618 w 5728127"/>
              <a:gd name="connsiteY165" fmla="*/ 2365761 h 3062599"/>
              <a:gd name="connsiteX166" fmla="*/ 2177223 w 5728127"/>
              <a:gd name="connsiteY166" fmla="*/ 2387125 h 3062599"/>
              <a:gd name="connsiteX167" fmla="*/ 2117403 w 5728127"/>
              <a:gd name="connsiteY167" fmla="*/ 2369322 h 3062599"/>
              <a:gd name="connsiteX168" fmla="*/ 2112418 w 5728127"/>
              <a:gd name="connsiteY168" fmla="*/ 2331577 h 3062599"/>
              <a:gd name="connsiteX169" fmla="*/ 2090341 w 5728127"/>
              <a:gd name="connsiteY169" fmla="*/ 2303091 h 3062599"/>
              <a:gd name="connsiteX170" fmla="*/ 1997762 w 5728127"/>
              <a:gd name="connsiteY170" fmla="*/ 2278878 h 3062599"/>
              <a:gd name="connsiteX171" fmla="*/ 1979958 w 5728127"/>
              <a:gd name="connsiteY171" fmla="*/ 2297394 h 3062599"/>
              <a:gd name="connsiteX172" fmla="*/ 2050461 w 5728127"/>
              <a:gd name="connsiteY172" fmla="*/ 2402792 h 3062599"/>
              <a:gd name="connsiteX173" fmla="*/ 2069689 w 5728127"/>
              <a:gd name="connsiteY173" fmla="*/ 2447658 h 3062599"/>
              <a:gd name="connsiteX174" fmla="*/ 2098175 w 5728127"/>
              <a:gd name="connsiteY174" fmla="*/ 2495372 h 3062599"/>
              <a:gd name="connsiteX175" fmla="*/ 2167966 w 5728127"/>
              <a:gd name="connsiteY175" fmla="*/ 2525994 h 3062599"/>
              <a:gd name="connsiteX176" fmla="*/ 2168678 w 5728127"/>
              <a:gd name="connsiteY176" fmla="*/ 2602194 h 3062599"/>
              <a:gd name="connsiteX177" fmla="*/ 2173663 w 5728127"/>
              <a:gd name="connsiteY177" fmla="*/ 2597921 h 3062599"/>
              <a:gd name="connsiteX178" fmla="*/ 2182209 w 5728127"/>
              <a:gd name="connsiteY178" fmla="*/ 2533116 h 3062599"/>
              <a:gd name="connsiteX179" fmla="*/ 2242741 w 5728127"/>
              <a:gd name="connsiteY179" fmla="*/ 2483977 h 3062599"/>
              <a:gd name="connsiteX180" fmla="*/ 2271939 w 5728127"/>
              <a:gd name="connsiteY180" fmla="*/ 2513175 h 3062599"/>
              <a:gd name="connsiteX181" fmla="*/ 2294728 w 5728127"/>
              <a:gd name="connsiteY181" fmla="*/ 2533116 h 3062599"/>
              <a:gd name="connsiteX182" fmla="*/ 2347427 w 5728127"/>
              <a:gd name="connsiteY182" fmla="*/ 2530267 h 3062599"/>
              <a:gd name="connsiteX183" fmla="*/ 2365943 w 5728127"/>
              <a:gd name="connsiteY183" fmla="*/ 2513888 h 3062599"/>
              <a:gd name="connsiteX184" fmla="*/ 2396566 w 5728127"/>
              <a:gd name="connsiteY184" fmla="*/ 2488963 h 3062599"/>
              <a:gd name="connsiteX185" fmla="*/ 2434309 w 5728127"/>
              <a:gd name="connsiteY185" fmla="*/ 2486114 h 3062599"/>
              <a:gd name="connsiteX186" fmla="*/ 2460659 w 5728127"/>
              <a:gd name="connsiteY186" fmla="*/ 2503918 h 3062599"/>
              <a:gd name="connsiteX187" fmla="*/ 2479175 w 5728127"/>
              <a:gd name="connsiteY187" fmla="*/ 2521009 h 3062599"/>
              <a:gd name="connsiteX188" fmla="*/ 2489857 w 5728127"/>
              <a:gd name="connsiteY188" fmla="*/ 2538101 h 3062599"/>
              <a:gd name="connsiteX189" fmla="*/ 2474190 w 5728127"/>
              <a:gd name="connsiteY189" fmla="*/ 2589375 h 3062599"/>
              <a:gd name="connsiteX190" fmla="*/ 2494130 w 5728127"/>
              <a:gd name="connsiteY190" fmla="*/ 2550920 h 3062599"/>
              <a:gd name="connsiteX191" fmla="*/ 2538995 w 5728127"/>
              <a:gd name="connsiteY191" fmla="*/ 2513175 h 3062599"/>
              <a:gd name="connsiteX192" fmla="*/ 2559648 w 5728127"/>
              <a:gd name="connsiteY192" fmla="*/ 2492523 h 3062599"/>
              <a:gd name="connsiteX193" fmla="*/ 2563921 w 5728127"/>
              <a:gd name="connsiteY193" fmla="*/ 2462613 h 3062599"/>
              <a:gd name="connsiteX194" fmla="*/ 2592407 w 5728127"/>
              <a:gd name="connsiteY194" fmla="*/ 2427005 h 3062599"/>
              <a:gd name="connsiteX195" fmla="*/ 2655788 w 5728127"/>
              <a:gd name="connsiteY195" fmla="*/ 2345108 h 3062599"/>
              <a:gd name="connsiteX196" fmla="*/ 2640833 w 5728127"/>
              <a:gd name="connsiteY196" fmla="*/ 2330865 h 3062599"/>
              <a:gd name="connsiteX197" fmla="*/ 2589558 w 5728127"/>
              <a:gd name="connsiteY197" fmla="*/ 2342972 h 3062599"/>
              <a:gd name="connsiteX198" fmla="*/ 2540420 w 5728127"/>
              <a:gd name="connsiteY198" fmla="*/ 2389974 h 3062599"/>
              <a:gd name="connsiteX199" fmla="*/ 2535435 w 5728127"/>
              <a:gd name="connsiteY199" fmla="*/ 2392822 h 3062599"/>
              <a:gd name="connsiteX200" fmla="*/ 2541132 w 5728127"/>
              <a:gd name="connsiteY200" fmla="*/ 2300243 h 3062599"/>
              <a:gd name="connsiteX201" fmla="*/ 2543268 w 5728127"/>
              <a:gd name="connsiteY201" fmla="*/ 2286000 h 3062599"/>
              <a:gd name="connsiteX202" fmla="*/ 2545405 w 5728127"/>
              <a:gd name="connsiteY202" fmla="*/ 2171344 h 3062599"/>
              <a:gd name="connsiteX203" fmla="*/ 2551814 w 5728127"/>
              <a:gd name="connsiteY203" fmla="*/ 2161374 h 3062599"/>
              <a:gd name="connsiteX204" fmla="*/ 2625878 w 5728127"/>
              <a:gd name="connsiteY204" fmla="*/ 2032474 h 3062599"/>
              <a:gd name="connsiteX205" fmla="*/ 2554663 w 5728127"/>
              <a:gd name="connsiteY205" fmla="*/ 2056688 h 3062599"/>
              <a:gd name="connsiteX206" fmla="*/ 2531162 w 5728127"/>
              <a:gd name="connsiteY206" fmla="*/ 2040308 h 3062599"/>
              <a:gd name="connsiteX207" fmla="*/ 2517631 w 5728127"/>
              <a:gd name="connsiteY207" fmla="*/ 1963396 h 3062599"/>
              <a:gd name="connsiteX208" fmla="*/ 2361670 w 5728127"/>
              <a:gd name="connsiteY208" fmla="*/ 1841618 h 3062599"/>
              <a:gd name="connsiteX209" fmla="*/ 2449265 w 5728127"/>
              <a:gd name="connsiteY209" fmla="*/ 1887196 h 3062599"/>
              <a:gd name="connsiteX210" fmla="*/ 2495554 w 5728127"/>
              <a:gd name="connsiteY210" fmla="*/ 1935622 h 3062599"/>
              <a:gd name="connsiteX211" fmla="*/ 2522616 w 5728127"/>
              <a:gd name="connsiteY211" fmla="*/ 2045293 h 3062599"/>
              <a:gd name="connsiteX212" fmla="*/ 2506237 w 5728127"/>
              <a:gd name="connsiteY212" fmla="*/ 2064521 h 3062599"/>
              <a:gd name="connsiteX213" fmla="*/ 2437870 w 5728127"/>
              <a:gd name="connsiteY213" fmla="*/ 2068082 h 3062599"/>
              <a:gd name="connsiteX214" fmla="*/ 2429324 w 5728127"/>
              <a:gd name="connsiteY214" fmla="*/ 2085886 h 3062599"/>
              <a:gd name="connsiteX215" fmla="*/ 2484872 w 5728127"/>
              <a:gd name="connsiteY215" fmla="*/ 2160661 h 3062599"/>
              <a:gd name="connsiteX216" fmla="*/ 2533298 w 5728127"/>
              <a:gd name="connsiteY216" fmla="*/ 2197693 h 3062599"/>
              <a:gd name="connsiteX217" fmla="*/ 2524752 w 5728127"/>
              <a:gd name="connsiteY217" fmla="*/ 2395671 h 3062599"/>
              <a:gd name="connsiteX218" fmla="*/ 2473478 w 5728127"/>
              <a:gd name="connsiteY218" fmla="*/ 2408490 h 3062599"/>
              <a:gd name="connsiteX219" fmla="*/ 2458522 w 5728127"/>
              <a:gd name="connsiteY219" fmla="*/ 2381428 h 3062599"/>
              <a:gd name="connsiteX220" fmla="*/ 2435734 w 5728127"/>
              <a:gd name="connsiteY220" fmla="*/ 2362912 h 3062599"/>
              <a:gd name="connsiteX221" fmla="*/ 2388020 w 5728127"/>
              <a:gd name="connsiteY221" fmla="*/ 2365048 h 3062599"/>
              <a:gd name="connsiteX222" fmla="*/ 2365231 w 5728127"/>
              <a:gd name="connsiteY222" fmla="*/ 2385701 h 3062599"/>
              <a:gd name="connsiteX223" fmla="*/ 2330336 w 5728127"/>
              <a:gd name="connsiteY223" fmla="*/ 2415611 h 3062599"/>
              <a:gd name="connsiteX224" fmla="*/ 2300425 w 5728127"/>
              <a:gd name="connsiteY224" fmla="*/ 2412050 h 3062599"/>
              <a:gd name="connsiteX225" fmla="*/ 2281909 w 5728127"/>
              <a:gd name="connsiteY225" fmla="*/ 2392110 h 3062599"/>
              <a:gd name="connsiteX226" fmla="*/ 2241317 w 5728127"/>
              <a:gd name="connsiteY226" fmla="*/ 2352942 h 3062599"/>
              <a:gd name="connsiteX227" fmla="*/ 2205709 w 5728127"/>
              <a:gd name="connsiteY227" fmla="*/ 2307364 h 3062599"/>
              <a:gd name="connsiteX228" fmla="*/ 2233483 w 5728127"/>
              <a:gd name="connsiteY228" fmla="*/ 2067370 h 3062599"/>
              <a:gd name="connsiteX229" fmla="*/ 2323214 w 5728127"/>
              <a:gd name="connsiteY229" fmla="*/ 1824527 h 3062599"/>
              <a:gd name="connsiteX230" fmla="*/ 2409384 w 5728127"/>
              <a:gd name="connsiteY230" fmla="*/ 1818118 h 3062599"/>
              <a:gd name="connsiteX231" fmla="*/ 2402263 w 5728127"/>
              <a:gd name="connsiteY231" fmla="*/ 1823815 h 3062599"/>
              <a:gd name="connsiteX232" fmla="*/ 2514782 w 5728127"/>
              <a:gd name="connsiteY232" fmla="*/ 1831649 h 3062599"/>
              <a:gd name="connsiteX233" fmla="*/ 2708487 w 5728127"/>
              <a:gd name="connsiteY233" fmla="*/ 1996867 h 3062599"/>
              <a:gd name="connsiteX234" fmla="*/ 2741246 w 5728127"/>
              <a:gd name="connsiteY234" fmla="*/ 2208375 h 3062599"/>
              <a:gd name="connsiteX235" fmla="*/ 2706351 w 5728127"/>
              <a:gd name="connsiteY235" fmla="*/ 2523146 h 3062599"/>
              <a:gd name="connsiteX236" fmla="*/ 2705638 w 5728127"/>
              <a:gd name="connsiteY236" fmla="*/ 2525994 h 3062599"/>
              <a:gd name="connsiteX237" fmla="*/ 2688547 w 5728127"/>
              <a:gd name="connsiteY237" fmla="*/ 2577269 h 3062599"/>
              <a:gd name="connsiteX238" fmla="*/ 2694244 w 5728127"/>
              <a:gd name="connsiteY238" fmla="*/ 2579406 h 3062599"/>
              <a:gd name="connsiteX239" fmla="*/ 2710624 w 5728127"/>
              <a:gd name="connsiteY239" fmla="*/ 2528131 h 3062599"/>
              <a:gd name="connsiteX240" fmla="*/ 2739822 w 5728127"/>
              <a:gd name="connsiteY240" fmla="*/ 2394959 h 3062599"/>
              <a:gd name="connsiteX241" fmla="*/ 2716321 w 5728127"/>
              <a:gd name="connsiteY241" fmla="*/ 1990458 h 3062599"/>
              <a:gd name="connsiteX242" fmla="*/ 2602377 w 5728127"/>
              <a:gd name="connsiteY242" fmla="*/ 1845179 h 3062599"/>
              <a:gd name="connsiteX243" fmla="*/ 2409384 w 5728127"/>
              <a:gd name="connsiteY243" fmla="*/ 1818118 h 3062599"/>
              <a:gd name="connsiteX244" fmla="*/ 2215101 w 5728127"/>
              <a:gd name="connsiteY244" fmla="*/ 1812810 h 3062599"/>
              <a:gd name="connsiteX245" fmla="*/ 2056870 w 5728127"/>
              <a:gd name="connsiteY245" fmla="*/ 1843755 h 3062599"/>
              <a:gd name="connsiteX246" fmla="*/ 2029096 w 5728127"/>
              <a:gd name="connsiteY246" fmla="*/ 1878650 h 3062599"/>
              <a:gd name="connsiteX247" fmla="*/ 2269803 w 5728127"/>
              <a:gd name="connsiteY247" fmla="*/ 1818830 h 3062599"/>
              <a:gd name="connsiteX248" fmla="*/ 2215101 w 5728127"/>
              <a:gd name="connsiteY248" fmla="*/ 1812810 h 3062599"/>
              <a:gd name="connsiteX249" fmla="*/ 2468315 w 5728127"/>
              <a:gd name="connsiteY249" fmla="*/ 1761235 h 3062599"/>
              <a:gd name="connsiteX250" fmla="*/ 2379474 w 5728127"/>
              <a:gd name="connsiteY250" fmla="*/ 1788207 h 3062599"/>
              <a:gd name="connsiteX251" fmla="*/ 2560360 w 5728127"/>
              <a:gd name="connsiteY251" fmla="*/ 1768979 h 3062599"/>
              <a:gd name="connsiteX252" fmla="*/ 2468315 w 5728127"/>
              <a:gd name="connsiteY252" fmla="*/ 1761235 h 3062599"/>
              <a:gd name="connsiteX253" fmla="*/ 2170903 w 5728127"/>
              <a:gd name="connsiteY253" fmla="*/ 1751443 h 3062599"/>
              <a:gd name="connsiteX254" fmla="*/ 2048324 w 5728127"/>
              <a:gd name="connsiteY254" fmla="*/ 1773964 h 3062599"/>
              <a:gd name="connsiteX255" fmla="*/ 2285470 w 5728127"/>
              <a:gd name="connsiteY255" fmla="*/ 1796753 h 3062599"/>
              <a:gd name="connsiteX256" fmla="*/ 2170903 w 5728127"/>
              <a:gd name="connsiteY256" fmla="*/ 1751443 h 3062599"/>
              <a:gd name="connsiteX257" fmla="*/ 1121106 w 5728127"/>
              <a:gd name="connsiteY257" fmla="*/ 884490 h 3062599"/>
              <a:gd name="connsiteX258" fmla="*/ 1028526 w 5728127"/>
              <a:gd name="connsiteY258" fmla="*/ 968523 h 3062599"/>
              <a:gd name="connsiteX259" fmla="*/ 977251 w 5728127"/>
              <a:gd name="connsiteY259" fmla="*/ 1115226 h 3062599"/>
              <a:gd name="connsiteX260" fmla="*/ 952326 w 5728127"/>
              <a:gd name="connsiteY260" fmla="*/ 1266914 h 3062599"/>
              <a:gd name="connsiteX261" fmla="*/ 920992 w 5728127"/>
              <a:gd name="connsiteY261" fmla="*/ 1293976 h 3062599"/>
              <a:gd name="connsiteX262" fmla="*/ 806336 w 5728127"/>
              <a:gd name="connsiteY262" fmla="*/ 1277596 h 3062599"/>
              <a:gd name="connsiteX263" fmla="*/ 642541 w 5728127"/>
              <a:gd name="connsiteY263" fmla="*/ 1211366 h 3062599"/>
              <a:gd name="connsiteX264" fmla="*/ 795653 w 5728127"/>
              <a:gd name="connsiteY264" fmla="*/ 1519727 h 3062599"/>
              <a:gd name="connsiteX265" fmla="*/ 812033 w 5728127"/>
              <a:gd name="connsiteY265" fmla="*/ 1517590 h 3062599"/>
              <a:gd name="connsiteX266" fmla="*/ 876838 w 5728127"/>
              <a:gd name="connsiteY266" fmla="*/ 1425011 h 3062599"/>
              <a:gd name="connsiteX267" fmla="*/ 928113 w 5728127"/>
              <a:gd name="connsiteY267" fmla="*/ 1360206 h 3062599"/>
              <a:gd name="connsiteX268" fmla="*/ 937371 w 5728127"/>
              <a:gd name="connsiteY268" fmla="*/ 1349523 h 3062599"/>
              <a:gd name="connsiteX269" fmla="*/ 938795 w 5728127"/>
              <a:gd name="connsiteY269" fmla="*/ 1373024 h 3062599"/>
              <a:gd name="connsiteX270" fmla="*/ 916719 w 5728127"/>
              <a:gd name="connsiteY270" fmla="*/ 1591654 h 3062599"/>
              <a:gd name="connsiteX271" fmla="*/ 892506 w 5728127"/>
              <a:gd name="connsiteY271" fmla="*/ 1816693 h 3062599"/>
              <a:gd name="connsiteX272" fmla="*/ 883248 w 5728127"/>
              <a:gd name="connsiteY272" fmla="*/ 1844467 h 3062599"/>
              <a:gd name="connsiteX273" fmla="*/ 790668 w 5728127"/>
              <a:gd name="connsiteY273" fmla="*/ 1820254 h 3062599"/>
              <a:gd name="connsiteX274" fmla="*/ 760046 w 5728127"/>
              <a:gd name="connsiteY274" fmla="*/ 1766843 h 3062599"/>
              <a:gd name="connsiteX275" fmla="*/ 765031 w 5728127"/>
              <a:gd name="connsiteY275" fmla="*/ 1731948 h 3062599"/>
              <a:gd name="connsiteX276" fmla="*/ 742954 w 5728127"/>
              <a:gd name="connsiteY276" fmla="*/ 1699901 h 3062599"/>
              <a:gd name="connsiteX277" fmla="*/ 550674 w 5728127"/>
              <a:gd name="connsiteY277" fmla="*/ 1648626 h 3062599"/>
              <a:gd name="connsiteX278" fmla="*/ 533582 w 5728127"/>
              <a:gd name="connsiteY278" fmla="*/ 1665005 h 3062599"/>
              <a:gd name="connsiteX279" fmla="*/ 659633 w 5728127"/>
              <a:gd name="connsiteY279" fmla="*/ 1866544 h 3062599"/>
              <a:gd name="connsiteX280" fmla="*/ 691679 w 5728127"/>
              <a:gd name="connsiteY280" fmla="*/ 1938471 h 3062599"/>
              <a:gd name="connsiteX281" fmla="*/ 689543 w 5728127"/>
              <a:gd name="connsiteY281" fmla="*/ 1971230 h 3062599"/>
              <a:gd name="connsiteX282" fmla="*/ 710195 w 5728127"/>
              <a:gd name="connsiteY282" fmla="*/ 2006837 h 3062599"/>
              <a:gd name="connsiteX283" fmla="*/ 846216 w 5728127"/>
              <a:gd name="connsiteY283" fmla="*/ 2060960 h 3062599"/>
              <a:gd name="connsiteX284" fmla="*/ 869005 w 5728127"/>
              <a:gd name="connsiteY284" fmla="*/ 2092295 h 3062599"/>
              <a:gd name="connsiteX285" fmla="*/ 864732 w 5728127"/>
              <a:gd name="connsiteY285" fmla="*/ 2167071 h 3062599"/>
              <a:gd name="connsiteX286" fmla="*/ 877551 w 5728127"/>
              <a:gd name="connsiteY286" fmla="*/ 2135736 h 3062599"/>
              <a:gd name="connsiteX287" fmla="*/ 894642 w 5728127"/>
              <a:gd name="connsiteY287" fmla="*/ 2021080 h 3062599"/>
              <a:gd name="connsiteX288" fmla="*/ 923128 w 5728127"/>
              <a:gd name="connsiteY288" fmla="*/ 1998291 h 3062599"/>
              <a:gd name="connsiteX289" fmla="*/ 998616 w 5728127"/>
              <a:gd name="connsiteY289" fmla="*/ 2003988 h 3062599"/>
              <a:gd name="connsiteX290" fmla="*/ 1036360 w 5728127"/>
              <a:gd name="connsiteY290" fmla="*/ 2036748 h 3062599"/>
              <a:gd name="connsiteX291" fmla="*/ 1039921 w 5728127"/>
              <a:gd name="connsiteY291" fmla="*/ 2064521 h 3062599"/>
              <a:gd name="connsiteX292" fmla="*/ 1054876 w 5728127"/>
              <a:gd name="connsiteY292" fmla="*/ 2084462 h 3062599"/>
              <a:gd name="connsiteX293" fmla="*/ 1145319 w 5728127"/>
              <a:gd name="connsiteY293" fmla="*/ 2083749 h 3062599"/>
              <a:gd name="connsiteX294" fmla="*/ 1200866 w 5728127"/>
              <a:gd name="connsiteY294" fmla="*/ 2038172 h 3062599"/>
              <a:gd name="connsiteX295" fmla="*/ 1229352 w 5728127"/>
              <a:gd name="connsiteY295" fmla="*/ 2013959 h 3062599"/>
              <a:gd name="connsiteX296" fmla="*/ 1301992 w 5728127"/>
              <a:gd name="connsiteY296" fmla="*/ 2006125 h 3062599"/>
              <a:gd name="connsiteX297" fmla="*/ 1359676 w 5728127"/>
              <a:gd name="connsiteY297" fmla="*/ 2048142 h 3062599"/>
              <a:gd name="connsiteX298" fmla="*/ 1384601 w 5728127"/>
              <a:gd name="connsiteY298" fmla="*/ 2066658 h 3062599"/>
              <a:gd name="connsiteX299" fmla="*/ 1418072 w 5728127"/>
              <a:gd name="connsiteY299" fmla="*/ 2068794 h 3062599"/>
              <a:gd name="connsiteX300" fmla="*/ 1351842 w 5728127"/>
              <a:gd name="connsiteY300" fmla="*/ 2233301 h 3062599"/>
              <a:gd name="connsiteX301" fmla="*/ 1434451 w 5728127"/>
              <a:gd name="connsiteY301" fmla="*/ 2058824 h 3062599"/>
              <a:gd name="connsiteX302" fmla="*/ 1520622 w 5728127"/>
              <a:gd name="connsiteY302" fmla="*/ 2056688 h 3062599"/>
              <a:gd name="connsiteX303" fmla="*/ 1534865 w 5728127"/>
              <a:gd name="connsiteY303" fmla="*/ 1949865 h 3062599"/>
              <a:gd name="connsiteX304" fmla="*/ 1569048 w 5728127"/>
              <a:gd name="connsiteY304" fmla="*/ 1905712 h 3062599"/>
              <a:gd name="connsiteX305" fmla="*/ 1687265 w 5728127"/>
              <a:gd name="connsiteY305" fmla="*/ 1763282 h 3062599"/>
              <a:gd name="connsiteX306" fmla="*/ 1668037 w 5728127"/>
              <a:gd name="connsiteY306" fmla="*/ 1746903 h 3062599"/>
              <a:gd name="connsiteX307" fmla="*/ 1514924 w 5728127"/>
              <a:gd name="connsiteY307" fmla="*/ 1785359 h 3062599"/>
              <a:gd name="connsiteX308" fmla="*/ 1499257 w 5728127"/>
              <a:gd name="connsiteY308" fmla="*/ 1803163 h 3062599"/>
              <a:gd name="connsiteX309" fmla="*/ 1492848 w 5728127"/>
              <a:gd name="connsiteY309" fmla="*/ 1888621 h 3062599"/>
              <a:gd name="connsiteX310" fmla="*/ 1480029 w 5728127"/>
              <a:gd name="connsiteY310" fmla="*/ 1866544 h 3062599"/>
              <a:gd name="connsiteX311" fmla="*/ 1492136 w 5728127"/>
              <a:gd name="connsiteY311" fmla="*/ 1747615 h 3062599"/>
              <a:gd name="connsiteX312" fmla="*/ 1497121 w 5728127"/>
              <a:gd name="connsiteY312" fmla="*/ 1497650 h 3062599"/>
              <a:gd name="connsiteX313" fmla="*/ 1510651 w 5728127"/>
              <a:gd name="connsiteY313" fmla="*/ 1453497 h 3062599"/>
              <a:gd name="connsiteX314" fmla="*/ 1633853 w 5728127"/>
              <a:gd name="connsiteY314" fmla="*/ 1227745 h 3062599"/>
              <a:gd name="connsiteX315" fmla="*/ 1502106 w 5728127"/>
              <a:gd name="connsiteY315" fmla="*/ 1277596 h 3062599"/>
              <a:gd name="connsiteX316" fmla="*/ 1473620 w 5728127"/>
              <a:gd name="connsiteY316" fmla="*/ 1254808 h 3062599"/>
              <a:gd name="connsiteX317" fmla="*/ 1462225 w 5728127"/>
              <a:gd name="connsiteY317" fmla="*/ 1165076 h 3062599"/>
              <a:gd name="connsiteX318" fmla="*/ 1341872 w 5728127"/>
              <a:gd name="connsiteY318" fmla="*/ 972084 h 3062599"/>
              <a:gd name="connsiteX319" fmla="*/ 1207276 w 5728127"/>
              <a:gd name="connsiteY319" fmla="*/ 908703 h 3062599"/>
              <a:gd name="connsiteX320" fmla="*/ 1170956 w 5728127"/>
              <a:gd name="connsiteY320" fmla="*/ 903005 h 3062599"/>
              <a:gd name="connsiteX321" fmla="*/ 1327629 w 5728127"/>
              <a:gd name="connsiteY321" fmla="*/ 980630 h 3062599"/>
              <a:gd name="connsiteX322" fmla="*/ 1420208 w 5728127"/>
              <a:gd name="connsiteY322" fmla="*/ 1081755 h 3062599"/>
              <a:gd name="connsiteX323" fmla="*/ 1462937 w 5728127"/>
              <a:gd name="connsiteY323" fmla="*/ 1278308 h 3062599"/>
              <a:gd name="connsiteX324" fmla="*/ 1306977 w 5728127"/>
              <a:gd name="connsiteY324" fmla="*/ 1293263 h 3062599"/>
              <a:gd name="connsiteX325" fmla="*/ 1288461 w 5728127"/>
              <a:gd name="connsiteY325" fmla="*/ 1296112 h 3062599"/>
              <a:gd name="connsiteX326" fmla="*/ 1297007 w 5728127"/>
              <a:gd name="connsiteY326" fmla="*/ 1314628 h 3062599"/>
              <a:gd name="connsiteX327" fmla="*/ 1429466 w 5728127"/>
              <a:gd name="connsiteY327" fmla="*/ 1504060 h 3062599"/>
              <a:gd name="connsiteX328" fmla="*/ 1472907 w 5728127"/>
              <a:gd name="connsiteY328" fmla="*/ 1509045 h 3062599"/>
              <a:gd name="connsiteX329" fmla="*/ 1477893 w 5728127"/>
              <a:gd name="connsiteY329" fmla="*/ 1509757 h 3062599"/>
              <a:gd name="connsiteX330" fmla="*/ 1482165 w 5728127"/>
              <a:gd name="connsiteY330" fmla="*/ 1536819 h 3062599"/>
              <a:gd name="connsiteX331" fmla="*/ 1465786 w 5728127"/>
              <a:gd name="connsiteY331" fmla="*/ 1821678 h 3062599"/>
              <a:gd name="connsiteX332" fmla="*/ 1403829 w 5728127"/>
              <a:gd name="connsiteY332" fmla="*/ 1874378 h 3062599"/>
              <a:gd name="connsiteX333" fmla="*/ 1351130 w 5728127"/>
              <a:gd name="connsiteY333" fmla="*/ 1826663 h 3062599"/>
              <a:gd name="connsiteX334" fmla="*/ 1348994 w 5728127"/>
              <a:gd name="connsiteY334" fmla="*/ 1808860 h 3062599"/>
              <a:gd name="connsiteX335" fmla="*/ 1327629 w 5728127"/>
              <a:gd name="connsiteY335" fmla="*/ 1792480 h 3062599"/>
              <a:gd name="connsiteX336" fmla="*/ 1232201 w 5728127"/>
              <a:gd name="connsiteY336" fmla="*/ 1797465 h 3062599"/>
              <a:gd name="connsiteX337" fmla="*/ 1193745 w 5728127"/>
              <a:gd name="connsiteY337" fmla="*/ 1830224 h 3062599"/>
              <a:gd name="connsiteX338" fmla="*/ 1190896 w 5728127"/>
              <a:gd name="connsiteY338" fmla="*/ 1862983 h 3062599"/>
              <a:gd name="connsiteX339" fmla="*/ 1167395 w 5728127"/>
              <a:gd name="connsiteY339" fmla="*/ 1884347 h 3062599"/>
              <a:gd name="connsiteX340" fmla="*/ 1069119 w 5728127"/>
              <a:gd name="connsiteY340" fmla="*/ 1877938 h 3062599"/>
              <a:gd name="connsiteX341" fmla="*/ 1050603 w 5728127"/>
              <a:gd name="connsiteY341" fmla="*/ 1868680 h 3062599"/>
              <a:gd name="connsiteX342" fmla="*/ 1044906 w 5728127"/>
              <a:gd name="connsiteY342" fmla="*/ 1808860 h 3062599"/>
              <a:gd name="connsiteX343" fmla="*/ 1017132 w 5728127"/>
              <a:gd name="connsiteY343" fmla="*/ 1782510 h 3062599"/>
              <a:gd name="connsiteX344" fmla="*/ 950190 w 5728127"/>
              <a:gd name="connsiteY344" fmla="*/ 1773252 h 3062599"/>
              <a:gd name="connsiteX345" fmla="*/ 918855 w 5728127"/>
              <a:gd name="connsiteY345" fmla="*/ 1730523 h 3062599"/>
              <a:gd name="connsiteX346" fmla="*/ 927401 w 5728127"/>
              <a:gd name="connsiteY346" fmla="*/ 1645777 h 3062599"/>
              <a:gd name="connsiteX347" fmla="*/ 942356 w 5728127"/>
              <a:gd name="connsiteY347" fmla="*/ 1515454 h 3062599"/>
              <a:gd name="connsiteX348" fmla="*/ 955887 w 5728127"/>
              <a:gd name="connsiteY348" fmla="*/ 1387979 h 3062599"/>
              <a:gd name="connsiteX349" fmla="*/ 970842 w 5728127"/>
              <a:gd name="connsiteY349" fmla="*/ 1263353 h 3062599"/>
              <a:gd name="connsiteX350" fmla="*/ 990782 w 5728127"/>
              <a:gd name="connsiteY350" fmla="*/ 1128757 h 3062599"/>
              <a:gd name="connsiteX351" fmla="*/ 1121106 w 5728127"/>
              <a:gd name="connsiteY351" fmla="*/ 884490 h 3062599"/>
              <a:gd name="connsiteX352" fmla="*/ 1345711 w 5728127"/>
              <a:gd name="connsiteY352" fmla="*/ 870592 h 3062599"/>
              <a:gd name="connsiteX353" fmla="*/ 1257838 w 5728127"/>
              <a:gd name="connsiteY353" fmla="*/ 873808 h 3062599"/>
              <a:gd name="connsiteX354" fmla="*/ 1235050 w 5728127"/>
              <a:gd name="connsiteY354" fmla="*/ 882353 h 3062599"/>
              <a:gd name="connsiteX355" fmla="*/ 1262111 w 5728127"/>
              <a:gd name="connsiteY355" fmla="*/ 882353 h 3062599"/>
              <a:gd name="connsiteX356" fmla="*/ 1522046 w 5728127"/>
              <a:gd name="connsiteY356" fmla="*/ 912976 h 3062599"/>
              <a:gd name="connsiteX357" fmla="*/ 1753494 w 5728127"/>
              <a:gd name="connsiteY357" fmla="*/ 1110953 h 3062599"/>
              <a:gd name="connsiteX358" fmla="*/ 1806193 w 5728127"/>
              <a:gd name="connsiteY358" fmla="*/ 1294688 h 3062599"/>
              <a:gd name="connsiteX359" fmla="*/ 1831119 w 5728127"/>
              <a:gd name="connsiteY359" fmla="*/ 1474149 h 3062599"/>
              <a:gd name="connsiteX360" fmla="*/ 1818300 w 5728127"/>
              <a:gd name="connsiteY360" fmla="*/ 1848740 h 3062599"/>
              <a:gd name="connsiteX361" fmla="*/ 1846074 w 5728127"/>
              <a:gd name="connsiteY361" fmla="*/ 1462755 h 3062599"/>
              <a:gd name="connsiteX362" fmla="*/ 1772722 w 5728127"/>
              <a:gd name="connsiteY362" fmla="*/ 1108104 h 3062599"/>
              <a:gd name="connsiteX363" fmla="*/ 1600382 w 5728127"/>
              <a:gd name="connsiteY363" fmla="*/ 917960 h 3062599"/>
              <a:gd name="connsiteX364" fmla="*/ 1345711 w 5728127"/>
              <a:gd name="connsiteY364" fmla="*/ 870592 h 3062599"/>
              <a:gd name="connsiteX365" fmla="*/ 862329 w 5728127"/>
              <a:gd name="connsiteY365" fmla="*/ 862591 h 3062599"/>
              <a:gd name="connsiteX366" fmla="*/ 740106 w 5728127"/>
              <a:gd name="connsiteY366" fmla="*/ 885914 h 3062599"/>
              <a:gd name="connsiteX367" fmla="*/ 582008 w 5728127"/>
              <a:gd name="connsiteY367" fmla="*/ 1009828 h 3062599"/>
              <a:gd name="connsiteX368" fmla="*/ 499399 w 5728127"/>
              <a:gd name="connsiteY368" fmla="*/ 1209942 h 3062599"/>
              <a:gd name="connsiteX369" fmla="*/ 408244 w 5728127"/>
              <a:gd name="connsiteY369" fmla="*/ 1890045 h 3062599"/>
              <a:gd name="connsiteX370" fmla="*/ 421063 w 5728127"/>
              <a:gd name="connsiteY370" fmla="*/ 2059536 h 3062599"/>
              <a:gd name="connsiteX371" fmla="*/ 423199 w 5728127"/>
              <a:gd name="connsiteY371" fmla="*/ 2021792 h 3062599"/>
              <a:gd name="connsiteX372" fmla="*/ 433169 w 5728127"/>
              <a:gd name="connsiteY372" fmla="*/ 1630822 h 3062599"/>
              <a:gd name="connsiteX373" fmla="*/ 564917 w 5728127"/>
              <a:gd name="connsiteY373" fmla="*/ 1091013 h 3062599"/>
              <a:gd name="connsiteX374" fmla="*/ 742954 w 5728127"/>
              <a:gd name="connsiteY374" fmla="*/ 905142 h 3062599"/>
              <a:gd name="connsiteX375" fmla="*/ 747227 w 5728127"/>
              <a:gd name="connsiteY375" fmla="*/ 902293 h 3062599"/>
              <a:gd name="connsiteX376" fmla="*/ 1054876 w 5728127"/>
              <a:gd name="connsiteY376" fmla="*/ 878792 h 3062599"/>
              <a:gd name="connsiteX377" fmla="*/ 1058436 w 5728127"/>
              <a:gd name="connsiteY377" fmla="*/ 872383 h 3062599"/>
              <a:gd name="connsiteX378" fmla="*/ 987222 w 5728127"/>
              <a:gd name="connsiteY378" fmla="*/ 863837 h 3062599"/>
              <a:gd name="connsiteX379" fmla="*/ 862329 w 5728127"/>
              <a:gd name="connsiteY379" fmla="*/ 862591 h 3062599"/>
              <a:gd name="connsiteX380" fmla="*/ 1370714 w 5728127"/>
              <a:gd name="connsiteY380" fmla="*/ 775353 h 3062599"/>
              <a:gd name="connsiteX381" fmla="*/ 1211549 w 5728127"/>
              <a:gd name="connsiteY381" fmla="*/ 824669 h 3062599"/>
              <a:gd name="connsiteX382" fmla="*/ 1536289 w 5728127"/>
              <a:gd name="connsiteY382" fmla="*/ 789062 h 3062599"/>
              <a:gd name="connsiteX383" fmla="*/ 1370714 w 5728127"/>
              <a:gd name="connsiteY383" fmla="*/ 775353 h 3062599"/>
              <a:gd name="connsiteX384" fmla="*/ 879765 w 5728127"/>
              <a:gd name="connsiteY384" fmla="*/ 758239 h 3062599"/>
              <a:gd name="connsiteX385" fmla="*/ 653936 w 5728127"/>
              <a:gd name="connsiteY385" fmla="*/ 784076 h 3062599"/>
              <a:gd name="connsiteX386" fmla="*/ 587706 w 5728127"/>
              <a:gd name="connsiteY386" fmla="*/ 807577 h 3062599"/>
              <a:gd name="connsiteX387" fmla="*/ 615479 w 5728127"/>
              <a:gd name="connsiteY387" fmla="*/ 808290 h 3062599"/>
              <a:gd name="connsiteX388" fmla="*/ 825564 w 5728127"/>
              <a:gd name="connsiteY388" fmla="*/ 783364 h 3062599"/>
              <a:gd name="connsiteX389" fmla="*/ 1064846 w 5728127"/>
              <a:gd name="connsiteY389" fmla="*/ 844609 h 3062599"/>
              <a:gd name="connsiteX390" fmla="*/ 1029950 w 5728127"/>
              <a:gd name="connsiteY390" fmla="*/ 800456 h 3062599"/>
              <a:gd name="connsiteX391" fmla="*/ 955887 w 5728127"/>
              <a:gd name="connsiteY391" fmla="*/ 768409 h 3062599"/>
              <a:gd name="connsiteX392" fmla="*/ 879765 w 5728127"/>
              <a:gd name="connsiteY392" fmla="*/ 758239 h 3062599"/>
              <a:gd name="connsiteX393" fmla="*/ 923840 w 5728127"/>
              <a:gd name="connsiteY393" fmla="*/ 0 h 3062599"/>
              <a:gd name="connsiteX394" fmla="*/ 958736 w 5728127"/>
              <a:gd name="connsiteY394" fmla="*/ 25637 h 3062599"/>
              <a:gd name="connsiteX395" fmla="*/ 985085 w 5728127"/>
              <a:gd name="connsiteY395" fmla="*/ 82609 h 3062599"/>
              <a:gd name="connsiteX396" fmla="*/ 1007874 w 5728127"/>
              <a:gd name="connsiteY396" fmla="*/ 185871 h 3062599"/>
              <a:gd name="connsiteX397" fmla="*/ 1018556 w 5728127"/>
              <a:gd name="connsiteY397" fmla="*/ 333998 h 3062599"/>
              <a:gd name="connsiteX398" fmla="*/ 1006450 w 5728127"/>
              <a:gd name="connsiteY398" fmla="*/ 366757 h 3062599"/>
              <a:gd name="connsiteX399" fmla="*/ 982236 w 5728127"/>
              <a:gd name="connsiteY399" fmla="*/ 341832 h 3062599"/>
              <a:gd name="connsiteX400" fmla="*/ 955175 w 5728127"/>
              <a:gd name="connsiteY400" fmla="*/ 276314 h 3062599"/>
              <a:gd name="connsiteX401" fmla="*/ 931674 w 5728127"/>
              <a:gd name="connsiteY401" fmla="*/ 150263 h 3062599"/>
              <a:gd name="connsiteX402" fmla="*/ 945917 w 5728127"/>
              <a:gd name="connsiteY402" fmla="*/ 119641 h 3062599"/>
              <a:gd name="connsiteX403" fmla="*/ 966569 w 5728127"/>
              <a:gd name="connsiteY403" fmla="*/ 153824 h 3062599"/>
              <a:gd name="connsiteX404" fmla="*/ 944493 w 5728127"/>
              <a:gd name="connsiteY404" fmla="*/ 160945 h 3062599"/>
              <a:gd name="connsiteX405" fmla="*/ 980100 w 5728127"/>
              <a:gd name="connsiteY405" fmla="*/ 291981 h 3062599"/>
              <a:gd name="connsiteX406" fmla="*/ 991494 w 5728127"/>
              <a:gd name="connsiteY406" fmla="*/ 304088 h 3062599"/>
              <a:gd name="connsiteX407" fmla="*/ 1004313 w 5728127"/>
              <a:gd name="connsiteY407" fmla="*/ 273465 h 3062599"/>
              <a:gd name="connsiteX408" fmla="*/ 959448 w 5728127"/>
              <a:gd name="connsiteY408" fmla="*/ 79761 h 3062599"/>
              <a:gd name="connsiteX409" fmla="*/ 914582 w 5728127"/>
              <a:gd name="connsiteY409" fmla="*/ 46290 h 3062599"/>
              <a:gd name="connsiteX410" fmla="*/ 903900 w 5728127"/>
              <a:gd name="connsiteY410" fmla="*/ 69790 h 3062599"/>
              <a:gd name="connsiteX411" fmla="*/ 906749 w 5728127"/>
              <a:gd name="connsiteY411" fmla="*/ 107534 h 3062599"/>
              <a:gd name="connsiteX412" fmla="*/ 946629 w 5728127"/>
              <a:gd name="connsiteY412" fmla="*/ 313346 h 3062599"/>
              <a:gd name="connsiteX413" fmla="*/ 976539 w 5728127"/>
              <a:gd name="connsiteY413" fmla="*/ 417319 h 3062599"/>
              <a:gd name="connsiteX414" fmla="*/ 1006450 w 5728127"/>
              <a:gd name="connsiteY414" fmla="*/ 440820 h 3062599"/>
              <a:gd name="connsiteX415" fmla="*/ 1029950 w 5728127"/>
              <a:gd name="connsiteY415" fmla="*/ 414471 h 3062599"/>
              <a:gd name="connsiteX416" fmla="*/ 1044906 w 5728127"/>
              <a:gd name="connsiteY416" fmla="*/ 332574 h 3062599"/>
              <a:gd name="connsiteX417" fmla="*/ 1023541 w 5728127"/>
              <a:gd name="connsiteY417" fmla="*/ 132459 h 3062599"/>
              <a:gd name="connsiteX418" fmla="*/ 1023541 w 5728127"/>
              <a:gd name="connsiteY418" fmla="*/ 97564 h 3062599"/>
              <a:gd name="connsiteX419" fmla="*/ 1032799 w 5728127"/>
              <a:gd name="connsiteY419" fmla="*/ 81897 h 3062599"/>
              <a:gd name="connsiteX420" fmla="*/ 1039208 w 5728127"/>
              <a:gd name="connsiteY420" fmla="*/ 97564 h 3062599"/>
              <a:gd name="connsiteX421" fmla="*/ 1052027 w 5728127"/>
              <a:gd name="connsiteY421" fmla="*/ 145278 h 3062599"/>
              <a:gd name="connsiteX422" fmla="*/ 1163835 w 5728127"/>
              <a:gd name="connsiteY422" fmla="*/ 371742 h 3062599"/>
              <a:gd name="connsiteX423" fmla="*/ 1168820 w 5728127"/>
              <a:gd name="connsiteY423" fmla="*/ 809002 h 3062599"/>
              <a:gd name="connsiteX424" fmla="*/ 1207276 w 5728127"/>
              <a:gd name="connsiteY424" fmla="*/ 690073 h 3062599"/>
              <a:gd name="connsiteX425" fmla="*/ 1259263 w 5728127"/>
              <a:gd name="connsiteY425" fmla="*/ 635949 h 3062599"/>
              <a:gd name="connsiteX426" fmla="*/ 1569048 w 5728127"/>
              <a:gd name="connsiteY426" fmla="*/ 772682 h 3062599"/>
              <a:gd name="connsiteX427" fmla="*/ 1752070 w 5728127"/>
              <a:gd name="connsiteY427" fmla="*/ 824669 h 3062599"/>
              <a:gd name="connsiteX428" fmla="*/ 1933668 w 5728127"/>
              <a:gd name="connsiteY428" fmla="*/ 976357 h 3062599"/>
              <a:gd name="connsiteX429" fmla="*/ 1994913 w 5728127"/>
              <a:gd name="connsiteY429" fmla="*/ 1087452 h 3062599"/>
              <a:gd name="connsiteX430" fmla="*/ 2008444 w 5728127"/>
              <a:gd name="connsiteY430" fmla="*/ 1119499 h 3062599"/>
              <a:gd name="connsiteX431" fmla="*/ 2024823 w 5728127"/>
              <a:gd name="connsiteY431" fmla="*/ 1175047 h 3062599"/>
              <a:gd name="connsiteX432" fmla="*/ 2062567 w 5728127"/>
              <a:gd name="connsiteY432" fmla="*/ 1672839 h 3062599"/>
              <a:gd name="connsiteX433" fmla="*/ 2063279 w 5728127"/>
              <a:gd name="connsiteY433" fmla="*/ 1714144 h 3062599"/>
              <a:gd name="connsiteX434" fmla="*/ 2279773 w 5728127"/>
              <a:gd name="connsiteY434" fmla="*/ 1689219 h 3062599"/>
              <a:gd name="connsiteX435" fmla="*/ 2320365 w 5728127"/>
              <a:gd name="connsiteY435" fmla="*/ 1728387 h 3062599"/>
              <a:gd name="connsiteX436" fmla="*/ 2326775 w 5728127"/>
              <a:gd name="connsiteY436" fmla="*/ 1778949 h 3062599"/>
              <a:gd name="connsiteX437" fmla="*/ 2332472 w 5728127"/>
              <a:gd name="connsiteY437" fmla="*/ 1764706 h 3062599"/>
              <a:gd name="connsiteX438" fmla="*/ 2277637 w 5728127"/>
              <a:gd name="connsiteY438" fmla="*/ 1592366 h 3062599"/>
              <a:gd name="connsiteX439" fmla="*/ 2263394 w 5728127"/>
              <a:gd name="connsiteY439" fmla="*/ 1583108 h 3062599"/>
              <a:gd name="connsiteX440" fmla="*/ 2224937 w 5728127"/>
              <a:gd name="connsiteY440" fmla="*/ 1542516 h 3062599"/>
              <a:gd name="connsiteX441" fmla="*/ 2174375 w 5728127"/>
              <a:gd name="connsiteY441" fmla="*/ 1370888 h 3062599"/>
              <a:gd name="connsiteX442" fmla="*/ 2210694 w 5728127"/>
              <a:gd name="connsiteY442" fmla="*/ 1301809 h 3062599"/>
              <a:gd name="connsiteX443" fmla="*/ 2234908 w 5728127"/>
              <a:gd name="connsiteY443" fmla="*/ 1332432 h 3062599"/>
              <a:gd name="connsiteX444" fmla="*/ 2261257 w 5728127"/>
              <a:gd name="connsiteY444" fmla="*/ 1452073 h 3062599"/>
              <a:gd name="connsiteX445" fmla="*/ 2257696 w 5728127"/>
              <a:gd name="connsiteY445" fmla="*/ 1462755 h 3062599"/>
              <a:gd name="connsiteX446" fmla="*/ 2258409 w 5728127"/>
              <a:gd name="connsiteY446" fmla="*/ 1453497 h 3062599"/>
              <a:gd name="connsiteX447" fmla="*/ 2256984 w 5728127"/>
              <a:gd name="connsiteY447" fmla="*/ 1452073 h 3062599"/>
              <a:gd name="connsiteX448" fmla="*/ 2224225 w 5728127"/>
              <a:gd name="connsiteY448" fmla="*/ 1344538 h 3062599"/>
              <a:gd name="connsiteX449" fmla="*/ 2202149 w 5728127"/>
              <a:gd name="connsiteY449" fmla="*/ 1331720 h 3062599"/>
              <a:gd name="connsiteX450" fmla="*/ 2195739 w 5728127"/>
              <a:gd name="connsiteY450" fmla="*/ 1353796 h 3062599"/>
              <a:gd name="connsiteX451" fmla="*/ 2234195 w 5728127"/>
              <a:gd name="connsiteY451" fmla="*/ 1538955 h 3062599"/>
              <a:gd name="connsiteX452" fmla="*/ 2254848 w 5728127"/>
              <a:gd name="connsiteY452" fmla="*/ 1561744 h 3062599"/>
              <a:gd name="connsiteX453" fmla="*/ 2272652 w 5728127"/>
              <a:gd name="connsiteY453" fmla="*/ 1537531 h 3062599"/>
              <a:gd name="connsiteX454" fmla="*/ 2272652 w 5728127"/>
              <a:gd name="connsiteY454" fmla="*/ 1412192 h 3062599"/>
              <a:gd name="connsiteX455" fmla="*/ 2272652 w 5728127"/>
              <a:gd name="connsiteY455" fmla="*/ 1352372 h 3062599"/>
              <a:gd name="connsiteX456" fmla="*/ 2312532 w 5728127"/>
              <a:gd name="connsiteY456" fmla="*/ 1432132 h 3062599"/>
              <a:gd name="connsiteX457" fmla="*/ 2368080 w 5728127"/>
              <a:gd name="connsiteY457" fmla="*/ 1669991 h 3062599"/>
              <a:gd name="connsiteX458" fmla="*/ 2357397 w 5728127"/>
              <a:gd name="connsiteY458" fmla="*/ 1760434 h 3062599"/>
              <a:gd name="connsiteX459" fmla="*/ 2373777 w 5728127"/>
              <a:gd name="connsiteY459" fmla="*/ 1703462 h 3062599"/>
              <a:gd name="connsiteX460" fmla="*/ 2405823 w 5728127"/>
              <a:gd name="connsiteY460" fmla="*/ 1673551 h 3062599"/>
              <a:gd name="connsiteX461" fmla="*/ 2583861 w 5728127"/>
              <a:gd name="connsiteY461" fmla="*/ 1749751 h 3062599"/>
              <a:gd name="connsiteX462" fmla="*/ 2608074 w 5728127"/>
              <a:gd name="connsiteY462" fmla="*/ 1766131 h 3062599"/>
              <a:gd name="connsiteX463" fmla="*/ 2803915 w 5728127"/>
              <a:gd name="connsiteY463" fmla="*/ 1880787 h 3062599"/>
              <a:gd name="connsiteX464" fmla="*/ 2895782 w 5728127"/>
              <a:gd name="connsiteY464" fmla="*/ 2268196 h 3062599"/>
              <a:gd name="connsiteX465" fmla="*/ 2855190 w 5728127"/>
              <a:gd name="connsiteY465" fmla="*/ 2488250 h 3062599"/>
              <a:gd name="connsiteX466" fmla="*/ 2848781 w 5728127"/>
              <a:gd name="connsiteY466" fmla="*/ 2507478 h 3062599"/>
              <a:gd name="connsiteX467" fmla="*/ 2776853 w 5728127"/>
              <a:gd name="connsiteY467" fmla="*/ 2617149 h 3062599"/>
              <a:gd name="connsiteX468" fmla="*/ 2779702 w 5728127"/>
              <a:gd name="connsiteY468" fmla="*/ 2647772 h 3062599"/>
              <a:gd name="connsiteX469" fmla="*/ 2843795 w 5728127"/>
              <a:gd name="connsiteY469" fmla="*/ 2696198 h 3062599"/>
              <a:gd name="connsiteX470" fmla="*/ 2930678 w 5728127"/>
              <a:gd name="connsiteY470" fmla="*/ 2741776 h 3062599"/>
              <a:gd name="connsiteX471" fmla="*/ 2948481 w 5728127"/>
              <a:gd name="connsiteY471" fmla="*/ 2725396 h 3062599"/>
              <a:gd name="connsiteX472" fmla="*/ 2907177 w 5728127"/>
              <a:gd name="connsiteY472" fmla="*/ 2650621 h 3062599"/>
              <a:gd name="connsiteX473" fmla="*/ 2897207 w 5728127"/>
              <a:gd name="connsiteY473" fmla="*/ 2615013 h 3062599"/>
              <a:gd name="connsiteX474" fmla="*/ 2909313 w 5728127"/>
              <a:gd name="connsiteY474" fmla="*/ 2469022 h 3062599"/>
              <a:gd name="connsiteX475" fmla="*/ 2911450 w 5728127"/>
              <a:gd name="connsiteY475" fmla="*/ 2429142 h 3062599"/>
              <a:gd name="connsiteX476" fmla="*/ 2942784 w 5728127"/>
              <a:gd name="connsiteY476" fmla="*/ 2349381 h 3062599"/>
              <a:gd name="connsiteX477" fmla="*/ 3123670 w 5728127"/>
              <a:gd name="connsiteY477" fmla="*/ 2268196 h 3062599"/>
              <a:gd name="connsiteX478" fmla="*/ 3174233 w 5728127"/>
              <a:gd name="connsiteY478" fmla="*/ 2246832 h 3062599"/>
              <a:gd name="connsiteX479" fmla="*/ 3271797 w 5728127"/>
              <a:gd name="connsiteY479" fmla="*/ 2274605 h 3062599"/>
              <a:gd name="connsiteX480" fmla="*/ 3408530 w 5728127"/>
              <a:gd name="connsiteY480" fmla="*/ 2396383 h 3062599"/>
              <a:gd name="connsiteX481" fmla="*/ 3424909 w 5728127"/>
              <a:gd name="connsiteY481" fmla="*/ 2467598 h 3062599"/>
              <a:gd name="connsiteX482" fmla="*/ 3424909 w 5728127"/>
              <a:gd name="connsiteY482" fmla="*/ 2486826 h 3062599"/>
              <a:gd name="connsiteX483" fmla="*/ 3425622 w 5728127"/>
              <a:gd name="connsiteY483" fmla="*/ 2528131 h 3062599"/>
              <a:gd name="connsiteX484" fmla="*/ 3392151 w 5728127"/>
              <a:gd name="connsiteY484" fmla="*/ 2637090 h 3062599"/>
              <a:gd name="connsiteX485" fmla="*/ 3364377 w 5728127"/>
              <a:gd name="connsiteY485" fmla="*/ 2705456 h 3062599"/>
              <a:gd name="connsiteX486" fmla="*/ 3324496 w 5728127"/>
              <a:gd name="connsiteY486" fmla="*/ 2728245 h 3062599"/>
              <a:gd name="connsiteX487" fmla="*/ 3227644 w 5728127"/>
              <a:gd name="connsiteY487" fmla="*/ 2701183 h 3062599"/>
              <a:gd name="connsiteX488" fmla="*/ 3123670 w 5728127"/>
              <a:gd name="connsiteY488" fmla="*/ 2655605 h 3062599"/>
              <a:gd name="connsiteX489" fmla="*/ 3102306 w 5728127"/>
              <a:gd name="connsiteY489" fmla="*/ 2629256 h 3062599"/>
              <a:gd name="connsiteX490" fmla="*/ 3068835 w 5728127"/>
              <a:gd name="connsiteY490" fmla="*/ 2468310 h 3062599"/>
              <a:gd name="connsiteX491" fmla="*/ 3105154 w 5728127"/>
              <a:gd name="connsiteY491" fmla="*/ 2406353 h 3062599"/>
              <a:gd name="connsiteX492" fmla="*/ 3231917 w 5728127"/>
              <a:gd name="connsiteY492" fmla="*/ 2373594 h 3062599"/>
              <a:gd name="connsiteX493" fmla="*/ 3276782 w 5728127"/>
              <a:gd name="connsiteY493" fmla="*/ 2396383 h 3062599"/>
              <a:gd name="connsiteX494" fmla="*/ 3326633 w 5728127"/>
              <a:gd name="connsiteY494" fmla="*/ 2492523 h 3062599"/>
              <a:gd name="connsiteX495" fmla="*/ 3291025 w 5728127"/>
              <a:gd name="connsiteY495" fmla="*/ 2583678 h 3062599"/>
              <a:gd name="connsiteX496" fmla="*/ 3238326 w 5728127"/>
              <a:gd name="connsiteY496" fmla="*/ 2600770 h 3062599"/>
              <a:gd name="connsiteX497" fmla="*/ 3200582 w 5728127"/>
              <a:gd name="connsiteY497" fmla="*/ 2590800 h 3062599"/>
              <a:gd name="connsiteX498" fmla="*/ 3155005 w 5728127"/>
              <a:gd name="connsiteY498" fmla="*/ 2492523 h 3062599"/>
              <a:gd name="connsiteX499" fmla="*/ 3201295 w 5728127"/>
              <a:gd name="connsiteY499" fmla="*/ 2458340 h 3062599"/>
              <a:gd name="connsiteX500" fmla="*/ 3251857 w 5728127"/>
              <a:gd name="connsiteY500" fmla="*/ 2481129 h 3062599"/>
              <a:gd name="connsiteX501" fmla="*/ 3263251 w 5728127"/>
              <a:gd name="connsiteY501" fmla="*/ 2490387 h 3062599"/>
              <a:gd name="connsiteX502" fmla="*/ 3216962 w 5728127"/>
              <a:gd name="connsiteY502" fmla="*/ 2441248 h 3062599"/>
              <a:gd name="connsiteX503" fmla="*/ 3142186 w 5728127"/>
              <a:gd name="connsiteY503" fmla="*/ 2481841 h 3062599"/>
              <a:gd name="connsiteX504" fmla="*/ 3140050 w 5728127"/>
              <a:gd name="connsiteY504" fmla="*/ 2511039 h 3062599"/>
              <a:gd name="connsiteX505" fmla="*/ 3169248 w 5728127"/>
              <a:gd name="connsiteY505" fmla="*/ 2583678 h 3062599"/>
              <a:gd name="connsiteX506" fmla="*/ 3197022 w 5728127"/>
              <a:gd name="connsiteY506" fmla="*/ 2612164 h 3062599"/>
              <a:gd name="connsiteX507" fmla="*/ 3292450 w 5728127"/>
              <a:gd name="connsiteY507" fmla="*/ 2642787 h 3062599"/>
              <a:gd name="connsiteX508" fmla="*/ 3336603 w 5728127"/>
              <a:gd name="connsiteY508" fmla="*/ 2615013 h 3062599"/>
              <a:gd name="connsiteX509" fmla="*/ 3362240 w 5728127"/>
              <a:gd name="connsiteY509" fmla="*/ 2463325 h 3062599"/>
              <a:gd name="connsiteX510" fmla="*/ 3345861 w 5728127"/>
              <a:gd name="connsiteY510" fmla="*/ 2427717 h 3062599"/>
              <a:gd name="connsiteX511" fmla="*/ 3246872 w 5728127"/>
              <a:gd name="connsiteY511" fmla="*/ 2337987 h 3062599"/>
              <a:gd name="connsiteX512" fmla="*/ 3179930 w 5728127"/>
              <a:gd name="connsiteY512" fmla="*/ 2328017 h 3062599"/>
              <a:gd name="connsiteX513" fmla="*/ 3033227 w 5728127"/>
              <a:gd name="connsiteY513" fmla="*/ 2394247 h 3062599"/>
              <a:gd name="connsiteX514" fmla="*/ 3018272 w 5728127"/>
              <a:gd name="connsiteY514" fmla="*/ 2535964 h 3062599"/>
              <a:gd name="connsiteX515" fmla="*/ 3046758 w 5728127"/>
              <a:gd name="connsiteY515" fmla="*/ 2595073 h 3062599"/>
              <a:gd name="connsiteX516" fmla="*/ 3080941 w 5728127"/>
              <a:gd name="connsiteY516" fmla="*/ 2655605 h 3062599"/>
              <a:gd name="connsiteX517" fmla="*/ 3227644 w 5728127"/>
              <a:gd name="connsiteY517" fmla="*/ 2758155 h 3062599"/>
              <a:gd name="connsiteX518" fmla="*/ 3357255 w 5728127"/>
              <a:gd name="connsiteY518" fmla="*/ 2756731 h 3062599"/>
              <a:gd name="connsiteX519" fmla="*/ 3397848 w 5728127"/>
              <a:gd name="connsiteY519" fmla="*/ 2726820 h 3062599"/>
              <a:gd name="connsiteX520" fmla="*/ 3442713 w 5728127"/>
              <a:gd name="connsiteY520" fmla="*/ 2718987 h 3062599"/>
              <a:gd name="connsiteX521" fmla="*/ 3452683 w 5728127"/>
              <a:gd name="connsiteY521" fmla="*/ 2721836 h 3062599"/>
              <a:gd name="connsiteX522" fmla="*/ 3633569 w 5728127"/>
              <a:gd name="connsiteY522" fmla="*/ 2711865 h 3062599"/>
              <a:gd name="connsiteX523" fmla="*/ 3710481 w 5728127"/>
              <a:gd name="connsiteY523" fmla="*/ 2667712 h 3062599"/>
              <a:gd name="connsiteX524" fmla="*/ 3765317 w 5728127"/>
              <a:gd name="connsiteY524" fmla="*/ 2632817 h 3062599"/>
              <a:gd name="connsiteX525" fmla="*/ 3810895 w 5728127"/>
              <a:gd name="connsiteY525" fmla="*/ 2609316 h 3062599"/>
              <a:gd name="connsiteX526" fmla="*/ 3862169 w 5728127"/>
              <a:gd name="connsiteY526" fmla="*/ 2611452 h 3062599"/>
              <a:gd name="connsiteX527" fmla="*/ 3884246 w 5728127"/>
              <a:gd name="connsiteY527" fmla="*/ 2610740 h 3062599"/>
              <a:gd name="connsiteX528" fmla="*/ 4003887 w 5728127"/>
              <a:gd name="connsiteY528" fmla="*/ 2551632 h 3062599"/>
              <a:gd name="connsiteX529" fmla="*/ 4009584 w 5728127"/>
              <a:gd name="connsiteY529" fmla="*/ 2546646 h 3062599"/>
              <a:gd name="connsiteX530" fmla="*/ 4072254 w 5728127"/>
              <a:gd name="connsiteY530" fmla="*/ 2451219 h 3062599"/>
              <a:gd name="connsiteX531" fmla="*/ 4053025 w 5728127"/>
              <a:gd name="connsiteY531" fmla="*/ 2369322 h 3062599"/>
              <a:gd name="connsiteX532" fmla="*/ 3964007 w 5728127"/>
              <a:gd name="connsiteY532" fmla="*/ 2311637 h 3062599"/>
              <a:gd name="connsiteX533" fmla="*/ 3908459 w 5728127"/>
              <a:gd name="connsiteY533" fmla="*/ 2310925 h 3062599"/>
              <a:gd name="connsiteX534" fmla="*/ 3830123 w 5728127"/>
              <a:gd name="connsiteY534" fmla="*/ 2362200 h 3062599"/>
              <a:gd name="connsiteX535" fmla="*/ 3810895 w 5728127"/>
              <a:gd name="connsiteY535" fmla="*/ 2399231 h 3062599"/>
              <a:gd name="connsiteX536" fmla="*/ 3811607 w 5728127"/>
              <a:gd name="connsiteY536" fmla="*/ 2484689 h 3062599"/>
              <a:gd name="connsiteX537" fmla="*/ 3859321 w 5728127"/>
              <a:gd name="connsiteY537" fmla="*/ 2524570 h 3062599"/>
              <a:gd name="connsiteX538" fmla="*/ 3961158 w 5728127"/>
              <a:gd name="connsiteY538" fmla="*/ 2458340 h 3062599"/>
              <a:gd name="connsiteX539" fmla="*/ 3961158 w 5728127"/>
              <a:gd name="connsiteY539" fmla="*/ 2416323 h 3062599"/>
              <a:gd name="connsiteX540" fmla="*/ 3959022 w 5728127"/>
              <a:gd name="connsiteY540" fmla="*/ 2451219 h 3062599"/>
              <a:gd name="connsiteX541" fmla="*/ 3947627 w 5728127"/>
              <a:gd name="connsiteY541" fmla="*/ 2471159 h 3062599"/>
              <a:gd name="connsiteX542" fmla="*/ 3825850 w 5728127"/>
              <a:gd name="connsiteY542" fmla="*/ 2462613 h 3062599"/>
              <a:gd name="connsiteX543" fmla="*/ 3825138 w 5728127"/>
              <a:gd name="connsiteY543" fmla="*/ 2424157 h 3062599"/>
              <a:gd name="connsiteX544" fmla="*/ 3882110 w 5728127"/>
              <a:gd name="connsiteY544" fmla="*/ 2344396 h 3062599"/>
              <a:gd name="connsiteX545" fmla="*/ 3923414 w 5728127"/>
              <a:gd name="connsiteY545" fmla="*/ 2333714 h 3062599"/>
              <a:gd name="connsiteX546" fmla="*/ 4020979 w 5728127"/>
              <a:gd name="connsiteY546" fmla="*/ 2380716 h 3062599"/>
              <a:gd name="connsiteX547" fmla="*/ 4033085 w 5728127"/>
              <a:gd name="connsiteY547" fmla="*/ 2413474 h 3062599"/>
              <a:gd name="connsiteX548" fmla="*/ 3984659 w 5728127"/>
              <a:gd name="connsiteY548" fmla="*/ 2545935 h 3062599"/>
              <a:gd name="connsiteX549" fmla="*/ 3961158 w 5728127"/>
              <a:gd name="connsiteY549" fmla="*/ 2563026 h 3062599"/>
              <a:gd name="connsiteX550" fmla="*/ 3835820 w 5728127"/>
              <a:gd name="connsiteY550" fmla="*/ 2590800 h 3062599"/>
              <a:gd name="connsiteX551" fmla="*/ 3770302 w 5728127"/>
              <a:gd name="connsiteY551" fmla="*/ 2575132 h 3062599"/>
              <a:gd name="connsiteX552" fmla="*/ 3768166 w 5728127"/>
              <a:gd name="connsiteY552" fmla="*/ 2558041 h 3062599"/>
              <a:gd name="connsiteX553" fmla="*/ 3758908 w 5728127"/>
              <a:gd name="connsiteY553" fmla="*/ 2481841 h 3062599"/>
              <a:gd name="connsiteX554" fmla="*/ 3755347 w 5728127"/>
              <a:gd name="connsiteY554" fmla="*/ 2442673 h 3062599"/>
              <a:gd name="connsiteX555" fmla="*/ 3763892 w 5728127"/>
              <a:gd name="connsiteY555" fmla="*/ 2353654 h 3062599"/>
              <a:gd name="connsiteX556" fmla="*/ 3775287 w 5728127"/>
              <a:gd name="connsiteY556" fmla="*/ 2335850 h 3062599"/>
              <a:gd name="connsiteX557" fmla="*/ 3912020 w 5728127"/>
              <a:gd name="connsiteY557" fmla="*/ 2248256 h 3062599"/>
              <a:gd name="connsiteX558" fmla="*/ 3976113 w 5728127"/>
              <a:gd name="connsiteY558" fmla="*/ 2249680 h 3062599"/>
              <a:gd name="connsiteX559" fmla="*/ 4013145 w 5728127"/>
              <a:gd name="connsiteY559" fmla="*/ 2263923 h 3062599"/>
              <a:gd name="connsiteX560" fmla="*/ 4100739 w 5728127"/>
              <a:gd name="connsiteY560" fmla="*/ 2322319 h 3062599"/>
              <a:gd name="connsiteX561" fmla="*/ 4140620 w 5728127"/>
              <a:gd name="connsiteY561" fmla="*/ 2307364 h 3062599"/>
              <a:gd name="connsiteX562" fmla="*/ 4245306 w 5728127"/>
              <a:gd name="connsiteY562" fmla="*/ 2172768 h 3062599"/>
              <a:gd name="connsiteX563" fmla="*/ 4270943 w 5728127"/>
              <a:gd name="connsiteY563" fmla="*/ 2148555 h 3062599"/>
              <a:gd name="connsiteX564" fmla="*/ 4286610 w 5728127"/>
              <a:gd name="connsiteY564" fmla="*/ 2125054 h 3062599"/>
              <a:gd name="connsiteX565" fmla="*/ 4301565 w 5728127"/>
              <a:gd name="connsiteY565" fmla="*/ 2107250 h 3062599"/>
              <a:gd name="connsiteX566" fmla="*/ 4368508 w 5728127"/>
              <a:gd name="connsiteY566" fmla="*/ 2095856 h 3062599"/>
              <a:gd name="connsiteX567" fmla="*/ 4474618 w 5728127"/>
              <a:gd name="connsiteY567" fmla="*/ 2109387 h 3062599"/>
              <a:gd name="connsiteX568" fmla="*/ 4564349 w 5728127"/>
              <a:gd name="connsiteY568" fmla="*/ 2129327 h 3062599"/>
              <a:gd name="connsiteX569" fmla="*/ 4648382 w 5728127"/>
              <a:gd name="connsiteY569" fmla="*/ 2159949 h 3062599"/>
              <a:gd name="connsiteX570" fmla="*/ 4696808 w 5728127"/>
              <a:gd name="connsiteY570" fmla="*/ 2207663 h 3062599"/>
              <a:gd name="connsiteX571" fmla="*/ 4752356 w 5728127"/>
              <a:gd name="connsiteY571" fmla="*/ 2444809 h 3062599"/>
              <a:gd name="connsiteX572" fmla="*/ 4760902 w 5728127"/>
              <a:gd name="connsiteY572" fmla="*/ 2470446 h 3062599"/>
              <a:gd name="connsiteX573" fmla="*/ 4756629 w 5728127"/>
              <a:gd name="connsiteY573" fmla="*/ 2506054 h 3062599"/>
              <a:gd name="connsiteX574" fmla="*/ 4671171 w 5728127"/>
              <a:gd name="connsiteY574" fmla="*/ 2589375 h 3062599"/>
              <a:gd name="connsiteX575" fmla="*/ 4576455 w 5728127"/>
              <a:gd name="connsiteY575" fmla="*/ 2679107 h 3062599"/>
              <a:gd name="connsiteX576" fmla="*/ 4517347 w 5728127"/>
              <a:gd name="connsiteY576" fmla="*/ 2714714 h 3062599"/>
              <a:gd name="connsiteX577" fmla="*/ 4513786 w 5728127"/>
              <a:gd name="connsiteY577" fmla="*/ 2716850 h 3062599"/>
              <a:gd name="connsiteX578" fmla="*/ 4577880 w 5728127"/>
              <a:gd name="connsiteY578" fmla="*/ 2725396 h 3062599"/>
              <a:gd name="connsiteX579" fmla="*/ 4608502 w 5728127"/>
              <a:gd name="connsiteY579" fmla="*/ 2721836 h 3062599"/>
              <a:gd name="connsiteX580" fmla="*/ 4632003 w 5728127"/>
              <a:gd name="connsiteY580" fmla="*/ 2716138 h 3062599"/>
              <a:gd name="connsiteX581" fmla="*/ 4698233 w 5728127"/>
              <a:gd name="connsiteY581" fmla="*/ 2719699 h 3062599"/>
              <a:gd name="connsiteX582" fmla="*/ 4728143 w 5728127"/>
              <a:gd name="connsiteY582" fmla="*/ 2756731 h 3062599"/>
              <a:gd name="connsiteX583" fmla="*/ 4858466 w 5728127"/>
              <a:gd name="connsiteY583" fmla="*/ 2826521 h 3062599"/>
              <a:gd name="connsiteX584" fmla="*/ 4936803 w 5728127"/>
              <a:gd name="connsiteY584" fmla="*/ 2822960 h 3062599"/>
              <a:gd name="connsiteX585" fmla="*/ 5028670 w 5728127"/>
              <a:gd name="connsiteY585" fmla="*/ 2827234 h 3062599"/>
              <a:gd name="connsiteX586" fmla="*/ 5064990 w 5728127"/>
              <a:gd name="connsiteY586" fmla="*/ 2844325 h 3062599"/>
              <a:gd name="connsiteX587" fmla="*/ 5174661 w 5728127"/>
              <a:gd name="connsiteY587" fmla="*/ 2872099 h 3062599"/>
              <a:gd name="connsiteX588" fmla="*/ 5240891 w 5728127"/>
              <a:gd name="connsiteY588" fmla="*/ 2880645 h 3062599"/>
              <a:gd name="connsiteX589" fmla="*/ 5277923 w 5728127"/>
              <a:gd name="connsiteY589" fmla="*/ 2899161 h 3062599"/>
              <a:gd name="connsiteX590" fmla="*/ 5346289 w 5728127"/>
              <a:gd name="connsiteY590" fmla="*/ 2934768 h 3062599"/>
              <a:gd name="connsiteX591" fmla="*/ 5362668 w 5728127"/>
              <a:gd name="connsiteY591" fmla="*/ 2964678 h 3062599"/>
              <a:gd name="connsiteX592" fmla="*/ 5278635 w 5728127"/>
              <a:gd name="connsiteY592" fmla="*/ 2957557 h 3062599"/>
              <a:gd name="connsiteX593" fmla="*/ 5245164 w 5728127"/>
              <a:gd name="connsiteY593" fmla="*/ 2961830 h 3062599"/>
              <a:gd name="connsiteX594" fmla="*/ 5226648 w 5728127"/>
              <a:gd name="connsiteY594" fmla="*/ 2963254 h 3062599"/>
              <a:gd name="connsiteX595" fmla="*/ 5158994 w 5728127"/>
              <a:gd name="connsiteY595" fmla="*/ 2952572 h 3062599"/>
              <a:gd name="connsiteX596" fmla="*/ 5110568 w 5728127"/>
              <a:gd name="connsiteY596" fmla="*/ 2960406 h 3062599"/>
              <a:gd name="connsiteX597" fmla="*/ 5089203 w 5728127"/>
              <a:gd name="connsiteY597" fmla="*/ 2957557 h 3062599"/>
              <a:gd name="connsiteX598" fmla="*/ 4966001 w 5728127"/>
              <a:gd name="connsiteY598" fmla="*/ 2935480 h 3062599"/>
              <a:gd name="connsiteX599" fmla="*/ 4928969 w 5728127"/>
              <a:gd name="connsiteY599" fmla="*/ 2921949 h 3062599"/>
              <a:gd name="connsiteX600" fmla="*/ 4833541 w 5728127"/>
              <a:gd name="connsiteY600" fmla="*/ 2924798 h 3062599"/>
              <a:gd name="connsiteX601" fmla="*/ 4721022 w 5728127"/>
              <a:gd name="connsiteY601" fmla="*/ 2889903 h 3062599"/>
              <a:gd name="connsiteX602" fmla="*/ 4656928 w 5728127"/>
              <a:gd name="connsiteY602" fmla="*/ 2865689 h 3062599"/>
              <a:gd name="connsiteX603" fmla="*/ 4608502 w 5728127"/>
              <a:gd name="connsiteY603" fmla="*/ 2895600 h 3062599"/>
              <a:gd name="connsiteX604" fmla="*/ 4603517 w 5728127"/>
              <a:gd name="connsiteY604" fmla="*/ 2911267 h 3062599"/>
              <a:gd name="connsiteX605" fmla="*/ 4617760 w 5728127"/>
              <a:gd name="connsiteY605" fmla="*/ 2918389 h 3062599"/>
              <a:gd name="connsiteX606" fmla="*/ 4662625 w 5728127"/>
              <a:gd name="connsiteY606" fmla="*/ 2924798 h 3062599"/>
              <a:gd name="connsiteX607" fmla="*/ 4767311 w 5728127"/>
              <a:gd name="connsiteY607" fmla="*/ 2970375 h 3062599"/>
              <a:gd name="connsiteX608" fmla="*/ 4789388 w 5728127"/>
              <a:gd name="connsiteY608" fmla="*/ 2979633 h 3062599"/>
              <a:gd name="connsiteX609" fmla="*/ 4977396 w 5728127"/>
              <a:gd name="connsiteY609" fmla="*/ 3026635 h 3062599"/>
              <a:gd name="connsiteX610" fmla="*/ 5024397 w 5728127"/>
              <a:gd name="connsiteY610" fmla="*/ 3033045 h 3062599"/>
              <a:gd name="connsiteX611" fmla="*/ 5058581 w 5728127"/>
              <a:gd name="connsiteY611" fmla="*/ 3028772 h 3062599"/>
              <a:gd name="connsiteX612" fmla="*/ 5062853 w 5728127"/>
              <a:gd name="connsiteY612" fmla="*/ 3026635 h 3062599"/>
              <a:gd name="connsiteX613" fmla="*/ 5124811 w 5728127"/>
              <a:gd name="connsiteY613" fmla="*/ 3025211 h 3062599"/>
              <a:gd name="connsiteX614" fmla="*/ 5205283 w 5728127"/>
              <a:gd name="connsiteY614" fmla="*/ 3024499 h 3062599"/>
              <a:gd name="connsiteX615" fmla="*/ 5229497 w 5728127"/>
              <a:gd name="connsiteY615" fmla="*/ 3021650 h 3062599"/>
              <a:gd name="connsiteX616" fmla="*/ 5561358 w 5728127"/>
              <a:gd name="connsiteY616" fmla="*/ 3021650 h 3062599"/>
              <a:gd name="connsiteX617" fmla="*/ 5708061 w 5728127"/>
              <a:gd name="connsiteY617" fmla="*/ 3043727 h 3062599"/>
              <a:gd name="connsiteX618" fmla="*/ 5725864 w 5728127"/>
              <a:gd name="connsiteY618" fmla="*/ 3060819 h 3062599"/>
              <a:gd name="connsiteX619" fmla="*/ 5700939 w 5728127"/>
              <a:gd name="connsiteY619" fmla="*/ 3062243 h 3062599"/>
              <a:gd name="connsiteX620" fmla="*/ 4228214 w 5728127"/>
              <a:gd name="connsiteY620" fmla="*/ 3062243 h 3062599"/>
              <a:gd name="connsiteX621" fmla="*/ 3964007 w 5728127"/>
              <a:gd name="connsiteY621" fmla="*/ 3033045 h 3062599"/>
              <a:gd name="connsiteX622" fmla="*/ 3772438 w 5728127"/>
              <a:gd name="connsiteY622" fmla="*/ 3055121 h 3062599"/>
              <a:gd name="connsiteX623" fmla="*/ 3722588 w 5728127"/>
              <a:gd name="connsiteY623" fmla="*/ 3062243 h 3062599"/>
              <a:gd name="connsiteX624" fmla="*/ 28668 w 5728127"/>
              <a:gd name="connsiteY624" fmla="*/ 3062243 h 3062599"/>
              <a:gd name="connsiteX625" fmla="*/ 182 w 5728127"/>
              <a:gd name="connsiteY625" fmla="*/ 3033757 h 3062599"/>
              <a:gd name="connsiteX626" fmla="*/ 182 w 5728127"/>
              <a:gd name="connsiteY626" fmla="*/ 2751034 h 3062599"/>
              <a:gd name="connsiteX627" fmla="*/ 3743 w 5728127"/>
              <a:gd name="connsiteY627" fmla="*/ 2736791 h 3062599"/>
              <a:gd name="connsiteX628" fmla="*/ 3743 w 5728127"/>
              <a:gd name="connsiteY628" fmla="*/ 2741776 h 3062599"/>
              <a:gd name="connsiteX629" fmla="*/ 201008 w 5728127"/>
              <a:gd name="connsiteY629" fmla="*/ 2721836 h 3062599"/>
              <a:gd name="connsiteX630" fmla="*/ 205993 w 5728127"/>
              <a:gd name="connsiteY630" fmla="*/ 2696910 h 3062599"/>
              <a:gd name="connsiteX631" fmla="*/ 131930 w 5728127"/>
              <a:gd name="connsiteY631" fmla="*/ 2595785 h 3062599"/>
              <a:gd name="connsiteX632" fmla="*/ 116975 w 5728127"/>
              <a:gd name="connsiteY632" fmla="*/ 2575132 h 3062599"/>
              <a:gd name="connsiteX633" fmla="*/ 29380 w 5728127"/>
              <a:gd name="connsiteY633" fmla="*/ 2679107 h 3062599"/>
              <a:gd name="connsiteX634" fmla="*/ 11577 w 5728127"/>
              <a:gd name="connsiteY634" fmla="*/ 2686940 h 3062599"/>
              <a:gd name="connsiteX635" fmla="*/ 6592 w 5728127"/>
              <a:gd name="connsiteY635" fmla="*/ 2669136 h 3062599"/>
              <a:gd name="connsiteX636" fmla="*/ 74958 w 5728127"/>
              <a:gd name="connsiteY636" fmla="*/ 2483265 h 3062599"/>
              <a:gd name="connsiteX637" fmla="*/ 76382 w 5728127"/>
              <a:gd name="connsiteY637" fmla="*/ 2445521 h 3062599"/>
              <a:gd name="connsiteX638" fmla="*/ 3743 w 5728127"/>
              <a:gd name="connsiteY638" fmla="*/ 2411338 h 3062599"/>
              <a:gd name="connsiteX639" fmla="*/ 3743 w 5728127"/>
              <a:gd name="connsiteY639" fmla="*/ 2417035 h 3062599"/>
              <a:gd name="connsiteX640" fmla="*/ 182 w 5728127"/>
              <a:gd name="connsiteY640" fmla="*/ 2403505 h 3062599"/>
              <a:gd name="connsiteX641" fmla="*/ 182 w 5728127"/>
              <a:gd name="connsiteY641" fmla="*/ 1887703 h 3062599"/>
              <a:gd name="connsiteX642" fmla="*/ 267843 w 5728127"/>
              <a:gd name="connsiteY642" fmla="*/ 910164 h 3062599"/>
              <a:gd name="connsiteX643" fmla="*/ 271511 w 5728127"/>
              <a:gd name="connsiteY643" fmla="*/ 925794 h 3062599"/>
              <a:gd name="connsiteX644" fmla="*/ 300709 w 5728127"/>
              <a:gd name="connsiteY644" fmla="*/ 890187 h 3062599"/>
              <a:gd name="connsiteX645" fmla="*/ 489429 w 5728127"/>
              <a:gd name="connsiteY645" fmla="*/ 794759 h 3062599"/>
              <a:gd name="connsiteX646" fmla="*/ 620465 w 5728127"/>
              <a:gd name="connsiteY646" fmla="*/ 744908 h 3062599"/>
              <a:gd name="connsiteX647" fmla="*/ 710908 w 5728127"/>
              <a:gd name="connsiteY647" fmla="*/ 690073 h 3062599"/>
              <a:gd name="connsiteX648" fmla="*/ 1050603 w 5728127"/>
              <a:gd name="connsiteY648" fmla="*/ 664435 h 3062599"/>
              <a:gd name="connsiteX649" fmla="*/ 1115408 w 5728127"/>
              <a:gd name="connsiteY649" fmla="*/ 731378 h 3062599"/>
              <a:gd name="connsiteX650" fmla="*/ 1123242 w 5728127"/>
              <a:gd name="connsiteY650" fmla="*/ 836063 h 3062599"/>
              <a:gd name="connsiteX651" fmla="*/ 1136773 w 5728127"/>
              <a:gd name="connsiteY651" fmla="*/ 779091 h 3062599"/>
              <a:gd name="connsiteX652" fmla="*/ 1068407 w 5728127"/>
              <a:gd name="connsiteY652" fmla="*/ 537673 h 3062599"/>
              <a:gd name="connsiteX653" fmla="*/ 990782 w 5728127"/>
              <a:gd name="connsiteY653" fmla="*/ 470019 h 3062599"/>
              <a:gd name="connsiteX654" fmla="*/ 954463 w 5728127"/>
              <a:gd name="connsiteY654" fmla="*/ 408774 h 3062599"/>
              <a:gd name="connsiteX655" fmla="*/ 877551 w 5728127"/>
              <a:gd name="connsiteY655" fmla="*/ 138869 h 3062599"/>
              <a:gd name="connsiteX656" fmla="*/ 874702 w 5728127"/>
              <a:gd name="connsiteY656" fmla="*/ 51987 h 3062599"/>
              <a:gd name="connsiteX657" fmla="*/ 888945 w 5728127"/>
              <a:gd name="connsiteY657" fmla="*/ 25637 h 3062599"/>
              <a:gd name="connsiteX658" fmla="*/ 923840 w 5728127"/>
              <a:gd name="connsiteY658" fmla="*/ 0 h 3062599"/>
              <a:gd name="connsiteX0" fmla="*/ 2972694 w 5728127"/>
              <a:gd name="connsiteY0" fmla="*/ 2889903 h 3062599"/>
              <a:gd name="connsiteX1" fmla="*/ 2948481 w 5728127"/>
              <a:gd name="connsiteY1" fmla="*/ 2909843 h 3062599"/>
              <a:gd name="connsiteX2" fmla="*/ 2910025 w 5728127"/>
              <a:gd name="connsiteY2" fmla="*/ 2989604 h 3062599"/>
              <a:gd name="connsiteX3" fmla="*/ 2897919 w 5728127"/>
              <a:gd name="connsiteY3" fmla="*/ 2996013 h 3062599"/>
              <a:gd name="connsiteX4" fmla="*/ 2893646 w 5728127"/>
              <a:gd name="connsiteY4" fmla="*/ 2982482 h 3062599"/>
              <a:gd name="connsiteX5" fmla="*/ 2896494 w 5728127"/>
              <a:gd name="connsiteY5" fmla="*/ 2939753 h 3062599"/>
              <a:gd name="connsiteX6" fmla="*/ 2880827 w 5728127"/>
              <a:gd name="connsiteY6" fmla="*/ 2924086 h 3062599"/>
              <a:gd name="connsiteX7" fmla="*/ 2830977 w 5728127"/>
              <a:gd name="connsiteY7" fmla="*/ 2931207 h 3062599"/>
              <a:gd name="connsiteX8" fmla="*/ 2819582 w 5728127"/>
              <a:gd name="connsiteY8" fmla="*/ 2949723 h 3062599"/>
              <a:gd name="connsiteX9" fmla="*/ 2947769 w 5728127"/>
              <a:gd name="connsiteY9" fmla="*/ 3035181 h 3062599"/>
              <a:gd name="connsiteX10" fmla="*/ 3016848 w 5728127"/>
              <a:gd name="connsiteY10" fmla="*/ 2999574 h 3062599"/>
              <a:gd name="connsiteX11" fmla="*/ 3006878 w 5728127"/>
              <a:gd name="connsiteY11" fmla="*/ 2909131 h 3062599"/>
              <a:gd name="connsiteX12" fmla="*/ 2972694 w 5728127"/>
              <a:gd name="connsiteY12" fmla="*/ 2889903 h 3062599"/>
              <a:gd name="connsiteX13" fmla="*/ 1564775 w 5728127"/>
              <a:gd name="connsiteY13" fmla="*/ 2827946 h 3062599"/>
              <a:gd name="connsiteX14" fmla="*/ 1489287 w 5728127"/>
              <a:gd name="connsiteY14" fmla="*/ 2897024 h 3062599"/>
              <a:gd name="connsiteX15" fmla="*/ 1509939 w 5728127"/>
              <a:gd name="connsiteY15" fmla="*/ 2991028 h 3062599"/>
              <a:gd name="connsiteX16" fmla="*/ 1752782 w 5728127"/>
              <a:gd name="connsiteY16" fmla="*/ 2946163 h 3062599"/>
              <a:gd name="connsiteX17" fmla="*/ 1750646 w 5728127"/>
              <a:gd name="connsiteY17" fmla="*/ 2933344 h 3062599"/>
              <a:gd name="connsiteX18" fmla="*/ 1658066 w 5728127"/>
              <a:gd name="connsiteY18" fmla="*/ 2890615 h 3062599"/>
              <a:gd name="connsiteX19" fmla="*/ 1632429 w 5728127"/>
              <a:gd name="connsiteY19" fmla="*/ 2991028 h 3062599"/>
              <a:gd name="connsiteX20" fmla="*/ 1600382 w 5728127"/>
              <a:gd name="connsiteY20" fmla="*/ 2865689 h 3062599"/>
              <a:gd name="connsiteX21" fmla="*/ 1564775 w 5728127"/>
              <a:gd name="connsiteY21" fmla="*/ 2827946 h 3062599"/>
              <a:gd name="connsiteX22" fmla="*/ 1981472 w 5728127"/>
              <a:gd name="connsiteY22" fmla="*/ 2817709 h 3062599"/>
              <a:gd name="connsiteX23" fmla="*/ 1956457 w 5728127"/>
              <a:gd name="connsiteY23" fmla="*/ 2817976 h 3062599"/>
              <a:gd name="connsiteX24" fmla="*/ 1933668 w 5728127"/>
              <a:gd name="connsiteY24" fmla="*/ 2851446 h 3062599"/>
              <a:gd name="connsiteX25" fmla="*/ 1910167 w 5728127"/>
              <a:gd name="connsiteY25" fmla="*/ 2983194 h 3062599"/>
              <a:gd name="connsiteX26" fmla="*/ 1881681 w 5728127"/>
              <a:gd name="connsiteY26" fmla="*/ 2900585 h 3062599"/>
              <a:gd name="connsiteX27" fmla="*/ 1864590 w 5728127"/>
              <a:gd name="connsiteY27" fmla="*/ 2893463 h 3062599"/>
              <a:gd name="connsiteX28" fmla="*/ 1793375 w 5728127"/>
              <a:gd name="connsiteY28" fmla="*/ 2931207 h 3062599"/>
              <a:gd name="connsiteX29" fmla="*/ 1789814 w 5728127"/>
              <a:gd name="connsiteY29" fmla="*/ 2948299 h 3062599"/>
              <a:gd name="connsiteX30" fmla="*/ 2002747 w 5728127"/>
              <a:gd name="connsiteY30" fmla="*/ 2996013 h 3062599"/>
              <a:gd name="connsiteX31" fmla="*/ 2054734 w 5728127"/>
              <a:gd name="connsiteY31" fmla="*/ 2925510 h 3062599"/>
              <a:gd name="connsiteX32" fmla="*/ 2004883 w 5728127"/>
              <a:gd name="connsiteY32" fmla="*/ 2826521 h 3062599"/>
              <a:gd name="connsiteX33" fmla="*/ 1981472 w 5728127"/>
              <a:gd name="connsiteY33" fmla="*/ 2817709 h 3062599"/>
              <a:gd name="connsiteX34" fmla="*/ 2665046 w 5728127"/>
              <a:gd name="connsiteY34" fmla="*/ 2794474 h 3062599"/>
              <a:gd name="connsiteX35" fmla="*/ 2596680 w 5728127"/>
              <a:gd name="connsiteY35" fmla="*/ 2850734 h 3062599"/>
              <a:gd name="connsiteX36" fmla="*/ 2614483 w 5728127"/>
              <a:gd name="connsiteY36" fmla="*/ 2921237 h 3062599"/>
              <a:gd name="connsiteX37" fmla="*/ 2796793 w 5728127"/>
              <a:gd name="connsiteY37" fmla="*/ 2926222 h 3062599"/>
              <a:gd name="connsiteX38" fmla="*/ 2745519 w 5728127"/>
              <a:gd name="connsiteY38" fmla="*/ 2879220 h 3062599"/>
              <a:gd name="connsiteX39" fmla="*/ 2728427 w 5728127"/>
              <a:gd name="connsiteY39" fmla="*/ 2881357 h 3062599"/>
              <a:gd name="connsiteX40" fmla="*/ 2707775 w 5728127"/>
              <a:gd name="connsiteY40" fmla="*/ 2916252 h 3062599"/>
              <a:gd name="connsiteX41" fmla="*/ 2692820 w 5728127"/>
              <a:gd name="connsiteY41" fmla="*/ 2928359 h 3062599"/>
              <a:gd name="connsiteX42" fmla="*/ 2684986 w 5728127"/>
              <a:gd name="connsiteY42" fmla="*/ 2911267 h 3062599"/>
              <a:gd name="connsiteX43" fmla="*/ 2696381 w 5728127"/>
              <a:gd name="connsiteY43" fmla="*/ 2837916 h 3062599"/>
              <a:gd name="connsiteX44" fmla="*/ 2665046 w 5728127"/>
              <a:gd name="connsiteY44" fmla="*/ 2794474 h 3062599"/>
              <a:gd name="connsiteX45" fmla="*/ 550674 w 5728127"/>
              <a:gd name="connsiteY45" fmla="*/ 2701895 h 3062599"/>
              <a:gd name="connsiteX46" fmla="*/ 521476 w 5728127"/>
              <a:gd name="connsiteY46" fmla="*/ 2719699 h 3062599"/>
              <a:gd name="connsiteX47" fmla="*/ 401835 w 5728127"/>
              <a:gd name="connsiteY47" fmla="*/ 2887054 h 3062599"/>
              <a:gd name="connsiteX48" fmla="*/ 382607 w 5728127"/>
              <a:gd name="connsiteY48" fmla="*/ 2876372 h 3062599"/>
              <a:gd name="connsiteX49" fmla="*/ 403259 w 5728127"/>
              <a:gd name="connsiteY49" fmla="*/ 2778095 h 3062599"/>
              <a:gd name="connsiteX50" fmla="*/ 418214 w 5728127"/>
              <a:gd name="connsiteY50" fmla="*/ 2737502 h 3062599"/>
              <a:gd name="connsiteX51" fmla="*/ 295724 w 5728127"/>
              <a:gd name="connsiteY51" fmla="*/ 2741776 h 3062599"/>
              <a:gd name="connsiteX52" fmla="*/ 251571 w 5728127"/>
              <a:gd name="connsiteY52" fmla="*/ 2737502 h 3062599"/>
              <a:gd name="connsiteX53" fmla="*/ 259405 w 5728127"/>
              <a:gd name="connsiteY53" fmla="*/ 2785217 h 3062599"/>
              <a:gd name="connsiteX54" fmla="*/ 412517 w 5728127"/>
              <a:gd name="connsiteY54" fmla="*/ 2962542 h 3062599"/>
              <a:gd name="connsiteX55" fmla="*/ 500823 w 5728127"/>
              <a:gd name="connsiteY55" fmla="*/ 2981058 h 3062599"/>
              <a:gd name="connsiteX56" fmla="*/ 619040 w 5728127"/>
              <a:gd name="connsiteY56" fmla="*/ 2931920 h 3062599"/>
              <a:gd name="connsiteX57" fmla="*/ 644678 w 5728127"/>
              <a:gd name="connsiteY57" fmla="*/ 2792338 h 3062599"/>
              <a:gd name="connsiteX58" fmla="*/ 550674 w 5728127"/>
              <a:gd name="connsiteY58" fmla="*/ 2701895 h 3062599"/>
              <a:gd name="connsiteX59" fmla="*/ 819188 w 5728127"/>
              <a:gd name="connsiteY59" fmla="*/ 2552166 h 3062599"/>
              <a:gd name="connsiteX60" fmla="*/ 800638 w 5728127"/>
              <a:gd name="connsiteY60" fmla="*/ 2556617 h 3062599"/>
              <a:gd name="connsiteX61" fmla="*/ 755061 w 5728127"/>
              <a:gd name="connsiteY61" fmla="*/ 2625695 h 3062599"/>
              <a:gd name="connsiteX62" fmla="*/ 796365 w 5728127"/>
              <a:gd name="connsiteY62" fmla="*/ 2689789 h 3062599"/>
              <a:gd name="connsiteX63" fmla="*/ 953038 w 5728127"/>
              <a:gd name="connsiteY63" fmla="*/ 2647772 h 3062599"/>
              <a:gd name="connsiteX64" fmla="*/ 943068 w 5728127"/>
              <a:gd name="connsiteY64" fmla="*/ 2622135 h 3062599"/>
              <a:gd name="connsiteX65" fmla="*/ 898915 w 5728127"/>
              <a:gd name="connsiteY65" fmla="*/ 2603618 h 3062599"/>
              <a:gd name="connsiteX66" fmla="*/ 886096 w 5728127"/>
              <a:gd name="connsiteY66" fmla="*/ 2611452 h 3062599"/>
              <a:gd name="connsiteX67" fmla="*/ 872565 w 5728127"/>
              <a:gd name="connsiteY67" fmla="*/ 2672697 h 3062599"/>
              <a:gd name="connsiteX68" fmla="*/ 845504 w 5728127"/>
              <a:gd name="connsiteY68" fmla="*/ 2630680 h 3062599"/>
              <a:gd name="connsiteX69" fmla="*/ 840519 w 5728127"/>
              <a:gd name="connsiteY69" fmla="*/ 2585815 h 3062599"/>
              <a:gd name="connsiteX70" fmla="*/ 819188 w 5728127"/>
              <a:gd name="connsiteY70" fmla="*/ 2552166 h 3062599"/>
              <a:gd name="connsiteX71" fmla="*/ 1123242 w 5728127"/>
              <a:gd name="connsiteY71" fmla="*/ 2525282 h 3062599"/>
              <a:gd name="connsiteX72" fmla="*/ 1098317 w 5728127"/>
              <a:gd name="connsiteY72" fmla="*/ 2557329 h 3062599"/>
              <a:gd name="connsiteX73" fmla="*/ 1091907 w 5728127"/>
              <a:gd name="connsiteY73" fmla="*/ 2641362 h 3062599"/>
              <a:gd name="connsiteX74" fmla="*/ 1082650 w 5728127"/>
              <a:gd name="connsiteY74" fmla="*/ 2651333 h 3062599"/>
              <a:gd name="connsiteX75" fmla="*/ 1074816 w 5728127"/>
              <a:gd name="connsiteY75" fmla="*/ 2642075 h 3062599"/>
              <a:gd name="connsiteX76" fmla="*/ 1055588 w 5728127"/>
              <a:gd name="connsiteY76" fmla="*/ 2581542 h 3062599"/>
              <a:gd name="connsiteX77" fmla="*/ 984373 w 5728127"/>
              <a:gd name="connsiteY77" fmla="*/ 2625695 h 3062599"/>
              <a:gd name="connsiteX78" fmla="*/ 1170244 w 5728127"/>
              <a:gd name="connsiteY78" fmla="*/ 2652045 h 3062599"/>
              <a:gd name="connsiteX79" fmla="*/ 1188048 w 5728127"/>
              <a:gd name="connsiteY79" fmla="*/ 2577269 h 3062599"/>
              <a:gd name="connsiteX80" fmla="*/ 1123242 w 5728127"/>
              <a:gd name="connsiteY80" fmla="*/ 2525282 h 3062599"/>
              <a:gd name="connsiteX81" fmla="*/ 3259691 w 5728127"/>
              <a:gd name="connsiteY81" fmla="*/ 2504630 h 3062599"/>
              <a:gd name="connsiteX82" fmla="*/ 3244736 w 5728127"/>
              <a:gd name="connsiteY82" fmla="*/ 2517449 h 3062599"/>
              <a:gd name="connsiteX83" fmla="*/ 3239038 w 5728127"/>
              <a:gd name="connsiteY83" fmla="*/ 2524570 h 3062599"/>
              <a:gd name="connsiteX84" fmla="*/ 3259691 w 5728127"/>
              <a:gd name="connsiteY84" fmla="*/ 2504630 h 3062599"/>
              <a:gd name="connsiteX85" fmla="*/ 3910595 w 5728127"/>
              <a:gd name="connsiteY85" fmla="*/ 2394247 h 3062599"/>
              <a:gd name="connsiteX86" fmla="*/ 3875700 w 5728127"/>
              <a:gd name="connsiteY86" fmla="*/ 2428430 h 3062599"/>
              <a:gd name="connsiteX87" fmla="*/ 3938369 w 5728127"/>
              <a:gd name="connsiteY87" fmla="*/ 2401368 h 3062599"/>
              <a:gd name="connsiteX88" fmla="*/ 3947627 w 5728127"/>
              <a:gd name="connsiteY88" fmla="*/ 2405641 h 3062599"/>
              <a:gd name="connsiteX89" fmla="*/ 3910595 w 5728127"/>
              <a:gd name="connsiteY89" fmla="*/ 2394247 h 3062599"/>
              <a:gd name="connsiteX90" fmla="*/ 1728569 w 5728127"/>
              <a:gd name="connsiteY90" fmla="*/ 2258938 h 3062599"/>
              <a:gd name="connsiteX91" fmla="*/ 1611777 w 5728127"/>
              <a:gd name="connsiteY91" fmla="*/ 2357927 h 3062599"/>
              <a:gd name="connsiteX92" fmla="*/ 1613913 w 5728127"/>
              <a:gd name="connsiteY92" fmla="*/ 2379291 h 3062599"/>
              <a:gd name="connsiteX93" fmla="*/ 1705068 w 5728127"/>
              <a:gd name="connsiteY93" fmla="*/ 2496084 h 3062599"/>
              <a:gd name="connsiteX94" fmla="*/ 1806906 w 5728127"/>
              <a:gd name="connsiteY94" fmla="*/ 2613589 h 3062599"/>
              <a:gd name="connsiteX95" fmla="*/ 1933668 w 5728127"/>
              <a:gd name="connsiteY95" fmla="*/ 2655605 h 3062599"/>
              <a:gd name="connsiteX96" fmla="*/ 1952184 w 5728127"/>
              <a:gd name="connsiteY96" fmla="*/ 2651333 h 3062599"/>
              <a:gd name="connsiteX97" fmla="*/ 1944351 w 5728127"/>
              <a:gd name="connsiteY97" fmla="*/ 2634953 h 3062599"/>
              <a:gd name="connsiteX98" fmla="*/ 1913016 w 5728127"/>
              <a:gd name="connsiteY98" fmla="*/ 2577981 h 3062599"/>
              <a:gd name="connsiteX99" fmla="*/ 1888803 w 5728127"/>
              <a:gd name="connsiteY99" fmla="*/ 2558041 h 3062599"/>
              <a:gd name="connsiteX100" fmla="*/ 1768450 w 5728127"/>
              <a:gd name="connsiteY100" fmla="*/ 2471871 h 3062599"/>
              <a:gd name="connsiteX101" fmla="*/ 1737115 w 5728127"/>
              <a:gd name="connsiteY101" fmla="*/ 2345820 h 3062599"/>
              <a:gd name="connsiteX102" fmla="*/ 1737115 w 5728127"/>
              <a:gd name="connsiteY102" fmla="*/ 2261075 h 3062599"/>
              <a:gd name="connsiteX103" fmla="*/ 1728569 w 5728127"/>
              <a:gd name="connsiteY103" fmla="*/ 2258938 h 3062599"/>
              <a:gd name="connsiteX104" fmla="*/ 4394857 w 5728127"/>
              <a:gd name="connsiteY104" fmla="*/ 2189860 h 3062599"/>
              <a:gd name="connsiteX105" fmla="*/ 4352840 w 5728127"/>
              <a:gd name="connsiteY105" fmla="*/ 2196269 h 3062599"/>
              <a:gd name="connsiteX106" fmla="*/ 4290883 w 5728127"/>
              <a:gd name="connsiteY106" fmla="*/ 2334426 h 3062599"/>
              <a:gd name="connsiteX107" fmla="*/ 4287322 w 5728127"/>
              <a:gd name="connsiteY107" fmla="*/ 2368609 h 3062599"/>
              <a:gd name="connsiteX108" fmla="*/ 4265958 w 5728127"/>
              <a:gd name="connsiteY108" fmla="*/ 2414187 h 3062599"/>
              <a:gd name="connsiteX109" fmla="*/ 4266670 w 5728127"/>
              <a:gd name="connsiteY109" fmla="*/ 2469734 h 3062599"/>
              <a:gd name="connsiteX110" fmla="*/ 4274504 w 5728127"/>
              <a:gd name="connsiteY110" fmla="*/ 2493235 h 3062599"/>
              <a:gd name="connsiteX111" fmla="*/ 4324354 w 5728127"/>
              <a:gd name="connsiteY111" fmla="*/ 2612164 h 3062599"/>
              <a:gd name="connsiteX112" fmla="*/ 4327203 w 5728127"/>
              <a:gd name="connsiteY112" fmla="*/ 2621422 h 3062599"/>
              <a:gd name="connsiteX113" fmla="*/ 4363523 w 5728127"/>
              <a:gd name="connsiteY113" fmla="*/ 2714002 h 3062599"/>
              <a:gd name="connsiteX114" fmla="*/ 4454678 w 5728127"/>
              <a:gd name="connsiteY114" fmla="*/ 2727533 h 3062599"/>
              <a:gd name="connsiteX115" fmla="*/ 4473906 w 5728127"/>
              <a:gd name="connsiteY115" fmla="*/ 2720411 h 3062599"/>
              <a:gd name="connsiteX116" fmla="*/ 4446844 w 5728127"/>
              <a:gd name="connsiteY116" fmla="*/ 2704032 h 3062599"/>
              <a:gd name="connsiteX117" fmla="*/ 4372780 w 5728127"/>
              <a:gd name="connsiteY117" fmla="*/ 2605043 h 3062599"/>
              <a:gd name="connsiteX118" fmla="*/ 4312248 w 5728127"/>
              <a:gd name="connsiteY118" fmla="*/ 2506054 h 3062599"/>
              <a:gd name="connsiteX119" fmla="*/ 4307263 w 5728127"/>
              <a:gd name="connsiteY119" fmla="*/ 2469734 h 3062599"/>
              <a:gd name="connsiteX120" fmla="*/ 4392721 w 5728127"/>
              <a:gd name="connsiteY120" fmla="*/ 2276030 h 3062599"/>
              <a:gd name="connsiteX121" fmla="*/ 4444708 w 5728127"/>
              <a:gd name="connsiteY121" fmla="*/ 2252529 h 3062599"/>
              <a:gd name="connsiteX122" fmla="*/ 4535863 w 5728127"/>
              <a:gd name="connsiteY122" fmla="*/ 2279590 h 3062599"/>
              <a:gd name="connsiteX123" fmla="*/ 4587850 w 5728127"/>
              <a:gd name="connsiteY123" fmla="*/ 2300955 h 3062599"/>
              <a:gd name="connsiteX124" fmla="*/ 4627018 w 5728127"/>
              <a:gd name="connsiteY124" fmla="*/ 2372170 h 3062599"/>
              <a:gd name="connsiteX125" fmla="*/ 4621321 w 5728127"/>
              <a:gd name="connsiteY125" fmla="*/ 2471871 h 3062599"/>
              <a:gd name="connsiteX126" fmla="*/ 4601381 w 5728127"/>
              <a:gd name="connsiteY126" fmla="*/ 2509615 h 3062599"/>
              <a:gd name="connsiteX127" fmla="*/ 4504528 w 5728127"/>
              <a:gd name="connsiteY127" fmla="*/ 2544510 h 3062599"/>
              <a:gd name="connsiteX128" fmla="*/ 4502392 w 5728127"/>
              <a:gd name="connsiteY128" fmla="*/ 2543798 h 3062599"/>
              <a:gd name="connsiteX129" fmla="*/ 4434737 w 5728127"/>
              <a:gd name="connsiteY129" fmla="*/ 2405641 h 3062599"/>
              <a:gd name="connsiteX130" fmla="*/ 4477466 w 5728127"/>
              <a:gd name="connsiteY130" fmla="*/ 2355079 h 3062599"/>
              <a:gd name="connsiteX131" fmla="*/ 4531590 w 5728127"/>
              <a:gd name="connsiteY131" fmla="*/ 2392822 h 3062599"/>
              <a:gd name="connsiteX132" fmla="*/ 4545121 w 5728127"/>
              <a:gd name="connsiteY132" fmla="*/ 2419884 h 3062599"/>
              <a:gd name="connsiteX133" fmla="*/ 4523756 w 5728127"/>
              <a:gd name="connsiteY133" fmla="*/ 2446234 h 3062599"/>
              <a:gd name="connsiteX134" fmla="*/ 4502392 w 5728127"/>
              <a:gd name="connsiteY134" fmla="*/ 2454779 h 3062599"/>
              <a:gd name="connsiteX135" fmla="*/ 4506665 w 5728127"/>
              <a:gd name="connsiteY135" fmla="*/ 2470446 h 3062599"/>
              <a:gd name="connsiteX136" fmla="*/ 4530166 w 5728127"/>
              <a:gd name="connsiteY136" fmla="*/ 2468310 h 3062599"/>
              <a:gd name="connsiteX137" fmla="*/ 4560788 w 5728127"/>
              <a:gd name="connsiteY137" fmla="*/ 2389974 h 3062599"/>
              <a:gd name="connsiteX138" fmla="*/ 4505240 w 5728127"/>
              <a:gd name="connsiteY138" fmla="*/ 2343684 h 3062599"/>
              <a:gd name="connsiteX139" fmla="*/ 4485300 w 5728127"/>
              <a:gd name="connsiteY139" fmla="*/ 2340836 h 3062599"/>
              <a:gd name="connsiteX140" fmla="*/ 4415509 w 5728127"/>
              <a:gd name="connsiteY140" fmla="*/ 2389262 h 3062599"/>
              <a:gd name="connsiteX141" fmla="*/ 4406252 w 5728127"/>
              <a:gd name="connsiteY141" fmla="*/ 2428430 h 3062599"/>
              <a:gd name="connsiteX142" fmla="*/ 4430465 w 5728127"/>
              <a:gd name="connsiteY142" fmla="*/ 2551632 h 3062599"/>
              <a:gd name="connsiteX143" fmla="*/ 4474618 w 5728127"/>
              <a:gd name="connsiteY143" fmla="*/ 2602906 h 3062599"/>
              <a:gd name="connsiteX144" fmla="*/ 4554379 w 5728127"/>
              <a:gd name="connsiteY144" fmla="*/ 2602906 h 3062599"/>
              <a:gd name="connsiteX145" fmla="*/ 4665474 w 5728127"/>
              <a:gd name="connsiteY145" fmla="*/ 2492523 h 3062599"/>
              <a:gd name="connsiteX146" fmla="*/ 4680429 w 5728127"/>
              <a:gd name="connsiteY146" fmla="*/ 2476856 h 3062599"/>
              <a:gd name="connsiteX147" fmla="*/ 4683990 w 5728127"/>
              <a:gd name="connsiteY147" fmla="*/ 2451931 h 3062599"/>
              <a:gd name="connsiteX148" fmla="*/ 4653367 w 5728127"/>
              <a:gd name="connsiteY148" fmla="*/ 2307364 h 3062599"/>
              <a:gd name="connsiteX149" fmla="*/ 4568622 w 5728127"/>
              <a:gd name="connsiteY149" fmla="*/ 2217633 h 3062599"/>
              <a:gd name="connsiteX150" fmla="*/ 4394857 w 5728127"/>
              <a:gd name="connsiteY150" fmla="*/ 2189860 h 3062599"/>
              <a:gd name="connsiteX151" fmla="*/ 1930820 w 5728127"/>
              <a:gd name="connsiteY151" fmla="*/ 2137161 h 3062599"/>
              <a:gd name="connsiteX152" fmla="*/ 1903758 w 5728127"/>
              <a:gd name="connsiteY152" fmla="*/ 2482553 h 3062599"/>
              <a:gd name="connsiteX153" fmla="*/ 1910879 w 5728127"/>
              <a:gd name="connsiteY153" fmla="*/ 2524570 h 3062599"/>
              <a:gd name="connsiteX154" fmla="*/ 1908031 w 5728127"/>
              <a:gd name="connsiteY154" fmla="*/ 2483265 h 3062599"/>
              <a:gd name="connsiteX155" fmla="*/ 1930820 w 5728127"/>
              <a:gd name="connsiteY155" fmla="*/ 2137161 h 3062599"/>
              <a:gd name="connsiteX156" fmla="*/ 2323214 w 5728127"/>
              <a:gd name="connsiteY156" fmla="*/ 1824527 h 3062599"/>
              <a:gd name="connsiteX157" fmla="*/ 2253423 w 5728127"/>
              <a:gd name="connsiteY157" fmla="*/ 1909273 h 3062599"/>
              <a:gd name="connsiteX158" fmla="*/ 2223513 w 5728127"/>
              <a:gd name="connsiteY158" fmla="*/ 2049566 h 3062599"/>
              <a:gd name="connsiteX159" fmla="*/ 2200012 w 5728127"/>
              <a:gd name="connsiteY159" fmla="*/ 2067370 h 3062599"/>
              <a:gd name="connsiteX160" fmla="*/ 2133070 w 5728127"/>
              <a:gd name="connsiteY160" fmla="*/ 2055263 h 3062599"/>
              <a:gd name="connsiteX161" fmla="*/ 2036930 w 5728127"/>
              <a:gd name="connsiteY161" fmla="*/ 2018231 h 3062599"/>
              <a:gd name="connsiteX162" fmla="*/ 2135207 w 5728127"/>
              <a:gd name="connsiteY162" fmla="*/ 2206239 h 3062599"/>
              <a:gd name="connsiteX163" fmla="*/ 2216392 w 5728127"/>
              <a:gd name="connsiteY163" fmla="*/ 2100841 h 3062599"/>
              <a:gd name="connsiteX164" fmla="*/ 2212119 w 5728127"/>
              <a:gd name="connsiteY164" fmla="*/ 2142146 h 3062599"/>
              <a:gd name="connsiteX165" fmla="*/ 2188618 w 5728127"/>
              <a:gd name="connsiteY165" fmla="*/ 2365761 h 3062599"/>
              <a:gd name="connsiteX166" fmla="*/ 2177223 w 5728127"/>
              <a:gd name="connsiteY166" fmla="*/ 2387125 h 3062599"/>
              <a:gd name="connsiteX167" fmla="*/ 2117403 w 5728127"/>
              <a:gd name="connsiteY167" fmla="*/ 2369322 h 3062599"/>
              <a:gd name="connsiteX168" fmla="*/ 2112418 w 5728127"/>
              <a:gd name="connsiteY168" fmla="*/ 2331577 h 3062599"/>
              <a:gd name="connsiteX169" fmla="*/ 2090341 w 5728127"/>
              <a:gd name="connsiteY169" fmla="*/ 2303091 h 3062599"/>
              <a:gd name="connsiteX170" fmla="*/ 1997762 w 5728127"/>
              <a:gd name="connsiteY170" fmla="*/ 2278878 h 3062599"/>
              <a:gd name="connsiteX171" fmla="*/ 1979958 w 5728127"/>
              <a:gd name="connsiteY171" fmla="*/ 2297394 h 3062599"/>
              <a:gd name="connsiteX172" fmla="*/ 2050461 w 5728127"/>
              <a:gd name="connsiteY172" fmla="*/ 2402792 h 3062599"/>
              <a:gd name="connsiteX173" fmla="*/ 2069689 w 5728127"/>
              <a:gd name="connsiteY173" fmla="*/ 2447658 h 3062599"/>
              <a:gd name="connsiteX174" fmla="*/ 2098175 w 5728127"/>
              <a:gd name="connsiteY174" fmla="*/ 2495372 h 3062599"/>
              <a:gd name="connsiteX175" fmla="*/ 2167966 w 5728127"/>
              <a:gd name="connsiteY175" fmla="*/ 2525994 h 3062599"/>
              <a:gd name="connsiteX176" fmla="*/ 2168678 w 5728127"/>
              <a:gd name="connsiteY176" fmla="*/ 2602194 h 3062599"/>
              <a:gd name="connsiteX177" fmla="*/ 2173663 w 5728127"/>
              <a:gd name="connsiteY177" fmla="*/ 2597921 h 3062599"/>
              <a:gd name="connsiteX178" fmla="*/ 2182209 w 5728127"/>
              <a:gd name="connsiteY178" fmla="*/ 2533116 h 3062599"/>
              <a:gd name="connsiteX179" fmla="*/ 2242741 w 5728127"/>
              <a:gd name="connsiteY179" fmla="*/ 2483977 h 3062599"/>
              <a:gd name="connsiteX180" fmla="*/ 2271939 w 5728127"/>
              <a:gd name="connsiteY180" fmla="*/ 2513175 h 3062599"/>
              <a:gd name="connsiteX181" fmla="*/ 2294728 w 5728127"/>
              <a:gd name="connsiteY181" fmla="*/ 2533116 h 3062599"/>
              <a:gd name="connsiteX182" fmla="*/ 2347427 w 5728127"/>
              <a:gd name="connsiteY182" fmla="*/ 2530267 h 3062599"/>
              <a:gd name="connsiteX183" fmla="*/ 2365943 w 5728127"/>
              <a:gd name="connsiteY183" fmla="*/ 2513888 h 3062599"/>
              <a:gd name="connsiteX184" fmla="*/ 2396566 w 5728127"/>
              <a:gd name="connsiteY184" fmla="*/ 2488963 h 3062599"/>
              <a:gd name="connsiteX185" fmla="*/ 2434309 w 5728127"/>
              <a:gd name="connsiteY185" fmla="*/ 2486114 h 3062599"/>
              <a:gd name="connsiteX186" fmla="*/ 2460659 w 5728127"/>
              <a:gd name="connsiteY186" fmla="*/ 2503918 h 3062599"/>
              <a:gd name="connsiteX187" fmla="*/ 2479175 w 5728127"/>
              <a:gd name="connsiteY187" fmla="*/ 2521009 h 3062599"/>
              <a:gd name="connsiteX188" fmla="*/ 2489857 w 5728127"/>
              <a:gd name="connsiteY188" fmla="*/ 2538101 h 3062599"/>
              <a:gd name="connsiteX189" fmla="*/ 2474190 w 5728127"/>
              <a:gd name="connsiteY189" fmla="*/ 2589375 h 3062599"/>
              <a:gd name="connsiteX190" fmla="*/ 2494130 w 5728127"/>
              <a:gd name="connsiteY190" fmla="*/ 2550920 h 3062599"/>
              <a:gd name="connsiteX191" fmla="*/ 2538995 w 5728127"/>
              <a:gd name="connsiteY191" fmla="*/ 2513175 h 3062599"/>
              <a:gd name="connsiteX192" fmla="*/ 2559648 w 5728127"/>
              <a:gd name="connsiteY192" fmla="*/ 2492523 h 3062599"/>
              <a:gd name="connsiteX193" fmla="*/ 2563921 w 5728127"/>
              <a:gd name="connsiteY193" fmla="*/ 2462613 h 3062599"/>
              <a:gd name="connsiteX194" fmla="*/ 2592407 w 5728127"/>
              <a:gd name="connsiteY194" fmla="*/ 2427005 h 3062599"/>
              <a:gd name="connsiteX195" fmla="*/ 2655788 w 5728127"/>
              <a:gd name="connsiteY195" fmla="*/ 2345108 h 3062599"/>
              <a:gd name="connsiteX196" fmla="*/ 2640833 w 5728127"/>
              <a:gd name="connsiteY196" fmla="*/ 2330865 h 3062599"/>
              <a:gd name="connsiteX197" fmla="*/ 2589558 w 5728127"/>
              <a:gd name="connsiteY197" fmla="*/ 2342972 h 3062599"/>
              <a:gd name="connsiteX198" fmla="*/ 2540420 w 5728127"/>
              <a:gd name="connsiteY198" fmla="*/ 2389974 h 3062599"/>
              <a:gd name="connsiteX199" fmla="*/ 2535435 w 5728127"/>
              <a:gd name="connsiteY199" fmla="*/ 2392822 h 3062599"/>
              <a:gd name="connsiteX200" fmla="*/ 2541132 w 5728127"/>
              <a:gd name="connsiteY200" fmla="*/ 2300243 h 3062599"/>
              <a:gd name="connsiteX201" fmla="*/ 2543268 w 5728127"/>
              <a:gd name="connsiteY201" fmla="*/ 2286000 h 3062599"/>
              <a:gd name="connsiteX202" fmla="*/ 2545405 w 5728127"/>
              <a:gd name="connsiteY202" fmla="*/ 2171344 h 3062599"/>
              <a:gd name="connsiteX203" fmla="*/ 2551814 w 5728127"/>
              <a:gd name="connsiteY203" fmla="*/ 2161374 h 3062599"/>
              <a:gd name="connsiteX204" fmla="*/ 2625878 w 5728127"/>
              <a:gd name="connsiteY204" fmla="*/ 2032474 h 3062599"/>
              <a:gd name="connsiteX205" fmla="*/ 2554663 w 5728127"/>
              <a:gd name="connsiteY205" fmla="*/ 2056688 h 3062599"/>
              <a:gd name="connsiteX206" fmla="*/ 2531162 w 5728127"/>
              <a:gd name="connsiteY206" fmla="*/ 2040308 h 3062599"/>
              <a:gd name="connsiteX207" fmla="*/ 2517631 w 5728127"/>
              <a:gd name="connsiteY207" fmla="*/ 1963396 h 3062599"/>
              <a:gd name="connsiteX208" fmla="*/ 2361670 w 5728127"/>
              <a:gd name="connsiteY208" fmla="*/ 1841618 h 3062599"/>
              <a:gd name="connsiteX209" fmla="*/ 2449265 w 5728127"/>
              <a:gd name="connsiteY209" fmla="*/ 1887196 h 3062599"/>
              <a:gd name="connsiteX210" fmla="*/ 2495554 w 5728127"/>
              <a:gd name="connsiteY210" fmla="*/ 1935622 h 3062599"/>
              <a:gd name="connsiteX211" fmla="*/ 2522616 w 5728127"/>
              <a:gd name="connsiteY211" fmla="*/ 2045293 h 3062599"/>
              <a:gd name="connsiteX212" fmla="*/ 2506237 w 5728127"/>
              <a:gd name="connsiteY212" fmla="*/ 2064521 h 3062599"/>
              <a:gd name="connsiteX213" fmla="*/ 2437870 w 5728127"/>
              <a:gd name="connsiteY213" fmla="*/ 2068082 h 3062599"/>
              <a:gd name="connsiteX214" fmla="*/ 2429324 w 5728127"/>
              <a:gd name="connsiteY214" fmla="*/ 2085886 h 3062599"/>
              <a:gd name="connsiteX215" fmla="*/ 2484872 w 5728127"/>
              <a:gd name="connsiteY215" fmla="*/ 2160661 h 3062599"/>
              <a:gd name="connsiteX216" fmla="*/ 2533298 w 5728127"/>
              <a:gd name="connsiteY216" fmla="*/ 2197693 h 3062599"/>
              <a:gd name="connsiteX217" fmla="*/ 2524752 w 5728127"/>
              <a:gd name="connsiteY217" fmla="*/ 2395671 h 3062599"/>
              <a:gd name="connsiteX218" fmla="*/ 2473478 w 5728127"/>
              <a:gd name="connsiteY218" fmla="*/ 2408490 h 3062599"/>
              <a:gd name="connsiteX219" fmla="*/ 2458522 w 5728127"/>
              <a:gd name="connsiteY219" fmla="*/ 2381428 h 3062599"/>
              <a:gd name="connsiteX220" fmla="*/ 2435734 w 5728127"/>
              <a:gd name="connsiteY220" fmla="*/ 2362912 h 3062599"/>
              <a:gd name="connsiteX221" fmla="*/ 2388020 w 5728127"/>
              <a:gd name="connsiteY221" fmla="*/ 2365048 h 3062599"/>
              <a:gd name="connsiteX222" fmla="*/ 2365231 w 5728127"/>
              <a:gd name="connsiteY222" fmla="*/ 2385701 h 3062599"/>
              <a:gd name="connsiteX223" fmla="*/ 2330336 w 5728127"/>
              <a:gd name="connsiteY223" fmla="*/ 2415611 h 3062599"/>
              <a:gd name="connsiteX224" fmla="*/ 2300425 w 5728127"/>
              <a:gd name="connsiteY224" fmla="*/ 2412050 h 3062599"/>
              <a:gd name="connsiteX225" fmla="*/ 2281909 w 5728127"/>
              <a:gd name="connsiteY225" fmla="*/ 2392110 h 3062599"/>
              <a:gd name="connsiteX226" fmla="*/ 2241317 w 5728127"/>
              <a:gd name="connsiteY226" fmla="*/ 2352942 h 3062599"/>
              <a:gd name="connsiteX227" fmla="*/ 2205709 w 5728127"/>
              <a:gd name="connsiteY227" fmla="*/ 2307364 h 3062599"/>
              <a:gd name="connsiteX228" fmla="*/ 2233483 w 5728127"/>
              <a:gd name="connsiteY228" fmla="*/ 2067370 h 3062599"/>
              <a:gd name="connsiteX229" fmla="*/ 2323214 w 5728127"/>
              <a:gd name="connsiteY229" fmla="*/ 1824527 h 3062599"/>
              <a:gd name="connsiteX230" fmla="*/ 2409384 w 5728127"/>
              <a:gd name="connsiteY230" fmla="*/ 1818118 h 3062599"/>
              <a:gd name="connsiteX231" fmla="*/ 2402263 w 5728127"/>
              <a:gd name="connsiteY231" fmla="*/ 1823815 h 3062599"/>
              <a:gd name="connsiteX232" fmla="*/ 2514782 w 5728127"/>
              <a:gd name="connsiteY232" fmla="*/ 1831649 h 3062599"/>
              <a:gd name="connsiteX233" fmla="*/ 2708487 w 5728127"/>
              <a:gd name="connsiteY233" fmla="*/ 1996867 h 3062599"/>
              <a:gd name="connsiteX234" fmla="*/ 2741246 w 5728127"/>
              <a:gd name="connsiteY234" fmla="*/ 2208375 h 3062599"/>
              <a:gd name="connsiteX235" fmla="*/ 2706351 w 5728127"/>
              <a:gd name="connsiteY235" fmla="*/ 2523146 h 3062599"/>
              <a:gd name="connsiteX236" fmla="*/ 2705638 w 5728127"/>
              <a:gd name="connsiteY236" fmla="*/ 2525994 h 3062599"/>
              <a:gd name="connsiteX237" fmla="*/ 2688547 w 5728127"/>
              <a:gd name="connsiteY237" fmla="*/ 2577269 h 3062599"/>
              <a:gd name="connsiteX238" fmla="*/ 2694244 w 5728127"/>
              <a:gd name="connsiteY238" fmla="*/ 2579406 h 3062599"/>
              <a:gd name="connsiteX239" fmla="*/ 2710624 w 5728127"/>
              <a:gd name="connsiteY239" fmla="*/ 2528131 h 3062599"/>
              <a:gd name="connsiteX240" fmla="*/ 2739822 w 5728127"/>
              <a:gd name="connsiteY240" fmla="*/ 2394959 h 3062599"/>
              <a:gd name="connsiteX241" fmla="*/ 2716321 w 5728127"/>
              <a:gd name="connsiteY241" fmla="*/ 1990458 h 3062599"/>
              <a:gd name="connsiteX242" fmla="*/ 2602377 w 5728127"/>
              <a:gd name="connsiteY242" fmla="*/ 1845179 h 3062599"/>
              <a:gd name="connsiteX243" fmla="*/ 2409384 w 5728127"/>
              <a:gd name="connsiteY243" fmla="*/ 1818118 h 3062599"/>
              <a:gd name="connsiteX244" fmla="*/ 2215101 w 5728127"/>
              <a:gd name="connsiteY244" fmla="*/ 1812810 h 3062599"/>
              <a:gd name="connsiteX245" fmla="*/ 2056870 w 5728127"/>
              <a:gd name="connsiteY245" fmla="*/ 1843755 h 3062599"/>
              <a:gd name="connsiteX246" fmla="*/ 2029096 w 5728127"/>
              <a:gd name="connsiteY246" fmla="*/ 1878650 h 3062599"/>
              <a:gd name="connsiteX247" fmla="*/ 2269803 w 5728127"/>
              <a:gd name="connsiteY247" fmla="*/ 1818830 h 3062599"/>
              <a:gd name="connsiteX248" fmla="*/ 2215101 w 5728127"/>
              <a:gd name="connsiteY248" fmla="*/ 1812810 h 3062599"/>
              <a:gd name="connsiteX249" fmla="*/ 2468315 w 5728127"/>
              <a:gd name="connsiteY249" fmla="*/ 1761235 h 3062599"/>
              <a:gd name="connsiteX250" fmla="*/ 2379474 w 5728127"/>
              <a:gd name="connsiteY250" fmla="*/ 1788207 h 3062599"/>
              <a:gd name="connsiteX251" fmla="*/ 2560360 w 5728127"/>
              <a:gd name="connsiteY251" fmla="*/ 1768979 h 3062599"/>
              <a:gd name="connsiteX252" fmla="*/ 2468315 w 5728127"/>
              <a:gd name="connsiteY252" fmla="*/ 1761235 h 3062599"/>
              <a:gd name="connsiteX253" fmla="*/ 2170903 w 5728127"/>
              <a:gd name="connsiteY253" fmla="*/ 1751443 h 3062599"/>
              <a:gd name="connsiteX254" fmla="*/ 2048324 w 5728127"/>
              <a:gd name="connsiteY254" fmla="*/ 1773964 h 3062599"/>
              <a:gd name="connsiteX255" fmla="*/ 2285470 w 5728127"/>
              <a:gd name="connsiteY255" fmla="*/ 1796753 h 3062599"/>
              <a:gd name="connsiteX256" fmla="*/ 2170903 w 5728127"/>
              <a:gd name="connsiteY256" fmla="*/ 1751443 h 3062599"/>
              <a:gd name="connsiteX257" fmla="*/ 1121106 w 5728127"/>
              <a:gd name="connsiteY257" fmla="*/ 884490 h 3062599"/>
              <a:gd name="connsiteX258" fmla="*/ 1028526 w 5728127"/>
              <a:gd name="connsiteY258" fmla="*/ 968523 h 3062599"/>
              <a:gd name="connsiteX259" fmla="*/ 977251 w 5728127"/>
              <a:gd name="connsiteY259" fmla="*/ 1115226 h 3062599"/>
              <a:gd name="connsiteX260" fmla="*/ 952326 w 5728127"/>
              <a:gd name="connsiteY260" fmla="*/ 1266914 h 3062599"/>
              <a:gd name="connsiteX261" fmla="*/ 920992 w 5728127"/>
              <a:gd name="connsiteY261" fmla="*/ 1293976 h 3062599"/>
              <a:gd name="connsiteX262" fmla="*/ 806336 w 5728127"/>
              <a:gd name="connsiteY262" fmla="*/ 1277596 h 3062599"/>
              <a:gd name="connsiteX263" fmla="*/ 642541 w 5728127"/>
              <a:gd name="connsiteY263" fmla="*/ 1211366 h 3062599"/>
              <a:gd name="connsiteX264" fmla="*/ 795653 w 5728127"/>
              <a:gd name="connsiteY264" fmla="*/ 1519727 h 3062599"/>
              <a:gd name="connsiteX265" fmla="*/ 812033 w 5728127"/>
              <a:gd name="connsiteY265" fmla="*/ 1517590 h 3062599"/>
              <a:gd name="connsiteX266" fmla="*/ 876838 w 5728127"/>
              <a:gd name="connsiteY266" fmla="*/ 1425011 h 3062599"/>
              <a:gd name="connsiteX267" fmla="*/ 928113 w 5728127"/>
              <a:gd name="connsiteY267" fmla="*/ 1360206 h 3062599"/>
              <a:gd name="connsiteX268" fmla="*/ 937371 w 5728127"/>
              <a:gd name="connsiteY268" fmla="*/ 1349523 h 3062599"/>
              <a:gd name="connsiteX269" fmla="*/ 938795 w 5728127"/>
              <a:gd name="connsiteY269" fmla="*/ 1373024 h 3062599"/>
              <a:gd name="connsiteX270" fmla="*/ 916719 w 5728127"/>
              <a:gd name="connsiteY270" fmla="*/ 1591654 h 3062599"/>
              <a:gd name="connsiteX271" fmla="*/ 892506 w 5728127"/>
              <a:gd name="connsiteY271" fmla="*/ 1816693 h 3062599"/>
              <a:gd name="connsiteX272" fmla="*/ 883248 w 5728127"/>
              <a:gd name="connsiteY272" fmla="*/ 1844467 h 3062599"/>
              <a:gd name="connsiteX273" fmla="*/ 790668 w 5728127"/>
              <a:gd name="connsiteY273" fmla="*/ 1820254 h 3062599"/>
              <a:gd name="connsiteX274" fmla="*/ 760046 w 5728127"/>
              <a:gd name="connsiteY274" fmla="*/ 1766843 h 3062599"/>
              <a:gd name="connsiteX275" fmla="*/ 765031 w 5728127"/>
              <a:gd name="connsiteY275" fmla="*/ 1731948 h 3062599"/>
              <a:gd name="connsiteX276" fmla="*/ 742954 w 5728127"/>
              <a:gd name="connsiteY276" fmla="*/ 1699901 h 3062599"/>
              <a:gd name="connsiteX277" fmla="*/ 550674 w 5728127"/>
              <a:gd name="connsiteY277" fmla="*/ 1648626 h 3062599"/>
              <a:gd name="connsiteX278" fmla="*/ 533582 w 5728127"/>
              <a:gd name="connsiteY278" fmla="*/ 1665005 h 3062599"/>
              <a:gd name="connsiteX279" fmla="*/ 659633 w 5728127"/>
              <a:gd name="connsiteY279" fmla="*/ 1866544 h 3062599"/>
              <a:gd name="connsiteX280" fmla="*/ 691679 w 5728127"/>
              <a:gd name="connsiteY280" fmla="*/ 1938471 h 3062599"/>
              <a:gd name="connsiteX281" fmla="*/ 689543 w 5728127"/>
              <a:gd name="connsiteY281" fmla="*/ 1971230 h 3062599"/>
              <a:gd name="connsiteX282" fmla="*/ 710195 w 5728127"/>
              <a:gd name="connsiteY282" fmla="*/ 2006837 h 3062599"/>
              <a:gd name="connsiteX283" fmla="*/ 846216 w 5728127"/>
              <a:gd name="connsiteY283" fmla="*/ 2060960 h 3062599"/>
              <a:gd name="connsiteX284" fmla="*/ 869005 w 5728127"/>
              <a:gd name="connsiteY284" fmla="*/ 2092295 h 3062599"/>
              <a:gd name="connsiteX285" fmla="*/ 864732 w 5728127"/>
              <a:gd name="connsiteY285" fmla="*/ 2167071 h 3062599"/>
              <a:gd name="connsiteX286" fmla="*/ 877551 w 5728127"/>
              <a:gd name="connsiteY286" fmla="*/ 2135736 h 3062599"/>
              <a:gd name="connsiteX287" fmla="*/ 894642 w 5728127"/>
              <a:gd name="connsiteY287" fmla="*/ 2021080 h 3062599"/>
              <a:gd name="connsiteX288" fmla="*/ 923128 w 5728127"/>
              <a:gd name="connsiteY288" fmla="*/ 1998291 h 3062599"/>
              <a:gd name="connsiteX289" fmla="*/ 998616 w 5728127"/>
              <a:gd name="connsiteY289" fmla="*/ 2003988 h 3062599"/>
              <a:gd name="connsiteX290" fmla="*/ 1036360 w 5728127"/>
              <a:gd name="connsiteY290" fmla="*/ 2036748 h 3062599"/>
              <a:gd name="connsiteX291" fmla="*/ 1039921 w 5728127"/>
              <a:gd name="connsiteY291" fmla="*/ 2064521 h 3062599"/>
              <a:gd name="connsiteX292" fmla="*/ 1054876 w 5728127"/>
              <a:gd name="connsiteY292" fmla="*/ 2084462 h 3062599"/>
              <a:gd name="connsiteX293" fmla="*/ 1145319 w 5728127"/>
              <a:gd name="connsiteY293" fmla="*/ 2083749 h 3062599"/>
              <a:gd name="connsiteX294" fmla="*/ 1200866 w 5728127"/>
              <a:gd name="connsiteY294" fmla="*/ 2038172 h 3062599"/>
              <a:gd name="connsiteX295" fmla="*/ 1229352 w 5728127"/>
              <a:gd name="connsiteY295" fmla="*/ 2013959 h 3062599"/>
              <a:gd name="connsiteX296" fmla="*/ 1301992 w 5728127"/>
              <a:gd name="connsiteY296" fmla="*/ 2006125 h 3062599"/>
              <a:gd name="connsiteX297" fmla="*/ 1359676 w 5728127"/>
              <a:gd name="connsiteY297" fmla="*/ 2048142 h 3062599"/>
              <a:gd name="connsiteX298" fmla="*/ 1384601 w 5728127"/>
              <a:gd name="connsiteY298" fmla="*/ 2066658 h 3062599"/>
              <a:gd name="connsiteX299" fmla="*/ 1418072 w 5728127"/>
              <a:gd name="connsiteY299" fmla="*/ 2068794 h 3062599"/>
              <a:gd name="connsiteX300" fmla="*/ 1351842 w 5728127"/>
              <a:gd name="connsiteY300" fmla="*/ 2233301 h 3062599"/>
              <a:gd name="connsiteX301" fmla="*/ 1434451 w 5728127"/>
              <a:gd name="connsiteY301" fmla="*/ 2058824 h 3062599"/>
              <a:gd name="connsiteX302" fmla="*/ 1520622 w 5728127"/>
              <a:gd name="connsiteY302" fmla="*/ 2056688 h 3062599"/>
              <a:gd name="connsiteX303" fmla="*/ 1534865 w 5728127"/>
              <a:gd name="connsiteY303" fmla="*/ 1949865 h 3062599"/>
              <a:gd name="connsiteX304" fmla="*/ 1569048 w 5728127"/>
              <a:gd name="connsiteY304" fmla="*/ 1905712 h 3062599"/>
              <a:gd name="connsiteX305" fmla="*/ 1687265 w 5728127"/>
              <a:gd name="connsiteY305" fmla="*/ 1763282 h 3062599"/>
              <a:gd name="connsiteX306" fmla="*/ 1668037 w 5728127"/>
              <a:gd name="connsiteY306" fmla="*/ 1746903 h 3062599"/>
              <a:gd name="connsiteX307" fmla="*/ 1514924 w 5728127"/>
              <a:gd name="connsiteY307" fmla="*/ 1785359 h 3062599"/>
              <a:gd name="connsiteX308" fmla="*/ 1499257 w 5728127"/>
              <a:gd name="connsiteY308" fmla="*/ 1803163 h 3062599"/>
              <a:gd name="connsiteX309" fmla="*/ 1492848 w 5728127"/>
              <a:gd name="connsiteY309" fmla="*/ 1888621 h 3062599"/>
              <a:gd name="connsiteX310" fmla="*/ 1480029 w 5728127"/>
              <a:gd name="connsiteY310" fmla="*/ 1866544 h 3062599"/>
              <a:gd name="connsiteX311" fmla="*/ 1492136 w 5728127"/>
              <a:gd name="connsiteY311" fmla="*/ 1747615 h 3062599"/>
              <a:gd name="connsiteX312" fmla="*/ 1497121 w 5728127"/>
              <a:gd name="connsiteY312" fmla="*/ 1497650 h 3062599"/>
              <a:gd name="connsiteX313" fmla="*/ 1510651 w 5728127"/>
              <a:gd name="connsiteY313" fmla="*/ 1453497 h 3062599"/>
              <a:gd name="connsiteX314" fmla="*/ 1633853 w 5728127"/>
              <a:gd name="connsiteY314" fmla="*/ 1227745 h 3062599"/>
              <a:gd name="connsiteX315" fmla="*/ 1502106 w 5728127"/>
              <a:gd name="connsiteY315" fmla="*/ 1277596 h 3062599"/>
              <a:gd name="connsiteX316" fmla="*/ 1473620 w 5728127"/>
              <a:gd name="connsiteY316" fmla="*/ 1254808 h 3062599"/>
              <a:gd name="connsiteX317" fmla="*/ 1462225 w 5728127"/>
              <a:gd name="connsiteY317" fmla="*/ 1165076 h 3062599"/>
              <a:gd name="connsiteX318" fmla="*/ 1341872 w 5728127"/>
              <a:gd name="connsiteY318" fmla="*/ 972084 h 3062599"/>
              <a:gd name="connsiteX319" fmla="*/ 1207276 w 5728127"/>
              <a:gd name="connsiteY319" fmla="*/ 908703 h 3062599"/>
              <a:gd name="connsiteX320" fmla="*/ 1170956 w 5728127"/>
              <a:gd name="connsiteY320" fmla="*/ 903005 h 3062599"/>
              <a:gd name="connsiteX321" fmla="*/ 1327629 w 5728127"/>
              <a:gd name="connsiteY321" fmla="*/ 980630 h 3062599"/>
              <a:gd name="connsiteX322" fmla="*/ 1420208 w 5728127"/>
              <a:gd name="connsiteY322" fmla="*/ 1081755 h 3062599"/>
              <a:gd name="connsiteX323" fmla="*/ 1462937 w 5728127"/>
              <a:gd name="connsiteY323" fmla="*/ 1278308 h 3062599"/>
              <a:gd name="connsiteX324" fmla="*/ 1306977 w 5728127"/>
              <a:gd name="connsiteY324" fmla="*/ 1293263 h 3062599"/>
              <a:gd name="connsiteX325" fmla="*/ 1288461 w 5728127"/>
              <a:gd name="connsiteY325" fmla="*/ 1296112 h 3062599"/>
              <a:gd name="connsiteX326" fmla="*/ 1297007 w 5728127"/>
              <a:gd name="connsiteY326" fmla="*/ 1314628 h 3062599"/>
              <a:gd name="connsiteX327" fmla="*/ 1429466 w 5728127"/>
              <a:gd name="connsiteY327" fmla="*/ 1504060 h 3062599"/>
              <a:gd name="connsiteX328" fmla="*/ 1472907 w 5728127"/>
              <a:gd name="connsiteY328" fmla="*/ 1509045 h 3062599"/>
              <a:gd name="connsiteX329" fmla="*/ 1477893 w 5728127"/>
              <a:gd name="connsiteY329" fmla="*/ 1509757 h 3062599"/>
              <a:gd name="connsiteX330" fmla="*/ 1482165 w 5728127"/>
              <a:gd name="connsiteY330" fmla="*/ 1536819 h 3062599"/>
              <a:gd name="connsiteX331" fmla="*/ 1465786 w 5728127"/>
              <a:gd name="connsiteY331" fmla="*/ 1821678 h 3062599"/>
              <a:gd name="connsiteX332" fmla="*/ 1403829 w 5728127"/>
              <a:gd name="connsiteY332" fmla="*/ 1874378 h 3062599"/>
              <a:gd name="connsiteX333" fmla="*/ 1351130 w 5728127"/>
              <a:gd name="connsiteY333" fmla="*/ 1826663 h 3062599"/>
              <a:gd name="connsiteX334" fmla="*/ 1348994 w 5728127"/>
              <a:gd name="connsiteY334" fmla="*/ 1808860 h 3062599"/>
              <a:gd name="connsiteX335" fmla="*/ 1327629 w 5728127"/>
              <a:gd name="connsiteY335" fmla="*/ 1792480 h 3062599"/>
              <a:gd name="connsiteX336" fmla="*/ 1232201 w 5728127"/>
              <a:gd name="connsiteY336" fmla="*/ 1797465 h 3062599"/>
              <a:gd name="connsiteX337" fmla="*/ 1193745 w 5728127"/>
              <a:gd name="connsiteY337" fmla="*/ 1830224 h 3062599"/>
              <a:gd name="connsiteX338" fmla="*/ 1190896 w 5728127"/>
              <a:gd name="connsiteY338" fmla="*/ 1862983 h 3062599"/>
              <a:gd name="connsiteX339" fmla="*/ 1167395 w 5728127"/>
              <a:gd name="connsiteY339" fmla="*/ 1884347 h 3062599"/>
              <a:gd name="connsiteX340" fmla="*/ 1069119 w 5728127"/>
              <a:gd name="connsiteY340" fmla="*/ 1877938 h 3062599"/>
              <a:gd name="connsiteX341" fmla="*/ 1050603 w 5728127"/>
              <a:gd name="connsiteY341" fmla="*/ 1868680 h 3062599"/>
              <a:gd name="connsiteX342" fmla="*/ 1044906 w 5728127"/>
              <a:gd name="connsiteY342" fmla="*/ 1808860 h 3062599"/>
              <a:gd name="connsiteX343" fmla="*/ 1017132 w 5728127"/>
              <a:gd name="connsiteY343" fmla="*/ 1782510 h 3062599"/>
              <a:gd name="connsiteX344" fmla="*/ 950190 w 5728127"/>
              <a:gd name="connsiteY344" fmla="*/ 1773252 h 3062599"/>
              <a:gd name="connsiteX345" fmla="*/ 918855 w 5728127"/>
              <a:gd name="connsiteY345" fmla="*/ 1730523 h 3062599"/>
              <a:gd name="connsiteX346" fmla="*/ 927401 w 5728127"/>
              <a:gd name="connsiteY346" fmla="*/ 1645777 h 3062599"/>
              <a:gd name="connsiteX347" fmla="*/ 942356 w 5728127"/>
              <a:gd name="connsiteY347" fmla="*/ 1515454 h 3062599"/>
              <a:gd name="connsiteX348" fmla="*/ 955887 w 5728127"/>
              <a:gd name="connsiteY348" fmla="*/ 1387979 h 3062599"/>
              <a:gd name="connsiteX349" fmla="*/ 970842 w 5728127"/>
              <a:gd name="connsiteY349" fmla="*/ 1263353 h 3062599"/>
              <a:gd name="connsiteX350" fmla="*/ 990782 w 5728127"/>
              <a:gd name="connsiteY350" fmla="*/ 1128757 h 3062599"/>
              <a:gd name="connsiteX351" fmla="*/ 1121106 w 5728127"/>
              <a:gd name="connsiteY351" fmla="*/ 884490 h 3062599"/>
              <a:gd name="connsiteX352" fmla="*/ 1345711 w 5728127"/>
              <a:gd name="connsiteY352" fmla="*/ 870592 h 3062599"/>
              <a:gd name="connsiteX353" fmla="*/ 1257838 w 5728127"/>
              <a:gd name="connsiteY353" fmla="*/ 873808 h 3062599"/>
              <a:gd name="connsiteX354" fmla="*/ 1235050 w 5728127"/>
              <a:gd name="connsiteY354" fmla="*/ 882353 h 3062599"/>
              <a:gd name="connsiteX355" fmla="*/ 1262111 w 5728127"/>
              <a:gd name="connsiteY355" fmla="*/ 882353 h 3062599"/>
              <a:gd name="connsiteX356" fmla="*/ 1522046 w 5728127"/>
              <a:gd name="connsiteY356" fmla="*/ 912976 h 3062599"/>
              <a:gd name="connsiteX357" fmla="*/ 1753494 w 5728127"/>
              <a:gd name="connsiteY357" fmla="*/ 1110953 h 3062599"/>
              <a:gd name="connsiteX358" fmla="*/ 1806193 w 5728127"/>
              <a:gd name="connsiteY358" fmla="*/ 1294688 h 3062599"/>
              <a:gd name="connsiteX359" fmla="*/ 1831119 w 5728127"/>
              <a:gd name="connsiteY359" fmla="*/ 1474149 h 3062599"/>
              <a:gd name="connsiteX360" fmla="*/ 1818300 w 5728127"/>
              <a:gd name="connsiteY360" fmla="*/ 1848740 h 3062599"/>
              <a:gd name="connsiteX361" fmla="*/ 1846074 w 5728127"/>
              <a:gd name="connsiteY361" fmla="*/ 1462755 h 3062599"/>
              <a:gd name="connsiteX362" fmla="*/ 1772722 w 5728127"/>
              <a:gd name="connsiteY362" fmla="*/ 1108104 h 3062599"/>
              <a:gd name="connsiteX363" fmla="*/ 1600382 w 5728127"/>
              <a:gd name="connsiteY363" fmla="*/ 917960 h 3062599"/>
              <a:gd name="connsiteX364" fmla="*/ 1345711 w 5728127"/>
              <a:gd name="connsiteY364" fmla="*/ 870592 h 3062599"/>
              <a:gd name="connsiteX365" fmla="*/ 862329 w 5728127"/>
              <a:gd name="connsiteY365" fmla="*/ 862591 h 3062599"/>
              <a:gd name="connsiteX366" fmla="*/ 740106 w 5728127"/>
              <a:gd name="connsiteY366" fmla="*/ 885914 h 3062599"/>
              <a:gd name="connsiteX367" fmla="*/ 582008 w 5728127"/>
              <a:gd name="connsiteY367" fmla="*/ 1009828 h 3062599"/>
              <a:gd name="connsiteX368" fmla="*/ 499399 w 5728127"/>
              <a:gd name="connsiteY368" fmla="*/ 1209942 h 3062599"/>
              <a:gd name="connsiteX369" fmla="*/ 408244 w 5728127"/>
              <a:gd name="connsiteY369" fmla="*/ 1890045 h 3062599"/>
              <a:gd name="connsiteX370" fmla="*/ 421063 w 5728127"/>
              <a:gd name="connsiteY370" fmla="*/ 2059536 h 3062599"/>
              <a:gd name="connsiteX371" fmla="*/ 423199 w 5728127"/>
              <a:gd name="connsiteY371" fmla="*/ 2021792 h 3062599"/>
              <a:gd name="connsiteX372" fmla="*/ 433169 w 5728127"/>
              <a:gd name="connsiteY372" fmla="*/ 1630822 h 3062599"/>
              <a:gd name="connsiteX373" fmla="*/ 564917 w 5728127"/>
              <a:gd name="connsiteY373" fmla="*/ 1091013 h 3062599"/>
              <a:gd name="connsiteX374" fmla="*/ 742954 w 5728127"/>
              <a:gd name="connsiteY374" fmla="*/ 905142 h 3062599"/>
              <a:gd name="connsiteX375" fmla="*/ 747227 w 5728127"/>
              <a:gd name="connsiteY375" fmla="*/ 902293 h 3062599"/>
              <a:gd name="connsiteX376" fmla="*/ 1054876 w 5728127"/>
              <a:gd name="connsiteY376" fmla="*/ 878792 h 3062599"/>
              <a:gd name="connsiteX377" fmla="*/ 1058436 w 5728127"/>
              <a:gd name="connsiteY377" fmla="*/ 872383 h 3062599"/>
              <a:gd name="connsiteX378" fmla="*/ 987222 w 5728127"/>
              <a:gd name="connsiteY378" fmla="*/ 863837 h 3062599"/>
              <a:gd name="connsiteX379" fmla="*/ 862329 w 5728127"/>
              <a:gd name="connsiteY379" fmla="*/ 862591 h 3062599"/>
              <a:gd name="connsiteX380" fmla="*/ 1370714 w 5728127"/>
              <a:gd name="connsiteY380" fmla="*/ 775353 h 3062599"/>
              <a:gd name="connsiteX381" fmla="*/ 1211549 w 5728127"/>
              <a:gd name="connsiteY381" fmla="*/ 824669 h 3062599"/>
              <a:gd name="connsiteX382" fmla="*/ 1536289 w 5728127"/>
              <a:gd name="connsiteY382" fmla="*/ 789062 h 3062599"/>
              <a:gd name="connsiteX383" fmla="*/ 1370714 w 5728127"/>
              <a:gd name="connsiteY383" fmla="*/ 775353 h 3062599"/>
              <a:gd name="connsiteX384" fmla="*/ 879765 w 5728127"/>
              <a:gd name="connsiteY384" fmla="*/ 758239 h 3062599"/>
              <a:gd name="connsiteX385" fmla="*/ 653936 w 5728127"/>
              <a:gd name="connsiteY385" fmla="*/ 784076 h 3062599"/>
              <a:gd name="connsiteX386" fmla="*/ 587706 w 5728127"/>
              <a:gd name="connsiteY386" fmla="*/ 807577 h 3062599"/>
              <a:gd name="connsiteX387" fmla="*/ 615479 w 5728127"/>
              <a:gd name="connsiteY387" fmla="*/ 808290 h 3062599"/>
              <a:gd name="connsiteX388" fmla="*/ 825564 w 5728127"/>
              <a:gd name="connsiteY388" fmla="*/ 783364 h 3062599"/>
              <a:gd name="connsiteX389" fmla="*/ 1064846 w 5728127"/>
              <a:gd name="connsiteY389" fmla="*/ 844609 h 3062599"/>
              <a:gd name="connsiteX390" fmla="*/ 1029950 w 5728127"/>
              <a:gd name="connsiteY390" fmla="*/ 800456 h 3062599"/>
              <a:gd name="connsiteX391" fmla="*/ 955887 w 5728127"/>
              <a:gd name="connsiteY391" fmla="*/ 768409 h 3062599"/>
              <a:gd name="connsiteX392" fmla="*/ 879765 w 5728127"/>
              <a:gd name="connsiteY392" fmla="*/ 758239 h 3062599"/>
              <a:gd name="connsiteX393" fmla="*/ 923840 w 5728127"/>
              <a:gd name="connsiteY393" fmla="*/ 0 h 3062599"/>
              <a:gd name="connsiteX394" fmla="*/ 958736 w 5728127"/>
              <a:gd name="connsiteY394" fmla="*/ 25637 h 3062599"/>
              <a:gd name="connsiteX395" fmla="*/ 985085 w 5728127"/>
              <a:gd name="connsiteY395" fmla="*/ 82609 h 3062599"/>
              <a:gd name="connsiteX396" fmla="*/ 1007874 w 5728127"/>
              <a:gd name="connsiteY396" fmla="*/ 185871 h 3062599"/>
              <a:gd name="connsiteX397" fmla="*/ 1018556 w 5728127"/>
              <a:gd name="connsiteY397" fmla="*/ 333998 h 3062599"/>
              <a:gd name="connsiteX398" fmla="*/ 1006450 w 5728127"/>
              <a:gd name="connsiteY398" fmla="*/ 366757 h 3062599"/>
              <a:gd name="connsiteX399" fmla="*/ 982236 w 5728127"/>
              <a:gd name="connsiteY399" fmla="*/ 341832 h 3062599"/>
              <a:gd name="connsiteX400" fmla="*/ 955175 w 5728127"/>
              <a:gd name="connsiteY400" fmla="*/ 276314 h 3062599"/>
              <a:gd name="connsiteX401" fmla="*/ 931674 w 5728127"/>
              <a:gd name="connsiteY401" fmla="*/ 150263 h 3062599"/>
              <a:gd name="connsiteX402" fmla="*/ 945917 w 5728127"/>
              <a:gd name="connsiteY402" fmla="*/ 119641 h 3062599"/>
              <a:gd name="connsiteX403" fmla="*/ 966569 w 5728127"/>
              <a:gd name="connsiteY403" fmla="*/ 153824 h 3062599"/>
              <a:gd name="connsiteX404" fmla="*/ 944493 w 5728127"/>
              <a:gd name="connsiteY404" fmla="*/ 160945 h 3062599"/>
              <a:gd name="connsiteX405" fmla="*/ 980100 w 5728127"/>
              <a:gd name="connsiteY405" fmla="*/ 291981 h 3062599"/>
              <a:gd name="connsiteX406" fmla="*/ 991494 w 5728127"/>
              <a:gd name="connsiteY406" fmla="*/ 304088 h 3062599"/>
              <a:gd name="connsiteX407" fmla="*/ 1004313 w 5728127"/>
              <a:gd name="connsiteY407" fmla="*/ 273465 h 3062599"/>
              <a:gd name="connsiteX408" fmla="*/ 959448 w 5728127"/>
              <a:gd name="connsiteY408" fmla="*/ 79761 h 3062599"/>
              <a:gd name="connsiteX409" fmla="*/ 914582 w 5728127"/>
              <a:gd name="connsiteY409" fmla="*/ 46290 h 3062599"/>
              <a:gd name="connsiteX410" fmla="*/ 903900 w 5728127"/>
              <a:gd name="connsiteY410" fmla="*/ 69790 h 3062599"/>
              <a:gd name="connsiteX411" fmla="*/ 906749 w 5728127"/>
              <a:gd name="connsiteY411" fmla="*/ 107534 h 3062599"/>
              <a:gd name="connsiteX412" fmla="*/ 946629 w 5728127"/>
              <a:gd name="connsiteY412" fmla="*/ 313346 h 3062599"/>
              <a:gd name="connsiteX413" fmla="*/ 976539 w 5728127"/>
              <a:gd name="connsiteY413" fmla="*/ 417319 h 3062599"/>
              <a:gd name="connsiteX414" fmla="*/ 1006450 w 5728127"/>
              <a:gd name="connsiteY414" fmla="*/ 440820 h 3062599"/>
              <a:gd name="connsiteX415" fmla="*/ 1029950 w 5728127"/>
              <a:gd name="connsiteY415" fmla="*/ 414471 h 3062599"/>
              <a:gd name="connsiteX416" fmla="*/ 1044906 w 5728127"/>
              <a:gd name="connsiteY416" fmla="*/ 332574 h 3062599"/>
              <a:gd name="connsiteX417" fmla="*/ 1023541 w 5728127"/>
              <a:gd name="connsiteY417" fmla="*/ 132459 h 3062599"/>
              <a:gd name="connsiteX418" fmla="*/ 1023541 w 5728127"/>
              <a:gd name="connsiteY418" fmla="*/ 97564 h 3062599"/>
              <a:gd name="connsiteX419" fmla="*/ 1032799 w 5728127"/>
              <a:gd name="connsiteY419" fmla="*/ 81897 h 3062599"/>
              <a:gd name="connsiteX420" fmla="*/ 1039208 w 5728127"/>
              <a:gd name="connsiteY420" fmla="*/ 97564 h 3062599"/>
              <a:gd name="connsiteX421" fmla="*/ 1052027 w 5728127"/>
              <a:gd name="connsiteY421" fmla="*/ 145278 h 3062599"/>
              <a:gd name="connsiteX422" fmla="*/ 1163835 w 5728127"/>
              <a:gd name="connsiteY422" fmla="*/ 371742 h 3062599"/>
              <a:gd name="connsiteX423" fmla="*/ 1168820 w 5728127"/>
              <a:gd name="connsiteY423" fmla="*/ 809002 h 3062599"/>
              <a:gd name="connsiteX424" fmla="*/ 1207276 w 5728127"/>
              <a:gd name="connsiteY424" fmla="*/ 690073 h 3062599"/>
              <a:gd name="connsiteX425" fmla="*/ 1259263 w 5728127"/>
              <a:gd name="connsiteY425" fmla="*/ 635949 h 3062599"/>
              <a:gd name="connsiteX426" fmla="*/ 1569048 w 5728127"/>
              <a:gd name="connsiteY426" fmla="*/ 772682 h 3062599"/>
              <a:gd name="connsiteX427" fmla="*/ 1752070 w 5728127"/>
              <a:gd name="connsiteY427" fmla="*/ 824669 h 3062599"/>
              <a:gd name="connsiteX428" fmla="*/ 1933668 w 5728127"/>
              <a:gd name="connsiteY428" fmla="*/ 976357 h 3062599"/>
              <a:gd name="connsiteX429" fmla="*/ 1994913 w 5728127"/>
              <a:gd name="connsiteY429" fmla="*/ 1087452 h 3062599"/>
              <a:gd name="connsiteX430" fmla="*/ 2008444 w 5728127"/>
              <a:gd name="connsiteY430" fmla="*/ 1119499 h 3062599"/>
              <a:gd name="connsiteX431" fmla="*/ 2024823 w 5728127"/>
              <a:gd name="connsiteY431" fmla="*/ 1175047 h 3062599"/>
              <a:gd name="connsiteX432" fmla="*/ 2062567 w 5728127"/>
              <a:gd name="connsiteY432" fmla="*/ 1672839 h 3062599"/>
              <a:gd name="connsiteX433" fmla="*/ 2063279 w 5728127"/>
              <a:gd name="connsiteY433" fmla="*/ 1714144 h 3062599"/>
              <a:gd name="connsiteX434" fmla="*/ 2279773 w 5728127"/>
              <a:gd name="connsiteY434" fmla="*/ 1689219 h 3062599"/>
              <a:gd name="connsiteX435" fmla="*/ 2320365 w 5728127"/>
              <a:gd name="connsiteY435" fmla="*/ 1728387 h 3062599"/>
              <a:gd name="connsiteX436" fmla="*/ 2326775 w 5728127"/>
              <a:gd name="connsiteY436" fmla="*/ 1778949 h 3062599"/>
              <a:gd name="connsiteX437" fmla="*/ 2332472 w 5728127"/>
              <a:gd name="connsiteY437" fmla="*/ 1764706 h 3062599"/>
              <a:gd name="connsiteX438" fmla="*/ 2277637 w 5728127"/>
              <a:gd name="connsiteY438" fmla="*/ 1592366 h 3062599"/>
              <a:gd name="connsiteX439" fmla="*/ 2263394 w 5728127"/>
              <a:gd name="connsiteY439" fmla="*/ 1583108 h 3062599"/>
              <a:gd name="connsiteX440" fmla="*/ 2224937 w 5728127"/>
              <a:gd name="connsiteY440" fmla="*/ 1542516 h 3062599"/>
              <a:gd name="connsiteX441" fmla="*/ 2174375 w 5728127"/>
              <a:gd name="connsiteY441" fmla="*/ 1370888 h 3062599"/>
              <a:gd name="connsiteX442" fmla="*/ 2210694 w 5728127"/>
              <a:gd name="connsiteY442" fmla="*/ 1301809 h 3062599"/>
              <a:gd name="connsiteX443" fmla="*/ 2234908 w 5728127"/>
              <a:gd name="connsiteY443" fmla="*/ 1332432 h 3062599"/>
              <a:gd name="connsiteX444" fmla="*/ 2261257 w 5728127"/>
              <a:gd name="connsiteY444" fmla="*/ 1452073 h 3062599"/>
              <a:gd name="connsiteX445" fmla="*/ 2257696 w 5728127"/>
              <a:gd name="connsiteY445" fmla="*/ 1462755 h 3062599"/>
              <a:gd name="connsiteX446" fmla="*/ 2258409 w 5728127"/>
              <a:gd name="connsiteY446" fmla="*/ 1453497 h 3062599"/>
              <a:gd name="connsiteX447" fmla="*/ 2256984 w 5728127"/>
              <a:gd name="connsiteY447" fmla="*/ 1452073 h 3062599"/>
              <a:gd name="connsiteX448" fmla="*/ 2224225 w 5728127"/>
              <a:gd name="connsiteY448" fmla="*/ 1344538 h 3062599"/>
              <a:gd name="connsiteX449" fmla="*/ 2202149 w 5728127"/>
              <a:gd name="connsiteY449" fmla="*/ 1331720 h 3062599"/>
              <a:gd name="connsiteX450" fmla="*/ 2195739 w 5728127"/>
              <a:gd name="connsiteY450" fmla="*/ 1353796 h 3062599"/>
              <a:gd name="connsiteX451" fmla="*/ 2234195 w 5728127"/>
              <a:gd name="connsiteY451" fmla="*/ 1538955 h 3062599"/>
              <a:gd name="connsiteX452" fmla="*/ 2254848 w 5728127"/>
              <a:gd name="connsiteY452" fmla="*/ 1561744 h 3062599"/>
              <a:gd name="connsiteX453" fmla="*/ 2272652 w 5728127"/>
              <a:gd name="connsiteY453" fmla="*/ 1537531 h 3062599"/>
              <a:gd name="connsiteX454" fmla="*/ 2272652 w 5728127"/>
              <a:gd name="connsiteY454" fmla="*/ 1412192 h 3062599"/>
              <a:gd name="connsiteX455" fmla="*/ 2272652 w 5728127"/>
              <a:gd name="connsiteY455" fmla="*/ 1352372 h 3062599"/>
              <a:gd name="connsiteX456" fmla="*/ 2312532 w 5728127"/>
              <a:gd name="connsiteY456" fmla="*/ 1432132 h 3062599"/>
              <a:gd name="connsiteX457" fmla="*/ 2368080 w 5728127"/>
              <a:gd name="connsiteY457" fmla="*/ 1669991 h 3062599"/>
              <a:gd name="connsiteX458" fmla="*/ 2357397 w 5728127"/>
              <a:gd name="connsiteY458" fmla="*/ 1760434 h 3062599"/>
              <a:gd name="connsiteX459" fmla="*/ 2373777 w 5728127"/>
              <a:gd name="connsiteY459" fmla="*/ 1703462 h 3062599"/>
              <a:gd name="connsiteX460" fmla="*/ 2405823 w 5728127"/>
              <a:gd name="connsiteY460" fmla="*/ 1673551 h 3062599"/>
              <a:gd name="connsiteX461" fmla="*/ 2583861 w 5728127"/>
              <a:gd name="connsiteY461" fmla="*/ 1749751 h 3062599"/>
              <a:gd name="connsiteX462" fmla="*/ 2608074 w 5728127"/>
              <a:gd name="connsiteY462" fmla="*/ 1766131 h 3062599"/>
              <a:gd name="connsiteX463" fmla="*/ 2803915 w 5728127"/>
              <a:gd name="connsiteY463" fmla="*/ 1880787 h 3062599"/>
              <a:gd name="connsiteX464" fmla="*/ 2895782 w 5728127"/>
              <a:gd name="connsiteY464" fmla="*/ 2268196 h 3062599"/>
              <a:gd name="connsiteX465" fmla="*/ 2855190 w 5728127"/>
              <a:gd name="connsiteY465" fmla="*/ 2488250 h 3062599"/>
              <a:gd name="connsiteX466" fmla="*/ 2848781 w 5728127"/>
              <a:gd name="connsiteY466" fmla="*/ 2507478 h 3062599"/>
              <a:gd name="connsiteX467" fmla="*/ 2776853 w 5728127"/>
              <a:gd name="connsiteY467" fmla="*/ 2617149 h 3062599"/>
              <a:gd name="connsiteX468" fmla="*/ 2779702 w 5728127"/>
              <a:gd name="connsiteY468" fmla="*/ 2647772 h 3062599"/>
              <a:gd name="connsiteX469" fmla="*/ 2843795 w 5728127"/>
              <a:gd name="connsiteY469" fmla="*/ 2696198 h 3062599"/>
              <a:gd name="connsiteX470" fmla="*/ 2930678 w 5728127"/>
              <a:gd name="connsiteY470" fmla="*/ 2741776 h 3062599"/>
              <a:gd name="connsiteX471" fmla="*/ 2948481 w 5728127"/>
              <a:gd name="connsiteY471" fmla="*/ 2725396 h 3062599"/>
              <a:gd name="connsiteX472" fmla="*/ 2907177 w 5728127"/>
              <a:gd name="connsiteY472" fmla="*/ 2650621 h 3062599"/>
              <a:gd name="connsiteX473" fmla="*/ 2897207 w 5728127"/>
              <a:gd name="connsiteY473" fmla="*/ 2615013 h 3062599"/>
              <a:gd name="connsiteX474" fmla="*/ 2909313 w 5728127"/>
              <a:gd name="connsiteY474" fmla="*/ 2469022 h 3062599"/>
              <a:gd name="connsiteX475" fmla="*/ 2911450 w 5728127"/>
              <a:gd name="connsiteY475" fmla="*/ 2429142 h 3062599"/>
              <a:gd name="connsiteX476" fmla="*/ 2942784 w 5728127"/>
              <a:gd name="connsiteY476" fmla="*/ 2349381 h 3062599"/>
              <a:gd name="connsiteX477" fmla="*/ 3123670 w 5728127"/>
              <a:gd name="connsiteY477" fmla="*/ 2268196 h 3062599"/>
              <a:gd name="connsiteX478" fmla="*/ 3174233 w 5728127"/>
              <a:gd name="connsiteY478" fmla="*/ 2246832 h 3062599"/>
              <a:gd name="connsiteX479" fmla="*/ 3271797 w 5728127"/>
              <a:gd name="connsiteY479" fmla="*/ 2274605 h 3062599"/>
              <a:gd name="connsiteX480" fmla="*/ 3408530 w 5728127"/>
              <a:gd name="connsiteY480" fmla="*/ 2396383 h 3062599"/>
              <a:gd name="connsiteX481" fmla="*/ 3424909 w 5728127"/>
              <a:gd name="connsiteY481" fmla="*/ 2467598 h 3062599"/>
              <a:gd name="connsiteX482" fmla="*/ 3424909 w 5728127"/>
              <a:gd name="connsiteY482" fmla="*/ 2486826 h 3062599"/>
              <a:gd name="connsiteX483" fmla="*/ 3425622 w 5728127"/>
              <a:gd name="connsiteY483" fmla="*/ 2528131 h 3062599"/>
              <a:gd name="connsiteX484" fmla="*/ 3392151 w 5728127"/>
              <a:gd name="connsiteY484" fmla="*/ 2637090 h 3062599"/>
              <a:gd name="connsiteX485" fmla="*/ 3364377 w 5728127"/>
              <a:gd name="connsiteY485" fmla="*/ 2705456 h 3062599"/>
              <a:gd name="connsiteX486" fmla="*/ 3324496 w 5728127"/>
              <a:gd name="connsiteY486" fmla="*/ 2728245 h 3062599"/>
              <a:gd name="connsiteX487" fmla="*/ 3227644 w 5728127"/>
              <a:gd name="connsiteY487" fmla="*/ 2701183 h 3062599"/>
              <a:gd name="connsiteX488" fmla="*/ 3123670 w 5728127"/>
              <a:gd name="connsiteY488" fmla="*/ 2655605 h 3062599"/>
              <a:gd name="connsiteX489" fmla="*/ 3102306 w 5728127"/>
              <a:gd name="connsiteY489" fmla="*/ 2629256 h 3062599"/>
              <a:gd name="connsiteX490" fmla="*/ 3068835 w 5728127"/>
              <a:gd name="connsiteY490" fmla="*/ 2468310 h 3062599"/>
              <a:gd name="connsiteX491" fmla="*/ 3105154 w 5728127"/>
              <a:gd name="connsiteY491" fmla="*/ 2406353 h 3062599"/>
              <a:gd name="connsiteX492" fmla="*/ 3231917 w 5728127"/>
              <a:gd name="connsiteY492" fmla="*/ 2373594 h 3062599"/>
              <a:gd name="connsiteX493" fmla="*/ 3276782 w 5728127"/>
              <a:gd name="connsiteY493" fmla="*/ 2396383 h 3062599"/>
              <a:gd name="connsiteX494" fmla="*/ 3326633 w 5728127"/>
              <a:gd name="connsiteY494" fmla="*/ 2492523 h 3062599"/>
              <a:gd name="connsiteX495" fmla="*/ 3291025 w 5728127"/>
              <a:gd name="connsiteY495" fmla="*/ 2583678 h 3062599"/>
              <a:gd name="connsiteX496" fmla="*/ 3238326 w 5728127"/>
              <a:gd name="connsiteY496" fmla="*/ 2600770 h 3062599"/>
              <a:gd name="connsiteX497" fmla="*/ 3200582 w 5728127"/>
              <a:gd name="connsiteY497" fmla="*/ 2590800 h 3062599"/>
              <a:gd name="connsiteX498" fmla="*/ 3155005 w 5728127"/>
              <a:gd name="connsiteY498" fmla="*/ 2492523 h 3062599"/>
              <a:gd name="connsiteX499" fmla="*/ 3201295 w 5728127"/>
              <a:gd name="connsiteY499" fmla="*/ 2458340 h 3062599"/>
              <a:gd name="connsiteX500" fmla="*/ 3251857 w 5728127"/>
              <a:gd name="connsiteY500" fmla="*/ 2481129 h 3062599"/>
              <a:gd name="connsiteX501" fmla="*/ 3263251 w 5728127"/>
              <a:gd name="connsiteY501" fmla="*/ 2490387 h 3062599"/>
              <a:gd name="connsiteX502" fmla="*/ 3216962 w 5728127"/>
              <a:gd name="connsiteY502" fmla="*/ 2441248 h 3062599"/>
              <a:gd name="connsiteX503" fmla="*/ 3142186 w 5728127"/>
              <a:gd name="connsiteY503" fmla="*/ 2481841 h 3062599"/>
              <a:gd name="connsiteX504" fmla="*/ 3140050 w 5728127"/>
              <a:gd name="connsiteY504" fmla="*/ 2511039 h 3062599"/>
              <a:gd name="connsiteX505" fmla="*/ 3169248 w 5728127"/>
              <a:gd name="connsiteY505" fmla="*/ 2583678 h 3062599"/>
              <a:gd name="connsiteX506" fmla="*/ 3197022 w 5728127"/>
              <a:gd name="connsiteY506" fmla="*/ 2612164 h 3062599"/>
              <a:gd name="connsiteX507" fmla="*/ 3292450 w 5728127"/>
              <a:gd name="connsiteY507" fmla="*/ 2642787 h 3062599"/>
              <a:gd name="connsiteX508" fmla="*/ 3336603 w 5728127"/>
              <a:gd name="connsiteY508" fmla="*/ 2615013 h 3062599"/>
              <a:gd name="connsiteX509" fmla="*/ 3362240 w 5728127"/>
              <a:gd name="connsiteY509" fmla="*/ 2463325 h 3062599"/>
              <a:gd name="connsiteX510" fmla="*/ 3345861 w 5728127"/>
              <a:gd name="connsiteY510" fmla="*/ 2427717 h 3062599"/>
              <a:gd name="connsiteX511" fmla="*/ 3246872 w 5728127"/>
              <a:gd name="connsiteY511" fmla="*/ 2337987 h 3062599"/>
              <a:gd name="connsiteX512" fmla="*/ 3179930 w 5728127"/>
              <a:gd name="connsiteY512" fmla="*/ 2328017 h 3062599"/>
              <a:gd name="connsiteX513" fmla="*/ 3033227 w 5728127"/>
              <a:gd name="connsiteY513" fmla="*/ 2394247 h 3062599"/>
              <a:gd name="connsiteX514" fmla="*/ 3018272 w 5728127"/>
              <a:gd name="connsiteY514" fmla="*/ 2535964 h 3062599"/>
              <a:gd name="connsiteX515" fmla="*/ 3046758 w 5728127"/>
              <a:gd name="connsiteY515" fmla="*/ 2595073 h 3062599"/>
              <a:gd name="connsiteX516" fmla="*/ 3080941 w 5728127"/>
              <a:gd name="connsiteY516" fmla="*/ 2655605 h 3062599"/>
              <a:gd name="connsiteX517" fmla="*/ 3227644 w 5728127"/>
              <a:gd name="connsiteY517" fmla="*/ 2758155 h 3062599"/>
              <a:gd name="connsiteX518" fmla="*/ 3357255 w 5728127"/>
              <a:gd name="connsiteY518" fmla="*/ 2756731 h 3062599"/>
              <a:gd name="connsiteX519" fmla="*/ 3397848 w 5728127"/>
              <a:gd name="connsiteY519" fmla="*/ 2726820 h 3062599"/>
              <a:gd name="connsiteX520" fmla="*/ 3442713 w 5728127"/>
              <a:gd name="connsiteY520" fmla="*/ 2718987 h 3062599"/>
              <a:gd name="connsiteX521" fmla="*/ 3452683 w 5728127"/>
              <a:gd name="connsiteY521" fmla="*/ 2721836 h 3062599"/>
              <a:gd name="connsiteX522" fmla="*/ 3633569 w 5728127"/>
              <a:gd name="connsiteY522" fmla="*/ 2711865 h 3062599"/>
              <a:gd name="connsiteX523" fmla="*/ 3710481 w 5728127"/>
              <a:gd name="connsiteY523" fmla="*/ 2667712 h 3062599"/>
              <a:gd name="connsiteX524" fmla="*/ 3765317 w 5728127"/>
              <a:gd name="connsiteY524" fmla="*/ 2632817 h 3062599"/>
              <a:gd name="connsiteX525" fmla="*/ 3810895 w 5728127"/>
              <a:gd name="connsiteY525" fmla="*/ 2609316 h 3062599"/>
              <a:gd name="connsiteX526" fmla="*/ 3862169 w 5728127"/>
              <a:gd name="connsiteY526" fmla="*/ 2611452 h 3062599"/>
              <a:gd name="connsiteX527" fmla="*/ 3884246 w 5728127"/>
              <a:gd name="connsiteY527" fmla="*/ 2610740 h 3062599"/>
              <a:gd name="connsiteX528" fmla="*/ 4003887 w 5728127"/>
              <a:gd name="connsiteY528" fmla="*/ 2551632 h 3062599"/>
              <a:gd name="connsiteX529" fmla="*/ 4009584 w 5728127"/>
              <a:gd name="connsiteY529" fmla="*/ 2546646 h 3062599"/>
              <a:gd name="connsiteX530" fmla="*/ 4072254 w 5728127"/>
              <a:gd name="connsiteY530" fmla="*/ 2451219 h 3062599"/>
              <a:gd name="connsiteX531" fmla="*/ 4053025 w 5728127"/>
              <a:gd name="connsiteY531" fmla="*/ 2369322 h 3062599"/>
              <a:gd name="connsiteX532" fmla="*/ 3964007 w 5728127"/>
              <a:gd name="connsiteY532" fmla="*/ 2311637 h 3062599"/>
              <a:gd name="connsiteX533" fmla="*/ 3908459 w 5728127"/>
              <a:gd name="connsiteY533" fmla="*/ 2310925 h 3062599"/>
              <a:gd name="connsiteX534" fmla="*/ 3830123 w 5728127"/>
              <a:gd name="connsiteY534" fmla="*/ 2362200 h 3062599"/>
              <a:gd name="connsiteX535" fmla="*/ 3810895 w 5728127"/>
              <a:gd name="connsiteY535" fmla="*/ 2399231 h 3062599"/>
              <a:gd name="connsiteX536" fmla="*/ 3811607 w 5728127"/>
              <a:gd name="connsiteY536" fmla="*/ 2484689 h 3062599"/>
              <a:gd name="connsiteX537" fmla="*/ 3859321 w 5728127"/>
              <a:gd name="connsiteY537" fmla="*/ 2524570 h 3062599"/>
              <a:gd name="connsiteX538" fmla="*/ 3961158 w 5728127"/>
              <a:gd name="connsiteY538" fmla="*/ 2458340 h 3062599"/>
              <a:gd name="connsiteX539" fmla="*/ 3961158 w 5728127"/>
              <a:gd name="connsiteY539" fmla="*/ 2416323 h 3062599"/>
              <a:gd name="connsiteX540" fmla="*/ 3959022 w 5728127"/>
              <a:gd name="connsiteY540" fmla="*/ 2451219 h 3062599"/>
              <a:gd name="connsiteX541" fmla="*/ 3947627 w 5728127"/>
              <a:gd name="connsiteY541" fmla="*/ 2471159 h 3062599"/>
              <a:gd name="connsiteX542" fmla="*/ 3825850 w 5728127"/>
              <a:gd name="connsiteY542" fmla="*/ 2462613 h 3062599"/>
              <a:gd name="connsiteX543" fmla="*/ 3825138 w 5728127"/>
              <a:gd name="connsiteY543" fmla="*/ 2424157 h 3062599"/>
              <a:gd name="connsiteX544" fmla="*/ 3882110 w 5728127"/>
              <a:gd name="connsiteY544" fmla="*/ 2344396 h 3062599"/>
              <a:gd name="connsiteX545" fmla="*/ 3923414 w 5728127"/>
              <a:gd name="connsiteY545" fmla="*/ 2333714 h 3062599"/>
              <a:gd name="connsiteX546" fmla="*/ 4020979 w 5728127"/>
              <a:gd name="connsiteY546" fmla="*/ 2380716 h 3062599"/>
              <a:gd name="connsiteX547" fmla="*/ 4033085 w 5728127"/>
              <a:gd name="connsiteY547" fmla="*/ 2413474 h 3062599"/>
              <a:gd name="connsiteX548" fmla="*/ 3984659 w 5728127"/>
              <a:gd name="connsiteY548" fmla="*/ 2545935 h 3062599"/>
              <a:gd name="connsiteX549" fmla="*/ 3961158 w 5728127"/>
              <a:gd name="connsiteY549" fmla="*/ 2563026 h 3062599"/>
              <a:gd name="connsiteX550" fmla="*/ 3835820 w 5728127"/>
              <a:gd name="connsiteY550" fmla="*/ 2590800 h 3062599"/>
              <a:gd name="connsiteX551" fmla="*/ 3770302 w 5728127"/>
              <a:gd name="connsiteY551" fmla="*/ 2575132 h 3062599"/>
              <a:gd name="connsiteX552" fmla="*/ 3768166 w 5728127"/>
              <a:gd name="connsiteY552" fmla="*/ 2558041 h 3062599"/>
              <a:gd name="connsiteX553" fmla="*/ 3758908 w 5728127"/>
              <a:gd name="connsiteY553" fmla="*/ 2481841 h 3062599"/>
              <a:gd name="connsiteX554" fmla="*/ 3755347 w 5728127"/>
              <a:gd name="connsiteY554" fmla="*/ 2442673 h 3062599"/>
              <a:gd name="connsiteX555" fmla="*/ 3763892 w 5728127"/>
              <a:gd name="connsiteY555" fmla="*/ 2353654 h 3062599"/>
              <a:gd name="connsiteX556" fmla="*/ 3775287 w 5728127"/>
              <a:gd name="connsiteY556" fmla="*/ 2335850 h 3062599"/>
              <a:gd name="connsiteX557" fmla="*/ 3912020 w 5728127"/>
              <a:gd name="connsiteY557" fmla="*/ 2248256 h 3062599"/>
              <a:gd name="connsiteX558" fmla="*/ 3976113 w 5728127"/>
              <a:gd name="connsiteY558" fmla="*/ 2249680 h 3062599"/>
              <a:gd name="connsiteX559" fmla="*/ 4013145 w 5728127"/>
              <a:gd name="connsiteY559" fmla="*/ 2263923 h 3062599"/>
              <a:gd name="connsiteX560" fmla="*/ 4100739 w 5728127"/>
              <a:gd name="connsiteY560" fmla="*/ 2322319 h 3062599"/>
              <a:gd name="connsiteX561" fmla="*/ 4140620 w 5728127"/>
              <a:gd name="connsiteY561" fmla="*/ 2307364 h 3062599"/>
              <a:gd name="connsiteX562" fmla="*/ 4245306 w 5728127"/>
              <a:gd name="connsiteY562" fmla="*/ 2172768 h 3062599"/>
              <a:gd name="connsiteX563" fmla="*/ 4270943 w 5728127"/>
              <a:gd name="connsiteY563" fmla="*/ 2148555 h 3062599"/>
              <a:gd name="connsiteX564" fmla="*/ 4286610 w 5728127"/>
              <a:gd name="connsiteY564" fmla="*/ 2125054 h 3062599"/>
              <a:gd name="connsiteX565" fmla="*/ 4301565 w 5728127"/>
              <a:gd name="connsiteY565" fmla="*/ 2107250 h 3062599"/>
              <a:gd name="connsiteX566" fmla="*/ 4368508 w 5728127"/>
              <a:gd name="connsiteY566" fmla="*/ 2095856 h 3062599"/>
              <a:gd name="connsiteX567" fmla="*/ 4474618 w 5728127"/>
              <a:gd name="connsiteY567" fmla="*/ 2109387 h 3062599"/>
              <a:gd name="connsiteX568" fmla="*/ 4564349 w 5728127"/>
              <a:gd name="connsiteY568" fmla="*/ 2129327 h 3062599"/>
              <a:gd name="connsiteX569" fmla="*/ 4648382 w 5728127"/>
              <a:gd name="connsiteY569" fmla="*/ 2159949 h 3062599"/>
              <a:gd name="connsiteX570" fmla="*/ 4696808 w 5728127"/>
              <a:gd name="connsiteY570" fmla="*/ 2207663 h 3062599"/>
              <a:gd name="connsiteX571" fmla="*/ 4752356 w 5728127"/>
              <a:gd name="connsiteY571" fmla="*/ 2444809 h 3062599"/>
              <a:gd name="connsiteX572" fmla="*/ 4760902 w 5728127"/>
              <a:gd name="connsiteY572" fmla="*/ 2470446 h 3062599"/>
              <a:gd name="connsiteX573" fmla="*/ 4756629 w 5728127"/>
              <a:gd name="connsiteY573" fmla="*/ 2506054 h 3062599"/>
              <a:gd name="connsiteX574" fmla="*/ 4671171 w 5728127"/>
              <a:gd name="connsiteY574" fmla="*/ 2589375 h 3062599"/>
              <a:gd name="connsiteX575" fmla="*/ 4576455 w 5728127"/>
              <a:gd name="connsiteY575" fmla="*/ 2679107 h 3062599"/>
              <a:gd name="connsiteX576" fmla="*/ 4517347 w 5728127"/>
              <a:gd name="connsiteY576" fmla="*/ 2714714 h 3062599"/>
              <a:gd name="connsiteX577" fmla="*/ 4513786 w 5728127"/>
              <a:gd name="connsiteY577" fmla="*/ 2716850 h 3062599"/>
              <a:gd name="connsiteX578" fmla="*/ 4577880 w 5728127"/>
              <a:gd name="connsiteY578" fmla="*/ 2725396 h 3062599"/>
              <a:gd name="connsiteX579" fmla="*/ 4608502 w 5728127"/>
              <a:gd name="connsiteY579" fmla="*/ 2721836 h 3062599"/>
              <a:gd name="connsiteX580" fmla="*/ 4632003 w 5728127"/>
              <a:gd name="connsiteY580" fmla="*/ 2716138 h 3062599"/>
              <a:gd name="connsiteX581" fmla="*/ 4698233 w 5728127"/>
              <a:gd name="connsiteY581" fmla="*/ 2719699 h 3062599"/>
              <a:gd name="connsiteX582" fmla="*/ 4728143 w 5728127"/>
              <a:gd name="connsiteY582" fmla="*/ 2756731 h 3062599"/>
              <a:gd name="connsiteX583" fmla="*/ 4858466 w 5728127"/>
              <a:gd name="connsiteY583" fmla="*/ 2826521 h 3062599"/>
              <a:gd name="connsiteX584" fmla="*/ 4936803 w 5728127"/>
              <a:gd name="connsiteY584" fmla="*/ 2822960 h 3062599"/>
              <a:gd name="connsiteX585" fmla="*/ 5028670 w 5728127"/>
              <a:gd name="connsiteY585" fmla="*/ 2827234 h 3062599"/>
              <a:gd name="connsiteX586" fmla="*/ 5064990 w 5728127"/>
              <a:gd name="connsiteY586" fmla="*/ 2844325 h 3062599"/>
              <a:gd name="connsiteX587" fmla="*/ 5174661 w 5728127"/>
              <a:gd name="connsiteY587" fmla="*/ 2872099 h 3062599"/>
              <a:gd name="connsiteX588" fmla="*/ 5240891 w 5728127"/>
              <a:gd name="connsiteY588" fmla="*/ 2880645 h 3062599"/>
              <a:gd name="connsiteX589" fmla="*/ 5277923 w 5728127"/>
              <a:gd name="connsiteY589" fmla="*/ 2899161 h 3062599"/>
              <a:gd name="connsiteX590" fmla="*/ 5346289 w 5728127"/>
              <a:gd name="connsiteY590" fmla="*/ 2934768 h 3062599"/>
              <a:gd name="connsiteX591" fmla="*/ 5362668 w 5728127"/>
              <a:gd name="connsiteY591" fmla="*/ 2964678 h 3062599"/>
              <a:gd name="connsiteX592" fmla="*/ 5278635 w 5728127"/>
              <a:gd name="connsiteY592" fmla="*/ 2957557 h 3062599"/>
              <a:gd name="connsiteX593" fmla="*/ 5245164 w 5728127"/>
              <a:gd name="connsiteY593" fmla="*/ 2961830 h 3062599"/>
              <a:gd name="connsiteX594" fmla="*/ 5226648 w 5728127"/>
              <a:gd name="connsiteY594" fmla="*/ 2963254 h 3062599"/>
              <a:gd name="connsiteX595" fmla="*/ 5158994 w 5728127"/>
              <a:gd name="connsiteY595" fmla="*/ 2952572 h 3062599"/>
              <a:gd name="connsiteX596" fmla="*/ 5110568 w 5728127"/>
              <a:gd name="connsiteY596" fmla="*/ 2960406 h 3062599"/>
              <a:gd name="connsiteX597" fmla="*/ 5089203 w 5728127"/>
              <a:gd name="connsiteY597" fmla="*/ 2957557 h 3062599"/>
              <a:gd name="connsiteX598" fmla="*/ 4966001 w 5728127"/>
              <a:gd name="connsiteY598" fmla="*/ 2935480 h 3062599"/>
              <a:gd name="connsiteX599" fmla="*/ 4928969 w 5728127"/>
              <a:gd name="connsiteY599" fmla="*/ 2921949 h 3062599"/>
              <a:gd name="connsiteX600" fmla="*/ 4833541 w 5728127"/>
              <a:gd name="connsiteY600" fmla="*/ 2924798 h 3062599"/>
              <a:gd name="connsiteX601" fmla="*/ 4721022 w 5728127"/>
              <a:gd name="connsiteY601" fmla="*/ 2889903 h 3062599"/>
              <a:gd name="connsiteX602" fmla="*/ 4656928 w 5728127"/>
              <a:gd name="connsiteY602" fmla="*/ 2865689 h 3062599"/>
              <a:gd name="connsiteX603" fmla="*/ 4608502 w 5728127"/>
              <a:gd name="connsiteY603" fmla="*/ 2895600 h 3062599"/>
              <a:gd name="connsiteX604" fmla="*/ 4603517 w 5728127"/>
              <a:gd name="connsiteY604" fmla="*/ 2911267 h 3062599"/>
              <a:gd name="connsiteX605" fmla="*/ 4617760 w 5728127"/>
              <a:gd name="connsiteY605" fmla="*/ 2918389 h 3062599"/>
              <a:gd name="connsiteX606" fmla="*/ 4662625 w 5728127"/>
              <a:gd name="connsiteY606" fmla="*/ 2924798 h 3062599"/>
              <a:gd name="connsiteX607" fmla="*/ 4767311 w 5728127"/>
              <a:gd name="connsiteY607" fmla="*/ 2970375 h 3062599"/>
              <a:gd name="connsiteX608" fmla="*/ 4789388 w 5728127"/>
              <a:gd name="connsiteY608" fmla="*/ 2979633 h 3062599"/>
              <a:gd name="connsiteX609" fmla="*/ 4977396 w 5728127"/>
              <a:gd name="connsiteY609" fmla="*/ 3026635 h 3062599"/>
              <a:gd name="connsiteX610" fmla="*/ 5024397 w 5728127"/>
              <a:gd name="connsiteY610" fmla="*/ 3033045 h 3062599"/>
              <a:gd name="connsiteX611" fmla="*/ 5058581 w 5728127"/>
              <a:gd name="connsiteY611" fmla="*/ 3028772 h 3062599"/>
              <a:gd name="connsiteX612" fmla="*/ 5062853 w 5728127"/>
              <a:gd name="connsiteY612" fmla="*/ 3026635 h 3062599"/>
              <a:gd name="connsiteX613" fmla="*/ 5124811 w 5728127"/>
              <a:gd name="connsiteY613" fmla="*/ 3025211 h 3062599"/>
              <a:gd name="connsiteX614" fmla="*/ 5205283 w 5728127"/>
              <a:gd name="connsiteY614" fmla="*/ 3024499 h 3062599"/>
              <a:gd name="connsiteX615" fmla="*/ 5229497 w 5728127"/>
              <a:gd name="connsiteY615" fmla="*/ 3021650 h 3062599"/>
              <a:gd name="connsiteX616" fmla="*/ 5561358 w 5728127"/>
              <a:gd name="connsiteY616" fmla="*/ 3021650 h 3062599"/>
              <a:gd name="connsiteX617" fmla="*/ 5708061 w 5728127"/>
              <a:gd name="connsiteY617" fmla="*/ 3043727 h 3062599"/>
              <a:gd name="connsiteX618" fmla="*/ 5725864 w 5728127"/>
              <a:gd name="connsiteY618" fmla="*/ 3060819 h 3062599"/>
              <a:gd name="connsiteX619" fmla="*/ 5700939 w 5728127"/>
              <a:gd name="connsiteY619" fmla="*/ 3062243 h 3062599"/>
              <a:gd name="connsiteX620" fmla="*/ 4228214 w 5728127"/>
              <a:gd name="connsiteY620" fmla="*/ 3062243 h 3062599"/>
              <a:gd name="connsiteX621" fmla="*/ 3964007 w 5728127"/>
              <a:gd name="connsiteY621" fmla="*/ 3033045 h 3062599"/>
              <a:gd name="connsiteX622" fmla="*/ 3772438 w 5728127"/>
              <a:gd name="connsiteY622" fmla="*/ 3055121 h 3062599"/>
              <a:gd name="connsiteX623" fmla="*/ 3722588 w 5728127"/>
              <a:gd name="connsiteY623" fmla="*/ 3062243 h 3062599"/>
              <a:gd name="connsiteX624" fmla="*/ 28668 w 5728127"/>
              <a:gd name="connsiteY624" fmla="*/ 3062243 h 3062599"/>
              <a:gd name="connsiteX625" fmla="*/ 182 w 5728127"/>
              <a:gd name="connsiteY625" fmla="*/ 3033757 h 3062599"/>
              <a:gd name="connsiteX626" fmla="*/ 182 w 5728127"/>
              <a:gd name="connsiteY626" fmla="*/ 2751034 h 3062599"/>
              <a:gd name="connsiteX627" fmla="*/ 3743 w 5728127"/>
              <a:gd name="connsiteY627" fmla="*/ 2736791 h 3062599"/>
              <a:gd name="connsiteX628" fmla="*/ 3743 w 5728127"/>
              <a:gd name="connsiteY628" fmla="*/ 2741776 h 3062599"/>
              <a:gd name="connsiteX629" fmla="*/ 201008 w 5728127"/>
              <a:gd name="connsiteY629" fmla="*/ 2721836 h 3062599"/>
              <a:gd name="connsiteX630" fmla="*/ 205993 w 5728127"/>
              <a:gd name="connsiteY630" fmla="*/ 2696910 h 3062599"/>
              <a:gd name="connsiteX631" fmla="*/ 131930 w 5728127"/>
              <a:gd name="connsiteY631" fmla="*/ 2595785 h 3062599"/>
              <a:gd name="connsiteX632" fmla="*/ 116975 w 5728127"/>
              <a:gd name="connsiteY632" fmla="*/ 2575132 h 3062599"/>
              <a:gd name="connsiteX633" fmla="*/ 29380 w 5728127"/>
              <a:gd name="connsiteY633" fmla="*/ 2679107 h 3062599"/>
              <a:gd name="connsiteX634" fmla="*/ 11577 w 5728127"/>
              <a:gd name="connsiteY634" fmla="*/ 2686940 h 3062599"/>
              <a:gd name="connsiteX635" fmla="*/ 6592 w 5728127"/>
              <a:gd name="connsiteY635" fmla="*/ 2669136 h 3062599"/>
              <a:gd name="connsiteX636" fmla="*/ 74958 w 5728127"/>
              <a:gd name="connsiteY636" fmla="*/ 2483265 h 3062599"/>
              <a:gd name="connsiteX637" fmla="*/ 76382 w 5728127"/>
              <a:gd name="connsiteY637" fmla="*/ 2445521 h 3062599"/>
              <a:gd name="connsiteX638" fmla="*/ 3743 w 5728127"/>
              <a:gd name="connsiteY638" fmla="*/ 2411338 h 3062599"/>
              <a:gd name="connsiteX639" fmla="*/ 3743 w 5728127"/>
              <a:gd name="connsiteY639" fmla="*/ 2417035 h 3062599"/>
              <a:gd name="connsiteX640" fmla="*/ 182 w 5728127"/>
              <a:gd name="connsiteY640" fmla="*/ 2403505 h 3062599"/>
              <a:gd name="connsiteX641" fmla="*/ 182 w 5728127"/>
              <a:gd name="connsiteY641" fmla="*/ 1887703 h 3062599"/>
              <a:gd name="connsiteX642" fmla="*/ 267843 w 5728127"/>
              <a:gd name="connsiteY642" fmla="*/ 910164 h 3062599"/>
              <a:gd name="connsiteX643" fmla="*/ 271511 w 5728127"/>
              <a:gd name="connsiteY643" fmla="*/ 925794 h 3062599"/>
              <a:gd name="connsiteX644" fmla="*/ 489429 w 5728127"/>
              <a:gd name="connsiteY644" fmla="*/ 794759 h 3062599"/>
              <a:gd name="connsiteX645" fmla="*/ 620465 w 5728127"/>
              <a:gd name="connsiteY645" fmla="*/ 744908 h 3062599"/>
              <a:gd name="connsiteX646" fmla="*/ 710908 w 5728127"/>
              <a:gd name="connsiteY646" fmla="*/ 690073 h 3062599"/>
              <a:gd name="connsiteX647" fmla="*/ 1050603 w 5728127"/>
              <a:gd name="connsiteY647" fmla="*/ 664435 h 3062599"/>
              <a:gd name="connsiteX648" fmla="*/ 1115408 w 5728127"/>
              <a:gd name="connsiteY648" fmla="*/ 731378 h 3062599"/>
              <a:gd name="connsiteX649" fmla="*/ 1123242 w 5728127"/>
              <a:gd name="connsiteY649" fmla="*/ 836063 h 3062599"/>
              <a:gd name="connsiteX650" fmla="*/ 1136773 w 5728127"/>
              <a:gd name="connsiteY650" fmla="*/ 779091 h 3062599"/>
              <a:gd name="connsiteX651" fmla="*/ 1068407 w 5728127"/>
              <a:gd name="connsiteY651" fmla="*/ 537673 h 3062599"/>
              <a:gd name="connsiteX652" fmla="*/ 990782 w 5728127"/>
              <a:gd name="connsiteY652" fmla="*/ 470019 h 3062599"/>
              <a:gd name="connsiteX653" fmla="*/ 954463 w 5728127"/>
              <a:gd name="connsiteY653" fmla="*/ 408774 h 3062599"/>
              <a:gd name="connsiteX654" fmla="*/ 877551 w 5728127"/>
              <a:gd name="connsiteY654" fmla="*/ 138869 h 3062599"/>
              <a:gd name="connsiteX655" fmla="*/ 874702 w 5728127"/>
              <a:gd name="connsiteY655" fmla="*/ 51987 h 3062599"/>
              <a:gd name="connsiteX656" fmla="*/ 888945 w 5728127"/>
              <a:gd name="connsiteY656" fmla="*/ 25637 h 3062599"/>
              <a:gd name="connsiteX657" fmla="*/ 923840 w 5728127"/>
              <a:gd name="connsiteY657" fmla="*/ 0 h 3062599"/>
              <a:gd name="connsiteX0" fmla="*/ 2972694 w 5728127"/>
              <a:gd name="connsiteY0" fmla="*/ 2889903 h 3062599"/>
              <a:gd name="connsiteX1" fmla="*/ 2948481 w 5728127"/>
              <a:gd name="connsiteY1" fmla="*/ 2909843 h 3062599"/>
              <a:gd name="connsiteX2" fmla="*/ 2910025 w 5728127"/>
              <a:gd name="connsiteY2" fmla="*/ 2989604 h 3062599"/>
              <a:gd name="connsiteX3" fmla="*/ 2897919 w 5728127"/>
              <a:gd name="connsiteY3" fmla="*/ 2996013 h 3062599"/>
              <a:gd name="connsiteX4" fmla="*/ 2893646 w 5728127"/>
              <a:gd name="connsiteY4" fmla="*/ 2982482 h 3062599"/>
              <a:gd name="connsiteX5" fmla="*/ 2896494 w 5728127"/>
              <a:gd name="connsiteY5" fmla="*/ 2939753 h 3062599"/>
              <a:gd name="connsiteX6" fmla="*/ 2880827 w 5728127"/>
              <a:gd name="connsiteY6" fmla="*/ 2924086 h 3062599"/>
              <a:gd name="connsiteX7" fmla="*/ 2830977 w 5728127"/>
              <a:gd name="connsiteY7" fmla="*/ 2931207 h 3062599"/>
              <a:gd name="connsiteX8" fmla="*/ 2819582 w 5728127"/>
              <a:gd name="connsiteY8" fmla="*/ 2949723 h 3062599"/>
              <a:gd name="connsiteX9" fmla="*/ 2947769 w 5728127"/>
              <a:gd name="connsiteY9" fmla="*/ 3035181 h 3062599"/>
              <a:gd name="connsiteX10" fmla="*/ 3016848 w 5728127"/>
              <a:gd name="connsiteY10" fmla="*/ 2999574 h 3062599"/>
              <a:gd name="connsiteX11" fmla="*/ 3006878 w 5728127"/>
              <a:gd name="connsiteY11" fmla="*/ 2909131 h 3062599"/>
              <a:gd name="connsiteX12" fmla="*/ 2972694 w 5728127"/>
              <a:gd name="connsiteY12" fmla="*/ 2889903 h 3062599"/>
              <a:gd name="connsiteX13" fmla="*/ 1564775 w 5728127"/>
              <a:gd name="connsiteY13" fmla="*/ 2827946 h 3062599"/>
              <a:gd name="connsiteX14" fmla="*/ 1489287 w 5728127"/>
              <a:gd name="connsiteY14" fmla="*/ 2897024 h 3062599"/>
              <a:gd name="connsiteX15" fmla="*/ 1509939 w 5728127"/>
              <a:gd name="connsiteY15" fmla="*/ 2991028 h 3062599"/>
              <a:gd name="connsiteX16" fmla="*/ 1752782 w 5728127"/>
              <a:gd name="connsiteY16" fmla="*/ 2946163 h 3062599"/>
              <a:gd name="connsiteX17" fmla="*/ 1750646 w 5728127"/>
              <a:gd name="connsiteY17" fmla="*/ 2933344 h 3062599"/>
              <a:gd name="connsiteX18" fmla="*/ 1658066 w 5728127"/>
              <a:gd name="connsiteY18" fmla="*/ 2890615 h 3062599"/>
              <a:gd name="connsiteX19" fmla="*/ 1632429 w 5728127"/>
              <a:gd name="connsiteY19" fmla="*/ 2991028 h 3062599"/>
              <a:gd name="connsiteX20" fmla="*/ 1600382 w 5728127"/>
              <a:gd name="connsiteY20" fmla="*/ 2865689 h 3062599"/>
              <a:gd name="connsiteX21" fmla="*/ 1564775 w 5728127"/>
              <a:gd name="connsiteY21" fmla="*/ 2827946 h 3062599"/>
              <a:gd name="connsiteX22" fmla="*/ 1981472 w 5728127"/>
              <a:gd name="connsiteY22" fmla="*/ 2817709 h 3062599"/>
              <a:gd name="connsiteX23" fmla="*/ 1956457 w 5728127"/>
              <a:gd name="connsiteY23" fmla="*/ 2817976 h 3062599"/>
              <a:gd name="connsiteX24" fmla="*/ 1933668 w 5728127"/>
              <a:gd name="connsiteY24" fmla="*/ 2851446 h 3062599"/>
              <a:gd name="connsiteX25" fmla="*/ 1910167 w 5728127"/>
              <a:gd name="connsiteY25" fmla="*/ 2983194 h 3062599"/>
              <a:gd name="connsiteX26" fmla="*/ 1881681 w 5728127"/>
              <a:gd name="connsiteY26" fmla="*/ 2900585 h 3062599"/>
              <a:gd name="connsiteX27" fmla="*/ 1864590 w 5728127"/>
              <a:gd name="connsiteY27" fmla="*/ 2893463 h 3062599"/>
              <a:gd name="connsiteX28" fmla="*/ 1793375 w 5728127"/>
              <a:gd name="connsiteY28" fmla="*/ 2931207 h 3062599"/>
              <a:gd name="connsiteX29" fmla="*/ 1789814 w 5728127"/>
              <a:gd name="connsiteY29" fmla="*/ 2948299 h 3062599"/>
              <a:gd name="connsiteX30" fmla="*/ 2002747 w 5728127"/>
              <a:gd name="connsiteY30" fmla="*/ 2996013 h 3062599"/>
              <a:gd name="connsiteX31" fmla="*/ 2054734 w 5728127"/>
              <a:gd name="connsiteY31" fmla="*/ 2925510 h 3062599"/>
              <a:gd name="connsiteX32" fmla="*/ 2004883 w 5728127"/>
              <a:gd name="connsiteY32" fmla="*/ 2826521 h 3062599"/>
              <a:gd name="connsiteX33" fmla="*/ 1981472 w 5728127"/>
              <a:gd name="connsiteY33" fmla="*/ 2817709 h 3062599"/>
              <a:gd name="connsiteX34" fmla="*/ 2665046 w 5728127"/>
              <a:gd name="connsiteY34" fmla="*/ 2794474 h 3062599"/>
              <a:gd name="connsiteX35" fmla="*/ 2596680 w 5728127"/>
              <a:gd name="connsiteY35" fmla="*/ 2850734 h 3062599"/>
              <a:gd name="connsiteX36" fmla="*/ 2614483 w 5728127"/>
              <a:gd name="connsiteY36" fmla="*/ 2921237 h 3062599"/>
              <a:gd name="connsiteX37" fmla="*/ 2796793 w 5728127"/>
              <a:gd name="connsiteY37" fmla="*/ 2926222 h 3062599"/>
              <a:gd name="connsiteX38" fmla="*/ 2745519 w 5728127"/>
              <a:gd name="connsiteY38" fmla="*/ 2879220 h 3062599"/>
              <a:gd name="connsiteX39" fmla="*/ 2728427 w 5728127"/>
              <a:gd name="connsiteY39" fmla="*/ 2881357 h 3062599"/>
              <a:gd name="connsiteX40" fmla="*/ 2707775 w 5728127"/>
              <a:gd name="connsiteY40" fmla="*/ 2916252 h 3062599"/>
              <a:gd name="connsiteX41" fmla="*/ 2692820 w 5728127"/>
              <a:gd name="connsiteY41" fmla="*/ 2928359 h 3062599"/>
              <a:gd name="connsiteX42" fmla="*/ 2684986 w 5728127"/>
              <a:gd name="connsiteY42" fmla="*/ 2911267 h 3062599"/>
              <a:gd name="connsiteX43" fmla="*/ 2696381 w 5728127"/>
              <a:gd name="connsiteY43" fmla="*/ 2837916 h 3062599"/>
              <a:gd name="connsiteX44" fmla="*/ 2665046 w 5728127"/>
              <a:gd name="connsiteY44" fmla="*/ 2794474 h 3062599"/>
              <a:gd name="connsiteX45" fmla="*/ 550674 w 5728127"/>
              <a:gd name="connsiteY45" fmla="*/ 2701895 h 3062599"/>
              <a:gd name="connsiteX46" fmla="*/ 521476 w 5728127"/>
              <a:gd name="connsiteY46" fmla="*/ 2719699 h 3062599"/>
              <a:gd name="connsiteX47" fmla="*/ 401835 w 5728127"/>
              <a:gd name="connsiteY47" fmla="*/ 2887054 h 3062599"/>
              <a:gd name="connsiteX48" fmla="*/ 382607 w 5728127"/>
              <a:gd name="connsiteY48" fmla="*/ 2876372 h 3062599"/>
              <a:gd name="connsiteX49" fmla="*/ 403259 w 5728127"/>
              <a:gd name="connsiteY49" fmla="*/ 2778095 h 3062599"/>
              <a:gd name="connsiteX50" fmla="*/ 418214 w 5728127"/>
              <a:gd name="connsiteY50" fmla="*/ 2737502 h 3062599"/>
              <a:gd name="connsiteX51" fmla="*/ 295724 w 5728127"/>
              <a:gd name="connsiteY51" fmla="*/ 2741776 h 3062599"/>
              <a:gd name="connsiteX52" fmla="*/ 251571 w 5728127"/>
              <a:gd name="connsiteY52" fmla="*/ 2737502 h 3062599"/>
              <a:gd name="connsiteX53" fmla="*/ 259405 w 5728127"/>
              <a:gd name="connsiteY53" fmla="*/ 2785217 h 3062599"/>
              <a:gd name="connsiteX54" fmla="*/ 412517 w 5728127"/>
              <a:gd name="connsiteY54" fmla="*/ 2962542 h 3062599"/>
              <a:gd name="connsiteX55" fmla="*/ 500823 w 5728127"/>
              <a:gd name="connsiteY55" fmla="*/ 2981058 h 3062599"/>
              <a:gd name="connsiteX56" fmla="*/ 619040 w 5728127"/>
              <a:gd name="connsiteY56" fmla="*/ 2931920 h 3062599"/>
              <a:gd name="connsiteX57" fmla="*/ 644678 w 5728127"/>
              <a:gd name="connsiteY57" fmla="*/ 2792338 h 3062599"/>
              <a:gd name="connsiteX58" fmla="*/ 550674 w 5728127"/>
              <a:gd name="connsiteY58" fmla="*/ 2701895 h 3062599"/>
              <a:gd name="connsiteX59" fmla="*/ 819188 w 5728127"/>
              <a:gd name="connsiteY59" fmla="*/ 2552166 h 3062599"/>
              <a:gd name="connsiteX60" fmla="*/ 800638 w 5728127"/>
              <a:gd name="connsiteY60" fmla="*/ 2556617 h 3062599"/>
              <a:gd name="connsiteX61" fmla="*/ 755061 w 5728127"/>
              <a:gd name="connsiteY61" fmla="*/ 2625695 h 3062599"/>
              <a:gd name="connsiteX62" fmla="*/ 796365 w 5728127"/>
              <a:gd name="connsiteY62" fmla="*/ 2689789 h 3062599"/>
              <a:gd name="connsiteX63" fmla="*/ 953038 w 5728127"/>
              <a:gd name="connsiteY63" fmla="*/ 2647772 h 3062599"/>
              <a:gd name="connsiteX64" fmla="*/ 943068 w 5728127"/>
              <a:gd name="connsiteY64" fmla="*/ 2622135 h 3062599"/>
              <a:gd name="connsiteX65" fmla="*/ 898915 w 5728127"/>
              <a:gd name="connsiteY65" fmla="*/ 2603618 h 3062599"/>
              <a:gd name="connsiteX66" fmla="*/ 886096 w 5728127"/>
              <a:gd name="connsiteY66" fmla="*/ 2611452 h 3062599"/>
              <a:gd name="connsiteX67" fmla="*/ 872565 w 5728127"/>
              <a:gd name="connsiteY67" fmla="*/ 2672697 h 3062599"/>
              <a:gd name="connsiteX68" fmla="*/ 845504 w 5728127"/>
              <a:gd name="connsiteY68" fmla="*/ 2630680 h 3062599"/>
              <a:gd name="connsiteX69" fmla="*/ 840519 w 5728127"/>
              <a:gd name="connsiteY69" fmla="*/ 2585815 h 3062599"/>
              <a:gd name="connsiteX70" fmla="*/ 819188 w 5728127"/>
              <a:gd name="connsiteY70" fmla="*/ 2552166 h 3062599"/>
              <a:gd name="connsiteX71" fmla="*/ 1123242 w 5728127"/>
              <a:gd name="connsiteY71" fmla="*/ 2525282 h 3062599"/>
              <a:gd name="connsiteX72" fmla="*/ 1098317 w 5728127"/>
              <a:gd name="connsiteY72" fmla="*/ 2557329 h 3062599"/>
              <a:gd name="connsiteX73" fmla="*/ 1091907 w 5728127"/>
              <a:gd name="connsiteY73" fmla="*/ 2641362 h 3062599"/>
              <a:gd name="connsiteX74" fmla="*/ 1082650 w 5728127"/>
              <a:gd name="connsiteY74" fmla="*/ 2651333 h 3062599"/>
              <a:gd name="connsiteX75" fmla="*/ 1074816 w 5728127"/>
              <a:gd name="connsiteY75" fmla="*/ 2642075 h 3062599"/>
              <a:gd name="connsiteX76" fmla="*/ 1055588 w 5728127"/>
              <a:gd name="connsiteY76" fmla="*/ 2581542 h 3062599"/>
              <a:gd name="connsiteX77" fmla="*/ 984373 w 5728127"/>
              <a:gd name="connsiteY77" fmla="*/ 2625695 h 3062599"/>
              <a:gd name="connsiteX78" fmla="*/ 1170244 w 5728127"/>
              <a:gd name="connsiteY78" fmla="*/ 2652045 h 3062599"/>
              <a:gd name="connsiteX79" fmla="*/ 1188048 w 5728127"/>
              <a:gd name="connsiteY79" fmla="*/ 2577269 h 3062599"/>
              <a:gd name="connsiteX80" fmla="*/ 1123242 w 5728127"/>
              <a:gd name="connsiteY80" fmla="*/ 2525282 h 3062599"/>
              <a:gd name="connsiteX81" fmla="*/ 3259691 w 5728127"/>
              <a:gd name="connsiteY81" fmla="*/ 2504630 h 3062599"/>
              <a:gd name="connsiteX82" fmla="*/ 3244736 w 5728127"/>
              <a:gd name="connsiteY82" fmla="*/ 2517449 h 3062599"/>
              <a:gd name="connsiteX83" fmla="*/ 3239038 w 5728127"/>
              <a:gd name="connsiteY83" fmla="*/ 2524570 h 3062599"/>
              <a:gd name="connsiteX84" fmla="*/ 3259691 w 5728127"/>
              <a:gd name="connsiteY84" fmla="*/ 2504630 h 3062599"/>
              <a:gd name="connsiteX85" fmla="*/ 3910595 w 5728127"/>
              <a:gd name="connsiteY85" fmla="*/ 2394247 h 3062599"/>
              <a:gd name="connsiteX86" fmla="*/ 3875700 w 5728127"/>
              <a:gd name="connsiteY86" fmla="*/ 2428430 h 3062599"/>
              <a:gd name="connsiteX87" fmla="*/ 3938369 w 5728127"/>
              <a:gd name="connsiteY87" fmla="*/ 2401368 h 3062599"/>
              <a:gd name="connsiteX88" fmla="*/ 3947627 w 5728127"/>
              <a:gd name="connsiteY88" fmla="*/ 2405641 h 3062599"/>
              <a:gd name="connsiteX89" fmla="*/ 3910595 w 5728127"/>
              <a:gd name="connsiteY89" fmla="*/ 2394247 h 3062599"/>
              <a:gd name="connsiteX90" fmla="*/ 1728569 w 5728127"/>
              <a:gd name="connsiteY90" fmla="*/ 2258938 h 3062599"/>
              <a:gd name="connsiteX91" fmla="*/ 1611777 w 5728127"/>
              <a:gd name="connsiteY91" fmla="*/ 2357927 h 3062599"/>
              <a:gd name="connsiteX92" fmla="*/ 1613913 w 5728127"/>
              <a:gd name="connsiteY92" fmla="*/ 2379291 h 3062599"/>
              <a:gd name="connsiteX93" fmla="*/ 1705068 w 5728127"/>
              <a:gd name="connsiteY93" fmla="*/ 2496084 h 3062599"/>
              <a:gd name="connsiteX94" fmla="*/ 1806906 w 5728127"/>
              <a:gd name="connsiteY94" fmla="*/ 2613589 h 3062599"/>
              <a:gd name="connsiteX95" fmla="*/ 1933668 w 5728127"/>
              <a:gd name="connsiteY95" fmla="*/ 2655605 h 3062599"/>
              <a:gd name="connsiteX96" fmla="*/ 1952184 w 5728127"/>
              <a:gd name="connsiteY96" fmla="*/ 2651333 h 3062599"/>
              <a:gd name="connsiteX97" fmla="*/ 1944351 w 5728127"/>
              <a:gd name="connsiteY97" fmla="*/ 2634953 h 3062599"/>
              <a:gd name="connsiteX98" fmla="*/ 1913016 w 5728127"/>
              <a:gd name="connsiteY98" fmla="*/ 2577981 h 3062599"/>
              <a:gd name="connsiteX99" fmla="*/ 1888803 w 5728127"/>
              <a:gd name="connsiteY99" fmla="*/ 2558041 h 3062599"/>
              <a:gd name="connsiteX100" fmla="*/ 1768450 w 5728127"/>
              <a:gd name="connsiteY100" fmla="*/ 2471871 h 3062599"/>
              <a:gd name="connsiteX101" fmla="*/ 1737115 w 5728127"/>
              <a:gd name="connsiteY101" fmla="*/ 2345820 h 3062599"/>
              <a:gd name="connsiteX102" fmla="*/ 1737115 w 5728127"/>
              <a:gd name="connsiteY102" fmla="*/ 2261075 h 3062599"/>
              <a:gd name="connsiteX103" fmla="*/ 1728569 w 5728127"/>
              <a:gd name="connsiteY103" fmla="*/ 2258938 h 3062599"/>
              <a:gd name="connsiteX104" fmla="*/ 4394857 w 5728127"/>
              <a:gd name="connsiteY104" fmla="*/ 2189860 h 3062599"/>
              <a:gd name="connsiteX105" fmla="*/ 4352840 w 5728127"/>
              <a:gd name="connsiteY105" fmla="*/ 2196269 h 3062599"/>
              <a:gd name="connsiteX106" fmla="*/ 4290883 w 5728127"/>
              <a:gd name="connsiteY106" fmla="*/ 2334426 h 3062599"/>
              <a:gd name="connsiteX107" fmla="*/ 4287322 w 5728127"/>
              <a:gd name="connsiteY107" fmla="*/ 2368609 h 3062599"/>
              <a:gd name="connsiteX108" fmla="*/ 4265958 w 5728127"/>
              <a:gd name="connsiteY108" fmla="*/ 2414187 h 3062599"/>
              <a:gd name="connsiteX109" fmla="*/ 4266670 w 5728127"/>
              <a:gd name="connsiteY109" fmla="*/ 2469734 h 3062599"/>
              <a:gd name="connsiteX110" fmla="*/ 4274504 w 5728127"/>
              <a:gd name="connsiteY110" fmla="*/ 2493235 h 3062599"/>
              <a:gd name="connsiteX111" fmla="*/ 4324354 w 5728127"/>
              <a:gd name="connsiteY111" fmla="*/ 2612164 h 3062599"/>
              <a:gd name="connsiteX112" fmla="*/ 4327203 w 5728127"/>
              <a:gd name="connsiteY112" fmla="*/ 2621422 h 3062599"/>
              <a:gd name="connsiteX113" fmla="*/ 4363523 w 5728127"/>
              <a:gd name="connsiteY113" fmla="*/ 2714002 h 3062599"/>
              <a:gd name="connsiteX114" fmla="*/ 4454678 w 5728127"/>
              <a:gd name="connsiteY114" fmla="*/ 2727533 h 3062599"/>
              <a:gd name="connsiteX115" fmla="*/ 4473906 w 5728127"/>
              <a:gd name="connsiteY115" fmla="*/ 2720411 h 3062599"/>
              <a:gd name="connsiteX116" fmla="*/ 4446844 w 5728127"/>
              <a:gd name="connsiteY116" fmla="*/ 2704032 h 3062599"/>
              <a:gd name="connsiteX117" fmla="*/ 4372780 w 5728127"/>
              <a:gd name="connsiteY117" fmla="*/ 2605043 h 3062599"/>
              <a:gd name="connsiteX118" fmla="*/ 4312248 w 5728127"/>
              <a:gd name="connsiteY118" fmla="*/ 2506054 h 3062599"/>
              <a:gd name="connsiteX119" fmla="*/ 4307263 w 5728127"/>
              <a:gd name="connsiteY119" fmla="*/ 2469734 h 3062599"/>
              <a:gd name="connsiteX120" fmla="*/ 4392721 w 5728127"/>
              <a:gd name="connsiteY120" fmla="*/ 2276030 h 3062599"/>
              <a:gd name="connsiteX121" fmla="*/ 4444708 w 5728127"/>
              <a:gd name="connsiteY121" fmla="*/ 2252529 h 3062599"/>
              <a:gd name="connsiteX122" fmla="*/ 4535863 w 5728127"/>
              <a:gd name="connsiteY122" fmla="*/ 2279590 h 3062599"/>
              <a:gd name="connsiteX123" fmla="*/ 4587850 w 5728127"/>
              <a:gd name="connsiteY123" fmla="*/ 2300955 h 3062599"/>
              <a:gd name="connsiteX124" fmla="*/ 4627018 w 5728127"/>
              <a:gd name="connsiteY124" fmla="*/ 2372170 h 3062599"/>
              <a:gd name="connsiteX125" fmla="*/ 4621321 w 5728127"/>
              <a:gd name="connsiteY125" fmla="*/ 2471871 h 3062599"/>
              <a:gd name="connsiteX126" fmla="*/ 4601381 w 5728127"/>
              <a:gd name="connsiteY126" fmla="*/ 2509615 h 3062599"/>
              <a:gd name="connsiteX127" fmla="*/ 4504528 w 5728127"/>
              <a:gd name="connsiteY127" fmla="*/ 2544510 h 3062599"/>
              <a:gd name="connsiteX128" fmla="*/ 4502392 w 5728127"/>
              <a:gd name="connsiteY128" fmla="*/ 2543798 h 3062599"/>
              <a:gd name="connsiteX129" fmla="*/ 4434737 w 5728127"/>
              <a:gd name="connsiteY129" fmla="*/ 2405641 h 3062599"/>
              <a:gd name="connsiteX130" fmla="*/ 4477466 w 5728127"/>
              <a:gd name="connsiteY130" fmla="*/ 2355079 h 3062599"/>
              <a:gd name="connsiteX131" fmla="*/ 4531590 w 5728127"/>
              <a:gd name="connsiteY131" fmla="*/ 2392822 h 3062599"/>
              <a:gd name="connsiteX132" fmla="*/ 4545121 w 5728127"/>
              <a:gd name="connsiteY132" fmla="*/ 2419884 h 3062599"/>
              <a:gd name="connsiteX133" fmla="*/ 4523756 w 5728127"/>
              <a:gd name="connsiteY133" fmla="*/ 2446234 h 3062599"/>
              <a:gd name="connsiteX134" fmla="*/ 4502392 w 5728127"/>
              <a:gd name="connsiteY134" fmla="*/ 2454779 h 3062599"/>
              <a:gd name="connsiteX135" fmla="*/ 4506665 w 5728127"/>
              <a:gd name="connsiteY135" fmla="*/ 2470446 h 3062599"/>
              <a:gd name="connsiteX136" fmla="*/ 4530166 w 5728127"/>
              <a:gd name="connsiteY136" fmla="*/ 2468310 h 3062599"/>
              <a:gd name="connsiteX137" fmla="*/ 4560788 w 5728127"/>
              <a:gd name="connsiteY137" fmla="*/ 2389974 h 3062599"/>
              <a:gd name="connsiteX138" fmla="*/ 4505240 w 5728127"/>
              <a:gd name="connsiteY138" fmla="*/ 2343684 h 3062599"/>
              <a:gd name="connsiteX139" fmla="*/ 4485300 w 5728127"/>
              <a:gd name="connsiteY139" fmla="*/ 2340836 h 3062599"/>
              <a:gd name="connsiteX140" fmla="*/ 4415509 w 5728127"/>
              <a:gd name="connsiteY140" fmla="*/ 2389262 h 3062599"/>
              <a:gd name="connsiteX141" fmla="*/ 4406252 w 5728127"/>
              <a:gd name="connsiteY141" fmla="*/ 2428430 h 3062599"/>
              <a:gd name="connsiteX142" fmla="*/ 4430465 w 5728127"/>
              <a:gd name="connsiteY142" fmla="*/ 2551632 h 3062599"/>
              <a:gd name="connsiteX143" fmla="*/ 4474618 w 5728127"/>
              <a:gd name="connsiteY143" fmla="*/ 2602906 h 3062599"/>
              <a:gd name="connsiteX144" fmla="*/ 4554379 w 5728127"/>
              <a:gd name="connsiteY144" fmla="*/ 2602906 h 3062599"/>
              <a:gd name="connsiteX145" fmla="*/ 4665474 w 5728127"/>
              <a:gd name="connsiteY145" fmla="*/ 2492523 h 3062599"/>
              <a:gd name="connsiteX146" fmla="*/ 4680429 w 5728127"/>
              <a:gd name="connsiteY146" fmla="*/ 2476856 h 3062599"/>
              <a:gd name="connsiteX147" fmla="*/ 4683990 w 5728127"/>
              <a:gd name="connsiteY147" fmla="*/ 2451931 h 3062599"/>
              <a:gd name="connsiteX148" fmla="*/ 4653367 w 5728127"/>
              <a:gd name="connsiteY148" fmla="*/ 2307364 h 3062599"/>
              <a:gd name="connsiteX149" fmla="*/ 4568622 w 5728127"/>
              <a:gd name="connsiteY149" fmla="*/ 2217633 h 3062599"/>
              <a:gd name="connsiteX150" fmla="*/ 4394857 w 5728127"/>
              <a:gd name="connsiteY150" fmla="*/ 2189860 h 3062599"/>
              <a:gd name="connsiteX151" fmla="*/ 1930820 w 5728127"/>
              <a:gd name="connsiteY151" fmla="*/ 2137161 h 3062599"/>
              <a:gd name="connsiteX152" fmla="*/ 1903758 w 5728127"/>
              <a:gd name="connsiteY152" fmla="*/ 2482553 h 3062599"/>
              <a:gd name="connsiteX153" fmla="*/ 1910879 w 5728127"/>
              <a:gd name="connsiteY153" fmla="*/ 2524570 h 3062599"/>
              <a:gd name="connsiteX154" fmla="*/ 1908031 w 5728127"/>
              <a:gd name="connsiteY154" fmla="*/ 2483265 h 3062599"/>
              <a:gd name="connsiteX155" fmla="*/ 1930820 w 5728127"/>
              <a:gd name="connsiteY155" fmla="*/ 2137161 h 3062599"/>
              <a:gd name="connsiteX156" fmla="*/ 2323214 w 5728127"/>
              <a:gd name="connsiteY156" fmla="*/ 1824527 h 3062599"/>
              <a:gd name="connsiteX157" fmla="*/ 2253423 w 5728127"/>
              <a:gd name="connsiteY157" fmla="*/ 1909273 h 3062599"/>
              <a:gd name="connsiteX158" fmla="*/ 2223513 w 5728127"/>
              <a:gd name="connsiteY158" fmla="*/ 2049566 h 3062599"/>
              <a:gd name="connsiteX159" fmla="*/ 2200012 w 5728127"/>
              <a:gd name="connsiteY159" fmla="*/ 2067370 h 3062599"/>
              <a:gd name="connsiteX160" fmla="*/ 2133070 w 5728127"/>
              <a:gd name="connsiteY160" fmla="*/ 2055263 h 3062599"/>
              <a:gd name="connsiteX161" fmla="*/ 2036930 w 5728127"/>
              <a:gd name="connsiteY161" fmla="*/ 2018231 h 3062599"/>
              <a:gd name="connsiteX162" fmla="*/ 2135207 w 5728127"/>
              <a:gd name="connsiteY162" fmla="*/ 2206239 h 3062599"/>
              <a:gd name="connsiteX163" fmla="*/ 2216392 w 5728127"/>
              <a:gd name="connsiteY163" fmla="*/ 2100841 h 3062599"/>
              <a:gd name="connsiteX164" fmla="*/ 2212119 w 5728127"/>
              <a:gd name="connsiteY164" fmla="*/ 2142146 h 3062599"/>
              <a:gd name="connsiteX165" fmla="*/ 2188618 w 5728127"/>
              <a:gd name="connsiteY165" fmla="*/ 2365761 h 3062599"/>
              <a:gd name="connsiteX166" fmla="*/ 2177223 w 5728127"/>
              <a:gd name="connsiteY166" fmla="*/ 2387125 h 3062599"/>
              <a:gd name="connsiteX167" fmla="*/ 2117403 w 5728127"/>
              <a:gd name="connsiteY167" fmla="*/ 2369322 h 3062599"/>
              <a:gd name="connsiteX168" fmla="*/ 2112418 w 5728127"/>
              <a:gd name="connsiteY168" fmla="*/ 2331577 h 3062599"/>
              <a:gd name="connsiteX169" fmla="*/ 2090341 w 5728127"/>
              <a:gd name="connsiteY169" fmla="*/ 2303091 h 3062599"/>
              <a:gd name="connsiteX170" fmla="*/ 1997762 w 5728127"/>
              <a:gd name="connsiteY170" fmla="*/ 2278878 h 3062599"/>
              <a:gd name="connsiteX171" fmla="*/ 1979958 w 5728127"/>
              <a:gd name="connsiteY171" fmla="*/ 2297394 h 3062599"/>
              <a:gd name="connsiteX172" fmla="*/ 2050461 w 5728127"/>
              <a:gd name="connsiteY172" fmla="*/ 2402792 h 3062599"/>
              <a:gd name="connsiteX173" fmla="*/ 2069689 w 5728127"/>
              <a:gd name="connsiteY173" fmla="*/ 2447658 h 3062599"/>
              <a:gd name="connsiteX174" fmla="*/ 2098175 w 5728127"/>
              <a:gd name="connsiteY174" fmla="*/ 2495372 h 3062599"/>
              <a:gd name="connsiteX175" fmla="*/ 2167966 w 5728127"/>
              <a:gd name="connsiteY175" fmla="*/ 2525994 h 3062599"/>
              <a:gd name="connsiteX176" fmla="*/ 2168678 w 5728127"/>
              <a:gd name="connsiteY176" fmla="*/ 2602194 h 3062599"/>
              <a:gd name="connsiteX177" fmla="*/ 2173663 w 5728127"/>
              <a:gd name="connsiteY177" fmla="*/ 2597921 h 3062599"/>
              <a:gd name="connsiteX178" fmla="*/ 2182209 w 5728127"/>
              <a:gd name="connsiteY178" fmla="*/ 2533116 h 3062599"/>
              <a:gd name="connsiteX179" fmla="*/ 2242741 w 5728127"/>
              <a:gd name="connsiteY179" fmla="*/ 2483977 h 3062599"/>
              <a:gd name="connsiteX180" fmla="*/ 2271939 w 5728127"/>
              <a:gd name="connsiteY180" fmla="*/ 2513175 h 3062599"/>
              <a:gd name="connsiteX181" fmla="*/ 2294728 w 5728127"/>
              <a:gd name="connsiteY181" fmla="*/ 2533116 h 3062599"/>
              <a:gd name="connsiteX182" fmla="*/ 2347427 w 5728127"/>
              <a:gd name="connsiteY182" fmla="*/ 2530267 h 3062599"/>
              <a:gd name="connsiteX183" fmla="*/ 2365943 w 5728127"/>
              <a:gd name="connsiteY183" fmla="*/ 2513888 h 3062599"/>
              <a:gd name="connsiteX184" fmla="*/ 2396566 w 5728127"/>
              <a:gd name="connsiteY184" fmla="*/ 2488963 h 3062599"/>
              <a:gd name="connsiteX185" fmla="*/ 2434309 w 5728127"/>
              <a:gd name="connsiteY185" fmla="*/ 2486114 h 3062599"/>
              <a:gd name="connsiteX186" fmla="*/ 2460659 w 5728127"/>
              <a:gd name="connsiteY186" fmla="*/ 2503918 h 3062599"/>
              <a:gd name="connsiteX187" fmla="*/ 2479175 w 5728127"/>
              <a:gd name="connsiteY187" fmla="*/ 2521009 h 3062599"/>
              <a:gd name="connsiteX188" fmla="*/ 2489857 w 5728127"/>
              <a:gd name="connsiteY188" fmla="*/ 2538101 h 3062599"/>
              <a:gd name="connsiteX189" fmla="*/ 2474190 w 5728127"/>
              <a:gd name="connsiteY189" fmla="*/ 2589375 h 3062599"/>
              <a:gd name="connsiteX190" fmla="*/ 2494130 w 5728127"/>
              <a:gd name="connsiteY190" fmla="*/ 2550920 h 3062599"/>
              <a:gd name="connsiteX191" fmla="*/ 2538995 w 5728127"/>
              <a:gd name="connsiteY191" fmla="*/ 2513175 h 3062599"/>
              <a:gd name="connsiteX192" fmla="*/ 2559648 w 5728127"/>
              <a:gd name="connsiteY192" fmla="*/ 2492523 h 3062599"/>
              <a:gd name="connsiteX193" fmla="*/ 2563921 w 5728127"/>
              <a:gd name="connsiteY193" fmla="*/ 2462613 h 3062599"/>
              <a:gd name="connsiteX194" fmla="*/ 2592407 w 5728127"/>
              <a:gd name="connsiteY194" fmla="*/ 2427005 h 3062599"/>
              <a:gd name="connsiteX195" fmla="*/ 2655788 w 5728127"/>
              <a:gd name="connsiteY195" fmla="*/ 2345108 h 3062599"/>
              <a:gd name="connsiteX196" fmla="*/ 2640833 w 5728127"/>
              <a:gd name="connsiteY196" fmla="*/ 2330865 h 3062599"/>
              <a:gd name="connsiteX197" fmla="*/ 2589558 w 5728127"/>
              <a:gd name="connsiteY197" fmla="*/ 2342972 h 3062599"/>
              <a:gd name="connsiteX198" fmla="*/ 2540420 w 5728127"/>
              <a:gd name="connsiteY198" fmla="*/ 2389974 h 3062599"/>
              <a:gd name="connsiteX199" fmla="*/ 2535435 w 5728127"/>
              <a:gd name="connsiteY199" fmla="*/ 2392822 h 3062599"/>
              <a:gd name="connsiteX200" fmla="*/ 2541132 w 5728127"/>
              <a:gd name="connsiteY200" fmla="*/ 2300243 h 3062599"/>
              <a:gd name="connsiteX201" fmla="*/ 2543268 w 5728127"/>
              <a:gd name="connsiteY201" fmla="*/ 2286000 h 3062599"/>
              <a:gd name="connsiteX202" fmla="*/ 2545405 w 5728127"/>
              <a:gd name="connsiteY202" fmla="*/ 2171344 h 3062599"/>
              <a:gd name="connsiteX203" fmla="*/ 2551814 w 5728127"/>
              <a:gd name="connsiteY203" fmla="*/ 2161374 h 3062599"/>
              <a:gd name="connsiteX204" fmla="*/ 2625878 w 5728127"/>
              <a:gd name="connsiteY204" fmla="*/ 2032474 h 3062599"/>
              <a:gd name="connsiteX205" fmla="*/ 2554663 w 5728127"/>
              <a:gd name="connsiteY205" fmla="*/ 2056688 h 3062599"/>
              <a:gd name="connsiteX206" fmla="*/ 2531162 w 5728127"/>
              <a:gd name="connsiteY206" fmla="*/ 2040308 h 3062599"/>
              <a:gd name="connsiteX207" fmla="*/ 2517631 w 5728127"/>
              <a:gd name="connsiteY207" fmla="*/ 1963396 h 3062599"/>
              <a:gd name="connsiteX208" fmla="*/ 2361670 w 5728127"/>
              <a:gd name="connsiteY208" fmla="*/ 1841618 h 3062599"/>
              <a:gd name="connsiteX209" fmla="*/ 2449265 w 5728127"/>
              <a:gd name="connsiteY209" fmla="*/ 1887196 h 3062599"/>
              <a:gd name="connsiteX210" fmla="*/ 2495554 w 5728127"/>
              <a:gd name="connsiteY210" fmla="*/ 1935622 h 3062599"/>
              <a:gd name="connsiteX211" fmla="*/ 2522616 w 5728127"/>
              <a:gd name="connsiteY211" fmla="*/ 2045293 h 3062599"/>
              <a:gd name="connsiteX212" fmla="*/ 2506237 w 5728127"/>
              <a:gd name="connsiteY212" fmla="*/ 2064521 h 3062599"/>
              <a:gd name="connsiteX213" fmla="*/ 2437870 w 5728127"/>
              <a:gd name="connsiteY213" fmla="*/ 2068082 h 3062599"/>
              <a:gd name="connsiteX214" fmla="*/ 2429324 w 5728127"/>
              <a:gd name="connsiteY214" fmla="*/ 2085886 h 3062599"/>
              <a:gd name="connsiteX215" fmla="*/ 2484872 w 5728127"/>
              <a:gd name="connsiteY215" fmla="*/ 2160661 h 3062599"/>
              <a:gd name="connsiteX216" fmla="*/ 2533298 w 5728127"/>
              <a:gd name="connsiteY216" fmla="*/ 2197693 h 3062599"/>
              <a:gd name="connsiteX217" fmla="*/ 2524752 w 5728127"/>
              <a:gd name="connsiteY217" fmla="*/ 2395671 h 3062599"/>
              <a:gd name="connsiteX218" fmla="*/ 2473478 w 5728127"/>
              <a:gd name="connsiteY218" fmla="*/ 2408490 h 3062599"/>
              <a:gd name="connsiteX219" fmla="*/ 2458522 w 5728127"/>
              <a:gd name="connsiteY219" fmla="*/ 2381428 h 3062599"/>
              <a:gd name="connsiteX220" fmla="*/ 2435734 w 5728127"/>
              <a:gd name="connsiteY220" fmla="*/ 2362912 h 3062599"/>
              <a:gd name="connsiteX221" fmla="*/ 2388020 w 5728127"/>
              <a:gd name="connsiteY221" fmla="*/ 2365048 h 3062599"/>
              <a:gd name="connsiteX222" fmla="*/ 2365231 w 5728127"/>
              <a:gd name="connsiteY222" fmla="*/ 2385701 h 3062599"/>
              <a:gd name="connsiteX223" fmla="*/ 2330336 w 5728127"/>
              <a:gd name="connsiteY223" fmla="*/ 2415611 h 3062599"/>
              <a:gd name="connsiteX224" fmla="*/ 2300425 w 5728127"/>
              <a:gd name="connsiteY224" fmla="*/ 2412050 h 3062599"/>
              <a:gd name="connsiteX225" fmla="*/ 2281909 w 5728127"/>
              <a:gd name="connsiteY225" fmla="*/ 2392110 h 3062599"/>
              <a:gd name="connsiteX226" fmla="*/ 2241317 w 5728127"/>
              <a:gd name="connsiteY226" fmla="*/ 2352942 h 3062599"/>
              <a:gd name="connsiteX227" fmla="*/ 2205709 w 5728127"/>
              <a:gd name="connsiteY227" fmla="*/ 2307364 h 3062599"/>
              <a:gd name="connsiteX228" fmla="*/ 2233483 w 5728127"/>
              <a:gd name="connsiteY228" fmla="*/ 2067370 h 3062599"/>
              <a:gd name="connsiteX229" fmla="*/ 2323214 w 5728127"/>
              <a:gd name="connsiteY229" fmla="*/ 1824527 h 3062599"/>
              <a:gd name="connsiteX230" fmla="*/ 2409384 w 5728127"/>
              <a:gd name="connsiteY230" fmla="*/ 1818118 h 3062599"/>
              <a:gd name="connsiteX231" fmla="*/ 2402263 w 5728127"/>
              <a:gd name="connsiteY231" fmla="*/ 1823815 h 3062599"/>
              <a:gd name="connsiteX232" fmla="*/ 2514782 w 5728127"/>
              <a:gd name="connsiteY232" fmla="*/ 1831649 h 3062599"/>
              <a:gd name="connsiteX233" fmla="*/ 2708487 w 5728127"/>
              <a:gd name="connsiteY233" fmla="*/ 1996867 h 3062599"/>
              <a:gd name="connsiteX234" fmla="*/ 2741246 w 5728127"/>
              <a:gd name="connsiteY234" fmla="*/ 2208375 h 3062599"/>
              <a:gd name="connsiteX235" fmla="*/ 2706351 w 5728127"/>
              <a:gd name="connsiteY235" fmla="*/ 2523146 h 3062599"/>
              <a:gd name="connsiteX236" fmla="*/ 2705638 w 5728127"/>
              <a:gd name="connsiteY236" fmla="*/ 2525994 h 3062599"/>
              <a:gd name="connsiteX237" fmla="*/ 2688547 w 5728127"/>
              <a:gd name="connsiteY237" fmla="*/ 2577269 h 3062599"/>
              <a:gd name="connsiteX238" fmla="*/ 2694244 w 5728127"/>
              <a:gd name="connsiteY238" fmla="*/ 2579406 h 3062599"/>
              <a:gd name="connsiteX239" fmla="*/ 2710624 w 5728127"/>
              <a:gd name="connsiteY239" fmla="*/ 2528131 h 3062599"/>
              <a:gd name="connsiteX240" fmla="*/ 2739822 w 5728127"/>
              <a:gd name="connsiteY240" fmla="*/ 2394959 h 3062599"/>
              <a:gd name="connsiteX241" fmla="*/ 2716321 w 5728127"/>
              <a:gd name="connsiteY241" fmla="*/ 1990458 h 3062599"/>
              <a:gd name="connsiteX242" fmla="*/ 2602377 w 5728127"/>
              <a:gd name="connsiteY242" fmla="*/ 1845179 h 3062599"/>
              <a:gd name="connsiteX243" fmla="*/ 2409384 w 5728127"/>
              <a:gd name="connsiteY243" fmla="*/ 1818118 h 3062599"/>
              <a:gd name="connsiteX244" fmla="*/ 2215101 w 5728127"/>
              <a:gd name="connsiteY244" fmla="*/ 1812810 h 3062599"/>
              <a:gd name="connsiteX245" fmla="*/ 2056870 w 5728127"/>
              <a:gd name="connsiteY245" fmla="*/ 1843755 h 3062599"/>
              <a:gd name="connsiteX246" fmla="*/ 2029096 w 5728127"/>
              <a:gd name="connsiteY246" fmla="*/ 1878650 h 3062599"/>
              <a:gd name="connsiteX247" fmla="*/ 2269803 w 5728127"/>
              <a:gd name="connsiteY247" fmla="*/ 1818830 h 3062599"/>
              <a:gd name="connsiteX248" fmla="*/ 2215101 w 5728127"/>
              <a:gd name="connsiteY248" fmla="*/ 1812810 h 3062599"/>
              <a:gd name="connsiteX249" fmla="*/ 2468315 w 5728127"/>
              <a:gd name="connsiteY249" fmla="*/ 1761235 h 3062599"/>
              <a:gd name="connsiteX250" fmla="*/ 2379474 w 5728127"/>
              <a:gd name="connsiteY250" fmla="*/ 1788207 h 3062599"/>
              <a:gd name="connsiteX251" fmla="*/ 2560360 w 5728127"/>
              <a:gd name="connsiteY251" fmla="*/ 1768979 h 3062599"/>
              <a:gd name="connsiteX252" fmla="*/ 2468315 w 5728127"/>
              <a:gd name="connsiteY252" fmla="*/ 1761235 h 3062599"/>
              <a:gd name="connsiteX253" fmla="*/ 2170903 w 5728127"/>
              <a:gd name="connsiteY253" fmla="*/ 1751443 h 3062599"/>
              <a:gd name="connsiteX254" fmla="*/ 2048324 w 5728127"/>
              <a:gd name="connsiteY254" fmla="*/ 1773964 h 3062599"/>
              <a:gd name="connsiteX255" fmla="*/ 2285470 w 5728127"/>
              <a:gd name="connsiteY255" fmla="*/ 1796753 h 3062599"/>
              <a:gd name="connsiteX256" fmla="*/ 2170903 w 5728127"/>
              <a:gd name="connsiteY256" fmla="*/ 1751443 h 3062599"/>
              <a:gd name="connsiteX257" fmla="*/ 1121106 w 5728127"/>
              <a:gd name="connsiteY257" fmla="*/ 884490 h 3062599"/>
              <a:gd name="connsiteX258" fmla="*/ 1028526 w 5728127"/>
              <a:gd name="connsiteY258" fmla="*/ 968523 h 3062599"/>
              <a:gd name="connsiteX259" fmla="*/ 977251 w 5728127"/>
              <a:gd name="connsiteY259" fmla="*/ 1115226 h 3062599"/>
              <a:gd name="connsiteX260" fmla="*/ 952326 w 5728127"/>
              <a:gd name="connsiteY260" fmla="*/ 1266914 h 3062599"/>
              <a:gd name="connsiteX261" fmla="*/ 920992 w 5728127"/>
              <a:gd name="connsiteY261" fmla="*/ 1293976 h 3062599"/>
              <a:gd name="connsiteX262" fmla="*/ 806336 w 5728127"/>
              <a:gd name="connsiteY262" fmla="*/ 1277596 h 3062599"/>
              <a:gd name="connsiteX263" fmla="*/ 642541 w 5728127"/>
              <a:gd name="connsiteY263" fmla="*/ 1211366 h 3062599"/>
              <a:gd name="connsiteX264" fmla="*/ 795653 w 5728127"/>
              <a:gd name="connsiteY264" fmla="*/ 1519727 h 3062599"/>
              <a:gd name="connsiteX265" fmla="*/ 812033 w 5728127"/>
              <a:gd name="connsiteY265" fmla="*/ 1517590 h 3062599"/>
              <a:gd name="connsiteX266" fmla="*/ 876838 w 5728127"/>
              <a:gd name="connsiteY266" fmla="*/ 1425011 h 3062599"/>
              <a:gd name="connsiteX267" fmla="*/ 928113 w 5728127"/>
              <a:gd name="connsiteY267" fmla="*/ 1360206 h 3062599"/>
              <a:gd name="connsiteX268" fmla="*/ 937371 w 5728127"/>
              <a:gd name="connsiteY268" fmla="*/ 1349523 h 3062599"/>
              <a:gd name="connsiteX269" fmla="*/ 938795 w 5728127"/>
              <a:gd name="connsiteY269" fmla="*/ 1373024 h 3062599"/>
              <a:gd name="connsiteX270" fmla="*/ 916719 w 5728127"/>
              <a:gd name="connsiteY270" fmla="*/ 1591654 h 3062599"/>
              <a:gd name="connsiteX271" fmla="*/ 892506 w 5728127"/>
              <a:gd name="connsiteY271" fmla="*/ 1816693 h 3062599"/>
              <a:gd name="connsiteX272" fmla="*/ 883248 w 5728127"/>
              <a:gd name="connsiteY272" fmla="*/ 1844467 h 3062599"/>
              <a:gd name="connsiteX273" fmla="*/ 790668 w 5728127"/>
              <a:gd name="connsiteY273" fmla="*/ 1820254 h 3062599"/>
              <a:gd name="connsiteX274" fmla="*/ 760046 w 5728127"/>
              <a:gd name="connsiteY274" fmla="*/ 1766843 h 3062599"/>
              <a:gd name="connsiteX275" fmla="*/ 765031 w 5728127"/>
              <a:gd name="connsiteY275" fmla="*/ 1731948 h 3062599"/>
              <a:gd name="connsiteX276" fmla="*/ 742954 w 5728127"/>
              <a:gd name="connsiteY276" fmla="*/ 1699901 h 3062599"/>
              <a:gd name="connsiteX277" fmla="*/ 550674 w 5728127"/>
              <a:gd name="connsiteY277" fmla="*/ 1648626 h 3062599"/>
              <a:gd name="connsiteX278" fmla="*/ 533582 w 5728127"/>
              <a:gd name="connsiteY278" fmla="*/ 1665005 h 3062599"/>
              <a:gd name="connsiteX279" fmla="*/ 659633 w 5728127"/>
              <a:gd name="connsiteY279" fmla="*/ 1866544 h 3062599"/>
              <a:gd name="connsiteX280" fmla="*/ 691679 w 5728127"/>
              <a:gd name="connsiteY280" fmla="*/ 1938471 h 3062599"/>
              <a:gd name="connsiteX281" fmla="*/ 689543 w 5728127"/>
              <a:gd name="connsiteY281" fmla="*/ 1971230 h 3062599"/>
              <a:gd name="connsiteX282" fmla="*/ 710195 w 5728127"/>
              <a:gd name="connsiteY282" fmla="*/ 2006837 h 3062599"/>
              <a:gd name="connsiteX283" fmla="*/ 846216 w 5728127"/>
              <a:gd name="connsiteY283" fmla="*/ 2060960 h 3062599"/>
              <a:gd name="connsiteX284" fmla="*/ 869005 w 5728127"/>
              <a:gd name="connsiteY284" fmla="*/ 2092295 h 3062599"/>
              <a:gd name="connsiteX285" fmla="*/ 864732 w 5728127"/>
              <a:gd name="connsiteY285" fmla="*/ 2167071 h 3062599"/>
              <a:gd name="connsiteX286" fmla="*/ 877551 w 5728127"/>
              <a:gd name="connsiteY286" fmla="*/ 2135736 h 3062599"/>
              <a:gd name="connsiteX287" fmla="*/ 894642 w 5728127"/>
              <a:gd name="connsiteY287" fmla="*/ 2021080 h 3062599"/>
              <a:gd name="connsiteX288" fmla="*/ 923128 w 5728127"/>
              <a:gd name="connsiteY288" fmla="*/ 1998291 h 3062599"/>
              <a:gd name="connsiteX289" fmla="*/ 998616 w 5728127"/>
              <a:gd name="connsiteY289" fmla="*/ 2003988 h 3062599"/>
              <a:gd name="connsiteX290" fmla="*/ 1036360 w 5728127"/>
              <a:gd name="connsiteY290" fmla="*/ 2036748 h 3062599"/>
              <a:gd name="connsiteX291" fmla="*/ 1039921 w 5728127"/>
              <a:gd name="connsiteY291" fmla="*/ 2064521 h 3062599"/>
              <a:gd name="connsiteX292" fmla="*/ 1054876 w 5728127"/>
              <a:gd name="connsiteY292" fmla="*/ 2084462 h 3062599"/>
              <a:gd name="connsiteX293" fmla="*/ 1145319 w 5728127"/>
              <a:gd name="connsiteY293" fmla="*/ 2083749 h 3062599"/>
              <a:gd name="connsiteX294" fmla="*/ 1200866 w 5728127"/>
              <a:gd name="connsiteY294" fmla="*/ 2038172 h 3062599"/>
              <a:gd name="connsiteX295" fmla="*/ 1229352 w 5728127"/>
              <a:gd name="connsiteY295" fmla="*/ 2013959 h 3062599"/>
              <a:gd name="connsiteX296" fmla="*/ 1301992 w 5728127"/>
              <a:gd name="connsiteY296" fmla="*/ 2006125 h 3062599"/>
              <a:gd name="connsiteX297" fmla="*/ 1359676 w 5728127"/>
              <a:gd name="connsiteY297" fmla="*/ 2048142 h 3062599"/>
              <a:gd name="connsiteX298" fmla="*/ 1384601 w 5728127"/>
              <a:gd name="connsiteY298" fmla="*/ 2066658 h 3062599"/>
              <a:gd name="connsiteX299" fmla="*/ 1418072 w 5728127"/>
              <a:gd name="connsiteY299" fmla="*/ 2068794 h 3062599"/>
              <a:gd name="connsiteX300" fmla="*/ 1351842 w 5728127"/>
              <a:gd name="connsiteY300" fmla="*/ 2233301 h 3062599"/>
              <a:gd name="connsiteX301" fmla="*/ 1434451 w 5728127"/>
              <a:gd name="connsiteY301" fmla="*/ 2058824 h 3062599"/>
              <a:gd name="connsiteX302" fmla="*/ 1520622 w 5728127"/>
              <a:gd name="connsiteY302" fmla="*/ 2056688 h 3062599"/>
              <a:gd name="connsiteX303" fmla="*/ 1534865 w 5728127"/>
              <a:gd name="connsiteY303" fmla="*/ 1949865 h 3062599"/>
              <a:gd name="connsiteX304" fmla="*/ 1569048 w 5728127"/>
              <a:gd name="connsiteY304" fmla="*/ 1905712 h 3062599"/>
              <a:gd name="connsiteX305" fmla="*/ 1687265 w 5728127"/>
              <a:gd name="connsiteY305" fmla="*/ 1763282 h 3062599"/>
              <a:gd name="connsiteX306" fmla="*/ 1668037 w 5728127"/>
              <a:gd name="connsiteY306" fmla="*/ 1746903 h 3062599"/>
              <a:gd name="connsiteX307" fmla="*/ 1514924 w 5728127"/>
              <a:gd name="connsiteY307" fmla="*/ 1785359 h 3062599"/>
              <a:gd name="connsiteX308" fmla="*/ 1499257 w 5728127"/>
              <a:gd name="connsiteY308" fmla="*/ 1803163 h 3062599"/>
              <a:gd name="connsiteX309" fmla="*/ 1492848 w 5728127"/>
              <a:gd name="connsiteY309" fmla="*/ 1888621 h 3062599"/>
              <a:gd name="connsiteX310" fmla="*/ 1480029 w 5728127"/>
              <a:gd name="connsiteY310" fmla="*/ 1866544 h 3062599"/>
              <a:gd name="connsiteX311" fmla="*/ 1492136 w 5728127"/>
              <a:gd name="connsiteY311" fmla="*/ 1747615 h 3062599"/>
              <a:gd name="connsiteX312" fmla="*/ 1497121 w 5728127"/>
              <a:gd name="connsiteY312" fmla="*/ 1497650 h 3062599"/>
              <a:gd name="connsiteX313" fmla="*/ 1510651 w 5728127"/>
              <a:gd name="connsiteY313" fmla="*/ 1453497 h 3062599"/>
              <a:gd name="connsiteX314" fmla="*/ 1633853 w 5728127"/>
              <a:gd name="connsiteY314" fmla="*/ 1227745 h 3062599"/>
              <a:gd name="connsiteX315" fmla="*/ 1502106 w 5728127"/>
              <a:gd name="connsiteY315" fmla="*/ 1277596 h 3062599"/>
              <a:gd name="connsiteX316" fmla="*/ 1473620 w 5728127"/>
              <a:gd name="connsiteY316" fmla="*/ 1254808 h 3062599"/>
              <a:gd name="connsiteX317" fmla="*/ 1462225 w 5728127"/>
              <a:gd name="connsiteY317" fmla="*/ 1165076 h 3062599"/>
              <a:gd name="connsiteX318" fmla="*/ 1341872 w 5728127"/>
              <a:gd name="connsiteY318" fmla="*/ 972084 h 3062599"/>
              <a:gd name="connsiteX319" fmla="*/ 1207276 w 5728127"/>
              <a:gd name="connsiteY319" fmla="*/ 908703 h 3062599"/>
              <a:gd name="connsiteX320" fmla="*/ 1170956 w 5728127"/>
              <a:gd name="connsiteY320" fmla="*/ 903005 h 3062599"/>
              <a:gd name="connsiteX321" fmla="*/ 1327629 w 5728127"/>
              <a:gd name="connsiteY321" fmla="*/ 980630 h 3062599"/>
              <a:gd name="connsiteX322" fmla="*/ 1420208 w 5728127"/>
              <a:gd name="connsiteY322" fmla="*/ 1081755 h 3062599"/>
              <a:gd name="connsiteX323" fmla="*/ 1462937 w 5728127"/>
              <a:gd name="connsiteY323" fmla="*/ 1278308 h 3062599"/>
              <a:gd name="connsiteX324" fmla="*/ 1306977 w 5728127"/>
              <a:gd name="connsiteY324" fmla="*/ 1293263 h 3062599"/>
              <a:gd name="connsiteX325" fmla="*/ 1288461 w 5728127"/>
              <a:gd name="connsiteY325" fmla="*/ 1296112 h 3062599"/>
              <a:gd name="connsiteX326" fmla="*/ 1297007 w 5728127"/>
              <a:gd name="connsiteY326" fmla="*/ 1314628 h 3062599"/>
              <a:gd name="connsiteX327" fmla="*/ 1429466 w 5728127"/>
              <a:gd name="connsiteY327" fmla="*/ 1504060 h 3062599"/>
              <a:gd name="connsiteX328" fmla="*/ 1472907 w 5728127"/>
              <a:gd name="connsiteY328" fmla="*/ 1509045 h 3062599"/>
              <a:gd name="connsiteX329" fmla="*/ 1477893 w 5728127"/>
              <a:gd name="connsiteY329" fmla="*/ 1509757 h 3062599"/>
              <a:gd name="connsiteX330" fmla="*/ 1482165 w 5728127"/>
              <a:gd name="connsiteY330" fmla="*/ 1536819 h 3062599"/>
              <a:gd name="connsiteX331" fmla="*/ 1465786 w 5728127"/>
              <a:gd name="connsiteY331" fmla="*/ 1821678 h 3062599"/>
              <a:gd name="connsiteX332" fmla="*/ 1403829 w 5728127"/>
              <a:gd name="connsiteY332" fmla="*/ 1874378 h 3062599"/>
              <a:gd name="connsiteX333" fmla="*/ 1351130 w 5728127"/>
              <a:gd name="connsiteY333" fmla="*/ 1826663 h 3062599"/>
              <a:gd name="connsiteX334" fmla="*/ 1348994 w 5728127"/>
              <a:gd name="connsiteY334" fmla="*/ 1808860 h 3062599"/>
              <a:gd name="connsiteX335" fmla="*/ 1327629 w 5728127"/>
              <a:gd name="connsiteY335" fmla="*/ 1792480 h 3062599"/>
              <a:gd name="connsiteX336" fmla="*/ 1232201 w 5728127"/>
              <a:gd name="connsiteY336" fmla="*/ 1797465 h 3062599"/>
              <a:gd name="connsiteX337" fmla="*/ 1193745 w 5728127"/>
              <a:gd name="connsiteY337" fmla="*/ 1830224 h 3062599"/>
              <a:gd name="connsiteX338" fmla="*/ 1190896 w 5728127"/>
              <a:gd name="connsiteY338" fmla="*/ 1862983 h 3062599"/>
              <a:gd name="connsiteX339" fmla="*/ 1167395 w 5728127"/>
              <a:gd name="connsiteY339" fmla="*/ 1884347 h 3062599"/>
              <a:gd name="connsiteX340" fmla="*/ 1069119 w 5728127"/>
              <a:gd name="connsiteY340" fmla="*/ 1877938 h 3062599"/>
              <a:gd name="connsiteX341" fmla="*/ 1050603 w 5728127"/>
              <a:gd name="connsiteY341" fmla="*/ 1868680 h 3062599"/>
              <a:gd name="connsiteX342" fmla="*/ 1044906 w 5728127"/>
              <a:gd name="connsiteY342" fmla="*/ 1808860 h 3062599"/>
              <a:gd name="connsiteX343" fmla="*/ 1017132 w 5728127"/>
              <a:gd name="connsiteY343" fmla="*/ 1782510 h 3062599"/>
              <a:gd name="connsiteX344" fmla="*/ 950190 w 5728127"/>
              <a:gd name="connsiteY344" fmla="*/ 1773252 h 3062599"/>
              <a:gd name="connsiteX345" fmla="*/ 918855 w 5728127"/>
              <a:gd name="connsiteY345" fmla="*/ 1730523 h 3062599"/>
              <a:gd name="connsiteX346" fmla="*/ 927401 w 5728127"/>
              <a:gd name="connsiteY346" fmla="*/ 1645777 h 3062599"/>
              <a:gd name="connsiteX347" fmla="*/ 942356 w 5728127"/>
              <a:gd name="connsiteY347" fmla="*/ 1515454 h 3062599"/>
              <a:gd name="connsiteX348" fmla="*/ 955887 w 5728127"/>
              <a:gd name="connsiteY348" fmla="*/ 1387979 h 3062599"/>
              <a:gd name="connsiteX349" fmla="*/ 970842 w 5728127"/>
              <a:gd name="connsiteY349" fmla="*/ 1263353 h 3062599"/>
              <a:gd name="connsiteX350" fmla="*/ 990782 w 5728127"/>
              <a:gd name="connsiteY350" fmla="*/ 1128757 h 3062599"/>
              <a:gd name="connsiteX351" fmla="*/ 1121106 w 5728127"/>
              <a:gd name="connsiteY351" fmla="*/ 884490 h 3062599"/>
              <a:gd name="connsiteX352" fmla="*/ 1345711 w 5728127"/>
              <a:gd name="connsiteY352" fmla="*/ 870592 h 3062599"/>
              <a:gd name="connsiteX353" fmla="*/ 1257838 w 5728127"/>
              <a:gd name="connsiteY353" fmla="*/ 873808 h 3062599"/>
              <a:gd name="connsiteX354" fmla="*/ 1235050 w 5728127"/>
              <a:gd name="connsiteY354" fmla="*/ 882353 h 3062599"/>
              <a:gd name="connsiteX355" fmla="*/ 1262111 w 5728127"/>
              <a:gd name="connsiteY355" fmla="*/ 882353 h 3062599"/>
              <a:gd name="connsiteX356" fmla="*/ 1522046 w 5728127"/>
              <a:gd name="connsiteY356" fmla="*/ 912976 h 3062599"/>
              <a:gd name="connsiteX357" fmla="*/ 1753494 w 5728127"/>
              <a:gd name="connsiteY357" fmla="*/ 1110953 h 3062599"/>
              <a:gd name="connsiteX358" fmla="*/ 1806193 w 5728127"/>
              <a:gd name="connsiteY358" fmla="*/ 1294688 h 3062599"/>
              <a:gd name="connsiteX359" fmla="*/ 1831119 w 5728127"/>
              <a:gd name="connsiteY359" fmla="*/ 1474149 h 3062599"/>
              <a:gd name="connsiteX360" fmla="*/ 1818300 w 5728127"/>
              <a:gd name="connsiteY360" fmla="*/ 1848740 h 3062599"/>
              <a:gd name="connsiteX361" fmla="*/ 1846074 w 5728127"/>
              <a:gd name="connsiteY361" fmla="*/ 1462755 h 3062599"/>
              <a:gd name="connsiteX362" fmla="*/ 1772722 w 5728127"/>
              <a:gd name="connsiteY362" fmla="*/ 1108104 h 3062599"/>
              <a:gd name="connsiteX363" fmla="*/ 1600382 w 5728127"/>
              <a:gd name="connsiteY363" fmla="*/ 917960 h 3062599"/>
              <a:gd name="connsiteX364" fmla="*/ 1345711 w 5728127"/>
              <a:gd name="connsiteY364" fmla="*/ 870592 h 3062599"/>
              <a:gd name="connsiteX365" fmla="*/ 862329 w 5728127"/>
              <a:gd name="connsiteY365" fmla="*/ 862591 h 3062599"/>
              <a:gd name="connsiteX366" fmla="*/ 740106 w 5728127"/>
              <a:gd name="connsiteY366" fmla="*/ 885914 h 3062599"/>
              <a:gd name="connsiteX367" fmla="*/ 582008 w 5728127"/>
              <a:gd name="connsiteY367" fmla="*/ 1009828 h 3062599"/>
              <a:gd name="connsiteX368" fmla="*/ 499399 w 5728127"/>
              <a:gd name="connsiteY368" fmla="*/ 1209942 h 3062599"/>
              <a:gd name="connsiteX369" fmla="*/ 408244 w 5728127"/>
              <a:gd name="connsiteY369" fmla="*/ 1890045 h 3062599"/>
              <a:gd name="connsiteX370" fmla="*/ 421063 w 5728127"/>
              <a:gd name="connsiteY370" fmla="*/ 2059536 h 3062599"/>
              <a:gd name="connsiteX371" fmla="*/ 423199 w 5728127"/>
              <a:gd name="connsiteY371" fmla="*/ 2021792 h 3062599"/>
              <a:gd name="connsiteX372" fmla="*/ 433169 w 5728127"/>
              <a:gd name="connsiteY372" fmla="*/ 1630822 h 3062599"/>
              <a:gd name="connsiteX373" fmla="*/ 564917 w 5728127"/>
              <a:gd name="connsiteY373" fmla="*/ 1091013 h 3062599"/>
              <a:gd name="connsiteX374" fmla="*/ 742954 w 5728127"/>
              <a:gd name="connsiteY374" fmla="*/ 905142 h 3062599"/>
              <a:gd name="connsiteX375" fmla="*/ 747227 w 5728127"/>
              <a:gd name="connsiteY375" fmla="*/ 902293 h 3062599"/>
              <a:gd name="connsiteX376" fmla="*/ 1054876 w 5728127"/>
              <a:gd name="connsiteY376" fmla="*/ 878792 h 3062599"/>
              <a:gd name="connsiteX377" fmla="*/ 1058436 w 5728127"/>
              <a:gd name="connsiteY377" fmla="*/ 872383 h 3062599"/>
              <a:gd name="connsiteX378" fmla="*/ 987222 w 5728127"/>
              <a:gd name="connsiteY378" fmla="*/ 863837 h 3062599"/>
              <a:gd name="connsiteX379" fmla="*/ 862329 w 5728127"/>
              <a:gd name="connsiteY379" fmla="*/ 862591 h 3062599"/>
              <a:gd name="connsiteX380" fmla="*/ 1370714 w 5728127"/>
              <a:gd name="connsiteY380" fmla="*/ 775353 h 3062599"/>
              <a:gd name="connsiteX381" fmla="*/ 1211549 w 5728127"/>
              <a:gd name="connsiteY381" fmla="*/ 824669 h 3062599"/>
              <a:gd name="connsiteX382" fmla="*/ 1536289 w 5728127"/>
              <a:gd name="connsiteY382" fmla="*/ 789062 h 3062599"/>
              <a:gd name="connsiteX383" fmla="*/ 1370714 w 5728127"/>
              <a:gd name="connsiteY383" fmla="*/ 775353 h 3062599"/>
              <a:gd name="connsiteX384" fmla="*/ 879765 w 5728127"/>
              <a:gd name="connsiteY384" fmla="*/ 758239 h 3062599"/>
              <a:gd name="connsiteX385" fmla="*/ 653936 w 5728127"/>
              <a:gd name="connsiteY385" fmla="*/ 784076 h 3062599"/>
              <a:gd name="connsiteX386" fmla="*/ 587706 w 5728127"/>
              <a:gd name="connsiteY386" fmla="*/ 807577 h 3062599"/>
              <a:gd name="connsiteX387" fmla="*/ 615479 w 5728127"/>
              <a:gd name="connsiteY387" fmla="*/ 808290 h 3062599"/>
              <a:gd name="connsiteX388" fmla="*/ 825564 w 5728127"/>
              <a:gd name="connsiteY388" fmla="*/ 783364 h 3062599"/>
              <a:gd name="connsiteX389" fmla="*/ 1064846 w 5728127"/>
              <a:gd name="connsiteY389" fmla="*/ 844609 h 3062599"/>
              <a:gd name="connsiteX390" fmla="*/ 1029950 w 5728127"/>
              <a:gd name="connsiteY390" fmla="*/ 800456 h 3062599"/>
              <a:gd name="connsiteX391" fmla="*/ 955887 w 5728127"/>
              <a:gd name="connsiteY391" fmla="*/ 768409 h 3062599"/>
              <a:gd name="connsiteX392" fmla="*/ 879765 w 5728127"/>
              <a:gd name="connsiteY392" fmla="*/ 758239 h 3062599"/>
              <a:gd name="connsiteX393" fmla="*/ 923840 w 5728127"/>
              <a:gd name="connsiteY393" fmla="*/ 0 h 3062599"/>
              <a:gd name="connsiteX394" fmla="*/ 958736 w 5728127"/>
              <a:gd name="connsiteY394" fmla="*/ 25637 h 3062599"/>
              <a:gd name="connsiteX395" fmla="*/ 985085 w 5728127"/>
              <a:gd name="connsiteY395" fmla="*/ 82609 h 3062599"/>
              <a:gd name="connsiteX396" fmla="*/ 1007874 w 5728127"/>
              <a:gd name="connsiteY396" fmla="*/ 185871 h 3062599"/>
              <a:gd name="connsiteX397" fmla="*/ 1018556 w 5728127"/>
              <a:gd name="connsiteY397" fmla="*/ 333998 h 3062599"/>
              <a:gd name="connsiteX398" fmla="*/ 1006450 w 5728127"/>
              <a:gd name="connsiteY398" fmla="*/ 366757 h 3062599"/>
              <a:gd name="connsiteX399" fmla="*/ 982236 w 5728127"/>
              <a:gd name="connsiteY399" fmla="*/ 341832 h 3062599"/>
              <a:gd name="connsiteX400" fmla="*/ 955175 w 5728127"/>
              <a:gd name="connsiteY400" fmla="*/ 276314 h 3062599"/>
              <a:gd name="connsiteX401" fmla="*/ 931674 w 5728127"/>
              <a:gd name="connsiteY401" fmla="*/ 150263 h 3062599"/>
              <a:gd name="connsiteX402" fmla="*/ 945917 w 5728127"/>
              <a:gd name="connsiteY402" fmla="*/ 119641 h 3062599"/>
              <a:gd name="connsiteX403" fmla="*/ 966569 w 5728127"/>
              <a:gd name="connsiteY403" fmla="*/ 153824 h 3062599"/>
              <a:gd name="connsiteX404" fmla="*/ 944493 w 5728127"/>
              <a:gd name="connsiteY404" fmla="*/ 160945 h 3062599"/>
              <a:gd name="connsiteX405" fmla="*/ 980100 w 5728127"/>
              <a:gd name="connsiteY405" fmla="*/ 291981 h 3062599"/>
              <a:gd name="connsiteX406" fmla="*/ 991494 w 5728127"/>
              <a:gd name="connsiteY406" fmla="*/ 304088 h 3062599"/>
              <a:gd name="connsiteX407" fmla="*/ 1004313 w 5728127"/>
              <a:gd name="connsiteY407" fmla="*/ 273465 h 3062599"/>
              <a:gd name="connsiteX408" fmla="*/ 959448 w 5728127"/>
              <a:gd name="connsiteY408" fmla="*/ 79761 h 3062599"/>
              <a:gd name="connsiteX409" fmla="*/ 914582 w 5728127"/>
              <a:gd name="connsiteY409" fmla="*/ 46290 h 3062599"/>
              <a:gd name="connsiteX410" fmla="*/ 903900 w 5728127"/>
              <a:gd name="connsiteY410" fmla="*/ 69790 h 3062599"/>
              <a:gd name="connsiteX411" fmla="*/ 906749 w 5728127"/>
              <a:gd name="connsiteY411" fmla="*/ 107534 h 3062599"/>
              <a:gd name="connsiteX412" fmla="*/ 946629 w 5728127"/>
              <a:gd name="connsiteY412" fmla="*/ 313346 h 3062599"/>
              <a:gd name="connsiteX413" fmla="*/ 976539 w 5728127"/>
              <a:gd name="connsiteY413" fmla="*/ 417319 h 3062599"/>
              <a:gd name="connsiteX414" fmla="*/ 1006450 w 5728127"/>
              <a:gd name="connsiteY414" fmla="*/ 440820 h 3062599"/>
              <a:gd name="connsiteX415" fmla="*/ 1029950 w 5728127"/>
              <a:gd name="connsiteY415" fmla="*/ 414471 h 3062599"/>
              <a:gd name="connsiteX416" fmla="*/ 1044906 w 5728127"/>
              <a:gd name="connsiteY416" fmla="*/ 332574 h 3062599"/>
              <a:gd name="connsiteX417" fmla="*/ 1023541 w 5728127"/>
              <a:gd name="connsiteY417" fmla="*/ 132459 h 3062599"/>
              <a:gd name="connsiteX418" fmla="*/ 1023541 w 5728127"/>
              <a:gd name="connsiteY418" fmla="*/ 97564 h 3062599"/>
              <a:gd name="connsiteX419" fmla="*/ 1032799 w 5728127"/>
              <a:gd name="connsiteY419" fmla="*/ 81897 h 3062599"/>
              <a:gd name="connsiteX420" fmla="*/ 1039208 w 5728127"/>
              <a:gd name="connsiteY420" fmla="*/ 97564 h 3062599"/>
              <a:gd name="connsiteX421" fmla="*/ 1052027 w 5728127"/>
              <a:gd name="connsiteY421" fmla="*/ 145278 h 3062599"/>
              <a:gd name="connsiteX422" fmla="*/ 1163835 w 5728127"/>
              <a:gd name="connsiteY422" fmla="*/ 371742 h 3062599"/>
              <a:gd name="connsiteX423" fmla="*/ 1168820 w 5728127"/>
              <a:gd name="connsiteY423" fmla="*/ 809002 h 3062599"/>
              <a:gd name="connsiteX424" fmla="*/ 1207276 w 5728127"/>
              <a:gd name="connsiteY424" fmla="*/ 690073 h 3062599"/>
              <a:gd name="connsiteX425" fmla="*/ 1259263 w 5728127"/>
              <a:gd name="connsiteY425" fmla="*/ 635949 h 3062599"/>
              <a:gd name="connsiteX426" fmla="*/ 1569048 w 5728127"/>
              <a:gd name="connsiteY426" fmla="*/ 772682 h 3062599"/>
              <a:gd name="connsiteX427" fmla="*/ 1752070 w 5728127"/>
              <a:gd name="connsiteY427" fmla="*/ 824669 h 3062599"/>
              <a:gd name="connsiteX428" fmla="*/ 1933668 w 5728127"/>
              <a:gd name="connsiteY428" fmla="*/ 976357 h 3062599"/>
              <a:gd name="connsiteX429" fmla="*/ 1994913 w 5728127"/>
              <a:gd name="connsiteY429" fmla="*/ 1087452 h 3062599"/>
              <a:gd name="connsiteX430" fmla="*/ 2008444 w 5728127"/>
              <a:gd name="connsiteY430" fmla="*/ 1119499 h 3062599"/>
              <a:gd name="connsiteX431" fmla="*/ 2024823 w 5728127"/>
              <a:gd name="connsiteY431" fmla="*/ 1175047 h 3062599"/>
              <a:gd name="connsiteX432" fmla="*/ 2062567 w 5728127"/>
              <a:gd name="connsiteY432" fmla="*/ 1672839 h 3062599"/>
              <a:gd name="connsiteX433" fmla="*/ 2063279 w 5728127"/>
              <a:gd name="connsiteY433" fmla="*/ 1714144 h 3062599"/>
              <a:gd name="connsiteX434" fmla="*/ 2279773 w 5728127"/>
              <a:gd name="connsiteY434" fmla="*/ 1689219 h 3062599"/>
              <a:gd name="connsiteX435" fmla="*/ 2320365 w 5728127"/>
              <a:gd name="connsiteY435" fmla="*/ 1728387 h 3062599"/>
              <a:gd name="connsiteX436" fmla="*/ 2326775 w 5728127"/>
              <a:gd name="connsiteY436" fmla="*/ 1778949 h 3062599"/>
              <a:gd name="connsiteX437" fmla="*/ 2332472 w 5728127"/>
              <a:gd name="connsiteY437" fmla="*/ 1764706 h 3062599"/>
              <a:gd name="connsiteX438" fmla="*/ 2277637 w 5728127"/>
              <a:gd name="connsiteY438" fmla="*/ 1592366 h 3062599"/>
              <a:gd name="connsiteX439" fmla="*/ 2263394 w 5728127"/>
              <a:gd name="connsiteY439" fmla="*/ 1583108 h 3062599"/>
              <a:gd name="connsiteX440" fmla="*/ 2224937 w 5728127"/>
              <a:gd name="connsiteY440" fmla="*/ 1542516 h 3062599"/>
              <a:gd name="connsiteX441" fmla="*/ 2174375 w 5728127"/>
              <a:gd name="connsiteY441" fmla="*/ 1370888 h 3062599"/>
              <a:gd name="connsiteX442" fmla="*/ 2210694 w 5728127"/>
              <a:gd name="connsiteY442" fmla="*/ 1301809 h 3062599"/>
              <a:gd name="connsiteX443" fmla="*/ 2234908 w 5728127"/>
              <a:gd name="connsiteY443" fmla="*/ 1332432 h 3062599"/>
              <a:gd name="connsiteX444" fmla="*/ 2261257 w 5728127"/>
              <a:gd name="connsiteY444" fmla="*/ 1452073 h 3062599"/>
              <a:gd name="connsiteX445" fmla="*/ 2257696 w 5728127"/>
              <a:gd name="connsiteY445" fmla="*/ 1462755 h 3062599"/>
              <a:gd name="connsiteX446" fmla="*/ 2258409 w 5728127"/>
              <a:gd name="connsiteY446" fmla="*/ 1453497 h 3062599"/>
              <a:gd name="connsiteX447" fmla="*/ 2256984 w 5728127"/>
              <a:gd name="connsiteY447" fmla="*/ 1452073 h 3062599"/>
              <a:gd name="connsiteX448" fmla="*/ 2224225 w 5728127"/>
              <a:gd name="connsiteY448" fmla="*/ 1344538 h 3062599"/>
              <a:gd name="connsiteX449" fmla="*/ 2202149 w 5728127"/>
              <a:gd name="connsiteY449" fmla="*/ 1331720 h 3062599"/>
              <a:gd name="connsiteX450" fmla="*/ 2195739 w 5728127"/>
              <a:gd name="connsiteY450" fmla="*/ 1353796 h 3062599"/>
              <a:gd name="connsiteX451" fmla="*/ 2234195 w 5728127"/>
              <a:gd name="connsiteY451" fmla="*/ 1538955 h 3062599"/>
              <a:gd name="connsiteX452" fmla="*/ 2254848 w 5728127"/>
              <a:gd name="connsiteY452" fmla="*/ 1561744 h 3062599"/>
              <a:gd name="connsiteX453" fmla="*/ 2272652 w 5728127"/>
              <a:gd name="connsiteY453" fmla="*/ 1537531 h 3062599"/>
              <a:gd name="connsiteX454" fmla="*/ 2272652 w 5728127"/>
              <a:gd name="connsiteY454" fmla="*/ 1412192 h 3062599"/>
              <a:gd name="connsiteX455" fmla="*/ 2272652 w 5728127"/>
              <a:gd name="connsiteY455" fmla="*/ 1352372 h 3062599"/>
              <a:gd name="connsiteX456" fmla="*/ 2312532 w 5728127"/>
              <a:gd name="connsiteY456" fmla="*/ 1432132 h 3062599"/>
              <a:gd name="connsiteX457" fmla="*/ 2368080 w 5728127"/>
              <a:gd name="connsiteY457" fmla="*/ 1669991 h 3062599"/>
              <a:gd name="connsiteX458" fmla="*/ 2357397 w 5728127"/>
              <a:gd name="connsiteY458" fmla="*/ 1760434 h 3062599"/>
              <a:gd name="connsiteX459" fmla="*/ 2373777 w 5728127"/>
              <a:gd name="connsiteY459" fmla="*/ 1703462 h 3062599"/>
              <a:gd name="connsiteX460" fmla="*/ 2405823 w 5728127"/>
              <a:gd name="connsiteY460" fmla="*/ 1673551 h 3062599"/>
              <a:gd name="connsiteX461" fmla="*/ 2583861 w 5728127"/>
              <a:gd name="connsiteY461" fmla="*/ 1749751 h 3062599"/>
              <a:gd name="connsiteX462" fmla="*/ 2608074 w 5728127"/>
              <a:gd name="connsiteY462" fmla="*/ 1766131 h 3062599"/>
              <a:gd name="connsiteX463" fmla="*/ 2803915 w 5728127"/>
              <a:gd name="connsiteY463" fmla="*/ 1880787 h 3062599"/>
              <a:gd name="connsiteX464" fmla="*/ 2895782 w 5728127"/>
              <a:gd name="connsiteY464" fmla="*/ 2268196 h 3062599"/>
              <a:gd name="connsiteX465" fmla="*/ 2855190 w 5728127"/>
              <a:gd name="connsiteY465" fmla="*/ 2488250 h 3062599"/>
              <a:gd name="connsiteX466" fmla="*/ 2848781 w 5728127"/>
              <a:gd name="connsiteY466" fmla="*/ 2507478 h 3062599"/>
              <a:gd name="connsiteX467" fmla="*/ 2776853 w 5728127"/>
              <a:gd name="connsiteY467" fmla="*/ 2617149 h 3062599"/>
              <a:gd name="connsiteX468" fmla="*/ 2779702 w 5728127"/>
              <a:gd name="connsiteY468" fmla="*/ 2647772 h 3062599"/>
              <a:gd name="connsiteX469" fmla="*/ 2843795 w 5728127"/>
              <a:gd name="connsiteY469" fmla="*/ 2696198 h 3062599"/>
              <a:gd name="connsiteX470" fmla="*/ 2930678 w 5728127"/>
              <a:gd name="connsiteY470" fmla="*/ 2741776 h 3062599"/>
              <a:gd name="connsiteX471" fmla="*/ 2948481 w 5728127"/>
              <a:gd name="connsiteY471" fmla="*/ 2725396 h 3062599"/>
              <a:gd name="connsiteX472" fmla="*/ 2907177 w 5728127"/>
              <a:gd name="connsiteY472" fmla="*/ 2650621 h 3062599"/>
              <a:gd name="connsiteX473" fmla="*/ 2897207 w 5728127"/>
              <a:gd name="connsiteY473" fmla="*/ 2615013 h 3062599"/>
              <a:gd name="connsiteX474" fmla="*/ 2909313 w 5728127"/>
              <a:gd name="connsiteY474" fmla="*/ 2469022 h 3062599"/>
              <a:gd name="connsiteX475" fmla="*/ 2911450 w 5728127"/>
              <a:gd name="connsiteY475" fmla="*/ 2429142 h 3062599"/>
              <a:gd name="connsiteX476" fmla="*/ 2942784 w 5728127"/>
              <a:gd name="connsiteY476" fmla="*/ 2349381 h 3062599"/>
              <a:gd name="connsiteX477" fmla="*/ 3123670 w 5728127"/>
              <a:gd name="connsiteY477" fmla="*/ 2268196 h 3062599"/>
              <a:gd name="connsiteX478" fmla="*/ 3174233 w 5728127"/>
              <a:gd name="connsiteY478" fmla="*/ 2246832 h 3062599"/>
              <a:gd name="connsiteX479" fmla="*/ 3271797 w 5728127"/>
              <a:gd name="connsiteY479" fmla="*/ 2274605 h 3062599"/>
              <a:gd name="connsiteX480" fmla="*/ 3408530 w 5728127"/>
              <a:gd name="connsiteY480" fmla="*/ 2396383 h 3062599"/>
              <a:gd name="connsiteX481" fmla="*/ 3424909 w 5728127"/>
              <a:gd name="connsiteY481" fmla="*/ 2467598 h 3062599"/>
              <a:gd name="connsiteX482" fmla="*/ 3424909 w 5728127"/>
              <a:gd name="connsiteY482" fmla="*/ 2486826 h 3062599"/>
              <a:gd name="connsiteX483" fmla="*/ 3425622 w 5728127"/>
              <a:gd name="connsiteY483" fmla="*/ 2528131 h 3062599"/>
              <a:gd name="connsiteX484" fmla="*/ 3392151 w 5728127"/>
              <a:gd name="connsiteY484" fmla="*/ 2637090 h 3062599"/>
              <a:gd name="connsiteX485" fmla="*/ 3364377 w 5728127"/>
              <a:gd name="connsiteY485" fmla="*/ 2705456 h 3062599"/>
              <a:gd name="connsiteX486" fmla="*/ 3324496 w 5728127"/>
              <a:gd name="connsiteY486" fmla="*/ 2728245 h 3062599"/>
              <a:gd name="connsiteX487" fmla="*/ 3227644 w 5728127"/>
              <a:gd name="connsiteY487" fmla="*/ 2701183 h 3062599"/>
              <a:gd name="connsiteX488" fmla="*/ 3123670 w 5728127"/>
              <a:gd name="connsiteY488" fmla="*/ 2655605 h 3062599"/>
              <a:gd name="connsiteX489" fmla="*/ 3102306 w 5728127"/>
              <a:gd name="connsiteY489" fmla="*/ 2629256 h 3062599"/>
              <a:gd name="connsiteX490" fmla="*/ 3068835 w 5728127"/>
              <a:gd name="connsiteY490" fmla="*/ 2468310 h 3062599"/>
              <a:gd name="connsiteX491" fmla="*/ 3105154 w 5728127"/>
              <a:gd name="connsiteY491" fmla="*/ 2406353 h 3062599"/>
              <a:gd name="connsiteX492" fmla="*/ 3231917 w 5728127"/>
              <a:gd name="connsiteY492" fmla="*/ 2373594 h 3062599"/>
              <a:gd name="connsiteX493" fmla="*/ 3276782 w 5728127"/>
              <a:gd name="connsiteY493" fmla="*/ 2396383 h 3062599"/>
              <a:gd name="connsiteX494" fmla="*/ 3326633 w 5728127"/>
              <a:gd name="connsiteY494" fmla="*/ 2492523 h 3062599"/>
              <a:gd name="connsiteX495" fmla="*/ 3291025 w 5728127"/>
              <a:gd name="connsiteY495" fmla="*/ 2583678 h 3062599"/>
              <a:gd name="connsiteX496" fmla="*/ 3238326 w 5728127"/>
              <a:gd name="connsiteY496" fmla="*/ 2600770 h 3062599"/>
              <a:gd name="connsiteX497" fmla="*/ 3200582 w 5728127"/>
              <a:gd name="connsiteY497" fmla="*/ 2590800 h 3062599"/>
              <a:gd name="connsiteX498" fmla="*/ 3155005 w 5728127"/>
              <a:gd name="connsiteY498" fmla="*/ 2492523 h 3062599"/>
              <a:gd name="connsiteX499" fmla="*/ 3201295 w 5728127"/>
              <a:gd name="connsiteY499" fmla="*/ 2458340 h 3062599"/>
              <a:gd name="connsiteX500" fmla="*/ 3251857 w 5728127"/>
              <a:gd name="connsiteY500" fmla="*/ 2481129 h 3062599"/>
              <a:gd name="connsiteX501" fmla="*/ 3263251 w 5728127"/>
              <a:gd name="connsiteY501" fmla="*/ 2490387 h 3062599"/>
              <a:gd name="connsiteX502" fmla="*/ 3216962 w 5728127"/>
              <a:gd name="connsiteY502" fmla="*/ 2441248 h 3062599"/>
              <a:gd name="connsiteX503" fmla="*/ 3142186 w 5728127"/>
              <a:gd name="connsiteY503" fmla="*/ 2481841 h 3062599"/>
              <a:gd name="connsiteX504" fmla="*/ 3140050 w 5728127"/>
              <a:gd name="connsiteY504" fmla="*/ 2511039 h 3062599"/>
              <a:gd name="connsiteX505" fmla="*/ 3169248 w 5728127"/>
              <a:gd name="connsiteY505" fmla="*/ 2583678 h 3062599"/>
              <a:gd name="connsiteX506" fmla="*/ 3197022 w 5728127"/>
              <a:gd name="connsiteY506" fmla="*/ 2612164 h 3062599"/>
              <a:gd name="connsiteX507" fmla="*/ 3292450 w 5728127"/>
              <a:gd name="connsiteY507" fmla="*/ 2642787 h 3062599"/>
              <a:gd name="connsiteX508" fmla="*/ 3336603 w 5728127"/>
              <a:gd name="connsiteY508" fmla="*/ 2615013 h 3062599"/>
              <a:gd name="connsiteX509" fmla="*/ 3362240 w 5728127"/>
              <a:gd name="connsiteY509" fmla="*/ 2463325 h 3062599"/>
              <a:gd name="connsiteX510" fmla="*/ 3345861 w 5728127"/>
              <a:gd name="connsiteY510" fmla="*/ 2427717 h 3062599"/>
              <a:gd name="connsiteX511" fmla="*/ 3246872 w 5728127"/>
              <a:gd name="connsiteY511" fmla="*/ 2337987 h 3062599"/>
              <a:gd name="connsiteX512" fmla="*/ 3179930 w 5728127"/>
              <a:gd name="connsiteY512" fmla="*/ 2328017 h 3062599"/>
              <a:gd name="connsiteX513" fmla="*/ 3033227 w 5728127"/>
              <a:gd name="connsiteY513" fmla="*/ 2394247 h 3062599"/>
              <a:gd name="connsiteX514" fmla="*/ 3018272 w 5728127"/>
              <a:gd name="connsiteY514" fmla="*/ 2535964 h 3062599"/>
              <a:gd name="connsiteX515" fmla="*/ 3046758 w 5728127"/>
              <a:gd name="connsiteY515" fmla="*/ 2595073 h 3062599"/>
              <a:gd name="connsiteX516" fmla="*/ 3080941 w 5728127"/>
              <a:gd name="connsiteY516" fmla="*/ 2655605 h 3062599"/>
              <a:gd name="connsiteX517" fmla="*/ 3227644 w 5728127"/>
              <a:gd name="connsiteY517" fmla="*/ 2758155 h 3062599"/>
              <a:gd name="connsiteX518" fmla="*/ 3357255 w 5728127"/>
              <a:gd name="connsiteY518" fmla="*/ 2756731 h 3062599"/>
              <a:gd name="connsiteX519" fmla="*/ 3397848 w 5728127"/>
              <a:gd name="connsiteY519" fmla="*/ 2726820 h 3062599"/>
              <a:gd name="connsiteX520" fmla="*/ 3442713 w 5728127"/>
              <a:gd name="connsiteY520" fmla="*/ 2718987 h 3062599"/>
              <a:gd name="connsiteX521" fmla="*/ 3452683 w 5728127"/>
              <a:gd name="connsiteY521" fmla="*/ 2721836 h 3062599"/>
              <a:gd name="connsiteX522" fmla="*/ 3633569 w 5728127"/>
              <a:gd name="connsiteY522" fmla="*/ 2711865 h 3062599"/>
              <a:gd name="connsiteX523" fmla="*/ 3710481 w 5728127"/>
              <a:gd name="connsiteY523" fmla="*/ 2667712 h 3062599"/>
              <a:gd name="connsiteX524" fmla="*/ 3765317 w 5728127"/>
              <a:gd name="connsiteY524" fmla="*/ 2632817 h 3062599"/>
              <a:gd name="connsiteX525" fmla="*/ 3810895 w 5728127"/>
              <a:gd name="connsiteY525" fmla="*/ 2609316 h 3062599"/>
              <a:gd name="connsiteX526" fmla="*/ 3862169 w 5728127"/>
              <a:gd name="connsiteY526" fmla="*/ 2611452 h 3062599"/>
              <a:gd name="connsiteX527" fmla="*/ 3884246 w 5728127"/>
              <a:gd name="connsiteY527" fmla="*/ 2610740 h 3062599"/>
              <a:gd name="connsiteX528" fmla="*/ 4003887 w 5728127"/>
              <a:gd name="connsiteY528" fmla="*/ 2551632 h 3062599"/>
              <a:gd name="connsiteX529" fmla="*/ 4009584 w 5728127"/>
              <a:gd name="connsiteY529" fmla="*/ 2546646 h 3062599"/>
              <a:gd name="connsiteX530" fmla="*/ 4072254 w 5728127"/>
              <a:gd name="connsiteY530" fmla="*/ 2451219 h 3062599"/>
              <a:gd name="connsiteX531" fmla="*/ 4053025 w 5728127"/>
              <a:gd name="connsiteY531" fmla="*/ 2369322 h 3062599"/>
              <a:gd name="connsiteX532" fmla="*/ 3964007 w 5728127"/>
              <a:gd name="connsiteY532" fmla="*/ 2311637 h 3062599"/>
              <a:gd name="connsiteX533" fmla="*/ 3908459 w 5728127"/>
              <a:gd name="connsiteY533" fmla="*/ 2310925 h 3062599"/>
              <a:gd name="connsiteX534" fmla="*/ 3830123 w 5728127"/>
              <a:gd name="connsiteY534" fmla="*/ 2362200 h 3062599"/>
              <a:gd name="connsiteX535" fmla="*/ 3810895 w 5728127"/>
              <a:gd name="connsiteY535" fmla="*/ 2399231 h 3062599"/>
              <a:gd name="connsiteX536" fmla="*/ 3811607 w 5728127"/>
              <a:gd name="connsiteY536" fmla="*/ 2484689 h 3062599"/>
              <a:gd name="connsiteX537" fmla="*/ 3859321 w 5728127"/>
              <a:gd name="connsiteY537" fmla="*/ 2524570 h 3062599"/>
              <a:gd name="connsiteX538" fmla="*/ 3961158 w 5728127"/>
              <a:gd name="connsiteY538" fmla="*/ 2458340 h 3062599"/>
              <a:gd name="connsiteX539" fmla="*/ 3961158 w 5728127"/>
              <a:gd name="connsiteY539" fmla="*/ 2416323 h 3062599"/>
              <a:gd name="connsiteX540" fmla="*/ 3959022 w 5728127"/>
              <a:gd name="connsiteY540" fmla="*/ 2451219 h 3062599"/>
              <a:gd name="connsiteX541" fmla="*/ 3947627 w 5728127"/>
              <a:gd name="connsiteY541" fmla="*/ 2471159 h 3062599"/>
              <a:gd name="connsiteX542" fmla="*/ 3825850 w 5728127"/>
              <a:gd name="connsiteY542" fmla="*/ 2462613 h 3062599"/>
              <a:gd name="connsiteX543" fmla="*/ 3825138 w 5728127"/>
              <a:gd name="connsiteY543" fmla="*/ 2424157 h 3062599"/>
              <a:gd name="connsiteX544" fmla="*/ 3882110 w 5728127"/>
              <a:gd name="connsiteY544" fmla="*/ 2344396 h 3062599"/>
              <a:gd name="connsiteX545" fmla="*/ 3923414 w 5728127"/>
              <a:gd name="connsiteY545" fmla="*/ 2333714 h 3062599"/>
              <a:gd name="connsiteX546" fmla="*/ 4020979 w 5728127"/>
              <a:gd name="connsiteY546" fmla="*/ 2380716 h 3062599"/>
              <a:gd name="connsiteX547" fmla="*/ 4033085 w 5728127"/>
              <a:gd name="connsiteY547" fmla="*/ 2413474 h 3062599"/>
              <a:gd name="connsiteX548" fmla="*/ 3984659 w 5728127"/>
              <a:gd name="connsiteY548" fmla="*/ 2545935 h 3062599"/>
              <a:gd name="connsiteX549" fmla="*/ 3961158 w 5728127"/>
              <a:gd name="connsiteY549" fmla="*/ 2563026 h 3062599"/>
              <a:gd name="connsiteX550" fmla="*/ 3835820 w 5728127"/>
              <a:gd name="connsiteY550" fmla="*/ 2590800 h 3062599"/>
              <a:gd name="connsiteX551" fmla="*/ 3770302 w 5728127"/>
              <a:gd name="connsiteY551" fmla="*/ 2575132 h 3062599"/>
              <a:gd name="connsiteX552" fmla="*/ 3768166 w 5728127"/>
              <a:gd name="connsiteY552" fmla="*/ 2558041 h 3062599"/>
              <a:gd name="connsiteX553" fmla="*/ 3758908 w 5728127"/>
              <a:gd name="connsiteY553" fmla="*/ 2481841 h 3062599"/>
              <a:gd name="connsiteX554" fmla="*/ 3755347 w 5728127"/>
              <a:gd name="connsiteY554" fmla="*/ 2442673 h 3062599"/>
              <a:gd name="connsiteX555" fmla="*/ 3763892 w 5728127"/>
              <a:gd name="connsiteY555" fmla="*/ 2353654 h 3062599"/>
              <a:gd name="connsiteX556" fmla="*/ 3775287 w 5728127"/>
              <a:gd name="connsiteY556" fmla="*/ 2335850 h 3062599"/>
              <a:gd name="connsiteX557" fmla="*/ 3912020 w 5728127"/>
              <a:gd name="connsiteY557" fmla="*/ 2248256 h 3062599"/>
              <a:gd name="connsiteX558" fmla="*/ 3976113 w 5728127"/>
              <a:gd name="connsiteY558" fmla="*/ 2249680 h 3062599"/>
              <a:gd name="connsiteX559" fmla="*/ 4013145 w 5728127"/>
              <a:gd name="connsiteY559" fmla="*/ 2263923 h 3062599"/>
              <a:gd name="connsiteX560" fmla="*/ 4100739 w 5728127"/>
              <a:gd name="connsiteY560" fmla="*/ 2322319 h 3062599"/>
              <a:gd name="connsiteX561" fmla="*/ 4140620 w 5728127"/>
              <a:gd name="connsiteY561" fmla="*/ 2307364 h 3062599"/>
              <a:gd name="connsiteX562" fmla="*/ 4245306 w 5728127"/>
              <a:gd name="connsiteY562" fmla="*/ 2172768 h 3062599"/>
              <a:gd name="connsiteX563" fmla="*/ 4270943 w 5728127"/>
              <a:gd name="connsiteY563" fmla="*/ 2148555 h 3062599"/>
              <a:gd name="connsiteX564" fmla="*/ 4286610 w 5728127"/>
              <a:gd name="connsiteY564" fmla="*/ 2125054 h 3062599"/>
              <a:gd name="connsiteX565" fmla="*/ 4301565 w 5728127"/>
              <a:gd name="connsiteY565" fmla="*/ 2107250 h 3062599"/>
              <a:gd name="connsiteX566" fmla="*/ 4368508 w 5728127"/>
              <a:gd name="connsiteY566" fmla="*/ 2095856 h 3062599"/>
              <a:gd name="connsiteX567" fmla="*/ 4474618 w 5728127"/>
              <a:gd name="connsiteY567" fmla="*/ 2109387 h 3062599"/>
              <a:gd name="connsiteX568" fmla="*/ 4564349 w 5728127"/>
              <a:gd name="connsiteY568" fmla="*/ 2129327 h 3062599"/>
              <a:gd name="connsiteX569" fmla="*/ 4648382 w 5728127"/>
              <a:gd name="connsiteY569" fmla="*/ 2159949 h 3062599"/>
              <a:gd name="connsiteX570" fmla="*/ 4696808 w 5728127"/>
              <a:gd name="connsiteY570" fmla="*/ 2207663 h 3062599"/>
              <a:gd name="connsiteX571" fmla="*/ 4752356 w 5728127"/>
              <a:gd name="connsiteY571" fmla="*/ 2444809 h 3062599"/>
              <a:gd name="connsiteX572" fmla="*/ 4760902 w 5728127"/>
              <a:gd name="connsiteY572" fmla="*/ 2470446 h 3062599"/>
              <a:gd name="connsiteX573" fmla="*/ 4756629 w 5728127"/>
              <a:gd name="connsiteY573" fmla="*/ 2506054 h 3062599"/>
              <a:gd name="connsiteX574" fmla="*/ 4671171 w 5728127"/>
              <a:gd name="connsiteY574" fmla="*/ 2589375 h 3062599"/>
              <a:gd name="connsiteX575" fmla="*/ 4576455 w 5728127"/>
              <a:gd name="connsiteY575" fmla="*/ 2679107 h 3062599"/>
              <a:gd name="connsiteX576" fmla="*/ 4517347 w 5728127"/>
              <a:gd name="connsiteY576" fmla="*/ 2714714 h 3062599"/>
              <a:gd name="connsiteX577" fmla="*/ 4513786 w 5728127"/>
              <a:gd name="connsiteY577" fmla="*/ 2716850 h 3062599"/>
              <a:gd name="connsiteX578" fmla="*/ 4577880 w 5728127"/>
              <a:gd name="connsiteY578" fmla="*/ 2725396 h 3062599"/>
              <a:gd name="connsiteX579" fmla="*/ 4608502 w 5728127"/>
              <a:gd name="connsiteY579" fmla="*/ 2721836 h 3062599"/>
              <a:gd name="connsiteX580" fmla="*/ 4632003 w 5728127"/>
              <a:gd name="connsiteY580" fmla="*/ 2716138 h 3062599"/>
              <a:gd name="connsiteX581" fmla="*/ 4698233 w 5728127"/>
              <a:gd name="connsiteY581" fmla="*/ 2719699 h 3062599"/>
              <a:gd name="connsiteX582" fmla="*/ 4728143 w 5728127"/>
              <a:gd name="connsiteY582" fmla="*/ 2756731 h 3062599"/>
              <a:gd name="connsiteX583" fmla="*/ 4858466 w 5728127"/>
              <a:gd name="connsiteY583" fmla="*/ 2826521 h 3062599"/>
              <a:gd name="connsiteX584" fmla="*/ 4936803 w 5728127"/>
              <a:gd name="connsiteY584" fmla="*/ 2822960 h 3062599"/>
              <a:gd name="connsiteX585" fmla="*/ 5028670 w 5728127"/>
              <a:gd name="connsiteY585" fmla="*/ 2827234 h 3062599"/>
              <a:gd name="connsiteX586" fmla="*/ 5064990 w 5728127"/>
              <a:gd name="connsiteY586" fmla="*/ 2844325 h 3062599"/>
              <a:gd name="connsiteX587" fmla="*/ 5174661 w 5728127"/>
              <a:gd name="connsiteY587" fmla="*/ 2872099 h 3062599"/>
              <a:gd name="connsiteX588" fmla="*/ 5240891 w 5728127"/>
              <a:gd name="connsiteY588" fmla="*/ 2880645 h 3062599"/>
              <a:gd name="connsiteX589" fmla="*/ 5277923 w 5728127"/>
              <a:gd name="connsiteY589" fmla="*/ 2899161 h 3062599"/>
              <a:gd name="connsiteX590" fmla="*/ 5346289 w 5728127"/>
              <a:gd name="connsiteY590" fmla="*/ 2934768 h 3062599"/>
              <a:gd name="connsiteX591" fmla="*/ 5362668 w 5728127"/>
              <a:gd name="connsiteY591" fmla="*/ 2964678 h 3062599"/>
              <a:gd name="connsiteX592" fmla="*/ 5278635 w 5728127"/>
              <a:gd name="connsiteY592" fmla="*/ 2957557 h 3062599"/>
              <a:gd name="connsiteX593" fmla="*/ 5245164 w 5728127"/>
              <a:gd name="connsiteY593" fmla="*/ 2961830 h 3062599"/>
              <a:gd name="connsiteX594" fmla="*/ 5226648 w 5728127"/>
              <a:gd name="connsiteY594" fmla="*/ 2963254 h 3062599"/>
              <a:gd name="connsiteX595" fmla="*/ 5158994 w 5728127"/>
              <a:gd name="connsiteY595" fmla="*/ 2952572 h 3062599"/>
              <a:gd name="connsiteX596" fmla="*/ 5110568 w 5728127"/>
              <a:gd name="connsiteY596" fmla="*/ 2960406 h 3062599"/>
              <a:gd name="connsiteX597" fmla="*/ 5089203 w 5728127"/>
              <a:gd name="connsiteY597" fmla="*/ 2957557 h 3062599"/>
              <a:gd name="connsiteX598" fmla="*/ 4966001 w 5728127"/>
              <a:gd name="connsiteY598" fmla="*/ 2935480 h 3062599"/>
              <a:gd name="connsiteX599" fmla="*/ 4928969 w 5728127"/>
              <a:gd name="connsiteY599" fmla="*/ 2921949 h 3062599"/>
              <a:gd name="connsiteX600" fmla="*/ 4833541 w 5728127"/>
              <a:gd name="connsiteY600" fmla="*/ 2924798 h 3062599"/>
              <a:gd name="connsiteX601" fmla="*/ 4721022 w 5728127"/>
              <a:gd name="connsiteY601" fmla="*/ 2889903 h 3062599"/>
              <a:gd name="connsiteX602" fmla="*/ 4656928 w 5728127"/>
              <a:gd name="connsiteY602" fmla="*/ 2865689 h 3062599"/>
              <a:gd name="connsiteX603" fmla="*/ 4608502 w 5728127"/>
              <a:gd name="connsiteY603" fmla="*/ 2895600 h 3062599"/>
              <a:gd name="connsiteX604" fmla="*/ 4603517 w 5728127"/>
              <a:gd name="connsiteY604" fmla="*/ 2911267 h 3062599"/>
              <a:gd name="connsiteX605" fmla="*/ 4617760 w 5728127"/>
              <a:gd name="connsiteY605" fmla="*/ 2918389 h 3062599"/>
              <a:gd name="connsiteX606" fmla="*/ 4662625 w 5728127"/>
              <a:gd name="connsiteY606" fmla="*/ 2924798 h 3062599"/>
              <a:gd name="connsiteX607" fmla="*/ 4767311 w 5728127"/>
              <a:gd name="connsiteY607" fmla="*/ 2970375 h 3062599"/>
              <a:gd name="connsiteX608" fmla="*/ 4789388 w 5728127"/>
              <a:gd name="connsiteY608" fmla="*/ 2979633 h 3062599"/>
              <a:gd name="connsiteX609" fmla="*/ 4977396 w 5728127"/>
              <a:gd name="connsiteY609" fmla="*/ 3026635 h 3062599"/>
              <a:gd name="connsiteX610" fmla="*/ 5024397 w 5728127"/>
              <a:gd name="connsiteY610" fmla="*/ 3033045 h 3062599"/>
              <a:gd name="connsiteX611" fmla="*/ 5058581 w 5728127"/>
              <a:gd name="connsiteY611" fmla="*/ 3028772 h 3062599"/>
              <a:gd name="connsiteX612" fmla="*/ 5062853 w 5728127"/>
              <a:gd name="connsiteY612" fmla="*/ 3026635 h 3062599"/>
              <a:gd name="connsiteX613" fmla="*/ 5124811 w 5728127"/>
              <a:gd name="connsiteY613" fmla="*/ 3025211 h 3062599"/>
              <a:gd name="connsiteX614" fmla="*/ 5205283 w 5728127"/>
              <a:gd name="connsiteY614" fmla="*/ 3024499 h 3062599"/>
              <a:gd name="connsiteX615" fmla="*/ 5229497 w 5728127"/>
              <a:gd name="connsiteY615" fmla="*/ 3021650 h 3062599"/>
              <a:gd name="connsiteX616" fmla="*/ 5561358 w 5728127"/>
              <a:gd name="connsiteY616" fmla="*/ 3021650 h 3062599"/>
              <a:gd name="connsiteX617" fmla="*/ 5708061 w 5728127"/>
              <a:gd name="connsiteY617" fmla="*/ 3043727 h 3062599"/>
              <a:gd name="connsiteX618" fmla="*/ 5725864 w 5728127"/>
              <a:gd name="connsiteY618" fmla="*/ 3060819 h 3062599"/>
              <a:gd name="connsiteX619" fmla="*/ 5700939 w 5728127"/>
              <a:gd name="connsiteY619" fmla="*/ 3062243 h 3062599"/>
              <a:gd name="connsiteX620" fmla="*/ 4228214 w 5728127"/>
              <a:gd name="connsiteY620" fmla="*/ 3062243 h 3062599"/>
              <a:gd name="connsiteX621" fmla="*/ 3964007 w 5728127"/>
              <a:gd name="connsiteY621" fmla="*/ 3033045 h 3062599"/>
              <a:gd name="connsiteX622" fmla="*/ 3772438 w 5728127"/>
              <a:gd name="connsiteY622" fmla="*/ 3055121 h 3062599"/>
              <a:gd name="connsiteX623" fmla="*/ 3722588 w 5728127"/>
              <a:gd name="connsiteY623" fmla="*/ 3062243 h 3062599"/>
              <a:gd name="connsiteX624" fmla="*/ 28668 w 5728127"/>
              <a:gd name="connsiteY624" fmla="*/ 3062243 h 3062599"/>
              <a:gd name="connsiteX625" fmla="*/ 182 w 5728127"/>
              <a:gd name="connsiteY625" fmla="*/ 3033757 h 3062599"/>
              <a:gd name="connsiteX626" fmla="*/ 182 w 5728127"/>
              <a:gd name="connsiteY626" fmla="*/ 2751034 h 3062599"/>
              <a:gd name="connsiteX627" fmla="*/ 3743 w 5728127"/>
              <a:gd name="connsiteY627" fmla="*/ 2736791 h 3062599"/>
              <a:gd name="connsiteX628" fmla="*/ 3743 w 5728127"/>
              <a:gd name="connsiteY628" fmla="*/ 2741776 h 3062599"/>
              <a:gd name="connsiteX629" fmla="*/ 201008 w 5728127"/>
              <a:gd name="connsiteY629" fmla="*/ 2721836 h 3062599"/>
              <a:gd name="connsiteX630" fmla="*/ 205993 w 5728127"/>
              <a:gd name="connsiteY630" fmla="*/ 2696910 h 3062599"/>
              <a:gd name="connsiteX631" fmla="*/ 131930 w 5728127"/>
              <a:gd name="connsiteY631" fmla="*/ 2595785 h 3062599"/>
              <a:gd name="connsiteX632" fmla="*/ 116975 w 5728127"/>
              <a:gd name="connsiteY632" fmla="*/ 2575132 h 3062599"/>
              <a:gd name="connsiteX633" fmla="*/ 29380 w 5728127"/>
              <a:gd name="connsiteY633" fmla="*/ 2679107 h 3062599"/>
              <a:gd name="connsiteX634" fmla="*/ 11577 w 5728127"/>
              <a:gd name="connsiteY634" fmla="*/ 2686940 h 3062599"/>
              <a:gd name="connsiteX635" fmla="*/ 6592 w 5728127"/>
              <a:gd name="connsiteY635" fmla="*/ 2669136 h 3062599"/>
              <a:gd name="connsiteX636" fmla="*/ 74958 w 5728127"/>
              <a:gd name="connsiteY636" fmla="*/ 2483265 h 3062599"/>
              <a:gd name="connsiteX637" fmla="*/ 76382 w 5728127"/>
              <a:gd name="connsiteY637" fmla="*/ 2445521 h 3062599"/>
              <a:gd name="connsiteX638" fmla="*/ 3743 w 5728127"/>
              <a:gd name="connsiteY638" fmla="*/ 2411338 h 3062599"/>
              <a:gd name="connsiteX639" fmla="*/ 3743 w 5728127"/>
              <a:gd name="connsiteY639" fmla="*/ 2417035 h 3062599"/>
              <a:gd name="connsiteX640" fmla="*/ 182 w 5728127"/>
              <a:gd name="connsiteY640" fmla="*/ 2403505 h 3062599"/>
              <a:gd name="connsiteX641" fmla="*/ 182 w 5728127"/>
              <a:gd name="connsiteY641" fmla="*/ 1887703 h 3062599"/>
              <a:gd name="connsiteX642" fmla="*/ 267843 w 5728127"/>
              <a:gd name="connsiteY642" fmla="*/ 910164 h 3062599"/>
              <a:gd name="connsiteX643" fmla="*/ 111854 w 5728127"/>
              <a:gd name="connsiteY643" fmla="*/ 1216080 h 3062599"/>
              <a:gd name="connsiteX644" fmla="*/ 489429 w 5728127"/>
              <a:gd name="connsiteY644" fmla="*/ 794759 h 3062599"/>
              <a:gd name="connsiteX645" fmla="*/ 620465 w 5728127"/>
              <a:gd name="connsiteY645" fmla="*/ 744908 h 3062599"/>
              <a:gd name="connsiteX646" fmla="*/ 710908 w 5728127"/>
              <a:gd name="connsiteY646" fmla="*/ 690073 h 3062599"/>
              <a:gd name="connsiteX647" fmla="*/ 1050603 w 5728127"/>
              <a:gd name="connsiteY647" fmla="*/ 664435 h 3062599"/>
              <a:gd name="connsiteX648" fmla="*/ 1115408 w 5728127"/>
              <a:gd name="connsiteY648" fmla="*/ 731378 h 3062599"/>
              <a:gd name="connsiteX649" fmla="*/ 1123242 w 5728127"/>
              <a:gd name="connsiteY649" fmla="*/ 836063 h 3062599"/>
              <a:gd name="connsiteX650" fmla="*/ 1136773 w 5728127"/>
              <a:gd name="connsiteY650" fmla="*/ 779091 h 3062599"/>
              <a:gd name="connsiteX651" fmla="*/ 1068407 w 5728127"/>
              <a:gd name="connsiteY651" fmla="*/ 537673 h 3062599"/>
              <a:gd name="connsiteX652" fmla="*/ 990782 w 5728127"/>
              <a:gd name="connsiteY652" fmla="*/ 470019 h 3062599"/>
              <a:gd name="connsiteX653" fmla="*/ 954463 w 5728127"/>
              <a:gd name="connsiteY653" fmla="*/ 408774 h 3062599"/>
              <a:gd name="connsiteX654" fmla="*/ 877551 w 5728127"/>
              <a:gd name="connsiteY654" fmla="*/ 138869 h 3062599"/>
              <a:gd name="connsiteX655" fmla="*/ 874702 w 5728127"/>
              <a:gd name="connsiteY655" fmla="*/ 51987 h 3062599"/>
              <a:gd name="connsiteX656" fmla="*/ 888945 w 5728127"/>
              <a:gd name="connsiteY656" fmla="*/ 25637 h 3062599"/>
              <a:gd name="connsiteX657" fmla="*/ 923840 w 5728127"/>
              <a:gd name="connsiteY657" fmla="*/ 0 h 3062599"/>
              <a:gd name="connsiteX0" fmla="*/ 2972694 w 5728127"/>
              <a:gd name="connsiteY0" fmla="*/ 2889903 h 3062599"/>
              <a:gd name="connsiteX1" fmla="*/ 2948481 w 5728127"/>
              <a:gd name="connsiteY1" fmla="*/ 2909843 h 3062599"/>
              <a:gd name="connsiteX2" fmla="*/ 2910025 w 5728127"/>
              <a:gd name="connsiteY2" fmla="*/ 2989604 h 3062599"/>
              <a:gd name="connsiteX3" fmla="*/ 2897919 w 5728127"/>
              <a:gd name="connsiteY3" fmla="*/ 2996013 h 3062599"/>
              <a:gd name="connsiteX4" fmla="*/ 2893646 w 5728127"/>
              <a:gd name="connsiteY4" fmla="*/ 2982482 h 3062599"/>
              <a:gd name="connsiteX5" fmla="*/ 2896494 w 5728127"/>
              <a:gd name="connsiteY5" fmla="*/ 2939753 h 3062599"/>
              <a:gd name="connsiteX6" fmla="*/ 2880827 w 5728127"/>
              <a:gd name="connsiteY6" fmla="*/ 2924086 h 3062599"/>
              <a:gd name="connsiteX7" fmla="*/ 2830977 w 5728127"/>
              <a:gd name="connsiteY7" fmla="*/ 2931207 h 3062599"/>
              <a:gd name="connsiteX8" fmla="*/ 2819582 w 5728127"/>
              <a:gd name="connsiteY8" fmla="*/ 2949723 h 3062599"/>
              <a:gd name="connsiteX9" fmla="*/ 2947769 w 5728127"/>
              <a:gd name="connsiteY9" fmla="*/ 3035181 h 3062599"/>
              <a:gd name="connsiteX10" fmla="*/ 3016848 w 5728127"/>
              <a:gd name="connsiteY10" fmla="*/ 2999574 h 3062599"/>
              <a:gd name="connsiteX11" fmla="*/ 3006878 w 5728127"/>
              <a:gd name="connsiteY11" fmla="*/ 2909131 h 3062599"/>
              <a:gd name="connsiteX12" fmla="*/ 2972694 w 5728127"/>
              <a:gd name="connsiteY12" fmla="*/ 2889903 h 3062599"/>
              <a:gd name="connsiteX13" fmla="*/ 1564775 w 5728127"/>
              <a:gd name="connsiteY13" fmla="*/ 2827946 h 3062599"/>
              <a:gd name="connsiteX14" fmla="*/ 1489287 w 5728127"/>
              <a:gd name="connsiteY14" fmla="*/ 2897024 h 3062599"/>
              <a:gd name="connsiteX15" fmla="*/ 1509939 w 5728127"/>
              <a:gd name="connsiteY15" fmla="*/ 2991028 h 3062599"/>
              <a:gd name="connsiteX16" fmla="*/ 1752782 w 5728127"/>
              <a:gd name="connsiteY16" fmla="*/ 2946163 h 3062599"/>
              <a:gd name="connsiteX17" fmla="*/ 1750646 w 5728127"/>
              <a:gd name="connsiteY17" fmla="*/ 2933344 h 3062599"/>
              <a:gd name="connsiteX18" fmla="*/ 1658066 w 5728127"/>
              <a:gd name="connsiteY18" fmla="*/ 2890615 h 3062599"/>
              <a:gd name="connsiteX19" fmla="*/ 1632429 w 5728127"/>
              <a:gd name="connsiteY19" fmla="*/ 2991028 h 3062599"/>
              <a:gd name="connsiteX20" fmla="*/ 1600382 w 5728127"/>
              <a:gd name="connsiteY20" fmla="*/ 2865689 h 3062599"/>
              <a:gd name="connsiteX21" fmla="*/ 1564775 w 5728127"/>
              <a:gd name="connsiteY21" fmla="*/ 2827946 h 3062599"/>
              <a:gd name="connsiteX22" fmla="*/ 1981472 w 5728127"/>
              <a:gd name="connsiteY22" fmla="*/ 2817709 h 3062599"/>
              <a:gd name="connsiteX23" fmla="*/ 1956457 w 5728127"/>
              <a:gd name="connsiteY23" fmla="*/ 2817976 h 3062599"/>
              <a:gd name="connsiteX24" fmla="*/ 1933668 w 5728127"/>
              <a:gd name="connsiteY24" fmla="*/ 2851446 h 3062599"/>
              <a:gd name="connsiteX25" fmla="*/ 1910167 w 5728127"/>
              <a:gd name="connsiteY25" fmla="*/ 2983194 h 3062599"/>
              <a:gd name="connsiteX26" fmla="*/ 1881681 w 5728127"/>
              <a:gd name="connsiteY26" fmla="*/ 2900585 h 3062599"/>
              <a:gd name="connsiteX27" fmla="*/ 1864590 w 5728127"/>
              <a:gd name="connsiteY27" fmla="*/ 2893463 h 3062599"/>
              <a:gd name="connsiteX28" fmla="*/ 1793375 w 5728127"/>
              <a:gd name="connsiteY28" fmla="*/ 2931207 h 3062599"/>
              <a:gd name="connsiteX29" fmla="*/ 1789814 w 5728127"/>
              <a:gd name="connsiteY29" fmla="*/ 2948299 h 3062599"/>
              <a:gd name="connsiteX30" fmla="*/ 2002747 w 5728127"/>
              <a:gd name="connsiteY30" fmla="*/ 2996013 h 3062599"/>
              <a:gd name="connsiteX31" fmla="*/ 2054734 w 5728127"/>
              <a:gd name="connsiteY31" fmla="*/ 2925510 h 3062599"/>
              <a:gd name="connsiteX32" fmla="*/ 2004883 w 5728127"/>
              <a:gd name="connsiteY32" fmla="*/ 2826521 h 3062599"/>
              <a:gd name="connsiteX33" fmla="*/ 1981472 w 5728127"/>
              <a:gd name="connsiteY33" fmla="*/ 2817709 h 3062599"/>
              <a:gd name="connsiteX34" fmla="*/ 2665046 w 5728127"/>
              <a:gd name="connsiteY34" fmla="*/ 2794474 h 3062599"/>
              <a:gd name="connsiteX35" fmla="*/ 2596680 w 5728127"/>
              <a:gd name="connsiteY35" fmla="*/ 2850734 h 3062599"/>
              <a:gd name="connsiteX36" fmla="*/ 2614483 w 5728127"/>
              <a:gd name="connsiteY36" fmla="*/ 2921237 h 3062599"/>
              <a:gd name="connsiteX37" fmla="*/ 2796793 w 5728127"/>
              <a:gd name="connsiteY37" fmla="*/ 2926222 h 3062599"/>
              <a:gd name="connsiteX38" fmla="*/ 2745519 w 5728127"/>
              <a:gd name="connsiteY38" fmla="*/ 2879220 h 3062599"/>
              <a:gd name="connsiteX39" fmla="*/ 2728427 w 5728127"/>
              <a:gd name="connsiteY39" fmla="*/ 2881357 h 3062599"/>
              <a:gd name="connsiteX40" fmla="*/ 2707775 w 5728127"/>
              <a:gd name="connsiteY40" fmla="*/ 2916252 h 3062599"/>
              <a:gd name="connsiteX41" fmla="*/ 2692820 w 5728127"/>
              <a:gd name="connsiteY41" fmla="*/ 2928359 h 3062599"/>
              <a:gd name="connsiteX42" fmla="*/ 2684986 w 5728127"/>
              <a:gd name="connsiteY42" fmla="*/ 2911267 h 3062599"/>
              <a:gd name="connsiteX43" fmla="*/ 2696381 w 5728127"/>
              <a:gd name="connsiteY43" fmla="*/ 2837916 h 3062599"/>
              <a:gd name="connsiteX44" fmla="*/ 2665046 w 5728127"/>
              <a:gd name="connsiteY44" fmla="*/ 2794474 h 3062599"/>
              <a:gd name="connsiteX45" fmla="*/ 550674 w 5728127"/>
              <a:gd name="connsiteY45" fmla="*/ 2701895 h 3062599"/>
              <a:gd name="connsiteX46" fmla="*/ 521476 w 5728127"/>
              <a:gd name="connsiteY46" fmla="*/ 2719699 h 3062599"/>
              <a:gd name="connsiteX47" fmla="*/ 401835 w 5728127"/>
              <a:gd name="connsiteY47" fmla="*/ 2887054 h 3062599"/>
              <a:gd name="connsiteX48" fmla="*/ 382607 w 5728127"/>
              <a:gd name="connsiteY48" fmla="*/ 2876372 h 3062599"/>
              <a:gd name="connsiteX49" fmla="*/ 403259 w 5728127"/>
              <a:gd name="connsiteY49" fmla="*/ 2778095 h 3062599"/>
              <a:gd name="connsiteX50" fmla="*/ 418214 w 5728127"/>
              <a:gd name="connsiteY50" fmla="*/ 2737502 h 3062599"/>
              <a:gd name="connsiteX51" fmla="*/ 295724 w 5728127"/>
              <a:gd name="connsiteY51" fmla="*/ 2741776 h 3062599"/>
              <a:gd name="connsiteX52" fmla="*/ 251571 w 5728127"/>
              <a:gd name="connsiteY52" fmla="*/ 2737502 h 3062599"/>
              <a:gd name="connsiteX53" fmla="*/ 259405 w 5728127"/>
              <a:gd name="connsiteY53" fmla="*/ 2785217 h 3062599"/>
              <a:gd name="connsiteX54" fmla="*/ 412517 w 5728127"/>
              <a:gd name="connsiteY54" fmla="*/ 2962542 h 3062599"/>
              <a:gd name="connsiteX55" fmla="*/ 500823 w 5728127"/>
              <a:gd name="connsiteY55" fmla="*/ 2981058 h 3062599"/>
              <a:gd name="connsiteX56" fmla="*/ 619040 w 5728127"/>
              <a:gd name="connsiteY56" fmla="*/ 2931920 h 3062599"/>
              <a:gd name="connsiteX57" fmla="*/ 644678 w 5728127"/>
              <a:gd name="connsiteY57" fmla="*/ 2792338 h 3062599"/>
              <a:gd name="connsiteX58" fmla="*/ 550674 w 5728127"/>
              <a:gd name="connsiteY58" fmla="*/ 2701895 h 3062599"/>
              <a:gd name="connsiteX59" fmla="*/ 819188 w 5728127"/>
              <a:gd name="connsiteY59" fmla="*/ 2552166 h 3062599"/>
              <a:gd name="connsiteX60" fmla="*/ 800638 w 5728127"/>
              <a:gd name="connsiteY60" fmla="*/ 2556617 h 3062599"/>
              <a:gd name="connsiteX61" fmla="*/ 755061 w 5728127"/>
              <a:gd name="connsiteY61" fmla="*/ 2625695 h 3062599"/>
              <a:gd name="connsiteX62" fmla="*/ 796365 w 5728127"/>
              <a:gd name="connsiteY62" fmla="*/ 2689789 h 3062599"/>
              <a:gd name="connsiteX63" fmla="*/ 953038 w 5728127"/>
              <a:gd name="connsiteY63" fmla="*/ 2647772 h 3062599"/>
              <a:gd name="connsiteX64" fmla="*/ 943068 w 5728127"/>
              <a:gd name="connsiteY64" fmla="*/ 2622135 h 3062599"/>
              <a:gd name="connsiteX65" fmla="*/ 898915 w 5728127"/>
              <a:gd name="connsiteY65" fmla="*/ 2603618 h 3062599"/>
              <a:gd name="connsiteX66" fmla="*/ 886096 w 5728127"/>
              <a:gd name="connsiteY66" fmla="*/ 2611452 h 3062599"/>
              <a:gd name="connsiteX67" fmla="*/ 872565 w 5728127"/>
              <a:gd name="connsiteY67" fmla="*/ 2672697 h 3062599"/>
              <a:gd name="connsiteX68" fmla="*/ 845504 w 5728127"/>
              <a:gd name="connsiteY68" fmla="*/ 2630680 h 3062599"/>
              <a:gd name="connsiteX69" fmla="*/ 840519 w 5728127"/>
              <a:gd name="connsiteY69" fmla="*/ 2585815 h 3062599"/>
              <a:gd name="connsiteX70" fmla="*/ 819188 w 5728127"/>
              <a:gd name="connsiteY70" fmla="*/ 2552166 h 3062599"/>
              <a:gd name="connsiteX71" fmla="*/ 1123242 w 5728127"/>
              <a:gd name="connsiteY71" fmla="*/ 2525282 h 3062599"/>
              <a:gd name="connsiteX72" fmla="*/ 1098317 w 5728127"/>
              <a:gd name="connsiteY72" fmla="*/ 2557329 h 3062599"/>
              <a:gd name="connsiteX73" fmla="*/ 1091907 w 5728127"/>
              <a:gd name="connsiteY73" fmla="*/ 2641362 h 3062599"/>
              <a:gd name="connsiteX74" fmla="*/ 1082650 w 5728127"/>
              <a:gd name="connsiteY74" fmla="*/ 2651333 h 3062599"/>
              <a:gd name="connsiteX75" fmla="*/ 1074816 w 5728127"/>
              <a:gd name="connsiteY75" fmla="*/ 2642075 h 3062599"/>
              <a:gd name="connsiteX76" fmla="*/ 1055588 w 5728127"/>
              <a:gd name="connsiteY76" fmla="*/ 2581542 h 3062599"/>
              <a:gd name="connsiteX77" fmla="*/ 984373 w 5728127"/>
              <a:gd name="connsiteY77" fmla="*/ 2625695 h 3062599"/>
              <a:gd name="connsiteX78" fmla="*/ 1170244 w 5728127"/>
              <a:gd name="connsiteY78" fmla="*/ 2652045 h 3062599"/>
              <a:gd name="connsiteX79" fmla="*/ 1188048 w 5728127"/>
              <a:gd name="connsiteY79" fmla="*/ 2577269 h 3062599"/>
              <a:gd name="connsiteX80" fmla="*/ 1123242 w 5728127"/>
              <a:gd name="connsiteY80" fmla="*/ 2525282 h 3062599"/>
              <a:gd name="connsiteX81" fmla="*/ 3259691 w 5728127"/>
              <a:gd name="connsiteY81" fmla="*/ 2504630 h 3062599"/>
              <a:gd name="connsiteX82" fmla="*/ 3244736 w 5728127"/>
              <a:gd name="connsiteY82" fmla="*/ 2517449 h 3062599"/>
              <a:gd name="connsiteX83" fmla="*/ 3239038 w 5728127"/>
              <a:gd name="connsiteY83" fmla="*/ 2524570 h 3062599"/>
              <a:gd name="connsiteX84" fmla="*/ 3259691 w 5728127"/>
              <a:gd name="connsiteY84" fmla="*/ 2504630 h 3062599"/>
              <a:gd name="connsiteX85" fmla="*/ 3910595 w 5728127"/>
              <a:gd name="connsiteY85" fmla="*/ 2394247 h 3062599"/>
              <a:gd name="connsiteX86" fmla="*/ 3875700 w 5728127"/>
              <a:gd name="connsiteY86" fmla="*/ 2428430 h 3062599"/>
              <a:gd name="connsiteX87" fmla="*/ 3938369 w 5728127"/>
              <a:gd name="connsiteY87" fmla="*/ 2401368 h 3062599"/>
              <a:gd name="connsiteX88" fmla="*/ 3947627 w 5728127"/>
              <a:gd name="connsiteY88" fmla="*/ 2405641 h 3062599"/>
              <a:gd name="connsiteX89" fmla="*/ 3910595 w 5728127"/>
              <a:gd name="connsiteY89" fmla="*/ 2394247 h 3062599"/>
              <a:gd name="connsiteX90" fmla="*/ 1728569 w 5728127"/>
              <a:gd name="connsiteY90" fmla="*/ 2258938 h 3062599"/>
              <a:gd name="connsiteX91" fmla="*/ 1611777 w 5728127"/>
              <a:gd name="connsiteY91" fmla="*/ 2357927 h 3062599"/>
              <a:gd name="connsiteX92" fmla="*/ 1613913 w 5728127"/>
              <a:gd name="connsiteY92" fmla="*/ 2379291 h 3062599"/>
              <a:gd name="connsiteX93" fmla="*/ 1705068 w 5728127"/>
              <a:gd name="connsiteY93" fmla="*/ 2496084 h 3062599"/>
              <a:gd name="connsiteX94" fmla="*/ 1806906 w 5728127"/>
              <a:gd name="connsiteY94" fmla="*/ 2613589 h 3062599"/>
              <a:gd name="connsiteX95" fmla="*/ 1933668 w 5728127"/>
              <a:gd name="connsiteY95" fmla="*/ 2655605 h 3062599"/>
              <a:gd name="connsiteX96" fmla="*/ 1952184 w 5728127"/>
              <a:gd name="connsiteY96" fmla="*/ 2651333 h 3062599"/>
              <a:gd name="connsiteX97" fmla="*/ 1944351 w 5728127"/>
              <a:gd name="connsiteY97" fmla="*/ 2634953 h 3062599"/>
              <a:gd name="connsiteX98" fmla="*/ 1913016 w 5728127"/>
              <a:gd name="connsiteY98" fmla="*/ 2577981 h 3062599"/>
              <a:gd name="connsiteX99" fmla="*/ 1888803 w 5728127"/>
              <a:gd name="connsiteY99" fmla="*/ 2558041 h 3062599"/>
              <a:gd name="connsiteX100" fmla="*/ 1768450 w 5728127"/>
              <a:gd name="connsiteY100" fmla="*/ 2471871 h 3062599"/>
              <a:gd name="connsiteX101" fmla="*/ 1737115 w 5728127"/>
              <a:gd name="connsiteY101" fmla="*/ 2345820 h 3062599"/>
              <a:gd name="connsiteX102" fmla="*/ 1737115 w 5728127"/>
              <a:gd name="connsiteY102" fmla="*/ 2261075 h 3062599"/>
              <a:gd name="connsiteX103" fmla="*/ 1728569 w 5728127"/>
              <a:gd name="connsiteY103" fmla="*/ 2258938 h 3062599"/>
              <a:gd name="connsiteX104" fmla="*/ 4394857 w 5728127"/>
              <a:gd name="connsiteY104" fmla="*/ 2189860 h 3062599"/>
              <a:gd name="connsiteX105" fmla="*/ 4352840 w 5728127"/>
              <a:gd name="connsiteY105" fmla="*/ 2196269 h 3062599"/>
              <a:gd name="connsiteX106" fmla="*/ 4290883 w 5728127"/>
              <a:gd name="connsiteY106" fmla="*/ 2334426 h 3062599"/>
              <a:gd name="connsiteX107" fmla="*/ 4287322 w 5728127"/>
              <a:gd name="connsiteY107" fmla="*/ 2368609 h 3062599"/>
              <a:gd name="connsiteX108" fmla="*/ 4265958 w 5728127"/>
              <a:gd name="connsiteY108" fmla="*/ 2414187 h 3062599"/>
              <a:gd name="connsiteX109" fmla="*/ 4266670 w 5728127"/>
              <a:gd name="connsiteY109" fmla="*/ 2469734 h 3062599"/>
              <a:gd name="connsiteX110" fmla="*/ 4274504 w 5728127"/>
              <a:gd name="connsiteY110" fmla="*/ 2493235 h 3062599"/>
              <a:gd name="connsiteX111" fmla="*/ 4324354 w 5728127"/>
              <a:gd name="connsiteY111" fmla="*/ 2612164 h 3062599"/>
              <a:gd name="connsiteX112" fmla="*/ 4327203 w 5728127"/>
              <a:gd name="connsiteY112" fmla="*/ 2621422 h 3062599"/>
              <a:gd name="connsiteX113" fmla="*/ 4363523 w 5728127"/>
              <a:gd name="connsiteY113" fmla="*/ 2714002 h 3062599"/>
              <a:gd name="connsiteX114" fmla="*/ 4454678 w 5728127"/>
              <a:gd name="connsiteY114" fmla="*/ 2727533 h 3062599"/>
              <a:gd name="connsiteX115" fmla="*/ 4473906 w 5728127"/>
              <a:gd name="connsiteY115" fmla="*/ 2720411 h 3062599"/>
              <a:gd name="connsiteX116" fmla="*/ 4446844 w 5728127"/>
              <a:gd name="connsiteY116" fmla="*/ 2704032 h 3062599"/>
              <a:gd name="connsiteX117" fmla="*/ 4372780 w 5728127"/>
              <a:gd name="connsiteY117" fmla="*/ 2605043 h 3062599"/>
              <a:gd name="connsiteX118" fmla="*/ 4312248 w 5728127"/>
              <a:gd name="connsiteY118" fmla="*/ 2506054 h 3062599"/>
              <a:gd name="connsiteX119" fmla="*/ 4307263 w 5728127"/>
              <a:gd name="connsiteY119" fmla="*/ 2469734 h 3062599"/>
              <a:gd name="connsiteX120" fmla="*/ 4392721 w 5728127"/>
              <a:gd name="connsiteY120" fmla="*/ 2276030 h 3062599"/>
              <a:gd name="connsiteX121" fmla="*/ 4444708 w 5728127"/>
              <a:gd name="connsiteY121" fmla="*/ 2252529 h 3062599"/>
              <a:gd name="connsiteX122" fmla="*/ 4535863 w 5728127"/>
              <a:gd name="connsiteY122" fmla="*/ 2279590 h 3062599"/>
              <a:gd name="connsiteX123" fmla="*/ 4587850 w 5728127"/>
              <a:gd name="connsiteY123" fmla="*/ 2300955 h 3062599"/>
              <a:gd name="connsiteX124" fmla="*/ 4627018 w 5728127"/>
              <a:gd name="connsiteY124" fmla="*/ 2372170 h 3062599"/>
              <a:gd name="connsiteX125" fmla="*/ 4621321 w 5728127"/>
              <a:gd name="connsiteY125" fmla="*/ 2471871 h 3062599"/>
              <a:gd name="connsiteX126" fmla="*/ 4601381 w 5728127"/>
              <a:gd name="connsiteY126" fmla="*/ 2509615 h 3062599"/>
              <a:gd name="connsiteX127" fmla="*/ 4504528 w 5728127"/>
              <a:gd name="connsiteY127" fmla="*/ 2544510 h 3062599"/>
              <a:gd name="connsiteX128" fmla="*/ 4502392 w 5728127"/>
              <a:gd name="connsiteY128" fmla="*/ 2543798 h 3062599"/>
              <a:gd name="connsiteX129" fmla="*/ 4434737 w 5728127"/>
              <a:gd name="connsiteY129" fmla="*/ 2405641 h 3062599"/>
              <a:gd name="connsiteX130" fmla="*/ 4477466 w 5728127"/>
              <a:gd name="connsiteY130" fmla="*/ 2355079 h 3062599"/>
              <a:gd name="connsiteX131" fmla="*/ 4531590 w 5728127"/>
              <a:gd name="connsiteY131" fmla="*/ 2392822 h 3062599"/>
              <a:gd name="connsiteX132" fmla="*/ 4545121 w 5728127"/>
              <a:gd name="connsiteY132" fmla="*/ 2419884 h 3062599"/>
              <a:gd name="connsiteX133" fmla="*/ 4523756 w 5728127"/>
              <a:gd name="connsiteY133" fmla="*/ 2446234 h 3062599"/>
              <a:gd name="connsiteX134" fmla="*/ 4502392 w 5728127"/>
              <a:gd name="connsiteY134" fmla="*/ 2454779 h 3062599"/>
              <a:gd name="connsiteX135" fmla="*/ 4506665 w 5728127"/>
              <a:gd name="connsiteY135" fmla="*/ 2470446 h 3062599"/>
              <a:gd name="connsiteX136" fmla="*/ 4530166 w 5728127"/>
              <a:gd name="connsiteY136" fmla="*/ 2468310 h 3062599"/>
              <a:gd name="connsiteX137" fmla="*/ 4560788 w 5728127"/>
              <a:gd name="connsiteY137" fmla="*/ 2389974 h 3062599"/>
              <a:gd name="connsiteX138" fmla="*/ 4505240 w 5728127"/>
              <a:gd name="connsiteY138" fmla="*/ 2343684 h 3062599"/>
              <a:gd name="connsiteX139" fmla="*/ 4485300 w 5728127"/>
              <a:gd name="connsiteY139" fmla="*/ 2340836 h 3062599"/>
              <a:gd name="connsiteX140" fmla="*/ 4415509 w 5728127"/>
              <a:gd name="connsiteY140" fmla="*/ 2389262 h 3062599"/>
              <a:gd name="connsiteX141" fmla="*/ 4406252 w 5728127"/>
              <a:gd name="connsiteY141" fmla="*/ 2428430 h 3062599"/>
              <a:gd name="connsiteX142" fmla="*/ 4430465 w 5728127"/>
              <a:gd name="connsiteY142" fmla="*/ 2551632 h 3062599"/>
              <a:gd name="connsiteX143" fmla="*/ 4474618 w 5728127"/>
              <a:gd name="connsiteY143" fmla="*/ 2602906 h 3062599"/>
              <a:gd name="connsiteX144" fmla="*/ 4554379 w 5728127"/>
              <a:gd name="connsiteY144" fmla="*/ 2602906 h 3062599"/>
              <a:gd name="connsiteX145" fmla="*/ 4665474 w 5728127"/>
              <a:gd name="connsiteY145" fmla="*/ 2492523 h 3062599"/>
              <a:gd name="connsiteX146" fmla="*/ 4680429 w 5728127"/>
              <a:gd name="connsiteY146" fmla="*/ 2476856 h 3062599"/>
              <a:gd name="connsiteX147" fmla="*/ 4683990 w 5728127"/>
              <a:gd name="connsiteY147" fmla="*/ 2451931 h 3062599"/>
              <a:gd name="connsiteX148" fmla="*/ 4653367 w 5728127"/>
              <a:gd name="connsiteY148" fmla="*/ 2307364 h 3062599"/>
              <a:gd name="connsiteX149" fmla="*/ 4568622 w 5728127"/>
              <a:gd name="connsiteY149" fmla="*/ 2217633 h 3062599"/>
              <a:gd name="connsiteX150" fmla="*/ 4394857 w 5728127"/>
              <a:gd name="connsiteY150" fmla="*/ 2189860 h 3062599"/>
              <a:gd name="connsiteX151" fmla="*/ 1930820 w 5728127"/>
              <a:gd name="connsiteY151" fmla="*/ 2137161 h 3062599"/>
              <a:gd name="connsiteX152" fmla="*/ 1903758 w 5728127"/>
              <a:gd name="connsiteY152" fmla="*/ 2482553 h 3062599"/>
              <a:gd name="connsiteX153" fmla="*/ 1910879 w 5728127"/>
              <a:gd name="connsiteY153" fmla="*/ 2524570 h 3062599"/>
              <a:gd name="connsiteX154" fmla="*/ 1908031 w 5728127"/>
              <a:gd name="connsiteY154" fmla="*/ 2483265 h 3062599"/>
              <a:gd name="connsiteX155" fmla="*/ 1930820 w 5728127"/>
              <a:gd name="connsiteY155" fmla="*/ 2137161 h 3062599"/>
              <a:gd name="connsiteX156" fmla="*/ 2323214 w 5728127"/>
              <a:gd name="connsiteY156" fmla="*/ 1824527 h 3062599"/>
              <a:gd name="connsiteX157" fmla="*/ 2253423 w 5728127"/>
              <a:gd name="connsiteY157" fmla="*/ 1909273 h 3062599"/>
              <a:gd name="connsiteX158" fmla="*/ 2223513 w 5728127"/>
              <a:gd name="connsiteY158" fmla="*/ 2049566 h 3062599"/>
              <a:gd name="connsiteX159" fmla="*/ 2200012 w 5728127"/>
              <a:gd name="connsiteY159" fmla="*/ 2067370 h 3062599"/>
              <a:gd name="connsiteX160" fmla="*/ 2133070 w 5728127"/>
              <a:gd name="connsiteY160" fmla="*/ 2055263 h 3062599"/>
              <a:gd name="connsiteX161" fmla="*/ 2036930 w 5728127"/>
              <a:gd name="connsiteY161" fmla="*/ 2018231 h 3062599"/>
              <a:gd name="connsiteX162" fmla="*/ 2135207 w 5728127"/>
              <a:gd name="connsiteY162" fmla="*/ 2206239 h 3062599"/>
              <a:gd name="connsiteX163" fmla="*/ 2216392 w 5728127"/>
              <a:gd name="connsiteY163" fmla="*/ 2100841 h 3062599"/>
              <a:gd name="connsiteX164" fmla="*/ 2212119 w 5728127"/>
              <a:gd name="connsiteY164" fmla="*/ 2142146 h 3062599"/>
              <a:gd name="connsiteX165" fmla="*/ 2188618 w 5728127"/>
              <a:gd name="connsiteY165" fmla="*/ 2365761 h 3062599"/>
              <a:gd name="connsiteX166" fmla="*/ 2177223 w 5728127"/>
              <a:gd name="connsiteY166" fmla="*/ 2387125 h 3062599"/>
              <a:gd name="connsiteX167" fmla="*/ 2117403 w 5728127"/>
              <a:gd name="connsiteY167" fmla="*/ 2369322 h 3062599"/>
              <a:gd name="connsiteX168" fmla="*/ 2112418 w 5728127"/>
              <a:gd name="connsiteY168" fmla="*/ 2331577 h 3062599"/>
              <a:gd name="connsiteX169" fmla="*/ 2090341 w 5728127"/>
              <a:gd name="connsiteY169" fmla="*/ 2303091 h 3062599"/>
              <a:gd name="connsiteX170" fmla="*/ 1997762 w 5728127"/>
              <a:gd name="connsiteY170" fmla="*/ 2278878 h 3062599"/>
              <a:gd name="connsiteX171" fmla="*/ 1979958 w 5728127"/>
              <a:gd name="connsiteY171" fmla="*/ 2297394 h 3062599"/>
              <a:gd name="connsiteX172" fmla="*/ 2050461 w 5728127"/>
              <a:gd name="connsiteY172" fmla="*/ 2402792 h 3062599"/>
              <a:gd name="connsiteX173" fmla="*/ 2069689 w 5728127"/>
              <a:gd name="connsiteY173" fmla="*/ 2447658 h 3062599"/>
              <a:gd name="connsiteX174" fmla="*/ 2098175 w 5728127"/>
              <a:gd name="connsiteY174" fmla="*/ 2495372 h 3062599"/>
              <a:gd name="connsiteX175" fmla="*/ 2167966 w 5728127"/>
              <a:gd name="connsiteY175" fmla="*/ 2525994 h 3062599"/>
              <a:gd name="connsiteX176" fmla="*/ 2168678 w 5728127"/>
              <a:gd name="connsiteY176" fmla="*/ 2602194 h 3062599"/>
              <a:gd name="connsiteX177" fmla="*/ 2173663 w 5728127"/>
              <a:gd name="connsiteY177" fmla="*/ 2597921 h 3062599"/>
              <a:gd name="connsiteX178" fmla="*/ 2182209 w 5728127"/>
              <a:gd name="connsiteY178" fmla="*/ 2533116 h 3062599"/>
              <a:gd name="connsiteX179" fmla="*/ 2242741 w 5728127"/>
              <a:gd name="connsiteY179" fmla="*/ 2483977 h 3062599"/>
              <a:gd name="connsiteX180" fmla="*/ 2271939 w 5728127"/>
              <a:gd name="connsiteY180" fmla="*/ 2513175 h 3062599"/>
              <a:gd name="connsiteX181" fmla="*/ 2294728 w 5728127"/>
              <a:gd name="connsiteY181" fmla="*/ 2533116 h 3062599"/>
              <a:gd name="connsiteX182" fmla="*/ 2347427 w 5728127"/>
              <a:gd name="connsiteY182" fmla="*/ 2530267 h 3062599"/>
              <a:gd name="connsiteX183" fmla="*/ 2365943 w 5728127"/>
              <a:gd name="connsiteY183" fmla="*/ 2513888 h 3062599"/>
              <a:gd name="connsiteX184" fmla="*/ 2396566 w 5728127"/>
              <a:gd name="connsiteY184" fmla="*/ 2488963 h 3062599"/>
              <a:gd name="connsiteX185" fmla="*/ 2434309 w 5728127"/>
              <a:gd name="connsiteY185" fmla="*/ 2486114 h 3062599"/>
              <a:gd name="connsiteX186" fmla="*/ 2460659 w 5728127"/>
              <a:gd name="connsiteY186" fmla="*/ 2503918 h 3062599"/>
              <a:gd name="connsiteX187" fmla="*/ 2479175 w 5728127"/>
              <a:gd name="connsiteY187" fmla="*/ 2521009 h 3062599"/>
              <a:gd name="connsiteX188" fmla="*/ 2489857 w 5728127"/>
              <a:gd name="connsiteY188" fmla="*/ 2538101 h 3062599"/>
              <a:gd name="connsiteX189" fmla="*/ 2474190 w 5728127"/>
              <a:gd name="connsiteY189" fmla="*/ 2589375 h 3062599"/>
              <a:gd name="connsiteX190" fmla="*/ 2494130 w 5728127"/>
              <a:gd name="connsiteY190" fmla="*/ 2550920 h 3062599"/>
              <a:gd name="connsiteX191" fmla="*/ 2538995 w 5728127"/>
              <a:gd name="connsiteY191" fmla="*/ 2513175 h 3062599"/>
              <a:gd name="connsiteX192" fmla="*/ 2559648 w 5728127"/>
              <a:gd name="connsiteY192" fmla="*/ 2492523 h 3062599"/>
              <a:gd name="connsiteX193" fmla="*/ 2563921 w 5728127"/>
              <a:gd name="connsiteY193" fmla="*/ 2462613 h 3062599"/>
              <a:gd name="connsiteX194" fmla="*/ 2592407 w 5728127"/>
              <a:gd name="connsiteY194" fmla="*/ 2427005 h 3062599"/>
              <a:gd name="connsiteX195" fmla="*/ 2655788 w 5728127"/>
              <a:gd name="connsiteY195" fmla="*/ 2345108 h 3062599"/>
              <a:gd name="connsiteX196" fmla="*/ 2640833 w 5728127"/>
              <a:gd name="connsiteY196" fmla="*/ 2330865 h 3062599"/>
              <a:gd name="connsiteX197" fmla="*/ 2589558 w 5728127"/>
              <a:gd name="connsiteY197" fmla="*/ 2342972 h 3062599"/>
              <a:gd name="connsiteX198" fmla="*/ 2540420 w 5728127"/>
              <a:gd name="connsiteY198" fmla="*/ 2389974 h 3062599"/>
              <a:gd name="connsiteX199" fmla="*/ 2535435 w 5728127"/>
              <a:gd name="connsiteY199" fmla="*/ 2392822 h 3062599"/>
              <a:gd name="connsiteX200" fmla="*/ 2541132 w 5728127"/>
              <a:gd name="connsiteY200" fmla="*/ 2300243 h 3062599"/>
              <a:gd name="connsiteX201" fmla="*/ 2543268 w 5728127"/>
              <a:gd name="connsiteY201" fmla="*/ 2286000 h 3062599"/>
              <a:gd name="connsiteX202" fmla="*/ 2545405 w 5728127"/>
              <a:gd name="connsiteY202" fmla="*/ 2171344 h 3062599"/>
              <a:gd name="connsiteX203" fmla="*/ 2551814 w 5728127"/>
              <a:gd name="connsiteY203" fmla="*/ 2161374 h 3062599"/>
              <a:gd name="connsiteX204" fmla="*/ 2625878 w 5728127"/>
              <a:gd name="connsiteY204" fmla="*/ 2032474 h 3062599"/>
              <a:gd name="connsiteX205" fmla="*/ 2554663 w 5728127"/>
              <a:gd name="connsiteY205" fmla="*/ 2056688 h 3062599"/>
              <a:gd name="connsiteX206" fmla="*/ 2531162 w 5728127"/>
              <a:gd name="connsiteY206" fmla="*/ 2040308 h 3062599"/>
              <a:gd name="connsiteX207" fmla="*/ 2517631 w 5728127"/>
              <a:gd name="connsiteY207" fmla="*/ 1963396 h 3062599"/>
              <a:gd name="connsiteX208" fmla="*/ 2361670 w 5728127"/>
              <a:gd name="connsiteY208" fmla="*/ 1841618 h 3062599"/>
              <a:gd name="connsiteX209" fmla="*/ 2449265 w 5728127"/>
              <a:gd name="connsiteY209" fmla="*/ 1887196 h 3062599"/>
              <a:gd name="connsiteX210" fmla="*/ 2495554 w 5728127"/>
              <a:gd name="connsiteY210" fmla="*/ 1935622 h 3062599"/>
              <a:gd name="connsiteX211" fmla="*/ 2522616 w 5728127"/>
              <a:gd name="connsiteY211" fmla="*/ 2045293 h 3062599"/>
              <a:gd name="connsiteX212" fmla="*/ 2506237 w 5728127"/>
              <a:gd name="connsiteY212" fmla="*/ 2064521 h 3062599"/>
              <a:gd name="connsiteX213" fmla="*/ 2437870 w 5728127"/>
              <a:gd name="connsiteY213" fmla="*/ 2068082 h 3062599"/>
              <a:gd name="connsiteX214" fmla="*/ 2429324 w 5728127"/>
              <a:gd name="connsiteY214" fmla="*/ 2085886 h 3062599"/>
              <a:gd name="connsiteX215" fmla="*/ 2484872 w 5728127"/>
              <a:gd name="connsiteY215" fmla="*/ 2160661 h 3062599"/>
              <a:gd name="connsiteX216" fmla="*/ 2533298 w 5728127"/>
              <a:gd name="connsiteY216" fmla="*/ 2197693 h 3062599"/>
              <a:gd name="connsiteX217" fmla="*/ 2524752 w 5728127"/>
              <a:gd name="connsiteY217" fmla="*/ 2395671 h 3062599"/>
              <a:gd name="connsiteX218" fmla="*/ 2473478 w 5728127"/>
              <a:gd name="connsiteY218" fmla="*/ 2408490 h 3062599"/>
              <a:gd name="connsiteX219" fmla="*/ 2458522 w 5728127"/>
              <a:gd name="connsiteY219" fmla="*/ 2381428 h 3062599"/>
              <a:gd name="connsiteX220" fmla="*/ 2435734 w 5728127"/>
              <a:gd name="connsiteY220" fmla="*/ 2362912 h 3062599"/>
              <a:gd name="connsiteX221" fmla="*/ 2388020 w 5728127"/>
              <a:gd name="connsiteY221" fmla="*/ 2365048 h 3062599"/>
              <a:gd name="connsiteX222" fmla="*/ 2365231 w 5728127"/>
              <a:gd name="connsiteY222" fmla="*/ 2385701 h 3062599"/>
              <a:gd name="connsiteX223" fmla="*/ 2330336 w 5728127"/>
              <a:gd name="connsiteY223" fmla="*/ 2415611 h 3062599"/>
              <a:gd name="connsiteX224" fmla="*/ 2300425 w 5728127"/>
              <a:gd name="connsiteY224" fmla="*/ 2412050 h 3062599"/>
              <a:gd name="connsiteX225" fmla="*/ 2281909 w 5728127"/>
              <a:gd name="connsiteY225" fmla="*/ 2392110 h 3062599"/>
              <a:gd name="connsiteX226" fmla="*/ 2241317 w 5728127"/>
              <a:gd name="connsiteY226" fmla="*/ 2352942 h 3062599"/>
              <a:gd name="connsiteX227" fmla="*/ 2205709 w 5728127"/>
              <a:gd name="connsiteY227" fmla="*/ 2307364 h 3062599"/>
              <a:gd name="connsiteX228" fmla="*/ 2233483 w 5728127"/>
              <a:gd name="connsiteY228" fmla="*/ 2067370 h 3062599"/>
              <a:gd name="connsiteX229" fmla="*/ 2323214 w 5728127"/>
              <a:gd name="connsiteY229" fmla="*/ 1824527 h 3062599"/>
              <a:gd name="connsiteX230" fmla="*/ 2409384 w 5728127"/>
              <a:gd name="connsiteY230" fmla="*/ 1818118 h 3062599"/>
              <a:gd name="connsiteX231" fmla="*/ 2402263 w 5728127"/>
              <a:gd name="connsiteY231" fmla="*/ 1823815 h 3062599"/>
              <a:gd name="connsiteX232" fmla="*/ 2514782 w 5728127"/>
              <a:gd name="connsiteY232" fmla="*/ 1831649 h 3062599"/>
              <a:gd name="connsiteX233" fmla="*/ 2708487 w 5728127"/>
              <a:gd name="connsiteY233" fmla="*/ 1996867 h 3062599"/>
              <a:gd name="connsiteX234" fmla="*/ 2741246 w 5728127"/>
              <a:gd name="connsiteY234" fmla="*/ 2208375 h 3062599"/>
              <a:gd name="connsiteX235" fmla="*/ 2706351 w 5728127"/>
              <a:gd name="connsiteY235" fmla="*/ 2523146 h 3062599"/>
              <a:gd name="connsiteX236" fmla="*/ 2705638 w 5728127"/>
              <a:gd name="connsiteY236" fmla="*/ 2525994 h 3062599"/>
              <a:gd name="connsiteX237" fmla="*/ 2688547 w 5728127"/>
              <a:gd name="connsiteY237" fmla="*/ 2577269 h 3062599"/>
              <a:gd name="connsiteX238" fmla="*/ 2694244 w 5728127"/>
              <a:gd name="connsiteY238" fmla="*/ 2579406 h 3062599"/>
              <a:gd name="connsiteX239" fmla="*/ 2710624 w 5728127"/>
              <a:gd name="connsiteY239" fmla="*/ 2528131 h 3062599"/>
              <a:gd name="connsiteX240" fmla="*/ 2739822 w 5728127"/>
              <a:gd name="connsiteY240" fmla="*/ 2394959 h 3062599"/>
              <a:gd name="connsiteX241" fmla="*/ 2716321 w 5728127"/>
              <a:gd name="connsiteY241" fmla="*/ 1990458 h 3062599"/>
              <a:gd name="connsiteX242" fmla="*/ 2602377 w 5728127"/>
              <a:gd name="connsiteY242" fmla="*/ 1845179 h 3062599"/>
              <a:gd name="connsiteX243" fmla="*/ 2409384 w 5728127"/>
              <a:gd name="connsiteY243" fmla="*/ 1818118 h 3062599"/>
              <a:gd name="connsiteX244" fmla="*/ 2215101 w 5728127"/>
              <a:gd name="connsiteY244" fmla="*/ 1812810 h 3062599"/>
              <a:gd name="connsiteX245" fmla="*/ 2056870 w 5728127"/>
              <a:gd name="connsiteY245" fmla="*/ 1843755 h 3062599"/>
              <a:gd name="connsiteX246" fmla="*/ 2029096 w 5728127"/>
              <a:gd name="connsiteY246" fmla="*/ 1878650 h 3062599"/>
              <a:gd name="connsiteX247" fmla="*/ 2269803 w 5728127"/>
              <a:gd name="connsiteY247" fmla="*/ 1818830 h 3062599"/>
              <a:gd name="connsiteX248" fmla="*/ 2215101 w 5728127"/>
              <a:gd name="connsiteY248" fmla="*/ 1812810 h 3062599"/>
              <a:gd name="connsiteX249" fmla="*/ 2468315 w 5728127"/>
              <a:gd name="connsiteY249" fmla="*/ 1761235 h 3062599"/>
              <a:gd name="connsiteX250" fmla="*/ 2379474 w 5728127"/>
              <a:gd name="connsiteY250" fmla="*/ 1788207 h 3062599"/>
              <a:gd name="connsiteX251" fmla="*/ 2560360 w 5728127"/>
              <a:gd name="connsiteY251" fmla="*/ 1768979 h 3062599"/>
              <a:gd name="connsiteX252" fmla="*/ 2468315 w 5728127"/>
              <a:gd name="connsiteY252" fmla="*/ 1761235 h 3062599"/>
              <a:gd name="connsiteX253" fmla="*/ 2170903 w 5728127"/>
              <a:gd name="connsiteY253" fmla="*/ 1751443 h 3062599"/>
              <a:gd name="connsiteX254" fmla="*/ 2048324 w 5728127"/>
              <a:gd name="connsiteY254" fmla="*/ 1773964 h 3062599"/>
              <a:gd name="connsiteX255" fmla="*/ 2285470 w 5728127"/>
              <a:gd name="connsiteY255" fmla="*/ 1796753 h 3062599"/>
              <a:gd name="connsiteX256" fmla="*/ 2170903 w 5728127"/>
              <a:gd name="connsiteY256" fmla="*/ 1751443 h 3062599"/>
              <a:gd name="connsiteX257" fmla="*/ 1121106 w 5728127"/>
              <a:gd name="connsiteY257" fmla="*/ 884490 h 3062599"/>
              <a:gd name="connsiteX258" fmla="*/ 1028526 w 5728127"/>
              <a:gd name="connsiteY258" fmla="*/ 968523 h 3062599"/>
              <a:gd name="connsiteX259" fmla="*/ 977251 w 5728127"/>
              <a:gd name="connsiteY259" fmla="*/ 1115226 h 3062599"/>
              <a:gd name="connsiteX260" fmla="*/ 952326 w 5728127"/>
              <a:gd name="connsiteY260" fmla="*/ 1266914 h 3062599"/>
              <a:gd name="connsiteX261" fmla="*/ 920992 w 5728127"/>
              <a:gd name="connsiteY261" fmla="*/ 1293976 h 3062599"/>
              <a:gd name="connsiteX262" fmla="*/ 806336 w 5728127"/>
              <a:gd name="connsiteY262" fmla="*/ 1277596 h 3062599"/>
              <a:gd name="connsiteX263" fmla="*/ 642541 w 5728127"/>
              <a:gd name="connsiteY263" fmla="*/ 1211366 h 3062599"/>
              <a:gd name="connsiteX264" fmla="*/ 795653 w 5728127"/>
              <a:gd name="connsiteY264" fmla="*/ 1519727 h 3062599"/>
              <a:gd name="connsiteX265" fmla="*/ 812033 w 5728127"/>
              <a:gd name="connsiteY265" fmla="*/ 1517590 h 3062599"/>
              <a:gd name="connsiteX266" fmla="*/ 876838 w 5728127"/>
              <a:gd name="connsiteY266" fmla="*/ 1425011 h 3062599"/>
              <a:gd name="connsiteX267" fmla="*/ 928113 w 5728127"/>
              <a:gd name="connsiteY267" fmla="*/ 1360206 h 3062599"/>
              <a:gd name="connsiteX268" fmla="*/ 937371 w 5728127"/>
              <a:gd name="connsiteY268" fmla="*/ 1349523 h 3062599"/>
              <a:gd name="connsiteX269" fmla="*/ 938795 w 5728127"/>
              <a:gd name="connsiteY269" fmla="*/ 1373024 h 3062599"/>
              <a:gd name="connsiteX270" fmla="*/ 916719 w 5728127"/>
              <a:gd name="connsiteY270" fmla="*/ 1591654 h 3062599"/>
              <a:gd name="connsiteX271" fmla="*/ 892506 w 5728127"/>
              <a:gd name="connsiteY271" fmla="*/ 1816693 h 3062599"/>
              <a:gd name="connsiteX272" fmla="*/ 883248 w 5728127"/>
              <a:gd name="connsiteY272" fmla="*/ 1844467 h 3062599"/>
              <a:gd name="connsiteX273" fmla="*/ 790668 w 5728127"/>
              <a:gd name="connsiteY273" fmla="*/ 1820254 h 3062599"/>
              <a:gd name="connsiteX274" fmla="*/ 760046 w 5728127"/>
              <a:gd name="connsiteY274" fmla="*/ 1766843 h 3062599"/>
              <a:gd name="connsiteX275" fmla="*/ 765031 w 5728127"/>
              <a:gd name="connsiteY275" fmla="*/ 1731948 h 3062599"/>
              <a:gd name="connsiteX276" fmla="*/ 742954 w 5728127"/>
              <a:gd name="connsiteY276" fmla="*/ 1699901 h 3062599"/>
              <a:gd name="connsiteX277" fmla="*/ 550674 w 5728127"/>
              <a:gd name="connsiteY277" fmla="*/ 1648626 h 3062599"/>
              <a:gd name="connsiteX278" fmla="*/ 533582 w 5728127"/>
              <a:gd name="connsiteY278" fmla="*/ 1665005 h 3062599"/>
              <a:gd name="connsiteX279" fmla="*/ 659633 w 5728127"/>
              <a:gd name="connsiteY279" fmla="*/ 1866544 h 3062599"/>
              <a:gd name="connsiteX280" fmla="*/ 691679 w 5728127"/>
              <a:gd name="connsiteY280" fmla="*/ 1938471 h 3062599"/>
              <a:gd name="connsiteX281" fmla="*/ 689543 w 5728127"/>
              <a:gd name="connsiteY281" fmla="*/ 1971230 h 3062599"/>
              <a:gd name="connsiteX282" fmla="*/ 710195 w 5728127"/>
              <a:gd name="connsiteY282" fmla="*/ 2006837 h 3062599"/>
              <a:gd name="connsiteX283" fmla="*/ 846216 w 5728127"/>
              <a:gd name="connsiteY283" fmla="*/ 2060960 h 3062599"/>
              <a:gd name="connsiteX284" fmla="*/ 869005 w 5728127"/>
              <a:gd name="connsiteY284" fmla="*/ 2092295 h 3062599"/>
              <a:gd name="connsiteX285" fmla="*/ 864732 w 5728127"/>
              <a:gd name="connsiteY285" fmla="*/ 2167071 h 3062599"/>
              <a:gd name="connsiteX286" fmla="*/ 877551 w 5728127"/>
              <a:gd name="connsiteY286" fmla="*/ 2135736 h 3062599"/>
              <a:gd name="connsiteX287" fmla="*/ 894642 w 5728127"/>
              <a:gd name="connsiteY287" fmla="*/ 2021080 h 3062599"/>
              <a:gd name="connsiteX288" fmla="*/ 923128 w 5728127"/>
              <a:gd name="connsiteY288" fmla="*/ 1998291 h 3062599"/>
              <a:gd name="connsiteX289" fmla="*/ 998616 w 5728127"/>
              <a:gd name="connsiteY289" fmla="*/ 2003988 h 3062599"/>
              <a:gd name="connsiteX290" fmla="*/ 1036360 w 5728127"/>
              <a:gd name="connsiteY290" fmla="*/ 2036748 h 3062599"/>
              <a:gd name="connsiteX291" fmla="*/ 1039921 w 5728127"/>
              <a:gd name="connsiteY291" fmla="*/ 2064521 h 3062599"/>
              <a:gd name="connsiteX292" fmla="*/ 1054876 w 5728127"/>
              <a:gd name="connsiteY292" fmla="*/ 2084462 h 3062599"/>
              <a:gd name="connsiteX293" fmla="*/ 1145319 w 5728127"/>
              <a:gd name="connsiteY293" fmla="*/ 2083749 h 3062599"/>
              <a:gd name="connsiteX294" fmla="*/ 1200866 w 5728127"/>
              <a:gd name="connsiteY294" fmla="*/ 2038172 h 3062599"/>
              <a:gd name="connsiteX295" fmla="*/ 1229352 w 5728127"/>
              <a:gd name="connsiteY295" fmla="*/ 2013959 h 3062599"/>
              <a:gd name="connsiteX296" fmla="*/ 1301992 w 5728127"/>
              <a:gd name="connsiteY296" fmla="*/ 2006125 h 3062599"/>
              <a:gd name="connsiteX297" fmla="*/ 1359676 w 5728127"/>
              <a:gd name="connsiteY297" fmla="*/ 2048142 h 3062599"/>
              <a:gd name="connsiteX298" fmla="*/ 1384601 w 5728127"/>
              <a:gd name="connsiteY298" fmla="*/ 2066658 h 3062599"/>
              <a:gd name="connsiteX299" fmla="*/ 1418072 w 5728127"/>
              <a:gd name="connsiteY299" fmla="*/ 2068794 h 3062599"/>
              <a:gd name="connsiteX300" fmla="*/ 1351842 w 5728127"/>
              <a:gd name="connsiteY300" fmla="*/ 2233301 h 3062599"/>
              <a:gd name="connsiteX301" fmla="*/ 1434451 w 5728127"/>
              <a:gd name="connsiteY301" fmla="*/ 2058824 h 3062599"/>
              <a:gd name="connsiteX302" fmla="*/ 1520622 w 5728127"/>
              <a:gd name="connsiteY302" fmla="*/ 2056688 h 3062599"/>
              <a:gd name="connsiteX303" fmla="*/ 1534865 w 5728127"/>
              <a:gd name="connsiteY303" fmla="*/ 1949865 h 3062599"/>
              <a:gd name="connsiteX304" fmla="*/ 1569048 w 5728127"/>
              <a:gd name="connsiteY304" fmla="*/ 1905712 h 3062599"/>
              <a:gd name="connsiteX305" fmla="*/ 1687265 w 5728127"/>
              <a:gd name="connsiteY305" fmla="*/ 1763282 h 3062599"/>
              <a:gd name="connsiteX306" fmla="*/ 1668037 w 5728127"/>
              <a:gd name="connsiteY306" fmla="*/ 1746903 h 3062599"/>
              <a:gd name="connsiteX307" fmla="*/ 1514924 w 5728127"/>
              <a:gd name="connsiteY307" fmla="*/ 1785359 h 3062599"/>
              <a:gd name="connsiteX308" fmla="*/ 1499257 w 5728127"/>
              <a:gd name="connsiteY308" fmla="*/ 1803163 h 3062599"/>
              <a:gd name="connsiteX309" fmla="*/ 1492848 w 5728127"/>
              <a:gd name="connsiteY309" fmla="*/ 1888621 h 3062599"/>
              <a:gd name="connsiteX310" fmla="*/ 1480029 w 5728127"/>
              <a:gd name="connsiteY310" fmla="*/ 1866544 h 3062599"/>
              <a:gd name="connsiteX311" fmla="*/ 1492136 w 5728127"/>
              <a:gd name="connsiteY311" fmla="*/ 1747615 h 3062599"/>
              <a:gd name="connsiteX312" fmla="*/ 1497121 w 5728127"/>
              <a:gd name="connsiteY312" fmla="*/ 1497650 h 3062599"/>
              <a:gd name="connsiteX313" fmla="*/ 1510651 w 5728127"/>
              <a:gd name="connsiteY313" fmla="*/ 1453497 h 3062599"/>
              <a:gd name="connsiteX314" fmla="*/ 1633853 w 5728127"/>
              <a:gd name="connsiteY314" fmla="*/ 1227745 h 3062599"/>
              <a:gd name="connsiteX315" fmla="*/ 1502106 w 5728127"/>
              <a:gd name="connsiteY315" fmla="*/ 1277596 h 3062599"/>
              <a:gd name="connsiteX316" fmla="*/ 1473620 w 5728127"/>
              <a:gd name="connsiteY316" fmla="*/ 1254808 h 3062599"/>
              <a:gd name="connsiteX317" fmla="*/ 1462225 w 5728127"/>
              <a:gd name="connsiteY317" fmla="*/ 1165076 h 3062599"/>
              <a:gd name="connsiteX318" fmla="*/ 1341872 w 5728127"/>
              <a:gd name="connsiteY318" fmla="*/ 972084 h 3062599"/>
              <a:gd name="connsiteX319" fmla="*/ 1207276 w 5728127"/>
              <a:gd name="connsiteY319" fmla="*/ 908703 h 3062599"/>
              <a:gd name="connsiteX320" fmla="*/ 1170956 w 5728127"/>
              <a:gd name="connsiteY320" fmla="*/ 903005 h 3062599"/>
              <a:gd name="connsiteX321" fmla="*/ 1327629 w 5728127"/>
              <a:gd name="connsiteY321" fmla="*/ 980630 h 3062599"/>
              <a:gd name="connsiteX322" fmla="*/ 1420208 w 5728127"/>
              <a:gd name="connsiteY322" fmla="*/ 1081755 h 3062599"/>
              <a:gd name="connsiteX323" fmla="*/ 1462937 w 5728127"/>
              <a:gd name="connsiteY323" fmla="*/ 1278308 h 3062599"/>
              <a:gd name="connsiteX324" fmla="*/ 1306977 w 5728127"/>
              <a:gd name="connsiteY324" fmla="*/ 1293263 h 3062599"/>
              <a:gd name="connsiteX325" fmla="*/ 1288461 w 5728127"/>
              <a:gd name="connsiteY325" fmla="*/ 1296112 h 3062599"/>
              <a:gd name="connsiteX326" fmla="*/ 1297007 w 5728127"/>
              <a:gd name="connsiteY326" fmla="*/ 1314628 h 3062599"/>
              <a:gd name="connsiteX327" fmla="*/ 1429466 w 5728127"/>
              <a:gd name="connsiteY327" fmla="*/ 1504060 h 3062599"/>
              <a:gd name="connsiteX328" fmla="*/ 1472907 w 5728127"/>
              <a:gd name="connsiteY328" fmla="*/ 1509045 h 3062599"/>
              <a:gd name="connsiteX329" fmla="*/ 1477893 w 5728127"/>
              <a:gd name="connsiteY329" fmla="*/ 1509757 h 3062599"/>
              <a:gd name="connsiteX330" fmla="*/ 1482165 w 5728127"/>
              <a:gd name="connsiteY330" fmla="*/ 1536819 h 3062599"/>
              <a:gd name="connsiteX331" fmla="*/ 1465786 w 5728127"/>
              <a:gd name="connsiteY331" fmla="*/ 1821678 h 3062599"/>
              <a:gd name="connsiteX332" fmla="*/ 1403829 w 5728127"/>
              <a:gd name="connsiteY332" fmla="*/ 1874378 h 3062599"/>
              <a:gd name="connsiteX333" fmla="*/ 1351130 w 5728127"/>
              <a:gd name="connsiteY333" fmla="*/ 1826663 h 3062599"/>
              <a:gd name="connsiteX334" fmla="*/ 1348994 w 5728127"/>
              <a:gd name="connsiteY334" fmla="*/ 1808860 h 3062599"/>
              <a:gd name="connsiteX335" fmla="*/ 1327629 w 5728127"/>
              <a:gd name="connsiteY335" fmla="*/ 1792480 h 3062599"/>
              <a:gd name="connsiteX336" fmla="*/ 1232201 w 5728127"/>
              <a:gd name="connsiteY336" fmla="*/ 1797465 h 3062599"/>
              <a:gd name="connsiteX337" fmla="*/ 1193745 w 5728127"/>
              <a:gd name="connsiteY337" fmla="*/ 1830224 h 3062599"/>
              <a:gd name="connsiteX338" fmla="*/ 1190896 w 5728127"/>
              <a:gd name="connsiteY338" fmla="*/ 1862983 h 3062599"/>
              <a:gd name="connsiteX339" fmla="*/ 1167395 w 5728127"/>
              <a:gd name="connsiteY339" fmla="*/ 1884347 h 3062599"/>
              <a:gd name="connsiteX340" fmla="*/ 1069119 w 5728127"/>
              <a:gd name="connsiteY340" fmla="*/ 1877938 h 3062599"/>
              <a:gd name="connsiteX341" fmla="*/ 1050603 w 5728127"/>
              <a:gd name="connsiteY341" fmla="*/ 1868680 h 3062599"/>
              <a:gd name="connsiteX342" fmla="*/ 1044906 w 5728127"/>
              <a:gd name="connsiteY342" fmla="*/ 1808860 h 3062599"/>
              <a:gd name="connsiteX343" fmla="*/ 1017132 w 5728127"/>
              <a:gd name="connsiteY343" fmla="*/ 1782510 h 3062599"/>
              <a:gd name="connsiteX344" fmla="*/ 950190 w 5728127"/>
              <a:gd name="connsiteY344" fmla="*/ 1773252 h 3062599"/>
              <a:gd name="connsiteX345" fmla="*/ 918855 w 5728127"/>
              <a:gd name="connsiteY345" fmla="*/ 1730523 h 3062599"/>
              <a:gd name="connsiteX346" fmla="*/ 927401 w 5728127"/>
              <a:gd name="connsiteY346" fmla="*/ 1645777 h 3062599"/>
              <a:gd name="connsiteX347" fmla="*/ 942356 w 5728127"/>
              <a:gd name="connsiteY347" fmla="*/ 1515454 h 3062599"/>
              <a:gd name="connsiteX348" fmla="*/ 955887 w 5728127"/>
              <a:gd name="connsiteY348" fmla="*/ 1387979 h 3062599"/>
              <a:gd name="connsiteX349" fmla="*/ 970842 w 5728127"/>
              <a:gd name="connsiteY349" fmla="*/ 1263353 h 3062599"/>
              <a:gd name="connsiteX350" fmla="*/ 990782 w 5728127"/>
              <a:gd name="connsiteY350" fmla="*/ 1128757 h 3062599"/>
              <a:gd name="connsiteX351" fmla="*/ 1121106 w 5728127"/>
              <a:gd name="connsiteY351" fmla="*/ 884490 h 3062599"/>
              <a:gd name="connsiteX352" fmla="*/ 1345711 w 5728127"/>
              <a:gd name="connsiteY352" fmla="*/ 870592 h 3062599"/>
              <a:gd name="connsiteX353" fmla="*/ 1257838 w 5728127"/>
              <a:gd name="connsiteY353" fmla="*/ 873808 h 3062599"/>
              <a:gd name="connsiteX354" fmla="*/ 1235050 w 5728127"/>
              <a:gd name="connsiteY354" fmla="*/ 882353 h 3062599"/>
              <a:gd name="connsiteX355" fmla="*/ 1262111 w 5728127"/>
              <a:gd name="connsiteY355" fmla="*/ 882353 h 3062599"/>
              <a:gd name="connsiteX356" fmla="*/ 1522046 w 5728127"/>
              <a:gd name="connsiteY356" fmla="*/ 912976 h 3062599"/>
              <a:gd name="connsiteX357" fmla="*/ 1753494 w 5728127"/>
              <a:gd name="connsiteY357" fmla="*/ 1110953 h 3062599"/>
              <a:gd name="connsiteX358" fmla="*/ 1806193 w 5728127"/>
              <a:gd name="connsiteY358" fmla="*/ 1294688 h 3062599"/>
              <a:gd name="connsiteX359" fmla="*/ 1831119 w 5728127"/>
              <a:gd name="connsiteY359" fmla="*/ 1474149 h 3062599"/>
              <a:gd name="connsiteX360" fmla="*/ 1818300 w 5728127"/>
              <a:gd name="connsiteY360" fmla="*/ 1848740 h 3062599"/>
              <a:gd name="connsiteX361" fmla="*/ 1846074 w 5728127"/>
              <a:gd name="connsiteY361" fmla="*/ 1462755 h 3062599"/>
              <a:gd name="connsiteX362" fmla="*/ 1772722 w 5728127"/>
              <a:gd name="connsiteY362" fmla="*/ 1108104 h 3062599"/>
              <a:gd name="connsiteX363" fmla="*/ 1600382 w 5728127"/>
              <a:gd name="connsiteY363" fmla="*/ 917960 h 3062599"/>
              <a:gd name="connsiteX364" fmla="*/ 1345711 w 5728127"/>
              <a:gd name="connsiteY364" fmla="*/ 870592 h 3062599"/>
              <a:gd name="connsiteX365" fmla="*/ 862329 w 5728127"/>
              <a:gd name="connsiteY365" fmla="*/ 862591 h 3062599"/>
              <a:gd name="connsiteX366" fmla="*/ 740106 w 5728127"/>
              <a:gd name="connsiteY366" fmla="*/ 885914 h 3062599"/>
              <a:gd name="connsiteX367" fmla="*/ 582008 w 5728127"/>
              <a:gd name="connsiteY367" fmla="*/ 1009828 h 3062599"/>
              <a:gd name="connsiteX368" fmla="*/ 499399 w 5728127"/>
              <a:gd name="connsiteY368" fmla="*/ 1209942 h 3062599"/>
              <a:gd name="connsiteX369" fmla="*/ 408244 w 5728127"/>
              <a:gd name="connsiteY369" fmla="*/ 1890045 h 3062599"/>
              <a:gd name="connsiteX370" fmla="*/ 421063 w 5728127"/>
              <a:gd name="connsiteY370" fmla="*/ 2059536 h 3062599"/>
              <a:gd name="connsiteX371" fmla="*/ 423199 w 5728127"/>
              <a:gd name="connsiteY371" fmla="*/ 2021792 h 3062599"/>
              <a:gd name="connsiteX372" fmla="*/ 433169 w 5728127"/>
              <a:gd name="connsiteY372" fmla="*/ 1630822 h 3062599"/>
              <a:gd name="connsiteX373" fmla="*/ 564917 w 5728127"/>
              <a:gd name="connsiteY373" fmla="*/ 1091013 h 3062599"/>
              <a:gd name="connsiteX374" fmla="*/ 742954 w 5728127"/>
              <a:gd name="connsiteY374" fmla="*/ 905142 h 3062599"/>
              <a:gd name="connsiteX375" fmla="*/ 747227 w 5728127"/>
              <a:gd name="connsiteY375" fmla="*/ 902293 h 3062599"/>
              <a:gd name="connsiteX376" fmla="*/ 1054876 w 5728127"/>
              <a:gd name="connsiteY376" fmla="*/ 878792 h 3062599"/>
              <a:gd name="connsiteX377" fmla="*/ 1058436 w 5728127"/>
              <a:gd name="connsiteY377" fmla="*/ 872383 h 3062599"/>
              <a:gd name="connsiteX378" fmla="*/ 987222 w 5728127"/>
              <a:gd name="connsiteY378" fmla="*/ 863837 h 3062599"/>
              <a:gd name="connsiteX379" fmla="*/ 862329 w 5728127"/>
              <a:gd name="connsiteY379" fmla="*/ 862591 h 3062599"/>
              <a:gd name="connsiteX380" fmla="*/ 1370714 w 5728127"/>
              <a:gd name="connsiteY380" fmla="*/ 775353 h 3062599"/>
              <a:gd name="connsiteX381" fmla="*/ 1211549 w 5728127"/>
              <a:gd name="connsiteY381" fmla="*/ 824669 h 3062599"/>
              <a:gd name="connsiteX382" fmla="*/ 1536289 w 5728127"/>
              <a:gd name="connsiteY382" fmla="*/ 789062 h 3062599"/>
              <a:gd name="connsiteX383" fmla="*/ 1370714 w 5728127"/>
              <a:gd name="connsiteY383" fmla="*/ 775353 h 3062599"/>
              <a:gd name="connsiteX384" fmla="*/ 879765 w 5728127"/>
              <a:gd name="connsiteY384" fmla="*/ 758239 h 3062599"/>
              <a:gd name="connsiteX385" fmla="*/ 653936 w 5728127"/>
              <a:gd name="connsiteY385" fmla="*/ 784076 h 3062599"/>
              <a:gd name="connsiteX386" fmla="*/ 587706 w 5728127"/>
              <a:gd name="connsiteY386" fmla="*/ 807577 h 3062599"/>
              <a:gd name="connsiteX387" fmla="*/ 615479 w 5728127"/>
              <a:gd name="connsiteY387" fmla="*/ 808290 h 3062599"/>
              <a:gd name="connsiteX388" fmla="*/ 825564 w 5728127"/>
              <a:gd name="connsiteY388" fmla="*/ 783364 h 3062599"/>
              <a:gd name="connsiteX389" fmla="*/ 1064846 w 5728127"/>
              <a:gd name="connsiteY389" fmla="*/ 844609 h 3062599"/>
              <a:gd name="connsiteX390" fmla="*/ 1029950 w 5728127"/>
              <a:gd name="connsiteY390" fmla="*/ 800456 h 3062599"/>
              <a:gd name="connsiteX391" fmla="*/ 955887 w 5728127"/>
              <a:gd name="connsiteY391" fmla="*/ 768409 h 3062599"/>
              <a:gd name="connsiteX392" fmla="*/ 879765 w 5728127"/>
              <a:gd name="connsiteY392" fmla="*/ 758239 h 3062599"/>
              <a:gd name="connsiteX393" fmla="*/ 923840 w 5728127"/>
              <a:gd name="connsiteY393" fmla="*/ 0 h 3062599"/>
              <a:gd name="connsiteX394" fmla="*/ 958736 w 5728127"/>
              <a:gd name="connsiteY394" fmla="*/ 25637 h 3062599"/>
              <a:gd name="connsiteX395" fmla="*/ 985085 w 5728127"/>
              <a:gd name="connsiteY395" fmla="*/ 82609 h 3062599"/>
              <a:gd name="connsiteX396" fmla="*/ 1007874 w 5728127"/>
              <a:gd name="connsiteY396" fmla="*/ 185871 h 3062599"/>
              <a:gd name="connsiteX397" fmla="*/ 1018556 w 5728127"/>
              <a:gd name="connsiteY397" fmla="*/ 333998 h 3062599"/>
              <a:gd name="connsiteX398" fmla="*/ 1006450 w 5728127"/>
              <a:gd name="connsiteY398" fmla="*/ 366757 h 3062599"/>
              <a:gd name="connsiteX399" fmla="*/ 982236 w 5728127"/>
              <a:gd name="connsiteY399" fmla="*/ 341832 h 3062599"/>
              <a:gd name="connsiteX400" fmla="*/ 955175 w 5728127"/>
              <a:gd name="connsiteY400" fmla="*/ 276314 h 3062599"/>
              <a:gd name="connsiteX401" fmla="*/ 931674 w 5728127"/>
              <a:gd name="connsiteY401" fmla="*/ 150263 h 3062599"/>
              <a:gd name="connsiteX402" fmla="*/ 945917 w 5728127"/>
              <a:gd name="connsiteY402" fmla="*/ 119641 h 3062599"/>
              <a:gd name="connsiteX403" fmla="*/ 966569 w 5728127"/>
              <a:gd name="connsiteY403" fmla="*/ 153824 h 3062599"/>
              <a:gd name="connsiteX404" fmla="*/ 944493 w 5728127"/>
              <a:gd name="connsiteY404" fmla="*/ 160945 h 3062599"/>
              <a:gd name="connsiteX405" fmla="*/ 980100 w 5728127"/>
              <a:gd name="connsiteY405" fmla="*/ 291981 h 3062599"/>
              <a:gd name="connsiteX406" fmla="*/ 991494 w 5728127"/>
              <a:gd name="connsiteY406" fmla="*/ 304088 h 3062599"/>
              <a:gd name="connsiteX407" fmla="*/ 1004313 w 5728127"/>
              <a:gd name="connsiteY407" fmla="*/ 273465 h 3062599"/>
              <a:gd name="connsiteX408" fmla="*/ 959448 w 5728127"/>
              <a:gd name="connsiteY408" fmla="*/ 79761 h 3062599"/>
              <a:gd name="connsiteX409" fmla="*/ 914582 w 5728127"/>
              <a:gd name="connsiteY409" fmla="*/ 46290 h 3062599"/>
              <a:gd name="connsiteX410" fmla="*/ 903900 w 5728127"/>
              <a:gd name="connsiteY410" fmla="*/ 69790 h 3062599"/>
              <a:gd name="connsiteX411" fmla="*/ 906749 w 5728127"/>
              <a:gd name="connsiteY411" fmla="*/ 107534 h 3062599"/>
              <a:gd name="connsiteX412" fmla="*/ 946629 w 5728127"/>
              <a:gd name="connsiteY412" fmla="*/ 313346 h 3062599"/>
              <a:gd name="connsiteX413" fmla="*/ 976539 w 5728127"/>
              <a:gd name="connsiteY413" fmla="*/ 417319 h 3062599"/>
              <a:gd name="connsiteX414" fmla="*/ 1006450 w 5728127"/>
              <a:gd name="connsiteY414" fmla="*/ 440820 h 3062599"/>
              <a:gd name="connsiteX415" fmla="*/ 1029950 w 5728127"/>
              <a:gd name="connsiteY415" fmla="*/ 414471 h 3062599"/>
              <a:gd name="connsiteX416" fmla="*/ 1044906 w 5728127"/>
              <a:gd name="connsiteY416" fmla="*/ 332574 h 3062599"/>
              <a:gd name="connsiteX417" fmla="*/ 1023541 w 5728127"/>
              <a:gd name="connsiteY417" fmla="*/ 132459 h 3062599"/>
              <a:gd name="connsiteX418" fmla="*/ 1023541 w 5728127"/>
              <a:gd name="connsiteY418" fmla="*/ 97564 h 3062599"/>
              <a:gd name="connsiteX419" fmla="*/ 1032799 w 5728127"/>
              <a:gd name="connsiteY419" fmla="*/ 81897 h 3062599"/>
              <a:gd name="connsiteX420" fmla="*/ 1039208 w 5728127"/>
              <a:gd name="connsiteY420" fmla="*/ 97564 h 3062599"/>
              <a:gd name="connsiteX421" fmla="*/ 1052027 w 5728127"/>
              <a:gd name="connsiteY421" fmla="*/ 145278 h 3062599"/>
              <a:gd name="connsiteX422" fmla="*/ 1163835 w 5728127"/>
              <a:gd name="connsiteY422" fmla="*/ 371742 h 3062599"/>
              <a:gd name="connsiteX423" fmla="*/ 1168820 w 5728127"/>
              <a:gd name="connsiteY423" fmla="*/ 809002 h 3062599"/>
              <a:gd name="connsiteX424" fmla="*/ 1207276 w 5728127"/>
              <a:gd name="connsiteY424" fmla="*/ 690073 h 3062599"/>
              <a:gd name="connsiteX425" fmla="*/ 1259263 w 5728127"/>
              <a:gd name="connsiteY425" fmla="*/ 635949 h 3062599"/>
              <a:gd name="connsiteX426" fmla="*/ 1569048 w 5728127"/>
              <a:gd name="connsiteY426" fmla="*/ 772682 h 3062599"/>
              <a:gd name="connsiteX427" fmla="*/ 1752070 w 5728127"/>
              <a:gd name="connsiteY427" fmla="*/ 824669 h 3062599"/>
              <a:gd name="connsiteX428" fmla="*/ 1933668 w 5728127"/>
              <a:gd name="connsiteY428" fmla="*/ 976357 h 3062599"/>
              <a:gd name="connsiteX429" fmla="*/ 1994913 w 5728127"/>
              <a:gd name="connsiteY429" fmla="*/ 1087452 h 3062599"/>
              <a:gd name="connsiteX430" fmla="*/ 2008444 w 5728127"/>
              <a:gd name="connsiteY430" fmla="*/ 1119499 h 3062599"/>
              <a:gd name="connsiteX431" fmla="*/ 2024823 w 5728127"/>
              <a:gd name="connsiteY431" fmla="*/ 1175047 h 3062599"/>
              <a:gd name="connsiteX432" fmla="*/ 2062567 w 5728127"/>
              <a:gd name="connsiteY432" fmla="*/ 1672839 h 3062599"/>
              <a:gd name="connsiteX433" fmla="*/ 2063279 w 5728127"/>
              <a:gd name="connsiteY433" fmla="*/ 1714144 h 3062599"/>
              <a:gd name="connsiteX434" fmla="*/ 2279773 w 5728127"/>
              <a:gd name="connsiteY434" fmla="*/ 1689219 h 3062599"/>
              <a:gd name="connsiteX435" fmla="*/ 2320365 w 5728127"/>
              <a:gd name="connsiteY435" fmla="*/ 1728387 h 3062599"/>
              <a:gd name="connsiteX436" fmla="*/ 2326775 w 5728127"/>
              <a:gd name="connsiteY436" fmla="*/ 1778949 h 3062599"/>
              <a:gd name="connsiteX437" fmla="*/ 2332472 w 5728127"/>
              <a:gd name="connsiteY437" fmla="*/ 1764706 h 3062599"/>
              <a:gd name="connsiteX438" fmla="*/ 2277637 w 5728127"/>
              <a:gd name="connsiteY438" fmla="*/ 1592366 h 3062599"/>
              <a:gd name="connsiteX439" fmla="*/ 2263394 w 5728127"/>
              <a:gd name="connsiteY439" fmla="*/ 1583108 h 3062599"/>
              <a:gd name="connsiteX440" fmla="*/ 2224937 w 5728127"/>
              <a:gd name="connsiteY440" fmla="*/ 1542516 h 3062599"/>
              <a:gd name="connsiteX441" fmla="*/ 2174375 w 5728127"/>
              <a:gd name="connsiteY441" fmla="*/ 1370888 h 3062599"/>
              <a:gd name="connsiteX442" fmla="*/ 2210694 w 5728127"/>
              <a:gd name="connsiteY442" fmla="*/ 1301809 h 3062599"/>
              <a:gd name="connsiteX443" fmla="*/ 2234908 w 5728127"/>
              <a:gd name="connsiteY443" fmla="*/ 1332432 h 3062599"/>
              <a:gd name="connsiteX444" fmla="*/ 2261257 w 5728127"/>
              <a:gd name="connsiteY444" fmla="*/ 1452073 h 3062599"/>
              <a:gd name="connsiteX445" fmla="*/ 2257696 w 5728127"/>
              <a:gd name="connsiteY445" fmla="*/ 1462755 h 3062599"/>
              <a:gd name="connsiteX446" fmla="*/ 2258409 w 5728127"/>
              <a:gd name="connsiteY446" fmla="*/ 1453497 h 3062599"/>
              <a:gd name="connsiteX447" fmla="*/ 2256984 w 5728127"/>
              <a:gd name="connsiteY447" fmla="*/ 1452073 h 3062599"/>
              <a:gd name="connsiteX448" fmla="*/ 2224225 w 5728127"/>
              <a:gd name="connsiteY448" fmla="*/ 1344538 h 3062599"/>
              <a:gd name="connsiteX449" fmla="*/ 2202149 w 5728127"/>
              <a:gd name="connsiteY449" fmla="*/ 1331720 h 3062599"/>
              <a:gd name="connsiteX450" fmla="*/ 2195739 w 5728127"/>
              <a:gd name="connsiteY450" fmla="*/ 1353796 h 3062599"/>
              <a:gd name="connsiteX451" fmla="*/ 2234195 w 5728127"/>
              <a:gd name="connsiteY451" fmla="*/ 1538955 h 3062599"/>
              <a:gd name="connsiteX452" fmla="*/ 2254848 w 5728127"/>
              <a:gd name="connsiteY452" fmla="*/ 1561744 h 3062599"/>
              <a:gd name="connsiteX453" fmla="*/ 2272652 w 5728127"/>
              <a:gd name="connsiteY453" fmla="*/ 1537531 h 3062599"/>
              <a:gd name="connsiteX454" fmla="*/ 2272652 w 5728127"/>
              <a:gd name="connsiteY454" fmla="*/ 1412192 h 3062599"/>
              <a:gd name="connsiteX455" fmla="*/ 2272652 w 5728127"/>
              <a:gd name="connsiteY455" fmla="*/ 1352372 h 3062599"/>
              <a:gd name="connsiteX456" fmla="*/ 2312532 w 5728127"/>
              <a:gd name="connsiteY456" fmla="*/ 1432132 h 3062599"/>
              <a:gd name="connsiteX457" fmla="*/ 2368080 w 5728127"/>
              <a:gd name="connsiteY457" fmla="*/ 1669991 h 3062599"/>
              <a:gd name="connsiteX458" fmla="*/ 2357397 w 5728127"/>
              <a:gd name="connsiteY458" fmla="*/ 1760434 h 3062599"/>
              <a:gd name="connsiteX459" fmla="*/ 2373777 w 5728127"/>
              <a:gd name="connsiteY459" fmla="*/ 1703462 h 3062599"/>
              <a:gd name="connsiteX460" fmla="*/ 2405823 w 5728127"/>
              <a:gd name="connsiteY460" fmla="*/ 1673551 h 3062599"/>
              <a:gd name="connsiteX461" fmla="*/ 2583861 w 5728127"/>
              <a:gd name="connsiteY461" fmla="*/ 1749751 h 3062599"/>
              <a:gd name="connsiteX462" fmla="*/ 2608074 w 5728127"/>
              <a:gd name="connsiteY462" fmla="*/ 1766131 h 3062599"/>
              <a:gd name="connsiteX463" fmla="*/ 2803915 w 5728127"/>
              <a:gd name="connsiteY463" fmla="*/ 1880787 h 3062599"/>
              <a:gd name="connsiteX464" fmla="*/ 2895782 w 5728127"/>
              <a:gd name="connsiteY464" fmla="*/ 2268196 h 3062599"/>
              <a:gd name="connsiteX465" fmla="*/ 2855190 w 5728127"/>
              <a:gd name="connsiteY465" fmla="*/ 2488250 h 3062599"/>
              <a:gd name="connsiteX466" fmla="*/ 2848781 w 5728127"/>
              <a:gd name="connsiteY466" fmla="*/ 2507478 h 3062599"/>
              <a:gd name="connsiteX467" fmla="*/ 2776853 w 5728127"/>
              <a:gd name="connsiteY467" fmla="*/ 2617149 h 3062599"/>
              <a:gd name="connsiteX468" fmla="*/ 2779702 w 5728127"/>
              <a:gd name="connsiteY468" fmla="*/ 2647772 h 3062599"/>
              <a:gd name="connsiteX469" fmla="*/ 2843795 w 5728127"/>
              <a:gd name="connsiteY469" fmla="*/ 2696198 h 3062599"/>
              <a:gd name="connsiteX470" fmla="*/ 2930678 w 5728127"/>
              <a:gd name="connsiteY470" fmla="*/ 2741776 h 3062599"/>
              <a:gd name="connsiteX471" fmla="*/ 2948481 w 5728127"/>
              <a:gd name="connsiteY471" fmla="*/ 2725396 h 3062599"/>
              <a:gd name="connsiteX472" fmla="*/ 2907177 w 5728127"/>
              <a:gd name="connsiteY472" fmla="*/ 2650621 h 3062599"/>
              <a:gd name="connsiteX473" fmla="*/ 2897207 w 5728127"/>
              <a:gd name="connsiteY473" fmla="*/ 2615013 h 3062599"/>
              <a:gd name="connsiteX474" fmla="*/ 2909313 w 5728127"/>
              <a:gd name="connsiteY474" fmla="*/ 2469022 h 3062599"/>
              <a:gd name="connsiteX475" fmla="*/ 2911450 w 5728127"/>
              <a:gd name="connsiteY475" fmla="*/ 2429142 h 3062599"/>
              <a:gd name="connsiteX476" fmla="*/ 2942784 w 5728127"/>
              <a:gd name="connsiteY476" fmla="*/ 2349381 h 3062599"/>
              <a:gd name="connsiteX477" fmla="*/ 3123670 w 5728127"/>
              <a:gd name="connsiteY477" fmla="*/ 2268196 h 3062599"/>
              <a:gd name="connsiteX478" fmla="*/ 3174233 w 5728127"/>
              <a:gd name="connsiteY478" fmla="*/ 2246832 h 3062599"/>
              <a:gd name="connsiteX479" fmla="*/ 3271797 w 5728127"/>
              <a:gd name="connsiteY479" fmla="*/ 2274605 h 3062599"/>
              <a:gd name="connsiteX480" fmla="*/ 3408530 w 5728127"/>
              <a:gd name="connsiteY480" fmla="*/ 2396383 h 3062599"/>
              <a:gd name="connsiteX481" fmla="*/ 3424909 w 5728127"/>
              <a:gd name="connsiteY481" fmla="*/ 2467598 h 3062599"/>
              <a:gd name="connsiteX482" fmla="*/ 3424909 w 5728127"/>
              <a:gd name="connsiteY482" fmla="*/ 2486826 h 3062599"/>
              <a:gd name="connsiteX483" fmla="*/ 3425622 w 5728127"/>
              <a:gd name="connsiteY483" fmla="*/ 2528131 h 3062599"/>
              <a:gd name="connsiteX484" fmla="*/ 3392151 w 5728127"/>
              <a:gd name="connsiteY484" fmla="*/ 2637090 h 3062599"/>
              <a:gd name="connsiteX485" fmla="*/ 3364377 w 5728127"/>
              <a:gd name="connsiteY485" fmla="*/ 2705456 h 3062599"/>
              <a:gd name="connsiteX486" fmla="*/ 3324496 w 5728127"/>
              <a:gd name="connsiteY486" fmla="*/ 2728245 h 3062599"/>
              <a:gd name="connsiteX487" fmla="*/ 3227644 w 5728127"/>
              <a:gd name="connsiteY487" fmla="*/ 2701183 h 3062599"/>
              <a:gd name="connsiteX488" fmla="*/ 3123670 w 5728127"/>
              <a:gd name="connsiteY488" fmla="*/ 2655605 h 3062599"/>
              <a:gd name="connsiteX489" fmla="*/ 3102306 w 5728127"/>
              <a:gd name="connsiteY489" fmla="*/ 2629256 h 3062599"/>
              <a:gd name="connsiteX490" fmla="*/ 3068835 w 5728127"/>
              <a:gd name="connsiteY490" fmla="*/ 2468310 h 3062599"/>
              <a:gd name="connsiteX491" fmla="*/ 3105154 w 5728127"/>
              <a:gd name="connsiteY491" fmla="*/ 2406353 h 3062599"/>
              <a:gd name="connsiteX492" fmla="*/ 3231917 w 5728127"/>
              <a:gd name="connsiteY492" fmla="*/ 2373594 h 3062599"/>
              <a:gd name="connsiteX493" fmla="*/ 3276782 w 5728127"/>
              <a:gd name="connsiteY493" fmla="*/ 2396383 h 3062599"/>
              <a:gd name="connsiteX494" fmla="*/ 3326633 w 5728127"/>
              <a:gd name="connsiteY494" fmla="*/ 2492523 h 3062599"/>
              <a:gd name="connsiteX495" fmla="*/ 3291025 w 5728127"/>
              <a:gd name="connsiteY495" fmla="*/ 2583678 h 3062599"/>
              <a:gd name="connsiteX496" fmla="*/ 3238326 w 5728127"/>
              <a:gd name="connsiteY496" fmla="*/ 2600770 h 3062599"/>
              <a:gd name="connsiteX497" fmla="*/ 3200582 w 5728127"/>
              <a:gd name="connsiteY497" fmla="*/ 2590800 h 3062599"/>
              <a:gd name="connsiteX498" fmla="*/ 3155005 w 5728127"/>
              <a:gd name="connsiteY498" fmla="*/ 2492523 h 3062599"/>
              <a:gd name="connsiteX499" fmla="*/ 3201295 w 5728127"/>
              <a:gd name="connsiteY499" fmla="*/ 2458340 h 3062599"/>
              <a:gd name="connsiteX500" fmla="*/ 3251857 w 5728127"/>
              <a:gd name="connsiteY500" fmla="*/ 2481129 h 3062599"/>
              <a:gd name="connsiteX501" fmla="*/ 3263251 w 5728127"/>
              <a:gd name="connsiteY501" fmla="*/ 2490387 h 3062599"/>
              <a:gd name="connsiteX502" fmla="*/ 3216962 w 5728127"/>
              <a:gd name="connsiteY502" fmla="*/ 2441248 h 3062599"/>
              <a:gd name="connsiteX503" fmla="*/ 3142186 w 5728127"/>
              <a:gd name="connsiteY503" fmla="*/ 2481841 h 3062599"/>
              <a:gd name="connsiteX504" fmla="*/ 3140050 w 5728127"/>
              <a:gd name="connsiteY504" fmla="*/ 2511039 h 3062599"/>
              <a:gd name="connsiteX505" fmla="*/ 3169248 w 5728127"/>
              <a:gd name="connsiteY505" fmla="*/ 2583678 h 3062599"/>
              <a:gd name="connsiteX506" fmla="*/ 3197022 w 5728127"/>
              <a:gd name="connsiteY506" fmla="*/ 2612164 h 3062599"/>
              <a:gd name="connsiteX507" fmla="*/ 3292450 w 5728127"/>
              <a:gd name="connsiteY507" fmla="*/ 2642787 h 3062599"/>
              <a:gd name="connsiteX508" fmla="*/ 3336603 w 5728127"/>
              <a:gd name="connsiteY508" fmla="*/ 2615013 h 3062599"/>
              <a:gd name="connsiteX509" fmla="*/ 3362240 w 5728127"/>
              <a:gd name="connsiteY509" fmla="*/ 2463325 h 3062599"/>
              <a:gd name="connsiteX510" fmla="*/ 3345861 w 5728127"/>
              <a:gd name="connsiteY510" fmla="*/ 2427717 h 3062599"/>
              <a:gd name="connsiteX511" fmla="*/ 3246872 w 5728127"/>
              <a:gd name="connsiteY511" fmla="*/ 2337987 h 3062599"/>
              <a:gd name="connsiteX512" fmla="*/ 3179930 w 5728127"/>
              <a:gd name="connsiteY512" fmla="*/ 2328017 h 3062599"/>
              <a:gd name="connsiteX513" fmla="*/ 3033227 w 5728127"/>
              <a:gd name="connsiteY513" fmla="*/ 2394247 h 3062599"/>
              <a:gd name="connsiteX514" fmla="*/ 3018272 w 5728127"/>
              <a:gd name="connsiteY514" fmla="*/ 2535964 h 3062599"/>
              <a:gd name="connsiteX515" fmla="*/ 3046758 w 5728127"/>
              <a:gd name="connsiteY515" fmla="*/ 2595073 h 3062599"/>
              <a:gd name="connsiteX516" fmla="*/ 3080941 w 5728127"/>
              <a:gd name="connsiteY516" fmla="*/ 2655605 h 3062599"/>
              <a:gd name="connsiteX517" fmla="*/ 3227644 w 5728127"/>
              <a:gd name="connsiteY517" fmla="*/ 2758155 h 3062599"/>
              <a:gd name="connsiteX518" fmla="*/ 3357255 w 5728127"/>
              <a:gd name="connsiteY518" fmla="*/ 2756731 h 3062599"/>
              <a:gd name="connsiteX519" fmla="*/ 3397848 w 5728127"/>
              <a:gd name="connsiteY519" fmla="*/ 2726820 h 3062599"/>
              <a:gd name="connsiteX520" fmla="*/ 3442713 w 5728127"/>
              <a:gd name="connsiteY520" fmla="*/ 2718987 h 3062599"/>
              <a:gd name="connsiteX521" fmla="*/ 3452683 w 5728127"/>
              <a:gd name="connsiteY521" fmla="*/ 2721836 h 3062599"/>
              <a:gd name="connsiteX522" fmla="*/ 3633569 w 5728127"/>
              <a:gd name="connsiteY522" fmla="*/ 2711865 h 3062599"/>
              <a:gd name="connsiteX523" fmla="*/ 3710481 w 5728127"/>
              <a:gd name="connsiteY523" fmla="*/ 2667712 h 3062599"/>
              <a:gd name="connsiteX524" fmla="*/ 3765317 w 5728127"/>
              <a:gd name="connsiteY524" fmla="*/ 2632817 h 3062599"/>
              <a:gd name="connsiteX525" fmla="*/ 3810895 w 5728127"/>
              <a:gd name="connsiteY525" fmla="*/ 2609316 h 3062599"/>
              <a:gd name="connsiteX526" fmla="*/ 3862169 w 5728127"/>
              <a:gd name="connsiteY526" fmla="*/ 2611452 h 3062599"/>
              <a:gd name="connsiteX527" fmla="*/ 3884246 w 5728127"/>
              <a:gd name="connsiteY527" fmla="*/ 2610740 h 3062599"/>
              <a:gd name="connsiteX528" fmla="*/ 4003887 w 5728127"/>
              <a:gd name="connsiteY528" fmla="*/ 2551632 h 3062599"/>
              <a:gd name="connsiteX529" fmla="*/ 4009584 w 5728127"/>
              <a:gd name="connsiteY529" fmla="*/ 2546646 h 3062599"/>
              <a:gd name="connsiteX530" fmla="*/ 4072254 w 5728127"/>
              <a:gd name="connsiteY530" fmla="*/ 2451219 h 3062599"/>
              <a:gd name="connsiteX531" fmla="*/ 4053025 w 5728127"/>
              <a:gd name="connsiteY531" fmla="*/ 2369322 h 3062599"/>
              <a:gd name="connsiteX532" fmla="*/ 3964007 w 5728127"/>
              <a:gd name="connsiteY532" fmla="*/ 2311637 h 3062599"/>
              <a:gd name="connsiteX533" fmla="*/ 3908459 w 5728127"/>
              <a:gd name="connsiteY533" fmla="*/ 2310925 h 3062599"/>
              <a:gd name="connsiteX534" fmla="*/ 3830123 w 5728127"/>
              <a:gd name="connsiteY534" fmla="*/ 2362200 h 3062599"/>
              <a:gd name="connsiteX535" fmla="*/ 3810895 w 5728127"/>
              <a:gd name="connsiteY535" fmla="*/ 2399231 h 3062599"/>
              <a:gd name="connsiteX536" fmla="*/ 3811607 w 5728127"/>
              <a:gd name="connsiteY536" fmla="*/ 2484689 h 3062599"/>
              <a:gd name="connsiteX537" fmla="*/ 3859321 w 5728127"/>
              <a:gd name="connsiteY537" fmla="*/ 2524570 h 3062599"/>
              <a:gd name="connsiteX538" fmla="*/ 3961158 w 5728127"/>
              <a:gd name="connsiteY538" fmla="*/ 2458340 h 3062599"/>
              <a:gd name="connsiteX539" fmla="*/ 3961158 w 5728127"/>
              <a:gd name="connsiteY539" fmla="*/ 2416323 h 3062599"/>
              <a:gd name="connsiteX540" fmla="*/ 3959022 w 5728127"/>
              <a:gd name="connsiteY540" fmla="*/ 2451219 h 3062599"/>
              <a:gd name="connsiteX541" fmla="*/ 3947627 w 5728127"/>
              <a:gd name="connsiteY541" fmla="*/ 2471159 h 3062599"/>
              <a:gd name="connsiteX542" fmla="*/ 3825850 w 5728127"/>
              <a:gd name="connsiteY542" fmla="*/ 2462613 h 3062599"/>
              <a:gd name="connsiteX543" fmla="*/ 3825138 w 5728127"/>
              <a:gd name="connsiteY543" fmla="*/ 2424157 h 3062599"/>
              <a:gd name="connsiteX544" fmla="*/ 3882110 w 5728127"/>
              <a:gd name="connsiteY544" fmla="*/ 2344396 h 3062599"/>
              <a:gd name="connsiteX545" fmla="*/ 3923414 w 5728127"/>
              <a:gd name="connsiteY545" fmla="*/ 2333714 h 3062599"/>
              <a:gd name="connsiteX546" fmla="*/ 4020979 w 5728127"/>
              <a:gd name="connsiteY546" fmla="*/ 2380716 h 3062599"/>
              <a:gd name="connsiteX547" fmla="*/ 4033085 w 5728127"/>
              <a:gd name="connsiteY547" fmla="*/ 2413474 h 3062599"/>
              <a:gd name="connsiteX548" fmla="*/ 3984659 w 5728127"/>
              <a:gd name="connsiteY548" fmla="*/ 2545935 h 3062599"/>
              <a:gd name="connsiteX549" fmla="*/ 3961158 w 5728127"/>
              <a:gd name="connsiteY549" fmla="*/ 2563026 h 3062599"/>
              <a:gd name="connsiteX550" fmla="*/ 3835820 w 5728127"/>
              <a:gd name="connsiteY550" fmla="*/ 2590800 h 3062599"/>
              <a:gd name="connsiteX551" fmla="*/ 3770302 w 5728127"/>
              <a:gd name="connsiteY551" fmla="*/ 2575132 h 3062599"/>
              <a:gd name="connsiteX552" fmla="*/ 3768166 w 5728127"/>
              <a:gd name="connsiteY552" fmla="*/ 2558041 h 3062599"/>
              <a:gd name="connsiteX553" fmla="*/ 3758908 w 5728127"/>
              <a:gd name="connsiteY553" fmla="*/ 2481841 h 3062599"/>
              <a:gd name="connsiteX554" fmla="*/ 3755347 w 5728127"/>
              <a:gd name="connsiteY554" fmla="*/ 2442673 h 3062599"/>
              <a:gd name="connsiteX555" fmla="*/ 3763892 w 5728127"/>
              <a:gd name="connsiteY555" fmla="*/ 2353654 h 3062599"/>
              <a:gd name="connsiteX556" fmla="*/ 3775287 w 5728127"/>
              <a:gd name="connsiteY556" fmla="*/ 2335850 h 3062599"/>
              <a:gd name="connsiteX557" fmla="*/ 3912020 w 5728127"/>
              <a:gd name="connsiteY557" fmla="*/ 2248256 h 3062599"/>
              <a:gd name="connsiteX558" fmla="*/ 3976113 w 5728127"/>
              <a:gd name="connsiteY558" fmla="*/ 2249680 h 3062599"/>
              <a:gd name="connsiteX559" fmla="*/ 4013145 w 5728127"/>
              <a:gd name="connsiteY559" fmla="*/ 2263923 h 3062599"/>
              <a:gd name="connsiteX560" fmla="*/ 4100739 w 5728127"/>
              <a:gd name="connsiteY560" fmla="*/ 2322319 h 3062599"/>
              <a:gd name="connsiteX561" fmla="*/ 4140620 w 5728127"/>
              <a:gd name="connsiteY561" fmla="*/ 2307364 h 3062599"/>
              <a:gd name="connsiteX562" fmla="*/ 4245306 w 5728127"/>
              <a:gd name="connsiteY562" fmla="*/ 2172768 h 3062599"/>
              <a:gd name="connsiteX563" fmla="*/ 4270943 w 5728127"/>
              <a:gd name="connsiteY563" fmla="*/ 2148555 h 3062599"/>
              <a:gd name="connsiteX564" fmla="*/ 4286610 w 5728127"/>
              <a:gd name="connsiteY564" fmla="*/ 2125054 h 3062599"/>
              <a:gd name="connsiteX565" fmla="*/ 4301565 w 5728127"/>
              <a:gd name="connsiteY565" fmla="*/ 2107250 h 3062599"/>
              <a:gd name="connsiteX566" fmla="*/ 4368508 w 5728127"/>
              <a:gd name="connsiteY566" fmla="*/ 2095856 h 3062599"/>
              <a:gd name="connsiteX567" fmla="*/ 4474618 w 5728127"/>
              <a:gd name="connsiteY567" fmla="*/ 2109387 h 3062599"/>
              <a:gd name="connsiteX568" fmla="*/ 4564349 w 5728127"/>
              <a:gd name="connsiteY568" fmla="*/ 2129327 h 3062599"/>
              <a:gd name="connsiteX569" fmla="*/ 4648382 w 5728127"/>
              <a:gd name="connsiteY569" fmla="*/ 2159949 h 3062599"/>
              <a:gd name="connsiteX570" fmla="*/ 4696808 w 5728127"/>
              <a:gd name="connsiteY570" fmla="*/ 2207663 h 3062599"/>
              <a:gd name="connsiteX571" fmla="*/ 4752356 w 5728127"/>
              <a:gd name="connsiteY571" fmla="*/ 2444809 h 3062599"/>
              <a:gd name="connsiteX572" fmla="*/ 4760902 w 5728127"/>
              <a:gd name="connsiteY572" fmla="*/ 2470446 h 3062599"/>
              <a:gd name="connsiteX573" fmla="*/ 4756629 w 5728127"/>
              <a:gd name="connsiteY573" fmla="*/ 2506054 h 3062599"/>
              <a:gd name="connsiteX574" fmla="*/ 4671171 w 5728127"/>
              <a:gd name="connsiteY574" fmla="*/ 2589375 h 3062599"/>
              <a:gd name="connsiteX575" fmla="*/ 4576455 w 5728127"/>
              <a:gd name="connsiteY575" fmla="*/ 2679107 h 3062599"/>
              <a:gd name="connsiteX576" fmla="*/ 4517347 w 5728127"/>
              <a:gd name="connsiteY576" fmla="*/ 2714714 h 3062599"/>
              <a:gd name="connsiteX577" fmla="*/ 4513786 w 5728127"/>
              <a:gd name="connsiteY577" fmla="*/ 2716850 h 3062599"/>
              <a:gd name="connsiteX578" fmla="*/ 4577880 w 5728127"/>
              <a:gd name="connsiteY578" fmla="*/ 2725396 h 3062599"/>
              <a:gd name="connsiteX579" fmla="*/ 4608502 w 5728127"/>
              <a:gd name="connsiteY579" fmla="*/ 2721836 h 3062599"/>
              <a:gd name="connsiteX580" fmla="*/ 4632003 w 5728127"/>
              <a:gd name="connsiteY580" fmla="*/ 2716138 h 3062599"/>
              <a:gd name="connsiteX581" fmla="*/ 4698233 w 5728127"/>
              <a:gd name="connsiteY581" fmla="*/ 2719699 h 3062599"/>
              <a:gd name="connsiteX582" fmla="*/ 4728143 w 5728127"/>
              <a:gd name="connsiteY582" fmla="*/ 2756731 h 3062599"/>
              <a:gd name="connsiteX583" fmla="*/ 4858466 w 5728127"/>
              <a:gd name="connsiteY583" fmla="*/ 2826521 h 3062599"/>
              <a:gd name="connsiteX584" fmla="*/ 4936803 w 5728127"/>
              <a:gd name="connsiteY584" fmla="*/ 2822960 h 3062599"/>
              <a:gd name="connsiteX585" fmla="*/ 5028670 w 5728127"/>
              <a:gd name="connsiteY585" fmla="*/ 2827234 h 3062599"/>
              <a:gd name="connsiteX586" fmla="*/ 5064990 w 5728127"/>
              <a:gd name="connsiteY586" fmla="*/ 2844325 h 3062599"/>
              <a:gd name="connsiteX587" fmla="*/ 5174661 w 5728127"/>
              <a:gd name="connsiteY587" fmla="*/ 2872099 h 3062599"/>
              <a:gd name="connsiteX588" fmla="*/ 5240891 w 5728127"/>
              <a:gd name="connsiteY588" fmla="*/ 2880645 h 3062599"/>
              <a:gd name="connsiteX589" fmla="*/ 5277923 w 5728127"/>
              <a:gd name="connsiteY589" fmla="*/ 2899161 h 3062599"/>
              <a:gd name="connsiteX590" fmla="*/ 5346289 w 5728127"/>
              <a:gd name="connsiteY590" fmla="*/ 2934768 h 3062599"/>
              <a:gd name="connsiteX591" fmla="*/ 5362668 w 5728127"/>
              <a:gd name="connsiteY591" fmla="*/ 2964678 h 3062599"/>
              <a:gd name="connsiteX592" fmla="*/ 5278635 w 5728127"/>
              <a:gd name="connsiteY592" fmla="*/ 2957557 h 3062599"/>
              <a:gd name="connsiteX593" fmla="*/ 5245164 w 5728127"/>
              <a:gd name="connsiteY593" fmla="*/ 2961830 h 3062599"/>
              <a:gd name="connsiteX594" fmla="*/ 5226648 w 5728127"/>
              <a:gd name="connsiteY594" fmla="*/ 2963254 h 3062599"/>
              <a:gd name="connsiteX595" fmla="*/ 5158994 w 5728127"/>
              <a:gd name="connsiteY595" fmla="*/ 2952572 h 3062599"/>
              <a:gd name="connsiteX596" fmla="*/ 5110568 w 5728127"/>
              <a:gd name="connsiteY596" fmla="*/ 2960406 h 3062599"/>
              <a:gd name="connsiteX597" fmla="*/ 5089203 w 5728127"/>
              <a:gd name="connsiteY597" fmla="*/ 2957557 h 3062599"/>
              <a:gd name="connsiteX598" fmla="*/ 4966001 w 5728127"/>
              <a:gd name="connsiteY598" fmla="*/ 2935480 h 3062599"/>
              <a:gd name="connsiteX599" fmla="*/ 4928969 w 5728127"/>
              <a:gd name="connsiteY599" fmla="*/ 2921949 h 3062599"/>
              <a:gd name="connsiteX600" fmla="*/ 4833541 w 5728127"/>
              <a:gd name="connsiteY600" fmla="*/ 2924798 h 3062599"/>
              <a:gd name="connsiteX601" fmla="*/ 4721022 w 5728127"/>
              <a:gd name="connsiteY601" fmla="*/ 2889903 h 3062599"/>
              <a:gd name="connsiteX602" fmla="*/ 4656928 w 5728127"/>
              <a:gd name="connsiteY602" fmla="*/ 2865689 h 3062599"/>
              <a:gd name="connsiteX603" fmla="*/ 4608502 w 5728127"/>
              <a:gd name="connsiteY603" fmla="*/ 2895600 h 3062599"/>
              <a:gd name="connsiteX604" fmla="*/ 4603517 w 5728127"/>
              <a:gd name="connsiteY604" fmla="*/ 2911267 h 3062599"/>
              <a:gd name="connsiteX605" fmla="*/ 4617760 w 5728127"/>
              <a:gd name="connsiteY605" fmla="*/ 2918389 h 3062599"/>
              <a:gd name="connsiteX606" fmla="*/ 4662625 w 5728127"/>
              <a:gd name="connsiteY606" fmla="*/ 2924798 h 3062599"/>
              <a:gd name="connsiteX607" fmla="*/ 4767311 w 5728127"/>
              <a:gd name="connsiteY607" fmla="*/ 2970375 h 3062599"/>
              <a:gd name="connsiteX608" fmla="*/ 4789388 w 5728127"/>
              <a:gd name="connsiteY608" fmla="*/ 2979633 h 3062599"/>
              <a:gd name="connsiteX609" fmla="*/ 4977396 w 5728127"/>
              <a:gd name="connsiteY609" fmla="*/ 3026635 h 3062599"/>
              <a:gd name="connsiteX610" fmla="*/ 5024397 w 5728127"/>
              <a:gd name="connsiteY610" fmla="*/ 3033045 h 3062599"/>
              <a:gd name="connsiteX611" fmla="*/ 5058581 w 5728127"/>
              <a:gd name="connsiteY611" fmla="*/ 3028772 h 3062599"/>
              <a:gd name="connsiteX612" fmla="*/ 5062853 w 5728127"/>
              <a:gd name="connsiteY612" fmla="*/ 3026635 h 3062599"/>
              <a:gd name="connsiteX613" fmla="*/ 5124811 w 5728127"/>
              <a:gd name="connsiteY613" fmla="*/ 3025211 h 3062599"/>
              <a:gd name="connsiteX614" fmla="*/ 5205283 w 5728127"/>
              <a:gd name="connsiteY614" fmla="*/ 3024499 h 3062599"/>
              <a:gd name="connsiteX615" fmla="*/ 5229497 w 5728127"/>
              <a:gd name="connsiteY615" fmla="*/ 3021650 h 3062599"/>
              <a:gd name="connsiteX616" fmla="*/ 5561358 w 5728127"/>
              <a:gd name="connsiteY616" fmla="*/ 3021650 h 3062599"/>
              <a:gd name="connsiteX617" fmla="*/ 5708061 w 5728127"/>
              <a:gd name="connsiteY617" fmla="*/ 3043727 h 3062599"/>
              <a:gd name="connsiteX618" fmla="*/ 5725864 w 5728127"/>
              <a:gd name="connsiteY618" fmla="*/ 3060819 h 3062599"/>
              <a:gd name="connsiteX619" fmla="*/ 5700939 w 5728127"/>
              <a:gd name="connsiteY619" fmla="*/ 3062243 h 3062599"/>
              <a:gd name="connsiteX620" fmla="*/ 4228214 w 5728127"/>
              <a:gd name="connsiteY620" fmla="*/ 3062243 h 3062599"/>
              <a:gd name="connsiteX621" fmla="*/ 3964007 w 5728127"/>
              <a:gd name="connsiteY621" fmla="*/ 3033045 h 3062599"/>
              <a:gd name="connsiteX622" fmla="*/ 3772438 w 5728127"/>
              <a:gd name="connsiteY622" fmla="*/ 3055121 h 3062599"/>
              <a:gd name="connsiteX623" fmla="*/ 3722588 w 5728127"/>
              <a:gd name="connsiteY623" fmla="*/ 3062243 h 3062599"/>
              <a:gd name="connsiteX624" fmla="*/ 28668 w 5728127"/>
              <a:gd name="connsiteY624" fmla="*/ 3062243 h 3062599"/>
              <a:gd name="connsiteX625" fmla="*/ 182 w 5728127"/>
              <a:gd name="connsiteY625" fmla="*/ 3033757 h 3062599"/>
              <a:gd name="connsiteX626" fmla="*/ 182 w 5728127"/>
              <a:gd name="connsiteY626" fmla="*/ 2751034 h 3062599"/>
              <a:gd name="connsiteX627" fmla="*/ 3743 w 5728127"/>
              <a:gd name="connsiteY627" fmla="*/ 2736791 h 3062599"/>
              <a:gd name="connsiteX628" fmla="*/ 3743 w 5728127"/>
              <a:gd name="connsiteY628" fmla="*/ 2741776 h 3062599"/>
              <a:gd name="connsiteX629" fmla="*/ 201008 w 5728127"/>
              <a:gd name="connsiteY629" fmla="*/ 2721836 h 3062599"/>
              <a:gd name="connsiteX630" fmla="*/ 205993 w 5728127"/>
              <a:gd name="connsiteY630" fmla="*/ 2696910 h 3062599"/>
              <a:gd name="connsiteX631" fmla="*/ 131930 w 5728127"/>
              <a:gd name="connsiteY631" fmla="*/ 2595785 h 3062599"/>
              <a:gd name="connsiteX632" fmla="*/ 116975 w 5728127"/>
              <a:gd name="connsiteY632" fmla="*/ 2575132 h 3062599"/>
              <a:gd name="connsiteX633" fmla="*/ 29380 w 5728127"/>
              <a:gd name="connsiteY633" fmla="*/ 2679107 h 3062599"/>
              <a:gd name="connsiteX634" fmla="*/ 11577 w 5728127"/>
              <a:gd name="connsiteY634" fmla="*/ 2686940 h 3062599"/>
              <a:gd name="connsiteX635" fmla="*/ 6592 w 5728127"/>
              <a:gd name="connsiteY635" fmla="*/ 2669136 h 3062599"/>
              <a:gd name="connsiteX636" fmla="*/ 74958 w 5728127"/>
              <a:gd name="connsiteY636" fmla="*/ 2483265 h 3062599"/>
              <a:gd name="connsiteX637" fmla="*/ 76382 w 5728127"/>
              <a:gd name="connsiteY637" fmla="*/ 2445521 h 3062599"/>
              <a:gd name="connsiteX638" fmla="*/ 3743 w 5728127"/>
              <a:gd name="connsiteY638" fmla="*/ 2411338 h 3062599"/>
              <a:gd name="connsiteX639" fmla="*/ 3743 w 5728127"/>
              <a:gd name="connsiteY639" fmla="*/ 2417035 h 3062599"/>
              <a:gd name="connsiteX640" fmla="*/ 182 w 5728127"/>
              <a:gd name="connsiteY640" fmla="*/ 2403505 h 3062599"/>
              <a:gd name="connsiteX641" fmla="*/ 182 w 5728127"/>
              <a:gd name="connsiteY641" fmla="*/ 1887703 h 3062599"/>
              <a:gd name="connsiteX642" fmla="*/ 267843 w 5728127"/>
              <a:gd name="connsiteY642" fmla="*/ 910164 h 3062599"/>
              <a:gd name="connsiteX643" fmla="*/ 489429 w 5728127"/>
              <a:gd name="connsiteY643" fmla="*/ 794759 h 3062599"/>
              <a:gd name="connsiteX644" fmla="*/ 620465 w 5728127"/>
              <a:gd name="connsiteY644" fmla="*/ 744908 h 3062599"/>
              <a:gd name="connsiteX645" fmla="*/ 710908 w 5728127"/>
              <a:gd name="connsiteY645" fmla="*/ 690073 h 3062599"/>
              <a:gd name="connsiteX646" fmla="*/ 1050603 w 5728127"/>
              <a:gd name="connsiteY646" fmla="*/ 664435 h 3062599"/>
              <a:gd name="connsiteX647" fmla="*/ 1115408 w 5728127"/>
              <a:gd name="connsiteY647" fmla="*/ 731378 h 3062599"/>
              <a:gd name="connsiteX648" fmla="*/ 1123242 w 5728127"/>
              <a:gd name="connsiteY648" fmla="*/ 836063 h 3062599"/>
              <a:gd name="connsiteX649" fmla="*/ 1136773 w 5728127"/>
              <a:gd name="connsiteY649" fmla="*/ 779091 h 3062599"/>
              <a:gd name="connsiteX650" fmla="*/ 1068407 w 5728127"/>
              <a:gd name="connsiteY650" fmla="*/ 537673 h 3062599"/>
              <a:gd name="connsiteX651" fmla="*/ 990782 w 5728127"/>
              <a:gd name="connsiteY651" fmla="*/ 470019 h 3062599"/>
              <a:gd name="connsiteX652" fmla="*/ 954463 w 5728127"/>
              <a:gd name="connsiteY652" fmla="*/ 408774 h 3062599"/>
              <a:gd name="connsiteX653" fmla="*/ 877551 w 5728127"/>
              <a:gd name="connsiteY653" fmla="*/ 138869 h 3062599"/>
              <a:gd name="connsiteX654" fmla="*/ 874702 w 5728127"/>
              <a:gd name="connsiteY654" fmla="*/ 51987 h 3062599"/>
              <a:gd name="connsiteX655" fmla="*/ 888945 w 5728127"/>
              <a:gd name="connsiteY655" fmla="*/ 25637 h 3062599"/>
              <a:gd name="connsiteX656" fmla="*/ 923840 w 5728127"/>
              <a:gd name="connsiteY656" fmla="*/ 0 h 3062599"/>
              <a:gd name="connsiteX0" fmla="*/ 2972694 w 5728127"/>
              <a:gd name="connsiteY0" fmla="*/ 2889903 h 3062599"/>
              <a:gd name="connsiteX1" fmla="*/ 2948481 w 5728127"/>
              <a:gd name="connsiteY1" fmla="*/ 2909843 h 3062599"/>
              <a:gd name="connsiteX2" fmla="*/ 2910025 w 5728127"/>
              <a:gd name="connsiteY2" fmla="*/ 2989604 h 3062599"/>
              <a:gd name="connsiteX3" fmla="*/ 2897919 w 5728127"/>
              <a:gd name="connsiteY3" fmla="*/ 2996013 h 3062599"/>
              <a:gd name="connsiteX4" fmla="*/ 2893646 w 5728127"/>
              <a:gd name="connsiteY4" fmla="*/ 2982482 h 3062599"/>
              <a:gd name="connsiteX5" fmla="*/ 2896494 w 5728127"/>
              <a:gd name="connsiteY5" fmla="*/ 2939753 h 3062599"/>
              <a:gd name="connsiteX6" fmla="*/ 2880827 w 5728127"/>
              <a:gd name="connsiteY6" fmla="*/ 2924086 h 3062599"/>
              <a:gd name="connsiteX7" fmla="*/ 2830977 w 5728127"/>
              <a:gd name="connsiteY7" fmla="*/ 2931207 h 3062599"/>
              <a:gd name="connsiteX8" fmla="*/ 2819582 w 5728127"/>
              <a:gd name="connsiteY8" fmla="*/ 2949723 h 3062599"/>
              <a:gd name="connsiteX9" fmla="*/ 2947769 w 5728127"/>
              <a:gd name="connsiteY9" fmla="*/ 3035181 h 3062599"/>
              <a:gd name="connsiteX10" fmla="*/ 3016848 w 5728127"/>
              <a:gd name="connsiteY10" fmla="*/ 2999574 h 3062599"/>
              <a:gd name="connsiteX11" fmla="*/ 3006878 w 5728127"/>
              <a:gd name="connsiteY11" fmla="*/ 2909131 h 3062599"/>
              <a:gd name="connsiteX12" fmla="*/ 2972694 w 5728127"/>
              <a:gd name="connsiteY12" fmla="*/ 2889903 h 3062599"/>
              <a:gd name="connsiteX13" fmla="*/ 1564775 w 5728127"/>
              <a:gd name="connsiteY13" fmla="*/ 2827946 h 3062599"/>
              <a:gd name="connsiteX14" fmla="*/ 1489287 w 5728127"/>
              <a:gd name="connsiteY14" fmla="*/ 2897024 h 3062599"/>
              <a:gd name="connsiteX15" fmla="*/ 1509939 w 5728127"/>
              <a:gd name="connsiteY15" fmla="*/ 2991028 h 3062599"/>
              <a:gd name="connsiteX16" fmla="*/ 1752782 w 5728127"/>
              <a:gd name="connsiteY16" fmla="*/ 2946163 h 3062599"/>
              <a:gd name="connsiteX17" fmla="*/ 1750646 w 5728127"/>
              <a:gd name="connsiteY17" fmla="*/ 2933344 h 3062599"/>
              <a:gd name="connsiteX18" fmla="*/ 1658066 w 5728127"/>
              <a:gd name="connsiteY18" fmla="*/ 2890615 h 3062599"/>
              <a:gd name="connsiteX19" fmla="*/ 1632429 w 5728127"/>
              <a:gd name="connsiteY19" fmla="*/ 2991028 h 3062599"/>
              <a:gd name="connsiteX20" fmla="*/ 1600382 w 5728127"/>
              <a:gd name="connsiteY20" fmla="*/ 2865689 h 3062599"/>
              <a:gd name="connsiteX21" fmla="*/ 1564775 w 5728127"/>
              <a:gd name="connsiteY21" fmla="*/ 2827946 h 3062599"/>
              <a:gd name="connsiteX22" fmla="*/ 1981472 w 5728127"/>
              <a:gd name="connsiteY22" fmla="*/ 2817709 h 3062599"/>
              <a:gd name="connsiteX23" fmla="*/ 1956457 w 5728127"/>
              <a:gd name="connsiteY23" fmla="*/ 2817976 h 3062599"/>
              <a:gd name="connsiteX24" fmla="*/ 1933668 w 5728127"/>
              <a:gd name="connsiteY24" fmla="*/ 2851446 h 3062599"/>
              <a:gd name="connsiteX25" fmla="*/ 1910167 w 5728127"/>
              <a:gd name="connsiteY25" fmla="*/ 2983194 h 3062599"/>
              <a:gd name="connsiteX26" fmla="*/ 1881681 w 5728127"/>
              <a:gd name="connsiteY26" fmla="*/ 2900585 h 3062599"/>
              <a:gd name="connsiteX27" fmla="*/ 1864590 w 5728127"/>
              <a:gd name="connsiteY27" fmla="*/ 2893463 h 3062599"/>
              <a:gd name="connsiteX28" fmla="*/ 1793375 w 5728127"/>
              <a:gd name="connsiteY28" fmla="*/ 2931207 h 3062599"/>
              <a:gd name="connsiteX29" fmla="*/ 1789814 w 5728127"/>
              <a:gd name="connsiteY29" fmla="*/ 2948299 h 3062599"/>
              <a:gd name="connsiteX30" fmla="*/ 2002747 w 5728127"/>
              <a:gd name="connsiteY30" fmla="*/ 2996013 h 3062599"/>
              <a:gd name="connsiteX31" fmla="*/ 2054734 w 5728127"/>
              <a:gd name="connsiteY31" fmla="*/ 2925510 h 3062599"/>
              <a:gd name="connsiteX32" fmla="*/ 2004883 w 5728127"/>
              <a:gd name="connsiteY32" fmla="*/ 2826521 h 3062599"/>
              <a:gd name="connsiteX33" fmla="*/ 1981472 w 5728127"/>
              <a:gd name="connsiteY33" fmla="*/ 2817709 h 3062599"/>
              <a:gd name="connsiteX34" fmla="*/ 2665046 w 5728127"/>
              <a:gd name="connsiteY34" fmla="*/ 2794474 h 3062599"/>
              <a:gd name="connsiteX35" fmla="*/ 2596680 w 5728127"/>
              <a:gd name="connsiteY35" fmla="*/ 2850734 h 3062599"/>
              <a:gd name="connsiteX36" fmla="*/ 2614483 w 5728127"/>
              <a:gd name="connsiteY36" fmla="*/ 2921237 h 3062599"/>
              <a:gd name="connsiteX37" fmla="*/ 2796793 w 5728127"/>
              <a:gd name="connsiteY37" fmla="*/ 2926222 h 3062599"/>
              <a:gd name="connsiteX38" fmla="*/ 2745519 w 5728127"/>
              <a:gd name="connsiteY38" fmla="*/ 2879220 h 3062599"/>
              <a:gd name="connsiteX39" fmla="*/ 2728427 w 5728127"/>
              <a:gd name="connsiteY39" fmla="*/ 2881357 h 3062599"/>
              <a:gd name="connsiteX40" fmla="*/ 2707775 w 5728127"/>
              <a:gd name="connsiteY40" fmla="*/ 2916252 h 3062599"/>
              <a:gd name="connsiteX41" fmla="*/ 2692820 w 5728127"/>
              <a:gd name="connsiteY41" fmla="*/ 2928359 h 3062599"/>
              <a:gd name="connsiteX42" fmla="*/ 2684986 w 5728127"/>
              <a:gd name="connsiteY42" fmla="*/ 2911267 h 3062599"/>
              <a:gd name="connsiteX43" fmla="*/ 2696381 w 5728127"/>
              <a:gd name="connsiteY43" fmla="*/ 2837916 h 3062599"/>
              <a:gd name="connsiteX44" fmla="*/ 2665046 w 5728127"/>
              <a:gd name="connsiteY44" fmla="*/ 2794474 h 3062599"/>
              <a:gd name="connsiteX45" fmla="*/ 550674 w 5728127"/>
              <a:gd name="connsiteY45" fmla="*/ 2701895 h 3062599"/>
              <a:gd name="connsiteX46" fmla="*/ 521476 w 5728127"/>
              <a:gd name="connsiteY46" fmla="*/ 2719699 h 3062599"/>
              <a:gd name="connsiteX47" fmla="*/ 401835 w 5728127"/>
              <a:gd name="connsiteY47" fmla="*/ 2887054 h 3062599"/>
              <a:gd name="connsiteX48" fmla="*/ 382607 w 5728127"/>
              <a:gd name="connsiteY48" fmla="*/ 2876372 h 3062599"/>
              <a:gd name="connsiteX49" fmla="*/ 403259 w 5728127"/>
              <a:gd name="connsiteY49" fmla="*/ 2778095 h 3062599"/>
              <a:gd name="connsiteX50" fmla="*/ 418214 w 5728127"/>
              <a:gd name="connsiteY50" fmla="*/ 2737502 h 3062599"/>
              <a:gd name="connsiteX51" fmla="*/ 295724 w 5728127"/>
              <a:gd name="connsiteY51" fmla="*/ 2741776 h 3062599"/>
              <a:gd name="connsiteX52" fmla="*/ 251571 w 5728127"/>
              <a:gd name="connsiteY52" fmla="*/ 2737502 h 3062599"/>
              <a:gd name="connsiteX53" fmla="*/ 259405 w 5728127"/>
              <a:gd name="connsiteY53" fmla="*/ 2785217 h 3062599"/>
              <a:gd name="connsiteX54" fmla="*/ 412517 w 5728127"/>
              <a:gd name="connsiteY54" fmla="*/ 2962542 h 3062599"/>
              <a:gd name="connsiteX55" fmla="*/ 500823 w 5728127"/>
              <a:gd name="connsiteY55" fmla="*/ 2981058 h 3062599"/>
              <a:gd name="connsiteX56" fmla="*/ 619040 w 5728127"/>
              <a:gd name="connsiteY56" fmla="*/ 2931920 h 3062599"/>
              <a:gd name="connsiteX57" fmla="*/ 644678 w 5728127"/>
              <a:gd name="connsiteY57" fmla="*/ 2792338 h 3062599"/>
              <a:gd name="connsiteX58" fmla="*/ 550674 w 5728127"/>
              <a:gd name="connsiteY58" fmla="*/ 2701895 h 3062599"/>
              <a:gd name="connsiteX59" fmla="*/ 819188 w 5728127"/>
              <a:gd name="connsiteY59" fmla="*/ 2552166 h 3062599"/>
              <a:gd name="connsiteX60" fmla="*/ 800638 w 5728127"/>
              <a:gd name="connsiteY60" fmla="*/ 2556617 h 3062599"/>
              <a:gd name="connsiteX61" fmla="*/ 755061 w 5728127"/>
              <a:gd name="connsiteY61" fmla="*/ 2625695 h 3062599"/>
              <a:gd name="connsiteX62" fmla="*/ 796365 w 5728127"/>
              <a:gd name="connsiteY62" fmla="*/ 2689789 h 3062599"/>
              <a:gd name="connsiteX63" fmla="*/ 953038 w 5728127"/>
              <a:gd name="connsiteY63" fmla="*/ 2647772 h 3062599"/>
              <a:gd name="connsiteX64" fmla="*/ 943068 w 5728127"/>
              <a:gd name="connsiteY64" fmla="*/ 2622135 h 3062599"/>
              <a:gd name="connsiteX65" fmla="*/ 898915 w 5728127"/>
              <a:gd name="connsiteY65" fmla="*/ 2603618 h 3062599"/>
              <a:gd name="connsiteX66" fmla="*/ 886096 w 5728127"/>
              <a:gd name="connsiteY66" fmla="*/ 2611452 h 3062599"/>
              <a:gd name="connsiteX67" fmla="*/ 872565 w 5728127"/>
              <a:gd name="connsiteY67" fmla="*/ 2672697 h 3062599"/>
              <a:gd name="connsiteX68" fmla="*/ 845504 w 5728127"/>
              <a:gd name="connsiteY68" fmla="*/ 2630680 h 3062599"/>
              <a:gd name="connsiteX69" fmla="*/ 840519 w 5728127"/>
              <a:gd name="connsiteY69" fmla="*/ 2585815 h 3062599"/>
              <a:gd name="connsiteX70" fmla="*/ 819188 w 5728127"/>
              <a:gd name="connsiteY70" fmla="*/ 2552166 h 3062599"/>
              <a:gd name="connsiteX71" fmla="*/ 1123242 w 5728127"/>
              <a:gd name="connsiteY71" fmla="*/ 2525282 h 3062599"/>
              <a:gd name="connsiteX72" fmla="*/ 1098317 w 5728127"/>
              <a:gd name="connsiteY72" fmla="*/ 2557329 h 3062599"/>
              <a:gd name="connsiteX73" fmla="*/ 1091907 w 5728127"/>
              <a:gd name="connsiteY73" fmla="*/ 2641362 h 3062599"/>
              <a:gd name="connsiteX74" fmla="*/ 1082650 w 5728127"/>
              <a:gd name="connsiteY74" fmla="*/ 2651333 h 3062599"/>
              <a:gd name="connsiteX75" fmla="*/ 1074816 w 5728127"/>
              <a:gd name="connsiteY75" fmla="*/ 2642075 h 3062599"/>
              <a:gd name="connsiteX76" fmla="*/ 1055588 w 5728127"/>
              <a:gd name="connsiteY76" fmla="*/ 2581542 h 3062599"/>
              <a:gd name="connsiteX77" fmla="*/ 984373 w 5728127"/>
              <a:gd name="connsiteY77" fmla="*/ 2625695 h 3062599"/>
              <a:gd name="connsiteX78" fmla="*/ 1170244 w 5728127"/>
              <a:gd name="connsiteY78" fmla="*/ 2652045 h 3062599"/>
              <a:gd name="connsiteX79" fmla="*/ 1188048 w 5728127"/>
              <a:gd name="connsiteY79" fmla="*/ 2577269 h 3062599"/>
              <a:gd name="connsiteX80" fmla="*/ 1123242 w 5728127"/>
              <a:gd name="connsiteY80" fmla="*/ 2525282 h 3062599"/>
              <a:gd name="connsiteX81" fmla="*/ 3259691 w 5728127"/>
              <a:gd name="connsiteY81" fmla="*/ 2504630 h 3062599"/>
              <a:gd name="connsiteX82" fmla="*/ 3244736 w 5728127"/>
              <a:gd name="connsiteY82" fmla="*/ 2517449 h 3062599"/>
              <a:gd name="connsiteX83" fmla="*/ 3239038 w 5728127"/>
              <a:gd name="connsiteY83" fmla="*/ 2524570 h 3062599"/>
              <a:gd name="connsiteX84" fmla="*/ 3259691 w 5728127"/>
              <a:gd name="connsiteY84" fmla="*/ 2504630 h 3062599"/>
              <a:gd name="connsiteX85" fmla="*/ 3910595 w 5728127"/>
              <a:gd name="connsiteY85" fmla="*/ 2394247 h 3062599"/>
              <a:gd name="connsiteX86" fmla="*/ 3875700 w 5728127"/>
              <a:gd name="connsiteY86" fmla="*/ 2428430 h 3062599"/>
              <a:gd name="connsiteX87" fmla="*/ 3938369 w 5728127"/>
              <a:gd name="connsiteY87" fmla="*/ 2401368 h 3062599"/>
              <a:gd name="connsiteX88" fmla="*/ 3947627 w 5728127"/>
              <a:gd name="connsiteY88" fmla="*/ 2405641 h 3062599"/>
              <a:gd name="connsiteX89" fmla="*/ 3910595 w 5728127"/>
              <a:gd name="connsiteY89" fmla="*/ 2394247 h 3062599"/>
              <a:gd name="connsiteX90" fmla="*/ 1728569 w 5728127"/>
              <a:gd name="connsiteY90" fmla="*/ 2258938 h 3062599"/>
              <a:gd name="connsiteX91" fmla="*/ 1611777 w 5728127"/>
              <a:gd name="connsiteY91" fmla="*/ 2357927 h 3062599"/>
              <a:gd name="connsiteX92" fmla="*/ 1613913 w 5728127"/>
              <a:gd name="connsiteY92" fmla="*/ 2379291 h 3062599"/>
              <a:gd name="connsiteX93" fmla="*/ 1705068 w 5728127"/>
              <a:gd name="connsiteY93" fmla="*/ 2496084 h 3062599"/>
              <a:gd name="connsiteX94" fmla="*/ 1806906 w 5728127"/>
              <a:gd name="connsiteY94" fmla="*/ 2613589 h 3062599"/>
              <a:gd name="connsiteX95" fmla="*/ 1933668 w 5728127"/>
              <a:gd name="connsiteY95" fmla="*/ 2655605 h 3062599"/>
              <a:gd name="connsiteX96" fmla="*/ 1952184 w 5728127"/>
              <a:gd name="connsiteY96" fmla="*/ 2651333 h 3062599"/>
              <a:gd name="connsiteX97" fmla="*/ 1944351 w 5728127"/>
              <a:gd name="connsiteY97" fmla="*/ 2634953 h 3062599"/>
              <a:gd name="connsiteX98" fmla="*/ 1913016 w 5728127"/>
              <a:gd name="connsiteY98" fmla="*/ 2577981 h 3062599"/>
              <a:gd name="connsiteX99" fmla="*/ 1888803 w 5728127"/>
              <a:gd name="connsiteY99" fmla="*/ 2558041 h 3062599"/>
              <a:gd name="connsiteX100" fmla="*/ 1768450 w 5728127"/>
              <a:gd name="connsiteY100" fmla="*/ 2471871 h 3062599"/>
              <a:gd name="connsiteX101" fmla="*/ 1737115 w 5728127"/>
              <a:gd name="connsiteY101" fmla="*/ 2345820 h 3062599"/>
              <a:gd name="connsiteX102" fmla="*/ 1737115 w 5728127"/>
              <a:gd name="connsiteY102" fmla="*/ 2261075 h 3062599"/>
              <a:gd name="connsiteX103" fmla="*/ 1728569 w 5728127"/>
              <a:gd name="connsiteY103" fmla="*/ 2258938 h 3062599"/>
              <a:gd name="connsiteX104" fmla="*/ 4394857 w 5728127"/>
              <a:gd name="connsiteY104" fmla="*/ 2189860 h 3062599"/>
              <a:gd name="connsiteX105" fmla="*/ 4352840 w 5728127"/>
              <a:gd name="connsiteY105" fmla="*/ 2196269 h 3062599"/>
              <a:gd name="connsiteX106" fmla="*/ 4290883 w 5728127"/>
              <a:gd name="connsiteY106" fmla="*/ 2334426 h 3062599"/>
              <a:gd name="connsiteX107" fmla="*/ 4287322 w 5728127"/>
              <a:gd name="connsiteY107" fmla="*/ 2368609 h 3062599"/>
              <a:gd name="connsiteX108" fmla="*/ 4265958 w 5728127"/>
              <a:gd name="connsiteY108" fmla="*/ 2414187 h 3062599"/>
              <a:gd name="connsiteX109" fmla="*/ 4266670 w 5728127"/>
              <a:gd name="connsiteY109" fmla="*/ 2469734 h 3062599"/>
              <a:gd name="connsiteX110" fmla="*/ 4274504 w 5728127"/>
              <a:gd name="connsiteY110" fmla="*/ 2493235 h 3062599"/>
              <a:gd name="connsiteX111" fmla="*/ 4324354 w 5728127"/>
              <a:gd name="connsiteY111" fmla="*/ 2612164 h 3062599"/>
              <a:gd name="connsiteX112" fmla="*/ 4327203 w 5728127"/>
              <a:gd name="connsiteY112" fmla="*/ 2621422 h 3062599"/>
              <a:gd name="connsiteX113" fmla="*/ 4363523 w 5728127"/>
              <a:gd name="connsiteY113" fmla="*/ 2714002 h 3062599"/>
              <a:gd name="connsiteX114" fmla="*/ 4454678 w 5728127"/>
              <a:gd name="connsiteY114" fmla="*/ 2727533 h 3062599"/>
              <a:gd name="connsiteX115" fmla="*/ 4473906 w 5728127"/>
              <a:gd name="connsiteY115" fmla="*/ 2720411 h 3062599"/>
              <a:gd name="connsiteX116" fmla="*/ 4446844 w 5728127"/>
              <a:gd name="connsiteY116" fmla="*/ 2704032 h 3062599"/>
              <a:gd name="connsiteX117" fmla="*/ 4372780 w 5728127"/>
              <a:gd name="connsiteY117" fmla="*/ 2605043 h 3062599"/>
              <a:gd name="connsiteX118" fmla="*/ 4312248 w 5728127"/>
              <a:gd name="connsiteY118" fmla="*/ 2506054 h 3062599"/>
              <a:gd name="connsiteX119" fmla="*/ 4307263 w 5728127"/>
              <a:gd name="connsiteY119" fmla="*/ 2469734 h 3062599"/>
              <a:gd name="connsiteX120" fmla="*/ 4392721 w 5728127"/>
              <a:gd name="connsiteY120" fmla="*/ 2276030 h 3062599"/>
              <a:gd name="connsiteX121" fmla="*/ 4444708 w 5728127"/>
              <a:gd name="connsiteY121" fmla="*/ 2252529 h 3062599"/>
              <a:gd name="connsiteX122" fmla="*/ 4535863 w 5728127"/>
              <a:gd name="connsiteY122" fmla="*/ 2279590 h 3062599"/>
              <a:gd name="connsiteX123" fmla="*/ 4587850 w 5728127"/>
              <a:gd name="connsiteY123" fmla="*/ 2300955 h 3062599"/>
              <a:gd name="connsiteX124" fmla="*/ 4627018 w 5728127"/>
              <a:gd name="connsiteY124" fmla="*/ 2372170 h 3062599"/>
              <a:gd name="connsiteX125" fmla="*/ 4621321 w 5728127"/>
              <a:gd name="connsiteY125" fmla="*/ 2471871 h 3062599"/>
              <a:gd name="connsiteX126" fmla="*/ 4601381 w 5728127"/>
              <a:gd name="connsiteY126" fmla="*/ 2509615 h 3062599"/>
              <a:gd name="connsiteX127" fmla="*/ 4504528 w 5728127"/>
              <a:gd name="connsiteY127" fmla="*/ 2544510 h 3062599"/>
              <a:gd name="connsiteX128" fmla="*/ 4502392 w 5728127"/>
              <a:gd name="connsiteY128" fmla="*/ 2543798 h 3062599"/>
              <a:gd name="connsiteX129" fmla="*/ 4434737 w 5728127"/>
              <a:gd name="connsiteY129" fmla="*/ 2405641 h 3062599"/>
              <a:gd name="connsiteX130" fmla="*/ 4477466 w 5728127"/>
              <a:gd name="connsiteY130" fmla="*/ 2355079 h 3062599"/>
              <a:gd name="connsiteX131" fmla="*/ 4531590 w 5728127"/>
              <a:gd name="connsiteY131" fmla="*/ 2392822 h 3062599"/>
              <a:gd name="connsiteX132" fmla="*/ 4545121 w 5728127"/>
              <a:gd name="connsiteY132" fmla="*/ 2419884 h 3062599"/>
              <a:gd name="connsiteX133" fmla="*/ 4523756 w 5728127"/>
              <a:gd name="connsiteY133" fmla="*/ 2446234 h 3062599"/>
              <a:gd name="connsiteX134" fmla="*/ 4502392 w 5728127"/>
              <a:gd name="connsiteY134" fmla="*/ 2454779 h 3062599"/>
              <a:gd name="connsiteX135" fmla="*/ 4506665 w 5728127"/>
              <a:gd name="connsiteY135" fmla="*/ 2470446 h 3062599"/>
              <a:gd name="connsiteX136" fmla="*/ 4530166 w 5728127"/>
              <a:gd name="connsiteY136" fmla="*/ 2468310 h 3062599"/>
              <a:gd name="connsiteX137" fmla="*/ 4560788 w 5728127"/>
              <a:gd name="connsiteY137" fmla="*/ 2389974 h 3062599"/>
              <a:gd name="connsiteX138" fmla="*/ 4505240 w 5728127"/>
              <a:gd name="connsiteY138" fmla="*/ 2343684 h 3062599"/>
              <a:gd name="connsiteX139" fmla="*/ 4485300 w 5728127"/>
              <a:gd name="connsiteY139" fmla="*/ 2340836 h 3062599"/>
              <a:gd name="connsiteX140" fmla="*/ 4415509 w 5728127"/>
              <a:gd name="connsiteY140" fmla="*/ 2389262 h 3062599"/>
              <a:gd name="connsiteX141" fmla="*/ 4406252 w 5728127"/>
              <a:gd name="connsiteY141" fmla="*/ 2428430 h 3062599"/>
              <a:gd name="connsiteX142" fmla="*/ 4430465 w 5728127"/>
              <a:gd name="connsiteY142" fmla="*/ 2551632 h 3062599"/>
              <a:gd name="connsiteX143" fmla="*/ 4474618 w 5728127"/>
              <a:gd name="connsiteY143" fmla="*/ 2602906 h 3062599"/>
              <a:gd name="connsiteX144" fmla="*/ 4554379 w 5728127"/>
              <a:gd name="connsiteY144" fmla="*/ 2602906 h 3062599"/>
              <a:gd name="connsiteX145" fmla="*/ 4665474 w 5728127"/>
              <a:gd name="connsiteY145" fmla="*/ 2492523 h 3062599"/>
              <a:gd name="connsiteX146" fmla="*/ 4680429 w 5728127"/>
              <a:gd name="connsiteY146" fmla="*/ 2476856 h 3062599"/>
              <a:gd name="connsiteX147" fmla="*/ 4683990 w 5728127"/>
              <a:gd name="connsiteY147" fmla="*/ 2451931 h 3062599"/>
              <a:gd name="connsiteX148" fmla="*/ 4653367 w 5728127"/>
              <a:gd name="connsiteY148" fmla="*/ 2307364 h 3062599"/>
              <a:gd name="connsiteX149" fmla="*/ 4568622 w 5728127"/>
              <a:gd name="connsiteY149" fmla="*/ 2217633 h 3062599"/>
              <a:gd name="connsiteX150" fmla="*/ 4394857 w 5728127"/>
              <a:gd name="connsiteY150" fmla="*/ 2189860 h 3062599"/>
              <a:gd name="connsiteX151" fmla="*/ 1930820 w 5728127"/>
              <a:gd name="connsiteY151" fmla="*/ 2137161 h 3062599"/>
              <a:gd name="connsiteX152" fmla="*/ 1903758 w 5728127"/>
              <a:gd name="connsiteY152" fmla="*/ 2482553 h 3062599"/>
              <a:gd name="connsiteX153" fmla="*/ 1910879 w 5728127"/>
              <a:gd name="connsiteY153" fmla="*/ 2524570 h 3062599"/>
              <a:gd name="connsiteX154" fmla="*/ 1908031 w 5728127"/>
              <a:gd name="connsiteY154" fmla="*/ 2483265 h 3062599"/>
              <a:gd name="connsiteX155" fmla="*/ 1930820 w 5728127"/>
              <a:gd name="connsiteY155" fmla="*/ 2137161 h 3062599"/>
              <a:gd name="connsiteX156" fmla="*/ 2323214 w 5728127"/>
              <a:gd name="connsiteY156" fmla="*/ 1824527 h 3062599"/>
              <a:gd name="connsiteX157" fmla="*/ 2253423 w 5728127"/>
              <a:gd name="connsiteY157" fmla="*/ 1909273 h 3062599"/>
              <a:gd name="connsiteX158" fmla="*/ 2223513 w 5728127"/>
              <a:gd name="connsiteY158" fmla="*/ 2049566 h 3062599"/>
              <a:gd name="connsiteX159" fmla="*/ 2200012 w 5728127"/>
              <a:gd name="connsiteY159" fmla="*/ 2067370 h 3062599"/>
              <a:gd name="connsiteX160" fmla="*/ 2133070 w 5728127"/>
              <a:gd name="connsiteY160" fmla="*/ 2055263 h 3062599"/>
              <a:gd name="connsiteX161" fmla="*/ 2036930 w 5728127"/>
              <a:gd name="connsiteY161" fmla="*/ 2018231 h 3062599"/>
              <a:gd name="connsiteX162" fmla="*/ 2135207 w 5728127"/>
              <a:gd name="connsiteY162" fmla="*/ 2206239 h 3062599"/>
              <a:gd name="connsiteX163" fmla="*/ 2216392 w 5728127"/>
              <a:gd name="connsiteY163" fmla="*/ 2100841 h 3062599"/>
              <a:gd name="connsiteX164" fmla="*/ 2212119 w 5728127"/>
              <a:gd name="connsiteY164" fmla="*/ 2142146 h 3062599"/>
              <a:gd name="connsiteX165" fmla="*/ 2188618 w 5728127"/>
              <a:gd name="connsiteY165" fmla="*/ 2365761 h 3062599"/>
              <a:gd name="connsiteX166" fmla="*/ 2177223 w 5728127"/>
              <a:gd name="connsiteY166" fmla="*/ 2387125 h 3062599"/>
              <a:gd name="connsiteX167" fmla="*/ 2117403 w 5728127"/>
              <a:gd name="connsiteY167" fmla="*/ 2369322 h 3062599"/>
              <a:gd name="connsiteX168" fmla="*/ 2112418 w 5728127"/>
              <a:gd name="connsiteY168" fmla="*/ 2331577 h 3062599"/>
              <a:gd name="connsiteX169" fmla="*/ 2090341 w 5728127"/>
              <a:gd name="connsiteY169" fmla="*/ 2303091 h 3062599"/>
              <a:gd name="connsiteX170" fmla="*/ 1997762 w 5728127"/>
              <a:gd name="connsiteY170" fmla="*/ 2278878 h 3062599"/>
              <a:gd name="connsiteX171" fmla="*/ 1979958 w 5728127"/>
              <a:gd name="connsiteY171" fmla="*/ 2297394 h 3062599"/>
              <a:gd name="connsiteX172" fmla="*/ 2050461 w 5728127"/>
              <a:gd name="connsiteY172" fmla="*/ 2402792 h 3062599"/>
              <a:gd name="connsiteX173" fmla="*/ 2069689 w 5728127"/>
              <a:gd name="connsiteY173" fmla="*/ 2447658 h 3062599"/>
              <a:gd name="connsiteX174" fmla="*/ 2098175 w 5728127"/>
              <a:gd name="connsiteY174" fmla="*/ 2495372 h 3062599"/>
              <a:gd name="connsiteX175" fmla="*/ 2167966 w 5728127"/>
              <a:gd name="connsiteY175" fmla="*/ 2525994 h 3062599"/>
              <a:gd name="connsiteX176" fmla="*/ 2168678 w 5728127"/>
              <a:gd name="connsiteY176" fmla="*/ 2602194 h 3062599"/>
              <a:gd name="connsiteX177" fmla="*/ 2173663 w 5728127"/>
              <a:gd name="connsiteY177" fmla="*/ 2597921 h 3062599"/>
              <a:gd name="connsiteX178" fmla="*/ 2182209 w 5728127"/>
              <a:gd name="connsiteY178" fmla="*/ 2533116 h 3062599"/>
              <a:gd name="connsiteX179" fmla="*/ 2242741 w 5728127"/>
              <a:gd name="connsiteY179" fmla="*/ 2483977 h 3062599"/>
              <a:gd name="connsiteX180" fmla="*/ 2271939 w 5728127"/>
              <a:gd name="connsiteY180" fmla="*/ 2513175 h 3062599"/>
              <a:gd name="connsiteX181" fmla="*/ 2294728 w 5728127"/>
              <a:gd name="connsiteY181" fmla="*/ 2533116 h 3062599"/>
              <a:gd name="connsiteX182" fmla="*/ 2347427 w 5728127"/>
              <a:gd name="connsiteY182" fmla="*/ 2530267 h 3062599"/>
              <a:gd name="connsiteX183" fmla="*/ 2365943 w 5728127"/>
              <a:gd name="connsiteY183" fmla="*/ 2513888 h 3062599"/>
              <a:gd name="connsiteX184" fmla="*/ 2396566 w 5728127"/>
              <a:gd name="connsiteY184" fmla="*/ 2488963 h 3062599"/>
              <a:gd name="connsiteX185" fmla="*/ 2434309 w 5728127"/>
              <a:gd name="connsiteY185" fmla="*/ 2486114 h 3062599"/>
              <a:gd name="connsiteX186" fmla="*/ 2460659 w 5728127"/>
              <a:gd name="connsiteY186" fmla="*/ 2503918 h 3062599"/>
              <a:gd name="connsiteX187" fmla="*/ 2479175 w 5728127"/>
              <a:gd name="connsiteY187" fmla="*/ 2521009 h 3062599"/>
              <a:gd name="connsiteX188" fmla="*/ 2489857 w 5728127"/>
              <a:gd name="connsiteY188" fmla="*/ 2538101 h 3062599"/>
              <a:gd name="connsiteX189" fmla="*/ 2474190 w 5728127"/>
              <a:gd name="connsiteY189" fmla="*/ 2589375 h 3062599"/>
              <a:gd name="connsiteX190" fmla="*/ 2494130 w 5728127"/>
              <a:gd name="connsiteY190" fmla="*/ 2550920 h 3062599"/>
              <a:gd name="connsiteX191" fmla="*/ 2538995 w 5728127"/>
              <a:gd name="connsiteY191" fmla="*/ 2513175 h 3062599"/>
              <a:gd name="connsiteX192" fmla="*/ 2559648 w 5728127"/>
              <a:gd name="connsiteY192" fmla="*/ 2492523 h 3062599"/>
              <a:gd name="connsiteX193" fmla="*/ 2563921 w 5728127"/>
              <a:gd name="connsiteY193" fmla="*/ 2462613 h 3062599"/>
              <a:gd name="connsiteX194" fmla="*/ 2592407 w 5728127"/>
              <a:gd name="connsiteY194" fmla="*/ 2427005 h 3062599"/>
              <a:gd name="connsiteX195" fmla="*/ 2655788 w 5728127"/>
              <a:gd name="connsiteY195" fmla="*/ 2345108 h 3062599"/>
              <a:gd name="connsiteX196" fmla="*/ 2640833 w 5728127"/>
              <a:gd name="connsiteY196" fmla="*/ 2330865 h 3062599"/>
              <a:gd name="connsiteX197" fmla="*/ 2589558 w 5728127"/>
              <a:gd name="connsiteY197" fmla="*/ 2342972 h 3062599"/>
              <a:gd name="connsiteX198" fmla="*/ 2540420 w 5728127"/>
              <a:gd name="connsiteY198" fmla="*/ 2389974 h 3062599"/>
              <a:gd name="connsiteX199" fmla="*/ 2535435 w 5728127"/>
              <a:gd name="connsiteY199" fmla="*/ 2392822 h 3062599"/>
              <a:gd name="connsiteX200" fmla="*/ 2541132 w 5728127"/>
              <a:gd name="connsiteY200" fmla="*/ 2300243 h 3062599"/>
              <a:gd name="connsiteX201" fmla="*/ 2543268 w 5728127"/>
              <a:gd name="connsiteY201" fmla="*/ 2286000 h 3062599"/>
              <a:gd name="connsiteX202" fmla="*/ 2545405 w 5728127"/>
              <a:gd name="connsiteY202" fmla="*/ 2171344 h 3062599"/>
              <a:gd name="connsiteX203" fmla="*/ 2551814 w 5728127"/>
              <a:gd name="connsiteY203" fmla="*/ 2161374 h 3062599"/>
              <a:gd name="connsiteX204" fmla="*/ 2625878 w 5728127"/>
              <a:gd name="connsiteY204" fmla="*/ 2032474 h 3062599"/>
              <a:gd name="connsiteX205" fmla="*/ 2554663 w 5728127"/>
              <a:gd name="connsiteY205" fmla="*/ 2056688 h 3062599"/>
              <a:gd name="connsiteX206" fmla="*/ 2531162 w 5728127"/>
              <a:gd name="connsiteY206" fmla="*/ 2040308 h 3062599"/>
              <a:gd name="connsiteX207" fmla="*/ 2517631 w 5728127"/>
              <a:gd name="connsiteY207" fmla="*/ 1963396 h 3062599"/>
              <a:gd name="connsiteX208" fmla="*/ 2361670 w 5728127"/>
              <a:gd name="connsiteY208" fmla="*/ 1841618 h 3062599"/>
              <a:gd name="connsiteX209" fmla="*/ 2449265 w 5728127"/>
              <a:gd name="connsiteY209" fmla="*/ 1887196 h 3062599"/>
              <a:gd name="connsiteX210" fmla="*/ 2495554 w 5728127"/>
              <a:gd name="connsiteY210" fmla="*/ 1935622 h 3062599"/>
              <a:gd name="connsiteX211" fmla="*/ 2522616 w 5728127"/>
              <a:gd name="connsiteY211" fmla="*/ 2045293 h 3062599"/>
              <a:gd name="connsiteX212" fmla="*/ 2506237 w 5728127"/>
              <a:gd name="connsiteY212" fmla="*/ 2064521 h 3062599"/>
              <a:gd name="connsiteX213" fmla="*/ 2437870 w 5728127"/>
              <a:gd name="connsiteY213" fmla="*/ 2068082 h 3062599"/>
              <a:gd name="connsiteX214" fmla="*/ 2429324 w 5728127"/>
              <a:gd name="connsiteY214" fmla="*/ 2085886 h 3062599"/>
              <a:gd name="connsiteX215" fmla="*/ 2484872 w 5728127"/>
              <a:gd name="connsiteY215" fmla="*/ 2160661 h 3062599"/>
              <a:gd name="connsiteX216" fmla="*/ 2533298 w 5728127"/>
              <a:gd name="connsiteY216" fmla="*/ 2197693 h 3062599"/>
              <a:gd name="connsiteX217" fmla="*/ 2524752 w 5728127"/>
              <a:gd name="connsiteY217" fmla="*/ 2395671 h 3062599"/>
              <a:gd name="connsiteX218" fmla="*/ 2473478 w 5728127"/>
              <a:gd name="connsiteY218" fmla="*/ 2408490 h 3062599"/>
              <a:gd name="connsiteX219" fmla="*/ 2458522 w 5728127"/>
              <a:gd name="connsiteY219" fmla="*/ 2381428 h 3062599"/>
              <a:gd name="connsiteX220" fmla="*/ 2435734 w 5728127"/>
              <a:gd name="connsiteY220" fmla="*/ 2362912 h 3062599"/>
              <a:gd name="connsiteX221" fmla="*/ 2388020 w 5728127"/>
              <a:gd name="connsiteY221" fmla="*/ 2365048 h 3062599"/>
              <a:gd name="connsiteX222" fmla="*/ 2365231 w 5728127"/>
              <a:gd name="connsiteY222" fmla="*/ 2385701 h 3062599"/>
              <a:gd name="connsiteX223" fmla="*/ 2330336 w 5728127"/>
              <a:gd name="connsiteY223" fmla="*/ 2415611 h 3062599"/>
              <a:gd name="connsiteX224" fmla="*/ 2300425 w 5728127"/>
              <a:gd name="connsiteY224" fmla="*/ 2412050 h 3062599"/>
              <a:gd name="connsiteX225" fmla="*/ 2281909 w 5728127"/>
              <a:gd name="connsiteY225" fmla="*/ 2392110 h 3062599"/>
              <a:gd name="connsiteX226" fmla="*/ 2241317 w 5728127"/>
              <a:gd name="connsiteY226" fmla="*/ 2352942 h 3062599"/>
              <a:gd name="connsiteX227" fmla="*/ 2205709 w 5728127"/>
              <a:gd name="connsiteY227" fmla="*/ 2307364 h 3062599"/>
              <a:gd name="connsiteX228" fmla="*/ 2233483 w 5728127"/>
              <a:gd name="connsiteY228" fmla="*/ 2067370 h 3062599"/>
              <a:gd name="connsiteX229" fmla="*/ 2323214 w 5728127"/>
              <a:gd name="connsiteY229" fmla="*/ 1824527 h 3062599"/>
              <a:gd name="connsiteX230" fmla="*/ 2409384 w 5728127"/>
              <a:gd name="connsiteY230" fmla="*/ 1818118 h 3062599"/>
              <a:gd name="connsiteX231" fmla="*/ 2402263 w 5728127"/>
              <a:gd name="connsiteY231" fmla="*/ 1823815 h 3062599"/>
              <a:gd name="connsiteX232" fmla="*/ 2514782 w 5728127"/>
              <a:gd name="connsiteY232" fmla="*/ 1831649 h 3062599"/>
              <a:gd name="connsiteX233" fmla="*/ 2708487 w 5728127"/>
              <a:gd name="connsiteY233" fmla="*/ 1996867 h 3062599"/>
              <a:gd name="connsiteX234" fmla="*/ 2741246 w 5728127"/>
              <a:gd name="connsiteY234" fmla="*/ 2208375 h 3062599"/>
              <a:gd name="connsiteX235" fmla="*/ 2706351 w 5728127"/>
              <a:gd name="connsiteY235" fmla="*/ 2523146 h 3062599"/>
              <a:gd name="connsiteX236" fmla="*/ 2705638 w 5728127"/>
              <a:gd name="connsiteY236" fmla="*/ 2525994 h 3062599"/>
              <a:gd name="connsiteX237" fmla="*/ 2688547 w 5728127"/>
              <a:gd name="connsiteY237" fmla="*/ 2577269 h 3062599"/>
              <a:gd name="connsiteX238" fmla="*/ 2694244 w 5728127"/>
              <a:gd name="connsiteY238" fmla="*/ 2579406 h 3062599"/>
              <a:gd name="connsiteX239" fmla="*/ 2710624 w 5728127"/>
              <a:gd name="connsiteY239" fmla="*/ 2528131 h 3062599"/>
              <a:gd name="connsiteX240" fmla="*/ 2739822 w 5728127"/>
              <a:gd name="connsiteY240" fmla="*/ 2394959 h 3062599"/>
              <a:gd name="connsiteX241" fmla="*/ 2716321 w 5728127"/>
              <a:gd name="connsiteY241" fmla="*/ 1990458 h 3062599"/>
              <a:gd name="connsiteX242" fmla="*/ 2602377 w 5728127"/>
              <a:gd name="connsiteY242" fmla="*/ 1845179 h 3062599"/>
              <a:gd name="connsiteX243" fmla="*/ 2409384 w 5728127"/>
              <a:gd name="connsiteY243" fmla="*/ 1818118 h 3062599"/>
              <a:gd name="connsiteX244" fmla="*/ 2215101 w 5728127"/>
              <a:gd name="connsiteY244" fmla="*/ 1812810 h 3062599"/>
              <a:gd name="connsiteX245" fmla="*/ 2056870 w 5728127"/>
              <a:gd name="connsiteY245" fmla="*/ 1843755 h 3062599"/>
              <a:gd name="connsiteX246" fmla="*/ 2029096 w 5728127"/>
              <a:gd name="connsiteY246" fmla="*/ 1878650 h 3062599"/>
              <a:gd name="connsiteX247" fmla="*/ 2269803 w 5728127"/>
              <a:gd name="connsiteY247" fmla="*/ 1818830 h 3062599"/>
              <a:gd name="connsiteX248" fmla="*/ 2215101 w 5728127"/>
              <a:gd name="connsiteY248" fmla="*/ 1812810 h 3062599"/>
              <a:gd name="connsiteX249" fmla="*/ 2468315 w 5728127"/>
              <a:gd name="connsiteY249" fmla="*/ 1761235 h 3062599"/>
              <a:gd name="connsiteX250" fmla="*/ 2379474 w 5728127"/>
              <a:gd name="connsiteY250" fmla="*/ 1788207 h 3062599"/>
              <a:gd name="connsiteX251" fmla="*/ 2560360 w 5728127"/>
              <a:gd name="connsiteY251" fmla="*/ 1768979 h 3062599"/>
              <a:gd name="connsiteX252" fmla="*/ 2468315 w 5728127"/>
              <a:gd name="connsiteY252" fmla="*/ 1761235 h 3062599"/>
              <a:gd name="connsiteX253" fmla="*/ 2170903 w 5728127"/>
              <a:gd name="connsiteY253" fmla="*/ 1751443 h 3062599"/>
              <a:gd name="connsiteX254" fmla="*/ 2048324 w 5728127"/>
              <a:gd name="connsiteY254" fmla="*/ 1773964 h 3062599"/>
              <a:gd name="connsiteX255" fmla="*/ 2285470 w 5728127"/>
              <a:gd name="connsiteY255" fmla="*/ 1796753 h 3062599"/>
              <a:gd name="connsiteX256" fmla="*/ 2170903 w 5728127"/>
              <a:gd name="connsiteY256" fmla="*/ 1751443 h 3062599"/>
              <a:gd name="connsiteX257" fmla="*/ 1121106 w 5728127"/>
              <a:gd name="connsiteY257" fmla="*/ 884490 h 3062599"/>
              <a:gd name="connsiteX258" fmla="*/ 1028526 w 5728127"/>
              <a:gd name="connsiteY258" fmla="*/ 968523 h 3062599"/>
              <a:gd name="connsiteX259" fmla="*/ 977251 w 5728127"/>
              <a:gd name="connsiteY259" fmla="*/ 1115226 h 3062599"/>
              <a:gd name="connsiteX260" fmla="*/ 952326 w 5728127"/>
              <a:gd name="connsiteY260" fmla="*/ 1266914 h 3062599"/>
              <a:gd name="connsiteX261" fmla="*/ 920992 w 5728127"/>
              <a:gd name="connsiteY261" fmla="*/ 1293976 h 3062599"/>
              <a:gd name="connsiteX262" fmla="*/ 806336 w 5728127"/>
              <a:gd name="connsiteY262" fmla="*/ 1277596 h 3062599"/>
              <a:gd name="connsiteX263" fmla="*/ 642541 w 5728127"/>
              <a:gd name="connsiteY263" fmla="*/ 1211366 h 3062599"/>
              <a:gd name="connsiteX264" fmla="*/ 795653 w 5728127"/>
              <a:gd name="connsiteY264" fmla="*/ 1519727 h 3062599"/>
              <a:gd name="connsiteX265" fmla="*/ 812033 w 5728127"/>
              <a:gd name="connsiteY265" fmla="*/ 1517590 h 3062599"/>
              <a:gd name="connsiteX266" fmla="*/ 876838 w 5728127"/>
              <a:gd name="connsiteY266" fmla="*/ 1425011 h 3062599"/>
              <a:gd name="connsiteX267" fmla="*/ 928113 w 5728127"/>
              <a:gd name="connsiteY267" fmla="*/ 1360206 h 3062599"/>
              <a:gd name="connsiteX268" fmla="*/ 937371 w 5728127"/>
              <a:gd name="connsiteY268" fmla="*/ 1349523 h 3062599"/>
              <a:gd name="connsiteX269" fmla="*/ 938795 w 5728127"/>
              <a:gd name="connsiteY269" fmla="*/ 1373024 h 3062599"/>
              <a:gd name="connsiteX270" fmla="*/ 916719 w 5728127"/>
              <a:gd name="connsiteY270" fmla="*/ 1591654 h 3062599"/>
              <a:gd name="connsiteX271" fmla="*/ 892506 w 5728127"/>
              <a:gd name="connsiteY271" fmla="*/ 1816693 h 3062599"/>
              <a:gd name="connsiteX272" fmla="*/ 883248 w 5728127"/>
              <a:gd name="connsiteY272" fmla="*/ 1844467 h 3062599"/>
              <a:gd name="connsiteX273" fmla="*/ 790668 w 5728127"/>
              <a:gd name="connsiteY273" fmla="*/ 1820254 h 3062599"/>
              <a:gd name="connsiteX274" fmla="*/ 760046 w 5728127"/>
              <a:gd name="connsiteY274" fmla="*/ 1766843 h 3062599"/>
              <a:gd name="connsiteX275" fmla="*/ 765031 w 5728127"/>
              <a:gd name="connsiteY275" fmla="*/ 1731948 h 3062599"/>
              <a:gd name="connsiteX276" fmla="*/ 742954 w 5728127"/>
              <a:gd name="connsiteY276" fmla="*/ 1699901 h 3062599"/>
              <a:gd name="connsiteX277" fmla="*/ 550674 w 5728127"/>
              <a:gd name="connsiteY277" fmla="*/ 1648626 h 3062599"/>
              <a:gd name="connsiteX278" fmla="*/ 533582 w 5728127"/>
              <a:gd name="connsiteY278" fmla="*/ 1665005 h 3062599"/>
              <a:gd name="connsiteX279" fmla="*/ 659633 w 5728127"/>
              <a:gd name="connsiteY279" fmla="*/ 1866544 h 3062599"/>
              <a:gd name="connsiteX280" fmla="*/ 691679 w 5728127"/>
              <a:gd name="connsiteY280" fmla="*/ 1938471 h 3062599"/>
              <a:gd name="connsiteX281" fmla="*/ 689543 w 5728127"/>
              <a:gd name="connsiteY281" fmla="*/ 1971230 h 3062599"/>
              <a:gd name="connsiteX282" fmla="*/ 710195 w 5728127"/>
              <a:gd name="connsiteY282" fmla="*/ 2006837 h 3062599"/>
              <a:gd name="connsiteX283" fmla="*/ 846216 w 5728127"/>
              <a:gd name="connsiteY283" fmla="*/ 2060960 h 3062599"/>
              <a:gd name="connsiteX284" fmla="*/ 869005 w 5728127"/>
              <a:gd name="connsiteY284" fmla="*/ 2092295 h 3062599"/>
              <a:gd name="connsiteX285" fmla="*/ 864732 w 5728127"/>
              <a:gd name="connsiteY285" fmla="*/ 2167071 h 3062599"/>
              <a:gd name="connsiteX286" fmla="*/ 877551 w 5728127"/>
              <a:gd name="connsiteY286" fmla="*/ 2135736 h 3062599"/>
              <a:gd name="connsiteX287" fmla="*/ 894642 w 5728127"/>
              <a:gd name="connsiteY287" fmla="*/ 2021080 h 3062599"/>
              <a:gd name="connsiteX288" fmla="*/ 923128 w 5728127"/>
              <a:gd name="connsiteY288" fmla="*/ 1998291 h 3062599"/>
              <a:gd name="connsiteX289" fmla="*/ 998616 w 5728127"/>
              <a:gd name="connsiteY289" fmla="*/ 2003988 h 3062599"/>
              <a:gd name="connsiteX290" fmla="*/ 1036360 w 5728127"/>
              <a:gd name="connsiteY290" fmla="*/ 2036748 h 3062599"/>
              <a:gd name="connsiteX291" fmla="*/ 1039921 w 5728127"/>
              <a:gd name="connsiteY291" fmla="*/ 2064521 h 3062599"/>
              <a:gd name="connsiteX292" fmla="*/ 1054876 w 5728127"/>
              <a:gd name="connsiteY292" fmla="*/ 2084462 h 3062599"/>
              <a:gd name="connsiteX293" fmla="*/ 1145319 w 5728127"/>
              <a:gd name="connsiteY293" fmla="*/ 2083749 h 3062599"/>
              <a:gd name="connsiteX294" fmla="*/ 1200866 w 5728127"/>
              <a:gd name="connsiteY294" fmla="*/ 2038172 h 3062599"/>
              <a:gd name="connsiteX295" fmla="*/ 1229352 w 5728127"/>
              <a:gd name="connsiteY295" fmla="*/ 2013959 h 3062599"/>
              <a:gd name="connsiteX296" fmla="*/ 1301992 w 5728127"/>
              <a:gd name="connsiteY296" fmla="*/ 2006125 h 3062599"/>
              <a:gd name="connsiteX297" fmla="*/ 1359676 w 5728127"/>
              <a:gd name="connsiteY297" fmla="*/ 2048142 h 3062599"/>
              <a:gd name="connsiteX298" fmla="*/ 1384601 w 5728127"/>
              <a:gd name="connsiteY298" fmla="*/ 2066658 h 3062599"/>
              <a:gd name="connsiteX299" fmla="*/ 1418072 w 5728127"/>
              <a:gd name="connsiteY299" fmla="*/ 2068794 h 3062599"/>
              <a:gd name="connsiteX300" fmla="*/ 1351842 w 5728127"/>
              <a:gd name="connsiteY300" fmla="*/ 2233301 h 3062599"/>
              <a:gd name="connsiteX301" fmla="*/ 1434451 w 5728127"/>
              <a:gd name="connsiteY301" fmla="*/ 2058824 h 3062599"/>
              <a:gd name="connsiteX302" fmla="*/ 1520622 w 5728127"/>
              <a:gd name="connsiteY302" fmla="*/ 2056688 h 3062599"/>
              <a:gd name="connsiteX303" fmla="*/ 1534865 w 5728127"/>
              <a:gd name="connsiteY303" fmla="*/ 1949865 h 3062599"/>
              <a:gd name="connsiteX304" fmla="*/ 1569048 w 5728127"/>
              <a:gd name="connsiteY304" fmla="*/ 1905712 h 3062599"/>
              <a:gd name="connsiteX305" fmla="*/ 1687265 w 5728127"/>
              <a:gd name="connsiteY305" fmla="*/ 1763282 h 3062599"/>
              <a:gd name="connsiteX306" fmla="*/ 1668037 w 5728127"/>
              <a:gd name="connsiteY306" fmla="*/ 1746903 h 3062599"/>
              <a:gd name="connsiteX307" fmla="*/ 1514924 w 5728127"/>
              <a:gd name="connsiteY307" fmla="*/ 1785359 h 3062599"/>
              <a:gd name="connsiteX308" fmla="*/ 1499257 w 5728127"/>
              <a:gd name="connsiteY308" fmla="*/ 1803163 h 3062599"/>
              <a:gd name="connsiteX309" fmla="*/ 1492848 w 5728127"/>
              <a:gd name="connsiteY309" fmla="*/ 1888621 h 3062599"/>
              <a:gd name="connsiteX310" fmla="*/ 1480029 w 5728127"/>
              <a:gd name="connsiteY310" fmla="*/ 1866544 h 3062599"/>
              <a:gd name="connsiteX311" fmla="*/ 1492136 w 5728127"/>
              <a:gd name="connsiteY311" fmla="*/ 1747615 h 3062599"/>
              <a:gd name="connsiteX312" fmla="*/ 1497121 w 5728127"/>
              <a:gd name="connsiteY312" fmla="*/ 1497650 h 3062599"/>
              <a:gd name="connsiteX313" fmla="*/ 1510651 w 5728127"/>
              <a:gd name="connsiteY313" fmla="*/ 1453497 h 3062599"/>
              <a:gd name="connsiteX314" fmla="*/ 1633853 w 5728127"/>
              <a:gd name="connsiteY314" fmla="*/ 1227745 h 3062599"/>
              <a:gd name="connsiteX315" fmla="*/ 1502106 w 5728127"/>
              <a:gd name="connsiteY315" fmla="*/ 1277596 h 3062599"/>
              <a:gd name="connsiteX316" fmla="*/ 1473620 w 5728127"/>
              <a:gd name="connsiteY316" fmla="*/ 1254808 h 3062599"/>
              <a:gd name="connsiteX317" fmla="*/ 1462225 w 5728127"/>
              <a:gd name="connsiteY317" fmla="*/ 1165076 h 3062599"/>
              <a:gd name="connsiteX318" fmla="*/ 1341872 w 5728127"/>
              <a:gd name="connsiteY318" fmla="*/ 972084 h 3062599"/>
              <a:gd name="connsiteX319" fmla="*/ 1207276 w 5728127"/>
              <a:gd name="connsiteY319" fmla="*/ 908703 h 3062599"/>
              <a:gd name="connsiteX320" fmla="*/ 1170956 w 5728127"/>
              <a:gd name="connsiteY320" fmla="*/ 903005 h 3062599"/>
              <a:gd name="connsiteX321" fmla="*/ 1327629 w 5728127"/>
              <a:gd name="connsiteY321" fmla="*/ 980630 h 3062599"/>
              <a:gd name="connsiteX322" fmla="*/ 1420208 w 5728127"/>
              <a:gd name="connsiteY322" fmla="*/ 1081755 h 3062599"/>
              <a:gd name="connsiteX323" fmla="*/ 1462937 w 5728127"/>
              <a:gd name="connsiteY323" fmla="*/ 1278308 h 3062599"/>
              <a:gd name="connsiteX324" fmla="*/ 1306977 w 5728127"/>
              <a:gd name="connsiteY324" fmla="*/ 1293263 h 3062599"/>
              <a:gd name="connsiteX325" fmla="*/ 1288461 w 5728127"/>
              <a:gd name="connsiteY325" fmla="*/ 1296112 h 3062599"/>
              <a:gd name="connsiteX326" fmla="*/ 1297007 w 5728127"/>
              <a:gd name="connsiteY326" fmla="*/ 1314628 h 3062599"/>
              <a:gd name="connsiteX327" fmla="*/ 1429466 w 5728127"/>
              <a:gd name="connsiteY327" fmla="*/ 1504060 h 3062599"/>
              <a:gd name="connsiteX328" fmla="*/ 1472907 w 5728127"/>
              <a:gd name="connsiteY328" fmla="*/ 1509045 h 3062599"/>
              <a:gd name="connsiteX329" fmla="*/ 1477893 w 5728127"/>
              <a:gd name="connsiteY329" fmla="*/ 1509757 h 3062599"/>
              <a:gd name="connsiteX330" fmla="*/ 1482165 w 5728127"/>
              <a:gd name="connsiteY330" fmla="*/ 1536819 h 3062599"/>
              <a:gd name="connsiteX331" fmla="*/ 1465786 w 5728127"/>
              <a:gd name="connsiteY331" fmla="*/ 1821678 h 3062599"/>
              <a:gd name="connsiteX332" fmla="*/ 1403829 w 5728127"/>
              <a:gd name="connsiteY332" fmla="*/ 1874378 h 3062599"/>
              <a:gd name="connsiteX333" fmla="*/ 1351130 w 5728127"/>
              <a:gd name="connsiteY333" fmla="*/ 1826663 h 3062599"/>
              <a:gd name="connsiteX334" fmla="*/ 1348994 w 5728127"/>
              <a:gd name="connsiteY334" fmla="*/ 1808860 h 3062599"/>
              <a:gd name="connsiteX335" fmla="*/ 1327629 w 5728127"/>
              <a:gd name="connsiteY335" fmla="*/ 1792480 h 3062599"/>
              <a:gd name="connsiteX336" fmla="*/ 1232201 w 5728127"/>
              <a:gd name="connsiteY336" fmla="*/ 1797465 h 3062599"/>
              <a:gd name="connsiteX337" fmla="*/ 1193745 w 5728127"/>
              <a:gd name="connsiteY337" fmla="*/ 1830224 h 3062599"/>
              <a:gd name="connsiteX338" fmla="*/ 1190896 w 5728127"/>
              <a:gd name="connsiteY338" fmla="*/ 1862983 h 3062599"/>
              <a:gd name="connsiteX339" fmla="*/ 1167395 w 5728127"/>
              <a:gd name="connsiteY339" fmla="*/ 1884347 h 3062599"/>
              <a:gd name="connsiteX340" fmla="*/ 1069119 w 5728127"/>
              <a:gd name="connsiteY340" fmla="*/ 1877938 h 3062599"/>
              <a:gd name="connsiteX341" fmla="*/ 1050603 w 5728127"/>
              <a:gd name="connsiteY341" fmla="*/ 1868680 h 3062599"/>
              <a:gd name="connsiteX342" fmla="*/ 1044906 w 5728127"/>
              <a:gd name="connsiteY342" fmla="*/ 1808860 h 3062599"/>
              <a:gd name="connsiteX343" fmla="*/ 1017132 w 5728127"/>
              <a:gd name="connsiteY343" fmla="*/ 1782510 h 3062599"/>
              <a:gd name="connsiteX344" fmla="*/ 950190 w 5728127"/>
              <a:gd name="connsiteY344" fmla="*/ 1773252 h 3062599"/>
              <a:gd name="connsiteX345" fmla="*/ 918855 w 5728127"/>
              <a:gd name="connsiteY345" fmla="*/ 1730523 h 3062599"/>
              <a:gd name="connsiteX346" fmla="*/ 927401 w 5728127"/>
              <a:gd name="connsiteY346" fmla="*/ 1645777 h 3062599"/>
              <a:gd name="connsiteX347" fmla="*/ 942356 w 5728127"/>
              <a:gd name="connsiteY347" fmla="*/ 1515454 h 3062599"/>
              <a:gd name="connsiteX348" fmla="*/ 955887 w 5728127"/>
              <a:gd name="connsiteY348" fmla="*/ 1387979 h 3062599"/>
              <a:gd name="connsiteX349" fmla="*/ 970842 w 5728127"/>
              <a:gd name="connsiteY349" fmla="*/ 1263353 h 3062599"/>
              <a:gd name="connsiteX350" fmla="*/ 990782 w 5728127"/>
              <a:gd name="connsiteY350" fmla="*/ 1128757 h 3062599"/>
              <a:gd name="connsiteX351" fmla="*/ 1121106 w 5728127"/>
              <a:gd name="connsiteY351" fmla="*/ 884490 h 3062599"/>
              <a:gd name="connsiteX352" fmla="*/ 1345711 w 5728127"/>
              <a:gd name="connsiteY352" fmla="*/ 870592 h 3062599"/>
              <a:gd name="connsiteX353" fmla="*/ 1257838 w 5728127"/>
              <a:gd name="connsiteY353" fmla="*/ 873808 h 3062599"/>
              <a:gd name="connsiteX354" fmla="*/ 1235050 w 5728127"/>
              <a:gd name="connsiteY354" fmla="*/ 882353 h 3062599"/>
              <a:gd name="connsiteX355" fmla="*/ 1262111 w 5728127"/>
              <a:gd name="connsiteY355" fmla="*/ 882353 h 3062599"/>
              <a:gd name="connsiteX356" fmla="*/ 1522046 w 5728127"/>
              <a:gd name="connsiteY356" fmla="*/ 912976 h 3062599"/>
              <a:gd name="connsiteX357" fmla="*/ 1753494 w 5728127"/>
              <a:gd name="connsiteY357" fmla="*/ 1110953 h 3062599"/>
              <a:gd name="connsiteX358" fmla="*/ 1806193 w 5728127"/>
              <a:gd name="connsiteY358" fmla="*/ 1294688 h 3062599"/>
              <a:gd name="connsiteX359" fmla="*/ 1831119 w 5728127"/>
              <a:gd name="connsiteY359" fmla="*/ 1474149 h 3062599"/>
              <a:gd name="connsiteX360" fmla="*/ 1818300 w 5728127"/>
              <a:gd name="connsiteY360" fmla="*/ 1848740 h 3062599"/>
              <a:gd name="connsiteX361" fmla="*/ 1846074 w 5728127"/>
              <a:gd name="connsiteY361" fmla="*/ 1462755 h 3062599"/>
              <a:gd name="connsiteX362" fmla="*/ 1772722 w 5728127"/>
              <a:gd name="connsiteY362" fmla="*/ 1108104 h 3062599"/>
              <a:gd name="connsiteX363" fmla="*/ 1600382 w 5728127"/>
              <a:gd name="connsiteY363" fmla="*/ 917960 h 3062599"/>
              <a:gd name="connsiteX364" fmla="*/ 1345711 w 5728127"/>
              <a:gd name="connsiteY364" fmla="*/ 870592 h 3062599"/>
              <a:gd name="connsiteX365" fmla="*/ 862329 w 5728127"/>
              <a:gd name="connsiteY365" fmla="*/ 862591 h 3062599"/>
              <a:gd name="connsiteX366" fmla="*/ 740106 w 5728127"/>
              <a:gd name="connsiteY366" fmla="*/ 885914 h 3062599"/>
              <a:gd name="connsiteX367" fmla="*/ 582008 w 5728127"/>
              <a:gd name="connsiteY367" fmla="*/ 1009828 h 3062599"/>
              <a:gd name="connsiteX368" fmla="*/ 499399 w 5728127"/>
              <a:gd name="connsiteY368" fmla="*/ 1209942 h 3062599"/>
              <a:gd name="connsiteX369" fmla="*/ 408244 w 5728127"/>
              <a:gd name="connsiteY369" fmla="*/ 1890045 h 3062599"/>
              <a:gd name="connsiteX370" fmla="*/ 421063 w 5728127"/>
              <a:gd name="connsiteY370" fmla="*/ 2059536 h 3062599"/>
              <a:gd name="connsiteX371" fmla="*/ 423199 w 5728127"/>
              <a:gd name="connsiteY371" fmla="*/ 2021792 h 3062599"/>
              <a:gd name="connsiteX372" fmla="*/ 433169 w 5728127"/>
              <a:gd name="connsiteY372" fmla="*/ 1630822 h 3062599"/>
              <a:gd name="connsiteX373" fmla="*/ 564917 w 5728127"/>
              <a:gd name="connsiteY373" fmla="*/ 1091013 h 3062599"/>
              <a:gd name="connsiteX374" fmla="*/ 742954 w 5728127"/>
              <a:gd name="connsiteY374" fmla="*/ 905142 h 3062599"/>
              <a:gd name="connsiteX375" fmla="*/ 747227 w 5728127"/>
              <a:gd name="connsiteY375" fmla="*/ 902293 h 3062599"/>
              <a:gd name="connsiteX376" fmla="*/ 1054876 w 5728127"/>
              <a:gd name="connsiteY376" fmla="*/ 878792 h 3062599"/>
              <a:gd name="connsiteX377" fmla="*/ 1058436 w 5728127"/>
              <a:gd name="connsiteY377" fmla="*/ 872383 h 3062599"/>
              <a:gd name="connsiteX378" fmla="*/ 987222 w 5728127"/>
              <a:gd name="connsiteY378" fmla="*/ 863837 h 3062599"/>
              <a:gd name="connsiteX379" fmla="*/ 862329 w 5728127"/>
              <a:gd name="connsiteY379" fmla="*/ 862591 h 3062599"/>
              <a:gd name="connsiteX380" fmla="*/ 1370714 w 5728127"/>
              <a:gd name="connsiteY380" fmla="*/ 775353 h 3062599"/>
              <a:gd name="connsiteX381" fmla="*/ 1211549 w 5728127"/>
              <a:gd name="connsiteY381" fmla="*/ 824669 h 3062599"/>
              <a:gd name="connsiteX382" fmla="*/ 1536289 w 5728127"/>
              <a:gd name="connsiteY382" fmla="*/ 789062 h 3062599"/>
              <a:gd name="connsiteX383" fmla="*/ 1370714 w 5728127"/>
              <a:gd name="connsiteY383" fmla="*/ 775353 h 3062599"/>
              <a:gd name="connsiteX384" fmla="*/ 879765 w 5728127"/>
              <a:gd name="connsiteY384" fmla="*/ 758239 h 3062599"/>
              <a:gd name="connsiteX385" fmla="*/ 653936 w 5728127"/>
              <a:gd name="connsiteY385" fmla="*/ 784076 h 3062599"/>
              <a:gd name="connsiteX386" fmla="*/ 587706 w 5728127"/>
              <a:gd name="connsiteY386" fmla="*/ 807577 h 3062599"/>
              <a:gd name="connsiteX387" fmla="*/ 615479 w 5728127"/>
              <a:gd name="connsiteY387" fmla="*/ 808290 h 3062599"/>
              <a:gd name="connsiteX388" fmla="*/ 825564 w 5728127"/>
              <a:gd name="connsiteY388" fmla="*/ 783364 h 3062599"/>
              <a:gd name="connsiteX389" fmla="*/ 1064846 w 5728127"/>
              <a:gd name="connsiteY389" fmla="*/ 844609 h 3062599"/>
              <a:gd name="connsiteX390" fmla="*/ 1029950 w 5728127"/>
              <a:gd name="connsiteY390" fmla="*/ 800456 h 3062599"/>
              <a:gd name="connsiteX391" fmla="*/ 955887 w 5728127"/>
              <a:gd name="connsiteY391" fmla="*/ 768409 h 3062599"/>
              <a:gd name="connsiteX392" fmla="*/ 879765 w 5728127"/>
              <a:gd name="connsiteY392" fmla="*/ 758239 h 3062599"/>
              <a:gd name="connsiteX393" fmla="*/ 923840 w 5728127"/>
              <a:gd name="connsiteY393" fmla="*/ 0 h 3062599"/>
              <a:gd name="connsiteX394" fmla="*/ 958736 w 5728127"/>
              <a:gd name="connsiteY394" fmla="*/ 25637 h 3062599"/>
              <a:gd name="connsiteX395" fmla="*/ 985085 w 5728127"/>
              <a:gd name="connsiteY395" fmla="*/ 82609 h 3062599"/>
              <a:gd name="connsiteX396" fmla="*/ 1007874 w 5728127"/>
              <a:gd name="connsiteY396" fmla="*/ 185871 h 3062599"/>
              <a:gd name="connsiteX397" fmla="*/ 1018556 w 5728127"/>
              <a:gd name="connsiteY397" fmla="*/ 333998 h 3062599"/>
              <a:gd name="connsiteX398" fmla="*/ 1006450 w 5728127"/>
              <a:gd name="connsiteY398" fmla="*/ 366757 h 3062599"/>
              <a:gd name="connsiteX399" fmla="*/ 982236 w 5728127"/>
              <a:gd name="connsiteY399" fmla="*/ 341832 h 3062599"/>
              <a:gd name="connsiteX400" fmla="*/ 955175 w 5728127"/>
              <a:gd name="connsiteY400" fmla="*/ 276314 h 3062599"/>
              <a:gd name="connsiteX401" fmla="*/ 931674 w 5728127"/>
              <a:gd name="connsiteY401" fmla="*/ 150263 h 3062599"/>
              <a:gd name="connsiteX402" fmla="*/ 945917 w 5728127"/>
              <a:gd name="connsiteY402" fmla="*/ 119641 h 3062599"/>
              <a:gd name="connsiteX403" fmla="*/ 966569 w 5728127"/>
              <a:gd name="connsiteY403" fmla="*/ 153824 h 3062599"/>
              <a:gd name="connsiteX404" fmla="*/ 944493 w 5728127"/>
              <a:gd name="connsiteY404" fmla="*/ 160945 h 3062599"/>
              <a:gd name="connsiteX405" fmla="*/ 980100 w 5728127"/>
              <a:gd name="connsiteY405" fmla="*/ 291981 h 3062599"/>
              <a:gd name="connsiteX406" fmla="*/ 991494 w 5728127"/>
              <a:gd name="connsiteY406" fmla="*/ 304088 h 3062599"/>
              <a:gd name="connsiteX407" fmla="*/ 1004313 w 5728127"/>
              <a:gd name="connsiteY407" fmla="*/ 273465 h 3062599"/>
              <a:gd name="connsiteX408" fmla="*/ 959448 w 5728127"/>
              <a:gd name="connsiteY408" fmla="*/ 79761 h 3062599"/>
              <a:gd name="connsiteX409" fmla="*/ 914582 w 5728127"/>
              <a:gd name="connsiteY409" fmla="*/ 46290 h 3062599"/>
              <a:gd name="connsiteX410" fmla="*/ 903900 w 5728127"/>
              <a:gd name="connsiteY410" fmla="*/ 69790 h 3062599"/>
              <a:gd name="connsiteX411" fmla="*/ 906749 w 5728127"/>
              <a:gd name="connsiteY411" fmla="*/ 107534 h 3062599"/>
              <a:gd name="connsiteX412" fmla="*/ 946629 w 5728127"/>
              <a:gd name="connsiteY412" fmla="*/ 313346 h 3062599"/>
              <a:gd name="connsiteX413" fmla="*/ 976539 w 5728127"/>
              <a:gd name="connsiteY413" fmla="*/ 417319 h 3062599"/>
              <a:gd name="connsiteX414" fmla="*/ 1006450 w 5728127"/>
              <a:gd name="connsiteY414" fmla="*/ 440820 h 3062599"/>
              <a:gd name="connsiteX415" fmla="*/ 1029950 w 5728127"/>
              <a:gd name="connsiteY415" fmla="*/ 414471 h 3062599"/>
              <a:gd name="connsiteX416" fmla="*/ 1044906 w 5728127"/>
              <a:gd name="connsiteY416" fmla="*/ 332574 h 3062599"/>
              <a:gd name="connsiteX417" fmla="*/ 1023541 w 5728127"/>
              <a:gd name="connsiteY417" fmla="*/ 132459 h 3062599"/>
              <a:gd name="connsiteX418" fmla="*/ 1023541 w 5728127"/>
              <a:gd name="connsiteY418" fmla="*/ 97564 h 3062599"/>
              <a:gd name="connsiteX419" fmla="*/ 1032799 w 5728127"/>
              <a:gd name="connsiteY419" fmla="*/ 81897 h 3062599"/>
              <a:gd name="connsiteX420" fmla="*/ 1039208 w 5728127"/>
              <a:gd name="connsiteY420" fmla="*/ 97564 h 3062599"/>
              <a:gd name="connsiteX421" fmla="*/ 1052027 w 5728127"/>
              <a:gd name="connsiteY421" fmla="*/ 145278 h 3062599"/>
              <a:gd name="connsiteX422" fmla="*/ 1163835 w 5728127"/>
              <a:gd name="connsiteY422" fmla="*/ 371742 h 3062599"/>
              <a:gd name="connsiteX423" fmla="*/ 1168820 w 5728127"/>
              <a:gd name="connsiteY423" fmla="*/ 809002 h 3062599"/>
              <a:gd name="connsiteX424" fmla="*/ 1207276 w 5728127"/>
              <a:gd name="connsiteY424" fmla="*/ 690073 h 3062599"/>
              <a:gd name="connsiteX425" fmla="*/ 1259263 w 5728127"/>
              <a:gd name="connsiteY425" fmla="*/ 635949 h 3062599"/>
              <a:gd name="connsiteX426" fmla="*/ 1569048 w 5728127"/>
              <a:gd name="connsiteY426" fmla="*/ 772682 h 3062599"/>
              <a:gd name="connsiteX427" fmla="*/ 1752070 w 5728127"/>
              <a:gd name="connsiteY427" fmla="*/ 824669 h 3062599"/>
              <a:gd name="connsiteX428" fmla="*/ 1933668 w 5728127"/>
              <a:gd name="connsiteY428" fmla="*/ 976357 h 3062599"/>
              <a:gd name="connsiteX429" fmla="*/ 1994913 w 5728127"/>
              <a:gd name="connsiteY429" fmla="*/ 1087452 h 3062599"/>
              <a:gd name="connsiteX430" fmla="*/ 2008444 w 5728127"/>
              <a:gd name="connsiteY430" fmla="*/ 1119499 h 3062599"/>
              <a:gd name="connsiteX431" fmla="*/ 2024823 w 5728127"/>
              <a:gd name="connsiteY431" fmla="*/ 1175047 h 3062599"/>
              <a:gd name="connsiteX432" fmla="*/ 2062567 w 5728127"/>
              <a:gd name="connsiteY432" fmla="*/ 1672839 h 3062599"/>
              <a:gd name="connsiteX433" fmla="*/ 2063279 w 5728127"/>
              <a:gd name="connsiteY433" fmla="*/ 1714144 h 3062599"/>
              <a:gd name="connsiteX434" fmla="*/ 2279773 w 5728127"/>
              <a:gd name="connsiteY434" fmla="*/ 1689219 h 3062599"/>
              <a:gd name="connsiteX435" fmla="*/ 2320365 w 5728127"/>
              <a:gd name="connsiteY435" fmla="*/ 1728387 h 3062599"/>
              <a:gd name="connsiteX436" fmla="*/ 2326775 w 5728127"/>
              <a:gd name="connsiteY436" fmla="*/ 1778949 h 3062599"/>
              <a:gd name="connsiteX437" fmla="*/ 2332472 w 5728127"/>
              <a:gd name="connsiteY437" fmla="*/ 1764706 h 3062599"/>
              <a:gd name="connsiteX438" fmla="*/ 2277637 w 5728127"/>
              <a:gd name="connsiteY438" fmla="*/ 1592366 h 3062599"/>
              <a:gd name="connsiteX439" fmla="*/ 2263394 w 5728127"/>
              <a:gd name="connsiteY439" fmla="*/ 1583108 h 3062599"/>
              <a:gd name="connsiteX440" fmla="*/ 2224937 w 5728127"/>
              <a:gd name="connsiteY440" fmla="*/ 1542516 h 3062599"/>
              <a:gd name="connsiteX441" fmla="*/ 2174375 w 5728127"/>
              <a:gd name="connsiteY441" fmla="*/ 1370888 h 3062599"/>
              <a:gd name="connsiteX442" fmla="*/ 2210694 w 5728127"/>
              <a:gd name="connsiteY442" fmla="*/ 1301809 h 3062599"/>
              <a:gd name="connsiteX443" fmla="*/ 2234908 w 5728127"/>
              <a:gd name="connsiteY443" fmla="*/ 1332432 h 3062599"/>
              <a:gd name="connsiteX444" fmla="*/ 2261257 w 5728127"/>
              <a:gd name="connsiteY444" fmla="*/ 1452073 h 3062599"/>
              <a:gd name="connsiteX445" fmla="*/ 2257696 w 5728127"/>
              <a:gd name="connsiteY445" fmla="*/ 1462755 h 3062599"/>
              <a:gd name="connsiteX446" fmla="*/ 2258409 w 5728127"/>
              <a:gd name="connsiteY446" fmla="*/ 1453497 h 3062599"/>
              <a:gd name="connsiteX447" fmla="*/ 2256984 w 5728127"/>
              <a:gd name="connsiteY447" fmla="*/ 1452073 h 3062599"/>
              <a:gd name="connsiteX448" fmla="*/ 2224225 w 5728127"/>
              <a:gd name="connsiteY448" fmla="*/ 1344538 h 3062599"/>
              <a:gd name="connsiteX449" fmla="*/ 2202149 w 5728127"/>
              <a:gd name="connsiteY449" fmla="*/ 1331720 h 3062599"/>
              <a:gd name="connsiteX450" fmla="*/ 2195739 w 5728127"/>
              <a:gd name="connsiteY450" fmla="*/ 1353796 h 3062599"/>
              <a:gd name="connsiteX451" fmla="*/ 2234195 w 5728127"/>
              <a:gd name="connsiteY451" fmla="*/ 1538955 h 3062599"/>
              <a:gd name="connsiteX452" fmla="*/ 2254848 w 5728127"/>
              <a:gd name="connsiteY452" fmla="*/ 1561744 h 3062599"/>
              <a:gd name="connsiteX453" fmla="*/ 2272652 w 5728127"/>
              <a:gd name="connsiteY453" fmla="*/ 1537531 h 3062599"/>
              <a:gd name="connsiteX454" fmla="*/ 2272652 w 5728127"/>
              <a:gd name="connsiteY454" fmla="*/ 1412192 h 3062599"/>
              <a:gd name="connsiteX455" fmla="*/ 2272652 w 5728127"/>
              <a:gd name="connsiteY455" fmla="*/ 1352372 h 3062599"/>
              <a:gd name="connsiteX456" fmla="*/ 2312532 w 5728127"/>
              <a:gd name="connsiteY456" fmla="*/ 1432132 h 3062599"/>
              <a:gd name="connsiteX457" fmla="*/ 2368080 w 5728127"/>
              <a:gd name="connsiteY457" fmla="*/ 1669991 h 3062599"/>
              <a:gd name="connsiteX458" fmla="*/ 2357397 w 5728127"/>
              <a:gd name="connsiteY458" fmla="*/ 1760434 h 3062599"/>
              <a:gd name="connsiteX459" fmla="*/ 2373777 w 5728127"/>
              <a:gd name="connsiteY459" fmla="*/ 1703462 h 3062599"/>
              <a:gd name="connsiteX460" fmla="*/ 2405823 w 5728127"/>
              <a:gd name="connsiteY460" fmla="*/ 1673551 h 3062599"/>
              <a:gd name="connsiteX461" fmla="*/ 2583861 w 5728127"/>
              <a:gd name="connsiteY461" fmla="*/ 1749751 h 3062599"/>
              <a:gd name="connsiteX462" fmla="*/ 2608074 w 5728127"/>
              <a:gd name="connsiteY462" fmla="*/ 1766131 h 3062599"/>
              <a:gd name="connsiteX463" fmla="*/ 2803915 w 5728127"/>
              <a:gd name="connsiteY463" fmla="*/ 1880787 h 3062599"/>
              <a:gd name="connsiteX464" fmla="*/ 2895782 w 5728127"/>
              <a:gd name="connsiteY464" fmla="*/ 2268196 h 3062599"/>
              <a:gd name="connsiteX465" fmla="*/ 2855190 w 5728127"/>
              <a:gd name="connsiteY465" fmla="*/ 2488250 h 3062599"/>
              <a:gd name="connsiteX466" fmla="*/ 2848781 w 5728127"/>
              <a:gd name="connsiteY466" fmla="*/ 2507478 h 3062599"/>
              <a:gd name="connsiteX467" fmla="*/ 2776853 w 5728127"/>
              <a:gd name="connsiteY467" fmla="*/ 2617149 h 3062599"/>
              <a:gd name="connsiteX468" fmla="*/ 2779702 w 5728127"/>
              <a:gd name="connsiteY468" fmla="*/ 2647772 h 3062599"/>
              <a:gd name="connsiteX469" fmla="*/ 2843795 w 5728127"/>
              <a:gd name="connsiteY469" fmla="*/ 2696198 h 3062599"/>
              <a:gd name="connsiteX470" fmla="*/ 2930678 w 5728127"/>
              <a:gd name="connsiteY470" fmla="*/ 2741776 h 3062599"/>
              <a:gd name="connsiteX471" fmla="*/ 2948481 w 5728127"/>
              <a:gd name="connsiteY471" fmla="*/ 2725396 h 3062599"/>
              <a:gd name="connsiteX472" fmla="*/ 2907177 w 5728127"/>
              <a:gd name="connsiteY472" fmla="*/ 2650621 h 3062599"/>
              <a:gd name="connsiteX473" fmla="*/ 2897207 w 5728127"/>
              <a:gd name="connsiteY473" fmla="*/ 2615013 h 3062599"/>
              <a:gd name="connsiteX474" fmla="*/ 2909313 w 5728127"/>
              <a:gd name="connsiteY474" fmla="*/ 2469022 h 3062599"/>
              <a:gd name="connsiteX475" fmla="*/ 2911450 w 5728127"/>
              <a:gd name="connsiteY475" fmla="*/ 2429142 h 3062599"/>
              <a:gd name="connsiteX476" fmla="*/ 2942784 w 5728127"/>
              <a:gd name="connsiteY476" fmla="*/ 2349381 h 3062599"/>
              <a:gd name="connsiteX477" fmla="*/ 3123670 w 5728127"/>
              <a:gd name="connsiteY477" fmla="*/ 2268196 h 3062599"/>
              <a:gd name="connsiteX478" fmla="*/ 3174233 w 5728127"/>
              <a:gd name="connsiteY478" fmla="*/ 2246832 h 3062599"/>
              <a:gd name="connsiteX479" fmla="*/ 3271797 w 5728127"/>
              <a:gd name="connsiteY479" fmla="*/ 2274605 h 3062599"/>
              <a:gd name="connsiteX480" fmla="*/ 3408530 w 5728127"/>
              <a:gd name="connsiteY480" fmla="*/ 2396383 h 3062599"/>
              <a:gd name="connsiteX481" fmla="*/ 3424909 w 5728127"/>
              <a:gd name="connsiteY481" fmla="*/ 2467598 h 3062599"/>
              <a:gd name="connsiteX482" fmla="*/ 3424909 w 5728127"/>
              <a:gd name="connsiteY482" fmla="*/ 2486826 h 3062599"/>
              <a:gd name="connsiteX483" fmla="*/ 3425622 w 5728127"/>
              <a:gd name="connsiteY483" fmla="*/ 2528131 h 3062599"/>
              <a:gd name="connsiteX484" fmla="*/ 3392151 w 5728127"/>
              <a:gd name="connsiteY484" fmla="*/ 2637090 h 3062599"/>
              <a:gd name="connsiteX485" fmla="*/ 3364377 w 5728127"/>
              <a:gd name="connsiteY485" fmla="*/ 2705456 h 3062599"/>
              <a:gd name="connsiteX486" fmla="*/ 3324496 w 5728127"/>
              <a:gd name="connsiteY486" fmla="*/ 2728245 h 3062599"/>
              <a:gd name="connsiteX487" fmla="*/ 3227644 w 5728127"/>
              <a:gd name="connsiteY487" fmla="*/ 2701183 h 3062599"/>
              <a:gd name="connsiteX488" fmla="*/ 3123670 w 5728127"/>
              <a:gd name="connsiteY488" fmla="*/ 2655605 h 3062599"/>
              <a:gd name="connsiteX489" fmla="*/ 3102306 w 5728127"/>
              <a:gd name="connsiteY489" fmla="*/ 2629256 h 3062599"/>
              <a:gd name="connsiteX490" fmla="*/ 3068835 w 5728127"/>
              <a:gd name="connsiteY490" fmla="*/ 2468310 h 3062599"/>
              <a:gd name="connsiteX491" fmla="*/ 3105154 w 5728127"/>
              <a:gd name="connsiteY491" fmla="*/ 2406353 h 3062599"/>
              <a:gd name="connsiteX492" fmla="*/ 3231917 w 5728127"/>
              <a:gd name="connsiteY492" fmla="*/ 2373594 h 3062599"/>
              <a:gd name="connsiteX493" fmla="*/ 3276782 w 5728127"/>
              <a:gd name="connsiteY493" fmla="*/ 2396383 h 3062599"/>
              <a:gd name="connsiteX494" fmla="*/ 3326633 w 5728127"/>
              <a:gd name="connsiteY494" fmla="*/ 2492523 h 3062599"/>
              <a:gd name="connsiteX495" fmla="*/ 3291025 w 5728127"/>
              <a:gd name="connsiteY495" fmla="*/ 2583678 h 3062599"/>
              <a:gd name="connsiteX496" fmla="*/ 3238326 w 5728127"/>
              <a:gd name="connsiteY496" fmla="*/ 2600770 h 3062599"/>
              <a:gd name="connsiteX497" fmla="*/ 3200582 w 5728127"/>
              <a:gd name="connsiteY497" fmla="*/ 2590800 h 3062599"/>
              <a:gd name="connsiteX498" fmla="*/ 3155005 w 5728127"/>
              <a:gd name="connsiteY498" fmla="*/ 2492523 h 3062599"/>
              <a:gd name="connsiteX499" fmla="*/ 3201295 w 5728127"/>
              <a:gd name="connsiteY499" fmla="*/ 2458340 h 3062599"/>
              <a:gd name="connsiteX500" fmla="*/ 3251857 w 5728127"/>
              <a:gd name="connsiteY500" fmla="*/ 2481129 h 3062599"/>
              <a:gd name="connsiteX501" fmla="*/ 3263251 w 5728127"/>
              <a:gd name="connsiteY501" fmla="*/ 2490387 h 3062599"/>
              <a:gd name="connsiteX502" fmla="*/ 3216962 w 5728127"/>
              <a:gd name="connsiteY502" fmla="*/ 2441248 h 3062599"/>
              <a:gd name="connsiteX503" fmla="*/ 3142186 w 5728127"/>
              <a:gd name="connsiteY503" fmla="*/ 2481841 h 3062599"/>
              <a:gd name="connsiteX504" fmla="*/ 3140050 w 5728127"/>
              <a:gd name="connsiteY504" fmla="*/ 2511039 h 3062599"/>
              <a:gd name="connsiteX505" fmla="*/ 3169248 w 5728127"/>
              <a:gd name="connsiteY505" fmla="*/ 2583678 h 3062599"/>
              <a:gd name="connsiteX506" fmla="*/ 3197022 w 5728127"/>
              <a:gd name="connsiteY506" fmla="*/ 2612164 h 3062599"/>
              <a:gd name="connsiteX507" fmla="*/ 3292450 w 5728127"/>
              <a:gd name="connsiteY507" fmla="*/ 2642787 h 3062599"/>
              <a:gd name="connsiteX508" fmla="*/ 3336603 w 5728127"/>
              <a:gd name="connsiteY508" fmla="*/ 2615013 h 3062599"/>
              <a:gd name="connsiteX509" fmla="*/ 3362240 w 5728127"/>
              <a:gd name="connsiteY509" fmla="*/ 2463325 h 3062599"/>
              <a:gd name="connsiteX510" fmla="*/ 3345861 w 5728127"/>
              <a:gd name="connsiteY510" fmla="*/ 2427717 h 3062599"/>
              <a:gd name="connsiteX511" fmla="*/ 3246872 w 5728127"/>
              <a:gd name="connsiteY511" fmla="*/ 2337987 h 3062599"/>
              <a:gd name="connsiteX512" fmla="*/ 3179930 w 5728127"/>
              <a:gd name="connsiteY512" fmla="*/ 2328017 h 3062599"/>
              <a:gd name="connsiteX513" fmla="*/ 3033227 w 5728127"/>
              <a:gd name="connsiteY513" fmla="*/ 2394247 h 3062599"/>
              <a:gd name="connsiteX514" fmla="*/ 3018272 w 5728127"/>
              <a:gd name="connsiteY514" fmla="*/ 2535964 h 3062599"/>
              <a:gd name="connsiteX515" fmla="*/ 3046758 w 5728127"/>
              <a:gd name="connsiteY515" fmla="*/ 2595073 h 3062599"/>
              <a:gd name="connsiteX516" fmla="*/ 3080941 w 5728127"/>
              <a:gd name="connsiteY516" fmla="*/ 2655605 h 3062599"/>
              <a:gd name="connsiteX517" fmla="*/ 3227644 w 5728127"/>
              <a:gd name="connsiteY517" fmla="*/ 2758155 h 3062599"/>
              <a:gd name="connsiteX518" fmla="*/ 3357255 w 5728127"/>
              <a:gd name="connsiteY518" fmla="*/ 2756731 h 3062599"/>
              <a:gd name="connsiteX519" fmla="*/ 3397848 w 5728127"/>
              <a:gd name="connsiteY519" fmla="*/ 2726820 h 3062599"/>
              <a:gd name="connsiteX520" fmla="*/ 3442713 w 5728127"/>
              <a:gd name="connsiteY520" fmla="*/ 2718987 h 3062599"/>
              <a:gd name="connsiteX521" fmla="*/ 3452683 w 5728127"/>
              <a:gd name="connsiteY521" fmla="*/ 2721836 h 3062599"/>
              <a:gd name="connsiteX522" fmla="*/ 3633569 w 5728127"/>
              <a:gd name="connsiteY522" fmla="*/ 2711865 h 3062599"/>
              <a:gd name="connsiteX523" fmla="*/ 3710481 w 5728127"/>
              <a:gd name="connsiteY523" fmla="*/ 2667712 h 3062599"/>
              <a:gd name="connsiteX524" fmla="*/ 3765317 w 5728127"/>
              <a:gd name="connsiteY524" fmla="*/ 2632817 h 3062599"/>
              <a:gd name="connsiteX525" fmla="*/ 3810895 w 5728127"/>
              <a:gd name="connsiteY525" fmla="*/ 2609316 h 3062599"/>
              <a:gd name="connsiteX526" fmla="*/ 3862169 w 5728127"/>
              <a:gd name="connsiteY526" fmla="*/ 2611452 h 3062599"/>
              <a:gd name="connsiteX527" fmla="*/ 3884246 w 5728127"/>
              <a:gd name="connsiteY527" fmla="*/ 2610740 h 3062599"/>
              <a:gd name="connsiteX528" fmla="*/ 4003887 w 5728127"/>
              <a:gd name="connsiteY528" fmla="*/ 2551632 h 3062599"/>
              <a:gd name="connsiteX529" fmla="*/ 4009584 w 5728127"/>
              <a:gd name="connsiteY529" fmla="*/ 2546646 h 3062599"/>
              <a:gd name="connsiteX530" fmla="*/ 4072254 w 5728127"/>
              <a:gd name="connsiteY530" fmla="*/ 2451219 h 3062599"/>
              <a:gd name="connsiteX531" fmla="*/ 4053025 w 5728127"/>
              <a:gd name="connsiteY531" fmla="*/ 2369322 h 3062599"/>
              <a:gd name="connsiteX532" fmla="*/ 3964007 w 5728127"/>
              <a:gd name="connsiteY532" fmla="*/ 2311637 h 3062599"/>
              <a:gd name="connsiteX533" fmla="*/ 3908459 w 5728127"/>
              <a:gd name="connsiteY533" fmla="*/ 2310925 h 3062599"/>
              <a:gd name="connsiteX534" fmla="*/ 3830123 w 5728127"/>
              <a:gd name="connsiteY534" fmla="*/ 2362200 h 3062599"/>
              <a:gd name="connsiteX535" fmla="*/ 3810895 w 5728127"/>
              <a:gd name="connsiteY535" fmla="*/ 2399231 h 3062599"/>
              <a:gd name="connsiteX536" fmla="*/ 3811607 w 5728127"/>
              <a:gd name="connsiteY536" fmla="*/ 2484689 h 3062599"/>
              <a:gd name="connsiteX537" fmla="*/ 3859321 w 5728127"/>
              <a:gd name="connsiteY537" fmla="*/ 2524570 h 3062599"/>
              <a:gd name="connsiteX538" fmla="*/ 3961158 w 5728127"/>
              <a:gd name="connsiteY538" fmla="*/ 2458340 h 3062599"/>
              <a:gd name="connsiteX539" fmla="*/ 3961158 w 5728127"/>
              <a:gd name="connsiteY539" fmla="*/ 2416323 h 3062599"/>
              <a:gd name="connsiteX540" fmla="*/ 3959022 w 5728127"/>
              <a:gd name="connsiteY540" fmla="*/ 2451219 h 3062599"/>
              <a:gd name="connsiteX541" fmla="*/ 3947627 w 5728127"/>
              <a:gd name="connsiteY541" fmla="*/ 2471159 h 3062599"/>
              <a:gd name="connsiteX542" fmla="*/ 3825850 w 5728127"/>
              <a:gd name="connsiteY542" fmla="*/ 2462613 h 3062599"/>
              <a:gd name="connsiteX543" fmla="*/ 3825138 w 5728127"/>
              <a:gd name="connsiteY543" fmla="*/ 2424157 h 3062599"/>
              <a:gd name="connsiteX544" fmla="*/ 3882110 w 5728127"/>
              <a:gd name="connsiteY544" fmla="*/ 2344396 h 3062599"/>
              <a:gd name="connsiteX545" fmla="*/ 3923414 w 5728127"/>
              <a:gd name="connsiteY545" fmla="*/ 2333714 h 3062599"/>
              <a:gd name="connsiteX546" fmla="*/ 4020979 w 5728127"/>
              <a:gd name="connsiteY546" fmla="*/ 2380716 h 3062599"/>
              <a:gd name="connsiteX547" fmla="*/ 4033085 w 5728127"/>
              <a:gd name="connsiteY547" fmla="*/ 2413474 h 3062599"/>
              <a:gd name="connsiteX548" fmla="*/ 3984659 w 5728127"/>
              <a:gd name="connsiteY548" fmla="*/ 2545935 h 3062599"/>
              <a:gd name="connsiteX549" fmla="*/ 3961158 w 5728127"/>
              <a:gd name="connsiteY549" fmla="*/ 2563026 h 3062599"/>
              <a:gd name="connsiteX550" fmla="*/ 3835820 w 5728127"/>
              <a:gd name="connsiteY550" fmla="*/ 2590800 h 3062599"/>
              <a:gd name="connsiteX551" fmla="*/ 3770302 w 5728127"/>
              <a:gd name="connsiteY551" fmla="*/ 2575132 h 3062599"/>
              <a:gd name="connsiteX552" fmla="*/ 3768166 w 5728127"/>
              <a:gd name="connsiteY552" fmla="*/ 2558041 h 3062599"/>
              <a:gd name="connsiteX553" fmla="*/ 3758908 w 5728127"/>
              <a:gd name="connsiteY553" fmla="*/ 2481841 h 3062599"/>
              <a:gd name="connsiteX554" fmla="*/ 3755347 w 5728127"/>
              <a:gd name="connsiteY554" fmla="*/ 2442673 h 3062599"/>
              <a:gd name="connsiteX555" fmla="*/ 3763892 w 5728127"/>
              <a:gd name="connsiteY555" fmla="*/ 2353654 h 3062599"/>
              <a:gd name="connsiteX556" fmla="*/ 3775287 w 5728127"/>
              <a:gd name="connsiteY556" fmla="*/ 2335850 h 3062599"/>
              <a:gd name="connsiteX557" fmla="*/ 3912020 w 5728127"/>
              <a:gd name="connsiteY557" fmla="*/ 2248256 h 3062599"/>
              <a:gd name="connsiteX558" fmla="*/ 3976113 w 5728127"/>
              <a:gd name="connsiteY558" fmla="*/ 2249680 h 3062599"/>
              <a:gd name="connsiteX559" fmla="*/ 4013145 w 5728127"/>
              <a:gd name="connsiteY559" fmla="*/ 2263923 h 3062599"/>
              <a:gd name="connsiteX560" fmla="*/ 4100739 w 5728127"/>
              <a:gd name="connsiteY560" fmla="*/ 2322319 h 3062599"/>
              <a:gd name="connsiteX561" fmla="*/ 4140620 w 5728127"/>
              <a:gd name="connsiteY561" fmla="*/ 2307364 h 3062599"/>
              <a:gd name="connsiteX562" fmla="*/ 4245306 w 5728127"/>
              <a:gd name="connsiteY562" fmla="*/ 2172768 h 3062599"/>
              <a:gd name="connsiteX563" fmla="*/ 4270943 w 5728127"/>
              <a:gd name="connsiteY563" fmla="*/ 2148555 h 3062599"/>
              <a:gd name="connsiteX564" fmla="*/ 4286610 w 5728127"/>
              <a:gd name="connsiteY564" fmla="*/ 2125054 h 3062599"/>
              <a:gd name="connsiteX565" fmla="*/ 4301565 w 5728127"/>
              <a:gd name="connsiteY565" fmla="*/ 2107250 h 3062599"/>
              <a:gd name="connsiteX566" fmla="*/ 4368508 w 5728127"/>
              <a:gd name="connsiteY566" fmla="*/ 2095856 h 3062599"/>
              <a:gd name="connsiteX567" fmla="*/ 4474618 w 5728127"/>
              <a:gd name="connsiteY567" fmla="*/ 2109387 h 3062599"/>
              <a:gd name="connsiteX568" fmla="*/ 4564349 w 5728127"/>
              <a:gd name="connsiteY568" fmla="*/ 2129327 h 3062599"/>
              <a:gd name="connsiteX569" fmla="*/ 4648382 w 5728127"/>
              <a:gd name="connsiteY569" fmla="*/ 2159949 h 3062599"/>
              <a:gd name="connsiteX570" fmla="*/ 4696808 w 5728127"/>
              <a:gd name="connsiteY570" fmla="*/ 2207663 h 3062599"/>
              <a:gd name="connsiteX571" fmla="*/ 4752356 w 5728127"/>
              <a:gd name="connsiteY571" fmla="*/ 2444809 h 3062599"/>
              <a:gd name="connsiteX572" fmla="*/ 4760902 w 5728127"/>
              <a:gd name="connsiteY572" fmla="*/ 2470446 h 3062599"/>
              <a:gd name="connsiteX573" fmla="*/ 4756629 w 5728127"/>
              <a:gd name="connsiteY573" fmla="*/ 2506054 h 3062599"/>
              <a:gd name="connsiteX574" fmla="*/ 4671171 w 5728127"/>
              <a:gd name="connsiteY574" fmla="*/ 2589375 h 3062599"/>
              <a:gd name="connsiteX575" fmla="*/ 4576455 w 5728127"/>
              <a:gd name="connsiteY575" fmla="*/ 2679107 h 3062599"/>
              <a:gd name="connsiteX576" fmla="*/ 4517347 w 5728127"/>
              <a:gd name="connsiteY576" fmla="*/ 2714714 h 3062599"/>
              <a:gd name="connsiteX577" fmla="*/ 4513786 w 5728127"/>
              <a:gd name="connsiteY577" fmla="*/ 2716850 h 3062599"/>
              <a:gd name="connsiteX578" fmla="*/ 4577880 w 5728127"/>
              <a:gd name="connsiteY578" fmla="*/ 2725396 h 3062599"/>
              <a:gd name="connsiteX579" fmla="*/ 4608502 w 5728127"/>
              <a:gd name="connsiteY579" fmla="*/ 2721836 h 3062599"/>
              <a:gd name="connsiteX580" fmla="*/ 4632003 w 5728127"/>
              <a:gd name="connsiteY580" fmla="*/ 2716138 h 3062599"/>
              <a:gd name="connsiteX581" fmla="*/ 4698233 w 5728127"/>
              <a:gd name="connsiteY581" fmla="*/ 2719699 h 3062599"/>
              <a:gd name="connsiteX582" fmla="*/ 4728143 w 5728127"/>
              <a:gd name="connsiteY582" fmla="*/ 2756731 h 3062599"/>
              <a:gd name="connsiteX583" fmla="*/ 4858466 w 5728127"/>
              <a:gd name="connsiteY583" fmla="*/ 2826521 h 3062599"/>
              <a:gd name="connsiteX584" fmla="*/ 4936803 w 5728127"/>
              <a:gd name="connsiteY584" fmla="*/ 2822960 h 3062599"/>
              <a:gd name="connsiteX585" fmla="*/ 5028670 w 5728127"/>
              <a:gd name="connsiteY585" fmla="*/ 2827234 h 3062599"/>
              <a:gd name="connsiteX586" fmla="*/ 5064990 w 5728127"/>
              <a:gd name="connsiteY586" fmla="*/ 2844325 h 3062599"/>
              <a:gd name="connsiteX587" fmla="*/ 5174661 w 5728127"/>
              <a:gd name="connsiteY587" fmla="*/ 2872099 h 3062599"/>
              <a:gd name="connsiteX588" fmla="*/ 5240891 w 5728127"/>
              <a:gd name="connsiteY588" fmla="*/ 2880645 h 3062599"/>
              <a:gd name="connsiteX589" fmla="*/ 5277923 w 5728127"/>
              <a:gd name="connsiteY589" fmla="*/ 2899161 h 3062599"/>
              <a:gd name="connsiteX590" fmla="*/ 5346289 w 5728127"/>
              <a:gd name="connsiteY590" fmla="*/ 2934768 h 3062599"/>
              <a:gd name="connsiteX591" fmla="*/ 5362668 w 5728127"/>
              <a:gd name="connsiteY591" fmla="*/ 2964678 h 3062599"/>
              <a:gd name="connsiteX592" fmla="*/ 5278635 w 5728127"/>
              <a:gd name="connsiteY592" fmla="*/ 2957557 h 3062599"/>
              <a:gd name="connsiteX593" fmla="*/ 5245164 w 5728127"/>
              <a:gd name="connsiteY593" fmla="*/ 2961830 h 3062599"/>
              <a:gd name="connsiteX594" fmla="*/ 5226648 w 5728127"/>
              <a:gd name="connsiteY594" fmla="*/ 2963254 h 3062599"/>
              <a:gd name="connsiteX595" fmla="*/ 5158994 w 5728127"/>
              <a:gd name="connsiteY595" fmla="*/ 2952572 h 3062599"/>
              <a:gd name="connsiteX596" fmla="*/ 5110568 w 5728127"/>
              <a:gd name="connsiteY596" fmla="*/ 2960406 h 3062599"/>
              <a:gd name="connsiteX597" fmla="*/ 5089203 w 5728127"/>
              <a:gd name="connsiteY597" fmla="*/ 2957557 h 3062599"/>
              <a:gd name="connsiteX598" fmla="*/ 4966001 w 5728127"/>
              <a:gd name="connsiteY598" fmla="*/ 2935480 h 3062599"/>
              <a:gd name="connsiteX599" fmla="*/ 4928969 w 5728127"/>
              <a:gd name="connsiteY599" fmla="*/ 2921949 h 3062599"/>
              <a:gd name="connsiteX600" fmla="*/ 4833541 w 5728127"/>
              <a:gd name="connsiteY600" fmla="*/ 2924798 h 3062599"/>
              <a:gd name="connsiteX601" fmla="*/ 4721022 w 5728127"/>
              <a:gd name="connsiteY601" fmla="*/ 2889903 h 3062599"/>
              <a:gd name="connsiteX602" fmla="*/ 4656928 w 5728127"/>
              <a:gd name="connsiteY602" fmla="*/ 2865689 h 3062599"/>
              <a:gd name="connsiteX603" fmla="*/ 4608502 w 5728127"/>
              <a:gd name="connsiteY603" fmla="*/ 2895600 h 3062599"/>
              <a:gd name="connsiteX604" fmla="*/ 4603517 w 5728127"/>
              <a:gd name="connsiteY604" fmla="*/ 2911267 h 3062599"/>
              <a:gd name="connsiteX605" fmla="*/ 4617760 w 5728127"/>
              <a:gd name="connsiteY605" fmla="*/ 2918389 h 3062599"/>
              <a:gd name="connsiteX606" fmla="*/ 4662625 w 5728127"/>
              <a:gd name="connsiteY606" fmla="*/ 2924798 h 3062599"/>
              <a:gd name="connsiteX607" fmla="*/ 4767311 w 5728127"/>
              <a:gd name="connsiteY607" fmla="*/ 2970375 h 3062599"/>
              <a:gd name="connsiteX608" fmla="*/ 4789388 w 5728127"/>
              <a:gd name="connsiteY608" fmla="*/ 2979633 h 3062599"/>
              <a:gd name="connsiteX609" fmla="*/ 4977396 w 5728127"/>
              <a:gd name="connsiteY609" fmla="*/ 3026635 h 3062599"/>
              <a:gd name="connsiteX610" fmla="*/ 5024397 w 5728127"/>
              <a:gd name="connsiteY610" fmla="*/ 3033045 h 3062599"/>
              <a:gd name="connsiteX611" fmla="*/ 5058581 w 5728127"/>
              <a:gd name="connsiteY611" fmla="*/ 3028772 h 3062599"/>
              <a:gd name="connsiteX612" fmla="*/ 5062853 w 5728127"/>
              <a:gd name="connsiteY612" fmla="*/ 3026635 h 3062599"/>
              <a:gd name="connsiteX613" fmla="*/ 5124811 w 5728127"/>
              <a:gd name="connsiteY613" fmla="*/ 3025211 h 3062599"/>
              <a:gd name="connsiteX614" fmla="*/ 5205283 w 5728127"/>
              <a:gd name="connsiteY614" fmla="*/ 3024499 h 3062599"/>
              <a:gd name="connsiteX615" fmla="*/ 5229497 w 5728127"/>
              <a:gd name="connsiteY615" fmla="*/ 3021650 h 3062599"/>
              <a:gd name="connsiteX616" fmla="*/ 5561358 w 5728127"/>
              <a:gd name="connsiteY616" fmla="*/ 3021650 h 3062599"/>
              <a:gd name="connsiteX617" fmla="*/ 5708061 w 5728127"/>
              <a:gd name="connsiteY617" fmla="*/ 3043727 h 3062599"/>
              <a:gd name="connsiteX618" fmla="*/ 5725864 w 5728127"/>
              <a:gd name="connsiteY618" fmla="*/ 3060819 h 3062599"/>
              <a:gd name="connsiteX619" fmla="*/ 5700939 w 5728127"/>
              <a:gd name="connsiteY619" fmla="*/ 3062243 h 3062599"/>
              <a:gd name="connsiteX620" fmla="*/ 4228214 w 5728127"/>
              <a:gd name="connsiteY620" fmla="*/ 3062243 h 3062599"/>
              <a:gd name="connsiteX621" fmla="*/ 3964007 w 5728127"/>
              <a:gd name="connsiteY621" fmla="*/ 3033045 h 3062599"/>
              <a:gd name="connsiteX622" fmla="*/ 3772438 w 5728127"/>
              <a:gd name="connsiteY622" fmla="*/ 3055121 h 3062599"/>
              <a:gd name="connsiteX623" fmla="*/ 3722588 w 5728127"/>
              <a:gd name="connsiteY623" fmla="*/ 3062243 h 3062599"/>
              <a:gd name="connsiteX624" fmla="*/ 28668 w 5728127"/>
              <a:gd name="connsiteY624" fmla="*/ 3062243 h 3062599"/>
              <a:gd name="connsiteX625" fmla="*/ 182 w 5728127"/>
              <a:gd name="connsiteY625" fmla="*/ 3033757 h 3062599"/>
              <a:gd name="connsiteX626" fmla="*/ 182 w 5728127"/>
              <a:gd name="connsiteY626" fmla="*/ 2751034 h 3062599"/>
              <a:gd name="connsiteX627" fmla="*/ 3743 w 5728127"/>
              <a:gd name="connsiteY627" fmla="*/ 2736791 h 3062599"/>
              <a:gd name="connsiteX628" fmla="*/ 3743 w 5728127"/>
              <a:gd name="connsiteY628" fmla="*/ 2741776 h 3062599"/>
              <a:gd name="connsiteX629" fmla="*/ 201008 w 5728127"/>
              <a:gd name="connsiteY629" fmla="*/ 2721836 h 3062599"/>
              <a:gd name="connsiteX630" fmla="*/ 205993 w 5728127"/>
              <a:gd name="connsiteY630" fmla="*/ 2696910 h 3062599"/>
              <a:gd name="connsiteX631" fmla="*/ 131930 w 5728127"/>
              <a:gd name="connsiteY631" fmla="*/ 2595785 h 3062599"/>
              <a:gd name="connsiteX632" fmla="*/ 116975 w 5728127"/>
              <a:gd name="connsiteY632" fmla="*/ 2575132 h 3062599"/>
              <a:gd name="connsiteX633" fmla="*/ 29380 w 5728127"/>
              <a:gd name="connsiteY633" fmla="*/ 2679107 h 3062599"/>
              <a:gd name="connsiteX634" fmla="*/ 11577 w 5728127"/>
              <a:gd name="connsiteY634" fmla="*/ 2686940 h 3062599"/>
              <a:gd name="connsiteX635" fmla="*/ 6592 w 5728127"/>
              <a:gd name="connsiteY635" fmla="*/ 2669136 h 3062599"/>
              <a:gd name="connsiteX636" fmla="*/ 74958 w 5728127"/>
              <a:gd name="connsiteY636" fmla="*/ 2483265 h 3062599"/>
              <a:gd name="connsiteX637" fmla="*/ 76382 w 5728127"/>
              <a:gd name="connsiteY637" fmla="*/ 2445521 h 3062599"/>
              <a:gd name="connsiteX638" fmla="*/ 3743 w 5728127"/>
              <a:gd name="connsiteY638" fmla="*/ 2411338 h 3062599"/>
              <a:gd name="connsiteX639" fmla="*/ 3743 w 5728127"/>
              <a:gd name="connsiteY639" fmla="*/ 2417035 h 3062599"/>
              <a:gd name="connsiteX640" fmla="*/ 182 w 5728127"/>
              <a:gd name="connsiteY640" fmla="*/ 2403505 h 3062599"/>
              <a:gd name="connsiteX641" fmla="*/ 182 w 5728127"/>
              <a:gd name="connsiteY641" fmla="*/ 1887703 h 3062599"/>
              <a:gd name="connsiteX642" fmla="*/ 267843 w 5728127"/>
              <a:gd name="connsiteY642" fmla="*/ 910164 h 3062599"/>
              <a:gd name="connsiteX643" fmla="*/ 489429 w 5728127"/>
              <a:gd name="connsiteY643" fmla="*/ 794759 h 3062599"/>
              <a:gd name="connsiteX644" fmla="*/ 620465 w 5728127"/>
              <a:gd name="connsiteY644" fmla="*/ 744908 h 3062599"/>
              <a:gd name="connsiteX645" fmla="*/ 710908 w 5728127"/>
              <a:gd name="connsiteY645" fmla="*/ 690073 h 3062599"/>
              <a:gd name="connsiteX646" fmla="*/ 1050603 w 5728127"/>
              <a:gd name="connsiteY646" fmla="*/ 664435 h 3062599"/>
              <a:gd name="connsiteX647" fmla="*/ 1115408 w 5728127"/>
              <a:gd name="connsiteY647" fmla="*/ 731378 h 3062599"/>
              <a:gd name="connsiteX648" fmla="*/ 1123242 w 5728127"/>
              <a:gd name="connsiteY648" fmla="*/ 836063 h 3062599"/>
              <a:gd name="connsiteX649" fmla="*/ 1136773 w 5728127"/>
              <a:gd name="connsiteY649" fmla="*/ 779091 h 3062599"/>
              <a:gd name="connsiteX650" fmla="*/ 1068407 w 5728127"/>
              <a:gd name="connsiteY650" fmla="*/ 537673 h 3062599"/>
              <a:gd name="connsiteX651" fmla="*/ 990782 w 5728127"/>
              <a:gd name="connsiteY651" fmla="*/ 470019 h 3062599"/>
              <a:gd name="connsiteX652" fmla="*/ 954463 w 5728127"/>
              <a:gd name="connsiteY652" fmla="*/ 408774 h 3062599"/>
              <a:gd name="connsiteX653" fmla="*/ 877551 w 5728127"/>
              <a:gd name="connsiteY653" fmla="*/ 138869 h 3062599"/>
              <a:gd name="connsiteX654" fmla="*/ 874702 w 5728127"/>
              <a:gd name="connsiteY654" fmla="*/ 51987 h 3062599"/>
              <a:gd name="connsiteX655" fmla="*/ 888945 w 5728127"/>
              <a:gd name="connsiteY655" fmla="*/ 25637 h 3062599"/>
              <a:gd name="connsiteX656" fmla="*/ 923840 w 5728127"/>
              <a:gd name="connsiteY656" fmla="*/ 0 h 3062599"/>
              <a:gd name="connsiteX0" fmla="*/ 3024352 w 5779785"/>
              <a:gd name="connsiteY0" fmla="*/ 2889903 h 3062599"/>
              <a:gd name="connsiteX1" fmla="*/ 3000139 w 5779785"/>
              <a:gd name="connsiteY1" fmla="*/ 2909843 h 3062599"/>
              <a:gd name="connsiteX2" fmla="*/ 2961683 w 5779785"/>
              <a:gd name="connsiteY2" fmla="*/ 2989604 h 3062599"/>
              <a:gd name="connsiteX3" fmla="*/ 2949577 w 5779785"/>
              <a:gd name="connsiteY3" fmla="*/ 2996013 h 3062599"/>
              <a:gd name="connsiteX4" fmla="*/ 2945304 w 5779785"/>
              <a:gd name="connsiteY4" fmla="*/ 2982482 h 3062599"/>
              <a:gd name="connsiteX5" fmla="*/ 2948152 w 5779785"/>
              <a:gd name="connsiteY5" fmla="*/ 2939753 h 3062599"/>
              <a:gd name="connsiteX6" fmla="*/ 2932485 w 5779785"/>
              <a:gd name="connsiteY6" fmla="*/ 2924086 h 3062599"/>
              <a:gd name="connsiteX7" fmla="*/ 2882635 w 5779785"/>
              <a:gd name="connsiteY7" fmla="*/ 2931207 h 3062599"/>
              <a:gd name="connsiteX8" fmla="*/ 2871240 w 5779785"/>
              <a:gd name="connsiteY8" fmla="*/ 2949723 h 3062599"/>
              <a:gd name="connsiteX9" fmla="*/ 2999427 w 5779785"/>
              <a:gd name="connsiteY9" fmla="*/ 3035181 h 3062599"/>
              <a:gd name="connsiteX10" fmla="*/ 3068506 w 5779785"/>
              <a:gd name="connsiteY10" fmla="*/ 2999574 h 3062599"/>
              <a:gd name="connsiteX11" fmla="*/ 3058536 w 5779785"/>
              <a:gd name="connsiteY11" fmla="*/ 2909131 h 3062599"/>
              <a:gd name="connsiteX12" fmla="*/ 3024352 w 5779785"/>
              <a:gd name="connsiteY12" fmla="*/ 2889903 h 3062599"/>
              <a:gd name="connsiteX13" fmla="*/ 1616433 w 5779785"/>
              <a:gd name="connsiteY13" fmla="*/ 2827946 h 3062599"/>
              <a:gd name="connsiteX14" fmla="*/ 1540945 w 5779785"/>
              <a:gd name="connsiteY14" fmla="*/ 2897024 h 3062599"/>
              <a:gd name="connsiteX15" fmla="*/ 1561597 w 5779785"/>
              <a:gd name="connsiteY15" fmla="*/ 2991028 h 3062599"/>
              <a:gd name="connsiteX16" fmla="*/ 1804440 w 5779785"/>
              <a:gd name="connsiteY16" fmla="*/ 2946163 h 3062599"/>
              <a:gd name="connsiteX17" fmla="*/ 1802304 w 5779785"/>
              <a:gd name="connsiteY17" fmla="*/ 2933344 h 3062599"/>
              <a:gd name="connsiteX18" fmla="*/ 1709724 w 5779785"/>
              <a:gd name="connsiteY18" fmla="*/ 2890615 h 3062599"/>
              <a:gd name="connsiteX19" fmla="*/ 1684087 w 5779785"/>
              <a:gd name="connsiteY19" fmla="*/ 2991028 h 3062599"/>
              <a:gd name="connsiteX20" fmla="*/ 1652040 w 5779785"/>
              <a:gd name="connsiteY20" fmla="*/ 2865689 h 3062599"/>
              <a:gd name="connsiteX21" fmla="*/ 1616433 w 5779785"/>
              <a:gd name="connsiteY21" fmla="*/ 2827946 h 3062599"/>
              <a:gd name="connsiteX22" fmla="*/ 2033130 w 5779785"/>
              <a:gd name="connsiteY22" fmla="*/ 2817709 h 3062599"/>
              <a:gd name="connsiteX23" fmla="*/ 2008115 w 5779785"/>
              <a:gd name="connsiteY23" fmla="*/ 2817976 h 3062599"/>
              <a:gd name="connsiteX24" fmla="*/ 1985326 w 5779785"/>
              <a:gd name="connsiteY24" fmla="*/ 2851446 h 3062599"/>
              <a:gd name="connsiteX25" fmla="*/ 1961825 w 5779785"/>
              <a:gd name="connsiteY25" fmla="*/ 2983194 h 3062599"/>
              <a:gd name="connsiteX26" fmla="*/ 1933339 w 5779785"/>
              <a:gd name="connsiteY26" fmla="*/ 2900585 h 3062599"/>
              <a:gd name="connsiteX27" fmla="*/ 1916248 w 5779785"/>
              <a:gd name="connsiteY27" fmla="*/ 2893463 h 3062599"/>
              <a:gd name="connsiteX28" fmla="*/ 1845033 w 5779785"/>
              <a:gd name="connsiteY28" fmla="*/ 2931207 h 3062599"/>
              <a:gd name="connsiteX29" fmla="*/ 1841472 w 5779785"/>
              <a:gd name="connsiteY29" fmla="*/ 2948299 h 3062599"/>
              <a:gd name="connsiteX30" fmla="*/ 2054405 w 5779785"/>
              <a:gd name="connsiteY30" fmla="*/ 2996013 h 3062599"/>
              <a:gd name="connsiteX31" fmla="*/ 2106392 w 5779785"/>
              <a:gd name="connsiteY31" fmla="*/ 2925510 h 3062599"/>
              <a:gd name="connsiteX32" fmla="*/ 2056541 w 5779785"/>
              <a:gd name="connsiteY32" fmla="*/ 2826521 h 3062599"/>
              <a:gd name="connsiteX33" fmla="*/ 2033130 w 5779785"/>
              <a:gd name="connsiteY33" fmla="*/ 2817709 h 3062599"/>
              <a:gd name="connsiteX34" fmla="*/ 2716704 w 5779785"/>
              <a:gd name="connsiteY34" fmla="*/ 2794474 h 3062599"/>
              <a:gd name="connsiteX35" fmla="*/ 2648338 w 5779785"/>
              <a:gd name="connsiteY35" fmla="*/ 2850734 h 3062599"/>
              <a:gd name="connsiteX36" fmla="*/ 2666141 w 5779785"/>
              <a:gd name="connsiteY36" fmla="*/ 2921237 h 3062599"/>
              <a:gd name="connsiteX37" fmla="*/ 2848451 w 5779785"/>
              <a:gd name="connsiteY37" fmla="*/ 2926222 h 3062599"/>
              <a:gd name="connsiteX38" fmla="*/ 2797177 w 5779785"/>
              <a:gd name="connsiteY38" fmla="*/ 2879220 h 3062599"/>
              <a:gd name="connsiteX39" fmla="*/ 2780085 w 5779785"/>
              <a:gd name="connsiteY39" fmla="*/ 2881357 h 3062599"/>
              <a:gd name="connsiteX40" fmla="*/ 2759433 w 5779785"/>
              <a:gd name="connsiteY40" fmla="*/ 2916252 h 3062599"/>
              <a:gd name="connsiteX41" fmla="*/ 2744478 w 5779785"/>
              <a:gd name="connsiteY41" fmla="*/ 2928359 h 3062599"/>
              <a:gd name="connsiteX42" fmla="*/ 2736644 w 5779785"/>
              <a:gd name="connsiteY42" fmla="*/ 2911267 h 3062599"/>
              <a:gd name="connsiteX43" fmla="*/ 2748039 w 5779785"/>
              <a:gd name="connsiteY43" fmla="*/ 2837916 h 3062599"/>
              <a:gd name="connsiteX44" fmla="*/ 2716704 w 5779785"/>
              <a:gd name="connsiteY44" fmla="*/ 2794474 h 3062599"/>
              <a:gd name="connsiteX45" fmla="*/ 602332 w 5779785"/>
              <a:gd name="connsiteY45" fmla="*/ 2701895 h 3062599"/>
              <a:gd name="connsiteX46" fmla="*/ 573134 w 5779785"/>
              <a:gd name="connsiteY46" fmla="*/ 2719699 h 3062599"/>
              <a:gd name="connsiteX47" fmla="*/ 453493 w 5779785"/>
              <a:gd name="connsiteY47" fmla="*/ 2887054 h 3062599"/>
              <a:gd name="connsiteX48" fmla="*/ 434265 w 5779785"/>
              <a:gd name="connsiteY48" fmla="*/ 2876372 h 3062599"/>
              <a:gd name="connsiteX49" fmla="*/ 454917 w 5779785"/>
              <a:gd name="connsiteY49" fmla="*/ 2778095 h 3062599"/>
              <a:gd name="connsiteX50" fmla="*/ 469872 w 5779785"/>
              <a:gd name="connsiteY50" fmla="*/ 2737502 h 3062599"/>
              <a:gd name="connsiteX51" fmla="*/ 347382 w 5779785"/>
              <a:gd name="connsiteY51" fmla="*/ 2741776 h 3062599"/>
              <a:gd name="connsiteX52" fmla="*/ 303229 w 5779785"/>
              <a:gd name="connsiteY52" fmla="*/ 2737502 h 3062599"/>
              <a:gd name="connsiteX53" fmla="*/ 311063 w 5779785"/>
              <a:gd name="connsiteY53" fmla="*/ 2785217 h 3062599"/>
              <a:gd name="connsiteX54" fmla="*/ 464175 w 5779785"/>
              <a:gd name="connsiteY54" fmla="*/ 2962542 h 3062599"/>
              <a:gd name="connsiteX55" fmla="*/ 552481 w 5779785"/>
              <a:gd name="connsiteY55" fmla="*/ 2981058 h 3062599"/>
              <a:gd name="connsiteX56" fmla="*/ 670698 w 5779785"/>
              <a:gd name="connsiteY56" fmla="*/ 2931920 h 3062599"/>
              <a:gd name="connsiteX57" fmla="*/ 696336 w 5779785"/>
              <a:gd name="connsiteY57" fmla="*/ 2792338 h 3062599"/>
              <a:gd name="connsiteX58" fmla="*/ 602332 w 5779785"/>
              <a:gd name="connsiteY58" fmla="*/ 2701895 h 3062599"/>
              <a:gd name="connsiteX59" fmla="*/ 870846 w 5779785"/>
              <a:gd name="connsiteY59" fmla="*/ 2552166 h 3062599"/>
              <a:gd name="connsiteX60" fmla="*/ 852296 w 5779785"/>
              <a:gd name="connsiteY60" fmla="*/ 2556617 h 3062599"/>
              <a:gd name="connsiteX61" fmla="*/ 806719 w 5779785"/>
              <a:gd name="connsiteY61" fmla="*/ 2625695 h 3062599"/>
              <a:gd name="connsiteX62" fmla="*/ 848023 w 5779785"/>
              <a:gd name="connsiteY62" fmla="*/ 2689789 h 3062599"/>
              <a:gd name="connsiteX63" fmla="*/ 1004696 w 5779785"/>
              <a:gd name="connsiteY63" fmla="*/ 2647772 h 3062599"/>
              <a:gd name="connsiteX64" fmla="*/ 994726 w 5779785"/>
              <a:gd name="connsiteY64" fmla="*/ 2622135 h 3062599"/>
              <a:gd name="connsiteX65" fmla="*/ 950573 w 5779785"/>
              <a:gd name="connsiteY65" fmla="*/ 2603618 h 3062599"/>
              <a:gd name="connsiteX66" fmla="*/ 937754 w 5779785"/>
              <a:gd name="connsiteY66" fmla="*/ 2611452 h 3062599"/>
              <a:gd name="connsiteX67" fmla="*/ 924223 w 5779785"/>
              <a:gd name="connsiteY67" fmla="*/ 2672697 h 3062599"/>
              <a:gd name="connsiteX68" fmla="*/ 897162 w 5779785"/>
              <a:gd name="connsiteY68" fmla="*/ 2630680 h 3062599"/>
              <a:gd name="connsiteX69" fmla="*/ 892177 w 5779785"/>
              <a:gd name="connsiteY69" fmla="*/ 2585815 h 3062599"/>
              <a:gd name="connsiteX70" fmla="*/ 870846 w 5779785"/>
              <a:gd name="connsiteY70" fmla="*/ 2552166 h 3062599"/>
              <a:gd name="connsiteX71" fmla="*/ 1174900 w 5779785"/>
              <a:gd name="connsiteY71" fmla="*/ 2525282 h 3062599"/>
              <a:gd name="connsiteX72" fmla="*/ 1149975 w 5779785"/>
              <a:gd name="connsiteY72" fmla="*/ 2557329 h 3062599"/>
              <a:gd name="connsiteX73" fmla="*/ 1143565 w 5779785"/>
              <a:gd name="connsiteY73" fmla="*/ 2641362 h 3062599"/>
              <a:gd name="connsiteX74" fmla="*/ 1134308 w 5779785"/>
              <a:gd name="connsiteY74" fmla="*/ 2651333 h 3062599"/>
              <a:gd name="connsiteX75" fmla="*/ 1126474 w 5779785"/>
              <a:gd name="connsiteY75" fmla="*/ 2642075 h 3062599"/>
              <a:gd name="connsiteX76" fmla="*/ 1107246 w 5779785"/>
              <a:gd name="connsiteY76" fmla="*/ 2581542 h 3062599"/>
              <a:gd name="connsiteX77" fmla="*/ 1036031 w 5779785"/>
              <a:gd name="connsiteY77" fmla="*/ 2625695 h 3062599"/>
              <a:gd name="connsiteX78" fmla="*/ 1221902 w 5779785"/>
              <a:gd name="connsiteY78" fmla="*/ 2652045 h 3062599"/>
              <a:gd name="connsiteX79" fmla="*/ 1239706 w 5779785"/>
              <a:gd name="connsiteY79" fmla="*/ 2577269 h 3062599"/>
              <a:gd name="connsiteX80" fmla="*/ 1174900 w 5779785"/>
              <a:gd name="connsiteY80" fmla="*/ 2525282 h 3062599"/>
              <a:gd name="connsiteX81" fmla="*/ 3311349 w 5779785"/>
              <a:gd name="connsiteY81" fmla="*/ 2504630 h 3062599"/>
              <a:gd name="connsiteX82" fmla="*/ 3296394 w 5779785"/>
              <a:gd name="connsiteY82" fmla="*/ 2517449 h 3062599"/>
              <a:gd name="connsiteX83" fmla="*/ 3290696 w 5779785"/>
              <a:gd name="connsiteY83" fmla="*/ 2524570 h 3062599"/>
              <a:gd name="connsiteX84" fmla="*/ 3311349 w 5779785"/>
              <a:gd name="connsiteY84" fmla="*/ 2504630 h 3062599"/>
              <a:gd name="connsiteX85" fmla="*/ 3962253 w 5779785"/>
              <a:gd name="connsiteY85" fmla="*/ 2394247 h 3062599"/>
              <a:gd name="connsiteX86" fmla="*/ 3927358 w 5779785"/>
              <a:gd name="connsiteY86" fmla="*/ 2428430 h 3062599"/>
              <a:gd name="connsiteX87" fmla="*/ 3990027 w 5779785"/>
              <a:gd name="connsiteY87" fmla="*/ 2401368 h 3062599"/>
              <a:gd name="connsiteX88" fmla="*/ 3999285 w 5779785"/>
              <a:gd name="connsiteY88" fmla="*/ 2405641 h 3062599"/>
              <a:gd name="connsiteX89" fmla="*/ 3962253 w 5779785"/>
              <a:gd name="connsiteY89" fmla="*/ 2394247 h 3062599"/>
              <a:gd name="connsiteX90" fmla="*/ 1780227 w 5779785"/>
              <a:gd name="connsiteY90" fmla="*/ 2258938 h 3062599"/>
              <a:gd name="connsiteX91" fmla="*/ 1663435 w 5779785"/>
              <a:gd name="connsiteY91" fmla="*/ 2357927 h 3062599"/>
              <a:gd name="connsiteX92" fmla="*/ 1665571 w 5779785"/>
              <a:gd name="connsiteY92" fmla="*/ 2379291 h 3062599"/>
              <a:gd name="connsiteX93" fmla="*/ 1756726 w 5779785"/>
              <a:gd name="connsiteY93" fmla="*/ 2496084 h 3062599"/>
              <a:gd name="connsiteX94" fmla="*/ 1858564 w 5779785"/>
              <a:gd name="connsiteY94" fmla="*/ 2613589 h 3062599"/>
              <a:gd name="connsiteX95" fmla="*/ 1985326 w 5779785"/>
              <a:gd name="connsiteY95" fmla="*/ 2655605 h 3062599"/>
              <a:gd name="connsiteX96" fmla="*/ 2003842 w 5779785"/>
              <a:gd name="connsiteY96" fmla="*/ 2651333 h 3062599"/>
              <a:gd name="connsiteX97" fmla="*/ 1996009 w 5779785"/>
              <a:gd name="connsiteY97" fmla="*/ 2634953 h 3062599"/>
              <a:gd name="connsiteX98" fmla="*/ 1964674 w 5779785"/>
              <a:gd name="connsiteY98" fmla="*/ 2577981 h 3062599"/>
              <a:gd name="connsiteX99" fmla="*/ 1940461 w 5779785"/>
              <a:gd name="connsiteY99" fmla="*/ 2558041 h 3062599"/>
              <a:gd name="connsiteX100" fmla="*/ 1820108 w 5779785"/>
              <a:gd name="connsiteY100" fmla="*/ 2471871 h 3062599"/>
              <a:gd name="connsiteX101" fmla="*/ 1788773 w 5779785"/>
              <a:gd name="connsiteY101" fmla="*/ 2345820 h 3062599"/>
              <a:gd name="connsiteX102" fmla="*/ 1788773 w 5779785"/>
              <a:gd name="connsiteY102" fmla="*/ 2261075 h 3062599"/>
              <a:gd name="connsiteX103" fmla="*/ 1780227 w 5779785"/>
              <a:gd name="connsiteY103" fmla="*/ 2258938 h 3062599"/>
              <a:gd name="connsiteX104" fmla="*/ 4446515 w 5779785"/>
              <a:gd name="connsiteY104" fmla="*/ 2189860 h 3062599"/>
              <a:gd name="connsiteX105" fmla="*/ 4404498 w 5779785"/>
              <a:gd name="connsiteY105" fmla="*/ 2196269 h 3062599"/>
              <a:gd name="connsiteX106" fmla="*/ 4342541 w 5779785"/>
              <a:gd name="connsiteY106" fmla="*/ 2334426 h 3062599"/>
              <a:gd name="connsiteX107" fmla="*/ 4338980 w 5779785"/>
              <a:gd name="connsiteY107" fmla="*/ 2368609 h 3062599"/>
              <a:gd name="connsiteX108" fmla="*/ 4317616 w 5779785"/>
              <a:gd name="connsiteY108" fmla="*/ 2414187 h 3062599"/>
              <a:gd name="connsiteX109" fmla="*/ 4318328 w 5779785"/>
              <a:gd name="connsiteY109" fmla="*/ 2469734 h 3062599"/>
              <a:gd name="connsiteX110" fmla="*/ 4326162 w 5779785"/>
              <a:gd name="connsiteY110" fmla="*/ 2493235 h 3062599"/>
              <a:gd name="connsiteX111" fmla="*/ 4376012 w 5779785"/>
              <a:gd name="connsiteY111" fmla="*/ 2612164 h 3062599"/>
              <a:gd name="connsiteX112" fmla="*/ 4378861 w 5779785"/>
              <a:gd name="connsiteY112" fmla="*/ 2621422 h 3062599"/>
              <a:gd name="connsiteX113" fmla="*/ 4415181 w 5779785"/>
              <a:gd name="connsiteY113" fmla="*/ 2714002 h 3062599"/>
              <a:gd name="connsiteX114" fmla="*/ 4506336 w 5779785"/>
              <a:gd name="connsiteY114" fmla="*/ 2727533 h 3062599"/>
              <a:gd name="connsiteX115" fmla="*/ 4525564 w 5779785"/>
              <a:gd name="connsiteY115" fmla="*/ 2720411 h 3062599"/>
              <a:gd name="connsiteX116" fmla="*/ 4498502 w 5779785"/>
              <a:gd name="connsiteY116" fmla="*/ 2704032 h 3062599"/>
              <a:gd name="connsiteX117" fmla="*/ 4424438 w 5779785"/>
              <a:gd name="connsiteY117" fmla="*/ 2605043 h 3062599"/>
              <a:gd name="connsiteX118" fmla="*/ 4363906 w 5779785"/>
              <a:gd name="connsiteY118" fmla="*/ 2506054 h 3062599"/>
              <a:gd name="connsiteX119" fmla="*/ 4358921 w 5779785"/>
              <a:gd name="connsiteY119" fmla="*/ 2469734 h 3062599"/>
              <a:gd name="connsiteX120" fmla="*/ 4444379 w 5779785"/>
              <a:gd name="connsiteY120" fmla="*/ 2276030 h 3062599"/>
              <a:gd name="connsiteX121" fmla="*/ 4496366 w 5779785"/>
              <a:gd name="connsiteY121" fmla="*/ 2252529 h 3062599"/>
              <a:gd name="connsiteX122" fmla="*/ 4587521 w 5779785"/>
              <a:gd name="connsiteY122" fmla="*/ 2279590 h 3062599"/>
              <a:gd name="connsiteX123" fmla="*/ 4639508 w 5779785"/>
              <a:gd name="connsiteY123" fmla="*/ 2300955 h 3062599"/>
              <a:gd name="connsiteX124" fmla="*/ 4678676 w 5779785"/>
              <a:gd name="connsiteY124" fmla="*/ 2372170 h 3062599"/>
              <a:gd name="connsiteX125" fmla="*/ 4672979 w 5779785"/>
              <a:gd name="connsiteY125" fmla="*/ 2471871 h 3062599"/>
              <a:gd name="connsiteX126" fmla="*/ 4653039 w 5779785"/>
              <a:gd name="connsiteY126" fmla="*/ 2509615 h 3062599"/>
              <a:gd name="connsiteX127" fmla="*/ 4556186 w 5779785"/>
              <a:gd name="connsiteY127" fmla="*/ 2544510 h 3062599"/>
              <a:gd name="connsiteX128" fmla="*/ 4554050 w 5779785"/>
              <a:gd name="connsiteY128" fmla="*/ 2543798 h 3062599"/>
              <a:gd name="connsiteX129" fmla="*/ 4486395 w 5779785"/>
              <a:gd name="connsiteY129" fmla="*/ 2405641 h 3062599"/>
              <a:gd name="connsiteX130" fmla="*/ 4529124 w 5779785"/>
              <a:gd name="connsiteY130" fmla="*/ 2355079 h 3062599"/>
              <a:gd name="connsiteX131" fmla="*/ 4583248 w 5779785"/>
              <a:gd name="connsiteY131" fmla="*/ 2392822 h 3062599"/>
              <a:gd name="connsiteX132" fmla="*/ 4596779 w 5779785"/>
              <a:gd name="connsiteY132" fmla="*/ 2419884 h 3062599"/>
              <a:gd name="connsiteX133" fmla="*/ 4575414 w 5779785"/>
              <a:gd name="connsiteY133" fmla="*/ 2446234 h 3062599"/>
              <a:gd name="connsiteX134" fmla="*/ 4554050 w 5779785"/>
              <a:gd name="connsiteY134" fmla="*/ 2454779 h 3062599"/>
              <a:gd name="connsiteX135" fmla="*/ 4558323 w 5779785"/>
              <a:gd name="connsiteY135" fmla="*/ 2470446 h 3062599"/>
              <a:gd name="connsiteX136" fmla="*/ 4581824 w 5779785"/>
              <a:gd name="connsiteY136" fmla="*/ 2468310 h 3062599"/>
              <a:gd name="connsiteX137" fmla="*/ 4612446 w 5779785"/>
              <a:gd name="connsiteY137" fmla="*/ 2389974 h 3062599"/>
              <a:gd name="connsiteX138" fmla="*/ 4556898 w 5779785"/>
              <a:gd name="connsiteY138" fmla="*/ 2343684 h 3062599"/>
              <a:gd name="connsiteX139" fmla="*/ 4536958 w 5779785"/>
              <a:gd name="connsiteY139" fmla="*/ 2340836 h 3062599"/>
              <a:gd name="connsiteX140" fmla="*/ 4467167 w 5779785"/>
              <a:gd name="connsiteY140" fmla="*/ 2389262 h 3062599"/>
              <a:gd name="connsiteX141" fmla="*/ 4457910 w 5779785"/>
              <a:gd name="connsiteY141" fmla="*/ 2428430 h 3062599"/>
              <a:gd name="connsiteX142" fmla="*/ 4482123 w 5779785"/>
              <a:gd name="connsiteY142" fmla="*/ 2551632 h 3062599"/>
              <a:gd name="connsiteX143" fmla="*/ 4526276 w 5779785"/>
              <a:gd name="connsiteY143" fmla="*/ 2602906 h 3062599"/>
              <a:gd name="connsiteX144" fmla="*/ 4606037 w 5779785"/>
              <a:gd name="connsiteY144" fmla="*/ 2602906 h 3062599"/>
              <a:gd name="connsiteX145" fmla="*/ 4717132 w 5779785"/>
              <a:gd name="connsiteY145" fmla="*/ 2492523 h 3062599"/>
              <a:gd name="connsiteX146" fmla="*/ 4732087 w 5779785"/>
              <a:gd name="connsiteY146" fmla="*/ 2476856 h 3062599"/>
              <a:gd name="connsiteX147" fmla="*/ 4735648 w 5779785"/>
              <a:gd name="connsiteY147" fmla="*/ 2451931 h 3062599"/>
              <a:gd name="connsiteX148" fmla="*/ 4705025 w 5779785"/>
              <a:gd name="connsiteY148" fmla="*/ 2307364 h 3062599"/>
              <a:gd name="connsiteX149" fmla="*/ 4620280 w 5779785"/>
              <a:gd name="connsiteY149" fmla="*/ 2217633 h 3062599"/>
              <a:gd name="connsiteX150" fmla="*/ 4446515 w 5779785"/>
              <a:gd name="connsiteY150" fmla="*/ 2189860 h 3062599"/>
              <a:gd name="connsiteX151" fmla="*/ 1982478 w 5779785"/>
              <a:gd name="connsiteY151" fmla="*/ 2137161 h 3062599"/>
              <a:gd name="connsiteX152" fmla="*/ 1955416 w 5779785"/>
              <a:gd name="connsiteY152" fmla="*/ 2482553 h 3062599"/>
              <a:gd name="connsiteX153" fmla="*/ 1962537 w 5779785"/>
              <a:gd name="connsiteY153" fmla="*/ 2524570 h 3062599"/>
              <a:gd name="connsiteX154" fmla="*/ 1959689 w 5779785"/>
              <a:gd name="connsiteY154" fmla="*/ 2483265 h 3062599"/>
              <a:gd name="connsiteX155" fmla="*/ 1982478 w 5779785"/>
              <a:gd name="connsiteY155" fmla="*/ 2137161 h 3062599"/>
              <a:gd name="connsiteX156" fmla="*/ 2374872 w 5779785"/>
              <a:gd name="connsiteY156" fmla="*/ 1824527 h 3062599"/>
              <a:gd name="connsiteX157" fmla="*/ 2305081 w 5779785"/>
              <a:gd name="connsiteY157" fmla="*/ 1909273 h 3062599"/>
              <a:gd name="connsiteX158" fmla="*/ 2275171 w 5779785"/>
              <a:gd name="connsiteY158" fmla="*/ 2049566 h 3062599"/>
              <a:gd name="connsiteX159" fmla="*/ 2251670 w 5779785"/>
              <a:gd name="connsiteY159" fmla="*/ 2067370 h 3062599"/>
              <a:gd name="connsiteX160" fmla="*/ 2184728 w 5779785"/>
              <a:gd name="connsiteY160" fmla="*/ 2055263 h 3062599"/>
              <a:gd name="connsiteX161" fmla="*/ 2088588 w 5779785"/>
              <a:gd name="connsiteY161" fmla="*/ 2018231 h 3062599"/>
              <a:gd name="connsiteX162" fmla="*/ 2186865 w 5779785"/>
              <a:gd name="connsiteY162" fmla="*/ 2206239 h 3062599"/>
              <a:gd name="connsiteX163" fmla="*/ 2268050 w 5779785"/>
              <a:gd name="connsiteY163" fmla="*/ 2100841 h 3062599"/>
              <a:gd name="connsiteX164" fmla="*/ 2263777 w 5779785"/>
              <a:gd name="connsiteY164" fmla="*/ 2142146 h 3062599"/>
              <a:gd name="connsiteX165" fmla="*/ 2240276 w 5779785"/>
              <a:gd name="connsiteY165" fmla="*/ 2365761 h 3062599"/>
              <a:gd name="connsiteX166" fmla="*/ 2228881 w 5779785"/>
              <a:gd name="connsiteY166" fmla="*/ 2387125 h 3062599"/>
              <a:gd name="connsiteX167" fmla="*/ 2169061 w 5779785"/>
              <a:gd name="connsiteY167" fmla="*/ 2369322 h 3062599"/>
              <a:gd name="connsiteX168" fmla="*/ 2164076 w 5779785"/>
              <a:gd name="connsiteY168" fmla="*/ 2331577 h 3062599"/>
              <a:gd name="connsiteX169" fmla="*/ 2141999 w 5779785"/>
              <a:gd name="connsiteY169" fmla="*/ 2303091 h 3062599"/>
              <a:gd name="connsiteX170" fmla="*/ 2049420 w 5779785"/>
              <a:gd name="connsiteY170" fmla="*/ 2278878 h 3062599"/>
              <a:gd name="connsiteX171" fmla="*/ 2031616 w 5779785"/>
              <a:gd name="connsiteY171" fmla="*/ 2297394 h 3062599"/>
              <a:gd name="connsiteX172" fmla="*/ 2102119 w 5779785"/>
              <a:gd name="connsiteY172" fmla="*/ 2402792 h 3062599"/>
              <a:gd name="connsiteX173" fmla="*/ 2121347 w 5779785"/>
              <a:gd name="connsiteY173" fmla="*/ 2447658 h 3062599"/>
              <a:gd name="connsiteX174" fmla="*/ 2149833 w 5779785"/>
              <a:gd name="connsiteY174" fmla="*/ 2495372 h 3062599"/>
              <a:gd name="connsiteX175" fmla="*/ 2219624 w 5779785"/>
              <a:gd name="connsiteY175" fmla="*/ 2525994 h 3062599"/>
              <a:gd name="connsiteX176" fmla="*/ 2220336 w 5779785"/>
              <a:gd name="connsiteY176" fmla="*/ 2602194 h 3062599"/>
              <a:gd name="connsiteX177" fmla="*/ 2225321 w 5779785"/>
              <a:gd name="connsiteY177" fmla="*/ 2597921 h 3062599"/>
              <a:gd name="connsiteX178" fmla="*/ 2233867 w 5779785"/>
              <a:gd name="connsiteY178" fmla="*/ 2533116 h 3062599"/>
              <a:gd name="connsiteX179" fmla="*/ 2294399 w 5779785"/>
              <a:gd name="connsiteY179" fmla="*/ 2483977 h 3062599"/>
              <a:gd name="connsiteX180" fmla="*/ 2323597 w 5779785"/>
              <a:gd name="connsiteY180" fmla="*/ 2513175 h 3062599"/>
              <a:gd name="connsiteX181" fmla="*/ 2346386 w 5779785"/>
              <a:gd name="connsiteY181" fmla="*/ 2533116 h 3062599"/>
              <a:gd name="connsiteX182" fmla="*/ 2399085 w 5779785"/>
              <a:gd name="connsiteY182" fmla="*/ 2530267 h 3062599"/>
              <a:gd name="connsiteX183" fmla="*/ 2417601 w 5779785"/>
              <a:gd name="connsiteY183" fmla="*/ 2513888 h 3062599"/>
              <a:gd name="connsiteX184" fmla="*/ 2448224 w 5779785"/>
              <a:gd name="connsiteY184" fmla="*/ 2488963 h 3062599"/>
              <a:gd name="connsiteX185" fmla="*/ 2485967 w 5779785"/>
              <a:gd name="connsiteY185" fmla="*/ 2486114 h 3062599"/>
              <a:gd name="connsiteX186" fmla="*/ 2512317 w 5779785"/>
              <a:gd name="connsiteY186" fmla="*/ 2503918 h 3062599"/>
              <a:gd name="connsiteX187" fmla="*/ 2530833 w 5779785"/>
              <a:gd name="connsiteY187" fmla="*/ 2521009 h 3062599"/>
              <a:gd name="connsiteX188" fmla="*/ 2541515 w 5779785"/>
              <a:gd name="connsiteY188" fmla="*/ 2538101 h 3062599"/>
              <a:gd name="connsiteX189" fmla="*/ 2525848 w 5779785"/>
              <a:gd name="connsiteY189" fmla="*/ 2589375 h 3062599"/>
              <a:gd name="connsiteX190" fmla="*/ 2545788 w 5779785"/>
              <a:gd name="connsiteY190" fmla="*/ 2550920 h 3062599"/>
              <a:gd name="connsiteX191" fmla="*/ 2590653 w 5779785"/>
              <a:gd name="connsiteY191" fmla="*/ 2513175 h 3062599"/>
              <a:gd name="connsiteX192" fmla="*/ 2611306 w 5779785"/>
              <a:gd name="connsiteY192" fmla="*/ 2492523 h 3062599"/>
              <a:gd name="connsiteX193" fmla="*/ 2615579 w 5779785"/>
              <a:gd name="connsiteY193" fmla="*/ 2462613 h 3062599"/>
              <a:gd name="connsiteX194" fmla="*/ 2644065 w 5779785"/>
              <a:gd name="connsiteY194" fmla="*/ 2427005 h 3062599"/>
              <a:gd name="connsiteX195" fmla="*/ 2707446 w 5779785"/>
              <a:gd name="connsiteY195" fmla="*/ 2345108 h 3062599"/>
              <a:gd name="connsiteX196" fmla="*/ 2692491 w 5779785"/>
              <a:gd name="connsiteY196" fmla="*/ 2330865 h 3062599"/>
              <a:gd name="connsiteX197" fmla="*/ 2641216 w 5779785"/>
              <a:gd name="connsiteY197" fmla="*/ 2342972 h 3062599"/>
              <a:gd name="connsiteX198" fmla="*/ 2592078 w 5779785"/>
              <a:gd name="connsiteY198" fmla="*/ 2389974 h 3062599"/>
              <a:gd name="connsiteX199" fmla="*/ 2587093 w 5779785"/>
              <a:gd name="connsiteY199" fmla="*/ 2392822 h 3062599"/>
              <a:gd name="connsiteX200" fmla="*/ 2592790 w 5779785"/>
              <a:gd name="connsiteY200" fmla="*/ 2300243 h 3062599"/>
              <a:gd name="connsiteX201" fmla="*/ 2594926 w 5779785"/>
              <a:gd name="connsiteY201" fmla="*/ 2286000 h 3062599"/>
              <a:gd name="connsiteX202" fmla="*/ 2597063 w 5779785"/>
              <a:gd name="connsiteY202" fmla="*/ 2171344 h 3062599"/>
              <a:gd name="connsiteX203" fmla="*/ 2603472 w 5779785"/>
              <a:gd name="connsiteY203" fmla="*/ 2161374 h 3062599"/>
              <a:gd name="connsiteX204" fmla="*/ 2677536 w 5779785"/>
              <a:gd name="connsiteY204" fmla="*/ 2032474 h 3062599"/>
              <a:gd name="connsiteX205" fmla="*/ 2606321 w 5779785"/>
              <a:gd name="connsiteY205" fmla="*/ 2056688 h 3062599"/>
              <a:gd name="connsiteX206" fmla="*/ 2582820 w 5779785"/>
              <a:gd name="connsiteY206" fmla="*/ 2040308 h 3062599"/>
              <a:gd name="connsiteX207" fmla="*/ 2569289 w 5779785"/>
              <a:gd name="connsiteY207" fmla="*/ 1963396 h 3062599"/>
              <a:gd name="connsiteX208" fmla="*/ 2413328 w 5779785"/>
              <a:gd name="connsiteY208" fmla="*/ 1841618 h 3062599"/>
              <a:gd name="connsiteX209" fmla="*/ 2500923 w 5779785"/>
              <a:gd name="connsiteY209" fmla="*/ 1887196 h 3062599"/>
              <a:gd name="connsiteX210" fmla="*/ 2547212 w 5779785"/>
              <a:gd name="connsiteY210" fmla="*/ 1935622 h 3062599"/>
              <a:gd name="connsiteX211" fmla="*/ 2574274 w 5779785"/>
              <a:gd name="connsiteY211" fmla="*/ 2045293 h 3062599"/>
              <a:gd name="connsiteX212" fmla="*/ 2557895 w 5779785"/>
              <a:gd name="connsiteY212" fmla="*/ 2064521 h 3062599"/>
              <a:gd name="connsiteX213" fmla="*/ 2489528 w 5779785"/>
              <a:gd name="connsiteY213" fmla="*/ 2068082 h 3062599"/>
              <a:gd name="connsiteX214" fmla="*/ 2480982 w 5779785"/>
              <a:gd name="connsiteY214" fmla="*/ 2085886 h 3062599"/>
              <a:gd name="connsiteX215" fmla="*/ 2536530 w 5779785"/>
              <a:gd name="connsiteY215" fmla="*/ 2160661 h 3062599"/>
              <a:gd name="connsiteX216" fmla="*/ 2584956 w 5779785"/>
              <a:gd name="connsiteY216" fmla="*/ 2197693 h 3062599"/>
              <a:gd name="connsiteX217" fmla="*/ 2576410 w 5779785"/>
              <a:gd name="connsiteY217" fmla="*/ 2395671 h 3062599"/>
              <a:gd name="connsiteX218" fmla="*/ 2525136 w 5779785"/>
              <a:gd name="connsiteY218" fmla="*/ 2408490 h 3062599"/>
              <a:gd name="connsiteX219" fmla="*/ 2510180 w 5779785"/>
              <a:gd name="connsiteY219" fmla="*/ 2381428 h 3062599"/>
              <a:gd name="connsiteX220" fmla="*/ 2487392 w 5779785"/>
              <a:gd name="connsiteY220" fmla="*/ 2362912 h 3062599"/>
              <a:gd name="connsiteX221" fmla="*/ 2439678 w 5779785"/>
              <a:gd name="connsiteY221" fmla="*/ 2365048 h 3062599"/>
              <a:gd name="connsiteX222" fmla="*/ 2416889 w 5779785"/>
              <a:gd name="connsiteY222" fmla="*/ 2385701 h 3062599"/>
              <a:gd name="connsiteX223" fmla="*/ 2381994 w 5779785"/>
              <a:gd name="connsiteY223" fmla="*/ 2415611 h 3062599"/>
              <a:gd name="connsiteX224" fmla="*/ 2352083 w 5779785"/>
              <a:gd name="connsiteY224" fmla="*/ 2412050 h 3062599"/>
              <a:gd name="connsiteX225" fmla="*/ 2333567 w 5779785"/>
              <a:gd name="connsiteY225" fmla="*/ 2392110 h 3062599"/>
              <a:gd name="connsiteX226" fmla="*/ 2292975 w 5779785"/>
              <a:gd name="connsiteY226" fmla="*/ 2352942 h 3062599"/>
              <a:gd name="connsiteX227" fmla="*/ 2257367 w 5779785"/>
              <a:gd name="connsiteY227" fmla="*/ 2307364 h 3062599"/>
              <a:gd name="connsiteX228" fmla="*/ 2285141 w 5779785"/>
              <a:gd name="connsiteY228" fmla="*/ 2067370 h 3062599"/>
              <a:gd name="connsiteX229" fmla="*/ 2374872 w 5779785"/>
              <a:gd name="connsiteY229" fmla="*/ 1824527 h 3062599"/>
              <a:gd name="connsiteX230" fmla="*/ 2461042 w 5779785"/>
              <a:gd name="connsiteY230" fmla="*/ 1818118 h 3062599"/>
              <a:gd name="connsiteX231" fmla="*/ 2453921 w 5779785"/>
              <a:gd name="connsiteY231" fmla="*/ 1823815 h 3062599"/>
              <a:gd name="connsiteX232" fmla="*/ 2566440 w 5779785"/>
              <a:gd name="connsiteY232" fmla="*/ 1831649 h 3062599"/>
              <a:gd name="connsiteX233" fmla="*/ 2760145 w 5779785"/>
              <a:gd name="connsiteY233" fmla="*/ 1996867 h 3062599"/>
              <a:gd name="connsiteX234" fmla="*/ 2792904 w 5779785"/>
              <a:gd name="connsiteY234" fmla="*/ 2208375 h 3062599"/>
              <a:gd name="connsiteX235" fmla="*/ 2758009 w 5779785"/>
              <a:gd name="connsiteY235" fmla="*/ 2523146 h 3062599"/>
              <a:gd name="connsiteX236" fmla="*/ 2757296 w 5779785"/>
              <a:gd name="connsiteY236" fmla="*/ 2525994 h 3062599"/>
              <a:gd name="connsiteX237" fmla="*/ 2740205 w 5779785"/>
              <a:gd name="connsiteY237" fmla="*/ 2577269 h 3062599"/>
              <a:gd name="connsiteX238" fmla="*/ 2745902 w 5779785"/>
              <a:gd name="connsiteY238" fmla="*/ 2579406 h 3062599"/>
              <a:gd name="connsiteX239" fmla="*/ 2762282 w 5779785"/>
              <a:gd name="connsiteY239" fmla="*/ 2528131 h 3062599"/>
              <a:gd name="connsiteX240" fmla="*/ 2791480 w 5779785"/>
              <a:gd name="connsiteY240" fmla="*/ 2394959 h 3062599"/>
              <a:gd name="connsiteX241" fmla="*/ 2767979 w 5779785"/>
              <a:gd name="connsiteY241" fmla="*/ 1990458 h 3062599"/>
              <a:gd name="connsiteX242" fmla="*/ 2654035 w 5779785"/>
              <a:gd name="connsiteY242" fmla="*/ 1845179 h 3062599"/>
              <a:gd name="connsiteX243" fmla="*/ 2461042 w 5779785"/>
              <a:gd name="connsiteY243" fmla="*/ 1818118 h 3062599"/>
              <a:gd name="connsiteX244" fmla="*/ 2266759 w 5779785"/>
              <a:gd name="connsiteY244" fmla="*/ 1812810 h 3062599"/>
              <a:gd name="connsiteX245" fmla="*/ 2108528 w 5779785"/>
              <a:gd name="connsiteY245" fmla="*/ 1843755 h 3062599"/>
              <a:gd name="connsiteX246" fmla="*/ 2080754 w 5779785"/>
              <a:gd name="connsiteY246" fmla="*/ 1878650 h 3062599"/>
              <a:gd name="connsiteX247" fmla="*/ 2321461 w 5779785"/>
              <a:gd name="connsiteY247" fmla="*/ 1818830 h 3062599"/>
              <a:gd name="connsiteX248" fmla="*/ 2266759 w 5779785"/>
              <a:gd name="connsiteY248" fmla="*/ 1812810 h 3062599"/>
              <a:gd name="connsiteX249" fmla="*/ 2519973 w 5779785"/>
              <a:gd name="connsiteY249" fmla="*/ 1761235 h 3062599"/>
              <a:gd name="connsiteX250" fmla="*/ 2431132 w 5779785"/>
              <a:gd name="connsiteY250" fmla="*/ 1788207 h 3062599"/>
              <a:gd name="connsiteX251" fmla="*/ 2612018 w 5779785"/>
              <a:gd name="connsiteY251" fmla="*/ 1768979 h 3062599"/>
              <a:gd name="connsiteX252" fmla="*/ 2519973 w 5779785"/>
              <a:gd name="connsiteY252" fmla="*/ 1761235 h 3062599"/>
              <a:gd name="connsiteX253" fmla="*/ 2222561 w 5779785"/>
              <a:gd name="connsiteY253" fmla="*/ 1751443 h 3062599"/>
              <a:gd name="connsiteX254" fmla="*/ 2099982 w 5779785"/>
              <a:gd name="connsiteY254" fmla="*/ 1773964 h 3062599"/>
              <a:gd name="connsiteX255" fmla="*/ 2337128 w 5779785"/>
              <a:gd name="connsiteY255" fmla="*/ 1796753 h 3062599"/>
              <a:gd name="connsiteX256" fmla="*/ 2222561 w 5779785"/>
              <a:gd name="connsiteY256" fmla="*/ 1751443 h 3062599"/>
              <a:gd name="connsiteX257" fmla="*/ 1172764 w 5779785"/>
              <a:gd name="connsiteY257" fmla="*/ 884490 h 3062599"/>
              <a:gd name="connsiteX258" fmla="*/ 1080184 w 5779785"/>
              <a:gd name="connsiteY258" fmla="*/ 968523 h 3062599"/>
              <a:gd name="connsiteX259" fmla="*/ 1028909 w 5779785"/>
              <a:gd name="connsiteY259" fmla="*/ 1115226 h 3062599"/>
              <a:gd name="connsiteX260" fmla="*/ 1003984 w 5779785"/>
              <a:gd name="connsiteY260" fmla="*/ 1266914 h 3062599"/>
              <a:gd name="connsiteX261" fmla="*/ 972650 w 5779785"/>
              <a:gd name="connsiteY261" fmla="*/ 1293976 h 3062599"/>
              <a:gd name="connsiteX262" fmla="*/ 857994 w 5779785"/>
              <a:gd name="connsiteY262" fmla="*/ 1277596 h 3062599"/>
              <a:gd name="connsiteX263" fmla="*/ 694199 w 5779785"/>
              <a:gd name="connsiteY263" fmla="*/ 1211366 h 3062599"/>
              <a:gd name="connsiteX264" fmla="*/ 847311 w 5779785"/>
              <a:gd name="connsiteY264" fmla="*/ 1519727 h 3062599"/>
              <a:gd name="connsiteX265" fmla="*/ 863691 w 5779785"/>
              <a:gd name="connsiteY265" fmla="*/ 1517590 h 3062599"/>
              <a:gd name="connsiteX266" fmla="*/ 928496 w 5779785"/>
              <a:gd name="connsiteY266" fmla="*/ 1425011 h 3062599"/>
              <a:gd name="connsiteX267" fmla="*/ 979771 w 5779785"/>
              <a:gd name="connsiteY267" fmla="*/ 1360206 h 3062599"/>
              <a:gd name="connsiteX268" fmla="*/ 989029 w 5779785"/>
              <a:gd name="connsiteY268" fmla="*/ 1349523 h 3062599"/>
              <a:gd name="connsiteX269" fmla="*/ 990453 w 5779785"/>
              <a:gd name="connsiteY269" fmla="*/ 1373024 h 3062599"/>
              <a:gd name="connsiteX270" fmla="*/ 968377 w 5779785"/>
              <a:gd name="connsiteY270" fmla="*/ 1591654 h 3062599"/>
              <a:gd name="connsiteX271" fmla="*/ 944164 w 5779785"/>
              <a:gd name="connsiteY271" fmla="*/ 1816693 h 3062599"/>
              <a:gd name="connsiteX272" fmla="*/ 934906 w 5779785"/>
              <a:gd name="connsiteY272" fmla="*/ 1844467 h 3062599"/>
              <a:gd name="connsiteX273" fmla="*/ 842326 w 5779785"/>
              <a:gd name="connsiteY273" fmla="*/ 1820254 h 3062599"/>
              <a:gd name="connsiteX274" fmla="*/ 811704 w 5779785"/>
              <a:gd name="connsiteY274" fmla="*/ 1766843 h 3062599"/>
              <a:gd name="connsiteX275" fmla="*/ 816689 w 5779785"/>
              <a:gd name="connsiteY275" fmla="*/ 1731948 h 3062599"/>
              <a:gd name="connsiteX276" fmla="*/ 794612 w 5779785"/>
              <a:gd name="connsiteY276" fmla="*/ 1699901 h 3062599"/>
              <a:gd name="connsiteX277" fmla="*/ 602332 w 5779785"/>
              <a:gd name="connsiteY277" fmla="*/ 1648626 h 3062599"/>
              <a:gd name="connsiteX278" fmla="*/ 585240 w 5779785"/>
              <a:gd name="connsiteY278" fmla="*/ 1665005 h 3062599"/>
              <a:gd name="connsiteX279" fmla="*/ 711291 w 5779785"/>
              <a:gd name="connsiteY279" fmla="*/ 1866544 h 3062599"/>
              <a:gd name="connsiteX280" fmla="*/ 743337 w 5779785"/>
              <a:gd name="connsiteY280" fmla="*/ 1938471 h 3062599"/>
              <a:gd name="connsiteX281" fmla="*/ 741201 w 5779785"/>
              <a:gd name="connsiteY281" fmla="*/ 1971230 h 3062599"/>
              <a:gd name="connsiteX282" fmla="*/ 761853 w 5779785"/>
              <a:gd name="connsiteY282" fmla="*/ 2006837 h 3062599"/>
              <a:gd name="connsiteX283" fmla="*/ 897874 w 5779785"/>
              <a:gd name="connsiteY283" fmla="*/ 2060960 h 3062599"/>
              <a:gd name="connsiteX284" fmla="*/ 920663 w 5779785"/>
              <a:gd name="connsiteY284" fmla="*/ 2092295 h 3062599"/>
              <a:gd name="connsiteX285" fmla="*/ 916390 w 5779785"/>
              <a:gd name="connsiteY285" fmla="*/ 2167071 h 3062599"/>
              <a:gd name="connsiteX286" fmla="*/ 929209 w 5779785"/>
              <a:gd name="connsiteY286" fmla="*/ 2135736 h 3062599"/>
              <a:gd name="connsiteX287" fmla="*/ 946300 w 5779785"/>
              <a:gd name="connsiteY287" fmla="*/ 2021080 h 3062599"/>
              <a:gd name="connsiteX288" fmla="*/ 974786 w 5779785"/>
              <a:gd name="connsiteY288" fmla="*/ 1998291 h 3062599"/>
              <a:gd name="connsiteX289" fmla="*/ 1050274 w 5779785"/>
              <a:gd name="connsiteY289" fmla="*/ 2003988 h 3062599"/>
              <a:gd name="connsiteX290" fmla="*/ 1088018 w 5779785"/>
              <a:gd name="connsiteY290" fmla="*/ 2036748 h 3062599"/>
              <a:gd name="connsiteX291" fmla="*/ 1091579 w 5779785"/>
              <a:gd name="connsiteY291" fmla="*/ 2064521 h 3062599"/>
              <a:gd name="connsiteX292" fmla="*/ 1106534 w 5779785"/>
              <a:gd name="connsiteY292" fmla="*/ 2084462 h 3062599"/>
              <a:gd name="connsiteX293" fmla="*/ 1196977 w 5779785"/>
              <a:gd name="connsiteY293" fmla="*/ 2083749 h 3062599"/>
              <a:gd name="connsiteX294" fmla="*/ 1252524 w 5779785"/>
              <a:gd name="connsiteY294" fmla="*/ 2038172 h 3062599"/>
              <a:gd name="connsiteX295" fmla="*/ 1281010 w 5779785"/>
              <a:gd name="connsiteY295" fmla="*/ 2013959 h 3062599"/>
              <a:gd name="connsiteX296" fmla="*/ 1353650 w 5779785"/>
              <a:gd name="connsiteY296" fmla="*/ 2006125 h 3062599"/>
              <a:gd name="connsiteX297" fmla="*/ 1411334 w 5779785"/>
              <a:gd name="connsiteY297" fmla="*/ 2048142 h 3062599"/>
              <a:gd name="connsiteX298" fmla="*/ 1436259 w 5779785"/>
              <a:gd name="connsiteY298" fmla="*/ 2066658 h 3062599"/>
              <a:gd name="connsiteX299" fmla="*/ 1469730 w 5779785"/>
              <a:gd name="connsiteY299" fmla="*/ 2068794 h 3062599"/>
              <a:gd name="connsiteX300" fmla="*/ 1403500 w 5779785"/>
              <a:gd name="connsiteY300" fmla="*/ 2233301 h 3062599"/>
              <a:gd name="connsiteX301" fmla="*/ 1486109 w 5779785"/>
              <a:gd name="connsiteY301" fmla="*/ 2058824 h 3062599"/>
              <a:gd name="connsiteX302" fmla="*/ 1572280 w 5779785"/>
              <a:gd name="connsiteY302" fmla="*/ 2056688 h 3062599"/>
              <a:gd name="connsiteX303" fmla="*/ 1586523 w 5779785"/>
              <a:gd name="connsiteY303" fmla="*/ 1949865 h 3062599"/>
              <a:gd name="connsiteX304" fmla="*/ 1620706 w 5779785"/>
              <a:gd name="connsiteY304" fmla="*/ 1905712 h 3062599"/>
              <a:gd name="connsiteX305" fmla="*/ 1738923 w 5779785"/>
              <a:gd name="connsiteY305" fmla="*/ 1763282 h 3062599"/>
              <a:gd name="connsiteX306" fmla="*/ 1719695 w 5779785"/>
              <a:gd name="connsiteY306" fmla="*/ 1746903 h 3062599"/>
              <a:gd name="connsiteX307" fmla="*/ 1566582 w 5779785"/>
              <a:gd name="connsiteY307" fmla="*/ 1785359 h 3062599"/>
              <a:gd name="connsiteX308" fmla="*/ 1550915 w 5779785"/>
              <a:gd name="connsiteY308" fmla="*/ 1803163 h 3062599"/>
              <a:gd name="connsiteX309" fmla="*/ 1544506 w 5779785"/>
              <a:gd name="connsiteY309" fmla="*/ 1888621 h 3062599"/>
              <a:gd name="connsiteX310" fmla="*/ 1531687 w 5779785"/>
              <a:gd name="connsiteY310" fmla="*/ 1866544 h 3062599"/>
              <a:gd name="connsiteX311" fmla="*/ 1543794 w 5779785"/>
              <a:gd name="connsiteY311" fmla="*/ 1747615 h 3062599"/>
              <a:gd name="connsiteX312" fmla="*/ 1548779 w 5779785"/>
              <a:gd name="connsiteY312" fmla="*/ 1497650 h 3062599"/>
              <a:gd name="connsiteX313" fmla="*/ 1562309 w 5779785"/>
              <a:gd name="connsiteY313" fmla="*/ 1453497 h 3062599"/>
              <a:gd name="connsiteX314" fmla="*/ 1685511 w 5779785"/>
              <a:gd name="connsiteY314" fmla="*/ 1227745 h 3062599"/>
              <a:gd name="connsiteX315" fmla="*/ 1553764 w 5779785"/>
              <a:gd name="connsiteY315" fmla="*/ 1277596 h 3062599"/>
              <a:gd name="connsiteX316" fmla="*/ 1525278 w 5779785"/>
              <a:gd name="connsiteY316" fmla="*/ 1254808 h 3062599"/>
              <a:gd name="connsiteX317" fmla="*/ 1513883 w 5779785"/>
              <a:gd name="connsiteY317" fmla="*/ 1165076 h 3062599"/>
              <a:gd name="connsiteX318" fmla="*/ 1393530 w 5779785"/>
              <a:gd name="connsiteY318" fmla="*/ 972084 h 3062599"/>
              <a:gd name="connsiteX319" fmla="*/ 1258934 w 5779785"/>
              <a:gd name="connsiteY319" fmla="*/ 908703 h 3062599"/>
              <a:gd name="connsiteX320" fmla="*/ 1222614 w 5779785"/>
              <a:gd name="connsiteY320" fmla="*/ 903005 h 3062599"/>
              <a:gd name="connsiteX321" fmla="*/ 1379287 w 5779785"/>
              <a:gd name="connsiteY321" fmla="*/ 980630 h 3062599"/>
              <a:gd name="connsiteX322" fmla="*/ 1471866 w 5779785"/>
              <a:gd name="connsiteY322" fmla="*/ 1081755 h 3062599"/>
              <a:gd name="connsiteX323" fmla="*/ 1514595 w 5779785"/>
              <a:gd name="connsiteY323" fmla="*/ 1278308 h 3062599"/>
              <a:gd name="connsiteX324" fmla="*/ 1358635 w 5779785"/>
              <a:gd name="connsiteY324" fmla="*/ 1293263 h 3062599"/>
              <a:gd name="connsiteX325" fmla="*/ 1340119 w 5779785"/>
              <a:gd name="connsiteY325" fmla="*/ 1296112 h 3062599"/>
              <a:gd name="connsiteX326" fmla="*/ 1348665 w 5779785"/>
              <a:gd name="connsiteY326" fmla="*/ 1314628 h 3062599"/>
              <a:gd name="connsiteX327" fmla="*/ 1481124 w 5779785"/>
              <a:gd name="connsiteY327" fmla="*/ 1504060 h 3062599"/>
              <a:gd name="connsiteX328" fmla="*/ 1524565 w 5779785"/>
              <a:gd name="connsiteY328" fmla="*/ 1509045 h 3062599"/>
              <a:gd name="connsiteX329" fmla="*/ 1529551 w 5779785"/>
              <a:gd name="connsiteY329" fmla="*/ 1509757 h 3062599"/>
              <a:gd name="connsiteX330" fmla="*/ 1533823 w 5779785"/>
              <a:gd name="connsiteY330" fmla="*/ 1536819 h 3062599"/>
              <a:gd name="connsiteX331" fmla="*/ 1517444 w 5779785"/>
              <a:gd name="connsiteY331" fmla="*/ 1821678 h 3062599"/>
              <a:gd name="connsiteX332" fmla="*/ 1455487 w 5779785"/>
              <a:gd name="connsiteY332" fmla="*/ 1874378 h 3062599"/>
              <a:gd name="connsiteX333" fmla="*/ 1402788 w 5779785"/>
              <a:gd name="connsiteY333" fmla="*/ 1826663 h 3062599"/>
              <a:gd name="connsiteX334" fmla="*/ 1400652 w 5779785"/>
              <a:gd name="connsiteY334" fmla="*/ 1808860 h 3062599"/>
              <a:gd name="connsiteX335" fmla="*/ 1379287 w 5779785"/>
              <a:gd name="connsiteY335" fmla="*/ 1792480 h 3062599"/>
              <a:gd name="connsiteX336" fmla="*/ 1283859 w 5779785"/>
              <a:gd name="connsiteY336" fmla="*/ 1797465 h 3062599"/>
              <a:gd name="connsiteX337" fmla="*/ 1245403 w 5779785"/>
              <a:gd name="connsiteY337" fmla="*/ 1830224 h 3062599"/>
              <a:gd name="connsiteX338" fmla="*/ 1242554 w 5779785"/>
              <a:gd name="connsiteY338" fmla="*/ 1862983 h 3062599"/>
              <a:gd name="connsiteX339" fmla="*/ 1219053 w 5779785"/>
              <a:gd name="connsiteY339" fmla="*/ 1884347 h 3062599"/>
              <a:gd name="connsiteX340" fmla="*/ 1120777 w 5779785"/>
              <a:gd name="connsiteY340" fmla="*/ 1877938 h 3062599"/>
              <a:gd name="connsiteX341" fmla="*/ 1102261 w 5779785"/>
              <a:gd name="connsiteY341" fmla="*/ 1868680 h 3062599"/>
              <a:gd name="connsiteX342" fmla="*/ 1096564 w 5779785"/>
              <a:gd name="connsiteY342" fmla="*/ 1808860 h 3062599"/>
              <a:gd name="connsiteX343" fmla="*/ 1068790 w 5779785"/>
              <a:gd name="connsiteY343" fmla="*/ 1782510 h 3062599"/>
              <a:gd name="connsiteX344" fmla="*/ 1001848 w 5779785"/>
              <a:gd name="connsiteY344" fmla="*/ 1773252 h 3062599"/>
              <a:gd name="connsiteX345" fmla="*/ 970513 w 5779785"/>
              <a:gd name="connsiteY345" fmla="*/ 1730523 h 3062599"/>
              <a:gd name="connsiteX346" fmla="*/ 979059 w 5779785"/>
              <a:gd name="connsiteY346" fmla="*/ 1645777 h 3062599"/>
              <a:gd name="connsiteX347" fmla="*/ 994014 w 5779785"/>
              <a:gd name="connsiteY347" fmla="*/ 1515454 h 3062599"/>
              <a:gd name="connsiteX348" fmla="*/ 1007545 w 5779785"/>
              <a:gd name="connsiteY348" fmla="*/ 1387979 h 3062599"/>
              <a:gd name="connsiteX349" fmla="*/ 1022500 w 5779785"/>
              <a:gd name="connsiteY349" fmla="*/ 1263353 h 3062599"/>
              <a:gd name="connsiteX350" fmla="*/ 1042440 w 5779785"/>
              <a:gd name="connsiteY350" fmla="*/ 1128757 h 3062599"/>
              <a:gd name="connsiteX351" fmla="*/ 1172764 w 5779785"/>
              <a:gd name="connsiteY351" fmla="*/ 884490 h 3062599"/>
              <a:gd name="connsiteX352" fmla="*/ 1397369 w 5779785"/>
              <a:gd name="connsiteY352" fmla="*/ 870592 h 3062599"/>
              <a:gd name="connsiteX353" fmla="*/ 1309496 w 5779785"/>
              <a:gd name="connsiteY353" fmla="*/ 873808 h 3062599"/>
              <a:gd name="connsiteX354" fmla="*/ 1286708 w 5779785"/>
              <a:gd name="connsiteY354" fmla="*/ 882353 h 3062599"/>
              <a:gd name="connsiteX355" fmla="*/ 1313769 w 5779785"/>
              <a:gd name="connsiteY355" fmla="*/ 882353 h 3062599"/>
              <a:gd name="connsiteX356" fmla="*/ 1573704 w 5779785"/>
              <a:gd name="connsiteY356" fmla="*/ 912976 h 3062599"/>
              <a:gd name="connsiteX357" fmla="*/ 1805152 w 5779785"/>
              <a:gd name="connsiteY357" fmla="*/ 1110953 h 3062599"/>
              <a:gd name="connsiteX358" fmla="*/ 1857851 w 5779785"/>
              <a:gd name="connsiteY358" fmla="*/ 1294688 h 3062599"/>
              <a:gd name="connsiteX359" fmla="*/ 1882777 w 5779785"/>
              <a:gd name="connsiteY359" fmla="*/ 1474149 h 3062599"/>
              <a:gd name="connsiteX360" fmla="*/ 1869958 w 5779785"/>
              <a:gd name="connsiteY360" fmla="*/ 1848740 h 3062599"/>
              <a:gd name="connsiteX361" fmla="*/ 1897732 w 5779785"/>
              <a:gd name="connsiteY361" fmla="*/ 1462755 h 3062599"/>
              <a:gd name="connsiteX362" fmla="*/ 1824380 w 5779785"/>
              <a:gd name="connsiteY362" fmla="*/ 1108104 h 3062599"/>
              <a:gd name="connsiteX363" fmla="*/ 1652040 w 5779785"/>
              <a:gd name="connsiteY363" fmla="*/ 917960 h 3062599"/>
              <a:gd name="connsiteX364" fmla="*/ 1397369 w 5779785"/>
              <a:gd name="connsiteY364" fmla="*/ 870592 h 3062599"/>
              <a:gd name="connsiteX365" fmla="*/ 913987 w 5779785"/>
              <a:gd name="connsiteY365" fmla="*/ 862591 h 3062599"/>
              <a:gd name="connsiteX366" fmla="*/ 791764 w 5779785"/>
              <a:gd name="connsiteY366" fmla="*/ 885914 h 3062599"/>
              <a:gd name="connsiteX367" fmla="*/ 633666 w 5779785"/>
              <a:gd name="connsiteY367" fmla="*/ 1009828 h 3062599"/>
              <a:gd name="connsiteX368" fmla="*/ 551057 w 5779785"/>
              <a:gd name="connsiteY368" fmla="*/ 1209942 h 3062599"/>
              <a:gd name="connsiteX369" fmla="*/ 459902 w 5779785"/>
              <a:gd name="connsiteY369" fmla="*/ 1890045 h 3062599"/>
              <a:gd name="connsiteX370" fmla="*/ 472721 w 5779785"/>
              <a:gd name="connsiteY370" fmla="*/ 2059536 h 3062599"/>
              <a:gd name="connsiteX371" fmla="*/ 474857 w 5779785"/>
              <a:gd name="connsiteY371" fmla="*/ 2021792 h 3062599"/>
              <a:gd name="connsiteX372" fmla="*/ 484827 w 5779785"/>
              <a:gd name="connsiteY372" fmla="*/ 1630822 h 3062599"/>
              <a:gd name="connsiteX373" fmla="*/ 616575 w 5779785"/>
              <a:gd name="connsiteY373" fmla="*/ 1091013 h 3062599"/>
              <a:gd name="connsiteX374" fmla="*/ 794612 w 5779785"/>
              <a:gd name="connsiteY374" fmla="*/ 905142 h 3062599"/>
              <a:gd name="connsiteX375" fmla="*/ 798885 w 5779785"/>
              <a:gd name="connsiteY375" fmla="*/ 902293 h 3062599"/>
              <a:gd name="connsiteX376" fmla="*/ 1106534 w 5779785"/>
              <a:gd name="connsiteY376" fmla="*/ 878792 h 3062599"/>
              <a:gd name="connsiteX377" fmla="*/ 1110094 w 5779785"/>
              <a:gd name="connsiteY377" fmla="*/ 872383 h 3062599"/>
              <a:gd name="connsiteX378" fmla="*/ 1038880 w 5779785"/>
              <a:gd name="connsiteY378" fmla="*/ 863837 h 3062599"/>
              <a:gd name="connsiteX379" fmla="*/ 913987 w 5779785"/>
              <a:gd name="connsiteY379" fmla="*/ 862591 h 3062599"/>
              <a:gd name="connsiteX380" fmla="*/ 1422372 w 5779785"/>
              <a:gd name="connsiteY380" fmla="*/ 775353 h 3062599"/>
              <a:gd name="connsiteX381" fmla="*/ 1263207 w 5779785"/>
              <a:gd name="connsiteY381" fmla="*/ 824669 h 3062599"/>
              <a:gd name="connsiteX382" fmla="*/ 1587947 w 5779785"/>
              <a:gd name="connsiteY382" fmla="*/ 789062 h 3062599"/>
              <a:gd name="connsiteX383" fmla="*/ 1422372 w 5779785"/>
              <a:gd name="connsiteY383" fmla="*/ 775353 h 3062599"/>
              <a:gd name="connsiteX384" fmla="*/ 931423 w 5779785"/>
              <a:gd name="connsiteY384" fmla="*/ 758239 h 3062599"/>
              <a:gd name="connsiteX385" fmla="*/ 705594 w 5779785"/>
              <a:gd name="connsiteY385" fmla="*/ 784076 h 3062599"/>
              <a:gd name="connsiteX386" fmla="*/ 639364 w 5779785"/>
              <a:gd name="connsiteY386" fmla="*/ 807577 h 3062599"/>
              <a:gd name="connsiteX387" fmla="*/ 667137 w 5779785"/>
              <a:gd name="connsiteY387" fmla="*/ 808290 h 3062599"/>
              <a:gd name="connsiteX388" fmla="*/ 877222 w 5779785"/>
              <a:gd name="connsiteY388" fmla="*/ 783364 h 3062599"/>
              <a:gd name="connsiteX389" fmla="*/ 1116504 w 5779785"/>
              <a:gd name="connsiteY389" fmla="*/ 844609 h 3062599"/>
              <a:gd name="connsiteX390" fmla="*/ 1081608 w 5779785"/>
              <a:gd name="connsiteY390" fmla="*/ 800456 h 3062599"/>
              <a:gd name="connsiteX391" fmla="*/ 1007545 w 5779785"/>
              <a:gd name="connsiteY391" fmla="*/ 768409 h 3062599"/>
              <a:gd name="connsiteX392" fmla="*/ 931423 w 5779785"/>
              <a:gd name="connsiteY392" fmla="*/ 758239 h 3062599"/>
              <a:gd name="connsiteX393" fmla="*/ 975498 w 5779785"/>
              <a:gd name="connsiteY393" fmla="*/ 0 h 3062599"/>
              <a:gd name="connsiteX394" fmla="*/ 1010394 w 5779785"/>
              <a:gd name="connsiteY394" fmla="*/ 25637 h 3062599"/>
              <a:gd name="connsiteX395" fmla="*/ 1036743 w 5779785"/>
              <a:gd name="connsiteY395" fmla="*/ 82609 h 3062599"/>
              <a:gd name="connsiteX396" fmla="*/ 1059532 w 5779785"/>
              <a:gd name="connsiteY396" fmla="*/ 185871 h 3062599"/>
              <a:gd name="connsiteX397" fmla="*/ 1070214 w 5779785"/>
              <a:gd name="connsiteY397" fmla="*/ 333998 h 3062599"/>
              <a:gd name="connsiteX398" fmla="*/ 1058108 w 5779785"/>
              <a:gd name="connsiteY398" fmla="*/ 366757 h 3062599"/>
              <a:gd name="connsiteX399" fmla="*/ 1033894 w 5779785"/>
              <a:gd name="connsiteY399" fmla="*/ 341832 h 3062599"/>
              <a:gd name="connsiteX400" fmla="*/ 1006833 w 5779785"/>
              <a:gd name="connsiteY400" fmla="*/ 276314 h 3062599"/>
              <a:gd name="connsiteX401" fmla="*/ 983332 w 5779785"/>
              <a:gd name="connsiteY401" fmla="*/ 150263 h 3062599"/>
              <a:gd name="connsiteX402" fmla="*/ 997575 w 5779785"/>
              <a:gd name="connsiteY402" fmla="*/ 119641 h 3062599"/>
              <a:gd name="connsiteX403" fmla="*/ 1018227 w 5779785"/>
              <a:gd name="connsiteY403" fmla="*/ 153824 h 3062599"/>
              <a:gd name="connsiteX404" fmla="*/ 996151 w 5779785"/>
              <a:gd name="connsiteY404" fmla="*/ 160945 h 3062599"/>
              <a:gd name="connsiteX405" fmla="*/ 1031758 w 5779785"/>
              <a:gd name="connsiteY405" fmla="*/ 291981 h 3062599"/>
              <a:gd name="connsiteX406" fmla="*/ 1043152 w 5779785"/>
              <a:gd name="connsiteY406" fmla="*/ 304088 h 3062599"/>
              <a:gd name="connsiteX407" fmla="*/ 1055971 w 5779785"/>
              <a:gd name="connsiteY407" fmla="*/ 273465 h 3062599"/>
              <a:gd name="connsiteX408" fmla="*/ 1011106 w 5779785"/>
              <a:gd name="connsiteY408" fmla="*/ 79761 h 3062599"/>
              <a:gd name="connsiteX409" fmla="*/ 966240 w 5779785"/>
              <a:gd name="connsiteY409" fmla="*/ 46290 h 3062599"/>
              <a:gd name="connsiteX410" fmla="*/ 955558 w 5779785"/>
              <a:gd name="connsiteY410" fmla="*/ 69790 h 3062599"/>
              <a:gd name="connsiteX411" fmla="*/ 958407 w 5779785"/>
              <a:gd name="connsiteY411" fmla="*/ 107534 h 3062599"/>
              <a:gd name="connsiteX412" fmla="*/ 998287 w 5779785"/>
              <a:gd name="connsiteY412" fmla="*/ 313346 h 3062599"/>
              <a:gd name="connsiteX413" fmla="*/ 1028197 w 5779785"/>
              <a:gd name="connsiteY413" fmla="*/ 417319 h 3062599"/>
              <a:gd name="connsiteX414" fmla="*/ 1058108 w 5779785"/>
              <a:gd name="connsiteY414" fmla="*/ 440820 h 3062599"/>
              <a:gd name="connsiteX415" fmla="*/ 1081608 w 5779785"/>
              <a:gd name="connsiteY415" fmla="*/ 414471 h 3062599"/>
              <a:gd name="connsiteX416" fmla="*/ 1096564 w 5779785"/>
              <a:gd name="connsiteY416" fmla="*/ 332574 h 3062599"/>
              <a:gd name="connsiteX417" fmla="*/ 1075199 w 5779785"/>
              <a:gd name="connsiteY417" fmla="*/ 132459 h 3062599"/>
              <a:gd name="connsiteX418" fmla="*/ 1075199 w 5779785"/>
              <a:gd name="connsiteY418" fmla="*/ 97564 h 3062599"/>
              <a:gd name="connsiteX419" fmla="*/ 1084457 w 5779785"/>
              <a:gd name="connsiteY419" fmla="*/ 81897 h 3062599"/>
              <a:gd name="connsiteX420" fmla="*/ 1090866 w 5779785"/>
              <a:gd name="connsiteY420" fmla="*/ 97564 h 3062599"/>
              <a:gd name="connsiteX421" fmla="*/ 1103685 w 5779785"/>
              <a:gd name="connsiteY421" fmla="*/ 145278 h 3062599"/>
              <a:gd name="connsiteX422" fmla="*/ 1215493 w 5779785"/>
              <a:gd name="connsiteY422" fmla="*/ 371742 h 3062599"/>
              <a:gd name="connsiteX423" fmla="*/ 1220478 w 5779785"/>
              <a:gd name="connsiteY423" fmla="*/ 809002 h 3062599"/>
              <a:gd name="connsiteX424" fmla="*/ 1258934 w 5779785"/>
              <a:gd name="connsiteY424" fmla="*/ 690073 h 3062599"/>
              <a:gd name="connsiteX425" fmla="*/ 1310921 w 5779785"/>
              <a:gd name="connsiteY425" fmla="*/ 635949 h 3062599"/>
              <a:gd name="connsiteX426" fmla="*/ 1620706 w 5779785"/>
              <a:gd name="connsiteY426" fmla="*/ 772682 h 3062599"/>
              <a:gd name="connsiteX427" fmla="*/ 1803728 w 5779785"/>
              <a:gd name="connsiteY427" fmla="*/ 824669 h 3062599"/>
              <a:gd name="connsiteX428" fmla="*/ 1985326 w 5779785"/>
              <a:gd name="connsiteY428" fmla="*/ 976357 h 3062599"/>
              <a:gd name="connsiteX429" fmla="*/ 2046571 w 5779785"/>
              <a:gd name="connsiteY429" fmla="*/ 1087452 h 3062599"/>
              <a:gd name="connsiteX430" fmla="*/ 2060102 w 5779785"/>
              <a:gd name="connsiteY430" fmla="*/ 1119499 h 3062599"/>
              <a:gd name="connsiteX431" fmla="*/ 2076481 w 5779785"/>
              <a:gd name="connsiteY431" fmla="*/ 1175047 h 3062599"/>
              <a:gd name="connsiteX432" fmla="*/ 2114225 w 5779785"/>
              <a:gd name="connsiteY432" fmla="*/ 1672839 h 3062599"/>
              <a:gd name="connsiteX433" fmla="*/ 2114937 w 5779785"/>
              <a:gd name="connsiteY433" fmla="*/ 1714144 h 3062599"/>
              <a:gd name="connsiteX434" fmla="*/ 2331431 w 5779785"/>
              <a:gd name="connsiteY434" fmla="*/ 1689219 h 3062599"/>
              <a:gd name="connsiteX435" fmla="*/ 2372023 w 5779785"/>
              <a:gd name="connsiteY435" fmla="*/ 1728387 h 3062599"/>
              <a:gd name="connsiteX436" fmla="*/ 2378433 w 5779785"/>
              <a:gd name="connsiteY436" fmla="*/ 1778949 h 3062599"/>
              <a:gd name="connsiteX437" fmla="*/ 2384130 w 5779785"/>
              <a:gd name="connsiteY437" fmla="*/ 1764706 h 3062599"/>
              <a:gd name="connsiteX438" fmla="*/ 2329295 w 5779785"/>
              <a:gd name="connsiteY438" fmla="*/ 1592366 h 3062599"/>
              <a:gd name="connsiteX439" fmla="*/ 2315052 w 5779785"/>
              <a:gd name="connsiteY439" fmla="*/ 1583108 h 3062599"/>
              <a:gd name="connsiteX440" fmla="*/ 2276595 w 5779785"/>
              <a:gd name="connsiteY440" fmla="*/ 1542516 h 3062599"/>
              <a:gd name="connsiteX441" fmla="*/ 2226033 w 5779785"/>
              <a:gd name="connsiteY441" fmla="*/ 1370888 h 3062599"/>
              <a:gd name="connsiteX442" fmla="*/ 2262352 w 5779785"/>
              <a:gd name="connsiteY442" fmla="*/ 1301809 h 3062599"/>
              <a:gd name="connsiteX443" fmla="*/ 2286566 w 5779785"/>
              <a:gd name="connsiteY443" fmla="*/ 1332432 h 3062599"/>
              <a:gd name="connsiteX444" fmla="*/ 2312915 w 5779785"/>
              <a:gd name="connsiteY444" fmla="*/ 1452073 h 3062599"/>
              <a:gd name="connsiteX445" fmla="*/ 2309354 w 5779785"/>
              <a:gd name="connsiteY445" fmla="*/ 1462755 h 3062599"/>
              <a:gd name="connsiteX446" fmla="*/ 2310067 w 5779785"/>
              <a:gd name="connsiteY446" fmla="*/ 1453497 h 3062599"/>
              <a:gd name="connsiteX447" fmla="*/ 2308642 w 5779785"/>
              <a:gd name="connsiteY447" fmla="*/ 1452073 h 3062599"/>
              <a:gd name="connsiteX448" fmla="*/ 2275883 w 5779785"/>
              <a:gd name="connsiteY448" fmla="*/ 1344538 h 3062599"/>
              <a:gd name="connsiteX449" fmla="*/ 2253807 w 5779785"/>
              <a:gd name="connsiteY449" fmla="*/ 1331720 h 3062599"/>
              <a:gd name="connsiteX450" fmla="*/ 2247397 w 5779785"/>
              <a:gd name="connsiteY450" fmla="*/ 1353796 h 3062599"/>
              <a:gd name="connsiteX451" fmla="*/ 2285853 w 5779785"/>
              <a:gd name="connsiteY451" fmla="*/ 1538955 h 3062599"/>
              <a:gd name="connsiteX452" fmla="*/ 2306506 w 5779785"/>
              <a:gd name="connsiteY452" fmla="*/ 1561744 h 3062599"/>
              <a:gd name="connsiteX453" fmla="*/ 2324310 w 5779785"/>
              <a:gd name="connsiteY453" fmla="*/ 1537531 h 3062599"/>
              <a:gd name="connsiteX454" fmla="*/ 2324310 w 5779785"/>
              <a:gd name="connsiteY454" fmla="*/ 1412192 h 3062599"/>
              <a:gd name="connsiteX455" fmla="*/ 2324310 w 5779785"/>
              <a:gd name="connsiteY455" fmla="*/ 1352372 h 3062599"/>
              <a:gd name="connsiteX456" fmla="*/ 2364190 w 5779785"/>
              <a:gd name="connsiteY456" fmla="*/ 1432132 h 3062599"/>
              <a:gd name="connsiteX457" fmla="*/ 2419738 w 5779785"/>
              <a:gd name="connsiteY457" fmla="*/ 1669991 h 3062599"/>
              <a:gd name="connsiteX458" fmla="*/ 2409055 w 5779785"/>
              <a:gd name="connsiteY458" fmla="*/ 1760434 h 3062599"/>
              <a:gd name="connsiteX459" fmla="*/ 2425435 w 5779785"/>
              <a:gd name="connsiteY459" fmla="*/ 1703462 h 3062599"/>
              <a:gd name="connsiteX460" fmla="*/ 2457481 w 5779785"/>
              <a:gd name="connsiteY460" fmla="*/ 1673551 h 3062599"/>
              <a:gd name="connsiteX461" fmla="*/ 2635519 w 5779785"/>
              <a:gd name="connsiteY461" fmla="*/ 1749751 h 3062599"/>
              <a:gd name="connsiteX462" fmla="*/ 2659732 w 5779785"/>
              <a:gd name="connsiteY462" fmla="*/ 1766131 h 3062599"/>
              <a:gd name="connsiteX463" fmla="*/ 2855573 w 5779785"/>
              <a:gd name="connsiteY463" fmla="*/ 1880787 h 3062599"/>
              <a:gd name="connsiteX464" fmla="*/ 2947440 w 5779785"/>
              <a:gd name="connsiteY464" fmla="*/ 2268196 h 3062599"/>
              <a:gd name="connsiteX465" fmla="*/ 2906848 w 5779785"/>
              <a:gd name="connsiteY465" fmla="*/ 2488250 h 3062599"/>
              <a:gd name="connsiteX466" fmla="*/ 2900439 w 5779785"/>
              <a:gd name="connsiteY466" fmla="*/ 2507478 h 3062599"/>
              <a:gd name="connsiteX467" fmla="*/ 2828511 w 5779785"/>
              <a:gd name="connsiteY467" fmla="*/ 2617149 h 3062599"/>
              <a:gd name="connsiteX468" fmla="*/ 2831360 w 5779785"/>
              <a:gd name="connsiteY468" fmla="*/ 2647772 h 3062599"/>
              <a:gd name="connsiteX469" fmla="*/ 2895453 w 5779785"/>
              <a:gd name="connsiteY469" fmla="*/ 2696198 h 3062599"/>
              <a:gd name="connsiteX470" fmla="*/ 2982336 w 5779785"/>
              <a:gd name="connsiteY470" fmla="*/ 2741776 h 3062599"/>
              <a:gd name="connsiteX471" fmla="*/ 3000139 w 5779785"/>
              <a:gd name="connsiteY471" fmla="*/ 2725396 h 3062599"/>
              <a:gd name="connsiteX472" fmla="*/ 2958835 w 5779785"/>
              <a:gd name="connsiteY472" fmla="*/ 2650621 h 3062599"/>
              <a:gd name="connsiteX473" fmla="*/ 2948865 w 5779785"/>
              <a:gd name="connsiteY473" fmla="*/ 2615013 h 3062599"/>
              <a:gd name="connsiteX474" fmla="*/ 2960971 w 5779785"/>
              <a:gd name="connsiteY474" fmla="*/ 2469022 h 3062599"/>
              <a:gd name="connsiteX475" fmla="*/ 2963108 w 5779785"/>
              <a:gd name="connsiteY475" fmla="*/ 2429142 h 3062599"/>
              <a:gd name="connsiteX476" fmla="*/ 2994442 w 5779785"/>
              <a:gd name="connsiteY476" fmla="*/ 2349381 h 3062599"/>
              <a:gd name="connsiteX477" fmla="*/ 3175328 w 5779785"/>
              <a:gd name="connsiteY477" fmla="*/ 2268196 h 3062599"/>
              <a:gd name="connsiteX478" fmla="*/ 3225891 w 5779785"/>
              <a:gd name="connsiteY478" fmla="*/ 2246832 h 3062599"/>
              <a:gd name="connsiteX479" fmla="*/ 3323455 w 5779785"/>
              <a:gd name="connsiteY479" fmla="*/ 2274605 h 3062599"/>
              <a:gd name="connsiteX480" fmla="*/ 3460188 w 5779785"/>
              <a:gd name="connsiteY480" fmla="*/ 2396383 h 3062599"/>
              <a:gd name="connsiteX481" fmla="*/ 3476567 w 5779785"/>
              <a:gd name="connsiteY481" fmla="*/ 2467598 h 3062599"/>
              <a:gd name="connsiteX482" fmla="*/ 3476567 w 5779785"/>
              <a:gd name="connsiteY482" fmla="*/ 2486826 h 3062599"/>
              <a:gd name="connsiteX483" fmla="*/ 3477280 w 5779785"/>
              <a:gd name="connsiteY483" fmla="*/ 2528131 h 3062599"/>
              <a:gd name="connsiteX484" fmla="*/ 3443809 w 5779785"/>
              <a:gd name="connsiteY484" fmla="*/ 2637090 h 3062599"/>
              <a:gd name="connsiteX485" fmla="*/ 3416035 w 5779785"/>
              <a:gd name="connsiteY485" fmla="*/ 2705456 h 3062599"/>
              <a:gd name="connsiteX486" fmla="*/ 3376154 w 5779785"/>
              <a:gd name="connsiteY486" fmla="*/ 2728245 h 3062599"/>
              <a:gd name="connsiteX487" fmla="*/ 3279302 w 5779785"/>
              <a:gd name="connsiteY487" fmla="*/ 2701183 h 3062599"/>
              <a:gd name="connsiteX488" fmla="*/ 3175328 w 5779785"/>
              <a:gd name="connsiteY488" fmla="*/ 2655605 h 3062599"/>
              <a:gd name="connsiteX489" fmla="*/ 3153964 w 5779785"/>
              <a:gd name="connsiteY489" fmla="*/ 2629256 h 3062599"/>
              <a:gd name="connsiteX490" fmla="*/ 3120493 w 5779785"/>
              <a:gd name="connsiteY490" fmla="*/ 2468310 h 3062599"/>
              <a:gd name="connsiteX491" fmla="*/ 3156812 w 5779785"/>
              <a:gd name="connsiteY491" fmla="*/ 2406353 h 3062599"/>
              <a:gd name="connsiteX492" fmla="*/ 3283575 w 5779785"/>
              <a:gd name="connsiteY492" fmla="*/ 2373594 h 3062599"/>
              <a:gd name="connsiteX493" fmla="*/ 3328440 w 5779785"/>
              <a:gd name="connsiteY493" fmla="*/ 2396383 h 3062599"/>
              <a:gd name="connsiteX494" fmla="*/ 3378291 w 5779785"/>
              <a:gd name="connsiteY494" fmla="*/ 2492523 h 3062599"/>
              <a:gd name="connsiteX495" fmla="*/ 3342683 w 5779785"/>
              <a:gd name="connsiteY495" fmla="*/ 2583678 h 3062599"/>
              <a:gd name="connsiteX496" fmla="*/ 3289984 w 5779785"/>
              <a:gd name="connsiteY496" fmla="*/ 2600770 h 3062599"/>
              <a:gd name="connsiteX497" fmla="*/ 3252240 w 5779785"/>
              <a:gd name="connsiteY497" fmla="*/ 2590800 h 3062599"/>
              <a:gd name="connsiteX498" fmla="*/ 3206663 w 5779785"/>
              <a:gd name="connsiteY498" fmla="*/ 2492523 h 3062599"/>
              <a:gd name="connsiteX499" fmla="*/ 3252953 w 5779785"/>
              <a:gd name="connsiteY499" fmla="*/ 2458340 h 3062599"/>
              <a:gd name="connsiteX500" fmla="*/ 3303515 w 5779785"/>
              <a:gd name="connsiteY500" fmla="*/ 2481129 h 3062599"/>
              <a:gd name="connsiteX501" fmla="*/ 3314909 w 5779785"/>
              <a:gd name="connsiteY501" fmla="*/ 2490387 h 3062599"/>
              <a:gd name="connsiteX502" fmla="*/ 3268620 w 5779785"/>
              <a:gd name="connsiteY502" fmla="*/ 2441248 h 3062599"/>
              <a:gd name="connsiteX503" fmla="*/ 3193844 w 5779785"/>
              <a:gd name="connsiteY503" fmla="*/ 2481841 h 3062599"/>
              <a:gd name="connsiteX504" fmla="*/ 3191708 w 5779785"/>
              <a:gd name="connsiteY504" fmla="*/ 2511039 h 3062599"/>
              <a:gd name="connsiteX505" fmla="*/ 3220906 w 5779785"/>
              <a:gd name="connsiteY505" fmla="*/ 2583678 h 3062599"/>
              <a:gd name="connsiteX506" fmla="*/ 3248680 w 5779785"/>
              <a:gd name="connsiteY506" fmla="*/ 2612164 h 3062599"/>
              <a:gd name="connsiteX507" fmla="*/ 3344108 w 5779785"/>
              <a:gd name="connsiteY507" fmla="*/ 2642787 h 3062599"/>
              <a:gd name="connsiteX508" fmla="*/ 3388261 w 5779785"/>
              <a:gd name="connsiteY508" fmla="*/ 2615013 h 3062599"/>
              <a:gd name="connsiteX509" fmla="*/ 3413898 w 5779785"/>
              <a:gd name="connsiteY509" fmla="*/ 2463325 h 3062599"/>
              <a:gd name="connsiteX510" fmla="*/ 3397519 w 5779785"/>
              <a:gd name="connsiteY510" fmla="*/ 2427717 h 3062599"/>
              <a:gd name="connsiteX511" fmla="*/ 3298530 w 5779785"/>
              <a:gd name="connsiteY511" fmla="*/ 2337987 h 3062599"/>
              <a:gd name="connsiteX512" fmla="*/ 3231588 w 5779785"/>
              <a:gd name="connsiteY512" fmla="*/ 2328017 h 3062599"/>
              <a:gd name="connsiteX513" fmla="*/ 3084885 w 5779785"/>
              <a:gd name="connsiteY513" fmla="*/ 2394247 h 3062599"/>
              <a:gd name="connsiteX514" fmla="*/ 3069930 w 5779785"/>
              <a:gd name="connsiteY514" fmla="*/ 2535964 h 3062599"/>
              <a:gd name="connsiteX515" fmla="*/ 3098416 w 5779785"/>
              <a:gd name="connsiteY515" fmla="*/ 2595073 h 3062599"/>
              <a:gd name="connsiteX516" fmla="*/ 3132599 w 5779785"/>
              <a:gd name="connsiteY516" fmla="*/ 2655605 h 3062599"/>
              <a:gd name="connsiteX517" fmla="*/ 3279302 w 5779785"/>
              <a:gd name="connsiteY517" fmla="*/ 2758155 h 3062599"/>
              <a:gd name="connsiteX518" fmla="*/ 3408913 w 5779785"/>
              <a:gd name="connsiteY518" fmla="*/ 2756731 h 3062599"/>
              <a:gd name="connsiteX519" fmla="*/ 3449506 w 5779785"/>
              <a:gd name="connsiteY519" fmla="*/ 2726820 h 3062599"/>
              <a:gd name="connsiteX520" fmla="*/ 3494371 w 5779785"/>
              <a:gd name="connsiteY520" fmla="*/ 2718987 h 3062599"/>
              <a:gd name="connsiteX521" fmla="*/ 3504341 w 5779785"/>
              <a:gd name="connsiteY521" fmla="*/ 2721836 h 3062599"/>
              <a:gd name="connsiteX522" fmla="*/ 3685227 w 5779785"/>
              <a:gd name="connsiteY522" fmla="*/ 2711865 h 3062599"/>
              <a:gd name="connsiteX523" fmla="*/ 3762139 w 5779785"/>
              <a:gd name="connsiteY523" fmla="*/ 2667712 h 3062599"/>
              <a:gd name="connsiteX524" fmla="*/ 3816975 w 5779785"/>
              <a:gd name="connsiteY524" fmla="*/ 2632817 h 3062599"/>
              <a:gd name="connsiteX525" fmla="*/ 3862553 w 5779785"/>
              <a:gd name="connsiteY525" fmla="*/ 2609316 h 3062599"/>
              <a:gd name="connsiteX526" fmla="*/ 3913827 w 5779785"/>
              <a:gd name="connsiteY526" fmla="*/ 2611452 h 3062599"/>
              <a:gd name="connsiteX527" fmla="*/ 3935904 w 5779785"/>
              <a:gd name="connsiteY527" fmla="*/ 2610740 h 3062599"/>
              <a:gd name="connsiteX528" fmla="*/ 4055545 w 5779785"/>
              <a:gd name="connsiteY528" fmla="*/ 2551632 h 3062599"/>
              <a:gd name="connsiteX529" fmla="*/ 4061242 w 5779785"/>
              <a:gd name="connsiteY529" fmla="*/ 2546646 h 3062599"/>
              <a:gd name="connsiteX530" fmla="*/ 4123912 w 5779785"/>
              <a:gd name="connsiteY530" fmla="*/ 2451219 h 3062599"/>
              <a:gd name="connsiteX531" fmla="*/ 4104683 w 5779785"/>
              <a:gd name="connsiteY531" fmla="*/ 2369322 h 3062599"/>
              <a:gd name="connsiteX532" fmla="*/ 4015665 w 5779785"/>
              <a:gd name="connsiteY532" fmla="*/ 2311637 h 3062599"/>
              <a:gd name="connsiteX533" fmla="*/ 3960117 w 5779785"/>
              <a:gd name="connsiteY533" fmla="*/ 2310925 h 3062599"/>
              <a:gd name="connsiteX534" fmla="*/ 3881781 w 5779785"/>
              <a:gd name="connsiteY534" fmla="*/ 2362200 h 3062599"/>
              <a:gd name="connsiteX535" fmla="*/ 3862553 w 5779785"/>
              <a:gd name="connsiteY535" fmla="*/ 2399231 h 3062599"/>
              <a:gd name="connsiteX536" fmla="*/ 3863265 w 5779785"/>
              <a:gd name="connsiteY536" fmla="*/ 2484689 h 3062599"/>
              <a:gd name="connsiteX537" fmla="*/ 3910979 w 5779785"/>
              <a:gd name="connsiteY537" fmla="*/ 2524570 h 3062599"/>
              <a:gd name="connsiteX538" fmla="*/ 4012816 w 5779785"/>
              <a:gd name="connsiteY538" fmla="*/ 2458340 h 3062599"/>
              <a:gd name="connsiteX539" fmla="*/ 4012816 w 5779785"/>
              <a:gd name="connsiteY539" fmla="*/ 2416323 h 3062599"/>
              <a:gd name="connsiteX540" fmla="*/ 4010680 w 5779785"/>
              <a:gd name="connsiteY540" fmla="*/ 2451219 h 3062599"/>
              <a:gd name="connsiteX541" fmla="*/ 3999285 w 5779785"/>
              <a:gd name="connsiteY541" fmla="*/ 2471159 h 3062599"/>
              <a:gd name="connsiteX542" fmla="*/ 3877508 w 5779785"/>
              <a:gd name="connsiteY542" fmla="*/ 2462613 h 3062599"/>
              <a:gd name="connsiteX543" fmla="*/ 3876796 w 5779785"/>
              <a:gd name="connsiteY543" fmla="*/ 2424157 h 3062599"/>
              <a:gd name="connsiteX544" fmla="*/ 3933768 w 5779785"/>
              <a:gd name="connsiteY544" fmla="*/ 2344396 h 3062599"/>
              <a:gd name="connsiteX545" fmla="*/ 3975072 w 5779785"/>
              <a:gd name="connsiteY545" fmla="*/ 2333714 h 3062599"/>
              <a:gd name="connsiteX546" fmla="*/ 4072637 w 5779785"/>
              <a:gd name="connsiteY546" fmla="*/ 2380716 h 3062599"/>
              <a:gd name="connsiteX547" fmla="*/ 4084743 w 5779785"/>
              <a:gd name="connsiteY547" fmla="*/ 2413474 h 3062599"/>
              <a:gd name="connsiteX548" fmla="*/ 4036317 w 5779785"/>
              <a:gd name="connsiteY548" fmla="*/ 2545935 h 3062599"/>
              <a:gd name="connsiteX549" fmla="*/ 4012816 w 5779785"/>
              <a:gd name="connsiteY549" fmla="*/ 2563026 h 3062599"/>
              <a:gd name="connsiteX550" fmla="*/ 3887478 w 5779785"/>
              <a:gd name="connsiteY550" fmla="*/ 2590800 h 3062599"/>
              <a:gd name="connsiteX551" fmla="*/ 3821960 w 5779785"/>
              <a:gd name="connsiteY551" fmla="*/ 2575132 h 3062599"/>
              <a:gd name="connsiteX552" fmla="*/ 3819824 w 5779785"/>
              <a:gd name="connsiteY552" fmla="*/ 2558041 h 3062599"/>
              <a:gd name="connsiteX553" fmla="*/ 3810566 w 5779785"/>
              <a:gd name="connsiteY553" fmla="*/ 2481841 h 3062599"/>
              <a:gd name="connsiteX554" fmla="*/ 3807005 w 5779785"/>
              <a:gd name="connsiteY554" fmla="*/ 2442673 h 3062599"/>
              <a:gd name="connsiteX555" fmla="*/ 3815550 w 5779785"/>
              <a:gd name="connsiteY555" fmla="*/ 2353654 h 3062599"/>
              <a:gd name="connsiteX556" fmla="*/ 3826945 w 5779785"/>
              <a:gd name="connsiteY556" fmla="*/ 2335850 h 3062599"/>
              <a:gd name="connsiteX557" fmla="*/ 3963678 w 5779785"/>
              <a:gd name="connsiteY557" fmla="*/ 2248256 h 3062599"/>
              <a:gd name="connsiteX558" fmla="*/ 4027771 w 5779785"/>
              <a:gd name="connsiteY558" fmla="*/ 2249680 h 3062599"/>
              <a:gd name="connsiteX559" fmla="*/ 4064803 w 5779785"/>
              <a:gd name="connsiteY559" fmla="*/ 2263923 h 3062599"/>
              <a:gd name="connsiteX560" fmla="*/ 4152397 w 5779785"/>
              <a:gd name="connsiteY560" fmla="*/ 2322319 h 3062599"/>
              <a:gd name="connsiteX561" fmla="*/ 4192278 w 5779785"/>
              <a:gd name="connsiteY561" fmla="*/ 2307364 h 3062599"/>
              <a:gd name="connsiteX562" fmla="*/ 4296964 w 5779785"/>
              <a:gd name="connsiteY562" fmla="*/ 2172768 h 3062599"/>
              <a:gd name="connsiteX563" fmla="*/ 4322601 w 5779785"/>
              <a:gd name="connsiteY563" fmla="*/ 2148555 h 3062599"/>
              <a:gd name="connsiteX564" fmla="*/ 4338268 w 5779785"/>
              <a:gd name="connsiteY564" fmla="*/ 2125054 h 3062599"/>
              <a:gd name="connsiteX565" fmla="*/ 4353223 w 5779785"/>
              <a:gd name="connsiteY565" fmla="*/ 2107250 h 3062599"/>
              <a:gd name="connsiteX566" fmla="*/ 4420166 w 5779785"/>
              <a:gd name="connsiteY566" fmla="*/ 2095856 h 3062599"/>
              <a:gd name="connsiteX567" fmla="*/ 4526276 w 5779785"/>
              <a:gd name="connsiteY567" fmla="*/ 2109387 h 3062599"/>
              <a:gd name="connsiteX568" fmla="*/ 4616007 w 5779785"/>
              <a:gd name="connsiteY568" fmla="*/ 2129327 h 3062599"/>
              <a:gd name="connsiteX569" fmla="*/ 4700040 w 5779785"/>
              <a:gd name="connsiteY569" fmla="*/ 2159949 h 3062599"/>
              <a:gd name="connsiteX570" fmla="*/ 4748466 w 5779785"/>
              <a:gd name="connsiteY570" fmla="*/ 2207663 h 3062599"/>
              <a:gd name="connsiteX571" fmla="*/ 4804014 w 5779785"/>
              <a:gd name="connsiteY571" fmla="*/ 2444809 h 3062599"/>
              <a:gd name="connsiteX572" fmla="*/ 4812560 w 5779785"/>
              <a:gd name="connsiteY572" fmla="*/ 2470446 h 3062599"/>
              <a:gd name="connsiteX573" fmla="*/ 4808287 w 5779785"/>
              <a:gd name="connsiteY573" fmla="*/ 2506054 h 3062599"/>
              <a:gd name="connsiteX574" fmla="*/ 4722829 w 5779785"/>
              <a:gd name="connsiteY574" fmla="*/ 2589375 h 3062599"/>
              <a:gd name="connsiteX575" fmla="*/ 4628113 w 5779785"/>
              <a:gd name="connsiteY575" fmla="*/ 2679107 h 3062599"/>
              <a:gd name="connsiteX576" fmla="*/ 4569005 w 5779785"/>
              <a:gd name="connsiteY576" fmla="*/ 2714714 h 3062599"/>
              <a:gd name="connsiteX577" fmla="*/ 4565444 w 5779785"/>
              <a:gd name="connsiteY577" fmla="*/ 2716850 h 3062599"/>
              <a:gd name="connsiteX578" fmla="*/ 4629538 w 5779785"/>
              <a:gd name="connsiteY578" fmla="*/ 2725396 h 3062599"/>
              <a:gd name="connsiteX579" fmla="*/ 4660160 w 5779785"/>
              <a:gd name="connsiteY579" fmla="*/ 2721836 h 3062599"/>
              <a:gd name="connsiteX580" fmla="*/ 4683661 w 5779785"/>
              <a:gd name="connsiteY580" fmla="*/ 2716138 h 3062599"/>
              <a:gd name="connsiteX581" fmla="*/ 4749891 w 5779785"/>
              <a:gd name="connsiteY581" fmla="*/ 2719699 h 3062599"/>
              <a:gd name="connsiteX582" fmla="*/ 4779801 w 5779785"/>
              <a:gd name="connsiteY582" fmla="*/ 2756731 h 3062599"/>
              <a:gd name="connsiteX583" fmla="*/ 4910124 w 5779785"/>
              <a:gd name="connsiteY583" fmla="*/ 2826521 h 3062599"/>
              <a:gd name="connsiteX584" fmla="*/ 4988461 w 5779785"/>
              <a:gd name="connsiteY584" fmla="*/ 2822960 h 3062599"/>
              <a:gd name="connsiteX585" fmla="*/ 5080328 w 5779785"/>
              <a:gd name="connsiteY585" fmla="*/ 2827234 h 3062599"/>
              <a:gd name="connsiteX586" fmla="*/ 5116648 w 5779785"/>
              <a:gd name="connsiteY586" fmla="*/ 2844325 h 3062599"/>
              <a:gd name="connsiteX587" fmla="*/ 5226319 w 5779785"/>
              <a:gd name="connsiteY587" fmla="*/ 2872099 h 3062599"/>
              <a:gd name="connsiteX588" fmla="*/ 5292549 w 5779785"/>
              <a:gd name="connsiteY588" fmla="*/ 2880645 h 3062599"/>
              <a:gd name="connsiteX589" fmla="*/ 5329581 w 5779785"/>
              <a:gd name="connsiteY589" fmla="*/ 2899161 h 3062599"/>
              <a:gd name="connsiteX590" fmla="*/ 5397947 w 5779785"/>
              <a:gd name="connsiteY590" fmla="*/ 2934768 h 3062599"/>
              <a:gd name="connsiteX591" fmla="*/ 5414326 w 5779785"/>
              <a:gd name="connsiteY591" fmla="*/ 2964678 h 3062599"/>
              <a:gd name="connsiteX592" fmla="*/ 5330293 w 5779785"/>
              <a:gd name="connsiteY592" fmla="*/ 2957557 h 3062599"/>
              <a:gd name="connsiteX593" fmla="*/ 5296822 w 5779785"/>
              <a:gd name="connsiteY593" fmla="*/ 2961830 h 3062599"/>
              <a:gd name="connsiteX594" fmla="*/ 5278306 w 5779785"/>
              <a:gd name="connsiteY594" fmla="*/ 2963254 h 3062599"/>
              <a:gd name="connsiteX595" fmla="*/ 5210652 w 5779785"/>
              <a:gd name="connsiteY595" fmla="*/ 2952572 h 3062599"/>
              <a:gd name="connsiteX596" fmla="*/ 5162226 w 5779785"/>
              <a:gd name="connsiteY596" fmla="*/ 2960406 h 3062599"/>
              <a:gd name="connsiteX597" fmla="*/ 5140861 w 5779785"/>
              <a:gd name="connsiteY597" fmla="*/ 2957557 h 3062599"/>
              <a:gd name="connsiteX598" fmla="*/ 5017659 w 5779785"/>
              <a:gd name="connsiteY598" fmla="*/ 2935480 h 3062599"/>
              <a:gd name="connsiteX599" fmla="*/ 4980627 w 5779785"/>
              <a:gd name="connsiteY599" fmla="*/ 2921949 h 3062599"/>
              <a:gd name="connsiteX600" fmla="*/ 4885199 w 5779785"/>
              <a:gd name="connsiteY600" fmla="*/ 2924798 h 3062599"/>
              <a:gd name="connsiteX601" fmla="*/ 4772680 w 5779785"/>
              <a:gd name="connsiteY601" fmla="*/ 2889903 h 3062599"/>
              <a:gd name="connsiteX602" fmla="*/ 4708586 w 5779785"/>
              <a:gd name="connsiteY602" fmla="*/ 2865689 h 3062599"/>
              <a:gd name="connsiteX603" fmla="*/ 4660160 w 5779785"/>
              <a:gd name="connsiteY603" fmla="*/ 2895600 h 3062599"/>
              <a:gd name="connsiteX604" fmla="*/ 4655175 w 5779785"/>
              <a:gd name="connsiteY604" fmla="*/ 2911267 h 3062599"/>
              <a:gd name="connsiteX605" fmla="*/ 4669418 w 5779785"/>
              <a:gd name="connsiteY605" fmla="*/ 2918389 h 3062599"/>
              <a:gd name="connsiteX606" fmla="*/ 4714283 w 5779785"/>
              <a:gd name="connsiteY606" fmla="*/ 2924798 h 3062599"/>
              <a:gd name="connsiteX607" fmla="*/ 4818969 w 5779785"/>
              <a:gd name="connsiteY607" fmla="*/ 2970375 h 3062599"/>
              <a:gd name="connsiteX608" fmla="*/ 4841046 w 5779785"/>
              <a:gd name="connsiteY608" fmla="*/ 2979633 h 3062599"/>
              <a:gd name="connsiteX609" fmla="*/ 5029054 w 5779785"/>
              <a:gd name="connsiteY609" fmla="*/ 3026635 h 3062599"/>
              <a:gd name="connsiteX610" fmla="*/ 5076055 w 5779785"/>
              <a:gd name="connsiteY610" fmla="*/ 3033045 h 3062599"/>
              <a:gd name="connsiteX611" fmla="*/ 5110239 w 5779785"/>
              <a:gd name="connsiteY611" fmla="*/ 3028772 h 3062599"/>
              <a:gd name="connsiteX612" fmla="*/ 5114511 w 5779785"/>
              <a:gd name="connsiteY612" fmla="*/ 3026635 h 3062599"/>
              <a:gd name="connsiteX613" fmla="*/ 5176469 w 5779785"/>
              <a:gd name="connsiteY613" fmla="*/ 3025211 h 3062599"/>
              <a:gd name="connsiteX614" fmla="*/ 5256941 w 5779785"/>
              <a:gd name="connsiteY614" fmla="*/ 3024499 h 3062599"/>
              <a:gd name="connsiteX615" fmla="*/ 5281155 w 5779785"/>
              <a:gd name="connsiteY615" fmla="*/ 3021650 h 3062599"/>
              <a:gd name="connsiteX616" fmla="*/ 5613016 w 5779785"/>
              <a:gd name="connsiteY616" fmla="*/ 3021650 h 3062599"/>
              <a:gd name="connsiteX617" fmla="*/ 5759719 w 5779785"/>
              <a:gd name="connsiteY617" fmla="*/ 3043727 h 3062599"/>
              <a:gd name="connsiteX618" fmla="*/ 5777522 w 5779785"/>
              <a:gd name="connsiteY618" fmla="*/ 3060819 h 3062599"/>
              <a:gd name="connsiteX619" fmla="*/ 5752597 w 5779785"/>
              <a:gd name="connsiteY619" fmla="*/ 3062243 h 3062599"/>
              <a:gd name="connsiteX620" fmla="*/ 4279872 w 5779785"/>
              <a:gd name="connsiteY620" fmla="*/ 3062243 h 3062599"/>
              <a:gd name="connsiteX621" fmla="*/ 4015665 w 5779785"/>
              <a:gd name="connsiteY621" fmla="*/ 3033045 h 3062599"/>
              <a:gd name="connsiteX622" fmla="*/ 3824096 w 5779785"/>
              <a:gd name="connsiteY622" fmla="*/ 3055121 h 3062599"/>
              <a:gd name="connsiteX623" fmla="*/ 3774246 w 5779785"/>
              <a:gd name="connsiteY623" fmla="*/ 3062243 h 3062599"/>
              <a:gd name="connsiteX624" fmla="*/ 80326 w 5779785"/>
              <a:gd name="connsiteY624" fmla="*/ 3062243 h 3062599"/>
              <a:gd name="connsiteX625" fmla="*/ 51840 w 5779785"/>
              <a:gd name="connsiteY625" fmla="*/ 3033757 h 3062599"/>
              <a:gd name="connsiteX626" fmla="*/ 51840 w 5779785"/>
              <a:gd name="connsiteY626" fmla="*/ 2751034 h 3062599"/>
              <a:gd name="connsiteX627" fmla="*/ 55401 w 5779785"/>
              <a:gd name="connsiteY627" fmla="*/ 2736791 h 3062599"/>
              <a:gd name="connsiteX628" fmla="*/ 55401 w 5779785"/>
              <a:gd name="connsiteY628" fmla="*/ 2741776 h 3062599"/>
              <a:gd name="connsiteX629" fmla="*/ 252666 w 5779785"/>
              <a:gd name="connsiteY629" fmla="*/ 2721836 h 3062599"/>
              <a:gd name="connsiteX630" fmla="*/ 257651 w 5779785"/>
              <a:gd name="connsiteY630" fmla="*/ 2696910 h 3062599"/>
              <a:gd name="connsiteX631" fmla="*/ 183588 w 5779785"/>
              <a:gd name="connsiteY631" fmla="*/ 2595785 h 3062599"/>
              <a:gd name="connsiteX632" fmla="*/ 168633 w 5779785"/>
              <a:gd name="connsiteY632" fmla="*/ 2575132 h 3062599"/>
              <a:gd name="connsiteX633" fmla="*/ 81038 w 5779785"/>
              <a:gd name="connsiteY633" fmla="*/ 2679107 h 3062599"/>
              <a:gd name="connsiteX634" fmla="*/ 63235 w 5779785"/>
              <a:gd name="connsiteY634" fmla="*/ 2686940 h 3062599"/>
              <a:gd name="connsiteX635" fmla="*/ 58250 w 5779785"/>
              <a:gd name="connsiteY635" fmla="*/ 2669136 h 3062599"/>
              <a:gd name="connsiteX636" fmla="*/ 126616 w 5779785"/>
              <a:gd name="connsiteY636" fmla="*/ 2483265 h 3062599"/>
              <a:gd name="connsiteX637" fmla="*/ 128040 w 5779785"/>
              <a:gd name="connsiteY637" fmla="*/ 2445521 h 3062599"/>
              <a:gd name="connsiteX638" fmla="*/ 55401 w 5779785"/>
              <a:gd name="connsiteY638" fmla="*/ 2411338 h 3062599"/>
              <a:gd name="connsiteX639" fmla="*/ 55401 w 5779785"/>
              <a:gd name="connsiteY639" fmla="*/ 2417035 h 3062599"/>
              <a:gd name="connsiteX640" fmla="*/ 51840 w 5779785"/>
              <a:gd name="connsiteY640" fmla="*/ 2403505 h 3062599"/>
              <a:gd name="connsiteX641" fmla="*/ 51840 w 5779785"/>
              <a:gd name="connsiteY641" fmla="*/ 1887703 h 3062599"/>
              <a:gd name="connsiteX642" fmla="*/ 319501 w 5779785"/>
              <a:gd name="connsiteY642" fmla="*/ 910164 h 3062599"/>
              <a:gd name="connsiteX643" fmla="*/ 541087 w 5779785"/>
              <a:gd name="connsiteY643" fmla="*/ 794759 h 3062599"/>
              <a:gd name="connsiteX644" fmla="*/ 672123 w 5779785"/>
              <a:gd name="connsiteY644" fmla="*/ 744908 h 3062599"/>
              <a:gd name="connsiteX645" fmla="*/ 762566 w 5779785"/>
              <a:gd name="connsiteY645" fmla="*/ 690073 h 3062599"/>
              <a:gd name="connsiteX646" fmla="*/ 1102261 w 5779785"/>
              <a:gd name="connsiteY646" fmla="*/ 664435 h 3062599"/>
              <a:gd name="connsiteX647" fmla="*/ 1167066 w 5779785"/>
              <a:gd name="connsiteY647" fmla="*/ 731378 h 3062599"/>
              <a:gd name="connsiteX648" fmla="*/ 1174900 w 5779785"/>
              <a:gd name="connsiteY648" fmla="*/ 836063 h 3062599"/>
              <a:gd name="connsiteX649" fmla="*/ 1188431 w 5779785"/>
              <a:gd name="connsiteY649" fmla="*/ 779091 h 3062599"/>
              <a:gd name="connsiteX650" fmla="*/ 1120065 w 5779785"/>
              <a:gd name="connsiteY650" fmla="*/ 537673 h 3062599"/>
              <a:gd name="connsiteX651" fmla="*/ 1042440 w 5779785"/>
              <a:gd name="connsiteY651" fmla="*/ 470019 h 3062599"/>
              <a:gd name="connsiteX652" fmla="*/ 1006121 w 5779785"/>
              <a:gd name="connsiteY652" fmla="*/ 408774 h 3062599"/>
              <a:gd name="connsiteX653" fmla="*/ 929209 w 5779785"/>
              <a:gd name="connsiteY653" fmla="*/ 138869 h 3062599"/>
              <a:gd name="connsiteX654" fmla="*/ 926360 w 5779785"/>
              <a:gd name="connsiteY654" fmla="*/ 51987 h 3062599"/>
              <a:gd name="connsiteX655" fmla="*/ 940603 w 5779785"/>
              <a:gd name="connsiteY655" fmla="*/ 25637 h 3062599"/>
              <a:gd name="connsiteX656" fmla="*/ 975498 w 5779785"/>
              <a:gd name="connsiteY656" fmla="*/ 0 h 3062599"/>
              <a:gd name="connsiteX0" fmla="*/ 3024352 w 5779785"/>
              <a:gd name="connsiteY0" fmla="*/ 2889903 h 3062599"/>
              <a:gd name="connsiteX1" fmla="*/ 3000139 w 5779785"/>
              <a:gd name="connsiteY1" fmla="*/ 2909843 h 3062599"/>
              <a:gd name="connsiteX2" fmla="*/ 2961683 w 5779785"/>
              <a:gd name="connsiteY2" fmla="*/ 2989604 h 3062599"/>
              <a:gd name="connsiteX3" fmla="*/ 2949577 w 5779785"/>
              <a:gd name="connsiteY3" fmla="*/ 2996013 h 3062599"/>
              <a:gd name="connsiteX4" fmla="*/ 2945304 w 5779785"/>
              <a:gd name="connsiteY4" fmla="*/ 2982482 h 3062599"/>
              <a:gd name="connsiteX5" fmla="*/ 2948152 w 5779785"/>
              <a:gd name="connsiteY5" fmla="*/ 2939753 h 3062599"/>
              <a:gd name="connsiteX6" fmla="*/ 2932485 w 5779785"/>
              <a:gd name="connsiteY6" fmla="*/ 2924086 h 3062599"/>
              <a:gd name="connsiteX7" fmla="*/ 2882635 w 5779785"/>
              <a:gd name="connsiteY7" fmla="*/ 2931207 h 3062599"/>
              <a:gd name="connsiteX8" fmla="*/ 2871240 w 5779785"/>
              <a:gd name="connsiteY8" fmla="*/ 2949723 h 3062599"/>
              <a:gd name="connsiteX9" fmla="*/ 2999427 w 5779785"/>
              <a:gd name="connsiteY9" fmla="*/ 3035181 h 3062599"/>
              <a:gd name="connsiteX10" fmla="*/ 3068506 w 5779785"/>
              <a:gd name="connsiteY10" fmla="*/ 2999574 h 3062599"/>
              <a:gd name="connsiteX11" fmla="*/ 3058536 w 5779785"/>
              <a:gd name="connsiteY11" fmla="*/ 2909131 h 3062599"/>
              <a:gd name="connsiteX12" fmla="*/ 3024352 w 5779785"/>
              <a:gd name="connsiteY12" fmla="*/ 2889903 h 3062599"/>
              <a:gd name="connsiteX13" fmla="*/ 1616433 w 5779785"/>
              <a:gd name="connsiteY13" fmla="*/ 2827946 h 3062599"/>
              <a:gd name="connsiteX14" fmla="*/ 1540945 w 5779785"/>
              <a:gd name="connsiteY14" fmla="*/ 2897024 h 3062599"/>
              <a:gd name="connsiteX15" fmla="*/ 1561597 w 5779785"/>
              <a:gd name="connsiteY15" fmla="*/ 2991028 h 3062599"/>
              <a:gd name="connsiteX16" fmla="*/ 1804440 w 5779785"/>
              <a:gd name="connsiteY16" fmla="*/ 2946163 h 3062599"/>
              <a:gd name="connsiteX17" fmla="*/ 1802304 w 5779785"/>
              <a:gd name="connsiteY17" fmla="*/ 2933344 h 3062599"/>
              <a:gd name="connsiteX18" fmla="*/ 1709724 w 5779785"/>
              <a:gd name="connsiteY18" fmla="*/ 2890615 h 3062599"/>
              <a:gd name="connsiteX19" fmla="*/ 1684087 w 5779785"/>
              <a:gd name="connsiteY19" fmla="*/ 2991028 h 3062599"/>
              <a:gd name="connsiteX20" fmla="*/ 1652040 w 5779785"/>
              <a:gd name="connsiteY20" fmla="*/ 2865689 h 3062599"/>
              <a:gd name="connsiteX21" fmla="*/ 1616433 w 5779785"/>
              <a:gd name="connsiteY21" fmla="*/ 2827946 h 3062599"/>
              <a:gd name="connsiteX22" fmla="*/ 2033130 w 5779785"/>
              <a:gd name="connsiteY22" fmla="*/ 2817709 h 3062599"/>
              <a:gd name="connsiteX23" fmla="*/ 2008115 w 5779785"/>
              <a:gd name="connsiteY23" fmla="*/ 2817976 h 3062599"/>
              <a:gd name="connsiteX24" fmla="*/ 1985326 w 5779785"/>
              <a:gd name="connsiteY24" fmla="*/ 2851446 h 3062599"/>
              <a:gd name="connsiteX25" fmla="*/ 1961825 w 5779785"/>
              <a:gd name="connsiteY25" fmla="*/ 2983194 h 3062599"/>
              <a:gd name="connsiteX26" fmla="*/ 1933339 w 5779785"/>
              <a:gd name="connsiteY26" fmla="*/ 2900585 h 3062599"/>
              <a:gd name="connsiteX27" fmla="*/ 1916248 w 5779785"/>
              <a:gd name="connsiteY27" fmla="*/ 2893463 h 3062599"/>
              <a:gd name="connsiteX28" fmla="*/ 1845033 w 5779785"/>
              <a:gd name="connsiteY28" fmla="*/ 2931207 h 3062599"/>
              <a:gd name="connsiteX29" fmla="*/ 1841472 w 5779785"/>
              <a:gd name="connsiteY29" fmla="*/ 2948299 h 3062599"/>
              <a:gd name="connsiteX30" fmla="*/ 2054405 w 5779785"/>
              <a:gd name="connsiteY30" fmla="*/ 2996013 h 3062599"/>
              <a:gd name="connsiteX31" fmla="*/ 2106392 w 5779785"/>
              <a:gd name="connsiteY31" fmla="*/ 2925510 h 3062599"/>
              <a:gd name="connsiteX32" fmla="*/ 2056541 w 5779785"/>
              <a:gd name="connsiteY32" fmla="*/ 2826521 h 3062599"/>
              <a:gd name="connsiteX33" fmla="*/ 2033130 w 5779785"/>
              <a:gd name="connsiteY33" fmla="*/ 2817709 h 3062599"/>
              <a:gd name="connsiteX34" fmla="*/ 2716704 w 5779785"/>
              <a:gd name="connsiteY34" fmla="*/ 2794474 h 3062599"/>
              <a:gd name="connsiteX35" fmla="*/ 2648338 w 5779785"/>
              <a:gd name="connsiteY35" fmla="*/ 2850734 h 3062599"/>
              <a:gd name="connsiteX36" fmla="*/ 2666141 w 5779785"/>
              <a:gd name="connsiteY36" fmla="*/ 2921237 h 3062599"/>
              <a:gd name="connsiteX37" fmla="*/ 2848451 w 5779785"/>
              <a:gd name="connsiteY37" fmla="*/ 2926222 h 3062599"/>
              <a:gd name="connsiteX38" fmla="*/ 2797177 w 5779785"/>
              <a:gd name="connsiteY38" fmla="*/ 2879220 h 3062599"/>
              <a:gd name="connsiteX39" fmla="*/ 2780085 w 5779785"/>
              <a:gd name="connsiteY39" fmla="*/ 2881357 h 3062599"/>
              <a:gd name="connsiteX40" fmla="*/ 2759433 w 5779785"/>
              <a:gd name="connsiteY40" fmla="*/ 2916252 h 3062599"/>
              <a:gd name="connsiteX41" fmla="*/ 2744478 w 5779785"/>
              <a:gd name="connsiteY41" fmla="*/ 2928359 h 3062599"/>
              <a:gd name="connsiteX42" fmla="*/ 2736644 w 5779785"/>
              <a:gd name="connsiteY42" fmla="*/ 2911267 h 3062599"/>
              <a:gd name="connsiteX43" fmla="*/ 2748039 w 5779785"/>
              <a:gd name="connsiteY43" fmla="*/ 2837916 h 3062599"/>
              <a:gd name="connsiteX44" fmla="*/ 2716704 w 5779785"/>
              <a:gd name="connsiteY44" fmla="*/ 2794474 h 3062599"/>
              <a:gd name="connsiteX45" fmla="*/ 602332 w 5779785"/>
              <a:gd name="connsiteY45" fmla="*/ 2701895 h 3062599"/>
              <a:gd name="connsiteX46" fmla="*/ 573134 w 5779785"/>
              <a:gd name="connsiteY46" fmla="*/ 2719699 h 3062599"/>
              <a:gd name="connsiteX47" fmla="*/ 453493 w 5779785"/>
              <a:gd name="connsiteY47" fmla="*/ 2887054 h 3062599"/>
              <a:gd name="connsiteX48" fmla="*/ 434265 w 5779785"/>
              <a:gd name="connsiteY48" fmla="*/ 2876372 h 3062599"/>
              <a:gd name="connsiteX49" fmla="*/ 454917 w 5779785"/>
              <a:gd name="connsiteY49" fmla="*/ 2778095 h 3062599"/>
              <a:gd name="connsiteX50" fmla="*/ 469872 w 5779785"/>
              <a:gd name="connsiteY50" fmla="*/ 2737502 h 3062599"/>
              <a:gd name="connsiteX51" fmla="*/ 347382 w 5779785"/>
              <a:gd name="connsiteY51" fmla="*/ 2741776 h 3062599"/>
              <a:gd name="connsiteX52" fmla="*/ 303229 w 5779785"/>
              <a:gd name="connsiteY52" fmla="*/ 2737502 h 3062599"/>
              <a:gd name="connsiteX53" fmla="*/ 311063 w 5779785"/>
              <a:gd name="connsiteY53" fmla="*/ 2785217 h 3062599"/>
              <a:gd name="connsiteX54" fmla="*/ 464175 w 5779785"/>
              <a:gd name="connsiteY54" fmla="*/ 2962542 h 3062599"/>
              <a:gd name="connsiteX55" fmla="*/ 552481 w 5779785"/>
              <a:gd name="connsiteY55" fmla="*/ 2981058 h 3062599"/>
              <a:gd name="connsiteX56" fmla="*/ 670698 w 5779785"/>
              <a:gd name="connsiteY56" fmla="*/ 2931920 h 3062599"/>
              <a:gd name="connsiteX57" fmla="*/ 696336 w 5779785"/>
              <a:gd name="connsiteY57" fmla="*/ 2792338 h 3062599"/>
              <a:gd name="connsiteX58" fmla="*/ 602332 w 5779785"/>
              <a:gd name="connsiteY58" fmla="*/ 2701895 h 3062599"/>
              <a:gd name="connsiteX59" fmla="*/ 870846 w 5779785"/>
              <a:gd name="connsiteY59" fmla="*/ 2552166 h 3062599"/>
              <a:gd name="connsiteX60" fmla="*/ 852296 w 5779785"/>
              <a:gd name="connsiteY60" fmla="*/ 2556617 h 3062599"/>
              <a:gd name="connsiteX61" fmla="*/ 806719 w 5779785"/>
              <a:gd name="connsiteY61" fmla="*/ 2625695 h 3062599"/>
              <a:gd name="connsiteX62" fmla="*/ 848023 w 5779785"/>
              <a:gd name="connsiteY62" fmla="*/ 2689789 h 3062599"/>
              <a:gd name="connsiteX63" fmla="*/ 1004696 w 5779785"/>
              <a:gd name="connsiteY63" fmla="*/ 2647772 h 3062599"/>
              <a:gd name="connsiteX64" fmla="*/ 994726 w 5779785"/>
              <a:gd name="connsiteY64" fmla="*/ 2622135 h 3062599"/>
              <a:gd name="connsiteX65" fmla="*/ 950573 w 5779785"/>
              <a:gd name="connsiteY65" fmla="*/ 2603618 h 3062599"/>
              <a:gd name="connsiteX66" fmla="*/ 937754 w 5779785"/>
              <a:gd name="connsiteY66" fmla="*/ 2611452 h 3062599"/>
              <a:gd name="connsiteX67" fmla="*/ 924223 w 5779785"/>
              <a:gd name="connsiteY67" fmla="*/ 2672697 h 3062599"/>
              <a:gd name="connsiteX68" fmla="*/ 897162 w 5779785"/>
              <a:gd name="connsiteY68" fmla="*/ 2630680 h 3062599"/>
              <a:gd name="connsiteX69" fmla="*/ 892177 w 5779785"/>
              <a:gd name="connsiteY69" fmla="*/ 2585815 h 3062599"/>
              <a:gd name="connsiteX70" fmla="*/ 870846 w 5779785"/>
              <a:gd name="connsiteY70" fmla="*/ 2552166 h 3062599"/>
              <a:gd name="connsiteX71" fmla="*/ 1174900 w 5779785"/>
              <a:gd name="connsiteY71" fmla="*/ 2525282 h 3062599"/>
              <a:gd name="connsiteX72" fmla="*/ 1149975 w 5779785"/>
              <a:gd name="connsiteY72" fmla="*/ 2557329 h 3062599"/>
              <a:gd name="connsiteX73" fmla="*/ 1143565 w 5779785"/>
              <a:gd name="connsiteY73" fmla="*/ 2641362 h 3062599"/>
              <a:gd name="connsiteX74" fmla="*/ 1134308 w 5779785"/>
              <a:gd name="connsiteY74" fmla="*/ 2651333 h 3062599"/>
              <a:gd name="connsiteX75" fmla="*/ 1126474 w 5779785"/>
              <a:gd name="connsiteY75" fmla="*/ 2642075 h 3062599"/>
              <a:gd name="connsiteX76" fmla="*/ 1107246 w 5779785"/>
              <a:gd name="connsiteY76" fmla="*/ 2581542 h 3062599"/>
              <a:gd name="connsiteX77" fmla="*/ 1036031 w 5779785"/>
              <a:gd name="connsiteY77" fmla="*/ 2625695 h 3062599"/>
              <a:gd name="connsiteX78" fmla="*/ 1221902 w 5779785"/>
              <a:gd name="connsiteY78" fmla="*/ 2652045 h 3062599"/>
              <a:gd name="connsiteX79" fmla="*/ 1239706 w 5779785"/>
              <a:gd name="connsiteY79" fmla="*/ 2577269 h 3062599"/>
              <a:gd name="connsiteX80" fmla="*/ 1174900 w 5779785"/>
              <a:gd name="connsiteY80" fmla="*/ 2525282 h 3062599"/>
              <a:gd name="connsiteX81" fmla="*/ 3311349 w 5779785"/>
              <a:gd name="connsiteY81" fmla="*/ 2504630 h 3062599"/>
              <a:gd name="connsiteX82" fmla="*/ 3296394 w 5779785"/>
              <a:gd name="connsiteY82" fmla="*/ 2517449 h 3062599"/>
              <a:gd name="connsiteX83" fmla="*/ 3290696 w 5779785"/>
              <a:gd name="connsiteY83" fmla="*/ 2524570 h 3062599"/>
              <a:gd name="connsiteX84" fmla="*/ 3311349 w 5779785"/>
              <a:gd name="connsiteY84" fmla="*/ 2504630 h 3062599"/>
              <a:gd name="connsiteX85" fmla="*/ 3962253 w 5779785"/>
              <a:gd name="connsiteY85" fmla="*/ 2394247 h 3062599"/>
              <a:gd name="connsiteX86" fmla="*/ 3927358 w 5779785"/>
              <a:gd name="connsiteY86" fmla="*/ 2428430 h 3062599"/>
              <a:gd name="connsiteX87" fmla="*/ 3990027 w 5779785"/>
              <a:gd name="connsiteY87" fmla="*/ 2401368 h 3062599"/>
              <a:gd name="connsiteX88" fmla="*/ 3999285 w 5779785"/>
              <a:gd name="connsiteY88" fmla="*/ 2405641 h 3062599"/>
              <a:gd name="connsiteX89" fmla="*/ 3962253 w 5779785"/>
              <a:gd name="connsiteY89" fmla="*/ 2394247 h 3062599"/>
              <a:gd name="connsiteX90" fmla="*/ 1780227 w 5779785"/>
              <a:gd name="connsiteY90" fmla="*/ 2258938 h 3062599"/>
              <a:gd name="connsiteX91" fmla="*/ 1663435 w 5779785"/>
              <a:gd name="connsiteY91" fmla="*/ 2357927 h 3062599"/>
              <a:gd name="connsiteX92" fmla="*/ 1665571 w 5779785"/>
              <a:gd name="connsiteY92" fmla="*/ 2379291 h 3062599"/>
              <a:gd name="connsiteX93" fmla="*/ 1756726 w 5779785"/>
              <a:gd name="connsiteY93" fmla="*/ 2496084 h 3062599"/>
              <a:gd name="connsiteX94" fmla="*/ 1858564 w 5779785"/>
              <a:gd name="connsiteY94" fmla="*/ 2613589 h 3062599"/>
              <a:gd name="connsiteX95" fmla="*/ 1985326 w 5779785"/>
              <a:gd name="connsiteY95" fmla="*/ 2655605 h 3062599"/>
              <a:gd name="connsiteX96" fmla="*/ 2003842 w 5779785"/>
              <a:gd name="connsiteY96" fmla="*/ 2651333 h 3062599"/>
              <a:gd name="connsiteX97" fmla="*/ 1996009 w 5779785"/>
              <a:gd name="connsiteY97" fmla="*/ 2634953 h 3062599"/>
              <a:gd name="connsiteX98" fmla="*/ 1964674 w 5779785"/>
              <a:gd name="connsiteY98" fmla="*/ 2577981 h 3062599"/>
              <a:gd name="connsiteX99" fmla="*/ 1940461 w 5779785"/>
              <a:gd name="connsiteY99" fmla="*/ 2558041 h 3062599"/>
              <a:gd name="connsiteX100" fmla="*/ 1820108 w 5779785"/>
              <a:gd name="connsiteY100" fmla="*/ 2471871 h 3062599"/>
              <a:gd name="connsiteX101" fmla="*/ 1788773 w 5779785"/>
              <a:gd name="connsiteY101" fmla="*/ 2345820 h 3062599"/>
              <a:gd name="connsiteX102" fmla="*/ 1788773 w 5779785"/>
              <a:gd name="connsiteY102" fmla="*/ 2261075 h 3062599"/>
              <a:gd name="connsiteX103" fmla="*/ 1780227 w 5779785"/>
              <a:gd name="connsiteY103" fmla="*/ 2258938 h 3062599"/>
              <a:gd name="connsiteX104" fmla="*/ 4446515 w 5779785"/>
              <a:gd name="connsiteY104" fmla="*/ 2189860 h 3062599"/>
              <a:gd name="connsiteX105" fmla="*/ 4404498 w 5779785"/>
              <a:gd name="connsiteY105" fmla="*/ 2196269 h 3062599"/>
              <a:gd name="connsiteX106" fmla="*/ 4342541 w 5779785"/>
              <a:gd name="connsiteY106" fmla="*/ 2334426 h 3062599"/>
              <a:gd name="connsiteX107" fmla="*/ 4338980 w 5779785"/>
              <a:gd name="connsiteY107" fmla="*/ 2368609 h 3062599"/>
              <a:gd name="connsiteX108" fmla="*/ 4317616 w 5779785"/>
              <a:gd name="connsiteY108" fmla="*/ 2414187 h 3062599"/>
              <a:gd name="connsiteX109" fmla="*/ 4318328 w 5779785"/>
              <a:gd name="connsiteY109" fmla="*/ 2469734 h 3062599"/>
              <a:gd name="connsiteX110" fmla="*/ 4326162 w 5779785"/>
              <a:gd name="connsiteY110" fmla="*/ 2493235 h 3062599"/>
              <a:gd name="connsiteX111" fmla="*/ 4376012 w 5779785"/>
              <a:gd name="connsiteY111" fmla="*/ 2612164 h 3062599"/>
              <a:gd name="connsiteX112" fmla="*/ 4378861 w 5779785"/>
              <a:gd name="connsiteY112" fmla="*/ 2621422 h 3062599"/>
              <a:gd name="connsiteX113" fmla="*/ 4415181 w 5779785"/>
              <a:gd name="connsiteY113" fmla="*/ 2714002 h 3062599"/>
              <a:gd name="connsiteX114" fmla="*/ 4506336 w 5779785"/>
              <a:gd name="connsiteY114" fmla="*/ 2727533 h 3062599"/>
              <a:gd name="connsiteX115" fmla="*/ 4525564 w 5779785"/>
              <a:gd name="connsiteY115" fmla="*/ 2720411 h 3062599"/>
              <a:gd name="connsiteX116" fmla="*/ 4498502 w 5779785"/>
              <a:gd name="connsiteY116" fmla="*/ 2704032 h 3062599"/>
              <a:gd name="connsiteX117" fmla="*/ 4424438 w 5779785"/>
              <a:gd name="connsiteY117" fmla="*/ 2605043 h 3062599"/>
              <a:gd name="connsiteX118" fmla="*/ 4363906 w 5779785"/>
              <a:gd name="connsiteY118" fmla="*/ 2506054 h 3062599"/>
              <a:gd name="connsiteX119" fmla="*/ 4358921 w 5779785"/>
              <a:gd name="connsiteY119" fmla="*/ 2469734 h 3062599"/>
              <a:gd name="connsiteX120" fmla="*/ 4444379 w 5779785"/>
              <a:gd name="connsiteY120" fmla="*/ 2276030 h 3062599"/>
              <a:gd name="connsiteX121" fmla="*/ 4496366 w 5779785"/>
              <a:gd name="connsiteY121" fmla="*/ 2252529 h 3062599"/>
              <a:gd name="connsiteX122" fmla="*/ 4587521 w 5779785"/>
              <a:gd name="connsiteY122" fmla="*/ 2279590 h 3062599"/>
              <a:gd name="connsiteX123" fmla="*/ 4639508 w 5779785"/>
              <a:gd name="connsiteY123" fmla="*/ 2300955 h 3062599"/>
              <a:gd name="connsiteX124" fmla="*/ 4678676 w 5779785"/>
              <a:gd name="connsiteY124" fmla="*/ 2372170 h 3062599"/>
              <a:gd name="connsiteX125" fmla="*/ 4672979 w 5779785"/>
              <a:gd name="connsiteY125" fmla="*/ 2471871 h 3062599"/>
              <a:gd name="connsiteX126" fmla="*/ 4653039 w 5779785"/>
              <a:gd name="connsiteY126" fmla="*/ 2509615 h 3062599"/>
              <a:gd name="connsiteX127" fmla="*/ 4556186 w 5779785"/>
              <a:gd name="connsiteY127" fmla="*/ 2544510 h 3062599"/>
              <a:gd name="connsiteX128" fmla="*/ 4554050 w 5779785"/>
              <a:gd name="connsiteY128" fmla="*/ 2543798 h 3062599"/>
              <a:gd name="connsiteX129" fmla="*/ 4486395 w 5779785"/>
              <a:gd name="connsiteY129" fmla="*/ 2405641 h 3062599"/>
              <a:gd name="connsiteX130" fmla="*/ 4529124 w 5779785"/>
              <a:gd name="connsiteY130" fmla="*/ 2355079 h 3062599"/>
              <a:gd name="connsiteX131" fmla="*/ 4583248 w 5779785"/>
              <a:gd name="connsiteY131" fmla="*/ 2392822 h 3062599"/>
              <a:gd name="connsiteX132" fmla="*/ 4596779 w 5779785"/>
              <a:gd name="connsiteY132" fmla="*/ 2419884 h 3062599"/>
              <a:gd name="connsiteX133" fmla="*/ 4575414 w 5779785"/>
              <a:gd name="connsiteY133" fmla="*/ 2446234 h 3062599"/>
              <a:gd name="connsiteX134" fmla="*/ 4554050 w 5779785"/>
              <a:gd name="connsiteY134" fmla="*/ 2454779 h 3062599"/>
              <a:gd name="connsiteX135" fmla="*/ 4558323 w 5779785"/>
              <a:gd name="connsiteY135" fmla="*/ 2470446 h 3062599"/>
              <a:gd name="connsiteX136" fmla="*/ 4581824 w 5779785"/>
              <a:gd name="connsiteY136" fmla="*/ 2468310 h 3062599"/>
              <a:gd name="connsiteX137" fmla="*/ 4612446 w 5779785"/>
              <a:gd name="connsiteY137" fmla="*/ 2389974 h 3062599"/>
              <a:gd name="connsiteX138" fmla="*/ 4556898 w 5779785"/>
              <a:gd name="connsiteY138" fmla="*/ 2343684 h 3062599"/>
              <a:gd name="connsiteX139" fmla="*/ 4536958 w 5779785"/>
              <a:gd name="connsiteY139" fmla="*/ 2340836 h 3062599"/>
              <a:gd name="connsiteX140" fmla="*/ 4467167 w 5779785"/>
              <a:gd name="connsiteY140" fmla="*/ 2389262 h 3062599"/>
              <a:gd name="connsiteX141" fmla="*/ 4457910 w 5779785"/>
              <a:gd name="connsiteY141" fmla="*/ 2428430 h 3062599"/>
              <a:gd name="connsiteX142" fmla="*/ 4482123 w 5779785"/>
              <a:gd name="connsiteY142" fmla="*/ 2551632 h 3062599"/>
              <a:gd name="connsiteX143" fmla="*/ 4526276 w 5779785"/>
              <a:gd name="connsiteY143" fmla="*/ 2602906 h 3062599"/>
              <a:gd name="connsiteX144" fmla="*/ 4606037 w 5779785"/>
              <a:gd name="connsiteY144" fmla="*/ 2602906 h 3062599"/>
              <a:gd name="connsiteX145" fmla="*/ 4717132 w 5779785"/>
              <a:gd name="connsiteY145" fmla="*/ 2492523 h 3062599"/>
              <a:gd name="connsiteX146" fmla="*/ 4732087 w 5779785"/>
              <a:gd name="connsiteY146" fmla="*/ 2476856 h 3062599"/>
              <a:gd name="connsiteX147" fmla="*/ 4735648 w 5779785"/>
              <a:gd name="connsiteY147" fmla="*/ 2451931 h 3062599"/>
              <a:gd name="connsiteX148" fmla="*/ 4705025 w 5779785"/>
              <a:gd name="connsiteY148" fmla="*/ 2307364 h 3062599"/>
              <a:gd name="connsiteX149" fmla="*/ 4620280 w 5779785"/>
              <a:gd name="connsiteY149" fmla="*/ 2217633 h 3062599"/>
              <a:gd name="connsiteX150" fmla="*/ 4446515 w 5779785"/>
              <a:gd name="connsiteY150" fmla="*/ 2189860 h 3062599"/>
              <a:gd name="connsiteX151" fmla="*/ 1982478 w 5779785"/>
              <a:gd name="connsiteY151" fmla="*/ 2137161 h 3062599"/>
              <a:gd name="connsiteX152" fmla="*/ 1955416 w 5779785"/>
              <a:gd name="connsiteY152" fmla="*/ 2482553 h 3062599"/>
              <a:gd name="connsiteX153" fmla="*/ 1962537 w 5779785"/>
              <a:gd name="connsiteY153" fmla="*/ 2524570 h 3062599"/>
              <a:gd name="connsiteX154" fmla="*/ 1959689 w 5779785"/>
              <a:gd name="connsiteY154" fmla="*/ 2483265 h 3062599"/>
              <a:gd name="connsiteX155" fmla="*/ 1982478 w 5779785"/>
              <a:gd name="connsiteY155" fmla="*/ 2137161 h 3062599"/>
              <a:gd name="connsiteX156" fmla="*/ 2374872 w 5779785"/>
              <a:gd name="connsiteY156" fmla="*/ 1824527 h 3062599"/>
              <a:gd name="connsiteX157" fmla="*/ 2305081 w 5779785"/>
              <a:gd name="connsiteY157" fmla="*/ 1909273 h 3062599"/>
              <a:gd name="connsiteX158" fmla="*/ 2275171 w 5779785"/>
              <a:gd name="connsiteY158" fmla="*/ 2049566 h 3062599"/>
              <a:gd name="connsiteX159" fmla="*/ 2251670 w 5779785"/>
              <a:gd name="connsiteY159" fmla="*/ 2067370 h 3062599"/>
              <a:gd name="connsiteX160" fmla="*/ 2184728 w 5779785"/>
              <a:gd name="connsiteY160" fmla="*/ 2055263 h 3062599"/>
              <a:gd name="connsiteX161" fmla="*/ 2088588 w 5779785"/>
              <a:gd name="connsiteY161" fmla="*/ 2018231 h 3062599"/>
              <a:gd name="connsiteX162" fmla="*/ 2186865 w 5779785"/>
              <a:gd name="connsiteY162" fmla="*/ 2206239 h 3062599"/>
              <a:gd name="connsiteX163" fmla="*/ 2268050 w 5779785"/>
              <a:gd name="connsiteY163" fmla="*/ 2100841 h 3062599"/>
              <a:gd name="connsiteX164" fmla="*/ 2263777 w 5779785"/>
              <a:gd name="connsiteY164" fmla="*/ 2142146 h 3062599"/>
              <a:gd name="connsiteX165" fmla="*/ 2240276 w 5779785"/>
              <a:gd name="connsiteY165" fmla="*/ 2365761 h 3062599"/>
              <a:gd name="connsiteX166" fmla="*/ 2228881 w 5779785"/>
              <a:gd name="connsiteY166" fmla="*/ 2387125 h 3062599"/>
              <a:gd name="connsiteX167" fmla="*/ 2169061 w 5779785"/>
              <a:gd name="connsiteY167" fmla="*/ 2369322 h 3062599"/>
              <a:gd name="connsiteX168" fmla="*/ 2164076 w 5779785"/>
              <a:gd name="connsiteY168" fmla="*/ 2331577 h 3062599"/>
              <a:gd name="connsiteX169" fmla="*/ 2141999 w 5779785"/>
              <a:gd name="connsiteY169" fmla="*/ 2303091 h 3062599"/>
              <a:gd name="connsiteX170" fmla="*/ 2049420 w 5779785"/>
              <a:gd name="connsiteY170" fmla="*/ 2278878 h 3062599"/>
              <a:gd name="connsiteX171" fmla="*/ 2031616 w 5779785"/>
              <a:gd name="connsiteY171" fmla="*/ 2297394 h 3062599"/>
              <a:gd name="connsiteX172" fmla="*/ 2102119 w 5779785"/>
              <a:gd name="connsiteY172" fmla="*/ 2402792 h 3062599"/>
              <a:gd name="connsiteX173" fmla="*/ 2121347 w 5779785"/>
              <a:gd name="connsiteY173" fmla="*/ 2447658 h 3062599"/>
              <a:gd name="connsiteX174" fmla="*/ 2149833 w 5779785"/>
              <a:gd name="connsiteY174" fmla="*/ 2495372 h 3062599"/>
              <a:gd name="connsiteX175" fmla="*/ 2219624 w 5779785"/>
              <a:gd name="connsiteY175" fmla="*/ 2525994 h 3062599"/>
              <a:gd name="connsiteX176" fmla="*/ 2220336 w 5779785"/>
              <a:gd name="connsiteY176" fmla="*/ 2602194 h 3062599"/>
              <a:gd name="connsiteX177" fmla="*/ 2225321 w 5779785"/>
              <a:gd name="connsiteY177" fmla="*/ 2597921 h 3062599"/>
              <a:gd name="connsiteX178" fmla="*/ 2233867 w 5779785"/>
              <a:gd name="connsiteY178" fmla="*/ 2533116 h 3062599"/>
              <a:gd name="connsiteX179" fmla="*/ 2294399 w 5779785"/>
              <a:gd name="connsiteY179" fmla="*/ 2483977 h 3062599"/>
              <a:gd name="connsiteX180" fmla="*/ 2323597 w 5779785"/>
              <a:gd name="connsiteY180" fmla="*/ 2513175 h 3062599"/>
              <a:gd name="connsiteX181" fmla="*/ 2346386 w 5779785"/>
              <a:gd name="connsiteY181" fmla="*/ 2533116 h 3062599"/>
              <a:gd name="connsiteX182" fmla="*/ 2399085 w 5779785"/>
              <a:gd name="connsiteY182" fmla="*/ 2530267 h 3062599"/>
              <a:gd name="connsiteX183" fmla="*/ 2417601 w 5779785"/>
              <a:gd name="connsiteY183" fmla="*/ 2513888 h 3062599"/>
              <a:gd name="connsiteX184" fmla="*/ 2448224 w 5779785"/>
              <a:gd name="connsiteY184" fmla="*/ 2488963 h 3062599"/>
              <a:gd name="connsiteX185" fmla="*/ 2485967 w 5779785"/>
              <a:gd name="connsiteY185" fmla="*/ 2486114 h 3062599"/>
              <a:gd name="connsiteX186" fmla="*/ 2512317 w 5779785"/>
              <a:gd name="connsiteY186" fmla="*/ 2503918 h 3062599"/>
              <a:gd name="connsiteX187" fmla="*/ 2530833 w 5779785"/>
              <a:gd name="connsiteY187" fmla="*/ 2521009 h 3062599"/>
              <a:gd name="connsiteX188" fmla="*/ 2541515 w 5779785"/>
              <a:gd name="connsiteY188" fmla="*/ 2538101 h 3062599"/>
              <a:gd name="connsiteX189" fmla="*/ 2525848 w 5779785"/>
              <a:gd name="connsiteY189" fmla="*/ 2589375 h 3062599"/>
              <a:gd name="connsiteX190" fmla="*/ 2545788 w 5779785"/>
              <a:gd name="connsiteY190" fmla="*/ 2550920 h 3062599"/>
              <a:gd name="connsiteX191" fmla="*/ 2590653 w 5779785"/>
              <a:gd name="connsiteY191" fmla="*/ 2513175 h 3062599"/>
              <a:gd name="connsiteX192" fmla="*/ 2611306 w 5779785"/>
              <a:gd name="connsiteY192" fmla="*/ 2492523 h 3062599"/>
              <a:gd name="connsiteX193" fmla="*/ 2615579 w 5779785"/>
              <a:gd name="connsiteY193" fmla="*/ 2462613 h 3062599"/>
              <a:gd name="connsiteX194" fmla="*/ 2644065 w 5779785"/>
              <a:gd name="connsiteY194" fmla="*/ 2427005 h 3062599"/>
              <a:gd name="connsiteX195" fmla="*/ 2707446 w 5779785"/>
              <a:gd name="connsiteY195" fmla="*/ 2345108 h 3062599"/>
              <a:gd name="connsiteX196" fmla="*/ 2692491 w 5779785"/>
              <a:gd name="connsiteY196" fmla="*/ 2330865 h 3062599"/>
              <a:gd name="connsiteX197" fmla="*/ 2641216 w 5779785"/>
              <a:gd name="connsiteY197" fmla="*/ 2342972 h 3062599"/>
              <a:gd name="connsiteX198" fmla="*/ 2592078 w 5779785"/>
              <a:gd name="connsiteY198" fmla="*/ 2389974 h 3062599"/>
              <a:gd name="connsiteX199" fmla="*/ 2587093 w 5779785"/>
              <a:gd name="connsiteY199" fmla="*/ 2392822 h 3062599"/>
              <a:gd name="connsiteX200" fmla="*/ 2592790 w 5779785"/>
              <a:gd name="connsiteY200" fmla="*/ 2300243 h 3062599"/>
              <a:gd name="connsiteX201" fmla="*/ 2594926 w 5779785"/>
              <a:gd name="connsiteY201" fmla="*/ 2286000 h 3062599"/>
              <a:gd name="connsiteX202" fmla="*/ 2597063 w 5779785"/>
              <a:gd name="connsiteY202" fmla="*/ 2171344 h 3062599"/>
              <a:gd name="connsiteX203" fmla="*/ 2603472 w 5779785"/>
              <a:gd name="connsiteY203" fmla="*/ 2161374 h 3062599"/>
              <a:gd name="connsiteX204" fmla="*/ 2677536 w 5779785"/>
              <a:gd name="connsiteY204" fmla="*/ 2032474 h 3062599"/>
              <a:gd name="connsiteX205" fmla="*/ 2606321 w 5779785"/>
              <a:gd name="connsiteY205" fmla="*/ 2056688 h 3062599"/>
              <a:gd name="connsiteX206" fmla="*/ 2582820 w 5779785"/>
              <a:gd name="connsiteY206" fmla="*/ 2040308 h 3062599"/>
              <a:gd name="connsiteX207" fmla="*/ 2569289 w 5779785"/>
              <a:gd name="connsiteY207" fmla="*/ 1963396 h 3062599"/>
              <a:gd name="connsiteX208" fmla="*/ 2413328 w 5779785"/>
              <a:gd name="connsiteY208" fmla="*/ 1841618 h 3062599"/>
              <a:gd name="connsiteX209" fmla="*/ 2500923 w 5779785"/>
              <a:gd name="connsiteY209" fmla="*/ 1887196 h 3062599"/>
              <a:gd name="connsiteX210" fmla="*/ 2547212 w 5779785"/>
              <a:gd name="connsiteY210" fmla="*/ 1935622 h 3062599"/>
              <a:gd name="connsiteX211" fmla="*/ 2574274 w 5779785"/>
              <a:gd name="connsiteY211" fmla="*/ 2045293 h 3062599"/>
              <a:gd name="connsiteX212" fmla="*/ 2557895 w 5779785"/>
              <a:gd name="connsiteY212" fmla="*/ 2064521 h 3062599"/>
              <a:gd name="connsiteX213" fmla="*/ 2489528 w 5779785"/>
              <a:gd name="connsiteY213" fmla="*/ 2068082 h 3062599"/>
              <a:gd name="connsiteX214" fmla="*/ 2480982 w 5779785"/>
              <a:gd name="connsiteY214" fmla="*/ 2085886 h 3062599"/>
              <a:gd name="connsiteX215" fmla="*/ 2536530 w 5779785"/>
              <a:gd name="connsiteY215" fmla="*/ 2160661 h 3062599"/>
              <a:gd name="connsiteX216" fmla="*/ 2584956 w 5779785"/>
              <a:gd name="connsiteY216" fmla="*/ 2197693 h 3062599"/>
              <a:gd name="connsiteX217" fmla="*/ 2576410 w 5779785"/>
              <a:gd name="connsiteY217" fmla="*/ 2395671 h 3062599"/>
              <a:gd name="connsiteX218" fmla="*/ 2525136 w 5779785"/>
              <a:gd name="connsiteY218" fmla="*/ 2408490 h 3062599"/>
              <a:gd name="connsiteX219" fmla="*/ 2510180 w 5779785"/>
              <a:gd name="connsiteY219" fmla="*/ 2381428 h 3062599"/>
              <a:gd name="connsiteX220" fmla="*/ 2487392 w 5779785"/>
              <a:gd name="connsiteY220" fmla="*/ 2362912 h 3062599"/>
              <a:gd name="connsiteX221" fmla="*/ 2439678 w 5779785"/>
              <a:gd name="connsiteY221" fmla="*/ 2365048 h 3062599"/>
              <a:gd name="connsiteX222" fmla="*/ 2416889 w 5779785"/>
              <a:gd name="connsiteY222" fmla="*/ 2385701 h 3062599"/>
              <a:gd name="connsiteX223" fmla="*/ 2381994 w 5779785"/>
              <a:gd name="connsiteY223" fmla="*/ 2415611 h 3062599"/>
              <a:gd name="connsiteX224" fmla="*/ 2352083 w 5779785"/>
              <a:gd name="connsiteY224" fmla="*/ 2412050 h 3062599"/>
              <a:gd name="connsiteX225" fmla="*/ 2333567 w 5779785"/>
              <a:gd name="connsiteY225" fmla="*/ 2392110 h 3062599"/>
              <a:gd name="connsiteX226" fmla="*/ 2292975 w 5779785"/>
              <a:gd name="connsiteY226" fmla="*/ 2352942 h 3062599"/>
              <a:gd name="connsiteX227" fmla="*/ 2257367 w 5779785"/>
              <a:gd name="connsiteY227" fmla="*/ 2307364 h 3062599"/>
              <a:gd name="connsiteX228" fmla="*/ 2285141 w 5779785"/>
              <a:gd name="connsiteY228" fmla="*/ 2067370 h 3062599"/>
              <a:gd name="connsiteX229" fmla="*/ 2374872 w 5779785"/>
              <a:gd name="connsiteY229" fmla="*/ 1824527 h 3062599"/>
              <a:gd name="connsiteX230" fmla="*/ 2461042 w 5779785"/>
              <a:gd name="connsiteY230" fmla="*/ 1818118 h 3062599"/>
              <a:gd name="connsiteX231" fmla="*/ 2453921 w 5779785"/>
              <a:gd name="connsiteY231" fmla="*/ 1823815 h 3062599"/>
              <a:gd name="connsiteX232" fmla="*/ 2566440 w 5779785"/>
              <a:gd name="connsiteY232" fmla="*/ 1831649 h 3062599"/>
              <a:gd name="connsiteX233" fmla="*/ 2760145 w 5779785"/>
              <a:gd name="connsiteY233" fmla="*/ 1996867 h 3062599"/>
              <a:gd name="connsiteX234" fmla="*/ 2792904 w 5779785"/>
              <a:gd name="connsiteY234" fmla="*/ 2208375 h 3062599"/>
              <a:gd name="connsiteX235" fmla="*/ 2758009 w 5779785"/>
              <a:gd name="connsiteY235" fmla="*/ 2523146 h 3062599"/>
              <a:gd name="connsiteX236" fmla="*/ 2757296 w 5779785"/>
              <a:gd name="connsiteY236" fmla="*/ 2525994 h 3062599"/>
              <a:gd name="connsiteX237" fmla="*/ 2740205 w 5779785"/>
              <a:gd name="connsiteY237" fmla="*/ 2577269 h 3062599"/>
              <a:gd name="connsiteX238" fmla="*/ 2745902 w 5779785"/>
              <a:gd name="connsiteY238" fmla="*/ 2579406 h 3062599"/>
              <a:gd name="connsiteX239" fmla="*/ 2762282 w 5779785"/>
              <a:gd name="connsiteY239" fmla="*/ 2528131 h 3062599"/>
              <a:gd name="connsiteX240" fmla="*/ 2791480 w 5779785"/>
              <a:gd name="connsiteY240" fmla="*/ 2394959 h 3062599"/>
              <a:gd name="connsiteX241" fmla="*/ 2767979 w 5779785"/>
              <a:gd name="connsiteY241" fmla="*/ 1990458 h 3062599"/>
              <a:gd name="connsiteX242" fmla="*/ 2654035 w 5779785"/>
              <a:gd name="connsiteY242" fmla="*/ 1845179 h 3062599"/>
              <a:gd name="connsiteX243" fmla="*/ 2461042 w 5779785"/>
              <a:gd name="connsiteY243" fmla="*/ 1818118 h 3062599"/>
              <a:gd name="connsiteX244" fmla="*/ 2266759 w 5779785"/>
              <a:gd name="connsiteY244" fmla="*/ 1812810 h 3062599"/>
              <a:gd name="connsiteX245" fmla="*/ 2108528 w 5779785"/>
              <a:gd name="connsiteY245" fmla="*/ 1843755 h 3062599"/>
              <a:gd name="connsiteX246" fmla="*/ 2080754 w 5779785"/>
              <a:gd name="connsiteY246" fmla="*/ 1878650 h 3062599"/>
              <a:gd name="connsiteX247" fmla="*/ 2321461 w 5779785"/>
              <a:gd name="connsiteY247" fmla="*/ 1818830 h 3062599"/>
              <a:gd name="connsiteX248" fmla="*/ 2266759 w 5779785"/>
              <a:gd name="connsiteY248" fmla="*/ 1812810 h 3062599"/>
              <a:gd name="connsiteX249" fmla="*/ 2519973 w 5779785"/>
              <a:gd name="connsiteY249" fmla="*/ 1761235 h 3062599"/>
              <a:gd name="connsiteX250" fmla="*/ 2431132 w 5779785"/>
              <a:gd name="connsiteY250" fmla="*/ 1788207 h 3062599"/>
              <a:gd name="connsiteX251" fmla="*/ 2612018 w 5779785"/>
              <a:gd name="connsiteY251" fmla="*/ 1768979 h 3062599"/>
              <a:gd name="connsiteX252" fmla="*/ 2519973 w 5779785"/>
              <a:gd name="connsiteY252" fmla="*/ 1761235 h 3062599"/>
              <a:gd name="connsiteX253" fmla="*/ 2222561 w 5779785"/>
              <a:gd name="connsiteY253" fmla="*/ 1751443 h 3062599"/>
              <a:gd name="connsiteX254" fmla="*/ 2099982 w 5779785"/>
              <a:gd name="connsiteY254" fmla="*/ 1773964 h 3062599"/>
              <a:gd name="connsiteX255" fmla="*/ 2337128 w 5779785"/>
              <a:gd name="connsiteY255" fmla="*/ 1796753 h 3062599"/>
              <a:gd name="connsiteX256" fmla="*/ 2222561 w 5779785"/>
              <a:gd name="connsiteY256" fmla="*/ 1751443 h 3062599"/>
              <a:gd name="connsiteX257" fmla="*/ 1172764 w 5779785"/>
              <a:gd name="connsiteY257" fmla="*/ 884490 h 3062599"/>
              <a:gd name="connsiteX258" fmla="*/ 1080184 w 5779785"/>
              <a:gd name="connsiteY258" fmla="*/ 968523 h 3062599"/>
              <a:gd name="connsiteX259" fmla="*/ 1028909 w 5779785"/>
              <a:gd name="connsiteY259" fmla="*/ 1115226 h 3062599"/>
              <a:gd name="connsiteX260" fmla="*/ 1003984 w 5779785"/>
              <a:gd name="connsiteY260" fmla="*/ 1266914 h 3062599"/>
              <a:gd name="connsiteX261" fmla="*/ 972650 w 5779785"/>
              <a:gd name="connsiteY261" fmla="*/ 1293976 h 3062599"/>
              <a:gd name="connsiteX262" fmla="*/ 857994 w 5779785"/>
              <a:gd name="connsiteY262" fmla="*/ 1277596 h 3062599"/>
              <a:gd name="connsiteX263" fmla="*/ 694199 w 5779785"/>
              <a:gd name="connsiteY263" fmla="*/ 1211366 h 3062599"/>
              <a:gd name="connsiteX264" fmla="*/ 847311 w 5779785"/>
              <a:gd name="connsiteY264" fmla="*/ 1519727 h 3062599"/>
              <a:gd name="connsiteX265" fmla="*/ 863691 w 5779785"/>
              <a:gd name="connsiteY265" fmla="*/ 1517590 h 3062599"/>
              <a:gd name="connsiteX266" fmla="*/ 928496 w 5779785"/>
              <a:gd name="connsiteY266" fmla="*/ 1425011 h 3062599"/>
              <a:gd name="connsiteX267" fmla="*/ 979771 w 5779785"/>
              <a:gd name="connsiteY267" fmla="*/ 1360206 h 3062599"/>
              <a:gd name="connsiteX268" fmla="*/ 989029 w 5779785"/>
              <a:gd name="connsiteY268" fmla="*/ 1349523 h 3062599"/>
              <a:gd name="connsiteX269" fmla="*/ 990453 w 5779785"/>
              <a:gd name="connsiteY269" fmla="*/ 1373024 h 3062599"/>
              <a:gd name="connsiteX270" fmla="*/ 968377 w 5779785"/>
              <a:gd name="connsiteY270" fmla="*/ 1591654 h 3062599"/>
              <a:gd name="connsiteX271" fmla="*/ 944164 w 5779785"/>
              <a:gd name="connsiteY271" fmla="*/ 1816693 h 3062599"/>
              <a:gd name="connsiteX272" fmla="*/ 934906 w 5779785"/>
              <a:gd name="connsiteY272" fmla="*/ 1844467 h 3062599"/>
              <a:gd name="connsiteX273" fmla="*/ 842326 w 5779785"/>
              <a:gd name="connsiteY273" fmla="*/ 1820254 h 3062599"/>
              <a:gd name="connsiteX274" fmla="*/ 811704 w 5779785"/>
              <a:gd name="connsiteY274" fmla="*/ 1766843 h 3062599"/>
              <a:gd name="connsiteX275" fmla="*/ 816689 w 5779785"/>
              <a:gd name="connsiteY275" fmla="*/ 1731948 h 3062599"/>
              <a:gd name="connsiteX276" fmla="*/ 794612 w 5779785"/>
              <a:gd name="connsiteY276" fmla="*/ 1699901 h 3062599"/>
              <a:gd name="connsiteX277" fmla="*/ 602332 w 5779785"/>
              <a:gd name="connsiteY277" fmla="*/ 1648626 h 3062599"/>
              <a:gd name="connsiteX278" fmla="*/ 585240 w 5779785"/>
              <a:gd name="connsiteY278" fmla="*/ 1665005 h 3062599"/>
              <a:gd name="connsiteX279" fmla="*/ 711291 w 5779785"/>
              <a:gd name="connsiteY279" fmla="*/ 1866544 h 3062599"/>
              <a:gd name="connsiteX280" fmla="*/ 743337 w 5779785"/>
              <a:gd name="connsiteY280" fmla="*/ 1938471 h 3062599"/>
              <a:gd name="connsiteX281" fmla="*/ 741201 w 5779785"/>
              <a:gd name="connsiteY281" fmla="*/ 1971230 h 3062599"/>
              <a:gd name="connsiteX282" fmla="*/ 761853 w 5779785"/>
              <a:gd name="connsiteY282" fmla="*/ 2006837 h 3062599"/>
              <a:gd name="connsiteX283" fmla="*/ 897874 w 5779785"/>
              <a:gd name="connsiteY283" fmla="*/ 2060960 h 3062599"/>
              <a:gd name="connsiteX284" fmla="*/ 920663 w 5779785"/>
              <a:gd name="connsiteY284" fmla="*/ 2092295 h 3062599"/>
              <a:gd name="connsiteX285" fmla="*/ 916390 w 5779785"/>
              <a:gd name="connsiteY285" fmla="*/ 2167071 h 3062599"/>
              <a:gd name="connsiteX286" fmla="*/ 929209 w 5779785"/>
              <a:gd name="connsiteY286" fmla="*/ 2135736 h 3062599"/>
              <a:gd name="connsiteX287" fmla="*/ 946300 w 5779785"/>
              <a:gd name="connsiteY287" fmla="*/ 2021080 h 3062599"/>
              <a:gd name="connsiteX288" fmla="*/ 974786 w 5779785"/>
              <a:gd name="connsiteY288" fmla="*/ 1998291 h 3062599"/>
              <a:gd name="connsiteX289" fmla="*/ 1050274 w 5779785"/>
              <a:gd name="connsiteY289" fmla="*/ 2003988 h 3062599"/>
              <a:gd name="connsiteX290" fmla="*/ 1088018 w 5779785"/>
              <a:gd name="connsiteY290" fmla="*/ 2036748 h 3062599"/>
              <a:gd name="connsiteX291" fmla="*/ 1091579 w 5779785"/>
              <a:gd name="connsiteY291" fmla="*/ 2064521 h 3062599"/>
              <a:gd name="connsiteX292" fmla="*/ 1106534 w 5779785"/>
              <a:gd name="connsiteY292" fmla="*/ 2084462 h 3062599"/>
              <a:gd name="connsiteX293" fmla="*/ 1196977 w 5779785"/>
              <a:gd name="connsiteY293" fmla="*/ 2083749 h 3062599"/>
              <a:gd name="connsiteX294" fmla="*/ 1252524 w 5779785"/>
              <a:gd name="connsiteY294" fmla="*/ 2038172 h 3062599"/>
              <a:gd name="connsiteX295" fmla="*/ 1281010 w 5779785"/>
              <a:gd name="connsiteY295" fmla="*/ 2013959 h 3062599"/>
              <a:gd name="connsiteX296" fmla="*/ 1353650 w 5779785"/>
              <a:gd name="connsiteY296" fmla="*/ 2006125 h 3062599"/>
              <a:gd name="connsiteX297" fmla="*/ 1411334 w 5779785"/>
              <a:gd name="connsiteY297" fmla="*/ 2048142 h 3062599"/>
              <a:gd name="connsiteX298" fmla="*/ 1436259 w 5779785"/>
              <a:gd name="connsiteY298" fmla="*/ 2066658 h 3062599"/>
              <a:gd name="connsiteX299" fmla="*/ 1469730 w 5779785"/>
              <a:gd name="connsiteY299" fmla="*/ 2068794 h 3062599"/>
              <a:gd name="connsiteX300" fmla="*/ 1403500 w 5779785"/>
              <a:gd name="connsiteY300" fmla="*/ 2233301 h 3062599"/>
              <a:gd name="connsiteX301" fmla="*/ 1486109 w 5779785"/>
              <a:gd name="connsiteY301" fmla="*/ 2058824 h 3062599"/>
              <a:gd name="connsiteX302" fmla="*/ 1572280 w 5779785"/>
              <a:gd name="connsiteY302" fmla="*/ 2056688 h 3062599"/>
              <a:gd name="connsiteX303" fmla="*/ 1586523 w 5779785"/>
              <a:gd name="connsiteY303" fmla="*/ 1949865 h 3062599"/>
              <a:gd name="connsiteX304" fmla="*/ 1620706 w 5779785"/>
              <a:gd name="connsiteY304" fmla="*/ 1905712 h 3062599"/>
              <a:gd name="connsiteX305" fmla="*/ 1738923 w 5779785"/>
              <a:gd name="connsiteY305" fmla="*/ 1763282 h 3062599"/>
              <a:gd name="connsiteX306" fmla="*/ 1719695 w 5779785"/>
              <a:gd name="connsiteY306" fmla="*/ 1746903 h 3062599"/>
              <a:gd name="connsiteX307" fmla="*/ 1566582 w 5779785"/>
              <a:gd name="connsiteY307" fmla="*/ 1785359 h 3062599"/>
              <a:gd name="connsiteX308" fmla="*/ 1550915 w 5779785"/>
              <a:gd name="connsiteY308" fmla="*/ 1803163 h 3062599"/>
              <a:gd name="connsiteX309" fmla="*/ 1544506 w 5779785"/>
              <a:gd name="connsiteY309" fmla="*/ 1888621 h 3062599"/>
              <a:gd name="connsiteX310" fmla="*/ 1531687 w 5779785"/>
              <a:gd name="connsiteY310" fmla="*/ 1866544 h 3062599"/>
              <a:gd name="connsiteX311" fmla="*/ 1543794 w 5779785"/>
              <a:gd name="connsiteY311" fmla="*/ 1747615 h 3062599"/>
              <a:gd name="connsiteX312" fmla="*/ 1548779 w 5779785"/>
              <a:gd name="connsiteY312" fmla="*/ 1497650 h 3062599"/>
              <a:gd name="connsiteX313" fmla="*/ 1562309 w 5779785"/>
              <a:gd name="connsiteY313" fmla="*/ 1453497 h 3062599"/>
              <a:gd name="connsiteX314" fmla="*/ 1685511 w 5779785"/>
              <a:gd name="connsiteY314" fmla="*/ 1227745 h 3062599"/>
              <a:gd name="connsiteX315" fmla="*/ 1553764 w 5779785"/>
              <a:gd name="connsiteY315" fmla="*/ 1277596 h 3062599"/>
              <a:gd name="connsiteX316" fmla="*/ 1525278 w 5779785"/>
              <a:gd name="connsiteY316" fmla="*/ 1254808 h 3062599"/>
              <a:gd name="connsiteX317" fmla="*/ 1513883 w 5779785"/>
              <a:gd name="connsiteY317" fmla="*/ 1165076 h 3062599"/>
              <a:gd name="connsiteX318" fmla="*/ 1393530 w 5779785"/>
              <a:gd name="connsiteY318" fmla="*/ 972084 h 3062599"/>
              <a:gd name="connsiteX319" fmla="*/ 1258934 w 5779785"/>
              <a:gd name="connsiteY319" fmla="*/ 908703 h 3062599"/>
              <a:gd name="connsiteX320" fmla="*/ 1222614 w 5779785"/>
              <a:gd name="connsiteY320" fmla="*/ 903005 h 3062599"/>
              <a:gd name="connsiteX321" fmla="*/ 1379287 w 5779785"/>
              <a:gd name="connsiteY321" fmla="*/ 980630 h 3062599"/>
              <a:gd name="connsiteX322" fmla="*/ 1471866 w 5779785"/>
              <a:gd name="connsiteY322" fmla="*/ 1081755 h 3062599"/>
              <a:gd name="connsiteX323" fmla="*/ 1514595 w 5779785"/>
              <a:gd name="connsiteY323" fmla="*/ 1278308 h 3062599"/>
              <a:gd name="connsiteX324" fmla="*/ 1358635 w 5779785"/>
              <a:gd name="connsiteY324" fmla="*/ 1293263 h 3062599"/>
              <a:gd name="connsiteX325" fmla="*/ 1340119 w 5779785"/>
              <a:gd name="connsiteY325" fmla="*/ 1296112 h 3062599"/>
              <a:gd name="connsiteX326" fmla="*/ 1348665 w 5779785"/>
              <a:gd name="connsiteY326" fmla="*/ 1314628 h 3062599"/>
              <a:gd name="connsiteX327" fmla="*/ 1481124 w 5779785"/>
              <a:gd name="connsiteY327" fmla="*/ 1504060 h 3062599"/>
              <a:gd name="connsiteX328" fmla="*/ 1524565 w 5779785"/>
              <a:gd name="connsiteY328" fmla="*/ 1509045 h 3062599"/>
              <a:gd name="connsiteX329" fmla="*/ 1529551 w 5779785"/>
              <a:gd name="connsiteY329" fmla="*/ 1509757 h 3062599"/>
              <a:gd name="connsiteX330" fmla="*/ 1533823 w 5779785"/>
              <a:gd name="connsiteY330" fmla="*/ 1536819 h 3062599"/>
              <a:gd name="connsiteX331" fmla="*/ 1517444 w 5779785"/>
              <a:gd name="connsiteY331" fmla="*/ 1821678 h 3062599"/>
              <a:gd name="connsiteX332" fmla="*/ 1455487 w 5779785"/>
              <a:gd name="connsiteY332" fmla="*/ 1874378 h 3062599"/>
              <a:gd name="connsiteX333" fmla="*/ 1402788 w 5779785"/>
              <a:gd name="connsiteY333" fmla="*/ 1826663 h 3062599"/>
              <a:gd name="connsiteX334" fmla="*/ 1400652 w 5779785"/>
              <a:gd name="connsiteY334" fmla="*/ 1808860 h 3062599"/>
              <a:gd name="connsiteX335" fmla="*/ 1379287 w 5779785"/>
              <a:gd name="connsiteY335" fmla="*/ 1792480 h 3062599"/>
              <a:gd name="connsiteX336" fmla="*/ 1283859 w 5779785"/>
              <a:gd name="connsiteY336" fmla="*/ 1797465 h 3062599"/>
              <a:gd name="connsiteX337" fmla="*/ 1245403 w 5779785"/>
              <a:gd name="connsiteY337" fmla="*/ 1830224 h 3062599"/>
              <a:gd name="connsiteX338" fmla="*/ 1242554 w 5779785"/>
              <a:gd name="connsiteY338" fmla="*/ 1862983 h 3062599"/>
              <a:gd name="connsiteX339" fmla="*/ 1219053 w 5779785"/>
              <a:gd name="connsiteY339" fmla="*/ 1884347 h 3062599"/>
              <a:gd name="connsiteX340" fmla="*/ 1120777 w 5779785"/>
              <a:gd name="connsiteY340" fmla="*/ 1877938 h 3062599"/>
              <a:gd name="connsiteX341" fmla="*/ 1102261 w 5779785"/>
              <a:gd name="connsiteY341" fmla="*/ 1868680 h 3062599"/>
              <a:gd name="connsiteX342" fmla="*/ 1096564 w 5779785"/>
              <a:gd name="connsiteY342" fmla="*/ 1808860 h 3062599"/>
              <a:gd name="connsiteX343" fmla="*/ 1068790 w 5779785"/>
              <a:gd name="connsiteY343" fmla="*/ 1782510 h 3062599"/>
              <a:gd name="connsiteX344" fmla="*/ 1001848 w 5779785"/>
              <a:gd name="connsiteY344" fmla="*/ 1773252 h 3062599"/>
              <a:gd name="connsiteX345" fmla="*/ 970513 w 5779785"/>
              <a:gd name="connsiteY345" fmla="*/ 1730523 h 3062599"/>
              <a:gd name="connsiteX346" fmla="*/ 979059 w 5779785"/>
              <a:gd name="connsiteY346" fmla="*/ 1645777 h 3062599"/>
              <a:gd name="connsiteX347" fmla="*/ 994014 w 5779785"/>
              <a:gd name="connsiteY347" fmla="*/ 1515454 h 3062599"/>
              <a:gd name="connsiteX348" fmla="*/ 1007545 w 5779785"/>
              <a:gd name="connsiteY348" fmla="*/ 1387979 h 3062599"/>
              <a:gd name="connsiteX349" fmla="*/ 1022500 w 5779785"/>
              <a:gd name="connsiteY349" fmla="*/ 1263353 h 3062599"/>
              <a:gd name="connsiteX350" fmla="*/ 1042440 w 5779785"/>
              <a:gd name="connsiteY350" fmla="*/ 1128757 h 3062599"/>
              <a:gd name="connsiteX351" fmla="*/ 1172764 w 5779785"/>
              <a:gd name="connsiteY351" fmla="*/ 884490 h 3062599"/>
              <a:gd name="connsiteX352" fmla="*/ 1397369 w 5779785"/>
              <a:gd name="connsiteY352" fmla="*/ 870592 h 3062599"/>
              <a:gd name="connsiteX353" fmla="*/ 1309496 w 5779785"/>
              <a:gd name="connsiteY353" fmla="*/ 873808 h 3062599"/>
              <a:gd name="connsiteX354" fmla="*/ 1286708 w 5779785"/>
              <a:gd name="connsiteY354" fmla="*/ 882353 h 3062599"/>
              <a:gd name="connsiteX355" fmla="*/ 1313769 w 5779785"/>
              <a:gd name="connsiteY355" fmla="*/ 882353 h 3062599"/>
              <a:gd name="connsiteX356" fmla="*/ 1573704 w 5779785"/>
              <a:gd name="connsiteY356" fmla="*/ 912976 h 3062599"/>
              <a:gd name="connsiteX357" fmla="*/ 1805152 w 5779785"/>
              <a:gd name="connsiteY357" fmla="*/ 1110953 h 3062599"/>
              <a:gd name="connsiteX358" fmla="*/ 1857851 w 5779785"/>
              <a:gd name="connsiteY358" fmla="*/ 1294688 h 3062599"/>
              <a:gd name="connsiteX359" fmla="*/ 1882777 w 5779785"/>
              <a:gd name="connsiteY359" fmla="*/ 1474149 h 3062599"/>
              <a:gd name="connsiteX360" fmla="*/ 1869958 w 5779785"/>
              <a:gd name="connsiteY360" fmla="*/ 1848740 h 3062599"/>
              <a:gd name="connsiteX361" fmla="*/ 1897732 w 5779785"/>
              <a:gd name="connsiteY361" fmla="*/ 1462755 h 3062599"/>
              <a:gd name="connsiteX362" fmla="*/ 1824380 w 5779785"/>
              <a:gd name="connsiteY362" fmla="*/ 1108104 h 3062599"/>
              <a:gd name="connsiteX363" fmla="*/ 1652040 w 5779785"/>
              <a:gd name="connsiteY363" fmla="*/ 917960 h 3062599"/>
              <a:gd name="connsiteX364" fmla="*/ 1397369 w 5779785"/>
              <a:gd name="connsiteY364" fmla="*/ 870592 h 3062599"/>
              <a:gd name="connsiteX365" fmla="*/ 913987 w 5779785"/>
              <a:gd name="connsiteY365" fmla="*/ 862591 h 3062599"/>
              <a:gd name="connsiteX366" fmla="*/ 791764 w 5779785"/>
              <a:gd name="connsiteY366" fmla="*/ 885914 h 3062599"/>
              <a:gd name="connsiteX367" fmla="*/ 633666 w 5779785"/>
              <a:gd name="connsiteY367" fmla="*/ 1009828 h 3062599"/>
              <a:gd name="connsiteX368" fmla="*/ 551057 w 5779785"/>
              <a:gd name="connsiteY368" fmla="*/ 1209942 h 3062599"/>
              <a:gd name="connsiteX369" fmla="*/ 459902 w 5779785"/>
              <a:gd name="connsiteY369" fmla="*/ 1890045 h 3062599"/>
              <a:gd name="connsiteX370" fmla="*/ 472721 w 5779785"/>
              <a:gd name="connsiteY370" fmla="*/ 2059536 h 3062599"/>
              <a:gd name="connsiteX371" fmla="*/ 474857 w 5779785"/>
              <a:gd name="connsiteY371" fmla="*/ 2021792 h 3062599"/>
              <a:gd name="connsiteX372" fmla="*/ 484827 w 5779785"/>
              <a:gd name="connsiteY372" fmla="*/ 1630822 h 3062599"/>
              <a:gd name="connsiteX373" fmla="*/ 616575 w 5779785"/>
              <a:gd name="connsiteY373" fmla="*/ 1091013 h 3062599"/>
              <a:gd name="connsiteX374" fmla="*/ 794612 w 5779785"/>
              <a:gd name="connsiteY374" fmla="*/ 905142 h 3062599"/>
              <a:gd name="connsiteX375" fmla="*/ 798885 w 5779785"/>
              <a:gd name="connsiteY375" fmla="*/ 902293 h 3062599"/>
              <a:gd name="connsiteX376" fmla="*/ 1106534 w 5779785"/>
              <a:gd name="connsiteY376" fmla="*/ 878792 h 3062599"/>
              <a:gd name="connsiteX377" fmla="*/ 1110094 w 5779785"/>
              <a:gd name="connsiteY377" fmla="*/ 872383 h 3062599"/>
              <a:gd name="connsiteX378" fmla="*/ 1038880 w 5779785"/>
              <a:gd name="connsiteY378" fmla="*/ 863837 h 3062599"/>
              <a:gd name="connsiteX379" fmla="*/ 913987 w 5779785"/>
              <a:gd name="connsiteY379" fmla="*/ 862591 h 3062599"/>
              <a:gd name="connsiteX380" fmla="*/ 1422372 w 5779785"/>
              <a:gd name="connsiteY380" fmla="*/ 775353 h 3062599"/>
              <a:gd name="connsiteX381" fmla="*/ 1263207 w 5779785"/>
              <a:gd name="connsiteY381" fmla="*/ 824669 h 3062599"/>
              <a:gd name="connsiteX382" fmla="*/ 1587947 w 5779785"/>
              <a:gd name="connsiteY382" fmla="*/ 789062 h 3062599"/>
              <a:gd name="connsiteX383" fmla="*/ 1422372 w 5779785"/>
              <a:gd name="connsiteY383" fmla="*/ 775353 h 3062599"/>
              <a:gd name="connsiteX384" fmla="*/ 931423 w 5779785"/>
              <a:gd name="connsiteY384" fmla="*/ 758239 h 3062599"/>
              <a:gd name="connsiteX385" fmla="*/ 705594 w 5779785"/>
              <a:gd name="connsiteY385" fmla="*/ 784076 h 3062599"/>
              <a:gd name="connsiteX386" fmla="*/ 639364 w 5779785"/>
              <a:gd name="connsiteY386" fmla="*/ 807577 h 3062599"/>
              <a:gd name="connsiteX387" fmla="*/ 667137 w 5779785"/>
              <a:gd name="connsiteY387" fmla="*/ 808290 h 3062599"/>
              <a:gd name="connsiteX388" fmla="*/ 877222 w 5779785"/>
              <a:gd name="connsiteY388" fmla="*/ 783364 h 3062599"/>
              <a:gd name="connsiteX389" fmla="*/ 1116504 w 5779785"/>
              <a:gd name="connsiteY389" fmla="*/ 844609 h 3062599"/>
              <a:gd name="connsiteX390" fmla="*/ 1081608 w 5779785"/>
              <a:gd name="connsiteY390" fmla="*/ 800456 h 3062599"/>
              <a:gd name="connsiteX391" fmla="*/ 1007545 w 5779785"/>
              <a:gd name="connsiteY391" fmla="*/ 768409 h 3062599"/>
              <a:gd name="connsiteX392" fmla="*/ 931423 w 5779785"/>
              <a:gd name="connsiteY392" fmla="*/ 758239 h 3062599"/>
              <a:gd name="connsiteX393" fmla="*/ 975498 w 5779785"/>
              <a:gd name="connsiteY393" fmla="*/ 0 h 3062599"/>
              <a:gd name="connsiteX394" fmla="*/ 1010394 w 5779785"/>
              <a:gd name="connsiteY394" fmla="*/ 25637 h 3062599"/>
              <a:gd name="connsiteX395" fmla="*/ 1036743 w 5779785"/>
              <a:gd name="connsiteY395" fmla="*/ 82609 h 3062599"/>
              <a:gd name="connsiteX396" fmla="*/ 1059532 w 5779785"/>
              <a:gd name="connsiteY396" fmla="*/ 185871 h 3062599"/>
              <a:gd name="connsiteX397" fmla="*/ 1070214 w 5779785"/>
              <a:gd name="connsiteY397" fmla="*/ 333998 h 3062599"/>
              <a:gd name="connsiteX398" fmla="*/ 1058108 w 5779785"/>
              <a:gd name="connsiteY398" fmla="*/ 366757 h 3062599"/>
              <a:gd name="connsiteX399" fmla="*/ 1033894 w 5779785"/>
              <a:gd name="connsiteY399" fmla="*/ 341832 h 3062599"/>
              <a:gd name="connsiteX400" fmla="*/ 1006833 w 5779785"/>
              <a:gd name="connsiteY400" fmla="*/ 276314 h 3062599"/>
              <a:gd name="connsiteX401" fmla="*/ 983332 w 5779785"/>
              <a:gd name="connsiteY401" fmla="*/ 150263 h 3062599"/>
              <a:gd name="connsiteX402" fmla="*/ 997575 w 5779785"/>
              <a:gd name="connsiteY402" fmla="*/ 119641 h 3062599"/>
              <a:gd name="connsiteX403" fmla="*/ 1018227 w 5779785"/>
              <a:gd name="connsiteY403" fmla="*/ 153824 h 3062599"/>
              <a:gd name="connsiteX404" fmla="*/ 996151 w 5779785"/>
              <a:gd name="connsiteY404" fmla="*/ 160945 h 3062599"/>
              <a:gd name="connsiteX405" fmla="*/ 1031758 w 5779785"/>
              <a:gd name="connsiteY405" fmla="*/ 291981 h 3062599"/>
              <a:gd name="connsiteX406" fmla="*/ 1043152 w 5779785"/>
              <a:gd name="connsiteY406" fmla="*/ 304088 h 3062599"/>
              <a:gd name="connsiteX407" fmla="*/ 1055971 w 5779785"/>
              <a:gd name="connsiteY407" fmla="*/ 273465 h 3062599"/>
              <a:gd name="connsiteX408" fmla="*/ 1011106 w 5779785"/>
              <a:gd name="connsiteY408" fmla="*/ 79761 h 3062599"/>
              <a:gd name="connsiteX409" fmla="*/ 966240 w 5779785"/>
              <a:gd name="connsiteY409" fmla="*/ 46290 h 3062599"/>
              <a:gd name="connsiteX410" fmla="*/ 955558 w 5779785"/>
              <a:gd name="connsiteY410" fmla="*/ 69790 h 3062599"/>
              <a:gd name="connsiteX411" fmla="*/ 958407 w 5779785"/>
              <a:gd name="connsiteY411" fmla="*/ 107534 h 3062599"/>
              <a:gd name="connsiteX412" fmla="*/ 998287 w 5779785"/>
              <a:gd name="connsiteY412" fmla="*/ 313346 h 3062599"/>
              <a:gd name="connsiteX413" fmla="*/ 1028197 w 5779785"/>
              <a:gd name="connsiteY413" fmla="*/ 417319 h 3062599"/>
              <a:gd name="connsiteX414" fmla="*/ 1058108 w 5779785"/>
              <a:gd name="connsiteY414" fmla="*/ 440820 h 3062599"/>
              <a:gd name="connsiteX415" fmla="*/ 1081608 w 5779785"/>
              <a:gd name="connsiteY415" fmla="*/ 414471 h 3062599"/>
              <a:gd name="connsiteX416" fmla="*/ 1096564 w 5779785"/>
              <a:gd name="connsiteY416" fmla="*/ 332574 h 3062599"/>
              <a:gd name="connsiteX417" fmla="*/ 1075199 w 5779785"/>
              <a:gd name="connsiteY417" fmla="*/ 132459 h 3062599"/>
              <a:gd name="connsiteX418" fmla="*/ 1075199 w 5779785"/>
              <a:gd name="connsiteY418" fmla="*/ 97564 h 3062599"/>
              <a:gd name="connsiteX419" fmla="*/ 1084457 w 5779785"/>
              <a:gd name="connsiteY419" fmla="*/ 81897 h 3062599"/>
              <a:gd name="connsiteX420" fmla="*/ 1090866 w 5779785"/>
              <a:gd name="connsiteY420" fmla="*/ 97564 h 3062599"/>
              <a:gd name="connsiteX421" fmla="*/ 1103685 w 5779785"/>
              <a:gd name="connsiteY421" fmla="*/ 145278 h 3062599"/>
              <a:gd name="connsiteX422" fmla="*/ 1215493 w 5779785"/>
              <a:gd name="connsiteY422" fmla="*/ 371742 h 3062599"/>
              <a:gd name="connsiteX423" fmla="*/ 1220478 w 5779785"/>
              <a:gd name="connsiteY423" fmla="*/ 809002 h 3062599"/>
              <a:gd name="connsiteX424" fmla="*/ 1258934 w 5779785"/>
              <a:gd name="connsiteY424" fmla="*/ 690073 h 3062599"/>
              <a:gd name="connsiteX425" fmla="*/ 1310921 w 5779785"/>
              <a:gd name="connsiteY425" fmla="*/ 635949 h 3062599"/>
              <a:gd name="connsiteX426" fmla="*/ 1620706 w 5779785"/>
              <a:gd name="connsiteY426" fmla="*/ 772682 h 3062599"/>
              <a:gd name="connsiteX427" fmla="*/ 1803728 w 5779785"/>
              <a:gd name="connsiteY427" fmla="*/ 824669 h 3062599"/>
              <a:gd name="connsiteX428" fmla="*/ 1985326 w 5779785"/>
              <a:gd name="connsiteY428" fmla="*/ 976357 h 3062599"/>
              <a:gd name="connsiteX429" fmla="*/ 2046571 w 5779785"/>
              <a:gd name="connsiteY429" fmla="*/ 1087452 h 3062599"/>
              <a:gd name="connsiteX430" fmla="*/ 2060102 w 5779785"/>
              <a:gd name="connsiteY430" fmla="*/ 1119499 h 3062599"/>
              <a:gd name="connsiteX431" fmla="*/ 2076481 w 5779785"/>
              <a:gd name="connsiteY431" fmla="*/ 1175047 h 3062599"/>
              <a:gd name="connsiteX432" fmla="*/ 2114225 w 5779785"/>
              <a:gd name="connsiteY432" fmla="*/ 1672839 h 3062599"/>
              <a:gd name="connsiteX433" fmla="*/ 2114937 w 5779785"/>
              <a:gd name="connsiteY433" fmla="*/ 1714144 h 3062599"/>
              <a:gd name="connsiteX434" fmla="*/ 2331431 w 5779785"/>
              <a:gd name="connsiteY434" fmla="*/ 1689219 h 3062599"/>
              <a:gd name="connsiteX435" fmla="*/ 2372023 w 5779785"/>
              <a:gd name="connsiteY435" fmla="*/ 1728387 h 3062599"/>
              <a:gd name="connsiteX436" fmla="*/ 2378433 w 5779785"/>
              <a:gd name="connsiteY436" fmla="*/ 1778949 h 3062599"/>
              <a:gd name="connsiteX437" fmla="*/ 2384130 w 5779785"/>
              <a:gd name="connsiteY437" fmla="*/ 1764706 h 3062599"/>
              <a:gd name="connsiteX438" fmla="*/ 2329295 w 5779785"/>
              <a:gd name="connsiteY438" fmla="*/ 1592366 h 3062599"/>
              <a:gd name="connsiteX439" fmla="*/ 2315052 w 5779785"/>
              <a:gd name="connsiteY439" fmla="*/ 1583108 h 3062599"/>
              <a:gd name="connsiteX440" fmla="*/ 2276595 w 5779785"/>
              <a:gd name="connsiteY440" fmla="*/ 1542516 h 3062599"/>
              <a:gd name="connsiteX441" fmla="*/ 2226033 w 5779785"/>
              <a:gd name="connsiteY441" fmla="*/ 1370888 h 3062599"/>
              <a:gd name="connsiteX442" fmla="*/ 2262352 w 5779785"/>
              <a:gd name="connsiteY442" fmla="*/ 1301809 h 3062599"/>
              <a:gd name="connsiteX443" fmla="*/ 2286566 w 5779785"/>
              <a:gd name="connsiteY443" fmla="*/ 1332432 h 3062599"/>
              <a:gd name="connsiteX444" fmla="*/ 2312915 w 5779785"/>
              <a:gd name="connsiteY444" fmla="*/ 1452073 h 3062599"/>
              <a:gd name="connsiteX445" fmla="*/ 2309354 w 5779785"/>
              <a:gd name="connsiteY445" fmla="*/ 1462755 h 3062599"/>
              <a:gd name="connsiteX446" fmla="*/ 2310067 w 5779785"/>
              <a:gd name="connsiteY446" fmla="*/ 1453497 h 3062599"/>
              <a:gd name="connsiteX447" fmla="*/ 2308642 w 5779785"/>
              <a:gd name="connsiteY447" fmla="*/ 1452073 h 3062599"/>
              <a:gd name="connsiteX448" fmla="*/ 2275883 w 5779785"/>
              <a:gd name="connsiteY448" fmla="*/ 1344538 h 3062599"/>
              <a:gd name="connsiteX449" fmla="*/ 2253807 w 5779785"/>
              <a:gd name="connsiteY449" fmla="*/ 1331720 h 3062599"/>
              <a:gd name="connsiteX450" fmla="*/ 2247397 w 5779785"/>
              <a:gd name="connsiteY450" fmla="*/ 1353796 h 3062599"/>
              <a:gd name="connsiteX451" fmla="*/ 2285853 w 5779785"/>
              <a:gd name="connsiteY451" fmla="*/ 1538955 h 3062599"/>
              <a:gd name="connsiteX452" fmla="*/ 2306506 w 5779785"/>
              <a:gd name="connsiteY452" fmla="*/ 1561744 h 3062599"/>
              <a:gd name="connsiteX453" fmla="*/ 2324310 w 5779785"/>
              <a:gd name="connsiteY453" fmla="*/ 1537531 h 3062599"/>
              <a:gd name="connsiteX454" fmla="*/ 2324310 w 5779785"/>
              <a:gd name="connsiteY454" fmla="*/ 1412192 h 3062599"/>
              <a:gd name="connsiteX455" fmla="*/ 2324310 w 5779785"/>
              <a:gd name="connsiteY455" fmla="*/ 1352372 h 3062599"/>
              <a:gd name="connsiteX456" fmla="*/ 2364190 w 5779785"/>
              <a:gd name="connsiteY456" fmla="*/ 1432132 h 3062599"/>
              <a:gd name="connsiteX457" fmla="*/ 2419738 w 5779785"/>
              <a:gd name="connsiteY457" fmla="*/ 1669991 h 3062599"/>
              <a:gd name="connsiteX458" fmla="*/ 2409055 w 5779785"/>
              <a:gd name="connsiteY458" fmla="*/ 1760434 h 3062599"/>
              <a:gd name="connsiteX459" fmla="*/ 2425435 w 5779785"/>
              <a:gd name="connsiteY459" fmla="*/ 1703462 h 3062599"/>
              <a:gd name="connsiteX460" fmla="*/ 2457481 w 5779785"/>
              <a:gd name="connsiteY460" fmla="*/ 1673551 h 3062599"/>
              <a:gd name="connsiteX461" fmla="*/ 2635519 w 5779785"/>
              <a:gd name="connsiteY461" fmla="*/ 1749751 h 3062599"/>
              <a:gd name="connsiteX462" fmla="*/ 2659732 w 5779785"/>
              <a:gd name="connsiteY462" fmla="*/ 1766131 h 3062599"/>
              <a:gd name="connsiteX463" fmla="*/ 2855573 w 5779785"/>
              <a:gd name="connsiteY463" fmla="*/ 1880787 h 3062599"/>
              <a:gd name="connsiteX464" fmla="*/ 2947440 w 5779785"/>
              <a:gd name="connsiteY464" fmla="*/ 2268196 h 3062599"/>
              <a:gd name="connsiteX465" fmla="*/ 2906848 w 5779785"/>
              <a:gd name="connsiteY465" fmla="*/ 2488250 h 3062599"/>
              <a:gd name="connsiteX466" fmla="*/ 2900439 w 5779785"/>
              <a:gd name="connsiteY466" fmla="*/ 2507478 h 3062599"/>
              <a:gd name="connsiteX467" fmla="*/ 2828511 w 5779785"/>
              <a:gd name="connsiteY467" fmla="*/ 2617149 h 3062599"/>
              <a:gd name="connsiteX468" fmla="*/ 2831360 w 5779785"/>
              <a:gd name="connsiteY468" fmla="*/ 2647772 h 3062599"/>
              <a:gd name="connsiteX469" fmla="*/ 2895453 w 5779785"/>
              <a:gd name="connsiteY469" fmla="*/ 2696198 h 3062599"/>
              <a:gd name="connsiteX470" fmla="*/ 2982336 w 5779785"/>
              <a:gd name="connsiteY470" fmla="*/ 2741776 h 3062599"/>
              <a:gd name="connsiteX471" fmla="*/ 3000139 w 5779785"/>
              <a:gd name="connsiteY471" fmla="*/ 2725396 h 3062599"/>
              <a:gd name="connsiteX472" fmla="*/ 2958835 w 5779785"/>
              <a:gd name="connsiteY472" fmla="*/ 2650621 h 3062599"/>
              <a:gd name="connsiteX473" fmla="*/ 2948865 w 5779785"/>
              <a:gd name="connsiteY473" fmla="*/ 2615013 h 3062599"/>
              <a:gd name="connsiteX474" fmla="*/ 2960971 w 5779785"/>
              <a:gd name="connsiteY474" fmla="*/ 2469022 h 3062599"/>
              <a:gd name="connsiteX475" fmla="*/ 2963108 w 5779785"/>
              <a:gd name="connsiteY475" fmla="*/ 2429142 h 3062599"/>
              <a:gd name="connsiteX476" fmla="*/ 2994442 w 5779785"/>
              <a:gd name="connsiteY476" fmla="*/ 2349381 h 3062599"/>
              <a:gd name="connsiteX477" fmla="*/ 3175328 w 5779785"/>
              <a:gd name="connsiteY477" fmla="*/ 2268196 h 3062599"/>
              <a:gd name="connsiteX478" fmla="*/ 3225891 w 5779785"/>
              <a:gd name="connsiteY478" fmla="*/ 2246832 h 3062599"/>
              <a:gd name="connsiteX479" fmla="*/ 3323455 w 5779785"/>
              <a:gd name="connsiteY479" fmla="*/ 2274605 h 3062599"/>
              <a:gd name="connsiteX480" fmla="*/ 3460188 w 5779785"/>
              <a:gd name="connsiteY480" fmla="*/ 2396383 h 3062599"/>
              <a:gd name="connsiteX481" fmla="*/ 3476567 w 5779785"/>
              <a:gd name="connsiteY481" fmla="*/ 2467598 h 3062599"/>
              <a:gd name="connsiteX482" fmla="*/ 3476567 w 5779785"/>
              <a:gd name="connsiteY482" fmla="*/ 2486826 h 3062599"/>
              <a:gd name="connsiteX483" fmla="*/ 3477280 w 5779785"/>
              <a:gd name="connsiteY483" fmla="*/ 2528131 h 3062599"/>
              <a:gd name="connsiteX484" fmla="*/ 3443809 w 5779785"/>
              <a:gd name="connsiteY484" fmla="*/ 2637090 h 3062599"/>
              <a:gd name="connsiteX485" fmla="*/ 3416035 w 5779785"/>
              <a:gd name="connsiteY485" fmla="*/ 2705456 h 3062599"/>
              <a:gd name="connsiteX486" fmla="*/ 3376154 w 5779785"/>
              <a:gd name="connsiteY486" fmla="*/ 2728245 h 3062599"/>
              <a:gd name="connsiteX487" fmla="*/ 3279302 w 5779785"/>
              <a:gd name="connsiteY487" fmla="*/ 2701183 h 3062599"/>
              <a:gd name="connsiteX488" fmla="*/ 3175328 w 5779785"/>
              <a:gd name="connsiteY488" fmla="*/ 2655605 h 3062599"/>
              <a:gd name="connsiteX489" fmla="*/ 3153964 w 5779785"/>
              <a:gd name="connsiteY489" fmla="*/ 2629256 h 3062599"/>
              <a:gd name="connsiteX490" fmla="*/ 3120493 w 5779785"/>
              <a:gd name="connsiteY490" fmla="*/ 2468310 h 3062599"/>
              <a:gd name="connsiteX491" fmla="*/ 3156812 w 5779785"/>
              <a:gd name="connsiteY491" fmla="*/ 2406353 h 3062599"/>
              <a:gd name="connsiteX492" fmla="*/ 3283575 w 5779785"/>
              <a:gd name="connsiteY492" fmla="*/ 2373594 h 3062599"/>
              <a:gd name="connsiteX493" fmla="*/ 3328440 w 5779785"/>
              <a:gd name="connsiteY493" fmla="*/ 2396383 h 3062599"/>
              <a:gd name="connsiteX494" fmla="*/ 3378291 w 5779785"/>
              <a:gd name="connsiteY494" fmla="*/ 2492523 h 3062599"/>
              <a:gd name="connsiteX495" fmla="*/ 3342683 w 5779785"/>
              <a:gd name="connsiteY495" fmla="*/ 2583678 h 3062599"/>
              <a:gd name="connsiteX496" fmla="*/ 3289984 w 5779785"/>
              <a:gd name="connsiteY496" fmla="*/ 2600770 h 3062599"/>
              <a:gd name="connsiteX497" fmla="*/ 3252240 w 5779785"/>
              <a:gd name="connsiteY497" fmla="*/ 2590800 h 3062599"/>
              <a:gd name="connsiteX498" fmla="*/ 3206663 w 5779785"/>
              <a:gd name="connsiteY498" fmla="*/ 2492523 h 3062599"/>
              <a:gd name="connsiteX499" fmla="*/ 3252953 w 5779785"/>
              <a:gd name="connsiteY499" fmla="*/ 2458340 h 3062599"/>
              <a:gd name="connsiteX500" fmla="*/ 3303515 w 5779785"/>
              <a:gd name="connsiteY500" fmla="*/ 2481129 h 3062599"/>
              <a:gd name="connsiteX501" fmla="*/ 3314909 w 5779785"/>
              <a:gd name="connsiteY501" fmla="*/ 2490387 h 3062599"/>
              <a:gd name="connsiteX502" fmla="*/ 3268620 w 5779785"/>
              <a:gd name="connsiteY502" fmla="*/ 2441248 h 3062599"/>
              <a:gd name="connsiteX503" fmla="*/ 3193844 w 5779785"/>
              <a:gd name="connsiteY503" fmla="*/ 2481841 h 3062599"/>
              <a:gd name="connsiteX504" fmla="*/ 3191708 w 5779785"/>
              <a:gd name="connsiteY504" fmla="*/ 2511039 h 3062599"/>
              <a:gd name="connsiteX505" fmla="*/ 3220906 w 5779785"/>
              <a:gd name="connsiteY505" fmla="*/ 2583678 h 3062599"/>
              <a:gd name="connsiteX506" fmla="*/ 3248680 w 5779785"/>
              <a:gd name="connsiteY506" fmla="*/ 2612164 h 3062599"/>
              <a:gd name="connsiteX507" fmla="*/ 3344108 w 5779785"/>
              <a:gd name="connsiteY507" fmla="*/ 2642787 h 3062599"/>
              <a:gd name="connsiteX508" fmla="*/ 3388261 w 5779785"/>
              <a:gd name="connsiteY508" fmla="*/ 2615013 h 3062599"/>
              <a:gd name="connsiteX509" fmla="*/ 3413898 w 5779785"/>
              <a:gd name="connsiteY509" fmla="*/ 2463325 h 3062599"/>
              <a:gd name="connsiteX510" fmla="*/ 3397519 w 5779785"/>
              <a:gd name="connsiteY510" fmla="*/ 2427717 h 3062599"/>
              <a:gd name="connsiteX511" fmla="*/ 3298530 w 5779785"/>
              <a:gd name="connsiteY511" fmla="*/ 2337987 h 3062599"/>
              <a:gd name="connsiteX512" fmla="*/ 3231588 w 5779785"/>
              <a:gd name="connsiteY512" fmla="*/ 2328017 h 3062599"/>
              <a:gd name="connsiteX513" fmla="*/ 3084885 w 5779785"/>
              <a:gd name="connsiteY513" fmla="*/ 2394247 h 3062599"/>
              <a:gd name="connsiteX514" fmla="*/ 3069930 w 5779785"/>
              <a:gd name="connsiteY514" fmla="*/ 2535964 h 3062599"/>
              <a:gd name="connsiteX515" fmla="*/ 3098416 w 5779785"/>
              <a:gd name="connsiteY515" fmla="*/ 2595073 h 3062599"/>
              <a:gd name="connsiteX516" fmla="*/ 3132599 w 5779785"/>
              <a:gd name="connsiteY516" fmla="*/ 2655605 h 3062599"/>
              <a:gd name="connsiteX517" fmla="*/ 3279302 w 5779785"/>
              <a:gd name="connsiteY517" fmla="*/ 2758155 h 3062599"/>
              <a:gd name="connsiteX518" fmla="*/ 3408913 w 5779785"/>
              <a:gd name="connsiteY518" fmla="*/ 2756731 h 3062599"/>
              <a:gd name="connsiteX519" fmla="*/ 3449506 w 5779785"/>
              <a:gd name="connsiteY519" fmla="*/ 2726820 h 3062599"/>
              <a:gd name="connsiteX520" fmla="*/ 3494371 w 5779785"/>
              <a:gd name="connsiteY520" fmla="*/ 2718987 h 3062599"/>
              <a:gd name="connsiteX521" fmla="*/ 3504341 w 5779785"/>
              <a:gd name="connsiteY521" fmla="*/ 2721836 h 3062599"/>
              <a:gd name="connsiteX522" fmla="*/ 3685227 w 5779785"/>
              <a:gd name="connsiteY522" fmla="*/ 2711865 h 3062599"/>
              <a:gd name="connsiteX523" fmla="*/ 3762139 w 5779785"/>
              <a:gd name="connsiteY523" fmla="*/ 2667712 h 3062599"/>
              <a:gd name="connsiteX524" fmla="*/ 3816975 w 5779785"/>
              <a:gd name="connsiteY524" fmla="*/ 2632817 h 3062599"/>
              <a:gd name="connsiteX525" fmla="*/ 3862553 w 5779785"/>
              <a:gd name="connsiteY525" fmla="*/ 2609316 h 3062599"/>
              <a:gd name="connsiteX526" fmla="*/ 3913827 w 5779785"/>
              <a:gd name="connsiteY526" fmla="*/ 2611452 h 3062599"/>
              <a:gd name="connsiteX527" fmla="*/ 3935904 w 5779785"/>
              <a:gd name="connsiteY527" fmla="*/ 2610740 h 3062599"/>
              <a:gd name="connsiteX528" fmla="*/ 4055545 w 5779785"/>
              <a:gd name="connsiteY528" fmla="*/ 2551632 h 3062599"/>
              <a:gd name="connsiteX529" fmla="*/ 4061242 w 5779785"/>
              <a:gd name="connsiteY529" fmla="*/ 2546646 h 3062599"/>
              <a:gd name="connsiteX530" fmla="*/ 4123912 w 5779785"/>
              <a:gd name="connsiteY530" fmla="*/ 2451219 h 3062599"/>
              <a:gd name="connsiteX531" fmla="*/ 4104683 w 5779785"/>
              <a:gd name="connsiteY531" fmla="*/ 2369322 h 3062599"/>
              <a:gd name="connsiteX532" fmla="*/ 4015665 w 5779785"/>
              <a:gd name="connsiteY532" fmla="*/ 2311637 h 3062599"/>
              <a:gd name="connsiteX533" fmla="*/ 3960117 w 5779785"/>
              <a:gd name="connsiteY533" fmla="*/ 2310925 h 3062599"/>
              <a:gd name="connsiteX534" fmla="*/ 3881781 w 5779785"/>
              <a:gd name="connsiteY534" fmla="*/ 2362200 h 3062599"/>
              <a:gd name="connsiteX535" fmla="*/ 3862553 w 5779785"/>
              <a:gd name="connsiteY535" fmla="*/ 2399231 h 3062599"/>
              <a:gd name="connsiteX536" fmla="*/ 3863265 w 5779785"/>
              <a:gd name="connsiteY536" fmla="*/ 2484689 h 3062599"/>
              <a:gd name="connsiteX537" fmla="*/ 3910979 w 5779785"/>
              <a:gd name="connsiteY537" fmla="*/ 2524570 h 3062599"/>
              <a:gd name="connsiteX538" fmla="*/ 4012816 w 5779785"/>
              <a:gd name="connsiteY538" fmla="*/ 2458340 h 3062599"/>
              <a:gd name="connsiteX539" fmla="*/ 4012816 w 5779785"/>
              <a:gd name="connsiteY539" fmla="*/ 2416323 h 3062599"/>
              <a:gd name="connsiteX540" fmla="*/ 4010680 w 5779785"/>
              <a:gd name="connsiteY540" fmla="*/ 2451219 h 3062599"/>
              <a:gd name="connsiteX541" fmla="*/ 3999285 w 5779785"/>
              <a:gd name="connsiteY541" fmla="*/ 2471159 h 3062599"/>
              <a:gd name="connsiteX542" fmla="*/ 3877508 w 5779785"/>
              <a:gd name="connsiteY542" fmla="*/ 2462613 h 3062599"/>
              <a:gd name="connsiteX543" fmla="*/ 3876796 w 5779785"/>
              <a:gd name="connsiteY543" fmla="*/ 2424157 h 3062599"/>
              <a:gd name="connsiteX544" fmla="*/ 3933768 w 5779785"/>
              <a:gd name="connsiteY544" fmla="*/ 2344396 h 3062599"/>
              <a:gd name="connsiteX545" fmla="*/ 3975072 w 5779785"/>
              <a:gd name="connsiteY545" fmla="*/ 2333714 h 3062599"/>
              <a:gd name="connsiteX546" fmla="*/ 4072637 w 5779785"/>
              <a:gd name="connsiteY546" fmla="*/ 2380716 h 3062599"/>
              <a:gd name="connsiteX547" fmla="*/ 4084743 w 5779785"/>
              <a:gd name="connsiteY547" fmla="*/ 2413474 h 3062599"/>
              <a:gd name="connsiteX548" fmla="*/ 4036317 w 5779785"/>
              <a:gd name="connsiteY548" fmla="*/ 2545935 h 3062599"/>
              <a:gd name="connsiteX549" fmla="*/ 4012816 w 5779785"/>
              <a:gd name="connsiteY549" fmla="*/ 2563026 h 3062599"/>
              <a:gd name="connsiteX550" fmla="*/ 3887478 w 5779785"/>
              <a:gd name="connsiteY550" fmla="*/ 2590800 h 3062599"/>
              <a:gd name="connsiteX551" fmla="*/ 3821960 w 5779785"/>
              <a:gd name="connsiteY551" fmla="*/ 2575132 h 3062599"/>
              <a:gd name="connsiteX552" fmla="*/ 3819824 w 5779785"/>
              <a:gd name="connsiteY552" fmla="*/ 2558041 h 3062599"/>
              <a:gd name="connsiteX553" fmla="*/ 3810566 w 5779785"/>
              <a:gd name="connsiteY553" fmla="*/ 2481841 h 3062599"/>
              <a:gd name="connsiteX554" fmla="*/ 3807005 w 5779785"/>
              <a:gd name="connsiteY554" fmla="*/ 2442673 h 3062599"/>
              <a:gd name="connsiteX555" fmla="*/ 3815550 w 5779785"/>
              <a:gd name="connsiteY555" fmla="*/ 2353654 h 3062599"/>
              <a:gd name="connsiteX556" fmla="*/ 3826945 w 5779785"/>
              <a:gd name="connsiteY556" fmla="*/ 2335850 h 3062599"/>
              <a:gd name="connsiteX557" fmla="*/ 3963678 w 5779785"/>
              <a:gd name="connsiteY557" fmla="*/ 2248256 h 3062599"/>
              <a:gd name="connsiteX558" fmla="*/ 4027771 w 5779785"/>
              <a:gd name="connsiteY558" fmla="*/ 2249680 h 3062599"/>
              <a:gd name="connsiteX559" fmla="*/ 4064803 w 5779785"/>
              <a:gd name="connsiteY559" fmla="*/ 2263923 h 3062599"/>
              <a:gd name="connsiteX560" fmla="*/ 4152397 w 5779785"/>
              <a:gd name="connsiteY560" fmla="*/ 2322319 h 3062599"/>
              <a:gd name="connsiteX561" fmla="*/ 4192278 w 5779785"/>
              <a:gd name="connsiteY561" fmla="*/ 2307364 h 3062599"/>
              <a:gd name="connsiteX562" fmla="*/ 4296964 w 5779785"/>
              <a:gd name="connsiteY562" fmla="*/ 2172768 h 3062599"/>
              <a:gd name="connsiteX563" fmla="*/ 4322601 w 5779785"/>
              <a:gd name="connsiteY563" fmla="*/ 2148555 h 3062599"/>
              <a:gd name="connsiteX564" fmla="*/ 4338268 w 5779785"/>
              <a:gd name="connsiteY564" fmla="*/ 2125054 h 3062599"/>
              <a:gd name="connsiteX565" fmla="*/ 4353223 w 5779785"/>
              <a:gd name="connsiteY565" fmla="*/ 2107250 h 3062599"/>
              <a:gd name="connsiteX566" fmla="*/ 4420166 w 5779785"/>
              <a:gd name="connsiteY566" fmla="*/ 2095856 h 3062599"/>
              <a:gd name="connsiteX567" fmla="*/ 4526276 w 5779785"/>
              <a:gd name="connsiteY567" fmla="*/ 2109387 h 3062599"/>
              <a:gd name="connsiteX568" fmla="*/ 4616007 w 5779785"/>
              <a:gd name="connsiteY568" fmla="*/ 2129327 h 3062599"/>
              <a:gd name="connsiteX569" fmla="*/ 4700040 w 5779785"/>
              <a:gd name="connsiteY569" fmla="*/ 2159949 h 3062599"/>
              <a:gd name="connsiteX570" fmla="*/ 4748466 w 5779785"/>
              <a:gd name="connsiteY570" fmla="*/ 2207663 h 3062599"/>
              <a:gd name="connsiteX571" fmla="*/ 4804014 w 5779785"/>
              <a:gd name="connsiteY571" fmla="*/ 2444809 h 3062599"/>
              <a:gd name="connsiteX572" fmla="*/ 4812560 w 5779785"/>
              <a:gd name="connsiteY572" fmla="*/ 2470446 h 3062599"/>
              <a:gd name="connsiteX573" fmla="*/ 4808287 w 5779785"/>
              <a:gd name="connsiteY573" fmla="*/ 2506054 h 3062599"/>
              <a:gd name="connsiteX574" fmla="*/ 4722829 w 5779785"/>
              <a:gd name="connsiteY574" fmla="*/ 2589375 h 3062599"/>
              <a:gd name="connsiteX575" fmla="*/ 4628113 w 5779785"/>
              <a:gd name="connsiteY575" fmla="*/ 2679107 h 3062599"/>
              <a:gd name="connsiteX576" fmla="*/ 4569005 w 5779785"/>
              <a:gd name="connsiteY576" fmla="*/ 2714714 h 3062599"/>
              <a:gd name="connsiteX577" fmla="*/ 4565444 w 5779785"/>
              <a:gd name="connsiteY577" fmla="*/ 2716850 h 3062599"/>
              <a:gd name="connsiteX578" fmla="*/ 4629538 w 5779785"/>
              <a:gd name="connsiteY578" fmla="*/ 2725396 h 3062599"/>
              <a:gd name="connsiteX579" fmla="*/ 4660160 w 5779785"/>
              <a:gd name="connsiteY579" fmla="*/ 2721836 h 3062599"/>
              <a:gd name="connsiteX580" fmla="*/ 4683661 w 5779785"/>
              <a:gd name="connsiteY580" fmla="*/ 2716138 h 3062599"/>
              <a:gd name="connsiteX581" fmla="*/ 4749891 w 5779785"/>
              <a:gd name="connsiteY581" fmla="*/ 2719699 h 3062599"/>
              <a:gd name="connsiteX582" fmla="*/ 4779801 w 5779785"/>
              <a:gd name="connsiteY582" fmla="*/ 2756731 h 3062599"/>
              <a:gd name="connsiteX583" fmla="*/ 4910124 w 5779785"/>
              <a:gd name="connsiteY583" fmla="*/ 2826521 h 3062599"/>
              <a:gd name="connsiteX584" fmla="*/ 4988461 w 5779785"/>
              <a:gd name="connsiteY584" fmla="*/ 2822960 h 3062599"/>
              <a:gd name="connsiteX585" fmla="*/ 5080328 w 5779785"/>
              <a:gd name="connsiteY585" fmla="*/ 2827234 h 3062599"/>
              <a:gd name="connsiteX586" fmla="*/ 5116648 w 5779785"/>
              <a:gd name="connsiteY586" fmla="*/ 2844325 h 3062599"/>
              <a:gd name="connsiteX587" fmla="*/ 5226319 w 5779785"/>
              <a:gd name="connsiteY587" fmla="*/ 2872099 h 3062599"/>
              <a:gd name="connsiteX588" fmla="*/ 5292549 w 5779785"/>
              <a:gd name="connsiteY588" fmla="*/ 2880645 h 3062599"/>
              <a:gd name="connsiteX589" fmla="*/ 5329581 w 5779785"/>
              <a:gd name="connsiteY589" fmla="*/ 2899161 h 3062599"/>
              <a:gd name="connsiteX590" fmla="*/ 5397947 w 5779785"/>
              <a:gd name="connsiteY590" fmla="*/ 2934768 h 3062599"/>
              <a:gd name="connsiteX591" fmla="*/ 5414326 w 5779785"/>
              <a:gd name="connsiteY591" fmla="*/ 2964678 h 3062599"/>
              <a:gd name="connsiteX592" fmla="*/ 5330293 w 5779785"/>
              <a:gd name="connsiteY592" fmla="*/ 2957557 h 3062599"/>
              <a:gd name="connsiteX593" fmla="*/ 5296822 w 5779785"/>
              <a:gd name="connsiteY593" fmla="*/ 2961830 h 3062599"/>
              <a:gd name="connsiteX594" fmla="*/ 5278306 w 5779785"/>
              <a:gd name="connsiteY594" fmla="*/ 2963254 h 3062599"/>
              <a:gd name="connsiteX595" fmla="*/ 5210652 w 5779785"/>
              <a:gd name="connsiteY595" fmla="*/ 2952572 h 3062599"/>
              <a:gd name="connsiteX596" fmla="*/ 5162226 w 5779785"/>
              <a:gd name="connsiteY596" fmla="*/ 2960406 h 3062599"/>
              <a:gd name="connsiteX597" fmla="*/ 5140861 w 5779785"/>
              <a:gd name="connsiteY597" fmla="*/ 2957557 h 3062599"/>
              <a:gd name="connsiteX598" fmla="*/ 5017659 w 5779785"/>
              <a:gd name="connsiteY598" fmla="*/ 2935480 h 3062599"/>
              <a:gd name="connsiteX599" fmla="*/ 4980627 w 5779785"/>
              <a:gd name="connsiteY599" fmla="*/ 2921949 h 3062599"/>
              <a:gd name="connsiteX600" fmla="*/ 4885199 w 5779785"/>
              <a:gd name="connsiteY600" fmla="*/ 2924798 h 3062599"/>
              <a:gd name="connsiteX601" fmla="*/ 4772680 w 5779785"/>
              <a:gd name="connsiteY601" fmla="*/ 2889903 h 3062599"/>
              <a:gd name="connsiteX602" fmla="*/ 4708586 w 5779785"/>
              <a:gd name="connsiteY602" fmla="*/ 2865689 h 3062599"/>
              <a:gd name="connsiteX603" fmla="*/ 4660160 w 5779785"/>
              <a:gd name="connsiteY603" fmla="*/ 2895600 h 3062599"/>
              <a:gd name="connsiteX604" fmla="*/ 4655175 w 5779785"/>
              <a:gd name="connsiteY604" fmla="*/ 2911267 h 3062599"/>
              <a:gd name="connsiteX605" fmla="*/ 4669418 w 5779785"/>
              <a:gd name="connsiteY605" fmla="*/ 2918389 h 3062599"/>
              <a:gd name="connsiteX606" fmla="*/ 4714283 w 5779785"/>
              <a:gd name="connsiteY606" fmla="*/ 2924798 h 3062599"/>
              <a:gd name="connsiteX607" fmla="*/ 4818969 w 5779785"/>
              <a:gd name="connsiteY607" fmla="*/ 2970375 h 3062599"/>
              <a:gd name="connsiteX608" fmla="*/ 4841046 w 5779785"/>
              <a:gd name="connsiteY608" fmla="*/ 2979633 h 3062599"/>
              <a:gd name="connsiteX609" fmla="*/ 5029054 w 5779785"/>
              <a:gd name="connsiteY609" fmla="*/ 3026635 h 3062599"/>
              <a:gd name="connsiteX610" fmla="*/ 5076055 w 5779785"/>
              <a:gd name="connsiteY610" fmla="*/ 3033045 h 3062599"/>
              <a:gd name="connsiteX611" fmla="*/ 5110239 w 5779785"/>
              <a:gd name="connsiteY611" fmla="*/ 3028772 h 3062599"/>
              <a:gd name="connsiteX612" fmla="*/ 5114511 w 5779785"/>
              <a:gd name="connsiteY612" fmla="*/ 3026635 h 3062599"/>
              <a:gd name="connsiteX613" fmla="*/ 5176469 w 5779785"/>
              <a:gd name="connsiteY613" fmla="*/ 3025211 h 3062599"/>
              <a:gd name="connsiteX614" fmla="*/ 5256941 w 5779785"/>
              <a:gd name="connsiteY614" fmla="*/ 3024499 h 3062599"/>
              <a:gd name="connsiteX615" fmla="*/ 5281155 w 5779785"/>
              <a:gd name="connsiteY615" fmla="*/ 3021650 h 3062599"/>
              <a:gd name="connsiteX616" fmla="*/ 5613016 w 5779785"/>
              <a:gd name="connsiteY616" fmla="*/ 3021650 h 3062599"/>
              <a:gd name="connsiteX617" fmla="*/ 5759719 w 5779785"/>
              <a:gd name="connsiteY617" fmla="*/ 3043727 h 3062599"/>
              <a:gd name="connsiteX618" fmla="*/ 5777522 w 5779785"/>
              <a:gd name="connsiteY618" fmla="*/ 3060819 h 3062599"/>
              <a:gd name="connsiteX619" fmla="*/ 5752597 w 5779785"/>
              <a:gd name="connsiteY619" fmla="*/ 3062243 h 3062599"/>
              <a:gd name="connsiteX620" fmla="*/ 4279872 w 5779785"/>
              <a:gd name="connsiteY620" fmla="*/ 3062243 h 3062599"/>
              <a:gd name="connsiteX621" fmla="*/ 4015665 w 5779785"/>
              <a:gd name="connsiteY621" fmla="*/ 3033045 h 3062599"/>
              <a:gd name="connsiteX622" fmla="*/ 3824096 w 5779785"/>
              <a:gd name="connsiteY622" fmla="*/ 3055121 h 3062599"/>
              <a:gd name="connsiteX623" fmla="*/ 3774246 w 5779785"/>
              <a:gd name="connsiteY623" fmla="*/ 3062243 h 3062599"/>
              <a:gd name="connsiteX624" fmla="*/ 80326 w 5779785"/>
              <a:gd name="connsiteY624" fmla="*/ 3062243 h 3062599"/>
              <a:gd name="connsiteX625" fmla="*/ 51840 w 5779785"/>
              <a:gd name="connsiteY625" fmla="*/ 3033757 h 3062599"/>
              <a:gd name="connsiteX626" fmla="*/ 51840 w 5779785"/>
              <a:gd name="connsiteY626" fmla="*/ 2751034 h 3062599"/>
              <a:gd name="connsiteX627" fmla="*/ 55401 w 5779785"/>
              <a:gd name="connsiteY627" fmla="*/ 2736791 h 3062599"/>
              <a:gd name="connsiteX628" fmla="*/ 55401 w 5779785"/>
              <a:gd name="connsiteY628" fmla="*/ 2741776 h 3062599"/>
              <a:gd name="connsiteX629" fmla="*/ 252666 w 5779785"/>
              <a:gd name="connsiteY629" fmla="*/ 2721836 h 3062599"/>
              <a:gd name="connsiteX630" fmla="*/ 257651 w 5779785"/>
              <a:gd name="connsiteY630" fmla="*/ 2696910 h 3062599"/>
              <a:gd name="connsiteX631" fmla="*/ 183588 w 5779785"/>
              <a:gd name="connsiteY631" fmla="*/ 2595785 h 3062599"/>
              <a:gd name="connsiteX632" fmla="*/ 168633 w 5779785"/>
              <a:gd name="connsiteY632" fmla="*/ 2575132 h 3062599"/>
              <a:gd name="connsiteX633" fmla="*/ 81038 w 5779785"/>
              <a:gd name="connsiteY633" fmla="*/ 2679107 h 3062599"/>
              <a:gd name="connsiteX634" fmla="*/ 63235 w 5779785"/>
              <a:gd name="connsiteY634" fmla="*/ 2686940 h 3062599"/>
              <a:gd name="connsiteX635" fmla="*/ 58250 w 5779785"/>
              <a:gd name="connsiteY635" fmla="*/ 2669136 h 3062599"/>
              <a:gd name="connsiteX636" fmla="*/ 126616 w 5779785"/>
              <a:gd name="connsiteY636" fmla="*/ 2483265 h 3062599"/>
              <a:gd name="connsiteX637" fmla="*/ 128040 w 5779785"/>
              <a:gd name="connsiteY637" fmla="*/ 2445521 h 3062599"/>
              <a:gd name="connsiteX638" fmla="*/ 55401 w 5779785"/>
              <a:gd name="connsiteY638" fmla="*/ 2411338 h 3062599"/>
              <a:gd name="connsiteX639" fmla="*/ 55401 w 5779785"/>
              <a:gd name="connsiteY639" fmla="*/ 2417035 h 3062599"/>
              <a:gd name="connsiteX640" fmla="*/ 51840 w 5779785"/>
              <a:gd name="connsiteY640" fmla="*/ 2403505 h 3062599"/>
              <a:gd name="connsiteX641" fmla="*/ 51840 w 5779785"/>
              <a:gd name="connsiteY641" fmla="*/ 1887703 h 3062599"/>
              <a:gd name="connsiteX642" fmla="*/ 319501 w 5779785"/>
              <a:gd name="connsiteY642" fmla="*/ 910164 h 3062599"/>
              <a:gd name="connsiteX643" fmla="*/ 541087 w 5779785"/>
              <a:gd name="connsiteY643" fmla="*/ 794759 h 3062599"/>
              <a:gd name="connsiteX644" fmla="*/ 672123 w 5779785"/>
              <a:gd name="connsiteY644" fmla="*/ 744908 h 3062599"/>
              <a:gd name="connsiteX645" fmla="*/ 762566 w 5779785"/>
              <a:gd name="connsiteY645" fmla="*/ 690073 h 3062599"/>
              <a:gd name="connsiteX646" fmla="*/ 1102261 w 5779785"/>
              <a:gd name="connsiteY646" fmla="*/ 664435 h 3062599"/>
              <a:gd name="connsiteX647" fmla="*/ 1167066 w 5779785"/>
              <a:gd name="connsiteY647" fmla="*/ 731378 h 3062599"/>
              <a:gd name="connsiteX648" fmla="*/ 1174900 w 5779785"/>
              <a:gd name="connsiteY648" fmla="*/ 836063 h 3062599"/>
              <a:gd name="connsiteX649" fmla="*/ 1188431 w 5779785"/>
              <a:gd name="connsiteY649" fmla="*/ 779091 h 3062599"/>
              <a:gd name="connsiteX650" fmla="*/ 1120065 w 5779785"/>
              <a:gd name="connsiteY650" fmla="*/ 537673 h 3062599"/>
              <a:gd name="connsiteX651" fmla="*/ 1042440 w 5779785"/>
              <a:gd name="connsiteY651" fmla="*/ 470019 h 3062599"/>
              <a:gd name="connsiteX652" fmla="*/ 1006121 w 5779785"/>
              <a:gd name="connsiteY652" fmla="*/ 408774 h 3062599"/>
              <a:gd name="connsiteX653" fmla="*/ 929209 w 5779785"/>
              <a:gd name="connsiteY653" fmla="*/ 138869 h 3062599"/>
              <a:gd name="connsiteX654" fmla="*/ 926360 w 5779785"/>
              <a:gd name="connsiteY654" fmla="*/ 51987 h 3062599"/>
              <a:gd name="connsiteX655" fmla="*/ 940603 w 5779785"/>
              <a:gd name="connsiteY655" fmla="*/ 25637 h 3062599"/>
              <a:gd name="connsiteX656" fmla="*/ 975498 w 5779785"/>
              <a:gd name="connsiteY656" fmla="*/ 0 h 3062599"/>
              <a:gd name="connsiteX0" fmla="*/ 2972694 w 5728127"/>
              <a:gd name="connsiteY0" fmla="*/ 2889903 h 3062599"/>
              <a:gd name="connsiteX1" fmla="*/ 2948481 w 5728127"/>
              <a:gd name="connsiteY1" fmla="*/ 2909843 h 3062599"/>
              <a:gd name="connsiteX2" fmla="*/ 2910025 w 5728127"/>
              <a:gd name="connsiteY2" fmla="*/ 2989604 h 3062599"/>
              <a:gd name="connsiteX3" fmla="*/ 2897919 w 5728127"/>
              <a:gd name="connsiteY3" fmla="*/ 2996013 h 3062599"/>
              <a:gd name="connsiteX4" fmla="*/ 2893646 w 5728127"/>
              <a:gd name="connsiteY4" fmla="*/ 2982482 h 3062599"/>
              <a:gd name="connsiteX5" fmla="*/ 2896494 w 5728127"/>
              <a:gd name="connsiteY5" fmla="*/ 2939753 h 3062599"/>
              <a:gd name="connsiteX6" fmla="*/ 2880827 w 5728127"/>
              <a:gd name="connsiteY6" fmla="*/ 2924086 h 3062599"/>
              <a:gd name="connsiteX7" fmla="*/ 2830977 w 5728127"/>
              <a:gd name="connsiteY7" fmla="*/ 2931207 h 3062599"/>
              <a:gd name="connsiteX8" fmla="*/ 2819582 w 5728127"/>
              <a:gd name="connsiteY8" fmla="*/ 2949723 h 3062599"/>
              <a:gd name="connsiteX9" fmla="*/ 2947769 w 5728127"/>
              <a:gd name="connsiteY9" fmla="*/ 3035181 h 3062599"/>
              <a:gd name="connsiteX10" fmla="*/ 3016848 w 5728127"/>
              <a:gd name="connsiteY10" fmla="*/ 2999574 h 3062599"/>
              <a:gd name="connsiteX11" fmla="*/ 3006878 w 5728127"/>
              <a:gd name="connsiteY11" fmla="*/ 2909131 h 3062599"/>
              <a:gd name="connsiteX12" fmla="*/ 2972694 w 5728127"/>
              <a:gd name="connsiteY12" fmla="*/ 2889903 h 3062599"/>
              <a:gd name="connsiteX13" fmla="*/ 1564775 w 5728127"/>
              <a:gd name="connsiteY13" fmla="*/ 2827946 h 3062599"/>
              <a:gd name="connsiteX14" fmla="*/ 1489287 w 5728127"/>
              <a:gd name="connsiteY14" fmla="*/ 2897024 h 3062599"/>
              <a:gd name="connsiteX15" fmla="*/ 1509939 w 5728127"/>
              <a:gd name="connsiteY15" fmla="*/ 2991028 h 3062599"/>
              <a:gd name="connsiteX16" fmla="*/ 1752782 w 5728127"/>
              <a:gd name="connsiteY16" fmla="*/ 2946163 h 3062599"/>
              <a:gd name="connsiteX17" fmla="*/ 1750646 w 5728127"/>
              <a:gd name="connsiteY17" fmla="*/ 2933344 h 3062599"/>
              <a:gd name="connsiteX18" fmla="*/ 1658066 w 5728127"/>
              <a:gd name="connsiteY18" fmla="*/ 2890615 h 3062599"/>
              <a:gd name="connsiteX19" fmla="*/ 1632429 w 5728127"/>
              <a:gd name="connsiteY19" fmla="*/ 2991028 h 3062599"/>
              <a:gd name="connsiteX20" fmla="*/ 1600382 w 5728127"/>
              <a:gd name="connsiteY20" fmla="*/ 2865689 h 3062599"/>
              <a:gd name="connsiteX21" fmla="*/ 1564775 w 5728127"/>
              <a:gd name="connsiteY21" fmla="*/ 2827946 h 3062599"/>
              <a:gd name="connsiteX22" fmla="*/ 1981472 w 5728127"/>
              <a:gd name="connsiteY22" fmla="*/ 2817709 h 3062599"/>
              <a:gd name="connsiteX23" fmla="*/ 1956457 w 5728127"/>
              <a:gd name="connsiteY23" fmla="*/ 2817976 h 3062599"/>
              <a:gd name="connsiteX24" fmla="*/ 1933668 w 5728127"/>
              <a:gd name="connsiteY24" fmla="*/ 2851446 h 3062599"/>
              <a:gd name="connsiteX25" fmla="*/ 1910167 w 5728127"/>
              <a:gd name="connsiteY25" fmla="*/ 2983194 h 3062599"/>
              <a:gd name="connsiteX26" fmla="*/ 1881681 w 5728127"/>
              <a:gd name="connsiteY26" fmla="*/ 2900585 h 3062599"/>
              <a:gd name="connsiteX27" fmla="*/ 1864590 w 5728127"/>
              <a:gd name="connsiteY27" fmla="*/ 2893463 h 3062599"/>
              <a:gd name="connsiteX28" fmla="*/ 1793375 w 5728127"/>
              <a:gd name="connsiteY28" fmla="*/ 2931207 h 3062599"/>
              <a:gd name="connsiteX29" fmla="*/ 1789814 w 5728127"/>
              <a:gd name="connsiteY29" fmla="*/ 2948299 h 3062599"/>
              <a:gd name="connsiteX30" fmla="*/ 2002747 w 5728127"/>
              <a:gd name="connsiteY30" fmla="*/ 2996013 h 3062599"/>
              <a:gd name="connsiteX31" fmla="*/ 2054734 w 5728127"/>
              <a:gd name="connsiteY31" fmla="*/ 2925510 h 3062599"/>
              <a:gd name="connsiteX32" fmla="*/ 2004883 w 5728127"/>
              <a:gd name="connsiteY32" fmla="*/ 2826521 h 3062599"/>
              <a:gd name="connsiteX33" fmla="*/ 1981472 w 5728127"/>
              <a:gd name="connsiteY33" fmla="*/ 2817709 h 3062599"/>
              <a:gd name="connsiteX34" fmla="*/ 2665046 w 5728127"/>
              <a:gd name="connsiteY34" fmla="*/ 2794474 h 3062599"/>
              <a:gd name="connsiteX35" fmla="*/ 2596680 w 5728127"/>
              <a:gd name="connsiteY35" fmla="*/ 2850734 h 3062599"/>
              <a:gd name="connsiteX36" fmla="*/ 2614483 w 5728127"/>
              <a:gd name="connsiteY36" fmla="*/ 2921237 h 3062599"/>
              <a:gd name="connsiteX37" fmla="*/ 2796793 w 5728127"/>
              <a:gd name="connsiteY37" fmla="*/ 2926222 h 3062599"/>
              <a:gd name="connsiteX38" fmla="*/ 2745519 w 5728127"/>
              <a:gd name="connsiteY38" fmla="*/ 2879220 h 3062599"/>
              <a:gd name="connsiteX39" fmla="*/ 2728427 w 5728127"/>
              <a:gd name="connsiteY39" fmla="*/ 2881357 h 3062599"/>
              <a:gd name="connsiteX40" fmla="*/ 2707775 w 5728127"/>
              <a:gd name="connsiteY40" fmla="*/ 2916252 h 3062599"/>
              <a:gd name="connsiteX41" fmla="*/ 2692820 w 5728127"/>
              <a:gd name="connsiteY41" fmla="*/ 2928359 h 3062599"/>
              <a:gd name="connsiteX42" fmla="*/ 2684986 w 5728127"/>
              <a:gd name="connsiteY42" fmla="*/ 2911267 h 3062599"/>
              <a:gd name="connsiteX43" fmla="*/ 2696381 w 5728127"/>
              <a:gd name="connsiteY43" fmla="*/ 2837916 h 3062599"/>
              <a:gd name="connsiteX44" fmla="*/ 2665046 w 5728127"/>
              <a:gd name="connsiteY44" fmla="*/ 2794474 h 3062599"/>
              <a:gd name="connsiteX45" fmla="*/ 550674 w 5728127"/>
              <a:gd name="connsiteY45" fmla="*/ 2701895 h 3062599"/>
              <a:gd name="connsiteX46" fmla="*/ 521476 w 5728127"/>
              <a:gd name="connsiteY46" fmla="*/ 2719699 h 3062599"/>
              <a:gd name="connsiteX47" fmla="*/ 401835 w 5728127"/>
              <a:gd name="connsiteY47" fmla="*/ 2887054 h 3062599"/>
              <a:gd name="connsiteX48" fmla="*/ 382607 w 5728127"/>
              <a:gd name="connsiteY48" fmla="*/ 2876372 h 3062599"/>
              <a:gd name="connsiteX49" fmla="*/ 403259 w 5728127"/>
              <a:gd name="connsiteY49" fmla="*/ 2778095 h 3062599"/>
              <a:gd name="connsiteX50" fmla="*/ 418214 w 5728127"/>
              <a:gd name="connsiteY50" fmla="*/ 2737502 h 3062599"/>
              <a:gd name="connsiteX51" fmla="*/ 295724 w 5728127"/>
              <a:gd name="connsiteY51" fmla="*/ 2741776 h 3062599"/>
              <a:gd name="connsiteX52" fmla="*/ 251571 w 5728127"/>
              <a:gd name="connsiteY52" fmla="*/ 2737502 h 3062599"/>
              <a:gd name="connsiteX53" fmla="*/ 259405 w 5728127"/>
              <a:gd name="connsiteY53" fmla="*/ 2785217 h 3062599"/>
              <a:gd name="connsiteX54" fmla="*/ 412517 w 5728127"/>
              <a:gd name="connsiteY54" fmla="*/ 2962542 h 3062599"/>
              <a:gd name="connsiteX55" fmla="*/ 500823 w 5728127"/>
              <a:gd name="connsiteY55" fmla="*/ 2981058 h 3062599"/>
              <a:gd name="connsiteX56" fmla="*/ 619040 w 5728127"/>
              <a:gd name="connsiteY56" fmla="*/ 2931920 h 3062599"/>
              <a:gd name="connsiteX57" fmla="*/ 644678 w 5728127"/>
              <a:gd name="connsiteY57" fmla="*/ 2792338 h 3062599"/>
              <a:gd name="connsiteX58" fmla="*/ 550674 w 5728127"/>
              <a:gd name="connsiteY58" fmla="*/ 2701895 h 3062599"/>
              <a:gd name="connsiteX59" fmla="*/ 819188 w 5728127"/>
              <a:gd name="connsiteY59" fmla="*/ 2552166 h 3062599"/>
              <a:gd name="connsiteX60" fmla="*/ 800638 w 5728127"/>
              <a:gd name="connsiteY60" fmla="*/ 2556617 h 3062599"/>
              <a:gd name="connsiteX61" fmla="*/ 755061 w 5728127"/>
              <a:gd name="connsiteY61" fmla="*/ 2625695 h 3062599"/>
              <a:gd name="connsiteX62" fmla="*/ 796365 w 5728127"/>
              <a:gd name="connsiteY62" fmla="*/ 2689789 h 3062599"/>
              <a:gd name="connsiteX63" fmla="*/ 953038 w 5728127"/>
              <a:gd name="connsiteY63" fmla="*/ 2647772 h 3062599"/>
              <a:gd name="connsiteX64" fmla="*/ 943068 w 5728127"/>
              <a:gd name="connsiteY64" fmla="*/ 2622135 h 3062599"/>
              <a:gd name="connsiteX65" fmla="*/ 898915 w 5728127"/>
              <a:gd name="connsiteY65" fmla="*/ 2603618 h 3062599"/>
              <a:gd name="connsiteX66" fmla="*/ 886096 w 5728127"/>
              <a:gd name="connsiteY66" fmla="*/ 2611452 h 3062599"/>
              <a:gd name="connsiteX67" fmla="*/ 872565 w 5728127"/>
              <a:gd name="connsiteY67" fmla="*/ 2672697 h 3062599"/>
              <a:gd name="connsiteX68" fmla="*/ 845504 w 5728127"/>
              <a:gd name="connsiteY68" fmla="*/ 2630680 h 3062599"/>
              <a:gd name="connsiteX69" fmla="*/ 840519 w 5728127"/>
              <a:gd name="connsiteY69" fmla="*/ 2585815 h 3062599"/>
              <a:gd name="connsiteX70" fmla="*/ 819188 w 5728127"/>
              <a:gd name="connsiteY70" fmla="*/ 2552166 h 3062599"/>
              <a:gd name="connsiteX71" fmla="*/ 1123242 w 5728127"/>
              <a:gd name="connsiteY71" fmla="*/ 2525282 h 3062599"/>
              <a:gd name="connsiteX72" fmla="*/ 1098317 w 5728127"/>
              <a:gd name="connsiteY72" fmla="*/ 2557329 h 3062599"/>
              <a:gd name="connsiteX73" fmla="*/ 1091907 w 5728127"/>
              <a:gd name="connsiteY73" fmla="*/ 2641362 h 3062599"/>
              <a:gd name="connsiteX74" fmla="*/ 1082650 w 5728127"/>
              <a:gd name="connsiteY74" fmla="*/ 2651333 h 3062599"/>
              <a:gd name="connsiteX75" fmla="*/ 1074816 w 5728127"/>
              <a:gd name="connsiteY75" fmla="*/ 2642075 h 3062599"/>
              <a:gd name="connsiteX76" fmla="*/ 1055588 w 5728127"/>
              <a:gd name="connsiteY76" fmla="*/ 2581542 h 3062599"/>
              <a:gd name="connsiteX77" fmla="*/ 984373 w 5728127"/>
              <a:gd name="connsiteY77" fmla="*/ 2625695 h 3062599"/>
              <a:gd name="connsiteX78" fmla="*/ 1170244 w 5728127"/>
              <a:gd name="connsiteY78" fmla="*/ 2652045 h 3062599"/>
              <a:gd name="connsiteX79" fmla="*/ 1188048 w 5728127"/>
              <a:gd name="connsiteY79" fmla="*/ 2577269 h 3062599"/>
              <a:gd name="connsiteX80" fmla="*/ 1123242 w 5728127"/>
              <a:gd name="connsiteY80" fmla="*/ 2525282 h 3062599"/>
              <a:gd name="connsiteX81" fmla="*/ 3259691 w 5728127"/>
              <a:gd name="connsiteY81" fmla="*/ 2504630 h 3062599"/>
              <a:gd name="connsiteX82" fmla="*/ 3244736 w 5728127"/>
              <a:gd name="connsiteY82" fmla="*/ 2517449 h 3062599"/>
              <a:gd name="connsiteX83" fmla="*/ 3239038 w 5728127"/>
              <a:gd name="connsiteY83" fmla="*/ 2524570 h 3062599"/>
              <a:gd name="connsiteX84" fmla="*/ 3259691 w 5728127"/>
              <a:gd name="connsiteY84" fmla="*/ 2504630 h 3062599"/>
              <a:gd name="connsiteX85" fmla="*/ 3910595 w 5728127"/>
              <a:gd name="connsiteY85" fmla="*/ 2394247 h 3062599"/>
              <a:gd name="connsiteX86" fmla="*/ 3875700 w 5728127"/>
              <a:gd name="connsiteY86" fmla="*/ 2428430 h 3062599"/>
              <a:gd name="connsiteX87" fmla="*/ 3938369 w 5728127"/>
              <a:gd name="connsiteY87" fmla="*/ 2401368 h 3062599"/>
              <a:gd name="connsiteX88" fmla="*/ 3947627 w 5728127"/>
              <a:gd name="connsiteY88" fmla="*/ 2405641 h 3062599"/>
              <a:gd name="connsiteX89" fmla="*/ 3910595 w 5728127"/>
              <a:gd name="connsiteY89" fmla="*/ 2394247 h 3062599"/>
              <a:gd name="connsiteX90" fmla="*/ 1728569 w 5728127"/>
              <a:gd name="connsiteY90" fmla="*/ 2258938 h 3062599"/>
              <a:gd name="connsiteX91" fmla="*/ 1611777 w 5728127"/>
              <a:gd name="connsiteY91" fmla="*/ 2357927 h 3062599"/>
              <a:gd name="connsiteX92" fmla="*/ 1613913 w 5728127"/>
              <a:gd name="connsiteY92" fmla="*/ 2379291 h 3062599"/>
              <a:gd name="connsiteX93" fmla="*/ 1705068 w 5728127"/>
              <a:gd name="connsiteY93" fmla="*/ 2496084 h 3062599"/>
              <a:gd name="connsiteX94" fmla="*/ 1806906 w 5728127"/>
              <a:gd name="connsiteY94" fmla="*/ 2613589 h 3062599"/>
              <a:gd name="connsiteX95" fmla="*/ 1933668 w 5728127"/>
              <a:gd name="connsiteY95" fmla="*/ 2655605 h 3062599"/>
              <a:gd name="connsiteX96" fmla="*/ 1952184 w 5728127"/>
              <a:gd name="connsiteY96" fmla="*/ 2651333 h 3062599"/>
              <a:gd name="connsiteX97" fmla="*/ 1944351 w 5728127"/>
              <a:gd name="connsiteY97" fmla="*/ 2634953 h 3062599"/>
              <a:gd name="connsiteX98" fmla="*/ 1913016 w 5728127"/>
              <a:gd name="connsiteY98" fmla="*/ 2577981 h 3062599"/>
              <a:gd name="connsiteX99" fmla="*/ 1888803 w 5728127"/>
              <a:gd name="connsiteY99" fmla="*/ 2558041 h 3062599"/>
              <a:gd name="connsiteX100" fmla="*/ 1768450 w 5728127"/>
              <a:gd name="connsiteY100" fmla="*/ 2471871 h 3062599"/>
              <a:gd name="connsiteX101" fmla="*/ 1737115 w 5728127"/>
              <a:gd name="connsiteY101" fmla="*/ 2345820 h 3062599"/>
              <a:gd name="connsiteX102" fmla="*/ 1737115 w 5728127"/>
              <a:gd name="connsiteY102" fmla="*/ 2261075 h 3062599"/>
              <a:gd name="connsiteX103" fmla="*/ 1728569 w 5728127"/>
              <a:gd name="connsiteY103" fmla="*/ 2258938 h 3062599"/>
              <a:gd name="connsiteX104" fmla="*/ 4394857 w 5728127"/>
              <a:gd name="connsiteY104" fmla="*/ 2189860 h 3062599"/>
              <a:gd name="connsiteX105" fmla="*/ 4352840 w 5728127"/>
              <a:gd name="connsiteY105" fmla="*/ 2196269 h 3062599"/>
              <a:gd name="connsiteX106" fmla="*/ 4290883 w 5728127"/>
              <a:gd name="connsiteY106" fmla="*/ 2334426 h 3062599"/>
              <a:gd name="connsiteX107" fmla="*/ 4287322 w 5728127"/>
              <a:gd name="connsiteY107" fmla="*/ 2368609 h 3062599"/>
              <a:gd name="connsiteX108" fmla="*/ 4265958 w 5728127"/>
              <a:gd name="connsiteY108" fmla="*/ 2414187 h 3062599"/>
              <a:gd name="connsiteX109" fmla="*/ 4266670 w 5728127"/>
              <a:gd name="connsiteY109" fmla="*/ 2469734 h 3062599"/>
              <a:gd name="connsiteX110" fmla="*/ 4274504 w 5728127"/>
              <a:gd name="connsiteY110" fmla="*/ 2493235 h 3062599"/>
              <a:gd name="connsiteX111" fmla="*/ 4324354 w 5728127"/>
              <a:gd name="connsiteY111" fmla="*/ 2612164 h 3062599"/>
              <a:gd name="connsiteX112" fmla="*/ 4327203 w 5728127"/>
              <a:gd name="connsiteY112" fmla="*/ 2621422 h 3062599"/>
              <a:gd name="connsiteX113" fmla="*/ 4363523 w 5728127"/>
              <a:gd name="connsiteY113" fmla="*/ 2714002 h 3062599"/>
              <a:gd name="connsiteX114" fmla="*/ 4454678 w 5728127"/>
              <a:gd name="connsiteY114" fmla="*/ 2727533 h 3062599"/>
              <a:gd name="connsiteX115" fmla="*/ 4473906 w 5728127"/>
              <a:gd name="connsiteY115" fmla="*/ 2720411 h 3062599"/>
              <a:gd name="connsiteX116" fmla="*/ 4446844 w 5728127"/>
              <a:gd name="connsiteY116" fmla="*/ 2704032 h 3062599"/>
              <a:gd name="connsiteX117" fmla="*/ 4372780 w 5728127"/>
              <a:gd name="connsiteY117" fmla="*/ 2605043 h 3062599"/>
              <a:gd name="connsiteX118" fmla="*/ 4312248 w 5728127"/>
              <a:gd name="connsiteY118" fmla="*/ 2506054 h 3062599"/>
              <a:gd name="connsiteX119" fmla="*/ 4307263 w 5728127"/>
              <a:gd name="connsiteY119" fmla="*/ 2469734 h 3062599"/>
              <a:gd name="connsiteX120" fmla="*/ 4392721 w 5728127"/>
              <a:gd name="connsiteY120" fmla="*/ 2276030 h 3062599"/>
              <a:gd name="connsiteX121" fmla="*/ 4444708 w 5728127"/>
              <a:gd name="connsiteY121" fmla="*/ 2252529 h 3062599"/>
              <a:gd name="connsiteX122" fmla="*/ 4535863 w 5728127"/>
              <a:gd name="connsiteY122" fmla="*/ 2279590 h 3062599"/>
              <a:gd name="connsiteX123" fmla="*/ 4587850 w 5728127"/>
              <a:gd name="connsiteY123" fmla="*/ 2300955 h 3062599"/>
              <a:gd name="connsiteX124" fmla="*/ 4627018 w 5728127"/>
              <a:gd name="connsiteY124" fmla="*/ 2372170 h 3062599"/>
              <a:gd name="connsiteX125" fmla="*/ 4621321 w 5728127"/>
              <a:gd name="connsiteY125" fmla="*/ 2471871 h 3062599"/>
              <a:gd name="connsiteX126" fmla="*/ 4601381 w 5728127"/>
              <a:gd name="connsiteY126" fmla="*/ 2509615 h 3062599"/>
              <a:gd name="connsiteX127" fmla="*/ 4504528 w 5728127"/>
              <a:gd name="connsiteY127" fmla="*/ 2544510 h 3062599"/>
              <a:gd name="connsiteX128" fmla="*/ 4502392 w 5728127"/>
              <a:gd name="connsiteY128" fmla="*/ 2543798 h 3062599"/>
              <a:gd name="connsiteX129" fmla="*/ 4434737 w 5728127"/>
              <a:gd name="connsiteY129" fmla="*/ 2405641 h 3062599"/>
              <a:gd name="connsiteX130" fmla="*/ 4477466 w 5728127"/>
              <a:gd name="connsiteY130" fmla="*/ 2355079 h 3062599"/>
              <a:gd name="connsiteX131" fmla="*/ 4531590 w 5728127"/>
              <a:gd name="connsiteY131" fmla="*/ 2392822 h 3062599"/>
              <a:gd name="connsiteX132" fmla="*/ 4545121 w 5728127"/>
              <a:gd name="connsiteY132" fmla="*/ 2419884 h 3062599"/>
              <a:gd name="connsiteX133" fmla="*/ 4523756 w 5728127"/>
              <a:gd name="connsiteY133" fmla="*/ 2446234 h 3062599"/>
              <a:gd name="connsiteX134" fmla="*/ 4502392 w 5728127"/>
              <a:gd name="connsiteY134" fmla="*/ 2454779 h 3062599"/>
              <a:gd name="connsiteX135" fmla="*/ 4506665 w 5728127"/>
              <a:gd name="connsiteY135" fmla="*/ 2470446 h 3062599"/>
              <a:gd name="connsiteX136" fmla="*/ 4530166 w 5728127"/>
              <a:gd name="connsiteY136" fmla="*/ 2468310 h 3062599"/>
              <a:gd name="connsiteX137" fmla="*/ 4560788 w 5728127"/>
              <a:gd name="connsiteY137" fmla="*/ 2389974 h 3062599"/>
              <a:gd name="connsiteX138" fmla="*/ 4505240 w 5728127"/>
              <a:gd name="connsiteY138" fmla="*/ 2343684 h 3062599"/>
              <a:gd name="connsiteX139" fmla="*/ 4485300 w 5728127"/>
              <a:gd name="connsiteY139" fmla="*/ 2340836 h 3062599"/>
              <a:gd name="connsiteX140" fmla="*/ 4415509 w 5728127"/>
              <a:gd name="connsiteY140" fmla="*/ 2389262 h 3062599"/>
              <a:gd name="connsiteX141" fmla="*/ 4406252 w 5728127"/>
              <a:gd name="connsiteY141" fmla="*/ 2428430 h 3062599"/>
              <a:gd name="connsiteX142" fmla="*/ 4430465 w 5728127"/>
              <a:gd name="connsiteY142" fmla="*/ 2551632 h 3062599"/>
              <a:gd name="connsiteX143" fmla="*/ 4474618 w 5728127"/>
              <a:gd name="connsiteY143" fmla="*/ 2602906 h 3062599"/>
              <a:gd name="connsiteX144" fmla="*/ 4554379 w 5728127"/>
              <a:gd name="connsiteY144" fmla="*/ 2602906 h 3062599"/>
              <a:gd name="connsiteX145" fmla="*/ 4665474 w 5728127"/>
              <a:gd name="connsiteY145" fmla="*/ 2492523 h 3062599"/>
              <a:gd name="connsiteX146" fmla="*/ 4680429 w 5728127"/>
              <a:gd name="connsiteY146" fmla="*/ 2476856 h 3062599"/>
              <a:gd name="connsiteX147" fmla="*/ 4683990 w 5728127"/>
              <a:gd name="connsiteY147" fmla="*/ 2451931 h 3062599"/>
              <a:gd name="connsiteX148" fmla="*/ 4653367 w 5728127"/>
              <a:gd name="connsiteY148" fmla="*/ 2307364 h 3062599"/>
              <a:gd name="connsiteX149" fmla="*/ 4568622 w 5728127"/>
              <a:gd name="connsiteY149" fmla="*/ 2217633 h 3062599"/>
              <a:gd name="connsiteX150" fmla="*/ 4394857 w 5728127"/>
              <a:gd name="connsiteY150" fmla="*/ 2189860 h 3062599"/>
              <a:gd name="connsiteX151" fmla="*/ 1930820 w 5728127"/>
              <a:gd name="connsiteY151" fmla="*/ 2137161 h 3062599"/>
              <a:gd name="connsiteX152" fmla="*/ 1903758 w 5728127"/>
              <a:gd name="connsiteY152" fmla="*/ 2482553 h 3062599"/>
              <a:gd name="connsiteX153" fmla="*/ 1910879 w 5728127"/>
              <a:gd name="connsiteY153" fmla="*/ 2524570 h 3062599"/>
              <a:gd name="connsiteX154" fmla="*/ 1908031 w 5728127"/>
              <a:gd name="connsiteY154" fmla="*/ 2483265 h 3062599"/>
              <a:gd name="connsiteX155" fmla="*/ 1930820 w 5728127"/>
              <a:gd name="connsiteY155" fmla="*/ 2137161 h 3062599"/>
              <a:gd name="connsiteX156" fmla="*/ 2323214 w 5728127"/>
              <a:gd name="connsiteY156" fmla="*/ 1824527 h 3062599"/>
              <a:gd name="connsiteX157" fmla="*/ 2253423 w 5728127"/>
              <a:gd name="connsiteY157" fmla="*/ 1909273 h 3062599"/>
              <a:gd name="connsiteX158" fmla="*/ 2223513 w 5728127"/>
              <a:gd name="connsiteY158" fmla="*/ 2049566 h 3062599"/>
              <a:gd name="connsiteX159" fmla="*/ 2200012 w 5728127"/>
              <a:gd name="connsiteY159" fmla="*/ 2067370 h 3062599"/>
              <a:gd name="connsiteX160" fmla="*/ 2133070 w 5728127"/>
              <a:gd name="connsiteY160" fmla="*/ 2055263 h 3062599"/>
              <a:gd name="connsiteX161" fmla="*/ 2036930 w 5728127"/>
              <a:gd name="connsiteY161" fmla="*/ 2018231 h 3062599"/>
              <a:gd name="connsiteX162" fmla="*/ 2135207 w 5728127"/>
              <a:gd name="connsiteY162" fmla="*/ 2206239 h 3062599"/>
              <a:gd name="connsiteX163" fmla="*/ 2216392 w 5728127"/>
              <a:gd name="connsiteY163" fmla="*/ 2100841 h 3062599"/>
              <a:gd name="connsiteX164" fmla="*/ 2212119 w 5728127"/>
              <a:gd name="connsiteY164" fmla="*/ 2142146 h 3062599"/>
              <a:gd name="connsiteX165" fmla="*/ 2188618 w 5728127"/>
              <a:gd name="connsiteY165" fmla="*/ 2365761 h 3062599"/>
              <a:gd name="connsiteX166" fmla="*/ 2177223 w 5728127"/>
              <a:gd name="connsiteY166" fmla="*/ 2387125 h 3062599"/>
              <a:gd name="connsiteX167" fmla="*/ 2117403 w 5728127"/>
              <a:gd name="connsiteY167" fmla="*/ 2369322 h 3062599"/>
              <a:gd name="connsiteX168" fmla="*/ 2112418 w 5728127"/>
              <a:gd name="connsiteY168" fmla="*/ 2331577 h 3062599"/>
              <a:gd name="connsiteX169" fmla="*/ 2090341 w 5728127"/>
              <a:gd name="connsiteY169" fmla="*/ 2303091 h 3062599"/>
              <a:gd name="connsiteX170" fmla="*/ 1997762 w 5728127"/>
              <a:gd name="connsiteY170" fmla="*/ 2278878 h 3062599"/>
              <a:gd name="connsiteX171" fmla="*/ 1979958 w 5728127"/>
              <a:gd name="connsiteY171" fmla="*/ 2297394 h 3062599"/>
              <a:gd name="connsiteX172" fmla="*/ 2050461 w 5728127"/>
              <a:gd name="connsiteY172" fmla="*/ 2402792 h 3062599"/>
              <a:gd name="connsiteX173" fmla="*/ 2069689 w 5728127"/>
              <a:gd name="connsiteY173" fmla="*/ 2447658 h 3062599"/>
              <a:gd name="connsiteX174" fmla="*/ 2098175 w 5728127"/>
              <a:gd name="connsiteY174" fmla="*/ 2495372 h 3062599"/>
              <a:gd name="connsiteX175" fmla="*/ 2167966 w 5728127"/>
              <a:gd name="connsiteY175" fmla="*/ 2525994 h 3062599"/>
              <a:gd name="connsiteX176" fmla="*/ 2168678 w 5728127"/>
              <a:gd name="connsiteY176" fmla="*/ 2602194 h 3062599"/>
              <a:gd name="connsiteX177" fmla="*/ 2173663 w 5728127"/>
              <a:gd name="connsiteY177" fmla="*/ 2597921 h 3062599"/>
              <a:gd name="connsiteX178" fmla="*/ 2182209 w 5728127"/>
              <a:gd name="connsiteY178" fmla="*/ 2533116 h 3062599"/>
              <a:gd name="connsiteX179" fmla="*/ 2242741 w 5728127"/>
              <a:gd name="connsiteY179" fmla="*/ 2483977 h 3062599"/>
              <a:gd name="connsiteX180" fmla="*/ 2271939 w 5728127"/>
              <a:gd name="connsiteY180" fmla="*/ 2513175 h 3062599"/>
              <a:gd name="connsiteX181" fmla="*/ 2294728 w 5728127"/>
              <a:gd name="connsiteY181" fmla="*/ 2533116 h 3062599"/>
              <a:gd name="connsiteX182" fmla="*/ 2347427 w 5728127"/>
              <a:gd name="connsiteY182" fmla="*/ 2530267 h 3062599"/>
              <a:gd name="connsiteX183" fmla="*/ 2365943 w 5728127"/>
              <a:gd name="connsiteY183" fmla="*/ 2513888 h 3062599"/>
              <a:gd name="connsiteX184" fmla="*/ 2396566 w 5728127"/>
              <a:gd name="connsiteY184" fmla="*/ 2488963 h 3062599"/>
              <a:gd name="connsiteX185" fmla="*/ 2434309 w 5728127"/>
              <a:gd name="connsiteY185" fmla="*/ 2486114 h 3062599"/>
              <a:gd name="connsiteX186" fmla="*/ 2460659 w 5728127"/>
              <a:gd name="connsiteY186" fmla="*/ 2503918 h 3062599"/>
              <a:gd name="connsiteX187" fmla="*/ 2479175 w 5728127"/>
              <a:gd name="connsiteY187" fmla="*/ 2521009 h 3062599"/>
              <a:gd name="connsiteX188" fmla="*/ 2489857 w 5728127"/>
              <a:gd name="connsiteY188" fmla="*/ 2538101 h 3062599"/>
              <a:gd name="connsiteX189" fmla="*/ 2474190 w 5728127"/>
              <a:gd name="connsiteY189" fmla="*/ 2589375 h 3062599"/>
              <a:gd name="connsiteX190" fmla="*/ 2494130 w 5728127"/>
              <a:gd name="connsiteY190" fmla="*/ 2550920 h 3062599"/>
              <a:gd name="connsiteX191" fmla="*/ 2538995 w 5728127"/>
              <a:gd name="connsiteY191" fmla="*/ 2513175 h 3062599"/>
              <a:gd name="connsiteX192" fmla="*/ 2559648 w 5728127"/>
              <a:gd name="connsiteY192" fmla="*/ 2492523 h 3062599"/>
              <a:gd name="connsiteX193" fmla="*/ 2563921 w 5728127"/>
              <a:gd name="connsiteY193" fmla="*/ 2462613 h 3062599"/>
              <a:gd name="connsiteX194" fmla="*/ 2592407 w 5728127"/>
              <a:gd name="connsiteY194" fmla="*/ 2427005 h 3062599"/>
              <a:gd name="connsiteX195" fmla="*/ 2655788 w 5728127"/>
              <a:gd name="connsiteY195" fmla="*/ 2345108 h 3062599"/>
              <a:gd name="connsiteX196" fmla="*/ 2640833 w 5728127"/>
              <a:gd name="connsiteY196" fmla="*/ 2330865 h 3062599"/>
              <a:gd name="connsiteX197" fmla="*/ 2589558 w 5728127"/>
              <a:gd name="connsiteY197" fmla="*/ 2342972 h 3062599"/>
              <a:gd name="connsiteX198" fmla="*/ 2540420 w 5728127"/>
              <a:gd name="connsiteY198" fmla="*/ 2389974 h 3062599"/>
              <a:gd name="connsiteX199" fmla="*/ 2535435 w 5728127"/>
              <a:gd name="connsiteY199" fmla="*/ 2392822 h 3062599"/>
              <a:gd name="connsiteX200" fmla="*/ 2541132 w 5728127"/>
              <a:gd name="connsiteY200" fmla="*/ 2300243 h 3062599"/>
              <a:gd name="connsiteX201" fmla="*/ 2543268 w 5728127"/>
              <a:gd name="connsiteY201" fmla="*/ 2286000 h 3062599"/>
              <a:gd name="connsiteX202" fmla="*/ 2545405 w 5728127"/>
              <a:gd name="connsiteY202" fmla="*/ 2171344 h 3062599"/>
              <a:gd name="connsiteX203" fmla="*/ 2551814 w 5728127"/>
              <a:gd name="connsiteY203" fmla="*/ 2161374 h 3062599"/>
              <a:gd name="connsiteX204" fmla="*/ 2625878 w 5728127"/>
              <a:gd name="connsiteY204" fmla="*/ 2032474 h 3062599"/>
              <a:gd name="connsiteX205" fmla="*/ 2554663 w 5728127"/>
              <a:gd name="connsiteY205" fmla="*/ 2056688 h 3062599"/>
              <a:gd name="connsiteX206" fmla="*/ 2531162 w 5728127"/>
              <a:gd name="connsiteY206" fmla="*/ 2040308 h 3062599"/>
              <a:gd name="connsiteX207" fmla="*/ 2517631 w 5728127"/>
              <a:gd name="connsiteY207" fmla="*/ 1963396 h 3062599"/>
              <a:gd name="connsiteX208" fmla="*/ 2361670 w 5728127"/>
              <a:gd name="connsiteY208" fmla="*/ 1841618 h 3062599"/>
              <a:gd name="connsiteX209" fmla="*/ 2449265 w 5728127"/>
              <a:gd name="connsiteY209" fmla="*/ 1887196 h 3062599"/>
              <a:gd name="connsiteX210" fmla="*/ 2495554 w 5728127"/>
              <a:gd name="connsiteY210" fmla="*/ 1935622 h 3062599"/>
              <a:gd name="connsiteX211" fmla="*/ 2522616 w 5728127"/>
              <a:gd name="connsiteY211" fmla="*/ 2045293 h 3062599"/>
              <a:gd name="connsiteX212" fmla="*/ 2506237 w 5728127"/>
              <a:gd name="connsiteY212" fmla="*/ 2064521 h 3062599"/>
              <a:gd name="connsiteX213" fmla="*/ 2437870 w 5728127"/>
              <a:gd name="connsiteY213" fmla="*/ 2068082 h 3062599"/>
              <a:gd name="connsiteX214" fmla="*/ 2429324 w 5728127"/>
              <a:gd name="connsiteY214" fmla="*/ 2085886 h 3062599"/>
              <a:gd name="connsiteX215" fmla="*/ 2484872 w 5728127"/>
              <a:gd name="connsiteY215" fmla="*/ 2160661 h 3062599"/>
              <a:gd name="connsiteX216" fmla="*/ 2533298 w 5728127"/>
              <a:gd name="connsiteY216" fmla="*/ 2197693 h 3062599"/>
              <a:gd name="connsiteX217" fmla="*/ 2524752 w 5728127"/>
              <a:gd name="connsiteY217" fmla="*/ 2395671 h 3062599"/>
              <a:gd name="connsiteX218" fmla="*/ 2473478 w 5728127"/>
              <a:gd name="connsiteY218" fmla="*/ 2408490 h 3062599"/>
              <a:gd name="connsiteX219" fmla="*/ 2458522 w 5728127"/>
              <a:gd name="connsiteY219" fmla="*/ 2381428 h 3062599"/>
              <a:gd name="connsiteX220" fmla="*/ 2435734 w 5728127"/>
              <a:gd name="connsiteY220" fmla="*/ 2362912 h 3062599"/>
              <a:gd name="connsiteX221" fmla="*/ 2388020 w 5728127"/>
              <a:gd name="connsiteY221" fmla="*/ 2365048 h 3062599"/>
              <a:gd name="connsiteX222" fmla="*/ 2365231 w 5728127"/>
              <a:gd name="connsiteY222" fmla="*/ 2385701 h 3062599"/>
              <a:gd name="connsiteX223" fmla="*/ 2330336 w 5728127"/>
              <a:gd name="connsiteY223" fmla="*/ 2415611 h 3062599"/>
              <a:gd name="connsiteX224" fmla="*/ 2300425 w 5728127"/>
              <a:gd name="connsiteY224" fmla="*/ 2412050 h 3062599"/>
              <a:gd name="connsiteX225" fmla="*/ 2281909 w 5728127"/>
              <a:gd name="connsiteY225" fmla="*/ 2392110 h 3062599"/>
              <a:gd name="connsiteX226" fmla="*/ 2241317 w 5728127"/>
              <a:gd name="connsiteY226" fmla="*/ 2352942 h 3062599"/>
              <a:gd name="connsiteX227" fmla="*/ 2205709 w 5728127"/>
              <a:gd name="connsiteY227" fmla="*/ 2307364 h 3062599"/>
              <a:gd name="connsiteX228" fmla="*/ 2233483 w 5728127"/>
              <a:gd name="connsiteY228" fmla="*/ 2067370 h 3062599"/>
              <a:gd name="connsiteX229" fmla="*/ 2323214 w 5728127"/>
              <a:gd name="connsiteY229" fmla="*/ 1824527 h 3062599"/>
              <a:gd name="connsiteX230" fmla="*/ 2409384 w 5728127"/>
              <a:gd name="connsiteY230" fmla="*/ 1818118 h 3062599"/>
              <a:gd name="connsiteX231" fmla="*/ 2402263 w 5728127"/>
              <a:gd name="connsiteY231" fmla="*/ 1823815 h 3062599"/>
              <a:gd name="connsiteX232" fmla="*/ 2514782 w 5728127"/>
              <a:gd name="connsiteY232" fmla="*/ 1831649 h 3062599"/>
              <a:gd name="connsiteX233" fmla="*/ 2708487 w 5728127"/>
              <a:gd name="connsiteY233" fmla="*/ 1996867 h 3062599"/>
              <a:gd name="connsiteX234" fmla="*/ 2741246 w 5728127"/>
              <a:gd name="connsiteY234" fmla="*/ 2208375 h 3062599"/>
              <a:gd name="connsiteX235" fmla="*/ 2706351 w 5728127"/>
              <a:gd name="connsiteY235" fmla="*/ 2523146 h 3062599"/>
              <a:gd name="connsiteX236" fmla="*/ 2705638 w 5728127"/>
              <a:gd name="connsiteY236" fmla="*/ 2525994 h 3062599"/>
              <a:gd name="connsiteX237" fmla="*/ 2688547 w 5728127"/>
              <a:gd name="connsiteY237" fmla="*/ 2577269 h 3062599"/>
              <a:gd name="connsiteX238" fmla="*/ 2694244 w 5728127"/>
              <a:gd name="connsiteY238" fmla="*/ 2579406 h 3062599"/>
              <a:gd name="connsiteX239" fmla="*/ 2710624 w 5728127"/>
              <a:gd name="connsiteY239" fmla="*/ 2528131 h 3062599"/>
              <a:gd name="connsiteX240" fmla="*/ 2739822 w 5728127"/>
              <a:gd name="connsiteY240" fmla="*/ 2394959 h 3062599"/>
              <a:gd name="connsiteX241" fmla="*/ 2716321 w 5728127"/>
              <a:gd name="connsiteY241" fmla="*/ 1990458 h 3062599"/>
              <a:gd name="connsiteX242" fmla="*/ 2602377 w 5728127"/>
              <a:gd name="connsiteY242" fmla="*/ 1845179 h 3062599"/>
              <a:gd name="connsiteX243" fmla="*/ 2409384 w 5728127"/>
              <a:gd name="connsiteY243" fmla="*/ 1818118 h 3062599"/>
              <a:gd name="connsiteX244" fmla="*/ 2215101 w 5728127"/>
              <a:gd name="connsiteY244" fmla="*/ 1812810 h 3062599"/>
              <a:gd name="connsiteX245" fmla="*/ 2056870 w 5728127"/>
              <a:gd name="connsiteY245" fmla="*/ 1843755 h 3062599"/>
              <a:gd name="connsiteX246" fmla="*/ 2029096 w 5728127"/>
              <a:gd name="connsiteY246" fmla="*/ 1878650 h 3062599"/>
              <a:gd name="connsiteX247" fmla="*/ 2269803 w 5728127"/>
              <a:gd name="connsiteY247" fmla="*/ 1818830 h 3062599"/>
              <a:gd name="connsiteX248" fmla="*/ 2215101 w 5728127"/>
              <a:gd name="connsiteY248" fmla="*/ 1812810 h 3062599"/>
              <a:gd name="connsiteX249" fmla="*/ 2468315 w 5728127"/>
              <a:gd name="connsiteY249" fmla="*/ 1761235 h 3062599"/>
              <a:gd name="connsiteX250" fmla="*/ 2379474 w 5728127"/>
              <a:gd name="connsiteY250" fmla="*/ 1788207 h 3062599"/>
              <a:gd name="connsiteX251" fmla="*/ 2560360 w 5728127"/>
              <a:gd name="connsiteY251" fmla="*/ 1768979 h 3062599"/>
              <a:gd name="connsiteX252" fmla="*/ 2468315 w 5728127"/>
              <a:gd name="connsiteY252" fmla="*/ 1761235 h 3062599"/>
              <a:gd name="connsiteX253" fmla="*/ 2170903 w 5728127"/>
              <a:gd name="connsiteY253" fmla="*/ 1751443 h 3062599"/>
              <a:gd name="connsiteX254" fmla="*/ 2048324 w 5728127"/>
              <a:gd name="connsiteY254" fmla="*/ 1773964 h 3062599"/>
              <a:gd name="connsiteX255" fmla="*/ 2285470 w 5728127"/>
              <a:gd name="connsiteY255" fmla="*/ 1796753 h 3062599"/>
              <a:gd name="connsiteX256" fmla="*/ 2170903 w 5728127"/>
              <a:gd name="connsiteY256" fmla="*/ 1751443 h 3062599"/>
              <a:gd name="connsiteX257" fmla="*/ 1121106 w 5728127"/>
              <a:gd name="connsiteY257" fmla="*/ 884490 h 3062599"/>
              <a:gd name="connsiteX258" fmla="*/ 1028526 w 5728127"/>
              <a:gd name="connsiteY258" fmla="*/ 968523 h 3062599"/>
              <a:gd name="connsiteX259" fmla="*/ 977251 w 5728127"/>
              <a:gd name="connsiteY259" fmla="*/ 1115226 h 3062599"/>
              <a:gd name="connsiteX260" fmla="*/ 952326 w 5728127"/>
              <a:gd name="connsiteY260" fmla="*/ 1266914 h 3062599"/>
              <a:gd name="connsiteX261" fmla="*/ 920992 w 5728127"/>
              <a:gd name="connsiteY261" fmla="*/ 1293976 h 3062599"/>
              <a:gd name="connsiteX262" fmla="*/ 806336 w 5728127"/>
              <a:gd name="connsiteY262" fmla="*/ 1277596 h 3062599"/>
              <a:gd name="connsiteX263" fmla="*/ 642541 w 5728127"/>
              <a:gd name="connsiteY263" fmla="*/ 1211366 h 3062599"/>
              <a:gd name="connsiteX264" fmla="*/ 795653 w 5728127"/>
              <a:gd name="connsiteY264" fmla="*/ 1519727 h 3062599"/>
              <a:gd name="connsiteX265" fmla="*/ 812033 w 5728127"/>
              <a:gd name="connsiteY265" fmla="*/ 1517590 h 3062599"/>
              <a:gd name="connsiteX266" fmla="*/ 876838 w 5728127"/>
              <a:gd name="connsiteY266" fmla="*/ 1425011 h 3062599"/>
              <a:gd name="connsiteX267" fmla="*/ 928113 w 5728127"/>
              <a:gd name="connsiteY267" fmla="*/ 1360206 h 3062599"/>
              <a:gd name="connsiteX268" fmla="*/ 937371 w 5728127"/>
              <a:gd name="connsiteY268" fmla="*/ 1349523 h 3062599"/>
              <a:gd name="connsiteX269" fmla="*/ 938795 w 5728127"/>
              <a:gd name="connsiteY269" fmla="*/ 1373024 h 3062599"/>
              <a:gd name="connsiteX270" fmla="*/ 916719 w 5728127"/>
              <a:gd name="connsiteY270" fmla="*/ 1591654 h 3062599"/>
              <a:gd name="connsiteX271" fmla="*/ 892506 w 5728127"/>
              <a:gd name="connsiteY271" fmla="*/ 1816693 h 3062599"/>
              <a:gd name="connsiteX272" fmla="*/ 883248 w 5728127"/>
              <a:gd name="connsiteY272" fmla="*/ 1844467 h 3062599"/>
              <a:gd name="connsiteX273" fmla="*/ 790668 w 5728127"/>
              <a:gd name="connsiteY273" fmla="*/ 1820254 h 3062599"/>
              <a:gd name="connsiteX274" fmla="*/ 760046 w 5728127"/>
              <a:gd name="connsiteY274" fmla="*/ 1766843 h 3062599"/>
              <a:gd name="connsiteX275" fmla="*/ 765031 w 5728127"/>
              <a:gd name="connsiteY275" fmla="*/ 1731948 h 3062599"/>
              <a:gd name="connsiteX276" fmla="*/ 742954 w 5728127"/>
              <a:gd name="connsiteY276" fmla="*/ 1699901 h 3062599"/>
              <a:gd name="connsiteX277" fmla="*/ 550674 w 5728127"/>
              <a:gd name="connsiteY277" fmla="*/ 1648626 h 3062599"/>
              <a:gd name="connsiteX278" fmla="*/ 533582 w 5728127"/>
              <a:gd name="connsiteY278" fmla="*/ 1665005 h 3062599"/>
              <a:gd name="connsiteX279" fmla="*/ 659633 w 5728127"/>
              <a:gd name="connsiteY279" fmla="*/ 1866544 h 3062599"/>
              <a:gd name="connsiteX280" fmla="*/ 691679 w 5728127"/>
              <a:gd name="connsiteY280" fmla="*/ 1938471 h 3062599"/>
              <a:gd name="connsiteX281" fmla="*/ 689543 w 5728127"/>
              <a:gd name="connsiteY281" fmla="*/ 1971230 h 3062599"/>
              <a:gd name="connsiteX282" fmla="*/ 710195 w 5728127"/>
              <a:gd name="connsiteY282" fmla="*/ 2006837 h 3062599"/>
              <a:gd name="connsiteX283" fmla="*/ 846216 w 5728127"/>
              <a:gd name="connsiteY283" fmla="*/ 2060960 h 3062599"/>
              <a:gd name="connsiteX284" fmla="*/ 869005 w 5728127"/>
              <a:gd name="connsiteY284" fmla="*/ 2092295 h 3062599"/>
              <a:gd name="connsiteX285" fmla="*/ 864732 w 5728127"/>
              <a:gd name="connsiteY285" fmla="*/ 2167071 h 3062599"/>
              <a:gd name="connsiteX286" fmla="*/ 877551 w 5728127"/>
              <a:gd name="connsiteY286" fmla="*/ 2135736 h 3062599"/>
              <a:gd name="connsiteX287" fmla="*/ 894642 w 5728127"/>
              <a:gd name="connsiteY287" fmla="*/ 2021080 h 3062599"/>
              <a:gd name="connsiteX288" fmla="*/ 923128 w 5728127"/>
              <a:gd name="connsiteY288" fmla="*/ 1998291 h 3062599"/>
              <a:gd name="connsiteX289" fmla="*/ 998616 w 5728127"/>
              <a:gd name="connsiteY289" fmla="*/ 2003988 h 3062599"/>
              <a:gd name="connsiteX290" fmla="*/ 1036360 w 5728127"/>
              <a:gd name="connsiteY290" fmla="*/ 2036748 h 3062599"/>
              <a:gd name="connsiteX291" fmla="*/ 1039921 w 5728127"/>
              <a:gd name="connsiteY291" fmla="*/ 2064521 h 3062599"/>
              <a:gd name="connsiteX292" fmla="*/ 1054876 w 5728127"/>
              <a:gd name="connsiteY292" fmla="*/ 2084462 h 3062599"/>
              <a:gd name="connsiteX293" fmla="*/ 1145319 w 5728127"/>
              <a:gd name="connsiteY293" fmla="*/ 2083749 h 3062599"/>
              <a:gd name="connsiteX294" fmla="*/ 1200866 w 5728127"/>
              <a:gd name="connsiteY294" fmla="*/ 2038172 h 3062599"/>
              <a:gd name="connsiteX295" fmla="*/ 1229352 w 5728127"/>
              <a:gd name="connsiteY295" fmla="*/ 2013959 h 3062599"/>
              <a:gd name="connsiteX296" fmla="*/ 1301992 w 5728127"/>
              <a:gd name="connsiteY296" fmla="*/ 2006125 h 3062599"/>
              <a:gd name="connsiteX297" fmla="*/ 1359676 w 5728127"/>
              <a:gd name="connsiteY297" fmla="*/ 2048142 h 3062599"/>
              <a:gd name="connsiteX298" fmla="*/ 1384601 w 5728127"/>
              <a:gd name="connsiteY298" fmla="*/ 2066658 h 3062599"/>
              <a:gd name="connsiteX299" fmla="*/ 1418072 w 5728127"/>
              <a:gd name="connsiteY299" fmla="*/ 2068794 h 3062599"/>
              <a:gd name="connsiteX300" fmla="*/ 1351842 w 5728127"/>
              <a:gd name="connsiteY300" fmla="*/ 2233301 h 3062599"/>
              <a:gd name="connsiteX301" fmla="*/ 1434451 w 5728127"/>
              <a:gd name="connsiteY301" fmla="*/ 2058824 h 3062599"/>
              <a:gd name="connsiteX302" fmla="*/ 1520622 w 5728127"/>
              <a:gd name="connsiteY302" fmla="*/ 2056688 h 3062599"/>
              <a:gd name="connsiteX303" fmla="*/ 1534865 w 5728127"/>
              <a:gd name="connsiteY303" fmla="*/ 1949865 h 3062599"/>
              <a:gd name="connsiteX304" fmla="*/ 1569048 w 5728127"/>
              <a:gd name="connsiteY304" fmla="*/ 1905712 h 3062599"/>
              <a:gd name="connsiteX305" fmla="*/ 1687265 w 5728127"/>
              <a:gd name="connsiteY305" fmla="*/ 1763282 h 3062599"/>
              <a:gd name="connsiteX306" fmla="*/ 1668037 w 5728127"/>
              <a:gd name="connsiteY306" fmla="*/ 1746903 h 3062599"/>
              <a:gd name="connsiteX307" fmla="*/ 1514924 w 5728127"/>
              <a:gd name="connsiteY307" fmla="*/ 1785359 h 3062599"/>
              <a:gd name="connsiteX308" fmla="*/ 1499257 w 5728127"/>
              <a:gd name="connsiteY308" fmla="*/ 1803163 h 3062599"/>
              <a:gd name="connsiteX309" fmla="*/ 1492848 w 5728127"/>
              <a:gd name="connsiteY309" fmla="*/ 1888621 h 3062599"/>
              <a:gd name="connsiteX310" fmla="*/ 1480029 w 5728127"/>
              <a:gd name="connsiteY310" fmla="*/ 1866544 h 3062599"/>
              <a:gd name="connsiteX311" fmla="*/ 1492136 w 5728127"/>
              <a:gd name="connsiteY311" fmla="*/ 1747615 h 3062599"/>
              <a:gd name="connsiteX312" fmla="*/ 1497121 w 5728127"/>
              <a:gd name="connsiteY312" fmla="*/ 1497650 h 3062599"/>
              <a:gd name="connsiteX313" fmla="*/ 1510651 w 5728127"/>
              <a:gd name="connsiteY313" fmla="*/ 1453497 h 3062599"/>
              <a:gd name="connsiteX314" fmla="*/ 1633853 w 5728127"/>
              <a:gd name="connsiteY314" fmla="*/ 1227745 h 3062599"/>
              <a:gd name="connsiteX315" fmla="*/ 1502106 w 5728127"/>
              <a:gd name="connsiteY315" fmla="*/ 1277596 h 3062599"/>
              <a:gd name="connsiteX316" fmla="*/ 1473620 w 5728127"/>
              <a:gd name="connsiteY316" fmla="*/ 1254808 h 3062599"/>
              <a:gd name="connsiteX317" fmla="*/ 1462225 w 5728127"/>
              <a:gd name="connsiteY317" fmla="*/ 1165076 h 3062599"/>
              <a:gd name="connsiteX318" fmla="*/ 1341872 w 5728127"/>
              <a:gd name="connsiteY318" fmla="*/ 972084 h 3062599"/>
              <a:gd name="connsiteX319" fmla="*/ 1207276 w 5728127"/>
              <a:gd name="connsiteY319" fmla="*/ 908703 h 3062599"/>
              <a:gd name="connsiteX320" fmla="*/ 1170956 w 5728127"/>
              <a:gd name="connsiteY320" fmla="*/ 903005 h 3062599"/>
              <a:gd name="connsiteX321" fmla="*/ 1327629 w 5728127"/>
              <a:gd name="connsiteY321" fmla="*/ 980630 h 3062599"/>
              <a:gd name="connsiteX322" fmla="*/ 1420208 w 5728127"/>
              <a:gd name="connsiteY322" fmla="*/ 1081755 h 3062599"/>
              <a:gd name="connsiteX323" fmla="*/ 1462937 w 5728127"/>
              <a:gd name="connsiteY323" fmla="*/ 1278308 h 3062599"/>
              <a:gd name="connsiteX324" fmla="*/ 1306977 w 5728127"/>
              <a:gd name="connsiteY324" fmla="*/ 1293263 h 3062599"/>
              <a:gd name="connsiteX325" fmla="*/ 1288461 w 5728127"/>
              <a:gd name="connsiteY325" fmla="*/ 1296112 h 3062599"/>
              <a:gd name="connsiteX326" fmla="*/ 1297007 w 5728127"/>
              <a:gd name="connsiteY326" fmla="*/ 1314628 h 3062599"/>
              <a:gd name="connsiteX327" fmla="*/ 1429466 w 5728127"/>
              <a:gd name="connsiteY327" fmla="*/ 1504060 h 3062599"/>
              <a:gd name="connsiteX328" fmla="*/ 1472907 w 5728127"/>
              <a:gd name="connsiteY328" fmla="*/ 1509045 h 3062599"/>
              <a:gd name="connsiteX329" fmla="*/ 1477893 w 5728127"/>
              <a:gd name="connsiteY329" fmla="*/ 1509757 h 3062599"/>
              <a:gd name="connsiteX330" fmla="*/ 1482165 w 5728127"/>
              <a:gd name="connsiteY330" fmla="*/ 1536819 h 3062599"/>
              <a:gd name="connsiteX331" fmla="*/ 1465786 w 5728127"/>
              <a:gd name="connsiteY331" fmla="*/ 1821678 h 3062599"/>
              <a:gd name="connsiteX332" fmla="*/ 1403829 w 5728127"/>
              <a:gd name="connsiteY332" fmla="*/ 1874378 h 3062599"/>
              <a:gd name="connsiteX333" fmla="*/ 1351130 w 5728127"/>
              <a:gd name="connsiteY333" fmla="*/ 1826663 h 3062599"/>
              <a:gd name="connsiteX334" fmla="*/ 1348994 w 5728127"/>
              <a:gd name="connsiteY334" fmla="*/ 1808860 h 3062599"/>
              <a:gd name="connsiteX335" fmla="*/ 1327629 w 5728127"/>
              <a:gd name="connsiteY335" fmla="*/ 1792480 h 3062599"/>
              <a:gd name="connsiteX336" fmla="*/ 1232201 w 5728127"/>
              <a:gd name="connsiteY336" fmla="*/ 1797465 h 3062599"/>
              <a:gd name="connsiteX337" fmla="*/ 1193745 w 5728127"/>
              <a:gd name="connsiteY337" fmla="*/ 1830224 h 3062599"/>
              <a:gd name="connsiteX338" fmla="*/ 1190896 w 5728127"/>
              <a:gd name="connsiteY338" fmla="*/ 1862983 h 3062599"/>
              <a:gd name="connsiteX339" fmla="*/ 1167395 w 5728127"/>
              <a:gd name="connsiteY339" fmla="*/ 1884347 h 3062599"/>
              <a:gd name="connsiteX340" fmla="*/ 1069119 w 5728127"/>
              <a:gd name="connsiteY340" fmla="*/ 1877938 h 3062599"/>
              <a:gd name="connsiteX341" fmla="*/ 1050603 w 5728127"/>
              <a:gd name="connsiteY341" fmla="*/ 1868680 h 3062599"/>
              <a:gd name="connsiteX342" fmla="*/ 1044906 w 5728127"/>
              <a:gd name="connsiteY342" fmla="*/ 1808860 h 3062599"/>
              <a:gd name="connsiteX343" fmla="*/ 1017132 w 5728127"/>
              <a:gd name="connsiteY343" fmla="*/ 1782510 h 3062599"/>
              <a:gd name="connsiteX344" fmla="*/ 950190 w 5728127"/>
              <a:gd name="connsiteY344" fmla="*/ 1773252 h 3062599"/>
              <a:gd name="connsiteX345" fmla="*/ 918855 w 5728127"/>
              <a:gd name="connsiteY345" fmla="*/ 1730523 h 3062599"/>
              <a:gd name="connsiteX346" fmla="*/ 927401 w 5728127"/>
              <a:gd name="connsiteY346" fmla="*/ 1645777 h 3062599"/>
              <a:gd name="connsiteX347" fmla="*/ 942356 w 5728127"/>
              <a:gd name="connsiteY347" fmla="*/ 1515454 h 3062599"/>
              <a:gd name="connsiteX348" fmla="*/ 955887 w 5728127"/>
              <a:gd name="connsiteY348" fmla="*/ 1387979 h 3062599"/>
              <a:gd name="connsiteX349" fmla="*/ 970842 w 5728127"/>
              <a:gd name="connsiteY349" fmla="*/ 1263353 h 3062599"/>
              <a:gd name="connsiteX350" fmla="*/ 990782 w 5728127"/>
              <a:gd name="connsiteY350" fmla="*/ 1128757 h 3062599"/>
              <a:gd name="connsiteX351" fmla="*/ 1121106 w 5728127"/>
              <a:gd name="connsiteY351" fmla="*/ 884490 h 3062599"/>
              <a:gd name="connsiteX352" fmla="*/ 1345711 w 5728127"/>
              <a:gd name="connsiteY352" fmla="*/ 870592 h 3062599"/>
              <a:gd name="connsiteX353" fmla="*/ 1257838 w 5728127"/>
              <a:gd name="connsiteY353" fmla="*/ 873808 h 3062599"/>
              <a:gd name="connsiteX354" fmla="*/ 1235050 w 5728127"/>
              <a:gd name="connsiteY354" fmla="*/ 882353 h 3062599"/>
              <a:gd name="connsiteX355" fmla="*/ 1262111 w 5728127"/>
              <a:gd name="connsiteY355" fmla="*/ 882353 h 3062599"/>
              <a:gd name="connsiteX356" fmla="*/ 1522046 w 5728127"/>
              <a:gd name="connsiteY356" fmla="*/ 912976 h 3062599"/>
              <a:gd name="connsiteX357" fmla="*/ 1753494 w 5728127"/>
              <a:gd name="connsiteY357" fmla="*/ 1110953 h 3062599"/>
              <a:gd name="connsiteX358" fmla="*/ 1806193 w 5728127"/>
              <a:gd name="connsiteY358" fmla="*/ 1294688 h 3062599"/>
              <a:gd name="connsiteX359" fmla="*/ 1831119 w 5728127"/>
              <a:gd name="connsiteY359" fmla="*/ 1474149 h 3062599"/>
              <a:gd name="connsiteX360" fmla="*/ 1818300 w 5728127"/>
              <a:gd name="connsiteY360" fmla="*/ 1848740 h 3062599"/>
              <a:gd name="connsiteX361" fmla="*/ 1846074 w 5728127"/>
              <a:gd name="connsiteY361" fmla="*/ 1462755 h 3062599"/>
              <a:gd name="connsiteX362" fmla="*/ 1772722 w 5728127"/>
              <a:gd name="connsiteY362" fmla="*/ 1108104 h 3062599"/>
              <a:gd name="connsiteX363" fmla="*/ 1600382 w 5728127"/>
              <a:gd name="connsiteY363" fmla="*/ 917960 h 3062599"/>
              <a:gd name="connsiteX364" fmla="*/ 1345711 w 5728127"/>
              <a:gd name="connsiteY364" fmla="*/ 870592 h 3062599"/>
              <a:gd name="connsiteX365" fmla="*/ 862329 w 5728127"/>
              <a:gd name="connsiteY365" fmla="*/ 862591 h 3062599"/>
              <a:gd name="connsiteX366" fmla="*/ 740106 w 5728127"/>
              <a:gd name="connsiteY366" fmla="*/ 885914 h 3062599"/>
              <a:gd name="connsiteX367" fmla="*/ 582008 w 5728127"/>
              <a:gd name="connsiteY367" fmla="*/ 1009828 h 3062599"/>
              <a:gd name="connsiteX368" fmla="*/ 499399 w 5728127"/>
              <a:gd name="connsiteY368" fmla="*/ 1209942 h 3062599"/>
              <a:gd name="connsiteX369" fmla="*/ 408244 w 5728127"/>
              <a:gd name="connsiteY369" fmla="*/ 1890045 h 3062599"/>
              <a:gd name="connsiteX370" fmla="*/ 421063 w 5728127"/>
              <a:gd name="connsiteY370" fmla="*/ 2059536 h 3062599"/>
              <a:gd name="connsiteX371" fmla="*/ 423199 w 5728127"/>
              <a:gd name="connsiteY371" fmla="*/ 2021792 h 3062599"/>
              <a:gd name="connsiteX372" fmla="*/ 433169 w 5728127"/>
              <a:gd name="connsiteY372" fmla="*/ 1630822 h 3062599"/>
              <a:gd name="connsiteX373" fmla="*/ 564917 w 5728127"/>
              <a:gd name="connsiteY373" fmla="*/ 1091013 h 3062599"/>
              <a:gd name="connsiteX374" fmla="*/ 742954 w 5728127"/>
              <a:gd name="connsiteY374" fmla="*/ 905142 h 3062599"/>
              <a:gd name="connsiteX375" fmla="*/ 747227 w 5728127"/>
              <a:gd name="connsiteY375" fmla="*/ 902293 h 3062599"/>
              <a:gd name="connsiteX376" fmla="*/ 1054876 w 5728127"/>
              <a:gd name="connsiteY376" fmla="*/ 878792 h 3062599"/>
              <a:gd name="connsiteX377" fmla="*/ 1058436 w 5728127"/>
              <a:gd name="connsiteY377" fmla="*/ 872383 h 3062599"/>
              <a:gd name="connsiteX378" fmla="*/ 987222 w 5728127"/>
              <a:gd name="connsiteY378" fmla="*/ 863837 h 3062599"/>
              <a:gd name="connsiteX379" fmla="*/ 862329 w 5728127"/>
              <a:gd name="connsiteY379" fmla="*/ 862591 h 3062599"/>
              <a:gd name="connsiteX380" fmla="*/ 1370714 w 5728127"/>
              <a:gd name="connsiteY380" fmla="*/ 775353 h 3062599"/>
              <a:gd name="connsiteX381" fmla="*/ 1211549 w 5728127"/>
              <a:gd name="connsiteY381" fmla="*/ 824669 h 3062599"/>
              <a:gd name="connsiteX382" fmla="*/ 1536289 w 5728127"/>
              <a:gd name="connsiteY382" fmla="*/ 789062 h 3062599"/>
              <a:gd name="connsiteX383" fmla="*/ 1370714 w 5728127"/>
              <a:gd name="connsiteY383" fmla="*/ 775353 h 3062599"/>
              <a:gd name="connsiteX384" fmla="*/ 879765 w 5728127"/>
              <a:gd name="connsiteY384" fmla="*/ 758239 h 3062599"/>
              <a:gd name="connsiteX385" fmla="*/ 653936 w 5728127"/>
              <a:gd name="connsiteY385" fmla="*/ 784076 h 3062599"/>
              <a:gd name="connsiteX386" fmla="*/ 587706 w 5728127"/>
              <a:gd name="connsiteY386" fmla="*/ 807577 h 3062599"/>
              <a:gd name="connsiteX387" fmla="*/ 615479 w 5728127"/>
              <a:gd name="connsiteY387" fmla="*/ 808290 h 3062599"/>
              <a:gd name="connsiteX388" fmla="*/ 825564 w 5728127"/>
              <a:gd name="connsiteY388" fmla="*/ 783364 h 3062599"/>
              <a:gd name="connsiteX389" fmla="*/ 1064846 w 5728127"/>
              <a:gd name="connsiteY389" fmla="*/ 844609 h 3062599"/>
              <a:gd name="connsiteX390" fmla="*/ 1029950 w 5728127"/>
              <a:gd name="connsiteY390" fmla="*/ 800456 h 3062599"/>
              <a:gd name="connsiteX391" fmla="*/ 955887 w 5728127"/>
              <a:gd name="connsiteY391" fmla="*/ 768409 h 3062599"/>
              <a:gd name="connsiteX392" fmla="*/ 879765 w 5728127"/>
              <a:gd name="connsiteY392" fmla="*/ 758239 h 3062599"/>
              <a:gd name="connsiteX393" fmla="*/ 923840 w 5728127"/>
              <a:gd name="connsiteY393" fmla="*/ 0 h 3062599"/>
              <a:gd name="connsiteX394" fmla="*/ 958736 w 5728127"/>
              <a:gd name="connsiteY394" fmla="*/ 25637 h 3062599"/>
              <a:gd name="connsiteX395" fmla="*/ 985085 w 5728127"/>
              <a:gd name="connsiteY395" fmla="*/ 82609 h 3062599"/>
              <a:gd name="connsiteX396" fmla="*/ 1007874 w 5728127"/>
              <a:gd name="connsiteY396" fmla="*/ 185871 h 3062599"/>
              <a:gd name="connsiteX397" fmla="*/ 1018556 w 5728127"/>
              <a:gd name="connsiteY397" fmla="*/ 333998 h 3062599"/>
              <a:gd name="connsiteX398" fmla="*/ 1006450 w 5728127"/>
              <a:gd name="connsiteY398" fmla="*/ 366757 h 3062599"/>
              <a:gd name="connsiteX399" fmla="*/ 982236 w 5728127"/>
              <a:gd name="connsiteY399" fmla="*/ 341832 h 3062599"/>
              <a:gd name="connsiteX400" fmla="*/ 955175 w 5728127"/>
              <a:gd name="connsiteY400" fmla="*/ 276314 h 3062599"/>
              <a:gd name="connsiteX401" fmla="*/ 931674 w 5728127"/>
              <a:gd name="connsiteY401" fmla="*/ 150263 h 3062599"/>
              <a:gd name="connsiteX402" fmla="*/ 945917 w 5728127"/>
              <a:gd name="connsiteY402" fmla="*/ 119641 h 3062599"/>
              <a:gd name="connsiteX403" fmla="*/ 966569 w 5728127"/>
              <a:gd name="connsiteY403" fmla="*/ 153824 h 3062599"/>
              <a:gd name="connsiteX404" fmla="*/ 944493 w 5728127"/>
              <a:gd name="connsiteY404" fmla="*/ 160945 h 3062599"/>
              <a:gd name="connsiteX405" fmla="*/ 980100 w 5728127"/>
              <a:gd name="connsiteY405" fmla="*/ 291981 h 3062599"/>
              <a:gd name="connsiteX406" fmla="*/ 991494 w 5728127"/>
              <a:gd name="connsiteY406" fmla="*/ 304088 h 3062599"/>
              <a:gd name="connsiteX407" fmla="*/ 1004313 w 5728127"/>
              <a:gd name="connsiteY407" fmla="*/ 273465 h 3062599"/>
              <a:gd name="connsiteX408" fmla="*/ 959448 w 5728127"/>
              <a:gd name="connsiteY408" fmla="*/ 79761 h 3062599"/>
              <a:gd name="connsiteX409" fmla="*/ 914582 w 5728127"/>
              <a:gd name="connsiteY409" fmla="*/ 46290 h 3062599"/>
              <a:gd name="connsiteX410" fmla="*/ 903900 w 5728127"/>
              <a:gd name="connsiteY410" fmla="*/ 69790 h 3062599"/>
              <a:gd name="connsiteX411" fmla="*/ 906749 w 5728127"/>
              <a:gd name="connsiteY411" fmla="*/ 107534 h 3062599"/>
              <a:gd name="connsiteX412" fmla="*/ 946629 w 5728127"/>
              <a:gd name="connsiteY412" fmla="*/ 313346 h 3062599"/>
              <a:gd name="connsiteX413" fmla="*/ 976539 w 5728127"/>
              <a:gd name="connsiteY413" fmla="*/ 417319 h 3062599"/>
              <a:gd name="connsiteX414" fmla="*/ 1006450 w 5728127"/>
              <a:gd name="connsiteY414" fmla="*/ 440820 h 3062599"/>
              <a:gd name="connsiteX415" fmla="*/ 1029950 w 5728127"/>
              <a:gd name="connsiteY415" fmla="*/ 414471 h 3062599"/>
              <a:gd name="connsiteX416" fmla="*/ 1044906 w 5728127"/>
              <a:gd name="connsiteY416" fmla="*/ 332574 h 3062599"/>
              <a:gd name="connsiteX417" fmla="*/ 1023541 w 5728127"/>
              <a:gd name="connsiteY417" fmla="*/ 132459 h 3062599"/>
              <a:gd name="connsiteX418" fmla="*/ 1023541 w 5728127"/>
              <a:gd name="connsiteY418" fmla="*/ 97564 h 3062599"/>
              <a:gd name="connsiteX419" fmla="*/ 1032799 w 5728127"/>
              <a:gd name="connsiteY419" fmla="*/ 81897 h 3062599"/>
              <a:gd name="connsiteX420" fmla="*/ 1039208 w 5728127"/>
              <a:gd name="connsiteY420" fmla="*/ 97564 h 3062599"/>
              <a:gd name="connsiteX421" fmla="*/ 1052027 w 5728127"/>
              <a:gd name="connsiteY421" fmla="*/ 145278 h 3062599"/>
              <a:gd name="connsiteX422" fmla="*/ 1163835 w 5728127"/>
              <a:gd name="connsiteY422" fmla="*/ 371742 h 3062599"/>
              <a:gd name="connsiteX423" fmla="*/ 1168820 w 5728127"/>
              <a:gd name="connsiteY423" fmla="*/ 809002 h 3062599"/>
              <a:gd name="connsiteX424" fmla="*/ 1207276 w 5728127"/>
              <a:gd name="connsiteY424" fmla="*/ 690073 h 3062599"/>
              <a:gd name="connsiteX425" fmla="*/ 1259263 w 5728127"/>
              <a:gd name="connsiteY425" fmla="*/ 635949 h 3062599"/>
              <a:gd name="connsiteX426" fmla="*/ 1569048 w 5728127"/>
              <a:gd name="connsiteY426" fmla="*/ 772682 h 3062599"/>
              <a:gd name="connsiteX427" fmla="*/ 1752070 w 5728127"/>
              <a:gd name="connsiteY427" fmla="*/ 824669 h 3062599"/>
              <a:gd name="connsiteX428" fmla="*/ 1933668 w 5728127"/>
              <a:gd name="connsiteY428" fmla="*/ 976357 h 3062599"/>
              <a:gd name="connsiteX429" fmla="*/ 1994913 w 5728127"/>
              <a:gd name="connsiteY429" fmla="*/ 1087452 h 3062599"/>
              <a:gd name="connsiteX430" fmla="*/ 2008444 w 5728127"/>
              <a:gd name="connsiteY430" fmla="*/ 1119499 h 3062599"/>
              <a:gd name="connsiteX431" fmla="*/ 2024823 w 5728127"/>
              <a:gd name="connsiteY431" fmla="*/ 1175047 h 3062599"/>
              <a:gd name="connsiteX432" fmla="*/ 2062567 w 5728127"/>
              <a:gd name="connsiteY432" fmla="*/ 1672839 h 3062599"/>
              <a:gd name="connsiteX433" fmla="*/ 2063279 w 5728127"/>
              <a:gd name="connsiteY433" fmla="*/ 1714144 h 3062599"/>
              <a:gd name="connsiteX434" fmla="*/ 2279773 w 5728127"/>
              <a:gd name="connsiteY434" fmla="*/ 1689219 h 3062599"/>
              <a:gd name="connsiteX435" fmla="*/ 2320365 w 5728127"/>
              <a:gd name="connsiteY435" fmla="*/ 1728387 h 3062599"/>
              <a:gd name="connsiteX436" fmla="*/ 2326775 w 5728127"/>
              <a:gd name="connsiteY436" fmla="*/ 1778949 h 3062599"/>
              <a:gd name="connsiteX437" fmla="*/ 2332472 w 5728127"/>
              <a:gd name="connsiteY437" fmla="*/ 1764706 h 3062599"/>
              <a:gd name="connsiteX438" fmla="*/ 2277637 w 5728127"/>
              <a:gd name="connsiteY438" fmla="*/ 1592366 h 3062599"/>
              <a:gd name="connsiteX439" fmla="*/ 2263394 w 5728127"/>
              <a:gd name="connsiteY439" fmla="*/ 1583108 h 3062599"/>
              <a:gd name="connsiteX440" fmla="*/ 2224937 w 5728127"/>
              <a:gd name="connsiteY440" fmla="*/ 1542516 h 3062599"/>
              <a:gd name="connsiteX441" fmla="*/ 2174375 w 5728127"/>
              <a:gd name="connsiteY441" fmla="*/ 1370888 h 3062599"/>
              <a:gd name="connsiteX442" fmla="*/ 2210694 w 5728127"/>
              <a:gd name="connsiteY442" fmla="*/ 1301809 h 3062599"/>
              <a:gd name="connsiteX443" fmla="*/ 2234908 w 5728127"/>
              <a:gd name="connsiteY443" fmla="*/ 1332432 h 3062599"/>
              <a:gd name="connsiteX444" fmla="*/ 2261257 w 5728127"/>
              <a:gd name="connsiteY444" fmla="*/ 1452073 h 3062599"/>
              <a:gd name="connsiteX445" fmla="*/ 2257696 w 5728127"/>
              <a:gd name="connsiteY445" fmla="*/ 1462755 h 3062599"/>
              <a:gd name="connsiteX446" fmla="*/ 2258409 w 5728127"/>
              <a:gd name="connsiteY446" fmla="*/ 1453497 h 3062599"/>
              <a:gd name="connsiteX447" fmla="*/ 2256984 w 5728127"/>
              <a:gd name="connsiteY447" fmla="*/ 1452073 h 3062599"/>
              <a:gd name="connsiteX448" fmla="*/ 2224225 w 5728127"/>
              <a:gd name="connsiteY448" fmla="*/ 1344538 h 3062599"/>
              <a:gd name="connsiteX449" fmla="*/ 2202149 w 5728127"/>
              <a:gd name="connsiteY449" fmla="*/ 1331720 h 3062599"/>
              <a:gd name="connsiteX450" fmla="*/ 2195739 w 5728127"/>
              <a:gd name="connsiteY450" fmla="*/ 1353796 h 3062599"/>
              <a:gd name="connsiteX451" fmla="*/ 2234195 w 5728127"/>
              <a:gd name="connsiteY451" fmla="*/ 1538955 h 3062599"/>
              <a:gd name="connsiteX452" fmla="*/ 2254848 w 5728127"/>
              <a:gd name="connsiteY452" fmla="*/ 1561744 h 3062599"/>
              <a:gd name="connsiteX453" fmla="*/ 2272652 w 5728127"/>
              <a:gd name="connsiteY453" fmla="*/ 1537531 h 3062599"/>
              <a:gd name="connsiteX454" fmla="*/ 2272652 w 5728127"/>
              <a:gd name="connsiteY454" fmla="*/ 1412192 h 3062599"/>
              <a:gd name="connsiteX455" fmla="*/ 2272652 w 5728127"/>
              <a:gd name="connsiteY455" fmla="*/ 1352372 h 3062599"/>
              <a:gd name="connsiteX456" fmla="*/ 2312532 w 5728127"/>
              <a:gd name="connsiteY456" fmla="*/ 1432132 h 3062599"/>
              <a:gd name="connsiteX457" fmla="*/ 2368080 w 5728127"/>
              <a:gd name="connsiteY457" fmla="*/ 1669991 h 3062599"/>
              <a:gd name="connsiteX458" fmla="*/ 2357397 w 5728127"/>
              <a:gd name="connsiteY458" fmla="*/ 1760434 h 3062599"/>
              <a:gd name="connsiteX459" fmla="*/ 2373777 w 5728127"/>
              <a:gd name="connsiteY459" fmla="*/ 1703462 h 3062599"/>
              <a:gd name="connsiteX460" fmla="*/ 2405823 w 5728127"/>
              <a:gd name="connsiteY460" fmla="*/ 1673551 h 3062599"/>
              <a:gd name="connsiteX461" fmla="*/ 2583861 w 5728127"/>
              <a:gd name="connsiteY461" fmla="*/ 1749751 h 3062599"/>
              <a:gd name="connsiteX462" fmla="*/ 2608074 w 5728127"/>
              <a:gd name="connsiteY462" fmla="*/ 1766131 h 3062599"/>
              <a:gd name="connsiteX463" fmla="*/ 2803915 w 5728127"/>
              <a:gd name="connsiteY463" fmla="*/ 1880787 h 3062599"/>
              <a:gd name="connsiteX464" fmla="*/ 2895782 w 5728127"/>
              <a:gd name="connsiteY464" fmla="*/ 2268196 h 3062599"/>
              <a:gd name="connsiteX465" fmla="*/ 2855190 w 5728127"/>
              <a:gd name="connsiteY465" fmla="*/ 2488250 h 3062599"/>
              <a:gd name="connsiteX466" fmla="*/ 2848781 w 5728127"/>
              <a:gd name="connsiteY466" fmla="*/ 2507478 h 3062599"/>
              <a:gd name="connsiteX467" fmla="*/ 2776853 w 5728127"/>
              <a:gd name="connsiteY467" fmla="*/ 2617149 h 3062599"/>
              <a:gd name="connsiteX468" fmla="*/ 2779702 w 5728127"/>
              <a:gd name="connsiteY468" fmla="*/ 2647772 h 3062599"/>
              <a:gd name="connsiteX469" fmla="*/ 2843795 w 5728127"/>
              <a:gd name="connsiteY469" fmla="*/ 2696198 h 3062599"/>
              <a:gd name="connsiteX470" fmla="*/ 2930678 w 5728127"/>
              <a:gd name="connsiteY470" fmla="*/ 2741776 h 3062599"/>
              <a:gd name="connsiteX471" fmla="*/ 2948481 w 5728127"/>
              <a:gd name="connsiteY471" fmla="*/ 2725396 h 3062599"/>
              <a:gd name="connsiteX472" fmla="*/ 2907177 w 5728127"/>
              <a:gd name="connsiteY472" fmla="*/ 2650621 h 3062599"/>
              <a:gd name="connsiteX473" fmla="*/ 2897207 w 5728127"/>
              <a:gd name="connsiteY473" fmla="*/ 2615013 h 3062599"/>
              <a:gd name="connsiteX474" fmla="*/ 2909313 w 5728127"/>
              <a:gd name="connsiteY474" fmla="*/ 2469022 h 3062599"/>
              <a:gd name="connsiteX475" fmla="*/ 2911450 w 5728127"/>
              <a:gd name="connsiteY475" fmla="*/ 2429142 h 3062599"/>
              <a:gd name="connsiteX476" fmla="*/ 2942784 w 5728127"/>
              <a:gd name="connsiteY476" fmla="*/ 2349381 h 3062599"/>
              <a:gd name="connsiteX477" fmla="*/ 3123670 w 5728127"/>
              <a:gd name="connsiteY477" fmla="*/ 2268196 h 3062599"/>
              <a:gd name="connsiteX478" fmla="*/ 3174233 w 5728127"/>
              <a:gd name="connsiteY478" fmla="*/ 2246832 h 3062599"/>
              <a:gd name="connsiteX479" fmla="*/ 3271797 w 5728127"/>
              <a:gd name="connsiteY479" fmla="*/ 2274605 h 3062599"/>
              <a:gd name="connsiteX480" fmla="*/ 3408530 w 5728127"/>
              <a:gd name="connsiteY480" fmla="*/ 2396383 h 3062599"/>
              <a:gd name="connsiteX481" fmla="*/ 3424909 w 5728127"/>
              <a:gd name="connsiteY481" fmla="*/ 2467598 h 3062599"/>
              <a:gd name="connsiteX482" fmla="*/ 3424909 w 5728127"/>
              <a:gd name="connsiteY482" fmla="*/ 2486826 h 3062599"/>
              <a:gd name="connsiteX483" fmla="*/ 3425622 w 5728127"/>
              <a:gd name="connsiteY483" fmla="*/ 2528131 h 3062599"/>
              <a:gd name="connsiteX484" fmla="*/ 3392151 w 5728127"/>
              <a:gd name="connsiteY484" fmla="*/ 2637090 h 3062599"/>
              <a:gd name="connsiteX485" fmla="*/ 3364377 w 5728127"/>
              <a:gd name="connsiteY485" fmla="*/ 2705456 h 3062599"/>
              <a:gd name="connsiteX486" fmla="*/ 3324496 w 5728127"/>
              <a:gd name="connsiteY486" fmla="*/ 2728245 h 3062599"/>
              <a:gd name="connsiteX487" fmla="*/ 3227644 w 5728127"/>
              <a:gd name="connsiteY487" fmla="*/ 2701183 h 3062599"/>
              <a:gd name="connsiteX488" fmla="*/ 3123670 w 5728127"/>
              <a:gd name="connsiteY488" fmla="*/ 2655605 h 3062599"/>
              <a:gd name="connsiteX489" fmla="*/ 3102306 w 5728127"/>
              <a:gd name="connsiteY489" fmla="*/ 2629256 h 3062599"/>
              <a:gd name="connsiteX490" fmla="*/ 3068835 w 5728127"/>
              <a:gd name="connsiteY490" fmla="*/ 2468310 h 3062599"/>
              <a:gd name="connsiteX491" fmla="*/ 3105154 w 5728127"/>
              <a:gd name="connsiteY491" fmla="*/ 2406353 h 3062599"/>
              <a:gd name="connsiteX492" fmla="*/ 3231917 w 5728127"/>
              <a:gd name="connsiteY492" fmla="*/ 2373594 h 3062599"/>
              <a:gd name="connsiteX493" fmla="*/ 3276782 w 5728127"/>
              <a:gd name="connsiteY493" fmla="*/ 2396383 h 3062599"/>
              <a:gd name="connsiteX494" fmla="*/ 3326633 w 5728127"/>
              <a:gd name="connsiteY494" fmla="*/ 2492523 h 3062599"/>
              <a:gd name="connsiteX495" fmla="*/ 3291025 w 5728127"/>
              <a:gd name="connsiteY495" fmla="*/ 2583678 h 3062599"/>
              <a:gd name="connsiteX496" fmla="*/ 3238326 w 5728127"/>
              <a:gd name="connsiteY496" fmla="*/ 2600770 h 3062599"/>
              <a:gd name="connsiteX497" fmla="*/ 3200582 w 5728127"/>
              <a:gd name="connsiteY497" fmla="*/ 2590800 h 3062599"/>
              <a:gd name="connsiteX498" fmla="*/ 3155005 w 5728127"/>
              <a:gd name="connsiteY498" fmla="*/ 2492523 h 3062599"/>
              <a:gd name="connsiteX499" fmla="*/ 3201295 w 5728127"/>
              <a:gd name="connsiteY499" fmla="*/ 2458340 h 3062599"/>
              <a:gd name="connsiteX500" fmla="*/ 3251857 w 5728127"/>
              <a:gd name="connsiteY500" fmla="*/ 2481129 h 3062599"/>
              <a:gd name="connsiteX501" fmla="*/ 3263251 w 5728127"/>
              <a:gd name="connsiteY501" fmla="*/ 2490387 h 3062599"/>
              <a:gd name="connsiteX502" fmla="*/ 3216962 w 5728127"/>
              <a:gd name="connsiteY502" fmla="*/ 2441248 h 3062599"/>
              <a:gd name="connsiteX503" fmla="*/ 3142186 w 5728127"/>
              <a:gd name="connsiteY503" fmla="*/ 2481841 h 3062599"/>
              <a:gd name="connsiteX504" fmla="*/ 3140050 w 5728127"/>
              <a:gd name="connsiteY504" fmla="*/ 2511039 h 3062599"/>
              <a:gd name="connsiteX505" fmla="*/ 3169248 w 5728127"/>
              <a:gd name="connsiteY505" fmla="*/ 2583678 h 3062599"/>
              <a:gd name="connsiteX506" fmla="*/ 3197022 w 5728127"/>
              <a:gd name="connsiteY506" fmla="*/ 2612164 h 3062599"/>
              <a:gd name="connsiteX507" fmla="*/ 3292450 w 5728127"/>
              <a:gd name="connsiteY507" fmla="*/ 2642787 h 3062599"/>
              <a:gd name="connsiteX508" fmla="*/ 3336603 w 5728127"/>
              <a:gd name="connsiteY508" fmla="*/ 2615013 h 3062599"/>
              <a:gd name="connsiteX509" fmla="*/ 3362240 w 5728127"/>
              <a:gd name="connsiteY509" fmla="*/ 2463325 h 3062599"/>
              <a:gd name="connsiteX510" fmla="*/ 3345861 w 5728127"/>
              <a:gd name="connsiteY510" fmla="*/ 2427717 h 3062599"/>
              <a:gd name="connsiteX511" fmla="*/ 3246872 w 5728127"/>
              <a:gd name="connsiteY511" fmla="*/ 2337987 h 3062599"/>
              <a:gd name="connsiteX512" fmla="*/ 3179930 w 5728127"/>
              <a:gd name="connsiteY512" fmla="*/ 2328017 h 3062599"/>
              <a:gd name="connsiteX513" fmla="*/ 3033227 w 5728127"/>
              <a:gd name="connsiteY513" fmla="*/ 2394247 h 3062599"/>
              <a:gd name="connsiteX514" fmla="*/ 3018272 w 5728127"/>
              <a:gd name="connsiteY514" fmla="*/ 2535964 h 3062599"/>
              <a:gd name="connsiteX515" fmla="*/ 3046758 w 5728127"/>
              <a:gd name="connsiteY515" fmla="*/ 2595073 h 3062599"/>
              <a:gd name="connsiteX516" fmla="*/ 3080941 w 5728127"/>
              <a:gd name="connsiteY516" fmla="*/ 2655605 h 3062599"/>
              <a:gd name="connsiteX517" fmla="*/ 3227644 w 5728127"/>
              <a:gd name="connsiteY517" fmla="*/ 2758155 h 3062599"/>
              <a:gd name="connsiteX518" fmla="*/ 3357255 w 5728127"/>
              <a:gd name="connsiteY518" fmla="*/ 2756731 h 3062599"/>
              <a:gd name="connsiteX519" fmla="*/ 3397848 w 5728127"/>
              <a:gd name="connsiteY519" fmla="*/ 2726820 h 3062599"/>
              <a:gd name="connsiteX520" fmla="*/ 3442713 w 5728127"/>
              <a:gd name="connsiteY520" fmla="*/ 2718987 h 3062599"/>
              <a:gd name="connsiteX521" fmla="*/ 3452683 w 5728127"/>
              <a:gd name="connsiteY521" fmla="*/ 2721836 h 3062599"/>
              <a:gd name="connsiteX522" fmla="*/ 3633569 w 5728127"/>
              <a:gd name="connsiteY522" fmla="*/ 2711865 h 3062599"/>
              <a:gd name="connsiteX523" fmla="*/ 3710481 w 5728127"/>
              <a:gd name="connsiteY523" fmla="*/ 2667712 h 3062599"/>
              <a:gd name="connsiteX524" fmla="*/ 3765317 w 5728127"/>
              <a:gd name="connsiteY524" fmla="*/ 2632817 h 3062599"/>
              <a:gd name="connsiteX525" fmla="*/ 3810895 w 5728127"/>
              <a:gd name="connsiteY525" fmla="*/ 2609316 h 3062599"/>
              <a:gd name="connsiteX526" fmla="*/ 3862169 w 5728127"/>
              <a:gd name="connsiteY526" fmla="*/ 2611452 h 3062599"/>
              <a:gd name="connsiteX527" fmla="*/ 3884246 w 5728127"/>
              <a:gd name="connsiteY527" fmla="*/ 2610740 h 3062599"/>
              <a:gd name="connsiteX528" fmla="*/ 4003887 w 5728127"/>
              <a:gd name="connsiteY528" fmla="*/ 2551632 h 3062599"/>
              <a:gd name="connsiteX529" fmla="*/ 4009584 w 5728127"/>
              <a:gd name="connsiteY529" fmla="*/ 2546646 h 3062599"/>
              <a:gd name="connsiteX530" fmla="*/ 4072254 w 5728127"/>
              <a:gd name="connsiteY530" fmla="*/ 2451219 h 3062599"/>
              <a:gd name="connsiteX531" fmla="*/ 4053025 w 5728127"/>
              <a:gd name="connsiteY531" fmla="*/ 2369322 h 3062599"/>
              <a:gd name="connsiteX532" fmla="*/ 3964007 w 5728127"/>
              <a:gd name="connsiteY532" fmla="*/ 2311637 h 3062599"/>
              <a:gd name="connsiteX533" fmla="*/ 3908459 w 5728127"/>
              <a:gd name="connsiteY533" fmla="*/ 2310925 h 3062599"/>
              <a:gd name="connsiteX534" fmla="*/ 3830123 w 5728127"/>
              <a:gd name="connsiteY534" fmla="*/ 2362200 h 3062599"/>
              <a:gd name="connsiteX535" fmla="*/ 3810895 w 5728127"/>
              <a:gd name="connsiteY535" fmla="*/ 2399231 h 3062599"/>
              <a:gd name="connsiteX536" fmla="*/ 3811607 w 5728127"/>
              <a:gd name="connsiteY536" fmla="*/ 2484689 h 3062599"/>
              <a:gd name="connsiteX537" fmla="*/ 3859321 w 5728127"/>
              <a:gd name="connsiteY537" fmla="*/ 2524570 h 3062599"/>
              <a:gd name="connsiteX538" fmla="*/ 3961158 w 5728127"/>
              <a:gd name="connsiteY538" fmla="*/ 2458340 h 3062599"/>
              <a:gd name="connsiteX539" fmla="*/ 3961158 w 5728127"/>
              <a:gd name="connsiteY539" fmla="*/ 2416323 h 3062599"/>
              <a:gd name="connsiteX540" fmla="*/ 3959022 w 5728127"/>
              <a:gd name="connsiteY540" fmla="*/ 2451219 h 3062599"/>
              <a:gd name="connsiteX541" fmla="*/ 3947627 w 5728127"/>
              <a:gd name="connsiteY541" fmla="*/ 2471159 h 3062599"/>
              <a:gd name="connsiteX542" fmla="*/ 3825850 w 5728127"/>
              <a:gd name="connsiteY542" fmla="*/ 2462613 h 3062599"/>
              <a:gd name="connsiteX543" fmla="*/ 3825138 w 5728127"/>
              <a:gd name="connsiteY543" fmla="*/ 2424157 h 3062599"/>
              <a:gd name="connsiteX544" fmla="*/ 3882110 w 5728127"/>
              <a:gd name="connsiteY544" fmla="*/ 2344396 h 3062599"/>
              <a:gd name="connsiteX545" fmla="*/ 3923414 w 5728127"/>
              <a:gd name="connsiteY545" fmla="*/ 2333714 h 3062599"/>
              <a:gd name="connsiteX546" fmla="*/ 4020979 w 5728127"/>
              <a:gd name="connsiteY546" fmla="*/ 2380716 h 3062599"/>
              <a:gd name="connsiteX547" fmla="*/ 4033085 w 5728127"/>
              <a:gd name="connsiteY547" fmla="*/ 2413474 h 3062599"/>
              <a:gd name="connsiteX548" fmla="*/ 3984659 w 5728127"/>
              <a:gd name="connsiteY548" fmla="*/ 2545935 h 3062599"/>
              <a:gd name="connsiteX549" fmla="*/ 3961158 w 5728127"/>
              <a:gd name="connsiteY549" fmla="*/ 2563026 h 3062599"/>
              <a:gd name="connsiteX550" fmla="*/ 3835820 w 5728127"/>
              <a:gd name="connsiteY550" fmla="*/ 2590800 h 3062599"/>
              <a:gd name="connsiteX551" fmla="*/ 3770302 w 5728127"/>
              <a:gd name="connsiteY551" fmla="*/ 2575132 h 3062599"/>
              <a:gd name="connsiteX552" fmla="*/ 3768166 w 5728127"/>
              <a:gd name="connsiteY552" fmla="*/ 2558041 h 3062599"/>
              <a:gd name="connsiteX553" fmla="*/ 3758908 w 5728127"/>
              <a:gd name="connsiteY553" fmla="*/ 2481841 h 3062599"/>
              <a:gd name="connsiteX554" fmla="*/ 3755347 w 5728127"/>
              <a:gd name="connsiteY554" fmla="*/ 2442673 h 3062599"/>
              <a:gd name="connsiteX555" fmla="*/ 3763892 w 5728127"/>
              <a:gd name="connsiteY555" fmla="*/ 2353654 h 3062599"/>
              <a:gd name="connsiteX556" fmla="*/ 3775287 w 5728127"/>
              <a:gd name="connsiteY556" fmla="*/ 2335850 h 3062599"/>
              <a:gd name="connsiteX557" fmla="*/ 3912020 w 5728127"/>
              <a:gd name="connsiteY557" fmla="*/ 2248256 h 3062599"/>
              <a:gd name="connsiteX558" fmla="*/ 3976113 w 5728127"/>
              <a:gd name="connsiteY558" fmla="*/ 2249680 h 3062599"/>
              <a:gd name="connsiteX559" fmla="*/ 4013145 w 5728127"/>
              <a:gd name="connsiteY559" fmla="*/ 2263923 h 3062599"/>
              <a:gd name="connsiteX560" fmla="*/ 4100739 w 5728127"/>
              <a:gd name="connsiteY560" fmla="*/ 2322319 h 3062599"/>
              <a:gd name="connsiteX561" fmla="*/ 4140620 w 5728127"/>
              <a:gd name="connsiteY561" fmla="*/ 2307364 h 3062599"/>
              <a:gd name="connsiteX562" fmla="*/ 4245306 w 5728127"/>
              <a:gd name="connsiteY562" fmla="*/ 2172768 h 3062599"/>
              <a:gd name="connsiteX563" fmla="*/ 4270943 w 5728127"/>
              <a:gd name="connsiteY563" fmla="*/ 2148555 h 3062599"/>
              <a:gd name="connsiteX564" fmla="*/ 4286610 w 5728127"/>
              <a:gd name="connsiteY564" fmla="*/ 2125054 h 3062599"/>
              <a:gd name="connsiteX565" fmla="*/ 4301565 w 5728127"/>
              <a:gd name="connsiteY565" fmla="*/ 2107250 h 3062599"/>
              <a:gd name="connsiteX566" fmla="*/ 4368508 w 5728127"/>
              <a:gd name="connsiteY566" fmla="*/ 2095856 h 3062599"/>
              <a:gd name="connsiteX567" fmla="*/ 4474618 w 5728127"/>
              <a:gd name="connsiteY567" fmla="*/ 2109387 h 3062599"/>
              <a:gd name="connsiteX568" fmla="*/ 4564349 w 5728127"/>
              <a:gd name="connsiteY568" fmla="*/ 2129327 h 3062599"/>
              <a:gd name="connsiteX569" fmla="*/ 4648382 w 5728127"/>
              <a:gd name="connsiteY569" fmla="*/ 2159949 h 3062599"/>
              <a:gd name="connsiteX570" fmla="*/ 4696808 w 5728127"/>
              <a:gd name="connsiteY570" fmla="*/ 2207663 h 3062599"/>
              <a:gd name="connsiteX571" fmla="*/ 4752356 w 5728127"/>
              <a:gd name="connsiteY571" fmla="*/ 2444809 h 3062599"/>
              <a:gd name="connsiteX572" fmla="*/ 4760902 w 5728127"/>
              <a:gd name="connsiteY572" fmla="*/ 2470446 h 3062599"/>
              <a:gd name="connsiteX573" fmla="*/ 4756629 w 5728127"/>
              <a:gd name="connsiteY573" fmla="*/ 2506054 h 3062599"/>
              <a:gd name="connsiteX574" fmla="*/ 4671171 w 5728127"/>
              <a:gd name="connsiteY574" fmla="*/ 2589375 h 3062599"/>
              <a:gd name="connsiteX575" fmla="*/ 4576455 w 5728127"/>
              <a:gd name="connsiteY575" fmla="*/ 2679107 h 3062599"/>
              <a:gd name="connsiteX576" fmla="*/ 4517347 w 5728127"/>
              <a:gd name="connsiteY576" fmla="*/ 2714714 h 3062599"/>
              <a:gd name="connsiteX577" fmla="*/ 4513786 w 5728127"/>
              <a:gd name="connsiteY577" fmla="*/ 2716850 h 3062599"/>
              <a:gd name="connsiteX578" fmla="*/ 4577880 w 5728127"/>
              <a:gd name="connsiteY578" fmla="*/ 2725396 h 3062599"/>
              <a:gd name="connsiteX579" fmla="*/ 4608502 w 5728127"/>
              <a:gd name="connsiteY579" fmla="*/ 2721836 h 3062599"/>
              <a:gd name="connsiteX580" fmla="*/ 4632003 w 5728127"/>
              <a:gd name="connsiteY580" fmla="*/ 2716138 h 3062599"/>
              <a:gd name="connsiteX581" fmla="*/ 4698233 w 5728127"/>
              <a:gd name="connsiteY581" fmla="*/ 2719699 h 3062599"/>
              <a:gd name="connsiteX582" fmla="*/ 4728143 w 5728127"/>
              <a:gd name="connsiteY582" fmla="*/ 2756731 h 3062599"/>
              <a:gd name="connsiteX583" fmla="*/ 4858466 w 5728127"/>
              <a:gd name="connsiteY583" fmla="*/ 2826521 h 3062599"/>
              <a:gd name="connsiteX584" fmla="*/ 4936803 w 5728127"/>
              <a:gd name="connsiteY584" fmla="*/ 2822960 h 3062599"/>
              <a:gd name="connsiteX585" fmla="*/ 5028670 w 5728127"/>
              <a:gd name="connsiteY585" fmla="*/ 2827234 h 3062599"/>
              <a:gd name="connsiteX586" fmla="*/ 5064990 w 5728127"/>
              <a:gd name="connsiteY586" fmla="*/ 2844325 h 3062599"/>
              <a:gd name="connsiteX587" fmla="*/ 5174661 w 5728127"/>
              <a:gd name="connsiteY587" fmla="*/ 2872099 h 3062599"/>
              <a:gd name="connsiteX588" fmla="*/ 5240891 w 5728127"/>
              <a:gd name="connsiteY588" fmla="*/ 2880645 h 3062599"/>
              <a:gd name="connsiteX589" fmla="*/ 5277923 w 5728127"/>
              <a:gd name="connsiteY589" fmla="*/ 2899161 h 3062599"/>
              <a:gd name="connsiteX590" fmla="*/ 5346289 w 5728127"/>
              <a:gd name="connsiteY590" fmla="*/ 2934768 h 3062599"/>
              <a:gd name="connsiteX591" fmla="*/ 5362668 w 5728127"/>
              <a:gd name="connsiteY591" fmla="*/ 2964678 h 3062599"/>
              <a:gd name="connsiteX592" fmla="*/ 5278635 w 5728127"/>
              <a:gd name="connsiteY592" fmla="*/ 2957557 h 3062599"/>
              <a:gd name="connsiteX593" fmla="*/ 5245164 w 5728127"/>
              <a:gd name="connsiteY593" fmla="*/ 2961830 h 3062599"/>
              <a:gd name="connsiteX594" fmla="*/ 5226648 w 5728127"/>
              <a:gd name="connsiteY594" fmla="*/ 2963254 h 3062599"/>
              <a:gd name="connsiteX595" fmla="*/ 5158994 w 5728127"/>
              <a:gd name="connsiteY595" fmla="*/ 2952572 h 3062599"/>
              <a:gd name="connsiteX596" fmla="*/ 5110568 w 5728127"/>
              <a:gd name="connsiteY596" fmla="*/ 2960406 h 3062599"/>
              <a:gd name="connsiteX597" fmla="*/ 5089203 w 5728127"/>
              <a:gd name="connsiteY597" fmla="*/ 2957557 h 3062599"/>
              <a:gd name="connsiteX598" fmla="*/ 4966001 w 5728127"/>
              <a:gd name="connsiteY598" fmla="*/ 2935480 h 3062599"/>
              <a:gd name="connsiteX599" fmla="*/ 4928969 w 5728127"/>
              <a:gd name="connsiteY599" fmla="*/ 2921949 h 3062599"/>
              <a:gd name="connsiteX600" fmla="*/ 4833541 w 5728127"/>
              <a:gd name="connsiteY600" fmla="*/ 2924798 h 3062599"/>
              <a:gd name="connsiteX601" fmla="*/ 4721022 w 5728127"/>
              <a:gd name="connsiteY601" fmla="*/ 2889903 h 3062599"/>
              <a:gd name="connsiteX602" fmla="*/ 4656928 w 5728127"/>
              <a:gd name="connsiteY602" fmla="*/ 2865689 h 3062599"/>
              <a:gd name="connsiteX603" fmla="*/ 4608502 w 5728127"/>
              <a:gd name="connsiteY603" fmla="*/ 2895600 h 3062599"/>
              <a:gd name="connsiteX604" fmla="*/ 4603517 w 5728127"/>
              <a:gd name="connsiteY604" fmla="*/ 2911267 h 3062599"/>
              <a:gd name="connsiteX605" fmla="*/ 4617760 w 5728127"/>
              <a:gd name="connsiteY605" fmla="*/ 2918389 h 3062599"/>
              <a:gd name="connsiteX606" fmla="*/ 4662625 w 5728127"/>
              <a:gd name="connsiteY606" fmla="*/ 2924798 h 3062599"/>
              <a:gd name="connsiteX607" fmla="*/ 4767311 w 5728127"/>
              <a:gd name="connsiteY607" fmla="*/ 2970375 h 3062599"/>
              <a:gd name="connsiteX608" fmla="*/ 4789388 w 5728127"/>
              <a:gd name="connsiteY608" fmla="*/ 2979633 h 3062599"/>
              <a:gd name="connsiteX609" fmla="*/ 4977396 w 5728127"/>
              <a:gd name="connsiteY609" fmla="*/ 3026635 h 3062599"/>
              <a:gd name="connsiteX610" fmla="*/ 5024397 w 5728127"/>
              <a:gd name="connsiteY610" fmla="*/ 3033045 h 3062599"/>
              <a:gd name="connsiteX611" fmla="*/ 5058581 w 5728127"/>
              <a:gd name="connsiteY611" fmla="*/ 3028772 h 3062599"/>
              <a:gd name="connsiteX612" fmla="*/ 5062853 w 5728127"/>
              <a:gd name="connsiteY612" fmla="*/ 3026635 h 3062599"/>
              <a:gd name="connsiteX613" fmla="*/ 5124811 w 5728127"/>
              <a:gd name="connsiteY613" fmla="*/ 3025211 h 3062599"/>
              <a:gd name="connsiteX614" fmla="*/ 5205283 w 5728127"/>
              <a:gd name="connsiteY614" fmla="*/ 3024499 h 3062599"/>
              <a:gd name="connsiteX615" fmla="*/ 5229497 w 5728127"/>
              <a:gd name="connsiteY615" fmla="*/ 3021650 h 3062599"/>
              <a:gd name="connsiteX616" fmla="*/ 5561358 w 5728127"/>
              <a:gd name="connsiteY616" fmla="*/ 3021650 h 3062599"/>
              <a:gd name="connsiteX617" fmla="*/ 5708061 w 5728127"/>
              <a:gd name="connsiteY617" fmla="*/ 3043727 h 3062599"/>
              <a:gd name="connsiteX618" fmla="*/ 5725864 w 5728127"/>
              <a:gd name="connsiteY618" fmla="*/ 3060819 h 3062599"/>
              <a:gd name="connsiteX619" fmla="*/ 5700939 w 5728127"/>
              <a:gd name="connsiteY619" fmla="*/ 3062243 h 3062599"/>
              <a:gd name="connsiteX620" fmla="*/ 4228214 w 5728127"/>
              <a:gd name="connsiteY620" fmla="*/ 3062243 h 3062599"/>
              <a:gd name="connsiteX621" fmla="*/ 3964007 w 5728127"/>
              <a:gd name="connsiteY621" fmla="*/ 3033045 h 3062599"/>
              <a:gd name="connsiteX622" fmla="*/ 3772438 w 5728127"/>
              <a:gd name="connsiteY622" fmla="*/ 3055121 h 3062599"/>
              <a:gd name="connsiteX623" fmla="*/ 3722588 w 5728127"/>
              <a:gd name="connsiteY623" fmla="*/ 3062243 h 3062599"/>
              <a:gd name="connsiteX624" fmla="*/ 28668 w 5728127"/>
              <a:gd name="connsiteY624" fmla="*/ 3062243 h 3062599"/>
              <a:gd name="connsiteX625" fmla="*/ 182 w 5728127"/>
              <a:gd name="connsiteY625" fmla="*/ 3033757 h 3062599"/>
              <a:gd name="connsiteX626" fmla="*/ 182 w 5728127"/>
              <a:gd name="connsiteY626" fmla="*/ 2751034 h 3062599"/>
              <a:gd name="connsiteX627" fmla="*/ 3743 w 5728127"/>
              <a:gd name="connsiteY627" fmla="*/ 2736791 h 3062599"/>
              <a:gd name="connsiteX628" fmla="*/ 3743 w 5728127"/>
              <a:gd name="connsiteY628" fmla="*/ 2741776 h 3062599"/>
              <a:gd name="connsiteX629" fmla="*/ 201008 w 5728127"/>
              <a:gd name="connsiteY629" fmla="*/ 2721836 h 3062599"/>
              <a:gd name="connsiteX630" fmla="*/ 205993 w 5728127"/>
              <a:gd name="connsiteY630" fmla="*/ 2696910 h 3062599"/>
              <a:gd name="connsiteX631" fmla="*/ 131930 w 5728127"/>
              <a:gd name="connsiteY631" fmla="*/ 2595785 h 3062599"/>
              <a:gd name="connsiteX632" fmla="*/ 116975 w 5728127"/>
              <a:gd name="connsiteY632" fmla="*/ 2575132 h 3062599"/>
              <a:gd name="connsiteX633" fmla="*/ 29380 w 5728127"/>
              <a:gd name="connsiteY633" fmla="*/ 2679107 h 3062599"/>
              <a:gd name="connsiteX634" fmla="*/ 11577 w 5728127"/>
              <a:gd name="connsiteY634" fmla="*/ 2686940 h 3062599"/>
              <a:gd name="connsiteX635" fmla="*/ 6592 w 5728127"/>
              <a:gd name="connsiteY635" fmla="*/ 2669136 h 3062599"/>
              <a:gd name="connsiteX636" fmla="*/ 74958 w 5728127"/>
              <a:gd name="connsiteY636" fmla="*/ 2483265 h 3062599"/>
              <a:gd name="connsiteX637" fmla="*/ 76382 w 5728127"/>
              <a:gd name="connsiteY637" fmla="*/ 2445521 h 3062599"/>
              <a:gd name="connsiteX638" fmla="*/ 3743 w 5728127"/>
              <a:gd name="connsiteY638" fmla="*/ 2411338 h 3062599"/>
              <a:gd name="connsiteX639" fmla="*/ 3743 w 5728127"/>
              <a:gd name="connsiteY639" fmla="*/ 2417035 h 3062599"/>
              <a:gd name="connsiteX640" fmla="*/ 182 w 5728127"/>
              <a:gd name="connsiteY640" fmla="*/ 2403505 h 3062599"/>
              <a:gd name="connsiteX641" fmla="*/ 130811 w 5728127"/>
              <a:gd name="connsiteY641" fmla="*/ 2003817 h 3062599"/>
              <a:gd name="connsiteX642" fmla="*/ 267843 w 5728127"/>
              <a:gd name="connsiteY642" fmla="*/ 910164 h 3062599"/>
              <a:gd name="connsiteX643" fmla="*/ 489429 w 5728127"/>
              <a:gd name="connsiteY643" fmla="*/ 794759 h 3062599"/>
              <a:gd name="connsiteX644" fmla="*/ 620465 w 5728127"/>
              <a:gd name="connsiteY644" fmla="*/ 744908 h 3062599"/>
              <a:gd name="connsiteX645" fmla="*/ 710908 w 5728127"/>
              <a:gd name="connsiteY645" fmla="*/ 690073 h 3062599"/>
              <a:gd name="connsiteX646" fmla="*/ 1050603 w 5728127"/>
              <a:gd name="connsiteY646" fmla="*/ 664435 h 3062599"/>
              <a:gd name="connsiteX647" fmla="*/ 1115408 w 5728127"/>
              <a:gd name="connsiteY647" fmla="*/ 731378 h 3062599"/>
              <a:gd name="connsiteX648" fmla="*/ 1123242 w 5728127"/>
              <a:gd name="connsiteY648" fmla="*/ 836063 h 3062599"/>
              <a:gd name="connsiteX649" fmla="*/ 1136773 w 5728127"/>
              <a:gd name="connsiteY649" fmla="*/ 779091 h 3062599"/>
              <a:gd name="connsiteX650" fmla="*/ 1068407 w 5728127"/>
              <a:gd name="connsiteY650" fmla="*/ 537673 h 3062599"/>
              <a:gd name="connsiteX651" fmla="*/ 990782 w 5728127"/>
              <a:gd name="connsiteY651" fmla="*/ 470019 h 3062599"/>
              <a:gd name="connsiteX652" fmla="*/ 954463 w 5728127"/>
              <a:gd name="connsiteY652" fmla="*/ 408774 h 3062599"/>
              <a:gd name="connsiteX653" fmla="*/ 877551 w 5728127"/>
              <a:gd name="connsiteY653" fmla="*/ 138869 h 3062599"/>
              <a:gd name="connsiteX654" fmla="*/ 874702 w 5728127"/>
              <a:gd name="connsiteY654" fmla="*/ 51987 h 3062599"/>
              <a:gd name="connsiteX655" fmla="*/ 888945 w 5728127"/>
              <a:gd name="connsiteY655" fmla="*/ 25637 h 3062599"/>
              <a:gd name="connsiteX656" fmla="*/ 923840 w 5728127"/>
              <a:gd name="connsiteY656" fmla="*/ 0 h 3062599"/>
              <a:gd name="connsiteX0" fmla="*/ 2985788 w 5741221"/>
              <a:gd name="connsiteY0" fmla="*/ 2889903 h 3062599"/>
              <a:gd name="connsiteX1" fmla="*/ 2961575 w 5741221"/>
              <a:gd name="connsiteY1" fmla="*/ 2909843 h 3062599"/>
              <a:gd name="connsiteX2" fmla="*/ 2923119 w 5741221"/>
              <a:gd name="connsiteY2" fmla="*/ 2989604 h 3062599"/>
              <a:gd name="connsiteX3" fmla="*/ 2911013 w 5741221"/>
              <a:gd name="connsiteY3" fmla="*/ 2996013 h 3062599"/>
              <a:gd name="connsiteX4" fmla="*/ 2906740 w 5741221"/>
              <a:gd name="connsiteY4" fmla="*/ 2982482 h 3062599"/>
              <a:gd name="connsiteX5" fmla="*/ 2909588 w 5741221"/>
              <a:gd name="connsiteY5" fmla="*/ 2939753 h 3062599"/>
              <a:gd name="connsiteX6" fmla="*/ 2893921 w 5741221"/>
              <a:gd name="connsiteY6" fmla="*/ 2924086 h 3062599"/>
              <a:gd name="connsiteX7" fmla="*/ 2844071 w 5741221"/>
              <a:gd name="connsiteY7" fmla="*/ 2931207 h 3062599"/>
              <a:gd name="connsiteX8" fmla="*/ 2832676 w 5741221"/>
              <a:gd name="connsiteY8" fmla="*/ 2949723 h 3062599"/>
              <a:gd name="connsiteX9" fmla="*/ 2960863 w 5741221"/>
              <a:gd name="connsiteY9" fmla="*/ 3035181 h 3062599"/>
              <a:gd name="connsiteX10" fmla="*/ 3029942 w 5741221"/>
              <a:gd name="connsiteY10" fmla="*/ 2999574 h 3062599"/>
              <a:gd name="connsiteX11" fmla="*/ 3019972 w 5741221"/>
              <a:gd name="connsiteY11" fmla="*/ 2909131 h 3062599"/>
              <a:gd name="connsiteX12" fmla="*/ 2985788 w 5741221"/>
              <a:gd name="connsiteY12" fmla="*/ 2889903 h 3062599"/>
              <a:gd name="connsiteX13" fmla="*/ 1577869 w 5741221"/>
              <a:gd name="connsiteY13" fmla="*/ 2827946 h 3062599"/>
              <a:gd name="connsiteX14" fmla="*/ 1502381 w 5741221"/>
              <a:gd name="connsiteY14" fmla="*/ 2897024 h 3062599"/>
              <a:gd name="connsiteX15" fmla="*/ 1523033 w 5741221"/>
              <a:gd name="connsiteY15" fmla="*/ 2991028 h 3062599"/>
              <a:gd name="connsiteX16" fmla="*/ 1765876 w 5741221"/>
              <a:gd name="connsiteY16" fmla="*/ 2946163 h 3062599"/>
              <a:gd name="connsiteX17" fmla="*/ 1763740 w 5741221"/>
              <a:gd name="connsiteY17" fmla="*/ 2933344 h 3062599"/>
              <a:gd name="connsiteX18" fmla="*/ 1671160 w 5741221"/>
              <a:gd name="connsiteY18" fmla="*/ 2890615 h 3062599"/>
              <a:gd name="connsiteX19" fmla="*/ 1645523 w 5741221"/>
              <a:gd name="connsiteY19" fmla="*/ 2991028 h 3062599"/>
              <a:gd name="connsiteX20" fmla="*/ 1613476 w 5741221"/>
              <a:gd name="connsiteY20" fmla="*/ 2865689 h 3062599"/>
              <a:gd name="connsiteX21" fmla="*/ 1577869 w 5741221"/>
              <a:gd name="connsiteY21" fmla="*/ 2827946 h 3062599"/>
              <a:gd name="connsiteX22" fmla="*/ 1994566 w 5741221"/>
              <a:gd name="connsiteY22" fmla="*/ 2817709 h 3062599"/>
              <a:gd name="connsiteX23" fmla="*/ 1969551 w 5741221"/>
              <a:gd name="connsiteY23" fmla="*/ 2817976 h 3062599"/>
              <a:gd name="connsiteX24" fmla="*/ 1946762 w 5741221"/>
              <a:gd name="connsiteY24" fmla="*/ 2851446 h 3062599"/>
              <a:gd name="connsiteX25" fmla="*/ 1923261 w 5741221"/>
              <a:gd name="connsiteY25" fmla="*/ 2983194 h 3062599"/>
              <a:gd name="connsiteX26" fmla="*/ 1894775 w 5741221"/>
              <a:gd name="connsiteY26" fmla="*/ 2900585 h 3062599"/>
              <a:gd name="connsiteX27" fmla="*/ 1877684 w 5741221"/>
              <a:gd name="connsiteY27" fmla="*/ 2893463 h 3062599"/>
              <a:gd name="connsiteX28" fmla="*/ 1806469 w 5741221"/>
              <a:gd name="connsiteY28" fmla="*/ 2931207 h 3062599"/>
              <a:gd name="connsiteX29" fmla="*/ 1802908 w 5741221"/>
              <a:gd name="connsiteY29" fmla="*/ 2948299 h 3062599"/>
              <a:gd name="connsiteX30" fmla="*/ 2015841 w 5741221"/>
              <a:gd name="connsiteY30" fmla="*/ 2996013 h 3062599"/>
              <a:gd name="connsiteX31" fmla="*/ 2067828 w 5741221"/>
              <a:gd name="connsiteY31" fmla="*/ 2925510 h 3062599"/>
              <a:gd name="connsiteX32" fmla="*/ 2017977 w 5741221"/>
              <a:gd name="connsiteY32" fmla="*/ 2826521 h 3062599"/>
              <a:gd name="connsiteX33" fmla="*/ 1994566 w 5741221"/>
              <a:gd name="connsiteY33" fmla="*/ 2817709 h 3062599"/>
              <a:gd name="connsiteX34" fmla="*/ 2678140 w 5741221"/>
              <a:gd name="connsiteY34" fmla="*/ 2794474 h 3062599"/>
              <a:gd name="connsiteX35" fmla="*/ 2609774 w 5741221"/>
              <a:gd name="connsiteY35" fmla="*/ 2850734 h 3062599"/>
              <a:gd name="connsiteX36" fmla="*/ 2627577 w 5741221"/>
              <a:gd name="connsiteY36" fmla="*/ 2921237 h 3062599"/>
              <a:gd name="connsiteX37" fmla="*/ 2809887 w 5741221"/>
              <a:gd name="connsiteY37" fmla="*/ 2926222 h 3062599"/>
              <a:gd name="connsiteX38" fmla="*/ 2758613 w 5741221"/>
              <a:gd name="connsiteY38" fmla="*/ 2879220 h 3062599"/>
              <a:gd name="connsiteX39" fmla="*/ 2741521 w 5741221"/>
              <a:gd name="connsiteY39" fmla="*/ 2881357 h 3062599"/>
              <a:gd name="connsiteX40" fmla="*/ 2720869 w 5741221"/>
              <a:gd name="connsiteY40" fmla="*/ 2916252 h 3062599"/>
              <a:gd name="connsiteX41" fmla="*/ 2705914 w 5741221"/>
              <a:gd name="connsiteY41" fmla="*/ 2928359 h 3062599"/>
              <a:gd name="connsiteX42" fmla="*/ 2698080 w 5741221"/>
              <a:gd name="connsiteY42" fmla="*/ 2911267 h 3062599"/>
              <a:gd name="connsiteX43" fmla="*/ 2709475 w 5741221"/>
              <a:gd name="connsiteY43" fmla="*/ 2837916 h 3062599"/>
              <a:gd name="connsiteX44" fmla="*/ 2678140 w 5741221"/>
              <a:gd name="connsiteY44" fmla="*/ 2794474 h 3062599"/>
              <a:gd name="connsiteX45" fmla="*/ 563768 w 5741221"/>
              <a:gd name="connsiteY45" fmla="*/ 2701895 h 3062599"/>
              <a:gd name="connsiteX46" fmla="*/ 534570 w 5741221"/>
              <a:gd name="connsiteY46" fmla="*/ 2719699 h 3062599"/>
              <a:gd name="connsiteX47" fmla="*/ 414929 w 5741221"/>
              <a:gd name="connsiteY47" fmla="*/ 2887054 h 3062599"/>
              <a:gd name="connsiteX48" fmla="*/ 395701 w 5741221"/>
              <a:gd name="connsiteY48" fmla="*/ 2876372 h 3062599"/>
              <a:gd name="connsiteX49" fmla="*/ 416353 w 5741221"/>
              <a:gd name="connsiteY49" fmla="*/ 2778095 h 3062599"/>
              <a:gd name="connsiteX50" fmla="*/ 431308 w 5741221"/>
              <a:gd name="connsiteY50" fmla="*/ 2737502 h 3062599"/>
              <a:gd name="connsiteX51" fmla="*/ 308818 w 5741221"/>
              <a:gd name="connsiteY51" fmla="*/ 2741776 h 3062599"/>
              <a:gd name="connsiteX52" fmla="*/ 264665 w 5741221"/>
              <a:gd name="connsiteY52" fmla="*/ 2737502 h 3062599"/>
              <a:gd name="connsiteX53" fmla="*/ 272499 w 5741221"/>
              <a:gd name="connsiteY53" fmla="*/ 2785217 h 3062599"/>
              <a:gd name="connsiteX54" fmla="*/ 425611 w 5741221"/>
              <a:gd name="connsiteY54" fmla="*/ 2962542 h 3062599"/>
              <a:gd name="connsiteX55" fmla="*/ 513917 w 5741221"/>
              <a:gd name="connsiteY55" fmla="*/ 2981058 h 3062599"/>
              <a:gd name="connsiteX56" fmla="*/ 632134 w 5741221"/>
              <a:gd name="connsiteY56" fmla="*/ 2931920 h 3062599"/>
              <a:gd name="connsiteX57" fmla="*/ 657772 w 5741221"/>
              <a:gd name="connsiteY57" fmla="*/ 2792338 h 3062599"/>
              <a:gd name="connsiteX58" fmla="*/ 563768 w 5741221"/>
              <a:gd name="connsiteY58" fmla="*/ 2701895 h 3062599"/>
              <a:gd name="connsiteX59" fmla="*/ 832282 w 5741221"/>
              <a:gd name="connsiteY59" fmla="*/ 2552166 h 3062599"/>
              <a:gd name="connsiteX60" fmla="*/ 813732 w 5741221"/>
              <a:gd name="connsiteY60" fmla="*/ 2556617 h 3062599"/>
              <a:gd name="connsiteX61" fmla="*/ 768155 w 5741221"/>
              <a:gd name="connsiteY61" fmla="*/ 2625695 h 3062599"/>
              <a:gd name="connsiteX62" fmla="*/ 809459 w 5741221"/>
              <a:gd name="connsiteY62" fmla="*/ 2689789 h 3062599"/>
              <a:gd name="connsiteX63" fmla="*/ 966132 w 5741221"/>
              <a:gd name="connsiteY63" fmla="*/ 2647772 h 3062599"/>
              <a:gd name="connsiteX64" fmla="*/ 956162 w 5741221"/>
              <a:gd name="connsiteY64" fmla="*/ 2622135 h 3062599"/>
              <a:gd name="connsiteX65" fmla="*/ 912009 w 5741221"/>
              <a:gd name="connsiteY65" fmla="*/ 2603618 h 3062599"/>
              <a:gd name="connsiteX66" fmla="*/ 899190 w 5741221"/>
              <a:gd name="connsiteY66" fmla="*/ 2611452 h 3062599"/>
              <a:gd name="connsiteX67" fmla="*/ 885659 w 5741221"/>
              <a:gd name="connsiteY67" fmla="*/ 2672697 h 3062599"/>
              <a:gd name="connsiteX68" fmla="*/ 858598 w 5741221"/>
              <a:gd name="connsiteY68" fmla="*/ 2630680 h 3062599"/>
              <a:gd name="connsiteX69" fmla="*/ 853613 w 5741221"/>
              <a:gd name="connsiteY69" fmla="*/ 2585815 h 3062599"/>
              <a:gd name="connsiteX70" fmla="*/ 832282 w 5741221"/>
              <a:gd name="connsiteY70" fmla="*/ 2552166 h 3062599"/>
              <a:gd name="connsiteX71" fmla="*/ 1136336 w 5741221"/>
              <a:gd name="connsiteY71" fmla="*/ 2525282 h 3062599"/>
              <a:gd name="connsiteX72" fmla="*/ 1111411 w 5741221"/>
              <a:gd name="connsiteY72" fmla="*/ 2557329 h 3062599"/>
              <a:gd name="connsiteX73" fmla="*/ 1105001 w 5741221"/>
              <a:gd name="connsiteY73" fmla="*/ 2641362 h 3062599"/>
              <a:gd name="connsiteX74" fmla="*/ 1095744 w 5741221"/>
              <a:gd name="connsiteY74" fmla="*/ 2651333 h 3062599"/>
              <a:gd name="connsiteX75" fmla="*/ 1087910 w 5741221"/>
              <a:gd name="connsiteY75" fmla="*/ 2642075 h 3062599"/>
              <a:gd name="connsiteX76" fmla="*/ 1068682 w 5741221"/>
              <a:gd name="connsiteY76" fmla="*/ 2581542 h 3062599"/>
              <a:gd name="connsiteX77" fmla="*/ 997467 w 5741221"/>
              <a:gd name="connsiteY77" fmla="*/ 2625695 h 3062599"/>
              <a:gd name="connsiteX78" fmla="*/ 1183338 w 5741221"/>
              <a:gd name="connsiteY78" fmla="*/ 2652045 h 3062599"/>
              <a:gd name="connsiteX79" fmla="*/ 1201142 w 5741221"/>
              <a:gd name="connsiteY79" fmla="*/ 2577269 h 3062599"/>
              <a:gd name="connsiteX80" fmla="*/ 1136336 w 5741221"/>
              <a:gd name="connsiteY80" fmla="*/ 2525282 h 3062599"/>
              <a:gd name="connsiteX81" fmla="*/ 3272785 w 5741221"/>
              <a:gd name="connsiteY81" fmla="*/ 2504630 h 3062599"/>
              <a:gd name="connsiteX82" fmla="*/ 3257830 w 5741221"/>
              <a:gd name="connsiteY82" fmla="*/ 2517449 h 3062599"/>
              <a:gd name="connsiteX83" fmla="*/ 3252132 w 5741221"/>
              <a:gd name="connsiteY83" fmla="*/ 2524570 h 3062599"/>
              <a:gd name="connsiteX84" fmla="*/ 3272785 w 5741221"/>
              <a:gd name="connsiteY84" fmla="*/ 2504630 h 3062599"/>
              <a:gd name="connsiteX85" fmla="*/ 3923689 w 5741221"/>
              <a:gd name="connsiteY85" fmla="*/ 2394247 h 3062599"/>
              <a:gd name="connsiteX86" fmla="*/ 3888794 w 5741221"/>
              <a:gd name="connsiteY86" fmla="*/ 2428430 h 3062599"/>
              <a:gd name="connsiteX87" fmla="*/ 3951463 w 5741221"/>
              <a:gd name="connsiteY87" fmla="*/ 2401368 h 3062599"/>
              <a:gd name="connsiteX88" fmla="*/ 3960721 w 5741221"/>
              <a:gd name="connsiteY88" fmla="*/ 2405641 h 3062599"/>
              <a:gd name="connsiteX89" fmla="*/ 3923689 w 5741221"/>
              <a:gd name="connsiteY89" fmla="*/ 2394247 h 3062599"/>
              <a:gd name="connsiteX90" fmla="*/ 1741663 w 5741221"/>
              <a:gd name="connsiteY90" fmla="*/ 2258938 h 3062599"/>
              <a:gd name="connsiteX91" fmla="*/ 1624871 w 5741221"/>
              <a:gd name="connsiteY91" fmla="*/ 2357927 h 3062599"/>
              <a:gd name="connsiteX92" fmla="*/ 1627007 w 5741221"/>
              <a:gd name="connsiteY92" fmla="*/ 2379291 h 3062599"/>
              <a:gd name="connsiteX93" fmla="*/ 1718162 w 5741221"/>
              <a:gd name="connsiteY93" fmla="*/ 2496084 h 3062599"/>
              <a:gd name="connsiteX94" fmla="*/ 1820000 w 5741221"/>
              <a:gd name="connsiteY94" fmla="*/ 2613589 h 3062599"/>
              <a:gd name="connsiteX95" fmla="*/ 1946762 w 5741221"/>
              <a:gd name="connsiteY95" fmla="*/ 2655605 h 3062599"/>
              <a:gd name="connsiteX96" fmla="*/ 1965278 w 5741221"/>
              <a:gd name="connsiteY96" fmla="*/ 2651333 h 3062599"/>
              <a:gd name="connsiteX97" fmla="*/ 1957445 w 5741221"/>
              <a:gd name="connsiteY97" fmla="*/ 2634953 h 3062599"/>
              <a:gd name="connsiteX98" fmla="*/ 1926110 w 5741221"/>
              <a:gd name="connsiteY98" fmla="*/ 2577981 h 3062599"/>
              <a:gd name="connsiteX99" fmla="*/ 1901897 w 5741221"/>
              <a:gd name="connsiteY99" fmla="*/ 2558041 h 3062599"/>
              <a:gd name="connsiteX100" fmla="*/ 1781544 w 5741221"/>
              <a:gd name="connsiteY100" fmla="*/ 2471871 h 3062599"/>
              <a:gd name="connsiteX101" fmla="*/ 1750209 w 5741221"/>
              <a:gd name="connsiteY101" fmla="*/ 2345820 h 3062599"/>
              <a:gd name="connsiteX102" fmla="*/ 1750209 w 5741221"/>
              <a:gd name="connsiteY102" fmla="*/ 2261075 h 3062599"/>
              <a:gd name="connsiteX103" fmla="*/ 1741663 w 5741221"/>
              <a:gd name="connsiteY103" fmla="*/ 2258938 h 3062599"/>
              <a:gd name="connsiteX104" fmla="*/ 4407951 w 5741221"/>
              <a:gd name="connsiteY104" fmla="*/ 2189860 h 3062599"/>
              <a:gd name="connsiteX105" fmla="*/ 4365934 w 5741221"/>
              <a:gd name="connsiteY105" fmla="*/ 2196269 h 3062599"/>
              <a:gd name="connsiteX106" fmla="*/ 4303977 w 5741221"/>
              <a:gd name="connsiteY106" fmla="*/ 2334426 h 3062599"/>
              <a:gd name="connsiteX107" fmla="*/ 4300416 w 5741221"/>
              <a:gd name="connsiteY107" fmla="*/ 2368609 h 3062599"/>
              <a:gd name="connsiteX108" fmla="*/ 4279052 w 5741221"/>
              <a:gd name="connsiteY108" fmla="*/ 2414187 h 3062599"/>
              <a:gd name="connsiteX109" fmla="*/ 4279764 w 5741221"/>
              <a:gd name="connsiteY109" fmla="*/ 2469734 h 3062599"/>
              <a:gd name="connsiteX110" fmla="*/ 4287598 w 5741221"/>
              <a:gd name="connsiteY110" fmla="*/ 2493235 h 3062599"/>
              <a:gd name="connsiteX111" fmla="*/ 4337448 w 5741221"/>
              <a:gd name="connsiteY111" fmla="*/ 2612164 h 3062599"/>
              <a:gd name="connsiteX112" fmla="*/ 4340297 w 5741221"/>
              <a:gd name="connsiteY112" fmla="*/ 2621422 h 3062599"/>
              <a:gd name="connsiteX113" fmla="*/ 4376617 w 5741221"/>
              <a:gd name="connsiteY113" fmla="*/ 2714002 h 3062599"/>
              <a:gd name="connsiteX114" fmla="*/ 4467772 w 5741221"/>
              <a:gd name="connsiteY114" fmla="*/ 2727533 h 3062599"/>
              <a:gd name="connsiteX115" fmla="*/ 4487000 w 5741221"/>
              <a:gd name="connsiteY115" fmla="*/ 2720411 h 3062599"/>
              <a:gd name="connsiteX116" fmla="*/ 4459938 w 5741221"/>
              <a:gd name="connsiteY116" fmla="*/ 2704032 h 3062599"/>
              <a:gd name="connsiteX117" fmla="*/ 4385874 w 5741221"/>
              <a:gd name="connsiteY117" fmla="*/ 2605043 h 3062599"/>
              <a:gd name="connsiteX118" fmla="*/ 4325342 w 5741221"/>
              <a:gd name="connsiteY118" fmla="*/ 2506054 h 3062599"/>
              <a:gd name="connsiteX119" fmla="*/ 4320357 w 5741221"/>
              <a:gd name="connsiteY119" fmla="*/ 2469734 h 3062599"/>
              <a:gd name="connsiteX120" fmla="*/ 4405815 w 5741221"/>
              <a:gd name="connsiteY120" fmla="*/ 2276030 h 3062599"/>
              <a:gd name="connsiteX121" fmla="*/ 4457802 w 5741221"/>
              <a:gd name="connsiteY121" fmla="*/ 2252529 h 3062599"/>
              <a:gd name="connsiteX122" fmla="*/ 4548957 w 5741221"/>
              <a:gd name="connsiteY122" fmla="*/ 2279590 h 3062599"/>
              <a:gd name="connsiteX123" fmla="*/ 4600944 w 5741221"/>
              <a:gd name="connsiteY123" fmla="*/ 2300955 h 3062599"/>
              <a:gd name="connsiteX124" fmla="*/ 4640112 w 5741221"/>
              <a:gd name="connsiteY124" fmla="*/ 2372170 h 3062599"/>
              <a:gd name="connsiteX125" fmla="*/ 4634415 w 5741221"/>
              <a:gd name="connsiteY125" fmla="*/ 2471871 h 3062599"/>
              <a:gd name="connsiteX126" fmla="*/ 4614475 w 5741221"/>
              <a:gd name="connsiteY126" fmla="*/ 2509615 h 3062599"/>
              <a:gd name="connsiteX127" fmla="*/ 4517622 w 5741221"/>
              <a:gd name="connsiteY127" fmla="*/ 2544510 h 3062599"/>
              <a:gd name="connsiteX128" fmla="*/ 4515486 w 5741221"/>
              <a:gd name="connsiteY128" fmla="*/ 2543798 h 3062599"/>
              <a:gd name="connsiteX129" fmla="*/ 4447831 w 5741221"/>
              <a:gd name="connsiteY129" fmla="*/ 2405641 h 3062599"/>
              <a:gd name="connsiteX130" fmla="*/ 4490560 w 5741221"/>
              <a:gd name="connsiteY130" fmla="*/ 2355079 h 3062599"/>
              <a:gd name="connsiteX131" fmla="*/ 4544684 w 5741221"/>
              <a:gd name="connsiteY131" fmla="*/ 2392822 h 3062599"/>
              <a:gd name="connsiteX132" fmla="*/ 4558215 w 5741221"/>
              <a:gd name="connsiteY132" fmla="*/ 2419884 h 3062599"/>
              <a:gd name="connsiteX133" fmla="*/ 4536850 w 5741221"/>
              <a:gd name="connsiteY133" fmla="*/ 2446234 h 3062599"/>
              <a:gd name="connsiteX134" fmla="*/ 4515486 w 5741221"/>
              <a:gd name="connsiteY134" fmla="*/ 2454779 h 3062599"/>
              <a:gd name="connsiteX135" fmla="*/ 4519759 w 5741221"/>
              <a:gd name="connsiteY135" fmla="*/ 2470446 h 3062599"/>
              <a:gd name="connsiteX136" fmla="*/ 4543260 w 5741221"/>
              <a:gd name="connsiteY136" fmla="*/ 2468310 h 3062599"/>
              <a:gd name="connsiteX137" fmla="*/ 4573882 w 5741221"/>
              <a:gd name="connsiteY137" fmla="*/ 2389974 h 3062599"/>
              <a:gd name="connsiteX138" fmla="*/ 4518334 w 5741221"/>
              <a:gd name="connsiteY138" fmla="*/ 2343684 h 3062599"/>
              <a:gd name="connsiteX139" fmla="*/ 4498394 w 5741221"/>
              <a:gd name="connsiteY139" fmla="*/ 2340836 h 3062599"/>
              <a:gd name="connsiteX140" fmla="*/ 4428603 w 5741221"/>
              <a:gd name="connsiteY140" fmla="*/ 2389262 h 3062599"/>
              <a:gd name="connsiteX141" fmla="*/ 4419346 w 5741221"/>
              <a:gd name="connsiteY141" fmla="*/ 2428430 h 3062599"/>
              <a:gd name="connsiteX142" fmla="*/ 4443559 w 5741221"/>
              <a:gd name="connsiteY142" fmla="*/ 2551632 h 3062599"/>
              <a:gd name="connsiteX143" fmla="*/ 4487712 w 5741221"/>
              <a:gd name="connsiteY143" fmla="*/ 2602906 h 3062599"/>
              <a:gd name="connsiteX144" fmla="*/ 4567473 w 5741221"/>
              <a:gd name="connsiteY144" fmla="*/ 2602906 h 3062599"/>
              <a:gd name="connsiteX145" fmla="*/ 4678568 w 5741221"/>
              <a:gd name="connsiteY145" fmla="*/ 2492523 h 3062599"/>
              <a:gd name="connsiteX146" fmla="*/ 4693523 w 5741221"/>
              <a:gd name="connsiteY146" fmla="*/ 2476856 h 3062599"/>
              <a:gd name="connsiteX147" fmla="*/ 4697084 w 5741221"/>
              <a:gd name="connsiteY147" fmla="*/ 2451931 h 3062599"/>
              <a:gd name="connsiteX148" fmla="*/ 4666461 w 5741221"/>
              <a:gd name="connsiteY148" fmla="*/ 2307364 h 3062599"/>
              <a:gd name="connsiteX149" fmla="*/ 4581716 w 5741221"/>
              <a:gd name="connsiteY149" fmla="*/ 2217633 h 3062599"/>
              <a:gd name="connsiteX150" fmla="*/ 4407951 w 5741221"/>
              <a:gd name="connsiteY150" fmla="*/ 2189860 h 3062599"/>
              <a:gd name="connsiteX151" fmla="*/ 1943914 w 5741221"/>
              <a:gd name="connsiteY151" fmla="*/ 2137161 h 3062599"/>
              <a:gd name="connsiteX152" fmla="*/ 1916852 w 5741221"/>
              <a:gd name="connsiteY152" fmla="*/ 2482553 h 3062599"/>
              <a:gd name="connsiteX153" fmla="*/ 1923973 w 5741221"/>
              <a:gd name="connsiteY153" fmla="*/ 2524570 h 3062599"/>
              <a:gd name="connsiteX154" fmla="*/ 1921125 w 5741221"/>
              <a:gd name="connsiteY154" fmla="*/ 2483265 h 3062599"/>
              <a:gd name="connsiteX155" fmla="*/ 1943914 w 5741221"/>
              <a:gd name="connsiteY155" fmla="*/ 2137161 h 3062599"/>
              <a:gd name="connsiteX156" fmla="*/ 2336308 w 5741221"/>
              <a:gd name="connsiteY156" fmla="*/ 1824527 h 3062599"/>
              <a:gd name="connsiteX157" fmla="*/ 2266517 w 5741221"/>
              <a:gd name="connsiteY157" fmla="*/ 1909273 h 3062599"/>
              <a:gd name="connsiteX158" fmla="*/ 2236607 w 5741221"/>
              <a:gd name="connsiteY158" fmla="*/ 2049566 h 3062599"/>
              <a:gd name="connsiteX159" fmla="*/ 2213106 w 5741221"/>
              <a:gd name="connsiteY159" fmla="*/ 2067370 h 3062599"/>
              <a:gd name="connsiteX160" fmla="*/ 2146164 w 5741221"/>
              <a:gd name="connsiteY160" fmla="*/ 2055263 h 3062599"/>
              <a:gd name="connsiteX161" fmla="*/ 2050024 w 5741221"/>
              <a:gd name="connsiteY161" fmla="*/ 2018231 h 3062599"/>
              <a:gd name="connsiteX162" fmla="*/ 2148301 w 5741221"/>
              <a:gd name="connsiteY162" fmla="*/ 2206239 h 3062599"/>
              <a:gd name="connsiteX163" fmla="*/ 2229486 w 5741221"/>
              <a:gd name="connsiteY163" fmla="*/ 2100841 h 3062599"/>
              <a:gd name="connsiteX164" fmla="*/ 2225213 w 5741221"/>
              <a:gd name="connsiteY164" fmla="*/ 2142146 h 3062599"/>
              <a:gd name="connsiteX165" fmla="*/ 2201712 w 5741221"/>
              <a:gd name="connsiteY165" fmla="*/ 2365761 h 3062599"/>
              <a:gd name="connsiteX166" fmla="*/ 2190317 w 5741221"/>
              <a:gd name="connsiteY166" fmla="*/ 2387125 h 3062599"/>
              <a:gd name="connsiteX167" fmla="*/ 2130497 w 5741221"/>
              <a:gd name="connsiteY167" fmla="*/ 2369322 h 3062599"/>
              <a:gd name="connsiteX168" fmla="*/ 2125512 w 5741221"/>
              <a:gd name="connsiteY168" fmla="*/ 2331577 h 3062599"/>
              <a:gd name="connsiteX169" fmla="*/ 2103435 w 5741221"/>
              <a:gd name="connsiteY169" fmla="*/ 2303091 h 3062599"/>
              <a:gd name="connsiteX170" fmla="*/ 2010856 w 5741221"/>
              <a:gd name="connsiteY170" fmla="*/ 2278878 h 3062599"/>
              <a:gd name="connsiteX171" fmla="*/ 1993052 w 5741221"/>
              <a:gd name="connsiteY171" fmla="*/ 2297394 h 3062599"/>
              <a:gd name="connsiteX172" fmla="*/ 2063555 w 5741221"/>
              <a:gd name="connsiteY172" fmla="*/ 2402792 h 3062599"/>
              <a:gd name="connsiteX173" fmla="*/ 2082783 w 5741221"/>
              <a:gd name="connsiteY173" fmla="*/ 2447658 h 3062599"/>
              <a:gd name="connsiteX174" fmla="*/ 2111269 w 5741221"/>
              <a:gd name="connsiteY174" fmla="*/ 2495372 h 3062599"/>
              <a:gd name="connsiteX175" fmla="*/ 2181060 w 5741221"/>
              <a:gd name="connsiteY175" fmla="*/ 2525994 h 3062599"/>
              <a:gd name="connsiteX176" fmla="*/ 2181772 w 5741221"/>
              <a:gd name="connsiteY176" fmla="*/ 2602194 h 3062599"/>
              <a:gd name="connsiteX177" fmla="*/ 2186757 w 5741221"/>
              <a:gd name="connsiteY177" fmla="*/ 2597921 h 3062599"/>
              <a:gd name="connsiteX178" fmla="*/ 2195303 w 5741221"/>
              <a:gd name="connsiteY178" fmla="*/ 2533116 h 3062599"/>
              <a:gd name="connsiteX179" fmla="*/ 2255835 w 5741221"/>
              <a:gd name="connsiteY179" fmla="*/ 2483977 h 3062599"/>
              <a:gd name="connsiteX180" fmla="*/ 2285033 w 5741221"/>
              <a:gd name="connsiteY180" fmla="*/ 2513175 h 3062599"/>
              <a:gd name="connsiteX181" fmla="*/ 2307822 w 5741221"/>
              <a:gd name="connsiteY181" fmla="*/ 2533116 h 3062599"/>
              <a:gd name="connsiteX182" fmla="*/ 2360521 w 5741221"/>
              <a:gd name="connsiteY182" fmla="*/ 2530267 h 3062599"/>
              <a:gd name="connsiteX183" fmla="*/ 2379037 w 5741221"/>
              <a:gd name="connsiteY183" fmla="*/ 2513888 h 3062599"/>
              <a:gd name="connsiteX184" fmla="*/ 2409660 w 5741221"/>
              <a:gd name="connsiteY184" fmla="*/ 2488963 h 3062599"/>
              <a:gd name="connsiteX185" fmla="*/ 2447403 w 5741221"/>
              <a:gd name="connsiteY185" fmla="*/ 2486114 h 3062599"/>
              <a:gd name="connsiteX186" fmla="*/ 2473753 w 5741221"/>
              <a:gd name="connsiteY186" fmla="*/ 2503918 h 3062599"/>
              <a:gd name="connsiteX187" fmla="*/ 2492269 w 5741221"/>
              <a:gd name="connsiteY187" fmla="*/ 2521009 h 3062599"/>
              <a:gd name="connsiteX188" fmla="*/ 2502951 w 5741221"/>
              <a:gd name="connsiteY188" fmla="*/ 2538101 h 3062599"/>
              <a:gd name="connsiteX189" fmla="*/ 2487284 w 5741221"/>
              <a:gd name="connsiteY189" fmla="*/ 2589375 h 3062599"/>
              <a:gd name="connsiteX190" fmla="*/ 2507224 w 5741221"/>
              <a:gd name="connsiteY190" fmla="*/ 2550920 h 3062599"/>
              <a:gd name="connsiteX191" fmla="*/ 2552089 w 5741221"/>
              <a:gd name="connsiteY191" fmla="*/ 2513175 h 3062599"/>
              <a:gd name="connsiteX192" fmla="*/ 2572742 w 5741221"/>
              <a:gd name="connsiteY192" fmla="*/ 2492523 h 3062599"/>
              <a:gd name="connsiteX193" fmla="*/ 2577015 w 5741221"/>
              <a:gd name="connsiteY193" fmla="*/ 2462613 h 3062599"/>
              <a:gd name="connsiteX194" fmla="*/ 2605501 w 5741221"/>
              <a:gd name="connsiteY194" fmla="*/ 2427005 h 3062599"/>
              <a:gd name="connsiteX195" fmla="*/ 2668882 w 5741221"/>
              <a:gd name="connsiteY195" fmla="*/ 2345108 h 3062599"/>
              <a:gd name="connsiteX196" fmla="*/ 2653927 w 5741221"/>
              <a:gd name="connsiteY196" fmla="*/ 2330865 h 3062599"/>
              <a:gd name="connsiteX197" fmla="*/ 2602652 w 5741221"/>
              <a:gd name="connsiteY197" fmla="*/ 2342972 h 3062599"/>
              <a:gd name="connsiteX198" fmla="*/ 2553514 w 5741221"/>
              <a:gd name="connsiteY198" fmla="*/ 2389974 h 3062599"/>
              <a:gd name="connsiteX199" fmla="*/ 2548529 w 5741221"/>
              <a:gd name="connsiteY199" fmla="*/ 2392822 h 3062599"/>
              <a:gd name="connsiteX200" fmla="*/ 2554226 w 5741221"/>
              <a:gd name="connsiteY200" fmla="*/ 2300243 h 3062599"/>
              <a:gd name="connsiteX201" fmla="*/ 2556362 w 5741221"/>
              <a:gd name="connsiteY201" fmla="*/ 2286000 h 3062599"/>
              <a:gd name="connsiteX202" fmla="*/ 2558499 w 5741221"/>
              <a:gd name="connsiteY202" fmla="*/ 2171344 h 3062599"/>
              <a:gd name="connsiteX203" fmla="*/ 2564908 w 5741221"/>
              <a:gd name="connsiteY203" fmla="*/ 2161374 h 3062599"/>
              <a:gd name="connsiteX204" fmla="*/ 2638972 w 5741221"/>
              <a:gd name="connsiteY204" fmla="*/ 2032474 h 3062599"/>
              <a:gd name="connsiteX205" fmla="*/ 2567757 w 5741221"/>
              <a:gd name="connsiteY205" fmla="*/ 2056688 h 3062599"/>
              <a:gd name="connsiteX206" fmla="*/ 2544256 w 5741221"/>
              <a:gd name="connsiteY206" fmla="*/ 2040308 h 3062599"/>
              <a:gd name="connsiteX207" fmla="*/ 2530725 w 5741221"/>
              <a:gd name="connsiteY207" fmla="*/ 1963396 h 3062599"/>
              <a:gd name="connsiteX208" fmla="*/ 2374764 w 5741221"/>
              <a:gd name="connsiteY208" fmla="*/ 1841618 h 3062599"/>
              <a:gd name="connsiteX209" fmla="*/ 2462359 w 5741221"/>
              <a:gd name="connsiteY209" fmla="*/ 1887196 h 3062599"/>
              <a:gd name="connsiteX210" fmla="*/ 2508648 w 5741221"/>
              <a:gd name="connsiteY210" fmla="*/ 1935622 h 3062599"/>
              <a:gd name="connsiteX211" fmla="*/ 2535710 w 5741221"/>
              <a:gd name="connsiteY211" fmla="*/ 2045293 h 3062599"/>
              <a:gd name="connsiteX212" fmla="*/ 2519331 w 5741221"/>
              <a:gd name="connsiteY212" fmla="*/ 2064521 h 3062599"/>
              <a:gd name="connsiteX213" fmla="*/ 2450964 w 5741221"/>
              <a:gd name="connsiteY213" fmla="*/ 2068082 h 3062599"/>
              <a:gd name="connsiteX214" fmla="*/ 2442418 w 5741221"/>
              <a:gd name="connsiteY214" fmla="*/ 2085886 h 3062599"/>
              <a:gd name="connsiteX215" fmla="*/ 2497966 w 5741221"/>
              <a:gd name="connsiteY215" fmla="*/ 2160661 h 3062599"/>
              <a:gd name="connsiteX216" fmla="*/ 2546392 w 5741221"/>
              <a:gd name="connsiteY216" fmla="*/ 2197693 h 3062599"/>
              <a:gd name="connsiteX217" fmla="*/ 2537846 w 5741221"/>
              <a:gd name="connsiteY217" fmla="*/ 2395671 h 3062599"/>
              <a:gd name="connsiteX218" fmla="*/ 2486572 w 5741221"/>
              <a:gd name="connsiteY218" fmla="*/ 2408490 h 3062599"/>
              <a:gd name="connsiteX219" fmla="*/ 2471616 w 5741221"/>
              <a:gd name="connsiteY219" fmla="*/ 2381428 h 3062599"/>
              <a:gd name="connsiteX220" fmla="*/ 2448828 w 5741221"/>
              <a:gd name="connsiteY220" fmla="*/ 2362912 h 3062599"/>
              <a:gd name="connsiteX221" fmla="*/ 2401114 w 5741221"/>
              <a:gd name="connsiteY221" fmla="*/ 2365048 h 3062599"/>
              <a:gd name="connsiteX222" fmla="*/ 2378325 w 5741221"/>
              <a:gd name="connsiteY222" fmla="*/ 2385701 h 3062599"/>
              <a:gd name="connsiteX223" fmla="*/ 2343430 w 5741221"/>
              <a:gd name="connsiteY223" fmla="*/ 2415611 h 3062599"/>
              <a:gd name="connsiteX224" fmla="*/ 2313519 w 5741221"/>
              <a:gd name="connsiteY224" fmla="*/ 2412050 h 3062599"/>
              <a:gd name="connsiteX225" fmla="*/ 2295003 w 5741221"/>
              <a:gd name="connsiteY225" fmla="*/ 2392110 h 3062599"/>
              <a:gd name="connsiteX226" fmla="*/ 2254411 w 5741221"/>
              <a:gd name="connsiteY226" fmla="*/ 2352942 h 3062599"/>
              <a:gd name="connsiteX227" fmla="*/ 2218803 w 5741221"/>
              <a:gd name="connsiteY227" fmla="*/ 2307364 h 3062599"/>
              <a:gd name="connsiteX228" fmla="*/ 2246577 w 5741221"/>
              <a:gd name="connsiteY228" fmla="*/ 2067370 h 3062599"/>
              <a:gd name="connsiteX229" fmla="*/ 2336308 w 5741221"/>
              <a:gd name="connsiteY229" fmla="*/ 1824527 h 3062599"/>
              <a:gd name="connsiteX230" fmla="*/ 2422478 w 5741221"/>
              <a:gd name="connsiteY230" fmla="*/ 1818118 h 3062599"/>
              <a:gd name="connsiteX231" fmla="*/ 2415357 w 5741221"/>
              <a:gd name="connsiteY231" fmla="*/ 1823815 h 3062599"/>
              <a:gd name="connsiteX232" fmla="*/ 2527876 w 5741221"/>
              <a:gd name="connsiteY232" fmla="*/ 1831649 h 3062599"/>
              <a:gd name="connsiteX233" fmla="*/ 2721581 w 5741221"/>
              <a:gd name="connsiteY233" fmla="*/ 1996867 h 3062599"/>
              <a:gd name="connsiteX234" fmla="*/ 2754340 w 5741221"/>
              <a:gd name="connsiteY234" fmla="*/ 2208375 h 3062599"/>
              <a:gd name="connsiteX235" fmla="*/ 2719445 w 5741221"/>
              <a:gd name="connsiteY235" fmla="*/ 2523146 h 3062599"/>
              <a:gd name="connsiteX236" fmla="*/ 2718732 w 5741221"/>
              <a:gd name="connsiteY236" fmla="*/ 2525994 h 3062599"/>
              <a:gd name="connsiteX237" fmla="*/ 2701641 w 5741221"/>
              <a:gd name="connsiteY237" fmla="*/ 2577269 h 3062599"/>
              <a:gd name="connsiteX238" fmla="*/ 2707338 w 5741221"/>
              <a:gd name="connsiteY238" fmla="*/ 2579406 h 3062599"/>
              <a:gd name="connsiteX239" fmla="*/ 2723718 w 5741221"/>
              <a:gd name="connsiteY239" fmla="*/ 2528131 h 3062599"/>
              <a:gd name="connsiteX240" fmla="*/ 2752916 w 5741221"/>
              <a:gd name="connsiteY240" fmla="*/ 2394959 h 3062599"/>
              <a:gd name="connsiteX241" fmla="*/ 2729415 w 5741221"/>
              <a:gd name="connsiteY241" fmla="*/ 1990458 h 3062599"/>
              <a:gd name="connsiteX242" fmla="*/ 2615471 w 5741221"/>
              <a:gd name="connsiteY242" fmla="*/ 1845179 h 3062599"/>
              <a:gd name="connsiteX243" fmla="*/ 2422478 w 5741221"/>
              <a:gd name="connsiteY243" fmla="*/ 1818118 h 3062599"/>
              <a:gd name="connsiteX244" fmla="*/ 2228195 w 5741221"/>
              <a:gd name="connsiteY244" fmla="*/ 1812810 h 3062599"/>
              <a:gd name="connsiteX245" fmla="*/ 2069964 w 5741221"/>
              <a:gd name="connsiteY245" fmla="*/ 1843755 h 3062599"/>
              <a:gd name="connsiteX246" fmla="*/ 2042190 w 5741221"/>
              <a:gd name="connsiteY246" fmla="*/ 1878650 h 3062599"/>
              <a:gd name="connsiteX247" fmla="*/ 2282897 w 5741221"/>
              <a:gd name="connsiteY247" fmla="*/ 1818830 h 3062599"/>
              <a:gd name="connsiteX248" fmla="*/ 2228195 w 5741221"/>
              <a:gd name="connsiteY248" fmla="*/ 1812810 h 3062599"/>
              <a:gd name="connsiteX249" fmla="*/ 2481409 w 5741221"/>
              <a:gd name="connsiteY249" fmla="*/ 1761235 h 3062599"/>
              <a:gd name="connsiteX250" fmla="*/ 2392568 w 5741221"/>
              <a:gd name="connsiteY250" fmla="*/ 1788207 h 3062599"/>
              <a:gd name="connsiteX251" fmla="*/ 2573454 w 5741221"/>
              <a:gd name="connsiteY251" fmla="*/ 1768979 h 3062599"/>
              <a:gd name="connsiteX252" fmla="*/ 2481409 w 5741221"/>
              <a:gd name="connsiteY252" fmla="*/ 1761235 h 3062599"/>
              <a:gd name="connsiteX253" fmla="*/ 2183997 w 5741221"/>
              <a:gd name="connsiteY253" fmla="*/ 1751443 h 3062599"/>
              <a:gd name="connsiteX254" fmla="*/ 2061418 w 5741221"/>
              <a:gd name="connsiteY254" fmla="*/ 1773964 h 3062599"/>
              <a:gd name="connsiteX255" fmla="*/ 2298564 w 5741221"/>
              <a:gd name="connsiteY255" fmla="*/ 1796753 h 3062599"/>
              <a:gd name="connsiteX256" fmla="*/ 2183997 w 5741221"/>
              <a:gd name="connsiteY256" fmla="*/ 1751443 h 3062599"/>
              <a:gd name="connsiteX257" fmla="*/ 1134200 w 5741221"/>
              <a:gd name="connsiteY257" fmla="*/ 884490 h 3062599"/>
              <a:gd name="connsiteX258" fmla="*/ 1041620 w 5741221"/>
              <a:gd name="connsiteY258" fmla="*/ 968523 h 3062599"/>
              <a:gd name="connsiteX259" fmla="*/ 990345 w 5741221"/>
              <a:gd name="connsiteY259" fmla="*/ 1115226 h 3062599"/>
              <a:gd name="connsiteX260" fmla="*/ 965420 w 5741221"/>
              <a:gd name="connsiteY260" fmla="*/ 1266914 h 3062599"/>
              <a:gd name="connsiteX261" fmla="*/ 934086 w 5741221"/>
              <a:gd name="connsiteY261" fmla="*/ 1293976 h 3062599"/>
              <a:gd name="connsiteX262" fmla="*/ 819430 w 5741221"/>
              <a:gd name="connsiteY262" fmla="*/ 1277596 h 3062599"/>
              <a:gd name="connsiteX263" fmla="*/ 655635 w 5741221"/>
              <a:gd name="connsiteY263" fmla="*/ 1211366 h 3062599"/>
              <a:gd name="connsiteX264" fmla="*/ 808747 w 5741221"/>
              <a:gd name="connsiteY264" fmla="*/ 1519727 h 3062599"/>
              <a:gd name="connsiteX265" fmla="*/ 825127 w 5741221"/>
              <a:gd name="connsiteY265" fmla="*/ 1517590 h 3062599"/>
              <a:gd name="connsiteX266" fmla="*/ 889932 w 5741221"/>
              <a:gd name="connsiteY266" fmla="*/ 1425011 h 3062599"/>
              <a:gd name="connsiteX267" fmla="*/ 941207 w 5741221"/>
              <a:gd name="connsiteY267" fmla="*/ 1360206 h 3062599"/>
              <a:gd name="connsiteX268" fmla="*/ 950465 w 5741221"/>
              <a:gd name="connsiteY268" fmla="*/ 1349523 h 3062599"/>
              <a:gd name="connsiteX269" fmla="*/ 951889 w 5741221"/>
              <a:gd name="connsiteY269" fmla="*/ 1373024 h 3062599"/>
              <a:gd name="connsiteX270" fmla="*/ 929813 w 5741221"/>
              <a:gd name="connsiteY270" fmla="*/ 1591654 h 3062599"/>
              <a:gd name="connsiteX271" fmla="*/ 905600 w 5741221"/>
              <a:gd name="connsiteY271" fmla="*/ 1816693 h 3062599"/>
              <a:gd name="connsiteX272" fmla="*/ 896342 w 5741221"/>
              <a:gd name="connsiteY272" fmla="*/ 1844467 h 3062599"/>
              <a:gd name="connsiteX273" fmla="*/ 803762 w 5741221"/>
              <a:gd name="connsiteY273" fmla="*/ 1820254 h 3062599"/>
              <a:gd name="connsiteX274" fmla="*/ 773140 w 5741221"/>
              <a:gd name="connsiteY274" fmla="*/ 1766843 h 3062599"/>
              <a:gd name="connsiteX275" fmla="*/ 778125 w 5741221"/>
              <a:gd name="connsiteY275" fmla="*/ 1731948 h 3062599"/>
              <a:gd name="connsiteX276" fmla="*/ 756048 w 5741221"/>
              <a:gd name="connsiteY276" fmla="*/ 1699901 h 3062599"/>
              <a:gd name="connsiteX277" fmla="*/ 563768 w 5741221"/>
              <a:gd name="connsiteY277" fmla="*/ 1648626 h 3062599"/>
              <a:gd name="connsiteX278" fmla="*/ 546676 w 5741221"/>
              <a:gd name="connsiteY278" fmla="*/ 1665005 h 3062599"/>
              <a:gd name="connsiteX279" fmla="*/ 672727 w 5741221"/>
              <a:gd name="connsiteY279" fmla="*/ 1866544 h 3062599"/>
              <a:gd name="connsiteX280" fmla="*/ 704773 w 5741221"/>
              <a:gd name="connsiteY280" fmla="*/ 1938471 h 3062599"/>
              <a:gd name="connsiteX281" fmla="*/ 702637 w 5741221"/>
              <a:gd name="connsiteY281" fmla="*/ 1971230 h 3062599"/>
              <a:gd name="connsiteX282" fmla="*/ 723289 w 5741221"/>
              <a:gd name="connsiteY282" fmla="*/ 2006837 h 3062599"/>
              <a:gd name="connsiteX283" fmla="*/ 859310 w 5741221"/>
              <a:gd name="connsiteY283" fmla="*/ 2060960 h 3062599"/>
              <a:gd name="connsiteX284" fmla="*/ 882099 w 5741221"/>
              <a:gd name="connsiteY284" fmla="*/ 2092295 h 3062599"/>
              <a:gd name="connsiteX285" fmla="*/ 877826 w 5741221"/>
              <a:gd name="connsiteY285" fmla="*/ 2167071 h 3062599"/>
              <a:gd name="connsiteX286" fmla="*/ 890645 w 5741221"/>
              <a:gd name="connsiteY286" fmla="*/ 2135736 h 3062599"/>
              <a:gd name="connsiteX287" fmla="*/ 907736 w 5741221"/>
              <a:gd name="connsiteY287" fmla="*/ 2021080 h 3062599"/>
              <a:gd name="connsiteX288" fmla="*/ 936222 w 5741221"/>
              <a:gd name="connsiteY288" fmla="*/ 1998291 h 3062599"/>
              <a:gd name="connsiteX289" fmla="*/ 1011710 w 5741221"/>
              <a:gd name="connsiteY289" fmla="*/ 2003988 h 3062599"/>
              <a:gd name="connsiteX290" fmla="*/ 1049454 w 5741221"/>
              <a:gd name="connsiteY290" fmla="*/ 2036748 h 3062599"/>
              <a:gd name="connsiteX291" fmla="*/ 1053015 w 5741221"/>
              <a:gd name="connsiteY291" fmla="*/ 2064521 h 3062599"/>
              <a:gd name="connsiteX292" fmla="*/ 1067970 w 5741221"/>
              <a:gd name="connsiteY292" fmla="*/ 2084462 h 3062599"/>
              <a:gd name="connsiteX293" fmla="*/ 1158413 w 5741221"/>
              <a:gd name="connsiteY293" fmla="*/ 2083749 h 3062599"/>
              <a:gd name="connsiteX294" fmla="*/ 1213960 w 5741221"/>
              <a:gd name="connsiteY294" fmla="*/ 2038172 h 3062599"/>
              <a:gd name="connsiteX295" fmla="*/ 1242446 w 5741221"/>
              <a:gd name="connsiteY295" fmla="*/ 2013959 h 3062599"/>
              <a:gd name="connsiteX296" fmla="*/ 1315086 w 5741221"/>
              <a:gd name="connsiteY296" fmla="*/ 2006125 h 3062599"/>
              <a:gd name="connsiteX297" fmla="*/ 1372770 w 5741221"/>
              <a:gd name="connsiteY297" fmla="*/ 2048142 h 3062599"/>
              <a:gd name="connsiteX298" fmla="*/ 1397695 w 5741221"/>
              <a:gd name="connsiteY298" fmla="*/ 2066658 h 3062599"/>
              <a:gd name="connsiteX299" fmla="*/ 1431166 w 5741221"/>
              <a:gd name="connsiteY299" fmla="*/ 2068794 h 3062599"/>
              <a:gd name="connsiteX300" fmla="*/ 1364936 w 5741221"/>
              <a:gd name="connsiteY300" fmla="*/ 2233301 h 3062599"/>
              <a:gd name="connsiteX301" fmla="*/ 1447545 w 5741221"/>
              <a:gd name="connsiteY301" fmla="*/ 2058824 h 3062599"/>
              <a:gd name="connsiteX302" fmla="*/ 1533716 w 5741221"/>
              <a:gd name="connsiteY302" fmla="*/ 2056688 h 3062599"/>
              <a:gd name="connsiteX303" fmla="*/ 1547959 w 5741221"/>
              <a:gd name="connsiteY303" fmla="*/ 1949865 h 3062599"/>
              <a:gd name="connsiteX304" fmla="*/ 1582142 w 5741221"/>
              <a:gd name="connsiteY304" fmla="*/ 1905712 h 3062599"/>
              <a:gd name="connsiteX305" fmla="*/ 1700359 w 5741221"/>
              <a:gd name="connsiteY305" fmla="*/ 1763282 h 3062599"/>
              <a:gd name="connsiteX306" fmla="*/ 1681131 w 5741221"/>
              <a:gd name="connsiteY306" fmla="*/ 1746903 h 3062599"/>
              <a:gd name="connsiteX307" fmla="*/ 1528018 w 5741221"/>
              <a:gd name="connsiteY307" fmla="*/ 1785359 h 3062599"/>
              <a:gd name="connsiteX308" fmla="*/ 1512351 w 5741221"/>
              <a:gd name="connsiteY308" fmla="*/ 1803163 h 3062599"/>
              <a:gd name="connsiteX309" fmla="*/ 1505942 w 5741221"/>
              <a:gd name="connsiteY309" fmla="*/ 1888621 h 3062599"/>
              <a:gd name="connsiteX310" fmla="*/ 1493123 w 5741221"/>
              <a:gd name="connsiteY310" fmla="*/ 1866544 h 3062599"/>
              <a:gd name="connsiteX311" fmla="*/ 1505230 w 5741221"/>
              <a:gd name="connsiteY311" fmla="*/ 1747615 h 3062599"/>
              <a:gd name="connsiteX312" fmla="*/ 1510215 w 5741221"/>
              <a:gd name="connsiteY312" fmla="*/ 1497650 h 3062599"/>
              <a:gd name="connsiteX313" fmla="*/ 1523745 w 5741221"/>
              <a:gd name="connsiteY313" fmla="*/ 1453497 h 3062599"/>
              <a:gd name="connsiteX314" fmla="*/ 1646947 w 5741221"/>
              <a:gd name="connsiteY314" fmla="*/ 1227745 h 3062599"/>
              <a:gd name="connsiteX315" fmla="*/ 1515200 w 5741221"/>
              <a:gd name="connsiteY315" fmla="*/ 1277596 h 3062599"/>
              <a:gd name="connsiteX316" fmla="*/ 1486714 w 5741221"/>
              <a:gd name="connsiteY316" fmla="*/ 1254808 h 3062599"/>
              <a:gd name="connsiteX317" fmla="*/ 1475319 w 5741221"/>
              <a:gd name="connsiteY317" fmla="*/ 1165076 h 3062599"/>
              <a:gd name="connsiteX318" fmla="*/ 1354966 w 5741221"/>
              <a:gd name="connsiteY318" fmla="*/ 972084 h 3062599"/>
              <a:gd name="connsiteX319" fmla="*/ 1220370 w 5741221"/>
              <a:gd name="connsiteY319" fmla="*/ 908703 h 3062599"/>
              <a:gd name="connsiteX320" fmla="*/ 1184050 w 5741221"/>
              <a:gd name="connsiteY320" fmla="*/ 903005 h 3062599"/>
              <a:gd name="connsiteX321" fmla="*/ 1340723 w 5741221"/>
              <a:gd name="connsiteY321" fmla="*/ 980630 h 3062599"/>
              <a:gd name="connsiteX322" fmla="*/ 1433302 w 5741221"/>
              <a:gd name="connsiteY322" fmla="*/ 1081755 h 3062599"/>
              <a:gd name="connsiteX323" fmla="*/ 1476031 w 5741221"/>
              <a:gd name="connsiteY323" fmla="*/ 1278308 h 3062599"/>
              <a:gd name="connsiteX324" fmla="*/ 1320071 w 5741221"/>
              <a:gd name="connsiteY324" fmla="*/ 1293263 h 3062599"/>
              <a:gd name="connsiteX325" fmla="*/ 1301555 w 5741221"/>
              <a:gd name="connsiteY325" fmla="*/ 1296112 h 3062599"/>
              <a:gd name="connsiteX326" fmla="*/ 1310101 w 5741221"/>
              <a:gd name="connsiteY326" fmla="*/ 1314628 h 3062599"/>
              <a:gd name="connsiteX327" fmla="*/ 1442560 w 5741221"/>
              <a:gd name="connsiteY327" fmla="*/ 1504060 h 3062599"/>
              <a:gd name="connsiteX328" fmla="*/ 1486001 w 5741221"/>
              <a:gd name="connsiteY328" fmla="*/ 1509045 h 3062599"/>
              <a:gd name="connsiteX329" fmla="*/ 1490987 w 5741221"/>
              <a:gd name="connsiteY329" fmla="*/ 1509757 h 3062599"/>
              <a:gd name="connsiteX330" fmla="*/ 1495259 w 5741221"/>
              <a:gd name="connsiteY330" fmla="*/ 1536819 h 3062599"/>
              <a:gd name="connsiteX331" fmla="*/ 1478880 w 5741221"/>
              <a:gd name="connsiteY331" fmla="*/ 1821678 h 3062599"/>
              <a:gd name="connsiteX332" fmla="*/ 1416923 w 5741221"/>
              <a:gd name="connsiteY332" fmla="*/ 1874378 h 3062599"/>
              <a:gd name="connsiteX333" fmla="*/ 1364224 w 5741221"/>
              <a:gd name="connsiteY333" fmla="*/ 1826663 h 3062599"/>
              <a:gd name="connsiteX334" fmla="*/ 1362088 w 5741221"/>
              <a:gd name="connsiteY334" fmla="*/ 1808860 h 3062599"/>
              <a:gd name="connsiteX335" fmla="*/ 1340723 w 5741221"/>
              <a:gd name="connsiteY335" fmla="*/ 1792480 h 3062599"/>
              <a:gd name="connsiteX336" fmla="*/ 1245295 w 5741221"/>
              <a:gd name="connsiteY336" fmla="*/ 1797465 h 3062599"/>
              <a:gd name="connsiteX337" fmla="*/ 1206839 w 5741221"/>
              <a:gd name="connsiteY337" fmla="*/ 1830224 h 3062599"/>
              <a:gd name="connsiteX338" fmla="*/ 1203990 w 5741221"/>
              <a:gd name="connsiteY338" fmla="*/ 1862983 h 3062599"/>
              <a:gd name="connsiteX339" fmla="*/ 1180489 w 5741221"/>
              <a:gd name="connsiteY339" fmla="*/ 1884347 h 3062599"/>
              <a:gd name="connsiteX340" fmla="*/ 1082213 w 5741221"/>
              <a:gd name="connsiteY340" fmla="*/ 1877938 h 3062599"/>
              <a:gd name="connsiteX341" fmla="*/ 1063697 w 5741221"/>
              <a:gd name="connsiteY341" fmla="*/ 1868680 h 3062599"/>
              <a:gd name="connsiteX342" fmla="*/ 1058000 w 5741221"/>
              <a:gd name="connsiteY342" fmla="*/ 1808860 h 3062599"/>
              <a:gd name="connsiteX343" fmla="*/ 1030226 w 5741221"/>
              <a:gd name="connsiteY343" fmla="*/ 1782510 h 3062599"/>
              <a:gd name="connsiteX344" fmla="*/ 963284 w 5741221"/>
              <a:gd name="connsiteY344" fmla="*/ 1773252 h 3062599"/>
              <a:gd name="connsiteX345" fmla="*/ 931949 w 5741221"/>
              <a:gd name="connsiteY345" fmla="*/ 1730523 h 3062599"/>
              <a:gd name="connsiteX346" fmla="*/ 940495 w 5741221"/>
              <a:gd name="connsiteY346" fmla="*/ 1645777 h 3062599"/>
              <a:gd name="connsiteX347" fmla="*/ 955450 w 5741221"/>
              <a:gd name="connsiteY347" fmla="*/ 1515454 h 3062599"/>
              <a:gd name="connsiteX348" fmla="*/ 968981 w 5741221"/>
              <a:gd name="connsiteY348" fmla="*/ 1387979 h 3062599"/>
              <a:gd name="connsiteX349" fmla="*/ 983936 w 5741221"/>
              <a:gd name="connsiteY349" fmla="*/ 1263353 h 3062599"/>
              <a:gd name="connsiteX350" fmla="*/ 1003876 w 5741221"/>
              <a:gd name="connsiteY350" fmla="*/ 1128757 h 3062599"/>
              <a:gd name="connsiteX351" fmla="*/ 1134200 w 5741221"/>
              <a:gd name="connsiteY351" fmla="*/ 884490 h 3062599"/>
              <a:gd name="connsiteX352" fmla="*/ 1358805 w 5741221"/>
              <a:gd name="connsiteY352" fmla="*/ 870592 h 3062599"/>
              <a:gd name="connsiteX353" fmla="*/ 1270932 w 5741221"/>
              <a:gd name="connsiteY353" fmla="*/ 873808 h 3062599"/>
              <a:gd name="connsiteX354" fmla="*/ 1248144 w 5741221"/>
              <a:gd name="connsiteY354" fmla="*/ 882353 h 3062599"/>
              <a:gd name="connsiteX355" fmla="*/ 1275205 w 5741221"/>
              <a:gd name="connsiteY355" fmla="*/ 882353 h 3062599"/>
              <a:gd name="connsiteX356" fmla="*/ 1535140 w 5741221"/>
              <a:gd name="connsiteY356" fmla="*/ 912976 h 3062599"/>
              <a:gd name="connsiteX357" fmla="*/ 1766588 w 5741221"/>
              <a:gd name="connsiteY357" fmla="*/ 1110953 h 3062599"/>
              <a:gd name="connsiteX358" fmla="*/ 1819287 w 5741221"/>
              <a:gd name="connsiteY358" fmla="*/ 1294688 h 3062599"/>
              <a:gd name="connsiteX359" fmla="*/ 1844213 w 5741221"/>
              <a:gd name="connsiteY359" fmla="*/ 1474149 h 3062599"/>
              <a:gd name="connsiteX360" fmla="*/ 1831394 w 5741221"/>
              <a:gd name="connsiteY360" fmla="*/ 1848740 h 3062599"/>
              <a:gd name="connsiteX361" fmla="*/ 1859168 w 5741221"/>
              <a:gd name="connsiteY361" fmla="*/ 1462755 h 3062599"/>
              <a:gd name="connsiteX362" fmla="*/ 1785816 w 5741221"/>
              <a:gd name="connsiteY362" fmla="*/ 1108104 h 3062599"/>
              <a:gd name="connsiteX363" fmla="*/ 1613476 w 5741221"/>
              <a:gd name="connsiteY363" fmla="*/ 917960 h 3062599"/>
              <a:gd name="connsiteX364" fmla="*/ 1358805 w 5741221"/>
              <a:gd name="connsiteY364" fmla="*/ 870592 h 3062599"/>
              <a:gd name="connsiteX365" fmla="*/ 875423 w 5741221"/>
              <a:gd name="connsiteY365" fmla="*/ 862591 h 3062599"/>
              <a:gd name="connsiteX366" fmla="*/ 753200 w 5741221"/>
              <a:gd name="connsiteY366" fmla="*/ 885914 h 3062599"/>
              <a:gd name="connsiteX367" fmla="*/ 595102 w 5741221"/>
              <a:gd name="connsiteY367" fmla="*/ 1009828 h 3062599"/>
              <a:gd name="connsiteX368" fmla="*/ 512493 w 5741221"/>
              <a:gd name="connsiteY368" fmla="*/ 1209942 h 3062599"/>
              <a:gd name="connsiteX369" fmla="*/ 421338 w 5741221"/>
              <a:gd name="connsiteY369" fmla="*/ 1890045 h 3062599"/>
              <a:gd name="connsiteX370" fmla="*/ 434157 w 5741221"/>
              <a:gd name="connsiteY370" fmla="*/ 2059536 h 3062599"/>
              <a:gd name="connsiteX371" fmla="*/ 436293 w 5741221"/>
              <a:gd name="connsiteY371" fmla="*/ 2021792 h 3062599"/>
              <a:gd name="connsiteX372" fmla="*/ 446263 w 5741221"/>
              <a:gd name="connsiteY372" fmla="*/ 1630822 h 3062599"/>
              <a:gd name="connsiteX373" fmla="*/ 578011 w 5741221"/>
              <a:gd name="connsiteY373" fmla="*/ 1091013 h 3062599"/>
              <a:gd name="connsiteX374" fmla="*/ 756048 w 5741221"/>
              <a:gd name="connsiteY374" fmla="*/ 905142 h 3062599"/>
              <a:gd name="connsiteX375" fmla="*/ 760321 w 5741221"/>
              <a:gd name="connsiteY375" fmla="*/ 902293 h 3062599"/>
              <a:gd name="connsiteX376" fmla="*/ 1067970 w 5741221"/>
              <a:gd name="connsiteY376" fmla="*/ 878792 h 3062599"/>
              <a:gd name="connsiteX377" fmla="*/ 1071530 w 5741221"/>
              <a:gd name="connsiteY377" fmla="*/ 872383 h 3062599"/>
              <a:gd name="connsiteX378" fmla="*/ 1000316 w 5741221"/>
              <a:gd name="connsiteY378" fmla="*/ 863837 h 3062599"/>
              <a:gd name="connsiteX379" fmla="*/ 875423 w 5741221"/>
              <a:gd name="connsiteY379" fmla="*/ 862591 h 3062599"/>
              <a:gd name="connsiteX380" fmla="*/ 1383808 w 5741221"/>
              <a:gd name="connsiteY380" fmla="*/ 775353 h 3062599"/>
              <a:gd name="connsiteX381" fmla="*/ 1224643 w 5741221"/>
              <a:gd name="connsiteY381" fmla="*/ 824669 h 3062599"/>
              <a:gd name="connsiteX382" fmla="*/ 1549383 w 5741221"/>
              <a:gd name="connsiteY382" fmla="*/ 789062 h 3062599"/>
              <a:gd name="connsiteX383" fmla="*/ 1383808 w 5741221"/>
              <a:gd name="connsiteY383" fmla="*/ 775353 h 3062599"/>
              <a:gd name="connsiteX384" fmla="*/ 892859 w 5741221"/>
              <a:gd name="connsiteY384" fmla="*/ 758239 h 3062599"/>
              <a:gd name="connsiteX385" fmla="*/ 667030 w 5741221"/>
              <a:gd name="connsiteY385" fmla="*/ 784076 h 3062599"/>
              <a:gd name="connsiteX386" fmla="*/ 600800 w 5741221"/>
              <a:gd name="connsiteY386" fmla="*/ 807577 h 3062599"/>
              <a:gd name="connsiteX387" fmla="*/ 628573 w 5741221"/>
              <a:gd name="connsiteY387" fmla="*/ 808290 h 3062599"/>
              <a:gd name="connsiteX388" fmla="*/ 838658 w 5741221"/>
              <a:gd name="connsiteY388" fmla="*/ 783364 h 3062599"/>
              <a:gd name="connsiteX389" fmla="*/ 1077940 w 5741221"/>
              <a:gd name="connsiteY389" fmla="*/ 844609 h 3062599"/>
              <a:gd name="connsiteX390" fmla="*/ 1043044 w 5741221"/>
              <a:gd name="connsiteY390" fmla="*/ 800456 h 3062599"/>
              <a:gd name="connsiteX391" fmla="*/ 968981 w 5741221"/>
              <a:gd name="connsiteY391" fmla="*/ 768409 h 3062599"/>
              <a:gd name="connsiteX392" fmla="*/ 892859 w 5741221"/>
              <a:gd name="connsiteY392" fmla="*/ 758239 h 3062599"/>
              <a:gd name="connsiteX393" fmla="*/ 936934 w 5741221"/>
              <a:gd name="connsiteY393" fmla="*/ 0 h 3062599"/>
              <a:gd name="connsiteX394" fmla="*/ 971830 w 5741221"/>
              <a:gd name="connsiteY394" fmla="*/ 25637 h 3062599"/>
              <a:gd name="connsiteX395" fmla="*/ 998179 w 5741221"/>
              <a:gd name="connsiteY395" fmla="*/ 82609 h 3062599"/>
              <a:gd name="connsiteX396" fmla="*/ 1020968 w 5741221"/>
              <a:gd name="connsiteY396" fmla="*/ 185871 h 3062599"/>
              <a:gd name="connsiteX397" fmla="*/ 1031650 w 5741221"/>
              <a:gd name="connsiteY397" fmla="*/ 333998 h 3062599"/>
              <a:gd name="connsiteX398" fmla="*/ 1019544 w 5741221"/>
              <a:gd name="connsiteY398" fmla="*/ 366757 h 3062599"/>
              <a:gd name="connsiteX399" fmla="*/ 995330 w 5741221"/>
              <a:gd name="connsiteY399" fmla="*/ 341832 h 3062599"/>
              <a:gd name="connsiteX400" fmla="*/ 968269 w 5741221"/>
              <a:gd name="connsiteY400" fmla="*/ 276314 h 3062599"/>
              <a:gd name="connsiteX401" fmla="*/ 944768 w 5741221"/>
              <a:gd name="connsiteY401" fmla="*/ 150263 h 3062599"/>
              <a:gd name="connsiteX402" fmla="*/ 959011 w 5741221"/>
              <a:gd name="connsiteY402" fmla="*/ 119641 h 3062599"/>
              <a:gd name="connsiteX403" fmla="*/ 979663 w 5741221"/>
              <a:gd name="connsiteY403" fmla="*/ 153824 h 3062599"/>
              <a:gd name="connsiteX404" fmla="*/ 957587 w 5741221"/>
              <a:gd name="connsiteY404" fmla="*/ 160945 h 3062599"/>
              <a:gd name="connsiteX405" fmla="*/ 993194 w 5741221"/>
              <a:gd name="connsiteY405" fmla="*/ 291981 h 3062599"/>
              <a:gd name="connsiteX406" fmla="*/ 1004588 w 5741221"/>
              <a:gd name="connsiteY406" fmla="*/ 304088 h 3062599"/>
              <a:gd name="connsiteX407" fmla="*/ 1017407 w 5741221"/>
              <a:gd name="connsiteY407" fmla="*/ 273465 h 3062599"/>
              <a:gd name="connsiteX408" fmla="*/ 972542 w 5741221"/>
              <a:gd name="connsiteY408" fmla="*/ 79761 h 3062599"/>
              <a:gd name="connsiteX409" fmla="*/ 927676 w 5741221"/>
              <a:gd name="connsiteY409" fmla="*/ 46290 h 3062599"/>
              <a:gd name="connsiteX410" fmla="*/ 916994 w 5741221"/>
              <a:gd name="connsiteY410" fmla="*/ 69790 h 3062599"/>
              <a:gd name="connsiteX411" fmla="*/ 919843 w 5741221"/>
              <a:gd name="connsiteY411" fmla="*/ 107534 h 3062599"/>
              <a:gd name="connsiteX412" fmla="*/ 959723 w 5741221"/>
              <a:gd name="connsiteY412" fmla="*/ 313346 h 3062599"/>
              <a:gd name="connsiteX413" fmla="*/ 989633 w 5741221"/>
              <a:gd name="connsiteY413" fmla="*/ 417319 h 3062599"/>
              <a:gd name="connsiteX414" fmla="*/ 1019544 w 5741221"/>
              <a:gd name="connsiteY414" fmla="*/ 440820 h 3062599"/>
              <a:gd name="connsiteX415" fmla="*/ 1043044 w 5741221"/>
              <a:gd name="connsiteY415" fmla="*/ 414471 h 3062599"/>
              <a:gd name="connsiteX416" fmla="*/ 1058000 w 5741221"/>
              <a:gd name="connsiteY416" fmla="*/ 332574 h 3062599"/>
              <a:gd name="connsiteX417" fmla="*/ 1036635 w 5741221"/>
              <a:gd name="connsiteY417" fmla="*/ 132459 h 3062599"/>
              <a:gd name="connsiteX418" fmla="*/ 1036635 w 5741221"/>
              <a:gd name="connsiteY418" fmla="*/ 97564 h 3062599"/>
              <a:gd name="connsiteX419" fmla="*/ 1045893 w 5741221"/>
              <a:gd name="connsiteY419" fmla="*/ 81897 h 3062599"/>
              <a:gd name="connsiteX420" fmla="*/ 1052302 w 5741221"/>
              <a:gd name="connsiteY420" fmla="*/ 97564 h 3062599"/>
              <a:gd name="connsiteX421" fmla="*/ 1065121 w 5741221"/>
              <a:gd name="connsiteY421" fmla="*/ 145278 h 3062599"/>
              <a:gd name="connsiteX422" fmla="*/ 1176929 w 5741221"/>
              <a:gd name="connsiteY422" fmla="*/ 371742 h 3062599"/>
              <a:gd name="connsiteX423" fmla="*/ 1181914 w 5741221"/>
              <a:gd name="connsiteY423" fmla="*/ 809002 h 3062599"/>
              <a:gd name="connsiteX424" fmla="*/ 1220370 w 5741221"/>
              <a:gd name="connsiteY424" fmla="*/ 690073 h 3062599"/>
              <a:gd name="connsiteX425" fmla="*/ 1272357 w 5741221"/>
              <a:gd name="connsiteY425" fmla="*/ 635949 h 3062599"/>
              <a:gd name="connsiteX426" fmla="*/ 1582142 w 5741221"/>
              <a:gd name="connsiteY426" fmla="*/ 772682 h 3062599"/>
              <a:gd name="connsiteX427" fmla="*/ 1765164 w 5741221"/>
              <a:gd name="connsiteY427" fmla="*/ 824669 h 3062599"/>
              <a:gd name="connsiteX428" fmla="*/ 1946762 w 5741221"/>
              <a:gd name="connsiteY428" fmla="*/ 976357 h 3062599"/>
              <a:gd name="connsiteX429" fmla="*/ 2008007 w 5741221"/>
              <a:gd name="connsiteY429" fmla="*/ 1087452 h 3062599"/>
              <a:gd name="connsiteX430" fmla="*/ 2021538 w 5741221"/>
              <a:gd name="connsiteY430" fmla="*/ 1119499 h 3062599"/>
              <a:gd name="connsiteX431" fmla="*/ 2037917 w 5741221"/>
              <a:gd name="connsiteY431" fmla="*/ 1175047 h 3062599"/>
              <a:gd name="connsiteX432" fmla="*/ 2075661 w 5741221"/>
              <a:gd name="connsiteY432" fmla="*/ 1672839 h 3062599"/>
              <a:gd name="connsiteX433" fmla="*/ 2076373 w 5741221"/>
              <a:gd name="connsiteY433" fmla="*/ 1714144 h 3062599"/>
              <a:gd name="connsiteX434" fmla="*/ 2292867 w 5741221"/>
              <a:gd name="connsiteY434" fmla="*/ 1689219 h 3062599"/>
              <a:gd name="connsiteX435" fmla="*/ 2333459 w 5741221"/>
              <a:gd name="connsiteY435" fmla="*/ 1728387 h 3062599"/>
              <a:gd name="connsiteX436" fmla="*/ 2339869 w 5741221"/>
              <a:gd name="connsiteY436" fmla="*/ 1778949 h 3062599"/>
              <a:gd name="connsiteX437" fmla="*/ 2345566 w 5741221"/>
              <a:gd name="connsiteY437" fmla="*/ 1764706 h 3062599"/>
              <a:gd name="connsiteX438" fmla="*/ 2290731 w 5741221"/>
              <a:gd name="connsiteY438" fmla="*/ 1592366 h 3062599"/>
              <a:gd name="connsiteX439" fmla="*/ 2276488 w 5741221"/>
              <a:gd name="connsiteY439" fmla="*/ 1583108 h 3062599"/>
              <a:gd name="connsiteX440" fmla="*/ 2238031 w 5741221"/>
              <a:gd name="connsiteY440" fmla="*/ 1542516 h 3062599"/>
              <a:gd name="connsiteX441" fmla="*/ 2187469 w 5741221"/>
              <a:gd name="connsiteY441" fmla="*/ 1370888 h 3062599"/>
              <a:gd name="connsiteX442" fmla="*/ 2223788 w 5741221"/>
              <a:gd name="connsiteY442" fmla="*/ 1301809 h 3062599"/>
              <a:gd name="connsiteX443" fmla="*/ 2248002 w 5741221"/>
              <a:gd name="connsiteY443" fmla="*/ 1332432 h 3062599"/>
              <a:gd name="connsiteX444" fmla="*/ 2274351 w 5741221"/>
              <a:gd name="connsiteY444" fmla="*/ 1452073 h 3062599"/>
              <a:gd name="connsiteX445" fmla="*/ 2270790 w 5741221"/>
              <a:gd name="connsiteY445" fmla="*/ 1462755 h 3062599"/>
              <a:gd name="connsiteX446" fmla="*/ 2271503 w 5741221"/>
              <a:gd name="connsiteY446" fmla="*/ 1453497 h 3062599"/>
              <a:gd name="connsiteX447" fmla="*/ 2270078 w 5741221"/>
              <a:gd name="connsiteY447" fmla="*/ 1452073 h 3062599"/>
              <a:gd name="connsiteX448" fmla="*/ 2237319 w 5741221"/>
              <a:gd name="connsiteY448" fmla="*/ 1344538 h 3062599"/>
              <a:gd name="connsiteX449" fmla="*/ 2215243 w 5741221"/>
              <a:gd name="connsiteY449" fmla="*/ 1331720 h 3062599"/>
              <a:gd name="connsiteX450" fmla="*/ 2208833 w 5741221"/>
              <a:gd name="connsiteY450" fmla="*/ 1353796 h 3062599"/>
              <a:gd name="connsiteX451" fmla="*/ 2247289 w 5741221"/>
              <a:gd name="connsiteY451" fmla="*/ 1538955 h 3062599"/>
              <a:gd name="connsiteX452" fmla="*/ 2267942 w 5741221"/>
              <a:gd name="connsiteY452" fmla="*/ 1561744 h 3062599"/>
              <a:gd name="connsiteX453" fmla="*/ 2285746 w 5741221"/>
              <a:gd name="connsiteY453" fmla="*/ 1537531 h 3062599"/>
              <a:gd name="connsiteX454" fmla="*/ 2285746 w 5741221"/>
              <a:gd name="connsiteY454" fmla="*/ 1412192 h 3062599"/>
              <a:gd name="connsiteX455" fmla="*/ 2285746 w 5741221"/>
              <a:gd name="connsiteY455" fmla="*/ 1352372 h 3062599"/>
              <a:gd name="connsiteX456" fmla="*/ 2325626 w 5741221"/>
              <a:gd name="connsiteY456" fmla="*/ 1432132 h 3062599"/>
              <a:gd name="connsiteX457" fmla="*/ 2381174 w 5741221"/>
              <a:gd name="connsiteY457" fmla="*/ 1669991 h 3062599"/>
              <a:gd name="connsiteX458" fmla="*/ 2370491 w 5741221"/>
              <a:gd name="connsiteY458" fmla="*/ 1760434 h 3062599"/>
              <a:gd name="connsiteX459" fmla="*/ 2386871 w 5741221"/>
              <a:gd name="connsiteY459" fmla="*/ 1703462 h 3062599"/>
              <a:gd name="connsiteX460" fmla="*/ 2418917 w 5741221"/>
              <a:gd name="connsiteY460" fmla="*/ 1673551 h 3062599"/>
              <a:gd name="connsiteX461" fmla="*/ 2596955 w 5741221"/>
              <a:gd name="connsiteY461" fmla="*/ 1749751 h 3062599"/>
              <a:gd name="connsiteX462" fmla="*/ 2621168 w 5741221"/>
              <a:gd name="connsiteY462" fmla="*/ 1766131 h 3062599"/>
              <a:gd name="connsiteX463" fmla="*/ 2817009 w 5741221"/>
              <a:gd name="connsiteY463" fmla="*/ 1880787 h 3062599"/>
              <a:gd name="connsiteX464" fmla="*/ 2908876 w 5741221"/>
              <a:gd name="connsiteY464" fmla="*/ 2268196 h 3062599"/>
              <a:gd name="connsiteX465" fmla="*/ 2868284 w 5741221"/>
              <a:gd name="connsiteY465" fmla="*/ 2488250 h 3062599"/>
              <a:gd name="connsiteX466" fmla="*/ 2861875 w 5741221"/>
              <a:gd name="connsiteY466" fmla="*/ 2507478 h 3062599"/>
              <a:gd name="connsiteX467" fmla="*/ 2789947 w 5741221"/>
              <a:gd name="connsiteY467" fmla="*/ 2617149 h 3062599"/>
              <a:gd name="connsiteX468" fmla="*/ 2792796 w 5741221"/>
              <a:gd name="connsiteY468" fmla="*/ 2647772 h 3062599"/>
              <a:gd name="connsiteX469" fmla="*/ 2856889 w 5741221"/>
              <a:gd name="connsiteY469" fmla="*/ 2696198 h 3062599"/>
              <a:gd name="connsiteX470" fmla="*/ 2943772 w 5741221"/>
              <a:gd name="connsiteY470" fmla="*/ 2741776 h 3062599"/>
              <a:gd name="connsiteX471" fmla="*/ 2961575 w 5741221"/>
              <a:gd name="connsiteY471" fmla="*/ 2725396 h 3062599"/>
              <a:gd name="connsiteX472" fmla="*/ 2920271 w 5741221"/>
              <a:gd name="connsiteY472" fmla="*/ 2650621 h 3062599"/>
              <a:gd name="connsiteX473" fmla="*/ 2910301 w 5741221"/>
              <a:gd name="connsiteY473" fmla="*/ 2615013 h 3062599"/>
              <a:gd name="connsiteX474" fmla="*/ 2922407 w 5741221"/>
              <a:gd name="connsiteY474" fmla="*/ 2469022 h 3062599"/>
              <a:gd name="connsiteX475" fmla="*/ 2924544 w 5741221"/>
              <a:gd name="connsiteY475" fmla="*/ 2429142 h 3062599"/>
              <a:gd name="connsiteX476" fmla="*/ 2955878 w 5741221"/>
              <a:gd name="connsiteY476" fmla="*/ 2349381 h 3062599"/>
              <a:gd name="connsiteX477" fmla="*/ 3136764 w 5741221"/>
              <a:gd name="connsiteY477" fmla="*/ 2268196 h 3062599"/>
              <a:gd name="connsiteX478" fmla="*/ 3187327 w 5741221"/>
              <a:gd name="connsiteY478" fmla="*/ 2246832 h 3062599"/>
              <a:gd name="connsiteX479" fmla="*/ 3284891 w 5741221"/>
              <a:gd name="connsiteY479" fmla="*/ 2274605 h 3062599"/>
              <a:gd name="connsiteX480" fmla="*/ 3421624 w 5741221"/>
              <a:gd name="connsiteY480" fmla="*/ 2396383 h 3062599"/>
              <a:gd name="connsiteX481" fmla="*/ 3438003 w 5741221"/>
              <a:gd name="connsiteY481" fmla="*/ 2467598 h 3062599"/>
              <a:gd name="connsiteX482" fmla="*/ 3438003 w 5741221"/>
              <a:gd name="connsiteY482" fmla="*/ 2486826 h 3062599"/>
              <a:gd name="connsiteX483" fmla="*/ 3438716 w 5741221"/>
              <a:gd name="connsiteY483" fmla="*/ 2528131 h 3062599"/>
              <a:gd name="connsiteX484" fmla="*/ 3405245 w 5741221"/>
              <a:gd name="connsiteY484" fmla="*/ 2637090 h 3062599"/>
              <a:gd name="connsiteX485" fmla="*/ 3377471 w 5741221"/>
              <a:gd name="connsiteY485" fmla="*/ 2705456 h 3062599"/>
              <a:gd name="connsiteX486" fmla="*/ 3337590 w 5741221"/>
              <a:gd name="connsiteY486" fmla="*/ 2728245 h 3062599"/>
              <a:gd name="connsiteX487" fmla="*/ 3240738 w 5741221"/>
              <a:gd name="connsiteY487" fmla="*/ 2701183 h 3062599"/>
              <a:gd name="connsiteX488" fmla="*/ 3136764 w 5741221"/>
              <a:gd name="connsiteY488" fmla="*/ 2655605 h 3062599"/>
              <a:gd name="connsiteX489" fmla="*/ 3115400 w 5741221"/>
              <a:gd name="connsiteY489" fmla="*/ 2629256 h 3062599"/>
              <a:gd name="connsiteX490" fmla="*/ 3081929 w 5741221"/>
              <a:gd name="connsiteY490" fmla="*/ 2468310 h 3062599"/>
              <a:gd name="connsiteX491" fmla="*/ 3118248 w 5741221"/>
              <a:gd name="connsiteY491" fmla="*/ 2406353 h 3062599"/>
              <a:gd name="connsiteX492" fmla="*/ 3245011 w 5741221"/>
              <a:gd name="connsiteY492" fmla="*/ 2373594 h 3062599"/>
              <a:gd name="connsiteX493" fmla="*/ 3289876 w 5741221"/>
              <a:gd name="connsiteY493" fmla="*/ 2396383 h 3062599"/>
              <a:gd name="connsiteX494" fmla="*/ 3339727 w 5741221"/>
              <a:gd name="connsiteY494" fmla="*/ 2492523 h 3062599"/>
              <a:gd name="connsiteX495" fmla="*/ 3304119 w 5741221"/>
              <a:gd name="connsiteY495" fmla="*/ 2583678 h 3062599"/>
              <a:gd name="connsiteX496" fmla="*/ 3251420 w 5741221"/>
              <a:gd name="connsiteY496" fmla="*/ 2600770 h 3062599"/>
              <a:gd name="connsiteX497" fmla="*/ 3213676 w 5741221"/>
              <a:gd name="connsiteY497" fmla="*/ 2590800 h 3062599"/>
              <a:gd name="connsiteX498" fmla="*/ 3168099 w 5741221"/>
              <a:gd name="connsiteY498" fmla="*/ 2492523 h 3062599"/>
              <a:gd name="connsiteX499" fmla="*/ 3214389 w 5741221"/>
              <a:gd name="connsiteY499" fmla="*/ 2458340 h 3062599"/>
              <a:gd name="connsiteX500" fmla="*/ 3264951 w 5741221"/>
              <a:gd name="connsiteY500" fmla="*/ 2481129 h 3062599"/>
              <a:gd name="connsiteX501" fmla="*/ 3276345 w 5741221"/>
              <a:gd name="connsiteY501" fmla="*/ 2490387 h 3062599"/>
              <a:gd name="connsiteX502" fmla="*/ 3230056 w 5741221"/>
              <a:gd name="connsiteY502" fmla="*/ 2441248 h 3062599"/>
              <a:gd name="connsiteX503" fmla="*/ 3155280 w 5741221"/>
              <a:gd name="connsiteY503" fmla="*/ 2481841 h 3062599"/>
              <a:gd name="connsiteX504" fmla="*/ 3153144 w 5741221"/>
              <a:gd name="connsiteY504" fmla="*/ 2511039 h 3062599"/>
              <a:gd name="connsiteX505" fmla="*/ 3182342 w 5741221"/>
              <a:gd name="connsiteY505" fmla="*/ 2583678 h 3062599"/>
              <a:gd name="connsiteX506" fmla="*/ 3210116 w 5741221"/>
              <a:gd name="connsiteY506" fmla="*/ 2612164 h 3062599"/>
              <a:gd name="connsiteX507" fmla="*/ 3305544 w 5741221"/>
              <a:gd name="connsiteY507" fmla="*/ 2642787 h 3062599"/>
              <a:gd name="connsiteX508" fmla="*/ 3349697 w 5741221"/>
              <a:gd name="connsiteY508" fmla="*/ 2615013 h 3062599"/>
              <a:gd name="connsiteX509" fmla="*/ 3375334 w 5741221"/>
              <a:gd name="connsiteY509" fmla="*/ 2463325 h 3062599"/>
              <a:gd name="connsiteX510" fmla="*/ 3358955 w 5741221"/>
              <a:gd name="connsiteY510" fmla="*/ 2427717 h 3062599"/>
              <a:gd name="connsiteX511" fmla="*/ 3259966 w 5741221"/>
              <a:gd name="connsiteY511" fmla="*/ 2337987 h 3062599"/>
              <a:gd name="connsiteX512" fmla="*/ 3193024 w 5741221"/>
              <a:gd name="connsiteY512" fmla="*/ 2328017 h 3062599"/>
              <a:gd name="connsiteX513" fmla="*/ 3046321 w 5741221"/>
              <a:gd name="connsiteY513" fmla="*/ 2394247 h 3062599"/>
              <a:gd name="connsiteX514" fmla="*/ 3031366 w 5741221"/>
              <a:gd name="connsiteY514" fmla="*/ 2535964 h 3062599"/>
              <a:gd name="connsiteX515" fmla="*/ 3059852 w 5741221"/>
              <a:gd name="connsiteY515" fmla="*/ 2595073 h 3062599"/>
              <a:gd name="connsiteX516" fmla="*/ 3094035 w 5741221"/>
              <a:gd name="connsiteY516" fmla="*/ 2655605 h 3062599"/>
              <a:gd name="connsiteX517" fmla="*/ 3240738 w 5741221"/>
              <a:gd name="connsiteY517" fmla="*/ 2758155 h 3062599"/>
              <a:gd name="connsiteX518" fmla="*/ 3370349 w 5741221"/>
              <a:gd name="connsiteY518" fmla="*/ 2756731 h 3062599"/>
              <a:gd name="connsiteX519" fmla="*/ 3410942 w 5741221"/>
              <a:gd name="connsiteY519" fmla="*/ 2726820 h 3062599"/>
              <a:gd name="connsiteX520" fmla="*/ 3455807 w 5741221"/>
              <a:gd name="connsiteY520" fmla="*/ 2718987 h 3062599"/>
              <a:gd name="connsiteX521" fmla="*/ 3465777 w 5741221"/>
              <a:gd name="connsiteY521" fmla="*/ 2721836 h 3062599"/>
              <a:gd name="connsiteX522" fmla="*/ 3646663 w 5741221"/>
              <a:gd name="connsiteY522" fmla="*/ 2711865 h 3062599"/>
              <a:gd name="connsiteX523" fmla="*/ 3723575 w 5741221"/>
              <a:gd name="connsiteY523" fmla="*/ 2667712 h 3062599"/>
              <a:gd name="connsiteX524" fmla="*/ 3778411 w 5741221"/>
              <a:gd name="connsiteY524" fmla="*/ 2632817 h 3062599"/>
              <a:gd name="connsiteX525" fmla="*/ 3823989 w 5741221"/>
              <a:gd name="connsiteY525" fmla="*/ 2609316 h 3062599"/>
              <a:gd name="connsiteX526" fmla="*/ 3875263 w 5741221"/>
              <a:gd name="connsiteY526" fmla="*/ 2611452 h 3062599"/>
              <a:gd name="connsiteX527" fmla="*/ 3897340 w 5741221"/>
              <a:gd name="connsiteY527" fmla="*/ 2610740 h 3062599"/>
              <a:gd name="connsiteX528" fmla="*/ 4016981 w 5741221"/>
              <a:gd name="connsiteY528" fmla="*/ 2551632 h 3062599"/>
              <a:gd name="connsiteX529" fmla="*/ 4022678 w 5741221"/>
              <a:gd name="connsiteY529" fmla="*/ 2546646 h 3062599"/>
              <a:gd name="connsiteX530" fmla="*/ 4085348 w 5741221"/>
              <a:gd name="connsiteY530" fmla="*/ 2451219 h 3062599"/>
              <a:gd name="connsiteX531" fmla="*/ 4066119 w 5741221"/>
              <a:gd name="connsiteY531" fmla="*/ 2369322 h 3062599"/>
              <a:gd name="connsiteX532" fmla="*/ 3977101 w 5741221"/>
              <a:gd name="connsiteY532" fmla="*/ 2311637 h 3062599"/>
              <a:gd name="connsiteX533" fmla="*/ 3921553 w 5741221"/>
              <a:gd name="connsiteY533" fmla="*/ 2310925 h 3062599"/>
              <a:gd name="connsiteX534" fmla="*/ 3843217 w 5741221"/>
              <a:gd name="connsiteY534" fmla="*/ 2362200 h 3062599"/>
              <a:gd name="connsiteX535" fmla="*/ 3823989 w 5741221"/>
              <a:gd name="connsiteY535" fmla="*/ 2399231 h 3062599"/>
              <a:gd name="connsiteX536" fmla="*/ 3824701 w 5741221"/>
              <a:gd name="connsiteY536" fmla="*/ 2484689 h 3062599"/>
              <a:gd name="connsiteX537" fmla="*/ 3872415 w 5741221"/>
              <a:gd name="connsiteY537" fmla="*/ 2524570 h 3062599"/>
              <a:gd name="connsiteX538" fmla="*/ 3974252 w 5741221"/>
              <a:gd name="connsiteY538" fmla="*/ 2458340 h 3062599"/>
              <a:gd name="connsiteX539" fmla="*/ 3974252 w 5741221"/>
              <a:gd name="connsiteY539" fmla="*/ 2416323 h 3062599"/>
              <a:gd name="connsiteX540" fmla="*/ 3972116 w 5741221"/>
              <a:gd name="connsiteY540" fmla="*/ 2451219 h 3062599"/>
              <a:gd name="connsiteX541" fmla="*/ 3960721 w 5741221"/>
              <a:gd name="connsiteY541" fmla="*/ 2471159 h 3062599"/>
              <a:gd name="connsiteX542" fmla="*/ 3838944 w 5741221"/>
              <a:gd name="connsiteY542" fmla="*/ 2462613 h 3062599"/>
              <a:gd name="connsiteX543" fmla="*/ 3838232 w 5741221"/>
              <a:gd name="connsiteY543" fmla="*/ 2424157 h 3062599"/>
              <a:gd name="connsiteX544" fmla="*/ 3895204 w 5741221"/>
              <a:gd name="connsiteY544" fmla="*/ 2344396 h 3062599"/>
              <a:gd name="connsiteX545" fmla="*/ 3936508 w 5741221"/>
              <a:gd name="connsiteY545" fmla="*/ 2333714 h 3062599"/>
              <a:gd name="connsiteX546" fmla="*/ 4034073 w 5741221"/>
              <a:gd name="connsiteY546" fmla="*/ 2380716 h 3062599"/>
              <a:gd name="connsiteX547" fmla="*/ 4046179 w 5741221"/>
              <a:gd name="connsiteY547" fmla="*/ 2413474 h 3062599"/>
              <a:gd name="connsiteX548" fmla="*/ 3997753 w 5741221"/>
              <a:gd name="connsiteY548" fmla="*/ 2545935 h 3062599"/>
              <a:gd name="connsiteX549" fmla="*/ 3974252 w 5741221"/>
              <a:gd name="connsiteY549" fmla="*/ 2563026 h 3062599"/>
              <a:gd name="connsiteX550" fmla="*/ 3848914 w 5741221"/>
              <a:gd name="connsiteY550" fmla="*/ 2590800 h 3062599"/>
              <a:gd name="connsiteX551" fmla="*/ 3783396 w 5741221"/>
              <a:gd name="connsiteY551" fmla="*/ 2575132 h 3062599"/>
              <a:gd name="connsiteX552" fmla="*/ 3781260 w 5741221"/>
              <a:gd name="connsiteY552" fmla="*/ 2558041 h 3062599"/>
              <a:gd name="connsiteX553" fmla="*/ 3772002 w 5741221"/>
              <a:gd name="connsiteY553" fmla="*/ 2481841 h 3062599"/>
              <a:gd name="connsiteX554" fmla="*/ 3768441 w 5741221"/>
              <a:gd name="connsiteY554" fmla="*/ 2442673 h 3062599"/>
              <a:gd name="connsiteX555" fmla="*/ 3776986 w 5741221"/>
              <a:gd name="connsiteY555" fmla="*/ 2353654 h 3062599"/>
              <a:gd name="connsiteX556" fmla="*/ 3788381 w 5741221"/>
              <a:gd name="connsiteY556" fmla="*/ 2335850 h 3062599"/>
              <a:gd name="connsiteX557" fmla="*/ 3925114 w 5741221"/>
              <a:gd name="connsiteY557" fmla="*/ 2248256 h 3062599"/>
              <a:gd name="connsiteX558" fmla="*/ 3989207 w 5741221"/>
              <a:gd name="connsiteY558" fmla="*/ 2249680 h 3062599"/>
              <a:gd name="connsiteX559" fmla="*/ 4026239 w 5741221"/>
              <a:gd name="connsiteY559" fmla="*/ 2263923 h 3062599"/>
              <a:gd name="connsiteX560" fmla="*/ 4113833 w 5741221"/>
              <a:gd name="connsiteY560" fmla="*/ 2322319 h 3062599"/>
              <a:gd name="connsiteX561" fmla="*/ 4153714 w 5741221"/>
              <a:gd name="connsiteY561" fmla="*/ 2307364 h 3062599"/>
              <a:gd name="connsiteX562" fmla="*/ 4258400 w 5741221"/>
              <a:gd name="connsiteY562" fmla="*/ 2172768 h 3062599"/>
              <a:gd name="connsiteX563" fmla="*/ 4284037 w 5741221"/>
              <a:gd name="connsiteY563" fmla="*/ 2148555 h 3062599"/>
              <a:gd name="connsiteX564" fmla="*/ 4299704 w 5741221"/>
              <a:gd name="connsiteY564" fmla="*/ 2125054 h 3062599"/>
              <a:gd name="connsiteX565" fmla="*/ 4314659 w 5741221"/>
              <a:gd name="connsiteY565" fmla="*/ 2107250 h 3062599"/>
              <a:gd name="connsiteX566" fmla="*/ 4381602 w 5741221"/>
              <a:gd name="connsiteY566" fmla="*/ 2095856 h 3062599"/>
              <a:gd name="connsiteX567" fmla="*/ 4487712 w 5741221"/>
              <a:gd name="connsiteY567" fmla="*/ 2109387 h 3062599"/>
              <a:gd name="connsiteX568" fmla="*/ 4577443 w 5741221"/>
              <a:gd name="connsiteY568" fmla="*/ 2129327 h 3062599"/>
              <a:gd name="connsiteX569" fmla="*/ 4661476 w 5741221"/>
              <a:gd name="connsiteY569" fmla="*/ 2159949 h 3062599"/>
              <a:gd name="connsiteX570" fmla="*/ 4709902 w 5741221"/>
              <a:gd name="connsiteY570" fmla="*/ 2207663 h 3062599"/>
              <a:gd name="connsiteX571" fmla="*/ 4765450 w 5741221"/>
              <a:gd name="connsiteY571" fmla="*/ 2444809 h 3062599"/>
              <a:gd name="connsiteX572" fmla="*/ 4773996 w 5741221"/>
              <a:gd name="connsiteY572" fmla="*/ 2470446 h 3062599"/>
              <a:gd name="connsiteX573" fmla="*/ 4769723 w 5741221"/>
              <a:gd name="connsiteY573" fmla="*/ 2506054 h 3062599"/>
              <a:gd name="connsiteX574" fmla="*/ 4684265 w 5741221"/>
              <a:gd name="connsiteY574" fmla="*/ 2589375 h 3062599"/>
              <a:gd name="connsiteX575" fmla="*/ 4589549 w 5741221"/>
              <a:gd name="connsiteY575" fmla="*/ 2679107 h 3062599"/>
              <a:gd name="connsiteX576" fmla="*/ 4530441 w 5741221"/>
              <a:gd name="connsiteY576" fmla="*/ 2714714 h 3062599"/>
              <a:gd name="connsiteX577" fmla="*/ 4526880 w 5741221"/>
              <a:gd name="connsiteY577" fmla="*/ 2716850 h 3062599"/>
              <a:gd name="connsiteX578" fmla="*/ 4590974 w 5741221"/>
              <a:gd name="connsiteY578" fmla="*/ 2725396 h 3062599"/>
              <a:gd name="connsiteX579" fmla="*/ 4621596 w 5741221"/>
              <a:gd name="connsiteY579" fmla="*/ 2721836 h 3062599"/>
              <a:gd name="connsiteX580" fmla="*/ 4645097 w 5741221"/>
              <a:gd name="connsiteY580" fmla="*/ 2716138 h 3062599"/>
              <a:gd name="connsiteX581" fmla="*/ 4711327 w 5741221"/>
              <a:gd name="connsiteY581" fmla="*/ 2719699 h 3062599"/>
              <a:gd name="connsiteX582" fmla="*/ 4741237 w 5741221"/>
              <a:gd name="connsiteY582" fmla="*/ 2756731 h 3062599"/>
              <a:gd name="connsiteX583" fmla="*/ 4871560 w 5741221"/>
              <a:gd name="connsiteY583" fmla="*/ 2826521 h 3062599"/>
              <a:gd name="connsiteX584" fmla="*/ 4949897 w 5741221"/>
              <a:gd name="connsiteY584" fmla="*/ 2822960 h 3062599"/>
              <a:gd name="connsiteX585" fmla="*/ 5041764 w 5741221"/>
              <a:gd name="connsiteY585" fmla="*/ 2827234 h 3062599"/>
              <a:gd name="connsiteX586" fmla="*/ 5078084 w 5741221"/>
              <a:gd name="connsiteY586" fmla="*/ 2844325 h 3062599"/>
              <a:gd name="connsiteX587" fmla="*/ 5187755 w 5741221"/>
              <a:gd name="connsiteY587" fmla="*/ 2872099 h 3062599"/>
              <a:gd name="connsiteX588" fmla="*/ 5253985 w 5741221"/>
              <a:gd name="connsiteY588" fmla="*/ 2880645 h 3062599"/>
              <a:gd name="connsiteX589" fmla="*/ 5291017 w 5741221"/>
              <a:gd name="connsiteY589" fmla="*/ 2899161 h 3062599"/>
              <a:gd name="connsiteX590" fmla="*/ 5359383 w 5741221"/>
              <a:gd name="connsiteY590" fmla="*/ 2934768 h 3062599"/>
              <a:gd name="connsiteX591" fmla="*/ 5375762 w 5741221"/>
              <a:gd name="connsiteY591" fmla="*/ 2964678 h 3062599"/>
              <a:gd name="connsiteX592" fmla="*/ 5291729 w 5741221"/>
              <a:gd name="connsiteY592" fmla="*/ 2957557 h 3062599"/>
              <a:gd name="connsiteX593" fmla="*/ 5258258 w 5741221"/>
              <a:gd name="connsiteY593" fmla="*/ 2961830 h 3062599"/>
              <a:gd name="connsiteX594" fmla="*/ 5239742 w 5741221"/>
              <a:gd name="connsiteY594" fmla="*/ 2963254 h 3062599"/>
              <a:gd name="connsiteX595" fmla="*/ 5172088 w 5741221"/>
              <a:gd name="connsiteY595" fmla="*/ 2952572 h 3062599"/>
              <a:gd name="connsiteX596" fmla="*/ 5123662 w 5741221"/>
              <a:gd name="connsiteY596" fmla="*/ 2960406 h 3062599"/>
              <a:gd name="connsiteX597" fmla="*/ 5102297 w 5741221"/>
              <a:gd name="connsiteY597" fmla="*/ 2957557 h 3062599"/>
              <a:gd name="connsiteX598" fmla="*/ 4979095 w 5741221"/>
              <a:gd name="connsiteY598" fmla="*/ 2935480 h 3062599"/>
              <a:gd name="connsiteX599" fmla="*/ 4942063 w 5741221"/>
              <a:gd name="connsiteY599" fmla="*/ 2921949 h 3062599"/>
              <a:gd name="connsiteX600" fmla="*/ 4846635 w 5741221"/>
              <a:gd name="connsiteY600" fmla="*/ 2924798 h 3062599"/>
              <a:gd name="connsiteX601" fmla="*/ 4734116 w 5741221"/>
              <a:gd name="connsiteY601" fmla="*/ 2889903 h 3062599"/>
              <a:gd name="connsiteX602" fmla="*/ 4670022 w 5741221"/>
              <a:gd name="connsiteY602" fmla="*/ 2865689 h 3062599"/>
              <a:gd name="connsiteX603" fmla="*/ 4621596 w 5741221"/>
              <a:gd name="connsiteY603" fmla="*/ 2895600 h 3062599"/>
              <a:gd name="connsiteX604" fmla="*/ 4616611 w 5741221"/>
              <a:gd name="connsiteY604" fmla="*/ 2911267 h 3062599"/>
              <a:gd name="connsiteX605" fmla="*/ 4630854 w 5741221"/>
              <a:gd name="connsiteY605" fmla="*/ 2918389 h 3062599"/>
              <a:gd name="connsiteX606" fmla="*/ 4675719 w 5741221"/>
              <a:gd name="connsiteY606" fmla="*/ 2924798 h 3062599"/>
              <a:gd name="connsiteX607" fmla="*/ 4780405 w 5741221"/>
              <a:gd name="connsiteY607" fmla="*/ 2970375 h 3062599"/>
              <a:gd name="connsiteX608" fmla="*/ 4802482 w 5741221"/>
              <a:gd name="connsiteY608" fmla="*/ 2979633 h 3062599"/>
              <a:gd name="connsiteX609" fmla="*/ 4990490 w 5741221"/>
              <a:gd name="connsiteY609" fmla="*/ 3026635 h 3062599"/>
              <a:gd name="connsiteX610" fmla="*/ 5037491 w 5741221"/>
              <a:gd name="connsiteY610" fmla="*/ 3033045 h 3062599"/>
              <a:gd name="connsiteX611" fmla="*/ 5071675 w 5741221"/>
              <a:gd name="connsiteY611" fmla="*/ 3028772 h 3062599"/>
              <a:gd name="connsiteX612" fmla="*/ 5075947 w 5741221"/>
              <a:gd name="connsiteY612" fmla="*/ 3026635 h 3062599"/>
              <a:gd name="connsiteX613" fmla="*/ 5137905 w 5741221"/>
              <a:gd name="connsiteY613" fmla="*/ 3025211 h 3062599"/>
              <a:gd name="connsiteX614" fmla="*/ 5218377 w 5741221"/>
              <a:gd name="connsiteY614" fmla="*/ 3024499 h 3062599"/>
              <a:gd name="connsiteX615" fmla="*/ 5242591 w 5741221"/>
              <a:gd name="connsiteY615" fmla="*/ 3021650 h 3062599"/>
              <a:gd name="connsiteX616" fmla="*/ 5574452 w 5741221"/>
              <a:gd name="connsiteY616" fmla="*/ 3021650 h 3062599"/>
              <a:gd name="connsiteX617" fmla="*/ 5721155 w 5741221"/>
              <a:gd name="connsiteY617" fmla="*/ 3043727 h 3062599"/>
              <a:gd name="connsiteX618" fmla="*/ 5738958 w 5741221"/>
              <a:gd name="connsiteY618" fmla="*/ 3060819 h 3062599"/>
              <a:gd name="connsiteX619" fmla="*/ 5714033 w 5741221"/>
              <a:gd name="connsiteY619" fmla="*/ 3062243 h 3062599"/>
              <a:gd name="connsiteX620" fmla="*/ 4241308 w 5741221"/>
              <a:gd name="connsiteY620" fmla="*/ 3062243 h 3062599"/>
              <a:gd name="connsiteX621" fmla="*/ 3977101 w 5741221"/>
              <a:gd name="connsiteY621" fmla="*/ 3033045 h 3062599"/>
              <a:gd name="connsiteX622" fmla="*/ 3785532 w 5741221"/>
              <a:gd name="connsiteY622" fmla="*/ 3055121 h 3062599"/>
              <a:gd name="connsiteX623" fmla="*/ 3735682 w 5741221"/>
              <a:gd name="connsiteY623" fmla="*/ 3062243 h 3062599"/>
              <a:gd name="connsiteX624" fmla="*/ 41762 w 5741221"/>
              <a:gd name="connsiteY624" fmla="*/ 3062243 h 3062599"/>
              <a:gd name="connsiteX625" fmla="*/ 13276 w 5741221"/>
              <a:gd name="connsiteY625" fmla="*/ 3033757 h 3062599"/>
              <a:gd name="connsiteX626" fmla="*/ 13276 w 5741221"/>
              <a:gd name="connsiteY626" fmla="*/ 2751034 h 3062599"/>
              <a:gd name="connsiteX627" fmla="*/ 16837 w 5741221"/>
              <a:gd name="connsiteY627" fmla="*/ 2736791 h 3062599"/>
              <a:gd name="connsiteX628" fmla="*/ 16837 w 5741221"/>
              <a:gd name="connsiteY628" fmla="*/ 2741776 h 3062599"/>
              <a:gd name="connsiteX629" fmla="*/ 214102 w 5741221"/>
              <a:gd name="connsiteY629" fmla="*/ 2721836 h 3062599"/>
              <a:gd name="connsiteX630" fmla="*/ 219087 w 5741221"/>
              <a:gd name="connsiteY630" fmla="*/ 2696910 h 3062599"/>
              <a:gd name="connsiteX631" fmla="*/ 145024 w 5741221"/>
              <a:gd name="connsiteY631" fmla="*/ 2595785 h 3062599"/>
              <a:gd name="connsiteX632" fmla="*/ 130069 w 5741221"/>
              <a:gd name="connsiteY632" fmla="*/ 2575132 h 3062599"/>
              <a:gd name="connsiteX633" fmla="*/ 42474 w 5741221"/>
              <a:gd name="connsiteY633" fmla="*/ 2679107 h 3062599"/>
              <a:gd name="connsiteX634" fmla="*/ 24671 w 5741221"/>
              <a:gd name="connsiteY634" fmla="*/ 2686940 h 3062599"/>
              <a:gd name="connsiteX635" fmla="*/ 19686 w 5741221"/>
              <a:gd name="connsiteY635" fmla="*/ 2669136 h 3062599"/>
              <a:gd name="connsiteX636" fmla="*/ 88052 w 5741221"/>
              <a:gd name="connsiteY636" fmla="*/ 2483265 h 3062599"/>
              <a:gd name="connsiteX637" fmla="*/ 89476 w 5741221"/>
              <a:gd name="connsiteY637" fmla="*/ 2445521 h 3062599"/>
              <a:gd name="connsiteX638" fmla="*/ 16837 w 5741221"/>
              <a:gd name="connsiteY638" fmla="*/ 2411338 h 3062599"/>
              <a:gd name="connsiteX639" fmla="*/ 16837 w 5741221"/>
              <a:gd name="connsiteY639" fmla="*/ 2417035 h 3062599"/>
              <a:gd name="connsiteX640" fmla="*/ 13276 w 5741221"/>
              <a:gd name="connsiteY640" fmla="*/ 2403505 h 3062599"/>
              <a:gd name="connsiteX641" fmla="*/ 143905 w 5741221"/>
              <a:gd name="connsiteY641" fmla="*/ 2003817 h 3062599"/>
              <a:gd name="connsiteX642" fmla="*/ 280937 w 5741221"/>
              <a:gd name="connsiteY642" fmla="*/ 910164 h 3062599"/>
              <a:gd name="connsiteX643" fmla="*/ 502523 w 5741221"/>
              <a:gd name="connsiteY643" fmla="*/ 794759 h 3062599"/>
              <a:gd name="connsiteX644" fmla="*/ 633559 w 5741221"/>
              <a:gd name="connsiteY644" fmla="*/ 744908 h 3062599"/>
              <a:gd name="connsiteX645" fmla="*/ 724002 w 5741221"/>
              <a:gd name="connsiteY645" fmla="*/ 690073 h 3062599"/>
              <a:gd name="connsiteX646" fmla="*/ 1063697 w 5741221"/>
              <a:gd name="connsiteY646" fmla="*/ 664435 h 3062599"/>
              <a:gd name="connsiteX647" fmla="*/ 1128502 w 5741221"/>
              <a:gd name="connsiteY647" fmla="*/ 731378 h 3062599"/>
              <a:gd name="connsiteX648" fmla="*/ 1136336 w 5741221"/>
              <a:gd name="connsiteY648" fmla="*/ 836063 h 3062599"/>
              <a:gd name="connsiteX649" fmla="*/ 1149867 w 5741221"/>
              <a:gd name="connsiteY649" fmla="*/ 779091 h 3062599"/>
              <a:gd name="connsiteX650" fmla="*/ 1081501 w 5741221"/>
              <a:gd name="connsiteY650" fmla="*/ 537673 h 3062599"/>
              <a:gd name="connsiteX651" fmla="*/ 1003876 w 5741221"/>
              <a:gd name="connsiteY651" fmla="*/ 470019 h 3062599"/>
              <a:gd name="connsiteX652" fmla="*/ 967557 w 5741221"/>
              <a:gd name="connsiteY652" fmla="*/ 408774 h 3062599"/>
              <a:gd name="connsiteX653" fmla="*/ 890645 w 5741221"/>
              <a:gd name="connsiteY653" fmla="*/ 138869 h 3062599"/>
              <a:gd name="connsiteX654" fmla="*/ 887796 w 5741221"/>
              <a:gd name="connsiteY654" fmla="*/ 51987 h 3062599"/>
              <a:gd name="connsiteX655" fmla="*/ 902039 w 5741221"/>
              <a:gd name="connsiteY655" fmla="*/ 25637 h 3062599"/>
              <a:gd name="connsiteX656" fmla="*/ 936934 w 5741221"/>
              <a:gd name="connsiteY656" fmla="*/ 0 h 30625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</a:cxnLst>
            <a:rect l="l" t="t" r="r" b="b"/>
            <a:pathLst>
              <a:path w="5741221" h="3062599">
                <a:moveTo>
                  <a:pt x="2985788" y="2889903"/>
                </a:moveTo>
                <a:cubicBezTo>
                  <a:pt x="2970833" y="2888478"/>
                  <a:pt x="2962288" y="2892039"/>
                  <a:pt x="2961575" y="2909843"/>
                </a:cubicBezTo>
                <a:cubicBezTo>
                  <a:pt x="2960151" y="2941178"/>
                  <a:pt x="2945908" y="2967527"/>
                  <a:pt x="2923119" y="2989604"/>
                </a:cubicBezTo>
                <a:cubicBezTo>
                  <a:pt x="2920271" y="2993164"/>
                  <a:pt x="2916710" y="2998149"/>
                  <a:pt x="2911013" y="2996013"/>
                </a:cubicBezTo>
                <a:cubicBezTo>
                  <a:pt x="2905316" y="2993164"/>
                  <a:pt x="2906740" y="2987467"/>
                  <a:pt x="2906740" y="2982482"/>
                </a:cubicBezTo>
                <a:cubicBezTo>
                  <a:pt x="2907452" y="2968239"/>
                  <a:pt x="2906740" y="2953284"/>
                  <a:pt x="2909588" y="2939753"/>
                </a:cubicBezTo>
                <a:cubicBezTo>
                  <a:pt x="2912437" y="2924798"/>
                  <a:pt x="2910301" y="2918389"/>
                  <a:pt x="2893921" y="2924086"/>
                </a:cubicBezTo>
                <a:cubicBezTo>
                  <a:pt x="2877542" y="2929783"/>
                  <a:pt x="2861162" y="2931920"/>
                  <a:pt x="2844071" y="2931207"/>
                </a:cubicBezTo>
                <a:cubicBezTo>
                  <a:pt x="2827691" y="2930495"/>
                  <a:pt x="2827691" y="2937617"/>
                  <a:pt x="2832676" y="2949723"/>
                </a:cubicBezTo>
                <a:cubicBezTo>
                  <a:pt x="2854041" y="3003847"/>
                  <a:pt x="2898194" y="3034469"/>
                  <a:pt x="2960863" y="3035181"/>
                </a:cubicBezTo>
                <a:cubicBezTo>
                  <a:pt x="2985076" y="3034469"/>
                  <a:pt x="3016411" y="3030908"/>
                  <a:pt x="3029942" y="2999574"/>
                </a:cubicBezTo>
                <a:cubicBezTo>
                  <a:pt x="3043473" y="2968951"/>
                  <a:pt x="3042048" y="2936904"/>
                  <a:pt x="3019972" y="2909131"/>
                </a:cubicBezTo>
                <a:cubicBezTo>
                  <a:pt x="3011426" y="2897736"/>
                  <a:pt x="3000031" y="2891327"/>
                  <a:pt x="2985788" y="2889903"/>
                </a:cubicBezTo>
                <a:close/>
                <a:moveTo>
                  <a:pt x="1577869" y="2827946"/>
                </a:moveTo>
                <a:cubicBezTo>
                  <a:pt x="1535852" y="2832219"/>
                  <a:pt x="1514487" y="2859992"/>
                  <a:pt x="1502381" y="2897024"/>
                </a:cubicBezTo>
                <a:cubicBezTo>
                  <a:pt x="1488850" y="2936904"/>
                  <a:pt x="1494547" y="2971088"/>
                  <a:pt x="1523033" y="2991028"/>
                </a:cubicBezTo>
                <a:cubicBezTo>
                  <a:pt x="1606355" y="3050136"/>
                  <a:pt x="1701071" y="3033045"/>
                  <a:pt x="1765876" y="2946163"/>
                </a:cubicBezTo>
                <a:cubicBezTo>
                  <a:pt x="1770149" y="2941178"/>
                  <a:pt x="1772998" y="2934768"/>
                  <a:pt x="1763740" y="2933344"/>
                </a:cubicBezTo>
                <a:cubicBezTo>
                  <a:pt x="1730269" y="2927646"/>
                  <a:pt x="1701783" y="2909843"/>
                  <a:pt x="1671160" y="2890615"/>
                </a:cubicBezTo>
                <a:cubicBezTo>
                  <a:pt x="1666888" y="2926222"/>
                  <a:pt x="1667600" y="2960406"/>
                  <a:pt x="1645523" y="2991028"/>
                </a:cubicBezTo>
                <a:cubicBezTo>
                  <a:pt x="1616325" y="2951860"/>
                  <a:pt x="1606355" y="2911267"/>
                  <a:pt x="1613476" y="2865689"/>
                </a:cubicBezTo>
                <a:cubicBezTo>
                  <a:pt x="1617749" y="2835779"/>
                  <a:pt x="1609203" y="2824385"/>
                  <a:pt x="1577869" y="2827946"/>
                </a:cubicBezTo>
                <a:close/>
                <a:moveTo>
                  <a:pt x="1994566" y="2817709"/>
                </a:moveTo>
                <a:cubicBezTo>
                  <a:pt x="1986465" y="2816374"/>
                  <a:pt x="1978097" y="2816552"/>
                  <a:pt x="1969551" y="2817976"/>
                </a:cubicBezTo>
                <a:cubicBezTo>
                  <a:pt x="1950323" y="2820824"/>
                  <a:pt x="1940353" y="2827946"/>
                  <a:pt x="1946762" y="2851446"/>
                </a:cubicBezTo>
                <a:cubicBezTo>
                  <a:pt x="1959581" y="2897024"/>
                  <a:pt x="1951747" y="2940465"/>
                  <a:pt x="1923261" y="2983194"/>
                </a:cubicBezTo>
                <a:cubicBezTo>
                  <a:pt x="1904746" y="2956132"/>
                  <a:pt x="1898336" y="2929071"/>
                  <a:pt x="1894775" y="2900585"/>
                </a:cubicBezTo>
                <a:cubicBezTo>
                  <a:pt x="1893351" y="2886342"/>
                  <a:pt x="1888366" y="2884918"/>
                  <a:pt x="1877684" y="2893463"/>
                </a:cubicBezTo>
                <a:cubicBezTo>
                  <a:pt x="1856319" y="2911267"/>
                  <a:pt x="1832818" y="2923374"/>
                  <a:pt x="1806469" y="2931207"/>
                </a:cubicBezTo>
                <a:cubicBezTo>
                  <a:pt x="1792938" y="2935480"/>
                  <a:pt x="1795787" y="2941178"/>
                  <a:pt x="1802908" y="2948299"/>
                </a:cubicBezTo>
                <a:cubicBezTo>
                  <a:pt x="1864153" y="3013104"/>
                  <a:pt x="1927534" y="3038030"/>
                  <a:pt x="2015841" y="2996013"/>
                </a:cubicBezTo>
                <a:cubicBezTo>
                  <a:pt x="2045039" y="2981770"/>
                  <a:pt x="2068540" y="2961118"/>
                  <a:pt x="2067828" y="2925510"/>
                </a:cubicBezTo>
                <a:cubicBezTo>
                  <a:pt x="2067828" y="2884206"/>
                  <a:pt x="2054297" y="2849310"/>
                  <a:pt x="2017977" y="2826521"/>
                </a:cubicBezTo>
                <a:cubicBezTo>
                  <a:pt x="2010500" y="2821892"/>
                  <a:pt x="2002666" y="2819044"/>
                  <a:pt x="1994566" y="2817709"/>
                </a:cubicBezTo>
                <a:close/>
                <a:moveTo>
                  <a:pt x="2678140" y="2794474"/>
                </a:moveTo>
                <a:cubicBezTo>
                  <a:pt x="2643245" y="2797323"/>
                  <a:pt x="2622592" y="2820824"/>
                  <a:pt x="2609774" y="2850734"/>
                </a:cubicBezTo>
                <a:cubicBezTo>
                  <a:pt x="2597667" y="2878508"/>
                  <a:pt x="2608349" y="2901297"/>
                  <a:pt x="2627577" y="2921237"/>
                </a:cubicBezTo>
                <a:cubicBezTo>
                  <a:pt x="2675291" y="2971088"/>
                  <a:pt x="2750067" y="2973936"/>
                  <a:pt x="2809887" y="2926222"/>
                </a:cubicBezTo>
                <a:cubicBezTo>
                  <a:pt x="2789235" y="2911979"/>
                  <a:pt x="2772144" y="2897736"/>
                  <a:pt x="2758613" y="2879220"/>
                </a:cubicBezTo>
                <a:cubicBezTo>
                  <a:pt x="2751491" y="2868538"/>
                  <a:pt x="2746506" y="2870675"/>
                  <a:pt x="2741521" y="2881357"/>
                </a:cubicBezTo>
                <a:cubicBezTo>
                  <a:pt x="2735112" y="2893463"/>
                  <a:pt x="2727990" y="2904858"/>
                  <a:pt x="2720869" y="2916252"/>
                </a:cubicBezTo>
                <a:cubicBezTo>
                  <a:pt x="2717308" y="2921949"/>
                  <a:pt x="2713035" y="2929783"/>
                  <a:pt x="2705914" y="2928359"/>
                </a:cubicBezTo>
                <a:cubicBezTo>
                  <a:pt x="2697368" y="2926935"/>
                  <a:pt x="2698792" y="2917677"/>
                  <a:pt x="2698080" y="2911267"/>
                </a:cubicBezTo>
                <a:cubicBezTo>
                  <a:pt x="2693807" y="2885630"/>
                  <a:pt x="2698080" y="2861417"/>
                  <a:pt x="2709475" y="2837916"/>
                </a:cubicBezTo>
                <a:cubicBezTo>
                  <a:pt x="2723718" y="2809430"/>
                  <a:pt x="2711611" y="2791626"/>
                  <a:pt x="2678140" y="2794474"/>
                </a:cubicBezTo>
                <a:close/>
                <a:moveTo>
                  <a:pt x="563768" y="2701895"/>
                </a:moveTo>
                <a:cubicBezTo>
                  <a:pt x="549525" y="2700471"/>
                  <a:pt x="538131" y="2700471"/>
                  <a:pt x="534570" y="2719699"/>
                </a:cubicBezTo>
                <a:cubicBezTo>
                  <a:pt x="520327" y="2793762"/>
                  <a:pt x="476886" y="2847174"/>
                  <a:pt x="414929" y="2887054"/>
                </a:cubicBezTo>
                <a:cubicBezTo>
                  <a:pt x="402822" y="2894175"/>
                  <a:pt x="394988" y="2894888"/>
                  <a:pt x="395701" y="2876372"/>
                </a:cubicBezTo>
                <a:cubicBezTo>
                  <a:pt x="397837" y="2842901"/>
                  <a:pt x="404959" y="2810142"/>
                  <a:pt x="416353" y="2778095"/>
                </a:cubicBezTo>
                <a:cubicBezTo>
                  <a:pt x="421338" y="2765276"/>
                  <a:pt x="430596" y="2753882"/>
                  <a:pt x="431308" y="2737502"/>
                </a:cubicBezTo>
                <a:cubicBezTo>
                  <a:pt x="389291" y="2743200"/>
                  <a:pt x="349411" y="2746761"/>
                  <a:pt x="308818" y="2741776"/>
                </a:cubicBezTo>
                <a:cubicBezTo>
                  <a:pt x="293151" y="2739639"/>
                  <a:pt x="273923" y="2724684"/>
                  <a:pt x="264665" y="2737502"/>
                </a:cubicBezTo>
                <a:cubicBezTo>
                  <a:pt x="255407" y="2749609"/>
                  <a:pt x="267514" y="2769549"/>
                  <a:pt x="272499" y="2785217"/>
                </a:cubicBezTo>
                <a:cubicBezTo>
                  <a:pt x="298136" y="2865689"/>
                  <a:pt x="338016" y="2935480"/>
                  <a:pt x="425611" y="2962542"/>
                </a:cubicBezTo>
                <a:cubicBezTo>
                  <a:pt x="453385" y="2974649"/>
                  <a:pt x="483295" y="2980346"/>
                  <a:pt x="513917" y="2981058"/>
                </a:cubicBezTo>
                <a:cubicBezTo>
                  <a:pt x="560207" y="2981770"/>
                  <a:pt x="605073" y="2974649"/>
                  <a:pt x="632134" y="2931920"/>
                </a:cubicBezTo>
                <a:cubicBezTo>
                  <a:pt x="659908" y="2889191"/>
                  <a:pt x="669166" y="2842189"/>
                  <a:pt x="657772" y="2792338"/>
                </a:cubicBezTo>
                <a:cubicBezTo>
                  <a:pt x="647089" y="2743200"/>
                  <a:pt x="609345" y="2707593"/>
                  <a:pt x="563768" y="2701895"/>
                </a:cubicBezTo>
                <a:close/>
                <a:moveTo>
                  <a:pt x="832282" y="2552166"/>
                </a:moveTo>
                <a:cubicBezTo>
                  <a:pt x="827041" y="2552300"/>
                  <a:pt x="820854" y="2553768"/>
                  <a:pt x="813732" y="2556617"/>
                </a:cubicBezTo>
                <a:cubicBezTo>
                  <a:pt x="783110" y="2568723"/>
                  <a:pt x="771003" y="2594361"/>
                  <a:pt x="768155" y="2625695"/>
                </a:cubicBezTo>
                <a:cubicBezTo>
                  <a:pt x="765306" y="2657742"/>
                  <a:pt x="780261" y="2678394"/>
                  <a:pt x="809459" y="2689789"/>
                </a:cubicBezTo>
                <a:cubicBezTo>
                  <a:pt x="871416" y="2715426"/>
                  <a:pt x="922691" y="2701183"/>
                  <a:pt x="966132" y="2647772"/>
                </a:cubicBezTo>
                <a:cubicBezTo>
                  <a:pt x="978951" y="2632104"/>
                  <a:pt x="978239" y="2624983"/>
                  <a:pt x="956162" y="2622135"/>
                </a:cubicBezTo>
                <a:cubicBezTo>
                  <a:pt x="939783" y="2619998"/>
                  <a:pt x="925540" y="2612164"/>
                  <a:pt x="912009" y="2603618"/>
                </a:cubicBezTo>
                <a:cubicBezTo>
                  <a:pt x="902039" y="2597209"/>
                  <a:pt x="899190" y="2600770"/>
                  <a:pt x="899190" y="2611452"/>
                </a:cubicBezTo>
                <a:cubicBezTo>
                  <a:pt x="899190" y="2632104"/>
                  <a:pt x="896342" y="2652757"/>
                  <a:pt x="885659" y="2672697"/>
                </a:cubicBezTo>
                <a:cubicBezTo>
                  <a:pt x="869992" y="2661303"/>
                  <a:pt x="862871" y="2647060"/>
                  <a:pt x="858598" y="2630680"/>
                </a:cubicBezTo>
                <a:cubicBezTo>
                  <a:pt x="855037" y="2615725"/>
                  <a:pt x="852901" y="2600770"/>
                  <a:pt x="853613" y="2585815"/>
                </a:cubicBezTo>
                <a:cubicBezTo>
                  <a:pt x="855215" y="2563382"/>
                  <a:pt x="848005" y="2551765"/>
                  <a:pt x="832282" y="2552166"/>
                </a:cubicBezTo>
                <a:close/>
                <a:moveTo>
                  <a:pt x="1136336" y="2525282"/>
                </a:moveTo>
                <a:cubicBezTo>
                  <a:pt x="1112123" y="2525282"/>
                  <a:pt x="1105714" y="2533828"/>
                  <a:pt x="1111411" y="2557329"/>
                </a:cubicBezTo>
                <a:cubicBezTo>
                  <a:pt x="1118532" y="2585815"/>
                  <a:pt x="1116396" y="2614301"/>
                  <a:pt x="1105001" y="2641362"/>
                </a:cubicBezTo>
                <a:cubicBezTo>
                  <a:pt x="1103577" y="2645635"/>
                  <a:pt x="1102153" y="2652757"/>
                  <a:pt x="1095744" y="2651333"/>
                </a:cubicBezTo>
                <a:cubicBezTo>
                  <a:pt x="1092895" y="2650621"/>
                  <a:pt x="1090046" y="2645635"/>
                  <a:pt x="1087910" y="2642075"/>
                </a:cubicBezTo>
                <a:cubicBezTo>
                  <a:pt x="1077940" y="2624983"/>
                  <a:pt x="1074379" y="2605043"/>
                  <a:pt x="1068682" y="2581542"/>
                </a:cubicBezTo>
                <a:cubicBezTo>
                  <a:pt x="1047317" y="2602194"/>
                  <a:pt x="1023816" y="2615013"/>
                  <a:pt x="997467" y="2625695"/>
                </a:cubicBezTo>
                <a:cubicBezTo>
                  <a:pt x="1050166" y="2688364"/>
                  <a:pt x="1127790" y="2698334"/>
                  <a:pt x="1183338" y="2652045"/>
                </a:cubicBezTo>
                <a:cubicBezTo>
                  <a:pt x="1206839" y="2632817"/>
                  <a:pt x="1212536" y="2609316"/>
                  <a:pt x="1201142" y="2577269"/>
                </a:cubicBezTo>
                <a:cubicBezTo>
                  <a:pt x="1189747" y="2545935"/>
                  <a:pt x="1163398" y="2524570"/>
                  <a:pt x="1136336" y="2525282"/>
                </a:cubicBezTo>
                <a:close/>
                <a:moveTo>
                  <a:pt x="3272785" y="2504630"/>
                </a:moveTo>
                <a:cubicBezTo>
                  <a:pt x="3270648" y="2508903"/>
                  <a:pt x="3265663" y="2513175"/>
                  <a:pt x="3257830" y="2517449"/>
                </a:cubicBezTo>
                <a:cubicBezTo>
                  <a:pt x="3254981" y="2518873"/>
                  <a:pt x="3252132" y="2520297"/>
                  <a:pt x="3252132" y="2524570"/>
                </a:cubicBezTo>
                <a:cubicBezTo>
                  <a:pt x="3267088" y="2521721"/>
                  <a:pt x="3272785" y="2516024"/>
                  <a:pt x="3272785" y="2504630"/>
                </a:cubicBezTo>
                <a:close/>
                <a:moveTo>
                  <a:pt x="3923689" y="2394247"/>
                </a:moveTo>
                <a:cubicBezTo>
                  <a:pt x="3905173" y="2397808"/>
                  <a:pt x="3893779" y="2409914"/>
                  <a:pt x="3888794" y="2428430"/>
                </a:cubicBezTo>
                <a:cubicBezTo>
                  <a:pt x="3894491" y="2407777"/>
                  <a:pt x="3927250" y="2393534"/>
                  <a:pt x="3951463" y="2401368"/>
                </a:cubicBezTo>
                <a:cubicBezTo>
                  <a:pt x="3955024" y="2402792"/>
                  <a:pt x="3957873" y="2404217"/>
                  <a:pt x="3960721" y="2405641"/>
                </a:cubicBezTo>
                <a:cubicBezTo>
                  <a:pt x="3950751" y="2396383"/>
                  <a:pt x="3938644" y="2391398"/>
                  <a:pt x="3923689" y="2394247"/>
                </a:cubicBezTo>
                <a:close/>
                <a:moveTo>
                  <a:pt x="1741663" y="2258938"/>
                </a:moveTo>
                <a:cubicBezTo>
                  <a:pt x="1707480" y="2297394"/>
                  <a:pt x="1669024" y="2331577"/>
                  <a:pt x="1624871" y="2357927"/>
                </a:cubicBezTo>
                <a:cubicBezTo>
                  <a:pt x="1610628" y="2366473"/>
                  <a:pt x="1620598" y="2372882"/>
                  <a:pt x="1627007" y="2379291"/>
                </a:cubicBezTo>
                <a:cubicBezTo>
                  <a:pt x="1662615" y="2414187"/>
                  <a:pt x="1691813" y="2454067"/>
                  <a:pt x="1718162" y="2496084"/>
                </a:cubicBezTo>
                <a:cubicBezTo>
                  <a:pt x="1745936" y="2540237"/>
                  <a:pt x="1777271" y="2582254"/>
                  <a:pt x="1820000" y="2613589"/>
                </a:cubicBezTo>
                <a:cubicBezTo>
                  <a:pt x="1857031" y="2642787"/>
                  <a:pt x="1899760" y="2656318"/>
                  <a:pt x="1946762" y="2655605"/>
                </a:cubicBezTo>
                <a:cubicBezTo>
                  <a:pt x="1953172" y="2655605"/>
                  <a:pt x="1961718" y="2657742"/>
                  <a:pt x="1965278" y="2651333"/>
                </a:cubicBezTo>
                <a:cubicBezTo>
                  <a:pt x="1970263" y="2644211"/>
                  <a:pt x="1961718" y="2639938"/>
                  <a:pt x="1957445" y="2634953"/>
                </a:cubicBezTo>
                <a:cubicBezTo>
                  <a:pt x="1943202" y="2617861"/>
                  <a:pt x="1931807" y="2599346"/>
                  <a:pt x="1926110" y="2577981"/>
                </a:cubicBezTo>
                <a:cubicBezTo>
                  <a:pt x="1922549" y="2565163"/>
                  <a:pt x="1915428" y="2560178"/>
                  <a:pt x="1901897" y="2558041"/>
                </a:cubicBezTo>
                <a:cubicBezTo>
                  <a:pt x="1847061" y="2550207"/>
                  <a:pt x="1807181" y="2520297"/>
                  <a:pt x="1781544" y="2471871"/>
                </a:cubicBezTo>
                <a:cubicBezTo>
                  <a:pt x="1760179" y="2432703"/>
                  <a:pt x="1750921" y="2389974"/>
                  <a:pt x="1750209" y="2345820"/>
                </a:cubicBezTo>
                <a:cubicBezTo>
                  <a:pt x="1749497" y="2317334"/>
                  <a:pt x="1750209" y="2289561"/>
                  <a:pt x="1750209" y="2261075"/>
                </a:cubicBezTo>
                <a:lnTo>
                  <a:pt x="1741663" y="2258938"/>
                </a:lnTo>
                <a:close/>
                <a:moveTo>
                  <a:pt x="4407951" y="2189860"/>
                </a:moveTo>
                <a:cubicBezTo>
                  <a:pt x="4392996" y="2187723"/>
                  <a:pt x="4379465" y="2189860"/>
                  <a:pt x="4365934" y="2196269"/>
                </a:cubicBezTo>
                <a:cubicBezTo>
                  <a:pt x="4321069" y="2217633"/>
                  <a:pt x="4289734" y="2286712"/>
                  <a:pt x="4303977" y="2334426"/>
                </a:cubicBezTo>
                <a:cubicBezTo>
                  <a:pt x="4307538" y="2346533"/>
                  <a:pt x="4304690" y="2357927"/>
                  <a:pt x="4300416" y="2368609"/>
                </a:cubicBezTo>
                <a:cubicBezTo>
                  <a:pt x="4294719" y="2384276"/>
                  <a:pt x="4286173" y="2399231"/>
                  <a:pt x="4279052" y="2414187"/>
                </a:cubicBezTo>
                <a:cubicBezTo>
                  <a:pt x="4269794" y="2432703"/>
                  <a:pt x="4269794" y="2451219"/>
                  <a:pt x="4279764" y="2469734"/>
                </a:cubicBezTo>
                <a:cubicBezTo>
                  <a:pt x="4283325" y="2476856"/>
                  <a:pt x="4286886" y="2484689"/>
                  <a:pt x="4287598" y="2493235"/>
                </a:cubicBezTo>
                <a:cubicBezTo>
                  <a:pt x="4292583" y="2537389"/>
                  <a:pt x="4309675" y="2577269"/>
                  <a:pt x="4337448" y="2612164"/>
                </a:cubicBezTo>
                <a:cubicBezTo>
                  <a:pt x="4339585" y="2615013"/>
                  <a:pt x="4341009" y="2617861"/>
                  <a:pt x="4340297" y="2621422"/>
                </a:cubicBezTo>
                <a:cubicBezTo>
                  <a:pt x="4344570" y="2655605"/>
                  <a:pt x="4347419" y="2689789"/>
                  <a:pt x="4376617" y="2714002"/>
                </a:cubicBezTo>
                <a:cubicBezTo>
                  <a:pt x="4404391" y="2737502"/>
                  <a:pt x="4430740" y="2745336"/>
                  <a:pt x="4467772" y="2727533"/>
                </a:cubicBezTo>
                <a:cubicBezTo>
                  <a:pt x="4474181" y="2724684"/>
                  <a:pt x="4480591" y="2722548"/>
                  <a:pt x="4487000" y="2720411"/>
                </a:cubicBezTo>
                <a:cubicBezTo>
                  <a:pt x="4477742" y="2718275"/>
                  <a:pt x="4469196" y="2712577"/>
                  <a:pt x="4459938" y="2704032"/>
                </a:cubicBezTo>
                <a:cubicBezTo>
                  <a:pt x="4430028" y="2674833"/>
                  <a:pt x="4408663" y="2639226"/>
                  <a:pt x="4385874" y="2605043"/>
                </a:cubicBezTo>
                <a:cubicBezTo>
                  <a:pt x="4363798" y="2572996"/>
                  <a:pt x="4344570" y="2539525"/>
                  <a:pt x="4325342" y="2506054"/>
                </a:cubicBezTo>
                <a:cubicBezTo>
                  <a:pt x="4318933" y="2494660"/>
                  <a:pt x="4315372" y="2482553"/>
                  <a:pt x="4320357" y="2469734"/>
                </a:cubicBezTo>
                <a:cubicBezTo>
                  <a:pt x="4346706" y="2404217"/>
                  <a:pt x="4370919" y="2337987"/>
                  <a:pt x="4405815" y="2276030"/>
                </a:cubicBezTo>
                <a:cubicBezTo>
                  <a:pt x="4417921" y="2255378"/>
                  <a:pt x="4432877" y="2245407"/>
                  <a:pt x="4457802" y="2252529"/>
                </a:cubicBezTo>
                <a:cubicBezTo>
                  <a:pt x="4488424" y="2261075"/>
                  <a:pt x="4519046" y="2268908"/>
                  <a:pt x="4548957" y="2279590"/>
                </a:cubicBezTo>
                <a:cubicBezTo>
                  <a:pt x="4565336" y="2290273"/>
                  <a:pt x="4584564" y="2291697"/>
                  <a:pt x="4600944" y="2300955"/>
                </a:cubicBezTo>
                <a:cubicBezTo>
                  <a:pt x="4632278" y="2317334"/>
                  <a:pt x="4640824" y="2337275"/>
                  <a:pt x="4640112" y="2372170"/>
                </a:cubicBezTo>
                <a:cubicBezTo>
                  <a:pt x="4639400" y="2405641"/>
                  <a:pt x="4631566" y="2438400"/>
                  <a:pt x="4634415" y="2471871"/>
                </a:cubicBezTo>
                <a:cubicBezTo>
                  <a:pt x="4629430" y="2485402"/>
                  <a:pt x="4621596" y="2497508"/>
                  <a:pt x="4614475" y="2509615"/>
                </a:cubicBezTo>
                <a:cubicBezTo>
                  <a:pt x="4595247" y="2542374"/>
                  <a:pt x="4561775" y="2553768"/>
                  <a:pt x="4517622" y="2544510"/>
                </a:cubicBezTo>
                <a:cubicBezTo>
                  <a:pt x="4514774" y="2543798"/>
                  <a:pt x="4519046" y="2544510"/>
                  <a:pt x="4515486" y="2543798"/>
                </a:cubicBezTo>
                <a:cubicBezTo>
                  <a:pt x="4439998" y="2521721"/>
                  <a:pt x="4427179" y="2498220"/>
                  <a:pt x="4447831" y="2405641"/>
                </a:cubicBezTo>
                <a:cubicBezTo>
                  <a:pt x="4452817" y="2382852"/>
                  <a:pt x="4462787" y="2359351"/>
                  <a:pt x="4490560" y="2355079"/>
                </a:cubicBezTo>
                <a:cubicBezTo>
                  <a:pt x="4519046" y="2350805"/>
                  <a:pt x="4531153" y="2374306"/>
                  <a:pt x="4544684" y="2392822"/>
                </a:cubicBezTo>
                <a:cubicBezTo>
                  <a:pt x="4550381" y="2401368"/>
                  <a:pt x="4555366" y="2410626"/>
                  <a:pt x="4558215" y="2419884"/>
                </a:cubicBezTo>
                <a:cubicBezTo>
                  <a:pt x="4564624" y="2438400"/>
                  <a:pt x="4557503" y="2447658"/>
                  <a:pt x="4536850" y="2446234"/>
                </a:cubicBezTo>
                <a:cubicBezTo>
                  <a:pt x="4528304" y="2445521"/>
                  <a:pt x="4519759" y="2445521"/>
                  <a:pt x="4515486" y="2454779"/>
                </a:cubicBezTo>
                <a:cubicBezTo>
                  <a:pt x="4512637" y="2461189"/>
                  <a:pt x="4514061" y="2466886"/>
                  <a:pt x="4519759" y="2470446"/>
                </a:cubicBezTo>
                <a:cubicBezTo>
                  <a:pt x="4527592" y="2476144"/>
                  <a:pt x="4536138" y="2472583"/>
                  <a:pt x="4543260" y="2468310"/>
                </a:cubicBezTo>
                <a:cubicBezTo>
                  <a:pt x="4565336" y="2454779"/>
                  <a:pt x="4579579" y="2417035"/>
                  <a:pt x="4573882" y="2389974"/>
                </a:cubicBezTo>
                <a:cubicBezTo>
                  <a:pt x="4567473" y="2362200"/>
                  <a:pt x="4550381" y="2347957"/>
                  <a:pt x="4518334" y="2343684"/>
                </a:cubicBezTo>
                <a:cubicBezTo>
                  <a:pt x="4511925" y="2342972"/>
                  <a:pt x="4504803" y="2341548"/>
                  <a:pt x="4498394" y="2340836"/>
                </a:cubicBezTo>
                <a:cubicBezTo>
                  <a:pt x="4455665" y="2335138"/>
                  <a:pt x="4437862" y="2347245"/>
                  <a:pt x="4428603" y="2389262"/>
                </a:cubicBezTo>
                <a:cubicBezTo>
                  <a:pt x="4425755" y="2402080"/>
                  <a:pt x="4423619" y="2415611"/>
                  <a:pt x="4419346" y="2428430"/>
                </a:cubicBezTo>
                <a:cubicBezTo>
                  <a:pt x="4402966" y="2474720"/>
                  <a:pt x="4416497" y="2513888"/>
                  <a:pt x="4443559" y="2551632"/>
                </a:cubicBezTo>
                <a:cubicBezTo>
                  <a:pt x="4457089" y="2570147"/>
                  <a:pt x="4470620" y="2587239"/>
                  <a:pt x="4487712" y="2602906"/>
                </a:cubicBezTo>
                <a:cubicBezTo>
                  <a:pt x="4516198" y="2629256"/>
                  <a:pt x="4537563" y="2629968"/>
                  <a:pt x="4567473" y="2602906"/>
                </a:cubicBezTo>
                <a:cubicBezTo>
                  <a:pt x="4606641" y="2568011"/>
                  <a:pt x="4642961" y="2530267"/>
                  <a:pt x="4678568" y="2492523"/>
                </a:cubicBezTo>
                <a:cubicBezTo>
                  <a:pt x="4683553" y="2487538"/>
                  <a:pt x="4688538" y="2481841"/>
                  <a:pt x="4693523" y="2476856"/>
                </a:cubicBezTo>
                <a:cubicBezTo>
                  <a:pt x="4703493" y="2469734"/>
                  <a:pt x="4699220" y="2460477"/>
                  <a:pt x="4697084" y="2451931"/>
                </a:cubicBezTo>
                <a:cubicBezTo>
                  <a:pt x="4686402" y="2403505"/>
                  <a:pt x="4676432" y="2355791"/>
                  <a:pt x="4666461" y="2307364"/>
                </a:cubicBezTo>
                <a:cubicBezTo>
                  <a:pt x="4655779" y="2258226"/>
                  <a:pt x="4628718" y="2229740"/>
                  <a:pt x="4581716" y="2217633"/>
                </a:cubicBezTo>
                <a:cubicBezTo>
                  <a:pt x="4524032" y="2206951"/>
                  <a:pt x="4466348" y="2197693"/>
                  <a:pt x="4407951" y="2189860"/>
                </a:cubicBezTo>
                <a:close/>
                <a:moveTo>
                  <a:pt x="1943914" y="2137161"/>
                </a:moveTo>
                <a:cubicBezTo>
                  <a:pt x="1915428" y="2250392"/>
                  <a:pt x="1908306" y="2365761"/>
                  <a:pt x="1916852" y="2482553"/>
                </a:cubicBezTo>
                <a:cubicBezTo>
                  <a:pt x="1915428" y="2497508"/>
                  <a:pt x="1918276" y="2511039"/>
                  <a:pt x="1923973" y="2524570"/>
                </a:cubicBezTo>
                <a:cubicBezTo>
                  <a:pt x="1926822" y="2510327"/>
                  <a:pt x="1926110" y="2496796"/>
                  <a:pt x="1921125" y="2483265"/>
                </a:cubicBezTo>
                <a:cubicBezTo>
                  <a:pt x="1918989" y="2367185"/>
                  <a:pt x="1923261" y="2251817"/>
                  <a:pt x="1943914" y="2137161"/>
                </a:cubicBezTo>
                <a:close/>
                <a:moveTo>
                  <a:pt x="2336308" y="1824527"/>
                </a:moveTo>
                <a:cubicBezTo>
                  <a:pt x="2295003" y="1844467"/>
                  <a:pt x="2278624" y="1875802"/>
                  <a:pt x="2266517" y="1909273"/>
                </a:cubicBezTo>
                <a:cubicBezTo>
                  <a:pt x="2250138" y="1954138"/>
                  <a:pt x="2243017" y="2001852"/>
                  <a:pt x="2236607" y="2049566"/>
                </a:cubicBezTo>
                <a:cubicBezTo>
                  <a:pt x="2234471" y="2065234"/>
                  <a:pt x="2227349" y="2069506"/>
                  <a:pt x="2213106" y="2067370"/>
                </a:cubicBezTo>
                <a:cubicBezTo>
                  <a:pt x="2191030" y="2063097"/>
                  <a:pt x="2168241" y="2059536"/>
                  <a:pt x="2146164" y="2055263"/>
                </a:cubicBezTo>
                <a:cubicBezTo>
                  <a:pt x="2114118" y="2049566"/>
                  <a:pt x="2084919" y="2034611"/>
                  <a:pt x="2050024" y="2018231"/>
                </a:cubicBezTo>
                <a:cubicBezTo>
                  <a:pt x="2074949" y="2088734"/>
                  <a:pt x="2109845" y="2146418"/>
                  <a:pt x="2148301" y="2206239"/>
                </a:cubicBezTo>
                <a:cubicBezTo>
                  <a:pt x="2173938" y="2169920"/>
                  <a:pt x="2197439" y="2135736"/>
                  <a:pt x="2229486" y="2100841"/>
                </a:cubicBezTo>
                <a:cubicBezTo>
                  <a:pt x="2227349" y="2118645"/>
                  <a:pt x="2226637" y="2130751"/>
                  <a:pt x="2225213" y="2142146"/>
                </a:cubicBezTo>
                <a:cubicBezTo>
                  <a:pt x="2217379" y="2216921"/>
                  <a:pt x="2209546" y="2290985"/>
                  <a:pt x="2201712" y="2365761"/>
                </a:cubicBezTo>
                <a:cubicBezTo>
                  <a:pt x="2201000" y="2373594"/>
                  <a:pt x="2204560" y="2387125"/>
                  <a:pt x="2190317" y="2387125"/>
                </a:cubicBezTo>
                <a:cubicBezTo>
                  <a:pt x="2168953" y="2387125"/>
                  <a:pt x="2148301" y="2381428"/>
                  <a:pt x="2130497" y="2369322"/>
                </a:cubicBezTo>
                <a:cubicBezTo>
                  <a:pt x="2115542" y="2359351"/>
                  <a:pt x="2124088" y="2343684"/>
                  <a:pt x="2125512" y="2331577"/>
                </a:cubicBezTo>
                <a:cubicBezTo>
                  <a:pt x="2127648" y="2313774"/>
                  <a:pt x="2121239" y="2306652"/>
                  <a:pt x="2103435" y="2303091"/>
                </a:cubicBezTo>
                <a:cubicBezTo>
                  <a:pt x="2072101" y="2296682"/>
                  <a:pt x="2041478" y="2288848"/>
                  <a:pt x="2010856" y="2278878"/>
                </a:cubicBezTo>
                <a:cubicBezTo>
                  <a:pt x="1988067" y="2271045"/>
                  <a:pt x="1988067" y="2281015"/>
                  <a:pt x="1993052" y="2297394"/>
                </a:cubicBezTo>
                <a:cubicBezTo>
                  <a:pt x="2005871" y="2340123"/>
                  <a:pt x="2027947" y="2377155"/>
                  <a:pt x="2063555" y="2402792"/>
                </a:cubicBezTo>
                <a:cubicBezTo>
                  <a:pt x="2080646" y="2415611"/>
                  <a:pt x="2086344" y="2429142"/>
                  <a:pt x="2082783" y="2447658"/>
                </a:cubicBezTo>
                <a:cubicBezTo>
                  <a:pt x="2077798" y="2472583"/>
                  <a:pt x="2087768" y="2486826"/>
                  <a:pt x="2111269" y="2495372"/>
                </a:cubicBezTo>
                <a:cubicBezTo>
                  <a:pt x="2135482" y="2503918"/>
                  <a:pt x="2166817" y="2508191"/>
                  <a:pt x="2181060" y="2525994"/>
                </a:cubicBezTo>
                <a:cubicBezTo>
                  <a:pt x="2195303" y="2543798"/>
                  <a:pt x="2181060" y="2575132"/>
                  <a:pt x="2181772" y="2602194"/>
                </a:cubicBezTo>
                <a:cubicBezTo>
                  <a:pt x="2184620" y="2600058"/>
                  <a:pt x="2186757" y="2599346"/>
                  <a:pt x="2186757" y="2597921"/>
                </a:cubicBezTo>
                <a:cubicBezTo>
                  <a:pt x="2189605" y="2576557"/>
                  <a:pt x="2191742" y="2554480"/>
                  <a:pt x="2195303" y="2533116"/>
                </a:cubicBezTo>
                <a:cubicBezTo>
                  <a:pt x="2205985" y="2471871"/>
                  <a:pt x="2194590" y="2481129"/>
                  <a:pt x="2255835" y="2483977"/>
                </a:cubicBezTo>
                <a:cubicBezTo>
                  <a:pt x="2274351" y="2485402"/>
                  <a:pt x="2285033" y="2492523"/>
                  <a:pt x="2285033" y="2513175"/>
                </a:cubicBezTo>
                <a:cubicBezTo>
                  <a:pt x="2285033" y="2528131"/>
                  <a:pt x="2292867" y="2534540"/>
                  <a:pt x="2307822" y="2533116"/>
                </a:cubicBezTo>
                <a:cubicBezTo>
                  <a:pt x="2324914" y="2531692"/>
                  <a:pt x="2342718" y="2530979"/>
                  <a:pt x="2360521" y="2530267"/>
                </a:cubicBezTo>
                <a:cubicBezTo>
                  <a:pt x="2371916" y="2529555"/>
                  <a:pt x="2378325" y="2524570"/>
                  <a:pt x="2379037" y="2513888"/>
                </a:cubicBezTo>
                <a:cubicBezTo>
                  <a:pt x="2380461" y="2494660"/>
                  <a:pt x="2391856" y="2488963"/>
                  <a:pt x="2409660" y="2488963"/>
                </a:cubicBezTo>
                <a:cubicBezTo>
                  <a:pt x="2422478" y="2489675"/>
                  <a:pt x="2435297" y="2488250"/>
                  <a:pt x="2447403" y="2486114"/>
                </a:cubicBezTo>
                <a:cubicBezTo>
                  <a:pt x="2463071" y="2483265"/>
                  <a:pt x="2472329" y="2486826"/>
                  <a:pt x="2473753" y="2503918"/>
                </a:cubicBezTo>
                <a:cubicBezTo>
                  <a:pt x="2474465" y="2513888"/>
                  <a:pt x="2477314" y="2523146"/>
                  <a:pt x="2492269" y="2521009"/>
                </a:cubicBezTo>
                <a:cubicBezTo>
                  <a:pt x="2506512" y="2518873"/>
                  <a:pt x="2506512" y="2526706"/>
                  <a:pt x="2502951" y="2538101"/>
                </a:cubicBezTo>
                <a:cubicBezTo>
                  <a:pt x="2497966" y="2553768"/>
                  <a:pt x="2487996" y="2568723"/>
                  <a:pt x="2487284" y="2589375"/>
                </a:cubicBezTo>
                <a:cubicBezTo>
                  <a:pt x="2499390" y="2576557"/>
                  <a:pt x="2503663" y="2563026"/>
                  <a:pt x="2507224" y="2550920"/>
                </a:cubicBezTo>
                <a:cubicBezTo>
                  <a:pt x="2513633" y="2526706"/>
                  <a:pt x="2525740" y="2512463"/>
                  <a:pt x="2552089" y="2513175"/>
                </a:cubicBezTo>
                <a:cubicBezTo>
                  <a:pt x="2564908" y="2513175"/>
                  <a:pt x="2571317" y="2505342"/>
                  <a:pt x="2572742" y="2492523"/>
                </a:cubicBezTo>
                <a:cubicBezTo>
                  <a:pt x="2573454" y="2482553"/>
                  <a:pt x="2575590" y="2472583"/>
                  <a:pt x="2577015" y="2462613"/>
                </a:cubicBezTo>
                <a:cubicBezTo>
                  <a:pt x="2577727" y="2444097"/>
                  <a:pt x="2584848" y="2433415"/>
                  <a:pt x="2605501" y="2427005"/>
                </a:cubicBezTo>
                <a:cubicBezTo>
                  <a:pt x="2641108" y="2412050"/>
                  <a:pt x="2661048" y="2382852"/>
                  <a:pt x="2668882" y="2345108"/>
                </a:cubicBezTo>
                <a:cubicBezTo>
                  <a:pt x="2671731" y="2333002"/>
                  <a:pt x="2670306" y="2325880"/>
                  <a:pt x="2653927" y="2330865"/>
                </a:cubicBezTo>
                <a:cubicBezTo>
                  <a:pt x="2636835" y="2336562"/>
                  <a:pt x="2619744" y="2342972"/>
                  <a:pt x="2602652" y="2342972"/>
                </a:cubicBezTo>
                <a:cubicBezTo>
                  <a:pt x="2569893" y="2343684"/>
                  <a:pt x="2552802" y="2355791"/>
                  <a:pt x="2553514" y="2389974"/>
                </a:cubicBezTo>
                <a:cubicBezTo>
                  <a:pt x="2553514" y="2390686"/>
                  <a:pt x="2550665" y="2391398"/>
                  <a:pt x="2548529" y="2392822"/>
                </a:cubicBezTo>
                <a:cubicBezTo>
                  <a:pt x="2547104" y="2361488"/>
                  <a:pt x="2557074" y="2330865"/>
                  <a:pt x="2554226" y="2300243"/>
                </a:cubicBezTo>
                <a:cubicBezTo>
                  <a:pt x="2555650" y="2295258"/>
                  <a:pt x="2556362" y="2290985"/>
                  <a:pt x="2556362" y="2286000"/>
                </a:cubicBezTo>
                <a:cubicBezTo>
                  <a:pt x="2562060" y="2247544"/>
                  <a:pt x="2557074" y="2209800"/>
                  <a:pt x="2558499" y="2171344"/>
                </a:cubicBezTo>
                <a:cubicBezTo>
                  <a:pt x="2560635" y="2167783"/>
                  <a:pt x="2562772" y="2164935"/>
                  <a:pt x="2564908" y="2161374"/>
                </a:cubicBezTo>
                <a:cubicBezTo>
                  <a:pt x="2594106" y="2122918"/>
                  <a:pt x="2619744" y="2082325"/>
                  <a:pt x="2638972" y="2032474"/>
                </a:cubicBezTo>
                <a:cubicBezTo>
                  <a:pt x="2611910" y="2041020"/>
                  <a:pt x="2590546" y="2051703"/>
                  <a:pt x="2567757" y="2056688"/>
                </a:cubicBezTo>
                <a:cubicBezTo>
                  <a:pt x="2552089" y="2060248"/>
                  <a:pt x="2546392" y="2055263"/>
                  <a:pt x="2544256" y="2040308"/>
                </a:cubicBezTo>
                <a:cubicBezTo>
                  <a:pt x="2540695" y="2014671"/>
                  <a:pt x="2537134" y="1989034"/>
                  <a:pt x="2530725" y="1963396"/>
                </a:cubicBezTo>
                <a:cubicBezTo>
                  <a:pt x="2517194" y="1906424"/>
                  <a:pt x="2435297" y="1843043"/>
                  <a:pt x="2374764" y="1841618"/>
                </a:cubicBezTo>
                <a:cubicBezTo>
                  <a:pt x="2403962" y="1857286"/>
                  <a:pt x="2433160" y="1872241"/>
                  <a:pt x="2462359" y="1887196"/>
                </a:cubicBezTo>
                <a:cubicBezTo>
                  <a:pt x="2483723" y="1897878"/>
                  <a:pt x="2498678" y="1914258"/>
                  <a:pt x="2508648" y="1935622"/>
                </a:cubicBezTo>
                <a:cubicBezTo>
                  <a:pt x="2524316" y="1970518"/>
                  <a:pt x="2530725" y="2007549"/>
                  <a:pt x="2535710" y="2045293"/>
                </a:cubicBezTo>
                <a:cubicBezTo>
                  <a:pt x="2537134" y="2058112"/>
                  <a:pt x="2532149" y="2063809"/>
                  <a:pt x="2519331" y="2064521"/>
                </a:cubicBezTo>
                <a:cubicBezTo>
                  <a:pt x="2496542" y="2065234"/>
                  <a:pt x="2473753" y="2067370"/>
                  <a:pt x="2450964" y="2068082"/>
                </a:cubicBezTo>
                <a:cubicBezTo>
                  <a:pt x="2435297" y="2068794"/>
                  <a:pt x="2433160" y="2073779"/>
                  <a:pt x="2442418" y="2085886"/>
                </a:cubicBezTo>
                <a:cubicBezTo>
                  <a:pt x="2460934" y="2110099"/>
                  <a:pt x="2479450" y="2135736"/>
                  <a:pt x="2497966" y="2160661"/>
                </a:cubicBezTo>
                <a:cubicBezTo>
                  <a:pt x="2513633" y="2174192"/>
                  <a:pt x="2507224" y="2214073"/>
                  <a:pt x="2546392" y="2197693"/>
                </a:cubicBezTo>
                <a:cubicBezTo>
                  <a:pt x="2552089" y="2263923"/>
                  <a:pt x="2543544" y="2330153"/>
                  <a:pt x="2537846" y="2395671"/>
                </a:cubicBezTo>
                <a:cubicBezTo>
                  <a:pt x="2525740" y="2419172"/>
                  <a:pt x="2504375" y="2408490"/>
                  <a:pt x="2486572" y="2408490"/>
                </a:cubicBezTo>
                <a:cubicBezTo>
                  <a:pt x="2469480" y="2408490"/>
                  <a:pt x="2473041" y="2392110"/>
                  <a:pt x="2471616" y="2381428"/>
                </a:cubicBezTo>
                <a:cubicBezTo>
                  <a:pt x="2469480" y="2366473"/>
                  <a:pt x="2464495" y="2360776"/>
                  <a:pt x="2448828" y="2362912"/>
                </a:cubicBezTo>
                <a:cubicBezTo>
                  <a:pt x="2433160" y="2365048"/>
                  <a:pt x="2416781" y="2366473"/>
                  <a:pt x="2401114" y="2365048"/>
                </a:cubicBezTo>
                <a:cubicBezTo>
                  <a:pt x="2384022" y="2363624"/>
                  <a:pt x="2376901" y="2370034"/>
                  <a:pt x="2378325" y="2385701"/>
                </a:cubicBezTo>
                <a:cubicBezTo>
                  <a:pt x="2381174" y="2412762"/>
                  <a:pt x="2366931" y="2419172"/>
                  <a:pt x="2343430" y="2415611"/>
                </a:cubicBezTo>
                <a:cubicBezTo>
                  <a:pt x="2333459" y="2414187"/>
                  <a:pt x="2323489" y="2412762"/>
                  <a:pt x="2313519" y="2412050"/>
                </a:cubicBezTo>
                <a:cubicBezTo>
                  <a:pt x="2301413" y="2410626"/>
                  <a:pt x="2294291" y="2404217"/>
                  <a:pt x="2295003" y="2392110"/>
                </a:cubicBezTo>
                <a:cubicBezTo>
                  <a:pt x="2296428" y="2362912"/>
                  <a:pt x="2281473" y="2355791"/>
                  <a:pt x="2254411" y="2352942"/>
                </a:cubicBezTo>
                <a:cubicBezTo>
                  <a:pt x="2213818" y="2348669"/>
                  <a:pt x="2214531" y="2346533"/>
                  <a:pt x="2218803" y="2307364"/>
                </a:cubicBezTo>
                <a:cubicBezTo>
                  <a:pt x="2228061" y="2227604"/>
                  <a:pt x="2237319" y="2147131"/>
                  <a:pt x="2246577" y="2067370"/>
                </a:cubicBezTo>
                <a:cubicBezTo>
                  <a:pt x="2256547" y="1981912"/>
                  <a:pt x="2258684" y="1892893"/>
                  <a:pt x="2336308" y="1824527"/>
                </a:cubicBezTo>
                <a:close/>
                <a:moveTo>
                  <a:pt x="2422478" y="1818118"/>
                </a:moveTo>
                <a:cubicBezTo>
                  <a:pt x="2419630" y="1818118"/>
                  <a:pt x="2415357" y="1817406"/>
                  <a:pt x="2415357" y="1823815"/>
                </a:cubicBezTo>
                <a:cubicBezTo>
                  <a:pt x="2453101" y="1824527"/>
                  <a:pt x="2490132" y="1825951"/>
                  <a:pt x="2527876" y="1831649"/>
                </a:cubicBezTo>
                <a:cubicBezTo>
                  <a:pt x="2626865" y="1846604"/>
                  <a:pt x="2695232" y="1895030"/>
                  <a:pt x="2721581" y="1996867"/>
                </a:cubicBezTo>
                <a:cubicBezTo>
                  <a:pt x="2740097" y="2066658"/>
                  <a:pt x="2751491" y="2136449"/>
                  <a:pt x="2754340" y="2208375"/>
                </a:cubicBezTo>
                <a:cubicBezTo>
                  <a:pt x="2758613" y="2315198"/>
                  <a:pt x="2744370" y="2419884"/>
                  <a:pt x="2719445" y="2523146"/>
                </a:cubicBezTo>
                <a:cubicBezTo>
                  <a:pt x="2719445" y="2524570"/>
                  <a:pt x="2718732" y="2525282"/>
                  <a:pt x="2718732" y="2525994"/>
                </a:cubicBezTo>
                <a:lnTo>
                  <a:pt x="2701641" y="2577269"/>
                </a:lnTo>
                <a:cubicBezTo>
                  <a:pt x="2703777" y="2577981"/>
                  <a:pt x="2705202" y="2578693"/>
                  <a:pt x="2707338" y="2579406"/>
                </a:cubicBezTo>
                <a:cubicBezTo>
                  <a:pt x="2712323" y="2562314"/>
                  <a:pt x="2718020" y="2545222"/>
                  <a:pt x="2723718" y="2528131"/>
                </a:cubicBezTo>
                <a:cubicBezTo>
                  <a:pt x="2736536" y="2483977"/>
                  <a:pt x="2746506" y="2439824"/>
                  <a:pt x="2752916" y="2394959"/>
                </a:cubicBezTo>
                <a:cubicBezTo>
                  <a:pt x="2772144" y="2258938"/>
                  <a:pt x="2769295" y="2123630"/>
                  <a:pt x="2729415" y="1990458"/>
                </a:cubicBezTo>
                <a:cubicBezTo>
                  <a:pt x="2710899" y="1927789"/>
                  <a:pt x="2683125" y="1870817"/>
                  <a:pt x="2615471" y="1845179"/>
                </a:cubicBezTo>
                <a:cubicBezTo>
                  <a:pt x="2552802" y="1820966"/>
                  <a:pt x="2488708" y="1813845"/>
                  <a:pt x="2422478" y="1818118"/>
                </a:cubicBezTo>
                <a:close/>
                <a:moveTo>
                  <a:pt x="2228195" y="1812810"/>
                </a:moveTo>
                <a:cubicBezTo>
                  <a:pt x="2173849" y="1809705"/>
                  <a:pt x="2120705" y="1816515"/>
                  <a:pt x="2069964" y="1843755"/>
                </a:cubicBezTo>
                <a:cubicBezTo>
                  <a:pt x="2057145" y="1850164"/>
                  <a:pt x="2043615" y="1857998"/>
                  <a:pt x="2042190" y="1878650"/>
                </a:cubicBezTo>
                <a:cubicBezTo>
                  <a:pt x="2114118" y="1815981"/>
                  <a:pt x="2199575" y="1822390"/>
                  <a:pt x="2282897" y="1818830"/>
                </a:cubicBezTo>
                <a:cubicBezTo>
                  <a:pt x="2264559" y="1815981"/>
                  <a:pt x="2246311" y="1813845"/>
                  <a:pt x="2228195" y="1812810"/>
                </a:cubicBezTo>
                <a:close/>
                <a:moveTo>
                  <a:pt x="2481409" y="1761235"/>
                </a:moveTo>
                <a:cubicBezTo>
                  <a:pt x="2451142" y="1762926"/>
                  <a:pt x="2421410" y="1770404"/>
                  <a:pt x="2392568" y="1788207"/>
                </a:cubicBezTo>
                <a:cubicBezTo>
                  <a:pt x="2451676" y="1769692"/>
                  <a:pt x="2513633" y="1778237"/>
                  <a:pt x="2573454" y="1768979"/>
                </a:cubicBezTo>
                <a:cubicBezTo>
                  <a:pt x="2542476" y="1763638"/>
                  <a:pt x="2511675" y="1759543"/>
                  <a:pt x="2481409" y="1761235"/>
                </a:cubicBezTo>
                <a:close/>
                <a:moveTo>
                  <a:pt x="2183997" y="1751443"/>
                </a:moveTo>
                <a:cubicBezTo>
                  <a:pt x="2135660" y="1746903"/>
                  <a:pt x="2085988" y="1753668"/>
                  <a:pt x="2061418" y="1773964"/>
                </a:cubicBezTo>
                <a:cubicBezTo>
                  <a:pt x="2141891" y="1769692"/>
                  <a:pt x="2221652" y="1746191"/>
                  <a:pt x="2298564" y="1796753"/>
                </a:cubicBezTo>
                <a:cubicBezTo>
                  <a:pt x="2279336" y="1771828"/>
                  <a:pt x="2232334" y="1755983"/>
                  <a:pt x="2183997" y="1751443"/>
                </a:cubicBezTo>
                <a:close/>
                <a:moveTo>
                  <a:pt x="1134200" y="884490"/>
                </a:moveTo>
                <a:cubicBezTo>
                  <a:pt x="1090046" y="898020"/>
                  <a:pt x="1062985" y="930779"/>
                  <a:pt x="1041620" y="968523"/>
                </a:cubicBezTo>
                <a:cubicBezTo>
                  <a:pt x="1015983" y="1014101"/>
                  <a:pt x="1001740" y="1063951"/>
                  <a:pt x="990345" y="1115226"/>
                </a:cubicBezTo>
                <a:cubicBezTo>
                  <a:pt x="978951" y="1165076"/>
                  <a:pt x="971117" y="1215639"/>
                  <a:pt x="965420" y="1266914"/>
                </a:cubicBezTo>
                <a:cubicBezTo>
                  <a:pt x="963284" y="1286854"/>
                  <a:pt x="957587" y="1296824"/>
                  <a:pt x="934086" y="1293976"/>
                </a:cubicBezTo>
                <a:cubicBezTo>
                  <a:pt x="895630" y="1289703"/>
                  <a:pt x="857173" y="1284717"/>
                  <a:pt x="819430" y="1277596"/>
                </a:cubicBezTo>
                <a:cubicBezTo>
                  <a:pt x="763170" y="1261217"/>
                  <a:pt x="706910" y="1244125"/>
                  <a:pt x="655635" y="1211366"/>
                </a:cubicBezTo>
                <a:cubicBezTo>
                  <a:pt x="654923" y="1216351"/>
                  <a:pt x="750351" y="1422875"/>
                  <a:pt x="808747" y="1519727"/>
                </a:cubicBezTo>
                <a:cubicBezTo>
                  <a:pt x="815869" y="1531121"/>
                  <a:pt x="820142" y="1524000"/>
                  <a:pt x="825127" y="1517590"/>
                </a:cubicBezTo>
                <a:lnTo>
                  <a:pt x="889932" y="1425011"/>
                </a:lnTo>
                <a:cubicBezTo>
                  <a:pt x="907024" y="1403646"/>
                  <a:pt x="924116" y="1381570"/>
                  <a:pt x="941207" y="1360206"/>
                </a:cubicBezTo>
                <a:cubicBezTo>
                  <a:pt x="944056" y="1356645"/>
                  <a:pt x="947616" y="1353084"/>
                  <a:pt x="950465" y="1349523"/>
                </a:cubicBezTo>
                <a:cubicBezTo>
                  <a:pt x="958299" y="1356645"/>
                  <a:pt x="952602" y="1365191"/>
                  <a:pt x="951889" y="1373024"/>
                </a:cubicBezTo>
                <a:cubicBezTo>
                  <a:pt x="944768" y="1446375"/>
                  <a:pt x="936934" y="1519015"/>
                  <a:pt x="929813" y="1591654"/>
                </a:cubicBezTo>
                <a:cubicBezTo>
                  <a:pt x="928388" y="1595215"/>
                  <a:pt x="912009" y="1750463"/>
                  <a:pt x="905600" y="1816693"/>
                </a:cubicBezTo>
                <a:cubicBezTo>
                  <a:pt x="904888" y="1826663"/>
                  <a:pt x="906312" y="1837346"/>
                  <a:pt x="896342" y="1844467"/>
                </a:cubicBezTo>
                <a:cubicBezTo>
                  <a:pt x="865007" y="1837346"/>
                  <a:pt x="833673" y="1832361"/>
                  <a:pt x="803762" y="1820254"/>
                </a:cubicBezTo>
                <a:cubicBezTo>
                  <a:pt x="779549" y="1810284"/>
                  <a:pt x="763882" y="1796753"/>
                  <a:pt x="773140" y="1766843"/>
                </a:cubicBezTo>
                <a:cubicBezTo>
                  <a:pt x="776701" y="1755449"/>
                  <a:pt x="775988" y="1743342"/>
                  <a:pt x="778125" y="1731948"/>
                </a:cubicBezTo>
                <a:cubicBezTo>
                  <a:pt x="781686" y="1712720"/>
                  <a:pt x="774564" y="1704174"/>
                  <a:pt x="756048" y="1699901"/>
                </a:cubicBezTo>
                <a:cubicBezTo>
                  <a:pt x="691243" y="1684946"/>
                  <a:pt x="626437" y="1669991"/>
                  <a:pt x="563768" y="1648626"/>
                </a:cubicBezTo>
                <a:cubicBezTo>
                  <a:pt x="545964" y="1642929"/>
                  <a:pt x="542403" y="1649338"/>
                  <a:pt x="546676" y="1665005"/>
                </a:cubicBezTo>
                <a:cubicBezTo>
                  <a:pt x="567329" y="1745478"/>
                  <a:pt x="605073" y="1815269"/>
                  <a:pt x="672727" y="1866544"/>
                </a:cubicBezTo>
                <a:cubicBezTo>
                  <a:pt x="704061" y="1881499"/>
                  <a:pt x="714031" y="1905712"/>
                  <a:pt x="704773" y="1938471"/>
                </a:cubicBezTo>
                <a:cubicBezTo>
                  <a:pt x="702637" y="1949153"/>
                  <a:pt x="704773" y="1960548"/>
                  <a:pt x="702637" y="1971230"/>
                </a:cubicBezTo>
                <a:cubicBezTo>
                  <a:pt x="699788" y="1989745"/>
                  <a:pt x="707622" y="1999004"/>
                  <a:pt x="723289" y="2006837"/>
                </a:cubicBezTo>
                <a:cubicBezTo>
                  <a:pt x="767443" y="2028202"/>
                  <a:pt x="811596" y="2049566"/>
                  <a:pt x="859310" y="2060960"/>
                </a:cubicBezTo>
                <a:cubicBezTo>
                  <a:pt x="877826" y="2065234"/>
                  <a:pt x="884235" y="2073779"/>
                  <a:pt x="882099" y="2092295"/>
                </a:cubicBezTo>
                <a:cubicBezTo>
                  <a:pt x="879250" y="2115796"/>
                  <a:pt x="879250" y="2139297"/>
                  <a:pt x="877826" y="2167071"/>
                </a:cubicBezTo>
                <a:cubicBezTo>
                  <a:pt x="891357" y="2155677"/>
                  <a:pt x="890645" y="2144994"/>
                  <a:pt x="890645" y="2135736"/>
                </a:cubicBezTo>
                <a:cubicBezTo>
                  <a:pt x="891357" y="2096568"/>
                  <a:pt x="903463" y="2059536"/>
                  <a:pt x="907736" y="2021080"/>
                </a:cubicBezTo>
                <a:cubicBezTo>
                  <a:pt x="909873" y="2003988"/>
                  <a:pt x="918418" y="1996155"/>
                  <a:pt x="936222" y="1998291"/>
                </a:cubicBezTo>
                <a:cubicBezTo>
                  <a:pt x="961147" y="2001140"/>
                  <a:pt x="986785" y="2003988"/>
                  <a:pt x="1011710" y="2003988"/>
                </a:cubicBezTo>
                <a:cubicBezTo>
                  <a:pt x="1035211" y="2003988"/>
                  <a:pt x="1048742" y="2011822"/>
                  <a:pt x="1049454" y="2036748"/>
                </a:cubicBezTo>
                <a:cubicBezTo>
                  <a:pt x="1049454" y="2046005"/>
                  <a:pt x="1051590" y="2055263"/>
                  <a:pt x="1053015" y="2064521"/>
                </a:cubicBezTo>
                <a:cubicBezTo>
                  <a:pt x="1054439" y="2073779"/>
                  <a:pt x="1055151" y="2083749"/>
                  <a:pt x="1067970" y="2084462"/>
                </a:cubicBezTo>
                <a:lnTo>
                  <a:pt x="1158413" y="2083749"/>
                </a:lnTo>
                <a:cubicBezTo>
                  <a:pt x="1203990" y="2082325"/>
                  <a:pt x="1204702" y="2081613"/>
                  <a:pt x="1213960" y="2038172"/>
                </a:cubicBezTo>
                <a:cubicBezTo>
                  <a:pt x="1217521" y="2021080"/>
                  <a:pt x="1224643" y="2014671"/>
                  <a:pt x="1242446" y="2013959"/>
                </a:cubicBezTo>
                <a:cubicBezTo>
                  <a:pt x="1266660" y="2012534"/>
                  <a:pt x="1290873" y="2008974"/>
                  <a:pt x="1315086" y="2006125"/>
                </a:cubicBezTo>
                <a:cubicBezTo>
                  <a:pt x="1362800" y="2001140"/>
                  <a:pt x="1363512" y="2001140"/>
                  <a:pt x="1372770" y="2048142"/>
                </a:cubicBezTo>
                <a:cubicBezTo>
                  <a:pt x="1375618" y="2063097"/>
                  <a:pt x="1381316" y="2069506"/>
                  <a:pt x="1397695" y="2066658"/>
                </a:cubicBezTo>
                <a:cubicBezTo>
                  <a:pt x="1408377" y="2064521"/>
                  <a:pt x="1420484" y="2059536"/>
                  <a:pt x="1431166" y="2068794"/>
                </a:cubicBezTo>
                <a:cubicBezTo>
                  <a:pt x="1410514" y="2124342"/>
                  <a:pt x="1388437" y="2179178"/>
                  <a:pt x="1364936" y="2233301"/>
                </a:cubicBezTo>
                <a:cubicBezTo>
                  <a:pt x="1404816" y="2180602"/>
                  <a:pt x="1426893" y="2120069"/>
                  <a:pt x="1447545" y="2058824"/>
                </a:cubicBezTo>
                <a:cubicBezTo>
                  <a:pt x="1456091" y="2058112"/>
                  <a:pt x="1525170" y="2060960"/>
                  <a:pt x="1533716" y="2056688"/>
                </a:cubicBezTo>
                <a:cubicBezTo>
                  <a:pt x="1570747" y="2056688"/>
                  <a:pt x="1547959" y="1960548"/>
                  <a:pt x="1547959" y="1949865"/>
                </a:cubicBezTo>
                <a:cubicBezTo>
                  <a:pt x="1547959" y="1926364"/>
                  <a:pt x="1559353" y="1914970"/>
                  <a:pt x="1582142" y="1905712"/>
                </a:cubicBezTo>
                <a:cubicBezTo>
                  <a:pt x="1645523" y="1879362"/>
                  <a:pt x="1688252" y="1833785"/>
                  <a:pt x="1700359" y="1763282"/>
                </a:cubicBezTo>
                <a:cubicBezTo>
                  <a:pt x="1703919" y="1744766"/>
                  <a:pt x="1701071" y="1739069"/>
                  <a:pt x="1681131" y="1746903"/>
                </a:cubicBezTo>
                <a:cubicBezTo>
                  <a:pt x="1631992" y="1766843"/>
                  <a:pt x="1581430" y="1783222"/>
                  <a:pt x="1528018" y="1785359"/>
                </a:cubicBezTo>
                <a:cubicBezTo>
                  <a:pt x="1515200" y="1786071"/>
                  <a:pt x="1513063" y="1793192"/>
                  <a:pt x="1512351" y="1803163"/>
                </a:cubicBezTo>
                <a:lnTo>
                  <a:pt x="1505942" y="1888621"/>
                </a:lnTo>
                <a:cubicBezTo>
                  <a:pt x="1486714" y="1890045"/>
                  <a:pt x="1491699" y="1877226"/>
                  <a:pt x="1493123" y="1866544"/>
                </a:cubicBezTo>
                <a:cubicBezTo>
                  <a:pt x="1497396" y="1827375"/>
                  <a:pt x="1504517" y="1787495"/>
                  <a:pt x="1505230" y="1747615"/>
                </a:cubicBezTo>
                <a:cubicBezTo>
                  <a:pt x="1505942" y="1734796"/>
                  <a:pt x="1511639" y="1568153"/>
                  <a:pt x="1510215" y="1497650"/>
                </a:cubicBezTo>
                <a:cubicBezTo>
                  <a:pt x="1510215" y="1481271"/>
                  <a:pt x="1513775" y="1467028"/>
                  <a:pt x="1523745" y="1453497"/>
                </a:cubicBezTo>
                <a:cubicBezTo>
                  <a:pt x="1563626" y="1396525"/>
                  <a:pt x="1646947" y="1247686"/>
                  <a:pt x="1646947" y="1227745"/>
                </a:cubicBezTo>
                <a:cubicBezTo>
                  <a:pt x="1604218" y="1252671"/>
                  <a:pt x="1559353" y="1264777"/>
                  <a:pt x="1515200" y="1277596"/>
                </a:cubicBezTo>
                <a:cubicBezTo>
                  <a:pt x="1491699" y="1286854"/>
                  <a:pt x="1486001" y="1270474"/>
                  <a:pt x="1486714" y="1254808"/>
                </a:cubicBezTo>
                <a:cubicBezTo>
                  <a:pt x="1487426" y="1224185"/>
                  <a:pt x="1478880" y="1194987"/>
                  <a:pt x="1475319" y="1165076"/>
                </a:cubicBezTo>
                <a:cubicBezTo>
                  <a:pt x="1466061" y="1081755"/>
                  <a:pt x="1430454" y="1014813"/>
                  <a:pt x="1354966" y="972084"/>
                </a:cubicBezTo>
                <a:cubicBezTo>
                  <a:pt x="1311525" y="947159"/>
                  <a:pt x="1267372" y="924370"/>
                  <a:pt x="1220370" y="908703"/>
                </a:cubicBezTo>
                <a:cubicBezTo>
                  <a:pt x="1210400" y="905142"/>
                  <a:pt x="1201142" y="898020"/>
                  <a:pt x="1184050" y="903005"/>
                </a:cubicBezTo>
                <a:cubicBezTo>
                  <a:pt x="1241022" y="926506"/>
                  <a:pt x="1290160" y="955705"/>
                  <a:pt x="1340723" y="980630"/>
                </a:cubicBezTo>
                <a:cubicBezTo>
                  <a:pt x="1385588" y="1002706"/>
                  <a:pt x="1414787" y="1036889"/>
                  <a:pt x="1433302" y="1081755"/>
                </a:cubicBezTo>
                <a:cubicBezTo>
                  <a:pt x="1458940" y="1144424"/>
                  <a:pt x="1466773" y="1211366"/>
                  <a:pt x="1476031" y="1278308"/>
                </a:cubicBezTo>
                <a:cubicBezTo>
                  <a:pt x="1466773" y="1286854"/>
                  <a:pt x="1361375" y="1293263"/>
                  <a:pt x="1320071" y="1293263"/>
                </a:cubicBezTo>
                <a:cubicBezTo>
                  <a:pt x="1313661" y="1293263"/>
                  <a:pt x="1304403" y="1292551"/>
                  <a:pt x="1301555" y="1296112"/>
                </a:cubicBezTo>
                <a:cubicBezTo>
                  <a:pt x="1296570" y="1303234"/>
                  <a:pt x="1305828" y="1308931"/>
                  <a:pt x="1310101" y="1314628"/>
                </a:cubicBezTo>
                <a:cubicBezTo>
                  <a:pt x="1356390" y="1375873"/>
                  <a:pt x="1402680" y="1437830"/>
                  <a:pt x="1442560" y="1504060"/>
                </a:cubicBezTo>
                <a:cubicBezTo>
                  <a:pt x="1461076" y="1534682"/>
                  <a:pt x="1461076" y="1534682"/>
                  <a:pt x="1486001" y="1509045"/>
                </a:cubicBezTo>
                <a:cubicBezTo>
                  <a:pt x="1486714" y="1508333"/>
                  <a:pt x="1488850" y="1509757"/>
                  <a:pt x="1490987" y="1509757"/>
                </a:cubicBezTo>
                <a:cubicBezTo>
                  <a:pt x="1492411" y="1519015"/>
                  <a:pt x="1493835" y="1527561"/>
                  <a:pt x="1495259" y="1536819"/>
                </a:cubicBezTo>
                <a:cubicBezTo>
                  <a:pt x="1493835" y="1598063"/>
                  <a:pt x="1483865" y="1788207"/>
                  <a:pt x="1478880" y="1821678"/>
                </a:cubicBezTo>
                <a:cubicBezTo>
                  <a:pt x="1471046" y="1875090"/>
                  <a:pt x="1471046" y="1874378"/>
                  <a:pt x="1416923" y="1874378"/>
                </a:cubicBezTo>
                <a:cubicBezTo>
                  <a:pt x="1358527" y="1873665"/>
                  <a:pt x="1367785" y="1875802"/>
                  <a:pt x="1364224" y="1826663"/>
                </a:cubicBezTo>
                <a:cubicBezTo>
                  <a:pt x="1363512" y="1820254"/>
                  <a:pt x="1362088" y="1814557"/>
                  <a:pt x="1362088" y="1808860"/>
                </a:cubicBezTo>
                <a:cubicBezTo>
                  <a:pt x="1361375" y="1794617"/>
                  <a:pt x="1354254" y="1790344"/>
                  <a:pt x="1340723" y="1792480"/>
                </a:cubicBezTo>
                <a:cubicBezTo>
                  <a:pt x="1309388" y="1796753"/>
                  <a:pt x="1277342" y="1798178"/>
                  <a:pt x="1245295" y="1797465"/>
                </a:cubicBezTo>
                <a:cubicBezTo>
                  <a:pt x="1210400" y="1796753"/>
                  <a:pt x="1210400" y="1796753"/>
                  <a:pt x="1206839" y="1830224"/>
                </a:cubicBezTo>
                <a:cubicBezTo>
                  <a:pt x="1206127" y="1840906"/>
                  <a:pt x="1203990" y="1852301"/>
                  <a:pt x="1203990" y="1862983"/>
                </a:cubicBezTo>
                <a:cubicBezTo>
                  <a:pt x="1203990" y="1880075"/>
                  <a:pt x="1196157" y="1885772"/>
                  <a:pt x="1180489" y="1884347"/>
                </a:cubicBezTo>
                <a:lnTo>
                  <a:pt x="1082213" y="1877938"/>
                </a:lnTo>
                <a:cubicBezTo>
                  <a:pt x="1076516" y="1875090"/>
                  <a:pt x="1070106" y="1871529"/>
                  <a:pt x="1063697" y="1868680"/>
                </a:cubicBezTo>
                <a:cubicBezTo>
                  <a:pt x="1062273" y="1848740"/>
                  <a:pt x="1059424" y="1828800"/>
                  <a:pt x="1058000" y="1808860"/>
                </a:cubicBezTo>
                <a:cubicBezTo>
                  <a:pt x="1056575" y="1787495"/>
                  <a:pt x="1047317" y="1783935"/>
                  <a:pt x="1030226" y="1782510"/>
                </a:cubicBezTo>
                <a:cubicBezTo>
                  <a:pt x="1008149" y="1780374"/>
                  <a:pt x="985360" y="1777525"/>
                  <a:pt x="963284" y="1773252"/>
                </a:cubicBezTo>
                <a:cubicBezTo>
                  <a:pt x="929101" y="1767555"/>
                  <a:pt x="928388" y="1766131"/>
                  <a:pt x="931949" y="1730523"/>
                </a:cubicBezTo>
                <a:cubicBezTo>
                  <a:pt x="934798" y="1702037"/>
                  <a:pt x="937646" y="1674263"/>
                  <a:pt x="940495" y="1645777"/>
                </a:cubicBezTo>
                <a:lnTo>
                  <a:pt x="955450" y="1515454"/>
                </a:lnTo>
                <a:cubicBezTo>
                  <a:pt x="959723" y="1473437"/>
                  <a:pt x="966845" y="1430708"/>
                  <a:pt x="968981" y="1387979"/>
                </a:cubicBezTo>
                <a:cubicBezTo>
                  <a:pt x="971117" y="1345963"/>
                  <a:pt x="982512" y="1306082"/>
                  <a:pt x="983936" y="1263353"/>
                </a:cubicBezTo>
                <a:cubicBezTo>
                  <a:pt x="984648" y="1218488"/>
                  <a:pt x="993906" y="1172910"/>
                  <a:pt x="1003876" y="1128757"/>
                </a:cubicBezTo>
                <a:cubicBezTo>
                  <a:pt x="1023816" y="1035465"/>
                  <a:pt x="1043044" y="940749"/>
                  <a:pt x="1134200" y="884490"/>
                </a:cubicBezTo>
                <a:close/>
                <a:moveTo>
                  <a:pt x="1358805" y="870592"/>
                </a:moveTo>
                <a:cubicBezTo>
                  <a:pt x="1329774" y="870336"/>
                  <a:pt x="1300486" y="871493"/>
                  <a:pt x="1270932" y="873808"/>
                </a:cubicBezTo>
                <a:cubicBezTo>
                  <a:pt x="1264523" y="874519"/>
                  <a:pt x="1255977" y="873808"/>
                  <a:pt x="1248144" y="882353"/>
                </a:cubicBezTo>
                <a:lnTo>
                  <a:pt x="1275205" y="882353"/>
                </a:lnTo>
                <a:cubicBezTo>
                  <a:pt x="1363512" y="880929"/>
                  <a:pt x="1449682" y="890899"/>
                  <a:pt x="1535140" y="912976"/>
                </a:cubicBezTo>
                <a:cubicBezTo>
                  <a:pt x="1644811" y="941462"/>
                  <a:pt x="1725996" y="1001282"/>
                  <a:pt x="1766588" y="1110953"/>
                </a:cubicBezTo>
                <a:cubicBezTo>
                  <a:pt x="1788665" y="1170774"/>
                  <a:pt x="1806469" y="1232019"/>
                  <a:pt x="1819287" y="1294688"/>
                </a:cubicBezTo>
                <a:cubicBezTo>
                  <a:pt x="1831394" y="1353796"/>
                  <a:pt x="1836379" y="1414329"/>
                  <a:pt x="1844213" y="1474149"/>
                </a:cubicBezTo>
                <a:cubicBezTo>
                  <a:pt x="1849910" y="1597351"/>
                  <a:pt x="1847774" y="1721265"/>
                  <a:pt x="1831394" y="1848740"/>
                </a:cubicBezTo>
                <a:cubicBezTo>
                  <a:pt x="1859880" y="1817406"/>
                  <a:pt x="1872699" y="1611594"/>
                  <a:pt x="1859168" y="1462755"/>
                </a:cubicBezTo>
                <a:cubicBezTo>
                  <a:pt x="1849910" y="1340977"/>
                  <a:pt x="1829970" y="1222048"/>
                  <a:pt x="1785816" y="1108104"/>
                </a:cubicBezTo>
                <a:cubicBezTo>
                  <a:pt x="1753058" y="1022646"/>
                  <a:pt x="1703207" y="953568"/>
                  <a:pt x="1613476" y="917960"/>
                </a:cubicBezTo>
                <a:cubicBezTo>
                  <a:pt x="1530689" y="884846"/>
                  <a:pt x="1445899" y="871359"/>
                  <a:pt x="1358805" y="870592"/>
                </a:cubicBezTo>
                <a:close/>
                <a:moveTo>
                  <a:pt x="875423" y="862591"/>
                </a:moveTo>
                <a:cubicBezTo>
                  <a:pt x="834207" y="865618"/>
                  <a:pt x="793437" y="872740"/>
                  <a:pt x="753200" y="885914"/>
                </a:cubicBezTo>
                <a:cubicBezTo>
                  <a:pt x="681985" y="903717"/>
                  <a:pt x="629998" y="945734"/>
                  <a:pt x="595102" y="1009828"/>
                </a:cubicBezTo>
                <a:cubicBezTo>
                  <a:pt x="560207" y="1073209"/>
                  <a:pt x="533858" y="1140864"/>
                  <a:pt x="512493" y="1209942"/>
                </a:cubicBezTo>
                <a:cubicBezTo>
                  <a:pt x="443415" y="1431421"/>
                  <a:pt x="415641" y="1658596"/>
                  <a:pt x="421338" y="1890045"/>
                </a:cubicBezTo>
                <a:cubicBezTo>
                  <a:pt x="422050" y="1947017"/>
                  <a:pt x="424899" y="2003276"/>
                  <a:pt x="434157" y="2059536"/>
                </a:cubicBezTo>
                <a:cubicBezTo>
                  <a:pt x="436293" y="2046717"/>
                  <a:pt x="437005" y="2033899"/>
                  <a:pt x="436293" y="2021792"/>
                </a:cubicBezTo>
                <a:cubicBezTo>
                  <a:pt x="428459" y="1890757"/>
                  <a:pt x="432020" y="1761146"/>
                  <a:pt x="446263" y="1630822"/>
                </a:cubicBezTo>
                <a:cubicBezTo>
                  <a:pt x="466203" y="1444951"/>
                  <a:pt x="506796" y="1264777"/>
                  <a:pt x="578011" y="1091013"/>
                </a:cubicBezTo>
                <a:cubicBezTo>
                  <a:pt x="612906" y="1005555"/>
                  <a:pt x="661332" y="933628"/>
                  <a:pt x="756048" y="905142"/>
                </a:cubicBezTo>
                <a:cubicBezTo>
                  <a:pt x="757473" y="904430"/>
                  <a:pt x="758897" y="903005"/>
                  <a:pt x="760321" y="902293"/>
                </a:cubicBezTo>
                <a:cubicBezTo>
                  <a:pt x="861446" y="875944"/>
                  <a:pt x="963996" y="870959"/>
                  <a:pt x="1067970" y="878792"/>
                </a:cubicBezTo>
                <a:cubicBezTo>
                  <a:pt x="1070106" y="879505"/>
                  <a:pt x="1072955" y="878792"/>
                  <a:pt x="1071530" y="872383"/>
                </a:cubicBezTo>
                <a:cubicBezTo>
                  <a:pt x="1048030" y="869534"/>
                  <a:pt x="1024529" y="865262"/>
                  <a:pt x="1000316" y="863837"/>
                </a:cubicBezTo>
                <a:cubicBezTo>
                  <a:pt x="958299" y="860633"/>
                  <a:pt x="916638" y="859565"/>
                  <a:pt x="875423" y="862591"/>
                </a:cubicBezTo>
                <a:close/>
                <a:moveTo>
                  <a:pt x="1383808" y="775353"/>
                </a:moveTo>
                <a:cubicBezTo>
                  <a:pt x="1329329" y="778379"/>
                  <a:pt x="1275918" y="791910"/>
                  <a:pt x="1224643" y="824669"/>
                </a:cubicBezTo>
                <a:cubicBezTo>
                  <a:pt x="1330753" y="789062"/>
                  <a:pt x="1441136" y="802593"/>
                  <a:pt x="1549383" y="789062"/>
                </a:cubicBezTo>
                <a:cubicBezTo>
                  <a:pt x="1493835" y="779804"/>
                  <a:pt x="1438287" y="772326"/>
                  <a:pt x="1383808" y="775353"/>
                </a:cubicBezTo>
                <a:close/>
                <a:moveTo>
                  <a:pt x="892859" y="758239"/>
                </a:moveTo>
                <a:cubicBezTo>
                  <a:pt x="816982" y="754033"/>
                  <a:pt x="741806" y="766451"/>
                  <a:pt x="667030" y="784076"/>
                </a:cubicBezTo>
                <a:cubicBezTo>
                  <a:pt x="644953" y="789062"/>
                  <a:pt x="622164" y="792622"/>
                  <a:pt x="600800" y="807577"/>
                </a:cubicBezTo>
                <a:cubicBezTo>
                  <a:pt x="612194" y="812562"/>
                  <a:pt x="620740" y="809714"/>
                  <a:pt x="628573" y="808290"/>
                </a:cubicBezTo>
                <a:cubicBezTo>
                  <a:pt x="697652" y="796183"/>
                  <a:pt x="768155" y="785501"/>
                  <a:pt x="838658" y="783364"/>
                </a:cubicBezTo>
                <a:cubicBezTo>
                  <a:pt x="923403" y="780516"/>
                  <a:pt x="1009573" y="779804"/>
                  <a:pt x="1077940" y="844609"/>
                </a:cubicBezTo>
                <a:cubicBezTo>
                  <a:pt x="1071530" y="825381"/>
                  <a:pt x="1058712" y="811138"/>
                  <a:pt x="1043044" y="800456"/>
                </a:cubicBezTo>
                <a:cubicBezTo>
                  <a:pt x="1020256" y="784789"/>
                  <a:pt x="995330" y="774107"/>
                  <a:pt x="968981" y="768409"/>
                </a:cubicBezTo>
                <a:cubicBezTo>
                  <a:pt x="943522" y="762890"/>
                  <a:pt x="918152" y="759641"/>
                  <a:pt x="892859" y="758239"/>
                </a:cubicBezTo>
                <a:close/>
                <a:moveTo>
                  <a:pt x="936934" y="0"/>
                </a:moveTo>
                <a:cubicBezTo>
                  <a:pt x="949041" y="0"/>
                  <a:pt x="961148" y="8546"/>
                  <a:pt x="971830" y="25637"/>
                </a:cubicBezTo>
                <a:cubicBezTo>
                  <a:pt x="982512" y="43441"/>
                  <a:pt x="989633" y="63381"/>
                  <a:pt x="998179" y="82609"/>
                </a:cubicBezTo>
                <a:cubicBezTo>
                  <a:pt x="1006013" y="116792"/>
                  <a:pt x="1014559" y="150976"/>
                  <a:pt x="1020968" y="185871"/>
                </a:cubicBezTo>
                <a:cubicBezTo>
                  <a:pt x="1030226" y="235009"/>
                  <a:pt x="1035923" y="284147"/>
                  <a:pt x="1031650" y="333998"/>
                </a:cubicBezTo>
                <a:cubicBezTo>
                  <a:pt x="1030938" y="345392"/>
                  <a:pt x="1033074" y="363908"/>
                  <a:pt x="1019544" y="366757"/>
                </a:cubicBezTo>
                <a:cubicBezTo>
                  <a:pt x="1005301" y="370318"/>
                  <a:pt x="1000316" y="352514"/>
                  <a:pt x="995330" y="341832"/>
                </a:cubicBezTo>
                <a:cubicBezTo>
                  <a:pt x="985360" y="320467"/>
                  <a:pt x="976102" y="298390"/>
                  <a:pt x="968269" y="276314"/>
                </a:cubicBezTo>
                <a:cubicBezTo>
                  <a:pt x="954026" y="235009"/>
                  <a:pt x="941207" y="193705"/>
                  <a:pt x="944768" y="150263"/>
                </a:cubicBezTo>
                <a:cubicBezTo>
                  <a:pt x="945480" y="138869"/>
                  <a:pt x="943344" y="120353"/>
                  <a:pt x="959011" y="119641"/>
                </a:cubicBezTo>
                <a:cubicBezTo>
                  <a:pt x="971830" y="119641"/>
                  <a:pt x="974678" y="136733"/>
                  <a:pt x="979663" y="153824"/>
                </a:cubicBezTo>
                <a:cubicBezTo>
                  <a:pt x="961147" y="138157"/>
                  <a:pt x="954738" y="144566"/>
                  <a:pt x="957587" y="160945"/>
                </a:cubicBezTo>
                <a:cubicBezTo>
                  <a:pt x="963996" y="205811"/>
                  <a:pt x="975390" y="249964"/>
                  <a:pt x="993194" y="291981"/>
                </a:cubicBezTo>
                <a:cubicBezTo>
                  <a:pt x="995330" y="296966"/>
                  <a:pt x="997467" y="304800"/>
                  <a:pt x="1004588" y="304088"/>
                </a:cubicBezTo>
                <a:cubicBezTo>
                  <a:pt x="1011710" y="303375"/>
                  <a:pt x="1016695" y="279163"/>
                  <a:pt x="1017407" y="273465"/>
                </a:cubicBezTo>
                <a:cubicBezTo>
                  <a:pt x="1022392" y="204387"/>
                  <a:pt x="1006725" y="139581"/>
                  <a:pt x="972542" y="79761"/>
                </a:cubicBezTo>
                <a:cubicBezTo>
                  <a:pt x="968269" y="71215"/>
                  <a:pt x="939071" y="42016"/>
                  <a:pt x="927676" y="46290"/>
                </a:cubicBezTo>
                <a:cubicBezTo>
                  <a:pt x="917706" y="50562"/>
                  <a:pt x="916994" y="60533"/>
                  <a:pt x="916994" y="69790"/>
                </a:cubicBezTo>
                <a:cubicBezTo>
                  <a:pt x="916994" y="82609"/>
                  <a:pt x="917706" y="95428"/>
                  <a:pt x="919843" y="107534"/>
                </a:cubicBezTo>
                <a:cubicBezTo>
                  <a:pt x="932661" y="176613"/>
                  <a:pt x="946192" y="244979"/>
                  <a:pt x="959723" y="313346"/>
                </a:cubicBezTo>
                <a:cubicBezTo>
                  <a:pt x="966132" y="348953"/>
                  <a:pt x="972542" y="384561"/>
                  <a:pt x="989633" y="417319"/>
                </a:cubicBezTo>
                <a:cubicBezTo>
                  <a:pt x="996043" y="429426"/>
                  <a:pt x="1003876" y="442245"/>
                  <a:pt x="1019544" y="440820"/>
                </a:cubicBezTo>
                <a:cubicBezTo>
                  <a:pt x="1034499" y="440108"/>
                  <a:pt x="1038772" y="426577"/>
                  <a:pt x="1043044" y="414471"/>
                </a:cubicBezTo>
                <a:cubicBezTo>
                  <a:pt x="1053015" y="388121"/>
                  <a:pt x="1055863" y="360347"/>
                  <a:pt x="1058000" y="332574"/>
                </a:cubicBezTo>
                <a:cubicBezTo>
                  <a:pt x="1063697" y="264207"/>
                  <a:pt x="1052302" y="197977"/>
                  <a:pt x="1036635" y="132459"/>
                </a:cubicBezTo>
                <a:cubicBezTo>
                  <a:pt x="1036635" y="121065"/>
                  <a:pt x="1035923" y="108959"/>
                  <a:pt x="1036635" y="97564"/>
                </a:cubicBezTo>
                <a:cubicBezTo>
                  <a:pt x="1036635" y="91155"/>
                  <a:pt x="1037347" y="81897"/>
                  <a:pt x="1045893" y="81897"/>
                </a:cubicBezTo>
                <a:cubicBezTo>
                  <a:pt x="1056575" y="81897"/>
                  <a:pt x="1052302" y="91867"/>
                  <a:pt x="1052302" y="97564"/>
                </a:cubicBezTo>
                <a:cubicBezTo>
                  <a:pt x="1051590" y="114656"/>
                  <a:pt x="1055151" y="131035"/>
                  <a:pt x="1065121" y="145278"/>
                </a:cubicBezTo>
                <a:cubicBezTo>
                  <a:pt x="1094319" y="188007"/>
                  <a:pt x="1166959" y="344680"/>
                  <a:pt x="1176929" y="371742"/>
                </a:cubicBezTo>
                <a:cubicBezTo>
                  <a:pt x="1211112" y="475716"/>
                  <a:pt x="1215385" y="693633"/>
                  <a:pt x="1181914" y="809002"/>
                </a:cubicBezTo>
                <a:cubicBezTo>
                  <a:pt x="1202566" y="771258"/>
                  <a:pt x="1218233" y="732802"/>
                  <a:pt x="1220370" y="690073"/>
                </a:cubicBezTo>
                <a:cubicBezTo>
                  <a:pt x="1222506" y="647344"/>
                  <a:pt x="1254553" y="642359"/>
                  <a:pt x="1272357" y="635949"/>
                </a:cubicBezTo>
                <a:cubicBezTo>
                  <a:pt x="1439712" y="635949"/>
                  <a:pt x="1498820" y="682239"/>
                  <a:pt x="1582142" y="772682"/>
                </a:cubicBezTo>
                <a:cubicBezTo>
                  <a:pt x="1644811" y="776243"/>
                  <a:pt x="1725284" y="801168"/>
                  <a:pt x="1765164" y="824669"/>
                </a:cubicBezTo>
                <a:cubicBezTo>
                  <a:pt x="1838516" y="859565"/>
                  <a:pt x="1898336" y="910839"/>
                  <a:pt x="1946762" y="976357"/>
                </a:cubicBezTo>
                <a:cubicBezTo>
                  <a:pt x="1970263" y="1011964"/>
                  <a:pt x="1990203" y="1048996"/>
                  <a:pt x="2008007" y="1087452"/>
                </a:cubicBezTo>
                <a:cubicBezTo>
                  <a:pt x="2012992" y="1098135"/>
                  <a:pt x="2017265" y="1108817"/>
                  <a:pt x="2021538" y="1119499"/>
                </a:cubicBezTo>
                <a:cubicBezTo>
                  <a:pt x="2027235" y="1138015"/>
                  <a:pt x="2032932" y="1156531"/>
                  <a:pt x="2037917" y="1175047"/>
                </a:cubicBezTo>
                <a:cubicBezTo>
                  <a:pt x="2081359" y="1338841"/>
                  <a:pt x="2084919" y="1505484"/>
                  <a:pt x="2075661" y="1672839"/>
                </a:cubicBezTo>
                <a:cubicBezTo>
                  <a:pt x="2074949" y="1685658"/>
                  <a:pt x="2072101" y="1699189"/>
                  <a:pt x="2076373" y="1714144"/>
                </a:cubicBezTo>
                <a:cubicBezTo>
                  <a:pt x="2146876" y="1679248"/>
                  <a:pt x="2219516" y="1678536"/>
                  <a:pt x="2292867" y="1689219"/>
                </a:cubicBezTo>
                <a:cubicBezTo>
                  <a:pt x="2317080" y="1692779"/>
                  <a:pt x="2329899" y="1702749"/>
                  <a:pt x="2333459" y="1728387"/>
                </a:cubicBezTo>
                <a:cubicBezTo>
                  <a:pt x="2335596" y="1744766"/>
                  <a:pt x="2336308" y="1761858"/>
                  <a:pt x="2339869" y="1778949"/>
                </a:cubicBezTo>
                <a:cubicBezTo>
                  <a:pt x="2343430" y="1773964"/>
                  <a:pt x="2344854" y="1769692"/>
                  <a:pt x="2345566" y="1764706"/>
                </a:cubicBezTo>
                <a:cubicBezTo>
                  <a:pt x="2351263" y="1699901"/>
                  <a:pt x="2325626" y="1644353"/>
                  <a:pt x="2290731" y="1592366"/>
                </a:cubicBezTo>
                <a:cubicBezTo>
                  <a:pt x="2287170" y="1587381"/>
                  <a:pt x="2282897" y="1583820"/>
                  <a:pt x="2276488" y="1583108"/>
                </a:cubicBezTo>
                <a:cubicBezTo>
                  <a:pt x="2250850" y="1580972"/>
                  <a:pt x="2241592" y="1563168"/>
                  <a:pt x="2238031" y="1542516"/>
                </a:cubicBezTo>
                <a:cubicBezTo>
                  <a:pt x="2227349" y="1483407"/>
                  <a:pt x="2208121" y="1427147"/>
                  <a:pt x="2187469" y="1370888"/>
                </a:cubicBezTo>
                <a:cubicBezTo>
                  <a:pt x="2177499" y="1344538"/>
                  <a:pt x="2197439" y="1308219"/>
                  <a:pt x="2223788" y="1301809"/>
                </a:cubicBezTo>
                <a:cubicBezTo>
                  <a:pt x="2235183" y="1308931"/>
                  <a:pt x="2243017" y="1319613"/>
                  <a:pt x="2248002" y="1332432"/>
                </a:cubicBezTo>
                <a:cubicBezTo>
                  <a:pt x="2262957" y="1370888"/>
                  <a:pt x="2271503" y="1410768"/>
                  <a:pt x="2274351" y="1452073"/>
                </a:cubicBezTo>
                <a:cubicBezTo>
                  <a:pt x="2272927" y="1455633"/>
                  <a:pt x="2271503" y="1459194"/>
                  <a:pt x="2270790" y="1462755"/>
                </a:cubicBezTo>
                <a:cubicBezTo>
                  <a:pt x="2270790" y="1459194"/>
                  <a:pt x="2270790" y="1456346"/>
                  <a:pt x="2271503" y="1453497"/>
                </a:cubicBezTo>
                <a:lnTo>
                  <a:pt x="2270078" y="1452073"/>
                </a:lnTo>
                <a:cubicBezTo>
                  <a:pt x="2264381" y="1415041"/>
                  <a:pt x="2260108" y="1376585"/>
                  <a:pt x="2237319" y="1344538"/>
                </a:cubicBezTo>
                <a:cubicBezTo>
                  <a:pt x="2232334" y="1337417"/>
                  <a:pt x="2225925" y="1327446"/>
                  <a:pt x="2215243" y="1331720"/>
                </a:cubicBezTo>
                <a:cubicBezTo>
                  <a:pt x="2205273" y="1335280"/>
                  <a:pt x="2208121" y="1345963"/>
                  <a:pt x="2208833" y="1353796"/>
                </a:cubicBezTo>
                <a:cubicBezTo>
                  <a:pt x="2217379" y="1416465"/>
                  <a:pt x="2230198" y="1478422"/>
                  <a:pt x="2247289" y="1538955"/>
                </a:cubicBezTo>
                <a:cubicBezTo>
                  <a:pt x="2250138" y="1549637"/>
                  <a:pt x="2255123" y="1561744"/>
                  <a:pt x="2267942" y="1561744"/>
                </a:cubicBezTo>
                <a:cubicBezTo>
                  <a:pt x="2281473" y="1561744"/>
                  <a:pt x="2282897" y="1547501"/>
                  <a:pt x="2285746" y="1537531"/>
                </a:cubicBezTo>
                <a:cubicBezTo>
                  <a:pt x="2296428" y="1495514"/>
                  <a:pt x="2294291" y="1454209"/>
                  <a:pt x="2285746" y="1412192"/>
                </a:cubicBezTo>
                <a:cubicBezTo>
                  <a:pt x="2282185" y="1392252"/>
                  <a:pt x="2274351" y="1372312"/>
                  <a:pt x="2285746" y="1352372"/>
                </a:cubicBezTo>
                <a:cubicBezTo>
                  <a:pt x="2288594" y="1384418"/>
                  <a:pt x="2310671" y="1406495"/>
                  <a:pt x="2325626" y="1432132"/>
                </a:cubicBezTo>
                <a:cubicBezTo>
                  <a:pt x="2361945" y="1506908"/>
                  <a:pt x="2384734" y="1585245"/>
                  <a:pt x="2381174" y="1669991"/>
                </a:cubicBezTo>
                <a:cubicBezTo>
                  <a:pt x="2379749" y="1700613"/>
                  <a:pt x="2374052" y="1729811"/>
                  <a:pt x="2370491" y="1760434"/>
                </a:cubicBezTo>
                <a:cubicBezTo>
                  <a:pt x="2381174" y="1742630"/>
                  <a:pt x="2388295" y="1723402"/>
                  <a:pt x="2386871" y="1703462"/>
                </a:cubicBezTo>
                <a:cubicBezTo>
                  <a:pt x="2384734" y="1678536"/>
                  <a:pt x="2398977" y="1673551"/>
                  <a:pt x="2418917" y="1673551"/>
                </a:cubicBezTo>
                <a:cubicBezTo>
                  <a:pt x="2489420" y="1672839"/>
                  <a:pt x="2548529" y="1699901"/>
                  <a:pt x="2596955" y="1749751"/>
                </a:cubicBezTo>
                <a:cubicBezTo>
                  <a:pt x="2604076" y="1757585"/>
                  <a:pt x="2609061" y="1764706"/>
                  <a:pt x="2621168" y="1766131"/>
                </a:cubicBezTo>
                <a:cubicBezTo>
                  <a:pt x="2703777" y="1773964"/>
                  <a:pt x="2768583" y="1813845"/>
                  <a:pt x="2817009" y="1880787"/>
                </a:cubicBezTo>
                <a:cubicBezTo>
                  <a:pt x="2891785" y="2016808"/>
                  <a:pt x="2913149" y="2138585"/>
                  <a:pt x="2908876" y="2268196"/>
                </a:cubicBezTo>
                <a:cubicBezTo>
                  <a:pt x="2898906" y="2342259"/>
                  <a:pt x="2891785" y="2416323"/>
                  <a:pt x="2868284" y="2488250"/>
                </a:cubicBezTo>
                <a:lnTo>
                  <a:pt x="2861875" y="2507478"/>
                </a:lnTo>
                <a:cubicBezTo>
                  <a:pt x="2842646" y="2546646"/>
                  <a:pt x="2822706" y="2586527"/>
                  <a:pt x="2789947" y="2617149"/>
                </a:cubicBezTo>
                <a:cubicBezTo>
                  <a:pt x="2771431" y="2634241"/>
                  <a:pt x="2772144" y="2634241"/>
                  <a:pt x="2792796" y="2647772"/>
                </a:cubicBezTo>
                <a:cubicBezTo>
                  <a:pt x="2814873" y="2662727"/>
                  <a:pt x="2835525" y="2680531"/>
                  <a:pt x="2856889" y="2696198"/>
                </a:cubicBezTo>
                <a:cubicBezTo>
                  <a:pt x="2883951" y="2716138"/>
                  <a:pt x="2913149" y="2730381"/>
                  <a:pt x="2943772" y="2741776"/>
                </a:cubicBezTo>
                <a:cubicBezTo>
                  <a:pt x="2960151" y="2748185"/>
                  <a:pt x="2965136" y="2743200"/>
                  <a:pt x="2961575" y="2725396"/>
                </a:cubicBezTo>
                <a:cubicBezTo>
                  <a:pt x="2955166" y="2696198"/>
                  <a:pt x="2933802" y="2675546"/>
                  <a:pt x="2920271" y="2650621"/>
                </a:cubicBezTo>
                <a:cubicBezTo>
                  <a:pt x="2914574" y="2639226"/>
                  <a:pt x="2909588" y="2627832"/>
                  <a:pt x="2910301" y="2615013"/>
                </a:cubicBezTo>
                <a:cubicBezTo>
                  <a:pt x="2903891" y="2565163"/>
                  <a:pt x="2922407" y="2518161"/>
                  <a:pt x="2922407" y="2469022"/>
                </a:cubicBezTo>
                <a:cubicBezTo>
                  <a:pt x="2922407" y="2456203"/>
                  <a:pt x="2923831" y="2442673"/>
                  <a:pt x="2924544" y="2429142"/>
                </a:cubicBezTo>
                <a:cubicBezTo>
                  <a:pt x="2925968" y="2399231"/>
                  <a:pt x="2933089" y="2370745"/>
                  <a:pt x="2955878" y="2349381"/>
                </a:cubicBezTo>
                <a:cubicBezTo>
                  <a:pt x="3013562" y="2315910"/>
                  <a:pt x="3074807" y="2290985"/>
                  <a:pt x="3136764" y="2268196"/>
                </a:cubicBezTo>
                <a:cubicBezTo>
                  <a:pt x="3153856" y="2261787"/>
                  <a:pt x="3173084" y="2259650"/>
                  <a:pt x="3187327" y="2246832"/>
                </a:cubicBezTo>
                <a:cubicBezTo>
                  <a:pt x="3225071" y="2237574"/>
                  <a:pt x="3255693" y="2251104"/>
                  <a:pt x="3284891" y="2274605"/>
                </a:cubicBezTo>
                <a:cubicBezTo>
                  <a:pt x="3331893" y="2313062"/>
                  <a:pt x="3376046" y="2355791"/>
                  <a:pt x="3421624" y="2396383"/>
                </a:cubicBezTo>
                <a:cubicBezTo>
                  <a:pt x="3442989" y="2415611"/>
                  <a:pt x="3455807" y="2438400"/>
                  <a:pt x="3438003" y="2467598"/>
                </a:cubicBezTo>
                <a:cubicBezTo>
                  <a:pt x="3434443" y="2473295"/>
                  <a:pt x="3435155" y="2481129"/>
                  <a:pt x="3438003" y="2486826"/>
                </a:cubicBezTo>
                <a:cubicBezTo>
                  <a:pt x="3444413" y="2501069"/>
                  <a:pt x="3440852" y="2514600"/>
                  <a:pt x="3438716" y="2528131"/>
                </a:cubicBezTo>
                <a:cubicBezTo>
                  <a:pt x="3418775" y="2561602"/>
                  <a:pt x="3415927" y="2600770"/>
                  <a:pt x="3405245" y="2637090"/>
                </a:cubicBezTo>
                <a:cubicBezTo>
                  <a:pt x="3398123" y="2660590"/>
                  <a:pt x="3387441" y="2682667"/>
                  <a:pt x="3377471" y="2705456"/>
                </a:cubicBezTo>
                <a:cubicBezTo>
                  <a:pt x="3369637" y="2722548"/>
                  <a:pt x="3356818" y="2728957"/>
                  <a:pt x="3337590" y="2728245"/>
                </a:cubicBezTo>
                <a:cubicBezTo>
                  <a:pt x="3302695" y="2726820"/>
                  <a:pt x="3272073" y="2713290"/>
                  <a:pt x="3240738" y="2701183"/>
                </a:cubicBezTo>
                <a:cubicBezTo>
                  <a:pt x="3205130" y="2687652"/>
                  <a:pt x="3170235" y="2672697"/>
                  <a:pt x="3136764" y="2655605"/>
                </a:cubicBezTo>
                <a:cubicBezTo>
                  <a:pt x="3125370" y="2649908"/>
                  <a:pt x="3118248" y="2642075"/>
                  <a:pt x="3115400" y="2629256"/>
                </a:cubicBezTo>
                <a:cubicBezTo>
                  <a:pt x="3101869" y="2575845"/>
                  <a:pt x="3089762" y="2522434"/>
                  <a:pt x="3081929" y="2468310"/>
                </a:cubicBezTo>
                <a:cubicBezTo>
                  <a:pt x="3076944" y="2430566"/>
                  <a:pt x="3083353" y="2419172"/>
                  <a:pt x="3118248" y="2406353"/>
                </a:cubicBezTo>
                <a:cubicBezTo>
                  <a:pt x="3159553" y="2391398"/>
                  <a:pt x="3200146" y="2375019"/>
                  <a:pt x="3245011" y="2373594"/>
                </a:cubicBezTo>
                <a:cubicBezTo>
                  <a:pt x="3264951" y="2372882"/>
                  <a:pt x="3279194" y="2380716"/>
                  <a:pt x="3289876" y="2396383"/>
                </a:cubicBezTo>
                <a:cubicBezTo>
                  <a:pt x="3309817" y="2426293"/>
                  <a:pt x="3328332" y="2457628"/>
                  <a:pt x="3339727" y="2492523"/>
                </a:cubicBezTo>
                <a:cubicBezTo>
                  <a:pt x="3353970" y="2534540"/>
                  <a:pt x="3342575" y="2562314"/>
                  <a:pt x="3304119" y="2583678"/>
                </a:cubicBezTo>
                <a:cubicBezTo>
                  <a:pt x="3287740" y="2592936"/>
                  <a:pt x="3269936" y="2597921"/>
                  <a:pt x="3251420" y="2600770"/>
                </a:cubicBezTo>
                <a:cubicBezTo>
                  <a:pt x="3237177" y="2603618"/>
                  <a:pt x="3223646" y="2600770"/>
                  <a:pt x="3213676" y="2590800"/>
                </a:cubicBezTo>
                <a:cubicBezTo>
                  <a:pt x="3186615" y="2563738"/>
                  <a:pt x="3168099" y="2531692"/>
                  <a:pt x="3168099" y="2492523"/>
                </a:cubicBezTo>
                <a:cubicBezTo>
                  <a:pt x="3168099" y="2466886"/>
                  <a:pt x="3188751" y="2451931"/>
                  <a:pt x="3214389" y="2458340"/>
                </a:cubicBezTo>
                <a:cubicBezTo>
                  <a:pt x="3232904" y="2462613"/>
                  <a:pt x="3249284" y="2471871"/>
                  <a:pt x="3264951" y="2481129"/>
                </a:cubicBezTo>
                <a:cubicBezTo>
                  <a:pt x="3269936" y="2484689"/>
                  <a:pt x="3273497" y="2487538"/>
                  <a:pt x="3276345" y="2490387"/>
                </a:cubicBezTo>
                <a:cubicBezTo>
                  <a:pt x="3269936" y="2464749"/>
                  <a:pt x="3251420" y="2444097"/>
                  <a:pt x="3230056" y="2441248"/>
                </a:cubicBezTo>
                <a:cubicBezTo>
                  <a:pt x="3207979" y="2438400"/>
                  <a:pt x="3165250" y="2461901"/>
                  <a:pt x="3155280" y="2481841"/>
                </a:cubicBezTo>
                <a:cubicBezTo>
                  <a:pt x="3150295" y="2491099"/>
                  <a:pt x="3150295" y="2501069"/>
                  <a:pt x="3153144" y="2511039"/>
                </a:cubicBezTo>
                <a:cubicBezTo>
                  <a:pt x="3160977" y="2535964"/>
                  <a:pt x="3170235" y="2560178"/>
                  <a:pt x="3182342" y="2583678"/>
                </a:cubicBezTo>
                <a:cubicBezTo>
                  <a:pt x="3188751" y="2595785"/>
                  <a:pt x="3198009" y="2605043"/>
                  <a:pt x="3210116" y="2612164"/>
                </a:cubicBezTo>
                <a:cubicBezTo>
                  <a:pt x="3239314" y="2629256"/>
                  <a:pt x="3271360" y="2639226"/>
                  <a:pt x="3305544" y="2642787"/>
                </a:cubicBezTo>
                <a:cubicBezTo>
                  <a:pt x="3329757" y="2645635"/>
                  <a:pt x="3343288" y="2637802"/>
                  <a:pt x="3349697" y="2615013"/>
                </a:cubicBezTo>
                <a:cubicBezTo>
                  <a:pt x="3363940" y="2565163"/>
                  <a:pt x="3371061" y="2514600"/>
                  <a:pt x="3375334" y="2463325"/>
                </a:cubicBezTo>
                <a:cubicBezTo>
                  <a:pt x="3376046" y="2449082"/>
                  <a:pt x="3368213" y="2437688"/>
                  <a:pt x="3358955" y="2427717"/>
                </a:cubicBezTo>
                <a:cubicBezTo>
                  <a:pt x="3329045" y="2394959"/>
                  <a:pt x="3295574" y="2365048"/>
                  <a:pt x="3259966" y="2337987"/>
                </a:cubicBezTo>
                <a:cubicBezTo>
                  <a:pt x="3239314" y="2322319"/>
                  <a:pt x="3217237" y="2319471"/>
                  <a:pt x="3193024" y="2328017"/>
                </a:cubicBezTo>
                <a:cubicBezTo>
                  <a:pt x="3142461" y="2345820"/>
                  <a:pt x="3092611" y="2366473"/>
                  <a:pt x="3046321" y="2394247"/>
                </a:cubicBezTo>
                <a:cubicBezTo>
                  <a:pt x="2998607" y="2422020"/>
                  <a:pt x="2990061" y="2499645"/>
                  <a:pt x="3031366" y="2535964"/>
                </a:cubicBezTo>
                <a:cubicBezTo>
                  <a:pt x="3049882" y="2552344"/>
                  <a:pt x="3058428" y="2572284"/>
                  <a:pt x="3059852" y="2595073"/>
                </a:cubicBezTo>
                <a:cubicBezTo>
                  <a:pt x="3061276" y="2621422"/>
                  <a:pt x="3075519" y="2637090"/>
                  <a:pt x="3094035" y="2655605"/>
                </a:cubicBezTo>
                <a:cubicBezTo>
                  <a:pt x="3137476" y="2699047"/>
                  <a:pt x="3193736" y="2721123"/>
                  <a:pt x="3240738" y="2758155"/>
                </a:cubicBezTo>
                <a:cubicBezTo>
                  <a:pt x="3279906" y="2788777"/>
                  <a:pt x="3327620" y="2775959"/>
                  <a:pt x="3370349" y="2756731"/>
                </a:cubicBezTo>
                <a:cubicBezTo>
                  <a:pt x="3384592" y="2749609"/>
                  <a:pt x="3400260" y="2743200"/>
                  <a:pt x="3410942" y="2726820"/>
                </a:cubicBezTo>
                <a:cubicBezTo>
                  <a:pt x="3418775" y="2714714"/>
                  <a:pt x="3440140" y="2717562"/>
                  <a:pt x="3455807" y="2718987"/>
                </a:cubicBezTo>
                <a:cubicBezTo>
                  <a:pt x="3459368" y="2719699"/>
                  <a:pt x="3462929" y="2720411"/>
                  <a:pt x="3465777" y="2721836"/>
                </a:cubicBezTo>
                <a:cubicBezTo>
                  <a:pt x="3527734" y="2752458"/>
                  <a:pt x="3588267" y="2743912"/>
                  <a:pt x="3646663" y="2711865"/>
                </a:cubicBezTo>
                <a:cubicBezTo>
                  <a:pt x="3672301" y="2697622"/>
                  <a:pt x="3702211" y="2689076"/>
                  <a:pt x="3723575" y="2667712"/>
                </a:cubicBezTo>
                <a:cubicBezTo>
                  <a:pt x="3739955" y="2654181"/>
                  <a:pt x="3752061" y="2634953"/>
                  <a:pt x="3778411" y="2632817"/>
                </a:cubicBezTo>
                <a:cubicBezTo>
                  <a:pt x="3794790" y="2632104"/>
                  <a:pt x="3803336" y="2610740"/>
                  <a:pt x="3823989" y="2609316"/>
                </a:cubicBezTo>
                <a:cubicBezTo>
                  <a:pt x="3841792" y="2607892"/>
                  <a:pt x="3858172" y="2604331"/>
                  <a:pt x="3875263" y="2611452"/>
                </a:cubicBezTo>
                <a:cubicBezTo>
                  <a:pt x="3882385" y="2614301"/>
                  <a:pt x="3890218" y="2613589"/>
                  <a:pt x="3897340" y="2610740"/>
                </a:cubicBezTo>
                <a:cubicBezTo>
                  <a:pt x="3939357" y="2595073"/>
                  <a:pt x="3980661" y="2578693"/>
                  <a:pt x="4016981" y="2551632"/>
                </a:cubicBezTo>
                <a:cubicBezTo>
                  <a:pt x="4019117" y="2550207"/>
                  <a:pt x="4021966" y="2548783"/>
                  <a:pt x="4022678" y="2546646"/>
                </a:cubicBezTo>
                <a:cubicBezTo>
                  <a:pt x="4037633" y="2510327"/>
                  <a:pt x="4066119" y="2483265"/>
                  <a:pt x="4085348" y="2451219"/>
                </a:cubicBezTo>
                <a:cubicBezTo>
                  <a:pt x="4105288" y="2418460"/>
                  <a:pt x="4096030" y="2392822"/>
                  <a:pt x="4066119" y="2369322"/>
                </a:cubicBezTo>
                <a:cubicBezTo>
                  <a:pt x="4038345" y="2347245"/>
                  <a:pt x="4008435" y="2328729"/>
                  <a:pt x="3977101" y="2311637"/>
                </a:cubicBezTo>
                <a:cubicBezTo>
                  <a:pt x="3958585" y="2301667"/>
                  <a:pt x="3940069" y="2300955"/>
                  <a:pt x="3921553" y="2310925"/>
                </a:cubicBezTo>
                <a:cubicBezTo>
                  <a:pt x="3893779" y="2325880"/>
                  <a:pt x="3868142" y="2343684"/>
                  <a:pt x="3843217" y="2362200"/>
                </a:cubicBezTo>
                <a:cubicBezTo>
                  <a:pt x="3831110" y="2371458"/>
                  <a:pt x="3824701" y="2384276"/>
                  <a:pt x="3823989" y="2399231"/>
                </a:cubicBezTo>
                <a:cubicBezTo>
                  <a:pt x="3822564" y="2427717"/>
                  <a:pt x="3821852" y="2456203"/>
                  <a:pt x="3824701" y="2484689"/>
                </a:cubicBezTo>
                <a:cubicBezTo>
                  <a:pt x="3828261" y="2514600"/>
                  <a:pt x="3843217" y="2526706"/>
                  <a:pt x="3872415" y="2524570"/>
                </a:cubicBezTo>
                <a:cubicBezTo>
                  <a:pt x="3918704" y="2521721"/>
                  <a:pt x="3955024" y="2503206"/>
                  <a:pt x="3974252" y="2458340"/>
                </a:cubicBezTo>
                <a:cubicBezTo>
                  <a:pt x="3980661" y="2444097"/>
                  <a:pt x="3983510" y="2429854"/>
                  <a:pt x="3974252" y="2416323"/>
                </a:cubicBezTo>
                <a:cubicBezTo>
                  <a:pt x="3978525" y="2424869"/>
                  <a:pt x="3978525" y="2436976"/>
                  <a:pt x="3972116" y="2451219"/>
                </a:cubicBezTo>
                <a:cubicBezTo>
                  <a:pt x="3968555" y="2458340"/>
                  <a:pt x="3964994" y="2464749"/>
                  <a:pt x="3960721" y="2471159"/>
                </a:cubicBezTo>
                <a:cubicBezTo>
                  <a:pt x="3927962" y="2518873"/>
                  <a:pt x="3866005" y="2514600"/>
                  <a:pt x="3838944" y="2462613"/>
                </a:cubicBezTo>
                <a:cubicBezTo>
                  <a:pt x="3831822" y="2449794"/>
                  <a:pt x="3832534" y="2437688"/>
                  <a:pt x="3838232" y="2424157"/>
                </a:cubicBezTo>
                <a:cubicBezTo>
                  <a:pt x="3851762" y="2393534"/>
                  <a:pt x="3873127" y="2368609"/>
                  <a:pt x="3895204" y="2344396"/>
                </a:cubicBezTo>
                <a:cubicBezTo>
                  <a:pt x="3905886" y="2332290"/>
                  <a:pt x="3920129" y="2328729"/>
                  <a:pt x="3936508" y="2333714"/>
                </a:cubicBezTo>
                <a:cubicBezTo>
                  <a:pt x="3971404" y="2344396"/>
                  <a:pt x="4003450" y="2361488"/>
                  <a:pt x="4034073" y="2380716"/>
                </a:cubicBezTo>
                <a:cubicBezTo>
                  <a:pt x="4045467" y="2388549"/>
                  <a:pt x="4049740" y="2399231"/>
                  <a:pt x="4046179" y="2413474"/>
                </a:cubicBezTo>
                <a:cubicBezTo>
                  <a:pt x="4034073" y="2459052"/>
                  <a:pt x="4016981" y="2503206"/>
                  <a:pt x="3997753" y="2545935"/>
                </a:cubicBezTo>
                <a:cubicBezTo>
                  <a:pt x="3993480" y="2555904"/>
                  <a:pt x="3984222" y="2560178"/>
                  <a:pt x="3974252" y="2563026"/>
                </a:cubicBezTo>
                <a:cubicBezTo>
                  <a:pt x="3933659" y="2575845"/>
                  <a:pt x="3891643" y="2587239"/>
                  <a:pt x="3848914" y="2590800"/>
                </a:cubicBezTo>
                <a:cubicBezTo>
                  <a:pt x="3826837" y="2592936"/>
                  <a:pt x="3801200" y="2596497"/>
                  <a:pt x="3783396" y="2575132"/>
                </a:cubicBezTo>
                <a:cubicBezTo>
                  <a:pt x="3781260" y="2569435"/>
                  <a:pt x="3779123" y="2563738"/>
                  <a:pt x="3781260" y="2558041"/>
                </a:cubicBezTo>
                <a:cubicBezTo>
                  <a:pt x="3789093" y="2531692"/>
                  <a:pt x="3776274" y="2506766"/>
                  <a:pt x="3772002" y="2481841"/>
                </a:cubicBezTo>
                <a:cubicBezTo>
                  <a:pt x="3769865" y="2469022"/>
                  <a:pt x="3767017" y="2456203"/>
                  <a:pt x="3768441" y="2442673"/>
                </a:cubicBezTo>
                <a:cubicBezTo>
                  <a:pt x="3773426" y="2412762"/>
                  <a:pt x="3779123" y="2383565"/>
                  <a:pt x="3776986" y="2353654"/>
                </a:cubicBezTo>
                <a:cubicBezTo>
                  <a:pt x="3777699" y="2345820"/>
                  <a:pt x="3784820" y="2342259"/>
                  <a:pt x="3788381" y="2335850"/>
                </a:cubicBezTo>
                <a:cubicBezTo>
                  <a:pt x="3832534" y="2303804"/>
                  <a:pt x="3877400" y="2273893"/>
                  <a:pt x="3925114" y="2248256"/>
                </a:cubicBezTo>
                <a:cubicBezTo>
                  <a:pt x="3946478" y="2236861"/>
                  <a:pt x="3967843" y="2237574"/>
                  <a:pt x="3989207" y="2249680"/>
                </a:cubicBezTo>
                <a:cubicBezTo>
                  <a:pt x="4000602" y="2256802"/>
                  <a:pt x="4013420" y="2261075"/>
                  <a:pt x="4026239" y="2263923"/>
                </a:cubicBezTo>
                <a:cubicBezTo>
                  <a:pt x="4052588" y="2287424"/>
                  <a:pt x="4084635" y="2303091"/>
                  <a:pt x="4113833" y="2322319"/>
                </a:cubicBezTo>
                <a:cubicBezTo>
                  <a:pt x="4130925" y="2333714"/>
                  <a:pt x="4140183" y="2329441"/>
                  <a:pt x="4153714" y="2307364"/>
                </a:cubicBezTo>
                <a:cubicBezTo>
                  <a:pt x="4183624" y="2258938"/>
                  <a:pt x="4222080" y="2216921"/>
                  <a:pt x="4258400" y="2172768"/>
                </a:cubicBezTo>
                <a:cubicBezTo>
                  <a:pt x="4265521" y="2163510"/>
                  <a:pt x="4274779" y="2155677"/>
                  <a:pt x="4284037" y="2148555"/>
                </a:cubicBezTo>
                <a:cubicBezTo>
                  <a:pt x="4293295" y="2143570"/>
                  <a:pt x="4297568" y="2135024"/>
                  <a:pt x="4299704" y="2125054"/>
                </a:cubicBezTo>
                <a:cubicBezTo>
                  <a:pt x="4301129" y="2115796"/>
                  <a:pt x="4306826" y="2110811"/>
                  <a:pt x="4314659" y="2107250"/>
                </a:cubicBezTo>
                <a:cubicBezTo>
                  <a:pt x="4335312" y="2095144"/>
                  <a:pt x="4357388" y="2092295"/>
                  <a:pt x="4381602" y="2095856"/>
                </a:cubicBezTo>
                <a:cubicBezTo>
                  <a:pt x="4417209" y="2100129"/>
                  <a:pt x="4452105" y="2107963"/>
                  <a:pt x="4487712" y="2109387"/>
                </a:cubicBezTo>
                <a:cubicBezTo>
                  <a:pt x="4516198" y="2120781"/>
                  <a:pt x="4546108" y="2127191"/>
                  <a:pt x="4577443" y="2129327"/>
                </a:cubicBezTo>
                <a:cubicBezTo>
                  <a:pt x="4603792" y="2144994"/>
                  <a:pt x="4633703" y="2149979"/>
                  <a:pt x="4661476" y="2159949"/>
                </a:cubicBezTo>
                <a:cubicBezTo>
                  <a:pt x="4685690" y="2168495"/>
                  <a:pt x="4702069" y="2183450"/>
                  <a:pt x="4709902" y="2207663"/>
                </a:cubicBezTo>
                <a:cubicBezTo>
                  <a:pt x="4735540" y="2285288"/>
                  <a:pt x="4757617" y="2363624"/>
                  <a:pt x="4765450" y="2444809"/>
                </a:cubicBezTo>
                <a:cubicBezTo>
                  <a:pt x="4766162" y="2454067"/>
                  <a:pt x="4770435" y="2461901"/>
                  <a:pt x="4773996" y="2470446"/>
                </a:cubicBezTo>
                <a:cubicBezTo>
                  <a:pt x="4778269" y="2482553"/>
                  <a:pt x="4776133" y="2494660"/>
                  <a:pt x="4769723" y="2506054"/>
                </a:cubicBezTo>
                <a:cubicBezTo>
                  <a:pt x="4741949" y="2535252"/>
                  <a:pt x="4713463" y="2562314"/>
                  <a:pt x="4684265" y="2589375"/>
                </a:cubicBezTo>
                <a:cubicBezTo>
                  <a:pt x="4652930" y="2619286"/>
                  <a:pt x="4616611" y="2644211"/>
                  <a:pt x="4589549" y="2679107"/>
                </a:cubicBezTo>
                <a:cubicBezTo>
                  <a:pt x="4568185" y="2687652"/>
                  <a:pt x="4550381" y="2703319"/>
                  <a:pt x="4530441" y="2714714"/>
                </a:cubicBezTo>
                <a:cubicBezTo>
                  <a:pt x="4529017" y="2715426"/>
                  <a:pt x="4528304" y="2716138"/>
                  <a:pt x="4526880" y="2716850"/>
                </a:cubicBezTo>
                <a:cubicBezTo>
                  <a:pt x="4548245" y="2716138"/>
                  <a:pt x="4569609" y="2718987"/>
                  <a:pt x="4590974" y="2725396"/>
                </a:cubicBezTo>
                <a:cubicBezTo>
                  <a:pt x="4602368" y="2728957"/>
                  <a:pt x="4612338" y="2730381"/>
                  <a:pt x="4621596" y="2721836"/>
                </a:cubicBezTo>
                <a:cubicBezTo>
                  <a:pt x="4628005" y="2716138"/>
                  <a:pt x="4636551" y="2716850"/>
                  <a:pt x="4645097" y="2716138"/>
                </a:cubicBezTo>
                <a:cubicBezTo>
                  <a:pt x="4667173" y="2716850"/>
                  <a:pt x="4689250" y="2712577"/>
                  <a:pt x="4711327" y="2719699"/>
                </a:cubicBezTo>
                <a:cubicBezTo>
                  <a:pt x="4724858" y="2728957"/>
                  <a:pt x="4731979" y="2743912"/>
                  <a:pt x="4741237" y="2756731"/>
                </a:cubicBezTo>
                <a:cubicBezTo>
                  <a:pt x="4772572" y="2802308"/>
                  <a:pt x="4816725" y="2825097"/>
                  <a:pt x="4871560" y="2826521"/>
                </a:cubicBezTo>
                <a:cubicBezTo>
                  <a:pt x="4897910" y="2827234"/>
                  <a:pt x="4924260" y="2827946"/>
                  <a:pt x="4949897" y="2822960"/>
                </a:cubicBezTo>
                <a:cubicBezTo>
                  <a:pt x="4980519" y="2817263"/>
                  <a:pt x="5011142" y="2827234"/>
                  <a:pt x="5041764" y="2827234"/>
                </a:cubicBezTo>
                <a:cubicBezTo>
                  <a:pt x="5053159" y="2827234"/>
                  <a:pt x="5064553" y="2839340"/>
                  <a:pt x="5078084" y="2844325"/>
                </a:cubicBezTo>
                <a:cubicBezTo>
                  <a:pt x="5113691" y="2857144"/>
                  <a:pt x="5151435" y="2862129"/>
                  <a:pt x="5187755" y="2872099"/>
                </a:cubicBezTo>
                <a:cubicBezTo>
                  <a:pt x="5208407" y="2877796"/>
                  <a:pt x="5231908" y="2874948"/>
                  <a:pt x="5253985" y="2880645"/>
                </a:cubicBezTo>
                <a:cubicBezTo>
                  <a:pt x="5268228" y="2883493"/>
                  <a:pt x="5279622" y="2889903"/>
                  <a:pt x="5291017" y="2899161"/>
                </a:cubicBezTo>
                <a:cubicBezTo>
                  <a:pt x="5310957" y="2916252"/>
                  <a:pt x="5335170" y="2924798"/>
                  <a:pt x="5359383" y="2934768"/>
                </a:cubicBezTo>
                <a:cubicBezTo>
                  <a:pt x="5372201" y="2939753"/>
                  <a:pt x="5387157" y="2945450"/>
                  <a:pt x="5375762" y="2964678"/>
                </a:cubicBezTo>
                <a:cubicBezTo>
                  <a:pt x="5346564" y="2973224"/>
                  <a:pt x="5319503" y="2961118"/>
                  <a:pt x="5291729" y="2957557"/>
                </a:cubicBezTo>
                <a:cubicBezTo>
                  <a:pt x="5279622" y="2956132"/>
                  <a:pt x="5268228" y="2953996"/>
                  <a:pt x="5258258" y="2961830"/>
                </a:cubicBezTo>
                <a:cubicBezTo>
                  <a:pt x="5251848" y="2966103"/>
                  <a:pt x="5245439" y="2966815"/>
                  <a:pt x="5239742" y="2963254"/>
                </a:cubicBezTo>
                <a:cubicBezTo>
                  <a:pt x="5218377" y="2949723"/>
                  <a:pt x="5194877" y="2952572"/>
                  <a:pt x="5172088" y="2952572"/>
                </a:cubicBezTo>
                <a:cubicBezTo>
                  <a:pt x="5155708" y="2951860"/>
                  <a:pt x="5140753" y="2963966"/>
                  <a:pt x="5123662" y="2960406"/>
                </a:cubicBezTo>
                <a:cubicBezTo>
                  <a:pt x="5116540" y="2958981"/>
                  <a:pt x="5110843" y="2954708"/>
                  <a:pt x="5102297" y="2957557"/>
                </a:cubicBezTo>
                <a:cubicBezTo>
                  <a:pt x="5057432" y="2973224"/>
                  <a:pt x="5016127" y="2967527"/>
                  <a:pt x="4979095" y="2935480"/>
                </a:cubicBezTo>
                <a:cubicBezTo>
                  <a:pt x="4968413" y="2926222"/>
                  <a:pt x="4955594" y="2921949"/>
                  <a:pt x="4942063" y="2921949"/>
                </a:cubicBezTo>
                <a:lnTo>
                  <a:pt x="4846635" y="2924798"/>
                </a:lnTo>
                <a:cubicBezTo>
                  <a:pt x="4804619" y="2929071"/>
                  <a:pt x="4768299" y="2913404"/>
                  <a:pt x="4734116" y="2889903"/>
                </a:cubicBezTo>
                <a:cubicBezTo>
                  <a:pt x="4714888" y="2876372"/>
                  <a:pt x="4696372" y="2860705"/>
                  <a:pt x="4670022" y="2865689"/>
                </a:cubicBezTo>
                <a:cubicBezTo>
                  <a:pt x="4650794" y="2871387"/>
                  <a:pt x="4634415" y="2880645"/>
                  <a:pt x="4621596" y="2895600"/>
                </a:cubicBezTo>
                <a:cubicBezTo>
                  <a:pt x="4617323" y="2899873"/>
                  <a:pt x="4613762" y="2904858"/>
                  <a:pt x="4616611" y="2911267"/>
                </a:cubicBezTo>
                <a:cubicBezTo>
                  <a:pt x="4618747" y="2916964"/>
                  <a:pt x="4625869" y="2920525"/>
                  <a:pt x="4630854" y="2918389"/>
                </a:cubicBezTo>
                <a:cubicBezTo>
                  <a:pt x="4647946" y="2911267"/>
                  <a:pt x="4660764" y="2921949"/>
                  <a:pt x="4675719" y="2924798"/>
                </a:cubicBezTo>
                <a:cubicBezTo>
                  <a:pt x="4717736" y="2924086"/>
                  <a:pt x="4746934" y="2951860"/>
                  <a:pt x="4780405" y="2970375"/>
                </a:cubicBezTo>
                <a:cubicBezTo>
                  <a:pt x="4787527" y="2974649"/>
                  <a:pt x="4793224" y="2980346"/>
                  <a:pt x="4802482" y="2979633"/>
                </a:cubicBezTo>
                <a:cubicBezTo>
                  <a:pt x="4860878" y="3010968"/>
                  <a:pt x="4924972" y="3021650"/>
                  <a:pt x="4990490" y="3026635"/>
                </a:cubicBezTo>
                <a:cubicBezTo>
                  <a:pt x="5006157" y="3027347"/>
                  <a:pt x="5021824" y="3030196"/>
                  <a:pt x="5037491" y="3033045"/>
                </a:cubicBezTo>
                <a:cubicBezTo>
                  <a:pt x="5049598" y="3035181"/>
                  <a:pt x="5060992" y="3038030"/>
                  <a:pt x="5071675" y="3028772"/>
                </a:cubicBezTo>
                <a:cubicBezTo>
                  <a:pt x="5072387" y="3027347"/>
                  <a:pt x="5074523" y="3025923"/>
                  <a:pt x="5075947" y="3026635"/>
                </a:cubicBezTo>
                <a:cubicBezTo>
                  <a:pt x="5096600" y="3032333"/>
                  <a:pt x="5117252" y="3025923"/>
                  <a:pt x="5137905" y="3025211"/>
                </a:cubicBezTo>
                <a:cubicBezTo>
                  <a:pt x="5164966" y="3032333"/>
                  <a:pt x="5191316" y="3033757"/>
                  <a:pt x="5218377" y="3024499"/>
                </a:cubicBezTo>
                <a:cubicBezTo>
                  <a:pt x="5226211" y="3022362"/>
                  <a:pt x="5234045" y="3021650"/>
                  <a:pt x="5242591" y="3021650"/>
                </a:cubicBezTo>
                <a:cubicBezTo>
                  <a:pt x="5352974" y="3030908"/>
                  <a:pt x="5464069" y="3018090"/>
                  <a:pt x="5574452" y="3021650"/>
                </a:cubicBezTo>
                <a:cubicBezTo>
                  <a:pt x="5624303" y="3023075"/>
                  <a:pt x="5673441" y="3030196"/>
                  <a:pt x="5721155" y="3043727"/>
                </a:cubicBezTo>
                <a:cubicBezTo>
                  <a:pt x="5729701" y="3046576"/>
                  <a:pt x="5747504" y="3045864"/>
                  <a:pt x="5738958" y="3060819"/>
                </a:cubicBezTo>
                <a:cubicBezTo>
                  <a:pt x="5731125" y="3063667"/>
                  <a:pt x="5722579" y="3062243"/>
                  <a:pt x="5714033" y="3062243"/>
                </a:cubicBezTo>
                <a:lnTo>
                  <a:pt x="4241308" y="3062243"/>
                </a:lnTo>
                <a:cubicBezTo>
                  <a:pt x="4154426" y="3045151"/>
                  <a:pt x="4065407" y="3039454"/>
                  <a:pt x="3977101" y="3033045"/>
                </a:cubicBezTo>
                <a:cubicBezTo>
                  <a:pt x="3912295" y="3028060"/>
                  <a:pt x="3848914" y="3046576"/>
                  <a:pt x="3785532" y="3055121"/>
                </a:cubicBezTo>
                <a:cubicBezTo>
                  <a:pt x="3768441" y="3057258"/>
                  <a:pt x="3752061" y="3058682"/>
                  <a:pt x="3735682" y="3062243"/>
                </a:cubicBezTo>
                <a:lnTo>
                  <a:pt x="41762" y="3062243"/>
                </a:lnTo>
                <a:cubicBezTo>
                  <a:pt x="10428" y="3062243"/>
                  <a:pt x="13276" y="3065804"/>
                  <a:pt x="13276" y="3033757"/>
                </a:cubicBezTo>
                <a:lnTo>
                  <a:pt x="13276" y="2751034"/>
                </a:lnTo>
                <a:cubicBezTo>
                  <a:pt x="13276" y="2744624"/>
                  <a:pt x="14701" y="2739639"/>
                  <a:pt x="16837" y="2736791"/>
                </a:cubicBezTo>
                <a:lnTo>
                  <a:pt x="16837" y="2741776"/>
                </a:lnTo>
                <a:cubicBezTo>
                  <a:pt x="85203" y="2758155"/>
                  <a:pt x="150009" y="2746048"/>
                  <a:pt x="214102" y="2721836"/>
                </a:cubicBezTo>
                <a:cubicBezTo>
                  <a:pt x="230482" y="2715426"/>
                  <a:pt x="236179" y="2711153"/>
                  <a:pt x="219087" y="2696910"/>
                </a:cubicBezTo>
                <a:cubicBezTo>
                  <a:pt x="186329" y="2669136"/>
                  <a:pt x="162828" y="2634241"/>
                  <a:pt x="145024" y="2595785"/>
                </a:cubicBezTo>
                <a:cubicBezTo>
                  <a:pt x="141463" y="2588663"/>
                  <a:pt x="140039" y="2580118"/>
                  <a:pt x="130069" y="2575132"/>
                </a:cubicBezTo>
                <a:cubicBezTo>
                  <a:pt x="107280" y="2616437"/>
                  <a:pt x="78794" y="2651333"/>
                  <a:pt x="42474" y="2679107"/>
                </a:cubicBezTo>
                <a:cubicBezTo>
                  <a:pt x="36777" y="2683379"/>
                  <a:pt x="31792" y="2689789"/>
                  <a:pt x="24671" y="2686940"/>
                </a:cubicBezTo>
                <a:cubicBezTo>
                  <a:pt x="16837" y="2684091"/>
                  <a:pt x="19686" y="2675546"/>
                  <a:pt x="19686" y="2669136"/>
                </a:cubicBezTo>
                <a:cubicBezTo>
                  <a:pt x="16837" y="2597921"/>
                  <a:pt x="36777" y="2533828"/>
                  <a:pt x="88052" y="2483265"/>
                </a:cubicBezTo>
                <a:cubicBezTo>
                  <a:pt x="103007" y="2468310"/>
                  <a:pt x="101583" y="2458340"/>
                  <a:pt x="89476" y="2445521"/>
                </a:cubicBezTo>
                <a:cubicBezTo>
                  <a:pt x="70248" y="2424157"/>
                  <a:pt x="46747" y="2409914"/>
                  <a:pt x="16837" y="2411338"/>
                </a:cubicBezTo>
                <a:lnTo>
                  <a:pt x="16837" y="2417035"/>
                </a:lnTo>
                <a:cubicBezTo>
                  <a:pt x="13988" y="2413474"/>
                  <a:pt x="12564" y="2409914"/>
                  <a:pt x="13276" y="2403505"/>
                </a:cubicBezTo>
                <a:cubicBezTo>
                  <a:pt x="13276" y="2231571"/>
                  <a:pt x="27791" y="2190266"/>
                  <a:pt x="143905" y="2003817"/>
                </a:cubicBezTo>
                <a:cubicBezTo>
                  <a:pt x="-115218" y="1677970"/>
                  <a:pt x="3031" y="1134410"/>
                  <a:pt x="280937" y="910164"/>
                </a:cubicBezTo>
                <a:lnTo>
                  <a:pt x="502523" y="794759"/>
                </a:lnTo>
                <a:cubicBezTo>
                  <a:pt x="587292" y="716230"/>
                  <a:pt x="642104" y="737075"/>
                  <a:pt x="633559" y="744908"/>
                </a:cubicBezTo>
                <a:cubicBezTo>
                  <a:pt x="662044" y="724256"/>
                  <a:pt x="691243" y="704316"/>
                  <a:pt x="724002" y="690073"/>
                </a:cubicBezTo>
                <a:cubicBezTo>
                  <a:pt x="834385" y="643783"/>
                  <a:pt x="948329" y="643783"/>
                  <a:pt x="1063697" y="664435"/>
                </a:cubicBezTo>
                <a:cubicBezTo>
                  <a:pt x="1117108" y="674406"/>
                  <a:pt x="1117820" y="677254"/>
                  <a:pt x="1128502" y="731378"/>
                </a:cubicBezTo>
                <a:cubicBezTo>
                  <a:pt x="1134912" y="763424"/>
                  <a:pt x="1135624" y="796895"/>
                  <a:pt x="1136336" y="836063"/>
                </a:cubicBezTo>
                <a:cubicBezTo>
                  <a:pt x="1141321" y="827518"/>
                  <a:pt x="1148443" y="793334"/>
                  <a:pt x="1149867" y="779091"/>
                </a:cubicBezTo>
                <a:cubicBezTo>
                  <a:pt x="1157701" y="690073"/>
                  <a:pt x="1122093" y="613161"/>
                  <a:pt x="1081501" y="537673"/>
                </a:cubicBezTo>
                <a:cubicBezTo>
                  <a:pt x="1065121" y="507050"/>
                  <a:pt x="1004588" y="472867"/>
                  <a:pt x="1003876" y="470019"/>
                </a:cubicBezTo>
                <a:cubicBezTo>
                  <a:pt x="983936" y="454351"/>
                  <a:pt x="971117" y="433699"/>
                  <a:pt x="967557" y="408774"/>
                </a:cubicBezTo>
                <a:cubicBezTo>
                  <a:pt x="954026" y="315482"/>
                  <a:pt x="923403" y="227175"/>
                  <a:pt x="890645" y="138869"/>
                </a:cubicBezTo>
                <a:cubicBezTo>
                  <a:pt x="879962" y="109671"/>
                  <a:pt x="872129" y="81185"/>
                  <a:pt x="887796" y="51987"/>
                </a:cubicBezTo>
                <a:cubicBezTo>
                  <a:pt x="892781" y="43441"/>
                  <a:pt x="896342" y="34183"/>
                  <a:pt x="902039" y="25637"/>
                </a:cubicBezTo>
                <a:cubicBezTo>
                  <a:pt x="912721" y="8546"/>
                  <a:pt x="924828" y="0"/>
                  <a:pt x="936934" y="0"/>
                </a:cubicBezTo>
                <a:close/>
              </a:path>
            </a:pathLst>
          </a:custGeom>
          <a:solidFill>
            <a:schemeClr val="tx1"/>
          </a:solidFill>
          <a:ln w="7121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grpSp>
        <p:nvGrpSpPr>
          <p:cNvPr id="68" name="Graphic 1">
            <a:extLst>
              <a:ext uri="{FF2B5EF4-FFF2-40B4-BE49-F238E27FC236}">
                <a16:creationId xmlns:a16="http://schemas.microsoft.com/office/drawing/2014/main" id="{3413F58F-D1CA-479F-B370-6CF285F064C9}"/>
              </a:ext>
            </a:extLst>
          </p:cNvPr>
          <p:cNvGrpSpPr/>
          <p:nvPr/>
        </p:nvGrpSpPr>
        <p:grpSpPr>
          <a:xfrm>
            <a:off x="4493858" y="1590437"/>
            <a:ext cx="784466" cy="634352"/>
            <a:chOff x="4973042" y="3994232"/>
            <a:chExt cx="1803339" cy="1458256"/>
          </a:xfrm>
        </p:grpSpPr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18BD6995-A2F0-40DC-8EDA-6F1B569D7E27}"/>
                </a:ext>
              </a:extLst>
            </p:cNvPr>
            <p:cNvSpPr/>
            <p:nvPr/>
          </p:nvSpPr>
          <p:spPr>
            <a:xfrm>
              <a:off x="4972890" y="3994322"/>
              <a:ext cx="1803339" cy="1452690"/>
            </a:xfrm>
            <a:custGeom>
              <a:avLst/>
              <a:gdLst>
                <a:gd name="connsiteX0" fmla="*/ 1803491 w 1803339"/>
                <a:gd name="connsiteY0" fmla="*/ 1167629 h 1452690"/>
                <a:gd name="connsiteX1" fmla="*/ 1771765 w 1803339"/>
                <a:gd name="connsiteY1" fmla="*/ 1129224 h 1452690"/>
                <a:gd name="connsiteX2" fmla="*/ 1757851 w 1803339"/>
                <a:gd name="connsiteY2" fmla="*/ 1173751 h 1452690"/>
                <a:gd name="connsiteX3" fmla="*/ 1692730 w 1803339"/>
                <a:gd name="connsiteY3" fmla="*/ 1256126 h 1452690"/>
                <a:gd name="connsiteX4" fmla="*/ 1453955 w 1803339"/>
                <a:gd name="connsiteY4" fmla="*/ 1163176 h 1452690"/>
                <a:gd name="connsiteX5" fmla="*/ 1452842 w 1803339"/>
                <a:gd name="connsiteY5" fmla="*/ 1162063 h 1452690"/>
                <a:gd name="connsiteX6" fmla="*/ 1456181 w 1803339"/>
                <a:gd name="connsiteY6" fmla="*/ 903807 h 1452690"/>
                <a:gd name="connsiteX7" fmla="*/ 1426125 w 1803339"/>
                <a:gd name="connsiteY7" fmla="*/ 429595 h 1452690"/>
                <a:gd name="connsiteX8" fmla="*/ 1303676 w 1803339"/>
                <a:gd name="connsiteY8" fmla="*/ 236460 h 1452690"/>
                <a:gd name="connsiteX9" fmla="*/ 826682 w 1803339"/>
                <a:gd name="connsiteY9" fmla="*/ 467 h 1452690"/>
                <a:gd name="connsiteX10" fmla="*/ 273435 w 1803339"/>
                <a:gd name="connsiteY10" fmla="*/ 338872 h 1452690"/>
                <a:gd name="connsiteX11" fmla="*/ 183269 w 1803339"/>
                <a:gd name="connsiteY11" fmla="*/ 634975 h 1452690"/>
                <a:gd name="connsiteX12" fmla="*/ 73621 w 1803339"/>
                <a:gd name="connsiteY12" fmla="*/ 798612 h 1452690"/>
                <a:gd name="connsiteX13" fmla="*/ 11283 w 1803339"/>
                <a:gd name="connsiteY13" fmla="*/ 885996 h 1452690"/>
                <a:gd name="connsiteX14" fmla="*/ 16293 w 1803339"/>
                <a:gd name="connsiteY14" fmla="*/ 1104178 h 1452690"/>
                <a:gd name="connsiteX15" fmla="*/ 112582 w 1803339"/>
                <a:gd name="connsiteY15" fmla="*/ 1174864 h 1452690"/>
                <a:gd name="connsiteX16" fmla="*/ 232248 w 1803339"/>
                <a:gd name="connsiteY16" fmla="*/ 1096385 h 1452690"/>
                <a:gd name="connsiteX17" fmla="*/ 289576 w 1803339"/>
                <a:gd name="connsiteY17" fmla="*/ 1192675 h 1452690"/>
                <a:gd name="connsiteX18" fmla="*/ 574549 w 1803339"/>
                <a:gd name="connsiteY18" fmla="*/ 1429781 h 1452690"/>
                <a:gd name="connsiteX19" fmla="*/ 1608686 w 1803339"/>
                <a:gd name="connsiteY19" fmla="*/ 1425328 h 1452690"/>
                <a:gd name="connsiteX20" fmla="*/ 1803491 w 1803339"/>
                <a:gd name="connsiteY20" fmla="*/ 1167629 h 14526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803339" h="1452690">
                  <a:moveTo>
                    <a:pt x="1803491" y="1167629"/>
                  </a:moveTo>
                  <a:cubicBezTo>
                    <a:pt x="1798482" y="1150931"/>
                    <a:pt x="1800151" y="1121988"/>
                    <a:pt x="1771765" y="1129224"/>
                  </a:cubicBezTo>
                  <a:cubicBezTo>
                    <a:pt x="1750058" y="1133677"/>
                    <a:pt x="1753398" y="1155940"/>
                    <a:pt x="1757851" y="1173751"/>
                  </a:cubicBezTo>
                  <a:cubicBezTo>
                    <a:pt x="1771209" y="1229410"/>
                    <a:pt x="1738370" y="1248334"/>
                    <a:pt x="1692730" y="1256126"/>
                  </a:cubicBezTo>
                  <a:cubicBezTo>
                    <a:pt x="1594214" y="1273380"/>
                    <a:pt x="1514066" y="1244994"/>
                    <a:pt x="1453955" y="1163176"/>
                  </a:cubicBezTo>
                  <a:cubicBezTo>
                    <a:pt x="1453398" y="1162619"/>
                    <a:pt x="1452842" y="1162063"/>
                    <a:pt x="1452842" y="1162063"/>
                  </a:cubicBezTo>
                  <a:cubicBezTo>
                    <a:pt x="1427795" y="1076905"/>
                    <a:pt x="1438927" y="991191"/>
                    <a:pt x="1456181" y="903807"/>
                  </a:cubicBezTo>
                  <a:cubicBezTo>
                    <a:pt x="1488463" y="742953"/>
                    <a:pt x="1492916" y="583213"/>
                    <a:pt x="1426125" y="429595"/>
                  </a:cubicBezTo>
                  <a:cubicBezTo>
                    <a:pt x="1395513" y="358909"/>
                    <a:pt x="1345977" y="299910"/>
                    <a:pt x="1303676" y="236460"/>
                  </a:cubicBezTo>
                  <a:cubicBezTo>
                    <a:pt x="1114437" y="22730"/>
                    <a:pt x="940226" y="9929"/>
                    <a:pt x="826682" y="467"/>
                  </a:cubicBezTo>
                  <a:cubicBezTo>
                    <a:pt x="476033" y="-12334"/>
                    <a:pt x="325198" y="241469"/>
                    <a:pt x="273435" y="338872"/>
                  </a:cubicBezTo>
                  <a:cubicBezTo>
                    <a:pt x="222786" y="453528"/>
                    <a:pt x="191617" y="533120"/>
                    <a:pt x="183269" y="634975"/>
                  </a:cubicBezTo>
                  <a:cubicBezTo>
                    <a:pt x="177703" y="712898"/>
                    <a:pt x="151543" y="761877"/>
                    <a:pt x="73621" y="798612"/>
                  </a:cubicBezTo>
                  <a:cubicBezTo>
                    <a:pt x="40782" y="813640"/>
                    <a:pt x="24085" y="849818"/>
                    <a:pt x="11283" y="885996"/>
                  </a:cubicBezTo>
                  <a:cubicBezTo>
                    <a:pt x="-961" y="921061"/>
                    <a:pt x="-8197" y="1051859"/>
                    <a:pt x="16293" y="1104178"/>
                  </a:cubicBezTo>
                  <a:cubicBezTo>
                    <a:pt x="32990" y="1148148"/>
                    <a:pt x="55254" y="1184883"/>
                    <a:pt x="112582" y="1174864"/>
                  </a:cubicBezTo>
                  <a:cubicBezTo>
                    <a:pt x="148760" y="1168742"/>
                    <a:pt x="222786" y="1086923"/>
                    <a:pt x="232248" y="1096385"/>
                  </a:cubicBezTo>
                  <a:cubicBezTo>
                    <a:pt x="246719" y="1122545"/>
                    <a:pt x="268426" y="1148148"/>
                    <a:pt x="289576" y="1192675"/>
                  </a:cubicBezTo>
                  <a:cubicBezTo>
                    <a:pt x="349688" y="1305105"/>
                    <a:pt x="454326" y="1389706"/>
                    <a:pt x="574549" y="1429781"/>
                  </a:cubicBezTo>
                  <a:cubicBezTo>
                    <a:pt x="681413" y="1462619"/>
                    <a:pt x="1466200" y="1472081"/>
                    <a:pt x="1608686" y="1425328"/>
                  </a:cubicBezTo>
                  <a:cubicBezTo>
                    <a:pt x="1731691" y="1384697"/>
                    <a:pt x="1817405" y="1275050"/>
                    <a:pt x="1803491" y="1167629"/>
                  </a:cubicBezTo>
                  <a:close/>
                </a:path>
              </a:pathLst>
            </a:custGeom>
            <a:solidFill>
              <a:schemeClr val="accent4"/>
            </a:solidFill>
            <a:ln w="55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09037A0A-9162-4212-BD23-9B64F571BFFA}"/>
                </a:ext>
              </a:extLst>
            </p:cNvPr>
            <p:cNvSpPr/>
            <p:nvPr/>
          </p:nvSpPr>
          <p:spPr>
            <a:xfrm>
              <a:off x="5008409" y="4804754"/>
              <a:ext cx="166976" cy="289425"/>
            </a:xfrm>
            <a:custGeom>
              <a:avLst/>
              <a:gdLst>
                <a:gd name="connsiteX0" fmla="*/ 133835 w 166975"/>
                <a:gd name="connsiteY0" fmla="*/ 981 h 289424"/>
                <a:gd name="connsiteX1" fmla="*/ 165561 w 166975"/>
                <a:gd name="connsiteY1" fmla="*/ 138457 h 289424"/>
                <a:gd name="connsiteX2" fmla="*/ 86526 w 166975"/>
                <a:gd name="connsiteY2" fmla="*/ 279274 h 289424"/>
                <a:gd name="connsiteX3" fmla="*/ 25301 w 166975"/>
                <a:gd name="connsiteY3" fmla="*/ 277047 h 289424"/>
                <a:gd name="connsiteX4" fmla="*/ 57026 w 166975"/>
                <a:gd name="connsiteY4" fmla="*/ 34932 h 289424"/>
                <a:gd name="connsiteX5" fmla="*/ 133835 w 166975"/>
                <a:gd name="connsiteY5" fmla="*/ 981 h 289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6975" h="289424">
                  <a:moveTo>
                    <a:pt x="133835" y="981"/>
                  </a:moveTo>
                  <a:cubicBezTo>
                    <a:pt x="158882" y="7660"/>
                    <a:pt x="163891" y="119534"/>
                    <a:pt x="165561" y="138457"/>
                  </a:cubicBezTo>
                  <a:cubicBezTo>
                    <a:pt x="176136" y="239200"/>
                    <a:pt x="146080" y="230851"/>
                    <a:pt x="86526" y="279274"/>
                  </a:cubicBezTo>
                  <a:cubicBezTo>
                    <a:pt x="62036" y="299311"/>
                    <a:pt x="37546" y="291519"/>
                    <a:pt x="25301" y="277047"/>
                  </a:cubicBezTo>
                  <a:cubicBezTo>
                    <a:pt x="-16443" y="221945"/>
                    <a:pt x="-6981" y="96157"/>
                    <a:pt x="57026" y="34932"/>
                  </a:cubicBezTo>
                  <a:cubicBezTo>
                    <a:pt x="57583" y="34376"/>
                    <a:pt x="103780" y="-6812"/>
                    <a:pt x="133835" y="981"/>
                  </a:cubicBezTo>
                  <a:close/>
                </a:path>
              </a:pathLst>
            </a:custGeom>
            <a:solidFill>
              <a:schemeClr val="bg1"/>
            </a:solidFill>
            <a:ln w="55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1E719D3B-5821-4135-9031-2F2616CB6072}"/>
                </a:ext>
              </a:extLst>
            </p:cNvPr>
            <p:cNvSpPr/>
            <p:nvPr/>
          </p:nvSpPr>
          <p:spPr>
            <a:xfrm>
              <a:off x="5193235" y="4046659"/>
              <a:ext cx="1497217" cy="1335807"/>
            </a:xfrm>
            <a:custGeom>
              <a:avLst/>
              <a:gdLst>
                <a:gd name="connsiteX0" fmla="*/ 1161254 w 1497216"/>
                <a:gd name="connsiteY0" fmla="*/ 1030690 h 1335807"/>
                <a:gd name="connsiteX1" fmla="*/ 1181291 w 1497216"/>
                <a:gd name="connsiteY1" fmla="*/ 722341 h 1335807"/>
                <a:gd name="connsiteX2" fmla="*/ 943072 w 1497216"/>
                <a:gd name="connsiteY2" fmla="*/ 127350 h 1335807"/>
                <a:gd name="connsiteX3" fmla="*/ 394278 w 1497216"/>
                <a:gd name="connsiteY3" fmla="*/ 27721 h 1335807"/>
                <a:gd name="connsiteX4" fmla="*/ 78694 w 1497216"/>
                <a:gd name="connsiteY4" fmla="*/ 328278 h 1335807"/>
                <a:gd name="connsiteX5" fmla="*/ 48082 w 1497216"/>
                <a:gd name="connsiteY5" fmla="*/ 966682 h 1335807"/>
                <a:gd name="connsiteX6" fmla="*/ 423777 w 1497216"/>
                <a:gd name="connsiteY6" fmla="*/ 1312322 h 1335807"/>
                <a:gd name="connsiteX7" fmla="*/ 1285373 w 1497216"/>
                <a:gd name="connsiteY7" fmla="*/ 1332916 h 1335807"/>
                <a:gd name="connsiteX8" fmla="*/ 1497432 w 1497216"/>
                <a:gd name="connsiteY8" fmla="*/ 1234957 h 1335807"/>
                <a:gd name="connsiteX9" fmla="*/ 1161254 w 1497216"/>
                <a:gd name="connsiteY9" fmla="*/ 1030690 h 1335807"/>
                <a:gd name="connsiteX10" fmla="*/ 204483 w 1497216"/>
                <a:gd name="connsiteY10" fmla="*/ 513621 h 1335807"/>
                <a:gd name="connsiteX11" fmla="*/ 250123 w 1497216"/>
                <a:gd name="connsiteY11" fmla="*/ 410653 h 1335807"/>
                <a:gd name="connsiteX12" fmla="*/ 346969 w 1497216"/>
                <a:gd name="connsiteY12" fmla="*/ 439595 h 1335807"/>
                <a:gd name="connsiteX13" fmla="*/ 302998 w 1497216"/>
                <a:gd name="connsiteY13" fmla="*/ 548129 h 1335807"/>
                <a:gd name="connsiteX14" fmla="*/ 204483 w 1497216"/>
                <a:gd name="connsiteY14" fmla="*/ 513621 h 1335807"/>
                <a:gd name="connsiteX15" fmla="*/ 592423 w 1497216"/>
                <a:gd name="connsiteY15" fmla="*/ 750170 h 1335807"/>
                <a:gd name="connsiteX16" fmla="*/ 447711 w 1497216"/>
                <a:gd name="connsiteY16" fmla="*/ 891543 h 1335807"/>
                <a:gd name="connsiteX17" fmla="*/ 321922 w 1497216"/>
                <a:gd name="connsiteY17" fmla="*/ 678927 h 1335807"/>
                <a:gd name="connsiteX18" fmla="*/ 328601 w 1497216"/>
                <a:gd name="connsiteY18" fmla="*/ 631617 h 1335807"/>
                <a:gd name="connsiteX19" fmla="*/ 500586 w 1497216"/>
                <a:gd name="connsiteY19" fmla="*/ 617703 h 1335807"/>
                <a:gd name="connsiteX20" fmla="*/ 592423 w 1497216"/>
                <a:gd name="connsiteY20" fmla="*/ 750170 h 1335807"/>
                <a:gd name="connsiteX21" fmla="*/ 639733 w 1497216"/>
                <a:gd name="connsiteY21" fmla="*/ 503603 h 1335807"/>
                <a:gd name="connsiteX22" fmla="*/ 650865 w 1497216"/>
                <a:gd name="connsiteY22" fmla="*/ 396181 h 1335807"/>
                <a:gd name="connsiteX23" fmla="*/ 752720 w 1497216"/>
                <a:gd name="connsiteY23" fmla="*/ 387833 h 1335807"/>
                <a:gd name="connsiteX24" fmla="*/ 743814 w 1497216"/>
                <a:gd name="connsiteY24" fmla="*/ 494697 h 1335807"/>
                <a:gd name="connsiteX25" fmla="*/ 639733 w 1497216"/>
                <a:gd name="connsiteY25" fmla="*/ 503603 h 1335807"/>
                <a:gd name="connsiteX26" fmla="*/ 999844 w 1497216"/>
                <a:gd name="connsiteY26" fmla="*/ 930504 h 1335807"/>
                <a:gd name="connsiteX27" fmla="*/ 841217 w 1497216"/>
                <a:gd name="connsiteY27" fmla="*/ 1038482 h 1335807"/>
                <a:gd name="connsiteX28" fmla="*/ 729343 w 1497216"/>
                <a:gd name="connsiteY28" fmla="*/ 893770 h 1335807"/>
                <a:gd name="connsiteX29" fmla="*/ 778879 w 1497216"/>
                <a:gd name="connsiteY29" fmla="*/ 758519 h 1335807"/>
                <a:gd name="connsiteX30" fmla="*/ 844000 w 1497216"/>
                <a:gd name="connsiteY30" fmla="*/ 742935 h 1335807"/>
                <a:gd name="connsiteX31" fmla="*/ 818397 w 1497216"/>
                <a:gd name="connsiteY31" fmla="*/ 788018 h 1335807"/>
                <a:gd name="connsiteX32" fmla="*/ 801143 w 1497216"/>
                <a:gd name="connsiteY32" fmla="*/ 972805 h 1335807"/>
                <a:gd name="connsiteX33" fmla="*/ 886857 w 1497216"/>
                <a:gd name="connsiteY33" fmla="*/ 968352 h 1335807"/>
                <a:gd name="connsiteX34" fmla="*/ 963109 w 1497216"/>
                <a:gd name="connsiteY34" fmla="*/ 893213 h 1335807"/>
                <a:gd name="connsiteX35" fmla="*/ 1034352 w 1497216"/>
                <a:gd name="connsiteY35" fmla="*/ 870949 h 1335807"/>
                <a:gd name="connsiteX36" fmla="*/ 999844 w 1497216"/>
                <a:gd name="connsiteY36" fmla="*/ 930504 h 1335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1497216" h="1335807">
                  <a:moveTo>
                    <a:pt x="1161254" y="1030690"/>
                  </a:moveTo>
                  <a:cubicBezTo>
                    <a:pt x="1163481" y="960560"/>
                    <a:pt x="1166263" y="803603"/>
                    <a:pt x="1181291" y="722341"/>
                  </a:cubicBezTo>
                  <a:cubicBezTo>
                    <a:pt x="1245855" y="370022"/>
                    <a:pt x="995948" y="174660"/>
                    <a:pt x="943072" y="127350"/>
                  </a:cubicBezTo>
                  <a:cubicBezTo>
                    <a:pt x="776097" y="6014"/>
                    <a:pt x="594093" y="-31833"/>
                    <a:pt x="394278" y="27721"/>
                  </a:cubicBezTo>
                  <a:cubicBezTo>
                    <a:pt x="199473" y="96181"/>
                    <a:pt x="92052" y="302675"/>
                    <a:pt x="78694" y="328278"/>
                  </a:cubicBezTo>
                  <a:cubicBezTo>
                    <a:pt x="-28170" y="529206"/>
                    <a:pt x="-13699" y="752953"/>
                    <a:pt x="48082" y="966682"/>
                  </a:cubicBezTo>
                  <a:cubicBezTo>
                    <a:pt x="129900" y="1216033"/>
                    <a:pt x="267933" y="1292285"/>
                    <a:pt x="423777" y="1312322"/>
                  </a:cubicBezTo>
                  <a:cubicBezTo>
                    <a:pt x="709306" y="1349057"/>
                    <a:pt x="1147339" y="1335699"/>
                    <a:pt x="1285373" y="1332916"/>
                  </a:cubicBezTo>
                  <a:cubicBezTo>
                    <a:pt x="1374983" y="1332916"/>
                    <a:pt x="1474055" y="1290616"/>
                    <a:pt x="1497432" y="1234957"/>
                  </a:cubicBezTo>
                  <a:cubicBezTo>
                    <a:pt x="1335466" y="1283380"/>
                    <a:pt x="1171273" y="1216590"/>
                    <a:pt x="1161254" y="1030690"/>
                  </a:cubicBezTo>
                  <a:close/>
                  <a:moveTo>
                    <a:pt x="204483" y="513621"/>
                  </a:moveTo>
                  <a:cubicBezTo>
                    <a:pt x="187785" y="470764"/>
                    <a:pt x="213388" y="431246"/>
                    <a:pt x="250123" y="410653"/>
                  </a:cubicBezTo>
                  <a:cubicBezTo>
                    <a:pt x="286857" y="390059"/>
                    <a:pt x="329714" y="396738"/>
                    <a:pt x="346969" y="439595"/>
                  </a:cubicBezTo>
                  <a:cubicBezTo>
                    <a:pt x="364223" y="482452"/>
                    <a:pt x="329714" y="528092"/>
                    <a:pt x="302998" y="548129"/>
                  </a:cubicBezTo>
                  <a:cubicBezTo>
                    <a:pt x="275726" y="568167"/>
                    <a:pt x="221737" y="557035"/>
                    <a:pt x="204483" y="513621"/>
                  </a:cubicBezTo>
                  <a:close/>
                  <a:moveTo>
                    <a:pt x="592423" y="750170"/>
                  </a:moveTo>
                  <a:cubicBezTo>
                    <a:pt x="559028" y="862601"/>
                    <a:pt x="500030" y="948872"/>
                    <a:pt x="447711" y="891543"/>
                  </a:cubicBezTo>
                  <a:cubicBezTo>
                    <a:pt x="384260" y="822526"/>
                    <a:pt x="359213" y="752397"/>
                    <a:pt x="321922" y="678927"/>
                  </a:cubicBezTo>
                  <a:cubicBezTo>
                    <a:pt x="311347" y="658334"/>
                    <a:pt x="311347" y="636070"/>
                    <a:pt x="328601" y="631617"/>
                  </a:cubicBezTo>
                  <a:cubicBezTo>
                    <a:pt x="395948" y="627165"/>
                    <a:pt x="493907" y="618259"/>
                    <a:pt x="500586" y="617703"/>
                  </a:cubicBezTo>
                  <a:cubicBezTo>
                    <a:pt x="651421" y="611024"/>
                    <a:pt x="632497" y="609354"/>
                    <a:pt x="592423" y="750170"/>
                  </a:cubicBezTo>
                  <a:close/>
                  <a:moveTo>
                    <a:pt x="639733" y="503603"/>
                  </a:moveTo>
                  <a:cubicBezTo>
                    <a:pt x="608008" y="467981"/>
                    <a:pt x="614130" y="430133"/>
                    <a:pt x="650865" y="396181"/>
                  </a:cubicBezTo>
                  <a:cubicBezTo>
                    <a:pt x="685373" y="364456"/>
                    <a:pt x="724891" y="360560"/>
                    <a:pt x="752720" y="387833"/>
                  </a:cubicBezTo>
                  <a:cubicBezTo>
                    <a:pt x="784445" y="418445"/>
                    <a:pt x="778879" y="459632"/>
                    <a:pt x="743814" y="494697"/>
                  </a:cubicBezTo>
                  <a:cubicBezTo>
                    <a:pt x="708750" y="530875"/>
                    <a:pt x="669789" y="530319"/>
                    <a:pt x="639733" y="503603"/>
                  </a:cubicBezTo>
                  <a:close/>
                  <a:moveTo>
                    <a:pt x="999844" y="930504"/>
                  </a:moveTo>
                  <a:cubicBezTo>
                    <a:pt x="956430" y="973918"/>
                    <a:pt x="907451" y="1032916"/>
                    <a:pt x="841217" y="1038482"/>
                  </a:cubicBezTo>
                  <a:cubicBezTo>
                    <a:pt x="749380" y="1046274"/>
                    <a:pt x="729343" y="963343"/>
                    <a:pt x="729343" y="893770"/>
                  </a:cubicBezTo>
                  <a:cubicBezTo>
                    <a:pt x="729343" y="847016"/>
                    <a:pt x="745484" y="796367"/>
                    <a:pt x="778879" y="758519"/>
                  </a:cubicBezTo>
                  <a:cubicBezTo>
                    <a:pt x="795577" y="739039"/>
                    <a:pt x="827302" y="720115"/>
                    <a:pt x="844000" y="742935"/>
                  </a:cubicBezTo>
                  <a:cubicBezTo>
                    <a:pt x="856245" y="759632"/>
                    <a:pt x="832312" y="775773"/>
                    <a:pt x="818397" y="788018"/>
                  </a:cubicBezTo>
                  <a:cubicBezTo>
                    <a:pt x="772757" y="828092"/>
                    <a:pt x="757173" y="931061"/>
                    <a:pt x="801143" y="972805"/>
                  </a:cubicBezTo>
                  <a:cubicBezTo>
                    <a:pt x="825633" y="996181"/>
                    <a:pt x="864037" y="990616"/>
                    <a:pt x="886857" y="968352"/>
                  </a:cubicBezTo>
                  <a:cubicBezTo>
                    <a:pt x="921922" y="936627"/>
                    <a:pt x="963109" y="893213"/>
                    <a:pt x="963109" y="893213"/>
                  </a:cubicBezTo>
                  <a:cubicBezTo>
                    <a:pt x="993722" y="867610"/>
                    <a:pt x="1017655" y="851469"/>
                    <a:pt x="1034352" y="870949"/>
                  </a:cubicBezTo>
                  <a:cubicBezTo>
                    <a:pt x="1048824" y="886534"/>
                    <a:pt x="1018768" y="912137"/>
                    <a:pt x="999844" y="930504"/>
                  </a:cubicBezTo>
                  <a:close/>
                </a:path>
              </a:pathLst>
            </a:custGeom>
            <a:solidFill>
              <a:schemeClr val="bg1"/>
            </a:solidFill>
            <a:ln w="55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53F62FAF-6797-4947-8372-05B281094A67}"/>
                </a:ext>
              </a:extLst>
            </p:cNvPr>
            <p:cNvSpPr/>
            <p:nvPr/>
          </p:nvSpPr>
          <p:spPr>
            <a:xfrm>
              <a:off x="5562502" y="4704886"/>
              <a:ext cx="200371" cy="200371"/>
            </a:xfrm>
            <a:custGeom>
              <a:avLst/>
              <a:gdLst>
                <a:gd name="connsiteX0" fmla="*/ 62859 w 200371"/>
                <a:gd name="connsiteY0" fmla="*/ 150385 h 200371"/>
                <a:gd name="connsiteX1" fmla="*/ 9427 w 200371"/>
                <a:gd name="connsiteY1" fmla="*/ 9012 h 200371"/>
                <a:gd name="connsiteX2" fmla="*/ 194770 w 200371"/>
                <a:gd name="connsiteY2" fmla="*/ 106 h 200371"/>
                <a:gd name="connsiteX3" fmla="*/ 200892 w 200371"/>
                <a:gd name="connsiteY3" fmla="*/ 29049 h 200371"/>
                <a:gd name="connsiteX4" fmla="*/ 148017 w 200371"/>
                <a:gd name="connsiteY4" fmla="*/ 172092 h 200371"/>
                <a:gd name="connsiteX5" fmla="*/ 62859 w 200371"/>
                <a:gd name="connsiteY5" fmla="*/ 150385 h 200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0371" h="200371">
                  <a:moveTo>
                    <a:pt x="62859" y="150385"/>
                  </a:moveTo>
                  <a:cubicBezTo>
                    <a:pt x="47275" y="119216"/>
                    <a:pt x="-25638" y="11238"/>
                    <a:pt x="9427" y="9012"/>
                  </a:cubicBezTo>
                  <a:cubicBezTo>
                    <a:pt x="62303" y="5672"/>
                    <a:pt x="139111" y="3446"/>
                    <a:pt x="194770" y="106"/>
                  </a:cubicBezTo>
                  <a:cubicBezTo>
                    <a:pt x="212581" y="-1563"/>
                    <a:pt x="204232" y="16804"/>
                    <a:pt x="200892" y="29049"/>
                  </a:cubicBezTo>
                  <a:cubicBezTo>
                    <a:pt x="188648" y="75802"/>
                    <a:pt x="170280" y="128121"/>
                    <a:pt x="148017" y="172092"/>
                  </a:cubicBezTo>
                  <a:cubicBezTo>
                    <a:pt x="129649" y="207713"/>
                    <a:pt x="99594" y="224967"/>
                    <a:pt x="62859" y="150385"/>
                  </a:cubicBezTo>
                  <a:close/>
                </a:path>
              </a:pathLst>
            </a:custGeom>
            <a:solidFill>
              <a:schemeClr val="accent5"/>
            </a:solidFill>
            <a:ln w="55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BB7D27EC-6CC4-4748-909B-2C4593CC1C9A}"/>
                </a:ext>
              </a:extLst>
            </p:cNvPr>
            <p:cNvSpPr/>
            <p:nvPr/>
          </p:nvSpPr>
          <p:spPr>
            <a:xfrm>
              <a:off x="4973042" y="3994232"/>
              <a:ext cx="5566" cy="5566"/>
            </a:xfrm>
            <a:custGeom>
              <a:avLst/>
              <a:gdLst/>
              <a:ahLst/>
              <a:cxnLst/>
              <a:rect l="l" t="t" r="r" b="b"/>
              <a:pathLst>
                <a:path/>
              </a:pathLst>
            </a:custGeom>
            <a:solidFill>
              <a:srgbClr val="262626"/>
            </a:solidFill>
            <a:ln w="55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3B34F61C-BC0B-4AE7-8179-2981667F3775}"/>
                </a:ext>
              </a:extLst>
            </p:cNvPr>
            <p:cNvSpPr/>
            <p:nvPr/>
          </p:nvSpPr>
          <p:spPr>
            <a:xfrm>
              <a:off x="4973042" y="3994232"/>
              <a:ext cx="5566" cy="5566"/>
            </a:xfrm>
            <a:custGeom>
              <a:avLst/>
              <a:gdLst/>
              <a:ahLst/>
              <a:cxnLst/>
              <a:rect l="l" t="t" r="r" b="b"/>
              <a:pathLst>
                <a:path/>
              </a:pathLst>
            </a:custGeom>
            <a:solidFill>
              <a:srgbClr val="262626"/>
            </a:solidFill>
            <a:ln w="55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088857EE-2926-465A-9B92-AB7A10B7BE5F}"/>
                </a:ext>
              </a:extLst>
            </p:cNvPr>
            <p:cNvSpPr/>
            <p:nvPr/>
          </p:nvSpPr>
          <p:spPr>
            <a:xfrm>
              <a:off x="4973042" y="3994232"/>
              <a:ext cx="5566" cy="5566"/>
            </a:xfrm>
            <a:custGeom>
              <a:avLst/>
              <a:gdLst/>
              <a:ahLst/>
              <a:cxnLst/>
              <a:rect l="l" t="t" r="r" b="b"/>
              <a:pathLst>
                <a:path/>
              </a:pathLst>
            </a:custGeom>
            <a:solidFill>
              <a:srgbClr val="262626"/>
            </a:solidFill>
            <a:ln w="55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89463EAD-D4A7-4E5F-B0D1-E2A55242102E}"/>
              </a:ext>
            </a:extLst>
          </p:cNvPr>
          <p:cNvSpPr/>
          <p:nvPr/>
        </p:nvSpPr>
        <p:spPr>
          <a:xfrm rot="1800000">
            <a:off x="3852788" y="1462896"/>
            <a:ext cx="672308" cy="702189"/>
          </a:xfrm>
          <a:custGeom>
            <a:avLst/>
            <a:gdLst>
              <a:gd name="connsiteX0" fmla="*/ 826862 w 2143125"/>
              <a:gd name="connsiteY0" fmla="*/ 1230630 h 2238375"/>
              <a:gd name="connsiteX1" fmla="*/ 824004 w 2143125"/>
              <a:gd name="connsiteY1" fmla="*/ 1225868 h 2238375"/>
              <a:gd name="connsiteX2" fmla="*/ 723039 w 2143125"/>
              <a:gd name="connsiteY2" fmla="*/ 1101090 h 2238375"/>
              <a:gd name="connsiteX3" fmla="*/ 719229 w 2143125"/>
              <a:gd name="connsiteY3" fmla="*/ 1089660 h 2238375"/>
              <a:gd name="connsiteX4" fmla="*/ 640172 w 2143125"/>
              <a:gd name="connsiteY4" fmla="*/ 931545 h 2238375"/>
              <a:gd name="connsiteX5" fmla="*/ 623027 w 2143125"/>
              <a:gd name="connsiteY5" fmla="*/ 909638 h 2238375"/>
              <a:gd name="connsiteX6" fmla="*/ 608739 w 2143125"/>
              <a:gd name="connsiteY6" fmla="*/ 893445 h 2238375"/>
              <a:gd name="connsiteX7" fmla="*/ 505869 w 2143125"/>
              <a:gd name="connsiteY7" fmla="*/ 722948 h 2238375"/>
              <a:gd name="connsiteX8" fmla="*/ 464912 w 2143125"/>
              <a:gd name="connsiteY8" fmla="*/ 658178 h 2238375"/>
              <a:gd name="connsiteX9" fmla="*/ 374424 w 2143125"/>
              <a:gd name="connsiteY9" fmla="*/ 481013 h 2238375"/>
              <a:gd name="connsiteX10" fmla="*/ 318227 w 2143125"/>
              <a:gd name="connsiteY10" fmla="*/ 343853 h 2238375"/>
              <a:gd name="connsiteX11" fmla="*/ 323941 w 2143125"/>
              <a:gd name="connsiteY11" fmla="*/ 338138 h 2238375"/>
              <a:gd name="connsiteX12" fmla="*/ 345849 w 2143125"/>
              <a:gd name="connsiteY12" fmla="*/ 354330 h 2238375"/>
              <a:gd name="connsiteX13" fmla="*/ 422049 w 2143125"/>
              <a:gd name="connsiteY13" fmla="*/ 481965 h 2238375"/>
              <a:gd name="connsiteX14" fmla="*/ 515394 w 2143125"/>
              <a:gd name="connsiteY14" fmla="*/ 630555 h 2238375"/>
              <a:gd name="connsiteX15" fmla="*/ 591594 w 2143125"/>
              <a:gd name="connsiteY15" fmla="*/ 750570 h 2238375"/>
              <a:gd name="connsiteX16" fmla="*/ 619216 w 2143125"/>
              <a:gd name="connsiteY16" fmla="*/ 792480 h 2238375"/>
              <a:gd name="connsiteX17" fmla="*/ 659222 w 2143125"/>
              <a:gd name="connsiteY17" fmla="*/ 885825 h 2238375"/>
              <a:gd name="connsiteX18" fmla="*/ 689702 w 2143125"/>
              <a:gd name="connsiteY18" fmla="*/ 929640 h 2238375"/>
              <a:gd name="connsiteX19" fmla="*/ 554447 w 2143125"/>
              <a:gd name="connsiteY19" fmla="*/ 16193 h 2238375"/>
              <a:gd name="connsiteX20" fmla="*/ 568734 w 2143125"/>
              <a:gd name="connsiteY20" fmla="*/ 40005 h 2238375"/>
              <a:gd name="connsiteX21" fmla="*/ 597309 w 2143125"/>
              <a:gd name="connsiteY21" fmla="*/ 181928 h 2238375"/>
              <a:gd name="connsiteX22" fmla="*/ 678272 w 2143125"/>
              <a:gd name="connsiteY22" fmla="*/ 604838 h 2238375"/>
              <a:gd name="connsiteX23" fmla="*/ 754472 w 2143125"/>
              <a:gd name="connsiteY23" fmla="*/ 858203 h 2238375"/>
              <a:gd name="connsiteX24" fmla="*/ 785904 w 2143125"/>
              <a:gd name="connsiteY24" fmla="*/ 958215 h 2238375"/>
              <a:gd name="connsiteX25" fmla="*/ 860199 w 2143125"/>
              <a:gd name="connsiteY25" fmla="*/ 953453 h 2238375"/>
              <a:gd name="connsiteX26" fmla="*/ 886869 w 2143125"/>
              <a:gd name="connsiteY26" fmla="*/ 1020128 h 2238375"/>
              <a:gd name="connsiteX27" fmla="*/ 890679 w 2143125"/>
              <a:gd name="connsiteY27" fmla="*/ 1017270 h 2238375"/>
              <a:gd name="connsiteX28" fmla="*/ 949734 w 2143125"/>
              <a:gd name="connsiteY28" fmla="*/ 873443 h 2238375"/>
              <a:gd name="connsiteX29" fmla="*/ 967832 w 2143125"/>
              <a:gd name="connsiteY29" fmla="*/ 835343 h 2238375"/>
              <a:gd name="connsiteX30" fmla="*/ 984024 w 2143125"/>
              <a:gd name="connsiteY30" fmla="*/ 826770 h 2238375"/>
              <a:gd name="connsiteX31" fmla="*/ 989739 w 2143125"/>
              <a:gd name="connsiteY31" fmla="*/ 845820 h 2238375"/>
              <a:gd name="connsiteX32" fmla="*/ 968784 w 2143125"/>
              <a:gd name="connsiteY32" fmla="*/ 906780 h 2238375"/>
              <a:gd name="connsiteX33" fmla="*/ 1029744 w 2143125"/>
              <a:gd name="connsiteY33" fmla="*/ 898208 h 2238375"/>
              <a:gd name="connsiteX34" fmla="*/ 1096419 w 2143125"/>
              <a:gd name="connsiteY34" fmla="*/ 913448 h 2238375"/>
              <a:gd name="connsiteX35" fmla="*/ 1123089 w 2143125"/>
              <a:gd name="connsiteY35" fmla="*/ 900113 h 2238375"/>
              <a:gd name="connsiteX36" fmla="*/ 1128804 w 2143125"/>
              <a:gd name="connsiteY36" fmla="*/ 862965 h 2238375"/>
              <a:gd name="connsiteX37" fmla="*/ 1203099 w 2143125"/>
              <a:gd name="connsiteY37" fmla="*/ 645795 h 2238375"/>
              <a:gd name="connsiteX38" fmla="*/ 1245009 w 2143125"/>
              <a:gd name="connsiteY38" fmla="*/ 475298 h 2238375"/>
              <a:gd name="connsiteX39" fmla="*/ 1288824 w 2143125"/>
              <a:gd name="connsiteY39" fmla="*/ 298133 h 2238375"/>
              <a:gd name="connsiteX40" fmla="*/ 1341212 w 2143125"/>
              <a:gd name="connsiteY40" fmla="*/ 146685 h 2238375"/>
              <a:gd name="connsiteX41" fmla="*/ 1391694 w 2143125"/>
              <a:gd name="connsiteY41" fmla="*/ 9525 h 2238375"/>
              <a:gd name="connsiteX42" fmla="*/ 1404077 w 2143125"/>
              <a:gd name="connsiteY42" fmla="*/ 0 h 2238375"/>
              <a:gd name="connsiteX43" fmla="*/ 1401219 w 2143125"/>
              <a:gd name="connsiteY43" fmla="*/ 19050 h 2238375"/>
              <a:gd name="connsiteX44" fmla="*/ 1351689 w 2143125"/>
              <a:gd name="connsiteY44" fmla="*/ 210503 h 2238375"/>
              <a:gd name="connsiteX45" fmla="*/ 1291682 w 2143125"/>
              <a:gd name="connsiteY45" fmla="*/ 500063 h 2238375"/>
              <a:gd name="connsiteX46" fmla="*/ 1251677 w 2143125"/>
              <a:gd name="connsiteY46" fmla="*/ 648653 h 2238375"/>
              <a:gd name="connsiteX47" fmla="*/ 1218339 w 2143125"/>
              <a:gd name="connsiteY47" fmla="*/ 821055 h 2238375"/>
              <a:gd name="connsiteX48" fmla="*/ 1190717 w 2143125"/>
              <a:gd name="connsiteY48" fmla="*/ 958215 h 2238375"/>
              <a:gd name="connsiteX49" fmla="*/ 1279299 w 2143125"/>
              <a:gd name="connsiteY49" fmla="*/ 986790 h 2238375"/>
              <a:gd name="connsiteX50" fmla="*/ 1290729 w 2143125"/>
              <a:gd name="connsiteY50" fmla="*/ 912495 h 2238375"/>
              <a:gd name="connsiteX51" fmla="*/ 1329782 w 2143125"/>
              <a:gd name="connsiteY51" fmla="*/ 815340 h 2238375"/>
              <a:gd name="connsiteX52" fmla="*/ 1407887 w 2143125"/>
              <a:gd name="connsiteY52" fmla="*/ 730568 h 2238375"/>
              <a:gd name="connsiteX53" fmla="*/ 1590767 w 2143125"/>
              <a:gd name="connsiteY53" fmla="*/ 560070 h 2238375"/>
              <a:gd name="connsiteX54" fmla="*/ 1717449 w 2143125"/>
              <a:gd name="connsiteY54" fmla="*/ 438150 h 2238375"/>
              <a:gd name="connsiteX55" fmla="*/ 1836512 w 2143125"/>
              <a:gd name="connsiteY55" fmla="*/ 380048 h 2238375"/>
              <a:gd name="connsiteX56" fmla="*/ 1836512 w 2143125"/>
              <a:gd name="connsiteY56" fmla="*/ 386715 h 2238375"/>
              <a:gd name="connsiteX57" fmla="*/ 1697447 w 2143125"/>
              <a:gd name="connsiteY57" fmla="*/ 507683 h 2238375"/>
              <a:gd name="connsiteX58" fmla="*/ 1600292 w 2143125"/>
              <a:gd name="connsiteY58" fmla="*/ 604838 h 2238375"/>
              <a:gd name="connsiteX59" fmla="*/ 1481229 w 2143125"/>
              <a:gd name="connsiteY59" fmla="*/ 740093 h 2238375"/>
              <a:gd name="connsiteX60" fmla="*/ 1345974 w 2143125"/>
              <a:gd name="connsiteY60" fmla="*/ 882968 h 2238375"/>
              <a:gd name="connsiteX61" fmla="*/ 1340259 w 2143125"/>
              <a:gd name="connsiteY61" fmla="*/ 890588 h 2238375"/>
              <a:gd name="connsiteX62" fmla="*/ 1329782 w 2143125"/>
              <a:gd name="connsiteY62" fmla="*/ 956310 h 2238375"/>
              <a:gd name="connsiteX63" fmla="*/ 1333592 w 2143125"/>
              <a:gd name="connsiteY63" fmla="*/ 994410 h 2238375"/>
              <a:gd name="connsiteX64" fmla="*/ 1323114 w 2143125"/>
              <a:gd name="connsiteY64" fmla="*/ 1165860 h 2238375"/>
              <a:gd name="connsiteX65" fmla="*/ 1243104 w 2143125"/>
              <a:gd name="connsiteY65" fmla="*/ 1238250 h 2238375"/>
              <a:gd name="connsiteX66" fmla="*/ 1224054 w 2143125"/>
              <a:gd name="connsiteY66" fmla="*/ 1242060 h 2238375"/>
              <a:gd name="connsiteX67" fmla="*/ 1225007 w 2143125"/>
              <a:gd name="connsiteY67" fmla="*/ 1248728 h 2238375"/>
              <a:gd name="connsiteX68" fmla="*/ 1258344 w 2143125"/>
              <a:gd name="connsiteY68" fmla="*/ 1243013 h 2238375"/>
              <a:gd name="connsiteX69" fmla="*/ 1522187 w 2143125"/>
              <a:gd name="connsiteY69" fmla="*/ 1232535 h 2238375"/>
              <a:gd name="connsiteX70" fmla="*/ 1587909 w 2143125"/>
              <a:gd name="connsiteY70" fmla="*/ 1220153 h 2238375"/>
              <a:gd name="connsiteX71" fmla="*/ 1641249 w 2143125"/>
              <a:gd name="connsiteY71" fmla="*/ 1209675 h 2238375"/>
              <a:gd name="connsiteX72" fmla="*/ 1922237 w 2143125"/>
              <a:gd name="connsiteY72" fmla="*/ 1208723 h 2238375"/>
              <a:gd name="connsiteX73" fmla="*/ 2080352 w 2143125"/>
              <a:gd name="connsiteY73" fmla="*/ 1197293 h 2238375"/>
              <a:gd name="connsiteX74" fmla="*/ 2145122 w 2143125"/>
              <a:gd name="connsiteY74" fmla="*/ 1203960 h 2238375"/>
              <a:gd name="connsiteX75" fmla="*/ 2145122 w 2143125"/>
              <a:gd name="connsiteY75" fmla="*/ 1213485 h 2238375"/>
              <a:gd name="connsiteX76" fmla="*/ 2094639 w 2143125"/>
              <a:gd name="connsiteY76" fmla="*/ 1228725 h 2238375"/>
              <a:gd name="connsiteX77" fmla="*/ 1808889 w 2143125"/>
              <a:gd name="connsiteY77" fmla="*/ 1266825 h 2238375"/>
              <a:gd name="connsiteX78" fmla="*/ 1703162 w 2143125"/>
              <a:gd name="connsiteY78" fmla="*/ 1262063 h 2238375"/>
              <a:gd name="connsiteX79" fmla="*/ 1598387 w 2143125"/>
              <a:gd name="connsiteY79" fmla="*/ 1266825 h 2238375"/>
              <a:gd name="connsiteX80" fmla="*/ 1488849 w 2143125"/>
              <a:gd name="connsiteY80" fmla="*/ 1277303 h 2238375"/>
              <a:gd name="connsiteX81" fmla="*/ 1381217 w 2143125"/>
              <a:gd name="connsiteY81" fmla="*/ 1301115 h 2238375"/>
              <a:gd name="connsiteX82" fmla="*/ 1303112 w 2143125"/>
              <a:gd name="connsiteY82" fmla="*/ 1308735 h 2238375"/>
              <a:gd name="connsiteX83" fmla="*/ 1280252 w 2143125"/>
              <a:gd name="connsiteY83" fmla="*/ 1316355 h 2238375"/>
              <a:gd name="connsiteX84" fmla="*/ 1204052 w 2143125"/>
              <a:gd name="connsiteY84" fmla="*/ 1330643 h 2238375"/>
              <a:gd name="connsiteX85" fmla="*/ 1181192 w 2143125"/>
              <a:gd name="connsiteY85" fmla="*/ 1336358 h 2238375"/>
              <a:gd name="connsiteX86" fmla="*/ 1182144 w 2143125"/>
              <a:gd name="connsiteY86" fmla="*/ 1343978 h 2238375"/>
              <a:gd name="connsiteX87" fmla="*/ 1251677 w 2143125"/>
              <a:gd name="connsiteY87" fmla="*/ 1352550 h 2238375"/>
              <a:gd name="connsiteX88" fmla="*/ 1267869 w 2143125"/>
              <a:gd name="connsiteY88" fmla="*/ 1353503 h 2238375"/>
              <a:gd name="connsiteX89" fmla="*/ 1441224 w 2143125"/>
              <a:gd name="connsiteY89" fmla="*/ 1386840 h 2238375"/>
              <a:gd name="connsiteX90" fmla="*/ 1658394 w 2143125"/>
              <a:gd name="connsiteY90" fmla="*/ 1428750 h 2238375"/>
              <a:gd name="connsiteX91" fmla="*/ 1699352 w 2143125"/>
              <a:gd name="connsiteY91" fmla="*/ 1428750 h 2238375"/>
              <a:gd name="connsiteX92" fmla="*/ 1796507 w 2143125"/>
              <a:gd name="connsiteY92" fmla="*/ 1501140 h 2238375"/>
              <a:gd name="connsiteX93" fmla="*/ 1817462 w 2143125"/>
              <a:gd name="connsiteY93" fmla="*/ 1546860 h 2238375"/>
              <a:gd name="connsiteX94" fmla="*/ 1880327 w 2143125"/>
              <a:gd name="connsiteY94" fmla="*/ 1704975 h 2238375"/>
              <a:gd name="connsiteX95" fmla="*/ 1902234 w 2143125"/>
              <a:gd name="connsiteY95" fmla="*/ 1796415 h 2238375"/>
              <a:gd name="connsiteX96" fmla="*/ 1902234 w 2143125"/>
              <a:gd name="connsiteY96" fmla="*/ 1923098 h 2238375"/>
              <a:gd name="connsiteX97" fmla="*/ 1902234 w 2143125"/>
              <a:gd name="connsiteY97" fmla="*/ 1961198 h 2238375"/>
              <a:gd name="connsiteX98" fmla="*/ 1879374 w 2143125"/>
              <a:gd name="connsiteY98" fmla="*/ 2040255 h 2238375"/>
              <a:gd name="connsiteX99" fmla="*/ 1820319 w 2143125"/>
              <a:gd name="connsiteY99" fmla="*/ 2110740 h 2238375"/>
              <a:gd name="connsiteX100" fmla="*/ 1813652 w 2143125"/>
              <a:gd name="connsiteY100" fmla="*/ 2105978 h 2238375"/>
              <a:gd name="connsiteX101" fmla="*/ 1835559 w 2143125"/>
              <a:gd name="connsiteY101" fmla="*/ 2067878 h 2238375"/>
              <a:gd name="connsiteX102" fmla="*/ 1866039 w 2143125"/>
              <a:gd name="connsiteY102" fmla="*/ 1939290 h 2238375"/>
              <a:gd name="connsiteX103" fmla="*/ 1861277 w 2143125"/>
              <a:gd name="connsiteY103" fmla="*/ 1857375 h 2238375"/>
              <a:gd name="connsiteX104" fmla="*/ 1844132 w 2143125"/>
              <a:gd name="connsiteY104" fmla="*/ 1764030 h 2238375"/>
              <a:gd name="connsiteX105" fmla="*/ 1781267 w 2143125"/>
              <a:gd name="connsiteY105" fmla="*/ 1602105 h 2238375"/>
              <a:gd name="connsiteX106" fmla="*/ 1719354 w 2143125"/>
              <a:gd name="connsiteY106" fmla="*/ 1493520 h 2238375"/>
              <a:gd name="connsiteX107" fmla="*/ 1699352 w 2143125"/>
              <a:gd name="connsiteY107" fmla="*/ 1485900 h 2238375"/>
              <a:gd name="connsiteX108" fmla="*/ 1654584 w 2143125"/>
              <a:gd name="connsiteY108" fmla="*/ 1472565 h 2238375"/>
              <a:gd name="connsiteX109" fmla="*/ 1632677 w 2143125"/>
              <a:gd name="connsiteY109" fmla="*/ 1466850 h 2238375"/>
              <a:gd name="connsiteX110" fmla="*/ 1383122 w 2143125"/>
              <a:gd name="connsiteY110" fmla="*/ 1464945 h 2238375"/>
              <a:gd name="connsiteX111" fmla="*/ 1298349 w 2143125"/>
              <a:gd name="connsiteY111" fmla="*/ 1449705 h 2238375"/>
              <a:gd name="connsiteX112" fmla="*/ 1203099 w 2143125"/>
              <a:gd name="connsiteY112" fmla="*/ 1442085 h 2238375"/>
              <a:gd name="connsiteX113" fmla="*/ 1276442 w 2143125"/>
              <a:gd name="connsiteY113" fmla="*/ 1538288 h 2238375"/>
              <a:gd name="connsiteX114" fmla="*/ 1346927 w 2143125"/>
              <a:gd name="connsiteY114" fmla="*/ 1814513 h 2238375"/>
              <a:gd name="connsiteX115" fmla="*/ 1144997 w 2143125"/>
              <a:gd name="connsiteY115" fmla="*/ 2178368 h 2238375"/>
              <a:gd name="connsiteX116" fmla="*/ 1063082 w 2143125"/>
              <a:gd name="connsiteY116" fmla="*/ 2232660 h 2238375"/>
              <a:gd name="connsiteX117" fmla="*/ 983072 w 2143125"/>
              <a:gd name="connsiteY117" fmla="*/ 2235518 h 2238375"/>
              <a:gd name="connsiteX118" fmla="*/ 717324 w 2143125"/>
              <a:gd name="connsiteY118" fmla="*/ 2010728 h 2238375"/>
              <a:gd name="connsiteX119" fmla="*/ 761139 w 2143125"/>
              <a:gd name="connsiteY119" fmla="*/ 1486853 h 2238375"/>
              <a:gd name="connsiteX120" fmla="*/ 814479 w 2143125"/>
              <a:gd name="connsiteY120" fmla="*/ 1430655 h 2238375"/>
              <a:gd name="connsiteX121" fmla="*/ 795429 w 2143125"/>
              <a:gd name="connsiteY121" fmla="*/ 1423988 h 2238375"/>
              <a:gd name="connsiteX122" fmla="*/ 705894 w 2143125"/>
              <a:gd name="connsiteY122" fmla="*/ 1435418 h 2238375"/>
              <a:gd name="connsiteX123" fmla="*/ 550637 w 2143125"/>
              <a:gd name="connsiteY123" fmla="*/ 1441133 h 2238375"/>
              <a:gd name="connsiteX124" fmla="*/ 310607 w 2143125"/>
              <a:gd name="connsiteY124" fmla="*/ 1429703 h 2238375"/>
              <a:gd name="connsiteX125" fmla="*/ 290604 w 2143125"/>
              <a:gd name="connsiteY125" fmla="*/ 1435418 h 2238375"/>
              <a:gd name="connsiteX126" fmla="*/ 256314 w 2143125"/>
              <a:gd name="connsiteY126" fmla="*/ 1444943 h 2238375"/>
              <a:gd name="connsiteX127" fmla="*/ 211547 w 2143125"/>
              <a:gd name="connsiteY127" fmla="*/ 1472565 h 2238375"/>
              <a:gd name="connsiteX128" fmla="*/ 171541 w 2143125"/>
              <a:gd name="connsiteY128" fmla="*/ 1652588 h 2238375"/>
              <a:gd name="connsiteX129" fmla="*/ 165827 w 2143125"/>
              <a:gd name="connsiteY129" fmla="*/ 1695450 h 2238375"/>
              <a:gd name="connsiteX130" fmla="*/ 179162 w 2143125"/>
              <a:gd name="connsiteY130" fmla="*/ 1801178 h 2238375"/>
              <a:gd name="connsiteX131" fmla="*/ 222977 w 2143125"/>
              <a:gd name="connsiteY131" fmla="*/ 1933575 h 2238375"/>
              <a:gd name="connsiteX132" fmla="*/ 245837 w 2143125"/>
              <a:gd name="connsiteY132" fmla="*/ 1971675 h 2238375"/>
              <a:gd name="connsiteX133" fmla="*/ 319179 w 2143125"/>
              <a:gd name="connsiteY133" fmla="*/ 2045018 h 2238375"/>
              <a:gd name="connsiteX134" fmla="*/ 332514 w 2143125"/>
              <a:gd name="connsiteY134" fmla="*/ 2063115 h 2238375"/>
              <a:gd name="connsiteX135" fmla="*/ 326799 w 2143125"/>
              <a:gd name="connsiteY135" fmla="*/ 2068830 h 2238375"/>
              <a:gd name="connsiteX136" fmla="*/ 239169 w 2143125"/>
              <a:gd name="connsiteY136" fmla="*/ 2001203 h 2238375"/>
              <a:gd name="connsiteX137" fmla="*/ 177257 w 2143125"/>
              <a:gd name="connsiteY137" fmla="*/ 1917383 h 2238375"/>
              <a:gd name="connsiteX138" fmla="*/ 118202 w 2143125"/>
              <a:gd name="connsiteY138" fmla="*/ 1755458 h 2238375"/>
              <a:gd name="connsiteX139" fmla="*/ 112487 w 2143125"/>
              <a:gd name="connsiteY139" fmla="*/ 1655445 h 2238375"/>
              <a:gd name="connsiteX140" fmla="*/ 143919 w 2143125"/>
              <a:gd name="connsiteY140" fmla="*/ 1499235 h 2238375"/>
              <a:gd name="connsiteX141" fmla="*/ 148682 w 2143125"/>
              <a:gd name="connsiteY141" fmla="*/ 1466850 h 2238375"/>
              <a:gd name="connsiteX142" fmla="*/ 235359 w 2143125"/>
              <a:gd name="connsiteY142" fmla="*/ 1387793 h 2238375"/>
              <a:gd name="connsiteX143" fmla="*/ 520157 w 2143125"/>
              <a:gd name="connsiteY143" fmla="*/ 1364933 h 2238375"/>
              <a:gd name="connsiteX144" fmla="*/ 681129 w 2143125"/>
              <a:gd name="connsiteY144" fmla="*/ 1354455 h 2238375"/>
              <a:gd name="connsiteX145" fmla="*/ 731612 w 2143125"/>
              <a:gd name="connsiteY145" fmla="*/ 1344930 h 2238375"/>
              <a:gd name="connsiteX146" fmla="*/ 817337 w 2143125"/>
              <a:gd name="connsiteY146" fmla="*/ 1336358 h 2238375"/>
              <a:gd name="connsiteX147" fmla="*/ 853532 w 2143125"/>
              <a:gd name="connsiteY147" fmla="*/ 1330643 h 2238375"/>
              <a:gd name="connsiteX148" fmla="*/ 850674 w 2143125"/>
              <a:gd name="connsiteY148" fmla="*/ 1323975 h 2238375"/>
              <a:gd name="connsiteX149" fmla="*/ 734469 w 2143125"/>
              <a:gd name="connsiteY149" fmla="*/ 1293495 h 2238375"/>
              <a:gd name="connsiteX150" fmla="*/ 421097 w 2143125"/>
              <a:gd name="connsiteY150" fmla="*/ 1239203 h 2238375"/>
              <a:gd name="connsiteX151" fmla="*/ 395379 w 2143125"/>
              <a:gd name="connsiteY151" fmla="*/ 1240155 h 2238375"/>
              <a:gd name="connsiteX152" fmla="*/ 374424 w 2143125"/>
              <a:gd name="connsiteY152" fmla="*/ 1242060 h 2238375"/>
              <a:gd name="connsiteX153" fmla="*/ 300129 w 2143125"/>
              <a:gd name="connsiteY153" fmla="*/ 1229678 h 2238375"/>
              <a:gd name="connsiteX154" fmla="*/ 200116 w 2143125"/>
              <a:gd name="connsiteY154" fmla="*/ 1221105 h 2238375"/>
              <a:gd name="connsiteX155" fmla="*/ 88674 w 2143125"/>
              <a:gd name="connsiteY155" fmla="*/ 1196340 h 2238375"/>
              <a:gd name="connsiteX156" fmla="*/ 11522 w 2143125"/>
              <a:gd name="connsiteY156" fmla="*/ 1171575 h 2238375"/>
              <a:gd name="connsiteX157" fmla="*/ 91 w 2143125"/>
              <a:gd name="connsiteY157" fmla="*/ 1150620 h 2238375"/>
              <a:gd name="connsiteX158" fmla="*/ 19141 w 2143125"/>
              <a:gd name="connsiteY158" fmla="*/ 1137285 h 2238375"/>
              <a:gd name="connsiteX159" fmla="*/ 56289 w 2143125"/>
              <a:gd name="connsiteY159" fmla="*/ 1145858 h 2238375"/>
              <a:gd name="connsiteX160" fmla="*/ 169637 w 2143125"/>
              <a:gd name="connsiteY160" fmla="*/ 1161098 h 2238375"/>
              <a:gd name="connsiteX161" fmla="*/ 269649 w 2143125"/>
              <a:gd name="connsiteY161" fmla="*/ 1170623 h 2238375"/>
              <a:gd name="connsiteX162" fmla="*/ 298224 w 2143125"/>
              <a:gd name="connsiteY162" fmla="*/ 1172528 h 2238375"/>
              <a:gd name="connsiteX163" fmla="*/ 331562 w 2143125"/>
              <a:gd name="connsiteY163" fmla="*/ 1176338 h 2238375"/>
              <a:gd name="connsiteX164" fmla="*/ 470627 w 2143125"/>
              <a:gd name="connsiteY164" fmla="*/ 1203960 h 2238375"/>
              <a:gd name="connsiteX165" fmla="*/ 700179 w 2143125"/>
              <a:gd name="connsiteY165" fmla="*/ 1221105 h 2238375"/>
              <a:gd name="connsiteX166" fmla="*/ 816384 w 2143125"/>
              <a:gd name="connsiteY166" fmla="*/ 1234440 h 2238375"/>
              <a:gd name="connsiteX167" fmla="*/ 826862 w 2143125"/>
              <a:gd name="connsiteY167" fmla="*/ 1230630 h 2238375"/>
              <a:gd name="connsiteX168" fmla="*/ 432527 w 2143125"/>
              <a:gd name="connsiteY168" fmla="*/ 1392555 h 2238375"/>
              <a:gd name="connsiteX169" fmla="*/ 611597 w 2143125"/>
              <a:gd name="connsiteY169" fmla="*/ 1381125 h 2238375"/>
              <a:gd name="connsiteX170" fmla="*/ 610644 w 2143125"/>
              <a:gd name="connsiteY170" fmla="*/ 1374458 h 2238375"/>
              <a:gd name="connsiteX171" fmla="*/ 432527 w 2143125"/>
              <a:gd name="connsiteY171" fmla="*/ 1392555 h 2238375"/>
              <a:gd name="connsiteX172" fmla="*/ 1443129 w 2143125"/>
              <a:gd name="connsiteY172" fmla="*/ 715328 h 2238375"/>
              <a:gd name="connsiteX173" fmla="*/ 1451702 w 2143125"/>
              <a:gd name="connsiteY173" fmla="*/ 723900 h 2238375"/>
              <a:gd name="connsiteX174" fmla="*/ 1514567 w 2143125"/>
              <a:gd name="connsiteY174" fmla="*/ 661035 h 2238375"/>
              <a:gd name="connsiteX175" fmla="*/ 1508852 w 2143125"/>
              <a:gd name="connsiteY175" fmla="*/ 655320 h 2238375"/>
              <a:gd name="connsiteX176" fmla="*/ 1443129 w 2143125"/>
              <a:gd name="connsiteY176" fmla="*/ 715328 h 2238375"/>
              <a:gd name="connsiteX177" fmla="*/ 1213577 w 2143125"/>
              <a:gd name="connsiteY177" fmla="*/ 1160145 h 2238375"/>
              <a:gd name="connsiteX178" fmla="*/ 1248819 w 2143125"/>
              <a:gd name="connsiteY178" fmla="*/ 1110615 h 2238375"/>
              <a:gd name="connsiteX179" fmla="*/ 1213577 w 2143125"/>
              <a:gd name="connsiteY179" fmla="*/ 1160145 h 2238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</a:cxnLst>
            <a:rect l="l" t="t" r="r" b="b"/>
            <a:pathLst>
              <a:path w="2143125" h="2238375">
                <a:moveTo>
                  <a:pt x="826862" y="1230630"/>
                </a:moveTo>
                <a:cubicBezTo>
                  <a:pt x="824957" y="1226820"/>
                  <a:pt x="824004" y="1225868"/>
                  <a:pt x="824004" y="1225868"/>
                </a:cubicBezTo>
                <a:cubicBezTo>
                  <a:pt x="753519" y="1214438"/>
                  <a:pt x="736374" y="1159193"/>
                  <a:pt x="723039" y="1101090"/>
                </a:cubicBezTo>
                <a:cubicBezTo>
                  <a:pt x="722087" y="1097280"/>
                  <a:pt x="722087" y="1092518"/>
                  <a:pt x="719229" y="1089660"/>
                </a:cubicBezTo>
                <a:cubicBezTo>
                  <a:pt x="676366" y="1044893"/>
                  <a:pt x="668747" y="982980"/>
                  <a:pt x="640172" y="931545"/>
                </a:cubicBezTo>
                <a:cubicBezTo>
                  <a:pt x="635409" y="923925"/>
                  <a:pt x="628741" y="916305"/>
                  <a:pt x="623027" y="909638"/>
                </a:cubicBezTo>
                <a:cubicBezTo>
                  <a:pt x="618264" y="903923"/>
                  <a:pt x="611597" y="899160"/>
                  <a:pt x="608739" y="893445"/>
                </a:cubicBezTo>
                <a:cubicBezTo>
                  <a:pt x="582069" y="832485"/>
                  <a:pt x="547779" y="775335"/>
                  <a:pt x="505869" y="722948"/>
                </a:cubicBezTo>
                <a:cubicBezTo>
                  <a:pt x="489677" y="702945"/>
                  <a:pt x="477294" y="680085"/>
                  <a:pt x="464912" y="658178"/>
                </a:cubicBezTo>
                <a:cubicBezTo>
                  <a:pt x="433479" y="599123"/>
                  <a:pt x="402999" y="541020"/>
                  <a:pt x="374424" y="481013"/>
                </a:cubicBezTo>
                <a:cubicBezTo>
                  <a:pt x="353469" y="436245"/>
                  <a:pt x="336324" y="389573"/>
                  <a:pt x="318227" y="343853"/>
                </a:cubicBezTo>
                <a:cubicBezTo>
                  <a:pt x="320132" y="341948"/>
                  <a:pt x="322037" y="340043"/>
                  <a:pt x="323941" y="338138"/>
                </a:cubicBezTo>
                <a:cubicBezTo>
                  <a:pt x="331562" y="343853"/>
                  <a:pt x="341087" y="347663"/>
                  <a:pt x="345849" y="354330"/>
                </a:cubicBezTo>
                <a:cubicBezTo>
                  <a:pt x="371566" y="396240"/>
                  <a:pt x="396332" y="440055"/>
                  <a:pt x="422049" y="481965"/>
                </a:cubicBezTo>
                <a:cubicBezTo>
                  <a:pt x="452529" y="531495"/>
                  <a:pt x="483962" y="581025"/>
                  <a:pt x="515394" y="630555"/>
                </a:cubicBezTo>
                <a:cubicBezTo>
                  <a:pt x="541112" y="670560"/>
                  <a:pt x="565877" y="710565"/>
                  <a:pt x="591594" y="750570"/>
                </a:cubicBezTo>
                <a:cubicBezTo>
                  <a:pt x="601119" y="764858"/>
                  <a:pt x="612549" y="777240"/>
                  <a:pt x="619216" y="792480"/>
                </a:cubicBezTo>
                <a:cubicBezTo>
                  <a:pt x="633504" y="822960"/>
                  <a:pt x="644934" y="855345"/>
                  <a:pt x="659222" y="885825"/>
                </a:cubicBezTo>
                <a:cubicBezTo>
                  <a:pt x="666841" y="902018"/>
                  <a:pt x="678272" y="916305"/>
                  <a:pt x="689702" y="929640"/>
                </a:cubicBezTo>
                <a:cubicBezTo>
                  <a:pt x="634457" y="626745"/>
                  <a:pt x="570639" y="326708"/>
                  <a:pt x="554447" y="16193"/>
                </a:cubicBezTo>
                <a:cubicBezTo>
                  <a:pt x="559209" y="23813"/>
                  <a:pt x="566829" y="31432"/>
                  <a:pt x="568734" y="40005"/>
                </a:cubicBezTo>
                <a:cubicBezTo>
                  <a:pt x="579212" y="86678"/>
                  <a:pt x="588737" y="134303"/>
                  <a:pt x="597309" y="181928"/>
                </a:cubicBezTo>
                <a:cubicBezTo>
                  <a:pt x="623979" y="322898"/>
                  <a:pt x="647791" y="464820"/>
                  <a:pt x="678272" y="604838"/>
                </a:cubicBezTo>
                <a:cubicBezTo>
                  <a:pt x="697322" y="690563"/>
                  <a:pt x="728754" y="774383"/>
                  <a:pt x="754472" y="858203"/>
                </a:cubicBezTo>
                <a:cubicBezTo>
                  <a:pt x="764949" y="890588"/>
                  <a:pt x="775427" y="923925"/>
                  <a:pt x="785904" y="958215"/>
                </a:cubicBezTo>
                <a:cubicBezTo>
                  <a:pt x="811622" y="944880"/>
                  <a:pt x="839244" y="929640"/>
                  <a:pt x="860199" y="953453"/>
                </a:cubicBezTo>
                <a:cubicBezTo>
                  <a:pt x="874487" y="970598"/>
                  <a:pt x="878297" y="997268"/>
                  <a:pt x="886869" y="1020128"/>
                </a:cubicBezTo>
                <a:cubicBezTo>
                  <a:pt x="886869" y="1020128"/>
                  <a:pt x="889727" y="1019175"/>
                  <a:pt x="890679" y="1017270"/>
                </a:cubicBezTo>
                <a:cubicBezTo>
                  <a:pt x="912587" y="970598"/>
                  <a:pt x="940209" y="925830"/>
                  <a:pt x="949734" y="873443"/>
                </a:cubicBezTo>
                <a:cubicBezTo>
                  <a:pt x="952591" y="860108"/>
                  <a:pt x="961164" y="846773"/>
                  <a:pt x="967832" y="835343"/>
                </a:cubicBezTo>
                <a:cubicBezTo>
                  <a:pt x="970689" y="830580"/>
                  <a:pt x="978309" y="829628"/>
                  <a:pt x="984024" y="826770"/>
                </a:cubicBezTo>
                <a:cubicBezTo>
                  <a:pt x="985929" y="833438"/>
                  <a:pt x="991644" y="840105"/>
                  <a:pt x="989739" y="845820"/>
                </a:cubicBezTo>
                <a:cubicBezTo>
                  <a:pt x="984024" y="865823"/>
                  <a:pt x="976404" y="883920"/>
                  <a:pt x="968784" y="906780"/>
                </a:cubicBezTo>
                <a:cubicBezTo>
                  <a:pt x="989739" y="903923"/>
                  <a:pt x="1009741" y="897255"/>
                  <a:pt x="1029744" y="898208"/>
                </a:cubicBezTo>
                <a:cubicBezTo>
                  <a:pt x="1052604" y="899160"/>
                  <a:pt x="1075464" y="905828"/>
                  <a:pt x="1096419" y="913448"/>
                </a:cubicBezTo>
                <a:cubicBezTo>
                  <a:pt x="1113564" y="920115"/>
                  <a:pt x="1120232" y="916305"/>
                  <a:pt x="1123089" y="900113"/>
                </a:cubicBezTo>
                <a:cubicBezTo>
                  <a:pt x="1124994" y="887730"/>
                  <a:pt x="1124994" y="874395"/>
                  <a:pt x="1128804" y="862965"/>
                </a:cubicBezTo>
                <a:cubicBezTo>
                  <a:pt x="1153569" y="790575"/>
                  <a:pt x="1180239" y="719138"/>
                  <a:pt x="1203099" y="645795"/>
                </a:cubicBezTo>
                <a:cubicBezTo>
                  <a:pt x="1220244" y="589598"/>
                  <a:pt x="1230722" y="532448"/>
                  <a:pt x="1245009" y="475298"/>
                </a:cubicBezTo>
                <a:cubicBezTo>
                  <a:pt x="1259297" y="416243"/>
                  <a:pt x="1271679" y="356235"/>
                  <a:pt x="1288824" y="298133"/>
                </a:cubicBezTo>
                <a:cubicBezTo>
                  <a:pt x="1304064" y="246698"/>
                  <a:pt x="1323114" y="197168"/>
                  <a:pt x="1341212" y="146685"/>
                </a:cubicBezTo>
                <a:cubicBezTo>
                  <a:pt x="1357404" y="100965"/>
                  <a:pt x="1374549" y="55245"/>
                  <a:pt x="1391694" y="9525"/>
                </a:cubicBezTo>
                <a:cubicBezTo>
                  <a:pt x="1393599" y="5715"/>
                  <a:pt x="1396457" y="1905"/>
                  <a:pt x="1404077" y="0"/>
                </a:cubicBezTo>
                <a:cubicBezTo>
                  <a:pt x="1403124" y="6668"/>
                  <a:pt x="1403124" y="12383"/>
                  <a:pt x="1401219" y="19050"/>
                </a:cubicBezTo>
                <a:cubicBezTo>
                  <a:pt x="1385027" y="82868"/>
                  <a:pt x="1365977" y="145733"/>
                  <a:pt x="1351689" y="210503"/>
                </a:cubicBezTo>
                <a:cubicBezTo>
                  <a:pt x="1330734" y="306705"/>
                  <a:pt x="1312637" y="403860"/>
                  <a:pt x="1291682" y="500063"/>
                </a:cubicBezTo>
                <a:cubicBezTo>
                  <a:pt x="1280252" y="550545"/>
                  <a:pt x="1263107" y="599123"/>
                  <a:pt x="1251677" y="648653"/>
                </a:cubicBezTo>
                <a:cubicBezTo>
                  <a:pt x="1238342" y="705803"/>
                  <a:pt x="1229769" y="762953"/>
                  <a:pt x="1218339" y="821055"/>
                </a:cubicBezTo>
                <a:cubicBezTo>
                  <a:pt x="1209767" y="865823"/>
                  <a:pt x="1200242" y="910590"/>
                  <a:pt x="1190717" y="958215"/>
                </a:cubicBezTo>
                <a:cubicBezTo>
                  <a:pt x="1223102" y="947738"/>
                  <a:pt x="1250724" y="962978"/>
                  <a:pt x="1279299" y="986790"/>
                </a:cubicBezTo>
                <a:cubicBezTo>
                  <a:pt x="1284062" y="959168"/>
                  <a:pt x="1289777" y="936308"/>
                  <a:pt x="1290729" y="912495"/>
                </a:cubicBezTo>
                <a:cubicBezTo>
                  <a:pt x="1291682" y="874395"/>
                  <a:pt x="1301207" y="842963"/>
                  <a:pt x="1329782" y="815340"/>
                </a:cubicBezTo>
                <a:cubicBezTo>
                  <a:pt x="1357404" y="789623"/>
                  <a:pt x="1380264" y="757238"/>
                  <a:pt x="1407887" y="730568"/>
                </a:cubicBezTo>
                <a:cubicBezTo>
                  <a:pt x="1467894" y="672465"/>
                  <a:pt x="1529807" y="617220"/>
                  <a:pt x="1590767" y="560070"/>
                </a:cubicBezTo>
                <a:cubicBezTo>
                  <a:pt x="1633629" y="520065"/>
                  <a:pt x="1675539" y="479108"/>
                  <a:pt x="1717449" y="438150"/>
                </a:cubicBezTo>
                <a:cubicBezTo>
                  <a:pt x="1750787" y="405765"/>
                  <a:pt x="1792697" y="392430"/>
                  <a:pt x="1836512" y="380048"/>
                </a:cubicBezTo>
                <a:cubicBezTo>
                  <a:pt x="1836512" y="384810"/>
                  <a:pt x="1837464" y="386715"/>
                  <a:pt x="1836512" y="386715"/>
                </a:cubicBezTo>
                <a:cubicBezTo>
                  <a:pt x="1781267" y="417195"/>
                  <a:pt x="1739357" y="461963"/>
                  <a:pt x="1697447" y="507683"/>
                </a:cubicBezTo>
                <a:cubicBezTo>
                  <a:pt x="1666967" y="541020"/>
                  <a:pt x="1631724" y="571500"/>
                  <a:pt x="1600292" y="604838"/>
                </a:cubicBezTo>
                <a:cubicBezTo>
                  <a:pt x="1559334" y="648653"/>
                  <a:pt x="1521234" y="695325"/>
                  <a:pt x="1481229" y="740093"/>
                </a:cubicBezTo>
                <a:cubicBezTo>
                  <a:pt x="1436462" y="788670"/>
                  <a:pt x="1390742" y="835343"/>
                  <a:pt x="1345974" y="882968"/>
                </a:cubicBezTo>
                <a:cubicBezTo>
                  <a:pt x="1344069" y="884873"/>
                  <a:pt x="1340259" y="887730"/>
                  <a:pt x="1340259" y="890588"/>
                </a:cubicBezTo>
                <a:cubicBezTo>
                  <a:pt x="1336449" y="912495"/>
                  <a:pt x="1331687" y="934403"/>
                  <a:pt x="1329782" y="956310"/>
                </a:cubicBezTo>
                <a:cubicBezTo>
                  <a:pt x="1328829" y="968693"/>
                  <a:pt x="1329782" y="982028"/>
                  <a:pt x="1333592" y="994410"/>
                </a:cubicBezTo>
                <a:cubicBezTo>
                  <a:pt x="1347879" y="1052513"/>
                  <a:pt x="1330734" y="1108710"/>
                  <a:pt x="1323114" y="1165860"/>
                </a:cubicBezTo>
                <a:cubicBezTo>
                  <a:pt x="1317399" y="1207770"/>
                  <a:pt x="1285967" y="1231583"/>
                  <a:pt x="1243104" y="1238250"/>
                </a:cubicBezTo>
                <a:cubicBezTo>
                  <a:pt x="1236437" y="1239203"/>
                  <a:pt x="1230722" y="1241108"/>
                  <a:pt x="1224054" y="1242060"/>
                </a:cubicBezTo>
                <a:cubicBezTo>
                  <a:pt x="1224054" y="1243965"/>
                  <a:pt x="1225007" y="1246823"/>
                  <a:pt x="1225007" y="1248728"/>
                </a:cubicBezTo>
                <a:cubicBezTo>
                  <a:pt x="1236437" y="1246823"/>
                  <a:pt x="1246914" y="1243965"/>
                  <a:pt x="1258344" y="1243013"/>
                </a:cubicBezTo>
                <a:cubicBezTo>
                  <a:pt x="1345974" y="1239203"/>
                  <a:pt x="1434557" y="1237298"/>
                  <a:pt x="1522187" y="1232535"/>
                </a:cubicBezTo>
                <a:cubicBezTo>
                  <a:pt x="1544094" y="1231583"/>
                  <a:pt x="1566002" y="1224915"/>
                  <a:pt x="1587909" y="1220153"/>
                </a:cubicBezTo>
                <a:cubicBezTo>
                  <a:pt x="1606007" y="1216343"/>
                  <a:pt x="1623152" y="1209675"/>
                  <a:pt x="1641249" y="1209675"/>
                </a:cubicBezTo>
                <a:cubicBezTo>
                  <a:pt x="1734594" y="1208723"/>
                  <a:pt x="1828892" y="1210628"/>
                  <a:pt x="1922237" y="1208723"/>
                </a:cubicBezTo>
                <a:cubicBezTo>
                  <a:pt x="1974624" y="1207770"/>
                  <a:pt x="2027012" y="1200150"/>
                  <a:pt x="2080352" y="1197293"/>
                </a:cubicBezTo>
                <a:cubicBezTo>
                  <a:pt x="2101307" y="1196340"/>
                  <a:pt x="2123214" y="1202055"/>
                  <a:pt x="2145122" y="1203960"/>
                </a:cubicBezTo>
                <a:cubicBezTo>
                  <a:pt x="2145122" y="1206818"/>
                  <a:pt x="2145122" y="1210628"/>
                  <a:pt x="2145122" y="1213485"/>
                </a:cubicBezTo>
                <a:cubicBezTo>
                  <a:pt x="2127977" y="1218248"/>
                  <a:pt x="2111784" y="1225868"/>
                  <a:pt x="2094639" y="1228725"/>
                </a:cubicBezTo>
                <a:cubicBezTo>
                  <a:pt x="1999389" y="1242060"/>
                  <a:pt x="1904139" y="1256348"/>
                  <a:pt x="1808889" y="1266825"/>
                </a:cubicBezTo>
                <a:cubicBezTo>
                  <a:pt x="1774599" y="1270635"/>
                  <a:pt x="1738404" y="1262063"/>
                  <a:pt x="1703162" y="1262063"/>
                </a:cubicBezTo>
                <a:cubicBezTo>
                  <a:pt x="1667919" y="1262063"/>
                  <a:pt x="1630772" y="1257300"/>
                  <a:pt x="1598387" y="1266825"/>
                </a:cubicBezTo>
                <a:cubicBezTo>
                  <a:pt x="1561239" y="1278255"/>
                  <a:pt x="1525044" y="1264920"/>
                  <a:pt x="1488849" y="1277303"/>
                </a:cubicBezTo>
                <a:cubicBezTo>
                  <a:pt x="1454559" y="1288733"/>
                  <a:pt x="1417412" y="1295400"/>
                  <a:pt x="1381217" y="1301115"/>
                </a:cubicBezTo>
                <a:cubicBezTo>
                  <a:pt x="1355499" y="1305878"/>
                  <a:pt x="1328829" y="1305878"/>
                  <a:pt x="1303112" y="1308735"/>
                </a:cubicBezTo>
                <a:cubicBezTo>
                  <a:pt x="1295492" y="1309688"/>
                  <a:pt x="1287872" y="1314450"/>
                  <a:pt x="1280252" y="1316355"/>
                </a:cubicBezTo>
                <a:cubicBezTo>
                  <a:pt x="1254534" y="1321118"/>
                  <a:pt x="1229769" y="1325880"/>
                  <a:pt x="1204052" y="1330643"/>
                </a:cubicBezTo>
                <a:cubicBezTo>
                  <a:pt x="1196432" y="1332548"/>
                  <a:pt x="1188812" y="1334453"/>
                  <a:pt x="1181192" y="1336358"/>
                </a:cubicBezTo>
                <a:cubicBezTo>
                  <a:pt x="1181192" y="1339215"/>
                  <a:pt x="1181192" y="1341120"/>
                  <a:pt x="1182144" y="1343978"/>
                </a:cubicBezTo>
                <a:cubicBezTo>
                  <a:pt x="1205004" y="1346835"/>
                  <a:pt x="1228817" y="1349693"/>
                  <a:pt x="1251677" y="1352550"/>
                </a:cubicBezTo>
                <a:cubicBezTo>
                  <a:pt x="1257392" y="1353503"/>
                  <a:pt x="1264059" y="1351598"/>
                  <a:pt x="1267869" y="1353503"/>
                </a:cubicBezTo>
                <a:cubicBezTo>
                  <a:pt x="1322162" y="1384935"/>
                  <a:pt x="1383122" y="1374458"/>
                  <a:pt x="1441224" y="1386840"/>
                </a:cubicBezTo>
                <a:cubicBezTo>
                  <a:pt x="1513614" y="1402080"/>
                  <a:pt x="1586004" y="1415415"/>
                  <a:pt x="1658394" y="1428750"/>
                </a:cubicBezTo>
                <a:cubicBezTo>
                  <a:pt x="1671729" y="1431608"/>
                  <a:pt x="1686017" y="1428750"/>
                  <a:pt x="1699352" y="1428750"/>
                </a:cubicBezTo>
                <a:cubicBezTo>
                  <a:pt x="1753644" y="1429703"/>
                  <a:pt x="1779362" y="1450658"/>
                  <a:pt x="1796507" y="1501140"/>
                </a:cubicBezTo>
                <a:cubicBezTo>
                  <a:pt x="1801269" y="1517333"/>
                  <a:pt x="1807937" y="1532573"/>
                  <a:pt x="1817462" y="1546860"/>
                </a:cubicBezTo>
                <a:cubicBezTo>
                  <a:pt x="1849847" y="1595438"/>
                  <a:pt x="1868897" y="1647825"/>
                  <a:pt x="1880327" y="1704975"/>
                </a:cubicBezTo>
                <a:cubicBezTo>
                  <a:pt x="1886042" y="1735455"/>
                  <a:pt x="1899377" y="1764983"/>
                  <a:pt x="1902234" y="1796415"/>
                </a:cubicBezTo>
                <a:cubicBezTo>
                  <a:pt x="1906044" y="1838325"/>
                  <a:pt x="1902234" y="1881188"/>
                  <a:pt x="1902234" y="1923098"/>
                </a:cubicBezTo>
                <a:cubicBezTo>
                  <a:pt x="1902234" y="1935480"/>
                  <a:pt x="1898424" y="1949768"/>
                  <a:pt x="1902234" y="1961198"/>
                </a:cubicBezTo>
                <a:cubicBezTo>
                  <a:pt x="1913664" y="1993583"/>
                  <a:pt x="1898424" y="2017395"/>
                  <a:pt x="1879374" y="2040255"/>
                </a:cubicBezTo>
                <a:cubicBezTo>
                  <a:pt x="1860324" y="2064068"/>
                  <a:pt x="1839369" y="2086928"/>
                  <a:pt x="1820319" y="2110740"/>
                </a:cubicBezTo>
                <a:cubicBezTo>
                  <a:pt x="1818414" y="2108835"/>
                  <a:pt x="1815557" y="2107883"/>
                  <a:pt x="1813652" y="2105978"/>
                </a:cubicBezTo>
                <a:cubicBezTo>
                  <a:pt x="1820319" y="2093595"/>
                  <a:pt x="1826034" y="2079308"/>
                  <a:pt x="1835559" y="2067878"/>
                </a:cubicBezTo>
                <a:cubicBezTo>
                  <a:pt x="1865087" y="2029778"/>
                  <a:pt x="1874612" y="1987868"/>
                  <a:pt x="1866039" y="1939290"/>
                </a:cubicBezTo>
                <a:cubicBezTo>
                  <a:pt x="1861277" y="1912620"/>
                  <a:pt x="1864134" y="1884998"/>
                  <a:pt x="1861277" y="1857375"/>
                </a:cubicBezTo>
                <a:cubicBezTo>
                  <a:pt x="1857467" y="1825943"/>
                  <a:pt x="1853657" y="1793558"/>
                  <a:pt x="1844132" y="1764030"/>
                </a:cubicBezTo>
                <a:cubicBezTo>
                  <a:pt x="1826034" y="1709738"/>
                  <a:pt x="1805079" y="1655445"/>
                  <a:pt x="1781267" y="1602105"/>
                </a:cubicBezTo>
                <a:cubicBezTo>
                  <a:pt x="1764122" y="1564005"/>
                  <a:pt x="1741262" y="1529715"/>
                  <a:pt x="1719354" y="1493520"/>
                </a:cubicBezTo>
                <a:cubicBezTo>
                  <a:pt x="1716497" y="1488758"/>
                  <a:pt x="1706019" y="1488758"/>
                  <a:pt x="1699352" y="1485900"/>
                </a:cubicBezTo>
                <a:cubicBezTo>
                  <a:pt x="1684112" y="1481138"/>
                  <a:pt x="1669824" y="1477328"/>
                  <a:pt x="1654584" y="1472565"/>
                </a:cubicBezTo>
                <a:cubicBezTo>
                  <a:pt x="1646964" y="1470660"/>
                  <a:pt x="1639344" y="1466850"/>
                  <a:pt x="1632677" y="1466850"/>
                </a:cubicBezTo>
                <a:cubicBezTo>
                  <a:pt x="1549809" y="1465898"/>
                  <a:pt x="1465989" y="1466850"/>
                  <a:pt x="1383122" y="1464945"/>
                </a:cubicBezTo>
                <a:cubicBezTo>
                  <a:pt x="1354547" y="1463993"/>
                  <a:pt x="1326924" y="1452563"/>
                  <a:pt x="1298349" y="1449705"/>
                </a:cubicBezTo>
                <a:cubicBezTo>
                  <a:pt x="1266917" y="1446848"/>
                  <a:pt x="1235484" y="1428750"/>
                  <a:pt x="1203099" y="1442085"/>
                </a:cubicBezTo>
                <a:cubicBezTo>
                  <a:pt x="1228817" y="1475423"/>
                  <a:pt x="1254534" y="1505903"/>
                  <a:pt x="1276442" y="1538288"/>
                </a:cubicBezTo>
                <a:cubicBezTo>
                  <a:pt x="1334544" y="1621155"/>
                  <a:pt x="1354547" y="1715453"/>
                  <a:pt x="1346927" y="1814513"/>
                </a:cubicBezTo>
                <a:cubicBezTo>
                  <a:pt x="1335497" y="1965960"/>
                  <a:pt x="1270727" y="2089785"/>
                  <a:pt x="1144997" y="2178368"/>
                </a:cubicBezTo>
                <a:cubicBezTo>
                  <a:pt x="1118327" y="2197418"/>
                  <a:pt x="1090704" y="2214563"/>
                  <a:pt x="1063082" y="2232660"/>
                </a:cubicBezTo>
                <a:cubicBezTo>
                  <a:pt x="1037364" y="2248853"/>
                  <a:pt x="1010694" y="2248853"/>
                  <a:pt x="983072" y="2235518"/>
                </a:cubicBezTo>
                <a:cubicBezTo>
                  <a:pt x="874487" y="2184083"/>
                  <a:pt x="779237" y="2117408"/>
                  <a:pt x="717324" y="2010728"/>
                </a:cubicBezTo>
                <a:cubicBezTo>
                  <a:pt x="623979" y="1848803"/>
                  <a:pt x="607787" y="1638300"/>
                  <a:pt x="761139" y="1486853"/>
                </a:cubicBezTo>
                <a:cubicBezTo>
                  <a:pt x="778284" y="1469708"/>
                  <a:pt x="795429" y="1450658"/>
                  <a:pt x="814479" y="1430655"/>
                </a:cubicBezTo>
                <a:cubicBezTo>
                  <a:pt x="807812" y="1428750"/>
                  <a:pt x="802097" y="1423988"/>
                  <a:pt x="795429" y="1423988"/>
                </a:cubicBezTo>
                <a:cubicBezTo>
                  <a:pt x="764949" y="1426845"/>
                  <a:pt x="734469" y="1427798"/>
                  <a:pt x="705894" y="1435418"/>
                </a:cubicBezTo>
                <a:cubicBezTo>
                  <a:pt x="654459" y="1448753"/>
                  <a:pt x="602072" y="1443990"/>
                  <a:pt x="550637" y="1441133"/>
                </a:cubicBezTo>
                <a:cubicBezTo>
                  <a:pt x="470627" y="1437323"/>
                  <a:pt x="390616" y="1433513"/>
                  <a:pt x="310607" y="1429703"/>
                </a:cubicBezTo>
                <a:cubicBezTo>
                  <a:pt x="303939" y="1429703"/>
                  <a:pt x="297272" y="1433513"/>
                  <a:pt x="290604" y="1435418"/>
                </a:cubicBezTo>
                <a:cubicBezTo>
                  <a:pt x="279174" y="1439228"/>
                  <a:pt x="266791" y="1446848"/>
                  <a:pt x="256314" y="1444943"/>
                </a:cubicBezTo>
                <a:cubicBezTo>
                  <a:pt x="230597" y="1440180"/>
                  <a:pt x="222977" y="1453515"/>
                  <a:pt x="211547" y="1472565"/>
                </a:cubicBezTo>
                <a:cubicBezTo>
                  <a:pt x="179162" y="1528763"/>
                  <a:pt x="181066" y="1591628"/>
                  <a:pt x="171541" y="1652588"/>
                </a:cubicBezTo>
                <a:cubicBezTo>
                  <a:pt x="169637" y="1666875"/>
                  <a:pt x="166779" y="1681163"/>
                  <a:pt x="165827" y="1695450"/>
                </a:cubicBezTo>
                <a:cubicBezTo>
                  <a:pt x="162969" y="1731645"/>
                  <a:pt x="165827" y="1766888"/>
                  <a:pt x="179162" y="1801178"/>
                </a:cubicBezTo>
                <a:cubicBezTo>
                  <a:pt x="196307" y="1844040"/>
                  <a:pt x="207737" y="1889760"/>
                  <a:pt x="222977" y="1933575"/>
                </a:cubicBezTo>
                <a:cubicBezTo>
                  <a:pt x="227739" y="1946910"/>
                  <a:pt x="236312" y="1961198"/>
                  <a:pt x="245837" y="1971675"/>
                </a:cubicBezTo>
                <a:cubicBezTo>
                  <a:pt x="269649" y="1997393"/>
                  <a:pt x="294414" y="2020253"/>
                  <a:pt x="319179" y="2045018"/>
                </a:cubicBezTo>
                <a:cubicBezTo>
                  <a:pt x="323941" y="2049780"/>
                  <a:pt x="327752" y="2056448"/>
                  <a:pt x="332514" y="2063115"/>
                </a:cubicBezTo>
                <a:cubicBezTo>
                  <a:pt x="330609" y="2065020"/>
                  <a:pt x="328704" y="2066925"/>
                  <a:pt x="326799" y="2068830"/>
                </a:cubicBezTo>
                <a:cubicBezTo>
                  <a:pt x="297272" y="2045970"/>
                  <a:pt x="267744" y="2024063"/>
                  <a:pt x="239169" y="2001203"/>
                </a:cubicBezTo>
                <a:cubicBezTo>
                  <a:pt x="211547" y="1979295"/>
                  <a:pt x="187734" y="1956435"/>
                  <a:pt x="177257" y="1917383"/>
                </a:cubicBezTo>
                <a:cubicBezTo>
                  <a:pt x="163922" y="1862138"/>
                  <a:pt x="133441" y="1810703"/>
                  <a:pt x="118202" y="1755458"/>
                </a:cubicBezTo>
                <a:cubicBezTo>
                  <a:pt x="108677" y="1724025"/>
                  <a:pt x="113439" y="1688783"/>
                  <a:pt x="112487" y="1655445"/>
                </a:cubicBezTo>
                <a:cubicBezTo>
                  <a:pt x="110582" y="1601153"/>
                  <a:pt x="117249" y="1548765"/>
                  <a:pt x="143919" y="1499235"/>
                </a:cubicBezTo>
                <a:cubicBezTo>
                  <a:pt x="148682" y="1489710"/>
                  <a:pt x="147729" y="1477328"/>
                  <a:pt x="148682" y="1466850"/>
                </a:cubicBezTo>
                <a:cubicBezTo>
                  <a:pt x="152491" y="1414463"/>
                  <a:pt x="179162" y="1386840"/>
                  <a:pt x="235359" y="1387793"/>
                </a:cubicBezTo>
                <a:cubicBezTo>
                  <a:pt x="331562" y="1389698"/>
                  <a:pt x="424907" y="1371600"/>
                  <a:pt x="520157" y="1364933"/>
                </a:cubicBezTo>
                <a:cubicBezTo>
                  <a:pt x="573497" y="1361123"/>
                  <a:pt x="627789" y="1358265"/>
                  <a:pt x="681129" y="1354455"/>
                </a:cubicBezTo>
                <a:cubicBezTo>
                  <a:pt x="698274" y="1353503"/>
                  <a:pt x="714466" y="1346835"/>
                  <a:pt x="731612" y="1344930"/>
                </a:cubicBezTo>
                <a:cubicBezTo>
                  <a:pt x="760187" y="1341120"/>
                  <a:pt x="788762" y="1339215"/>
                  <a:pt x="817337" y="1336358"/>
                </a:cubicBezTo>
                <a:cubicBezTo>
                  <a:pt x="828766" y="1335405"/>
                  <a:pt x="841149" y="1332548"/>
                  <a:pt x="853532" y="1330643"/>
                </a:cubicBezTo>
                <a:cubicBezTo>
                  <a:pt x="850674" y="1324928"/>
                  <a:pt x="850674" y="1323975"/>
                  <a:pt x="850674" y="1323975"/>
                </a:cubicBezTo>
                <a:cubicBezTo>
                  <a:pt x="811622" y="1313498"/>
                  <a:pt x="773522" y="1301115"/>
                  <a:pt x="734469" y="1293495"/>
                </a:cubicBezTo>
                <a:cubicBezTo>
                  <a:pt x="630647" y="1274445"/>
                  <a:pt x="525872" y="1257300"/>
                  <a:pt x="421097" y="1239203"/>
                </a:cubicBezTo>
                <a:cubicBezTo>
                  <a:pt x="412524" y="1238250"/>
                  <a:pt x="403952" y="1239203"/>
                  <a:pt x="395379" y="1240155"/>
                </a:cubicBezTo>
                <a:cubicBezTo>
                  <a:pt x="388712" y="1240155"/>
                  <a:pt x="381091" y="1243013"/>
                  <a:pt x="374424" y="1242060"/>
                </a:cubicBezTo>
                <a:cubicBezTo>
                  <a:pt x="349659" y="1238250"/>
                  <a:pt x="324894" y="1232535"/>
                  <a:pt x="300129" y="1229678"/>
                </a:cubicBezTo>
                <a:cubicBezTo>
                  <a:pt x="266791" y="1225868"/>
                  <a:pt x="233454" y="1226820"/>
                  <a:pt x="200116" y="1221105"/>
                </a:cubicBezTo>
                <a:cubicBezTo>
                  <a:pt x="162016" y="1215390"/>
                  <a:pt x="124869" y="1205865"/>
                  <a:pt x="88674" y="1196340"/>
                </a:cubicBezTo>
                <a:cubicBezTo>
                  <a:pt x="62957" y="1189673"/>
                  <a:pt x="37239" y="1181100"/>
                  <a:pt x="11522" y="1171575"/>
                </a:cubicBezTo>
                <a:cubicBezTo>
                  <a:pt x="5807" y="1169670"/>
                  <a:pt x="-861" y="1157288"/>
                  <a:pt x="91" y="1150620"/>
                </a:cubicBezTo>
                <a:cubicBezTo>
                  <a:pt x="1044" y="1144905"/>
                  <a:pt x="12474" y="1137285"/>
                  <a:pt x="19141" y="1137285"/>
                </a:cubicBezTo>
                <a:cubicBezTo>
                  <a:pt x="31524" y="1137285"/>
                  <a:pt x="44859" y="1140143"/>
                  <a:pt x="56289" y="1145858"/>
                </a:cubicBezTo>
                <a:cubicBezTo>
                  <a:pt x="92484" y="1163955"/>
                  <a:pt x="131537" y="1158240"/>
                  <a:pt x="169637" y="1161098"/>
                </a:cubicBezTo>
                <a:cubicBezTo>
                  <a:pt x="202974" y="1163003"/>
                  <a:pt x="236312" y="1167765"/>
                  <a:pt x="269649" y="1170623"/>
                </a:cubicBezTo>
                <a:cubicBezTo>
                  <a:pt x="279174" y="1171575"/>
                  <a:pt x="288699" y="1171575"/>
                  <a:pt x="298224" y="1172528"/>
                </a:cubicBezTo>
                <a:cubicBezTo>
                  <a:pt x="309654" y="1173480"/>
                  <a:pt x="322989" y="1170623"/>
                  <a:pt x="331562" y="1176338"/>
                </a:cubicBezTo>
                <a:cubicBezTo>
                  <a:pt x="374424" y="1203960"/>
                  <a:pt x="423002" y="1201103"/>
                  <a:pt x="470627" y="1203960"/>
                </a:cubicBezTo>
                <a:cubicBezTo>
                  <a:pt x="547779" y="1208723"/>
                  <a:pt x="623979" y="1214438"/>
                  <a:pt x="700179" y="1221105"/>
                </a:cubicBezTo>
                <a:cubicBezTo>
                  <a:pt x="739232" y="1224915"/>
                  <a:pt x="778284" y="1229678"/>
                  <a:pt x="816384" y="1234440"/>
                </a:cubicBezTo>
                <a:cubicBezTo>
                  <a:pt x="819241" y="1233488"/>
                  <a:pt x="822099" y="1231583"/>
                  <a:pt x="826862" y="1230630"/>
                </a:cubicBezTo>
                <a:close/>
                <a:moveTo>
                  <a:pt x="432527" y="1392555"/>
                </a:moveTo>
                <a:cubicBezTo>
                  <a:pt x="492534" y="1388745"/>
                  <a:pt x="551589" y="1384935"/>
                  <a:pt x="611597" y="1381125"/>
                </a:cubicBezTo>
                <a:cubicBezTo>
                  <a:pt x="611597" y="1379220"/>
                  <a:pt x="611597" y="1376363"/>
                  <a:pt x="610644" y="1374458"/>
                </a:cubicBezTo>
                <a:cubicBezTo>
                  <a:pt x="549684" y="1360170"/>
                  <a:pt x="491582" y="1384935"/>
                  <a:pt x="432527" y="1392555"/>
                </a:cubicBezTo>
                <a:close/>
                <a:moveTo>
                  <a:pt x="1443129" y="715328"/>
                </a:moveTo>
                <a:cubicBezTo>
                  <a:pt x="1445987" y="718185"/>
                  <a:pt x="1448844" y="721043"/>
                  <a:pt x="1451702" y="723900"/>
                </a:cubicBezTo>
                <a:cubicBezTo>
                  <a:pt x="1472657" y="702945"/>
                  <a:pt x="1493612" y="681990"/>
                  <a:pt x="1514567" y="661035"/>
                </a:cubicBezTo>
                <a:cubicBezTo>
                  <a:pt x="1512662" y="659130"/>
                  <a:pt x="1510757" y="657225"/>
                  <a:pt x="1508852" y="655320"/>
                </a:cubicBezTo>
                <a:cubicBezTo>
                  <a:pt x="1486944" y="674370"/>
                  <a:pt x="1465037" y="695325"/>
                  <a:pt x="1443129" y="715328"/>
                </a:cubicBezTo>
                <a:close/>
                <a:moveTo>
                  <a:pt x="1213577" y="1160145"/>
                </a:moveTo>
                <a:cubicBezTo>
                  <a:pt x="1244057" y="1146810"/>
                  <a:pt x="1249772" y="1138238"/>
                  <a:pt x="1248819" y="1110615"/>
                </a:cubicBezTo>
                <a:cubicBezTo>
                  <a:pt x="1235484" y="1128713"/>
                  <a:pt x="1201194" y="1124903"/>
                  <a:pt x="1213577" y="1160145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grpSp>
        <p:nvGrpSpPr>
          <p:cNvPr id="77" name="Graphic 121">
            <a:extLst>
              <a:ext uri="{FF2B5EF4-FFF2-40B4-BE49-F238E27FC236}">
                <a16:creationId xmlns:a16="http://schemas.microsoft.com/office/drawing/2014/main" id="{03E1EC62-AD8F-4526-97DD-D4B020C814A0}"/>
              </a:ext>
            </a:extLst>
          </p:cNvPr>
          <p:cNvGrpSpPr/>
          <p:nvPr/>
        </p:nvGrpSpPr>
        <p:grpSpPr>
          <a:xfrm>
            <a:off x="2930525" y="1583039"/>
            <a:ext cx="721252" cy="525408"/>
            <a:chOff x="5146536" y="5317629"/>
            <a:chExt cx="2273771" cy="1656368"/>
          </a:xfrm>
        </p:grpSpPr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9CAE7FE4-D057-4386-AB9E-5B59D9C85C78}"/>
                </a:ext>
              </a:extLst>
            </p:cNvPr>
            <p:cNvSpPr/>
            <p:nvPr/>
          </p:nvSpPr>
          <p:spPr>
            <a:xfrm>
              <a:off x="5146536" y="5317629"/>
              <a:ext cx="2273771" cy="1656368"/>
            </a:xfrm>
            <a:custGeom>
              <a:avLst/>
              <a:gdLst>
                <a:gd name="connsiteX0" fmla="*/ 2269219 w 2273771"/>
                <a:gd name="connsiteY0" fmla="*/ 1166433 h 1656367"/>
                <a:gd name="connsiteX1" fmla="*/ 2114868 w 2273771"/>
                <a:gd name="connsiteY1" fmla="*/ 1051251 h 1656367"/>
                <a:gd name="connsiteX2" fmla="*/ 1719199 w 2273771"/>
                <a:gd name="connsiteY2" fmla="*/ 1009427 h 1656367"/>
                <a:gd name="connsiteX3" fmla="*/ 1535638 w 2273771"/>
                <a:gd name="connsiteY3" fmla="*/ 871673 h 1656367"/>
                <a:gd name="connsiteX4" fmla="*/ 1731481 w 2273771"/>
                <a:gd name="connsiteY4" fmla="*/ 926443 h 1656367"/>
                <a:gd name="connsiteX5" fmla="*/ 1852638 w 2273771"/>
                <a:gd name="connsiteY5" fmla="*/ 908186 h 1656367"/>
                <a:gd name="connsiteX6" fmla="*/ 1925332 w 2273771"/>
                <a:gd name="connsiteY6" fmla="*/ 877648 h 1656367"/>
                <a:gd name="connsiteX7" fmla="*/ 1944584 w 2273771"/>
                <a:gd name="connsiteY7" fmla="*/ 779062 h 1656367"/>
                <a:gd name="connsiteX8" fmla="*/ 1897781 w 2273771"/>
                <a:gd name="connsiteY8" fmla="*/ 733587 h 1656367"/>
                <a:gd name="connsiteX9" fmla="*/ 1859276 w 2273771"/>
                <a:gd name="connsiteY9" fmla="*/ 703713 h 1656367"/>
                <a:gd name="connsiteX10" fmla="*/ 1790234 w 2273771"/>
                <a:gd name="connsiteY10" fmla="*/ 610438 h 1656367"/>
                <a:gd name="connsiteX11" fmla="*/ 1713888 w 2273771"/>
                <a:gd name="connsiteY11" fmla="*/ 568614 h 1656367"/>
                <a:gd name="connsiteX12" fmla="*/ 1555222 w 2273771"/>
                <a:gd name="connsiteY12" fmla="*/ 377418 h 1656367"/>
                <a:gd name="connsiteX13" fmla="*/ 1483191 w 2273771"/>
                <a:gd name="connsiteY13" fmla="*/ 300409 h 1656367"/>
                <a:gd name="connsiteX14" fmla="*/ 1376971 w 2273771"/>
                <a:gd name="connsiteY14" fmla="*/ 177592 h 1656367"/>
                <a:gd name="connsiteX15" fmla="*/ 1293323 w 2273771"/>
                <a:gd name="connsiteY15" fmla="*/ 94276 h 1656367"/>
                <a:gd name="connsiteX16" fmla="*/ 1176481 w 2273771"/>
                <a:gd name="connsiteY16" fmla="*/ 4321 h 1656367"/>
                <a:gd name="connsiteX17" fmla="*/ 1061299 w 2273771"/>
                <a:gd name="connsiteY17" fmla="*/ 29548 h 1656367"/>
                <a:gd name="connsiteX18" fmla="*/ 1026114 w 2273771"/>
                <a:gd name="connsiteY18" fmla="*/ 70708 h 1656367"/>
                <a:gd name="connsiteX19" fmla="*/ 946117 w 2273771"/>
                <a:gd name="connsiteY19" fmla="*/ 131121 h 1656367"/>
                <a:gd name="connsiteX20" fmla="*/ 856162 w 2273771"/>
                <a:gd name="connsiteY20" fmla="*/ 239000 h 1656367"/>
                <a:gd name="connsiteX21" fmla="*/ 773177 w 2273771"/>
                <a:gd name="connsiteY21" fmla="*/ 403309 h 1656367"/>
                <a:gd name="connsiteX22" fmla="*/ 613184 w 2273771"/>
                <a:gd name="connsiteY22" fmla="*/ 660561 h 1656367"/>
                <a:gd name="connsiteX23" fmla="*/ 559742 w 2273771"/>
                <a:gd name="connsiteY23" fmla="*/ 839807 h 1656367"/>
                <a:gd name="connsiteX24" fmla="*/ 542481 w 2273771"/>
                <a:gd name="connsiteY24" fmla="*/ 1000797 h 1656367"/>
                <a:gd name="connsiteX25" fmla="*/ 512607 w 2273771"/>
                <a:gd name="connsiteY25" fmla="*/ 1074155 h 1656367"/>
                <a:gd name="connsiteX26" fmla="*/ 494018 w 2273771"/>
                <a:gd name="connsiteY26" fmla="*/ 1203278 h 1656367"/>
                <a:gd name="connsiteX27" fmla="*/ 462484 w 2273771"/>
                <a:gd name="connsiteY27" fmla="*/ 1271326 h 1656367"/>
                <a:gd name="connsiteX28" fmla="*/ 138845 w 2273771"/>
                <a:gd name="connsiteY28" fmla="*/ 1330411 h 1656367"/>
                <a:gd name="connsiteX29" fmla="*/ 70798 w 2273771"/>
                <a:gd name="connsiteY29" fmla="*/ 1588326 h 1656367"/>
                <a:gd name="connsiteX30" fmla="*/ 248384 w 2273771"/>
                <a:gd name="connsiteY30" fmla="*/ 1629818 h 1656367"/>
                <a:gd name="connsiteX31" fmla="*/ 923877 w 2273771"/>
                <a:gd name="connsiteY31" fmla="*/ 1658033 h 1656367"/>
                <a:gd name="connsiteX32" fmla="*/ 1893134 w 2273771"/>
                <a:gd name="connsiteY32" fmla="*/ 1515300 h 1656367"/>
                <a:gd name="connsiteX33" fmla="*/ 2201836 w 2273771"/>
                <a:gd name="connsiteY33" fmla="*/ 1362608 h 1656367"/>
                <a:gd name="connsiteX34" fmla="*/ 2269219 w 2273771"/>
                <a:gd name="connsiteY34" fmla="*/ 1166433 h 1656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273771" h="1656367">
                  <a:moveTo>
                    <a:pt x="2269219" y="1166433"/>
                  </a:moveTo>
                  <a:cubicBezTo>
                    <a:pt x="2248971" y="1106353"/>
                    <a:pt x="2173289" y="1065524"/>
                    <a:pt x="2114868" y="1051251"/>
                  </a:cubicBezTo>
                  <a:cubicBezTo>
                    <a:pt x="2075700" y="1043285"/>
                    <a:pt x="1805835" y="1019385"/>
                    <a:pt x="1719199" y="1009427"/>
                  </a:cubicBezTo>
                  <a:cubicBezTo>
                    <a:pt x="1573810" y="992830"/>
                    <a:pt x="1564848" y="946027"/>
                    <a:pt x="1535638" y="871673"/>
                  </a:cubicBezTo>
                  <a:cubicBezTo>
                    <a:pt x="1638206" y="925779"/>
                    <a:pt x="1673060" y="947355"/>
                    <a:pt x="1731481" y="926443"/>
                  </a:cubicBezTo>
                  <a:cubicBezTo>
                    <a:pt x="1776624" y="909514"/>
                    <a:pt x="1805503" y="888270"/>
                    <a:pt x="1852638" y="908186"/>
                  </a:cubicBezTo>
                  <a:cubicBezTo>
                    <a:pt x="1878861" y="920136"/>
                    <a:pt x="1920353" y="905863"/>
                    <a:pt x="1925332" y="877648"/>
                  </a:cubicBezTo>
                  <a:cubicBezTo>
                    <a:pt x="1935290" y="824538"/>
                    <a:pt x="1958526" y="814580"/>
                    <a:pt x="1944584" y="779062"/>
                  </a:cubicBezTo>
                  <a:cubicBezTo>
                    <a:pt x="1937614" y="761138"/>
                    <a:pt x="1919025" y="738234"/>
                    <a:pt x="1897781" y="733587"/>
                  </a:cubicBezTo>
                  <a:cubicBezTo>
                    <a:pt x="1878861" y="724957"/>
                    <a:pt x="1857617" y="721305"/>
                    <a:pt x="1859276" y="703713"/>
                  </a:cubicBezTo>
                  <a:cubicBezTo>
                    <a:pt x="1865251" y="650603"/>
                    <a:pt x="1839360" y="621392"/>
                    <a:pt x="1790234" y="610438"/>
                  </a:cubicBezTo>
                  <a:cubicBezTo>
                    <a:pt x="1768989" y="606455"/>
                    <a:pt x="1728161" y="586871"/>
                    <a:pt x="1713888" y="568614"/>
                  </a:cubicBezTo>
                  <a:cubicBezTo>
                    <a:pt x="1654139" y="496916"/>
                    <a:pt x="1611983" y="445797"/>
                    <a:pt x="1555222" y="377418"/>
                  </a:cubicBezTo>
                  <a:cubicBezTo>
                    <a:pt x="1549911" y="371111"/>
                    <a:pt x="1497465" y="315014"/>
                    <a:pt x="1483191" y="300409"/>
                  </a:cubicBezTo>
                  <a:cubicBezTo>
                    <a:pt x="1439044" y="254269"/>
                    <a:pt x="1415144" y="228710"/>
                    <a:pt x="1376971" y="177592"/>
                  </a:cubicBezTo>
                  <a:cubicBezTo>
                    <a:pt x="1354400" y="141411"/>
                    <a:pt x="1313239" y="124482"/>
                    <a:pt x="1293323" y="94276"/>
                  </a:cubicBezTo>
                  <a:cubicBezTo>
                    <a:pt x="1254155" y="36186"/>
                    <a:pt x="1237890" y="23241"/>
                    <a:pt x="1176481" y="4321"/>
                  </a:cubicBezTo>
                  <a:cubicBezTo>
                    <a:pt x="1142624" y="-7629"/>
                    <a:pt x="1085198" y="6644"/>
                    <a:pt x="1061299" y="29548"/>
                  </a:cubicBezTo>
                  <a:cubicBezTo>
                    <a:pt x="1046362" y="40502"/>
                    <a:pt x="1041051" y="59754"/>
                    <a:pt x="1026114" y="70708"/>
                  </a:cubicBezTo>
                  <a:cubicBezTo>
                    <a:pt x="1002878" y="87637"/>
                    <a:pt x="975659" y="121494"/>
                    <a:pt x="946117" y="131121"/>
                  </a:cubicBezTo>
                  <a:cubicBezTo>
                    <a:pt x="901969" y="155352"/>
                    <a:pt x="881389" y="193857"/>
                    <a:pt x="856162" y="239000"/>
                  </a:cubicBezTo>
                  <a:cubicBezTo>
                    <a:pt x="818985" y="305056"/>
                    <a:pt x="824296" y="344224"/>
                    <a:pt x="773177" y="403309"/>
                  </a:cubicBezTo>
                  <a:cubicBezTo>
                    <a:pt x="721727" y="454428"/>
                    <a:pt x="631772" y="641972"/>
                    <a:pt x="613184" y="660561"/>
                  </a:cubicBezTo>
                  <a:cubicBezTo>
                    <a:pt x="583309" y="691431"/>
                    <a:pt x="568704" y="760806"/>
                    <a:pt x="559742" y="839807"/>
                  </a:cubicBezTo>
                  <a:cubicBezTo>
                    <a:pt x="542481" y="907854"/>
                    <a:pt x="537502" y="942376"/>
                    <a:pt x="542481" y="1000797"/>
                  </a:cubicBezTo>
                  <a:cubicBezTo>
                    <a:pt x="544472" y="1019717"/>
                    <a:pt x="517917" y="1057226"/>
                    <a:pt x="512607" y="1074155"/>
                  </a:cubicBezTo>
                  <a:cubicBezTo>
                    <a:pt x="498665" y="1124277"/>
                    <a:pt x="489039" y="1146185"/>
                    <a:pt x="494018" y="1203278"/>
                  </a:cubicBezTo>
                  <a:cubicBezTo>
                    <a:pt x="498001" y="1241451"/>
                    <a:pt x="487047" y="1271326"/>
                    <a:pt x="462484" y="1271326"/>
                  </a:cubicBezTo>
                  <a:cubicBezTo>
                    <a:pt x="416013" y="1271326"/>
                    <a:pt x="195274" y="1312818"/>
                    <a:pt x="138845" y="1330411"/>
                  </a:cubicBezTo>
                  <a:cubicBezTo>
                    <a:pt x="-38742" y="1385844"/>
                    <a:pt x="-28120" y="1525922"/>
                    <a:pt x="70798" y="1588326"/>
                  </a:cubicBezTo>
                  <a:cubicBezTo>
                    <a:pt x="88059" y="1607246"/>
                    <a:pt x="217182" y="1626831"/>
                    <a:pt x="248384" y="1629818"/>
                  </a:cubicBezTo>
                  <a:cubicBezTo>
                    <a:pt x="488707" y="1655709"/>
                    <a:pt x="683554" y="1660024"/>
                    <a:pt x="923877" y="1658033"/>
                  </a:cubicBezTo>
                  <a:cubicBezTo>
                    <a:pt x="1260793" y="1656041"/>
                    <a:pt x="1566176" y="1602599"/>
                    <a:pt x="1893134" y="1515300"/>
                  </a:cubicBezTo>
                  <a:cubicBezTo>
                    <a:pt x="1964501" y="1496379"/>
                    <a:pt x="2115532" y="1422025"/>
                    <a:pt x="2201836" y="1362608"/>
                  </a:cubicBezTo>
                  <a:cubicBezTo>
                    <a:pt x="2257270" y="1325431"/>
                    <a:pt x="2290131" y="1242447"/>
                    <a:pt x="2269219" y="1166433"/>
                  </a:cubicBezTo>
                  <a:close/>
                </a:path>
              </a:pathLst>
            </a:custGeom>
            <a:solidFill>
              <a:schemeClr val="tx1"/>
            </a:solidFill>
            <a:ln w="33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E8EF8798-B720-40DC-998F-F3372F35A279}"/>
                </a:ext>
              </a:extLst>
            </p:cNvPr>
            <p:cNvSpPr/>
            <p:nvPr/>
          </p:nvSpPr>
          <p:spPr>
            <a:xfrm>
              <a:off x="5660187" y="5383794"/>
              <a:ext cx="1357624" cy="1251404"/>
            </a:xfrm>
            <a:custGeom>
              <a:avLst/>
              <a:gdLst>
                <a:gd name="connsiteX0" fmla="*/ 1350604 w 1357623"/>
                <a:gd name="connsiteY0" fmla="*/ 728499 h 1251403"/>
                <a:gd name="connsiteX1" fmla="*/ 1288200 w 1357623"/>
                <a:gd name="connsiteY1" fmla="*/ 659788 h 1251403"/>
                <a:gd name="connsiteX2" fmla="*/ 1231771 w 1357623"/>
                <a:gd name="connsiteY2" fmla="*/ 587425 h 1251403"/>
                <a:gd name="connsiteX3" fmla="*/ 1141484 w 1357623"/>
                <a:gd name="connsiteY3" fmla="*/ 533319 h 1251403"/>
                <a:gd name="connsiteX4" fmla="*/ 930039 w 1357623"/>
                <a:gd name="connsiteY4" fmla="*/ 294656 h 1251403"/>
                <a:gd name="connsiteX5" fmla="*/ 802244 w 1357623"/>
                <a:gd name="connsiteY5" fmla="*/ 147940 h 1251403"/>
                <a:gd name="connsiteX6" fmla="*/ 693368 w 1357623"/>
                <a:gd name="connsiteY6" fmla="*/ 30766 h 1251403"/>
                <a:gd name="connsiteX7" fmla="*/ 535698 w 1357623"/>
                <a:gd name="connsiteY7" fmla="*/ 46367 h 1251403"/>
                <a:gd name="connsiteX8" fmla="*/ 463336 w 1357623"/>
                <a:gd name="connsiteY8" fmla="*/ 109435 h 1251403"/>
                <a:gd name="connsiteX9" fmla="*/ 346162 w 1357623"/>
                <a:gd name="connsiteY9" fmla="*/ 241215 h 1251403"/>
                <a:gd name="connsiteX10" fmla="*/ 280770 w 1357623"/>
                <a:gd name="connsiteY10" fmla="*/ 374653 h 1251403"/>
                <a:gd name="connsiteX11" fmla="*/ 138701 w 1357623"/>
                <a:gd name="connsiteY11" fmla="*/ 607673 h 1251403"/>
                <a:gd name="connsiteX12" fmla="*/ 106503 w 1357623"/>
                <a:gd name="connsiteY12" fmla="*/ 655804 h 1251403"/>
                <a:gd name="connsiteX13" fmla="*/ 70322 w 1357623"/>
                <a:gd name="connsiteY13" fmla="*/ 785592 h 1251403"/>
                <a:gd name="connsiteX14" fmla="*/ 35800 w 1357623"/>
                <a:gd name="connsiteY14" fmla="*/ 1000687 h 1251403"/>
                <a:gd name="connsiteX15" fmla="*/ 283 w 1357623"/>
                <a:gd name="connsiteY15" fmla="*/ 1164001 h 1251403"/>
                <a:gd name="connsiteX16" fmla="*/ 9577 w 1357623"/>
                <a:gd name="connsiteY16" fmla="*/ 1187900 h 1251403"/>
                <a:gd name="connsiteX17" fmla="*/ 9577 w 1357623"/>
                <a:gd name="connsiteY17" fmla="*/ 1188232 h 1251403"/>
                <a:gd name="connsiteX18" fmla="*/ 119116 w 1357623"/>
                <a:gd name="connsiteY18" fmla="*/ 1235699 h 1251403"/>
                <a:gd name="connsiteX19" fmla="*/ 417528 w 1357623"/>
                <a:gd name="connsiteY19" fmla="*/ 1233375 h 1251403"/>
                <a:gd name="connsiteX20" fmla="*/ 805895 w 1357623"/>
                <a:gd name="connsiteY20" fmla="*/ 1136118 h 1251403"/>
                <a:gd name="connsiteX21" fmla="*/ 929044 w 1357623"/>
                <a:gd name="connsiteY21" fmla="*/ 1091306 h 1251403"/>
                <a:gd name="connsiteX22" fmla="*/ 995099 w 1357623"/>
                <a:gd name="connsiteY22" fmla="*/ 1050810 h 1251403"/>
                <a:gd name="connsiteX23" fmla="*/ 1004393 w 1357623"/>
                <a:gd name="connsiteY23" fmla="*/ 890816 h 1251403"/>
                <a:gd name="connsiteX24" fmla="*/ 953607 w 1357623"/>
                <a:gd name="connsiteY24" fmla="*/ 889820 h 1251403"/>
                <a:gd name="connsiteX25" fmla="*/ 794277 w 1357623"/>
                <a:gd name="connsiteY25" fmla="*/ 961187 h 1251403"/>
                <a:gd name="connsiteX26" fmla="*/ 948960 w 1357623"/>
                <a:gd name="connsiteY26" fmla="*/ 859614 h 1251403"/>
                <a:gd name="connsiteX27" fmla="*/ 928048 w 1357623"/>
                <a:gd name="connsiteY27" fmla="*/ 782272 h 1251403"/>
                <a:gd name="connsiteX28" fmla="*/ 859337 w 1357623"/>
                <a:gd name="connsiteY28" fmla="*/ 760697 h 1251403"/>
                <a:gd name="connsiteX29" fmla="*/ 655527 w 1357623"/>
                <a:gd name="connsiteY29" fmla="*/ 556887 h 1251403"/>
                <a:gd name="connsiteX30" fmla="*/ 702994 w 1357623"/>
                <a:gd name="connsiteY30" fmla="*/ 552572 h 1251403"/>
                <a:gd name="connsiteX31" fmla="*/ 829130 w 1357623"/>
                <a:gd name="connsiteY31" fmla="*/ 663107 h 1251403"/>
                <a:gd name="connsiteX32" fmla="*/ 951947 w 1357623"/>
                <a:gd name="connsiteY32" fmla="*/ 736465 h 1251403"/>
                <a:gd name="connsiteX33" fmla="*/ 1090365 w 1357623"/>
                <a:gd name="connsiteY33" fmla="*/ 793558 h 1251403"/>
                <a:gd name="connsiteX34" fmla="*/ 1224468 w 1357623"/>
                <a:gd name="connsiteY34" fmla="*/ 812479 h 1251403"/>
                <a:gd name="connsiteX35" fmla="*/ 1304465 w 1357623"/>
                <a:gd name="connsiteY35" fmla="*/ 799201 h 1251403"/>
                <a:gd name="connsiteX36" fmla="*/ 1353592 w 1357623"/>
                <a:gd name="connsiteY36" fmla="*/ 792563 h 1251403"/>
                <a:gd name="connsiteX37" fmla="*/ 1350604 w 1357623"/>
                <a:gd name="connsiteY37" fmla="*/ 728499 h 1251403"/>
                <a:gd name="connsiteX38" fmla="*/ 172890 w 1357623"/>
                <a:gd name="connsiteY38" fmla="*/ 1058113 h 1251403"/>
                <a:gd name="connsiteX39" fmla="*/ 255875 w 1357623"/>
                <a:gd name="connsiteY39" fmla="*/ 1049814 h 1251403"/>
                <a:gd name="connsiteX40" fmla="*/ 276787 w 1357623"/>
                <a:gd name="connsiteY40" fmla="*/ 1067739 h 1251403"/>
                <a:gd name="connsiteX41" fmla="*/ 257866 w 1357623"/>
                <a:gd name="connsiteY41" fmla="*/ 1090974 h 1251403"/>
                <a:gd name="connsiteX42" fmla="*/ 177205 w 1357623"/>
                <a:gd name="connsiteY42" fmla="*/ 1100269 h 1251403"/>
                <a:gd name="connsiteX43" fmla="*/ 111814 w 1357623"/>
                <a:gd name="connsiteY43" fmla="*/ 1084336 h 1251403"/>
                <a:gd name="connsiteX44" fmla="*/ 172890 w 1357623"/>
                <a:gd name="connsiteY44" fmla="*/ 1058113 h 1251403"/>
                <a:gd name="connsiteX45" fmla="*/ 258198 w 1357623"/>
                <a:gd name="connsiteY45" fmla="*/ 1153379 h 1251403"/>
                <a:gd name="connsiteX46" fmla="*/ 108494 w 1357623"/>
                <a:gd name="connsiteY46" fmla="*/ 1155038 h 1251403"/>
                <a:gd name="connsiteX47" fmla="*/ 57708 w 1357623"/>
                <a:gd name="connsiteY47" fmla="*/ 1140433 h 1251403"/>
                <a:gd name="connsiteX48" fmla="*/ 52065 w 1357623"/>
                <a:gd name="connsiteY48" fmla="*/ 1102924 h 1251403"/>
                <a:gd name="connsiteX49" fmla="*/ 80280 w 1357623"/>
                <a:gd name="connsiteY49" fmla="*/ 1084336 h 1251403"/>
                <a:gd name="connsiteX50" fmla="*/ 80280 w 1357623"/>
                <a:gd name="connsiteY50" fmla="*/ 1116534 h 1251403"/>
                <a:gd name="connsiteX51" fmla="*/ 125091 w 1357623"/>
                <a:gd name="connsiteY51" fmla="*/ 1133794 h 1251403"/>
                <a:gd name="connsiteX52" fmla="*/ 430474 w 1357623"/>
                <a:gd name="connsiteY52" fmla="*/ 1113214 h 1251403"/>
                <a:gd name="connsiteX53" fmla="*/ 488895 w 1357623"/>
                <a:gd name="connsiteY53" fmla="*/ 1116865 h 1251403"/>
                <a:gd name="connsiteX54" fmla="*/ 258198 w 1357623"/>
                <a:gd name="connsiteY54" fmla="*/ 1153379 h 1251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1357623" h="1251403">
                  <a:moveTo>
                    <a:pt x="1350604" y="728499"/>
                  </a:moveTo>
                  <a:cubicBezTo>
                    <a:pt x="1333012" y="713893"/>
                    <a:pt x="1284217" y="701944"/>
                    <a:pt x="1288200" y="659788"/>
                  </a:cubicBezTo>
                  <a:cubicBezTo>
                    <a:pt x="1292183" y="616636"/>
                    <a:pt x="1266624" y="599707"/>
                    <a:pt x="1231771" y="587425"/>
                  </a:cubicBezTo>
                  <a:cubicBezTo>
                    <a:pt x="1197913" y="575476"/>
                    <a:pt x="1163060" y="562198"/>
                    <a:pt x="1141484" y="533319"/>
                  </a:cubicBezTo>
                  <a:cubicBezTo>
                    <a:pt x="1073768" y="444028"/>
                    <a:pt x="1007049" y="374985"/>
                    <a:pt x="930039" y="294656"/>
                  </a:cubicBezTo>
                  <a:cubicBezTo>
                    <a:pt x="888215" y="253496"/>
                    <a:pt x="851370" y="187773"/>
                    <a:pt x="802244" y="147940"/>
                  </a:cubicBezTo>
                  <a:cubicBezTo>
                    <a:pt x="763075" y="116074"/>
                    <a:pt x="724238" y="57985"/>
                    <a:pt x="693368" y="30766"/>
                  </a:cubicBezTo>
                  <a:cubicBezTo>
                    <a:pt x="639262" y="-17033"/>
                    <a:pt x="581837" y="-7075"/>
                    <a:pt x="535698" y="46367"/>
                  </a:cubicBezTo>
                  <a:cubicBezTo>
                    <a:pt x="516114" y="68275"/>
                    <a:pt x="490886" y="99477"/>
                    <a:pt x="463336" y="109435"/>
                  </a:cubicBezTo>
                  <a:cubicBezTo>
                    <a:pt x="400931" y="132007"/>
                    <a:pt x="369729" y="183457"/>
                    <a:pt x="346162" y="241215"/>
                  </a:cubicBezTo>
                  <a:cubicBezTo>
                    <a:pt x="330229" y="281711"/>
                    <a:pt x="302014" y="347435"/>
                    <a:pt x="280770" y="374653"/>
                  </a:cubicBezTo>
                  <a:cubicBezTo>
                    <a:pt x="209403" y="451663"/>
                    <a:pt x="173554" y="508092"/>
                    <a:pt x="138701" y="607673"/>
                  </a:cubicBezTo>
                  <a:cubicBezTo>
                    <a:pt x="134717" y="619623"/>
                    <a:pt x="114801" y="644850"/>
                    <a:pt x="106503" y="655804"/>
                  </a:cubicBezTo>
                  <a:cubicBezTo>
                    <a:pt x="80280" y="691986"/>
                    <a:pt x="82603" y="743436"/>
                    <a:pt x="70322" y="785592"/>
                  </a:cubicBezTo>
                  <a:cubicBezTo>
                    <a:pt x="46090" y="867580"/>
                    <a:pt x="74969" y="943594"/>
                    <a:pt x="35800" y="1000687"/>
                  </a:cubicBezTo>
                  <a:cubicBezTo>
                    <a:pt x="5262" y="1044835"/>
                    <a:pt x="6590" y="1115870"/>
                    <a:pt x="283" y="1164001"/>
                  </a:cubicBezTo>
                  <a:cubicBezTo>
                    <a:pt x="-1377" y="1181593"/>
                    <a:pt x="4598" y="1182921"/>
                    <a:pt x="9577" y="1187900"/>
                  </a:cubicBezTo>
                  <a:cubicBezTo>
                    <a:pt x="9577" y="1187900"/>
                    <a:pt x="9577" y="1188232"/>
                    <a:pt x="9577" y="1188232"/>
                  </a:cubicBezTo>
                  <a:cubicBezTo>
                    <a:pt x="34472" y="1214455"/>
                    <a:pt x="83599" y="1226405"/>
                    <a:pt x="119116" y="1235699"/>
                  </a:cubicBezTo>
                  <a:cubicBezTo>
                    <a:pt x="229320" y="1264246"/>
                    <a:pt x="322262" y="1257275"/>
                    <a:pt x="417528" y="1233375"/>
                  </a:cubicBezTo>
                  <a:cubicBezTo>
                    <a:pt x="566568" y="1196530"/>
                    <a:pt x="662830" y="1193211"/>
                    <a:pt x="805895" y="1136118"/>
                  </a:cubicBezTo>
                  <a:cubicBezTo>
                    <a:pt x="829794" y="1126492"/>
                    <a:pt x="883568" y="1118193"/>
                    <a:pt x="929044" y="1091306"/>
                  </a:cubicBezTo>
                  <a:cubicBezTo>
                    <a:pt x="942653" y="1083340"/>
                    <a:pt x="982154" y="1061100"/>
                    <a:pt x="995099" y="1050810"/>
                  </a:cubicBezTo>
                  <a:cubicBezTo>
                    <a:pt x="1058499" y="999360"/>
                    <a:pt x="1052192" y="966498"/>
                    <a:pt x="1004393" y="890816"/>
                  </a:cubicBezTo>
                  <a:cubicBezTo>
                    <a:pt x="987465" y="863929"/>
                    <a:pt x="974187" y="871896"/>
                    <a:pt x="953607" y="889820"/>
                  </a:cubicBezTo>
                  <a:cubicBezTo>
                    <a:pt x="909791" y="927661"/>
                    <a:pt x="850706" y="952224"/>
                    <a:pt x="794277" y="961187"/>
                  </a:cubicBezTo>
                  <a:cubicBezTo>
                    <a:pt x="843072" y="931312"/>
                    <a:pt x="909459" y="904426"/>
                    <a:pt x="948960" y="859614"/>
                  </a:cubicBezTo>
                  <a:cubicBezTo>
                    <a:pt x="982818" y="821773"/>
                    <a:pt x="977838" y="796214"/>
                    <a:pt x="928048" y="782272"/>
                  </a:cubicBezTo>
                  <a:cubicBezTo>
                    <a:pt x="909127" y="776298"/>
                    <a:pt x="873278" y="774638"/>
                    <a:pt x="859337" y="760697"/>
                  </a:cubicBezTo>
                  <a:cubicBezTo>
                    <a:pt x="789298" y="694641"/>
                    <a:pt x="731209" y="616636"/>
                    <a:pt x="655527" y="556887"/>
                  </a:cubicBezTo>
                  <a:cubicBezTo>
                    <a:pt x="667809" y="543278"/>
                    <a:pt x="690049" y="547925"/>
                    <a:pt x="702994" y="552572"/>
                  </a:cubicBezTo>
                  <a:cubicBezTo>
                    <a:pt x="748138" y="585766"/>
                    <a:pt x="788966" y="623938"/>
                    <a:pt x="829130" y="663107"/>
                  </a:cubicBezTo>
                  <a:cubicBezTo>
                    <a:pt x="863984" y="696301"/>
                    <a:pt x="901825" y="726839"/>
                    <a:pt x="951947" y="736465"/>
                  </a:cubicBezTo>
                  <a:cubicBezTo>
                    <a:pt x="1003066" y="746091"/>
                    <a:pt x="1048209" y="766008"/>
                    <a:pt x="1090365" y="793558"/>
                  </a:cubicBezTo>
                  <a:cubicBezTo>
                    <a:pt x="1131194" y="821109"/>
                    <a:pt x="1174345" y="832727"/>
                    <a:pt x="1224468" y="812479"/>
                  </a:cubicBezTo>
                  <a:cubicBezTo>
                    <a:pt x="1249031" y="802853"/>
                    <a:pt x="1276582" y="801193"/>
                    <a:pt x="1304465" y="799201"/>
                  </a:cubicBezTo>
                  <a:cubicBezTo>
                    <a:pt x="1321726" y="798206"/>
                    <a:pt x="1347617" y="816462"/>
                    <a:pt x="1353592" y="792563"/>
                  </a:cubicBezTo>
                  <a:cubicBezTo>
                    <a:pt x="1358239" y="772314"/>
                    <a:pt x="1368197" y="747751"/>
                    <a:pt x="1350604" y="728499"/>
                  </a:cubicBezTo>
                  <a:close/>
                  <a:moveTo>
                    <a:pt x="172890" y="1058113"/>
                  </a:moveTo>
                  <a:cubicBezTo>
                    <a:pt x="201437" y="1055789"/>
                    <a:pt x="226996" y="1051142"/>
                    <a:pt x="255875" y="1049814"/>
                  </a:cubicBezTo>
                  <a:cubicBezTo>
                    <a:pt x="264505" y="1049814"/>
                    <a:pt x="277119" y="1053133"/>
                    <a:pt x="276787" y="1067739"/>
                  </a:cubicBezTo>
                  <a:cubicBezTo>
                    <a:pt x="276787" y="1081348"/>
                    <a:pt x="266497" y="1089647"/>
                    <a:pt x="257866" y="1090974"/>
                  </a:cubicBezTo>
                  <a:cubicBezTo>
                    <a:pt x="228988" y="1096285"/>
                    <a:pt x="177205" y="1100269"/>
                    <a:pt x="177205" y="1100269"/>
                  </a:cubicBezTo>
                  <a:cubicBezTo>
                    <a:pt x="147331" y="1103256"/>
                    <a:pt x="116129" y="1109895"/>
                    <a:pt x="111814" y="1084336"/>
                  </a:cubicBezTo>
                  <a:cubicBezTo>
                    <a:pt x="107831" y="1056453"/>
                    <a:pt x="145339" y="1060104"/>
                    <a:pt x="172890" y="1058113"/>
                  </a:cubicBezTo>
                  <a:close/>
                  <a:moveTo>
                    <a:pt x="258198" y="1153379"/>
                  </a:moveTo>
                  <a:cubicBezTo>
                    <a:pt x="208408" y="1154374"/>
                    <a:pt x="158285" y="1159353"/>
                    <a:pt x="108494" y="1155038"/>
                  </a:cubicBezTo>
                  <a:cubicBezTo>
                    <a:pt x="88578" y="1153379"/>
                    <a:pt x="69326" y="1157030"/>
                    <a:pt x="57708" y="1140433"/>
                  </a:cubicBezTo>
                  <a:cubicBezTo>
                    <a:pt x="49742" y="1129811"/>
                    <a:pt x="47418" y="1116534"/>
                    <a:pt x="52065" y="1102924"/>
                  </a:cubicBezTo>
                  <a:cubicBezTo>
                    <a:pt x="55384" y="1093630"/>
                    <a:pt x="66670" y="1072718"/>
                    <a:pt x="80280" y="1084336"/>
                  </a:cubicBezTo>
                  <a:cubicBezTo>
                    <a:pt x="91234" y="1093298"/>
                    <a:pt x="80280" y="1107903"/>
                    <a:pt x="80280" y="1116534"/>
                  </a:cubicBezTo>
                  <a:cubicBezTo>
                    <a:pt x="80280" y="1128815"/>
                    <a:pt x="100528" y="1134790"/>
                    <a:pt x="125091" y="1133794"/>
                  </a:cubicBezTo>
                  <a:cubicBezTo>
                    <a:pt x="228656" y="1130143"/>
                    <a:pt x="327573" y="1130807"/>
                    <a:pt x="430474" y="1113214"/>
                  </a:cubicBezTo>
                  <a:cubicBezTo>
                    <a:pt x="448066" y="1110559"/>
                    <a:pt x="471302" y="1101928"/>
                    <a:pt x="488895" y="1116865"/>
                  </a:cubicBezTo>
                  <a:cubicBezTo>
                    <a:pt x="415868" y="1148068"/>
                    <a:pt x="337531" y="1152383"/>
                    <a:pt x="258198" y="1153379"/>
                  </a:cubicBezTo>
                  <a:close/>
                </a:path>
              </a:pathLst>
            </a:custGeom>
            <a:solidFill>
              <a:schemeClr val="accent2"/>
            </a:solidFill>
            <a:ln w="33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6246C2EE-3A8D-4ACA-B9E8-57C730A0C13E}"/>
                </a:ext>
              </a:extLst>
            </p:cNvPr>
            <p:cNvSpPr/>
            <p:nvPr/>
          </p:nvSpPr>
          <p:spPr>
            <a:xfrm>
              <a:off x="5644829" y="6343321"/>
              <a:ext cx="1125268" cy="408283"/>
            </a:xfrm>
            <a:custGeom>
              <a:avLst/>
              <a:gdLst>
                <a:gd name="connsiteX0" fmla="*/ 8670 w 1125267"/>
                <a:gd name="connsiteY0" fmla="*/ 253932 h 408283"/>
                <a:gd name="connsiteX1" fmla="*/ 357205 w 1125267"/>
                <a:gd name="connsiteY1" fmla="*/ 328286 h 408283"/>
                <a:gd name="connsiteX2" fmla="*/ 766483 w 1125267"/>
                <a:gd name="connsiteY2" fmla="*/ 245634 h 408283"/>
                <a:gd name="connsiteX3" fmla="*/ 1110038 w 1125267"/>
                <a:gd name="connsiteY3" fmla="*/ 0 h 408283"/>
                <a:gd name="connsiteX4" fmla="*/ 1030373 w 1125267"/>
                <a:gd name="connsiteY4" fmla="*/ 194847 h 408283"/>
                <a:gd name="connsiteX5" fmla="*/ 599851 w 1125267"/>
                <a:gd name="connsiteY5" fmla="*/ 370774 h 408283"/>
                <a:gd name="connsiteX6" fmla="*/ 210488 w 1125267"/>
                <a:gd name="connsiteY6" fmla="*/ 410275 h 408283"/>
                <a:gd name="connsiteX7" fmla="*/ 8670 w 1125267"/>
                <a:gd name="connsiteY7" fmla="*/ 253932 h 408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25267" h="408283">
                  <a:moveTo>
                    <a:pt x="8670" y="253932"/>
                  </a:moveTo>
                  <a:cubicBezTo>
                    <a:pt x="127172" y="346875"/>
                    <a:pt x="269905" y="337580"/>
                    <a:pt x="357205" y="328286"/>
                  </a:cubicBezTo>
                  <a:cubicBezTo>
                    <a:pt x="549728" y="307374"/>
                    <a:pt x="577279" y="293433"/>
                    <a:pt x="766483" y="245634"/>
                  </a:cubicBezTo>
                  <a:cubicBezTo>
                    <a:pt x="891956" y="214100"/>
                    <a:pt x="1100080" y="143729"/>
                    <a:pt x="1110038" y="0"/>
                  </a:cubicBezTo>
                  <a:cubicBezTo>
                    <a:pt x="1151531" y="0"/>
                    <a:pt x="1117673" y="127132"/>
                    <a:pt x="1030373" y="194847"/>
                  </a:cubicBezTo>
                  <a:cubicBezTo>
                    <a:pt x="981247" y="233020"/>
                    <a:pt x="768143" y="334925"/>
                    <a:pt x="599851" y="370774"/>
                  </a:cubicBezTo>
                  <a:cubicBezTo>
                    <a:pt x="485996" y="394674"/>
                    <a:pt x="327662" y="412266"/>
                    <a:pt x="210488" y="410275"/>
                  </a:cubicBezTo>
                  <a:cubicBezTo>
                    <a:pt x="58461" y="407287"/>
                    <a:pt x="-28839" y="302727"/>
                    <a:pt x="8670" y="253932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33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B2E8BE0A-D8B2-4C0B-A38F-D1D41BB8601A}"/>
                </a:ext>
              </a:extLst>
            </p:cNvPr>
            <p:cNvSpPr/>
            <p:nvPr/>
          </p:nvSpPr>
          <p:spPr>
            <a:xfrm>
              <a:off x="5204861" y="6373000"/>
              <a:ext cx="2150954" cy="564294"/>
            </a:xfrm>
            <a:custGeom>
              <a:avLst/>
              <a:gdLst>
                <a:gd name="connsiteX0" fmla="*/ 2061854 w 2150954"/>
                <a:gd name="connsiteY0" fmla="*/ 52309 h 564293"/>
                <a:gd name="connsiteX1" fmla="*/ 1635315 w 2150954"/>
                <a:gd name="connsiteY1" fmla="*/ 859 h 564293"/>
                <a:gd name="connsiteX2" fmla="*/ 1603781 w 2150954"/>
                <a:gd name="connsiteY2" fmla="*/ 35712 h 564293"/>
                <a:gd name="connsiteX3" fmla="*/ 1464367 w 2150954"/>
                <a:gd name="connsiteY3" fmla="*/ 216950 h 564293"/>
                <a:gd name="connsiteX4" fmla="*/ 650125 w 2150954"/>
                <a:gd name="connsiteY4" fmla="*/ 414453 h 564293"/>
                <a:gd name="connsiteX5" fmla="*/ 403827 w 2150954"/>
                <a:gd name="connsiteY5" fmla="*/ 264085 h 564293"/>
                <a:gd name="connsiteX6" fmla="*/ 28738 w 2150954"/>
                <a:gd name="connsiteY6" fmla="*/ 347733 h 564293"/>
                <a:gd name="connsiteX7" fmla="*/ 76869 w 2150954"/>
                <a:gd name="connsiteY7" fmla="*/ 508723 h 564293"/>
                <a:gd name="connsiteX8" fmla="*/ 865220 w 2150954"/>
                <a:gd name="connsiteY8" fmla="*/ 561833 h 564293"/>
                <a:gd name="connsiteX9" fmla="*/ 1222053 w 2150954"/>
                <a:gd name="connsiteY9" fmla="*/ 533618 h 564293"/>
                <a:gd name="connsiteX10" fmla="*/ 1761451 w 2150954"/>
                <a:gd name="connsiteY10" fmla="*/ 422419 h 564293"/>
                <a:gd name="connsiteX11" fmla="*/ 2058535 w 2150954"/>
                <a:gd name="connsiteY11" fmla="*/ 292964 h 564293"/>
                <a:gd name="connsiteX12" fmla="*/ 2149486 w 2150954"/>
                <a:gd name="connsiteY12" fmla="*/ 150563 h 564293"/>
                <a:gd name="connsiteX13" fmla="*/ 2061854 w 2150954"/>
                <a:gd name="connsiteY13" fmla="*/ 52309 h 564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50954" h="564293">
                  <a:moveTo>
                    <a:pt x="2061854" y="52309"/>
                  </a:moveTo>
                  <a:cubicBezTo>
                    <a:pt x="1932067" y="25422"/>
                    <a:pt x="1767094" y="3514"/>
                    <a:pt x="1635315" y="859"/>
                  </a:cubicBezTo>
                  <a:cubicBezTo>
                    <a:pt x="1582869" y="-137"/>
                    <a:pt x="1601789" y="-6112"/>
                    <a:pt x="1603781" y="35712"/>
                  </a:cubicBezTo>
                  <a:cubicBezTo>
                    <a:pt x="1607100" y="104755"/>
                    <a:pt x="1492582" y="199357"/>
                    <a:pt x="1464367" y="216950"/>
                  </a:cubicBezTo>
                  <a:cubicBezTo>
                    <a:pt x="1226700" y="366986"/>
                    <a:pt x="928952" y="421424"/>
                    <a:pt x="650125" y="414453"/>
                  </a:cubicBezTo>
                  <a:cubicBezTo>
                    <a:pt x="607969" y="413457"/>
                    <a:pt x="416441" y="348729"/>
                    <a:pt x="403827" y="264085"/>
                  </a:cubicBezTo>
                  <a:cubicBezTo>
                    <a:pt x="263086" y="276367"/>
                    <a:pt x="115374" y="284001"/>
                    <a:pt x="28738" y="347733"/>
                  </a:cubicBezTo>
                  <a:cubicBezTo>
                    <a:pt x="-26364" y="397856"/>
                    <a:pt x="2183" y="496441"/>
                    <a:pt x="76869" y="508723"/>
                  </a:cubicBezTo>
                  <a:cubicBezTo>
                    <a:pt x="326486" y="550215"/>
                    <a:pt x="613612" y="573451"/>
                    <a:pt x="865220" y="561833"/>
                  </a:cubicBezTo>
                  <a:cubicBezTo>
                    <a:pt x="957831" y="557518"/>
                    <a:pt x="1129111" y="538597"/>
                    <a:pt x="1222053" y="533618"/>
                  </a:cubicBezTo>
                  <a:cubicBezTo>
                    <a:pt x="1410261" y="522001"/>
                    <a:pt x="1578886" y="465571"/>
                    <a:pt x="1761451" y="422419"/>
                  </a:cubicBezTo>
                  <a:cubicBezTo>
                    <a:pt x="1810578" y="410802"/>
                    <a:pt x="1971236" y="355036"/>
                    <a:pt x="2058535" y="292964"/>
                  </a:cubicBezTo>
                  <a:cubicBezTo>
                    <a:pt x="2109985" y="255123"/>
                    <a:pt x="2161436" y="232219"/>
                    <a:pt x="2149486" y="150563"/>
                  </a:cubicBezTo>
                  <a:cubicBezTo>
                    <a:pt x="2136209" y="95793"/>
                    <a:pt x="2110981" y="62267"/>
                    <a:pt x="2061854" y="52309"/>
                  </a:cubicBezTo>
                  <a:close/>
                </a:path>
              </a:pathLst>
            </a:custGeom>
            <a:solidFill>
              <a:schemeClr val="accent2"/>
            </a:solidFill>
            <a:ln w="33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82" name="Graphic 121">
              <a:extLst>
                <a:ext uri="{FF2B5EF4-FFF2-40B4-BE49-F238E27FC236}">
                  <a16:creationId xmlns:a16="http://schemas.microsoft.com/office/drawing/2014/main" id="{6512466B-DA4F-4449-9179-1FBA7283F9A6}"/>
                </a:ext>
              </a:extLst>
            </p:cNvPr>
            <p:cNvGrpSpPr/>
            <p:nvPr/>
          </p:nvGrpSpPr>
          <p:grpSpPr>
            <a:xfrm>
              <a:off x="5659034" y="5938219"/>
              <a:ext cx="1364263" cy="700388"/>
              <a:chOff x="5659034" y="5938219"/>
              <a:chExt cx="1364263" cy="700388"/>
            </a:xfrm>
            <a:solidFill>
              <a:srgbClr val="666666"/>
            </a:solidFill>
          </p:grpSpPr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EC63C3E9-94C5-484D-A539-197147B84C67}"/>
                  </a:ext>
                </a:extLst>
              </p:cNvPr>
              <p:cNvSpPr/>
              <p:nvPr/>
            </p:nvSpPr>
            <p:spPr>
              <a:xfrm>
                <a:off x="5659034" y="5941676"/>
                <a:ext cx="1042283" cy="697069"/>
              </a:xfrm>
              <a:custGeom>
                <a:avLst/>
                <a:gdLst>
                  <a:gd name="connsiteX0" fmla="*/ 946461 w 1042283"/>
                  <a:gd name="connsiteY0" fmla="*/ 333929 h 697068"/>
                  <a:gd name="connsiteX1" fmla="*/ 795430 w 1042283"/>
                  <a:gd name="connsiteY1" fmla="*/ 402640 h 697068"/>
                  <a:gd name="connsiteX2" fmla="*/ 956088 w 1042283"/>
                  <a:gd name="connsiteY2" fmla="*/ 293765 h 697068"/>
                  <a:gd name="connsiteX3" fmla="*/ 929201 w 1042283"/>
                  <a:gd name="connsiteY3" fmla="*/ 223394 h 697068"/>
                  <a:gd name="connsiteX4" fmla="*/ 862813 w 1042283"/>
                  <a:gd name="connsiteY4" fmla="*/ 201154 h 697068"/>
                  <a:gd name="connsiteX5" fmla="*/ 658008 w 1042283"/>
                  <a:gd name="connsiteY5" fmla="*/ 0 h 697068"/>
                  <a:gd name="connsiteX6" fmla="*/ 631121 w 1042283"/>
                  <a:gd name="connsiteY6" fmla="*/ 66719 h 697068"/>
                  <a:gd name="connsiteX7" fmla="*/ 706471 w 1042283"/>
                  <a:gd name="connsiteY7" fmla="*/ 137422 h 697068"/>
                  <a:gd name="connsiteX8" fmla="*/ 734354 w 1042283"/>
                  <a:gd name="connsiteY8" fmla="*/ 352849 h 697068"/>
                  <a:gd name="connsiteX9" fmla="*/ 708462 w 1042283"/>
                  <a:gd name="connsiteY9" fmla="*/ 374425 h 697068"/>
                  <a:gd name="connsiteX10" fmla="*/ 682571 w 1042283"/>
                  <a:gd name="connsiteY10" fmla="*/ 406291 h 697068"/>
                  <a:gd name="connsiteX11" fmla="*/ 719416 w 1042283"/>
                  <a:gd name="connsiteY11" fmla="*/ 435170 h 697068"/>
                  <a:gd name="connsiteX12" fmla="*/ 768211 w 1042283"/>
                  <a:gd name="connsiteY12" fmla="*/ 445128 h 697068"/>
                  <a:gd name="connsiteX13" fmla="*/ 812027 w 1042283"/>
                  <a:gd name="connsiteY13" fmla="*/ 459069 h 697068"/>
                  <a:gd name="connsiteX14" fmla="*/ 869784 w 1042283"/>
                  <a:gd name="connsiteY14" fmla="*/ 516827 h 697068"/>
                  <a:gd name="connsiteX15" fmla="*/ 808044 w 1042283"/>
                  <a:gd name="connsiteY15" fmla="*/ 525789 h 697068"/>
                  <a:gd name="connsiteX16" fmla="*/ 645062 w 1042283"/>
                  <a:gd name="connsiteY16" fmla="*/ 528776 h 697068"/>
                  <a:gd name="connsiteX17" fmla="*/ 497018 w 1042283"/>
                  <a:gd name="connsiteY17" fmla="*/ 556659 h 697068"/>
                  <a:gd name="connsiteX18" fmla="*/ 103672 w 1042283"/>
                  <a:gd name="connsiteY18" fmla="*/ 596492 h 697068"/>
                  <a:gd name="connsiteX19" fmla="*/ 266322 w 1042283"/>
                  <a:gd name="connsiteY19" fmla="*/ 613420 h 697068"/>
                  <a:gd name="connsiteX20" fmla="*/ 81101 w 1042283"/>
                  <a:gd name="connsiteY20" fmla="*/ 621719 h 697068"/>
                  <a:gd name="connsiteX21" fmla="*/ 14713 w 1042283"/>
                  <a:gd name="connsiteY21" fmla="*/ 633005 h 697068"/>
                  <a:gd name="connsiteX22" fmla="*/ 123257 w 1042283"/>
                  <a:gd name="connsiteY22" fmla="*/ 679808 h 697068"/>
                  <a:gd name="connsiteX23" fmla="*/ 421668 w 1042283"/>
                  <a:gd name="connsiteY23" fmla="*/ 677484 h 697068"/>
                  <a:gd name="connsiteX24" fmla="*/ 815014 w 1042283"/>
                  <a:gd name="connsiteY24" fmla="*/ 573588 h 697068"/>
                  <a:gd name="connsiteX25" fmla="*/ 923890 w 1042283"/>
                  <a:gd name="connsiteY25" fmla="*/ 535747 h 697068"/>
                  <a:gd name="connsiteX26" fmla="*/ 989945 w 1042283"/>
                  <a:gd name="connsiteY26" fmla="*/ 498570 h 697068"/>
                  <a:gd name="connsiteX27" fmla="*/ 1007538 w 1042283"/>
                  <a:gd name="connsiteY27" fmla="*/ 328286 h 697068"/>
                  <a:gd name="connsiteX28" fmla="*/ 946461 w 1042283"/>
                  <a:gd name="connsiteY28" fmla="*/ 333929 h 697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1042283" h="697068">
                    <a:moveTo>
                      <a:pt x="946461" y="333929"/>
                    </a:moveTo>
                    <a:cubicBezTo>
                      <a:pt x="902646" y="371770"/>
                      <a:pt x="852191" y="393678"/>
                      <a:pt x="795430" y="402640"/>
                    </a:cubicBezTo>
                    <a:cubicBezTo>
                      <a:pt x="844225" y="372766"/>
                      <a:pt x="912936" y="349530"/>
                      <a:pt x="956088" y="293765"/>
                    </a:cubicBezTo>
                    <a:cubicBezTo>
                      <a:pt x="987290" y="253932"/>
                      <a:pt x="978991" y="237335"/>
                      <a:pt x="929201" y="223394"/>
                    </a:cubicBezTo>
                    <a:cubicBezTo>
                      <a:pt x="910280" y="217419"/>
                      <a:pt x="876755" y="215095"/>
                      <a:pt x="862813" y="201154"/>
                    </a:cubicBezTo>
                    <a:cubicBezTo>
                      <a:pt x="792111" y="134435"/>
                      <a:pt x="734685" y="59749"/>
                      <a:pt x="658008" y="0"/>
                    </a:cubicBezTo>
                    <a:cubicBezTo>
                      <a:pt x="606226" y="11286"/>
                      <a:pt x="598259" y="27883"/>
                      <a:pt x="631121" y="66719"/>
                    </a:cubicBezTo>
                    <a:cubicBezTo>
                      <a:pt x="653029" y="93606"/>
                      <a:pt x="679916" y="115514"/>
                      <a:pt x="706471" y="137422"/>
                    </a:cubicBezTo>
                    <a:cubicBezTo>
                      <a:pt x="799745" y="213104"/>
                      <a:pt x="815678" y="297084"/>
                      <a:pt x="734354" y="352849"/>
                    </a:cubicBezTo>
                    <a:cubicBezTo>
                      <a:pt x="728379" y="358824"/>
                      <a:pt x="714437" y="370442"/>
                      <a:pt x="708462" y="374425"/>
                    </a:cubicBezTo>
                    <a:cubicBezTo>
                      <a:pt x="695517" y="382392"/>
                      <a:pt x="678588" y="387371"/>
                      <a:pt x="682571" y="406291"/>
                    </a:cubicBezTo>
                    <a:cubicBezTo>
                      <a:pt x="686555" y="426208"/>
                      <a:pt x="703483" y="431187"/>
                      <a:pt x="719416" y="435170"/>
                    </a:cubicBezTo>
                    <a:cubicBezTo>
                      <a:pt x="735349" y="439153"/>
                      <a:pt x="752278" y="441145"/>
                      <a:pt x="768211" y="445128"/>
                    </a:cubicBezTo>
                    <a:cubicBezTo>
                      <a:pt x="783148" y="449111"/>
                      <a:pt x="813023" y="445128"/>
                      <a:pt x="812027" y="459069"/>
                    </a:cubicBezTo>
                    <a:cubicBezTo>
                      <a:pt x="808044" y="501889"/>
                      <a:pt x="848872" y="493923"/>
                      <a:pt x="869784" y="516827"/>
                    </a:cubicBezTo>
                    <a:cubicBezTo>
                      <a:pt x="845884" y="520810"/>
                      <a:pt x="825968" y="528776"/>
                      <a:pt x="808044" y="525789"/>
                    </a:cubicBezTo>
                    <a:cubicBezTo>
                      <a:pt x="753274" y="516827"/>
                      <a:pt x="698836" y="523797"/>
                      <a:pt x="645062" y="528776"/>
                    </a:cubicBezTo>
                    <a:cubicBezTo>
                      <a:pt x="595272" y="532760"/>
                      <a:pt x="542826" y="527780"/>
                      <a:pt x="497018" y="556659"/>
                    </a:cubicBezTo>
                    <a:cubicBezTo>
                      <a:pt x="389803" y="604458"/>
                      <a:pt x="180682" y="595164"/>
                      <a:pt x="103672" y="596492"/>
                    </a:cubicBezTo>
                    <a:cubicBezTo>
                      <a:pt x="147488" y="614416"/>
                      <a:pt x="207569" y="598483"/>
                      <a:pt x="266322" y="613420"/>
                    </a:cubicBezTo>
                    <a:cubicBezTo>
                      <a:pt x="207569" y="613420"/>
                      <a:pt x="124916" y="625702"/>
                      <a:pt x="81101" y="621719"/>
                    </a:cubicBezTo>
                    <a:cubicBezTo>
                      <a:pt x="49235" y="618731"/>
                      <a:pt x="-33418" y="598483"/>
                      <a:pt x="14713" y="633005"/>
                    </a:cubicBezTo>
                    <a:cubicBezTo>
                      <a:pt x="59857" y="665203"/>
                      <a:pt x="81765" y="666862"/>
                      <a:pt x="123257" y="679808"/>
                    </a:cubicBezTo>
                    <a:cubicBezTo>
                      <a:pt x="219519" y="707691"/>
                      <a:pt x="326402" y="701384"/>
                      <a:pt x="421668" y="677484"/>
                    </a:cubicBezTo>
                    <a:cubicBezTo>
                      <a:pt x="570708" y="640639"/>
                      <a:pt x="670953" y="628358"/>
                      <a:pt x="815014" y="573588"/>
                    </a:cubicBezTo>
                    <a:cubicBezTo>
                      <a:pt x="834930" y="566617"/>
                      <a:pt x="878746" y="562634"/>
                      <a:pt x="923890" y="535747"/>
                    </a:cubicBezTo>
                    <a:cubicBezTo>
                      <a:pt x="937499" y="527780"/>
                      <a:pt x="977332" y="508860"/>
                      <a:pt x="989945" y="498570"/>
                    </a:cubicBezTo>
                    <a:cubicBezTo>
                      <a:pt x="1060648" y="446788"/>
                      <a:pt x="1055337" y="403968"/>
                      <a:pt x="1007538" y="328286"/>
                    </a:cubicBezTo>
                    <a:cubicBezTo>
                      <a:pt x="991605" y="301731"/>
                      <a:pt x="967042" y="316004"/>
                      <a:pt x="946461" y="333929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  <a:alpha val="40000"/>
                </a:schemeClr>
              </a:solidFill>
              <a:ln w="33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4876B280-9187-42B6-8BC4-79F4E514D5C0}"/>
                  </a:ext>
                </a:extLst>
              </p:cNvPr>
              <p:cNvSpPr/>
              <p:nvPr/>
            </p:nvSpPr>
            <p:spPr>
              <a:xfrm>
                <a:off x="6366833" y="5938219"/>
                <a:ext cx="657236" cy="268869"/>
              </a:xfrm>
              <a:custGeom>
                <a:avLst/>
                <a:gdLst>
                  <a:gd name="connsiteX0" fmla="*/ 638979 w 657235"/>
                  <a:gd name="connsiteY0" fmla="*/ 170422 h 268869"/>
                  <a:gd name="connsiteX1" fmla="*/ 564294 w 657235"/>
                  <a:gd name="connsiteY1" fmla="*/ 191334 h 268869"/>
                  <a:gd name="connsiteX2" fmla="*/ 423884 w 657235"/>
                  <a:gd name="connsiteY2" fmla="*/ 170422 h 268869"/>
                  <a:gd name="connsiteX3" fmla="*/ 268205 w 657235"/>
                  <a:gd name="connsiteY3" fmla="*/ 131253 h 268869"/>
                  <a:gd name="connsiteX4" fmla="*/ 85972 w 657235"/>
                  <a:gd name="connsiteY4" fmla="*/ 19058 h 268869"/>
                  <a:gd name="connsiteX5" fmla="*/ 0 w 657235"/>
                  <a:gd name="connsiteY5" fmla="*/ 1134 h 268869"/>
                  <a:gd name="connsiteX6" fmla="*/ 126136 w 657235"/>
                  <a:gd name="connsiteY6" fmla="*/ 111669 h 268869"/>
                  <a:gd name="connsiteX7" fmla="*/ 248953 w 657235"/>
                  <a:gd name="connsiteY7" fmla="*/ 185027 h 268869"/>
                  <a:gd name="connsiteX8" fmla="*/ 387371 w 657235"/>
                  <a:gd name="connsiteY8" fmla="*/ 242120 h 268869"/>
                  <a:gd name="connsiteX9" fmla="*/ 521474 w 657235"/>
                  <a:gd name="connsiteY9" fmla="*/ 261041 h 268869"/>
                  <a:gd name="connsiteX10" fmla="*/ 601471 w 657235"/>
                  <a:gd name="connsiteY10" fmla="*/ 247763 h 268869"/>
                  <a:gd name="connsiteX11" fmla="*/ 650597 w 657235"/>
                  <a:gd name="connsiteY11" fmla="*/ 241125 h 268869"/>
                  <a:gd name="connsiteX12" fmla="*/ 638979 w 657235"/>
                  <a:gd name="connsiteY12" fmla="*/ 170422 h 268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57235" h="268869">
                    <a:moveTo>
                      <a:pt x="638979" y="170422"/>
                    </a:moveTo>
                    <a:cubicBezTo>
                      <a:pt x="621719" y="197973"/>
                      <a:pt x="595828" y="200960"/>
                      <a:pt x="564294" y="191334"/>
                    </a:cubicBezTo>
                    <a:cubicBezTo>
                      <a:pt x="519150" y="178056"/>
                      <a:pt x="472015" y="172413"/>
                      <a:pt x="423884" y="170422"/>
                    </a:cubicBezTo>
                    <a:cubicBezTo>
                      <a:pt x="369446" y="168430"/>
                      <a:pt x="313349" y="163783"/>
                      <a:pt x="268205" y="131253"/>
                    </a:cubicBezTo>
                    <a:cubicBezTo>
                      <a:pt x="210780" y="89429"/>
                      <a:pt x="151363" y="50260"/>
                      <a:pt x="85972" y="19058"/>
                    </a:cubicBezTo>
                    <a:cubicBezTo>
                      <a:pt x="52778" y="3789"/>
                      <a:pt x="32530" y="-2849"/>
                      <a:pt x="0" y="1134"/>
                    </a:cubicBezTo>
                    <a:cubicBezTo>
                      <a:pt x="45144" y="34328"/>
                      <a:pt x="85972" y="72500"/>
                      <a:pt x="126136" y="111669"/>
                    </a:cubicBezTo>
                    <a:cubicBezTo>
                      <a:pt x="160990" y="144863"/>
                      <a:pt x="198830" y="175401"/>
                      <a:pt x="248953" y="185027"/>
                    </a:cubicBezTo>
                    <a:cubicBezTo>
                      <a:pt x="300071" y="194653"/>
                      <a:pt x="345215" y="214570"/>
                      <a:pt x="387371" y="242120"/>
                    </a:cubicBezTo>
                    <a:cubicBezTo>
                      <a:pt x="428199" y="269671"/>
                      <a:pt x="471351" y="281289"/>
                      <a:pt x="521474" y="261041"/>
                    </a:cubicBezTo>
                    <a:cubicBezTo>
                      <a:pt x="546037" y="251415"/>
                      <a:pt x="573588" y="249755"/>
                      <a:pt x="601471" y="247763"/>
                    </a:cubicBezTo>
                    <a:cubicBezTo>
                      <a:pt x="618731" y="246767"/>
                      <a:pt x="644622" y="265024"/>
                      <a:pt x="650597" y="241125"/>
                    </a:cubicBezTo>
                    <a:cubicBezTo>
                      <a:pt x="655576" y="218885"/>
                      <a:pt x="667858" y="190338"/>
                      <a:pt x="638979" y="170422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  <a:alpha val="40000"/>
                </a:schemeClr>
              </a:solidFill>
              <a:ln w="33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1EE9E255-35E3-46AF-BD29-8C9BBBA3D3B0}"/>
              </a:ext>
            </a:extLst>
          </p:cNvPr>
          <p:cNvGrpSpPr/>
          <p:nvPr/>
        </p:nvGrpSpPr>
        <p:grpSpPr>
          <a:xfrm>
            <a:off x="9242014" y="1440957"/>
            <a:ext cx="2463229" cy="1362987"/>
            <a:chOff x="700336" y="2526840"/>
            <a:chExt cx="5056030" cy="2797670"/>
          </a:xfrm>
        </p:grpSpPr>
        <p:grpSp>
          <p:nvGrpSpPr>
            <p:cNvPr id="85" name="Group 18">
              <a:extLst>
                <a:ext uri="{FF2B5EF4-FFF2-40B4-BE49-F238E27FC236}">
                  <a16:creationId xmlns:a16="http://schemas.microsoft.com/office/drawing/2014/main" id="{DB411FB3-DEBC-44A3-9ABF-079305652ACB}"/>
                </a:ext>
              </a:extLst>
            </p:cNvPr>
            <p:cNvGrpSpPr/>
            <p:nvPr/>
          </p:nvGrpSpPr>
          <p:grpSpPr>
            <a:xfrm>
              <a:off x="700336" y="2526840"/>
              <a:ext cx="5056030" cy="2797670"/>
              <a:chOff x="395536" y="2564904"/>
              <a:chExt cx="4749925" cy="2628292"/>
            </a:xfrm>
            <a:solidFill>
              <a:schemeClr val="tx1"/>
            </a:solidFill>
          </p:grpSpPr>
          <p:grpSp>
            <p:nvGrpSpPr>
              <p:cNvPr id="86" name="Group 19">
                <a:extLst>
                  <a:ext uri="{FF2B5EF4-FFF2-40B4-BE49-F238E27FC236}">
                    <a16:creationId xmlns:a16="http://schemas.microsoft.com/office/drawing/2014/main" id="{C7159364-D17F-4D8D-BF74-BEAD23791218}"/>
                  </a:ext>
                </a:extLst>
              </p:cNvPr>
              <p:cNvGrpSpPr/>
              <p:nvPr userDrawn="1"/>
            </p:nvGrpSpPr>
            <p:grpSpPr>
              <a:xfrm>
                <a:off x="395536" y="2564904"/>
                <a:ext cx="4749925" cy="2628292"/>
                <a:chOff x="395536" y="2204864"/>
                <a:chExt cx="5400600" cy="2988332"/>
              </a:xfrm>
              <a:grpFill/>
            </p:grpSpPr>
            <p:sp>
              <p:nvSpPr>
                <p:cNvPr id="88" name="Rounded Rectangle 3">
                  <a:extLst>
                    <a:ext uri="{FF2B5EF4-FFF2-40B4-BE49-F238E27FC236}">
                      <a16:creationId xmlns:a16="http://schemas.microsoft.com/office/drawing/2014/main" id="{4BDA33A5-C678-4083-9CB3-B23B184CA271}"/>
                    </a:ext>
                  </a:extLst>
                </p:cNvPr>
                <p:cNvSpPr/>
                <p:nvPr userDrawn="1"/>
              </p:nvSpPr>
              <p:spPr>
                <a:xfrm>
                  <a:off x="971600" y="2204864"/>
                  <a:ext cx="4248472" cy="27363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8472" h="2736304">
                      <a:moveTo>
                        <a:pt x="144016" y="144016"/>
                      </a:moveTo>
                      <a:lnTo>
                        <a:pt x="144016" y="2520280"/>
                      </a:lnTo>
                      <a:lnTo>
                        <a:pt x="4104456" y="2520280"/>
                      </a:lnTo>
                      <a:lnTo>
                        <a:pt x="4104456" y="144016"/>
                      </a:lnTo>
                      <a:close/>
                      <a:moveTo>
                        <a:pt x="119332" y="0"/>
                      </a:moveTo>
                      <a:lnTo>
                        <a:pt x="4129140" y="0"/>
                      </a:lnTo>
                      <a:cubicBezTo>
                        <a:pt x="4195045" y="0"/>
                        <a:pt x="4248472" y="53427"/>
                        <a:pt x="4248472" y="119332"/>
                      </a:cubicBezTo>
                      <a:lnTo>
                        <a:pt x="4248472" y="2736304"/>
                      </a:lnTo>
                      <a:lnTo>
                        <a:pt x="0" y="2736304"/>
                      </a:lnTo>
                      <a:lnTo>
                        <a:pt x="0" y="119332"/>
                      </a:lnTo>
                      <a:cubicBezTo>
                        <a:pt x="0" y="53427"/>
                        <a:pt x="53427" y="0"/>
                        <a:pt x="119332" y="0"/>
                      </a:cubicBezTo>
                      <a:close/>
                    </a:path>
                  </a:pathLst>
                </a:custGeom>
                <a:grpFill/>
                <a:ln w="127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en-US" sz="2700"/>
                </a:p>
              </p:txBody>
            </p:sp>
            <p:sp>
              <p:nvSpPr>
                <p:cNvPr id="89" name="Rectangle 22">
                  <a:extLst>
                    <a:ext uri="{FF2B5EF4-FFF2-40B4-BE49-F238E27FC236}">
                      <a16:creationId xmlns:a16="http://schemas.microsoft.com/office/drawing/2014/main" id="{77178E42-08FA-4F4E-A0BC-785D76D28E16}"/>
                    </a:ext>
                  </a:extLst>
                </p:cNvPr>
                <p:cNvSpPr/>
                <p:nvPr userDrawn="1"/>
              </p:nvSpPr>
              <p:spPr>
                <a:xfrm>
                  <a:off x="395536" y="4941168"/>
                  <a:ext cx="5400600" cy="144016"/>
                </a:xfrm>
                <a:prstGeom prst="rect">
                  <a:avLst/>
                </a:prstGeom>
                <a:grpFill/>
                <a:ln w="127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en-US" sz="2700"/>
                </a:p>
              </p:txBody>
            </p:sp>
            <p:sp>
              <p:nvSpPr>
                <p:cNvPr id="90" name="Trapezoid 23">
                  <a:extLst>
                    <a:ext uri="{FF2B5EF4-FFF2-40B4-BE49-F238E27FC236}">
                      <a16:creationId xmlns:a16="http://schemas.microsoft.com/office/drawing/2014/main" id="{85E0393B-ED91-438D-A99D-A9E145D9CED6}"/>
                    </a:ext>
                  </a:extLst>
                </p:cNvPr>
                <p:cNvSpPr/>
                <p:nvPr userDrawn="1"/>
              </p:nvSpPr>
              <p:spPr>
                <a:xfrm rot="10800000">
                  <a:off x="395536" y="5085184"/>
                  <a:ext cx="5400600" cy="108012"/>
                </a:xfrm>
                <a:prstGeom prst="trapezoid">
                  <a:avLst>
                    <a:gd name="adj" fmla="val 129851"/>
                  </a:avLst>
                </a:prstGeom>
                <a:grpFill/>
                <a:ln w="127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en-US" sz="2700"/>
                </a:p>
              </p:txBody>
            </p:sp>
          </p:grpSp>
          <p:sp>
            <p:nvSpPr>
              <p:cNvPr id="87" name="Rectangle 20">
                <a:extLst>
                  <a:ext uri="{FF2B5EF4-FFF2-40B4-BE49-F238E27FC236}">
                    <a16:creationId xmlns:a16="http://schemas.microsoft.com/office/drawing/2014/main" id="{2AE49044-148F-4F19-9F90-3B87BF9B5D38}"/>
                  </a:ext>
                </a:extLst>
              </p:cNvPr>
              <p:cNvSpPr/>
              <p:nvPr userDrawn="1"/>
            </p:nvSpPr>
            <p:spPr>
              <a:xfrm>
                <a:off x="2518470" y="5009698"/>
                <a:ext cx="504056" cy="45719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127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en-US" sz="2700"/>
              </a:p>
            </p:txBody>
          </p:sp>
        </p:grpSp>
        <p:sp>
          <p:nvSpPr>
            <p:cNvPr id="91" name="그림 개체 틀 2">
              <a:extLst>
                <a:ext uri="{FF2B5EF4-FFF2-40B4-BE49-F238E27FC236}">
                  <a16:creationId xmlns:a16="http://schemas.microsoft.com/office/drawing/2014/main" id="{9D5EC4D7-D410-4404-AABB-7D45CDB6A99C}"/>
                </a:ext>
              </a:extLst>
            </p:cNvPr>
            <p:cNvSpPr txBox="1">
              <a:spLocks/>
            </p:cNvSpPr>
            <p:nvPr/>
          </p:nvSpPr>
          <p:spPr>
            <a:xfrm>
              <a:off x="1346722" y="2652840"/>
              <a:ext cx="3736840" cy="229161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 cap="flat" cmpd="sng" algn="ctr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lang="ko-KR" altLang="en-US" sz="1200" kern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/>
                <a:t>Place Your Picture Here</a:t>
              </a:r>
              <a:endParaRPr lang="en-US"/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9021F9B0-2684-49E2-9148-F1C325DAB8B5}"/>
              </a:ext>
            </a:extLst>
          </p:cNvPr>
          <p:cNvGrpSpPr/>
          <p:nvPr/>
        </p:nvGrpSpPr>
        <p:grpSpPr>
          <a:xfrm>
            <a:off x="181877" y="-25027"/>
            <a:ext cx="1305444" cy="3790950"/>
            <a:chOff x="6558588" y="1204957"/>
            <a:chExt cx="840336" cy="2574968"/>
          </a:xfrm>
          <a:solidFill>
            <a:schemeClr val="accent4"/>
          </a:solidFill>
        </p:grpSpPr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FA482E96-2E27-4706-9ACB-40AB93DC6C2C}"/>
                </a:ext>
              </a:extLst>
            </p:cNvPr>
            <p:cNvSpPr/>
            <p:nvPr/>
          </p:nvSpPr>
          <p:spPr>
            <a:xfrm>
              <a:off x="6690645" y="2671985"/>
              <a:ext cx="591084" cy="591084"/>
            </a:xfrm>
            <a:custGeom>
              <a:avLst/>
              <a:gdLst>
                <a:gd name="connsiteX0" fmla="*/ 591084 w 591084"/>
                <a:gd name="connsiteY0" fmla="*/ 295542 h 591084"/>
                <a:gd name="connsiteX1" fmla="*/ 295542 w 591084"/>
                <a:gd name="connsiteY1" fmla="*/ 591084 h 591084"/>
                <a:gd name="connsiteX2" fmla="*/ 0 w 591084"/>
                <a:gd name="connsiteY2" fmla="*/ 295542 h 591084"/>
                <a:gd name="connsiteX3" fmla="*/ 295542 w 591084"/>
                <a:gd name="connsiteY3" fmla="*/ 0 h 591084"/>
                <a:gd name="connsiteX4" fmla="*/ 591084 w 591084"/>
                <a:gd name="connsiteY4" fmla="*/ 295542 h 591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1084" h="591084">
                  <a:moveTo>
                    <a:pt x="591084" y="295542"/>
                  </a:moveTo>
                  <a:cubicBezTo>
                    <a:pt x="591084" y="458766"/>
                    <a:pt x="458765" y="591084"/>
                    <a:pt x="295542" y="591084"/>
                  </a:cubicBezTo>
                  <a:cubicBezTo>
                    <a:pt x="132319" y="591084"/>
                    <a:pt x="0" y="458766"/>
                    <a:pt x="0" y="295542"/>
                  </a:cubicBezTo>
                  <a:cubicBezTo>
                    <a:pt x="0" y="132319"/>
                    <a:pt x="132319" y="0"/>
                    <a:pt x="295542" y="0"/>
                  </a:cubicBezTo>
                  <a:cubicBezTo>
                    <a:pt x="458765" y="0"/>
                    <a:pt x="591084" y="132319"/>
                    <a:pt x="591084" y="295542"/>
                  </a:cubicBezTo>
                  <a:close/>
                </a:path>
              </a:pathLst>
            </a:custGeom>
            <a:grpFill/>
            <a:ln w="71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BF22FF39-7291-4C1E-85E7-22AFAFFDFE3D}"/>
                </a:ext>
              </a:extLst>
            </p:cNvPr>
            <p:cNvSpPr/>
            <p:nvPr/>
          </p:nvSpPr>
          <p:spPr>
            <a:xfrm>
              <a:off x="6965535" y="1204957"/>
              <a:ext cx="35607" cy="1502636"/>
            </a:xfrm>
            <a:custGeom>
              <a:avLst/>
              <a:gdLst>
                <a:gd name="connsiteX0" fmla="*/ 0 w 35607"/>
                <a:gd name="connsiteY0" fmla="*/ 0 h 1502635"/>
                <a:gd name="connsiteX1" fmla="*/ 40592 w 35607"/>
                <a:gd name="connsiteY1" fmla="*/ 0 h 1502635"/>
                <a:gd name="connsiteX2" fmla="*/ 40592 w 35607"/>
                <a:gd name="connsiteY2" fmla="*/ 1502636 h 1502635"/>
                <a:gd name="connsiteX3" fmla="*/ 0 w 35607"/>
                <a:gd name="connsiteY3" fmla="*/ 1502636 h 1502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607" h="1502635">
                  <a:moveTo>
                    <a:pt x="0" y="0"/>
                  </a:moveTo>
                  <a:lnTo>
                    <a:pt x="40592" y="0"/>
                  </a:lnTo>
                  <a:lnTo>
                    <a:pt x="40592" y="1502636"/>
                  </a:lnTo>
                  <a:lnTo>
                    <a:pt x="0" y="1502636"/>
                  </a:lnTo>
                  <a:close/>
                </a:path>
              </a:pathLst>
            </a:custGeom>
            <a:grpFill/>
            <a:ln w="71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FF6F7750-0477-4561-AC04-17221F5B5785}"/>
                </a:ext>
              </a:extLst>
            </p:cNvPr>
            <p:cNvSpPr/>
            <p:nvPr/>
          </p:nvSpPr>
          <p:spPr>
            <a:xfrm>
              <a:off x="6558588" y="3238691"/>
              <a:ext cx="840336" cy="541234"/>
            </a:xfrm>
            <a:custGeom>
              <a:avLst/>
              <a:gdLst>
                <a:gd name="connsiteX0" fmla="*/ 832813 w 840336"/>
                <a:gd name="connsiteY0" fmla="*/ 82774 h 541233"/>
                <a:gd name="connsiteX1" fmla="*/ 756612 w 840336"/>
                <a:gd name="connsiteY1" fmla="*/ 21529 h 541233"/>
                <a:gd name="connsiteX2" fmla="*/ 698216 w 840336"/>
                <a:gd name="connsiteY2" fmla="*/ 5150 h 541233"/>
                <a:gd name="connsiteX3" fmla="*/ 698216 w 840336"/>
                <a:gd name="connsiteY3" fmla="*/ 5150 h 541233"/>
                <a:gd name="connsiteX4" fmla="*/ 527300 w 840336"/>
                <a:gd name="connsiteY4" fmla="*/ 45742 h 541233"/>
                <a:gd name="connsiteX5" fmla="*/ 505936 w 840336"/>
                <a:gd name="connsiteY5" fmla="*/ 42182 h 541233"/>
                <a:gd name="connsiteX6" fmla="*/ 452525 w 840336"/>
                <a:gd name="connsiteY6" fmla="*/ 11559 h 541233"/>
                <a:gd name="connsiteX7" fmla="*/ 397689 w 840336"/>
                <a:gd name="connsiteY7" fmla="*/ 10847 h 541233"/>
                <a:gd name="connsiteX8" fmla="*/ 339293 w 840336"/>
                <a:gd name="connsiteY8" fmla="*/ 43606 h 541233"/>
                <a:gd name="connsiteX9" fmla="*/ 307958 w 840336"/>
                <a:gd name="connsiteY9" fmla="*/ 42182 h 541233"/>
                <a:gd name="connsiteX10" fmla="*/ 144164 w 840336"/>
                <a:gd name="connsiteY10" fmla="*/ 2301 h 541233"/>
                <a:gd name="connsiteX11" fmla="*/ 101435 w 840336"/>
                <a:gd name="connsiteY11" fmla="*/ 8711 h 541233"/>
                <a:gd name="connsiteX12" fmla="*/ 101435 w 840336"/>
                <a:gd name="connsiteY12" fmla="*/ 8711 h 541233"/>
                <a:gd name="connsiteX13" fmla="*/ 13128 w 840336"/>
                <a:gd name="connsiteY13" fmla="*/ 77789 h 541233"/>
                <a:gd name="connsiteX14" fmla="*/ 1734 w 840336"/>
                <a:gd name="connsiteY14" fmla="*/ 114821 h 541233"/>
                <a:gd name="connsiteX15" fmla="*/ 3870 w 840336"/>
                <a:gd name="connsiteY15" fmla="*/ 169656 h 541233"/>
                <a:gd name="connsiteX16" fmla="*/ 19538 w 840336"/>
                <a:gd name="connsiteY16" fmla="*/ 211673 h 541233"/>
                <a:gd name="connsiteX17" fmla="*/ 19538 w 840336"/>
                <a:gd name="connsiteY17" fmla="*/ 118382 h 541233"/>
                <a:gd name="connsiteX18" fmla="*/ 38766 w 840336"/>
                <a:gd name="connsiteY18" fmla="*/ 79926 h 541233"/>
                <a:gd name="connsiteX19" fmla="*/ 124224 w 840336"/>
                <a:gd name="connsiteY19" fmla="*/ 18681 h 541233"/>
                <a:gd name="connsiteX20" fmla="*/ 124224 w 840336"/>
                <a:gd name="connsiteY20" fmla="*/ 18681 h 541233"/>
                <a:gd name="connsiteX21" fmla="*/ 295852 w 840336"/>
                <a:gd name="connsiteY21" fmla="*/ 58561 h 541233"/>
                <a:gd name="connsiteX22" fmla="*/ 315792 w 840336"/>
                <a:gd name="connsiteY22" fmla="*/ 69956 h 541233"/>
                <a:gd name="connsiteX23" fmla="*/ 295140 w 840336"/>
                <a:gd name="connsiteY23" fmla="*/ 88471 h 541233"/>
                <a:gd name="connsiteX24" fmla="*/ 199711 w 840336"/>
                <a:gd name="connsiteY24" fmla="*/ 113397 h 541233"/>
                <a:gd name="connsiteX25" fmla="*/ 117102 w 840336"/>
                <a:gd name="connsiteY25" fmla="*/ 136185 h 541233"/>
                <a:gd name="connsiteX26" fmla="*/ 95738 w 840336"/>
                <a:gd name="connsiteY26" fmla="*/ 155413 h 541233"/>
                <a:gd name="connsiteX27" fmla="*/ 36629 w 840336"/>
                <a:gd name="connsiteY27" fmla="*/ 286449 h 541233"/>
                <a:gd name="connsiteX28" fmla="*/ 31644 w 840336"/>
                <a:gd name="connsiteY28" fmla="*/ 305677 h 541233"/>
                <a:gd name="connsiteX29" fmla="*/ 62979 w 840336"/>
                <a:gd name="connsiteY29" fmla="*/ 423894 h 541233"/>
                <a:gd name="connsiteX30" fmla="*/ 50872 w 840336"/>
                <a:gd name="connsiteY30" fmla="*/ 327042 h 541233"/>
                <a:gd name="connsiteX31" fmla="*/ 56570 w 840336"/>
                <a:gd name="connsiteY31" fmla="*/ 292858 h 541233"/>
                <a:gd name="connsiteX32" fmla="*/ 115678 w 840336"/>
                <a:gd name="connsiteY32" fmla="*/ 170369 h 541233"/>
                <a:gd name="connsiteX33" fmla="*/ 143451 w 840336"/>
                <a:gd name="connsiteY33" fmla="*/ 148292 h 541233"/>
                <a:gd name="connsiteX34" fmla="*/ 268790 w 840336"/>
                <a:gd name="connsiteY34" fmla="*/ 120518 h 541233"/>
                <a:gd name="connsiteX35" fmla="*/ 297276 w 840336"/>
                <a:gd name="connsiteY35" fmla="*/ 121942 h 541233"/>
                <a:gd name="connsiteX36" fmla="*/ 288018 w 840336"/>
                <a:gd name="connsiteY36" fmla="*/ 165384 h 541233"/>
                <a:gd name="connsiteX37" fmla="*/ 180483 w 840336"/>
                <a:gd name="connsiteY37" fmla="*/ 245144 h 541233"/>
                <a:gd name="connsiteX38" fmla="*/ 153422 w 840336"/>
                <a:gd name="connsiteY38" fmla="*/ 297131 h 541233"/>
                <a:gd name="connsiteX39" fmla="*/ 147725 w 840336"/>
                <a:gd name="connsiteY39" fmla="*/ 402529 h 541233"/>
                <a:gd name="connsiteX40" fmla="*/ 164104 w 840336"/>
                <a:gd name="connsiteY40" fmla="*/ 468759 h 541233"/>
                <a:gd name="connsiteX41" fmla="*/ 164104 w 840336"/>
                <a:gd name="connsiteY41" fmla="*/ 468759 h 541233"/>
                <a:gd name="connsiteX42" fmla="*/ 216803 w 840336"/>
                <a:gd name="connsiteY42" fmla="*/ 541398 h 541233"/>
                <a:gd name="connsiteX43" fmla="*/ 221788 w 840336"/>
                <a:gd name="connsiteY43" fmla="*/ 538550 h 541233"/>
                <a:gd name="connsiteX44" fmla="*/ 183332 w 840336"/>
                <a:gd name="connsiteY44" fmla="*/ 469471 h 541233"/>
                <a:gd name="connsiteX45" fmla="*/ 166240 w 840336"/>
                <a:gd name="connsiteY45" fmla="*/ 422469 h 541233"/>
                <a:gd name="connsiteX46" fmla="*/ 176923 w 840336"/>
                <a:gd name="connsiteY46" fmla="*/ 295707 h 541233"/>
                <a:gd name="connsiteX47" fmla="*/ 203272 w 840336"/>
                <a:gd name="connsiteY47" fmla="*/ 251554 h 541233"/>
                <a:gd name="connsiteX48" fmla="*/ 290867 w 840336"/>
                <a:gd name="connsiteY48" fmla="*/ 191733 h 541233"/>
                <a:gd name="connsiteX49" fmla="*/ 316504 w 840336"/>
                <a:gd name="connsiteY49" fmla="*/ 196718 h 541233"/>
                <a:gd name="connsiteX50" fmla="*/ 333595 w 840336"/>
                <a:gd name="connsiteY50" fmla="*/ 218795 h 541233"/>
                <a:gd name="connsiteX51" fmla="*/ 336444 w 840336"/>
                <a:gd name="connsiteY51" fmla="*/ 248705 h 541233"/>
                <a:gd name="connsiteX52" fmla="*/ 357096 w 840336"/>
                <a:gd name="connsiteY52" fmla="*/ 297843 h 541233"/>
                <a:gd name="connsiteX53" fmla="*/ 361369 w 840336"/>
                <a:gd name="connsiteY53" fmla="*/ 256539 h 541233"/>
                <a:gd name="connsiteX54" fmla="*/ 392704 w 840336"/>
                <a:gd name="connsiteY54" fmla="*/ 253690 h 541233"/>
                <a:gd name="connsiteX55" fmla="*/ 445403 w 840336"/>
                <a:gd name="connsiteY55" fmla="*/ 254402 h 541233"/>
                <a:gd name="connsiteX56" fmla="*/ 491693 w 840336"/>
                <a:gd name="connsiteY56" fmla="*/ 297843 h 541233"/>
                <a:gd name="connsiteX57" fmla="*/ 505224 w 840336"/>
                <a:gd name="connsiteY57" fmla="*/ 244432 h 541233"/>
                <a:gd name="connsiteX58" fmla="*/ 508072 w 840336"/>
                <a:gd name="connsiteY58" fmla="*/ 220931 h 541233"/>
                <a:gd name="connsiteX59" fmla="*/ 540119 w 840336"/>
                <a:gd name="connsiteY59" fmla="*/ 186036 h 541233"/>
                <a:gd name="connsiteX60" fmla="*/ 613470 w 840336"/>
                <a:gd name="connsiteY60" fmla="*/ 233038 h 541233"/>
                <a:gd name="connsiteX61" fmla="*/ 671155 w 840336"/>
                <a:gd name="connsiteY61" fmla="*/ 283600 h 541233"/>
                <a:gd name="connsiteX62" fmla="*/ 679700 w 840336"/>
                <a:gd name="connsiteY62" fmla="*/ 431728 h 541233"/>
                <a:gd name="connsiteX63" fmla="*/ 627713 w 840336"/>
                <a:gd name="connsiteY63" fmla="*/ 537126 h 541233"/>
                <a:gd name="connsiteX64" fmla="*/ 627713 w 840336"/>
                <a:gd name="connsiteY64" fmla="*/ 537126 h 541233"/>
                <a:gd name="connsiteX65" fmla="*/ 686822 w 840336"/>
                <a:gd name="connsiteY65" fmla="*/ 450243 h 541233"/>
                <a:gd name="connsiteX66" fmla="*/ 696080 w 840336"/>
                <a:gd name="connsiteY66" fmla="*/ 387574 h 541233"/>
                <a:gd name="connsiteX67" fmla="*/ 690383 w 840336"/>
                <a:gd name="connsiteY67" fmla="*/ 287161 h 541233"/>
                <a:gd name="connsiteX68" fmla="*/ 672579 w 840336"/>
                <a:gd name="connsiteY68" fmla="*/ 253690 h 541233"/>
                <a:gd name="connsiteX69" fmla="*/ 561483 w 840336"/>
                <a:gd name="connsiteY69" fmla="*/ 170369 h 541233"/>
                <a:gd name="connsiteX70" fmla="*/ 545104 w 840336"/>
                <a:gd name="connsiteY70" fmla="*/ 152565 h 541233"/>
                <a:gd name="connsiteX71" fmla="*/ 575014 w 840336"/>
                <a:gd name="connsiteY71" fmla="*/ 121230 h 541233"/>
                <a:gd name="connsiteX72" fmla="*/ 700353 w 840336"/>
                <a:gd name="connsiteY72" fmla="*/ 151141 h 541233"/>
                <a:gd name="connsiteX73" fmla="*/ 736672 w 840336"/>
                <a:gd name="connsiteY73" fmla="*/ 176778 h 541233"/>
                <a:gd name="connsiteX74" fmla="*/ 787235 w 840336"/>
                <a:gd name="connsiteY74" fmla="*/ 282888 h 541233"/>
                <a:gd name="connsiteX75" fmla="*/ 792220 w 840336"/>
                <a:gd name="connsiteY75" fmla="*/ 345557 h 541233"/>
                <a:gd name="connsiteX76" fmla="*/ 785810 w 840336"/>
                <a:gd name="connsiteY76" fmla="*/ 407514 h 541233"/>
                <a:gd name="connsiteX77" fmla="*/ 810736 w 840336"/>
                <a:gd name="connsiteY77" fmla="*/ 330602 h 541233"/>
                <a:gd name="connsiteX78" fmla="*/ 794356 w 840336"/>
                <a:gd name="connsiteY78" fmla="*/ 253690 h 541233"/>
                <a:gd name="connsiteX79" fmla="*/ 750203 w 840336"/>
                <a:gd name="connsiteY79" fmla="*/ 152565 h 541233"/>
                <a:gd name="connsiteX80" fmla="*/ 750203 w 840336"/>
                <a:gd name="connsiteY80" fmla="*/ 152565 h 541233"/>
                <a:gd name="connsiteX81" fmla="*/ 719581 w 840336"/>
                <a:gd name="connsiteY81" fmla="*/ 136185 h 541233"/>
                <a:gd name="connsiteX82" fmla="*/ 559347 w 840336"/>
                <a:gd name="connsiteY82" fmla="*/ 92032 h 541233"/>
                <a:gd name="connsiteX83" fmla="*/ 537983 w 840336"/>
                <a:gd name="connsiteY83" fmla="*/ 84198 h 541233"/>
                <a:gd name="connsiteX84" fmla="*/ 530149 w 840336"/>
                <a:gd name="connsiteY84" fmla="*/ 69243 h 541233"/>
                <a:gd name="connsiteX85" fmla="*/ 542255 w 840336"/>
                <a:gd name="connsiteY85" fmla="*/ 62834 h 541233"/>
                <a:gd name="connsiteX86" fmla="*/ 713884 w 840336"/>
                <a:gd name="connsiteY86" fmla="*/ 22954 h 541233"/>
                <a:gd name="connsiteX87" fmla="*/ 739521 w 840336"/>
                <a:gd name="connsiteY87" fmla="*/ 29363 h 541233"/>
                <a:gd name="connsiteX88" fmla="*/ 824267 w 840336"/>
                <a:gd name="connsiteY88" fmla="*/ 95593 h 541233"/>
                <a:gd name="connsiteX89" fmla="*/ 827115 w 840336"/>
                <a:gd name="connsiteY89" fmla="*/ 225916 h 541233"/>
                <a:gd name="connsiteX90" fmla="*/ 831388 w 840336"/>
                <a:gd name="connsiteY90" fmla="*/ 225916 h 541233"/>
                <a:gd name="connsiteX91" fmla="*/ 844207 w 840336"/>
                <a:gd name="connsiteY91" fmla="*/ 113397 h 541233"/>
                <a:gd name="connsiteX92" fmla="*/ 832813 w 840336"/>
                <a:gd name="connsiteY92" fmla="*/ 82774 h 541233"/>
                <a:gd name="connsiteX93" fmla="*/ 389143 w 840336"/>
                <a:gd name="connsiteY93" fmla="*/ 215234 h 541233"/>
                <a:gd name="connsiteX94" fmla="*/ 356384 w 840336"/>
                <a:gd name="connsiteY94" fmla="*/ 185324 h 541233"/>
                <a:gd name="connsiteX95" fmla="*/ 388431 w 840336"/>
                <a:gd name="connsiteY95" fmla="*/ 151141 h 541233"/>
                <a:gd name="connsiteX96" fmla="*/ 420478 w 840336"/>
                <a:gd name="connsiteY96" fmla="*/ 183187 h 541233"/>
                <a:gd name="connsiteX97" fmla="*/ 389143 w 840336"/>
                <a:gd name="connsiteY97" fmla="*/ 215234 h 541233"/>
                <a:gd name="connsiteX98" fmla="*/ 457510 w 840336"/>
                <a:gd name="connsiteY98" fmla="*/ 215946 h 541233"/>
                <a:gd name="connsiteX99" fmla="*/ 426175 w 840336"/>
                <a:gd name="connsiteY99" fmla="*/ 181051 h 541233"/>
                <a:gd name="connsiteX100" fmla="*/ 459646 w 840336"/>
                <a:gd name="connsiteY100" fmla="*/ 150428 h 541233"/>
                <a:gd name="connsiteX101" fmla="*/ 489556 w 840336"/>
                <a:gd name="connsiteY101" fmla="*/ 183899 h 541233"/>
                <a:gd name="connsiteX102" fmla="*/ 457510 w 840336"/>
                <a:gd name="connsiteY102" fmla="*/ 215946 h 541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840336" h="541233">
                  <a:moveTo>
                    <a:pt x="832813" y="82774"/>
                  </a:moveTo>
                  <a:cubicBezTo>
                    <a:pt x="816433" y="70668"/>
                    <a:pt x="765158" y="30075"/>
                    <a:pt x="756612" y="21529"/>
                  </a:cubicBezTo>
                  <a:cubicBezTo>
                    <a:pt x="739521" y="5150"/>
                    <a:pt x="721005" y="-2684"/>
                    <a:pt x="698216" y="5150"/>
                  </a:cubicBezTo>
                  <a:cubicBezTo>
                    <a:pt x="698216" y="5150"/>
                    <a:pt x="698216" y="5150"/>
                    <a:pt x="698216" y="5150"/>
                  </a:cubicBezTo>
                  <a:cubicBezTo>
                    <a:pt x="641244" y="18681"/>
                    <a:pt x="584272" y="32211"/>
                    <a:pt x="527300" y="45742"/>
                  </a:cubicBezTo>
                  <a:cubicBezTo>
                    <a:pt x="519467" y="47879"/>
                    <a:pt x="513057" y="48591"/>
                    <a:pt x="505936" y="42182"/>
                  </a:cubicBezTo>
                  <a:cubicBezTo>
                    <a:pt x="490981" y="28651"/>
                    <a:pt x="472465" y="20105"/>
                    <a:pt x="452525" y="11559"/>
                  </a:cubicBezTo>
                  <a:cubicBezTo>
                    <a:pt x="427599" y="3013"/>
                    <a:pt x="420478" y="3013"/>
                    <a:pt x="397689" y="10847"/>
                  </a:cubicBezTo>
                  <a:cubicBezTo>
                    <a:pt x="376324" y="20105"/>
                    <a:pt x="357096" y="30075"/>
                    <a:pt x="339293" y="43606"/>
                  </a:cubicBezTo>
                  <a:cubicBezTo>
                    <a:pt x="329323" y="51440"/>
                    <a:pt x="317928" y="45030"/>
                    <a:pt x="307958" y="42182"/>
                  </a:cubicBezTo>
                  <a:cubicBezTo>
                    <a:pt x="253123" y="29363"/>
                    <a:pt x="198287" y="16544"/>
                    <a:pt x="144164" y="2301"/>
                  </a:cubicBezTo>
                  <a:cubicBezTo>
                    <a:pt x="127785" y="-1972"/>
                    <a:pt x="114965" y="-547"/>
                    <a:pt x="101435" y="8711"/>
                  </a:cubicBezTo>
                  <a:cubicBezTo>
                    <a:pt x="101435" y="8711"/>
                    <a:pt x="101435" y="8711"/>
                    <a:pt x="101435" y="8711"/>
                  </a:cubicBezTo>
                  <a:cubicBezTo>
                    <a:pt x="73661" y="33636"/>
                    <a:pt x="44463" y="57137"/>
                    <a:pt x="13128" y="77789"/>
                  </a:cubicBezTo>
                  <a:cubicBezTo>
                    <a:pt x="1022" y="87759"/>
                    <a:pt x="-2539" y="97729"/>
                    <a:pt x="1734" y="114821"/>
                  </a:cubicBezTo>
                  <a:cubicBezTo>
                    <a:pt x="6007" y="131912"/>
                    <a:pt x="3870" y="151141"/>
                    <a:pt x="3870" y="169656"/>
                  </a:cubicBezTo>
                  <a:cubicBezTo>
                    <a:pt x="16689" y="181051"/>
                    <a:pt x="3158" y="199567"/>
                    <a:pt x="19538" y="211673"/>
                  </a:cubicBezTo>
                  <a:cubicBezTo>
                    <a:pt x="19538" y="180339"/>
                    <a:pt x="20250" y="149716"/>
                    <a:pt x="19538" y="118382"/>
                  </a:cubicBezTo>
                  <a:cubicBezTo>
                    <a:pt x="19538" y="102002"/>
                    <a:pt x="24523" y="89896"/>
                    <a:pt x="38766" y="79926"/>
                  </a:cubicBezTo>
                  <a:cubicBezTo>
                    <a:pt x="67964" y="60697"/>
                    <a:pt x="90753" y="32924"/>
                    <a:pt x="124224" y="18681"/>
                  </a:cubicBezTo>
                  <a:lnTo>
                    <a:pt x="124224" y="18681"/>
                  </a:lnTo>
                  <a:cubicBezTo>
                    <a:pt x="181196" y="31499"/>
                    <a:pt x="238880" y="45030"/>
                    <a:pt x="295852" y="58561"/>
                  </a:cubicBezTo>
                  <a:cubicBezTo>
                    <a:pt x="302973" y="59985"/>
                    <a:pt x="315792" y="58561"/>
                    <a:pt x="315792" y="69956"/>
                  </a:cubicBezTo>
                  <a:cubicBezTo>
                    <a:pt x="315792" y="81350"/>
                    <a:pt x="305822" y="86335"/>
                    <a:pt x="295140" y="88471"/>
                  </a:cubicBezTo>
                  <a:cubicBezTo>
                    <a:pt x="263093" y="96305"/>
                    <a:pt x="231758" y="104851"/>
                    <a:pt x="199711" y="113397"/>
                  </a:cubicBezTo>
                  <a:cubicBezTo>
                    <a:pt x="171937" y="121230"/>
                    <a:pt x="144876" y="128352"/>
                    <a:pt x="117102" y="136185"/>
                  </a:cubicBezTo>
                  <a:cubicBezTo>
                    <a:pt x="106420" y="139034"/>
                    <a:pt x="100011" y="145443"/>
                    <a:pt x="95738" y="155413"/>
                  </a:cubicBezTo>
                  <a:cubicBezTo>
                    <a:pt x="76510" y="198855"/>
                    <a:pt x="55857" y="243008"/>
                    <a:pt x="36629" y="286449"/>
                  </a:cubicBezTo>
                  <a:cubicBezTo>
                    <a:pt x="33781" y="292146"/>
                    <a:pt x="30932" y="299980"/>
                    <a:pt x="31644" y="305677"/>
                  </a:cubicBezTo>
                  <a:cubicBezTo>
                    <a:pt x="39478" y="345557"/>
                    <a:pt x="48736" y="385438"/>
                    <a:pt x="62979" y="423894"/>
                  </a:cubicBezTo>
                  <a:cubicBezTo>
                    <a:pt x="58706" y="391847"/>
                    <a:pt x="55145" y="359088"/>
                    <a:pt x="50872" y="327042"/>
                  </a:cubicBezTo>
                  <a:cubicBezTo>
                    <a:pt x="49448" y="314935"/>
                    <a:pt x="50872" y="304253"/>
                    <a:pt x="56570" y="292858"/>
                  </a:cubicBezTo>
                  <a:cubicBezTo>
                    <a:pt x="76510" y="252266"/>
                    <a:pt x="96450" y="210961"/>
                    <a:pt x="115678" y="170369"/>
                  </a:cubicBezTo>
                  <a:cubicBezTo>
                    <a:pt x="121375" y="157550"/>
                    <a:pt x="129921" y="151141"/>
                    <a:pt x="143451" y="148292"/>
                  </a:cubicBezTo>
                  <a:cubicBezTo>
                    <a:pt x="185468" y="139746"/>
                    <a:pt x="226773" y="129064"/>
                    <a:pt x="268790" y="120518"/>
                  </a:cubicBezTo>
                  <a:cubicBezTo>
                    <a:pt x="278048" y="118382"/>
                    <a:pt x="292291" y="107699"/>
                    <a:pt x="297276" y="121942"/>
                  </a:cubicBezTo>
                  <a:cubicBezTo>
                    <a:pt x="302973" y="136185"/>
                    <a:pt x="305110" y="153277"/>
                    <a:pt x="288018" y="165384"/>
                  </a:cubicBezTo>
                  <a:cubicBezTo>
                    <a:pt x="251698" y="191733"/>
                    <a:pt x="217515" y="220219"/>
                    <a:pt x="180483" y="245144"/>
                  </a:cubicBezTo>
                  <a:cubicBezTo>
                    <a:pt x="160543" y="258675"/>
                    <a:pt x="153422" y="273630"/>
                    <a:pt x="153422" y="297131"/>
                  </a:cubicBezTo>
                  <a:cubicBezTo>
                    <a:pt x="153422" y="332026"/>
                    <a:pt x="151285" y="367634"/>
                    <a:pt x="147725" y="402529"/>
                  </a:cubicBezTo>
                  <a:cubicBezTo>
                    <a:pt x="144876" y="427454"/>
                    <a:pt x="148437" y="448819"/>
                    <a:pt x="164104" y="468759"/>
                  </a:cubicBezTo>
                  <a:lnTo>
                    <a:pt x="164104" y="468759"/>
                  </a:lnTo>
                  <a:cubicBezTo>
                    <a:pt x="181908" y="492972"/>
                    <a:pt x="198999" y="517186"/>
                    <a:pt x="216803" y="541398"/>
                  </a:cubicBezTo>
                  <a:cubicBezTo>
                    <a:pt x="218227" y="540686"/>
                    <a:pt x="219652" y="539262"/>
                    <a:pt x="221788" y="538550"/>
                  </a:cubicBezTo>
                  <a:cubicBezTo>
                    <a:pt x="208969" y="515761"/>
                    <a:pt x="196151" y="492260"/>
                    <a:pt x="183332" y="469471"/>
                  </a:cubicBezTo>
                  <a:cubicBezTo>
                    <a:pt x="173362" y="453804"/>
                    <a:pt x="166240" y="450243"/>
                    <a:pt x="166240" y="422469"/>
                  </a:cubicBezTo>
                  <a:cubicBezTo>
                    <a:pt x="169089" y="402529"/>
                    <a:pt x="174786" y="329890"/>
                    <a:pt x="176923" y="295707"/>
                  </a:cubicBezTo>
                  <a:cubicBezTo>
                    <a:pt x="178347" y="275054"/>
                    <a:pt x="186180" y="262236"/>
                    <a:pt x="203272" y="251554"/>
                  </a:cubicBezTo>
                  <a:cubicBezTo>
                    <a:pt x="233183" y="233038"/>
                    <a:pt x="261669" y="212385"/>
                    <a:pt x="290867" y="191733"/>
                  </a:cubicBezTo>
                  <a:cubicBezTo>
                    <a:pt x="302261" y="183187"/>
                    <a:pt x="309383" y="183899"/>
                    <a:pt x="316504" y="196718"/>
                  </a:cubicBezTo>
                  <a:cubicBezTo>
                    <a:pt x="320777" y="204552"/>
                    <a:pt x="326474" y="212385"/>
                    <a:pt x="333595" y="218795"/>
                  </a:cubicBezTo>
                  <a:cubicBezTo>
                    <a:pt x="344990" y="228765"/>
                    <a:pt x="344278" y="236598"/>
                    <a:pt x="336444" y="248705"/>
                  </a:cubicBezTo>
                  <a:cubicBezTo>
                    <a:pt x="322201" y="272206"/>
                    <a:pt x="327898" y="285737"/>
                    <a:pt x="357096" y="297843"/>
                  </a:cubicBezTo>
                  <a:cubicBezTo>
                    <a:pt x="346414" y="282888"/>
                    <a:pt x="351399" y="270070"/>
                    <a:pt x="361369" y="256539"/>
                  </a:cubicBezTo>
                  <a:cubicBezTo>
                    <a:pt x="371339" y="241584"/>
                    <a:pt x="382022" y="251554"/>
                    <a:pt x="392704" y="253690"/>
                  </a:cubicBezTo>
                  <a:cubicBezTo>
                    <a:pt x="410508" y="257251"/>
                    <a:pt x="427599" y="257963"/>
                    <a:pt x="445403" y="254402"/>
                  </a:cubicBezTo>
                  <a:cubicBezTo>
                    <a:pt x="482435" y="247281"/>
                    <a:pt x="495965" y="258675"/>
                    <a:pt x="491693" y="297843"/>
                  </a:cubicBezTo>
                  <a:cubicBezTo>
                    <a:pt x="510921" y="282888"/>
                    <a:pt x="525876" y="268645"/>
                    <a:pt x="505224" y="244432"/>
                  </a:cubicBezTo>
                  <a:cubicBezTo>
                    <a:pt x="497390" y="235886"/>
                    <a:pt x="498102" y="228053"/>
                    <a:pt x="508072" y="220931"/>
                  </a:cubicBezTo>
                  <a:cubicBezTo>
                    <a:pt x="521603" y="210961"/>
                    <a:pt x="524451" y="185324"/>
                    <a:pt x="540119" y="186036"/>
                  </a:cubicBezTo>
                  <a:cubicBezTo>
                    <a:pt x="554362" y="186748"/>
                    <a:pt x="603500" y="225916"/>
                    <a:pt x="613470" y="233038"/>
                  </a:cubicBezTo>
                  <a:cubicBezTo>
                    <a:pt x="656912" y="263660"/>
                    <a:pt x="669730" y="273630"/>
                    <a:pt x="671155" y="283600"/>
                  </a:cubicBezTo>
                  <a:cubicBezTo>
                    <a:pt x="677564" y="356239"/>
                    <a:pt x="687534" y="407514"/>
                    <a:pt x="679700" y="431728"/>
                  </a:cubicBezTo>
                  <a:cubicBezTo>
                    <a:pt x="678276" y="435288"/>
                    <a:pt x="629138" y="532853"/>
                    <a:pt x="627713" y="537126"/>
                  </a:cubicBezTo>
                  <a:cubicBezTo>
                    <a:pt x="627713" y="537126"/>
                    <a:pt x="627713" y="537126"/>
                    <a:pt x="627713" y="537126"/>
                  </a:cubicBezTo>
                  <a:cubicBezTo>
                    <a:pt x="652638" y="510064"/>
                    <a:pt x="666881" y="480866"/>
                    <a:pt x="686822" y="450243"/>
                  </a:cubicBezTo>
                  <a:cubicBezTo>
                    <a:pt x="698216" y="431728"/>
                    <a:pt x="696080" y="409651"/>
                    <a:pt x="696080" y="387574"/>
                  </a:cubicBezTo>
                  <a:cubicBezTo>
                    <a:pt x="693943" y="354103"/>
                    <a:pt x="691095" y="320632"/>
                    <a:pt x="690383" y="287161"/>
                  </a:cubicBezTo>
                  <a:cubicBezTo>
                    <a:pt x="690383" y="272206"/>
                    <a:pt x="684685" y="262236"/>
                    <a:pt x="672579" y="253690"/>
                  </a:cubicBezTo>
                  <a:cubicBezTo>
                    <a:pt x="635547" y="226628"/>
                    <a:pt x="598515" y="198142"/>
                    <a:pt x="561483" y="170369"/>
                  </a:cubicBezTo>
                  <a:cubicBezTo>
                    <a:pt x="555074" y="165384"/>
                    <a:pt x="547240" y="161111"/>
                    <a:pt x="545104" y="152565"/>
                  </a:cubicBezTo>
                  <a:cubicBezTo>
                    <a:pt x="537271" y="124791"/>
                    <a:pt x="547240" y="114821"/>
                    <a:pt x="575014" y="121230"/>
                  </a:cubicBezTo>
                  <a:cubicBezTo>
                    <a:pt x="616319" y="131200"/>
                    <a:pt x="658336" y="141883"/>
                    <a:pt x="700353" y="151141"/>
                  </a:cubicBezTo>
                  <a:cubicBezTo>
                    <a:pt x="715308" y="154701"/>
                    <a:pt x="730263" y="161823"/>
                    <a:pt x="736672" y="176778"/>
                  </a:cubicBezTo>
                  <a:cubicBezTo>
                    <a:pt x="753052" y="213810"/>
                    <a:pt x="770143" y="246569"/>
                    <a:pt x="787235" y="282888"/>
                  </a:cubicBezTo>
                  <a:cubicBezTo>
                    <a:pt x="800766" y="309238"/>
                    <a:pt x="795781" y="324193"/>
                    <a:pt x="792220" y="345557"/>
                  </a:cubicBezTo>
                  <a:cubicBezTo>
                    <a:pt x="788659" y="366210"/>
                    <a:pt x="786523" y="386862"/>
                    <a:pt x="785810" y="407514"/>
                  </a:cubicBezTo>
                  <a:cubicBezTo>
                    <a:pt x="797205" y="382589"/>
                    <a:pt x="801478" y="359800"/>
                    <a:pt x="810736" y="330602"/>
                  </a:cubicBezTo>
                  <a:cubicBezTo>
                    <a:pt x="822130" y="301404"/>
                    <a:pt x="805751" y="277191"/>
                    <a:pt x="794356" y="253690"/>
                  </a:cubicBezTo>
                  <a:cubicBezTo>
                    <a:pt x="778689" y="220931"/>
                    <a:pt x="762310" y="187460"/>
                    <a:pt x="750203" y="152565"/>
                  </a:cubicBezTo>
                  <a:cubicBezTo>
                    <a:pt x="750203" y="152565"/>
                    <a:pt x="750203" y="152565"/>
                    <a:pt x="750203" y="152565"/>
                  </a:cubicBezTo>
                  <a:cubicBezTo>
                    <a:pt x="742370" y="142595"/>
                    <a:pt x="730975" y="139746"/>
                    <a:pt x="719581" y="136185"/>
                  </a:cubicBezTo>
                  <a:cubicBezTo>
                    <a:pt x="666169" y="121230"/>
                    <a:pt x="612758" y="106987"/>
                    <a:pt x="559347" y="92032"/>
                  </a:cubicBezTo>
                  <a:cubicBezTo>
                    <a:pt x="552225" y="89896"/>
                    <a:pt x="545104" y="87759"/>
                    <a:pt x="537983" y="84198"/>
                  </a:cubicBezTo>
                  <a:cubicBezTo>
                    <a:pt x="532997" y="81350"/>
                    <a:pt x="529437" y="75653"/>
                    <a:pt x="530149" y="69243"/>
                  </a:cubicBezTo>
                  <a:cubicBezTo>
                    <a:pt x="530861" y="62834"/>
                    <a:pt x="537983" y="63546"/>
                    <a:pt x="542255" y="62834"/>
                  </a:cubicBezTo>
                  <a:cubicBezTo>
                    <a:pt x="599227" y="49303"/>
                    <a:pt x="656912" y="36484"/>
                    <a:pt x="713884" y="22954"/>
                  </a:cubicBezTo>
                  <a:cubicBezTo>
                    <a:pt x="723853" y="20817"/>
                    <a:pt x="732399" y="22241"/>
                    <a:pt x="739521" y="29363"/>
                  </a:cubicBezTo>
                  <a:cubicBezTo>
                    <a:pt x="740945" y="30787"/>
                    <a:pt x="822842" y="94881"/>
                    <a:pt x="824267" y="95593"/>
                  </a:cubicBezTo>
                  <a:cubicBezTo>
                    <a:pt x="836373" y="104851"/>
                    <a:pt x="831388" y="99866"/>
                    <a:pt x="827115" y="225916"/>
                  </a:cubicBezTo>
                  <a:cubicBezTo>
                    <a:pt x="828539" y="225916"/>
                    <a:pt x="829964" y="225916"/>
                    <a:pt x="831388" y="225916"/>
                  </a:cubicBezTo>
                  <a:cubicBezTo>
                    <a:pt x="835661" y="188172"/>
                    <a:pt x="839222" y="151141"/>
                    <a:pt x="844207" y="113397"/>
                  </a:cubicBezTo>
                  <a:cubicBezTo>
                    <a:pt x="846343" y="99866"/>
                    <a:pt x="843495" y="91320"/>
                    <a:pt x="832813" y="82774"/>
                  </a:cubicBezTo>
                  <a:close/>
                  <a:moveTo>
                    <a:pt x="389143" y="215234"/>
                  </a:moveTo>
                  <a:cubicBezTo>
                    <a:pt x="369915" y="215946"/>
                    <a:pt x="357809" y="204552"/>
                    <a:pt x="356384" y="185324"/>
                  </a:cubicBezTo>
                  <a:cubicBezTo>
                    <a:pt x="354960" y="166096"/>
                    <a:pt x="369203" y="150428"/>
                    <a:pt x="388431" y="151141"/>
                  </a:cubicBezTo>
                  <a:cubicBezTo>
                    <a:pt x="408371" y="151853"/>
                    <a:pt x="419053" y="162535"/>
                    <a:pt x="420478" y="183187"/>
                  </a:cubicBezTo>
                  <a:cubicBezTo>
                    <a:pt x="419053" y="202415"/>
                    <a:pt x="408371" y="214522"/>
                    <a:pt x="389143" y="215234"/>
                  </a:cubicBezTo>
                  <a:close/>
                  <a:moveTo>
                    <a:pt x="457510" y="215946"/>
                  </a:moveTo>
                  <a:cubicBezTo>
                    <a:pt x="438994" y="216658"/>
                    <a:pt x="425463" y="200991"/>
                    <a:pt x="426175" y="181051"/>
                  </a:cubicBezTo>
                  <a:cubicBezTo>
                    <a:pt x="427599" y="160398"/>
                    <a:pt x="440418" y="152565"/>
                    <a:pt x="459646" y="150428"/>
                  </a:cubicBezTo>
                  <a:cubicBezTo>
                    <a:pt x="478874" y="153989"/>
                    <a:pt x="490268" y="163959"/>
                    <a:pt x="489556" y="183899"/>
                  </a:cubicBezTo>
                  <a:cubicBezTo>
                    <a:pt x="489556" y="204552"/>
                    <a:pt x="477450" y="215234"/>
                    <a:pt x="457510" y="215946"/>
                  </a:cubicBezTo>
                  <a:close/>
                </a:path>
              </a:pathLst>
            </a:custGeom>
            <a:grpFill/>
            <a:ln w="71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204057C2-A679-480A-9E7C-8AB087DFDDE2}"/>
              </a:ext>
            </a:extLst>
          </p:cNvPr>
          <p:cNvGrpSpPr/>
          <p:nvPr/>
        </p:nvGrpSpPr>
        <p:grpSpPr>
          <a:xfrm>
            <a:off x="6065844" y="2447986"/>
            <a:ext cx="1032894" cy="959172"/>
            <a:chOff x="5144510" y="2655022"/>
            <a:chExt cx="2158765" cy="2004685"/>
          </a:xfrm>
        </p:grpSpPr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E72F26B5-8615-4019-AA82-F1D93A58519B}"/>
                </a:ext>
              </a:extLst>
            </p:cNvPr>
            <p:cNvSpPr/>
            <p:nvPr/>
          </p:nvSpPr>
          <p:spPr>
            <a:xfrm>
              <a:off x="5144510" y="2655022"/>
              <a:ext cx="2151994" cy="2004685"/>
            </a:xfrm>
            <a:custGeom>
              <a:avLst/>
              <a:gdLst>
                <a:gd name="connsiteX0" fmla="*/ 2574200 w 3200400"/>
                <a:gd name="connsiteY0" fmla="*/ 931545 h 2981325"/>
                <a:gd name="connsiteX1" fmla="*/ 2601823 w 3200400"/>
                <a:gd name="connsiteY1" fmla="*/ 925830 h 2981325"/>
                <a:gd name="connsiteX2" fmla="*/ 2601823 w 3200400"/>
                <a:gd name="connsiteY2" fmla="*/ 925830 h 2981325"/>
                <a:gd name="connsiteX3" fmla="*/ 2623730 w 3200400"/>
                <a:gd name="connsiteY3" fmla="*/ 922973 h 2981325"/>
                <a:gd name="connsiteX4" fmla="*/ 3144748 w 3200400"/>
                <a:gd name="connsiteY4" fmla="*/ 822008 h 2981325"/>
                <a:gd name="connsiteX5" fmla="*/ 3204755 w 3200400"/>
                <a:gd name="connsiteY5" fmla="*/ 807720 h 2981325"/>
                <a:gd name="connsiteX6" fmla="*/ 3151415 w 3200400"/>
                <a:gd name="connsiteY6" fmla="*/ 776288 h 2981325"/>
                <a:gd name="connsiteX7" fmla="*/ 3134270 w 3200400"/>
                <a:gd name="connsiteY7" fmla="*/ 764858 h 2981325"/>
                <a:gd name="connsiteX8" fmla="*/ 2957105 w 3200400"/>
                <a:gd name="connsiteY8" fmla="*/ 653415 h 2981325"/>
                <a:gd name="connsiteX9" fmla="*/ 2957105 w 3200400"/>
                <a:gd name="connsiteY9" fmla="*/ 653415 h 2981325"/>
                <a:gd name="connsiteX10" fmla="*/ 2935198 w 3200400"/>
                <a:gd name="connsiteY10" fmla="*/ 612458 h 2981325"/>
                <a:gd name="connsiteX11" fmla="*/ 2888525 w 3200400"/>
                <a:gd name="connsiteY11" fmla="*/ 453390 h 2981325"/>
                <a:gd name="connsiteX12" fmla="*/ 2873285 w 3200400"/>
                <a:gd name="connsiteY12" fmla="*/ 424815 h 2981325"/>
                <a:gd name="connsiteX13" fmla="*/ 2657068 w 3200400"/>
                <a:gd name="connsiteY13" fmla="*/ 291465 h 2981325"/>
                <a:gd name="connsiteX14" fmla="*/ 2657068 w 3200400"/>
                <a:gd name="connsiteY14" fmla="*/ 291465 h 2981325"/>
                <a:gd name="connsiteX15" fmla="*/ 2627540 w 3200400"/>
                <a:gd name="connsiteY15" fmla="*/ 244793 h 2981325"/>
                <a:gd name="connsiteX16" fmla="*/ 2518003 w 3200400"/>
                <a:gd name="connsiteY16" fmla="*/ 23813 h 2981325"/>
                <a:gd name="connsiteX17" fmla="*/ 2501810 w 3200400"/>
                <a:gd name="connsiteY17" fmla="*/ 0 h 2981325"/>
                <a:gd name="connsiteX18" fmla="*/ 2487523 w 3200400"/>
                <a:gd name="connsiteY18" fmla="*/ 30480 h 2981325"/>
                <a:gd name="connsiteX19" fmla="*/ 2288450 w 3200400"/>
                <a:gd name="connsiteY19" fmla="*/ 607695 h 2981325"/>
                <a:gd name="connsiteX20" fmla="*/ 2246540 w 3200400"/>
                <a:gd name="connsiteY20" fmla="*/ 623888 h 2981325"/>
                <a:gd name="connsiteX21" fmla="*/ 2110333 w 3200400"/>
                <a:gd name="connsiteY21" fmla="*/ 555308 h 2981325"/>
                <a:gd name="connsiteX22" fmla="*/ 1841728 w 3200400"/>
                <a:gd name="connsiteY22" fmla="*/ 593408 h 2981325"/>
                <a:gd name="connsiteX23" fmla="*/ 633005 w 3200400"/>
                <a:gd name="connsiteY23" fmla="*/ 1647825 h 2981325"/>
                <a:gd name="connsiteX24" fmla="*/ 591095 w 3200400"/>
                <a:gd name="connsiteY24" fmla="*/ 1833563 h 2981325"/>
                <a:gd name="connsiteX25" fmla="*/ 646340 w 3200400"/>
                <a:gd name="connsiteY25" fmla="*/ 1998345 h 2981325"/>
                <a:gd name="connsiteX26" fmla="*/ 646340 w 3200400"/>
                <a:gd name="connsiteY26" fmla="*/ 1998345 h 2981325"/>
                <a:gd name="connsiteX27" fmla="*/ 657770 w 3200400"/>
                <a:gd name="connsiteY27" fmla="*/ 2032635 h 2981325"/>
                <a:gd name="connsiteX28" fmla="*/ 628243 w 3200400"/>
                <a:gd name="connsiteY28" fmla="*/ 2045970 h 2981325"/>
                <a:gd name="connsiteX29" fmla="*/ 545 w 3200400"/>
                <a:gd name="connsiteY29" fmla="*/ 2171700 h 2981325"/>
                <a:gd name="connsiteX30" fmla="*/ 21500 w 3200400"/>
                <a:gd name="connsiteY30" fmla="*/ 2193608 h 2981325"/>
                <a:gd name="connsiteX31" fmla="*/ 233908 w 3200400"/>
                <a:gd name="connsiteY31" fmla="*/ 2340293 h 2981325"/>
                <a:gd name="connsiteX32" fmla="*/ 265340 w 3200400"/>
                <a:gd name="connsiteY32" fmla="*/ 2378393 h 2981325"/>
                <a:gd name="connsiteX33" fmla="*/ 353923 w 3200400"/>
                <a:gd name="connsiteY33" fmla="*/ 2582228 h 2981325"/>
                <a:gd name="connsiteX34" fmla="*/ 378688 w 3200400"/>
                <a:gd name="connsiteY34" fmla="*/ 2613660 h 2981325"/>
                <a:gd name="connsiteX35" fmla="*/ 510133 w 3200400"/>
                <a:gd name="connsiteY35" fmla="*/ 2671763 h 2981325"/>
                <a:gd name="connsiteX36" fmla="*/ 510133 w 3200400"/>
                <a:gd name="connsiteY36" fmla="*/ 2671763 h 2981325"/>
                <a:gd name="connsiteX37" fmla="*/ 572045 w 3200400"/>
                <a:gd name="connsiteY37" fmla="*/ 2705100 h 2981325"/>
                <a:gd name="connsiteX38" fmla="*/ 692060 w 3200400"/>
                <a:gd name="connsiteY38" fmla="*/ 2983230 h 2981325"/>
                <a:gd name="connsiteX39" fmla="*/ 733018 w 3200400"/>
                <a:gd name="connsiteY39" fmla="*/ 2883218 h 2981325"/>
                <a:gd name="connsiteX40" fmla="*/ 911135 w 3200400"/>
                <a:gd name="connsiteY40" fmla="*/ 2372678 h 2981325"/>
                <a:gd name="connsiteX41" fmla="*/ 911135 w 3200400"/>
                <a:gd name="connsiteY41" fmla="*/ 2372678 h 2981325"/>
                <a:gd name="connsiteX42" fmla="*/ 1146403 w 3200400"/>
                <a:gd name="connsiteY42" fmla="*/ 2490788 h 2981325"/>
                <a:gd name="connsiteX43" fmla="*/ 1393100 w 3200400"/>
                <a:gd name="connsiteY43" fmla="*/ 2459355 h 2981325"/>
                <a:gd name="connsiteX44" fmla="*/ 2565628 w 3200400"/>
                <a:gd name="connsiteY44" fmla="*/ 1443990 h 2981325"/>
                <a:gd name="connsiteX45" fmla="*/ 2654210 w 3200400"/>
                <a:gd name="connsiteY45" fmla="*/ 1310640 h 2981325"/>
                <a:gd name="connsiteX46" fmla="*/ 2654210 w 3200400"/>
                <a:gd name="connsiteY46" fmla="*/ 1310640 h 2981325"/>
                <a:gd name="connsiteX47" fmla="*/ 2658973 w 3200400"/>
                <a:gd name="connsiteY47" fmla="*/ 1216343 h 2981325"/>
                <a:gd name="connsiteX48" fmla="*/ 2658973 w 3200400"/>
                <a:gd name="connsiteY48" fmla="*/ 1216343 h 2981325"/>
                <a:gd name="connsiteX49" fmla="*/ 2642780 w 3200400"/>
                <a:gd name="connsiteY49" fmla="*/ 1165860 h 2981325"/>
                <a:gd name="connsiteX50" fmla="*/ 2576105 w 3200400"/>
                <a:gd name="connsiteY50" fmla="*/ 962025 h 2981325"/>
                <a:gd name="connsiteX51" fmla="*/ 2574200 w 3200400"/>
                <a:gd name="connsiteY51" fmla="*/ 931545 h 2981325"/>
                <a:gd name="connsiteX52" fmla="*/ 2574200 w 3200400"/>
                <a:gd name="connsiteY52" fmla="*/ 931545 h 2981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3200400" h="2981325">
                  <a:moveTo>
                    <a:pt x="2574200" y="931545"/>
                  </a:moveTo>
                  <a:cubicBezTo>
                    <a:pt x="2583725" y="931545"/>
                    <a:pt x="2593250" y="930593"/>
                    <a:pt x="2601823" y="925830"/>
                  </a:cubicBezTo>
                  <a:cubicBezTo>
                    <a:pt x="2601823" y="925830"/>
                    <a:pt x="2601823" y="925830"/>
                    <a:pt x="2601823" y="925830"/>
                  </a:cubicBezTo>
                  <a:cubicBezTo>
                    <a:pt x="2609443" y="924878"/>
                    <a:pt x="2616110" y="924878"/>
                    <a:pt x="2623730" y="922973"/>
                  </a:cubicBezTo>
                  <a:cubicBezTo>
                    <a:pt x="2797085" y="889635"/>
                    <a:pt x="2970440" y="856298"/>
                    <a:pt x="3144748" y="822008"/>
                  </a:cubicBezTo>
                  <a:cubicBezTo>
                    <a:pt x="3164750" y="818198"/>
                    <a:pt x="3184753" y="817245"/>
                    <a:pt x="3204755" y="807720"/>
                  </a:cubicBezTo>
                  <a:cubicBezTo>
                    <a:pt x="3189515" y="790575"/>
                    <a:pt x="3170465" y="782955"/>
                    <a:pt x="3151415" y="776288"/>
                  </a:cubicBezTo>
                  <a:cubicBezTo>
                    <a:pt x="3145700" y="772478"/>
                    <a:pt x="3139985" y="768668"/>
                    <a:pt x="3134270" y="764858"/>
                  </a:cubicBezTo>
                  <a:cubicBezTo>
                    <a:pt x="3078073" y="722948"/>
                    <a:pt x="3018065" y="688658"/>
                    <a:pt x="2957105" y="653415"/>
                  </a:cubicBezTo>
                  <a:cubicBezTo>
                    <a:pt x="2957105" y="653415"/>
                    <a:pt x="2957105" y="653415"/>
                    <a:pt x="2957105" y="653415"/>
                  </a:cubicBezTo>
                  <a:cubicBezTo>
                    <a:pt x="2944723" y="641985"/>
                    <a:pt x="2939008" y="628650"/>
                    <a:pt x="2935198" y="612458"/>
                  </a:cubicBezTo>
                  <a:cubicBezTo>
                    <a:pt x="2919958" y="559118"/>
                    <a:pt x="2904718" y="505778"/>
                    <a:pt x="2888525" y="453390"/>
                  </a:cubicBezTo>
                  <a:cubicBezTo>
                    <a:pt x="2885668" y="442913"/>
                    <a:pt x="2884715" y="431483"/>
                    <a:pt x="2873285" y="424815"/>
                  </a:cubicBezTo>
                  <a:cubicBezTo>
                    <a:pt x="2802800" y="378143"/>
                    <a:pt x="2731363" y="333375"/>
                    <a:pt x="2657068" y="291465"/>
                  </a:cubicBezTo>
                  <a:cubicBezTo>
                    <a:pt x="2657068" y="291465"/>
                    <a:pt x="2657068" y="291465"/>
                    <a:pt x="2657068" y="291465"/>
                  </a:cubicBezTo>
                  <a:cubicBezTo>
                    <a:pt x="2643733" y="278130"/>
                    <a:pt x="2636113" y="260985"/>
                    <a:pt x="2627540" y="244793"/>
                  </a:cubicBezTo>
                  <a:cubicBezTo>
                    <a:pt x="2590393" y="171450"/>
                    <a:pt x="2554198" y="97155"/>
                    <a:pt x="2518003" y="23813"/>
                  </a:cubicBezTo>
                  <a:cubicBezTo>
                    <a:pt x="2514193" y="15240"/>
                    <a:pt x="2512288" y="4763"/>
                    <a:pt x="2501810" y="0"/>
                  </a:cubicBezTo>
                  <a:cubicBezTo>
                    <a:pt x="2492285" y="9525"/>
                    <a:pt x="2491333" y="20955"/>
                    <a:pt x="2487523" y="30480"/>
                  </a:cubicBezTo>
                  <a:cubicBezTo>
                    <a:pt x="2420848" y="222885"/>
                    <a:pt x="2354173" y="415290"/>
                    <a:pt x="2288450" y="607695"/>
                  </a:cubicBezTo>
                  <a:cubicBezTo>
                    <a:pt x="2279878" y="633413"/>
                    <a:pt x="2269400" y="636270"/>
                    <a:pt x="2246540" y="623888"/>
                  </a:cubicBezTo>
                  <a:cubicBezTo>
                    <a:pt x="2201773" y="600075"/>
                    <a:pt x="2156053" y="578168"/>
                    <a:pt x="2110333" y="555308"/>
                  </a:cubicBezTo>
                  <a:cubicBezTo>
                    <a:pt x="2013178" y="506730"/>
                    <a:pt x="1922690" y="520065"/>
                    <a:pt x="1841728" y="593408"/>
                  </a:cubicBezTo>
                  <a:cubicBezTo>
                    <a:pt x="1792198" y="638175"/>
                    <a:pt x="691108" y="1584960"/>
                    <a:pt x="633005" y="1647825"/>
                  </a:cubicBezTo>
                  <a:cubicBezTo>
                    <a:pt x="582523" y="1686878"/>
                    <a:pt x="582523" y="1804035"/>
                    <a:pt x="591095" y="1833563"/>
                  </a:cubicBezTo>
                  <a:cubicBezTo>
                    <a:pt x="608240" y="1888808"/>
                    <a:pt x="627290" y="1943100"/>
                    <a:pt x="646340" y="1998345"/>
                  </a:cubicBezTo>
                  <a:cubicBezTo>
                    <a:pt x="646340" y="1998345"/>
                    <a:pt x="646340" y="1998345"/>
                    <a:pt x="646340" y="1998345"/>
                  </a:cubicBezTo>
                  <a:cubicBezTo>
                    <a:pt x="650150" y="2009775"/>
                    <a:pt x="653960" y="2021205"/>
                    <a:pt x="657770" y="2032635"/>
                  </a:cubicBezTo>
                  <a:cubicBezTo>
                    <a:pt x="651103" y="2044065"/>
                    <a:pt x="638720" y="2044065"/>
                    <a:pt x="628243" y="2045970"/>
                  </a:cubicBezTo>
                  <a:cubicBezTo>
                    <a:pt x="443458" y="2082165"/>
                    <a:pt x="4355" y="2159318"/>
                    <a:pt x="545" y="2171700"/>
                  </a:cubicBezTo>
                  <a:cubicBezTo>
                    <a:pt x="-3265" y="2183130"/>
                    <a:pt x="13880" y="2187893"/>
                    <a:pt x="21500" y="2193608"/>
                  </a:cubicBezTo>
                  <a:cubicBezTo>
                    <a:pt x="91985" y="2243138"/>
                    <a:pt x="162470" y="2291715"/>
                    <a:pt x="233908" y="2340293"/>
                  </a:cubicBezTo>
                  <a:cubicBezTo>
                    <a:pt x="248195" y="2349818"/>
                    <a:pt x="257720" y="2362200"/>
                    <a:pt x="265340" y="2378393"/>
                  </a:cubicBezTo>
                  <a:cubicBezTo>
                    <a:pt x="294868" y="2446020"/>
                    <a:pt x="324395" y="2513648"/>
                    <a:pt x="353923" y="2582228"/>
                  </a:cubicBezTo>
                  <a:cubicBezTo>
                    <a:pt x="359638" y="2594610"/>
                    <a:pt x="364400" y="2607945"/>
                    <a:pt x="378688" y="2613660"/>
                  </a:cubicBezTo>
                  <a:cubicBezTo>
                    <a:pt x="422503" y="2632710"/>
                    <a:pt x="466318" y="2652713"/>
                    <a:pt x="510133" y="2671763"/>
                  </a:cubicBezTo>
                  <a:cubicBezTo>
                    <a:pt x="510133" y="2671763"/>
                    <a:pt x="510133" y="2671763"/>
                    <a:pt x="510133" y="2671763"/>
                  </a:cubicBezTo>
                  <a:cubicBezTo>
                    <a:pt x="531088" y="2683193"/>
                    <a:pt x="552043" y="2693670"/>
                    <a:pt x="572045" y="2705100"/>
                  </a:cubicBezTo>
                  <a:cubicBezTo>
                    <a:pt x="612050" y="2797493"/>
                    <a:pt x="652055" y="2890838"/>
                    <a:pt x="692060" y="2983230"/>
                  </a:cubicBezTo>
                  <a:cubicBezTo>
                    <a:pt x="710158" y="2948940"/>
                    <a:pt x="721588" y="2915603"/>
                    <a:pt x="733018" y="2883218"/>
                  </a:cubicBezTo>
                  <a:cubicBezTo>
                    <a:pt x="792073" y="2712720"/>
                    <a:pt x="852080" y="2542223"/>
                    <a:pt x="911135" y="2372678"/>
                  </a:cubicBezTo>
                  <a:lnTo>
                    <a:pt x="911135" y="2372678"/>
                  </a:lnTo>
                  <a:cubicBezTo>
                    <a:pt x="989240" y="2411730"/>
                    <a:pt x="1068298" y="2451735"/>
                    <a:pt x="1146403" y="2490788"/>
                  </a:cubicBezTo>
                  <a:cubicBezTo>
                    <a:pt x="1227365" y="2530793"/>
                    <a:pt x="1324520" y="2518410"/>
                    <a:pt x="1393100" y="2459355"/>
                  </a:cubicBezTo>
                  <a:cubicBezTo>
                    <a:pt x="1783625" y="2121218"/>
                    <a:pt x="2174150" y="1782128"/>
                    <a:pt x="2565628" y="1443990"/>
                  </a:cubicBezTo>
                  <a:cubicBezTo>
                    <a:pt x="2608490" y="1406843"/>
                    <a:pt x="2642780" y="1367790"/>
                    <a:pt x="2654210" y="1310640"/>
                  </a:cubicBezTo>
                  <a:lnTo>
                    <a:pt x="2654210" y="1310640"/>
                  </a:lnTo>
                  <a:cubicBezTo>
                    <a:pt x="2665640" y="1280160"/>
                    <a:pt x="2661830" y="1247775"/>
                    <a:pt x="2658973" y="1216343"/>
                  </a:cubicBezTo>
                  <a:cubicBezTo>
                    <a:pt x="2658973" y="1216343"/>
                    <a:pt x="2658973" y="1216343"/>
                    <a:pt x="2658973" y="1216343"/>
                  </a:cubicBezTo>
                  <a:cubicBezTo>
                    <a:pt x="2656115" y="1199198"/>
                    <a:pt x="2642780" y="1165860"/>
                    <a:pt x="2642780" y="1165860"/>
                  </a:cubicBezTo>
                  <a:cubicBezTo>
                    <a:pt x="2620873" y="1098233"/>
                    <a:pt x="2598013" y="1029653"/>
                    <a:pt x="2576105" y="962025"/>
                  </a:cubicBezTo>
                  <a:cubicBezTo>
                    <a:pt x="2575153" y="951548"/>
                    <a:pt x="2569438" y="942023"/>
                    <a:pt x="2574200" y="931545"/>
                  </a:cubicBezTo>
                  <a:cubicBezTo>
                    <a:pt x="2574200" y="931545"/>
                    <a:pt x="2574200" y="931545"/>
                    <a:pt x="2574200" y="931545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46427458-3960-4B89-A4FC-A6325A870F12}"/>
                </a:ext>
              </a:extLst>
            </p:cNvPr>
            <p:cNvSpPr/>
            <p:nvPr/>
          </p:nvSpPr>
          <p:spPr>
            <a:xfrm>
              <a:off x="5151634" y="2851648"/>
              <a:ext cx="2147799" cy="1805316"/>
            </a:xfrm>
            <a:custGeom>
              <a:avLst/>
              <a:gdLst>
                <a:gd name="connsiteX0" fmla="*/ 1780807 w 2147799"/>
                <a:gd name="connsiteY0" fmla="*/ 614215 h 1805316"/>
                <a:gd name="connsiteX1" fmla="*/ 1719321 w 2147799"/>
                <a:gd name="connsiteY1" fmla="*/ 773693 h 1805316"/>
                <a:gd name="connsiteX2" fmla="*/ 926414 w 2147799"/>
                <a:gd name="connsiteY2" fmla="*/ 1458361 h 1805316"/>
                <a:gd name="connsiteX3" fmla="*/ 830343 w 2147799"/>
                <a:gd name="connsiteY3" fmla="*/ 1491665 h 1805316"/>
                <a:gd name="connsiteX4" fmla="*/ 625391 w 2147799"/>
                <a:gd name="connsiteY4" fmla="*/ 1405842 h 1805316"/>
                <a:gd name="connsiteX5" fmla="*/ 598491 w 2147799"/>
                <a:gd name="connsiteY5" fmla="*/ 1422494 h 1805316"/>
                <a:gd name="connsiteX6" fmla="*/ 490891 w 2147799"/>
                <a:gd name="connsiteY6" fmla="*/ 1749777 h 1805316"/>
                <a:gd name="connsiteX7" fmla="*/ 485768 w 2147799"/>
                <a:gd name="connsiteY7" fmla="*/ 1761946 h 1805316"/>
                <a:gd name="connsiteX8" fmla="*/ 456306 w 2147799"/>
                <a:gd name="connsiteY8" fmla="*/ 1800374 h 1805316"/>
                <a:gd name="connsiteX9" fmla="*/ 405068 w 2147799"/>
                <a:gd name="connsiteY9" fmla="*/ 1682527 h 1805316"/>
                <a:gd name="connsiteX10" fmla="*/ 354470 w 2147799"/>
                <a:gd name="connsiteY10" fmla="*/ 1612075 h 1805316"/>
                <a:gd name="connsiteX11" fmla="*/ 247511 w 2147799"/>
                <a:gd name="connsiteY11" fmla="*/ 1559556 h 1805316"/>
                <a:gd name="connsiteX12" fmla="*/ 196913 w 2147799"/>
                <a:gd name="connsiteY12" fmla="*/ 1460923 h 1805316"/>
                <a:gd name="connsiteX13" fmla="*/ 125821 w 2147799"/>
                <a:gd name="connsiteY13" fmla="*/ 1365492 h 1805316"/>
                <a:gd name="connsiteX14" fmla="*/ 288 w 2147799"/>
                <a:gd name="connsiteY14" fmla="*/ 1273263 h 1805316"/>
                <a:gd name="connsiteX15" fmla="*/ 185385 w 2147799"/>
                <a:gd name="connsiteY15" fmla="*/ 1373818 h 1805316"/>
                <a:gd name="connsiteX16" fmla="*/ 430046 w 2147799"/>
                <a:gd name="connsiteY16" fmla="*/ 1278388 h 1805316"/>
                <a:gd name="connsiteX17" fmla="*/ 463992 w 2147799"/>
                <a:gd name="connsiteY17" fmla="*/ 1232273 h 1805316"/>
                <a:gd name="connsiteX18" fmla="*/ 385854 w 2147799"/>
                <a:gd name="connsiteY18" fmla="*/ 1008107 h 1805316"/>
                <a:gd name="connsiteX19" fmla="*/ 405708 w 2147799"/>
                <a:gd name="connsiteY19" fmla="*/ 928688 h 1805316"/>
                <a:gd name="connsiteX20" fmla="*/ 487689 w 2147799"/>
                <a:gd name="connsiteY20" fmla="*/ 1106100 h 1805316"/>
                <a:gd name="connsiteX21" fmla="*/ 599772 w 2147799"/>
                <a:gd name="connsiteY21" fmla="*/ 1231633 h 1805316"/>
                <a:gd name="connsiteX22" fmla="*/ 787431 w 2147799"/>
                <a:gd name="connsiteY22" fmla="*/ 1327704 h 1805316"/>
                <a:gd name="connsiteX23" fmla="*/ 988540 w 2147799"/>
                <a:gd name="connsiteY23" fmla="*/ 1298242 h 1805316"/>
                <a:gd name="connsiteX24" fmla="*/ 1780807 w 2147799"/>
                <a:gd name="connsiteY24" fmla="*/ 614215 h 1805316"/>
                <a:gd name="connsiteX25" fmla="*/ 1991523 w 2147799"/>
                <a:gd name="connsiteY25" fmla="*/ 247863 h 1805316"/>
                <a:gd name="connsiteX26" fmla="*/ 2147799 w 2147799"/>
                <a:gd name="connsiteY26" fmla="*/ 346496 h 1805316"/>
                <a:gd name="connsiteX27" fmla="*/ 1721243 w 2147799"/>
                <a:gd name="connsiteY27" fmla="*/ 431680 h 1805316"/>
                <a:gd name="connsiteX28" fmla="*/ 1741098 w 2147799"/>
                <a:gd name="connsiteY28" fmla="*/ 376599 h 1805316"/>
                <a:gd name="connsiteX29" fmla="*/ 1991523 w 2147799"/>
                <a:gd name="connsiteY29" fmla="*/ 247863 h 1805316"/>
                <a:gd name="connsiteX30" fmla="*/ 1780166 w 2147799"/>
                <a:gd name="connsiteY30" fmla="*/ 0 h 1805316"/>
                <a:gd name="connsiteX31" fmla="*/ 1933880 w 2147799"/>
                <a:gd name="connsiteY31" fmla="*/ 92228 h 1805316"/>
                <a:gd name="connsiteX32" fmla="*/ 1684736 w 2147799"/>
                <a:gd name="connsiteY32" fmla="*/ 323440 h 1805316"/>
                <a:gd name="connsiteX33" fmla="*/ 1645026 w 2147799"/>
                <a:gd name="connsiteY33" fmla="*/ 337530 h 1805316"/>
                <a:gd name="connsiteX34" fmla="*/ 1609800 w 2147799"/>
                <a:gd name="connsiteY34" fmla="*/ 300383 h 1805316"/>
                <a:gd name="connsiteX35" fmla="*/ 1604677 w 2147799"/>
                <a:gd name="connsiteY35" fmla="*/ 281168 h 1805316"/>
                <a:gd name="connsiteX36" fmla="*/ 1780166 w 2147799"/>
                <a:gd name="connsiteY36" fmla="*/ 0 h 1805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147799" h="1805316">
                  <a:moveTo>
                    <a:pt x="1780807" y="614215"/>
                  </a:moveTo>
                  <a:cubicBezTo>
                    <a:pt x="1800661" y="678903"/>
                    <a:pt x="1756469" y="742310"/>
                    <a:pt x="1719321" y="773693"/>
                  </a:cubicBezTo>
                  <a:cubicBezTo>
                    <a:pt x="1652712" y="829415"/>
                    <a:pt x="956516" y="1432742"/>
                    <a:pt x="926414" y="1458361"/>
                  </a:cubicBezTo>
                  <a:cubicBezTo>
                    <a:pt x="901435" y="1480137"/>
                    <a:pt x="863007" y="1491665"/>
                    <a:pt x="830343" y="1491665"/>
                  </a:cubicBezTo>
                  <a:cubicBezTo>
                    <a:pt x="791274" y="1491665"/>
                    <a:pt x="658055" y="1422494"/>
                    <a:pt x="625391" y="1405842"/>
                  </a:cubicBezTo>
                  <a:cubicBezTo>
                    <a:pt x="611301" y="1398156"/>
                    <a:pt x="606817" y="1407764"/>
                    <a:pt x="598491" y="1422494"/>
                  </a:cubicBezTo>
                  <a:cubicBezTo>
                    <a:pt x="592727" y="1433383"/>
                    <a:pt x="506903" y="1695336"/>
                    <a:pt x="490891" y="1749777"/>
                  </a:cubicBezTo>
                  <a:cubicBezTo>
                    <a:pt x="489611" y="1754260"/>
                    <a:pt x="487689" y="1758103"/>
                    <a:pt x="485768" y="1761946"/>
                  </a:cubicBezTo>
                  <a:cubicBezTo>
                    <a:pt x="475520" y="1780519"/>
                    <a:pt x="467194" y="1818948"/>
                    <a:pt x="456306" y="1800374"/>
                  </a:cubicBezTo>
                  <a:cubicBezTo>
                    <a:pt x="440294" y="1772834"/>
                    <a:pt x="416596" y="1711989"/>
                    <a:pt x="405068" y="1682527"/>
                  </a:cubicBezTo>
                  <a:cubicBezTo>
                    <a:pt x="392899" y="1652424"/>
                    <a:pt x="381370" y="1626805"/>
                    <a:pt x="354470" y="1612075"/>
                  </a:cubicBezTo>
                  <a:cubicBezTo>
                    <a:pt x="325649" y="1596063"/>
                    <a:pt x="275692" y="1577489"/>
                    <a:pt x="247511" y="1559556"/>
                  </a:cubicBezTo>
                  <a:cubicBezTo>
                    <a:pt x="216128" y="1535218"/>
                    <a:pt x="208442" y="1495508"/>
                    <a:pt x="196913" y="1460923"/>
                  </a:cubicBezTo>
                  <a:cubicBezTo>
                    <a:pt x="181542" y="1413528"/>
                    <a:pt x="165530" y="1392392"/>
                    <a:pt x="125821" y="1365492"/>
                  </a:cubicBezTo>
                  <a:cubicBezTo>
                    <a:pt x="100202" y="1347559"/>
                    <a:pt x="27188" y="1289916"/>
                    <a:pt x="288" y="1273263"/>
                  </a:cubicBezTo>
                  <a:cubicBezTo>
                    <a:pt x="-7398" y="1268780"/>
                    <a:pt x="141192" y="1343716"/>
                    <a:pt x="185385" y="1373818"/>
                  </a:cubicBezTo>
                  <a:cubicBezTo>
                    <a:pt x="204599" y="1387268"/>
                    <a:pt x="362797" y="1311052"/>
                    <a:pt x="430046" y="1278388"/>
                  </a:cubicBezTo>
                  <a:cubicBezTo>
                    <a:pt x="456306" y="1265578"/>
                    <a:pt x="476160" y="1257892"/>
                    <a:pt x="463992" y="1232273"/>
                  </a:cubicBezTo>
                  <a:cubicBezTo>
                    <a:pt x="458227" y="1220104"/>
                    <a:pt x="385854" y="1046536"/>
                    <a:pt x="385854" y="1008107"/>
                  </a:cubicBezTo>
                  <a:cubicBezTo>
                    <a:pt x="389696" y="983769"/>
                    <a:pt x="390337" y="947262"/>
                    <a:pt x="405708" y="928688"/>
                  </a:cubicBezTo>
                  <a:cubicBezTo>
                    <a:pt x="414035" y="938295"/>
                    <a:pt x="469755" y="1062547"/>
                    <a:pt x="487689" y="1106100"/>
                  </a:cubicBezTo>
                  <a:cubicBezTo>
                    <a:pt x="510106" y="1159900"/>
                    <a:pt x="547253" y="1204092"/>
                    <a:pt x="599772" y="1231633"/>
                  </a:cubicBezTo>
                  <a:cubicBezTo>
                    <a:pt x="661898" y="1264297"/>
                    <a:pt x="725305" y="1295040"/>
                    <a:pt x="787431" y="1327704"/>
                  </a:cubicBezTo>
                  <a:cubicBezTo>
                    <a:pt x="852119" y="1362290"/>
                    <a:pt x="932178" y="1353323"/>
                    <a:pt x="988540" y="1298242"/>
                  </a:cubicBezTo>
                  <a:cubicBezTo>
                    <a:pt x="1036576" y="1250847"/>
                    <a:pt x="1776964" y="616777"/>
                    <a:pt x="1780807" y="614215"/>
                  </a:cubicBezTo>
                  <a:close/>
                  <a:moveTo>
                    <a:pt x="1991523" y="247863"/>
                  </a:moveTo>
                  <a:cubicBezTo>
                    <a:pt x="2031873" y="271561"/>
                    <a:pt x="2110011" y="318315"/>
                    <a:pt x="2147799" y="346496"/>
                  </a:cubicBezTo>
                  <a:cubicBezTo>
                    <a:pt x="2118337" y="355463"/>
                    <a:pt x="1835888" y="402218"/>
                    <a:pt x="1721243" y="431680"/>
                  </a:cubicBezTo>
                  <a:cubicBezTo>
                    <a:pt x="1703309" y="389408"/>
                    <a:pt x="1692422" y="398375"/>
                    <a:pt x="1741098" y="376599"/>
                  </a:cubicBezTo>
                  <a:cubicBezTo>
                    <a:pt x="1814752" y="343294"/>
                    <a:pt x="1980635" y="244661"/>
                    <a:pt x="1991523" y="247863"/>
                  </a:cubicBezTo>
                  <a:close/>
                  <a:moveTo>
                    <a:pt x="1780166" y="0"/>
                  </a:moveTo>
                  <a:cubicBezTo>
                    <a:pt x="1829483" y="27541"/>
                    <a:pt x="1886485" y="60845"/>
                    <a:pt x="1933880" y="92228"/>
                  </a:cubicBezTo>
                  <a:cubicBezTo>
                    <a:pt x="1924914" y="112723"/>
                    <a:pt x="1753266" y="269640"/>
                    <a:pt x="1684736" y="323440"/>
                  </a:cubicBezTo>
                  <a:cubicBezTo>
                    <a:pt x="1665521" y="338811"/>
                    <a:pt x="1666802" y="359946"/>
                    <a:pt x="1645026" y="337530"/>
                  </a:cubicBezTo>
                  <a:cubicBezTo>
                    <a:pt x="1636060" y="327923"/>
                    <a:pt x="1621328" y="306787"/>
                    <a:pt x="1609800" y="300383"/>
                  </a:cubicBezTo>
                  <a:cubicBezTo>
                    <a:pt x="1600833" y="294618"/>
                    <a:pt x="1598912" y="289494"/>
                    <a:pt x="1604677" y="281168"/>
                  </a:cubicBezTo>
                  <a:cubicBezTo>
                    <a:pt x="1650790" y="214559"/>
                    <a:pt x="1763514" y="1281"/>
                    <a:pt x="1780166" y="0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FD8196D3-D67B-4338-9C07-B3E073A0EC32}"/>
                </a:ext>
              </a:extLst>
            </p:cNvPr>
            <p:cNvSpPr/>
            <p:nvPr/>
          </p:nvSpPr>
          <p:spPr>
            <a:xfrm>
              <a:off x="5619468" y="3058366"/>
              <a:ext cx="1088806" cy="730141"/>
            </a:xfrm>
            <a:custGeom>
              <a:avLst/>
              <a:gdLst>
                <a:gd name="connsiteX0" fmla="*/ 1620203 w 1619250"/>
                <a:gd name="connsiteY0" fmla="*/ 57381 h 1085850"/>
                <a:gd name="connsiteX1" fmla="*/ 1589723 w 1619250"/>
                <a:gd name="connsiteY1" fmla="*/ 59286 h 1085850"/>
                <a:gd name="connsiteX2" fmla="*/ 1574483 w 1619250"/>
                <a:gd name="connsiteY2" fmla="*/ 65953 h 1085850"/>
                <a:gd name="connsiteX3" fmla="*/ 1431608 w 1619250"/>
                <a:gd name="connsiteY3" fmla="*/ 50713 h 1085850"/>
                <a:gd name="connsiteX4" fmla="*/ 1324928 w 1619250"/>
                <a:gd name="connsiteY4" fmla="*/ 4993 h 1085850"/>
                <a:gd name="connsiteX5" fmla="*/ 1191578 w 1619250"/>
                <a:gd name="connsiteY5" fmla="*/ 38331 h 1085850"/>
                <a:gd name="connsiteX6" fmla="*/ 1191578 w 1619250"/>
                <a:gd name="connsiteY6" fmla="*/ 38331 h 1085850"/>
                <a:gd name="connsiteX7" fmla="*/ 1031557 w 1619250"/>
                <a:gd name="connsiteY7" fmla="*/ 174538 h 1085850"/>
                <a:gd name="connsiteX8" fmla="*/ 720090 w 1619250"/>
                <a:gd name="connsiteY8" fmla="*/ 445048 h 1085850"/>
                <a:gd name="connsiteX9" fmla="*/ 365760 w 1619250"/>
                <a:gd name="connsiteY9" fmla="*/ 751753 h 1085850"/>
                <a:gd name="connsiteX10" fmla="*/ 39052 w 1619250"/>
                <a:gd name="connsiteY10" fmla="*/ 1035598 h 1085850"/>
                <a:gd name="connsiteX11" fmla="*/ 0 w 1619250"/>
                <a:gd name="connsiteY11" fmla="*/ 1086081 h 1085850"/>
                <a:gd name="connsiteX12" fmla="*/ 38100 w 1619250"/>
                <a:gd name="connsiteY12" fmla="*/ 1061316 h 1085850"/>
                <a:gd name="connsiteX13" fmla="*/ 176213 w 1619250"/>
                <a:gd name="connsiteY13" fmla="*/ 941301 h 1085850"/>
                <a:gd name="connsiteX14" fmla="*/ 448628 w 1619250"/>
                <a:gd name="connsiteY14" fmla="*/ 706033 h 1085850"/>
                <a:gd name="connsiteX15" fmla="*/ 758190 w 1619250"/>
                <a:gd name="connsiteY15" fmla="*/ 436476 h 1085850"/>
                <a:gd name="connsiteX16" fmla="*/ 1121093 w 1619250"/>
                <a:gd name="connsiteY16" fmla="*/ 122151 h 1085850"/>
                <a:gd name="connsiteX17" fmla="*/ 1303020 w 1619250"/>
                <a:gd name="connsiteY17" fmla="*/ 42141 h 1085850"/>
                <a:gd name="connsiteX18" fmla="*/ 1390650 w 1619250"/>
                <a:gd name="connsiteY18" fmla="*/ 66906 h 1085850"/>
                <a:gd name="connsiteX19" fmla="*/ 1513523 w 1619250"/>
                <a:gd name="connsiteY19" fmla="*/ 117388 h 1085850"/>
                <a:gd name="connsiteX20" fmla="*/ 1611630 w 1619250"/>
                <a:gd name="connsiteY20" fmla="*/ 86908 h 1085850"/>
                <a:gd name="connsiteX21" fmla="*/ 1620203 w 1619250"/>
                <a:gd name="connsiteY21" fmla="*/ 57381 h 1085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619250" h="1085850">
                  <a:moveTo>
                    <a:pt x="1620203" y="57381"/>
                  </a:moveTo>
                  <a:cubicBezTo>
                    <a:pt x="1611630" y="46903"/>
                    <a:pt x="1600200" y="57381"/>
                    <a:pt x="1589723" y="59286"/>
                  </a:cubicBezTo>
                  <a:cubicBezTo>
                    <a:pt x="1584008" y="60238"/>
                    <a:pt x="1580198" y="64048"/>
                    <a:pt x="1574483" y="65953"/>
                  </a:cubicBezTo>
                  <a:cubicBezTo>
                    <a:pt x="1524953" y="78336"/>
                    <a:pt x="1477328" y="72621"/>
                    <a:pt x="1431608" y="50713"/>
                  </a:cubicBezTo>
                  <a:cubicBezTo>
                    <a:pt x="1396365" y="33568"/>
                    <a:pt x="1363028" y="14518"/>
                    <a:pt x="1324928" y="4993"/>
                  </a:cubicBezTo>
                  <a:cubicBezTo>
                    <a:pt x="1274445" y="-7389"/>
                    <a:pt x="1229678" y="3088"/>
                    <a:pt x="1191578" y="38331"/>
                  </a:cubicBezTo>
                  <a:cubicBezTo>
                    <a:pt x="1191578" y="38331"/>
                    <a:pt x="1191578" y="38331"/>
                    <a:pt x="1191578" y="38331"/>
                  </a:cubicBezTo>
                  <a:cubicBezTo>
                    <a:pt x="1134428" y="79288"/>
                    <a:pt x="1084898" y="128818"/>
                    <a:pt x="1031557" y="174538"/>
                  </a:cubicBezTo>
                  <a:cubicBezTo>
                    <a:pt x="926782" y="264073"/>
                    <a:pt x="823913" y="355513"/>
                    <a:pt x="720090" y="445048"/>
                  </a:cubicBezTo>
                  <a:cubicBezTo>
                    <a:pt x="601980" y="546966"/>
                    <a:pt x="483870" y="648883"/>
                    <a:pt x="365760" y="751753"/>
                  </a:cubicBezTo>
                  <a:cubicBezTo>
                    <a:pt x="257175" y="846051"/>
                    <a:pt x="148590" y="941301"/>
                    <a:pt x="39052" y="1035598"/>
                  </a:cubicBezTo>
                  <a:cubicBezTo>
                    <a:pt x="23813" y="1048933"/>
                    <a:pt x="11430" y="1063221"/>
                    <a:pt x="0" y="1086081"/>
                  </a:cubicBezTo>
                  <a:cubicBezTo>
                    <a:pt x="18098" y="1079413"/>
                    <a:pt x="28575" y="1069888"/>
                    <a:pt x="38100" y="1061316"/>
                  </a:cubicBezTo>
                  <a:cubicBezTo>
                    <a:pt x="84773" y="1021311"/>
                    <a:pt x="130493" y="981306"/>
                    <a:pt x="176213" y="941301"/>
                  </a:cubicBezTo>
                  <a:cubicBezTo>
                    <a:pt x="266700" y="863196"/>
                    <a:pt x="358140" y="784138"/>
                    <a:pt x="448628" y="706033"/>
                  </a:cubicBezTo>
                  <a:cubicBezTo>
                    <a:pt x="552450" y="616498"/>
                    <a:pt x="655320" y="526011"/>
                    <a:pt x="758190" y="436476"/>
                  </a:cubicBezTo>
                  <a:cubicBezTo>
                    <a:pt x="879157" y="331701"/>
                    <a:pt x="1000125" y="226926"/>
                    <a:pt x="1121093" y="122151"/>
                  </a:cubicBezTo>
                  <a:cubicBezTo>
                    <a:pt x="1173480" y="76431"/>
                    <a:pt x="1226820" y="34521"/>
                    <a:pt x="1303020" y="42141"/>
                  </a:cubicBezTo>
                  <a:cubicBezTo>
                    <a:pt x="1334453" y="44998"/>
                    <a:pt x="1363028" y="52618"/>
                    <a:pt x="1390650" y="66906"/>
                  </a:cubicBezTo>
                  <a:cubicBezTo>
                    <a:pt x="1430655" y="86908"/>
                    <a:pt x="1468755" y="108816"/>
                    <a:pt x="1513523" y="117388"/>
                  </a:cubicBezTo>
                  <a:cubicBezTo>
                    <a:pt x="1551623" y="125008"/>
                    <a:pt x="1584960" y="118341"/>
                    <a:pt x="1611630" y="86908"/>
                  </a:cubicBezTo>
                  <a:cubicBezTo>
                    <a:pt x="1618298" y="79288"/>
                    <a:pt x="1629728" y="68811"/>
                    <a:pt x="1620203" y="57381"/>
                  </a:cubicBezTo>
                  <a:close/>
                </a:path>
              </a:pathLst>
            </a:custGeom>
            <a:solidFill>
              <a:schemeClr val="bg1">
                <a:alpha val="7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40F336BD-3C2D-452D-9E96-EAE87A3C89FD}"/>
                </a:ext>
              </a:extLst>
            </p:cNvPr>
            <p:cNvSpPr/>
            <p:nvPr/>
          </p:nvSpPr>
          <p:spPr>
            <a:xfrm>
              <a:off x="5778946" y="2657585"/>
              <a:ext cx="1524329" cy="1684448"/>
            </a:xfrm>
            <a:custGeom>
              <a:avLst/>
              <a:gdLst>
                <a:gd name="connsiteX0" fmla="*/ 1637348 w 2266950"/>
                <a:gd name="connsiteY0" fmla="*/ 931545 h 2505075"/>
                <a:gd name="connsiteX1" fmla="*/ 1664970 w 2266950"/>
                <a:gd name="connsiteY1" fmla="*/ 925830 h 2505075"/>
                <a:gd name="connsiteX2" fmla="*/ 1664970 w 2266950"/>
                <a:gd name="connsiteY2" fmla="*/ 925830 h 2505075"/>
                <a:gd name="connsiteX3" fmla="*/ 1686878 w 2266950"/>
                <a:gd name="connsiteY3" fmla="*/ 922973 h 2505075"/>
                <a:gd name="connsiteX4" fmla="*/ 2207895 w 2266950"/>
                <a:gd name="connsiteY4" fmla="*/ 822008 h 2505075"/>
                <a:gd name="connsiteX5" fmla="*/ 2267903 w 2266950"/>
                <a:gd name="connsiteY5" fmla="*/ 807720 h 2505075"/>
                <a:gd name="connsiteX6" fmla="*/ 2214563 w 2266950"/>
                <a:gd name="connsiteY6" fmla="*/ 776288 h 2505075"/>
                <a:gd name="connsiteX7" fmla="*/ 2197418 w 2266950"/>
                <a:gd name="connsiteY7" fmla="*/ 764858 h 2505075"/>
                <a:gd name="connsiteX8" fmla="*/ 2020253 w 2266950"/>
                <a:gd name="connsiteY8" fmla="*/ 653415 h 2505075"/>
                <a:gd name="connsiteX9" fmla="*/ 2020253 w 2266950"/>
                <a:gd name="connsiteY9" fmla="*/ 653415 h 2505075"/>
                <a:gd name="connsiteX10" fmla="*/ 1998345 w 2266950"/>
                <a:gd name="connsiteY10" fmla="*/ 612458 h 2505075"/>
                <a:gd name="connsiteX11" fmla="*/ 1951673 w 2266950"/>
                <a:gd name="connsiteY11" fmla="*/ 453390 h 2505075"/>
                <a:gd name="connsiteX12" fmla="*/ 1936432 w 2266950"/>
                <a:gd name="connsiteY12" fmla="*/ 424815 h 2505075"/>
                <a:gd name="connsiteX13" fmla="*/ 1720215 w 2266950"/>
                <a:gd name="connsiteY13" fmla="*/ 291465 h 2505075"/>
                <a:gd name="connsiteX14" fmla="*/ 1720215 w 2266950"/>
                <a:gd name="connsiteY14" fmla="*/ 291465 h 2505075"/>
                <a:gd name="connsiteX15" fmla="*/ 1690688 w 2266950"/>
                <a:gd name="connsiteY15" fmla="*/ 244793 h 2505075"/>
                <a:gd name="connsiteX16" fmla="*/ 1581150 w 2266950"/>
                <a:gd name="connsiteY16" fmla="*/ 23813 h 2505075"/>
                <a:gd name="connsiteX17" fmla="*/ 1564957 w 2266950"/>
                <a:gd name="connsiteY17" fmla="*/ 0 h 2505075"/>
                <a:gd name="connsiteX18" fmla="*/ 1550670 w 2266950"/>
                <a:gd name="connsiteY18" fmla="*/ 30480 h 2505075"/>
                <a:gd name="connsiteX19" fmla="*/ 1351598 w 2266950"/>
                <a:gd name="connsiteY19" fmla="*/ 607695 h 2505075"/>
                <a:gd name="connsiteX20" fmla="*/ 1309688 w 2266950"/>
                <a:gd name="connsiteY20" fmla="*/ 623888 h 2505075"/>
                <a:gd name="connsiteX21" fmla="*/ 1173480 w 2266950"/>
                <a:gd name="connsiteY21" fmla="*/ 555308 h 2505075"/>
                <a:gd name="connsiteX22" fmla="*/ 1137285 w 2266950"/>
                <a:gd name="connsiteY22" fmla="*/ 540068 h 2505075"/>
                <a:gd name="connsiteX23" fmla="*/ 951547 w 2266950"/>
                <a:gd name="connsiteY23" fmla="*/ 1360170 h 2505075"/>
                <a:gd name="connsiteX24" fmla="*/ 0 w 2266950"/>
                <a:gd name="connsiteY24" fmla="*/ 2383155 h 2505075"/>
                <a:gd name="connsiteX25" fmla="*/ 210502 w 2266950"/>
                <a:gd name="connsiteY25" fmla="*/ 2488883 h 2505075"/>
                <a:gd name="connsiteX26" fmla="*/ 457200 w 2266950"/>
                <a:gd name="connsiteY26" fmla="*/ 2457450 h 2505075"/>
                <a:gd name="connsiteX27" fmla="*/ 1629728 w 2266950"/>
                <a:gd name="connsiteY27" fmla="*/ 1442085 h 2505075"/>
                <a:gd name="connsiteX28" fmla="*/ 1718310 w 2266950"/>
                <a:gd name="connsiteY28" fmla="*/ 1308735 h 2505075"/>
                <a:gd name="connsiteX29" fmla="*/ 1718310 w 2266950"/>
                <a:gd name="connsiteY29" fmla="*/ 1308735 h 2505075"/>
                <a:gd name="connsiteX30" fmla="*/ 1723073 w 2266950"/>
                <a:gd name="connsiteY30" fmla="*/ 1214438 h 2505075"/>
                <a:gd name="connsiteX31" fmla="*/ 1723073 w 2266950"/>
                <a:gd name="connsiteY31" fmla="*/ 1214438 h 2505075"/>
                <a:gd name="connsiteX32" fmla="*/ 1706880 w 2266950"/>
                <a:gd name="connsiteY32" fmla="*/ 1163955 h 2505075"/>
                <a:gd name="connsiteX33" fmla="*/ 1640205 w 2266950"/>
                <a:gd name="connsiteY33" fmla="*/ 960120 h 2505075"/>
                <a:gd name="connsiteX34" fmla="*/ 1637348 w 2266950"/>
                <a:gd name="connsiteY34" fmla="*/ 931545 h 2505075"/>
                <a:gd name="connsiteX35" fmla="*/ 1637348 w 2266950"/>
                <a:gd name="connsiteY35" fmla="*/ 931545 h 2505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266950" h="2505075">
                  <a:moveTo>
                    <a:pt x="1637348" y="931545"/>
                  </a:moveTo>
                  <a:cubicBezTo>
                    <a:pt x="1646873" y="931545"/>
                    <a:pt x="1656398" y="930593"/>
                    <a:pt x="1664970" y="925830"/>
                  </a:cubicBezTo>
                  <a:cubicBezTo>
                    <a:pt x="1664970" y="925830"/>
                    <a:pt x="1664970" y="925830"/>
                    <a:pt x="1664970" y="925830"/>
                  </a:cubicBezTo>
                  <a:cubicBezTo>
                    <a:pt x="1672590" y="924878"/>
                    <a:pt x="1679257" y="924878"/>
                    <a:pt x="1686878" y="922973"/>
                  </a:cubicBezTo>
                  <a:cubicBezTo>
                    <a:pt x="1860232" y="889635"/>
                    <a:pt x="2033588" y="856298"/>
                    <a:pt x="2207895" y="822008"/>
                  </a:cubicBezTo>
                  <a:cubicBezTo>
                    <a:pt x="2227898" y="818198"/>
                    <a:pt x="2247900" y="817245"/>
                    <a:pt x="2267903" y="807720"/>
                  </a:cubicBezTo>
                  <a:cubicBezTo>
                    <a:pt x="2252663" y="790575"/>
                    <a:pt x="2233613" y="782955"/>
                    <a:pt x="2214563" y="776288"/>
                  </a:cubicBezTo>
                  <a:cubicBezTo>
                    <a:pt x="2208848" y="772478"/>
                    <a:pt x="2203133" y="768668"/>
                    <a:pt x="2197418" y="764858"/>
                  </a:cubicBezTo>
                  <a:cubicBezTo>
                    <a:pt x="2141220" y="722948"/>
                    <a:pt x="2081213" y="688658"/>
                    <a:pt x="2020253" y="653415"/>
                  </a:cubicBezTo>
                  <a:cubicBezTo>
                    <a:pt x="2020253" y="653415"/>
                    <a:pt x="2020253" y="653415"/>
                    <a:pt x="2020253" y="653415"/>
                  </a:cubicBezTo>
                  <a:cubicBezTo>
                    <a:pt x="2007870" y="641985"/>
                    <a:pt x="2002155" y="628650"/>
                    <a:pt x="1998345" y="612458"/>
                  </a:cubicBezTo>
                  <a:cubicBezTo>
                    <a:pt x="1983105" y="559118"/>
                    <a:pt x="1967865" y="505778"/>
                    <a:pt x="1951673" y="453390"/>
                  </a:cubicBezTo>
                  <a:cubicBezTo>
                    <a:pt x="1948815" y="442913"/>
                    <a:pt x="1947863" y="431483"/>
                    <a:pt x="1936432" y="424815"/>
                  </a:cubicBezTo>
                  <a:cubicBezTo>
                    <a:pt x="1865948" y="378143"/>
                    <a:pt x="1794510" y="333375"/>
                    <a:pt x="1720215" y="291465"/>
                  </a:cubicBezTo>
                  <a:cubicBezTo>
                    <a:pt x="1720215" y="291465"/>
                    <a:pt x="1720215" y="291465"/>
                    <a:pt x="1720215" y="291465"/>
                  </a:cubicBezTo>
                  <a:cubicBezTo>
                    <a:pt x="1706880" y="278130"/>
                    <a:pt x="1699260" y="260985"/>
                    <a:pt x="1690688" y="244793"/>
                  </a:cubicBezTo>
                  <a:cubicBezTo>
                    <a:pt x="1653540" y="171450"/>
                    <a:pt x="1617345" y="97155"/>
                    <a:pt x="1581150" y="23813"/>
                  </a:cubicBezTo>
                  <a:cubicBezTo>
                    <a:pt x="1577340" y="15240"/>
                    <a:pt x="1575435" y="4763"/>
                    <a:pt x="1564957" y="0"/>
                  </a:cubicBezTo>
                  <a:cubicBezTo>
                    <a:pt x="1555432" y="9525"/>
                    <a:pt x="1554480" y="20955"/>
                    <a:pt x="1550670" y="30480"/>
                  </a:cubicBezTo>
                  <a:cubicBezTo>
                    <a:pt x="1483995" y="222885"/>
                    <a:pt x="1417320" y="415290"/>
                    <a:pt x="1351598" y="607695"/>
                  </a:cubicBezTo>
                  <a:cubicBezTo>
                    <a:pt x="1343025" y="633413"/>
                    <a:pt x="1332548" y="636270"/>
                    <a:pt x="1309688" y="623888"/>
                  </a:cubicBezTo>
                  <a:cubicBezTo>
                    <a:pt x="1264920" y="600075"/>
                    <a:pt x="1219200" y="578168"/>
                    <a:pt x="1173480" y="555308"/>
                  </a:cubicBezTo>
                  <a:cubicBezTo>
                    <a:pt x="1161098" y="549593"/>
                    <a:pt x="1148715" y="543878"/>
                    <a:pt x="1137285" y="540068"/>
                  </a:cubicBezTo>
                  <a:cubicBezTo>
                    <a:pt x="1130618" y="815340"/>
                    <a:pt x="1070610" y="1093470"/>
                    <a:pt x="951547" y="1360170"/>
                  </a:cubicBezTo>
                  <a:cubicBezTo>
                    <a:pt x="749618" y="1813560"/>
                    <a:pt x="409575" y="2163128"/>
                    <a:pt x="0" y="2383155"/>
                  </a:cubicBezTo>
                  <a:cubicBezTo>
                    <a:pt x="70485" y="2418398"/>
                    <a:pt x="140017" y="2453640"/>
                    <a:pt x="210502" y="2488883"/>
                  </a:cubicBezTo>
                  <a:cubicBezTo>
                    <a:pt x="291465" y="2528888"/>
                    <a:pt x="388620" y="2516505"/>
                    <a:pt x="457200" y="2457450"/>
                  </a:cubicBezTo>
                  <a:cubicBezTo>
                    <a:pt x="847725" y="2119313"/>
                    <a:pt x="1238250" y="1780223"/>
                    <a:pt x="1629728" y="1442085"/>
                  </a:cubicBezTo>
                  <a:cubicBezTo>
                    <a:pt x="1672590" y="1404938"/>
                    <a:pt x="1706880" y="1365885"/>
                    <a:pt x="1718310" y="1308735"/>
                  </a:cubicBezTo>
                  <a:lnTo>
                    <a:pt x="1718310" y="1308735"/>
                  </a:lnTo>
                  <a:cubicBezTo>
                    <a:pt x="1729740" y="1278255"/>
                    <a:pt x="1725930" y="1245870"/>
                    <a:pt x="1723073" y="1214438"/>
                  </a:cubicBezTo>
                  <a:cubicBezTo>
                    <a:pt x="1723073" y="1214438"/>
                    <a:pt x="1723073" y="1214438"/>
                    <a:pt x="1723073" y="1214438"/>
                  </a:cubicBezTo>
                  <a:cubicBezTo>
                    <a:pt x="1720215" y="1197293"/>
                    <a:pt x="1706880" y="1163955"/>
                    <a:pt x="1706880" y="1163955"/>
                  </a:cubicBezTo>
                  <a:cubicBezTo>
                    <a:pt x="1684973" y="1096328"/>
                    <a:pt x="1662113" y="1027748"/>
                    <a:pt x="1640205" y="960120"/>
                  </a:cubicBezTo>
                  <a:cubicBezTo>
                    <a:pt x="1639253" y="950595"/>
                    <a:pt x="1633538" y="942023"/>
                    <a:pt x="1637348" y="931545"/>
                  </a:cubicBezTo>
                  <a:cubicBezTo>
                    <a:pt x="1637348" y="931545"/>
                    <a:pt x="1637348" y="931545"/>
                    <a:pt x="1637348" y="931545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  <a:alpha val="1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F55C84FE-E7D0-4522-843B-DC375E1B1E06}"/>
              </a:ext>
            </a:extLst>
          </p:cNvPr>
          <p:cNvGrpSpPr/>
          <p:nvPr/>
        </p:nvGrpSpPr>
        <p:grpSpPr>
          <a:xfrm>
            <a:off x="1942825" y="2491256"/>
            <a:ext cx="650561" cy="650271"/>
            <a:chOff x="3075866" y="5080659"/>
            <a:chExt cx="1826895" cy="1826079"/>
          </a:xfrm>
        </p:grpSpPr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D0A88198-FCD7-490D-854F-E7A78C6E9EE8}"/>
                </a:ext>
              </a:extLst>
            </p:cNvPr>
            <p:cNvSpPr/>
            <p:nvPr/>
          </p:nvSpPr>
          <p:spPr>
            <a:xfrm>
              <a:off x="3102536" y="5106513"/>
              <a:ext cx="1800225" cy="1800225"/>
            </a:xfrm>
            <a:custGeom>
              <a:avLst/>
              <a:gdLst>
                <a:gd name="connsiteX0" fmla="*/ 1804035 w 1800225"/>
                <a:gd name="connsiteY0" fmla="*/ 902018 h 1800225"/>
                <a:gd name="connsiteX1" fmla="*/ 902018 w 1800225"/>
                <a:gd name="connsiteY1" fmla="*/ 1804035 h 1800225"/>
                <a:gd name="connsiteX2" fmla="*/ 0 w 1800225"/>
                <a:gd name="connsiteY2" fmla="*/ 902018 h 1800225"/>
                <a:gd name="connsiteX3" fmla="*/ 902018 w 1800225"/>
                <a:gd name="connsiteY3" fmla="*/ 0 h 1800225"/>
                <a:gd name="connsiteX4" fmla="*/ 1804035 w 1800225"/>
                <a:gd name="connsiteY4" fmla="*/ 902018 h 1800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0225" h="1800225">
                  <a:moveTo>
                    <a:pt x="1804035" y="902018"/>
                  </a:moveTo>
                  <a:cubicBezTo>
                    <a:pt x="1804035" y="1400188"/>
                    <a:pt x="1400188" y="1804035"/>
                    <a:pt x="902018" y="1804035"/>
                  </a:cubicBezTo>
                  <a:cubicBezTo>
                    <a:pt x="403847" y="1804035"/>
                    <a:pt x="0" y="1400188"/>
                    <a:pt x="0" y="902018"/>
                  </a:cubicBezTo>
                  <a:cubicBezTo>
                    <a:pt x="0" y="403847"/>
                    <a:pt x="403847" y="0"/>
                    <a:pt x="902018" y="0"/>
                  </a:cubicBezTo>
                  <a:cubicBezTo>
                    <a:pt x="1400188" y="0"/>
                    <a:pt x="1804035" y="403847"/>
                    <a:pt x="1804035" y="902018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726A52B0-E0DD-48BA-B2D5-C2219491B699}"/>
                </a:ext>
              </a:extLst>
            </p:cNvPr>
            <p:cNvSpPr/>
            <p:nvPr/>
          </p:nvSpPr>
          <p:spPr>
            <a:xfrm>
              <a:off x="3086588" y="5080659"/>
              <a:ext cx="1809750" cy="1809750"/>
            </a:xfrm>
            <a:custGeom>
              <a:avLst/>
              <a:gdLst>
                <a:gd name="connsiteX0" fmla="*/ 1811655 w 1809750"/>
                <a:gd name="connsiteY0" fmla="*/ 905828 h 1809750"/>
                <a:gd name="connsiteX1" fmla="*/ 905827 w 1809750"/>
                <a:gd name="connsiteY1" fmla="*/ 1811655 h 1809750"/>
                <a:gd name="connsiteX2" fmla="*/ 0 w 1809750"/>
                <a:gd name="connsiteY2" fmla="*/ 905828 h 1809750"/>
                <a:gd name="connsiteX3" fmla="*/ 905827 w 1809750"/>
                <a:gd name="connsiteY3" fmla="*/ 0 h 1809750"/>
                <a:gd name="connsiteX4" fmla="*/ 1811655 w 1809750"/>
                <a:gd name="connsiteY4" fmla="*/ 905828 h 1809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9750" h="1809750">
                  <a:moveTo>
                    <a:pt x="1811655" y="905828"/>
                  </a:moveTo>
                  <a:cubicBezTo>
                    <a:pt x="1811655" y="1406102"/>
                    <a:pt x="1406102" y="1811655"/>
                    <a:pt x="905827" y="1811655"/>
                  </a:cubicBezTo>
                  <a:cubicBezTo>
                    <a:pt x="405553" y="1811655"/>
                    <a:pt x="0" y="1406102"/>
                    <a:pt x="0" y="905828"/>
                  </a:cubicBezTo>
                  <a:cubicBezTo>
                    <a:pt x="0" y="405553"/>
                    <a:pt x="405553" y="0"/>
                    <a:pt x="905827" y="0"/>
                  </a:cubicBezTo>
                  <a:cubicBezTo>
                    <a:pt x="1406102" y="0"/>
                    <a:pt x="1811655" y="405553"/>
                    <a:pt x="1811655" y="905828"/>
                  </a:cubicBez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8536225B-D6D3-4BE2-9C7A-7D13EA59BF8E}"/>
                </a:ext>
              </a:extLst>
            </p:cNvPr>
            <p:cNvSpPr/>
            <p:nvPr/>
          </p:nvSpPr>
          <p:spPr>
            <a:xfrm>
              <a:off x="3086558" y="5096171"/>
              <a:ext cx="1813134" cy="1794238"/>
            </a:xfrm>
            <a:custGeom>
              <a:avLst/>
              <a:gdLst>
                <a:gd name="connsiteX0" fmla="*/ 917995 w 1813134"/>
                <a:gd name="connsiteY0" fmla="*/ 915217 h 1794238"/>
                <a:gd name="connsiteX1" fmla="*/ 971335 w 1813134"/>
                <a:gd name="connsiteY1" fmla="*/ 1025707 h 1794238"/>
                <a:gd name="connsiteX2" fmla="*/ 1010388 w 1813134"/>
                <a:gd name="connsiteY2" fmla="*/ 1503862 h 1794238"/>
                <a:gd name="connsiteX3" fmla="*/ 832270 w 1813134"/>
                <a:gd name="connsiteY3" fmla="*/ 1781039 h 1794238"/>
                <a:gd name="connsiteX4" fmla="*/ 792265 w 1813134"/>
                <a:gd name="connsiteY4" fmla="*/ 1793422 h 1794238"/>
                <a:gd name="connsiteX5" fmla="*/ 441745 w 1813134"/>
                <a:gd name="connsiteY5" fmla="*/ 1669597 h 1794238"/>
                <a:gd name="connsiteX6" fmla="*/ 442698 w 1813134"/>
                <a:gd name="connsiteY6" fmla="*/ 1638164 h 1794238"/>
                <a:gd name="connsiteX7" fmla="*/ 642723 w 1813134"/>
                <a:gd name="connsiteY7" fmla="*/ 1488622 h 1794238"/>
                <a:gd name="connsiteX8" fmla="*/ 911328 w 1813134"/>
                <a:gd name="connsiteY8" fmla="*/ 929505 h 1794238"/>
                <a:gd name="connsiteX9" fmla="*/ 917995 w 1813134"/>
                <a:gd name="connsiteY9" fmla="*/ 915217 h 1794238"/>
                <a:gd name="connsiteX10" fmla="*/ 916091 w 1813134"/>
                <a:gd name="connsiteY10" fmla="*/ 889499 h 1794238"/>
                <a:gd name="connsiteX11" fmla="*/ 1041821 w 1813134"/>
                <a:gd name="connsiteY11" fmla="*/ 899977 h 1794238"/>
                <a:gd name="connsiteX12" fmla="*/ 1486638 w 1813134"/>
                <a:gd name="connsiteY12" fmla="*/ 1117147 h 1794238"/>
                <a:gd name="connsiteX13" fmla="*/ 1639038 w 1813134"/>
                <a:gd name="connsiteY13" fmla="*/ 1420994 h 1794238"/>
                <a:gd name="connsiteX14" fmla="*/ 1629513 w 1813134"/>
                <a:gd name="connsiteY14" fmla="*/ 1462904 h 1794238"/>
                <a:gd name="connsiteX15" fmla="*/ 1334238 w 1813134"/>
                <a:gd name="connsiteY15" fmla="*/ 1708649 h 1794238"/>
                <a:gd name="connsiteX16" fmla="*/ 1306616 w 1813134"/>
                <a:gd name="connsiteY16" fmla="*/ 1690552 h 1794238"/>
                <a:gd name="connsiteX17" fmla="*/ 1280899 w 1813134"/>
                <a:gd name="connsiteY17" fmla="*/ 1435282 h 1794238"/>
                <a:gd name="connsiteX18" fmla="*/ 925616 w 1813134"/>
                <a:gd name="connsiteY18" fmla="*/ 902834 h 1794238"/>
                <a:gd name="connsiteX19" fmla="*/ 916091 w 1813134"/>
                <a:gd name="connsiteY19" fmla="*/ 889499 h 1794238"/>
                <a:gd name="connsiteX20" fmla="*/ 7405 w 1813134"/>
                <a:gd name="connsiteY20" fmla="*/ 831992 h 1794238"/>
                <a:gd name="connsiteX21" fmla="*/ 30265 w 1813134"/>
                <a:gd name="connsiteY21" fmla="*/ 840922 h 1794238"/>
                <a:gd name="connsiteX22" fmla="*/ 255055 w 1813134"/>
                <a:gd name="connsiteY22" fmla="*/ 949507 h 1794238"/>
                <a:gd name="connsiteX23" fmla="*/ 875133 w 1813134"/>
                <a:gd name="connsiteY23" fmla="*/ 925694 h 1794238"/>
                <a:gd name="connsiteX24" fmla="*/ 891325 w 1813134"/>
                <a:gd name="connsiteY24" fmla="*/ 924742 h 1794238"/>
                <a:gd name="connsiteX25" fmla="*/ 818935 w 1813134"/>
                <a:gd name="connsiteY25" fmla="*/ 1023802 h 1794238"/>
                <a:gd name="connsiteX26" fmla="*/ 414123 w 1813134"/>
                <a:gd name="connsiteY26" fmla="*/ 1280977 h 1794238"/>
                <a:gd name="connsiteX27" fmla="*/ 86463 w 1813134"/>
                <a:gd name="connsiteY27" fmla="*/ 1253354 h 1794238"/>
                <a:gd name="connsiteX28" fmla="*/ 56935 w 1813134"/>
                <a:gd name="connsiteY28" fmla="*/ 1223827 h 1794238"/>
                <a:gd name="connsiteX29" fmla="*/ 1690 w 1813134"/>
                <a:gd name="connsiteY29" fmla="*/ 855209 h 1794238"/>
                <a:gd name="connsiteX30" fmla="*/ 7405 w 1813134"/>
                <a:gd name="connsiteY30" fmla="*/ 831992 h 1794238"/>
                <a:gd name="connsiteX31" fmla="*/ 1483171 w 1813134"/>
                <a:gd name="connsiteY31" fmla="*/ 499853 h 1794238"/>
                <a:gd name="connsiteX32" fmla="*/ 1727621 w 1813134"/>
                <a:gd name="connsiteY32" fmla="*/ 538027 h 1794238"/>
                <a:gd name="connsiteX33" fmla="*/ 1757148 w 1813134"/>
                <a:gd name="connsiteY33" fmla="*/ 567555 h 1794238"/>
                <a:gd name="connsiteX34" fmla="*/ 1811441 w 1813134"/>
                <a:gd name="connsiteY34" fmla="*/ 936172 h 1794238"/>
                <a:gd name="connsiteX35" fmla="*/ 1782866 w 1813134"/>
                <a:gd name="connsiteY35" fmla="*/ 950460 h 1794238"/>
                <a:gd name="connsiteX36" fmla="*/ 1559028 w 1813134"/>
                <a:gd name="connsiteY36" fmla="*/ 841875 h 1794238"/>
                <a:gd name="connsiteX37" fmla="*/ 938950 w 1813134"/>
                <a:gd name="connsiteY37" fmla="*/ 865687 h 1794238"/>
                <a:gd name="connsiteX38" fmla="*/ 922758 w 1813134"/>
                <a:gd name="connsiteY38" fmla="*/ 866640 h 1794238"/>
                <a:gd name="connsiteX39" fmla="*/ 995148 w 1813134"/>
                <a:gd name="connsiteY39" fmla="*/ 767580 h 1794238"/>
                <a:gd name="connsiteX40" fmla="*/ 1399961 w 1813134"/>
                <a:gd name="connsiteY40" fmla="*/ 510405 h 1794238"/>
                <a:gd name="connsiteX41" fmla="*/ 1483171 w 1813134"/>
                <a:gd name="connsiteY41" fmla="*/ 499853 h 1794238"/>
                <a:gd name="connsiteX42" fmla="*/ 505325 w 1813134"/>
                <a:gd name="connsiteY42" fmla="*/ 110474 h 1794238"/>
                <a:gd name="connsiteX43" fmla="*/ 509373 w 1813134"/>
                <a:gd name="connsiteY43" fmla="*/ 135119 h 1794238"/>
                <a:gd name="connsiteX44" fmla="*/ 534138 w 1813134"/>
                <a:gd name="connsiteY44" fmla="*/ 381817 h 1794238"/>
                <a:gd name="connsiteX45" fmla="*/ 878943 w 1813134"/>
                <a:gd name="connsiteY45" fmla="*/ 898072 h 1794238"/>
                <a:gd name="connsiteX46" fmla="*/ 887516 w 1813134"/>
                <a:gd name="connsiteY46" fmla="*/ 911407 h 1794238"/>
                <a:gd name="connsiteX47" fmla="*/ 765596 w 1813134"/>
                <a:gd name="connsiteY47" fmla="*/ 901882 h 1794238"/>
                <a:gd name="connsiteX48" fmla="*/ 335066 w 1813134"/>
                <a:gd name="connsiteY48" fmla="*/ 691379 h 1794238"/>
                <a:gd name="connsiteX49" fmla="*/ 187428 w 1813134"/>
                <a:gd name="connsiteY49" fmla="*/ 397057 h 1794238"/>
                <a:gd name="connsiteX50" fmla="*/ 196953 w 1813134"/>
                <a:gd name="connsiteY50" fmla="*/ 356099 h 1794238"/>
                <a:gd name="connsiteX51" fmla="*/ 482703 w 1813134"/>
                <a:gd name="connsiteY51" fmla="*/ 117974 h 1794238"/>
                <a:gd name="connsiteX52" fmla="*/ 505325 w 1813134"/>
                <a:gd name="connsiteY52" fmla="*/ 110474 h 1794238"/>
                <a:gd name="connsiteX53" fmla="*/ 1011340 w 1813134"/>
                <a:gd name="connsiteY53" fmla="*/ 817 h 1794238"/>
                <a:gd name="connsiteX54" fmla="*/ 1361860 w 1813134"/>
                <a:gd name="connsiteY54" fmla="*/ 124642 h 1794238"/>
                <a:gd name="connsiteX55" fmla="*/ 1360908 w 1813134"/>
                <a:gd name="connsiteY55" fmla="*/ 156074 h 1794238"/>
                <a:gd name="connsiteX56" fmla="*/ 1160883 w 1813134"/>
                <a:gd name="connsiteY56" fmla="*/ 305617 h 1794238"/>
                <a:gd name="connsiteX57" fmla="*/ 892278 w 1813134"/>
                <a:gd name="connsiteY57" fmla="*/ 864734 h 1794238"/>
                <a:gd name="connsiteX58" fmla="*/ 885610 w 1813134"/>
                <a:gd name="connsiteY58" fmla="*/ 879022 h 1794238"/>
                <a:gd name="connsiteX59" fmla="*/ 832270 w 1813134"/>
                <a:gd name="connsiteY59" fmla="*/ 768532 h 1794238"/>
                <a:gd name="connsiteX60" fmla="*/ 793218 w 1813134"/>
                <a:gd name="connsiteY60" fmla="*/ 290377 h 1794238"/>
                <a:gd name="connsiteX61" fmla="*/ 971335 w 1813134"/>
                <a:gd name="connsiteY61" fmla="*/ 13199 h 1794238"/>
                <a:gd name="connsiteX62" fmla="*/ 1011340 w 1813134"/>
                <a:gd name="connsiteY62" fmla="*/ 817 h 1794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813134" h="1794238">
                  <a:moveTo>
                    <a:pt x="917995" y="915217"/>
                  </a:moveTo>
                  <a:cubicBezTo>
                    <a:pt x="941808" y="949507"/>
                    <a:pt x="957048" y="987607"/>
                    <a:pt x="971335" y="1025707"/>
                  </a:cubicBezTo>
                  <a:cubicBezTo>
                    <a:pt x="1033248" y="1180965"/>
                    <a:pt x="1057060" y="1340032"/>
                    <a:pt x="1010388" y="1503862"/>
                  </a:cubicBezTo>
                  <a:cubicBezTo>
                    <a:pt x="978955" y="1613400"/>
                    <a:pt x="916090" y="1703887"/>
                    <a:pt x="832270" y="1781039"/>
                  </a:cubicBezTo>
                  <a:cubicBezTo>
                    <a:pt x="820840" y="1791517"/>
                    <a:pt x="808458" y="1796280"/>
                    <a:pt x="792265" y="1793422"/>
                  </a:cubicBezTo>
                  <a:cubicBezTo>
                    <a:pt x="666535" y="1776277"/>
                    <a:pt x="549378" y="1735320"/>
                    <a:pt x="441745" y="1669597"/>
                  </a:cubicBezTo>
                  <a:cubicBezTo>
                    <a:pt x="417933" y="1655310"/>
                    <a:pt x="417933" y="1652452"/>
                    <a:pt x="442698" y="1638164"/>
                  </a:cubicBezTo>
                  <a:cubicBezTo>
                    <a:pt x="454128" y="1630545"/>
                    <a:pt x="598908" y="1529580"/>
                    <a:pt x="642723" y="1488622"/>
                  </a:cubicBezTo>
                  <a:cubicBezTo>
                    <a:pt x="805600" y="1337175"/>
                    <a:pt x="905613" y="1156200"/>
                    <a:pt x="911328" y="929505"/>
                  </a:cubicBezTo>
                  <a:cubicBezTo>
                    <a:pt x="911328" y="924742"/>
                    <a:pt x="910375" y="919980"/>
                    <a:pt x="917995" y="915217"/>
                  </a:cubicBezTo>
                  <a:close/>
                  <a:moveTo>
                    <a:pt x="916091" y="889499"/>
                  </a:moveTo>
                  <a:cubicBezTo>
                    <a:pt x="958954" y="885689"/>
                    <a:pt x="1000863" y="893309"/>
                    <a:pt x="1041821" y="899977"/>
                  </a:cubicBezTo>
                  <a:cubicBezTo>
                    <a:pt x="1212318" y="926647"/>
                    <a:pt x="1365671" y="988559"/>
                    <a:pt x="1486638" y="1117147"/>
                  </a:cubicBezTo>
                  <a:cubicBezTo>
                    <a:pt x="1567601" y="1202872"/>
                    <a:pt x="1614274" y="1306694"/>
                    <a:pt x="1639038" y="1420994"/>
                  </a:cubicBezTo>
                  <a:cubicBezTo>
                    <a:pt x="1642849" y="1437187"/>
                    <a:pt x="1639991" y="1449569"/>
                    <a:pt x="1629513" y="1462904"/>
                  </a:cubicBezTo>
                  <a:cubicBezTo>
                    <a:pt x="1548551" y="1565774"/>
                    <a:pt x="1449491" y="1647689"/>
                    <a:pt x="1334238" y="1708649"/>
                  </a:cubicBezTo>
                  <a:cubicBezTo>
                    <a:pt x="1308521" y="1722937"/>
                    <a:pt x="1306616" y="1721032"/>
                    <a:pt x="1306616" y="1690552"/>
                  </a:cubicBezTo>
                  <a:cubicBezTo>
                    <a:pt x="1307568" y="1677217"/>
                    <a:pt x="1294233" y="1495289"/>
                    <a:pt x="1280899" y="1435282"/>
                  </a:cubicBezTo>
                  <a:cubicBezTo>
                    <a:pt x="1232321" y="1210492"/>
                    <a:pt x="1123736" y="1026659"/>
                    <a:pt x="925616" y="902834"/>
                  </a:cubicBezTo>
                  <a:cubicBezTo>
                    <a:pt x="921806" y="899977"/>
                    <a:pt x="917043" y="898072"/>
                    <a:pt x="916091" y="889499"/>
                  </a:cubicBezTo>
                  <a:close/>
                  <a:moveTo>
                    <a:pt x="7405" y="831992"/>
                  </a:moveTo>
                  <a:cubicBezTo>
                    <a:pt x="11215" y="830206"/>
                    <a:pt x="17882" y="833778"/>
                    <a:pt x="30265" y="840922"/>
                  </a:cubicBezTo>
                  <a:cubicBezTo>
                    <a:pt x="41695" y="848542"/>
                    <a:pt x="198858" y="929504"/>
                    <a:pt x="255055" y="949507"/>
                  </a:cubicBezTo>
                  <a:cubicBezTo>
                    <a:pt x="465558" y="1022849"/>
                    <a:pt x="672250" y="1026659"/>
                    <a:pt x="875133" y="925694"/>
                  </a:cubicBezTo>
                  <a:cubicBezTo>
                    <a:pt x="878943" y="923789"/>
                    <a:pt x="882753" y="920932"/>
                    <a:pt x="891325" y="924742"/>
                  </a:cubicBezTo>
                  <a:cubicBezTo>
                    <a:pt x="872275" y="961889"/>
                    <a:pt x="845605" y="992369"/>
                    <a:pt x="818935" y="1023802"/>
                  </a:cubicBezTo>
                  <a:cubicBezTo>
                    <a:pt x="710350" y="1150484"/>
                    <a:pt x="581763" y="1246687"/>
                    <a:pt x="414123" y="1280977"/>
                  </a:cubicBezTo>
                  <a:cubicBezTo>
                    <a:pt x="302680" y="1303837"/>
                    <a:pt x="193143" y="1290502"/>
                    <a:pt x="86463" y="1253354"/>
                  </a:cubicBezTo>
                  <a:cubicBezTo>
                    <a:pt x="71223" y="1248592"/>
                    <a:pt x="62650" y="1239067"/>
                    <a:pt x="56935" y="1223827"/>
                  </a:cubicBezTo>
                  <a:cubicBezTo>
                    <a:pt x="12168" y="1104764"/>
                    <a:pt x="-5930" y="981892"/>
                    <a:pt x="1690" y="855209"/>
                  </a:cubicBezTo>
                  <a:cubicBezTo>
                    <a:pt x="2642" y="840922"/>
                    <a:pt x="3595" y="833778"/>
                    <a:pt x="7405" y="831992"/>
                  </a:cubicBezTo>
                  <a:close/>
                  <a:moveTo>
                    <a:pt x="1483171" y="499853"/>
                  </a:moveTo>
                  <a:cubicBezTo>
                    <a:pt x="1565994" y="495701"/>
                    <a:pt x="1647611" y="510167"/>
                    <a:pt x="1727621" y="538027"/>
                  </a:cubicBezTo>
                  <a:cubicBezTo>
                    <a:pt x="1742861" y="542790"/>
                    <a:pt x="1751433" y="552315"/>
                    <a:pt x="1757148" y="567555"/>
                  </a:cubicBezTo>
                  <a:cubicBezTo>
                    <a:pt x="1800963" y="686617"/>
                    <a:pt x="1819061" y="809490"/>
                    <a:pt x="1811441" y="936172"/>
                  </a:cubicBezTo>
                  <a:cubicBezTo>
                    <a:pt x="1809536" y="964747"/>
                    <a:pt x="1807630" y="964747"/>
                    <a:pt x="1782866" y="950460"/>
                  </a:cubicBezTo>
                  <a:cubicBezTo>
                    <a:pt x="1771436" y="942840"/>
                    <a:pt x="1614273" y="860925"/>
                    <a:pt x="1559028" y="841875"/>
                  </a:cubicBezTo>
                  <a:cubicBezTo>
                    <a:pt x="1348525" y="768532"/>
                    <a:pt x="1141833" y="764722"/>
                    <a:pt x="938950" y="865687"/>
                  </a:cubicBezTo>
                  <a:cubicBezTo>
                    <a:pt x="935141" y="867592"/>
                    <a:pt x="931331" y="870450"/>
                    <a:pt x="922758" y="866640"/>
                  </a:cubicBezTo>
                  <a:cubicBezTo>
                    <a:pt x="941808" y="829492"/>
                    <a:pt x="968478" y="799012"/>
                    <a:pt x="995148" y="767580"/>
                  </a:cubicBezTo>
                  <a:cubicBezTo>
                    <a:pt x="1103733" y="640897"/>
                    <a:pt x="1232321" y="544695"/>
                    <a:pt x="1399961" y="510405"/>
                  </a:cubicBezTo>
                  <a:cubicBezTo>
                    <a:pt x="1427822" y="504690"/>
                    <a:pt x="1455563" y="501237"/>
                    <a:pt x="1483171" y="499853"/>
                  </a:cubicBezTo>
                  <a:close/>
                  <a:moveTo>
                    <a:pt x="505325" y="110474"/>
                  </a:moveTo>
                  <a:cubicBezTo>
                    <a:pt x="508897" y="112736"/>
                    <a:pt x="509373" y="120356"/>
                    <a:pt x="509373" y="135119"/>
                  </a:cubicBezTo>
                  <a:cubicBezTo>
                    <a:pt x="508421" y="147502"/>
                    <a:pt x="521756" y="323714"/>
                    <a:pt x="534138" y="381817"/>
                  </a:cubicBezTo>
                  <a:cubicBezTo>
                    <a:pt x="580811" y="598987"/>
                    <a:pt x="685586" y="778057"/>
                    <a:pt x="878943" y="898072"/>
                  </a:cubicBezTo>
                  <a:cubicBezTo>
                    <a:pt x="882753" y="899977"/>
                    <a:pt x="887516" y="901882"/>
                    <a:pt x="887516" y="911407"/>
                  </a:cubicBezTo>
                  <a:cubicBezTo>
                    <a:pt x="846558" y="915217"/>
                    <a:pt x="805601" y="907597"/>
                    <a:pt x="765596" y="901882"/>
                  </a:cubicBezTo>
                  <a:cubicBezTo>
                    <a:pt x="600813" y="876164"/>
                    <a:pt x="451271" y="816157"/>
                    <a:pt x="335066" y="691379"/>
                  </a:cubicBezTo>
                  <a:cubicBezTo>
                    <a:pt x="256961" y="608512"/>
                    <a:pt x="211241" y="508499"/>
                    <a:pt x="187428" y="397057"/>
                  </a:cubicBezTo>
                  <a:cubicBezTo>
                    <a:pt x="184571" y="381817"/>
                    <a:pt x="186476" y="369434"/>
                    <a:pt x="196953" y="356099"/>
                  </a:cubicBezTo>
                  <a:cubicBezTo>
                    <a:pt x="276011" y="256087"/>
                    <a:pt x="371261" y="177029"/>
                    <a:pt x="482703" y="117974"/>
                  </a:cubicBezTo>
                  <a:cubicBezTo>
                    <a:pt x="495085" y="111307"/>
                    <a:pt x="501753" y="108211"/>
                    <a:pt x="505325" y="110474"/>
                  </a:cubicBezTo>
                  <a:close/>
                  <a:moveTo>
                    <a:pt x="1011340" y="817"/>
                  </a:moveTo>
                  <a:cubicBezTo>
                    <a:pt x="1137070" y="17962"/>
                    <a:pt x="1254228" y="58919"/>
                    <a:pt x="1361860" y="124642"/>
                  </a:cubicBezTo>
                  <a:cubicBezTo>
                    <a:pt x="1385673" y="138929"/>
                    <a:pt x="1385673" y="141787"/>
                    <a:pt x="1360908" y="156074"/>
                  </a:cubicBezTo>
                  <a:cubicBezTo>
                    <a:pt x="1349478" y="164647"/>
                    <a:pt x="1204698" y="265612"/>
                    <a:pt x="1160883" y="305617"/>
                  </a:cubicBezTo>
                  <a:cubicBezTo>
                    <a:pt x="998005" y="457064"/>
                    <a:pt x="897993" y="638039"/>
                    <a:pt x="892278" y="864734"/>
                  </a:cubicBezTo>
                  <a:cubicBezTo>
                    <a:pt x="892278" y="869497"/>
                    <a:pt x="893230" y="874259"/>
                    <a:pt x="885610" y="879022"/>
                  </a:cubicBezTo>
                  <a:cubicBezTo>
                    <a:pt x="861798" y="844732"/>
                    <a:pt x="846558" y="806632"/>
                    <a:pt x="832270" y="768532"/>
                  </a:cubicBezTo>
                  <a:cubicBezTo>
                    <a:pt x="770358" y="613274"/>
                    <a:pt x="746545" y="454207"/>
                    <a:pt x="793218" y="290377"/>
                  </a:cubicBezTo>
                  <a:cubicBezTo>
                    <a:pt x="824650" y="180839"/>
                    <a:pt x="887515" y="90352"/>
                    <a:pt x="971335" y="13199"/>
                  </a:cubicBezTo>
                  <a:cubicBezTo>
                    <a:pt x="982765" y="2722"/>
                    <a:pt x="995148" y="-2041"/>
                    <a:pt x="1011340" y="817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89EB7BD4-EDB4-4CB8-91C9-866EA41C1D11}"/>
                </a:ext>
              </a:extLst>
            </p:cNvPr>
            <p:cNvSpPr/>
            <p:nvPr/>
          </p:nvSpPr>
          <p:spPr>
            <a:xfrm>
              <a:off x="3075866" y="5508468"/>
              <a:ext cx="1809750" cy="1390650"/>
            </a:xfrm>
            <a:custGeom>
              <a:avLst/>
              <a:gdLst>
                <a:gd name="connsiteX0" fmla="*/ 1671638 w 1809750"/>
                <a:gd name="connsiteY0" fmla="*/ 0 h 1390650"/>
                <a:gd name="connsiteX1" fmla="*/ 763905 w 1809750"/>
                <a:gd name="connsiteY1" fmla="*/ 887730 h 1390650"/>
                <a:gd name="connsiteX2" fmla="*/ 0 w 1809750"/>
                <a:gd name="connsiteY2" fmla="*/ 471487 h 1390650"/>
                <a:gd name="connsiteX3" fmla="*/ 0 w 1809750"/>
                <a:gd name="connsiteY3" fmla="*/ 491490 h 1390650"/>
                <a:gd name="connsiteX4" fmla="*/ 907733 w 1809750"/>
                <a:gd name="connsiteY4" fmla="*/ 1399223 h 1390650"/>
                <a:gd name="connsiteX5" fmla="*/ 1815465 w 1809750"/>
                <a:gd name="connsiteY5" fmla="*/ 491490 h 1390650"/>
                <a:gd name="connsiteX6" fmla="*/ 1671638 w 1809750"/>
                <a:gd name="connsiteY6" fmla="*/ 0 h 13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09750" h="1390650">
                  <a:moveTo>
                    <a:pt x="1671638" y="0"/>
                  </a:moveTo>
                  <a:cubicBezTo>
                    <a:pt x="1661160" y="492443"/>
                    <a:pt x="1259205" y="887730"/>
                    <a:pt x="763905" y="887730"/>
                  </a:cubicBezTo>
                  <a:cubicBezTo>
                    <a:pt x="443865" y="887730"/>
                    <a:pt x="161925" y="721995"/>
                    <a:pt x="0" y="471487"/>
                  </a:cubicBezTo>
                  <a:cubicBezTo>
                    <a:pt x="0" y="478155"/>
                    <a:pt x="0" y="484822"/>
                    <a:pt x="0" y="491490"/>
                  </a:cubicBezTo>
                  <a:cubicBezTo>
                    <a:pt x="0" y="992505"/>
                    <a:pt x="406718" y="1399223"/>
                    <a:pt x="907733" y="1399223"/>
                  </a:cubicBezTo>
                  <a:cubicBezTo>
                    <a:pt x="1408748" y="1399223"/>
                    <a:pt x="1815465" y="992505"/>
                    <a:pt x="1815465" y="491490"/>
                  </a:cubicBezTo>
                  <a:cubicBezTo>
                    <a:pt x="1815465" y="310515"/>
                    <a:pt x="1763078" y="141922"/>
                    <a:pt x="1671638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  <a:alpha val="21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07" name="Graphic 77">
            <a:extLst>
              <a:ext uri="{FF2B5EF4-FFF2-40B4-BE49-F238E27FC236}">
                <a16:creationId xmlns:a16="http://schemas.microsoft.com/office/drawing/2014/main" id="{B600741C-0CEC-474B-9498-C80284E40CD3}"/>
              </a:ext>
            </a:extLst>
          </p:cNvPr>
          <p:cNvGrpSpPr/>
          <p:nvPr/>
        </p:nvGrpSpPr>
        <p:grpSpPr>
          <a:xfrm rot="570588">
            <a:off x="4996704" y="2501203"/>
            <a:ext cx="1064430" cy="1007576"/>
            <a:chOff x="4491037" y="1909762"/>
            <a:chExt cx="3209925" cy="3038475"/>
          </a:xfrm>
        </p:grpSpPr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ACA69008-1926-44DE-A4D1-5A3207B28076}"/>
                </a:ext>
              </a:extLst>
            </p:cNvPr>
            <p:cNvSpPr/>
            <p:nvPr/>
          </p:nvSpPr>
          <p:spPr>
            <a:xfrm>
              <a:off x="4491037" y="1908809"/>
              <a:ext cx="3200400" cy="3038475"/>
            </a:xfrm>
            <a:custGeom>
              <a:avLst/>
              <a:gdLst>
                <a:gd name="connsiteX0" fmla="*/ 3097530 w 3200400"/>
                <a:gd name="connsiteY0" fmla="*/ 1046798 h 3038475"/>
                <a:gd name="connsiteX1" fmla="*/ 3208973 w 3200400"/>
                <a:gd name="connsiteY1" fmla="*/ 1023938 h 3038475"/>
                <a:gd name="connsiteX2" fmla="*/ 2988945 w 3200400"/>
                <a:gd name="connsiteY2" fmla="*/ 831533 h 3038475"/>
                <a:gd name="connsiteX3" fmla="*/ 2988945 w 3200400"/>
                <a:gd name="connsiteY3" fmla="*/ 831533 h 3038475"/>
                <a:gd name="connsiteX4" fmla="*/ 2927985 w 3200400"/>
                <a:gd name="connsiteY4" fmla="*/ 776288 h 3038475"/>
                <a:gd name="connsiteX5" fmla="*/ 2927985 w 3200400"/>
                <a:gd name="connsiteY5" fmla="*/ 776288 h 3038475"/>
                <a:gd name="connsiteX6" fmla="*/ 2927985 w 3200400"/>
                <a:gd name="connsiteY6" fmla="*/ 776288 h 3038475"/>
                <a:gd name="connsiteX7" fmla="*/ 2881313 w 3200400"/>
                <a:gd name="connsiteY7" fmla="*/ 691515 h 3038475"/>
                <a:gd name="connsiteX8" fmla="*/ 2795588 w 3200400"/>
                <a:gd name="connsiteY8" fmla="*/ 542925 h 3038475"/>
                <a:gd name="connsiteX9" fmla="*/ 2546985 w 3200400"/>
                <a:gd name="connsiteY9" fmla="*/ 336233 h 3038475"/>
                <a:gd name="connsiteX10" fmla="*/ 2546985 w 3200400"/>
                <a:gd name="connsiteY10" fmla="*/ 336233 h 3038475"/>
                <a:gd name="connsiteX11" fmla="*/ 2326958 w 3200400"/>
                <a:gd name="connsiteY11" fmla="*/ 0 h 3038475"/>
                <a:gd name="connsiteX12" fmla="*/ 2028825 w 3200400"/>
                <a:gd name="connsiteY12" fmla="*/ 858203 h 3038475"/>
                <a:gd name="connsiteX13" fmla="*/ 1993583 w 3200400"/>
                <a:gd name="connsiteY13" fmla="*/ 871538 h 3038475"/>
                <a:gd name="connsiteX14" fmla="*/ 1445895 w 3200400"/>
                <a:gd name="connsiteY14" fmla="*/ 737235 h 3038475"/>
                <a:gd name="connsiteX15" fmla="*/ 773430 w 3200400"/>
                <a:gd name="connsiteY15" fmla="*/ 1364933 h 3038475"/>
                <a:gd name="connsiteX16" fmla="*/ 834390 w 3200400"/>
                <a:gd name="connsiteY16" fmla="*/ 1854518 h 3038475"/>
                <a:gd name="connsiteX17" fmla="*/ 808673 w 3200400"/>
                <a:gd name="connsiteY17" fmla="*/ 1864043 h 3038475"/>
                <a:gd name="connsiteX18" fmla="*/ 311468 w 3200400"/>
                <a:gd name="connsiteY18" fmla="*/ 1960245 h 3038475"/>
                <a:gd name="connsiteX19" fmla="*/ 38100 w 3200400"/>
                <a:gd name="connsiteY19" fmla="*/ 2015490 h 3038475"/>
                <a:gd name="connsiteX20" fmla="*/ 37148 w 3200400"/>
                <a:gd name="connsiteY20" fmla="*/ 2015490 h 3038475"/>
                <a:gd name="connsiteX21" fmla="*/ 27623 w 3200400"/>
                <a:gd name="connsiteY21" fmla="*/ 2016443 h 3038475"/>
                <a:gd name="connsiteX22" fmla="*/ 27623 w 3200400"/>
                <a:gd name="connsiteY22" fmla="*/ 2016443 h 3038475"/>
                <a:gd name="connsiteX23" fmla="*/ 27623 w 3200400"/>
                <a:gd name="connsiteY23" fmla="*/ 2016443 h 3038475"/>
                <a:gd name="connsiteX24" fmla="*/ 0 w 3200400"/>
                <a:gd name="connsiteY24" fmla="*/ 2023110 h 3038475"/>
                <a:gd name="connsiteX25" fmla="*/ 16193 w 3200400"/>
                <a:gd name="connsiteY25" fmla="*/ 2040255 h 3038475"/>
                <a:gd name="connsiteX26" fmla="*/ 230505 w 3200400"/>
                <a:gd name="connsiteY26" fmla="*/ 2229803 h 3038475"/>
                <a:gd name="connsiteX27" fmla="*/ 335280 w 3200400"/>
                <a:gd name="connsiteY27" fmla="*/ 2353628 h 3038475"/>
                <a:gd name="connsiteX28" fmla="*/ 464820 w 3200400"/>
                <a:gd name="connsiteY28" fmla="*/ 2560320 h 3038475"/>
                <a:gd name="connsiteX29" fmla="*/ 656273 w 3200400"/>
                <a:gd name="connsiteY29" fmla="*/ 2711768 h 3038475"/>
                <a:gd name="connsiteX30" fmla="*/ 682943 w 3200400"/>
                <a:gd name="connsiteY30" fmla="*/ 2739390 h 3038475"/>
                <a:gd name="connsiteX31" fmla="*/ 861060 w 3200400"/>
                <a:gd name="connsiteY31" fmla="*/ 3014663 h 3038475"/>
                <a:gd name="connsiteX32" fmla="*/ 882968 w 3200400"/>
                <a:gd name="connsiteY32" fmla="*/ 3040380 h 3038475"/>
                <a:gd name="connsiteX33" fmla="*/ 893445 w 3200400"/>
                <a:gd name="connsiteY33" fmla="*/ 3011805 h 3038475"/>
                <a:gd name="connsiteX34" fmla="*/ 1003935 w 3200400"/>
                <a:gd name="connsiteY34" fmla="*/ 2691765 h 3038475"/>
                <a:gd name="connsiteX35" fmla="*/ 1168718 w 3200400"/>
                <a:gd name="connsiteY35" fmla="*/ 2211705 h 3038475"/>
                <a:gd name="connsiteX36" fmla="*/ 1194435 w 3200400"/>
                <a:gd name="connsiteY36" fmla="*/ 2222183 h 3038475"/>
                <a:gd name="connsiteX37" fmla="*/ 2071688 w 3200400"/>
                <a:gd name="connsiteY37" fmla="*/ 2102168 h 3038475"/>
                <a:gd name="connsiteX38" fmla="*/ 2284095 w 3200400"/>
                <a:gd name="connsiteY38" fmla="*/ 1783080 h 3038475"/>
                <a:gd name="connsiteX39" fmla="*/ 2328863 w 3200400"/>
                <a:gd name="connsiteY39" fmla="*/ 1562100 h 3038475"/>
                <a:gd name="connsiteX40" fmla="*/ 2328863 w 3200400"/>
                <a:gd name="connsiteY40" fmla="*/ 1562100 h 3038475"/>
                <a:gd name="connsiteX41" fmla="*/ 2294573 w 3200400"/>
                <a:gd name="connsiteY41" fmla="*/ 1283018 h 3038475"/>
                <a:gd name="connsiteX42" fmla="*/ 2273618 w 3200400"/>
                <a:gd name="connsiteY42" fmla="*/ 1204913 h 3038475"/>
                <a:gd name="connsiteX43" fmla="*/ 2273618 w 3200400"/>
                <a:gd name="connsiteY43" fmla="*/ 1204913 h 3038475"/>
                <a:gd name="connsiteX44" fmla="*/ 3097530 w 3200400"/>
                <a:gd name="connsiteY44" fmla="*/ 1046798 h 303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3200400" h="3038475">
                  <a:moveTo>
                    <a:pt x="3097530" y="1046798"/>
                  </a:moveTo>
                  <a:cubicBezTo>
                    <a:pt x="3133725" y="1040130"/>
                    <a:pt x="3170873" y="1031558"/>
                    <a:pt x="3208973" y="1023938"/>
                  </a:cubicBezTo>
                  <a:cubicBezTo>
                    <a:pt x="3198495" y="1003935"/>
                    <a:pt x="3048953" y="882968"/>
                    <a:pt x="2988945" y="831533"/>
                  </a:cubicBezTo>
                  <a:cubicBezTo>
                    <a:pt x="2988945" y="831533"/>
                    <a:pt x="2988945" y="831533"/>
                    <a:pt x="2988945" y="831533"/>
                  </a:cubicBezTo>
                  <a:cubicBezTo>
                    <a:pt x="2971800" y="809625"/>
                    <a:pt x="2948940" y="793433"/>
                    <a:pt x="2927985" y="776288"/>
                  </a:cubicBezTo>
                  <a:cubicBezTo>
                    <a:pt x="2927985" y="776288"/>
                    <a:pt x="2927985" y="776288"/>
                    <a:pt x="2927985" y="776288"/>
                  </a:cubicBezTo>
                  <a:lnTo>
                    <a:pt x="2927985" y="776288"/>
                  </a:lnTo>
                  <a:cubicBezTo>
                    <a:pt x="2912745" y="747713"/>
                    <a:pt x="2897505" y="719138"/>
                    <a:pt x="2881313" y="691515"/>
                  </a:cubicBezTo>
                  <a:cubicBezTo>
                    <a:pt x="2852738" y="641985"/>
                    <a:pt x="2828925" y="589598"/>
                    <a:pt x="2795588" y="542925"/>
                  </a:cubicBezTo>
                  <a:cubicBezTo>
                    <a:pt x="2712720" y="474345"/>
                    <a:pt x="2629853" y="404813"/>
                    <a:pt x="2546985" y="336233"/>
                  </a:cubicBezTo>
                  <a:lnTo>
                    <a:pt x="2546985" y="336233"/>
                  </a:lnTo>
                  <a:cubicBezTo>
                    <a:pt x="2474595" y="225743"/>
                    <a:pt x="2402205" y="115253"/>
                    <a:pt x="2326958" y="0"/>
                  </a:cubicBezTo>
                  <a:cubicBezTo>
                    <a:pt x="2320290" y="19050"/>
                    <a:pt x="2122170" y="586740"/>
                    <a:pt x="2028825" y="858203"/>
                  </a:cubicBezTo>
                  <a:cubicBezTo>
                    <a:pt x="2021205" y="880110"/>
                    <a:pt x="2015490" y="885825"/>
                    <a:pt x="1993583" y="871538"/>
                  </a:cubicBezTo>
                  <a:cubicBezTo>
                    <a:pt x="1827848" y="758190"/>
                    <a:pt x="1644968" y="713423"/>
                    <a:pt x="1445895" y="737235"/>
                  </a:cubicBezTo>
                  <a:cubicBezTo>
                    <a:pt x="1114425" y="776288"/>
                    <a:pt x="834390" y="1038225"/>
                    <a:pt x="773430" y="1364933"/>
                  </a:cubicBezTo>
                  <a:cubicBezTo>
                    <a:pt x="740093" y="1534478"/>
                    <a:pt x="760095" y="1698308"/>
                    <a:pt x="834390" y="1854518"/>
                  </a:cubicBezTo>
                  <a:cubicBezTo>
                    <a:pt x="826770" y="1861185"/>
                    <a:pt x="817245" y="1862138"/>
                    <a:pt x="808673" y="1864043"/>
                  </a:cubicBezTo>
                  <a:cubicBezTo>
                    <a:pt x="642938" y="1896428"/>
                    <a:pt x="477203" y="1927860"/>
                    <a:pt x="311468" y="1960245"/>
                  </a:cubicBezTo>
                  <a:cubicBezTo>
                    <a:pt x="220028" y="1978343"/>
                    <a:pt x="129540" y="1996440"/>
                    <a:pt x="38100" y="2015490"/>
                  </a:cubicBezTo>
                  <a:cubicBezTo>
                    <a:pt x="38100" y="2015490"/>
                    <a:pt x="37148" y="2015490"/>
                    <a:pt x="37148" y="2015490"/>
                  </a:cubicBezTo>
                  <a:cubicBezTo>
                    <a:pt x="34290" y="2015490"/>
                    <a:pt x="31433" y="2016443"/>
                    <a:pt x="27623" y="2016443"/>
                  </a:cubicBezTo>
                  <a:lnTo>
                    <a:pt x="27623" y="2016443"/>
                  </a:lnTo>
                  <a:lnTo>
                    <a:pt x="27623" y="2016443"/>
                  </a:lnTo>
                  <a:cubicBezTo>
                    <a:pt x="18098" y="2016443"/>
                    <a:pt x="7620" y="2016443"/>
                    <a:pt x="0" y="2023110"/>
                  </a:cubicBezTo>
                  <a:cubicBezTo>
                    <a:pt x="1905" y="2032635"/>
                    <a:pt x="9525" y="2035493"/>
                    <a:pt x="16193" y="2040255"/>
                  </a:cubicBezTo>
                  <a:cubicBezTo>
                    <a:pt x="87630" y="2104073"/>
                    <a:pt x="157163" y="2167890"/>
                    <a:pt x="230505" y="2229803"/>
                  </a:cubicBezTo>
                  <a:cubicBezTo>
                    <a:pt x="272415" y="2265998"/>
                    <a:pt x="307658" y="2306003"/>
                    <a:pt x="335280" y="2353628"/>
                  </a:cubicBezTo>
                  <a:cubicBezTo>
                    <a:pt x="376238" y="2424113"/>
                    <a:pt x="412433" y="2499360"/>
                    <a:pt x="464820" y="2560320"/>
                  </a:cubicBezTo>
                  <a:cubicBezTo>
                    <a:pt x="517208" y="2621280"/>
                    <a:pt x="591503" y="2661285"/>
                    <a:pt x="656273" y="2711768"/>
                  </a:cubicBezTo>
                  <a:cubicBezTo>
                    <a:pt x="666750" y="2719388"/>
                    <a:pt x="675323" y="2728913"/>
                    <a:pt x="682943" y="2739390"/>
                  </a:cubicBezTo>
                  <a:cubicBezTo>
                    <a:pt x="741998" y="2830830"/>
                    <a:pt x="801053" y="2923223"/>
                    <a:pt x="861060" y="3014663"/>
                  </a:cubicBezTo>
                  <a:cubicBezTo>
                    <a:pt x="866775" y="3023235"/>
                    <a:pt x="870585" y="3034665"/>
                    <a:pt x="882968" y="3040380"/>
                  </a:cubicBezTo>
                  <a:cubicBezTo>
                    <a:pt x="886778" y="3030855"/>
                    <a:pt x="890588" y="3021330"/>
                    <a:pt x="893445" y="3011805"/>
                  </a:cubicBezTo>
                  <a:cubicBezTo>
                    <a:pt x="930593" y="2905125"/>
                    <a:pt x="967740" y="2798445"/>
                    <a:pt x="1003935" y="2691765"/>
                  </a:cubicBezTo>
                  <a:cubicBezTo>
                    <a:pt x="1059180" y="2531745"/>
                    <a:pt x="1114425" y="2371725"/>
                    <a:pt x="1168718" y="2211705"/>
                  </a:cubicBezTo>
                  <a:cubicBezTo>
                    <a:pt x="1177290" y="2215515"/>
                    <a:pt x="1185863" y="2218373"/>
                    <a:pt x="1194435" y="2222183"/>
                  </a:cubicBezTo>
                  <a:cubicBezTo>
                    <a:pt x="1489710" y="2366010"/>
                    <a:pt x="1825943" y="2320290"/>
                    <a:pt x="2071688" y="2102168"/>
                  </a:cubicBezTo>
                  <a:cubicBezTo>
                    <a:pt x="2169795" y="2014538"/>
                    <a:pt x="2243138" y="1908810"/>
                    <a:pt x="2284095" y="1783080"/>
                  </a:cubicBezTo>
                  <a:cubicBezTo>
                    <a:pt x="2313623" y="1712595"/>
                    <a:pt x="2321243" y="1637348"/>
                    <a:pt x="2328863" y="1562100"/>
                  </a:cubicBezTo>
                  <a:cubicBezTo>
                    <a:pt x="2328863" y="1562100"/>
                    <a:pt x="2328863" y="1562100"/>
                    <a:pt x="2328863" y="1562100"/>
                  </a:cubicBezTo>
                  <a:cubicBezTo>
                    <a:pt x="2338388" y="1466850"/>
                    <a:pt x="2324100" y="1373505"/>
                    <a:pt x="2294573" y="1283018"/>
                  </a:cubicBezTo>
                  <a:cubicBezTo>
                    <a:pt x="2284095" y="1244918"/>
                    <a:pt x="2278380" y="1225868"/>
                    <a:pt x="2273618" y="1204913"/>
                  </a:cubicBezTo>
                  <a:lnTo>
                    <a:pt x="2273618" y="1204913"/>
                  </a:lnTo>
                  <a:cubicBezTo>
                    <a:pt x="2281238" y="1204913"/>
                    <a:pt x="2837498" y="1097280"/>
                    <a:pt x="3097530" y="1046798"/>
                  </a:cubicBez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A475EBE2-E99C-47E0-886A-8076F0AE289D}"/>
                </a:ext>
              </a:extLst>
            </p:cNvPr>
            <p:cNvSpPr/>
            <p:nvPr/>
          </p:nvSpPr>
          <p:spPr>
            <a:xfrm>
              <a:off x="4489132" y="2284323"/>
              <a:ext cx="3181350" cy="2657475"/>
            </a:xfrm>
            <a:custGeom>
              <a:avLst/>
              <a:gdLst>
                <a:gd name="connsiteX0" fmla="*/ 2930843 w 3181350"/>
                <a:gd name="connsiteY0" fmla="*/ 425539 h 2657475"/>
                <a:gd name="connsiteX1" fmla="*/ 2271713 w 3181350"/>
                <a:gd name="connsiteY1" fmla="*/ 743674 h 2657475"/>
                <a:gd name="connsiteX2" fmla="*/ 2221230 w 3181350"/>
                <a:gd name="connsiteY2" fmla="*/ 734149 h 2657475"/>
                <a:gd name="connsiteX3" fmla="*/ 2234565 w 3181350"/>
                <a:gd name="connsiteY3" fmla="*/ 687476 h 2657475"/>
                <a:gd name="connsiteX4" fmla="*/ 2772728 w 3181350"/>
                <a:gd name="connsiteY4" fmla="*/ 227419 h 2657475"/>
                <a:gd name="connsiteX5" fmla="*/ 2776538 w 3181350"/>
                <a:gd name="connsiteY5" fmla="*/ 166459 h 2657475"/>
                <a:gd name="connsiteX6" fmla="*/ 2579370 w 3181350"/>
                <a:gd name="connsiteY6" fmla="*/ 12154 h 2657475"/>
                <a:gd name="connsiteX7" fmla="*/ 2541270 w 3181350"/>
                <a:gd name="connsiteY7" fmla="*/ 15011 h 2657475"/>
                <a:gd name="connsiteX8" fmla="*/ 2125980 w 3181350"/>
                <a:gd name="connsiteY8" fmla="*/ 608419 h 2657475"/>
                <a:gd name="connsiteX9" fmla="*/ 2165985 w 3181350"/>
                <a:gd name="connsiteY9" fmla="*/ 733196 h 2657475"/>
                <a:gd name="connsiteX10" fmla="*/ 2104073 w 3181350"/>
                <a:gd name="connsiteY10" fmla="*/ 1087526 h 2657475"/>
                <a:gd name="connsiteX11" fmla="*/ 1732598 w 3181350"/>
                <a:gd name="connsiteY11" fmla="*/ 1448524 h 2657475"/>
                <a:gd name="connsiteX12" fmla="*/ 1330643 w 3181350"/>
                <a:gd name="connsiteY12" fmla="*/ 1488529 h 2657475"/>
                <a:gd name="connsiteX13" fmla="*/ 774383 w 3181350"/>
                <a:gd name="connsiteY13" fmla="*/ 989419 h 2657475"/>
                <a:gd name="connsiteX14" fmla="*/ 896303 w 3181350"/>
                <a:gd name="connsiteY14" fmla="*/ 1597114 h 2657475"/>
                <a:gd name="connsiteX15" fmla="*/ 864870 w 3181350"/>
                <a:gd name="connsiteY15" fmla="*/ 1646644 h 2657475"/>
                <a:gd name="connsiteX16" fmla="*/ 372428 w 3181350"/>
                <a:gd name="connsiteY16" fmla="*/ 1896199 h 2657475"/>
                <a:gd name="connsiteX17" fmla="*/ 336233 w 3181350"/>
                <a:gd name="connsiteY17" fmla="*/ 1892389 h 2657475"/>
                <a:gd name="connsiteX18" fmla="*/ 110490 w 3181350"/>
                <a:gd name="connsiteY18" fmla="*/ 1691411 h 2657475"/>
                <a:gd name="connsiteX19" fmla="*/ 33338 w 3181350"/>
                <a:gd name="connsiteY19" fmla="*/ 1639976 h 2657475"/>
                <a:gd name="connsiteX20" fmla="*/ 0 w 3181350"/>
                <a:gd name="connsiteY20" fmla="*/ 1647596 h 2657475"/>
                <a:gd name="connsiteX21" fmla="*/ 316230 w 3181350"/>
                <a:gd name="connsiteY21" fmla="*/ 1949539 h 2657475"/>
                <a:gd name="connsiteX22" fmla="*/ 443865 w 3181350"/>
                <a:gd name="connsiteY22" fmla="*/ 2159089 h 2657475"/>
                <a:gd name="connsiteX23" fmla="*/ 518160 w 3181350"/>
                <a:gd name="connsiteY23" fmla="*/ 2236241 h 2657475"/>
                <a:gd name="connsiteX24" fmla="*/ 618173 w 3181350"/>
                <a:gd name="connsiteY24" fmla="*/ 2307679 h 2657475"/>
                <a:gd name="connsiteX25" fmla="*/ 718185 w 3181350"/>
                <a:gd name="connsiteY25" fmla="*/ 2421026 h 2657475"/>
                <a:gd name="connsiteX26" fmla="*/ 881063 w 3181350"/>
                <a:gd name="connsiteY26" fmla="*/ 2664866 h 2657475"/>
                <a:gd name="connsiteX27" fmla="*/ 1156335 w 3181350"/>
                <a:gd name="connsiteY27" fmla="*/ 1871434 h 2657475"/>
                <a:gd name="connsiteX28" fmla="*/ 1194435 w 3181350"/>
                <a:gd name="connsiteY28" fmla="*/ 1846669 h 2657475"/>
                <a:gd name="connsiteX29" fmla="*/ 1604010 w 3181350"/>
                <a:gd name="connsiteY29" fmla="*/ 1927631 h 2657475"/>
                <a:gd name="connsiteX30" fmla="*/ 1906905 w 3181350"/>
                <a:gd name="connsiteY30" fmla="*/ 1840954 h 2657475"/>
                <a:gd name="connsiteX31" fmla="*/ 2157413 w 3181350"/>
                <a:gd name="connsiteY31" fmla="*/ 1638071 h 2657475"/>
                <a:gd name="connsiteX32" fmla="*/ 2309813 w 3181350"/>
                <a:gd name="connsiteY32" fmla="*/ 1338034 h 2657475"/>
                <a:gd name="connsiteX33" fmla="*/ 2304098 w 3181350"/>
                <a:gd name="connsiteY33" fmla="*/ 944651 h 2657475"/>
                <a:gd name="connsiteX34" fmla="*/ 2273618 w 3181350"/>
                <a:gd name="connsiteY34" fmla="*/ 835114 h 2657475"/>
                <a:gd name="connsiteX35" fmla="*/ 3182303 w 3181350"/>
                <a:gd name="connsiteY35" fmla="*/ 656044 h 2657475"/>
                <a:gd name="connsiteX36" fmla="*/ 2930843 w 3181350"/>
                <a:gd name="connsiteY36" fmla="*/ 425539 h 2657475"/>
                <a:gd name="connsiteX37" fmla="*/ 649605 w 3181350"/>
                <a:gd name="connsiteY37" fmla="*/ 2294344 h 2657475"/>
                <a:gd name="connsiteX38" fmla="*/ 520065 w 3181350"/>
                <a:gd name="connsiteY38" fmla="*/ 2190521 h 2657475"/>
                <a:gd name="connsiteX39" fmla="*/ 978218 w 3181350"/>
                <a:gd name="connsiteY39" fmla="*/ 1779041 h 2657475"/>
                <a:gd name="connsiteX40" fmla="*/ 1036320 w 3181350"/>
                <a:gd name="connsiteY40" fmla="*/ 1786661 h 2657475"/>
                <a:gd name="connsiteX41" fmla="*/ 1040130 w 3181350"/>
                <a:gd name="connsiteY41" fmla="*/ 1834286 h 2657475"/>
                <a:gd name="connsiteX42" fmla="*/ 704850 w 3181350"/>
                <a:gd name="connsiteY42" fmla="*/ 2346732 h 2657475"/>
                <a:gd name="connsiteX43" fmla="*/ 649605 w 3181350"/>
                <a:gd name="connsiteY43" fmla="*/ 2294344 h 2657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3181350" h="2657475">
                  <a:moveTo>
                    <a:pt x="2930843" y="425539"/>
                  </a:moveTo>
                  <a:cubicBezTo>
                    <a:pt x="2900363" y="445541"/>
                    <a:pt x="2371725" y="696049"/>
                    <a:pt x="2271713" y="743674"/>
                  </a:cubicBezTo>
                  <a:cubicBezTo>
                    <a:pt x="2246948" y="755104"/>
                    <a:pt x="2234565" y="753199"/>
                    <a:pt x="2221230" y="734149"/>
                  </a:cubicBezTo>
                  <a:cubicBezTo>
                    <a:pt x="2205990" y="713194"/>
                    <a:pt x="2218373" y="699859"/>
                    <a:pt x="2234565" y="687476"/>
                  </a:cubicBezTo>
                  <a:cubicBezTo>
                    <a:pt x="2265998" y="662711"/>
                    <a:pt x="2641283" y="332194"/>
                    <a:pt x="2772728" y="227419"/>
                  </a:cubicBezTo>
                  <a:cubicBezTo>
                    <a:pt x="2804160" y="202654"/>
                    <a:pt x="2804160" y="195034"/>
                    <a:pt x="2776538" y="166459"/>
                  </a:cubicBezTo>
                  <a:cubicBezTo>
                    <a:pt x="2770823" y="160744"/>
                    <a:pt x="2590800" y="24536"/>
                    <a:pt x="2579370" y="12154"/>
                  </a:cubicBezTo>
                  <a:cubicBezTo>
                    <a:pt x="2564130" y="-4039"/>
                    <a:pt x="2554605" y="-4991"/>
                    <a:pt x="2541270" y="15011"/>
                  </a:cubicBezTo>
                  <a:cubicBezTo>
                    <a:pt x="2520315" y="47396"/>
                    <a:pt x="2225993" y="466496"/>
                    <a:pt x="2125980" y="608419"/>
                  </a:cubicBezTo>
                  <a:cubicBezTo>
                    <a:pt x="2116455" y="621754"/>
                    <a:pt x="2148840" y="647471"/>
                    <a:pt x="2165985" y="733196"/>
                  </a:cubicBezTo>
                  <a:cubicBezTo>
                    <a:pt x="2190750" y="854164"/>
                    <a:pt x="2160270" y="977036"/>
                    <a:pt x="2104073" y="1087526"/>
                  </a:cubicBezTo>
                  <a:cubicBezTo>
                    <a:pt x="2036445" y="1220876"/>
                    <a:pt x="1893570" y="1389469"/>
                    <a:pt x="1732598" y="1448524"/>
                  </a:cubicBezTo>
                  <a:cubicBezTo>
                    <a:pt x="1579245" y="1499006"/>
                    <a:pt x="1457325" y="1515199"/>
                    <a:pt x="1330643" y="1488529"/>
                  </a:cubicBezTo>
                  <a:cubicBezTo>
                    <a:pt x="1075373" y="1436141"/>
                    <a:pt x="869633" y="1298981"/>
                    <a:pt x="774383" y="989419"/>
                  </a:cubicBezTo>
                  <a:cubicBezTo>
                    <a:pt x="702945" y="1281836"/>
                    <a:pt x="855345" y="1528534"/>
                    <a:pt x="896303" y="1597114"/>
                  </a:cubicBezTo>
                  <a:cubicBezTo>
                    <a:pt x="908685" y="1617116"/>
                    <a:pt x="883920" y="1636166"/>
                    <a:pt x="864870" y="1646644"/>
                  </a:cubicBezTo>
                  <a:cubicBezTo>
                    <a:pt x="856298" y="1651406"/>
                    <a:pt x="407670" y="1879054"/>
                    <a:pt x="372428" y="1896199"/>
                  </a:cubicBezTo>
                  <a:cubicBezTo>
                    <a:pt x="356235" y="1903819"/>
                    <a:pt x="347663" y="1907629"/>
                    <a:pt x="336233" y="1892389"/>
                  </a:cubicBezTo>
                  <a:cubicBezTo>
                    <a:pt x="318135" y="1866671"/>
                    <a:pt x="162878" y="1735226"/>
                    <a:pt x="110490" y="1691411"/>
                  </a:cubicBezTo>
                  <a:cubicBezTo>
                    <a:pt x="91440" y="1675219"/>
                    <a:pt x="58103" y="1633309"/>
                    <a:pt x="33338" y="1639976"/>
                  </a:cubicBezTo>
                  <a:cubicBezTo>
                    <a:pt x="17145" y="1641881"/>
                    <a:pt x="11430" y="1645691"/>
                    <a:pt x="0" y="1647596"/>
                  </a:cubicBezTo>
                  <a:cubicBezTo>
                    <a:pt x="1905" y="1657121"/>
                    <a:pt x="282893" y="1885721"/>
                    <a:pt x="316230" y="1949539"/>
                  </a:cubicBezTo>
                  <a:cubicBezTo>
                    <a:pt x="349568" y="2012404"/>
                    <a:pt x="403860" y="2099082"/>
                    <a:pt x="443865" y="2159089"/>
                  </a:cubicBezTo>
                  <a:cubicBezTo>
                    <a:pt x="461963" y="2185759"/>
                    <a:pt x="493395" y="2216239"/>
                    <a:pt x="518160" y="2236241"/>
                  </a:cubicBezTo>
                  <a:cubicBezTo>
                    <a:pt x="545783" y="2259101"/>
                    <a:pt x="588645" y="2286724"/>
                    <a:pt x="618173" y="2307679"/>
                  </a:cubicBezTo>
                  <a:cubicBezTo>
                    <a:pt x="661988" y="2340064"/>
                    <a:pt x="681990" y="2362924"/>
                    <a:pt x="718185" y="2421026"/>
                  </a:cubicBezTo>
                  <a:cubicBezTo>
                    <a:pt x="755333" y="2479129"/>
                    <a:pt x="876300" y="2672486"/>
                    <a:pt x="881063" y="2664866"/>
                  </a:cubicBezTo>
                  <a:cubicBezTo>
                    <a:pt x="883920" y="2659151"/>
                    <a:pt x="1121093" y="1977161"/>
                    <a:pt x="1156335" y="1871434"/>
                  </a:cubicBezTo>
                  <a:cubicBezTo>
                    <a:pt x="1167765" y="1837144"/>
                    <a:pt x="1161098" y="1832381"/>
                    <a:pt x="1194435" y="1846669"/>
                  </a:cubicBezTo>
                  <a:cubicBezTo>
                    <a:pt x="1254443" y="1873339"/>
                    <a:pt x="1410653" y="1945729"/>
                    <a:pt x="1604010" y="1927631"/>
                  </a:cubicBezTo>
                  <a:cubicBezTo>
                    <a:pt x="1695450" y="1919059"/>
                    <a:pt x="1824990" y="1884769"/>
                    <a:pt x="1906905" y="1840954"/>
                  </a:cubicBezTo>
                  <a:cubicBezTo>
                    <a:pt x="2003108" y="1788566"/>
                    <a:pt x="2087880" y="1722844"/>
                    <a:pt x="2157413" y="1638071"/>
                  </a:cubicBezTo>
                  <a:cubicBezTo>
                    <a:pt x="2230755" y="1548536"/>
                    <a:pt x="2288858" y="1453286"/>
                    <a:pt x="2309813" y="1338034"/>
                  </a:cubicBezTo>
                  <a:cubicBezTo>
                    <a:pt x="2342198" y="1162774"/>
                    <a:pt x="2333625" y="1045616"/>
                    <a:pt x="2304098" y="944651"/>
                  </a:cubicBezTo>
                  <a:cubicBezTo>
                    <a:pt x="2289810" y="887501"/>
                    <a:pt x="2273618" y="835114"/>
                    <a:pt x="2273618" y="835114"/>
                  </a:cubicBezTo>
                  <a:cubicBezTo>
                    <a:pt x="2307908" y="824636"/>
                    <a:pt x="3127058" y="666521"/>
                    <a:pt x="3182303" y="656044"/>
                  </a:cubicBezTo>
                  <a:cubicBezTo>
                    <a:pt x="3124200" y="602704"/>
                    <a:pt x="2990850" y="476974"/>
                    <a:pt x="2930843" y="425539"/>
                  </a:cubicBezTo>
                  <a:close/>
                  <a:moveTo>
                    <a:pt x="649605" y="2294344"/>
                  </a:moveTo>
                  <a:cubicBezTo>
                    <a:pt x="624840" y="2278151"/>
                    <a:pt x="558165" y="2220049"/>
                    <a:pt x="520065" y="2190521"/>
                  </a:cubicBezTo>
                  <a:cubicBezTo>
                    <a:pt x="531495" y="2188616"/>
                    <a:pt x="937260" y="1811426"/>
                    <a:pt x="978218" y="1779041"/>
                  </a:cubicBezTo>
                  <a:cubicBezTo>
                    <a:pt x="1002983" y="1759991"/>
                    <a:pt x="1004888" y="1760944"/>
                    <a:pt x="1036320" y="1786661"/>
                  </a:cubicBezTo>
                  <a:cubicBezTo>
                    <a:pt x="1055370" y="1802854"/>
                    <a:pt x="1051560" y="1817141"/>
                    <a:pt x="1040130" y="1834286"/>
                  </a:cubicBezTo>
                  <a:cubicBezTo>
                    <a:pt x="944880" y="1977161"/>
                    <a:pt x="708660" y="2312441"/>
                    <a:pt x="704850" y="2346732"/>
                  </a:cubicBezTo>
                  <a:cubicBezTo>
                    <a:pt x="694373" y="2337207"/>
                    <a:pt x="687705" y="2318157"/>
                    <a:pt x="649605" y="2294344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004176EB-CC0F-4C78-B4ED-3BFBFED61939}"/>
                </a:ext>
              </a:extLst>
            </p:cNvPr>
            <p:cNvSpPr/>
            <p:nvPr/>
          </p:nvSpPr>
          <p:spPr>
            <a:xfrm>
              <a:off x="5534977" y="2681169"/>
              <a:ext cx="1038225" cy="238125"/>
            </a:xfrm>
            <a:custGeom>
              <a:avLst/>
              <a:gdLst>
                <a:gd name="connsiteX0" fmla="*/ 1040130 w 1038225"/>
                <a:gd name="connsiteY0" fmla="*/ 111561 h 238125"/>
                <a:gd name="connsiteX1" fmla="*/ 1000125 w 1038225"/>
                <a:gd name="connsiteY1" fmla="*/ 110608 h 238125"/>
                <a:gd name="connsiteX2" fmla="*/ 994410 w 1038225"/>
                <a:gd name="connsiteY2" fmla="*/ 112513 h 238125"/>
                <a:gd name="connsiteX3" fmla="*/ 839153 w 1038225"/>
                <a:gd name="connsiteY3" fmla="*/ 85843 h 238125"/>
                <a:gd name="connsiteX4" fmla="*/ 120968 w 1038225"/>
                <a:gd name="connsiteY4" fmla="*/ 122991 h 238125"/>
                <a:gd name="connsiteX5" fmla="*/ 120968 w 1038225"/>
                <a:gd name="connsiteY5" fmla="*/ 122991 h 238125"/>
                <a:gd name="connsiteX6" fmla="*/ 0 w 1038225"/>
                <a:gd name="connsiteY6" fmla="*/ 238243 h 238125"/>
                <a:gd name="connsiteX7" fmla="*/ 21908 w 1038225"/>
                <a:gd name="connsiteY7" fmla="*/ 225861 h 238125"/>
                <a:gd name="connsiteX8" fmla="*/ 243840 w 1038225"/>
                <a:gd name="connsiteY8" fmla="*/ 92511 h 238125"/>
                <a:gd name="connsiteX9" fmla="*/ 403860 w 1038225"/>
                <a:gd name="connsiteY9" fmla="*/ 48696 h 238125"/>
                <a:gd name="connsiteX10" fmla="*/ 417195 w 1038225"/>
                <a:gd name="connsiteY10" fmla="*/ 45838 h 238125"/>
                <a:gd name="connsiteX11" fmla="*/ 459105 w 1038225"/>
                <a:gd name="connsiteY11" fmla="*/ 44886 h 238125"/>
                <a:gd name="connsiteX12" fmla="*/ 773430 w 1038225"/>
                <a:gd name="connsiteY12" fmla="*/ 90606 h 238125"/>
                <a:gd name="connsiteX13" fmla="*/ 896303 w 1038225"/>
                <a:gd name="connsiteY13" fmla="*/ 148708 h 238125"/>
                <a:gd name="connsiteX14" fmla="*/ 1010603 w 1038225"/>
                <a:gd name="connsiteY14" fmla="*/ 154423 h 238125"/>
                <a:gd name="connsiteX15" fmla="*/ 1040130 w 1038225"/>
                <a:gd name="connsiteY15" fmla="*/ 111561 h 23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38225" h="238125">
                  <a:moveTo>
                    <a:pt x="1040130" y="111561"/>
                  </a:moveTo>
                  <a:cubicBezTo>
                    <a:pt x="1031557" y="93463"/>
                    <a:pt x="1014413" y="104893"/>
                    <a:pt x="1000125" y="110608"/>
                  </a:cubicBezTo>
                  <a:cubicBezTo>
                    <a:pt x="998220" y="110608"/>
                    <a:pt x="996315" y="111561"/>
                    <a:pt x="994410" y="112513"/>
                  </a:cubicBezTo>
                  <a:cubicBezTo>
                    <a:pt x="939165" y="124896"/>
                    <a:pt x="889635" y="111561"/>
                    <a:pt x="839153" y="85843"/>
                  </a:cubicBezTo>
                  <a:cubicBezTo>
                    <a:pt x="593407" y="-39887"/>
                    <a:pt x="353378" y="-27504"/>
                    <a:pt x="120968" y="122991"/>
                  </a:cubicBezTo>
                  <a:cubicBezTo>
                    <a:pt x="120968" y="122991"/>
                    <a:pt x="120968" y="122991"/>
                    <a:pt x="120968" y="122991"/>
                  </a:cubicBezTo>
                  <a:cubicBezTo>
                    <a:pt x="71438" y="151566"/>
                    <a:pt x="30480" y="189666"/>
                    <a:pt x="0" y="238243"/>
                  </a:cubicBezTo>
                  <a:cubicBezTo>
                    <a:pt x="8573" y="235386"/>
                    <a:pt x="15240" y="231576"/>
                    <a:pt x="21908" y="225861"/>
                  </a:cubicBezTo>
                  <a:cubicBezTo>
                    <a:pt x="88583" y="168711"/>
                    <a:pt x="163830" y="125848"/>
                    <a:pt x="243840" y="92511"/>
                  </a:cubicBezTo>
                  <a:cubicBezTo>
                    <a:pt x="295275" y="70603"/>
                    <a:pt x="349568" y="60126"/>
                    <a:pt x="403860" y="48696"/>
                  </a:cubicBezTo>
                  <a:cubicBezTo>
                    <a:pt x="408623" y="48696"/>
                    <a:pt x="412432" y="47743"/>
                    <a:pt x="417195" y="45838"/>
                  </a:cubicBezTo>
                  <a:cubicBezTo>
                    <a:pt x="431482" y="45838"/>
                    <a:pt x="444818" y="46791"/>
                    <a:pt x="459105" y="44886"/>
                  </a:cubicBezTo>
                  <a:cubicBezTo>
                    <a:pt x="567690" y="34408"/>
                    <a:pt x="672465" y="52506"/>
                    <a:pt x="773430" y="90606"/>
                  </a:cubicBezTo>
                  <a:cubicBezTo>
                    <a:pt x="816293" y="105846"/>
                    <a:pt x="855345" y="128706"/>
                    <a:pt x="896303" y="148708"/>
                  </a:cubicBezTo>
                  <a:cubicBezTo>
                    <a:pt x="932498" y="166806"/>
                    <a:pt x="971550" y="175378"/>
                    <a:pt x="1010603" y="154423"/>
                  </a:cubicBezTo>
                  <a:cubicBezTo>
                    <a:pt x="1026795" y="145851"/>
                    <a:pt x="1048703" y="131563"/>
                    <a:pt x="1040130" y="111561"/>
                  </a:cubicBezTo>
                  <a:close/>
                </a:path>
              </a:pathLst>
            </a:custGeom>
            <a:solidFill>
              <a:schemeClr val="bg1">
                <a:alpha val="7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8AD59F3F-7CE9-4353-85A5-E2FC93540475}"/>
                </a:ext>
              </a:extLst>
            </p:cNvPr>
            <p:cNvSpPr/>
            <p:nvPr/>
          </p:nvSpPr>
          <p:spPr>
            <a:xfrm>
              <a:off x="4661461" y="3783786"/>
              <a:ext cx="666750" cy="161925"/>
            </a:xfrm>
            <a:custGeom>
              <a:avLst/>
              <a:gdLst>
                <a:gd name="connsiteX0" fmla="*/ 672538 w 666750"/>
                <a:gd name="connsiteY0" fmla="*/ 6211 h 161925"/>
                <a:gd name="connsiteX1" fmla="*/ 638248 w 666750"/>
                <a:gd name="connsiteY1" fmla="*/ 10021 h 161925"/>
                <a:gd name="connsiteX2" fmla="*/ 638248 w 666750"/>
                <a:gd name="connsiteY2" fmla="*/ 10021 h 161925"/>
                <a:gd name="connsiteX3" fmla="*/ 529663 w 666750"/>
                <a:gd name="connsiteY3" fmla="*/ 41454 h 161925"/>
                <a:gd name="connsiteX4" fmla="*/ 135328 w 666750"/>
                <a:gd name="connsiteY4" fmla="*/ 117654 h 161925"/>
                <a:gd name="connsiteX5" fmla="*/ 13408 w 666750"/>
                <a:gd name="connsiteY5" fmla="*/ 142419 h 161925"/>
                <a:gd name="connsiteX6" fmla="*/ 73 w 666750"/>
                <a:gd name="connsiteY6" fmla="*/ 152896 h 161925"/>
                <a:gd name="connsiteX7" fmla="*/ 10551 w 666750"/>
                <a:gd name="connsiteY7" fmla="*/ 160516 h 161925"/>
                <a:gd name="connsiteX8" fmla="*/ 83893 w 666750"/>
                <a:gd name="connsiteY8" fmla="*/ 164326 h 161925"/>
                <a:gd name="connsiteX9" fmla="*/ 603006 w 666750"/>
                <a:gd name="connsiteY9" fmla="*/ 64314 h 161925"/>
                <a:gd name="connsiteX10" fmla="*/ 656346 w 666750"/>
                <a:gd name="connsiteY10" fmla="*/ 42406 h 161925"/>
                <a:gd name="connsiteX11" fmla="*/ 672538 w 666750"/>
                <a:gd name="connsiteY11" fmla="*/ 6211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66750" h="161925">
                  <a:moveTo>
                    <a:pt x="672538" y="6211"/>
                  </a:moveTo>
                  <a:cubicBezTo>
                    <a:pt x="663013" y="-7124"/>
                    <a:pt x="649678" y="4306"/>
                    <a:pt x="638248" y="10021"/>
                  </a:cubicBezTo>
                  <a:cubicBezTo>
                    <a:pt x="638248" y="10021"/>
                    <a:pt x="638248" y="10021"/>
                    <a:pt x="638248" y="10021"/>
                  </a:cubicBezTo>
                  <a:cubicBezTo>
                    <a:pt x="603006" y="23356"/>
                    <a:pt x="566811" y="34786"/>
                    <a:pt x="529663" y="41454"/>
                  </a:cubicBezTo>
                  <a:cubicBezTo>
                    <a:pt x="398218" y="66219"/>
                    <a:pt x="266773" y="91936"/>
                    <a:pt x="135328" y="117654"/>
                  </a:cubicBezTo>
                  <a:cubicBezTo>
                    <a:pt x="94371" y="125274"/>
                    <a:pt x="54366" y="133846"/>
                    <a:pt x="13408" y="142419"/>
                  </a:cubicBezTo>
                  <a:cubicBezTo>
                    <a:pt x="7693" y="143371"/>
                    <a:pt x="-879" y="144324"/>
                    <a:pt x="73" y="152896"/>
                  </a:cubicBezTo>
                  <a:cubicBezTo>
                    <a:pt x="73" y="157659"/>
                    <a:pt x="6741" y="158611"/>
                    <a:pt x="10551" y="160516"/>
                  </a:cubicBezTo>
                  <a:cubicBezTo>
                    <a:pt x="34363" y="170994"/>
                    <a:pt x="60081" y="169089"/>
                    <a:pt x="83893" y="164326"/>
                  </a:cubicBezTo>
                  <a:cubicBezTo>
                    <a:pt x="257248" y="131941"/>
                    <a:pt x="430603" y="98604"/>
                    <a:pt x="603006" y="64314"/>
                  </a:cubicBezTo>
                  <a:cubicBezTo>
                    <a:pt x="622056" y="60504"/>
                    <a:pt x="641106" y="55741"/>
                    <a:pt x="656346" y="42406"/>
                  </a:cubicBezTo>
                  <a:cubicBezTo>
                    <a:pt x="667776" y="33834"/>
                    <a:pt x="682063" y="20499"/>
                    <a:pt x="672538" y="6211"/>
                  </a:cubicBezTo>
                  <a:close/>
                </a:path>
              </a:pathLst>
            </a:custGeom>
            <a:solidFill>
              <a:srgbClr val="E6E6E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12" name="Graphic 83">
            <a:extLst>
              <a:ext uri="{FF2B5EF4-FFF2-40B4-BE49-F238E27FC236}">
                <a16:creationId xmlns:a16="http://schemas.microsoft.com/office/drawing/2014/main" id="{B9A6F62D-33F3-4DFF-B7EB-8417919ABD9F}"/>
              </a:ext>
            </a:extLst>
          </p:cNvPr>
          <p:cNvGrpSpPr/>
          <p:nvPr/>
        </p:nvGrpSpPr>
        <p:grpSpPr>
          <a:xfrm>
            <a:off x="2845113" y="2477983"/>
            <a:ext cx="591822" cy="803029"/>
            <a:chOff x="7088246" y="2858266"/>
            <a:chExt cx="1236916" cy="1678341"/>
          </a:xfrm>
        </p:grpSpPr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6408BDC5-EF1B-4D39-A78D-0561D6871940}"/>
                </a:ext>
              </a:extLst>
            </p:cNvPr>
            <p:cNvSpPr/>
            <p:nvPr/>
          </p:nvSpPr>
          <p:spPr>
            <a:xfrm>
              <a:off x="7088246" y="2874372"/>
              <a:ext cx="1236916" cy="1662106"/>
            </a:xfrm>
            <a:custGeom>
              <a:avLst/>
              <a:gdLst>
                <a:gd name="connsiteX0" fmla="*/ 1229903 w 1236916"/>
                <a:gd name="connsiteY0" fmla="*/ 1483011 h 1662106"/>
                <a:gd name="connsiteX1" fmla="*/ 917453 w 1236916"/>
                <a:gd name="connsiteY1" fmla="*/ 391690 h 1662106"/>
                <a:gd name="connsiteX2" fmla="*/ 615954 w 1236916"/>
                <a:gd name="connsiteY2" fmla="*/ 0 h 1662106"/>
                <a:gd name="connsiteX3" fmla="*/ 300283 w 1236916"/>
                <a:gd name="connsiteY3" fmla="*/ 430988 h 1662106"/>
                <a:gd name="connsiteX4" fmla="*/ 11669 w 1236916"/>
                <a:gd name="connsiteY4" fmla="*/ 1493963 h 1662106"/>
                <a:gd name="connsiteX5" fmla="*/ 1229903 w 1236916"/>
                <a:gd name="connsiteY5" fmla="*/ 1483011 h 1662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6916" h="1662106">
                  <a:moveTo>
                    <a:pt x="1229903" y="1483011"/>
                  </a:moveTo>
                  <a:cubicBezTo>
                    <a:pt x="1279508" y="1283301"/>
                    <a:pt x="1085596" y="684814"/>
                    <a:pt x="917453" y="391690"/>
                  </a:cubicBezTo>
                  <a:cubicBezTo>
                    <a:pt x="859472" y="291191"/>
                    <a:pt x="710656" y="0"/>
                    <a:pt x="615954" y="0"/>
                  </a:cubicBezTo>
                  <a:cubicBezTo>
                    <a:pt x="510945" y="0"/>
                    <a:pt x="398206" y="255758"/>
                    <a:pt x="300283" y="430988"/>
                  </a:cubicBezTo>
                  <a:cubicBezTo>
                    <a:pt x="101861" y="784669"/>
                    <a:pt x="-43090" y="1361896"/>
                    <a:pt x="11669" y="1493963"/>
                  </a:cubicBezTo>
                  <a:cubicBezTo>
                    <a:pt x="119255" y="1751654"/>
                    <a:pt x="1179009" y="1689808"/>
                    <a:pt x="1229903" y="1483011"/>
                  </a:cubicBezTo>
                  <a:close/>
                </a:path>
              </a:pathLst>
            </a:custGeom>
            <a:solidFill>
              <a:srgbClr val="666666"/>
            </a:solidFill>
            <a:ln w="6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2310B353-636C-490B-95AC-36A2CB935F0D}"/>
                </a:ext>
              </a:extLst>
            </p:cNvPr>
            <p:cNvSpPr/>
            <p:nvPr/>
          </p:nvSpPr>
          <p:spPr>
            <a:xfrm>
              <a:off x="7088246" y="2858266"/>
              <a:ext cx="1236916" cy="1662106"/>
            </a:xfrm>
            <a:custGeom>
              <a:avLst/>
              <a:gdLst>
                <a:gd name="connsiteX0" fmla="*/ 1229903 w 1236916"/>
                <a:gd name="connsiteY0" fmla="*/ 1483011 h 1662106"/>
                <a:gd name="connsiteX1" fmla="*/ 917453 w 1236916"/>
                <a:gd name="connsiteY1" fmla="*/ 391690 h 1662106"/>
                <a:gd name="connsiteX2" fmla="*/ 615954 w 1236916"/>
                <a:gd name="connsiteY2" fmla="*/ 0 h 1662106"/>
                <a:gd name="connsiteX3" fmla="*/ 300283 w 1236916"/>
                <a:gd name="connsiteY3" fmla="*/ 430988 h 1662106"/>
                <a:gd name="connsiteX4" fmla="*/ 11669 w 1236916"/>
                <a:gd name="connsiteY4" fmla="*/ 1493963 h 1662106"/>
                <a:gd name="connsiteX5" fmla="*/ 1229903 w 1236916"/>
                <a:gd name="connsiteY5" fmla="*/ 1483011 h 1662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6916" h="1662106">
                  <a:moveTo>
                    <a:pt x="1229903" y="1483011"/>
                  </a:moveTo>
                  <a:cubicBezTo>
                    <a:pt x="1279508" y="1283301"/>
                    <a:pt x="1085596" y="684814"/>
                    <a:pt x="917453" y="391690"/>
                  </a:cubicBezTo>
                  <a:cubicBezTo>
                    <a:pt x="859472" y="291191"/>
                    <a:pt x="710656" y="0"/>
                    <a:pt x="615954" y="0"/>
                  </a:cubicBezTo>
                  <a:cubicBezTo>
                    <a:pt x="510945" y="0"/>
                    <a:pt x="398206" y="255758"/>
                    <a:pt x="300283" y="430988"/>
                  </a:cubicBezTo>
                  <a:cubicBezTo>
                    <a:pt x="101861" y="784669"/>
                    <a:pt x="-43090" y="1361896"/>
                    <a:pt x="11669" y="1493963"/>
                  </a:cubicBezTo>
                  <a:cubicBezTo>
                    <a:pt x="119255" y="1751654"/>
                    <a:pt x="1179009" y="1689808"/>
                    <a:pt x="1229903" y="1483011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6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559EB280-5054-4566-A93E-210FE198A198}"/>
                </a:ext>
              </a:extLst>
            </p:cNvPr>
            <p:cNvSpPr/>
            <p:nvPr/>
          </p:nvSpPr>
          <p:spPr>
            <a:xfrm>
              <a:off x="7136567" y="3575217"/>
              <a:ext cx="1140282" cy="476728"/>
            </a:xfrm>
            <a:custGeom>
              <a:avLst/>
              <a:gdLst>
                <a:gd name="connsiteX0" fmla="*/ 1140351 w 1140281"/>
                <a:gd name="connsiteY0" fmla="*/ 403286 h 476728"/>
                <a:gd name="connsiteX1" fmla="*/ 542508 w 1140281"/>
                <a:gd name="connsiteY1" fmla="*/ 478661 h 476728"/>
                <a:gd name="connsiteX2" fmla="*/ 713 w 1140281"/>
                <a:gd name="connsiteY2" fmla="*/ 394267 h 476728"/>
                <a:gd name="connsiteX3" fmla="*/ 125693 w 1140281"/>
                <a:gd name="connsiteY3" fmla="*/ 5154 h 476728"/>
                <a:gd name="connsiteX4" fmla="*/ 563767 w 1140281"/>
                <a:gd name="connsiteY4" fmla="*/ 34788 h 476728"/>
                <a:gd name="connsiteX5" fmla="*/ 1007640 w 1140281"/>
                <a:gd name="connsiteY5" fmla="*/ 0 h 476728"/>
                <a:gd name="connsiteX6" fmla="*/ 1140351 w 1140281"/>
                <a:gd name="connsiteY6" fmla="*/ 403286 h 476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0281" h="476728">
                  <a:moveTo>
                    <a:pt x="1140351" y="403286"/>
                  </a:moveTo>
                  <a:cubicBezTo>
                    <a:pt x="1142283" y="414238"/>
                    <a:pt x="735776" y="481238"/>
                    <a:pt x="542508" y="478661"/>
                  </a:cubicBezTo>
                  <a:cubicBezTo>
                    <a:pt x="418172" y="476728"/>
                    <a:pt x="12309" y="445805"/>
                    <a:pt x="713" y="394267"/>
                  </a:cubicBezTo>
                  <a:cubicBezTo>
                    <a:pt x="-9595" y="347883"/>
                    <a:pt x="94770" y="70865"/>
                    <a:pt x="125693" y="5154"/>
                  </a:cubicBezTo>
                  <a:cubicBezTo>
                    <a:pt x="132135" y="-8375"/>
                    <a:pt x="238433" y="27702"/>
                    <a:pt x="563767" y="34788"/>
                  </a:cubicBezTo>
                  <a:cubicBezTo>
                    <a:pt x="725468" y="38654"/>
                    <a:pt x="912939" y="15461"/>
                    <a:pt x="1007640" y="0"/>
                  </a:cubicBezTo>
                  <a:cubicBezTo>
                    <a:pt x="1055313" y="84394"/>
                    <a:pt x="1130043" y="353037"/>
                    <a:pt x="1140351" y="403286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6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70EBA737-0687-4619-BFF1-402099B03D54}"/>
                </a:ext>
              </a:extLst>
            </p:cNvPr>
            <p:cNvSpPr/>
            <p:nvPr/>
          </p:nvSpPr>
          <p:spPr>
            <a:xfrm>
              <a:off x="7088879" y="3969687"/>
              <a:ext cx="1230474" cy="566920"/>
            </a:xfrm>
            <a:custGeom>
              <a:avLst/>
              <a:gdLst>
                <a:gd name="connsiteX0" fmla="*/ 1188684 w 1230473"/>
                <a:gd name="connsiteY0" fmla="*/ 9019 h 566919"/>
                <a:gd name="connsiteX1" fmla="*/ 590841 w 1230473"/>
                <a:gd name="connsiteY1" fmla="*/ 84394 h 566919"/>
                <a:gd name="connsiteX2" fmla="*/ 49046 w 1230473"/>
                <a:gd name="connsiteY2" fmla="*/ 0 h 566919"/>
                <a:gd name="connsiteX3" fmla="*/ 49046 w 1230473"/>
                <a:gd name="connsiteY3" fmla="*/ 0 h 566919"/>
                <a:gd name="connsiteX4" fmla="*/ 11681 w 1230473"/>
                <a:gd name="connsiteY4" fmla="*/ 401354 h 566919"/>
                <a:gd name="connsiteX5" fmla="*/ 1229914 w 1230473"/>
                <a:gd name="connsiteY5" fmla="*/ 390402 h 566919"/>
                <a:gd name="connsiteX6" fmla="*/ 1188684 w 1230473"/>
                <a:gd name="connsiteY6" fmla="*/ 9019 h 566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30473" h="566919">
                  <a:moveTo>
                    <a:pt x="1188684" y="9019"/>
                  </a:moveTo>
                  <a:cubicBezTo>
                    <a:pt x="1190616" y="19971"/>
                    <a:pt x="784109" y="86971"/>
                    <a:pt x="590841" y="84394"/>
                  </a:cubicBezTo>
                  <a:cubicBezTo>
                    <a:pt x="466505" y="82461"/>
                    <a:pt x="60642" y="51538"/>
                    <a:pt x="49046" y="0"/>
                  </a:cubicBezTo>
                  <a:cubicBezTo>
                    <a:pt x="49046" y="0"/>
                    <a:pt x="49046" y="0"/>
                    <a:pt x="49046" y="0"/>
                  </a:cubicBezTo>
                  <a:cubicBezTo>
                    <a:pt x="3306" y="184893"/>
                    <a:pt x="-13444" y="340796"/>
                    <a:pt x="11681" y="401354"/>
                  </a:cubicBezTo>
                  <a:cubicBezTo>
                    <a:pt x="119267" y="659044"/>
                    <a:pt x="1179020" y="597199"/>
                    <a:pt x="1229914" y="390402"/>
                  </a:cubicBezTo>
                  <a:cubicBezTo>
                    <a:pt x="1258904" y="276373"/>
                    <a:pt x="1182886" y="-19971"/>
                    <a:pt x="1188684" y="9019"/>
                  </a:cubicBezTo>
                  <a:close/>
                </a:path>
              </a:pathLst>
            </a:custGeom>
            <a:solidFill>
              <a:schemeClr val="accent1"/>
            </a:solidFill>
            <a:ln w="6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D94B672A-94C9-4D8B-9E8E-4D31997D4EDE}"/>
                </a:ext>
              </a:extLst>
            </p:cNvPr>
            <p:cNvSpPr/>
            <p:nvPr/>
          </p:nvSpPr>
          <p:spPr>
            <a:xfrm>
              <a:off x="7184348" y="3157832"/>
              <a:ext cx="450959" cy="1166051"/>
            </a:xfrm>
            <a:custGeom>
              <a:avLst/>
              <a:gdLst>
                <a:gd name="connsiteX0" fmla="*/ 418708 w 450958"/>
                <a:gd name="connsiteY0" fmla="*/ 0 h 1166051"/>
                <a:gd name="connsiteX1" fmla="*/ 373612 w 450958"/>
                <a:gd name="connsiteY1" fmla="*/ 23192 h 1166051"/>
                <a:gd name="connsiteX2" fmla="*/ 207402 w 450958"/>
                <a:gd name="connsiteY2" fmla="*/ 389113 h 1166051"/>
                <a:gd name="connsiteX3" fmla="*/ 35393 w 450958"/>
                <a:gd name="connsiteY3" fmla="*/ 930264 h 1166051"/>
                <a:gd name="connsiteX4" fmla="*/ 605 w 450958"/>
                <a:gd name="connsiteY4" fmla="*/ 1075859 h 1166051"/>
                <a:gd name="connsiteX5" fmla="*/ 40547 w 450958"/>
                <a:gd name="connsiteY5" fmla="*/ 1156388 h 1166051"/>
                <a:gd name="connsiteX6" fmla="*/ 133960 w 450958"/>
                <a:gd name="connsiteY6" fmla="*/ 1162830 h 1166051"/>
                <a:gd name="connsiteX7" fmla="*/ 186142 w 450958"/>
                <a:gd name="connsiteY7" fmla="*/ 1097119 h 1166051"/>
                <a:gd name="connsiteX8" fmla="*/ 205469 w 450958"/>
                <a:gd name="connsiteY8" fmla="*/ 954101 h 1166051"/>
                <a:gd name="connsiteX9" fmla="*/ 342045 w 450958"/>
                <a:gd name="connsiteY9" fmla="*/ 395556 h 1166051"/>
                <a:gd name="connsiteX10" fmla="*/ 450275 w 450958"/>
                <a:gd name="connsiteY10" fmla="*/ 42519 h 1166051"/>
                <a:gd name="connsiteX11" fmla="*/ 418708 w 450958"/>
                <a:gd name="connsiteY11" fmla="*/ 0 h 1166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50958" h="1166051">
                  <a:moveTo>
                    <a:pt x="418708" y="0"/>
                  </a:moveTo>
                  <a:cubicBezTo>
                    <a:pt x="400026" y="0"/>
                    <a:pt x="383920" y="7086"/>
                    <a:pt x="373612" y="23192"/>
                  </a:cubicBezTo>
                  <a:cubicBezTo>
                    <a:pt x="359439" y="44452"/>
                    <a:pt x="244123" y="287325"/>
                    <a:pt x="207402" y="389113"/>
                  </a:cubicBezTo>
                  <a:cubicBezTo>
                    <a:pt x="204181" y="398777"/>
                    <a:pt x="44412" y="896764"/>
                    <a:pt x="35393" y="930264"/>
                  </a:cubicBezTo>
                  <a:cubicBezTo>
                    <a:pt x="22509" y="978581"/>
                    <a:pt x="6403" y="1026254"/>
                    <a:pt x="605" y="1075859"/>
                  </a:cubicBezTo>
                  <a:cubicBezTo>
                    <a:pt x="-3260" y="1110004"/>
                    <a:pt x="11557" y="1142215"/>
                    <a:pt x="40547" y="1156388"/>
                  </a:cubicBezTo>
                  <a:cubicBezTo>
                    <a:pt x="70181" y="1171205"/>
                    <a:pt x="102393" y="1173138"/>
                    <a:pt x="133960" y="1162830"/>
                  </a:cubicBezTo>
                  <a:cubicBezTo>
                    <a:pt x="164883" y="1152522"/>
                    <a:pt x="183565" y="1131907"/>
                    <a:pt x="186142" y="1097119"/>
                  </a:cubicBezTo>
                  <a:cubicBezTo>
                    <a:pt x="189363" y="1048802"/>
                    <a:pt x="197094" y="1001773"/>
                    <a:pt x="205469" y="954101"/>
                  </a:cubicBezTo>
                  <a:cubicBezTo>
                    <a:pt x="211267" y="919956"/>
                    <a:pt x="339468" y="403286"/>
                    <a:pt x="342045" y="395556"/>
                  </a:cubicBezTo>
                  <a:cubicBezTo>
                    <a:pt x="354286" y="354325"/>
                    <a:pt x="426439" y="118538"/>
                    <a:pt x="450275" y="42519"/>
                  </a:cubicBezTo>
                  <a:cubicBezTo>
                    <a:pt x="457362" y="18038"/>
                    <a:pt x="444477" y="0"/>
                    <a:pt x="41870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 w="6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AD37C5D6-BEAB-4881-8320-F9016638730C}"/>
              </a:ext>
            </a:extLst>
          </p:cNvPr>
          <p:cNvGrpSpPr/>
          <p:nvPr/>
        </p:nvGrpSpPr>
        <p:grpSpPr>
          <a:xfrm rot="702389">
            <a:off x="3577348" y="2484694"/>
            <a:ext cx="1223189" cy="855242"/>
            <a:chOff x="3212815" y="3268764"/>
            <a:chExt cx="2556483" cy="1787469"/>
          </a:xfrm>
        </p:grpSpPr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04372275-C0BC-4276-A3E5-D0ED20C4B025}"/>
                </a:ext>
              </a:extLst>
            </p:cNvPr>
            <p:cNvSpPr/>
            <p:nvPr/>
          </p:nvSpPr>
          <p:spPr>
            <a:xfrm>
              <a:off x="3223049" y="3268764"/>
              <a:ext cx="2546249" cy="1745542"/>
            </a:xfrm>
            <a:custGeom>
              <a:avLst/>
              <a:gdLst>
                <a:gd name="connsiteX0" fmla="*/ 2549452 w 2546248"/>
                <a:gd name="connsiteY0" fmla="*/ 1258164 h 1745541"/>
                <a:gd name="connsiteX1" fmla="*/ 2530769 w 2546248"/>
                <a:gd name="connsiteY1" fmla="*/ 1257097 h 1745541"/>
                <a:gd name="connsiteX2" fmla="*/ 2151767 w 2546248"/>
                <a:gd name="connsiteY2" fmla="*/ 1262969 h 1745541"/>
                <a:gd name="connsiteX3" fmla="*/ 2138422 w 2546248"/>
                <a:gd name="connsiteY3" fmla="*/ 1253894 h 1745541"/>
                <a:gd name="connsiteX4" fmla="*/ 2136821 w 2546248"/>
                <a:gd name="connsiteY4" fmla="*/ 1259232 h 1745541"/>
                <a:gd name="connsiteX5" fmla="*/ 2138422 w 2546248"/>
                <a:gd name="connsiteY5" fmla="*/ 1253894 h 1745541"/>
                <a:gd name="connsiteX6" fmla="*/ 2159774 w 2546248"/>
                <a:gd name="connsiteY6" fmla="*/ 1098023 h 1745541"/>
                <a:gd name="connsiteX7" fmla="*/ 2097853 w 2546248"/>
                <a:gd name="connsiteY7" fmla="*/ 996066 h 1745541"/>
                <a:gd name="connsiteX8" fmla="*/ 715298 w 2546248"/>
                <a:gd name="connsiteY8" fmla="*/ 229522 h 1745541"/>
                <a:gd name="connsiteX9" fmla="*/ 585050 w 2546248"/>
                <a:gd name="connsiteY9" fmla="*/ 226319 h 1745541"/>
                <a:gd name="connsiteX10" fmla="*/ 469748 w 2546248"/>
                <a:gd name="connsiteY10" fmla="*/ 315999 h 1745541"/>
                <a:gd name="connsiteX11" fmla="*/ 469748 w 2546248"/>
                <a:gd name="connsiteY11" fmla="*/ 315999 h 1745541"/>
                <a:gd name="connsiteX12" fmla="*/ 282917 w 2546248"/>
                <a:gd name="connsiteY12" fmla="*/ 6926 h 1745541"/>
                <a:gd name="connsiteX13" fmla="*/ 270639 w 2546248"/>
                <a:gd name="connsiteY13" fmla="*/ 5858 h 1745541"/>
                <a:gd name="connsiteX14" fmla="*/ 222597 w 2546248"/>
                <a:gd name="connsiteY14" fmla="*/ 131836 h 1745541"/>
                <a:gd name="connsiteX15" fmla="*/ 222597 w 2546248"/>
                <a:gd name="connsiteY15" fmla="*/ 131836 h 1745541"/>
                <a:gd name="connsiteX16" fmla="*/ 212454 w 2546248"/>
                <a:gd name="connsiteY16" fmla="*/ 153722 h 1745541"/>
                <a:gd name="connsiteX17" fmla="*/ 212454 w 2546248"/>
                <a:gd name="connsiteY17" fmla="*/ 153722 h 1745541"/>
                <a:gd name="connsiteX18" fmla="*/ 131850 w 2546248"/>
                <a:gd name="connsiteY18" fmla="*/ 255679 h 1745541"/>
                <a:gd name="connsiteX19" fmla="*/ 131850 w 2546248"/>
                <a:gd name="connsiteY19" fmla="*/ 255679 h 1745541"/>
                <a:gd name="connsiteX20" fmla="*/ 123309 w 2546248"/>
                <a:gd name="connsiteY20" fmla="*/ 273828 h 1745541"/>
                <a:gd name="connsiteX21" fmla="*/ 93950 w 2546248"/>
                <a:gd name="connsiteY21" fmla="*/ 368845 h 1745541"/>
                <a:gd name="connsiteX22" fmla="*/ 0 w 2546248"/>
                <a:gd name="connsiteY22" fmla="*/ 492688 h 1745541"/>
                <a:gd name="connsiteX23" fmla="*/ 10142 w 2546248"/>
                <a:gd name="connsiteY23" fmla="*/ 493756 h 1745541"/>
                <a:gd name="connsiteX24" fmla="*/ 366724 w 2546248"/>
                <a:gd name="connsiteY24" fmla="*/ 502297 h 1745541"/>
                <a:gd name="connsiteX25" fmla="*/ 342169 w 2546248"/>
                <a:gd name="connsiteY25" fmla="*/ 624538 h 1745541"/>
                <a:gd name="connsiteX26" fmla="*/ 429179 w 2546248"/>
                <a:gd name="connsiteY26" fmla="*/ 780409 h 1745541"/>
                <a:gd name="connsiteX27" fmla="*/ 1798388 w 2546248"/>
                <a:gd name="connsiteY27" fmla="*/ 1539479 h 1745541"/>
                <a:gd name="connsiteX28" fmla="*/ 1885399 w 2546248"/>
                <a:gd name="connsiteY28" fmla="*/ 1549622 h 1745541"/>
                <a:gd name="connsiteX29" fmla="*/ 2061020 w 2546248"/>
                <a:gd name="connsiteY29" fmla="*/ 1404961 h 1745541"/>
                <a:gd name="connsiteX30" fmla="*/ 2061020 w 2546248"/>
                <a:gd name="connsiteY30" fmla="*/ 1404961 h 1745541"/>
                <a:gd name="connsiteX31" fmla="*/ 2061020 w 2546248"/>
                <a:gd name="connsiteY31" fmla="*/ 1404961 h 1745541"/>
                <a:gd name="connsiteX32" fmla="*/ 2074366 w 2546248"/>
                <a:gd name="connsiteY32" fmla="*/ 1418306 h 1745541"/>
                <a:gd name="connsiteX33" fmla="*/ 2267603 w 2546248"/>
                <a:gd name="connsiteY33" fmla="*/ 1739122 h 1745541"/>
                <a:gd name="connsiteX34" fmla="*/ 2276678 w 2546248"/>
                <a:gd name="connsiteY34" fmla="*/ 1750866 h 1745541"/>
                <a:gd name="connsiteX35" fmla="*/ 2284685 w 2546248"/>
                <a:gd name="connsiteY35" fmla="*/ 1737521 h 1745541"/>
                <a:gd name="connsiteX36" fmla="*/ 2343403 w 2546248"/>
                <a:gd name="connsiteY36" fmla="*/ 1595529 h 1745541"/>
                <a:gd name="connsiteX37" fmla="*/ 2409595 w 2546248"/>
                <a:gd name="connsiteY37" fmla="*/ 1515458 h 1745541"/>
                <a:gd name="connsiteX38" fmla="*/ 2453367 w 2546248"/>
                <a:gd name="connsiteY38" fmla="*/ 1390548 h 1745541"/>
                <a:gd name="connsiteX39" fmla="*/ 2453367 w 2546248"/>
                <a:gd name="connsiteY39" fmla="*/ 1390548 h 1745541"/>
                <a:gd name="connsiteX40" fmla="*/ 2540911 w 2546248"/>
                <a:gd name="connsiteY40" fmla="*/ 1274178 h 1745541"/>
                <a:gd name="connsiteX41" fmla="*/ 2549452 w 2546248"/>
                <a:gd name="connsiteY41" fmla="*/ 1258164 h 1745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2546248" h="1745541">
                  <a:moveTo>
                    <a:pt x="2549452" y="1258164"/>
                  </a:moveTo>
                  <a:cubicBezTo>
                    <a:pt x="2546249" y="1252292"/>
                    <a:pt x="2537174" y="1257631"/>
                    <a:pt x="2530769" y="1257097"/>
                  </a:cubicBezTo>
                  <a:cubicBezTo>
                    <a:pt x="2487531" y="1257631"/>
                    <a:pt x="2235041" y="1261367"/>
                    <a:pt x="2151767" y="1262969"/>
                  </a:cubicBezTo>
                  <a:cubicBezTo>
                    <a:pt x="2145362" y="1262969"/>
                    <a:pt x="2138956" y="1262435"/>
                    <a:pt x="2138422" y="1253894"/>
                  </a:cubicBezTo>
                  <a:cubicBezTo>
                    <a:pt x="2137888" y="1255495"/>
                    <a:pt x="2137355" y="1257097"/>
                    <a:pt x="2136821" y="1259232"/>
                  </a:cubicBezTo>
                  <a:cubicBezTo>
                    <a:pt x="2136821" y="1257631"/>
                    <a:pt x="2136821" y="1255495"/>
                    <a:pt x="2138422" y="1253894"/>
                  </a:cubicBezTo>
                  <a:cubicBezTo>
                    <a:pt x="2158707" y="1203716"/>
                    <a:pt x="2163511" y="1151403"/>
                    <a:pt x="2159774" y="1098023"/>
                  </a:cubicBezTo>
                  <a:cubicBezTo>
                    <a:pt x="2155504" y="1054251"/>
                    <a:pt x="2140024" y="1017418"/>
                    <a:pt x="2097853" y="996066"/>
                  </a:cubicBezTo>
                  <a:cubicBezTo>
                    <a:pt x="2072230" y="983255"/>
                    <a:pt x="726508" y="236996"/>
                    <a:pt x="715298" y="229522"/>
                  </a:cubicBezTo>
                  <a:cubicBezTo>
                    <a:pt x="672060" y="201231"/>
                    <a:pt x="628822" y="204433"/>
                    <a:pt x="585050" y="226319"/>
                  </a:cubicBezTo>
                  <a:cubicBezTo>
                    <a:pt x="545549" y="245536"/>
                    <a:pt x="476688" y="315999"/>
                    <a:pt x="469748" y="315999"/>
                  </a:cubicBezTo>
                  <a:lnTo>
                    <a:pt x="469748" y="315999"/>
                  </a:lnTo>
                  <a:cubicBezTo>
                    <a:pt x="424375" y="240198"/>
                    <a:pt x="299998" y="34150"/>
                    <a:pt x="282917" y="6926"/>
                  </a:cubicBezTo>
                  <a:cubicBezTo>
                    <a:pt x="279714" y="2121"/>
                    <a:pt x="274909" y="-5352"/>
                    <a:pt x="270639" y="5858"/>
                  </a:cubicBezTo>
                  <a:cubicBezTo>
                    <a:pt x="255159" y="48029"/>
                    <a:pt x="236476" y="89132"/>
                    <a:pt x="222597" y="131836"/>
                  </a:cubicBezTo>
                  <a:cubicBezTo>
                    <a:pt x="222597" y="131836"/>
                    <a:pt x="222597" y="131836"/>
                    <a:pt x="222597" y="131836"/>
                  </a:cubicBezTo>
                  <a:cubicBezTo>
                    <a:pt x="219394" y="139309"/>
                    <a:pt x="216191" y="146249"/>
                    <a:pt x="212454" y="153722"/>
                  </a:cubicBezTo>
                  <a:cubicBezTo>
                    <a:pt x="212454" y="153722"/>
                    <a:pt x="212454" y="153722"/>
                    <a:pt x="212454" y="153722"/>
                  </a:cubicBezTo>
                  <a:cubicBezTo>
                    <a:pt x="185764" y="187885"/>
                    <a:pt x="158540" y="221515"/>
                    <a:pt x="131850" y="255679"/>
                  </a:cubicBezTo>
                  <a:cubicBezTo>
                    <a:pt x="131850" y="255679"/>
                    <a:pt x="131850" y="255679"/>
                    <a:pt x="131850" y="255679"/>
                  </a:cubicBezTo>
                  <a:cubicBezTo>
                    <a:pt x="125978" y="260483"/>
                    <a:pt x="125444" y="267422"/>
                    <a:pt x="123309" y="273828"/>
                  </a:cubicBezTo>
                  <a:cubicBezTo>
                    <a:pt x="113167" y="305323"/>
                    <a:pt x="103558" y="336817"/>
                    <a:pt x="93950" y="368845"/>
                  </a:cubicBezTo>
                  <a:cubicBezTo>
                    <a:pt x="69395" y="400340"/>
                    <a:pt x="8007" y="482546"/>
                    <a:pt x="0" y="492688"/>
                  </a:cubicBezTo>
                  <a:cubicBezTo>
                    <a:pt x="5338" y="493222"/>
                    <a:pt x="7473" y="493756"/>
                    <a:pt x="10142" y="493756"/>
                  </a:cubicBezTo>
                  <a:cubicBezTo>
                    <a:pt x="125978" y="491620"/>
                    <a:pt x="370461" y="491620"/>
                    <a:pt x="366724" y="502297"/>
                  </a:cubicBezTo>
                  <a:cubicBezTo>
                    <a:pt x="352845" y="541798"/>
                    <a:pt x="341635" y="581833"/>
                    <a:pt x="342169" y="624538"/>
                  </a:cubicBezTo>
                  <a:cubicBezTo>
                    <a:pt x="337365" y="695534"/>
                    <a:pt x="357115" y="752651"/>
                    <a:pt x="429179" y="780409"/>
                  </a:cubicBezTo>
                  <a:cubicBezTo>
                    <a:pt x="496438" y="817775"/>
                    <a:pt x="1790915" y="1534675"/>
                    <a:pt x="1798388" y="1539479"/>
                  </a:cubicBezTo>
                  <a:cubicBezTo>
                    <a:pt x="1825613" y="1556561"/>
                    <a:pt x="1854972" y="1558163"/>
                    <a:pt x="1885399" y="1549622"/>
                  </a:cubicBezTo>
                  <a:cubicBezTo>
                    <a:pt x="1912623" y="1542148"/>
                    <a:pt x="2031661" y="1444996"/>
                    <a:pt x="2061020" y="1404961"/>
                  </a:cubicBezTo>
                  <a:lnTo>
                    <a:pt x="2061020" y="1404961"/>
                  </a:lnTo>
                  <a:lnTo>
                    <a:pt x="2061020" y="1404961"/>
                  </a:lnTo>
                  <a:cubicBezTo>
                    <a:pt x="2070095" y="1404427"/>
                    <a:pt x="2071163" y="1412968"/>
                    <a:pt x="2074366" y="1418306"/>
                  </a:cubicBezTo>
                  <a:cubicBezTo>
                    <a:pt x="2138956" y="1525067"/>
                    <a:pt x="2203546" y="1632361"/>
                    <a:pt x="2267603" y="1739122"/>
                  </a:cubicBezTo>
                  <a:cubicBezTo>
                    <a:pt x="2270272" y="1743393"/>
                    <a:pt x="2271873" y="1750866"/>
                    <a:pt x="2276678" y="1750866"/>
                  </a:cubicBezTo>
                  <a:cubicBezTo>
                    <a:pt x="2283083" y="1750332"/>
                    <a:pt x="2283083" y="1742325"/>
                    <a:pt x="2284685" y="1737521"/>
                  </a:cubicBezTo>
                  <a:cubicBezTo>
                    <a:pt x="2300165" y="1697486"/>
                    <a:pt x="2337531" y="1601935"/>
                    <a:pt x="2343403" y="1595529"/>
                  </a:cubicBezTo>
                  <a:cubicBezTo>
                    <a:pt x="2360485" y="1576312"/>
                    <a:pt x="2406392" y="1524533"/>
                    <a:pt x="2409595" y="1515458"/>
                  </a:cubicBezTo>
                  <a:cubicBezTo>
                    <a:pt x="2424008" y="1473822"/>
                    <a:pt x="2438954" y="1432185"/>
                    <a:pt x="2453367" y="1390548"/>
                  </a:cubicBezTo>
                  <a:lnTo>
                    <a:pt x="2453367" y="1390548"/>
                  </a:lnTo>
                  <a:cubicBezTo>
                    <a:pt x="2482726" y="1351580"/>
                    <a:pt x="2511552" y="1313146"/>
                    <a:pt x="2540911" y="1274178"/>
                  </a:cubicBezTo>
                  <a:cubicBezTo>
                    <a:pt x="2544114" y="1269374"/>
                    <a:pt x="2552655" y="1263502"/>
                    <a:pt x="2549452" y="1258164"/>
                  </a:cubicBezTo>
                  <a:close/>
                </a:path>
              </a:pathLst>
            </a:custGeom>
            <a:solidFill>
              <a:schemeClr val="accent3"/>
            </a:solidFill>
            <a:ln w="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37634E7A-20E3-4F27-A5F1-E9819A1E52BB}"/>
                </a:ext>
              </a:extLst>
            </p:cNvPr>
            <p:cNvSpPr/>
            <p:nvPr/>
          </p:nvSpPr>
          <p:spPr>
            <a:xfrm>
              <a:off x="3212815" y="3689693"/>
              <a:ext cx="2546249" cy="1366540"/>
            </a:xfrm>
            <a:custGeom>
              <a:avLst/>
              <a:gdLst>
                <a:gd name="connsiteX0" fmla="*/ 2549452 w 2546248"/>
                <a:gd name="connsiteY0" fmla="*/ 873839 h 1366540"/>
                <a:gd name="connsiteX1" fmla="*/ 2507281 w 2546248"/>
                <a:gd name="connsiteY1" fmla="*/ 899995 h 1366540"/>
                <a:gd name="connsiteX2" fmla="*/ 2432015 w 2546248"/>
                <a:gd name="connsiteY2" fmla="*/ 986471 h 1366540"/>
                <a:gd name="connsiteX3" fmla="*/ 2398385 w 2546248"/>
                <a:gd name="connsiteY3" fmla="*/ 1000884 h 1366540"/>
                <a:gd name="connsiteX4" fmla="*/ 2141091 w 2546248"/>
                <a:gd name="connsiteY4" fmla="*/ 935226 h 1366540"/>
                <a:gd name="connsiteX5" fmla="*/ 2129881 w 2546248"/>
                <a:gd name="connsiteY5" fmla="*/ 910137 h 1366540"/>
                <a:gd name="connsiteX6" fmla="*/ 2160308 w 2546248"/>
                <a:gd name="connsiteY6" fmla="*/ 714231 h 1366540"/>
                <a:gd name="connsiteX7" fmla="*/ 2134152 w 2546248"/>
                <a:gd name="connsiteY7" fmla="*/ 734516 h 1366540"/>
                <a:gd name="connsiteX8" fmla="*/ 2130415 w 2546248"/>
                <a:gd name="connsiteY8" fmla="*/ 769747 h 1366540"/>
                <a:gd name="connsiteX9" fmla="*/ 2104792 w 2546248"/>
                <a:gd name="connsiteY9" fmla="*/ 792700 h 1366540"/>
                <a:gd name="connsiteX10" fmla="*/ 1943583 w 2546248"/>
                <a:gd name="connsiteY10" fmla="*/ 782558 h 1366540"/>
                <a:gd name="connsiteX11" fmla="*/ 1751948 w 2546248"/>
                <a:gd name="connsiteY11" fmla="*/ 741989 h 1366540"/>
                <a:gd name="connsiteX12" fmla="*/ 1492518 w 2546248"/>
                <a:gd name="connsiteY12" fmla="*/ 662986 h 1366540"/>
                <a:gd name="connsiteX13" fmla="*/ 1108713 w 2546248"/>
                <a:gd name="connsiteY13" fmla="*/ 502310 h 1366540"/>
                <a:gd name="connsiteX14" fmla="*/ 920813 w 2546248"/>
                <a:gd name="connsiteY14" fmla="*/ 405158 h 1366540"/>
                <a:gd name="connsiteX15" fmla="*/ 920813 w 2546248"/>
                <a:gd name="connsiteY15" fmla="*/ 405158 h 1366540"/>
                <a:gd name="connsiteX16" fmla="*/ 920813 w 2546248"/>
                <a:gd name="connsiteY16" fmla="*/ 405158 h 1366540"/>
                <a:gd name="connsiteX17" fmla="*/ 920813 w 2546248"/>
                <a:gd name="connsiteY17" fmla="*/ 405158 h 1366540"/>
                <a:gd name="connsiteX18" fmla="*/ 920813 w 2546248"/>
                <a:gd name="connsiteY18" fmla="*/ 405158 h 1366540"/>
                <a:gd name="connsiteX19" fmla="*/ 745192 w 2546248"/>
                <a:gd name="connsiteY19" fmla="*/ 302134 h 1366540"/>
                <a:gd name="connsiteX20" fmla="*/ 745192 w 2546248"/>
                <a:gd name="connsiteY20" fmla="*/ 302134 h 1366540"/>
                <a:gd name="connsiteX21" fmla="*/ 745192 w 2546248"/>
                <a:gd name="connsiteY21" fmla="*/ 302134 h 1366540"/>
                <a:gd name="connsiteX22" fmla="*/ 680067 w 2546248"/>
                <a:gd name="connsiteY22" fmla="*/ 260497 h 1366540"/>
                <a:gd name="connsiteX23" fmla="*/ 371528 w 2546248"/>
                <a:gd name="connsiteY23" fmla="*/ 68861 h 1366540"/>
                <a:gd name="connsiteX24" fmla="*/ 84341 w 2546248"/>
                <a:gd name="connsiteY24" fmla="*/ 0 h 1366540"/>
                <a:gd name="connsiteX25" fmla="*/ 0 w 2546248"/>
                <a:gd name="connsiteY25" fmla="*/ 108362 h 1366540"/>
                <a:gd name="connsiteX26" fmla="*/ 334696 w 2546248"/>
                <a:gd name="connsiteY26" fmla="*/ 112633 h 1366540"/>
                <a:gd name="connsiteX27" fmla="*/ 356582 w 2546248"/>
                <a:gd name="connsiteY27" fmla="*/ 132384 h 1366540"/>
                <a:gd name="connsiteX28" fmla="*/ 334696 w 2546248"/>
                <a:gd name="connsiteY28" fmla="*/ 269571 h 1366540"/>
                <a:gd name="connsiteX29" fmla="*/ 407293 w 2546248"/>
                <a:gd name="connsiteY29" fmla="*/ 377934 h 1366540"/>
                <a:gd name="connsiteX30" fmla="*/ 1807997 w 2546248"/>
                <a:gd name="connsiteY30" fmla="*/ 1160492 h 1366540"/>
                <a:gd name="connsiteX31" fmla="*/ 1954793 w 2546248"/>
                <a:gd name="connsiteY31" fmla="*/ 1121524 h 1366540"/>
                <a:gd name="connsiteX32" fmla="*/ 2046074 w 2546248"/>
                <a:gd name="connsiteY32" fmla="*/ 1038251 h 1366540"/>
                <a:gd name="connsiteX33" fmla="*/ 2066359 w 2546248"/>
                <a:gd name="connsiteY33" fmla="*/ 1032379 h 1366540"/>
                <a:gd name="connsiteX34" fmla="*/ 2239311 w 2546248"/>
                <a:gd name="connsiteY34" fmla="*/ 1320633 h 1366540"/>
                <a:gd name="connsiteX35" fmla="*/ 2277211 w 2546248"/>
                <a:gd name="connsiteY35" fmla="*/ 1366541 h 1366540"/>
                <a:gd name="connsiteX36" fmla="*/ 2300699 w 2546248"/>
                <a:gd name="connsiteY36" fmla="*/ 1314228 h 1366540"/>
                <a:gd name="connsiteX37" fmla="*/ 2355681 w 2546248"/>
                <a:gd name="connsiteY37" fmla="*/ 1192520 h 1366540"/>
                <a:gd name="connsiteX38" fmla="*/ 2410129 w 2546248"/>
                <a:gd name="connsiteY38" fmla="*/ 1131133 h 1366540"/>
                <a:gd name="connsiteX39" fmla="*/ 2440556 w 2546248"/>
                <a:gd name="connsiteY39" fmla="*/ 1045190 h 1366540"/>
                <a:gd name="connsiteX40" fmla="*/ 2467246 w 2546248"/>
                <a:gd name="connsiteY40" fmla="*/ 990208 h 1366540"/>
                <a:gd name="connsiteX41" fmla="*/ 2549452 w 2546248"/>
                <a:gd name="connsiteY41" fmla="*/ 873839 h 1366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2546248" h="1366540">
                  <a:moveTo>
                    <a:pt x="2549452" y="873839"/>
                  </a:moveTo>
                  <a:cubicBezTo>
                    <a:pt x="2537708" y="875974"/>
                    <a:pt x="2515822" y="891988"/>
                    <a:pt x="2507281" y="899995"/>
                  </a:cubicBezTo>
                  <a:cubicBezTo>
                    <a:pt x="2475787" y="928287"/>
                    <a:pt x="2445360" y="957646"/>
                    <a:pt x="2432015" y="986471"/>
                  </a:cubicBezTo>
                  <a:cubicBezTo>
                    <a:pt x="2422940" y="1006222"/>
                    <a:pt x="2419204" y="1006222"/>
                    <a:pt x="2398385" y="1000884"/>
                  </a:cubicBezTo>
                  <a:cubicBezTo>
                    <a:pt x="2343937" y="986471"/>
                    <a:pt x="2150700" y="938963"/>
                    <a:pt x="2141091" y="935226"/>
                  </a:cubicBezTo>
                  <a:cubicBezTo>
                    <a:pt x="2127746" y="929888"/>
                    <a:pt x="2125611" y="923482"/>
                    <a:pt x="2129881" y="910137"/>
                  </a:cubicBezTo>
                  <a:cubicBezTo>
                    <a:pt x="2136821" y="903198"/>
                    <a:pt x="2171518" y="789497"/>
                    <a:pt x="2160308" y="714231"/>
                  </a:cubicBezTo>
                  <a:cubicBezTo>
                    <a:pt x="2150700" y="707291"/>
                    <a:pt x="2135753" y="722772"/>
                    <a:pt x="2134152" y="734516"/>
                  </a:cubicBezTo>
                  <a:cubicBezTo>
                    <a:pt x="2132550" y="746259"/>
                    <a:pt x="2132017" y="758003"/>
                    <a:pt x="2130415" y="769747"/>
                  </a:cubicBezTo>
                  <a:cubicBezTo>
                    <a:pt x="2127746" y="788964"/>
                    <a:pt x="2124009" y="792700"/>
                    <a:pt x="2104792" y="792700"/>
                  </a:cubicBezTo>
                  <a:cubicBezTo>
                    <a:pt x="2066359" y="792700"/>
                    <a:pt x="1951590" y="783626"/>
                    <a:pt x="1943583" y="782558"/>
                  </a:cubicBezTo>
                  <a:cubicBezTo>
                    <a:pt x="1878993" y="772950"/>
                    <a:pt x="1815470" y="758537"/>
                    <a:pt x="1751948" y="741989"/>
                  </a:cubicBezTo>
                  <a:cubicBezTo>
                    <a:pt x="1745542" y="740387"/>
                    <a:pt x="1505330" y="667256"/>
                    <a:pt x="1492518" y="662986"/>
                  </a:cubicBezTo>
                  <a:cubicBezTo>
                    <a:pt x="1432732" y="642167"/>
                    <a:pt x="1114585" y="504979"/>
                    <a:pt x="1108713" y="502310"/>
                  </a:cubicBezTo>
                  <a:cubicBezTo>
                    <a:pt x="1045190" y="471350"/>
                    <a:pt x="982735" y="438788"/>
                    <a:pt x="920813" y="405158"/>
                  </a:cubicBezTo>
                  <a:cubicBezTo>
                    <a:pt x="920813" y="405158"/>
                    <a:pt x="920813" y="405158"/>
                    <a:pt x="920813" y="405158"/>
                  </a:cubicBezTo>
                  <a:lnTo>
                    <a:pt x="920813" y="405158"/>
                  </a:lnTo>
                  <a:lnTo>
                    <a:pt x="920813" y="405158"/>
                  </a:lnTo>
                  <a:lnTo>
                    <a:pt x="920813" y="405158"/>
                  </a:lnTo>
                  <a:cubicBezTo>
                    <a:pt x="920813" y="405158"/>
                    <a:pt x="803376" y="336297"/>
                    <a:pt x="745192" y="302134"/>
                  </a:cubicBezTo>
                  <a:cubicBezTo>
                    <a:pt x="745192" y="302134"/>
                    <a:pt x="745192" y="302134"/>
                    <a:pt x="745192" y="302134"/>
                  </a:cubicBezTo>
                  <a:cubicBezTo>
                    <a:pt x="745192" y="302134"/>
                    <a:pt x="745192" y="302134"/>
                    <a:pt x="745192" y="302134"/>
                  </a:cubicBezTo>
                  <a:cubicBezTo>
                    <a:pt x="745192" y="301066"/>
                    <a:pt x="701420" y="273842"/>
                    <a:pt x="680067" y="260497"/>
                  </a:cubicBezTo>
                  <a:cubicBezTo>
                    <a:pt x="636829" y="232739"/>
                    <a:pt x="374731" y="69928"/>
                    <a:pt x="371528" y="68861"/>
                  </a:cubicBezTo>
                  <a:cubicBezTo>
                    <a:pt x="355514" y="65124"/>
                    <a:pt x="89145" y="534"/>
                    <a:pt x="84341" y="0"/>
                  </a:cubicBezTo>
                  <a:cubicBezTo>
                    <a:pt x="58719" y="30427"/>
                    <a:pt x="40035" y="55516"/>
                    <a:pt x="0" y="108362"/>
                  </a:cubicBezTo>
                  <a:cubicBezTo>
                    <a:pt x="125444" y="100889"/>
                    <a:pt x="255693" y="120640"/>
                    <a:pt x="334696" y="112633"/>
                  </a:cubicBezTo>
                  <a:cubicBezTo>
                    <a:pt x="373663" y="108362"/>
                    <a:pt x="360318" y="122241"/>
                    <a:pt x="356582" y="132384"/>
                  </a:cubicBezTo>
                  <a:cubicBezTo>
                    <a:pt x="342703" y="171885"/>
                    <a:pt x="334696" y="264233"/>
                    <a:pt x="334696" y="269571"/>
                  </a:cubicBezTo>
                  <a:cubicBezTo>
                    <a:pt x="336831" y="320817"/>
                    <a:pt x="356582" y="359251"/>
                    <a:pt x="407293" y="377934"/>
                  </a:cubicBezTo>
                  <a:cubicBezTo>
                    <a:pt x="415834" y="381137"/>
                    <a:pt x="1761556" y="1137538"/>
                    <a:pt x="1807997" y="1160492"/>
                  </a:cubicBezTo>
                  <a:cubicBezTo>
                    <a:pt x="1869385" y="1190919"/>
                    <a:pt x="1911021" y="1151417"/>
                    <a:pt x="1954793" y="1121524"/>
                  </a:cubicBezTo>
                  <a:cubicBezTo>
                    <a:pt x="1986288" y="1100172"/>
                    <a:pt x="2023120" y="1068144"/>
                    <a:pt x="2046074" y="1038251"/>
                  </a:cubicBezTo>
                  <a:cubicBezTo>
                    <a:pt x="2055149" y="1025973"/>
                    <a:pt x="2055682" y="1020101"/>
                    <a:pt x="2066359" y="1032379"/>
                  </a:cubicBezTo>
                  <a:cubicBezTo>
                    <a:pt x="2072230" y="1039318"/>
                    <a:pt x="2185931" y="1232022"/>
                    <a:pt x="2239311" y="1320633"/>
                  </a:cubicBezTo>
                  <a:cubicBezTo>
                    <a:pt x="2245717" y="1331309"/>
                    <a:pt x="2261197" y="1368676"/>
                    <a:pt x="2277211" y="1366541"/>
                  </a:cubicBezTo>
                  <a:cubicBezTo>
                    <a:pt x="2292158" y="1364405"/>
                    <a:pt x="2295895" y="1326505"/>
                    <a:pt x="2300699" y="1314228"/>
                  </a:cubicBezTo>
                  <a:cubicBezTo>
                    <a:pt x="2317781" y="1269388"/>
                    <a:pt x="2319382" y="1227751"/>
                    <a:pt x="2355681" y="1192520"/>
                  </a:cubicBezTo>
                  <a:cubicBezTo>
                    <a:pt x="2371695" y="1177040"/>
                    <a:pt x="2402122" y="1153552"/>
                    <a:pt x="2410129" y="1131133"/>
                  </a:cubicBezTo>
                  <a:cubicBezTo>
                    <a:pt x="2422406" y="1098037"/>
                    <a:pt x="2428278" y="1078286"/>
                    <a:pt x="2440556" y="1045190"/>
                  </a:cubicBezTo>
                  <a:cubicBezTo>
                    <a:pt x="2442691" y="1039318"/>
                    <a:pt x="2460840" y="992343"/>
                    <a:pt x="2467246" y="990208"/>
                  </a:cubicBezTo>
                  <a:cubicBezTo>
                    <a:pt x="2495538" y="951240"/>
                    <a:pt x="2555857" y="873839"/>
                    <a:pt x="2549452" y="873839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  <a:alpha val="10000"/>
              </a:schemeClr>
            </a:solidFill>
            <a:ln w="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9F4D02B-D9E4-4050-84ED-8CA199A8605B}"/>
                </a:ext>
              </a:extLst>
            </p:cNvPr>
            <p:cNvSpPr/>
            <p:nvPr/>
          </p:nvSpPr>
          <p:spPr>
            <a:xfrm>
              <a:off x="3240790" y="3456993"/>
              <a:ext cx="2494044" cy="1436767"/>
            </a:xfrm>
            <a:custGeom>
              <a:avLst/>
              <a:gdLst>
                <a:gd name="connsiteX0" fmla="*/ 2079686 w 2494044"/>
                <a:gd name="connsiteY0" fmla="*/ 1193215 h 1436767"/>
                <a:gd name="connsiteX1" fmla="*/ 2093365 w 2494044"/>
                <a:gd name="connsiteY1" fmla="*/ 1196751 h 1436767"/>
                <a:gd name="connsiteX2" fmla="*/ 2219878 w 2494044"/>
                <a:gd name="connsiteY2" fmla="*/ 1273085 h 1436767"/>
                <a:gd name="connsiteX3" fmla="*/ 2345856 w 2494044"/>
                <a:gd name="connsiteY3" fmla="*/ 1349953 h 1436767"/>
                <a:gd name="connsiteX4" fmla="*/ 2349058 w 2494044"/>
                <a:gd name="connsiteY4" fmla="*/ 1375576 h 1436767"/>
                <a:gd name="connsiteX5" fmla="*/ 2302617 w 2494044"/>
                <a:gd name="connsiteY5" fmla="*/ 1431625 h 1436767"/>
                <a:gd name="connsiteX6" fmla="*/ 2300482 w 2494044"/>
                <a:gd name="connsiteY6" fmla="*/ 1434294 h 1436767"/>
                <a:gd name="connsiteX7" fmla="*/ 2290340 w 2494044"/>
                <a:gd name="connsiteY7" fmla="*/ 1434828 h 1436767"/>
                <a:gd name="connsiteX8" fmla="*/ 2284468 w 2494044"/>
                <a:gd name="connsiteY8" fmla="*/ 1430024 h 1436767"/>
                <a:gd name="connsiteX9" fmla="*/ 2170767 w 2494044"/>
                <a:gd name="connsiteY9" fmla="*/ 1319526 h 1436767"/>
                <a:gd name="connsiteX10" fmla="*/ 2074682 w 2494044"/>
                <a:gd name="connsiteY10" fmla="*/ 1226644 h 1436767"/>
                <a:gd name="connsiteX11" fmla="*/ 2070411 w 2494044"/>
                <a:gd name="connsiteY11" fmla="*/ 1203691 h 1436767"/>
                <a:gd name="connsiteX12" fmla="*/ 2079686 w 2494044"/>
                <a:gd name="connsiteY12" fmla="*/ 1193215 h 1436767"/>
                <a:gd name="connsiteX13" fmla="*/ 2486245 w 2494044"/>
                <a:gd name="connsiteY13" fmla="*/ 1106004 h 1436767"/>
                <a:gd name="connsiteX14" fmla="*/ 2492117 w 2494044"/>
                <a:gd name="connsiteY14" fmla="*/ 1118815 h 1436767"/>
                <a:gd name="connsiteX15" fmla="*/ 2418452 w 2494044"/>
                <a:gd name="connsiteY15" fmla="*/ 1226110 h 1436767"/>
                <a:gd name="connsiteX16" fmla="*/ 2133400 w 2494044"/>
                <a:gd name="connsiteY16" fmla="*/ 1142303 h 1436767"/>
                <a:gd name="connsiteX17" fmla="*/ 2108845 w 2494044"/>
                <a:gd name="connsiteY17" fmla="*/ 1124687 h 1436767"/>
                <a:gd name="connsiteX18" fmla="*/ 2121123 w 2494044"/>
                <a:gd name="connsiteY18" fmla="*/ 1111342 h 1436767"/>
                <a:gd name="connsiteX19" fmla="*/ 2486245 w 2494044"/>
                <a:gd name="connsiteY19" fmla="*/ 1106004 h 1436767"/>
                <a:gd name="connsiteX20" fmla="*/ 75048 w 2494044"/>
                <a:gd name="connsiteY20" fmla="*/ 218821 h 1436767"/>
                <a:gd name="connsiteX21" fmla="*/ 358498 w 2494044"/>
                <a:gd name="connsiteY21" fmla="*/ 287149 h 1436767"/>
                <a:gd name="connsiteX22" fmla="*/ 353160 w 2494044"/>
                <a:gd name="connsiteY22" fmla="*/ 315975 h 1436767"/>
                <a:gd name="connsiteX23" fmla="*/ 6187 w 2494044"/>
                <a:gd name="connsiteY23" fmla="*/ 321846 h 1436767"/>
                <a:gd name="connsiteX24" fmla="*/ 1383 w 2494044"/>
                <a:gd name="connsiteY24" fmla="*/ 309569 h 1436767"/>
                <a:gd name="connsiteX25" fmla="*/ 68642 w 2494044"/>
                <a:gd name="connsiteY25" fmla="*/ 221490 h 1436767"/>
                <a:gd name="connsiteX26" fmla="*/ 75048 w 2494044"/>
                <a:gd name="connsiteY26" fmla="*/ 218821 h 1436767"/>
                <a:gd name="connsiteX27" fmla="*/ 200893 w 2494044"/>
                <a:gd name="connsiteY27" fmla="*/ 695 h 1436767"/>
                <a:gd name="connsiteX28" fmla="*/ 209567 w 2494044"/>
                <a:gd name="connsiteY28" fmla="*/ 7434 h 1436767"/>
                <a:gd name="connsiteX29" fmla="*/ 408677 w 2494044"/>
                <a:gd name="connsiteY29" fmla="*/ 203340 h 1436767"/>
                <a:gd name="connsiteX30" fmla="*/ 400670 w 2494044"/>
                <a:gd name="connsiteY30" fmla="*/ 232166 h 1436767"/>
                <a:gd name="connsiteX31" fmla="*/ 366506 w 2494044"/>
                <a:gd name="connsiteY31" fmla="*/ 241774 h 1436767"/>
                <a:gd name="connsiteX32" fmla="*/ 112948 w 2494044"/>
                <a:gd name="connsiteY32" fmla="*/ 111526 h 1436767"/>
                <a:gd name="connsiteX33" fmla="*/ 112414 w 2494044"/>
                <a:gd name="connsiteY33" fmla="*/ 101384 h 1436767"/>
                <a:gd name="connsiteX34" fmla="*/ 189816 w 2494044"/>
                <a:gd name="connsiteY34" fmla="*/ 3164 h 1436767"/>
                <a:gd name="connsiteX35" fmla="*/ 200893 w 2494044"/>
                <a:gd name="connsiteY35" fmla="*/ 695 h 1436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494044" h="1436767">
                  <a:moveTo>
                    <a:pt x="2079686" y="1193215"/>
                  </a:moveTo>
                  <a:cubicBezTo>
                    <a:pt x="2083223" y="1191947"/>
                    <a:pt x="2087493" y="1193015"/>
                    <a:pt x="2093365" y="1196751"/>
                  </a:cubicBezTo>
                  <a:cubicBezTo>
                    <a:pt x="2135002" y="1222374"/>
                    <a:pt x="2177707" y="1247463"/>
                    <a:pt x="2219878" y="1273085"/>
                  </a:cubicBezTo>
                  <a:cubicBezTo>
                    <a:pt x="2262048" y="1298708"/>
                    <a:pt x="2303685" y="1324331"/>
                    <a:pt x="2345856" y="1349953"/>
                  </a:cubicBezTo>
                  <a:cubicBezTo>
                    <a:pt x="2361336" y="1359562"/>
                    <a:pt x="2361870" y="1362231"/>
                    <a:pt x="2349058" y="1375576"/>
                  </a:cubicBezTo>
                  <a:cubicBezTo>
                    <a:pt x="2332510" y="1393191"/>
                    <a:pt x="2314895" y="1410273"/>
                    <a:pt x="2302617" y="1431625"/>
                  </a:cubicBezTo>
                  <a:cubicBezTo>
                    <a:pt x="2302083" y="1432159"/>
                    <a:pt x="2301550" y="1433227"/>
                    <a:pt x="2300482" y="1434294"/>
                  </a:cubicBezTo>
                  <a:cubicBezTo>
                    <a:pt x="2297813" y="1437497"/>
                    <a:pt x="2293543" y="1437497"/>
                    <a:pt x="2290340" y="1434828"/>
                  </a:cubicBezTo>
                  <a:cubicBezTo>
                    <a:pt x="2288738" y="1433227"/>
                    <a:pt x="2286603" y="1431625"/>
                    <a:pt x="2284468" y="1430024"/>
                  </a:cubicBezTo>
                  <a:cubicBezTo>
                    <a:pt x="2246568" y="1393191"/>
                    <a:pt x="2208668" y="1356359"/>
                    <a:pt x="2170767" y="1319526"/>
                  </a:cubicBezTo>
                  <a:cubicBezTo>
                    <a:pt x="2138738" y="1288566"/>
                    <a:pt x="2106710" y="1257605"/>
                    <a:pt x="2074682" y="1226644"/>
                  </a:cubicBezTo>
                  <a:cubicBezTo>
                    <a:pt x="2067208" y="1219705"/>
                    <a:pt x="2065607" y="1212765"/>
                    <a:pt x="2070411" y="1203691"/>
                  </a:cubicBezTo>
                  <a:cubicBezTo>
                    <a:pt x="2073347" y="1198086"/>
                    <a:pt x="2076150" y="1194483"/>
                    <a:pt x="2079686" y="1193215"/>
                  </a:cubicBezTo>
                  <a:close/>
                  <a:moveTo>
                    <a:pt x="2486245" y="1106004"/>
                  </a:moveTo>
                  <a:cubicBezTo>
                    <a:pt x="2493184" y="1106004"/>
                    <a:pt x="2496387" y="1114011"/>
                    <a:pt x="2492117" y="1118815"/>
                  </a:cubicBezTo>
                  <a:cubicBezTo>
                    <a:pt x="2489448" y="1121484"/>
                    <a:pt x="2433398" y="1188210"/>
                    <a:pt x="2418452" y="1226110"/>
                  </a:cubicBezTo>
                  <a:cubicBezTo>
                    <a:pt x="2414715" y="1236252"/>
                    <a:pt x="2147279" y="1146039"/>
                    <a:pt x="2133400" y="1142303"/>
                  </a:cubicBezTo>
                  <a:cubicBezTo>
                    <a:pt x="2131799" y="1142303"/>
                    <a:pt x="2110447" y="1137498"/>
                    <a:pt x="2108845" y="1124687"/>
                  </a:cubicBezTo>
                  <a:cubicBezTo>
                    <a:pt x="2109379" y="1122018"/>
                    <a:pt x="2116852" y="1110274"/>
                    <a:pt x="2121123" y="1111342"/>
                  </a:cubicBezTo>
                  <a:cubicBezTo>
                    <a:pt x="2123258" y="1111876"/>
                    <a:pt x="2450480" y="1106538"/>
                    <a:pt x="2486245" y="1106004"/>
                  </a:cubicBezTo>
                  <a:close/>
                  <a:moveTo>
                    <a:pt x="75048" y="218821"/>
                  </a:moveTo>
                  <a:cubicBezTo>
                    <a:pt x="78784" y="219355"/>
                    <a:pt x="341950" y="283412"/>
                    <a:pt x="358498" y="287149"/>
                  </a:cubicBezTo>
                  <a:cubicBezTo>
                    <a:pt x="359566" y="297825"/>
                    <a:pt x="359566" y="305298"/>
                    <a:pt x="353160" y="315975"/>
                  </a:cubicBezTo>
                  <a:cubicBezTo>
                    <a:pt x="275225" y="318644"/>
                    <a:pt x="9390" y="322380"/>
                    <a:pt x="6187" y="321846"/>
                  </a:cubicBezTo>
                  <a:cubicBezTo>
                    <a:pt x="849" y="320779"/>
                    <a:pt x="-1820" y="314373"/>
                    <a:pt x="1383" y="309569"/>
                  </a:cubicBezTo>
                  <a:cubicBezTo>
                    <a:pt x="23269" y="279675"/>
                    <a:pt x="45689" y="250316"/>
                    <a:pt x="68642" y="221490"/>
                  </a:cubicBezTo>
                  <a:cubicBezTo>
                    <a:pt x="70244" y="219355"/>
                    <a:pt x="72913" y="218287"/>
                    <a:pt x="75048" y="218821"/>
                  </a:cubicBezTo>
                  <a:close/>
                  <a:moveTo>
                    <a:pt x="200893" y="695"/>
                  </a:moveTo>
                  <a:cubicBezTo>
                    <a:pt x="204096" y="1962"/>
                    <a:pt x="206898" y="4765"/>
                    <a:pt x="209567" y="7434"/>
                  </a:cubicBezTo>
                  <a:cubicBezTo>
                    <a:pt x="236257" y="33057"/>
                    <a:pt x="372912" y="158501"/>
                    <a:pt x="408677" y="203340"/>
                  </a:cubicBezTo>
                  <a:cubicBezTo>
                    <a:pt x="417218" y="216152"/>
                    <a:pt x="405474" y="223625"/>
                    <a:pt x="400670" y="232166"/>
                  </a:cubicBezTo>
                  <a:cubicBezTo>
                    <a:pt x="388392" y="252450"/>
                    <a:pt x="387859" y="252450"/>
                    <a:pt x="366506" y="241774"/>
                  </a:cubicBezTo>
                  <a:cubicBezTo>
                    <a:pt x="286435" y="200671"/>
                    <a:pt x="116685" y="115263"/>
                    <a:pt x="112948" y="111526"/>
                  </a:cubicBezTo>
                  <a:cubicBezTo>
                    <a:pt x="110279" y="108857"/>
                    <a:pt x="110279" y="104586"/>
                    <a:pt x="112414" y="101384"/>
                  </a:cubicBezTo>
                  <a:cubicBezTo>
                    <a:pt x="138037" y="68822"/>
                    <a:pt x="164193" y="36259"/>
                    <a:pt x="189816" y="3164"/>
                  </a:cubicBezTo>
                  <a:cubicBezTo>
                    <a:pt x="194087" y="-306"/>
                    <a:pt x="197690" y="-573"/>
                    <a:pt x="200893" y="695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532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C1EC333E-E217-49EE-B554-E399D6C62F7A}"/>
                </a:ext>
              </a:extLst>
            </p:cNvPr>
            <p:cNvSpPr/>
            <p:nvPr/>
          </p:nvSpPr>
          <p:spPr>
            <a:xfrm>
              <a:off x="3653981" y="3569395"/>
              <a:ext cx="1665471" cy="800707"/>
            </a:xfrm>
            <a:custGeom>
              <a:avLst/>
              <a:gdLst>
                <a:gd name="connsiteX0" fmla="*/ 1660957 w 1665471"/>
                <a:gd name="connsiteY0" fmla="*/ 787554 h 800707"/>
                <a:gd name="connsiteX1" fmla="*/ 278937 w 1665471"/>
                <a:gd name="connsiteY1" fmla="*/ 19409 h 800707"/>
                <a:gd name="connsiteX2" fmla="*/ 151357 w 1665471"/>
                <a:gd name="connsiteY2" fmla="*/ 29551 h 800707"/>
                <a:gd name="connsiteX3" fmla="*/ 151357 w 1665471"/>
                <a:gd name="connsiteY3" fmla="*/ 29551 h 800707"/>
                <a:gd name="connsiteX4" fmla="*/ 85165 w 1665471"/>
                <a:gd name="connsiteY4" fmla="*/ 74925 h 800707"/>
                <a:gd name="connsiteX5" fmla="*/ 23244 w 1665471"/>
                <a:gd name="connsiteY5" fmla="*/ 75458 h 800707"/>
                <a:gd name="connsiteX6" fmla="*/ 23244 w 1665471"/>
                <a:gd name="connsiteY6" fmla="*/ 75458 h 800707"/>
                <a:gd name="connsiteX7" fmla="*/ 1358 w 1665471"/>
                <a:gd name="connsiteY7" fmla="*/ 73323 h 800707"/>
                <a:gd name="connsiteX8" fmla="*/ 10967 w 1665471"/>
                <a:gd name="connsiteY8" fmla="*/ 92540 h 800707"/>
                <a:gd name="connsiteX9" fmla="*/ 93173 w 1665471"/>
                <a:gd name="connsiteY9" fmla="*/ 90939 h 800707"/>
                <a:gd name="connsiteX10" fmla="*/ 159898 w 1665471"/>
                <a:gd name="connsiteY10" fmla="*/ 40761 h 800707"/>
                <a:gd name="connsiteX11" fmla="*/ 247442 w 1665471"/>
                <a:gd name="connsiteY11" fmla="*/ 25814 h 800707"/>
                <a:gd name="connsiteX12" fmla="*/ 1632666 w 1665471"/>
                <a:gd name="connsiteY12" fmla="*/ 787554 h 800707"/>
                <a:gd name="connsiteX13" fmla="*/ 1652950 w 1665471"/>
                <a:gd name="connsiteY13" fmla="*/ 798230 h 800707"/>
                <a:gd name="connsiteX14" fmla="*/ 1666829 w 1665471"/>
                <a:gd name="connsiteY14" fmla="*/ 800365 h 800707"/>
                <a:gd name="connsiteX15" fmla="*/ 1660957 w 1665471"/>
                <a:gd name="connsiteY15" fmla="*/ 787554 h 800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665471" h="800707">
                  <a:moveTo>
                    <a:pt x="1660957" y="787554"/>
                  </a:moveTo>
                  <a:cubicBezTo>
                    <a:pt x="1444233" y="664779"/>
                    <a:pt x="477512" y="126704"/>
                    <a:pt x="278937" y="19409"/>
                  </a:cubicBezTo>
                  <a:cubicBezTo>
                    <a:pt x="230894" y="-9417"/>
                    <a:pt x="196731" y="-6214"/>
                    <a:pt x="151357" y="29551"/>
                  </a:cubicBezTo>
                  <a:cubicBezTo>
                    <a:pt x="151357" y="29551"/>
                    <a:pt x="151357" y="29551"/>
                    <a:pt x="151357" y="29551"/>
                  </a:cubicBezTo>
                  <a:cubicBezTo>
                    <a:pt x="144952" y="31686"/>
                    <a:pt x="105450" y="63181"/>
                    <a:pt x="85165" y="74925"/>
                  </a:cubicBezTo>
                  <a:cubicBezTo>
                    <a:pt x="53671" y="87202"/>
                    <a:pt x="42995" y="87736"/>
                    <a:pt x="23244" y="75458"/>
                  </a:cubicBezTo>
                  <a:lnTo>
                    <a:pt x="23244" y="75458"/>
                  </a:lnTo>
                  <a:cubicBezTo>
                    <a:pt x="15771" y="71722"/>
                    <a:pt x="7230" y="64782"/>
                    <a:pt x="1358" y="73323"/>
                  </a:cubicBezTo>
                  <a:cubicBezTo>
                    <a:pt x="-3446" y="80796"/>
                    <a:pt x="5629" y="87202"/>
                    <a:pt x="10967" y="92540"/>
                  </a:cubicBezTo>
                  <a:cubicBezTo>
                    <a:pt x="34988" y="116561"/>
                    <a:pt x="63279" y="114426"/>
                    <a:pt x="93173" y="90939"/>
                  </a:cubicBezTo>
                  <a:cubicBezTo>
                    <a:pt x="115059" y="73857"/>
                    <a:pt x="134809" y="53572"/>
                    <a:pt x="159898" y="40761"/>
                  </a:cubicBezTo>
                  <a:cubicBezTo>
                    <a:pt x="187656" y="26882"/>
                    <a:pt x="215948" y="16206"/>
                    <a:pt x="247442" y="25814"/>
                  </a:cubicBezTo>
                  <a:cubicBezTo>
                    <a:pt x="255983" y="27416"/>
                    <a:pt x="1466652" y="696807"/>
                    <a:pt x="1632666" y="787554"/>
                  </a:cubicBezTo>
                  <a:cubicBezTo>
                    <a:pt x="1639605" y="790757"/>
                    <a:pt x="1645477" y="795561"/>
                    <a:pt x="1652950" y="798230"/>
                  </a:cubicBezTo>
                  <a:cubicBezTo>
                    <a:pt x="1657221" y="799832"/>
                    <a:pt x="1663093" y="805703"/>
                    <a:pt x="1666829" y="800365"/>
                  </a:cubicBezTo>
                  <a:cubicBezTo>
                    <a:pt x="1670032" y="796095"/>
                    <a:pt x="1665228" y="790223"/>
                    <a:pt x="1660957" y="787554"/>
                  </a:cubicBezTo>
                  <a:close/>
                </a:path>
              </a:pathLst>
            </a:custGeom>
            <a:solidFill>
              <a:schemeClr val="bg1">
                <a:alpha val="70000"/>
              </a:schemeClr>
            </a:solidFill>
            <a:ln w="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23" name="Graphic 54">
            <a:extLst>
              <a:ext uri="{FF2B5EF4-FFF2-40B4-BE49-F238E27FC236}">
                <a16:creationId xmlns:a16="http://schemas.microsoft.com/office/drawing/2014/main" id="{AB3BA548-67FE-406A-A34A-5E11B75DBAAD}"/>
              </a:ext>
            </a:extLst>
          </p:cNvPr>
          <p:cNvSpPr/>
          <p:nvPr/>
        </p:nvSpPr>
        <p:spPr>
          <a:xfrm>
            <a:off x="98250" y="3778833"/>
            <a:ext cx="2091953" cy="2196935"/>
          </a:xfrm>
          <a:custGeom>
            <a:avLst/>
            <a:gdLst>
              <a:gd name="connsiteX0" fmla="*/ 6506852 w 6522685"/>
              <a:gd name="connsiteY0" fmla="*/ 4464487 h 6850016"/>
              <a:gd name="connsiteX1" fmla="*/ 6011862 w 6522685"/>
              <a:gd name="connsiteY1" fmla="*/ 4304014 h 6850016"/>
              <a:gd name="connsiteX2" fmla="*/ 5983121 w 6522685"/>
              <a:gd name="connsiteY2" fmla="*/ 4275273 h 6850016"/>
              <a:gd name="connsiteX3" fmla="*/ 5844205 w 6522685"/>
              <a:gd name="connsiteY3" fmla="*/ 3591069 h 6850016"/>
              <a:gd name="connsiteX4" fmla="*/ 5984718 w 6522685"/>
              <a:gd name="connsiteY4" fmla="*/ 2576341 h 6850016"/>
              <a:gd name="connsiteX5" fmla="*/ 6010266 w 6522685"/>
              <a:gd name="connsiteY5" fmla="*/ 2551591 h 6850016"/>
              <a:gd name="connsiteX6" fmla="*/ 6506852 w 6522685"/>
              <a:gd name="connsiteY6" fmla="*/ 2391119 h 6850016"/>
              <a:gd name="connsiteX7" fmla="*/ 6522021 w 6522685"/>
              <a:gd name="connsiteY7" fmla="*/ 2369563 h 6850016"/>
              <a:gd name="connsiteX8" fmla="*/ 6497271 w 6522685"/>
              <a:gd name="connsiteY8" fmla="*/ 2358386 h 6850016"/>
              <a:gd name="connsiteX9" fmla="*/ 5997492 w 6522685"/>
              <a:gd name="connsiteY9" fmla="*/ 2521253 h 6850016"/>
              <a:gd name="connsiteX10" fmla="*/ 5967952 w 6522685"/>
              <a:gd name="connsiteY10" fmla="*/ 2517261 h 6850016"/>
              <a:gd name="connsiteX11" fmla="*/ 4964401 w 6522685"/>
              <a:gd name="connsiteY11" fmla="*/ 1137678 h 6850016"/>
              <a:gd name="connsiteX12" fmla="*/ 4971586 w 6522685"/>
              <a:gd name="connsiteY12" fmla="*/ 1100953 h 6850016"/>
              <a:gd name="connsiteX13" fmla="*/ 5163993 w 6522685"/>
              <a:gd name="connsiteY13" fmla="*/ 836692 h 6850016"/>
              <a:gd name="connsiteX14" fmla="*/ 5279757 w 6522685"/>
              <a:gd name="connsiteY14" fmla="*/ 677018 h 6850016"/>
              <a:gd name="connsiteX15" fmla="*/ 5278959 w 6522685"/>
              <a:gd name="connsiteY15" fmla="*/ 655462 h 6850016"/>
              <a:gd name="connsiteX16" fmla="*/ 5249419 w 6522685"/>
              <a:gd name="connsiteY16" fmla="*/ 660252 h 6850016"/>
              <a:gd name="connsiteX17" fmla="*/ 4942844 w 6522685"/>
              <a:gd name="connsiteY17" fmla="*/ 1083388 h 6850016"/>
              <a:gd name="connsiteX18" fmla="*/ 4911708 w 6522685"/>
              <a:gd name="connsiteY18" fmla="*/ 1100154 h 6850016"/>
              <a:gd name="connsiteX19" fmla="*/ 4376800 w 6522685"/>
              <a:gd name="connsiteY19" fmla="*/ 1057841 h 6850016"/>
              <a:gd name="connsiteX20" fmla="*/ 3292613 w 6522685"/>
              <a:gd name="connsiteY20" fmla="*/ 572431 h 6850016"/>
              <a:gd name="connsiteX21" fmla="*/ 3279839 w 6522685"/>
              <a:gd name="connsiteY21" fmla="*/ 545287 h 6850016"/>
              <a:gd name="connsiteX22" fmla="*/ 3279839 w 6522685"/>
              <a:gd name="connsiteY22" fmla="*/ 283421 h 6850016"/>
              <a:gd name="connsiteX23" fmla="*/ 3279839 w 6522685"/>
              <a:gd name="connsiteY23" fmla="*/ 283421 h 6850016"/>
              <a:gd name="connsiteX24" fmla="*/ 3279839 w 6522685"/>
              <a:gd name="connsiteY24" fmla="*/ 19161 h 6850016"/>
              <a:gd name="connsiteX25" fmla="*/ 3259880 w 6522685"/>
              <a:gd name="connsiteY25" fmla="*/ 0 h 6850016"/>
              <a:gd name="connsiteX26" fmla="*/ 3245509 w 6522685"/>
              <a:gd name="connsiteY26" fmla="*/ 19959 h 6850016"/>
              <a:gd name="connsiteX27" fmla="*/ 3245509 w 6522685"/>
              <a:gd name="connsiteY27" fmla="*/ 534908 h 6850016"/>
              <a:gd name="connsiteX28" fmla="*/ 3223953 w 6522685"/>
              <a:gd name="connsiteY28" fmla="*/ 578818 h 6850016"/>
              <a:gd name="connsiteX29" fmla="*/ 1609649 w 6522685"/>
              <a:gd name="connsiteY29" fmla="*/ 1100154 h 6850016"/>
              <a:gd name="connsiteX30" fmla="*/ 1581706 w 6522685"/>
              <a:gd name="connsiteY30" fmla="*/ 1084985 h 6850016"/>
              <a:gd name="connsiteX31" fmla="*/ 1343791 w 6522685"/>
              <a:gd name="connsiteY31" fmla="*/ 756855 h 6850016"/>
              <a:gd name="connsiteX32" fmla="*/ 1270341 w 6522685"/>
              <a:gd name="connsiteY32" fmla="*/ 656260 h 6850016"/>
              <a:gd name="connsiteX33" fmla="*/ 1257567 w 6522685"/>
              <a:gd name="connsiteY33" fmla="*/ 648277 h 6850016"/>
              <a:gd name="connsiteX34" fmla="*/ 1246390 w 6522685"/>
              <a:gd name="connsiteY34" fmla="*/ 681010 h 6850016"/>
              <a:gd name="connsiteX35" fmla="*/ 1552166 w 6522685"/>
              <a:gd name="connsiteY35" fmla="*/ 1101751 h 6850016"/>
              <a:gd name="connsiteX36" fmla="*/ 1558553 w 6522685"/>
              <a:gd name="connsiteY36" fmla="*/ 1140073 h 6850016"/>
              <a:gd name="connsiteX37" fmla="*/ 559792 w 6522685"/>
              <a:gd name="connsiteY37" fmla="*/ 2514068 h 6850016"/>
              <a:gd name="connsiteX38" fmla="*/ 521470 w 6522685"/>
              <a:gd name="connsiteY38" fmla="*/ 2519656 h 6850016"/>
              <a:gd name="connsiteX39" fmla="*/ 24884 w 6522685"/>
              <a:gd name="connsiteY39" fmla="*/ 2357587 h 6850016"/>
              <a:gd name="connsiteX40" fmla="*/ 1731 w 6522685"/>
              <a:gd name="connsiteY40" fmla="*/ 2368764 h 6850016"/>
              <a:gd name="connsiteX41" fmla="*/ 16102 w 6522685"/>
              <a:gd name="connsiteY41" fmla="*/ 2390321 h 6850016"/>
              <a:gd name="connsiteX42" fmla="*/ 507099 w 6522685"/>
              <a:gd name="connsiteY42" fmla="*/ 2549196 h 6850016"/>
              <a:gd name="connsiteX43" fmla="*/ 540631 w 6522685"/>
              <a:gd name="connsiteY43" fmla="*/ 2581131 h 6850016"/>
              <a:gd name="connsiteX44" fmla="*/ 680346 w 6522685"/>
              <a:gd name="connsiteY44" fmla="*/ 3280503 h 6850016"/>
              <a:gd name="connsiteX45" fmla="*/ 541429 w 6522685"/>
              <a:gd name="connsiteY45" fmla="*/ 4270482 h 6850016"/>
              <a:gd name="connsiteX46" fmla="*/ 507099 w 6522685"/>
              <a:gd name="connsiteY46" fmla="*/ 4303216 h 6850016"/>
              <a:gd name="connsiteX47" fmla="*/ 16102 w 6522685"/>
              <a:gd name="connsiteY47" fmla="*/ 4462091 h 6850016"/>
              <a:gd name="connsiteX48" fmla="*/ 3328 w 6522685"/>
              <a:gd name="connsiteY48" fmla="*/ 4486042 h 6850016"/>
              <a:gd name="connsiteX49" fmla="*/ 28077 w 6522685"/>
              <a:gd name="connsiteY49" fmla="*/ 4494026 h 6850016"/>
              <a:gd name="connsiteX50" fmla="*/ 524663 w 6522685"/>
              <a:gd name="connsiteY50" fmla="*/ 4332756 h 6850016"/>
              <a:gd name="connsiteX51" fmla="*/ 558195 w 6522685"/>
              <a:gd name="connsiteY51" fmla="*/ 4336747 h 6850016"/>
              <a:gd name="connsiteX52" fmla="*/ 1558553 w 6522685"/>
              <a:gd name="connsiteY52" fmla="*/ 5713936 h 6850016"/>
              <a:gd name="connsiteX53" fmla="*/ 1551368 w 6522685"/>
              <a:gd name="connsiteY53" fmla="*/ 5752258 h 6850016"/>
              <a:gd name="connsiteX54" fmla="*/ 1243995 w 6522685"/>
              <a:gd name="connsiteY54" fmla="*/ 6174595 h 6850016"/>
              <a:gd name="connsiteX55" fmla="*/ 1247189 w 6522685"/>
              <a:gd name="connsiteY55" fmla="*/ 6200143 h 6850016"/>
              <a:gd name="connsiteX56" fmla="*/ 1271938 w 6522685"/>
              <a:gd name="connsiteY56" fmla="*/ 6194554 h 6850016"/>
              <a:gd name="connsiteX57" fmla="*/ 1580109 w 6522685"/>
              <a:gd name="connsiteY57" fmla="*/ 5769822 h 6850016"/>
              <a:gd name="connsiteX58" fmla="*/ 1609649 w 6522685"/>
              <a:gd name="connsiteY58" fmla="*/ 5753854 h 6850016"/>
              <a:gd name="connsiteX59" fmla="*/ 2072703 w 6522685"/>
              <a:gd name="connsiteY59" fmla="*/ 5784192 h 6850016"/>
              <a:gd name="connsiteX60" fmla="*/ 3223155 w 6522685"/>
              <a:gd name="connsiteY60" fmla="*/ 6276787 h 6850016"/>
              <a:gd name="connsiteX61" fmla="*/ 3243913 w 6522685"/>
              <a:gd name="connsiteY61" fmla="*/ 6319899 h 6850016"/>
              <a:gd name="connsiteX62" fmla="*/ 3243114 w 6522685"/>
              <a:gd name="connsiteY62" fmla="*/ 6836444 h 6850016"/>
              <a:gd name="connsiteX63" fmla="*/ 3262275 w 6522685"/>
              <a:gd name="connsiteY63" fmla="*/ 6856404 h 6850016"/>
              <a:gd name="connsiteX64" fmla="*/ 3277444 w 6522685"/>
              <a:gd name="connsiteY64" fmla="*/ 6834847 h 6850016"/>
              <a:gd name="connsiteX65" fmla="*/ 3276646 w 6522685"/>
              <a:gd name="connsiteY65" fmla="*/ 6318302 h 6850016"/>
              <a:gd name="connsiteX66" fmla="*/ 3297403 w 6522685"/>
              <a:gd name="connsiteY66" fmla="*/ 6277585 h 6850016"/>
              <a:gd name="connsiteX67" fmla="*/ 4063040 w 6522685"/>
              <a:gd name="connsiteY67" fmla="*/ 5876803 h 6850016"/>
              <a:gd name="connsiteX68" fmla="*/ 4905321 w 6522685"/>
              <a:gd name="connsiteY68" fmla="*/ 5755451 h 6850016"/>
              <a:gd name="connsiteX69" fmla="*/ 4942844 w 6522685"/>
              <a:gd name="connsiteY69" fmla="*/ 5774612 h 6850016"/>
              <a:gd name="connsiteX70" fmla="*/ 5144833 w 6522685"/>
              <a:gd name="connsiteY70" fmla="*/ 6054041 h 6850016"/>
              <a:gd name="connsiteX71" fmla="*/ 5249419 w 6522685"/>
              <a:gd name="connsiteY71" fmla="*/ 6197748 h 6850016"/>
              <a:gd name="connsiteX72" fmla="*/ 5262991 w 6522685"/>
              <a:gd name="connsiteY72" fmla="*/ 6208127 h 6850016"/>
              <a:gd name="connsiteX73" fmla="*/ 5274967 w 6522685"/>
              <a:gd name="connsiteY73" fmla="*/ 6175394 h 6850016"/>
              <a:gd name="connsiteX74" fmla="*/ 4966796 w 6522685"/>
              <a:gd name="connsiteY74" fmla="*/ 5751459 h 6850016"/>
              <a:gd name="connsiteX75" fmla="*/ 4961207 w 6522685"/>
              <a:gd name="connsiteY75" fmla="*/ 5718726 h 6850016"/>
              <a:gd name="connsiteX76" fmla="*/ 5964758 w 6522685"/>
              <a:gd name="connsiteY76" fmla="*/ 4339142 h 6850016"/>
              <a:gd name="connsiteX77" fmla="*/ 5998290 w 6522685"/>
              <a:gd name="connsiteY77" fmla="*/ 4335151 h 6850016"/>
              <a:gd name="connsiteX78" fmla="*/ 6248979 w 6522685"/>
              <a:gd name="connsiteY78" fmla="*/ 4417383 h 6850016"/>
              <a:gd name="connsiteX79" fmla="*/ 6498070 w 6522685"/>
              <a:gd name="connsiteY79" fmla="*/ 4498018 h 6850016"/>
              <a:gd name="connsiteX80" fmla="*/ 6516433 w 6522685"/>
              <a:gd name="connsiteY80" fmla="*/ 4497220 h 6850016"/>
              <a:gd name="connsiteX81" fmla="*/ 6506852 w 6522685"/>
              <a:gd name="connsiteY81" fmla="*/ 4464487 h 6850016"/>
              <a:gd name="connsiteX82" fmla="*/ 3242316 w 6522685"/>
              <a:gd name="connsiteY82" fmla="*/ 607560 h 6850016"/>
              <a:gd name="connsiteX83" fmla="*/ 3245509 w 6522685"/>
              <a:gd name="connsiteY83" fmla="*/ 627519 h 6850016"/>
              <a:gd name="connsiteX84" fmla="*/ 3245509 w 6522685"/>
              <a:gd name="connsiteY84" fmla="*/ 1172806 h 6850016"/>
              <a:gd name="connsiteX85" fmla="*/ 3230340 w 6522685"/>
              <a:gd name="connsiteY85" fmla="*/ 1203144 h 6850016"/>
              <a:gd name="connsiteX86" fmla="*/ 2305827 w 6522685"/>
              <a:gd name="connsiteY86" fmla="*/ 1590353 h 6850016"/>
              <a:gd name="connsiteX87" fmla="*/ 1979294 w 6522685"/>
              <a:gd name="connsiteY87" fmla="*/ 1609514 h 6850016"/>
              <a:gd name="connsiteX88" fmla="*/ 1953746 w 6522685"/>
              <a:gd name="connsiteY88" fmla="*/ 1597539 h 6850016"/>
              <a:gd name="connsiteX89" fmla="*/ 1627213 w 6522685"/>
              <a:gd name="connsiteY89" fmla="*/ 1146460 h 6850016"/>
              <a:gd name="connsiteX90" fmla="*/ 1620027 w 6522685"/>
              <a:gd name="connsiteY90" fmla="*/ 1134484 h 6850016"/>
              <a:gd name="connsiteX91" fmla="*/ 3242316 w 6522685"/>
              <a:gd name="connsiteY91" fmla="*/ 607560 h 6850016"/>
              <a:gd name="connsiteX92" fmla="*/ 3245509 w 6522685"/>
              <a:gd name="connsiteY92" fmla="*/ 1800325 h 6850016"/>
              <a:gd name="connsiteX93" fmla="*/ 3228744 w 6522685"/>
              <a:gd name="connsiteY93" fmla="*/ 1833856 h 6850016"/>
              <a:gd name="connsiteX94" fmla="*/ 2485461 w 6522685"/>
              <a:gd name="connsiteY94" fmla="*/ 2114084 h 6850016"/>
              <a:gd name="connsiteX95" fmla="*/ 2345746 w 6522685"/>
              <a:gd name="connsiteY95" fmla="*/ 2118076 h 6850016"/>
              <a:gd name="connsiteX96" fmla="*/ 2324989 w 6522685"/>
              <a:gd name="connsiteY96" fmla="*/ 2108496 h 6850016"/>
              <a:gd name="connsiteX97" fmla="*/ 1993665 w 6522685"/>
              <a:gd name="connsiteY97" fmla="*/ 1651828 h 6850016"/>
              <a:gd name="connsiteX98" fmla="*/ 1989673 w 6522685"/>
              <a:gd name="connsiteY98" fmla="*/ 1643844 h 6850016"/>
              <a:gd name="connsiteX99" fmla="*/ 3240719 w 6522685"/>
              <a:gd name="connsiteY99" fmla="*/ 1237474 h 6850016"/>
              <a:gd name="connsiteX100" fmla="*/ 3243913 w 6522685"/>
              <a:gd name="connsiteY100" fmla="*/ 1259030 h 6850016"/>
              <a:gd name="connsiteX101" fmla="*/ 3245509 w 6522685"/>
              <a:gd name="connsiteY101" fmla="*/ 1800325 h 6850016"/>
              <a:gd name="connsiteX102" fmla="*/ 1281518 w 6522685"/>
              <a:gd name="connsiteY102" fmla="*/ 3361937 h 6850016"/>
              <a:gd name="connsiteX103" fmla="*/ 1180125 w 6522685"/>
              <a:gd name="connsiteY103" fmla="*/ 2791102 h 6850016"/>
              <a:gd name="connsiteX104" fmla="*/ 1174537 w 6522685"/>
              <a:gd name="connsiteY104" fmla="*/ 2772740 h 6850016"/>
              <a:gd name="connsiteX105" fmla="*/ 1176134 w 6522685"/>
              <a:gd name="connsiteY105" fmla="*/ 2767950 h 6850016"/>
              <a:gd name="connsiteX106" fmla="*/ 1224834 w 6522685"/>
              <a:gd name="connsiteY106" fmla="*/ 2783119 h 6850016"/>
              <a:gd name="connsiteX107" fmla="*/ 1712638 w 6522685"/>
              <a:gd name="connsiteY107" fmla="*/ 2941196 h 6850016"/>
              <a:gd name="connsiteX108" fmla="*/ 1736590 w 6522685"/>
              <a:gd name="connsiteY108" fmla="*/ 2965147 h 6850016"/>
              <a:gd name="connsiteX109" fmla="*/ 1736590 w 6522685"/>
              <a:gd name="connsiteY109" fmla="*/ 3889660 h 6850016"/>
              <a:gd name="connsiteX110" fmla="*/ 1714235 w 6522685"/>
              <a:gd name="connsiteY110" fmla="*/ 3912014 h 6850016"/>
              <a:gd name="connsiteX111" fmla="*/ 1193698 w 6522685"/>
              <a:gd name="connsiteY111" fmla="*/ 4080470 h 6850016"/>
              <a:gd name="connsiteX112" fmla="*/ 1176134 w 6522685"/>
              <a:gd name="connsiteY112" fmla="*/ 4082865 h 6850016"/>
              <a:gd name="connsiteX113" fmla="*/ 1179327 w 6522685"/>
              <a:gd name="connsiteY113" fmla="*/ 4066898 h 6850016"/>
              <a:gd name="connsiteX114" fmla="*/ 1281518 w 6522685"/>
              <a:gd name="connsiteY114" fmla="*/ 3361937 h 6850016"/>
              <a:gd name="connsiteX115" fmla="*/ 2335367 w 6522685"/>
              <a:gd name="connsiteY115" fmla="*/ 3694059 h 6850016"/>
              <a:gd name="connsiteX116" fmla="*/ 2315408 w 6522685"/>
              <a:gd name="connsiteY116" fmla="*/ 3716413 h 6850016"/>
              <a:gd name="connsiteX117" fmla="*/ 1786088 w 6522685"/>
              <a:gd name="connsiteY117" fmla="*/ 3888063 h 6850016"/>
              <a:gd name="connsiteX118" fmla="*/ 1772516 w 6522685"/>
              <a:gd name="connsiteY118" fmla="*/ 3891257 h 6850016"/>
              <a:gd name="connsiteX119" fmla="*/ 1773315 w 6522685"/>
              <a:gd name="connsiteY119" fmla="*/ 2965946 h 6850016"/>
              <a:gd name="connsiteX120" fmla="*/ 1794072 w 6522685"/>
              <a:gd name="connsiteY120" fmla="*/ 2969139 h 6850016"/>
              <a:gd name="connsiteX121" fmla="*/ 2312215 w 6522685"/>
              <a:gd name="connsiteY121" fmla="*/ 3137595 h 6850016"/>
              <a:gd name="connsiteX122" fmla="*/ 2336166 w 6522685"/>
              <a:gd name="connsiteY122" fmla="*/ 3161546 h 6850016"/>
              <a:gd name="connsiteX123" fmla="*/ 2335367 w 6522685"/>
              <a:gd name="connsiteY123" fmla="*/ 3694059 h 6850016"/>
              <a:gd name="connsiteX124" fmla="*/ 2371294 w 6522685"/>
              <a:gd name="connsiteY124" fmla="*/ 3160748 h 6850016"/>
              <a:gd name="connsiteX125" fmla="*/ 2388060 w 6522685"/>
              <a:gd name="connsiteY125" fmla="*/ 3162344 h 6850016"/>
              <a:gd name="connsiteX126" fmla="*/ 2911791 w 6522685"/>
              <a:gd name="connsiteY126" fmla="*/ 3332397 h 6850016"/>
              <a:gd name="connsiteX127" fmla="*/ 2933347 w 6522685"/>
              <a:gd name="connsiteY127" fmla="*/ 3355550 h 6850016"/>
              <a:gd name="connsiteX128" fmla="*/ 2932548 w 6522685"/>
              <a:gd name="connsiteY128" fmla="*/ 3503249 h 6850016"/>
              <a:gd name="connsiteX129" fmla="*/ 2912589 w 6522685"/>
              <a:gd name="connsiteY129" fmla="*/ 3523208 h 6850016"/>
              <a:gd name="connsiteX130" fmla="*/ 2387261 w 6522685"/>
              <a:gd name="connsiteY130" fmla="*/ 3693261 h 6850016"/>
              <a:gd name="connsiteX131" fmla="*/ 2370496 w 6522685"/>
              <a:gd name="connsiteY131" fmla="*/ 3694857 h 6850016"/>
              <a:gd name="connsiteX132" fmla="*/ 2371294 w 6522685"/>
              <a:gd name="connsiteY132" fmla="*/ 3160748 h 6850016"/>
              <a:gd name="connsiteX133" fmla="*/ 1754154 w 6522685"/>
              <a:gd name="connsiteY133" fmla="*/ 2905269 h 6850016"/>
              <a:gd name="connsiteX134" fmla="*/ 1727807 w 6522685"/>
              <a:gd name="connsiteY134" fmla="*/ 2910858 h 6850016"/>
              <a:gd name="connsiteX135" fmla="*/ 1195294 w 6522685"/>
              <a:gd name="connsiteY135" fmla="*/ 2737612 h 6850016"/>
              <a:gd name="connsiteX136" fmla="*/ 1184117 w 6522685"/>
              <a:gd name="connsiteY136" fmla="*/ 2732821 h 6850016"/>
              <a:gd name="connsiteX137" fmla="*/ 1960932 w 6522685"/>
              <a:gd name="connsiteY137" fmla="*/ 1663804 h 6850016"/>
              <a:gd name="connsiteX138" fmla="*/ 1975302 w 6522685"/>
              <a:gd name="connsiteY138" fmla="*/ 1682964 h 6850016"/>
              <a:gd name="connsiteX139" fmla="*/ 2294650 w 6522685"/>
              <a:gd name="connsiteY139" fmla="*/ 2122867 h 6850016"/>
              <a:gd name="connsiteX140" fmla="*/ 2300239 w 6522685"/>
              <a:gd name="connsiteY140" fmla="*/ 2155600 h 6850016"/>
              <a:gd name="connsiteX141" fmla="*/ 1754154 w 6522685"/>
              <a:gd name="connsiteY141" fmla="*/ 2905269 h 6850016"/>
              <a:gd name="connsiteX142" fmla="*/ 1203278 w 6522685"/>
              <a:gd name="connsiteY142" fmla="*/ 4112405 h 6850016"/>
              <a:gd name="connsiteX143" fmla="*/ 1723816 w 6522685"/>
              <a:gd name="connsiteY143" fmla="*/ 3943151 h 6850016"/>
              <a:gd name="connsiteX144" fmla="*/ 1757347 w 6522685"/>
              <a:gd name="connsiteY144" fmla="*/ 3948739 h 6850016"/>
              <a:gd name="connsiteX145" fmla="*/ 2299441 w 6522685"/>
              <a:gd name="connsiteY145" fmla="*/ 4696812 h 6850016"/>
              <a:gd name="connsiteX146" fmla="*/ 2296247 w 6522685"/>
              <a:gd name="connsiteY146" fmla="*/ 4726352 h 6850016"/>
              <a:gd name="connsiteX147" fmla="*/ 1970512 w 6522685"/>
              <a:gd name="connsiteY147" fmla="*/ 5173439 h 6850016"/>
              <a:gd name="connsiteX148" fmla="*/ 1958536 w 6522685"/>
              <a:gd name="connsiteY148" fmla="*/ 5184616 h 6850016"/>
              <a:gd name="connsiteX149" fmla="*/ 1186512 w 6522685"/>
              <a:gd name="connsiteY149" fmla="*/ 4120389 h 6850016"/>
              <a:gd name="connsiteX150" fmla="*/ 1203278 w 6522685"/>
              <a:gd name="connsiteY150" fmla="*/ 4112405 h 6850016"/>
              <a:gd name="connsiteX151" fmla="*/ 1785290 w 6522685"/>
              <a:gd name="connsiteY151" fmla="*/ 3927183 h 6850016"/>
              <a:gd name="connsiteX152" fmla="*/ 1802854 w 6522685"/>
              <a:gd name="connsiteY152" fmla="*/ 3918401 h 6850016"/>
              <a:gd name="connsiteX153" fmla="*/ 2324190 w 6522685"/>
              <a:gd name="connsiteY153" fmla="*/ 3748348 h 6850016"/>
              <a:gd name="connsiteX154" fmla="*/ 2353730 w 6522685"/>
              <a:gd name="connsiteY154" fmla="*/ 3753138 h 6850016"/>
              <a:gd name="connsiteX155" fmla="*/ 2669884 w 6522685"/>
              <a:gd name="connsiteY155" fmla="*/ 4188250 h 6850016"/>
              <a:gd name="connsiteX156" fmla="*/ 2665893 w 6522685"/>
              <a:gd name="connsiteY156" fmla="*/ 4217790 h 6850016"/>
              <a:gd name="connsiteX157" fmla="*/ 2341754 w 6522685"/>
              <a:gd name="connsiteY157" fmla="*/ 4663280 h 6850016"/>
              <a:gd name="connsiteX158" fmla="*/ 2328980 w 6522685"/>
              <a:gd name="connsiteY158" fmla="*/ 4675256 h 6850016"/>
              <a:gd name="connsiteX159" fmla="*/ 1785290 w 6522685"/>
              <a:gd name="connsiteY159" fmla="*/ 3927183 h 6850016"/>
              <a:gd name="connsiteX160" fmla="*/ 2380874 w 6522685"/>
              <a:gd name="connsiteY160" fmla="*/ 3730784 h 6850016"/>
              <a:gd name="connsiteX161" fmla="*/ 2431970 w 6522685"/>
              <a:gd name="connsiteY161" fmla="*/ 3714018 h 6850016"/>
              <a:gd name="connsiteX162" fmla="*/ 2920573 w 6522685"/>
              <a:gd name="connsiteY162" fmla="*/ 3555143 h 6850016"/>
              <a:gd name="connsiteX163" fmla="*/ 2953306 w 6522685"/>
              <a:gd name="connsiteY163" fmla="*/ 3560731 h 6850016"/>
              <a:gd name="connsiteX164" fmla="*/ 3039530 w 6522685"/>
              <a:gd name="connsiteY164" fmla="*/ 3680487 h 6850016"/>
              <a:gd name="connsiteX165" fmla="*/ 3037135 w 6522685"/>
              <a:gd name="connsiteY165" fmla="*/ 3706833 h 6850016"/>
              <a:gd name="connsiteX166" fmla="*/ 2707408 w 6522685"/>
              <a:gd name="connsiteY166" fmla="*/ 4159509 h 6850016"/>
              <a:gd name="connsiteX167" fmla="*/ 2699424 w 6522685"/>
              <a:gd name="connsiteY167" fmla="*/ 4169089 h 6850016"/>
              <a:gd name="connsiteX168" fmla="*/ 2380874 w 6522685"/>
              <a:gd name="connsiteY168" fmla="*/ 3730784 h 6850016"/>
              <a:gd name="connsiteX169" fmla="*/ 2979652 w 6522685"/>
              <a:gd name="connsiteY169" fmla="*/ 3500854 h 6850016"/>
              <a:gd name="connsiteX170" fmla="*/ 2970870 w 6522685"/>
              <a:gd name="connsiteY170" fmla="*/ 3492071 h 6850016"/>
              <a:gd name="connsiteX171" fmla="*/ 2970870 w 6522685"/>
              <a:gd name="connsiteY171" fmla="*/ 3362735 h 6850016"/>
              <a:gd name="connsiteX172" fmla="*/ 2978055 w 6522685"/>
              <a:gd name="connsiteY172" fmla="*/ 3353155 h 6850016"/>
              <a:gd name="connsiteX173" fmla="*/ 3199204 w 6522685"/>
              <a:gd name="connsiteY173" fmla="*/ 3424210 h 6850016"/>
              <a:gd name="connsiteX174" fmla="*/ 3199204 w 6522685"/>
              <a:gd name="connsiteY174" fmla="*/ 3429000 h 6850016"/>
              <a:gd name="connsiteX175" fmla="*/ 2979652 w 6522685"/>
              <a:gd name="connsiteY175" fmla="*/ 3500854 h 6850016"/>
              <a:gd name="connsiteX176" fmla="*/ 3212776 w 6522685"/>
              <a:gd name="connsiteY176" fmla="*/ 3464927 h 6850016"/>
              <a:gd name="connsiteX177" fmla="*/ 3069069 w 6522685"/>
              <a:gd name="connsiteY177" fmla="*/ 3662923 h 6850016"/>
              <a:gd name="connsiteX178" fmla="*/ 2987636 w 6522685"/>
              <a:gd name="connsiteY178" fmla="*/ 3546360 h 6850016"/>
              <a:gd name="connsiteX179" fmla="*/ 2991628 w 6522685"/>
              <a:gd name="connsiteY179" fmla="*/ 3532788 h 6850016"/>
              <a:gd name="connsiteX180" fmla="*/ 3212776 w 6522685"/>
              <a:gd name="connsiteY180" fmla="*/ 3464927 h 6850016"/>
              <a:gd name="connsiteX181" fmla="*/ 2740141 w 6522685"/>
              <a:gd name="connsiteY181" fmla="*/ 4173880 h 6850016"/>
              <a:gd name="connsiteX182" fmla="*/ 3061086 w 6522685"/>
              <a:gd name="connsiteY182" fmla="*/ 3730784 h 6850016"/>
              <a:gd name="connsiteX183" fmla="*/ 3089827 w 6522685"/>
              <a:gd name="connsiteY183" fmla="*/ 3716413 h 6850016"/>
              <a:gd name="connsiteX184" fmla="*/ 3231937 w 6522685"/>
              <a:gd name="connsiteY184" fmla="*/ 3762719 h 6850016"/>
              <a:gd name="connsiteX185" fmla="*/ 3244711 w 6522685"/>
              <a:gd name="connsiteY185" fmla="*/ 3784275 h 6850016"/>
              <a:gd name="connsiteX186" fmla="*/ 3243913 w 6522685"/>
              <a:gd name="connsiteY186" fmla="*/ 4347126 h 6850016"/>
              <a:gd name="connsiteX187" fmla="*/ 3242316 w 6522685"/>
              <a:gd name="connsiteY187" fmla="*/ 4358303 h 6850016"/>
              <a:gd name="connsiteX188" fmla="*/ 2732157 w 6522685"/>
              <a:gd name="connsiteY188" fmla="*/ 4191444 h 6850016"/>
              <a:gd name="connsiteX189" fmla="*/ 2740141 w 6522685"/>
              <a:gd name="connsiteY189" fmla="*/ 4173880 h 6850016"/>
              <a:gd name="connsiteX190" fmla="*/ 3243114 w 6522685"/>
              <a:gd name="connsiteY190" fmla="*/ 3729986 h 6850016"/>
              <a:gd name="connsiteX191" fmla="*/ 3096214 w 6522685"/>
              <a:gd name="connsiteY191" fmla="*/ 3682882 h 6850016"/>
              <a:gd name="connsiteX192" fmla="*/ 3239123 w 6522685"/>
              <a:gd name="connsiteY192" fmla="*/ 3485684 h 6850016"/>
              <a:gd name="connsiteX193" fmla="*/ 3242316 w 6522685"/>
              <a:gd name="connsiteY193" fmla="*/ 3487281 h 6850016"/>
              <a:gd name="connsiteX194" fmla="*/ 3243114 w 6522685"/>
              <a:gd name="connsiteY194" fmla="*/ 3729986 h 6850016"/>
              <a:gd name="connsiteX195" fmla="*/ 3210381 w 6522685"/>
              <a:gd name="connsiteY195" fmla="*/ 3393074 h 6850016"/>
              <a:gd name="connsiteX196" fmla="*/ 2978055 w 6522685"/>
              <a:gd name="connsiteY196" fmla="*/ 3318027 h 6850016"/>
              <a:gd name="connsiteX197" fmla="*/ 3030748 w 6522685"/>
              <a:gd name="connsiteY197" fmla="*/ 3260544 h 6850016"/>
              <a:gd name="connsiteX198" fmla="*/ 3069069 w 6522685"/>
              <a:gd name="connsiteY198" fmla="*/ 3191884 h 6850016"/>
              <a:gd name="connsiteX199" fmla="*/ 3212776 w 6522685"/>
              <a:gd name="connsiteY199" fmla="*/ 3389880 h 6850016"/>
              <a:gd name="connsiteX200" fmla="*/ 3210381 w 6522685"/>
              <a:gd name="connsiteY200" fmla="*/ 3393074 h 6850016"/>
              <a:gd name="connsiteX201" fmla="*/ 3038732 w 6522685"/>
              <a:gd name="connsiteY201" fmla="*/ 3175917 h 6850016"/>
              <a:gd name="connsiteX202" fmla="*/ 2949314 w 6522685"/>
              <a:gd name="connsiteY202" fmla="*/ 3295672 h 6850016"/>
              <a:gd name="connsiteX203" fmla="*/ 2925363 w 6522685"/>
              <a:gd name="connsiteY203" fmla="*/ 3300463 h 6850016"/>
              <a:gd name="connsiteX204" fmla="*/ 2392850 w 6522685"/>
              <a:gd name="connsiteY204" fmla="*/ 3127216 h 6850016"/>
              <a:gd name="connsiteX205" fmla="*/ 2380874 w 6522685"/>
              <a:gd name="connsiteY205" fmla="*/ 3122426 h 6850016"/>
              <a:gd name="connsiteX206" fmla="*/ 2698626 w 6522685"/>
              <a:gd name="connsiteY206" fmla="*/ 2686516 h 6850016"/>
              <a:gd name="connsiteX207" fmla="*/ 2712198 w 6522685"/>
              <a:gd name="connsiteY207" fmla="*/ 2700088 h 6850016"/>
              <a:gd name="connsiteX208" fmla="*/ 3033941 w 6522685"/>
              <a:gd name="connsiteY208" fmla="*/ 3142385 h 6850016"/>
              <a:gd name="connsiteX209" fmla="*/ 3038732 w 6522685"/>
              <a:gd name="connsiteY209" fmla="*/ 3175917 h 6850016"/>
              <a:gd name="connsiteX210" fmla="*/ 2669884 w 6522685"/>
              <a:gd name="connsiteY210" fmla="*/ 2667355 h 6850016"/>
              <a:gd name="connsiteX211" fmla="*/ 2355327 w 6522685"/>
              <a:gd name="connsiteY211" fmla="*/ 3099273 h 6850016"/>
              <a:gd name="connsiteX212" fmla="*/ 2324190 w 6522685"/>
              <a:gd name="connsiteY212" fmla="*/ 3105660 h 6850016"/>
              <a:gd name="connsiteX213" fmla="*/ 1797266 w 6522685"/>
              <a:gd name="connsiteY213" fmla="*/ 2934011 h 6850016"/>
              <a:gd name="connsiteX214" fmla="*/ 1783693 w 6522685"/>
              <a:gd name="connsiteY214" fmla="*/ 2928422 h 6850016"/>
              <a:gd name="connsiteX215" fmla="*/ 2330577 w 6522685"/>
              <a:gd name="connsiteY215" fmla="*/ 2177156 h 6850016"/>
              <a:gd name="connsiteX216" fmla="*/ 2344948 w 6522685"/>
              <a:gd name="connsiteY216" fmla="*/ 2191526 h 6850016"/>
              <a:gd name="connsiteX217" fmla="*/ 2665893 w 6522685"/>
              <a:gd name="connsiteY217" fmla="*/ 2633025 h 6850016"/>
              <a:gd name="connsiteX218" fmla="*/ 2669884 w 6522685"/>
              <a:gd name="connsiteY218" fmla="*/ 2667355 h 6850016"/>
              <a:gd name="connsiteX219" fmla="*/ 1590488 w 6522685"/>
              <a:gd name="connsiteY219" fmla="*/ 1156839 h 6850016"/>
              <a:gd name="connsiteX220" fmla="*/ 1604858 w 6522685"/>
              <a:gd name="connsiteY220" fmla="*/ 1172806 h 6850016"/>
              <a:gd name="connsiteX221" fmla="*/ 1921013 w 6522685"/>
              <a:gd name="connsiteY221" fmla="*/ 1607918 h 6850016"/>
              <a:gd name="connsiteX222" fmla="*/ 1928997 w 6522685"/>
              <a:gd name="connsiteY222" fmla="*/ 1651828 h 6850016"/>
              <a:gd name="connsiteX223" fmla="*/ 1156973 w 6522685"/>
              <a:gd name="connsiteY223" fmla="*/ 2710467 h 6850016"/>
              <a:gd name="connsiteX224" fmla="*/ 1125038 w 6522685"/>
              <a:gd name="connsiteY224" fmla="*/ 2715257 h 6850016"/>
              <a:gd name="connsiteX225" fmla="*/ 601307 w 6522685"/>
              <a:gd name="connsiteY225" fmla="*/ 2545204 h 6850016"/>
              <a:gd name="connsiteX226" fmla="*/ 585340 w 6522685"/>
              <a:gd name="connsiteY226" fmla="*/ 2538817 h 6850016"/>
              <a:gd name="connsiteX227" fmla="*/ 1590488 w 6522685"/>
              <a:gd name="connsiteY227" fmla="*/ 1156839 h 6850016"/>
              <a:gd name="connsiteX228" fmla="*/ 575759 w 6522685"/>
              <a:gd name="connsiteY228" fmla="*/ 2575542 h 6850016"/>
              <a:gd name="connsiteX229" fmla="*/ 593323 w 6522685"/>
              <a:gd name="connsiteY229" fmla="*/ 2577938 h 6850016"/>
              <a:gd name="connsiteX230" fmla="*/ 1113861 w 6522685"/>
              <a:gd name="connsiteY230" fmla="*/ 2746394 h 6850016"/>
              <a:gd name="connsiteX231" fmla="*/ 1138610 w 6522685"/>
              <a:gd name="connsiteY231" fmla="*/ 2771941 h 6850016"/>
              <a:gd name="connsiteX232" fmla="*/ 1138610 w 6522685"/>
              <a:gd name="connsiteY232" fmla="*/ 4082067 h 6850016"/>
              <a:gd name="connsiteX233" fmla="*/ 1118651 w 6522685"/>
              <a:gd name="connsiteY233" fmla="*/ 4105220 h 6850016"/>
              <a:gd name="connsiteX234" fmla="*/ 589331 w 6522685"/>
              <a:gd name="connsiteY234" fmla="*/ 4276870 h 6850016"/>
              <a:gd name="connsiteX235" fmla="*/ 575759 w 6522685"/>
              <a:gd name="connsiteY235" fmla="*/ 4280861 h 6850016"/>
              <a:gd name="connsiteX236" fmla="*/ 575759 w 6522685"/>
              <a:gd name="connsiteY236" fmla="*/ 2575542 h 6850016"/>
              <a:gd name="connsiteX237" fmla="*/ 1597673 w 6522685"/>
              <a:gd name="connsiteY237" fmla="*/ 5687589 h 6850016"/>
              <a:gd name="connsiteX238" fmla="*/ 1588891 w 6522685"/>
              <a:gd name="connsiteY238" fmla="*/ 5697969 h 6850016"/>
              <a:gd name="connsiteX239" fmla="*/ 1204875 w 6522685"/>
              <a:gd name="connsiteY239" fmla="*/ 4920356 h 6850016"/>
              <a:gd name="connsiteX240" fmla="*/ 583743 w 6522685"/>
              <a:gd name="connsiteY240" fmla="*/ 4312796 h 6850016"/>
              <a:gd name="connsiteX241" fmla="*/ 879938 w 6522685"/>
              <a:gd name="connsiteY241" fmla="*/ 4216992 h 6850016"/>
              <a:gd name="connsiteX242" fmla="*/ 1125038 w 6522685"/>
              <a:gd name="connsiteY242" fmla="*/ 4137155 h 6850016"/>
              <a:gd name="connsiteX243" fmla="*/ 1156973 w 6522685"/>
              <a:gd name="connsiteY243" fmla="*/ 4141945 h 6850016"/>
              <a:gd name="connsiteX244" fmla="*/ 1929795 w 6522685"/>
              <a:gd name="connsiteY244" fmla="*/ 5206971 h 6850016"/>
              <a:gd name="connsiteX245" fmla="*/ 1927400 w 6522685"/>
              <a:gd name="connsiteY245" fmla="*/ 5235712 h 6850016"/>
              <a:gd name="connsiteX246" fmla="*/ 1597673 w 6522685"/>
              <a:gd name="connsiteY246" fmla="*/ 5687589 h 6850016"/>
              <a:gd name="connsiteX247" fmla="*/ 3243114 w 6522685"/>
              <a:gd name="connsiteY247" fmla="*/ 6221699 h 6850016"/>
              <a:gd name="connsiteX248" fmla="*/ 3240719 w 6522685"/>
              <a:gd name="connsiteY248" fmla="*/ 6246448 h 6850016"/>
              <a:gd name="connsiteX249" fmla="*/ 1620826 w 6522685"/>
              <a:gd name="connsiteY249" fmla="*/ 5718726 h 6850016"/>
              <a:gd name="connsiteX250" fmla="*/ 1632003 w 6522685"/>
              <a:gd name="connsiteY250" fmla="*/ 5698767 h 6850016"/>
              <a:gd name="connsiteX251" fmla="*/ 1949754 w 6522685"/>
              <a:gd name="connsiteY251" fmla="*/ 5260461 h 6850016"/>
              <a:gd name="connsiteX252" fmla="*/ 1980891 w 6522685"/>
              <a:gd name="connsiteY252" fmla="*/ 5243696 h 6850016"/>
              <a:gd name="connsiteX253" fmla="*/ 3220760 w 6522685"/>
              <a:gd name="connsiteY253" fmla="*/ 5643679 h 6850016"/>
              <a:gd name="connsiteX254" fmla="*/ 3243913 w 6522685"/>
              <a:gd name="connsiteY254" fmla="*/ 5689186 h 6850016"/>
              <a:gd name="connsiteX255" fmla="*/ 3243114 w 6522685"/>
              <a:gd name="connsiteY255" fmla="*/ 6221699 h 6850016"/>
              <a:gd name="connsiteX256" fmla="*/ 3243114 w 6522685"/>
              <a:gd name="connsiteY256" fmla="*/ 5593382 h 6850016"/>
              <a:gd name="connsiteX257" fmla="*/ 3239921 w 6522685"/>
              <a:gd name="connsiteY257" fmla="*/ 5615736 h 6850016"/>
              <a:gd name="connsiteX258" fmla="*/ 1990471 w 6522685"/>
              <a:gd name="connsiteY258" fmla="*/ 5209366 h 6850016"/>
              <a:gd name="connsiteX259" fmla="*/ 1999253 w 6522685"/>
              <a:gd name="connsiteY259" fmla="*/ 5191802 h 6850016"/>
              <a:gd name="connsiteX260" fmla="*/ 2319400 w 6522685"/>
              <a:gd name="connsiteY260" fmla="*/ 4750303 h 6850016"/>
              <a:gd name="connsiteX261" fmla="*/ 2348940 w 6522685"/>
              <a:gd name="connsiteY261" fmla="*/ 4734336 h 6850016"/>
              <a:gd name="connsiteX262" fmla="*/ 3224752 w 6522685"/>
              <a:gd name="connsiteY262" fmla="*/ 5016958 h 6850016"/>
              <a:gd name="connsiteX263" fmla="*/ 3243114 w 6522685"/>
              <a:gd name="connsiteY263" fmla="*/ 5052885 h 6850016"/>
              <a:gd name="connsiteX264" fmla="*/ 3243114 w 6522685"/>
              <a:gd name="connsiteY264" fmla="*/ 5593382 h 6850016"/>
              <a:gd name="connsiteX265" fmla="*/ 3239921 w 6522685"/>
              <a:gd name="connsiteY265" fmla="*/ 4984225 h 6850016"/>
              <a:gd name="connsiteX266" fmla="*/ 3223953 w 6522685"/>
              <a:gd name="connsiteY266" fmla="*/ 4975444 h 6850016"/>
              <a:gd name="connsiteX267" fmla="*/ 2381673 w 6522685"/>
              <a:gd name="connsiteY267" fmla="*/ 4701602 h 6850016"/>
              <a:gd name="connsiteX268" fmla="*/ 2360915 w 6522685"/>
              <a:gd name="connsiteY268" fmla="*/ 4701602 h 6850016"/>
              <a:gd name="connsiteX269" fmla="*/ 2371294 w 6522685"/>
              <a:gd name="connsiteY269" fmla="*/ 4681643 h 6850016"/>
              <a:gd name="connsiteX270" fmla="*/ 2689045 w 6522685"/>
              <a:gd name="connsiteY270" fmla="*/ 4243338 h 6850016"/>
              <a:gd name="connsiteX271" fmla="*/ 2721778 w 6522685"/>
              <a:gd name="connsiteY271" fmla="*/ 4226572 h 6850016"/>
              <a:gd name="connsiteX272" fmla="*/ 3227945 w 6522685"/>
              <a:gd name="connsiteY272" fmla="*/ 4391036 h 6850016"/>
              <a:gd name="connsiteX273" fmla="*/ 3243913 w 6522685"/>
              <a:gd name="connsiteY273" fmla="*/ 4422971 h 6850016"/>
              <a:gd name="connsiteX274" fmla="*/ 3243114 w 6522685"/>
              <a:gd name="connsiteY274" fmla="*/ 4966661 h 6850016"/>
              <a:gd name="connsiteX275" fmla="*/ 3239921 w 6522685"/>
              <a:gd name="connsiteY275" fmla="*/ 4984225 h 6850016"/>
              <a:gd name="connsiteX276" fmla="*/ 3243913 w 6522685"/>
              <a:gd name="connsiteY276" fmla="*/ 3363534 h 6850016"/>
              <a:gd name="connsiteX277" fmla="*/ 3240719 w 6522685"/>
              <a:gd name="connsiteY277" fmla="*/ 3369921 h 6850016"/>
              <a:gd name="connsiteX278" fmla="*/ 3099408 w 6522685"/>
              <a:gd name="connsiteY278" fmla="*/ 3174320 h 6850016"/>
              <a:gd name="connsiteX279" fmla="*/ 3113778 w 6522685"/>
              <a:gd name="connsiteY279" fmla="*/ 3168731 h 6850016"/>
              <a:gd name="connsiteX280" fmla="*/ 3231139 w 6522685"/>
              <a:gd name="connsiteY280" fmla="*/ 3130410 h 6850016"/>
              <a:gd name="connsiteX281" fmla="*/ 3244711 w 6522685"/>
              <a:gd name="connsiteY281" fmla="*/ 3137595 h 6850016"/>
              <a:gd name="connsiteX282" fmla="*/ 3243913 w 6522685"/>
              <a:gd name="connsiteY282" fmla="*/ 3363534 h 6850016"/>
              <a:gd name="connsiteX283" fmla="*/ 3244711 w 6522685"/>
              <a:gd name="connsiteY283" fmla="*/ 3061750 h 6850016"/>
              <a:gd name="connsiteX284" fmla="*/ 3227147 w 6522685"/>
              <a:gd name="connsiteY284" fmla="*/ 3093685 h 6850016"/>
              <a:gd name="connsiteX285" fmla="*/ 3088230 w 6522685"/>
              <a:gd name="connsiteY285" fmla="*/ 3136797 h 6850016"/>
              <a:gd name="connsiteX286" fmla="*/ 3064279 w 6522685"/>
              <a:gd name="connsiteY286" fmla="*/ 3125620 h 6850016"/>
              <a:gd name="connsiteX287" fmla="*/ 2737746 w 6522685"/>
              <a:gd name="connsiteY287" fmla="*/ 2675339 h 6850016"/>
              <a:gd name="connsiteX288" fmla="*/ 2729762 w 6522685"/>
              <a:gd name="connsiteY288" fmla="*/ 2661766 h 6850016"/>
              <a:gd name="connsiteX289" fmla="*/ 3241518 w 6522685"/>
              <a:gd name="connsiteY289" fmla="*/ 2496504 h 6850016"/>
              <a:gd name="connsiteX290" fmla="*/ 3245509 w 6522685"/>
              <a:gd name="connsiteY290" fmla="*/ 2515665 h 6850016"/>
              <a:gd name="connsiteX291" fmla="*/ 3244711 w 6522685"/>
              <a:gd name="connsiteY291" fmla="*/ 3061750 h 6850016"/>
              <a:gd name="connsiteX292" fmla="*/ 3245509 w 6522685"/>
              <a:gd name="connsiteY292" fmla="*/ 2432634 h 6850016"/>
              <a:gd name="connsiteX293" fmla="*/ 3230340 w 6522685"/>
              <a:gd name="connsiteY293" fmla="*/ 2462972 h 6850016"/>
              <a:gd name="connsiteX294" fmla="*/ 2720980 w 6522685"/>
              <a:gd name="connsiteY294" fmla="*/ 2628235 h 6850016"/>
              <a:gd name="connsiteX295" fmla="*/ 2692239 w 6522685"/>
              <a:gd name="connsiteY295" fmla="*/ 2613864 h 6850016"/>
              <a:gd name="connsiteX296" fmla="*/ 2368899 w 6522685"/>
              <a:gd name="connsiteY296" fmla="*/ 2167575 h 6850016"/>
              <a:gd name="connsiteX297" fmla="*/ 2362512 w 6522685"/>
              <a:gd name="connsiteY297" fmla="*/ 2154003 h 6850016"/>
              <a:gd name="connsiteX298" fmla="*/ 2382471 w 6522685"/>
              <a:gd name="connsiteY298" fmla="*/ 2152406 h 6850016"/>
              <a:gd name="connsiteX299" fmla="*/ 3226349 w 6522685"/>
              <a:gd name="connsiteY299" fmla="*/ 1877767 h 6850016"/>
              <a:gd name="connsiteX300" fmla="*/ 3242316 w 6522685"/>
              <a:gd name="connsiteY300" fmla="*/ 1869783 h 6850016"/>
              <a:gd name="connsiteX301" fmla="*/ 3244711 w 6522685"/>
              <a:gd name="connsiteY301" fmla="*/ 1887347 h 6850016"/>
              <a:gd name="connsiteX302" fmla="*/ 3245509 w 6522685"/>
              <a:gd name="connsiteY302" fmla="*/ 2432634 h 6850016"/>
              <a:gd name="connsiteX303" fmla="*/ 4922885 w 6522685"/>
              <a:gd name="connsiteY303" fmla="*/ 1168814 h 6850016"/>
              <a:gd name="connsiteX304" fmla="*/ 4934861 w 6522685"/>
              <a:gd name="connsiteY304" fmla="*/ 1156839 h 6850016"/>
              <a:gd name="connsiteX305" fmla="*/ 5319675 w 6522685"/>
              <a:gd name="connsiteY305" fmla="*/ 1932854 h 6850016"/>
              <a:gd name="connsiteX306" fmla="*/ 5940807 w 6522685"/>
              <a:gd name="connsiteY306" fmla="*/ 2539616 h 6850016"/>
              <a:gd name="connsiteX307" fmla="*/ 5894502 w 6522685"/>
              <a:gd name="connsiteY307" fmla="*/ 2554785 h 6850016"/>
              <a:gd name="connsiteX308" fmla="*/ 5399512 w 6522685"/>
              <a:gd name="connsiteY308" fmla="*/ 2715257 h 6850016"/>
              <a:gd name="connsiteX309" fmla="*/ 5367578 w 6522685"/>
              <a:gd name="connsiteY309" fmla="*/ 2710467 h 6850016"/>
              <a:gd name="connsiteX310" fmla="*/ 4593957 w 6522685"/>
              <a:gd name="connsiteY310" fmla="*/ 1645441 h 6850016"/>
              <a:gd name="connsiteX311" fmla="*/ 4597150 w 6522685"/>
              <a:gd name="connsiteY311" fmla="*/ 1615103 h 6850016"/>
              <a:gd name="connsiteX312" fmla="*/ 4922885 w 6522685"/>
              <a:gd name="connsiteY312" fmla="*/ 1168814 h 6850016"/>
              <a:gd name="connsiteX313" fmla="*/ 3277444 w 6522685"/>
              <a:gd name="connsiteY313" fmla="*/ 4423769 h 6850016"/>
              <a:gd name="connsiteX314" fmla="*/ 3294210 w 6522685"/>
              <a:gd name="connsiteY314" fmla="*/ 4391036 h 6850016"/>
              <a:gd name="connsiteX315" fmla="*/ 3797982 w 6522685"/>
              <a:gd name="connsiteY315" fmla="*/ 4226572 h 6850016"/>
              <a:gd name="connsiteX316" fmla="*/ 3832312 w 6522685"/>
              <a:gd name="connsiteY316" fmla="*/ 4244136 h 6850016"/>
              <a:gd name="connsiteX317" fmla="*/ 4150063 w 6522685"/>
              <a:gd name="connsiteY317" fmla="*/ 4682442 h 6850016"/>
              <a:gd name="connsiteX318" fmla="*/ 4160441 w 6522685"/>
              <a:gd name="connsiteY318" fmla="*/ 4702401 h 6850016"/>
              <a:gd name="connsiteX319" fmla="*/ 3280638 w 6522685"/>
              <a:gd name="connsiteY319" fmla="*/ 4988217 h 6850016"/>
              <a:gd name="connsiteX320" fmla="*/ 3277444 w 6522685"/>
              <a:gd name="connsiteY320" fmla="*/ 4965863 h 6850016"/>
              <a:gd name="connsiteX321" fmla="*/ 3277444 w 6522685"/>
              <a:gd name="connsiteY321" fmla="*/ 4423769 h 6850016"/>
              <a:gd name="connsiteX322" fmla="*/ 4189183 w 6522685"/>
              <a:gd name="connsiteY322" fmla="*/ 3158353 h 6850016"/>
              <a:gd name="connsiteX323" fmla="*/ 4209941 w 6522685"/>
              <a:gd name="connsiteY323" fmla="*/ 3136797 h 6850016"/>
              <a:gd name="connsiteX324" fmla="*/ 4732075 w 6522685"/>
              <a:gd name="connsiteY324" fmla="*/ 2967542 h 6850016"/>
              <a:gd name="connsiteX325" fmla="*/ 4748042 w 6522685"/>
              <a:gd name="connsiteY325" fmla="*/ 2964349 h 6850016"/>
              <a:gd name="connsiteX326" fmla="*/ 4745647 w 6522685"/>
              <a:gd name="connsiteY326" fmla="*/ 2981913 h 6850016"/>
              <a:gd name="connsiteX327" fmla="*/ 4745647 w 6522685"/>
              <a:gd name="connsiteY327" fmla="*/ 3873692 h 6850016"/>
              <a:gd name="connsiteX328" fmla="*/ 4748042 w 6522685"/>
              <a:gd name="connsiteY328" fmla="*/ 3892853 h 6850016"/>
              <a:gd name="connsiteX329" fmla="*/ 4494161 w 6522685"/>
              <a:gd name="connsiteY329" fmla="*/ 3810621 h 6850016"/>
              <a:gd name="connsiteX330" fmla="*/ 4210739 w 6522685"/>
              <a:gd name="connsiteY330" fmla="*/ 3718809 h 6850016"/>
              <a:gd name="connsiteX331" fmla="*/ 4187586 w 6522685"/>
              <a:gd name="connsiteY331" fmla="*/ 3696454 h 6850016"/>
              <a:gd name="connsiteX332" fmla="*/ 4189183 w 6522685"/>
              <a:gd name="connsiteY332" fmla="*/ 3158353 h 6850016"/>
              <a:gd name="connsiteX333" fmla="*/ 4152458 w 6522685"/>
              <a:gd name="connsiteY333" fmla="*/ 3695656 h 6850016"/>
              <a:gd name="connsiteX334" fmla="*/ 4131700 w 6522685"/>
              <a:gd name="connsiteY334" fmla="*/ 3692462 h 6850016"/>
              <a:gd name="connsiteX335" fmla="*/ 3611961 w 6522685"/>
              <a:gd name="connsiteY335" fmla="*/ 3524006 h 6850016"/>
              <a:gd name="connsiteX336" fmla="*/ 3591204 w 6522685"/>
              <a:gd name="connsiteY336" fmla="*/ 3502450 h 6850016"/>
              <a:gd name="connsiteX337" fmla="*/ 3591204 w 6522685"/>
              <a:gd name="connsiteY337" fmla="*/ 3350760 h 6850016"/>
              <a:gd name="connsiteX338" fmla="*/ 3609566 w 6522685"/>
              <a:gd name="connsiteY338" fmla="*/ 3331599 h 6850016"/>
              <a:gd name="connsiteX339" fmla="*/ 4138886 w 6522685"/>
              <a:gd name="connsiteY339" fmla="*/ 3159949 h 6850016"/>
              <a:gd name="connsiteX340" fmla="*/ 4153256 w 6522685"/>
              <a:gd name="connsiteY340" fmla="*/ 3159151 h 6850016"/>
              <a:gd name="connsiteX341" fmla="*/ 4112539 w 6522685"/>
              <a:gd name="connsiteY341" fmla="*/ 3427403 h 6850016"/>
              <a:gd name="connsiteX342" fmla="*/ 4152458 w 6522685"/>
              <a:gd name="connsiteY342" fmla="*/ 3695656 h 6850016"/>
              <a:gd name="connsiteX343" fmla="*/ 4224311 w 6522685"/>
              <a:gd name="connsiteY343" fmla="*/ 2157995 h 6850016"/>
              <a:gd name="connsiteX344" fmla="*/ 4229900 w 6522685"/>
              <a:gd name="connsiteY344" fmla="*/ 2121270 h 6850016"/>
              <a:gd name="connsiteX345" fmla="*/ 4549248 w 6522685"/>
              <a:gd name="connsiteY345" fmla="*/ 1682166 h 6850016"/>
              <a:gd name="connsiteX346" fmla="*/ 4563619 w 6522685"/>
              <a:gd name="connsiteY346" fmla="*/ 1663804 h 6850016"/>
              <a:gd name="connsiteX347" fmla="*/ 4863007 w 6522685"/>
              <a:gd name="connsiteY347" fmla="*/ 2264976 h 6850016"/>
              <a:gd name="connsiteX348" fmla="*/ 5341231 w 6522685"/>
              <a:gd name="connsiteY348" fmla="*/ 2733620 h 6850016"/>
              <a:gd name="connsiteX349" fmla="*/ 5241435 w 6522685"/>
              <a:gd name="connsiteY349" fmla="*/ 2766353 h 6850016"/>
              <a:gd name="connsiteX350" fmla="*/ 4803130 w 6522685"/>
              <a:gd name="connsiteY350" fmla="*/ 2909261 h 6850016"/>
              <a:gd name="connsiteX351" fmla="*/ 4764808 w 6522685"/>
              <a:gd name="connsiteY351" fmla="*/ 2902874 h 6850016"/>
              <a:gd name="connsiteX352" fmla="*/ 4224311 w 6522685"/>
              <a:gd name="connsiteY352" fmla="*/ 2157995 h 6850016"/>
              <a:gd name="connsiteX353" fmla="*/ 4741656 w 6522685"/>
              <a:gd name="connsiteY353" fmla="*/ 2928422 h 6850016"/>
              <a:gd name="connsiteX354" fmla="*/ 4559627 w 6522685"/>
              <a:gd name="connsiteY354" fmla="*/ 2987501 h 6850016"/>
              <a:gd name="connsiteX355" fmla="*/ 4201159 w 6522685"/>
              <a:gd name="connsiteY355" fmla="*/ 3104063 h 6850016"/>
              <a:gd name="connsiteX356" fmla="*/ 4169224 w 6522685"/>
              <a:gd name="connsiteY356" fmla="*/ 3100072 h 6850016"/>
              <a:gd name="connsiteX357" fmla="*/ 3852271 w 6522685"/>
              <a:gd name="connsiteY357" fmla="*/ 2663363 h 6850016"/>
              <a:gd name="connsiteX358" fmla="*/ 3855464 w 6522685"/>
              <a:gd name="connsiteY358" fmla="*/ 2635420 h 6850016"/>
              <a:gd name="connsiteX359" fmla="*/ 4182796 w 6522685"/>
              <a:gd name="connsiteY359" fmla="*/ 2185139 h 6850016"/>
              <a:gd name="connsiteX360" fmla="*/ 4192376 w 6522685"/>
              <a:gd name="connsiteY360" fmla="*/ 2173962 h 6850016"/>
              <a:gd name="connsiteX361" fmla="*/ 4741656 w 6522685"/>
              <a:gd name="connsiteY361" fmla="*/ 2928422 h 6850016"/>
              <a:gd name="connsiteX362" fmla="*/ 4143676 w 6522685"/>
              <a:gd name="connsiteY362" fmla="*/ 3123224 h 6850016"/>
              <a:gd name="connsiteX363" fmla="*/ 4090185 w 6522685"/>
              <a:gd name="connsiteY363" fmla="*/ 3140789 h 6850016"/>
              <a:gd name="connsiteX364" fmla="*/ 3601583 w 6522685"/>
              <a:gd name="connsiteY364" fmla="*/ 3299664 h 6850016"/>
              <a:gd name="connsiteX365" fmla="*/ 3572043 w 6522685"/>
              <a:gd name="connsiteY365" fmla="*/ 3294075 h 6850016"/>
              <a:gd name="connsiteX366" fmla="*/ 3483424 w 6522685"/>
              <a:gd name="connsiteY366" fmla="*/ 3171127 h 6850016"/>
              <a:gd name="connsiteX367" fmla="*/ 3485819 w 6522685"/>
              <a:gd name="connsiteY367" fmla="*/ 3146377 h 6850016"/>
              <a:gd name="connsiteX368" fmla="*/ 3817941 w 6522685"/>
              <a:gd name="connsiteY368" fmla="*/ 2690508 h 6850016"/>
              <a:gd name="connsiteX369" fmla="*/ 3823529 w 6522685"/>
              <a:gd name="connsiteY369" fmla="*/ 2682524 h 6850016"/>
              <a:gd name="connsiteX370" fmla="*/ 4143676 w 6522685"/>
              <a:gd name="connsiteY370" fmla="*/ 3123224 h 6850016"/>
              <a:gd name="connsiteX371" fmla="*/ 3553680 w 6522685"/>
              <a:gd name="connsiteY371" fmla="*/ 3494466 h 6850016"/>
              <a:gd name="connsiteX372" fmla="*/ 3539310 w 6522685"/>
              <a:gd name="connsiteY372" fmla="*/ 3499257 h 6850016"/>
              <a:gd name="connsiteX373" fmla="*/ 3339717 w 6522685"/>
              <a:gd name="connsiteY373" fmla="*/ 3434589 h 6850016"/>
              <a:gd name="connsiteX374" fmla="*/ 3317363 w 6522685"/>
              <a:gd name="connsiteY374" fmla="*/ 3426605 h 6850016"/>
              <a:gd name="connsiteX375" fmla="*/ 3555277 w 6522685"/>
              <a:gd name="connsiteY375" fmla="*/ 3349163 h 6850016"/>
              <a:gd name="connsiteX376" fmla="*/ 3553680 w 6522685"/>
              <a:gd name="connsiteY376" fmla="*/ 3494466 h 6850016"/>
              <a:gd name="connsiteX377" fmla="*/ 3545697 w 6522685"/>
              <a:gd name="connsiteY377" fmla="*/ 3317228 h 6850016"/>
              <a:gd name="connsiteX378" fmla="*/ 3311774 w 6522685"/>
              <a:gd name="connsiteY378" fmla="*/ 3393074 h 6850016"/>
              <a:gd name="connsiteX379" fmla="*/ 3309379 w 6522685"/>
              <a:gd name="connsiteY379" fmla="*/ 3389880 h 6850016"/>
              <a:gd name="connsiteX380" fmla="*/ 3453884 w 6522685"/>
              <a:gd name="connsiteY380" fmla="*/ 3191086 h 6850016"/>
              <a:gd name="connsiteX381" fmla="*/ 3545697 w 6522685"/>
              <a:gd name="connsiteY381" fmla="*/ 3317228 h 6850016"/>
              <a:gd name="connsiteX382" fmla="*/ 3312572 w 6522685"/>
              <a:gd name="connsiteY382" fmla="*/ 3461733 h 6850016"/>
              <a:gd name="connsiteX383" fmla="*/ 3545697 w 6522685"/>
              <a:gd name="connsiteY383" fmla="*/ 3537578 h 6850016"/>
              <a:gd name="connsiteX384" fmla="*/ 3453884 w 6522685"/>
              <a:gd name="connsiteY384" fmla="*/ 3663721 h 6850016"/>
              <a:gd name="connsiteX385" fmla="*/ 3310177 w 6522685"/>
              <a:gd name="connsiteY385" fmla="*/ 3465725 h 6850016"/>
              <a:gd name="connsiteX386" fmla="*/ 3312572 w 6522685"/>
              <a:gd name="connsiteY386" fmla="*/ 3461733 h 6850016"/>
              <a:gd name="connsiteX387" fmla="*/ 3485020 w 6522685"/>
              <a:gd name="connsiteY387" fmla="*/ 3677293 h 6850016"/>
              <a:gd name="connsiteX388" fmla="*/ 3572043 w 6522685"/>
              <a:gd name="connsiteY388" fmla="*/ 3559933 h 6850016"/>
              <a:gd name="connsiteX389" fmla="*/ 3598389 w 6522685"/>
              <a:gd name="connsiteY389" fmla="*/ 3554344 h 6850016"/>
              <a:gd name="connsiteX390" fmla="*/ 4130902 w 6522685"/>
              <a:gd name="connsiteY390" fmla="*/ 3727591 h 6850016"/>
              <a:gd name="connsiteX391" fmla="*/ 4142079 w 6522685"/>
              <a:gd name="connsiteY391" fmla="*/ 3732381 h 6850016"/>
              <a:gd name="connsiteX392" fmla="*/ 3824328 w 6522685"/>
              <a:gd name="connsiteY392" fmla="*/ 4168291 h 6850016"/>
              <a:gd name="connsiteX393" fmla="*/ 3809957 w 6522685"/>
              <a:gd name="connsiteY393" fmla="*/ 4153920 h 6850016"/>
              <a:gd name="connsiteX394" fmla="*/ 3489811 w 6522685"/>
              <a:gd name="connsiteY394" fmla="*/ 3713220 h 6850016"/>
              <a:gd name="connsiteX395" fmla="*/ 3485020 w 6522685"/>
              <a:gd name="connsiteY395" fmla="*/ 3677293 h 6850016"/>
              <a:gd name="connsiteX396" fmla="*/ 4119725 w 6522685"/>
              <a:gd name="connsiteY396" fmla="*/ 4581847 h 6850016"/>
              <a:gd name="connsiteX397" fmla="*/ 3858658 w 6522685"/>
              <a:gd name="connsiteY397" fmla="*/ 4222580 h 6850016"/>
              <a:gd name="connsiteX398" fmla="*/ 3853069 w 6522685"/>
              <a:gd name="connsiteY398" fmla="*/ 4187452 h 6850016"/>
              <a:gd name="connsiteX399" fmla="*/ 4169224 w 6522685"/>
              <a:gd name="connsiteY399" fmla="*/ 3753937 h 6850016"/>
              <a:gd name="connsiteX400" fmla="*/ 4194772 w 6522685"/>
              <a:gd name="connsiteY400" fmla="*/ 3747550 h 6850016"/>
              <a:gd name="connsiteX401" fmla="*/ 4731276 w 6522685"/>
              <a:gd name="connsiteY401" fmla="*/ 3922393 h 6850016"/>
              <a:gd name="connsiteX402" fmla="*/ 4740059 w 6522685"/>
              <a:gd name="connsiteY402" fmla="*/ 3926385 h 6850016"/>
              <a:gd name="connsiteX403" fmla="*/ 4192376 w 6522685"/>
              <a:gd name="connsiteY403" fmla="*/ 4680845 h 6850016"/>
              <a:gd name="connsiteX404" fmla="*/ 4119725 w 6522685"/>
              <a:gd name="connsiteY404" fmla="*/ 4581847 h 6850016"/>
              <a:gd name="connsiteX405" fmla="*/ 4223513 w 6522685"/>
              <a:gd name="connsiteY405" fmla="*/ 4697610 h 6850016"/>
              <a:gd name="connsiteX406" fmla="*/ 4767203 w 6522685"/>
              <a:gd name="connsiteY406" fmla="*/ 3950336 h 6850016"/>
              <a:gd name="connsiteX407" fmla="*/ 4796743 w 6522685"/>
              <a:gd name="connsiteY407" fmla="*/ 3943151 h 6850016"/>
              <a:gd name="connsiteX408" fmla="*/ 5329256 w 6522685"/>
              <a:gd name="connsiteY408" fmla="*/ 4116397 h 6850016"/>
              <a:gd name="connsiteX409" fmla="*/ 5339635 w 6522685"/>
              <a:gd name="connsiteY409" fmla="*/ 4120389 h 6850016"/>
              <a:gd name="connsiteX410" fmla="*/ 4563619 w 6522685"/>
              <a:gd name="connsiteY410" fmla="*/ 5186213 h 6850016"/>
              <a:gd name="connsiteX411" fmla="*/ 4550047 w 6522685"/>
              <a:gd name="connsiteY411" fmla="*/ 5171842 h 6850016"/>
              <a:gd name="connsiteX412" fmla="*/ 4229900 w 6522685"/>
              <a:gd name="connsiteY412" fmla="*/ 4730344 h 6850016"/>
              <a:gd name="connsiteX413" fmla="*/ 4223513 w 6522685"/>
              <a:gd name="connsiteY413" fmla="*/ 4697610 h 6850016"/>
              <a:gd name="connsiteX414" fmla="*/ 5330853 w 6522685"/>
              <a:gd name="connsiteY414" fmla="*/ 4082067 h 6850016"/>
              <a:gd name="connsiteX415" fmla="*/ 4808718 w 6522685"/>
              <a:gd name="connsiteY415" fmla="*/ 3912812 h 6850016"/>
              <a:gd name="connsiteX416" fmla="*/ 4788759 w 6522685"/>
              <a:gd name="connsiteY416" fmla="*/ 3892853 h 6850016"/>
              <a:gd name="connsiteX417" fmla="*/ 4789558 w 6522685"/>
              <a:gd name="connsiteY417" fmla="*/ 2961954 h 6850016"/>
              <a:gd name="connsiteX418" fmla="*/ 4807122 w 6522685"/>
              <a:gd name="connsiteY418" fmla="*/ 2943591 h 6850016"/>
              <a:gd name="connsiteX419" fmla="*/ 5340433 w 6522685"/>
              <a:gd name="connsiteY419" fmla="*/ 2771143 h 6850016"/>
              <a:gd name="connsiteX420" fmla="*/ 5353207 w 6522685"/>
              <a:gd name="connsiteY420" fmla="*/ 2767950 h 6850016"/>
              <a:gd name="connsiteX421" fmla="*/ 5242233 w 6522685"/>
              <a:gd name="connsiteY421" fmla="*/ 3429000 h 6850016"/>
              <a:gd name="connsiteX422" fmla="*/ 5351610 w 6522685"/>
              <a:gd name="connsiteY422" fmla="*/ 4084462 h 6850016"/>
              <a:gd name="connsiteX423" fmla="*/ 5330853 w 6522685"/>
              <a:gd name="connsiteY423" fmla="*/ 4082067 h 6850016"/>
              <a:gd name="connsiteX424" fmla="*/ 3279839 w 6522685"/>
              <a:gd name="connsiteY424" fmla="*/ 627519 h 6850016"/>
              <a:gd name="connsiteX425" fmla="*/ 3280638 w 6522685"/>
              <a:gd name="connsiteY425" fmla="*/ 605963 h 6850016"/>
              <a:gd name="connsiteX426" fmla="*/ 4901330 w 6522685"/>
              <a:gd name="connsiteY426" fmla="*/ 1133686 h 6850016"/>
              <a:gd name="connsiteX427" fmla="*/ 4891749 w 6522685"/>
              <a:gd name="connsiteY427" fmla="*/ 1152048 h 6850016"/>
              <a:gd name="connsiteX428" fmla="*/ 4572401 w 6522685"/>
              <a:gd name="connsiteY428" fmla="*/ 1591950 h 6850016"/>
              <a:gd name="connsiteX429" fmla="*/ 4542861 w 6522685"/>
              <a:gd name="connsiteY429" fmla="*/ 1607918 h 6850016"/>
              <a:gd name="connsiteX430" fmla="*/ 3293412 w 6522685"/>
              <a:gd name="connsiteY430" fmla="*/ 1202346 h 6850016"/>
              <a:gd name="connsiteX431" fmla="*/ 3278243 w 6522685"/>
              <a:gd name="connsiteY431" fmla="*/ 1172008 h 6850016"/>
              <a:gd name="connsiteX432" fmla="*/ 3279839 w 6522685"/>
              <a:gd name="connsiteY432" fmla="*/ 627519 h 6850016"/>
              <a:gd name="connsiteX433" fmla="*/ 3279041 w 6522685"/>
              <a:gd name="connsiteY433" fmla="*/ 1257433 h 6850016"/>
              <a:gd name="connsiteX434" fmla="*/ 3282234 w 6522685"/>
              <a:gd name="connsiteY434" fmla="*/ 1237474 h 6850016"/>
              <a:gd name="connsiteX435" fmla="*/ 4529289 w 6522685"/>
              <a:gd name="connsiteY435" fmla="*/ 1643844 h 6850016"/>
              <a:gd name="connsiteX436" fmla="*/ 4523700 w 6522685"/>
              <a:gd name="connsiteY436" fmla="*/ 1659013 h 6850016"/>
              <a:gd name="connsiteX437" fmla="*/ 4198764 w 6522685"/>
              <a:gd name="connsiteY437" fmla="*/ 2106899 h 6850016"/>
              <a:gd name="connsiteX438" fmla="*/ 4174813 w 6522685"/>
              <a:gd name="connsiteY438" fmla="*/ 2118875 h 6850016"/>
              <a:gd name="connsiteX439" fmla="*/ 3289420 w 6522685"/>
              <a:gd name="connsiteY439" fmla="*/ 1831461 h 6850016"/>
              <a:gd name="connsiteX440" fmla="*/ 3277444 w 6522685"/>
              <a:gd name="connsiteY440" fmla="*/ 1805913 h 6850016"/>
              <a:gd name="connsiteX441" fmla="*/ 3279041 w 6522685"/>
              <a:gd name="connsiteY441" fmla="*/ 1257433 h 6850016"/>
              <a:gd name="connsiteX442" fmla="*/ 3279041 w 6522685"/>
              <a:gd name="connsiteY442" fmla="*/ 1885750 h 6850016"/>
              <a:gd name="connsiteX443" fmla="*/ 3279839 w 6522685"/>
              <a:gd name="connsiteY443" fmla="*/ 1868985 h 6850016"/>
              <a:gd name="connsiteX444" fmla="*/ 3297403 w 6522685"/>
              <a:gd name="connsiteY444" fmla="*/ 1877767 h 6850016"/>
              <a:gd name="connsiteX445" fmla="*/ 4141281 w 6522685"/>
              <a:gd name="connsiteY445" fmla="*/ 2152406 h 6850016"/>
              <a:gd name="connsiteX446" fmla="*/ 4152458 w 6522685"/>
              <a:gd name="connsiteY446" fmla="*/ 2152406 h 6850016"/>
              <a:gd name="connsiteX447" fmla="*/ 4157248 w 6522685"/>
              <a:gd name="connsiteY447" fmla="*/ 2162785 h 6850016"/>
              <a:gd name="connsiteX448" fmla="*/ 4151660 w 6522685"/>
              <a:gd name="connsiteY448" fmla="*/ 2170769 h 6850016"/>
              <a:gd name="connsiteX449" fmla="*/ 3831513 w 6522685"/>
              <a:gd name="connsiteY449" fmla="*/ 2612267 h 6850016"/>
              <a:gd name="connsiteX450" fmla="*/ 3797982 w 6522685"/>
              <a:gd name="connsiteY450" fmla="*/ 2629033 h 6850016"/>
              <a:gd name="connsiteX451" fmla="*/ 3292613 w 6522685"/>
              <a:gd name="connsiteY451" fmla="*/ 2463770 h 6850016"/>
              <a:gd name="connsiteX452" fmla="*/ 3276646 w 6522685"/>
              <a:gd name="connsiteY452" fmla="*/ 2435828 h 6850016"/>
              <a:gd name="connsiteX453" fmla="*/ 3279041 w 6522685"/>
              <a:gd name="connsiteY453" fmla="*/ 1885750 h 6850016"/>
              <a:gd name="connsiteX454" fmla="*/ 3281436 w 6522685"/>
              <a:gd name="connsiteY454" fmla="*/ 2498899 h 6850016"/>
              <a:gd name="connsiteX455" fmla="*/ 3294210 w 6522685"/>
              <a:gd name="connsiteY455" fmla="*/ 2504487 h 6850016"/>
              <a:gd name="connsiteX456" fmla="*/ 3779619 w 6522685"/>
              <a:gd name="connsiteY456" fmla="*/ 2661766 h 6850016"/>
              <a:gd name="connsiteX457" fmla="*/ 3787603 w 6522685"/>
              <a:gd name="connsiteY457" fmla="*/ 2662565 h 6850016"/>
              <a:gd name="connsiteX458" fmla="*/ 3793990 w 6522685"/>
              <a:gd name="connsiteY458" fmla="*/ 2664960 h 6850016"/>
              <a:gd name="connsiteX459" fmla="*/ 3782812 w 6522685"/>
              <a:gd name="connsiteY459" fmla="*/ 2681726 h 6850016"/>
              <a:gd name="connsiteX460" fmla="*/ 3462666 w 6522685"/>
              <a:gd name="connsiteY460" fmla="*/ 3122426 h 6850016"/>
              <a:gd name="connsiteX461" fmla="*/ 3432328 w 6522685"/>
              <a:gd name="connsiteY461" fmla="*/ 3136797 h 6850016"/>
              <a:gd name="connsiteX462" fmla="*/ 3292613 w 6522685"/>
              <a:gd name="connsiteY462" fmla="*/ 3090491 h 6850016"/>
              <a:gd name="connsiteX463" fmla="*/ 3278243 w 6522685"/>
              <a:gd name="connsiteY463" fmla="*/ 3065742 h 6850016"/>
              <a:gd name="connsiteX464" fmla="*/ 3279041 w 6522685"/>
              <a:gd name="connsiteY464" fmla="*/ 2513270 h 6850016"/>
              <a:gd name="connsiteX465" fmla="*/ 3281436 w 6522685"/>
              <a:gd name="connsiteY465" fmla="*/ 2498899 h 6850016"/>
              <a:gd name="connsiteX466" fmla="*/ 3278243 w 6522685"/>
              <a:gd name="connsiteY466" fmla="*/ 3343575 h 6850016"/>
              <a:gd name="connsiteX467" fmla="*/ 3278243 w 6522685"/>
              <a:gd name="connsiteY467" fmla="*/ 3143184 h 6850016"/>
              <a:gd name="connsiteX468" fmla="*/ 3295008 w 6522685"/>
              <a:gd name="connsiteY468" fmla="*/ 3132006 h 6850016"/>
              <a:gd name="connsiteX469" fmla="*/ 3425941 w 6522685"/>
              <a:gd name="connsiteY469" fmla="*/ 3171925 h 6850016"/>
              <a:gd name="connsiteX470" fmla="*/ 3281436 w 6522685"/>
              <a:gd name="connsiteY470" fmla="*/ 3371517 h 6850016"/>
              <a:gd name="connsiteX471" fmla="*/ 3278243 w 6522685"/>
              <a:gd name="connsiteY471" fmla="*/ 3343575 h 6850016"/>
              <a:gd name="connsiteX472" fmla="*/ 3278243 w 6522685"/>
              <a:gd name="connsiteY472" fmla="*/ 3533587 h 6850016"/>
              <a:gd name="connsiteX473" fmla="*/ 3281436 w 6522685"/>
              <a:gd name="connsiteY473" fmla="*/ 3483289 h 6850016"/>
              <a:gd name="connsiteX474" fmla="*/ 3425941 w 6522685"/>
              <a:gd name="connsiteY474" fmla="*/ 3682882 h 6850016"/>
              <a:gd name="connsiteX475" fmla="*/ 3289420 w 6522685"/>
              <a:gd name="connsiteY475" fmla="*/ 3725195 h 6850016"/>
              <a:gd name="connsiteX476" fmla="*/ 3278243 w 6522685"/>
              <a:gd name="connsiteY476" fmla="*/ 3713220 h 6850016"/>
              <a:gd name="connsiteX477" fmla="*/ 3278243 w 6522685"/>
              <a:gd name="connsiteY477" fmla="*/ 3533587 h 6850016"/>
              <a:gd name="connsiteX478" fmla="*/ 3278243 w 6522685"/>
              <a:gd name="connsiteY478" fmla="*/ 4336747 h 6850016"/>
              <a:gd name="connsiteX479" fmla="*/ 3278243 w 6522685"/>
              <a:gd name="connsiteY479" fmla="*/ 3791460 h 6850016"/>
              <a:gd name="connsiteX480" fmla="*/ 3295008 w 6522685"/>
              <a:gd name="connsiteY480" fmla="*/ 3760324 h 6850016"/>
              <a:gd name="connsiteX481" fmla="*/ 3435521 w 6522685"/>
              <a:gd name="connsiteY481" fmla="*/ 3716413 h 6850016"/>
              <a:gd name="connsiteX482" fmla="*/ 3458674 w 6522685"/>
              <a:gd name="connsiteY482" fmla="*/ 3725994 h 6850016"/>
              <a:gd name="connsiteX483" fmla="*/ 3788401 w 6522685"/>
              <a:gd name="connsiteY483" fmla="*/ 4181065 h 6850016"/>
              <a:gd name="connsiteX484" fmla="*/ 3793990 w 6522685"/>
              <a:gd name="connsiteY484" fmla="*/ 4190645 h 6850016"/>
              <a:gd name="connsiteX485" fmla="*/ 3639904 w 6522685"/>
              <a:gd name="connsiteY485" fmla="*/ 4205814 h 6850016"/>
              <a:gd name="connsiteX486" fmla="*/ 3298202 w 6522685"/>
              <a:gd name="connsiteY486" fmla="*/ 4346327 h 6850016"/>
              <a:gd name="connsiteX487" fmla="*/ 3282234 w 6522685"/>
              <a:gd name="connsiteY487" fmla="*/ 4353513 h 6850016"/>
              <a:gd name="connsiteX488" fmla="*/ 3278243 w 6522685"/>
              <a:gd name="connsiteY488" fmla="*/ 4336747 h 6850016"/>
              <a:gd name="connsiteX489" fmla="*/ 3277444 w 6522685"/>
              <a:gd name="connsiteY489" fmla="*/ 5585398 h 6850016"/>
              <a:gd name="connsiteX490" fmla="*/ 3276646 w 6522685"/>
              <a:gd name="connsiteY490" fmla="*/ 5053684 h 6850016"/>
              <a:gd name="connsiteX491" fmla="*/ 3293412 w 6522685"/>
              <a:gd name="connsiteY491" fmla="*/ 5020152 h 6850016"/>
              <a:gd name="connsiteX492" fmla="*/ 4051863 w 6522685"/>
              <a:gd name="connsiteY492" fmla="*/ 4738327 h 6850016"/>
              <a:gd name="connsiteX493" fmla="*/ 4174014 w 6522685"/>
              <a:gd name="connsiteY493" fmla="*/ 4735134 h 6850016"/>
              <a:gd name="connsiteX494" fmla="*/ 4197965 w 6522685"/>
              <a:gd name="connsiteY494" fmla="*/ 4747109 h 6850016"/>
              <a:gd name="connsiteX495" fmla="*/ 4523700 w 6522685"/>
              <a:gd name="connsiteY495" fmla="*/ 5196592 h 6850016"/>
              <a:gd name="connsiteX496" fmla="*/ 4532482 w 6522685"/>
              <a:gd name="connsiteY496" fmla="*/ 5210963 h 6850016"/>
              <a:gd name="connsiteX497" fmla="*/ 4337680 w 6522685"/>
              <a:gd name="connsiteY497" fmla="*/ 5217350 h 6850016"/>
              <a:gd name="connsiteX498" fmla="*/ 3305387 w 6522685"/>
              <a:gd name="connsiteY498" fmla="*/ 5598970 h 6850016"/>
              <a:gd name="connsiteX499" fmla="*/ 3280638 w 6522685"/>
              <a:gd name="connsiteY499" fmla="*/ 5614140 h 6850016"/>
              <a:gd name="connsiteX500" fmla="*/ 3277444 w 6522685"/>
              <a:gd name="connsiteY500" fmla="*/ 5585398 h 6850016"/>
              <a:gd name="connsiteX501" fmla="*/ 4898934 w 6522685"/>
              <a:gd name="connsiteY501" fmla="*/ 5717129 h 6850016"/>
              <a:gd name="connsiteX502" fmla="*/ 4882169 w 6522685"/>
              <a:gd name="connsiteY502" fmla="*/ 5720323 h 6850016"/>
              <a:gd name="connsiteX503" fmla="*/ 3297403 w 6522685"/>
              <a:gd name="connsiteY503" fmla="*/ 6234473 h 6850016"/>
              <a:gd name="connsiteX504" fmla="*/ 3279839 w 6522685"/>
              <a:gd name="connsiteY504" fmla="*/ 6244852 h 6850016"/>
              <a:gd name="connsiteX505" fmla="*/ 3278243 w 6522685"/>
              <a:gd name="connsiteY505" fmla="*/ 6224094 h 6850016"/>
              <a:gd name="connsiteX506" fmla="*/ 3278243 w 6522685"/>
              <a:gd name="connsiteY506" fmla="*/ 5682799 h 6850016"/>
              <a:gd name="connsiteX507" fmla="*/ 3293412 w 6522685"/>
              <a:gd name="connsiteY507" fmla="*/ 5650865 h 6850016"/>
              <a:gd name="connsiteX508" fmla="*/ 4241077 w 6522685"/>
              <a:gd name="connsiteY508" fmla="*/ 5261260 h 6850016"/>
              <a:gd name="connsiteX509" fmla="*/ 4542861 w 6522685"/>
              <a:gd name="connsiteY509" fmla="*/ 5245293 h 6850016"/>
              <a:gd name="connsiteX510" fmla="*/ 4571602 w 6522685"/>
              <a:gd name="connsiteY510" fmla="*/ 5259663 h 6850016"/>
              <a:gd name="connsiteX511" fmla="*/ 4892547 w 6522685"/>
              <a:gd name="connsiteY511" fmla="*/ 5702759 h 6850016"/>
              <a:gd name="connsiteX512" fmla="*/ 4898934 w 6522685"/>
              <a:gd name="connsiteY512" fmla="*/ 5717129 h 6850016"/>
              <a:gd name="connsiteX513" fmla="*/ 4932466 w 6522685"/>
              <a:gd name="connsiteY513" fmla="*/ 5697170 h 6850016"/>
              <a:gd name="connsiteX514" fmla="*/ 4920490 w 6522685"/>
              <a:gd name="connsiteY514" fmla="*/ 5685194 h 6850016"/>
              <a:gd name="connsiteX515" fmla="*/ 4597949 w 6522685"/>
              <a:gd name="connsiteY515" fmla="*/ 5241301 h 6850016"/>
              <a:gd name="connsiteX516" fmla="*/ 4592360 w 6522685"/>
              <a:gd name="connsiteY516" fmla="*/ 5209366 h 6850016"/>
              <a:gd name="connsiteX517" fmla="*/ 5368376 w 6522685"/>
              <a:gd name="connsiteY517" fmla="*/ 4142743 h 6850016"/>
              <a:gd name="connsiteX518" fmla="*/ 5394722 w 6522685"/>
              <a:gd name="connsiteY518" fmla="*/ 4137953 h 6850016"/>
              <a:gd name="connsiteX519" fmla="*/ 5921647 w 6522685"/>
              <a:gd name="connsiteY519" fmla="*/ 4309603 h 6850016"/>
              <a:gd name="connsiteX520" fmla="*/ 5937614 w 6522685"/>
              <a:gd name="connsiteY520" fmla="*/ 4315989 h 6850016"/>
              <a:gd name="connsiteX521" fmla="*/ 4932466 w 6522685"/>
              <a:gd name="connsiteY521" fmla="*/ 5697170 h 6850016"/>
              <a:gd name="connsiteX522" fmla="*/ 5789117 w 6522685"/>
              <a:gd name="connsiteY522" fmla="*/ 4231362 h 6850016"/>
              <a:gd name="connsiteX523" fmla="*/ 5410690 w 6522685"/>
              <a:gd name="connsiteY523" fmla="*/ 4108413 h 6850016"/>
              <a:gd name="connsiteX524" fmla="*/ 5385142 w 6522685"/>
              <a:gd name="connsiteY524" fmla="*/ 4083664 h 6850016"/>
              <a:gd name="connsiteX525" fmla="*/ 5385142 w 6522685"/>
              <a:gd name="connsiteY525" fmla="*/ 2773538 h 6850016"/>
              <a:gd name="connsiteX526" fmla="*/ 5411488 w 6522685"/>
              <a:gd name="connsiteY526" fmla="*/ 2747192 h 6850016"/>
              <a:gd name="connsiteX527" fmla="*/ 5932025 w 6522685"/>
              <a:gd name="connsiteY527" fmla="*/ 2578736 h 6850016"/>
              <a:gd name="connsiteX528" fmla="*/ 5949590 w 6522685"/>
              <a:gd name="connsiteY528" fmla="*/ 2573946 h 6850016"/>
              <a:gd name="connsiteX529" fmla="*/ 5949590 w 6522685"/>
              <a:gd name="connsiteY529" fmla="*/ 4283256 h 6850016"/>
              <a:gd name="connsiteX530" fmla="*/ 5789117 w 6522685"/>
              <a:gd name="connsiteY530" fmla="*/ 4231362 h 6850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</a:cxnLst>
            <a:rect l="l" t="t" r="r" b="b"/>
            <a:pathLst>
              <a:path w="6522685" h="6850016">
                <a:moveTo>
                  <a:pt x="6506852" y="4464487"/>
                </a:moveTo>
                <a:cubicBezTo>
                  <a:pt x="6341589" y="4410996"/>
                  <a:pt x="6177125" y="4356707"/>
                  <a:pt x="6011862" y="4304014"/>
                </a:cubicBezTo>
                <a:cubicBezTo>
                  <a:pt x="5995895" y="4299224"/>
                  <a:pt x="5988710" y="4290441"/>
                  <a:pt x="5983121" y="4275273"/>
                </a:cubicBezTo>
                <a:cubicBezTo>
                  <a:pt x="5905679" y="4053326"/>
                  <a:pt x="5859374" y="3825790"/>
                  <a:pt x="5844205" y="3591069"/>
                </a:cubicBezTo>
                <a:cubicBezTo>
                  <a:pt x="5822649" y="3242980"/>
                  <a:pt x="5868954" y="2905269"/>
                  <a:pt x="5984718" y="2576341"/>
                </a:cubicBezTo>
                <a:cubicBezTo>
                  <a:pt x="5989508" y="2562769"/>
                  <a:pt x="5996693" y="2556381"/>
                  <a:pt x="6010266" y="2551591"/>
                </a:cubicBezTo>
                <a:cubicBezTo>
                  <a:pt x="6176327" y="2498101"/>
                  <a:pt x="6341589" y="2444610"/>
                  <a:pt x="6506852" y="2391119"/>
                </a:cubicBezTo>
                <a:cubicBezTo>
                  <a:pt x="6517231" y="2387925"/>
                  <a:pt x="6526811" y="2386329"/>
                  <a:pt x="6522021" y="2369563"/>
                </a:cubicBezTo>
                <a:cubicBezTo>
                  <a:pt x="6517231" y="2354394"/>
                  <a:pt x="6510844" y="2353595"/>
                  <a:pt x="6497271" y="2358386"/>
                </a:cubicBezTo>
                <a:cubicBezTo>
                  <a:pt x="6330412" y="2412675"/>
                  <a:pt x="6163553" y="2466964"/>
                  <a:pt x="5997492" y="2521253"/>
                </a:cubicBezTo>
                <a:cubicBezTo>
                  <a:pt x="5986314" y="2525245"/>
                  <a:pt x="5977533" y="2523648"/>
                  <a:pt x="5967952" y="2517261"/>
                </a:cubicBezTo>
                <a:cubicBezTo>
                  <a:pt x="5475358" y="2172365"/>
                  <a:pt x="5140042" y="1713303"/>
                  <a:pt x="4964401" y="1137678"/>
                </a:cubicBezTo>
                <a:cubicBezTo>
                  <a:pt x="4959611" y="1123307"/>
                  <a:pt x="4962804" y="1112928"/>
                  <a:pt x="4971586" y="1100953"/>
                </a:cubicBezTo>
                <a:cubicBezTo>
                  <a:pt x="5036254" y="1013132"/>
                  <a:pt x="5100124" y="924513"/>
                  <a:pt x="5163993" y="836692"/>
                </a:cubicBezTo>
                <a:cubicBezTo>
                  <a:pt x="5202315" y="783201"/>
                  <a:pt x="5241435" y="730509"/>
                  <a:pt x="5279757" y="677018"/>
                </a:cubicBezTo>
                <a:cubicBezTo>
                  <a:pt x="5285346" y="669034"/>
                  <a:pt x="5290136" y="664244"/>
                  <a:pt x="5278959" y="655462"/>
                </a:cubicBezTo>
                <a:cubicBezTo>
                  <a:pt x="5266184" y="645083"/>
                  <a:pt x="5259798" y="645882"/>
                  <a:pt x="5249419" y="660252"/>
                </a:cubicBezTo>
                <a:cubicBezTo>
                  <a:pt x="5148026" y="801564"/>
                  <a:pt x="5045036" y="942077"/>
                  <a:pt x="4942844" y="1083388"/>
                </a:cubicBezTo>
                <a:cubicBezTo>
                  <a:pt x="4934861" y="1095364"/>
                  <a:pt x="4926079" y="1099356"/>
                  <a:pt x="4911708" y="1100154"/>
                </a:cubicBezTo>
                <a:cubicBezTo>
                  <a:pt x="4732075" y="1104146"/>
                  <a:pt x="4553240" y="1091372"/>
                  <a:pt x="4376800" y="1057841"/>
                </a:cubicBezTo>
                <a:cubicBezTo>
                  <a:pt x="3976817" y="982794"/>
                  <a:pt x="3615155" y="819926"/>
                  <a:pt x="3292613" y="572431"/>
                </a:cubicBezTo>
                <a:cubicBezTo>
                  <a:pt x="3283033" y="565246"/>
                  <a:pt x="3279839" y="557262"/>
                  <a:pt x="3279839" y="545287"/>
                </a:cubicBezTo>
                <a:cubicBezTo>
                  <a:pt x="3280638" y="458264"/>
                  <a:pt x="3279839" y="370444"/>
                  <a:pt x="3279839" y="283421"/>
                </a:cubicBezTo>
                <a:cubicBezTo>
                  <a:pt x="3279839" y="283421"/>
                  <a:pt x="3279839" y="283421"/>
                  <a:pt x="3279839" y="283421"/>
                </a:cubicBezTo>
                <a:cubicBezTo>
                  <a:pt x="3279839" y="195601"/>
                  <a:pt x="3279839" y="106982"/>
                  <a:pt x="3279839" y="19161"/>
                </a:cubicBezTo>
                <a:cubicBezTo>
                  <a:pt x="3279839" y="3992"/>
                  <a:pt x="3275049" y="0"/>
                  <a:pt x="3259880" y="0"/>
                </a:cubicBezTo>
                <a:cubicBezTo>
                  <a:pt x="3243114" y="0"/>
                  <a:pt x="3245509" y="10379"/>
                  <a:pt x="3245509" y="19959"/>
                </a:cubicBezTo>
                <a:cubicBezTo>
                  <a:pt x="3245509" y="191609"/>
                  <a:pt x="3244711" y="363258"/>
                  <a:pt x="3245509" y="534908"/>
                </a:cubicBezTo>
                <a:cubicBezTo>
                  <a:pt x="3245509" y="554867"/>
                  <a:pt x="3239921" y="566843"/>
                  <a:pt x="3223953" y="578818"/>
                </a:cubicBezTo>
                <a:cubicBezTo>
                  <a:pt x="2745730" y="938085"/>
                  <a:pt x="2207628" y="1112130"/>
                  <a:pt x="1609649" y="1100154"/>
                </a:cubicBezTo>
                <a:cubicBezTo>
                  <a:pt x="1596076" y="1100154"/>
                  <a:pt x="1588891" y="1094566"/>
                  <a:pt x="1581706" y="1084985"/>
                </a:cubicBezTo>
                <a:cubicBezTo>
                  <a:pt x="1502667" y="975608"/>
                  <a:pt x="1422830" y="866232"/>
                  <a:pt x="1343791" y="756855"/>
                </a:cubicBezTo>
                <a:cubicBezTo>
                  <a:pt x="1319840" y="723323"/>
                  <a:pt x="1295091" y="689792"/>
                  <a:pt x="1270341" y="656260"/>
                </a:cubicBezTo>
                <a:cubicBezTo>
                  <a:pt x="1267148" y="652268"/>
                  <a:pt x="1266349" y="645083"/>
                  <a:pt x="1257567" y="648277"/>
                </a:cubicBezTo>
                <a:cubicBezTo>
                  <a:pt x="1239205" y="654664"/>
                  <a:pt x="1235213" y="665841"/>
                  <a:pt x="1246390" y="681010"/>
                </a:cubicBezTo>
                <a:cubicBezTo>
                  <a:pt x="1348582" y="821523"/>
                  <a:pt x="1449975" y="962036"/>
                  <a:pt x="1552166" y="1101751"/>
                </a:cubicBezTo>
                <a:cubicBezTo>
                  <a:pt x="1560948" y="1114525"/>
                  <a:pt x="1563343" y="1124904"/>
                  <a:pt x="1558553" y="1140073"/>
                </a:cubicBezTo>
                <a:cubicBezTo>
                  <a:pt x="1385307" y="1712504"/>
                  <a:pt x="1050790" y="2169970"/>
                  <a:pt x="559792" y="2514068"/>
                </a:cubicBezTo>
                <a:cubicBezTo>
                  <a:pt x="547018" y="2522850"/>
                  <a:pt x="535841" y="2524447"/>
                  <a:pt x="521470" y="2519656"/>
                </a:cubicBezTo>
                <a:cubicBezTo>
                  <a:pt x="356207" y="2465367"/>
                  <a:pt x="190146" y="2411876"/>
                  <a:pt x="24884" y="2357587"/>
                </a:cubicBezTo>
                <a:cubicBezTo>
                  <a:pt x="11311" y="2353595"/>
                  <a:pt x="6521" y="2355192"/>
                  <a:pt x="1731" y="2368764"/>
                </a:cubicBezTo>
                <a:cubicBezTo>
                  <a:pt x="-3858" y="2384732"/>
                  <a:pt x="4924" y="2387127"/>
                  <a:pt x="16102" y="2390321"/>
                </a:cubicBezTo>
                <a:cubicBezTo>
                  <a:pt x="179767" y="2443013"/>
                  <a:pt x="343433" y="2497302"/>
                  <a:pt x="507099" y="2549196"/>
                </a:cubicBezTo>
                <a:cubicBezTo>
                  <a:pt x="524663" y="2554785"/>
                  <a:pt x="534244" y="2562769"/>
                  <a:pt x="540631" y="2581131"/>
                </a:cubicBezTo>
                <a:cubicBezTo>
                  <a:pt x="619669" y="2807868"/>
                  <a:pt x="666773" y="3040992"/>
                  <a:pt x="680346" y="3280503"/>
                </a:cubicBezTo>
                <a:cubicBezTo>
                  <a:pt x="699507" y="3619811"/>
                  <a:pt x="653201" y="3949537"/>
                  <a:pt x="541429" y="4270482"/>
                </a:cubicBezTo>
                <a:cubicBezTo>
                  <a:pt x="535042" y="4288845"/>
                  <a:pt x="525462" y="4297627"/>
                  <a:pt x="507099" y="4303216"/>
                </a:cubicBezTo>
                <a:cubicBezTo>
                  <a:pt x="343433" y="4355908"/>
                  <a:pt x="179767" y="4409399"/>
                  <a:pt x="16102" y="4462091"/>
                </a:cubicBezTo>
                <a:cubicBezTo>
                  <a:pt x="1731" y="4466882"/>
                  <a:pt x="-1463" y="4471672"/>
                  <a:pt x="3328" y="4486042"/>
                </a:cubicBezTo>
                <a:cubicBezTo>
                  <a:pt x="8916" y="4503606"/>
                  <a:pt x="18497" y="4497220"/>
                  <a:pt x="28077" y="4494026"/>
                </a:cubicBezTo>
                <a:cubicBezTo>
                  <a:pt x="193340" y="4440535"/>
                  <a:pt x="359401" y="4387045"/>
                  <a:pt x="524663" y="4332756"/>
                </a:cubicBezTo>
                <a:cubicBezTo>
                  <a:pt x="537437" y="4328764"/>
                  <a:pt x="547018" y="4328764"/>
                  <a:pt x="558195" y="4336747"/>
                </a:cubicBezTo>
                <a:cubicBezTo>
                  <a:pt x="1049193" y="4681643"/>
                  <a:pt x="1383710" y="5139908"/>
                  <a:pt x="1558553" y="5713936"/>
                </a:cubicBezTo>
                <a:cubicBezTo>
                  <a:pt x="1563343" y="5729105"/>
                  <a:pt x="1560948" y="5739483"/>
                  <a:pt x="1551368" y="5752258"/>
                </a:cubicBezTo>
                <a:cubicBezTo>
                  <a:pt x="1448378" y="5892771"/>
                  <a:pt x="1346187" y="6034082"/>
                  <a:pt x="1243995" y="6174595"/>
                </a:cubicBezTo>
                <a:cubicBezTo>
                  <a:pt x="1236011" y="6185773"/>
                  <a:pt x="1235213" y="6191361"/>
                  <a:pt x="1247189" y="6200143"/>
                </a:cubicBezTo>
                <a:cubicBezTo>
                  <a:pt x="1259963" y="6209724"/>
                  <a:pt x="1264753" y="6204934"/>
                  <a:pt x="1271938" y="6194554"/>
                </a:cubicBezTo>
                <a:cubicBezTo>
                  <a:pt x="1374129" y="6053243"/>
                  <a:pt x="1477119" y="5911932"/>
                  <a:pt x="1580109" y="5769822"/>
                </a:cubicBezTo>
                <a:cubicBezTo>
                  <a:pt x="1588093" y="5759443"/>
                  <a:pt x="1596076" y="5753854"/>
                  <a:pt x="1609649" y="5753854"/>
                </a:cubicBezTo>
                <a:cubicBezTo>
                  <a:pt x="1765331" y="5750661"/>
                  <a:pt x="1919416" y="5759443"/>
                  <a:pt x="2072703" y="5784192"/>
                </a:cubicBezTo>
                <a:cubicBezTo>
                  <a:pt x="2497436" y="5851255"/>
                  <a:pt x="2880654" y="6016518"/>
                  <a:pt x="3223155" y="6276787"/>
                </a:cubicBezTo>
                <a:cubicBezTo>
                  <a:pt x="3239123" y="6288762"/>
                  <a:pt x="3243913" y="6300738"/>
                  <a:pt x="3243913" y="6319899"/>
                </a:cubicBezTo>
                <a:cubicBezTo>
                  <a:pt x="3243114" y="6492347"/>
                  <a:pt x="3243913" y="6664795"/>
                  <a:pt x="3243114" y="6836444"/>
                </a:cubicBezTo>
                <a:cubicBezTo>
                  <a:pt x="3243114" y="6851613"/>
                  <a:pt x="3247106" y="6856404"/>
                  <a:pt x="3262275" y="6856404"/>
                </a:cubicBezTo>
                <a:cubicBezTo>
                  <a:pt x="3279839" y="6856404"/>
                  <a:pt x="3277444" y="6845226"/>
                  <a:pt x="3277444" y="6834847"/>
                </a:cubicBezTo>
                <a:cubicBezTo>
                  <a:pt x="3277444" y="6662400"/>
                  <a:pt x="3278243" y="6489951"/>
                  <a:pt x="3276646" y="6318302"/>
                </a:cubicBezTo>
                <a:cubicBezTo>
                  <a:pt x="3276646" y="6299141"/>
                  <a:pt x="3283033" y="6288762"/>
                  <a:pt x="3297403" y="6277585"/>
                </a:cubicBezTo>
                <a:cubicBezTo>
                  <a:pt x="3529729" y="6100347"/>
                  <a:pt x="3785208" y="5966221"/>
                  <a:pt x="4063040" y="5876803"/>
                </a:cubicBezTo>
                <a:cubicBezTo>
                  <a:pt x="4336882" y="5788982"/>
                  <a:pt x="4617908" y="5749064"/>
                  <a:pt x="4905321" y="5755451"/>
                </a:cubicBezTo>
                <a:cubicBezTo>
                  <a:pt x="4922087" y="5755451"/>
                  <a:pt x="4933264" y="5761040"/>
                  <a:pt x="4942844" y="5774612"/>
                </a:cubicBezTo>
                <a:cubicBezTo>
                  <a:pt x="5009908" y="5868021"/>
                  <a:pt x="5076971" y="5960632"/>
                  <a:pt x="5144833" y="6054041"/>
                </a:cubicBezTo>
                <a:cubicBezTo>
                  <a:pt x="5179961" y="6101944"/>
                  <a:pt x="5214290" y="6149846"/>
                  <a:pt x="5249419" y="6197748"/>
                </a:cubicBezTo>
                <a:cubicBezTo>
                  <a:pt x="5252613" y="6202538"/>
                  <a:pt x="5254209" y="6210522"/>
                  <a:pt x="5262991" y="6208127"/>
                </a:cubicBezTo>
                <a:cubicBezTo>
                  <a:pt x="5280555" y="6204135"/>
                  <a:pt x="5285346" y="6189764"/>
                  <a:pt x="5274967" y="6175394"/>
                </a:cubicBezTo>
                <a:cubicBezTo>
                  <a:pt x="5171977" y="6034082"/>
                  <a:pt x="5069786" y="5891972"/>
                  <a:pt x="4966796" y="5751459"/>
                </a:cubicBezTo>
                <a:cubicBezTo>
                  <a:pt x="4958812" y="5740282"/>
                  <a:pt x="4957216" y="5731500"/>
                  <a:pt x="4961207" y="5718726"/>
                </a:cubicBezTo>
                <a:cubicBezTo>
                  <a:pt x="5136849" y="5143101"/>
                  <a:pt x="5471366" y="4684038"/>
                  <a:pt x="5964758" y="4339142"/>
                </a:cubicBezTo>
                <a:cubicBezTo>
                  <a:pt x="5975936" y="4331159"/>
                  <a:pt x="5985516" y="4330360"/>
                  <a:pt x="5998290" y="4335151"/>
                </a:cubicBezTo>
                <a:cubicBezTo>
                  <a:pt x="6082119" y="4363093"/>
                  <a:pt x="6165150" y="4390238"/>
                  <a:pt x="6248979" y="4417383"/>
                </a:cubicBezTo>
                <a:cubicBezTo>
                  <a:pt x="6332009" y="4444527"/>
                  <a:pt x="6415039" y="4471672"/>
                  <a:pt x="6498070" y="4498018"/>
                </a:cubicBezTo>
                <a:cubicBezTo>
                  <a:pt x="6503658" y="4499615"/>
                  <a:pt x="6510046" y="4506800"/>
                  <a:pt x="6516433" y="4497220"/>
                </a:cubicBezTo>
                <a:cubicBezTo>
                  <a:pt x="6527609" y="4479655"/>
                  <a:pt x="6525214" y="4470075"/>
                  <a:pt x="6506852" y="4464487"/>
                </a:cubicBezTo>
                <a:close/>
                <a:moveTo>
                  <a:pt x="3242316" y="607560"/>
                </a:moveTo>
                <a:cubicBezTo>
                  <a:pt x="3247106" y="614745"/>
                  <a:pt x="3245509" y="621132"/>
                  <a:pt x="3245509" y="627519"/>
                </a:cubicBezTo>
                <a:cubicBezTo>
                  <a:pt x="3245509" y="809547"/>
                  <a:pt x="3245509" y="990777"/>
                  <a:pt x="3245509" y="1172806"/>
                </a:cubicBezTo>
                <a:cubicBezTo>
                  <a:pt x="3245509" y="1186378"/>
                  <a:pt x="3241518" y="1195160"/>
                  <a:pt x="3230340" y="1203144"/>
                </a:cubicBezTo>
                <a:cubicBezTo>
                  <a:pt x="2955701" y="1411519"/>
                  <a:pt x="2647530" y="1541653"/>
                  <a:pt x="2305827" y="1590353"/>
                </a:cubicBezTo>
                <a:cubicBezTo>
                  <a:pt x="2197249" y="1605523"/>
                  <a:pt x="2088671" y="1611910"/>
                  <a:pt x="1979294" y="1609514"/>
                </a:cubicBezTo>
                <a:cubicBezTo>
                  <a:pt x="1968117" y="1609514"/>
                  <a:pt x="1960133" y="1607119"/>
                  <a:pt x="1953746" y="1597539"/>
                </a:cubicBezTo>
                <a:cubicBezTo>
                  <a:pt x="1845168" y="1447445"/>
                  <a:pt x="1735791" y="1297352"/>
                  <a:pt x="1627213" y="1146460"/>
                </a:cubicBezTo>
                <a:cubicBezTo>
                  <a:pt x="1624818" y="1143266"/>
                  <a:pt x="1623221" y="1140073"/>
                  <a:pt x="1620027" y="1134484"/>
                </a:cubicBezTo>
                <a:cubicBezTo>
                  <a:pt x="2221999" y="1141669"/>
                  <a:pt x="2762495" y="966826"/>
                  <a:pt x="3242316" y="607560"/>
                </a:cubicBezTo>
                <a:close/>
                <a:moveTo>
                  <a:pt x="3245509" y="1800325"/>
                </a:moveTo>
                <a:cubicBezTo>
                  <a:pt x="3245509" y="1815494"/>
                  <a:pt x="3241518" y="1825074"/>
                  <a:pt x="3228744" y="1833856"/>
                </a:cubicBezTo>
                <a:cubicBezTo>
                  <a:pt x="3007595" y="1998321"/>
                  <a:pt x="2760899" y="2092528"/>
                  <a:pt x="2485461" y="2114084"/>
                </a:cubicBezTo>
                <a:cubicBezTo>
                  <a:pt x="2439155" y="2118076"/>
                  <a:pt x="2392850" y="2118076"/>
                  <a:pt x="2345746" y="2118076"/>
                </a:cubicBezTo>
                <a:cubicBezTo>
                  <a:pt x="2336964" y="2118076"/>
                  <a:pt x="2330577" y="2116479"/>
                  <a:pt x="2324989" y="2108496"/>
                </a:cubicBezTo>
                <a:cubicBezTo>
                  <a:pt x="2214813" y="1956007"/>
                  <a:pt x="2104638" y="1803518"/>
                  <a:pt x="1993665" y="1651828"/>
                </a:cubicBezTo>
                <a:cubicBezTo>
                  <a:pt x="1992866" y="1650231"/>
                  <a:pt x="1992068" y="1648634"/>
                  <a:pt x="1989673" y="1643844"/>
                </a:cubicBezTo>
                <a:cubicBezTo>
                  <a:pt x="2453526" y="1647836"/>
                  <a:pt x="2870275" y="1512912"/>
                  <a:pt x="3240719" y="1237474"/>
                </a:cubicBezTo>
                <a:cubicBezTo>
                  <a:pt x="3245509" y="1245458"/>
                  <a:pt x="3243913" y="1252643"/>
                  <a:pt x="3243913" y="1259030"/>
                </a:cubicBezTo>
                <a:cubicBezTo>
                  <a:pt x="3245509" y="1439462"/>
                  <a:pt x="3245509" y="1619893"/>
                  <a:pt x="3245509" y="1800325"/>
                </a:cubicBezTo>
                <a:close/>
                <a:moveTo>
                  <a:pt x="1281518" y="3361937"/>
                </a:moveTo>
                <a:cubicBezTo>
                  <a:pt x="1275131" y="3167135"/>
                  <a:pt x="1241600" y="2976324"/>
                  <a:pt x="1180125" y="2791102"/>
                </a:cubicBezTo>
                <a:cubicBezTo>
                  <a:pt x="1177730" y="2784715"/>
                  <a:pt x="1176134" y="2779127"/>
                  <a:pt x="1174537" y="2772740"/>
                </a:cubicBezTo>
                <a:cubicBezTo>
                  <a:pt x="1174537" y="2771941"/>
                  <a:pt x="1175335" y="2770345"/>
                  <a:pt x="1176134" y="2767950"/>
                </a:cubicBezTo>
                <a:cubicBezTo>
                  <a:pt x="1192101" y="2773538"/>
                  <a:pt x="1208867" y="2778329"/>
                  <a:pt x="1224834" y="2783119"/>
                </a:cubicBezTo>
                <a:cubicBezTo>
                  <a:pt x="1387702" y="2835811"/>
                  <a:pt x="1549771" y="2888504"/>
                  <a:pt x="1712638" y="2941196"/>
                </a:cubicBezTo>
                <a:cubicBezTo>
                  <a:pt x="1725412" y="2945188"/>
                  <a:pt x="1732598" y="2951575"/>
                  <a:pt x="1736590" y="2965147"/>
                </a:cubicBezTo>
                <a:cubicBezTo>
                  <a:pt x="1839579" y="3273318"/>
                  <a:pt x="1839579" y="3581489"/>
                  <a:pt x="1736590" y="3889660"/>
                </a:cubicBezTo>
                <a:cubicBezTo>
                  <a:pt x="1732598" y="3901635"/>
                  <a:pt x="1726211" y="3908022"/>
                  <a:pt x="1714235" y="3912014"/>
                </a:cubicBezTo>
                <a:cubicBezTo>
                  <a:pt x="1540989" y="3967900"/>
                  <a:pt x="1366944" y="4024584"/>
                  <a:pt x="1193698" y="4080470"/>
                </a:cubicBezTo>
                <a:cubicBezTo>
                  <a:pt x="1188109" y="4082067"/>
                  <a:pt x="1180924" y="4088454"/>
                  <a:pt x="1176134" y="4082865"/>
                </a:cubicBezTo>
                <a:cubicBezTo>
                  <a:pt x="1172142" y="4078874"/>
                  <a:pt x="1177730" y="4071688"/>
                  <a:pt x="1179327" y="4066898"/>
                </a:cubicBezTo>
                <a:cubicBezTo>
                  <a:pt x="1255971" y="3837766"/>
                  <a:pt x="1289502" y="3602246"/>
                  <a:pt x="1281518" y="3361937"/>
                </a:cubicBezTo>
                <a:close/>
                <a:moveTo>
                  <a:pt x="2335367" y="3694059"/>
                </a:moveTo>
                <a:cubicBezTo>
                  <a:pt x="2332174" y="3705236"/>
                  <a:pt x="2327384" y="3712422"/>
                  <a:pt x="2315408" y="3716413"/>
                </a:cubicBezTo>
                <a:cubicBezTo>
                  <a:pt x="2138968" y="3773098"/>
                  <a:pt x="1962528" y="3830580"/>
                  <a:pt x="1786088" y="3888063"/>
                </a:cubicBezTo>
                <a:cubicBezTo>
                  <a:pt x="1782895" y="3888861"/>
                  <a:pt x="1778903" y="3889660"/>
                  <a:pt x="1772516" y="3891257"/>
                </a:cubicBezTo>
                <a:cubicBezTo>
                  <a:pt x="1873111" y="3580691"/>
                  <a:pt x="1873111" y="3273318"/>
                  <a:pt x="1773315" y="2965946"/>
                </a:cubicBezTo>
                <a:cubicBezTo>
                  <a:pt x="1781298" y="2961954"/>
                  <a:pt x="1787685" y="2966744"/>
                  <a:pt x="1794072" y="2969139"/>
                </a:cubicBezTo>
                <a:cubicBezTo>
                  <a:pt x="1966520" y="3025025"/>
                  <a:pt x="2139767" y="3081709"/>
                  <a:pt x="2312215" y="3137595"/>
                </a:cubicBezTo>
                <a:cubicBezTo>
                  <a:pt x="2324989" y="3141587"/>
                  <a:pt x="2331375" y="3148772"/>
                  <a:pt x="2336166" y="3161546"/>
                </a:cubicBezTo>
                <a:cubicBezTo>
                  <a:pt x="2392850" y="3337986"/>
                  <a:pt x="2392850" y="3516023"/>
                  <a:pt x="2335367" y="3694059"/>
                </a:cubicBezTo>
                <a:close/>
                <a:moveTo>
                  <a:pt x="2371294" y="3160748"/>
                </a:moveTo>
                <a:cubicBezTo>
                  <a:pt x="2377681" y="3155958"/>
                  <a:pt x="2383269" y="3159949"/>
                  <a:pt x="2388060" y="3162344"/>
                </a:cubicBezTo>
                <a:cubicBezTo>
                  <a:pt x="2562903" y="3219029"/>
                  <a:pt x="2736947" y="3275713"/>
                  <a:pt x="2911791" y="3332397"/>
                </a:cubicBezTo>
                <a:cubicBezTo>
                  <a:pt x="2924564" y="3336389"/>
                  <a:pt x="2930153" y="3342776"/>
                  <a:pt x="2933347" y="3355550"/>
                </a:cubicBezTo>
                <a:cubicBezTo>
                  <a:pt x="2945322" y="3405049"/>
                  <a:pt x="2945322" y="3453750"/>
                  <a:pt x="2932548" y="3503249"/>
                </a:cubicBezTo>
                <a:cubicBezTo>
                  <a:pt x="2929355" y="3514426"/>
                  <a:pt x="2923766" y="3520014"/>
                  <a:pt x="2912589" y="3523208"/>
                </a:cubicBezTo>
                <a:cubicBezTo>
                  <a:pt x="2737746" y="3579892"/>
                  <a:pt x="2562104" y="3636576"/>
                  <a:pt x="2387261" y="3693261"/>
                </a:cubicBezTo>
                <a:cubicBezTo>
                  <a:pt x="2382471" y="3694857"/>
                  <a:pt x="2377681" y="3698051"/>
                  <a:pt x="2370496" y="3694857"/>
                </a:cubicBezTo>
                <a:cubicBezTo>
                  <a:pt x="2425583" y="3516023"/>
                  <a:pt x="2426381" y="3337986"/>
                  <a:pt x="2371294" y="3160748"/>
                </a:cubicBezTo>
                <a:close/>
                <a:moveTo>
                  <a:pt x="1754154" y="2905269"/>
                </a:moveTo>
                <a:cubicBezTo>
                  <a:pt x="1746170" y="2910858"/>
                  <a:pt x="1738985" y="2914850"/>
                  <a:pt x="1727807" y="2910858"/>
                </a:cubicBezTo>
                <a:cubicBezTo>
                  <a:pt x="1550569" y="2852577"/>
                  <a:pt x="1372533" y="2795094"/>
                  <a:pt x="1195294" y="2737612"/>
                </a:cubicBezTo>
                <a:cubicBezTo>
                  <a:pt x="1192101" y="2736813"/>
                  <a:pt x="1189706" y="2735216"/>
                  <a:pt x="1184117" y="2732821"/>
                </a:cubicBezTo>
                <a:cubicBezTo>
                  <a:pt x="1562545" y="2462174"/>
                  <a:pt x="1821217" y="2107698"/>
                  <a:pt x="1960932" y="1663804"/>
                </a:cubicBezTo>
                <a:cubicBezTo>
                  <a:pt x="1967318" y="1671787"/>
                  <a:pt x="1971310" y="1677376"/>
                  <a:pt x="1975302" y="1682964"/>
                </a:cubicBezTo>
                <a:cubicBezTo>
                  <a:pt x="2081486" y="1829865"/>
                  <a:pt x="2187669" y="1975966"/>
                  <a:pt x="2294650" y="2122867"/>
                </a:cubicBezTo>
                <a:cubicBezTo>
                  <a:pt x="2302634" y="2134044"/>
                  <a:pt x="2304231" y="2142826"/>
                  <a:pt x="2300239" y="2155600"/>
                </a:cubicBezTo>
                <a:cubicBezTo>
                  <a:pt x="2202838" y="2466964"/>
                  <a:pt x="2020011" y="2716854"/>
                  <a:pt x="1754154" y="2905269"/>
                </a:cubicBezTo>
                <a:close/>
                <a:moveTo>
                  <a:pt x="1203278" y="4112405"/>
                </a:moveTo>
                <a:cubicBezTo>
                  <a:pt x="1376524" y="4055721"/>
                  <a:pt x="1549771" y="3999835"/>
                  <a:pt x="1723816" y="3943151"/>
                </a:cubicBezTo>
                <a:cubicBezTo>
                  <a:pt x="1737388" y="3939159"/>
                  <a:pt x="1746170" y="3941554"/>
                  <a:pt x="1757347" y="3948739"/>
                </a:cubicBezTo>
                <a:cubicBezTo>
                  <a:pt x="2021608" y="4137953"/>
                  <a:pt x="2202838" y="4387045"/>
                  <a:pt x="2299441" y="4696812"/>
                </a:cubicBezTo>
                <a:cubicBezTo>
                  <a:pt x="2302634" y="4707191"/>
                  <a:pt x="2303432" y="4715973"/>
                  <a:pt x="2296247" y="4726352"/>
                </a:cubicBezTo>
                <a:cubicBezTo>
                  <a:pt x="2187669" y="4874849"/>
                  <a:pt x="2079090" y="5024144"/>
                  <a:pt x="1970512" y="5173439"/>
                </a:cubicBezTo>
                <a:cubicBezTo>
                  <a:pt x="1967318" y="5177431"/>
                  <a:pt x="1965722" y="5182221"/>
                  <a:pt x="1958536" y="5184616"/>
                </a:cubicBezTo>
                <a:cubicBezTo>
                  <a:pt x="1820418" y="4743916"/>
                  <a:pt x="1561746" y="4389440"/>
                  <a:pt x="1186512" y="4120389"/>
                </a:cubicBezTo>
                <a:cubicBezTo>
                  <a:pt x="1190504" y="4114002"/>
                  <a:pt x="1197690" y="4114800"/>
                  <a:pt x="1203278" y="4112405"/>
                </a:cubicBezTo>
                <a:close/>
                <a:moveTo>
                  <a:pt x="1785290" y="3927183"/>
                </a:moveTo>
                <a:cubicBezTo>
                  <a:pt x="1790080" y="3920796"/>
                  <a:pt x="1797266" y="3919998"/>
                  <a:pt x="1802854" y="3918401"/>
                </a:cubicBezTo>
                <a:cubicBezTo>
                  <a:pt x="1976899" y="3861717"/>
                  <a:pt x="2150944" y="3805831"/>
                  <a:pt x="2324190" y="3748348"/>
                </a:cubicBezTo>
                <a:cubicBezTo>
                  <a:pt x="2336166" y="3744356"/>
                  <a:pt x="2344149" y="3746751"/>
                  <a:pt x="2353730" y="3753138"/>
                </a:cubicBezTo>
                <a:cubicBezTo>
                  <a:pt x="2505420" y="3864112"/>
                  <a:pt x="2611603" y="4008617"/>
                  <a:pt x="2669884" y="4188250"/>
                </a:cubicBezTo>
                <a:cubicBezTo>
                  <a:pt x="2673876" y="4199428"/>
                  <a:pt x="2673078" y="4208209"/>
                  <a:pt x="2665893" y="4217790"/>
                </a:cubicBezTo>
                <a:cubicBezTo>
                  <a:pt x="2557314" y="4366287"/>
                  <a:pt x="2449534" y="4514784"/>
                  <a:pt x="2341754" y="4663280"/>
                </a:cubicBezTo>
                <a:cubicBezTo>
                  <a:pt x="2338561" y="4668071"/>
                  <a:pt x="2336166" y="4673659"/>
                  <a:pt x="2328980" y="4675256"/>
                </a:cubicBezTo>
                <a:cubicBezTo>
                  <a:pt x="2229184" y="4367884"/>
                  <a:pt x="2047156" y="4117994"/>
                  <a:pt x="1785290" y="3927183"/>
                </a:cubicBezTo>
                <a:close/>
                <a:moveTo>
                  <a:pt x="2380874" y="3730784"/>
                </a:moveTo>
                <a:cubicBezTo>
                  <a:pt x="2400035" y="3724397"/>
                  <a:pt x="2416003" y="3718809"/>
                  <a:pt x="2431970" y="3714018"/>
                </a:cubicBezTo>
                <a:cubicBezTo>
                  <a:pt x="2594838" y="3661326"/>
                  <a:pt x="2757705" y="3608634"/>
                  <a:pt x="2920573" y="3555143"/>
                </a:cubicBezTo>
                <a:cubicBezTo>
                  <a:pt x="2933347" y="3551151"/>
                  <a:pt x="2942927" y="3551949"/>
                  <a:pt x="2953306" y="3560731"/>
                </a:cubicBezTo>
                <a:cubicBezTo>
                  <a:pt x="2992426" y="3593464"/>
                  <a:pt x="3021167" y="3633383"/>
                  <a:pt x="3039530" y="3680487"/>
                </a:cubicBezTo>
                <a:cubicBezTo>
                  <a:pt x="3043522" y="3690067"/>
                  <a:pt x="3043522" y="3698051"/>
                  <a:pt x="3037135" y="3706833"/>
                </a:cubicBezTo>
                <a:cubicBezTo>
                  <a:pt x="2926960" y="3857725"/>
                  <a:pt x="2817583" y="4008617"/>
                  <a:pt x="2707408" y="4159509"/>
                </a:cubicBezTo>
                <a:cubicBezTo>
                  <a:pt x="2705811" y="4161904"/>
                  <a:pt x="2703416" y="4164299"/>
                  <a:pt x="2699424" y="4169089"/>
                </a:cubicBezTo>
                <a:cubicBezTo>
                  <a:pt x="2638748" y="3990254"/>
                  <a:pt x="2533363" y="3844951"/>
                  <a:pt x="2380874" y="3730784"/>
                </a:cubicBezTo>
                <a:close/>
                <a:moveTo>
                  <a:pt x="2979652" y="3500854"/>
                </a:moveTo>
                <a:cubicBezTo>
                  <a:pt x="2969273" y="3504047"/>
                  <a:pt x="2969273" y="3499257"/>
                  <a:pt x="2970870" y="3492071"/>
                </a:cubicBezTo>
                <a:cubicBezTo>
                  <a:pt x="2979652" y="3448959"/>
                  <a:pt x="2979652" y="3405847"/>
                  <a:pt x="2970870" y="3362735"/>
                </a:cubicBezTo>
                <a:cubicBezTo>
                  <a:pt x="2970072" y="3357945"/>
                  <a:pt x="2966878" y="3349961"/>
                  <a:pt x="2978055" y="3353155"/>
                </a:cubicBezTo>
                <a:cubicBezTo>
                  <a:pt x="3051505" y="3377106"/>
                  <a:pt x="3124955" y="3401057"/>
                  <a:pt x="3199204" y="3424210"/>
                </a:cubicBezTo>
                <a:cubicBezTo>
                  <a:pt x="3199204" y="3425807"/>
                  <a:pt x="3199204" y="3427403"/>
                  <a:pt x="3199204" y="3429000"/>
                </a:cubicBezTo>
                <a:cubicBezTo>
                  <a:pt x="3125754" y="3452951"/>
                  <a:pt x="3052304" y="3476902"/>
                  <a:pt x="2979652" y="3500854"/>
                </a:cubicBezTo>
                <a:close/>
                <a:moveTo>
                  <a:pt x="3212776" y="3464927"/>
                </a:moveTo>
                <a:cubicBezTo>
                  <a:pt x="3165672" y="3530393"/>
                  <a:pt x="3117770" y="3595061"/>
                  <a:pt x="3069069" y="3662923"/>
                </a:cubicBezTo>
                <a:cubicBezTo>
                  <a:pt x="3049110" y="3615819"/>
                  <a:pt x="3022764" y="3578295"/>
                  <a:pt x="2987636" y="3546360"/>
                </a:cubicBezTo>
                <a:cubicBezTo>
                  <a:pt x="2978854" y="3538377"/>
                  <a:pt x="2983644" y="3535982"/>
                  <a:pt x="2991628" y="3532788"/>
                </a:cubicBezTo>
                <a:cubicBezTo>
                  <a:pt x="3064279" y="3508837"/>
                  <a:pt x="3136931" y="3484886"/>
                  <a:pt x="3212776" y="3464927"/>
                </a:cubicBezTo>
                <a:close/>
                <a:moveTo>
                  <a:pt x="2740141" y="4173880"/>
                </a:moveTo>
                <a:cubicBezTo>
                  <a:pt x="2847123" y="4026181"/>
                  <a:pt x="2954104" y="3878483"/>
                  <a:pt x="3061086" y="3730784"/>
                </a:cubicBezTo>
                <a:cubicBezTo>
                  <a:pt x="3069069" y="3720405"/>
                  <a:pt x="3076255" y="3715615"/>
                  <a:pt x="3089827" y="3716413"/>
                </a:cubicBezTo>
                <a:cubicBezTo>
                  <a:pt x="3141721" y="3719607"/>
                  <a:pt x="3188825" y="3734776"/>
                  <a:pt x="3231937" y="3762719"/>
                </a:cubicBezTo>
                <a:cubicBezTo>
                  <a:pt x="3239921" y="3768308"/>
                  <a:pt x="3244711" y="3773896"/>
                  <a:pt x="3244711" y="3784275"/>
                </a:cubicBezTo>
                <a:cubicBezTo>
                  <a:pt x="3244711" y="3971892"/>
                  <a:pt x="3243913" y="4159509"/>
                  <a:pt x="3243913" y="4347126"/>
                </a:cubicBezTo>
                <a:cubicBezTo>
                  <a:pt x="3243913" y="4349521"/>
                  <a:pt x="3243114" y="4351916"/>
                  <a:pt x="3242316" y="4358303"/>
                </a:cubicBezTo>
                <a:cubicBezTo>
                  <a:pt x="3087432" y="4249725"/>
                  <a:pt x="2918178" y="4194637"/>
                  <a:pt x="2732157" y="4191444"/>
                </a:cubicBezTo>
                <a:cubicBezTo>
                  <a:pt x="2730561" y="4182661"/>
                  <a:pt x="2736947" y="4178670"/>
                  <a:pt x="2740141" y="4173880"/>
                </a:cubicBezTo>
                <a:close/>
                <a:moveTo>
                  <a:pt x="3243114" y="3729986"/>
                </a:moveTo>
                <a:cubicBezTo>
                  <a:pt x="3197607" y="3702841"/>
                  <a:pt x="3151302" y="3687672"/>
                  <a:pt x="3096214" y="3682882"/>
                </a:cubicBezTo>
                <a:cubicBezTo>
                  <a:pt x="3144915" y="3615819"/>
                  <a:pt x="3192018" y="3550352"/>
                  <a:pt x="3239123" y="3485684"/>
                </a:cubicBezTo>
                <a:cubicBezTo>
                  <a:pt x="3239921" y="3486483"/>
                  <a:pt x="3241518" y="3487281"/>
                  <a:pt x="3242316" y="3487281"/>
                </a:cubicBezTo>
                <a:cubicBezTo>
                  <a:pt x="3243114" y="3567118"/>
                  <a:pt x="3243114" y="3646955"/>
                  <a:pt x="3243114" y="3729986"/>
                </a:cubicBezTo>
                <a:close/>
                <a:moveTo>
                  <a:pt x="3210381" y="3393074"/>
                </a:moveTo>
                <a:cubicBezTo>
                  <a:pt x="3133738" y="3368324"/>
                  <a:pt x="3057892" y="3343575"/>
                  <a:pt x="2978055" y="3318027"/>
                </a:cubicBezTo>
                <a:cubicBezTo>
                  <a:pt x="2998015" y="3298866"/>
                  <a:pt x="3015579" y="3281302"/>
                  <a:pt x="3030748" y="3260544"/>
                </a:cubicBezTo>
                <a:cubicBezTo>
                  <a:pt x="3045118" y="3240585"/>
                  <a:pt x="3057094" y="3219029"/>
                  <a:pt x="3069069" y="3191884"/>
                </a:cubicBezTo>
                <a:cubicBezTo>
                  <a:pt x="3117770" y="3259746"/>
                  <a:pt x="3165672" y="3324414"/>
                  <a:pt x="3212776" y="3389880"/>
                </a:cubicBezTo>
                <a:cubicBezTo>
                  <a:pt x="3211978" y="3390678"/>
                  <a:pt x="3211180" y="3391477"/>
                  <a:pt x="3210381" y="3393074"/>
                </a:cubicBezTo>
                <a:close/>
                <a:moveTo>
                  <a:pt x="3038732" y="3175917"/>
                </a:moveTo>
                <a:cubicBezTo>
                  <a:pt x="3018772" y="3223819"/>
                  <a:pt x="2990031" y="3263737"/>
                  <a:pt x="2949314" y="3295672"/>
                </a:cubicBezTo>
                <a:cubicBezTo>
                  <a:pt x="2941330" y="3302059"/>
                  <a:pt x="2934943" y="3303656"/>
                  <a:pt x="2925363" y="3300463"/>
                </a:cubicBezTo>
                <a:cubicBezTo>
                  <a:pt x="2748125" y="3242181"/>
                  <a:pt x="2570088" y="3184699"/>
                  <a:pt x="2392850" y="3127216"/>
                </a:cubicBezTo>
                <a:cubicBezTo>
                  <a:pt x="2389656" y="3126418"/>
                  <a:pt x="2387261" y="3124821"/>
                  <a:pt x="2380874" y="3122426"/>
                </a:cubicBezTo>
                <a:cubicBezTo>
                  <a:pt x="2532565" y="3008259"/>
                  <a:pt x="2638748" y="2863754"/>
                  <a:pt x="2698626" y="2686516"/>
                </a:cubicBezTo>
                <a:cubicBezTo>
                  <a:pt x="2706609" y="2688911"/>
                  <a:pt x="2709004" y="2695298"/>
                  <a:pt x="2712198" y="2700088"/>
                </a:cubicBezTo>
                <a:cubicBezTo>
                  <a:pt x="2819180" y="2847787"/>
                  <a:pt x="2926161" y="2995485"/>
                  <a:pt x="3033941" y="3142385"/>
                </a:cubicBezTo>
                <a:cubicBezTo>
                  <a:pt x="3042723" y="3153563"/>
                  <a:pt x="3044320" y="3163143"/>
                  <a:pt x="3038732" y="3175917"/>
                </a:cubicBezTo>
                <a:close/>
                <a:moveTo>
                  <a:pt x="2669884" y="2667355"/>
                </a:moveTo>
                <a:cubicBezTo>
                  <a:pt x="2611603" y="2845392"/>
                  <a:pt x="2506218" y="2989098"/>
                  <a:pt x="2355327" y="3099273"/>
                </a:cubicBezTo>
                <a:cubicBezTo>
                  <a:pt x="2345746" y="3106458"/>
                  <a:pt x="2336964" y="3109652"/>
                  <a:pt x="2324190" y="3105660"/>
                </a:cubicBezTo>
                <a:cubicBezTo>
                  <a:pt x="2148549" y="3048178"/>
                  <a:pt x="1972907" y="2990695"/>
                  <a:pt x="1797266" y="2934011"/>
                </a:cubicBezTo>
                <a:cubicBezTo>
                  <a:pt x="1794072" y="2933212"/>
                  <a:pt x="1790080" y="2931615"/>
                  <a:pt x="1783693" y="2928422"/>
                </a:cubicBezTo>
                <a:cubicBezTo>
                  <a:pt x="2048752" y="2736015"/>
                  <a:pt x="2230781" y="2486923"/>
                  <a:pt x="2330577" y="2177156"/>
                </a:cubicBezTo>
                <a:cubicBezTo>
                  <a:pt x="2338561" y="2180349"/>
                  <a:pt x="2340956" y="2186736"/>
                  <a:pt x="2344948" y="2191526"/>
                </a:cubicBezTo>
                <a:cubicBezTo>
                  <a:pt x="2451929" y="2338426"/>
                  <a:pt x="2558113" y="2486125"/>
                  <a:pt x="2665893" y="2633025"/>
                </a:cubicBezTo>
                <a:cubicBezTo>
                  <a:pt x="2673078" y="2644202"/>
                  <a:pt x="2673876" y="2653783"/>
                  <a:pt x="2669884" y="2667355"/>
                </a:cubicBezTo>
                <a:close/>
                <a:moveTo>
                  <a:pt x="1590488" y="1156839"/>
                </a:moveTo>
                <a:cubicBezTo>
                  <a:pt x="1598471" y="1160830"/>
                  <a:pt x="1600867" y="1167217"/>
                  <a:pt x="1604858" y="1172806"/>
                </a:cubicBezTo>
                <a:cubicBezTo>
                  <a:pt x="1710243" y="1318109"/>
                  <a:pt x="1814830" y="1463413"/>
                  <a:pt x="1921013" y="1607918"/>
                </a:cubicBezTo>
                <a:cubicBezTo>
                  <a:pt x="1931392" y="1622288"/>
                  <a:pt x="1933787" y="1634264"/>
                  <a:pt x="1928997" y="1651828"/>
                </a:cubicBezTo>
                <a:cubicBezTo>
                  <a:pt x="1791677" y="2092528"/>
                  <a:pt x="1533804" y="2445408"/>
                  <a:pt x="1156973" y="2710467"/>
                </a:cubicBezTo>
                <a:cubicBezTo>
                  <a:pt x="1146594" y="2717652"/>
                  <a:pt x="1137812" y="2719249"/>
                  <a:pt x="1125038" y="2715257"/>
                </a:cubicBezTo>
                <a:cubicBezTo>
                  <a:pt x="950195" y="2657775"/>
                  <a:pt x="776150" y="2601889"/>
                  <a:pt x="601307" y="2545204"/>
                </a:cubicBezTo>
                <a:cubicBezTo>
                  <a:pt x="596517" y="2543607"/>
                  <a:pt x="592525" y="2541212"/>
                  <a:pt x="585340" y="2538817"/>
                </a:cubicBezTo>
                <a:cubicBezTo>
                  <a:pt x="1077136" y="2189930"/>
                  <a:pt x="1412451" y="1730867"/>
                  <a:pt x="1590488" y="1156839"/>
                </a:cubicBezTo>
                <a:close/>
                <a:moveTo>
                  <a:pt x="575759" y="2575542"/>
                </a:moveTo>
                <a:cubicBezTo>
                  <a:pt x="582146" y="2570752"/>
                  <a:pt x="587735" y="2576341"/>
                  <a:pt x="593323" y="2577938"/>
                </a:cubicBezTo>
                <a:cubicBezTo>
                  <a:pt x="766570" y="2633823"/>
                  <a:pt x="939816" y="2690508"/>
                  <a:pt x="1113861" y="2746394"/>
                </a:cubicBezTo>
                <a:cubicBezTo>
                  <a:pt x="1127433" y="2751184"/>
                  <a:pt x="1133820" y="2758369"/>
                  <a:pt x="1138610" y="2771941"/>
                </a:cubicBezTo>
                <a:cubicBezTo>
                  <a:pt x="1287107" y="3208650"/>
                  <a:pt x="1287107" y="3645358"/>
                  <a:pt x="1138610" y="4082067"/>
                </a:cubicBezTo>
                <a:cubicBezTo>
                  <a:pt x="1134618" y="4092446"/>
                  <a:pt x="1131425" y="4101228"/>
                  <a:pt x="1118651" y="4105220"/>
                </a:cubicBezTo>
                <a:cubicBezTo>
                  <a:pt x="942211" y="4161904"/>
                  <a:pt x="765771" y="4219387"/>
                  <a:pt x="589331" y="4276870"/>
                </a:cubicBezTo>
                <a:cubicBezTo>
                  <a:pt x="586138" y="4277668"/>
                  <a:pt x="582146" y="4278466"/>
                  <a:pt x="575759" y="4280861"/>
                </a:cubicBezTo>
                <a:cubicBezTo>
                  <a:pt x="766570" y="3710026"/>
                  <a:pt x="766570" y="3143184"/>
                  <a:pt x="575759" y="2575542"/>
                </a:cubicBezTo>
                <a:close/>
                <a:moveTo>
                  <a:pt x="1597673" y="5687589"/>
                </a:moveTo>
                <a:cubicBezTo>
                  <a:pt x="1596076" y="5689985"/>
                  <a:pt x="1593681" y="5692380"/>
                  <a:pt x="1588891" y="5697969"/>
                </a:cubicBezTo>
                <a:cubicBezTo>
                  <a:pt x="1503465" y="5415345"/>
                  <a:pt x="1376524" y="5156673"/>
                  <a:pt x="1204875" y="4920356"/>
                </a:cubicBezTo>
                <a:cubicBezTo>
                  <a:pt x="1033225" y="4684038"/>
                  <a:pt x="827246" y="4482849"/>
                  <a:pt x="583743" y="4312796"/>
                </a:cubicBezTo>
                <a:cubicBezTo>
                  <a:pt x="685934" y="4280063"/>
                  <a:pt x="782537" y="4248128"/>
                  <a:pt x="879938" y="4216992"/>
                </a:cubicBezTo>
                <a:cubicBezTo>
                  <a:pt x="962170" y="4190645"/>
                  <a:pt x="1043604" y="4164299"/>
                  <a:pt x="1125038" y="4137155"/>
                </a:cubicBezTo>
                <a:cubicBezTo>
                  <a:pt x="1137013" y="4133163"/>
                  <a:pt x="1146594" y="4134759"/>
                  <a:pt x="1156973" y="4141945"/>
                </a:cubicBezTo>
                <a:cubicBezTo>
                  <a:pt x="1535400" y="4409399"/>
                  <a:pt x="1794072" y="4763875"/>
                  <a:pt x="1929795" y="5206971"/>
                </a:cubicBezTo>
                <a:cubicBezTo>
                  <a:pt x="1932989" y="5217350"/>
                  <a:pt x="1934585" y="5225333"/>
                  <a:pt x="1927400" y="5235712"/>
                </a:cubicBezTo>
                <a:cubicBezTo>
                  <a:pt x="1816427" y="5386604"/>
                  <a:pt x="1707050" y="5537496"/>
                  <a:pt x="1597673" y="5687589"/>
                </a:cubicBezTo>
                <a:close/>
                <a:moveTo>
                  <a:pt x="3243114" y="6221699"/>
                </a:moveTo>
                <a:cubicBezTo>
                  <a:pt x="3243114" y="6228885"/>
                  <a:pt x="3244711" y="6236868"/>
                  <a:pt x="3240719" y="6246448"/>
                </a:cubicBezTo>
                <a:cubicBezTo>
                  <a:pt x="2760899" y="5887182"/>
                  <a:pt x="2221200" y="5711540"/>
                  <a:pt x="1620826" y="5718726"/>
                </a:cubicBezTo>
                <a:cubicBezTo>
                  <a:pt x="1622423" y="5709145"/>
                  <a:pt x="1628011" y="5704355"/>
                  <a:pt x="1632003" y="5698767"/>
                </a:cubicBezTo>
                <a:cubicBezTo>
                  <a:pt x="1738186" y="5552665"/>
                  <a:pt x="1844370" y="5406563"/>
                  <a:pt x="1949754" y="5260461"/>
                </a:cubicBezTo>
                <a:cubicBezTo>
                  <a:pt x="1957738" y="5249284"/>
                  <a:pt x="1966520" y="5244494"/>
                  <a:pt x="1980891" y="5243696"/>
                </a:cubicBezTo>
                <a:cubicBezTo>
                  <a:pt x="2439954" y="5236510"/>
                  <a:pt x="2852711" y="5369838"/>
                  <a:pt x="3220760" y="5643679"/>
                </a:cubicBezTo>
                <a:cubicBezTo>
                  <a:pt x="3236727" y="5655655"/>
                  <a:pt x="3243913" y="5668429"/>
                  <a:pt x="3243913" y="5689186"/>
                </a:cubicBezTo>
                <a:cubicBezTo>
                  <a:pt x="3243114" y="5867223"/>
                  <a:pt x="3243114" y="6044461"/>
                  <a:pt x="3243114" y="6221699"/>
                </a:cubicBezTo>
                <a:close/>
                <a:moveTo>
                  <a:pt x="3243114" y="5593382"/>
                </a:moveTo>
                <a:cubicBezTo>
                  <a:pt x="3243114" y="5600567"/>
                  <a:pt x="3244711" y="5606954"/>
                  <a:pt x="3239921" y="5615736"/>
                </a:cubicBezTo>
                <a:cubicBezTo>
                  <a:pt x="2867880" y="5340298"/>
                  <a:pt x="2451929" y="5205374"/>
                  <a:pt x="1990471" y="5209366"/>
                </a:cubicBezTo>
                <a:cubicBezTo>
                  <a:pt x="1990471" y="5200584"/>
                  <a:pt x="1996060" y="5196592"/>
                  <a:pt x="1999253" y="5191802"/>
                </a:cubicBezTo>
                <a:cubicBezTo>
                  <a:pt x="2106235" y="5044901"/>
                  <a:pt x="2213217" y="4898002"/>
                  <a:pt x="2319400" y="4750303"/>
                </a:cubicBezTo>
                <a:cubicBezTo>
                  <a:pt x="2327384" y="4739126"/>
                  <a:pt x="2335367" y="4734336"/>
                  <a:pt x="2348940" y="4734336"/>
                </a:cubicBezTo>
                <a:cubicBezTo>
                  <a:pt x="2672280" y="4730344"/>
                  <a:pt x="2964483" y="4825350"/>
                  <a:pt x="3224752" y="5016958"/>
                </a:cubicBezTo>
                <a:cubicBezTo>
                  <a:pt x="3237526" y="5026539"/>
                  <a:pt x="3243114" y="5036119"/>
                  <a:pt x="3243114" y="5052885"/>
                </a:cubicBezTo>
                <a:cubicBezTo>
                  <a:pt x="3243114" y="5234115"/>
                  <a:pt x="3243913" y="5413748"/>
                  <a:pt x="3243114" y="5593382"/>
                </a:cubicBezTo>
                <a:close/>
                <a:moveTo>
                  <a:pt x="3239921" y="4984225"/>
                </a:moveTo>
                <a:cubicBezTo>
                  <a:pt x="3234332" y="4986620"/>
                  <a:pt x="3228744" y="4978637"/>
                  <a:pt x="3223953" y="4975444"/>
                </a:cubicBezTo>
                <a:cubicBezTo>
                  <a:pt x="2971668" y="4795810"/>
                  <a:pt x="2691440" y="4703998"/>
                  <a:pt x="2381673" y="4701602"/>
                </a:cubicBezTo>
                <a:cubicBezTo>
                  <a:pt x="2375286" y="4701602"/>
                  <a:pt x="2368899" y="4701602"/>
                  <a:pt x="2360915" y="4701602"/>
                </a:cubicBezTo>
                <a:cubicBezTo>
                  <a:pt x="2360915" y="4691223"/>
                  <a:pt x="2367302" y="4686433"/>
                  <a:pt x="2371294" y="4681643"/>
                </a:cubicBezTo>
                <a:cubicBezTo>
                  <a:pt x="2477477" y="4535541"/>
                  <a:pt x="2583660" y="4389440"/>
                  <a:pt x="2689045" y="4243338"/>
                </a:cubicBezTo>
                <a:cubicBezTo>
                  <a:pt x="2697827" y="4231362"/>
                  <a:pt x="2706609" y="4226572"/>
                  <a:pt x="2721778" y="4226572"/>
                </a:cubicBezTo>
                <a:cubicBezTo>
                  <a:pt x="2908597" y="4226572"/>
                  <a:pt x="3076255" y="4281660"/>
                  <a:pt x="3227945" y="4391036"/>
                </a:cubicBezTo>
                <a:cubicBezTo>
                  <a:pt x="3239921" y="4399818"/>
                  <a:pt x="3243913" y="4408601"/>
                  <a:pt x="3243913" y="4422971"/>
                </a:cubicBezTo>
                <a:cubicBezTo>
                  <a:pt x="3243114" y="4604201"/>
                  <a:pt x="3243114" y="4785431"/>
                  <a:pt x="3243114" y="4966661"/>
                </a:cubicBezTo>
                <a:cubicBezTo>
                  <a:pt x="3243114" y="4971452"/>
                  <a:pt x="3247106" y="4980234"/>
                  <a:pt x="3239921" y="4984225"/>
                </a:cubicBezTo>
                <a:close/>
                <a:moveTo>
                  <a:pt x="3243913" y="3363534"/>
                </a:moveTo>
                <a:cubicBezTo>
                  <a:pt x="3243913" y="3365131"/>
                  <a:pt x="3242316" y="3366727"/>
                  <a:pt x="3240719" y="3369921"/>
                </a:cubicBezTo>
                <a:cubicBezTo>
                  <a:pt x="3192817" y="3303656"/>
                  <a:pt x="3145713" y="3238988"/>
                  <a:pt x="3099408" y="3174320"/>
                </a:cubicBezTo>
                <a:cubicBezTo>
                  <a:pt x="3103400" y="3167135"/>
                  <a:pt x="3108988" y="3169530"/>
                  <a:pt x="3113778" y="3168731"/>
                </a:cubicBezTo>
                <a:cubicBezTo>
                  <a:pt x="3155294" y="3163143"/>
                  <a:pt x="3194414" y="3151167"/>
                  <a:pt x="3231139" y="3130410"/>
                </a:cubicBezTo>
                <a:cubicBezTo>
                  <a:pt x="3240719" y="3124821"/>
                  <a:pt x="3244711" y="3125620"/>
                  <a:pt x="3244711" y="3137595"/>
                </a:cubicBezTo>
                <a:cubicBezTo>
                  <a:pt x="3244711" y="3212642"/>
                  <a:pt x="3244711" y="3288487"/>
                  <a:pt x="3243913" y="3363534"/>
                </a:cubicBezTo>
                <a:close/>
                <a:moveTo>
                  <a:pt x="3244711" y="3061750"/>
                </a:moveTo>
                <a:cubicBezTo>
                  <a:pt x="3244711" y="3076919"/>
                  <a:pt x="3239921" y="3086499"/>
                  <a:pt x="3227147" y="3093685"/>
                </a:cubicBezTo>
                <a:cubicBezTo>
                  <a:pt x="3184035" y="3119232"/>
                  <a:pt x="3138528" y="3134401"/>
                  <a:pt x="3088230" y="3136797"/>
                </a:cubicBezTo>
                <a:cubicBezTo>
                  <a:pt x="3077852" y="3137595"/>
                  <a:pt x="3070666" y="3135200"/>
                  <a:pt x="3064279" y="3125620"/>
                </a:cubicBezTo>
                <a:cubicBezTo>
                  <a:pt x="2955701" y="2975526"/>
                  <a:pt x="2846324" y="2825432"/>
                  <a:pt x="2737746" y="2675339"/>
                </a:cubicBezTo>
                <a:cubicBezTo>
                  <a:pt x="2735351" y="2672145"/>
                  <a:pt x="2733754" y="2668153"/>
                  <a:pt x="2729762" y="2661766"/>
                </a:cubicBezTo>
                <a:cubicBezTo>
                  <a:pt x="2918976" y="2659371"/>
                  <a:pt x="3089029" y="2604284"/>
                  <a:pt x="3241518" y="2496504"/>
                </a:cubicBezTo>
                <a:cubicBezTo>
                  <a:pt x="3247106" y="2502891"/>
                  <a:pt x="3245509" y="2510076"/>
                  <a:pt x="3245509" y="2515665"/>
                </a:cubicBezTo>
                <a:cubicBezTo>
                  <a:pt x="3244711" y="2698491"/>
                  <a:pt x="3244711" y="2879721"/>
                  <a:pt x="3244711" y="3061750"/>
                </a:cubicBezTo>
                <a:close/>
                <a:moveTo>
                  <a:pt x="3245509" y="2432634"/>
                </a:moveTo>
                <a:cubicBezTo>
                  <a:pt x="3245509" y="2446206"/>
                  <a:pt x="3241518" y="2454989"/>
                  <a:pt x="3230340" y="2462972"/>
                </a:cubicBezTo>
                <a:cubicBezTo>
                  <a:pt x="3078650" y="2573147"/>
                  <a:pt x="2908597" y="2628235"/>
                  <a:pt x="2720980" y="2628235"/>
                </a:cubicBezTo>
                <a:cubicBezTo>
                  <a:pt x="2708206" y="2628235"/>
                  <a:pt x="2700223" y="2625041"/>
                  <a:pt x="2692239" y="2613864"/>
                </a:cubicBezTo>
                <a:cubicBezTo>
                  <a:pt x="2584459" y="2465367"/>
                  <a:pt x="2476679" y="2316072"/>
                  <a:pt x="2368899" y="2167575"/>
                </a:cubicBezTo>
                <a:cubicBezTo>
                  <a:pt x="2365705" y="2163583"/>
                  <a:pt x="2361713" y="2160390"/>
                  <a:pt x="2362512" y="2154003"/>
                </a:cubicBezTo>
                <a:cubicBezTo>
                  <a:pt x="2368899" y="2150011"/>
                  <a:pt x="2376084" y="2152406"/>
                  <a:pt x="2382471" y="2152406"/>
                </a:cubicBezTo>
                <a:cubicBezTo>
                  <a:pt x="2693037" y="2150011"/>
                  <a:pt x="2974063" y="2058198"/>
                  <a:pt x="3226349" y="1877767"/>
                </a:cubicBezTo>
                <a:cubicBezTo>
                  <a:pt x="3231139" y="1874573"/>
                  <a:pt x="3235929" y="1866590"/>
                  <a:pt x="3242316" y="1869783"/>
                </a:cubicBezTo>
                <a:cubicBezTo>
                  <a:pt x="3247904" y="1872977"/>
                  <a:pt x="3244711" y="1881759"/>
                  <a:pt x="3244711" y="1887347"/>
                </a:cubicBezTo>
                <a:cubicBezTo>
                  <a:pt x="3245509" y="2069376"/>
                  <a:pt x="3244711" y="2250606"/>
                  <a:pt x="3245509" y="2432634"/>
                </a:cubicBezTo>
                <a:close/>
                <a:moveTo>
                  <a:pt x="4922885" y="1168814"/>
                </a:moveTo>
                <a:cubicBezTo>
                  <a:pt x="4926079" y="1164822"/>
                  <a:pt x="4927676" y="1160032"/>
                  <a:pt x="4934861" y="1156839"/>
                </a:cubicBezTo>
                <a:cubicBezTo>
                  <a:pt x="5019488" y="1437066"/>
                  <a:pt x="5147228" y="1695738"/>
                  <a:pt x="5319675" y="1932854"/>
                </a:cubicBezTo>
                <a:cubicBezTo>
                  <a:pt x="5491325" y="2169172"/>
                  <a:pt x="5698103" y="2370361"/>
                  <a:pt x="5940807" y="2539616"/>
                </a:cubicBezTo>
                <a:cubicBezTo>
                  <a:pt x="5922445" y="2545204"/>
                  <a:pt x="5908074" y="2549995"/>
                  <a:pt x="5894502" y="2554785"/>
                </a:cubicBezTo>
                <a:cubicBezTo>
                  <a:pt x="5729239" y="2608276"/>
                  <a:pt x="5564775" y="2661766"/>
                  <a:pt x="5399512" y="2715257"/>
                </a:cubicBezTo>
                <a:cubicBezTo>
                  <a:pt x="5387537" y="2719249"/>
                  <a:pt x="5377956" y="2717652"/>
                  <a:pt x="5367578" y="2710467"/>
                </a:cubicBezTo>
                <a:cubicBezTo>
                  <a:pt x="4988352" y="2443811"/>
                  <a:pt x="4730478" y="2089335"/>
                  <a:pt x="4593957" y="1645441"/>
                </a:cubicBezTo>
                <a:cubicBezTo>
                  <a:pt x="4590763" y="1634264"/>
                  <a:pt x="4589965" y="1625482"/>
                  <a:pt x="4597150" y="1615103"/>
                </a:cubicBezTo>
                <a:cubicBezTo>
                  <a:pt x="4705729" y="1467404"/>
                  <a:pt x="4814307" y="1318109"/>
                  <a:pt x="4922885" y="1168814"/>
                </a:cubicBezTo>
                <a:close/>
                <a:moveTo>
                  <a:pt x="3277444" y="4423769"/>
                </a:moveTo>
                <a:cubicBezTo>
                  <a:pt x="3277444" y="4408601"/>
                  <a:pt x="3282234" y="4399020"/>
                  <a:pt x="3294210" y="4391036"/>
                </a:cubicBezTo>
                <a:cubicBezTo>
                  <a:pt x="3445102" y="4282458"/>
                  <a:pt x="3612760" y="4227371"/>
                  <a:pt x="3797982" y="4226572"/>
                </a:cubicBezTo>
                <a:cubicBezTo>
                  <a:pt x="3813949" y="4226572"/>
                  <a:pt x="3823529" y="4230564"/>
                  <a:pt x="3832312" y="4244136"/>
                </a:cubicBezTo>
                <a:cubicBezTo>
                  <a:pt x="3937696" y="4390238"/>
                  <a:pt x="4043880" y="4536340"/>
                  <a:pt x="4150063" y="4682442"/>
                </a:cubicBezTo>
                <a:cubicBezTo>
                  <a:pt x="4154055" y="4688030"/>
                  <a:pt x="4159643" y="4692820"/>
                  <a:pt x="4160441" y="4702401"/>
                </a:cubicBezTo>
                <a:cubicBezTo>
                  <a:pt x="3836303" y="4701602"/>
                  <a:pt x="3542503" y="4796608"/>
                  <a:pt x="3280638" y="4988217"/>
                </a:cubicBezTo>
                <a:cubicBezTo>
                  <a:pt x="3275847" y="4979435"/>
                  <a:pt x="3277444" y="4972250"/>
                  <a:pt x="3277444" y="4965863"/>
                </a:cubicBezTo>
                <a:cubicBezTo>
                  <a:pt x="3277444" y="4784633"/>
                  <a:pt x="3278243" y="4604201"/>
                  <a:pt x="3277444" y="4423769"/>
                </a:cubicBezTo>
                <a:close/>
                <a:moveTo>
                  <a:pt x="4189183" y="3158353"/>
                </a:moveTo>
                <a:cubicBezTo>
                  <a:pt x="4193175" y="3147175"/>
                  <a:pt x="4198764" y="3140789"/>
                  <a:pt x="4209941" y="3136797"/>
                </a:cubicBezTo>
                <a:cubicBezTo>
                  <a:pt x="4383985" y="3080911"/>
                  <a:pt x="4558030" y="3024226"/>
                  <a:pt x="4732075" y="2967542"/>
                </a:cubicBezTo>
                <a:cubicBezTo>
                  <a:pt x="4737664" y="2965946"/>
                  <a:pt x="4744051" y="2961155"/>
                  <a:pt x="4748042" y="2964349"/>
                </a:cubicBezTo>
                <a:cubicBezTo>
                  <a:pt x="4754429" y="2969139"/>
                  <a:pt x="4748042" y="2976324"/>
                  <a:pt x="4745647" y="2981913"/>
                </a:cubicBezTo>
                <a:cubicBezTo>
                  <a:pt x="4652238" y="3278906"/>
                  <a:pt x="4652238" y="3576699"/>
                  <a:pt x="4745647" y="3873692"/>
                </a:cubicBezTo>
                <a:cubicBezTo>
                  <a:pt x="4747244" y="3879281"/>
                  <a:pt x="4751236" y="3884071"/>
                  <a:pt x="4748042" y="3892853"/>
                </a:cubicBezTo>
                <a:cubicBezTo>
                  <a:pt x="4662617" y="3864910"/>
                  <a:pt x="4578788" y="3837766"/>
                  <a:pt x="4494161" y="3810621"/>
                </a:cubicBezTo>
                <a:cubicBezTo>
                  <a:pt x="4399953" y="3779485"/>
                  <a:pt x="4304947" y="3749146"/>
                  <a:pt x="4210739" y="3718809"/>
                </a:cubicBezTo>
                <a:cubicBezTo>
                  <a:pt x="4198764" y="3714817"/>
                  <a:pt x="4191578" y="3709228"/>
                  <a:pt x="4187586" y="3696454"/>
                </a:cubicBezTo>
                <a:cubicBezTo>
                  <a:pt x="4130902" y="3516821"/>
                  <a:pt x="4130902" y="3337986"/>
                  <a:pt x="4189183" y="3158353"/>
                </a:cubicBezTo>
                <a:close/>
                <a:moveTo>
                  <a:pt x="4152458" y="3695656"/>
                </a:moveTo>
                <a:cubicBezTo>
                  <a:pt x="4143676" y="3698849"/>
                  <a:pt x="4138087" y="3694059"/>
                  <a:pt x="4131700" y="3692462"/>
                </a:cubicBezTo>
                <a:cubicBezTo>
                  <a:pt x="3958454" y="3636576"/>
                  <a:pt x="3785208" y="3579892"/>
                  <a:pt x="3611961" y="3524006"/>
                </a:cubicBezTo>
                <a:cubicBezTo>
                  <a:pt x="3599986" y="3520014"/>
                  <a:pt x="3594397" y="3514426"/>
                  <a:pt x="3591204" y="3502450"/>
                </a:cubicBezTo>
                <a:cubicBezTo>
                  <a:pt x="3578430" y="3452153"/>
                  <a:pt x="3578430" y="3401855"/>
                  <a:pt x="3591204" y="3350760"/>
                </a:cubicBezTo>
                <a:cubicBezTo>
                  <a:pt x="3593599" y="3340381"/>
                  <a:pt x="3599187" y="3334792"/>
                  <a:pt x="3609566" y="3331599"/>
                </a:cubicBezTo>
                <a:cubicBezTo>
                  <a:pt x="3786006" y="3274915"/>
                  <a:pt x="3962446" y="3217432"/>
                  <a:pt x="4138886" y="3159949"/>
                </a:cubicBezTo>
                <a:cubicBezTo>
                  <a:pt x="4142878" y="3158353"/>
                  <a:pt x="4146870" y="3155958"/>
                  <a:pt x="4153256" y="3159151"/>
                </a:cubicBezTo>
                <a:cubicBezTo>
                  <a:pt x="4126112" y="3246173"/>
                  <a:pt x="4111741" y="3335591"/>
                  <a:pt x="4112539" y="3427403"/>
                </a:cubicBezTo>
                <a:cubicBezTo>
                  <a:pt x="4111741" y="3519216"/>
                  <a:pt x="4126112" y="3607835"/>
                  <a:pt x="4152458" y="3695656"/>
                </a:cubicBezTo>
                <a:close/>
                <a:moveTo>
                  <a:pt x="4224311" y="2157995"/>
                </a:moveTo>
                <a:cubicBezTo>
                  <a:pt x="4219521" y="2143624"/>
                  <a:pt x="4221118" y="2134044"/>
                  <a:pt x="4229900" y="2121270"/>
                </a:cubicBezTo>
                <a:cubicBezTo>
                  <a:pt x="4336882" y="1975168"/>
                  <a:pt x="4443065" y="1828268"/>
                  <a:pt x="4549248" y="1682166"/>
                </a:cubicBezTo>
                <a:cubicBezTo>
                  <a:pt x="4553240" y="1677376"/>
                  <a:pt x="4557232" y="1671787"/>
                  <a:pt x="4563619" y="1663804"/>
                </a:cubicBezTo>
                <a:cubicBezTo>
                  <a:pt x="4630682" y="1883355"/>
                  <a:pt x="4729680" y="2082948"/>
                  <a:pt x="4863007" y="2264976"/>
                </a:cubicBezTo>
                <a:cubicBezTo>
                  <a:pt x="4995537" y="2447005"/>
                  <a:pt x="5154413" y="2601889"/>
                  <a:pt x="5341231" y="2733620"/>
                </a:cubicBezTo>
                <a:cubicBezTo>
                  <a:pt x="5305305" y="2745595"/>
                  <a:pt x="5273370" y="2755974"/>
                  <a:pt x="5241435" y="2766353"/>
                </a:cubicBezTo>
                <a:cubicBezTo>
                  <a:pt x="5095333" y="2813457"/>
                  <a:pt x="4949232" y="2860561"/>
                  <a:pt x="4803130" y="2909261"/>
                </a:cubicBezTo>
                <a:cubicBezTo>
                  <a:pt x="4787961" y="2914051"/>
                  <a:pt x="4777582" y="2912455"/>
                  <a:pt x="4764808" y="2902874"/>
                </a:cubicBezTo>
                <a:cubicBezTo>
                  <a:pt x="4502144" y="2714459"/>
                  <a:pt x="4321713" y="2466964"/>
                  <a:pt x="4224311" y="2157995"/>
                </a:cubicBezTo>
                <a:close/>
                <a:moveTo>
                  <a:pt x="4741656" y="2928422"/>
                </a:moveTo>
                <a:cubicBezTo>
                  <a:pt x="4678584" y="2949180"/>
                  <a:pt x="4618706" y="2968341"/>
                  <a:pt x="4559627" y="2987501"/>
                </a:cubicBezTo>
                <a:cubicBezTo>
                  <a:pt x="4439871" y="3026621"/>
                  <a:pt x="4320914" y="3064943"/>
                  <a:pt x="4201159" y="3104063"/>
                </a:cubicBezTo>
                <a:cubicBezTo>
                  <a:pt x="4189183" y="3108055"/>
                  <a:pt x="4180401" y="3108055"/>
                  <a:pt x="4169224" y="3100072"/>
                </a:cubicBezTo>
                <a:cubicBezTo>
                  <a:pt x="4016735" y="2988300"/>
                  <a:pt x="3910552" y="2843795"/>
                  <a:pt x="3852271" y="2663363"/>
                </a:cubicBezTo>
                <a:cubicBezTo>
                  <a:pt x="3849077" y="2652984"/>
                  <a:pt x="3848279" y="2645001"/>
                  <a:pt x="3855464" y="2635420"/>
                </a:cubicBezTo>
                <a:cubicBezTo>
                  <a:pt x="3964841" y="2485327"/>
                  <a:pt x="4073419" y="2335233"/>
                  <a:pt x="4182796" y="2185139"/>
                </a:cubicBezTo>
                <a:cubicBezTo>
                  <a:pt x="4185191" y="2181946"/>
                  <a:pt x="4187586" y="2179551"/>
                  <a:pt x="4192376" y="2173962"/>
                </a:cubicBezTo>
                <a:cubicBezTo>
                  <a:pt x="4293770" y="2485327"/>
                  <a:pt x="4475798" y="2735216"/>
                  <a:pt x="4741656" y="2928422"/>
                </a:cubicBezTo>
                <a:close/>
                <a:moveTo>
                  <a:pt x="4143676" y="3123224"/>
                </a:moveTo>
                <a:cubicBezTo>
                  <a:pt x="4123717" y="3129611"/>
                  <a:pt x="4106951" y="3135200"/>
                  <a:pt x="4090185" y="3140789"/>
                </a:cubicBezTo>
                <a:cubicBezTo>
                  <a:pt x="3927318" y="3193481"/>
                  <a:pt x="3764450" y="3246972"/>
                  <a:pt x="3601583" y="3299664"/>
                </a:cubicBezTo>
                <a:cubicBezTo>
                  <a:pt x="3589607" y="3303656"/>
                  <a:pt x="3581623" y="3302059"/>
                  <a:pt x="3572043" y="3294075"/>
                </a:cubicBezTo>
                <a:cubicBezTo>
                  <a:pt x="3532124" y="3260544"/>
                  <a:pt x="3502585" y="3219827"/>
                  <a:pt x="3483424" y="3171127"/>
                </a:cubicBezTo>
                <a:cubicBezTo>
                  <a:pt x="3480230" y="3162344"/>
                  <a:pt x="3479432" y="3155159"/>
                  <a:pt x="3485819" y="3146377"/>
                </a:cubicBezTo>
                <a:cubicBezTo>
                  <a:pt x="3596792" y="2994687"/>
                  <a:pt x="3706967" y="2842198"/>
                  <a:pt x="3817941" y="2690508"/>
                </a:cubicBezTo>
                <a:cubicBezTo>
                  <a:pt x="3818739" y="2688911"/>
                  <a:pt x="3820336" y="2687314"/>
                  <a:pt x="3823529" y="2682524"/>
                </a:cubicBezTo>
                <a:cubicBezTo>
                  <a:pt x="3885004" y="2862956"/>
                  <a:pt x="3990389" y="3008259"/>
                  <a:pt x="4143676" y="3123224"/>
                </a:cubicBezTo>
                <a:close/>
                <a:moveTo>
                  <a:pt x="3553680" y="3494466"/>
                </a:moveTo>
                <a:cubicBezTo>
                  <a:pt x="3556874" y="3512031"/>
                  <a:pt x="3544100" y="3500854"/>
                  <a:pt x="3539310" y="3499257"/>
                </a:cubicBezTo>
                <a:cubicBezTo>
                  <a:pt x="3473045" y="3477701"/>
                  <a:pt x="3405982" y="3456145"/>
                  <a:pt x="3339717" y="3434589"/>
                </a:cubicBezTo>
                <a:cubicBezTo>
                  <a:pt x="3334129" y="3432992"/>
                  <a:pt x="3328540" y="3430597"/>
                  <a:pt x="3317363" y="3426605"/>
                </a:cubicBezTo>
                <a:cubicBezTo>
                  <a:pt x="3398797" y="3400259"/>
                  <a:pt x="3476238" y="3375509"/>
                  <a:pt x="3555277" y="3349163"/>
                </a:cubicBezTo>
                <a:cubicBezTo>
                  <a:pt x="3545697" y="3399460"/>
                  <a:pt x="3544898" y="3446564"/>
                  <a:pt x="3553680" y="3494466"/>
                </a:cubicBezTo>
                <a:close/>
                <a:moveTo>
                  <a:pt x="3545697" y="3317228"/>
                </a:moveTo>
                <a:cubicBezTo>
                  <a:pt x="3465061" y="3343575"/>
                  <a:pt x="3388418" y="3368324"/>
                  <a:pt x="3311774" y="3393074"/>
                </a:cubicBezTo>
                <a:cubicBezTo>
                  <a:pt x="3310976" y="3392275"/>
                  <a:pt x="3310177" y="3390678"/>
                  <a:pt x="3309379" y="3389880"/>
                </a:cubicBezTo>
                <a:cubicBezTo>
                  <a:pt x="3356483" y="3324414"/>
                  <a:pt x="3403587" y="3259746"/>
                  <a:pt x="3453884" y="3191086"/>
                </a:cubicBezTo>
                <a:cubicBezTo>
                  <a:pt x="3475440" y="3239786"/>
                  <a:pt x="3504181" y="3280503"/>
                  <a:pt x="3545697" y="3317228"/>
                </a:cubicBezTo>
                <a:close/>
                <a:moveTo>
                  <a:pt x="3312572" y="3461733"/>
                </a:moveTo>
                <a:cubicBezTo>
                  <a:pt x="3388418" y="3486483"/>
                  <a:pt x="3465061" y="3511232"/>
                  <a:pt x="3545697" y="3537578"/>
                </a:cubicBezTo>
                <a:cubicBezTo>
                  <a:pt x="3504980" y="3573505"/>
                  <a:pt x="3475440" y="3613424"/>
                  <a:pt x="3453884" y="3663721"/>
                </a:cubicBezTo>
                <a:cubicBezTo>
                  <a:pt x="3405183" y="3596658"/>
                  <a:pt x="3357281" y="3531192"/>
                  <a:pt x="3310177" y="3465725"/>
                </a:cubicBezTo>
                <a:cubicBezTo>
                  <a:pt x="3310976" y="3464128"/>
                  <a:pt x="3311774" y="3463330"/>
                  <a:pt x="3312572" y="3461733"/>
                </a:cubicBezTo>
                <a:close/>
                <a:moveTo>
                  <a:pt x="3485020" y="3677293"/>
                </a:moveTo>
                <a:cubicBezTo>
                  <a:pt x="3504181" y="3630988"/>
                  <a:pt x="3532923" y="3591868"/>
                  <a:pt x="3572043" y="3559933"/>
                </a:cubicBezTo>
                <a:cubicBezTo>
                  <a:pt x="3580026" y="3553546"/>
                  <a:pt x="3587212" y="3551151"/>
                  <a:pt x="3598389" y="3554344"/>
                </a:cubicBezTo>
                <a:cubicBezTo>
                  <a:pt x="3775627" y="3612625"/>
                  <a:pt x="3953664" y="3670108"/>
                  <a:pt x="4130902" y="3727591"/>
                </a:cubicBezTo>
                <a:cubicBezTo>
                  <a:pt x="4134095" y="3728389"/>
                  <a:pt x="4136490" y="3729986"/>
                  <a:pt x="4142079" y="3732381"/>
                </a:cubicBezTo>
                <a:cubicBezTo>
                  <a:pt x="3990389" y="3846548"/>
                  <a:pt x="3884206" y="3991053"/>
                  <a:pt x="3824328" y="4168291"/>
                </a:cubicBezTo>
                <a:cubicBezTo>
                  <a:pt x="3816344" y="4165098"/>
                  <a:pt x="3813949" y="4158710"/>
                  <a:pt x="3809957" y="4153920"/>
                </a:cubicBezTo>
                <a:cubicBezTo>
                  <a:pt x="3702975" y="4007020"/>
                  <a:pt x="3596792" y="3859322"/>
                  <a:pt x="3489811" y="3713220"/>
                </a:cubicBezTo>
                <a:cubicBezTo>
                  <a:pt x="3480230" y="3701244"/>
                  <a:pt x="3479432" y="3690866"/>
                  <a:pt x="3485020" y="3677293"/>
                </a:cubicBezTo>
                <a:close/>
                <a:moveTo>
                  <a:pt x="4119725" y="4581847"/>
                </a:moveTo>
                <a:cubicBezTo>
                  <a:pt x="4032702" y="4462091"/>
                  <a:pt x="3946478" y="4342336"/>
                  <a:pt x="3858658" y="4222580"/>
                </a:cubicBezTo>
                <a:cubicBezTo>
                  <a:pt x="3849876" y="4210604"/>
                  <a:pt x="3849077" y="4201024"/>
                  <a:pt x="3853069" y="4187452"/>
                </a:cubicBezTo>
                <a:cubicBezTo>
                  <a:pt x="3911350" y="4008617"/>
                  <a:pt x="4016735" y="3864910"/>
                  <a:pt x="4169224" y="3753937"/>
                </a:cubicBezTo>
                <a:cubicBezTo>
                  <a:pt x="4177208" y="3748348"/>
                  <a:pt x="4184393" y="3743558"/>
                  <a:pt x="4194772" y="3747550"/>
                </a:cubicBezTo>
                <a:cubicBezTo>
                  <a:pt x="4373607" y="3805831"/>
                  <a:pt x="4552442" y="3864112"/>
                  <a:pt x="4731276" y="3922393"/>
                </a:cubicBezTo>
                <a:cubicBezTo>
                  <a:pt x="4732873" y="3923191"/>
                  <a:pt x="4734470" y="3923990"/>
                  <a:pt x="4740059" y="3926385"/>
                </a:cubicBezTo>
                <a:cubicBezTo>
                  <a:pt x="4475798" y="4117994"/>
                  <a:pt x="4292971" y="4367884"/>
                  <a:pt x="4192376" y="4680845"/>
                </a:cubicBezTo>
                <a:cubicBezTo>
                  <a:pt x="4166829" y="4645716"/>
                  <a:pt x="4142878" y="4613781"/>
                  <a:pt x="4119725" y="4581847"/>
                </a:cubicBezTo>
                <a:close/>
                <a:moveTo>
                  <a:pt x="4223513" y="4697610"/>
                </a:moveTo>
                <a:cubicBezTo>
                  <a:pt x="4320914" y="4387843"/>
                  <a:pt x="4502144" y="4138751"/>
                  <a:pt x="4767203" y="3950336"/>
                </a:cubicBezTo>
                <a:cubicBezTo>
                  <a:pt x="4775985" y="3943949"/>
                  <a:pt x="4783969" y="3939159"/>
                  <a:pt x="4796743" y="3943151"/>
                </a:cubicBezTo>
                <a:cubicBezTo>
                  <a:pt x="4973981" y="4001432"/>
                  <a:pt x="5152018" y="4058914"/>
                  <a:pt x="5329256" y="4116397"/>
                </a:cubicBezTo>
                <a:cubicBezTo>
                  <a:pt x="5331651" y="4117195"/>
                  <a:pt x="5334046" y="4117994"/>
                  <a:pt x="5339635" y="4120389"/>
                </a:cubicBezTo>
                <a:cubicBezTo>
                  <a:pt x="4962006" y="4390238"/>
                  <a:pt x="4702535" y="4744714"/>
                  <a:pt x="4563619" y="5186213"/>
                </a:cubicBezTo>
                <a:cubicBezTo>
                  <a:pt x="4555635" y="5183020"/>
                  <a:pt x="4553240" y="5177431"/>
                  <a:pt x="4550047" y="5171842"/>
                </a:cubicBezTo>
                <a:cubicBezTo>
                  <a:pt x="4443065" y="5024942"/>
                  <a:pt x="4336882" y="4877244"/>
                  <a:pt x="4229900" y="4730344"/>
                </a:cubicBezTo>
                <a:cubicBezTo>
                  <a:pt x="4220319" y="4720763"/>
                  <a:pt x="4218723" y="4711183"/>
                  <a:pt x="4223513" y="4697610"/>
                </a:cubicBezTo>
                <a:close/>
                <a:moveTo>
                  <a:pt x="5330853" y="4082067"/>
                </a:moveTo>
                <a:cubicBezTo>
                  <a:pt x="5156808" y="4025383"/>
                  <a:pt x="4982763" y="3968698"/>
                  <a:pt x="4808718" y="3912812"/>
                </a:cubicBezTo>
                <a:cubicBezTo>
                  <a:pt x="4798340" y="3909619"/>
                  <a:pt x="4791953" y="3904030"/>
                  <a:pt x="4788759" y="3892853"/>
                </a:cubicBezTo>
                <a:cubicBezTo>
                  <a:pt x="4684173" y="3582287"/>
                  <a:pt x="4684173" y="3271721"/>
                  <a:pt x="4789558" y="2961954"/>
                </a:cubicBezTo>
                <a:cubicBezTo>
                  <a:pt x="4792751" y="2953172"/>
                  <a:pt x="4796743" y="2946784"/>
                  <a:pt x="4807122" y="2943591"/>
                </a:cubicBezTo>
                <a:cubicBezTo>
                  <a:pt x="4985158" y="2886108"/>
                  <a:pt x="5162396" y="2828626"/>
                  <a:pt x="5340433" y="2771143"/>
                </a:cubicBezTo>
                <a:cubicBezTo>
                  <a:pt x="5343626" y="2770345"/>
                  <a:pt x="5346021" y="2769546"/>
                  <a:pt x="5353207" y="2767950"/>
                </a:cubicBezTo>
                <a:cubicBezTo>
                  <a:pt x="5278959" y="2984308"/>
                  <a:pt x="5242233" y="3203860"/>
                  <a:pt x="5242233" y="3429000"/>
                </a:cubicBezTo>
                <a:cubicBezTo>
                  <a:pt x="5242233" y="3653342"/>
                  <a:pt x="5278959" y="3872096"/>
                  <a:pt x="5351610" y="4084462"/>
                </a:cubicBezTo>
                <a:cubicBezTo>
                  <a:pt x="5342030" y="4087656"/>
                  <a:pt x="5336441" y="4083664"/>
                  <a:pt x="5330853" y="4082067"/>
                </a:cubicBezTo>
                <a:close/>
                <a:moveTo>
                  <a:pt x="3279839" y="627519"/>
                </a:moveTo>
                <a:cubicBezTo>
                  <a:pt x="3279839" y="621132"/>
                  <a:pt x="3280638" y="615543"/>
                  <a:pt x="3280638" y="605963"/>
                </a:cubicBezTo>
                <a:cubicBezTo>
                  <a:pt x="3762853" y="966826"/>
                  <a:pt x="4302552" y="1141669"/>
                  <a:pt x="4901330" y="1133686"/>
                </a:cubicBezTo>
                <a:cubicBezTo>
                  <a:pt x="4902128" y="1142468"/>
                  <a:pt x="4895741" y="1147258"/>
                  <a:pt x="4891749" y="1152048"/>
                </a:cubicBezTo>
                <a:cubicBezTo>
                  <a:pt x="4785566" y="1298948"/>
                  <a:pt x="4678584" y="1445050"/>
                  <a:pt x="4572401" y="1591950"/>
                </a:cubicBezTo>
                <a:cubicBezTo>
                  <a:pt x="4564417" y="1603127"/>
                  <a:pt x="4556434" y="1607918"/>
                  <a:pt x="4542861" y="1607918"/>
                </a:cubicBezTo>
                <a:cubicBezTo>
                  <a:pt x="4079806" y="1615901"/>
                  <a:pt x="3663855" y="1480178"/>
                  <a:pt x="3293412" y="1202346"/>
                </a:cubicBezTo>
                <a:cubicBezTo>
                  <a:pt x="3283033" y="1194362"/>
                  <a:pt x="3278243" y="1185580"/>
                  <a:pt x="3278243" y="1172008"/>
                </a:cubicBezTo>
                <a:cubicBezTo>
                  <a:pt x="3279839" y="990777"/>
                  <a:pt x="3279041" y="809547"/>
                  <a:pt x="3279839" y="627519"/>
                </a:cubicBezTo>
                <a:close/>
                <a:moveTo>
                  <a:pt x="3279041" y="1257433"/>
                </a:moveTo>
                <a:cubicBezTo>
                  <a:pt x="3279041" y="1251046"/>
                  <a:pt x="3277444" y="1244659"/>
                  <a:pt x="3282234" y="1237474"/>
                </a:cubicBezTo>
                <a:cubicBezTo>
                  <a:pt x="3653477" y="1512113"/>
                  <a:pt x="4068629" y="1647836"/>
                  <a:pt x="4529289" y="1643844"/>
                </a:cubicBezTo>
                <a:cubicBezTo>
                  <a:pt x="4532482" y="1651030"/>
                  <a:pt x="4526894" y="1655021"/>
                  <a:pt x="4523700" y="1659013"/>
                </a:cubicBezTo>
                <a:cubicBezTo>
                  <a:pt x="4415920" y="1808309"/>
                  <a:pt x="4307342" y="1957604"/>
                  <a:pt x="4198764" y="2106899"/>
                </a:cubicBezTo>
                <a:cubicBezTo>
                  <a:pt x="4192376" y="2115681"/>
                  <a:pt x="4185191" y="2118875"/>
                  <a:pt x="4174813" y="2118875"/>
                </a:cubicBezTo>
                <a:cubicBezTo>
                  <a:pt x="3846682" y="2123665"/>
                  <a:pt x="3552084" y="2027860"/>
                  <a:pt x="3289420" y="1831461"/>
                </a:cubicBezTo>
                <a:cubicBezTo>
                  <a:pt x="3279839" y="1824276"/>
                  <a:pt x="3277444" y="1817091"/>
                  <a:pt x="3277444" y="1805913"/>
                </a:cubicBezTo>
                <a:cubicBezTo>
                  <a:pt x="3279041" y="1622288"/>
                  <a:pt x="3279041" y="1440260"/>
                  <a:pt x="3279041" y="1257433"/>
                </a:cubicBezTo>
                <a:close/>
                <a:moveTo>
                  <a:pt x="3279041" y="1885750"/>
                </a:moveTo>
                <a:cubicBezTo>
                  <a:pt x="3279041" y="1880162"/>
                  <a:pt x="3279839" y="1874573"/>
                  <a:pt x="3279839" y="1868985"/>
                </a:cubicBezTo>
                <a:cubicBezTo>
                  <a:pt x="3288621" y="1868186"/>
                  <a:pt x="3292613" y="1873775"/>
                  <a:pt x="3297403" y="1877767"/>
                </a:cubicBezTo>
                <a:cubicBezTo>
                  <a:pt x="3549688" y="2058198"/>
                  <a:pt x="3831513" y="2150809"/>
                  <a:pt x="4141281" y="2152406"/>
                </a:cubicBezTo>
                <a:cubicBezTo>
                  <a:pt x="4145273" y="2152406"/>
                  <a:pt x="4149265" y="2152406"/>
                  <a:pt x="4152458" y="2152406"/>
                </a:cubicBezTo>
                <a:cubicBezTo>
                  <a:pt x="4161240" y="2152406"/>
                  <a:pt x="4162837" y="2155600"/>
                  <a:pt x="4157248" y="2162785"/>
                </a:cubicBezTo>
                <a:cubicBezTo>
                  <a:pt x="4155651" y="2165180"/>
                  <a:pt x="4153256" y="2168373"/>
                  <a:pt x="4151660" y="2170769"/>
                </a:cubicBezTo>
                <a:cubicBezTo>
                  <a:pt x="4044678" y="2317669"/>
                  <a:pt x="3937696" y="2464569"/>
                  <a:pt x="3831513" y="2612267"/>
                </a:cubicBezTo>
                <a:cubicBezTo>
                  <a:pt x="3822731" y="2625041"/>
                  <a:pt x="3813151" y="2629033"/>
                  <a:pt x="3797982" y="2629033"/>
                </a:cubicBezTo>
                <a:cubicBezTo>
                  <a:pt x="3611163" y="2628235"/>
                  <a:pt x="3443505" y="2573147"/>
                  <a:pt x="3292613" y="2463770"/>
                </a:cubicBezTo>
                <a:cubicBezTo>
                  <a:pt x="3283033" y="2456585"/>
                  <a:pt x="3276646" y="2449400"/>
                  <a:pt x="3276646" y="2435828"/>
                </a:cubicBezTo>
                <a:cubicBezTo>
                  <a:pt x="3279041" y="2251404"/>
                  <a:pt x="3279041" y="2068577"/>
                  <a:pt x="3279041" y="1885750"/>
                </a:cubicBezTo>
                <a:close/>
                <a:moveTo>
                  <a:pt x="3281436" y="2498899"/>
                </a:moveTo>
                <a:cubicBezTo>
                  <a:pt x="3287025" y="2495705"/>
                  <a:pt x="3290218" y="2502092"/>
                  <a:pt x="3294210" y="2504487"/>
                </a:cubicBezTo>
                <a:cubicBezTo>
                  <a:pt x="3440312" y="2605082"/>
                  <a:pt x="3602381" y="2657775"/>
                  <a:pt x="3779619" y="2661766"/>
                </a:cubicBezTo>
                <a:cubicBezTo>
                  <a:pt x="3782014" y="2661766"/>
                  <a:pt x="3784409" y="2661766"/>
                  <a:pt x="3787603" y="2662565"/>
                </a:cubicBezTo>
                <a:cubicBezTo>
                  <a:pt x="3788401" y="2662565"/>
                  <a:pt x="3789998" y="2663363"/>
                  <a:pt x="3793990" y="2664960"/>
                </a:cubicBezTo>
                <a:cubicBezTo>
                  <a:pt x="3789998" y="2671347"/>
                  <a:pt x="3786804" y="2676935"/>
                  <a:pt x="3782812" y="2681726"/>
                </a:cubicBezTo>
                <a:cubicBezTo>
                  <a:pt x="3675831" y="2828626"/>
                  <a:pt x="3568849" y="2975526"/>
                  <a:pt x="3462666" y="3122426"/>
                </a:cubicBezTo>
                <a:cubicBezTo>
                  <a:pt x="3454682" y="3133603"/>
                  <a:pt x="3446699" y="3138393"/>
                  <a:pt x="3432328" y="3136797"/>
                </a:cubicBezTo>
                <a:cubicBezTo>
                  <a:pt x="3381232" y="3133603"/>
                  <a:pt x="3334927" y="3117636"/>
                  <a:pt x="3292613" y="3090491"/>
                </a:cubicBezTo>
                <a:cubicBezTo>
                  <a:pt x="3283033" y="3084104"/>
                  <a:pt x="3278243" y="3077717"/>
                  <a:pt x="3278243" y="3065742"/>
                </a:cubicBezTo>
                <a:cubicBezTo>
                  <a:pt x="3279041" y="2881318"/>
                  <a:pt x="3278243" y="2696895"/>
                  <a:pt x="3279041" y="2513270"/>
                </a:cubicBezTo>
                <a:cubicBezTo>
                  <a:pt x="3278243" y="2508479"/>
                  <a:pt x="3276646" y="2502092"/>
                  <a:pt x="3281436" y="2498899"/>
                </a:cubicBezTo>
                <a:close/>
                <a:moveTo>
                  <a:pt x="3278243" y="3343575"/>
                </a:moveTo>
                <a:cubicBezTo>
                  <a:pt x="3278243" y="3276511"/>
                  <a:pt x="3278243" y="3209448"/>
                  <a:pt x="3278243" y="3143184"/>
                </a:cubicBezTo>
                <a:cubicBezTo>
                  <a:pt x="3278243" y="3128813"/>
                  <a:pt x="3279041" y="3122426"/>
                  <a:pt x="3295008" y="3132006"/>
                </a:cubicBezTo>
                <a:cubicBezTo>
                  <a:pt x="3334129" y="3155159"/>
                  <a:pt x="3377240" y="3166336"/>
                  <a:pt x="3425941" y="3171925"/>
                </a:cubicBezTo>
                <a:cubicBezTo>
                  <a:pt x="3377240" y="3238988"/>
                  <a:pt x="3330137" y="3304454"/>
                  <a:pt x="3281436" y="3371517"/>
                </a:cubicBezTo>
                <a:cubicBezTo>
                  <a:pt x="3276646" y="3359542"/>
                  <a:pt x="3278243" y="3351558"/>
                  <a:pt x="3278243" y="3343575"/>
                </a:cubicBezTo>
                <a:close/>
                <a:moveTo>
                  <a:pt x="3278243" y="3533587"/>
                </a:moveTo>
                <a:cubicBezTo>
                  <a:pt x="3278243" y="3518418"/>
                  <a:pt x="3275847" y="3502450"/>
                  <a:pt x="3281436" y="3483289"/>
                </a:cubicBezTo>
                <a:cubicBezTo>
                  <a:pt x="3330137" y="3550352"/>
                  <a:pt x="3377240" y="3615020"/>
                  <a:pt x="3425941" y="3682882"/>
                </a:cubicBezTo>
                <a:cubicBezTo>
                  <a:pt x="3374845" y="3688471"/>
                  <a:pt x="3330935" y="3701244"/>
                  <a:pt x="3289420" y="3725195"/>
                </a:cubicBezTo>
                <a:cubicBezTo>
                  <a:pt x="3273452" y="3733977"/>
                  <a:pt x="3278243" y="3719607"/>
                  <a:pt x="3278243" y="3713220"/>
                </a:cubicBezTo>
                <a:cubicBezTo>
                  <a:pt x="3277444" y="3653342"/>
                  <a:pt x="3277444" y="3593464"/>
                  <a:pt x="3278243" y="3533587"/>
                </a:cubicBezTo>
                <a:close/>
                <a:moveTo>
                  <a:pt x="3278243" y="4336747"/>
                </a:moveTo>
                <a:cubicBezTo>
                  <a:pt x="3278243" y="4154718"/>
                  <a:pt x="3278243" y="3973489"/>
                  <a:pt x="3278243" y="3791460"/>
                </a:cubicBezTo>
                <a:cubicBezTo>
                  <a:pt x="3278243" y="3777089"/>
                  <a:pt x="3283033" y="3768308"/>
                  <a:pt x="3295008" y="3760324"/>
                </a:cubicBezTo>
                <a:cubicBezTo>
                  <a:pt x="3338120" y="3733977"/>
                  <a:pt x="3384426" y="3718010"/>
                  <a:pt x="3435521" y="3716413"/>
                </a:cubicBezTo>
                <a:cubicBezTo>
                  <a:pt x="3445102" y="3715615"/>
                  <a:pt x="3452287" y="3717212"/>
                  <a:pt x="3458674" y="3725994"/>
                </a:cubicBezTo>
                <a:cubicBezTo>
                  <a:pt x="3568051" y="3877684"/>
                  <a:pt x="3678226" y="4029374"/>
                  <a:pt x="3788401" y="4181065"/>
                </a:cubicBezTo>
                <a:cubicBezTo>
                  <a:pt x="3789998" y="4183460"/>
                  <a:pt x="3790796" y="4185057"/>
                  <a:pt x="3793990" y="4190645"/>
                </a:cubicBezTo>
                <a:cubicBezTo>
                  <a:pt x="3740499" y="4192242"/>
                  <a:pt x="3689403" y="4196234"/>
                  <a:pt x="3639904" y="4205814"/>
                </a:cubicBezTo>
                <a:cubicBezTo>
                  <a:pt x="3516157" y="4228169"/>
                  <a:pt x="3401990" y="4275273"/>
                  <a:pt x="3298202" y="4346327"/>
                </a:cubicBezTo>
                <a:cubicBezTo>
                  <a:pt x="3293412" y="4349521"/>
                  <a:pt x="3288621" y="4357505"/>
                  <a:pt x="3282234" y="4353513"/>
                </a:cubicBezTo>
                <a:cubicBezTo>
                  <a:pt x="3275049" y="4351118"/>
                  <a:pt x="3278243" y="4343134"/>
                  <a:pt x="3278243" y="4336747"/>
                </a:cubicBezTo>
                <a:close/>
                <a:moveTo>
                  <a:pt x="3277444" y="5585398"/>
                </a:moveTo>
                <a:cubicBezTo>
                  <a:pt x="3277444" y="5408160"/>
                  <a:pt x="3277444" y="5230922"/>
                  <a:pt x="3276646" y="5053684"/>
                </a:cubicBezTo>
                <a:cubicBezTo>
                  <a:pt x="3276646" y="5038514"/>
                  <a:pt x="3281436" y="5028934"/>
                  <a:pt x="3293412" y="5020152"/>
                </a:cubicBezTo>
                <a:cubicBezTo>
                  <a:pt x="3518552" y="4852494"/>
                  <a:pt x="3771635" y="4757488"/>
                  <a:pt x="4051863" y="4738327"/>
                </a:cubicBezTo>
                <a:cubicBezTo>
                  <a:pt x="4092580" y="4735932"/>
                  <a:pt x="4133297" y="4735134"/>
                  <a:pt x="4174014" y="4735134"/>
                </a:cubicBezTo>
                <a:cubicBezTo>
                  <a:pt x="4184393" y="4735134"/>
                  <a:pt x="4191578" y="4738327"/>
                  <a:pt x="4197965" y="4747109"/>
                </a:cubicBezTo>
                <a:cubicBezTo>
                  <a:pt x="4306544" y="4897203"/>
                  <a:pt x="4415122" y="5046498"/>
                  <a:pt x="4523700" y="5196592"/>
                </a:cubicBezTo>
                <a:cubicBezTo>
                  <a:pt x="4526096" y="5199785"/>
                  <a:pt x="4528491" y="5203777"/>
                  <a:pt x="4532482" y="5210963"/>
                </a:cubicBezTo>
                <a:cubicBezTo>
                  <a:pt x="4464621" y="5210963"/>
                  <a:pt x="4400751" y="5212559"/>
                  <a:pt x="4337680" y="5217350"/>
                </a:cubicBezTo>
                <a:cubicBezTo>
                  <a:pt x="3957656" y="5247688"/>
                  <a:pt x="3613558" y="5375427"/>
                  <a:pt x="3305387" y="5598970"/>
                </a:cubicBezTo>
                <a:cubicBezTo>
                  <a:pt x="3297403" y="5604559"/>
                  <a:pt x="3288621" y="5617333"/>
                  <a:pt x="3280638" y="5614140"/>
                </a:cubicBezTo>
                <a:cubicBezTo>
                  <a:pt x="3272654" y="5610148"/>
                  <a:pt x="3277444" y="5594979"/>
                  <a:pt x="3277444" y="5585398"/>
                </a:cubicBezTo>
                <a:close/>
                <a:moveTo>
                  <a:pt x="4898934" y="5717129"/>
                </a:moveTo>
                <a:cubicBezTo>
                  <a:pt x="4895741" y="5724315"/>
                  <a:pt x="4887757" y="5720323"/>
                  <a:pt x="4882169" y="5720323"/>
                </a:cubicBezTo>
                <a:cubicBezTo>
                  <a:pt x="4296963" y="5715532"/>
                  <a:pt x="3768442" y="5886384"/>
                  <a:pt x="3297403" y="6234473"/>
                </a:cubicBezTo>
                <a:cubicBezTo>
                  <a:pt x="3291815" y="6238465"/>
                  <a:pt x="3287823" y="6244852"/>
                  <a:pt x="3279839" y="6244852"/>
                </a:cubicBezTo>
                <a:cubicBezTo>
                  <a:pt x="3275847" y="6238465"/>
                  <a:pt x="3278243" y="6231280"/>
                  <a:pt x="3278243" y="6224094"/>
                </a:cubicBezTo>
                <a:cubicBezTo>
                  <a:pt x="3278243" y="6043663"/>
                  <a:pt x="3278243" y="5863231"/>
                  <a:pt x="3278243" y="5682799"/>
                </a:cubicBezTo>
                <a:cubicBezTo>
                  <a:pt x="3278243" y="5669227"/>
                  <a:pt x="3281436" y="5659646"/>
                  <a:pt x="3293412" y="5650865"/>
                </a:cubicBezTo>
                <a:cubicBezTo>
                  <a:pt x="3575236" y="5437700"/>
                  <a:pt x="3890592" y="5306767"/>
                  <a:pt x="4241077" y="5261260"/>
                </a:cubicBezTo>
                <a:cubicBezTo>
                  <a:pt x="4340874" y="5247688"/>
                  <a:pt x="4441468" y="5243696"/>
                  <a:pt x="4542861" y="5245293"/>
                </a:cubicBezTo>
                <a:cubicBezTo>
                  <a:pt x="4555635" y="5245293"/>
                  <a:pt x="4563619" y="5249284"/>
                  <a:pt x="4571602" y="5259663"/>
                </a:cubicBezTo>
                <a:cubicBezTo>
                  <a:pt x="4678584" y="5407362"/>
                  <a:pt x="4785566" y="5555060"/>
                  <a:pt x="4892547" y="5702759"/>
                </a:cubicBezTo>
                <a:cubicBezTo>
                  <a:pt x="4894942" y="5707549"/>
                  <a:pt x="4901330" y="5712339"/>
                  <a:pt x="4898934" y="5717129"/>
                </a:cubicBezTo>
                <a:close/>
                <a:moveTo>
                  <a:pt x="4932466" y="5697170"/>
                </a:moveTo>
                <a:cubicBezTo>
                  <a:pt x="4925281" y="5696372"/>
                  <a:pt x="4923684" y="5689985"/>
                  <a:pt x="4920490" y="5685194"/>
                </a:cubicBezTo>
                <a:cubicBezTo>
                  <a:pt x="4812710" y="5537496"/>
                  <a:pt x="4705729" y="5388999"/>
                  <a:pt x="4597949" y="5241301"/>
                </a:cubicBezTo>
                <a:cubicBezTo>
                  <a:pt x="4590763" y="5230922"/>
                  <a:pt x="4588368" y="5222140"/>
                  <a:pt x="4592360" y="5209366"/>
                </a:cubicBezTo>
                <a:cubicBezTo>
                  <a:pt x="4728881" y="4764674"/>
                  <a:pt x="4988352" y="4409399"/>
                  <a:pt x="5368376" y="4142743"/>
                </a:cubicBezTo>
                <a:cubicBezTo>
                  <a:pt x="5376360" y="4137155"/>
                  <a:pt x="5383545" y="4134759"/>
                  <a:pt x="5394722" y="4137953"/>
                </a:cubicBezTo>
                <a:cubicBezTo>
                  <a:pt x="5570364" y="4195436"/>
                  <a:pt x="5746005" y="4252918"/>
                  <a:pt x="5921647" y="4309603"/>
                </a:cubicBezTo>
                <a:cubicBezTo>
                  <a:pt x="5926437" y="4311199"/>
                  <a:pt x="5931227" y="4313594"/>
                  <a:pt x="5937614" y="4315989"/>
                </a:cubicBezTo>
                <a:cubicBezTo>
                  <a:pt x="5446616" y="4664079"/>
                  <a:pt x="5111301" y="5123940"/>
                  <a:pt x="4932466" y="5697170"/>
                </a:cubicBezTo>
                <a:close/>
                <a:moveTo>
                  <a:pt x="5789117" y="4231362"/>
                </a:moveTo>
                <a:cubicBezTo>
                  <a:pt x="5662975" y="4190645"/>
                  <a:pt x="5536832" y="4149130"/>
                  <a:pt x="5410690" y="4108413"/>
                </a:cubicBezTo>
                <a:cubicBezTo>
                  <a:pt x="5397117" y="4104421"/>
                  <a:pt x="5389932" y="4097236"/>
                  <a:pt x="5385142" y="4083664"/>
                </a:cubicBezTo>
                <a:cubicBezTo>
                  <a:pt x="5236645" y="3646955"/>
                  <a:pt x="5236645" y="3210247"/>
                  <a:pt x="5385142" y="2773538"/>
                </a:cubicBezTo>
                <a:cubicBezTo>
                  <a:pt x="5389932" y="2759167"/>
                  <a:pt x="5397117" y="2751982"/>
                  <a:pt x="5411488" y="2747192"/>
                </a:cubicBezTo>
                <a:cubicBezTo>
                  <a:pt x="5584734" y="2691306"/>
                  <a:pt x="5758779" y="2634622"/>
                  <a:pt x="5932025" y="2578736"/>
                </a:cubicBezTo>
                <a:cubicBezTo>
                  <a:pt x="5936815" y="2577139"/>
                  <a:pt x="5941606" y="2576341"/>
                  <a:pt x="5949590" y="2573946"/>
                </a:cubicBezTo>
                <a:cubicBezTo>
                  <a:pt x="5757182" y="3143982"/>
                  <a:pt x="5757182" y="3711623"/>
                  <a:pt x="5949590" y="4283256"/>
                </a:cubicBezTo>
                <a:cubicBezTo>
                  <a:pt x="5893704" y="4264894"/>
                  <a:pt x="5841011" y="4248128"/>
                  <a:pt x="5789117" y="4231362"/>
                </a:cubicBezTo>
                <a:close/>
              </a:path>
            </a:pathLst>
          </a:custGeom>
          <a:solidFill>
            <a:schemeClr val="tx1"/>
          </a:solidFill>
          <a:ln w="797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3E965C7C-11D9-415D-B4C3-7AE4B0678F50}"/>
              </a:ext>
            </a:extLst>
          </p:cNvPr>
          <p:cNvGrpSpPr/>
          <p:nvPr/>
        </p:nvGrpSpPr>
        <p:grpSpPr>
          <a:xfrm>
            <a:off x="5199220" y="49616"/>
            <a:ext cx="5023130" cy="1381327"/>
            <a:chOff x="6345215" y="578171"/>
            <a:chExt cx="5514381" cy="1516418"/>
          </a:xfrm>
          <a:solidFill>
            <a:schemeClr val="tx1"/>
          </a:solidFill>
        </p:grpSpPr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0FF09FAB-8299-4DE1-9956-170C441F8233}"/>
                </a:ext>
              </a:extLst>
            </p:cNvPr>
            <p:cNvSpPr/>
            <p:nvPr/>
          </p:nvSpPr>
          <p:spPr>
            <a:xfrm>
              <a:off x="10815459" y="578171"/>
              <a:ext cx="1044137" cy="1426714"/>
            </a:xfrm>
            <a:custGeom>
              <a:avLst/>
              <a:gdLst>
                <a:gd name="connsiteX0" fmla="*/ 555290 w 979084"/>
                <a:gd name="connsiteY0" fmla="*/ 885 h 1155393"/>
                <a:gd name="connsiteX1" fmla="*/ 579699 w 979084"/>
                <a:gd name="connsiteY1" fmla="*/ 29560 h 1155393"/>
                <a:gd name="connsiteX2" fmla="*/ 652160 w 979084"/>
                <a:gd name="connsiteY2" fmla="*/ 130670 h 1155393"/>
                <a:gd name="connsiteX3" fmla="*/ 660587 w 979084"/>
                <a:gd name="connsiteY3" fmla="*/ 96967 h 1155393"/>
                <a:gd name="connsiteX4" fmla="*/ 648790 w 979084"/>
                <a:gd name="connsiteY4" fmla="*/ 27874 h 1155393"/>
                <a:gd name="connsiteX5" fmla="*/ 697661 w 979084"/>
                <a:gd name="connsiteY5" fmla="*/ 110448 h 1155393"/>
                <a:gd name="connsiteX6" fmla="*/ 788660 w 979084"/>
                <a:gd name="connsiteY6" fmla="*/ 71688 h 1155393"/>
                <a:gd name="connsiteX7" fmla="*/ 724624 w 979084"/>
                <a:gd name="connsiteY7" fmla="*/ 128984 h 1155393"/>
                <a:gd name="connsiteX8" fmla="*/ 726308 w 979084"/>
                <a:gd name="connsiteY8" fmla="*/ 155947 h 1155393"/>
                <a:gd name="connsiteX9" fmla="*/ 832475 w 979084"/>
                <a:gd name="connsiteY9" fmla="*/ 137411 h 1155393"/>
                <a:gd name="connsiteX10" fmla="*/ 899882 w 979084"/>
                <a:gd name="connsiteY10" fmla="*/ 147522 h 1155393"/>
                <a:gd name="connsiteX11" fmla="*/ 960548 w 979084"/>
                <a:gd name="connsiteY11" fmla="*/ 319410 h 1155393"/>
                <a:gd name="connsiteX12" fmla="*/ 913363 w 979084"/>
                <a:gd name="connsiteY12" fmla="*/ 270539 h 1155393"/>
                <a:gd name="connsiteX13" fmla="*/ 820678 w 979084"/>
                <a:gd name="connsiteY13" fmla="*/ 292447 h 1155393"/>
                <a:gd name="connsiteX14" fmla="*/ 788660 w 979084"/>
                <a:gd name="connsiteY14" fmla="*/ 257057 h 1155393"/>
                <a:gd name="connsiteX15" fmla="*/ 743160 w 979084"/>
                <a:gd name="connsiteY15" fmla="*/ 272225 h 1155393"/>
                <a:gd name="connsiteX16" fmla="*/ 697661 w 979084"/>
                <a:gd name="connsiteY16" fmla="*/ 277279 h 1155393"/>
                <a:gd name="connsiteX17" fmla="*/ 738105 w 979084"/>
                <a:gd name="connsiteY17" fmla="*/ 316039 h 1155393"/>
                <a:gd name="connsiteX18" fmla="*/ 665642 w 979084"/>
                <a:gd name="connsiteY18" fmla="*/ 489611 h 1155393"/>
                <a:gd name="connsiteX19" fmla="*/ 979084 w 979084"/>
                <a:gd name="connsiteY19" fmla="*/ 553648 h 1155393"/>
                <a:gd name="connsiteX20" fmla="*/ 935269 w 979084"/>
                <a:gd name="connsiteY20" fmla="*/ 676666 h 1155393"/>
                <a:gd name="connsiteX21" fmla="*/ 925158 w 979084"/>
                <a:gd name="connsiteY21" fmla="*/ 686777 h 1155393"/>
                <a:gd name="connsiteX22" fmla="*/ 824048 w 979084"/>
                <a:gd name="connsiteY22" fmla="*/ 693518 h 1155393"/>
                <a:gd name="connsiteX23" fmla="*/ 588124 w 979084"/>
                <a:gd name="connsiteY23" fmla="*/ 646333 h 1155393"/>
                <a:gd name="connsiteX24" fmla="*/ 410680 w 979084"/>
                <a:gd name="connsiteY24" fmla="*/ 1155393 h 1155393"/>
                <a:gd name="connsiteX25" fmla="*/ 170356 w 979084"/>
                <a:gd name="connsiteY25" fmla="*/ 1155393 h 1155393"/>
                <a:gd name="connsiteX26" fmla="*/ 264992 w 979084"/>
                <a:gd name="connsiteY26" fmla="*/ 892578 h 1155393"/>
                <a:gd name="connsiteX27" fmla="*/ 372422 w 979084"/>
                <a:gd name="connsiteY27" fmla="*/ 597462 h 1155393"/>
                <a:gd name="connsiteX28" fmla="*/ 0 w 979084"/>
                <a:gd name="connsiteY28" fmla="*/ 528371 h 1155393"/>
                <a:gd name="connsiteX29" fmla="*/ 38758 w 979084"/>
                <a:gd name="connsiteY29" fmla="*/ 396927 h 1155393"/>
                <a:gd name="connsiteX30" fmla="*/ 48869 w 979084"/>
                <a:gd name="connsiteY30" fmla="*/ 388501 h 1155393"/>
                <a:gd name="connsiteX31" fmla="*/ 156720 w 979084"/>
                <a:gd name="connsiteY31" fmla="*/ 376705 h 1155393"/>
                <a:gd name="connsiteX32" fmla="*/ 419607 w 979084"/>
                <a:gd name="connsiteY32" fmla="*/ 439056 h 1155393"/>
                <a:gd name="connsiteX33" fmla="*/ 468476 w 979084"/>
                <a:gd name="connsiteY33" fmla="*/ 304242 h 1155393"/>
                <a:gd name="connsiteX34" fmla="*/ 498809 w 979084"/>
                <a:gd name="connsiteY34" fmla="*/ 277279 h 1155393"/>
                <a:gd name="connsiteX35" fmla="*/ 566218 w 979084"/>
                <a:gd name="connsiteY35" fmla="*/ 265484 h 1155393"/>
                <a:gd name="connsiteX36" fmla="*/ 603291 w 979084"/>
                <a:gd name="connsiteY36" fmla="*/ 243576 h 1155393"/>
                <a:gd name="connsiteX37" fmla="*/ 588124 w 979084"/>
                <a:gd name="connsiteY37" fmla="*/ 270539 h 1155393"/>
                <a:gd name="connsiteX38" fmla="*/ 685864 w 979084"/>
                <a:gd name="connsiteY38" fmla="*/ 295817 h 1155393"/>
                <a:gd name="connsiteX39" fmla="*/ 650476 w 979084"/>
                <a:gd name="connsiteY39" fmla="*/ 273909 h 1155393"/>
                <a:gd name="connsiteX40" fmla="*/ 603291 w 979084"/>
                <a:gd name="connsiteY40" fmla="*/ 243576 h 1155393"/>
                <a:gd name="connsiteX41" fmla="*/ 615087 w 979084"/>
                <a:gd name="connsiteY41" fmla="*/ 191336 h 1155393"/>
                <a:gd name="connsiteX42" fmla="*/ 596551 w 979084"/>
                <a:gd name="connsiteY42" fmla="*/ 176169 h 1155393"/>
                <a:gd name="connsiteX43" fmla="*/ 557791 w 979084"/>
                <a:gd name="connsiteY43" fmla="*/ 176169 h 1155393"/>
                <a:gd name="connsiteX44" fmla="*/ 492070 w 979084"/>
                <a:gd name="connsiteY44" fmla="*/ 113819 h 1155393"/>
                <a:gd name="connsiteX45" fmla="*/ 492070 w 979084"/>
                <a:gd name="connsiteY45" fmla="*/ 108762 h 1155393"/>
                <a:gd name="connsiteX46" fmla="*/ 473532 w 979084"/>
                <a:gd name="connsiteY46" fmla="*/ 49782 h 1155393"/>
                <a:gd name="connsiteX47" fmla="*/ 424663 w 979084"/>
                <a:gd name="connsiteY47" fmla="*/ 34615 h 1155393"/>
                <a:gd name="connsiteX48" fmla="*/ 540939 w 979084"/>
                <a:gd name="connsiteY48" fmla="*/ 911 h 1155393"/>
                <a:gd name="connsiteX49" fmla="*/ 555290 w 979084"/>
                <a:gd name="connsiteY49" fmla="*/ 885 h 1155393"/>
                <a:gd name="connsiteX0" fmla="*/ 555290 w 979084"/>
                <a:gd name="connsiteY0" fmla="*/ 885 h 1310461"/>
                <a:gd name="connsiteX1" fmla="*/ 579699 w 979084"/>
                <a:gd name="connsiteY1" fmla="*/ 29560 h 1310461"/>
                <a:gd name="connsiteX2" fmla="*/ 652160 w 979084"/>
                <a:gd name="connsiteY2" fmla="*/ 130670 h 1310461"/>
                <a:gd name="connsiteX3" fmla="*/ 660587 w 979084"/>
                <a:gd name="connsiteY3" fmla="*/ 96967 h 1310461"/>
                <a:gd name="connsiteX4" fmla="*/ 648790 w 979084"/>
                <a:gd name="connsiteY4" fmla="*/ 27874 h 1310461"/>
                <a:gd name="connsiteX5" fmla="*/ 697661 w 979084"/>
                <a:gd name="connsiteY5" fmla="*/ 110448 h 1310461"/>
                <a:gd name="connsiteX6" fmla="*/ 788660 w 979084"/>
                <a:gd name="connsiteY6" fmla="*/ 71688 h 1310461"/>
                <a:gd name="connsiteX7" fmla="*/ 724624 w 979084"/>
                <a:gd name="connsiteY7" fmla="*/ 128984 h 1310461"/>
                <a:gd name="connsiteX8" fmla="*/ 726308 w 979084"/>
                <a:gd name="connsiteY8" fmla="*/ 155947 h 1310461"/>
                <a:gd name="connsiteX9" fmla="*/ 832475 w 979084"/>
                <a:gd name="connsiteY9" fmla="*/ 137411 h 1310461"/>
                <a:gd name="connsiteX10" fmla="*/ 899882 w 979084"/>
                <a:gd name="connsiteY10" fmla="*/ 147522 h 1310461"/>
                <a:gd name="connsiteX11" fmla="*/ 960548 w 979084"/>
                <a:gd name="connsiteY11" fmla="*/ 319410 h 1310461"/>
                <a:gd name="connsiteX12" fmla="*/ 913363 w 979084"/>
                <a:gd name="connsiteY12" fmla="*/ 270539 h 1310461"/>
                <a:gd name="connsiteX13" fmla="*/ 820678 w 979084"/>
                <a:gd name="connsiteY13" fmla="*/ 292447 h 1310461"/>
                <a:gd name="connsiteX14" fmla="*/ 788660 w 979084"/>
                <a:gd name="connsiteY14" fmla="*/ 257057 h 1310461"/>
                <a:gd name="connsiteX15" fmla="*/ 743160 w 979084"/>
                <a:gd name="connsiteY15" fmla="*/ 272225 h 1310461"/>
                <a:gd name="connsiteX16" fmla="*/ 697661 w 979084"/>
                <a:gd name="connsiteY16" fmla="*/ 277279 h 1310461"/>
                <a:gd name="connsiteX17" fmla="*/ 738105 w 979084"/>
                <a:gd name="connsiteY17" fmla="*/ 316039 h 1310461"/>
                <a:gd name="connsiteX18" fmla="*/ 665642 w 979084"/>
                <a:gd name="connsiteY18" fmla="*/ 489611 h 1310461"/>
                <a:gd name="connsiteX19" fmla="*/ 979084 w 979084"/>
                <a:gd name="connsiteY19" fmla="*/ 553648 h 1310461"/>
                <a:gd name="connsiteX20" fmla="*/ 935269 w 979084"/>
                <a:gd name="connsiteY20" fmla="*/ 676666 h 1310461"/>
                <a:gd name="connsiteX21" fmla="*/ 925158 w 979084"/>
                <a:gd name="connsiteY21" fmla="*/ 686777 h 1310461"/>
                <a:gd name="connsiteX22" fmla="*/ 824048 w 979084"/>
                <a:gd name="connsiteY22" fmla="*/ 693518 h 1310461"/>
                <a:gd name="connsiteX23" fmla="*/ 588124 w 979084"/>
                <a:gd name="connsiteY23" fmla="*/ 646333 h 1310461"/>
                <a:gd name="connsiteX24" fmla="*/ 410680 w 979084"/>
                <a:gd name="connsiteY24" fmla="*/ 1155393 h 1310461"/>
                <a:gd name="connsiteX25" fmla="*/ 124747 w 979084"/>
                <a:gd name="connsiteY25" fmla="*/ 1310461 h 1310461"/>
                <a:gd name="connsiteX26" fmla="*/ 264992 w 979084"/>
                <a:gd name="connsiteY26" fmla="*/ 892578 h 1310461"/>
                <a:gd name="connsiteX27" fmla="*/ 372422 w 979084"/>
                <a:gd name="connsiteY27" fmla="*/ 597462 h 1310461"/>
                <a:gd name="connsiteX28" fmla="*/ 0 w 979084"/>
                <a:gd name="connsiteY28" fmla="*/ 528371 h 1310461"/>
                <a:gd name="connsiteX29" fmla="*/ 38758 w 979084"/>
                <a:gd name="connsiteY29" fmla="*/ 396927 h 1310461"/>
                <a:gd name="connsiteX30" fmla="*/ 48869 w 979084"/>
                <a:gd name="connsiteY30" fmla="*/ 388501 h 1310461"/>
                <a:gd name="connsiteX31" fmla="*/ 156720 w 979084"/>
                <a:gd name="connsiteY31" fmla="*/ 376705 h 1310461"/>
                <a:gd name="connsiteX32" fmla="*/ 419607 w 979084"/>
                <a:gd name="connsiteY32" fmla="*/ 439056 h 1310461"/>
                <a:gd name="connsiteX33" fmla="*/ 468476 w 979084"/>
                <a:gd name="connsiteY33" fmla="*/ 304242 h 1310461"/>
                <a:gd name="connsiteX34" fmla="*/ 498809 w 979084"/>
                <a:gd name="connsiteY34" fmla="*/ 277279 h 1310461"/>
                <a:gd name="connsiteX35" fmla="*/ 566218 w 979084"/>
                <a:gd name="connsiteY35" fmla="*/ 265484 h 1310461"/>
                <a:gd name="connsiteX36" fmla="*/ 603291 w 979084"/>
                <a:gd name="connsiteY36" fmla="*/ 243576 h 1310461"/>
                <a:gd name="connsiteX37" fmla="*/ 588124 w 979084"/>
                <a:gd name="connsiteY37" fmla="*/ 270539 h 1310461"/>
                <a:gd name="connsiteX38" fmla="*/ 685864 w 979084"/>
                <a:gd name="connsiteY38" fmla="*/ 295817 h 1310461"/>
                <a:gd name="connsiteX39" fmla="*/ 650476 w 979084"/>
                <a:gd name="connsiteY39" fmla="*/ 273909 h 1310461"/>
                <a:gd name="connsiteX40" fmla="*/ 603291 w 979084"/>
                <a:gd name="connsiteY40" fmla="*/ 243576 h 1310461"/>
                <a:gd name="connsiteX41" fmla="*/ 615087 w 979084"/>
                <a:gd name="connsiteY41" fmla="*/ 191336 h 1310461"/>
                <a:gd name="connsiteX42" fmla="*/ 596551 w 979084"/>
                <a:gd name="connsiteY42" fmla="*/ 176169 h 1310461"/>
                <a:gd name="connsiteX43" fmla="*/ 557791 w 979084"/>
                <a:gd name="connsiteY43" fmla="*/ 176169 h 1310461"/>
                <a:gd name="connsiteX44" fmla="*/ 492070 w 979084"/>
                <a:gd name="connsiteY44" fmla="*/ 113819 h 1310461"/>
                <a:gd name="connsiteX45" fmla="*/ 492070 w 979084"/>
                <a:gd name="connsiteY45" fmla="*/ 108762 h 1310461"/>
                <a:gd name="connsiteX46" fmla="*/ 473532 w 979084"/>
                <a:gd name="connsiteY46" fmla="*/ 49782 h 1310461"/>
                <a:gd name="connsiteX47" fmla="*/ 424663 w 979084"/>
                <a:gd name="connsiteY47" fmla="*/ 34615 h 1310461"/>
                <a:gd name="connsiteX48" fmla="*/ 540939 w 979084"/>
                <a:gd name="connsiteY48" fmla="*/ 911 h 1310461"/>
                <a:gd name="connsiteX49" fmla="*/ 555290 w 979084"/>
                <a:gd name="connsiteY49" fmla="*/ 885 h 1310461"/>
                <a:gd name="connsiteX0" fmla="*/ 555290 w 979084"/>
                <a:gd name="connsiteY0" fmla="*/ 885 h 1337826"/>
                <a:gd name="connsiteX1" fmla="*/ 579699 w 979084"/>
                <a:gd name="connsiteY1" fmla="*/ 29560 h 1337826"/>
                <a:gd name="connsiteX2" fmla="*/ 652160 w 979084"/>
                <a:gd name="connsiteY2" fmla="*/ 130670 h 1337826"/>
                <a:gd name="connsiteX3" fmla="*/ 660587 w 979084"/>
                <a:gd name="connsiteY3" fmla="*/ 96967 h 1337826"/>
                <a:gd name="connsiteX4" fmla="*/ 648790 w 979084"/>
                <a:gd name="connsiteY4" fmla="*/ 27874 h 1337826"/>
                <a:gd name="connsiteX5" fmla="*/ 697661 w 979084"/>
                <a:gd name="connsiteY5" fmla="*/ 110448 h 1337826"/>
                <a:gd name="connsiteX6" fmla="*/ 788660 w 979084"/>
                <a:gd name="connsiteY6" fmla="*/ 71688 h 1337826"/>
                <a:gd name="connsiteX7" fmla="*/ 724624 w 979084"/>
                <a:gd name="connsiteY7" fmla="*/ 128984 h 1337826"/>
                <a:gd name="connsiteX8" fmla="*/ 726308 w 979084"/>
                <a:gd name="connsiteY8" fmla="*/ 155947 h 1337826"/>
                <a:gd name="connsiteX9" fmla="*/ 832475 w 979084"/>
                <a:gd name="connsiteY9" fmla="*/ 137411 h 1337826"/>
                <a:gd name="connsiteX10" fmla="*/ 899882 w 979084"/>
                <a:gd name="connsiteY10" fmla="*/ 147522 h 1337826"/>
                <a:gd name="connsiteX11" fmla="*/ 960548 w 979084"/>
                <a:gd name="connsiteY11" fmla="*/ 319410 h 1337826"/>
                <a:gd name="connsiteX12" fmla="*/ 913363 w 979084"/>
                <a:gd name="connsiteY12" fmla="*/ 270539 h 1337826"/>
                <a:gd name="connsiteX13" fmla="*/ 820678 w 979084"/>
                <a:gd name="connsiteY13" fmla="*/ 292447 h 1337826"/>
                <a:gd name="connsiteX14" fmla="*/ 788660 w 979084"/>
                <a:gd name="connsiteY14" fmla="*/ 257057 h 1337826"/>
                <a:gd name="connsiteX15" fmla="*/ 743160 w 979084"/>
                <a:gd name="connsiteY15" fmla="*/ 272225 h 1337826"/>
                <a:gd name="connsiteX16" fmla="*/ 697661 w 979084"/>
                <a:gd name="connsiteY16" fmla="*/ 277279 h 1337826"/>
                <a:gd name="connsiteX17" fmla="*/ 738105 w 979084"/>
                <a:gd name="connsiteY17" fmla="*/ 316039 h 1337826"/>
                <a:gd name="connsiteX18" fmla="*/ 665642 w 979084"/>
                <a:gd name="connsiteY18" fmla="*/ 489611 h 1337826"/>
                <a:gd name="connsiteX19" fmla="*/ 979084 w 979084"/>
                <a:gd name="connsiteY19" fmla="*/ 553648 h 1337826"/>
                <a:gd name="connsiteX20" fmla="*/ 935269 w 979084"/>
                <a:gd name="connsiteY20" fmla="*/ 676666 h 1337826"/>
                <a:gd name="connsiteX21" fmla="*/ 925158 w 979084"/>
                <a:gd name="connsiteY21" fmla="*/ 686777 h 1337826"/>
                <a:gd name="connsiteX22" fmla="*/ 824048 w 979084"/>
                <a:gd name="connsiteY22" fmla="*/ 693518 h 1337826"/>
                <a:gd name="connsiteX23" fmla="*/ 588124 w 979084"/>
                <a:gd name="connsiteY23" fmla="*/ 646333 h 1337826"/>
                <a:gd name="connsiteX24" fmla="*/ 346830 w 979084"/>
                <a:gd name="connsiteY24" fmla="*/ 1337826 h 1337826"/>
                <a:gd name="connsiteX25" fmla="*/ 124747 w 979084"/>
                <a:gd name="connsiteY25" fmla="*/ 1310461 h 1337826"/>
                <a:gd name="connsiteX26" fmla="*/ 264992 w 979084"/>
                <a:gd name="connsiteY26" fmla="*/ 892578 h 1337826"/>
                <a:gd name="connsiteX27" fmla="*/ 372422 w 979084"/>
                <a:gd name="connsiteY27" fmla="*/ 597462 h 1337826"/>
                <a:gd name="connsiteX28" fmla="*/ 0 w 979084"/>
                <a:gd name="connsiteY28" fmla="*/ 528371 h 1337826"/>
                <a:gd name="connsiteX29" fmla="*/ 38758 w 979084"/>
                <a:gd name="connsiteY29" fmla="*/ 396927 h 1337826"/>
                <a:gd name="connsiteX30" fmla="*/ 48869 w 979084"/>
                <a:gd name="connsiteY30" fmla="*/ 388501 h 1337826"/>
                <a:gd name="connsiteX31" fmla="*/ 156720 w 979084"/>
                <a:gd name="connsiteY31" fmla="*/ 376705 h 1337826"/>
                <a:gd name="connsiteX32" fmla="*/ 419607 w 979084"/>
                <a:gd name="connsiteY32" fmla="*/ 439056 h 1337826"/>
                <a:gd name="connsiteX33" fmla="*/ 468476 w 979084"/>
                <a:gd name="connsiteY33" fmla="*/ 304242 h 1337826"/>
                <a:gd name="connsiteX34" fmla="*/ 498809 w 979084"/>
                <a:gd name="connsiteY34" fmla="*/ 277279 h 1337826"/>
                <a:gd name="connsiteX35" fmla="*/ 566218 w 979084"/>
                <a:gd name="connsiteY35" fmla="*/ 265484 h 1337826"/>
                <a:gd name="connsiteX36" fmla="*/ 603291 w 979084"/>
                <a:gd name="connsiteY36" fmla="*/ 243576 h 1337826"/>
                <a:gd name="connsiteX37" fmla="*/ 588124 w 979084"/>
                <a:gd name="connsiteY37" fmla="*/ 270539 h 1337826"/>
                <a:gd name="connsiteX38" fmla="*/ 685864 w 979084"/>
                <a:gd name="connsiteY38" fmla="*/ 295817 h 1337826"/>
                <a:gd name="connsiteX39" fmla="*/ 650476 w 979084"/>
                <a:gd name="connsiteY39" fmla="*/ 273909 h 1337826"/>
                <a:gd name="connsiteX40" fmla="*/ 603291 w 979084"/>
                <a:gd name="connsiteY40" fmla="*/ 243576 h 1337826"/>
                <a:gd name="connsiteX41" fmla="*/ 615087 w 979084"/>
                <a:gd name="connsiteY41" fmla="*/ 191336 h 1337826"/>
                <a:gd name="connsiteX42" fmla="*/ 596551 w 979084"/>
                <a:gd name="connsiteY42" fmla="*/ 176169 h 1337826"/>
                <a:gd name="connsiteX43" fmla="*/ 557791 w 979084"/>
                <a:gd name="connsiteY43" fmla="*/ 176169 h 1337826"/>
                <a:gd name="connsiteX44" fmla="*/ 492070 w 979084"/>
                <a:gd name="connsiteY44" fmla="*/ 113819 h 1337826"/>
                <a:gd name="connsiteX45" fmla="*/ 492070 w 979084"/>
                <a:gd name="connsiteY45" fmla="*/ 108762 h 1337826"/>
                <a:gd name="connsiteX46" fmla="*/ 473532 w 979084"/>
                <a:gd name="connsiteY46" fmla="*/ 49782 h 1337826"/>
                <a:gd name="connsiteX47" fmla="*/ 424663 w 979084"/>
                <a:gd name="connsiteY47" fmla="*/ 34615 h 1337826"/>
                <a:gd name="connsiteX48" fmla="*/ 540939 w 979084"/>
                <a:gd name="connsiteY48" fmla="*/ 911 h 1337826"/>
                <a:gd name="connsiteX49" fmla="*/ 555290 w 979084"/>
                <a:gd name="connsiteY49" fmla="*/ 885 h 1337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979084" h="1337826">
                  <a:moveTo>
                    <a:pt x="555290" y="885"/>
                  </a:moveTo>
                  <a:cubicBezTo>
                    <a:pt x="567692" y="4282"/>
                    <a:pt x="574643" y="16921"/>
                    <a:pt x="579699" y="29560"/>
                  </a:cubicBezTo>
                  <a:cubicBezTo>
                    <a:pt x="596551" y="68318"/>
                    <a:pt x="613402" y="107078"/>
                    <a:pt x="652160" y="130670"/>
                  </a:cubicBezTo>
                  <a:cubicBezTo>
                    <a:pt x="663958" y="122244"/>
                    <a:pt x="669012" y="115503"/>
                    <a:pt x="660587" y="96967"/>
                  </a:cubicBezTo>
                  <a:cubicBezTo>
                    <a:pt x="650476" y="76745"/>
                    <a:pt x="648790" y="51466"/>
                    <a:pt x="648790" y="27874"/>
                  </a:cubicBezTo>
                  <a:cubicBezTo>
                    <a:pt x="679123" y="48096"/>
                    <a:pt x="689234" y="78429"/>
                    <a:pt x="697661" y="110448"/>
                  </a:cubicBezTo>
                  <a:cubicBezTo>
                    <a:pt x="748216" y="71688"/>
                    <a:pt x="748216" y="71688"/>
                    <a:pt x="788660" y="71688"/>
                  </a:cubicBezTo>
                  <a:cubicBezTo>
                    <a:pt x="765068" y="93597"/>
                    <a:pt x="746530" y="110448"/>
                    <a:pt x="724624" y="128984"/>
                  </a:cubicBezTo>
                  <a:cubicBezTo>
                    <a:pt x="724624" y="134041"/>
                    <a:pt x="726308" y="144152"/>
                    <a:pt x="726308" y="155947"/>
                  </a:cubicBezTo>
                  <a:cubicBezTo>
                    <a:pt x="763382" y="161003"/>
                    <a:pt x="798771" y="157633"/>
                    <a:pt x="832475" y="137411"/>
                  </a:cubicBezTo>
                  <a:cubicBezTo>
                    <a:pt x="864492" y="118873"/>
                    <a:pt x="874603" y="120559"/>
                    <a:pt x="899882" y="147522"/>
                  </a:cubicBezTo>
                  <a:cubicBezTo>
                    <a:pt x="943696" y="194707"/>
                    <a:pt x="955491" y="255373"/>
                    <a:pt x="960548" y="319410"/>
                  </a:cubicBezTo>
                  <a:cubicBezTo>
                    <a:pt x="945380" y="302558"/>
                    <a:pt x="930215" y="285706"/>
                    <a:pt x="913363" y="270539"/>
                  </a:cubicBezTo>
                  <a:cubicBezTo>
                    <a:pt x="869548" y="230095"/>
                    <a:pt x="845956" y="236835"/>
                    <a:pt x="820678" y="292447"/>
                  </a:cubicBezTo>
                  <a:cubicBezTo>
                    <a:pt x="808882" y="280650"/>
                    <a:pt x="800456" y="262114"/>
                    <a:pt x="788660" y="257057"/>
                  </a:cubicBezTo>
                  <a:lnTo>
                    <a:pt x="743160" y="272225"/>
                  </a:lnTo>
                  <a:cubicBezTo>
                    <a:pt x="733049" y="265484"/>
                    <a:pt x="707772" y="255373"/>
                    <a:pt x="697661" y="277279"/>
                  </a:cubicBezTo>
                  <a:cubicBezTo>
                    <a:pt x="684180" y="309299"/>
                    <a:pt x="721253" y="302558"/>
                    <a:pt x="738105" y="316039"/>
                  </a:cubicBezTo>
                  <a:cubicBezTo>
                    <a:pt x="714513" y="373335"/>
                    <a:pt x="690920" y="430631"/>
                    <a:pt x="665642" y="489611"/>
                  </a:cubicBezTo>
                  <a:lnTo>
                    <a:pt x="979084" y="553648"/>
                  </a:lnTo>
                  <a:cubicBezTo>
                    <a:pt x="963918" y="597462"/>
                    <a:pt x="950437" y="637906"/>
                    <a:pt x="935269" y="676666"/>
                  </a:cubicBezTo>
                  <a:cubicBezTo>
                    <a:pt x="933585" y="681721"/>
                    <a:pt x="928528" y="686777"/>
                    <a:pt x="925158" y="686777"/>
                  </a:cubicBezTo>
                  <a:cubicBezTo>
                    <a:pt x="891455" y="690147"/>
                    <a:pt x="856067" y="698572"/>
                    <a:pt x="824048" y="693518"/>
                  </a:cubicBezTo>
                  <a:cubicBezTo>
                    <a:pt x="746530" y="681721"/>
                    <a:pt x="669012" y="663185"/>
                    <a:pt x="588124" y="646333"/>
                  </a:cubicBezTo>
                  <a:lnTo>
                    <a:pt x="346830" y="1337826"/>
                  </a:lnTo>
                  <a:lnTo>
                    <a:pt x="124747" y="1310461"/>
                  </a:lnTo>
                  <a:lnTo>
                    <a:pt x="264992" y="892578"/>
                  </a:lnTo>
                  <a:lnTo>
                    <a:pt x="372422" y="597462"/>
                  </a:lnTo>
                  <a:lnTo>
                    <a:pt x="0" y="528371"/>
                  </a:lnTo>
                  <a:cubicBezTo>
                    <a:pt x="13481" y="482870"/>
                    <a:pt x="25276" y="440742"/>
                    <a:pt x="38758" y="396927"/>
                  </a:cubicBezTo>
                  <a:cubicBezTo>
                    <a:pt x="40444" y="393557"/>
                    <a:pt x="45498" y="390187"/>
                    <a:pt x="48869" y="388501"/>
                  </a:cubicBezTo>
                  <a:cubicBezTo>
                    <a:pt x="84258" y="378390"/>
                    <a:pt x="117962" y="366594"/>
                    <a:pt x="156720" y="376705"/>
                  </a:cubicBezTo>
                  <a:cubicBezTo>
                    <a:pt x="242664" y="400298"/>
                    <a:pt x="330292" y="417150"/>
                    <a:pt x="419607" y="439056"/>
                  </a:cubicBezTo>
                  <a:cubicBezTo>
                    <a:pt x="436458" y="393557"/>
                    <a:pt x="453310" y="348057"/>
                    <a:pt x="468476" y="304242"/>
                  </a:cubicBezTo>
                  <a:cubicBezTo>
                    <a:pt x="473532" y="289076"/>
                    <a:pt x="481957" y="278965"/>
                    <a:pt x="498809" y="277279"/>
                  </a:cubicBezTo>
                  <a:cubicBezTo>
                    <a:pt x="522403" y="273909"/>
                    <a:pt x="544309" y="272225"/>
                    <a:pt x="566218" y="265484"/>
                  </a:cubicBezTo>
                  <a:cubicBezTo>
                    <a:pt x="579699" y="260428"/>
                    <a:pt x="591494" y="250317"/>
                    <a:pt x="603291" y="243576"/>
                  </a:cubicBezTo>
                  <a:cubicBezTo>
                    <a:pt x="599921" y="250317"/>
                    <a:pt x="594864" y="258743"/>
                    <a:pt x="588124" y="270539"/>
                  </a:cubicBezTo>
                  <a:lnTo>
                    <a:pt x="685864" y="295817"/>
                  </a:lnTo>
                  <a:cubicBezTo>
                    <a:pt x="685864" y="263798"/>
                    <a:pt x="679123" y="260428"/>
                    <a:pt x="650476" y="273909"/>
                  </a:cubicBezTo>
                  <a:cubicBezTo>
                    <a:pt x="633624" y="241892"/>
                    <a:pt x="633624" y="241892"/>
                    <a:pt x="603291" y="243576"/>
                  </a:cubicBezTo>
                  <a:cubicBezTo>
                    <a:pt x="608346" y="226724"/>
                    <a:pt x="613402" y="208188"/>
                    <a:pt x="615087" y="191336"/>
                  </a:cubicBezTo>
                  <a:cubicBezTo>
                    <a:pt x="615087" y="186280"/>
                    <a:pt x="604976" y="176169"/>
                    <a:pt x="596551" y="176169"/>
                  </a:cubicBezTo>
                  <a:cubicBezTo>
                    <a:pt x="584754" y="172799"/>
                    <a:pt x="571272" y="176169"/>
                    <a:pt x="557791" y="176169"/>
                  </a:cubicBezTo>
                  <a:cubicBezTo>
                    <a:pt x="567902" y="122244"/>
                    <a:pt x="567902" y="122244"/>
                    <a:pt x="492070" y="113819"/>
                  </a:cubicBezTo>
                  <a:lnTo>
                    <a:pt x="492070" y="108762"/>
                  </a:lnTo>
                  <a:cubicBezTo>
                    <a:pt x="524087" y="71688"/>
                    <a:pt x="520717" y="61577"/>
                    <a:pt x="473532" y="49782"/>
                  </a:cubicBezTo>
                  <a:cubicBezTo>
                    <a:pt x="458366" y="46412"/>
                    <a:pt x="441515" y="43041"/>
                    <a:pt x="424663" y="34615"/>
                  </a:cubicBezTo>
                  <a:cubicBezTo>
                    <a:pt x="463421" y="22819"/>
                    <a:pt x="502179" y="11022"/>
                    <a:pt x="540939" y="911"/>
                  </a:cubicBezTo>
                  <a:cubicBezTo>
                    <a:pt x="546416" y="-353"/>
                    <a:pt x="551156" y="-247"/>
                    <a:pt x="555290" y="8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9E86D6FA-0276-4CEA-8A71-5DC985DF4542}"/>
                </a:ext>
              </a:extLst>
            </p:cNvPr>
            <p:cNvSpPr/>
            <p:nvPr/>
          </p:nvSpPr>
          <p:spPr>
            <a:xfrm>
              <a:off x="6345215" y="1834802"/>
              <a:ext cx="5274416" cy="259787"/>
            </a:xfrm>
            <a:custGeom>
              <a:avLst/>
              <a:gdLst>
                <a:gd name="connsiteX0" fmla="*/ 1459514 w 2852998"/>
                <a:gd name="connsiteY0" fmla="*/ 0 h 281555"/>
                <a:gd name="connsiteX1" fmla="*/ 1699838 w 2852998"/>
                <a:gd name="connsiteY1" fmla="*/ 0 h 281555"/>
                <a:gd name="connsiteX2" fmla="*/ 1671691 w 2852998"/>
                <a:gd name="connsiteY2" fmla="*/ 80750 h 281555"/>
                <a:gd name="connsiteX3" fmla="*/ 1971652 w 2852998"/>
                <a:gd name="connsiteY3" fmla="*/ 80750 h 281555"/>
                <a:gd name="connsiteX4" fmla="*/ 2005355 w 2852998"/>
                <a:gd name="connsiteY4" fmla="*/ 50417 h 281555"/>
                <a:gd name="connsiteX5" fmla="*/ 2098040 w 2852998"/>
                <a:gd name="connsiteY5" fmla="*/ 52103 h 281555"/>
                <a:gd name="connsiteX6" fmla="*/ 2143539 w 2852998"/>
                <a:gd name="connsiteY6" fmla="*/ 65583 h 281555"/>
                <a:gd name="connsiteX7" fmla="*/ 2200835 w 2852998"/>
                <a:gd name="connsiteY7" fmla="*/ 92545 h 281555"/>
                <a:gd name="connsiteX8" fmla="*/ 2202521 w 2852998"/>
                <a:gd name="connsiteY8" fmla="*/ 94231 h 281555"/>
                <a:gd name="connsiteX9" fmla="*/ 2283409 w 2852998"/>
                <a:gd name="connsiteY9" fmla="*/ 114454 h 281555"/>
                <a:gd name="connsiteX10" fmla="*/ 2519333 w 2852998"/>
                <a:gd name="connsiteY10" fmla="*/ 124565 h 281555"/>
                <a:gd name="connsiteX11" fmla="*/ 2554721 w 2852998"/>
                <a:gd name="connsiteY11" fmla="*/ 116138 h 281555"/>
                <a:gd name="connsiteX12" fmla="*/ 2578314 w 2852998"/>
                <a:gd name="connsiteY12" fmla="*/ 111083 h 281555"/>
                <a:gd name="connsiteX13" fmla="*/ 2709757 w 2852998"/>
                <a:gd name="connsiteY13" fmla="*/ 112769 h 281555"/>
                <a:gd name="connsiteX14" fmla="*/ 2765368 w 2852998"/>
                <a:gd name="connsiteY14" fmla="*/ 127935 h 281555"/>
                <a:gd name="connsiteX15" fmla="*/ 2802442 w 2852998"/>
                <a:gd name="connsiteY15" fmla="*/ 132990 h 281555"/>
                <a:gd name="connsiteX16" fmla="*/ 2852998 w 2852998"/>
                <a:gd name="connsiteY16" fmla="*/ 139730 h 281555"/>
                <a:gd name="connsiteX17" fmla="*/ 2852998 w 2852998"/>
                <a:gd name="connsiteY17" fmla="*/ 148157 h 281555"/>
                <a:gd name="connsiteX18" fmla="*/ 2834460 w 2852998"/>
                <a:gd name="connsiteY18" fmla="*/ 154898 h 281555"/>
                <a:gd name="connsiteX19" fmla="*/ 2755258 w 2852998"/>
                <a:gd name="connsiteY19" fmla="*/ 175120 h 281555"/>
                <a:gd name="connsiteX20" fmla="*/ 2644036 w 2852998"/>
                <a:gd name="connsiteY20" fmla="*/ 197028 h 281555"/>
                <a:gd name="connsiteX21" fmla="*/ 2416537 w 2852998"/>
                <a:gd name="connsiteY21" fmla="*/ 210507 h 281555"/>
                <a:gd name="connsiteX22" fmla="*/ 2141855 w 2852998"/>
                <a:gd name="connsiteY22" fmla="*/ 215564 h 281555"/>
                <a:gd name="connsiteX23" fmla="*/ 2119946 w 2852998"/>
                <a:gd name="connsiteY23" fmla="*/ 218934 h 281555"/>
                <a:gd name="connsiteX24" fmla="*/ 2039058 w 2852998"/>
                <a:gd name="connsiteY24" fmla="*/ 240841 h 281555"/>
                <a:gd name="connsiteX25" fmla="*/ 2003671 w 2852998"/>
                <a:gd name="connsiteY25" fmla="*/ 254324 h 281555"/>
                <a:gd name="connsiteX26" fmla="*/ 1981762 w 2852998"/>
                <a:gd name="connsiteY26" fmla="*/ 261063 h 281555"/>
                <a:gd name="connsiteX27" fmla="*/ 1895820 w 2852998"/>
                <a:gd name="connsiteY27" fmla="*/ 261063 h 281555"/>
                <a:gd name="connsiteX28" fmla="*/ 1831783 w 2852998"/>
                <a:gd name="connsiteY28" fmla="*/ 276230 h 281555"/>
                <a:gd name="connsiteX29" fmla="*/ 1801450 w 2852998"/>
                <a:gd name="connsiteY29" fmla="*/ 281286 h 281555"/>
                <a:gd name="connsiteX30" fmla="*/ 1152658 w 2852998"/>
                <a:gd name="connsiteY30" fmla="*/ 281286 h 281555"/>
                <a:gd name="connsiteX31" fmla="*/ 1130750 w 2852998"/>
                <a:gd name="connsiteY31" fmla="*/ 277914 h 281555"/>
                <a:gd name="connsiteX32" fmla="*/ 1044807 w 2852998"/>
                <a:gd name="connsiteY32" fmla="*/ 259378 h 281555"/>
                <a:gd name="connsiteX33" fmla="*/ 958864 w 2852998"/>
                <a:gd name="connsiteY33" fmla="*/ 259378 h 281555"/>
                <a:gd name="connsiteX34" fmla="*/ 896512 w 2852998"/>
                <a:gd name="connsiteY34" fmla="*/ 244211 h 281555"/>
                <a:gd name="connsiteX35" fmla="*/ 776864 w 2852998"/>
                <a:gd name="connsiteY35" fmla="*/ 217248 h 281555"/>
                <a:gd name="connsiteX36" fmla="*/ 534200 w 2852998"/>
                <a:gd name="connsiteY36" fmla="*/ 217248 h 281555"/>
                <a:gd name="connsiteX37" fmla="*/ 385905 w 2852998"/>
                <a:gd name="connsiteY37" fmla="*/ 183545 h 281555"/>
                <a:gd name="connsiteX38" fmla="*/ 321869 w 2852998"/>
                <a:gd name="connsiteY38" fmla="*/ 165009 h 281555"/>
                <a:gd name="connsiteX39" fmla="*/ 33703 w 2852998"/>
                <a:gd name="connsiteY39" fmla="*/ 154898 h 281555"/>
                <a:gd name="connsiteX40" fmla="*/ 0 w 2852998"/>
                <a:gd name="connsiteY40" fmla="*/ 154898 h 281555"/>
                <a:gd name="connsiteX41" fmla="*/ 1686 w 2852998"/>
                <a:gd name="connsiteY41" fmla="*/ 146473 h 281555"/>
                <a:gd name="connsiteX42" fmla="*/ 104481 w 2852998"/>
                <a:gd name="connsiteY42" fmla="*/ 134676 h 281555"/>
                <a:gd name="connsiteX43" fmla="*/ 139870 w 2852998"/>
                <a:gd name="connsiteY43" fmla="*/ 117824 h 281555"/>
                <a:gd name="connsiteX44" fmla="*/ 180313 w 2852998"/>
                <a:gd name="connsiteY44" fmla="*/ 109397 h 281555"/>
                <a:gd name="connsiteX45" fmla="*/ 296590 w 2852998"/>
                <a:gd name="connsiteY45" fmla="*/ 109397 h 281555"/>
                <a:gd name="connsiteX46" fmla="*/ 621829 w 2852998"/>
                <a:gd name="connsiteY46" fmla="*/ 100972 h 281555"/>
                <a:gd name="connsiteX47" fmla="*/ 642052 w 2852998"/>
                <a:gd name="connsiteY47" fmla="*/ 95918 h 281555"/>
                <a:gd name="connsiteX48" fmla="*/ 738105 w 2852998"/>
                <a:gd name="connsiteY48" fmla="*/ 70639 h 281555"/>
                <a:gd name="connsiteX49" fmla="*/ 979084 w 2852998"/>
                <a:gd name="connsiteY49" fmla="*/ 58842 h 281555"/>
                <a:gd name="connsiteX50" fmla="*/ 1228491 w 2852998"/>
                <a:gd name="connsiteY50" fmla="*/ 58842 h 281555"/>
                <a:gd name="connsiteX51" fmla="*/ 1309380 w 2852998"/>
                <a:gd name="connsiteY51" fmla="*/ 55472 h 281555"/>
                <a:gd name="connsiteX52" fmla="*/ 1339713 w 2852998"/>
                <a:gd name="connsiteY52" fmla="*/ 30195 h 281555"/>
                <a:gd name="connsiteX53" fmla="*/ 1359935 w 2852998"/>
                <a:gd name="connsiteY53" fmla="*/ 21768 h 281555"/>
                <a:gd name="connsiteX54" fmla="*/ 1449248 w 2852998"/>
                <a:gd name="connsiteY54" fmla="*/ 28511 h 281555"/>
                <a:gd name="connsiteX0" fmla="*/ 1459514 w 2852998"/>
                <a:gd name="connsiteY0" fmla="*/ 0 h 281555"/>
                <a:gd name="connsiteX1" fmla="*/ 1671691 w 2852998"/>
                <a:gd name="connsiteY1" fmla="*/ 80750 h 281555"/>
                <a:gd name="connsiteX2" fmla="*/ 1971652 w 2852998"/>
                <a:gd name="connsiteY2" fmla="*/ 80750 h 281555"/>
                <a:gd name="connsiteX3" fmla="*/ 2005355 w 2852998"/>
                <a:gd name="connsiteY3" fmla="*/ 50417 h 281555"/>
                <a:gd name="connsiteX4" fmla="*/ 2098040 w 2852998"/>
                <a:gd name="connsiteY4" fmla="*/ 52103 h 281555"/>
                <a:gd name="connsiteX5" fmla="*/ 2143539 w 2852998"/>
                <a:gd name="connsiteY5" fmla="*/ 65583 h 281555"/>
                <a:gd name="connsiteX6" fmla="*/ 2200835 w 2852998"/>
                <a:gd name="connsiteY6" fmla="*/ 92545 h 281555"/>
                <a:gd name="connsiteX7" fmla="*/ 2202521 w 2852998"/>
                <a:gd name="connsiteY7" fmla="*/ 94231 h 281555"/>
                <a:gd name="connsiteX8" fmla="*/ 2283409 w 2852998"/>
                <a:gd name="connsiteY8" fmla="*/ 114454 h 281555"/>
                <a:gd name="connsiteX9" fmla="*/ 2519333 w 2852998"/>
                <a:gd name="connsiteY9" fmla="*/ 124565 h 281555"/>
                <a:gd name="connsiteX10" fmla="*/ 2554721 w 2852998"/>
                <a:gd name="connsiteY10" fmla="*/ 116138 h 281555"/>
                <a:gd name="connsiteX11" fmla="*/ 2578314 w 2852998"/>
                <a:gd name="connsiteY11" fmla="*/ 111083 h 281555"/>
                <a:gd name="connsiteX12" fmla="*/ 2709757 w 2852998"/>
                <a:gd name="connsiteY12" fmla="*/ 112769 h 281555"/>
                <a:gd name="connsiteX13" fmla="*/ 2765368 w 2852998"/>
                <a:gd name="connsiteY13" fmla="*/ 127935 h 281555"/>
                <a:gd name="connsiteX14" fmla="*/ 2802442 w 2852998"/>
                <a:gd name="connsiteY14" fmla="*/ 132990 h 281555"/>
                <a:gd name="connsiteX15" fmla="*/ 2852998 w 2852998"/>
                <a:gd name="connsiteY15" fmla="*/ 139730 h 281555"/>
                <a:gd name="connsiteX16" fmla="*/ 2852998 w 2852998"/>
                <a:gd name="connsiteY16" fmla="*/ 148157 h 281555"/>
                <a:gd name="connsiteX17" fmla="*/ 2834460 w 2852998"/>
                <a:gd name="connsiteY17" fmla="*/ 154898 h 281555"/>
                <a:gd name="connsiteX18" fmla="*/ 2755258 w 2852998"/>
                <a:gd name="connsiteY18" fmla="*/ 175120 h 281555"/>
                <a:gd name="connsiteX19" fmla="*/ 2644036 w 2852998"/>
                <a:gd name="connsiteY19" fmla="*/ 197028 h 281555"/>
                <a:gd name="connsiteX20" fmla="*/ 2416537 w 2852998"/>
                <a:gd name="connsiteY20" fmla="*/ 210507 h 281555"/>
                <a:gd name="connsiteX21" fmla="*/ 2141855 w 2852998"/>
                <a:gd name="connsiteY21" fmla="*/ 215564 h 281555"/>
                <a:gd name="connsiteX22" fmla="*/ 2119946 w 2852998"/>
                <a:gd name="connsiteY22" fmla="*/ 218934 h 281555"/>
                <a:gd name="connsiteX23" fmla="*/ 2039058 w 2852998"/>
                <a:gd name="connsiteY23" fmla="*/ 240841 h 281555"/>
                <a:gd name="connsiteX24" fmla="*/ 2003671 w 2852998"/>
                <a:gd name="connsiteY24" fmla="*/ 254324 h 281555"/>
                <a:gd name="connsiteX25" fmla="*/ 1981762 w 2852998"/>
                <a:gd name="connsiteY25" fmla="*/ 261063 h 281555"/>
                <a:gd name="connsiteX26" fmla="*/ 1895820 w 2852998"/>
                <a:gd name="connsiteY26" fmla="*/ 261063 h 281555"/>
                <a:gd name="connsiteX27" fmla="*/ 1831783 w 2852998"/>
                <a:gd name="connsiteY27" fmla="*/ 276230 h 281555"/>
                <a:gd name="connsiteX28" fmla="*/ 1801450 w 2852998"/>
                <a:gd name="connsiteY28" fmla="*/ 281286 h 281555"/>
                <a:gd name="connsiteX29" fmla="*/ 1152658 w 2852998"/>
                <a:gd name="connsiteY29" fmla="*/ 281286 h 281555"/>
                <a:gd name="connsiteX30" fmla="*/ 1130750 w 2852998"/>
                <a:gd name="connsiteY30" fmla="*/ 277914 h 281555"/>
                <a:gd name="connsiteX31" fmla="*/ 1044807 w 2852998"/>
                <a:gd name="connsiteY31" fmla="*/ 259378 h 281555"/>
                <a:gd name="connsiteX32" fmla="*/ 958864 w 2852998"/>
                <a:gd name="connsiteY32" fmla="*/ 259378 h 281555"/>
                <a:gd name="connsiteX33" fmla="*/ 896512 w 2852998"/>
                <a:gd name="connsiteY33" fmla="*/ 244211 h 281555"/>
                <a:gd name="connsiteX34" fmla="*/ 776864 w 2852998"/>
                <a:gd name="connsiteY34" fmla="*/ 217248 h 281555"/>
                <a:gd name="connsiteX35" fmla="*/ 534200 w 2852998"/>
                <a:gd name="connsiteY35" fmla="*/ 217248 h 281555"/>
                <a:gd name="connsiteX36" fmla="*/ 385905 w 2852998"/>
                <a:gd name="connsiteY36" fmla="*/ 183545 h 281555"/>
                <a:gd name="connsiteX37" fmla="*/ 321869 w 2852998"/>
                <a:gd name="connsiteY37" fmla="*/ 165009 h 281555"/>
                <a:gd name="connsiteX38" fmla="*/ 33703 w 2852998"/>
                <a:gd name="connsiteY38" fmla="*/ 154898 h 281555"/>
                <a:gd name="connsiteX39" fmla="*/ 0 w 2852998"/>
                <a:gd name="connsiteY39" fmla="*/ 154898 h 281555"/>
                <a:gd name="connsiteX40" fmla="*/ 1686 w 2852998"/>
                <a:gd name="connsiteY40" fmla="*/ 146473 h 281555"/>
                <a:gd name="connsiteX41" fmla="*/ 104481 w 2852998"/>
                <a:gd name="connsiteY41" fmla="*/ 134676 h 281555"/>
                <a:gd name="connsiteX42" fmla="*/ 139870 w 2852998"/>
                <a:gd name="connsiteY42" fmla="*/ 117824 h 281555"/>
                <a:gd name="connsiteX43" fmla="*/ 180313 w 2852998"/>
                <a:gd name="connsiteY43" fmla="*/ 109397 h 281555"/>
                <a:gd name="connsiteX44" fmla="*/ 296590 w 2852998"/>
                <a:gd name="connsiteY44" fmla="*/ 109397 h 281555"/>
                <a:gd name="connsiteX45" fmla="*/ 621829 w 2852998"/>
                <a:gd name="connsiteY45" fmla="*/ 100972 h 281555"/>
                <a:gd name="connsiteX46" fmla="*/ 642052 w 2852998"/>
                <a:gd name="connsiteY46" fmla="*/ 95918 h 281555"/>
                <a:gd name="connsiteX47" fmla="*/ 738105 w 2852998"/>
                <a:gd name="connsiteY47" fmla="*/ 70639 h 281555"/>
                <a:gd name="connsiteX48" fmla="*/ 979084 w 2852998"/>
                <a:gd name="connsiteY48" fmla="*/ 58842 h 281555"/>
                <a:gd name="connsiteX49" fmla="*/ 1228491 w 2852998"/>
                <a:gd name="connsiteY49" fmla="*/ 58842 h 281555"/>
                <a:gd name="connsiteX50" fmla="*/ 1309380 w 2852998"/>
                <a:gd name="connsiteY50" fmla="*/ 55472 h 281555"/>
                <a:gd name="connsiteX51" fmla="*/ 1339713 w 2852998"/>
                <a:gd name="connsiteY51" fmla="*/ 30195 h 281555"/>
                <a:gd name="connsiteX52" fmla="*/ 1359935 w 2852998"/>
                <a:gd name="connsiteY52" fmla="*/ 21768 h 281555"/>
                <a:gd name="connsiteX53" fmla="*/ 1449248 w 2852998"/>
                <a:gd name="connsiteY53" fmla="*/ 28511 h 281555"/>
                <a:gd name="connsiteX54" fmla="*/ 1459514 w 2852998"/>
                <a:gd name="connsiteY54" fmla="*/ 0 h 281555"/>
                <a:gd name="connsiteX0" fmla="*/ 1449248 w 2852998"/>
                <a:gd name="connsiteY0" fmla="*/ 6743 h 259787"/>
                <a:gd name="connsiteX1" fmla="*/ 1671691 w 2852998"/>
                <a:gd name="connsiteY1" fmla="*/ 58982 h 259787"/>
                <a:gd name="connsiteX2" fmla="*/ 1971652 w 2852998"/>
                <a:gd name="connsiteY2" fmla="*/ 58982 h 259787"/>
                <a:gd name="connsiteX3" fmla="*/ 2005355 w 2852998"/>
                <a:gd name="connsiteY3" fmla="*/ 28649 h 259787"/>
                <a:gd name="connsiteX4" fmla="*/ 2098040 w 2852998"/>
                <a:gd name="connsiteY4" fmla="*/ 30335 h 259787"/>
                <a:gd name="connsiteX5" fmla="*/ 2143539 w 2852998"/>
                <a:gd name="connsiteY5" fmla="*/ 43815 h 259787"/>
                <a:gd name="connsiteX6" fmla="*/ 2200835 w 2852998"/>
                <a:gd name="connsiteY6" fmla="*/ 70777 h 259787"/>
                <a:gd name="connsiteX7" fmla="*/ 2202521 w 2852998"/>
                <a:gd name="connsiteY7" fmla="*/ 72463 h 259787"/>
                <a:gd name="connsiteX8" fmla="*/ 2283409 w 2852998"/>
                <a:gd name="connsiteY8" fmla="*/ 92686 h 259787"/>
                <a:gd name="connsiteX9" fmla="*/ 2519333 w 2852998"/>
                <a:gd name="connsiteY9" fmla="*/ 102797 h 259787"/>
                <a:gd name="connsiteX10" fmla="*/ 2554721 w 2852998"/>
                <a:gd name="connsiteY10" fmla="*/ 94370 h 259787"/>
                <a:gd name="connsiteX11" fmla="*/ 2578314 w 2852998"/>
                <a:gd name="connsiteY11" fmla="*/ 89315 h 259787"/>
                <a:gd name="connsiteX12" fmla="*/ 2709757 w 2852998"/>
                <a:gd name="connsiteY12" fmla="*/ 91001 h 259787"/>
                <a:gd name="connsiteX13" fmla="*/ 2765368 w 2852998"/>
                <a:gd name="connsiteY13" fmla="*/ 106167 h 259787"/>
                <a:gd name="connsiteX14" fmla="*/ 2802442 w 2852998"/>
                <a:gd name="connsiteY14" fmla="*/ 111222 h 259787"/>
                <a:gd name="connsiteX15" fmla="*/ 2852998 w 2852998"/>
                <a:gd name="connsiteY15" fmla="*/ 117962 h 259787"/>
                <a:gd name="connsiteX16" fmla="*/ 2852998 w 2852998"/>
                <a:gd name="connsiteY16" fmla="*/ 126389 h 259787"/>
                <a:gd name="connsiteX17" fmla="*/ 2834460 w 2852998"/>
                <a:gd name="connsiteY17" fmla="*/ 133130 h 259787"/>
                <a:gd name="connsiteX18" fmla="*/ 2755258 w 2852998"/>
                <a:gd name="connsiteY18" fmla="*/ 153352 h 259787"/>
                <a:gd name="connsiteX19" fmla="*/ 2644036 w 2852998"/>
                <a:gd name="connsiteY19" fmla="*/ 175260 h 259787"/>
                <a:gd name="connsiteX20" fmla="*/ 2416537 w 2852998"/>
                <a:gd name="connsiteY20" fmla="*/ 188739 h 259787"/>
                <a:gd name="connsiteX21" fmla="*/ 2141855 w 2852998"/>
                <a:gd name="connsiteY21" fmla="*/ 193796 h 259787"/>
                <a:gd name="connsiteX22" fmla="*/ 2119946 w 2852998"/>
                <a:gd name="connsiteY22" fmla="*/ 197166 h 259787"/>
                <a:gd name="connsiteX23" fmla="*/ 2039058 w 2852998"/>
                <a:gd name="connsiteY23" fmla="*/ 219073 h 259787"/>
                <a:gd name="connsiteX24" fmla="*/ 2003671 w 2852998"/>
                <a:gd name="connsiteY24" fmla="*/ 232556 h 259787"/>
                <a:gd name="connsiteX25" fmla="*/ 1981762 w 2852998"/>
                <a:gd name="connsiteY25" fmla="*/ 239295 h 259787"/>
                <a:gd name="connsiteX26" fmla="*/ 1895820 w 2852998"/>
                <a:gd name="connsiteY26" fmla="*/ 239295 h 259787"/>
                <a:gd name="connsiteX27" fmla="*/ 1831783 w 2852998"/>
                <a:gd name="connsiteY27" fmla="*/ 254462 h 259787"/>
                <a:gd name="connsiteX28" fmla="*/ 1801450 w 2852998"/>
                <a:gd name="connsiteY28" fmla="*/ 259518 h 259787"/>
                <a:gd name="connsiteX29" fmla="*/ 1152658 w 2852998"/>
                <a:gd name="connsiteY29" fmla="*/ 259518 h 259787"/>
                <a:gd name="connsiteX30" fmla="*/ 1130750 w 2852998"/>
                <a:gd name="connsiteY30" fmla="*/ 256146 h 259787"/>
                <a:gd name="connsiteX31" fmla="*/ 1044807 w 2852998"/>
                <a:gd name="connsiteY31" fmla="*/ 237610 h 259787"/>
                <a:gd name="connsiteX32" fmla="*/ 958864 w 2852998"/>
                <a:gd name="connsiteY32" fmla="*/ 237610 h 259787"/>
                <a:gd name="connsiteX33" fmla="*/ 896512 w 2852998"/>
                <a:gd name="connsiteY33" fmla="*/ 222443 h 259787"/>
                <a:gd name="connsiteX34" fmla="*/ 776864 w 2852998"/>
                <a:gd name="connsiteY34" fmla="*/ 195480 h 259787"/>
                <a:gd name="connsiteX35" fmla="*/ 534200 w 2852998"/>
                <a:gd name="connsiteY35" fmla="*/ 195480 h 259787"/>
                <a:gd name="connsiteX36" fmla="*/ 385905 w 2852998"/>
                <a:gd name="connsiteY36" fmla="*/ 161777 h 259787"/>
                <a:gd name="connsiteX37" fmla="*/ 321869 w 2852998"/>
                <a:gd name="connsiteY37" fmla="*/ 143241 h 259787"/>
                <a:gd name="connsiteX38" fmla="*/ 33703 w 2852998"/>
                <a:gd name="connsiteY38" fmla="*/ 133130 h 259787"/>
                <a:gd name="connsiteX39" fmla="*/ 0 w 2852998"/>
                <a:gd name="connsiteY39" fmla="*/ 133130 h 259787"/>
                <a:gd name="connsiteX40" fmla="*/ 1686 w 2852998"/>
                <a:gd name="connsiteY40" fmla="*/ 124705 h 259787"/>
                <a:gd name="connsiteX41" fmla="*/ 104481 w 2852998"/>
                <a:gd name="connsiteY41" fmla="*/ 112908 h 259787"/>
                <a:gd name="connsiteX42" fmla="*/ 139870 w 2852998"/>
                <a:gd name="connsiteY42" fmla="*/ 96056 h 259787"/>
                <a:gd name="connsiteX43" fmla="*/ 180313 w 2852998"/>
                <a:gd name="connsiteY43" fmla="*/ 87629 h 259787"/>
                <a:gd name="connsiteX44" fmla="*/ 296590 w 2852998"/>
                <a:gd name="connsiteY44" fmla="*/ 87629 h 259787"/>
                <a:gd name="connsiteX45" fmla="*/ 621829 w 2852998"/>
                <a:gd name="connsiteY45" fmla="*/ 79204 h 259787"/>
                <a:gd name="connsiteX46" fmla="*/ 642052 w 2852998"/>
                <a:gd name="connsiteY46" fmla="*/ 74150 h 259787"/>
                <a:gd name="connsiteX47" fmla="*/ 738105 w 2852998"/>
                <a:gd name="connsiteY47" fmla="*/ 48871 h 259787"/>
                <a:gd name="connsiteX48" fmla="*/ 979084 w 2852998"/>
                <a:gd name="connsiteY48" fmla="*/ 37074 h 259787"/>
                <a:gd name="connsiteX49" fmla="*/ 1228491 w 2852998"/>
                <a:gd name="connsiteY49" fmla="*/ 37074 h 259787"/>
                <a:gd name="connsiteX50" fmla="*/ 1309380 w 2852998"/>
                <a:gd name="connsiteY50" fmla="*/ 33704 h 259787"/>
                <a:gd name="connsiteX51" fmla="*/ 1339713 w 2852998"/>
                <a:gd name="connsiteY51" fmla="*/ 8427 h 259787"/>
                <a:gd name="connsiteX52" fmla="*/ 1359935 w 2852998"/>
                <a:gd name="connsiteY52" fmla="*/ 0 h 259787"/>
                <a:gd name="connsiteX53" fmla="*/ 1449248 w 2852998"/>
                <a:gd name="connsiteY53" fmla="*/ 6743 h 259787"/>
                <a:gd name="connsiteX0" fmla="*/ 3860022 w 5263772"/>
                <a:gd name="connsiteY0" fmla="*/ 6743 h 259787"/>
                <a:gd name="connsiteX1" fmla="*/ 4082465 w 5263772"/>
                <a:gd name="connsiteY1" fmla="*/ 58982 h 259787"/>
                <a:gd name="connsiteX2" fmla="*/ 4382426 w 5263772"/>
                <a:gd name="connsiteY2" fmla="*/ 58982 h 259787"/>
                <a:gd name="connsiteX3" fmla="*/ 4416129 w 5263772"/>
                <a:gd name="connsiteY3" fmla="*/ 28649 h 259787"/>
                <a:gd name="connsiteX4" fmla="*/ 4508814 w 5263772"/>
                <a:gd name="connsiteY4" fmla="*/ 30335 h 259787"/>
                <a:gd name="connsiteX5" fmla="*/ 4554313 w 5263772"/>
                <a:gd name="connsiteY5" fmla="*/ 43815 h 259787"/>
                <a:gd name="connsiteX6" fmla="*/ 4611609 w 5263772"/>
                <a:gd name="connsiteY6" fmla="*/ 70777 h 259787"/>
                <a:gd name="connsiteX7" fmla="*/ 4613295 w 5263772"/>
                <a:gd name="connsiteY7" fmla="*/ 72463 h 259787"/>
                <a:gd name="connsiteX8" fmla="*/ 4694183 w 5263772"/>
                <a:gd name="connsiteY8" fmla="*/ 92686 h 259787"/>
                <a:gd name="connsiteX9" fmla="*/ 4930107 w 5263772"/>
                <a:gd name="connsiteY9" fmla="*/ 102797 h 259787"/>
                <a:gd name="connsiteX10" fmla="*/ 4965495 w 5263772"/>
                <a:gd name="connsiteY10" fmla="*/ 94370 h 259787"/>
                <a:gd name="connsiteX11" fmla="*/ 4989088 w 5263772"/>
                <a:gd name="connsiteY11" fmla="*/ 89315 h 259787"/>
                <a:gd name="connsiteX12" fmla="*/ 5120531 w 5263772"/>
                <a:gd name="connsiteY12" fmla="*/ 91001 h 259787"/>
                <a:gd name="connsiteX13" fmla="*/ 5176142 w 5263772"/>
                <a:gd name="connsiteY13" fmla="*/ 106167 h 259787"/>
                <a:gd name="connsiteX14" fmla="*/ 5213216 w 5263772"/>
                <a:gd name="connsiteY14" fmla="*/ 111222 h 259787"/>
                <a:gd name="connsiteX15" fmla="*/ 5263772 w 5263772"/>
                <a:gd name="connsiteY15" fmla="*/ 117962 h 259787"/>
                <a:gd name="connsiteX16" fmla="*/ 5263772 w 5263772"/>
                <a:gd name="connsiteY16" fmla="*/ 126389 h 259787"/>
                <a:gd name="connsiteX17" fmla="*/ 5245234 w 5263772"/>
                <a:gd name="connsiteY17" fmla="*/ 133130 h 259787"/>
                <a:gd name="connsiteX18" fmla="*/ 5166032 w 5263772"/>
                <a:gd name="connsiteY18" fmla="*/ 153352 h 259787"/>
                <a:gd name="connsiteX19" fmla="*/ 5054810 w 5263772"/>
                <a:gd name="connsiteY19" fmla="*/ 175260 h 259787"/>
                <a:gd name="connsiteX20" fmla="*/ 4827311 w 5263772"/>
                <a:gd name="connsiteY20" fmla="*/ 188739 h 259787"/>
                <a:gd name="connsiteX21" fmla="*/ 4552629 w 5263772"/>
                <a:gd name="connsiteY21" fmla="*/ 193796 h 259787"/>
                <a:gd name="connsiteX22" fmla="*/ 4530720 w 5263772"/>
                <a:gd name="connsiteY22" fmla="*/ 197166 h 259787"/>
                <a:gd name="connsiteX23" fmla="*/ 4449832 w 5263772"/>
                <a:gd name="connsiteY23" fmla="*/ 219073 h 259787"/>
                <a:gd name="connsiteX24" fmla="*/ 4414445 w 5263772"/>
                <a:gd name="connsiteY24" fmla="*/ 232556 h 259787"/>
                <a:gd name="connsiteX25" fmla="*/ 4392536 w 5263772"/>
                <a:gd name="connsiteY25" fmla="*/ 239295 h 259787"/>
                <a:gd name="connsiteX26" fmla="*/ 4306594 w 5263772"/>
                <a:gd name="connsiteY26" fmla="*/ 239295 h 259787"/>
                <a:gd name="connsiteX27" fmla="*/ 4242557 w 5263772"/>
                <a:gd name="connsiteY27" fmla="*/ 254462 h 259787"/>
                <a:gd name="connsiteX28" fmla="*/ 4212224 w 5263772"/>
                <a:gd name="connsiteY28" fmla="*/ 259518 h 259787"/>
                <a:gd name="connsiteX29" fmla="*/ 3563432 w 5263772"/>
                <a:gd name="connsiteY29" fmla="*/ 259518 h 259787"/>
                <a:gd name="connsiteX30" fmla="*/ 3541524 w 5263772"/>
                <a:gd name="connsiteY30" fmla="*/ 256146 h 259787"/>
                <a:gd name="connsiteX31" fmla="*/ 3455581 w 5263772"/>
                <a:gd name="connsiteY31" fmla="*/ 237610 h 259787"/>
                <a:gd name="connsiteX32" fmla="*/ 3369638 w 5263772"/>
                <a:gd name="connsiteY32" fmla="*/ 237610 h 259787"/>
                <a:gd name="connsiteX33" fmla="*/ 3307286 w 5263772"/>
                <a:gd name="connsiteY33" fmla="*/ 222443 h 259787"/>
                <a:gd name="connsiteX34" fmla="*/ 3187638 w 5263772"/>
                <a:gd name="connsiteY34" fmla="*/ 195480 h 259787"/>
                <a:gd name="connsiteX35" fmla="*/ 2944974 w 5263772"/>
                <a:gd name="connsiteY35" fmla="*/ 195480 h 259787"/>
                <a:gd name="connsiteX36" fmla="*/ 2796679 w 5263772"/>
                <a:gd name="connsiteY36" fmla="*/ 161777 h 259787"/>
                <a:gd name="connsiteX37" fmla="*/ 2732643 w 5263772"/>
                <a:gd name="connsiteY37" fmla="*/ 143241 h 259787"/>
                <a:gd name="connsiteX38" fmla="*/ 2444477 w 5263772"/>
                <a:gd name="connsiteY38" fmla="*/ 133130 h 259787"/>
                <a:gd name="connsiteX39" fmla="*/ 2410774 w 5263772"/>
                <a:gd name="connsiteY39" fmla="*/ 133130 h 259787"/>
                <a:gd name="connsiteX40" fmla="*/ 0 w 5263772"/>
                <a:gd name="connsiteY40" fmla="*/ 66339 h 259787"/>
                <a:gd name="connsiteX41" fmla="*/ 2515255 w 5263772"/>
                <a:gd name="connsiteY41" fmla="*/ 112908 h 259787"/>
                <a:gd name="connsiteX42" fmla="*/ 2550644 w 5263772"/>
                <a:gd name="connsiteY42" fmla="*/ 96056 h 259787"/>
                <a:gd name="connsiteX43" fmla="*/ 2591087 w 5263772"/>
                <a:gd name="connsiteY43" fmla="*/ 87629 h 259787"/>
                <a:gd name="connsiteX44" fmla="*/ 2707364 w 5263772"/>
                <a:gd name="connsiteY44" fmla="*/ 87629 h 259787"/>
                <a:gd name="connsiteX45" fmla="*/ 3032603 w 5263772"/>
                <a:gd name="connsiteY45" fmla="*/ 79204 h 259787"/>
                <a:gd name="connsiteX46" fmla="*/ 3052826 w 5263772"/>
                <a:gd name="connsiteY46" fmla="*/ 74150 h 259787"/>
                <a:gd name="connsiteX47" fmla="*/ 3148879 w 5263772"/>
                <a:gd name="connsiteY47" fmla="*/ 48871 h 259787"/>
                <a:gd name="connsiteX48" fmla="*/ 3389858 w 5263772"/>
                <a:gd name="connsiteY48" fmla="*/ 37074 h 259787"/>
                <a:gd name="connsiteX49" fmla="*/ 3639265 w 5263772"/>
                <a:gd name="connsiteY49" fmla="*/ 37074 h 259787"/>
                <a:gd name="connsiteX50" fmla="*/ 3720154 w 5263772"/>
                <a:gd name="connsiteY50" fmla="*/ 33704 h 259787"/>
                <a:gd name="connsiteX51" fmla="*/ 3750487 w 5263772"/>
                <a:gd name="connsiteY51" fmla="*/ 8427 h 259787"/>
                <a:gd name="connsiteX52" fmla="*/ 3770709 w 5263772"/>
                <a:gd name="connsiteY52" fmla="*/ 0 h 259787"/>
                <a:gd name="connsiteX53" fmla="*/ 3860022 w 5263772"/>
                <a:gd name="connsiteY53" fmla="*/ 6743 h 259787"/>
                <a:gd name="connsiteX0" fmla="*/ 3891317 w 5295067"/>
                <a:gd name="connsiteY0" fmla="*/ 6743 h 473598"/>
                <a:gd name="connsiteX1" fmla="*/ 4113760 w 5295067"/>
                <a:gd name="connsiteY1" fmla="*/ 58982 h 473598"/>
                <a:gd name="connsiteX2" fmla="*/ 4413721 w 5295067"/>
                <a:gd name="connsiteY2" fmla="*/ 58982 h 473598"/>
                <a:gd name="connsiteX3" fmla="*/ 4447424 w 5295067"/>
                <a:gd name="connsiteY3" fmla="*/ 28649 h 473598"/>
                <a:gd name="connsiteX4" fmla="*/ 4540109 w 5295067"/>
                <a:gd name="connsiteY4" fmla="*/ 30335 h 473598"/>
                <a:gd name="connsiteX5" fmla="*/ 4585608 w 5295067"/>
                <a:gd name="connsiteY5" fmla="*/ 43815 h 473598"/>
                <a:gd name="connsiteX6" fmla="*/ 4642904 w 5295067"/>
                <a:gd name="connsiteY6" fmla="*/ 70777 h 473598"/>
                <a:gd name="connsiteX7" fmla="*/ 4644590 w 5295067"/>
                <a:gd name="connsiteY7" fmla="*/ 72463 h 473598"/>
                <a:gd name="connsiteX8" fmla="*/ 4725478 w 5295067"/>
                <a:gd name="connsiteY8" fmla="*/ 92686 h 473598"/>
                <a:gd name="connsiteX9" fmla="*/ 4961402 w 5295067"/>
                <a:gd name="connsiteY9" fmla="*/ 102797 h 473598"/>
                <a:gd name="connsiteX10" fmla="*/ 4996790 w 5295067"/>
                <a:gd name="connsiteY10" fmla="*/ 94370 h 473598"/>
                <a:gd name="connsiteX11" fmla="*/ 5020383 w 5295067"/>
                <a:gd name="connsiteY11" fmla="*/ 89315 h 473598"/>
                <a:gd name="connsiteX12" fmla="*/ 5151826 w 5295067"/>
                <a:gd name="connsiteY12" fmla="*/ 91001 h 473598"/>
                <a:gd name="connsiteX13" fmla="*/ 5207437 w 5295067"/>
                <a:gd name="connsiteY13" fmla="*/ 106167 h 473598"/>
                <a:gd name="connsiteX14" fmla="*/ 5244511 w 5295067"/>
                <a:gd name="connsiteY14" fmla="*/ 111222 h 473598"/>
                <a:gd name="connsiteX15" fmla="*/ 5295067 w 5295067"/>
                <a:gd name="connsiteY15" fmla="*/ 117962 h 473598"/>
                <a:gd name="connsiteX16" fmla="*/ 5295067 w 5295067"/>
                <a:gd name="connsiteY16" fmla="*/ 126389 h 473598"/>
                <a:gd name="connsiteX17" fmla="*/ 5276529 w 5295067"/>
                <a:gd name="connsiteY17" fmla="*/ 133130 h 473598"/>
                <a:gd name="connsiteX18" fmla="*/ 5197327 w 5295067"/>
                <a:gd name="connsiteY18" fmla="*/ 153352 h 473598"/>
                <a:gd name="connsiteX19" fmla="*/ 5086105 w 5295067"/>
                <a:gd name="connsiteY19" fmla="*/ 175260 h 473598"/>
                <a:gd name="connsiteX20" fmla="*/ 4858606 w 5295067"/>
                <a:gd name="connsiteY20" fmla="*/ 188739 h 473598"/>
                <a:gd name="connsiteX21" fmla="*/ 4583924 w 5295067"/>
                <a:gd name="connsiteY21" fmla="*/ 193796 h 473598"/>
                <a:gd name="connsiteX22" fmla="*/ 4562015 w 5295067"/>
                <a:gd name="connsiteY22" fmla="*/ 197166 h 473598"/>
                <a:gd name="connsiteX23" fmla="*/ 4481127 w 5295067"/>
                <a:gd name="connsiteY23" fmla="*/ 219073 h 473598"/>
                <a:gd name="connsiteX24" fmla="*/ 4445740 w 5295067"/>
                <a:gd name="connsiteY24" fmla="*/ 232556 h 473598"/>
                <a:gd name="connsiteX25" fmla="*/ 4423831 w 5295067"/>
                <a:gd name="connsiteY25" fmla="*/ 239295 h 473598"/>
                <a:gd name="connsiteX26" fmla="*/ 4337889 w 5295067"/>
                <a:gd name="connsiteY26" fmla="*/ 239295 h 473598"/>
                <a:gd name="connsiteX27" fmla="*/ 4273852 w 5295067"/>
                <a:gd name="connsiteY27" fmla="*/ 254462 h 473598"/>
                <a:gd name="connsiteX28" fmla="*/ 4243519 w 5295067"/>
                <a:gd name="connsiteY28" fmla="*/ 259518 h 473598"/>
                <a:gd name="connsiteX29" fmla="*/ 3594727 w 5295067"/>
                <a:gd name="connsiteY29" fmla="*/ 259518 h 473598"/>
                <a:gd name="connsiteX30" fmla="*/ 3572819 w 5295067"/>
                <a:gd name="connsiteY30" fmla="*/ 256146 h 473598"/>
                <a:gd name="connsiteX31" fmla="*/ 3486876 w 5295067"/>
                <a:gd name="connsiteY31" fmla="*/ 237610 h 473598"/>
                <a:gd name="connsiteX32" fmla="*/ 3400933 w 5295067"/>
                <a:gd name="connsiteY32" fmla="*/ 237610 h 473598"/>
                <a:gd name="connsiteX33" fmla="*/ 3338581 w 5295067"/>
                <a:gd name="connsiteY33" fmla="*/ 222443 h 473598"/>
                <a:gd name="connsiteX34" fmla="*/ 3218933 w 5295067"/>
                <a:gd name="connsiteY34" fmla="*/ 195480 h 473598"/>
                <a:gd name="connsiteX35" fmla="*/ 2976269 w 5295067"/>
                <a:gd name="connsiteY35" fmla="*/ 195480 h 473598"/>
                <a:gd name="connsiteX36" fmla="*/ 2827974 w 5295067"/>
                <a:gd name="connsiteY36" fmla="*/ 161777 h 473598"/>
                <a:gd name="connsiteX37" fmla="*/ 2763938 w 5295067"/>
                <a:gd name="connsiteY37" fmla="*/ 143241 h 473598"/>
                <a:gd name="connsiteX38" fmla="*/ 2475772 w 5295067"/>
                <a:gd name="connsiteY38" fmla="*/ 133130 h 473598"/>
                <a:gd name="connsiteX39" fmla="*/ 1070469 w 5295067"/>
                <a:gd name="connsiteY39" fmla="*/ 473598 h 473598"/>
                <a:gd name="connsiteX40" fmla="*/ 31295 w 5295067"/>
                <a:gd name="connsiteY40" fmla="*/ 66339 h 473598"/>
                <a:gd name="connsiteX41" fmla="*/ 2546550 w 5295067"/>
                <a:gd name="connsiteY41" fmla="*/ 112908 h 473598"/>
                <a:gd name="connsiteX42" fmla="*/ 2581939 w 5295067"/>
                <a:gd name="connsiteY42" fmla="*/ 96056 h 473598"/>
                <a:gd name="connsiteX43" fmla="*/ 2622382 w 5295067"/>
                <a:gd name="connsiteY43" fmla="*/ 87629 h 473598"/>
                <a:gd name="connsiteX44" fmla="*/ 2738659 w 5295067"/>
                <a:gd name="connsiteY44" fmla="*/ 87629 h 473598"/>
                <a:gd name="connsiteX45" fmla="*/ 3063898 w 5295067"/>
                <a:gd name="connsiteY45" fmla="*/ 79204 h 473598"/>
                <a:gd name="connsiteX46" fmla="*/ 3084121 w 5295067"/>
                <a:gd name="connsiteY46" fmla="*/ 74150 h 473598"/>
                <a:gd name="connsiteX47" fmla="*/ 3180174 w 5295067"/>
                <a:gd name="connsiteY47" fmla="*/ 48871 h 473598"/>
                <a:gd name="connsiteX48" fmla="*/ 3421153 w 5295067"/>
                <a:gd name="connsiteY48" fmla="*/ 37074 h 473598"/>
                <a:gd name="connsiteX49" fmla="*/ 3670560 w 5295067"/>
                <a:gd name="connsiteY49" fmla="*/ 37074 h 473598"/>
                <a:gd name="connsiteX50" fmla="*/ 3751449 w 5295067"/>
                <a:gd name="connsiteY50" fmla="*/ 33704 h 473598"/>
                <a:gd name="connsiteX51" fmla="*/ 3781782 w 5295067"/>
                <a:gd name="connsiteY51" fmla="*/ 8427 h 473598"/>
                <a:gd name="connsiteX52" fmla="*/ 3802004 w 5295067"/>
                <a:gd name="connsiteY52" fmla="*/ 0 h 473598"/>
                <a:gd name="connsiteX53" fmla="*/ 3891317 w 5295067"/>
                <a:gd name="connsiteY53" fmla="*/ 6743 h 473598"/>
                <a:gd name="connsiteX0" fmla="*/ 3875544 w 5279294"/>
                <a:gd name="connsiteY0" fmla="*/ 6743 h 473598"/>
                <a:gd name="connsiteX1" fmla="*/ 4097987 w 5279294"/>
                <a:gd name="connsiteY1" fmla="*/ 58982 h 473598"/>
                <a:gd name="connsiteX2" fmla="*/ 4397948 w 5279294"/>
                <a:gd name="connsiteY2" fmla="*/ 58982 h 473598"/>
                <a:gd name="connsiteX3" fmla="*/ 4431651 w 5279294"/>
                <a:gd name="connsiteY3" fmla="*/ 28649 h 473598"/>
                <a:gd name="connsiteX4" fmla="*/ 4524336 w 5279294"/>
                <a:gd name="connsiteY4" fmla="*/ 30335 h 473598"/>
                <a:gd name="connsiteX5" fmla="*/ 4569835 w 5279294"/>
                <a:gd name="connsiteY5" fmla="*/ 43815 h 473598"/>
                <a:gd name="connsiteX6" fmla="*/ 4627131 w 5279294"/>
                <a:gd name="connsiteY6" fmla="*/ 70777 h 473598"/>
                <a:gd name="connsiteX7" fmla="*/ 4628817 w 5279294"/>
                <a:gd name="connsiteY7" fmla="*/ 72463 h 473598"/>
                <a:gd name="connsiteX8" fmla="*/ 4709705 w 5279294"/>
                <a:gd name="connsiteY8" fmla="*/ 92686 h 473598"/>
                <a:gd name="connsiteX9" fmla="*/ 4945629 w 5279294"/>
                <a:gd name="connsiteY9" fmla="*/ 102797 h 473598"/>
                <a:gd name="connsiteX10" fmla="*/ 4981017 w 5279294"/>
                <a:gd name="connsiteY10" fmla="*/ 94370 h 473598"/>
                <a:gd name="connsiteX11" fmla="*/ 5004610 w 5279294"/>
                <a:gd name="connsiteY11" fmla="*/ 89315 h 473598"/>
                <a:gd name="connsiteX12" fmla="*/ 5136053 w 5279294"/>
                <a:gd name="connsiteY12" fmla="*/ 91001 h 473598"/>
                <a:gd name="connsiteX13" fmla="*/ 5191664 w 5279294"/>
                <a:gd name="connsiteY13" fmla="*/ 106167 h 473598"/>
                <a:gd name="connsiteX14" fmla="*/ 5228738 w 5279294"/>
                <a:gd name="connsiteY14" fmla="*/ 111222 h 473598"/>
                <a:gd name="connsiteX15" fmla="*/ 5279294 w 5279294"/>
                <a:gd name="connsiteY15" fmla="*/ 117962 h 473598"/>
                <a:gd name="connsiteX16" fmla="*/ 5279294 w 5279294"/>
                <a:gd name="connsiteY16" fmla="*/ 126389 h 473598"/>
                <a:gd name="connsiteX17" fmla="*/ 5260756 w 5279294"/>
                <a:gd name="connsiteY17" fmla="*/ 133130 h 473598"/>
                <a:gd name="connsiteX18" fmla="*/ 5181554 w 5279294"/>
                <a:gd name="connsiteY18" fmla="*/ 153352 h 473598"/>
                <a:gd name="connsiteX19" fmla="*/ 5070332 w 5279294"/>
                <a:gd name="connsiteY19" fmla="*/ 175260 h 473598"/>
                <a:gd name="connsiteX20" fmla="*/ 4842833 w 5279294"/>
                <a:gd name="connsiteY20" fmla="*/ 188739 h 473598"/>
                <a:gd name="connsiteX21" fmla="*/ 4568151 w 5279294"/>
                <a:gd name="connsiteY21" fmla="*/ 193796 h 473598"/>
                <a:gd name="connsiteX22" fmla="*/ 4546242 w 5279294"/>
                <a:gd name="connsiteY22" fmla="*/ 197166 h 473598"/>
                <a:gd name="connsiteX23" fmla="*/ 4465354 w 5279294"/>
                <a:gd name="connsiteY23" fmla="*/ 219073 h 473598"/>
                <a:gd name="connsiteX24" fmla="*/ 4429967 w 5279294"/>
                <a:gd name="connsiteY24" fmla="*/ 232556 h 473598"/>
                <a:gd name="connsiteX25" fmla="*/ 4408058 w 5279294"/>
                <a:gd name="connsiteY25" fmla="*/ 239295 h 473598"/>
                <a:gd name="connsiteX26" fmla="*/ 4322116 w 5279294"/>
                <a:gd name="connsiteY26" fmla="*/ 239295 h 473598"/>
                <a:gd name="connsiteX27" fmla="*/ 4258079 w 5279294"/>
                <a:gd name="connsiteY27" fmla="*/ 254462 h 473598"/>
                <a:gd name="connsiteX28" fmla="*/ 4227746 w 5279294"/>
                <a:gd name="connsiteY28" fmla="*/ 259518 h 473598"/>
                <a:gd name="connsiteX29" fmla="*/ 3578954 w 5279294"/>
                <a:gd name="connsiteY29" fmla="*/ 259518 h 473598"/>
                <a:gd name="connsiteX30" fmla="*/ 3557046 w 5279294"/>
                <a:gd name="connsiteY30" fmla="*/ 256146 h 473598"/>
                <a:gd name="connsiteX31" fmla="*/ 3471103 w 5279294"/>
                <a:gd name="connsiteY31" fmla="*/ 237610 h 473598"/>
                <a:gd name="connsiteX32" fmla="*/ 3385160 w 5279294"/>
                <a:gd name="connsiteY32" fmla="*/ 237610 h 473598"/>
                <a:gd name="connsiteX33" fmla="*/ 3322808 w 5279294"/>
                <a:gd name="connsiteY33" fmla="*/ 222443 h 473598"/>
                <a:gd name="connsiteX34" fmla="*/ 3203160 w 5279294"/>
                <a:gd name="connsiteY34" fmla="*/ 195480 h 473598"/>
                <a:gd name="connsiteX35" fmla="*/ 2960496 w 5279294"/>
                <a:gd name="connsiteY35" fmla="*/ 195480 h 473598"/>
                <a:gd name="connsiteX36" fmla="*/ 2812201 w 5279294"/>
                <a:gd name="connsiteY36" fmla="*/ 161777 h 473598"/>
                <a:gd name="connsiteX37" fmla="*/ 2748165 w 5279294"/>
                <a:gd name="connsiteY37" fmla="*/ 143241 h 473598"/>
                <a:gd name="connsiteX38" fmla="*/ 2459999 w 5279294"/>
                <a:gd name="connsiteY38" fmla="*/ 133130 h 473598"/>
                <a:gd name="connsiteX39" fmla="*/ 1054696 w 5279294"/>
                <a:gd name="connsiteY39" fmla="*/ 473598 h 473598"/>
                <a:gd name="connsiteX40" fmla="*/ 15522 w 5279294"/>
                <a:gd name="connsiteY40" fmla="*/ 66339 h 473598"/>
                <a:gd name="connsiteX41" fmla="*/ 2044394 w 5279294"/>
                <a:gd name="connsiteY41" fmla="*/ 83725 h 473598"/>
                <a:gd name="connsiteX42" fmla="*/ 2566166 w 5279294"/>
                <a:gd name="connsiteY42" fmla="*/ 96056 h 473598"/>
                <a:gd name="connsiteX43" fmla="*/ 2606609 w 5279294"/>
                <a:gd name="connsiteY43" fmla="*/ 87629 h 473598"/>
                <a:gd name="connsiteX44" fmla="*/ 2722886 w 5279294"/>
                <a:gd name="connsiteY44" fmla="*/ 87629 h 473598"/>
                <a:gd name="connsiteX45" fmla="*/ 3048125 w 5279294"/>
                <a:gd name="connsiteY45" fmla="*/ 79204 h 473598"/>
                <a:gd name="connsiteX46" fmla="*/ 3068348 w 5279294"/>
                <a:gd name="connsiteY46" fmla="*/ 74150 h 473598"/>
                <a:gd name="connsiteX47" fmla="*/ 3164401 w 5279294"/>
                <a:gd name="connsiteY47" fmla="*/ 48871 h 473598"/>
                <a:gd name="connsiteX48" fmla="*/ 3405380 w 5279294"/>
                <a:gd name="connsiteY48" fmla="*/ 37074 h 473598"/>
                <a:gd name="connsiteX49" fmla="*/ 3654787 w 5279294"/>
                <a:gd name="connsiteY49" fmla="*/ 37074 h 473598"/>
                <a:gd name="connsiteX50" fmla="*/ 3735676 w 5279294"/>
                <a:gd name="connsiteY50" fmla="*/ 33704 h 473598"/>
                <a:gd name="connsiteX51" fmla="*/ 3766009 w 5279294"/>
                <a:gd name="connsiteY51" fmla="*/ 8427 h 473598"/>
                <a:gd name="connsiteX52" fmla="*/ 3786231 w 5279294"/>
                <a:gd name="connsiteY52" fmla="*/ 0 h 473598"/>
                <a:gd name="connsiteX53" fmla="*/ 3875544 w 5279294"/>
                <a:gd name="connsiteY53" fmla="*/ 6743 h 473598"/>
                <a:gd name="connsiteX0" fmla="*/ 3875544 w 5279294"/>
                <a:gd name="connsiteY0" fmla="*/ 6743 h 493298"/>
                <a:gd name="connsiteX1" fmla="*/ 4097987 w 5279294"/>
                <a:gd name="connsiteY1" fmla="*/ 58982 h 493298"/>
                <a:gd name="connsiteX2" fmla="*/ 4397948 w 5279294"/>
                <a:gd name="connsiteY2" fmla="*/ 58982 h 493298"/>
                <a:gd name="connsiteX3" fmla="*/ 4431651 w 5279294"/>
                <a:gd name="connsiteY3" fmla="*/ 28649 h 493298"/>
                <a:gd name="connsiteX4" fmla="*/ 4524336 w 5279294"/>
                <a:gd name="connsiteY4" fmla="*/ 30335 h 493298"/>
                <a:gd name="connsiteX5" fmla="*/ 4569835 w 5279294"/>
                <a:gd name="connsiteY5" fmla="*/ 43815 h 493298"/>
                <a:gd name="connsiteX6" fmla="*/ 4627131 w 5279294"/>
                <a:gd name="connsiteY6" fmla="*/ 70777 h 493298"/>
                <a:gd name="connsiteX7" fmla="*/ 4628817 w 5279294"/>
                <a:gd name="connsiteY7" fmla="*/ 72463 h 493298"/>
                <a:gd name="connsiteX8" fmla="*/ 4709705 w 5279294"/>
                <a:gd name="connsiteY8" fmla="*/ 92686 h 493298"/>
                <a:gd name="connsiteX9" fmla="*/ 4945629 w 5279294"/>
                <a:gd name="connsiteY9" fmla="*/ 102797 h 493298"/>
                <a:gd name="connsiteX10" fmla="*/ 4981017 w 5279294"/>
                <a:gd name="connsiteY10" fmla="*/ 94370 h 493298"/>
                <a:gd name="connsiteX11" fmla="*/ 5004610 w 5279294"/>
                <a:gd name="connsiteY11" fmla="*/ 89315 h 493298"/>
                <a:gd name="connsiteX12" fmla="*/ 5136053 w 5279294"/>
                <a:gd name="connsiteY12" fmla="*/ 91001 h 493298"/>
                <a:gd name="connsiteX13" fmla="*/ 5191664 w 5279294"/>
                <a:gd name="connsiteY13" fmla="*/ 106167 h 493298"/>
                <a:gd name="connsiteX14" fmla="*/ 5228738 w 5279294"/>
                <a:gd name="connsiteY14" fmla="*/ 111222 h 493298"/>
                <a:gd name="connsiteX15" fmla="*/ 5279294 w 5279294"/>
                <a:gd name="connsiteY15" fmla="*/ 117962 h 493298"/>
                <a:gd name="connsiteX16" fmla="*/ 5279294 w 5279294"/>
                <a:gd name="connsiteY16" fmla="*/ 126389 h 493298"/>
                <a:gd name="connsiteX17" fmla="*/ 5260756 w 5279294"/>
                <a:gd name="connsiteY17" fmla="*/ 133130 h 493298"/>
                <a:gd name="connsiteX18" fmla="*/ 5181554 w 5279294"/>
                <a:gd name="connsiteY18" fmla="*/ 153352 h 493298"/>
                <a:gd name="connsiteX19" fmla="*/ 5070332 w 5279294"/>
                <a:gd name="connsiteY19" fmla="*/ 175260 h 493298"/>
                <a:gd name="connsiteX20" fmla="*/ 4842833 w 5279294"/>
                <a:gd name="connsiteY20" fmla="*/ 188739 h 493298"/>
                <a:gd name="connsiteX21" fmla="*/ 4568151 w 5279294"/>
                <a:gd name="connsiteY21" fmla="*/ 193796 h 493298"/>
                <a:gd name="connsiteX22" fmla="*/ 4546242 w 5279294"/>
                <a:gd name="connsiteY22" fmla="*/ 197166 h 493298"/>
                <a:gd name="connsiteX23" fmla="*/ 4465354 w 5279294"/>
                <a:gd name="connsiteY23" fmla="*/ 219073 h 493298"/>
                <a:gd name="connsiteX24" fmla="*/ 4429967 w 5279294"/>
                <a:gd name="connsiteY24" fmla="*/ 232556 h 493298"/>
                <a:gd name="connsiteX25" fmla="*/ 4408058 w 5279294"/>
                <a:gd name="connsiteY25" fmla="*/ 239295 h 493298"/>
                <a:gd name="connsiteX26" fmla="*/ 4322116 w 5279294"/>
                <a:gd name="connsiteY26" fmla="*/ 239295 h 493298"/>
                <a:gd name="connsiteX27" fmla="*/ 4258079 w 5279294"/>
                <a:gd name="connsiteY27" fmla="*/ 254462 h 493298"/>
                <a:gd name="connsiteX28" fmla="*/ 4227746 w 5279294"/>
                <a:gd name="connsiteY28" fmla="*/ 259518 h 493298"/>
                <a:gd name="connsiteX29" fmla="*/ 3578954 w 5279294"/>
                <a:gd name="connsiteY29" fmla="*/ 259518 h 493298"/>
                <a:gd name="connsiteX30" fmla="*/ 3557046 w 5279294"/>
                <a:gd name="connsiteY30" fmla="*/ 256146 h 493298"/>
                <a:gd name="connsiteX31" fmla="*/ 3471103 w 5279294"/>
                <a:gd name="connsiteY31" fmla="*/ 237610 h 493298"/>
                <a:gd name="connsiteX32" fmla="*/ 3385160 w 5279294"/>
                <a:gd name="connsiteY32" fmla="*/ 237610 h 493298"/>
                <a:gd name="connsiteX33" fmla="*/ 3322808 w 5279294"/>
                <a:gd name="connsiteY33" fmla="*/ 222443 h 493298"/>
                <a:gd name="connsiteX34" fmla="*/ 3203160 w 5279294"/>
                <a:gd name="connsiteY34" fmla="*/ 195480 h 493298"/>
                <a:gd name="connsiteX35" fmla="*/ 2960496 w 5279294"/>
                <a:gd name="connsiteY35" fmla="*/ 195480 h 493298"/>
                <a:gd name="connsiteX36" fmla="*/ 2812201 w 5279294"/>
                <a:gd name="connsiteY36" fmla="*/ 161777 h 493298"/>
                <a:gd name="connsiteX37" fmla="*/ 2748165 w 5279294"/>
                <a:gd name="connsiteY37" fmla="*/ 143241 h 493298"/>
                <a:gd name="connsiteX38" fmla="*/ 2489182 w 5279294"/>
                <a:gd name="connsiteY38" fmla="*/ 493053 h 493298"/>
                <a:gd name="connsiteX39" fmla="*/ 1054696 w 5279294"/>
                <a:gd name="connsiteY39" fmla="*/ 473598 h 493298"/>
                <a:gd name="connsiteX40" fmla="*/ 15522 w 5279294"/>
                <a:gd name="connsiteY40" fmla="*/ 66339 h 493298"/>
                <a:gd name="connsiteX41" fmla="*/ 2044394 w 5279294"/>
                <a:gd name="connsiteY41" fmla="*/ 83725 h 493298"/>
                <a:gd name="connsiteX42" fmla="*/ 2566166 w 5279294"/>
                <a:gd name="connsiteY42" fmla="*/ 96056 h 493298"/>
                <a:gd name="connsiteX43" fmla="*/ 2606609 w 5279294"/>
                <a:gd name="connsiteY43" fmla="*/ 87629 h 493298"/>
                <a:gd name="connsiteX44" fmla="*/ 2722886 w 5279294"/>
                <a:gd name="connsiteY44" fmla="*/ 87629 h 493298"/>
                <a:gd name="connsiteX45" fmla="*/ 3048125 w 5279294"/>
                <a:gd name="connsiteY45" fmla="*/ 79204 h 493298"/>
                <a:gd name="connsiteX46" fmla="*/ 3068348 w 5279294"/>
                <a:gd name="connsiteY46" fmla="*/ 74150 h 493298"/>
                <a:gd name="connsiteX47" fmla="*/ 3164401 w 5279294"/>
                <a:gd name="connsiteY47" fmla="*/ 48871 h 493298"/>
                <a:gd name="connsiteX48" fmla="*/ 3405380 w 5279294"/>
                <a:gd name="connsiteY48" fmla="*/ 37074 h 493298"/>
                <a:gd name="connsiteX49" fmla="*/ 3654787 w 5279294"/>
                <a:gd name="connsiteY49" fmla="*/ 37074 h 493298"/>
                <a:gd name="connsiteX50" fmla="*/ 3735676 w 5279294"/>
                <a:gd name="connsiteY50" fmla="*/ 33704 h 493298"/>
                <a:gd name="connsiteX51" fmla="*/ 3766009 w 5279294"/>
                <a:gd name="connsiteY51" fmla="*/ 8427 h 493298"/>
                <a:gd name="connsiteX52" fmla="*/ 3786231 w 5279294"/>
                <a:gd name="connsiteY52" fmla="*/ 0 h 493298"/>
                <a:gd name="connsiteX53" fmla="*/ 3875544 w 5279294"/>
                <a:gd name="connsiteY53" fmla="*/ 6743 h 493298"/>
                <a:gd name="connsiteX0" fmla="*/ 3875544 w 5279294"/>
                <a:gd name="connsiteY0" fmla="*/ 6743 h 493298"/>
                <a:gd name="connsiteX1" fmla="*/ 4097987 w 5279294"/>
                <a:gd name="connsiteY1" fmla="*/ 58982 h 493298"/>
                <a:gd name="connsiteX2" fmla="*/ 4397948 w 5279294"/>
                <a:gd name="connsiteY2" fmla="*/ 58982 h 493298"/>
                <a:gd name="connsiteX3" fmla="*/ 4431651 w 5279294"/>
                <a:gd name="connsiteY3" fmla="*/ 28649 h 493298"/>
                <a:gd name="connsiteX4" fmla="*/ 4524336 w 5279294"/>
                <a:gd name="connsiteY4" fmla="*/ 30335 h 493298"/>
                <a:gd name="connsiteX5" fmla="*/ 4569835 w 5279294"/>
                <a:gd name="connsiteY5" fmla="*/ 43815 h 493298"/>
                <a:gd name="connsiteX6" fmla="*/ 4627131 w 5279294"/>
                <a:gd name="connsiteY6" fmla="*/ 70777 h 493298"/>
                <a:gd name="connsiteX7" fmla="*/ 4628817 w 5279294"/>
                <a:gd name="connsiteY7" fmla="*/ 72463 h 493298"/>
                <a:gd name="connsiteX8" fmla="*/ 4709705 w 5279294"/>
                <a:gd name="connsiteY8" fmla="*/ 92686 h 493298"/>
                <a:gd name="connsiteX9" fmla="*/ 4945629 w 5279294"/>
                <a:gd name="connsiteY9" fmla="*/ 102797 h 493298"/>
                <a:gd name="connsiteX10" fmla="*/ 4981017 w 5279294"/>
                <a:gd name="connsiteY10" fmla="*/ 94370 h 493298"/>
                <a:gd name="connsiteX11" fmla="*/ 5004610 w 5279294"/>
                <a:gd name="connsiteY11" fmla="*/ 89315 h 493298"/>
                <a:gd name="connsiteX12" fmla="*/ 5136053 w 5279294"/>
                <a:gd name="connsiteY12" fmla="*/ 91001 h 493298"/>
                <a:gd name="connsiteX13" fmla="*/ 5191664 w 5279294"/>
                <a:gd name="connsiteY13" fmla="*/ 106167 h 493298"/>
                <a:gd name="connsiteX14" fmla="*/ 5228738 w 5279294"/>
                <a:gd name="connsiteY14" fmla="*/ 111222 h 493298"/>
                <a:gd name="connsiteX15" fmla="*/ 5279294 w 5279294"/>
                <a:gd name="connsiteY15" fmla="*/ 117962 h 493298"/>
                <a:gd name="connsiteX16" fmla="*/ 5279294 w 5279294"/>
                <a:gd name="connsiteY16" fmla="*/ 126389 h 493298"/>
                <a:gd name="connsiteX17" fmla="*/ 5260756 w 5279294"/>
                <a:gd name="connsiteY17" fmla="*/ 133130 h 493298"/>
                <a:gd name="connsiteX18" fmla="*/ 5181554 w 5279294"/>
                <a:gd name="connsiteY18" fmla="*/ 153352 h 493298"/>
                <a:gd name="connsiteX19" fmla="*/ 5070332 w 5279294"/>
                <a:gd name="connsiteY19" fmla="*/ 175260 h 493298"/>
                <a:gd name="connsiteX20" fmla="*/ 4842833 w 5279294"/>
                <a:gd name="connsiteY20" fmla="*/ 188739 h 493298"/>
                <a:gd name="connsiteX21" fmla="*/ 4568151 w 5279294"/>
                <a:gd name="connsiteY21" fmla="*/ 193796 h 493298"/>
                <a:gd name="connsiteX22" fmla="*/ 4546242 w 5279294"/>
                <a:gd name="connsiteY22" fmla="*/ 197166 h 493298"/>
                <a:gd name="connsiteX23" fmla="*/ 4465354 w 5279294"/>
                <a:gd name="connsiteY23" fmla="*/ 219073 h 493298"/>
                <a:gd name="connsiteX24" fmla="*/ 4429967 w 5279294"/>
                <a:gd name="connsiteY24" fmla="*/ 232556 h 493298"/>
                <a:gd name="connsiteX25" fmla="*/ 4408058 w 5279294"/>
                <a:gd name="connsiteY25" fmla="*/ 239295 h 493298"/>
                <a:gd name="connsiteX26" fmla="*/ 4322116 w 5279294"/>
                <a:gd name="connsiteY26" fmla="*/ 239295 h 493298"/>
                <a:gd name="connsiteX27" fmla="*/ 4258079 w 5279294"/>
                <a:gd name="connsiteY27" fmla="*/ 254462 h 493298"/>
                <a:gd name="connsiteX28" fmla="*/ 4227746 w 5279294"/>
                <a:gd name="connsiteY28" fmla="*/ 259518 h 493298"/>
                <a:gd name="connsiteX29" fmla="*/ 3578954 w 5279294"/>
                <a:gd name="connsiteY29" fmla="*/ 259518 h 493298"/>
                <a:gd name="connsiteX30" fmla="*/ 3557046 w 5279294"/>
                <a:gd name="connsiteY30" fmla="*/ 256146 h 493298"/>
                <a:gd name="connsiteX31" fmla="*/ 3471103 w 5279294"/>
                <a:gd name="connsiteY31" fmla="*/ 237610 h 493298"/>
                <a:gd name="connsiteX32" fmla="*/ 3385160 w 5279294"/>
                <a:gd name="connsiteY32" fmla="*/ 237610 h 493298"/>
                <a:gd name="connsiteX33" fmla="*/ 3322808 w 5279294"/>
                <a:gd name="connsiteY33" fmla="*/ 222443 h 493298"/>
                <a:gd name="connsiteX34" fmla="*/ 3203160 w 5279294"/>
                <a:gd name="connsiteY34" fmla="*/ 195480 h 493298"/>
                <a:gd name="connsiteX35" fmla="*/ 2960496 w 5279294"/>
                <a:gd name="connsiteY35" fmla="*/ 195480 h 493298"/>
                <a:gd name="connsiteX36" fmla="*/ 2812201 w 5279294"/>
                <a:gd name="connsiteY36" fmla="*/ 161777 h 493298"/>
                <a:gd name="connsiteX37" fmla="*/ 2748165 w 5279294"/>
                <a:gd name="connsiteY37" fmla="*/ 143241 h 493298"/>
                <a:gd name="connsiteX38" fmla="*/ 2489182 w 5279294"/>
                <a:gd name="connsiteY38" fmla="*/ 493053 h 493298"/>
                <a:gd name="connsiteX39" fmla="*/ 1054696 w 5279294"/>
                <a:gd name="connsiteY39" fmla="*/ 473598 h 493298"/>
                <a:gd name="connsiteX40" fmla="*/ 15522 w 5279294"/>
                <a:gd name="connsiteY40" fmla="*/ 66339 h 493298"/>
                <a:gd name="connsiteX41" fmla="*/ 2044394 w 5279294"/>
                <a:gd name="connsiteY41" fmla="*/ 83725 h 493298"/>
                <a:gd name="connsiteX42" fmla="*/ 2284063 w 5279294"/>
                <a:gd name="connsiteY42" fmla="*/ 57146 h 493298"/>
                <a:gd name="connsiteX43" fmla="*/ 2606609 w 5279294"/>
                <a:gd name="connsiteY43" fmla="*/ 87629 h 493298"/>
                <a:gd name="connsiteX44" fmla="*/ 2722886 w 5279294"/>
                <a:gd name="connsiteY44" fmla="*/ 87629 h 493298"/>
                <a:gd name="connsiteX45" fmla="*/ 3048125 w 5279294"/>
                <a:gd name="connsiteY45" fmla="*/ 79204 h 493298"/>
                <a:gd name="connsiteX46" fmla="*/ 3068348 w 5279294"/>
                <a:gd name="connsiteY46" fmla="*/ 74150 h 493298"/>
                <a:gd name="connsiteX47" fmla="*/ 3164401 w 5279294"/>
                <a:gd name="connsiteY47" fmla="*/ 48871 h 493298"/>
                <a:gd name="connsiteX48" fmla="*/ 3405380 w 5279294"/>
                <a:gd name="connsiteY48" fmla="*/ 37074 h 493298"/>
                <a:gd name="connsiteX49" fmla="*/ 3654787 w 5279294"/>
                <a:gd name="connsiteY49" fmla="*/ 37074 h 493298"/>
                <a:gd name="connsiteX50" fmla="*/ 3735676 w 5279294"/>
                <a:gd name="connsiteY50" fmla="*/ 33704 h 493298"/>
                <a:gd name="connsiteX51" fmla="*/ 3766009 w 5279294"/>
                <a:gd name="connsiteY51" fmla="*/ 8427 h 493298"/>
                <a:gd name="connsiteX52" fmla="*/ 3786231 w 5279294"/>
                <a:gd name="connsiteY52" fmla="*/ 0 h 493298"/>
                <a:gd name="connsiteX53" fmla="*/ 3875544 w 5279294"/>
                <a:gd name="connsiteY53" fmla="*/ 6743 h 493298"/>
                <a:gd name="connsiteX0" fmla="*/ 3861896 w 5265646"/>
                <a:gd name="connsiteY0" fmla="*/ 6743 h 493298"/>
                <a:gd name="connsiteX1" fmla="*/ 4084339 w 5265646"/>
                <a:gd name="connsiteY1" fmla="*/ 58982 h 493298"/>
                <a:gd name="connsiteX2" fmla="*/ 4384300 w 5265646"/>
                <a:gd name="connsiteY2" fmla="*/ 58982 h 493298"/>
                <a:gd name="connsiteX3" fmla="*/ 4418003 w 5265646"/>
                <a:gd name="connsiteY3" fmla="*/ 28649 h 493298"/>
                <a:gd name="connsiteX4" fmla="*/ 4510688 w 5265646"/>
                <a:gd name="connsiteY4" fmla="*/ 30335 h 493298"/>
                <a:gd name="connsiteX5" fmla="*/ 4556187 w 5265646"/>
                <a:gd name="connsiteY5" fmla="*/ 43815 h 493298"/>
                <a:gd name="connsiteX6" fmla="*/ 4613483 w 5265646"/>
                <a:gd name="connsiteY6" fmla="*/ 70777 h 493298"/>
                <a:gd name="connsiteX7" fmla="*/ 4615169 w 5265646"/>
                <a:gd name="connsiteY7" fmla="*/ 72463 h 493298"/>
                <a:gd name="connsiteX8" fmla="*/ 4696057 w 5265646"/>
                <a:gd name="connsiteY8" fmla="*/ 92686 h 493298"/>
                <a:gd name="connsiteX9" fmla="*/ 4931981 w 5265646"/>
                <a:gd name="connsiteY9" fmla="*/ 102797 h 493298"/>
                <a:gd name="connsiteX10" fmla="*/ 4967369 w 5265646"/>
                <a:gd name="connsiteY10" fmla="*/ 94370 h 493298"/>
                <a:gd name="connsiteX11" fmla="*/ 4990962 w 5265646"/>
                <a:gd name="connsiteY11" fmla="*/ 89315 h 493298"/>
                <a:gd name="connsiteX12" fmla="*/ 5122405 w 5265646"/>
                <a:gd name="connsiteY12" fmla="*/ 91001 h 493298"/>
                <a:gd name="connsiteX13" fmla="*/ 5178016 w 5265646"/>
                <a:gd name="connsiteY13" fmla="*/ 106167 h 493298"/>
                <a:gd name="connsiteX14" fmla="*/ 5215090 w 5265646"/>
                <a:gd name="connsiteY14" fmla="*/ 111222 h 493298"/>
                <a:gd name="connsiteX15" fmla="*/ 5265646 w 5265646"/>
                <a:gd name="connsiteY15" fmla="*/ 117962 h 493298"/>
                <a:gd name="connsiteX16" fmla="*/ 5265646 w 5265646"/>
                <a:gd name="connsiteY16" fmla="*/ 126389 h 493298"/>
                <a:gd name="connsiteX17" fmla="*/ 5247108 w 5265646"/>
                <a:gd name="connsiteY17" fmla="*/ 133130 h 493298"/>
                <a:gd name="connsiteX18" fmla="*/ 5167906 w 5265646"/>
                <a:gd name="connsiteY18" fmla="*/ 153352 h 493298"/>
                <a:gd name="connsiteX19" fmla="*/ 5056684 w 5265646"/>
                <a:gd name="connsiteY19" fmla="*/ 175260 h 493298"/>
                <a:gd name="connsiteX20" fmla="*/ 4829185 w 5265646"/>
                <a:gd name="connsiteY20" fmla="*/ 188739 h 493298"/>
                <a:gd name="connsiteX21" fmla="*/ 4554503 w 5265646"/>
                <a:gd name="connsiteY21" fmla="*/ 193796 h 493298"/>
                <a:gd name="connsiteX22" fmla="*/ 4532594 w 5265646"/>
                <a:gd name="connsiteY22" fmla="*/ 197166 h 493298"/>
                <a:gd name="connsiteX23" fmla="*/ 4451706 w 5265646"/>
                <a:gd name="connsiteY23" fmla="*/ 219073 h 493298"/>
                <a:gd name="connsiteX24" fmla="*/ 4416319 w 5265646"/>
                <a:gd name="connsiteY24" fmla="*/ 232556 h 493298"/>
                <a:gd name="connsiteX25" fmla="*/ 4394410 w 5265646"/>
                <a:gd name="connsiteY25" fmla="*/ 239295 h 493298"/>
                <a:gd name="connsiteX26" fmla="*/ 4308468 w 5265646"/>
                <a:gd name="connsiteY26" fmla="*/ 239295 h 493298"/>
                <a:gd name="connsiteX27" fmla="*/ 4244431 w 5265646"/>
                <a:gd name="connsiteY27" fmla="*/ 254462 h 493298"/>
                <a:gd name="connsiteX28" fmla="*/ 4214098 w 5265646"/>
                <a:gd name="connsiteY28" fmla="*/ 259518 h 493298"/>
                <a:gd name="connsiteX29" fmla="*/ 3565306 w 5265646"/>
                <a:gd name="connsiteY29" fmla="*/ 259518 h 493298"/>
                <a:gd name="connsiteX30" fmla="*/ 3543398 w 5265646"/>
                <a:gd name="connsiteY30" fmla="*/ 256146 h 493298"/>
                <a:gd name="connsiteX31" fmla="*/ 3457455 w 5265646"/>
                <a:gd name="connsiteY31" fmla="*/ 237610 h 493298"/>
                <a:gd name="connsiteX32" fmla="*/ 3371512 w 5265646"/>
                <a:gd name="connsiteY32" fmla="*/ 237610 h 493298"/>
                <a:gd name="connsiteX33" fmla="*/ 3309160 w 5265646"/>
                <a:gd name="connsiteY33" fmla="*/ 222443 h 493298"/>
                <a:gd name="connsiteX34" fmla="*/ 3189512 w 5265646"/>
                <a:gd name="connsiteY34" fmla="*/ 195480 h 493298"/>
                <a:gd name="connsiteX35" fmla="*/ 2946848 w 5265646"/>
                <a:gd name="connsiteY35" fmla="*/ 195480 h 493298"/>
                <a:gd name="connsiteX36" fmla="*/ 2798553 w 5265646"/>
                <a:gd name="connsiteY36" fmla="*/ 161777 h 493298"/>
                <a:gd name="connsiteX37" fmla="*/ 2734517 w 5265646"/>
                <a:gd name="connsiteY37" fmla="*/ 143241 h 493298"/>
                <a:gd name="connsiteX38" fmla="*/ 2475534 w 5265646"/>
                <a:gd name="connsiteY38" fmla="*/ 493053 h 493298"/>
                <a:gd name="connsiteX39" fmla="*/ 1041048 w 5265646"/>
                <a:gd name="connsiteY39" fmla="*/ 473598 h 493298"/>
                <a:gd name="connsiteX40" fmla="*/ 1874 w 5265646"/>
                <a:gd name="connsiteY40" fmla="*/ 66339 h 493298"/>
                <a:gd name="connsiteX41" fmla="*/ 1359537 w 5265646"/>
                <a:gd name="connsiteY41" fmla="*/ 54542 h 493298"/>
                <a:gd name="connsiteX42" fmla="*/ 2270415 w 5265646"/>
                <a:gd name="connsiteY42" fmla="*/ 57146 h 493298"/>
                <a:gd name="connsiteX43" fmla="*/ 2592961 w 5265646"/>
                <a:gd name="connsiteY43" fmla="*/ 87629 h 493298"/>
                <a:gd name="connsiteX44" fmla="*/ 2709238 w 5265646"/>
                <a:gd name="connsiteY44" fmla="*/ 87629 h 493298"/>
                <a:gd name="connsiteX45" fmla="*/ 3034477 w 5265646"/>
                <a:gd name="connsiteY45" fmla="*/ 79204 h 493298"/>
                <a:gd name="connsiteX46" fmla="*/ 3054700 w 5265646"/>
                <a:gd name="connsiteY46" fmla="*/ 74150 h 493298"/>
                <a:gd name="connsiteX47" fmla="*/ 3150753 w 5265646"/>
                <a:gd name="connsiteY47" fmla="*/ 48871 h 493298"/>
                <a:gd name="connsiteX48" fmla="*/ 3391732 w 5265646"/>
                <a:gd name="connsiteY48" fmla="*/ 37074 h 493298"/>
                <a:gd name="connsiteX49" fmla="*/ 3641139 w 5265646"/>
                <a:gd name="connsiteY49" fmla="*/ 37074 h 493298"/>
                <a:gd name="connsiteX50" fmla="*/ 3722028 w 5265646"/>
                <a:gd name="connsiteY50" fmla="*/ 33704 h 493298"/>
                <a:gd name="connsiteX51" fmla="*/ 3752361 w 5265646"/>
                <a:gd name="connsiteY51" fmla="*/ 8427 h 493298"/>
                <a:gd name="connsiteX52" fmla="*/ 3772583 w 5265646"/>
                <a:gd name="connsiteY52" fmla="*/ 0 h 493298"/>
                <a:gd name="connsiteX53" fmla="*/ 3861896 w 5265646"/>
                <a:gd name="connsiteY53" fmla="*/ 6743 h 493298"/>
                <a:gd name="connsiteX0" fmla="*/ 3861896 w 5265646"/>
                <a:gd name="connsiteY0" fmla="*/ 6743 h 493298"/>
                <a:gd name="connsiteX1" fmla="*/ 4084339 w 5265646"/>
                <a:gd name="connsiteY1" fmla="*/ 58982 h 493298"/>
                <a:gd name="connsiteX2" fmla="*/ 4384300 w 5265646"/>
                <a:gd name="connsiteY2" fmla="*/ 58982 h 493298"/>
                <a:gd name="connsiteX3" fmla="*/ 4418003 w 5265646"/>
                <a:gd name="connsiteY3" fmla="*/ 28649 h 493298"/>
                <a:gd name="connsiteX4" fmla="*/ 4510688 w 5265646"/>
                <a:gd name="connsiteY4" fmla="*/ 30335 h 493298"/>
                <a:gd name="connsiteX5" fmla="*/ 4556187 w 5265646"/>
                <a:gd name="connsiteY5" fmla="*/ 43815 h 493298"/>
                <a:gd name="connsiteX6" fmla="*/ 4613483 w 5265646"/>
                <a:gd name="connsiteY6" fmla="*/ 70777 h 493298"/>
                <a:gd name="connsiteX7" fmla="*/ 4615169 w 5265646"/>
                <a:gd name="connsiteY7" fmla="*/ 72463 h 493298"/>
                <a:gd name="connsiteX8" fmla="*/ 4696057 w 5265646"/>
                <a:gd name="connsiteY8" fmla="*/ 92686 h 493298"/>
                <a:gd name="connsiteX9" fmla="*/ 4931981 w 5265646"/>
                <a:gd name="connsiteY9" fmla="*/ 102797 h 493298"/>
                <a:gd name="connsiteX10" fmla="*/ 4967369 w 5265646"/>
                <a:gd name="connsiteY10" fmla="*/ 94370 h 493298"/>
                <a:gd name="connsiteX11" fmla="*/ 4990962 w 5265646"/>
                <a:gd name="connsiteY11" fmla="*/ 89315 h 493298"/>
                <a:gd name="connsiteX12" fmla="*/ 5122405 w 5265646"/>
                <a:gd name="connsiteY12" fmla="*/ 91001 h 493298"/>
                <a:gd name="connsiteX13" fmla="*/ 5178016 w 5265646"/>
                <a:gd name="connsiteY13" fmla="*/ 106167 h 493298"/>
                <a:gd name="connsiteX14" fmla="*/ 5215090 w 5265646"/>
                <a:gd name="connsiteY14" fmla="*/ 111222 h 493298"/>
                <a:gd name="connsiteX15" fmla="*/ 5265646 w 5265646"/>
                <a:gd name="connsiteY15" fmla="*/ 117962 h 493298"/>
                <a:gd name="connsiteX16" fmla="*/ 5265646 w 5265646"/>
                <a:gd name="connsiteY16" fmla="*/ 126389 h 493298"/>
                <a:gd name="connsiteX17" fmla="*/ 5247108 w 5265646"/>
                <a:gd name="connsiteY17" fmla="*/ 133130 h 493298"/>
                <a:gd name="connsiteX18" fmla="*/ 5167906 w 5265646"/>
                <a:gd name="connsiteY18" fmla="*/ 153352 h 493298"/>
                <a:gd name="connsiteX19" fmla="*/ 5056684 w 5265646"/>
                <a:gd name="connsiteY19" fmla="*/ 175260 h 493298"/>
                <a:gd name="connsiteX20" fmla="*/ 4829185 w 5265646"/>
                <a:gd name="connsiteY20" fmla="*/ 188739 h 493298"/>
                <a:gd name="connsiteX21" fmla="*/ 4554503 w 5265646"/>
                <a:gd name="connsiteY21" fmla="*/ 193796 h 493298"/>
                <a:gd name="connsiteX22" fmla="*/ 4532594 w 5265646"/>
                <a:gd name="connsiteY22" fmla="*/ 197166 h 493298"/>
                <a:gd name="connsiteX23" fmla="*/ 4451706 w 5265646"/>
                <a:gd name="connsiteY23" fmla="*/ 219073 h 493298"/>
                <a:gd name="connsiteX24" fmla="*/ 4416319 w 5265646"/>
                <a:gd name="connsiteY24" fmla="*/ 232556 h 493298"/>
                <a:gd name="connsiteX25" fmla="*/ 4394410 w 5265646"/>
                <a:gd name="connsiteY25" fmla="*/ 239295 h 493298"/>
                <a:gd name="connsiteX26" fmla="*/ 4308468 w 5265646"/>
                <a:gd name="connsiteY26" fmla="*/ 239295 h 493298"/>
                <a:gd name="connsiteX27" fmla="*/ 4244431 w 5265646"/>
                <a:gd name="connsiteY27" fmla="*/ 254462 h 493298"/>
                <a:gd name="connsiteX28" fmla="*/ 4214098 w 5265646"/>
                <a:gd name="connsiteY28" fmla="*/ 259518 h 493298"/>
                <a:gd name="connsiteX29" fmla="*/ 3565306 w 5265646"/>
                <a:gd name="connsiteY29" fmla="*/ 259518 h 493298"/>
                <a:gd name="connsiteX30" fmla="*/ 3543398 w 5265646"/>
                <a:gd name="connsiteY30" fmla="*/ 256146 h 493298"/>
                <a:gd name="connsiteX31" fmla="*/ 3457455 w 5265646"/>
                <a:gd name="connsiteY31" fmla="*/ 237610 h 493298"/>
                <a:gd name="connsiteX32" fmla="*/ 3371512 w 5265646"/>
                <a:gd name="connsiteY32" fmla="*/ 237610 h 493298"/>
                <a:gd name="connsiteX33" fmla="*/ 3309160 w 5265646"/>
                <a:gd name="connsiteY33" fmla="*/ 222443 h 493298"/>
                <a:gd name="connsiteX34" fmla="*/ 3189512 w 5265646"/>
                <a:gd name="connsiteY34" fmla="*/ 195480 h 493298"/>
                <a:gd name="connsiteX35" fmla="*/ 2946848 w 5265646"/>
                <a:gd name="connsiteY35" fmla="*/ 195480 h 493298"/>
                <a:gd name="connsiteX36" fmla="*/ 2798553 w 5265646"/>
                <a:gd name="connsiteY36" fmla="*/ 161777 h 493298"/>
                <a:gd name="connsiteX37" fmla="*/ 2734517 w 5265646"/>
                <a:gd name="connsiteY37" fmla="*/ 143241 h 493298"/>
                <a:gd name="connsiteX38" fmla="*/ 2475534 w 5265646"/>
                <a:gd name="connsiteY38" fmla="*/ 493053 h 493298"/>
                <a:gd name="connsiteX39" fmla="*/ 1041048 w 5265646"/>
                <a:gd name="connsiteY39" fmla="*/ 473598 h 493298"/>
                <a:gd name="connsiteX40" fmla="*/ 1874 w 5265646"/>
                <a:gd name="connsiteY40" fmla="*/ 66339 h 493298"/>
                <a:gd name="connsiteX41" fmla="*/ 1359537 w 5265646"/>
                <a:gd name="connsiteY41" fmla="*/ 54542 h 493298"/>
                <a:gd name="connsiteX42" fmla="*/ 2270415 w 5265646"/>
                <a:gd name="connsiteY42" fmla="*/ 57146 h 493298"/>
                <a:gd name="connsiteX43" fmla="*/ 2524868 w 5265646"/>
                <a:gd name="connsiteY43" fmla="*/ 48718 h 493298"/>
                <a:gd name="connsiteX44" fmla="*/ 2709238 w 5265646"/>
                <a:gd name="connsiteY44" fmla="*/ 87629 h 493298"/>
                <a:gd name="connsiteX45" fmla="*/ 3034477 w 5265646"/>
                <a:gd name="connsiteY45" fmla="*/ 79204 h 493298"/>
                <a:gd name="connsiteX46" fmla="*/ 3054700 w 5265646"/>
                <a:gd name="connsiteY46" fmla="*/ 74150 h 493298"/>
                <a:gd name="connsiteX47" fmla="*/ 3150753 w 5265646"/>
                <a:gd name="connsiteY47" fmla="*/ 48871 h 493298"/>
                <a:gd name="connsiteX48" fmla="*/ 3391732 w 5265646"/>
                <a:gd name="connsiteY48" fmla="*/ 37074 h 493298"/>
                <a:gd name="connsiteX49" fmla="*/ 3641139 w 5265646"/>
                <a:gd name="connsiteY49" fmla="*/ 37074 h 493298"/>
                <a:gd name="connsiteX50" fmla="*/ 3722028 w 5265646"/>
                <a:gd name="connsiteY50" fmla="*/ 33704 h 493298"/>
                <a:gd name="connsiteX51" fmla="*/ 3752361 w 5265646"/>
                <a:gd name="connsiteY51" fmla="*/ 8427 h 493298"/>
                <a:gd name="connsiteX52" fmla="*/ 3772583 w 5265646"/>
                <a:gd name="connsiteY52" fmla="*/ 0 h 493298"/>
                <a:gd name="connsiteX53" fmla="*/ 3861896 w 5265646"/>
                <a:gd name="connsiteY53" fmla="*/ 6743 h 493298"/>
                <a:gd name="connsiteX0" fmla="*/ 3861896 w 5265646"/>
                <a:gd name="connsiteY0" fmla="*/ 6743 h 493298"/>
                <a:gd name="connsiteX1" fmla="*/ 4084339 w 5265646"/>
                <a:gd name="connsiteY1" fmla="*/ 58982 h 493298"/>
                <a:gd name="connsiteX2" fmla="*/ 4384300 w 5265646"/>
                <a:gd name="connsiteY2" fmla="*/ 58982 h 493298"/>
                <a:gd name="connsiteX3" fmla="*/ 4418003 w 5265646"/>
                <a:gd name="connsiteY3" fmla="*/ 28649 h 493298"/>
                <a:gd name="connsiteX4" fmla="*/ 4510688 w 5265646"/>
                <a:gd name="connsiteY4" fmla="*/ 30335 h 493298"/>
                <a:gd name="connsiteX5" fmla="*/ 4556187 w 5265646"/>
                <a:gd name="connsiteY5" fmla="*/ 43815 h 493298"/>
                <a:gd name="connsiteX6" fmla="*/ 4613483 w 5265646"/>
                <a:gd name="connsiteY6" fmla="*/ 70777 h 493298"/>
                <a:gd name="connsiteX7" fmla="*/ 4615169 w 5265646"/>
                <a:gd name="connsiteY7" fmla="*/ 72463 h 493298"/>
                <a:gd name="connsiteX8" fmla="*/ 4696057 w 5265646"/>
                <a:gd name="connsiteY8" fmla="*/ 92686 h 493298"/>
                <a:gd name="connsiteX9" fmla="*/ 4931981 w 5265646"/>
                <a:gd name="connsiteY9" fmla="*/ 102797 h 493298"/>
                <a:gd name="connsiteX10" fmla="*/ 4967369 w 5265646"/>
                <a:gd name="connsiteY10" fmla="*/ 94370 h 493298"/>
                <a:gd name="connsiteX11" fmla="*/ 4990962 w 5265646"/>
                <a:gd name="connsiteY11" fmla="*/ 89315 h 493298"/>
                <a:gd name="connsiteX12" fmla="*/ 5122405 w 5265646"/>
                <a:gd name="connsiteY12" fmla="*/ 91001 h 493298"/>
                <a:gd name="connsiteX13" fmla="*/ 5178016 w 5265646"/>
                <a:gd name="connsiteY13" fmla="*/ 106167 h 493298"/>
                <a:gd name="connsiteX14" fmla="*/ 5215090 w 5265646"/>
                <a:gd name="connsiteY14" fmla="*/ 111222 h 493298"/>
                <a:gd name="connsiteX15" fmla="*/ 5265646 w 5265646"/>
                <a:gd name="connsiteY15" fmla="*/ 117962 h 493298"/>
                <a:gd name="connsiteX16" fmla="*/ 5265646 w 5265646"/>
                <a:gd name="connsiteY16" fmla="*/ 126389 h 493298"/>
                <a:gd name="connsiteX17" fmla="*/ 5247108 w 5265646"/>
                <a:gd name="connsiteY17" fmla="*/ 133130 h 493298"/>
                <a:gd name="connsiteX18" fmla="*/ 5167906 w 5265646"/>
                <a:gd name="connsiteY18" fmla="*/ 153352 h 493298"/>
                <a:gd name="connsiteX19" fmla="*/ 5056684 w 5265646"/>
                <a:gd name="connsiteY19" fmla="*/ 175260 h 493298"/>
                <a:gd name="connsiteX20" fmla="*/ 4829185 w 5265646"/>
                <a:gd name="connsiteY20" fmla="*/ 188739 h 493298"/>
                <a:gd name="connsiteX21" fmla="*/ 4554503 w 5265646"/>
                <a:gd name="connsiteY21" fmla="*/ 193796 h 493298"/>
                <a:gd name="connsiteX22" fmla="*/ 4532594 w 5265646"/>
                <a:gd name="connsiteY22" fmla="*/ 197166 h 493298"/>
                <a:gd name="connsiteX23" fmla="*/ 4451706 w 5265646"/>
                <a:gd name="connsiteY23" fmla="*/ 219073 h 493298"/>
                <a:gd name="connsiteX24" fmla="*/ 4416319 w 5265646"/>
                <a:gd name="connsiteY24" fmla="*/ 232556 h 493298"/>
                <a:gd name="connsiteX25" fmla="*/ 4394410 w 5265646"/>
                <a:gd name="connsiteY25" fmla="*/ 239295 h 493298"/>
                <a:gd name="connsiteX26" fmla="*/ 4308468 w 5265646"/>
                <a:gd name="connsiteY26" fmla="*/ 239295 h 493298"/>
                <a:gd name="connsiteX27" fmla="*/ 4244431 w 5265646"/>
                <a:gd name="connsiteY27" fmla="*/ 254462 h 493298"/>
                <a:gd name="connsiteX28" fmla="*/ 4214098 w 5265646"/>
                <a:gd name="connsiteY28" fmla="*/ 259518 h 493298"/>
                <a:gd name="connsiteX29" fmla="*/ 3565306 w 5265646"/>
                <a:gd name="connsiteY29" fmla="*/ 259518 h 493298"/>
                <a:gd name="connsiteX30" fmla="*/ 3543398 w 5265646"/>
                <a:gd name="connsiteY30" fmla="*/ 256146 h 493298"/>
                <a:gd name="connsiteX31" fmla="*/ 3457455 w 5265646"/>
                <a:gd name="connsiteY31" fmla="*/ 237610 h 493298"/>
                <a:gd name="connsiteX32" fmla="*/ 3371512 w 5265646"/>
                <a:gd name="connsiteY32" fmla="*/ 237610 h 493298"/>
                <a:gd name="connsiteX33" fmla="*/ 3309160 w 5265646"/>
                <a:gd name="connsiteY33" fmla="*/ 222443 h 493298"/>
                <a:gd name="connsiteX34" fmla="*/ 3189512 w 5265646"/>
                <a:gd name="connsiteY34" fmla="*/ 195480 h 493298"/>
                <a:gd name="connsiteX35" fmla="*/ 2946848 w 5265646"/>
                <a:gd name="connsiteY35" fmla="*/ 195480 h 493298"/>
                <a:gd name="connsiteX36" fmla="*/ 2798553 w 5265646"/>
                <a:gd name="connsiteY36" fmla="*/ 161777 h 493298"/>
                <a:gd name="connsiteX37" fmla="*/ 2734517 w 5265646"/>
                <a:gd name="connsiteY37" fmla="*/ 143241 h 493298"/>
                <a:gd name="connsiteX38" fmla="*/ 2475534 w 5265646"/>
                <a:gd name="connsiteY38" fmla="*/ 493053 h 493298"/>
                <a:gd name="connsiteX39" fmla="*/ 1041048 w 5265646"/>
                <a:gd name="connsiteY39" fmla="*/ 473598 h 493298"/>
                <a:gd name="connsiteX40" fmla="*/ 1874 w 5265646"/>
                <a:gd name="connsiteY40" fmla="*/ 66339 h 493298"/>
                <a:gd name="connsiteX41" fmla="*/ 1359537 w 5265646"/>
                <a:gd name="connsiteY41" fmla="*/ 54542 h 493298"/>
                <a:gd name="connsiteX42" fmla="*/ 1900764 w 5265646"/>
                <a:gd name="connsiteY42" fmla="*/ 86329 h 493298"/>
                <a:gd name="connsiteX43" fmla="*/ 2524868 w 5265646"/>
                <a:gd name="connsiteY43" fmla="*/ 48718 h 493298"/>
                <a:gd name="connsiteX44" fmla="*/ 2709238 w 5265646"/>
                <a:gd name="connsiteY44" fmla="*/ 87629 h 493298"/>
                <a:gd name="connsiteX45" fmla="*/ 3034477 w 5265646"/>
                <a:gd name="connsiteY45" fmla="*/ 79204 h 493298"/>
                <a:gd name="connsiteX46" fmla="*/ 3054700 w 5265646"/>
                <a:gd name="connsiteY46" fmla="*/ 74150 h 493298"/>
                <a:gd name="connsiteX47" fmla="*/ 3150753 w 5265646"/>
                <a:gd name="connsiteY47" fmla="*/ 48871 h 493298"/>
                <a:gd name="connsiteX48" fmla="*/ 3391732 w 5265646"/>
                <a:gd name="connsiteY48" fmla="*/ 37074 h 493298"/>
                <a:gd name="connsiteX49" fmla="*/ 3641139 w 5265646"/>
                <a:gd name="connsiteY49" fmla="*/ 37074 h 493298"/>
                <a:gd name="connsiteX50" fmla="*/ 3722028 w 5265646"/>
                <a:gd name="connsiteY50" fmla="*/ 33704 h 493298"/>
                <a:gd name="connsiteX51" fmla="*/ 3752361 w 5265646"/>
                <a:gd name="connsiteY51" fmla="*/ 8427 h 493298"/>
                <a:gd name="connsiteX52" fmla="*/ 3772583 w 5265646"/>
                <a:gd name="connsiteY52" fmla="*/ 0 h 493298"/>
                <a:gd name="connsiteX53" fmla="*/ 3861896 w 5265646"/>
                <a:gd name="connsiteY53" fmla="*/ 6743 h 493298"/>
                <a:gd name="connsiteX0" fmla="*/ 3861896 w 5265646"/>
                <a:gd name="connsiteY0" fmla="*/ 6743 h 493298"/>
                <a:gd name="connsiteX1" fmla="*/ 4084339 w 5265646"/>
                <a:gd name="connsiteY1" fmla="*/ 58982 h 493298"/>
                <a:gd name="connsiteX2" fmla="*/ 4384300 w 5265646"/>
                <a:gd name="connsiteY2" fmla="*/ 58982 h 493298"/>
                <a:gd name="connsiteX3" fmla="*/ 4418003 w 5265646"/>
                <a:gd name="connsiteY3" fmla="*/ 28649 h 493298"/>
                <a:gd name="connsiteX4" fmla="*/ 4510688 w 5265646"/>
                <a:gd name="connsiteY4" fmla="*/ 30335 h 493298"/>
                <a:gd name="connsiteX5" fmla="*/ 4556187 w 5265646"/>
                <a:gd name="connsiteY5" fmla="*/ 43815 h 493298"/>
                <a:gd name="connsiteX6" fmla="*/ 4613483 w 5265646"/>
                <a:gd name="connsiteY6" fmla="*/ 70777 h 493298"/>
                <a:gd name="connsiteX7" fmla="*/ 4615169 w 5265646"/>
                <a:gd name="connsiteY7" fmla="*/ 72463 h 493298"/>
                <a:gd name="connsiteX8" fmla="*/ 4696057 w 5265646"/>
                <a:gd name="connsiteY8" fmla="*/ 92686 h 493298"/>
                <a:gd name="connsiteX9" fmla="*/ 4931981 w 5265646"/>
                <a:gd name="connsiteY9" fmla="*/ 102797 h 493298"/>
                <a:gd name="connsiteX10" fmla="*/ 4967369 w 5265646"/>
                <a:gd name="connsiteY10" fmla="*/ 94370 h 493298"/>
                <a:gd name="connsiteX11" fmla="*/ 4990962 w 5265646"/>
                <a:gd name="connsiteY11" fmla="*/ 89315 h 493298"/>
                <a:gd name="connsiteX12" fmla="*/ 5122405 w 5265646"/>
                <a:gd name="connsiteY12" fmla="*/ 91001 h 493298"/>
                <a:gd name="connsiteX13" fmla="*/ 5178016 w 5265646"/>
                <a:gd name="connsiteY13" fmla="*/ 106167 h 493298"/>
                <a:gd name="connsiteX14" fmla="*/ 5215090 w 5265646"/>
                <a:gd name="connsiteY14" fmla="*/ 111222 h 493298"/>
                <a:gd name="connsiteX15" fmla="*/ 5265646 w 5265646"/>
                <a:gd name="connsiteY15" fmla="*/ 117962 h 493298"/>
                <a:gd name="connsiteX16" fmla="*/ 5265646 w 5265646"/>
                <a:gd name="connsiteY16" fmla="*/ 126389 h 493298"/>
                <a:gd name="connsiteX17" fmla="*/ 5247108 w 5265646"/>
                <a:gd name="connsiteY17" fmla="*/ 133130 h 493298"/>
                <a:gd name="connsiteX18" fmla="*/ 5167906 w 5265646"/>
                <a:gd name="connsiteY18" fmla="*/ 153352 h 493298"/>
                <a:gd name="connsiteX19" fmla="*/ 5056684 w 5265646"/>
                <a:gd name="connsiteY19" fmla="*/ 175260 h 493298"/>
                <a:gd name="connsiteX20" fmla="*/ 4829185 w 5265646"/>
                <a:gd name="connsiteY20" fmla="*/ 188739 h 493298"/>
                <a:gd name="connsiteX21" fmla="*/ 4554503 w 5265646"/>
                <a:gd name="connsiteY21" fmla="*/ 193796 h 493298"/>
                <a:gd name="connsiteX22" fmla="*/ 4532594 w 5265646"/>
                <a:gd name="connsiteY22" fmla="*/ 197166 h 493298"/>
                <a:gd name="connsiteX23" fmla="*/ 4451706 w 5265646"/>
                <a:gd name="connsiteY23" fmla="*/ 219073 h 493298"/>
                <a:gd name="connsiteX24" fmla="*/ 4416319 w 5265646"/>
                <a:gd name="connsiteY24" fmla="*/ 232556 h 493298"/>
                <a:gd name="connsiteX25" fmla="*/ 4394410 w 5265646"/>
                <a:gd name="connsiteY25" fmla="*/ 239295 h 493298"/>
                <a:gd name="connsiteX26" fmla="*/ 4308468 w 5265646"/>
                <a:gd name="connsiteY26" fmla="*/ 239295 h 493298"/>
                <a:gd name="connsiteX27" fmla="*/ 4244431 w 5265646"/>
                <a:gd name="connsiteY27" fmla="*/ 254462 h 493298"/>
                <a:gd name="connsiteX28" fmla="*/ 4214098 w 5265646"/>
                <a:gd name="connsiteY28" fmla="*/ 259518 h 493298"/>
                <a:gd name="connsiteX29" fmla="*/ 3565306 w 5265646"/>
                <a:gd name="connsiteY29" fmla="*/ 259518 h 493298"/>
                <a:gd name="connsiteX30" fmla="*/ 3543398 w 5265646"/>
                <a:gd name="connsiteY30" fmla="*/ 256146 h 493298"/>
                <a:gd name="connsiteX31" fmla="*/ 3457455 w 5265646"/>
                <a:gd name="connsiteY31" fmla="*/ 237610 h 493298"/>
                <a:gd name="connsiteX32" fmla="*/ 3371512 w 5265646"/>
                <a:gd name="connsiteY32" fmla="*/ 237610 h 493298"/>
                <a:gd name="connsiteX33" fmla="*/ 3309160 w 5265646"/>
                <a:gd name="connsiteY33" fmla="*/ 222443 h 493298"/>
                <a:gd name="connsiteX34" fmla="*/ 3189512 w 5265646"/>
                <a:gd name="connsiteY34" fmla="*/ 195480 h 493298"/>
                <a:gd name="connsiteX35" fmla="*/ 2946848 w 5265646"/>
                <a:gd name="connsiteY35" fmla="*/ 195480 h 493298"/>
                <a:gd name="connsiteX36" fmla="*/ 2798553 w 5265646"/>
                <a:gd name="connsiteY36" fmla="*/ 161777 h 493298"/>
                <a:gd name="connsiteX37" fmla="*/ 2734517 w 5265646"/>
                <a:gd name="connsiteY37" fmla="*/ 143241 h 493298"/>
                <a:gd name="connsiteX38" fmla="*/ 2475534 w 5265646"/>
                <a:gd name="connsiteY38" fmla="*/ 493053 h 493298"/>
                <a:gd name="connsiteX39" fmla="*/ 1041048 w 5265646"/>
                <a:gd name="connsiteY39" fmla="*/ 473598 h 493298"/>
                <a:gd name="connsiteX40" fmla="*/ 1874 w 5265646"/>
                <a:gd name="connsiteY40" fmla="*/ 66339 h 493298"/>
                <a:gd name="connsiteX41" fmla="*/ 1359537 w 5265646"/>
                <a:gd name="connsiteY41" fmla="*/ 54542 h 493298"/>
                <a:gd name="connsiteX42" fmla="*/ 1900764 w 5265646"/>
                <a:gd name="connsiteY42" fmla="*/ 86329 h 493298"/>
                <a:gd name="connsiteX43" fmla="*/ 2524868 w 5265646"/>
                <a:gd name="connsiteY43" fmla="*/ 48718 h 493298"/>
                <a:gd name="connsiteX44" fmla="*/ 2796787 w 5265646"/>
                <a:gd name="connsiteY44" fmla="*/ 68174 h 493298"/>
                <a:gd name="connsiteX45" fmla="*/ 3034477 w 5265646"/>
                <a:gd name="connsiteY45" fmla="*/ 79204 h 493298"/>
                <a:gd name="connsiteX46" fmla="*/ 3054700 w 5265646"/>
                <a:gd name="connsiteY46" fmla="*/ 74150 h 493298"/>
                <a:gd name="connsiteX47" fmla="*/ 3150753 w 5265646"/>
                <a:gd name="connsiteY47" fmla="*/ 48871 h 493298"/>
                <a:gd name="connsiteX48" fmla="*/ 3391732 w 5265646"/>
                <a:gd name="connsiteY48" fmla="*/ 37074 h 493298"/>
                <a:gd name="connsiteX49" fmla="*/ 3641139 w 5265646"/>
                <a:gd name="connsiteY49" fmla="*/ 37074 h 493298"/>
                <a:gd name="connsiteX50" fmla="*/ 3722028 w 5265646"/>
                <a:gd name="connsiteY50" fmla="*/ 33704 h 493298"/>
                <a:gd name="connsiteX51" fmla="*/ 3752361 w 5265646"/>
                <a:gd name="connsiteY51" fmla="*/ 8427 h 493298"/>
                <a:gd name="connsiteX52" fmla="*/ 3772583 w 5265646"/>
                <a:gd name="connsiteY52" fmla="*/ 0 h 493298"/>
                <a:gd name="connsiteX53" fmla="*/ 3861896 w 5265646"/>
                <a:gd name="connsiteY53" fmla="*/ 6743 h 493298"/>
                <a:gd name="connsiteX0" fmla="*/ 3861896 w 5265646"/>
                <a:gd name="connsiteY0" fmla="*/ 6743 h 493466"/>
                <a:gd name="connsiteX1" fmla="*/ 4084339 w 5265646"/>
                <a:gd name="connsiteY1" fmla="*/ 58982 h 493466"/>
                <a:gd name="connsiteX2" fmla="*/ 4384300 w 5265646"/>
                <a:gd name="connsiteY2" fmla="*/ 58982 h 493466"/>
                <a:gd name="connsiteX3" fmla="*/ 4418003 w 5265646"/>
                <a:gd name="connsiteY3" fmla="*/ 28649 h 493466"/>
                <a:gd name="connsiteX4" fmla="*/ 4510688 w 5265646"/>
                <a:gd name="connsiteY4" fmla="*/ 30335 h 493466"/>
                <a:gd name="connsiteX5" fmla="*/ 4556187 w 5265646"/>
                <a:gd name="connsiteY5" fmla="*/ 43815 h 493466"/>
                <a:gd name="connsiteX6" fmla="*/ 4613483 w 5265646"/>
                <a:gd name="connsiteY6" fmla="*/ 70777 h 493466"/>
                <a:gd name="connsiteX7" fmla="*/ 4615169 w 5265646"/>
                <a:gd name="connsiteY7" fmla="*/ 72463 h 493466"/>
                <a:gd name="connsiteX8" fmla="*/ 4696057 w 5265646"/>
                <a:gd name="connsiteY8" fmla="*/ 92686 h 493466"/>
                <a:gd name="connsiteX9" fmla="*/ 4931981 w 5265646"/>
                <a:gd name="connsiteY9" fmla="*/ 102797 h 493466"/>
                <a:gd name="connsiteX10" fmla="*/ 4967369 w 5265646"/>
                <a:gd name="connsiteY10" fmla="*/ 94370 h 493466"/>
                <a:gd name="connsiteX11" fmla="*/ 4990962 w 5265646"/>
                <a:gd name="connsiteY11" fmla="*/ 89315 h 493466"/>
                <a:gd name="connsiteX12" fmla="*/ 5122405 w 5265646"/>
                <a:gd name="connsiteY12" fmla="*/ 91001 h 493466"/>
                <a:gd name="connsiteX13" fmla="*/ 5178016 w 5265646"/>
                <a:gd name="connsiteY13" fmla="*/ 106167 h 493466"/>
                <a:gd name="connsiteX14" fmla="*/ 5215090 w 5265646"/>
                <a:gd name="connsiteY14" fmla="*/ 111222 h 493466"/>
                <a:gd name="connsiteX15" fmla="*/ 5265646 w 5265646"/>
                <a:gd name="connsiteY15" fmla="*/ 117962 h 493466"/>
                <a:gd name="connsiteX16" fmla="*/ 5265646 w 5265646"/>
                <a:gd name="connsiteY16" fmla="*/ 126389 h 493466"/>
                <a:gd name="connsiteX17" fmla="*/ 5247108 w 5265646"/>
                <a:gd name="connsiteY17" fmla="*/ 133130 h 493466"/>
                <a:gd name="connsiteX18" fmla="*/ 5167906 w 5265646"/>
                <a:gd name="connsiteY18" fmla="*/ 153352 h 493466"/>
                <a:gd name="connsiteX19" fmla="*/ 5056684 w 5265646"/>
                <a:gd name="connsiteY19" fmla="*/ 175260 h 493466"/>
                <a:gd name="connsiteX20" fmla="*/ 4829185 w 5265646"/>
                <a:gd name="connsiteY20" fmla="*/ 188739 h 493466"/>
                <a:gd name="connsiteX21" fmla="*/ 4554503 w 5265646"/>
                <a:gd name="connsiteY21" fmla="*/ 193796 h 493466"/>
                <a:gd name="connsiteX22" fmla="*/ 4532594 w 5265646"/>
                <a:gd name="connsiteY22" fmla="*/ 197166 h 493466"/>
                <a:gd name="connsiteX23" fmla="*/ 4451706 w 5265646"/>
                <a:gd name="connsiteY23" fmla="*/ 219073 h 493466"/>
                <a:gd name="connsiteX24" fmla="*/ 4416319 w 5265646"/>
                <a:gd name="connsiteY24" fmla="*/ 232556 h 493466"/>
                <a:gd name="connsiteX25" fmla="*/ 4394410 w 5265646"/>
                <a:gd name="connsiteY25" fmla="*/ 239295 h 493466"/>
                <a:gd name="connsiteX26" fmla="*/ 4308468 w 5265646"/>
                <a:gd name="connsiteY26" fmla="*/ 239295 h 493466"/>
                <a:gd name="connsiteX27" fmla="*/ 4244431 w 5265646"/>
                <a:gd name="connsiteY27" fmla="*/ 254462 h 493466"/>
                <a:gd name="connsiteX28" fmla="*/ 4214098 w 5265646"/>
                <a:gd name="connsiteY28" fmla="*/ 259518 h 493466"/>
                <a:gd name="connsiteX29" fmla="*/ 3565306 w 5265646"/>
                <a:gd name="connsiteY29" fmla="*/ 259518 h 493466"/>
                <a:gd name="connsiteX30" fmla="*/ 3543398 w 5265646"/>
                <a:gd name="connsiteY30" fmla="*/ 256146 h 493466"/>
                <a:gd name="connsiteX31" fmla="*/ 3457455 w 5265646"/>
                <a:gd name="connsiteY31" fmla="*/ 237610 h 493466"/>
                <a:gd name="connsiteX32" fmla="*/ 3371512 w 5265646"/>
                <a:gd name="connsiteY32" fmla="*/ 237610 h 493466"/>
                <a:gd name="connsiteX33" fmla="*/ 3309160 w 5265646"/>
                <a:gd name="connsiteY33" fmla="*/ 222443 h 493466"/>
                <a:gd name="connsiteX34" fmla="*/ 3189512 w 5265646"/>
                <a:gd name="connsiteY34" fmla="*/ 195480 h 493466"/>
                <a:gd name="connsiteX35" fmla="*/ 2946848 w 5265646"/>
                <a:gd name="connsiteY35" fmla="*/ 195480 h 493466"/>
                <a:gd name="connsiteX36" fmla="*/ 2798553 w 5265646"/>
                <a:gd name="connsiteY36" fmla="*/ 161777 h 493466"/>
                <a:gd name="connsiteX37" fmla="*/ 2724790 w 5265646"/>
                <a:gd name="connsiteY37" fmla="*/ 269700 h 493466"/>
                <a:gd name="connsiteX38" fmla="*/ 2475534 w 5265646"/>
                <a:gd name="connsiteY38" fmla="*/ 493053 h 493466"/>
                <a:gd name="connsiteX39" fmla="*/ 1041048 w 5265646"/>
                <a:gd name="connsiteY39" fmla="*/ 473598 h 493466"/>
                <a:gd name="connsiteX40" fmla="*/ 1874 w 5265646"/>
                <a:gd name="connsiteY40" fmla="*/ 66339 h 493466"/>
                <a:gd name="connsiteX41" fmla="*/ 1359537 w 5265646"/>
                <a:gd name="connsiteY41" fmla="*/ 54542 h 493466"/>
                <a:gd name="connsiteX42" fmla="*/ 1900764 w 5265646"/>
                <a:gd name="connsiteY42" fmla="*/ 86329 h 493466"/>
                <a:gd name="connsiteX43" fmla="*/ 2524868 w 5265646"/>
                <a:gd name="connsiteY43" fmla="*/ 48718 h 493466"/>
                <a:gd name="connsiteX44" fmla="*/ 2796787 w 5265646"/>
                <a:gd name="connsiteY44" fmla="*/ 68174 h 493466"/>
                <a:gd name="connsiteX45" fmla="*/ 3034477 w 5265646"/>
                <a:gd name="connsiteY45" fmla="*/ 79204 h 493466"/>
                <a:gd name="connsiteX46" fmla="*/ 3054700 w 5265646"/>
                <a:gd name="connsiteY46" fmla="*/ 74150 h 493466"/>
                <a:gd name="connsiteX47" fmla="*/ 3150753 w 5265646"/>
                <a:gd name="connsiteY47" fmla="*/ 48871 h 493466"/>
                <a:gd name="connsiteX48" fmla="*/ 3391732 w 5265646"/>
                <a:gd name="connsiteY48" fmla="*/ 37074 h 493466"/>
                <a:gd name="connsiteX49" fmla="*/ 3641139 w 5265646"/>
                <a:gd name="connsiteY49" fmla="*/ 37074 h 493466"/>
                <a:gd name="connsiteX50" fmla="*/ 3722028 w 5265646"/>
                <a:gd name="connsiteY50" fmla="*/ 33704 h 493466"/>
                <a:gd name="connsiteX51" fmla="*/ 3752361 w 5265646"/>
                <a:gd name="connsiteY51" fmla="*/ 8427 h 493466"/>
                <a:gd name="connsiteX52" fmla="*/ 3772583 w 5265646"/>
                <a:gd name="connsiteY52" fmla="*/ 0 h 493466"/>
                <a:gd name="connsiteX53" fmla="*/ 3861896 w 5265646"/>
                <a:gd name="connsiteY53" fmla="*/ 6743 h 493466"/>
                <a:gd name="connsiteX0" fmla="*/ 3861896 w 5265646"/>
                <a:gd name="connsiteY0" fmla="*/ 6743 h 473598"/>
                <a:gd name="connsiteX1" fmla="*/ 4084339 w 5265646"/>
                <a:gd name="connsiteY1" fmla="*/ 58982 h 473598"/>
                <a:gd name="connsiteX2" fmla="*/ 4384300 w 5265646"/>
                <a:gd name="connsiteY2" fmla="*/ 58982 h 473598"/>
                <a:gd name="connsiteX3" fmla="*/ 4418003 w 5265646"/>
                <a:gd name="connsiteY3" fmla="*/ 28649 h 473598"/>
                <a:gd name="connsiteX4" fmla="*/ 4510688 w 5265646"/>
                <a:gd name="connsiteY4" fmla="*/ 30335 h 473598"/>
                <a:gd name="connsiteX5" fmla="*/ 4556187 w 5265646"/>
                <a:gd name="connsiteY5" fmla="*/ 43815 h 473598"/>
                <a:gd name="connsiteX6" fmla="*/ 4613483 w 5265646"/>
                <a:gd name="connsiteY6" fmla="*/ 70777 h 473598"/>
                <a:gd name="connsiteX7" fmla="*/ 4615169 w 5265646"/>
                <a:gd name="connsiteY7" fmla="*/ 72463 h 473598"/>
                <a:gd name="connsiteX8" fmla="*/ 4696057 w 5265646"/>
                <a:gd name="connsiteY8" fmla="*/ 92686 h 473598"/>
                <a:gd name="connsiteX9" fmla="*/ 4931981 w 5265646"/>
                <a:gd name="connsiteY9" fmla="*/ 102797 h 473598"/>
                <a:gd name="connsiteX10" fmla="*/ 4967369 w 5265646"/>
                <a:gd name="connsiteY10" fmla="*/ 94370 h 473598"/>
                <a:gd name="connsiteX11" fmla="*/ 4990962 w 5265646"/>
                <a:gd name="connsiteY11" fmla="*/ 89315 h 473598"/>
                <a:gd name="connsiteX12" fmla="*/ 5122405 w 5265646"/>
                <a:gd name="connsiteY12" fmla="*/ 91001 h 473598"/>
                <a:gd name="connsiteX13" fmla="*/ 5178016 w 5265646"/>
                <a:gd name="connsiteY13" fmla="*/ 106167 h 473598"/>
                <a:gd name="connsiteX14" fmla="*/ 5215090 w 5265646"/>
                <a:gd name="connsiteY14" fmla="*/ 111222 h 473598"/>
                <a:gd name="connsiteX15" fmla="*/ 5265646 w 5265646"/>
                <a:gd name="connsiteY15" fmla="*/ 117962 h 473598"/>
                <a:gd name="connsiteX16" fmla="*/ 5265646 w 5265646"/>
                <a:gd name="connsiteY16" fmla="*/ 126389 h 473598"/>
                <a:gd name="connsiteX17" fmla="*/ 5247108 w 5265646"/>
                <a:gd name="connsiteY17" fmla="*/ 133130 h 473598"/>
                <a:gd name="connsiteX18" fmla="*/ 5167906 w 5265646"/>
                <a:gd name="connsiteY18" fmla="*/ 153352 h 473598"/>
                <a:gd name="connsiteX19" fmla="*/ 5056684 w 5265646"/>
                <a:gd name="connsiteY19" fmla="*/ 175260 h 473598"/>
                <a:gd name="connsiteX20" fmla="*/ 4829185 w 5265646"/>
                <a:gd name="connsiteY20" fmla="*/ 188739 h 473598"/>
                <a:gd name="connsiteX21" fmla="*/ 4554503 w 5265646"/>
                <a:gd name="connsiteY21" fmla="*/ 193796 h 473598"/>
                <a:gd name="connsiteX22" fmla="*/ 4532594 w 5265646"/>
                <a:gd name="connsiteY22" fmla="*/ 197166 h 473598"/>
                <a:gd name="connsiteX23" fmla="*/ 4451706 w 5265646"/>
                <a:gd name="connsiteY23" fmla="*/ 219073 h 473598"/>
                <a:gd name="connsiteX24" fmla="*/ 4416319 w 5265646"/>
                <a:gd name="connsiteY24" fmla="*/ 232556 h 473598"/>
                <a:gd name="connsiteX25" fmla="*/ 4394410 w 5265646"/>
                <a:gd name="connsiteY25" fmla="*/ 239295 h 473598"/>
                <a:gd name="connsiteX26" fmla="*/ 4308468 w 5265646"/>
                <a:gd name="connsiteY26" fmla="*/ 239295 h 473598"/>
                <a:gd name="connsiteX27" fmla="*/ 4244431 w 5265646"/>
                <a:gd name="connsiteY27" fmla="*/ 254462 h 473598"/>
                <a:gd name="connsiteX28" fmla="*/ 4214098 w 5265646"/>
                <a:gd name="connsiteY28" fmla="*/ 259518 h 473598"/>
                <a:gd name="connsiteX29" fmla="*/ 3565306 w 5265646"/>
                <a:gd name="connsiteY29" fmla="*/ 259518 h 473598"/>
                <a:gd name="connsiteX30" fmla="*/ 3543398 w 5265646"/>
                <a:gd name="connsiteY30" fmla="*/ 256146 h 473598"/>
                <a:gd name="connsiteX31" fmla="*/ 3457455 w 5265646"/>
                <a:gd name="connsiteY31" fmla="*/ 237610 h 473598"/>
                <a:gd name="connsiteX32" fmla="*/ 3371512 w 5265646"/>
                <a:gd name="connsiteY32" fmla="*/ 237610 h 473598"/>
                <a:gd name="connsiteX33" fmla="*/ 3309160 w 5265646"/>
                <a:gd name="connsiteY33" fmla="*/ 222443 h 473598"/>
                <a:gd name="connsiteX34" fmla="*/ 3189512 w 5265646"/>
                <a:gd name="connsiteY34" fmla="*/ 195480 h 473598"/>
                <a:gd name="connsiteX35" fmla="*/ 2946848 w 5265646"/>
                <a:gd name="connsiteY35" fmla="*/ 195480 h 473598"/>
                <a:gd name="connsiteX36" fmla="*/ 2798553 w 5265646"/>
                <a:gd name="connsiteY36" fmla="*/ 161777 h 473598"/>
                <a:gd name="connsiteX37" fmla="*/ 2724790 w 5265646"/>
                <a:gd name="connsiteY37" fmla="*/ 269700 h 473598"/>
                <a:gd name="connsiteX38" fmla="*/ 2028061 w 5265646"/>
                <a:gd name="connsiteY38" fmla="*/ 220679 h 473598"/>
                <a:gd name="connsiteX39" fmla="*/ 1041048 w 5265646"/>
                <a:gd name="connsiteY39" fmla="*/ 473598 h 473598"/>
                <a:gd name="connsiteX40" fmla="*/ 1874 w 5265646"/>
                <a:gd name="connsiteY40" fmla="*/ 66339 h 473598"/>
                <a:gd name="connsiteX41" fmla="*/ 1359537 w 5265646"/>
                <a:gd name="connsiteY41" fmla="*/ 54542 h 473598"/>
                <a:gd name="connsiteX42" fmla="*/ 1900764 w 5265646"/>
                <a:gd name="connsiteY42" fmla="*/ 86329 h 473598"/>
                <a:gd name="connsiteX43" fmla="*/ 2524868 w 5265646"/>
                <a:gd name="connsiteY43" fmla="*/ 48718 h 473598"/>
                <a:gd name="connsiteX44" fmla="*/ 2796787 w 5265646"/>
                <a:gd name="connsiteY44" fmla="*/ 68174 h 473598"/>
                <a:gd name="connsiteX45" fmla="*/ 3034477 w 5265646"/>
                <a:gd name="connsiteY45" fmla="*/ 79204 h 473598"/>
                <a:gd name="connsiteX46" fmla="*/ 3054700 w 5265646"/>
                <a:gd name="connsiteY46" fmla="*/ 74150 h 473598"/>
                <a:gd name="connsiteX47" fmla="*/ 3150753 w 5265646"/>
                <a:gd name="connsiteY47" fmla="*/ 48871 h 473598"/>
                <a:gd name="connsiteX48" fmla="*/ 3391732 w 5265646"/>
                <a:gd name="connsiteY48" fmla="*/ 37074 h 473598"/>
                <a:gd name="connsiteX49" fmla="*/ 3641139 w 5265646"/>
                <a:gd name="connsiteY49" fmla="*/ 37074 h 473598"/>
                <a:gd name="connsiteX50" fmla="*/ 3722028 w 5265646"/>
                <a:gd name="connsiteY50" fmla="*/ 33704 h 473598"/>
                <a:gd name="connsiteX51" fmla="*/ 3752361 w 5265646"/>
                <a:gd name="connsiteY51" fmla="*/ 8427 h 473598"/>
                <a:gd name="connsiteX52" fmla="*/ 3772583 w 5265646"/>
                <a:gd name="connsiteY52" fmla="*/ 0 h 473598"/>
                <a:gd name="connsiteX53" fmla="*/ 3861896 w 5265646"/>
                <a:gd name="connsiteY53" fmla="*/ 6743 h 473598"/>
                <a:gd name="connsiteX0" fmla="*/ 3870666 w 5274416"/>
                <a:gd name="connsiteY0" fmla="*/ 6743 h 269700"/>
                <a:gd name="connsiteX1" fmla="*/ 4093109 w 5274416"/>
                <a:gd name="connsiteY1" fmla="*/ 58982 h 269700"/>
                <a:gd name="connsiteX2" fmla="*/ 4393070 w 5274416"/>
                <a:gd name="connsiteY2" fmla="*/ 58982 h 269700"/>
                <a:gd name="connsiteX3" fmla="*/ 4426773 w 5274416"/>
                <a:gd name="connsiteY3" fmla="*/ 28649 h 269700"/>
                <a:gd name="connsiteX4" fmla="*/ 4519458 w 5274416"/>
                <a:gd name="connsiteY4" fmla="*/ 30335 h 269700"/>
                <a:gd name="connsiteX5" fmla="*/ 4564957 w 5274416"/>
                <a:gd name="connsiteY5" fmla="*/ 43815 h 269700"/>
                <a:gd name="connsiteX6" fmla="*/ 4622253 w 5274416"/>
                <a:gd name="connsiteY6" fmla="*/ 70777 h 269700"/>
                <a:gd name="connsiteX7" fmla="*/ 4623939 w 5274416"/>
                <a:gd name="connsiteY7" fmla="*/ 72463 h 269700"/>
                <a:gd name="connsiteX8" fmla="*/ 4704827 w 5274416"/>
                <a:gd name="connsiteY8" fmla="*/ 92686 h 269700"/>
                <a:gd name="connsiteX9" fmla="*/ 4940751 w 5274416"/>
                <a:gd name="connsiteY9" fmla="*/ 102797 h 269700"/>
                <a:gd name="connsiteX10" fmla="*/ 4976139 w 5274416"/>
                <a:gd name="connsiteY10" fmla="*/ 94370 h 269700"/>
                <a:gd name="connsiteX11" fmla="*/ 4999732 w 5274416"/>
                <a:gd name="connsiteY11" fmla="*/ 89315 h 269700"/>
                <a:gd name="connsiteX12" fmla="*/ 5131175 w 5274416"/>
                <a:gd name="connsiteY12" fmla="*/ 91001 h 269700"/>
                <a:gd name="connsiteX13" fmla="*/ 5186786 w 5274416"/>
                <a:gd name="connsiteY13" fmla="*/ 106167 h 269700"/>
                <a:gd name="connsiteX14" fmla="*/ 5223860 w 5274416"/>
                <a:gd name="connsiteY14" fmla="*/ 111222 h 269700"/>
                <a:gd name="connsiteX15" fmla="*/ 5274416 w 5274416"/>
                <a:gd name="connsiteY15" fmla="*/ 117962 h 269700"/>
                <a:gd name="connsiteX16" fmla="*/ 5274416 w 5274416"/>
                <a:gd name="connsiteY16" fmla="*/ 126389 h 269700"/>
                <a:gd name="connsiteX17" fmla="*/ 5255878 w 5274416"/>
                <a:gd name="connsiteY17" fmla="*/ 133130 h 269700"/>
                <a:gd name="connsiteX18" fmla="*/ 5176676 w 5274416"/>
                <a:gd name="connsiteY18" fmla="*/ 153352 h 269700"/>
                <a:gd name="connsiteX19" fmla="*/ 5065454 w 5274416"/>
                <a:gd name="connsiteY19" fmla="*/ 175260 h 269700"/>
                <a:gd name="connsiteX20" fmla="*/ 4837955 w 5274416"/>
                <a:gd name="connsiteY20" fmla="*/ 188739 h 269700"/>
                <a:gd name="connsiteX21" fmla="*/ 4563273 w 5274416"/>
                <a:gd name="connsiteY21" fmla="*/ 193796 h 269700"/>
                <a:gd name="connsiteX22" fmla="*/ 4541364 w 5274416"/>
                <a:gd name="connsiteY22" fmla="*/ 197166 h 269700"/>
                <a:gd name="connsiteX23" fmla="*/ 4460476 w 5274416"/>
                <a:gd name="connsiteY23" fmla="*/ 219073 h 269700"/>
                <a:gd name="connsiteX24" fmla="*/ 4425089 w 5274416"/>
                <a:gd name="connsiteY24" fmla="*/ 232556 h 269700"/>
                <a:gd name="connsiteX25" fmla="*/ 4403180 w 5274416"/>
                <a:gd name="connsiteY25" fmla="*/ 239295 h 269700"/>
                <a:gd name="connsiteX26" fmla="*/ 4317238 w 5274416"/>
                <a:gd name="connsiteY26" fmla="*/ 239295 h 269700"/>
                <a:gd name="connsiteX27" fmla="*/ 4253201 w 5274416"/>
                <a:gd name="connsiteY27" fmla="*/ 254462 h 269700"/>
                <a:gd name="connsiteX28" fmla="*/ 4222868 w 5274416"/>
                <a:gd name="connsiteY28" fmla="*/ 259518 h 269700"/>
                <a:gd name="connsiteX29" fmla="*/ 3574076 w 5274416"/>
                <a:gd name="connsiteY29" fmla="*/ 259518 h 269700"/>
                <a:gd name="connsiteX30" fmla="*/ 3552168 w 5274416"/>
                <a:gd name="connsiteY30" fmla="*/ 256146 h 269700"/>
                <a:gd name="connsiteX31" fmla="*/ 3466225 w 5274416"/>
                <a:gd name="connsiteY31" fmla="*/ 237610 h 269700"/>
                <a:gd name="connsiteX32" fmla="*/ 3380282 w 5274416"/>
                <a:gd name="connsiteY32" fmla="*/ 237610 h 269700"/>
                <a:gd name="connsiteX33" fmla="*/ 3317930 w 5274416"/>
                <a:gd name="connsiteY33" fmla="*/ 222443 h 269700"/>
                <a:gd name="connsiteX34" fmla="*/ 3198282 w 5274416"/>
                <a:gd name="connsiteY34" fmla="*/ 195480 h 269700"/>
                <a:gd name="connsiteX35" fmla="*/ 2955618 w 5274416"/>
                <a:gd name="connsiteY35" fmla="*/ 195480 h 269700"/>
                <a:gd name="connsiteX36" fmla="*/ 2807323 w 5274416"/>
                <a:gd name="connsiteY36" fmla="*/ 161777 h 269700"/>
                <a:gd name="connsiteX37" fmla="*/ 2733560 w 5274416"/>
                <a:gd name="connsiteY37" fmla="*/ 269700 h 269700"/>
                <a:gd name="connsiteX38" fmla="*/ 2036831 w 5274416"/>
                <a:gd name="connsiteY38" fmla="*/ 220679 h 269700"/>
                <a:gd name="connsiteX39" fmla="*/ 699622 w 5274416"/>
                <a:gd name="connsiteY39" fmla="*/ 113674 h 269700"/>
                <a:gd name="connsiteX40" fmla="*/ 10644 w 5274416"/>
                <a:gd name="connsiteY40" fmla="*/ 66339 h 269700"/>
                <a:gd name="connsiteX41" fmla="*/ 1368307 w 5274416"/>
                <a:gd name="connsiteY41" fmla="*/ 54542 h 269700"/>
                <a:gd name="connsiteX42" fmla="*/ 1909534 w 5274416"/>
                <a:gd name="connsiteY42" fmla="*/ 86329 h 269700"/>
                <a:gd name="connsiteX43" fmla="*/ 2533638 w 5274416"/>
                <a:gd name="connsiteY43" fmla="*/ 48718 h 269700"/>
                <a:gd name="connsiteX44" fmla="*/ 2805557 w 5274416"/>
                <a:gd name="connsiteY44" fmla="*/ 68174 h 269700"/>
                <a:gd name="connsiteX45" fmla="*/ 3043247 w 5274416"/>
                <a:gd name="connsiteY45" fmla="*/ 79204 h 269700"/>
                <a:gd name="connsiteX46" fmla="*/ 3063470 w 5274416"/>
                <a:gd name="connsiteY46" fmla="*/ 74150 h 269700"/>
                <a:gd name="connsiteX47" fmla="*/ 3159523 w 5274416"/>
                <a:gd name="connsiteY47" fmla="*/ 48871 h 269700"/>
                <a:gd name="connsiteX48" fmla="*/ 3400502 w 5274416"/>
                <a:gd name="connsiteY48" fmla="*/ 37074 h 269700"/>
                <a:gd name="connsiteX49" fmla="*/ 3649909 w 5274416"/>
                <a:gd name="connsiteY49" fmla="*/ 37074 h 269700"/>
                <a:gd name="connsiteX50" fmla="*/ 3730798 w 5274416"/>
                <a:gd name="connsiteY50" fmla="*/ 33704 h 269700"/>
                <a:gd name="connsiteX51" fmla="*/ 3761131 w 5274416"/>
                <a:gd name="connsiteY51" fmla="*/ 8427 h 269700"/>
                <a:gd name="connsiteX52" fmla="*/ 3781353 w 5274416"/>
                <a:gd name="connsiteY52" fmla="*/ 0 h 269700"/>
                <a:gd name="connsiteX53" fmla="*/ 3870666 w 5274416"/>
                <a:gd name="connsiteY53" fmla="*/ 6743 h 269700"/>
                <a:gd name="connsiteX0" fmla="*/ 3870666 w 5274416"/>
                <a:gd name="connsiteY0" fmla="*/ 6743 h 259787"/>
                <a:gd name="connsiteX1" fmla="*/ 4093109 w 5274416"/>
                <a:gd name="connsiteY1" fmla="*/ 58982 h 259787"/>
                <a:gd name="connsiteX2" fmla="*/ 4393070 w 5274416"/>
                <a:gd name="connsiteY2" fmla="*/ 58982 h 259787"/>
                <a:gd name="connsiteX3" fmla="*/ 4426773 w 5274416"/>
                <a:gd name="connsiteY3" fmla="*/ 28649 h 259787"/>
                <a:gd name="connsiteX4" fmla="*/ 4519458 w 5274416"/>
                <a:gd name="connsiteY4" fmla="*/ 30335 h 259787"/>
                <a:gd name="connsiteX5" fmla="*/ 4564957 w 5274416"/>
                <a:gd name="connsiteY5" fmla="*/ 43815 h 259787"/>
                <a:gd name="connsiteX6" fmla="*/ 4622253 w 5274416"/>
                <a:gd name="connsiteY6" fmla="*/ 70777 h 259787"/>
                <a:gd name="connsiteX7" fmla="*/ 4623939 w 5274416"/>
                <a:gd name="connsiteY7" fmla="*/ 72463 h 259787"/>
                <a:gd name="connsiteX8" fmla="*/ 4704827 w 5274416"/>
                <a:gd name="connsiteY8" fmla="*/ 92686 h 259787"/>
                <a:gd name="connsiteX9" fmla="*/ 4940751 w 5274416"/>
                <a:gd name="connsiteY9" fmla="*/ 102797 h 259787"/>
                <a:gd name="connsiteX10" fmla="*/ 4976139 w 5274416"/>
                <a:gd name="connsiteY10" fmla="*/ 94370 h 259787"/>
                <a:gd name="connsiteX11" fmla="*/ 4999732 w 5274416"/>
                <a:gd name="connsiteY11" fmla="*/ 89315 h 259787"/>
                <a:gd name="connsiteX12" fmla="*/ 5131175 w 5274416"/>
                <a:gd name="connsiteY12" fmla="*/ 91001 h 259787"/>
                <a:gd name="connsiteX13" fmla="*/ 5186786 w 5274416"/>
                <a:gd name="connsiteY13" fmla="*/ 106167 h 259787"/>
                <a:gd name="connsiteX14" fmla="*/ 5223860 w 5274416"/>
                <a:gd name="connsiteY14" fmla="*/ 111222 h 259787"/>
                <a:gd name="connsiteX15" fmla="*/ 5274416 w 5274416"/>
                <a:gd name="connsiteY15" fmla="*/ 117962 h 259787"/>
                <a:gd name="connsiteX16" fmla="*/ 5274416 w 5274416"/>
                <a:gd name="connsiteY16" fmla="*/ 126389 h 259787"/>
                <a:gd name="connsiteX17" fmla="*/ 5255878 w 5274416"/>
                <a:gd name="connsiteY17" fmla="*/ 133130 h 259787"/>
                <a:gd name="connsiteX18" fmla="*/ 5176676 w 5274416"/>
                <a:gd name="connsiteY18" fmla="*/ 153352 h 259787"/>
                <a:gd name="connsiteX19" fmla="*/ 5065454 w 5274416"/>
                <a:gd name="connsiteY19" fmla="*/ 175260 h 259787"/>
                <a:gd name="connsiteX20" fmla="*/ 4837955 w 5274416"/>
                <a:gd name="connsiteY20" fmla="*/ 188739 h 259787"/>
                <a:gd name="connsiteX21" fmla="*/ 4563273 w 5274416"/>
                <a:gd name="connsiteY21" fmla="*/ 193796 h 259787"/>
                <a:gd name="connsiteX22" fmla="*/ 4541364 w 5274416"/>
                <a:gd name="connsiteY22" fmla="*/ 197166 h 259787"/>
                <a:gd name="connsiteX23" fmla="*/ 4460476 w 5274416"/>
                <a:gd name="connsiteY23" fmla="*/ 219073 h 259787"/>
                <a:gd name="connsiteX24" fmla="*/ 4425089 w 5274416"/>
                <a:gd name="connsiteY24" fmla="*/ 232556 h 259787"/>
                <a:gd name="connsiteX25" fmla="*/ 4403180 w 5274416"/>
                <a:gd name="connsiteY25" fmla="*/ 239295 h 259787"/>
                <a:gd name="connsiteX26" fmla="*/ 4317238 w 5274416"/>
                <a:gd name="connsiteY26" fmla="*/ 239295 h 259787"/>
                <a:gd name="connsiteX27" fmla="*/ 4253201 w 5274416"/>
                <a:gd name="connsiteY27" fmla="*/ 254462 h 259787"/>
                <a:gd name="connsiteX28" fmla="*/ 4222868 w 5274416"/>
                <a:gd name="connsiteY28" fmla="*/ 259518 h 259787"/>
                <a:gd name="connsiteX29" fmla="*/ 3574076 w 5274416"/>
                <a:gd name="connsiteY29" fmla="*/ 259518 h 259787"/>
                <a:gd name="connsiteX30" fmla="*/ 3552168 w 5274416"/>
                <a:gd name="connsiteY30" fmla="*/ 256146 h 259787"/>
                <a:gd name="connsiteX31" fmla="*/ 3466225 w 5274416"/>
                <a:gd name="connsiteY31" fmla="*/ 237610 h 259787"/>
                <a:gd name="connsiteX32" fmla="*/ 3380282 w 5274416"/>
                <a:gd name="connsiteY32" fmla="*/ 237610 h 259787"/>
                <a:gd name="connsiteX33" fmla="*/ 3317930 w 5274416"/>
                <a:gd name="connsiteY33" fmla="*/ 222443 h 259787"/>
                <a:gd name="connsiteX34" fmla="*/ 3198282 w 5274416"/>
                <a:gd name="connsiteY34" fmla="*/ 195480 h 259787"/>
                <a:gd name="connsiteX35" fmla="*/ 2955618 w 5274416"/>
                <a:gd name="connsiteY35" fmla="*/ 195480 h 259787"/>
                <a:gd name="connsiteX36" fmla="*/ 2807323 w 5274416"/>
                <a:gd name="connsiteY36" fmla="*/ 161777 h 259787"/>
                <a:gd name="connsiteX37" fmla="*/ 2568190 w 5274416"/>
                <a:gd name="connsiteY37" fmla="*/ 182152 h 259787"/>
                <a:gd name="connsiteX38" fmla="*/ 2036831 w 5274416"/>
                <a:gd name="connsiteY38" fmla="*/ 220679 h 259787"/>
                <a:gd name="connsiteX39" fmla="*/ 699622 w 5274416"/>
                <a:gd name="connsiteY39" fmla="*/ 113674 h 259787"/>
                <a:gd name="connsiteX40" fmla="*/ 10644 w 5274416"/>
                <a:gd name="connsiteY40" fmla="*/ 66339 h 259787"/>
                <a:gd name="connsiteX41" fmla="*/ 1368307 w 5274416"/>
                <a:gd name="connsiteY41" fmla="*/ 54542 h 259787"/>
                <a:gd name="connsiteX42" fmla="*/ 1909534 w 5274416"/>
                <a:gd name="connsiteY42" fmla="*/ 86329 h 259787"/>
                <a:gd name="connsiteX43" fmla="*/ 2533638 w 5274416"/>
                <a:gd name="connsiteY43" fmla="*/ 48718 h 259787"/>
                <a:gd name="connsiteX44" fmla="*/ 2805557 w 5274416"/>
                <a:gd name="connsiteY44" fmla="*/ 68174 h 259787"/>
                <a:gd name="connsiteX45" fmla="*/ 3043247 w 5274416"/>
                <a:gd name="connsiteY45" fmla="*/ 79204 h 259787"/>
                <a:gd name="connsiteX46" fmla="*/ 3063470 w 5274416"/>
                <a:gd name="connsiteY46" fmla="*/ 74150 h 259787"/>
                <a:gd name="connsiteX47" fmla="*/ 3159523 w 5274416"/>
                <a:gd name="connsiteY47" fmla="*/ 48871 h 259787"/>
                <a:gd name="connsiteX48" fmla="*/ 3400502 w 5274416"/>
                <a:gd name="connsiteY48" fmla="*/ 37074 h 259787"/>
                <a:gd name="connsiteX49" fmla="*/ 3649909 w 5274416"/>
                <a:gd name="connsiteY49" fmla="*/ 37074 h 259787"/>
                <a:gd name="connsiteX50" fmla="*/ 3730798 w 5274416"/>
                <a:gd name="connsiteY50" fmla="*/ 33704 h 259787"/>
                <a:gd name="connsiteX51" fmla="*/ 3761131 w 5274416"/>
                <a:gd name="connsiteY51" fmla="*/ 8427 h 259787"/>
                <a:gd name="connsiteX52" fmla="*/ 3781353 w 5274416"/>
                <a:gd name="connsiteY52" fmla="*/ 0 h 259787"/>
                <a:gd name="connsiteX53" fmla="*/ 3870666 w 5274416"/>
                <a:gd name="connsiteY53" fmla="*/ 6743 h 259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5274416" h="259787">
                  <a:moveTo>
                    <a:pt x="3870666" y="6743"/>
                  </a:moveTo>
                  <a:lnTo>
                    <a:pt x="4093109" y="58982"/>
                  </a:lnTo>
                  <a:lnTo>
                    <a:pt x="4393070" y="58982"/>
                  </a:lnTo>
                  <a:cubicBezTo>
                    <a:pt x="4393070" y="25279"/>
                    <a:pt x="4391385" y="25279"/>
                    <a:pt x="4426773" y="28649"/>
                  </a:cubicBezTo>
                  <a:cubicBezTo>
                    <a:pt x="4457106" y="30335"/>
                    <a:pt x="4489125" y="28649"/>
                    <a:pt x="4519458" y="30335"/>
                  </a:cubicBezTo>
                  <a:cubicBezTo>
                    <a:pt x="4534624" y="32019"/>
                    <a:pt x="4553162" y="35390"/>
                    <a:pt x="4564957" y="43815"/>
                  </a:cubicBezTo>
                  <a:cubicBezTo>
                    <a:pt x="4581809" y="57298"/>
                    <a:pt x="4595290" y="77518"/>
                    <a:pt x="4622253" y="70777"/>
                  </a:cubicBezTo>
                  <a:cubicBezTo>
                    <a:pt x="4622253" y="70777"/>
                    <a:pt x="4623939" y="70777"/>
                    <a:pt x="4623939" y="72463"/>
                  </a:cubicBezTo>
                  <a:cubicBezTo>
                    <a:pt x="4642475" y="111222"/>
                    <a:pt x="4677864" y="91001"/>
                    <a:pt x="4704827" y="92686"/>
                  </a:cubicBezTo>
                  <a:cubicBezTo>
                    <a:pt x="4784030" y="97742"/>
                    <a:pt x="4861547" y="101111"/>
                    <a:pt x="4940751" y="102797"/>
                  </a:cubicBezTo>
                  <a:cubicBezTo>
                    <a:pt x="4952547" y="102797"/>
                    <a:pt x="4964344" y="97742"/>
                    <a:pt x="4976139" y="94370"/>
                  </a:cubicBezTo>
                  <a:cubicBezTo>
                    <a:pt x="4984566" y="92686"/>
                    <a:pt x="4992991" y="89315"/>
                    <a:pt x="4999732" y="89315"/>
                  </a:cubicBezTo>
                  <a:cubicBezTo>
                    <a:pt x="5043546" y="89315"/>
                    <a:pt x="5087360" y="91001"/>
                    <a:pt x="5131175" y="91001"/>
                  </a:cubicBezTo>
                  <a:cubicBezTo>
                    <a:pt x="5151397" y="91001"/>
                    <a:pt x="5169935" y="89315"/>
                    <a:pt x="5186786" y="106167"/>
                  </a:cubicBezTo>
                  <a:cubicBezTo>
                    <a:pt x="5193527" y="112908"/>
                    <a:pt x="5212063" y="109537"/>
                    <a:pt x="5223860" y="111222"/>
                  </a:cubicBezTo>
                  <a:cubicBezTo>
                    <a:pt x="5240712" y="112908"/>
                    <a:pt x="5257564" y="116278"/>
                    <a:pt x="5274416" y="117962"/>
                  </a:cubicBezTo>
                  <a:lnTo>
                    <a:pt x="5274416" y="126389"/>
                  </a:lnTo>
                  <a:cubicBezTo>
                    <a:pt x="5267675" y="128073"/>
                    <a:pt x="5262618" y="133130"/>
                    <a:pt x="5255878" y="133130"/>
                  </a:cubicBezTo>
                  <a:cubicBezTo>
                    <a:pt x="5225544" y="128073"/>
                    <a:pt x="5201952" y="146611"/>
                    <a:pt x="5176676" y="153352"/>
                  </a:cubicBezTo>
                  <a:cubicBezTo>
                    <a:pt x="5139602" y="163463"/>
                    <a:pt x="5102528" y="173574"/>
                    <a:pt x="5065454" y="175260"/>
                  </a:cubicBezTo>
                  <a:cubicBezTo>
                    <a:pt x="4989620" y="182001"/>
                    <a:pt x="4912102" y="176944"/>
                    <a:pt x="4837955" y="188739"/>
                  </a:cubicBezTo>
                  <a:cubicBezTo>
                    <a:pt x="4745271" y="202221"/>
                    <a:pt x="4655956" y="195480"/>
                    <a:pt x="4563273" y="193796"/>
                  </a:cubicBezTo>
                  <a:cubicBezTo>
                    <a:pt x="4556532" y="193796"/>
                    <a:pt x="4544735" y="192112"/>
                    <a:pt x="4541364" y="197166"/>
                  </a:cubicBezTo>
                  <a:cubicBezTo>
                    <a:pt x="4519458" y="227499"/>
                    <a:pt x="4487439" y="215704"/>
                    <a:pt x="4460476" y="219073"/>
                  </a:cubicBezTo>
                  <a:cubicBezTo>
                    <a:pt x="4448681" y="220759"/>
                    <a:pt x="4436884" y="229184"/>
                    <a:pt x="4425089" y="232556"/>
                  </a:cubicBezTo>
                  <a:cubicBezTo>
                    <a:pt x="4418348" y="235924"/>
                    <a:pt x="4409921" y="239295"/>
                    <a:pt x="4403180" y="239295"/>
                  </a:cubicBezTo>
                  <a:cubicBezTo>
                    <a:pt x="4374534" y="239295"/>
                    <a:pt x="4345885" y="237610"/>
                    <a:pt x="4317238" y="239295"/>
                  </a:cubicBezTo>
                  <a:cubicBezTo>
                    <a:pt x="4295330" y="240981"/>
                    <a:pt x="4275107" y="249407"/>
                    <a:pt x="4253201" y="254462"/>
                  </a:cubicBezTo>
                  <a:cubicBezTo>
                    <a:pt x="4243088" y="256146"/>
                    <a:pt x="4232979" y="259518"/>
                    <a:pt x="4222868" y="259518"/>
                  </a:cubicBezTo>
                  <a:lnTo>
                    <a:pt x="3574076" y="259518"/>
                  </a:lnTo>
                  <a:cubicBezTo>
                    <a:pt x="3567335" y="259518"/>
                    <a:pt x="3557224" y="261203"/>
                    <a:pt x="3552168" y="256146"/>
                  </a:cubicBezTo>
                  <a:cubicBezTo>
                    <a:pt x="3526891" y="229184"/>
                    <a:pt x="3494874" y="237610"/>
                    <a:pt x="3466225" y="237610"/>
                  </a:cubicBezTo>
                  <a:cubicBezTo>
                    <a:pt x="3437578" y="237610"/>
                    <a:pt x="3408929" y="239295"/>
                    <a:pt x="3380282" y="237610"/>
                  </a:cubicBezTo>
                  <a:cubicBezTo>
                    <a:pt x="3358374" y="235924"/>
                    <a:pt x="3338152" y="227499"/>
                    <a:pt x="3317930" y="222443"/>
                  </a:cubicBezTo>
                  <a:cubicBezTo>
                    <a:pt x="3277486" y="212332"/>
                    <a:pt x="3238726" y="198852"/>
                    <a:pt x="3198282" y="195480"/>
                  </a:cubicBezTo>
                  <a:cubicBezTo>
                    <a:pt x="3117395" y="192112"/>
                    <a:pt x="3036505" y="200537"/>
                    <a:pt x="2955618" y="195480"/>
                  </a:cubicBezTo>
                  <a:cubicBezTo>
                    <a:pt x="2905063" y="192112"/>
                    <a:pt x="2854506" y="178628"/>
                    <a:pt x="2807323" y="161777"/>
                  </a:cubicBezTo>
                  <a:cubicBezTo>
                    <a:pt x="2785415" y="153352"/>
                    <a:pt x="2696605" y="172335"/>
                    <a:pt x="2568190" y="182152"/>
                  </a:cubicBezTo>
                  <a:lnTo>
                    <a:pt x="2036831" y="220679"/>
                  </a:lnTo>
                  <a:cubicBezTo>
                    <a:pt x="2026720" y="218994"/>
                    <a:pt x="711417" y="113674"/>
                    <a:pt x="699622" y="113674"/>
                  </a:cubicBezTo>
                  <a:cubicBezTo>
                    <a:pt x="699622" y="108617"/>
                    <a:pt x="-100804" y="76194"/>
                    <a:pt x="10644" y="66339"/>
                  </a:cubicBezTo>
                  <a:cubicBezTo>
                    <a:pt x="122092" y="56484"/>
                    <a:pt x="1051825" y="51210"/>
                    <a:pt x="1368307" y="54542"/>
                  </a:cubicBezTo>
                  <a:cubicBezTo>
                    <a:pt x="1684789" y="57874"/>
                    <a:pt x="1729125" y="75733"/>
                    <a:pt x="1909534" y="86329"/>
                  </a:cubicBezTo>
                  <a:cubicBezTo>
                    <a:pt x="1923016" y="81274"/>
                    <a:pt x="2384301" y="51744"/>
                    <a:pt x="2533638" y="48718"/>
                  </a:cubicBezTo>
                  <a:cubicBezTo>
                    <a:pt x="2682975" y="45692"/>
                    <a:pt x="2720622" y="63093"/>
                    <a:pt x="2805557" y="68174"/>
                  </a:cubicBezTo>
                  <a:cubicBezTo>
                    <a:pt x="2890492" y="73255"/>
                    <a:pt x="2935395" y="84259"/>
                    <a:pt x="3043247" y="79204"/>
                  </a:cubicBezTo>
                  <a:cubicBezTo>
                    <a:pt x="3049988" y="79204"/>
                    <a:pt x="3058413" y="77518"/>
                    <a:pt x="3063470" y="74150"/>
                  </a:cubicBezTo>
                  <a:cubicBezTo>
                    <a:pt x="3092117" y="52241"/>
                    <a:pt x="3127506" y="58982"/>
                    <a:pt x="3159523" y="48871"/>
                  </a:cubicBezTo>
                  <a:cubicBezTo>
                    <a:pt x="3238726" y="21908"/>
                    <a:pt x="3319616" y="40446"/>
                    <a:pt x="3400502" y="37074"/>
                  </a:cubicBezTo>
                  <a:cubicBezTo>
                    <a:pt x="3483076" y="33704"/>
                    <a:pt x="3565651" y="37074"/>
                    <a:pt x="3649909" y="37074"/>
                  </a:cubicBezTo>
                  <a:cubicBezTo>
                    <a:pt x="3676872" y="37074"/>
                    <a:pt x="3703833" y="37074"/>
                    <a:pt x="3730798" y="33704"/>
                  </a:cubicBezTo>
                  <a:cubicBezTo>
                    <a:pt x="3742593" y="32019"/>
                    <a:pt x="3751020" y="16852"/>
                    <a:pt x="3761131" y="8427"/>
                  </a:cubicBezTo>
                  <a:cubicBezTo>
                    <a:pt x="3766185" y="5057"/>
                    <a:pt x="3774612" y="0"/>
                    <a:pt x="3781353" y="0"/>
                  </a:cubicBezTo>
                  <a:cubicBezTo>
                    <a:pt x="3810000" y="1686"/>
                    <a:pt x="3838647" y="5057"/>
                    <a:pt x="3870666" y="674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grpSp>
        <p:nvGrpSpPr>
          <p:cNvPr id="127" name="Graphic 133">
            <a:extLst>
              <a:ext uri="{FF2B5EF4-FFF2-40B4-BE49-F238E27FC236}">
                <a16:creationId xmlns:a16="http://schemas.microsoft.com/office/drawing/2014/main" id="{E102CB30-DD6F-4081-A02C-AD0FCBA80118}"/>
              </a:ext>
            </a:extLst>
          </p:cNvPr>
          <p:cNvGrpSpPr/>
          <p:nvPr/>
        </p:nvGrpSpPr>
        <p:grpSpPr>
          <a:xfrm>
            <a:off x="1825198" y="3308717"/>
            <a:ext cx="821602" cy="806665"/>
            <a:chOff x="3356786" y="2935665"/>
            <a:chExt cx="523875" cy="514350"/>
          </a:xfrm>
          <a:solidFill>
            <a:schemeClr val="accent4">
              <a:lumMod val="60000"/>
              <a:lumOff val="40000"/>
            </a:schemeClr>
          </a:solidFill>
        </p:grpSpPr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00C402D5-9F81-4168-8D05-82331936DBE4}"/>
                </a:ext>
              </a:extLst>
            </p:cNvPr>
            <p:cNvSpPr/>
            <p:nvPr/>
          </p:nvSpPr>
          <p:spPr>
            <a:xfrm>
              <a:off x="3354934" y="2935173"/>
              <a:ext cx="514350" cy="514350"/>
            </a:xfrm>
            <a:custGeom>
              <a:avLst/>
              <a:gdLst>
                <a:gd name="connsiteX0" fmla="*/ 517155 w 514350"/>
                <a:gd name="connsiteY0" fmla="*/ 119555 h 514350"/>
                <a:gd name="connsiteX1" fmla="*/ 518107 w 514350"/>
                <a:gd name="connsiteY1" fmla="*/ 117650 h 514350"/>
                <a:gd name="connsiteX2" fmla="*/ 520012 w 514350"/>
                <a:gd name="connsiteY2" fmla="*/ 115745 h 514350"/>
                <a:gd name="connsiteX3" fmla="*/ 516202 w 514350"/>
                <a:gd name="connsiteY3" fmla="*/ 107172 h 514350"/>
                <a:gd name="connsiteX4" fmla="*/ 516202 w 514350"/>
                <a:gd name="connsiteY4" fmla="*/ 106220 h 514350"/>
                <a:gd name="connsiteX5" fmla="*/ 482865 w 514350"/>
                <a:gd name="connsiteY5" fmla="*/ 54785 h 514350"/>
                <a:gd name="connsiteX6" fmla="*/ 411427 w 514350"/>
                <a:gd name="connsiteY6" fmla="*/ 2397 h 514350"/>
                <a:gd name="connsiteX7" fmla="*/ 385710 w 514350"/>
                <a:gd name="connsiteY7" fmla="*/ 37640 h 514350"/>
                <a:gd name="connsiteX8" fmla="*/ 310462 w 514350"/>
                <a:gd name="connsiteY8" fmla="*/ 122412 h 514350"/>
                <a:gd name="connsiteX9" fmla="*/ 308557 w 514350"/>
                <a:gd name="connsiteY9" fmla="*/ 122412 h 514350"/>
                <a:gd name="connsiteX10" fmla="*/ 305700 w 514350"/>
                <a:gd name="connsiteY10" fmla="*/ 123365 h 514350"/>
                <a:gd name="connsiteX11" fmla="*/ 247597 w 514350"/>
                <a:gd name="connsiteY11" fmla="*/ 142415 h 514350"/>
                <a:gd name="connsiteX12" fmla="*/ 243787 w 514350"/>
                <a:gd name="connsiteY12" fmla="*/ 144320 h 514350"/>
                <a:gd name="connsiteX13" fmla="*/ 240930 w 514350"/>
                <a:gd name="connsiteY13" fmla="*/ 145272 h 514350"/>
                <a:gd name="connsiteX14" fmla="*/ 211402 w 514350"/>
                <a:gd name="connsiteY14" fmla="*/ 163370 h 514350"/>
                <a:gd name="connsiteX15" fmla="*/ 208545 w 514350"/>
                <a:gd name="connsiteY15" fmla="*/ 165275 h 514350"/>
                <a:gd name="connsiteX16" fmla="*/ 205687 w 514350"/>
                <a:gd name="connsiteY16" fmla="*/ 168132 h 514350"/>
                <a:gd name="connsiteX17" fmla="*/ 169492 w 514350"/>
                <a:gd name="connsiteY17" fmla="*/ 208137 h 514350"/>
                <a:gd name="connsiteX18" fmla="*/ 169492 w 514350"/>
                <a:gd name="connsiteY18" fmla="*/ 209090 h 514350"/>
                <a:gd name="connsiteX19" fmla="*/ 168540 w 514350"/>
                <a:gd name="connsiteY19" fmla="*/ 210995 h 514350"/>
                <a:gd name="connsiteX20" fmla="*/ 152347 w 514350"/>
                <a:gd name="connsiteY20" fmla="*/ 237665 h 514350"/>
                <a:gd name="connsiteX21" fmla="*/ 149490 w 514350"/>
                <a:gd name="connsiteY21" fmla="*/ 243380 h 514350"/>
                <a:gd name="connsiteX22" fmla="*/ 148537 w 514350"/>
                <a:gd name="connsiteY22" fmla="*/ 245285 h 514350"/>
                <a:gd name="connsiteX23" fmla="*/ 135202 w 514350"/>
                <a:gd name="connsiteY23" fmla="*/ 306245 h 514350"/>
                <a:gd name="connsiteX24" fmla="*/ 135202 w 514350"/>
                <a:gd name="connsiteY24" fmla="*/ 308150 h 514350"/>
                <a:gd name="connsiteX25" fmla="*/ 135202 w 514350"/>
                <a:gd name="connsiteY25" fmla="*/ 310055 h 514350"/>
                <a:gd name="connsiteX26" fmla="*/ 101865 w 514350"/>
                <a:gd name="connsiteY26" fmla="*/ 330057 h 514350"/>
                <a:gd name="connsiteX27" fmla="*/ 45667 w 514350"/>
                <a:gd name="connsiteY27" fmla="*/ 331010 h 514350"/>
                <a:gd name="connsiteX28" fmla="*/ 900 w 514350"/>
                <a:gd name="connsiteY28" fmla="*/ 350060 h 514350"/>
                <a:gd name="connsiteX29" fmla="*/ 31380 w 514350"/>
                <a:gd name="connsiteY29" fmla="*/ 387207 h 514350"/>
                <a:gd name="connsiteX30" fmla="*/ 55192 w 514350"/>
                <a:gd name="connsiteY30" fmla="*/ 405305 h 514350"/>
                <a:gd name="connsiteX31" fmla="*/ 56145 w 514350"/>
                <a:gd name="connsiteY31" fmla="*/ 412925 h 514350"/>
                <a:gd name="connsiteX32" fmla="*/ 54240 w 514350"/>
                <a:gd name="connsiteY32" fmla="*/ 417687 h 514350"/>
                <a:gd name="connsiteX33" fmla="*/ 79005 w 514350"/>
                <a:gd name="connsiteY33" fmla="*/ 471980 h 514350"/>
                <a:gd name="connsiteX34" fmla="*/ 96150 w 514350"/>
                <a:gd name="connsiteY34" fmla="*/ 497697 h 514350"/>
                <a:gd name="connsiteX35" fmla="*/ 94245 w 514350"/>
                <a:gd name="connsiteY35" fmla="*/ 499602 h 514350"/>
                <a:gd name="connsiteX36" fmla="*/ 95197 w 514350"/>
                <a:gd name="connsiteY36" fmla="*/ 503412 h 514350"/>
                <a:gd name="connsiteX37" fmla="*/ 98055 w 514350"/>
                <a:gd name="connsiteY37" fmla="*/ 500555 h 514350"/>
                <a:gd name="connsiteX38" fmla="*/ 132345 w 514350"/>
                <a:gd name="connsiteY38" fmla="*/ 499602 h 514350"/>
                <a:gd name="connsiteX39" fmla="*/ 153300 w 514350"/>
                <a:gd name="connsiteY39" fmla="*/ 441500 h 514350"/>
                <a:gd name="connsiteX40" fmla="*/ 209497 w 514350"/>
                <a:gd name="connsiteY40" fmla="*/ 392922 h 514350"/>
                <a:gd name="connsiteX41" fmla="*/ 244740 w 514350"/>
                <a:gd name="connsiteY41" fmla="*/ 389112 h 514350"/>
                <a:gd name="connsiteX42" fmla="*/ 248550 w 514350"/>
                <a:gd name="connsiteY42" fmla="*/ 389112 h 514350"/>
                <a:gd name="connsiteX43" fmla="*/ 250455 w 514350"/>
                <a:gd name="connsiteY43" fmla="*/ 389112 h 514350"/>
                <a:gd name="connsiteX44" fmla="*/ 317130 w 514350"/>
                <a:gd name="connsiteY44" fmla="*/ 362442 h 514350"/>
                <a:gd name="connsiteX45" fmla="*/ 319035 w 514350"/>
                <a:gd name="connsiteY45" fmla="*/ 360537 h 514350"/>
                <a:gd name="connsiteX46" fmla="*/ 322845 w 514350"/>
                <a:gd name="connsiteY46" fmla="*/ 357680 h 514350"/>
                <a:gd name="connsiteX47" fmla="*/ 346657 w 514350"/>
                <a:gd name="connsiteY47" fmla="*/ 340535 h 514350"/>
                <a:gd name="connsiteX48" fmla="*/ 348562 w 514350"/>
                <a:gd name="connsiteY48" fmla="*/ 338630 h 514350"/>
                <a:gd name="connsiteX49" fmla="*/ 349515 w 514350"/>
                <a:gd name="connsiteY49" fmla="*/ 338630 h 514350"/>
                <a:gd name="connsiteX50" fmla="*/ 385710 w 514350"/>
                <a:gd name="connsiteY50" fmla="*/ 294815 h 514350"/>
                <a:gd name="connsiteX51" fmla="*/ 387615 w 514350"/>
                <a:gd name="connsiteY51" fmla="*/ 291957 h 514350"/>
                <a:gd name="connsiteX52" fmla="*/ 391425 w 514350"/>
                <a:gd name="connsiteY52" fmla="*/ 284337 h 514350"/>
                <a:gd name="connsiteX53" fmla="*/ 402855 w 514350"/>
                <a:gd name="connsiteY53" fmla="*/ 257667 h 514350"/>
                <a:gd name="connsiteX54" fmla="*/ 403807 w 514350"/>
                <a:gd name="connsiteY54" fmla="*/ 255762 h 514350"/>
                <a:gd name="connsiteX55" fmla="*/ 403807 w 514350"/>
                <a:gd name="connsiteY55" fmla="*/ 255762 h 514350"/>
                <a:gd name="connsiteX56" fmla="*/ 411427 w 514350"/>
                <a:gd name="connsiteY56" fmla="*/ 197660 h 514350"/>
                <a:gd name="connsiteX57" fmla="*/ 411427 w 514350"/>
                <a:gd name="connsiteY57" fmla="*/ 193850 h 514350"/>
                <a:gd name="connsiteX58" fmla="*/ 453337 w 514350"/>
                <a:gd name="connsiteY58" fmla="*/ 172895 h 514350"/>
                <a:gd name="connsiteX59" fmla="*/ 523822 w 514350"/>
                <a:gd name="connsiteY59" fmla="*/ 126222 h 514350"/>
                <a:gd name="connsiteX60" fmla="*/ 517155 w 514350"/>
                <a:gd name="connsiteY60" fmla="*/ 119555 h 51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514350" h="514350">
                  <a:moveTo>
                    <a:pt x="517155" y="119555"/>
                  </a:moveTo>
                  <a:cubicBezTo>
                    <a:pt x="517155" y="118602"/>
                    <a:pt x="518107" y="118602"/>
                    <a:pt x="518107" y="117650"/>
                  </a:cubicBezTo>
                  <a:cubicBezTo>
                    <a:pt x="519060" y="116697"/>
                    <a:pt x="519060" y="116697"/>
                    <a:pt x="520012" y="115745"/>
                  </a:cubicBezTo>
                  <a:cubicBezTo>
                    <a:pt x="519060" y="112887"/>
                    <a:pt x="517155" y="110030"/>
                    <a:pt x="516202" y="107172"/>
                  </a:cubicBezTo>
                  <a:cubicBezTo>
                    <a:pt x="516202" y="107172"/>
                    <a:pt x="516202" y="106220"/>
                    <a:pt x="516202" y="106220"/>
                  </a:cubicBezTo>
                  <a:cubicBezTo>
                    <a:pt x="493342" y="96695"/>
                    <a:pt x="479055" y="87170"/>
                    <a:pt x="482865" y="54785"/>
                  </a:cubicBezTo>
                  <a:cubicBezTo>
                    <a:pt x="488580" y="8112"/>
                    <a:pt x="436192" y="17637"/>
                    <a:pt x="411427" y="2397"/>
                  </a:cubicBezTo>
                  <a:cubicBezTo>
                    <a:pt x="394282" y="-9033"/>
                    <a:pt x="386662" y="23352"/>
                    <a:pt x="385710" y="37640"/>
                  </a:cubicBezTo>
                  <a:cubicBezTo>
                    <a:pt x="384757" y="93837"/>
                    <a:pt x="349515" y="115745"/>
                    <a:pt x="310462" y="122412"/>
                  </a:cubicBezTo>
                  <a:cubicBezTo>
                    <a:pt x="309510" y="122412"/>
                    <a:pt x="309510" y="122412"/>
                    <a:pt x="308557" y="122412"/>
                  </a:cubicBezTo>
                  <a:cubicBezTo>
                    <a:pt x="307605" y="122412"/>
                    <a:pt x="306652" y="122412"/>
                    <a:pt x="305700" y="123365"/>
                  </a:cubicBezTo>
                  <a:cubicBezTo>
                    <a:pt x="285697" y="127175"/>
                    <a:pt x="265695" y="132890"/>
                    <a:pt x="247597" y="142415"/>
                  </a:cubicBezTo>
                  <a:cubicBezTo>
                    <a:pt x="246645" y="143367"/>
                    <a:pt x="244740" y="143367"/>
                    <a:pt x="243787" y="144320"/>
                  </a:cubicBezTo>
                  <a:cubicBezTo>
                    <a:pt x="242835" y="144320"/>
                    <a:pt x="241882" y="145272"/>
                    <a:pt x="240930" y="145272"/>
                  </a:cubicBezTo>
                  <a:cubicBezTo>
                    <a:pt x="230452" y="150035"/>
                    <a:pt x="220927" y="155750"/>
                    <a:pt x="211402" y="163370"/>
                  </a:cubicBezTo>
                  <a:cubicBezTo>
                    <a:pt x="210450" y="164322"/>
                    <a:pt x="209497" y="164322"/>
                    <a:pt x="208545" y="165275"/>
                  </a:cubicBezTo>
                  <a:cubicBezTo>
                    <a:pt x="207592" y="166227"/>
                    <a:pt x="206640" y="167180"/>
                    <a:pt x="205687" y="168132"/>
                  </a:cubicBezTo>
                  <a:cubicBezTo>
                    <a:pt x="192352" y="180515"/>
                    <a:pt x="179017" y="192897"/>
                    <a:pt x="169492" y="208137"/>
                  </a:cubicBezTo>
                  <a:cubicBezTo>
                    <a:pt x="169492" y="208137"/>
                    <a:pt x="169492" y="208137"/>
                    <a:pt x="169492" y="209090"/>
                  </a:cubicBezTo>
                  <a:cubicBezTo>
                    <a:pt x="169492" y="210042"/>
                    <a:pt x="168540" y="210042"/>
                    <a:pt x="168540" y="210995"/>
                  </a:cubicBezTo>
                  <a:cubicBezTo>
                    <a:pt x="162825" y="219567"/>
                    <a:pt x="157110" y="228140"/>
                    <a:pt x="152347" y="237665"/>
                  </a:cubicBezTo>
                  <a:cubicBezTo>
                    <a:pt x="151395" y="239570"/>
                    <a:pt x="150442" y="241475"/>
                    <a:pt x="149490" y="243380"/>
                  </a:cubicBezTo>
                  <a:cubicBezTo>
                    <a:pt x="149490" y="244332"/>
                    <a:pt x="148537" y="244332"/>
                    <a:pt x="148537" y="245285"/>
                  </a:cubicBezTo>
                  <a:cubicBezTo>
                    <a:pt x="141870" y="265287"/>
                    <a:pt x="137107" y="285290"/>
                    <a:pt x="135202" y="306245"/>
                  </a:cubicBezTo>
                  <a:cubicBezTo>
                    <a:pt x="135202" y="307197"/>
                    <a:pt x="135202" y="307197"/>
                    <a:pt x="135202" y="308150"/>
                  </a:cubicBezTo>
                  <a:cubicBezTo>
                    <a:pt x="135202" y="309102"/>
                    <a:pt x="135202" y="309102"/>
                    <a:pt x="135202" y="310055"/>
                  </a:cubicBezTo>
                  <a:cubicBezTo>
                    <a:pt x="129487" y="320532"/>
                    <a:pt x="129487" y="336725"/>
                    <a:pt x="101865" y="330057"/>
                  </a:cubicBezTo>
                  <a:cubicBezTo>
                    <a:pt x="83767" y="325295"/>
                    <a:pt x="63765" y="327200"/>
                    <a:pt x="45667" y="331010"/>
                  </a:cubicBezTo>
                  <a:cubicBezTo>
                    <a:pt x="29475" y="333867"/>
                    <a:pt x="5662" y="329105"/>
                    <a:pt x="900" y="350060"/>
                  </a:cubicBezTo>
                  <a:cubicBezTo>
                    <a:pt x="-4815" y="371015"/>
                    <a:pt x="18045" y="376730"/>
                    <a:pt x="31380" y="387207"/>
                  </a:cubicBezTo>
                  <a:cubicBezTo>
                    <a:pt x="39000" y="392922"/>
                    <a:pt x="51382" y="397685"/>
                    <a:pt x="55192" y="405305"/>
                  </a:cubicBezTo>
                  <a:cubicBezTo>
                    <a:pt x="55192" y="408162"/>
                    <a:pt x="55192" y="410067"/>
                    <a:pt x="56145" y="412925"/>
                  </a:cubicBezTo>
                  <a:cubicBezTo>
                    <a:pt x="56145" y="414830"/>
                    <a:pt x="55192" y="415782"/>
                    <a:pt x="54240" y="417687"/>
                  </a:cubicBezTo>
                  <a:cubicBezTo>
                    <a:pt x="31380" y="451977"/>
                    <a:pt x="47572" y="463407"/>
                    <a:pt x="79005" y="471980"/>
                  </a:cubicBezTo>
                  <a:cubicBezTo>
                    <a:pt x="89482" y="474837"/>
                    <a:pt x="97102" y="484362"/>
                    <a:pt x="96150" y="497697"/>
                  </a:cubicBezTo>
                  <a:lnTo>
                    <a:pt x="94245" y="499602"/>
                  </a:lnTo>
                  <a:cubicBezTo>
                    <a:pt x="94245" y="500555"/>
                    <a:pt x="95197" y="502460"/>
                    <a:pt x="95197" y="503412"/>
                  </a:cubicBezTo>
                  <a:cubicBezTo>
                    <a:pt x="96150" y="502460"/>
                    <a:pt x="97102" y="501507"/>
                    <a:pt x="98055" y="500555"/>
                  </a:cubicBezTo>
                  <a:cubicBezTo>
                    <a:pt x="108532" y="514842"/>
                    <a:pt x="119962" y="527225"/>
                    <a:pt x="132345" y="499602"/>
                  </a:cubicBezTo>
                  <a:cubicBezTo>
                    <a:pt x="140917" y="480552"/>
                    <a:pt x="147585" y="461502"/>
                    <a:pt x="153300" y="441500"/>
                  </a:cubicBezTo>
                  <a:cubicBezTo>
                    <a:pt x="161872" y="409115"/>
                    <a:pt x="162825" y="391970"/>
                    <a:pt x="209497" y="392922"/>
                  </a:cubicBezTo>
                  <a:cubicBezTo>
                    <a:pt x="221880" y="392922"/>
                    <a:pt x="227595" y="391970"/>
                    <a:pt x="244740" y="389112"/>
                  </a:cubicBezTo>
                  <a:cubicBezTo>
                    <a:pt x="245692" y="389112"/>
                    <a:pt x="247597" y="389112"/>
                    <a:pt x="248550" y="389112"/>
                  </a:cubicBezTo>
                  <a:cubicBezTo>
                    <a:pt x="249502" y="389112"/>
                    <a:pt x="249502" y="389112"/>
                    <a:pt x="250455" y="389112"/>
                  </a:cubicBezTo>
                  <a:cubicBezTo>
                    <a:pt x="275220" y="385302"/>
                    <a:pt x="297127" y="375777"/>
                    <a:pt x="317130" y="362442"/>
                  </a:cubicBezTo>
                  <a:cubicBezTo>
                    <a:pt x="318082" y="361490"/>
                    <a:pt x="319035" y="361490"/>
                    <a:pt x="319035" y="360537"/>
                  </a:cubicBezTo>
                  <a:cubicBezTo>
                    <a:pt x="319987" y="359585"/>
                    <a:pt x="321892" y="358632"/>
                    <a:pt x="322845" y="357680"/>
                  </a:cubicBezTo>
                  <a:cubicBezTo>
                    <a:pt x="331417" y="352917"/>
                    <a:pt x="339037" y="347202"/>
                    <a:pt x="346657" y="340535"/>
                  </a:cubicBezTo>
                  <a:cubicBezTo>
                    <a:pt x="347610" y="339582"/>
                    <a:pt x="347610" y="339582"/>
                    <a:pt x="348562" y="338630"/>
                  </a:cubicBezTo>
                  <a:cubicBezTo>
                    <a:pt x="348562" y="338630"/>
                    <a:pt x="348562" y="338630"/>
                    <a:pt x="349515" y="338630"/>
                  </a:cubicBezTo>
                  <a:cubicBezTo>
                    <a:pt x="363802" y="325295"/>
                    <a:pt x="377137" y="311960"/>
                    <a:pt x="385710" y="294815"/>
                  </a:cubicBezTo>
                  <a:cubicBezTo>
                    <a:pt x="386662" y="293862"/>
                    <a:pt x="386662" y="292910"/>
                    <a:pt x="387615" y="291957"/>
                  </a:cubicBezTo>
                  <a:cubicBezTo>
                    <a:pt x="388567" y="289100"/>
                    <a:pt x="390472" y="287195"/>
                    <a:pt x="391425" y="284337"/>
                  </a:cubicBezTo>
                  <a:cubicBezTo>
                    <a:pt x="396187" y="275765"/>
                    <a:pt x="399997" y="267192"/>
                    <a:pt x="402855" y="257667"/>
                  </a:cubicBezTo>
                  <a:cubicBezTo>
                    <a:pt x="402855" y="256715"/>
                    <a:pt x="403807" y="256715"/>
                    <a:pt x="403807" y="255762"/>
                  </a:cubicBezTo>
                  <a:cubicBezTo>
                    <a:pt x="403807" y="255762"/>
                    <a:pt x="403807" y="255762"/>
                    <a:pt x="403807" y="255762"/>
                  </a:cubicBezTo>
                  <a:cubicBezTo>
                    <a:pt x="410475" y="236712"/>
                    <a:pt x="411427" y="216710"/>
                    <a:pt x="411427" y="197660"/>
                  </a:cubicBezTo>
                  <a:cubicBezTo>
                    <a:pt x="411427" y="196707"/>
                    <a:pt x="411427" y="194802"/>
                    <a:pt x="411427" y="193850"/>
                  </a:cubicBezTo>
                  <a:cubicBezTo>
                    <a:pt x="420000" y="171942"/>
                    <a:pt x="429525" y="166227"/>
                    <a:pt x="453337" y="172895"/>
                  </a:cubicBezTo>
                  <a:cubicBezTo>
                    <a:pt x="493342" y="183372"/>
                    <a:pt x="523822" y="151940"/>
                    <a:pt x="523822" y="126222"/>
                  </a:cubicBezTo>
                  <a:cubicBezTo>
                    <a:pt x="520965" y="123365"/>
                    <a:pt x="519060" y="121460"/>
                    <a:pt x="517155" y="11955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428EE075-F43A-4BCC-B6D8-5E0652EAD243}"/>
                </a:ext>
              </a:extLst>
            </p:cNvPr>
            <p:cNvSpPr/>
            <p:nvPr/>
          </p:nvSpPr>
          <p:spPr>
            <a:xfrm>
              <a:off x="3523474" y="3103305"/>
              <a:ext cx="209550" cy="171450"/>
            </a:xfrm>
            <a:custGeom>
              <a:avLst/>
              <a:gdLst>
                <a:gd name="connsiteX0" fmla="*/ 36195 w 209550"/>
                <a:gd name="connsiteY0" fmla="*/ 1905 h 171450"/>
                <a:gd name="connsiteX1" fmla="*/ 0 w 209550"/>
                <a:gd name="connsiteY1" fmla="*/ 41910 h 171450"/>
                <a:gd name="connsiteX2" fmla="*/ 0 w 209550"/>
                <a:gd name="connsiteY2" fmla="*/ 42863 h 171450"/>
                <a:gd name="connsiteX3" fmla="*/ 178118 w 209550"/>
                <a:gd name="connsiteY3" fmla="*/ 172403 h 171450"/>
                <a:gd name="connsiteX4" fmla="*/ 179070 w 209550"/>
                <a:gd name="connsiteY4" fmla="*/ 172403 h 171450"/>
                <a:gd name="connsiteX5" fmla="*/ 215265 w 209550"/>
                <a:gd name="connsiteY5" fmla="*/ 128588 h 171450"/>
                <a:gd name="connsiteX6" fmla="*/ 217170 w 209550"/>
                <a:gd name="connsiteY6" fmla="*/ 125730 h 171450"/>
                <a:gd name="connsiteX7" fmla="*/ 40957 w 209550"/>
                <a:gd name="connsiteY7" fmla="*/ 0 h 171450"/>
                <a:gd name="connsiteX8" fmla="*/ 36195 w 209550"/>
                <a:gd name="connsiteY8" fmla="*/ 1905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9550" h="171450">
                  <a:moveTo>
                    <a:pt x="36195" y="1905"/>
                  </a:moveTo>
                  <a:cubicBezTo>
                    <a:pt x="22860" y="14288"/>
                    <a:pt x="9525" y="26670"/>
                    <a:pt x="0" y="41910"/>
                  </a:cubicBezTo>
                  <a:cubicBezTo>
                    <a:pt x="0" y="41910"/>
                    <a:pt x="0" y="41910"/>
                    <a:pt x="0" y="42863"/>
                  </a:cubicBezTo>
                  <a:cubicBezTo>
                    <a:pt x="53340" y="94298"/>
                    <a:pt x="113348" y="136208"/>
                    <a:pt x="178118" y="172403"/>
                  </a:cubicBezTo>
                  <a:cubicBezTo>
                    <a:pt x="178118" y="172403"/>
                    <a:pt x="178118" y="172403"/>
                    <a:pt x="179070" y="172403"/>
                  </a:cubicBezTo>
                  <a:cubicBezTo>
                    <a:pt x="193358" y="159067"/>
                    <a:pt x="206693" y="145733"/>
                    <a:pt x="215265" y="128588"/>
                  </a:cubicBezTo>
                  <a:cubicBezTo>
                    <a:pt x="216218" y="127635"/>
                    <a:pt x="216218" y="126682"/>
                    <a:pt x="217170" y="125730"/>
                  </a:cubicBezTo>
                  <a:cubicBezTo>
                    <a:pt x="152400" y="92392"/>
                    <a:pt x="93345" y="51435"/>
                    <a:pt x="40957" y="0"/>
                  </a:cubicBezTo>
                  <a:cubicBezTo>
                    <a:pt x="39053" y="0"/>
                    <a:pt x="37147" y="953"/>
                    <a:pt x="36195" y="1905"/>
                  </a:cubicBez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F981C7C8-FF04-4C17-A8CC-D56E8493D84F}"/>
                </a:ext>
              </a:extLst>
            </p:cNvPr>
            <p:cNvSpPr/>
            <p:nvPr/>
          </p:nvSpPr>
          <p:spPr>
            <a:xfrm>
              <a:off x="3490136" y="3181410"/>
              <a:ext cx="171450" cy="142875"/>
            </a:xfrm>
            <a:custGeom>
              <a:avLst/>
              <a:gdLst>
                <a:gd name="connsiteX0" fmla="*/ 13335 w 171450"/>
                <a:gd name="connsiteY0" fmla="*/ 953 h 142875"/>
                <a:gd name="connsiteX1" fmla="*/ 0 w 171450"/>
                <a:gd name="connsiteY1" fmla="*/ 61913 h 142875"/>
                <a:gd name="connsiteX2" fmla="*/ 111443 w 171450"/>
                <a:gd name="connsiteY2" fmla="*/ 143828 h 142875"/>
                <a:gd name="connsiteX3" fmla="*/ 113348 w 171450"/>
                <a:gd name="connsiteY3" fmla="*/ 143828 h 142875"/>
                <a:gd name="connsiteX4" fmla="*/ 180023 w 171450"/>
                <a:gd name="connsiteY4" fmla="*/ 117157 h 142875"/>
                <a:gd name="connsiteX5" fmla="*/ 14288 w 171450"/>
                <a:gd name="connsiteY5" fmla="*/ 0 h 142875"/>
                <a:gd name="connsiteX6" fmla="*/ 13335 w 171450"/>
                <a:gd name="connsiteY6" fmla="*/ 953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1450" h="142875">
                  <a:moveTo>
                    <a:pt x="13335" y="953"/>
                  </a:moveTo>
                  <a:cubicBezTo>
                    <a:pt x="6667" y="20955"/>
                    <a:pt x="1905" y="40958"/>
                    <a:pt x="0" y="61913"/>
                  </a:cubicBezTo>
                  <a:cubicBezTo>
                    <a:pt x="45720" y="78105"/>
                    <a:pt x="79057" y="109538"/>
                    <a:pt x="111443" y="143828"/>
                  </a:cubicBezTo>
                  <a:cubicBezTo>
                    <a:pt x="112395" y="143828"/>
                    <a:pt x="112395" y="143828"/>
                    <a:pt x="113348" y="143828"/>
                  </a:cubicBezTo>
                  <a:cubicBezTo>
                    <a:pt x="138113" y="140018"/>
                    <a:pt x="160020" y="130493"/>
                    <a:pt x="180023" y="117157"/>
                  </a:cubicBezTo>
                  <a:cubicBezTo>
                    <a:pt x="118110" y="86678"/>
                    <a:pt x="64770" y="45720"/>
                    <a:pt x="14288" y="0"/>
                  </a:cubicBezTo>
                  <a:cubicBezTo>
                    <a:pt x="14288" y="0"/>
                    <a:pt x="13335" y="0"/>
                    <a:pt x="13335" y="953"/>
                  </a:cubicBez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5699A4F5-516B-48A4-8DBB-6861CD90797F}"/>
                </a:ext>
              </a:extLst>
            </p:cNvPr>
            <p:cNvSpPr/>
            <p:nvPr/>
          </p:nvSpPr>
          <p:spPr>
            <a:xfrm>
              <a:off x="3490136" y="3243322"/>
              <a:ext cx="104775" cy="76200"/>
            </a:xfrm>
            <a:custGeom>
              <a:avLst/>
              <a:gdLst>
                <a:gd name="connsiteX0" fmla="*/ 0 w 104775"/>
                <a:gd name="connsiteY0" fmla="*/ 0 h 76200"/>
                <a:gd name="connsiteX1" fmla="*/ 0 w 104775"/>
                <a:gd name="connsiteY1" fmla="*/ 1905 h 76200"/>
                <a:gd name="connsiteX2" fmla="*/ 0 w 104775"/>
                <a:gd name="connsiteY2" fmla="*/ 3810 h 76200"/>
                <a:gd name="connsiteX3" fmla="*/ 107632 w 104775"/>
                <a:gd name="connsiteY3" fmla="*/ 82868 h 76200"/>
                <a:gd name="connsiteX4" fmla="*/ 111443 w 104775"/>
                <a:gd name="connsiteY4" fmla="*/ 82868 h 76200"/>
                <a:gd name="connsiteX5" fmla="*/ 0 w 104775"/>
                <a:gd name="connsiteY5" fmla="*/ 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4775" h="76200">
                  <a:moveTo>
                    <a:pt x="0" y="0"/>
                  </a:moveTo>
                  <a:cubicBezTo>
                    <a:pt x="0" y="953"/>
                    <a:pt x="0" y="953"/>
                    <a:pt x="0" y="1905"/>
                  </a:cubicBezTo>
                  <a:cubicBezTo>
                    <a:pt x="0" y="2857"/>
                    <a:pt x="0" y="2857"/>
                    <a:pt x="0" y="3810"/>
                  </a:cubicBezTo>
                  <a:cubicBezTo>
                    <a:pt x="34290" y="32385"/>
                    <a:pt x="69532" y="60007"/>
                    <a:pt x="107632" y="82868"/>
                  </a:cubicBezTo>
                  <a:cubicBezTo>
                    <a:pt x="108585" y="82868"/>
                    <a:pt x="110490" y="82868"/>
                    <a:pt x="111443" y="82868"/>
                  </a:cubicBezTo>
                  <a:cubicBezTo>
                    <a:pt x="79057" y="47625"/>
                    <a:pt x="44768" y="16193"/>
                    <a:pt x="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B7DFCF58-3CF9-4D99-8853-67BB74E50ACD}"/>
                </a:ext>
              </a:extLst>
            </p:cNvPr>
            <p:cNvSpPr/>
            <p:nvPr/>
          </p:nvSpPr>
          <p:spPr>
            <a:xfrm>
              <a:off x="3596816" y="3060443"/>
              <a:ext cx="161925" cy="123825"/>
            </a:xfrm>
            <a:custGeom>
              <a:avLst/>
              <a:gdLst>
                <a:gd name="connsiteX0" fmla="*/ 61913 w 161925"/>
                <a:gd name="connsiteY0" fmla="*/ 0 h 123825"/>
                <a:gd name="connsiteX1" fmla="*/ 3810 w 161925"/>
                <a:gd name="connsiteY1" fmla="*/ 19050 h 123825"/>
                <a:gd name="connsiteX2" fmla="*/ 0 w 161925"/>
                <a:gd name="connsiteY2" fmla="*/ 20955 h 123825"/>
                <a:gd name="connsiteX3" fmla="*/ 159068 w 161925"/>
                <a:gd name="connsiteY3" fmla="*/ 131445 h 123825"/>
                <a:gd name="connsiteX4" fmla="*/ 159068 w 161925"/>
                <a:gd name="connsiteY4" fmla="*/ 131445 h 123825"/>
                <a:gd name="connsiteX5" fmla="*/ 166688 w 161925"/>
                <a:gd name="connsiteY5" fmla="*/ 73342 h 123825"/>
                <a:gd name="connsiteX6" fmla="*/ 61913 w 161925"/>
                <a:gd name="connsiteY6" fmla="*/ 0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1925" h="123825">
                  <a:moveTo>
                    <a:pt x="61913" y="0"/>
                  </a:moveTo>
                  <a:cubicBezTo>
                    <a:pt x="41910" y="3810"/>
                    <a:pt x="21907" y="9525"/>
                    <a:pt x="3810" y="19050"/>
                  </a:cubicBezTo>
                  <a:cubicBezTo>
                    <a:pt x="2857" y="20002"/>
                    <a:pt x="952" y="20002"/>
                    <a:pt x="0" y="20955"/>
                  </a:cubicBezTo>
                  <a:cubicBezTo>
                    <a:pt x="46672" y="66675"/>
                    <a:pt x="100013" y="102870"/>
                    <a:pt x="159068" y="131445"/>
                  </a:cubicBezTo>
                  <a:cubicBezTo>
                    <a:pt x="159068" y="131445"/>
                    <a:pt x="159068" y="131445"/>
                    <a:pt x="159068" y="131445"/>
                  </a:cubicBezTo>
                  <a:cubicBezTo>
                    <a:pt x="165735" y="112395"/>
                    <a:pt x="166688" y="92392"/>
                    <a:pt x="166688" y="73342"/>
                  </a:cubicBezTo>
                  <a:cubicBezTo>
                    <a:pt x="121920" y="63817"/>
                    <a:pt x="84772" y="42863"/>
                    <a:pt x="61913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63AA2E25-9075-45CF-ADC3-05BCDE2CCA0F}"/>
                </a:ext>
              </a:extLst>
            </p:cNvPr>
            <p:cNvSpPr/>
            <p:nvPr/>
          </p:nvSpPr>
          <p:spPr>
            <a:xfrm>
              <a:off x="3658729" y="3060443"/>
              <a:ext cx="104775" cy="66675"/>
            </a:xfrm>
            <a:custGeom>
              <a:avLst/>
              <a:gdLst>
                <a:gd name="connsiteX0" fmla="*/ 2857 w 104775"/>
                <a:gd name="connsiteY0" fmla="*/ 0 h 66675"/>
                <a:gd name="connsiteX1" fmla="*/ 0 w 104775"/>
                <a:gd name="connsiteY1" fmla="*/ 952 h 66675"/>
                <a:gd name="connsiteX2" fmla="*/ 104775 w 104775"/>
                <a:gd name="connsiteY2" fmla="*/ 73342 h 66675"/>
                <a:gd name="connsiteX3" fmla="*/ 104775 w 104775"/>
                <a:gd name="connsiteY3" fmla="*/ 69532 h 66675"/>
                <a:gd name="connsiteX4" fmla="*/ 3810 w 104775"/>
                <a:gd name="connsiteY4" fmla="*/ 0 h 66675"/>
                <a:gd name="connsiteX5" fmla="*/ 2857 w 104775"/>
                <a:gd name="connsiteY5" fmla="*/ 0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4775" h="66675">
                  <a:moveTo>
                    <a:pt x="2857" y="0"/>
                  </a:moveTo>
                  <a:cubicBezTo>
                    <a:pt x="1905" y="0"/>
                    <a:pt x="952" y="0"/>
                    <a:pt x="0" y="952"/>
                  </a:cubicBezTo>
                  <a:cubicBezTo>
                    <a:pt x="22860" y="42863"/>
                    <a:pt x="59055" y="64770"/>
                    <a:pt x="104775" y="73342"/>
                  </a:cubicBezTo>
                  <a:cubicBezTo>
                    <a:pt x="104775" y="72390"/>
                    <a:pt x="104775" y="70485"/>
                    <a:pt x="104775" y="69532"/>
                  </a:cubicBezTo>
                  <a:cubicBezTo>
                    <a:pt x="67627" y="50482"/>
                    <a:pt x="33338" y="28575"/>
                    <a:pt x="3810" y="0"/>
                  </a:cubicBezTo>
                  <a:cubicBezTo>
                    <a:pt x="3810" y="0"/>
                    <a:pt x="2857" y="0"/>
                    <a:pt x="285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3BC00863-016C-4722-8573-F1A5AACB5B5A}"/>
              </a:ext>
            </a:extLst>
          </p:cNvPr>
          <p:cNvGrpSpPr/>
          <p:nvPr/>
        </p:nvGrpSpPr>
        <p:grpSpPr>
          <a:xfrm>
            <a:off x="4000066" y="3519854"/>
            <a:ext cx="917494" cy="791233"/>
            <a:chOff x="1546565" y="3833069"/>
            <a:chExt cx="1038225" cy="895350"/>
          </a:xfrm>
        </p:grpSpPr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7E8D521F-574E-4FAF-B3EA-FCB2878EA0DA}"/>
                </a:ext>
              </a:extLst>
            </p:cNvPr>
            <p:cNvSpPr/>
            <p:nvPr/>
          </p:nvSpPr>
          <p:spPr>
            <a:xfrm>
              <a:off x="1546565" y="3833069"/>
              <a:ext cx="1038225" cy="895350"/>
            </a:xfrm>
            <a:custGeom>
              <a:avLst/>
              <a:gdLst>
                <a:gd name="connsiteX0" fmla="*/ 825706 w 1038225"/>
                <a:gd name="connsiteY0" fmla="*/ 549988 h 895350"/>
                <a:gd name="connsiteX1" fmla="*/ 825706 w 1038225"/>
                <a:gd name="connsiteY1" fmla="*/ 574753 h 895350"/>
                <a:gd name="connsiteX2" fmla="*/ 1035256 w 1038225"/>
                <a:gd name="connsiteY2" fmla="*/ 706198 h 895350"/>
                <a:gd name="connsiteX3" fmla="*/ 995251 w 1038225"/>
                <a:gd name="connsiteY3" fmla="*/ 802400 h 895350"/>
                <a:gd name="connsiteX4" fmla="*/ 920956 w 1038225"/>
                <a:gd name="connsiteY4" fmla="*/ 793828 h 895350"/>
                <a:gd name="connsiteX5" fmla="*/ 756173 w 1038225"/>
                <a:gd name="connsiteY5" fmla="*/ 699530 h 895350"/>
                <a:gd name="connsiteX6" fmla="*/ 763793 w 1038225"/>
                <a:gd name="connsiteY6" fmla="*/ 729058 h 895350"/>
                <a:gd name="connsiteX7" fmla="*/ 798083 w 1038225"/>
                <a:gd name="connsiteY7" fmla="*/ 817640 h 895350"/>
                <a:gd name="connsiteX8" fmla="*/ 690451 w 1038225"/>
                <a:gd name="connsiteY8" fmla="*/ 884315 h 895350"/>
                <a:gd name="connsiteX9" fmla="*/ 623776 w 1038225"/>
                <a:gd name="connsiteY9" fmla="*/ 865265 h 895350"/>
                <a:gd name="connsiteX10" fmla="*/ 594248 w 1038225"/>
                <a:gd name="connsiteY10" fmla="*/ 816688 h 895350"/>
                <a:gd name="connsiteX11" fmla="*/ 560911 w 1038225"/>
                <a:gd name="connsiteY11" fmla="*/ 799543 h 895350"/>
                <a:gd name="connsiteX12" fmla="*/ 482806 w 1038225"/>
                <a:gd name="connsiteY12" fmla="*/ 762395 h 895350"/>
                <a:gd name="connsiteX13" fmla="*/ 421846 w 1038225"/>
                <a:gd name="connsiteY13" fmla="*/ 734773 h 895350"/>
                <a:gd name="connsiteX14" fmla="*/ 6556 w 1038225"/>
                <a:gd name="connsiteY14" fmla="*/ 438545 h 895350"/>
                <a:gd name="connsiteX15" fmla="*/ 350408 w 1038225"/>
                <a:gd name="connsiteY15" fmla="*/ 395 h 895350"/>
                <a:gd name="connsiteX16" fmla="*/ 719978 w 1038225"/>
                <a:gd name="connsiteY16" fmla="*/ 257570 h 895350"/>
                <a:gd name="connsiteX17" fmla="*/ 746648 w 1038225"/>
                <a:gd name="connsiteY17" fmla="*/ 293765 h 895350"/>
                <a:gd name="connsiteX18" fmla="*/ 825706 w 1038225"/>
                <a:gd name="connsiteY18" fmla="*/ 361393 h 895350"/>
                <a:gd name="connsiteX19" fmla="*/ 863806 w 1038225"/>
                <a:gd name="connsiteY19" fmla="*/ 373775 h 895350"/>
                <a:gd name="connsiteX20" fmla="*/ 960961 w 1038225"/>
                <a:gd name="connsiteY20" fmla="*/ 406160 h 895350"/>
                <a:gd name="connsiteX21" fmla="*/ 957151 w 1038225"/>
                <a:gd name="connsiteY21" fmla="*/ 550940 h 895350"/>
                <a:gd name="connsiteX22" fmla="*/ 923813 w 1038225"/>
                <a:gd name="connsiteY22" fmla="*/ 582373 h 895350"/>
                <a:gd name="connsiteX23" fmla="*/ 825706 w 1038225"/>
                <a:gd name="connsiteY23" fmla="*/ 549988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038225" h="895350">
                  <a:moveTo>
                    <a:pt x="825706" y="549988"/>
                  </a:moveTo>
                  <a:cubicBezTo>
                    <a:pt x="819038" y="546178"/>
                    <a:pt x="813323" y="567133"/>
                    <a:pt x="825706" y="574753"/>
                  </a:cubicBezTo>
                  <a:cubicBezTo>
                    <a:pt x="871426" y="602375"/>
                    <a:pt x="1026683" y="696673"/>
                    <a:pt x="1035256" y="706198"/>
                  </a:cubicBezTo>
                  <a:cubicBezTo>
                    <a:pt x="1053353" y="727153"/>
                    <a:pt x="1020016" y="767158"/>
                    <a:pt x="995251" y="802400"/>
                  </a:cubicBezTo>
                  <a:cubicBezTo>
                    <a:pt x="976201" y="829070"/>
                    <a:pt x="964771" y="822403"/>
                    <a:pt x="920956" y="793828"/>
                  </a:cubicBezTo>
                  <a:cubicBezTo>
                    <a:pt x="867616" y="760490"/>
                    <a:pt x="815228" y="724295"/>
                    <a:pt x="756173" y="699530"/>
                  </a:cubicBezTo>
                  <a:cubicBezTo>
                    <a:pt x="748553" y="712865"/>
                    <a:pt x="757126" y="721438"/>
                    <a:pt x="763793" y="729058"/>
                  </a:cubicBezTo>
                  <a:cubicBezTo>
                    <a:pt x="815228" y="779540"/>
                    <a:pt x="817133" y="804305"/>
                    <a:pt x="798083" y="817640"/>
                  </a:cubicBezTo>
                  <a:cubicBezTo>
                    <a:pt x="783796" y="825260"/>
                    <a:pt x="710453" y="874790"/>
                    <a:pt x="690451" y="884315"/>
                  </a:cubicBezTo>
                  <a:cubicBezTo>
                    <a:pt x="659018" y="906223"/>
                    <a:pt x="651398" y="903365"/>
                    <a:pt x="623776" y="865265"/>
                  </a:cubicBezTo>
                  <a:cubicBezTo>
                    <a:pt x="612346" y="850025"/>
                    <a:pt x="603773" y="832880"/>
                    <a:pt x="594248" y="816688"/>
                  </a:cubicBezTo>
                  <a:cubicBezTo>
                    <a:pt x="586628" y="803353"/>
                    <a:pt x="579961" y="791923"/>
                    <a:pt x="560911" y="799543"/>
                  </a:cubicBezTo>
                  <a:cubicBezTo>
                    <a:pt x="521858" y="814783"/>
                    <a:pt x="499951" y="789065"/>
                    <a:pt x="482806" y="762395"/>
                  </a:cubicBezTo>
                  <a:cubicBezTo>
                    <a:pt x="466613" y="738583"/>
                    <a:pt x="453278" y="730963"/>
                    <a:pt x="421846" y="734773"/>
                  </a:cubicBezTo>
                  <a:cubicBezTo>
                    <a:pt x="227536" y="762395"/>
                    <a:pt x="41798" y="626188"/>
                    <a:pt x="6556" y="438545"/>
                  </a:cubicBezTo>
                  <a:cubicBezTo>
                    <a:pt x="-36307" y="216613"/>
                    <a:pt x="137048" y="11825"/>
                    <a:pt x="350408" y="395"/>
                  </a:cubicBezTo>
                  <a:cubicBezTo>
                    <a:pt x="521858" y="-8177"/>
                    <a:pt x="682831" y="124220"/>
                    <a:pt x="719978" y="257570"/>
                  </a:cubicBezTo>
                  <a:cubicBezTo>
                    <a:pt x="723788" y="272810"/>
                    <a:pt x="728551" y="289003"/>
                    <a:pt x="746648" y="293765"/>
                  </a:cubicBezTo>
                  <a:cubicBezTo>
                    <a:pt x="783796" y="303290"/>
                    <a:pt x="812371" y="322340"/>
                    <a:pt x="825706" y="361393"/>
                  </a:cubicBezTo>
                  <a:cubicBezTo>
                    <a:pt x="831421" y="377585"/>
                    <a:pt x="849518" y="373775"/>
                    <a:pt x="863806" y="373775"/>
                  </a:cubicBezTo>
                  <a:cubicBezTo>
                    <a:pt x="935243" y="376633"/>
                    <a:pt x="960008" y="377585"/>
                    <a:pt x="960961" y="406160"/>
                  </a:cubicBezTo>
                  <a:cubicBezTo>
                    <a:pt x="960008" y="413780"/>
                    <a:pt x="956198" y="543320"/>
                    <a:pt x="957151" y="550940"/>
                  </a:cubicBezTo>
                  <a:cubicBezTo>
                    <a:pt x="957151" y="573800"/>
                    <a:pt x="937148" y="587135"/>
                    <a:pt x="923813" y="582373"/>
                  </a:cubicBezTo>
                  <a:cubicBezTo>
                    <a:pt x="908573" y="577610"/>
                    <a:pt x="842851" y="558560"/>
                    <a:pt x="825706" y="549988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ECCA6908-EFB2-47EE-A5F9-B159686760D1}"/>
                </a:ext>
              </a:extLst>
            </p:cNvPr>
            <p:cNvSpPr/>
            <p:nvPr/>
          </p:nvSpPr>
          <p:spPr>
            <a:xfrm>
              <a:off x="1566996" y="3857892"/>
              <a:ext cx="990600" cy="838200"/>
            </a:xfrm>
            <a:custGeom>
              <a:avLst/>
              <a:gdLst>
                <a:gd name="connsiteX0" fmla="*/ 795750 w 990600"/>
                <a:gd name="connsiteY0" fmla="*/ 501352 h 838200"/>
                <a:gd name="connsiteX1" fmla="*/ 787177 w 990600"/>
                <a:gd name="connsiteY1" fmla="*/ 563265 h 838200"/>
                <a:gd name="connsiteX2" fmla="*/ 990060 w 990600"/>
                <a:gd name="connsiteY2" fmla="*/ 685185 h 838200"/>
                <a:gd name="connsiteX3" fmla="*/ 968152 w 990600"/>
                <a:gd name="connsiteY3" fmla="*/ 755670 h 838200"/>
                <a:gd name="connsiteX4" fmla="*/ 883380 w 990600"/>
                <a:gd name="connsiteY4" fmla="*/ 729000 h 838200"/>
                <a:gd name="connsiteX5" fmla="*/ 730027 w 990600"/>
                <a:gd name="connsiteY5" fmla="*/ 641370 h 838200"/>
                <a:gd name="connsiteX6" fmla="*/ 709072 w 990600"/>
                <a:gd name="connsiteY6" fmla="*/ 696615 h 838200"/>
                <a:gd name="connsiteX7" fmla="*/ 750030 w 990600"/>
                <a:gd name="connsiteY7" fmla="*/ 787102 h 838200"/>
                <a:gd name="connsiteX8" fmla="*/ 657637 w 990600"/>
                <a:gd name="connsiteY8" fmla="*/ 837585 h 838200"/>
                <a:gd name="connsiteX9" fmla="*/ 608107 w 990600"/>
                <a:gd name="connsiteY9" fmla="*/ 804247 h 838200"/>
                <a:gd name="connsiteX10" fmla="*/ 580485 w 990600"/>
                <a:gd name="connsiteY10" fmla="*/ 759480 h 838200"/>
                <a:gd name="connsiteX11" fmla="*/ 530955 w 990600"/>
                <a:gd name="connsiteY11" fmla="*/ 743287 h 838200"/>
                <a:gd name="connsiteX12" fmla="*/ 477615 w 990600"/>
                <a:gd name="connsiteY12" fmla="*/ 708997 h 838200"/>
                <a:gd name="connsiteX13" fmla="*/ 402367 w 990600"/>
                <a:gd name="connsiteY13" fmla="*/ 683280 h 838200"/>
                <a:gd name="connsiteX14" fmla="*/ 6127 w 990600"/>
                <a:gd name="connsiteY14" fmla="*/ 408007 h 838200"/>
                <a:gd name="connsiteX15" fmla="*/ 334740 w 990600"/>
                <a:gd name="connsiteY15" fmla="*/ 337 h 838200"/>
                <a:gd name="connsiteX16" fmla="*/ 678592 w 990600"/>
                <a:gd name="connsiteY16" fmla="*/ 239415 h 838200"/>
                <a:gd name="connsiteX17" fmla="*/ 712882 w 990600"/>
                <a:gd name="connsiteY17" fmla="*/ 282277 h 838200"/>
                <a:gd name="connsiteX18" fmla="*/ 786225 w 990600"/>
                <a:gd name="connsiteY18" fmla="*/ 345142 h 838200"/>
                <a:gd name="connsiteX19" fmla="*/ 830992 w 990600"/>
                <a:gd name="connsiteY19" fmla="*/ 366097 h 838200"/>
                <a:gd name="connsiteX20" fmla="*/ 921480 w 990600"/>
                <a:gd name="connsiteY20" fmla="*/ 395625 h 838200"/>
                <a:gd name="connsiteX21" fmla="*/ 921480 w 990600"/>
                <a:gd name="connsiteY21" fmla="*/ 513735 h 838200"/>
                <a:gd name="connsiteX22" fmla="*/ 878617 w 990600"/>
                <a:gd name="connsiteY22" fmla="*/ 528975 h 838200"/>
                <a:gd name="connsiteX23" fmla="*/ 795750 w 990600"/>
                <a:gd name="connsiteY23" fmla="*/ 501352 h 838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990600" h="838200">
                  <a:moveTo>
                    <a:pt x="795750" y="501352"/>
                  </a:moveTo>
                  <a:cubicBezTo>
                    <a:pt x="786225" y="497542"/>
                    <a:pt x="770032" y="553740"/>
                    <a:pt x="787177" y="563265"/>
                  </a:cubicBezTo>
                  <a:cubicBezTo>
                    <a:pt x="830992" y="587077"/>
                    <a:pt x="982440" y="676612"/>
                    <a:pt x="990060" y="685185"/>
                  </a:cubicBezTo>
                  <a:cubicBezTo>
                    <a:pt x="1007205" y="704235"/>
                    <a:pt x="991012" y="722332"/>
                    <a:pt x="968152" y="755670"/>
                  </a:cubicBezTo>
                  <a:cubicBezTo>
                    <a:pt x="948150" y="784245"/>
                    <a:pt x="924337" y="754717"/>
                    <a:pt x="883380" y="729000"/>
                  </a:cubicBezTo>
                  <a:cubicBezTo>
                    <a:pt x="833850" y="697567"/>
                    <a:pt x="785272" y="664230"/>
                    <a:pt x="730027" y="641370"/>
                  </a:cubicBezTo>
                  <a:cubicBezTo>
                    <a:pt x="722407" y="653752"/>
                    <a:pt x="692880" y="683280"/>
                    <a:pt x="709072" y="696615"/>
                  </a:cubicBezTo>
                  <a:cubicBezTo>
                    <a:pt x="756697" y="744240"/>
                    <a:pt x="769080" y="774720"/>
                    <a:pt x="750030" y="787102"/>
                  </a:cubicBezTo>
                  <a:cubicBezTo>
                    <a:pt x="736695" y="793770"/>
                    <a:pt x="673830" y="827107"/>
                    <a:pt x="657637" y="837585"/>
                  </a:cubicBezTo>
                  <a:cubicBezTo>
                    <a:pt x="636682" y="850920"/>
                    <a:pt x="633825" y="839490"/>
                    <a:pt x="608107" y="804247"/>
                  </a:cubicBezTo>
                  <a:cubicBezTo>
                    <a:pt x="597630" y="789960"/>
                    <a:pt x="589057" y="774720"/>
                    <a:pt x="580485" y="759480"/>
                  </a:cubicBezTo>
                  <a:cubicBezTo>
                    <a:pt x="573817" y="747097"/>
                    <a:pt x="548100" y="736620"/>
                    <a:pt x="530955" y="743287"/>
                  </a:cubicBezTo>
                  <a:cubicBezTo>
                    <a:pt x="494760" y="757575"/>
                    <a:pt x="493807" y="733762"/>
                    <a:pt x="477615" y="708997"/>
                  </a:cubicBezTo>
                  <a:cubicBezTo>
                    <a:pt x="463327" y="687090"/>
                    <a:pt x="430942" y="679470"/>
                    <a:pt x="402367" y="683280"/>
                  </a:cubicBezTo>
                  <a:cubicBezTo>
                    <a:pt x="221392" y="708997"/>
                    <a:pt x="38512" y="582315"/>
                    <a:pt x="6127" y="408007"/>
                  </a:cubicBezTo>
                  <a:cubicBezTo>
                    <a:pt x="-34830" y="201315"/>
                    <a:pt x="135667" y="9862"/>
                    <a:pt x="334740" y="337"/>
                  </a:cubicBezTo>
                  <a:cubicBezTo>
                    <a:pt x="494760" y="-7283"/>
                    <a:pt x="644302" y="115590"/>
                    <a:pt x="678592" y="239415"/>
                  </a:cubicBezTo>
                  <a:cubicBezTo>
                    <a:pt x="682402" y="253702"/>
                    <a:pt x="696690" y="277515"/>
                    <a:pt x="712882" y="282277"/>
                  </a:cubicBezTo>
                  <a:cubicBezTo>
                    <a:pt x="747172" y="291802"/>
                    <a:pt x="773842" y="308947"/>
                    <a:pt x="786225" y="345142"/>
                  </a:cubicBezTo>
                  <a:cubicBezTo>
                    <a:pt x="790987" y="359430"/>
                    <a:pt x="817657" y="366097"/>
                    <a:pt x="830992" y="366097"/>
                  </a:cubicBezTo>
                  <a:cubicBezTo>
                    <a:pt x="897667" y="368955"/>
                    <a:pt x="920527" y="368955"/>
                    <a:pt x="921480" y="395625"/>
                  </a:cubicBezTo>
                  <a:cubicBezTo>
                    <a:pt x="921480" y="402292"/>
                    <a:pt x="919575" y="506115"/>
                    <a:pt x="921480" y="513735"/>
                  </a:cubicBezTo>
                  <a:cubicBezTo>
                    <a:pt x="920527" y="538500"/>
                    <a:pt x="904335" y="537547"/>
                    <a:pt x="878617" y="528975"/>
                  </a:cubicBezTo>
                  <a:cubicBezTo>
                    <a:pt x="863377" y="524212"/>
                    <a:pt x="810990" y="509925"/>
                    <a:pt x="795750" y="501352"/>
                  </a:cubicBez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33B35429-1AEB-4052-87BF-8B0231962130}"/>
                </a:ext>
              </a:extLst>
            </p:cNvPr>
            <p:cNvSpPr/>
            <p:nvPr/>
          </p:nvSpPr>
          <p:spPr>
            <a:xfrm>
              <a:off x="1600746" y="3887757"/>
              <a:ext cx="619125" cy="619125"/>
            </a:xfrm>
            <a:custGeom>
              <a:avLst/>
              <a:gdLst>
                <a:gd name="connsiteX0" fmla="*/ 622935 w 619125"/>
                <a:gd name="connsiteY0" fmla="*/ 311468 h 619125"/>
                <a:gd name="connsiteX1" fmla="*/ 311468 w 619125"/>
                <a:gd name="connsiteY1" fmla="*/ 622935 h 619125"/>
                <a:gd name="connsiteX2" fmla="*/ 0 w 619125"/>
                <a:gd name="connsiteY2" fmla="*/ 311467 h 619125"/>
                <a:gd name="connsiteX3" fmla="*/ 311468 w 619125"/>
                <a:gd name="connsiteY3" fmla="*/ 0 h 619125"/>
                <a:gd name="connsiteX4" fmla="*/ 622935 w 619125"/>
                <a:gd name="connsiteY4" fmla="*/ 311468 h 619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9125" h="619125">
                  <a:moveTo>
                    <a:pt x="622935" y="311468"/>
                  </a:moveTo>
                  <a:cubicBezTo>
                    <a:pt x="622935" y="483486"/>
                    <a:pt x="483486" y="622935"/>
                    <a:pt x="311468" y="622935"/>
                  </a:cubicBezTo>
                  <a:cubicBezTo>
                    <a:pt x="139449" y="622935"/>
                    <a:pt x="0" y="483486"/>
                    <a:pt x="0" y="311467"/>
                  </a:cubicBezTo>
                  <a:cubicBezTo>
                    <a:pt x="0" y="139449"/>
                    <a:pt x="139449" y="0"/>
                    <a:pt x="311468" y="0"/>
                  </a:cubicBezTo>
                  <a:cubicBezTo>
                    <a:pt x="483486" y="0"/>
                    <a:pt x="622935" y="139449"/>
                    <a:pt x="622935" y="311468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C05AE546-E373-43B4-A76B-A002599C5450}"/>
                </a:ext>
              </a:extLst>
            </p:cNvPr>
            <p:cNvSpPr/>
            <p:nvPr/>
          </p:nvSpPr>
          <p:spPr>
            <a:xfrm>
              <a:off x="1658511" y="3937806"/>
              <a:ext cx="514350" cy="542925"/>
            </a:xfrm>
            <a:custGeom>
              <a:avLst/>
              <a:gdLst>
                <a:gd name="connsiteX0" fmla="*/ 512782 w 514350"/>
                <a:gd name="connsiteY0" fmla="*/ 205221 h 542925"/>
                <a:gd name="connsiteX1" fmla="*/ 387052 w 514350"/>
                <a:gd name="connsiteY1" fmla="*/ 39486 h 542925"/>
                <a:gd name="connsiteX2" fmla="*/ 191790 w 514350"/>
                <a:gd name="connsiteY2" fmla="*/ 7101 h 542925"/>
                <a:gd name="connsiteX3" fmla="*/ 9862 w 514350"/>
                <a:gd name="connsiteY3" fmla="*/ 166168 h 542925"/>
                <a:gd name="connsiteX4" fmla="*/ 33675 w 514350"/>
                <a:gd name="connsiteY4" fmla="*/ 364288 h 542925"/>
                <a:gd name="connsiteX5" fmla="*/ 348000 w 514350"/>
                <a:gd name="connsiteY5" fmla="*/ 392863 h 542925"/>
                <a:gd name="connsiteX6" fmla="*/ 363240 w 514350"/>
                <a:gd name="connsiteY6" fmla="*/ 221413 h 542925"/>
                <a:gd name="connsiteX7" fmla="*/ 239415 w 514350"/>
                <a:gd name="connsiteY7" fmla="*/ 171883 h 542925"/>
                <a:gd name="connsiteX8" fmla="*/ 163215 w 514350"/>
                <a:gd name="connsiteY8" fmla="*/ 221413 h 542925"/>
                <a:gd name="connsiteX9" fmla="*/ 185122 w 514350"/>
                <a:gd name="connsiteY9" fmla="*/ 311901 h 542925"/>
                <a:gd name="connsiteX10" fmla="*/ 261322 w 514350"/>
                <a:gd name="connsiteY10" fmla="*/ 303328 h 542925"/>
                <a:gd name="connsiteX11" fmla="*/ 303232 w 514350"/>
                <a:gd name="connsiteY11" fmla="*/ 313806 h 542925"/>
                <a:gd name="connsiteX12" fmla="*/ 253702 w 514350"/>
                <a:gd name="connsiteY12" fmla="*/ 369051 h 542925"/>
                <a:gd name="connsiteX13" fmla="*/ 127972 w 514350"/>
                <a:gd name="connsiteY13" fmla="*/ 338571 h 542925"/>
                <a:gd name="connsiteX14" fmla="*/ 136545 w 514350"/>
                <a:gd name="connsiteY14" fmla="*/ 141403 h 542925"/>
                <a:gd name="connsiteX15" fmla="*/ 424200 w 514350"/>
                <a:gd name="connsiteY15" fmla="*/ 184266 h 542925"/>
                <a:gd name="connsiteX16" fmla="*/ 422295 w 514350"/>
                <a:gd name="connsiteY16" fmla="*/ 404293 h 542925"/>
                <a:gd name="connsiteX17" fmla="*/ 333712 w 514350"/>
                <a:gd name="connsiteY17" fmla="*/ 489066 h 542925"/>
                <a:gd name="connsiteX18" fmla="*/ 240367 w 514350"/>
                <a:gd name="connsiteY18" fmla="*/ 515736 h 542925"/>
                <a:gd name="connsiteX19" fmla="*/ 103207 w 514350"/>
                <a:gd name="connsiteY19" fmla="*/ 509068 h 542925"/>
                <a:gd name="connsiteX20" fmla="*/ 187027 w 514350"/>
                <a:gd name="connsiteY20" fmla="*/ 544311 h 542925"/>
                <a:gd name="connsiteX21" fmla="*/ 360382 w 514350"/>
                <a:gd name="connsiteY21" fmla="*/ 527166 h 542925"/>
                <a:gd name="connsiteX22" fmla="*/ 480397 w 514350"/>
                <a:gd name="connsiteY22" fmla="*/ 430963 h 542925"/>
                <a:gd name="connsiteX23" fmla="*/ 518497 w 514350"/>
                <a:gd name="connsiteY23" fmla="*/ 335713 h 542925"/>
                <a:gd name="connsiteX24" fmla="*/ 512782 w 514350"/>
                <a:gd name="connsiteY24" fmla="*/ 205221 h 542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14350" h="542925">
                  <a:moveTo>
                    <a:pt x="512782" y="205221"/>
                  </a:moveTo>
                  <a:cubicBezTo>
                    <a:pt x="481350" y="108066"/>
                    <a:pt x="428010" y="68061"/>
                    <a:pt x="387052" y="39486"/>
                  </a:cubicBezTo>
                  <a:cubicBezTo>
                    <a:pt x="313710" y="-7187"/>
                    <a:pt x="234652" y="-4329"/>
                    <a:pt x="191790" y="7101"/>
                  </a:cubicBezTo>
                  <a:cubicBezTo>
                    <a:pt x="120352" y="24246"/>
                    <a:pt x="24150" y="98541"/>
                    <a:pt x="9862" y="166168"/>
                  </a:cubicBezTo>
                  <a:cubicBezTo>
                    <a:pt x="-4425" y="233796"/>
                    <a:pt x="-8235" y="291898"/>
                    <a:pt x="33675" y="364288"/>
                  </a:cubicBezTo>
                  <a:cubicBezTo>
                    <a:pt x="132735" y="481446"/>
                    <a:pt x="261322" y="478588"/>
                    <a:pt x="348000" y="392863"/>
                  </a:cubicBezTo>
                  <a:cubicBezTo>
                    <a:pt x="392767" y="344286"/>
                    <a:pt x="391815" y="274753"/>
                    <a:pt x="363240" y="221413"/>
                  </a:cubicBezTo>
                  <a:cubicBezTo>
                    <a:pt x="337522" y="173788"/>
                    <a:pt x="288945" y="167121"/>
                    <a:pt x="239415" y="171883"/>
                  </a:cubicBezTo>
                  <a:cubicBezTo>
                    <a:pt x="207030" y="176646"/>
                    <a:pt x="176550" y="193791"/>
                    <a:pt x="163215" y="221413"/>
                  </a:cubicBezTo>
                  <a:cubicBezTo>
                    <a:pt x="146070" y="255703"/>
                    <a:pt x="157500" y="288088"/>
                    <a:pt x="185122" y="311901"/>
                  </a:cubicBezTo>
                  <a:cubicBezTo>
                    <a:pt x="210840" y="333808"/>
                    <a:pt x="236557" y="324283"/>
                    <a:pt x="261322" y="303328"/>
                  </a:cubicBezTo>
                  <a:cubicBezTo>
                    <a:pt x="281325" y="287136"/>
                    <a:pt x="306090" y="289041"/>
                    <a:pt x="303232" y="313806"/>
                  </a:cubicBezTo>
                  <a:cubicBezTo>
                    <a:pt x="298470" y="332856"/>
                    <a:pt x="299422" y="346191"/>
                    <a:pt x="253702" y="369051"/>
                  </a:cubicBezTo>
                  <a:cubicBezTo>
                    <a:pt x="204172" y="391911"/>
                    <a:pt x="147022" y="358573"/>
                    <a:pt x="127972" y="338571"/>
                  </a:cubicBezTo>
                  <a:cubicBezTo>
                    <a:pt x="64155" y="264276"/>
                    <a:pt x="106065" y="167121"/>
                    <a:pt x="136545" y="141403"/>
                  </a:cubicBezTo>
                  <a:cubicBezTo>
                    <a:pt x="227032" y="62346"/>
                    <a:pt x="370860" y="100446"/>
                    <a:pt x="424200" y="184266"/>
                  </a:cubicBezTo>
                  <a:cubicBezTo>
                    <a:pt x="433725" y="198553"/>
                    <a:pt x="477540" y="278563"/>
                    <a:pt x="422295" y="404293"/>
                  </a:cubicBezTo>
                  <a:cubicBezTo>
                    <a:pt x="405150" y="443346"/>
                    <a:pt x="371812" y="469063"/>
                    <a:pt x="333712" y="489066"/>
                  </a:cubicBezTo>
                  <a:cubicBezTo>
                    <a:pt x="303232" y="501448"/>
                    <a:pt x="283230" y="511926"/>
                    <a:pt x="240367" y="515736"/>
                  </a:cubicBezTo>
                  <a:cubicBezTo>
                    <a:pt x="163215" y="520498"/>
                    <a:pt x="87967" y="496686"/>
                    <a:pt x="103207" y="509068"/>
                  </a:cubicBezTo>
                  <a:cubicBezTo>
                    <a:pt x="127972" y="525261"/>
                    <a:pt x="148927" y="535738"/>
                    <a:pt x="187027" y="544311"/>
                  </a:cubicBezTo>
                  <a:cubicBezTo>
                    <a:pt x="225127" y="552883"/>
                    <a:pt x="317520" y="547168"/>
                    <a:pt x="360382" y="527166"/>
                  </a:cubicBezTo>
                  <a:cubicBezTo>
                    <a:pt x="360382" y="527166"/>
                    <a:pt x="454680" y="479541"/>
                    <a:pt x="480397" y="430963"/>
                  </a:cubicBezTo>
                  <a:cubicBezTo>
                    <a:pt x="501352" y="394768"/>
                    <a:pt x="509925" y="369051"/>
                    <a:pt x="518497" y="335713"/>
                  </a:cubicBezTo>
                  <a:cubicBezTo>
                    <a:pt x="528975" y="297613"/>
                    <a:pt x="517545" y="220461"/>
                    <a:pt x="512782" y="205221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FD188212-D2F5-4699-901B-0A9764D58F8C}"/>
                </a:ext>
              </a:extLst>
            </p:cNvPr>
            <p:cNvSpPr/>
            <p:nvPr/>
          </p:nvSpPr>
          <p:spPr>
            <a:xfrm>
              <a:off x="2033126" y="4166363"/>
              <a:ext cx="428625" cy="495300"/>
            </a:xfrm>
            <a:custGeom>
              <a:avLst/>
              <a:gdLst>
                <a:gd name="connsiteX0" fmla="*/ 437253 w 428625"/>
                <a:gd name="connsiteY0" fmla="*/ 90964 h 495300"/>
                <a:gd name="connsiteX1" fmla="*/ 294378 w 428625"/>
                <a:gd name="connsiteY1" fmla="*/ 95726 h 495300"/>
                <a:gd name="connsiteX2" fmla="*/ 283900 w 428625"/>
                <a:gd name="connsiteY2" fmla="*/ 71914 h 495300"/>
                <a:gd name="connsiteX3" fmla="*/ 284853 w 428625"/>
                <a:gd name="connsiteY3" fmla="*/ 15716 h 495300"/>
                <a:gd name="connsiteX4" fmla="*/ 247705 w 428625"/>
                <a:gd name="connsiteY4" fmla="*/ 5239 h 495300"/>
                <a:gd name="connsiteX5" fmla="*/ 193413 w 428625"/>
                <a:gd name="connsiteY5" fmla="*/ 11906 h 495300"/>
                <a:gd name="connsiteX6" fmla="*/ 163885 w 428625"/>
                <a:gd name="connsiteY6" fmla="*/ 170974 h 495300"/>
                <a:gd name="connsiteX7" fmla="*/ 152455 w 428625"/>
                <a:gd name="connsiteY7" fmla="*/ 184309 h 495300"/>
                <a:gd name="connsiteX8" fmla="*/ 133405 w 428625"/>
                <a:gd name="connsiteY8" fmla="*/ 210026 h 495300"/>
                <a:gd name="connsiteX9" fmla="*/ 134358 w 428625"/>
                <a:gd name="connsiteY9" fmla="*/ 223361 h 495300"/>
                <a:gd name="connsiteX10" fmla="*/ 55 w 428625"/>
                <a:gd name="connsiteY10" fmla="*/ 320516 h 495300"/>
                <a:gd name="connsiteX11" fmla="*/ 68635 w 428625"/>
                <a:gd name="connsiteY11" fmla="*/ 396716 h 495300"/>
                <a:gd name="connsiteX12" fmla="*/ 113403 w 428625"/>
                <a:gd name="connsiteY12" fmla="*/ 355759 h 495300"/>
                <a:gd name="connsiteX13" fmla="*/ 113403 w 428625"/>
                <a:gd name="connsiteY13" fmla="*/ 355759 h 495300"/>
                <a:gd name="connsiteX14" fmla="*/ 188650 w 428625"/>
                <a:gd name="connsiteY14" fmla="*/ 499586 h 495300"/>
                <a:gd name="connsiteX15" fmla="*/ 264850 w 428625"/>
                <a:gd name="connsiteY15" fmla="*/ 450056 h 495300"/>
                <a:gd name="connsiteX16" fmla="*/ 189603 w 428625"/>
                <a:gd name="connsiteY16" fmla="*/ 246221 h 495300"/>
                <a:gd name="connsiteX17" fmla="*/ 206748 w 428625"/>
                <a:gd name="connsiteY17" fmla="*/ 216694 h 495300"/>
                <a:gd name="connsiteX18" fmla="*/ 205795 w 428625"/>
                <a:gd name="connsiteY18" fmla="*/ 210979 h 495300"/>
                <a:gd name="connsiteX19" fmla="*/ 421060 w 428625"/>
                <a:gd name="connsiteY19" fmla="*/ 186214 h 495300"/>
                <a:gd name="connsiteX20" fmla="*/ 437253 w 428625"/>
                <a:gd name="connsiteY20" fmla="*/ 90964 h 495300"/>
                <a:gd name="connsiteX21" fmla="*/ 237228 w 428625"/>
                <a:gd name="connsiteY21" fmla="*/ 119539 h 495300"/>
                <a:gd name="connsiteX22" fmla="*/ 237228 w 428625"/>
                <a:gd name="connsiteY22" fmla="*/ 119539 h 495300"/>
                <a:gd name="connsiteX23" fmla="*/ 237228 w 428625"/>
                <a:gd name="connsiteY23" fmla="*/ 119539 h 495300"/>
                <a:gd name="connsiteX24" fmla="*/ 237228 w 428625"/>
                <a:gd name="connsiteY24" fmla="*/ 119539 h 49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28625" h="495300">
                  <a:moveTo>
                    <a:pt x="437253" y="90964"/>
                  </a:moveTo>
                  <a:cubicBezTo>
                    <a:pt x="406773" y="90964"/>
                    <a:pt x="324858" y="95726"/>
                    <a:pt x="294378" y="95726"/>
                  </a:cubicBezTo>
                  <a:cubicBezTo>
                    <a:pt x="269613" y="95726"/>
                    <a:pt x="272470" y="90011"/>
                    <a:pt x="283900" y="71914"/>
                  </a:cubicBezTo>
                  <a:cubicBezTo>
                    <a:pt x="295330" y="57626"/>
                    <a:pt x="296283" y="19526"/>
                    <a:pt x="284853" y="15716"/>
                  </a:cubicBezTo>
                  <a:cubicBezTo>
                    <a:pt x="272470" y="11906"/>
                    <a:pt x="260088" y="9049"/>
                    <a:pt x="247705" y="5239"/>
                  </a:cubicBezTo>
                  <a:cubicBezTo>
                    <a:pt x="228655" y="476"/>
                    <a:pt x="206748" y="-6191"/>
                    <a:pt x="193413" y="11906"/>
                  </a:cubicBezTo>
                  <a:cubicBezTo>
                    <a:pt x="179125" y="32861"/>
                    <a:pt x="164838" y="157639"/>
                    <a:pt x="163885" y="170974"/>
                  </a:cubicBezTo>
                  <a:cubicBezTo>
                    <a:pt x="162933" y="175736"/>
                    <a:pt x="167695" y="179546"/>
                    <a:pt x="152455" y="184309"/>
                  </a:cubicBezTo>
                  <a:cubicBezTo>
                    <a:pt x="147693" y="186214"/>
                    <a:pt x="139120" y="202406"/>
                    <a:pt x="133405" y="210026"/>
                  </a:cubicBezTo>
                  <a:cubicBezTo>
                    <a:pt x="129595" y="214789"/>
                    <a:pt x="133405" y="219551"/>
                    <a:pt x="134358" y="223361"/>
                  </a:cubicBezTo>
                  <a:cubicBezTo>
                    <a:pt x="105783" y="230029"/>
                    <a:pt x="-2802" y="289084"/>
                    <a:pt x="55" y="320516"/>
                  </a:cubicBezTo>
                  <a:cubicBezTo>
                    <a:pt x="6723" y="370999"/>
                    <a:pt x="39108" y="406241"/>
                    <a:pt x="68635" y="396716"/>
                  </a:cubicBezTo>
                  <a:cubicBezTo>
                    <a:pt x="88638" y="388144"/>
                    <a:pt x="101020" y="371951"/>
                    <a:pt x="113403" y="355759"/>
                  </a:cubicBezTo>
                  <a:lnTo>
                    <a:pt x="113403" y="355759"/>
                  </a:lnTo>
                  <a:cubicBezTo>
                    <a:pt x="140073" y="401479"/>
                    <a:pt x="141025" y="460534"/>
                    <a:pt x="188650" y="499586"/>
                  </a:cubicBezTo>
                  <a:cubicBezTo>
                    <a:pt x="194365" y="458629"/>
                    <a:pt x="223893" y="449104"/>
                    <a:pt x="264850" y="450056"/>
                  </a:cubicBezTo>
                  <a:cubicBezTo>
                    <a:pt x="198175" y="391001"/>
                    <a:pt x="177220" y="323374"/>
                    <a:pt x="189603" y="246221"/>
                  </a:cubicBezTo>
                  <a:cubicBezTo>
                    <a:pt x="201985" y="239554"/>
                    <a:pt x="207700" y="229076"/>
                    <a:pt x="206748" y="216694"/>
                  </a:cubicBezTo>
                  <a:cubicBezTo>
                    <a:pt x="205795" y="212884"/>
                    <a:pt x="202938" y="212884"/>
                    <a:pt x="205795" y="210979"/>
                  </a:cubicBezTo>
                  <a:cubicBezTo>
                    <a:pt x="251515" y="166211"/>
                    <a:pt x="368673" y="169069"/>
                    <a:pt x="421060" y="186214"/>
                  </a:cubicBezTo>
                  <a:cubicBezTo>
                    <a:pt x="410583" y="156686"/>
                    <a:pt x="376293" y="133826"/>
                    <a:pt x="437253" y="90964"/>
                  </a:cubicBezTo>
                  <a:close/>
                  <a:moveTo>
                    <a:pt x="237228" y="119539"/>
                  </a:moveTo>
                  <a:cubicBezTo>
                    <a:pt x="237228" y="119539"/>
                    <a:pt x="237228" y="119539"/>
                    <a:pt x="237228" y="119539"/>
                  </a:cubicBezTo>
                  <a:cubicBezTo>
                    <a:pt x="237228" y="119539"/>
                    <a:pt x="237228" y="119539"/>
                    <a:pt x="237228" y="119539"/>
                  </a:cubicBezTo>
                  <a:cubicBezTo>
                    <a:pt x="237228" y="119539"/>
                    <a:pt x="237228" y="119539"/>
                    <a:pt x="237228" y="119539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40" name="Graphic 217">
              <a:extLst>
                <a:ext uri="{FF2B5EF4-FFF2-40B4-BE49-F238E27FC236}">
                  <a16:creationId xmlns:a16="http://schemas.microsoft.com/office/drawing/2014/main" id="{616C227F-6832-444F-8B03-395E49F975A5}"/>
                </a:ext>
              </a:extLst>
            </p:cNvPr>
            <p:cNvGrpSpPr/>
            <p:nvPr/>
          </p:nvGrpSpPr>
          <p:grpSpPr>
            <a:xfrm>
              <a:off x="2085379" y="4192557"/>
              <a:ext cx="228600" cy="361950"/>
              <a:chOff x="6273928" y="3207068"/>
              <a:chExt cx="228600" cy="361950"/>
            </a:xfrm>
            <a:solidFill>
              <a:srgbClr val="370336"/>
            </a:solidFill>
          </p:grpSpPr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883CC91A-18C9-4EFE-9373-3137C2DA7872}"/>
                  </a:ext>
                </a:extLst>
              </p:cNvPr>
              <p:cNvSpPr/>
              <p:nvPr/>
            </p:nvSpPr>
            <p:spPr>
              <a:xfrm>
                <a:off x="6273928" y="3463290"/>
                <a:ext cx="104775" cy="114300"/>
              </a:xfrm>
              <a:custGeom>
                <a:avLst/>
                <a:gdLst>
                  <a:gd name="connsiteX0" fmla="*/ 14477 w 104775"/>
                  <a:gd name="connsiteY0" fmla="*/ 82868 h 114300"/>
                  <a:gd name="connsiteX1" fmla="*/ 17335 w 104775"/>
                  <a:gd name="connsiteY1" fmla="*/ 115252 h 114300"/>
                  <a:gd name="connsiteX2" fmla="*/ 62102 w 104775"/>
                  <a:gd name="connsiteY2" fmla="*/ 74295 h 114300"/>
                  <a:gd name="connsiteX3" fmla="*/ 108775 w 104775"/>
                  <a:gd name="connsiteY3" fmla="*/ 0 h 114300"/>
                  <a:gd name="connsiteX4" fmla="*/ 14477 w 104775"/>
                  <a:gd name="connsiteY4" fmla="*/ 82868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4775" h="114300">
                    <a:moveTo>
                      <a:pt x="14477" y="82868"/>
                    </a:moveTo>
                    <a:cubicBezTo>
                      <a:pt x="7810" y="91440"/>
                      <a:pt x="-16003" y="107633"/>
                      <a:pt x="17335" y="115252"/>
                    </a:cubicBezTo>
                    <a:cubicBezTo>
                      <a:pt x="39242" y="108585"/>
                      <a:pt x="49720" y="90488"/>
                      <a:pt x="62102" y="74295"/>
                    </a:cubicBezTo>
                    <a:cubicBezTo>
                      <a:pt x="77342" y="49530"/>
                      <a:pt x="93535" y="24765"/>
                      <a:pt x="108775" y="0"/>
                    </a:cubicBezTo>
                    <a:cubicBezTo>
                      <a:pt x="75437" y="27623"/>
                      <a:pt x="40195" y="50483"/>
                      <a:pt x="14477" y="82868"/>
                    </a:cubicBezTo>
                    <a:close/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3" name="Freeform: Shape 142">
                <a:extLst>
                  <a:ext uri="{FF2B5EF4-FFF2-40B4-BE49-F238E27FC236}">
                    <a16:creationId xmlns:a16="http://schemas.microsoft.com/office/drawing/2014/main" id="{5DF5B3EC-90F4-4ADD-8F54-2093C1A4BDE0}"/>
                  </a:ext>
                </a:extLst>
              </p:cNvPr>
              <p:cNvSpPr/>
              <p:nvPr/>
            </p:nvSpPr>
            <p:spPr>
              <a:xfrm>
                <a:off x="6444302" y="3207068"/>
                <a:ext cx="57150" cy="142875"/>
              </a:xfrm>
              <a:custGeom>
                <a:avLst/>
                <a:gdLst>
                  <a:gd name="connsiteX0" fmla="*/ 63178 w 57150"/>
                  <a:gd name="connsiteY0" fmla="*/ 0 h 142875"/>
                  <a:gd name="connsiteX1" fmla="*/ 12696 w 57150"/>
                  <a:gd name="connsiteY1" fmla="*/ 93345 h 142875"/>
                  <a:gd name="connsiteX2" fmla="*/ 5076 w 57150"/>
                  <a:gd name="connsiteY2" fmla="*/ 147638 h 142875"/>
                  <a:gd name="connsiteX3" fmla="*/ 63178 w 57150"/>
                  <a:gd name="connsiteY3" fmla="*/ 0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7150" h="142875">
                    <a:moveTo>
                      <a:pt x="63178" y="0"/>
                    </a:moveTo>
                    <a:cubicBezTo>
                      <a:pt x="20316" y="17145"/>
                      <a:pt x="29841" y="62865"/>
                      <a:pt x="12696" y="93345"/>
                    </a:cubicBezTo>
                    <a:cubicBezTo>
                      <a:pt x="6028" y="105727"/>
                      <a:pt x="-7307" y="137160"/>
                      <a:pt x="5076" y="147638"/>
                    </a:cubicBezTo>
                    <a:cubicBezTo>
                      <a:pt x="44128" y="47625"/>
                      <a:pt x="67941" y="40005"/>
                      <a:pt x="63178" y="0"/>
                    </a:cubicBezTo>
                    <a:close/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E2CA1CE3-98C1-4F31-85C8-63FF70969922}"/>
                </a:ext>
              </a:extLst>
            </p:cNvPr>
            <p:cNvSpPr/>
            <p:nvPr/>
          </p:nvSpPr>
          <p:spPr>
            <a:xfrm>
              <a:off x="2222728" y="4384307"/>
              <a:ext cx="295275" cy="200025"/>
            </a:xfrm>
            <a:custGeom>
              <a:avLst/>
              <a:gdLst>
                <a:gd name="connsiteX0" fmla="*/ 0 w 295275"/>
                <a:gd name="connsiteY0" fmla="*/ 33040 h 200025"/>
                <a:gd name="connsiteX1" fmla="*/ 8573 w 295275"/>
                <a:gd name="connsiteY1" fmla="*/ 4465 h 200025"/>
                <a:gd name="connsiteX2" fmla="*/ 18098 w 295275"/>
                <a:gd name="connsiteY2" fmla="*/ 1607 h 200025"/>
                <a:gd name="connsiteX3" fmla="*/ 254318 w 295275"/>
                <a:gd name="connsiteY3" fmla="*/ 149245 h 200025"/>
                <a:gd name="connsiteX4" fmla="*/ 285750 w 295275"/>
                <a:gd name="connsiteY4" fmla="*/ 170200 h 200025"/>
                <a:gd name="connsiteX5" fmla="*/ 295275 w 295275"/>
                <a:gd name="connsiteY5" fmla="*/ 196870 h 200025"/>
                <a:gd name="connsiteX6" fmla="*/ 265748 w 295275"/>
                <a:gd name="connsiteY6" fmla="*/ 196870 h 200025"/>
                <a:gd name="connsiteX7" fmla="*/ 217170 w 295275"/>
                <a:gd name="connsiteY7" fmla="*/ 167342 h 200025"/>
                <a:gd name="connsiteX8" fmla="*/ 0 w 295275"/>
                <a:gd name="connsiteY8" fmla="*/ 33040 h 20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5275" h="200025">
                  <a:moveTo>
                    <a:pt x="0" y="33040"/>
                  </a:moveTo>
                  <a:cubicBezTo>
                    <a:pt x="2858" y="23515"/>
                    <a:pt x="5715" y="13990"/>
                    <a:pt x="8573" y="4465"/>
                  </a:cubicBezTo>
                  <a:cubicBezTo>
                    <a:pt x="10477" y="-298"/>
                    <a:pt x="13335" y="-1250"/>
                    <a:pt x="18098" y="1607"/>
                  </a:cubicBezTo>
                  <a:cubicBezTo>
                    <a:pt x="97155" y="51137"/>
                    <a:pt x="175260" y="99715"/>
                    <a:pt x="254318" y="149245"/>
                  </a:cubicBezTo>
                  <a:cubicBezTo>
                    <a:pt x="264795" y="155912"/>
                    <a:pt x="276225" y="161627"/>
                    <a:pt x="285750" y="170200"/>
                  </a:cubicBezTo>
                  <a:cubicBezTo>
                    <a:pt x="294323" y="176867"/>
                    <a:pt x="305753" y="184487"/>
                    <a:pt x="295275" y="196870"/>
                  </a:cubicBezTo>
                  <a:cubicBezTo>
                    <a:pt x="286703" y="208300"/>
                    <a:pt x="275273" y="203537"/>
                    <a:pt x="265748" y="196870"/>
                  </a:cubicBezTo>
                  <a:cubicBezTo>
                    <a:pt x="249555" y="187345"/>
                    <a:pt x="233363" y="176867"/>
                    <a:pt x="217170" y="167342"/>
                  </a:cubicBezTo>
                  <a:cubicBezTo>
                    <a:pt x="145733" y="122575"/>
                    <a:pt x="73343" y="77807"/>
                    <a:pt x="0" y="33040"/>
                  </a:cubicBezTo>
                  <a:close/>
                </a:path>
              </a:pathLst>
            </a:custGeom>
            <a:solidFill>
              <a:srgbClr val="84848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023E26B4-B2D7-41D3-BE14-00E83F7493E7}"/>
              </a:ext>
            </a:extLst>
          </p:cNvPr>
          <p:cNvGrpSpPr/>
          <p:nvPr/>
        </p:nvGrpSpPr>
        <p:grpSpPr>
          <a:xfrm rot="20368277">
            <a:off x="3078781" y="3369956"/>
            <a:ext cx="663384" cy="860159"/>
            <a:chOff x="1231176" y="4244944"/>
            <a:chExt cx="574357" cy="744724"/>
          </a:xfrm>
        </p:grpSpPr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B5C1C695-45AA-40EA-82F2-125994B43357}"/>
                </a:ext>
              </a:extLst>
            </p:cNvPr>
            <p:cNvSpPr/>
            <p:nvPr/>
          </p:nvSpPr>
          <p:spPr>
            <a:xfrm>
              <a:off x="1481683" y="4532468"/>
              <a:ext cx="323850" cy="457200"/>
            </a:xfrm>
            <a:custGeom>
              <a:avLst/>
              <a:gdLst>
                <a:gd name="connsiteX0" fmla="*/ 143828 w 323850"/>
                <a:gd name="connsiteY0" fmla="*/ 243019 h 457200"/>
                <a:gd name="connsiteX1" fmla="*/ 0 w 323850"/>
                <a:gd name="connsiteY1" fmla="*/ 25849 h 457200"/>
                <a:gd name="connsiteX2" fmla="*/ 33338 w 323850"/>
                <a:gd name="connsiteY2" fmla="*/ 131 h 457200"/>
                <a:gd name="connsiteX3" fmla="*/ 322898 w 323850"/>
                <a:gd name="connsiteY3" fmla="*/ 425899 h 457200"/>
                <a:gd name="connsiteX4" fmla="*/ 292418 w 323850"/>
                <a:gd name="connsiteY4" fmla="*/ 456379 h 457200"/>
                <a:gd name="connsiteX5" fmla="*/ 143828 w 323850"/>
                <a:gd name="connsiteY5" fmla="*/ 243019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850" h="457200">
                  <a:moveTo>
                    <a:pt x="143828" y="243019"/>
                  </a:moveTo>
                  <a:cubicBezTo>
                    <a:pt x="96203" y="170629"/>
                    <a:pt x="47625" y="98239"/>
                    <a:pt x="0" y="25849"/>
                  </a:cubicBezTo>
                  <a:cubicBezTo>
                    <a:pt x="0" y="2989"/>
                    <a:pt x="15240" y="-821"/>
                    <a:pt x="33338" y="131"/>
                  </a:cubicBezTo>
                  <a:cubicBezTo>
                    <a:pt x="129540" y="142054"/>
                    <a:pt x="226695" y="283976"/>
                    <a:pt x="322898" y="425899"/>
                  </a:cubicBezTo>
                  <a:cubicBezTo>
                    <a:pt x="340995" y="455426"/>
                    <a:pt x="315278" y="477334"/>
                    <a:pt x="292418" y="456379"/>
                  </a:cubicBezTo>
                  <a:lnTo>
                    <a:pt x="143828" y="243019"/>
                  </a:ln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73A4CA37-F0A7-462F-9777-D6AA33777029}"/>
                </a:ext>
              </a:extLst>
            </p:cNvPr>
            <p:cNvSpPr/>
            <p:nvPr/>
          </p:nvSpPr>
          <p:spPr>
            <a:xfrm>
              <a:off x="1231176" y="4244944"/>
              <a:ext cx="333375" cy="333375"/>
            </a:xfrm>
            <a:custGeom>
              <a:avLst/>
              <a:gdLst>
                <a:gd name="connsiteX0" fmla="*/ 337185 w 333375"/>
                <a:gd name="connsiteY0" fmla="*/ 168593 h 333375"/>
                <a:gd name="connsiteX1" fmla="*/ 168593 w 333375"/>
                <a:gd name="connsiteY1" fmla="*/ 337185 h 333375"/>
                <a:gd name="connsiteX2" fmla="*/ 0 w 333375"/>
                <a:gd name="connsiteY2" fmla="*/ 168592 h 333375"/>
                <a:gd name="connsiteX3" fmla="*/ 168593 w 333375"/>
                <a:gd name="connsiteY3" fmla="*/ 0 h 333375"/>
                <a:gd name="connsiteX4" fmla="*/ 337185 w 333375"/>
                <a:gd name="connsiteY4" fmla="*/ 168593 h 333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3375" h="333375">
                  <a:moveTo>
                    <a:pt x="337185" y="168593"/>
                  </a:moveTo>
                  <a:cubicBezTo>
                    <a:pt x="337185" y="261704"/>
                    <a:pt x="261704" y="337185"/>
                    <a:pt x="168593" y="337185"/>
                  </a:cubicBezTo>
                  <a:cubicBezTo>
                    <a:pt x="75481" y="337185"/>
                    <a:pt x="0" y="261704"/>
                    <a:pt x="0" y="168592"/>
                  </a:cubicBezTo>
                  <a:cubicBezTo>
                    <a:pt x="0" y="75481"/>
                    <a:pt x="75481" y="0"/>
                    <a:pt x="168593" y="0"/>
                  </a:cubicBezTo>
                  <a:cubicBezTo>
                    <a:pt x="261704" y="0"/>
                    <a:pt x="337185" y="75481"/>
                    <a:pt x="337185" y="168593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94A2A9F9-17D8-4CCB-9C38-14F4338E053F}"/>
                </a:ext>
              </a:extLst>
            </p:cNvPr>
            <p:cNvSpPr/>
            <p:nvPr/>
          </p:nvSpPr>
          <p:spPr>
            <a:xfrm>
              <a:off x="1233910" y="4301231"/>
              <a:ext cx="295275" cy="200025"/>
            </a:xfrm>
            <a:custGeom>
              <a:avLst/>
              <a:gdLst>
                <a:gd name="connsiteX0" fmla="*/ 7743 w 295275"/>
                <a:gd name="connsiteY0" fmla="*/ 200888 h 200025"/>
                <a:gd name="connsiteX1" fmla="*/ 123 w 295275"/>
                <a:gd name="connsiteY1" fmla="*/ 142785 h 200025"/>
                <a:gd name="connsiteX2" fmla="*/ 121091 w 295275"/>
                <a:gd name="connsiteY2" fmla="*/ 182790 h 200025"/>
                <a:gd name="connsiteX3" fmla="*/ 283968 w 295275"/>
                <a:gd name="connsiteY3" fmla="*/ 7530 h 200025"/>
                <a:gd name="connsiteX4" fmla="*/ 291588 w 295275"/>
                <a:gd name="connsiteY4" fmla="*/ 863 h 200025"/>
                <a:gd name="connsiteX5" fmla="*/ 302066 w 295275"/>
                <a:gd name="connsiteY5" fmla="*/ 10388 h 200025"/>
                <a:gd name="connsiteX6" fmla="*/ 264918 w 295275"/>
                <a:gd name="connsiteY6" fmla="*/ 104685 h 200025"/>
                <a:gd name="connsiteX7" fmla="*/ 7743 w 295275"/>
                <a:gd name="connsiteY7" fmla="*/ 200888 h 20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5275" h="200025">
                  <a:moveTo>
                    <a:pt x="7743" y="200888"/>
                  </a:moveTo>
                  <a:cubicBezTo>
                    <a:pt x="3933" y="196125"/>
                    <a:pt x="-829" y="158025"/>
                    <a:pt x="123" y="142785"/>
                  </a:cubicBezTo>
                  <a:cubicBezTo>
                    <a:pt x="33461" y="192315"/>
                    <a:pt x="64893" y="203745"/>
                    <a:pt x="121091" y="182790"/>
                  </a:cubicBezTo>
                  <a:cubicBezTo>
                    <a:pt x="203958" y="152310"/>
                    <a:pt x="275396" y="108495"/>
                    <a:pt x="283968" y="7530"/>
                  </a:cubicBezTo>
                  <a:cubicBezTo>
                    <a:pt x="283968" y="2768"/>
                    <a:pt x="285873" y="-1995"/>
                    <a:pt x="291588" y="863"/>
                  </a:cubicBezTo>
                  <a:cubicBezTo>
                    <a:pt x="295398" y="2768"/>
                    <a:pt x="298256" y="6578"/>
                    <a:pt x="302066" y="10388"/>
                  </a:cubicBezTo>
                  <a:cubicBezTo>
                    <a:pt x="306828" y="48488"/>
                    <a:pt x="284921" y="76110"/>
                    <a:pt x="264918" y="104685"/>
                  </a:cubicBezTo>
                  <a:cubicBezTo>
                    <a:pt x="209673" y="184695"/>
                    <a:pt x="100136" y="225653"/>
                    <a:pt x="7743" y="200888"/>
                  </a:cubicBez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FEC4F903-AFED-443D-A07E-4CFA8001E693}"/>
                </a:ext>
              </a:extLst>
            </p:cNvPr>
            <p:cNvSpPr/>
            <p:nvPr/>
          </p:nvSpPr>
          <p:spPr>
            <a:xfrm>
              <a:off x="1241654" y="4311307"/>
              <a:ext cx="323850" cy="257175"/>
            </a:xfrm>
            <a:custGeom>
              <a:avLst/>
              <a:gdLst>
                <a:gd name="connsiteX0" fmla="*/ 295275 w 323850"/>
                <a:gd name="connsiteY0" fmla="*/ 312 h 257175"/>
                <a:gd name="connsiteX1" fmla="*/ 295275 w 323850"/>
                <a:gd name="connsiteY1" fmla="*/ 312 h 257175"/>
                <a:gd name="connsiteX2" fmla="*/ 258128 w 323850"/>
                <a:gd name="connsiteY2" fmla="*/ 94609 h 257175"/>
                <a:gd name="connsiteX3" fmla="*/ 0 w 323850"/>
                <a:gd name="connsiteY3" fmla="*/ 190812 h 257175"/>
                <a:gd name="connsiteX4" fmla="*/ 91440 w 323850"/>
                <a:gd name="connsiteY4" fmla="*/ 262249 h 257175"/>
                <a:gd name="connsiteX5" fmla="*/ 297180 w 323850"/>
                <a:gd name="connsiteY5" fmla="*/ 141282 h 257175"/>
                <a:gd name="connsiteX6" fmla="*/ 324803 w 323850"/>
                <a:gd name="connsiteY6" fmla="*/ 75559 h 257175"/>
                <a:gd name="connsiteX7" fmla="*/ 295275 w 323850"/>
                <a:gd name="connsiteY7" fmla="*/ 312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3850" h="257175">
                  <a:moveTo>
                    <a:pt x="295275" y="312"/>
                  </a:moveTo>
                  <a:cubicBezTo>
                    <a:pt x="295275" y="312"/>
                    <a:pt x="295275" y="312"/>
                    <a:pt x="295275" y="312"/>
                  </a:cubicBezTo>
                  <a:cubicBezTo>
                    <a:pt x="300038" y="38412"/>
                    <a:pt x="278130" y="66034"/>
                    <a:pt x="258128" y="94609"/>
                  </a:cubicBezTo>
                  <a:cubicBezTo>
                    <a:pt x="201930" y="174619"/>
                    <a:pt x="92393" y="214624"/>
                    <a:pt x="0" y="190812"/>
                  </a:cubicBezTo>
                  <a:cubicBezTo>
                    <a:pt x="5715" y="237484"/>
                    <a:pt x="76200" y="266059"/>
                    <a:pt x="91440" y="262249"/>
                  </a:cubicBezTo>
                  <a:cubicBezTo>
                    <a:pt x="172403" y="243199"/>
                    <a:pt x="243840" y="208909"/>
                    <a:pt x="297180" y="141282"/>
                  </a:cubicBezTo>
                  <a:cubicBezTo>
                    <a:pt x="301943" y="135567"/>
                    <a:pt x="324803" y="91752"/>
                    <a:pt x="324803" y="75559"/>
                  </a:cubicBezTo>
                  <a:cubicBezTo>
                    <a:pt x="343853" y="27934"/>
                    <a:pt x="295275" y="-3498"/>
                    <a:pt x="295275" y="312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49" name="Freeform: Shape 148">
            <a:extLst>
              <a:ext uri="{FF2B5EF4-FFF2-40B4-BE49-F238E27FC236}">
                <a16:creationId xmlns:a16="http://schemas.microsoft.com/office/drawing/2014/main" id="{310437BC-2E5B-4F86-AE16-CEAB02A1B593}"/>
              </a:ext>
            </a:extLst>
          </p:cNvPr>
          <p:cNvSpPr/>
          <p:nvPr/>
        </p:nvSpPr>
        <p:spPr>
          <a:xfrm>
            <a:off x="5411668" y="1478937"/>
            <a:ext cx="978789" cy="846321"/>
          </a:xfrm>
          <a:custGeom>
            <a:avLst/>
            <a:gdLst>
              <a:gd name="connsiteX0" fmla="*/ 3784362 w 3788635"/>
              <a:gd name="connsiteY0" fmla="*/ 1029192 h 3275887"/>
              <a:gd name="connsiteX1" fmla="*/ 3643357 w 3788635"/>
              <a:gd name="connsiteY1" fmla="*/ 693770 h 3275887"/>
              <a:gd name="connsiteX2" fmla="*/ 3388407 w 3788635"/>
              <a:gd name="connsiteY2" fmla="*/ 513596 h 3275887"/>
              <a:gd name="connsiteX3" fmla="*/ 3102124 w 3788635"/>
              <a:gd name="connsiteY3" fmla="*/ 450927 h 3275887"/>
              <a:gd name="connsiteX4" fmla="*/ 2493236 w 3788635"/>
              <a:gd name="connsiteY4" fmla="*/ 293542 h 3275887"/>
              <a:gd name="connsiteX5" fmla="*/ 2296683 w 3788635"/>
              <a:gd name="connsiteY5" fmla="*/ 134020 h 3275887"/>
              <a:gd name="connsiteX6" fmla="*/ 2233301 w 3788635"/>
              <a:gd name="connsiteY6" fmla="*/ 65654 h 3275887"/>
              <a:gd name="connsiteX7" fmla="*/ 1897879 w 3788635"/>
              <a:gd name="connsiteY7" fmla="*/ 50699 h 3275887"/>
              <a:gd name="connsiteX8" fmla="*/ 1865832 w 3788635"/>
              <a:gd name="connsiteY8" fmla="*/ 233009 h 3275887"/>
              <a:gd name="connsiteX9" fmla="*/ 1912834 w 3788635"/>
              <a:gd name="connsiteY9" fmla="*/ 333422 h 3275887"/>
              <a:gd name="connsiteX10" fmla="*/ 2059537 w 3788635"/>
              <a:gd name="connsiteY10" fmla="*/ 480125 h 3275887"/>
              <a:gd name="connsiteX11" fmla="*/ 2135024 w 3788635"/>
              <a:gd name="connsiteY11" fmla="*/ 520717 h 3275887"/>
              <a:gd name="connsiteX12" fmla="*/ 2830082 w 3788635"/>
              <a:gd name="connsiteY12" fmla="*/ 596205 h 3275887"/>
              <a:gd name="connsiteX13" fmla="*/ 3030909 w 3788635"/>
              <a:gd name="connsiteY13" fmla="*/ 607600 h 3275887"/>
              <a:gd name="connsiteX14" fmla="*/ 3388407 w 3788635"/>
              <a:gd name="connsiteY14" fmla="*/ 700179 h 3275887"/>
              <a:gd name="connsiteX15" fmla="*/ 3639797 w 3788635"/>
              <a:gd name="connsiteY15" fmla="*/ 1128181 h 3275887"/>
              <a:gd name="connsiteX16" fmla="*/ 3594931 w 3788635"/>
              <a:gd name="connsiteY16" fmla="*/ 1368175 h 3275887"/>
              <a:gd name="connsiteX17" fmla="*/ 3463895 w 3788635"/>
              <a:gd name="connsiteY17" fmla="*/ 1429420 h 3275887"/>
              <a:gd name="connsiteX18" fmla="*/ 3383423 w 3788635"/>
              <a:gd name="connsiteY18" fmla="*/ 1371024 h 3275887"/>
              <a:gd name="connsiteX19" fmla="*/ 3302950 w 3788635"/>
              <a:gd name="connsiteY19" fmla="*/ 1243549 h 3275887"/>
              <a:gd name="connsiteX20" fmla="*/ 3166929 w 3788635"/>
              <a:gd name="connsiteY20" fmla="*/ 999994 h 3275887"/>
              <a:gd name="connsiteX21" fmla="*/ 3166929 w 3788635"/>
              <a:gd name="connsiteY21" fmla="*/ 999994 h 3275887"/>
              <a:gd name="connsiteX22" fmla="*/ 2998150 w 3788635"/>
              <a:gd name="connsiteY22" fmla="*/ 844033 h 3275887"/>
              <a:gd name="connsiteX23" fmla="*/ 2896312 w 3788635"/>
              <a:gd name="connsiteY23" fmla="*/ 794183 h 3275887"/>
              <a:gd name="connsiteX24" fmla="*/ 2558041 w 3788635"/>
              <a:gd name="connsiteY24" fmla="*/ 747181 h 3275887"/>
              <a:gd name="connsiteX25" fmla="*/ 2254666 w 3788635"/>
              <a:gd name="connsiteY25" fmla="*/ 838336 h 3275887"/>
              <a:gd name="connsiteX26" fmla="*/ 1977639 w 3788635"/>
              <a:gd name="connsiteY26" fmla="*/ 1055542 h 3275887"/>
              <a:gd name="connsiteX27" fmla="*/ 1956987 w 3788635"/>
              <a:gd name="connsiteY27" fmla="*/ 1077618 h 3275887"/>
              <a:gd name="connsiteX28" fmla="*/ 1725538 w 3788635"/>
              <a:gd name="connsiteY28" fmla="*/ 1385267 h 3275887"/>
              <a:gd name="connsiteX29" fmla="*/ 1725538 w 3788635"/>
              <a:gd name="connsiteY29" fmla="*/ 1385267 h 3275887"/>
              <a:gd name="connsiteX30" fmla="*/ 1531122 w 3788635"/>
              <a:gd name="connsiteY30" fmla="*/ 1647338 h 3275887"/>
              <a:gd name="connsiteX31" fmla="*/ 1474150 w 3788635"/>
              <a:gd name="connsiteY31" fmla="*/ 1704310 h 3275887"/>
              <a:gd name="connsiteX32" fmla="*/ 1382995 w 3788635"/>
              <a:gd name="connsiteY32" fmla="*/ 1722114 h 3275887"/>
              <a:gd name="connsiteX33" fmla="*/ 1228458 w 3788635"/>
              <a:gd name="connsiteY33" fmla="*/ 1643065 h 3275887"/>
              <a:gd name="connsiteX34" fmla="*/ 1188577 w 3788635"/>
              <a:gd name="connsiteY34" fmla="*/ 1555471 h 3275887"/>
              <a:gd name="connsiteX35" fmla="*/ 1208518 w 3788635"/>
              <a:gd name="connsiteY35" fmla="*/ 1338977 h 3275887"/>
              <a:gd name="connsiteX36" fmla="*/ 1349524 w 3788635"/>
              <a:gd name="connsiteY36" fmla="*/ 1086164 h 3275887"/>
              <a:gd name="connsiteX37" fmla="*/ 1382283 w 3788635"/>
              <a:gd name="connsiteY37" fmla="*/ 1047708 h 3275887"/>
              <a:gd name="connsiteX38" fmla="*/ 1400086 w 3788635"/>
              <a:gd name="connsiteY38" fmla="*/ 1004979 h 3275887"/>
              <a:gd name="connsiteX39" fmla="*/ 1425723 w 3788635"/>
              <a:gd name="connsiteY39" fmla="*/ 970084 h 3275887"/>
              <a:gd name="connsiteX40" fmla="*/ 1501211 w 3788635"/>
              <a:gd name="connsiteY40" fmla="*/ 931628 h 3275887"/>
              <a:gd name="connsiteX41" fmla="*/ 1551774 w 3788635"/>
              <a:gd name="connsiteY41" fmla="*/ 904566 h 3275887"/>
              <a:gd name="connsiteX42" fmla="*/ 1551774 w 3788635"/>
              <a:gd name="connsiteY42" fmla="*/ 904566 h 3275887"/>
              <a:gd name="connsiteX43" fmla="*/ 1631535 w 3788635"/>
              <a:gd name="connsiteY43" fmla="*/ 863261 h 3275887"/>
              <a:gd name="connsiteX44" fmla="*/ 1558895 w 3788635"/>
              <a:gd name="connsiteY44" fmla="*/ 886762 h 3275887"/>
              <a:gd name="connsiteX45" fmla="*/ 1400798 w 3788635"/>
              <a:gd name="connsiteY45" fmla="*/ 970796 h 3275887"/>
              <a:gd name="connsiteX46" fmla="*/ 1358069 w 3788635"/>
              <a:gd name="connsiteY46" fmla="*/ 939461 h 3275887"/>
              <a:gd name="connsiteX47" fmla="*/ 1546789 w 3788635"/>
              <a:gd name="connsiteY47" fmla="*/ 807714 h 3275887"/>
              <a:gd name="connsiteX48" fmla="*/ 1876514 w 3788635"/>
              <a:gd name="connsiteY48" fmla="*/ 648192 h 3275887"/>
              <a:gd name="connsiteX49" fmla="*/ 1910697 w 3788635"/>
              <a:gd name="connsiteY49" fmla="*/ 628964 h 3275887"/>
              <a:gd name="connsiteX50" fmla="*/ 1750463 w 3788635"/>
              <a:gd name="connsiteY50" fmla="*/ 693058 h 3275887"/>
              <a:gd name="connsiteX51" fmla="*/ 1375161 w 3788635"/>
              <a:gd name="connsiteY51" fmla="*/ 908126 h 3275887"/>
              <a:gd name="connsiteX52" fmla="*/ 1325311 w 3788635"/>
              <a:gd name="connsiteY52" fmla="*/ 922369 h 3275887"/>
              <a:gd name="connsiteX53" fmla="*/ 1345250 w 3788635"/>
              <a:gd name="connsiteY53" fmla="*/ 878217 h 3275887"/>
              <a:gd name="connsiteX54" fmla="*/ 1632959 w 3788635"/>
              <a:gd name="connsiteY54" fmla="*/ 628252 h 3275887"/>
              <a:gd name="connsiteX55" fmla="*/ 1657884 w 3788635"/>
              <a:gd name="connsiteY55" fmla="*/ 604039 h 3275887"/>
              <a:gd name="connsiteX56" fmla="*/ 1657884 w 3788635"/>
              <a:gd name="connsiteY56" fmla="*/ 604039 h 3275887"/>
              <a:gd name="connsiteX57" fmla="*/ 1578836 w 3788635"/>
              <a:gd name="connsiteY57" fmla="*/ 659587 h 3275887"/>
              <a:gd name="connsiteX58" fmla="*/ 1355932 w 3788635"/>
              <a:gd name="connsiteY58" fmla="*/ 854003 h 3275887"/>
              <a:gd name="connsiteX59" fmla="*/ 1232731 w 3788635"/>
              <a:gd name="connsiteY59" fmla="*/ 875368 h 3275887"/>
              <a:gd name="connsiteX60" fmla="*/ 972797 w 3788635"/>
              <a:gd name="connsiteY60" fmla="*/ 791334 h 3275887"/>
              <a:gd name="connsiteX61" fmla="*/ 954281 w 3788635"/>
              <a:gd name="connsiteY61" fmla="*/ 780652 h 3275887"/>
              <a:gd name="connsiteX62" fmla="*/ 702892 w 3788635"/>
              <a:gd name="connsiteY62" fmla="*/ 559173 h 3275887"/>
              <a:gd name="connsiteX63" fmla="*/ 517733 w 3788635"/>
              <a:gd name="connsiteY63" fmla="*/ 478700 h 3275887"/>
              <a:gd name="connsiteX64" fmla="*/ 583251 w 3788635"/>
              <a:gd name="connsiteY64" fmla="*/ 942310 h 3275887"/>
              <a:gd name="connsiteX65" fmla="*/ 333286 w 3788635"/>
              <a:gd name="connsiteY65" fmla="*/ 776379 h 3275887"/>
              <a:gd name="connsiteX66" fmla="*/ 198690 w 3788635"/>
              <a:gd name="connsiteY66" fmla="*/ 693058 h 3275887"/>
              <a:gd name="connsiteX67" fmla="*/ 173052 w 3788635"/>
              <a:gd name="connsiteY67" fmla="*/ 712285 h 3275887"/>
              <a:gd name="connsiteX68" fmla="*/ 192993 w 3788635"/>
              <a:gd name="connsiteY68" fmla="*/ 869671 h 3275887"/>
              <a:gd name="connsiteX69" fmla="*/ 216494 w 3788635"/>
              <a:gd name="connsiteY69" fmla="*/ 1006403 h 3275887"/>
              <a:gd name="connsiteX70" fmla="*/ 306937 w 3788635"/>
              <a:gd name="connsiteY70" fmla="*/ 1273460 h 3275887"/>
              <a:gd name="connsiteX71" fmla="*/ 314770 w 3788635"/>
              <a:gd name="connsiteY71" fmla="*/ 1354644 h 3275887"/>
              <a:gd name="connsiteX72" fmla="*/ 294830 w 3788635"/>
              <a:gd name="connsiteY72" fmla="*/ 1531257 h 3275887"/>
              <a:gd name="connsiteX73" fmla="*/ 305512 w 3788635"/>
              <a:gd name="connsiteY73" fmla="*/ 1644489 h 3275887"/>
              <a:gd name="connsiteX74" fmla="*/ 6410 w 3788635"/>
              <a:gd name="connsiteY74" fmla="*/ 1752736 h 3275887"/>
              <a:gd name="connsiteX75" fmla="*/ 306937 w 3788635"/>
              <a:gd name="connsiteY75" fmla="*/ 1658732 h 3275887"/>
              <a:gd name="connsiteX76" fmla="*/ 314058 w 3788635"/>
              <a:gd name="connsiteY76" fmla="*/ 1709295 h 3275887"/>
              <a:gd name="connsiteX77" fmla="*/ 51987 w 3788635"/>
              <a:gd name="connsiteY77" fmla="*/ 1873089 h 3275887"/>
              <a:gd name="connsiteX78" fmla="*/ 0 w 3788635"/>
              <a:gd name="connsiteY78" fmla="*/ 1926500 h 3275887"/>
              <a:gd name="connsiteX79" fmla="*/ 316195 w 3788635"/>
              <a:gd name="connsiteY79" fmla="*/ 1720689 h 3275887"/>
              <a:gd name="connsiteX80" fmla="*/ 331862 w 3788635"/>
              <a:gd name="connsiteY80" fmla="*/ 1774813 h 3275887"/>
              <a:gd name="connsiteX81" fmla="*/ 113232 w 3788635"/>
              <a:gd name="connsiteY81" fmla="*/ 2051127 h 3275887"/>
              <a:gd name="connsiteX82" fmla="*/ 113232 w 3788635"/>
              <a:gd name="connsiteY82" fmla="*/ 2051127 h 3275887"/>
              <a:gd name="connsiteX83" fmla="*/ 90443 w 3788635"/>
              <a:gd name="connsiteY83" fmla="*/ 2106675 h 3275887"/>
              <a:gd name="connsiteX84" fmla="*/ 320467 w 3788635"/>
              <a:gd name="connsiteY84" fmla="*/ 1811844 h 3275887"/>
              <a:gd name="connsiteX85" fmla="*/ 342544 w 3788635"/>
              <a:gd name="connsiteY85" fmla="*/ 1811844 h 3275887"/>
              <a:gd name="connsiteX86" fmla="*/ 365333 w 3788635"/>
              <a:gd name="connsiteY86" fmla="*/ 1831785 h 3275887"/>
              <a:gd name="connsiteX87" fmla="*/ 395955 w 3788635"/>
              <a:gd name="connsiteY87" fmla="*/ 1824663 h 3275887"/>
              <a:gd name="connsiteX88" fmla="*/ 740636 w 3788635"/>
              <a:gd name="connsiteY88" fmla="*/ 1709295 h 3275887"/>
              <a:gd name="connsiteX89" fmla="*/ 942886 w 3788635"/>
              <a:gd name="connsiteY89" fmla="*/ 1737781 h 3275887"/>
              <a:gd name="connsiteX90" fmla="*/ 1055406 w 3788635"/>
              <a:gd name="connsiteY90" fmla="*/ 1858846 h 3275887"/>
              <a:gd name="connsiteX91" fmla="*/ 1095286 w 3788635"/>
              <a:gd name="connsiteY91" fmla="*/ 1970654 h 3275887"/>
              <a:gd name="connsiteX92" fmla="*/ 1257656 w 3788635"/>
              <a:gd name="connsiteY92" fmla="*/ 2207799 h 3275887"/>
              <a:gd name="connsiteX93" fmla="*/ 1382995 w 3788635"/>
              <a:gd name="connsiteY93" fmla="*/ 2289697 h 3275887"/>
              <a:gd name="connsiteX94" fmla="*/ 1487680 w 3788635"/>
              <a:gd name="connsiteY94" fmla="*/ 2396519 h 3275887"/>
              <a:gd name="connsiteX95" fmla="*/ 1556759 w 3788635"/>
              <a:gd name="connsiteY95" fmla="*/ 2626544 h 3275887"/>
              <a:gd name="connsiteX96" fmla="*/ 1600912 w 3788635"/>
              <a:gd name="connsiteY96" fmla="*/ 2783929 h 3275887"/>
              <a:gd name="connsiteX97" fmla="*/ 1608034 w 3788635"/>
              <a:gd name="connsiteY97" fmla="*/ 2816687 h 3275887"/>
              <a:gd name="connsiteX98" fmla="*/ 1608034 w 3788635"/>
              <a:gd name="connsiteY98" fmla="*/ 2816687 h 3275887"/>
              <a:gd name="connsiteX99" fmla="*/ 1608034 w 3788635"/>
              <a:gd name="connsiteY99" fmla="*/ 2816687 h 3275887"/>
              <a:gd name="connsiteX100" fmla="*/ 1673552 w 3788635"/>
              <a:gd name="connsiteY100" fmla="*/ 3090865 h 3275887"/>
              <a:gd name="connsiteX101" fmla="*/ 1689219 w 3788635"/>
              <a:gd name="connsiteY101" fmla="*/ 3196975 h 3275887"/>
              <a:gd name="connsiteX102" fmla="*/ 1672127 w 3788635"/>
              <a:gd name="connsiteY102" fmla="*/ 3217628 h 3275887"/>
              <a:gd name="connsiteX103" fmla="*/ 1620141 w 3788635"/>
              <a:gd name="connsiteY103" fmla="*/ 3232583 h 3275887"/>
              <a:gd name="connsiteX104" fmla="*/ 1587381 w 3788635"/>
              <a:gd name="connsiteY104" fmla="*/ 3274600 h 3275887"/>
              <a:gd name="connsiteX105" fmla="*/ 1800314 w 3788635"/>
              <a:gd name="connsiteY105" fmla="*/ 3274600 h 3275887"/>
              <a:gd name="connsiteX106" fmla="*/ 1828088 w 3788635"/>
              <a:gd name="connsiteY106" fmla="*/ 3218340 h 3275887"/>
              <a:gd name="connsiteX107" fmla="*/ 1835921 w 3788635"/>
              <a:gd name="connsiteY107" fmla="*/ 3192703 h 3275887"/>
              <a:gd name="connsiteX108" fmla="*/ 1786071 w 3788635"/>
              <a:gd name="connsiteY108" fmla="*/ 2810278 h 3275887"/>
              <a:gd name="connsiteX109" fmla="*/ 1790344 w 3788635"/>
              <a:gd name="connsiteY109" fmla="*/ 2647196 h 3275887"/>
              <a:gd name="connsiteX110" fmla="*/ 1795329 w 3788635"/>
              <a:gd name="connsiteY110" fmla="*/ 2580966 h 3275887"/>
              <a:gd name="connsiteX111" fmla="*/ 1785359 w 3788635"/>
              <a:gd name="connsiteY111" fmla="*/ 2388686 h 3275887"/>
              <a:gd name="connsiteX112" fmla="*/ 1783222 w 3788635"/>
              <a:gd name="connsiteY112" fmla="*/ 2225603 h 3275887"/>
              <a:gd name="connsiteX113" fmla="*/ 1835921 w 3788635"/>
              <a:gd name="connsiteY113" fmla="*/ 2150828 h 3275887"/>
              <a:gd name="connsiteX114" fmla="*/ 1997580 w 3788635"/>
              <a:gd name="connsiteY114" fmla="*/ 2067506 h 3275887"/>
              <a:gd name="connsiteX115" fmla="*/ 2126479 w 3788635"/>
              <a:gd name="connsiteY115" fmla="*/ 1999852 h 3275887"/>
              <a:gd name="connsiteX116" fmla="*/ 2126479 w 3788635"/>
              <a:gd name="connsiteY116" fmla="*/ 1999852 h 3275887"/>
              <a:gd name="connsiteX117" fmla="*/ 2340124 w 3788635"/>
              <a:gd name="connsiteY117" fmla="*/ 1843891 h 3275887"/>
              <a:gd name="connsiteX118" fmla="*/ 2463325 w 3788635"/>
              <a:gd name="connsiteY118" fmla="*/ 1717841 h 3275887"/>
              <a:gd name="connsiteX119" fmla="*/ 2564451 w 3788635"/>
              <a:gd name="connsiteY119" fmla="*/ 1595351 h 3275887"/>
              <a:gd name="connsiteX120" fmla="*/ 2667712 w 3788635"/>
              <a:gd name="connsiteY120" fmla="*/ 1533394 h 3275887"/>
              <a:gd name="connsiteX121" fmla="*/ 2695486 w 3788635"/>
              <a:gd name="connsiteY121" fmla="*/ 1561168 h 3275887"/>
              <a:gd name="connsiteX122" fmla="*/ 2625695 w 3788635"/>
              <a:gd name="connsiteY122" fmla="*/ 1794753 h 3275887"/>
              <a:gd name="connsiteX123" fmla="*/ 2587951 w 3788635"/>
              <a:gd name="connsiteY123" fmla="*/ 2010534 h 3275887"/>
              <a:gd name="connsiteX124" fmla="*/ 2634954 w 3788635"/>
              <a:gd name="connsiteY124" fmla="*/ 2321031 h 3275887"/>
              <a:gd name="connsiteX125" fmla="*/ 2758155 w 3788635"/>
              <a:gd name="connsiteY125" fmla="*/ 2527555 h 3275887"/>
              <a:gd name="connsiteX126" fmla="*/ 2815839 w 3788635"/>
              <a:gd name="connsiteY126" fmla="*/ 2703456 h 3275887"/>
              <a:gd name="connsiteX127" fmla="*/ 2766701 w 3788635"/>
              <a:gd name="connsiteY127" fmla="*/ 3022499 h 3275887"/>
              <a:gd name="connsiteX128" fmla="*/ 2713290 w 3788635"/>
              <a:gd name="connsiteY128" fmla="*/ 3165641 h 3275887"/>
              <a:gd name="connsiteX129" fmla="*/ 2650621 w 3788635"/>
              <a:gd name="connsiteY129" fmla="*/ 3209082 h 3275887"/>
              <a:gd name="connsiteX130" fmla="*/ 2552344 w 3788635"/>
              <a:gd name="connsiteY130" fmla="*/ 3263205 h 3275887"/>
              <a:gd name="connsiteX131" fmla="*/ 2548071 w 3788635"/>
              <a:gd name="connsiteY131" fmla="*/ 3277448 h 3275887"/>
              <a:gd name="connsiteX132" fmla="*/ 2762428 w 3788635"/>
              <a:gd name="connsiteY132" fmla="*/ 3276024 h 3275887"/>
              <a:gd name="connsiteX133" fmla="*/ 2842901 w 3788635"/>
              <a:gd name="connsiteY133" fmla="*/ 3273887 h 3275887"/>
              <a:gd name="connsiteX134" fmla="*/ 2906995 w 3788635"/>
              <a:gd name="connsiteY134" fmla="*/ 3138579 h 3275887"/>
              <a:gd name="connsiteX135" fmla="*/ 2936904 w 3788635"/>
              <a:gd name="connsiteY135" fmla="*/ 3031045 h 3275887"/>
              <a:gd name="connsiteX136" fmla="*/ 2936904 w 3788635"/>
              <a:gd name="connsiteY136" fmla="*/ 3031045 h 3275887"/>
              <a:gd name="connsiteX137" fmla="*/ 3034469 w 3788635"/>
              <a:gd name="connsiteY137" fmla="*/ 2763989 h 3275887"/>
              <a:gd name="connsiteX138" fmla="*/ 3073638 w 3788635"/>
              <a:gd name="connsiteY138" fmla="*/ 2704880 h 3275887"/>
              <a:gd name="connsiteX139" fmla="*/ 3073638 w 3788635"/>
              <a:gd name="connsiteY139" fmla="*/ 2704880 h 3275887"/>
              <a:gd name="connsiteX140" fmla="*/ 3081471 w 3788635"/>
              <a:gd name="connsiteY140" fmla="*/ 2638650 h 3275887"/>
              <a:gd name="connsiteX141" fmla="*/ 3067940 w 3788635"/>
              <a:gd name="connsiteY141" fmla="*/ 2622983 h 3275887"/>
              <a:gd name="connsiteX142" fmla="*/ 3038030 w 3788635"/>
              <a:gd name="connsiteY142" fmla="*/ 2540373 h 3275887"/>
              <a:gd name="connsiteX143" fmla="*/ 3073638 w 3788635"/>
              <a:gd name="connsiteY143" fmla="*/ 2338835 h 3275887"/>
              <a:gd name="connsiteX144" fmla="*/ 3173339 w 3788635"/>
              <a:gd name="connsiteY144" fmla="*/ 2199966 h 3275887"/>
              <a:gd name="connsiteX145" fmla="*/ 3320041 w 3788635"/>
              <a:gd name="connsiteY145" fmla="*/ 1953562 h 3275887"/>
              <a:gd name="connsiteX146" fmla="*/ 3322178 w 3788635"/>
              <a:gd name="connsiteY146" fmla="*/ 1948577 h 3275887"/>
              <a:gd name="connsiteX147" fmla="*/ 3369892 w 3788635"/>
              <a:gd name="connsiteY147" fmla="*/ 1706446 h 3275887"/>
              <a:gd name="connsiteX148" fmla="*/ 3373452 w 3788635"/>
              <a:gd name="connsiteY148" fmla="*/ 1618140 h 3275887"/>
              <a:gd name="connsiteX149" fmla="*/ 3394817 w 3788635"/>
              <a:gd name="connsiteY149" fmla="*/ 1600336 h 3275887"/>
              <a:gd name="connsiteX150" fmla="*/ 3517306 w 3788635"/>
              <a:gd name="connsiteY150" fmla="*/ 1597488 h 3275887"/>
              <a:gd name="connsiteX151" fmla="*/ 3617720 w 3788635"/>
              <a:gd name="connsiteY151" fmla="*/ 1562592 h 3275887"/>
              <a:gd name="connsiteX152" fmla="*/ 3782226 w 3788635"/>
              <a:gd name="connsiteY152" fmla="*/ 1272747 h 3275887"/>
              <a:gd name="connsiteX153" fmla="*/ 3784362 w 3788635"/>
              <a:gd name="connsiteY153" fmla="*/ 1029192 h 3275887"/>
              <a:gd name="connsiteX154" fmla="*/ 632389 w 3788635"/>
              <a:gd name="connsiteY154" fmla="*/ 585523 h 3275887"/>
              <a:gd name="connsiteX155" fmla="*/ 703604 w 3788635"/>
              <a:gd name="connsiteY155" fmla="*/ 686648 h 3275887"/>
              <a:gd name="connsiteX156" fmla="*/ 848170 w 3788635"/>
              <a:gd name="connsiteY156" fmla="*/ 845457 h 3275887"/>
              <a:gd name="connsiteX157" fmla="*/ 756303 w 3788635"/>
              <a:gd name="connsiteY157" fmla="*/ 799168 h 3275887"/>
              <a:gd name="connsiteX158" fmla="*/ 675830 w 3788635"/>
              <a:gd name="connsiteY158" fmla="*/ 683799 h 3275887"/>
              <a:gd name="connsiteX159" fmla="*/ 589660 w 3788635"/>
              <a:gd name="connsiteY159" fmla="*/ 545643 h 3275887"/>
              <a:gd name="connsiteX160" fmla="*/ 632389 w 3788635"/>
              <a:gd name="connsiteY160" fmla="*/ 585523 h 3275887"/>
              <a:gd name="connsiteX161" fmla="*/ 253525 w 3788635"/>
              <a:gd name="connsiteY161" fmla="*/ 894596 h 3275887"/>
              <a:gd name="connsiteX162" fmla="*/ 226463 w 3788635"/>
              <a:gd name="connsiteY162" fmla="*/ 822669 h 3275887"/>
              <a:gd name="connsiteX163" fmla="*/ 416607 w 3788635"/>
              <a:gd name="connsiteY163" fmla="*/ 1075482 h 3275887"/>
              <a:gd name="connsiteX164" fmla="*/ 449367 w 3788635"/>
              <a:gd name="connsiteY164" fmla="*/ 1190138 h 3275887"/>
              <a:gd name="connsiteX165" fmla="*/ 253525 w 3788635"/>
              <a:gd name="connsiteY165" fmla="*/ 894596 h 3275887"/>
              <a:gd name="connsiteX166" fmla="*/ 577554 w 3788635"/>
              <a:gd name="connsiteY166" fmla="*/ 1482831 h 3275887"/>
              <a:gd name="connsiteX167" fmla="*/ 423017 w 3788635"/>
              <a:gd name="connsiteY167" fmla="*/ 1400934 h 3275887"/>
              <a:gd name="connsiteX168" fmla="*/ 423729 w 3788635"/>
              <a:gd name="connsiteY168" fmla="*/ 1367463 h 3275887"/>
              <a:gd name="connsiteX169" fmla="*/ 544794 w 3788635"/>
              <a:gd name="connsiteY169" fmla="*/ 1276308 h 3275887"/>
              <a:gd name="connsiteX170" fmla="*/ 566159 w 3788635"/>
              <a:gd name="connsiteY170" fmla="*/ 1289127 h 3275887"/>
              <a:gd name="connsiteX171" fmla="*/ 566159 w 3788635"/>
              <a:gd name="connsiteY171" fmla="*/ 1334704 h 3275887"/>
              <a:gd name="connsiteX172" fmla="*/ 588948 w 3788635"/>
              <a:gd name="connsiteY172" fmla="*/ 1465028 h 3275887"/>
              <a:gd name="connsiteX173" fmla="*/ 577554 w 3788635"/>
              <a:gd name="connsiteY173" fmla="*/ 1482831 h 3275887"/>
              <a:gd name="connsiteX174" fmla="*/ 799032 w 3788635"/>
              <a:gd name="connsiteY174" fmla="*/ 1379570 h 3275887"/>
              <a:gd name="connsiteX175" fmla="*/ 691497 w 3788635"/>
              <a:gd name="connsiteY175" fmla="*/ 1470013 h 3275887"/>
              <a:gd name="connsiteX176" fmla="*/ 643071 w 3788635"/>
              <a:gd name="connsiteY176" fmla="*/ 1478559 h 3275887"/>
              <a:gd name="connsiteX177" fmla="*/ 636662 w 3788635"/>
              <a:gd name="connsiteY177" fmla="*/ 1433693 h 3275887"/>
              <a:gd name="connsiteX178" fmla="*/ 618858 w 3788635"/>
              <a:gd name="connsiteY178" fmla="*/ 1299097 h 3275887"/>
              <a:gd name="connsiteX179" fmla="*/ 650192 w 3788635"/>
              <a:gd name="connsiteY179" fmla="*/ 1264201 h 3275887"/>
              <a:gd name="connsiteX180" fmla="*/ 777667 w 3788635"/>
              <a:gd name="connsiteY180" fmla="*/ 1304794 h 3275887"/>
              <a:gd name="connsiteX181" fmla="*/ 799032 w 3788635"/>
              <a:gd name="connsiteY181" fmla="*/ 1379570 h 3275887"/>
              <a:gd name="connsiteX182" fmla="*/ 1011965 w 3788635"/>
              <a:gd name="connsiteY182" fmla="*/ 1213639 h 3275887"/>
              <a:gd name="connsiteX183" fmla="*/ 898733 w 3788635"/>
              <a:gd name="connsiteY183" fmla="*/ 1314052 h 3275887"/>
              <a:gd name="connsiteX184" fmla="*/ 855292 w 3788635"/>
              <a:gd name="connsiteY184" fmla="*/ 1306218 h 3275887"/>
              <a:gd name="connsiteX185" fmla="*/ 813987 w 3788635"/>
              <a:gd name="connsiteY185" fmla="*/ 1230018 h 3275887"/>
              <a:gd name="connsiteX186" fmla="*/ 807577 w 3788635"/>
              <a:gd name="connsiteY186" fmla="*/ 1155955 h 3275887"/>
              <a:gd name="connsiteX187" fmla="*/ 810426 w 3788635"/>
              <a:gd name="connsiteY187" fmla="*/ 1116787 h 3275887"/>
              <a:gd name="connsiteX188" fmla="*/ 829655 w 3788635"/>
              <a:gd name="connsiteY188" fmla="*/ 1107528 h 3275887"/>
              <a:gd name="connsiteX189" fmla="*/ 868823 w 3788635"/>
              <a:gd name="connsiteY189" fmla="*/ 1143848 h 3275887"/>
              <a:gd name="connsiteX190" fmla="*/ 1001994 w 3788635"/>
              <a:gd name="connsiteY190" fmla="*/ 1192986 h 3275887"/>
              <a:gd name="connsiteX191" fmla="*/ 1011965 w 3788635"/>
              <a:gd name="connsiteY191" fmla="*/ 1213639 h 3275887"/>
              <a:gd name="connsiteX192" fmla="*/ 1041163 w 3788635"/>
              <a:gd name="connsiteY192" fmla="*/ 1152394 h 3275887"/>
              <a:gd name="connsiteX193" fmla="*/ 1021935 w 3788635"/>
              <a:gd name="connsiteY193" fmla="*/ 1160228 h 3275887"/>
              <a:gd name="connsiteX194" fmla="*/ 963538 w 3788635"/>
              <a:gd name="connsiteY194" fmla="*/ 1114650 h 3275887"/>
              <a:gd name="connsiteX195" fmla="*/ 841761 w 3788635"/>
              <a:gd name="connsiteY195" fmla="*/ 1072633 h 3275887"/>
              <a:gd name="connsiteX196" fmla="*/ 831079 w 3788635"/>
              <a:gd name="connsiteY196" fmla="*/ 1046996 h 3275887"/>
              <a:gd name="connsiteX197" fmla="*/ 983479 w 3788635"/>
              <a:gd name="connsiteY197" fmla="*/ 940886 h 3275887"/>
              <a:gd name="connsiteX198" fmla="*/ 1018374 w 3788635"/>
              <a:gd name="connsiteY198" fmla="*/ 959401 h 3275887"/>
              <a:gd name="connsiteX199" fmla="*/ 1048996 w 3788635"/>
              <a:gd name="connsiteY199" fmla="*/ 1082603 h 3275887"/>
              <a:gd name="connsiteX200" fmla="*/ 1041163 w 3788635"/>
              <a:gd name="connsiteY200" fmla="*/ 1152394 h 3275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</a:cxnLst>
            <a:rect l="l" t="t" r="r" b="b"/>
            <a:pathLst>
              <a:path w="3788635" h="3275887">
                <a:moveTo>
                  <a:pt x="3784362" y="1029192"/>
                </a:moveTo>
                <a:cubicBezTo>
                  <a:pt x="3770832" y="904566"/>
                  <a:pt x="3720269" y="794183"/>
                  <a:pt x="3643357" y="693770"/>
                </a:cubicBezTo>
                <a:cubicBezTo>
                  <a:pt x="3594931" y="630388"/>
                  <a:pt x="3505912" y="565583"/>
                  <a:pt x="3388407" y="513596"/>
                </a:cubicBezTo>
                <a:cubicBezTo>
                  <a:pt x="3296540" y="473003"/>
                  <a:pt x="3198976" y="464457"/>
                  <a:pt x="3102124" y="450927"/>
                </a:cubicBezTo>
                <a:cubicBezTo>
                  <a:pt x="2824385" y="412471"/>
                  <a:pt x="2637802" y="384697"/>
                  <a:pt x="2493236" y="293542"/>
                </a:cubicBezTo>
                <a:cubicBezTo>
                  <a:pt x="2419884" y="250101"/>
                  <a:pt x="2354367" y="196689"/>
                  <a:pt x="2296683" y="134020"/>
                </a:cubicBezTo>
                <a:cubicBezTo>
                  <a:pt x="2276030" y="111231"/>
                  <a:pt x="2256090" y="87018"/>
                  <a:pt x="2233301" y="65654"/>
                </a:cubicBezTo>
                <a:cubicBezTo>
                  <a:pt x="2150692" y="-11971"/>
                  <a:pt x="1980488" y="-25501"/>
                  <a:pt x="1897879" y="50699"/>
                </a:cubicBezTo>
                <a:cubicBezTo>
                  <a:pt x="1856574" y="106246"/>
                  <a:pt x="1847316" y="167491"/>
                  <a:pt x="1865832" y="233009"/>
                </a:cubicBezTo>
                <a:cubicBezTo>
                  <a:pt x="1876514" y="268616"/>
                  <a:pt x="1895030" y="300663"/>
                  <a:pt x="1912834" y="333422"/>
                </a:cubicBezTo>
                <a:cubicBezTo>
                  <a:pt x="1952714" y="391106"/>
                  <a:pt x="2001141" y="440957"/>
                  <a:pt x="2059537" y="480125"/>
                </a:cubicBezTo>
                <a:cubicBezTo>
                  <a:pt x="2068082" y="487958"/>
                  <a:pt x="2119357" y="512883"/>
                  <a:pt x="2135024" y="520717"/>
                </a:cubicBezTo>
                <a:cubicBezTo>
                  <a:pt x="2272469" y="578401"/>
                  <a:pt x="2647060" y="594069"/>
                  <a:pt x="2830082" y="596205"/>
                </a:cubicBezTo>
                <a:cubicBezTo>
                  <a:pt x="2905571" y="595493"/>
                  <a:pt x="2963967" y="599766"/>
                  <a:pt x="3030909" y="607600"/>
                </a:cubicBezTo>
                <a:cubicBezTo>
                  <a:pt x="3154110" y="622555"/>
                  <a:pt x="3273752" y="652465"/>
                  <a:pt x="3388407" y="700179"/>
                </a:cubicBezTo>
                <a:cubicBezTo>
                  <a:pt x="3530837" y="759287"/>
                  <a:pt x="3623417" y="943022"/>
                  <a:pt x="3639797" y="1128181"/>
                </a:cubicBezTo>
                <a:cubicBezTo>
                  <a:pt x="3646206" y="1212214"/>
                  <a:pt x="3631963" y="1291975"/>
                  <a:pt x="3594931" y="1368175"/>
                </a:cubicBezTo>
                <a:cubicBezTo>
                  <a:pt x="3566445" y="1426572"/>
                  <a:pt x="3528701" y="1444375"/>
                  <a:pt x="3463895" y="1429420"/>
                </a:cubicBezTo>
                <a:cubicBezTo>
                  <a:pt x="3430424" y="1418738"/>
                  <a:pt x="3405499" y="1396661"/>
                  <a:pt x="3383423" y="1371024"/>
                </a:cubicBezTo>
                <a:cubicBezTo>
                  <a:pt x="3349951" y="1332568"/>
                  <a:pt x="3324314" y="1289127"/>
                  <a:pt x="3302950" y="1243549"/>
                </a:cubicBezTo>
                <a:cubicBezTo>
                  <a:pt x="3262357" y="1159516"/>
                  <a:pt x="3221052" y="1076194"/>
                  <a:pt x="3166929" y="999994"/>
                </a:cubicBezTo>
                <a:cubicBezTo>
                  <a:pt x="3166929" y="999994"/>
                  <a:pt x="3166929" y="999994"/>
                  <a:pt x="3166929" y="999994"/>
                </a:cubicBezTo>
                <a:cubicBezTo>
                  <a:pt x="3118503" y="939461"/>
                  <a:pt x="3064379" y="885338"/>
                  <a:pt x="2998150" y="844033"/>
                </a:cubicBezTo>
                <a:cubicBezTo>
                  <a:pt x="2963967" y="827654"/>
                  <a:pt x="2930496" y="810562"/>
                  <a:pt x="2896312" y="794183"/>
                </a:cubicBezTo>
                <a:cubicBezTo>
                  <a:pt x="2803733" y="764273"/>
                  <a:pt x="2680531" y="745044"/>
                  <a:pt x="2558041" y="747181"/>
                </a:cubicBezTo>
                <a:cubicBezTo>
                  <a:pt x="2450507" y="757151"/>
                  <a:pt x="2350806" y="789910"/>
                  <a:pt x="2254666" y="838336"/>
                </a:cubicBezTo>
                <a:cubicBezTo>
                  <a:pt x="2149267" y="893883"/>
                  <a:pt x="2056688" y="965811"/>
                  <a:pt x="1977639" y="1055542"/>
                </a:cubicBezTo>
                <a:cubicBezTo>
                  <a:pt x="1971230" y="1063375"/>
                  <a:pt x="1956987" y="1077618"/>
                  <a:pt x="1956987" y="1077618"/>
                </a:cubicBezTo>
                <a:cubicBezTo>
                  <a:pt x="1887909" y="1168773"/>
                  <a:pt x="1734085" y="1373872"/>
                  <a:pt x="1725538" y="1385267"/>
                </a:cubicBezTo>
                <a:cubicBezTo>
                  <a:pt x="1725538" y="1385267"/>
                  <a:pt x="1725538" y="1385267"/>
                  <a:pt x="1725538" y="1385267"/>
                </a:cubicBezTo>
                <a:cubicBezTo>
                  <a:pt x="1660733" y="1472861"/>
                  <a:pt x="1601624" y="1564016"/>
                  <a:pt x="1531122" y="1647338"/>
                </a:cubicBezTo>
                <a:cubicBezTo>
                  <a:pt x="1514742" y="1669415"/>
                  <a:pt x="1495514" y="1687218"/>
                  <a:pt x="1474150" y="1704310"/>
                </a:cubicBezTo>
                <a:cubicBezTo>
                  <a:pt x="1447088" y="1726386"/>
                  <a:pt x="1415041" y="1727811"/>
                  <a:pt x="1382995" y="1722114"/>
                </a:cubicBezTo>
                <a:cubicBezTo>
                  <a:pt x="1323174" y="1712144"/>
                  <a:pt x="1271187" y="1686506"/>
                  <a:pt x="1228458" y="1643065"/>
                </a:cubicBezTo>
                <a:cubicBezTo>
                  <a:pt x="1204957" y="1618852"/>
                  <a:pt x="1190002" y="1590366"/>
                  <a:pt x="1188577" y="1555471"/>
                </a:cubicBezTo>
                <a:cubicBezTo>
                  <a:pt x="1180744" y="1482119"/>
                  <a:pt x="1208518" y="1338977"/>
                  <a:pt x="1208518" y="1338977"/>
                </a:cubicBezTo>
                <a:cubicBezTo>
                  <a:pt x="1217063" y="1296248"/>
                  <a:pt x="1289703" y="1158803"/>
                  <a:pt x="1349524" y="1086164"/>
                </a:cubicBezTo>
                <a:cubicBezTo>
                  <a:pt x="1360206" y="1073345"/>
                  <a:pt x="1370888" y="1059815"/>
                  <a:pt x="1382283" y="1047708"/>
                </a:cubicBezTo>
                <a:cubicBezTo>
                  <a:pt x="1393677" y="1035601"/>
                  <a:pt x="1400798" y="1022070"/>
                  <a:pt x="1400086" y="1004979"/>
                </a:cubicBezTo>
                <a:cubicBezTo>
                  <a:pt x="1399374" y="986463"/>
                  <a:pt x="1407208" y="974357"/>
                  <a:pt x="1425723" y="970084"/>
                </a:cubicBezTo>
                <a:cubicBezTo>
                  <a:pt x="1449937" y="955129"/>
                  <a:pt x="1501211" y="931628"/>
                  <a:pt x="1501211" y="931628"/>
                </a:cubicBezTo>
                <a:cubicBezTo>
                  <a:pt x="1518303" y="922369"/>
                  <a:pt x="1535395" y="913824"/>
                  <a:pt x="1551774" y="904566"/>
                </a:cubicBezTo>
                <a:lnTo>
                  <a:pt x="1551774" y="904566"/>
                </a:lnTo>
                <a:cubicBezTo>
                  <a:pt x="1578124" y="891035"/>
                  <a:pt x="1605185" y="876792"/>
                  <a:pt x="1631535" y="863261"/>
                </a:cubicBezTo>
                <a:cubicBezTo>
                  <a:pt x="1605898" y="863974"/>
                  <a:pt x="1585957" y="875368"/>
                  <a:pt x="1558895" y="886762"/>
                </a:cubicBezTo>
                <a:cubicBezTo>
                  <a:pt x="1506909" y="915248"/>
                  <a:pt x="1453497" y="942310"/>
                  <a:pt x="1400798" y="970796"/>
                </a:cubicBezTo>
                <a:cubicBezTo>
                  <a:pt x="1390116" y="976493"/>
                  <a:pt x="1355932" y="950855"/>
                  <a:pt x="1358069" y="939461"/>
                </a:cubicBezTo>
                <a:cubicBezTo>
                  <a:pt x="1358781" y="934476"/>
                  <a:pt x="1483407" y="841185"/>
                  <a:pt x="1546789" y="807714"/>
                </a:cubicBezTo>
                <a:cubicBezTo>
                  <a:pt x="1592367" y="779940"/>
                  <a:pt x="1813133" y="676678"/>
                  <a:pt x="1876514" y="648192"/>
                </a:cubicBezTo>
                <a:cubicBezTo>
                  <a:pt x="1888621" y="642495"/>
                  <a:pt x="1902864" y="641783"/>
                  <a:pt x="1910697" y="628964"/>
                </a:cubicBezTo>
                <a:cubicBezTo>
                  <a:pt x="1880075" y="635373"/>
                  <a:pt x="1803163" y="670269"/>
                  <a:pt x="1750463" y="693058"/>
                </a:cubicBezTo>
                <a:cubicBezTo>
                  <a:pt x="1750463" y="693058"/>
                  <a:pt x="1573138" y="767121"/>
                  <a:pt x="1375161" y="908126"/>
                </a:cubicBezTo>
                <a:cubicBezTo>
                  <a:pt x="1360206" y="920946"/>
                  <a:pt x="1338842" y="936612"/>
                  <a:pt x="1325311" y="922369"/>
                </a:cubicBezTo>
                <a:cubicBezTo>
                  <a:pt x="1311780" y="908126"/>
                  <a:pt x="1334568" y="891747"/>
                  <a:pt x="1345250" y="878217"/>
                </a:cubicBezTo>
                <a:cubicBezTo>
                  <a:pt x="1347387" y="875368"/>
                  <a:pt x="1538243" y="708013"/>
                  <a:pt x="1632959" y="628252"/>
                </a:cubicBezTo>
                <a:cubicBezTo>
                  <a:pt x="1641505" y="621130"/>
                  <a:pt x="1652899" y="614721"/>
                  <a:pt x="1657884" y="604039"/>
                </a:cubicBezTo>
                <a:lnTo>
                  <a:pt x="1657884" y="604039"/>
                </a:lnTo>
                <a:cubicBezTo>
                  <a:pt x="1626549" y="614721"/>
                  <a:pt x="1603761" y="639646"/>
                  <a:pt x="1578836" y="659587"/>
                </a:cubicBezTo>
                <a:cubicBezTo>
                  <a:pt x="1545365" y="685936"/>
                  <a:pt x="1365191" y="844033"/>
                  <a:pt x="1355932" y="854003"/>
                </a:cubicBezTo>
                <a:cubicBezTo>
                  <a:pt x="1302521" y="910975"/>
                  <a:pt x="1302521" y="910975"/>
                  <a:pt x="1232731" y="875368"/>
                </a:cubicBezTo>
                <a:cubicBezTo>
                  <a:pt x="1150834" y="833351"/>
                  <a:pt x="1065376" y="799168"/>
                  <a:pt x="972797" y="791334"/>
                </a:cubicBezTo>
                <a:cubicBezTo>
                  <a:pt x="964963" y="790622"/>
                  <a:pt x="958554" y="788485"/>
                  <a:pt x="954281" y="780652"/>
                </a:cubicBezTo>
                <a:cubicBezTo>
                  <a:pt x="900870" y="673117"/>
                  <a:pt x="809002" y="605463"/>
                  <a:pt x="702892" y="559173"/>
                </a:cubicBezTo>
                <a:cubicBezTo>
                  <a:pt x="642359" y="532112"/>
                  <a:pt x="538385" y="486534"/>
                  <a:pt x="517733" y="478700"/>
                </a:cubicBezTo>
                <a:cubicBezTo>
                  <a:pt x="563311" y="632525"/>
                  <a:pt x="543370" y="790622"/>
                  <a:pt x="583251" y="942310"/>
                </a:cubicBezTo>
                <a:cubicBezTo>
                  <a:pt x="519869" y="885338"/>
                  <a:pt x="333286" y="776379"/>
                  <a:pt x="333286" y="776379"/>
                </a:cubicBezTo>
                <a:cubicBezTo>
                  <a:pt x="301952" y="762848"/>
                  <a:pt x="217206" y="700179"/>
                  <a:pt x="198690" y="693058"/>
                </a:cubicBezTo>
                <a:cubicBezTo>
                  <a:pt x="180886" y="686648"/>
                  <a:pt x="171628" y="690921"/>
                  <a:pt x="173052" y="712285"/>
                </a:cubicBezTo>
                <a:cubicBezTo>
                  <a:pt x="176613" y="764985"/>
                  <a:pt x="192993" y="869671"/>
                  <a:pt x="192993" y="869671"/>
                </a:cubicBezTo>
                <a:cubicBezTo>
                  <a:pt x="200826" y="915248"/>
                  <a:pt x="211509" y="960114"/>
                  <a:pt x="216494" y="1006403"/>
                </a:cubicBezTo>
                <a:cubicBezTo>
                  <a:pt x="227176" y="1102544"/>
                  <a:pt x="254237" y="1192274"/>
                  <a:pt x="306937" y="1273460"/>
                </a:cubicBezTo>
                <a:cubicBezTo>
                  <a:pt x="324028" y="1299809"/>
                  <a:pt x="328301" y="1323310"/>
                  <a:pt x="314770" y="1354644"/>
                </a:cubicBezTo>
                <a:cubicBezTo>
                  <a:pt x="291269" y="1410192"/>
                  <a:pt x="291981" y="1471437"/>
                  <a:pt x="294830" y="1531257"/>
                </a:cubicBezTo>
                <a:cubicBezTo>
                  <a:pt x="296254" y="1559743"/>
                  <a:pt x="300527" y="1603897"/>
                  <a:pt x="305512" y="1644489"/>
                </a:cubicBezTo>
                <a:cubicBezTo>
                  <a:pt x="202251" y="1672975"/>
                  <a:pt x="24925" y="1732796"/>
                  <a:pt x="6410" y="1752736"/>
                </a:cubicBezTo>
                <a:cubicBezTo>
                  <a:pt x="52699" y="1736357"/>
                  <a:pt x="192280" y="1692203"/>
                  <a:pt x="306937" y="1658732"/>
                </a:cubicBezTo>
                <a:cubicBezTo>
                  <a:pt x="309073" y="1677960"/>
                  <a:pt x="311921" y="1695052"/>
                  <a:pt x="314058" y="1709295"/>
                </a:cubicBezTo>
                <a:cubicBezTo>
                  <a:pt x="252101" y="1746327"/>
                  <a:pt x="51987" y="1873089"/>
                  <a:pt x="51987" y="1873089"/>
                </a:cubicBezTo>
                <a:cubicBezTo>
                  <a:pt x="38456" y="1888757"/>
                  <a:pt x="9258" y="1906560"/>
                  <a:pt x="0" y="1926500"/>
                </a:cubicBezTo>
                <a:cubicBezTo>
                  <a:pt x="49850" y="1890893"/>
                  <a:pt x="254949" y="1755584"/>
                  <a:pt x="316195" y="1720689"/>
                </a:cubicBezTo>
                <a:cubicBezTo>
                  <a:pt x="318331" y="1730659"/>
                  <a:pt x="323316" y="1757009"/>
                  <a:pt x="331862" y="1774813"/>
                </a:cubicBezTo>
                <a:cubicBezTo>
                  <a:pt x="297678" y="1814693"/>
                  <a:pt x="126763" y="2030474"/>
                  <a:pt x="113232" y="2051127"/>
                </a:cubicBezTo>
                <a:cubicBezTo>
                  <a:pt x="113232" y="2051127"/>
                  <a:pt x="113232" y="2051127"/>
                  <a:pt x="113232" y="2051127"/>
                </a:cubicBezTo>
                <a:cubicBezTo>
                  <a:pt x="106110" y="2069643"/>
                  <a:pt x="93292" y="2085310"/>
                  <a:pt x="90443" y="2106675"/>
                </a:cubicBezTo>
                <a:cubicBezTo>
                  <a:pt x="125339" y="2056824"/>
                  <a:pt x="277738" y="1859559"/>
                  <a:pt x="320467" y="1811844"/>
                </a:cubicBezTo>
                <a:cubicBezTo>
                  <a:pt x="327589" y="1803299"/>
                  <a:pt x="333998" y="1796889"/>
                  <a:pt x="342544" y="1811844"/>
                </a:cubicBezTo>
                <a:cubicBezTo>
                  <a:pt x="347529" y="1819678"/>
                  <a:pt x="357499" y="1824663"/>
                  <a:pt x="365333" y="1831785"/>
                </a:cubicBezTo>
                <a:cubicBezTo>
                  <a:pt x="376727" y="1834633"/>
                  <a:pt x="385985" y="1830360"/>
                  <a:pt x="395955" y="1824663"/>
                </a:cubicBezTo>
                <a:cubicBezTo>
                  <a:pt x="438684" y="1799738"/>
                  <a:pt x="632389" y="1717841"/>
                  <a:pt x="740636" y="1709295"/>
                </a:cubicBezTo>
                <a:cubicBezTo>
                  <a:pt x="810426" y="1703598"/>
                  <a:pt x="878792" y="1707158"/>
                  <a:pt x="942886" y="1737781"/>
                </a:cubicBezTo>
                <a:cubicBezTo>
                  <a:pt x="956417" y="1744190"/>
                  <a:pt x="1031192" y="1785495"/>
                  <a:pt x="1055406" y="1858846"/>
                </a:cubicBezTo>
                <a:cubicBezTo>
                  <a:pt x="1068225" y="1896590"/>
                  <a:pt x="1082468" y="1932910"/>
                  <a:pt x="1095286" y="1970654"/>
                </a:cubicBezTo>
                <a:cubicBezTo>
                  <a:pt x="1130893" y="2062521"/>
                  <a:pt x="1185017" y="2141570"/>
                  <a:pt x="1257656" y="2207799"/>
                </a:cubicBezTo>
                <a:cubicBezTo>
                  <a:pt x="1263353" y="2212073"/>
                  <a:pt x="1363767" y="2281863"/>
                  <a:pt x="1382995" y="2289697"/>
                </a:cubicBezTo>
                <a:cubicBezTo>
                  <a:pt x="1433557" y="2310349"/>
                  <a:pt x="1465604" y="2349517"/>
                  <a:pt x="1487680" y="2396519"/>
                </a:cubicBezTo>
                <a:cubicBezTo>
                  <a:pt x="1521152" y="2469871"/>
                  <a:pt x="1542516" y="2547495"/>
                  <a:pt x="1556759" y="2626544"/>
                </a:cubicBezTo>
                <a:cubicBezTo>
                  <a:pt x="1571714" y="2679243"/>
                  <a:pt x="1585957" y="2731229"/>
                  <a:pt x="1600912" y="2783929"/>
                </a:cubicBezTo>
                <a:cubicBezTo>
                  <a:pt x="1603049" y="2794611"/>
                  <a:pt x="1608034" y="2816687"/>
                  <a:pt x="1608034" y="2816687"/>
                </a:cubicBezTo>
                <a:cubicBezTo>
                  <a:pt x="1608034" y="2816687"/>
                  <a:pt x="1608034" y="2816687"/>
                  <a:pt x="1608034" y="2816687"/>
                </a:cubicBezTo>
                <a:cubicBezTo>
                  <a:pt x="1608034" y="2816687"/>
                  <a:pt x="1608034" y="2816687"/>
                  <a:pt x="1608034" y="2816687"/>
                </a:cubicBezTo>
                <a:cubicBezTo>
                  <a:pt x="1634384" y="2887190"/>
                  <a:pt x="1673552" y="3080183"/>
                  <a:pt x="1673552" y="3090865"/>
                </a:cubicBezTo>
                <a:cubicBezTo>
                  <a:pt x="1682809" y="3125760"/>
                  <a:pt x="1684946" y="3161368"/>
                  <a:pt x="1689219" y="3196975"/>
                </a:cubicBezTo>
                <a:cubicBezTo>
                  <a:pt x="1690643" y="3211218"/>
                  <a:pt x="1686370" y="3216915"/>
                  <a:pt x="1672127" y="3217628"/>
                </a:cubicBezTo>
                <a:cubicBezTo>
                  <a:pt x="1653611" y="3218340"/>
                  <a:pt x="1636520" y="3224749"/>
                  <a:pt x="1620141" y="3232583"/>
                </a:cubicBezTo>
                <a:cubicBezTo>
                  <a:pt x="1605898" y="3243977"/>
                  <a:pt x="1594503" y="3257508"/>
                  <a:pt x="1587381" y="3274600"/>
                </a:cubicBezTo>
                <a:cubicBezTo>
                  <a:pt x="1650763" y="3276024"/>
                  <a:pt x="1798890" y="3274600"/>
                  <a:pt x="1800314" y="3274600"/>
                </a:cubicBezTo>
                <a:cubicBezTo>
                  <a:pt x="1809572" y="3255372"/>
                  <a:pt x="1818830" y="3236856"/>
                  <a:pt x="1828088" y="3218340"/>
                </a:cubicBezTo>
                <a:cubicBezTo>
                  <a:pt x="1832361" y="3209794"/>
                  <a:pt x="1836633" y="3201960"/>
                  <a:pt x="1835921" y="3192703"/>
                </a:cubicBezTo>
                <a:cubicBezTo>
                  <a:pt x="1818830" y="3065228"/>
                  <a:pt x="1794617" y="2938465"/>
                  <a:pt x="1786071" y="2810278"/>
                </a:cubicBezTo>
                <a:cubicBezTo>
                  <a:pt x="1782510" y="2756155"/>
                  <a:pt x="1780374" y="2701319"/>
                  <a:pt x="1790344" y="2647196"/>
                </a:cubicBezTo>
                <a:cubicBezTo>
                  <a:pt x="1791769" y="2625119"/>
                  <a:pt x="1793904" y="2603042"/>
                  <a:pt x="1795329" y="2580966"/>
                </a:cubicBezTo>
                <a:cubicBezTo>
                  <a:pt x="1799602" y="2516161"/>
                  <a:pt x="1793192" y="2452779"/>
                  <a:pt x="1785359" y="2388686"/>
                </a:cubicBezTo>
                <a:cubicBezTo>
                  <a:pt x="1777526" y="2334562"/>
                  <a:pt x="1775389" y="2279727"/>
                  <a:pt x="1783222" y="2225603"/>
                </a:cubicBezTo>
                <a:cubicBezTo>
                  <a:pt x="1788208" y="2192133"/>
                  <a:pt x="1803163" y="2166495"/>
                  <a:pt x="1835921" y="2150828"/>
                </a:cubicBezTo>
                <a:cubicBezTo>
                  <a:pt x="1890045" y="2124478"/>
                  <a:pt x="1943456" y="2095280"/>
                  <a:pt x="1997580" y="2067506"/>
                </a:cubicBezTo>
                <a:cubicBezTo>
                  <a:pt x="2026066" y="2052551"/>
                  <a:pt x="2112236" y="2008398"/>
                  <a:pt x="2126479" y="1999852"/>
                </a:cubicBezTo>
                <a:cubicBezTo>
                  <a:pt x="2126479" y="1999852"/>
                  <a:pt x="2126479" y="1999852"/>
                  <a:pt x="2126479" y="1999852"/>
                </a:cubicBezTo>
                <a:cubicBezTo>
                  <a:pt x="2201255" y="1953562"/>
                  <a:pt x="2276742" y="1906560"/>
                  <a:pt x="2340124" y="1843891"/>
                </a:cubicBezTo>
                <a:cubicBezTo>
                  <a:pt x="2382141" y="1802587"/>
                  <a:pt x="2422733" y="1759858"/>
                  <a:pt x="2463325" y="1717841"/>
                </a:cubicBezTo>
                <a:cubicBezTo>
                  <a:pt x="2496797" y="1677248"/>
                  <a:pt x="2529555" y="1635943"/>
                  <a:pt x="2564451" y="1595351"/>
                </a:cubicBezTo>
                <a:cubicBezTo>
                  <a:pt x="2591512" y="1563304"/>
                  <a:pt x="2624272" y="1539091"/>
                  <a:pt x="2667712" y="1533394"/>
                </a:cubicBezTo>
                <a:cubicBezTo>
                  <a:pt x="2689789" y="1530545"/>
                  <a:pt x="2698334" y="1537667"/>
                  <a:pt x="2695486" y="1561168"/>
                </a:cubicBezTo>
                <a:cubicBezTo>
                  <a:pt x="2686228" y="1627398"/>
                  <a:pt x="2630680" y="1780510"/>
                  <a:pt x="2625695" y="1794753"/>
                </a:cubicBezTo>
                <a:cubicBezTo>
                  <a:pt x="2604331" y="1865256"/>
                  <a:pt x="2590800" y="1936471"/>
                  <a:pt x="2587951" y="2010534"/>
                </a:cubicBezTo>
                <a:cubicBezTo>
                  <a:pt x="2585815" y="2116644"/>
                  <a:pt x="2597921" y="2220619"/>
                  <a:pt x="2634954" y="2321031"/>
                </a:cubicBezTo>
                <a:cubicBezTo>
                  <a:pt x="2662727" y="2397943"/>
                  <a:pt x="2703320" y="2467022"/>
                  <a:pt x="2758155" y="2527555"/>
                </a:cubicBezTo>
                <a:cubicBezTo>
                  <a:pt x="2803021" y="2577405"/>
                  <a:pt x="2813703" y="2640074"/>
                  <a:pt x="2815839" y="2703456"/>
                </a:cubicBezTo>
                <a:cubicBezTo>
                  <a:pt x="2818688" y="2792474"/>
                  <a:pt x="2773823" y="3003983"/>
                  <a:pt x="2766701" y="3022499"/>
                </a:cubicBezTo>
                <a:cubicBezTo>
                  <a:pt x="2756019" y="3072349"/>
                  <a:pt x="2738215" y="3120775"/>
                  <a:pt x="2713290" y="3165641"/>
                </a:cubicBezTo>
                <a:cubicBezTo>
                  <a:pt x="2699759" y="3190566"/>
                  <a:pt x="2681955" y="3206233"/>
                  <a:pt x="2650621" y="3209082"/>
                </a:cubicBezTo>
                <a:cubicBezTo>
                  <a:pt x="2611452" y="3213355"/>
                  <a:pt x="2575845" y="3228310"/>
                  <a:pt x="2552344" y="3263205"/>
                </a:cubicBezTo>
                <a:cubicBezTo>
                  <a:pt x="2551632" y="3268190"/>
                  <a:pt x="2549496" y="3272463"/>
                  <a:pt x="2548071" y="3277448"/>
                </a:cubicBezTo>
                <a:cubicBezTo>
                  <a:pt x="2548783" y="3277448"/>
                  <a:pt x="2691926" y="3276736"/>
                  <a:pt x="2762428" y="3276024"/>
                </a:cubicBezTo>
                <a:cubicBezTo>
                  <a:pt x="2782368" y="3276024"/>
                  <a:pt x="2835780" y="3273175"/>
                  <a:pt x="2842901" y="3273887"/>
                </a:cubicBezTo>
                <a:cubicBezTo>
                  <a:pt x="2886342" y="3241841"/>
                  <a:pt x="2898449" y="3191278"/>
                  <a:pt x="2906995" y="3138579"/>
                </a:cubicBezTo>
                <a:cubicBezTo>
                  <a:pt x="2907707" y="3132882"/>
                  <a:pt x="2935481" y="3033893"/>
                  <a:pt x="2936904" y="3031045"/>
                </a:cubicBezTo>
                <a:cubicBezTo>
                  <a:pt x="2936904" y="3031045"/>
                  <a:pt x="2936904" y="3031045"/>
                  <a:pt x="2936904" y="3031045"/>
                </a:cubicBezTo>
                <a:cubicBezTo>
                  <a:pt x="2958269" y="2937753"/>
                  <a:pt x="2987468" y="2848022"/>
                  <a:pt x="3034469" y="2763989"/>
                </a:cubicBezTo>
                <a:cubicBezTo>
                  <a:pt x="3045864" y="2743336"/>
                  <a:pt x="3060107" y="2724820"/>
                  <a:pt x="3073638" y="2704880"/>
                </a:cubicBezTo>
                <a:cubicBezTo>
                  <a:pt x="3073638" y="2704880"/>
                  <a:pt x="3073638" y="2704880"/>
                  <a:pt x="3073638" y="2704880"/>
                </a:cubicBezTo>
                <a:cubicBezTo>
                  <a:pt x="3083608" y="2683516"/>
                  <a:pt x="3082183" y="2638650"/>
                  <a:pt x="3081471" y="2638650"/>
                </a:cubicBezTo>
                <a:cubicBezTo>
                  <a:pt x="3071501" y="2637938"/>
                  <a:pt x="3070077" y="2630104"/>
                  <a:pt x="3067940" y="2622983"/>
                </a:cubicBezTo>
                <a:cubicBezTo>
                  <a:pt x="3060107" y="2594497"/>
                  <a:pt x="3048712" y="2567435"/>
                  <a:pt x="3038030" y="2540373"/>
                </a:cubicBezTo>
                <a:cubicBezTo>
                  <a:pt x="3008832" y="2465598"/>
                  <a:pt x="3033758" y="2400792"/>
                  <a:pt x="3073638" y="2338835"/>
                </a:cubicBezTo>
                <a:cubicBezTo>
                  <a:pt x="3104260" y="2290409"/>
                  <a:pt x="3136306" y="2243407"/>
                  <a:pt x="3173339" y="2199966"/>
                </a:cubicBezTo>
                <a:cubicBezTo>
                  <a:pt x="3249538" y="2110235"/>
                  <a:pt x="3312208" y="1974214"/>
                  <a:pt x="3320041" y="1953562"/>
                </a:cubicBezTo>
                <a:cubicBezTo>
                  <a:pt x="3320041" y="1952138"/>
                  <a:pt x="3320753" y="1950002"/>
                  <a:pt x="3322178" y="1948577"/>
                </a:cubicBezTo>
                <a:cubicBezTo>
                  <a:pt x="3344967" y="1868816"/>
                  <a:pt x="3362770" y="1789056"/>
                  <a:pt x="3369892" y="1706446"/>
                </a:cubicBezTo>
                <a:cubicBezTo>
                  <a:pt x="3372741" y="1677248"/>
                  <a:pt x="3373452" y="1647338"/>
                  <a:pt x="3373452" y="1618140"/>
                </a:cubicBezTo>
                <a:cubicBezTo>
                  <a:pt x="3373452" y="1602472"/>
                  <a:pt x="3376301" y="1594639"/>
                  <a:pt x="3394817" y="1600336"/>
                </a:cubicBezTo>
                <a:cubicBezTo>
                  <a:pt x="3424015" y="1608882"/>
                  <a:pt x="3503776" y="1597488"/>
                  <a:pt x="3517306" y="1597488"/>
                </a:cubicBezTo>
                <a:cubicBezTo>
                  <a:pt x="3549353" y="1591078"/>
                  <a:pt x="3615583" y="1564728"/>
                  <a:pt x="3617720" y="1562592"/>
                </a:cubicBezTo>
                <a:cubicBezTo>
                  <a:pt x="3719557" y="1492802"/>
                  <a:pt x="3763711" y="1388115"/>
                  <a:pt x="3782226" y="1272747"/>
                </a:cubicBezTo>
                <a:cubicBezTo>
                  <a:pt x="3789348" y="1222185"/>
                  <a:pt x="3795045" y="1127469"/>
                  <a:pt x="3784362" y="1029192"/>
                </a:cubicBezTo>
                <a:close/>
                <a:moveTo>
                  <a:pt x="632389" y="585523"/>
                </a:moveTo>
                <a:cubicBezTo>
                  <a:pt x="656602" y="618994"/>
                  <a:pt x="680815" y="652465"/>
                  <a:pt x="703604" y="686648"/>
                </a:cubicBezTo>
                <a:cubicBezTo>
                  <a:pt x="743484" y="746469"/>
                  <a:pt x="784077" y="806289"/>
                  <a:pt x="848170" y="845457"/>
                </a:cubicBezTo>
                <a:cubicBezTo>
                  <a:pt x="808290" y="846882"/>
                  <a:pt x="780516" y="825517"/>
                  <a:pt x="756303" y="799168"/>
                </a:cubicBezTo>
                <a:cubicBezTo>
                  <a:pt x="723544" y="764985"/>
                  <a:pt x="700043" y="723680"/>
                  <a:pt x="675830" y="683799"/>
                </a:cubicBezTo>
                <a:cubicBezTo>
                  <a:pt x="648056" y="637510"/>
                  <a:pt x="623843" y="588372"/>
                  <a:pt x="589660" y="545643"/>
                </a:cubicBezTo>
                <a:cubicBezTo>
                  <a:pt x="606752" y="555612"/>
                  <a:pt x="620994" y="569855"/>
                  <a:pt x="632389" y="585523"/>
                </a:cubicBezTo>
                <a:close/>
                <a:moveTo>
                  <a:pt x="253525" y="894596"/>
                </a:moveTo>
                <a:cubicBezTo>
                  <a:pt x="242131" y="871807"/>
                  <a:pt x="231449" y="848306"/>
                  <a:pt x="226463" y="822669"/>
                </a:cubicBezTo>
                <a:cubicBezTo>
                  <a:pt x="281299" y="913824"/>
                  <a:pt x="357499" y="988600"/>
                  <a:pt x="416607" y="1075482"/>
                </a:cubicBezTo>
                <a:cubicBezTo>
                  <a:pt x="438684" y="1107528"/>
                  <a:pt x="447942" y="1148833"/>
                  <a:pt x="449367" y="1190138"/>
                </a:cubicBezTo>
                <a:cubicBezTo>
                  <a:pt x="395243" y="1083316"/>
                  <a:pt x="306937" y="999994"/>
                  <a:pt x="253525" y="894596"/>
                </a:cubicBezTo>
                <a:close/>
                <a:moveTo>
                  <a:pt x="577554" y="1482831"/>
                </a:moveTo>
                <a:cubicBezTo>
                  <a:pt x="522006" y="1489241"/>
                  <a:pt x="449367" y="1450785"/>
                  <a:pt x="423017" y="1400934"/>
                </a:cubicBezTo>
                <a:cubicBezTo>
                  <a:pt x="416607" y="1388827"/>
                  <a:pt x="418032" y="1378858"/>
                  <a:pt x="423729" y="1367463"/>
                </a:cubicBezTo>
                <a:cubicBezTo>
                  <a:pt x="434411" y="1346811"/>
                  <a:pt x="497080" y="1289127"/>
                  <a:pt x="544794" y="1276308"/>
                </a:cubicBezTo>
                <a:cubicBezTo>
                  <a:pt x="561886" y="1272035"/>
                  <a:pt x="566159" y="1272035"/>
                  <a:pt x="566159" y="1289127"/>
                </a:cubicBezTo>
                <a:cubicBezTo>
                  <a:pt x="566159" y="1304082"/>
                  <a:pt x="566159" y="1319037"/>
                  <a:pt x="566159" y="1334704"/>
                </a:cubicBezTo>
                <a:cubicBezTo>
                  <a:pt x="566159" y="1379570"/>
                  <a:pt x="568295" y="1423723"/>
                  <a:pt x="588948" y="1465028"/>
                </a:cubicBezTo>
                <a:cubicBezTo>
                  <a:pt x="597494" y="1478559"/>
                  <a:pt x="589660" y="1481407"/>
                  <a:pt x="577554" y="1482831"/>
                </a:cubicBezTo>
                <a:close/>
                <a:moveTo>
                  <a:pt x="799032" y="1379570"/>
                </a:moveTo>
                <a:cubicBezTo>
                  <a:pt x="780516" y="1430132"/>
                  <a:pt x="739211" y="1454345"/>
                  <a:pt x="691497" y="1470013"/>
                </a:cubicBezTo>
                <a:cubicBezTo>
                  <a:pt x="675830" y="1474998"/>
                  <a:pt x="655890" y="1483544"/>
                  <a:pt x="643071" y="1478559"/>
                </a:cubicBezTo>
                <a:cubicBezTo>
                  <a:pt x="624555" y="1471437"/>
                  <a:pt x="635949" y="1449360"/>
                  <a:pt x="636662" y="1433693"/>
                </a:cubicBezTo>
                <a:cubicBezTo>
                  <a:pt x="637374" y="1386691"/>
                  <a:pt x="630965" y="1345386"/>
                  <a:pt x="618858" y="1299097"/>
                </a:cubicBezTo>
                <a:cubicBezTo>
                  <a:pt x="610312" y="1257792"/>
                  <a:pt x="618146" y="1264201"/>
                  <a:pt x="650192" y="1264201"/>
                </a:cubicBezTo>
                <a:cubicBezTo>
                  <a:pt x="697195" y="1264201"/>
                  <a:pt x="739211" y="1278444"/>
                  <a:pt x="777667" y="1304794"/>
                </a:cubicBezTo>
                <a:cubicBezTo>
                  <a:pt x="817548" y="1331855"/>
                  <a:pt x="818972" y="1335416"/>
                  <a:pt x="799032" y="1379570"/>
                </a:cubicBezTo>
                <a:close/>
                <a:moveTo>
                  <a:pt x="1011965" y="1213639"/>
                </a:moveTo>
                <a:cubicBezTo>
                  <a:pt x="983479" y="1257792"/>
                  <a:pt x="947871" y="1293400"/>
                  <a:pt x="898733" y="1314052"/>
                </a:cubicBezTo>
                <a:cubicBezTo>
                  <a:pt x="880929" y="1321173"/>
                  <a:pt x="868110" y="1318325"/>
                  <a:pt x="855292" y="1306218"/>
                </a:cubicBezTo>
                <a:cubicBezTo>
                  <a:pt x="833215" y="1284854"/>
                  <a:pt x="820396" y="1259217"/>
                  <a:pt x="813987" y="1230018"/>
                </a:cubicBezTo>
                <a:cubicBezTo>
                  <a:pt x="809002" y="1207942"/>
                  <a:pt x="807577" y="1185153"/>
                  <a:pt x="807577" y="1155955"/>
                </a:cubicBezTo>
                <a:cubicBezTo>
                  <a:pt x="808290" y="1147409"/>
                  <a:pt x="809002" y="1132454"/>
                  <a:pt x="810426" y="1116787"/>
                </a:cubicBezTo>
                <a:cubicBezTo>
                  <a:pt x="811138" y="1102544"/>
                  <a:pt x="817548" y="1098983"/>
                  <a:pt x="829655" y="1107528"/>
                </a:cubicBezTo>
                <a:cubicBezTo>
                  <a:pt x="843898" y="1117499"/>
                  <a:pt x="853867" y="1133878"/>
                  <a:pt x="868823" y="1143848"/>
                </a:cubicBezTo>
                <a:cubicBezTo>
                  <a:pt x="907991" y="1170910"/>
                  <a:pt x="937901" y="1190138"/>
                  <a:pt x="1001994" y="1192986"/>
                </a:cubicBezTo>
                <a:cubicBezTo>
                  <a:pt x="1016237" y="1193699"/>
                  <a:pt x="1021222" y="1199396"/>
                  <a:pt x="1011965" y="1213639"/>
                </a:cubicBezTo>
                <a:close/>
                <a:moveTo>
                  <a:pt x="1041163" y="1152394"/>
                </a:moveTo>
                <a:cubicBezTo>
                  <a:pt x="1038314" y="1164500"/>
                  <a:pt x="1033329" y="1167349"/>
                  <a:pt x="1021935" y="1160228"/>
                </a:cubicBezTo>
                <a:cubicBezTo>
                  <a:pt x="1001283" y="1146697"/>
                  <a:pt x="984191" y="1127469"/>
                  <a:pt x="963538" y="1114650"/>
                </a:cubicBezTo>
                <a:cubicBezTo>
                  <a:pt x="927219" y="1091861"/>
                  <a:pt x="884490" y="1079755"/>
                  <a:pt x="841761" y="1072633"/>
                </a:cubicBezTo>
                <a:cubicBezTo>
                  <a:pt x="822533" y="1069073"/>
                  <a:pt x="822533" y="1061951"/>
                  <a:pt x="831079" y="1046996"/>
                </a:cubicBezTo>
                <a:cubicBezTo>
                  <a:pt x="865262" y="987887"/>
                  <a:pt x="916537" y="953704"/>
                  <a:pt x="983479" y="940886"/>
                </a:cubicBezTo>
                <a:cubicBezTo>
                  <a:pt x="1001283" y="937325"/>
                  <a:pt x="1010540" y="946583"/>
                  <a:pt x="1018374" y="959401"/>
                </a:cubicBezTo>
                <a:cubicBezTo>
                  <a:pt x="1042587" y="997145"/>
                  <a:pt x="1048996" y="1039162"/>
                  <a:pt x="1048996" y="1082603"/>
                </a:cubicBezTo>
                <a:cubicBezTo>
                  <a:pt x="1049708" y="1105392"/>
                  <a:pt x="1046860" y="1128893"/>
                  <a:pt x="1041163" y="1152394"/>
                </a:cubicBezTo>
                <a:close/>
              </a:path>
            </a:pathLst>
          </a:custGeom>
          <a:solidFill>
            <a:schemeClr val="accent4"/>
          </a:solidFill>
          <a:ln w="712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50" name="Freeform: Shape 149">
            <a:extLst>
              <a:ext uri="{FF2B5EF4-FFF2-40B4-BE49-F238E27FC236}">
                <a16:creationId xmlns:a16="http://schemas.microsoft.com/office/drawing/2014/main" id="{22006A83-D0AB-4C3E-B561-0E6116B1F4F1}"/>
              </a:ext>
            </a:extLst>
          </p:cNvPr>
          <p:cNvSpPr/>
          <p:nvPr/>
        </p:nvSpPr>
        <p:spPr>
          <a:xfrm rot="996807">
            <a:off x="5363603" y="3476961"/>
            <a:ext cx="798193" cy="752287"/>
          </a:xfrm>
          <a:custGeom>
            <a:avLst/>
            <a:gdLst>
              <a:gd name="connsiteX0" fmla="*/ 1118165 w 1364730"/>
              <a:gd name="connsiteY0" fmla="*/ 823223 h 1286242"/>
              <a:gd name="connsiteX1" fmla="*/ 1121885 w 1364730"/>
              <a:gd name="connsiteY1" fmla="*/ 941113 h 1286242"/>
              <a:gd name="connsiteX2" fmla="*/ 1105861 w 1364730"/>
              <a:gd name="connsiteY2" fmla="*/ 1107647 h 1286242"/>
              <a:gd name="connsiteX3" fmla="*/ 944478 w 1364730"/>
              <a:gd name="connsiteY3" fmla="*/ 1275325 h 1286242"/>
              <a:gd name="connsiteX4" fmla="*/ 745896 w 1364730"/>
              <a:gd name="connsiteY4" fmla="*/ 1264451 h 1286242"/>
              <a:gd name="connsiteX5" fmla="*/ 704120 w 1364730"/>
              <a:gd name="connsiteY5" fmla="*/ 1241274 h 1286242"/>
              <a:gd name="connsiteX6" fmla="*/ 698970 w 1364730"/>
              <a:gd name="connsiteY6" fmla="*/ 1228112 h 1286242"/>
              <a:gd name="connsiteX7" fmla="*/ 717855 w 1364730"/>
              <a:gd name="connsiteY7" fmla="*/ 1060720 h 1286242"/>
              <a:gd name="connsiteX8" fmla="*/ 736740 w 1364730"/>
              <a:gd name="connsiteY8" fmla="*/ 1040404 h 1286242"/>
              <a:gd name="connsiteX9" fmla="*/ 768788 w 1364730"/>
              <a:gd name="connsiteY9" fmla="*/ 1036112 h 1286242"/>
              <a:gd name="connsiteX10" fmla="*/ 778516 w 1364730"/>
              <a:gd name="connsiteY10" fmla="*/ 1025239 h 1286242"/>
              <a:gd name="connsiteX11" fmla="*/ 780233 w 1364730"/>
              <a:gd name="connsiteY11" fmla="*/ 969154 h 1286242"/>
              <a:gd name="connsiteX12" fmla="*/ 791393 w 1364730"/>
              <a:gd name="connsiteY12" fmla="*/ 958281 h 1286242"/>
              <a:gd name="connsiteX13" fmla="*/ 850051 w 1364730"/>
              <a:gd name="connsiteY13" fmla="*/ 960570 h 1286242"/>
              <a:gd name="connsiteX14" fmla="*/ 858922 w 1364730"/>
              <a:gd name="connsiteY14" fmla="*/ 970013 h 1286242"/>
              <a:gd name="connsiteX15" fmla="*/ 857491 w 1364730"/>
              <a:gd name="connsiteY15" fmla="*/ 998627 h 1286242"/>
              <a:gd name="connsiteX16" fmla="*/ 868364 w 1364730"/>
              <a:gd name="connsiteY16" fmla="*/ 1005780 h 1286242"/>
              <a:gd name="connsiteX17" fmla="*/ 1003995 w 1364730"/>
              <a:gd name="connsiteY17" fmla="*/ 925947 h 1286242"/>
              <a:gd name="connsiteX18" fmla="*/ 1108723 w 1364730"/>
              <a:gd name="connsiteY18" fmla="*/ 829518 h 1286242"/>
              <a:gd name="connsiteX19" fmla="*/ 1118165 w 1364730"/>
              <a:gd name="connsiteY19" fmla="*/ 823223 h 1286242"/>
              <a:gd name="connsiteX20" fmla="*/ 239429 w 1364730"/>
              <a:gd name="connsiteY20" fmla="*/ 793465 h 1286242"/>
              <a:gd name="connsiteX21" fmla="*/ 256026 w 1364730"/>
              <a:gd name="connsiteY21" fmla="*/ 811492 h 1286242"/>
              <a:gd name="connsiteX22" fmla="*/ 486941 w 1364730"/>
              <a:gd name="connsiteY22" fmla="*/ 991187 h 1286242"/>
              <a:gd name="connsiteX23" fmla="*/ 511549 w 1364730"/>
              <a:gd name="connsiteY23" fmla="*/ 977167 h 1286242"/>
              <a:gd name="connsiteX24" fmla="*/ 537588 w 1364730"/>
              <a:gd name="connsiteY24" fmla="*/ 952845 h 1286242"/>
              <a:gd name="connsiteX25" fmla="*/ 572211 w 1364730"/>
              <a:gd name="connsiteY25" fmla="*/ 954275 h 1286242"/>
              <a:gd name="connsiteX26" fmla="*/ 583370 w 1364730"/>
              <a:gd name="connsiteY26" fmla="*/ 966293 h 1286242"/>
              <a:gd name="connsiteX27" fmla="*/ 580795 w 1364730"/>
              <a:gd name="connsiteY27" fmla="*/ 1016369 h 1286242"/>
              <a:gd name="connsiteX28" fmla="*/ 591382 w 1364730"/>
              <a:gd name="connsiteY28" fmla="*/ 1029817 h 1286242"/>
              <a:gd name="connsiteX29" fmla="*/ 696968 w 1364730"/>
              <a:gd name="connsiteY29" fmla="*/ 1042121 h 1286242"/>
              <a:gd name="connsiteX30" fmla="*/ 708127 w 1364730"/>
              <a:gd name="connsiteY30" fmla="*/ 1051278 h 1286242"/>
              <a:gd name="connsiteX31" fmla="*/ 690100 w 1364730"/>
              <a:gd name="connsiteY31" fmla="*/ 1220100 h 1286242"/>
              <a:gd name="connsiteX32" fmla="*/ 660056 w 1364730"/>
              <a:gd name="connsiteY32" fmla="*/ 1257298 h 1286242"/>
              <a:gd name="connsiteX33" fmla="*/ 385075 w 1364730"/>
              <a:gd name="connsiteY33" fmla="*/ 1206652 h 1286242"/>
              <a:gd name="connsiteX34" fmla="*/ 268902 w 1364730"/>
              <a:gd name="connsiteY34" fmla="*/ 1005209 h 1286242"/>
              <a:gd name="connsiteX35" fmla="*/ 238571 w 1364730"/>
              <a:gd name="connsiteY35" fmla="*/ 798615 h 1286242"/>
              <a:gd name="connsiteX36" fmla="*/ 239429 w 1364730"/>
              <a:gd name="connsiteY36" fmla="*/ 793465 h 1286242"/>
              <a:gd name="connsiteX37" fmla="*/ 892686 w 1364730"/>
              <a:gd name="connsiteY37" fmla="*/ 465548 h 1286242"/>
              <a:gd name="connsiteX38" fmla="*/ 746469 w 1364730"/>
              <a:gd name="connsiteY38" fmla="*/ 601465 h 1286242"/>
              <a:gd name="connsiteX39" fmla="*/ 757056 w 1364730"/>
              <a:gd name="connsiteY39" fmla="*/ 612338 h 1286242"/>
              <a:gd name="connsiteX40" fmla="*/ 788245 w 1364730"/>
              <a:gd name="connsiteY40" fmla="*/ 612338 h 1286242"/>
              <a:gd name="connsiteX41" fmla="*/ 797116 w 1364730"/>
              <a:gd name="connsiteY41" fmla="*/ 604326 h 1286242"/>
              <a:gd name="connsiteX42" fmla="*/ 803124 w 1364730"/>
              <a:gd name="connsiteY42" fmla="*/ 575140 h 1286242"/>
              <a:gd name="connsiteX43" fmla="*/ 862069 w 1364730"/>
              <a:gd name="connsiteY43" fmla="*/ 518484 h 1286242"/>
              <a:gd name="connsiteX44" fmla="*/ 983679 w 1364730"/>
              <a:gd name="connsiteY44" fmla="*/ 578574 h 1286242"/>
              <a:gd name="connsiteX45" fmla="*/ 1000847 w 1364730"/>
              <a:gd name="connsiteY45" fmla="*/ 608332 h 1286242"/>
              <a:gd name="connsiteX46" fmla="*/ 1036614 w 1364730"/>
              <a:gd name="connsiteY46" fmla="*/ 600892 h 1286242"/>
              <a:gd name="connsiteX47" fmla="*/ 1043482 w 1364730"/>
              <a:gd name="connsiteY47" fmla="*/ 588588 h 1286242"/>
              <a:gd name="connsiteX48" fmla="*/ 1027744 w 1364730"/>
              <a:gd name="connsiteY48" fmla="*/ 553679 h 1286242"/>
              <a:gd name="connsiteX49" fmla="*/ 892686 w 1364730"/>
              <a:gd name="connsiteY49" fmla="*/ 465548 h 1286242"/>
              <a:gd name="connsiteX50" fmla="*/ 441158 w 1364730"/>
              <a:gd name="connsiteY50" fmla="*/ 464691 h 1286242"/>
              <a:gd name="connsiteX51" fmla="*/ 411399 w 1364730"/>
              <a:gd name="connsiteY51" fmla="*/ 467838 h 1286242"/>
              <a:gd name="connsiteX52" fmla="*/ 282350 w 1364730"/>
              <a:gd name="connsiteY52" fmla="*/ 589734 h 1286242"/>
              <a:gd name="connsiteX53" fmla="*/ 288359 w 1364730"/>
              <a:gd name="connsiteY53" fmla="*/ 600321 h 1286242"/>
              <a:gd name="connsiteX54" fmla="*/ 317259 w 1364730"/>
              <a:gd name="connsiteY54" fmla="*/ 607474 h 1286242"/>
              <a:gd name="connsiteX55" fmla="*/ 332711 w 1364730"/>
              <a:gd name="connsiteY55" fmla="*/ 599749 h 1286242"/>
              <a:gd name="connsiteX56" fmla="*/ 375632 w 1364730"/>
              <a:gd name="connsiteY56" fmla="*/ 537656 h 1286242"/>
              <a:gd name="connsiteX57" fmla="*/ 524425 w 1364730"/>
              <a:gd name="connsiteY57" fmla="*/ 580005 h 1286242"/>
              <a:gd name="connsiteX58" fmla="*/ 533868 w 1364730"/>
              <a:gd name="connsiteY58" fmla="*/ 611194 h 1286242"/>
              <a:gd name="connsiteX59" fmla="*/ 569349 w 1364730"/>
              <a:gd name="connsiteY59" fmla="*/ 612625 h 1286242"/>
              <a:gd name="connsiteX60" fmla="*/ 579650 w 1364730"/>
              <a:gd name="connsiteY60" fmla="*/ 600893 h 1286242"/>
              <a:gd name="connsiteX61" fmla="*/ 441158 w 1364730"/>
              <a:gd name="connsiteY61" fmla="*/ 464691 h 1286242"/>
              <a:gd name="connsiteX62" fmla="*/ 834707 w 1364730"/>
              <a:gd name="connsiteY62" fmla="*/ 268863 h 1286242"/>
              <a:gd name="connsiteX63" fmla="*/ 961932 w 1364730"/>
              <a:gd name="connsiteY63" fmla="*/ 335927 h 1286242"/>
              <a:gd name="connsiteX64" fmla="*/ 1034611 w 1364730"/>
              <a:gd name="connsiteY64" fmla="*/ 460398 h 1286242"/>
              <a:gd name="connsiteX65" fmla="*/ 1113872 w 1364730"/>
              <a:gd name="connsiteY65" fmla="*/ 770860 h 1286242"/>
              <a:gd name="connsiteX66" fmla="*/ 1105002 w 1364730"/>
              <a:gd name="connsiteY66" fmla="*/ 785740 h 1286242"/>
              <a:gd name="connsiteX67" fmla="*/ 948197 w 1364730"/>
              <a:gd name="connsiteY67" fmla="*/ 843826 h 1286242"/>
              <a:gd name="connsiteX68" fmla="*/ 937324 w 1364730"/>
              <a:gd name="connsiteY68" fmla="*/ 856702 h 1286242"/>
              <a:gd name="connsiteX69" fmla="*/ 935893 w 1364730"/>
              <a:gd name="connsiteY69" fmla="*/ 890181 h 1286242"/>
              <a:gd name="connsiteX70" fmla="*/ 925592 w 1364730"/>
              <a:gd name="connsiteY70" fmla="*/ 900482 h 1286242"/>
              <a:gd name="connsiteX71" fmla="*/ 896978 w 1364730"/>
              <a:gd name="connsiteY71" fmla="*/ 899337 h 1286242"/>
              <a:gd name="connsiteX72" fmla="*/ 887250 w 1364730"/>
              <a:gd name="connsiteY72" fmla="*/ 889322 h 1286242"/>
              <a:gd name="connsiteX73" fmla="*/ 885246 w 1364730"/>
              <a:gd name="connsiteY73" fmla="*/ 860994 h 1286242"/>
              <a:gd name="connsiteX74" fmla="*/ 856633 w 1364730"/>
              <a:gd name="connsiteY74" fmla="*/ 864714 h 1286242"/>
              <a:gd name="connsiteX75" fmla="*/ 739315 w 1364730"/>
              <a:gd name="connsiteY75" fmla="*/ 878735 h 1286242"/>
              <a:gd name="connsiteX76" fmla="*/ 725295 w 1364730"/>
              <a:gd name="connsiteY76" fmla="*/ 865286 h 1286242"/>
              <a:gd name="connsiteX77" fmla="*/ 725581 w 1364730"/>
              <a:gd name="connsiteY77" fmla="*/ 693030 h 1286242"/>
              <a:gd name="connsiteX78" fmla="*/ 708412 w 1364730"/>
              <a:gd name="connsiteY78" fmla="*/ 393441 h 1286242"/>
              <a:gd name="connsiteX79" fmla="*/ 691816 w 1364730"/>
              <a:gd name="connsiteY79" fmla="*/ 311605 h 1286242"/>
              <a:gd name="connsiteX80" fmla="*/ 696108 w 1364730"/>
              <a:gd name="connsiteY80" fmla="*/ 299015 h 1286242"/>
              <a:gd name="connsiteX81" fmla="*/ 834707 w 1364730"/>
              <a:gd name="connsiteY81" fmla="*/ 268863 h 1286242"/>
              <a:gd name="connsiteX82" fmla="*/ 567346 w 1364730"/>
              <a:gd name="connsiteY82" fmla="*/ 256381 h 1286242"/>
              <a:gd name="connsiteX83" fmla="*/ 664062 w 1364730"/>
              <a:gd name="connsiteY83" fmla="*/ 292721 h 1286242"/>
              <a:gd name="connsiteX84" fmla="*/ 682375 w 1364730"/>
              <a:gd name="connsiteY84" fmla="*/ 319904 h 1286242"/>
              <a:gd name="connsiteX85" fmla="*/ 700687 w 1364730"/>
              <a:gd name="connsiteY85" fmla="*/ 426920 h 1286242"/>
              <a:gd name="connsiteX86" fmla="*/ 713278 w 1364730"/>
              <a:gd name="connsiteY86" fmla="*/ 654974 h 1286242"/>
              <a:gd name="connsiteX87" fmla="*/ 712991 w 1364730"/>
              <a:gd name="connsiteY87" fmla="*/ 663272 h 1286242"/>
              <a:gd name="connsiteX88" fmla="*/ 712990 w 1364730"/>
              <a:gd name="connsiteY88" fmla="*/ 663315 h 1286242"/>
              <a:gd name="connsiteX89" fmla="*/ 712990 w 1364730"/>
              <a:gd name="connsiteY89" fmla="*/ 890165 h 1286242"/>
              <a:gd name="connsiteX90" fmla="*/ 712991 w 1364730"/>
              <a:gd name="connsiteY90" fmla="*/ 890180 h 1286242"/>
              <a:gd name="connsiteX91" fmla="*/ 712990 w 1364730"/>
              <a:gd name="connsiteY91" fmla="*/ 890343 h 1286242"/>
              <a:gd name="connsiteX92" fmla="*/ 712990 w 1364730"/>
              <a:gd name="connsiteY92" fmla="*/ 890466 h 1286242"/>
              <a:gd name="connsiteX93" fmla="*/ 712989 w 1364730"/>
              <a:gd name="connsiteY93" fmla="*/ 890461 h 1286242"/>
              <a:gd name="connsiteX94" fmla="*/ 712705 w 1364730"/>
              <a:gd name="connsiteY94" fmla="*/ 936821 h 1286242"/>
              <a:gd name="connsiteX95" fmla="*/ 704121 w 1364730"/>
              <a:gd name="connsiteY95" fmla="*/ 945119 h 1286242"/>
              <a:gd name="connsiteX96" fmla="*/ 644318 w 1364730"/>
              <a:gd name="connsiteY96" fmla="*/ 942830 h 1286242"/>
              <a:gd name="connsiteX97" fmla="*/ 637164 w 1364730"/>
              <a:gd name="connsiteY97" fmla="*/ 933387 h 1286242"/>
              <a:gd name="connsiteX98" fmla="*/ 639167 w 1364730"/>
              <a:gd name="connsiteY98" fmla="*/ 887891 h 1286242"/>
              <a:gd name="connsiteX99" fmla="*/ 629725 w 1364730"/>
              <a:gd name="connsiteY99" fmla="*/ 877876 h 1286242"/>
              <a:gd name="connsiteX100" fmla="*/ 504396 w 1364730"/>
              <a:gd name="connsiteY100" fmla="*/ 859849 h 1286242"/>
              <a:gd name="connsiteX101" fmla="*/ 493522 w 1364730"/>
              <a:gd name="connsiteY101" fmla="*/ 868720 h 1286242"/>
              <a:gd name="connsiteX102" fmla="*/ 492950 w 1364730"/>
              <a:gd name="connsiteY102" fmla="*/ 897334 h 1286242"/>
              <a:gd name="connsiteX103" fmla="*/ 486083 w 1364730"/>
              <a:gd name="connsiteY103" fmla="*/ 904773 h 1286242"/>
              <a:gd name="connsiteX104" fmla="*/ 440586 w 1364730"/>
              <a:gd name="connsiteY104" fmla="*/ 902484 h 1286242"/>
              <a:gd name="connsiteX105" fmla="*/ 434863 w 1364730"/>
              <a:gd name="connsiteY105" fmla="*/ 894186 h 1286242"/>
              <a:gd name="connsiteX106" fmla="*/ 436007 w 1364730"/>
              <a:gd name="connsiteY106" fmla="*/ 854699 h 1286242"/>
              <a:gd name="connsiteX107" fmla="*/ 424848 w 1364730"/>
              <a:gd name="connsiteY107" fmla="*/ 838675 h 1286242"/>
              <a:gd name="connsiteX108" fmla="*/ 246583 w 1364730"/>
              <a:gd name="connsiteY108" fmla="*/ 761131 h 1286242"/>
              <a:gd name="connsiteX109" fmla="*/ 236282 w 1364730"/>
              <a:gd name="connsiteY109" fmla="*/ 748255 h 1286242"/>
              <a:gd name="connsiteX110" fmla="*/ 263751 w 1364730"/>
              <a:gd name="connsiteY110" fmla="*/ 499600 h 1286242"/>
              <a:gd name="connsiteX111" fmla="*/ 402243 w 1364730"/>
              <a:gd name="connsiteY111" fmla="*/ 304452 h 1286242"/>
              <a:gd name="connsiteX112" fmla="*/ 567346 w 1364730"/>
              <a:gd name="connsiteY112" fmla="*/ 256381 h 1286242"/>
              <a:gd name="connsiteX113" fmla="*/ 1070952 w 1364730"/>
              <a:gd name="connsiteY113" fmla="*/ 250372 h 1286242"/>
              <a:gd name="connsiteX114" fmla="*/ 1293568 w 1364730"/>
              <a:gd name="connsiteY114" fmla="*/ 389435 h 1286242"/>
              <a:gd name="connsiteX115" fmla="*/ 1356233 w 1364730"/>
              <a:gd name="connsiteY115" fmla="*/ 576285 h 1286242"/>
              <a:gd name="connsiteX116" fmla="*/ 1326188 w 1364730"/>
              <a:gd name="connsiteY116" fmla="*/ 953417 h 1286242"/>
              <a:gd name="connsiteX117" fmla="*/ 1146779 w 1364730"/>
              <a:gd name="connsiteY117" fmla="*/ 1156003 h 1286242"/>
              <a:gd name="connsiteX118" fmla="*/ 1106147 w 1364730"/>
              <a:gd name="connsiteY118" fmla="*/ 1169738 h 1286242"/>
              <a:gd name="connsiteX119" fmla="*/ 1098421 w 1364730"/>
              <a:gd name="connsiteY119" fmla="*/ 1169452 h 1286242"/>
              <a:gd name="connsiteX120" fmla="*/ 1115303 w 1364730"/>
              <a:gd name="connsiteY120" fmla="*/ 1115372 h 1286242"/>
              <a:gd name="connsiteX121" fmla="*/ 1133044 w 1364730"/>
              <a:gd name="connsiteY121" fmla="*/ 901339 h 1286242"/>
              <a:gd name="connsiteX122" fmla="*/ 1129324 w 1364730"/>
              <a:gd name="connsiteY122" fmla="*/ 816642 h 1286242"/>
              <a:gd name="connsiteX123" fmla="*/ 1135619 w 1364730"/>
              <a:gd name="connsiteY123" fmla="*/ 798329 h 1286242"/>
              <a:gd name="connsiteX124" fmla="*/ 1168811 w 1364730"/>
              <a:gd name="connsiteY124" fmla="*/ 756266 h 1286242"/>
              <a:gd name="connsiteX125" fmla="*/ 1166522 w 1364730"/>
              <a:gd name="connsiteY125" fmla="*/ 755122 h 1286242"/>
              <a:gd name="connsiteX126" fmla="*/ 1135619 w 1364730"/>
              <a:gd name="connsiteY126" fmla="*/ 770860 h 1286242"/>
              <a:gd name="connsiteX127" fmla="*/ 1124173 w 1364730"/>
              <a:gd name="connsiteY127" fmla="*/ 764564 h 1286242"/>
              <a:gd name="connsiteX128" fmla="*/ 1102999 w 1364730"/>
              <a:gd name="connsiteY128" fmla="*/ 631223 h 1286242"/>
              <a:gd name="connsiteX129" fmla="*/ 1018874 w 1364730"/>
              <a:gd name="connsiteY129" fmla="*/ 400309 h 1286242"/>
              <a:gd name="connsiteX130" fmla="*/ 937038 w 1364730"/>
              <a:gd name="connsiteY130" fmla="*/ 297012 h 1286242"/>
              <a:gd name="connsiteX131" fmla="*/ 939327 w 1364730"/>
              <a:gd name="connsiteY131" fmla="*/ 285567 h 1286242"/>
              <a:gd name="connsiteX132" fmla="*/ 1070952 w 1364730"/>
              <a:gd name="connsiteY132" fmla="*/ 250372 h 1286242"/>
              <a:gd name="connsiteX133" fmla="*/ 421987 w 1364730"/>
              <a:gd name="connsiteY133" fmla="*/ 224047 h 1286242"/>
              <a:gd name="connsiteX134" fmla="*/ 485510 w 1364730"/>
              <a:gd name="connsiteY134" fmla="*/ 234920 h 1286242"/>
              <a:gd name="connsiteX135" fmla="*/ 518702 w 1364730"/>
              <a:gd name="connsiteY135" fmla="*/ 244363 h 1286242"/>
              <a:gd name="connsiteX136" fmla="*/ 513838 w 1364730"/>
              <a:gd name="connsiteY136" fmla="*/ 248083 h 1286242"/>
              <a:gd name="connsiteX137" fmla="*/ 258314 w 1364730"/>
              <a:gd name="connsiteY137" fmla="*/ 477281 h 1286242"/>
              <a:gd name="connsiteX138" fmla="*/ 224264 w 1364730"/>
              <a:gd name="connsiteY138" fmla="*/ 726222 h 1286242"/>
              <a:gd name="connsiteX139" fmla="*/ 224264 w 1364730"/>
              <a:gd name="connsiteY139" fmla="*/ 746538 h 1286242"/>
              <a:gd name="connsiteX140" fmla="*/ 177337 w 1364730"/>
              <a:gd name="connsiteY140" fmla="*/ 719069 h 1286242"/>
              <a:gd name="connsiteX141" fmla="*/ 217683 w 1364730"/>
              <a:gd name="connsiteY141" fmla="*/ 768285 h 1286242"/>
              <a:gd name="connsiteX142" fmla="*/ 225694 w 1364730"/>
              <a:gd name="connsiteY142" fmla="*/ 787456 h 1286242"/>
              <a:gd name="connsiteX143" fmla="*/ 247441 w 1364730"/>
              <a:gd name="connsiteY143" fmla="*/ 970013 h 1286242"/>
              <a:gd name="connsiteX144" fmla="*/ 320980 w 1364730"/>
              <a:gd name="connsiteY144" fmla="*/ 1149423 h 1286242"/>
              <a:gd name="connsiteX145" fmla="*/ 324128 w 1364730"/>
              <a:gd name="connsiteY145" fmla="*/ 1155145 h 1286242"/>
              <a:gd name="connsiteX146" fmla="*/ 210815 w 1364730"/>
              <a:gd name="connsiteY146" fmla="*/ 1123956 h 1286242"/>
              <a:gd name="connsiteX147" fmla="*/ 66315 w 1364730"/>
              <a:gd name="connsiteY147" fmla="*/ 969441 h 1286242"/>
              <a:gd name="connsiteX148" fmla="*/ 66315 w 1364730"/>
              <a:gd name="connsiteY148" fmla="*/ 416905 h 1286242"/>
              <a:gd name="connsiteX149" fmla="*/ 421987 w 1364730"/>
              <a:gd name="connsiteY149" fmla="*/ 224047 h 1286242"/>
              <a:gd name="connsiteX150" fmla="*/ 729874 w 1364730"/>
              <a:gd name="connsiteY150" fmla="*/ 0 h 1286242"/>
              <a:gd name="connsiteX151" fmla="*/ 751335 w 1364730"/>
              <a:gd name="connsiteY151" fmla="*/ 0 h 1286242"/>
              <a:gd name="connsiteX152" fmla="*/ 786530 w 1364730"/>
              <a:gd name="connsiteY152" fmla="*/ 24322 h 1286242"/>
              <a:gd name="connsiteX153" fmla="*/ 811138 w 1364730"/>
              <a:gd name="connsiteY153" fmla="*/ 53508 h 1286242"/>
              <a:gd name="connsiteX154" fmla="*/ 808277 w 1364730"/>
              <a:gd name="connsiteY154" fmla="*/ 114170 h 1286242"/>
              <a:gd name="connsiteX155" fmla="*/ 758774 w 1364730"/>
              <a:gd name="connsiteY155" fmla="*/ 172542 h 1286242"/>
              <a:gd name="connsiteX156" fmla="*/ 729016 w 1364730"/>
              <a:gd name="connsiteY156" fmla="*/ 212888 h 1286242"/>
              <a:gd name="connsiteX157" fmla="*/ 712133 w 1364730"/>
              <a:gd name="connsiteY157" fmla="*/ 264679 h 1286242"/>
              <a:gd name="connsiteX158" fmla="*/ 709271 w 1364730"/>
              <a:gd name="connsiteY158" fmla="*/ 278986 h 1286242"/>
              <a:gd name="connsiteX159" fmla="*/ 682660 w 1364730"/>
              <a:gd name="connsiteY159" fmla="*/ 292721 h 1286242"/>
              <a:gd name="connsiteX160" fmla="*/ 676079 w 1364730"/>
              <a:gd name="connsiteY160" fmla="*/ 288143 h 1286242"/>
              <a:gd name="connsiteX161" fmla="*/ 629724 w 1364730"/>
              <a:gd name="connsiteY161" fmla="*/ 258956 h 1286242"/>
              <a:gd name="connsiteX162" fmla="*/ 619710 w 1364730"/>
              <a:gd name="connsiteY162" fmla="*/ 244649 h 1286242"/>
              <a:gd name="connsiteX163" fmla="*/ 624574 w 1364730"/>
              <a:gd name="connsiteY163" fmla="*/ 131910 h 1286242"/>
              <a:gd name="connsiteX164" fmla="*/ 692675 w 1364730"/>
              <a:gd name="connsiteY164" fmla="*/ 20888 h 1286242"/>
              <a:gd name="connsiteX165" fmla="*/ 729874 w 1364730"/>
              <a:gd name="connsiteY165" fmla="*/ 0 h 1286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</a:cxnLst>
            <a:rect l="l" t="t" r="r" b="b"/>
            <a:pathLst>
              <a:path w="1364730" h="1286242">
                <a:moveTo>
                  <a:pt x="1118165" y="823223"/>
                </a:moveTo>
                <a:cubicBezTo>
                  <a:pt x="1120740" y="862996"/>
                  <a:pt x="1122743" y="901911"/>
                  <a:pt x="1121885" y="941113"/>
                </a:cubicBezTo>
                <a:cubicBezTo>
                  <a:pt x="1120740" y="996910"/>
                  <a:pt x="1116448" y="1052422"/>
                  <a:pt x="1105861" y="1107647"/>
                </a:cubicBezTo>
                <a:cubicBezTo>
                  <a:pt x="1088407" y="1199211"/>
                  <a:pt x="1032896" y="1253006"/>
                  <a:pt x="944478" y="1275325"/>
                </a:cubicBezTo>
                <a:cubicBezTo>
                  <a:pt x="877235" y="1292207"/>
                  <a:pt x="810850" y="1290204"/>
                  <a:pt x="745896" y="1264451"/>
                </a:cubicBezTo>
                <a:cubicBezTo>
                  <a:pt x="731017" y="1258442"/>
                  <a:pt x="717282" y="1250430"/>
                  <a:pt x="704120" y="1241274"/>
                </a:cubicBezTo>
                <a:cubicBezTo>
                  <a:pt x="699256" y="1237840"/>
                  <a:pt x="697825" y="1234120"/>
                  <a:pt x="698970" y="1228112"/>
                </a:cubicBezTo>
                <a:cubicBezTo>
                  <a:pt x="710988" y="1172887"/>
                  <a:pt x="714421" y="1116803"/>
                  <a:pt x="717855" y="1060720"/>
                </a:cubicBezTo>
                <a:cubicBezTo>
                  <a:pt x="718999" y="1042693"/>
                  <a:pt x="718713" y="1042693"/>
                  <a:pt x="736740" y="1040404"/>
                </a:cubicBezTo>
                <a:cubicBezTo>
                  <a:pt x="747327" y="1038973"/>
                  <a:pt x="757914" y="1037256"/>
                  <a:pt x="768788" y="1036112"/>
                </a:cubicBezTo>
                <a:cubicBezTo>
                  <a:pt x="775369" y="1035253"/>
                  <a:pt x="778516" y="1032106"/>
                  <a:pt x="778516" y="1025239"/>
                </a:cubicBezTo>
                <a:cubicBezTo>
                  <a:pt x="778802" y="1006639"/>
                  <a:pt x="779947" y="987753"/>
                  <a:pt x="780233" y="969154"/>
                </a:cubicBezTo>
                <a:cubicBezTo>
                  <a:pt x="780519" y="961142"/>
                  <a:pt x="782808" y="957709"/>
                  <a:pt x="791393" y="958281"/>
                </a:cubicBezTo>
                <a:cubicBezTo>
                  <a:pt x="810850" y="959425"/>
                  <a:pt x="830308" y="959998"/>
                  <a:pt x="850051" y="960570"/>
                </a:cubicBezTo>
                <a:cubicBezTo>
                  <a:pt x="856632" y="960856"/>
                  <a:pt x="859494" y="962859"/>
                  <a:pt x="858922" y="970013"/>
                </a:cubicBezTo>
                <a:cubicBezTo>
                  <a:pt x="858063" y="979455"/>
                  <a:pt x="858922" y="989184"/>
                  <a:pt x="857491" y="998627"/>
                </a:cubicBezTo>
                <a:cubicBezTo>
                  <a:pt x="855774" y="1010072"/>
                  <a:pt x="859780" y="1009500"/>
                  <a:pt x="868364" y="1005780"/>
                </a:cubicBezTo>
                <a:cubicBezTo>
                  <a:pt x="917009" y="985178"/>
                  <a:pt x="962219" y="957995"/>
                  <a:pt x="1003995" y="925947"/>
                </a:cubicBezTo>
                <a:cubicBezTo>
                  <a:pt x="1041766" y="897047"/>
                  <a:pt x="1076675" y="864999"/>
                  <a:pt x="1108723" y="829518"/>
                </a:cubicBezTo>
                <a:cubicBezTo>
                  <a:pt x="1111298" y="826943"/>
                  <a:pt x="1112728" y="823795"/>
                  <a:pt x="1118165" y="823223"/>
                </a:cubicBezTo>
                <a:close/>
                <a:moveTo>
                  <a:pt x="239429" y="793465"/>
                </a:moveTo>
                <a:cubicBezTo>
                  <a:pt x="245438" y="800046"/>
                  <a:pt x="250875" y="805769"/>
                  <a:pt x="256026" y="811492"/>
                </a:cubicBezTo>
                <a:cubicBezTo>
                  <a:pt x="323555" y="883599"/>
                  <a:pt x="397665" y="947122"/>
                  <a:pt x="486941" y="991187"/>
                </a:cubicBezTo>
                <a:cubicBezTo>
                  <a:pt x="512408" y="1003779"/>
                  <a:pt x="510119" y="1006354"/>
                  <a:pt x="511549" y="977167"/>
                </a:cubicBezTo>
                <a:cubicBezTo>
                  <a:pt x="512694" y="951986"/>
                  <a:pt x="512408" y="951986"/>
                  <a:pt x="537588" y="952845"/>
                </a:cubicBezTo>
                <a:cubicBezTo>
                  <a:pt x="549034" y="953131"/>
                  <a:pt x="560765" y="954562"/>
                  <a:pt x="572211" y="954275"/>
                </a:cubicBezTo>
                <a:cubicBezTo>
                  <a:pt x="581081" y="954275"/>
                  <a:pt x="584229" y="956851"/>
                  <a:pt x="583370" y="966293"/>
                </a:cubicBezTo>
                <a:cubicBezTo>
                  <a:pt x="581940" y="982889"/>
                  <a:pt x="582226" y="999772"/>
                  <a:pt x="580795" y="1016369"/>
                </a:cubicBezTo>
                <a:cubicBezTo>
                  <a:pt x="579937" y="1025239"/>
                  <a:pt x="583657" y="1028100"/>
                  <a:pt x="591382" y="1029817"/>
                </a:cubicBezTo>
                <a:cubicBezTo>
                  <a:pt x="626005" y="1038115"/>
                  <a:pt x="661200" y="1042407"/>
                  <a:pt x="696968" y="1042121"/>
                </a:cubicBezTo>
                <a:cubicBezTo>
                  <a:pt x="703263" y="1042121"/>
                  <a:pt x="708699" y="1041549"/>
                  <a:pt x="708127" y="1051278"/>
                </a:cubicBezTo>
                <a:cubicBezTo>
                  <a:pt x="703549" y="1107647"/>
                  <a:pt x="700688" y="1164303"/>
                  <a:pt x="690100" y="1220100"/>
                </a:cubicBezTo>
                <a:cubicBezTo>
                  <a:pt x="686667" y="1238699"/>
                  <a:pt x="678083" y="1250145"/>
                  <a:pt x="660056" y="1257298"/>
                </a:cubicBezTo>
                <a:cubicBezTo>
                  <a:pt x="557618" y="1298216"/>
                  <a:pt x="466052" y="1279331"/>
                  <a:pt x="385075" y="1206652"/>
                </a:cubicBezTo>
                <a:cubicBezTo>
                  <a:pt x="324699" y="1152285"/>
                  <a:pt x="291221" y="1081609"/>
                  <a:pt x="268902" y="1005209"/>
                </a:cubicBezTo>
                <a:cubicBezTo>
                  <a:pt x="249158" y="937679"/>
                  <a:pt x="241432" y="868434"/>
                  <a:pt x="238571" y="798615"/>
                </a:cubicBezTo>
                <a:cubicBezTo>
                  <a:pt x="238285" y="797185"/>
                  <a:pt x="238857" y="796326"/>
                  <a:pt x="239429" y="793465"/>
                </a:cubicBezTo>
                <a:close/>
                <a:moveTo>
                  <a:pt x="892686" y="465548"/>
                </a:moveTo>
                <a:cubicBezTo>
                  <a:pt x="787673" y="465835"/>
                  <a:pt x="751619" y="539945"/>
                  <a:pt x="746469" y="601465"/>
                </a:cubicBezTo>
                <a:cubicBezTo>
                  <a:pt x="745610" y="610049"/>
                  <a:pt x="748758" y="612624"/>
                  <a:pt x="757056" y="612338"/>
                </a:cubicBezTo>
                <a:cubicBezTo>
                  <a:pt x="767357" y="611766"/>
                  <a:pt x="777944" y="612052"/>
                  <a:pt x="788245" y="612338"/>
                </a:cubicBezTo>
                <a:cubicBezTo>
                  <a:pt x="793968" y="612624"/>
                  <a:pt x="796829" y="610621"/>
                  <a:pt x="797116" y="604326"/>
                </a:cubicBezTo>
                <a:cubicBezTo>
                  <a:pt x="797402" y="594311"/>
                  <a:pt x="799977" y="584582"/>
                  <a:pt x="803124" y="575140"/>
                </a:cubicBezTo>
                <a:cubicBezTo>
                  <a:pt x="812853" y="545954"/>
                  <a:pt x="830594" y="525065"/>
                  <a:pt x="862069" y="518484"/>
                </a:cubicBezTo>
                <a:cubicBezTo>
                  <a:pt x="911857" y="507897"/>
                  <a:pt x="956495" y="530216"/>
                  <a:pt x="983679" y="578574"/>
                </a:cubicBezTo>
                <a:cubicBezTo>
                  <a:pt x="989401" y="588588"/>
                  <a:pt x="988543" y="605757"/>
                  <a:pt x="1000847" y="608332"/>
                </a:cubicBezTo>
                <a:cubicBezTo>
                  <a:pt x="1011720" y="610621"/>
                  <a:pt x="1024597" y="603182"/>
                  <a:pt x="1036614" y="600892"/>
                </a:cubicBezTo>
                <a:cubicBezTo>
                  <a:pt x="1045199" y="599462"/>
                  <a:pt x="1045771" y="595170"/>
                  <a:pt x="1043482" y="588588"/>
                </a:cubicBezTo>
                <a:cubicBezTo>
                  <a:pt x="1038904" y="576571"/>
                  <a:pt x="1034039" y="564839"/>
                  <a:pt x="1027744" y="553679"/>
                </a:cubicBezTo>
                <a:cubicBezTo>
                  <a:pt x="996269" y="497882"/>
                  <a:pt x="949914" y="466121"/>
                  <a:pt x="892686" y="465548"/>
                </a:cubicBezTo>
                <a:close/>
                <a:moveTo>
                  <a:pt x="441158" y="464691"/>
                </a:moveTo>
                <a:cubicBezTo>
                  <a:pt x="431143" y="465549"/>
                  <a:pt x="421128" y="465835"/>
                  <a:pt x="411399" y="467838"/>
                </a:cubicBezTo>
                <a:cubicBezTo>
                  <a:pt x="343012" y="481573"/>
                  <a:pt x="305241" y="527641"/>
                  <a:pt x="282350" y="589734"/>
                </a:cubicBezTo>
                <a:cubicBezTo>
                  <a:pt x="279775" y="596315"/>
                  <a:pt x="281778" y="598890"/>
                  <a:pt x="288359" y="600321"/>
                </a:cubicBezTo>
                <a:cubicBezTo>
                  <a:pt x="298088" y="602324"/>
                  <a:pt x="307817" y="604613"/>
                  <a:pt x="317259" y="607474"/>
                </a:cubicBezTo>
                <a:cubicBezTo>
                  <a:pt x="325271" y="610050"/>
                  <a:pt x="329563" y="608905"/>
                  <a:pt x="332711" y="599749"/>
                </a:cubicBezTo>
                <a:cubicBezTo>
                  <a:pt x="341295" y="575427"/>
                  <a:pt x="355030" y="553966"/>
                  <a:pt x="375632" y="537656"/>
                </a:cubicBezTo>
                <a:cubicBezTo>
                  <a:pt x="430284" y="494163"/>
                  <a:pt x="505254" y="515624"/>
                  <a:pt x="524425" y="580005"/>
                </a:cubicBezTo>
                <a:cubicBezTo>
                  <a:pt x="527573" y="590878"/>
                  <a:pt x="522995" y="606330"/>
                  <a:pt x="533868" y="611194"/>
                </a:cubicBezTo>
                <a:cubicBezTo>
                  <a:pt x="543883" y="615772"/>
                  <a:pt x="557331" y="612053"/>
                  <a:pt x="569349" y="612625"/>
                </a:cubicBezTo>
                <a:cubicBezTo>
                  <a:pt x="578220" y="613197"/>
                  <a:pt x="580223" y="609191"/>
                  <a:pt x="579650" y="600893"/>
                </a:cubicBezTo>
                <a:cubicBezTo>
                  <a:pt x="573928" y="537942"/>
                  <a:pt x="537302" y="465549"/>
                  <a:pt x="441158" y="464691"/>
                </a:cubicBezTo>
                <a:close/>
                <a:moveTo>
                  <a:pt x="834707" y="268863"/>
                </a:moveTo>
                <a:cubicBezTo>
                  <a:pt x="882171" y="274049"/>
                  <a:pt x="927739" y="295439"/>
                  <a:pt x="961932" y="335927"/>
                </a:cubicBezTo>
                <a:cubicBezTo>
                  <a:pt x="993407" y="373411"/>
                  <a:pt x="1016298" y="415474"/>
                  <a:pt x="1034611" y="460398"/>
                </a:cubicBezTo>
                <a:cubicBezTo>
                  <a:pt x="1075243" y="560261"/>
                  <a:pt x="1105288" y="662986"/>
                  <a:pt x="1113872" y="770860"/>
                </a:cubicBezTo>
                <a:cubicBezTo>
                  <a:pt x="1114444" y="779445"/>
                  <a:pt x="1112155" y="782878"/>
                  <a:pt x="1105002" y="785740"/>
                </a:cubicBezTo>
                <a:cubicBezTo>
                  <a:pt x="1054069" y="808917"/>
                  <a:pt x="1001991" y="828947"/>
                  <a:pt x="948197" y="843826"/>
                </a:cubicBezTo>
                <a:cubicBezTo>
                  <a:pt x="940758" y="845829"/>
                  <a:pt x="937324" y="848690"/>
                  <a:pt x="937324" y="856702"/>
                </a:cubicBezTo>
                <a:cubicBezTo>
                  <a:pt x="937324" y="867862"/>
                  <a:pt x="935893" y="879021"/>
                  <a:pt x="935893" y="890181"/>
                </a:cubicBezTo>
                <a:cubicBezTo>
                  <a:pt x="935893" y="897906"/>
                  <a:pt x="933604" y="901340"/>
                  <a:pt x="925592" y="900482"/>
                </a:cubicBezTo>
                <a:cubicBezTo>
                  <a:pt x="916150" y="899623"/>
                  <a:pt x="906421" y="899623"/>
                  <a:pt x="896978" y="899337"/>
                </a:cubicBezTo>
                <a:cubicBezTo>
                  <a:pt x="890111" y="899337"/>
                  <a:pt x="886963" y="896762"/>
                  <a:pt x="887250" y="889322"/>
                </a:cubicBezTo>
                <a:cubicBezTo>
                  <a:pt x="887536" y="879593"/>
                  <a:pt x="892686" y="866145"/>
                  <a:pt x="885246" y="860994"/>
                </a:cubicBezTo>
                <a:cubicBezTo>
                  <a:pt x="878379" y="856130"/>
                  <a:pt x="866361" y="862997"/>
                  <a:pt x="856633" y="864714"/>
                </a:cubicBezTo>
                <a:cubicBezTo>
                  <a:pt x="818004" y="871868"/>
                  <a:pt x="778803" y="876446"/>
                  <a:pt x="739315" y="878735"/>
                </a:cubicBezTo>
                <a:cubicBezTo>
                  <a:pt x="728728" y="879307"/>
                  <a:pt x="725008" y="876732"/>
                  <a:pt x="725295" y="865286"/>
                </a:cubicBezTo>
                <a:cubicBezTo>
                  <a:pt x="726725" y="807772"/>
                  <a:pt x="726725" y="750544"/>
                  <a:pt x="725581" y="693030"/>
                </a:cubicBezTo>
                <a:cubicBezTo>
                  <a:pt x="723864" y="592881"/>
                  <a:pt x="720716" y="493018"/>
                  <a:pt x="708412" y="393441"/>
                </a:cubicBezTo>
                <a:cubicBezTo>
                  <a:pt x="704979" y="365686"/>
                  <a:pt x="700973" y="338216"/>
                  <a:pt x="691816" y="311605"/>
                </a:cubicBezTo>
                <a:cubicBezTo>
                  <a:pt x="689813" y="305596"/>
                  <a:pt x="690385" y="302163"/>
                  <a:pt x="696108" y="299015"/>
                </a:cubicBezTo>
                <a:cubicBezTo>
                  <a:pt x="737884" y="274693"/>
                  <a:pt x="787244" y="263677"/>
                  <a:pt x="834707" y="268863"/>
                </a:cubicBezTo>
                <a:close/>
                <a:moveTo>
                  <a:pt x="567346" y="256381"/>
                </a:moveTo>
                <a:cubicBezTo>
                  <a:pt x="603400" y="258098"/>
                  <a:pt x="635734" y="269830"/>
                  <a:pt x="664062" y="292721"/>
                </a:cubicBezTo>
                <a:cubicBezTo>
                  <a:pt x="673218" y="299874"/>
                  <a:pt x="679227" y="308745"/>
                  <a:pt x="682375" y="319904"/>
                </a:cubicBezTo>
                <a:cubicBezTo>
                  <a:pt x="692675" y="354813"/>
                  <a:pt x="696968" y="390867"/>
                  <a:pt x="700687" y="426920"/>
                </a:cubicBezTo>
                <a:cubicBezTo>
                  <a:pt x="708413" y="502747"/>
                  <a:pt x="711847" y="578860"/>
                  <a:pt x="713278" y="654974"/>
                </a:cubicBezTo>
                <a:cubicBezTo>
                  <a:pt x="713564" y="657835"/>
                  <a:pt x="712991" y="660410"/>
                  <a:pt x="712991" y="663272"/>
                </a:cubicBezTo>
                <a:lnTo>
                  <a:pt x="712990" y="663315"/>
                </a:lnTo>
                <a:lnTo>
                  <a:pt x="712990" y="890165"/>
                </a:lnTo>
                <a:lnTo>
                  <a:pt x="712991" y="890180"/>
                </a:lnTo>
                <a:lnTo>
                  <a:pt x="712990" y="890343"/>
                </a:lnTo>
                <a:lnTo>
                  <a:pt x="712990" y="890466"/>
                </a:lnTo>
                <a:lnTo>
                  <a:pt x="712989" y="890461"/>
                </a:lnTo>
                <a:lnTo>
                  <a:pt x="712705" y="936821"/>
                </a:lnTo>
                <a:cubicBezTo>
                  <a:pt x="712705" y="942830"/>
                  <a:pt x="710416" y="945405"/>
                  <a:pt x="704121" y="945119"/>
                </a:cubicBezTo>
                <a:cubicBezTo>
                  <a:pt x="684091" y="943975"/>
                  <a:pt x="664348" y="943402"/>
                  <a:pt x="644318" y="942830"/>
                </a:cubicBezTo>
                <a:cubicBezTo>
                  <a:pt x="637164" y="942830"/>
                  <a:pt x="636878" y="938538"/>
                  <a:pt x="637164" y="933387"/>
                </a:cubicBezTo>
                <a:cubicBezTo>
                  <a:pt x="638023" y="918222"/>
                  <a:pt x="638309" y="903057"/>
                  <a:pt x="639167" y="887891"/>
                </a:cubicBezTo>
                <a:cubicBezTo>
                  <a:pt x="639454" y="880738"/>
                  <a:pt x="636878" y="878449"/>
                  <a:pt x="629725" y="877876"/>
                </a:cubicBezTo>
                <a:cubicBezTo>
                  <a:pt x="587376" y="874729"/>
                  <a:pt x="545600" y="869292"/>
                  <a:pt x="504396" y="859849"/>
                </a:cubicBezTo>
                <a:cubicBezTo>
                  <a:pt x="496670" y="858133"/>
                  <a:pt x="493522" y="860708"/>
                  <a:pt x="493522" y="868720"/>
                </a:cubicBezTo>
                <a:cubicBezTo>
                  <a:pt x="493808" y="878162"/>
                  <a:pt x="492950" y="887891"/>
                  <a:pt x="492950" y="897334"/>
                </a:cubicBezTo>
                <a:cubicBezTo>
                  <a:pt x="492950" y="902198"/>
                  <a:pt x="491519" y="905060"/>
                  <a:pt x="486083" y="904773"/>
                </a:cubicBezTo>
                <a:cubicBezTo>
                  <a:pt x="470916" y="903915"/>
                  <a:pt x="455751" y="903057"/>
                  <a:pt x="440586" y="902484"/>
                </a:cubicBezTo>
                <a:cubicBezTo>
                  <a:pt x="434577" y="902198"/>
                  <a:pt x="434863" y="898192"/>
                  <a:pt x="434863" y="894186"/>
                </a:cubicBezTo>
                <a:cubicBezTo>
                  <a:pt x="435149" y="881024"/>
                  <a:pt x="434863" y="867861"/>
                  <a:pt x="436007" y="854699"/>
                </a:cubicBezTo>
                <a:cubicBezTo>
                  <a:pt x="436866" y="845542"/>
                  <a:pt x="434004" y="841537"/>
                  <a:pt x="424848" y="838675"/>
                </a:cubicBezTo>
                <a:cubicBezTo>
                  <a:pt x="362756" y="819504"/>
                  <a:pt x="303239" y="793465"/>
                  <a:pt x="246583" y="761131"/>
                </a:cubicBezTo>
                <a:cubicBezTo>
                  <a:pt x="241432" y="758270"/>
                  <a:pt x="236282" y="755981"/>
                  <a:pt x="236282" y="748255"/>
                </a:cubicBezTo>
                <a:cubicBezTo>
                  <a:pt x="235137" y="664130"/>
                  <a:pt x="240002" y="580863"/>
                  <a:pt x="263751" y="499600"/>
                </a:cubicBezTo>
                <a:cubicBezTo>
                  <a:pt x="287501" y="418908"/>
                  <a:pt x="328419" y="349663"/>
                  <a:pt x="402243" y="304452"/>
                </a:cubicBezTo>
                <a:cubicBezTo>
                  <a:pt x="452603" y="273549"/>
                  <a:pt x="506971" y="253806"/>
                  <a:pt x="567346" y="256381"/>
                </a:cubicBezTo>
                <a:close/>
                <a:moveTo>
                  <a:pt x="1070952" y="250372"/>
                </a:moveTo>
                <a:cubicBezTo>
                  <a:pt x="1168525" y="258670"/>
                  <a:pt x="1241491" y="308172"/>
                  <a:pt x="1293568" y="389435"/>
                </a:cubicBezTo>
                <a:cubicBezTo>
                  <a:pt x="1329908" y="446091"/>
                  <a:pt x="1347076" y="510186"/>
                  <a:pt x="1356233" y="576285"/>
                </a:cubicBezTo>
                <a:cubicBezTo>
                  <a:pt x="1373687" y="704189"/>
                  <a:pt x="1364531" y="830090"/>
                  <a:pt x="1326188" y="953417"/>
                </a:cubicBezTo>
                <a:cubicBezTo>
                  <a:pt x="1296716" y="1047556"/>
                  <a:pt x="1238916" y="1117088"/>
                  <a:pt x="1146779" y="1156003"/>
                </a:cubicBezTo>
                <a:cubicBezTo>
                  <a:pt x="1133616" y="1161440"/>
                  <a:pt x="1119595" y="1165446"/>
                  <a:pt x="1106147" y="1169738"/>
                </a:cubicBezTo>
                <a:cubicBezTo>
                  <a:pt x="1104144" y="1170310"/>
                  <a:pt x="1101569" y="1171741"/>
                  <a:pt x="1098421" y="1169452"/>
                </a:cubicBezTo>
                <a:cubicBezTo>
                  <a:pt x="1104716" y="1151711"/>
                  <a:pt x="1111011" y="1133971"/>
                  <a:pt x="1115303" y="1115372"/>
                </a:cubicBezTo>
                <a:cubicBezTo>
                  <a:pt x="1131327" y="1044981"/>
                  <a:pt x="1134188" y="973160"/>
                  <a:pt x="1133044" y="901339"/>
                </a:cubicBezTo>
                <a:cubicBezTo>
                  <a:pt x="1132472" y="873011"/>
                  <a:pt x="1130755" y="844684"/>
                  <a:pt x="1129324" y="816642"/>
                </a:cubicBezTo>
                <a:cubicBezTo>
                  <a:pt x="1128752" y="809202"/>
                  <a:pt x="1131041" y="803766"/>
                  <a:pt x="1135619" y="798329"/>
                </a:cubicBezTo>
                <a:cubicBezTo>
                  <a:pt x="1147065" y="784594"/>
                  <a:pt x="1157652" y="770287"/>
                  <a:pt x="1168811" y="756266"/>
                </a:cubicBezTo>
                <a:cubicBezTo>
                  <a:pt x="1167953" y="756553"/>
                  <a:pt x="1167381" y="755980"/>
                  <a:pt x="1166522" y="755122"/>
                </a:cubicBezTo>
                <a:cubicBezTo>
                  <a:pt x="1156221" y="760272"/>
                  <a:pt x="1145920" y="765423"/>
                  <a:pt x="1135619" y="770860"/>
                </a:cubicBezTo>
                <a:cubicBezTo>
                  <a:pt x="1127893" y="775152"/>
                  <a:pt x="1125318" y="774293"/>
                  <a:pt x="1124173" y="764564"/>
                </a:cubicBezTo>
                <a:cubicBezTo>
                  <a:pt x="1119595" y="719640"/>
                  <a:pt x="1114445" y="674717"/>
                  <a:pt x="1102999" y="631223"/>
                </a:cubicBezTo>
                <a:cubicBezTo>
                  <a:pt x="1081539" y="551963"/>
                  <a:pt x="1057789" y="473274"/>
                  <a:pt x="1018874" y="400309"/>
                </a:cubicBezTo>
                <a:cubicBezTo>
                  <a:pt x="997986" y="360821"/>
                  <a:pt x="972806" y="324482"/>
                  <a:pt x="937038" y="297012"/>
                </a:cubicBezTo>
                <a:cubicBezTo>
                  <a:pt x="928454" y="290431"/>
                  <a:pt x="934749" y="288428"/>
                  <a:pt x="939327" y="285567"/>
                </a:cubicBezTo>
                <a:cubicBezTo>
                  <a:pt x="979387" y="259814"/>
                  <a:pt x="1023452" y="246366"/>
                  <a:pt x="1070952" y="250372"/>
                </a:cubicBezTo>
                <a:close/>
                <a:moveTo>
                  <a:pt x="421987" y="224047"/>
                </a:moveTo>
                <a:cubicBezTo>
                  <a:pt x="443448" y="226050"/>
                  <a:pt x="464622" y="229770"/>
                  <a:pt x="485510" y="234920"/>
                </a:cubicBezTo>
                <a:cubicBezTo>
                  <a:pt x="496670" y="237782"/>
                  <a:pt x="507543" y="241216"/>
                  <a:pt x="518702" y="244363"/>
                </a:cubicBezTo>
                <a:cubicBezTo>
                  <a:pt x="517844" y="247511"/>
                  <a:pt x="515841" y="247797"/>
                  <a:pt x="513838" y="248083"/>
                </a:cubicBezTo>
                <a:cubicBezTo>
                  <a:pt x="384217" y="274980"/>
                  <a:pt x="300092" y="352810"/>
                  <a:pt x="258314" y="477281"/>
                </a:cubicBezTo>
                <a:cubicBezTo>
                  <a:pt x="231417" y="557972"/>
                  <a:pt x="224550" y="641811"/>
                  <a:pt x="224264" y="726222"/>
                </a:cubicBezTo>
                <a:cubicBezTo>
                  <a:pt x="224264" y="732517"/>
                  <a:pt x="224264" y="738526"/>
                  <a:pt x="224264" y="746538"/>
                </a:cubicBezTo>
                <a:cubicBezTo>
                  <a:pt x="206809" y="737954"/>
                  <a:pt x="193361" y="727081"/>
                  <a:pt x="177337" y="719069"/>
                </a:cubicBezTo>
                <a:cubicBezTo>
                  <a:pt x="190785" y="735379"/>
                  <a:pt x="203948" y="751975"/>
                  <a:pt x="217683" y="768285"/>
                </a:cubicBezTo>
                <a:cubicBezTo>
                  <a:pt x="222547" y="774007"/>
                  <a:pt x="225408" y="779730"/>
                  <a:pt x="225694" y="787456"/>
                </a:cubicBezTo>
                <a:cubicBezTo>
                  <a:pt x="228842" y="848690"/>
                  <a:pt x="233420" y="909924"/>
                  <a:pt x="247441" y="970013"/>
                </a:cubicBezTo>
                <a:cubicBezTo>
                  <a:pt x="262320" y="1033822"/>
                  <a:pt x="284640" y="1094484"/>
                  <a:pt x="320980" y="1149423"/>
                </a:cubicBezTo>
                <a:cubicBezTo>
                  <a:pt x="322124" y="1150853"/>
                  <a:pt x="322697" y="1152284"/>
                  <a:pt x="324128" y="1155145"/>
                </a:cubicBezTo>
                <a:cubicBezTo>
                  <a:pt x="283210" y="1152284"/>
                  <a:pt x="246010" y="1141983"/>
                  <a:pt x="210815" y="1123956"/>
                </a:cubicBezTo>
                <a:cubicBezTo>
                  <a:pt x="144145" y="1089906"/>
                  <a:pt x="97790" y="1035825"/>
                  <a:pt x="66315" y="969441"/>
                </a:cubicBezTo>
                <a:cubicBezTo>
                  <a:pt x="-20958" y="785453"/>
                  <a:pt x="-23247" y="600321"/>
                  <a:pt x="66315" y="416905"/>
                </a:cubicBezTo>
                <a:cubicBezTo>
                  <a:pt x="141856" y="262390"/>
                  <a:pt x="285499" y="211743"/>
                  <a:pt x="421987" y="224047"/>
                </a:cubicBezTo>
                <a:close/>
                <a:moveTo>
                  <a:pt x="729874" y="0"/>
                </a:moveTo>
                <a:cubicBezTo>
                  <a:pt x="737028" y="0"/>
                  <a:pt x="744181" y="0"/>
                  <a:pt x="751335" y="0"/>
                </a:cubicBezTo>
                <a:cubicBezTo>
                  <a:pt x="763066" y="8012"/>
                  <a:pt x="775943" y="14593"/>
                  <a:pt x="786530" y="24322"/>
                </a:cubicBezTo>
                <a:cubicBezTo>
                  <a:pt x="795972" y="32906"/>
                  <a:pt x="804843" y="42063"/>
                  <a:pt x="811138" y="53508"/>
                </a:cubicBezTo>
                <a:cubicBezTo>
                  <a:pt x="822584" y="74110"/>
                  <a:pt x="822584" y="94426"/>
                  <a:pt x="808277" y="114170"/>
                </a:cubicBezTo>
                <a:cubicBezTo>
                  <a:pt x="793397" y="134772"/>
                  <a:pt x="775371" y="153085"/>
                  <a:pt x="758774" y="172542"/>
                </a:cubicBezTo>
                <a:cubicBezTo>
                  <a:pt x="747901" y="185418"/>
                  <a:pt x="737600" y="198295"/>
                  <a:pt x="729016" y="212888"/>
                </a:cubicBezTo>
                <a:cubicBezTo>
                  <a:pt x="719573" y="228912"/>
                  <a:pt x="712991" y="245794"/>
                  <a:pt x="712133" y="264679"/>
                </a:cubicBezTo>
                <a:cubicBezTo>
                  <a:pt x="711847" y="269544"/>
                  <a:pt x="714994" y="275552"/>
                  <a:pt x="709271" y="278986"/>
                </a:cubicBezTo>
                <a:cubicBezTo>
                  <a:pt x="700687" y="284137"/>
                  <a:pt x="691817" y="288715"/>
                  <a:pt x="682660" y="292721"/>
                </a:cubicBezTo>
                <a:cubicBezTo>
                  <a:pt x="681516" y="293293"/>
                  <a:pt x="678082" y="290146"/>
                  <a:pt x="676079" y="288143"/>
                </a:cubicBezTo>
                <a:cubicBezTo>
                  <a:pt x="662344" y="275839"/>
                  <a:pt x="647179" y="265538"/>
                  <a:pt x="629724" y="258956"/>
                </a:cubicBezTo>
                <a:cubicBezTo>
                  <a:pt x="622571" y="256095"/>
                  <a:pt x="620282" y="251803"/>
                  <a:pt x="619710" y="244649"/>
                </a:cubicBezTo>
                <a:cubicBezTo>
                  <a:pt x="616848" y="206879"/>
                  <a:pt x="616848" y="169395"/>
                  <a:pt x="624574" y="131910"/>
                </a:cubicBezTo>
                <a:cubicBezTo>
                  <a:pt x="634017" y="86986"/>
                  <a:pt x="657480" y="50361"/>
                  <a:pt x="692675" y="20888"/>
                </a:cubicBezTo>
                <a:cubicBezTo>
                  <a:pt x="703835" y="11446"/>
                  <a:pt x="717283" y="6581"/>
                  <a:pt x="729874" y="0"/>
                </a:cubicBezTo>
                <a:close/>
              </a:path>
            </a:pathLst>
          </a:custGeom>
          <a:solidFill>
            <a:schemeClr val="accent4"/>
          </a:solidFill>
          <a:ln w="28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1" name="Freeform: Shape 150">
            <a:extLst>
              <a:ext uri="{FF2B5EF4-FFF2-40B4-BE49-F238E27FC236}">
                <a16:creationId xmlns:a16="http://schemas.microsoft.com/office/drawing/2014/main" id="{B7A68764-0CC4-41A8-83BD-017779A1A711}"/>
              </a:ext>
            </a:extLst>
          </p:cNvPr>
          <p:cNvSpPr/>
          <p:nvPr/>
        </p:nvSpPr>
        <p:spPr>
          <a:xfrm rot="4589460" flipH="1">
            <a:off x="1668231" y="1339409"/>
            <a:ext cx="1035721" cy="826411"/>
          </a:xfrm>
          <a:custGeom>
            <a:avLst/>
            <a:gdLst>
              <a:gd name="connsiteX0" fmla="*/ 50601 w 583555"/>
              <a:gd name="connsiteY0" fmla="*/ 33311 h 465623"/>
              <a:gd name="connsiteX1" fmla="*/ 67484 w 583555"/>
              <a:gd name="connsiteY1" fmla="*/ 24033 h 465623"/>
              <a:gd name="connsiteX2" fmla="*/ 291222 w 583555"/>
              <a:gd name="connsiteY2" fmla="*/ 79471 h 465623"/>
              <a:gd name="connsiteX3" fmla="*/ 329423 w 583555"/>
              <a:gd name="connsiteY3" fmla="*/ 138495 h 465623"/>
              <a:gd name="connsiteX4" fmla="*/ 365541 w 583555"/>
              <a:gd name="connsiteY4" fmla="*/ 57393 h 465623"/>
              <a:gd name="connsiteX5" fmla="*/ 426571 w 583555"/>
              <a:gd name="connsiteY5" fmla="*/ 4553 h 465623"/>
              <a:gd name="connsiteX6" fmla="*/ 443348 w 583555"/>
              <a:gd name="connsiteY6" fmla="*/ 3375 h 465623"/>
              <a:gd name="connsiteX7" fmla="*/ 433006 w 583555"/>
              <a:gd name="connsiteY7" fmla="*/ 14555 h 465623"/>
              <a:gd name="connsiteX8" fmla="*/ 359584 w 583555"/>
              <a:gd name="connsiteY8" fmla="*/ 107042 h 465623"/>
              <a:gd name="connsiteX9" fmla="*/ 351192 w 583555"/>
              <a:gd name="connsiteY9" fmla="*/ 150791 h 465623"/>
              <a:gd name="connsiteX10" fmla="*/ 412300 w 583555"/>
              <a:gd name="connsiteY10" fmla="*/ 113457 h 465623"/>
              <a:gd name="connsiteX11" fmla="*/ 571168 w 583555"/>
              <a:gd name="connsiteY11" fmla="*/ 109384 h 465623"/>
              <a:gd name="connsiteX12" fmla="*/ 583500 w 583555"/>
              <a:gd name="connsiteY12" fmla="*/ 116947 h 465623"/>
              <a:gd name="connsiteX13" fmla="*/ 570025 w 583555"/>
              <a:gd name="connsiteY13" fmla="*/ 121940 h 465623"/>
              <a:gd name="connsiteX14" fmla="*/ 402429 w 583555"/>
              <a:gd name="connsiteY14" fmla="*/ 131346 h 465623"/>
              <a:gd name="connsiteX15" fmla="*/ 365215 w 583555"/>
              <a:gd name="connsiteY15" fmla="*/ 168015 h 465623"/>
              <a:gd name="connsiteX16" fmla="*/ 431899 w 583555"/>
              <a:gd name="connsiteY16" fmla="*/ 195703 h 465623"/>
              <a:gd name="connsiteX17" fmla="*/ 484715 w 583555"/>
              <a:gd name="connsiteY17" fmla="*/ 237179 h 465623"/>
              <a:gd name="connsiteX18" fmla="*/ 485657 w 583555"/>
              <a:gd name="connsiteY18" fmla="*/ 250599 h 465623"/>
              <a:gd name="connsiteX19" fmla="*/ 474137 w 583555"/>
              <a:gd name="connsiteY19" fmla="*/ 245003 h 465623"/>
              <a:gd name="connsiteX20" fmla="*/ 407781 w 583555"/>
              <a:gd name="connsiteY20" fmla="*/ 202792 h 465623"/>
              <a:gd name="connsiteX21" fmla="*/ 377860 w 583555"/>
              <a:gd name="connsiteY21" fmla="*/ 194439 h 465623"/>
              <a:gd name="connsiteX22" fmla="*/ 363220 w 583555"/>
              <a:gd name="connsiteY22" fmla="*/ 192432 h 465623"/>
              <a:gd name="connsiteX23" fmla="*/ 367635 w 583555"/>
              <a:gd name="connsiteY23" fmla="*/ 207296 h 465623"/>
              <a:gd name="connsiteX24" fmla="*/ 364998 w 583555"/>
              <a:gd name="connsiteY24" fmla="*/ 227376 h 465623"/>
              <a:gd name="connsiteX25" fmla="*/ 363032 w 583555"/>
              <a:gd name="connsiteY25" fmla="*/ 228188 h 465623"/>
              <a:gd name="connsiteX26" fmla="*/ 341771 w 583555"/>
              <a:gd name="connsiteY26" fmla="*/ 251936 h 465623"/>
              <a:gd name="connsiteX27" fmla="*/ 346422 w 583555"/>
              <a:gd name="connsiteY27" fmla="*/ 270154 h 465623"/>
              <a:gd name="connsiteX28" fmla="*/ 439031 w 583555"/>
              <a:gd name="connsiteY28" fmla="*/ 302092 h 465623"/>
              <a:gd name="connsiteX29" fmla="*/ 452636 w 583555"/>
              <a:gd name="connsiteY29" fmla="*/ 308554 h 465623"/>
              <a:gd name="connsiteX30" fmla="*/ 437484 w 583555"/>
              <a:gd name="connsiteY30" fmla="*/ 313664 h 465623"/>
              <a:gd name="connsiteX31" fmla="*/ 343550 w 583555"/>
              <a:gd name="connsiteY31" fmla="*/ 286878 h 465623"/>
              <a:gd name="connsiteX32" fmla="*/ 316984 w 583555"/>
              <a:gd name="connsiteY32" fmla="*/ 278290 h 465623"/>
              <a:gd name="connsiteX33" fmla="*/ 304593 w 583555"/>
              <a:gd name="connsiteY33" fmla="*/ 317937 h 465623"/>
              <a:gd name="connsiteX34" fmla="*/ 401374 w 583555"/>
              <a:gd name="connsiteY34" fmla="*/ 447705 h 465623"/>
              <a:gd name="connsiteX35" fmla="*/ 410128 w 583555"/>
              <a:gd name="connsiteY35" fmla="*/ 461926 h 465623"/>
              <a:gd name="connsiteX36" fmla="*/ 395370 w 583555"/>
              <a:gd name="connsiteY36" fmla="*/ 458242 h 465623"/>
              <a:gd name="connsiteX37" fmla="*/ 285156 w 583555"/>
              <a:gd name="connsiteY37" fmla="*/ 319639 h 465623"/>
              <a:gd name="connsiteX38" fmla="*/ 292842 w 583555"/>
              <a:gd name="connsiteY38" fmla="*/ 265823 h 465623"/>
              <a:gd name="connsiteX39" fmla="*/ 179705 w 583555"/>
              <a:gd name="connsiteY39" fmla="*/ 383353 h 465623"/>
              <a:gd name="connsiteX40" fmla="*/ 168668 w 583555"/>
              <a:gd name="connsiteY40" fmla="*/ 394243 h 465623"/>
              <a:gd name="connsiteX41" fmla="*/ 169692 w 583555"/>
              <a:gd name="connsiteY41" fmla="*/ 380009 h 465623"/>
              <a:gd name="connsiteX42" fmla="*/ 243272 w 583555"/>
              <a:gd name="connsiteY42" fmla="*/ 275373 h 465623"/>
              <a:gd name="connsiteX43" fmla="*/ 110857 w 583555"/>
              <a:gd name="connsiteY43" fmla="*/ 243195 h 465623"/>
              <a:gd name="connsiteX44" fmla="*/ 5867 w 583555"/>
              <a:gd name="connsiteY44" fmla="*/ 164584 h 465623"/>
              <a:gd name="connsiteX45" fmla="*/ 1110 w 583555"/>
              <a:gd name="connsiteY45" fmla="*/ 154464 h 465623"/>
              <a:gd name="connsiteX46" fmla="*/ 13089 w 583555"/>
              <a:gd name="connsiteY46" fmla="*/ 156995 h 465623"/>
              <a:gd name="connsiteX47" fmla="*/ 132078 w 583555"/>
              <a:gd name="connsiteY47" fmla="*/ 233276 h 465623"/>
              <a:gd name="connsiteX48" fmla="*/ 184410 w 583555"/>
              <a:gd name="connsiteY48" fmla="*/ 258263 h 465623"/>
              <a:gd name="connsiteX49" fmla="*/ 238673 w 583555"/>
              <a:gd name="connsiteY49" fmla="*/ 253105 h 465623"/>
              <a:gd name="connsiteX50" fmla="*/ 157146 w 583555"/>
              <a:gd name="connsiteY50" fmla="*/ 153288 h 465623"/>
              <a:gd name="connsiteX51" fmla="*/ 151523 w 583555"/>
              <a:gd name="connsiteY51" fmla="*/ 146793 h 465623"/>
              <a:gd name="connsiteX52" fmla="*/ 157709 w 583555"/>
              <a:gd name="connsiteY52" fmla="*/ 131894 h 465623"/>
              <a:gd name="connsiteX53" fmla="*/ 161257 w 583555"/>
              <a:gd name="connsiteY53" fmla="*/ 132599 h 465623"/>
              <a:gd name="connsiteX54" fmla="*/ 185866 w 583555"/>
              <a:gd name="connsiteY54" fmla="*/ 125308 h 465623"/>
              <a:gd name="connsiteX55" fmla="*/ 291507 w 583555"/>
              <a:gd name="connsiteY55" fmla="*/ 121937 h 465623"/>
              <a:gd name="connsiteX56" fmla="*/ 272204 w 583555"/>
              <a:gd name="connsiteY56" fmla="*/ 91934 h 465623"/>
              <a:gd name="connsiteX57" fmla="*/ 86068 w 583555"/>
              <a:gd name="connsiteY57" fmla="*/ 34193 h 465623"/>
              <a:gd name="connsiteX58" fmla="*/ 50601 w 583555"/>
              <a:gd name="connsiteY58" fmla="*/ 33311 h 465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583555" h="465623">
                <a:moveTo>
                  <a:pt x="50601" y="33311"/>
                </a:moveTo>
                <a:cubicBezTo>
                  <a:pt x="53655" y="23992"/>
                  <a:pt x="61061" y="23809"/>
                  <a:pt x="67484" y="24033"/>
                </a:cubicBezTo>
                <a:cubicBezTo>
                  <a:pt x="146976" y="22835"/>
                  <a:pt x="221866" y="42529"/>
                  <a:pt x="291222" y="79471"/>
                </a:cubicBezTo>
                <a:cubicBezTo>
                  <a:pt x="311197" y="90208"/>
                  <a:pt x="316896" y="113748"/>
                  <a:pt x="329423" y="138495"/>
                </a:cubicBezTo>
                <a:cubicBezTo>
                  <a:pt x="335573" y="106030"/>
                  <a:pt x="347228" y="79923"/>
                  <a:pt x="365541" y="57393"/>
                </a:cubicBezTo>
                <a:cubicBezTo>
                  <a:pt x="382581" y="35966"/>
                  <a:pt x="401824" y="17081"/>
                  <a:pt x="426571" y="4553"/>
                </a:cubicBezTo>
                <a:cubicBezTo>
                  <a:pt x="432063" y="1133"/>
                  <a:pt x="439521" y="-3099"/>
                  <a:pt x="443348" y="3375"/>
                </a:cubicBezTo>
                <a:cubicBezTo>
                  <a:pt x="447986" y="11817"/>
                  <a:pt x="437515" y="11541"/>
                  <a:pt x="433006" y="14555"/>
                </a:cubicBezTo>
                <a:cubicBezTo>
                  <a:pt x="397104" y="36295"/>
                  <a:pt x="375159" y="69531"/>
                  <a:pt x="359584" y="107042"/>
                </a:cubicBezTo>
                <a:cubicBezTo>
                  <a:pt x="354681" y="118850"/>
                  <a:pt x="349490" y="131353"/>
                  <a:pt x="351192" y="150791"/>
                </a:cubicBezTo>
                <a:cubicBezTo>
                  <a:pt x="365390" y="122481"/>
                  <a:pt x="388642" y="117478"/>
                  <a:pt x="412300" y="113457"/>
                </a:cubicBezTo>
                <a:cubicBezTo>
                  <a:pt x="465226" y="103671"/>
                  <a:pt x="517929" y="100308"/>
                  <a:pt x="571168" y="109384"/>
                </a:cubicBezTo>
                <a:cubicBezTo>
                  <a:pt x="576318" y="110707"/>
                  <a:pt x="584301" y="109136"/>
                  <a:pt x="583500" y="116947"/>
                </a:cubicBezTo>
                <a:cubicBezTo>
                  <a:pt x="583105" y="125742"/>
                  <a:pt x="574770" y="122280"/>
                  <a:pt x="570025" y="121940"/>
                </a:cubicBezTo>
                <a:cubicBezTo>
                  <a:pt x="513838" y="114082"/>
                  <a:pt x="458251" y="124392"/>
                  <a:pt x="402429" y="131346"/>
                </a:cubicBezTo>
                <a:cubicBezTo>
                  <a:pt x="378076" y="135079"/>
                  <a:pt x="378336" y="157990"/>
                  <a:pt x="365215" y="168015"/>
                </a:cubicBezTo>
                <a:lnTo>
                  <a:pt x="431899" y="195703"/>
                </a:lnTo>
                <a:cubicBezTo>
                  <a:pt x="452738" y="204356"/>
                  <a:pt x="471270" y="218565"/>
                  <a:pt x="484715" y="237179"/>
                </a:cubicBezTo>
                <a:cubicBezTo>
                  <a:pt x="487323" y="240705"/>
                  <a:pt x="490454" y="246892"/>
                  <a:pt x="485657" y="250599"/>
                </a:cubicBezTo>
                <a:cubicBezTo>
                  <a:pt x="479877" y="254715"/>
                  <a:pt x="475762" y="248935"/>
                  <a:pt x="474137" y="245003"/>
                </a:cubicBezTo>
                <a:cubicBezTo>
                  <a:pt x="461086" y="217595"/>
                  <a:pt x="432094" y="212887"/>
                  <a:pt x="407781" y="202792"/>
                </a:cubicBezTo>
                <a:cubicBezTo>
                  <a:pt x="398464" y="199736"/>
                  <a:pt x="387755" y="196105"/>
                  <a:pt x="377860" y="194439"/>
                </a:cubicBezTo>
                <a:cubicBezTo>
                  <a:pt x="372709" y="193115"/>
                  <a:pt x="367493" y="186064"/>
                  <a:pt x="363220" y="192432"/>
                </a:cubicBezTo>
                <a:cubicBezTo>
                  <a:pt x="359235" y="198107"/>
                  <a:pt x="363638" y="203193"/>
                  <a:pt x="367635" y="207296"/>
                </a:cubicBezTo>
                <a:cubicBezTo>
                  <a:pt x="374240" y="214925"/>
                  <a:pt x="386284" y="223183"/>
                  <a:pt x="364998" y="227376"/>
                </a:cubicBezTo>
                <a:lnTo>
                  <a:pt x="363032" y="228188"/>
                </a:lnTo>
                <a:cubicBezTo>
                  <a:pt x="372782" y="251781"/>
                  <a:pt x="350384" y="244924"/>
                  <a:pt x="341771" y="251936"/>
                </a:cubicBezTo>
                <a:cubicBezTo>
                  <a:pt x="335703" y="256745"/>
                  <a:pt x="337968" y="265015"/>
                  <a:pt x="346422" y="270154"/>
                </a:cubicBezTo>
                <a:cubicBezTo>
                  <a:pt x="375544" y="286318"/>
                  <a:pt x="405990" y="297331"/>
                  <a:pt x="439031" y="302092"/>
                </a:cubicBezTo>
                <a:cubicBezTo>
                  <a:pt x="444470" y="302722"/>
                  <a:pt x="452570" y="302827"/>
                  <a:pt x="452636" y="308554"/>
                </a:cubicBezTo>
                <a:cubicBezTo>
                  <a:pt x="452242" y="317349"/>
                  <a:pt x="442923" y="314294"/>
                  <a:pt x="437484" y="313664"/>
                </a:cubicBezTo>
                <a:cubicBezTo>
                  <a:pt x="404441" y="308904"/>
                  <a:pt x="372383" y="303736"/>
                  <a:pt x="343550" y="286878"/>
                </a:cubicBezTo>
                <a:cubicBezTo>
                  <a:pt x="335097" y="281740"/>
                  <a:pt x="324783" y="269313"/>
                  <a:pt x="316984" y="278290"/>
                </a:cubicBezTo>
                <a:cubicBezTo>
                  <a:pt x="307913" y="288369"/>
                  <a:pt x="297924" y="304580"/>
                  <a:pt x="304593" y="317937"/>
                </a:cubicBezTo>
                <a:cubicBezTo>
                  <a:pt x="329242" y="366448"/>
                  <a:pt x="352332" y="416754"/>
                  <a:pt x="401374" y="447705"/>
                </a:cubicBezTo>
                <a:cubicBezTo>
                  <a:pt x="407048" y="451689"/>
                  <a:pt x="413130" y="456657"/>
                  <a:pt x="410128" y="461926"/>
                </a:cubicBezTo>
                <a:cubicBezTo>
                  <a:pt x="404700" y="471074"/>
                  <a:pt x="399249" y="460666"/>
                  <a:pt x="395370" y="458242"/>
                </a:cubicBezTo>
                <a:cubicBezTo>
                  <a:pt x="343431" y="424460"/>
                  <a:pt x="313802" y="372253"/>
                  <a:pt x="285156" y="319639"/>
                </a:cubicBezTo>
                <a:cubicBezTo>
                  <a:pt x="276572" y="303045"/>
                  <a:pt x="286850" y="286138"/>
                  <a:pt x="292842" y="265823"/>
                </a:cubicBezTo>
                <a:cubicBezTo>
                  <a:pt x="243532" y="298283"/>
                  <a:pt x="201337" y="331256"/>
                  <a:pt x="179705" y="383353"/>
                </a:cubicBezTo>
                <a:cubicBezTo>
                  <a:pt x="177398" y="388910"/>
                  <a:pt x="177003" y="397704"/>
                  <a:pt x="168668" y="394243"/>
                </a:cubicBezTo>
                <a:cubicBezTo>
                  <a:pt x="162417" y="391648"/>
                  <a:pt x="167673" y="384873"/>
                  <a:pt x="169692" y="380009"/>
                </a:cubicBezTo>
                <a:cubicBezTo>
                  <a:pt x="187928" y="341976"/>
                  <a:pt x="207264" y="305214"/>
                  <a:pt x="243272" y="275373"/>
                </a:cubicBezTo>
                <a:cubicBezTo>
                  <a:pt x="189544" y="292970"/>
                  <a:pt x="151093" y="263974"/>
                  <a:pt x="110857" y="243195"/>
                </a:cubicBezTo>
                <a:cubicBezTo>
                  <a:pt x="71316" y="222706"/>
                  <a:pt x="40728" y="190460"/>
                  <a:pt x="5867" y="164584"/>
                </a:cubicBezTo>
                <a:cubicBezTo>
                  <a:pt x="2970" y="161752"/>
                  <a:pt x="-2298" y="158750"/>
                  <a:pt x="1110" y="154464"/>
                </a:cubicBezTo>
                <a:cubicBezTo>
                  <a:pt x="5095" y="148790"/>
                  <a:pt x="9499" y="153875"/>
                  <a:pt x="13089" y="156995"/>
                </a:cubicBezTo>
                <a:cubicBezTo>
                  <a:pt x="50559" y="186398"/>
                  <a:pt x="89470" y="212327"/>
                  <a:pt x="132078" y="233276"/>
                </a:cubicBezTo>
                <a:cubicBezTo>
                  <a:pt x="149155" y="241181"/>
                  <a:pt x="166927" y="249375"/>
                  <a:pt x="184410" y="258263"/>
                </a:cubicBezTo>
                <a:cubicBezTo>
                  <a:pt x="202589" y="267440"/>
                  <a:pt x="218842" y="263601"/>
                  <a:pt x="238673" y="253105"/>
                </a:cubicBezTo>
                <a:cubicBezTo>
                  <a:pt x="188607" y="236388"/>
                  <a:pt x="165189" y="200604"/>
                  <a:pt x="157146" y="153288"/>
                </a:cubicBezTo>
                <a:lnTo>
                  <a:pt x="151523" y="146793"/>
                </a:lnTo>
                <a:lnTo>
                  <a:pt x="157709" y="131894"/>
                </a:lnTo>
                <a:lnTo>
                  <a:pt x="161257" y="132599"/>
                </a:lnTo>
                <a:cubicBezTo>
                  <a:pt x="169255" y="132459"/>
                  <a:pt x="177281" y="130294"/>
                  <a:pt x="185866" y="125308"/>
                </a:cubicBezTo>
                <a:cubicBezTo>
                  <a:pt x="219513" y="105075"/>
                  <a:pt x="255557" y="104567"/>
                  <a:pt x="291507" y="121937"/>
                </a:cubicBezTo>
                <a:cubicBezTo>
                  <a:pt x="289923" y="104177"/>
                  <a:pt x="286215" y="99380"/>
                  <a:pt x="272204" y="91934"/>
                </a:cubicBezTo>
                <a:cubicBezTo>
                  <a:pt x="213384" y="60996"/>
                  <a:pt x="151745" y="42732"/>
                  <a:pt x="86068" y="34193"/>
                </a:cubicBezTo>
                <a:cubicBezTo>
                  <a:pt x="74494" y="32644"/>
                  <a:pt x="62816" y="39197"/>
                  <a:pt x="50601" y="3331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2" name="Freeform: Shape 151">
            <a:extLst>
              <a:ext uri="{FF2B5EF4-FFF2-40B4-BE49-F238E27FC236}">
                <a16:creationId xmlns:a16="http://schemas.microsoft.com/office/drawing/2014/main" id="{C3BC62D0-DC19-4481-8EFC-445869F34B2C}"/>
              </a:ext>
            </a:extLst>
          </p:cNvPr>
          <p:cNvSpPr/>
          <p:nvPr/>
        </p:nvSpPr>
        <p:spPr>
          <a:xfrm>
            <a:off x="6532479" y="1557602"/>
            <a:ext cx="1379976" cy="840231"/>
          </a:xfrm>
          <a:custGeom>
            <a:avLst/>
            <a:gdLst>
              <a:gd name="connsiteX0" fmla="*/ 1261688 w 2465399"/>
              <a:gd name="connsiteY0" fmla="*/ 0 h 1501116"/>
              <a:gd name="connsiteX1" fmla="*/ 1708551 w 2465399"/>
              <a:gd name="connsiteY1" fmla="*/ 40761 h 1501116"/>
              <a:gd name="connsiteX2" fmla="*/ 1713561 w 2465399"/>
              <a:gd name="connsiteY2" fmla="*/ 28014 h 1501116"/>
              <a:gd name="connsiteX3" fmla="*/ 1807553 w 2465399"/>
              <a:gd name="connsiteY3" fmla="*/ 48834 h 1501116"/>
              <a:gd name="connsiteX4" fmla="*/ 1804666 w 2465399"/>
              <a:gd name="connsiteY4" fmla="*/ 51832 h 1501116"/>
              <a:gd name="connsiteX5" fmla="*/ 2148871 w 2465399"/>
              <a:gd name="connsiteY5" fmla="*/ 146438 h 1501116"/>
              <a:gd name="connsiteX6" fmla="*/ 2465399 w 2465399"/>
              <a:gd name="connsiteY6" fmla="*/ 301934 h 1501116"/>
              <a:gd name="connsiteX7" fmla="*/ 2462883 w 2465399"/>
              <a:gd name="connsiteY7" fmla="*/ 308980 h 1501116"/>
              <a:gd name="connsiteX8" fmla="*/ 2373309 w 2465399"/>
              <a:gd name="connsiteY8" fmla="*/ 279289 h 1501116"/>
              <a:gd name="connsiteX9" fmla="*/ 2148871 w 2465399"/>
              <a:gd name="connsiteY9" fmla="*/ 233496 h 1501116"/>
              <a:gd name="connsiteX10" fmla="*/ 2053259 w 2465399"/>
              <a:gd name="connsiteY10" fmla="*/ 250606 h 1501116"/>
              <a:gd name="connsiteX11" fmla="*/ 2037659 w 2465399"/>
              <a:gd name="connsiteY11" fmla="*/ 309483 h 1501116"/>
              <a:gd name="connsiteX12" fmla="*/ 2047220 w 2465399"/>
              <a:gd name="connsiteY12" fmla="*/ 322567 h 1501116"/>
              <a:gd name="connsiteX13" fmla="*/ 1911350 w 2465399"/>
              <a:gd name="connsiteY13" fmla="*/ 296902 h 1501116"/>
              <a:gd name="connsiteX14" fmla="*/ 1719622 w 2465399"/>
              <a:gd name="connsiteY14" fmla="*/ 320050 h 1501116"/>
              <a:gd name="connsiteX15" fmla="*/ 1687415 w 2465399"/>
              <a:gd name="connsiteY15" fmla="*/ 339676 h 1501116"/>
              <a:gd name="connsiteX16" fmla="*/ 1659235 w 2465399"/>
              <a:gd name="connsiteY16" fmla="*/ 452398 h 1501116"/>
              <a:gd name="connsiteX17" fmla="*/ 1585261 w 2465399"/>
              <a:gd name="connsiteY17" fmla="*/ 456424 h 1501116"/>
              <a:gd name="connsiteX18" fmla="*/ 1478074 w 2465399"/>
              <a:gd name="connsiteY18" fmla="*/ 562101 h 1501116"/>
              <a:gd name="connsiteX19" fmla="*/ 1476061 w 2465399"/>
              <a:gd name="connsiteY19" fmla="*/ 568643 h 1501116"/>
              <a:gd name="connsiteX20" fmla="*/ 1424733 w 2465399"/>
              <a:gd name="connsiteY20" fmla="*/ 571662 h 1501116"/>
              <a:gd name="connsiteX21" fmla="*/ 1441842 w 2465399"/>
              <a:gd name="connsiteY21" fmla="*/ 673313 h 1501116"/>
              <a:gd name="connsiteX22" fmla="*/ 1440333 w 2465399"/>
              <a:gd name="connsiteY22" fmla="*/ 702500 h 1501116"/>
              <a:gd name="connsiteX23" fmla="*/ 1430268 w 2465399"/>
              <a:gd name="connsiteY23" fmla="*/ 738733 h 1501116"/>
              <a:gd name="connsiteX24" fmla="*/ 1391520 w 2465399"/>
              <a:gd name="connsiteY24" fmla="*/ 724642 h 1501116"/>
              <a:gd name="connsiteX25" fmla="*/ 1346733 w 2465399"/>
              <a:gd name="connsiteY25" fmla="*/ 696965 h 1501116"/>
              <a:gd name="connsiteX26" fmla="*/ 1276282 w 2465399"/>
              <a:gd name="connsiteY26" fmla="*/ 733700 h 1501116"/>
              <a:gd name="connsiteX27" fmla="*/ 1274772 w 2465399"/>
              <a:gd name="connsiteY27" fmla="*/ 762887 h 1501116"/>
              <a:gd name="connsiteX28" fmla="*/ 1278295 w 2465399"/>
              <a:gd name="connsiteY28" fmla="*/ 810693 h 1501116"/>
              <a:gd name="connsiteX29" fmla="*/ 1228979 w 2465399"/>
              <a:gd name="connsiteY29" fmla="*/ 802642 h 1501116"/>
              <a:gd name="connsiteX30" fmla="*/ 1190230 w 2465399"/>
              <a:gd name="connsiteY30" fmla="*/ 788552 h 1501116"/>
              <a:gd name="connsiteX31" fmla="*/ 1115753 w 2465399"/>
              <a:gd name="connsiteY31" fmla="*/ 724139 h 1501116"/>
              <a:gd name="connsiteX32" fmla="*/ 1090089 w 2465399"/>
              <a:gd name="connsiteY32" fmla="*/ 747287 h 1501116"/>
              <a:gd name="connsiteX33" fmla="*/ 1051843 w 2465399"/>
              <a:gd name="connsiteY33" fmla="*/ 758358 h 1501116"/>
              <a:gd name="connsiteX34" fmla="*/ 916979 w 2465399"/>
              <a:gd name="connsiteY34" fmla="*/ 778487 h 1501116"/>
              <a:gd name="connsiteX35" fmla="*/ 834450 w 2465399"/>
              <a:gd name="connsiteY35" fmla="*/ 847429 h 1501116"/>
              <a:gd name="connsiteX36" fmla="*/ 727264 w 2465399"/>
              <a:gd name="connsiteY36" fmla="*/ 824784 h 1501116"/>
              <a:gd name="connsiteX37" fmla="*/ 518426 w 2465399"/>
              <a:gd name="connsiteY37" fmla="*/ 956628 h 1501116"/>
              <a:gd name="connsiteX38" fmla="*/ 418285 w 2465399"/>
              <a:gd name="connsiteY38" fmla="*/ 1100047 h 1501116"/>
              <a:gd name="connsiteX39" fmla="*/ 399162 w 2465399"/>
              <a:gd name="connsiteY39" fmla="*/ 1131247 h 1501116"/>
              <a:gd name="connsiteX40" fmla="*/ 388091 w 2465399"/>
              <a:gd name="connsiteY40" fmla="*/ 1123195 h 1501116"/>
              <a:gd name="connsiteX41" fmla="*/ 307575 w 2465399"/>
              <a:gd name="connsiteY41" fmla="*/ 1109608 h 1501116"/>
              <a:gd name="connsiteX42" fmla="*/ 50428 w 2465399"/>
              <a:gd name="connsiteY42" fmla="*/ 1428149 h 1501116"/>
              <a:gd name="connsiteX43" fmla="*/ 31809 w 2465399"/>
              <a:gd name="connsiteY43" fmla="*/ 1493065 h 1501116"/>
              <a:gd name="connsiteX44" fmla="*/ 21744 w 2465399"/>
              <a:gd name="connsiteY44" fmla="*/ 1501116 h 1501116"/>
              <a:gd name="connsiteX45" fmla="*/ 8661 w 2465399"/>
              <a:gd name="connsiteY45" fmla="*/ 1466897 h 1501116"/>
              <a:gd name="connsiteX46" fmla="*/ 37848 w 2465399"/>
              <a:gd name="connsiteY46" fmla="*/ 1231892 h 1501116"/>
              <a:gd name="connsiteX47" fmla="*/ 246182 w 2465399"/>
              <a:gd name="connsiteY47" fmla="*/ 889196 h 1501116"/>
              <a:gd name="connsiteX48" fmla="*/ 601961 w 2465399"/>
              <a:gd name="connsiteY48" fmla="*/ 462966 h 1501116"/>
              <a:gd name="connsiteX49" fmla="*/ 748902 w 2465399"/>
              <a:gd name="connsiteY49" fmla="*/ 294386 h 1501116"/>
              <a:gd name="connsiteX50" fmla="*/ 758464 w 2465399"/>
              <a:gd name="connsiteY50" fmla="*/ 283315 h 1501116"/>
              <a:gd name="connsiteX51" fmla="*/ 812812 w 2465399"/>
              <a:gd name="connsiteY51" fmla="*/ 386476 h 1501116"/>
              <a:gd name="connsiteX52" fmla="*/ 990953 w 2465399"/>
              <a:gd name="connsiteY52" fmla="*/ 383960 h 1501116"/>
              <a:gd name="connsiteX53" fmla="*/ 999508 w 2465399"/>
              <a:gd name="connsiteY53" fmla="*/ 372386 h 1501116"/>
              <a:gd name="connsiteX54" fmla="*/ 1009573 w 2465399"/>
              <a:gd name="connsiteY54" fmla="*/ 313509 h 1501116"/>
              <a:gd name="connsiteX55" fmla="*/ 951701 w 2465399"/>
              <a:gd name="connsiteY55" fmla="*/ 267212 h 1501116"/>
              <a:gd name="connsiteX56" fmla="*/ 969314 w 2465399"/>
              <a:gd name="connsiteY56" fmla="*/ 215883 h 1501116"/>
              <a:gd name="connsiteX57" fmla="*/ 1035741 w 2465399"/>
              <a:gd name="connsiteY57" fmla="*/ 228967 h 1501116"/>
              <a:gd name="connsiteX58" fmla="*/ 1055366 w 2465399"/>
              <a:gd name="connsiteY58" fmla="*/ 243561 h 1501116"/>
              <a:gd name="connsiteX59" fmla="*/ 1090089 w 2465399"/>
              <a:gd name="connsiteY59" fmla="*/ 210348 h 1501116"/>
              <a:gd name="connsiteX60" fmla="*/ 1104179 w 2465399"/>
              <a:gd name="connsiteY60" fmla="*/ 147948 h 1501116"/>
              <a:gd name="connsiteX61" fmla="*/ 1157018 w 2465399"/>
              <a:gd name="connsiteY61" fmla="*/ 149458 h 1501116"/>
              <a:gd name="connsiteX62" fmla="*/ 1155508 w 2465399"/>
              <a:gd name="connsiteY62" fmla="*/ 234502 h 1501116"/>
              <a:gd name="connsiteX63" fmla="*/ 1199288 w 2465399"/>
              <a:gd name="connsiteY63" fmla="*/ 260670 h 1501116"/>
              <a:gd name="connsiteX64" fmla="*/ 1230992 w 2465399"/>
              <a:gd name="connsiteY64" fmla="*/ 256141 h 1501116"/>
              <a:gd name="connsiteX65" fmla="*/ 1276282 w 2465399"/>
              <a:gd name="connsiteY65" fmla="*/ 21639 h 1501116"/>
              <a:gd name="connsiteX66" fmla="*/ 1261688 w 2465399"/>
              <a:gd name="connsiteY66" fmla="*/ 0 h 1501116"/>
              <a:gd name="connsiteX0" fmla="*/ 1261688 w 2465399"/>
              <a:gd name="connsiteY0" fmla="*/ 0 h 1501116"/>
              <a:gd name="connsiteX1" fmla="*/ 1708551 w 2465399"/>
              <a:gd name="connsiteY1" fmla="*/ 40761 h 1501116"/>
              <a:gd name="connsiteX2" fmla="*/ 1807553 w 2465399"/>
              <a:gd name="connsiteY2" fmla="*/ 48834 h 1501116"/>
              <a:gd name="connsiteX3" fmla="*/ 1804666 w 2465399"/>
              <a:gd name="connsiteY3" fmla="*/ 51832 h 1501116"/>
              <a:gd name="connsiteX4" fmla="*/ 2148871 w 2465399"/>
              <a:gd name="connsiteY4" fmla="*/ 146438 h 1501116"/>
              <a:gd name="connsiteX5" fmla="*/ 2465399 w 2465399"/>
              <a:gd name="connsiteY5" fmla="*/ 301934 h 1501116"/>
              <a:gd name="connsiteX6" fmla="*/ 2462883 w 2465399"/>
              <a:gd name="connsiteY6" fmla="*/ 308980 h 1501116"/>
              <a:gd name="connsiteX7" fmla="*/ 2373309 w 2465399"/>
              <a:gd name="connsiteY7" fmla="*/ 279289 h 1501116"/>
              <a:gd name="connsiteX8" fmla="*/ 2148871 w 2465399"/>
              <a:gd name="connsiteY8" fmla="*/ 233496 h 1501116"/>
              <a:gd name="connsiteX9" fmla="*/ 2053259 w 2465399"/>
              <a:gd name="connsiteY9" fmla="*/ 250606 h 1501116"/>
              <a:gd name="connsiteX10" fmla="*/ 2037659 w 2465399"/>
              <a:gd name="connsiteY10" fmla="*/ 309483 h 1501116"/>
              <a:gd name="connsiteX11" fmla="*/ 2047220 w 2465399"/>
              <a:gd name="connsiteY11" fmla="*/ 322567 h 1501116"/>
              <a:gd name="connsiteX12" fmla="*/ 1911350 w 2465399"/>
              <a:gd name="connsiteY12" fmla="*/ 296902 h 1501116"/>
              <a:gd name="connsiteX13" fmla="*/ 1719622 w 2465399"/>
              <a:gd name="connsiteY13" fmla="*/ 320050 h 1501116"/>
              <a:gd name="connsiteX14" fmla="*/ 1687415 w 2465399"/>
              <a:gd name="connsiteY14" fmla="*/ 339676 h 1501116"/>
              <a:gd name="connsiteX15" fmla="*/ 1659235 w 2465399"/>
              <a:gd name="connsiteY15" fmla="*/ 452398 h 1501116"/>
              <a:gd name="connsiteX16" fmla="*/ 1585261 w 2465399"/>
              <a:gd name="connsiteY16" fmla="*/ 456424 h 1501116"/>
              <a:gd name="connsiteX17" fmla="*/ 1478074 w 2465399"/>
              <a:gd name="connsiteY17" fmla="*/ 562101 h 1501116"/>
              <a:gd name="connsiteX18" fmla="*/ 1476061 w 2465399"/>
              <a:gd name="connsiteY18" fmla="*/ 568643 h 1501116"/>
              <a:gd name="connsiteX19" fmla="*/ 1424733 w 2465399"/>
              <a:gd name="connsiteY19" fmla="*/ 571662 h 1501116"/>
              <a:gd name="connsiteX20" fmla="*/ 1441842 w 2465399"/>
              <a:gd name="connsiteY20" fmla="*/ 673313 h 1501116"/>
              <a:gd name="connsiteX21" fmla="*/ 1440333 w 2465399"/>
              <a:gd name="connsiteY21" fmla="*/ 702500 h 1501116"/>
              <a:gd name="connsiteX22" fmla="*/ 1430268 w 2465399"/>
              <a:gd name="connsiteY22" fmla="*/ 738733 h 1501116"/>
              <a:gd name="connsiteX23" fmla="*/ 1391520 w 2465399"/>
              <a:gd name="connsiteY23" fmla="*/ 724642 h 1501116"/>
              <a:gd name="connsiteX24" fmla="*/ 1346733 w 2465399"/>
              <a:gd name="connsiteY24" fmla="*/ 696965 h 1501116"/>
              <a:gd name="connsiteX25" fmla="*/ 1276282 w 2465399"/>
              <a:gd name="connsiteY25" fmla="*/ 733700 h 1501116"/>
              <a:gd name="connsiteX26" fmla="*/ 1274772 w 2465399"/>
              <a:gd name="connsiteY26" fmla="*/ 762887 h 1501116"/>
              <a:gd name="connsiteX27" fmla="*/ 1278295 w 2465399"/>
              <a:gd name="connsiteY27" fmla="*/ 810693 h 1501116"/>
              <a:gd name="connsiteX28" fmla="*/ 1228979 w 2465399"/>
              <a:gd name="connsiteY28" fmla="*/ 802642 h 1501116"/>
              <a:gd name="connsiteX29" fmla="*/ 1190230 w 2465399"/>
              <a:gd name="connsiteY29" fmla="*/ 788552 h 1501116"/>
              <a:gd name="connsiteX30" fmla="*/ 1115753 w 2465399"/>
              <a:gd name="connsiteY30" fmla="*/ 724139 h 1501116"/>
              <a:gd name="connsiteX31" fmla="*/ 1090089 w 2465399"/>
              <a:gd name="connsiteY31" fmla="*/ 747287 h 1501116"/>
              <a:gd name="connsiteX32" fmla="*/ 1051843 w 2465399"/>
              <a:gd name="connsiteY32" fmla="*/ 758358 h 1501116"/>
              <a:gd name="connsiteX33" fmla="*/ 916979 w 2465399"/>
              <a:gd name="connsiteY33" fmla="*/ 778487 h 1501116"/>
              <a:gd name="connsiteX34" fmla="*/ 834450 w 2465399"/>
              <a:gd name="connsiteY34" fmla="*/ 847429 h 1501116"/>
              <a:gd name="connsiteX35" fmla="*/ 727264 w 2465399"/>
              <a:gd name="connsiteY35" fmla="*/ 824784 h 1501116"/>
              <a:gd name="connsiteX36" fmla="*/ 518426 w 2465399"/>
              <a:gd name="connsiteY36" fmla="*/ 956628 h 1501116"/>
              <a:gd name="connsiteX37" fmla="*/ 418285 w 2465399"/>
              <a:gd name="connsiteY37" fmla="*/ 1100047 h 1501116"/>
              <a:gd name="connsiteX38" fmla="*/ 399162 w 2465399"/>
              <a:gd name="connsiteY38" fmla="*/ 1131247 h 1501116"/>
              <a:gd name="connsiteX39" fmla="*/ 388091 w 2465399"/>
              <a:gd name="connsiteY39" fmla="*/ 1123195 h 1501116"/>
              <a:gd name="connsiteX40" fmla="*/ 307575 w 2465399"/>
              <a:gd name="connsiteY40" fmla="*/ 1109608 h 1501116"/>
              <a:gd name="connsiteX41" fmla="*/ 50428 w 2465399"/>
              <a:gd name="connsiteY41" fmla="*/ 1428149 h 1501116"/>
              <a:gd name="connsiteX42" fmla="*/ 31809 w 2465399"/>
              <a:gd name="connsiteY42" fmla="*/ 1493065 h 1501116"/>
              <a:gd name="connsiteX43" fmla="*/ 21744 w 2465399"/>
              <a:gd name="connsiteY43" fmla="*/ 1501116 h 1501116"/>
              <a:gd name="connsiteX44" fmla="*/ 8661 w 2465399"/>
              <a:gd name="connsiteY44" fmla="*/ 1466897 h 1501116"/>
              <a:gd name="connsiteX45" fmla="*/ 37848 w 2465399"/>
              <a:gd name="connsiteY45" fmla="*/ 1231892 h 1501116"/>
              <a:gd name="connsiteX46" fmla="*/ 246182 w 2465399"/>
              <a:gd name="connsiteY46" fmla="*/ 889196 h 1501116"/>
              <a:gd name="connsiteX47" fmla="*/ 601961 w 2465399"/>
              <a:gd name="connsiteY47" fmla="*/ 462966 h 1501116"/>
              <a:gd name="connsiteX48" fmla="*/ 748902 w 2465399"/>
              <a:gd name="connsiteY48" fmla="*/ 294386 h 1501116"/>
              <a:gd name="connsiteX49" fmla="*/ 758464 w 2465399"/>
              <a:gd name="connsiteY49" fmla="*/ 283315 h 1501116"/>
              <a:gd name="connsiteX50" fmla="*/ 812812 w 2465399"/>
              <a:gd name="connsiteY50" fmla="*/ 386476 h 1501116"/>
              <a:gd name="connsiteX51" fmla="*/ 990953 w 2465399"/>
              <a:gd name="connsiteY51" fmla="*/ 383960 h 1501116"/>
              <a:gd name="connsiteX52" fmla="*/ 999508 w 2465399"/>
              <a:gd name="connsiteY52" fmla="*/ 372386 h 1501116"/>
              <a:gd name="connsiteX53" fmla="*/ 1009573 w 2465399"/>
              <a:gd name="connsiteY53" fmla="*/ 313509 h 1501116"/>
              <a:gd name="connsiteX54" fmla="*/ 951701 w 2465399"/>
              <a:gd name="connsiteY54" fmla="*/ 267212 h 1501116"/>
              <a:gd name="connsiteX55" fmla="*/ 969314 w 2465399"/>
              <a:gd name="connsiteY55" fmla="*/ 215883 h 1501116"/>
              <a:gd name="connsiteX56" fmla="*/ 1035741 w 2465399"/>
              <a:gd name="connsiteY56" fmla="*/ 228967 h 1501116"/>
              <a:gd name="connsiteX57" fmla="*/ 1055366 w 2465399"/>
              <a:gd name="connsiteY57" fmla="*/ 243561 h 1501116"/>
              <a:gd name="connsiteX58" fmla="*/ 1090089 w 2465399"/>
              <a:gd name="connsiteY58" fmla="*/ 210348 h 1501116"/>
              <a:gd name="connsiteX59" fmla="*/ 1104179 w 2465399"/>
              <a:gd name="connsiteY59" fmla="*/ 147948 h 1501116"/>
              <a:gd name="connsiteX60" fmla="*/ 1157018 w 2465399"/>
              <a:gd name="connsiteY60" fmla="*/ 149458 h 1501116"/>
              <a:gd name="connsiteX61" fmla="*/ 1155508 w 2465399"/>
              <a:gd name="connsiteY61" fmla="*/ 234502 h 1501116"/>
              <a:gd name="connsiteX62" fmla="*/ 1199288 w 2465399"/>
              <a:gd name="connsiteY62" fmla="*/ 260670 h 1501116"/>
              <a:gd name="connsiteX63" fmla="*/ 1230992 w 2465399"/>
              <a:gd name="connsiteY63" fmla="*/ 256141 h 1501116"/>
              <a:gd name="connsiteX64" fmla="*/ 1276282 w 2465399"/>
              <a:gd name="connsiteY64" fmla="*/ 21639 h 1501116"/>
              <a:gd name="connsiteX65" fmla="*/ 1261688 w 2465399"/>
              <a:gd name="connsiteY65" fmla="*/ 0 h 1501116"/>
              <a:gd name="connsiteX0" fmla="*/ 1261688 w 2465399"/>
              <a:gd name="connsiteY0" fmla="*/ 0 h 1501116"/>
              <a:gd name="connsiteX1" fmla="*/ 1807553 w 2465399"/>
              <a:gd name="connsiteY1" fmla="*/ 48834 h 1501116"/>
              <a:gd name="connsiteX2" fmla="*/ 1804666 w 2465399"/>
              <a:gd name="connsiteY2" fmla="*/ 51832 h 1501116"/>
              <a:gd name="connsiteX3" fmla="*/ 2148871 w 2465399"/>
              <a:gd name="connsiteY3" fmla="*/ 146438 h 1501116"/>
              <a:gd name="connsiteX4" fmla="*/ 2465399 w 2465399"/>
              <a:gd name="connsiteY4" fmla="*/ 301934 h 1501116"/>
              <a:gd name="connsiteX5" fmla="*/ 2462883 w 2465399"/>
              <a:gd name="connsiteY5" fmla="*/ 308980 h 1501116"/>
              <a:gd name="connsiteX6" fmla="*/ 2373309 w 2465399"/>
              <a:gd name="connsiteY6" fmla="*/ 279289 h 1501116"/>
              <a:gd name="connsiteX7" fmla="*/ 2148871 w 2465399"/>
              <a:gd name="connsiteY7" fmla="*/ 233496 h 1501116"/>
              <a:gd name="connsiteX8" fmla="*/ 2053259 w 2465399"/>
              <a:gd name="connsiteY8" fmla="*/ 250606 h 1501116"/>
              <a:gd name="connsiteX9" fmla="*/ 2037659 w 2465399"/>
              <a:gd name="connsiteY9" fmla="*/ 309483 h 1501116"/>
              <a:gd name="connsiteX10" fmla="*/ 2047220 w 2465399"/>
              <a:gd name="connsiteY10" fmla="*/ 322567 h 1501116"/>
              <a:gd name="connsiteX11" fmla="*/ 1911350 w 2465399"/>
              <a:gd name="connsiteY11" fmla="*/ 296902 h 1501116"/>
              <a:gd name="connsiteX12" fmla="*/ 1719622 w 2465399"/>
              <a:gd name="connsiteY12" fmla="*/ 320050 h 1501116"/>
              <a:gd name="connsiteX13" fmla="*/ 1687415 w 2465399"/>
              <a:gd name="connsiteY13" fmla="*/ 339676 h 1501116"/>
              <a:gd name="connsiteX14" fmla="*/ 1659235 w 2465399"/>
              <a:gd name="connsiteY14" fmla="*/ 452398 h 1501116"/>
              <a:gd name="connsiteX15" fmla="*/ 1585261 w 2465399"/>
              <a:gd name="connsiteY15" fmla="*/ 456424 h 1501116"/>
              <a:gd name="connsiteX16" fmla="*/ 1478074 w 2465399"/>
              <a:gd name="connsiteY16" fmla="*/ 562101 h 1501116"/>
              <a:gd name="connsiteX17" fmla="*/ 1476061 w 2465399"/>
              <a:gd name="connsiteY17" fmla="*/ 568643 h 1501116"/>
              <a:gd name="connsiteX18" fmla="*/ 1424733 w 2465399"/>
              <a:gd name="connsiteY18" fmla="*/ 571662 h 1501116"/>
              <a:gd name="connsiteX19" fmla="*/ 1441842 w 2465399"/>
              <a:gd name="connsiteY19" fmla="*/ 673313 h 1501116"/>
              <a:gd name="connsiteX20" fmla="*/ 1440333 w 2465399"/>
              <a:gd name="connsiteY20" fmla="*/ 702500 h 1501116"/>
              <a:gd name="connsiteX21" fmla="*/ 1430268 w 2465399"/>
              <a:gd name="connsiteY21" fmla="*/ 738733 h 1501116"/>
              <a:gd name="connsiteX22" fmla="*/ 1391520 w 2465399"/>
              <a:gd name="connsiteY22" fmla="*/ 724642 h 1501116"/>
              <a:gd name="connsiteX23" fmla="*/ 1346733 w 2465399"/>
              <a:gd name="connsiteY23" fmla="*/ 696965 h 1501116"/>
              <a:gd name="connsiteX24" fmla="*/ 1276282 w 2465399"/>
              <a:gd name="connsiteY24" fmla="*/ 733700 h 1501116"/>
              <a:gd name="connsiteX25" fmla="*/ 1274772 w 2465399"/>
              <a:gd name="connsiteY25" fmla="*/ 762887 h 1501116"/>
              <a:gd name="connsiteX26" fmla="*/ 1278295 w 2465399"/>
              <a:gd name="connsiteY26" fmla="*/ 810693 h 1501116"/>
              <a:gd name="connsiteX27" fmla="*/ 1228979 w 2465399"/>
              <a:gd name="connsiteY27" fmla="*/ 802642 h 1501116"/>
              <a:gd name="connsiteX28" fmla="*/ 1190230 w 2465399"/>
              <a:gd name="connsiteY28" fmla="*/ 788552 h 1501116"/>
              <a:gd name="connsiteX29" fmla="*/ 1115753 w 2465399"/>
              <a:gd name="connsiteY29" fmla="*/ 724139 h 1501116"/>
              <a:gd name="connsiteX30" fmla="*/ 1090089 w 2465399"/>
              <a:gd name="connsiteY30" fmla="*/ 747287 h 1501116"/>
              <a:gd name="connsiteX31" fmla="*/ 1051843 w 2465399"/>
              <a:gd name="connsiteY31" fmla="*/ 758358 h 1501116"/>
              <a:gd name="connsiteX32" fmla="*/ 916979 w 2465399"/>
              <a:gd name="connsiteY32" fmla="*/ 778487 h 1501116"/>
              <a:gd name="connsiteX33" fmla="*/ 834450 w 2465399"/>
              <a:gd name="connsiteY33" fmla="*/ 847429 h 1501116"/>
              <a:gd name="connsiteX34" fmla="*/ 727264 w 2465399"/>
              <a:gd name="connsiteY34" fmla="*/ 824784 h 1501116"/>
              <a:gd name="connsiteX35" fmla="*/ 518426 w 2465399"/>
              <a:gd name="connsiteY35" fmla="*/ 956628 h 1501116"/>
              <a:gd name="connsiteX36" fmla="*/ 418285 w 2465399"/>
              <a:gd name="connsiteY36" fmla="*/ 1100047 h 1501116"/>
              <a:gd name="connsiteX37" fmla="*/ 399162 w 2465399"/>
              <a:gd name="connsiteY37" fmla="*/ 1131247 h 1501116"/>
              <a:gd name="connsiteX38" fmla="*/ 388091 w 2465399"/>
              <a:gd name="connsiteY38" fmla="*/ 1123195 h 1501116"/>
              <a:gd name="connsiteX39" fmla="*/ 307575 w 2465399"/>
              <a:gd name="connsiteY39" fmla="*/ 1109608 h 1501116"/>
              <a:gd name="connsiteX40" fmla="*/ 50428 w 2465399"/>
              <a:gd name="connsiteY40" fmla="*/ 1428149 h 1501116"/>
              <a:gd name="connsiteX41" fmla="*/ 31809 w 2465399"/>
              <a:gd name="connsiteY41" fmla="*/ 1493065 h 1501116"/>
              <a:gd name="connsiteX42" fmla="*/ 21744 w 2465399"/>
              <a:gd name="connsiteY42" fmla="*/ 1501116 h 1501116"/>
              <a:gd name="connsiteX43" fmla="*/ 8661 w 2465399"/>
              <a:gd name="connsiteY43" fmla="*/ 1466897 h 1501116"/>
              <a:gd name="connsiteX44" fmla="*/ 37848 w 2465399"/>
              <a:gd name="connsiteY44" fmla="*/ 1231892 h 1501116"/>
              <a:gd name="connsiteX45" fmla="*/ 246182 w 2465399"/>
              <a:gd name="connsiteY45" fmla="*/ 889196 h 1501116"/>
              <a:gd name="connsiteX46" fmla="*/ 601961 w 2465399"/>
              <a:gd name="connsiteY46" fmla="*/ 462966 h 1501116"/>
              <a:gd name="connsiteX47" fmla="*/ 748902 w 2465399"/>
              <a:gd name="connsiteY47" fmla="*/ 294386 h 1501116"/>
              <a:gd name="connsiteX48" fmla="*/ 758464 w 2465399"/>
              <a:gd name="connsiteY48" fmla="*/ 283315 h 1501116"/>
              <a:gd name="connsiteX49" fmla="*/ 812812 w 2465399"/>
              <a:gd name="connsiteY49" fmla="*/ 386476 h 1501116"/>
              <a:gd name="connsiteX50" fmla="*/ 990953 w 2465399"/>
              <a:gd name="connsiteY50" fmla="*/ 383960 h 1501116"/>
              <a:gd name="connsiteX51" fmla="*/ 999508 w 2465399"/>
              <a:gd name="connsiteY51" fmla="*/ 372386 h 1501116"/>
              <a:gd name="connsiteX52" fmla="*/ 1009573 w 2465399"/>
              <a:gd name="connsiteY52" fmla="*/ 313509 h 1501116"/>
              <a:gd name="connsiteX53" fmla="*/ 951701 w 2465399"/>
              <a:gd name="connsiteY53" fmla="*/ 267212 h 1501116"/>
              <a:gd name="connsiteX54" fmla="*/ 969314 w 2465399"/>
              <a:gd name="connsiteY54" fmla="*/ 215883 h 1501116"/>
              <a:gd name="connsiteX55" fmla="*/ 1035741 w 2465399"/>
              <a:gd name="connsiteY55" fmla="*/ 228967 h 1501116"/>
              <a:gd name="connsiteX56" fmla="*/ 1055366 w 2465399"/>
              <a:gd name="connsiteY56" fmla="*/ 243561 h 1501116"/>
              <a:gd name="connsiteX57" fmla="*/ 1090089 w 2465399"/>
              <a:gd name="connsiteY57" fmla="*/ 210348 h 1501116"/>
              <a:gd name="connsiteX58" fmla="*/ 1104179 w 2465399"/>
              <a:gd name="connsiteY58" fmla="*/ 147948 h 1501116"/>
              <a:gd name="connsiteX59" fmla="*/ 1157018 w 2465399"/>
              <a:gd name="connsiteY59" fmla="*/ 149458 h 1501116"/>
              <a:gd name="connsiteX60" fmla="*/ 1155508 w 2465399"/>
              <a:gd name="connsiteY60" fmla="*/ 234502 h 1501116"/>
              <a:gd name="connsiteX61" fmla="*/ 1199288 w 2465399"/>
              <a:gd name="connsiteY61" fmla="*/ 260670 h 1501116"/>
              <a:gd name="connsiteX62" fmla="*/ 1230992 w 2465399"/>
              <a:gd name="connsiteY62" fmla="*/ 256141 h 1501116"/>
              <a:gd name="connsiteX63" fmla="*/ 1276282 w 2465399"/>
              <a:gd name="connsiteY63" fmla="*/ 21639 h 1501116"/>
              <a:gd name="connsiteX64" fmla="*/ 1261688 w 2465399"/>
              <a:gd name="connsiteY64" fmla="*/ 0 h 1501116"/>
              <a:gd name="connsiteX0" fmla="*/ 1261688 w 2465399"/>
              <a:gd name="connsiteY0" fmla="*/ 0 h 1501116"/>
              <a:gd name="connsiteX1" fmla="*/ 1807553 w 2465399"/>
              <a:gd name="connsiteY1" fmla="*/ 48834 h 1501116"/>
              <a:gd name="connsiteX2" fmla="*/ 2148871 w 2465399"/>
              <a:gd name="connsiteY2" fmla="*/ 146438 h 1501116"/>
              <a:gd name="connsiteX3" fmla="*/ 2465399 w 2465399"/>
              <a:gd name="connsiteY3" fmla="*/ 301934 h 1501116"/>
              <a:gd name="connsiteX4" fmla="*/ 2462883 w 2465399"/>
              <a:gd name="connsiteY4" fmla="*/ 308980 h 1501116"/>
              <a:gd name="connsiteX5" fmla="*/ 2373309 w 2465399"/>
              <a:gd name="connsiteY5" fmla="*/ 279289 h 1501116"/>
              <a:gd name="connsiteX6" fmla="*/ 2148871 w 2465399"/>
              <a:gd name="connsiteY6" fmla="*/ 233496 h 1501116"/>
              <a:gd name="connsiteX7" fmla="*/ 2053259 w 2465399"/>
              <a:gd name="connsiteY7" fmla="*/ 250606 h 1501116"/>
              <a:gd name="connsiteX8" fmla="*/ 2037659 w 2465399"/>
              <a:gd name="connsiteY8" fmla="*/ 309483 h 1501116"/>
              <a:gd name="connsiteX9" fmla="*/ 2047220 w 2465399"/>
              <a:gd name="connsiteY9" fmla="*/ 322567 h 1501116"/>
              <a:gd name="connsiteX10" fmla="*/ 1911350 w 2465399"/>
              <a:gd name="connsiteY10" fmla="*/ 296902 h 1501116"/>
              <a:gd name="connsiteX11" fmla="*/ 1719622 w 2465399"/>
              <a:gd name="connsiteY11" fmla="*/ 320050 h 1501116"/>
              <a:gd name="connsiteX12" fmla="*/ 1687415 w 2465399"/>
              <a:gd name="connsiteY12" fmla="*/ 339676 h 1501116"/>
              <a:gd name="connsiteX13" fmla="*/ 1659235 w 2465399"/>
              <a:gd name="connsiteY13" fmla="*/ 452398 h 1501116"/>
              <a:gd name="connsiteX14" fmla="*/ 1585261 w 2465399"/>
              <a:gd name="connsiteY14" fmla="*/ 456424 h 1501116"/>
              <a:gd name="connsiteX15" fmla="*/ 1478074 w 2465399"/>
              <a:gd name="connsiteY15" fmla="*/ 562101 h 1501116"/>
              <a:gd name="connsiteX16" fmla="*/ 1476061 w 2465399"/>
              <a:gd name="connsiteY16" fmla="*/ 568643 h 1501116"/>
              <a:gd name="connsiteX17" fmla="*/ 1424733 w 2465399"/>
              <a:gd name="connsiteY17" fmla="*/ 571662 h 1501116"/>
              <a:gd name="connsiteX18" fmla="*/ 1441842 w 2465399"/>
              <a:gd name="connsiteY18" fmla="*/ 673313 h 1501116"/>
              <a:gd name="connsiteX19" fmla="*/ 1440333 w 2465399"/>
              <a:gd name="connsiteY19" fmla="*/ 702500 h 1501116"/>
              <a:gd name="connsiteX20" fmla="*/ 1430268 w 2465399"/>
              <a:gd name="connsiteY20" fmla="*/ 738733 h 1501116"/>
              <a:gd name="connsiteX21" fmla="*/ 1391520 w 2465399"/>
              <a:gd name="connsiteY21" fmla="*/ 724642 h 1501116"/>
              <a:gd name="connsiteX22" fmla="*/ 1346733 w 2465399"/>
              <a:gd name="connsiteY22" fmla="*/ 696965 h 1501116"/>
              <a:gd name="connsiteX23" fmla="*/ 1276282 w 2465399"/>
              <a:gd name="connsiteY23" fmla="*/ 733700 h 1501116"/>
              <a:gd name="connsiteX24" fmla="*/ 1274772 w 2465399"/>
              <a:gd name="connsiteY24" fmla="*/ 762887 h 1501116"/>
              <a:gd name="connsiteX25" fmla="*/ 1278295 w 2465399"/>
              <a:gd name="connsiteY25" fmla="*/ 810693 h 1501116"/>
              <a:gd name="connsiteX26" fmla="*/ 1228979 w 2465399"/>
              <a:gd name="connsiteY26" fmla="*/ 802642 h 1501116"/>
              <a:gd name="connsiteX27" fmla="*/ 1190230 w 2465399"/>
              <a:gd name="connsiteY27" fmla="*/ 788552 h 1501116"/>
              <a:gd name="connsiteX28" fmla="*/ 1115753 w 2465399"/>
              <a:gd name="connsiteY28" fmla="*/ 724139 h 1501116"/>
              <a:gd name="connsiteX29" fmla="*/ 1090089 w 2465399"/>
              <a:gd name="connsiteY29" fmla="*/ 747287 h 1501116"/>
              <a:gd name="connsiteX30" fmla="*/ 1051843 w 2465399"/>
              <a:gd name="connsiteY30" fmla="*/ 758358 h 1501116"/>
              <a:gd name="connsiteX31" fmla="*/ 916979 w 2465399"/>
              <a:gd name="connsiteY31" fmla="*/ 778487 h 1501116"/>
              <a:gd name="connsiteX32" fmla="*/ 834450 w 2465399"/>
              <a:gd name="connsiteY32" fmla="*/ 847429 h 1501116"/>
              <a:gd name="connsiteX33" fmla="*/ 727264 w 2465399"/>
              <a:gd name="connsiteY33" fmla="*/ 824784 h 1501116"/>
              <a:gd name="connsiteX34" fmla="*/ 518426 w 2465399"/>
              <a:gd name="connsiteY34" fmla="*/ 956628 h 1501116"/>
              <a:gd name="connsiteX35" fmla="*/ 418285 w 2465399"/>
              <a:gd name="connsiteY35" fmla="*/ 1100047 h 1501116"/>
              <a:gd name="connsiteX36" fmla="*/ 399162 w 2465399"/>
              <a:gd name="connsiteY36" fmla="*/ 1131247 h 1501116"/>
              <a:gd name="connsiteX37" fmla="*/ 388091 w 2465399"/>
              <a:gd name="connsiteY37" fmla="*/ 1123195 h 1501116"/>
              <a:gd name="connsiteX38" fmla="*/ 307575 w 2465399"/>
              <a:gd name="connsiteY38" fmla="*/ 1109608 h 1501116"/>
              <a:gd name="connsiteX39" fmla="*/ 50428 w 2465399"/>
              <a:gd name="connsiteY39" fmla="*/ 1428149 h 1501116"/>
              <a:gd name="connsiteX40" fmla="*/ 31809 w 2465399"/>
              <a:gd name="connsiteY40" fmla="*/ 1493065 h 1501116"/>
              <a:gd name="connsiteX41" fmla="*/ 21744 w 2465399"/>
              <a:gd name="connsiteY41" fmla="*/ 1501116 h 1501116"/>
              <a:gd name="connsiteX42" fmla="*/ 8661 w 2465399"/>
              <a:gd name="connsiteY42" fmla="*/ 1466897 h 1501116"/>
              <a:gd name="connsiteX43" fmla="*/ 37848 w 2465399"/>
              <a:gd name="connsiteY43" fmla="*/ 1231892 h 1501116"/>
              <a:gd name="connsiteX44" fmla="*/ 246182 w 2465399"/>
              <a:gd name="connsiteY44" fmla="*/ 889196 h 1501116"/>
              <a:gd name="connsiteX45" fmla="*/ 601961 w 2465399"/>
              <a:gd name="connsiteY45" fmla="*/ 462966 h 1501116"/>
              <a:gd name="connsiteX46" fmla="*/ 748902 w 2465399"/>
              <a:gd name="connsiteY46" fmla="*/ 294386 h 1501116"/>
              <a:gd name="connsiteX47" fmla="*/ 758464 w 2465399"/>
              <a:gd name="connsiteY47" fmla="*/ 283315 h 1501116"/>
              <a:gd name="connsiteX48" fmla="*/ 812812 w 2465399"/>
              <a:gd name="connsiteY48" fmla="*/ 386476 h 1501116"/>
              <a:gd name="connsiteX49" fmla="*/ 990953 w 2465399"/>
              <a:gd name="connsiteY49" fmla="*/ 383960 h 1501116"/>
              <a:gd name="connsiteX50" fmla="*/ 999508 w 2465399"/>
              <a:gd name="connsiteY50" fmla="*/ 372386 h 1501116"/>
              <a:gd name="connsiteX51" fmla="*/ 1009573 w 2465399"/>
              <a:gd name="connsiteY51" fmla="*/ 313509 h 1501116"/>
              <a:gd name="connsiteX52" fmla="*/ 951701 w 2465399"/>
              <a:gd name="connsiteY52" fmla="*/ 267212 h 1501116"/>
              <a:gd name="connsiteX53" fmla="*/ 969314 w 2465399"/>
              <a:gd name="connsiteY53" fmla="*/ 215883 h 1501116"/>
              <a:gd name="connsiteX54" fmla="*/ 1035741 w 2465399"/>
              <a:gd name="connsiteY54" fmla="*/ 228967 h 1501116"/>
              <a:gd name="connsiteX55" fmla="*/ 1055366 w 2465399"/>
              <a:gd name="connsiteY55" fmla="*/ 243561 h 1501116"/>
              <a:gd name="connsiteX56" fmla="*/ 1090089 w 2465399"/>
              <a:gd name="connsiteY56" fmla="*/ 210348 h 1501116"/>
              <a:gd name="connsiteX57" fmla="*/ 1104179 w 2465399"/>
              <a:gd name="connsiteY57" fmla="*/ 147948 h 1501116"/>
              <a:gd name="connsiteX58" fmla="*/ 1157018 w 2465399"/>
              <a:gd name="connsiteY58" fmla="*/ 149458 h 1501116"/>
              <a:gd name="connsiteX59" fmla="*/ 1155508 w 2465399"/>
              <a:gd name="connsiteY59" fmla="*/ 234502 h 1501116"/>
              <a:gd name="connsiteX60" fmla="*/ 1199288 w 2465399"/>
              <a:gd name="connsiteY60" fmla="*/ 260670 h 1501116"/>
              <a:gd name="connsiteX61" fmla="*/ 1230992 w 2465399"/>
              <a:gd name="connsiteY61" fmla="*/ 256141 h 1501116"/>
              <a:gd name="connsiteX62" fmla="*/ 1276282 w 2465399"/>
              <a:gd name="connsiteY62" fmla="*/ 21639 h 1501116"/>
              <a:gd name="connsiteX63" fmla="*/ 1261688 w 2465399"/>
              <a:gd name="connsiteY63" fmla="*/ 0 h 1501116"/>
              <a:gd name="connsiteX0" fmla="*/ 1261688 w 2465399"/>
              <a:gd name="connsiteY0" fmla="*/ 0 h 1501116"/>
              <a:gd name="connsiteX1" fmla="*/ 2148871 w 2465399"/>
              <a:gd name="connsiteY1" fmla="*/ 146438 h 1501116"/>
              <a:gd name="connsiteX2" fmla="*/ 2465399 w 2465399"/>
              <a:gd name="connsiteY2" fmla="*/ 301934 h 1501116"/>
              <a:gd name="connsiteX3" fmla="*/ 2462883 w 2465399"/>
              <a:gd name="connsiteY3" fmla="*/ 308980 h 1501116"/>
              <a:gd name="connsiteX4" fmla="*/ 2373309 w 2465399"/>
              <a:gd name="connsiteY4" fmla="*/ 279289 h 1501116"/>
              <a:gd name="connsiteX5" fmla="*/ 2148871 w 2465399"/>
              <a:gd name="connsiteY5" fmla="*/ 233496 h 1501116"/>
              <a:gd name="connsiteX6" fmla="*/ 2053259 w 2465399"/>
              <a:gd name="connsiteY6" fmla="*/ 250606 h 1501116"/>
              <a:gd name="connsiteX7" fmla="*/ 2037659 w 2465399"/>
              <a:gd name="connsiteY7" fmla="*/ 309483 h 1501116"/>
              <a:gd name="connsiteX8" fmla="*/ 2047220 w 2465399"/>
              <a:gd name="connsiteY8" fmla="*/ 322567 h 1501116"/>
              <a:gd name="connsiteX9" fmla="*/ 1911350 w 2465399"/>
              <a:gd name="connsiteY9" fmla="*/ 296902 h 1501116"/>
              <a:gd name="connsiteX10" fmla="*/ 1719622 w 2465399"/>
              <a:gd name="connsiteY10" fmla="*/ 320050 h 1501116"/>
              <a:gd name="connsiteX11" fmla="*/ 1687415 w 2465399"/>
              <a:gd name="connsiteY11" fmla="*/ 339676 h 1501116"/>
              <a:gd name="connsiteX12" fmla="*/ 1659235 w 2465399"/>
              <a:gd name="connsiteY12" fmla="*/ 452398 h 1501116"/>
              <a:gd name="connsiteX13" fmla="*/ 1585261 w 2465399"/>
              <a:gd name="connsiteY13" fmla="*/ 456424 h 1501116"/>
              <a:gd name="connsiteX14" fmla="*/ 1478074 w 2465399"/>
              <a:gd name="connsiteY14" fmla="*/ 562101 h 1501116"/>
              <a:gd name="connsiteX15" fmla="*/ 1476061 w 2465399"/>
              <a:gd name="connsiteY15" fmla="*/ 568643 h 1501116"/>
              <a:gd name="connsiteX16" fmla="*/ 1424733 w 2465399"/>
              <a:gd name="connsiteY16" fmla="*/ 571662 h 1501116"/>
              <a:gd name="connsiteX17" fmla="*/ 1441842 w 2465399"/>
              <a:gd name="connsiteY17" fmla="*/ 673313 h 1501116"/>
              <a:gd name="connsiteX18" fmla="*/ 1440333 w 2465399"/>
              <a:gd name="connsiteY18" fmla="*/ 702500 h 1501116"/>
              <a:gd name="connsiteX19" fmla="*/ 1430268 w 2465399"/>
              <a:gd name="connsiteY19" fmla="*/ 738733 h 1501116"/>
              <a:gd name="connsiteX20" fmla="*/ 1391520 w 2465399"/>
              <a:gd name="connsiteY20" fmla="*/ 724642 h 1501116"/>
              <a:gd name="connsiteX21" fmla="*/ 1346733 w 2465399"/>
              <a:gd name="connsiteY21" fmla="*/ 696965 h 1501116"/>
              <a:gd name="connsiteX22" fmla="*/ 1276282 w 2465399"/>
              <a:gd name="connsiteY22" fmla="*/ 733700 h 1501116"/>
              <a:gd name="connsiteX23" fmla="*/ 1274772 w 2465399"/>
              <a:gd name="connsiteY23" fmla="*/ 762887 h 1501116"/>
              <a:gd name="connsiteX24" fmla="*/ 1278295 w 2465399"/>
              <a:gd name="connsiteY24" fmla="*/ 810693 h 1501116"/>
              <a:gd name="connsiteX25" fmla="*/ 1228979 w 2465399"/>
              <a:gd name="connsiteY25" fmla="*/ 802642 h 1501116"/>
              <a:gd name="connsiteX26" fmla="*/ 1190230 w 2465399"/>
              <a:gd name="connsiteY26" fmla="*/ 788552 h 1501116"/>
              <a:gd name="connsiteX27" fmla="*/ 1115753 w 2465399"/>
              <a:gd name="connsiteY27" fmla="*/ 724139 h 1501116"/>
              <a:gd name="connsiteX28" fmla="*/ 1090089 w 2465399"/>
              <a:gd name="connsiteY28" fmla="*/ 747287 h 1501116"/>
              <a:gd name="connsiteX29" fmla="*/ 1051843 w 2465399"/>
              <a:gd name="connsiteY29" fmla="*/ 758358 h 1501116"/>
              <a:gd name="connsiteX30" fmla="*/ 916979 w 2465399"/>
              <a:gd name="connsiteY30" fmla="*/ 778487 h 1501116"/>
              <a:gd name="connsiteX31" fmla="*/ 834450 w 2465399"/>
              <a:gd name="connsiteY31" fmla="*/ 847429 h 1501116"/>
              <a:gd name="connsiteX32" fmla="*/ 727264 w 2465399"/>
              <a:gd name="connsiteY32" fmla="*/ 824784 h 1501116"/>
              <a:gd name="connsiteX33" fmla="*/ 518426 w 2465399"/>
              <a:gd name="connsiteY33" fmla="*/ 956628 h 1501116"/>
              <a:gd name="connsiteX34" fmla="*/ 418285 w 2465399"/>
              <a:gd name="connsiteY34" fmla="*/ 1100047 h 1501116"/>
              <a:gd name="connsiteX35" fmla="*/ 399162 w 2465399"/>
              <a:gd name="connsiteY35" fmla="*/ 1131247 h 1501116"/>
              <a:gd name="connsiteX36" fmla="*/ 388091 w 2465399"/>
              <a:gd name="connsiteY36" fmla="*/ 1123195 h 1501116"/>
              <a:gd name="connsiteX37" fmla="*/ 307575 w 2465399"/>
              <a:gd name="connsiteY37" fmla="*/ 1109608 h 1501116"/>
              <a:gd name="connsiteX38" fmla="*/ 50428 w 2465399"/>
              <a:gd name="connsiteY38" fmla="*/ 1428149 h 1501116"/>
              <a:gd name="connsiteX39" fmla="*/ 31809 w 2465399"/>
              <a:gd name="connsiteY39" fmla="*/ 1493065 h 1501116"/>
              <a:gd name="connsiteX40" fmla="*/ 21744 w 2465399"/>
              <a:gd name="connsiteY40" fmla="*/ 1501116 h 1501116"/>
              <a:gd name="connsiteX41" fmla="*/ 8661 w 2465399"/>
              <a:gd name="connsiteY41" fmla="*/ 1466897 h 1501116"/>
              <a:gd name="connsiteX42" fmla="*/ 37848 w 2465399"/>
              <a:gd name="connsiteY42" fmla="*/ 1231892 h 1501116"/>
              <a:gd name="connsiteX43" fmla="*/ 246182 w 2465399"/>
              <a:gd name="connsiteY43" fmla="*/ 889196 h 1501116"/>
              <a:gd name="connsiteX44" fmla="*/ 601961 w 2465399"/>
              <a:gd name="connsiteY44" fmla="*/ 462966 h 1501116"/>
              <a:gd name="connsiteX45" fmla="*/ 748902 w 2465399"/>
              <a:gd name="connsiteY45" fmla="*/ 294386 h 1501116"/>
              <a:gd name="connsiteX46" fmla="*/ 758464 w 2465399"/>
              <a:gd name="connsiteY46" fmla="*/ 283315 h 1501116"/>
              <a:gd name="connsiteX47" fmla="*/ 812812 w 2465399"/>
              <a:gd name="connsiteY47" fmla="*/ 386476 h 1501116"/>
              <a:gd name="connsiteX48" fmla="*/ 990953 w 2465399"/>
              <a:gd name="connsiteY48" fmla="*/ 383960 h 1501116"/>
              <a:gd name="connsiteX49" fmla="*/ 999508 w 2465399"/>
              <a:gd name="connsiteY49" fmla="*/ 372386 h 1501116"/>
              <a:gd name="connsiteX50" fmla="*/ 1009573 w 2465399"/>
              <a:gd name="connsiteY50" fmla="*/ 313509 h 1501116"/>
              <a:gd name="connsiteX51" fmla="*/ 951701 w 2465399"/>
              <a:gd name="connsiteY51" fmla="*/ 267212 h 1501116"/>
              <a:gd name="connsiteX52" fmla="*/ 969314 w 2465399"/>
              <a:gd name="connsiteY52" fmla="*/ 215883 h 1501116"/>
              <a:gd name="connsiteX53" fmla="*/ 1035741 w 2465399"/>
              <a:gd name="connsiteY53" fmla="*/ 228967 h 1501116"/>
              <a:gd name="connsiteX54" fmla="*/ 1055366 w 2465399"/>
              <a:gd name="connsiteY54" fmla="*/ 243561 h 1501116"/>
              <a:gd name="connsiteX55" fmla="*/ 1090089 w 2465399"/>
              <a:gd name="connsiteY55" fmla="*/ 210348 h 1501116"/>
              <a:gd name="connsiteX56" fmla="*/ 1104179 w 2465399"/>
              <a:gd name="connsiteY56" fmla="*/ 147948 h 1501116"/>
              <a:gd name="connsiteX57" fmla="*/ 1157018 w 2465399"/>
              <a:gd name="connsiteY57" fmla="*/ 149458 h 1501116"/>
              <a:gd name="connsiteX58" fmla="*/ 1155508 w 2465399"/>
              <a:gd name="connsiteY58" fmla="*/ 234502 h 1501116"/>
              <a:gd name="connsiteX59" fmla="*/ 1199288 w 2465399"/>
              <a:gd name="connsiteY59" fmla="*/ 260670 h 1501116"/>
              <a:gd name="connsiteX60" fmla="*/ 1230992 w 2465399"/>
              <a:gd name="connsiteY60" fmla="*/ 256141 h 1501116"/>
              <a:gd name="connsiteX61" fmla="*/ 1276282 w 2465399"/>
              <a:gd name="connsiteY61" fmla="*/ 21639 h 1501116"/>
              <a:gd name="connsiteX62" fmla="*/ 1261688 w 2465399"/>
              <a:gd name="connsiteY62" fmla="*/ 0 h 1501116"/>
              <a:gd name="connsiteX0" fmla="*/ 1261688 w 2465399"/>
              <a:gd name="connsiteY0" fmla="*/ 0 h 1501116"/>
              <a:gd name="connsiteX1" fmla="*/ 2148871 w 2465399"/>
              <a:gd name="connsiteY1" fmla="*/ 146438 h 1501116"/>
              <a:gd name="connsiteX2" fmla="*/ 2465399 w 2465399"/>
              <a:gd name="connsiteY2" fmla="*/ 301934 h 1501116"/>
              <a:gd name="connsiteX3" fmla="*/ 2462883 w 2465399"/>
              <a:gd name="connsiteY3" fmla="*/ 308980 h 1501116"/>
              <a:gd name="connsiteX4" fmla="*/ 2373309 w 2465399"/>
              <a:gd name="connsiteY4" fmla="*/ 279289 h 1501116"/>
              <a:gd name="connsiteX5" fmla="*/ 2148871 w 2465399"/>
              <a:gd name="connsiteY5" fmla="*/ 233496 h 1501116"/>
              <a:gd name="connsiteX6" fmla="*/ 2053259 w 2465399"/>
              <a:gd name="connsiteY6" fmla="*/ 250606 h 1501116"/>
              <a:gd name="connsiteX7" fmla="*/ 2037659 w 2465399"/>
              <a:gd name="connsiteY7" fmla="*/ 309483 h 1501116"/>
              <a:gd name="connsiteX8" fmla="*/ 2047220 w 2465399"/>
              <a:gd name="connsiteY8" fmla="*/ 322567 h 1501116"/>
              <a:gd name="connsiteX9" fmla="*/ 1911350 w 2465399"/>
              <a:gd name="connsiteY9" fmla="*/ 296902 h 1501116"/>
              <a:gd name="connsiteX10" fmla="*/ 1719622 w 2465399"/>
              <a:gd name="connsiteY10" fmla="*/ 320050 h 1501116"/>
              <a:gd name="connsiteX11" fmla="*/ 1687415 w 2465399"/>
              <a:gd name="connsiteY11" fmla="*/ 339676 h 1501116"/>
              <a:gd name="connsiteX12" fmla="*/ 1659235 w 2465399"/>
              <a:gd name="connsiteY12" fmla="*/ 452398 h 1501116"/>
              <a:gd name="connsiteX13" fmla="*/ 1585261 w 2465399"/>
              <a:gd name="connsiteY13" fmla="*/ 456424 h 1501116"/>
              <a:gd name="connsiteX14" fmla="*/ 1478074 w 2465399"/>
              <a:gd name="connsiteY14" fmla="*/ 562101 h 1501116"/>
              <a:gd name="connsiteX15" fmla="*/ 1476061 w 2465399"/>
              <a:gd name="connsiteY15" fmla="*/ 568643 h 1501116"/>
              <a:gd name="connsiteX16" fmla="*/ 1424733 w 2465399"/>
              <a:gd name="connsiteY16" fmla="*/ 571662 h 1501116"/>
              <a:gd name="connsiteX17" fmla="*/ 1441842 w 2465399"/>
              <a:gd name="connsiteY17" fmla="*/ 673313 h 1501116"/>
              <a:gd name="connsiteX18" fmla="*/ 1440333 w 2465399"/>
              <a:gd name="connsiteY18" fmla="*/ 702500 h 1501116"/>
              <a:gd name="connsiteX19" fmla="*/ 1430268 w 2465399"/>
              <a:gd name="connsiteY19" fmla="*/ 738733 h 1501116"/>
              <a:gd name="connsiteX20" fmla="*/ 1391520 w 2465399"/>
              <a:gd name="connsiteY20" fmla="*/ 724642 h 1501116"/>
              <a:gd name="connsiteX21" fmla="*/ 1346733 w 2465399"/>
              <a:gd name="connsiteY21" fmla="*/ 696965 h 1501116"/>
              <a:gd name="connsiteX22" fmla="*/ 1276282 w 2465399"/>
              <a:gd name="connsiteY22" fmla="*/ 733700 h 1501116"/>
              <a:gd name="connsiteX23" fmla="*/ 1274772 w 2465399"/>
              <a:gd name="connsiteY23" fmla="*/ 762887 h 1501116"/>
              <a:gd name="connsiteX24" fmla="*/ 1278295 w 2465399"/>
              <a:gd name="connsiteY24" fmla="*/ 810693 h 1501116"/>
              <a:gd name="connsiteX25" fmla="*/ 1228979 w 2465399"/>
              <a:gd name="connsiteY25" fmla="*/ 802642 h 1501116"/>
              <a:gd name="connsiteX26" fmla="*/ 1190230 w 2465399"/>
              <a:gd name="connsiteY26" fmla="*/ 788552 h 1501116"/>
              <a:gd name="connsiteX27" fmla="*/ 1115753 w 2465399"/>
              <a:gd name="connsiteY27" fmla="*/ 724139 h 1501116"/>
              <a:gd name="connsiteX28" fmla="*/ 1090089 w 2465399"/>
              <a:gd name="connsiteY28" fmla="*/ 747287 h 1501116"/>
              <a:gd name="connsiteX29" fmla="*/ 1051843 w 2465399"/>
              <a:gd name="connsiteY29" fmla="*/ 758358 h 1501116"/>
              <a:gd name="connsiteX30" fmla="*/ 916979 w 2465399"/>
              <a:gd name="connsiteY30" fmla="*/ 778487 h 1501116"/>
              <a:gd name="connsiteX31" fmla="*/ 834450 w 2465399"/>
              <a:gd name="connsiteY31" fmla="*/ 847429 h 1501116"/>
              <a:gd name="connsiteX32" fmla="*/ 727264 w 2465399"/>
              <a:gd name="connsiteY32" fmla="*/ 824784 h 1501116"/>
              <a:gd name="connsiteX33" fmla="*/ 518426 w 2465399"/>
              <a:gd name="connsiteY33" fmla="*/ 956628 h 1501116"/>
              <a:gd name="connsiteX34" fmla="*/ 418285 w 2465399"/>
              <a:gd name="connsiteY34" fmla="*/ 1100047 h 1501116"/>
              <a:gd name="connsiteX35" fmla="*/ 399162 w 2465399"/>
              <a:gd name="connsiteY35" fmla="*/ 1131247 h 1501116"/>
              <a:gd name="connsiteX36" fmla="*/ 388091 w 2465399"/>
              <a:gd name="connsiteY36" fmla="*/ 1123195 h 1501116"/>
              <a:gd name="connsiteX37" fmla="*/ 307575 w 2465399"/>
              <a:gd name="connsiteY37" fmla="*/ 1109608 h 1501116"/>
              <a:gd name="connsiteX38" fmla="*/ 50428 w 2465399"/>
              <a:gd name="connsiteY38" fmla="*/ 1428149 h 1501116"/>
              <a:gd name="connsiteX39" fmla="*/ 31809 w 2465399"/>
              <a:gd name="connsiteY39" fmla="*/ 1493065 h 1501116"/>
              <a:gd name="connsiteX40" fmla="*/ 21744 w 2465399"/>
              <a:gd name="connsiteY40" fmla="*/ 1501116 h 1501116"/>
              <a:gd name="connsiteX41" fmla="*/ 8661 w 2465399"/>
              <a:gd name="connsiteY41" fmla="*/ 1466897 h 1501116"/>
              <a:gd name="connsiteX42" fmla="*/ 37848 w 2465399"/>
              <a:gd name="connsiteY42" fmla="*/ 1231892 h 1501116"/>
              <a:gd name="connsiteX43" fmla="*/ 246182 w 2465399"/>
              <a:gd name="connsiteY43" fmla="*/ 889196 h 1501116"/>
              <a:gd name="connsiteX44" fmla="*/ 601961 w 2465399"/>
              <a:gd name="connsiteY44" fmla="*/ 462966 h 1501116"/>
              <a:gd name="connsiteX45" fmla="*/ 748902 w 2465399"/>
              <a:gd name="connsiteY45" fmla="*/ 294386 h 1501116"/>
              <a:gd name="connsiteX46" fmla="*/ 758464 w 2465399"/>
              <a:gd name="connsiteY46" fmla="*/ 283315 h 1501116"/>
              <a:gd name="connsiteX47" fmla="*/ 812812 w 2465399"/>
              <a:gd name="connsiteY47" fmla="*/ 386476 h 1501116"/>
              <a:gd name="connsiteX48" fmla="*/ 990953 w 2465399"/>
              <a:gd name="connsiteY48" fmla="*/ 383960 h 1501116"/>
              <a:gd name="connsiteX49" fmla="*/ 999508 w 2465399"/>
              <a:gd name="connsiteY49" fmla="*/ 372386 h 1501116"/>
              <a:gd name="connsiteX50" fmla="*/ 1009573 w 2465399"/>
              <a:gd name="connsiteY50" fmla="*/ 313509 h 1501116"/>
              <a:gd name="connsiteX51" fmla="*/ 951701 w 2465399"/>
              <a:gd name="connsiteY51" fmla="*/ 267212 h 1501116"/>
              <a:gd name="connsiteX52" fmla="*/ 969314 w 2465399"/>
              <a:gd name="connsiteY52" fmla="*/ 215883 h 1501116"/>
              <a:gd name="connsiteX53" fmla="*/ 1035741 w 2465399"/>
              <a:gd name="connsiteY53" fmla="*/ 228967 h 1501116"/>
              <a:gd name="connsiteX54" fmla="*/ 1055366 w 2465399"/>
              <a:gd name="connsiteY54" fmla="*/ 243561 h 1501116"/>
              <a:gd name="connsiteX55" fmla="*/ 1090089 w 2465399"/>
              <a:gd name="connsiteY55" fmla="*/ 210348 h 1501116"/>
              <a:gd name="connsiteX56" fmla="*/ 1104179 w 2465399"/>
              <a:gd name="connsiteY56" fmla="*/ 147948 h 1501116"/>
              <a:gd name="connsiteX57" fmla="*/ 1157018 w 2465399"/>
              <a:gd name="connsiteY57" fmla="*/ 149458 h 1501116"/>
              <a:gd name="connsiteX58" fmla="*/ 1155508 w 2465399"/>
              <a:gd name="connsiteY58" fmla="*/ 234502 h 1501116"/>
              <a:gd name="connsiteX59" fmla="*/ 1199288 w 2465399"/>
              <a:gd name="connsiteY59" fmla="*/ 260670 h 1501116"/>
              <a:gd name="connsiteX60" fmla="*/ 1230992 w 2465399"/>
              <a:gd name="connsiteY60" fmla="*/ 256141 h 1501116"/>
              <a:gd name="connsiteX61" fmla="*/ 1276282 w 2465399"/>
              <a:gd name="connsiteY61" fmla="*/ 21639 h 1501116"/>
              <a:gd name="connsiteX62" fmla="*/ 1261688 w 2465399"/>
              <a:gd name="connsiteY62" fmla="*/ 0 h 1501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2465399" h="1501116">
                <a:moveTo>
                  <a:pt x="1261688" y="0"/>
                </a:moveTo>
                <a:cubicBezTo>
                  <a:pt x="1702395" y="1750"/>
                  <a:pt x="1948253" y="96116"/>
                  <a:pt x="2148871" y="146438"/>
                </a:cubicBezTo>
                <a:cubicBezTo>
                  <a:pt x="2349489" y="196760"/>
                  <a:pt x="2371296" y="227961"/>
                  <a:pt x="2465399" y="301934"/>
                </a:cubicBezTo>
                <a:cubicBezTo>
                  <a:pt x="2464392" y="304451"/>
                  <a:pt x="2463889" y="306464"/>
                  <a:pt x="2462883" y="308980"/>
                </a:cubicBezTo>
                <a:cubicBezTo>
                  <a:pt x="2433192" y="298915"/>
                  <a:pt x="2402496" y="290864"/>
                  <a:pt x="2373309" y="279289"/>
                </a:cubicBezTo>
                <a:cubicBezTo>
                  <a:pt x="2300845" y="250606"/>
                  <a:pt x="2226871" y="231483"/>
                  <a:pt x="2148871" y="233496"/>
                </a:cubicBezTo>
                <a:cubicBezTo>
                  <a:pt x="2116665" y="233999"/>
                  <a:pt x="2083955" y="241044"/>
                  <a:pt x="2053259" y="250606"/>
                </a:cubicBezTo>
                <a:cubicBezTo>
                  <a:pt x="2019543" y="260670"/>
                  <a:pt x="2016020" y="281805"/>
                  <a:pt x="2037659" y="309483"/>
                </a:cubicBezTo>
                <a:cubicBezTo>
                  <a:pt x="2040678" y="313509"/>
                  <a:pt x="2043697" y="317534"/>
                  <a:pt x="2047220" y="322567"/>
                </a:cubicBezTo>
                <a:cubicBezTo>
                  <a:pt x="2000420" y="313509"/>
                  <a:pt x="1956640" y="302438"/>
                  <a:pt x="1911350" y="296902"/>
                </a:cubicBezTo>
                <a:cubicBezTo>
                  <a:pt x="1845931" y="288851"/>
                  <a:pt x="1780512" y="289354"/>
                  <a:pt x="1719622" y="320050"/>
                </a:cubicBezTo>
                <a:cubicBezTo>
                  <a:pt x="1708551" y="325586"/>
                  <a:pt x="1697480" y="332128"/>
                  <a:pt x="1687415" y="339676"/>
                </a:cubicBezTo>
                <a:cubicBezTo>
                  <a:pt x="1646654" y="369366"/>
                  <a:pt x="1638099" y="403082"/>
                  <a:pt x="1659235" y="452398"/>
                </a:cubicBezTo>
                <a:cubicBezTo>
                  <a:pt x="1634074" y="453908"/>
                  <a:pt x="1609416" y="453908"/>
                  <a:pt x="1585261" y="456424"/>
                </a:cubicBezTo>
                <a:cubicBezTo>
                  <a:pt x="1495687" y="465985"/>
                  <a:pt x="1479584" y="502721"/>
                  <a:pt x="1478074" y="562101"/>
                </a:cubicBezTo>
                <a:cubicBezTo>
                  <a:pt x="1478074" y="564617"/>
                  <a:pt x="1476565" y="566630"/>
                  <a:pt x="1476061" y="568643"/>
                </a:cubicBezTo>
                <a:lnTo>
                  <a:pt x="1424733" y="571662"/>
                </a:lnTo>
                <a:cubicBezTo>
                  <a:pt x="1457945" y="603869"/>
                  <a:pt x="1459455" y="637081"/>
                  <a:pt x="1441842" y="673313"/>
                </a:cubicBezTo>
                <a:cubicBezTo>
                  <a:pt x="1437816" y="681365"/>
                  <a:pt x="1437816" y="693442"/>
                  <a:pt x="1440333" y="702500"/>
                </a:cubicBezTo>
                <a:cubicBezTo>
                  <a:pt x="1444862" y="718100"/>
                  <a:pt x="1444862" y="735210"/>
                  <a:pt x="1430268" y="738733"/>
                </a:cubicBezTo>
                <a:cubicBezTo>
                  <a:pt x="1418694" y="741752"/>
                  <a:pt x="1398565" y="734204"/>
                  <a:pt x="1391520" y="724642"/>
                </a:cubicBezTo>
                <a:cubicBezTo>
                  <a:pt x="1379442" y="708036"/>
                  <a:pt x="1370888" y="694952"/>
                  <a:pt x="1346733" y="696965"/>
                </a:cubicBezTo>
                <a:cubicBezTo>
                  <a:pt x="1317043" y="699481"/>
                  <a:pt x="1292385" y="709545"/>
                  <a:pt x="1276282" y="733700"/>
                </a:cubicBezTo>
                <a:cubicBezTo>
                  <a:pt x="1271753" y="740745"/>
                  <a:pt x="1274269" y="752823"/>
                  <a:pt x="1274772" y="762887"/>
                </a:cubicBezTo>
                <a:cubicBezTo>
                  <a:pt x="1275778" y="779494"/>
                  <a:pt x="1285843" y="802642"/>
                  <a:pt x="1278295" y="810693"/>
                </a:cubicBezTo>
                <a:cubicBezTo>
                  <a:pt x="1264204" y="826293"/>
                  <a:pt x="1245585" y="811197"/>
                  <a:pt x="1228979" y="802642"/>
                </a:cubicBezTo>
                <a:cubicBezTo>
                  <a:pt x="1216901" y="796100"/>
                  <a:pt x="1203314" y="791068"/>
                  <a:pt x="1190230" y="788552"/>
                </a:cubicBezTo>
                <a:cubicBezTo>
                  <a:pt x="1153998" y="782513"/>
                  <a:pt x="1124308" y="769429"/>
                  <a:pt x="1115753" y="724139"/>
                </a:cubicBezTo>
                <a:cubicBezTo>
                  <a:pt x="1105186" y="733197"/>
                  <a:pt x="1094618" y="738733"/>
                  <a:pt x="1090089" y="747287"/>
                </a:cubicBezTo>
                <a:cubicBezTo>
                  <a:pt x="1080528" y="766410"/>
                  <a:pt x="1068449" y="766913"/>
                  <a:pt x="1051843" y="758358"/>
                </a:cubicBezTo>
                <a:cubicBezTo>
                  <a:pt x="1002025" y="732191"/>
                  <a:pt x="957740" y="745274"/>
                  <a:pt x="916979" y="778487"/>
                </a:cubicBezTo>
                <a:cubicBezTo>
                  <a:pt x="888799" y="801132"/>
                  <a:pt x="861625" y="824784"/>
                  <a:pt x="834450" y="847429"/>
                </a:cubicBezTo>
                <a:cubicBezTo>
                  <a:pt x="812812" y="813210"/>
                  <a:pt x="771044" y="814719"/>
                  <a:pt x="727264" y="824784"/>
                </a:cubicBezTo>
                <a:cubicBezTo>
                  <a:pt x="642219" y="844409"/>
                  <a:pt x="573781" y="892719"/>
                  <a:pt x="518426" y="956628"/>
                </a:cubicBezTo>
                <a:cubicBezTo>
                  <a:pt x="480181" y="1000409"/>
                  <a:pt x="450994" y="1051737"/>
                  <a:pt x="418285" y="1100047"/>
                </a:cubicBezTo>
                <a:cubicBezTo>
                  <a:pt x="411743" y="1109608"/>
                  <a:pt x="406207" y="1119673"/>
                  <a:pt x="399162" y="1131247"/>
                </a:cubicBezTo>
                <a:cubicBezTo>
                  <a:pt x="394130" y="1127724"/>
                  <a:pt x="390607" y="1125711"/>
                  <a:pt x="388091" y="1123195"/>
                </a:cubicBezTo>
                <a:cubicBezTo>
                  <a:pt x="356891" y="1091995"/>
                  <a:pt x="346827" y="1088473"/>
                  <a:pt x="307575" y="1109608"/>
                </a:cubicBezTo>
                <a:cubicBezTo>
                  <a:pt x="178247" y="1180059"/>
                  <a:pt x="87667" y="1282717"/>
                  <a:pt x="50428" y="1428149"/>
                </a:cubicBezTo>
                <a:cubicBezTo>
                  <a:pt x="44893" y="1449787"/>
                  <a:pt x="38351" y="1471426"/>
                  <a:pt x="31809" y="1493065"/>
                </a:cubicBezTo>
                <a:cubicBezTo>
                  <a:pt x="31306" y="1495078"/>
                  <a:pt x="28286" y="1496084"/>
                  <a:pt x="21744" y="1501116"/>
                </a:cubicBezTo>
                <a:cubicBezTo>
                  <a:pt x="16712" y="1488535"/>
                  <a:pt x="11177" y="1477968"/>
                  <a:pt x="8661" y="1466897"/>
                </a:cubicBezTo>
                <a:cubicBezTo>
                  <a:pt x="-11468" y="1384872"/>
                  <a:pt x="5641" y="1307375"/>
                  <a:pt x="37848" y="1231892"/>
                </a:cubicBezTo>
                <a:cubicBezTo>
                  <a:pt x="90686" y="1107595"/>
                  <a:pt x="167679" y="997389"/>
                  <a:pt x="246182" y="889196"/>
                </a:cubicBezTo>
                <a:cubicBezTo>
                  <a:pt x="355382" y="739236"/>
                  <a:pt x="477665" y="600346"/>
                  <a:pt x="601961" y="462966"/>
                </a:cubicBezTo>
                <a:cubicBezTo>
                  <a:pt x="651780" y="407611"/>
                  <a:pt x="700090" y="350747"/>
                  <a:pt x="748902" y="294386"/>
                </a:cubicBezTo>
                <a:cubicBezTo>
                  <a:pt x="751922" y="290864"/>
                  <a:pt x="753431" y="285831"/>
                  <a:pt x="758464" y="283315"/>
                </a:cubicBezTo>
                <a:cubicBezTo>
                  <a:pt x="763496" y="327096"/>
                  <a:pt x="778593" y="362321"/>
                  <a:pt x="812812" y="386476"/>
                </a:cubicBezTo>
                <a:cubicBezTo>
                  <a:pt x="852566" y="414657"/>
                  <a:pt x="951701" y="412644"/>
                  <a:pt x="990953" y="383960"/>
                </a:cubicBezTo>
                <a:cubicBezTo>
                  <a:pt x="994979" y="380941"/>
                  <a:pt x="998501" y="376412"/>
                  <a:pt x="999508" y="372386"/>
                </a:cubicBezTo>
                <a:cubicBezTo>
                  <a:pt x="1003535" y="353767"/>
                  <a:pt x="1006051" y="334644"/>
                  <a:pt x="1009573" y="313509"/>
                </a:cubicBezTo>
                <a:cubicBezTo>
                  <a:pt x="980385" y="310489"/>
                  <a:pt x="958243" y="298412"/>
                  <a:pt x="951701" y="267212"/>
                </a:cubicBezTo>
                <a:cubicBezTo>
                  <a:pt x="947173" y="246077"/>
                  <a:pt x="945664" y="227457"/>
                  <a:pt x="969314" y="215883"/>
                </a:cubicBezTo>
                <a:cubicBezTo>
                  <a:pt x="991959" y="205316"/>
                  <a:pt x="1021651" y="211354"/>
                  <a:pt x="1035741" y="228967"/>
                </a:cubicBezTo>
                <a:cubicBezTo>
                  <a:pt x="1040773" y="235509"/>
                  <a:pt x="1051843" y="245070"/>
                  <a:pt x="1055366" y="243561"/>
                </a:cubicBezTo>
                <a:cubicBezTo>
                  <a:pt x="1069456" y="236515"/>
                  <a:pt x="1090089" y="236515"/>
                  <a:pt x="1090089" y="210348"/>
                </a:cubicBezTo>
                <a:cubicBezTo>
                  <a:pt x="1090089" y="189212"/>
                  <a:pt x="1094618" y="166567"/>
                  <a:pt x="1104179" y="147948"/>
                </a:cubicBezTo>
                <a:cubicBezTo>
                  <a:pt x="1117766" y="120271"/>
                  <a:pt x="1142927" y="121780"/>
                  <a:pt x="1157018" y="149458"/>
                </a:cubicBezTo>
                <a:cubicBezTo>
                  <a:pt x="1171611" y="177638"/>
                  <a:pt x="1170101" y="205819"/>
                  <a:pt x="1155508" y="234502"/>
                </a:cubicBezTo>
                <a:cubicBezTo>
                  <a:pt x="1170605" y="244064"/>
                  <a:pt x="1184192" y="255135"/>
                  <a:pt x="1199288" y="260670"/>
                </a:cubicBezTo>
                <a:cubicBezTo>
                  <a:pt x="1208346" y="263690"/>
                  <a:pt x="1222437" y="261173"/>
                  <a:pt x="1230992" y="256141"/>
                </a:cubicBezTo>
                <a:cubicBezTo>
                  <a:pt x="1324591" y="197264"/>
                  <a:pt x="1329120" y="112722"/>
                  <a:pt x="1276282" y="21639"/>
                </a:cubicBezTo>
                <a:cubicBezTo>
                  <a:pt x="1272759" y="15600"/>
                  <a:pt x="1268230" y="9562"/>
                  <a:pt x="1261688" y="0"/>
                </a:cubicBezTo>
                <a:close/>
              </a:path>
            </a:pathLst>
          </a:custGeom>
          <a:solidFill>
            <a:schemeClr val="accent4"/>
          </a:solidFill>
          <a:ln w="501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grpSp>
        <p:nvGrpSpPr>
          <p:cNvPr id="263" name="Group 262">
            <a:extLst>
              <a:ext uri="{FF2B5EF4-FFF2-40B4-BE49-F238E27FC236}">
                <a16:creationId xmlns:a16="http://schemas.microsoft.com/office/drawing/2014/main" id="{14E82843-B385-4CA7-B1D1-500BD348A743}"/>
              </a:ext>
            </a:extLst>
          </p:cNvPr>
          <p:cNvGrpSpPr/>
          <p:nvPr/>
        </p:nvGrpSpPr>
        <p:grpSpPr>
          <a:xfrm>
            <a:off x="8969327" y="3996693"/>
            <a:ext cx="2955689" cy="2718114"/>
            <a:chOff x="3728017" y="1708915"/>
            <a:chExt cx="4846326" cy="4456784"/>
          </a:xfrm>
        </p:grpSpPr>
        <p:grpSp>
          <p:nvGrpSpPr>
            <p:cNvPr id="153" name="Group 152">
              <a:extLst>
                <a:ext uri="{FF2B5EF4-FFF2-40B4-BE49-F238E27FC236}">
                  <a16:creationId xmlns:a16="http://schemas.microsoft.com/office/drawing/2014/main" id="{E4D0A7B2-9164-4FD9-A8FC-A4C6C90EDF93}"/>
                </a:ext>
              </a:extLst>
            </p:cNvPr>
            <p:cNvGrpSpPr/>
            <p:nvPr/>
          </p:nvGrpSpPr>
          <p:grpSpPr>
            <a:xfrm rot="203323">
              <a:off x="4248835" y="3052359"/>
              <a:ext cx="1406953" cy="1188911"/>
              <a:chOff x="6773186" y="2863072"/>
              <a:chExt cx="1724736" cy="1457446"/>
            </a:xfrm>
          </p:grpSpPr>
          <p:sp>
            <p:nvSpPr>
              <p:cNvPr id="154" name="Freeform: Shape 153">
                <a:extLst>
                  <a:ext uri="{FF2B5EF4-FFF2-40B4-BE49-F238E27FC236}">
                    <a16:creationId xmlns:a16="http://schemas.microsoft.com/office/drawing/2014/main" id="{614392B6-7A89-4DCE-AE43-F6C59AB47661}"/>
                  </a:ext>
                </a:extLst>
              </p:cNvPr>
              <p:cNvSpPr/>
              <p:nvPr/>
            </p:nvSpPr>
            <p:spPr>
              <a:xfrm rot="21252091">
                <a:off x="6773186" y="2905185"/>
                <a:ext cx="1664332" cy="312062"/>
              </a:xfrm>
              <a:custGeom>
                <a:avLst/>
                <a:gdLst>
                  <a:gd name="connsiteX0" fmla="*/ 7144 w 1676400"/>
                  <a:gd name="connsiteY0" fmla="*/ 167164 h 314325"/>
                  <a:gd name="connsiteX1" fmla="*/ 800576 w 1676400"/>
                  <a:gd name="connsiteY1" fmla="*/ 7144 h 314325"/>
                  <a:gd name="connsiteX2" fmla="*/ 1678781 w 1676400"/>
                  <a:gd name="connsiteY2" fmla="*/ 138589 h 314325"/>
                  <a:gd name="connsiteX3" fmla="*/ 987266 w 1676400"/>
                  <a:gd name="connsiteY3" fmla="*/ 310991 h 314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76400" h="314325">
                    <a:moveTo>
                      <a:pt x="7144" y="167164"/>
                    </a:moveTo>
                    <a:lnTo>
                      <a:pt x="800576" y="7144"/>
                    </a:lnTo>
                    <a:lnTo>
                      <a:pt x="1678781" y="138589"/>
                    </a:lnTo>
                    <a:lnTo>
                      <a:pt x="987266" y="31099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5" name="Freeform: Shape 154">
                <a:extLst>
                  <a:ext uri="{FF2B5EF4-FFF2-40B4-BE49-F238E27FC236}">
                    <a16:creationId xmlns:a16="http://schemas.microsoft.com/office/drawing/2014/main" id="{65F2FE4F-DE0A-4619-B72B-F8D44B4E5467}"/>
                  </a:ext>
                </a:extLst>
              </p:cNvPr>
              <p:cNvSpPr/>
              <p:nvPr/>
            </p:nvSpPr>
            <p:spPr>
              <a:xfrm rot="21252091">
                <a:off x="7601877" y="2863072"/>
                <a:ext cx="879448" cy="1163141"/>
              </a:xfrm>
              <a:custGeom>
                <a:avLst/>
                <a:gdLst>
                  <a:gd name="connsiteX0" fmla="*/ 7144 w 885825"/>
                  <a:gd name="connsiteY0" fmla="*/ 7144 h 1171575"/>
                  <a:gd name="connsiteX1" fmla="*/ 29051 w 885825"/>
                  <a:gd name="connsiteY1" fmla="*/ 1033939 h 1171575"/>
                  <a:gd name="connsiteX2" fmla="*/ 792956 w 885825"/>
                  <a:gd name="connsiteY2" fmla="*/ 1164431 h 1171575"/>
                  <a:gd name="connsiteX3" fmla="*/ 885349 w 885825"/>
                  <a:gd name="connsiteY3" fmla="*/ 138589 h 1171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85825" h="1171575">
                    <a:moveTo>
                      <a:pt x="7144" y="7144"/>
                    </a:moveTo>
                    <a:lnTo>
                      <a:pt x="29051" y="1033939"/>
                    </a:lnTo>
                    <a:lnTo>
                      <a:pt x="792956" y="1164431"/>
                    </a:lnTo>
                    <a:lnTo>
                      <a:pt x="885349" y="138589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6" name="Freeform: Shape 155">
                <a:extLst>
                  <a:ext uri="{FF2B5EF4-FFF2-40B4-BE49-F238E27FC236}">
                    <a16:creationId xmlns:a16="http://schemas.microsoft.com/office/drawing/2014/main" id="{F3434555-0179-4611-8BC8-454E8223F986}"/>
                  </a:ext>
                </a:extLst>
              </p:cNvPr>
              <p:cNvSpPr/>
              <p:nvPr/>
            </p:nvSpPr>
            <p:spPr>
              <a:xfrm rot="21252091">
                <a:off x="6836898" y="3091182"/>
                <a:ext cx="983469" cy="1229336"/>
              </a:xfrm>
              <a:custGeom>
                <a:avLst/>
                <a:gdLst>
                  <a:gd name="connsiteX0" fmla="*/ 987266 w 990600"/>
                  <a:gd name="connsiteY0" fmla="*/ 1231106 h 1238250"/>
                  <a:gd name="connsiteX1" fmla="*/ 121444 w 990600"/>
                  <a:gd name="connsiteY1" fmla="*/ 1030129 h 1238250"/>
                  <a:gd name="connsiteX2" fmla="*/ 7144 w 990600"/>
                  <a:gd name="connsiteY2" fmla="*/ 7144 h 1238250"/>
                  <a:gd name="connsiteX3" fmla="*/ 987266 w 990600"/>
                  <a:gd name="connsiteY3" fmla="*/ 150971 h 1238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90600" h="1238250">
                    <a:moveTo>
                      <a:pt x="987266" y="1231106"/>
                    </a:moveTo>
                    <a:lnTo>
                      <a:pt x="121444" y="1030129"/>
                    </a:lnTo>
                    <a:lnTo>
                      <a:pt x="7144" y="7144"/>
                    </a:lnTo>
                    <a:lnTo>
                      <a:pt x="987266" y="150971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7" name="Freeform: Shape 156">
                <a:extLst>
                  <a:ext uri="{FF2B5EF4-FFF2-40B4-BE49-F238E27FC236}">
                    <a16:creationId xmlns:a16="http://schemas.microsoft.com/office/drawing/2014/main" id="{681145F4-E566-4CED-A832-BD87A8D48CF7}"/>
                  </a:ext>
                </a:extLst>
              </p:cNvPr>
              <p:cNvSpPr/>
              <p:nvPr/>
            </p:nvSpPr>
            <p:spPr>
              <a:xfrm rot="21252091">
                <a:off x="7811385" y="2985951"/>
                <a:ext cx="686537" cy="1243864"/>
              </a:xfrm>
              <a:custGeom>
                <a:avLst/>
                <a:gdLst>
                  <a:gd name="connsiteX0" fmla="*/ 11906 w 704850"/>
                  <a:gd name="connsiteY0" fmla="*/ 1255871 h 1257300"/>
                  <a:gd name="connsiteX1" fmla="*/ 7144 w 704850"/>
                  <a:gd name="connsiteY1" fmla="*/ 179546 h 1257300"/>
                  <a:gd name="connsiteX2" fmla="*/ 698659 w 704850"/>
                  <a:gd name="connsiteY2" fmla="*/ 7144 h 1257300"/>
                  <a:gd name="connsiteX3" fmla="*/ 611029 w 704850"/>
                  <a:gd name="connsiteY3" fmla="*/ 1030129 h 1257300"/>
                  <a:gd name="connsiteX0" fmla="*/ 116984 w 691515"/>
                  <a:gd name="connsiteY0" fmla="*/ 1277821 h 1277821"/>
                  <a:gd name="connsiteX1" fmla="*/ 0 w 691515"/>
                  <a:gd name="connsiteY1" fmla="*/ 172402 h 1277821"/>
                  <a:gd name="connsiteX2" fmla="*/ 691515 w 691515"/>
                  <a:gd name="connsiteY2" fmla="*/ 0 h 1277821"/>
                  <a:gd name="connsiteX3" fmla="*/ 603885 w 691515"/>
                  <a:gd name="connsiteY3" fmla="*/ 1022985 h 1277821"/>
                  <a:gd name="connsiteX0" fmla="*/ 606 w 691515"/>
                  <a:gd name="connsiteY0" fmla="*/ 1252883 h 1252883"/>
                  <a:gd name="connsiteX1" fmla="*/ 0 w 691515"/>
                  <a:gd name="connsiteY1" fmla="*/ 172402 h 1252883"/>
                  <a:gd name="connsiteX2" fmla="*/ 691515 w 691515"/>
                  <a:gd name="connsiteY2" fmla="*/ 0 h 1252883"/>
                  <a:gd name="connsiteX3" fmla="*/ 603885 w 691515"/>
                  <a:gd name="connsiteY3" fmla="*/ 1022985 h 1252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91515" h="1252883">
                    <a:moveTo>
                      <a:pt x="606" y="1252883"/>
                    </a:moveTo>
                    <a:lnTo>
                      <a:pt x="0" y="172402"/>
                    </a:lnTo>
                    <a:lnTo>
                      <a:pt x="691515" y="0"/>
                    </a:lnTo>
                    <a:lnTo>
                      <a:pt x="603885" y="1022985"/>
                    </a:lnTo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8" name="Freeform: Shape 157">
                <a:extLst>
                  <a:ext uri="{FF2B5EF4-FFF2-40B4-BE49-F238E27FC236}">
                    <a16:creationId xmlns:a16="http://schemas.microsoft.com/office/drawing/2014/main" id="{34A8BF82-7984-4873-B164-F01A4360C48C}"/>
                  </a:ext>
                </a:extLst>
              </p:cNvPr>
              <p:cNvSpPr/>
              <p:nvPr/>
            </p:nvSpPr>
            <p:spPr>
              <a:xfrm rot="21252091">
                <a:off x="8060864" y="3018272"/>
                <a:ext cx="264780" cy="1106402"/>
              </a:xfrm>
              <a:custGeom>
                <a:avLst/>
                <a:gdLst>
                  <a:gd name="connsiteX0" fmla="*/ 7144 w 266700"/>
                  <a:gd name="connsiteY0" fmla="*/ 1115854 h 1114425"/>
                  <a:gd name="connsiteX1" fmla="*/ 190024 w 266700"/>
                  <a:gd name="connsiteY1" fmla="*/ 1048226 h 1114425"/>
                  <a:gd name="connsiteX2" fmla="*/ 261461 w 266700"/>
                  <a:gd name="connsiteY2" fmla="*/ 7144 h 1114425"/>
                  <a:gd name="connsiteX3" fmla="*/ 52864 w 266700"/>
                  <a:gd name="connsiteY3" fmla="*/ 60484 h 1114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6700" h="1114425">
                    <a:moveTo>
                      <a:pt x="7144" y="1115854"/>
                    </a:moveTo>
                    <a:lnTo>
                      <a:pt x="190024" y="1048226"/>
                    </a:lnTo>
                    <a:lnTo>
                      <a:pt x="261461" y="7144"/>
                    </a:lnTo>
                    <a:lnTo>
                      <a:pt x="52864" y="60484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9" name="Freeform: Shape 158">
                <a:extLst>
                  <a:ext uri="{FF2B5EF4-FFF2-40B4-BE49-F238E27FC236}">
                    <a16:creationId xmlns:a16="http://schemas.microsoft.com/office/drawing/2014/main" id="{DA8B578D-C237-4DF6-A26E-321495562B10}"/>
                  </a:ext>
                </a:extLst>
              </p:cNvPr>
              <p:cNvSpPr/>
              <p:nvPr/>
            </p:nvSpPr>
            <p:spPr>
              <a:xfrm rot="21252091">
                <a:off x="7106820" y="3136002"/>
                <a:ext cx="340432" cy="1096946"/>
              </a:xfrm>
              <a:custGeom>
                <a:avLst/>
                <a:gdLst>
                  <a:gd name="connsiteX0" fmla="*/ 118586 w 342900"/>
                  <a:gd name="connsiteY0" fmla="*/ 1052989 h 1104900"/>
                  <a:gd name="connsiteX1" fmla="*/ 7144 w 342900"/>
                  <a:gd name="connsiteY1" fmla="*/ 7144 h 1104900"/>
                  <a:gd name="connsiteX2" fmla="*/ 255746 w 342900"/>
                  <a:gd name="connsiteY2" fmla="*/ 43339 h 1104900"/>
                  <a:gd name="connsiteX3" fmla="*/ 344329 w 342900"/>
                  <a:gd name="connsiteY3" fmla="*/ 1103471 h 1104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2900" h="1104900">
                    <a:moveTo>
                      <a:pt x="118586" y="1052989"/>
                    </a:moveTo>
                    <a:lnTo>
                      <a:pt x="7144" y="7144"/>
                    </a:lnTo>
                    <a:lnTo>
                      <a:pt x="255746" y="43339"/>
                    </a:lnTo>
                    <a:lnTo>
                      <a:pt x="344329" y="110347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60" name="Group 159">
              <a:extLst>
                <a:ext uri="{FF2B5EF4-FFF2-40B4-BE49-F238E27FC236}">
                  <a16:creationId xmlns:a16="http://schemas.microsoft.com/office/drawing/2014/main" id="{CBBDD1B9-5680-423B-AE4C-A9443093AEE6}"/>
                </a:ext>
              </a:extLst>
            </p:cNvPr>
            <p:cNvGrpSpPr/>
            <p:nvPr/>
          </p:nvGrpSpPr>
          <p:grpSpPr>
            <a:xfrm rot="20084259">
              <a:off x="3728017" y="1968534"/>
              <a:ext cx="1845064" cy="1054824"/>
              <a:chOff x="6419683" y="1357425"/>
              <a:chExt cx="2261802" cy="1293073"/>
            </a:xfrm>
          </p:grpSpPr>
          <p:sp>
            <p:nvSpPr>
              <p:cNvPr id="161" name="Freeform: Shape 160">
                <a:extLst>
                  <a:ext uri="{FF2B5EF4-FFF2-40B4-BE49-F238E27FC236}">
                    <a16:creationId xmlns:a16="http://schemas.microsoft.com/office/drawing/2014/main" id="{695E48DB-0D93-4D09-B9C7-7DBAA763A2CD}"/>
                  </a:ext>
                </a:extLst>
              </p:cNvPr>
              <p:cNvSpPr/>
              <p:nvPr/>
            </p:nvSpPr>
            <p:spPr>
              <a:xfrm rot="21252091">
                <a:off x="7778737" y="1974371"/>
                <a:ext cx="652494" cy="482278"/>
              </a:xfrm>
              <a:custGeom>
                <a:avLst/>
                <a:gdLst>
                  <a:gd name="connsiteX0" fmla="*/ 654844 w 657225"/>
                  <a:gd name="connsiteY0" fmla="*/ 7144 h 485775"/>
                  <a:gd name="connsiteX1" fmla="*/ 7144 w 657225"/>
                  <a:gd name="connsiteY1" fmla="*/ 253841 h 485775"/>
                  <a:gd name="connsiteX2" fmla="*/ 19526 w 657225"/>
                  <a:gd name="connsiteY2" fmla="*/ 487204 h 485775"/>
                  <a:gd name="connsiteX3" fmla="*/ 644366 w 657225"/>
                  <a:gd name="connsiteY3" fmla="*/ 225266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57225" h="485775">
                    <a:moveTo>
                      <a:pt x="654844" y="7144"/>
                    </a:moveTo>
                    <a:lnTo>
                      <a:pt x="7144" y="253841"/>
                    </a:lnTo>
                    <a:lnTo>
                      <a:pt x="19526" y="487204"/>
                    </a:lnTo>
                    <a:lnTo>
                      <a:pt x="644366" y="225266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2" name="Freeform: Shape 161">
                <a:extLst>
                  <a:ext uri="{FF2B5EF4-FFF2-40B4-BE49-F238E27FC236}">
                    <a16:creationId xmlns:a16="http://schemas.microsoft.com/office/drawing/2014/main" id="{2BA7838F-7732-468B-A496-08FDC5DA4DFB}"/>
                  </a:ext>
                </a:extLst>
              </p:cNvPr>
              <p:cNvSpPr/>
              <p:nvPr/>
            </p:nvSpPr>
            <p:spPr>
              <a:xfrm rot="21252091">
                <a:off x="6658666" y="1971617"/>
                <a:ext cx="1758896" cy="312062"/>
              </a:xfrm>
              <a:custGeom>
                <a:avLst/>
                <a:gdLst>
                  <a:gd name="connsiteX0" fmla="*/ 1771174 w 1771650"/>
                  <a:gd name="connsiteY0" fmla="*/ 67151 h 314325"/>
                  <a:gd name="connsiteX1" fmla="*/ 1092041 w 1771650"/>
                  <a:gd name="connsiteY1" fmla="*/ 21431 h 314325"/>
                  <a:gd name="connsiteX2" fmla="*/ 865346 w 1771650"/>
                  <a:gd name="connsiteY2" fmla="*/ 7144 h 314325"/>
                  <a:gd name="connsiteX3" fmla="*/ 7144 w 1771650"/>
                  <a:gd name="connsiteY3" fmla="*/ 276701 h 314325"/>
                  <a:gd name="connsiteX4" fmla="*/ 1123474 w 1771650"/>
                  <a:gd name="connsiteY4" fmla="*/ 313849 h 314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71650" h="314325">
                    <a:moveTo>
                      <a:pt x="1771174" y="67151"/>
                    </a:moveTo>
                    <a:lnTo>
                      <a:pt x="1092041" y="21431"/>
                    </a:lnTo>
                    <a:lnTo>
                      <a:pt x="865346" y="7144"/>
                    </a:lnTo>
                    <a:lnTo>
                      <a:pt x="7144" y="276701"/>
                    </a:lnTo>
                    <a:lnTo>
                      <a:pt x="1123474" y="313849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3" name="Freeform: Shape 162">
                <a:extLst>
                  <a:ext uri="{FF2B5EF4-FFF2-40B4-BE49-F238E27FC236}">
                    <a16:creationId xmlns:a16="http://schemas.microsoft.com/office/drawing/2014/main" id="{97034117-485D-4CF3-B528-7619F2C6DF63}"/>
                  </a:ext>
                </a:extLst>
              </p:cNvPr>
              <p:cNvSpPr/>
              <p:nvPr/>
            </p:nvSpPr>
            <p:spPr>
              <a:xfrm rot="21252091">
                <a:off x="6685389" y="2269488"/>
                <a:ext cx="1134772" cy="274237"/>
              </a:xfrm>
              <a:custGeom>
                <a:avLst/>
                <a:gdLst>
                  <a:gd name="connsiteX0" fmla="*/ 56674 w 1143000"/>
                  <a:gd name="connsiteY0" fmla="*/ 213836 h 276225"/>
                  <a:gd name="connsiteX1" fmla="*/ 1135856 w 1143000"/>
                  <a:gd name="connsiteY1" fmla="*/ 277654 h 276225"/>
                  <a:gd name="connsiteX2" fmla="*/ 1123474 w 1143000"/>
                  <a:gd name="connsiteY2" fmla="*/ 44291 h 276225"/>
                  <a:gd name="connsiteX3" fmla="*/ 7144 w 1143000"/>
                  <a:gd name="connsiteY3" fmla="*/ 7144 h 276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3000" h="276225">
                    <a:moveTo>
                      <a:pt x="56674" y="213836"/>
                    </a:moveTo>
                    <a:lnTo>
                      <a:pt x="1135856" y="277654"/>
                    </a:lnTo>
                    <a:lnTo>
                      <a:pt x="1123474" y="44291"/>
                    </a:lnTo>
                    <a:lnTo>
                      <a:pt x="7144" y="7144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4" name="Freeform: Shape 163">
                <a:extLst>
                  <a:ext uri="{FF2B5EF4-FFF2-40B4-BE49-F238E27FC236}">
                    <a16:creationId xmlns:a16="http://schemas.microsoft.com/office/drawing/2014/main" id="{1697B8E4-A6D2-454C-B6AF-DB8F098765E0}"/>
                  </a:ext>
                </a:extLst>
              </p:cNvPr>
              <p:cNvSpPr/>
              <p:nvPr/>
            </p:nvSpPr>
            <p:spPr>
              <a:xfrm rot="21252091">
                <a:off x="6950881" y="2294199"/>
                <a:ext cx="283693" cy="236411"/>
              </a:xfrm>
              <a:custGeom>
                <a:avLst/>
                <a:gdLst>
                  <a:gd name="connsiteX0" fmla="*/ 7144 w 285750"/>
                  <a:gd name="connsiteY0" fmla="*/ 7144 h 238125"/>
                  <a:gd name="connsiteX1" fmla="*/ 232886 w 285750"/>
                  <a:gd name="connsiteY1" fmla="*/ 17621 h 238125"/>
                  <a:gd name="connsiteX2" fmla="*/ 281464 w 285750"/>
                  <a:gd name="connsiteY2" fmla="*/ 234791 h 238125"/>
                  <a:gd name="connsiteX3" fmla="*/ 81439 w 285750"/>
                  <a:gd name="connsiteY3" fmla="*/ 222409 h 238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85750" h="238125">
                    <a:moveTo>
                      <a:pt x="7144" y="7144"/>
                    </a:moveTo>
                    <a:lnTo>
                      <a:pt x="232886" y="17621"/>
                    </a:lnTo>
                    <a:lnTo>
                      <a:pt x="281464" y="234791"/>
                    </a:lnTo>
                    <a:lnTo>
                      <a:pt x="81439" y="222409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5" name="Freeform: Shape 164">
                <a:extLst>
                  <a:ext uri="{FF2B5EF4-FFF2-40B4-BE49-F238E27FC236}">
                    <a16:creationId xmlns:a16="http://schemas.microsoft.com/office/drawing/2014/main" id="{0DF70606-7BBC-4E13-A347-27AF0F7D57C9}"/>
                  </a:ext>
                </a:extLst>
              </p:cNvPr>
              <p:cNvSpPr/>
              <p:nvPr/>
            </p:nvSpPr>
            <p:spPr>
              <a:xfrm rot="21252091">
                <a:off x="6924943" y="1996692"/>
                <a:ext cx="1011838" cy="283693"/>
              </a:xfrm>
              <a:custGeom>
                <a:avLst/>
                <a:gdLst>
                  <a:gd name="connsiteX0" fmla="*/ 7144 w 1019175"/>
                  <a:gd name="connsiteY0" fmla="*/ 270986 h 285750"/>
                  <a:gd name="connsiteX1" fmla="*/ 824389 w 1019175"/>
                  <a:gd name="connsiteY1" fmla="*/ 7144 h 285750"/>
                  <a:gd name="connsiteX2" fmla="*/ 1013936 w 1019175"/>
                  <a:gd name="connsiteY2" fmla="*/ 20479 h 285750"/>
                  <a:gd name="connsiteX3" fmla="*/ 232886 w 1019175"/>
                  <a:gd name="connsiteY3" fmla="*/ 281464 h 285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19175" h="285750">
                    <a:moveTo>
                      <a:pt x="7144" y="270986"/>
                    </a:moveTo>
                    <a:lnTo>
                      <a:pt x="824389" y="7144"/>
                    </a:lnTo>
                    <a:lnTo>
                      <a:pt x="1013936" y="20479"/>
                    </a:lnTo>
                    <a:lnTo>
                      <a:pt x="232886" y="281464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6" name="Freeform: Shape 165">
                <a:extLst>
                  <a:ext uri="{FF2B5EF4-FFF2-40B4-BE49-F238E27FC236}">
                    <a16:creationId xmlns:a16="http://schemas.microsoft.com/office/drawing/2014/main" id="{9926FF41-8D95-46DB-8921-155DB43C96B2}"/>
                  </a:ext>
                </a:extLst>
              </p:cNvPr>
              <p:cNvSpPr/>
              <p:nvPr/>
            </p:nvSpPr>
            <p:spPr>
              <a:xfrm rot="21252091">
                <a:off x="8078664" y="2039683"/>
                <a:ext cx="160759" cy="293149"/>
              </a:xfrm>
              <a:custGeom>
                <a:avLst/>
                <a:gdLst>
                  <a:gd name="connsiteX0" fmla="*/ 20479 w 161925"/>
                  <a:gd name="connsiteY0" fmla="*/ 64294 h 295275"/>
                  <a:gd name="connsiteX1" fmla="*/ 7144 w 161925"/>
                  <a:gd name="connsiteY1" fmla="*/ 292894 h 295275"/>
                  <a:gd name="connsiteX2" fmla="*/ 147161 w 161925"/>
                  <a:gd name="connsiteY2" fmla="*/ 234791 h 295275"/>
                  <a:gd name="connsiteX3" fmla="*/ 161449 w 161925"/>
                  <a:gd name="connsiteY3" fmla="*/ 7144 h 295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1925" h="295275">
                    <a:moveTo>
                      <a:pt x="20479" y="64294"/>
                    </a:moveTo>
                    <a:lnTo>
                      <a:pt x="7144" y="292894"/>
                    </a:lnTo>
                    <a:lnTo>
                      <a:pt x="147161" y="234791"/>
                    </a:lnTo>
                    <a:lnTo>
                      <a:pt x="161449" y="7144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7" name="Freeform: Shape 166">
                <a:extLst>
                  <a:ext uri="{FF2B5EF4-FFF2-40B4-BE49-F238E27FC236}">
                    <a16:creationId xmlns:a16="http://schemas.microsoft.com/office/drawing/2014/main" id="{5EE93EA9-8414-41DA-988D-C7DCF43AF7CD}"/>
                  </a:ext>
                </a:extLst>
              </p:cNvPr>
              <p:cNvSpPr/>
              <p:nvPr/>
            </p:nvSpPr>
            <p:spPr>
              <a:xfrm rot="21252091">
                <a:off x="6726327" y="1895624"/>
                <a:ext cx="765971" cy="293149"/>
              </a:xfrm>
              <a:custGeom>
                <a:avLst/>
                <a:gdLst>
                  <a:gd name="connsiteX0" fmla="*/ 764381 w 771525"/>
                  <a:gd name="connsiteY0" fmla="*/ 250708 h 295275"/>
                  <a:gd name="connsiteX1" fmla="*/ 7144 w 771525"/>
                  <a:gd name="connsiteY1" fmla="*/ 37347 h 295275"/>
                  <a:gd name="connsiteX2" fmla="*/ 10954 w 771525"/>
                  <a:gd name="connsiteY2" fmla="*/ 288808 h 295275"/>
                  <a:gd name="connsiteX3" fmla="*/ 723424 w 771525"/>
                  <a:gd name="connsiteY3" fmla="*/ 253565 h 295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71525" h="295275">
                    <a:moveTo>
                      <a:pt x="764381" y="250708"/>
                    </a:moveTo>
                    <a:cubicBezTo>
                      <a:pt x="764381" y="250708"/>
                      <a:pt x="349091" y="-95050"/>
                      <a:pt x="7144" y="37347"/>
                    </a:cubicBezTo>
                    <a:lnTo>
                      <a:pt x="10954" y="288808"/>
                    </a:lnTo>
                    <a:cubicBezTo>
                      <a:pt x="10954" y="288808"/>
                      <a:pt x="544354" y="107833"/>
                      <a:pt x="723424" y="253565"/>
                    </a:cubicBezTo>
                  </a:path>
                </a:pathLst>
              </a:custGeom>
              <a:solidFill>
                <a:schemeClr val="accent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8" name="Freeform: Shape 167">
                <a:extLst>
                  <a:ext uri="{FF2B5EF4-FFF2-40B4-BE49-F238E27FC236}">
                    <a16:creationId xmlns:a16="http://schemas.microsoft.com/office/drawing/2014/main" id="{AC8D9021-2EE2-4543-910F-AFEBCD6402D0}"/>
                  </a:ext>
                </a:extLst>
              </p:cNvPr>
              <p:cNvSpPr/>
              <p:nvPr/>
            </p:nvSpPr>
            <p:spPr>
              <a:xfrm rot="21252091">
                <a:off x="7071865" y="2045891"/>
                <a:ext cx="1163141" cy="113477"/>
              </a:xfrm>
              <a:custGeom>
                <a:avLst/>
                <a:gdLst>
                  <a:gd name="connsiteX0" fmla="*/ 1164431 w 1171575"/>
                  <a:gd name="connsiteY0" fmla="*/ 51911 h 114300"/>
                  <a:gd name="connsiteX1" fmla="*/ 168116 w 1171575"/>
                  <a:gd name="connsiteY1" fmla="*/ 7144 h 114300"/>
                  <a:gd name="connsiteX2" fmla="*/ 7144 w 1171575"/>
                  <a:gd name="connsiteY2" fmla="*/ 58579 h 114300"/>
                  <a:gd name="connsiteX3" fmla="*/ 1023461 w 1171575"/>
                  <a:gd name="connsiteY3" fmla="*/ 109061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71575" h="114300">
                    <a:moveTo>
                      <a:pt x="1164431" y="51911"/>
                    </a:moveTo>
                    <a:lnTo>
                      <a:pt x="168116" y="7144"/>
                    </a:lnTo>
                    <a:lnTo>
                      <a:pt x="7144" y="58579"/>
                    </a:lnTo>
                    <a:lnTo>
                      <a:pt x="1023461" y="109061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9" name="Freeform: Shape 168">
                <a:extLst>
                  <a:ext uri="{FF2B5EF4-FFF2-40B4-BE49-F238E27FC236}">
                    <a16:creationId xmlns:a16="http://schemas.microsoft.com/office/drawing/2014/main" id="{61DD7441-DCD3-4B44-BE6E-AAFEC6F44FBD}"/>
                  </a:ext>
                </a:extLst>
              </p:cNvPr>
              <p:cNvSpPr/>
              <p:nvPr/>
            </p:nvSpPr>
            <p:spPr>
              <a:xfrm rot="21252091">
                <a:off x="6872348" y="1509246"/>
                <a:ext cx="661950" cy="633581"/>
              </a:xfrm>
              <a:custGeom>
                <a:avLst/>
                <a:gdLst>
                  <a:gd name="connsiteX0" fmla="*/ 7144 w 666750"/>
                  <a:gd name="connsiteY0" fmla="*/ 332026 h 638175"/>
                  <a:gd name="connsiteX1" fmla="*/ 565309 w 666750"/>
                  <a:gd name="connsiteY1" fmla="*/ 635874 h 638175"/>
                  <a:gd name="connsiteX2" fmla="*/ 668179 w 666750"/>
                  <a:gd name="connsiteY2" fmla="*/ 607299 h 638175"/>
                  <a:gd name="connsiteX3" fmla="*/ 227171 w 666750"/>
                  <a:gd name="connsiteY3" fmla="*/ 321549 h 638175"/>
                  <a:gd name="connsiteX4" fmla="*/ 227171 w 666750"/>
                  <a:gd name="connsiteY4" fmla="*/ 321549 h 638175"/>
                  <a:gd name="connsiteX5" fmla="*/ 366236 w 666750"/>
                  <a:gd name="connsiteY5" fmla="*/ 71041 h 638175"/>
                  <a:gd name="connsiteX6" fmla="*/ 366236 w 666750"/>
                  <a:gd name="connsiteY6" fmla="*/ 71041 h 638175"/>
                  <a:gd name="connsiteX7" fmla="*/ 326231 w 666750"/>
                  <a:gd name="connsiteY7" fmla="*/ 10081 h 638175"/>
                  <a:gd name="connsiteX8" fmla="*/ 199549 w 666750"/>
                  <a:gd name="connsiteY8" fmla="*/ 60564 h 638175"/>
                  <a:gd name="connsiteX9" fmla="*/ 70009 w 666750"/>
                  <a:gd name="connsiteY9" fmla="*/ 185341 h 638175"/>
                  <a:gd name="connsiteX10" fmla="*/ 7144 w 666750"/>
                  <a:gd name="connsiteY10" fmla="*/ 332026 h 638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666750" h="638175">
                    <a:moveTo>
                      <a:pt x="7144" y="332026"/>
                    </a:moveTo>
                    <a:cubicBezTo>
                      <a:pt x="7144" y="332026"/>
                      <a:pt x="260509" y="625396"/>
                      <a:pt x="565309" y="635874"/>
                    </a:cubicBezTo>
                    <a:cubicBezTo>
                      <a:pt x="635794" y="628254"/>
                      <a:pt x="668179" y="607299"/>
                      <a:pt x="668179" y="607299"/>
                    </a:cubicBezTo>
                    <a:lnTo>
                      <a:pt x="227171" y="321549"/>
                    </a:lnTo>
                    <a:lnTo>
                      <a:pt x="227171" y="321549"/>
                    </a:lnTo>
                    <a:cubicBezTo>
                      <a:pt x="249079" y="226299"/>
                      <a:pt x="296704" y="139621"/>
                      <a:pt x="366236" y="71041"/>
                    </a:cubicBezTo>
                    <a:lnTo>
                      <a:pt x="366236" y="71041"/>
                    </a:lnTo>
                    <a:cubicBezTo>
                      <a:pt x="394811" y="42466"/>
                      <a:pt x="364331" y="-5159"/>
                      <a:pt x="326231" y="10081"/>
                    </a:cubicBezTo>
                    <a:lnTo>
                      <a:pt x="199549" y="60564"/>
                    </a:lnTo>
                    <a:lnTo>
                      <a:pt x="70009" y="185341"/>
                    </a:lnTo>
                    <a:lnTo>
                      <a:pt x="7144" y="332026"/>
                    </a:ln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0" name="Freeform: Shape 169">
                <a:extLst>
                  <a:ext uri="{FF2B5EF4-FFF2-40B4-BE49-F238E27FC236}">
                    <a16:creationId xmlns:a16="http://schemas.microsoft.com/office/drawing/2014/main" id="{7B31FD11-5936-42DA-963D-6D213CD9CC6E}"/>
                  </a:ext>
                </a:extLst>
              </p:cNvPr>
              <p:cNvSpPr/>
              <p:nvPr/>
            </p:nvSpPr>
            <p:spPr>
              <a:xfrm rot="21252091">
                <a:off x="6868046" y="1432826"/>
                <a:ext cx="699776" cy="699776"/>
              </a:xfrm>
              <a:custGeom>
                <a:avLst/>
                <a:gdLst>
                  <a:gd name="connsiteX0" fmla="*/ 636746 w 704850"/>
                  <a:gd name="connsiteY0" fmla="*/ 703518 h 704850"/>
                  <a:gd name="connsiteX1" fmla="*/ 388144 w 704850"/>
                  <a:gd name="connsiteY1" fmla="*/ 256796 h 704850"/>
                  <a:gd name="connsiteX2" fmla="*/ 363379 w 704850"/>
                  <a:gd name="connsiteY2" fmla="*/ 239651 h 704850"/>
                  <a:gd name="connsiteX3" fmla="*/ 173831 w 704850"/>
                  <a:gd name="connsiteY3" fmla="*/ 264416 h 704850"/>
                  <a:gd name="connsiteX4" fmla="*/ 7144 w 704850"/>
                  <a:gd name="connsiteY4" fmla="*/ 406338 h 704850"/>
                  <a:gd name="connsiteX5" fmla="*/ 70009 w 704850"/>
                  <a:gd name="connsiteY5" fmla="*/ 260606 h 704850"/>
                  <a:gd name="connsiteX6" fmla="*/ 147161 w 704850"/>
                  <a:gd name="connsiteY6" fmla="*/ 151068 h 704850"/>
                  <a:gd name="connsiteX7" fmla="*/ 147161 w 704850"/>
                  <a:gd name="connsiteY7" fmla="*/ 151068 h 704850"/>
                  <a:gd name="connsiteX8" fmla="*/ 367189 w 704850"/>
                  <a:gd name="connsiteY8" fmla="*/ 12003 h 704850"/>
                  <a:gd name="connsiteX9" fmla="*/ 441484 w 704850"/>
                  <a:gd name="connsiteY9" fmla="*/ 8193 h 704850"/>
                  <a:gd name="connsiteX10" fmla="*/ 511969 w 704850"/>
                  <a:gd name="connsiteY10" fmla="*/ 51056 h 704850"/>
                  <a:gd name="connsiteX11" fmla="*/ 702469 w 704850"/>
                  <a:gd name="connsiteY11" fmla="*/ 660656 h 704850"/>
                  <a:gd name="connsiteX12" fmla="*/ 636746 w 704850"/>
                  <a:gd name="connsiteY12" fmla="*/ 703518 h 704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04850" h="704850">
                    <a:moveTo>
                      <a:pt x="636746" y="703518"/>
                    </a:moveTo>
                    <a:lnTo>
                      <a:pt x="388144" y="256796"/>
                    </a:lnTo>
                    <a:cubicBezTo>
                      <a:pt x="383381" y="247271"/>
                      <a:pt x="373856" y="241556"/>
                      <a:pt x="363379" y="239651"/>
                    </a:cubicBezTo>
                    <a:cubicBezTo>
                      <a:pt x="331946" y="234888"/>
                      <a:pt x="259556" y="230126"/>
                      <a:pt x="173831" y="264416"/>
                    </a:cubicBezTo>
                    <a:cubicBezTo>
                      <a:pt x="57626" y="310136"/>
                      <a:pt x="7144" y="406338"/>
                      <a:pt x="7144" y="406338"/>
                    </a:cubicBezTo>
                    <a:lnTo>
                      <a:pt x="70009" y="260606"/>
                    </a:lnTo>
                    <a:cubicBezTo>
                      <a:pt x="88106" y="218696"/>
                      <a:pt x="113824" y="181548"/>
                      <a:pt x="147161" y="151068"/>
                    </a:cubicBezTo>
                    <a:lnTo>
                      <a:pt x="147161" y="151068"/>
                    </a:lnTo>
                    <a:cubicBezTo>
                      <a:pt x="208121" y="92966"/>
                      <a:pt x="284321" y="26291"/>
                      <a:pt x="367189" y="12003"/>
                    </a:cubicBezTo>
                    <a:lnTo>
                      <a:pt x="441484" y="8193"/>
                    </a:lnTo>
                    <a:cubicBezTo>
                      <a:pt x="471964" y="2478"/>
                      <a:pt x="502444" y="20576"/>
                      <a:pt x="511969" y="51056"/>
                    </a:cubicBezTo>
                    <a:lnTo>
                      <a:pt x="702469" y="660656"/>
                    </a:lnTo>
                    <a:lnTo>
                      <a:pt x="636746" y="703518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1" name="Freeform: Shape 170">
                <a:extLst>
                  <a:ext uri="{FF2B5EF4-FFF2-40B4-BE49-F238E27FC236}">
                    <a16:creationId xmlns:a16="http://schemas.microsoft.com/office/drawing/2014/main" id="{7E33B85D-B843-4F7B-9DBF-CA9AE3BF07CC}"/>
                  </a:ext>
                </a:extLst>
              </p:cNvPr>
              <p:cNvSpPr/>
              <p:nvPr/>
            </p:nvSpPr>
            <p:spPr>
              <a:xfrm rot="21252091">
                <a:off x="7592942" y="1804861"/>
                <a:ext cx="729815" cy="279312"/>
              </a:xfrm>
              <a:custGeom>
                <a:avLst/>
                <a:gdLst>
                  <a:gd name="connsiteX0" fmla="*/ 7144 w 771525"/>
                  <a:gd name="connsiteY0" fmla="*/ 250708 h 295275"/>
                  <a:gd name="connsiteX1" fmla="*/ 764381 w 771525"/>
                  <a:gd name="connsiteY1" fmla="*/ 37347 h 295275"/>
                  <a:gd name="connsiteX2" fmla="*/ 760571 w 771525"/>
                  <a:gd name="connsiteY2" fmla="*/ 288808 h 295275"/>
                  <a:gd name="connsiteX3" fmla="*/ 48101 w 771525"/>
                  <a:gd name="connsiteY3" fmla="*/ 253565 h 295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71525" h="295275">
                    <a:moveTo>
                      <a:pt x="7144" y="250708"/>
                    </a:moveTo>
                    <a:cubicBezTo>
                      <a:pt x="7144" y="250708"/>
                      <a:pt x="422434" y="-95050"/>
                      <a:pt x="764381" y="37347"/>
                    </a:cubicBezTo>
                    <a:lnTo>
                      <a:pt x="760571" y="288808"/>
                    </a:lnTo>
                    <a:cubicBezTo>
                      <a:pt x="760571" y="288808"/>
                      <a:pt x="227171" y="107832"/>
                      <a:pt x="48101" y="253565"/>
                    </a:cubicBezTo>
                  </a:path>
                </a:pathLst>
              </a:custGeom>
              <a:solidFill>
                <a:schemeClr val="accent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2" name="Freeform: Shape 171">
                <a:extLst>
                  <a:ext uri="{FF2B5EF4-FFF2-40B4-BE49-F238E27FC236}">
                    <a16:creationId xmlns:a16="http://schemas.microsoft.com/office/drawing/2014/main" id="{C8154A30-7DA4-4E0B-B854-4CA41C9F0959}"/>
                  </a:ext>
                </a:extLst>
              </p:cNvPr>
              <p:cNvSpPr/>
              <p:nvPr/>
            </p:nvSpPr>
            <p:spPr>
              <a:xfrm rot="21252091">
                <a:off x="7522601" y="1390100"/>
                <a:ext cx="595755" cy="671407"/>
              </a:xfrm>
              <a:custGeom>
                <a:avLst/>
                <a:gdLst>
                  <a:gd name="connsiteX0" fmla="*/ 595789 w 600075"/>
                  <a:gd name="connsiteY0" fmla="*/ 255366 h 676275"/>
                  <a:gd name="connsiteX1" fmla="*/ 113824 w 600075"/>
                  <a:gd name="connsiteY1" fmla="*/ 669704 h 676275"/>
                  <a:gd name="connsiteX2" fmla="*/ 7144 w 600075"/>
                  <a:gd name="connsiteY2" fmla="*/ 663989 h 676275"/>
                  <a:gd name="connsiteX3" fmla="*/ 378619 w 600075"/>
                  <a:gd name="connsiteY3" fmla="*/ 291561 h 676275"/>
                  <a:gd name="connsiteX4" fmla="*/ 378619 w 600075"/>
                  <a:gd name="connsiteY4" fmla="*/ 291561 h 676275"/>
                  <a:gd name="connsiteX5" fmla="*/ 190024 w 600075"/>
                  <a:gd name="connsiteY5" fmla="*/ 76296 h 676275"/>
                  <a:gd name="connsiteX6" fmla="*/ 190024 w 600075"/>
                  <a:gd name="connsiteY6" fmla="*/ 76296 h 676275"/>
                  <a:gd name="connsiteX7" fmla="*/ 216694 w 600075"/>
                  <a:gd name="connsiteY7" fmla="*/ 7716 h 676275"/>
                  <a:gd name="connsiteX8" fmla="*/ 349091 w 600075"/>
                  <a:gd name="connsiteY8" fmla="*/ 29624 h 676275"/>
                  <a:gd name="connsiteX9" fmla="*/ 502444 w 600075"/>
                  <a:gd name="connsiteY9" fmla="*/ 125826 h 676275"/>
                  <a:gd name="connsiteX10" fmla="*/ 595789 w 600075"/>
                  <a:gd name="connsiteY10" fmla="*/ 255366 h 676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600075" h="676275">
                    <a:moveTo>
                      <a:pt x="595789" y="255366"/>
                    </a:moveTo>
                    <a:cubicBezTo>
                      <a:pt x="595789" y="255366"/>
                      <a:pt x="410051" y="595409"/>
                      <a:pt x="113824" y="669704"/>
                    </a:cubicBezTo>
                    <a:cubicBezTo>
                      <a:pt x="43339" y="677324"/>
                      <a:pt x="7144" y="663989"/>
                      <a:pt x="7144" y="663989"/>
                    </a:cubicBezTo>
                    <a:lnTo>
                      <a:pt x="378619" y="291561"/>
                    </a:lnTo>
                    <a:lnTo>
                      <a:pt x="378619" y="291561"/>
                    </a:lnTo>
                    <a:cubicBezTo>
                      <a:pt x="337661" y="202979"/>
                      <a:pt x="271939" y="128684"/>
                      <a:pt x="190024" y="76296"/>
                    </a:cubicBezTo>
                    <a:lnTo>
                      <a:pt x="190024" y="76296"/>
                    </a:lnTo>
                    <a:cubicBezTo>
                      <a:pt x="155734" y="54389"/>
                      <a:pt x="176689" y="1049"/>
                      <a:pt x="216694" y="7716"/>
                    </a:cubicBezTo>
                    <a:lnTo>
                      <a:pt x="349091" y="29624"/>
                    </a:lnTo>
                    <a:lnTo>
                      <a:pt x="502444" y="125826"/>
                    </a:lnTo>
                    <a:lnTo>
                      <a:pt x="595789" y="255366"/>
                    </a:ln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3" name="Freeform: Shape 172">
                <a:extLst>
                  <a:ext uri="{FF2B5EF4-FFF2-40B4-BE49-F238E27FC236}">
                    <a16:creationId xmlns:a16="http://schemas.microsoft.com/office/drawing/2014/main" id="{EE4E0726-634E-4517-8E5A-9EAEADD51DC6}"/>
                  </a:ext>
                </a:extLst>
              </p:cNvPr>
              <p:cNvSpPr/>
              <p:nvPr/>
            </p:nvSpPr>
            <p:spPr>
              <a:xfrm rot="21252091">
                <a:off x="7483280" y="1357425"/>
                <a:ext cx="633581" cy="709232"/>
              </a:xfrm>
              <a:custGeom>
                <a:avLst/>
                <a:gdLst>
                  <a:gd name="connsiteX0" fmla="*/ 80486 w 638175"/>
                  <a:gd name="connsiteY0" fmla="*/ 712242 h 714375"/>
                  <a:gd name="connsiteX1" fmla="*/ 229076 w 638175"/>
                  <a:gd name="connsiteY1" fmla="*/ 223609 h 714375"/>
                  <a:gd name="connsiteX2" fmla="*/ 250031 w 638175"/>
                  <a:gd name="connsiteY2" fmla="*/ 201702 h 714375"/>
                  <a:gd name="connsiteX3" fmla="*/ 440531 w 638175"/>
                  <a:gd name="connsiteY3" fmla="*/ 186462 h 714375"/>
                  <a:gd name="connsiteX4" fmla="*/ 632936 w 638175"/>
                  <a:gd name="connsiteY4" fmla="*/ 290284 h 714375"/>
                  <a:gd name="connsiteX5" fmla="*/ 540544 w 638175"/>
                  <a:gd name="connsiteY5" fmla="*/ 160744 h 714375"/>
                  <a:gd name="connsiteX6" fmla="*/ 442436 w 638175"/>
                  <a:gd name="connsiteY6" fmla="*/ 69304 h 714375"/>
                  <a:gd name="connsiteX7" fmla="*/ 442436 w 638175"/>
                  <a:gd name="connsiteY7" fmla="*/ 69304 h 714375"/>
                  <a:gd name="connsiteX8" fmla="*/ 204311 w 638175"/>
                  <a:gd name="connsiteY8" fmla="*/ 7392 h 714375"/>
                  <a:gd name="connsiteX9" fmla="*/ 129064 w 638175"/>
                  <a:gd name="connsiteY9" fmla="*/ 10249 h 714375"/>
                  <a:gd name="connsiteX10" fmla="*/ 69056 w 638175"/>
                  <a:gd name="connsiteY10" fmla="*/ 66447 h 714375"/>
                  <a:gd name="connsiteX11" fmla="*/ 7144 w 638175"/>
                  <a:gd name="connsiteY11" fmla="*/ 683667 h 714375"/>
                  <a:gd name="connsiteX12" fmla="*/ 80486 w 638175"/>
                  <a:gd name="connsiteY12" fmla="*/ 712242 h 714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38175" h="714375">
                    <a:moveTo>
                      <a:pt x="80486" y="712242"/>
                    </a:moveTo>
                    <a:lnTo>
                      <a:pt x="229076" y="223609"/>
                    </a:lnTo>
                    <a:cubicBezTo>
                      <a:pt x="231934" y="213132"/>
                      <a:pt x="239554" y="205512"/>
                      <a:pt x="250031" y="201702"/>
                    </a:cubicBezTo>
                    <a:cubicBezTo>
                      <a:pt x="279559" y="190272"/>
                      <a:pt x="349091" y="171222"/>
                      <a:pt x="440531" y="186462"/>
                    </a:cubicBezTo>
                    <a:cubicBezTo>
                      <a:pt x="564356" y="207417"/>
                      <a:pt x="632936" y="290284"/>
                      <a:pt x="632936" y="290284"/>
                    </a:cubicBezTo>
                    <a:lnTo>
                      <a:pt x="540544" y="160744"/>
                    </a:lnTo>
                    <a:cubicBezTo>
                      <a:pt x="513874" y="123597"/>
                      <a:pt x="480536" y="93117"/>
                      <a:pt x="442436" y="69304"/>
                    </a:cubicBezTo>
                    <a:lnTo>
                      <a:pt x="442436" y="69304"/>
                    </a:lnTo>
                    <a:cubicBezTo>
                      <a:pt x="370999" y="26442"/>
                      <a:pt x="288131" y="4534"/>
                      <a:pt x="204311" y="7392"/>
                    </a:cubicBezTo>
                    <a:lnTo>
                      <a:pt x="129064" y="10249"/>
                    </a:lnTo>
                    <a:cubicBezTo>
                      <a:pt x="97631" y="11202"/>
                      <a:pt x="71914" y="35967"/>
                      <a:pt x="69056" y="66447"/>
                    </a:cubicBezTo>
                    <a:lnTo>
                      <a:pt x="7144" y="683667"/>
                    </a:lnTo>
                    <a:lnTo>
                      <a:pt x="80486" y="712242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4" name="Freeform: Shape 173">
                <a:extLst>
                  <a:ext uri="{FF2B5EF4-FFF2-40B4-BE49-F238E27FC236}">
                    <a16:creationId xmlns:a16="http://schemas.microsoft.com/office/drawing/2014/main" id="{47CE7767-F624-4D9D-8634-8E9F0083B97F}"/>
                  </a:ext>
                </a:extLst>
              </p:cNvPr>
              <p:cNvSpPr/>
              <p:nvPr/>
            </p:nvSpPr>
            <p:spPr>
              <a:xfrm rot="21252091">
                <a:off x="8064027" y="1806790"/>
                <a:ext cx="324362" cy="459513"/>
              </a:xfrm>
              <a:custGeom>
                <a:avLst/>
                <a:gdLst>
                  <a:gd name="connsiteX0" fmla="*/ 277654 w 342900"/>
                  <a:gd name="connsiteY0" fmla="*/ 7144 h 485775"/>
                  <a:gd name="connsiteX1" fmla="*/ 7144 w 342900"/>
                  <a:gd name="connsiteY1" fmla="*/ 296704 h 485775"/>
                  <a:gd name="connsiteX2" fmla="*/ 154781 w 342900"/>
                  <a:gd name="connsiteY2" fmla="*/ 484346 h 485775"/>
                  <a:gd name="connsiteX3" fmla="*/ 337661 w 342900"/>
                  <a:gd name="connsiteY3" fmla="*/ 301466 h 485775"/>
                  <a:gd name="connsiteX4" fmla="*/ 277654 w 342900"/>
                  <a:gd name="connsiteY4" fmla="*/ 7144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2900" h="485775">
                    <a:moveTo>
                      <a:pt x="277654" y="7144"/>
                    </a:moveTo>
                    <a:cubicBezTo>
                      <a:pt x="277654" y="7144"/>
                      <a:pt x="263366" y="139541"/>
                      <a:pt x="7144" y="296704"/>
                    </a:cubicBezTo>
                    <a:lnTo>
                      <a:pt x="154781" y="484346"/>
                    </a:lnTo>
                    <a:cubicBezTo>
                      <a:pt x="154781" y="484346"/>
                      <a:pt x="290989" y="442436"/>
                      <a:pt x="337661" y="301466"/>
                    </a:cubicBezTo>
                    <a:lnTo>
                      <a:pt x="277654" y="7144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5" name="Freeform: Shape 174">
                <a:extLst>
                  <a:ext uri="{FF2B5EF4-FFF2-40B4-BE49-F238E27FC236}">
                    <a16:creationId xmlns:a16="http://schemas.microsoft.com/office/drawing/2014/main" id="{FF135DC6-AB90-4DF1-BBBF-43DBC76128EB}"/>
                  </a:ext>
                </a:extLst>
              </p:cNvPr>
              <p:cNvSpPr/>
              <p:nvPr/>
            </p:nvSpPr>
            <p:spPr>
              <a:xfrm rot="21252091">
                <a:off x="8086821" y="2064951"/>
                <a:ext cx="594664" cy="378423"/>
              </a:xfrm>
              <a:custGeom>
                <a:avLst/>
                <a:gdLst>
                  <a:gd name="connsiteX0" fmla="*/ 7144 w 628650"/>
                  <a:gd name="connsiteY0" fmla="*/ 7144 h 400050"/>
                  <a:gd name="connsiteX1" fmla="*/ 332899 w 628650"/>
                  <a:gd name="connsiteY1" fmla="*/ 111919 h 400050"/>
                  <a:gd name="connsiteX2" fmla="*/ 625316 w 628650"/>
                  <a:gd name="connsiteY2" fmla="*/ 128111 h 400050"/>
                  <a:gd name="connsiteX3" fmla="*/ 536734 w 628650"/>
                  <a:gd name="connsiteY3" fmla="*/ 252889 h 400050"/>
                  <a:gd name="connsiteX4" fmla="*/ 596741 w 628650"/>
                  <a:gd name="connsiteY4" fmla="*/ 398621 h 400050"/>
                  <a:gd name="connsiteX5" fmla="*/ 360521 w 628650"/>
                  <a:gd name="connsiteY5" fmla="*/ 383381 h 400050"/>
                  <a:gd name="connsiteX6" fmla="*/ 122396 w 628650"/>
                  <a:gd name="connsiteY6" fmla="*/ 314801 h 400050"/>
                  <a:gd name="connsiteX7" fmla="*/ 7144 w 628650"/>
                  <a:gd name="connsiteY7" fmla="*/ 7144 h 400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28650" h="400050">
                    <a:moveTo>
                      <a:pt x="7144" y="7144"/>
                    </a:moveTo>
                    <a:cubicBezTo>
                      <a:pt x="7144" y="7144"/>
                      <a:pt x="110966" y="119539"/>
                      <a:pt x="332899" y="111919"/>
                    </a:cubicBezTo>
                    <a:cubicBezTo>
                      <a:pt x="554831" y="104299"/>
                      <a:pt x="625316" y="128111"/>
                      <a:pt x="625316" y="128111"/>
                    </a:cubicBezTo>
                    <a:lnTo>
                      <a:pt x="536734" y="252889"/>
                    </a:lnTo>
                    <a:lnTo>
                      <a:pt x="596741" y="398621"/>
                    </a:lnTo>
                    <a:cubicBezTo>
                      <a:pt x="596741" y="398621"/>
                      <a:pt x="496729" y="373856"/>
                      <a:pt x="360521" y="383381"/>
                    </a:cubicBezTo>
                    <a:cubicBezTo>
                      <a:pt x="224314" y="393859"/>
                      <a:pt x="122396" y="314801"/>
                      <a:pt x="122396" y="314801"/>
                    </a:cubicBezTo>
                    <a:lnTo>
                      <a:pt x="7144" y="7144"/>
                    </a:ln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6" name="Freeform: Shape 175">
                <a:extLst>
                  <a:ext uri="{FF2B5EF4-FFF2-40B4-BE49-F238E27FC236}">
                    <a16:creationId xmlns:a16="http://schemas.microsoft.com/office/drawing/2014/main" id="{BED0DB59-5162-4372-B036-E7BC8E8A69DE}"/>
                  </a:ext>
                </a:extLst>
              </p:cNvPr>
              <p:cNvSpPr/>
              <p:nvPr/>
            </p:nvSpPr>
            <p:spPr>
              <a:xfrm rot="21252091">
                <a:off x="6680729" y="1952489"/>
                <a:ext cx="340432" cy="482278"/>
              </a:xfrm>
              <a:custGeom>
                <a:avLst/>
                <a:gdLst>
                  <a:gd name="connsiteX0" fmla="*/ 67151 w 342900"/>
                  <a:gd name="connsiteY0" fmla="*/ 7144 h 485775"/>
                  <a:gd name="connsiteX1" fmla="*/ 337661 w 342900"/>
                  <a:gd name="connsiteY1" fmla="*/ 296704 h 485775"/>
                  <a:gd name="connsiteX2" fmla="*/ 190024 w 342900"/>
                  <a:gd name="connsiteY2" fmla="*/ 484346 h 485775"/>
                  <a:gd name="connsiteX3" fmla="*/ 7144 w 342900"/>
                  <a:gd name="connsiteY3" fmla="*/ 301466 h 485775"/>
                  <a:gd name="connsiteX4" fmla="*/ 67151 w 342900"/>
                  <a:gd name="connsiteY4" fmla="*/ 7144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2900" h="485775">
                    <a:moveTo>
                      <a:pt x="67151" y="7144"/>
                    </a:moveTo>
                    <a:cubicBezTo>
                      <a:pt x="67151" y="7144"/>
                      <a:pt x="81439" y="139541"/>
                      <a:pt x="337661" y="296704"/>
                    </a:cubicBezTo>
                    <a:lnTo>
                      <a:pt x="190024" y="484346"/>
                    </a:lnTo>
                    <a:cubicBezTo>
                      <a:pt x="190024" y="484346"/>
                      <a:pt x="53816" y="442436"/>
                      <a:pt x="7144" y="301466"/>
                    </a:cubicBezTo>
                    <a:lnTo>
                      <a:pt x="67151" y="7144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7" name="Freeform: Shape 176">
                <a:extLst>
                  <a:ext uri="{FF2B5EF4-FFF2-40B4-BE49-F238E27FC236}">
                    <a16:creationId xmlns:a16="http://schemas.microsoft.com/office/drawing/2014/main" id="{2B1F2515-E919-49F6-993E-142B8F89E730}"/>
                  </a:ext>
                </a:extLst>
              </p:cNvPr>
              <p:cNvSpPr/>
              <p:nvPr/>
            </p:nvSpPr>
            <p:spPr>
              <a:xfrm rot="21252091">
                <a:off x="6419683" y="2253328"/>
                <a:ext cx="624124" cy="397170"/>
              </a:xfrm>
              <a:custGeom>
                <a:avLst/>
                <a:gdLst>
                  <a:gd name="connsiteX0" fmla="*/ 625316 w 628650"/>
                  <a:gd name="connsiteY0" fmla="*/ 7144 h 400050"/>
                  <a:gd name="connsiteX1" fmla="*/ 299561 w 628650"/>
                  <a:gd name="connsiteY1" fmla="*/ 111919 h 400050"/>
                  <a:gd name="connsiteX2" fmla="*/ 7144 w 628650"/>
                  <a:gd name="connsiteY2" fmla="*/ 128111 h 400050"/>
                  <a:gd name="connsiteX3" fmla="*/ 95726 w 628650"/>
                  <a:gd name="connsiteY3" fmla="*/ 252889 h 400050"/>
                  <a:gd name="connsiteX4" fmla="*/ 35719 w 628650"/>
                  <a:gd name="connsiteY4" fmla="*/ 397669 h 400050"/>
                  <a:gd name="connsiteX5" fmla="*/ 271939 w 628650"/>
                  <a:gd name="connsiteY5" fmla="*/ 382429 h 400050"/>
                  <a:gd name="connsiteX6" fmla="*/ 510064 w 628650"/>
                  <a:gd name="connsiteY6" fmla="*/ 313849 h 400050"/>
                  <a:gd name="connsiteX7" fmla="*/ 625316 w 628650"/>
                  <a:gd name="connsiteY7" fmla="*/ 7144 h 400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28650" h="400050">
                    <a:moveTo>
                      <a:pt x="625316" y="7144"/>
                    </a:moveTo>
                    <a:cubicBezTo>
                      <a:pt x="625316" y="7144"/>
                      <a:pt x="521494" y="119539"/>
                      <a:pt x="299561" y="111919"/>
                    </a:cubicBezTo>
                    <a:cubicBezTo>
                      <a:pt x="76676" y="104299"/>
                      <a:pt x="7144" y="128111"/>
                      <a:pt x="7144" y="128111"/>
                    </a:cubicBezTo>
                    <a:lnTo>
                      <a:pt x="95726" y="252889"/>
                    </a:lnTo>
                    <a:lnTo>
                      <a:pt x="35719" y="397669"/>
                    </a:lnTo>
                    <a:cubicBezTo>
                      <a:pt x="35719" y="397669"/>
                      <a:pt x="135731" y="372904"/>
                      <a:pt x="271939" y="382429"/>
                    </a:cubicBezTo>
                    <a:cubicBezTo>
                      <a:pt x="408146" y="392906"/>
                      <a:pt x="510064" y="313849"/>
                      <a:pt x="510064" y="313849"/>
                    </a:cubicBezTo>
                    <a:lnTo>
                      <a:pt x="625316" y="7144"/>
                    </a:ln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78" name="Group 177">
              <a:extLst>
                <a:ext uri="{FF2B5EF4-FFF2-40B4-BE49-F238E27FC236}">
                  <a16:creationId xmlns:a16="http://schemas.microsoft.com/office/drawing/2014/main" id="{23F79998-6D38-4A85-98F5-4DE497C3B6D9}"/>
                </a:ext>
              </a:extLst>
            </p:cNvPr>
            <p:cNvGrpSpPr/>
            <p:nvPr/>
          </p:nvGrpSpPr>
          <p:grpSpPr>
            <a:xfrm>
              <a:off x="5300288" y="3542717"/>
              <a:ext cx="1752656" cy="2081364"/>
              <a:chOff x="3790950" y="1741170"/>
              <a:chExt cx="2447925" cy="2907029"/>
            </a:xfrm>
          </p:grpSpPr>
          <p:grpSp>
            <p:nvGrpSpPr>
              <p:cNvPr id="179" name="Graphic 3">
                <a:extLst>
                  <a:ext uri="{FF2B5EF4-FFF2-40B4-BE49-F238E27FC236}">
                    <a16:creationId xmlns:a16="http://schemas.microsoft.com/office/drawing/2014/main" id="{D442444E-F2F6-449E-B6DB-5510D2707B06}"/>
                  </a:ext>
                </a:extLst>
              </p:cNvPr>
              <p:cNvGrpSpPr/>
              <p:nvPr/>
            </p:nvGrpSpPr>
            <p:grpSpPr>
              <a:xfrm>
                <a:off x="4295774" y="1741170"/>
                <a:ext cx="1457326" cy="1156846"/>
                <a:chOff x="5172075" y="2695575"/>
                <a:chExt cx="1847850" cy="1466850"/>
              </a:xfrm>
              <a:solidFill>
                <a:schemeClr val="accent1"/>
              </a:solidFill>
            </p:grpSpPr>
            <p:sp>
              <p:nvSpPr>
                <p:cNvPr id="183" name="Freeform: Shape 182">
                  <a:extLst>
                    <a:ext uri="{FF2B5EF4-FFF2-40B4-BE49-F238E27FC236}">
                      <a16:creationId xmlns:a16="http://schemas.microsoft.com/office/drawing/2014/main" id="{EFE8E061-17BA-41FC-9F3E-8959E2EFC8A6}"/>
                    </a:ext>
                  </a:extLst>
                </p:cNvPr>
                <p:cNvSpPr/>
                <p:nvPr/>
              </p:nvSpPr>
              <p:spPr>
                <a:xfrm>
                  <a:off x="6072664" y="3246076"/>
                  <a:ext cx="952500" cy="819150"/>
                </a:xfrm>
                <a:custGeom>
                  <a:avLst/>
                  <a:gdLst>
                    <a:gd name="connsiteX0" fmla="*/ 20479 w 952500"/>
                    <a:gd name="connsiteY0" fmla="*/ 778237 h 819150"/>
                    <a:gd name="connsiteX1" fmla="*/ 30004 w 952500"/>
                    <a:gd name="connsiteY1" fmla="*/ 753472 h 819150"/>
                    <a:gd name="connsiteX2" fmla="*/ 58579 w 952500"/>
                    <a:gd name="connsiteY2" fmla="*/ 683939 h 819150"/>
                    <a:gd name="connsiteX3" fmla="*/ 107156 w 952500"/>
                    <a:gd name="connsiteY3" fmla="*/ 578212 h 819150"/>
                    <a:gd name="connsiteX4" fmla="*/ 139541 w 952500"/>
                    <a:gd name="connsiteY4" fmla="*/ 513442 h 819150"/>
                    <a:gd name="connsiteX5" fmla="*/ 177641 w 952500"/>
                    <a:gd name="connsiteY5" fmla="*/ 442957 h 819150"/>
                    <a:gd name="connsiteX6" fmla="*/ 274796 w 952500"/>
                    <a:gd name="connsiteY6" fmla="*/ 289604 h 819150"/>
                    <a:gd name="connsiteX7" fmla="*/ 410051 w 952500"/>
                    <a:gd name="connsiteY7" fmla="*/ 131489 h 819150"/>
                    <a:gd name="connsiteX8" fmla="*/ 502444 w 952500"/>
                    <a:gd name="connsiteY8" fmla="*/ 59099 h 819150"/>
                    <a:gd name="connsiteX9" fmla="*/ 559594 w 952500"/>
                    <a:gd name="connsiteY9" fmla="*/ 29572 h 819150"/>
                    <a:gd name="connsiteX10" fmla="*/ 626269 w 952500"/>
                    <a:gd name="connsiteY10" fmla="*/ 10522 h 819150"/>
                    <a:gd name="connsiteX11" fmla="*/ 700564 w 952500"/>
                    <a:gd name="connsiteY11" fmla="*/ 9569 h 819150"/>
                    <a:gd name="connsiteX12" fmla="*/ 772954 w 952500"/>
                    <a:gd name="connsiteY12" fmla="*/ 32429 h 819150"/>
                    <a:gd name="connsiteX13" fmla="*/ 832961 w 952500"/>
                    <a:gd name="connsiteY13" fmla="*/ 72434 h 819150"/>
                    <a:gd name="connsiteX14" fmla="*/ 845344 w 952500"/>
                    <a:gd name="connsiteY14" fmla="*/ 83864 h 819150"/>
                    <a:gd name="connsiteX15" fmla="*/ 852011 w 952500"/>
                    <a:gd name="connsiteY15" fmla="*/ 89579 h 819150"/>
                    <a:gd name="connsiteX16" fmla="*/ 854869 w 952500"/>
                    <a:gd name="connsiteY16" fmla="*/ 92437 h 819150"/>
                    <a:gd name="connsiteX17" fmla="*/ 855821 w 952500"/>
                    <a:gd name="connsiteY17" fmla="*/ 93389 h 819150"/>
                    <a:gd name="connsiteX18" fmla="*/ 857726 w 952500"/>
                    <a:gd name="connsiteY18" fmla="*/ 96247 h 819150"/>
                    <a:gd name="connsiteX19" fmla="*/ 867251 w 952500"/>
                    <a:gd name="connsiteY19" fmla="*/ 105772 h 819150"/>
                    <a:gd name="connsiteX20" fmla="*/ 878681 w 952500"/>
                    <a:gd name="connsiteY20" fmla="*/ 119107 h 819150"/>
                    <a:gd name="connsiteX21" fmla="*/ 899636 w 952500"/>
                    <a:gd name="connsiteY21" fmla="*/ 146729 h 819150"/>
                    <a:gd name="connsiteX22" fmla="*/ 917734 w 952500"/>
                    <a:gd name="connsiteY22" fmla="*/ 177209 h 819150"/>
                    <a:gd name="connsiteX23" fmla="*/ 943451 w 952500"/>
                    <a:gd name="connsiteY23" fmla="*/ 245789 h 819150"/>
                    <a:gd name="connsiteX24" fmla="*/ 947261 w 952500"/>
                    <a:gd name="connsiteY24" fmla="*/ 321989 h 819150"/>
                    <a:gd name="connsiteX25" fmla="*/ 929164 w 952500"/>
                    <a:gd name="connsiteY25" fmla="*/ 392474 h 819150"/>
                    <a:gd name="connsiteX26" fmla="*/ 856774 w 952500"/>
                    <a:gd name="connsiteY26" fmla="*/ 500107 h 819150"/>
                    <a:gd name="connsiteX27" fmla="*/ 769144 w 952500"/>
                    <a:gd name="connsiteY27" fmla="*/ 576307 h 819150"/>
                    <a:gd name="connsiteX28" fmla="*/ 678656 w 952500"/>
                    <a:gd name="connsiteY28" fmla="*/ 634409 h 819150"/>
                    <a:gd name="connsiteX29" fmla="*/ 589121 w 952500"/>
                    <a:gd name="connsiteY29" fmla="*/ 681082 h 819150"/>
                    <a:gd name="connsiteX30" fmla="*/ 419576 w 952500"/>
                    <a:gd name="connsiteY30" fmla="*/ 748709 h 819150"/>
                    <a:gd name="connsiteX31" fmla="*/ 271939 w 952500"/>
                    <a:gd name="connsiteY31" fmla="*/ 790619 h 819150"/>
                    <a:gd name="connsiteX32" fmla="*/ 155734 w 952500"/>
                    <a:gd name="connsiteY32" fmla="*/ 813479 h 819150"/>
                    <a:gd name="connsiteX33" fmla="*/ 78581 w 952500"/>
                    <a:gd name="connsiteY33" fmla="*/ 821099 h 819150"/>
                    <a:gd name="connsiteX34" fmla="*/ 57626 w 952500"/>
                    <a:gd name="connsiteY34" fmla="*/ 821099 h 819150"/>
                    <a:gd name="connsiteX35" fmla="*/ 7144 w 952500"/>
                    <a:gd name="connsiteY35" fmla="*/ 820147 h 819150"/>
                    <a:gd name="connsiteX36" fmla="*/ 20479 w 952500"/>
                    <a:gd name="connsiteY36" fmla="*/ 778237 h 819150"/>
                    <a:gd name="connsiteX37" fmla="*/ 109061 w 952500"/>
                    <a:gd name="connsiteY37" fmla="*/ 745852 h 819150"/>
                    <a:gd name="connsiteX38" fmla="*/ 138589 w 952500"/>
                    <a:gd name="connsiteY38" fmla="*/ 738232 h 819150"/>
                    <a:gd name="connsiteX39" fmla="*/ 245269 w 952500"/>
                    <a:gd name="connsiteY39" fmla="*/ 703942 h 819150"/>
                    <a:gd name="connsiteX40" fmla="*/ 380524 w 952500"/>
                    <a:gd name="connsiteY40" fmla="*/ 649649 h 819150"/>
                    <a:gd name="connsiteX41" fmla="*/ 533876 w 952500"/>
                    <a:gd name="connsiteY41" fmla="*/ 574402 h 819150"/>
                    <a:gd name="connsiteX42" fmla="*/ 689134 w 952500"/>
                    <a:gd name="connsiteY42" fmla="*/ 473437 h 819150"/>
                    <a:gd name="connsiteX43" fmla="*/ 755809 w 952500"/>
                    <a:gd name="connsiteY43" fmla="*/ 410572 h 819150"/>
                    <a:gd name="connsiteX44" fmla="*/ 799624 w 952500"/>
                    <a:gd name="connsiteY44" fmla="*/ 341039 h 819150"/>
                    <a:gd name="connsiteX45" fmla="*/ 805339 w 952500"/>
                    <a:gd name="connsiteY45" fmla="*/ 275317 h 819150"/>
                    <a:gd name="connsiteX46" fmla="*/ 792956 w 952500"/>
                    <a:gd name="connsiteY46" fmla="*/ 242932 h 819150"/>
                    <a:gd name="connsiteX47" fmla="*/ 782479 w 952500"/>
                    <a:gd name="connsiteY47" fmla="*/ 225787 h 819150"/>
                    <a:gd name="connsiteX48" fmla="*/ 770096 w 952500"/>
                    <a:gd name="connsiteY48" fmla="*/ 209594 h 819150"/>
                    <a:gd name="connsiteX49" fmla="*/ 763429 w 952500"/>
                    <a:gd name="connsiteY49" fmla="*/ 201974 h 819150"/>
                    <a:gd name="connsiteX50" fmla="*/ 753904 w 952500"/>
                    <a:gd name="connsiteY50" fmla="*/ 192449 h 819150"/>
                    <a:gd name="connsiteX51" fmla="*/ 739616 w 952500"/>
                    <a:gd name="connsiteY51" fmla="*/ 178162 h 819150"/>
                    <a:gd name="connsiteX52" fmla="*/ 709136 w 952500"/>
                    <a:gd name="connsiteY52" fmla="*/ 157207 h 819150"/>
                    <a:gd name="connsiteX53" fmla="*/ 678656 w 952500"/>
                    <a:gd name="connsiteY53" fmla="*/ 147682 h 819150"/>
                    <a:gd name="connsiteX54" fmla="*/ 645319 w 952500"/>
                    <a:gd name="connsiteY54" fmla="*/ 147682 h 819150"/>
                    <a:gd name="connsiteX55" fmla="*/ 609124 w 952500"/>
                    <a:gd name="connsiteY55" fmla="*/ 157207 h 819150"/>
                    <a:gd name="connsiteX56" fmla="*/ 571024 w 952500"/>
                    <a:gd name="connsiteY56" fmla="*/ 175304 h 819150"/>
                    <a:gd name="connsiteX57" fmla="*/ 497681 w 952500"/>
                    <a:gd name="connsiteY57" fmla="*/ 228644 h 819150"/>
                    <a:gd name="connsiteX58" fmla="*/ 370046 w 952500"/>
                    <a:gd name="connsiteY58" fmla="*/ 362947 h 819150"/>
                    <a:gd name="connsiteX59" fmla="*/ 267176 w 952500"/>
                    <a:gd name="connsiteY59" fmla="*/ 500107 h 819150"/>
                    <a:gd name="connsiteX60" fmla="*/ 185261 w 952500"/>
                    <a:gd name="connsiteY60" fmla="*/ 622027 h 819150"/>
                    <a:gd name="connsiteX61" fmla="*/ 125254 w 952500"/>
                    <a:gd name="connsiteY61" fmla="*/ 718229 h 819150"/>
                    <a:gd name="connsiteX62" fmla="*/ 109061 w 952500"/>
                    <a:gd name="connsiteY62" fmla="*/ 745852 h 819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</a:cxnLst>
                  <a:rect l="l" t="t" r="r" b="b"/>
                  <a:pathLst>
                    <a:path w="952500" h="819150">
                      <a:moveTo>
                        <a:pt x="20479" y="778237"/>
                      </a:moveTo>
                      <a:cubicBezTo>
                        <a:pt x="20479" y="778237"/>
                        <a:pt x="23336" y="769664"/>
                        <a:pt x="30004" y="753472"/>
                      </a:cubicBezTo>
                      <a:cubicBezTo>
                        <a:pt x="36671" y="737279"/>
                        <a:pt x="45244" y="713467"/>
                        <a:pt x="58579" y="683939"/>
                      </a:cubicBezTo>
                      <a:cubicBezTo>
                        <a:pt x="70961" y="654412"/>
                        <a:pt x="87154" y="618217"/>
                        <a:pt x="107156" y="578212"/>
                      </a:cubicBezTo>
                      <a:cubicBezTo>
                        <a:pt x="116681" y="558209"/>
                        <a:pt x="128111" y="536302"/>
                        <a:pt x="139541" y="513442"/>
                      </a:cubicBezTo>
                      <a:cubicBezTo>
                        <a:pt x="150971" y="490582"/>
                        <a:pt x="164306" y="467722"/>
                        <a:pt x="177641" y="442957"/>
                      </a:cubicBezTo>
                      <a:cubicBezTo>
                        <a:pt x="205264" y="394379"/>
                        <a:pt x="237649" y="342944"/>
                        <a:pt x="274796" y="289604"/>
                      </a:cubicBezTo>
                      <a:cubicBezTo>
                        <a:pt x="312896" y="237217"/>
                        <a:pt x="355759" y="182924"/>
                        <a:pt x="410051" y="131489"/>
                      </a:cubicBezTo>
                      <a:cubicBezTo>
                        <a:pt x="436721" y="105772"/>
                        <a:pt x="467201" y="81007"/>
                        <a:pt x="502444" y="59099"/>
                      </a:cubicBezTo>
                      <a:cubicBezTo>
                        <a:pt x="519589" y="48622"/>
                        <a:pt x="538639" y="38144"/>
                        <a:pt x="559594" y="29572"/>
                      </a:cubicBezTo>
                      <a:cubicBezTo>
                        <a:pt x="580549" y="20999"/>
                        <a:pt x="602456" y="14332"/>
                        <a:pt x="626269" y="10522"/>
                      </a:cubicBezTo>
                      <a:cubicBezTo>
                        <a:pt x="650081" y="6712"/>
                        <a:pt x="675799" y="5759"/>
                        <a:pt x="700564" y="9569"/>
                      </a:cubicBezTo>
                      <a:cubicBezTo>
                        <a:pt x="725329" y="13379"/>
                        <a:pt x="750094" y="20999"/>
                        <a:pt x="772954" y="32429"/>
                      </a:cubicBezTo>
                      <a:cubicBezTo>
                        <a:pt x="794861" y="43859"/>
                        <a:pt x="814864" y="57194"/>
                        <a:pt x="832961" y="72434"/>
                      </a:cubicBezTo>
                      <a:cubicBezTo>
                        <a:pt x="837724" y="76244"/>
                        <a:pt x="841534" y="80054"/>
                        <a:pt x="845344" y="83864"/>
                      </a:cubicBezTo>
                      <a:lnTo>
                        <a:pt x="852011" y="89579"/>
                      </a:lnTo>
                      <a:lnTo>
                        <a:pt x="854869" y="92437"/>
                      </a:lnTo>
                      <a:lnTo>
                        <a:pt x="855821" y="93389"/>
                      </a:lnTo>
                      <a:lnTo>
                        <a:pt x="857726" y="96247"/>
                      </a:lnTo>
                      <a:lnTo>
                        <a:pt x="867251" y="105772"/>
                      </a:lnTo>
                      <a:cubicBezTo>
                        <a:pt x="870109" y="109582"/>
                        <a:pt x="874871" y="114344"/>
                        <a:pt x="878681" y="119107"/>
                      </a:cubicBezTo>
                      <a:cubicBezTo>
                        <a:pt x="886301" y="128632"/>
                        <a:pt x="892969" y="137204"/>
                        <a:pt x="899636" y="146729"/>
                      </a:cubicBezTo>
                      <a:cubicBezTo>
                        <a:pt x="905351" y="156254"/>
                        <a:pt x="912019" y="165779"/>
                        <a:pt x="917734" y="177209"/>
                      </a:cubicBezTo>
                      <a:cubicBezTo>
                        <a:pt x="929164" y="198164"/>
                        <a:pt x="937736" y="221024"/>
                        <a:pt x="943451" y="245789"/>
                      </a:cubicBezTo>
                      <a:cubicBezTo>
                        <a:pt x="948214" y="270554"/>
                        <a:pt x="950119" y="296272"/>
                        <a:pt x="947261" y="321989"/>
                      </a:cubicBezTo>
                      <a:cubicBezTo>
                        <a:pt x="944404" y="346754"/>
                        <a:pt x="937736" y="371519"/>
                        <a:pt x="929164" y="392474"/>
                      </a:cubicBezTo>
                      <a:cubicBezTo>
                        <a:pt x="911066" y="436289"/>
                        <a:pt x="884396" y="470579"/>
                        <a:pt x="856774" y="500107"/>
                      </a:cubicBezTo>
                      <a:cubicBezTo>
                        <a:pt x="829151" y="529634"/>
                        <a:pt x="799624" y="554399"/>
                        <a:pt x="769144" y="576307"/>
                      </a:cubicBezTo>
                      <a:cubicBezTo>
                        <a:pt x="739616" y="598214"/>
                        <a:pt x="709136" y="617264"/>
                        <a:pt x="678656" y="634409"/>
                      </a:cubicBezTo>
                      <a:cubicBezTo>
                        <a:pt x="648176" y="651554"/>
                        <a:pt x="618649" y="666794"/>
                        <a:pt x="589121" y="681082"/>
                      </a:cubicBezTo>
                      <a:cubicBezTo>
                        <a:pt x="530066" y="708704"/>
                        <a:pt x="472916" y="730612"/>
                        <a:pt x="419576" y="748709"/>
                      </a:cubicBezTo>
                      <a:cubicBezTo>
                        <a:pt x="366236" y="766807"/>
                        <a:pt x="316706" y="780142"/>
                        <a:pt x="271939" y="790619"/>
                      </a:cubicBezTo>
                      <a:cubicBezTo>
                        <a:pt x="228124" y="801097"/>
                        <a:pt x="188119" y="807764"/>
                        <a:pt x="155734" y="813479"/>
                      </a:cubicBezTo>
                      <a:cubicBezTo>
                        <a:pt x="123349" y="818242"/>
                        <a:pt x="96679" y="820147"/>
                        <a:pt x="78581" y="821099"/>
                      </a:cubicBezTo>
                      <a:cubicBezTo>
                        <a:pt x="69056" y="821099"/>
                        <a:pt x="62389" y="821099"/>
                        <a:pt x="57626" y="821099"/>
                      </a:cubicBezTo>
                      <a:lnTo>
                        <a:pt x="7144" y="820147"/>
                      </a:lnTo>
                      <a:lnTo>
                        <a:pt x="20479" y="778237"/>
                      </a:lnTo>
                      <a:close/>
                      <a:moveTo>
                        <a:pt x="109061" y="745852"/>
                      </a:moveTo>
                      <a:cubicBezTo>
                        <a:pt x="117634" y="743947"/>
                        <a:pt x="128111" y="741089"/>
                        <a:pt x="138589" y="738232"/>
                      </a:cubicBezTo>
                      <a:cubicBezTo>
                        <a:pt x="168116" y="729659"/>
                        <a:pt x="204311" y="718229"/>
                        <a:pt x="245269" y="703942"/>
                      </a:cubicBezTo>
                      <a:cubicBezTo>
                        <a:pt x="286226" y="689654"/>
                        <a:pt x="331946" y="671557"/>
                        <a:pt x="380524" y="649649"/>
                      </a:cubicBezTo>
                      <a:cubicBezTo>
                        <a:pt x="429101" y="628694"/>
                        <a:pt x="481489" y="603929"/>
                        <a:pt x="533876" y="574402"/>
                      </a:cubicBezTo>
                      <a:cubicBezTo>
                        <a:pt x="586264" y="545827"/>
                        <a:pt x="639604" y="512489"/>
                        <a:pt x="689134" y="473437"/>
                      </a:cubicBezTo>
                      <a:cubicBezTo>
                        <a:pt x="712946" y="453434"/>
                        <a:pt x="736759" y="432479"/>
                        <a:pt x="755809" y="410572"/>
                      </a:cubicBezTo>
                      <a:cubicBezTo>
                        <a:pt x="775811" y="388664"/>
                        <a:pt x="791051" y="363899"/>
                        <a:pt x="799624" y="341039"/>
                      </a:cubicBezTo>
                      <a:cubicBezTo>
                        <a:pt x="808196" y="318179"/>
                        <a:pt x="810101" y="297224"/>
                        <a:pt x="805339" y="275317"/>
                      </a:cubicBezTo>
                      <a:cubicBezTo>
                        <a:pt x="803434" y="264839"/>
                        <a:pt x="798671" y="253409"/>
                        <a:pt x="792956" y="242932"/>
                      </a:cubicBezTo>
                      <a:cubicBezTo>
                        <a:pt x="790099" y="237217"/>
                        <a:pt x="786289" y="231502"/>
                        <a:pt x="782479" y="225787"/>
                      </a:cubicBezTo>
                      <a:cubicBezTo>
                        <a:pt x="778669" y="220072"/>
                        <a:pt x="773906" y="214357"/>
                        <a:pt x="770096" y="209594"/>
                      </a:cubicBezTo>
                      <a:cubicBezTo>
                        <a:pt x="768191" y="206737"/>
                        <a:pt x="766286" y="204832"/>
                        <a:pt x="763429" y="201974"/>
                      </a:cubicBezTo>
                      <a:lnTo>
                        <a:pt x="753904" y="192449"/>
                      </a:lnTo>
                      <a:cubicBezTo>
                        <a:pt x="750094" y="187687"/>
                        <a:pt x="744379" y="182924"/>
                        <a:pt x="739616" y="178162"/>
                      </a:cubicBezTo>
                      <a:cubicBezTo>
                        <a:pt x="729139" y="169589"/>
                        <a:pt x="719614" y="162922"/>
                        <a:pt x="709136" y="157207"/>
                      </a:cubicBezTo>
                      <a:cubicBezTo>
                        <a:pt x="698659" y="152444"/>
                        <a:pt x="689134" y="148634"/>
                        <a:pt x="678656" y="147682"/>
                      </a:cubicBezTo>
                      <a:cubicBezTo>
                        <a:pt x="668179" y="145777"/>
                        <a:pt x="657701" y="145777"/>
                        <a:pt x="645319" y="147682"/>
                      </a:cubicBezTo>
                      <a:cubicBezTo>
                        <a:pt x="633889" y="149587"/>
                        <a:pt x="621506" y="152444"/>
                        <a:pt x="609124" y="157207"/>
                      </a:cubicBezTo>
                      <a:cubicBezTo>
                        <a:pt x="596741" y="161969"/>
                        <a:pt x="584359" y="168637"/>
                        <a:pt x="571024" y="175304"/>
                      </a:cubicBezTo>
                      <a:cubicBezTo>
                        <a:pt x="545306" y="189592"/>
                        <a:pt x="521494" y="208642"/>
                        <a:pt x="497681" y="228644"/>
                      </a:cubicBezTo>
                      <a:cubicBezTo>
                        <a:pt x="451009" y="269602"/>
                        <a:pt x="408146" y="316274"/>
                        <a:pt x="370046" y="362947"/>
                      </a:cubicBezTo>
                      <a:cubicBezTo>
                        <a:pt x="331946" y="409619"/>
                        <a:pt x="297656" y="456292"/>
                        <a:pt x="267176" y="500107"/>
                      </a:cubicBezTo>
                      <a:cubicBezTo>
                        <a:pt x="236696" y="543922"/>
                        <a:pt x="209074" y="584879"/>
                        <a:pt x="185261" y="622027"/>
                      </a:cubicBezTo>
                      <a:cubicBezTo>
                        <a:pt x="161449" y="659174"/>
                        <a:pt x="141446" y="691559"/>
                        <a:pt x="125254" y="718229"/>
                      </a:cubicBezTo>
                      <a:cubicBezTo>
                        <a:pt x="120491" y="728707"/>
                        <a:pt x="114776" y="737279"/>
                        <a:pt x="109061" y="745852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84" name="Freeform: Shape 183">
                  <a:extLst>
                    <a:ext uri="{FF2B5EF4-FFF2-40B4-BE49-F238E27FC236}">
                      <a16:creationId xmlns:a16="http://schemas.microsoft.com/office/drawing/2014/main" id="{8AA9CF05-9D5B-4073-B82F-03FC491E3BD3}"/>
                    </a:ext>
                  </a:extLst>
                </p:cNvPr>
                <p:cNvSpPr/>
                <p:nvPr/>
              </p:nvSpPr>
              <p:spPr>
                <a:xfrm>
                  <a:off x="5165276" y="3246076"/>
                  <a:ext cx="952500" cy="819150"/>
                </a:xfrm>
                <a:custGeom>
                  <a:avLst/>
                  <a:gdLst>
                    <a:gd name="connsiteX0" fmla="*/ 844047 w 952500"/>
                    <a:gd name="connsiteY0" fmla="*/ 745852 h 819150"/>
                    <a:gd name="connsiteX1" fmla="*/ 826902 w 952500"/>
                    <a:gd name="connsiteY1" fmla="*/ 718229 h 819150"/>
                    <a:gd name="connsiteX2" fmla="*/ 766894 w 952500"/>
                    <a:gd name="connsiteY2" fmla="*/ 622027 h 819150"/>
                    <a:gd name="connsiteX3" fmla="*/ 684979 w 952500"/>
                    <a:gd name="connsiteY3" fmla="*/ 500107 h 819150"/>
                    <a:gd name="connsiteX4" fmla="*/ 582109 w 952500"/>
                    <a:gd name="connsiteY4" fmla="*/ 362947 h 819150"/>
                    <a:gd name="connsiteX5" fmla="*/ 454474 w 952500"/>
                    <a:gd name="connsiteY5" fmla="*/ 228644 h 819150"/>
                    <a:gd name="connsiteX6" fmla="*/ 381132 w 952500"/>
                    <a:gd name="connsiteY6" fmla="*/ 175304 h 819150"/>
                    <a:gd name="connsiteX7" fmla="*/ 343032 w 952500"/>
                    <a:gd name="connsiteY7" fmla="*/ 157207 h 819150"/>
                    <a:gd name="connsiteX8" fmla="*/ 306837 w 952500"/>
                    <a:gd name="connsiteY8" fmla="*/ 147682 h 819150"/>
                    <a:gd name="connsiteX9" fmla="*/ 273499 w 952500"/>
                    <a:gd name="connsiteY9" fmla="*/ 147682 h 819150"/>
                    <a:gd name="connsiteX10" fmla="*/ 243019 w 952500"/>
                    <a:gd name="connsiteY10" fmla="*/ 157207 h 819150"/>
                    <a:gd name="connsiteX11" fmla="*/ 212539 w 952500"/>
                    <a:gd name="connsiteY11" fmla="*/ 178162 h 819150"/>
                    <a:gd name="connsiteX12" fmla="*/ 198252 w 952500"/>
                    <a:gd name="connsiteY12" fmla="*/ 192449 h 819150"/>
                    <a:gd name="connsiteX13" fmla="*/ 188727 w 952500"/>
                    <a:gd name="connsiteY13" fmla="*/ 201974 h 819150"/>
                    <a:gd name="connsiteX14" fmla="*/ 182059 w 952500"/>
                    <a:gd name="connsiteY14" fmla="*/ 209594 h 819150"/>
                    <a:gd name="connsiteX15" fmla="*/ 169677 w 952500"/>
                    <a:gd name="connsiteY15" fmla="*/ 225787 h 819150"/>
                    <a:gd name="connsiteX16" fmla="*/ 159199 w 952500"/>
                    <a:gd name="connsiteY16" fmla="*/ 242932 h 819150"/>
                    <a:gd name="connsiteX17" fmla="*/ 146817 w 952500"/>
                    <a:gd name="connsiteY17" fmla="*/ 275317 h 819150"/>
                    <a:gd name="connsiteX18" fmla="*/ 152532 w 952500"/>
                    <a:gd name="connsiteY18" fmla="*/ 341039 h 819150"/>
                    <a:gd name="connsiteX19" fmla="*/ 196347 w 952500"/>
                    <a:gd name="connsiteY19" fmla="*/ 410572 h 819150"/>
                    <a:gd name="connsiteX20" fmla="*/ 263022 w 952500"/>
                    <a:gd name="connsiteY20" fmla="*/ 473437 h 819150"/>
                    <a:gd name="connsiteX21" fmla="*/ 418279 w 952500"/>
                    <a:gd name="connsiteY21" fmla="*/ 574402 h 819150"/>
                    <a:gd name="connsiteX22" fmla="*/ 571632 w 952500"/>
                    <a:gd name="connsiteY22" fmla="*/ 649649 h 819150"/>
                    <a:gd name="connsiteX23" fmla="*/ 706887 w 952500"/>
                    <a:gd name="connsiteY23" fmla="*/ 703942 h 819150"/>
                    <a:gd name="connsiteX24" fmla="*/ 813567 w 952500"/>
                    <a:gd name="connsiteY24" fmla="*/ 738232 h 819150"/>
                    <a:gd name="connsiteX25" fmla="*/ 844047 w 952500"/>
                    <a:gd name="connsiteY25" fmla="*/ 745852 h 819150"/>
                    <a:gd name="connsiteX26" fmla="*/ 904054 w 952500"/>
                    <a:gd name="connsiteY26" fmla="*/ 820147 h 819150"/>
                    <a:gd name="connsiteX27" fmla="*/ 896434 w 952500"/>
                    <a:gd name="connsiteY27" fmla="*/ 820147 h 819150"/>
                    <a:gd name="connsiteX28" fmla="*/ 875479 w 952500"/>
                    <a:gd name="connsiteY28" fmla="*/ 820147 h 819150"/>
                    <a:gd name="connsiteX29" fmla="*/ 798327 w 952500"/>
                    <a:gd name="connsiteY29" fmla="*/ 812527 h 819150"/>
                    <a:gd name="connsiteX30" fmla="*/ 682122 w 952500"/>
                    <a:gd name="connsiteY30" fmla="*/ 789667 h 819150"/>
                    <a:gd name="connsiteX31" fmla="*/ 534484 w 952500"/>
                    <a:gd name="connsiteY31" fmla="*/ 747757 h 819150"/>
                    <a:gd name="connsiteX32" fmla="*/ 364939 w 952500"/>
                    <a:gd name="connsiteY32" fmla="*/ 680129 h 819150"/>
                    <a:gd name="connsiteX33" fmla="*/ 275404 w 952500"/>
                    <a:gd name="connsiteY33" fmla="*/ 633457 h 819150"/>
                    <a:gd name="connsiteX34" fmla="*/ 184917 w 952500"/>
                    <a:gd name="connsiteY34" fmla="*/ 575354 h 819150"/>
                    <a:gd name="connsiteX35" fmla="*/ 97287 w 952500"/>
                    <a:gd name="connsiteY35" fmla="*/ 499154 h 819150"/>
                    <a:gd name="connsiteX36" fmla="*/ 26802 w 952500"/>
                    <a:gd name="connsiteY36" fmla="*/ 392474 h 819150"/>
                    <a:gd name="connsiteX37" fmla="*/ 8704 w 952500"/>
                    <a:gd name="connsiteY37" fmla="*/ 321989 h 819150"/>
                    <a:gd name="connsiteX38" fmla="*/ 12514 w 952500"/>
                    <a:gd name="connsiteY38" fmla="*/ 245789 h 819150"/>
                    <a:gd name="connsiteX39" fmla="*/ 38232 w 952500"/>
                    <a:gd name="connsiteY39" fmla="*/ 177209 h 819150"/>
                    <a:gd name="connsiteX40" fmla="*/ 56329 w 952500"/>
                    <a:gd name="connsiteY40" fmla="*/ 146729 h 819150"/>
                    <a:gd name="connsiteX41" fmla="*/ 77284 w 952500"/>
                    <a:gd name="connsiteY41" fmla="*/ 119107 h 819150"/>
                    <a:gd name="connsiteX42" fmla="*/ 88714 w 952500"/>
                    <a:gd name="connsiteY42" fmla="*/ 105772 h 819150"/>
                    <a:gd name="connsiteX43" fmla="*/ 98239 w 952500"/>
                    <a:gd name="connsiteY43" fmla="*/ 96247 h 819150"/>
                    <a:gd name="connsiteX44" fmla="*/ 100144 w 952500"/>
                    <a:gd name="connsiteY44" fmla="*/ 93389 h 819150"/>
                    <a:gd name="connsiteX45" fmla="*/ 101097 w 952500"/>
                    <a:gd name="connsiteY45" fmla="*/ 92437 h 819150"/>
                    <a:gd name="connsiteX46" fmla="*/ 103954 w 952500"/>
                    <a:gd name="connsiteY46" fmla="*/ 89579 h 819150"/>
                    <a:gd name="connsiteX47" fmla="*/ 110622 w 952500"/>
                    <a:gd name="connsiteY47" fmla="*/ 83864 h 819150"/>
                    <a:gd name="connsiteX48" fmla="*/ 123004 w 952500"/>
                    <a:gd name="connsiteY48" fmla="*/ 72434 h 819150"/>
                    <a:gd name="connsiteX49" fmla="*/ 183012 w 952500"/>
                    <a:gd name="connsiteY49" fmla="*/ 32429 h 819150"/>
                    <a:gd name="connsiteX50" fmla="*/ 255402 w 952500"/>
                    <a:gd name="connsiteY50" fmla="*/ 9569 h 819150"/>
                    <a:gd name="connsiteX51" fmla="*/ 329697 w 952500"/>
                    <a:gd name="connsiteY51" fmla="*/ 10522 h 819150"/>
                    <a:gd name="connsiteX52" fmla="*/ 396372 w 952500"/>
                    <a:gd name="connsiteY52" fmla="*/ 29572 h 819150"/>
                    <a:gd name="connsiteX53" fmla="*/ 453522 w 952500"/>
                    <a:gd name="connsiteY53" fmla="*/ 59099 h 819150"/>
                    <a:gd name="connsiteX54" fmla="*/ 545914 w 952500"/>
                    <a:gd name="connsiteY54" fmla="*/ 131489 h 819150"/>
                    <a:gd name="connsiteX55" fmla="*/ 681169 w 952500"/>
                    <a:gd name="connsiteY55" fmla="*/ 289604 h 819150"/>
                    <a:gd name="connsiteX56" fmla="*/ 778324 w 952500"/>
                    <a:gd name="connsiteY56" fmla="*/ 442957 h 819150"/>
                    <a:gd name="connsiteX57" fmla="*/ 816424 w 952500"/>
                    <a:gd name="connsiteY57" fmla="*/ 513442 h 819150"/>
                    <a:gd name="connsiteX58" fmla="*/ 848809 w 952500"/>
                    <a:gd name="connsiteY58" fmla="*/ 578212 h 819150"/>
                    <a:gd name="connsiteX59" fmla="*/ 897387 w 952500"/>
                    <a:gd name="connsiteY59" fmla="*/ 683939 h 819150"/>
                    <a:gd name="connsiteX60" fmla="*/ 925962 w 952500"/>
                    <a:gd name="connsiteY60" fmla="*/ 753472 h 819150"/>
                    <a:gd name="connsiteX61" fmla="*/ 949774 w 952500"/>
                    <a:gd name="connsiteY61" fmla="*/ 821099 h 819150"/>
                    <a:gd name="connsiteX62" fmla="*/ 904054 w 952500"/>
                    <a:gd name="connsiteY62" fmla="*/ 820147 h 819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</a:cxnLst>
                  <a:rect l="l" t="t" r="r" b="b"/>
                  <a:pathLst>
                    <a:path w="952500" h="819150">
                      <a:moveTo>
                        <a:pt x="844047" y="745852"/>
                      </a:moveTo>
                      <a:cubicBezTo>
                        <a:pt x="839284" y="737279"/>
                        <a:pt x="833569" y="727754"/>
                        <a:pt x="826902" y="718229"/>
                      </a:cubicBezTo>
                      <a:cubicBezTo>
                        <a:pt x="810709" y="691559"/>
                        <a:pt x="789754" y="659174"/>
                        <a:pt x="766894" y="622027"/>
                      </a:cubicBezTo>
                      <a:cubicBezTo>
                        <a:pt x="743082" y="584879"/>
                        <a:pt x="715459" y="543922"/>
                        <a:pt x="684979" y="500107"/>
                      </a:cubicBezTo>
                      <a:cubicBezTo>
                        <a:pt x="654499" y="456292"/>
                        <a:pt x="620209" y="409619"/>
                        <a:pt x="582109" y="362947"/>
                      </a:cubicBezTo>
                      <a:cubicBezTo>
                        <a:pt x="544009" y="316274"/>
                        <a:pt x="502099" y="269602"/>
                        <a:pt x="454474" y="228644"/>
                      </a:cubicBezTo>
                      <a:cubicBezTo>
                        <a:pt x="430662" y="208642"/>
                        <a:pt x="406849" y="189592"/>
                        <a:pt x="381132" y="175304"/>
                      </a:cubicBezTo>
                      <a:cubicBezTo>
                        <a:pt x="368749" y="167684"/>
                        <a:pt x="355414" y="161969"/>
                        <a:pt x="343032" y="157207"/>
                      </a:cubicBezTo>
                      <a:cubicBezTo>
                        <a:pt x="330649" y="152444"/>
                        <a:pt x="318267" y="149587"/>
                        <a:pt x="306837" y="147682"/>
                      </a:cubicBezTo>
                      <a:cubicBezTo>
                        <a:pt x="295407" y="145777"/>
                        <a:pt x="283977" y="145777"/>
                        <a:pt x="273499" y="147682"/>
                      </a:cubicBezTo>
                      <a:cubicBezTo>
                        <a:pt x="263022" y="149587"/>
                        <a:pt x="252544" y="152444"/>
                        <a:pt x="243019" y="157207"/>
                      </a:cubicBezTo>
                      <a:cubicBezTo>
                        <a:pt x="232542" y="162922"/>
                        <a:pt x="223017" y="169589"/>
                        <a:pt x="212539" y="178162"/>
                      </a:cubicBezTo>
                      <a:cubicBezTo>
                        <a:pt x="207777" y="182924"/>
                        <a:pt x="202062" y="187687"/>
                        <a:pt x="198252" y="192449"/>
                      </a:cubicBezTo>
                      <a:lnTo>
                        <a:pt x="188727" y="201974"/>
                      </a:lnTo>
                      <a:cubicBezTo>
                        <a:pt x="185869" y="204832"/>
                        <a:pt x="184917" y="206737"/>
                        <a:pt x="182059" y="209594"/>
                      </a:cubicBezTo>
                      <a:cubicBezTo>
                        <a:pt x="178249" y="214357"/>
                        <a:pt x="173487" y="220072"/>
                        <a:pt x="169677" y="225787"/>
                      </a:cubicBezTo>
                      <a:cubicBezTo>
                        <a:pt x="165867" y="231502"/>
                        <a:pt x="162057" y="237217"/>
                        <a:pt x="159199" y="242932"/>
                      </a:cubicBezTo>
                      <a:cubicBezTo>
                        <a:pt x="153484" y="254362"/>
                        <a:pt x="148722" y="264839"/>
                        <a:pt x="146817" y="275317"/>
                      </a:cubicBezTo>
                      <a:cubicBezTo>
                        <a:pt x="142054" y="296272"/>
                        <a:pt x="143959" y="317227"/>
                        <a:pt x="152532" y="341039"/>
                      </a:cubicBezTo>
                      <a:cubicBezTo>
                        <a:pt x="162057" y="363899"/>
                        <a:pt x="177297" y="387712"/>
                        <a:pt x="196347" y="410572"/>
                      </a:cubicBezTo>
                      <a:cubicBezTo>
                        <a:pt x="216349" y="432479"/>
                        <a:pt x="239209" y="454387"/>
                        <a:pt x="263022" y="473437"/>
                      </a:cubicBezTo>
                      <a:cubicBezTo>
                        <a:pt x="311599" y="512489"/>
                        <a:pt x="365892" y="545827"/>
                        <a:pt x="418279" y="574402"/>
                      </a:cubicBezTo>
                      <a:cubicBezTo>
                        <a:pt x="470667" y="602977"/>
                        <a:pt x="523054" y="627742"/>
                        <a:pt x="571632" y="649649"/>
                      </a:cubicBezTo>
                      <a:cubicBezTo>
                        <a:pt x="620209" y="670604"/>
                        <a:pt x="665929" y="688702"/>
                        <a:pt x="706887" y="703942"/>
                      </a:cubicBezTo>
                      <a:cubicBezTo>
                        <a:pt x="747844" y="718229"/>
                        <a:pt x="783087" y="730612"/>
                        <a:pt x="813567" y="738232"/>
                      </a:cubicBezTo>
                      <a:cubicBezTo>
                        <a:pt x="824997" y="742042"/>
                        <a:pt x="835474" y="743947"/>
                        <a:pt x="844047" y="745852"/>
                      </a:cubicBezTo>
                      <a:close/>
                      <a:moveTo>
                        <a:pt x="904054" y="820147"/>
                      </a:moveTo>
                      <a:cubicBezTo>
                        <a:pt x="904054" y="820147"/>
                        <a:pt x="901197" y="820147"/>
                        <a:pt x="896434" y="820147"/>
                      </a:cubicBezTo>
                      <a:cubicBezTo>
                        <a:pt x="891672" y="820147"/>
                        <a:pt x="885004" y="820147"/>
                        <a:pt x="875479" y="820147"/>
                      </a:cubicBezTo>
                      <a:cubicBezTo>
                        <a:pt x="857382" y="819194"/>
                        <a:pt x="830712" y="817289"/>
                        <a:pt x="798327" y="812527"/>
                      </a:cubicBezTo>
                      <a:cubicBezTo>
                        <a:pt x="765942" y="807764"/>
                        <a:pt x="725937" y="801097"/>
                        <a:pt x="682122" y="789667"/>
                      </a:cubicBezTo>
                      <a:cubicBezTo>
                        <a:pt x="637354" y="779189"/>
                        <a:pt x="587824" y="765854"/>
                        <a:pt x="534484" y="747757"/>
                      </a:cubicBezTo>
                      <a:cubicBezTo>
                        <a:pt x="481144" y="729659"/>
                        <a:pt x="423994" y="707752"/>
                        <a:pt x="364939" y="680129"/>
                      </a:cubicBezTo>
                      <a:cubicBezTo>
                        <a:pt x="335412" y="666794"/>
                        <a:pt x="305884" y="650602"/>
                        <a:pt x="275404" y="633457"/>
                      </a:cubicBezTo>
                      <a:cubicBezTo>
                        <a:pt x="244924" y="616312"/>
                        <a:pt x="214444" y="597262"/>
                        <a:pt x="184917" y="575354"/>
                      </a:cubicBezTo>
                      <a:cubicBezTo>
                        <a:pt x="155389" y="553447"/>
                        <a:pt x="124909" y="528682"/>
                        <a:pt x="97287" y="499154"/>
                      </a:cubicBezTo>
                      <a:cubicBezTo>
                        <a:pt x="71569" y="471532"/>
                        <a:pt x="44899" y="436289"/>
                        <a:pt x="26802" y="392474"/>
                      </a:cubicBezTo>
                      <a:cubicBezTo>
                        <a:pt x="18229" y="370567"/>
                        <a:pt x="11562" y="346754"/>
                        <a:pt x="8704" y="321989"/>
                      </a:cubicBezTo>
                      <a:cubicBezTo>
                        <a:pt x="5847" y="297224"/>
                        <a:pt x="6799" y="270554"/>
                        <a:pt x="12514" y="245789"/>
                      </a:cubicBezTo>
                      <a:cubicBezTo>
                        <a:pt x="17277" y="221024"/>
                        <a:pt x="26802" y="198164"/>
                        <a:pt x="38232" y="177209"/>
                      </a:cubicBezTo>
                      <a:cubicBezTo>
                        <a:pt x="43947" y="166732"/>
                        <a:pt x="49662" y="157207"/>
                        <a:pt x="56329" y="146729"/>
                      </a:cubicBezTo>
                      <a:cubicBezTo>
                        <a:pt x="62997" y="137204"/>
                        <a:pt x="68712" y="128632"/>
                        <a:pt x="77284" y="119107"/>
                      </a:cubicBezTo>
                      <a:cubicBezTo>
                        <a:pt x="81094" y="114344"/>
                        <a:pt x="84904" y="109582"/>
                        <a:pt x="88714" y="105772"/>
                      </a:cubicBezTo>
                      <a:lnTo>
                        <a:pt x="98239" y="96247"/>
                      </a:lnTo>
                      <a:lnTo>
                        <a:pt x="100144" y="93389"/>
                      </a:lnTo>
                      <a:lnTo>
                        <a:pt x="101097" y="92437"/>
                      </a:lnTo>
                      <a:lnTo>
                        <a:pt x="103954" y="89579"/>
                      </a:lnTo>
                      <a:lnTo>
                        <a:pt x="110622" y="83864"/>
                      </a:lnTo>
                      <a:cubicBezTo>
                        <a:pt x="114432" y="80054"/>
                        <a:pt x="119194" y="76244"/>
                        <a:pt x="123004" y="72434"/>
                      </a:cubicBezTo>
                      <a:cubicBezTo>
                        <a:pt x="141102" y="57194"/>
                        <a:pt x="160152" y="43859"/>
                        <a:pt x="183012" y="32429"/>
                      </a:cubicBezTo>
                      <a:cubicBezTo>
                        <a:pt x="204919" y="20999"/>
                        <a:pt x="229684" y="13379"/>
                        <a:pt x="255402" y="9569"/>
                      </a:cubicBezTo>
                      <a:cubicBezTo>
                        <a:pt x="280167" y="5759"/>
                        <a:pt x="305884" y="6712"/>
                        <a:pt x="329697" y="10522"/>
                      </a:cubicBezTo>
                      <a:cubicBezTo>
                        <a:pt x="353509" y="14332"/>
                        <a:pt x="375417" y="20999"/>
                        <a:pt x="396372" y="29572"/>
                      </a:cubicBezTo>
                      <a:cubicBezTo>
                        <a:pt x="416374" y="38144"/>
                        <a:pt x="435424" y="47669"/>
                        <a:pt x="453522" y="59099"/>
                      </a:cubicBezTo>
                      <a:cubicBezTo>
                        <a:pt x="487812" y="81007"/>
                        <a:pt x="518292" y="105772"/>
                        <a:pt x="545914" y="131489"/>
                      </a:cubicBezTo>
                      <a:cubicBezTo>
                        <a:pt x="600207" y="182924"/>
                        <a:pt x="643069" y="237217"/>
                        <a:pt x="681169" y="289604"/>
                      </a:cubicBezTo>
                      <a:cubicBezTo>
                        <a:pt x="719269" y="342944"/>
                        <a:pt x="750702" y="394379"/>
                        <a:pt x="778324" y="442957"/>
                      </a:cubicBezTo>
                      <a:cubicBezTo>
                        <a:pt x="791659" y="467722"/>
                        <a:pt x="804994" y="490582"/>
                        <a:pt x="816424" y="513442"/>
                      </a:cubicBezTo>
                      <a:cubicBezTo>
                        <a:pt x="827854" y="536302"/>
                        <a:pt x="839284" y="557257"/>
                        <a:pt x="848809" y="578212"/>
                      </a:cubicBezTo>
                      <a:cubicBezTo>
                        <a:pt x="868812" y="618217"/>
                        <a:pt x="885004" y="654412"/>
                        <a:pt x="897387" y="683939"/>
                      </a:cubicBezTo>
                      <a:cubicBezTo>
                        <a:pt x="910722" y="713467"/>
                        <a:pt x="919294" y="737279"/>
                        <a:pt x="925962" y="753472"/>
                      </a:cubicBezTo>
                      <a:lnTo>
                        <a:pt x="949774" y="821099"/>
                      </a:lnTo>
                      <a:lnTo>
                        <a:pt x="904054" y="820147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85" name="Freeform: Shape 184">
                  <a:extLst>
                    <a:ext uri="{FF2B5EF4-FFF2-40B4-BE49-F238E27FC236}">
                      <a16:creationId xmlns:a16="http://schemas.microsoft.com/office/drawing/2014/main" id="{FB4DCE61-5E62-4AAF-81B8-AE0268B486D5}"/>
                    </a:ext>
                  </a:extLst>
                </p:cNvPr>
                <p:cNvSpPr/>
                <p:nvPr/>
              </p:nvSpPr>
              <p:spPr>
                <a:xfrm>
                  <a:off x="6063761" y="2687479"/>
                  <a:ext cx="933450" cy="1476375"/>
                </a:xfrm>
                <a:custGeom>
                  <a:avLst/>
                  <a:gdLst>
                    <a:gd name="connsiteX0" fmla="*/ 16999 w 933450"/>
                    <a:gd name="connsiteY0" fmla="*/ 1477804 h 1476375"/>
                    <a:gd name="connsiteX1" fmla="*/ 30334 w 933450"/>
                    <a:gd name="connsiteY1" fmla="*/ 1027271 h 1476375"/>
                    <a:gd name="connsiteX2" fmla="*/ 177971 w 933450"/>
                    <a:gd name="connsiteY2" fmla="*/ 595789 h 1476375"/>
                    <a:gd name="connsiteX3" fmla="*/ 206546 w 933450"/>
                    <a:gd name="connsiteY3" fmla="*/ 545306 h 1476375"/>
                    <a:gd name="connsiteX4" fmla="*/ 237979 w 933450"/>
                    <a:gd name="connsiteY4" fmla="*/ 496729 h 1476375"/>
                    <a:gd name="connsiteX5" fmla="*/ 272269 w 933450"/>
                    <a:gd name="connsiteY5" fmla="*/ 449104 h 1476375"/>
                    <a:gd name="connsiteX6" fmla="*/ 279889 w 933450"/>
                    <a:gd name="connsiteY6" fmla="*/ 436721 h 1476375"/>
                    <a:gd name="connsiteX7" fmla="*/ 289414 w 933450"/>
                    <a:gd name="connsiteY7" fmla="*/ 425291 h 1476375"/>
                    <a:gd name="connsiteX8" fmla="*/ 307511 w 933450"/>
                    <a:gd name="connsiteY8" fmla="*/ 402431 h 1476375"/>
                    <a:gd name="connsiteX9" fmla="*/ 473246 w 933450"/>
                    <a:gd name="connsiteY9" fmla="*/ 237649 h 1476375"/>
                    <a:gd name="connsiteX10" fmla="*/ 496106 w 933450"/>
                    <a:gd name="connsiteY10" fmla="*/ 218599 h 1476375"/>
                    <a:gd name="connsiteX11" fmla="*/ 519919 w 933450"/>
                    <a:gd name="connsiteY11" fmla="*/ 201454 h 1476375"/>
                    <a:gd name="connsiteX12" fmla="*/ 543731 w 933450"/>
                    <a:gd name="connsiteY12" fmla="*/ 184309 h 1476375"/>
                    <a:gd name="connsiteX13" fmla="*/ 567544 w 933450"/>
                    <a:gd name="connsiteY13" fmla="*/ 167164 h 1476375"/>
                    <a:gd name="connsiteX14" fmla="*/ 617074 w 933450"/>
                    <a:gd name="connsiteY14" fmla="*/ 135731 h 1476375"/>
                    <a:gd name="connsiteX15" fmla="*/ 629456 w 933450"/>
                    <a:gd name="connsiteY15" fmla="*/ 128111 h 1476375"/>
                    <a:gd name="connsiteX16" fmla="*/ 641839 w 933450"/>
                    <a:gd name="connsiteY16" fmla="*/ 120491 h 1476375"/>
                    <a:gd name="connsiteX17" fmla="*/ 667556 w 933450"/>
                    <a:gd name="connsiteY17" fmla="*/ 106204 h 1476375"/>
                    <a:gd name="connsiteX18" fmla="*/ 879011 w 933450"/>
                    <a:gd name="connsiteY18" fmla="*/ 7144 h 1476375"/>
                    <a:gd name="connsiteX19" fmla="*/ 928541 w 933450"/>
                    <a:gd name="connsiteY19" fmla="*/ 150019 h 1476375"/>
                    <a:gd name="connsiteX20" fmla="*/ 731374 w 933450"/>
                    <a:gd name="connsiteY20" fmla="*/ 227171 h 1476375"/>
                    <a:gd name="connsiteX21" fmla="*/ 707561 w 933450"/>
                    <a:gd name="connsiteY21" fmla="*/ 238601 h 1476375"/>
                    <a:gd name="connsiteX22" fmla="*/ 695179 w 933450"/>
                    <a:gd name="connsiteY22" fmla="*/ 244316 h 1476375"/>
                    <a:gd name="connsiteX23" fmla="*/ 683749 w 933450"/>
                    <a:gd name="connsiteY23" fmla="*/ 250984 h 1476375"/>
                    <a:gd name="connsiteX24" fmla="*/ 637076 w 933450"/>
                    <a:gd name="connsiteY24" fmla="*/ 276701 h 1476375"/>
                    <a:gd name="connsiteX25" fmla="*/ 614216 w 933450"/>
                    <a:gd name="connsiteY25" fmla="*/ 290036 h 1476375"/>
                    <a:gd name="connsiteX26" fmla="*/ 592309 w 933450"/>
                    <a:gd name="connsiteY26" fmla="*/ 304324 h 1476375"/>
                    <a:gd name="connsiteX27" fmla="*/ 570401 w 933450"/>
                    <a:gd name="connsiteY27" fmla="*/ 318611 h 1476375"/>
                    <a:gd name="connsiteX28" fmla="*/ 548494 w 933450"/>
                    <a:gd name="connsiteY28" fmla="*/ 333851 h 1476375"/>
                    <a:gd name="connsiteX29" fmla="*/ 388474 w 933450"/>
                    <a:gd name="connsiteY29" fmla="*/ 472916 h 1476375"/>
                    <a:gd name="connsiteX30" fmla="*/ 370376 w 933450"/>
                    <a:gd name="connsiteY30" fmla="*/ 491966 h 1476375"/>
                    <a:gd name="connsiteX31" fmla="*/ 360851 w 933450"/>
                    <a:gd name="connsiteY31" fmla="*/ 501491 h 1476375"/>
                    <a:gd name="connsiteX32" fmla="*/ 352279 w 933450"/>
                    <a:gd name="connsiteY32" fmla="*/ 511969 h 1476375"/>
                    <a:gd name="connsiteX33" fmla="*/ 317989 w 933450"/>
                    <a:gd name="connsiteY33" fmla="*/ 552926 h 1476375"/>
                    <a:gd name="connsiteX34" fmla="*/ 286556 w 933450"/>
                    <a:gd name="connsiteY34" fmla="*/ 595789 h 1476375"/>
                    <a:gd name="connsiteX35" fmla="*/ 257029 w 933450"/>
                    <a:gd name="connsiteY35" fmla="*/ 640556 h 1476375"/>
                    <a:gd name="connsiteX36" fmla="*/ 91294 w 933450"/>
                    <a:gd name="connsiteY36" fmla="*/ 1038701 h 1476375"/>
                    <a:gd name="connsiteX37" fmla="*/ 49384 w 933450"/>
                    <a:gd name="connsiteY37" fmla="*/ 1474946 h 1476375"/>
                    <a:gd name="connsiteX38" fmla="*/ 16999 w 933450"/>
                    <a:gd name="connsiteY38" fmla="*/ 1477804 h 14763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</a:cxnLst>
                  <a:rect l="l" t="t" r="r" b="b"/>
                  <a:pathLst>
                    <a:path w="933450" h="1476375">
                      <a:moveTo>
                        <a:pt x="16999" y="1477804"/>
                      </a:moveTo>
                      <a:cubicBezTo>
                        <a:pt x="-146" y="1328261"/>
                        <a:pt x="5569" y="1176814"/>
                        <a:pt x="30334" y="1027271"/>
                      </a:cubicBezTo>
                      <a:cubicBezTo>
                        <a:pt x="56051" y="877729"/>
                        <a:pt x="103676" y="731044"/>
                        <a:pt x="177971" y="595789"/>
                      </a:cubicBezTo>
                      <a:cubicBezTo>
                        <a:pt x="187496" y="578644"/>
                        <a:pt x="197021" y="562451"/>
                        <a:pt x="206546" y="545306"/>
                      </a:cubicBezTo>
                      <a:lnTo>
                        <a:pt x="237979" y="496729"/>
                      </a:lnTo>
                      <a:cubicBezTo>
                        <a:pt x="249409" y="480536"/>
                        <a:pt x="260839" y="465296"/>
                        <a:pt x="272269" y="449104"/>
                      </a:cubicBezTo>
                      <a:lnTo>
                        <a:pt x="279889" y="436721"/>
                      </a:lnTo>
                      <a:lnTo>
                        <a:pt x="289414" y="425291"/>
                      </a:lnTo>
                      <a:lnTo>
                        <a:pt x="307511" y="402431"/>
                      </a:lnTo>
                      <a:cubicBezTo>
                        <a:pt x="357041" y="343376"/>
                        <a:pt x="412286" y="287179"/>
                        <a:pt x="473246" y="237649"/>
                      </a:cubicBezTo>
                      <a:cubicBezTo>
                        <a:pt x="480866" y="231934"/>
                        <a:pt x="488486" y="225266"/>
                        <a:pt x="496106" y="218599"/>
                      </a:cubicBezTo>
                      <a:lnTo>
                        <a:pt x="519919" y="201454"/>
                      </a:lnTo>
                      <a:lnTo>
                        <a:pt x="543731" y="184309"/>
                      </a:lnTo>
                      <a:cubicBezTo>
                        <a:pt x="551351" y="178594"/>
                        <a:pt x="558971" y="172879"/>
                        <a:pt x="567544" y="167164"/>
                      </a:cubicBezTo>
                      <a:lnTo>
                        <a:pt x="617074" y="135731"/>
                      </a:lnTo>
                      <a:lnTo>
                        <a:pt x="629456" y="128111"/>
                      </a:lnTo>
                      <a:cubicBezTo>
                        <a:pt x="633266" y="125254"/>
                        <a:pt x="638029" y="123349"/>
                        <a:pt x="641839" y="120491"/>
                      </a:cubicBezTo>
                      <a:lnTo>
                        <a:pt x="667556" y="106204"/>
                      </a:lnTo>
                      <a:cubicBezTo>
                        <a:pt x="735184" y="67151"/>
                        <a:pt x="806621" y="36671"/>
                        <a:pt x="879011" y="7144"/>
                      </a:cubicBezTo>
                      <a:lnTo>
                        <a:pt x="928541" y="150019"/>
                      </a:lnTo>
                      <a:cubicBezTo>
                        <a:pt x="861866" y="171926"/>
                        <a:pt x="794239" y="195739"/>
                        <a:pt x="731374" y="227171"/>
                      </a:cubicBezTo>
                      <a:lnTo>
                        <a:pt x="707561" y="238601"/>
                      </a:lnTo>
                      <a:cubicBezTo>
                        <a:pt x="703751" y="240506"/>
                        <a:pt x="699941" y="242411"/>
                        <a:pt x="695179" y="244316"/>
                      </a:cubicBezTo>
                      <a:lnTo>
                        <a:pt x="683749" y="250984"/>
                      </a:lnTo>
                      <a:lnTo>
                        <a:pt x="637076" y="276701"/>
                      </a:lnTo>
                      <a:cubicBezTo>
                        <a:pt x="629456" y="280511"/>
                        <a:pt x="621836" y="285274"/>
                        <a:pt x="614216" y="290036"/>
                      </a:cubicBezTo>
                      <a:lnTo>
                        <a:pt x="592309" y="304324"/>
                      </a:lnTo>
                      <a:lnTo>
                        <a:pt x="570401" y="318611"/>
                      </a:lnTo>
                      <a:cubicBezTo>
                        <a:pt x="562781" y="323374"/>
                        <a:pt x="556114" y="329089"/>
                        <a:pt x="548494" y="333851"/>
                      </a:cubicBezTo>
                      <a:cubicBezTo>
                        <a:pt x="490391" y="373856"/>
                        <a:pt x="438004" y="421481"/>
                        <a:pt x="388474" y="472916"/>
                      </a:cubicBezTo>
                      <a:lnTo>
                        <a:pt x="370376" y="491966"/>
                      </a:lnTo>
                      <a:lnTo>
                        <a:pt x="360851" y="501491"/>
                      </a:lnTo>
                      <a:lnTo>
                        <a:pt x="352279" y="511969"/>
                      </a:lnTo>
                      <a:cubicBezTo>
                        <a:pt x="340849" y="525304"/>
                        <a:pt x="329419" y="539591"/>
                        <a:pt x="317989" y="552926"/>
                      </a:cubicBezTo>
                      <a:lnTo>
                        <a:pt x="286556" y="595789"/>
                      </a:lnTo>
                      <a:cubicBezTo>
                        <a:pt x="276079" y="610076"/>
                        <a:pt x="266554" y="625316"/>
                        <a:pt x="257029" y="640556"/>
                      </a:cubicBezTo>
                      <a:cubicBezTo>
                        <a:pt x="179876" y="761524"/>
                        <a:pt x="124631" y="896779"/>
                        <a:pt x="91294" y="1038701"/>
                      </a:cubicBezTo>
                      <a:cubicBezTo>
                        <a:pt x="57956" y="1180624"/>
                        <a:pt x="42716" y="1328261"/>
                        <a:pt x="49384" y="1474946"/>
                      </a:cubicBezTo>
                      <a:lnTo>
                        <a:pt x="16999" y="1477804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86" name="Freeform: Shape 185">
                  <a:extLst>
                    <a:ext uri="{FF2B5EF4-FFF2-40B4-BE49-F238E27FC236}">
                      <a16:creationId xmlns:a16="http://schemas.microsoft.com/office/drawing/2014/main" id="{6CE4153B-64B5-493E-8EB8-9B5079FAAB4A}"/>
                    </a:ext>
                  </a:extLst>
                </p:cNvPr>
                <p:cNvSpPr/>
                <p:nvPr/>
              </p:nvSpPr>
              <p:spPr>
                <a:xfrm>
                  <a:off x="5496401" y="2864644"/>
                  <a:ext cx="628650" cy="1257300"/>
                </a:xfrm>
                <a:custGeom>
                  <a:avLst/>
                  <a:gdLst>
                    <a:gd name="connsiteX0" fmla="*/ 576739 w 628650"/>
                    <a:gd name="connsiteY0" fmla="*/ 1249204 h 1257300"/>
                    <a:gd name="connsiteX1" fmla="*/ 556736 w 628650"/>
                    <a:gd name="connsiteY1" fmla="*/ 900589 h 1257300"/>
                    <a:gd name="connsiteX2" fmla="*/ 468154 w 628650"/>
                    <a:gd name="connsiteY2" fmla="*/ 569119 h 1257300"/>
                    <a:gd name="connsiteX3" fmla="*/ 285274 w 628650"/>
                    <a:gd name="connsiteY3" fmla="*/ 296704 h 1257300"/>
                    <a:gd name="connsiteX4" fmla="*/ 155734 w 628650"/>
                    <a:gd name="connsiteY4" fmla="*/ 205264 h 1257300"/>
                    <a:gd name="connsiteX5" fmla="*/ 7144 w 628650"/>
                    <a:gd name="connsiteY5" fmla="*/ 152876 h 1257300"/>
                    <a:gd name="connsiteX6" fmla="*/ 46196 w 628650"/>
                    <a:gd name="connsiteY6" fmla="*/ 7144 h 1257300"/>
                    <a:gd name="connsiteX7" fmla="*/ 223361 w 628650"/>
                    <a:gd name="connsiteY7" fmla="*/ 88106 h 1257300"/>
                    <a:gd name="connsiteX8" fmla="*/ 371951 w 628650"/>
                    <a:gd name="connsiteY8" fmla="*/ 212884 h 1257300"/>
                    <a:gd name="connsiteX9" fmla="*/ 481489 w 628650"/>
                    <a:gd name="connsiteY9" fmla="*/ 368141 h 1257300"/>
                    <a:gd name="connsiteX10" fmla="*/ 553879 w 628650"/>
                    <a:gd name="connsiteY10" fmla="*/ 539591 h 1257300"/>
                    <a:gd name="connsiteX11" fmla="*/ 617696 w 628650"/>
                    <a:gd name="connsiteY11" fmla="*/ 896779 h 1257300"/>
                    <a:gd name="connsiteX12" fmla="*/ 607219 w 628650"/>
                    <a:gd name="connsiteY12" fmla="*/ 1253966 h 1257300"/>
                    <a:gd name="connsiteX13" fmla="*/ 576739 w 628650"/>
                    <a:gd name="connsiteY13" fmla="*/ 1249204 h 1257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628650" h="1257300">
                      <a:moveTo>
                        <a:pt x="576739" y="1249204"/>
                      </a:moveTo>
                      <a:cubicBezTo>
                        <a:pt x="580549" y="1132046"/>
                        <a:pt x="573881" y="1014889"/>
                        <a:pt x="556736" y="900589"/>
                      </a:cubicBezTo>
                      <a:cubicBezTo>
                        <a:pt x="539591" y="786289"/>
                        <a:pt x="511969" y="672941"/>
                        <a:pt x="468154" y="569119"/>
                      </a:cubicBezTo>
                      <a:cubicBezTo>
                        <a:pt x="424339" y="465296"/>
                        <a:pt x="364331" y="369094"/>
                        <a:pt x="285274" y="296704"/>
                      </a:cubicBezTo>
                      <a:cubicBezTo>
                        <a:pt x="246221" y="260509"/>
                        <a:pt x="202406" y="229076"/>
                        <a:pt x="155734" y="205264"/>
                      </a:cubicBezTo>
                      <a:cubicBezTo>
                        <a:pt x="108109" y="181451"/>
                        <a:pt x="58579" y="164306"/>
                        <a:pt x="7144" y="152876"/>
                      </a:cubicBezTo>
                      <a:lnTo>
                        <a:pt x="46196" y="7144"/>
                      </a:lnTo>
                      <a:cubicBezTo>
                        <a:pt x="108109" y="27146"/>
                        <a:pt x="168116" y="53816"/>
                        <a:pt x="223361" y="88106"/>
                      </a:cubicBezTo>
                      <a:cubicBezTo>
                        <a:pt x="278606" y="122396"/>
                        <a:pt x="328136" y="165259"/>
                        <a:pt x="371951" y="212884"/>
                      </a:cubicBezTo>
                      <a:cubicBezTo>
                        <a:pt x="414814" y="260509"/>
                        <a:pt x="451961" y="312896"/>
                        <a:pt x="481489" y="368141"/>
                      </a:cubicBezTo>
                      <a:cubicBezTo>
                        <a:pt x="511016" y="423386"/>
                        <a:pt x="534829" y="480536"/>
                        <a:pt x="553879" y="539591"/>
                      </a:cubicBezTo>
                      <a:cubicBezTo>
                        <a:pt x="591979" y="656749"/>
                        <a:pt x="610076" y="776764"/>
                        <a:pt x="617696" y="896779"/>
                      </a:cubicBezTo>
                      <a:cubicBezTo>
                        <a:pt x="625316" y="1016794"/>
                        <a:pt x="621506" y="1135856"/>
                        <a:pt x="607219" y="1253966"/>
                      </a:cubicBezTo>
                      <a:lnTo>
                        <a:pt x="576739" y="1249204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180" name="Rectangle 179">
                <a:extLst>
                  <a:ext uri="{FF2B5EF4-FFF2-40B4-BE49-F238E27FC236}">
                    <a16:creationId xmlns:a16="http://schemas.microsoft.com/office/drawing/2014/main" id="{FF16A51C-A676-43A3-97DA-B74A4FEA9969}"/>
                  </a:ext>
                </a:extLst>
              </p:cNvPr>
              <p:cNvSpPr/>
              <p:nvPr/>
            </p:nvSpPr>
            <p:spPr>
              <a:xfrm>
                <a:off x="3790950" y="2772505"/>
                <a:ext cx="2447925" cy="39932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1" name="Rectangle 180">
                <a:extLst>
                  <a:ext uri="{FF2B5EF4-FFF2-40B4-BE49-F238E27FC236}">
                    <a16:creationId xmlns:a16="http://schemas.microsoft.com/office/drawing/2014/main" id="{653CA45A-1633-4AC3-8017-55A317DA046B}"/>
                  </a:ext>
                </a:extLst>
              </p:cNvPr>
              <p:cNvSpPr/>
              <p:nvPr/>
            </p:nvSpPr>
            <p:spPr>
              <a:xfrm>
                <a:off x="3900488" y="3171825"/>
                <a:ext cx="2228849" cy="1476374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2" name="Rectangle 181">
                <a:extLst>
                  <a:ext uri="{FF2B5EF4-FFF2-40B4-BE49-F238E27FC236}">
                    <a16:creationId xmlns:a16="http://schemas.microsoft.com/office/drawing/2014/main" id="{2F099B53-EFA4-43AB-9F0A-47BF154722B0}"/>
                  </a:ext>
                </a:extLst>
              </p:cNvPr>
              <p:cNvSpPr/>
              <p:nvPr/>
            </p:nvSpPr>
            <p:spPr>
              <a:xfrm>
                <a:off x="3900488" y="3171825"/>
                <a:ext cx="2228849" cy="45719"/>
              </a:xfrm>
              <a:prstGeom prst="rect">
                <a:avLst/>
              </a:prstGeom>
              <a:solidFill>
                <a:schemeClr val="accent1">
                  <a:lumMod val="50000"/>
                  <a:alpha val="4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7" name="Group 186">
              <a:extLst>
                <a:ext uri="{FF2B5EF4-FFF2-40B4-BE49-F238E27FC236}">
                  <a16:creationId xmlns:a16="http://schemas.microsoft.com/office/drawing/2014/main" id="{A7DAD12B-6C77-4FE9-869F-B442026490D5}"/>
                </a:ext>
              </a:extLst>
            </p:cNvPr>
            <p:cNvGrpSpPr/>
            <p:nvPr/>
          </p:nvGrpSpPr>
          <p:grpSpPr>
            <a:xfrm rot="343188">
              <a:off x="6312541" y="3710104"/>
              <a:ext cx="2261802" cy="2141892"/>
              <a:chOff x="6795047" y="3752157"/>
              <a:chExt cx="2261802" cy="2141892"/>
            </a:xfrm>
          </p:grpSpPr>
          <p:grpSp>
            <p:nvGrpSpPr>
              <p:cNvPr id="188" name="Group 187">
                <a:extLst>
                  <a:ext uri="{FF2B5EF4-FFF2-40B4-BE49-F238E27FC236}">
                    <a16:creationId xmlns:a16="http://schemas.microsoft.com/office/drawing/2014/main" id="{E55A8A2A-F6EC-438C-8EAF-0A8A00A09523}"/>
                  </a:ext>
                </a:extLst>
              </p:cNvPr>
              <p:cNvGrpSpPr/>
              <p:nvPr/>
            </p:nvGrpSpPr>
            <p:grpSpPr>
              <a:xfrm>
                <a:off x="7093783" y="4436603"/>
                <a:ext cx="1724736" cy="1457446"/>
                <a:chOff x="6773186" y="2863072"/>
                <a:chExt cx="1724736" cy="1457446"/>
              </a:xfrm>
            </p:grpSpPr>
            <p:sp>
              <p:nvSpPr>
                <p:cNvPr id="207" name="Freeform: Shape 206">
                  <a:extLst>
                    <a:ext uri="{FF2B5EF4-FFF2-40B4-BE49-F238E27FC236}">
                      <a16:creationId xmlns:a16="http://schemas.microsoft.com/office/drawing/2014/main" id="{C5E7407C-66D5-400A-B960-270D34C95409}"/>
                    </a:ext>
                  </a:extLst>
                </p:cNvPr>
                <p:cNvSpPr/>
                <p:nvPr/>
              </p:nvSpPr>
              <p:spPr>
                <a:xfrm rot="21252091">
                  <a:off x="6773186" y="2905185"/>
                  <a:ext cx="1664332" cy="312062"/>
                </a:xfrm>
                <a:custGeom>
                  <a:avLst/>
                  <a:gdLst>
                    <a:gd name="connsiteX0" fmla="*/ 7144 w 1676400"/>
                    <a:gd name="connsiteY0" fmla="*/ 167164 h 314325"/>
                    <a:gd name="connsiteX1" fmla="*/ 800576 w 1676400"/>
                    <a:gd name="connsiteY1" fmla="*/ 7144 h 314325"/>
                    <a:gd name="connsiteX2" fmla="*/ 1678781 w 1676400"/>
                    <a:gd name="connsiteY2" fmla="*/ 138589 h 314325"/>
                    <a:gd name="connsiteX3" fmla="*/ 987266 w 1676400"/>
                    <a:gd name="connsiteY3" fmla="*/ 310991 h 314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76400" h="314325">
                      <a:moveTo>
                        <a:pt x="7144" y="167164"/>
                      </a:moveTo>
                      <a:lnTo>
                        <a:pt x="800576" y="7144"/>
                      </a:lnTo>
                      <a:lnTo>
                        <a:pt x="1678781" y="138589"/>
                      </a:lnTo>
                      <a:lnTo>
                        <a:pt x="987266" y="31099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08" name="Freeform: Shape 207">
                  <a:extLst>
                    <a:ext uri="{FF2B5EF4-FFF2-40B4-BE49-F238E27FC236}">
                      <a16:creationId xmlns:a16="http://schemas.microsoft.com/office/drawing/2014/main" id="{D627957A-19BA-446A-BF39-8C6307E66914}"/>
                    </a:ext>
                  </a:extLst>
                </p:cNvPr>
                <p:cNvSpPr/>
                <p:nvPr/>
              </p:nvSpPr>
              <p:spPr>
                <a:xfrm rot="21252091">
                  <a:off x="7601877" y="2863072"/>
                  <a:ext cx="879448" cy="1163141"/>
                </a:xfrm>
                <a:custGeom>
                  <a:avLst/>
                  <a:gdLst>
                    <a:gd name="connsiteX0" fmla="*/ 7144 w 885825"/>
                    <a:gd name="connsiteY0" fmla="*/ 7144 h 1171575"/>
                    <a:gd name="connsiteX1" fmla="*/ 29051 w 885825"/>
                    <a:gd name="connsiteY1" fmla="*/ 1033939 h 1171575"/>
                    <a:gd name="connsiteX2" fmla="*/ 792956 w 885825"/>
                    <a:gd name="connsiteY2" fmla="*/ 1164431 h 1171575"/>
                    <a:gd name="connsiteX3" fmla="*/ 885349 w 885825"/>
                    <a:gd name="connsiteY3" fmla="*/ 138589 h 11715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85825" h="1171575">
                      <a:moveTo>
                        <a:pt x="7144" y="7144"/>
                      </a:moveTo>
                      <a:lnTo>
                        <a:pt x="29051" y="1033939"/>
                      </a:lnTo>
                      <a:lnTo>
                        <a:pt x="792956" y="1164431"/>
                      </a:lnTo>
                      <a:lnTo>
                        <a:pt x="885349" y="138589"/>
                      </a:lnTo>
                      <a:close/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09" name="Freeform: Shape 208">
                  <a:extLst>
                    <a:ext uri="{FF2B5EF4-FFF2-40B4-BE49-F238E27FC236}">
                      <a16:creationId xmlns:a16="http://schemas.microsoft.com/office/drawing/2014/main" id="{5D3457C5-5925-42B2-9D20-D8AEE2E03AF8}"/>
                    </a:ext>
                  </a:extLst>
                </p:cNvPr>
                <p:cNvSpPr/>
                <p:nvPr/>
              </p:nvSpPr>
              <p:spPr>
                <a:xfrm rot="21252091">
                  <a:off x="6836898" y="3091182"/>
                  <a:ext cx="983469" cy="1229336"/>
                </a:xfrm>
                <a:custGeom>
                  <a:avLst/>
                  <a:gdLst>
                    <a:gd name="connsiteX0" fmla="*/ 987266 w 990600"/>
                    <a:gd name="connsiteY0" fmla="*/ 1231106 h 1238250"/>
                    <a:gd name="connsiteX1" fmla="*/ 121444 w 990600"/>
                    <a:gd name="connsiteY1" fmla="*/ 1030129 h 1238250"/>
                    <a:gd name="connsiteX2" fmla="*/ 7144 w 990600"/>
                    <a:gd name="connsiteY2" fmla="*/ 7144 h 1238250"/>
                    <a:gd name="connsiteX3" fmla="*/ 987266 w 990600"/>
                    <a:gd name="connsiteY3" fmla="*/ 150971 h 12382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90600" h="1238250">
                      <a:moveTo>
                        <a:pt x="987266" y="1231106"/>
                      </a:moveTo>
                      <a:lnTo>
                        <a:pt x="121444" y="1030129"/>
                      </a:lnTo>
                      <a:lnTo>
                        <a:pt x="7144" y="7144"/>
                      </a:lnTo>
                      <a:lnTo>
                        <a:pt x="987266" y="150971"/>
                      </a:lnTo>
                      <a:close/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10" name="Freeform: Shape 209">
                  <a:extLst>
                    <a:ext uri="{FF2B5EF4-FFF2-40B4-BE49-F238E27FC236}">
                      <a16:creationId xmlns:a16="http://schemas.microsoft.com/office/drawing/2014/main" id="{D6FA6EB3-4C4B-45F2-ACEF-DB9D7FB34B7D}"/>
                    </a:ext>
                  </a:extLst>
                </p:cNvPr>
                <p:cNvSpPr/>
                <p:nvPr/>
              </p:nvSpPr>
              <p:spPr>
                <a:xfrm rot="21252091">
                  <a:off x="7811385" y="2985951"/>
                  <a:ext cx="686537" cy="1243864"/>
                </a:xfrm>
                <a:custGeom>
                  <a:avLst/>
                  <a:gdLst>
                    <a:gd name="connsiteX0" fmla="*/ 11906 w 704850"/>
                    <a:gd name="connsiteY0" fmla="*/ 1255871 h 1257300"/>
                    <a:gd name="connsiteX1" fmla="*/ 7144 w 704850"/>
                    <a:gd name="connsiteY1" fmla="*/ 179546 h 1257300"/>
                    <a:gd name="connsiteX2" fmla="*/ 698659 w 704850"/>
                    <a:gd name="connsiteY2" fmla="*/ 7144 h 1257300"/>
                    <a:gd name="connsiteX3" fmla="*/ 611029 w 704850"/>
                    <a:gd name="connsiteY3" fmla="*/ 1030129 h 1257300"/>
                    <a:gd name="connsiteX0" fmla="*/ 116984 w 691515"/>
                    <a:gd name="connsiteY0" fmla="*/ 1277821 h 1277821"/>
                    <a:gd name="connsiteX1" fmla="*/ 0 w 691515"/>
                    <a:gd name="connsiteY1" fmla="*/ 172402 h 1277821"/>
                    <a:gd name="connsiteX2" fmla="*/ 691515 w 691515"/>
                    <a:gd name="connsiteY2" fmla="*/ 0 h 1277821"/>
                    <a:gd name="connsiteX3" fmla="*/ 603885 w 691515"/>
                    <a:gd name="connsiteY3" fmla="*/ 1022985 h 1277821"/>
                    <a:gd name="connsiteX0" fmla="*/ 606 w 691515"/>
                    <a:gd name="connsiteY0" fmla="*/ 1252883 h 1252883"/>
                    <a:gd name="connsiteX1" fmla="*/ 0 w 691515"/>
                    <a:gd name="connsiteY1" fmla="*/ 172402 h 1252883"/>
                    <a:gd name="connsiteX2" fmla="*/ 691515 w 691515"/>
                    <a:gd name="connsiteY2" fmla="*/ 0 h 1252883"/>
                    <a:gd name="connsiteX3" fmla="*/ 603885 w 691515"/>
                    <a:gd name="connsiteY3" fmla="*/ 1022985 h 12528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91515" h="1252883">
                      <a:moveTo>
                        <a:pt x="606" y="1252883"/>
                      </a:moveTo>
                      <a:lnTo>
                        <a:pt x="0" y="172402"/>
                      </a:lnTo>
                      <a:lnTo>
                        <a:pt x="691515" y="0"/>
                      </a:lnTo>
                      <a:lnTo>
                        <a:pt x="603885" y="1022985"/>
                      </a:lnTo>
                    </a:path>
                  </a:pathLst>
                </a:custGeom>
                <a:solidFill>
                  <a:schemeClr val="accent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11" name="Freeform: Shape 210">
                  <a:extLst>
                    <a:ext uri="{FF2B5EF4-FFF2-40B4-BE49-F238E27FC236}">
                      <a16:creationId xmlns:a16="http://schemas.microsoft.com/office/drawing/2014/main" id="{C3E3961D-04A1-4AB0-BE62-36A741DB6C75}"/>
                    </a:ext>
                  </a:extLst>
                </p:cNvPr>
                <p:cNvSpPr/>
                <p:nvPr/>
              </p:nvSpPr>
              <p:spPr>
                <a:xfrm rot="21252091">
                  <a:off x="8060864" y="3018272"/>
                  <a:ext cx="264780" cy="1106402"/>
                </a:xfrm>
                <a:custGeom>
                  <a:avLst/>
                  <a:gdLst>
                    <a:gd name="connsiteX0" fmla="*/ 7144 w 266700"/>
                    <a:gd name="connsiteY0" fmla="*/ 1115854 h 1114425"/>
                    <a:gd name="connsiteX1" fmla="*/ 190024 w 266700"/>
                    <a:gd name="connsiteY1" fmla="*/ 1048226 h 1114425"/>
                    <a:gd name="connsiteX2" fmla="*/ 261461 w 266700"/>
                    <a:gd name="connsiteY2" fmla="*/ 7144 h 1114425"/>
                    <a:gd name="connsiteX3" fmla="*/ 52864 w 266700"/>
                    <a:gd name="connsiteY3" fmla="*/ 60484 h 11144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66700" h="1114425">
                      <a:moveTo>
                        <a:pt x="7144" y="1115854"/>
                      </a:moveTo>
                      <a:lnTo>
                        <a:pt x="190024" y="1048226"/>
                      </a:lnTo>
                      <a:lnTo>
                        <a:pt x="261461" y="7144"/>
                      </a:lnTo>
                      <a:lnTo>
                        <a:pt x="52864" y="6048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12" name="Freeform: Shape 211">
                  <a:extLst>
                    <a:ext uri="{FF2B5EF4-FFF2-40B4-BE49-F238E27FC236}">
                      <a16:creationId xmlns:a16="http://schemas.microsoft.com/office/drawing/2014/main" id="{38D3260A-9B0D-48D2-9365-193833306C13}"/>
                    </a:ext>
                  </a:extLst>
                </p:cNvPr>
                <p:cNvSpPr/>
                <p:nvPr/>
              </p:nvSpPr>
              <p:spPr>
                <a:xfrm rot="21252091">
                  <a:off x="7106820" y="3136002"/>
                  <a:ext cx="340432" cy="1096946"/>
                </a:xfrm>
                <a:custGeom>
                  <a:avLst/>
                  <a:gdLst>
                    <a:gd name="connsiteX0" fmla="*/ 118586 w 342900"/>
                    <a:gd name="connsiteY0" fmla="*/ 1052989 h 1104900"/>
                    <a:gd name="connsiteX1" fmla="*/ 7144 w 342900"/>
                    <a:gd name="connsiteY1" fmla="*/ 7144 h 1104900"/>
                    <a:gd name="connsiteX2" fmla="*/ 255746 w 342900"/>
                    <a:gd name="connsiteY2" fmla="*/ 43339 h 1104900"/>
                    <a:gd name="connsiteX3" fmla="*/ 344329 w 342900"/>
                    <a:gd name="connsiteY3" fmla="*/ 1103471 h 1104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42900" h="1104900">
                      <a:moveTo>
                        <a:pt x="118586" y="1052989"/>
                      </a:moveTo>
                      <a:lnTo>
                        <a:pt x="7144" y="7144"/>
                      </a:lnTo>
                      <a:lnTo>
                        <a:pt x="255746" y="43339"/>
                      </a:lnTo>
                      <a:lnTo>
                        <a:pt x="344329" y="110347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89" name="Group 188">
                <a:extLst>
                  <a:ext uri="{FF2B5EF4-FFF2-40B4-BE49-F238E27FC236}">
                    <a16:creationId xmlns:a16="http://schemas.microsoft.com/office/drawing/2014/main" id="{41302F10-C802-4B01-82D6-8E6F8D44B4B4}"/>
                  </a:ext>
                </a:extLst>
              </p:cNvPr>
              <p:cNvGrpSpPr/>
              <p:nvPr/>
            </p:nvGrpSpPr>
            <p:grpSpPr>
              <a:xfrm rot="458881">
                <a:off x="6795047" y="3752157"/>
                <a:ext cx="2261802" cy="1293073"/>
                <a:chOff x="6419683" y="1357425"/>
                <a:chExt cx="2261802" cy="1293073"/>
              </a:xfrm>
            </p:grpSpPr>
            <p:sp>
              <p:nvSpPr>
                <p:cNvPr id="190" name="Freeform: Shape 189">
                  <a:extLst>
                    <a:ext uri="{FF2B5EF4-FFF2-40B4-BE49-F238E27FC236}">
                      <a16:creationId xmlns:a16="http://schemas.microsoft.com/office/drawing/2014/main" id="{F3352777-A84C-4EF3-B97D-96975D6425C1}"/>
                    </a:ext>
                  </a:extLst>
                </p:cNvPr>
                <p:cNvSpPr/>
                <p:nvPr/>
              </p:nvSpPr>
              <p:spPr>
                <a:xfrm rot="21252091">
                  <a:off x="7778737" y="1974371"/>
                  <a:ext cx="652494" cy="482278"/>
                </a:xfrm>
                <a:custGeom>
                  <a:avLst/>
                  <a:gdLst>
                    <a:gd name="connsiteX0" fmla="*/ 654844 w 657225"/>
                    <a:gd name="connsiteY0" fmla="*/ 7144 h 485775"/>
                    <a:gd name="connsiteX1" fmla="*/ 7144 w 657225"/>
                    <a:gd name="connsiteY1" fmla="*/ 253841 h 485775"/>
                    <a:gd name="connsiteX2" fmla="*/ 19526 w 657225"/>
                    <a:gd name="connsiteY2" fmla="*/ 487204 h 485775"/>
                    <a:gd name="connsiteX3" fmla="*/ 644366 w 657225"/>
                    <a:gd name="connsiteY3" fmla="*/ 225266 h 4857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57225" h="485775">
                      <a:moveTo>
                        <a:pt x="654844" y="7144"/>
                      </a:moveTo>
                      <a:lnTo>
                        <a:pt x="7144" y="253841"/>
                      </a:lnTo>
                      <a:lnTo>
                        <a:pt x="19526" y="487204"/>
                      </a:lnTo>
                      <a:lnTo>
                        <a:pt x="644366" y="225266"/>
                      </a:lnTo>
                      <a:close/>
                    </a:path>
                  </a:pathLst>
                </a:custGeom>
                <a:solidFill>
                  <a:schemeClr val="accent1">
                    <a:lumMod val="50000"/>
                  </a:scheme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91" name="Freeform: Shape 190">
                  <a:extLst>
                    <a:ext uri="{FF2B5EF4-FFF2-40B4-BE49-F238E27FC236}">
                      <a16:creationId xmlns:a16="http://schemas.microsoft.com/office/drawing/2014/main" id="{DABD01CD-2E0C-441B-94E4-3DC621F1D680}"/>
                    </a:ext>
                  </a:extLst>
                </p:cNvPr>
                <p:cNvSpPr/>
                <p:nvPr/>
              </p:nvSpPr>
              <p:spPr>
                <a:xfrm rot="21252091">
                  <a:off x="6658666" y="1971617"/>
                  <a:ext cx="1758896" cy="312062"/>
                </a:xfrm>
                <a:custGeom>
                  <a:avLst/>
                  <a:gdLst>
                    <a:gd name="connsiteX0" fmla="*/ 1771174 w 1771650"/>
                    <a:gd name="connsiteY0" fmla="*/ 67151 h 314325"/>
                    <a:gd name="connsiteX1" fmla="*/ 1092041 w 1771650"/>
                    <a:gd name="connsiteY1" fmla="*/ 21431 h 314325"/>
                    <a:gd name="connsiteX2" fmla="*/ 865346 w 1771650"/>
                    <a:gd name="connsiteY2" fmla="*/ 7144 h 314325"/>
                    <a:gd name="connsiteX3" fmla="*/ 7144 w 1771650"/>
                    <a:gd name="connsiteY3" fmla="*/ 276701 h 314325"/>
                    <a:gd name="connsiteX4" fmla="*/ 1123474 w 1771650"/>
                    <a:gd name="connsiteY4" fmla="*/ 313849 h 314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71650" h="314325">
                      <a:moveTo>
                        <a:pt x="1771174" y="67151"/>
                      </a:moveTo>
                      <a:lnTo>
                        <a:pt x="1092041" y="21431"/>
                      </a:lnTo>
                      <a:lnTo>
                        <a:pt x="865346" y="7144"/>
                      </a:lnTo>
                      <a:lnTo>
                        <a:pt x="7144" y="276701"/>
                      </a:lnTo>
                      <a:lnTo>
                        <a:pt x="1123474" y="313849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92" name="Freeform: Shape 191">
                  <a:extLst>
                    <a:ext uri="{FF2B5EF4-FFF2-40B4-BE49-F238E27FC236}">
                      <a16:creationId xmlns:a16="http://schemas.microsoft.com/office/drawing/2014/main" id="{146C86F4-1BA7-4795-9CA8-5A5DA2492D98}"/>
                    </a:ext>
                  </a:extLst>
                </p:cNvPr>
                <p:cNvSpPr/>
                <p:nvPr/>
              </p:nvSpPr>
              <p:spPr>
                <a:xfrm rot="21252091">
                  <a:off x="6685389" y="2269488"/>
                  <a:ext cx="1134772" cy="274237"/>
                </a:xfrm>
                <a:custGeom>
                  <a:avLst/>
                  <a:gdLst>
                    <a:gd name="connsiteX0" fmla="*/ 56674 w 1143000"/>
                    <a:gd name="connsiteY0" fmla="*/ 213836 h 276225"/>
                    <a:gd name="connsiteX1" fmla="*/ 1135856 w 1143000"/>
                    <a:gd name="connsiteY1" fmla="*/ 277654 h 276225"/>
                    <a:gd name="connsiteX2" fmla="*/ 1123474 w 1143000"/>
                    <a:gd name="connsiteY2" fmla="*/ 44291 h 276225"/>
                    <a:gd name="connsiteX3" fmla="*/ 7144 w 1143000"/>
                    <a:gd name="connsiteY3" fmla="*/ 7144 h 2762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43000" h="276225">
                      <a:moveTo>
                        <a:pt x="56674" y="213836"/>
                      </a:moveTo>
                      <a:lnTo>
                        <a:pt x="1135856" y="277654"/>
                      </a:lnTo>
                      <a:lnTo>
                        <a:pt x="1123474" y="44291"/>
                      </a:lnTo>
                      <a:lnTo>
                        <a:pt x="7144" y="7144"/>
                      </a:lnTo>
                      <a:close/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93" name="Freeform: Shape 192">
                  <a:extLst>
                    <a:ext uri="{FF2B5EF4-FFF2-40B4-BE49-F238E27FC236}">
                      <a16:creationId xmlns:a16="http://schemas.microsoft.com/office/drawing/2014/main" id="{925B535A-11D8-428C-9068-42B5E1BD605E}"/>
                    </a:ext>
                  </a:extLst>
                </p:cNvPr>
                <p:cNvSpPr/>
                <p:nvPr/>
              </p:nvSpPr>
              <p:spPr>
                <a:xfrm rot="21252091">
                  <a:off x="6950881" y="2294199"/>
                  <a:ext cx="283693" cy="236411"/>
                </a:xfrm>
                <a:custGeom>
                  <a:avLst/>
                  <a:gdLst>
                    <a:gd name="connsiteX0" fmla="*/ 7144 w 285750"/>
                    <a:gd name="connsiteY0" fmla="*/ 7144 h 238125"/>
                    <a:gd name="connsiteX1" fmla="*/ 232886 w 285750"/>
                    <a:gd name="connsiteY1" fmla="*/ 17621 h 238125"/>
                    <a:gd name="connsiteX2" fmla="*/ 281464 w 285750"/>
                    <a:gd name="connsiteY2" fmla="*/ 234791 h 238125"/>
                    <a:gd name="connsiteX3" fmla="*/ 81439 w 285750"/>
                    <a:gd name="connsiteY3" fmla="*/ 222409 h 2381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85750" h="238125">
                      <a:moveTo>
                        <a:pt x="7144" y="7144"/>
                      </a:moveTo>
                      <a:lnTo>
                        <a:pt x="232886" y="17621"/>
                      </a:lnTo>
                      <a:lnTo>
                        <a:pt x="281464" y="234791"/>
                      </a:lnTo>
                      <a:lnTo>
                        <a:pt x="81439" y="22240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94" name="Freeform: Shape 193">
                  <a:extLst>
                    <a:ext uri="{FF2B5EF4-FFF2-40B4-BE49-F238E27FC236}">
                      <a16:creationId xmlns:a16="http://schemas.microsoft.com/office/drawing/2014/main" id="{8E59F39E-9BDB-4644-B6D8-46EA5142906D}"/>
                    </a:ext>
                  </a:extLst>
                </p:cNvPr>
                <p:cNvSpPr/>
                <p:nvPr/>
              </p:nvSpPr>
              <p:spPr>
                <a:xfrm rot="21252091">
                  <a:off x="6924943" y="1996692"/>
                  <a:ext cx="1011838" cy="283693"/>
                </a:xfrm>
                <a:custGeom>
                  <a:avLst/>
                  <a:gdLst>
                    <a:gd name="connsiteX0" fmla="*/ 7144 w 1019175"/>
                    <a:gd name="connsiteY0" fmla="*/ 270986 h 285750"/>
                    <a:gd name="connsiteX1" fmla="*/ 824389 w 1019175"/>
                    <a:gd name="connsiteY1" fmla="*/ 7144 h 285750"/>
                    <a:gd name="connsiteX2" fmla="*/ 1013936 w 1019175"/>
                    <a:gd name="connsiteY2" fmla="*/ 20479 h 285750"/>
                    <a:gd name="connsiteX3" fmla="*/ 232886 w 1019175"/>
                    <a:gd name="connsiteY3" fmla="*/ 281464 h 2857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19175" h="285750">
                      <a:moveTo>
                        <a:pt x="7144" y="270986"/>
                      </a:moveTo>
                      <a:lnTo>
                        <a:pt x="824389" y="7144"/>
                      </a:lnTo>
                      <a:lnTo>
                        <a:pt x="1013936" y="20479"/>
                      </a:lnTo>
                      <a:lnTo>
                        <a:pt x="232886" y="28146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95" name="Freeform: Shape 194">
                  <a:extLst>
                    <a:ext uri="{FF2B5EF4-FFF2-40B4-BE49-F238E27FC236}">
                      <a16:creationId xmlns:a16="http://schemas.microsoft.com/office/drawing/2014/main" id="{22AB85B8-58C8-45D5-9F2A-2890ACA685BE}"/>
                    </a:ext>
                  </a:extLst>
                </p:cNvPr>
                <p:cNvSpPr/>
                <p:nvPr/>
              </p:nvSpPr>
              <p:spPr>
                <a:xfrm rot="21252091">
                  <a:off x="8078664" y="2039683"/>
                  <a:ext cx="160759" cy="293149"/>
                </a:xfrm>
                <a:custGeom>
                  <a:avLst/>
                  <a:gdLst>
                    <a:gd name="connsiteX0" fmla="*/ 20479 w 161925"/>
                    <a:gd name="connsiteY0" fmla="*/ 64294 h 295275"/>
                    <a:gd name="connsiteX1" fmla="*/ 7144 w 161925"/>
                    <a:gd name="connsiteY1" fmla="*/ 292894 h 295275"/>
                    <a:gd name="connsiteX2" fmla="*/ 147161 w 161925"/>
                    <a:gd name="connsiteY2" fmla="*/ 234791 h 295275"/>
                    <a:gd name="connsiteX3" fmla="*/ 161449 w 161925"/>
                    <a:gd name="connsiteY3" fmla="*/ 7144 h 2952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1925" h="295275">
                      <a:moveTo>
                        <a:pt x="20479" y="64294"/>
                      </a:moveTo>
                      <a:lnTo>
                        <a:pt x="7144" y="292894"/>
                      </a:lnTo>
                      <a:lnTo>
                        <a:pt x="147161" y="234791"/>
                      </a:lnTo>
                      <a:lnTo>
                        <a:pt x="161449" y="714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96" name="Freeform: Shape 195">
                  <a:extLst>
                    <a:ext uri="{FF2B5EF4-FFF2-40B4-BE49-F238E27FC236}">
                      <a16:creationId xmlns:a16="http://schemas.microsoft.com/office/drawing/2014/main" id="{AC35B178-3F80-44F9-AA0B-3CE5C2DFA741}"/>
                    </a:ext>
                  </a:extLst>
                </p:cNvPr>
                <p:cNvSpPr/>
                <p:nvPr/>
              </p:nvSpPr>
              <p:spPr>
                <a:xfrm rot="21252091">
                  <a:off x="6726327" y="1895624"/>
                  <a:ext cx="765971" cy="293149"/>
                </a:xfrm>
                <a:custGeom>
                  <a:avLst/>
                  <a:gdLst>
                    <a:gd name="connsiteX0" fmla="*/ 764381 w 771525"/>
                    <a:gd name="connsiteY0" fmla="*/ 250708 h 295275"/>
                    <a:gd name="connsiteX1" fmla="*/ 7144 w 771525"/>
                    <a:gd name="connsiteY1" fmla="*/ 37347 h 295275"/>
                    <a:gd name="connsiteX2" fmla="*/ 10954 w 771525"/>
                    <a:gd name="connsiteY2" fmla="*/ 288808 h 295275"/>
                    <a:gd name="connsiteX3" fmla="*/ 723424 w 771525"/>
                    <a:gd name="connsiteY3" fmla="*/ 253565 h 2952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71525" h="295275">
                      <a:moveTo>
                        <a:pt x="764381" y="250708"/>
                      </a:moveTo>
                      <a:cubicBezTo>
                        <a:pt x="764381" y="250708"/>
                        <a:pt x="349091" y="-95050"/>
                        <a:pt x="7144" y="37347"/>
                      </a:cubicBezTo>
                      <a:lnTo>
                        <a:pt x="10954" y="288808"/>
                      </a:lnTo>
                      <a:cubicBezTo>
                        <a:pt x="10954" y="288808"/>
                        <a:pt x="544354" y="107833"/>
                        <a:pt x="723424" y="253565"/>
                      </a:cubicBezTo>
                    </a:path>
                  </a:pathLst>
                </a:custGeom>
                <a:solidFill>
                  <a:schemeClr val="accent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97" name="Freeform: Shape 196">
                  <a:extLst>
                    <a:ext uri="{FF2B5EF4-FFF2-40B4-BE49-F238E27FC236}">
                      <a16:creationId xmlns:a16="http://schemas.microsoft.com/office/drawing/2014/main" id="{5C21372C-EE8F-4A18-8EAE-770C56DF427F}"/>
                    </a:ext>
                  </a:extLst>
                </p:cNvPr>
                <p:cNvSpPr/>
                <p:nvPr/>
              </p:nvSpPr>
              <p:spPr>
                <a:xfrm rot="21252091">
                  <a:off x="7071865" y="2045891"/>
                  <a:ext cx="1163141" cy="113477"/>
                </a:xfrm>
                <a:custGeom>
                  <a:avLst/>
                  <a:gdLst>
                    <a:gd name="connsiteX0" fmla="*/ 1164431 w 1171575"/>
                    <a:gd name="connsiteY0" fmla="*/ 51911 h 114300"/>
                    <a:gd name="connsiteX1" fmla="*/ 168116 w 1171575"/>
                    <a:gd name="connsiteY1" fmla="*/ 7144 h 114300"/>
                    <a:gd name="connsiteX2" fmla="*/ 7144 w 1171575"/>
                    <a:gd name="connsiteY2" fmla="*/ 58579 h 114300"/>
                    <a:gd name="connsiteX3" fmla="*/ 1023461 w 1171575"/>
                    <a:gd name="connsiteY3" fmla="*/ 109061 h 114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71575" h="114300">
                      <a:moveTo>
                        <a:pt x="1164431" y="51911"/>
                      </a:moveTo>
                      <a:lnTo>
                        <a:pt x="168116" y="7144"/>
                      </a:lnTo>
                      <a:lnTo>
                        <a:pt x="7144" y="58579"/>
                      </a:lnTo>
                      <a:lnTo>
                        <a:pt x="1023461" y="10906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98" name="Freeform: Shape 197">
                  <a:extLst>
                    <a:ext uri="{FF2B5EF4-FFF2-40B4-BE49-F238E27FC236}">
                      <a16:creationId xmlns:a16="http://schemas.microsoft.com/office/drawing/2014/main" id="{D3B8CD99-E208-416F-8673-C6CFA39E60F8}"/>
                    </a:ext>
                  </a:extLst>
                </p:cNvPr>
                <p:cNvSpPr/>
                <p:nvPr/>
              </p:nvSpPr>
              <p:spPr>
                <a:xfrm rot="21252091">
                  <a:off x="6872348" y="1509246"/>
                  <a:ext cx="661950" cy="633581"/>
                </a:xfrm>
                <a:custGeom>
                  <a:avLst/>
                  <a:gdLst>
                    <a:gd name="connsiteX0" fmla="*/ 7144 w 666750"/>
                    <a:gd name="connsiteY0" fmla="*/ 332026 h 638175"/>
                    <a:gd name="connsiteX1" fmla="*/ 565309 w 666750"/>
                    <a:gd name="connsiteY1" fmla="*/ 635874 h 638175"/>
                    <a:gd name="connsiteX2" fmla="*/ 668179 w 666750"/>
                    <a:gd name="connsiteY2" fmla="*/ 607299 h 638175"/>
                    <a:gd name="connsiteX3" fmla="*/ 227171 w 666750"/>
                    <a:gd name="connsiteY3" fmla="*/ 321549 h 638175"/>
                    <a:gd name="connsiteX4" fmla="*/ 227171 w 666750"/>
                    <a:gd name="connsiteY4" fmla="*/ 321549 h 638175"/>
                    <a:gd name="connsiteX5" fmla="*/ 366236 w 666750"/>
                    <a:gd name="connsiteY5" fmla="*/ 71041 h 638175"/>
                    <a:gd name="connsiteX6" fmla="*/ 366236 w 666750"/>
                    <a:gd name="connsiteY6" fmla="*/ 71041 h 638175"/>
                    <a:gd name="connsiteX7" fmla="*/ 326231 w 666750"/>
                    <a:gd name="connsiteY7" fmla="*/ 10081 h 638175"/>
                    <a:gd name="connsiteX8" fmla="*/ 199549 w 666750"/>
                    <a:gd name="connsiteY8" fmla="*/ 60564 h 638175"/>
                    <a:gd name="connsiteX9" fmla="*/ 70009 w 666750"/>
                    <a:gd name="connsiteY9" fmla="*/ 185341 h 638175"/>
                    <a:gd name="connsiteX10" fmla="*/ 7144 w 666750"/>
                    <a:gd name="connsiteY10" fmla="*/ 332026 h 6381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666750" h="638175">
                      <a:moveTo>
                        <a:pt x="7144" y="332026"/>
                      </a:moveTo>
                      <a:cubicBezTo>
                        <a:pt x="7144" y="332026"/>
                        <a:pt x="260509" y="625396"/>
                        <a:pt x="565309" y="635874"/>
                      </a:cubicBezTo>
                      <a:cubicBezTo>
                        <a:pt x="635794" y="628254"/>
                        <a:pt x="668179" y="607299"/>
                        <a:pt x="668179" y="607299"/>
                      </a:cubicBezTo>
                      <a:lnTo>
                        <a:pt x="227171" y="321549"/>
                      </a:lnTo>
                      <a:lnTo>
                        <a:pt x="227171" y="321549"/>
                      </a:lnTo>
                      <a:cubicBezTo>
                        <a:pt x="249079" y="226299"/>
                        <a:pt x="296704" y="139621"/>
                        <a:pt x="366236" y="71041"/>
                      </a:cubicBezTo>
                      <a:lnTo>
                        <a:pt x="366236" y="71041"/>
                      </a:lnTo>
                      <a:cubicBezTo>
                        <a:pt x="394811" y="42466"/>
                        <a:pt x="364331" y="-5159"/>
                        <a:pt x="326231" y="10081"/>
                      </a:cubicBezTo>
                      <a:lnTo>
                        <a:pt x="199549" y="60564"/>
                      </a:lnTo>
                      <a:lnTo>
                        <a:pt x="70009" y="185341"/>
                      </a:lnTo>
                      <a:lnTo>
                        <a:pt x="7144" y="332026"/>
                      </a:lnTo>
                      <a:close/>
                    </a:path>
                  </a:pathLst>
                </a:custGeom>
                <a:solidFill>
                  <a:schemeClr val="accent2">
                    <a:lumMod val="50000"/>
                  </a:scheme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99" name="Freeform: Shape 198">
                  <a:extLst>
                    <a:ext uri="{FF2B5EF4-FFF2-40B4-BE49-F238E27FC236}">
                      <a16:creationId xmlns:a16="http://schemas.microsoft.com/office/drawing/2014/main" id="{3CCDB361-AC79-4153-911A-F07105EFAC39}"/>
                    </a:ext>
                  </a:extLst>
                </p:cNvPr>
                <p:cNvSpPr/>
                <p:nvPr/>
              </p:nvSpPr>
              <p:spPr>
                <a:xfrm rot="21252091">
                  <a:off x="6868046" y="1432826"/>
                  <a:ext cx="699776" cy="699776"/>
                </a:xfrm>
                <a:custGeom>
                  <a:avLst/>
                  <a:gdLst>
                    <a:gd name="connsiteX0" fmla="*/ 636746 w 704850"/>
                    <a:gd name="connsiteY0" fmla="*/ 703518 h 704850"/>
                    <a:gd name="connsiteX1" fmla="*/ 388144 w 704850"/>
                    <a:gd name="connsiteY1" fmla="*/ 256796 h 704850"/>
                    <a:gd name="connsiteX2" fmla="*/ 363379 w 704850"/>
                    <a:gd name="connsiteY2" fmla="*/ 239651 h 704850"/>
                    <a:gd name="connsiteX3" fmla="*/ 173831 w 704850"/>
                    <a:gd name="connsiteY3" fmla="*/ 264416 h 704850"/>
                    <a:gd name="connsiteX4" fmla="*/ 7144 w 704850"/>
                    <a:gd name="connsiteY4" fmla="*/ 406338 h 704850"/>
                    <a:gd name="connsiteX5" fmla="*/ 70009 w 704850"/>
                    <a:gd name="connsiteY5" fmla="*/ 260606 h 704850"/>
                    <a:gd name="connsiteX6" fmla="*/ 147161 w 704850"/>
                    <a:gd name="connsiteY6" fmla="*/ 151068 h 704850"/>
                    <a:gd name="connsiteX7" fmla="*/ 147161 w 704850"/>
                    <a:gd name="connsiteY7" fmla="*/ 151068 h 704850"/>
                    <a:gd name="connsiteX8" fmla="*/ 367189 w 704850"/>
                    <a:gd name="connsiteY8" fmla="*/ 12003 h 704850"/>
                    <a:gd name="connsiteX9" fmla="*/ 441484 w 704850"/>
                    <a:gd name="connsiteY9" fmla="*/ 8193 h 704850"/>
                    <a:gd name="connsiteX10" fmla="*/ 511969 w 704850"/>
                    <a:gd name="connsiteY10" fmla="*/ 51056 h 704850"/>
                    <a:gd name="connsiteX11" fmla="*/ 702469 w 704850"/>
                    <a:gd name="connsiteY11" fmla="*/ 660656 h 704850"/>
                    <a:gd name="connsiteX12" fmla="*/ 636746 w 704850"/>
                    <a:gd name="connsiteY12" fmla="*/ 703518 h 7048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704850" h="704850">
                      <a:moveTo>
                        <a:pt x="636746" y="703518"/>
                      </a:moveTo>
                      <a:lnTo>
                        <a:pt x="388144" y="256796"/>
                      </a:lnTo>
                      <a:cubicBezTo>
                        <a:pt x="383381" y="247271"/>
                        <a:pt x="373856" y="241556"/>
                        <a:pt x="363379" y="239651"/>
                      </a:cubicBezTo>
                      <a:cubicBezTo>
                        <a:pt x="331946" y="234888"/>
                        <a:pt x="259556" y="230126"/>
                        <a:pt x="173831" y="264416"/>
                      </a:cubicBezTo>
                      <a:cubicBezTo>
                        <a:pt x="57626" y="310136"/>
                        <a:pt x="7144" y="406338"/>
                        <a:pt x="7144" y="406338"/>
                      </a:cubicBezTo>
                      <a:lnTo>
                        <a:pt x="70009" y="260606"/>
                      </a:lnTo>
                      <a:cubicBezTo>
                        <a:pt x="88106" y="218696"/>
                        <a:pt x="113824" y="181548"/>
                        <a:pt x="147161" y="151068"/>
                      </a:cubicBezTo>
                      <a:lnTo>
                        <a:pt x="147161" y="151068"/>
                      </a:lnTo>
                      <a:cubicBezTo>
                        <a:pt x="208121" y="92966"/>
                        <a:pt x="284321" y="26291"/>
                        <a:pt x="367189" y="12003"/>
                      </a:cubicBezTo>
                      <a:lnTo>
                        <a:pt x="441484" y="8193"/>
                      </a:lnTo>
                      <a:cubicBezTo>
                        <a:pt x="471964" y="2478"/>
                        <a:pt x="502444" y="20576"/>
                        <a:pt x="511969" y="51056"/>
                      </a:cubicBezTo>
                      <a:lnTo>
                        <a:pt x="702469" y="660656"/>
                      </a:lnTo>
                      <a:lnTo>
                        <a:pt x="636746" y="70351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00" name="Freeform: Shape 199">
                  <a:extLst>
                    <a:ext uri="{FF2B5EF4-FFF2-40B4-BE49-F238E27FC236}">
                      <a16:creationId xmlns:a16="http://schemas.microsoft.com/office/drawing/2014/main" id="{1F817069-6DB7-4039-83BB-FF9BA660BD60}"/>
                    </a:ext>
                  </a:extLst>
                </p:cNvPr>
                <p:cNvSpPr/>
                <p:nvPr/>
              </p:nvSpPr>
              <p:spPr>
                <a:xfrm rot="21252091">
                  <a:off x="7592942" y="1804861"/>
                  <a:ext cx="729815" cy="279312"/>
                </a:xfrm>
                <a:custGeom>
                  <a:avLst/>
                  <a:gdLst>
                    <a:gd name="connsiteX0" fmla="*/ 7144 w 771525"/>
                    <a:gd name="connsiteY0" fmla="*/ 250708 h 295275"/>
                    <a:gd name="connsiteX1" fmla="*/ 764381 w 771525"/>
                    <a:gd name="connsiteY1" fmla="*/ 37347 h 295275"/>
                    <a:gd name="connsiteX2" fmla="*/ 760571 w 771525"/>
                    <a:gd name="connsiteY2" fmla="*/ 288808 h 295275"/>
                    <a:gd name="connsiteX3" fmla="*/ 48101 w 771525"/>
                    <a:gd name="connsiteY3" fmla="*/ 253565 h 2952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71525" h="295275">
                      <a:moveTo>
                        <a:pt x="7144" y="250708"/>
                      </a:moveTo>
                      <a:cubicBezTo>
                        <a:pt x="7144" y="250708"/>
                        <a:pt x="422434" y="-95050"/>
                        <a:pt x="764381" y="37347"/>
                      </a:cubicBezTo>
                      <a:lnTo>
                        <a:pt x="760571" y="288808"/>
                      </a:lnTo>
                      <a:cubicBezTo>
                        <a:pt x="760571" y="288808"/>
                        <a:pt x="227171" y="107832"/>
                        <a:pt x="48101" y="253565"/>
                      </a:cubicBezTo>
                    </a:path>
                  </a:pathLst>
                </a:custGeom>
                <a:solidFill>
                  <a:schemeClr val="accent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01" name="Freeform: Shape 200">
                  <a:extLst>
                    <a:ext uri="{FF2B5EF4-FFF2-40B4-BE49-F238E27FC236}">
                      <a16:creationId xmlns:a16="http://schemas.microsoft.com/office/drawing/2014/main" id="{1FE96E71-3197-451A-89DE-23100A6763C4}"/>
                    </a:ext>
                  </a:extLst>
                </p:cNvPr>
                <p:cNvSpPr/>
                <p:nvPr/>
              </p:nvSpPr>
              <p:spPr>
                <a:xfrm rot="21252091">
                  <a:off x="7522601" y="1390100"/>
                  <a:ext cx="595755" cy="671407"/>
                </a:xfrm>
                <a:custGeom>
                  <a:avLst/>
                  <a:gdLst>
                    <a:gd name="connsiteX0" fmla="*/ 595789 w 600075"/>
                    <a:gd name="connsiteY0" fmla="*/ 255366 h 676275"/>
                    <a:gd name="connsiteX1" fmla="*/ 113824 w 600075"/>
                    <a:gd name="connsiteY1" fmla="*/ 669704 h 676275"/>
                    <a:gd name="connsiteX2" fmla="*/ 7144 w 600075"/>
                    <a:gd name="connsiteY2" fmla="*/ 663989 h 676275"/>
                    <a:gd name="connsiteX3" fmla="*/ 378619 w 600075"/>
                    <a:gd name="connsiteY3" fmla="*/ 291561 h 676275"/>
                    <a:gd name="connsiteX4" fmla="*/ 378619 w 600075"/>
                    <a:gd name="connsiteY4" fmla="*/ 291561 h 676275"/>
                    <a:gd name="connsiteX5" fmla="*/ 190024 w 600075"/>
                    <a:gd name="connsiteY5" fmla="*/ 76296 h 676275"/>
                    <a:gd name="connsiteX6" fmla="*/ 190024 w 600075"/>
                    <a:gd name="connsiteY6" fmla="*/ 76296 h 676275"/>
                    <a:gd name="connsiteX7" fmla="*/ 216694 w 600075"/>
                    <a:gd name="connsiteY7" fmla="*/ 7716 h 676275"/>
                    <a:gd name="connsiteX8" fmla="*/ 349091 w 600075"/>
                    <a:gd name="connsiteY8" fmla="*/ 29624 h 676275"/>
                    <a:gd name="connsiteX9" fmla="*/ 502444 w 600075"/>
                    <a:gd name="connsiteY9" fmla="*/ 125826 h 676275"/>
                    <a:gd name="connsiteX10" fmla="*/ 595789 w 600075"/>
                    <a:gd name="connsiteY10" fmla="*/ 255366 h 6762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600075" h="676275">
                      <a:moveTo>
                        <a:pt x="595789" y="255366"/>
                      </a:moveTo>
                      <a:cubicBezTo>
                        <a:pt x="595789" y="255366"/>
                        <a:pt x="410051" y="595409"/>
                        <a:pt x="113824" y="669704"/>
                      </a:cubicBezTo>
                      <a:cubicBezTo>
                        <a:pt x="43339" y="677324"/>
                        <a:pt x="7144" y="663989"/>
                        <a:pt x="7144" y="663989"/>
                      </a:cubicBezTo>
                      <a:lnTo>
                        <a:pt x="378619" y="291561"/>
                      </a:lnTo>
                      <a:lnTo>
                        <a:pt x="378619" y="291561"/>
                      </a:lnTo>
                      <a:cubicBezTo>
                        <a:pt x="337661" y="202979"/>
                        <a:pt x="271939" y="128684"/>
                        <a:pt x="190024" y="76296"/>
                      </a:cubicBezTo>
                      <a:lnTo>
                        <a:pt x="190024" y="76296"/>
                      </a:lnTo>
                      <a:cubicBezTo>
                        <a:pt x="155734" y="54389"/>
                        <a:pt x="176689" y="1049"/>
                        <a:pt x="216694" y="7716"/>
                      </a:cubicBezTo>
                      <a:lnTo>
                        <a:pt x="349091" y="29624"/>
                      </a:lnTo>
                      <a:lnTo>
                        <a:pt x="502444" y="125826"/>
                      </a:lnTo>
                      <a:lnTo>
                        <a:pt x="595789" y="255366"/>
                      </a:lnTo>
                      <a:close/>
                    </a:path>
                  </a:pathLst>
                </a:custGeom>
                <a:solidFill>
                  <a:schemeClr val="accent2">
                    <a:lumMod val="50000"/>
                  </a:scheme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02" name="Freeform: Shape 201">
                  <a:extLst>
                    <a:ext uri="{FF2B5EF4-FFF2-40B4-BE49-F238E27FC236}">
                      <a16:creationId xmlns:a16="http://schemas.microsoft.com/office/drawing/2014/main" id="{27FE1AAE-BB81-450E-89DF-0AC5147D7E22}"/>
                    </a:ext>
                  </a:extLst>
                </p:cNvPr>
                <p:cNvSpPr/>
                <p:nvPr/>
              </p:nvSpPr>
              <p:spPr>
                <a:xfrm rot="21252091">
                  <a:off x="7483280" y="1357425"/>
                  <a:ext cx="633581" cy="709232"/>
                </a:xfrm>
                <a:custGeom>
                  <a:avLst/>
                  <a:gdLst>
                    <a:gd name="connsiteX0" fmla="*/ 80486 w 638175"/>
                    <a:gd name="connsiteY0" fmla="*/ 712242 h 714375"/>
                    <a:gd name="connsiteX1" fmla="*/ 229076 w 638175"/>
                    <a:gd name="connsiteY1" fmla="*/ 223609 h 714375"/>
                    <a:gd name="connsiteX2" fmla="*/ 250031 w 638175"/>
                    <a:gd name="connsiteY2" fmla="*/ 201702 h 714375"/>
                    <a:gd name="connsiteX3" fmla="*/ 440531 w 638175"/>
                    <a:gd name="connsiteY3" fmla="*/ 186462 h 714375"/>
                    <a:gd name="connsiteX4" fmla="*/ 632936 w 638175"/>
                    <a:gd name="connsiteY4" fmla="*/ 290284 h 714375"/>
                    <a:gd name="connsiteX5" fmla="*/ 540544 w 638175"/>
                    <a:gd name="connsiteY5" fmla="*/ 160744 h 714375"/>
                    <a:gd name="connsiteX6" fmla="*/ 442436 w 638175"/>
                    <a:gd name="connsiteY6" fmla="*/ 69304 h 714375"/>
                    <a:gd name="connsiteX7" fmla="*/ 442436 w 638175"/>
                    <a:gd name="connsiteY7" fmla="*/ 69304 h 714375"/>
                    <a:gd name="connsiteX8" fmla="*/ 204311 w 638175"/>
                    <a:gd name="connsiteY8" fmla="*/ 7392 h 714375"/>
                    <a:gd name="connsiteX9" fmla="*/ 129064 w 638175"/>
                    <a:gd name="connsiteY9" fmla="*/ 10249 h 714375"/>
                    <a:gd name="connsiteX10" fmla="*/ 69056 w 638175"/>
                    <a:gd name="connsiteY10" fmla="*/ 66447 h 714375"/>
                    <a:gd name="connsiteX11" fmla="*/ 7144 w 638175"/>
                    <a:gd name="connsiteY11" fmla="*/ 683667 h 714375"/>
                    <a:gd name="connsiteX12" fmla="*/ 80486 w 638175"/>
                    <a:gd name="connsiteY12" fmla="*/ 712242 h 7143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638175" h="714375">
                      <a:moveTo>
                        <a:pt x="80486" y="712242"/>
                      </a:moveTo>
                      <a:lnTo>
                        <a:pt x="229076" y="223609"/>
                      </a:lnTo>
                      <a:cubicBezTo>
                        <a:pt x="231934" y="213132"/>
                        <a:pt x="239554" y="205512"/>
                        <a:pt x="250031" y="201702"/>
                      </a:cubicBezTo>
                      <a:cubicBezTo>
                        <a:pt x="279559" y="190272"/>
                        <a:pt x="349091" y="171222"/>
                        <a:pt x="440531" y="186462"/>
                      </a:cubicBezTo>
                      <a:cubicBezTo>
                        <a:pt x="564356" y="207417"/>
                        <a:pt x="632936" y="290284"/>
                        <a:pt x="632936" y="290284"/>
                      </a:cubicBezTo>
                      <a:lnTo>
                        <a:pt x="540544" y="160744"/>
                      </a:lnTo>
                      <a:cubicBezTo>
                        <a:pt x="513874" y="123597"/>
                        <a:pt x="480536" y="93117"/>
                        <a:pt x="442436" y="69304"/>
                      </a:cubicBezTo>
                      <a:lnTo>
                        <a:pt x="442436" y="69304"/>
                      </a:lnTo>
                      <a:cubicBezTo>
                        <a:pt x="370999" y="26442"/>
                        <a:pt x="288131" y="4534"/>
                        <a:pt x="204311" y="7392"/>
                      </a:cubicBezTo>
                      <a:lnTo>
                        <a:pt x="129064" y="10249"/>
                      </a:lnTo>
                      <a:cubicBezTo>
                        <a:pt x="97631" y="11202"/>
                        <a:pt x="71914" y="35967"/>
                        <a:pt x="69056" y="66447"/>
                      </a:cubicBezTo>
                      <a:lnTo>
                        <a:pt x="7144" y="683667"/>
                      </a:lnTo>
                      <a:lnTo>
                        <a:pt x="80486" y="712242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03" name="Freeform: Shape 202">
                  <a:extLst>
                    <a:ext uri="{FF2B5EF4-FFF2-40B4-BE49-F238E27FC236}">
                      <a16:creationId xmlns:a16="http://schemas.microsoft.com/office/drawing/2014/main" id="{DBA995F4-EB44-45CB-84F9-8E4D23A61187}"/>
                    </a:ext>
                  </a:extLst>
                </p:cNvPr>
                <p:cNvSpPr/>
                <p:nvPr/>
              </p:nvSpPr>
              <p:spPr>
                <a:xfrm rot="21252091">
                  <a:off x="8064027" y="1806790"/>
                  <a:ext cx="324362" cy="459513"/>
                </a:xfrm>
                <a:custGeom>
                  <a:avLst/>
                  <a:gdLst>
                    <a:gd name="connsiteX0" fmla="*/ 277654 w 342900"/>
                    <a:gd name="connsiteY0" fmla="*/ 7144 h 485775"/>
                    <a:gd name="connsiteX1" fmla="*/ 7144 w 342900"/>
                    <a:gd name="connsiteY1" fmla="*/ 296704 h 485775"/>
                    <a:gd name="connsiteX2" fmla="*/ 154781 w 342900"/>
                    <a:gd name="connsiteY2" fmla="*/ 484346 h 485775"/>
                    <a:gd name="connsiteX3" fmla="*/ 337661 w 342900"/>
                    <a:gd name="connsiteY3" fmla="*/ 301466 h 485775"/>
                    <a:gd name="connsiteX4" fmla="*/ 277654 w 342900"/>
                    <a:gd name="connsiteY4" fmla="*/ 7144 h 4857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42900" h="485775">
                      <a:moveTo>
                        <a:pt x="277654" y="7144"/>
                      </a:moveTo>
                      <a:cubicBezTo>
                        <a:pt x="277654" y="7144"/>
                        <a:pt x="263366" y="139541"/>
                        <a:pt x="7144" y="296704"/>
                      </a:cubicBezTo>
                      <a:lnTo>
                        <a:pt x="154781" y="484346"/>
                      </a:lnTo>
                      <a:cubicBezTo>
                        <a:pt x="154781" y="484346"/>
                        <a:pt x="290989" y="442436"/>
                        <a:pt x="337661" y="301466"/>
                      </a:cubicBezTo>
                      <a:lnTo>
                        <a:pt x="277654" y="7144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04" name="Freeform: Shape 203">
                  <a:extLst>
                    <a:ext uri="{FF2B5EF4-FFF2-40B4-BE49-F238E27FC236}">
                      <a16:creationId xmlns:a16="http://schemas.microsoft.com/office/drawing/2014/main" id="{CF2FF30F-FDAC-4E54-AAF7-5AA3CC450476}"/>
                    </a:ext>
                  </a:extLst>
                </p:cNvPr>
                <p:cNvSpPr/>
                <p:nvPr/>
              </p:nvSpPr>
              <p:spPr>
                <a:xfrm rot="21252091">
                  <a:off x="8086821" y="2064951"/>
                  <a:ext cx="594664" cy="378423"/>
                </a:xfrm>
                <a:custGeom>
                  <a:avLst/>
                  <a:gdLst>
                    <a:gd name="connsiteX0" fmla="*/ 7144 w 628650"/>
                    <a:gd name="connsiteY0" fmla="*/ 7144 h 400050"/>
                    <a:gd name="connsiteX1" fmla="*/ 332899 w 628650"/>
                    <a:gd name="connsiteY1" fmla="*/ 111919 h 400050"/>
                    <a:gd name="connsiteX2" fmla="*/ 625316 w 628650"/>
                    <a:gd name="connsiteY2" fmla="*/ 128111 h 400050"/>
                    <a:gd name="connsiteX3" fmla="*/ 536734 w 628650"/>
                    <a:gd name="connsiteY3" fmla="*/ 252889 h 400050"/>
                    <a:gd name="connsiteX4" fmla="*/ 596741 w 628650"/>
                    <a:gd name="connsiteY4" fmla="*/ 398621 h 400050"/>
                    <a:gd name="connsiteX5" fmla="*/ 360521 w 628650"/>
                    <a:gd name="connsiteY5" fmla="*/ 383381 h 400050"/>
                    <a:gd name="connsiteX6" fmla="*/ 122396 w 628650"/>
                    <a:gd name="connsiteY6" fmla="*/ 314801 h 400050"/>
                    <a:gd name="connsiteX7" fmla="*/ 7144 w 628650"/>
                    <a:gd name="connsiteY7" fmla="*/ 7144 h 400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28650" h="400050">
                      <a:moveTo>
                        <a:pt x="7144" y="7144"/>
                      </a:moveTo>
                      <a:cubicBezTo>
                        <a:pt x="7144" y="7144"/>
                        <a:pt x="110966" y="119539"/>
                        <a:pt x="332899" y="111919"/>
                      </a:cubicBezTo>
                      <a:cubicBezTo>
                        <a:pt x="554831" y="104299"/>
                        <a:pt x="625316" y="128111"/>
                        <a:pt x="625316" y="128111"/>
                      </a:cubicBezTo>
                      <a:lnTo>
                        <a:pt x="536734" y="252889"/>
                      </a:lnTo>
                      <a:lnTo>
                        <a:pt x="596741" y="398621"/>
                      </a:lnTo>
                      <a:cubicBezTo>
                        <a:pt x="596741" y="398621"/>
                        <a:pt x="496729" y="373856"/>
                        <a:pt x="360521" y="383381"/>
                      </a:cubicBezTo>
                      <a:cubicBezTo>
                        <a:pt x="224314" y="393859"/>
                        <a:pt x="122396" y="314801"/>
                        <a:pt x="122396" y="314801"/>
                      </a:cubicBezTo>
                      <a:lnTo>
                        <a:pt x="7144" y="7144"/>
                      </a:lnTo>
                      <a:close/>
                    </a:path>
                  </a:pathLst>
                </a:custGeom>
                <a:solidFill>
                  <a:schemeClr val="accent2">
                    <a:lumMod val="50000"/>
                  </a:scheme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05" name="Freeform: Shape 204">
                  <a:extLst>
                    <a:ext uri="{FF2B5EF4-FFF2-40B4-BE49-F238E27FC236}">
                      <a16:creationId xmlns:a16="http://schemas.microsoft.com/office/drawing/2014/main" id="{A296F324-EED4-4B81-A6C4-038C8CC00273}"/>
                    </a:ext>
                  </a:extLst>
                </p:cNvPr>
                <p:cNvSpPr/>
                <p:nvPr/>
              </p:nvSpPr>
              <p:spPr>
                <a:xfrm rot="21252091">
                  <a:off x="6680729" y="1952489"/>
                  <a:ext cx="340432" cy="482278"/>
                </a:xfrm>
                <a:custGeom>
                  <a:avLst/>
                  <a:gdLst>
                    <a:gd name="connsiteX0" fmla="*/ 67151 w 342900"/>
                    <a:gd name="connsiteY0" fmla="*/ 7144 h 485775"/>
                    <a:gd name="connsiteX1" fmla="*/ 337661 w 342900"/>
                    <a:gd name="connsiteY1" fmla="*/ 296704 h 485775"/>
                    <a:gd name="connsiteX2" fmla="*/ 190024 w 342900"/>
                    <a:gd name="connsiteY2" fmla="*/ 484346 h 485775"/>
                    <a:gd name="connsiteX3" fmla="*/ 7144 w 342900"/>
                    <a:gd name="connsiteY3" fmla="*/ 301466 h 485775"/>
                    <a:gd name="connsiteX4" fmla="*/ 67151 w 342900"/>
                    <a:gd name="connsiteY4" fmla="*/ 7144 h 4857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42900" h="485775">
                      <a:moveTo>
                        <a:pt x="67151" y="7144"/>
                      </a:moveTo>
                      <a:cubicBezTo>
                        <a:pt x="67151" y="7144"/>
                        <a:pt x="81439" y="139541"/>
                        <a:pt x="337661" y="296704"/>
                      </a:cubicBezTo>
                      <a:lnTo>
                        <a:pt x="190024" y="484346"/>
                      </a:lnTo>
                      <a:cubicBezTo>
                        <a:pt x="190024" y="484346"/>
                        <a:pt x="53816" y="442436"/>
                        <a:pt x="7144" y="301466"/>
                      </a:cubicBezTo>
                      <a:lnTo>
                        <a:pt x="67151" y="7144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06" name="Freeform: Shape 205">
                  <a:extLst>
                    <a:ext uri="{FF2B5EF4-FFF2-40B4-BE49-F238E27FC236}">
                      <a16:creationId xmlns:a16="http://schemas.microsoft.com/office/drawing/2014/main" id="{754282D9-15D9-4F45-AFAD-BD33DD28740A}"/>
                    </a:ext>
                  </a:extLst>
                </p:cNvPr>
                <p:cNvSpPr/>
                <p:nvPr/>
              </p:nvSpPr>
              <p:spPr>
                <a:xfrm rot="21252091">
                  <a:off x="6419683" y="2253328"/>
                  <a:ext cx="624124" cy="397170"/>
                </a:xfrm>
                <a:custGeom>
                  <a:avLst/>
                  <a:gdLst>
                    <a:gd name="connsiteX0" fmla="*/ 625316 w 628650"/>
                    <a:gd name="connsiteY0" fmla="*/ 7144 h 400050"/>
                    <a:gd name="connsiteX1" fmla="*/ 299561 w 628650"/>
                    <a:gd name="connsiteY1" fmla="*/ 111919 h 400050"/>
                    <a:gd name="connsiteX2" fmla="*/ 7144 w 628650"/>
                    <a:gd name="connsiteY2" fmla="*/ 128111 h 400050"/>
                    <a:gd name="connsiteX3" fmla="*/ 95726 w 628650"/>
                    <a:gd name="connsiteY3" fmla="*/ 252889 h 400050"/>
                    <a:gd name="connsiteX4" fmla="*/ 35719 w 628650"/>
                    <a:gd name="connsiteY4" fmla="*/ 397669 h 400050"/>
                    <a:gd name="connsiteX5" fmla="*/ 271939 w 628650"/>
                    <a:gd name="connsiteY5" fmla="*/ 382429 h 400050"/>
                    <a:gd name="connsiteX6" fmla="*/ 510064 w 628650"/>
                    <a:gd name="connsiteY6" fmla="*/ 313849 h 400050"/>
                    <a:gd name="connsiteX7" fmla="*/ 625316 w 628650"/>
                    <a:gd name="connsiteY7" fmla="*/ 7144 h 400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28650" h="400050">
                      <a:moveTo>
                        <a:pt x="625316" y="7144"/>
                      </a:moveTo>
                      <a:cubicBezTo>
                        <a:pt x="625316" y="7144"/>
                        <a:pt x="521494" y="119539"/>
                        <a:pt x="299561" y="111919"/>
                      </a:cubicBezTo>
                      <a:cubicBezTo>
                        <a:pt x="76676" y="104299"/>
                        <a:pt x="7144" y="128111"/>
                        <a:pt x="7144" y="128111"/>
                      </a:cubicBezTo>
                      <a:lnTo>
                        <a:pt x="95726" y="252889"/>
                      </a:lnTo>
                      <a:lnTo>
                        <a:pt x="35719" y="397669"/>
                      </a:lnTo>
                      <a:cubicBezTo>
                        <a:pt x="35719" y="397669"/>
                        <a:pt x="135731" y="372904"/>
                        <a:pt x="271939" y="382429"/>
                      </a:cubicBezTo>
                      <a:cubicBezTo>
                        <a:pt x="408146" y="392906"/>
                        <a:pt x="510064" y="313849"/>
                        <a:pt x="510064" y="313849"/>
                      </a:cubicBezTo>
                      <a:lnTo>
                        <a:pt x="625316" y="7144"/>
                      </a:lnTo>
                      <a:close/>
                    </a:path>
                  </a:pathLst>
                </a:custGeom>
                <a:solidFill>
                  <a:schemeClr val="accent2">
                    <a:lumMod val="50000"/>
                  </a:scheme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213" name="Group 212">
              <a:extLst>
                <a:ext uri="{FF2B5EF4-FFF2-40B4-BE49-F238E27FC236}">
                  <a16:creationId xmlns:a16="http://schemas.microsoft.com/office/drawing/2014/main" id="{336C9C57-1E45-47A5-996F-E50706F287F6}"/>
                </a:ext>
              </a:extLst>
            </p:cNvPr>
            <p:cNvGrpSpPr/>
            <p:nvPr/>
          </p:nvGrpSpPr>
          <p:grpSpPr>
            <a:xfrm>
              <a:off x="5836272" y="4785017"/>
              <a:ext cx="1644476" cy="1380682"/>
              <a:chOff x="7642457" y="1819774"/>
              <a:chExt cx="1788937" cy="1501970"/>
            </a:xfr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214" name="Freeform: Shape 213">
                <a:extLst>
                  <a:ext uri="{FF2B5EF4-FFF2-40B4-BE49-F238E27FC236}">
                    <a16:creationId xmlns:a16="http://schemas.microsoft.com/office/drawing/2014/main" id="{9931C1EC-3E9D-4572-9D0C-C5196A66C6BB}"/>
                  </a:ext>
                </a:extLst>
              </p:cNvPr>
              <p:cNvSpPr/>
              <p:nvPr/>
            </p:nvSpPr>
            <p:spPr>
              <a:xfrm rot="21595279">
                <a:off x="7736984" y="1937200"/>
                <a:ext cx="1664332" cy="312062"/>
              </a:xfrm>
              <a:custGeom>
                <a:avLst/>
                <a:gdLst>
                  <a:gd name="connsiteX0" fmla="*/ 7144 w 1676400"/>
                  <a:gd name="connsiteY0" fmla="*/ 167164 h 314325"/>
                  <a:gd name="connsiteX1" fmla="*/ 800576 w 1676400"/>
                  <a:gd name="connsiteY1" fmla="*/ 7144 h 314325"/>
                  <a:gd name="connsiteX2" fmla="*/ 1678781 w 1676400"/>
                  <a:gd name="connsiteY2" fmla="*/ 138589 h 314325"/>
                  <a:gd name="connsiteX3" fmla="*/ 987266 w 1676400"/>
                  <a:gd name="connsiteY3" fmla="*/ 310991 h 314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76400" h="314325">
                    <a:moveTo>
                      <a:pt x="7144" y="167164"/>
                    </a:moveTo>
                    <a:lnTo>
                      <a:pt x="800576" y="7144"/>
                    </a:lnTo>
                    <a:lnTo>
                      <a:pt x="1678781" y="138589"/>
                    </a:lnTo>
                    <a:lnTo>
                      <a:pt x="987266" y="31099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5" name="Freeform: Shape 214">
                <a:extLst>
                  <a:ext uri="{FF2B5EF4-FFF2-40B4-BE49-F238E27FC236}">
                    <a16:creationId xmlns:a16="http://schemas.microsoft.com/office/drawing/2014/main" id="{F609C391-8436-4CD6-8494-FD88F13104B4}"/>
                  </a:ext>
                </a:extLst>
              </p:cNvPr>
              <p:cNvSpPr/>
              <p:nvPr/>
            </p:nvSpPr>
            <p:spPr>
              <a:xfrm rot="21595279">
                <a:off x="8525289" y="1936656"/>
                <a:ext cx="879448" cy="1163141"/>
              </a:xfrm>
              <a:custGeom>
                <a:avLst/>
                <a:gdLst>
                  <a:gd name="connsiteX0" fmla="*/ 7144 w 885825"/>
                  <a:gd name="connsiteY0" fmla="*/ 7144 h 1171575"/>
                  <a:gd name="connsiteX1" fmla="*/ 29051 w 885825"/>
                  <a:gd name="connsiteY1" fmla="*/ 1033939 h 1171575"/>
                  <a:gd name="connsiteX2" fmla="*/ 792956 w 885825"/>
                  <a:gd name="connsiteY2" fmla="*/ 1164431 h 1171575"/>
                  <a:gd name="connsiteX3" fmla="*/ 885349 w 885825"/>
                  <a:gd name="connsiteY3" fmla="*/ 138589 h 1171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85825" h="1171575">
                    <a:moveTo>
                      <a:pt x="7144" y="7144"/>
                    </a:moveTo>
                    <a:lnTo>
                      <a:pt x="29051" y="1033939"/>
                    </a:lnTo>
                    <a:lnTo>
                      <a:pt x="792956" y="1164431"/>
                    </a:lnTo>
                    <a:lnTo>
                      <a:pt x="885349" y="138589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6" name="Freeform: Shape 215">
                <a:extLst>
                  <a:ext uri="{FF2B5EF4-FFF2-40B4-BE49-F238E27FC236}">
                    <a16:creationId xmlns:a16="http://schemas.microsoft.com/office/drawing/2014/main" id="{E68A09E2-4781-41F0-963F-437E2F3F32D3}"/>
                  </a:ext>
                </a:extLst>
              </p:cNvPr>
              <p:cNvSpPr/>
              <p:nvPr/>
            </p:nvSpPr>
            <p:spPr>
              <a:xfrm rot="21595279">
                <a:off x="7737827" y="2092408"/>
                <a:ext cx="983469" cy="1229336"/>
              </a:xfrm>
              <a:custGeom>
                <a:avLst/>
                <a:gdLst>
                  <a:gd name="connsiteX0" fmla="*/ 987266 w 990600"/>
                  <a:gd name="connsiteY0" fmla="*/ 1231106 h 1238250"/>
                  <a:gd name="connsiteX1" fmla="*/ 121444 w 990600"/>
                  <a:gd name="connsiteY1" fmla="*/ 1030129 h 1238250"/>
                  <a:gd name="connsiteX2" fmla="*/ 7144 w 990600"/>
                  <a:gd name="connsiteY2" fmla="*/ 7144 h 1238250"/>
                  <a:gd name="connsiteX3" fmla="*/ 987266 w 990600"/>
                  <a:gd name="connsiteY3" fmla="*/ 150971 h 1238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90600" h="1238250">
                    <a:moveTo>
                      <a:pt x="987266" y="1231106"/>
                    </a:moveTo>
                    <a:lnTo>
                      <a:pt x="121444" y="1030129"/>
                    </a:lnTo>
                    <a:lnTo>
                      <a:pt x="7144" y="7144"/>
                    </a:lnTo>
                    <a:lnTo>
                      <a:pt x="987266" y="150971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7" name="Freeform: Shape 216">
                <a:extLst>
                  <a:ext uri="{FF2B5EF4-FFF2-40B4-BE49-F238E27FC236}">
                    <a16:creationId xmlns:a16="http://schemas.microsoft.com/office/drawing/2014/main" id="{D7377F4E-4CEE-4B63-82FE-70F836BE0484}"/>
                  </a:ext>
                </a:extLst>
              </p:cNvPr>
              <p:cNvSpPr/>
              <p:nvPr/>
            </p:nvSpPr>
            <p:spPr>
              <a:xfrm rot="21595279">
                <a:off x="8717965" y="2069989"/>
                <a:ext cx="686537" cy="1243864"/>
              </a:xfrm>
              <a:custGeom>
                <a:avLst/>
                <a:gdLst>
                  <a:gd name="connsiteX0" fmla="*/ 11906 w 704850"/>
                  <a:gd name="connsiteY0" fmla="*/ 1255871 h 1257300"/>
                  <a:gd name="connsiteX1" fmla="*/ 7144 w 704850"/>
                  <a:gd name="connsiteY1" fmla="*/ 179546 h 1257300"/>
                  <a:gd name="connsiteX2" fmla="*/ 698659 w 704850"/>
                  <a:gd name="connsiteY2" fmla="*/ 7144 h 1257300"/>
                  <a:gd name="connsiteX3" fmla="*/ 611029 w 704850"/>
                  <a:gd name="connsiteY3" fmla="*/ 1030129 h 1257300"/>
                  <a:gd name="connsiteX0" fmla="*/ 116984 w 691515"/>
                  <a:gd name="connsiteY0" fmla="*/ 1277821 h 1277821"/>
                  <a:gd name="connsiteX1" fmla="*/ 0 w 691515"/>
                  <a:gd name="connsiteY1" fmla="*/ 172402 h 1277821"/>
                  <a:gd name="connsiteX2" fmla="*/ 691515 w 691515"/>
                  <a:gd name="connsiteY2" fmla="*/ 0 h 1277821"/>
                  <a:gd name="connsiteX3" fmla="*/ 603885 w 691515"/>
                  <a:gd name="connsiteY3" fmla="*/ 1022985 h 1277821"/>
                  <a:gd name="connsiteX0" fmla="*/ 606 w 691515"/>
                  <a:gd name="connsiteY0" fmla="*/ 1252883 h 1252883"/>
                  <a:gd name="connsiteX1" fmla="*/ 0 w 691515"/>
                  <a:gd name="connsiteY1" fmla="*/ 172402 h 1252883"/>
                  <a:gd name="connsiteX2" fmla="*/ 691515 w 691515"/>
                  <a:gd name="connsiteY2" fmla="*/ 0 h 1252883"/>
                  <a:gd name="connsiteX3" fmla="*/ 603885 w 691515"/>
                  <a:gd name="connsiteY3" fmla="*/ 1022985 h 1252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91515" h="1252883">
                    <a:moveTo>
                      <a:pt x="606" y="1252883"/>
                    </a:moveTo>
                    <a:lnTo>
                      <a:pt x="0" y="172402"/>
                    </a:lnTo>
                    <a:lnTo>
                      <a:pt x="691515" y="0"/>
                    </a:lnTo>
                    <a:lnTo>
                      <a:pt x="603885" y="1022985"/>
                    </a:lnTo>
                  </a:path>
                </a:pathLst>
              </a:custGeom>
              <a:solidFill>
                <a:schemeClr val="accent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8" name="Freeform: Shape 217">
                <a:extLst>
                  <a:ext uri="{FF2B5EF4-FFF2-40B4-BE49-F238E27FC236}">
                    <a16:creationId xmlns:a16="http://schemas.microsoft.com/office/drawing/2014/main" id="{3788CEED-2FF0-4517-9F40-7E67B22D242C}"/>
                  </a:ext>
                </a:extLst>
              </p:cNvPr>
              <p:cNvSpPr/>
              <p:nvPr/>
            </p:nvSpPr>
            <p:spPr>
              <a:xfrm rot="454160">
                <a:off x="8756897" y="1951208"/>
                <a:ext cx="652494" cy="482278"/>
              </a:xfrm>
              <a:custGeom>
                <a:avLst/>
                <a:gdLst>
                  <a:gd name="connsiteX0" fmla="*/ 654844 w 657225"/>
                  <a:gd name="connsiteY0" fmla="*/ 7144 h 485775"/>
                  <a:gd name="connsiteX1" fmla="*/ 7144 w 657225"/>
                  <a:gd name="connsiteY1" fmla="*/ 253841 h 485775"/>
                  <a:gd name="connsiteX2" fmla="*/ 19526 w 657225"/>
                  <a:gd name="connsiteY2" fmla="*/ 487204 h 485775"/>
                  <a:gd name="connsiteX3" fmla="*/ 644366 w 657225"/>
                  <a:gd name="connsiteY3" fmla="*/ 225266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57225" h="485775">
                    <a:moveTo>
                      <a:pt x="654844" y="7144"/>
                    </a:moveTo>
                    <a:lnTo>
                      <a:pt x="7144" y="253841"/>
                    </a:lnTo>
                    <a:lnTo>
                      <a:pt x="19526" y="487204"/>
                    </a:lnTo>
                    <a:lnTo>
                      <a:pt x="644366" y="225266"/>
                    </a:ln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9" name="Freeform: Shape 218">
                <a:extLst>
                  <a:ext uri="{FF2B5EF4-FFF2-40B4-BE49-F238E27FC236}">
                    <a16:creationId xmlns:a16="http://schemas.microsoft.com/office/drawing/2014/main" id="{D343328D-0570-4DBC-A0B2-80B39C877AE0}"/>
                  </a:ext>
                </a:extLst>
              </p:cNvPr>
              <p:cNvSpPr/>
              <p:nvPr/>
            </p:nvSpPr>
            <p:spPr>
              <a:xfrm rot="454160">
                <a:off x="7672498" y="1819774"/>
                <a:ext cx="1758896" cy="312062"/>
              </a:xfrm>
              <a:custGeom>
                <a:avLst/>
                <a:gdLst>
                  <a:gd name="connsiteX0" fmla="*/ 1771174 w 1771650"/>
                  <a:gd name="connsiteY0" fmla="*/ 67151 h 314325"/>
                  <a:gd name="connsiteX1" fmla="*/ 1092041 w 1771650"/>
                  <a:gd name="connsiteY1" fmla="*/ 21431 h 314325"/>
                  <a:gd name="connsiteX2" fmla="*/ 865346 w 1771650"/>
                  <a:gd name="connsiteY2" fmla="*/ 7144 h 314325"/>
                  <a:gd name="connsiteX3" fmla="*/ 7144 w 1771650"/>
                  <a:gd name="connsiteY3" fmla="*/ 276701 h 314325"/>
                  <a:gd name="connsiteX4" fmla="*/ 1123474 w 1771650"/>
                  <a:gd name="connsiteY4" fmla="*/ 313849 h 314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71650" h="314325">
                    <a:moveTo>
                      <a:pt x="1771174" y="67151"/>
                    </a:moveTo>
                    <a:lnTo>
                      <a:pt x="1092041" y="21431"/>
                    </a:lnTo>
                    <a:lnTo>
                      <a:pt x="865346" y="7144"/>
                    </a:lnTo>
                    <a:lnTo>
                      <a:pt x="7144" y="276701"/>
                    </a:lnTo>
                    <a:lnTo>
                      <a:pt x="1123474" y="313849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0" name="Freeform: Shape 219">
                <a:extLst>
                  <a:ext uri="{FF2B5EF4-FFF2-40B4-BE49-F238E27FC236}">
                    <a16:creationId xmlns:a16="http://schemas.microsoft.com/office/drawing/2014/main" id="{EE9A8A6F-2E66-488B-9D70-DC403EA295C6}"/>
                  </a:ext>
                </a:extLst>
              </p:cNvPr>
              <p:cNvSpPr/>
              <p:nvPr/>
            </p:nvSpPr>
            <p:spPr>
              <a:xfrm rot="454160">
                <a:off x="7642457" y="2044116"/>
                <a:ext cx="1134772" cy="274237"/>
              </a:xfrm>
              <a:custGeom>
                <a:avLst/>
                <a:gdLst>
                  <a:gd name="connsiteX0" fmla="*/ 56674 w 1143000"/>
                  <a:gd name="connsiteY0" fmla="*/ 213836 h 276225"/>
                  <a:gd name="connsiteX1" fmla="*/ 1135856 w 1143000"/>
                  <a:gd name="connsiteY1" fmla="*/ 277654 h 276225"/>
                  <a:gd name="connsiteX2" fmla="*/ 1123474 w 1143000"/>
                  <a:gd name="connsiteY2" fmla="*/ 44291 h 276225"/>
                  <a:gd name="connsiteX3" fmla="*/ 7144 w 1143000"/>
                  <a:gd name="connsiteY3" fmla="*/ 7144 h 276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3000" h="276225">
                    <a:moveTo>
                      <a:pt x="56674" y="213836"/>
                    </a:moveTo>
                    <a:lnTo>
                      <a:pt x="1135856" y="277654"/>
                    </a:lnTo>
                    <a:lnTo>
                      <a:pt x="1123474" y="44291"/>
                    </a:lnTo>
                    <a:lnTo>
                      <a:pt x="7144" y="7144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 w="9525" cap="flat">
                <a:noFill/>
                <a:prstDash val="solid"/>
                <a:miter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21" name="Group 220">
              <a:extLst>
                <a:ext uri="{FF2B5EF4-FFF2-40B4-BE49-F238E27FC236}">
                  <a16:creationId xmlns:a16="http://schemas.microsoft.com/office/drawing/2014/main" id="{31B01A84-4F1E-4CEA-B816-D0A351862D28}"/>
                </a:ext>
              </a:extLst>
            </p:cNvPr>
            <p:cNvGrpSpPr/>
            <p:nvPr/>
          </p:nvGrpSpPr>
          <p:grpSpPr>
            <a:xfrm>
              <a:off x="4896301" y="4559051"/>
              <a:ext cx="1251705" cy="1486460"/>
              <a:chOff x="3790950" y="1741170"/>
              <a:chExt cx="2447925" cy="2907029"/>
            </a:xfrm>
          </p:grpSpPr>
          <p:grpSp>
            <p:nvGrpSpPr>
              <p:cNvPr id="222" name="Graphic 3">
                <a:extLst>
                  <a:ext uri="{FF2B5EF4-FFF2-40B4-BE49-F238E27FC236}">
                    <a16:creationId xmlns:a16="http://schemas.microsoft.com/office/drawing/2014/main" id="{2A334698-33B1-4EB1-9987-27E592A2CACF}"/>
                  </a:ext>
                </a:extLst>
              </p:cNvPr>
              <p:cNvGrpSpPr/>
              <p:nvPr/>
            </p:nvGrpSpPr>
            <p:grpSpPr>
              <a:xfrm>
                <a:off x="4295774" y="1741170"/>
                <a:ext cx="1457326" cy="1156846"/>
                <a:chOff x="5172075" y="2695575"/>
                <a:chExt cx="1847850" cy="1466850"/>
              </a:xfrm>
              <a:solidFill>
                <a:schemeClr val="accent1"/>
              </a:solidFill>
            </p:grpSpPr>
            <p:sp>
              <p:nvSpPr>
                <p:cNvPr id="226" name="Freeform: Shape 225">
                  <a:extLst>
                    <a:ext uri="{FF2B5EF4-FFF2-40B4-BE49-F238E27FC236}">
                      <a16:creationId xmlns:a16="http://schemas.microsoft.com/office/drawing/2014/main" id="{18233FD4-2681-4FAE-97BE-9ED045CCE772}"/>
                    </a:ext>
                  </a:extLst>
                </p:cNvPr>
                <p:cNvSpPr/>
                <p:nvPr/>
              </p:nvSpPr>
              <p:spPr>
                <a:xfrm>
                  <a:off x="6072664" y="3246076"/>
                  <a:ext cx="952500" cy="819150"/>
                </a:xfrm>
                <a:custGeom>
                  <a:avLst/>
                  <a:gdLst>
                    <a:gd name="connsiteX0" fmla="*/ 20479 w 952500"/>
                    <a:gd name="connsiteY0" fmla="*/ 778237 h 819150"/>
                    <a:gd name="connsiteX1" fmla="*/ 30004 w 952500"/>
                    <a:gd name="connsiteY1" fmla="*/ 753472 h 819150"/>
                    <a:gd name="connsiteX2" fmla="*/ 58579 w 952500"/>
                    <a:gd name="connsiteY2" fmla="*/ 683939 h 819150"/>
                    <a:gd name="connsiteX3" fmla="*/ 107156 w 952500"/>
                    <a:gd name="connsiteY3" fmla="*/ 578212 h 819150"/>
                    <a:gd name="connsiteX4" fmla="*/ 139541 w 952500"/>
                    <a:gd name="connsiteY4" fmla="*/ 513442 h 819150"/>
                    <a:gd name="connsiteX5" fmla="*/ 177641 w 952500"/>
                    <a:gd name="connsiteY5" fmla="*/ 442957 h 819150"/>
                    <a:gd name="connsiteX6" fmla="*/ 274796 w 952500"/>
                    <a:gd name="connsiteY6" fmla="*/ 289604 h 819150"/>
                    <a:gd name="connsiteX7" fmla="*/ 410051 w 952500"/>
                    <a:gd name="connsiteY7" fmla="*/ 131489 h 819150"/>
                    <a:gd name="connsiteX8" fmla="*/ 502444 w 952500"/>
                    <a:gd name="connsiteY8" fmla="*/ 59099 h 819150"/>
                    <a:gd name="connsiteX9" fmla="*/ 559594 w 952500"/>
                    <a:gd name="connsiteY9" fmla="*/ 29572 h 819150"/>
                    <a:gd name="connsiteX10" fmla="*/ 626269 w 952500"/>
                    <a:gd name="connsiteY10" fmla="*/ 10522 h 819150"/>
                    <a:gd name="connsiteX11" fmla="*/ 700564 w 952500"/>
                    <a:gd name="connsiteY11" fmla="*/ 9569 h 819150"/>
                    <a:gd name="connsiteX12" fmla="*/ 772954 w 952500"/>
                    <a:gd name="connsiteY12" fmla="*/ 32429 h 819150"/>
                    <a:gd name="connsiteX13" fmla="*/ 832961 w 952500"/>
                    <a:gd name="connsiteY13" fmla="*/ 72434 h 819150"/>
                    <a:gd name="connsiteX14" fmla="*/ 845344 w 952500"/>
                    <a:gd name="connsiteY14" fmla="*/ 83864 h 819150"/>
                    <a:gd name="connsiteX15" fmla="*/ 852011 w 952500"/>
                    <a:gd name="connsiteY15" fmla="*/ 89579 h 819150"/>
                    <a:gd name="connsiteX16" fmla="*/ 854869 w 952500"/>
                    <a:gd name="connsiteY16" fmla="*/ 92437 h 819150"/>
                    <a:gd name="connsiteX17" fmla="*/ 855821 w 952500"/>
                    <a:gd name="connsiteY17" fmla="*/ 93389 h 819150"/>
                    <a:gd name="connsiteX18" fmla="*/ 857726 w 952500"/>
                    <a:gd name="connsiteY18" fmla="*/ 96247 h 819150"/>
                    <a:gd name="connsiteX19" fmla="*/ 867251 w 952500"/>
                    <a:gd name="connsiteY19" fmla="*/ 105772 h 819150"/>
                    <a:gd name="connsiteX20" fmla="*/ 878681 w 952500"/>
                    <a:gd name="connsiteY20" fmla="*/ 119107 h 819150"/>
                    <a:gd name="connsiteX21" fmla="*/ 899636 w 952500"/>
                    <a:gd name="connsiteY21" fmla="*/ 146729 h 819150"/>
                    <a:gd name="connsiteX22" fmla="*/ 917734 w 952500"/>
                    <a:gd name="connsiteY22" fmla="*/ 177209 h 819150"/>
                    <a:gd name="connsiteX23" fmla="*/ 943451 w 952500"/>
                    <a:gd name="connsiteY23" fmla="*/ 245789 h 819150"/>
                    <a:gd name="connsiteX24" fmla="*/ 947261 w 952500"/>
                    <a:gd name="connsiteY24" fmla="*/ 321989 h 819150"/>
                    <a:gd name="connsiteX25" fmla="*/ 929164 w 952500"/>
                    <a:gd name="connsiteY25" fmla="*/ 392474 h 819150"/>
                    <a:gd name="connsiteX26" fmla="*/ 856774 w 952500"/>
                    <a:gd name="connsiteY26" fmla="*/ 500107 h 819150"/>
                    <a:gd name="connsiteX27" fmla="*/ 769144 w 952500"/>
                    <a:gd name="connsiteY27" fmla="*/ 576307 h 819150"/>
                    <a:gd name="connsiteX28" fmla="*/ 678656 w 952500"/>
                    <a:gd name="connsiteY28" fmla="*/ 634409 h 819150"/>
                    <a:gd name="connsiteX29" fmla="*/ 589121 w 952500"/>
                    <a:gd name="connsiteY29" fmla="*/ 681082 h 819150"/>
                    <a:gd name="connsiteX30" fmla="*/ 419576 w 952500"/>
                    <a:gd name="connsiteY30" fmla="*/ 748709 h 819150"/>
                    <a:gd name="connsiteX31" fmla="*/ 271939 w 952500"/>
                    <a:gd name="connsiteY31" fmla="*/ 790619 h 819150"/>
                    <a:gd name="connsiteX32" fmla="*/ 155734 w 952500"/>
                    <a:gd name="connsiteY32" fmla="*/ 813479 h 819150"/>
                    <a:gd name="connsiteX33" fmla="*/ 78581 w 952500"/>
                    <a:gd name="connsiteY33" fmla="*/ 821099 h 819150"/>
                    <a:gd name="connsiteX34" fmla="*/ 57626 w 952500"/>
                    <a:gd name="connsiteY34" fmla="*/ 821099 h 819150"/>
                    <a:gd name="connsiteX35" fmla="*/ 7144 w 952500"/>
                    <a:gd name="connsiteY35" fmla="*/ 820147 h 819150"/>
                    <a:gd name="connsiteX36" fmla="*/ 20479 w 952500"/>
                    <a:gd name="connsiteY36" fmla="*/ 778237 h 819150"/>
                    <a:gd name="connsiteX37" fmla="*/ 109061 w 952500"/>
                    <a:gd name="connsiteY37" fmla="*/ 745852 h 819150"/>
                    <a:gd name="connsiteX38" fmla="*/ 138589 w 952500"/>
                    <a:gd name="connsiteY38" fmla="*/ 738232 h 819150"/>
                    <a:gd name="connsiteX39" fmla="*/ 245269 w 952500"/>
                    <a:gd name="connsiteY39" fmla="*/ 703942 h 819150"/>
                    <a:gd name="connsiteX40" fmla="*/ 380524 w 952500"/>
                    <a:gd name="connsiteY40" fmla="*/ 649649 h 819150"/>
                    <a:gd name="connsiteX41" fmla="*/ 533876 w 952500"/>
                    <a:gd name="connsiteY41" fmla="*/ 574402 h 819150"/>
                    <a:gd name="connsiteX42" fmla="*/ 689134 w 952500"/>
                    <a:gd name="connsiteY42" fmla="*/ 473437 h 819150"/>
                    <a:gd name="connsiteX43" fmla="*/ 755809 w 952500"/>
                    <a:gd name="connsiteY43" fmla="*/ 410572 h 819150"/>
                    <a:gd name="connsiteX44" fmla="*/ 799624 w 952500"/>
                    <a:gd name="connsiteY44" fmla="*/ 341039 h 819150"/>
                    <a:gd name="connsiteX45" fmla="*/ 805339 w 952500"/>
                    <a:gd name="connsiteY45" fmla="*/ 275317 h 819150"/>
                    <a:gd name="connsiteX46" fmla="*/ 792956 w 952500"/>
                    <a:gd name="connsiteY46" fmla="*/ 242932 h 819150"/>
                    <a:gd name="connsiteX47" fmla="*/ 782479 w 952500"/>
                    <a:gd name="connsiteY47" fmla="*/ 225787 h 819150"/>
                    <a:gd name="connsiteX48" fmla="*/ 770096 w 952500"/>
                    <a:gd name="connsiteY48" fmla="*/ 209594 h 819150"/>
                    <a:gd name="connsiteX49" fmla="*/ 763429 w 952500"/>
                    <a:gd name="connsiteY49" fmla="*/ 201974 h 819150"/>
                    <a:gd name="connsiteX50" fmla="*/ 753904 w 952500"/>
                    <a:gd name="connsiteY50" fmla="*/ 192449 h 819150"/>
                    <a:gd name="connsiteX51" fmla="*/ 739616 w 952500"/>
                    <a:gd name="connsiteY51" fmla="*/ 178162 h 819150"/>
                    <a:gd name="connsiteX52" fmla="*/ 709136 w 952500"/>
                    <a:gd name="connsiteY52" fmla="*/ 157207 h 819150"/>
                    <a:gd name="connsiteX53" fmla="*/ 678656 w 952500"/>
                    <a:gd name="connsiteY53" fmla="*/ 147682 h 819150"/>
                    <a:gd name="connsiteX54" fmla="*/ 645319 w 952500"/>
                    <a:gd name="connsiteY54" fmla="*/ 147682 h 819150"/>
                    <a:gd name="connsiteX55" fmla="*/ 609124 w 952500"/>
                    <a:gd name="connsiteY55" fmla="*/ 157207 h 819150"/>
                    <a:gd name="connsiteX56" fmla="*/ 571024 w 952500"/>
                    <a:gd name="connsiteY56" fmla="*/ 175304 h 819150"/>
                    <a:gd name="connsiteX57" fmla="*/ 497681 w 952500"/>
                    <a:gd name="connsiteY57" fmla="*/ 228644 h 819150"/>
                    <a:gd name="connsiteX58" fmla="*/ 370046 w 952500"/>
                    <a:gd name="connsiteY58" fmla="*/ 362947 h 819150"/>
                    <a:gd name="connsiteX59" fmla="*/ 267176 w 952500"/>
                    <a:gd name="connsiteY59" fmla="*/ 500107 h 819150"/>
                    <a:gd name="connsiteX60" fmla="*/ 185261 w 952500"/>
                    <a:gd name="connsiteY60" fmla="*/ 622027 h 819150"/>
                    <a:gd name="connsiteX61" fmla="*/ 125254 w 952500"/>
                    <a:gd name="connsiteY61" fmla="*/ 718229 h 819150"/>
                    <a:gd name="connsiteX62" fmla="*/ 109061 w 952500"/>
                    <a:gd name="connsiteY62" fmla="*/ 745852 h 819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</a:cxnLst>
                  <a:rect l="l" t="t" r="r" b="b"/>
                  <a:pathLst>
                    <a:path w="952500" h="819150">
                      <a:moveTo>
                        <a:pt x="20479" y="778237"/>
                      </a:moveTo>
                      <a:cubicBezTo>
                        <a:pt x="20479" y="778237"/>
                        <a:pt x="23336" y="769664"/>
                        <a:pt x="30004" y="753472"/>
                      </a:cubicBezTo>
                      <a:cubicBezTo>
                        <a:pt x="36671" y="737279"/>
                        <a:pt x="45244" y="713467"/>
                        <a:pt x="58579" y="683939"/>
                      </a:cubicBezTo>
                      <a:cubicBezTo>
                        <a:pt x="70961" y="654412"/>
                        <a:pt x="87154" y="618217"/>
                        <a:pt x="107156" y="578212"/>
                      </a:cubicBezTo>
                      <a:cubicBezTo>
                        <a:pt x="116681" y="558209"/>
                        <a:pt x="128111" y="536302"/>
                        <a:pt x="139541" y="513442"/>
                      </a:cubicBezTo>
                      <a:cubicBezTo>
                        <a:pt x="150971" y="490582"/>
                        <a:pt x="164306" y="467722"/>
                        <a:pt x="177641" y="442957"/>
                      </a:cubicBezTo>
                      <a:cubicBezTo>
                        <a:pt x="205264" y="394379"/>
                        <a:pt x="237649" y="342944"/>
                        <a:pt x="274796" y="289604"/>
                      </a:cubicBezTo>
                      <a:cubicBezTo>
                        <a:pt x="312896" y="237217"/>
                        <a:pt x="355759" y="182924"/>
                        <a:pt x="410051" y="131489"/>
                      </a:cubicBezTo>
                      <a:cubicBezTo>
                        <a:pt x="436721" y="105772"/>
                        <a:pt x="467201" y="81007"/>
                        <a:pt x="502444" y="59099"/>
                      </a:cubicBezTo>
                      <a:cubicBezTo>
                        <a:pt x="519589" y="48622"/>
                        <a:pt x="538639" y="38144"/>
                        <a:pt x="559594" y="29572"/>
                      </a:cubicBezTo>
                      <a:cubicBezTo>
                        <a:pt x="580549" y="20999"/>
                        <a:pt x="602456" y="14332"/>
                        <a:pt x="626269" y="10522"/>
                      </a:cubicBezTo>
                      <a:cubicBezTo>
                        <a:pt x="650081" y="6712"/>
                        <a:pt x="675799" y="5759"/>
                        <a:pt x="700564" y="9569"/>
                      </a:cubicBezTo>
                      <a:cubicBezTo>
                        <a:pt x="725329" y="13379"/>
                        <a:pt x="750094" y="20999"/>
                        <a:pt x="772954" y="32429"/>
                      </a:cubicBezTo>
                      <a:cubicBezTo>
                        <a:pt x="794861" y="43859"/>
                        <a:pt x="814864" y="57194"/>
                        <a:pt x="832961" y="72434"/>
                      </a:cubicBezTo>
                      <a:cubicBezTo>
                        <a:pt x="837724" y="76244"/>
                        <a:pt x="841534" y="80054"/>
                        <a:pt x="845344" y="83864"/>
                      </a:cubicBezTo>
                      <a:lnTo>
                        <a:pt x="852011" y="89579"/>
                      </a:lnTo>
                      <a:lnTo>
                        <a:pt x="854869" y="92437"/>
                      </a:lnTo>
                      <a:lnTo>
                        <a:pt x="855821" y="93389"/>
                      </a:lnTo>
                      <a:lnTo>
                        <a:pt x="857726" y="96247"/>
                      </a:lnTo>
                      <a:lnTo>
                        <a:pt x="867251" y="105772"/>
                      </a:lnTo>
                      <a:cubicBezTo>
                        <a:pt x="870109" y="109582"/>
                        <a:pt x="874871" y="114344"/>
                        <a:pt x="878681" y="119107"/>
                      </a:cubicBezTo>
                      <a:cubicBezTo>
                        <a:pt x="886301" y="128632"/>
                        <a:pt x="892969" y="137204"/>
                        <a:pt x="899636" y="146729"/>
                      </a:cubicBezTo>
                      <a:cubicBezTo>
                        <a:pt x="905351" y="156254"/>
                        <a:pt x="912019" y="165779"/>
                        <a:pt x="917734" y="177209"/>
                      </a:cubicBezTo>
                      <a:cubicBezTo>
                        <a:pt x="929164" y="198164"/>
                        <a:pt x="937736" y="221024"/>
                        <a:pt x="943451" y="245789"/>
                      </a:cubicBezTo>
                      <a:cubicBezTo>
                        <a:pt x="948214" y="270554"/>
                        <a:pt x="950119" y="296272"/>
                        <a:pt x="947261" y="321989"/>
                      </a:cubicBezTo>
                      <a:cubicBezTo>
                        <a:pt x="944404" y="346754"/>
                        <a:pt x="937736" y="371519"/>
                        <a:pt x="929164" y="392474"/>
                      </a:cubicBezTo>
                      <a:cubicBezTo>
                        <a:pt x="911066" y="436289"/>
                        <a:pt x="884396" y="470579"/>
                        <a:pt x="856774" y="500107"/>
                      </a:cubicBezTo>
                      <a:cubicBezTo>
                        <a:pt x="829151" y="529634"/>
                        <a:pt x="799624" y="554399"/>
                        <a:pt x="769144" y="576307"/>
                      </a:cubicBezTo>
                      <a:cubicBezTo>
                        <a:pt x="739616" y="598214"/>
                        <a:pt x="709136" y="617264"/>
                        <a:pt x="678656" y="634409"/>
                      </a:cubicBezTo>
                      <a:cubicBezTo>
                        <a:pt x="648176" y="651554"/>
                        <a:pt x="618649" y="666794"/>
                        <a:pt x="589121" y="681082"/>
                      </a:cubicBezTo>
                      <a:cubicBezTo>
                        <a:pt x="530066" y="708704"/>
                        <a:pt x="472916" y="730612"/>
                        <a:pt x="419576" y="748709"/>
                      </a:cubicBezTo>
                      <a:cubicBezTo>
                        <a:pt x="366236" y="766807"/>
                        <a:pt x="316706" y="780142"/>
                        <a:pt x="271939" y="790619"/>
                      </a:cubicBezTo>
                      <a:cubicBezTo>
                        <a:pt x="228124" y="801097"/>
                        <a:pt x="188119" y="807764"/>
                        <a:pt x="155734" y="813479"/>
                      </a:cubicBezTo>
                      <a:cubicBezTo>
                        <a:pt x="123349" y="818242"/>
                        <a:pt x="96679" y="820147"/>
                        <a:pt x="78581" y="821099"/>
                      </a:cubicBezTo>
                      <a:cubicBezTo>
                        <a:pt x="69056" y="821099"/>
                        <a:pt x="62389" y="821099"/>
                        <a:pt x="57626" y="821099"/>
                      </a:cubicBezTo>
                      <a:lnTo>
                        <a:pt x="7144" y="820147"/>
                      </a:lnTo>
                      <a:lnTo>
                        <a:pt x="20479" y="778237"/>
                      </a:lnTo>
                      <a:close/>
                      <a:moveTo>
                        <a:pt x="109061" y="745852"/>
                      </a:moveTo>
                      <a:cubicBezTo>
                        <a:pt x="117634" y="743947"/>
                        <a:pt x="128111" y="741089"/>
                        <a:pt x="138589" y="738232"/>
                      </a:cubicBezTo>
                      <a:cubicBezTo>
                        <a:pt x="168116" y="729659"/>
                        <a:pt x="204311" y="718229"/>
                        <a:pt x="245269" y="703942"/>
                      </a:cubicBezTo>
                      <a:cubicBezTo>
                        <a:pt x="286226" y="689654"/>
                        <a:pt x="331946" y="671557"/>
                        <a:pt x="380524" y="649649"/>
                      </a:cubicBezTo>
                      <a:cubicBezTo>
                        <a:pt x="429101" y="628694"/>
                        <a:pt x="481489" y="603929"/>
                        <a:pt x="533876" y="574402"/>
                      </a:cubicBezTo>
                      <a:cubicBezTo>
                        <a:pt x="586264" y="545827"/>
                        <a:pt x="639604" y="512489"/>
                        <a:pt x="689134" y="473437"/>
                      </a:cubicBezTo>
                      <a:cubicBezTo>
                        <a:pt x="712946" y="453434"/>
                        <a:pt x="736759" y="432479"/>
                        <a:pt x="755809" y="410572"/>
                      </a:cubicBezTo>
                      <a:cubicBezTo>
                        <a:pt x="775811" y="388664"/>
                        <a:pt x="791051" y="363899"/>
                        <a:pt x="799624" y="341039"/>
                      </a:cubicBezTo>
                      <a:cubicBezTo>
                        <a:pt x="808196" y="318179"/>
                        <a:pt x="810101" y="297224"/>
                        <a:pt x="805339" y="275317"/>
                      </a:cubicBezTo>
                      <a:cubicBezTo>
                        <a:pt x="803434" y="264839"/>
                        <a:pt x="798671" y="253409"/>
                        <a:pt x="792956" y="242932"/>
                      </a:cubicBezTo>
                      <a:cubicBezTo>
                        <a:pt x="790099" y="237217"/>
                        <a:pt x="786289" y="231502"/>
                        <a:pt x="782479" y="225787"/>
                      </a:cubicBezTo>
                      <a:cubicBezTo>
                        <a:pt x="778669" y="220072"/>
                        <a:pt x="773906" y="214357"/>
                        <a:pt x="770096" y="209594"/>
                      </a:cubicBezTo>
                      <a:cubicBezTo>
                        <a:pt x="768191" y="206737"/>
                        <a:pt x="766286" y="204832"/>
                        <a:pt x="763429" y="201974"/>
                      </a:cubicBezTo>
                      <a:lnTo>
                        <a:pt x="753904" y="192449"/>
                      </a:lnTo>
                      <a:cubicBezTo>
                        <a:pt x="750094" y="187687"/>
                        <a:pt x="744379" y="182924"/>
                        <a:pt x="739616" y="178162"/>
                      </a:cubicBezTo>
                      <a:cubicBezTo>
                        <a:pt x="729139" y="169589"/>
                        <a:pt x="719614" y="162922"/>
                        <a:pt x="709136" y="157207"/>
                      </a:cubicBezTo>
                      <a:cubicBezTo>
                        <a:pt x="698659" y="152444"/>
                        <a:pt x="689134" y="148634"/>
                        <a:pt x="678656" y="147682"/>
                      </a:cubicBezTo>
                      <a:cubicBezTo>
                        <a:pt x="668179" y="145777"/>
                        <a:pt x="657701" y="145777"/>
                        <a:pt x="645319" y="147682"/>
                      </a:cubicBezTo>
                      <a:cubicBezTo>
                        <a:pt x="633889" y="149587"/>
                        <a:pt x="621506" y="152444"/>
                        <a:pt x="609124" y="157207"/>
                      </a:cubicBezTo>
                      <a:cubicBezTo>
                        <a:pt x="596741" y="161969"/>
                        <a:pt x="584359" y="168637"/>
                        <a:pt x="571024" y="175304"/>
                      </a:cubicBezTo>
                      <a:cubicBezTo>
                        <a:pt x="545306" y="189592"/>
                        <a:pt x="521494" y="208642"/>
                        <a:pt x="497681" y="228644"/>
                      </a:cubicBezTo>
                      <a:cubicBezTo>
                        <a:pt x="451009" y="269602"/>
                        <a:pt x="408146" y="316274"/>
                        <a:pt x="370046" y="362947"/>
                      </a:cubicBezTo>
                      <a:cubicBezTo>
                        <a:pt x="331946" y="409619"/>
                        <a:pt x="297656" y="456292"/>
                        <a:pt x="267176" y="500107"/>
                      </a:cubicBezTo>
                      <a:cubicBezTo>
                        <a:pt x="236696" y="543922"/>
                        <a:pt x="209074" y="584879"/>
                        <a:pt x="185261" y="622027"/>
                      </a:cubicBezTo>
                      <a:cubicBezTo>
                        <a:pt x="161449" y="659174"/>
                        <a:pt x="141446" y="691559"/>
                        <a:pt x="125254" y="718229"/>
                      </a:cubicBezTo>
                      <a:cubicBezTo>
                        <a:pt x="120491" y="728707"/>
                        <a:pt x="114776" y="737279"/>
                        <a:pt x="109061" y="745852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27" name="Freeform: Shape 226">
                  <a:extLst>
                    <a:ext uri="{FF2B5EF4-FFF2-40B4-BE49-F238E27FC236}">
                      <a16:creationId xmlns:a16="http://schemas.microsoft.com/office/drawing/2014/main" id="{3215AD6B-9592-42F8-B513-5F633A99FB7F}"/>
                    </a:ext>
                  </a:extLst>
                </p:cNvPr>
                <p:cNvSpPr/>
                <p:nvPr/>
              </p:nvSpPr>
              <p:spPr>
                <a:xfrm>
                  <a:off x="5165276" y="3246076"/>
                  <a:ext cx="952500" cy="819150"/>
                </a:xfrm>
                <a:custGeom>
                  <a:avLst/>
                  <a:gdLst>
                    <a:gd name="connsiteX0" fmla="*/ 844047 w 952500"/>
                    <a:gd name="connsiteY0" fmla="*/ 745852 h 819150"/>
                    <a:gd name="connsiteX1" fmla="*/ 826902 w 952500"/>
                    <a:gd name="connsiteY1" fmla="*/ 718229 h 819150"/>
                    <a:gd name="connsiteX2" fmla="*/ 766894 w 952500"/>
                    <a:gd name="connsiteY2" fmla="*/ 622027 h 819150"/>
                    <a:gd name="connsiteX3" fmla="*/ 684979 w 952500"/>
                    <a:gd name="connsiteY3" fmla="*/ 500107 h 819150"/>
                    <a:gd name="connsiteX4" fmla="*/ 582109 w 952500"/>
                    <a:gd name="connsiteY4" fmla="*/ 362947 h 819150"/>
                    <a:gd name="connsiteX5" fmla="*/ 454474 w 952500"/>
                    <a:gd name="connsiteY5" fmla="*/ 228644 h 819150"/>
                    <a:gd name="connsiteX6" fmla="*/ 381132 w 952500"/>
                    <a:gd name="connsiteY6" fmla="*/ 175304 h 819150"/>
                    <a:gd name="connsiteX7" fmla="*/ 343032 w 952500"/>
                    <a:gd name="connsiteY7" fmla="*/ 157207 h 819150"/>
                    <a:gd name="connsiteX8" fmla="*/ 306837 w 952500"/>
                    <a:gd name="connsiteY8" fmla="*/ 147682 h 819150"/>
                    <a:gd name="connsiteX9" fmla="*/ 273499 w 952500"/>
                    <a:gd name="connsiteY9" fmla="*/ 147682 h 819150"/>
                    <a:gd name="connsiteX10" fmla="*/ 243019 w 952500"/>
                    <a:gd name="connsiteY10" fmla="*/ 157207 h 819150"/>
                    <a:gd name="connsiteX11" fmla="*/ 212539 w 952500"/>
                    <a:gd name="connsiteY11" fmla="*/ 178162 h 819150"/>
                    <a:gd name="connsiteX12" fmla="*/ 198252 w 952500"/>
                    <a:gd name="connsiteY12" fmla="*/ 192449 h 819150"/>
                    <a:gd name="connsiteX13" fmla="*/ 188727 w 952500"/>
                    <a:gd name="connsiteY13" fmla="*/ 201974 h 819150"/>
                    <a:gd name="connsiteX14" fmla="*/ 182059 w 952500"/>
                    <a:gd name="connsiteY14" fmla="*/ 209594 h 819150"/>
                    <a:gd name="connsiteX15" fmla="*/ 169677 w 952500"/>
                    <a:gd name="connsiteY15" fmla="*/ 225787 h 819150"/>
                    <a:gd name="connsiteX16" fmla="*/ 159199 w 952500"/>
                    <a:gd name="connsiteY16" fmla="*/ 242932 h 819150"/>
                    <a:gd name="connsiteX17" fmla="*/ 146817 w 952500"/>
                    <a:gd name="connsiteY17" fmla="*/ 275317 h 819150"/>
                    <a:gd name="connsiteX18" fmla="*/ 152532 w 952500"/>
                    <a:gd name="connsiteY18" fmla="*/ 341039 h 819150"/>
                    <a:gd name="connsiteX19" fmla="*/ 196347 w 952500"/>
                    <a:gd name="connsiteY19" fmla="*/ 410572 h 819150"/>
                    <a:gd name="connsiteX20" fmla="*/ 263022 w 952500"/>
                    <a:gd name="connsiteY20" fmla="*/ 473437 h 819150"/>
                    <a:gd name="connsiteX21" fmla="*/ 418279 w 952500"/>
                    <a:gd name="connsiteY21" fmla="*/ 574402 h 819150"/>
                    <a:gd name="connsiteX22" fmla="*/ 571632 w 952500"/>
                    <a:gd name="connsiteY22" fmla="*/ 649649 h 819150"/>
                    <a:gd name="connsiteX23" fmla="*/ 706887 w 952500"/>
                    <a:gd name="connsiteY23" fmla="*/ 703942 h 819150"/>
                    <a:gd name="connsiteX24" fmla="*/ 813567 w 952500"/>
                    <a:gd name="connsiteY24" fmla="*/ 738232 h 819150"/>
                    <a:gd name="connsiteX25" fmla="*/ 844047 w 952500"/>
                    <a:gd name="connsiteY25" fmla="*/ 745852 h 819150"/>
                    <a:gd name="connsiteX26" fmla="*/ 904054 w 952500"/>
                    <a:gd name="connsiteY26" fmla="*/ 820147 h 819150"/>
                    <a:gd name="connsiteX27" fmla="*/ 896434 w 952500"/>
                    <a:gd name="connsiteY27" fmla="*/ 820147 h 819150"/>
                    <a:gd name="connsiteX28" fmla="*/ 875479 w 952500"/>
                    <a:gd name="connsiteY28" fmla="*/ 820147 h 819150"/>
                    <a:gd name="connsiteX29" fmla="*/ 798327 w 952500"/>
                    <a:gd name="connsiteY29" fmla="*/ 812527 h 819150"/>
                    <a:gd name="connsiteX30" fmla="*/ 682122 w 952500"/>
                    <a:gd name="connsiteY30" fmla="*/ 789667 h 819150"/>
                    <a:gd name="connsiteX31" fmla="*/ 534484 w 952500"/>
                    <a:gd name="connsiteY31" fmla="*/ 747757 h 819150"/>
                    <a:gd name="connsiteX32" fmla="*/ 364939 w 952500"/>
                    <a:gd name="connsiteY32" fmla="*/ 680129 h 819150"/>
                    <a:gd name="connsiteX33" fmla="*/ 275404 w 952500"/>
                    <a:gd name="connsiteY33" fmla="*/ 633457 h 819150"/>
                    <a:gd name="connsiteX34" fmla="*/ 184917 w 952500"/>
                    <a:gd name="connsiteY34" fmla="*/ 575354 h 819150"/>
                    <a:gd name="connsiteX35" fmla="*/ 97287 w 952500"/>
                    <a:gd name="connsiteY35" fmla="*/ 499154 h 819150"/>
                    <a:gd name="connsiteX36" fmla="*/ 26802 w 952500"/>
                    <a:gd name="connsiteY36" fmla="*/ 392474 h 819150"/>
                    <a:gd name="connsiteX37" fmla="*/ 8704 w 952500"/>
                    <a:gd name="connsiteY37" fmla="*/ 321989 h 819150"/>
                    <a:gd name="connsiteX38" fmla="*/ 12514 w 952500"/>
                    <a:gd name="connsiteY38" fmla="*/ 245789 h 819150"/>
                    <a:gd name="connsiteX39" fmla="*/ 38232 w 952500"/>
                    <a:gd name="connsiteY39" fmla="*/ 177209 h 819150"/>
                    <a:gd name="connsiteX40" fmla="*/ 56329 w 952500"/>
                    <a:gd name="connsiteY40" fmla="*/ 146729 h 819150"/>
                    <a:gd name="connsiteX41" fmla="*/ 77284 w 952500"/>
                    <a:gd name="connsiteY41" fmla="*/ 119107 h 819150"/>
                    <a:gd name="connsiteX42" fmla="*/ 88714 w 952500"/>
                    <a:gd name="connsiteY42" fmla="*/ 105772 h 819150"/>
                    <a:gd name="connsiteX43" fmla="*/ 98239 w 952500"/>
                    <a:gd name="connsiteY43" fmla="*/ 96247 h 819150"/>
                    <a:gd name="connsiteX44" fmla="*/ 100144 w 952500"/>
                    <a:gd name="connsiteY44" fmla="*/ 93389 h 819150"/>
                    <a:gd name="connsiteX45" fmla="*/ 101097 w 952500"/>
                    <a:gd name="connsiteY45" fmla="*/ 92437 h 819150"/>
                    <a:gd name="connsiteX46" fmla="*/ 103954 w 952500"/>
                    <a:gd name="connsiteY46" fmla="*/ 89579 h 819150"/>
                    <a:gd name="connsiteX47" fmla="*/ 110622 w 952500"/>
                    <a:gd name="connsiteY47" fmla="*/ 83864 h 819150"/>
                    <a:gd name="connsiteX48" fmla="*/ 123004 w 952500"/>
                    <a:gd name="connsiteY48" fmla="*/ 72434 h 819150"/>
                    <a:gd name="connsiteX49" fmla="*/ 183012 w 952500"/>
                    <a:gd name="connsiteY49" fmla="*/ 32429 h 819150"/>
                    <a:gd name="connsiteX50" fmla="*/ 255402 w 952500"/>
                    <a:gd name="connsiteY50" fmla="*/ 9569 h 819150"/>
                    <a:gd name="connsiteX51" fmla="*/ 329697 w 952500"/>
                    <a:gd name="connsiteY51" fmla="*/ 10522 h 819150"/>
                    <a:gd name="connsiteX52" fmla="*/ 396372 w 952500"/>
                    <a:gd name="connsiteY52" fmla="*/ 29572 h 819150"/>
                    <a:gd name="connsiteX53" fmla="*/ 453522 w 952500"/>
                    <a:gd name="connsiteY53" fmla="*/ 59099 h 819150"/>
                    <a:gd name="connsiteX54" fmla="*/ 545914 w 952500"/>
                    <a:gd name="connsiteY54" fmla="*/ 131489 h 819150"/>
                    <a:gd name="connsiteX55" fmla="*/ 681169 w 952500"/>
                    <a:gd name="connsiteY55" fmla="*/ 289604 h 819150"/>
                    <a:gd name="connsiteX56" fmla="*/ 778324 w 952500"/>
                    <a:gd name="connsiteY56" fmla="*/ 442957 h 819150"/>
                    <a:gd name="connsiteX57" fmla="*/ 816424 w 952500"/>
                    <a:gd name="connsiteY57" fmla="*/ 513442 h 819150"/>
                    <a:gd name="connsiteX58" fmla="*/ 848809 w 952500"/>
                    <a:gd name="connsiteY58" fmla="*/ 578212 h 819150"/>
                    <a:gd name="connsiteX59" fmla="*/ 897387 w 952500"/>
                    <a:gd name="connsiteY59" fmla="*/ 683939 h 819150"/>
                    <a:gd name="connsiteX60" fmla="*/ 925962 w 952500"/>
                    <a:gd name="connsiteY60" fmla="*/ 753472 h 819150"/>
                    <a:gd name="connsiteX61" fmla="*/ 949774 w 952500"/>
                    <a:gd name="connsiteY61" fmla="*/ 821099 h 819150"/>
                    <a:gd name="connsiteX62" fmla="*/ 904054 w 952500"/>
                    <a:gd name="connsiteY62" fmla="*/ 820147 h 819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</a:cxnLst>
                  <a:rect l="l" t="t" r="r" b="b"/>
                  <a:pathLst>
                    <a:path w="952500" h="819150">
                      <a:moveTo>
                        <a:pt x="844047" y="745852"/>
                      </a:moveTo>
                      <a:cubicBezTo>
                        <a:pt x="839284" y="737279"/>
                        <a:pt x="833569" y="727754"/>
                        <a:pt x="826902" y="718229"/>
                      </a:cubicBezTo>
                      <a:cubicBezTo>
                        <a:pt x="810709" y="691559"/>
                        <a:pt x="789754" y="659174"/>
                        <a:pt x="766894" y="622027"/>
                      </a:cubicBezTo>
                      <a:cubicBezTo>
                        <a:pt x="743082" y="584879"/>
                        <a:pt x="715459" y="543922"/>
                        <a:pt x="684979" y="500107"/>
                      </a:cubicBezTo>
                      <a:cubicBezTo>
                        <a:pt x="654499" y="456292"/>
                        <a:pt x="620209" y="409619"/>
                        <a:pt x="582109" y="362947"/>
                      </a:cubicBezTo>
                      <a:cubicBezTo>
                        <a:pt x="544009" y="316274"/>
                        <a:pt x="502099" y="269602"/>
                        <a:pt x="454474" y="228644"/>
                      </a:cubicBezTo>
                      <a:cubicBezTo>
                        <a:pt x="430662" y="208642"/>
                        <a:pt x="406849" y="189592"/>
                        <a:pt x="381132" y="175304"/>
                      </a:cubicBezTo>
                      <a:cubicBezTo>
                        <a:pt x="368749" y="167684"/>
                        <a:pt x="355414" y="161969"/>
                        <a:pt x="343032" y="157207"/>
                      </a:cubicBezTo>
                      <a:cubicBezTo>
                        <a:pt x="330649" y="152444"/>
                        <a:pt x="318267" y="149587"/>
                        <a:pt x="306837" y="147682"/>
                      </a:cubicBezTo>
                      <a:cubicBezTo>
                        <a:pt x="295407" y="145777"/>
                        <a:pt x="283977" y="145777"/>
                        <a:pt x="273499" y="147682"/>
                      </a:cubicBezTo>
                      <a:cubicBezTo>
                        <a:pt x="263022" y="149587"/>
                        <a:pt x="252544" y="152444"/>
                        <a:pt x="243019" y="157207"/>
                      </a:cubicBezTo>
                      <a:cubicBezTo>
                        <a:pt x="232542" y="162922"/>
                        <a:pt x="223017" y="169589"/>
                        <a:pt x="212539" y="178162"/>
                      </a:cubicBezTo>
                      <a:cubicBezTo>
                        <a:pt x="207777" y="182924"/>
                        <a:pt x="202062" y="187687"/>
                        <a:pt x="198252" y="192449"/>
                      </a:cubicBezTo>
                      <a:lnTo>
                        <a:pt x="188727" y="201974"/>
                      </a:lnTo>
                      <a:cubicBezTo>
                        <a:pt x="185869" y="204832"/>
                        <a:pt x="184917" y="206737"/>
                        <a:pt x="182059" y="209594"/>
                      </a:cubicBezTo>
                      <a:cubicBezTo>
                        <a:pt x="178249" y="214357"/>
                        <a:pt x="173487" y="220072"/>
                        <a:pt x="169677" y="225787"/>
                      </a:cubicBezTo>
                      <a:cubicBezTo>
                        <a:pt x="165867" y="231502"/>
                        <a:pt x="162057" y="237217"/>
                        <a:pt x="159199" y="242932"/>
                      </a:cubicBezTo>
                      <a:cubicBezTo>
                        <a:pt x="153484" y="254362"/>
                        <a:pt x="148722" y="264839"/>
                        <a:pt x="146817" y="275317"/>
                      </a:cubicBezTo>
                      <a:cubicBezTo>
                        <a:pt x="142054" y="296272"/>
                        <a:pt x="143959" y="317227"/>
                        <a:pt x="152532" y="341039"/>
                      </a:cubicBezTo>
                      <a:cubicBezTo>
                        <a:pt x="162057" y="363899"/>
                        <a:pt x="177297" y="387712"/>
                        <a:pt x="196347" y="410572"/>
                      </a:cubicBezTo>
                      <a:cubicBezTo>
                        <a:pt x="216349" y="432479"/>
                        <a:pt x="239209" y="454387"/>
                        <a:pt x="263022" y="473437"/>
                      </a:cubicBezTo>
                      <a:cubicBezTo>
                        <a:pt x="311599" y="512489"/>
                        <a:pt x="365892" y="545827"/>
                        <a:pt x="418279" y="574402"/>
                      </a:cubicBezTo>
                      <a:cubicBezTo>
                        <a:pt x="470667" y="602977"/>
                        <a:pt x="523054" y="627742"/>
                        <a:pt x="571632" y="649649"/>
                      </a:cubicBezTo>
                      <a:cubicBezTo>
                        <a:pt x="620209" y="670604"/>
                        <a:pt x="665929" y="688702"/>
                        <a:pt x="706887" y="703942"/>
                      </a:cubicBezTo>
                      <a:cubicBezTo>
                        <a:pt x="747844" y="718229"/>
                        <a:pt x="783087" y="730612"/>
                        <a:pt x="813567" y="738232"/>
                      </a:cubicBezTo>
                      <a:cubicBezTo>
                        <a:pt x="824997" y="742042"/>
                        <a:pt x="835474" y="743947"/>
                        <a:pt x="844047" y="745852"/>
                      </a:cubicBezTo>
                      <a:close/>
                      <a:moveTo>
                        <a:pt x="904054" y="820147"/>
                      </a:moveTo>
                      <a:cubicBezTo>
                        <a:pt x="904054" y="820147"/>
                        <a:pt x="901197" y="820147"/>
                        <a:pt x="896434" y="820147"/>
                      </a:cubicBezTo>
                      <a:cubicBezTo>
                        <a:pt x="891672" y="820147"/>
                        <a:pt x="885004" y="820147"/>
                        <a:pt x="875479" y="820147"/>
                      </a:cubicBezTo>
                      <a:cubicBezTo>
                        <a:pt x="857382" y="819194"/>
                        <a:pt x="830712" y="817289"/>
                        <a:pt x="798327" y="812527"/>
                      </a:cubicBezTo>
                      <a:cubicBezTo>
                        <a:pt x="765942" y="807764"/>
                        <a:pt x="725937" y="801097"/>
                        <a:pt x="682122" y="789667"/>
                      </a:cubicBezTo>
                      <a:cubicBezTo>
                        <a:pt x="637354" y="779189"/>
                        <a:pt x="587824" y="765854"/>
                        <a:pt x="534484" y="747757"/>
                      </a:cubicBezTo>
                      <a:cubicBezTo>
                        <a:pt x="481144" y="729659"/>
                        <a:pt x="423994" y="707752"/>
                        <a:pt x="364939" y="680129"/>
                      </a:cubicBezTo>
                      <a:cubicBezTo>
                        <a:pt x="335412" y="666794"/>
                        <a:pt x="305884" y="650602"/>
                        <a:pt x="275404" y="633457"/>
                      </a:cubicBezTo>
                      <a:cubicBezTo>
                        <a:pt x="244924" y="616312"/>
                        <a:pt x="214444" y="597262"/>
                        <a:pt x="184917" y="575354"/>
                      </a:cubicBezTo>
                      <a:cubicBezTo>
                        <a:pt x="155389" y="553447"/>
                        <a:pt x="124909" y="528682"/>
                        <a:pt x="97287" y="499154"/>
                      </a:cubicBezTo>
                      <a:cubicBezTo>
                        <a:pt x="71569" y="471532"/>
                        <a:pt x="44899" y="436289"/>
                        <a:pt x="26802" y="392474"/>
                      </a:cubicBezTo>
                      <a:cubicBezTo>
                        <a:pt x="18229" y="370567"/>
                        <a:pt x="11562" y="346754"/>
                        <a:pt x="8704" y="321989"/>
                      </a:cubicBezTo>
                      <a:cubicBezTo>
                        <a:pt x="5847" y="297224"/>
                        <a:pt x="6799" y="270554"/>
                        <a:pt x="12514" y="245789"/>
                      </a:cubicBezTo>
                      <a:cubicBezTo>
                        <a:pt x="17277" y="221024"/>
                        <a:pt x="26802" y="198164"/>
                        <a:pt x="38232" y="177209"/>
                      </a:cubicBezTo>
                      <a:cubicBezTo>
                        <a:pt x="43947" y="166732"/>
                        <a:pt x="49662" y="157207"/>
                        <a:pt x="56329" y="146729"/>
                      </a:cubicBezTo>
                      <a:cubicBezTo>
                        <a:pt x="62997" y="137204"/>
                        <a:pt x="68712" y="128632"/>
                        <a:pt x="77284" y="119107"/>
                      </a:cubicBezTo>
                      <a:cubicBezTo>
                        <a:pt x="81094" y="114344"/>
                        <a:pt x="84904" y="109582"/>
                        <a:pt x="88714" y="105772"/>
                      </a:cubicBezTo>
                      <a:lnTo>
                        <a:pt x="98239" y="96247"/>
                      </a:lnTo>
                      <a:lnTo>
                        <a:pt x="100144" y="93389"/>
                      </a:lnTo>
                      <a:lnTo>
                        <a:pt x="101097" y="92437"/>
                      </a:lnTo>
                      <a:lnTo>
                        <a:pt x="103954" y="89579"/>
                      </a:lnTo>
                      <a:lnTo>
                        <a:pt x="110622" y="83864"/>
                      </a:lnTo>
                      <a:cubicBezTo>
                        <a:pt x="114432" y="80054"/>
                        <a:pt x="119194" y="76244"/>
                        <a:pt x="123004" y="72434"/>
                      </a:cubicBezTo>
                      <a:cubicBezTo>
                        <a:pt x="141102" y="57194"/>
                        <a:pt x="160152" y="43859"/>
                        <a:pt x="183012" y="32429"/>
                      </a:cubicBezTo>
                      <a:cubicBezTo>
                        <a:pt x="204919" y="20999"/>
                        <a:pt x="229684" y="13379"/>
                        <a:pt x="255402" y="9569"/>
                      </a:cubicBezTo>
                      <a:cubicBezTo>
                        <a:pt x="280167" y="5759"/>
                        <a:pt x="305884" y="6712"/>
                        <a:pt x="329697" y="10522"/>
                      </a:cubicBezTo>
                      <a:cubicBezTo>
                        <a:pt x="353509" y="14332"/>
                        <a:pt x="375417" y="20999"/>
                        <a:pt x="396372" y="29572"/>
                      </a:cubicBezTo>
                      <a:cubicBezTo>
                        <a:pt x="416374" y="38144"/>
                        <a:pt x="435424" y="47669"/>
                        <a:pt x="453522" y="59099"/>
                      </a:cubicBezTo>
                      <a:cubicBezTo>
                        <a:pt x="487812" y="81007"/>
                        <a:pt x="518292" y="105772"/>
                        <a:pt x="545914" y="131489"/>
                      </a:cubicBezTo>
                      <a:cubicBezTo>
                        <a:pt x="600207" y="182924"/>
                        <a:pt x="643069" y="237217"/>
                        <a:pt x="681169" y="289604"/>
                      </a:cubicBezTo>
                      <a:cubicBezTo>
                        <a:pt x="719269" y="342944"/>
                        <a:pt x="750702" y="394379"/>
                        <a:pt x="778324" y="442957"/>
                      </a:cubicBezTo>
                      <a:cubicBezTo>
                        <a:pt x="791659" y="467722"/>
                        <a:pt x="804994" y="490582"/>
                        <a:pt x="816424" y="513442"/>
                      </a:cubicBezTo>
                      <a:cubicBezTo>
                        <a:pt x="827854" y="536302"/>
                        <a:pt x="839284" y="557257"/>
                        <a:pt x="848809" y="578212"/>
                      </a:cubicBezTo>
                      <a:cubicBezTo>
                        <a:pt x="868812" y="618217"/>
                        <a:pt x="885004" y="654412"/>
                        <a:pt x="897387" y="683939"/>
                      </a:cubicBezTo>
                      <a:cubicBezTo>
                        <a:pt x="910722" y="713467"/>
                        <a:pt x="919294" y="737279"/>
                        <a:pt x="925962" y="753472"/>
                      </a:cubicBezTo>
                      <a:lnTo>
                        <a:pt x="949774" y="821099"/>
                      </a:lnTo>
                      <a:lnTo>
                        <a:pt x="904054" y="820147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28" name="Freeform: Shape 227">
                  <a:extLst>
                    <a:ext uri="{FF2B5EF4-FFF2-40B4-BE49-F238E27FC236}">
                      <a16:creationId xmlns:a16="http://schemas.microsoft.com/office/drawing/2014/main" id="{8516531F-E5CF-4622-B530-F72627057109}"/>
                    </a:ext>
                  </a:extLst>
                </p:cNvPr>
                <p:cNvSpPr/>
                <p:nvPr/>
              </p:nvSpPr>
              <p:spPr>
                <a:xfrm>
                  <a:off x="6063761" y="2687479"/>
                  <a:ext cx="933450" cy="1476375"/>
                </a:xfrm>
                <a:custGeom>
                  <a:avLst/>
                  <a:gdLst>
                    <a:gd name="connsiteX0" fmla="*/ 16999 w 933450"/>
                    <a:gd name="connsiteY0" fmla="*/ 1477804 h 1476375"/>
                    <a:gd name="connsiteX1" fmla="*/ 30334 w 933450"/>
                    <a:gd name="connsiteY1" fmla="*/ 1027271 h 1476375"/>
                    <a:gd name="connsiteX2" fmla="*/ 177971 w 933450"/>
                    <a:gd name="connsiteY2" fmla="*/ 595789 h 1476375"/>
                    <a:gd name="connsiteX3" fmla="*/ 206546 w 933450"/>
                    <a:gd name="connsiteY3" fmla="*/ 545306 h 1476375"/>
                    <a:gd name="connsiteX4" fmla="*/ 237979 w 933450"/>
                    <a:gd name="connsiteY4" fmla="*/ 496729 h 1476375"/>
                    <a:gd name="connsiteX5" fmla="*/ 272269 w 933450"/>
                    <a:gd name="connsiteY5" fmla="*/ 449104 h 1476375"/>
                    <a:gd name="connsiteX6" fmla="*/ 279889 w 933450"/>
                    <a:gd name="connsiteY6" fmla="*/ 436721 h 1476375"/>
                    <a:gd name="connsiteX7" fmla="*/ 289414 w 933450"/>
                    <a:gd name="connsiteY7" fmla="*/ 425291 h 1476375"/>
                    <a:gd name="connsiteX8" fmla="*/ 307511 w 933450"/>
                    <a:gd name="connsiteY8" fmla="*/ 402431 h 1476375"/>
                    <a:gd name="connsiteX9" fmla="*/ 473246 w 933450"/>
                    <a:gd name="connsiteY9" fmla="*/ 237649 h 1476375"/>
                    <a:gd name="connsiteX10" fmla="*/ 496106 w 933450"/>
                    <a:gd name="connsiteY10" fmla="*/ 218599 h 1476375"/>
                    <a:gd name="connsiteX11" fmla="*/ 519919 w 933450"/>
                    <a:gd name="connsiteY11" fmla="*/ 201454 h 1476375"/>
                    <a:gd name="connsiteX12" fmla="*/ 543731 w 933450"/>
                    <a:gd name="connsiteY12" fmla="*/ 184309 h 1476375"/>
                    <a:gd name="connsiteX13" fmla="*/ 567544 w 933450"/>
                    <a:gd name="connsiteY13" fmla="*/ 167164 h 1476375"/>
                    <a:gd name="connsiteX14" fmla="*/ 617074 w 933450"/>
                    <a:gd name="connsiteY14" fmla="*/ 135731 h 1476375"/>
                    <a:gd name="connsiteX15" fmla="*/ 629456 w 933450"/>
                    <a:gd name="connsiteY15" fmla="*/ 128111 h 1476375"/>
                    <a:gd name="connsiteX16" fmla="*/ 641839 w 933450"/>
                    <a:gd name="connsiteY16" fmla="*/ 120491 h 1476375"/>
                    <a:gd name="connsiteX17" fmla="*/ 667556 w 933450"/>
                    <a:gd name="connsiteY17" fmla="*/ 106204 h 1476375"/>
                    <a:gd name="connsiteX18" fmla="*/ 879011 w 933450"/>
                    <a:gd name="connsiteY18" fmla="*/ 7144 h 1476375"/>
                    <a:gd name="connsiteX19" fmla="*/ 928541 w 933450"/>
                    <a:gd name="connsiteY19" fmla="*/ 150019 h 1476375"/>
                    <a:gd name="connsiteX20" fmla="*/ 731374 w 933450"/>
                    <a:gd name="connsiteY20" fmla="*/ 227171 h 1476375"/>
                    <a:gd name="connsiteX21" fmla="*/ 707561 w 933450"/>
                    <a:gd name="connsiteY21" fmla="*/ 238601 h 1476375"/>
                    <a:gd name="connsiteX22" fmla="*/ 695179 w 933450"/>
                    <a:gd name="connsiteY22" fmla="*/ 244316 h 1476375"/>
                    <a:gd name="connsiteX23" fmla="*/ 683749 w 933450"/>
                    <a:gd name="connsiteY23" fmla="*/ 250984 h 1476375"/>
                    <a:gd name="connsiteX24" fmla="*/ 637076 w 933450"/>
                    <a:gd name="connsiteY24" fmla="*/ 276701 h 1476375"/>
                    <a:gd name="connsiteX25" fmla="*/ 614216 w 933450"/>
                    <a:gd name="connsiteY25" fmla="*/ 290036 h 1476375"/>
                    <a:gd name="connsiteX26" fmla="*/ 592309 w 933450"/>
                    <a:gd name="connsiteY26" fmla="*/ 304324 h 1476375"/>
                    <a:gd name="connsiteX27" fmla="*/ 570401 w 933450"/>
                    <a:gd name="connsiteY27" fmla="*/ 318611 h 1476375"/>
                    <a:gd name="connsiteX28" fmla="*/ 548494 w 933450"/>
                    <a:gd name="connsiteY28" fmla="*/ 333851 h 1476375"/>
                    <a:gd name="connsiteX29" fmla="*/ 388474 w 933450"/>
                    <a:gd name="connsiteY29" fmla="*/ 472916 h 1476375"/>
                    <a:gd name="connsiteX30" fmla="*/ 370376 w 933450"/>
                    <a:gd name="connsiteY30" fmla="*/ 491966 h 1476375"/>
                    <a:gd name="connsiteX31" fmla="*/ 360851 w 933450"/>
                    <a:gd name="connsiteY31" fmla="*/ 501491 h 1476375"/>
                    <a:gd name="connsiteX32" fmla="*/ 352279 w 933450"/>
                    <a:gd name="connsiteY32" fmla="*/ 511969 h 1476375"/>
                    <a:gd name="connsiteX33" fmla="*/ 317989 w 933450"/>
                    <a:gd name="connsiteY33" fmla="*/ 552926 h 1476375"/>
                    <a:gd name="connsiteX34" fmla="*/ 286556 w 933450"/>
                    <a:gd name="connsiteY34" fmla="*/ 595789 h 1476375"/>
                    <a:gd name="connsiteX35" fmla="*/ 257029 w 933450"/>
                    <a:gd name="connsiteY35" fmla="*/ 640556 h 1476375"/>
                    <a:gd name="connsiteX36" fmla="*/ 91294 w 933450"/>
                    <a:gd name="connsiteY36" fmla="*/ 1038701 h 1476375"/>
                    <a:gd name="connsiteX37" fmla="*/ 49384 w 933450"/>
                    <a:gd name="connsiteY37" fmla="*/ 1474946 h 1476375"/>
                    <a:gd name="connsiteX38" fmla="*/ 16999 w 933450"/>
                    <a:gd name="connsiteY38" fmla="*/ 1477804 h 14763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</a:cxnLst>
                  <a:rect l="l" t="t" r="r" b="b"/>
                  <a:pathLst>
                    <a:path w="933450" h="1476375">
                      <a:moveTo>
                        <a:pt x="16999" y="1477804"/>
                      </a:moveTo>
                      <a:cubicBezTo>
                        <a:pt x="-146" y="1328261"/>
                        <a:pt x="5569" y="1176814"/>
                        <a:pt x="30334" y="1027271"/>
                      </a:cubicBezTo>
                      <a:cubicBezTo>
                        <a:pt x="56051" y="877729"/>
                        <a:pt x="103676" y="731044"/>
                        <a:pt x="177971" y="595789"/>
                      </a:cubicBezTo>
                      <a:cubicBezTo>
                        <a:pt x="187496" y="578644"/>
                        <a:pt x="197021" y="562451"/>
                        <a:pt x="206546" y="545306"/>
                      </a:cubicBezTo>
                      <a:lnTo>
                        <a:pt x="237979" y="496729"/>
                      </a:lnTo>
                      <a:cubicBezTo>
                        <a:pt x="249409" y="480536"/>
                        <a:pt x="260839" y="465296"/>
                        <a:pt x="272269" y="449104"/>
                      </a:cubicBezTo>
                      <a:lnTo>
                        <a:pt x="279889" y="436721"/>
                      </a:lnTo>
                      <a:lnTo>
                        <a:pt x="289414" y="425291"/>
                      </a:lnTo>
                      <a:lnTo>
                        <a:pt x="307511" y="402431"/>
                      </a:lnTo>
                      <a:cubicBezTo>
                        <a:pt x="357041" y="343376"/>
                        <a:pt x="412286" y="287179"/>
                        <a:pt x="473246" y="237649"/>
                      </a:cubicBezTo>
                      <a:cubicBezTo>
                        <a:pt x="480866" y="231934"/>
                        <a:pt x="488486" y="225266"/>
                        <a:pt x="496106" y="218599"/>
                      </a:cubicBezTo>
                      <a:lnTo>
                        <a:pt x="519919" y="201454"/>
                      </a:lnTo>
                      <a:lnTo>
                        <a:pt x="543731" y="184309"/>
                      </a:lnTo>
                      <a:cubicBezTo>
                        <a:pt x="551351" y="178594"/>
                        <a:pt x="558971" y="172879"/>
                        <a:pt x="567544" y="167164"/>
                      </a:cubicBezTo>
                      <a:lnTo>
                        <a:pt x="617074" y="135731"/>
                      </a:lnTo>
                      <a:lnTo>
                        <a:pt x="629456" y="128111"/>
                      </a:lnTo>
                      <a:cubicBezTo>
                        <a:pt x="633266" y="125254"/>
                        <a:pt x="638029" y="123349"/>
                        <a:pt x="641839" y="120491"/>
                      </a:cubicBezTo>
                      <a:lnTo>
                        <a:pt x="667556" y="106204"/>
                      </a:lnTo>
                      <a:cubicBezTo>
                        <a:pt x="735184" y="67151"/>
                        <a:pt x="806621" y="36671"/>
                        <a:pt x="879011" y="7144"/>
                      </a:cubicBezTo>
                      <a:lnTo>
                        <a:pt x="928541" y="150019"/>
                      </a:lnTo>
                      <a:cubicBezTo>
                        <a:pt x="861866" y="171926"/>
                        <a:pt x="794239" y="195739"/>
                        <a:pt x="731374" y="227171"/>
                      </a:cubicBezTo>
                      <a:lnTo>
                        <a:pt x="707561" y="238601"/>
                      </a:lnTo>
                      <a:cubicBezTo>
                        <a:pt x="703751" y="240506"/>
                        <a:pt x="699941" y="242411"/>
                        <a:pt x="695179" y="244316"/>
                      </a:cubicBezTo>
                      <a:lnTo>
                        <a:pt x="683749" y="250984"/>
                      </a:lnTo>
                      <a:lnTo>
                        <a:pt x="637076" y="276701"/>
                      </a:lnTo>
                      <a:cubicBezTo>
                        <a:pt x="629456" y="280511"/>
                        <a:pt x="621836" y="285274"/>
                        <a:pt x="614216" y="290036"/>
                      </a:cubicBezTo>
                      <a:lnTo>
                        <a:pt x="592309" y="304324"/>
                      </a:lnTo>
                      <a:lnTo>
                        <a:pt x="570401" y="318611"/>
                      </a:lnTo>
                      <a:cubicBezTo>
                        <a:pt x="562781" y="323374"/>
                        <a:pt x="556114" y="329089"/>
                        <a:pt x="548494" y="333851"/>
                      </a:cubicBezTo>
                      <a:cubicBezTo>
                        <a:pt x="490391" y="373856"/>
                        <a:pt x="438004" y="421481"/>
                        <a:pt x="388474" y="472916"/>
                      </a:cubicBezTo>
                      <a:lnTo>
                        <a:pt x="370376" y="491966"/>
                      </a:lnTo>
                      <a:lnTo>
                        <a:pt x="360851" y="501491"/>
                      </a:lnTo>
                      <a:lnTo>
                        <a:pt x="352279" y="511969"/>
                      </a:lnTo>
                      <a:cubicBezTo>
                        <a:pt x="340849" y="525304"/>
                        <a:pt x="329419" y="539591"/>
                        <a:pt x="317989" y="552926"/>
                      </a:cubicBezTo>
                      <a:lnTo>
                        <a:pt x="286556" y="595789"/>
                      </a:lnTo>
                      <a:cubicBezTo>
                        <a:pt x="276079" y="610076"/>
                        <a:pt x="266554" y="625316"/>
                        <a:pt x="257029" y="640556"/>
                      </a:cubicBezTo>
                      <a:cubicBezTo>
                        <a:pt x="179876" y="761524"/>
                        <a:pt x="124631" y="896779"/>
                        <a:pt x="91294" y="1038701"/>
                      </a:cubicBezTo>
                      <a:cubicBezTo>
                        <a:pt x="57956" y="1180624"/>
                        <a:pt x="42716" y="1328261"/>
                        <a:pt x="49384" y="1474946"/>
                      </a:cubicBezTo>
                      <a:lnTo>
                        <a:pt x="16999" y="1477804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29" name="Freeform: Shape 228">
                  <a:extLst>
                    <a:ext uri="{FF2B5EF4-FFF2-40B4-BE49-F238E27FC236}">
                      <a16:creationId xmlns:a16="http://schemas.microsoft.com/office/drawing/2014/main" id="{24526077-A7C4-44C4-A76C-E8F27DD66435}"/>
                    </a:ext>
                  </a:extLst>
                </p:cNvPr>
                <p:cNvSpPr/>
                <p:nvPr/>
              </p:nvSpPr>
              <p:spPr>
                <a:xfrm>
                  <a:off x="5496401" y="2864644"/>
                  <a:ext cx="628650" cy="1257300"/>
                </a:xfrm>
                <a:custGeom>
                  <a:avLst/>
                  <a:gdLst>
                    <a:gd name="connsiteX0" fmla="*/ 576739 w 628650"/>
                    <a:gd name="connsiteY0" fmla="*/ 1249204 h 1257300"/>
                    <a:gd name="connsiteX1" fmla="*/ 556736 w 628650"/>
                    <a:gd name="connsiteY1" fmla="*/ 900589 h 1257300"/>
                    <a:gd name="connsiteX2" fmla="*/ 468154 w 628650"/>
                    <a:gd name="connsiteY2" fmla="*/ 569119 h 1257300"/>
                    <a:gd name="connsiteX3" fmla="*/ 285274 w 628650"/>
                    <a:gd name="connsiteY3" fmla="*/ 296704 h 1257300"/>
                    <a:gd name="connsiteX4" fmla="*/ 155734 w 628650"/>
                    <a:gd name="connsiteY4" fmla="*/ 205264 h 1257300"/>
                    <a:gd name="connsiteX5" fmla="*/ 7144 w 628650"/>
                    <a:gd name="connsiteY5" fmla="*/ 152876 h 1257300"/>
                    <a:gd name="connsiteX6" fmla="*/ 46196 w 628650"/>
                    <a:gd name="connsiteY6" fmla="*/ 7144 h 1257300"/>
                    <a:gd name="connsiteX7" fmla="*/ 223361 w 628650"/>
                    <a:gd name="connsiteY7" fmla="*/ 88106 h 1257300"/>
                    <a:gd name="connsiteX8" fmla="*/ 371951 w 628650"/>
                    <a:gd name="connsiteY8" fmla="*/ 212884 h 1257300"/>
                    <a:gd name="connsiteX9" fmla="*/ 481489 w 628650"/>
                    <a:gd name="connsiteY9" fmla="*/ 368141 h 1257300"/>
                    <a:gd name="connsiteX10" fmla="*/ 553879 w 628650"/>
                    <a:gd name="connsiteY10" fmla="*/ 539591 h 1257300"/>
                    <a:gd name="connsiteX11" fmla="*/ 617696 w 628650"/>
                    <a:gd name="connsiteY11" fmla="*/ 896779 h 1257300"/>
                    <a:gd name="connsiteX12" fmla="*/ 607219 w 628650"/>
                    <a:gd name="connsiteY12" fmla="*/ 1253966 h 1257300"/>
                    <a:gd name="connsiteX13" fmla="*/ 576739 w 628650"/>
                    <a:gd name="connsiteY13" fmla="*/ 1249204 h 1257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628650" h="1257300">
                      <a:moveTo>
                        <a:pt x="576739" y="1249204"/>
                      </a:moveTo>
                      <a:cubicBezTo>
                        <a:pt x="580549" y="1132046"/>
                        <a:pt x="573881" y="1014889"/>
                        <a:pt x="556736" y="900589"/>
                      </a:cubicBezTo>
                      <a:cubicBezTo>
                        <a:pt x="539591" y="786289"/>
                        <a:pt x="511969" y="672941"/>
                        <a:pt x="468154" y="569119"/>
                      </a:cubicBezTo>
                      <a:cubicBezTo>
                        <a:pt x="424339" y="465296"/>
                        <a:pt x="364331" y="369094"/>
                        <a:pt x="285274" y="296704"/>
                      </a:cubicBezTo>
                      <a:cubicBezTo>
                        <a:pt x="246221" y="260509"/>
                        <a:pt x="202406" y="229076"/>
                        <a:pt x="155734" y="205264"/>
                      </a:cubicBezTo>
                      <a:cubicBezTo>
                        <a:pt x="108109" y="181451"/>
                        <a:pt x="58579" y="164306"/>
                        <a:pt x="7144" y="152876"/>
                      </a:cubicBezTo>
                      <a:lnTo>
                        <a:pt x="46196" y="7144"/>
                      </a:lnTo>
                      <a:cubicBezTo>
                        <a:pt x="108109" y="27146"/>
                        <a:pt x="168116" y="53816"/>
                        <a:pt x="223361" y="88106"/>
                      </a:cubicBezTo>
                      <a:cubicBezTo>
                        <a:pt x="278606" y="122396"/>
                        <a:pt x="328136" y="165259"/>
                        <a:pt x="371951" y="212884"/>
                      </a:cubicBezTo>
                      <a:cubicBezTo>
                        <a:pt x="414814" y="260509"/>
                        <a:pt x="451961" y="312896"/>
                        <a:pt x="481489" y="368141"/>
                      </a:cubicBezTo>
                      <a:cubicBezTo>
                        <a:pt x="511016" y="423386"/>
                        <a:pt x="534829" y="480536"/>
                        <a:pt x="553879" y="539591"/>
                      </a:cubicBezTo>
                      <a:cubicBezTo>
                        <a:pt x="591979" y="656749"/>
                        <a:pt x="610076" y="776764"/>
                        <a:pt x="617696" y="896779"/>
                      </a:cubicBezTo>
                      <a:cubicBezTo>
                        <a:pt x="625316" y="1016794"/>
                        <a:pt x="621506" y="1135856"/>
                        <a:pt x="607219" y="1253966"/>
                      </a:cubicBezTo>
                      <a:lnTo>
                        <a:pt x="576739" y="1249204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223" name="Rectangle 222">
                <a:extLst>
                  <a:ext uri="{FF2B5EF4-FFF2-40B4-BE49-F238E27FC236}">
                    <a16:creationId xmlns:a16="http://schemas.microsoft.com/office/drawing/2014/main" id="{58A7926A-96EE-4CB0-9E0C-3F665359E6B8}"/>
                  </a:ext>
                </a:extLst>
              </p:cNvPr>
              <p:cNvSpPr/>
              <p:nvPr/>
            </p:nvSpPr>
            <p:spPr>
              <a:xfrm>
                <a:off x="3790950" y="2772505"/>
                <a:ext cx="2447925" cy="39932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4" name="Rectangle 223">
                <a:extLst>
                  <a:ext uri="{FF2B5EF4-FFF2-40B4-BE49-F238E27FC236}">
                    <a16:creationId xmlns:a16="http://schemas.microsoft.com/office/drawing/2014/main" id="{58BFE806-F875-4F86-9D1E-7F6FA97516C7}"/>
                  </a:ext>
                </a:extLst>
              </p:cNvPr>
              <p:cNvSpPr/>
              <p:nvPr/>
            </p:nvSpPr>
            <p:spPr>
              <a:xfrm>
                <a:off x="3900488" y="3171825"/>
                <a:ext cx="2228849" cy="1476374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5" name="Rectangle 224">
                <a:extLst>
                  <a:ext uri="{FF2B5EF4-FFF2-40B4-BE49-F238E27FC236}">
                    <a16:creationId xmlns:a16="http://schemas.microsoft.com/office/drawing/2014/main" id="{0C011F57-915A-4E74-AD10-59467AE3B9CD}"/>
                  </a:ext>
                </a:extLst>
              </p:cNvPr>
              <p:cNvSpPr/>
              <p:nvPr/>
            </p:nvSpPr>
            <p:spPr>
              <a:xfrm>
                <a:off x="3900488" y="3171825"/>
                <a:ext cx="2228849" cy="45719"/>
              </a:xfrm>
              <a:prstGeom prst="rect">
                <a:avLst/>
              </a:prstGeom>
              <a:solidFill>
                <a:schemeClr val="accent4">
                  <a:lumMod val="50000"/>
                  <a:alpha val="4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30" name="Cross 229">
              <a:extLst>
                <a:ext uri="{FF2B5EF4-FFF2-40B4-BE49-F238E27FC236}">
                  <a16:creationId xmlns:a16="http://schemas.microsoft.com/office/drawing/2014/main" id="{99B41F11-2C26-4243-95AE-98EBC9CADDF8}"/>
                </a:ext>
              </a:extLst>
            </p:cNvPr>
            <p:cNvSpPr/>
            <p:nvPr/>
          </p:nvSpPr>
          <p:spPr>
            <a:xfrm rot="3832409">
              <a:off x="6336272" y="2616732"/>
              <a:ext cx="228607" cy="228607"/>
            </a:xfrm>
            <a:prstGeom prst="plus">
              <a:avLst>
                <a:gd name="adj" fmla="val 43777"/>
              </a:avLst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Isosceles Triangle 230">
              <a:extLst>
                <a:ext uri="{FF2B5EF4-FFF2-40B4-BE49-F238E27FC236}">
                  <a16:creationId xmlns:a16="http://schemas.microsoft.com/office/drawing/2014/main" id="{CBEEEC6B-001A-4243-BF58-E0002E35F81A}"/>
                </a:ext>
              </a:extLst>
            </p:cNvPr>
            <p:cNvSpPr/>
            <p:nvPr/>
          </p:nvSpPr>
          <p:spPr>
            <a:xfrm rot="14247033">
              <a:off x="6729777" y="3339622"/>
              <a:ext cx="193983" cy="167226"/>
            </a:xfrm>
            <a:prstGeom prst="triangle">
              <a:avLst/>
            </a:prstGeom>
            <a:solidFill>
              <a:schemeClr val="accent1"/>
            </a:solidFill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2" name="Oval 231">
              <a:extLst>
                <a:ext uri="{FF2B5EF4-FFF2-40B4-BE49-F238E27FC236}">
                  <a16:creationId xmlns:a16="http://schemas.microsoft.com/office/drawing/2014/main" id="{862F65DE-FB98-42A2-8904-9FA976AA0949}"/>
                </a:ext>
              </a:extLst>
            </p:cNvPr>
            <p:cNvSpPr/>
            <p:nvPr/>
          </p:nvSpPr>
          <p:spPr>
            <a:xfrm rot="2190120">
              <a:off x="6389829" y="2154523"/>
              <a:ext cx="164840" cy="164840"/>
            </a:xfrm>
            <a:prstGeom prst="ellipse">
              <a:avLst/>
            </a:prstGeom>
            <a:solidFill>
              <a:schemeClr val="accent1"/>
            </a:solidFill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1FD10E4C-4375-42F8-AB83-2479DD09FE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98384" y="2290662"/>
              <a:ext cx="631579" cy="484755"/>
            </a:xfrm>
            <a:prstGeom prst="lin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F0A596DF-4207-4914-9E76-72DE5E8058AB}"/>
                </a:ext>
              </a:extLst>
            </p:cNvPr>
            <p:cNvCxnSpPr>
              <a:cxnSpLocks/>
            </p:cNvCxnSpPr>
            <p:nvPr/>
          </p:nvCxnSpPr>
          <p:spPr>
            <a:xfrm>
              <a:off x="5780875" y="3084703"/>
              <a:ext cx="928576" cy="251715"/>
            </a:xfrm>
            <a:prstGeom prst="lin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5" name="Star: 5 Points 234">
              <a:extLst>
                <a:ext uri="{FF2B5EF4-FFF2-40B4-BE49-F238E27FC236}">
                  <a16:creationId xmlns:a16="http://schemas.microsoft.com/office/drawing/2014/main" id="{BFE072FB-AD9B-4F6D-93C7-836EE4AEEEA4}"/>
                </a:ext>
              </a:extLst>
            </p:cNvPr>
            <p:cNvSpPr/>
            <p:nvPr/>
          </p:nvSpPr>
          <p:spPr>
            <a:xfrm rot="6630305">
              <a:off x="6908154" y="2335299"/>
              <a:ext cx="311138" cy="311138"/>
            </a:xfrm>
            <a:prstGeom prst="star5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6" name="Star: 4 Points 235">
              <a:extLst>
                <a:ext uri="{FF2B5EF4-FFF2-40B4-BE49-F238E27FC236}">
                  <a16:creationId xmlns:a16="http://schemas.microsoft.com/office/drawing/2014/main" id="{4D07C810-7D48-4CFE-9095-A4EEB16EF3D2}"/>
                </a:ext>
              </a:extLst>
            </p:cNvPr>
            <p:cNvSpPr/>
            <p:nvPr/>
          </p:nvSpPr>
          <p:spPr>
            <a:xfrm rot="6640569">
              <a:off x="6007925" y="2752474"/>
              <a:ext cx="232397" cy="232397"/>
            </a:xfrm>
            <a:prstGeom prst="star4">
              <a:avLst>
                <a:gd name="adj" fmla="val 4612"/>
              </a:avLst>
            </a:prstGeom>
            <a:solidFill>
              <a:schemeClr val="accent2">
                <a:lumMod val="7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37" name="Graphic 236">
              <a:extLst>
                <a:ext uri="{FF2B5EF4-FFF2-40B4-BE49-F238E27FC236}">
                  <a16:creationId xmlns:a16="http://schemas.microsoft.com/office/drawing/2014/main" id="{350ECBFB-22C9-4C4E-8A2F-4372064DA92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4281078">
              <a:off x="5534367" y="1690987"/>
              <a:ext cx="321006" cy="403847"/>
            </a:xfrm>
            <a:prstGeom prst="rect">
              <a:avLst/>
            </a:prstGeom>
          </p:spPr>
        </p:pic>
        <p:sp>
          <p:nvSpPr>
            <p:cNvPr id="238" name="Cross 237">
              <a:extLst>
                <a:ext uri="{FF2B5EF4-FFF2-40B4-BE49-F238E27FC236}">
                  <a16:creationId xmlns:a16="http://schemas.microsoft.com/office/drawing/2014/main" id="{0D91E790-F62D-48C3-861E-64627F0D876E}"/>
                </a:ext>
              </a:extLst>
            </p:cNvPr>
            <p:cNvSpPr/>
            <p:nvPr/>
          </p:nvSpPr>
          <p:spPr>
            <a:xfrm rot="5975136">
              <a:off x="6124234" y="1708915"/>
              <a:ext cx="323814" cy="323814"/>
            </a:xfrm>
            <a:prstGeom prst="plus">
              <a:avLst>
                <a:gd name="adj" fmla="val 43777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9" name="Oval 238">
              <a:extLst>
                <a:ext uri="{FF2B5EF4-FFF2-40B4-BE49-F238E27FC236}">
                  <a16:creationId xmlns:a16="http://schemas.microsoft.com/office/drawing/2014/main" id="{8BF9FDB6-DA4F-43EE-A510-4B11F1C16CFF}"/>
                </a:ext>
              </a:extLst>
            </p:cNvPr>
            <p:cNvSpPr/>
            <p:nvPr/>
          </p:nvSpPr>
          <p:spPr>
            <a:xfrm rot="4332847">
              <a:off x="5247882" y="1739814"/>
              <a:ext cx="233490" cy="23349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0" name="Star: 5 Points 239">
              <a:extLst>
                <a:ext uri="{FF2B5EF4-FFF2-40B4-BE49-F238E27FC236}">
                  <a16:creationId xmlns:a16="http://schemas.microsoft.com/office/drawing/2014/main" id="{51AB5EDD-87E4-430B-9F8D-B9DA44E25B7F}"/>
                </a:ext>
              </a:extLst>
            </p:cNvPr>
            <p:cNvSpPr/>
            <p:nvPr/>
          </p:nvSpPr>
          <p:spPr>
            <a:xfrm rot="5960163">
              <a:off x="6312955" y="2924702"/>
              <a:ext cx="246341" cy="246341"/>
            </a:xfrm>
            <a:prstGeom prst="star5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1" name="Oval 240">
              <a:extLst>
                <a:ext uri="{FF2B5EF4-FFF2-40B4-BE49-F238E27FC236}">
                  <a16:creationId xmlns:a16="http://schemas.microsoft.com/office/drawing/2014/main" id="{25D10CB9-237B-4AE6-89D8-C1253CA7471E}"/>
                </a:ext>
              </a:extLst>
            </p:cNvPr>
            <p:cNvSpPr/>
            <p:nvPr/>
          </p:nvSpPr>
          <p:spPr>
            <a:xfrm rot="5002989">
              <a:off x="5011773" y="2877966"/>
              <a:ext cx="152753" cy="152754"/>
            </a:xfrm>
            <a:prstGeom prst="ellipse">
              <a:avLst/>
            </a:prstGeom>
            <a:solidFill>
              <a:schemeClr val="accent1"/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2" name="Star: 4 Points 241">
              <a:extLst>
                <a:ext uri="{FF2B5EF4-FFF2-40B4-BE49-F238E27FC236}">
                  <a16:creationId xmlns:a16="http://schemas.microsoft.com/office/drawing/2014/main" id="{332C6AC9-047D-4D9C-9336-BBAC942827FB}"/>
                </a:ext>
              </a:extLst>
            </p:cNvPr>
            <p:cNvSpPr/>
            <p:nvPr/>
          </p:nvSpPr>
          <p:spPr>
            <a:xfrm rot="6640569">
              <a:off x="5595358" y="2535535"/>
              <a:ext cx="152039" cy="152040"/>
            </a:xfrm>
            <a:prstGeom prst="star4">
              <a:avLst>
                <a:gd name="adj" fmla="val 4612"/>
              </a:avLst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3" name="Oval 242">
              <a:extLst>
                <a:ext uri="{FF2B5EF4-FFF2-40B4-BE49-F238E27FC236}">
                  <a16:creationId xmlns:a16="http://schemas.microsoft.com/office/drawing/2014/main" id="{7D8037FE-8B23-4C62-931D-64042AB0C3DA}"/>
                </a:ext>
              </a:extLst>
            </p:cNvPr>
            <p:cNvSpPr/>
            <p:nvPr/>
          </p:nvSpPr>
          <p:spPr>
            <a:xfrm rot="15963916">
              <a:off x="5598346" y="2881036"/>
              <a:ext cx="122333" cy="122333"/>
            </a:xfrm>
            <a:prstGeom prst="ellipse">
              <a:avLst/>
            </a:prstGeom>
            <a:solidFill>
              <a:schemeClr val="accent1"/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4" name="Isosceles Triangle 243">
              <a:extLst>
                <a:ext uri="{FF2B5EF4-FFF2-40B4-BE49-F238E27FC236}">
                  <a16:creationId xmlns:a16="http://schemas.microsoft.com/office/drawing/2014/main" id="{DB15D70F-94E9-4287-BE2B-A67BC623D3B2}"/>
                </a:ext>
              </a:extLst>
            </p:cNvPr>
            <p:cNvSpPr/>
            <p:nvPr/>
          </p:nvSpPr>
          <p:spPr>
            <a:xfrm rot="18547797">
              <a:off x="5908972" y="2103194"/>
              <a:ext cx="216352" cy="186510"/>
            </a:xfrm>
            <a:prstGeom prst="triangle">
              <a:avLst/>
            </a:prstGeom>
            <a:solidFill>
              <a:schemeClr val="accent2">
                <a:lumMod val="75000"/>
              </a:scheme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5" name="Rectangle: Rounded Corners 244">
              <a:extLst>
                <a:ext uri="{FF2B5EF4-FFF2-40B4-BE49-F238E27FC236}">
                  <a16:creationId xmlns:a16="http://schemas.microsoft.com/office/drawing/2014/main" id="{30510352-5E11-4031-8ED7-7551D481F1F4}"/>
                </a:ext>
              </a:extLst>
            </p:cNvPr>
            <p:cNvSpPr/>
            <p:nvPr/>
          </p:nvSpPr>
          <p:spPr>
            <a:xfrm rot="19436370">
              <a:off x="5201143" y="2732016"/>
              <a:ext cx="305342" cy="63948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6" name="Rectangle: Rounded Corners 245">
              <a:extLst>
                <a:ext uri="{FF2B5EF4-FFF2-40B4-BE49-F238E27FC236}">
                  <a16:creationId xmlns:a16="http://schemas.microsoft.com/office/drawing/2014/main" id="{F012DE36-7ECA-4B75-A58B-BF14FD271BA0}"/>
                </a:ext>
              </a:extLst>
            </p:cNvPr>
            <p:cNvSpPr/>
            <p:nvPr/>
          </p:nvSpPr>
          <p:spPr>
            <a:xfrm rot="21379728">
              <a:off x="6701522" y="2819469"/>
              <a:ext cx="305342" cy="63948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7" name="Rectangle: Rounded Corners 246">
              <a:extLst>
                <a:ext uri="{FF2B5EF4-FFF2-40B4-BE49-F238E27FC236}">
                  <a16:creationId xmlns:a16="http://schemas.microsoft.com/office/drawing/2014/main" id="{C1955890-50D4-4917-964D-AAC03DA720C8}"/>
                </a:ext>
              </a:extLst>
            </p:cNvPr>
            <p:cNvSpPr/>
            <p:nvPr/>
          </p:nvSpPr>
          <p:spPr>
            <a:xfrm rot="19436370">
              <a:off x="6534816" y="2341870"/>
              <a:ext cx="305342" cy="63948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75000"/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48" name="Graphic 13">
              <a:extLst>
                <a:ext uri="{FF2B5EF4-FFF2-40B4-BE49-F238E27FC236}">
                  <a16:creationId xmlns:a16="http://schemas.microsoft.com/office/drawing/2014/main" id="{B6471FA3-A1FE-4255-8D55-5E0DB496CE07}"/>
                </a:ext>
              </a:extLst>
            </p:cNvPr>
            <p:cNvGrpSpPr/>
            <p:nvPr/>
          </p:nvGrpSpPr>
          <p:grpSpPr>
            <a:xfrm>
              <a:off x="6325696" y="4461530"/>
              <a:ext cx="830542" cy="821354"/>
              <a:chOff x="5564981" y="2902977"/>
              <a:chExt cx="1054418" cy="1042754"/>
            </a:xfrm>
            <a:scene3d>
              <a:camera prst="isometricOffAxis1Top"/>
              <a:lightRig rig="threePt" dir="t"/>
            </a:scene3d>
          </p:grpSpPr>
          <p:sp>
            <p:nvSpPr>
              <p:cNvPr id="249" name="Freeform: Shape 248">
                <a:extLst>
                  <a:ext uri="{FF2B5EF4-FFF2-40B4-BE49-F238E27FC236}">
                    <a16:creationId xmlns:a16="http://schemas.microsoft.com/office/drawing/2014/main" id="{01EC3C8F-024F-44FE-8EB1-65BA104B0850}"/>
                  </a:ext>
                </a:extLst>
              </p:cNvPr>
              <p:cNvSpPr/>
              <p:nvPr/>
            </p:nvSpPr>
            <p:spPr>
              <a:xfrm>
                <a:off x="6288917" y="3075146"/>
                <a:ext cx="285750" cy="342900"/>
              </a:xfrm>
              <a:custGeom>
                <a:avLst/>
                <a:gdLst>
                  <a:gd name="connsiteX0" fmla="*/ 7144 w 285750"/>
                  <a:gd name="connsiteY0" fmla="*/ 7144 h 342900"/>
                  <a:gd name="connsiteX1" fmla="*/ 117634 w 285750"/>
                  <a:gd name="connsiteY1" fmla="*/ 341471 h 342900"/>
                  <a:gd name="connsiteX2" fmla="*/ 282416 w 285750"/>
                  <a:gd name="connsiteY2" fmla="*/ 158591 h 342900"/>
                  <a:gd name="connsiteX3" fmla="*/ 249079 w 285750"/>
                  <a:gd name="connsiteY3" fmla="*/ 52864 h 342900"/>
                  <a:gd name="connsiteX4" fmla="*/ 7144 w 285750"/>
                  <a:gd name="connsiteY4" fmla="*/ 7144 h 342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0" h="342900">
                    <a:moveTo>
                      <a:pt x="7144" y="7144"/>
                    </a:moveTo>
                    <a:cubicBezTo>
                      <a:pt x="7144" y="7144"/>
                      <a:pt x="95726" y="138589"/>
                      <a:pt x="117634" y="341471"/>
                    </a:cubicBezTo>
                    <a:lnTo>
                      <a:pt x="282416" y="158591"/>
                    </a:lnTo>
                    <a:cubicBezTo>
                      <a:pt x="282416" y="158591"/>
                      <a:pt x="287179" y="109061"/>
                      <a:pt x="249079" y="52864"/>
                    </a:cubicBezTo>
                    <a:cubicBezTo>
                      <a:pt x="249079" y="53816"/>
                      <a:pt x="95726" y="7144"/>
                      <a:pt x="7144" y="7144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0" name="Freeform: Shape 249">
                <a:extLst>
                  <a:ext uri="{FF2B5EF4-FFF2-40B4-BE49-F238E27FC236}">
                    <a16:creationId xmlns:a16="http://schemas.microsoft.com/office/drawing/2014/main" id="{7114DE0E-96A7-43C2-8E88-AF3969902545}"/>
                  </a:ext>
                </a:extLst>
              </p:cNvPr>
              <p:cNvSpPr/>
              <p:nvPr/>
            </p:nvSpPr>
            <p:spPr>
              <a:xfrm>
                <a:off x="5632608" y="2969995"/>
                <a:ext cx="922022" cy="913714"/>
              </a:xfrm>
              <a:custGeom>
                <a:avLst/>
                <a:gdLst>
                  <a:gd name="connsiteX0" fmla="*/ 1001554 w 1057275"/>
                  <a:gd name="connsiteY0" fmla="*/ 225985 h 1047750"/>
                  <a:gd name="connsiteX1" fmla="*/ 784384 w 1057275"/>
                  <a:gd name="connsiteY1" fmla="*/ 180265 h 1047750"/>
                  <a:gd name="connsiteX2" fmla="*/ 782479 w 1057275"/>
                  <a:gd name="connsiteY2" fmla="*/ 57392 h 1047750"/>
                  <a:gd name="connsiteX3" fmla="*/ 653891 w 1057275"/>
                  <a:gd name="connsiteY3" fmla="*/ 12625 h 1047750"/>
                  <a:gd name="connsiteX4" fmla="*/ 537686 w 1057275"/>
                  <a:gd name="connsiteY4" fmla="*/ 101207 h 1047750"/>
                  <a:gd name="connsiteX5" fmla="*/ 446246 w 1057275"/>
                  <a:gd name="connsiteY5" fmla="*/ 13577 h 1047750"/>
                  <a:gd name="connsiteX6" fmla="*/ 281464 w 1057275"/>
                  <a:gd name="connsiteY6" fmla="*/ 69775 h 1047750"/>
                  <a:gd name="connsiteX7" fmla="*/ 233839 w 1057275"/>
                  <a:gd name="connsiteY7" fmla="*/ 285040 h 1047750"/>
                  <a:gd name="connsiteX8" fmla="*/ 67151 w 1057275"/>
                  <a:gd name="connsiteY8" fmla="*/ 298375 h 1047750"/>
                  <a:gd name="connsiteX9" fmla="*/ 7144 w 1057275"/>
                  <a:gd name="connsiteY9" fmla="*/ 405055 h 1047750"/>
                  <a:gd name="connsiteX10" fmla="*/ 148114 w 1057275"/>
                  <a:gd name="connsiteY10" fmla="*/ 621272 h 1047750"/>
                  <a:gd name="connsiteX11" fmla="*/ 54769 w 1057275"/>
                  <a:gd name="connsiteY11" fmla="*/ 748907 h 1047750"/>
                  <a:gd name="connsiteX12" fmla="*/ 60484 w 1057275"/>
                  <a:gd name="connsiteY12" fmla="*/ 765100 h 1047750"/>
                  <a:gd name="connsiteX13" fmla="*/ 292894 w 1057275"/>
                  <a:gd name="connsiteY13" fmla="*/ 854635 h 1047750"/>
                  <a:gd name="connsiteX14" fmla="*/ 287179 w 1057275"/>
                  <a:gd name="connsiteY14" fmla="*/ 1018465 h 1047750"/>
                  <a:gd name="connsiteX15" fmla="*/ 330994 w 1057275"/>
                  <a:gd name="connsiteY15" fmla="*/ 1037515 h 1047750"/>
                  <a:gd name="connsiteX16" fmla="*/ 539591 w 1057275"/>
                  <a:gd name="connsiteY16" fmla="*/ 884162 h 1047750"/>
                  <a:gd name="connsiteX17" fmla="*/ 696754 w 1057275"/>
                  <a:gd name="connsiteY17" fmla="*/ 1035610 h 1047750"/>
                  <a:gd name="connsiteX18" fmla="*/ 810101 w 1057275"/>
                  <a:gd name="connsiteY18" fmla="*/ 990842 h 1047750"/>
                  <a:gd name="connsiteX19" fmla="*/ 834866 w 1057275"/>
                  <a:gd name="connsiteY19" fmla="*/ 802247 h 1047750"/>
                  <a:gd name="connsiteX20" fmla="*/ 1023461 w 1057275"/>
                  <a:gd name="connsiteY20" fmla="*/ 787007 h 1047750"/>
                  <a:gd name="connsiteX21" fmla="*/ 1056799 w 1057275"/>
                  <a:gd name="connsiteY21" fmla="*/ 727952 h 1047750"/>
                  <a:gd name="connsiteX22" fmla="*/ 945356 w 1057275"/>
                  <a:gd name="connsiteY22" fmla="*/ 458395 h 1047750"/>
                  <a:gd name="connsiteX23" fmla="*/ 989171 w 1057275"/>
                  <a:gd name="connsiteY23" fmla="*/ 406960 h 1047750"/>
                  <a:gd name="connsiteX24" fmla="*/ 986314 w 1057275"/>
                  <a:gd name="connsiteY24" fmla="*/ 384100 h 1047750"/>
                  <a:gd name="connsiteX25" fmla="*/ 1034891 w 1057275"/>
                  <a:gd name="connsiteY25" fmla="*/ 330760 h 1047750"/>
                  <a:gd name="connsiteX26" fmla="*/ 1001554 w 1057275"/>
                  <a:gd name="connsiteY26" fmla="*/ 225985 h 1047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057275" h="1047750">
                    <a:moveTo>
                      <a:pt x="1001554" y="225985"/>
                    </a:moveTo>
                    <a:cubicBezTo>
                      <a:pt x="1001554" y="225985"/>
                      <a:pt x="873919" y="187885"/>
                      <a:pt x="784384" y="180265"/>
                    </a:cubicBezTo>
                    <a:lnTo>
                      <a:pt x="782479" y="57392"/>
                    </a:lnTo>
                    <a:cubicBezTo>
                      <a:pt x="731044" y="-15950"/>
                      <a:pt x="653891" y="12625"/>
                      <a:pt x="653891" y="12625"/>
                    </a:cubicBezTo>
                    <a:lnTo>
                      <a:pt x="537686" y="101207"/>
                    </a:lnTo>
                    <a:lnTo>
                      <a:pt x="446246" y="13577"/>
                    </a:lnTo>
                    <a:cubicBezTo>
                      <a:pt x="446246" y="13577"/>
                      <a:pt x="314801" y="38342"/>
                      <a:pt x="281464" y="69775"/>
                    </a:cubicBezTo>
                    <a:cubicBezTo>
                      <a:pt x="281464" y="69775"/>
                      <a:pt x="254794" y="178360"/>
                      <a:pt x="233839" y="285040"/>
                    </a:cubicBezTo>
                    <a:lnTo>
                      <a:pt x="67151" y="298375"/>
                    </a:lnTo>
                    <a:cubicBezTo>
                      <a:pt x="67151" y="298375"/>
                      <a:pt x="20479" y="329807"/>
                      <a:pt x="7144" y="405055"/>
                    </a:cubicBezTo>
                    <a:cubicBezTo>
                      <a:pt x="7144" y="405055"/>
                      <a:pt x="71914" y="537452"/>
                      <a:pt x="148114" y="621272"/>
                    </a:cubicBezTo>
                    <a:lnTo>
                      <a:pt x="54769" y="748907"/>
                    </a:lnTo>
                    <a:lnTo>
                      <a:pt x="60484" y="765100"/>
                    </a:lnTo>
                    <a:lnTo>
                      <a:pt x="292894" y="854635"/>
                    </a:lnTo>
                    <a:lnTo>
                      <a:pt x="287179" y="1018465"/>
                    </a:lnTo>
                    <a:cubicBezTo>
                      <a:pt x="299561" y="1054660"/>
                      <a:pt x="330994" y="1037515"/>
                      <a:pt x="330994" y="1037515"/>
                    </a:cubicBezTo>
                    <a:lnTo>
                      <a:pt x="539591" y="884162"/>
                    </a:lnTo>
                    <a:lnTo>
                      <a:pt x="696754" y="1035610"/>
                    </a:lnTo>
                    <a:cubicBezTo>
                      <a:pt x="696754" y="1035610"/>
                      <a:pt x="752951" y="1041325"/>
                      <a:pt x="810101" y="990842"/>
                    </a:cubicBezTo>
                    <a:cubicBezTo>
                      <a:pt x="810101" y="990842"/>
                      <a:pt x="826294" y="897497"/>
                      <a:pt x="834866" y="802247"/>
                    </a:cubicBezTo>
                    <a:lnTo>
                      <a:pt x="1023461" y="787007"/>
                    </a:lnTo>
                    <a:cubicBezTo>
                      <a:pt x="1023461" y="787007"/>
                      <a:pt x="1047274" y="773672"/>
                      <a:pt x="1056799" y="727952"/>
                    </a:cubicBezTo>
                    <a:cubicBezTo>
                      <a:pt x="1056799" y="727952"/>
                      <a:pt x="997744" y="571742"/>
                      <a:pt x="945356" y="458395"/>
                    </a:cubicBezTo>
                    <a:lnTo>
                      <a:pt x="989171" y="406960"/>
                    </a:lnTo>
                    <a:cubicBezTo>
                      <a:pt x="989171" y="406960"/>
                      <a:pt x="989171" y="398387"/>
                      <a:pt x="986314" y="384100"/>
                    </a:cubicBezTo>
                    <a:lnTo>
                      <a:pt x="1034891" y="330760"/>
                    </a:lnTo>
                    <a:cubicBezTo>
                      <a:pt x="1034891" y="330760"/>
                      <a:pt x="1039654" y="281230"/>
                      <a:pt x="1001554" y="225985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>
                      <a:lumMod val="45000"/>
                    </a:schemeClr>
                  </a:gs>
                  <a:gs pos="100000">
                    <a:schemeClr val="accent2">
                      <a:lumMod val="5000"/>
                    </a:schemeClr>
                  </a:gs>
                </a:gsLst>
                <a:lin ang="5400000" scaled="1"/>
              </a:gra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1" name="Freeform: Shape 250">
                <a:extLst>
                  <a:ext uri="{FF2B5EF4-FFF2-40B4-BE49-F238E27FC236}">
                    <a16:creationId xmlns:a16="http://schemas.microsoft.com/office/drawing/2014/main" id="{D47306B9-1BE1-4A62-A03A-043577C108FF}"/>
                  </a:ext>
                </a:extLst>
              </p:cNvPr>
              <p:cNvSpPr/>
              <p:nvPr/>
            </p:nvSpPr>
            <p:spPr>
              <a:xfrm>
                <a:off x="6034564" y="3574256"/>
                <a:ext cx="371475" cy="371475"/>
              </a:xfrm>
              <a:custGeom>
                <a:avLst/>
                <a:gdLst>
                  <a:gd name="connsiteX0" fmla="*/ 368141 w 371475"/>
                  <a:gd name="connsiteY0" fmla="*/ 7144 h 371475"/>
                  <a:gd name="connsiteX1" fmla="*/ 7144 w 371475"/>
                  <a:gd name="connsiteY1" fmla="*/ 152876 h 371475"/>
                  <a:gd name="connsiteX2" fmla="*/ 227171 w 371475"/>
                  <a:gd name="connsiteY2" fmla="*/ 364331 h 371475"/>
                  <a:gd name="connsiteX3" fmla="*/ 340519 w 371475"/>
                  <a:gd name="connsiteY3" fmla="*/ 319564 h 371475"/>
                  <a:gd name="connsiteX4" fmla="*/ 368141 w 371475"/>
                  <a:gd name="connsiteY4" fmla="*/ 7144 h 371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75" h="371475">
                    <a:moveTo>
                      <a:pt x="368141" y="7144"/>
                    </a:moveTo>
                    <a:cubicBezTo>
                      <a:pt x="368141" y="7144"/>
                      <a:pt x="231934" y="123349"/>
                      <a:pt x="7144" y="152876"/>
                    </a:cubicBezTo>
                    <a:lnTo>
                      <a:pt x="227171" y="364331"/>
                    </a:lnTo>
                    <a:cubicBezTo>
                      <a:pt x="227171" y="364331"/>
                      <a:pt x="283369" y="370046"/>
                      <a:pt x="340519" y="319564"/>
                    </a:cubicBezTo>
                    <a:cubicBezTo>
                      <a:pt x="340519" y="319564"/>
                      <a:pt x="375761" y="122396"/>
                      <a:pt x="368141" y="7144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2" name="Freeform: Shape 251">
                <a:extLst>
                  <a:ext uri="{FF2B5EF4-FFF2-40B4-BE49-F238E27FC236}">
                    <a16:creationId xmlns:a16="http://schemas.microsoft.com/office/drawing/2014/main" id="{FB090CC4-3498-429B-87F1-9578B01AEADC}"/>
                  </a:ext>
                </a:extLst>
              </p:cNvPr>
              <p:cNvSpPr/>
              <p:nvPr/>
            </p:nvSpPr>
            <p:spPr>
              <a:xfrm>
                <a:off x="5844064" y="3495198"/>
                <a:ext cx="314325" cy="447675"/>
              </a:xfrm>
              <a:custGeom>
                <a:avLst/>
                <a:gdLst>
                  <a:gd name="connsiteX0" fmla="*/ 315754 w 314325"/>
                  <a:gd name="connsiteY0" fmla="*/ 250984 h 447675"/>
                  <a:gd name="connsiteX1" fmla="*/ 50959 w 314325"/>
                  <a:gd name="connsiteY1" fmla="*/ 445294 h 447675"/>
                  <a:gd name="connsiteX2" fmla="*/ 7144 w 314325"/>
                  <a:gd name="connsiteY2" fmla="*/ 426244 h 447675"/>
                  <a:gd name="connsiteX3" fmla="*/ 22384 w 314325"/>
                  <a:gd name="connsiteY3" fmla="*/ 7144 h 447675"/>
                  <a:gd name="connsiteX4" fmla="*/ 315754 w 314325"/>
                  <a:gd name="connsiteY4" fmla="*/ 250984 h 447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4325" h="447675">
                    <a:moveTo>
                      <a:pt x="315754" y="250984"/>
                    </a:moveTo>
                    <a:lnTo>
                      <a:pt x="50959" y="445294"/>
                    </a:lnTo>
                    <a:cubicBezTo>
                      <a:pt x="50959" y="445294"/>
                      <a:pt x="19526" y="462439"/>
                      <a:pt x="7144" y="426244"/>
                    </a:cubicBezTo>
                    <a:lnTo>
                      <a:pt x="22384" y="7144"/>
                    </a:lnTo>
                    <a:cubicBezTo>
                      <a:pt x="23336" y="8096"/>
                      <a:pt x="98584" y="175736"/>
                      <a:pt x="315754" y="250984"/>
                    </a:cubicBez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3" name="Freeform: Shape 252">
                <a:extLst>
                  <a:ext uri="{FF2B5EF4-FFF2-40B4-BE49-F238E27FC236}">
                    <a16:creationId xmlns:a16="http://schemas.microsoft.com/office/drawing/2014/main" id="{8B74E9D6-7F63-4978-858D-714062700640}"/>
                  </a:ext>
                </a:extLst>
              </p:cNvPr>
              <p:cNvSpPr/>
              <p:nvPr/>
            </p:nvSpPr>
            <p:spPr>
              <a:xfrm>
                <a:off x="5778341" y="2909411"/>
                <a:ext cx="533400" cy="352425"/>
              </a:xfrm>
              <a:custGeom>
                <a:avLst/>
                <a:gdLst>
                  <a:gd name="connsiteX0" fmla="*/ 7144 w 533400"/>
                  <a:gd name="connsiteY0" fmla="*/ 350996 h 352425"/>
                  <a:gd name="connsiteX1" fmla="*/ 530066 w 533400"/>
                  <a:gd name="connsiteY1" fmla="*/ 291941 h 352425"/>
                  <a:gd name="connsiteX2" fmla="*/ 232886 w 533400"/>
                  <a:gd name="connsiteY2" fmla="*/ 7144 h 352425"/>
                  <a:gd name="connsiteX3" fmla="*/ 68104 w 533400"/>
                  <a:gd name="connsiteY3" fmla="*/ 63341 h 352425"/>
                  <a:gd name="connsiteX4" fmla="*/ 7144 w 533400"/>
                  <a:gd name="connsiteY4" fmla="*/ 350996 h 352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33400" h="352425">
                    <a:moveTo>
                      <a:pt x="7144" y="350996"/>
                    </a:moveTo>
                    <a:cubicBezTo>
                      <a:pt x="7144" y="350996"/>
                      <a:pt x="305276" y="314801"/>
                      <a:pt x="530066" y="291941"/>
                    </a:cubicBezTo>
                    <a:lnTo>
                      <a:pt x="232886" y="7144"/>
                    </a:lnTo>
                    <a:cubicBezTo>
                      <a:pt x="232886" y="7144"/>
                      <a:pt x="101441" y="31909"/>
                      <a:pt x="68104" y="63341"/>
                    </a:cubicBezTo>
                    <a:cubicBezTo>
                      <a:pt x="68104" y="64294"/>
                      <a:pt x="28099" y="228124"/>
                      <a:pt x="7144" y="35099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4" name="Freeform: Shape 253">
                <a:extLst>
                  <a:ext uri="{FF2B5EF4-FFF2-40B4-BE49-F238E27FC236}">
                    <a16:creationId xmlns:a16="http://schemas.microsoft.com/office/drawing/2014/main" id="{1E823037-3A8A-484C-88BD-A5CB810FC335}"/>
                  </a:ext>
                </a:extLst>
              </p:cNvPr>
              <p:cNvSpPr/>
              <p:nvPr/>
            </p:nvSpPr>
            <p:spPr>
              <a:xfrm>
                <a:off x="5564981" y="3168491"/>
                <a:ext cx="409575" cy="361950"/>
              </a:xfrm>
              <a:custGeom>
                <a:avLst/>
                <a:gdLst>
                  <a:gd name="connsiteX0" fmla="*/ 148114 w 409575"/>
                  <a:gd name="connsiteY0" fmla="*/ 356711 h 361950"/>
                  <a:gd name="connsiteX1" fmla="*/ 402431 w 409575"/>
                  <a:gd name="connsiteY1" fmla="*/ 7144 h 361950"/>
                  <a:gd name="connsiteX2" fmla="*/ 67151 w 409575"/>
                  <a:gd name="connsiteY2" fmla="*/ 32861 h 361950"/>
                  <a:gd name="connsiteX3" fmla="*/ 7144 w 409575"/>
                  <a:gd name="connsiteY3" fmla="*/ 139541 h 361950"/>
                  <a:gd name="connsiteX4" fmla="*/ 148114 w 409575"/>
                  <a:gd name="connsiteY4" fmla="*/ 356711 h 361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9575" h="361950">
                    <a:moveTo>
                      <a:pt x="148114" y="356711"/>
                    </a:moveTo>
                    <a:cubicBezTo>
                      <a:pt x="148114" y="356711"/>
                      <a:pt x="248126" y="172879"/>
                      <a:pt x="402431" y="7144"/>
                    </a:cubicBezTo>
                    <a:lnTo>
                      <a:pt x="67151" y="32861"/>
                    </a:lnTo>
                    <a:cubicBezTo>
                      <a:pt x="67151" y="32861"/>
                      <a:pt x="20479" y="64294"/>
                      <a:pt x="7144" y="139541"/>
                    </a:cubicBezTo>
                    <a:cubicBezTo>
                      <a:pt x="7144" y="139541"/>
                      <a:pt x="69056" y="272891"/>
                      <a:pt x="148114" y="356711"/>
                    </a:cubicBez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5" name="Freeform: Shape 254">
                <a:extLst>
                  <a:ext uri="{FF2B5EF4-FFF2-40B4-BE49-F238E27FC236}">
                    <a16:creationId xmlns:a16="http://schemas.microsoft.com/office/drawing/2014/main" id="{F062ECEC-9898-4344-AF64-39D2492C370A}"/>
                  </a:ext>
                </a:extLst>
              </p:cNvPr>
              <p:cNvSpPr/>
              <p:nvPr/>
            </p:nvSpPr>
            <p:spPr>
              <a:xfrm>
                <a:off x="6143149" y="3353276"/>
                <a:ext cx="476250" cy="371475"/>
              </a:xfrm>
              <a:custGeom>
                <a:avLst/>
                <a:gdLst>
                  <a:gd name="connsiteX0" fmla="*/ 366236 w 476250"/>
                  <a:gd name="connsiteY0" fmla="*/ 7144 h 371475"/>
                  <a:gd name="connsiteX1" fmla="*/ 7144 w 476250"/>
                  <a:gd name="connsiteY1" fmla="*/ 372904 h 371475"/>
                  <a:gd name="connsiteX2" fmla="*/ 445294 w 476250"/>
                  <a:gd name="connsiteY2" fmla="*/ 336709 h 371475"/>
                  <a:gd name="connsiteX3" fmla="*/ 478631 w 476250"/>
                  <a:gd name="connsiteY3" fmla="*/ 277654 h 371475"/>
                  <a:gd name="connsiteX4" fmla="*/ 366236 w 476250"/>
                  <a:gd name="connsiteY4" fmla="*/ 7144 h 371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0" h="371475">
                    <a:moveTo>
                      <a:pt x="366236" y="7144"/>
                    </a:moveTo>
                    <a:cubicBezTo>
                      <a:pt x="366236" y="7144"/>
                      <a:pt x="179546" y="226219"/>
                      <a:pt x="7144" y="372904"/>
                    </a:cubicBezTo>
                    <a:lnTo>
                      <a:pt x="445294" y="336709"/>
                    </a:lnTo>
                    <a:cubicBezTo>
                      <a:pt x="445294" y="336709"/>
                      <a:pt x="469106" y="323374"/>
                      <a:pt x="478631" y="277654"/>
                    </a:cubicBezTo>
                    <a:cubicBezTo>
                      <a:pt x="478631" y="277654"/>
                      <a:pt x="418624" y="119539"/>
                      <a:pt x="366236" y="7144"/>
                    </a:cubicBez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6" name="Freeform: Shape 255">
                <a:extLst>
                  <a:ext uri="{FF2B5EF4-FFF2-40B4-BE49-F238E27FC236}">
                    <a16:creationId xmlns:a16="http://schemas.microsoft.com/office/drawing/2014/main" id="{0C5E74D0-60AA-40A6-8653-40FF5FD9CD94}"/>
                  </a:ext>
                </a:extLst>
              </p:cNvPr>
              <p:cNvSpPr/>
              <p:nvPr/>
            </p:nvSpPr>
            <p:spPr>
              <a:xfrm>
                <a:off x="6030754" y="2902977"/>
                <a:ext cx="323850" cy="371475"/>
              </a:xfrm>
              <a:custGeom>
                <a:avLst/>
                <a:gdLst>
                  <a:gd name="connsiteX0" fmla="*/ 7144 w 323850"/>
                  <a:gd name="connsiteY0" fmla="*/ 150737 h 371475"/>
                  <a:gd name="connsiteX1" fmla="*/ 188119 w 323850"/>
                  <a:gd name="connsiteY1" fmla="*/ 12625 h 371475"/>
                  <a:gd name="connsiteX2" fmla="*/ 316706 w 323850"/>
                  <a:gd name="connsiteY2" fmla="*/ 57392 h 371475"/>
                  <a:gd name="connsiteX3" fmla="*/ 321469 w 323850"/>
                  <a:gd name="connsiteY3" fmla="*/ 366955 h 371475"/>
                  <a:gd name="connsiteX4" fmla="*/ 7144 w 323850"/>
                  <a:gd name="connsiteY4" fmla="*/ 150737 h 371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3850" h="371475">
                    <a:moveTo>
                      <a:pt x="7144" y="150737"/>
                    </a:moveTo>
                    <a:lnTo>
                      <a:pt x="188119" y="12625"/>
                    </a:lnTo>
                    <a:cubicBezTo>
                      <a:pt x="188119" y="12625"/>
                      <a:pt x="265271" y="-15950"/>
                      <a:pt x="316706" y="57392"/>
                    </a:cubicBezTo>
                    <a:lnTo>
                      <a:pt x="321469" y="366955"/>
                    </a:lnTo>
                    <a:cubicBezTo>
                      <a:pt x="321469" y="366955"/>
                      <a:pt x="229076" y="210745"/>
                      <a:pt x="7144" y="150737"/>
                    </a:cubicBez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7" name="Freeform: Shape 256">
                <a:extLst>
                  <a:ext uri="{FF2B5EF4-FFF2-40B4-BE49-F238E27FC236}">
                    <a16:creationId xmlns:a16="http://schemas.microsoft.com/office/drawing/2014/main" id="{222D4E6C-1BF3-4128-8C7C-0A7458208315}"/>
                  </a:ext>
                </a:extLst>
              </p:cNvPr>
              <p:cNvSpPr/>
              <p:nvPr/>
            </p:nvSpPr>
            <p:spPr>
              <a:xfrm>
                <a:off x="5822156" y="3343751"/>
                <a:ext cx="200025" cy="285750"/>
              </a:xfrm>
              <a:custGeom>
                <a:avLst/>
                <a:gdLst>
                  <a:gd name="connsiteX0" fmla="*/ 31909 w 200025"/>
                  <a:gd name="connsiteY0" fmla="*/ 89059 h 285750"/>
                  <a:gd name="connsiteX1" fmla="*/ 110014 w 200025"/>
                  <a:gd name="connsiteY1" fmla="*/ 7144 h 285750"/>
                  <a:gd name="connsiteX2" fmla="*/ 189071 w 200025"/>
                  <a:gd name="connsiteY2" fmla="*/ 95726 h 285750"/>
                  <a:gd name="connsiteX3" fmla="*/ 196691 w 200025"/>
                  <a:gd name="connsiteY3" fmla="*/ 284321 h 285750"/>
                  <a:gd name="connsiteX4" fmla="*/ 196691 w 200025"/>
                  <a:gd name="connsiteY4" fmla="*/ 284321 h 285750"/>
                  <a:gd name="connsiteX5" fmla="*/ 7144 w 200025"/>
                  <a:gd name="connsiteY5" fmla="*/ 190024 h 285750"/>
                  <a:gd name="connsiteX6" fmla="*/ 31909 w 200025"/>
                  <a:gd name="connsiteY6" fmla="*/ 89059 h 285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00025" h="285750">
                    <a:moveTo>
                      <a:pt x="31909" y="89059"/>
                    </a:moveTo>
                    <a:lnTo>
                      <a:pt x="110014" y="7144"/>
                    </a:lnTo>
                    <a:cubicBezTo>
                      <a:pt x="110014" y="7144"/>
                      <a:pt x="125254" y="66199"/>
                      <a:pt x="189071" y="95726"/>
                    </a:cubicBezTo>
                    <a:lnTo>
                      <a:pt x="196691" y="284321"/>
                    </a:lnTo>
                    <a:lnTo>
                      <a:pt x="196691" y="284321"/>
                    </a:lnTo>
                    <a:lnTo>
                      <a:pt x="7144" y="190024"/>
                    </a:lnTo>
                    <a:lnTo>
                      <a:pt x="31909" y="89059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>
                      <a:lumMod val="45000"/>
                    </a:schemeClr>
                  </a:gs>
                  <a:gs pos="100000">
                    <a:schemeClr val="accent2">
                      <a:lumMod val="5000"/>
                    </a:schemeClr>
                  </a:gs>
                </a:gsLst>
                <a:lin ang="5400000" scaled="1"/>
              </a:gra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8" name="Freeform: Shape 257">
                <a:extLst>
                  <a:ext uri="{FF2B5EF4-FFF2-40B4-BE49-F238E27FC236}">
                    <a16:creationId xmlns:a16="http://schemas.microsoft.com/office/drawing/2014/main" id="{EAD7491D-1084-4024-8048-03DF9A27E2B9}"/>
                  </a:ext>
                </a:extLst>
              </p:cNvPr>
              <p:cNvSpPr/>
              <p:nvPr/>
            </p:nvSpPr>
            <p:spPr>
              <a:xfrm>
                <a:off x="5612606" y="3241184"/>
                <a:ext cx="285750" cy="504825"/>
              </a:xfrm>
              <a:custGeom>
                <a:avLst/>
                <a:gdLst>
                  <a:gd name="connsiteX0" fmla="*/ 7144 w 285750"/>
                  <a:gd name="connsiteY0" fmla="*/ 386239 h 504825"/>
                  <a:gd name="connsiteX1" fmla="*/ 286226 w 285750"/>
                  <a:gd name="connsiteY1" fmla="*/ 7144 h 504825"/>
                  <a:gd name="connsiteX2" fmla="*/ 276701 w 285750"/>
                  <a:gd name="connsiteY2" fmla="*/ 504349 h 504825"/>
                  <a:gd name="connsiteX3" fmla="*/ 12859 w 285750"/>
                  <a:gd name="connsiteY3" fmla="*/ 402431 h 504825"/>
                  <a:gd name="connsiteX4" fmla="*/ 7144 w 285750"/>
                  <a:gd name="connsiteY4" fmla="*/ 386239 h 504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0" h="504825">
                    <a:moveTo>
                      <a:pt x="7144" y="386239"/>
                    </a:moveTo>
                    <a:lnTo>
                      <a:pt x="286226" y="7144"/>
                    </a:lnTo>
                    <a:cubicBezTo>
                      <a:pt x="286226" y="7144"/>
                      <a:pt x="227171" y="106204"/>
                      <a:pt x="276701" y="504349"/>
                    </a:cubicBezTo>
                    <a:lnTo>
                      <a:pt x="12859" y="402431"/>
                    </a:lnTo>
                    <a:lnTo>
                      <a:pt x="7144" y="386239"/>
                    </a:ln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9" name="Freeform: Shape 258">
                <a:extLst>
                  <a:ext uri="{FF2B5EF4-FFF2-40B4-BE49-F238E27FC236}">
                    <a16:creationId xmlns:a16="http://schemas.microsoft.com/office/drawing/2014/main" id="{0381E0F7-BE86-401B-89E2-F28571516D6C}"/>
                  </a:ext>
                </a:extLst>
              </p:cNvPr>
              <p:cNvSpPr/>
              <p:nvPr/>
            </p:nvSpPr>
            <p:spPr>
              <a:xfrm>
                <a:off x="5927884" y="3224688"/>
                <a:ext cx="361950" cy="342900"/>
              </a:xfrm>
              <a:custGeom>
                <a:avLst/>
                <a:gdLst>
                  <a:gd name="connsiteX0" fmla="*/ 7144 w 361950"/>
                  <a:gd name="connsiteY0" fmla="*/ 338614 h 342900"/>
                  <a:gd name="connsiteX1" fmla="*/ 98584 w 361950"/>
                  <a:gd name="connsiteY1" fmla="*/ 70961 h 342900"/>
                  <a:gd name="connsiteX2" fmla="*/ 194786 w 361950"/>
                  <a:gd name="connsiteY2" fmla="*/ 7144 h 342900"/>
                  <a:gd name="connsiteX3" fmla="*/ 356711 w 361950"/>
                  <a:gd name="connsiteY3" fmla="*/ 56674 h 342900"/>
                  <a:gd name="connsiteX4" fmla="*/ 287179 w 361950"/>
                  <a:gd name="connsiteY4" fmla="*/ 330994 h 342900"/>
                  <a:gd name="connsiteX5" fmla="*/ 7144 w 361950"/>
                  <a:gd name="connsiteY5" fmla="*/ 338614 h 342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61950" h="342900">
                    <a:moveTo>
                      <a:pt x="7144" y="338614"/>
                    </a:moveTo>
                    <a:lnTo>
                      <a:pt x="98584" y="70961"/>
                    </a:lnTo>
                    <a:lnTo>
                      <a:pt x="194786" y="7144"/>
                    </a:lnTo>
                    <a:cubicBezTo>
                      <a:pt x="194786" y="7144"/>
                      <a:pt x="310039" y="7144"/>
                      <a:pt x="356711" y="56674"/>
                    </a:cubicBezTo>
                    <a:cubicBezTo>
                      <a:pt x="356711" y="56674"/>
                      <a:pt x="329089" y="259556"/>
                      <a:pt x="287179" y="330994"/>
                    </a:cubicBezTo>
                    <a:lnTo>
                      <a:pt x="7144" y="338614"/>
                    </a:ln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0" name="Freeform: Shape 259">
                <a:extLst>
                  <a:ext uri="{FF2B5EF4-FFF2-40B4-BE49-F238E27FC236}">
                    <a16:creationId xmlns:a16="http://schemas.microsoft.com/office/drawing/2014/main" id="{E44452B9-EAE0-4F29-83DA-D42FC0CECB8C}"/>
                  </a:ext>
                </a:extLst>
              </p:cNvPr>
              <p:cNvSpPr/>
              <p:nvPr/>
            </p:nvSpPr>
            <p:spPr>
              <a:xfrm>
                <a:off x="6183154" y="3178637"/>
                <a:ext cx="371475" cy="361950"/>
              </a:xfrm>
              <a:custGeom>
                <a:avLst/>
                <a:gdLst>
                  <a:gd name="connsiteX0" fmla="*/ 7144 w 371475"/>
                  <a:gd name="connsiteY0" fmla="*/ 12238 h 361950"/>
                  <a:gd name="connsiteX1" fmla="*/ 173831 w 371475"/>
                  <a:gd name="connsiteY1" fmla="*/ 363710 h 361950"/>
                  <a:gd name="connsiteX2" fmla="*/ 371951 w 371475"/>
                  <a:gd name="connsiteY2" fmla="*/ 131300 h 361950"/>
                  <a:gd name="connsiteX3" fmla="*/ 320516 w 371475"/>
                  <a:gd name="connsiteY3" fmla="*/ 20810 h 361950"/>
                  <a:gd name="connsiteX4" fmla="*/ 7144 w 371475"/>
                  <a:gd name="connsiteY4" fmla="*/ 12238 h 361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475" h="361950">
                    <a:moveTo>
                      <a:pt x="7144" y="12238"/>
                    </a:moveTo>
                    <a:cubicBezTo>
                      <a:pt x="7144" y="12238"/>
                      <a:pt x="130969" y="141778"/>
                      <a:pt x="173831" y="363710"/>
                    </a:cubicBezTo>
                    <a:lnTo>
                      <a:pt x="371951" y="131300"/>
                    </a:lnTo>
                    <a:cubicBezTo>
                      <a:pt x="371951" y="131300"/>
                      <a:pt x="373856" y="75103"/>
                      <a:pt x="320516" y="20810"/>
                    </a:cubicBezTo>
                    <a:cubicBezTo>
                      <a:pt x="320516" y="20810"/>
                      <a:pt x="120491" y="-3002"/>
                      <a:pt x="7144" y="12238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1" name="Freeform: Shape 260">
                <a:extLst>
                  <a:ext uri="{FF2B5EF4-FFF2-40B4-BE49-F238E27FC236}">
                    <a16:creationId xmlns:a16="http://schemas.microsoft.com/office/drawing/2014/main" id="{D9F5A22A-DA33-4316-89FD-E74DB6C13AA5}"/>
                  </a:ext>
                </a:extLst>
              </p:cNvPr>
              <p:cNvSpPr/>
              <p:nvPr/>
            </p:nvSpPr>
            <p:spPr>
              <a:xfrm>
                <a:off x="5859304" y="3023711"/>
                <a:ext cx="371475" cy="361950"/>
              </a:xfrm>
              <a:custGeom>
                <a:avLst/>
                <a:gdLst>
                  <a:gd name="connsiteX0" fmla="*/ 7144 w 371475"/>
                  <a:gd name="connsiteY0" fmla="*/ 358616 h 361950"/>
                  <a:gd name="connsiteX1" fmla="*/ 54769 w 371475"/>
                  <a:gd name="connsiteY1" fmla="*/ 56674 h 361950"/>
                  <a:gd name="connsiteX2" fmla="*/ 162401 w 371475"/>
                  <a:gd name="connsiteY2" fmla="*/ 7144 h 361950"/>
                  <a:gd name="connsiteX3" fmla="*/ 365284 w 371475"/>
                  <a:gd name="connsiteY3" fmla="*/ 159544 h 361950"/>
                  <a:gd name="connsiteX4" fmla="*/ 261461 w 371475"/>
                  <a:gd name="connsiteY4" fmla="*/ 258604 h 361950"/>
                  <a:gd name="connsiteX5" fmla="*/ 7144 w 371475"/>
                  <a:gd name="connsiteY5" fmla="*/ 358616 h 361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1475" h="361950">
                    <a:moveTo>
                      <a:pt x="7144" y="358616"/>
                    </a:moveTo>
                    <a:lnTo>
                      <a:pt x="54769" y="56674"/>
                    </a:lnTo>
                    <a:lnTo>
                      <a:pt x="162401" y="7144"/>
                    </a:lnTo>
                    <a:lnTo>
                      <a:pt x="365284" y="159544"/>
                    </a:lnTo>
                    <a:cubicBezTo>
                      <a:pt x="365284" y="159544"/>
                      <a:pt x="318611" y="222409"/>
                      <a:pt x="261461" y="258604"/>
                    </a:cubicBezTo>
                    <a:cubicBezTo>
                      <a:pt x="187166" y="305276"/>
                      <a:pt x="7144" y="358616"/>
                      <a:pt x="7144" y="358616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2" name="Freeform: Shape 261">
                <a:extLst>
                  <a:ext uri="{FF2B5EF4-FFF2-40B4-BE49-F238E27FC236}">
                    <a16:creationId xmlns:a16="http://schemas.microsoft.com/office/drawing/2014/main" id="{B0638F46-E4F6-49DA-9237-9EC053848889}"/>
                  </a:ext>
                </a:extLst>
              </p:cNvPr>
              <p:cNvSpPr/>
              <p:nvPr/>
            </p:nvSpPr>
            <p:spPr>
              <a:xfrm>
                <a:off x="5885974" y="3482816"/>
                <a:ext cx="419100" cy="314325"/>
              </a:xfrm>
              <a:custGeom>
                <a:avLst/>
                <a:gdLst>
                  <a:gd name="connsiteX0" fmla="*/ 421481 w 419100"/>
                  <a:gd name="connsiteY0" fmla="*/ 7144 h 314325"/>
                  <a:gd name="connsiteX1" fmla="*/ 319564 w 419100"/>
                  <a:gd name="connsiteY1" fmla="*/ 289084 h 314325"/>
                  <a:gd name="connsiteX2" fmla="*/ 141446 w 419100"/>
                  <a:gd name="connsiteY2" fmla="*/ 311944 h 314325"/>
                  <a:gd name="connsiteX3" fmla="*/ 7144 w 419100"/>
                  <a:gd name="connsiteY3" fmla="*/ 90011 h 314325"/>
                  <a:gd name="connsiteX4" fmla="*/ 96679 w 419100"/>
                  <a:gd name="connsiteY4" fmla="*/ 30956 h 314325"/>
                  <a:gd name="connsiteX5" fmla="*/ 421481 w 419100"/>
                  <a:gd name="connsiteY5" fmla="*/ 7144 h 314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19100" h="314325">
                    <a:moveTo>
                      <a:pt x="421481" y="7144"/>
                    </a:moveTo>
                    <a:lnTo>
                      <a:pt x="319564" y="289084"/>
                    </a:lnTo>
                    <a:lnTo>
                      <a:pt x="141446" y="311944"/>
                    </a:lnTo>
                    <a:lnTo>
                      <a:pt x="7144" y="90011"/>
                    </a:lnTo>
                    <a:cubicBezTo>
                      <a:pt x="7144" y="90011"/>
                      <a:pt x="34766" y="47149"/>
                      <a:pt x="96679" y="30956"/>
                    </a:cubicBezTo>
                    <a:cubicBezTo>
                      <a:pt x="180499" y="10001"/>
                      <a:pt x="421481" y="7144"/>
                      <a:pt x="421481" y="7144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302" name="Group 301">
            <a:extLst>
              <a:ext uri="{FF2B5EF4-FFF2-40B4-BE49-F238E27FC236}">
                <a16:creationId xmlns:a16="http://schemas.microsoft.com/office/drawing/2014/main" id="{7417988D-7755-45FA-A56D-A8B86D30D6FC}"/>
              </a:ext>
            </a:extLst>
          </p:cNvPr>
          <p:cNvGrpSpPr/>
          <p:nvPr/>
        </p:nvGrpSpPr>
        <p:grpSpPr>
          <a:xfrm>
            <a:off x="6401174" y="4114469"/>
            <a:ext cx="2940426" cy="2589015"/>
            <a:chOff x="5339907" y="724317"/>
            <a:chExt cx="6377020" cy="5614902"/>
          </a:xfrm>
        </p:grpSpPr>
        <p:grpSp>
          <p:nvGrpSpPr>
            <p:cNvPr id="264" name="Group 263">
              <a:extLst>
                <a:ext uri="{FF2B5EF4-FFF2-40B4-BE49-F238E27FC236}">
                  <a16:creationId xmlns:a16="http://schemas.microsoft.com/office/drawing/2014/main" id="{B2C0E743-92D2-493C-9E7C-35427865D3FB}"/>
                </a:ext>
              </a:extLst>
            </p:cNvPr>
            <p:cNvGrpSpPr/>
            <p:nvPr/>
          </p:nvGrpSpPr>
          <p:grpSpPr>
            <a:xfrm>
              <a:off x="7265477" y="3614646"/>
              <a:ext cx="2525880" cy="2724573"/>
              <a:chOff x="7699225" y="3614646"/>
              <a:chExt cx="2525880" cy="2724573"/>
            </a:xfrm>
          </p:grpSpPr>
          <p:grpSp>
            <p:nvGrpSpPr>
              <p:cNvPr id="265" name="Graphic 56">
                <a:extLst>
                  <a:ext uri="{FF2B5EF4-FFF2-40B4-BE49-F238E27FC236}">
                    <a16:creationId xmlns:a16="http://schemas.microsoft.com/office/drawing/2014/main" id="{DBB10143-0456-42FC-AAF7-1AF6F3EAC3FF}"/>
                  </a:ext>
                </a:extLst>
              </p:cNvPr>
              <p:cNvGrpSpPr/>
              <p:nvPr/>
            </p:nvGrpSpPr>
            <p:grpSpPr>
              <a:xfrm>
                <a:off x="7699225" y="3614646"/>
                <a:ext cx="1041198" cy="2724573"/>
                <a:chOff x="7281267" y="102961"/>
                <a:chExt cx="1041198" cy="2724573"/>
              </a:xfrm>
            </p:grpSpPr>
            <p:sp>
              <p:nvSpPr>
                <p:cNvPr id="275" name="Freeform: Shape 274">
                  <a:extLst>
                    <a:ext uri="{FF2B5EF4-FFF2-40B4-BE49-F238E27FC236}">
                      <a16:creationId xmlns:a16="http://schemas.microsoft.com/office/drawing/2014/main" id="{6FD94AD1-196C-4A31-B533-1E2E0F24279B}"/>
                    </a:ext>
                  </a:extLst>
                </p:cNvPr>
                <p:cNvSpPr/>
                <p:nvPr/>
              </p:nvSpPr>
              <p:spPr>
                <a:xfrm>
                  <a:off x="7280760" y="103402"/>
                  <a:ext cx="1038081" cy="2724573"/>
                </a:xfrm>
                <a:custGeom>
                  <a:avLst/>
                  <a:gdLst>
                    <a:gd name="connsiteX0" fmla="*/ 749609 w 1038080"/>
                    <a:gd name="connsiteY0" fmla="*/ 2580733 h 2724573"/>
                    <a:gd name="connsiteX1" fmla="*/ 745244 w 1038080"/>
                    <a:gd name="connsiteY1" fmla="*/ 2583539 h 2724573"/>
                    <a:gd name="connsiteX2" fmla="*/ 546357 w 1038080"/>
                    <a:gd name="connsiteY2" fmla="*/ 2693270 h 2724573"/>
                    <a:gd name="connsiteX3" fmla="*/ 448783 w 1038080"/>
                    <a:gd name="connsiteY3" fmla="*/ 2717274 h 2724573"/>
                    <a:gd name="connsiteX4" fmla="*/ 185990 w 1038080"/>
                    <a:gd name="connsiteY4" fmla="*/ 2696699 h 2724573"/>
                    <a:gd name="connsiteX5" fmla="*/ 76259 w 1038080"/>
                    <a:gd name="connsiteY5" fmla="*/ 2635287 h 2724573"/>
                    <a:gd name="connsiteX6" fmla="*/ 819 w 1038080"/>
                    <a:gd name="connsiteY6" fmla="*/ 2495006 h 2724573"/>
                    <a:gd name="connsiteX7" fmla="*/ 15782 w 1038080"/>
                    <a:gd name="connsiteY7" fmla="*/ 2394939 h 2724573"/>
                    <a:gd name="connsiteX8" fmla="*/ 66595 w 1038080"/>
                    <a:gd name="connsiteY8" fmla="*/ 2295495 h 2724573"/>
                    <a:gd name="connsiteX9" fmla="*/ 79376 w 1038080"/>
                    <a:gd name="connsiteY9" fmla="*/ 2283025 h 2724573"/>
                    <a:gd name="connsiteX10" fmla="*/ 109926 w 1038080"/>
                    <a:gd name="connsiteY10" fmla="*/ 2293001 h 2724573"/>
                    <a:gd name="connsiteX11" fmla="*/ 117408 w 1038080"/>
                    <a:gd name="connsiteY11" fmla="*/ 2319810 h 2724573"/>
                    <a:gd name="connsiteX12" fmla="*/ 189107 w 1038080"/>
                    <a:gd name="connsiteY12" fmla="*/ 2424242 h 2724573"/>
                    <a:gd name="connsiteX13" fmla="*/ 278575 w 1038080"/>
                    <a:gd name="connsiteY13" fmla="*/ 2450116 h 2724573"/>
                    <a:gd name="connsiteX14" fmla="*/ 421662 w 1038080"/>
                    <a:gd name="connsiteY14" fmla="*/ 2412084 h 2724573"/>
                    <a:gd name="connsiteX15" fmla="*/ 513624 w 1038080"/>
                    <a:gd name="connsiteY15" fmla="*/ 2307029 h 2724573"/>
                    <a:gd name="connsiteX16" fmla="*/ 542616 w 1038080"/>
                    <a:gd name="connsiteY16" fmla="*/ 2186075 h 2724573"/>
                    <a:gd name="connsiteX17" fmla="*/ 533887 w 1038080"/>
                    <a:gd name="connsiteY17" fmla="*/ 1963807 h 2724573"/>
                    <a:gd name="connsiteX18" fmla="*/ 505207 w 1038080"/>
                    <a:gd name="connsiteY18" fmla="*/ 1810122 h 2724573"/>
                    <a:gd name="connsiteX19" fmla="*/ 466241 w 1038080"/>
                    <a:gd name="connsiteY19" fmla="*/ 1667658 h 2724573"/>
                    <a:gd name="connsiteX20" fmla="*/ 462811 w 1038080"/>
                    <a:gd name="connsiteY20" fmla="*/ 1653630 h 2724573"/>
                    <a:gd name="connsiteX21" fmla="*/ 472164 w 1038080"/>
                    <a:gd name="connsiteY21" fmla="*/ 1632744 h 2724573"/>
                    <a:gd name="connsiteX22" fmla="*/ 494920 w 1038080"/>
                    <a:gd name="connsiteY22" fmla="*/ 1634303 h 2724573"/>
                    <a:gd name="connsiteX23" fmla="*/ 503337 w 1038080"/>
                    <a:gd name="connsiteY23" fmla="*/ 1643966 h 2724573"/>
                    <a:gd name="connsiteX24" fmla="*/ 567866 w 1038080"/>
                    <a:gd name="connsiteY24" fmla="*/ 1717848 h 2724573"/>
                    <a:gd name="connsiteX25" fmla="*/ 572542 w 1038080"/>
                    <a:gd name="connsiteY25" fmla="*/ 1720342 h 2724573"/>
                    <a:gd name="connsiteX26" fmla="*/ 567866 w 1038080"/>
                    <a:gd name="connsiteY26" fmla="*/ 1684492 h 2724573"/>
                    <a:gd name="connsiteX27" fmla="*/ 531082 w 1038080"/>
                    <a:gd name="connsiteY27" fmla="*/ 1416399 h 2724573"/>
                    <a:gd name="connsiteX28" fmla="*/ 513624 w 1038080"/>
                    <a:gd name="connsiteY28" fmla="*/ 1272377 h 2724573"/>
                    <a:gd name="connsiteX29" fmla="*/ 487439 w 1038080"/>
                    <a:gd name="connsiteY29" fmla="*/ 1031093 h 2724573"/>
                    <a:gd name="connsiteX30" fmla="*/ 475904 w 1038080"/>
                    <a:gd name="connsiteY30" fmla="*/ 918868 h 2724573"/>
                    <a:gd name="connsiteX31" fmla="*/ 464370 w 1038080"/>
                    <a:gd name="connsiteY31" fmla="*/ 807579 h 2724573"/>
                    <a:gd name="connsiteX32" fmla="*/ 457824 w 1038080"/>
                    <a:gd name="connsiteY32" fmla="*/ 709693 h 2724573"/>
                    <a:gd name="connsiteX33" fmla="*/ 447848 w 1038080"/>
                    <a:gd name="connsiteY33" fmla="*/ 571594 h 2724573"/>
                    <a:gd name="connsiteX34" fmla="*/ 441302 w 1038080"/>
                    <a:gd name="connsiteY34" fmla="*/ 409492 h 2724573"/>
                    <a:gd name="connsiteX35" fmla="*/ 441302 w 1038080"/>
                    <a:gd name="connsiteY35" fmla="*/ 215592 h 2724573"/>
                    <a:gd name="connsiteX36" fmla="*/ 457824 w 1038080"/>
                    <a:gd name="connsiteY36" fmla="*/ 46631 h 2724573"/>
                    <a:gd name="connsiteX37" fmla="*/ 464058 w 1038080"/>
                    <a:gd name="connsiteY37" fmla="*/ 18575 h 2724573"/>
                    <a:gd name="connsiteX38" fmla="*/ 492115 w 1038080"/>
                    <a:gd name="connsiteY38" fmla="*/ 1117 h 2724573"/>
                    <a:gd name="connsiteX39" fmla="*/ 573166 w 1038080"/>
                    <a:gd name="connsiteY39" fmla="*/ 20445 h 2724573"/>
                    <a:gd name="connsiteX40" fmla="*/ 733710 w 1038080"/>
                    <a:gd name="connsiteY40" fmla="*/ 42578 h 2724573"/>
                    <a:gd name="connsiteX41" fmla="*/ 836271 w 1038080"/>
                    <a:gd name="connsiteY41" fmla="*/ 35097 h 2724573"/>
                    <a:gd name="connsiteX42" fmla="*/ 895501 w 1038080"/>
                    <a:gd name="connsiteY42" fmla="*/ 7352 h 2724573"/>
                    <a:gd name="connsiteX43" fmla="*/ 909529 w 1038080"/>
                    <a:gd name="connsiteY43" fmla="*/ 806 h 2724573"/>
                    <a:gd name="connsiteX44" fmla="*/ 934468 w 1038080"/>
                    <a:gd name="connsiteY44" fmla="*/ 23874 h 2724573"/>
                    <a:gd name="connsiteX45" fmla="*/ 934780 w 1038080"/>
                    <a:gd name="connsiteY45" fmla="*/ 187535 h 2724573"/>
                    <a:gd name="connsiteX46" fmla="*/ 934156 w 1038080"/>
                    <a:gd name="connsiteY46" fmla="*/ 299449 h 2724573"/>
                    <a:gd name="connsiteX47" fmla="*/ 935091 w 1038080"/>
                    <a:gd name="connsiteY47" fmla="*/ 463110 h 2724573"/>
                    <a:gd name="connsiteX48" fmla="*/ 934156 w 1038080"/>
                    <a:gd name="connsiteY48" fmla="*/ 727462 h 2724573"/>
                    <a:gd name="connsiteX49" fmla="*/ 935403 w 1038080"/>
                    <a:gd name="connsiteY49" fmla="*/ 886136 h 2724573"/>
                    <a:gd name="connsiteX50" fmla="*/ 933533 w 1038080"/>
                    <a:gd name="connsiteY50" fmla="*/ 1186961 h 2724573"/>
                    <a:gd name="connsiteX51" fmla="*/ 928233 w 1038080"/>
                    <a:gd name="connsiteY51" fmla="*/ 1538911 h 2724573"/>
                    <a:gd name="connsiteX52" fmla="*/ 922934 w 1038080"/>
                    <a:gd name="connsiteY52" fmla="*/ 1667347 h 2724573"/>
                    <a:gd name="connsiteX53" fmla="*/ 918569 w 1038080"/>
                    <a:gd name="connsiteY53" fmla="*/ 1777701 h 2724573"/>
                    <a:gd name="connsiteX54" fmla="*/ 929168 w 1038080"/>
                    <a:gd name="connsiteY54" fmla="*/ 1784559 h 2724573"/>
                    <a:gd name="connsiteX55" fmla="*/ 967200 w 1038080"/>
                    <a:gd name="connsiteY55" fmla="*/ 1767414 h 2724573"/>
                    <a:gd name="connsiteX56" fmla="*/ 990580 w 1038080"/>
                    <a:gd name="connsiteY56" fmla="*/ 1773025 h 2724573"/>
                    <a:gd name="connsiteX57" fmla="*/ 991516 w 1038080"/>
                    <a:gd name="connsiteY57" fmla="*/ 1797652 h 2724573"/>
                    <a:gd name="connsiteX58" fmla="*/ 985904 w 1038080"/>
                    <a:gd name="connsiteY58" fmla="*/ 1805134 h 2724573"/>
                    <a:gd name="connsiteX59" fmla="*/ 932286 w 1038080"/>
                    <a:gd name="connsiteY59" fmla="*/ 1929828 h 2724573"/>
                    <a:gd name="connsiteX60" fmla="*/ 935091 w 1038080"/>
                    <a:gd name="connsiteY60" fmla="*/ 2148044 h 2724573"/>
                    <a:gd name="connsiteX61" fmla="*/ 959095 w 1038080"/>
                    <a:gd name="connsiteY61" fmla="*/ 2227536 h 2724573"/>
                    <a:gd name="connsiteX62" fmla="*/ 980917 w 1038080"/>
                    <a:gd name="connsiteY62" fmla="*/ 2265256 h 2724573"/>
                    <a:gd name="connsiteX63" fmla="*/ 1026742 w 1038080"/>
                    <a:gd name="connsiteY63" fmla="*/ 2360648 h 2724573"/>
                    <a:gd name="connsiteX64" fmla="*/ 1041082 w 1038080"/>
                    <a:gd name="connsiteY64" fmla="*/ 2493759 h 2724573"/>
                    <a:gd name="connsiteX65" fmla="*/ 1039211 w 1038080"/>
                    <a:gd name="connsiteY65" fmla="*/ 2607231 h 2724573"/>
                    <a:gd name="connsiteX66" fmla="*/ 1037964 w 1038080"/>
                    <a:gd name="connsiteY66" fmla="*/ 2620635 h 2724573"/>
                    <a:gd name="connsiteX67" fmla="*/ 1010220 w 1038080"/>
                    <a:gd name="connsiteY67" fmla="*/ 2642457 h 2724573"/>
                    <a:gd name="connsiteX68" fmla="*/ 923557 w 1038080"/>
                    <a:gd name="connsiteY68" fmla="*/ 2639340 h 2724573"/>
                    <a:gd name="connsiteX69" fmla="*/ 770183 w 1038080"/>
                    <a:gd name="connsiteY69" fmla="*/ 2633417 h 2724573"/>
                    <a:gd name="connsiteX70" fmla="*/ 745868 w 1038080"/>
                    <a:gd name="connsiteY70" fmla="*/ 2605049 h 2724573"/>
                    <a:gd name="connsiteX71" fmla="*/ 749609 w 1038080"/>
                    <a:gd name="connsiteY71" fmla="*/ 2580733 h 27245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</a:cxnLst>
                  <a:rect l="l" t="t" r="r" b="b"/>
                  <a:pathLst>
                    <a:path w="1038080" h="2724573">
                      <a:moveTo>
                        <a:pt x="749609" y="2580733"/>
                      </a:moveTo>
                      <a:cubicBezTo>
                        <a:pt x="747115" y="2582292"/>
                        <a:pt x="746179" y="2582915"/>
                        <a:pt x="745244" y="2583539"/>
                      </a:cubicBezTo>
                      <a:cubicBezTo>
                        <a:pt x="688197" y="2636534"/>
                        <a:pt x="619926" y="2669890"/>
                        <a:pt x="546357" y="2693270"/>
                      </a:cubicBezTo>
                      <a:cubicBezTo>
                        <a:pt x="514560" y="2703245"/>
                        <a:pt x="481827" y="2711974"/>
                        <a:pt x="448783" y="2717274"/>
                      </a:cubicBezTo>
                      <a:cubicBezTo>
                        <a:pt x="359627" y="2731613"/>
                        <a:pt x="271717" y="2726937"/>
                        <a:pt x="185990" y="2696699"/>
                      </a:cubicBezTo>
                      <a:cubicBezTo>
                        <a:pt x="145776" y="2682359"/>
                        <a:pt x="109303" y="2661785"/>
                        <a:pt x="76259" y="2635287"/>
                      </a:cubicBezTo>
                      <a:cubicBezTo>
                        <a:pt x="31681" y="2599126"/>
                        <a:pt x="6742" y="2552053"/>
                        <a:pt x="819" y="2495006"/>
                      </a:cubicBezTo>
                      <a:cubicBezTo>
                        <a:pt x="-2610" y="2460403"/>
                        <a:pt x="5183" y="2427359"/>
                        <a:pt x="15782" y="2394939"/>
                      </a:cubicBezTo>
                      <a:cubicBezTo>
                        <a:pt x="27316" y="2359089"/>
                        <a:pt x="46020" y="2326980"/>
                        <a:pt x="66595" y="2295495"/>
                      </a:cubicBezTo>
                      <a:cubicBezTo>
                        <a:pt x="70024" y="2290507"/>
                        <a:pt x="74388" y="2286454"/>
                        <a:pt x="79376" y="2283025"/>
                      </a:cubicBezTo>
                      <a:cubicBezTo>
                        <a:pt x="91534" y="2274608"/>
                        <a:pt x="105250" y="2278661"/>
                        <a:pt x="109926" y="2293001"/>
                      </a:cubicBezTo>
                      <a:cubicBezTo>
                        <a:pt x="112732" y="2301729"/>
                        <a:pt x="114602" y="2311082"/>
                        <a:pt x="117408" y="2319810"/>
                      </a:cubicBezTo>
                      <a:cubicBezTo>
                        <a:pt x="130501" y="2362206"/>
                        <a:pt x="151699" y="2398991"/>
                        <a:pt x="189107" y="2424242"/>
                      </a:cubicBezTo>
                      <a:cubicBezTo>
                        <a:pt x="215917" y="2442322"/>
                        <a:pt x="245843" y="2450739"/>
                        <a:pt x="278575" y="2450116"/>
                      </a:cubicBezTo>
                      <a:cubicBezTo>
                        <a:pt x="329388" y="2449181"/>
                        <a:pt x="376772" y="2434529"/>
                        <a:pt x="421662" y="2412084"/>
                      </a:cubicBezTo>
                      <a:cubicBezTo>
                        <a:pt x="466241" y="2389639"/>
                        <a:pt x="494920" y="2352542"/>
                        <a:pt x="513624" y="2307029"/>
                      </a:cubicBezTo>
                      <a:cubicBezTo>
                        <a:pt x="529523" y="2268062"/>
                        <a:pt x="537316" y="2227536"/>
                        <a:pt x="542616" y="2186075"/>
                      </a:cubicBezTo>
                      <a:cubicBezTo>
                        <a:pt x="551968" y="2111570"/>
                        <a:pt x="545110" y="2037689"/>
                        <a:pt x="533887" y="1963807"/>
                      </a:cubicBezTo>
                      <a:cubicBezTo>
                        <a:pt x="525782" y="1912371"/>
                        <a:pt x="517365" y="1860935"/>
                        <a:pt x="505207" y="1810122"/>
                      </a:cubicBezTo>
                      <a:cubicBezTo>
                        <a:pt x="493673" y="1762114"/>
                        <a:pt x="480892" y="1714730"/>
                        <a:pt x="466241" y="1667658"/>
                      </a:cubicBezTo>
                      <a:cubicBezTo>
                        <a:pt x="464682" y="1662982"/>
                        <a:pt x="463747" y="1658306"/>
                        <a:pt x="462811" y="1653630"/>
                      </a:cubicBezTo>
                      <a:cubicBezTo>
                        <a:pt x="461253" y="1644901"/>
                        <a:pt x="464682" y="1637108"/>
                        <a:pt x="472164" y="1632744"/>
                      </a:cubicBezTo>
                      <a:cubicBezTo>
                        <a:pt x="479645" y="1628380"/>
                        <a:pt x="488062" y="1629003"/>
                        <a:pt x="494920" y="1634303"/>
                      </a:cubicBezTo>
                      <a:cubicBezTo>
                        <a:pt x="498349" y="1637108"/>
                        <a:pt x="501155" y="1640225"/>
                        <a:pt x="503337" y="1643966"/>
                      </a:cubicBezTo>
                      <a:cubicBezTo>
                        <a:pt x="521418" y="1671399"/>
                        <a:pt x="543863" y="1695403"/>
                        <a:pt x="567866" y="1717848"/>
                      </a:cubicBezTo>
                      <a:cubicBezTo>
                        <a:pt x="569113" y="1719095"/>
                        <a:pt x="570049" y="1720653"/>
                        <a:pt x="572542" y="1720342"/>
                      </a:cubicBezTo>
                      <a:cubicBezTo>
                        <a:pt x="570984" y="1708184"/>
                        <a:pt x="569425" y="1696338"/>
                        <a:pt x="567866" y="1684492"/>
                      </a:cubicBezTo>
                      <a:cubicBezTo>
                        <a:pt x="555709" y="1595024"/>
                        <a:pt x="541681" y="1505867"/>
                        <a:pt x="531082" y="1416399"/>
                      </a:cubicBezTo>
                      <a:cubicBezTo>
                        <a:pt x="525470" y="1368392"/>
                        <a:pt x="520483" y="1320384"/>
                        <a:pt x="513624" y="1272377"/>
                      </a:cubicBezTo>
                      <a:cubicBezTo>
                        <a:pt x="502090" y="1192261"/>
                        <a:pt x="495232" y="1111833"/>
                        <a:pt x="487439" y="1031093"/>
                      </a:cubicBezTo>
                      <a:cubicBezTo>
                        <a:pt x="484009" y="993685"/>
                        <a:pt x="479022" y="956277"/>
                        <a:pt x="475904" y="918868"/>
                      </a:cubicBezTo>
                      <a:cubicBezTo>
                        <a:pt x="472475" y="881772"/>
                        <a:pt x="466552" y="844987"/>
                        <a:pt x="464370" y="807579"/>
                      </a:cubicBezTo>
                      <a:cubicBezTo>
                        <a:pt x="462500" y="774846"/>
                        <a:pt x="459382" y="742426"/>
                        <a:pt x="457824" y="709693"/>
                      </a:cubicBezTo>
                      <a:cubicBezTo>
                        <a:pt x="455642" y="663556"/>
                        <a:pt x="450030" y="617731"/>
                        <a:pt x="447848" y="571594"/>
                      </a:cubicBezTo>
                      <a:cubicBezTo>
                        <a:pt x="445043" y="517664"/>
                        <a:pt x="440678" y="463734"/>
                        <a:pt x="441302" y="409492"/>
                      </a:cubicBezTo>
                      <a:cubicBezTo>
                        <a:pt x="441925" y="344962"/>
                        <a:pt x="440366" y="280121"/>
                        <a:pt x="441302" y="215592"/>
                      </a:cubicBezTo>
                      <a:cubicBezTo>
                        <a:pt x="442237" y="158856"/>
                        <a:pt x="446289" y="102120"/>
                        <a:pt x="457824" y="46631"/>
                      </a:cubicBezTo>
                      <a:cubicBezTo>
                        <a:pt x="459694" y="37279"/>
                        <a:pt x="461876" y="27927"/>
                        <a:pt x="464058" y="18575"/>
                      </a:cubicBezTo>
                      <a:cubicBezTo>
                        <a:pt x="467799" y="2988"/>
                        <a:pt x="476528" y="-2624"/>
                        <a:pt x="492115" y="1117"/>
                      </a:cubicBezTo>
                      <a:cubicBezTo>
                        <a:pt x="519236" y="7352"/>
                        <a:pt x="546045" y="14522"/>
                        <a:pt x="573166" y="20445"/>
                      </a:cubicBezTo>
                      <a:cubicBezTo>
                        <a:pt x="626161" y="31979"/>
                        <a:pt x="679468" y="39149"/>
                        <a:pt x="733710" y="42578"/>
                      </a:cubicBezTo>
                      <a:cubicBezTo>
                        <a:pt x="768624" y="44760"/>
                        <a:pt x="802604" y="41643"/>
                        <a:pt x="836271" y="35097"/>
                      </a:cubicBezTo>
                      <a:cubicBezTo>
                        <a:pt x="858093" y="30732"/>
                        <a:pt x="878355" y="22004"/>
                        <a:pt x="895501" y="7352"/>
                      </a:cubicBezTo>
                      <a:cubicBezTo>
                        <a:pt x="899553" y="3923"/>
                        <a:pt x="904230" y="1741"/>
                        <a:pt x="909529" y="806"/>
                      </a:cubicBezTo>
                      <a:cubicBezTo>
                        <a:pt x="923245" y="-1065"/>
                        <a:pt x="933844" y="8911"/>
                        <a:pt x="934468" y="23874"/>
                      </a:cubicBezTo>
                      <a:cubicBezTo>
                        <a:pt x="936027" y="78428"/>
                        <a:pt x="935403" y="132982"/>
                        <a:pt x="934780" y="187535"/>
                      </a:cubicBezTo>
                      <a:cubicBezTo>
                        <a:pt x="934468" y="224944"/>
                        <a:pt x="934468" y="262352"/>
                        <a:pt x="934156" y="299449"/>
                      </a:cubicBezTo>
                      <a:cubicBezTo>
                        <a:pt x="933844" y="354003"/>
                        <a:pt x="935403" y="408556"/>
                        <a:pt x="935091" y="463110"/>
                      </a:cubicBezTo>
                      <a:cubicBezTo>
                        <a:pt x="935091" y="551331"/>
                        <a:pt x="934468" y="639241"/>
                        <a:pt x="934156" y="727462"/>
                      </a:cubicBezTo>
                      <a:cubicBezTo>
                        <a:pt x="934156" y="780457"/>
                        <a:pt x="936027" y="833141"/>
                        <a:pt x="935403" y="886136"/>
                      </a:cubicBezTo>
                      <a:cubicBezTo>
                        <a:pt x="933844" y="986515"/>
                        <a:pt x="936962" y="1086894"/>
                        <a:pt x="933533" y="1186961"/>
                      </a:cubicBezTo>
                      <a:cubicBezTo>
                        <a:pt x="929792" y="1304174"/>
                        <a:pt x="930104" y="1421387"/>
                        <a:pt x="928233" y="1538911"/>
                      </a:cubicBezTo>
                      <a:cubicBezTo>
                        <a:pt x="927610" y="1581619"/>
                        <a:pt x="921998" y="1624327"/>
                        <a:pt x="922934" y="1667347"/>
                      </a:cubicBezTo>
                      <a:cubicBezTo>
                        <a:pt x="923869" y="1704443"/>
                        <a:pt x="918569" y="1740916"/>
                        <a:pt x="918569" y="1777701"/>
                      </a:cubicBezTo>
                      <a:cubicBezTo>
                        <a:pt x="918569" y="1789547"/>
                        <a:pt x="918258" y="1789547"/>
                        <a:pt x="929168" y="1784559"/>
                      </a:cubicBezTo>
                      <a:cubicBezTo>
                        <a:pt x="941638" y="1778636"/>
                        <a:pt x="954107" y="1772713"/>
                        <a:pt x="967200" y="1767414"/>
                      </a:cubicBezTo>
                      <a:cubicBezTo>
                        <a:pt x="976552" y="1763673"/>
                        <a:pt x="984969" y="1766167"/>
                        <a:pt x="990580" y="1773025"/>
                      </a:cubicBezTo>
                      <a:cubicBezTo>
                        <a:pt x="996503" y="1780507"/>
                        <a:pt x="996815" y="1789235"/>
                        <a:pt x="991516" y="1797652"/>
                      </a:cubicBezTo>
                      <a:cubicBezTo>
                        <a:pt x="989957" y="1800146"/>
                        <a:pt x="988086" y="1802952"/>
                        <a:pt x="985904" y="1805134"/>
                      </a:cubicBezTo>
                      <a:cubicBezTo>
                        <a:pt x="955354" y="1841295"/>
                        <a:pt x="941638" y="1884627"/>
                        <a:pt x="932286" y="1929828"/>
                      </a:cubicBezTo>
                      <a:cubicBezTo>
                        <a:pt x="917322" y="2002774"/>
                        <a:pt x="922310" y="2075409"/>
                        <a:pt x="935091" y="2148044"/>
                      </a:cubicBezTo>
                      <a:cubicBezTo>
                        <a:pt x="940079" y="2175476"/>
                        <a:pt x="948808" y="2201662"/>
                        <a:pt x="959095" y="2227536"/>
                      </a:cubicBezTo>
                      <a:cubicBezTo>
                        <a:pt x="964706" y="2241253"/>
                        <a:pt x="971253" y="2254346"/>
                        <a:pt x="980917" y="2265256"/>
                      </a:cubicBezTo>
                      <a:cubicBezTo>
                        <a:pt x="1005544" y="2292689"/>
                        <a:pt x="1018013" y="2325733"/>
                        <a:pt x="1026742" y="2360648"/>
                      </a:cubicBezTo>
                      <a:cubicBezTo>
                        <a:pt x="1037653" y="2404291"/>
                        <a:pt x="1041082" y="2448869"/>
                        <a:pt x="1041082" y="2493759"/>
                      </a:cubicBezTo>
                      <a:cubicBezTo>
                        <a:pt x="1041082" y="2531479"/>
                        <a:pt x="1041393" y="2569511"/>
                        <a:pt x="1039211" y="2607231"/>
                      </a:cubicBezTo>
                      <a:cubicBezTo>
                        <a:pt x="1038899" y="2611907"/>
                        <a:pt x="1038588" y="2616271"/>
                        <a:pt x="1037964" y="2620635"/>
                      </a:cubicBezTo>
                      <a:cubicBezTo>
                        <a:pt x="1035470" y="2634040"/>
                        <a:pt x="1023624" y="2644016"/>
                        <a:pt x="1010220" y="2642457"/>
                      </a:cubicBezTo>
                      <a:cubicBezTo>
                        <a:pt x="981228" y="2639028"/>
                        <a:pt x="952237" y="2640898"/>
                        <a:pt x="923557" y="2639340"/>
                      </a:cubicBezTo>
                      <a:cubicBezTo>
                        <a:pt x="872432" y="2636534"/>
                        <a:pt x="821308" y="2633417"/>
                        <a:pt x="770183" y="2633417"/>
                      </a:cubicBezTo>
                      <a:cubicBezTo>
                        <a:pt x="753349" y="2633417"/>
                        <a:pt x="743997" y="2621571"/>
                        <a:pt x="745868" y="2605049"/>
                      </a:cubicBezTo>
                      <a:cubicBezTo>
                        <a:pt x="746803" y="2597255"/>
                        <a:pt x="748050" y="2589774"/>
                        <a:pt x="749609" y="2580733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 w="310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76" name="Freeform: Shape 275">
                  <a:extLst>
                    <a:ext uri="{FF2B5EF4-FFF2-40B4-BE49-F238E27FC236}">
                      <a16:creationId xmlns:a16="http://schemas.microsoft.com/office/drawing/2014/main" id="{E250F43C-4AA5-407B-85FF-783FDAD776D7}"/>
                    </a:ext>
                  </a:extLst>
                </p:cNvPr>
                <p:cNvSpPr/>
                <p:nvPr/>
              </p:nvSpPr>
              <p:spPr>
                <a:xfrm>
                  <a:off x="7845193" y="2095294"/>
                  <a:ext cx="102873" cy="187042"/>
                </a:xfrm>
                <a:custGeom>
                  <a:avLst/>
                  <a:gdLst>
                    <a:gd name="connsiteX0" fmla="*/ 5928 w 102872"/>
                    <a:gd name="connsiteY0" fmla="*/ 120925 h 187041"/>
                    <a:gd name="connsiteX1" fmla="*/ 628 w 102872"/>
                    <a:gd name="connsiteY1" fmla="*/ 11506 h 187041"/>
                    <a:gd name="connsiteX2" fmla="*/ 11227 w 102872"/>
                    <a:gd name="connsiteY2" fmla="*/ 1219 h 187041"/>
                    <a:gd name="connsiteX3" fmla="*/ 82615 w 102872"/>
                    <a:gd name="connsiteY3" fmla="*/ 12441 h 187041"/>
                    <a:gd name="connsiteX4" fmla="*/ 89473 w 102872"/>
                    <a:gd name="connsiteY4" fmla="*/ 17741 h 187041"/>
                    <a:gd name="connsiteX5" fmla="*/ 93526 w 102872"/>
                    <a:gd name="connsiteY5" fmla="*/ 167997 h 187041"/>
                    <a:gd name="connsiteX6" fmla="*/ 74510 w 102872"/>
                    <a:gd name="connsiteY6" fmla="*/ 185143 h 187041"/>
                    <a:gd name="connsiteX7" fmla="*/ 10604 w 102872"/>
                    <a:gd name="connsiteY7" fmla="*/ 182649 h 187041"/>
                    <a:gd name="connsiteX8" fmla="*/ 5928 w 102872"/>
                    <a:gd name="connsiteY8" fmla="*/ 176414 h 187041"/>
                    <a:gd name="connsiteX9" fmla="*/ 5928 w 102872"/>
                    <a:gd name="connsiteY9" fmla="*/ 120925 h 1870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02872" h="187041">
                      <a:moveTo>
                        <a:pt x="5928" y="120925"/>
                      </a:moveTo>
                      <a:cubicBezTo>
                        <a:pt x="7486" y="84140"/>
                        <a:pt x="3746" y="47667"/>
                        <a:pt x="628" y="11506"/>
                      </a:cubicBezTo>
                      <a:cubicBezTo>
                        <a:pt x="-619" y="-2834"/>
                        <a:pt x="-1242" y="-340"/>
                        <a:pt x="11227" y="1219"/>
                      </a:cubicBezTo>
                      <a:cubicBezTo>
                        <a:pt x="35231" y="4336"/>
                        <a:pt x="58923" y="8700"/>
                        <a:pt x="82615" y="12441"/>
                      </a:cubicBezTo>
                      <a:cubicBezTo>
                        <a:pt x="86044" y="13065"/>
                        <a:pt x="88538" y="14312"/>
                        <a:pt x="89473" y="17741"/>
                      </a:cubicBezTo>
                      <a:cubicBezTo>
                        <a:pt x="103189" y="67618"/>
                        <a:pt x="110359" y="117496"/>
                        <a:pt x="93526" y="167997"/>
                      </a:cubicBezTo>
                      <a:cubicBezTo>
                        <a:pt x="90408" y="177661"/>
                        <a:pt x="84485" y="182961"/>
                        <a:pt x="74510" y="185143"/>
                      </a:cubicBezTo>
                      <a:cubicBezTo>
                        <a:pt x="53000" y="189507"/>
                        <a:pt x="31802" y="187949"/>
                        <a:pt x="10604" y="182649"/>
                      </a:cubicBezTo>
                      <a:cubicBezTo>
                        <a:pt x="6863" y="181714"/>
                        <a:pt x="5928" y="180155"/>
                        <a:pt x="5928" y="176414"/>
                      </a:cubicBezTo>
                      <a:cubicBezTo>
                        <a:pt x="5928" y="157710"/>
                        <a:pt x="5928" y="139318"/>
                        <a:pt x="5928" y="120925"/>
                      </a:cubicBezTo>
                      <a:close/>
                    </a:path>
                  </a:pathLst>
                </a:custGeom>
                <a:solidFill>
                  <a:srgbClr val="FEFEFE"/>
                </a:solidFill>
                <a:ln w="310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77" name="Freeform: Shape 276">
                  <a:extLst>
                    <a:ext uri="{FF2B5EF4-FFF2-40B4-BE49-F238E27FC236}">
                      <a16:creationId xmlns:a16="http://schemas.microsoft.com/office/drawing/2014/main" id="{9616B419-16A1-4020-BB2B-9D74494BF24A}"/>
                    </a:ext>
                  </a:extLst>
                </p:cNvPr>
                <p:cNvSpPr/>
                <p:nvPr/>
              </p:nvSpPr>
              <p:spPr>
                <a:xfrm>
                  <a:off x="7853926" y="2134856"/>
                  <a:ext cx="59230" cy="96638"/>
                </a:xfrm>
                <a:custGeom>
                  <a:avLst/>
                  <a:gdLst>
                    <a:gd name="connsiteX0" fmla="*/ 0 w 59229"/>
                    <a:gd name="connsiteY0" fmla="*/ 45825 h 96638"/>
                    <a:gd name="connsiteX1" fmla="*/ 0 w 59229"/>
                    <a:gd name="connsiteY1" fmla="*/ 13716 h 96638"/>
                    <a:gd name="connsiteX2" fmla="*/ 13716 w 59229"/>
                    <a:gd name="connsiteY2" fmla="*/ 0 h 96638"/>
                    <a:gd name="connsiteX3" fmla="*/ 46760 w 59229"/>
                    <a:gd name="connsiteY3" fmla="*/ 6235 h 96638"/>
                    <a:gd name="connsiteX4" fmla="*/ 57048 w 59229"/>
                    <a:gd name="connsiteY4" fmla="*/ 19016 h 96638"/>
                    <a:gd name="connsiteX5" fmla="*/ 57359 w 59229"/>
                    <a:gd name="connsiteY5" fmla="*/ 78246 h 96638"/>
                    <a:gd name="connsiteX6" fmla="*/ 27121 w 59229"/>
                    <a:gd name="connsiteY6" fmla="*/ 97262 h 96638"/>
                    <a:gd name="connsiteX7" fmla="*/ 25874 w 59229"/>
                    <a:gd name="connsiteY7" fmla="*/ 96950 h 96638"/>
                    <a:gd name="connsiteX8" fmla="*/ 1559 w 59229"/>
                    <a:gd name="connsiteY8" fmla="*/ 67335 h 96638"/>
                    <a:gd name="connsiteX9" fmla="*/ 1559 w 59229"/>
                    <a:gd name="connsiteY9" fmla="*/ 45825 h 96638"/>
                    <a:gd name="connsiteX10" fmla="*/ 0 w 59229"/>
                    <a:gd name="connsiteY10" fmla="*/ 45825 h 966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59229" h="96638">
                      <a:moveTo>
                        <a:pt x="0" y="45825"/>
                      </a:moveTo>
                      <a:cubicBezTo>
                        <a:pt x="0" y="35226"/>
                        <a:pt x="0" y="24315"/>
                        <a:pt x="0" y="13716"/>
                      </a:cubicBezTo>
                      <a:cubicBezTo>
                        <a:pt x="0" y="3117"/>
                        <a:pt x="3117" y="0"/>
                        <a:pt x="13716" y="0"/>
                      </a:cubicBezTo>
                      <a:cubicBezTo>
                        <a:pt x="24939" y="0"/>
                        <a:pt x="35850" y="3117"/>
                        <a:pt x="46760" y="6235"/>
                      </a:cubicBezTo>
                      <a:cubicBezTo>
                        <a:pt x="52683" y="8105"/>
                        <a:pt x="55489" y="13093"/>
                        <a:pt x="57048" y="19016"/>
                      </a:cubicBezTo>
                      <a:cubicBezTo>
                        <a:pt x="62035" y="38655"/>
                        <a:pt x="62659" y="58295"/>
                        <a:pt x="57359" y="78246"/>
                      </a:cubicBezTo>
                      <a:cubicBezTo>
                        <a:pt x="53930" y="90092"/>
                        <a:pt x="40526" y="99444"/>
                        <a:pt x="27121" y="97262"/>
                      </a:cubicBezTo>
                      <a:cubicBezTo>
                        <a:pt x="26498" y="97262"/>
                        <a:pt x="26186" y="96950"/>
                        <a:pt x="25874" y="96950"/>
                      </a:cubicBezTo>
                      <a:cubicBezTo>
                        <a:pt x="1870" y="92274"/>
                        <a:pt x="1247" y="91650"/>
                        <a:pt x="1559" y="67335"/>
                      </a:cubicBezTo>
                      <a:cubicBezTo>
                        <a:pt x="1559" y="60165"/>
                        <a:pt x="1559" y="52995"/>
                        <a:pt x="1559" y="45825"/>
                      </a:cubicBezTo>
                      <a:cubicBezTo>
                        <a:pt x="935" y="45825"/>
                        <a:pt x="623" y="45825"/>
                        <a:pt x="0" y="45825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310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78" name="Freeform: Shape 277">
                  <a:extLst>
                    <a:ext uri="{FF2B5EF4-FFF2-40B4-BE49-F238E27FC236}">
                      <a16:creationId xmlns:a16="http://schemas.microsoft.com/office/drawing/2014/main" id="{886A8885-8483-49B1-A223-9F62583F50C3}"/>
                    </a:ext>
                  </a:extLst>
                </p:cNvPr>
                <p:cNvSpPr/>
                <p:nvPr/>
              </p:nvSpPr>
              <p:spPr>
                <a:xfrm>
                  <a:off x="7750430" y="310889"/>
                  <a:ext cx="439548" cy="218215"/>
                </a:xfrm>
                <a:custGeom>
                  <a:avLst/>
                  <a:gdLst>
                    <a:gd name="connsiteX0" fmla="*/ 0 w 439547"/>
                    <a:gd name="connsiteY0" fmla="*/ 41149 h 218215"/>
                    <a:gd name="connsiteX1" fmla="*/ 436119 w 439547"/>
                    <a:gd name="connsiteY1" fmla="*/ 0 h 218215"/>
                    <a:gd name="connsiteX2" fmla="*/ 440795 w 439547"/>
                    <a:gd name="connsiteY2" fmla="*/ 219462 h 218215"/>
                    <a:gd name="connsiteX3" fmla="*/ 623 w 439547"/>
                    <a:gd name="connsiteY3" fmla="*/ 194523 h 2182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39547" h="218215">
                      <a:moveTo>
                        <a:pt x="0" y="41149"/>
                      </a:moveTo>
                      <a:lnTo>
                        <a:pt x="436119" y="0"/>
                      </a:lnTo>
                      <a:lnTo>
                        <a:pt x="440795" y="219462"/>
                      </a:lnTo>
                      <a:lnTo>
                        <a:pt x="623" y="194523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310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279" name="Freeform: Shape 278">
                  <a:extLst>
                    <a:ext uri="{FF2B5EF4-FFF2-40B4-BE49-F238E27FC236}">
                      <a16:creationId xmlns:a16="http://schemas.microsoft.com/office/drawing/2014/main" id="{A0234C0E-DCA7-487A-80E7-624D806DF734}"/>
                    </a:ext>
                  </a:extLst>
                </p:cNvPr>
                <p:cNvSpPr/>
                <p:nvPr/>
              </p:nvSpPr>
              <p:spPr>
                <a:xfrm>
                  <a:off x="7755729" y="644446"/>
                  <a:ext cx="433313" cy="196394"/>
                </a:xfrm>
                <a:custGeom>
                  <a:avLst/>
                  <a:gdLst>
                    <a:gd name="connsiteX0" fmla="*/ 0 w 433312"/>
                    <a:gd name="connsiteY0" fmla="*/ 34914 h 196393"/>
                    <a:gd name="connsiteX1" fmla="*/ 435183 w 433312"/>
                    <a:gd name="connsiteY1" fmla="*/ 0 h 196393"/>
                    <a:gd name="connsiteX2" fmla="*/ 435495 w 433312"/>
                    <a:gd name="connsiteY2" fmla="*/ 197329 h 196393"/>
                    <a:gd name="connsiteX3" fmla="*/ 11846 w 433312"/>
                    <a:gd name="connsiteY3" fmla="*/ 184548 h 1963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33312" h="196393">
                      <a:moveTo>
                        <a:pt x="0" y="34914"/>
                      </a:moveTo>
                      <a:lnTo>
                        <a:pt x="435183" y="0"/>
                      </a:lnTo>
                      <a:lnTo>
                        <a:pt x="435495" y="197329"/>
                      </a:lnTo>
                      <a:lnTo>
                        <a:pt x="11846" y="184548"/>
                      </a:lnTo>
                      <a:close/>
                    </a:path>
                  </a:pathLst>
                </a:custGeom>
                <a:solidFill>
                  <a:srgbClr val="FFFF00"/>
                </a:solidFill>
                <a:ln w="310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80" name="Freeform: Shape 279">
                  <a:extLst>
                    <a:ext uri="{FF2B5EF4-FFF2-40B4-BE49-F238E27FC236}">
                      <a16:creationId xmlns:a16="http://schemas.microsoft.com/office/drawing/2014/main" id="{D8B1F338-2617-4475-80F3-9EE9FAF8148A}"/>
                    </a:ext>
                  </a:extLst>
                </p:cNvPr>
                <p:cNvSpPr/>
                <p:nvPr/>
              </p:nvSpPr>
              <p:spPr>
                <a:xfrm>
                  <a:off x="7783474" y="979563"/>
                  <a:ext cx="405257" cy="218215"/>
                </a:xfrm>
                <a:custGeom>
                  <a:avLst/>
                  <a:gdLst>
                    <a:gd name="connsiteX0" fmla="*/ 0 w 405256"/>
                    <a:gd name="connsiteY0" fmla="*/ 312 h 218215"/>
                    <a:gd name="connsiteX1" fmla="*/ 407751 w 405256"/>
                    <a:gd name="connsiteY1" fmla="*/ 0 h 218215"/>
                    <a:gd name="connsiteX2" fmla="*/ 407751 w 405256"/>
                    <a:gd name="connsiteY2" fmla="*/ 158050 h 218215"/>
                    <a:gd name="connsiteX3" fmla="*/ 16834 w 405256"/>
                    <a:gd name="connsiteY3" fmla="*/ 219462 h 2182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05256" h="218215">
                      <a:moveTo>
                        <a:pt x="0" y="312"/>
                      </a:moveTo>
                      <a:lnTo>
                        <a:pt x="407751" y="0"/>
                      </a:lnTo>
                      <a:lnTo>
                        <a:pt x="407751" y="158050"/>
                      </a:lnTo>
                      <a:lnTo>
                        <a:pt x="16834" y="219462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 w="310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81" name="Freeform: Shape 280">
                  <a:extLst>
                    <a:ext uri="{FF2B5EF4-FFF2-40B4-BE49-F238E27FC236}">
                      <a16:creationId xmlns:a16="http://schemas.microsoft.com/office/drawing/2014/main" id="{658CFADA-07C5-44CA-BD0D-DD820E5F89EC}"/>
                    </a:ext>
                  </a:extLst>
                </p:cNvPr>
                <p:cNvSpPr/>
                <p:nvPr/>
              </p:nvSpPr>
              <p:spPr>
                <a:xfrm>
                  <a:off x="7816829" y="1315926"/>
                  <a:ext cx="370966" cy="240037"/>
                </a:xfrm>
                <a:custGeom>
                  <a:avLst/>
                  <a:gdLst>
                    <a:gd name="connsiteX0" fmla="*/ 0 w 370965"/>
                    <a:gd name="connsiteY0" fmla="*/ 50501 h 240036"/>
                    <a:gd name="connsiteX1" fmla="*/ 372836 w 370965"/>
                    <a:gd name="connsiteY1" fmla="*/ 0 h 240036"/>
                    <a:gd name="connsiteX2" fmla="*/ 369095 w 370965"/>
                    <a:gd name="connsiteY2" fmla="*/ 183613 h 240036"/>
                    <a:gd name="connsiteX3" fmla="*/ 28680 w 370965"/>
                    <a:gd name="connsiteY3" fmla="*/ 240660 h 2400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70965" h="240036">
                      <a:moveTo>
                        <a:pt x="0" y="50501"/>
                      </a:moveTo>
                      <a:lnTo>
                        <a:pt x="372836" y="0"/>
                      </a:lnTo>
                      <a:lnTo>
                        <a:pt x="369095" y="183613"/>
                      </a:lnTo>
                      <a:lnTo>
                        <a:pt x="28680" y="24066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 w="310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82" name="Freeform: Shape 281">
                  <a:extLst>
                    <a:ext uri="{FF2B5EF4-FFF2-40B4-BE49-F238E27FC236}">
                      <a16:creationId xmlns:a16="http://schemas.microsoft.com/office/drawing/2014/main" id="{CC8A3433-A990-4279-9351-6F74A35361BE}"/>
                    </a:ext>
                  </a:extLst>
                </p:cNvPr>
                <p:cNvSpPr/>
                <p:nvPr/>
              </p:nvSpPr>
              <p:spPr>
                <a:xfrm>
                  <a:off x="7858914" y="1670682"/>
                  <a:ext cx="317971" cy="115342"/>
                </a:xfrm>
                <a:custGeom>
                  <a:avLst/>
                  <a:gdLst>
                    <a:gd name="connsiteX0" fmla="*/ 0 w 317970"/>
                    <a:gd name="connsiteY0" fmla="*/ 0 h 115342"/>
                    <a:gd name="connsiteX1" fmla="*/ 316412 w 317970"/>
                    <a:gd name="connsiteY1" fmla="*/ 24627 h 115342"/>
                    <a:gd name="connsiteX2" fmla="*/ 319529 w 317970"/>
                    <a:gd name="connsiteY2" fmla="*/ 117836 h 115342"/>
                    <a:gd name="connsiteX3" fmla="*/ 10911 w 317970"/>
                    <a:gd name="connsiteY3" fmla="*/ 104743 h 1153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17970" h="115342">
                      <a:moveTo>
                        <a:pt x="0" y="0"/>
                      </a:moveTo>
                      <a:lnTo>
                        <a:pt x="316412" y="24627"/>
                      </a:lnTo>
                      <a:lnTo>
                        <a:pt x="319529" y="117836"/>
                      </a:lnTo>
                      <a:lnTo>
                        <a:pt x="10911" y="104743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 w="310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66" name="Graphic 56">
                <a:extLst>
                  <a:ext uri="{FF2B5EF4-FFF2-40B4-BE49-F238E27FC236}">
                    <a16:creationId xmlns:a16="http://schemas.microsoft.com/office/drawing/2014/main" id="{DDCBD33C-9A25-4FC8-AC15-A5D584228684}"/>
                  </a:ext>
                </a:extLst>
              </p:cNvPr>
              <p:cNvGrpSpPr/>
              <p:nvPr/>
            </p:nvGrpSpPr>
            <p:grpSpPr>
              <a:xfrm flipH="1">
                <a:off x="9183907" y="3614646"/>
                <a:ext cx="1041198" cy="2724573"/>
                <a:chOff x="7281267" y="102961"/>
                <a:chExt cx="1041198" cy="2724573"/>
              </a:xfrm>
            </p:grpSpPr>
            <p:sp>
              <p:nvSpPr>
                <p:cNvPr id="267" name="Freeform: Shape 266">
                  <a:extLst>
                    <a:ext uri="{FF2B5EF4-FFF2-40B4-BE49-F238E27FC236}">
                      <a16:creationId xmlns:a16="http://schemas.microsoft.com/office/drawing/2014/main" id="{3ABBB8F4-9B2E-4C95-B744-203493727F3E}"/>
                    </a:ext>
                  </a:extLst>
                </p:cNvPr>
                <p:cNvSpPr/>
                <p:nvPr/>
              </p:nvSpPr>
              <p:spPr>
                <a:xfrm>
                  <a:off x="7280760" y="103402"/>
                  <a:ext cx="1038081" cy="2724573"/>
                </a:xfrm>
                <a:custGeom>
                  <a:avLst/>
                  <a:gdLst>
                    <a:gd name="connsiteX0" fmla="*/ 749609 w 1038080"/>
                    <a:gd name="connsiteY0" fmla="*/ 2580733 h 2724573"/>
                    <a:gd name="connsiteX1" fmla="*/ 745244 w 1038080"/>
                    <a:gd name="connsiteY1" fmla="*/ 2583539 h 2724573"/>
                    <a:gd name="connsiteX2" fmla="*/ 546357 w 1038080"/>
                    <a:gd name="connsiteY2" fmla="*/ 2693270 h 2724573"/>
                    <a:gd name="connsiteX3" fmla="*/ 448783 w 1038080"/>
                    <a:gd name="connsiteY3" fmla="*/ 2717274 h 2724573"/>
                    <a:gd name="connsiteX4" fmla="*/ 185990 w 1038080"/>
                    <a:gd name="connsiteY4" fmla="*/ 2696699 h 2724573"/>
                    <a:gd name="connsiteX5" fmla="*/ 76259 w 1038080"/>
                    <a:gd name="connsiteY5" fmla="*/ 2635287 h 2724573"/>
                    <a:gd name="connsiteX6" fmla="*/ 819 w 1038080"/>
                    <a:gd name="connsiteY6" fmla="*/ 2495006 h 2724573"/>
                    <a:gd name="connsiteX7" fmla="*/ 15782 w 1038080"/>
                    <a:gd name="connsiteY7" fmla="*/ 2394939 h 2724573"/>
                    <a:gd name="connsiteX8" fmla="*/ 66595 w 1038080"/>
                    <a:gd name="connsiteY8" fmla="*/ 2295495 h 2724573"/>
                    <a:gd name="connsiteX9" fmla="*/ 79376 w 1038080"/>
                    <a:gd name="connsiteY9" fmla="*/ 2283025 h 2724573"/>
                    <a:gd name="connsiteX10" fmla="*/ 109926 w 1038080"/>
                    <a:gd name="connsiteY10" fmla="*/ 2293001 h 2724573"/>
                    <a:gd name="connsiteX11" fmla="*/ 117408 w 1038080"/>
                    <a:gd name="connsiteY11" fmla="*/ 2319810 h 2724573"/>
                    <a:gd name="connsiteX12" fmla="*/ 189107 w 1038080"/>
                    <a:gd name="connsiteY12" fmla="*/ 2424242 h 2724573"/>
                    <a:gd name="connsiteX13" fmla="*/ 278575 w 1038080"/>
                    <a:gd name="connsiteY13" fmla="*/ 2450116 h 2724573"/>
                    <a:gd name="connsiteX14" fmla="*/ 421662 w 1038080"/>
                    <a:gd name="connsiteY14" fmla="*/ 2412084 h 2724573"/>
                    <a:gd name="connsiteX15" fmla="*/ 513624 w 1038080"/>
                    <a:gd name="connsiteY15" fmla="*/ 2307029 h 2724573"/>
                    <a:gd name="connsiteX16" fmla="*/ 542616 w 1038080"/>
                    <a:gd name="connsiteY16" fmla="*/ 2186075 h 2724573"/>
                    <a:gd name="connsiteX17" fmla="*/ 533887 w 1038080"/>
                    <a:gd name="connsiteY17" fmla="*/ 1963807 h 2724573"/>
                    <a:gd name="connsiteX18" fmla="*/ 505207 w 1038080"/>
                    <a:gd name="connsiteY18" fmla="*/ 1810122 h 2724573"/>
                    <a:gd name="connsiteX19" fmla="*/ 466241 w 1038080"/>
                    <a:gd name="connsiteY19" fmla="*/ 1667658 h 2724573"/>
                    <a:gd name="connsiteX20" fmla="*/ 462811 w 1038080"/>
                    <a:gd name="connsiteY20" fmla="*/ 1653630 h 2724573"/>
                    <a:gd name="connsiteX21" fmla="*/ 472164 w 1038080"/>
                    <a:gd name="connsiteY21" fmla="*/ 1632744 h 2724573"/>
                    <a:gd name="connsiteX22" fmla="*/ 494920 w 1038080"/>
                    <a:gd name="connsiteY22" fmla="*/ 1634303 h 2724573"/>
                    <a:gd name="connsiteX23" fmla="*/ 503337 w 1038080"/>
                    <a:gd name="connsiteY23" fmla="*/ 1643966 h 2724573"/>
                    <a:gd name="connsiteX24" fmla="*/ 567866 w 1038080"/>
                    <a:gd name="connsiteY24" fmla="*/ 1717848 h 2724573"/>
                    <a:gd name="connsiteX25" fmla="*/ 572542 w 1038080"/>
                    <a:gd name="connsiteY25" fmla="*/ 1720342 h 2724573"/>
                    <a:gd name="connsiteX26" fmla="*/ 567866 w 1038080"/>
                    <a:gd name="connsiteY26" fmla="*/ 1684492 h 2724573"/>
                    <a:gd name="connsiteX27" fmla="*/ 531082 w 1038080"/>
                    <a:gd name="connsiteY27" fmla="*/ 1416399 h 2724573"/>
                    <a:gd name="connsiteX28" fmla="*/ 513624 w 1038080"/>
                    <a:gd name="connsiteY28" fmla="*/ 1272377 h 2724573"/>
                    <a:gd name="connsiteX29" fmla="*/ 487439 w 1038080"/>
                    <a:gd name="connsiteY29" fmla="*/ 1031093 h 2724573"/>
                    <a:gd name="connsiteX30" fmla="*/ 475904 w 1038080"/>
                    <a:gd name="connsiteY30" fmla="*/ 918868 h 2724573"/>
                    <a:gd name="connsiteX31" fmla="*/ 464370 w 1038080"/>
                    <a:gd name="connsiteY31" fmla="*/ 807579 h 2724573"/>
                    <a:gd name="connsiteX32" fmla="*/ 457824 w 1038080"/>
                    <a:gd name="connsiteY32" fmla="*/ 709693 h 2724573"/>
                    <a:gd name="connsiteX33" fmla="*/ 447848 w 1038080"/>
                    <a:gd name="connsiteY33" fmla="*/ 571594 h 2724573"/>
                    <a:gd name="connsiteX34" fmla="*/ 441302 w 1038080"/>
                    <a:gd name="connsiteY34" fmla="*/ 409492 h 2724573"/>
                    <a:gd name="connsiteX35" fmla="*/ 441302 w 1038080"/>
                    <a:gd name="connsiteY35" fmla="*/ 215592 h 2724573"/>
                    <a:gd name="connsiteX36" fmla="*/ 457824 w 1038080"/>
                    <a:gd name="connsiteY36" fmla="*/ 46631 h 2724573"/>
                    <a:gd name="connsiteX37" fmla="*/ 464058 w 1038080"/>
                    <a:gd name="connsiteY37" fmla="*/ 18575 h 2724573"/>
                    <a:gd name="connsiteX38" fmla="*/ 492115 w 1038080"/>
                    <a:gd name="connsiteY38" fmla="*/ 1117 h 2724573"/>
                    <a:gd name="connsiteX39" fmla="*/ 573166 w 1038080"/>
                    <a:gd name="connsiteY39" fmla="*/ 20445 h 2724573"/>
                    <a:gd name="connsiteX40" fmla="*/ 733710 w 1038080"/>
                    <a:gd name="connsiteY40" fmla="*/ 42578 h 2724573"/>
                    <a:gd name="connsiteX41" fmla="*/ 836271 w 1038080"/>
                    <a:gd name="connsiteY41" fmla="*/ 35097 h 2724573"/>
                    <a:gd name="connsiteX42" fmla="*/ 895501 w 1038080"/>
                    <a:gd name="connsiteY42" fmla="*/ 7352 h 2724573"/>
                    <a:gd name="connsiteX43" fmla="*/ 909529 w 1038080"/>
                    <a:gd name="connsiteY43" fmla="*/ 806 h 2724573"/>
                    <a:gd name="connsiteX44" fmla="*/ 934468 w 1038080"/>
                    <a:gd name="connsiteY44" fmla="*/ 23874 h 2724573"/>
                    <a:gd name="connsiteX45" fmla="*/ 934780 w 1038080"/>
                    <a:gd name="connsiteY45" fmla="*/ 187535 h 2724573"/>
                    <a:gd name="connsiteX46" fmla="*/ 934156 w 1038080"/>
                    <a:gd name="connsiteY46" fmla="*/ 299449 h 2724573"/>
                    <a:gd name="connsiteX47" fmla="*/ 935091 w 1038080"/>
                    <a:gd name="connsiteY47" fmla="*/ 463110 h 2724573"/>
                    <a:gd name="connsiteX48" fmla="*/ 934156 w 1038080"/>
                    <a:gd name="connsiteY48" fmla="*/ 727462 h 2724573"/>
                    <a:gd name="connsiteX49" fmla="*/ 935403 w 1038080"/>
                    <a:gd name="connsiteY49" fmla="*/ 886136 h 2724573"/>
                    <a:gd name="connsiteX50" fmla="*/ 933533 w 1038080"/>
                    <a:gd name="connsiteY50" fmla="*/ 1186961 h 2724573"/>
                    <a:gd name="connsiteX51" fmla="*/ 928233 w 1038080"/>
                    <a:gd name="connsiteY51" fmla="*/ 1538911 h 2724573"/>
                    <a:gd name="connsiteX52" fmla="*/ 922934 w 1038080"/>
                    <a:gd name="connsiteY52" fmla="*/ 1667347 h 2724573"/>
                    <a:gd name="connsiteX53" fmla="*/ 918569 w 1038080"/>
                    <a:gd name="connsiteY53" fmla="*/ 1777701 h 2724573"/>
                    <a:gd name="connsiteX54" fmla="*/ 929168 w 1038080"/>
                    <a:gd name="connsiteY54" fmla="*/ 1784559 h 2724573"/>
                    <a:gd name="connsiteX55" fmla="*/ 967200 w 1038080"/>
                    <a:gd name="connsiteY55" fmla="*/ 1767414 h 2724573"/>
                    <a:gd name="connsiteX56" fmla="*/ 990580 w 1038080"/>
                    <a:gd name="connsiteY56" fmla="*/ 1773025 h 2724573"/>
                    <a:gd name="connsiteX57" fmla="*/ 991516 w 1038080"/>
                    <a:gd name="connsiteY57" fmla="*/ 1797652 h 2724573"/>
                    <a:gd name="connsiteX58" fmla="*/ 985904 w 1038080"/>
                    <a:gd name="connsiteY58" fmla="*/ 1805134 h 2724573"/>
                    <a:gd name="connsiteX59" fmla="*/ 932286 w 1038080"/>
                    <a:gd name="connsiteY59" fmla="*/ 1929828 h 2724573"/>
                    <a:gd name="connsiteX60" fmla="*/ 935091 w 1038080"/>
                    <a:gd name="connsiteY60" fmla="*/ 2148044 h 2724573"/>
                    <a:gd name="connsiteX61" fmla="*/ 959095 w 1038080"/>
                    <a:gd name="connsiteY61" fmla="*/ 2227536 h 2724573"/>
                    <a:gd name="connsiteX62" fmla="*/ 980917 w 1038080"/>
                    <a:gd name="connsiteY62" fmla="*/ 2265256 h 2724573"/>
                    <a:gd name="connsiteX63" fmla="*/ 1026742 w 1038080"/>
                    <a:gd name="connsiteY63" fmla="*/ 2360648 h 2724573"/>
                    <a:gd name="connsiteX64" fmla="*/ 1041082 w 1038080"/>
                    <a:gd name="connsiteY64" fmla="*/ 2493759 h 2724573"/>
                    <a:gd name="connsiteX65" fmla="*/ 1039211 w 1038080"/>
                    <a:gd name="connsiteY65" fmla="*/ 2607231 h 2724573"/>
                    <a:gd name="connsiteX66" fmla="*/ 1037964 w 1038080"/>
                    <a:gd name="connsiteY66" fmla="*/ 2620635 h 2724573"/>
                    <a:gd name="connsiteX67" fmla="*/ 1010220 w 1038080"/>
                    <a:gd name="connsiteY67" fmla="*/ 2642457 h 2724573"/>
                    <a:gd name="connsiteX68" fmla="*/ 923557 w 1038080"/>
                    <a:gd name="connsiteY68" fmla="*/ 2639340 h 2724573"/>
                    <a:gd name="connsiteX69" fmla="*/ 770183 w 1038080"/>
                    <a:gd name="connsiteY69" fmla="*/ 2633417 h 2724573"/>
                    <a:gd name="connsiteX70" fmla="*/ 745868 w 1038080"/>
                    <a:gd name="connsiteY70" fmla="*/ 2605049 h 2724573"/>
                    <a:gd name="connsiteX71" fmla="*/ 749609 w 1038080"/>
                    <a:gd name="connsiteY71" fmla="*/ 2580733 h 27245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</a:cxnLst>
                  <a:rect l="l" t="t" r="r" b="b"/>
                  <a:pathLst>
                    <a:path w="1038080" h="2724573">
                      <a:moveTo>
                        <a:pt x="749609" y="2580733"/>
                      </a:moveTo>
                      <a:cubicBezTo>
                        <a:pt x="747115" y="2582292"/>
                        <a:pt x="746179" y="2582915"/>
                        <a:pt x="745244" y="2583539"/>
                      </a:cubicBezTo>
                      <a:cubicBezTo>
                        <a:pt x="688197" y="2636534"/>
                        <a:pt x="619926" y="2669890"/>
                        <a:pt x="546357" y="2693270"/>
                      </a:cubicBezTo>
                      <a:cubicBezTo>
                        <a:pt x="514560" y="2703245"/>
                        <a:pt x="481827" y="2711974"/>
                        <a:pt x="448783" y="2717274"/>
                      </a:cubicBezTo>
                      <a:cubicBezTo>
                        <a:pt x="359627" y="2731613"/>
                        <a:pt x="271717" y="2726937"/>
                        <a:pt x="185990" y="2696699"/>
                      </a:cubicBezTo>
                      <a:cubicBezTo>
                        <a:pt x="145776" y="2682359"/>
                        <a:pt x="109303" y="2661785"/>
                        <a:pt x="76259" y="2635287"/>
                      </a:cubicBezTo>
                      <a:cubicBezTo>
                        <a:pt x="31681" y="2599126"/>
                        <a:pt x="6742" y="2552053"/>
                        <a:pt x="819" y="2495006"/>
                      </a:cubicBezTo>
                      <a:cubicBezTo>
                        <a:pt x="-2610" y="2460403"/>
                        <a:pt x="5183" y="2427359"/>
                        <a:pt x="15782" y="2394939"/>
                      </a:cubicBezTo>
                      <a:cubicBezTo>
                        <a:pt x="27316" y="2359089"/>
                        <a:pt x="46020" y="2326980"/>
                        <a:pt x="66595" y="2295495"/>
                      </a:cubicBezTo>
                      <a:cubicBezTo>
                        <a:pt x="70024" y="2290507"/>
                        <a:pt x="74388" y="2286454"/>
                        <a:pt x="79376" y="2283025"/>
                      </a:cubicBezTo>
                      <a:cubicBezTo>
                        <a:pt x="91534" y="2274608"/>
                        <a:pt x="105250" y="2278661"/>
                        <a:pt x="109926" y="2293001"/>
                      </a:cubicBezTo>
                      <a:cubicBezTo>
                        <a:pt x="112732" y="2301729"/>
                        <a:pt x="114602" y="2311082"/>
                        <a:pt x="117408" y="2319810"/>
                      </a:cubicBezTo>
                      <a:cubicBezTo>
                        <a:pt x="130501" y="2362206"/>
                        <a:pt x="151699" y="2398991"/>
                        <a:pt x="189107" y="2424242"/>
                      </a:cubicBezTo>
                      <a:cubicBezTo>
                        <a:pt x="215917" y="2442322"/>
                        <a:pt x="245843" y="2450739"/>
                        <a:pt x="278575" y="2450116"/>
                      </a:cubicBezTo>
                      <a:cubicBezTo>
                        <a:pt x="329388" y="2449181"/>
                        <a:pt x="376772" y="2434529"/>
                        <a:pt x="421662" y="2412084"/>
                      </a:cubicBezTo>
                      <a:cubicBezTo>
                        <a:pt x="466241" y="2389639"/>
                        <a:pt x="494920" y="2352542"/>
                        <a:pt x="513624" y="2307029"/>
                      </a:cubicBezTo>
                      <a:cubicBezTo>
                        <a:pt x="529523" y="2268062"/>
                        <a:pt x="537316" y="2227536"/>
                        <a:pt x="542616" y="2186075"/>
                      </a:cubicBezTo>
                      <a:cubicBezTo>
                        <a:pt x="551968" y="2111570"/>
                        <a:pt x="545110" y="2037689"/>
                        <a:pt x="533887" y="1963807"/>
                      </a:cubicBezTo>
                      <a:cubicBezTo>
                        <a:pt x="525782" y="1912371"/>
                        <a:pt x="517365" y="1860935"/>
                        <a:pt x="505207" y="1810122"/>
                      </a:cubicBezTo>
                      <a:cubicBezTo>
                        <a:pt x="493673" y="1762114"/>
                        <a:pt x="480892" y="1714730"/>
                        <a:pt x="466241" y="1667658"/>
                      </a:cubicBezTo>
                      <a:cubicBezTo>
                        <a:pt x="464682" y="1662982"/>
                        <a:pt x="463747" y="1658306"/>
                        <a:pt x="462811" y="1653630"/>
                      </a:cubicBezTo>
                      <a:cubicBezTo>
                        <a:pt x="461253" y="1644901"/>
                        <a:pt x="464682" y="1637108"/>
                        <a:pt x="472164" y="1632744"/>
                      </a:cubicBezTo>
                      <a:cubicBezTo>
                        <a:pt x="479645" y="1628380"/>
                        <a:pt x="488062" y="1629003"/>
                        <a:pt x="494920" y="1634303"/>
                      </a:cubicBezTo>
                      <a:cubicBezTo>
                        <a:pt x="498349" y="1637108"/>
                        <a:pt x="501155" y="1640225"/>
                        <a:pt x="503337" y="1643966"/>
                      </a:cubicBezTo>
                      <a:cubicBezTo>
                        <a:pt x="521418" y="1671399"/>
                        <a:pt x="543863" y="1695403"/>
                        <a:pt x="567866" y="1717848"/>
                      </a:cubicBezTo>
                      <a:cubicBezTo>
                        <a:pt x="569113" y="1719095"/>
                        <a:pt x="570049" y="1720653"/>
                        <a:pt x="572542" y="1720342"/>
                      </a:cubicBezTo>
                      <a:cubicBezTo>
                        <a:pt x="570984" y="1708184"/>
                        <a:pt x="569425" y="1696338"/>
                        <a:pt x="567866" y="1684492"/>
                      </a:cubicBezTo>
                      <a:cubicBezTo>
                        <a:pt x="555709" y="1595024"/>
                        <a:pt x="541681" y="1505867"/>
                        <a:pt x="531082" y="1416399"/>
                      </a:cubicBezTo>
                      <a:cubicBezTo>
                        <a:pt x="525470" y="1368392"/>
                        <a:pt x="520483" y="1320384"/>
                        <a:pt x="513624" y="1272377"/>
                      </a:cubicBezTo>
                      <a:cubicBezTo>
                        <a:pt x="502090" y="1192261"/>
                        <a:pt x="495232" y="1111833"/>
                        <a:pt x="487439" y="1031093"/>
                      </a:cubicBezTo>
                      <a:cubicBezTo>
                        <a:pt x="484009" y="993685"/>
                        <a:pt x="479022" y="956277"/>
                        <a:pt x="475904" y="918868"/>
                      </a:cubicBezTo>
                      <a:cubicBezTo>
                        <a:pt x="472475" y="881772"/>
                        <a:pt x="466552" y="844987"/>
                        <a:pt x="464370" y="807579"/>
                      </a:cubicBezTo>
                      <a:cubicBezTo>
                        <a:pt x="462500" y="774846"/>
                        <a:pt x="459382" y="742426"/>
                        <a:pt x="457824" y="709693"/>
                      </a:cubicBezTo>
                      <a:cubicBezTo>
                        <a:pt x="455642" y="663556"/>
                        <a:pt x="450030" y="617731"/>
                        <a:pt x="447848" y="571594"/>
                      </a:cubicBezTo>
                      <a:cubicBezTo>
                        <a:pt x="445043" y="517664"/>
                        <a:pt x="440678" y="463734"/>
                        <a:pt x="441302" y="409492"/>
                      </a:cubicBezTo>
                      <a:cubicBezTo>
                        <a:pt x="441925" y="344962"/>
                        <a:pt x="440366" y="280121"/>
                        <a:pt x="441302" y="215592"/>
                      </a:cubicBezTo>
                      <a:cubicBezTo>
                        <a:pt x="442237" y="158856"/>
                        <a:pt x="446289" y="102120"/>
                        <a:pt x="457824" y="46631"/>
                      </a:cubicBezTo>
                      <a:cubicBezTo>
                        <a:pt x="459694" y="37279"/>
                        <a:pt x="461876" y="27927"/>
                        <a:pt x="464058" y="18575"/>
                      </a:cubicBezTo>
                      <a:cubicBezTo>
                        <a:pt x="467799" y="2988"/>
                        <a:pt x="476528" y="-2624"/>
                        <a:pt x="492115" y="1117"/>
                      </a:cubicBezTo>
                      <a:cubicBezTo>
                        <a:pt x="519236" y="7352"/>
                        <a:pt x="546045" y="14522"/>
                        <a:pt x="573166" y="20445"/>
                      </a:cubicBezTo>
                      <a:cubicBezTo>
                        <a:pt x="626161" y="31979"/>
                        <a:pt x="679468" y="39149"/>
                        <a:pt x="733710" y="42578"/>
                      </a:cubicBezTo>
                      <a:cubicBezTo>
                        <a:pt x="768624" y="44760"/>
                        <a:pt x="802604" y="41643"/>
                        <a:pt x="836271" y="35097"/>
                      </a:cubicBezTo>
                      <a:cubicBezTo>
                        <a:pt x="858093" y="30732"/>
                        <a:pt x="878355" y="22004"/>
                        <a:pt x="895501" y="7352"/>
                      </a:cubicBezTo>
                      <a:cubicBezTo>
                        <a:pt x="899553" y="3923"/>
                        <a:pt x="904230" y="1741"/>
                        <a:pt x="909529" y="806"/>
                      </a:cubicBezTo>
                      <a:cubicBezTo>
                        <a:pt x="923245" y="-1065"/>
                        <a:pt x="933844" y="8911"/>
                        <a:pt x="934468" y="23874"/>
                      </a:cubicBezTo>
                      <a:cubicBezTo>
                        <a:pt x="936027" y="78428"/>
                        <a:pt x="935403" y="132982"/>
                        <a:pt x="934780" y="187535"/>
                      </a:cubicBezTo>
                      <a:cubicBezTo>
                        <a:pt x="934468" y="224944"/>
                        <a:pt x="934468" y="262352"/>
                        <a:pt x="934156" y="299449"/>
                      </a:cubicBezTo>
                      <a:cubicBezTo>
                        <a:pt x="933844" y="354003"/>
                        <a:pt x="935403" y="408556"/>
                        <a:pt x="935091" y="463110"/>
                      </a:cubicBezTo>
                      <a:cubicBezTo>
                        <a:pt x="935091" y="551331"/>
                        <a:pt x="934468" y="639241"/>
                        <a:pt x="934156" y="727462"/>
                      </a:cubicBezTo>
                      <a:cubicBezTo>
                        <a:pt x="934156" y="780457"/>
                        <a:pt x="936027" y="833141"/>
                        <a:pt x="935403" y="886136"/>
                      </a:cubicBezTo>
                      <a:cubicBezTo>
                        <a:pt x="933844" y="986515"/>
                        <a:pt x="936962" y="1086894"/>
                        <a:pt x="933533" y="1186961"/>
                      </a:cubicBezTo>
                      <a:cubicBezTo>
                        <a:pt x="929792" y="1304174"/>
                        <a:pt x="930104" y="1421387"/>
                        <a:pt x="928233" y="1538911"/>
                      </a:cubicBezTo>
                      <a:cubicBezTo>
                        <a:pt x="927610" y="1581619"/>
                        <a:pt x="921998" y="1624327"/>
                        <a:pt x="922934" y="1667347"/>
                      </a:cubicBezTo>
                      <a:cubicBezTo>
                        <a:pt x="923869" y="1704443"/>
                        <a:pt x="918569" y="1740916"/>
                        <a:pt x="918569" y="1777701"/>
                      </a:cubicBezTo>
                      <a:cubicBezTo>
                        <a:pt x="918569" y="1789547"/>
                        <a:pt x="918258" y="1789547"/>
                        <a:pt x="929168" y="1784559"/>
                      </a:cubicBezTo>
                      <a:cubicBezTo>
                        <a:pt x="941638" y="1778636"/>
                        <a:pt x="954107" y="1772713"/>
                        <a:pt x="967200" y="1767414"/>
                      </a:cubicBezTo>
                      <a:cubicBezTo>
                        <a:pt x="976552" y="1763673"/>
                        <a:pt x="984969" y="1766167"/>
                        <a:pt x="990580" y="1773025"/>
                      </a:cubicBezTo>
                      <a:cubicBezTo>
                        <a:pt x="996503" y="1780507"/>
                        <a:pt x="996815" y="1789235"/>
                        <a:pt x="991516" y="1797652"/>
                      </a:cubicBezTo>
                      <a:cubicBezTo>
                        <a:pt x="989957" y="1800146"/>
                        <a:pt x="988086" y="1802952"/>
                        <a:pt x="985904" y="1805134"/>
                      </a:cubicBezTo>
                      <a:cubicBezTo>
                        <a:pt x="955354" y="1841295"/>
                        <a:pt x="941638" y="1884627"/>
                        <a:pt x="932286" y="1929828"/>
                      </a:cubicBezTo>
                      <a:cubicBezTo>
                        <a:pt x="917322" y="2002774"/>
                        <a:pt x="922310" y="2075409"/>
                        <a:pt x="935091" y="2148044"/>
                      </a:cubicBezTo>
                      <a:cubicBezTo>
                        <a:pt x="940079" y="2175476"/>
                        <a:pt x="948808" y="2201662"/>
                        <a:pt x="959095" y="2227536"/>
                      </a:cubicBezTo>
                      <a:cubicBezTo>
                        <a:pt x="964706" y="2241253"/>
                        <a:pt x="971253" y="2254346"/>
                        <a:pt x="980917" y="2265256"/>
                      </a:cubicBezTo>
                      <a:cubicBezTo>
                        <a:pt x="1005544" y="2292689"/>
                        <a:pt x="1018013" y="2325733"/>
                        <a:pt x="1026742" y="2360648"/>
                      </a:cubicBezTo>
                      <a:cubicBezTo>
                        <a:pt x="1037653" y="2404291"/>
                        <a:pt x="1041082" y="2448869"/>
                        <a:pt x="1041082" y="2493759"/>
                      </a:cubicBezTo>
                      <a:cubicBezTo>
                        <a:pt x="1041082" y="2531479"/>
                        <a:pt x="1041393" y="2569511"/>
                        <a:pt x="1039211" y="2607231"/>
                      </a:cubicBezTo>
                      <a:cubicBezTo>
                        <a:pt x="1038899" y="2611907"/>
                        <a:pt x="1038588" y="2616271"/>
                        <a:pt x="1037964" y="2620635"/>
                      </a:cubicBezTo>
                      <a:cubicBezTo>
                        <a:pt x="1035470" y="2634040"/>
                        <a:pt x="1023624" y="2644016"/>
                        <a:pt x="1010220" y="2642457"/>
                      </a:cubicBezTo>
                      <a:cubicBezTo>
                        <a:pt x="981228" y="2639028"/>
                        <a:pt x="952237" y="2640898"/>
                        <a:pt x="923557" y="2639340"/>
                      </a:cubicBezTo>
                      <a:cubicBezTo>
                        <a:pt x="872432" y="2636534"/>
                        <a:pt x="821308" y="2633417"/>
                        <a:pt x="770183" y="2633417"/>
                      </a:cubicBezTo>
                      <a:cubicBezTo>
                        <a:pt x="753349" y="2633417"/>
                        <a:pt x="743997" y="2621571"/>
                        <a:pt x="745868" y="2605049"/>
                      </a:cubicBezTo>
                      <a:cubicBezTo>
                        <a:pt x="746803" y="2597255"/>
                        <a:pt x="748050" y="2589774"/>
                        <a:pt x="749609" y="2580733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 w="310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68" name="Freeform: Shape 267">
                  <a:extLst>
                    <a:ext uri="{FF2B5EF4-FFF2-40B4-BE49-F238E27FC236}">
                      <a16:creationId xmlns:a16="http://schemas.microsoft.com/office/drawing/2014/main" id="{2570C599-B0E7-483D-BC72-2CF247E7BFBE}"/>
                    </a:ext>
                  </a:extLst>
                </p:cNvPr>
                <p:cNvSpPr/>
                <p:nvPr/>
              </p:nvSpPr>
              <p:spPr>
                <a:xfrm>
                  <a:off x="7845193" y="2095294"/>
                  <a:ext cx="102873" cy="187042"/>
                </a:xfrm>
                <a:custGeom>
                  <a:avLst/>
                  <a:gdLst>
                    <a:gd name="connsiteX0" fmla="*/ 5928 w 102872"/>
                    <a:gd name="connsiteY0" fmla="*/ 120925 h 187041"/>
                    <a:gd name="connsiteX1" fmla="*/ 628 w 102872"/>
                    <a:gd name="connsiteY1" fmla="*/ 11506 h 187041"/>
                    <a:gd name="connsiteX2" fmla="*/ 11227 w 102872"/>
                    <a:gd name="connsiteY2" fmla="*/ 1219 h 187041"/>
                    <a:gd name="connsiteX3" fmla="*/ 82615 w 102872"/>
                    <a:gd name="connsiteY3" fmla="*/ 12441 h 187041"/>
                    <a:gd name="connsiteX4" fmla="*/ 89473 w 102872"/>
                    <a:gd name="connsiteY4" fmla="*/ 17741 h 187041"/>
                    <a:gd name="connsiteX5" fmla="*/ 93526 w 102872"/>
                    <a:gd name="connsiteY5" fmla="*/ 167997 h 187041"/>
                    <a:gd name="connsiteX6" fmla="*/ 74510 w 102872"/>
                    <a:gd name="connsiteY6" fmla="*/ 185143 h 187041"/>
                    <a:gd name="connsiteX7" fmla="*/ 10604 w 102872"/>
                    <a:gd name="connsiteY7" fmla="*/ 182649 h 187041"/>
                    <a:gd name="connsiteX8" fmla="*/ 5928 w 102872"/>
                    <a:gd name="connsiteY8" fmla="*/ 176414 h 187041"/>
                    <a:gd name="connsiteX9" fmla="*/ 5928 w 102872"/>
                    <a:gd name="connsiteY9" fmla="*/ 120925 h 1870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02872" h="187041">
                      <a:moveTo>
                        <a:pt x="5928" y="120925"/>
                      </a:moveTo>
                      <a:cubicBezTo>
                        <a:pt x="7486" y="84140"/>
                        <a:pt x="3746" y="47667"/>
                        <a:pt x="628" y="11506"/>
                      </a:cubicBezTo>
                      <a:cubicBezTo>
                        <a:pt x="-619" y="-2834"/>
                        <a:pt x="-1242" y="-340"/>
                        <a:pt x="11227" y="1219"/>
                      </a:cubicBezTo>
                      <a:cubicBezTo>
                        <a:pt x="35231" y="4336"/>
                        <a:pt x="58923" y="8700"/>
                        <a:pt x="82615" y="12441"/>
                      </a:cubicBezTo>
                      <a:cubicBezTo>
                        <a:pt x="86044" y="13065"/>
                        <a:pt x="88538" y="14312"/>
                        <a:pt x="89473" y="17741"/>
                      </a:cubicBezTo>
                      <a:cubicBezTo>
                        <a:pt x="103189" y="67618"/>
                        <a:pt x="110359" y="117496"/>
                        <a:pt x="93526" y="167997"/>
                      </a:cubicBezTo>
                      <a:cubicBezTo>
                        <a:pt x="90408" y="177661"/>
                        <a:pt x="84485" y="182961"/>
                        <a:pt x="74510" y="185143"/>
                      </a:cubicBezTo>
                      <a:cubicBezTo>
                        <a:pt x="53000" y="189507"/>
                        <a:pt x="31802" y="187949"/>
                        <a:pt x="10604" y="182649"/>
                      </a:cubicBezTo>
                      <a:cubicBezTo>
                        <a:pt x="6863" y="181714"/>
                        <a:pt x="5928" y="180155"/>
                        <a:pt x="5928" y="176414"/>
                      </a:cubicBezTo>
                      <a:cubicBezTo>
                        <a:pt x="5928" y="157710"/>
                        <a:pt x="5928" y="139318"/>
                        <a:pt x="5928" y="120925"/>
                      </a:cubicBezTo>
                      <a:close/>
                    </a:path>
                  </a:pathLst>
                </a:custGeom>
                <a:solidFill>
                  <a:srgbClr val="FEFEFE"/>
                </a:solidFill>
                <a:ln w="310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69" name="Freeform: Shape 268">
                  <a:extLst>
                    <a:ext uri="{FF2B5EF4-FFF2-40B4-BE49-F238E27FC236}">
                      <a16:creationId xmlns:a16="http://schemas.microsoft.com/office/drawing/2014/main" id="{1880C6C7-9F6B-475A-BB42-B49C5312B51C}"/>
                    </a:ext>
                  </a:extLst>
                </p:cNvPr>
                <p:cNvSpPr/>
                <p:nvPr/>
              </p:nvSpPr>
              <p:spPr>
                <a:xfrm>
                  <a:off x="7853926" y="2134856"/>
                  <a:ext cx="59230" cy="96638"/>
                </a:xfrm>
                <a:custGeom>
                  <a:avLst/>
                  <a:gdLst>
                    <a:gd name="connsiteX0" fmla="*/ 0 w 59229"/>
                    <a:gd name="connsiteY0" fmla="*/ 45825 h 96638"/>
                    <a:gd name="connsiteX1" fmla="*/ 0 w 59229"/>
                    <a:gd name="connsiteY1" fmla="*/ 13716 h 96638"/>
                    <a:gd name="connsiteX2" fmla="*/ 13716 w 59229"/>
                    <a:gd name="connsiteY2" fmla="*/ 0 h 96638"/>
                    <a:gd name="connsiteX3" fmla="*/ 46760 w 59229"/>
                    <a:gd name="connsiteY3" fmla="*/ 6235 h 96638"/>
                    <a:gd name="connsiteX4" fmla="*/ 57048 w 59229"/>
                    <a:gd name="connsiteY4" fmla="*/ 19016 h 96638"/>
                    <a:gd name="connsiteX5" fmla="*/ 57359 w 59229"/>
                    <a:gd name="connsiteY5" fmla="*/ 78246 h 96638"/>
                    <a:gd name="connsiteX6" fmla="*/ 27121 w 59229"/>
                    <a:gd name="connsiteY6" fmla="*/ 97262 h 96638"/>
                    <a:gd name="connsiteX7" fmla="*/ 25874 w 59229"/>
                    <a:gd name="connsiteY7" fmla="*/ 96950 h 96638"/>
                    <a:gd name="connsiteX8" fmla="*/ 1559 w 59229"/>
                    <a:gd name="connsiteY8" fmla="*/ 67335 h 96638"/>
                    <a:gd name="connsiteX9" fmla="*/ 1559 w 59229"/>
                    <a:gd name="connsiteY9" fmla="*/ 45825 h 96638"/>
                    <a:gd name="connsiteX10" fmla="*/ 0 w 59229"/>
                    <a:gd name="connsiteY10" fmla="*/ 45825 h 966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59229" h="96638">
                      <a:moveTo>
                        <a:pt x="0" y="45825"/>
                      </a:moveTo>
                      <a:cubicBezTo>
                        <a:pt x="0" y="35226"/>
                        <a:pt x="0" y="24315"/>
                        <a:pt x="0" y="13716"/>
                      </a:cubicBezTo>
                      <a:cubicBezTo>
                        <a:pt x="0" y="3117"/>
                        <a:pt x="3117" y="0"/>
                        <a:pt x="13716" y="0"/>
                      </a:cubicBezTo>
                      <a:cubicBezTo>
                        <a:pt x="24939" y="0"/>
                        <a:pt x="35850" y="3117"/>
                        <a:pt x="46760" y="6235"/>
                      </a:cubicBezTo>
                      <a:cubicBezTo>
                        <a:pt x="52683" y="8105"/>
                        <a:pt x="55489" y="13093"/>
                        <a:pt x="57048" y="19016"/>
                      </a:cubicBezTo>
                      <a:cubicBezTo>
                        <a:pt x="62035" y="38655"/>
                        <a:pt x="62659" y="58295"/>
                        <a:pt x="57359" y="78246"/>
                      </a:cubicBezTo>
                      <a:cubicBezTo>
                        <a:pt x="53930" y="90092"/>
                        <a:pt x="40526" y="99444"/>
                        <a:pt x="27121" y="97262"/>
                      </a:cubicBezTo>
                      <a:cubicBezTo>
                        <a:pt x="26498" y="97262"/>
                        <a:pt x="26186" y="96950"/>
                        <a:pt x="25874" y="96950"/>
                      </a:cubicBezTo>
                      <a:cubicBezTo>
                        <a:pt x="1870" y="92274"/>
                        <a:pt x="1247" y="91650"/>
                        <a:pt x="1559" y="67335"/>
                      </a:cubicBezTo>
                      <a:cubicBezTo>
                        <a:pt x="1559" y="60165"/>
                        <a:pt x="1559" y="52995"/>
                        <a:pt x="1559" y="45825"/>
                      </a:cubicBezTo>
                      <a:cubicBezTo>
                        <a:pt x="935" y="45825"/>
                        <a:pt x="623" y="45825"/>
                        <a:pt x="0" y="45825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310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70" name="Freeform: Shape 269">
                  <a:extLst>
                    <a:ext uri="{FF2B5EF4-FFF2-40B4-BE49-F238E27FC236}">
                      <a16:creationId xmlns:a16="http://schemas.microsoft.com/office/drawing/2014/main" id="{9A207098-EAB9-4B46-8D26-0C4F625BEE16}"/>
                    </a:ext>
                  </a:extLst>
                </p:cNvPr>
                <p:cNvSpPr/>
                <p:nvPr/>
              </p:nvSpPr>
              <p:spPr>
                <a:xfrm>
                  <a:off x="7750430" y="310889"/>
                  <a:ext cx="439548" cy="218215"/>
                </a:xfrm>
                <a:custGeom>
                  <a:avLst/>
                  <a:gdLst>
                    <a:gd name="connsiteX0" fmla="*/ 0 w 439547"/>
                    <a:gd name="connsiteY0" fmla="*/ 41149 h 218215"/>
                    <a:gd name="connsiteX1" fmla="*/ 436119 w 439547"/>
                    <a:gd name="connsiteY1" fmla="*/ 0 h 218215"/>
                    <a:gd name="connsiteX2" fmla="*/ 440795 w 439547"/>
                    <a:gd name="connsiteY2" fmla="*/ 219462 h 218215"/>
                    <a:gd name="connsiteX3" fmla="*/ 623 w 439547"/>
                    <a:gd name="connsiteY3" fmla="*/ 194523 h 2182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39547" h="218215">
                      <a:moveTo>
                        <a:pt x="0" y="41149"/>
                      </a:moveTo>
                      <a:lnTo>
                        <a:pt x="436119" y="0"/>
                      </a:lnTo>
                      <a:lnTo>
                        <a:pt x="440795" y="219462"/>
                      </a:lnTo>
                      <a:lnTo>
                        <a:pt x="623" y="194523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310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271" name="Freeform: Shape 270">
                  <a:extLst>
                    <a:ext uri="{FF2B5EF4-FFF2-40B4-BE49-F238E27FC236}">
                      <a16:creationId xmlns:a16="http://schemas.microsoft.com/office/drawing/2014/main" id="{FB547F37-5C0F-4900-B107-711EFA55A88A}"/>
                    </a:ext>
                  </a:extLst>
                </p:cNvPr>
                <p:cNvSpPr/>
                <p:nvPr/>
              </p:nvSpPr>
              <p:spPr>
                <a:xfrm>
                  <a:off x="7755729" y="644446"/>
                  <a:ext cx="433313" cy="196394"/>
                </a:xfrm>
                <a:custGeom>
                  <a:avLst/>
                  <a:gdLst>
                    <a:gd name="connsiteX0" fmla="*/ 0 w 433312"/>
                    <a:gd name="connsiteY0" fmla="*/ 34914 h 196393"/>
                    <a:gd name="connsiteX1" fmla="*/ 435183 w 433312"/>
                    <a:gd name="connsiteY1" fmla="*/ 0 h 196393"/>
                    <a:gd name="connsiteX2" fmla="*/ 435495 w 433312"/>
                    <a:gd name="connsiteY2" fmla="*/ 197329 h 196393"/>
                    <a:gd name="connsiteX3" fmla="*/ 11846 w 433312"/>
                    <a:gd name="connsiteY3" fmla="*/ 184548 h 1963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33312" h="196393">
                      <a:moveTo>
                        <a:pt x="0" y="34914"/>
                      </a:moveTo>
                      <a:lnTo>
                        <a:pt x="435183" y="0"/>
                      </a:lnTo>
                      <a:lnTo>
                        <a:pt x="435495" y="197329"/>
                      </a:lnTo>
                      <a:lnTo>
                        <a:pt x="11846" y="184548"/>
                      </a:lnTo>
                      <a:close/>
                    </a:path>
                  </a:pathLst>
                </a:custGeom>
                <a:solidFill>
                  <a:srgbClr val="FFFF00"/>
                </a:solidFill>
                <a:ln w="310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72" name="Freeform: Shape 271">
                  <a:extLst>
                    <a:ext uri="{FF2B5EF4-FFF2-40B4-BE49-F238E27FC236}">
                      <a16:creationId xmlns:a16="http://schemas.microsoft.com/office/drawing/2014/main" id="{6D30931E-AAC9-442B-859D-5783BCD20BB1}"/>
                    </a:ext>
                  </a:extLst>
                </p:cNvPr>
                <p:cNvSpPr/>
                <p:nvPr/>
              </p:nvSpPr>
              <p:spPr>
                <a:xfrm>
                  <a:off x="7783474" y="979563"/>
                  <a:ext cx="405257" cy="218215"/>
                </a:xfrm>
                <a:custGeom>
                  <a:avLst/>
                  <a:gdLst>
                    <a:gd name="connsiteX0" fmla="*/ 0 w 405256"/>
                    <a:gd name="connsiteY0" fmla="*/ 312 h 218215"/>
                    <a:gd name="connsiteX1" fmla="*/ 407751 w 405256"/>
                    <a:gd name="connsiteY1" fmla="*/ 0 h 218215"/>
                    <a:gd name="connsiteX2" fmla="*/ 407751 w 405256"/>
                    <a:gd name="connsiteY2" fmla="*/ 158050 h 218215"/>
                    <a:gd name="connsiteX3" fmla="*/ 16834 w 405256"/>
                    <a:gd name="connsiteY3" fmla="*/ 219462 h 2182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05256" h="218215">
                      <a:moveTo>
                        <a:pt x="0" y="312"/>
                      </a:moveTo>
                      <a:lnTo>
                        <a:pt x="407751" y="0"/>
                      </a:lnTo>
                      <a:lnTo>
                        <a:pt x="407751" y="158050"/>
                      </a:lnTo>
                      <a:lnTo>
                        <a:pt x="16834" y="219462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 w="310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73" name="Freeform: Shape 272">
                  <a:extLst>
                    <a:ext uri="{FF2B5EF4-FFF2-40B4-BE49-F238E27FC236}">
                      <a16:creationId xmlns:a16="http://schemas.microsoft.com/office/drawing/2014/main" id="{A78302EF-3C64-48E6-8B33-E806F0C1B76C}"/>
                    </a:ext>
                  </a:extLst>
                </p:cNvPr>
                <p:cNvSpPr/>
                <p:nvPr/>
              </p:nvSpPr>
              <p:spPr>
                <a:xfrm>
                  <a:off x="7816829" y="1315926"/>
                  <a:ext cx="370966" cy="240037"/>
                </a:xfrm>
                <a:custGeom>
                  <a:avLst/>
                  <a:gdLst>
                    <a:gd name="connsiteX0" fmla="*/ 0 w 370965"/>
                    <a:gd name="connsiteY0" fmla="*/ 50501 h 240036"/>
                    <a:gd name="connsiteX1" fmla="*/ 372836 w 370965"/>
                    <a:gd name="connsiteY1" fmla="*/ 0 h 240036"/>
                    <a:gd name="connsiteX2" fmla="*/ 369095 w 370965"/>
                    <a:gd name="connsiteY2" fmla="*/ 183613 h 240036"/>
                    <a:gd name="connsiteX3" fmla="*/ 28680 w 370965"/>
                    <a:gd name="connsiteY3" fmla="*/ 240660 h 2400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70965" h="240036">
                      <a:moveTo>
                        <a:pt x="0" y="50501"/>
                      </a:moveTo>
                      <a:lnTo>
                        <a:pt x="372836" y="0"/>
                      </a:lnTo>
                      <a:lnTo>
                        <a:pt x="369095" y="183613"/>
                      </a:lnTo>
                      <a:lnTo>
                        <a:pt x="28680" y="24066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 w="310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74" name="Freeform: Shape 273">
                  <a:extLst>
                    <a:ext uri="{FF2B5EF4-FFF2-40B4-BE49-F238E27FC236}">
                      <a16:creationId xmlns:a16="http://schemas.microsoft.com/office/drawing/2014/main" id="{9CED09D3-8D66-4FC8-8CE8-22452511520A}"/>
                    </a:ext>
                  </a:extLst>
                </p:cNvPr>
                <p:cNvSpPr/>
                <p:nvPr/>
              </p:nvSpPr>
              <p:spPr>
                <a:xfrm>
                  <a:off x="7858914" y="1670682"/>
                  <a:ext cx="317971" cy="115342"/>
                </a:xfrm>
                <a:custGeom>
                  <a:avLst/>
                  <a:gdLst>
                    <a:gd name="connsiteX0" fmla="*/ 0 w 317970"/>
                    <a:gd name="connsiteY0" fmla="*/ 0 h 115342"/>
                    <a:gd name="connsiteX1" fmla="*/ 316412 w 317970"/>
                    <a:gd name="connsiteY1" fmla="*/ 24627 h 115342"/>
                    <a:gd name="connsiteX2" fmla="*/ 319529 w 317970"/>
                    <a:gd name="connsiteY2" fmla="*/ 117836 h 115342"/>
                    <a:gd name="connsiteX3" fmla="*/ 10911 w 317970"/>
                    <a:gd name="connsiteY3" fmla="*/ 104743 h 1153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17970" h="115342">
                      <a:moveTo>
                        <a:pt x="0" y="0"/>
                      </a:moveTo>
                      <a:lnTo>
                        <a:pt x="316412" y="24627"/>
                      </a:lnTo>
                      <a:lnTo>
                        <a:pt x="319529" y="117836"/>
                      </a:lnTo>
                      <a:lnTo>
                        <a:pt x="10911" y="104743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 w="310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283" name="Group 282">
              <a:extLst>
                <a:ext uri="{FF2B5EF4-FFF2-40B4-BE49-F238E27FC236}">
                  <a16:creationId xmlns:a16="http://schemas.microsoft.com/office/drawing/2014/main" id="{C315DE52-62AE-4DB7-BFDD-CEDED85DCDB7}"/>
                </a:ext>
              </a:extLst>
            </p:cNvPr>
            <p:cNvGrpSpPr/>
            <p:nvPr/>
          </p:nvGrpSpPr>
          <p:grpSpPr>
            <a:xfrm>
              <a:off x="6757989" y="724317"/>
              <a:ext cx="3646760" cy="2471905"/>
              <a:chOff x="2505376" y="2149766"/>
              <a:chExt cx="3646760" cy="2471905"/>
            </a:xfrm>
          </p:grpSpPr>
          <p:sp>
            <p:nvSpPr>
              <p:cNvPr id="284" name="Freeform: Shape 283">
                <a:extLst>
                  <a:ext uri="{FF2B5EF4-FFF2-40B4-BE49-F238E27FC236}">
                    <a16:creationId xmlns:a16="http://schemas.microsoft.com/office/drawing/2014/main" id="{E4561A9B-931D-44AF-979C-3268A530D6C2}"/>
                  </a:ext>
                </a:extLst>
              </p:cNvPr>
              <p:cNvSpPr/>
              <p:nvPr/>
            </p:nvSpPr>
            <p:spPr>
              <a:xfrm>
                <a:off x="3841510" y="2152268"/>
                <a:ext cx="1910678" cy="1143112"/>
              </a:xfrm>
              <a:custGeom>
                <a:avLst/>
                <a:gdLst>
                  <a:gd name="connsiteX0" fmla="*/ 3332252 w 4071279"/>
                  <a:gd name="connsiteY0" fmla="*/ 340860 h 2435748"/>
                  <a:gd name="connsiteX1" fmla="*/ 3143428 w 4071279"/>
                  <a:gd name="connsiteY1" fmla="*/ 87458 h 2435748"/>
                  <a:gd name="connsiteX2" fmla="*/ 2921614 w 4071279"/>
                  <a:gd name="connsiteY2" fmla="*/ 29197 h 2435748"/>
                  <a:gd name="connsiteX3" fmla="*/ 2242833 w 4071279"/>
                  <a:gd name="connsiteY3" fmla="*/ 165374 h 2435748"/>
                  <a:gd name="connsiteX4" fmla="*/ 1910814 w 4071279"/>
                  <a:gd name="connsiteY4" fmla="*/ 248905 h 2435748"/>
                  <a:gd name="connsiteX5" fmla="*/ 1181493 w 4071279"/>
                  <a:gd name="connsiteY5" fmla="*/ 472124 h 2435748"/>
                  <a:gd name="connsiteX6" fmla="*/ 789106 w 4071279"/>
                  <a:gd name="connsiteY6" fmla="*/ 513538 h 2435748"/>
                  <a:gd name="connsiteX7" fmla="*/ 679602 w 4071279"/>
                  <a:gd name="connsiteY7" fmla="*/ 518452 h 2435748"/>
                  <a:gd name="connsiteX8" fmla="*/ 588349 w 4071279"/>
                  <a:gd name="connsiteY8" fmla="*/ 612513 h 2435748"/>
                  <a:gd name="connsiteX9" fmla="*/ 550444 w 4071279"/>
                  <a:gd name="connsiteY9" fmla="*/ 815375 h 2435748"/>
                  <a:gd name="connsiteX10" fmla="*/ 240185 w 4071279"/>
                  <a:gd name="connsiteY10" fmla="*/ 1702633 h 2435748"/>
                  <a:gd name="connsiteX11" fmla="*/ 120 w 4071279"/>
                  <a:gd name="connsiteY11" fmla="*/ 2121694 h 2435748"/>
                  <a:gd name="connsiteX12" fmla="*/ 2555901 w 4071279"/>
                  <a:gd name="connsiteY12" fmla="*/ 2416511 h 2435748"/>
                  <a:gd name="connsiteX13" fmla="*/ 2556603 w 4071279"/>
                  <a:gd name="connsiteY13" fmla="*/ 2415809 h 2435748"/>
                  <a:gd name="connsiteX14" fmla="*/ 2596613 w 4071279"/>
                  <a:gd name="connsiteY14" fmla="*/ 1851445 h 2435748"/>
                  <a:gd name="connsiteX15" fmla="*/ 2680847 w 4071279"/>
                  <a:gd name="connsiteY15" fmla="*/ 1838810 h 2435748"/>
                  <a:gd name="connsiteX16" fmla="*/ 2681549 w 4071279"/>
                  <a:gd name="connsiteY16" fmla="*/ 1838810 h 2435748"/>
                  <a:gd name="connsiteX17" fmla="*/ 2719454 w 4071279"/>
                  <a:gd name="connsiteY17" fmla="*/ 1758788 h 2435748"/>
                  <a:gd name="connsiteX18" fmla="*/ 2719454 w 4071279"/>
                  <a:gd name="connsiteY18" fmla="*/ 1758788 h 2435748"/>
                  <a:gd name="connsiteX19" fmla="*/ 2720156 w 4071279"/>
                  <a:gd name="connsiteY19" fmla="*/ 1758788 h 2435748"/>
                  <a:gd name="connsiteX20" fmla="*/ 2542564 w 4071279"/>
                  <a:gd name="connsiteY20" fmla="*/ 1372017 h 2435748"/>
                  <a:gd name="connsiteX21" fmla="*/ 2587488 w 4071279"/>
                  <a:gd name="connsiteY21" fmla="*/ 1303928 h 2435748"/>
                  <a:gd name="connsiteX22" fmla="*/ 2627499 w 4071279"/>
                  <a:gd name="connsiteY22" fmla="*/ 1261110 h 2435748"/>
                  <a:gd name="connsiteX23" fmla="*/ 2635922 w 4071279"/>
                  <a:gd name="connsiteY23" fmla="*/ 1234436 h 2435748"/>
                  <a:gd name="connsiteX24" fmla="*/ 2660491 w 4071279"/>
                  <a:gd name="connsiteY24" fmla="*/ 1243561 h 2435748"/>
                  <a:gd name="connsiteX25" fmla="*/ 2766484 w 4071279"/>
                  <a:gd name="connsiteY25" fmla="*/ 1486434 h 2435748"/>
                  <a:gd name="connsiteX26" fmla="*/ 2890728 w 4071279"/>
                  <a:gd name="connsiteY26" fmla="*/ 1529955 h 2435748"/>
                  <a:gd name="connsiteX27" fmla="*/ 3060599 w 4071279"/>
                  <a:gd name="connsiteY27" fmla="*/ 1426067 h 2435748"/>
                  <a:gd name="connsiteX28" fmla="*/ 3181334 w 4071279"/>
                  <a:gd name="connsiteY28" fmla="*/ 1403604 h 2435748"/>
                  <a:gd name="connsiteX29" fmla="*/ 3212219 w 4071279"/>
                  <a:gd name="connsiteY29" fmla="*/ 1465376 h 2435748"/>
                  <a:gd name="connsiteX30" fmla="*/ 3179227 w 4071279"/>
                  <a:gd name="connsiteY30" fmla="*/ 1519425 h 2435748"/>
                  <a:gd name="connsiteX31" fmla="*/ 3172910 w 4071279"/>
                  <a:gd name="connsiteY31" fmla="*/ 1652093 h 2435748"/>
                  <a:gd name="connsiteX32" fmla="*/ 3172910 w 4071279"/>
                  <a:gd name="connsiteY32" fmla="*/ 1652093 h 2435748"/>
                  <a:gd name="connsiteX33" fmla="*/ 3236085 w 4071279"/>
                  <a:gd name="connsiteY33" fmla="*/ 1689998 h 2435748"/>
                  <a:gd name="connsiteX34" fmla="*/ 3350502 w 4071279"/>
                  <a:gd name="connsiteY34" fmla="*/ 1858465 h 2435748"/>
                  <a:gd name="connsiteX35" fmla="*/ 3243806 w 4071279"/>
                  <a:gd name="connsiteY35" fmla="*/ 2016402 h 2435748"/>
                  <a:gd name="connsiteX36" fmla="*/ 2866862 w 4071279"/>
                  <a:gd name="connsiteY36" fmla="*/ 2239621 h 2435748"/>
                  <a:gd name="connsiteX37" fmla="*/ 2788245 w 4071279"/>
                  <a:gd name="connsiteY37" fmla="*/ 2322450 h 2435748"/>
                  <a:gd name="connsiteX38" fmla="*/ 2791754 w 4071279"/>
                  <a:gd name="connsiteY38" fmla="*/ 2411597 h 2435748"/>
                  <a:gd name="connsiteX39" fmla="*/ 2868266 w 4071279"/>
                  <a:gd name="connsiteY39" fmla="*/ 2436165 h 2435748"/>
                  <a:gd name="connsiteX40" fmla="*/ 3778688 w 4071279"/>
                  <a:gd name="connsiteY40" fmla="*/ 2307007 h 2435748"/>
                  <a:gd name="connsiteX41" fmla="*/ 3914866 w 4071279"/>
                  <a:gd name="connsiteY41" fmla="*/ 2137137 h 2435748"/>
                  <a:gd name="connsiteX42" fmla="*/ 3958386 w 4071279"/>
                  <a:gd name="connsiteY42" fmla="*/ 1768616 h 2435748"/>
                  <a:gd name="connsiteX43" fmla="*/ 4049639 w 4071279"/>
                  <a:gd name="connsiteY43" fmla="*/ 1242157 h 2435748"/>
                  <a:gd name="connsiteX44" fmla="*/ 4067890 w 4071279"/>
                  <a:gd name="connsiteY44" fmla="*/ 1113701 h 2435748"/>
                  <a:gd name="connsiteX45" fmla="*/ 3825017 w 4071279"/>
                  <a:gd name="connsiteY45" fmla="*/ 869424 h 2435748"/>
                  <a:gd name="connsiteX46" fmla="*/ 3186949 w 4071279"/>
                  <a:gd name="connsiteY46" fmla="*/ 178009 h 2435748"/>
                  <a:gd name="connsiteX47" fmla="*/ 3186949 w 4071279"/>
                  <a:gd name="connsiteY47" fmla="*/ 178009 h 2435748"/>
                  <a:gd name="connsiteX48" fmla="*/ 3186949 w 4071279"/>
                  <a:gd name="connsiteY48" fmla="*/ 178009 h 2435748"/>
                  <a:gd name="connsiteX49" fmla="*/ 3186949 w 4071279"/>
                  <a:gd name="connsiteY49" fmla="*/ 178009 h 24357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4071279" h="2435748">
                    <a:moveTo>
                      <a:pt x="3332252" y="340860"/>
                    </a:moveTo>
                    <a:cubicBezTo>
                      <a:pt x="3307684" y="302253"/>
                      <a:pt x="3167295" y="126065"/>
                      <a:pt x="3143428" y="87458"/>
                    </a:cubicBezTo>
                    <a:cubicBezTo>
                      <a:pt x="3112543" y="8840"/>
                      <a:pt x="3051474" y="-31171"/>
                      <a:pt x="2921614" y="29197"/>
                    </a:cubicBezTo>
                    <a:cubicBezTo>
                      <a:pt x="2828957" y="72717"/>
                      <a:pt x="2268805" y="160460"/>
                      <a:pt x="2242833" y="165374"/>
                    </a:cubicBezTo>
                    <a:cubicBezTo>
                      <a:pt x="2124907" y="189240"/>
                      <a:pt x="2027336" y="217318"/>
                      <a:pt x="1910814" y="248905"/>
                    </a:cubicBezTo>
                    <a:cubicBezTo>
                      <a:pt x="1745857" y="293128"/>
                      <a:pt x="1289592" y="453171"/>
                      <a:pt x="1181493" y="472124"/>
                    </a:cubicBezTo>
                    <a:cubicBezTo>
                      <a:pt x="1148501" y="477739"/>
                      <a:pt x="910542" y="514942"/>
                      <a:pt x="789106" y="513538"/>
                    </a:cubicBezTo>
                    <a:cubicBezTo>
                      <a:pt x="752604" y="512837"/>
                      <a:pt x="716103" y="513538"/>
                      <a:pt x="679602" y="518452"/>
                    </a:cubicBezTo>
                    <a:cubicBezTo>
                      <a:pt x="619235" y="526875"/>
                      <a:pt x="592561" y="551444"/>
                      <a:pt x="588349" y="612513"/>
                    </a:cubicBezTo>
                    <a:cubicBezTo>
                      <a:pt x="583436" y="682005"/>
                      <a:pt x="569397" y="748690"/>
                      <a:pt x="550444" y="815375"/>
                    </a:cubicBezTo>
                    <a:cubicBezTo>
                      <a:pt x="511135" y="950850"/>
                      <a:pt x="268263" y="1628227"/>
                      <a:pt x="240185" y="1702633"/>
                    </a:cubicBezTo>
                    <a:cubicBezTo>
                      <a:pt x="233867" y="1718778"/>
                      <a:pt x="22582" y="2090808"/>
                      <a:pt x="120" y="2121694"/>
                    </a:cubicBezTo>
                    <a:cubicBezTo>
                      <a:pt x="-20237" y="2149772"/>
                      <a:pt x="2561516" y="2420723"/>
                      <a:pt x="2555901" y="2416511"/>
                    </a:cubicBezTo>
                    <a:cubicBezTo>
                      <a:pt x="2555901" y="2416511"/>
                      <a:pt x="2556603" y="2415809"/>
                      <a:pt x="2556603" y="2415809"/>
                    </a:cubicBezTo>
                    <a:cubicBezTo>
                      <a:pt x="2480091" y="2339297"/>
                      <a:pt x="2555901" y="1872504"/>
                      <a:pt x="2596613" y="1851445"/>
                    </a:cubicBezTo>
                    <a:cubicBezTo>
                      <a:pt x="2612758" y="1842320"/>
                      <a:pt x="2667510" y="1851445"/>
                      <a:pt x="2680847" y="1838810"/>
                    </a:cubicBezTo>
                    <a:lnTo>
                      <a:pt x="2681549" y="1838810"/>
                    </a:lnTo>
                    <a:cubicBezTo>
                      <a:pt x="2715242" y="1817752"/>
                      <a:pt x="2727175" y="1791780"/>
                      <a:pt x="2719454" y="1758788"/>
                    </a:cubicBezTo>
                    <a:cubicBezTo>
                      <a:pt x="2719454" y="1758788"/>
                      <a:pt x="2719454" y="1758788"/>
                      <a:pt x="2719454" y="1758788"/>
                    </a:cubicBezTo>
                    <a:cubicBezTo>
                      <a:pt x="2719454" y="1758788"/>
                      <a:pt x="2719454" y="1758788"/>
                      <a:pt x="2720156" y="1758788"/>
                    </a:cubicBezTo>
                    <a:cubicBezTo>
                      <a:pt x="2715242" y="1726499"/>
                      <a:pt x="2546775" y="1386056"/>
                      <a:pt x="2542564" y="1372017"/>
                    </a:cubicBezTo>
                    <a:cubicBezTo>
                      <a:pt x="2529227" y="1324987"/>
                      <a:pt x="2538352" y="1310246"/>
                      <a:pt x="2587488" y="1303928"/>
                    </a:cubicBezTo>
                    <a:cubicBezTo>
                      <a:pt x="2613460" y="1300419"/>
                      <a:pt x="2627499" y="1288485"/>
                      <a:pt x="2627499" y="1261110"/>
                    </a:cubicBezTo>
                    <a:cubicBezTo>
                      <a:pt x="2627499" y="1251282"/>
                      <a:pt x="2625393" y="1237244"/>
                      <a:pt x="2635922" y="1234436"/>
                    </a:cubicBezTo>
                    <a:cubicBezTo>
                      <a:pt x="2647153" y="1231628"/>
                      <a:pt x="2655577" y="1235138"/>
                      <a:pt x="2660491" y="1243561"/>
                    </a:cubicBezTo>
                    <a:cubicBezTo>
                      <a:pt x="2668914" y="1256898"/>
                      <a:pt x="2746830" y="1451337"/>
                      <a:pt x="2766484" y="1486434"/>
                    </a:cubicBezTo>
                    <a:cubicBezTo>
                      <a:pt x="2798774" y="1553821"/>
                      <a:pt x="2824745" y="1562946"/>
                      <a:pt x="2890728" y="1529955"/>
                    </a:cubicBezTo>
                    <a:cubicBezTo>
                      <a:pt x="2901258" y="1524339"/>
                      <a:pt x="3046560" y="1432384"/>
                      <a:pt x="3060599" y="1426067"/>
                    </a:cubicBezTo>
                    <a:cubicBezTo>
                      <a:pt x="3093591" y="1411326"/>
                      <a:pt x="3144832" y="1396585"/>
                      <a:pt x="3181334" y="1403604"/>
                    </a:cubicBezTo>
                    <a:cubicBezTo>
                      <a:pt x="3214325" y="1409922"/>
                      <a:pt x="3228364" y="1435894"/>
                      <a:pt x="3212219" y="1465376"/>
                    </a:cubicBezTo>
                    <a:cubicBezTo>
                      <a:pt x="3202392" y="1483626"/>
                      <a:pt x="3188353" y="1500473"/>
                      <a:pt x="3179227" y="1519425"/>
                    </a:cubicBezTo>
                    <a:cubicBezTo>
                      <a:pt x="3158169" y="1562244"/>
                      <a:pt x="3148342" y="1606466"/>
                      <a:pt x="3172910" y="1652093"/>
                    </a:cubicBezTo>
                    <a:cubicBezTo>
                      <a:pt x="3172910" y="1652093"/>
                      <a:pt x="3172910" y="1652093"/>
                      <a:pt x="3172910" y="1652093"/>
                    </a:cubicBezTo>
                    <a:cubicBezTo>
                      <a:pt x="3173612" y="1659814"/>
                      <a:pt x="3217133" y="1687892"/>
                      <a:pt x="3236085" y="1689998"/>
                    </a:cubicBezTo>
                    <a:cubicBezTo>
                      <a:pt x="3329444" y="1702633"/>
                      <a:pt x="3373666" y="1766510"/>
                      <a:pt x="3350502" y="1858465"/>
                    </a:cubicBezTo>
                    <a:cubicBezTo>
                      <a:pt x="3333655" y="1923745"/>
                      <a:pt x="3298558" y="1976391"/>
                      <a:pt x="3243806" y="2016402"/>
                    </a:cubicBezTo>
                    <a:cubicBezTo>
                      <a:pt x="3199584" y="2048692"/>
                      <a:pt x="2941970" y="2186273"/>
                      <a:pt x="2866862" y="2239621"/>
                    </a:cubicBezTo>
                    <a:cubicBezTo>
                      <a:pt x="2835275" y="2262083"/>
                      <a:pt x="2805793" y="2287353"/>
                      <a:pt x="2788245" y="2322450"/>
                    </a:cubicBezTo>
                    <a:cubicBezTo>
                      <a:pt x="2772802" y="2352634"/>
                      <a:pt x="2772099" y="2383519"/>
                      <a:pt x="2791754" y="2411597"/>
                    </a:cubicBezTo>
                    <a:cubicBezTo>
                      <a:pt x="2810706" y="2437569"/>
                      <a:pt x="2838784" y="2441079"/>
                      <a:pt x="2868266" y="2436165"/>
                    </a:cubicBezTo>
                    <a:cubicBezTo>
                      <a:pt x="3084465" y="2401770"/>
                      <a:pt x="3694455" y="2336489"/>
                      <a:pt x="3778688" y="2307007"/>
                    </a:cubicBezTo>
                    <a:cubicBezTo>
                      <a:pt x="3860114" y="2278228"/>
                      <a:pt x="3904337" y="2221370"/>
                      <a:pt x="3914866" y="2137137"/>
                    </a:cubicBezTo>
                    <a:cubicBezTo>
                      <a:pt x="3930308" y="2014296"/>
                      <a:pt x="3942944" y="1891456"/>
                      <a:pt x="3958386" y="1768616"/>
                    </a:cubicBezTo>
                    <a:cubicBezTo>
                      <a:pt x="3980147" y="1591726"/>
                      <a:pt x="3996291" y="1413432"/>
                      <a:pt x="4049639" y="1242157"/>
                    </a:cubicBezTo>
                    <a:cubicBezTo>
                      <a:pt x="4069996" y="1201444"/>
                      <a:pt x="4084034" y="1159328"/>
                      <a:pt x="4067890" y="1113701"/>
                    </a:cubicBezTo>
                    <a:cubicBezTo>
                      <a:pt x="4065784" y="1083518"/>
                      <a:pt x="3843267" y="889079"/>
                      <a:pt x="3825017" y="869424"/>
                    </a:cubicBezTo>
                    <a:moveTo>
                      <a:pt x="3186949" y="178009"/>
                    </a:moveTo>
                    <a:cubicBezTo>
                      <a:pt x="3186247" y="178009"/>
                      <a:pt x="3186247" y="178009"/>
                      <a:pt x="3186949" y="178009"/>
                    </a:cubicBezTo>
                    <a:cubicBezTo>
                      <a:pt x="3186949" y="178009"/>
                      <a:pt x="3186949" y="178009"/>
                      <a:pt x="3186949" y="178009"/>
                    </a:cubicBezTo>
                    <a:cubicBezTo>
                      <a:pt x="3186949" y="178009"/>
                      <a:pt x="3186949" y="178009"/>
                      <a:pt x="3186949" y="178009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70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5" name="Freeform: Shape 284">
                <a:extLst>
                  <a:ext uri="{FF2B5EF4-FFF2-40B4-BE49-F238E27FC236}">
                    <a16:creationId xmlns:a16="http://schemas.microsoft.com/office/drawing/2014/main" id="{968D0D44-9DE9-4190-B985-A186B4E05CFD}"/>
                  </a:ext>
                </a:extLst>
              </p:cNvPr>
              <p:cNvSpPr/>
              <p:nvPr/>
            </p:nvSpPr>
            <p:spPr>
              <a:xfrm>
                <a:off x="3707003" y="3066294"/>
                <a:ext cx="1383594" cy="642383"/>
              </a:xfrm>
              <a:custGeom>
                <a:avLst/>
                <a:gdLst>
                  <a:gd name="connsiteX0" fmla="*/ 2845316 w 2948168"/>
                  <a:gd name="connsiteY0" fmla="*/ 468899 h 1368792"/>
                  <a:gd name="connsiteX1" fmla="*/ 2862865 w 2948168"/>
                  <a:gd name="connsiteY1" fmla="*/ 480130 h 1368792"/>
                  <a:gd name="connsiteX2" fmla="*/ 2926741 w 2948168"/>
                  <a:gd name="connsiteY2" fmla="*/ 576297 h 1368792"/>
                  <a:gd name="connsiteX3" fmla="*/ 2934463 w 2948168"/>
                  <a:gd name="connsiteY3" fmla="*/ 1111881 h 1368792"/>
                  <a:gd name="connsiteX4" fmla="*/ 2951309 w 2948168"/>
                  <a:gd name="connsiteY4" fmla="*/ 1333695 h 1368792"/>
                  <a:gd name="connsiteX5" fmla="*/ 2892346 w 2948168"/>
                  <a:gd name="connsiteY5" fmla="*/ 1361773 h 1368792"/>
                  <a:gd name="connsiteX6" fmla="*/ 1424579 w 2948168"/>
                  <a:gd name="connsiteY6" fmla="*/ 946222 h 1368792"/>
                  <a:gd name="connsiteX7" fmla="*/ 24200 w 2948168"/>
                  <a:gd name="connsiteY7" fmla="*/ 872517 h 1368792"/>
                  <a:gd name="connsiteX8" fmla="*/ 334 w 2948168"/>
                  <a:gd name="connsiteY8" fmla="*/ 853565 h 1368792"/>
                  <a:gd name="connsiteX9" fmla="*/ 180031 w 2948168"/>
                  <a:gd name="connsiteY9" fmla="*/ 383964 h 1368792"/>
                  <a:gd name="connsiteX10" fmla="*/ 288833 w 2948168"/>
                  <a:gd name="connsiteY10" fmla="*/ 173380 h 1368792"/>
                  <a:gd name="connsiteX11" fmla="*/ 716317 w 2948168"/>
                  <a:gd name="connsiteY11" fmla="*/ 702 h 1368792"/>
                  <a:gd name="connsiteX12" fmla="*/ 891803 w 2948168"/>
                  <a:gd name="connsiteY12" fmla="*/ 0 h 1368792"/>
                  <a:gd name="connsiteX13" fmla="*/ 1355087 w 2948168"/>
                  <a:gd name="connsiteY13" fmla="*/ 18953 h 1368792"/>
                  <a:gd name="connsiteX14" fmla="*/ 1791696 w 2948168"/>
                  <a:gd name="connsiteY14" fmla="*/ 97570 h 1368792"/>
                  <a:gd name="connsiteX15" fmla="*/ 1802226 w 2948168"/>
                  <a:gd name="connsiteY15" fmla="*/ 97570 h 1368792"/>
                  <a:gd name="connsiteX16" fmla="*/ 2462756 w 2948168"/>
                  <a:gd name="connsiteY16" fmla="*/ 292711 h 1368792"/>
                  <a:gd name="connsiteX17" fmla="*/ 2757573 w 2948168"/>
                  <a:gd name="connsiteY17" fmla="*/ 430292 h 1368792"/>
                  <a:gd name="connsiteX18" fmla="*/ 2845316 w 2948168"/>
                  <a:gd name="connsiteY18" fmla="*/ 468899 h 13687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948168" h="1368792">
                    <a:moveTo>
                      <a:pt x="2845316" y="468899"/>
                    </a:moveTo>
                    <a:cubicBezTo>
                      <a:pt x="2850931" y="472409"/>
                      <a:pt x="2856547" y="478024"/>
                      <a:pt x="2862865" y="480130"/>
                    </a:cubicBezTo>
                    <a:cubicBezTo>
                      <a:pt x="2909895" y="494871"/>
                      <a:pt x="2921828" y="534882"/>
                      <a:pt x="2926741" y="576297"/>
                    </a:cubicBezTo>
                    <a:cubicBezTo>
                      <a:pt x="2949204" y="754591"/>
                      <a:pt x="2954117" y="932885"/>
                      <a:pt x="2934463" y="1111881"/>
                    </a:cubicBezTo>
                    <a:cubicBezTo>
                      <a:pt x="2934463" y="1112582"/>
                      <a:pt x="2952012" y="1332993"/>
                      <a:pt x="2951309" y="1333695"/>
                    </a:cubicBezTo>
                    <a:cubicBezTo>
                      <a:pt x="2936569" y="1373004"/>
                      <a:pt x="2928145" y="1376514"/>
                      <a:pt x="2892346" y="1361773"/>
                    </a:cubicBezTo>
                    <a:cubicBezTo>
                      <a:pt x="2749851" y="1301406"/>
                      <a:pt x="1438618" y="948327"/>
                      <a:pt x="1424579" y="946222"/>
                    </a:cubicBezTo>
                    <a:cubicBezTo>
                      <a:pt x="1342452" y="934990"/>
                      <a:pt x="29113" y="863392"/>
                      <a:pt x="24200" y="872517"/>
                    </a:cubicBezTo>
                    <a:cubicBezTo>
                      <a:pt x="20690" y="878835"/>
                      <a:pt x="1737" y="857075"/>
                      <a:pt x="334" y="853565"/>
                    </a:cubicBezTo>
                    <a:cubicBezTo>
                      <a:pt x="-8792" y="838122"/>
                      <a:pt x="172310" y="449245"/>
                      <a:pt x="180031" y="383964"/>
                    </a:cubicBezTo>
                    <a:cubicBezTo>
                      <a:pt x="183541" y="355184"/>
                      <a:pt x="258649" y="190929"/>
                      <a:pt x="288833" y="173380"/>
                    </a:cubicBezTo>
                    <a:cubicBezTo>
                      <a:pt x="308487" y="162149"/>
                      <a:pt x="693153" y="-702"/>
                      <a:pt x="716317" y="702"/>
                    </a:cubicBezTo>
                    <a:cubicBezTo>
                      <a:pt x="774579" y="2106"/>
                      <a:pt x="833542" y="0"/>
                      <a:pt x="891803" y="0"/>
                    </a:cubicBezTo>
                    <a:cubicBezTo>
                      <a:pt x="954276" y="2106"/>
                      <a:pt x="1263132" y="10529"/>
                      <a:pt x="1355087" y="18953"/>
                    </a:cubicBezTo>
                    <a:cubicBezTo>
                      <a:pt x="1367020" y="20357"/>
                      <a:pt x="1773446" y="122840"/>
                      <a:pt x="1791696" y="97570"/>
                    </a:cubicBezTo>
                    <a:cubicBezTo>
                      <a:pt x="1795206" y="97570"/>
                      <a:pt x="1798716" y="97570"/>
                      <a:pt x="1802226" y="97570"/>
                    </a:cubicBezTo>
                    <a:cubicBezTo>
                      <a:pt x="2027550" y="143899"/>
                      <a:pt x="2248663" y="207776"/>
                      <a:pt x="2462756" y="292711"/>
                    </a:cubicBezTo>
                    <a:cubicBezTo>
                      <a:pt x="2563836" y="332722"/>
                      <a:pt x="2662108" y="378348"/>
                      <a:pt x="2757573" y="430292"/>
                    </a:cubicBezTo>
                    <a:cubicBezTo>
                      <a:pt x="2786352" y="446437"/>
                      <a:pt x="2820748" y="447139"/>
                      <a:pt x="2845316" y="468899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70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6" name="Freeform: Shape 285">
                <a:extLst>
                  <a:ext uri="{FF2B5EF4-FFF2-40B4-BE49-F238E27FC236}">
                    <a16:creationId xmlns:a16="http://schemas.microsoft.com/office/drawing/2014/main" id="{D21D5147-FEC9-40BD-915E-79D0EEA34DAF}"/>
                  </a:ext>
                </a:extLst>
              </p:cNvPr>
              <p:cNvSpPr/>
              <p:nvPr/>
            </p:nvSpPr>
            <p:spPr>
              <a:xfrm>
                <a:off x="4989455" y="3161169"/>
                <a:ext cx="3294" cy="62591"/>
              </a:xfrm>
              <a:custGeom>
                <a:avLst/>
                <a:gdLst>
                  <a:gd name="connsiteX0" fmla="*/ 7371 w 7019"/>
                  <a:gd name="connsiteY0" fmla="*/ 0 h 133369"/>
                  <a:gd name="connsiteX1" fmla="*/ 7371 w 7019"/>
                  <a:gd name="connsiteY1" fmla="*/ 139687 h 133369"/>
                  <a:gd name="connsiteX2" fmla="*/ 7371 w 7019"/>
                  <a:gd name="connsiteY2" fmla="*/ 0 h 1333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019" h="133369">
                    <a:moveTo>
                      <a:pt x="7371" y="0"/>
                    </a:moveTo>
                    <a:cubicBezTo>
                      <a:pt x="7371" y="46328"/>
                      <a:pt x="7371" y="93359"/>
                      <a:pt x="7371" y="139687"/>
                    </a:cubicBezTo>
                    <a:cubicBezTo>
                      <a:pt x="-2457" y="93359"/>
                      <a:pt x="-2457" y="46328"/>
                      <a:pt x="7371" y="0"/>
                    </a:cubicBezTo>
                    <a:close/>
                  </a:path>
                </a:pathLst>
              </a:custGeom>
              <a:solidFill>
                <a:srgbClr val="080808"/>
              </a:solidFill>
              <a:ln w="70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7" name="Freeform: Shape 286">
                <a:extLst>
                  <a:ext uri="{FF2B5EF4-FFF2-40B4-BE49-F238E27FC236}">
                    <a16:creationId xmlns:a16="http://schemas.microsoft.com/office/drawing/2014/main" id="{EED89D48-6FE6-4F0C-B58C-E39FCF5B418F}"/>
                  </a:ext>
                </a:extLst>
              </p:cNvPr>
              <p:cNvSpPr/>
              <p:nvPr/>
            </p:nvSpPr>
            <p:spPr>
              <a:xfrm>
                <a:off x="5078565" y="3013424"/>
                <a:ext cx="19766" cy="6589"/>
              </a:xfrm>
              <a:custGeom>
                <a:avLst/>
                <a:gdLst>
                  <a:gd name="connsiteX0" fmla="*/ 0 w 42116"/>
                  <a:gd name="connsiteY0" fmla="*/ 15787 h 14038"/>
                  <a:gd name="connsiteX1" fmla="*/ 47732 w 42116"/>
                  <a:gd name="connsiteY1" fmla="*/ 3854 h 14038"/>
                  <a:gd name="connsiteX2" fmla="*/ 0 w 42116"/>
                  <a:gd name="connsiteY2" fmla="*/ 15787 h 140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2116" h="14038">
                    <a:moveTo>
                      <a:pt x="0" y="15787"/>
                    </a:moveTo>
                    <a:cubicBezTo>
                      <a:pt x="10529" y="-11588"/>
                      <a:pt x="31588" y="5258"/>
                      <a:pt x="47732" y="3854"/>
                    </a:cubicBezTo>
                    <a:cubicBezTo>
                      <a:pt x="34395" y="16489"/>
                      <a:pt x="16846" y="15085"/>
                      <a:pt x="0" y="15787"/>
                    </a:cubicBezTo>
                    <a:close/>
                  </a:path>
                </a:pathLst>
              </a:custGeom>
              <a:solidFill>
                <a:srgbClr val="080808"/>
              </a:solidFill>
              <a:ln w="70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288" name="Graphic 204">
                <a:extLst>
                  <a:ext uri="{FF2B5EF4-FFF2-40B4-BE49-F238E27FC236}">
                    <a16:creationId xmlns:a16="http://schemas.microsoft.com/office/drawing/2014/main" id="{1AD10C3F-035E-4EBA-BFC1-9FBDEE9623CF}"/>
                  </a:ext>
                </a:extLst>
              </p:cNvPr>
              <p:cNvGrpSpPr/>
              <p:nvPr/>
            </p:nvGrpSpPr>
            <p:grpSpPr>
              <a:xfrm>
                <a:off x="3842554" y="2149766"/>
                <a:ext cx="1919428" cy="1146614"/>
                <a:chOff x="4965869" y="570"/>
                <a:chExt cx="4089925" cy="2443209"/>
              </a:xfrm>
              <a:solidFill>
                <a:srgbClr val="0E0E0E"/>
              </a:solidFill>
            </p:grpSpPr>
            <p:sp>
              <p:nvSpPr>
                <p:cNvPr id="292" name="Freeform: Shape 291">
                  <a:extLst>
                    <a:ext uri="{FF2B5EF4-FFF2-40B4-BE49-F238E27FC236}">
                      <a16:creationId xmlns:a16="http://schemas.microsoft.com/office/drawing/2014/main" id="{9E0A7243-B59B-424E-965F-A023FBE2BCF0}"/>
                    </a:ext>
                  </a:extLst>
                </p:cNvPr>
                <p:cNvSpPr/>
                <p:nvPr/>
              </p:nvSpPr>
              <p:spPr>
                <a:xfrm>
                  <a:off x="4965869" y="570"/>
                  <a:ext cx="3264043" cy="2126893"/>
                </a:xfrm>
                <a:custGeom>
                  <a:avLst/>
                  <a:gdLst>
                    <a:gd name="connsiteX0" fmla="*/ 603673 w 3264043"/>
                    <a:gd name="connsiteY0" fmla="*/ 1954346 h 2126892"/>
                    <a:gd name="connsiteX1" fmla="*/ 1066956 w 3264043"/>
                    <a:gd name="connsiteY1" fmla="*/ 1973299 h 2126892"/>
                    <a:gd name="connsiteX2" fmla="*/ 1503566 w 3264043"/>
                    <a:gd name="connsiteY2" fmla="*/ 2051917 h 2126892"/>
                    <a:gd name="connsiteX3" fmla="*/ 1514095 w 3264043"/>
                    <a:gd name="connsiteY3" fmla="*/ 2051917 h 2126892"/>
                    <a:gd name="connsiteX4" fmla="*/ 1676244 w 3264043"/>
                    <a:gd name="connsiteY4" fmla="*/ 2088418 h 2126892"/>
                    <a:gd name="connsiteX5" fmla="*/ 1684667 w 3264043"/>
                    <a:gd name="connsiteY5" fmla="*/ 2063850 h 2126892"/>
                    <a:gd name="connsiteX6" fmla="*/ 1698005 w 3264043"/>
                    <a:gd name="connsiteY6" fmla="*/ 1895383 h 2126892"/>
                    <a:gd name="connsiteX7" fmla="*/ 1496546 w 3264043"/>
                    <a:gd name="connsiteY7" fmla="*/ 1559853 h 2126892"/>
                    <a:gd name="connsiteX8" fmla="*/ 1066956 w 3264043"/>
                    <a:gd name="connsiteY8" fmla="*/ 1413147 h 2126892"/>
                    <a:gd name="connsiteX9" fmla="*/ 845843 w 3264043"/>
                    <a:gd name="connsiteY9" fmla="*/ 1401214 h 2126892"/>
                    <a:gd name="connsiteX10" fmla="*/ 720897 w 3264043"/>
                    <a:gd name="connsiteY10" fmla="*/ 1377348 h 2126892"/>
                    <a:gd name="connsiteX11" fmla="*/ 624029 w 3264043"/>
                    <a:gd name="connsiteY11" fmla="*/ 1368222 h 2126892"/>
                    <a:gd name="connsiteX12" fmla="*/ 600163 w 3264043"/>
                    <a:gd name="connsiteY12" fmla="*/ 1215198 h 2126892"/>
                    <a:gd name="connsiteX13" fmla="*/ 685098 w 3264043"/>
                    <a:gd name="connsiteY13" fmla="*/ 958989 h 2126892"/>
                    <a:gd name="connsiteX14" fmla="*/ 805833 w 3264043"/>
                    <a:gd name="connsiteY14" fmla="*/ 772271 h 2126892"/>
                    <a:gd name="connsiteX15" fmla="*/ 1066956 w 3264043"/>
                    <a:gd name="connsiteY15" fmla="*/ 667682 h 2126892"/>
                    <a:gd name="connsiteX16" fmla="*/ 1365283 w 3264043"/>
                    <a:gd name="connsiteY16" fmla="*/ 598189 h 2126892"/>
                    <a:gd name="connsiteX17" fmla="*/ 1662205 w 3264043"/>
                    <a:gd name="connsiteY17" fmla="*/ 490791 h 2126892"/>
                    <a:gd name="connsiteX18" fmla="*/ 2091795 w 3264043"/>
                    <a:gd name="connsiteY18" fmla="*/ 386904 h 2126892"/>
                    <a:gd name="connsiteX19" fmla="*/ 2654053 w 3264043"/>
                    <a:gd name="connsiteY19" fmla="*/ 278804 h 2126892"/>
                    <a:gd name="connsiteX20" fmla="*/ 2908157 w 3264043"/>
                    <a:gd name="connsiteY20" fmla="*/ 281612 h 2126892"/>
                    <a:gd name="connsiteX21" fmla="*/ 2943254 w 3264043"/>
                    <a:gd name="connsiteY21" fmla="*/ 264765 h 2126892"/>
                    <a:gd name="connsiteX22" fmla="*/ 2954486 w 3264043"/>
                    <a:gd name="connsiteY22" fmla="*/ 236687 h 2126892"/>
                    <a:gd name="connsiteX23" fmla="*/ 3068903 w 3264043"/>
                    <a:gd name="connsiteY23" fmla="*/ 215629 h 2126892"/>
                    <a:gd name="connsiteX24" fmla="*/ 3269659 w 3264043"/>
                    <a:gd name="connsiteY24" fmla="*/ 280910 h 2126892"/>
                    <a:gd name="connsiteX25" fmla="*/ 3118039 w 3264043"/>
                    <a:gd name="connsiteY25" fmla="*/ 45759 h 2126892"/>
                    <a:gd name="connsiteX26" fmla="*/ 2965717 w 3264043"/>
                    <a:gd name="connsiteY26" fmla="*/ 11363 h 2126892"/>
                    <a:gd name="connsiteX27" fmla="*/ 2905350 w 3264043"/>
                    <a:gd name="connsiteY27" fmla="*/ 40143 h 2126892"/>
                    <a:gd name="connsiteX28" fmla="*/ 2501029 w 3264043"/>
                    <a:gd name="connsiteY28" fmla="*/ 116655 h 2126892"/>
                    <a:gd name="connsiteX29" fmla="*/ 2260964 w 3264043"/>
                    <a:gd name="connsiteY29" fmla="*/ 170705 h 2126892"/>
                    <a:gd name="connsiteX30" fmla="*/ 1744333 w 3264043"/>
                    <a:gd name="connsiteY30" fmla="*/ 294949 h 2126892"/>
                    <a:gd name="connsiteX31" fmla="*/ 1146978 w 3264043"/>
                    <a:gd name="connsiteY31" fmla="*/ 476753 h 2126892"/>
                    <a:gd name="connsiteX32" fmla="*/ 788986 w 3264043"/>
                    <a:gd name="connsiteY32" fmla="*/ 519571 h 2126892"/>
                    <a:gd name="connsiteX33" fmla="*/ 679482 w 3264043"/>
                    <a:gd name="connsiteY33" fmla="*/ 524485 h 2126892"/>
                    <a:gd name="connsiteX34" fmla="*/ 588230 w 3264043"/>
                    <a:gd name="connsiteY34" fmla="*/ 618545 h 2126892"/>
                    <a:gd name="connsiteX35" fmla="*/ 550325 w 3264043"/>
                    <a:gd name="connsiteY35" fmla="*/ 821407 h 2126892"/>
                    <a:gd name="connsiteX36" fmla="*/ 240065 w 3264043"/>
                    <a:gd name="connsiteY36" fmla="*/ 1708666 h 2126892"/>
                    <a:gd name="connsiteX37" fmla="*/ 0 w 3264043"/>
                    <a:gd name="connsiteY37" fmla="*/ 2127727 h 2126892"/>
                    <a:gd name="connsiteX38" fmla="*/ 427484 w 3264043"/>
                    <a:gd name="connsiteY38" fmla="*/ 1955048 h 2126892"/>
                    <a:gd name="connsiteX39" fmla="*/ 603673 w 3264043"/>
                    <a:gd name="connsiteY39" fmla="*/ 1954346 h 21268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</a:cxnLst>
                  <a:rect l="l" t="t" r="r" b="b"/>
                  <a:pathLst>
                    <a:path w="3264043" h="2126892">
                      <a:moveTo>
                        <a:pt x="603673" y="1954346"/>
                      </a:moveTo>
                      <a:cubicBezTo>
                        <a:pt x="666146" y="1956452"/>
                        <a:pt x="975001" y="1964875"/>
                        <a:pt x="1066956" y="1973299"/>
                      </a:cubicBezTo>
                      <a:cubicBezTo>
                        <a:pt x="1078889" y="1974703"/>
                        <a:pt x="1485315" y="2077187"/>
                        <a:pt x="1503566" y="2051917"/>
                      </a:cubicBezTo>
                      <a:cubicBezTo>
                        <a:pt x="1507076" y="2051917"/>
                        <a:pt x="1510585" y="2051917"/>
                        <a:pt x="1514095" y="2051917"/>
                      </a:cubicBezTo>
                      <a:cubicBezTo>
                        <a:pt x="1568145" y="2063148"/>
                        <a:pt x="1622194" y="2075081"/>
                        <a:pt x="1676244" y="2088418"/>
                      </a:cubicBezTo>
                      <a:cubicBezTo>
                        <a:pt x="1679052" y="2075081"/>
                        <a:pt x="1681860" y="2065955"/>
                        <a:pt x="1684667" y="2063850"/>
                      </a:cubicBezTo>
                      <a:cubicBezTo>
                        <a:pt x="1693091" y="2008396"/>
                        <a:pt x="1704322" y="1953644"/>
                        <a:pt x="1698005" y="1895383"/>
                      </a:cubicBezTo>
                      <a:cubicBezTo>
                        <a:pt x="1681860" y="1751484"/>
                        <a:pt x="1610262" y="1641981"/>
                        <a:pt x="1496546" y="1559853"/>
                      </a:cubicBezTo>
                      <a:cubicBezTo>
                        <a:pt x="1368792" y="1467899"/>
                        <a:pt x="1219980" y="1434205"/>
                        <a:pt x="1066956" y="1413147"/>
                      </a:cubicBezTo>
                      <a:cubicBezTo>
                        <a:pt x="993252" y="1403320"/>
                        <a:pt x="918846" y="1411041"/>
                        <a:pt x="845843" y="1401214"/>
                      </a:cubicBezTo>
                      <a:cubicBezTo>
                        <a:pt x="803727" y="1395598"/>
                        <a:pt x="763014" y="1382261"/>
                        <a:pt x="720897" y="1377348"/>
                      </a:cubicBezTo>
                      <a:cubicBezTo>
                        <a:pt x="661934" y="1369626"/>
                        <a:pt x="650001" y="1414551"/>
                        <a:pt x="624029" y="1368222"/>
                      </a:cubicBezTo>
                      <a:cubicBezTo>
                        <a:pt x="597355" y="1320490"/>
                        <a:pt x="580508" y="1276970"/>
                        <a:pt x="600163" y="1215198"/>
                      </a:cubicBezTo>
                      <a:cubicBezTo>
                        <a:pt x="627539" y="1129561"/>
                        <a:pt x="655616" y="1043924"/>
                        <a:pt x="685098" y="958989"/>
                      </a:cubicBezTo>
                      <a:cubicBezTo>
                        <a:pt x="710368" y="886688"/>
                        <a:pt x="748975" y="823513"/>
                        <a:pt x="805833" y="772271"/>
                      </a:cubicBezTo>
                      <a:cubicBezTo>
                        <a:pt x="879537" y="704885"/>
                        <a:pt x="973598" y="681720"/>
                        <a:pt x="1066956" y="667682"/>
                      </a:cubicBezTo>
                      <a:cubicBezTo>
                        <a:pt x="1168738" y="652239"/>
                        <a:pt x="1266309" y="622055"/>
                        <a:pt x="1365283" y="598189"/>
                      </a:cubicBezTo>
                      <a:cubicBezTo>
                        <a:pt x="1467065" y="573621"/>
                        <a:pt x="1563933" y="527995"/>
                        <a:pt x="1662205" y="490791"/>
                      </a:cubicBezTo>
                      <a:cubicBezTo>
                        <a:pt x="1801892" y="438146"/>
                        <a:pt x="1946493" y="410770"/>
                        <a:pt x="2091795" y="386904"/>
                      </a:cubicBezTo>
                      <a:cubicBezTo>
                        <a:pt x="2280619" y="356018"/>
                        <a:pt x="2468038" y="322325"/>
                        <a:pt x="2654053" y="278804"/>
                      </a:cubicBezTo>
                      <a:cubicBezTo>
                        <a:pt x="2739690" y="258448"/>
                        <a:pt x="2823924" y="254236"/>
                        <a:pt x="2908157" y="281612"/>
                      </a:cubicBezTo>
                      <a:cubicBezTo>
                        <a:pt x="2927110" y="287929"/>
                        <a:pt x="2936937" y="283016"/>
                        <a:pt x="2943254" y="264765"/>
                      </a:cubicBezTo>
                      <a:cubicBezTo>
                        <a:pt x="2946764" y="254938"/>
                        <a:pt x="2950274" y="245813"/>
                        <a:pt x="2954486" y="236687"/>
                      </a:cubicBezTo>
                      <a:cubicBezTo>
                        <a:pt x="2978352" y="191061"/>
                        <a:pt x="3030296" y="182638"/>
                        <a:pt x="3068903" y="215629"/>
                      </a:cubicBezTo>
                      <a:cubicBezTo>
                        <a:pt x="3129270" y="267573"/>
                        <a:pt x="3249303" y="284420"/>
                        <a:pt x="3269659" y="280910"/>
                      </a:cubicBezTo>
                      <a:cubicBezTo>
                        <a:pt x="3282996" y="278102"/>
                        <a:pt x="3139799" y="85067"/>
                        <a:pt x="3118039" y="45759"/>
                      </a:cubicBezTo>
                      <a:cubicBezTo>
                        <a:pt x="3078730" y="834"/>
                        <a:pt x="3021171" y="-11801"/>
                        <a:pt x="2965717" y="11363"/>
                      </a:cubicBezTo>
                      <a:cubicBezTo>
                        <a:pt x="2948168" y="18383"/>
                        <a:pt x="2924302" y="35229"/>
                        <a:pt x="2905350" y="40143"/>
                      </a:cubicBezTo>
                      <a:cubicBezTo>
                        <a:pt x="2835155" y="58394"/>
                        <a:pt x="2515770" y="113145"/>
                        <a:pt x="2501029" y="116655"/>
                      </a:cubicBezTo>
                      <a:cubicBezTo>
                        <a:pt x="2421710" y="136309"/>
                        <a:pt x="2340986" y="150348"/>
                        <a:pt x="2260964" y="170705"/>
                      </a:cubicBezTo>
                      <a:cubicBezTo>
                        <a:pt x="2088988" y="214225"/>
                        <a:pt x="1915607" y="251428"/>
                        <a:pt x="1744333" y="294949"/>
                      </a:cubicBezTo>
                      <a:cubicBezTo>
                        <a:pt x="1637637" y="321623"/>
                        <a:pt x="1167334" y="472541"/>
                        <a:pt x="1146978" y="476753"/>
                      </a:cubicBezTo>
                      <a:cubicBezTo>
                        <a:pt x="1029051" y="504128"/>
                        <a:pt x="910422" y="521677"/>
                        <a:pt x="788986" y="519571"/>
                      </a:cubicBezTo>
                      <a:cubicBezTo>
                        <a:pt x="752485" y="518869"/>
                        <a:pt x="715984" y="519571"/>
                        <a:pt x="679482" y="524485"/>
                      </a:cubicBezTo>
                      <a:cubicBezTo>
                        <a:pt x="619115" y="532908"/>
                        <a:pt x="592441" y="557476"/>
                        <a:pt x="588230" y="618545"/>
                      </a:cubicBezTo>
                      <a:cubicBezTo>
                        <a:pt x="583316" y="688038"/>
                        <a:pt x="569277" y="754723"/>
                        <a:pt x="550325" y="821407"/>
                      </a:cubicBezTo>
                      <a:cubicBezTo>
                        <a:pt x="511016" y="956883"/>
                        <a:pt x="268143" y="1634259"/>
                        <a:pt x="240065" y="1708666"/>
                      </a:cubicBezTo>
                      <a:cubicBezTo>
                        <a:pt x="233748" y="1724810"/>
                        <a:pt x="12635" y="2115092"/>
                        <a:pt x="0" y="2127727"/>
                      </a:cubicBezTo>
                      <a:cubicBezTo>
                        <a:pt x="19654" y="2116496"/>
                        <a:pt x="404320" y="1953644"/>
                        <a:pt x="427484" y="1955048"/>
                      </a:cubicBezTo>
                      <a:cubicBezTo>
                        <a:pt x="487150" y="1955750"/>
                        <a:pt x="545411" y="1953644"/>
                        <a:pt x="603673" y="1954346"/>
                      </a:cubicBezTo>
                      <a:close/>
                    </a:path>
                  </a:pathLst>
                </a:custGeom>
                <a:solidFill>
                  <a:schemeClr val="accent1">
                    <a:lumMod val="50000"/>
                  </a:schemeClr>
                </a:solidFill>
                <a:ln w="70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93" name="Freeform: Shape 292">
                  <a:extLst>
                    <a:ext uri="{FF2B5EF4-FFF2-40B4-BE49-F238E27FC236}">
                      <a16:creationId xmlns:a16="http://schemas.microsoft.com/office/drawing/2014/main" id="{49C7BF83-B519-450A-A701-AF1B6E5E7AC6}"/>
                    </a:ext>
                  </a:extLst>
                </p:cNvPr>
                <p:cNvSpPr/>
                <p:nvPr/>
              </p:nvSpPr>
              <p:spPr>
                <a:xfrm>
                  <a:off x="6584948" y="534490"/>
                  <a:ext cx="2470846" cy="1909289"/>
                </a:xfrm>
                <a:custGeom>
                  <a:avLst/>
                  <a:gdLst>
                    <a:gd name="connsiteX0" fmla="*/ 2471527 w 2470845"/>
                    <a:gd name="connsiteY0" fmla="*/ 586517 h 1909289"/>
                    <a:gd name="connsiteX1" fmla="*/ 1921203 w 2470845"/>
                    <a:gd name="connsiteY1" fmla="*/ 14432 h 1909289"/>
                    <a:gd name="connsiteX2" fmla="*/ 1893827 w 2470845"/>
                    <a:gd name="connsiteY2" fmla="*/ 2499 h 1909289"/>
                    <a:gd name="connsiteX3" fmla="*/ 1846094 w 2470845"/>
                    <a:gd name="connsiteY3" fmla="*/ 26365 h 1909289"/>
                    <a:gd name="connsiteX4" fmla="*/ 1838373 w 2470845"/>
                    <a:gd name="connsiteY4" fmla="*/ 36193 h 1909289"/>
                    <a:gd name="connsiteX5" fmla="*/ 1845392 w 2470845"/>
                    <a:gd name="connsiteY5" fmla="*/ 106387 h 1909289"/>
                    <a:gd name="connsiteX6" fmla="*/ 1877682 w 2470845"/>
                    <a:gd name="connsiteY6" fmla="*/ 171668 h 1909289"/>
                    <a:gd name="connsiteX7" fmla="*/ 1924712 w 2470845"/>
                    <a:gd name="connsiteY7" fmla="*/ 273450 h 1909289"/>
                    <a:gd name="connsiteX8" fmla="*/ 2206192 w 2470845"/>
                    <a:gd name="connsiteY8" fmla="*/ 590729 h 1909289"/>
                    <a:gd name="connsiteX9" fmla="*/ 2250415 w 2470845"/>
                    <a:gd name="connsiteY9" fmla="*/ 759196 h 1909289"/>
                    <a:gd name="connsiteX10" fmla="*/ 2239184 w 2470845"/>
                    <a:gd name="connsiteY10" fmla="*/ 1339002 h 1909289"/>
                    <a:gd name="connsiteX11" fmla="*/ 2201981 w 2470845"/>
                    <a:gd name="connsiteY11" fmla="*/ 1423235 h 1909289"/>
                    <a:gd name="connsiteX12" fmla="*/ 2025090 w 2470845"/>
                    <a:gd name="connsiteY12" fmla="*/ 1247047 h 1909289"/>
                    <a:gd name="connsiteX13" fmla="*/ 1949280 w 2470845"/>
                    <a:gd name="connsiteY13" fmla="*/ 1039272 h 1909289"/>
                    <a:gd name="connsiteX14" fmla="*/ 1910673 w 2470845"/>
                    <a:gd name="connsiteY14" fmla="*/ 754282 h 1909289"/>
                    <a:gd name="connsiteX15" fmla="*/ 1928222 w 2470845"/>
                    <a:gd name="connsiteY15" fmla="*/ 601258 h 1909289"/>
                    <a:gd name="connsiteX16" fmla="*/ 1779410 w 2470845"/>
                    <a:gd name="connsiteY16" fmla="*/ 519131 h 1909289"/>
                    <a:gd name="connsiteX17" fmla="*/ 1632703 w 2470845"/>
                    <a:gd name="connsiteY17" fmla="*/ 632144 h 1909289"/>
                    <a:gd name="connsiteX18" fmla="*/ 1474765 w 2470845"/>
                    <a:gd name="connsiteY18" fmla="*/ 630038 h 1909289"/>
                    <a:gd name="connsiteX19" fmla="*/ 1376493 w 2470845"/>
                    <a:gd name="connsiteY19" fmla="*/ 359087 h 1909289"/>
                    <a:gd name="connsiteX20" fmla="*/ 1317530 w 2470845"/>
                    <a:gd name="connsiteY20" fmla="*/ 254497 h 1909289"/>
                    <a:gd name="connsiteX21" fmla="*/ 1248739 w 2470845"/>
                    <a:gd name="connsiteY21" fmla="*/ 247478 h 1909289"/>
                    <a:gd name="connsiteX22" fmla="*/ 1192584 w 2470845"/>
                    <a:gd name="connsiteY22" fmla="*/ 324692 h 1909289"/>
                    <a:gd name="connsiteX23" fmla="*/ 1014992 w 2470845"/>
                    <a:gd name="connsiteY23" fmla="*/ 490351 h 1909289"/>
                    <a:gd name="connsiteX24" fmla="*/ 799495 w 2470845"/>
                    <a:gd name="connsiteY24" fmla="*/ 508601 h 1909289"/>
                    <a:gd name="connsiteX25" fmla="*/ 600142 w 2470845"/>
                    <a:gd name="connsiteY25" fmla="*/ 407521 h 1909289"/>
                    <a:gd name="connsiteX26" fmla="*/ 229516 w 2470845"/>
                    <a:gd name="connsiteY26" fmla="*/ 57953 h 1909289"/>
                    <a:gd name="connsiteX27" fmla="*/ 166341 w 2470845"/>
                    <a:gd name="connsiteY27" fmla="*/ 111301 h 1909289"/>
                    <a:gd name="connsiteX28" fmla="*/ 482216 w 2470845"/>
                    <a:gd name="connsiteY28" fmla="*/ 620913 h 1909289"/>
                    <a:gd name="connsiteX29" fmla="*/ 787562 w 2470845"/>
                    <a:gd name="connsiteY29" fmla="*/ 1095427 h 1909289"/>
                    <a:gd name="connsiteX30" fmla="*/ 803004 w 2470845"/>
                    <a:gd name="connsiteY30" fmla="*/ 1172641 h 1909289"/>
                    <a:gd name="connsiteX31" fmla="*/ 725790 w 2470845"/>
                    <a:gd name="connsiteY31" fmla="*/ 1188786 h 1909289"/>
                    <a:gd name="connsiteX32" fmla="*/ 631730 w 2470845"/>
                    <a:gd name="connsiteY32" fmla="*/ 1182468 h 1909289"/>
                    <a:gd name="connsiteX33" fmla="*/ 49116 w 2470845"/>
                    <a:gd name="connsiteY33" fmla="*/ 863785 h 1909289"/>
                    <a:gd name="connsiteX34" fmla="*/ 6999 w 2470845"/>
                    <a:gd name="connsiteY34" fmla="*/ 863785 h 1909289"/>
                    <a:gd name="connsiteX35" fmla="*/ 6999 w 2470845"/>
                    <a:gd name="connsiteY35" fmla="*/ 906604 h 1909289"/>
                    <a:gd name="connsiteX36" fmla="*/ 256189 w 2470845"/>
                    <a:gd name="connsiteY36" fmla="*/ 1244941 h 1909289"/>
                    <a:gd name="connsiteX37" fmla="*/ 225304 w 2470845"/>
                    <a:gd name="connsiteY37" fmla="*/ 1272317 h 1909289"/>
                    <a:gd name="connsiteX38" fmla="*/ 134051 w 2470845"/>
                    <a:gd name="connsiteY38" fmla="*/ 1569942 h 1909289"/>
                    <a:gd name="connsiteX39" fmla="*/ 576276 w 2470845"/>
                    <a:gd name="connsiteY39" fmla="*/ 1713840 h 1909289"/>
                    <a:gd name="connsiteX40" fmla="*/ 871093 w 2470845"/>
                    <a:gd name="connsiteY40" fmla="*/ 1851422 h 1909289"/>
                    <a:gd name="connsiteX41" fmla="*/ 890747 w 2470845"/>
                    <a:gd name="connsiteY41" fmla="*/ 1859845 h 1909289"/>
                    <a:gd name="connsiteX42" fmla="*/ 867583 w 2470845"/>
                    <a:gd name="connsiteY42" fmla="*/ 1762977 h 1909289"/>
                    <a:gd name="connsiteX43" fmla="*/ 875305 w 2470845"/>
                    <a:gd name="connsiteY43" fmla="*/ 1510978 h 1909289"/>
                    <a:gd name="connsiteX44" fmla="*/ 927249 w 2470845"/>
                    <a:gd name="connsiteY44" fmla="*/ 1364272 h 1909289"/>
                    <a:gd name="connsiteX45" fmla="*/ 998847 w 2470845"/>
                    <a:gd name="connsiteY45" fmla="*/ 1324261 h 1909289"/>
                    <a:gd name="connsiteX46" fmla="*/ 1083080 w 2470845"/>
                    <a:gd name="connsiteY46" fmla="*/ 1311626 h 1909289"/>
                    <a:gd name="connsiteX47" fmla="*/ 1083782 w 2470845"/>
                    <a:gd name="connsiteY47" fmla="*/ 1311626 h 1909289"/>
                    <a:gd name="connsiteX48" fmla="*/ 1121687 w 2470845"/>
                    <a:gd name="connsiteY48" fmla="*/ 1231604 h 1909289"/>
                    <a:gd name="connsiteX49" fmla="*/ 1122389 w 2470845"/>
                    <a:gd name="connsiteY49" fmla="*/ 1232306 h 1909289"/>
                    <a:gd name="connsiteX50" fmla="*/ 916018 w 2470845"/>
                    <a:gd name="connsiteY50" fmla="*/ 820967 h 1909289"/>
                    <a:gd name="connsiteX51" fmla="*/ 953221 w 2470845"/>
                    <a:gd name="connsiteY51" fmla="*/ 753580 h 1909289"/>
                    <a:gd name="connsiteX52" fmla="*/ 997443 w 2470845"/>
                    <a:gd name="connsiteY52" fmla="*/ 705848 h 1909289"/>
                    <a:gd name="connsiteX53" fmla="*/ 1065532 w 2470845"/>
                    <a:gd name="connsiteY53" fmla="*/ 684088 h 1909289"/>
                    <a:gd name="connsiteX54" fmla="*/ 1095014 w 2470845"/>
                    <a:gd name="connsiteY54" fmla="*/ 729012 h 1909289"/>
                    <a:gd name="connsiteX55" fmla="*/ 1184161 w 2470845"/>
                    <a:gd name="connsiteY55" fmla="*/ 980308 h 1909289"/>
                    <a:gd name="connsiteX56" fmla="*/ 1266990 w 2470845"/>
                    <a:gd name="connsiteY56" fmla="*/ 1010492 h 1909289"/>
                    <a:gd name="connsiteX57" fmla="*/ 1457919 w 2470845"/>
                    <a:gd name="connsiteY57" fmla="*/ 871507 h 1909289"/>
                    <a:gd name="connsiteX58" fmla="*/ 1556191 w 2470845"/>
                    <a:gd name="connsiteY58" fmla="*/ 842727 h 1909289"/>
                    <a:gd name="connsiteX59" fmla="*/ 1653060 w 2470845"/>
                    <a:gd name="connsiteY59" fmla="*/ 904498 h 1909289"/>
                    <a:gd name="connsiteX60" fmla="*/ 1574442 w 2470845"/>
                    <a:gd name="connsiteY60" fmla="*/ 1016107 h 1909289"/>
                    <a:gd name="connsiteX61" fmla="*/ 1639021 w 2470845"/>
                    <a:gd name="connsiteY61" fmla="*/ 1163516 h 1909289"/>
                    <a:gd name="connsiteX62" fmla="*/ 1753438 w 2470845"/>
                    <a:gd name="connsiteY62" fmla="*/ 1331982 h 1909289"/>
                    <a:gd name="connsiteX63" fmla="*/ 1646742 w 2470845"/>
                    <a:gd name="connsiteY63" fmla="*/ 1489920 h 1909289"/>
                    <a:gd name="connsiteX64" fmla="*/ 1506353 w 2470845"/>
                    <a:gd name="connsiteY64" fmla="*/ 1574153 h 1909289"/>
                    <a:gd name="connsiteX65" fmla="*/ 1270500 w 2470845"/>
                    <a:gd name="connsiteY65" fmla="*/ 1712437 h 1909289"/>
                    <a:gd name="connsiteX66" fmla="*/ 1191882 w 2470845"/>
                    <a:gd name="connsiteY66" fmla="*/ 1795266 h 1909289"/>
                    <a:gd name="connsiteX67" fmla="*/ 1195392 w 2470845"/>
                    <a:gd name="connsiteY67" fmla="*/ 1884413 h 1909289"/>
                    <a:gd name="connsiteX68" fmla="*/ 1271904 w 2470845"/>
                    <a:gd name="connsiteY68" fmla="*/ 1908981 h 1909289"/>
                    <a:gd name="connsiteX69" fmla="*/ 1923308 w 2470845"/>
                    <a:gd name="connsiteY69" fmla="*/ 1826854 h 1909289"/>
                    <a:gd name="connsiteX70" fmla="*/ 2183028 w 2470845"/>
                    <a:gd name="connsiteY70" fmla="*/ 1779823 h 1909289"/>
                    <a:gd name="connsiteX71" fmla="*/ 2319205 w 2470845"/>
                    <a:gd name="connsiteY71" fmla="*/ 1609953 h 1909289"/>
                    <a:gd name="connsiteX72" fmla="*/ 2362726 w 2470845"/>
                    <a:gd name="connsiteY72" fmla="*/ 1241432 h 1909289"/>
                    <a:gd name="connsiteX73" fmla="*/ 2453978 w 2470845"/>
                    <a:gd name="connsiteY73" fmla="*/ 714973 h 1909289"/>
                    <a:gd name="connsiteX74" fmla="*/ 2471527 w 2470845"/>
                    <a:gd name="connsiteY74" fmla="*/ 586517 h 19092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</a:cxnLst>
                  <a:rect l="l" t="t" r="r" b="b"/>
                  <a:pathLst>
                    <a:path w="2470845" h="1909289">
                      <a:moveTo>
                        <a:pt x="2471527" y="586517"/>
                      </a:moveTo>
                      <a:cubicBezTo>
                        <a:pt x="2466613" y="575286"/>
                        <a:pt x="1985079" y="76203"/>
                        <a:pt x="1921203" y="14432"/>
                      </a:cubicBezTo>
                      <a:cubicBezTo>
                        <a:pt x="1913481" y="6711"/>
                        <a:pt x="1907865" y="-5222"/>
                        <a:pt x="1893827" y="2499"/>
                      </a:cubicBezTo>
                      <a:cubicBezTo>
                        <a:pt x="1871364" y="-3818"/>
                        <a:pt x="1853816" y="1797"/>
                        <a:pt x="1846094" y="26365"/>
                      </a:cubicBezTo>
                      <a:cubicBezTo>
                        <a:pt x="1844690" y="29875"/>
                        <a:pt x="1841181" y="32683"/>
                        <a:pt x="1838373" y="36193"/>
                      </a:cubicBezTo>
                      <a:cubicBezTo>
                        <a:pt x="1806785" y="72694"/>
                        <a:pt x="1806785" y="72694"/>
                        <a:pt x="1845392" y="106387"/>
                      </a:cubicBezTo>
                      <a:cubicBezTo>
                        <a:pt x="1865047" y="123234"/>
                        <a:pt x="1883999" y="145696"/>
                        <a:pt x="1877682" y="171668"/>
                      </a:cubicBezTo>
                      <a:cubicBezTo>
                        <a:pt x="1865749" y="220804"/>
                        <a:pt x="1892423" y="246074"/>
                        <a:pt x="1924712" y="273450"/>
                      </a:cubicBezTo>
                      <a:cubicBezTo>
                        <a:pt x="2034216" y="364703"/>
                        <a:pt x="2140209" y="460167"/>
                        <a:pt x="2206192" y="590729"/>
                      </a:cubicBezTo>
                      <a:cubicBezTo>
                        <a:pt x="2233568" y="644779"/>
                        <a:pt x="2248309" y="700232"/>
                        <a:pt x="2250415" y="759196"/>
                      </a:cubicBezTo>
                      <a:cubicBezTo>
                        <a:pt x="2255328" y="883440"/>
                        <a:pt x="2241991" y="1270211"/>
                        <a:pt x="2239184" y="1339002"/>
                      </a:cubicBezTo>
                      <a:cubicBezTo>
                        <a:pt x="2235674" y="1423235"/>
                        <a:pt x="2201981" y="1423235"/>
                        <a:pt x="2201981" y="1423235"/>
                      </a:cubicBezTo>
                      <a:cubicBezTo>
                        <a:pt x="2093881" y="1441486"/>
                        <a:pt x="2064399" y="1374801"/>
                        <a:pt x="2025090" y="1247047"/>
                      </a:cubicBezTo>
                      <a:cubicBezTo>
                        <a:pt x="2003330" y="1176853"/>
                        <a:pt x="1991397" y="1102447"/>
                        <a:pt x="1949280" y="1039272"/>
                      </a:cubicBezTo>
                      <a:cubicBezTo>
                        <a:pt x="1890317" y="950125"/>
                        <a:pt x="1883297" y="854660"/>
                        <a:pt x="1910673" y="754282"/>
                      </a:cubicBezTo>
                      <a:cubicBezTo>
                        <a:pt x="1924712" y="703742"/>
                        <a:pt x="1931030" y="653202"/>
                        <a:pt x="1928222" y="601258"/>
                      </a:cubicBezTo>
                      <a:cubicBezTo>
                        <a:pt x="1924010" y="511409"/>
                        <a:pt x="1856624" y="474206"/>
                        <a:pt x="1779410" y="519131"/>
                      </a:cubicBezTo>
                      <a:cubicBezTo>
                        <a:pt x="1725360" y="550718"/>
                        <a:pt x="1681839" y="594239"/>
                        <a:pt x="1632703" y="632144"/>
                      </a:cubicBezTo>
                      <a:cubicBezTo>
                        <a:pt x="1582163" y="671453"/>
                        <a:pt x="1521094" y="672154"/>
                        <a:pt x="1474765" y="630038"/>
                      </a:cubicBezTo>
                      <a:cubicBezTo>
                        <a:pt x="1453707" y="610383"/>
                        <a:pt x="1394744" y="425070"/>
                        <a:pt x="1376493" y="359087"/>
                      </a:cubicBezTo>
                      <a:cubicBezTo>
                        <a:pt x="1365262" y="319076"/>
                        <a:pt x="1347714" y="283979"/>
                        <a:pt x="1317530" y="254497"/>
                      </a:cubicBezTo>
                      <a:cubicBezTo>
                        <a:pt x="1295770" y="234141"/>
                        <a:pt x="1273307" y="232035"/>
                        <a:pt x="1248739" y="247478"/>
                      </a:cubicBezTo>
                      <a:cubicBezTo>
                        <a:pt x="1219258" y="265728"/>
                        <a:pt x="1203815" y="293104"/>
                        <a:pt x="1192584" y="324692"/>
                      </a:cubicBezTo>
                      <a:cubicBezTo>
                        <a:pt x="1161698" y="410329"/>
                        <a:pt x="1099927" y="463677"/>
                        <a:pt x="1014992" y="490351"/>
                      </a:cubicBezTo>
                      <a:cubicBezTo>
                        <a:pt x="944797" y="512813"/>
                        <a:pt x="873199" y="521938"/>
                        <a:pt x="799495" y="508601"/>
                      </a:cubicBezTo>
                      <a:cubicBezTo>
                        <a:pt x="722281" y="494562"/>
                        <a:pt x="654894" y="466485"/>
                        <a:pt x="600142" y="407521"/>
                      </a:cubicBezTo>
                      <a:cubicBezTo>
                        <a:pt x="518015" y="319076"/>
                        <a:pt x="279354" y="73396"/>
                        <a:pt x="229516" y="57953"/>
                      </a:cubicBezTo>
                      <a:cubicBezTo>
                        <a:pt x="188101" y="45318"/>
                        <a:pt x="160725" y="68482"/>
                        <a:pt x="166341" y="111301"/>
                      </a:cubicBezTo>
                      <a:cubicBezTo>
                        <a:pt x="167744" y="121830"/>
                        <a:pt x="431676" y="525448"/>
                        <a:pt x="482216" y="620913"/>
                      </a:cubicBezTo>
                      <a:cubicBezTo>
                        <a:pt x="534159" y="718483"/>
                        <a:pt x="749657" y="1027338"/>
                        <a:pt x="787562" y="1095427"/>
                      </a:cubicBezTo>
                      <a:cubicBezTo>
                        <a:pt x="800898" y="1119293"/>
                        <a:pt x="815640" y="1143159"/>
                        <a:pt x="803004" y="1172641"/>
                      </a:cubicBezTo>
                      <a:cubicBezTo>
                        <a:pt x="767907" y="1216162"/>
                        <a:pt x="751061" y="1182468"/>
                        <a:pt x="725790" y="1188786"/>
                      </a:cubicBezTo>
                      <a:cubicBezTo>
                        <a:pt x="693501" y="1197209"/>
                        <a:pt x="663317" y="1196507"/>
                        <a:pt x="631730" y="1182468"/>
                      </a:cubicBezTo>
                      <a:cubicBezTo>
                        <a:pt x="532755" y="1138246"/>
                        <a:pt x="112291" y="893267"/>
                        <a:pt x="49116" y="863785"/>
                      </a:cubicBezTo>
                      <a:cubicBezTo>
                        <a:pt x="35779" y="857468"/>
                        <a:pt x="19634" y="849746"/>
                        <a:pt x="6999" y="863785"/>
                      </a:cubicBezTo>
                      <a:cubicBezTo>
                        <a:pt x="-4934" y="877122"/>
                        <a:pt x="681" y="893267"/>
                        <a:pt x="6999" y="906604"/>
                      </a:cubicBezTo>
                      <a:cubicBezTo>
                        <a:pt x="18230" y="930470"/>
                        <a:pt x="181783" y="1157900"/>
                        <a:pt x="256189" y="1244941"/>
                      </a:cubicBezTo>
                      <a:cubicBezTo>
                        <a:pt x="236535" y="1243538"/>
                        <a:pt x="227409" y="1250557"/>
                        <a:pt x="225304" y="1272317"/>
                      </a:cubicBezTo>
                      <a:cubicBezTo>
                        <a:pt x="222496" y="1296885"/>
                        <a:pt x="178976" y="1436572"/>
                        <a:pt x="134051" y="1569942"/>
                      </a:cubicBezTo>
                      <a:cubicBezTo>
                        <a:pt x="284267" y="1609251"/>
                        <a:pt x="431676" y="1656983"/>
                        <a:pt x="576276" y="1713840"/>
                      </a:cubicBezTo>
                      <a:cubicBezTo>
                        <a:pt x="677356" y="1753851"/>
                        <a:pt x="775629" y="1799478"/>
                        <a:pt x="871093" y="1851422"/>
                      </a:cubicBezTo>
                      <a:cubicBezTo>
                        <a:pt x="877411" y="1854931"/>
                        <a:pt x="884430" y="1857739"/>
                        <a:pt x="890747" y="1859845"/>
                      </a:cubicBezTo>
                      <a:cubicBezTo>
                        <a:pt x="887940" y="1828959"/>
                        <a:pt x="866881" y="1777015"/>
                        <a:pt x="867583" y="1762977"/>
                      </a:cubicBezTo>
                      <a:cubicBezTo>
                        <a:pt x="865477" y="1718052"/>
                        <a:pt x="868987" y="1550287"/>
                        <a:pt x="875305" y="1510978"/>
                      </a:cubicBezTo>
                      <a:cubicBezTo>
                        <a:pt x="883026" y="1459035"/>
                        <a:pt x="896363" y="1407793"/>
                        <a:pt x="927249" y="1364272"/>
                      </a:cubicBezTo>
                      <a:cubicBezTo>
                        <a:pt x="944797" y="1339704"/>
                        <a:pt x="965855" y="1320050"/>
                        <a:pt x="998847" y="1324261"/>
                      </a:cubicBezTo>
                      <a:cubicBezTo>
                        <a:pt x="1011482" y="1332684"/>
                        <a:pt x="1068340" y="1320751"/>
                        <a:pt x="1083080" y="1311626"/>
                      </a:cubicBezTo>
                      <a:lnTo>
                        <a:pt x="1083782" y="1311626"/>
                      </a:lnTo>
                      <a:cubicBezTo>
                        <a:pt x="1088696" y="1305309"/>
                        <a:pt x="1126601" y="1256874"/>
                        <a:pt x="1121687" y="1231604"/>
                      </a:cubicBezTo>
                      <a:lnTo>
                        <a:pt x="1122389" y="1232306"/>
                      </a:lnTo>
                      <a:cubicBezTo>
                        <a:pt x="1106947" y="1204931"/>
                        <a:pt x="924441" y="846939"/>
                        <a:pt x="916018" y="820967"/>
                      </a:cubicBezTo>
                      <a:cubicBezTo>
                        <a:pt x="903383" y="783764"/>
                        <a:pt x="914614" y="762705"/>
                        <a:pt x="953221" y="753580"/>
                      </a:cubicBezTo>
                      <a:cubicBezTo>
                        <a:pt x="980597" y="747263"/>
                        <a:pt x="993933" y="736031"/>
                        <a:pt x="997443" y="705848"/>
                      </a:cubicBezTo>
                      <a:cubicBezTo>
                        <a:pt x="1000953" y="670751"/>
                        <a:pt x="1039560" y="659519"/>
                        <a:pt x="1065532" y="684088"/>
                      </a:cubicBezTo>
                      <a:cubicBezTo>
                        <a:pt x="1078869" y="696722"/>
                        <a:pt x="1087292" y="712867"/>
                        <a:pt x="1095014" y="729012"/>
                      </a:cubicBezTo>
                      <a:cubicBezTo>
                        <a:pt x="1114668" y="768321"/>
                        <a:pt x="1179949" y="972587"/>
                        <a:pt x="1184161" y="980308"/>
                      </a:cubicBezTo>
                      <a:cubicBezTo>
                        <a:pt x="1204517" y="1016107"/>
                        <a:pt x="1227681" y="1024531"/>
                        <a:pt x="1266990" y="1010492"/>
                      </a:cubicBezTo>
                      <a:cubicBezTo>
                        <a:pt x="1286644" y="1003472"/>
                        <a:pt x="1439668" y="879228"/>
                        <a:pt x="1457919" y="871507"/>
                      </a:cubicBezTo>
                      <a:cubicBezTo>
                        <a:pt x="1489507" y="856766"/>
                        <a:pt x="1521796" y="845535"/>
                        <a:pt x="1556191" y="842727"/>
                      </a:cubicBezTo>
                      <a:cubicBezTo>
                        <a:pt x="1600414" y="839217"/>
                        <a:pt x="1644636" y="867295"/>
                        <a:pt x="1653060" y="904498"/>
                      </a:cubicBezTo>
                      <a:cubicBezTo>
                        <a:pt x="1660781" y="938192"/>
                        <a:pt x="1578653" y="1008386"/>
                        <a:pt x="1574442" y="1016107"/>
                      </a:cubicBezTo>
                      <a:cubicBezTo>
                        <a:pt x="1512671" y="1122101"/>
                        <a:pt x="1620068" y="1161410"/>
                        <a:pt x="1639021" y="1163516"/>
                      </a:cubicBezTo>
                      <a:cubicBezTo>
                        <a:pt x="1732379" y="1176151"/>
                        <a:pt x="1776602" y="1240028"/>
                        <a:pt x="1753438" y="1331982"/>
                      </a:cubicBezTo>
                      <a:cubicBezTo>
                        <a:pt x="1736591" y="1397263"/>
                        <a:pt x="1701494" y="1449909"/>
                        <a:pt x="1646742" y="1489920"/>
                      </a:cubicBezTo>
                      <a:cubicBezTo>
                        <a:pt x="1602520" y="1522210"/>
                        <a:pt x="1554085" y="1548182"/>
                        <a:pt x="1506353" y="1574153"/>
                      </a:cubicBezTo>
                      <a:cubicBezTo>
                        <a:pt x="1426332" y="1617674"/>
                        <a:pt x="1344906" y="1659791"/>
                        <a:pt x="1270500" y="1712437"/>
                      </a:cubicBezTo>
                      <a:cubicBezTo>
                        <a:pt x="1238912" y="1734899"/>
                        <a:pt x="1209430" y="1760169"/>
                        <a:pt x="1191882" y="1795266"/>
                      </a:cubicBezTo>
                      <a:cubicBezTo>
                        <a:pt x="1176439" y="1825450"/>
                        <a:pt x="1175737" y="1856335"/>
                        <a:pt x="1195392" y="1884413"/>
                      </a:cubicBezTo>
                      <a:cubicBezTo>
                        <a:pt x="1214344" y="1910385"/>
                        <a:pt x="1242422" y="1913895"/>
                        <a:pt x="1271904" y="1908981"/>
                      </a:cubicBezTo>
                      <a:cubicBezTo>
                        <a:pt x="1488103" y="1874586"/>
                        <a:pt x="1705705" y="1852826"/>
                        <a:pt x="1923308" y="1826854"/>
                      </a:cubicBezTo>
                      <a:cubicBezTo>
                        <a:pt x="2011051" y="1816324"/>
                        <a:pt x="2098795" y="1809305"/>
                        <a:pt x="2183028" y="1779823"/>
                      </a:cubicBezTo>
                      <a:cubicBezTo>
                        <a:pt x="2264453" y="1751044"/>
                        <a:pt x="2308676" y="1694186"/>
                        <a:pt x="2319205" y="1609953"/>
                      </a:cubicBezTo>
                      <a:cubicBezTo>
                        <a:pt x="2334648" y="1487112"/>
                        <a:pt x="2347283" y="1364272"/>
                        <a:pt x="2362726" y="1241432"/>
                      </a:cubicBezTo>
                      <a:cubicBezTo>
                        <a:pt x="2384486" y="1064542"/>
                        <a:pt x="2400631" y="886248"/>
                        <a:pt x="2453978" y="714973"/>
                      </a:cubicBezTo>
                      <a:cubicBezTo>
                        <a:pt x="2469421" y="673558"/>
                        <a:pt x="2481355" y="631442"/>
                        <a:pt x="2471527" y="586517"/>
                      </a:cubicBezTo>
                      <a:close/>
                    </a:path>
                  </a:pathLst>
                </a:custGeom>
                <a:solidFill>
                  <a:schemeClr val="accent1">
                    <a:lumMod val="50000"/>
                  </a:schemeClr>
                </a:solidFill>
                <a:ln w="70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289" name="Freeform: Shape 288">
                <a:extLst>
                  <a:ext uri="{FF2B5EF4-FFF2-40B4-BE49-F238E27FC236}">
                    <a16:creationId xmlns:a16="http://schemas.microsoft.com/office/drawing/2014/main" id="{23A1A22F-AE60-4319-9529-81159EA48C93}"/>
                  </a:ext>
                </a:extLst>
              </p:cNvPr>
              <p:cNvSpPr/>
              <p:nvPr/>
            </p:nvSpPr>
            <p:spPr>
              <a:xfrm>
                <a:off x="3841231" y="2938743"/>
                <a:ext cx="701680" cy="467787"/>
              </a:xfrm>
              <a:custGeom>
                <a:avLst/>
                <a:gdLst>
                  <a:gd name="connsiteX0" fmla="*/ 1486029 w 1495142"/>
                  <a:gd name="connsiteY0" fmla="*/ 181937 h 996761"/>
                  <a:gd name="connsiteX1" fmla="*/ 1304928 w 1495142"/>
                  <a:gd name="connsiteY1" fmla="*/ 62606 h 996761"/>
                  <a:gd name="connsiteX2" fmla="*/ 464700 w 1495142"/>
                  <a:gd name="connsiteY2" fmla="*/ 835 h 996761"/>
                  <a:gd name="connsiteX3" fmla="*/ 160758 w 1495142"/>
                  <a:gd name="connsiteY3" fmla="*/ 66116 h 996761"/>
                  <a:gd name="connsiteX4" fmla="*/ 42129 w 1495142"/>
                  <a:gd name="connsiteY4" fmla="*/ 422002 h 996761"/>
                  <a:gd name="connsiteX5" fmla="*/ 12 w 1495142"/>
                  <a:gd name="connsiteY5" fmla="*/ 883180 h 996761"/>
                  <a:gd name="connsiteX6" fmla="*/ 322205 w 1495142"/>
                  <a:gd name="connsiteY6" fmla="*/ 885987 h 996761"/>
                  <a:gd name="connsiteX7" fmla="*/ 345369 w 1495142"/>
                  <a:gd name="connsiteY7" fmla="*/ 471840 h 996761"/>
                  <a:gd name="connsiteX8" fmla="*/ 428901 w 1495142"/>
                  <a:gd name="connsiteY8" fmla="*/ 207909 h 996761"/>
                  <a:gd name="connsiteX9" fmla="*/ 744074 w 1495142"/>
                  <a:gd name="connsiteY9" fmla="*/ 165792 h 996761"/>
                  <a:gd name="connsiteX10" fmla="*/ 1090835 w 1495142"/>
                  <a:gd name="connsiteY10" fmla="*/ 217034 h 996761"/>
                  <a:gd name="connsiteX11" fmla="*/ 1199636 w 1495142"/>
                  <a:gd name="connsiteY11" fmla="*/ 393222 h 996761"/>
                  <a:gd name="connsiteX12" fmla="*/ 1105575 w 1495142"/>
                  <a:gd name="connsiteY12" fmla="*/ 951970 h 996761"/>
                  <a:gd name="connsiteX13" fmla="*/ 1365295 w 1495142"/>
                  <a:gd name="connsiteY13" fmla="*/ 996895 h 996761"/>
                  <a:gd name="connsiteX14" fmla="*/ 1468481 w 1495142"/>
                  <a:gd name="connsiteY14" fmla="*/ 535015 h 996761"/>
                  <a:gd name="connsiteX15" fmla="*/ 1486029 w 1495142"/>
                  <a:gd name="connsiteY15" fmla="*/ 181937 h 9967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495142" h="996761">
                    <a:moveTo>
                      <a:pt x="1486029" y="181937"/>
                    </a:moveTo>
                    <a:cubicBezTo>
                      <a:pt x="1460057" y="109637"/>
                      <a:pt x="1379334" y="80857"/>
                      <a:pt x="1304928" y="62606"/>
                    </a:cubicBezTo>
                    <a:cubicBezTo>
                      <a:pt x="1041698" y="-1271"/>
                      <a:pt x="735650" y="-1973"/>
                      <a:pt x="464700" y="835"/>
                    </a:cubicBezTo>
                    <a:cubicBezTo>
                      <a:pt x="305358" y="2239"/>
                      <a:pt x="251308" y="-4780"/>
                      <a:pt x="160758" y="66116"/>
                    </a:cubicBezTo>
                    <a:cubicBezTo>
                      <a:pt x="61783" y="143330"/>
                      <a:pt x="55466" y="306181"/>
                      <a:pt x="42129" y="422002"/>
                    </a:cubicBezTo>
                    <a:cubicBezTo>
                      <a:pt x="28792" y="535015"/>
                      <a:pt x="-690" y="829832"/>
                      <a:pt x="12" y="883180"/>
                    </a:cubicBezTo>
                    <a:cubicBezTo>
                      <a:pt x="64591" y="888795"/>
                      <a:pt x="270261" y="885987"/>
                      <a:pt x="322205" y="885987"/>
                    </a:cubicBezTo>
                    <a:cubicBezTo>
                      <a:pt x="322205" y="838957"/>
                      <a:pt x="330628" y="580642"/>
                      <a:pt x="345369" y="471840"/>
                    </a:cubicBezTo>
                    <a:cubicBezTo>
                      <a:pt x="355196" y="397434"/>
                      <a:pt x="358706" y="255641"/>
                      <a:pt x="428901" y="207909"/>
                    </a:cubicBezTo>
                    <a:cubicBezTo>
                      <a:pt x="508922" y="152455"/>
                      <a:pt x="652119" y="163686"/>
                      <a:pt x="744074" y="165792"/>
                    </a:cubicBezTo>
                    <a:cubicBezTo>
                      <a:pt x="859894" y="168600"/>
                      <a:pt x="979927" y="184043"/>
                      <a:pt x="1090835" y="217034"/>
                    </a:cubicBezTo>
                    <a:cubicBezTo>
                      <a:pt x="1185597" y="245814"/>
                      <a:pt x="1208761" y="297758"/>
                      <a:pt x="1199636" y="393222"/>
                    </a:cubicBezTo>
                    <a:cubicBezTo>
                      <a:pt x="1182087" y="582747"/>
                      <a:pt x="1169452" y="741387"/>
                      <a:pt x="1105575" y="951970"/>
                    </a:cubicBezTo>
                    <a:cubicBezTo>
                      <a:pt x="1215781" y="972327"/>
                      <a:pt x="1293697" y="996895"/>
                      <a:pt x="1365295" y="996895"/>
                    </a:cubicBezTo>
                    <a:cubicBezTo>
                      <a:pt x="1377228" y="957586"/>
                      <a:pt x="1448125" y="655048"/>
                      <a:pt x="1468481" y="535015"/>
                    </a:cubicBezTo>
                    <a:cubicBezTo>
                      <a:pt x="1486029" y="427618"/>
                      <a:pt x="1517617" y="268978"/>
                      <a:pt x="1486029" y="181937"/>
                    </a:cubicBez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 w="70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90" name="Freeform: Shape 289">
                <a:extLst>
                  <a:ext uri="{FF2B5EF4-FFF2-40B4-BE49-F238E27FC236}">
                    <a16:creationId xmlns:a16="http://schemas.microsoft.com/office/drawing/2014/main" id="{3055A620-C767-4F53-BF06-523605ABE9BF}"/>
                  </a:ext>
                </a:extLst>
              </p:cNvPr>
              <p:cNvSpPr/>
              <p:nvPr/>
            </p:nvSpPr>
            <p:spPr>
              <a:xfrm>
                <a:off x="3847490" y="2945988"/>
                <a:ext cx="688503" cy="457904"/>
              </a:xfrm>
              <a:custGeom>
                <a:avLst/>
                <a:gdLst>
                  <a:gd name="connsiteX0" fmla="*/ 1455144 w 1467064"/>
                  <a:gd name="connsiteY0" fmla="*/ 184751 h 975703"/>
                  <a:gd name="connsiteX1" fmla="*/ 1277552 w 1467064"/>
                  <a:gd name="connsiteY1" fmla="*/ 61209 h 975703"/>
                  <a:gd name="connsiteX2" fmla="*/ 455574 w 1467064"/>
                  <a:gd name="connsiteY2" fmla="*/ 842 h 975703"/>
                  <a:gd name="connsiteX3" fmla="*/ 157950 w 1467064"/>
                  <a:gd name="connsiteY3" fmla="*/ 64719 h 975703"/>
                  <a:gd name="connsiteX4" fmla="*/ 41427 w 1467064"/>
                  <a:gd name="connsiteY4" fmla="*/ 419201 h 975703"/>
                  <a:gd name="connsiteX5" fmla="*/ 12 w 1467064"/>
                  <a:gd name="connsiteY5" fmla="*/ 869849 h 975703"/>
                  <a:gd name="connsiteX6" fmla="*/ 301147 w 1467064"/>
                  <a:gd name="connsiteY6" fmla="*/ 872657 h 975703"/>
                  <a:gd name="connsiteX7" fmla="*/ 323609 w 1467064"/>
                  <a:gd name="connsiteY7" fmla="*/ 467635 h 975703"/>
                  <a:gd name="connsiteX8" fmla="*/ 405035 w 1467064"/>
                  <a:gd name="connsiteY8" fmla="*/ 188261 h 975703"/>
                  <a:gd name="connsiteX9" fmla="*/ 727929 w 1467064"/>
                  <a:gd name="connsiteY9" fmla="*/ 140529 h 975703"/>
                  <a:gd name="connsiteX10" fmla="*/ 1067670 w 1467064"/>
                  <a:gd name="connsiteY10" fmla="*/ 190367 h 975703"/>
                  <a:gd name="connsiteX11" fmla="*/ 1195424 w 1467064"/>
                  <a:gd name="connsiteY11" fmla="*/ 355324 h 975703"/>
                  <a:gd name="connsiteX12" fmla="*/ 1096450 w 1467064"/>
                  <a:gd name="connsiteY12" fmla="*/ 936534 h 975703"/>
                  <a:gd name="connsiteX13" fmla="*/ 1336515 w 1467064"/>
                  <a:gd name="connsiteY13" fmla="*/ 980757 h 975703"/>
                  <a:gd name="connsiteX14" fmla="*/ 1437595 w 1467064"/>
                  <a:gd name="connsiteY14" fmla="*/ 529406 h 975703"/>
                  <a:gd name="connsiteX15" fmla="*/ 1455144 w 1467064"/>
                  <a:gd name="connsiteY15" fmla="*/ 184751 h 9757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467064" h="975703">
                    <a:moveTo>
                      <a:pt x="1455144" y="184751"/>
                    </a:moveTo>
                    <a:cubicBezTo>
                      <a:pt x="1429172" y="113855"/>
                      <a:pt x="1350554" y="78758"/>
                      <a:pt x="1277552" y="61209"/>
                    </a:cubicBezTo>
                    <a:cubicBezTo>
                      <a:pt x="1019938" y="-1264"/>
                      <a:pt x="720910" y="-1966"/>
                      <a:pt x="455574" y="842"/>
                    </a:cubicBezTo>
                    <a:cubicBezTo>
                      <a:pt x="299743" y="2246"/>
                      <a:pt x="247097" y="-4072"/>
                      <a:pt x="157950" y="64719"/>
                    </a:cubicBezTo>
                    <a:cubicBezTo>
                      <a:pt x="61082" y="139827"/>
                      <a:pt x="54764" y="306188"/>
                      <a:pt x="41427" y="419201"/>
                    </a:cubicBezTo>
                    <a:cubicBezTo>
                      <a:pt x="28792" y="529406"/>
                      <a:pt x="-690" y="817905"/>
                      <a:pt x="12" y="869849"/>
                    </a:cubicBezTo>
                    <a:cubicBezTo>
                      <a:pt x="63187" y="875465"/>
                      <a:pt x="250607" y="872657"/>
                      <a:pt x="301147" y="872657"/>
                    </a:cubicBezTo>
                    <a:cubicBezTo>
                      <a:pt x="301147" y="827031"/>
                      <a:pt x="309570" y="574331"/>
                      <a:pt x="323609" y="467635"/>
                    </a:cubicBezTo>
                    <a:cubicBezTo>
                      <a:pt x="333436" y="395335"/>
                      <a:pt x="336946" y="235291"/>
                      <a:pt x="405035" y="188261"/>
                    </a:cubicBezTo>
                    <a:cubicBezTo>
                      <a:pt x="483652" y="134211"/>
                      <a:pt x="637378" y="137721"/>
                      <a:pt x="727929" y="140529"/>
                    </a:cubicBezTo>
                    <a:cubicBezTo>
                      <a:pt x="841644" y="143337"/>
                      <a:pt x="958167" y="158077"/>
                      <a:pt x="1067670" y="190367"/>
                    </a:cubicBezTo>
                    <a:cubicBezTo>
                      <a:pt x="1161029" y="218445"/>
                      <a:pt x="1203848" y="261965"/>
                      <a:pt x="1195424" y="355324"/>
                    </a:cubicBezTo>
                    <a:cubicBezTo>
                      <a:pt x="1177876" y="539935"/>
                      <a:pt x="1158923" y="730864"/>
                      <a:pt x="1096450" y="936534"/>
                    </a:cubicBezTo>
                    <a:cubicBezTo>
                      <a:pt x="1203848" y="956891"/>
                      <a:pt x="1266321" y="980757"/>
                      <a:pt x="1336515" y="980757"/>
                    </a:cubicBezTo>
                    <a:cubicBezTo>
                      <a:pt x="1347746" y="942150"/>
                      <a:pt x="1417239" y="646631"/>
                      <a:pt x="1437595" y="529406"/>
                    </a:cubicBezTo>
                    <a:cubicBezTo>
                      <a:pt x="1455846" y="424816"/>
                      <a:pt x="1486731" y="270388"/>
                      <a:pt x="1455144" y="18475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70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1" name="Freeform: Shape 290">
                <a:extLst>
                  <a:ext uri="{FF2B5EF4-FFF2-40B4-BE49-F238E27FC236}">
                    <a16:creationId xmlns:a16="http://schemas.microsoft.com/office/drawing/2014/main" id="{4FBD4FAC-0A3C-4A05-87B9-48496FF96525}"/>
                  </a:ext>
                </a:extLst>
              </p:cNvPr>
              <p:cNvSpPr/>
              <p:nvPr/>
            </p:nvSpPr>
            <p:spPr>
              <a:xfrm rot="21203436">
                <a:off x="2505376" y="3228194"/>
                <a:ext cx="3646760" cy="1393477"/>
              </a:xfrm>
              <a:custGeom>
                <a:avLst/>
                <a:gdLst>
                  <a:gd name="connsiteX0" fmla="*/ 1394502 w 7770528"/>
                  <a:gd name="connsiteY0" fmla="*/ 2003115 h 2969226"/>
                  <a:gd name="connsiteX1" fmla="*/ 484079 w 7770528"/>
                  <a:gd name="connsiteY1" fmla="*/ 1548254 h 2969226"/>
                  <a:gd name="connsiteX2" fmla="*/ 22200 w 7770528"/>
                  <a:gd name="connsiteY2" fmla="*/ 1073038 h 2969226"/>
                  <a:gd name="connsiteX3" fmla="*/ 23604 w 7770528"/>
                  <a:gd name="connsiteY3" fmla="*/ 981785 h 2969226"/>
                  <a:gd name="connsiteX4" fmla="*/ 882784 w 7770528"/>
                  <a:gd name="connsiteY4" fmla="*/ 467962 h 2969226"/>
                  <a:gd name="connsiteX5" fmla="*/ 976845 w 7770528"/>
                  <a:gd name="connsiteY5" fmla="*/ 458134 h 2969226"/>
                  <a:gd name="connsiteX6" fmla="*/ 1044933 w 7770528"/>
                  <a:gd name="connsiteY6" fmla="*/ 486212 h 2969226"/>
                  <a:gd name="connsiteX7" fmla="*/ 1594556 w 7770528"/>
                  <a:gd name="connsiteY7" fmla="*/ 966342 h 2969226"/>
                  <a:gd name="connsiteX8" fmla="*/ 1649308 w 7770528"/>
                  <a:gd name="connsiteY8" fmla="*/ 967746 h 2969226"/>
                  <a:gd name="connsiteX9" fmla="*/ 1647904 w 7770528"/>
                  <a:gd name="connsiteY9" fmla="*/ 923524 h 2969226"/>
                  <a:gd name="connsiteX10" fmla="*/ 1364318 w 7770528"/>
                  <a:gd name="connsiteY10" fmla="*/ 310726 h 2969226"/>
                  <a:gd name="connsiteX11" fmla="*/ 1351683 w 7770528"/>
                  <a:gd name="connsiteY11" fmla="*/ 277033 h 2969226"/>
                  <a:gd name="connsiteX12" fmla="*/ 1371338 w 7770528"/>
                  <a:gd name="connsiteY12" fmla="*/ 239128 h 2969226"/>
                  <a:gd name="connsiteX13" fmla="*/ 1697040 w 7770528"/>
                  <a:gd name="connsiteY13" fmla="*/ 138749 h 2969226"/>
                  <a:gd name="connsiteX14" fmla="*/ 1755301 w 7770528"/>
                  <a:gd name="connsiteY14" fmla="*/ 176655 h 2969226"/>
                  <a:gd name="connsiteX15" fmla="*/ 1900604 w 7770528"/>
                  <a:gd name="connsiteY15" fmla="*/ 511482 h 2969226"/>
                  <a:gd name="connsiteX16" fmla="*/ 1969395 w 7770528"/>
                  <a:gd name="connsiteY16" fmla="*/ 660294 h 2969226"/>
                  <a:gd name="connsiteX17" fmla="*/ 2040993 w 7770528"/>
                  <a:gd name="connsiteY17" fmla="*/ 682055 h 2969226"/>
                  <a:gd name="connsiteX18" fmla="*/ 2041695 w 7770528"/>
                  <a:gd name="connsiteY18" fmla="*/ 635726 h 2969226"/>
                  <a:gd name="connsiteX19" fmla="*/ 1890777 w 7770528"/>
                  <a:gd name="connsiteY19" fmla="*/ 122605 h 2969226"/>
                  <a:gd name="connsiteX20" fmla="*/ 1932191 w 7770528"/>
                  <a:gd name="connsiteY20" fmla="*/ 60834 h 2969226"/>
                  <a:gd name="connsiteX21" fmla="*/ 3539645 w 7770528"/>
                  <a:gd name="connsiteY21" fmla="*/ 17313 h 2969226"/>
                  <a:gd name="connsiteX22" fmla="*/ 4330035 w 7770528"/>
                  <a:gd name="connsiteY22" fmla="*/ 159808 h 2969226"/>
                  <a:gd name="connsiteX23" fmla="*/ 5996452 w 7770528"/>
                  <a:gd name="connsiteY23" fmla="*/ 948092 h 2969226"/>
                  <a:gd name="connsiteX24" fmla="*/ 5997154 w 7770528"/>
                  <a:gd name="connsiteY24" fmla="*/ 1003545 h 2969226"/>
                  <a:gd name="connsiteX25" fmla="*/ 5627931 w 7770528"/>
                  <a:gd name="connsiteY25" fmla="*/ 1286429 h 2969226"/>
                  <a:gd name="connsiteX26" fmla="*/ 5611084 w 7770528"/>
                  <a:gd name="connsiteY26" fmla="*/ 1310295 h 2969226"/>
                  <a:gd name="connsiteX27" fmla="*/ 5641970 w 7770528"/>
                  <a:gd name="connsiteY27" fmla="*/ 1312401 h 2969226"/>
                  <a:gd name="connsiteX28" fmla="*/ 6260383 w 7770528"/>
                  <a:gd name="connsiteY28" fmla="*/ 1132001 h 2969226"/>
                  <a:gd name="connsiteX29" fmla="*/ 6357252 w 7770528"/>
                  <a:gd name="connsiteY29" fmla="*/ 1134809 h 2969226"/>
                  <a:gd name="connsiteX30" fmla="*/ 6716647 w 7770528"/>
                  <a:gd name="connsiteY30" fmla="*/ 1332055 h 2969226"/>
                  <a:gd name="connsiteX31" fmla="*/ 7765353 w 7770528"/>
                  <a:gd name="connsiteY31" fmla="*/ 2117532 h 2969226"/>
                  <a:gd name="connsiteX32" fmla="*/ 7757631 w 7770528"/>
                  <a:gd name="connsiteY32" fmla="*/ 2147014 h 2969226"/>
                  <a:gd name="connsiteX33" fmla="*/ 7266972 w 7770528"/>
                  <a:gd name="connsiteY33" fmla="*/ 2250901 h 2969226"/>
                  <a:gd name="connsiteX34" fmla="*/ 7238894 w 7770528"/>
                  <a:gd name="connsiteY34" fmla="*/ 2261431 h 2969226"/>
                  <a:gd name="connsiteX35" fmla="*/ 7266972 w 7770528"/>
                  <a:gd name="connsiteY35" fmla="*/ 2280383 h 2969226"/>
                  <a:gd name="connsiteX36" fmla="*/ 7580741 w 7770528"/>
                  <a:gd name="connsiteY36" fmla="*/ 2373039 h 2969226"/>
                  <a:gd name="connsiteX37" fmla="*/ 6940568 w 7770528"/>
                  <a:gd name="connsiteY37" fmla="*/ 2710675 h 2969226"/>
                  <a:gd name="connsiteX38" fmla="*/ 6213353 w 7770528"/>
                  <a:gd name="connsiteY38" fmla="*/ 2905816 h 2969226"/>
                  <a:gd name="connsiteX39" fmla="*/ 1394502 w 7770528"/>
                  <a:gd name="connsiteY39" fmla="*/ 2003115 h 29692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7770528" h="2969226">
                    <a:moveTo>
                      <a:pt x="1394502" y="2003115"/>
                    </a:moveTo>
                    <a:cubicBezTo>
                      <a:pt x="1073713" y="1886592"/>
                      <a:pt x="760646" y="1753222"/>
                      <a:pt x="484079" y="1548254"/>
                    </a:cubicBezTo>
                    <a:cubicBezTo>
                      <a:pt x="303680" y="1414885"/>
                      <a:pt x="149954" y="1256947"/>
                      <a:pt x="22200" y="1073038"/>
                    </a:cubicBezTo>
                    <a:cubicBezTo>
                      <a:pt x="-7282" y="1030921"/>
                      <a:pt x="-7984" y="1022498"/>
                      <a:pt x="23604" y="981785"/>
                    </a:cubicBezTo>
                    <a:cubicBezTo>
                      <a:pt x="241908" y="696795"/>
                      <a:pt x="526196" y="522011"/>
                      <a:pt x="882784" y="467962"/>
                    </a:cubicBezTo>
                    <a:cubicBezTo>
                      <a:pt x="913670" y="463048"/>
                      <a:pt x="945257" y="460942"/>
                      <a:pt x="976845" y="458134"/>
                    </a:cubicBezTo>
                    <a:cubicBezTo>
                      <a:pt x="1004221" y="456028"/>
                      <a:pt x="1025279" y="469365"/>
                      <a:pt x="1044933" y="486212"/>
                    </a:cubicBezTo>
                    <a:cubicBezTo>
                      <a:pt x="1195851" y="618880"/>
                      <a:pt x="1590344" y="963534"/>
                      <a:pt x="1594556" y="966342"/>
                    </a:cubicBezTo>
                    <a:cubicBezTo>
                      <a:pt x="1612807" y="978275"/>
                      <a:pt x="1633163" y="978977"/>
                      <a:pt x="1649308" y="967746"/>
                    </a:cubicBezTo>
                    <a:cubicBezTo>
                      <a:pt x="1666154" y="955813"/>
                      <a:pt x="1654221" y="937563"/>
                      <a:pt x="1647904" y="923524"/>
                    </a:cubicBezTo>
                    <a:cubicBezTo>
                      <a:pt x="1597364" y="811915"/>
                      <a:pt x="1407137" y="404085"/>
                      <a:pt x="1364318" y="310726"/>
                    </a:cubicBezTo>
                    <a:cubicBezTo>
                      <a:pt x="1359405" y="299495"/>
                      <a:pt x="1355193" y="288264"/>
                      <a:pt x="1351683" y="277033"/>
                    </a:cubicBezTo>
                    <a:cubicBezTo>
                      <a:pt x="1346068" y="258080"/>
                      <a:pt x="1352385" y="245445"/>
                      <a:pt x="1371338" y="239128"/>
                    </a:cubicBezTo>
                    <a:cubicBezTo>
                      <a:pt x="1480139" y="205434"/>
                      <a:pt x="1588239" y="172443"/>
                      <a:pt x="1697040" y="138749"/>
                    </a:cubicBezTo>
                    <a:cubicBezTo>
                      <a:pt x="1731435" y="128220"/>
                      <a:pt x="1744070" y="150683"/>
                      <a:pt x="1755301" y="176655"/>
                    </a:cubicBezTo>
                    <a:cubicBezTo>
                      <a:pt x="1803736" y="288264"/>
                      <a:pt x="1851468" y="399873"/>
                      <a:pt x="1900604" y="511482"/>
                    </a:cubicBezTo>
                    <a:cubicBezTo>
                      <a:pt x="1922364" y="561320"/>
                      <a:pt x="1946230" y="611158"/>
                      <a:pt x="1969395" y="660294"/>
                    </a:cubicBezTo>
                    <a:cubicBezTo>
                      <a:pt x="1982732" y="688372"/>
                      <a:pt x="2014319" y="696795"/>
                      <a:pt x="2040993" y="682055"/>
                    </a:cubicBezTo>
                    <a:cubicBezTo>
                      <a:pt x="2050118" y="677141"/>
                      <a:pt x="2045205" y="644150"/>
                      <a:pt x="2041695" y="635726"/>
                    </a:cubicBezTo>
                    <a:cubicBezTo>
                      <a:pt x="1977818" y="471471"/>
                      <a:pt x="1891479" y="125412"/>
                      <a:pt x="1890777" y="122605"/>
                    </a:cubicBezTo>
                    <a:cubicBezTo>
                      <a:pt x="1880248" y="74873"/>
                      <a:pt x="1883055" y="68555"/>
                      <a:pt x="1932191" y="60834"/>
                    </a:cubicBezTo>
                    <a:cubicBezTo>
                      <a:pt x="2029060" y="45391"/>
                      <a:pt x="3306599" y="-34631"/>
                      <a:pt x="3539645" y="17313"/>
                    </a:cubicBezTo>
                    <a:cubicBezTo>
                      <a:pt x="3793749" y="60132"/>
                      <a:pt x="4226849" y="128922"/>
                      <a:pt x="4330035" y="159808"/>
                    </a:cubicBezTo>
                    <a:cubicBezTo>
                      <a:pt x="4697152" y="267205"/>
                      <a:pt x="5424367" y="489722"/>
                      <a:pt x="5996452" y="948092"/>
                    </a:cubicBezTo>
                    <a:cubicBezTo>
                      <a:pt x="6032251" y="976170"/>
                      <a:pt x="6031549" y="976872"/>
                      <a:pt x="5997154" y="1003545"/>
                    </a:cubicBezTo>
                    <a:cubicBezTo>
                      <a:pt x="5874314" y="1097606"/>
                      <a:pt x="5750771" y="1191667"/>
                      <a:pt x="5627931" y="1286429"/>
                    </a:cubicBezTo>
                    <a:cubicBezTo>
                      <a:pt x="5620210" y="1292747"/>
                      <a:pt x="5603363" y="1296958"/>
                      <a:pt x="5611084" y="1310295"/>
                    </a:cubicBezTo>
                    <a:cubicBezTo>
                      <a:pt x="5617402" y="1320825"/>
                      <a:pt x="5631441" y="1315209"/>
                      <a:pt x="5641970" y="1312401"/>
                    </a:cubicBezTo>
                    <a:cubicBezTo>
                      <a:pt x="5847639" y="1250630"/>
                      <a:pt x="6057521" y="1204301"/>
                      <a:pt x="6260383" y="1132001"/>
                    </a:cubicBezTo>
                    <a:cubicBezTo>
                      <a:pt x="6294778" y="1120068"/>
                      <a:pt x="6324962" y="1121472"/>
                      <a:pt x="6357252" y="1134809"/>
                    </a:cubicBezTo>
                    <a:cubicBezTo>
                      <a:pt x="6484303" y="1186753"/>
                      <a:pt x="6601528" y="1257650"/>
                      <a:pt x="6716647" y="1332055"/>
                    </a:cubicBezTo>
                    <a:cubicBezTo>
                      <a:pt x="7061302" y="1554572"/>
                      <a:pt x="7744295" y="2099983"/>
                      <a:pt x="7765353" y="2117532"/>
                    </a:cubicBezTo>
                    <a:cubicBezTo>
                      <a:pt x="7783603" y="2132975"/>
                      <a:pt x="7777988" y="2142100"/>
                      <a:pt x="7757631" y="2147014"/>
                    </a:cubicBezTo>
                    <a:cubicBezTo>
                      <a:pt x="7711303" y="2157543"/>
                      <a:pt x="7384197" y="2227035"/>
                      <a:pt x="7266972" y="2250901"/>
                    </a:cubicBezTo>
                    <a:cubicBezTo>
                      <a:pt x="7257145" y="2253007"/>
                      <a:pt x="7247317" y="2254411"/>
                      <a:pt x="7238894" y="2261431"/>
                    </a:cubicBezTo>
                    <a:cubicBezTo>
                      <a:pt x="7242404" y="2277575"/>
                      <a:pt x="7256443" y="2277575"/>
                      <a:pt x="7266972" y="2280383"/>
                    </a:cubicBezTo>
                    <a:cubicBezTo>
                      <a:pt x="7358927" y="2304951"/>
                      <a:pt x="7577933" y="2354087"/>
                      <a:pt x="7580741" y="2373039"/>
                    </a:cubicBezTo>
                    <a:cubicBezTo>
                      <a:pt x="7582847" y="2389185"/>
                      <a:pt x="7156065" y="2629249"/>
                      <a:pt x="6940568" y="2710675"/>
                    </a:cubicBezTo>
                    <a:cubicBezTo>
                      <a:pt x="6704714" y="2799822"/>
                      <a:pt x="6461841" y="2862997"/>
                      <a:pt x="6213353" y="2905816"/>
                    </a:cubicBezTo>
                    <a:cubicBezTo>
                      <a:pt x="4559571" y="3113591"/>
                      <a:pt x="3261675" y="2833515"/>
                      <a:pt x="1394502" y="2003115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70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grpSp>
          <p:nvGrpSpPr>
            <p:cNvPr id="294" name="Group 293">
              <a:extLst>
                <a:ext uri="{FF2B5EF4-FFF2-40B4-BE49-F238E27FC236}">
                  <a16:creationId xmlns:a16="http://schemas.microsoft.com/office/drawing/2014/main" id="{F03B9224-C678-41E5-9651-1F548580AA63}"/>
                </a:ext>
              </a:extLst>
            </p:cNvPr>
            <p:cNvGrpSpPr/>
            <p:nvPr/>
          </p:nvGrpSpPr>
          <p:grpSpPr>
            <a:xfrm>
              <a:off x="5339907" y="2635678"/>
              <a:ext cx="6377020" cy="1418409"/>
              <a:chOff x="6149039" y="2558374"/>
              <a:chExt cx="5509521" cy="1418409"/>
            </a:xfrm>
          </p:grpSpPr>
          <p:grpSp>
            <p:nvGrpSpPr>
              <p:cNvPr id="295" name="Group 294">
                <a:extLst>
                  <a:ext uri="{FF2B5EF4-FFF2-40B4-BE49-F238E27FC236}">
                    <a16:creationId xmlns:a16="http://schemas.microsoft.com/office/drawing/2014/main" id="{21743509-E7F9-4E95-AF1A-E3DDC2CBE9D1}"/>
                  </a:ext>
                </a:extLst>
              </p:cNvPr>
              <p:cNvGrpSpPr/>
              <p:nvPr/>
            </p:nvGrpSpPr>
            <p:grpSpPr>
              <a:xfrm>
                <a:off x="6149039" y="2892474"/>
                <a:ext cx="5509521" cy="1084309"/>
                <a:chOff x="3686398" y="4267905"/>
                <a:chExt cx="4760612" cy="679086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298" name="Freeform: Shape 297">
                  <a:extLst>
                    <a:ext uri="{FF2B5EF4-FFF2-40B4-BE49-F238E27FC236}">
                      <a16:creationId xmlns:a16="http://schemas.microsoft.com/office/drawing/2014/main" id="{B0F56962-CFDB-4D83-A7B2-0E8516722D3A}"/>
                    </a:ext>
                  </a:extLst>
                </p:cNvPr>
                <p:cNvSpPr/>
                <p:nvPr/>
              </p:nvSpPr>
              <p:spPr>
                <a:xfrm>
                  <a:off x="7255458" y="4273456"/>
                  <a:ext cx="1191552" cy="672919"/>
                </a:xfrm>
                <a:custGeom>
                  <a:avLst/>
                  <a:gdLst>
                    <a:gd name="connsiteX0" fmla="*/ 2252186 w 2257425"/>
                    <a:gd name="connsiteY0" fmla="*/ 1188244 h 1190625"/>
                    <a:gd name="connsiteX1" fmla="*/ 7144 w 2257425"/>
                    <a:gd name="connsiteY1" fmla="*/ 1188244 h 1190625"/>
                    <a:gd name="connsiteX2" fmla="*/ 7144 w 2257425"/>
                    <a:gd name="connsiteY2" fmla="*/ 7144 h 1190625"/>
                    <a:gd name="connsiteX3" fmla="*/ 2252186 w 2257425"/>
                    <a:gd name="connsiteY3" fmla="*/ 7144 h 1190625"/>
                    <a:gd name="connsiteX4" fmla="*/ 1729264 w 2257425"/>
                    <a:gd name="connsiteY4" fmla="*/ 597694 h 11906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57425" h="1190625">
                      <a:moveTo>
                        <a:pt x="2252186" y="1188244"/>
                      </a:moveTo>
                      <a:lnTo>
                        <a:pt x="7144" y="1188244"/>
                      </a:lnTo>
                      <a:lnTo>
                        <a:pt x="7144" y="7144"/>
                      </a:lnTo>
                      <a:lnTo>
                        <a:pt x="2252186" y="7144"/>
                      </a:lnTo>
                      <a:lnTo>
                        <a:pt x="1729264" y="597694"/>
                      </a:lnTo>
                      <a:close/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99" name="Freeform: Shape 298">
                  <a:extLst>
                    <a:ext uri="{FF2B5EF4-FFF2-40B4-BE49-F238E27FC236}">
                      <a16:creationId xmlns:a16="http://schemas.microsoft.com/office/drawing/2014/main" id="{9937FF2C-CE7B-4AB8-B307-45A1E9420898}"/>
                    </a:ext>
                  </a:extLst>
                </p:cNvPr>
                <p:cNvSpPr/>
                <p:nvPr/>
              </p:nvSpPr>
              <p:spPr>
                <a:xfrm>
                  <a:off x="7255458" y="4737134"/>
                  <a:ext cx="659904" cy="209857"/>
                </a:xfrm>
                <a:custGeom>
                  <a:avLst/>
                  <a:gdLst>
                    <a:gd name="connsiteX0" fmla="*/ 7144 w 1019175"/>
                    <a:gd name="connsiteY0" fmla="*/ 7144 h 609600"/>
                    <a:gd name="connsiteX1" fmla="*/ 1012984 w 1019175"/>
                    <a:gd name="connsiteY1" fmla="*/ 15716 h 609600"/>
                    <a:gd name="connsiteX2" fmla="*/ 7144 w 1019175"/>
                    <a:gd name="connsiteY2" fmla="*/ 606266 h 609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019175" h="609600">
                      <a:moveTo>
                        <a:pt x="7144" y="7144"/>
                      </a:moveTo>
                      <a:lnTo>
                        <a:pt x="1012984" y="15716"/>
                      </a:lnTo>
                      <a:lnTo>
                        <a:pt x="7144" y="606266"/>
                      </a:lnTo>
                      <a:close/>
                    </a:path>
                  </a:pathLst>
                </a:custGeom>
                <a:solidFill>
                  <a:schemeClr val="accent1">
                    <a:lumMod val="50000"/>
                  </a:scheme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00" name="Freeform: Shape 299">
                  <a:extLst>
                    <a:ext uri="{FF2B5EF4-FFF2-40B4-BE49-F238E27FC236}">
                      <a16:creationId xmlns:a16="http://schemas.microsoft.com/office/drawing/2014/main" id="{EFC4B292-4BEA-4C1B-8228-98AB0C090A9C}"/>
                    </a:ext>
                  </a:extLst>
                </p:cNvPr>
                <p:cNvSpPr/>
                <p:nvPr/>
              </p:nvSpPr>
              <p:spPr>
                <a:xfrm>
                  <a:off x="3686398" y="4267905"/>
                  <a:ext cx="1191553" cy="672919"/>
                </a:xfrm>
                <a:custGeom>
                  <a:avLst/>
                  <a:gdLst>
                    <a:gd name="connsiteX0" fmla="*/ 7144 w 2257425"/>
                    <a:gd name="connsiteY0" fmla="*/ 1188244 h 1190625"/>
                    <a:gd name="connsiteX1" fmla="*/ 2252186 w 2257425"/>
                    <a:gd name="connsiteY1" fmla="*/ 1188244 h 1190625"/>
                    <a:gd name="connsiteX2" fmla="*/ 2252186 w 2257425"/>
                    <a:gd name="connsiteY2" fmla="*/ 7144 h 1190625"/>
                    <a:gd name="connsiteX3" fmla="*/ 7144 w 2257425"/>
                    <a:gd name="connsiteY3" fmla="*/ 7144 h 1190625"/>
                    <a:gd name="connsiteX4" fmla="*/ 531019 w 2257425"/>
                    <a:gd name="connsiteY4" fmla="*/ 597694 h 11906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57425" h="1190625">
                      <a:moveTo>
                        <a:pt x="7144" y="1188244"/>
                      </a:moveTo>
                      <a:lnTo>
                        <a:pt x="2252186" y="1188244"/>
                      </a:lnTo>
                      <a:lnTo>
                        <a:pt x="2252186" y="7144"/>
                      </a:lnTo>
                      <a:lnTo>
                        <a:pt x="7144" y="7144"/>
                      </a:lnTo>
                      <a:lnTo>
                        <a:pt x="531019" y="597694"/>
                      </a:lnTo>
                      <a:close/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01" name="Freeform: Shape 300">
                  <a:extLst>
                    <a:ext uri="{FF2B5EF4-FFF2-40B4-BE49-F238E27FC236}">
                      <a16:creationId xmlns:a16="http://schemas.microsoft.com/office/drawing/2014/main" id="{FB97CE10-F05E-452E-BB6A-2EC63ED74BA6}"/>
                    </a:ext>
                  </a:extLst>
                </p:cNvPr>
                <p:cNvSpPr/>
                <p:nvPr/>
              </p:nvSpPr>
              <p:spPr>
                <a:xfrm>
                  <a:off x="4276637" y="4731583"/>
                  <a:ext cx="598231" cy="209857"/>
                </a:xfrm>
                <a:custGeom>
                  <a:avLst/>
                  <a:gdLst>
                    <a:gd name="connsiteX0" fmla="*/ 923449 w 923925"/>
                    <a:gd name="connsiteY0" fmla="*/ 7144 h 609600"/>
                    <a:gd name="connsiteX1" fmla="*/ 7144 w 923925"/>
                    <a:gd name="connsiteY1" fmla="*/ 15716 h 609600"/>
                    <a:gd name="connsiteX2" fmla="*/ 923449 w 923925"/>
                    <a:gd name="connsiteY2" fmla="*/ 606266 h 609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923925" h="609600">
                      <a:moveTo>
                        <a:pt x="923449" y="7144"/>
                      </a:moveTo>
                      <a:lnTo>
                        <a:pt x="7144" y="15716"/>
                      </a:lnTo>
                      <a:lnTo>
                        <a:pt x="923449" y="606266"/>
                      </a:lnTo>
                      <a:close/>
                    </a:path>
                  </a:pathLst>
                </a:custGeom>
                <a:solidFill>
                  <a:schemeClr val="accent1">
                    <a:lumMod val="50000"/>
                  </a:scheme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296" name="Freeform: Shape 295">
                <a:extLst>
                  <a:ext uri="{FF2B5EF4-FFF2-40B4-BE49-F238E27FC236}">
                    <a16:creationId xmlns:a16="http://schemas.microsoft.com/office/drawing/2014/main" id="{5D989F44-11EE-4AD7-A40A-066B1715EAE9}"/>
                  </a:ext>
                </a:extLst>
              </p:cNvPr>
              <p:cNvSpPr/>
              <p:nvPr/>
            </p:nvSpPr>
            <p:spPr>
              <a:xfrm>
                <a:off x="6846971" y="2558374"/>
                <a:ext cx="4205155" cy="1074463"/>
              </a:xfrm>
              <a:custGeom>
                <a:avLst/>
                <a:gdLst>
                  <a:gd name="connsiteX0" fmla="*/ 7144 w 5619750"/>
                  <a:gd name="connsiteY0" fmla="*/ 7144 h 1190625"/>
                  <a:gd name="connsiteX1" fmla="*/ 5613559 w 5619750"/>
                  <a:gd name="connsiteY1" fmla="*/ 7144 h 1190625"/>
                  <a:gd name="connsiteX2" fmla="*/ 5613559 w 5619750"/>
                  <a:gd name="connsiteY2" fmla="*/ 1188244 h 1190625"/>
                  <a:gd name="connsiteX3" fmla="*/ 7143 w 5619750"/>
                  <a:gd name="connsiteY3" fmla="*/ 1188244 h 1190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619750" h="1190625">
                    <a:moveTo>
                      <a:pt x="7144" y="7144"/>
                    </a:moveTo>
                    <a:lnTo>
                      <a:pt x="5613559" y="7144"/>
                    </a:lnTo>
                    <a:lnTo>
                      <a:pt x="5613559" y="1188244"/>
                    </a:lnTo>
                    <a:lnTo>
                      <a:pt x="7143" y="1188244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5650013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Freeform: Shape 136">
            <a:extLst>
              <a:ext uri="{FF2B5EF4-FFF2-40B4-BE49-F238E27FC236}">
                <a16:creationId xmlns:a16="http://schemas.microsoft.com/office/drawing/2014/main" id="{1FE8175E-66FA-4BCF-AAB1-4BAF6C1B9FCE}"/>
              </a:ext>
            </a:extLst>
          </p:cNvPr>
          <p:cNvSpPr/>
          <p:nvPr/>
        </p:nvSpPr>
        <p:spPr>
          <a:xfrm>
            <a:off x="2" y="2"/>
            <a:ext cx="12186578" cy="6857997"/>
          </a:xfrm>
          <a:custGeom>
            <a:avLst/>
            <a:gdLst>
              <a:gd name="connsiteX0" fmla="*/ 2973323 w 12191853"/>
              <a:gd name="connsiteY0" fmla="*/ 6688508 h 6860965"/>
              <a:gd name="connsiteX1" fmla="*/ 2949110 w 12191853"/>
              <a:gd name="connsiteY1" fmla="*/ 6708448 h 6860965"/>
              <a:gd name="connsiteX2" fmla="*/ 2910653 w 12191853"/>
              <a:gd name="connsiteY2" fmla="*/ 6788209 h 6860965"/>
              <a:gd name="connsiteX3" fmla="*/ 2898547 w 12191853"/>
              <a:gd name="connsiteY3" fmla="*/ 6794618 h 6860965"/>
              <a:gd name="connsiteX4" fmla="*/ 2894275 w 12191853"/>
              <a:gd name="connsiteY4" fmla="*/ 6781087 h 6860965"/>
              <a:gd name="connsiteX5" fmla="*/ 2897122 w 12191853"/>
              <a:gd name="connsiteY5" fmla="*/ 6738358 h 6860965"/>
              <a:gd name="connsiteX6" fmla="*/ 2881455 w 12191853"/>
              <a:gd name="connsiteY6" fmla="*/ 6722691 h 6860965"/>
              <a:gd name="connsiteX7" fmla="*/ 2831605 w 12191853"/>
              <a:gd name="connsiteY7" fmla="*/ 6729812 h 6860965"/>
              <a:gd name="connsiteX8" fmla="*/ 2820211 w 12191853"/>
              <a:gd name="connsiteY8" fmla="*/ 6748328 h 6860965"/>
              <a:gd name="connsiteX9" fmla="*/ 2948398 w 12191853"/>
              <a:gd name="connsiteY9" fmla="*/ 6833786 h 6860965"/>
              <a:gd name="connsiteX10" fmla="*/ 3017477 w 12191853"/>
              <a:gd name="connsiteY10" fmla="*/ 6798179 h 6860965"/>
              <a:gd name="connsiteX11" fmla="*/ 3007506 w 12191853"/>
              <a:gd name="connsiteY11" fmla="*/ 6707736 h 6860965"/>
              <a:gd name="connsiteX12" fmla="*/ 2973323 w 12191853"/>
              <a:gd name="connsiteY12" fmla="*/ 6688508 h 6860965"/>
              <a:gd name="connsiteX13" fmla="*/ 1565403 w 12191853"/>
              <a:gd name="connsiteY13" fmla="*/ 6626551 h 6860965"/>
              <a:gd name="connsiteX14" fmla="*/ 1489915 w 12191853"/>
              <a:gd name="connsiteY14" fmla="*/ 6695629 h 6860965"/>
              <a:gd name="connsiteX15" fmla="*/ 1510567 w 12191853"/>
              <a:gd name="connsiteY15" fmla="*/ 6789633 h 6860965"/>
              <a:gd name="connsiteX16" fmla="*/ 1753410 w 12191853"/>
              <a:gd name="connsiteY16" fmla="*/ 6744768 h 6860965"/>
              <a:gd name="connsiteX17" fmla="*/ 1751274 w 12191853"/>
              <a:gd name="connsiteY17" fmla="*/ 6731949 h 6860965"/>
              <a:gd name="connsiteX18" fmla="*/ 1658694 w 12191853"/>
              <a:gd name="connsiteY18" fmla="*/ 6689220 h 6860965"/>
              <a:gd name="connsiteX19" fmla="*/ 1633057 w 12191853"/>
              <a:gd name="connsiteY19" fmla="*/ 6789633 h 6860965"/>
              <a:gd name="connsiteX20" fmla="*/ 1601010 w 12191853"/>
              <a:gd name="connsiteY20" fmla="*/ 6664294 h 6860965"/>
              <a:gd name="connsiteX21" fmla="*/ 1565403 w 12191853"/>
              <a:gd name="connsiteY21" fmla="*/ 6626551 h 6860965"/>
              <a:gd name="connsiteX22" fmla="*/ 1982100 w 12191853"/>
              <a:gd name="connsiteY22" fmla="*/ 6616314 h 6860965"/>
              <a:gd name="connsiteX23" fmla="*/ 1957085 w 12191853"/>
              <a:gd name="connsiteY23" fmla="*/ 6616581 h 6860965"/>
              <a:gd name="connsiteX24" fmla="*/ 1934296 w 12191853"/>
              <a:gd name="connsiteY24" fmla="*/ 6650051 h 6860965"/>
              <a:gd name="connsiteX25" fmla="*/ 1910795 w 12191853"/>
              <a:gd name="connsiteY25" fmla="*/ 6781799 h 6860965"/>
              <a:gd name="connsiteX26" fmla="*/ 1882309 w 12191853"/>
              <a:gd name="connsiteY26" fmla="*/ 6699190 h 6860965"/>
              <a:gd name="connsiteX27" fmla="*/ 1865218 w 12191853"/>
              <a:gd name="connsiteY27" fmla="*/ 6692068 h 6860965"/>
              <a:gd name="connsiteX28" fmla="*/ 1794003 w 12191853"/>
              <a:gd name="connsiteY28" fmla="*/ 6729812 h 6860965"/>
              <a:gd name="connsiteX29" fmla="*/ 1790442 w 12191853"/>
              <a:gd name="connsiteY29" fmla="*/ 6746904 h 6860965"/>
              <a:gd name="connsiteX30" fmla="*/ 2003375 w 12191853"/>
              <a:gd name="connsiteY30" fmla="*/ 6794618 h 6860965"/>
              <a:gd name="connsiteX31" fmla="*/ 2055362 w 12191853"/>
              <a:gd name="connsiteY31" fmla="*/ 6724115 h 6860965"/>
              <a:gd name="connsiteX32" fmla="*/ 2005511 w 12191853"/>
              <a:gd name="connsiteY32" fmla="*/ 6625126 h 6860965"/>
              <a:gd name="connsiteX33" fmla="*/ 1982100 w 12191853"/>
              <a:gd name="connsiteY33" fmla="*/ 6616314 h 6860965"/>
              <a:gd name="connsiteX34" fmla="*/ 2665674 w 12191853"/>
              <a:gd name="connsiteY34" fmla="*/ 6593079 h 6860965"/>
              <a:gd name="connsiteX35" fmla="*/ 2597308 w 12191853"/>
              <a:gd name="connsiteY35" fmla="*/ 6649339 h 6860965"/>
              <a:gd name="connsiteX36" fmla="*/ 2615111 w 12191853"/>
              <a:gd name="connsiteY36" fmla="*/ 6719842 h 6860965"/>
              <a:gd name="connsiteX37" fmla="*/ 2797421 w 12191853"/>
              <a:gd name="connsiteY37" fmla="*/ 6724827 h 6860965"/>
              <a:gd name="connsiteX38" fmla="*/ 2746148 w 12191853"/>
              <a:gd name="connsiteY38" fmla="*/ 6677825 h 6860965"/>
              <a:gd name="connsiteX39" fmla="*/ 2729055 w 12191853"/>
              <a:gd name="connsiteY39" fmla="*/ 6679962 h 6860965"/>
              <a:gd name="connsiteX40" fmla="*/ 2708403 w 12191853"/>
              <a:gd name="connsiteY40" fmla="*/ 6714857 h 6860965"/>
              <a:gd name="connsiteX41" fmla="*/ 2693449 w 12191853"/>
              <a:gd name="connsiteY41" fmla="*/ 6726964 h 6860965"/>
              <a:gd name="connsiteX42" fmla="*/ 2685616 w 12191853"/>
              <a:gd name="connsiteY42" fmla="*/ 6709872 h 6860965"/>
              <a:gd name="connsiteX43" fmla="*/ 2697010 w 12191853"/>
              <a:gd name="connsiteY43" fmla="*/ 6636521 h 6860965"/>
              <a:gd name="connsiteX44" fmla="*/ 2665674 w 12191853"/>
              <a:gd name="connsiteY44" fmla="*/ 6593079 h 6860965"/>
              <a:gd name="connsiteX45" fmla="*/ 551302 w 12191853"/>
              <a:gd name="connsiteY45" fmla="*/ 6500500 h 6860965"/>
              <a:gd name="connsiteX46" fmla="*/ 522104 w 12191853"/>
              <a:gd name="connsiteY46" fmla="*/ 6518304 h 6860965"/>
              <a:gd name="connsiteX47" fmla="*/ 402463 w 12191853"/>
              <a:gd name="connsiteY47" fmla="*/ 6685659 h 6860965"/>
              <a:gd name="connsiteX48" fmla="*/ 383235 w 12191853"/>
              <a:gd name="connsiteY48" fmla="*/ 6674977 h 6860965"/>
              <a:gd name="connsiteX49" fmla="*/ 403887 w 12191853"/>
              <a:gd name="connsiteY49" fmla="*/ 6576700 h 6860965"/>
              <a:gd name="connsiteX50" fmla="*/ 418842 w 12191853"/>
              <a:gd name="connsiteY50" fmla="*/ 6536107 h 6860965"/>
              <a:gd name="connsiteX51" fmla="*/ 296352 w 12191853"/>
              <a:gd name="connsiteY51" fmla="*/ 6540381 h 6860965"/>
              <a:gd name="connsiteX52" fmla="*/ 252199 w 12191853"/>
              <a:gd name="connsiteY52" fmla="*/ 6536107 h 6860965"/>
              <a:gd name="connsiteX53" fmla="*/ 260033 w 12191853"/>
              <a:gd name="connsiteY53" fmla="*/ 6583822 h 6860965"/>
              <a:gd name="connsiteX54" fmla="*/ 413145 w 12191853"/>
              <a:gd name="connsiteY54" fmla="*/ 6761147 h 6860965"/>
              <a:gd name="connsiteX55" fmla="*/ 501451 w 12191853"/>
              <a:gd name="connsiteY55" fmla="*/ 6779663 h 6860965"/>
              <a:gd name="connsiteX56" fmla="*/ 619668 w 12191853"/>
              <a:gd name="connsiteY56" fmla="*/ 6730525 h 6860965"/>
              <a:gd name="connsiteX57" fmla="*/ 645306 w 12191853"/>
              <a:gd name="connsiteY57" fmla="*/ 6590943 h 6860965"/>
              <a:gd name="connsiteX58" fmla="*/ 551302 w 12191853"/>
              <a:gd name="connsiteY58" fmla="*/ 6500500 h 6860965"/>
              <a:gd name="connsiteX59" fmla="*/ 819816 w 12191853"/>
              <a:gd name="connsiteY59" fmla="*/ 6350771 h 6860965"/>
              <a:gd name="connsiteX60" fmla="*/ 801266 w 12191853"/>
              <a:gd name="connsiteY60" fmla="*/ 6355222 h 6860965"/>
              <a:gd name="connsiteX61" fmla="*/ 755689 w 12191853"/>
              <a:gd name="connsiteY61" fmla="*/ 6424300 h 6860965"/>
              <a:gd name="connsiteX62" fmla="*/ 796993 w 12191853"/>
              <a:gd name="connsiteY62" fmla="*/ 6488394 h 6860965"/>
              <a:gd name="connsiteX63" fmla="*/ 953666 w 12191853"/>
              <a:gd name="connsiteY63" fmla="*/ 6446377 h 6860965"/>
              <a:gd name="connsiteX64" fmla="*/ 943696 w 12191853"/>
              <a:gd name="connsiteY64" fmla="*/ 6420740 h 6860965"/>
              <a:gd name="connsiteX65" fmla="*/ 899543 w 12191853"/>
              <a:gd name="connsiteY65" fmla="*/ 6402223 h 6860965"/>
              <a:gd name="connsiteX66" fmla="*/ 886724 w 12191853"/>
              <a:gd name="connsiteY66" fmla="*/ 6410057 h 6860965"/>
              <a:gd name="connsiteX67" fmla="*/ 873193 w 12191853"/>
              <a:gd name="connsiteY67" fmla="*/ 6471302 h 6860965"/>
              <a:gd name="connsiteX68" fmla="*/ 846132 w 12191853"/>
              <a:gd name="connsiteY68" fmla="*/ 6429285 h 6860965"/>
              <a:gd name="connsiteX69" fmla="*/ 841147 w 12191853"/>
              <a:gd name="connsiteY69" fmla="*/ 6384420 h 6860965"/>
              <a:gd name="connsiteX70" fmla="*/ 819816 w 12191853"/>
              <a:gd name="connsiteY70" fmla="*/ 6350771 h 6860965"/>
              <a:gd name="connsiteX71" fmla="*/ 1123870 w 12191853"/>
              <a:gd name="connsiteY71" fmla="*/ 6323887 h 6860965"/>
              <a:gd name="connsiteX72" fmla="*/ 1098945 w 12191853"/>
              <a:gd name="connsiteY72" fmla="*/ 6355934 h 6860965"/>
              <a:gd name="connsiteX73" fmla="*/ 1092535 w 12191853"/>
              <a:gd name="connsiteY73" fmla="*/ 6439967 h 6860965"/>
              <a:gd name="connsiteX74" fmla="*/ 1083278 w 12191853"/>
              <a:gd name="connsiteY74" fmla="*/ 6449938 h 6860965"/>
              <a:gd name="connsiteX75" fmla="*/ 1075444 w 12191853"/>
              <a:gd name="connsiteY75" fmla="*/ 6440680 h 6860965"/>
              <a:gd name="connsiteX76" fmla="*/ 1056216 w 12191853"/>
              <a:gd name="connsiteY76" fmla="*/ 6380147 h 6860965"/>
              <a:gd name="connsiteX77" fmla="*/ 985001 w 12191853"/>
              <a:gd name="connsiteY77" fmla="*/ 6424300 h 6860965"/>
              <a:gd name="connsiteX78" fmla="*/ 1170872 w 12191853"/>
              <a:gd name="connsiteY78" fmla="*/ 6450650 h 6860965"/>
              <a:gd name="connsiteX79" fmla="*/ 1188676 w 12191853"/>
              <a:gd name="connsiteY79" fmla="*/ 6375874 h 6860965"/>
              <a:gd name="connsiteX80" fmla="*/ 1123870 w 12191853"/>
              <a:gd name="connsiteY80" fmla="*/ 6323887 h 6860965"/>
              <a:gd name="connsiteX81" fmla="*/ 3260319 w 12191853"/>
              <a:gd name="connsiteY81" fmla="*/ 6303235 h 6860965"/>
              <a:gd name="connsiteX82" fmla="*/ 3245364 w 12191853"/>
              <a:gd name="connsiteY82" fmla="*/ 6316054 h 6860965"/>
              <a:gd name="connsiteX83" fmla="*/ 3239667 w 12191853"/>
              <a:gd name="connsiteY83" fmla="*/ 6323175 h 6860965"/>
              <a:gd name="connsiteX84" fmla="*/ 3260319 w 12191853"/>
              <a:gd name="connsiteY84" fmla="*/ 6303235 h 6860965"/>
              <a:gd name="connsiteX85" fmla="*/ 3911223 w 12191853"/>
              <a:gd name="connsiteY85" fmla="*/ 6192852 h 6860965"/>
              <a:gd name="connsiteX86" fmla="*/ 3876328 w 12191853"/>
              <a:gd name="connsiteY86" fmla="*/ 6227035 h 6860965"/>
              <a:gd name="connsiteX87" fmla="*/ 3938997 w 12191853"/>
              <a:gd name="connsiteY87" fmla="*/ 6199973 h 6860965"/>
              <a:gd name="connsiteX88" fmla="*/ 3948255 w 12191853"/>
              <a:gd name="connsiteY88" fmla="*/ 6204246 h 6860965"/>
              <a:gd name="connsiteX89" fmla="*/ 3911223 w 12191853"/>
              <a:gd name="connsiteY89" fmla="*/ 6192852 h 6860965"/>
              <a:gd name="connsiteX90" fmla="*/ 1729197 w 12191853"/>
              <a:gd name="connsiteY90" fmla="*/ 6057543 h 6860965"/>
              <a:gd name="connsiteX91" fmla="*/ 1612405 w 12191853"/>
              <a:gd name="connsiteY91" fmla="*/ 6156532 h 6860965"/>
              <a:gd name="connsiteX92" fmla="*/ 1614541 w 12191853"/>
              <a:gd name="connsiteY92" fmla="*/ 6177896 h 6860965"/>
              <a:gd name="connsiteX93" fmla="*/ 1705696 w 12191853"/>
              <a:gd name="connsiteY93" fmla="*/ 6294689 h 6860965"/>
              <a:gd name="connsiteX94" fmla="*/ 1807534 w 12191853"/>
              <a:gd name="connsiteY94" fmla="*/ 6412194 h 6860965"/>
              <a:gd name="connsiteX95" fmla="*/ 1934296 w 12191853"/>
              <a:gd name="connsiteY95" fmla="*/ 6454210 h 6860965"/>
              <a:gd name="connsiteX96" fmla="*/ 1952812 w 12191853"/>
              <a:gd name="connsiteY96" fmla="*/ 6449938 h 6860965"/>
              <a:gd name="connsiteX97" fmla="*/ 1944979 w 12191853"/>
              <a:gd name="connsiteY97" fmla="*/ 6433558 h 6860965"/>
              <a:gd name="connsiteX98" fmla="*/ 1913644 w 12191853"/>
              <a:gd name="connsiteY98" fmla="*/ 6376586 h 6860965"/>
              <a:gd name="connsiteX99" fmla="*/ 1889431 w 12191853"/>
              <a:gd name="connsiteY99" fmla="*/ 6356646 h 6860965"/>
              <a:gd name="connsiteX100" fmla="*/ 1769078 w 12191853"/>
              <a:gd name="connsiteY100" fmla="*/ 6270476 h 6860965"/>
              <a:gd name="connsiteX101" fmla="*/ 1737743 w 12191853"/>
              <a:gd name="connsiteY101" fmla="*/ 6144425 h 6860965"/>
              <a:gd name="connsiteX102" fmla="*/ 1737743 w 12191853"/>
              <a:gd name="connsiteY102" fmla="*/ 6059680 h 6860965"/>
              <a:gd name="connsiteX103" fmla="*/ 4395484 w 12191853"/>
              <a:gd name="connsiteY103" fmla="*/ 5988465 h 6860965"/>
              <a:gd name="connsiteX104" fmla="*/ 4353468 w 12191853"/>
              <a:gd name="connsiteY104" fmla="*/ 5994874 h 6860965"/>
              <a:gd name="connsiteX105" fmla="*/ 4291510 w 12191853"/>
              <a:gd name="connsiteY105" fmla="*/ 6133031 h 6860965"/>
              <a:gd name="connsiteX106" fmla="*/ 4287950 w 12191853"/>
              <a:gd name="connsiteY106" fmla="*/ 6167214 h 6860965"/>
              <a:gd name="connsiteX107" fmla="*/ 4266586 w 12191853"/>
              <a:gd name="connsiteY107" fmla="*/ 6212792 h 6860965"/>
              <a:gd name="connsiteX108" fmla="*/ 4267298 w 12191853"/>
              <a:gd name="connsiteY108" fmla="*/ 6268339 h 6860965"/>
              <a:gd name="connsiteX109" fmla="*/ 4275131 w 12191853"/>
              <a:gd name="connsiteY109" fmla="*/ 6291840 h 6860965"/>
              <a:gd name="connsiteX110" fmla="*/ 4324982 w 12191853"/>
              <a:gd name="connsiteY110" fmla="*/ 6410769 h 6860965"/>
              <a:gd name="connsiteX111" fmla="*/ 4327831 w 12191853"/>
              <a:gd name="connsiteY111" fmla="*/ 6420027 h 6860965"/>
              <a:gd name="connsiteX112" fmla="*/ 4364151 w 12191853"/>
              <a:gd name="connsiteY112" fmla="*/ 6512607 h 6860965"/>
              <a:gd name="connsiteX113" fmla="*/ 4455306 w 12191853"/>
              <a:gd name="connsiteY113" fmla="*/ 6526138 h 6860965"/>
              <a:gd name="connsiteX114" fmla="*/ 4474534 w 12191853"/>
              <a:gd name="connsiteY114" fmla="*/ 6519016 h 6860965"/>
              <a:gd name="connsiteX115" fmla="*/ 4447471 w 12191853"/>
              <a:gd name="connsiteY115" fmla="*/ 6502637 h 6860965"/>
              <a:gd name="connsiteX116" fmla="*/ 4373407 w 12191853"/>
              <a:gd name="connsiteY116" fmla="*/ 6403648 h 6860965"/>
              <a:gd name="connsiteX117" fmla="*/ 4312876 w 12191853"/>
              <a:gd name="connsiteY117" fmla="*/ 6304659 h 6860965"/>
              <a:gd name="connsiteX118" fmla="*/ 4307891 w 12191853"/>
              <a:gd name="connsiteY118" fmla="*/ 6268339 h 6860965"/>
              <a:gd name="connsiteX119" fmla="*/ 4393350 w 12191853"/>
              <a:gd name="connsiteY119" fmla="*/ 6074635 h 6860965"/>
              <a:gd name="connsiteX120" fmla="*/ 4445335 w 12191853"/>
              <a:gd name="connsiteY120" fmla="*/ 6051134 h 6860965"/>
              <a:gd name="connsiteX121" fmla="*/ 4536491 w 12191853"/>
              <a:gd name="connsiteY121" fmla="*/ 6078195 h 6860965"/>
              <a:gd name="connsiteX122" fmla="*/ 4588478 w 12191853"/>
              <a:gd name="connsiteY122" fmla="*/ 6099560 h 6860965"/>
              <a:gd name="connsiteX123" fmla="*/ 4627647 w 12191853"/>
              <a:gd name="connsiteY123" fmla="*/ 6170775 h 6860965"/>
              <a:gd name="connsiteX124" fmla="*/ 4621948 w 12191853"/>
              <a:gd name="connsiteY124" fmla="*/ 6270476 h 6860965"/>
              <a:gd name="connsiteX125" fmla="*/ 4602008 w 12191853"/>
              <a:gd name="connsiteY125" fmla="*/ 6308220 h 6860965"/>
              <a:gd name="connsiteX126" fmla="*/ 4505155 w 12191853"/>
              <a:gd name="connsiteY126" fmla="*/ 6343115 h 6860965"/>
              <a:gd name="connsiteX127" fmla="*/ 4503020 w 12191853"/>
              <a:gd name="connsiteY127" fmla="*/ 6342403 h 6860965"/>
              <a:gd name="connsiteX128" fmla="*/ 4435366 w 12191853"/>
              <a:gd name="connsiteY128" fmla="*/ 6204246 h 6860965"/>
              <a:gd name="connsiteX129" fmla="*/ 4478094 w 12191853"/>
              <a:gd name="connsiteY129" fmla="*/ 6153684 h 6860965"/>
              <a:gd name="connsiteX130" fmla="*/ 4532218 w 12191853"/>
              <a:gd name="connsiteY130" fmla="*/ 6191427 h 6860965"/>
              <a:gd name="connsiteX131" fmla="*/ 4545749 w 12191853"/>
              <a:gd name="connsiteY131" fmla="*/ 6218489 h 6860965"/>
              <a:gd name="connsiteX132" fmla="*/ 4524383 w 12191853"/>
              <a:gd name="connsiteY132" fmla="*/ 6244839 h 6860965"/>
              <a:gd name="connsiteX133" fmla="*/ 4503020 w 12191853"/>
              <a:gd name="connsiteY133" fmla="*/ 6253384 h 6860965"/>
              <a:gd name="connsiteX134" fmla="*/ 4507293 w 12191853"/>
              <a:gd name="connsiteY134" fmla="*/ 6269051 h 6860965"/>
              <a:gd name="connsiteX135" fmla="*/ 4530794 w 12191853"/>
              <a:gd name="connsiteY135" fmla="*/ 6266915 h 6860965"/>
              <a:gd name="connsiteX136" fmla="*/ 4561415 w 12191853"/>
              <a:gd name="connsiteY136" fmla="*/ 6188579 h 6860965"/>
              <a:gd name="connsiteX137" fmla="*/ 4505868 w 12191853"/>
              <a:gd name="connsiteY137" fmla="*/ 6142289 h 6860965"/>
              <a:gd name="connsiteX138" fmla="*/ 4485928 w 12191853"/>
              <a:gd name="connsiteY138" fmla="*/ 6139441 h 6860965"/>
              <a:gd name="connsiteX139" fmla="*/ 4416136 w 12191853"/>
              <a:gd name="connsiteY139" fmla="*/ 6187867 h 6860965"/>
              <a:gd name="connsiteX140" fmla="*/ 4406879 w 12191853"/>
              <a:gd name="connsiteY140" fmla="*/ 6227035 h 6860965"/>
              <a:gd name="connsiteX141" fmla="*/ 4431093 w 12191853"/>
              <a:gd name="connsiteY141" fmla="*/ 6350237 h 6860965"/>
              <a:gd name="connsiteX142" fmla="*/ 4475247 w 12191853"/>
              <a:gd name="connsiteY142" fmla="*/ 6401511 h 6860965"/>
              <a:gd name="connsiteX143" fmla="*/ 4555007 w 12191853"/>
              <a:gd name="connsiteY143" fmla="*/ 6401511 h 6860965"/>
              <a:gd name="connsiteX144" fmla="*/ 4666102 w 12191853"/>
              <a:gd name="connsiteY144" fmla="*/ 6291128 h 6860965"/>
              <a:gd name="connsiteX145" fmla="*/ 4681057 w 12191853"/>
              <a:gd name="connsiteY145" fmla="*/ 6275461 h 6860965"/>
              <a:gd name="connsiteX146" fmla="*/ 4684617 w 12191853"/>
              <a:gd name="connsiteY146" fmla="*/ 6250536 h 6860965"/>
              <a:gd name="connsiteX147" fmla="*/ 4653995 w 12191853"/>
              <a:gd name="connsiteY147" fmla="*/ 6105969 h 6860965"/>
              <a:gd name="connsiteX148" fmla="*/ 4569250 w 12191853"/>
              <a:gd name="connsiteY148" fmla="*/ 6016238 h 6860965"/>
              <a:gd name="connsiteX149" fmla="*/ 4395484 w 12191853"/>
              <a:gd name="connsiteY149" fmla="*/ 5988465 h 6860965"/>
              <a:gd name="connsiteX150" fmla="*/ 1931448 w 12191853"/>
              <a:gd name="connsiteY150" fmla="*/ 5935766 h 6860965"/>
              <a:gd name="connsiteX151" fmla="*/ 1904386 w 12191853"/>
              <a:gd name="connsiteY151" fmla="*/ 6281158 h 6860965"/>
              <a:gd name="connsiteX152" fmla="*/ 1911507 w 12191853"/>
              <a:gd name="connsiteY152" fmla="*/ 6323175 h 6860965"/>
              <a:gd name="connsiteX153" fmla="*/ 1908659 w 12191853"/>
              <a:gd name="connsiteY153" fmla="*/ 6281870 h 6860965"/>
              <a:gd name="connsiteX154" fmla="*/ 1931448 w 12191853"/>
              <a:gd name="connsiteY154" fmla="*/ 5935766 h 6860965"/>
              <a:gd name="connsiteX155" fmla="*/ 2323843 w 12191853"/>
              <a:gd name="connsiteY155" fmla="*/ 5623132 h 6860965"/>
              <a:gd name="connsiteX156" fmla="*/ 2254051 w 12191853"/>
              <a:gd name="connsiteY156" fmla="*/ 5707878 h 6860965"/>
              <a:gd name="connsiteX157" fmla="*/ 2224142 w 12191853"/>
              <a:gd name="connsiteY157" fmla="*/ 5848171 h 6860965"/>
              <a:gd name="connsiteX158" fmla="*/ 2200641 w 12191853"/>
              <a:gd name="connsiteY158" fmla="*/ 5865975 h 6860965"/>
              <a:gd name="connsiteX159" fmla="*/ 2133699 w 12191853"/>
              <a:gd name="connsiteY159" fmla="*/ 5853868 h 6860965"/>
              <a:gd name="connsiteX160" fmla="*/ 2037558 w 12191853"/>
              <a:gd name="connsiteY160" fmla="*/ 5816836 h 6860965"/>
              <a:gd name="connsiteX161" fmla="*/ 2135835 w 12191853"/>
              <a:gd name="connsiteY161" fmla="*/ 6004844 h 6860965"/>
              <a:gd name="connsiteX162" fmla="*/ 2217020 w 12191853"/>
              <a:gd name="connsiteY162" fmla="*/ 5899446 h 6860965"/>
              <a:gd name="connsiteX163" fmla="*/ 2212748 w 12191853"/>
              <a:gd name="connsiteY163" fmla="*/ 5940751 h 6860965"/>
              <a:gd name="connsiteX164" fmla="*/ 2189247 w 12191853"/>
              <a:gd name="connsiteY164" fmla="*/ 6164366 h 6860965"/>
              <a:gd name="connsiteX165" fmla="*/ 2177852 w 12191853"/>
              <a:gd name="connsiteY165" fmla="*/ 6185730 h 6860965"/>
              <a:gd name="connsiteX166" fmla="*/ 2118031 w 12191853"/>
              <a:gd name="connsiteY166" fmla="*/ 6167927 h 6860965"/>
              <a:gd name="connsiteX167" fmla="*/ 2113046 w 12191853"/>
              <a:gd name="connsiteY167" fmla="*/ 6130182 h 6860965"/>
              <a:gd name="connsiteX168" fmla="*/ 2090969 w 12191853"/>
              <a:gd name="connsiteY168" fmla="*/ 6101696 h 6860965"/>
              <a:gd name="connsiteX169" fmla="*/ 1998390 w 12191853"/>
              <a:gd name="connsiteY169" fmla="*/ 6077483 h 6860965"/>
              <a:gd name="connsiteX170" fmla="*/ 1980586 w 12191853"/>
              <a:gd name="connsiteY170" fmla="*/ 6095999 h 6860965"/>
              <a:gd name="connsiteX171" fmla="*/ 2051089 w 12191853"/>
              <a:gd name="connsiteY171" fmla="*/ 6201397 h 6860965"/>
              <a:gd name="connsiteX172" fmla="*/ 2070317 w 12191853"/>
              <a:gd name="connsiteY172" fmla="*/ 6246263 h 6860965"/>
              <a:gd name="connsiteX173" fmla="*/ 2098803 w 12191853"/>
              <a:gd name="connsiteY173" fmla="*/ 6293977 h 6860965"/>
              <a:gd name="connsiteX174" fmla="*/ 2168595 w 12191853"/>
              <a:gd name="connsiteY174" fmla="*/ 6324599 h 6860965"/>
              <a:gd name="connsiteX175" fmla="*/ 2169307 w 12191853"/>
              <a:gd name="connsiteY175" fmla="*/ 6400799 h 6860965"/>
              <a:gd name="connsiteX176" fmla="*/ 2174292 w 12191853"/>
              <a:gd name="connsiteY176" fmla="*/ 6396526 h 6860965"/>
              <a:gd name="connsiteX177" fmla="*/ 2182837 w 12191853"/>
              <a:gd name="connsiteY177" fmla="*/ 6331721 h 6860965"/>
              <a:gd name="connsiteX178" fmla="*/ 2243369 w 12191853"/>
              <a:gd name="connsiteY178" fmla="*/ 6282582 h 6860965"/>
              <a:gd name="connsiteX179" fmla="*/ 2272567 w 12191853"/>
              <a:gd name="connsiteY179" fmla="*/ 6311780 h 6860965"/>
              <a:gd name="connsiteX180" fmla="*/ 2295357 w 12191853"/>
              <a:gd name="connsiteY180" fmla="*/ 6331721 h 6860965"/>
              <a:gd name="connsiteX181" fmla="*/ 2348055 w 12191853"/>
              <a:gd name="connsiteY181" fmla="*/ 6328872 h 6860965"/>
              <a:gd name="connsiteX182" fmla="*/ 2366571 w 12191853"/>
              <a:gd name="connsiteY182" fmla="*/ 6312493 h 6860965"/>
              <a:gd name="connsiteX183" fmla="*/ 2397194 w 12191853"/>
              <a:gd name="connsiteY183" fmla="*/ 6287568 h 6860965"/>
              <a:gd name="connsiteX184" fmla="*/ 2434937 w 12191853"/>
              <a:gd name="connsiteY184" fmla="*/ 6284719 h 6860965"/>
              <a:gd name="connsiteX185" fmla="*/ 2461288 w 12191853"/>
              <a:gd name="connsiteY185" fmla="*/ 6302523 h 6860965"/>
              <a:gd name="connsiteX186" fmla="*/ 2479804 w 12191853"/>
              <a:gd name="connsiteY186" fmla="*/ 6319614 h 6860965"/>
              <a:gd name="connsiteX187" fmla="*/ 2490485 w 12191853"/>
              <a:gd name="connsiteY187" fmla="*/ 6336706 h 6860965"/>
              <a:gd name="connsiteX188" fmla="*/ 2474818 w 12191853"/>
              <a:gd name="connsiteY188" fmla="*/ 6387980 h 6860965"/>
              <a:gd name="connsiteX189" fmla="*/ 2494758 w 12191853"/>
              <a:gd name="connsiteY189" fmla="*/ 6349525 h 6860965"/>
              <a:gd name="connsiteX190" fmla="*/ 2539624 w 12191853"/>
              <a:gd name="connsiteY190" fmla="*/ 6311780 h 6860965"/>
              <a:gd name="connsiteX191" fmla="*/ 2560276 w 12191853"/>
              <a:gd name="connsiteY191" fmla="*/ 6291128 h 6860965"/>
              <a:gd name="connsiteX192" fmla="*/ 2564550 w 12191853"/>
              <a:gd name="connsiteY192" fmla="*/ 6261218 h 6860965"/>
              <a:gd name="connsiteX193" fmla="*/ 2593036 w 12191853"/>
              <a:gd name="connsiteY193" fmla="*/ 6225610 h 6860965"/>
              <a:gd name="connsiteX194" fmla="*/ 2656417 w 12191853"/>
              <a:gd name="connsiteY194" fmla="*/ 6143713 h 6860965"/>
              <a:gd name="connsiteX195" fmla="*/ 2641461 w 12191853"/>
              <a:gd name="connsiteY195" fmla="*/ 6129470 h 6860965"/>
              <a:gd name="connsiteX196" fmla="*/ 2590187 w 12191853"/>
              <a:gd name="connsiteY196" fmla="*/ 6141577 h 6860965"/>
              <a:gd name="connsiteX197" fmla="*/ 2541048 w 12191853"/>
              <a:gd name="connsiteY197" fmla="*/ 6188579 h 6860965"/>
              <a:gd name="connsiteX198" fmla="*/ 2536063 w 12191853"/>
              <a:gd name="connsiteY198" fmla="*/ 6191427 h 6860965"/>
              <a:gd name="connsiteX199" fmla="*/ 2541760 w 12191853"/>
              <a:gd name="connsiteY199" fmla="*/ 6098848 h 6860965"/>
              <a:gd name="connsiteX200" fmla="*/ 2543896 w 12191853"/>
              <a:gd name="connsiteY200" fmla="*/ 6084605 h 6860965"/>
              <a:gd name="connsiteX201" fmla="*/ 2546033 w 12191853"/>
              <a:gd name="connsiteY201" fmla="*/ 5969949 h 6860965"/>
              <a:gd name="connsiteX202" fmla="*/ 2552442 w 12191853"/>
              <a:gd name="connsiteY202" fmla="*/ 5959979 h 6860965"/>
              <a:gd name="connsiteX203" fmla="*/ 2626506 w 12191853"/>
              <a:gd name="connsiteY203" fmla="*/ 5831079 h 6860965"/>
              <a:gd name="connsiteX204" fmla="*/ 2555291 w 12191853"/>
              <a:gd name="connsiteY204" fmla="*/ 5855293 h 6860965"/>
              <a:gd name="connsiteX205" fmla="*/ 2531790 w 12191853"/>
              <a:gd name="connsiteY205" fmla="*/ 5838913 h 6860965"/>
              <a:gd name="connsiteX206" fmla="*/ 2518259 w 12191853"/>
              <a:gd name="connsiteY206" fmla="*/ 5762001 h 6860965"/>
              <a:gd name="connsiteX207" fmla="*/ 2362298 w 12191853"/>
              <a:gd name="connsiteY207" fmla="*/ 5640223 h 6860965"/>
              <a:gd name="connsiteX208" fmla="*/ 2449893 w 12191853"/>
              <a:gd name="connsiteY208" fmla="*/ 5685801 h 6860965"/>
              <a:gd name="connsiteX209" fmla="*/ 2496183 w 12191853"/>
              <a:gd name="connsiteY209" fmla="*/ 5734227 h 6860965"/>
              <a:gd name="connsiteX210" fmla="*/ 2523244 w 12191853"/>
              <a:gd name="connsiteY210" fmla="*/ 5843898 h 6860965"/>
              <a:gd name="connsiteX211" fmla="*/ 2506865 w 12191853"/>
              <a:gd name="connsiteY211" fmla="*/ 5863126 h 6860965"/>
              <a:gd name="connsiteX212" fmla="*/ 2438498 w 12191853"/>
              <a:gd name="connsiteY212" fmla="*/ 5866687 h 6860965"/>
              <a:gd name="connsiteX213" fmla="*/ 2429952 w 12191853"/>
              <a:gd name="connsiteY213" fmla="*/ 5884491 h 6860965"/>
              <a:gd name="connsiteX214" fmla="*/ 2485501 w 12191853"/>
              <a:gd name="connsiteY214" fmla="*/ 5959266 h 6860965"/>
              <a:gd name="connsiteX215" fmla="*/ 2533926 w 12191853"/>
              <a:gd name="connsiteY215" fmla="*/ 5996298 h 6860965"/>
              <a:gd name="connsiteX216" fmla="*/ 2525380 w 12191853"/>
              <a:gd name="connsiteY216" fmla="*/ 6194276 h 6860965"/>
              <a:gd name="connsiteX217" fmla="*/ 2474106 w 12191853"/>
              <a:gd name="connsiteY217" fmla="*/ 6207095 h 6860965"/>
              <a:gd name="connsiteX218" fmla="*/ 2459151 w 12191853"/>
              <a:gd name="connsiteY218" fmla="*/ 6180033 h 6860965"/>
              <a:gd name="connsiteX219" fmla="*/ 2436362 w 12191853"/>
              <a:gd name="connsiteY219" fmla="*/ 6161517 h 6860965"/>
              <a:gd name="connsiteX220" fmla="*/ 2388648 w 12191853"/>
              <a:gd name="connsiteY220" fmla="*/ 6163653 h 6860965"/>
              <a:gd name="connsiteX221" fmla="*/ 2365860 w 12191853"/>
              <a:gd name="connsiteY221" fmla="*/ 6184306 h 6860965"/>
              <a:gd name="connsiteX222" fmla="*/ 2330964 w 12191853"/>
              <a:gd name="connsiteY222" fmla="*/ 6214216 h 6860965"/>
              <a:gd name="connsiteX223" fmla="*/ 2301053 w 12191853"/>
              <a:gd name="connsiteY223" fmla="*/ 6210655 h 6860965"/>
              <a:gd name="connsiteX224" fmla="*/ 2282538 w 12191853"/>
              <a:gd name="connsiteY224" fmla="*/ 6190715 h 6860965"/>
              <a:gd name="connsiteX225" fmla="*/ 2241946 w 12191853"/>
              <a:gd name="connsiteY225" fmla="*/ 6151547 h 6860965"/>
              <a:gd name="connsiteX226" fmla="*/ 2206337 w 12191853"/>
              <a:gd name="connsiteY226" fmla="*/ 6105969 h 6860965"/>
              <a:gd name="connsiteX227" fmla="*/ 2234111 w 12191853"/>
              <a:gd name="connsiteY227" fmla="*/ 5865975 h 6860965"/>
              <a:gd name="connsiteX228" fmla="*/ 2323843 w 12191853"/>
              <a:gd name="connsiteY228" fmla="*/ 5623132 h 6860965"/>
              <a:gd name="connsiteX229" fmla="*/ 2410012 w 12191853"/>
              <a:gd name="connsiteY229" fmla="*/ 5616723 h 6860965"/>
              <a:gd name="connsiteX230" fmla="*/ 2402892 w 12191853"/>
              <a:gd name="connsiteY230" fmla="*/ 5622420 h 6860965"/>
              <a:gd name="connsiteX231" fmla="*/ 2515410 w 12191853"/>
              <a:gd name="connsiteY231" fmla="*/ 5630254 h 6860965"/>
              <a:gd name="connsiteX232" fmla="*/ 2709116 w 12191853"/>
              <a:gd name="connsiteY232" fmla="*/ 5795472 h 6860965"/>
              <a:gd name="connsiteX233" fmla="*/ 2741874 w 12191853"/>
              <a:gd name="connsiteY233" fmla="*/ 6006980 h 6860965"/>
              <a:gd name="connsiteX234" fmla="*/ 2706980 w 12191853"/>
              <a:gd name="connsiteY234" fmla="*/ 6321751 h 6860965"/>
              <a:gd name="connsiteX235" fmla="*/ 2706267 w 12191853"/>
              <a:gd name="connsiteY235" fmla="*/ 6324599 h 6860965"/>
              <a:gd name="connsiteX236" fmla="*/ 2689175 w 12191853"/>
              <a:gd name="connsiteY236" fmla="*/ 6375874 h 6860965"/>
              <a:gd name="connsiteX237" fmla="*/ 2694872 w 12191853"/>
              <a:gd name="connsiteY237" fmla="*/ 6378011 h 6860965"/>
              <a:gd name="connsiteX238" fmla="*/ 2711252 w 12191853"/>
              <a:gd name="connsiteY238" fmla="*/ 6326736 h 6860965"/>
              <a:gd name="connsiteX239" fmla="*/ 2740450 w 12191853"/>
              <a:gd name="connsiteY239" fmla="*/ 6193564 h 6860965"/>
              <a:gd name="connsiteX240" fmla="*/ 2716949 w 12191853"/>
              <a:gd name="connsiteY240" fmla="*/ 5789063 h 6860965"/>
              <a:gd name="connsiteX241" fmla="*/ 2603005 w 12191853"/>
              <a:gd name="connsiteY241" fmla="*/ 5643784 h 6860965"/>
              <a:gd name="connsiteX242" fmla="*/ 2410012 w 12191853"/>
              <a:gd name="connsiteY242" fmla="*/ 5616723 h 6860965"/>
              <a:gd name="connsiteX243" fmla="*/ 2215729 w 12191853"/>
              <a:gd name="connsiteY243" fmla="*/ 5611415 h 6860965"/>
              <a:gd name="connsiteX244" fmla="*/ 2057498 w 12191853"/>
              <a:gd name="connsiteY244" fmla="*/ 5642360 h 6860965"/>
              <a:gd name="connsiteX245" fmla="*/ 2029724 w 12191853"/>
              <a:gd name="connsiteY245" fmla="*/ 5677255 h 6860965"/>
              <a:gd name="connsiteX246" fmla="*/ 2270431 w 12191853"/>
              <a:gd name="connsiteY246" fmla="*/ 5617435 h 6860965"/>
              <a:gd name="connsiteX247" fmla="*/ 2215729 w 12191853"/>
              <a:gd name="connsiteY247" fmla="*/ 5611415 h 6860965"/>
              <a:gd name="connsiteX248" fmla="*/ 2468943 w 12191853"/>
              <a:gd name="connsiteY248" fmla="*/ 5559840 h 6860965"/>
              <a:gd name="connsiteX249" fmla="*/ 2380103 w 12191853"/>
              <a:gd name="connsiteY249" fmla="*/ 5586812 h 6860965"/>
              <a:gd name="connsiteX250" fmla="*/ 2560988 w 12191853"/>
              <a:gd name="connsiteY250" fmla="*/ 5567584 h 6860965"/>
              <a:gd name="connsiteX251" fmla="*/ 2468943 w 12191853"/>
              <a:gd name="connsiteY251" fmla="*/ 5559840 h 6860965"/>
              <a:gd name="connsiteX252" fmla="*/ 2171532 w 12191853"/>
              <a:gd name="connsiteY252" fmla="*/ 5550048 h 6860965"/>
              <a:gd name="connsiteX253" fmla="*/ 2048952 w 12191853"/>
              <a:gd name="connsiteY253" fmla="*/ 5572569 h 6860965"/>
              <a:gd name="connsiteX254" fmla="*/ 2286099 w 12191853"/>
              <a:gd name="connsiteY254" fmla="*/ 5595358 h 6860965"/>
              <a:gd name="connsiteX255" fmla="*/ 2171532 w 12191853"/>
              <a:gd name="connsiteY255" fmla="*/ 5550048 h 6860965"/>
              <a:gd name="connsiteX256" fmla="*/ 1121734 w 12191853"/>
              <a:gd name="connsiteY256" fmla="*/ 4683095 h 6860965"/>
              <a:gd name="connsiteX257" fmla="*/ 1029154 w 12191853"/>
              <a:gd name="connsiteY257" fmla="*/ 4767128 h 6860965"/>
              <a:gd name="connsiteX258" fmla="*/ 977879 w 12191853"/>
              <a:gd name="connsiteY258" fmla="*/ 4913831 h 6860965"/>
              <a:gd name="connsiteX259" fmla="*/ 952954 w 12191853"/>
              <a:gd name="connsiteY259" fmla="*/ 5065519 h 6860965"/>
              <a:gd name="connsiteX260" fmla="*/ 921620 w 12191853"/>
              <a:gd name="connsiteY260" fmla="*/ 5092581 h 6860965"/>
              <a:gd name="connsiteX261" fmla="*/ 806964 w 12191853"/>
              <a:gd name="connsiteY261" fmla="*/ 5076201 h 6860965"/>
              <a:gd name="connsiteX262" fmla="*/ 643169 w 12191853"/>
              <a:gd name="connsiteY262" fmla="*/ 5009971 h 6860965"/>
              <a:gd name="connsiteX263" fmla="*/ 796281 w 12191853"/>
              <a:gd name="connsiteY263" fmla="*/ 5318332 h 6860965"/>
              <a:gd name="connsiteX264" fmla="*/ 812661 w 12191853"/>
              <a:gd name="connsiteY264" fmla="*/ 5316195 h 6860965"/>
              <a:gd name="connsiteX265" fmla="*/ 877466 w 12191853"/>
              <a:gd name="connsiteY265" fmla="*/ 5223616 h 6860965"/>
              <a:gd name="connsiteX266" fmla="*/ 928741 w 12191853"/>
              <a:gd name="connsiteY266" fmla="*/ 5158811 h 6860965"/>
              <a:gd name="connsiteX267" fmla="*/ 937999 w 12191853"/>
              <a:gd name="connsiteY267" fmla="*/ 5148128 h 6860965"/>
              <a:gd name="connsiteX268" fmla="*/ 939423 w 12191853"/>
              <a:gd name="connsiteY268" fmla="*/ 5171629 h 6860965"/>
              <a:gd name="connsiteX269" fmla="*/ 917347 w 12191853"/>
              <a:gd name="connsiteY269" fmla="*/ 5390259 h 6860965"/>
              <a:gd name="connsiteX270" fmla="*/ 893134 w 12191853"/>
              <a:gd name="connsiteY270" fmla="*/ 5615298 h 6860965"/>
              <a:gd name="connsiteX271" fmla="*/ 883876 w 12191853"/>
              <a:gd name="connsiteY271" fmla="*/ 5643072 h 6860965"/>
              <a:gd name="connsiteX272" fmla="*/ 791296 w 12191853"/>
              <a:gd name="connsiteY272" fmla="*/ 5618859 h 6860965"/>
              <a:gd name="connsiteX273" fmla="*/ 760674 w 12191853"/>
              <a:gd name="connsiteY273" fmla="*/ 5565448 h 6860965"/>
              <a:gd name="connsiteX274" fmla="*/ 765659 w 12191853"/>
              <a:gd name="connsiteY274" fmla="*/ 5530553 h 6860965"/>
              <a:gd name="connsiteX275" fmla="*/ 743582 w 12191853"/>
              <a:gd name="connsiteY275" fmla="*/ 5498506 h 6860965"/>
              <a:gd name="connsiteX276" fmla="*/ 551302 w 12191853"/>
              <a:gd name="connsiteY276" fmla="*/ 5447231 h 6860965"/>
              <a:gd name="connsiteX277" fmla="*/ 534210 w 12191853"/>
              <a:gd name="connsiteY277" fmla="*/ 5463610 h 6860965"/>
              <a:gd name="connsiteX278" fmla="*/ 660261 w 12191853"/>
              <a:gd name="connsiteY278" fmla="*/ 5665149 h 6860965"/>
              <a:gd name="connsiteX279" fmla="*/ 692307 w 12191853"/>
              <a:gd name="connsiteY279" fmla="*/ 5737076 h 6860965"/>
              <a:gd name="connsiteX280" fmla="*/ 690171 w 12191853"/>
              <a:gd name="connsiteY280" fmla="*/ 5769835 h 6860965"/>
              <a:gd name="connsiteX281" fmla="*/ 710823 w 12191853"/>
              <a:gd name="connsiteY281" fmla="*/ 5805442 h 6860965"/>
              <a:gd name="connsiteX282" fmla="*/ 846844 w 12191853"/>
              <a:gd name="connsiteY282" fmla="*/ 5859565 h 6860965"/>
              <a:gd name="connsiteX283" fmla="*/ 869633 w 12191853"/>
              <a:gd name="connsiteY283" fmla="*/ 5890900 h 6860965"/>
              <a:gd name="connsiteX284" fmla="*/ 865360 w 12191853"/>
              <a:gd name="connsiteY284" fmla="*/ 5965676 h 6860965"/>
              <a:gd name="connsiteX285" fmla="*/ 878179 w 12191853"/>
              <a:gd name="connsiteY285" fmla="*/ 5934341 h 6860965"/>
              <a:gd name="connsiteX286" fmla="*/ 895270 w 12191853"/>
              <a:gd name="connsiteY286" fmla="*/ 5819685 h 6860965"/>
              <a:gd name="connsiteX287" fmla="*/ 923756 w 12191853"/>
              <a:gd name="connsiteY287" fmla="*/ 5796896 h 6860965"/>
              <a:gd name="connsiteX288" fmla="*/ 999244 w 12191853"/>
              <a:gd name="connsiteY288" fmla="*/ 5802593 h 6860965"/>
              <a:gd name="connsiteX289" fmla="*/ 1036988 w 12191853"/>
              <a:gd name="connsiteY289" fmla="*/ 5835353 h 6860965"/>
              <a:gd name="connsiteX290" fmla="*/ 1040549 w 12191853"/>
              <a:gd name="connsiteY290" fmla="*/ 5863126 h 6860965"/>
              <a:gd name="connsiteX291" fmla="*/ 1055504 w 12191853"/>
              <a:gd name="connsiteY291" fmla="*/ 5883067 h 6860965"/>
              <a:gd name="connsiteX292" fmla="*/ 1145947 w 12191853"/>
              <a:gd name="connsiteY292" fmla="*/ 5882354 h 6860965"/>
              <a:gd name="connsiteX293" fmla="*/ 1201494 w 12191853"/>
              <a:gd name="connsiteY293" fmla="*/ 5836777 h 6860965"/>
              <a:gd name="connsiteX294" fmla="*/ 1229980 w 12191853"/>
              <a:gd name="connsiteY294" fmla="*/ 5812564 h 6860965"/>
              <a:gd name="connsiteX295" fmla="*/ 1302620 w 12191853"/>
              <a:gd name="connsiteY295" fmla="*/ 5804730 h 6860965"/>
              <a:gd name="connsiteX296" fmla="*/ 1360304 w 12191853"/>
              <a:gd name="connsiteY296" fmla="*/ 5846747 h 6860965"/>
              <a:gd name="connsiteX297" fmla="*/ 1385229 w 12191853"/>
              <a:gd name="connsiteY297" fmla="*/ 5865263 h 6860965"/>
              <a:gd name="connsiteX298" fmla="*/ 1418700 w 12191853"/>
              <a:gd name="connsiteY298" fmla="*/ 5867399 h 6860965"/>
              <a:gd name="connsiteX299" fmla="*/ 1352470 w 12191853"/>
              <a:gd name="connsiteY299" fmla="*/ 6031906 h 6860965"/>
              <a:gd name="connsiteX300" fmla="*/ 1435079 w 12191853"/>
              <a:gd name="connsiteY300" fmla="*/ 5857429 h 6860965"/>
              <a:gd name="connsiteX301" fmla="*/ 1521250 w 12191853"/>
              <a:gd name="connsiteY301" fmla="*/ 5855293 h 6860965"/>
              <a:gd name="connsiteX302" fmla="*/ 1535493 w 12191853"/>
              <a:gd name="connsiteY302" fmla="*/ 5748470 h 6860965"/>
              <a:gd name="connsiteX303" fmla="*/ 1569676 w 12191853"/>
              <a:gd name="connsiteY303" fmla="*/ 5704317 h 6860965"/>
              <a:gd name="connsiteX304" fmla="*/ 1687893 w 12191853"/>
              <a:gd name="connsiteY304" fmla="*/ 5561887 h 6860965"/>
              <a:gd name="connsiteX305" fmla="*/ 1668665 w 12191853"/>
              <a:gd name="connsiteY305" fmla="*/ 5545508 h 6860965"/>
              <a:gd name="connsiteX306" fmla="*/ 1515552 w 12191853"/>
              <a:gd name="connsiteY306" fmla="*/ 5583964 h 6860965"/>
              <a:gd name="connsiteX307" fmla="*/ 1499885 w 12191853"/>
              <a:gd name="connsiteY307" fmla="*/ 5601768 h 6860965"/>
              <a:gd name="connsiteX308" fmla="*/ 1493476 w 12191853"/>
              <a:gd name="connsiteY308" fmla="*/ 5687226 h 6860965"/>
              <a:gd name="connsiteX309" fmla="*/ 1480657 w 12191853"/>
              <a:gd name="connsiteY309" fmla="*/ 5665149 h 6860965"/>
              <a:gd name="connsiteX310" fmla="*/ 1492764 w 12191853"/>
              <a:gd name="connsiteY310" fmla="*/ 5546220 h 6860965"/>
              <a:gd name="connsiteX311" fmla="*/ 1497749 w 12191853"/>
              <a:gd name="connsiteY311" fmla="*/ 5296255 h 6860965"/>
              <a:gd name="connsiteX312" fmla="*/ 1511279 w 12191853"/>
              <a:gd name="connsiteY312" fmla="*/ 5252102 h 6860965"/>
              <a:gd name="connsiteX313" fmla="*/ 1634481 w 12191853"/>
              <a:gd name="connsiteY313" fmla="*/ 5026350 h 6860965"/>
              <a:gd name="connsiteX314" fmla="*/ 1502734 w 12191853"/>
              <a:gd name="connsiteY314" fmla="*/ 5076201 h 6860965"/>
              <a:gd name="connsiteX315" fmla="*/ 1474248 w 12191853"/>
              <a:gd name="connsiteY315" fmla="*/ 5053413 h 6860965"/>
              <a:gd name="connsiteX316" fmla="*/ 1462853 w 12191853"/>
              <a:gd name="connsiteY316" fmla="*/ 4963681 h 6860965"/>
              <a:gd name="connsiteX317" fmla="*/ 1342500 w 12191853"/>
              <a:gd name="connsiteY317" fmla="*/ 4770689 h 6860965"/>
              <a:gd name="connsiteX318" fmla="*/ 1207904 w 12191853"/>
              <a:gd name="connsiteY318" fmla="*/ 4707308 h 6860965"/>
              <a:gd name="connsiteX319" fmla="*/ 1171584 w 12191853"/>
              <a:gd name="connsiteY319" fmla="*/ 4701610 h 6860965"/>
              <a:gd name="connsiteX320" fmla="*/ 1328257 w 12191853"/>
              <a:gd name="connsiteY320" fmla="*/ 4779235 h 6860965"/>
              <a:gd name="connsiteX321" fmla="*/ 1420836 w 12191853"/>
              <a:gd name="connsiteY321" fmla="*/ 4880360 h 6860965"/>
              <a:gd name="connsiteX322" fmla="*/ 1463565 w 12191853"/>
              <a:gd name="connsiteY322" fmla="*/ 5076913 h 6860965"/>
              <a:gd name="connsiteX323" fmla="*/ 1307605 w 12191853"/>
              <a:gd name="connsiteY323" fmla="*/ 5091868 h 6860965"/>
              <a:gd name="connsiteX324" fmla="*/ 1289089 w 12191853"/>
              <a:gd name="connsiteY324" fmla="*/ 5094717 h 6860965"/>
              <a:gd name="connsiteX325" fmla="*/ 1297635 w 12191853"/>
              <a:gd name="connsiteY325" fmla="*/ 5113233 h 6860965"/>
              <a:gd name="connsiteX326" fmla="*/ 1430094 w 12191853"/>
              <a:gd name="connsiteY326" fmla="*/ 5302665 h 6860965"/>
              <a:gd name="connsiteX327" fmla="*/ 1473535 w 12191853"/>
              <a:gd name="connsiteY327" fmla="*/ 5307650 h 6860965"/>
              <a:gd name="connsiteX328" fmla="*/ 1478521 w 12191853"/>
              <a:gd name="connsiteY328" fmla="*/ 5308362 h 6860965"/>
              <a:gd name="connsiteX329" fmla="*/ 1482793 w 12191853"/>
              <a:gd name="connsiteY329" fmla="*/ 5335424 h 6860965"/>
              <a:gd name="connsiteX330" fmla="*/ 1466414 w 12191853"/>
              <a:gd name="connsiteY330" fmla="*/ 5620283 h 6860965"/>
              <a:gd name="connsiteX331" fmla="*/ 1404457 w 12191853"/>
              <a:gd name="connsiteY331" fmla="*/ 5672983 h 6860965"/>
              <a:gd name="connsiteX332" fmla="*/ 1351758 w 12191853"/>
              <a:gd name="connsiteY332" fmla="*/ 5625268 h 6860965"/>
              <a:gd name="connsiteX333" fmla="*/ 1349622 w 12191853"/>
              <a:gd name="connsiteY333" fmla="*/ 5607465 h 6860965"/>
              <a:gd name="connsiteX334" fmla="*/ 1328257 w 12191853"/>
              <a:gd name="connsiteY334" fmla="*/ 5591085 h 6860965"/>
              <a:gd name="connsiteX335" fmla="*/ 1232829 w 12191853"/>
              <a:gd name="connsiteY335" fmla="*/ 5596070 h 6860965"/>
              <a:gd name="connsiteX336" fmla="*/ 1194373 w 12191853"/>
              <a:gd name="connsiteY336" fmla="*/ 5628829 h 6860965"/>
              <a:gd name="connsiteX337" fmla="*/ 1191524 w 12191853"/>
              <a:gd name="connsiteY337" fmla="*/ 5661588 h 6860965"/>
              <a:gd name="connsiteX338" fmla="*/ 1168023 w 12191853"/>
              <a:gd name="connsiteY338" fmla="*/ 5682952 h 6860965"/>
              <a:gd name="connsiteX339" fmla="*/ 1069747 w 12191853"/>
              <a:gd name="connsiteY339" fmla="*/ 5676543 h 6860965"/>
              <a:gd name="connsiteX340" fmla="*/ 1051231 w 12191853"/>
              <a:gd name="connsiteY340" fmla="*/ 5667285 h 6860965"/>
              <a:gd name="connsiteX341" fmla="*/ 1045534 w 12191853"/>
              <a:gd name="connsiteY341" fmla="*/ 5607465 h 6860965"/>
              <a:gd name="connsiteX342" fmla="*/ 1017760 w 12191853"/>
              <a:gd name="connsiteY342" fmla="*/ 5581115 h 6860965"/>
              <a:gd name="connsiteX343" fmla="*/ 950818 w 12191853"/>
              <a:gd name="connsiteY343" fmla="*/ 5571857 h 6860965"/>
              <a:gd name="connsiteX344" fmla="*/ 919483 w 12191853"/>
              <a:gd name="connsiteY344" fmla="*/ 5529128 h 6860965"/>
              <a:gd name="connsiteX345" fmla="*/ 928029 w 12191853"/>
              <a:gd name="connsiteY345" fmla="*/ 5444382 h 6860965"/>
              <a:gd name="connsiteX346" fmla="*/ 942984 w 12191853"/>
              <a:gd name="connsiteY346" fmla="*/ 5314059 h 6860965"/>
              <a:gd name="connsiteX347" fmla="*/ 956515 w 12191853"/>
              <a:gd name="connsiteY347" fmla="*/ 5186584 h 6860965"/>
              <a:gd name="connsiteX348" fmla="*/ 971470 w 12191853"/>
              <a:gd name="connsiteY348" fmla="*/ 5061958 h 6860965"/>
              <a:gd name="connsiteX349" fmla="*/ 991410 w 12191853"/>
              <a:gd name="connsiteY349" fmla="*/ 4927362 h 6860965"/>
              <a:gd name="connsiteX350" fmla="*/ 1121734 w 12191853"/>
              <a:gd name="connsiteY350" fmla="*/ 4683095 h 6860965"/>
              <a:gd name="connsiteX351" fmla="*/ 1346339 w 12191853"/>
              <a:gd name="connsiteY351" fmla="*/ 4669197 h 6860965"/>
              <a:gd name="connsiteX352" fmla="*/ 1258466 w 12191853"/>
              <a:gd name="connsiteY352" fmla="*/ 4672413 h 6860965"/>
              <a:gd name="connsiteX353" fmla="*/ 1235678 w 12191853"/>
              <a:gd name="connsiteY353" fmla="*/ 4680958 h 6860965"/>
              <a:gd name="connsiteX354" fmla="*/ 1262739 w 12191853"/>
              <a:gd name="connsiteY354" fmla="*/ 4680958 h 6860965"/>
              <a:gd name="connsiteX355" fmla="*/ 1522674 w 12191853"/>
              <a:gd name="connsiteY355" fmla="*/ 4711581 h 6860965"/>
              <a:gd name="connsiteX356" fmla="*/ 1754122 w 12191853"/>
              <a:gd name="connsiteY356" fmla="*/ 4909558 h 6860965"/>
              <a:gd name="connsiteX357" fmla="*/ 1806821 w 12191853"/>
              <a:gd name="connsiteY357" fmla="*/ 5093293 h 6860965"/>
              <a:gd name="connsiteX358" fmla="*/ 1831747 w 12191853"/>
              <a:gd name="connsiteY358" fmla="*/ 5272754 h 6860965"/>
              <a:gd name="connsiteX359" fmla="*/ 1818928 w 12191853"/>
              <a:gd name="connsiteY359" fmla="*/ 5647345 h 6860965"/>
              <a:gd name="connsiteX360" fmla="*/ 1846702 w 12191853"/>
              <a:gd name="connsiteY360" fmla="*/ 5261360 h 6860965"/>
              <a:gd name="connsiteX361" fmla="*/ 1773350 w 12191853"/>
              <a:gd name="connsiteY361" fmla="*/ 4906709 h 6860965"/>
              <a:gd name="connsiteX362" fmla="*/ 1601010 w 12191853"/>
              <a:gd name="connsiteY362" fmla="*/ 4716565 h 6860965"/>
              <a:gd name="connsiteX363" fmla="*/ 1346339 w 12191853"/>
              <a:gd name="connsiteY363" fmla="*/ 4669197 h 6860965"/>
              <a:gd name="connsiteX364" fmla="*/ 862957 w 12191853"/>
              <a:gd name="connsiteY364" fmla="*/ 4661197 h 6860965"/>
              <a:gd name="connsiteX365" fmla="*/ 740734 w 12191853"/>
              <a:gd name="connsiteY365" fmla="*/ 4684519 h 6860965"/>
              <a:gd name="connsiteX366" fmla="*/ 582636 w 12191853"/>
              <a:gd name="connsiteY366" fmla="*/ 4808433 h 6860965"/>
              <a:gd name="connsiteX367" fmla="*/ 500027 w 12191853"/>
              <a:gd name="connsiteY367" fmla="*/ 5008547 h 6860965"/>
              <a:gd name="connsiteX368" fmla="*/ 408872 w 12191853"/>
              <a:gd name="connsiteY368" fmla="*/ 5688650 h 6860965"/>
              <a:gd name="connsiteX369" fmla="*/ 421691 w 12191853"/>
              <a:gd name="connsiteY369" fmla="*/ 5858141 h 6860965"/>
              <a:gd name="connsiteX370" fmla="*/ 423827 w 12191853"/>
              <a:gd name="connsiteY370" fmla="*/ 5820397 h 6860965"/>
              <a:gd name="connsiteX371" fmla="*/ 433797 w 12191853"/>
              <a:gd name="connsiteY371" fmla="*/ 5429427 h 6860965"/>
              <a:gd name="connsiteX372" fmla="*/ 565545 w 12191853"/>
              <a:gd name="connsiteY372" fmla="*/ 4889618 h 6860965"/>
              <a:gd name="connsiteX373" fmla="*/ 743582 w 12191853"/>
              <a:gd name="connsiteY373" fmla="*/ 4703747 h 6860965"/>
              <a:gd name="connsiteX374" fmla="*/ 747855 w 12191853"/>
              <a:gd name="connsiteY374" fmla="*/ 4700898 h 6860965"/>
              <a:gd name="connsiteX375" fmla="*/ 1055504 w 12191853"/>
              <a:gd name="connsiteY375" fmla="*/ 4677397 h 6860965"/>
              <a:gd name="connsiteX376" fmla="*/ 1059064 w 12191853"/>
              <a:gd name="connsiteY376" fmla="*/ 4670988 h 6860965"/>
              <a:gd name="connsiteX377" fmla="*/ 987850 w 12191853"/>
              <a:gd name="connsiteY377" fmla="*/ 4662442 h 6860965"/>
              <a:gd name="connsiteX378" fmla="*/ 862957 w 12191853"/>
              <a:gd name="connsiteY378" fmla="*/ 4661197 h 6860965"/>
              <a:gd name="connsiteX379" fmla="*/ 1371342 w 12191853"/>
              <a:gd name="connsiteY379" fmla="*/ 4573958 h 6860965"/>
              <a:gd name="connsiteX380" fmla="*/ 1212177 w 12191853"/>
              <a:gd name="connsiteY380" fmla="*/ 4623274 h 6860965"/>
              <a:gd name="connsiteX381" fmla="*/ 1536917 w 12191853"/>
              <a:gd name="connsiteY381" fmla="*/ 4587667 h 6860965"/>
              <a:gd name="connsiteX382" fmla="*/ 1371342 w 12191853"/>
              <a:gd name="connsiteY382" fmla="*/ 4573958 h 6860965"/>
              <a:gd name="connsiteX383" fmla="*/ 880393 w 12191853"/>
              <a:gd name="connsiteY383" fmla="*/ 4556844 h 6860965"/>
              <a:gd name="connsiteX384" fmla="*/ 654564 w 12191853"/>
              <a:gd name="connsiteY384" fmla="*/ 4582681 h 6860965"/>
              <a:gd name="connsiteX385" fmla="*/ 588334 w 12191853"/>
              <a:gd name="connsiteY385" fmla="*/ 4606182 h 6860965"/>
              <a:gd name="connsiteX386" fmla="*/ 616107 w 12191853"/>
              <a:gd name="connsiteY386" fmla="*/ 4606895 h 6860965"/>
              <a:gd name="connsiteX387" fmla="*/ 826192 w 12191853"/>
              <a:gd name="connsiteY387" fmla="*/ 4581969 h 6860965"/>
              <a:gd name="connsiteX388" fmla="*/ 1065474 w 12191853"/>
              <a:gd name="connsiteY388" fmla="*/ 4643214 h 6860965"/>
              <a:gd name="connsiteX389" fmla="*/ 1030578 w 12191853"/>
              <a:gd name="connsiteY389" fmla="*/ 4599061 h 6860965"/>
              <a:gd name="connsiteX390" fmla="*/ 956515 w 12191853"/>
              <a:gd name="connsiteY390" fmla="*/ 4567014 h 6860965"/>
              <a:gd name="connsiteX391" fmla="*/ 880393 w 12191853"/>
              <a:gd name="connsiteY391" fmla="*/ 4556844 h 6860965"/>
              <a:gd name="connsiteX392" fmla="*/ 373807 w 12191853"/>
              <a:gd name="connsiteY392" fmla="*/ 3228879 h 6860965"/>
              <a:gd name="connsiteX393" fmla="*/ 355290 w 12191853"/>
              <a:gd name="connsiteY393" fmla="*/ 3238339 h 6860965"/>
              <a:gd name="connsiteX394" fmla="*/ 282831 w 12191853"/>
              <a:gd name="connsiteY394" fmla="*/ 3329584 h 6860965"/>
              <a:gd name="connsiteX395" fmla="*/ 421308 w 12191853"/>
              <a:gd name="connsiteY395" fmla="*/ 3347296 h 6860965"/>
              <a:gd name="connsiteX396" fmla="*/ 433653 w 12191853"/>
              <a:gd name="connsiteY396" fmla="*/ 3270543 h 6860965"/>
              <a:gd name="connsiteX397" fmla="*/ 430969 w 12191853"/>
              <a:gd name="connsiteY397" fmla="*/ 3258198 h 6860965"/>
              <a:gd name="connsiteX398" fmla="*/ 395545 w 12191853"/>
              <a:gd name="connsiteY398" fmla="*/ 3231898 h 6860965"/>
              <a:gd name="connsiteX399" fmla="*/ 373807 w 12191853"/>
              <a:gd name="connsiteY399" fmla="*/ 3228879 h 6860965"/>
              <a:gd name="connsiteX400" fmla="*/ 556565 w 12191853"/>
              <a:gd name="connsiteY400" fmla="*/ 3175004 h 6860965"/>
              <a:gd name="connsiteX401" fmla="*/ 434190 w 12191853"/>
              <a:gd name="connsiteY401" fmla="*/ 3321533 h 6860965"/>
              <a:gd name="connsiteX402" fmla="*/ 559786 w 12191853"/>
              <a:gd name="connsiteY402" fmla="*/ 3222237 h 6860965"/>
              <a:gd name="connsiteX403" fmla="*/ 582328 w 12191853"/>
              <a:gd name="connsiteY403" fmla="*/ 3211502 h 6860965"/>
              <a:gd name="connsiteX404" fmla="*/ 575351 w 12191853"/>
              <a:gd name="connsiteY404" fmla="*/ 3186812 h 6860965"/>
              <a:gd name="connsiteX405" fmla="*/ 556565 w 12191853"/>
              <a:gd name="connsiteY405" fmla="*/ 3175004 h 6860965"/>
              <a:gd name="connsiteX406" fmla="*/ 457806 w 12191853"/>
              <a:gd name="connsiteY406" fmla="*/ 3134213 h 6860965"/>
              <a:gd name="connsiteX407" fmla="*/ 434727 w 12191853"/>
              <a:gd name="connsiteY407" fmla="*/ 3142264 h 6860965"/>
              <a:gd name="connsiteX408" fmla="*/ 364951 w 12191853"/>
              <a:gd name="connsiteY408" fmla="*/ 3224921 h 6860965"/>
              <a:gd name="connsiteX409" fmla="*/ 438484 w 12191853"/>
              <a:gd name="connsiteY409" fmla="*/ 3254441 h 6860965"/>
              <a:gd name="connsiteX410" fmla="*/ 471225 w 12191853"/>
              <a:gd name="connsiteY410" fmla="*/ 3155145 h 6860965"/>
              <a:gd name="connsiteX411" fmla="*/ 457806 w 12191853"/>
              <a:gd name="connsiteY411" fmla="*/ 3134213 h 6860965"/>
              <a:gd name="connsiteX412" fmla="*/ 547977 w 12191853"/>
              <a:gd name="connsiteY412" fmla="*/ 3107913 h 6860965"/>
              <a:gd name="connsiteX413" fmla="*/ 485716 w 12191853"/>
              <a:gd name="connsiteY413" fmla="*/ 3144411 h 6860965"/>
              <a:gd name="connsiteX414" fmla="*/ 456196 w 12191853"/>
              <a:gd name="connsiteY414" fmla="*/ 3224384 h 6860965"/>
              <a:gd name="connsiteX415" fmla="*/ 562469 w 12191853"/>
              <a:gd name="connsiteY415" fmla="*/ 3166953 h 6860965"/>
              <a:gd name="connsiteX416" fmla="*/ 567837 w 12191853"/>
              <a:gd name="connsiteY416" fmla="*/ 3157292 h 6860965"/>
              <a:gd name="connsiteX417" fmla="*/ 563006 w 12191853"/>
              <a:gd name="connsiteY417" fmla="*/ 3120794 h 6860965"/>
              <a:gd name="connsiteX418" fmla="*/ 547977 w 12191853"/>
              <a:gd name="connsiteY418" fmla="*/ 3107913 h 6860965"/>
              <a:gd name="connsiteX419" fmla="*/ 478336 w 12191853"/>
              <a:gd name="connsiteY419" fmla="*/ 3094897 h 6860965"/>
              <a:gd name="connsiteX420" fmla="*/ 470151 w 12191853"/>
              <a:gd name="connsiteY420" fmla="*/ 3099861 h 6860965"/>
              <a:gd name="connsiteX421" fmla="*/ 447071 w 12191853"/>
              <a:gd name="connsiteY421" fmla="*/ 3127235 h 6860965"/>
              <a:gd name="connsiteX422" fmla="*/ 466931 w 12191853"/>
              <a:gd name="connsiteY422" fmla="*/ 3130456 h 6860965"/>
              <a:gd name="connsiteX423" fmla="*/ 485716 w 12191853"/>
              <a:gd name="connsiteY423" fmla="*/ 3123478 h 6860965"/>
              <a:gd name="connsiteX424" fmla="*/ 490547 w 12191853"/>
              <a:gd name="connsiteY424" fmla="*/ 3114353 h 6860965"/>
              <a:gd name="connsiteX425" fmla="*/ 487327 w 12191853"/>
              <a:gd name="connsiteY425" fmla="*/ 3097178 h 6860965"/>
              <a:gd name="connsiteX426" fmla="*/ 478336 w 12191853"/>
              <a:gd name="connsiteY426" fmla="*/ 3094897 h 6860965"/>
              <a:gd name="connsiteX427" fmla="*/ 173832 w 12191853"/>
              <a:gd name="connsiteY427" fmla="*/ 3057424 h 6860965"/>
              <a:gd name="connsiteX428" fmla="*/ 173863 w 12191853"/>
              <a:gd name="connsiteY428" fmla="*/ 3063667 h 6860965"/>
              <a:gd name="connsiteX429" fmla="*/ 172438 w 12191853"/>
              <a:gd name="connsiteY429" fmla="*/ 3428999 h 6860965"/>
              <a:gd name="connsiteX430" fmla="*/ 172060 w 12191853"/>
              <a:gd name="connsiteY430" fmla="*/ 3485281 h 6860965"/>
              <a:gd name="connsiteX431" fmla="*/ 172053 w 12191853"/>
              <a:gd name="connsiteY431" fmla="*/ 3486119 h 6860965"/>
              <a:gd name="connsiteX432" fmla="*/ 188366 w 12191853"/>
              <a:gd name="connsiteY432" fmla="*/ 3458400 h 6860965"/>
              <a:gd name="connsiteX433" fmla="*/ 216813 w 12191853"/>
              <a:gd name="connsiteY433" fmla="*/ 3376816 h 6860965"/>
              <a:gd name="connsiteX434" fmla="*/ 218423 w 12191853"/>
              <a:gd name="connsiteY434" fmla="*/ 3326363 h 6860965"/>
              <a:gd name="connsiteX435" fmla="*/ 194806 w 12191853"/>
              <a:gd name="connsiteY435" fmla="*/ 3128845 h 6860965"/>
              <a:gd name="connsiteX436" fmla="*/ 185682 w 12191853"/>
              <a:gd name="connsiteY436" fmla="*/ 3083961 h 6860965"/>
              <a:gd name="connsiteX437" fmla="*/ 522214 w 12191853"/>
              <a:gd name="connsiteY437" fmla="*/ 3041894 h 6860965"/>
              <a:gd name="connsiteX438" fmla="*/ 515237 w 12191853"/>
              <a:gd name="connsiteY438" fmla="*/ 3046188 h 6860965"/>
              <a:gd name="connsiteX439" fmla="*/ 494304 w 12191853"/>
              <a:gd name="connsiteY439" fmla="*/ 3070878 h 6860965"/>
              <a:gd name="connsiteX440" fmla="*/ 498598 w 12191853"/>
              <a:gd name="connsiteY440" fmla="*/ 3097714 h 6860965"/>
              <a:gd name="connsiteX441" fmla="*/ 523288 w 12191853"/>
              <a:gd name="connsiteY441" fmla="*/ 3051019 h 6860965"/>
              <a:gd name="connsiteX442" fmla="*/ 522214 w 12191853"/>
              <a:gd name="connsiteY442" fmla="*/ 3041894 h 6860965"/>
              <a:gd name="connsiteX443" fmla="*/ 173704 w 12191853"/>
              <a:gd name="connsiteY443" fmla="*/ 3032233 h 6860965"/>
              <a:gd name="connsiteX444" fmla="*/ 173766 w 12191853"/>
              <a:gd name="connsiteY444" fmla="*/ 3044456 h 6860965"/>
              <a:gd name="connsiteX445" fmla="*/ 196417 w 12191853"/>
              <a:gd name="connsiteY445" fmla="*/ 3103082 h 6860965"/>
              <a:gd name="connsiteX446" fmla="*/ 218960 w 12191853"/>
              <a:gd name="connsiteY446" fmla="*/ 3408484 h 6860965"/>
              <a:gd name="connsiteX447" fmla="*/ 245259 w 12191853"/>
              <a:gd name="connsiteY447" fmla="*/ 3370912 h 6860965"/>
              <a:gd name="connsiteX448" fmla="*/ 276927 w 12191853"/>
              <a:gd name="connsiteY448" fmla="*/ 3257125 h 6860965"/>
              <a:gd name="connsiteX449" fmla="*/ 257068 w 12191853"/>
              <a:gd name="connsiteY449" fmla="*/ 3119184 h 6860965"/>
              <a:gd name="connsiteX450" fmla="*/ 231304 w 12191853"/>
              <a:gd name="connsiteY450" fmla="*/ 3045115 h 6860965"/>
              <a:gd name="connsiteX451" fmla="*/ 216276 w 12191853"/>
              <a:gd name="connsiteY451" fmla="*/ 3032233 h 6860965"/>
              <a:gd name="connsiteX452" fmla="*/ 232915 w 12191853"/>
              <a:gd name="connsiteY452" fmla="*/ 3030086 h 6860965"/>
              <a:gd name="connsiteX453" fmla="*/ 284978 w 12191853"/>
              <a:gd name="connsiteY453" fmla="*/ 3315092 h 6860965"/>
              <a:gd name="connsiteX454" fmla="*/ 327916 w 12191853"/>
              <a:gd name="connsiteY454" fmla="*/ 3261419 h 6860965"/>
              <a:gd name="connsiteX455" fmla="*/ 355827 w 12191853"/>
              <a:gd name="connsiteY455" fmla="*/ 3171247 h 6860965"/>
              <a:gd name="connsiteX456" fmla="*/ 353680 w 12191853"/>
              <a:gd name="connsiteY456" fmla="*/ 3147631 h 6860965"/>
              <a:gd name="connsiteX457" fmla="*/ 302153 w 12191853"/>
              <a:gd name="connsiteY457" fmla="*/ 3038674 h 6860965"/>
              <a:gd name="connsiteX458" fmla="*/ 288735 w 12191853"/>
              <a:gd name="connsiteY458" fmla="*/ 3030086 h 6860965"/>
              <a:gd name="connsiteX459" fmla="*/ 554955 w 12191853"/>
              <a:gd name="connsiteY459" fmla="*/ 3026866 h 6860965"/>
              <a:gd name="connsiteX460" fmla="*/ 542610 w 12191853"/>
              <a:gd name="connsiteY460" fmla="*/ 3033306 h 6860965"/>
              <a:gd name="connsiteX461" fmla="*/ 499135 w 12191853"/>
              <a:gd name="connsiteY461" fmla="*/ 3115427 h 6860965"/>
              <a:gd name="connsiteX462" fmla="*/ 552808 w 12191853"/>
              <a:gd name="connsiteY462" fmla="*/ 3102008 h 6860965"/>
              <a:gd name="connsiteX463" fmla="*/ 561396 w 12191853"/>
              <a:gd name="connsiteY463" fmla="*/ 3093958 h 6860965"/>
              <a:gd name="connsiteX464" fmla="*/ 560323 w 12191853"/>
              <a:gd name="connsiteY464" fmla="*/ 3037600 h 6860965"/>
              <a:gd name="connsiteX465" fmla="*/ 554955 w 12191853"/>
              <a:gd name="connsiteY465" fmla="*/ 3026866 h 6860965"/>
              <a:gd name="connsiteX466" fmla="*/ 380516 w 12191853"/>
              <a:gd name="connsiteY466" fmla="*/ 3021498 h 6860965"/>
              <a:gd name="connsiteX467" fmla="*/ 302690 w 12191853"/>
              <a:gd name="connsiteY467" fmla="*/ 3029013 h 6860965"/>
              <a:gd name="connsiteX468" fmla="*/ 359584 w 12191853"/>
              <a:gd name="connsiteY468" fmla="*/ 3220090 h 6860965"/>
              <a:gd name="connsiteX469" fmla="*/ 412720 w 12191853"/>
              <a:gd name="connsiteY469" fmla="*/ 3155682 h 6860965"/>
              <a:gd name="connsiteX470" fmla="*/ 417551 w 12191853"/>
              <a:gd name="connsiteY470" fmla="*/ 3146558 h 6860965"/>
              <a:gd name="connsiteX471" fmla="*/ 397692 w 12191853"/>
              <a:gd name="connsiteY471" fmla="*/ 3031696 h 6860965"/>
              <a:gd name="connsiteX472" fmla="*/ 380516 w 12191853"/>
              <a:gd name="connsiteY472" fmla="*/ 3021498 h 6860965"/>
              <a:gd name="connsiteX473" fmla="*/ 434727 w 12191853"/>
              <a:gd name="connsiteY473" fmla="*/ 3013984 h 6860965"/>
              <a:gd name="connsiteX474" fmla="*/ 396618 w 12191853"/>
              <a:gd name="connsiteY474" fmla="*/ 3019351 h 6860965"/>
              <a:gd name="connsiteX475" fmla="*/ 423992 w 12191853"/>
              <a:gd name="connsiteY475" fmla="*/ 3073562 h 6860965"/>
              <a:gd name="connsiteX476" fmla="*/ 427212 w 12191853"/>
              <a:gd name="connsiteY476" fmla="*/ 3137433 h 6860965"/>
              <a:gd name="connsiteX477" fmla="*/ 449755 w 12191853"/>
              <a:gd name="connsiteY477" fmla="*/ 3111670 h 6860965"/>
              <a:gd name="connsiteX478" fmla="*/ 450829 w 12191853"/>
              <a:gd name="connsiteY478" fmla="*/ 3022572 h 6860965"/>
              <a:gd name="connsiteX479" fmla="*/ 434727 w 12191853"/>
              <a:gd name="connsiteY479" fmla="*/ 3013984 h 6860965"/>
              <a:gd name="connsiteX480" fmla="*/ 488400 w 12191853"/>
              <a:gd name="connsiteY480" fmla="*/ 3003787 h 6860965"/>
              <a:gd name="connsiteX481" fmla="*/ 451365 w 12191853"/>
              <a:gd name="connsiteY481" fmla="*/ 3012374 h 6860965"/>
              <a:gd name="connsiteX482" fmla="*/ 469614 w 12191853"/>
              <a:gd name="connsiteY482" fmla="*/ 3084833 h 6860965"/>
              <a:gd name="connsiteX483" fmla="*/ 473372 w 12191853"/>
              <a:gd name="connsiteY483" fmla="*/ 3083223 h 6860965"/>
              <a:gd name="connsiteX484" fmla="*/ 499135 w 12191853"/>
              <a:gd name="connsiteY484" fmla="*/ 3052629 h 6860965"/>
              <a:gd name="connsiteX485" fmla="*/ 500745 w 12191853"/>
              <a:gd name="connsiteY485" fmla="*/ 3009690 h 6860965"/>
              <a:gd name="connsiteX486" fmla="*/ 488400 w 12191853"/>
              <a:gd name="connsiteY486" fmla="*/ 3003787 h 6860965"/>
              <a:gd name="connsiteX487" fmla="*/ 734761 w 12191853"/>
              <a:gd name="connsiteY487" fmla="*/ 2998419 h 6860965"/>
              <a:gd name="connsiteX488" fmla="*/ 576425 w 12191853"/>
              <a:gd name="connsiteY488" fmla="*/ 3158366 h 6860965"/>
              <a:gd name="connsiteX489" fmla="*/ 734761 w 12191853"/>
              <a:gd name="connsiteY489" fmla="*/ 2998419 h 6860965"/>
              <a:gd name="connsiteX490" fmla="*/ 631909 w 12191853"/>
              <a:gd name="connsiteY490" fmla="*/ 2996339 h 6860965"/>
              <a:gd name="connsiteX491" fmla="*/ 607018 w 12191853"/>
              <a:gd name="connsiteY491" fmla="*/ 3003249 h 6860965"/>
              <a:gd name="connsiteX492" fmla="*/ 569984 w 12191853"/>
              <a:gd name="connsiteY492" fmla="*/ 3079466 h 6860965"/>
              <a:gd name="connsiteX493" fmla="*/ 659618 w 12191853"/>
              <a:gd name="connsiteY493" fmla="*/ 2997882 h 6860965"/>
              <a:gd name="connsiteX494" fmla="*/ 631909 w 12191853"/>
              <a:gd name="connsiteY494" fmla="*/ 2996339 h 6860965"/>
              <a:gd name="connsiteX495" fmla="*/ 785751 w 12191853"/>
              <a:gd name="connsiteY495" fmla="*/ 2995735 h 6860965"/>
              <a:gd name="connsiteX496" fmla="*/ 732614 w 12191853"/>
              <a:gd name="connsiteY496" fmla="*/ 3006470 h 6860965"/>
              <a:gd name="connsiteX497" fmla="*/ 580718 w 12191853"/>
              <a:gd name="connsiteY497" fmla="*/ 3166416 h 6860965"/>
              <a:gd name="connsiteX498" fmla="*/ 588233 w 12191853"/>
              <a:gd name="connsiteY498" fmla="*/ 3195937 h 6860965"/>
              <a:gd name="connsiteX499" fmla="*/ 785751 w 12191853"/>
              <a:gd name="connsiteY499" fmla="*/ 2995735 h 6860965"/>
              <a:gd name="connsiteX500" fmla="*/ 524789 w 12191853"/>
              <a:gd name="connsiteY500" fmla="*/ 2995073 h 6860965"/>
              <a:gd name="connsiteX501" fmla="*/ 503429 w 12191853"/>
              <a:gd name="connsiteY501" fmla="*/ 3001639 h 6860965"/>
              <a:gd name="connsiteX502" fmla="*/ 516847 w 12191853"/>
              <a:gd name="connsiteY502" fmla="*/ 3033843 h 6860965"/>
              <a:gd name="connsiteX503" fmla="*/ 530802 w 12191853"/>
              <a:gd name="connsiteY503" fmla="*/ 2999492 h 6860965"/>
              <a:gd name="connsiteX504" fmla="*/ 524789 w 12191853"/>
              <a:gd name="connsiteY504" fmla="*/ 2995073 h 6860965"/>
              <a:gd name="connsiteX505" fmla="*/ 614532 w 12191853"/>
              <a:gd name="connsiteY505" fmla="*/ 2994125 h 6860965"/>
              <a:gd name="connsiteX506" fmla="*/ 569984 w 12191853"/>
              <a:gd name="connsiteY506" fmla="*/ 3017741 h 6860965"/>
              <a:gd name="connsiteX507" fmla="*/ 614532 w 12191853"/>
              <a:gd name="connsiteY507" fmla="*/ 2994125 h 6860965"/>
              <a:gd name="connsiteX508" fmla="*/ 553882 w 12191853"/>
              <a:gd name="connsiteY508" fmla="*/ 2988758 h 6860965"/>
              <a:gd name="connsiteX509" fmla="*/ 537243 w 12191853"/>
              <a:gd name="connsiteY509" fmla="*/ 2995199 h 6860965"/>
              <a:gd name="connsiteX510" fmla="*/ 540463 w 12191853"/>
              <a:gd name="connsiteY510" fmla="*/ 3002176 h 6860965"/>
              <a:gd name="connsiteX511" fmla="*/ 553882 w 12191853"/>
              <a:gd name="connsiteY511" fmla="*/ 2988758 h 6860965"/>
              <a:gd name="connsiteX512" fmla="*/ 604267 w 12191853"/>
              <a:gd name="connsiteY512" fmla="*/ 2970844 h 6860965"/>
              <a:gd name="connsiteX513" fmla="*/ 599504 w 12191853"/>
              <a:gd name="connsiteY513" fmla="*/ 2972656 h 6860965"/>
              <a:gd name="connsiteX514" fmla="*/ 583402 w 12191853"/>
              <a:gd name="connsiteY514" fmla="*/ 2978560 h 6860965"/>
              <a:gd name="connsiteX515" fmla="*/ 599504 w 12191853"/>
              <a:gd name="connsiteY515" fmla="*/ 2982854 h 6860965"/>
              <a:gd name="connsiteX516" fmla="*/ 607555 w 12191853"/>
              <a:gd name="connsiteY516" fmla="*/ 2979097 h 6860965"/>
              <a:gd name="connsiteX517" fmla="*/ 608629 w 12191853"/>
              <a:gd name="connsiteY517" fmla="*/ 2972656 h 6860965"/>
              <a:gd name="connsiteX518" fmla="*/ 604267 w 12191853"/>
              <a:gd name="connsiteY518" fmla="*/ 2970844 h 6860965"/>
              <a:gd name="connsiteX519" fmla="*/ 543684 w 12191853"/>
              <a:gd name="connsiteY519" fmla="*/ 2968898 h 6860965"/>
              <a:gd name="connsiteX520" fmla="*/ 542610 w 12191853"/>
              <a:gd name="connsiteY520" fmla="*/ 2979633 h 6860965"/>
              <a:gd name="connsiteX521" fmla="*/ 560323 w 12191853"/>
              <a:gd name="connsiteY521" fmla="*/ 2976413 h 6860965"/>
              <a:gd name="connsiteX522" fmla="*/ 543684 w 12191853"/>
              <a:gd name="connsiteY522" fmla="*/ 2968898 h 6860965"/>
              <a:gd name="connsiteX523" fmla="*/ 637612 w 12191853"/>
              <a:gd name="connsiteY523" fmla="*/ 2961384 h 6860965"/>
              <a:gd name="connsiteX524" fmla="*/ 616679 w 12191853"/>
              <a:gd name="connsiteY524" fmla="*/ 2974803 h 6860965"/>
              <a:gd name="connsiteX525" fmla="*/ 619363 w 12191853"/>
              <a:gd name="connsiteY525" fmla="*/ 2985000 h 6860965"/>
              <a:gd name="connsiteX526" fmla="*/ 633318 w 12191853"/>
              <a:gd name="connsiteY526" fmla="*/ 2980170 h 6860965"/>
              <a:gd name="connsiteX527" fmla="*/ 637612 w 12191853"/>
              <a:gd name="connsiteY527" fmla="*/ 2961384 h 6860965"/>
              <a:gd name="connsiteX528" fmla="*/ 518457 w 12191853"/>
              <a:gd name="connsiteY528" fmla="*/ 2950113 h 6860965"/>
              <a:gd name="connsiteX529" fmla="*/ 505576 w 12191853"/>
              <a:gd name="connsiteY529" fmla="*/ 2991441 h 6860965"/>
              <a:gd name="connsiteX530" fmla="*/ 535633 w 12191853"/>
              <a:gd name="connsiteY530" fmla="*/ 2975876 h 6860965"/>
              <a:gd name="connsiteX531" fmla="*/ 518457 w 12191853"/>
              <a:gd name="connsiteY531" fmla="*/ 2950113 h 6860965"/>
              <a:gd name="connsiteX532" fmla="*/ 672500 w 12191853"/>
              <a:gd name="connsiteY532" fmla="*/ 2949576 h 6860965"/>
              <a:gd name="connsiteX533" fmla="*/ 642443 w 12191853"/>
              <a:gd name="connsiteY533" fmla="*/ 2970509 h 6860965"/>
              <a:gd name="connsiteX534" fmla="*/ 641369 w 12191853"/>
              <a:gd name="connsiteY534" fmla="*/ 2986074 h 6860965"/>
              <a:gd name="connsiteX535" fmla="*/ 659618 w 12191853"/>
              <a:gd name="connsiteY535" fmla="*/ 2988758 h 6860965"/>
              <a:gd name="connsiteX536" fmla="*/ 665522 w 12191853"/>
              <a:gd name="connsiteY536" fmla="*/ 2976950 h 6860965"/>
              <a:gd name="connsiteX537" fmla="*/ 672500 w 12191853"/>
              <a:gd name="connsiteY537" fmla="*/ 2949576 h 6860965"/>
              <a:gd name="connsiteX538" fmla="*/ 605408 w 12191853"/>
              <a:gd name="connsiteY538" fmla="*/ 2942599 h 6860965"/>
              <a:gd name="connsiteX539" fmla="*/ 582865 w 12191853"/>
              <a:gd name="connsiteY539" fmla="*/ 2968898 h 6860965"/>
              <a:gd name="connsiteX540" fmla="*/ 605408 w 12191853"/>
              <a:gd name="connsiteY540" fmla="*/ 2942599 h 6860965"/>
              <a:gd name="connsiteX541" fmla="*/ 567837 w 12191853"/>
              <a:gd name="connsiteY541" fmla="*/ 2940452 h 6860965"/>
              <a:gd name="connsiteX542" fmla="*/ 570520 w 12191853"/>
              <a:gd name="connsiteY542" fmla="*/ 2959237 h 6860965"/>
              <a:gd name="connsiteX543" fmla="*/ 575888 w 12191853"/>
              <a:gd name="connsiteY543" fmla="*/ 2940988 h 6860965"/>
              <a:gd name="connsiteX544" fmla="*/ 567837 w 12191853"/>
              <a:gd name="connsiteY544" fmla="*/ 2940452 h 6860965"/>
              <a:gd name="connsiteX545" fmla="*/ 720269 w 12191853"/>
              <a:gd name="connsiteY545" fmla="*/ 2931327 h 6860965"/>
              <a:gd name="connsiteX546" fmla="*/ 699873 w 12191853"/>
              <a:gd name="connsiteY546" fmla="*/ 2938305 h 6860965"/>
              <a:gd name="connsiteX547" fmla="*/ 671426 w 12191853"/>
              <a:gd name="connsiteY547" fmla="*/ 2981244 h 6860965"/>
              <a:gd name="connsiteX548" fmla="*/ 685918 w 12191853"/>
              <a:gd name="connsiteY548" fmla="*/ 2989831 h 6860965"/>
              <a:gd name="connsiteX549" fmla="*/ 698800 w 12191853"/>
              <a:gd name="connsiteY549" fmla="*/ 2983927 h 6860965"/>
              <a:gd name="connsiteX550" fmla="*/ 720269 w 12191853"/>
              <a:gd name="connsiteY550" fmla="*/ 2931327 h 6860965"/>
              <a:gd name="connsiteX551" fmla="*/ 552271 w 12191853"/>
              <a:gd name="connsiteY551" fmla="*/ 2925423 h 6860965"/>
              <a:gd name="connsiteX552" fmla="*/ 525972 w 12191853"/>
              <a:gd name="connsiteY552" fmla="*/ 2947429 h 6860965"/>
              <a:gd name="connsiteX553" fmla="*/ 549588 w 12191853"/>
              <a:gd name="connsiteY553" fmla="*/ 2952796 h 6860965"/>
              <a:gd name="connsiteX554" fmla="*/ 552271 w 12191853"/>
              <a:gd name="connsiteY554" fmla="*/ 2925423 h 6860965"/>
              <a:gd name="connsiteX555" fmla="*/ 474981 w 12191853"/>
              <a:gd name="connsiteY555" fmla="*/ 2913078 h 6860965"/>
              <a:gd name="connsiteX556" fmla="*/ 449755 w 12191853"/>
              <a:gd name="connsiteY556" fmla="*/ 3004860 h 6860965"/>
              <a:gd name="connsiteX557" fmla="*/ 466394 w 12191853"/>
              <a:gd name="connsiteY557" fmla="*/ 3001639 h 6860965"/>
              <a:gd name="connsiteX558" fmla="*/ 510943 w 12191853"/>
              <a:gd name="connsiteY558" fmla="*/ 2956554 h 6860965"/>
              <a:gd name="connsiteX559" fmla="*/ 506112 w 12191853"/>
              <a:gd name="connsiteY559" fmla="*/ 2938841 h 6860965"/>
              <a:gd name="connsiteX560" fmla="*/ 474981 w 12191853"/>
              <a:gd name="connsiteY560" fmla="*/ 2913078 h 6860965"/>
              <a:gd name="connsiteX561" fmla="*/ 605677 w 12191853"/>
              <a:gd name="connsiteY561" fmla="*/ 2912139 h 6860965"/>
              <a:gd name="connsiteX562" fmla="*/ 598967 w 12191853"/>
              <a:gd name="connsiteY562" fmla="*/ 2917909 h 6860965"/>
              <a:gd name="connsiteX563" fmla="*/ 596821 w 12191853"/>
              <a:gd name="connsiteY563" fmla="*/ 2930791 h 6860965"/>
              <a:gd name="connsiteX564" fmla="*/ 612923 w 12191853"/>
              <a:gd name="connsiteY564" fmla="*/ 2924886 h 6860965"/>
              <a:gd name="connsiteX565" fmla="*/ 622047 w 12191853"/>
              <a:gd name="connsiteY565" fmla="*/ 2919519 h 6860965"/>
              <a:gd name="connsiteX566" fmla="*/ 613996 w 12191853"/>
              <a:gd name="connsiteY566" fmla="*/ 2915225 h 6860965"/>
              <a:gd name="connsiteX567" fmla="*/ 605677 w 12191853"/>
              <a:gd name="connsiteY567" fmla="*/ 2912139 h 6860965"/>
              <a:gd name="connsiteX568" fmla="*/ 639222 w 12191853"/>
              <a:gd name="connsiteY568" fmla="*/ 2912005 h 6860965"/>
              <a:gd name="connsiteX569" fmla="*/ 618826 w 12191853"/>
              <a:gd name="connsiteY569" fmla="*/ 2929717 h 6860965"/>
              <a:gd name="connsiteX570" fmla="*/ 620973 w 12191853"/>
              <a:gd name="connsiteY570" fmla="*/ 2956017 h 6860965"/>
              <a:gd name="connsiteX571" fmla="*/ 649957 w 12191853"/>
              <a:gd name="connsiteY571" fmla="*/ 2946356 h 6860965"/>
              <a:gd name="connsiteX572" fmla="*/ 644590 w 12191853"/>
              <a:gd name="connsiteY572" fmla="*/ 2931327 h 6860965"/>
              <a:gd name="connsiteX573" fmla="*/ 639222 w 12191853"/>
              <a:gd name="connsiteY573" fmla="*/ 2912005 h 6860965"/>
              <a:gd name="connsiteX574" fmla="*/ 557102 w 12191853"/>
              <a:gd name="connsiteY574" fmla="*/ 2909858 h 6860965"/>
              <a:gd name="connsiteX575" fmla="*/ 571057 w 12191853"/>
              <a:gd name="connsiteY575" fmla="*/ 2933474 h 6860965"/>
              <a:gd name="connsiteX576" fmla="*/ 590916 w 12191853"/>
              <a:gd name="connsiteY576" fmla="*/ 2914689 h 6860965"/>
              <a:gd name="connsiteX577" fmla="*/ 557102 w 12191853"/>
              <a:gd name="connsiteY577" fmla="*/ 2909858 h 6860965"/>
              <a:gd name="connsiteX578" fmla="*/ 802389 w 12191853"/>
              <a:gd name="connsiteY578" fmla="*/ 2902880 h 6860965"/>
              <a:gd name="connsiteX579" fmla="*/ 739055 w 12191853"/>
              <a:gd name="connsiteY579" fmla="*/ 2925423 h 6860965"/>
              <a:gd name="connsiteX580" fmla="*/ 705777 w 12191853"/>
              <a:gd name="connsiteY580" fmla="*/ 2971046 h 6860965"/>
              <a:gd name="connsiteX581" fmla="*/ 722416 w 12191853"/>
              <a:gd name="connsiteY581" fmla="*/ 2990368 h 6860965"/>
              <a:gd name="connsiteX582" fmla="*/ 741739 w 12191853"/>
              <a:gd name="connsiteY582" fmla="*/ 2990368 h 6860965"/>
              <a:gd name="connsiteX583" fmla="*/ 753010 w 12191853"/>
              <a:gd name="connsiteY583" fmla="*/ 2980706 h 6860965"/>
              <a:gd name="connsiteX584" fmla="*/ 771259 w 12191853"/>
              <a:gd name="connsiteY584" fmla="*/ 2938841 h 6860965"/>
              <a:gd name="connsiteX585" fmla="*/ 802389 w 12191853"/>
              <a:gd name="connsiteY585" fmla="*/ 2902880 h 6860965"/>
              <a:gd name="connsiteX586" fmla="*/ 544757 w 12191853"/>
              <a:gd name="connsiteY586" fmla="*/ 2893756 h 6860965"/>
              <a:gd name="connsiteX587" fmla="*/ 498061 w 12191853"/>
              <a:gd name="connsiteY587" fmla="*/ 2922739 h 6860965"/>
              <a:gd name="connsiteX588" fmla="*/ 531875 w 12191853"/>
              <a:gd name="connsiteY588" fmla="*/ 2936158 h 6860965"/>
              <a:gd name="connsiteX589" fmla="*/ 544757 w 12191853"/>
              <a:gd name="connsiteY589" fmla="*/ 2893756 h 6860965"/>
              <a:gd name="connsiteX590" fmla="*/ 441704 w 12191853"/>
              <a:gd name="connsiteY590" fmla="*/ 2886241 h 6860965"/>
              <a:gd name="connsiteX591" fmla="*/ 404670 w 12191853"/>
              <a:gd name="connsiteY591" fmla="*/ 3008617 h 6860965"/>
              <a:gd name="connsiteX592" fmla="*/ 465857 w 12191853"/>
              <a:gd name="connsiteY592" fmla="*/ 2964604 h 6860965"/>
              <a:gd name="connsiteX593" fmla="*/ 441704 w 12191853"/>
              <a:gd name="connsiteY593" fmla="*/ 2886241 h 6860965"/>
              <a:gd name="connsiteX594" fmla="*/ 553345 w 12191853"/>
              <a:gd name="connsiteY594" fmla="*/ 2882485 h 6860965"/>
              <a:gd name="connsiteX595" fmla="*/ 574278 w 12191853"/>
              <a:gd name="connsiteY595" fmla="*/ 2908248 h 6860965"/>
              <a:gd name="connsiteX596" fmla="*/ 607018 w 12191853"/>
              <a:gd name="connsiteY596" fmla="*/ 2885705 h 6860965"/>
              <a:gd name="connsiteX597" fmla="*/ 553345 w 12191853"/>
              <a:gd name="connsiteY597" fmla="*/ 2882485 h 6860965"/>
              <a:gd name="connsiteX598" fmla="*/ 687528 w 12191853"/>
              <a:gd name="connsiteY598" fmla="*/ 2876044 h 6860965"/>
              <a:gd name="connsiteX599" fmla="*/ 660155 w 12191853"/>
              <a:gd name="connsiteY599" fmla="*/ 2895903 h 6860965"/>
              <a:gd name="connsiteX600" fmla="*/ 655324 w 12191853"/>
              <a:gd name="connsiteY600" fmla="*/ 2937768 h 6860965"/>
              <a:gd name="connsiteX601" fmla="*/ 681087 w 12191853"/>
              <a:gd name="connsiteY601" fmla="*/ 2936158 h 6860965"/>
              <a:gd name="connsiteX602" fmla="*/ 686992 w 12191853"/>
              <a:gd name="connsiteY602" fmla="*/ 2927033 h 6860965"/>
              <a:gd name="connsiteX603" fmla="*/ 687528 w 12191853"/>
              <a:gd name="connsiteY603" fmla="*/ 2876044 h 6860965"/>
              <a:gd name="connsiteX604" fmla="*/ 634928 w 12191853"/>
              <a:gd name="connsiteY604" fmla="*/ 2873360 h 6860965"/>
              <a:gd name="connsiteX605" fmla="*/ 626341 w 12191853"/>
              <a:gd name="connsiteY605" fmla="*/ 2877117 h 6860965"/>
              <a:gd name="connsiteX606" fmla="*/ 612385 w 12191853"/>
              <a:gd name="connsiteY606" fmla="*/ 2896440 h 6860965"/>
              <a:gd name="connsiteX607" fmla="*/ 617753 w 12191853"/>
              <a:gd name="connsiteY607" fmla="*/ 2908784 h 6860965"/>
              <a:gd name="connsiteX608" fmla="*/ 634928 w 12191853"/>
              <a:gd name="connsiteY608" fmla="*/ 2905564 h 6860965"/>
              <a:gd name="connsiteX609" fmla="*/ 672500 w 12191853"/>
              <a:gd name="connsiteY609" fmla="*/ 2877117 h 6860965"/>
              <a:gd name="connsiteX610" fmla="*/ 634928 w 12191853"/>
              <a:gd name="connsiteY610" fmla="*/ 2873360 h 6860965"/>
              <a:gd name="connsiteX611" fmla="*/ 953748 w 12191853"/>
              <a:gd name="connsiteY611" fmla="*/ 2857795 h 6860965"/>
              <a:gd name="connsiteX612" fmla="*/ 853379 w 12191853"/>
              <a:gd name="connsiteY612" fmla="*/ 2884094 h 6860965"/>
              <a:gd name="connsiteX613" fmla="*/ 766965 w 12191853"/>
              <a:gd name="connsiteY613" fmla="*/ 2958701 h 6860965"/>
              <a:gd name="connsiteX614" fmla="*/ 760524 w 12191853"/>
              <a:gd name="connsiteY614" fmla="*/ 2986074 h 6860965"/>
              <a:gd name="connsiteX615" fmla="*/ 786824 w 12191853"/>
              <a:gd name="connsiteY615" fmla="*/ 2986611 h 6860965"/>
              <a:gd name="connsiteX616" fmla="*/ 814734 w 12191853"/>
              <a:gd name="connsiteY616" fmla="*/ 2976950 h 6860965"/>
              <a:gd name="connsiteX617" fmla="*/ 839961 w 12191853"/>
              <a:gd name="connsiteY617" fmla="*/ 2950113 h 6860965"/>
              <a:gd name="connsiteX618" fmla="*/ 953748 w 12191853"/>
              <a:gd name="connsiteY618" fmla="*/ 2857795 h 6860965"/>
              <a:gd name="connsiteX619" fmla="*/ 725637 w 12191853"/>
              <a:gd name="connsiteY619" fmla="*/ 2852964 h 6860965"/>
              <a:gd name="connsiteX620" fmla="*/ 690749 w 12191853"/>
              <a:gd name="connsiteY620" fmla="*/ 2917372 h 6860965"/>
              <a:gd name="connsiteX621" fmla="*/ 708461 w 12191853"/>
              <a:gd name="connsiteY621" fmla="*/ 2927033 h 6860965"/>
              <a:gd name="connsiteX622" fmla="*/ 743886 w 12191853"/>
              <a:gd name="connsiteY622" fmla="*/ 2913615 h 6860965"/>
              <a:gd name="connsiteX623" fmla="*/ 725637 w 12191853"/>
              <a:gd name="connsiteY623" fmla="*/ 2852964 h 6860965"/>
              <a:gd name="connsiteX624" fmla="*/ 535633 w 12191853"/>
              <a:gd name="connsiteY624" fmla="*/ 2842229 h 6860965"/>
              <a:gd name="connsiteX625" fmla="*/ 460490 w 12191853"/>
              <a:gd name="connsiteY625" fmla="*/ 2888388 h 6860965"/>
              <a:gd name="connsiteX626" fmla="*/ 520604 w 12191853"/>
              <a:gd name="connsiteY626" fmla="*/ 2909321 h 6860965"/>
              <a:gd name="connsiteX627" fmla="*/ 535633 w 12191853"/>
              <a:gd name="connsiteY627" fmla="*/ 2842229 h 6860965"/>
              <a:gd name="connsiteX628" fmla="*/ 646200 w 12191853"/>
              <a:gd name="connsiteY628" fmla="*/ 2840082 h 6860965"/>
              <a:gd name="connsiteX629" fmla="*/ 546367 w 12191853"/>
              <a:gd name="connsiteY629" fmla="*/ 2843840 h 6860965"/>
              <a:gd name="connsiteX630" fmla="*/ 586086 w 12191853"/>
              <a:gd name="connsiteY630" fmla="*/ 2881947 h 6860965"/>
              <a:gd name="connsiteX631" fmla="*/ 646200 w 12191853"/>
              <a:gd name="connsiteY631" fmla="*/ 2840082 h 6860965"/>
              <a:gd name="connsiteX632" fmla="*/ 390178 w 12191853"/>
              <a:gd name="connsiteY632" fmla="*/ 2840082 h 6860965"/>
              <a:gd name="connsiteX633" fmla="*/ 316645 w 12191853"/>
              <a:gd name="connsiteY633" fmla="*/ 3019888 h 6860965"/>
              <a:gd name="connsiteX634" fmla="*/ 352606 w 12191853"/>
              <a:gd name="connsiteY634" fmla="*/ 3016668 h 6860965"/>
              <a:gd name="connsiteX635" fmla="*/ 427749 w 12191853"/>
              <a:gd name="connsiteY635" fmla="*/ 2956017 h 6860965"/>
              <a:gd name="connsiteX636" fmla="*/ 434727 w 12191853"/>
              <a:gd name="connsiteY636" fmla="*/ 2925960 h 6860965"/>
              <a:gd name="connsiteX637" fmla="*/ 390178 w 12191853"/>
              <a:gd name="connsiteY637" fmla="*/ 2840082 h 6860965"/>
              <a:gd name="connsiteX638" fmla="*/ 662503 w 12191853"/>
              <a:gd name="connsiteY638" fmla="*/ 2836929 h 6860965"/>
              <a:gd name="connsiteX639" fmla="*/ 651567 w 12191853"/>
              <a:gd name="connsiteY639" fmla="*/ 2847060 h 6860965"/>
              <a:gd name="connsiteX640" fmla="*/ 641906 w 12191853"/>
              <a:gd name="connsiteY640" fmla="*/ 2858331 h 6860965"/>
              <a:gd name="connsiteX641" fmla="*/ 647810 w 12191853"/>
              <a:gd name="connsiteY641" fmla="*/ 2871213 h 6860965"/>
              <a:gd name="connsiteX642" fmla="*/ 721879 w 12191853"/>
              <a:gd name="connsiteY642" fmla="*/ 2844913 h 6860965"/>
              <a:gd name="connsiteX643" fmla="*/ 677867 w 12191853"/>
              <a:gd name="connsiteY643" fmla="*/ 2840082 h 6860965"/>
              <a:gd name="connsiteX644" fmla="*/ 662503 w 12191853"/>
              <a:gd name="connsiteY644" fmla="*/ 2836929 h 6860965"/>
              <a:gd name="connsiteX645" fmla="*/ 807757 w 12191853"/>
              <a:gd name="connsiteY645" fmla="*/ 2803585 h 6860965"/>
              <a:gd name="connsiteX646" fmla="*/ 748716 w 12191853"/>
              <a:gd name="connsiteY646" fmla="*/ 2837935 h 6860965"/>
              <a:gd name="connsiteX647" fmla="*/ 727783 w 12191853"/>
              <a:gd name="connsiteY647" fmla="*/ 2875507 h 6860965"/>
              <a:gd name="connsiteX648" fmla="*/ 757841 w 12191853"/>
              <a:gd name="connsiteY648" fmla="*/ 2908784 h 6860965"/>
              <a:gd name="connsiteX649" fmla="*/ 831373 w 12191853"/>
              <a:gd name="connsiteY649" fmla="*/ 2882485 h 6860965"/>
              <a:gd name="connsiteX650" fmla="*/ 807757 w 12191853"/>
              <a:gd name="connsiteY650" fmla="*/ 2803585 h 6860965"/>
              <a:gd name="connsiteX651" fmla="*/ 338651 w 12191853"/>
              <a:gd name="connsiteY651" fmla="*/ 2781042 h 6860965"/>
              <a:gd name="connsiteX652" fmla="*/ 333821 w 12191853"/>
              <a:gd name="connsiteY652" fmla="*/ 2785872 h 6860965"/>
              <a:gd name="connsiteX653" fmla="*/ 231841 w 12191853"/>
              <a:gd name="connsiteY653" fmla="*/ 3024182 h 6860965"/>
              <a:gd name="connsiteX654" fmla="*/ 276390 w 12191853"/>
              <a:gd name="connsiteY654" fmla="*/ 3022035 h 6860965"/>
              <a:gd name="connsiteX655" fmla="*/ 324696 w 12191853"/>
              <a:gd name="connsiteY655" fmla="*/ 3000566 h 6860965"/>
              <a:gd name="connsiteX656" fmla="*/ 383200 w 12191853"/>
              <a:gd name="connsiteY656" fmla="*/ 2843303 h 6860965"/>
              <a:gd name="connsiteX657" fmla="*/ 376760 w 12191853"/>
              <a:gd name="connsiteY657" fmla="*/ 2823980 h 6860965"/>
              <a:gd name="connsiteX658" fmla="*/ 338651 w 12191853"/>
              <a:gd name="connsiteY658" fmla="*/ 2781042 h 6860965"/>
              <a:gd name="connsiteX659" fmla="*/ 529192 w 12191853"/>
              <a:gd name="connsiteY659" fmla="*/ 2768160 h 6860965"/>
              <a:gd name="connsiteX660" fmla="*/ 406280 w 12191853"/>
              <a:gd name="connsiteY660" fmla="*/ 2842229 h 6860965"/>
              <a:gd name="connsiteX661" fmla="*/ 444388 w 12191853"/>
              <a:gd name="connsiteY661" fmla="*/ 2876580 h 6860965"/>
              <a:gd name="connsiteX662" fmla="*/ 461026 w 12191853"/>
              <a:gd name="connsiteY662" fmla="*/ 2881411 h 6860965"/>
              <a:gd name="connsiteX663" fmla="*/ 532412 w 12191853"/>
              <a:gd name="connsiteY663" fmla="*/ 2834178 h 6860965"/>
              <a:gd name="connsiteX664" fmla="*/ 534559 w 12191853"/>
              <a:gd name="connsiteY664" fmla="*/ 2821297 h 6860965"/>
              <a:gd name="connsiteX665" fmla="*/ 529192 w 12191853"/>
              <a:gd name="connsiteY665" fmla="*/ 2768160 h 6860965"/>
              <a:gd name="connsiteX666" fmla="*/ 873775 w 12191853"/>
              <a:gd name="connsiteY666" fmla="*/ 2767623 h 6860965"/>
              <a:gd name="connsiteX667" fmla="*/ 826543 w 12191853"/>
              <a:gd name="connsiteY667" fmla="*/ 2794460 h 6860965"/>
              <a:gd name="connsiteX668" fmla="*/ 816344 w 12191853"/>
              <a:gd name="connsiteY668" fmla="*/ 2808415 h 6860965"/>
              <a:gd name="connsiteX669" fmla="*/ 824932 w 12191853"/>
              <a:gd name="connsiteY669" fmla="*/ 2865845 h 6860965"/>
              <a:gd name="connsiteX670" fmla="*/ 852306 w 12191853"/>
              <a:gd name="connsiteY670" fmla="*/ 2876044 h 6860965"/>
              <a:gd name="connsiteX671" fmla="*/ 897928 w 12191853"/>
              <a:gd name="connsiteY671" fmla="*/ 2862089 h 6860965"/>
              <a:gd name="connsiteX672" fmla="*/ 873775 w 12191853"/>
              <a:gd name="connsiteY672" fmla="*/ 2767623 h 6860965"/>
              <a:gd name="connsiteX673" fmla="*/ 727246 w 12191853"/>
              <a:gd name="connsiteY673" fmla="*/ 2760109 h 6860965"/>
              <a:gd name="connsiteX674" fmla="*/ 539390 w 12191853"/>
              <a:gd name="connsiteY674" fmla="*/ 2770307 h 6860965"/>
              <a:gd name="connsiteX675" fmla="*/ 541537 w 12191853"/>
              <a:gd name="connsiteY675" fmla="*/ 2815930 h 6860965"/>
              <a:gd name="connsiteX676" fmla="*/ 564616 w 12191853"/>
              <a:gd name="connsiteY676" fmla="*/ 2841693 h 6860965"/>
              <a:gd name="connsiteX677" fmla="*/ 647273 w 12191853"/>
              <a:gd name="connsiteY677" fmla="*/ 2830958 h 6860965"/>
              <a:gd name="connsiteX678" fmla="*/ 727246 w 12191853"/>
              <a:gd name="connsiteY678" fmla="*/ 2760109 h 6860965"/>
              <a:gd name="connsiteX679" fmla="*/ 752473 w 12191853"/>
              <a:gd name="connsiteY679" fmla="*/ 2750448 h 6860965"/>
              <a:gd name="connsiteX680" fmla="*/ 682698 w 12191853"/>
              <a:gd name="connsiteY680" fmla="*/ 2813246 h 6860965"/>
              <a:gd name="connsiteX681" fmla="*/ 671963 w 12191853"/>
              <a:gd name="connsiteY681" fmla="*/ 2827738 h 6860965"/>
              <a:gd name="connsiteX682" fmla="*/ 691286 w 12191853"/>
              <a:gd name="connsiteY682" fmla="*/ 2836326 h 6860965"/>
              <a:gd name="connsiteX683" fmla="*/ 697189 w 12191853"/>
              <a:gd name="connsiteY683" fmla="*/ 2836862 h 6860965"/>
              <a:gd name="connsiteX684" fmla="*/ 812051 w 12191853"/>
              <a:gd name="connsiteY684" fmla="*/ 2792850 h 6860965"/>
              <a:gd name="connsiteX685" fmla="*/ 752473 w 12191853"/>
              <a:gd name="connsiteY685" fmla="*/ 2750448 h 6860965"/>
              <a:gd name="connsiteX686" fmla="*/ 985952 w 12191853"/>
              <a:gd name="connsiteY686" fmla="*/ 2710730 h 6860965"/>
              <a:gd name="connsiteX687" fmla="*/ 936573 w 12191853"/>
              <a:gd name="connsiteY687" fmla="*/ 2734883 h 6860965"/>
              <a:gd name="connsiteX688" fmla="*/ 889340 w 12191853"/>
              <a:gd name="connsiteY688" fmla="*/ 2759572 h 6860965"/>
              <a:gd name="connsiteX689" fmla="*/ 882363 w 12191853"/>
              <a:gd name="connsiteY689" fmla="*/ 2767086 h 6860965"/>
              <a:gd name="connsiteX690" fmla="*/ 897928 w 12191853"/>
              <a:gd name="connsiteY690" fmla="*/ 2852964 h 6860965"/>
              <a:gd name="connsiteX691" fmla="*/ 914030 w 12191853"/>
              <a:gd name="connsiteY691" fmla="*/ 2857795 h 6860965"/>
              <a:gd name="connsiteX692" fmla="*/ 968777 w 12191853"/>
              <a:gd name="connsiteY692" fmla="*/ 2844913 h 6860965"/>
              <a:gd name="connsiteX693" fmla="*/ 973071 w 12191853"/>
              <a:gd name="connsiteY693" fmla="*/ 2835252 h 6860965"/>
              <a:gd name="connsiteX694" fmla="*/ 963409 w 12191853"/>
              <a:gd name="connsiteY694" fmla="*/ 2805731 h 6860965"/>
              <a:gd name="connsiteX695" fmla="*/ 985952 w 12191853"/>
              <a:gd name="connsiteY695" fmla="*/ 2710730 h 6860965"/>
              <a:gd name="connsiteX696" fmla="*/ 525435 w 12191853"/>
              <a:gd name="connsiteY696" fmla="*/ 2705362 h 6860965"/>
              <a:gd name="connsiteX697" fmla="*/ 344555 w 12191853"/>
              <a:gd name="connsiteY697" fmla="*/ 2778358 h 6860965"/>
              <a:gd name="connsiteX698" fmla="*/ 379443 w 12191853"/>
              <a:gd name="connsiteY698" fmla="*/ 2816466 h 6860965"/>
              <a:gd name="connsiteX699" fmla="*/ 444924 w 12191853"/>
              <a:gd name="connsiteY699" fmla="*/ 2834715 h 6860965"/>
              <a:gd name="connsiteX700" fmla="*/ 525435 w 12191853"/>
              <a:gd name="connsiteY700" fmla="*/ 2705362 h 6860965"/>
              <a:gd name="connsiteX701" fmla="*/ 1008521 w 12191853"/>
              <a:gd name="connsiteY701" fmla="*/ 2701391 h 6860965"/>
              <a:gd name="connsiteX702" fmla="*/ 992930 w 12191853"/>
              <a:gd name="connsiteY702" fmla="*/ 2713950 h 6860965"/>
              <a:gd name="connsiteX703" fmla="*/ 977365 w 12191853"/>
              <a:gd name="connsiteY703" fmla="*/ 2829348 h 6860965"/>
              <a:gd name="connsiteX704" fmla="*/ 996687 w 12191853"/>
              <a:gd name="connsiteY704" fmla="*/ 2839009 h 6860965"/>
              <a:gd name="connsiteX705" fmla="*/ 1071248 w 12191853"/>
              <a:gd name="connsiteY705" fmla="*/ 2825284 h 6860965"/>
              <a:gd name="connsiteX706" fmla="*/ 1054079 w 12191853"/>
              <a:gd name="connsiteY706" fmla="*/ 2803733 h 6860965"/>
              <a:gd name="connsiteX707" fmla="*/ 836472 w 12191853"/>
              <a:gd name="connsiteY707" fmla="*/ 2690065 h 6860965"/>
              <a:gd name="connsiteX708" fmla="*/ 831373 w 12191853"/>
              <a:gd name="connsiteY708" fmla="*/ 2691944 h 6860965"/>
              <a:gd name="connsiteX709" fmla="*/ 765355 w 12191853"/>
              <a:gd name="connsiteY709" fmla="*/ 2739713 h 6860965"/>
              <a:gd name="connsiteX710" fmla="*/ 761598 w 12191853"/>
              <a:gd name="connsiteY710" fmla="*/ 2755278 h 6860965"/>
              <a:gd name="connsiteX711" fmla="*/ 826543 w 12191853"/>
              <a:gd name="connsiteY711" fmla="*/ 2784262 h 6860965"/>
              <a:gd name="connsiteX712" fmla="*/ 879679 w 12191853"/>
              <a:gd name="connsiteY712" fmla="*/ 2755278 h 6860965"/>
              <a:gd name="connsiteX713" fmla="*/ 839961 w 12191853"/>
              <a:gd name="connsiteY713" fmla="*/ 2694628 h 6860965"/>
              <a:gd name="connsiteX714" fmla="*/ 836472 w 12191853"/>
              <a:gd name="connsiteY714" fmla="*/ 2690065 h 6860965"/>
              <a:gd name="connsiteX715" fmla="*/ 822249 w 12191853"/>
              <a:gd name="connsiteY715" fmla="*/ 2686576 h 6860965"/>
              <a:gd name="connsiteX716" fmla="*/ 712218 w 12191853"/>
              <a:gd name="connsiteY716" fmla="*/ 2710193 h 6860965"/>
              <a:gd name="connsiteX717" fmla="*/ 544757 w 12191853"/>
              <a:gd name="connsiteY717" fmla="*/ 2700532 h 6860965"/>
              <a:gd name="connsiteX718" fmla="*/ 535633 w 12191853"/>
              <a:gd name="connsiteY718" fmla="*/ 2706436 h 6860965"/>
              <a:gd name="connsiteX719" fmla="*/ 590916 w 12191853"/>
              <a:gd name="connsiteY719" fmla="*/ 2777821 h 6860965"/>
              <a:gd name="connsiteX720" fmla="*/ 822249 w 12191853"/>
              <a:gd name="connsiteY720" fmla="*/ 2686576 h 6860965"/>
              <a:gd name="connsiteX721" fmla="*/ 857136 w 12191853"/>
              <a:gd name="connsiteY721" fmla="*/ 2680136 h 6860965"/>
              <a:gd name="connsiteX722" fmla="*/ 846401 w 12191853"/>
              <a:gd name="connsiteY722" fmla="*/ 2692481 h 6860965"/>
              <a:gd name="connsiteX723" fmla="*/ 879143 w 12191853"/>
              <a:gd name="connsiteY723" fmla="*/ 2746154 h 6860965"/>
              <a:gd name="connsiteX724" fmla="*/ 894171 w 12191853"/>
              <a:gd name="connsiteY724" fmla="*/ 2748301 h 6860965"/>
              <a:gd name="connsiteX725" fmla="*/ 981122 w 12191853"/>
              <a:gd name="connsiteY725" fmla="*/ 2704289 h 6860965"/>
              <a:gd name="connsiteX726" fmla="*/ 980048 w 12191853"/>
              <a:gd name="connsiteY726" fmla="*/ 2702142 h 6860965"/>
              <a:gd name="connsiteX727" fmla="*/ 195258 w 12191853"/>
              <a:gd name="connsiteY727" fmla="*/ 2637817 h 6860965"/>
              <a:gd name="connsiteX728" fmla="*/ 191223 w 12191853"/>
              <a:gd name="connsiteY728" fmla="*/ 2667425 h 6860965"/>
              <a:gd name="connsiteX729" fmla="*/ 174608 w 12191853"/>
              <a:gd name="connsiteY729" fmla="*/ 2973614 h 6860965"/>
              <a:gd name="connsiteX730" fmla="*/ 173709 w 12191853"/>
              <a:gd name="connsiteY730" fmla="*/ 3023996 h 6860965"/>
              <a:gd name="connsiteX731" fmla="*/ 199562 w 12191853"/>
              <a:gd name="connsiteY731" fmla="*/ 3024710 h 6860965"/>
              <a:gd name="connsiteX732" fmla="*/ 262435 w 12191853"/>
              <a:gd name="connsiteY732" fmla="*/ 2971046 h 6860965"/>
              <a:gd name="connsiteX733" fmla="*/ 324696 w 12191853"/>
              <a:gd name="connsiteY733" fmla="*/ 2792313 h 6860965"/>
              <a:gd name="connsiteX734" fmla="*/ 312888 w 12191853"/>
              <a:gd name="connsiteY734" fmla="*/ 2762256 h 6860965"/>
              <a:gd name="connsiteX735" fmla="*/ 249017 w 12191853"/>
              <a:gd name="connsiteY735" fmla="*/ 2696037 h 6860965"/>
              <a:gd name="connsiteX736" fmla="*/ 926579 w 12191853"/>
              <a:gd name="connsiteY736" fmla="*/ 2634854 h 6860965"/>
              <a:gd name="connsiteX737" fmla="*/ 904637 w 12191853"/>
              <a:gd name="connsiteY737" fmla="*/ 2647865 h 6860965"/>
              <a:gd name="connsiteX738" fmla="*/ 872165 w 12191853"/>
              <a:gd name="connsiteY738" fmla="*/ 2666718 h 6860965"/>
              <a:gd name="connsiteX739" fmla="*/ 864114 w 12191853"/>
              <a:gd name="connsiteY739" fmla="*/ 2675305 h 6860965"/>
              <a:gd name="connsiteX740" fmla="*/ 985416 w 12191853"/>
              <a:gd name="connsiteY740" fmla="*/ 2696238 h 6860965"/>
              <a:gd name="connsiteX741" fmla="*/ 999907 w 12191853"/>
              <a:gd name="connsiteY741" fmla="*/ 2695701 h 6860965"/>
              <a:gd name="connsiteX742" fmla="*/ 1005077 w 12191853"/>
              <a:gd name="connsiteY742" fmla="*/ 2693656 h 6860965"/>
              <a:gd name="connsiteX743" fmla="*/ 1004941 w 12191853"/>
              <a:gd name="connsiteY743" fmla="*/ 2693350 h 6860965"/>
              <a:gd name="connsiteX744" fmla="*/ 942984 w 12191853"/>
              <a:gd name="connsiteY744" fmla="*/ 2641363 h 6860965"/>
              <a:gd name="connsiteX745" fmla="*/ 522816 w 12191853"/>
              <a:gd name="connsiteY745" fmla="*/ 2344396 h 6860965"/>
              <a:gd name="connsiteX746" fmla="*/ 487921 w 12191853"/>
              <a:gd name="connsiteY746" fmla="*/ 2365050 h 6860965"/>
              <a:gd name="connsiteX747" fmla="*/ 422403 w 12191853"/>
              <a:gd name="connsiteY747" fmla="*/ 2468309 h 6860965"/>
              <a:gd name="connsiteX748" fmla="*/ 321278 w 12191853"/>
              <a:gd name="connsiteY748" fmla="*/ 2494660 h 6860965"/>
              <a:gd name="connsiteX749" fmla="*/ 230835 w 12191853"/>
              <a:gd name="connsiteY749" fmla="*/ 2530980 h 6860965"/>
              <a:gd name="connsiteX750" fmla="*/ 201692 w 12191853"/>
              <a:gd name="connsiteY750" fmla="*/ 2611497 h 6860965"/>
              <a:gd name="connsiteX751" fmla="*/ 196815 w 12191853"/>
              <a:gd name="connsiteY751" fmla="*/ 2629571 h 6860965"/>
              <a:gd name="connsiteX752" fmla="*/ 246266 w 12191853"/>
              <a:gd name="connsiteY752" fmla="*/ 2680404 h 6860965"/>
              <a:gd name="connsiteX753" fmla="*/ 294639 w 12191853"/>
              <a:gd name="connsiteY753" fmla="*/ 2733809 h 6860965"/>
              <a:gd name="connsiteX754" fmla="*/ 388031 w 12191853"/>
              <a:gd name="connsiteY754" fmla="*/ 2772454 h 6860965"/>
              <a:gd name="connsiteX755" fmla="*/ 518994 w 12191853"/>
              <a:gd name="connsiteY755" fmla="*/ 2704289 h 6860965"/>
              <a:gd name="connsiteX756" fmla="*/ 529192 w 12191853"/>
              <a:gd name="connsiteY756" fmla="*/ 2686576 h 6860965"/>
              <a:gd name="connsiteX757" fmla="*/ 557280 w 12191853"/>
              <a:gd name="connsiteY757" fmla="*/ 2350663 h 6860965"/>
              <a:gd name="connsiteX758" fmla="*/ 566494 w 12191853"/>
              <a:gd name="connsiteY758" fmla="*/ 2352338 h 6860965"/>
              <a:gd name="connsiteX759" fmla="*/ 565807 w 12191853"/>
              <a:gd name="connsiteY759" fmla="*/ 2360596 h 6860965"/>
              <a:gd name="connsiteX760" fmla="*/ 537780 w 12191853"/>
              <a:gd name="connsiteY760" fmla="*/ 2673158 h 6860965"/>
              <a:gd name="connsiteX761" fmla="*/ 553882 w 12191853"/>
              <a:gd name="connsiteY761" fmla="*/ 2697311 h 6860965"/>
              <a:gd name="connsiteX762" fmla="*/ 565153 w 12191853"/>
              <a:gd name="connsiteY762" fmla="*/ 2700532 h 6860965"/>
              <a:gd name="connsiteX763" fmla="*/ 720269 w 12191853"/>
              <a:gd name="connsiteY763" fmla="*/ 2703216 h 6860965"/>
              <a:gd name="connsiteX764" fmla="*/ 875603 w 12191853"/>
              <a:gd name="connsiteY764" fmla="*/ 2657626 h 6860965"/>
              <a:gd name="connsiteX765" fmla="*/ 917713 w 12191853"/>
              <a:gd name="connsiteY765" fmla="*/ 2631336 h 6860965"/>
              <a:gd name="connsiteX766" fmla="*/ 893401 w 12191853"/>
              <a:gd name="connsiteY766" fmla="*/ 2621690 h 6860965"/>
              <a:gd name="connsiteX767" fmla="*/ 862511 w 12191853"/>
              <a:gd name="connsiteY767" fmla="*/ 2577980 h 6860965"/>
              <a:gd name="connsiteX768" fmla="*/ 828328 w 12191853"/>
              <a:gd name="connsiteY768" fmla="*/ 2493947 h 6860965"/>
              <a:gd name="connsiteX769" fmla="*/ 757113 w 12191853"/>
              <a:gd name="connsiteY769" fmla="*/ 2412763 h 6860965"/>
              <a:gd name="connsiteX770" fmla="*/ 616820 w 12191853"/>
              <a:gd name="connsiteY770" fmla="*/ 2361488 h 6860965"/>
              <a:gd name="connsiteX771" fmla="*/ 602787 w 12191853"/>
              <a:gd name="connsiteY771" fmla="*/ 2358937 h 6860965"/>
              <a:gd name="connsiteX772" fmla="*/ 602705 w 12191853"/>
              <a:gd name="connsiteY772" fmla="*/ 2359332 h 6860965"/>
              <a:gd name="connsiteX773" fmla="*/ 587207 w 12191853"/>
              <a:gd name="connsiteY773" fmla="*/ 2356104 h 6860965"/>
              <a:gd name="connsiteX774" fmla="*/ 566494 w 12191853"/>
              <a:gd name="connsiteY774" fmla="*/ 2352338 h 6860965"/>
              <a:gd name="connsiteX775" fmla="*/ 566538 w 12191853"/>
              <a:gd name="connsiteY775" fmla="*/ 2351798 h 6860965"/>
              <a:gd name="connsiteX776" fmla="*/ 557346 w 12191853"/>
              <a:gd name="connsiteY776" fmla="*/ 2349883 h 6860965"/>
              <a:gd name="connsiteX777" fmla="*/ 557280 w 12191853"/>
              <a:gd name="connsiteY777" fmla="*/ 2350663 h 6860965"/>
              <a:gd name="connsiteX778" fmla="*/ 2287968 w 12191853"/>
              <a:gd name="connsiteY778" fmla="*/ 1632514 h 6860965"/>
              <a:gd name="connsiteX779" fmla="*/ 2276129 w 12191853"/>
              <a:gd name="connsiteY779" fmla="*/ 1635808 h 6860965"/>
              <a:gd name="connsiteX780" fmla="*/ 2281825 w 12191853"/>
              <a:gd name="connsiteY780" fmla="*/ 1665718 h 6860965"/>
              <a:gd name="connsiteX781" fmla="*/ 2292509 w 12191853"/>
              <a:gd name="connsiteY781" fmla="*/ 1682097 h 6860965"/>
              <a:gd name="connsiteX782" fmla="*/ 2281825 w 12191853"/>
              <a:gd name="connsiteY782" fmla="*/ 1708447 h 6860965"/>
              <a:gd name="connsiteX783" fmla="*/ 2247642 w 12191853"/>
              <a:gd name="connsiteY783" fmla="*/ 1704174 h 6860965"/>
              <a:gd name="connsiteX784" fmla="*/ 2207050 w 12191853"/>
              <a:gd name="connsiteY784" fmla="*/ 1704886 h 6860965"/>
              <a:gd name="connsiteX785" fmla="*/ 2214884 w 12191853"/>
              <a:gd name="connsiteY785" fmla="*/ 1731948 h 6860965"/>
              <a:gd name="connsiteX786" fmla="*/ 2286099 w 12191853"/>
              <a:gd name="connsiteY786" fmla="*/ 1756161 h 6860965"/>
              <a:gd name="connsiteX787" fmla="*/ 2331677 w 12191853"/>
              <a:gd name="connsiteY787" fmla="*/ 1692067 h 6860965"/>
              <a:gd name="connsiteX788" fmla="*/ 2300341 w 12191853"/>
              <a:gd name="connsiteY788" fmla="*/ 1639368 h 6860965"/>
              <a:gd name="connsiteX789" fmla="*/ 2287968 w 12191853"/>
              <a:gd name="connsiteY789" fmla="*/ 1632514 h 6860965"/>
              <a:gd name="connsiteX790" fmla="*/ 2080287 w 12191853"/>
              <a:gd name="connsiteY790" fmla="*/ 1631357 h 6860965"/>
              <a:gd name="connsiteX791" fmla="*/ 2069605 w 12191853"/>
              <a:gd name="connsiteY791" fmla="*/ 1636520 h 6860965"/>
              <a:gd name="connsiteX792" fmla="*/ 2034709 w 12191853"/>
              <a:gd name="connsiteY792" fmla="*/ 1710583 h 6860965"/>
              <a:gd name="connsiteX793" fmla="*/ 2096666 w 12191853"/>
              <a:gd name="connsiteY793" fmla="*/ 1759722 h 6860965"/>
              <a:gd name="connsiteX794" fmla="*/ 2151502 w 12191853"/>
              <a:gd name="connsiteY794" fmla="*/ 1729811 h 6860965"/>
              <a:gd name="connsiteX795" fmla="*/ 2155776 w 12191853"/>
              <a:gd name="connsiteY795" fmla="*/ 1704174 h 6860965"/>
              <a:gd name="connsiteX796" fmla="*/ 2118744 w 12191853"/>
              <a:gd name="connsiteY796" fmla="*/ 1702037 h 6860965"/>
              <a:gd name="connsiteX797" fmla="*/ 2077438 w 12191853"/>
              <a:gd name="connsiteY797" fmla="*/ 1702750 h 6860965"/>
              <a:gd name="connsiteX798" fmla="*/ 2087408 w 12191853"/>
              <a:gd name="connsiteY798" fmla="*/ 1662869 h 6860965"/>
              <a:gd name="connsiteX799" fmla="*/ 2088833 w 12191853"/>
              <a:gd name="connsiteY799" fmla="*/ 1635808 h 6860965"/>
              <a:gd name="connsiteX800" fmla="*/ 2080287 w 12191853"/>
              <a:gd name="connsiteY800" fmla="*/ 1631357 h 6860965"/>
              <a:gd name="connsiteX801" fmla="*/ 466913 w 12191853"/>
              <a:gd name="connsiteY801" fmla="*/ 673505 h 6860965"/>
              <a:gd name="connsiteX802" fmla="*/ 425251 w 12191853"/>
              <a:gd name="connsiteY802" fmla="*/ 712862 h 6860965"/>
              <a:gd name="connsiteX803" fmla="*/ 443055 w 12191853"/>
              <a:gd name="connsiteY803" fmla="*/ 743484 h 6860965"/>
              <a:gd name="connsiteX804" fmla="*/ 552726 w 12191853"/>
              <a:gd name="connsiteY804" fmla="*/ 760576 h 6860965"/>
              <a:gd name="connsiteX805" fmla="*/ 576939 w 12191853"/>
              <a:gd name="connsiteY805" fmla="*/ 776243 h 6860965"/>
              <a:gd name="connsiteX806" fmla="*/ 667382 w 12191853"/>
              <a:gd name="connsiteY806" fmla="*/ 956417 h 6860965"/>
              <a:gd name="connsiteX807" fmla="*/ 655988 w 12191853"/>
              <a:gd name="connsiteY807" fmla="*/ 1004131 h 6860965"/>
              <a:gd name="connsiteX808" fmla="*/ 589758 w 12191853"/>
              <a:gd name="connsiteY808" fmla="*/ 1048996 h 6860965"/>
              <a:gd name="connsiteX809" fmla="*/ 522104 w 12191853"/>
              <a:gd name="connsiteY809" fmla="*/ 1082467 h 6860965"/>
              <a:gd name="connsiteX810" fmla="*/ 480087 w 12191853"/>
              <a:gd name="connsiteY810" fmla="*/ 1076058 h 6860965"/>
              <a:gd name="connsiteX811" fmla="*/ 401750 w 12191853"/>
              <a:gd name="connsiteY811" fmla="*/ 994161 h 6860965"/>
              <a:gd name="connsiteX812" fmla="*/ 425964 w 12191853"/>
              <a:gd name="connsiteY812" fmla="*/ 871671 h 6860965"/>
              <a:gd name="connsiteX813" fmla="*/ 460147 w 12191853"/>
              <a:gd name="connsiteY813" fmla="*/ 856004 h 6860965"/>
              <a:gd name="connsiteX814" fmla="*/ 489345 w 12191853"/>
              <a:gd name="connsiteY814" fmla="*/ 856716 h 6860965"/>
              <a:gd name="connsiteX815" fmla="*/ 558423 w 12191853"/>
              <a:gd name="connsiteY815" fmla="*/ 940750 h 6860965"/>
              <a:gd name="connsiteX816" fmla="*/ 536347 w 12191853"/>
              <a:gd name="connsiteY816" fmla="*/ 974933 h 6860965"/>
              <a:gd name="connsiteX817" fmla="*/ 466556 w 12191853"/>
              <a:gd name="connsiteY817" fmla="*/ 962826 h 6860965"/>
              <a:gd name="connsiteX818" fmla="*/ 499315 w 12191853"/>
              <a:gd name="connsiteY818" fmla="*/ 941462 h 6860965"/>
              <a:gd name="connsiteX819" fmla="*/ 463707 w 12191853"/>
              <a:gd name="connsiteY819" fmla="*/ 893748 h 6860965"/>
              <a:gd name="connsiteX820" fmla="*/ 430236 w 12191853"/>
              <a:gd name="connsiteY820" fmla="*/ 930779 h 6860965"/>
              <a:gd name="connsiteX821" fmla="*/ 465132 w 12191853"/>
              <a:gd name="connsiteY821" fmla="*/ 1016950 h 6860965"/>
              <a:gd name="connsiteX822" fmla="*/ 552014 w 12191853"/>
              <a:gd name="connsiteY822" fmla="*/ 1024071 h 6860965"/>
              <a:gd name="connsiteX823" fmla="*/ 607562 w 12191853"/>
              <a:gd name="connsiteY823" fmla="*/ 965675 h 6860965"/>
              <a:gd name="connsiteX824" fmla="*/ 608274 w 12191853"/>
              <a:gd name="connsiteY824" fmla="*/ 913688 h 6860965"/>
              <a:gd name="connsiteX825" fmla="*/ 539195 w 12191853"/>
              <a:gd name="connsiteY825" fmla="*/ 826806 h 6860965"/>
              <a:gd name="connsiteX826" fmla="*/ 490769 w 12191853"/>
              <a:gd name="connsiteY826" fmla="*/ 801880 h 6860965"/>
              <a:gd name="connsiteX827" fmla="*/ 423115 w 12191853"/>
              <a:gd name="connsiteY827" fmla="*/ 792622 h 6860965"/>
              <a:gd name="connsiteX828" fmla="*/ 336233 w 12191853"/>
              <a:gd name="connsiteY828" fmla="*/ 838912 h 6860965"/>
              <a:gd name="connsiteX829" fmla="*/ 327687 w 12191853"/>
              <a:gd name="connsiteY829" fmla="*/ 998434 h 6860965"/>
              <a:gd name="connsiteX830" fmla="*/ 386083 w 12191853"/>
              <a:gd name="connsiteY830" fmla="*/ 1095998 h 6860965"/>
              <a:gd name="connsiteX831" fmla="*/ 419554 w 12191853"/>
              <a:gd name="connsiteY831" fmla="*/ 1113802 h 6860965"/>
              <a:gd name="connsiteX832" fmla="*/ 520679 w 12191853"/>
              <a:gd name="connsiteY832" fmla="*/ 1162228 h 6860965"/>
              <a:gd name="connsiteX833" fmla="*/ 584773 w 12191853"/>
              <a:gd name="connsiteY833" fmla="*/ 1159380 h 6860965"/>
              <a:gd name="connsiteX834" fmla="*/ 715808 w 12191853"/>
              <a:gd name="connsiteY834" fmla="*/ 1058254 h 6860965"/>
              <a:gd name="connsiteX835" fmla="*/ 735036 w 12191853"/>
              <a:gd name="connsiteY835" fmla="*/ 1042587 h 6860965"/>
              <a:gd name="connsiteX836" fmla="*/ 786311 w 12191853"/>
              <a:gd name="connsiteY836" fmla="*/ 955705 h 6860965"/>
              <a:gd name="connsiteX837" fmla="*/ 757825 w 12191853"/>
              <a:gd name="connsiteY837" fmla="*/ 867398 h 6860965"/>
              <a:gd name="connsiteX838" fmla="*/ 724354 w 12191853"/>
              <a:gd name="connsiteY838" fmla="*/ 833927 h 6860965"/>
              <a:gd name="connsiteX839" fmla="*/ 678064 w 12191853"/>
              <a:gd name="connsiteY839" fmla="*/ 785501 h 6860965"/>
              <a:gd name="connsiteX840" fmla="*/ 604713 w 12191853"/>
              <a:gd name="connsiteY840" fmla="*/ 718559 h 6860965"/>
              <a:gd name="connsiteX841" fmla="*/ 595455 w 12191853"/>
              <a:gd name="connsiteY841" fmla="*/ 714286 h 6860965"/>
              <a:gd name="connsiteX842" fmla="*/ 490057 w 12191853"/>
              <a:gd name="connsiteY842" fmla="*/ 675118 h 6860965"/>
              <a:gd name="connsiteX843" fmla="*/ 466913 w 12191853"/>
              <a:gd name="connsiteY843" fmla="*/ 673505 h 6860965"/>
              <a:gd name="connsiteX844" fmla="*/ 2511849 w 12191853"/>
              <a:gd name="connsiteY844" fmla="*/ 7120 h 6860965"/>
              <a:gd name="connsiteX845" fmla="*/ 2796710 w 12191853"/>
              <a:gd name="connsiteY845" fmla="*/ 7120 h 6860965"/>
              <a:gd name="connsiteX846" fmla="*/ 2722646 w 12191853"/>
              <a:gd name="connsiteY846" fmla="*/ 52698 h 6860965"/>
              <a:gd name="connsiteX847" fmla="*/ 2714813 w 12191853"/>
              <a:gd name="connsiteY847" fmla="*/ 59107 h 6860965"/>
              <a:gd name="connsiteX848" fmla="*/ 2656416 w 12191853"/>
              <a:gd name="connsiteY848" fmla="*/ 200825 h 6860965"/>
              <a:gd name="connsiteX849" fmla="*/ 2654991 w 12191853"/>
              <a:gd name="connsiteY849" fmla="*/ 173763 h 6860965"/>
              <a:gd name="connsiteX850" fmla="*/ 2640749 w 12191853"/>
              <a:gd name="connsiteY850" fmla="*/ 155247 h 6860965"/>
              <a:gd name="connsiteX851" fmla="*/ 2622944 w 12191853"/>
              <a:gd name="connsiteY851" fmla="*/ 165929 h 6860965"/>
              <a:gd name="connsiteX852" fmla="*/ 2596595 w 12191853"/>
              <a:gd name="connsiteY852" fmla="*/ 202961 h 6860965"/>
              <a:gd name="connsiteX853" fmla="*/ 2587337 w 12191853"/>
              <a:gd name="connsiteY853" fmla="*/ 261357 h 6860965"/>
              <a:gd name="connsiteX854" fmla="*/ 2677068 w 12191853"/>
              <a:gd name="connsiteY854" fmla="*/ 390969 h 6860965"/>
              <a:gd name="connsiteX855" fmla="*/ 2700570 w 12191853"/>
              <a:gd name="connsiteY855" fmla="*/ 432273 h 6860965"/>
              <a:gd name="connsiteX856" fmla="*/ 2699857 w 12191853"/>
              <a:gd name="connsiteY856" fmla="*/ 450077 h 6860965"/>
              <a:gd name="connsiteX857" fmla="*/ 2710540 w 12191853"/>
              <a:gd name="connsiteY857" fmla="*/ 476427 h 6860965"/>
              <a:gd name="connsiteX858" fmla="*/ 2708403 w 12191853"/>
              <a:gd name="connsiteY858" fmla="*/ 510610 h 6860965"/>
              <a:gd name="connsiteX859" fmla="*/ 2698433 w 12191853"/>
              <a:gd name="connsiteY859" fmla="*/ 580400 h 6860965"/>
              <a:gd name="connsiteX860" fmla="*/ 2694160 w 12191853"/>
              <a:gd name="connsiteY860" fmla="*/ 613159 h 6860965"/>
              <a:gd name="connsiteX861" fmla="*/ 2686326 w 12191853"/>
              <a:gd name="connsiteY861" fmla="*/ 612447 h 6860965"/>
              <a:gd name="connsiteX862" fmla="*/ 2686326 w 12191853"/>
              <a:gd name="connsiteY862" fmla="*/ 504913 h 6860965"/>
              <a:gd name="connsiteX863" fmla="*/ 2592322 w 12191853"/>
              <a:gd name="connsiteY863" fmla="*/ 329012 h 6860965"/>
              <a:gd name="connsiteX864" fmla="*/ 2585913 w 12191853"/>
              <a:gd name="connsiteY864" fmla="*/ 421591 h 6860965"/>
              <a:gd name="connsiteX865" fmla="*/ 2576654 w 12191853"/>
              <a:gd name="connsiteY865" fmla="*/ 446516 h 6860965"/>
              <a:gd name="connsiteX866" fmla="*/ 2575942 w 12191853"/>
              <a:gd name="connsiteY866" fmla="*/ 406636 h 6860965"/>
              <a:gd name="connsiteX867" fmla="*/ 2549593 w 12191853"/>
              <a:gd name="connsiteY867" fmla="*/ 185870 h 6860965"/>
              <a:gd name="connsiteX868" fmla="*/ 2607277 w 12191853"/>
              <a:gd name="connsiteY868" fmla="*/ 105397 h 6860965"/>
              <a:gd name="connsiteX869" fmla="*/ 2612974 w 12191853"/>
              <a:gd name="connsiteY869" fmla="*/ 70501 h 6860965"/>
              <a:gd name="connsiteX870" fmla="*/ 2528228 w 12191853"/>
              <a:gd name="connsiteY870" fmla="*/ 15666 h 6860965"/>
              <a:gd name="connsiteX871" fmla="*/ 2511849 w 12191853"/>
              <a:gd name="connsiteY871" fmla="*/ 7120 h 6860965"/>
              <a:gd name="connsiteX872" fmla="*/ 4362014 w 12191853"/>
              <a:gd name="connsiteY872" fmla="*/ 4984 h 6860965"/>
              <a:gd name="connsiteX873" fmla="*/ 4646875 w 12191853"/>
              <a:gd name="connsiteY873" fmla="*/ 4984 h 6860965"/>
              <a:gd name="connsiteX874" fmla="*/ 4587053 w 12191853"/>
              <a:gd name="connsiteY874" fmla="*/ 51274 h 6860965"/>
              <a:gd name="connsiteX875" fmla="*/ 4555006 w 12191853"/>
              <a:gd name="connsiteY875" fmla="*/ 69790 h 6860965"/>
              <a:gd name="connsiteX876" fmla="*/ 4498748 w 12191853"/>
              <a:gd name="connsiteY876" fmla="*/ 207947 h 6860965"/>
              <a:gd name="connsiteX877" fmla="*/ 4498034 w 12191853"/>
              <a:gd name="connsiteY877" fmla="*/ 413046 h 6860965"/>
              <a:gd name="connsiteX878" fmla="*/ 4496610 w 12191853"/>
              <a:gd name="connsiteY878" fmla="*/ 484973 h 6860965"/>
              <a:gd name="connsiteX879" fmla="*/ 4486640 w 12191853"/>
              <a:gd name="connsiteY879" fmla="*/ 339694 h 6860965"/>
              <a:gd name="connsiteX880" fmla="*/ 4483080 w 12191853"/>
              <a:gd name="connsiteY880" fmla="*/ 285571 h 6860965"/>
              <a:gd name="connsiteX881" fmla="*/ 4493050 w 12191853"/>
              <a:gd name="connsiteY881" fmla="*/ 272040 h 6860965"/>
              <a:gd name="connsiteX882" fmla="*/ 4447472 w 12191853"/>
              <a:gd name="connsiteY882" fmla="*/ 42016 h 6860965"/>
              <a:gd name="connsiteX883" fmla="*/ 4385515 w 12191853"/>
              <a:gd name="connsiteY883" fmla="*/ 8545 h 6860965"/>
              <a:gd name="connsiteX884" fmla="*/ 4362014 w 12191853"/>
              <a:gd name="connsiteY884" fmla="*/ 4984 h 6860965"/>
              <a:gd name="connsiteX885" fmla="*/ 3545890 w 12191853"/>
              <a:gd name="connsiteY885" fmla="*/ 4984 h 6860965"/>
              <a:gd name="connsiteX886" fmla="*/ 3564406 w 12191853"/>
              <a:gd name="connsiteY886" fmla="*/ 4984 h 6860965"/>
              <a:gd name="connsiteX887" fmla="*/ 3576512 w 12191853"/>
              <a:gd name="connsiteY887" fmla="*/ 160233 h 6860965"/>
              <a:gd name="connsiteX888" fmla="*/ 3575088 w 12191853"/>
              <a:gd name="connsiteY888" fmla="*/ 197264 h 6860965"/>
              <a:gd name="connsiteX889" fmla="*/ 3570103 w 12191853"/>
              <a:gd name="connsiteY889" fmla="*/ 354649 h 6860965"/>
              <a:gd name="connsiteX890" fmla="*/ 3566542 w 12191853"/>
              <a:gd name="connsiteY890" fmla="*/ 441532 h 6860965"/>
              <a:gd name="connsiteX891" fmla="*/ 3565830 w 12191853"/>
              <a:gd name="connsiteY891" fmla="*/ 456487 h 6860965"/>
              <a:gd name="connsiteX892" fmla="*/ 3560845 w 12191853"/>
              <a:gd name="connsiteY892" fmla="*/ 456487 h 6860965"/>
              <a:gd name="connsiteX893" fmla="*/ 3550875 w 12191853"/>
              <a:gd name="connsiteY893" fmla="*/ 294829 h 6860965"/>
              <a:gd name="connsiteX894" fmla="*/ 3533783 w 12191853"/>
              <a:gd name="connsiteY894" fmla="*/ 94003 h 6860965"/>
              <a:gd name="connsiteX895" fmla="*/ 3533783 w 12191853"/>
              <a:gd name="connsiteY895" fmla="*/ 91154 h 6860965"/>
              <a:gd name="connsiteX896" fmla="*/ 3534494 w 12191853"/>
              <a:gd name="connsiteY896" fmla="*/ 90442 h 6860965"/>
              <a:gd name="connsiteX897" fmla="*/ 3545890 w 12191853"/>
              <a:gd name="connsiteY897" fmla="*/ 4984 h 6860965"/>
              <a:gd name="connsiteX898" fmla="*/ 2835165 w 12191853"/>
              <a:gd name="connsiteY898" fmla="*/ 4273 h 6860965"/>
              <a:gd name="connsiteX899" fmla="*/ 3331534 w 12191853"/>
              <a:gd name="connsiteY899" fmla="*/ 4273 h 6860965"/>
              <a:gd name="connsiteX900" fmla="*/ 3235393 w 12191853"/>
              <a:gd name="connsiteY900" fmla="*/ 91867 h 6860965"/>
              <a:gd name="connsiteX901" fmla="*/ 3231120 w 12191853"/>
              <a:gd name="connsiteY901" fmla="*/ 120353 h 6860965"/>
              <a:gd name="connsiteX902" fmla="*/ 3270288 w 12191853"/>
              <a:gd name="connsiteY902" fmla="*/ 150264 h 6860965"/>
              <a:gd name="connsiteX903" fmla="*/ 3334383 w 12191853"/>
              <a:gd name="connsiteY903" fmla="*/ 173765 h 6860965"/>
              <a:gd name="connsiteX904" fmla="*/ 3405598 w 12191853"/>
              <a:gd name="connsiteY904" fmla="*/ 229312 h 6860965"/>
              <a:gd name="connsiteX905" fmla="*/ 3435508 w 12191853"/>
              <a:gd name="connsiteY905" fmla="*/ 293406 h 6860965"/>
              <a:gd name="connsiteX906" fmla="*/ 3469691 w 12191853"/>
              <a:gd name="connsiteY906" fmla="*/ 367469 h 6860965"/>
              <a:gd name="connsiteX907" fmla="*/ 3476100 w 12191853"/>
              <a:gd name="connsiteY907" fmla="*/ 375303 h 6860965"/>
              <a:gd name="connsiteX908" fmla="*/ 3545890 w 12191853"/>
              <a:gd name="connsiteY908" fmla="*/ 461473 h 6860965"/>
              <a:gd name="connsiteX909" fmla="*/ 3545179 w 12191853"/>
              <a:gd name="connsiteY909" fmla="*/ 555477 h 6860965"/>
              <a:gd name="connsiteX910" fmla="*/ 3533784 w 12191853"/>
              <a:gd name="connsiteY910" fmla="*/ 687224 h 6860965"/>
              <a:gd name="connsiteX911" fmla="*/ 3506010 w 12191853"/>
              <a:gd name="connsiteY911" fmla="*/ 487110 h 6860965"/>
              <a:gd name="connsiteX912" fmla="*/ 3454023 w 12191853"/>
              <a:gd name="connsiteY912" fmla="*/ 408062 h 6860965"/>
              <a:gd name="connsiteX913" fmla="*/ 3423402 w 12191853"/>
              <a:gd name="connsiteY913" fmla="*/ 424441 h 6860965"/>
              <a:gd name="connsiteX914" fmla="*/ 3414144 w 12191853"/>
              <a:gd name="connsiteY914" fmla="*/ 544082 h 6860965"/>
              <a:gd name="connsiteX915" fmla="*/ 3396339 w 12191853"/>
              <a:gd name="connsiteY915" fmla="*/ 468595 h 6860965"/>
              <a:gd name="connsiteX916" fmla="*/ 3380672 w 12191853"/>
              <a:gd name="connsiteY916" fmla="*/ 389546 h 6860965"/>
              <a:gd name="connsiteX917" fmla="*/ 3365004 w 12191853"/>
              <a:gd name="connsiteY917" fmla="*/ 314058 h 6860965"/>
              <a:gd name="connsiteX918" fmla="*/ 3288092 w 12191853"/>
              <a:gd name="connsiteY918" fmla="*/ 232873 h 6860965"/>
              <a:gd name="connsiteX919" fmla="*/ 3185542 w 12191853"/>
              <a:gd name="connsiteY919" fmla="*/ 202963 h 6860965"/>
              <a:gd name="connsiteX920" fmla="*/ 3160617 w 12191853"/>
              <a:gd name="connsiteY920" fmla="*/ 228600 h 6860965"/>
              <a:gd name="connsiteX921" fmla="*/ 3160617 w 12191853"/>
              <a:gd name="connsiteY921" fmla="*/ 309073 h 6860965"/>
              <a:gd name="connsiteX922" fmla="*/ 3147086 w 12191853"/>
              <a:gd name="connsiteY922" fmla="*/ 232161 h 6860965"/>
              <a:gd name="connsiteX923" fmla="*/ 3135693 w 12191853"/>
              <a:gd name="connsiteY923" fmla="*/ 210796 h 6860965"/>
              <a:gd name="connsiteX924" fmla="*/ 3126434 w 12191853"/>
              <a:gd name="connsiteY924" fmla="*/ 232873 h 6860965"/>
              <a:gd name="connsiteX925" fmla="*/ 3134268 w 12191853"/>
              <a:gd name="connsiteY925" fmla="*/ 406638 h 6860965"/>
              <a:gd name="connsiteX926" fmla="*/ 3211181 w 12191853"/>
              <a:gd name="connsiteY926" fmla="*/ 613873 h 6860965"/>
              <a:gd name="connsiteX927" fmla="*/ 3285243 w 12191853"/>
              <a:gd name="connsiteY927" fmla="*/ 680103 h 6860965"/>
              <a:gd name="connsiteX928" fmla="*/ 3326548 w 12191853"/>
              <a:gd name="connsiteY928" fmla="*/ 776243 h 6860965"/>
              <a:gd name="connsiteX929" fmla="*/ 3333670 w 12191853"/>
              <a:gd name="connsiteY929" fmla="*/ 809002 h 6860965"/>
              <a:gd name="connsiteX930" fmla="*/ 3384232 w 12191853"/>
              <a:gd name="connsiteY930" fmla="*/ 865262 h 6860965"/>
              <a:gd name="connsiteX931" fmla="*/ 3421264 w 12191853"/>
              <a:gd name="connsiteY931" fmla="*/ 934340 h 6860965"/>
              <a:gd name="connsiteX932" fmla="*/ 3424113 w 12191853"/>
              <a:gd name="connsiteY932" fmla="*/ 1051133 h 6860965"/>
              <a:gd name="connsiteX933" fmla="*/ 3409871 w 12191853"/>
              <a:gd name="connsiteY933" fmla="*/ 1648626 h 6860965"/>
              <a:gd name="connsiteX934" fmla="*/ 3403460 w 12191853"/>
              <a:gd name="connsiteY934" fmla="*/ 1783935 h 6860965"/>
              <a:gd name="connsiteX935" fmla="*/ 3392778 w 12191853"/>
              <a:gd name="connsiteY935" fmla="*/ 1518303 h 6860965"/>
              <a:gd name="connsiteX936" fmla="*/ 3384944 w 12191853"/>
              <a:gd name="connsiteY936" fmla="*/ 1237716 h 6860965"/>
              <a:gd name="connsiteX937" fmla="*/ 3379248 w 12191853"/>
              <a:gd name="connsiteY937" fmla="*/ 957841 h 6860965"/>
              <a:gd name="connsiteX938" fmla="*/ 3364293 w 12191853"/>
              <a:gd name="connsiteY938" fmla="*/ 896596 h 6860965"/>
              <a:gd name="connsiteX939" fmla="*/ 3344352 w 12191853"/>
              <a:gd name="connsiteY939" fmla="*/ 877368 h 6860965"/>
              <a:gd name="connsiteX940" fmla="*/ 3328685 w 12191853"/>
              <a:gd name="connsiteY940" fmla="*/ 898021 h 6860965"/>
              <a:gd name="connsiteX941" fmla="*/ 3317290 w 12191853"/>
              <a:gd name="connsiteY941" fmla="*/ 967099 h 6860965"/>
              <a:gd name="connsiteX942" fmla="*/ 3276698 w 12191853"/>
              <a:gd name="connsiteY942" fmla="*/ 764137 h 6860965"/>
              <a:gd name="connsiteX943" fmla="*/ 3251773 w 12191853"/>
              <a:gd name="connsiteY943" fmla="*/ 716423 h 6860965"/>
              <a:gd name="connsiteX944" fmla="*/ 3167740 w 12191853"/>
              <a:gd name="connsiteY944" fmla="*/ 709301 h 6860965"/>
              <a:gd name="connsiteX945" fmla="*/ 3128571 w 12191853"/>
              <a:gd name="connsiteY945" fmla="*/ 749894 h 6860965"/>
              <a:gd name="connsiteX946" fmla="*/ 3115752 w 12191853"/>
              <a:gd name="connsiteY946" fmla="*/ 829654 h 6860965"/>
              <a:gd name="connsiteX947" fmla="*/ 3105070 w 12191853"/>
              <a:gd name="connsiteY947" fmla="*/ 935053 h 6860965"/>
              <a:gd name="connsiteX948" fmla="*/ 3100085 w 12191853"/>
              <a:gd name="connsiteY948" fmla="*/ 999858 h 6860965"/>
              <a:gd name="connsiteX949" fmla="*/ 3090828 w 12191853"/>
              <a:gd name="connsiteY949" fmla="*/ 1174335 h 6860965"/>
              <a:gd name="connsiteX950" fmla="*/ 3090114 w 12191853"/>
              <a:gd name="connsiteY950" fmla="*/ 1192851 h 6860965"/>
              <a:gd name="connsiteX951" fmla="*/ 3081569 w 12191853"/>
              <a:gd name="connsiteY951" fmla="*/ 1045436 h 6860965"/>
              <a:gd name="connsiteX952" fmla="*/ 3081569 w 12191853"/>
              <a:gd name="connsiteY952" fmla="*/ 713574 h 6860965"/>
              <a:gd name="connsiteX953" fmla="*/ 3129995 w 12191853"/>
              <a:gd name="connsiteY953" fmla="*/ 687224 h 6860965"/>
              <a:gd name="connsiteX954" fmla="*/ 3145662 w 12191853"/>
              <a:gd name="connsiteY954" fmla="*/ 600342 h 6860965"/>
              <a:gd name="connsiteX955" fmla="*/ 3107918 w 12191853"/>
              <a:gd name="connsiteY955" fmla="*/ 553340 h 6860965"/>
              <a:gd name="connsiteX956" fmla="*/ 3007505 w 12191853"/>
              <a:gd name="connsiteY956" fmla="*/ 521294 h 6860965"/>
              <a:gd name="connsiteX957" fmla="*/ 2983292 w 12191853"/>
              <a:gd name="connsiteY957" fmla="*/ 526991 h 6860965"/>
              <a:gd name="connsiteX958" fmla="*/ 2954095 w 12191853"/>
              <a:gd name="connsiteY958" fmla="*/ 556189 h 6860965"/>
              <a:gd name="connsiteX959" fmla="*/ 2919912 w 12191853"/>
              <a:gd name="connsiteY959" fmla="*/ 851731 h 6860965"/>
              <a:gd name="connsiteX960" fmla="*/ 2912789 w 12191853"/>
              <a:gd name="connsiteY960" fmla="*/ 953568 h 6860965"/>
              <a:gd name="connsiteX961" fmla="*/ 2909941 w 12191853"/>
              <a:gd name="connsiteY961" fmla="*/ 954281 h 6860965"/>
              <a:gd name="connsiteX962" fmla="*/ 2908516 w 12191853"/>
              <a:gd name="connsiteY962" fmla="*/ 952144 h 6860965"/>
              <a:gd name="connsiteX963" fmla="*/ 2897834 w 12191853"/>
              <a:gd name="connsiteY963" fmla="*/ 658738 h 6860965"/>
              <a:gd name="connsiteX964" fmla="*/ 2869348 w 12191853"/>
              <a:gd name="connsiteY964" fmla="*/ 523430 h 6860965"/>
              <a:gd name="connsiteX965" fmla="*/ 2915638 w 12191853"/>
              <a:gd name="connsiteY965" fmla="*/ 504202 h 6860965"/>
              <a:gd name="connsiteX966" fmla="*/ 2988989 w 12191853"/>
              <a:gd name="connsiteY966" fmla="*/ 401652 h 6860965"/>
              <a:gd name="connsiteX967" fmla="*/ 2988989 w 12191853"/>
              <a:gd name="connsiteY967" fmla="*/ 306224 h 6860965"/>
              <a:gd name="connsiteX968" fmla="*/ 2988989 w 12191853"/>
              <a:gd name="connsiteY968" fmla="*/ 157385 h 6860965"/>
              <a:gd name="connsiteX969" fmla="*/ 2969761 w 12191853"/>
              <a:gd name="connsiteY969" fmla="*/ 83322 h 6860965"/>
              <a:gd name="connsiteX970" fmla="*/ 2864363 w 12191853"/>
              <a:gd name="connsiteY970" fmla="*/ 22077 h 6860965"/>
              <a:gd name="connsiteX971" fmla="*/ 2835165 w 12191853"/>
              <a:gd name="connsiteY971" fmla="*/ 4273 h 6860965"/>
              <a:gd name="connsiteX972" fmla="*/ 3655562 w 12191853"/>
              <a:gd name="connsiteY972" fmla="*/ 4272 h 6860965"/>
              <a:gd name="connsiteX973" fmla="*/ 3829327 w 12191853"/>
              <a:gd name="connsiteY973" fmla="*/ 4272 h 6860965"/>
              <a:gd name="connsiteX974" fmla="*/ 3832176 w 12191853"/>
              <a:gd name="connsiteY974" fmla="*/ 6409 h 6860965"/>
              <a:gd name="connsiteX975" fmla="*/ 3833600 w 12191853"/>
              <a:gd name="connsiteY975" fmla="*/ 102550 h 6860965"/>
              <a:gd name="connsiteX976" fmla="*/ 3828615 w 12191853"/>
              <a:gd name="connsiteY976" fmla="*/ 116793 h 6860965"/>
              <a:gd name="connsiteX977" fmla="*/ 3825767 w 12191853"/>
              <a:gd name="connsiteY977" fmla="*/ 159522 h 6860965"/>
              <a:gd name="connsiteX978" fmla="*/ 3795144 w 12191853"/>
              <a:gd name="connsiteY978" fmla="*/ 344680 h 6860965"/>
              <a:gd name="connsiteX979" fmla="*/ 3783750 w 12191853"/>
              <a:gd name="connsiteY979" fmla="*/ 436548 h 6860965"/>
              <a:gd name="connsiteX980" fmla="*/ 3804402 w 12191853"/>
              <a:gd name="connsiteY980" fmla="*/ 531976 h 6860965"/>
              <a:gd name="connsiteX981" fmla="*/ 3807251 w 12191853"/>
              <a:gd name="connsiteY981" fmla="*/ 603903 h 6860965"/>
              <a:gd name="connsiteX982" fmla="*/ 3797993 w 12191853"/>
              <a:gd name="connsiteY982" fmla="*/ 626692 h 6860965"/>
              <a:gd name="connsiteX983" fmla="*/ 3774492 w 12191853"/>
              <a:gd name="connsiteY983" fmla="*/ 887338 h 6860965"/>
              <a:gd name="connsiteX984" fmla="*/ 3763810 w 12191853"/>
              <a:gd name="connsiteY984" fmla="*/ 1127334 h 6860965"/>
              <a:gd name="connsiteX985" fmla="*/ 3747429 w 12191853"/>
              <a:gd name="connsiteY985" fmla="*/ 821109 h 6860965"/>
              <a:gd name="connsiteX986" fmla="*/ 3739596 w 12191853"/>
              <a:gd name="connsiteY986" fmla="*/ 705028 h 6860965"/>
              <a:gd name="connsiteX987" fmla="*/ 3726777 w 12191853"/>
              <a:gd name="connsiteY987" fmla="*/ 698619 h 6860965"/>
              <a:gd name="connsiteX988" fmla="*/ 3662683 w 12191853"/>
              <a:gd name="connsiteY988" fmla="*/ 770546 h 6860965"/>
              <a:gd name="connsiteX989" fmla="*/ 3647728 w 12191853"/>
              <a:gd name="connsiteY989" fmla="*/ 836064 h 6860965"/>
              <a:gd name="connsiteX990" fmla="*/ 3642031 w 12191853"/>
              <a:gd name="connsiteY990" fmla="*/ 911552 h 6860965"/>
              <a:gd name="connsiteX991" fmla="*/ 3637758 w 12191853"/>
              <a:gd name="connsiteY991" fmla="*/ 978494 h 6860965"/>
              <a:gd name="connsiteX992" fmla="*/ 3636334 w 12191853"/>
              <a:gd name="connsiteY992" fmla="*/ 1006267 h 6860965"/>
              <a:gd name="connsiteX993" fmla="*/ 3624227 w 12191853"/>
              <a:gd name="connsiteY993" fmla="*/ 799032 h 6860965"/>
              <a:gd name="connsiteX994" fmla="*/ 3642031 w 12191853"/>
              <a:gd name="connsiteY994" fmla="*/ 731378 h 6860965"/>
              <a:gd name="connsiteX995" fmla="*/ 3672654 w 12191853"/>
              <a:gd name="connsiteY995" fmla="*/ 695058 h 6860965"/>
              <a:gd name="connsiteX996" fmla="*/ 3728201 w 12191853"/>
              <a:gd name="connsiteY996" fmla="*/ 522006 h 6860965"/>
              <a:gd name="connsiteX997" fmla="*/ 3727490 w 12191853"/>
              <a:gd name="connsiteY997" fmla="*/ 472867 h 6860965"/>
              <a:gd name="connsiteX998" fmla="*/ 3727490 w 12191853"/>
              <a:gd name="connsiteY998" fmla="*/ 275602 h 6860965"/>
              <a:gd name="connsiteX999" fmla="*/ 3727490 w 12191853"/>
              <a:gd name="connsiteY999" fmla="*/ 255662 h 6860965"/>
              <a:gd name="connsiteX1000" fmla="*/ 3708973 w 12191853"/>
              <a:gd name="connsiteY1000" fmla="*/ 188008 h 6860965"/>
              <a:gd name="connsiteX1001" fmla="*/ 3666244 w 12191853"/>
              <a:gd name="connsiteY1001" fmla="*/ 74064 h 6860965"/>
              <a:gd name="connsiteX1002" fmla="*/ 3655562 w 12191853"/>
              <a:gd name="connsiteY1002" fmla="*/ 4272 h 6860965"/>
              <a:gd name="connsiteX1003" fmla="*/ 3922616 w 12191853"/>
              <a:gd name="connsiteY1003" fmla="*/ 3560 h 6860965"/>
              <a:gd name="connsiteX1004" fmla="*/ 4028014 w 12191853"/>
              <a:gd name="connsiteY1004" fmla="*/ 3560 h 6860965"/>
              <a:gd name="connsiteX1005" fmla="*/ 4004514 w 12191853"/>
              <a:gd name="connsiteY1005" fmla="*/ 31334 h 6860965"/>
              <a:gd name="connsiteX1006" fmla="*/ 3982438 w 12191853"/>
              <a:gd name="connsiteY1006" fmla="*/ 86169 h 6860965"/>
              <a:gd name="connsiteX1007" fmla="*/ 3971043 w 12191853"/>
              <a:gd name="connsiteY1007" fmla="*/ 118216 h 6860965"/>
              <a:gd name="connsiteX1008" fmla="*/ 4003801 w 12191853"/>
              <a:gd name="connsiteY1008" fmla="*/ 224326 h 6860965"/>
              <a:gd name="connsiteX1009" fmla="*/ 4108488 w 12191853"/>
              <a:gd name="connsiteY1009" fmla="*/ 251388 h 6860965"/>
              <a:gd name="connsiteX1010" fmla="*/ 4149080 w 12191853"/>
              <a:gd name="connsiteY1010" fmla="*/ 237857 h 6860965"/>
              <a:gd name="connsiteX1011" fmla="*/ 4212462 w 12191853"/>
              <a:gd name="connsiteY1011" fmla="*/ 159521 h 6860965"/>
              <a:gd name="connsiteX1012" fmla="*/ 4217446 w 12191853"/>
              <a:gd name="connsiteY1012" fmla="*/ 136020 h 6860965"/>
              <a:gd name="connsiteX1013" fmla="*/ 4183263 w 12191853"/>
              <a:gd name="connsiteY1013" fmla="*/ 35607 h 6860965"/>
              <a:gd name="connsiteX1014" fmla="*/ 4156202 w 12191853"/>
              <a:gd name="connsiteY1014" fmla="*/ 16379 h 6860965"/>
              <a:gd name="connsiteX1015" fmla="*/ 4047956 w 12191853"/>
              <a:gd name="connsiteY1015" fmla="*/ 141717 h 6860965"/>
              <a:gd name="connsiteX1016" fmla="*/ 4051517 w 12191853"/>
              <a:gd name="connsiteY1016" fmla="*/ 150975 h 6860965"/>
              <a:gd name="connsiteX1017" fmla="*/ 4119883 w 12191853"/>
              <a:gd name="connsiteY1017" fmla="*/ 173764 h 6860965"/>
              <a:gd name="connsiteX1018" fmla="*/ 4144096 w 12191853"/>
              <a:gd name="connsiteY1018" fmla="*/ 111095 h 6860965"/>
              <a:gd name="connsiteX1019" fmla="*/ 4122730 w 12191853"/>
              <a:gd name="connsiteY1019" fmla="*/ 89730 h 6860965"/>
              <a:gd name="connsiteX1020" fmla="*/ 4107776 w 12191853"/>
              <a:gd name="connsiteY1020" fmla="*/ 103973 h 6860965"/>
              <a:gd name="connsiteX1021" fmla="*/ 4130565 w 12191853"/>
              <a:gd name="connsiteY1021" fmla="*/ 126050 h 6860965"/>
              <a:gd name="connsiteX1022" fmla="*/ 4085700 w 12191853"/>
              <a:gd name="connsiteY1022" fmla="*/ 145278 h 6860965"/>
              <a:gd name="connsiteX1023" fmla="*/ 4081426 w 12191853"/>
              <a:gd name="connsiteY1023" fmla="*/ 103973 h 6860965"/>
              <a:gd name="connsiteX1024" fmla="*/ 4085700 w 12191853"/>
              <a:gd name="connsiteY1024" fmla="*/ 91867 h 6860965"/>
              <a:gd name="connsiteX1025" fmla="*/ 4120595 w 12191853"/>
              <a:gd name="connsiteY1025" fmla="*/ 69078 h 6860965"/>
              <a:gd name="connsiteX1026" fmla="*/ 4169733 w 12191853"/>
              <a:gd name="connsiteY1026" fmla="*/ 96139 h 6860965"/>
              <a:gd name="connsiteX1027" fmla="*/ 4144808 w 12191853"/>
              <a:gd name="connsiteY1027" fmla="*/ 188719 h 6860965"/>
              <a:gd name="connsiteX1028" fmla="*/ 4090684 w 12191853"/>
              <a:gd name="connsiteY1028" fmla="*/ 195840 h 6860965"/>
              <a:gd name="connsiteX1029" fmla="*/ 4055789 w 12191853"/>
              <a:gd name="connsiteY1029" fmla="*/ 191567 h 6860965"/>
              <a:gd name="connsiteX1030" fmla="*/ 4025167 w 12191853"/>
              <a:gd name="connsiteY1030" fmla="*/ 156672 h 6860965"/>
              <a:gd name="connsiteX1031" fmla="*/ 4026591 w 12191853"/>
              <a:gd name="connsiteY1031" fmla="*/ 91154 h 6860965"/>
              <a:gd name="connsiteX1032" fmla="*/ 4064334 w 12191853"/>
              <a:gd name="connsiteY1032" fmla="*/ 24212 h 6860965"/>
              <a:gd name="connsiteX1033" fmla="*/ 4087124 w 12191853"/>
              <a:gd name="connsiteY1033" fmla="*/ 10681 h 6860965"/>
              <a:gd name="connsiteX1034" fmla="*/ 4107064 w 12191853"/>
              <a:gd name="connsiteY1034" fmla="*/ 4272 h 6860965"/>
              <a:gd name="connsiteX1035" fmla="*/ 4182552 w 12191853"/>
              <a:gd name="connsiteY1035" fmla="*/ 4272 h 6860965"/>
              <a:gd name="connsiteX1036" fmla="*/ 4184688 w 12191853"/>
              <a:gd name="connsiteY1036" fmla="*/ 17803 h 6860965"/>
              <a:gd name="connsiteX1037" fmla="*/ 4233826 w 12191853"/>
              <a:gd name="connsiteY1037" fmla="*/ 145278 h 6860965"/>
              <a:gd name="connsiteX1038" fmla="*/ 4243083 w 12191853"/>
              <a:gd name="connsiteY1038" fmla="*/ 151687 h 6860965"/>
              <a:gd name="connsiteX1039" fmla="*/ 4239523 w 12191853"/>
              <a:gd name="connsiteY1039" fmla="*/ 164506 h 6860965"/>
              <a:gd name="connsiteX1040" fmla="*/ 4136262 w 12191853"/>
              <a:gd name="connsiteY1040" fmla="*/ 284147 h 6860965"/>
              <a:gd name="connsiteX1041" fmla="*/ 3955376 w 12191853"/>
              <a:gd name="connsiteY1041" fmla="*/ 245691 h 6860965"/>
              <a:gd name="connsiteX1042" fmla="*/ 3935435 w 12191853"/>
              <a:gd name="connsiteY1042" fmla="*/ 221478 h 6860965"/>
              <a:gd name="connsiteX1043" fmla="*/ 3909087 w 12191853"/>
              <a:gd name="connsiteY1043" fmla="*/ 124625 h 6860965"/>
              <a:gd name="connsiteX1044" fmla="*/ 3917632 w 12191853"/>
              <a:gd name="connsiteY1044" fmla="*/ 29910 h 6860965"/>
              <a:gd name="connsiteX1045" fmla="*/ 3922616 w 12191853"/>
              <a:gd name="connsiteY1045" fmla="*/ 3560 h 6860965"/>
              <a:gd name="connsiteX1046" fmla="*/ 2947 w 12191853"/>
              <a:gd name="connsiteY1046" fmla="*/ 0 h 6860965"/>
              <a:gd name="connsiteX1047" fmla="*/ 2459863 w 12191853"/>
              <a:gd name="connsiteY1047" fmla="*/ 0 h 6860965"/>
              <a:gd name="connsiteX1048" fmla="*/ 2407164 w 12191853"/>
              <a:gd name="connsiteY1048" fmla="*/ 120353 h 6860965"/>
              <a:gd name="connsiteX1049" fmla="*/ 2407876 w 12191853"/>
              <a:gd name="connsiteY1049" fmla="*/ 328301 h 6860965"/>
              <a:gd name="connsiteX1050" fmla="*/ 2421408 w 12191853"/>
              <a:gd name="connsiteY1050" fmla="*/ 450079 h 6860965"/>
              <a:gd name="connsiteX1051" fmla="*/ 2504728 w 12191853"/>
              <a:gd name="connsiteY1051" fmla="*/ 756303 h 6860965"/>
              <a:gd name="connsiteX1052" fmla="*/ 2571671 w 12191853"/>
              <a:gd name="connsiteY1052" fmla="*/ 867398 h 6860965"/>
              <a:gd name="connsiteX1053" fmla="*/ 2565973 w 12191853"/>
              <a:gd name="connsiteY1053" fmla="*/ 1025495 h 6860965"/>
              <a:gd name="connsiteX1054" fmla="*/ 2579504 w 12191853"/>
              <a:gd name="connsiteY1054" fmla="*/ 1063239 h 6860965"/>
              <a:gd name="connsiteX1055" fmla="*/ 2662113 w 12191853"/>
              <a:gd name="connsiteY1055" fmla="*/ 1170774 h 6860965"/>
              <a:gd name="connsiteX1056" fmla="*/ 2662113 w 12191853"/>
              <a:gd name="connsiteY1056" fmla="*/ 1266202 h 6860965"/>
              <a:gd name="connsiteX1057" fmla="*/ 2645734 w 12191853"/>
              <a:gd name="connsiteY1057" fmla="*/ 1754736 h 6860965"/>
              <a:gd name="connsiteX1058" fmla="*/ 2637188 w 12191853"/>
              <a:gd name="connsiteY1058" fmla="*/ 1791056 h 6860965"/>
              <a:gd name="connsiteX1059" fmla="*/ 2625794 w 12191853"/>
              <a:gd name="connsiteY1059" fmla="*/ 1251959 h 6860965"/>
              <a:gd name="connsiteX1060" fmla="*/ 2573807 w 12191853"/>
              <a:gd name="connsiteY1060" fmla="*/ 1124484 h 6860965"/>
              <a:gd name="connsiteX1061" fmla="*/ 2555291 w 12191853"/>
              <a:gd name="connsiteY1061" fmla="*/ 1130894 h 6860965"/>
              <a:gd name="connsiteX1062" fmla="*/ 2546745 w 12191853"/>
              <a:gd name="connsiteY1062" fmla="*/ 1210654 h 6860965"/>
              <a:gd name="connsiteX1063" fmla="*/ 2543184 w 12191853"/>
              <a:gd name="connsiteY1063" fmla="*/ 1234867 h 6860965"/>
              <a:gd name="connsiteX1064" fmla="*/ 2525380 w 12191853"/>
              <a:gd name="connsiteY1064" fmla="*/ 987751 h 6860965"/>
              <a:gd name="connsiteX1065" fmla="*/ 2516123 w 12191853"/>
              <a:gd name="connsiteY1065" fmla="*/ 897308 h 6860965"/>
              <a:gd name="connsiteX1066" fmla="*/ 2467696 w 12191853"/>
              <a:gd name="connsiteY1066" fmla="*/ 816123 h 6860965"/>
              <a:gd name="connsiteX1067" fmla="*/ 2382238 w 12191853"/>
              <a:gd name="connsiteY1067" fmla="*/ 797608 h 6860965"/>
              <a:gd name="connsiteX1068" fmla="*/ 2335236 w 12191853"/>
              <a:gd name="connsiteY1068" fmla="*/ 828942 h 6860965"/>
              <a:gd name="connsiteX1069" fmla="*/ 2223430 w 12191853"/>
              <a:gd name="connsiteY1069" fmla="*/ 967811 h 6860965"/>
              <a:gd name="connsiteX1070" fmla="*/ 2164321 w 12191853"/>
              <a:gd name="connsiteY1070" fmla="*/ 1049708 h 6860965"/>
              <a:gd name="connsiteX1071" fmla="*/ 2158623 w 12191853"/>
              <a:gd name="connsiteY1071" fmla="*/ 1089589 h 6860965"/>
              <a:gd name="connsiteX1072" fmla="*/ 2122304 w 12191853"/>
              <a:gd name="connsiteY1072" fmla="*/ 1286142 h 6860965"/>
              <a:gd name="connsiteX1073" fmla="*/ 2111622 w 12191853"/>
              <a:gd name="connsiteY1073" fmla="*/ 1034753 h 6860965"/>
              <a:gd name="connsiteX1074" fmla="*/ 2107350 w 12191853"/>
              <a:gd name="connsiteY1074" fmla="*/ 1013389 h 6860965"/>
              <a:gd name="connsiteX1075" fmla="*/ 2141533 w 12191853"/>
              <a:gd name="connsiteY1075" fmla="*/ 982766 h 6860965"/>
              <a:gd name="connsiteX1076" fmla="*/ 2208474 w 12191853"/>
              <a:gd name="connsiteY1076" fmla="*/ 917961 h 6860965"/>
              <a:gd name="connsiteX1077" fmla="*/ 2291083 w 12191853"/>
              <a:gd name="connsiteY1077" fmla="*/ 773394 h 6860965"/>
              <a:gd name="connsiteX1078" fmla="*/ 2303902 w 12191853"/>
              <a:gd name="connsiteY1078" fmla="*/ 569720 h 6860965"/>
              <a:gd name="connsiteX1079" fmla="*/ 2295357 w 12191853"/>
              <a:gd name="connsiteY1079" fmla="*/ 514884 h 6860965"/>
              <a:gd name="connsiteX1080" fmla="*/ 2277552 w 12191853"/>
              <a:gd name="connsiteY1080" fmla="*/ 497080 h 6860965"/>
              <a:gd name="connsiteX1081" fmla="*/ 2104501 w 12191853"/>
              <a:gd name="connsiteY1081" fmla="*/ 544794 h 6860965"/>
              <a:gd name="connsiteX1082" fmla="*/ 2073878 w 12191853"/>
              <a:gd name="connsiteY1082" fmla="*/ 576129 h 6860965"/>
              <a:gd name="connsiteX1083" fmla="*/ 2026876 w 12191853"/>
              <a:gd name="connsiteY1083" fmla="*/ 841761 h 6860965"/>
              <a:gd name="connsiteX1084" fmla="*/ 2026164 w 12191853"/>
              <a:gd name="connsiteY1084" fmla="*/ 845322 h 6860965"/>
              <a:gd name="connsiteX1085" fmla="*/ 2016906 w 12191853"/>
              <a:gd name="connsiteY1085" fmla="*/ 833215 h 6860965"/>
              <a:gd name="connsiteX1086" fmla="*/ 2004087 w 12191853"/>
              <a:gd name="connsiteY1086" fmla="*/ 728529 h 6860965"/>
              <a:gd name="connsiteX1087" fmla="*/ 1977737 w 12191853"/>
              <a:gd name="connsiteY1087" fmla="*/ 717847 h 6860965"/>
              <a:gd name="connsiteX1088" fmla="*/ 1922190 w 12191853"/>
              <a:gd name="connsiteY1088" fmla="*/ 816836 h 6860965"/>
              <a:gd name="connsiteX1089" fmla="*/ 1908659 w 12191853"/>
              <a:gd name="connsiteY1089" fmla="*/ 984191 h 6860965"/>
              <a:gd name="connsiteX1090" fmla="*/ 1905810 w 12191853"/>
              <a:gd name="connsiteY1090" fmla="*/ 984191 h 6860965"/>
              <a:gd name="connsiteX1091" fmla="*/ 1900825 w 12191853"/>
              <a:gd name="connsiteY1091" fmla="*/ 957841 h 6860965"/>
              <a:gd name="connsiteX1092" fmla="*/ 1881597 w 12191853"/>
              <a:gd name="connsiteY1092" fmla="*/ 780516 h 6860965"/>
              <a:gd name="connsiteX1093" fmla="*/ 1906523 w 12191853"/>
              <a:gd name="connsiteY1093" fmla="*/ 717135 h 6860965"/>
              <a:gd name="connsiteX1094" fmla="*/ 1968479 w 12191853"/>
              <a:gd name="connsiteY1094" fmla="*/ 654465 h 6860965"/>
              <a:gd name="connsiteX1095" fmla="*/ 1991980 w 12191853"/>
              <a:gd name="connsiteY1095" fmla="*/ 600342 h 6860965"/>
              <a:gd name="connsiteX1096" fmla="*/ 2025451 w 12191853"/>
              <a:gd name="connsiteY1096" fmla="*/ 544794 h 6860965"/>
              <a:gd name="connsiteX1097" fmla="*/ 2073878 w 12191853"/>
              <a:gd name="connsiteY1097" fmla="*/ 513460 h 6860965"/>
              <a:gd name="connsiteX1098" fmla="*/ 2177140 w 12191853"/>
              <a:gd name="connsiteY1098" fmla="*/ 406637 h 6860965"/>
              <a:gd name="connsiteX1099" fmla="*/ 2181412 w 12191853"/>
              <a:gd name="connsiteY1099" fmla="*/ 380288 h 6860965"/>
              <a:gd name="connsiteX1100" fmla="*/ 2087408 w 12191853"/>
              <a:gd name="connsiteY1100" fmla="*/ 277026 h 6860965"/>
              <a:gd name="connsiteX1101" fmla="*/ 1916493 w 12191853"/>
              <a:gd name="connsiteY1101" fmla="*/ 182310 h 6860965"/>
              <a:gd name="connsiteX1102" fmla="*/ 1896552 w 12191853"/>
              <a:gd name="connsiteY1102" fmla="*/ 189432 h 6860965"/>
              <a:gd name="connsiteX1103" fmla="*/ 1832459 w 12191853"/>
              <a:gd name="connsiteY1103" fmla="*/ 277026 h 6860965"/>
              <a:gd name="connsiteX1104" fmla="*/ 1786881 w 12191853"/>
              <a:gd name="connsiteY1104" fmla="*/ 380288 h 6860965"/>
              <a:gd name="connsiteX1105" fmla="*/ 1801124 w 12191853"/>
              <a:gd name="connsiteY1105" fmla="*/ 448654 h 6860965"/>
              <a:gd name="connsiteX1106" fmla="*/ 1810382 w 12191853"/>
              <a:gd name="connsiteY1106" fmla="*/ 483550 h 6860965"/>
              <a:gd name="connsiteX1107" fmla="*/ 1784033 w 12191853"/>
              <a:gd name="connsiteY1107" fmla="*/ 700043 h 6860965"/>
              <a:gd name="connsiteX1108" fmla="*/ 1781896 w 12191853"/>
              <a:gd name="connsiteY1108" fmla="*/ 742060 h 6860965"/>
              <a:gd name="connsiteX1109" fmla="*/ 1775487 w 12191853"/>
              <a:gd name="connsiteY1109" fmla="*/ 841761 h 6860965"/>
              <a:gd name="connsiteX1110" fmla="*/ 1771926 w 12191853"/>
              <a:gd name="connsiteY1110" fmla="*/ 841761 h 6860965"/>
              <a:gd name="connsiteX1111" fmla="*/ 1770502 w 12191853"/>
              <a:gd name="connsiteY1111" fmla="*/ 666572 h 6860965"/>
              <a:gd name="connsiteX1112" fmla="*/ 1761956 w 12191853"/>
              <a:gd name="connsiteY1112" fmla="*/ 457912 h 6860965"/>
              <a:gd name="connsiteX1113" fmla="*/ 1738455 w 12191853"/>
              <a:gd name="connsiteY1113" fmla="*/ 336135 h 6860965"/>
              <a:gd name="connsiteX1114" fmla="*/ 1723500 w 12191853"/>
              <a:gd name="connsiteY1114" fmla="*/ 230736 h 6860965"/>
              <a:gd name="connsiteX1115" fmla="*/ 1724924 w 12191853"/>
              <a:gd name="connsiteY1115" fmla="*/ 192993 h 6860965"/>
              <a:gd name="connsiteX1116" fmla="*/ 1684332 w 12191853"/>
              <a:gd name="connsiteY1116" fmla="*/ 143142 h 6860965"/>
              <a:gd name="connsiteX1117" fmla="*/ 1651573 w 12191853"/>
              <a:gd name="connsiteY1117" fmla="*/ 158809 h 6860965"/>
              <a:gd name="connsiteX1118" fmla="*/ 1605283 w 12191853"/>
              <a:gd name="connsiteY1118" fmla="*/ 438684 h 6860965"/>
              <a:gd name="connsiteX1119" fmla="*/ 1603859 w 12191853"/>
              <a:gd name="connsiteY1119" fmla="*/ 549067 h 6860965"/>
              <a:gd name="connsiteX1120" fmla="*/ 1564691 w 12191853"/>
              <a:gd name="connsiteY1120" fmla="*/ 656602 h 6860965"/>
              <a:gd name="connsiteX1121" fmla="*/ 1570388 w 12191853"/>
              <a:gd name="connsiteY1121" fmla="*/ 757015 h 6860965"/>
              <a:gd name="connsiteX1122" fmla="*/ 1580358 w 12191853"/>
              <a:gd name="connsiteY1122" fmla="*/ 837488 h 6860965"/>
              <a:gd name="connsiteX1123" fmla="*/ 1568251 w 12191853"/>
              <a:gd name="connsiteY1123" fmla="*/ 952856 h 6860965"/>
              <a:gd name="connsiteX1124" fmla="*/ 1544750 w 12191853"/>
              <a:gd name="connsiteY1124" fmla="*/ 1721978 h 6860965"/>
              <a:gd name="connsiteX1125" fmla="*/ 1544038 w 12191853"/>
              <a:gd name="connsiteY1125" fmla="*/ 2005413 h 6860965"/>
              <a:gd name="connsiteX1126" fmla="*/ 1543326 w 12191853"/>
              <a:gd name="connsiteY1126" fmla="*/ 2125054 h 6860965"/>
              <a:gd name="connsiteX1127" fmla="*/ 1534068 w 12191853"/>
              <a:gd name="connsiteY1127" fmla="*/ 2088735 h 6860965"/>
              <a:gd name="connsiteX1128" fmla="*/ 1529083 w 12191853"/>
              <a:gd name="connsiteY1128" fmla="*/ 1887908 h 6860965"/>
              <a:gd name="connsiteX1129" fmla="*/ 1526947 w 12191853"/>
              <a:gd name="connsiteY1129" fmla="*/ 1762570 h 6860965"/>
              <a:gd name="connsiteX1130" fmla="*/ 1516977 w 12191853"/>
              <a:gd name="connsiteY1130" fmla="*/ 1393677 h 6860965"/>
              <a:gd name="connsiteX1131" fmla="*/ 1511992 w 12191853"/>
              <a:gd name="connsiteY1131" fmla="*/ 1237716 h 6860965"/>
              <a:gd name="connsiteX1132" fmla="*/ 1507007 w 12191853"/>
              <a:gd name="connsiteY1132" fmla="*/ 1045436 h 6860965"/>
              <a:gd name="connsiteX1133" fmla="*/ 1502734 w 12191853"/>
              <a:gd name="connsiteY1133" fmla="*/ 923658 h 6860965"/>
              <a:gd name="connsiteX1134" fmla="*/ 1502021 w 12191853"/>
              <a:gd name="connsiteY1134" fmla="*/ 628828 h 6860965"/>
              <a:gd name="connsiteX1135" fmla="*/ 1498461 w 12191853"/>
              <a:gd name="connsiteY1135" fmla="*/ 609600 h 6860965"/>
              <a:gd name="connsiteX1136" fmla="*/ 1492051 w 12191853"/>
              <a:gd name="connsiteY1136" fmla="*/ 599630 h 6860965"/>
              <a:gd name="connsiteX1137" fmla="*/ 1504158 w 12191853"/>
              <a:gd name="connsiteY1137" fmla="*/ 544082 h 6860965"/>
              <a:gd name="connsiteX1138" fmla="*/ 1515552 w 12191853"/>
              <a:gd name="connsiteY1138" fmla="*/ 428714 h 6860965"/>
              <a:gd name="connsiteX1139" fmla="*/ 1513416 w 12191853"/>
              <a:gd name="connsiteY1139" fmla="*/ 415183 h 6860965"/>
              <a:gd name="connsiteX1140" fmla="*/ 1509143 w 12191853"/>
              <a:gd name="connsiteY1140" fmla="*/ 371030 h 6860965"/>
              <a:gd name="connsiteX1141" fmla="*/ 1482081 w 12191853"/>
              <a:gd name="connsiteY1141" fmla="*/ 195841 h 6860965"/>
              <a:gd name="connsiteX1142" fmla="*/ 1479233 w 12191853"/>
              <a:gd name="connsiteY1142" fmla="*/ 158097 h 6860965"/>
              <a:gd name="connsiteX1143" fmla="*/ 1437216 w 12191853"/>
              <a:gd name="connsiteY1143" fmla="*/ 61245 h 6860965"/>
              <a:gd name="connsiteX1144" fmla="*/ 1370986 w 12191853"/>
              <a:gd name="connsiteY1144" fmla="*/ 71215 h 6860965"/>
              <a:gd name="connsiteX1145" fmla="*/ 1348197 w 12191853"/>
              <a:gd name="connsiteY1145" fmla="*/ 118929 h 6860965"/>
              <a:gd name="connsiteX1146" fmla="*/ 1338227 w 12191853"/>
              <a:gd name="connsiteY1146" fmla="*/ 256374 h 6860965"/>
              <a:gd name="connsiteX1147" fmla="*/ 1338939 w 12191853"/>
              <a:gd name="connsiteY1147" fmla="*/ 289845 h 6860965"/>
              <a:gd name="connsiteX1148" fmla="*/ 1315438 w 12191853"/>
              <a:gd name="connsiteY1148" fmla="*/ 415895 h 6860965"/>
              <a:gd name="connsiteX1149" fmla="*/ 1303332 w 12191853"/>
              <a:gd name="connsiteY1149" fmla="*/ 1413617 h 6860965"/>
              <a:gd name="connsiteX1150" fmla="*/ 1296922 w 12191853"/>
              <a:gd name="connsiteY1150" fmla="*/ 1413617 h 6860965"/>
              <a:gd name="connsiteX1151" fmla="*/ 1289801 w 12191853"/>
              <a:gd name="connsiteY1151" fmla="*/ 1251959 h 6860965"/>
              <a:gd name="connsiteX1152" fmla="*/ 1284816 w 12191853"/>
              <a:gd name="connsiteY1152" fmla="*/ 878793 h 6860965"/>
              <a:gd name="connsiteX1153" fmla="*/ 1281967 w 12191853"/>
              <a:gd name="connsiteY1153" fmla="*/ 613873 h 6860965"/>
              <a:gd name="connsiteX1154" fmla="*/ 1269861 w 12191853"/>
              <a:gd name="connsiteY1154" fmla="*/ 418744 h 6860965"/>
              <a:gd name="connsiteX1155" fmla="*/ 1220010 w 12191853"/>
              <a:gd name="connsiteY1155" fmla="*/ 312634 h 6860965"/>
              <a:gd name="connsiteX1156" fmla="*/ 1197222 w 12191853"/>
              <a:gd name="connsiteY1156" fmla="*/ 231449 h 6860965"/>
              <a:gd name="connsiteX1157" fmla="*/ 1148083 w 12191853"/>
              <a:gd name="connsiteY1157" fmla="*/ 154536 h 6860965"/>
              <a:gd name="connsiteX1158" fmla="*/ 1093960 w 12191853"/>
              <a:gd name="connsiteY1158" fmla="*/ 98277 h 6860965"/>
              <a:gd name="connsiteX1159" fmla="*/ 991410 w 12191853"/>
              <a:gd name="connsiteY1159" fmla="*/ 130323 h 6860965"/>
              <a:gd name="connsiteX1160" fmla="*/ 970758 w 12191853"/>
              <a:gd name="connsiteY1160" fmla="*/ 175901 h 6860965"/>
              <a:gd name="connsiteX1161" fmla="*/ 853965 w 12191853"/>
              <a:gd name="connsiteY1161" fmla="*/ 207236 h 6860965"/>
              <a:gd name="connsiteX1162" fmla="*/ 814085 w 12191853"/>
              <a:gd name="connsiteY1162" fmla="*/ 246404 h 6860965"/>
              <a:gd name="connsiteX1163" fmla="*/ 769932 w 12191853"/>
              <a:gd name="connsiteY1163" fmla="*/ 296254 h 6860965"/>
              <a:gd name="connsiteX1164" fmla="*/ 745007 w 12191853"/>
              <a:gd name="connsiteY1164" fmla="*/ 329013 h 6860965"/>
              <a:gd name="connsiteX1165" fmla="*/ 712960 w 12191853"/>
              <a:gd name="connsiteY1165" fmla="*/ 463609 h 6860965"/>
              <a:gd name="connsiteX1166" fmla="*/ 720081 w 12191853"/>
              <a:gd name="connsiteY1166" fmla="*/ 510611 h 6860965"/>
              <a:gd name="connsiteX1167" fmla="*/ 735749 w 12191853"/>
              <a:gd name="connsiteY1167" fmla="*/ 564022 h 6860965"/>
              <a:gd name="connsiteX1168" fmla="*/ 830464 w 12191853"/>
              <a:gd name="connsiteY1168" fmla="*/ 645208 h 6860965"/>
              <a:gd name="connsiteX1169" fmla="*/ 953666 w 12191853"/>
              <a:gd name="connsiteY1169" fmla="*/ 607464 h 6860965"/>
              <a:gd name="connsiteX1170" fmla="*/ 982864 w 12191853"/>
              <a:gd name="connsiteY1170" fmla="*/ 572568 h 6860965"/>
              <a:gd name="connsiteX1171" fmla="*/ 997820 w 12191853"/>
              <a:gd name="connsiteY1171" fmla="*/ 450079 h 6860965"/>
              <a:gd name="connsiteX1172" fmla="*/ 990698 w 12191853"/>
              <a:gd name="connsiteY1172" fmla="*/ 429426 h 6860965"/>
              <a:gd name="connsiteX1173" fmla="*/ 890285 w 12191853"/>
              <a:gd name="connsiteY1173" fmla="*/ 348953 h 6860965"/>
              <a:gd name="connsiteX1174" fmla="*/ 854678 w 12191853"/>
              <a:gd name="connsiteY1174" fmla="*/ 347529 h 6860965"/>
              <a:gd name="connsiteX1175" fmla="*/ 824767 w 12191853"/>
              <a:gd name="connsiteY1175" fmla="*/ 536249 h 6860965"/>
              <a:gd name="connsiteX1176" fmla="*/ 851829 w 12191853"/>
              <a:gd name="connsiteY1176" fmla="*/ 546219 h 6860965"/>
              <a:gd name="connsiteX1177" fmla="*/ 925180 w 12191853"/>
              <a:gd name="connsiteY1177" fmla="*/ 499929 h 6860965"/>
              <a:gd name="connsiteX1178" fmla="*/ 890997 w 12191853"/>
              <a:gd name="connsiteY1178" fmla="*/ 439396 h 6860965"/>
              <a:gd name="connsiteX1179" fmla="*/ 865360 w 12191853"/>
              <a:gd name="connsiteY1179" fmla="*/ 440821 h 6860965"/>
              <a:gd name="connsiteX1180" fmla="*/ 863223 w 12191853"/>
              <a:gd name="connsiteY1180" fmla="*/ 468594 h 6860965"/>
              <a:gd name="connsiteX1181" fmla="*/ 895270 w 12191853"/>
              <a:gd name="connsiteY1181" fmla="*/ 475716 h 6860965"/>
              <a:gd name="connsiteX1182" fmla="*/ 885300 w 12191853"/>
              <a:gd name="connsiteY1182" fmla="*/ 500641 h 6860965"/>
              <a:gd name="connsiteX1183" fmla="*/ 865360 w 12191853"/>
              <a:gd name="connsiteY1183" fmla="*/ 518445 h 6860965"/>
              <a:gd name="connsiteX1184" fmla="*/ 843995 w 12191853"/>
              <a:gd name="connsiteY1184" fmla="*/ 499929 h 6860965"/>
              <a:gd name="connsiteX1185" fmla="*/ 832601 w 12191853"/>
              <a:gd name="connsiteY1185" fmla="*/ 464322 h 6860965"/>
              <a:gd name="connsiteX1186" fmla="*/ 868921 w 12191853"/>
              <a:gd name="connsiteY1186" fmla="*/ 413759 h 6860965"/>
              <a:gd name="connsiteX1187" fmla="*/ 928741 w 12191853"/>
              <a:gd name="connsiteY1187" fmla="*/ 431563 h 6860965"/>
              <a:gd name="connsiteX1188" fmla="*/ 950106 w 12191853"/>
              <a:gd name="connsiteY1188" fmla="*/ 512036 h 6860965"/>
              <a:gd name="connsiteX1189" fmla="*/ 930878 w 12191853"/>
              <a:gd name="connsiteY1189" fmla="*/ 549067 h 6860965"/>
              <a:gd name="connsiteX1190" fmla="*/ 855390 w 12191853"/>
              <a:gd name="connsiteY1190" fmla="*/ 583963 h 6860965"/>
              <a:gd name="connsiteX1191" fmla="*/ 817646 w 12191853"/>
              <a:gd name="connsiteY1191" fmla="*/ 571144 h 6860965"/>
              <a:gd name="connsiteX1192" fmla="*/ 758537 w 12191853"/>
              <a:gd name="connsiteY1192" fmla="*/ 468594 h 6860965"/>
              <a:gd name="connsiteX1193" fmla="*/ 757825 w 12191853"/>
              <a:gd name="connsiteY1193" fmla="*/ 440108 h 6860965"/>
              <a:gd name="connsiteX1194" fmla="*/ 814797 w 12191853"/>
              <a:gd name="connsiteY1194" fmla="*/ 330437 h 6860965"/>
              <a:gd name="connsiteX1195" fmla="*/ 851829 w 12191853"/>
              <a:gd name="connsiteY1195" fmla="*/ 299815 h 6860965"/>
              <a:gd name="connsiteX1196" fmla="*/ 1022033 w 12191853"/>
              <a:gd name="connsiteY1196" fmla="*/ 420880 h 6860965"/>
              <a:gd name="connsiteX1197" fmla="*/ 1000668 w 12191853"/>
              <a:gd name="connsiteY1197" fmla="*/ 614585 h 6860965"/>
              <a:gd name="connsiteX1198" fmla="*/ 895982 w 12191853"/>
              <a:gd name="connsiteY1198" fmla="*/ 669421 h 6860965"/>
              <a:gd name="connsiteX1199" fmla="*/ 814085 w 12191853"/>
              <a:gd name="connsiteY1199" fmla="*/ 692209 h 6860965"/>
              <a:gd name="connsiteX1200" fmla="*/ 801266 w 12191853"/>
              <a:gd name="connsiteY1200" fmla="*/ 710013 h 6860965"/>
              <a:gd name="connsiteX1201" fmla="*/ 861087 w 12191853"/>
              <a:gd name="connsiteY1201" fmla="*/ 991312 h 6860965"/>
              <a:gd name="connsiteX1202" fmla="*/ 832601 w 12191853"/>
              <a:gd name="connsiteY1202" fmla="*/ 1039738 h 6860965"/>
              <a:gd name="connsiteX1203" fmla="*/ 586909 w 12191853"/>
              <a:gd name="connsiteY1203" fmla="*/ 1223473 h 6860965"/>
              <a:gd name="connsiteX1204" fmla="*/ 331960 w 12191853"/>
              <a:gd name="connsiteY1204" fmla="*/ 1108817 h 6860965"/>
              <a:gd name="connsiteX1205" fmla="*/ 292792 w 12191853"/>
              <a:gd name="connsiteY1205" fmla="*/ 1053981 h 6860965"/>
              <a:gd name="connsiteX1206" fmla="*/ 281397 w 12191853"/>
              <a:gd name="connsiteY1206" fmla="*/ 959265 h 6860965"/>
              <a:gd name="connsiteX1207" fmla="*/ 225850 w 12191853"/>
              <a:gd name="connsiteY1207" fmla="*/ 1125196 h 6860965"/>
              <a:gd name="connsiteX1208" fmla="*/ 242941 w 12191853"/>
              <a:gd name="connsiteY1208" fmla="*/ 1341690 h 6860965"/>
              <a:gd name="connsiteX1209" fmla="*/ 291367 w 12191853"/>
              <a:gd name="connsiteY1209" fmla="*/ 1449224 h 6860965"/>
              <a:gd name="connsiteX1210" fmla="*/ 359734 w 12191853"/>
              <a:gd name="connsiteY1210" fmla="*/ 1481983 h 6860965"/>
              <a:gd name="connsiteX1211" fmla="*/ 481511 w 12191853"/>
              <a:gd name="connsiteY1211" fmla="*/ 1543228 h 6860965"/>
              <a:gd name="connsiteX1212" fmla="*/ 488633 w 12191853"/>
              <a:gd name="connsiteY1212" fmla="*/ 1553198 h 6860965"/>
              <a:gd name="connsiteX1213" fmla="*/ 537059 w 12191853"/>
              <a:gd name="connsiteY1213" fmla="*/ 1608034 h 6860965"/>
              <a:gd name="connsiteX1214" fmla="*/ 616820 w 12191853"/>
              <a:gd name="connsiteY1214" fmla="*/ 1650051 h 6860965"/>
              <a:gd name="connsiteX1215" fmla="*/ 685898 w 12191853"/>
              <a:gd name="connsiteY1215" fmla="*/ 1689931 h 6860965"/>
              <a:gd name="connsiteX1216" fmla="*/ 712248 w 12191853"/>
              <a:gd name="connsiteY1216" fmla="*/ 1746903 h 6860965"/>
              <a:gd name="connsiteX1217" fmla="*/ 819070 w 12191853"/>
              <a:gd name="connsiteY1217" fmla="*/ 1953426 h 6860965"/>
              <a:gd name="connsiteX1218" fmla="*/ 883876 w 12191853"/>
              <a:gd name="connsiteY1218" fmla="*/ 2012535 h 6860965"/>
              <a:gd name="connsiteX1219" fmla="*/ 976455 w 12191853"/>
              <a:gd name="connsiteY1219" fmla="*/ 2073780 h 6860965"/>
              <a:gd name="connsiteX1220" fmla="*/ 996395 w 12191853"/>
              <a:gd name="connsiteY1220" fmla="*/ 2132177 h 6860965"/>
              <a:gd name="connsiteX1221" fmla="*/ 987137 w 12191853"/>
              <a:gd name="connsiteY1221" fmla="*/ 2321607 h 6860965"/>
              <a:gd name="connsiteX1222" fmla="*/ 1103930 w 12191853"/>
              <a:gd name="connsiteY1222" fmla="*/ 2459053 h 6860965"/>
              <a:gd name="connsiteX1223" fmla="*/ 1204343 w 12191853"/>
              <a:gd name="connsiteY1223" fmla="*/ 2503918 h 6860965"/>
              <a:gd name="connsiteX1224" fmla="*/ 1350334 w 12191853"/>
              <a:gd name="connsiteY1224" fmla="*/ 2647059 h 6860965"/>
              <a:gd name="connsiteX1225" fmla="*/ 1377395 w 12191853"/>
              <a:gd name="connsiteY1225" fmla="*/ 2652757 h 6860965"/>
              <a:gd name="connsiteX1226" fmla="*/ 1463565 w 12191853"/>
              <a:gd name="connsiteY1226" fmla="*/ 2600770 h 6860965"/>
              <a:gd name="connsiteX1227" fmla="*/ 1628072 w 12191853"/>
              <a:gd name="connsiteY1227" fmla="*/ 2495372 h 6860965"/>
              <a:gd name="connsiteX1228" fmla="*/ 1718515 w 12191853"/>
              <a:gd name="connsiteY1228" fmla="*/ 2377155 h 6860965"/>
              <a:gd name="connsiteX1229" fmla="*/ 1749850 w 12191853"/>
              <a:gd name="connsiteY1229" fmla="*/ 2317335 h 6860965"/>
              <a:gd name="connsiteX1230" fmla="*/ 1760532 w 12191853"/>
              <a:gd name="connsiteY1230" fmla="*/ 2307365 h 6860965"/>
              <a:gd name="connsiteX1231" fmla="*/ 1880173 w 12191853"/>
              <a:gd name="connsiteY1231" fmla="*/ 2256801 h 6860965"/>
              <a:gd name="connsiteX1232" fmla="*/ 1897264 w 12191853"/>
              <a:gd name="connsiteY1232" fmla="*/ 2231877 h 6860965"/>
              <a:gd name="connsiteX1233" fmla="*/ 1885158 w 12191853"/>
              <a:gd name="connsiteY1233" fmla="*/ 2149980 h 6860965"/>
              <a:gd name="connsiteX1234" fmla="*/ 1885158 w 12191853"/>
              <a:gd name="connsiteY1234" fmla="*/ 2117221 h 6860965"/>
              <a:gd name="connsiteX1235" fmla="*/ 1944979 w 12191853"/>
              <a:gd name="connsiteY1235" fmla="*/ 1849452 h 6860965"/>
              <a:gd name="connsiteX1236" fmla="*/ 1947115 w 12191853"/>
              <a:gd name="connsiteY1236" fmla="*/ 1775389 h 6860965"/>
              <a:gd name="connsiteX1237" fmla="*/ 1942130 w 12191853"/>
              <a:gd name="connsiteY1237" fmla="*/ 1682809 h 6860965"/>
              <a:gd name="connsiteX1238" fmla="*/ 1936433 w 12191853"/>
              <a:gd name="connsiteY1238" fmla="*/ 1640080 h 6860965"/>
              <a:gd name="connsiteX1239" fmla="*/ 1917205 w 12191853"/>
              <a:gd name="connsiteY1239" fmla="*/ 1585957 h 6860965"/>
              <a:gd name="connsiteX1240" fmla="*/ 1917205 w 12191853"/>
              <a:gd name="connsiteY1240" fmla="*/ 1585245 h 6860965"/>
              <a:gd name="connsiteX1241" fmla="*/ 2058922 w 12191853"/>
              <a:gd name="connsiteY1241" fmla="*/ 1575275 h 6860965"/>
              <a:gd name="connsiteX1242" fmla="*/ 2038982 w 12191853"/>
              <a:gd name="connsiteY1242" fmla="*/ 1515454 h 6860965"/>
              <a:gd name="connsiteX1243" fmla="*/ 2043967 w 12191853"/>
              <a:gd name="connsiteY1243" fmla="*/ 1497651 h 6860965"/>
              <a:gd name="connsiteX1244" fmla="*/ 2056786 w 12191853"/>
              <a:gd name="connsiteY1244" fmla="*/ 1506908 h 6860965"/>
              <a:gd name="connsiteX1245" fmla="*/ 2091681 w 12191853"/>
              <a:gd name="connsiteY1245" fmla="*/ 1553198 h 6860965"/>
              <a:gd name="connsiteX1246" fmla="*/ 2120879 w 12191853"/>
              <a:gd name="connsiteY1246" fmla="*/ 1566017 h 6860965"/>
              <a:gd name="connsiteX1247" fmla="*/ 2231975 w 12191853"/>
              <a:gd name="connsiteY1247" fmla="*/ 1561032 h 6860965"/>
              <a:gd name="connsiteX1248" fmla="*/ 2249067 w 12191853"/>
              <a:gd name="connsiteY1248" fmla="*/ 1564593 h 6860965"/>
              <a:gd name="connsiteX1249" fmla="*/ 2283963 w 12191853"/>
              <a:gd name="connsiteY1249" fmla="*/ 1538955 h 6860965"/>
              <a:gd name="connsiteX1250" fmla="*/ 2309599 w 12191853"/>
              <a:gd name="connsiteY1250" fmla="*/ 1501211 h 6860965"/>
              <a:gd name="connsiteX1251" fmla="*/ 2328828 w 12191853"/>
              <a:gd name="connsiteY1251" fmla="*/ 1523288 h 6860965"/>
              <a:gd name="connsiteX1252" fmla="*/ 2311737 w 12191853"/>
              <a:gd name="connsiteY1252" fmla="*/ 1575275 h 6860965"/>
              <a:gd name="connsiteX1253" fmla="*/ 2383663 w 12191853"/>
              <a:gd name="connsiteY1253" fmla="*/ 1581684 h 6860965"/>
              <a:gd name="connsiteX1254" fmla="*/ 2451318 w 12191853"/>
              <a:gd name="connsiteY1254" fmla="*/ 1590942 h 6860965"/>
              <a:gd name="connsiteX1255" fmla="*/ 2432801 w 12191853"/>
              <a:gd name="connsiteY1255" fmla="*/ 1647202 h 6860965"/>
              <a:gd name="connsiteX1256" fmla="*/ 2422119 w 12191853"/>
              <a:gd name="connsiteY1256" fmla="*/ 1722690 h 6860965"/>
              <a:gd name="connsiteX1257" fmla="*/ 2412861 w 12191853"/>
              <a:gd name="connsiteY1257" fmla="*/ 1793905 h 6860965"/>
              <a:gd name="connsiteX1258" fmla="*/ 2410725 w 12191853"/>
              <a:gd name="connsiteY1258" fmla="*/ 1829512 h 6860965"/>
              <a:gd name="connsiteX1259" fmla="*/ 2451318 w 12191853"/>
              <a:gd name="connsiteY1259" fmla="*/ 1914970 h 6860965"/>
              <a:gd name="connsiteX1260" fmla="*/ 2469122 w 12191853"/>
              <a:gd name="connsiteY1260" fmla="*/ 2229029 h 6860965"/>
              <a:gd name="connsiteX1261" fmla="*/ 2486925 w 12191853"/>
              <a:gd name="connsiteY1261" fmla="*/ 2250393 h 6860965"/>
              <a:gd name="connsiteX1262" fmla="*/ 2734752 w 12191853"/>
              <a:gd name="connsiteY1262" fmla="*/ 2368609 h 6860965"/>
              <a:gd name="connsiteX1263" fmla="*/ 2835166 w 12191853"/>
              <a:gd name="connsiteY1263" fmla="*/ 2506055 h 6860965"/>
              <a:gd name="connsiteX1264" fmla="*/ 2947685 w 12191853"/>
              <a:gd name="connsiteY1264" fmla="*/ 2641363 h 6860965"/>
              <a:gd name="connsiteX1265" fmla="*/ 2966201 w 12191853"/>
              <a:gd name="connsiteY1265" fmla="*/ 2737502 h 6860965"/>
              <a:gd name="connsiteX1266" fmla="*/ 2890001 w 12191853"/>
              <a:gd name="connsiteY1266" fmla="*/ 3044439 h 6860965"/>
              <a:gd name="connsiteX1267" fmla="*/ 2784603 w 12191853"/>
              <a:gd name="connsiteY1267" fmla="*/ 3151262 h 6860965"/>
              <a:gd name="connsiteX1268" fmla="*/ 2715524 w 12191853"/>
              <a:gd name="connsiteY1268" fmla="*/ 3196127 h 6860965"/>
              <a:gd name="connsiteX1269" fmla="*/ 2766800 w 12191853"/>
              <a:gd name="connsiteY1269" fmla="*/ 3126335 h 6860965"/>
              <a:gd name="connsiteX1270" fmla="*/ 2849410 w 12191853"/>
              <a:gd name="connsiteY1270" fmla="*/ 3020225 h 6860965"/>
              <a:gd name="connsiteX1271" fmla="*/ 2913502 w 12191853"/>
              <a:gd name="connsiteY1271" fmla="*/ 2740352 h 6860965"/>
              <a:gd name="connsiteX1272" fmla="*/ 2885728 w 12191853"/>
              <a:gd name="connsiteY1272" fmla="*/ 2659879 h 6860965"/>
              <a:gd name="connsiteX1273" fmla="*/ 2707691 w 12191853"/>
              <a:gd name="connsiteY1273" fmla="*/ 2464037 h 6860965"/>
              <a:gd name="connsiteX1274" fmla="*/ 2706267 w 12191853"/>
              <a:gd name="connsiteY1274" fmla="*/ 2472583 h 6860965"/>
              <a:gd name="connsiteX1275" fmla="*/ 2763951 w 12191853"/>
              <a:gd name="connsiteY1275" fmla="*/ 2592937 h 6860965"/>
              <a:gd name="connsiteX1276" fmla="*/ 2778906 w 12191853"/>
              <a:gd name="connsiteY1276" fmla="*/ 2655605 h 6860965"/>
              <a:gd name="connsiteX1277" fmla="*/ 2750421 w 12191853"/>
              <a:gd name="connsiteY1277" fmla="*/ 2883494 h 6860965"/>
              <a:gd name="connsiteX1278" fmla="*/ 2633627 w 12191853"/>
              <a:gd name="connsiteY1278" fmla="*/ 2946163 h 6860965"/>
              <a:gd name="connsiteX1279" fmla="*/ 2710539 w 12191853"/>
              <a:gd name="connsiteY1279" fmla="*/ 2874948 h 6860965"/>
              <a:gd name="connsiteX1280" fmla="*/ 2742586 w 12191853"/>
              <a:gd name="connsiteY1280" fmla="*/ 2665576 h 6860965"/>
              <a:gd name="connsiteX1281" fmla="*/ 2699857 w 12191853"/>
              <a:gd name="connsiteY1281" fmla="*/ 2585814 h 6860965"/>
              <a:gd name="connsiteX1282" fmla="*/ 2519683 w 12191853"/>
              <a:gd name="connsiteY1282" fmla="*/ 2460477 h 6860965"/>
              <a:gd name="connsiteX1283" fmla="*/ 2508290 w 12191853"/>
              <a:gd name="connsiteY1283" fmla="*/ 2676258 h 6860965"/>
              <a:gd name="connsiteX1284" fmla="*/ 2466984 w 12191853"/>
              <a:gd name="connsiteY1284" fmla="*/ 2721123 h 6860965"/>
              <a:gd name="connsiteX1285" fmla="*/ 2484076 w 12191853"/>
              <a:gd name="connsiteY1285" fmla="*/ 2645636 h 6860965"/>
              <a:gd name="connsiteX1286" fmla="*/ 2485501 w 12191853"/>
              <a:gd name="connsiteY1286" fmla="*/ 2643499 h 6860965"/>
              <a:gd name="connsiteX1287" fmla="*/ 2449893 w 12191853"/>
              <a:gd name="connsiteY1287" fmla="*/ 2425581 h 6860965"/>
              <a:gd name="connsiteX1288" fmla="*/ 2388648 w 12191853"/>
              <a:gd name="connsiteY1288" fmla="*/ 2423444 h 6860965"/>
              <a:gd name="connsiteX1289" fmla="*/ 2336662 w 12191853"/>
              <a:gd name="connsiteY1289" fmla="*/ 2481129 h 6860965"/>
              <a:gd name="connsiteX1290" fmla="*/ 2330964 w 12191853"/>
              <a:gd name="connsiteY1290" fmla="*/ 2514600 h 6860965"/>
              <a:gd name="connsiteX1291" fmla="*/ 2412861 w 12191853"/>
              <a:gd name="connsiteY1291" fmla="*/ 2665576 h 6860965"/>
              <a:gd name="connsiteX1292" fmla="*/ 2320993 w 12191853"/>
              <a:gd name="connsiteY1292" fmla="*/ 2716139 h 6860965"/>
              <a:gd name="connsiteX1293" fmla="*/ 2066044 w 12191853"/>
              <a:gd name="connsiteY1293" fmla="*/ 2720411 h 6860965"/>
              <a:gd name="connsiteX1294" fmla="*/ 1962070 w 12191853"/>
              <a:gd name="connsiteY1294" fmla="*/ 2650620 h 6860965"/>
              <a:gd name="connsiteX1295" fmla="*/ 2018330 w 12191853"/>
              <a:gd name="connsiteY1295" fmla="*/ 2549495 h 6860965"/>
              <a:gd name="connsiteX1296" fmla="*/ 2006223 w 12191853"/>
              <a:gd name="connsiteY1296" fmla="*/ 2459053 h 6860965"/>
              <a:gd name="connsiteX1297" fmla="*/ 1986283 w 12191853"/>
              <a:gd name="connsiteY1297" fmla="*/ 2457628 h 6860965"/>
              <a:gd name="connsiteX1298" fmla="*/ 1818216 w 12191853"/>
              <a:gd name="connsiteY1298" fmla="*/ 2560890 h 6860965"/>
              <a:gd name="connsiteX1299" fmla="*/ 1755547 w 12191853"/>
              <a:gd name="connsiteY1299" fmla="*/ 2615725 h 6860965"/>
              <a:gd name="connsiteX1300" fmla="*/ 1685756 w 12191853"/>
              <a:gd name="connsiteY1300" fmla="*/ 2729669 h 6860965"/>
              <a:gd name="connsiteX1301" fmla="*/ 1596025 w 12191853"/>
              <a:gd name="connsiteY1301" fmla="*/ 2817975 h 6860965"/>
              <a:gd name="connsiteX1302" fmla="*/ 1483506 w 12191853"/>
              <a:gd name="connsiteY1302" fmla="*/ 2936193 h 6860965"/>
              <a:gd name="connsiteX1303" fmla="*/ 1460005 w 12191853"/>
              <a:gd name="connsiteY1303" fmla="*/ 3055122 h 6860965"/>
              <a:gd name="connsiteX1304" fmla="*/ 1430094 w 12191853"/>
              <a:gd name="connsiteY1304" fmla="*/ 3155534 h 6860965"/>
              <a:gd name="connsiteX1305" fmla="*/ 1363152 w 12191853"/>
              <a:gd name="connsiteY1305" fmla="*/ 3090017 h 6860965"/>
              <a:gd name="connsiteX1306" fmla="*/ 1299771 w 12191853"/>
              <a:gd name="connsiteY1306" fmla="*/ 3049424 h 6860965"/>
              <a:gd name="connsiteX1307" fmla="*/ 1223571 w 12191853"/>
              <a:gd name="connsiteY1307" fmla="*/ 2931921 h 6860965"/>
              <a:gd name="connsiteX1308" fmla="*/ 1175857 w 12191853"/>
              <a:gd name="connsiteY1308" fmla="*/ 2875660 h 6860965"/>
              <a:gd name="connsiteX1309" fmla="*/ 1116749 w 12191853"/>
              <a:gd name="connsiteY1309" fmla="*/ 2854295 h 6860965"/>
              <a:gd name="connsiteX1310" fmla="*/ 1079539 w 12191853"/>
              <a:gd name="connsiteY1310" fmla="*/ 2835691 h 6860965"/>
              <a:gd name="connsiteX1311" fmla="*/ 1079328 w 12191853"/>
              <a:gd name="connsiteY1311" fmla="*/ 2835427 h 6860965"/>
              <a:gd name="connsiteX1312" fmla="*/ 1019767 w 12191853"/>
              <a:gd name="connsiteY1312" fmla="*/ 2845450 h 6860965"/>
              <a:gd name="connsiteX1313" fmla="*/ 934426 w 12191853"/>
              <a:gd name="connsiteY1313" fmla="*/ 2885705 h 6860965"/>
              <a:gd name="connsiteX1314" fmla="*/ 839961 w 12191853"/>
              <a:gd name="connsiteY1314" fmla="*/ 2962995 h 6860965"/>
              <a:gd name="connsiteX1315" fmla="*/ 829763 w 12191853"/>
              <a:gd name="connsiteY1315" fmla="*/ 2973729 h 6860965"/>
              <a:gd name="connsiteX1316" fmla="*/ 783067 w 12191853"/>
              <a:gd name="connsiteY1316" fmla="*/ 3009690 h 6860965"/>
              <a:gd name="connsiteX1317" fmla="*/ 661229 w 12191853"/>
              <a:gd name="connsiteY1317" fmla="*/ 3112207 h 6860965"/>
              <a:gd name="connsiteX1318" fmla="*/ 612923 w 12191853"/>
              <a:gd name="connsiteY1318" fmla="*/ 3176078 h 6860965"/>
              <a:gd name="connsiteX1319" fmla="*/ 598430 w 12191853"/>
              <a:gd name="connsiteY1319" fmla="*/ 3203451 h 6860965"/>
              <a:gd name="connsiteX1320" fmla="*/ 576425 w 12191853"/>
              <a:gd name="connsiteY1320" fmla="*/ 3227068 h 6860965"/>
              <a:gd name="connsiteX1321" fmla="*/ 442241 w 12191853"/>
              <a:gd name="connsiteY1321" fmla="*/ 3327437 h 6860965"/>
              <a:gd name="connsiteX1322" fmla="*/ 429896 w 12191853"/>
              <a:gd name="connsiteY1322" fmla="*/ 3363398 h 6860965"/>
              <a:gd name="connsiteX1323" fmla="*/ 427212 w 12191853"/>
              <a:gd name="connsiteY1323" fmla="*/ 3830356 h 6860965"/>
              <a:gd name="connsiteX1324" fmla="*/ 429896 w 12191853"/>
              <a:gd name="connsiteY1324" fmla="*/ 3958099 h 6860965"/>
              <a:gd name="connsiteX1325" fmla="*/ 444924 w 12191853"/>
              <a:gd name="connsiteY1325" fmla="*/ 3989766 h 6860965"/>
              <a:gd name="connsiteX1326" fmla="*/ 476055 w 12191853"/>
              <a:gd name="connsiteY1326" fmla="*/ 4058468 h 6860965"/>
              <a:gd name="connsiteX1327" fmla="*/ 490547 w 12191853"/>
              <a:gd name="connsiteY1327" fmla="*/ 4037536 h 6860965"/>
              <a:gd name="connsiteX1328" fmla="*/ 477665 w 12191853"/>
              <a:gd name="connsiteY1328" fmla="*/ 3899058 h 6860965"/>
              <a:gd name="connsiteX1329" fmla="*/ 468541 w 12191853"/>
              <a:gd name="connsiteY1329" fmla="*/ 3875442 h 6860965"/>
              <a:gd name="connsiteX1330" fmla="*/ 479275 w 12191853"/>
              <a:gd name="connsiteY1330" fmla="*/ 3884030 h 6860965"/>
              <a:gd name="connsiteX1331" fmla="*/ 503965 w 12191853"/>
              <a:gd name="connsiteY1331" fmla="*/ 4046660 h 6860965"/>
              <a:gd name="connsiteX1332" fmla="*/ 475518 w 12191853"/>
              <a:gd name="connsiteY1332" fmla="*/ 4087989 h 6860965"/>
              <a:gd name="connsiteX1333" fmla="*/ 538853 w 12191853"/>
              <a:gd name="connsiteY1333" fmla="*/ 4089599 h 6860965"/>
              <a:gd name="connsiteX1334" fmla="*/ 590380 w 12191853"/>
              <a:gd name="connsiteY1334" fmla="*/ 4115362 h 6860965"/>
              <a:gd name="connsiteX1335" fmla="*/ 595747 w 12191853"/>
              <a:gd name="connsiteY1335" fmla="*/ 4126096 h 6860965"/>
              <a:gd name="connsiteX1336" fmla="*/ 585549 w 12191853"/>
              <a:gd name="connsiteY1336" fmla="*/ 4122340 h 6860965"/>
              <a:gd name="connsiteX1337" fmla="*/ 504502 w 12191853"/>
              <a:gd name="connsiteY1337" fmla="*/ 4099260 h 6860965"/>
              <a:gd name="connsiteX1338" fmla="*/ 473372 w 12191853"/>
              <a:gd name="connsiteY1338" fmla="*/ 4105701 h 6860965"/>
              <a:gd name="connsiteX1339" fmla="*/ 514700 w 12191853"/>
              <a:gd name="connsiteY1339" fmla="*/ 4135758 h 6860965"/>
              <a:gd name="connsiteX1340" fmla="*/ 560859 w 12191853"/>
              <a:gd name="connsiteY1340" fmla="*/ 4239348 h 6860965"/>
              <a:gd name="connsiteX1341" fmla="*/ 559249 w 12191853"/>
              <a:gd name="connsiteY1341" fmla="*/ 4249545 h 6860965"/>
              <a:gd name="connsiteX1342" fmla="*/ 552271 w 12191853"/>
              <a:gd name="connsiteY1342" fmla="*/ 4242031 h 6860965"/>
              <a:gd name="connsiteX1343" fmla="*/ 500208 w 12191853"/>
              <a:gd name="connsiteY1343" fmla="*/ 4134148 h 6860965"/>
              <a:gd name="connsiteX1344" fmla="*/ 465857 w 12191853"/>
              <a:gd name="connsiteY1344" fmla="*/ 4119656 h 6860965"/>
              <a:gd name="connsiteX1345" fmla="*/ 465857 w 12191853"/>
              <a:gd name="connsiteY1345" fmla="*/ 4171182 h 6860965"/>
              <a:gd name="connsiteX1346" fmla="*/ 452976 w 12191853"/>
              <a:gd name="connsiteY1346" fmla="*/ 4217341 h 6860965"/>
              <a:gd name="connsiteX1347" fmla="*/ 444388 w 12191853"/>
              <a:gd name="connsiteY1347" fmla="*/ 4221635 h 6860965"/>
              <a:gd name="connsiteX1348" fmla="*/ 444924 w 12191853"/>
              <a:gd name="connsiteY1348" fmla="*/ 4212511 h 6860965"/>
              <a:gd name="connsiteX1349" fmla="*/ 454586 w 12191853"/>
              <a:gd name="connsiteY1349" fmla="*/ 4157227 h 6860965"/>
              <a:gd name="connsiteX1350" fmla="*/ 451902 w 12191853"/>
              <a:gd name="connsiteY1350" fmla="*/ 4135221 h 6860965"/>
              <a:gd name="connsiteX1351" fmla="*/ 449218 w 12191853"/>
              <a:gd name="connsiteY1351" fmla="*/ 4125023 h 6860965"/>
              <a:gd name="connsiteX1352" fmla="*/ 440631 w 12191853"/>
              <a:gd name="connsiteY1352" fmla="*/ 4132001 h 6860965"/>
              <a:gd name="connsiteX1353" fmla="*/ 426675 w 12191853"/>
              <a:gd name="connsiteY1353" fmla="*/ 4135758 h 6860965"/>
              <a:gd name="connsiteX1354" fmla="*/ 425602 w 12191853"/>
              <a:gd name="connsiteY1354" fmla="*/ 4134684 h 6860965"/>
              <a:gd name="connsiteX1355" fmla="*/ 404133 w 12191853"/>
              <a:gd name="connsiteY1355" fmla="*/ 4127170 h 6860965"/>
              <a:gd name="connsiteX1356" fmla="*/ 393398 w 12191853"/>
              <a:gd name="connsiteY1356" fmla="*/ 4135221 h 6860965"/>
              <a:gd name="connsiteX1357" fmla="*/ 397692 w 12191853"/>
              <a:gd name="connsiteY1357" fmla="*/ 4204997 h 6860965"/>
              <a:gd name="connsiteX1358" fmla="*/ 397155 w 12191853"/>
              <a:gd name="connsiteY1358" fmla="*/ 4215731 h 6860965"/>
              <a:gd name="connsiteX1359" fmla="*/ 389641 w 12191853"/>
              <a:gd name="connsiteY1359" fmla="*/ 4207144 h 6860965"/>
              <a:gd name="connsiteX1360" fmla="*/ 381590 w 12191853"/>
              <a:gd name="connsiteY1360" fmla="*/ 4137905 h 6860965"/>
              <a:gd name="connsiteX1361" fmla="*/ 379980 w 12191853"/>
              <a:gd name="connsiteY1361" fmla="*/ 4118046 h 6860965"/>
              <a:gd name="connsiteX1362" fmla="*/ 350459 w 12191853"/>
              <a:gd name="connsiteY1362" fmla="*/ 4120729 h 6860965"/>
              <a:gd name="connsiteX1363" fmla="*/ 291419 w 12191853"/>
              <a:gd name="connsiteY1363" fmla="*/ 4220025 h 6860965"/>
              <a:gd name="connsiteX1364" fmla="*/ 284441 w 12191853"/>
              <a:gd name="connsiteY1364" fmla="*/ 4229686 h 6860965"/>
              <a:gd name="connsiteX1365" fmla="*/ 282831 w 12191853"/>
              <a:gd name="connsiteY1365" fmla="*/ 4218952 h 6860965"/>
              <a:gd name="connsiteX1366" fmla="*/ 344018 w 12191853"/>
              <a:gd name="connsiteY1366" fmla="*/ 4108384 h 6860965"/>
              <a:gd name="connsiteX1367" fmla="*/ 381590 w 12191853"/>
              <a:gd name="connsiteY1367" fmla="*/ 4098723 h 6860965"/>
              <a:gd name="connsiteX1368" fmla="*/ 273170 w 12191853"/>
              <a:gd name="connsiteY1368" fmla="*/ 4056321 h 6860965"/>
              <a:gd name="connsiteX1369" fmla="*/ 262972 w 12191853"/>
              <a:gd name="connsiteY1369" fmla="*/ 4052027 h 6860965"/>
              <a:gd name="connsiteX1370" fmla="*/ 272633 w 12191853"/>
              <a:gd name="connsiteY1370" fmla="*/ 4048807 h 6860965"/>
              <a:gd name="connsiteX1371" fmla="*/ 361731 w 12191853"/>
              <a:gd name="connsiteY1371" fmla="*/ 4068666 h 6860965"/>
              <a:gd name="connsiteX1372" fmla="*/ 346703 w 12191853"/>
              <a:gd name="connsiteY1372" fmla="*/ 3972591 h 6860965"/>
              <a:gd name="connsiteX1373" fmla="*/ 369782 w 12191853"/>
              <a:gd name="connsiteY1373" fmla="*/ 3881883 h 6860965"/>
              <a:gd name="connsiteX1374" fmla="*/ 375149 w 12191853"/>
              <a:gd name="connsiteY1374" fmla="*/ 3875978 h 6860965"/>
              <a:gd name="connsiteX1375" fmla="*/ 376760 w 12191853"/>
              <a:gd name="connsiteY1375" fmla="*/ 3884566 h 6860965"/>
              <a:gd name="connsiteX1376" fmla="*/ 359047 w 12191853"/>
              <a:gd name="connsiteY1376" fmla="*/ 3983862 h 6860965"/>
              <a:gd name="connsiteX1377" fmla="*/ 356900 w 12191853"/>
              <a:gd name="connsiteY1377" fmla="*/ 4025190 h 6860965"/>
              <a:gd name="connsiteX1378" fmla="*/ 375149 w 12191853"/>
              <a:gd name="connsiteY1378" fmla="*/ 4059541 h 6860965"/>
              <a:gd name="connsiteX1379" fmla="*/ 418625 w 12191853"/>
              <a:gd name="connsiteY1379" fmla="*/ 3978495 h 6860965"/>
              <a:gd name="connsiteX1380" fmla="*/ 423455 w 12191853"/>
              <a:gd name="connsiteY1380" fmla="*/ 3968834 h 6860965"/>
              <a:gd name="connsiteX1381" fmla="*/ 419161 w 12191853"/>
              <a:gd name="connsiteY1381" fmla="*/ 3745552 h 6860965"/>
              <a:gd name="connsiteX1382" fmla="*/ 418088 w 12191853"/>
              <a:gd name="connsiteY1382" fmla="*/ 3741259 h 6860965"/>
              <a:gd name="connsiteX1383" fmla="*/ 415941 w 12191853"/>
              <a:gd name="connsiteY1383" fmla="*/ 3732671 h 6860965"/>
              <a:gd name="connsiteX1384" fmla="*/ 415941 w 12191853"/>
              <a:gd name="connsiteY1384" fmla="*/ 3560379 h 6860965"/>
              <a:gd name="connsiteX1385" fmla="*/ 418088 w 12191853"/>
              <a:gd name="connsiteY1385" fmla="*/ 3552328 h 6860965"/>
              <a:gd name="connsiteX1386" fmla="*/ 419698 w 12191853"/>
              <a:gd name="connsiteY1386" fmla="*/ 3464840 h 6860965"/>
              <a:gd name="connsiteX1387" fmla="*/ 421308 w 12191853"/>
              <a:gd name="connsiteY1387" fmla="*/ 3371449 h 6860965"/>
              <a:gd name="connsiteX1388" fmla="*/ 407890 w 12191853"/>
              <a:gd name="connsiteY1388" fmla="*/ 3345149 h 6860965"/>
              <a:gd name="connsiteX1389" fmla="*/ 281757 w 12191853"/>
              <a:gd name="connsiteY1389" fmla="*/ 3339245 h 6860965"/>
              <a:gd name="connsiteX1390" fmla="*/ 265119 w 12191853"/>
              <a:gd name="connsiteY1390" fmla="*/ 3355884 h 6860965"/>
              <a:gd name="connsiteX1391" fmla="*/ 171899 w 12191853"/>
              <a:gd name="connsiteY1391" fmla="*/ 3505753 h 6860965"/>
              <a:gd name="connsiteX1392" fmla="*/ 171612 w 12191853"/>
              <a:gd name="connsiteY1392" fmla="*/ 3542189 h 6860965"/>
              <a:gd name="connsiteX1393" fmla="*/ 167453 w 12191853"/>
              <a:gd name="connsiteY1393" fmla="*/ 3787923 h 6860965"/>
              <a:gd name="connsiteX1394" fmla="*/ 190954 w 12191853"/>
              <a:gd name="connsiteY1394" fmla="*/ 3941747 h 6860965"/>
              <a:gd name="connsiteX1395" fmla="*/ 185969 w 12191853"/>
              <a:gd name="connsiteY1395" fmla="*/ 4204530 h 6860965"/>
              <a:gd name="connsiteX1396" fmla="*/ 251487 w 12191853"/>
              <a:gd name="connsiteY1396" fmla="*/ 4515740 h 6860965"/>
              <a:gd name="connsiteX1397" fmla="*/ 257896 w 12191853"/>
              <a:gd name="connsiteY1397" fmla="*/ 4636805 h 6860965"/>
              <a:gd name="connsiteX1398" fmla="*/ 272139 w 12191853"/>
              <a:gd name="connsiteY1398" fmla="*/ 4724399 h 6860965"/>
              <a:gd name="connsiteX1399" fmla="*/ 301337 w 12191853"/>
              <a:gd name="connsiteY1399" fmla="*/ 4688792 h 6860965"/>
              <a:gd name="connsiteX1400" fmla="*/ 490057 w 12191853"/>
              <a:gd name="connsiteY1400" fmla="*/ 4593364 h 6860965"/>
              <a:gd name="connsiteX1401" fmla="*/ 621093 w 12191853"/>
              <a:gd name="connsiteY1401" fmla="*/ 4543513 h 6860965"/>
              <a:gd name="connsiteX1402" fmla="*/ 711536 w 12191853"/>
              <a:gd name="connsiteY1402" fmla="*/ 4488678 h 6860965"/>
              <a:gd name="connsiteX1403" fmla="*/ 1051231 w 12191853"/>
              <a:gd name="connsiteY1403" fmla="*/ 4463040 h 6860965"/>
              <a:gd name="connsiteX1404" fmla="*/ 1116036 w 12191853"/>
              <a:gd name="connsiteY1404" fmla="*/ 4529983 h 6860965"/>
              <a:gd name="connsiteX1405" fmla="*/ 1123870 w 12191853"/>
              <a:gd name="connsiteY1405" fmla="*/ 4634668 h 6860965"/>
              <a:gd name="connsiteX1406" fmla="*/ 1137401 w 12191853"/>
              <a:gd name="connsiteY1406" fmla="*/ 4577696 h 6860965"/>
              <a:gd name="connsiteX1407" fmla="*/ 1069035 w 12191853"/>
              <a:gd name="connsiteY1407" fmla="*/ 4336278 h 6860965"/>
              <a:gd name="connsiteX1408" fmla="*/ 991410 w 12191853"/>
              <a:gd name="connsiteY1408" fmla="*/ 4268624 h 6860965"/>
              <a:gd name="connsiteX1409" fmla="*/ 955091 w 12191853"/>
              <a:gd name="connsiteY1409" fmla="*/ 4207379 h 6860965"/>
              <a:gd name="connsiteX1410" fmla="*/ 878179 w 12191853"/>
              <a:gd name="connsiteY1410" fmla="*/ 3937474 h 6860965"/>
              <a:gd name="connsiteX1411" fmla="*/ 875330 w 12191853"/>
              <a:gd name="connsiteY1411" fmla="*/ 3850592 h 6860965"/>
              <a:gd name="connsiteX1412" fmla="*/ 889573 w 12191853"/>
              <a:gd name="connsiteY1412" fmla="*/ 3824242 h 6860965"/>
              <a:gd name="connsiteX1413" fmla="*/ 959364 w 12191853"/>
              <a:gd name="connsiteY1413" fmla="*/ 3824242 h 6860965"/>
              <a:gd name="connsiteX1414" fmla="*/ 985713 w 12191853"/>
              <a:gd name="connsiteY1414" fmla="*/ 3881214 h 6860965"/>
              <a:gd name="connsiteX1415" fmla="*/ 1008502 w 12191853"/>
              <a:gd name="connsiteY1415" fmla="*/ 3984476 h 6860965"/>
              <a:gd name="connsiteX1416" fmla="*/ 1019184 w 12191853"/>
              <a:gd name="connsiteY1416" fmla="*/ 4132603 h 6860965"/>
              <a:gd name="connsiteX1417" fmla="*/ 1007078 w 12191853"/>
              <a:gd name="connsiteY1417" fmla="*/ 4165362 h 6860965"/>
              <a:gd name="connsiteX1418" fmla="*/ 982864 w 12191853"/>
              <a:gd name="connsiteY1418" fmla="*/ 4140437 h 6860965"/>
              <a:gd name="connsiteX1419" fmla="*/ 955803 w 12191853"/>
              <a:gd name="connsiteY1419" fmla="*/ 4074919 h 6860965"/>
              <a:gd name="connsiteX1420" fmla="*/ 932302 w 12191853"/>
              <a:gd name="connsiteY1420" fmla="*/ 3948868 h 6860965"/>
              <a:gd name="connsiteX1421" fmla="*/ 946545 w 12191853"/>
              <a:gd name="connsiteY1421" fmla="*/ 3918246 h 6860965"/>
              <a:gd name="connsiteX1422" fmla="*/ 967197 w 12191853"/>
              <a:gd name="connsiteY1422" fmla="*/ 3952429 h 6860965"/>
              <a:gd name="connsiteX1423" fmla="*/ 945121 w 12191853"/>
              <a:gd name="connsiteY1423" fmla="*/ 3959550 h 6860965"/>
              <a:gd name="connsiteX1424" fmla="*/ 980728 w 12191853"/>
              <a:gd name="connsiteY1424" fmla="*/ 4090586 h 6860965"/>
              <a:gd name="connsiteX1425" fmla="*/ 992122 w 12191853"/>
              <a:gd name="connsiteY1425" fmla="*/ 4102693 h 6860965"/>
              <a:gd name="connsiteX1426" fmla="*/ 1004941 w 12191853"/>
              <a:gd name="connsiteY1426" fmla="*/ 4072070 h 6860965"/>
              <a:gd name="connsiteX1427" fmla="*/ 960076 w 12191853"/>
              <a:gd name="connsiteY1427" fmla="*/ 3878366 h 6860965"/>
              <a:gd name="connsiteX1428" fmla="*/ 915210 w 12191853"/>
              <a:gd name="connsiteY1428" fmla="*/ 3844895 h 6860965"/>
              <a:gd name="connsiteX1429" fmla="*/ 904528 w 12191853"/>
              <a:gd name="connsiteY1429" fmla="*/ 3868395 h 6860965"/>
              <a:gd name="connsiteX1430" fmla="*/ 907377 w 12191853"/>
              <a:gd name="connsiteY1430" fmla="*/ 3906139 h 6860965"/>
              <a:gd name="connsiteX1431" fmla="*/ 947257 w 12191853"/>
              <a:gd name="connsiteY1431" fmla="*/ 4111951 h 6860965"/>
              <a:gd name="connsiteX1432" fmla="*/ 977167 w 12191853"/>
              <a:gd name="connsiteY1432" fmla="*/ 4215924 h 6860965"/>
              <a:gd name="connsiteX1433" fmla="*/ 1007078 w 12191853"/>
              <a:gd name="connsiteY1433" fmla="*/ 4239425 h 6860965"/>
              <a:gd name="connsiteX1434" fmla="*/ 1030578 w 12191853"/>
              <a:gd name="connsiteY1434" fmla="*/ 4213076 h 6860965"/>
              <a:gd name="connsiteX1435" fmla="*/ 1045534 w 12191853"/>
              <a:gd name="connsiteY1435" fmla="*/ 4131179 h 6860965"/>
              <a:gd name="connsiteX1436" fmla="*/ 1024169 w 12191853"/>
              <a:gd name="connsiteY1436" fmla="*/ 3931064 h 6860965"/>
              <a:gd name="connsiteX1437" fmla="*/ 1024169 w 12191853"/>
              <a:gd name="connsiteY1437" fmla="*/ 3896169 h 6860965"/>
              <a:gd name="connsiteX1438" fmla="*/ 1033427 w 12191853"/>
              <a:gd name="connsiteY1438" fmla="*/ 3880502 h 6860965"/>
              <a:gd name="connsiteX1439" fmla="*/ 1039836 w 12191853"/>
              <a:gd name="connsiteY1439" fmla="*/ 3896169 h 6860965"/>
              <a:gd name="connsiteX1440" fmla="*/ 1052655 w 12191853"/>
              <a:gd name="connsiteY1440" fmla="*/ 3943883 h 6860965"/>
              <a:gd name="connsiteX1441" fmla="*/ 1164463 w 12191853"/>
              <a:gd name="connsiteY1441" fmla="*/ 4170347 h 6860965"/>
              <a:gd name="connsiteX1442" fmla="*/ 1169448 w 12191853"/>
              <a:gd name="connsiteY1442" fmla="*/ 4607607 h 6860965"/>
              <a:gd name="connsiteX1443" fmla="*/ 1207904 w 12191853"/>
              <a:gd name="connsiteY1443" fmla="*/ 4488678 h 6860965"/>
              <a:gd name="connsiteX1444" fmla="*/ 1259891 w 12191853"/>
              <a:gd name="connsiteY1444" fmla="*/ 4434554 h 6860965"/>
              <a:gd name="connsiteX1445" fmla="*/ 1569676 w 12191853"/>
              <a:gd name="connsiteY1445" fmla="*/ 4571287 h 6860965"/>
              <a:gd name="connsiteX1446" fmla="*/ 1752698 w 12191853"/>
              <a:gd name="connsiteY1446" fmla="*/ 4623274 h 6860965"/>
              <a:gd name="connsiteX1447" fmla="*/ 1934296 w 12191853"/>
              <a:gd name="connsiteY1447" fmla="*/ 4774962 h 6860965"/>
              <a:gd name="connsiteX1448" fmla="*/ 1995541 w 12191853"/>
              <a:gd name="connsiteY1448" fmla="*/ 4886057 h 6860965"/>
              <a:gd name="connsiteX1449" fmla="*/ 2009072 w 12191853"/>
              <a:gd name="connsiteY1449" fmla="*/ 4918104 h 6860965"/>
              <a:gd name="connsiteX1450" fmla="*/ 2025451 w 12191853"/>
              <a:gd name="connsiteY1450" fmla="*/ 4973652 h 6860965"/>
              <a:gd name="connsiteX1451" fmla="*/ 2063195 w 12191853"/>
              <a:gd name="connsiteY1451" fmla="*/ 5471444 h 6860965"/>
              <a:gd name="connsiteX1452" fmla="*/ 2063907 w 12191853"/>
              <a:gd name="connsiteY1452" fmla="*/ 5512749 h 6860965"/>
              <a:gd name="connsiteX1453" fmla="*/ 2280401 w 12191853"/>
              <a:gd name="connsiteY1453" fmla="*/ 5487824 h 6860965"/>
              <a:gd name="connsiteX1454" fmla="*/ 2320993 w 12191853"/>
              <a:gd name="connsiteY1454" fmla="*/ 5526992 h 6860965"/>
              <a:gd name="connsiteX1455" fmla="*/ 2327403 w 12191853"/>
              <a:gd name="connsiteY1455" fmla="*/ 5577554 h 6860965"/>
              <a:gd name="connsiteX1456" fmla="*/ 2333100 w 12191853"/>
              <a:gd name="connsiteY1456" fmla="*/ 5563311 h 6860965"/>
              <a:gd name="connsiteX1457" fmla="*/ 2278265 w 12191853"/>
              <a:gd name="connsiteY1457" fmla="*/ 5390971 h 6860965"/>
              <a:gd name="connsiteX1458" fmla="*/ 2264023 w 12191853"/>
              <a:gd name="connsiteY1458" fmla="*/ 5381713 h 6860965"/>
              <a:gd name="connsiteX1459" fmla="*/ 2225566 w 12191853"/>
              <a:gd name="connsiteY1459" fmla="*/ 5341121 h 6860965"/>
              <a:gd name="connsiteX1460" fmla="*/ 2175003 w 12191853"/>
              <a:gd name="connsiteY1460" fmla="*/ 5169493 h 6860965"/>
              <a:gd name="connsiteX1461" fmla="*/ 2211323 w 12191853"/>
              <a:gd name="connsiteY1461" fmla="*/ 5100414 h 6860965"/>
              <a:gd name="connsiteX1462" fmla="*/ 2235536 w 12191853"/>
              <a:gd name="connsiteY1462" fmla="*/ 5131037 h 6860965"/>
              <a:gd name="connsiteX1463" fmla="*/ 2261885 w 12191853"/>
              <a:gd name="connsiteY1463" fmla="*/ 5250678 h 6860965"/>
              <a:gd name="connsiteX1464" fmla="*/ 2258324 w 12191853"/>
              <a:gd name="connsiteY1464" fmla="*/ 5261360 h 6860965"/>
              <a:gd name="connsiteX1465" fmla="*/ 2259037 w 12191853"/>
              <a:gd name="connsiteY1465" fmla="*/ 5252102 h 6860965"/>
              <a:gd name="connsiteX1466" fmla="*/ 2257613 w 12191853"/>
              <a:gd name="connsiteY1466" fmla="*/ 5250678 h 6860965"/>
              <a:gd name="connsiteX1467" fmla="*/ 2224853 w 12191853"/>
              <a:gd name="connsiteY1467" fmla="*/ 5143143 h 6860965"/>
              <a:gd name="connsiteX1468" fmla="*/ 2202777 w 12191853"/>
              <a:gd name="connsiteY1468" fmla="*/ 5130325 h 6860965"/>
              <a:gd name="connsiteX1469" fmla="*/ 2196368 w 12191853"/>
              <a:gd name="connsiteY1469" fmla="*/ 5152401 h 6860965"/>
              <a:gd name="connsiteX1470" fmla="*/ 2234824 w 12191853"/>
              <a:gd name="connsiteY1470" fmla="*/ 5337560 h 6860965"/>
              <a:gd name="connsiteX1471" fmla="*/ 2255477 w 12191853"/>
              <a:gd name="connsiteY1471" fmla="*/ 5360349 h 6860965"/>
              <a:gd name="connsiteX1472" fmla="*/ 2273280 w 12191853"/>
              <a:gd name="connsiteY1472" fmla="*/ 5336136 h 6860965"/>
              <a:gd name="connsiteX1473" fmla="*/ 2273280 w 12191853"/>
              <a:gd name="connsiteY1473" fmla="*/ 5210797 h 6860965"/>
              <a:gd name="connsiteX1474" fmla="*/ 2273280 w 12191853"/>
              <a:gd name="connsiteY1474" fmla="*/ 5150977 h 6860965"/>
              <a:gd name="connsiteX1475" fmla="*/ 2313161 w 12191853"/>
              <a:gd name="connsiteY1475" fmla="*/ 5230737 h 6860965"/>
              <a:gd name="connsiteX1476" fmla="*/ 2368709 w 12191853"/>
              <a:gd name="connsiteY1476" fmla="*/ 5468596 h 6860965"/>
              <a:gd name="connsiteX1477" fmla="*/ 2358026 w 12191853"/>
              <a:gd name="connsiteY1477" fmla="*/ 5559039 h 6860965"/>
              <a:gd name="connsiteX1478" fmla="*/ 2374406 w 12191853"/>
              <a:gd name="connsiteY1478" fmla="*/ 5502067 h 6860965"/>
              <a:gd name="connsiteX1479" fmla="*/ 2406451 w 12191853"/>
              <a:gd name="connsiteY1479" fmla="*/ 5472156 h 6860965"/>
              <a:gd name="connsiteX1480" fmla="*/ 2584489 w 12191853"/>
              <a:gd name="connsiteY1480" fmla="*/ 5548356 h 6860965"/>
              <a:gd name="connsiteX1481" fmla="*/ 2608703 w 12191853"/>
              <a:gd name="connsiteY1481" fmla="*/ 5564736 h 6860965"/>
              <a:gd name="connsiteX1482" fmla="*/ 2804544 w 12191853"/>
              <a:gd name="connsiteY1482" fmla="*/ 5679392 h 6860965"/>
              <a:gd name="connsiteX1483" fmla="*/ 2896411 w 12191853"/>
              <a:gd name="connsiteY1483" fmla="*/ 6066801 h 6860965"/>
              <a:gd name="connsiteX1484" fmla="*/ 2855818 w 12191853"/>
              <a:gd name="connsiteY1484" fmla="*/ 6286855 h 6860965"/>
              <a:gd name="connsiteX1485" fmla="*/ 2849410 w 12191853"/>
              <a:gd name="connsiteY1485" fmla="*/ 6306083 h 6860965"/>
              <a:gd name="connsiteX1486" fmla="*/ 2777482 w 12191853"/>
              <a:gd name="connsiteY1486" fmla="*/ 6415754 h 6860965"/>
              <a:gd name="connsiteX1487" fmla="*/ 2780331 w 12191853"/>
              <a:gd name="connsiteY1487" fmla="*/ 6446377 h 6860965"/>
              <a:gd name="connsiteX1488" fmla="*/ 2844423 w 12191853"/>
              <a:gd name="connsiteY1488" fmla="*/ 6494803 h 6860965"/>
              <a:gd name="connsiteX1489" fmla="*/ 2931307 w 12191853"/>
              <a:gd name="connsiteY1489" fmla="*/ 6540381 h 6860965"/>
              <a:gd name="connsiteX1490" fmla="*/ 2949110 w 12191853"/>
              <a:gd name="connsiteY1490" fmla="*/ 6524001 h 6860965"/>
              <a:gd name="connsiteX1491" fmla="*/ 2907806 w 12191853"/>
              <a:gd name="connsiteY1491" fmla="*/ 6449226 h 6860965"/>
              <a:gd name="connsiteX1492" fmla="*/ 2897835 w 12191853"/>
              <a:gd name="connsiteY1492" fmla="*/ 6413618 h 6860965"/>
              <a:gd name="connsiteX1493" fmla="*/ 2909942 w 12191853"/>
              <a:gd name="connsiteY1493" fmla="*/ 6267627 h 6860965"/>
              <a:gd name="connsiteX1494" fmla="*/ 2912079 w 12191853"/>
              <a:gd name="connsiteY1494" fmla="*/ 6227747 h 6860965"/>
              <a:gd name="connsiteX1495" fmla="*/ 2943412 w 12191853"/>
              <a:gd name="connsiteY1495" fmla="*/ 6147986 h 6860965"/>
              <a:gd name="connsiteX1496" fmla="*/ 3124298 w 12191853"/>
              <a:gd name="connsiteY1496" fmla="*/ 6066801 h 6860965"/>
              <a:gd name="connsiteX1497" fmla="*/ 3174861 w 12191853"/>
              <a:gd name="connsiteY1497" fmla="*/ 6045437 h 6860965"/>
              <a:gd name="connsiteX1498" fmla="*/ 3272425 w 12191853"/>
              <a:gd name="connsiteY1498" fmla="*/ 6073210 h 6860965"/>
              <a:gd name="connsiteX1499" fmla="*/ 3409160 w 12191853"/>
              <a:gd name="connsiteY1499" fmla="*/ 6194988 h 6860965"/>
              <a:gd name="connsiteX1500" fmla="*/ 3425537 w 12191853"/>
              <a:gd name="connsiteY1500" fmla="*/ 6266203 h 6860965"/>
              <a:gd name="connsiteX1501" fmla="*/ 3425537 w 12191853"/>
              <a:gd name="connsiteY1501" fmla="*/ 6285431 h 6860965"/>
              <a:gd name="connsiteX1502" fmla="*/ 3426250 w 12191853"/>
              <a:gd name="connsiteY1502" fmla="*/ 6326736 h 6860965"/>
              <a:gd name="connsiteX1503" fmla="*/ 3392779 w 12191853"/>
              <a:gd name="connsiteY1503" fmla="*/ 6435695 h 6860965"/>
              <a:gd name="connsiteX1504" fmla="*/ 3365006 w 12191853"/>
              <a:gd name="connsiteY1504" fmla="*/ 6504061 h 6860965"/>
              <a:gd name="connsiteX1505" fmla="*/ 3325124 w 12191853"/>
              <a:gd name="connsiteY1505" fmla="*/ 6526850 h 6860965"/>
              <a:gd name="connsiteX1506" fmla="*/ 3228272 w 12191853"/>
              <a:gd name="connsiteY1506" fmla="*/ 6499788 h 6860965"/>
              <a:gd name="connsiteX1507" fmla="*/ 3124298 w 12191853"/>
              <a:gd name="connsiteY1507" fmla="*/ 6454210 h 6860965"/>
              <a:gd name="connsiteX1508" fmla="*/ 3102935 w 12191853"/>
              <a:gd name="connsiteY1508" fmla="*/ 6427861 h 6860965"/>
              <a:gd name="connsiteX1509" fmla="*/ 3069464 w 12191853"/>
              <a:gd name="connsiteY1509" fmla="*/ 6266915 h 6860965"/>
              <a:gd name="connsiteX1510" fmla="*/ 3105782 w 12191853"/>
              <a:gd name="connsiteY1510" fmla="*/ 6204958 h 6860965"/>
              <a:gd name="connsiteX1511" fmla="*/ 3232545 w 12191853"/>
              <a:gd name="connsiteY1511" fmla="*/ 6172199 h 6860965"/>
              <a:gd name="connsiteX1512" fmla="*/ 3277410 w 12191853"/>
              <a:gd name="connsiteY1512" fmla="*/ 6194988 h 6860965"/>
              <a:gd name="connsiteX1513" fmla="*/ 3327263 w 12191853"/>
              <a:gd name="connsiteY1513" fmla="*/ 6291128 h 6860965"/>
              <a:gd name="connsiteX1514" fmla="*/ 3291653 w 12191853"/>
              <a:gd name="connsiteY1514" fmla="*/ 6382283 h 6860965"/>
              <a:gd name="connsiteX1515" fmla="*/ 3238954 w 12191853"/>
              <a:gd name="connsiteY1515" fmla="*/ 6399375 h 6860965"/>
              <a:gd name="connsiteX1516" fmla="*/ 3201210 w 12191853"/>
              <a:gd name="connsiteY1516" fmla="*/ 6389405 h 6860965"/>
              <a:gd name="connsiteX1517" fmla="*/ 3155634 w 12191853"/>
              <a:gd name="connsiteY1517" fmla="*/ 6291128 h 6860965"/>
              <a:gd name="connsiteX1518" fmla="*/ 3201923 w 12191853"/>
              <a:gd name="connsiteY1518" fmla="*/ 6256945 h 6860965"/>
              <a:gd name="connsiteX1519" fmla="*/ 3252486 w 12191853"/>
              <a:gd name="connsiteY1519" fmla="*/ 6279734 h 6860965"/>
              <a:gd name="connsiteX1520" fmla="*/ 3263881 w 12191853"/>
              <a:gd name="connsiteY1520" fmla="*/ 6288992 h 6860965"/>
              <a:gd name="connsiteX1521" fmla="*/ 3217590 w 12191853"/>
              <a:gd name="connsiteY1521" fmla="*/ 6239853 h 6860965"/>
              <a:gd name="connsiteX1522" fmla="*/ 3142815 w 12191853"/>
              <a:gd name="connsiteY1522" fmla="*/ 6280446 h 6860965"/>
              <a:gd name="connsiteX1523" fmla="*/ 3140679 w 12191853"/>
              <a:gd name="connsiteY1523" fmla="*/ 6309644 h 6860965"/>
              <a:gd name="connsiteX1524" fmla="*/ 3169876 w 12191853"/>
              <a:gd name="connsiteY1524" fmla="*/ 6382283 h 6860965"/>
              <a:gd name="connsiteX1525" fmla="*/ 3197650 w 12191853"/>
              <a:gd name="connsiteY1525" fmla="*/ 6410769 h 6860965"/>
              <a:gd name="connsiteX1526" fmla="*/ 3293080 w 12191853"/>
              <a:gd name="connsiteY1526" fmla="*/ 6441392 h 6860965"/>
              <a:gd name="connsiteX1527" fmla="*/ 3337231 w 12191853"/>
              <a:gd name="connsiteY1527" fmla="*/ 6413618 h 6860965"/>
              <a:gd name="connsiteX1528" fmla="*/ 3362868 w 12191853"/>
              <a:gd name="connsiteY1528" fmla="*/ 6261930 h 6860965"/>
              <a:gd name="connsiteX1529" fmla="*/ 3346489 w 12191853"/>
              <a:gd name="connsiteY1529" fmla="*/ 6226322 h 6860965"/>
              <a:gd name="connsiteX1530" fmla="*/ 3247500 w 12191853"/>
              <a:gd name="connsiteY1530" fmla="*/ 6136592 h 6860965"/>
              <a:gd name="connsiteX1531" fmla="*/ 3180558 w 12191853"/>
              <a:gd name="connsiteY1531" fmla="*/ 6126622 h 6860965"/>
              <a:gd name="connsiteX1532" fmla="*/ 3033856 w 12191853"/>
              <a:gd name="connsiteY1532" fmla="*/ 6192852 h 6860965"/>
              <a:gd name="connsiteX1533" fmla="*/ 3018900 w 12191853"/>
              <a:gd name="connsiteY1533" fmla="*/ 6334569 h 6860965"/>
              <a:gd name="connsiteX1534" fmla="*/ 3047387 w 12191853"/>
              <a:gd name="connsiteY1534" fmla="*/ 6393678 h 6860965"/>
              <a:gd name="connsiteX1535" fmla="*/ 3081570 w 12191853"/>
              <a:gd name="connsiteY1535" fmla="*/ 6454210 h 6860965"/>
              <a:gd name="connsiteX1536" fmla="*/ 3228272 w 12191853"/>
              <a:gd name="connsiteY1536" fmla="*/ 6556760 h 6860965"/>
              <a:gd name="connsiteX1537" fmla="*/ 3357884 w 12191853"/>
              <a:gd name="connsiteY1537" fmla="*/ 6555336 h 6860965"/>
              <a:gd name="connsiteX1538" fmla="*/ 3398478 w 12191853"/>
              <a:gd name="connsiteY1538" fmla="*/ 6525425 h 6860965"/>
              <a:gd name="connsiteX1539" fmla="*/ 3443343 w 12191853"/>
              <a:gd name="connsiteY1539" fmla="*/ 6517592 h 6860965"/>
              <a:gd name="connsiteX1540" fmla="*/ 3453311 w 12191853"/>
              <a:gd name="connsiteY1540" fmla="*/ 6520441 h 6860965"/>
              <a:gd name="connsiteX1541" fmla="*/ 3634198 w 12191853"/>
              <a:gd name="connsiteY1541" fmla="*/ 6510470 h 6860965"/>
              <a:gd name="connsiteX1542" fmla="*/ 3711109 w 12191853"/>
              <a:gd name="connsiteY1542" fmla="*/ 6466317 h 6860965"/>
              <a:gd name="connsiteX1543" fmla="*/ 3765946 w 12191853"/>
              <a:gd name="connsiteY1543" fmla="*/ 6431422 h 6860965"/>
              <a:gd name="connsiteX1544" fmla="*/ 3811523 w 12191853"/>
              <a:gd name="connsiteY1544" fmla="*/ 6407921 h 6860965"/>
              <a:gd name="connsiteX1545" fmla="*/ 3862798 w 12191853"/>
              <a:gd name="connsiteY1545" fmla="*/ 6410057 h 6860965"/>
              <a:gd name="connsiteX1546" fmla="*/ 3884874 w 12191853"/>
              <a:gd name="connsiteY1546" fmla="*/ 6409345 h 6860965"/>
              <a:gd name="connsiteX1547" fmla="*/ 4004515 w 12191853"/>
              <a:gd name="connsiteY1547" fmla="*/ 6350237 h 6860965"/>
              <a:gd name="connsiteX1548" fmla="*/ 4010212 w 12191853"/>
              <a:gd name="connsiteY1548" fmla="*/ 6345251 h 6860965"/>
              <a:gd name="connsiteX1549" fmla="*/ 4072882 w 12191853"/>
              <a:gd name="connsiteY1549" fmla="*/ 6249824 h 6860965"/>
              <a:gd name="connsiteX1550" fmla="*/ 4053653 w 12191853"/>
              <a:gd name="connsiteY1550" fmla="*/ 6167927 h 6860965"/>
              <a:gd name="connsiteX1551" fmla="*/ 3964635 w 12191853"/>
              <a:gd name="connsiteY1551" fmla="*/ 6110242 h 6860965"/>
              <a:gd name="connsiteX1552" fmla="*/ 3909087 w 12191853"/>
              <a:gd name="connsiteY1552" fmla="*/ 6109530 h 6860965"/>
              <a:gd name="connsiteX1553" fmla="*/ 3830751 w 12191853"/>
              <a:gd name="connsiteY1553" fmla="*/ 6160805 h 6860965"/>
              <a:gd name="connsiteX1554" fmla="*/ 3811523 w 12191853"/>
              <a:gd name="connsiteY1554" fmla="*/ 6197836 h 6860965"/>
              <a:gd name="connsiteX1555" fmla="*/ 3812235 w 12191853"/>
              <a:gd name="connsiteY1555" fmla="*/ 6283294 h 6860965"/>
              <a:gd name="connsiteX1556" fmla="*/ 3859949 w 12191853"/>
              <a:gd name="connsiteY1556" fmla="*/ 6323175 h 6860965"/>
              <a:gd name="connsiteX1557" fmla="*/ 3961786 w 12191853"/>
              <a:gd name="connsiteY1557" fmla="*/ 6256945 h 6860965"/>
              <a:gd name="connsiteX1558" fmla="*/ 3961786 w 12191853"/>
              <a:gd name="connsiteY1558" fmla="*/ 6214928 h 6860965"/>
              <a:gd name="connsiteX1559" fmla="*/ 3959650 w 12191853"/>
              <a:gd name="connsiteY1559" fmla="*/ 6249824 h 6860965"/>
              <a:gd name="connsiteX1560" fmla="*/ 3948255 w 12191853"/>
              <a:gd name="connsiteY1560" fmla="*/ 6269764 h 6860965"/>
              <a:gd name="connsiteX1561" fmla="*/ 3826478 w 12191853"/>
              <a:gd name="connsiteY1561" fmla="*/ 6261218 h 6860965"/>
              <a:gd name="connsiteX1562" fmla="*/ 3825766 w 12191853"/>
              <a:gd name="connsiteY1562" fmla="*/ 6222762 h 6860965"/>
              <a:gd name="connsiteX1563" fmla="*/ 3882738 w 12191853"/>
              <a:gd name="connsiteY1563" fmla="*/ 6143001 h 6860965"/>
              <a:gd name="connsiteX1564" fmla="*/ 3924042 w 12191853"/>
              <a:gd name="connsiteY1564" fmla="*/ 6132319 h 6860965"/>
              <a:gd name="connsiteX1565" fmla="*/ 4021607 w 12191853"/>
              <a:gd name="connsiteY1565" fmla="*/ 6179321 h 6860965"/>
              <a:gd name="connsiteX1566" fmla="*/ 4033713 w 12191853"/>
              <a:gd name="connsiteY1566" fmla="*/ 6212079 h 6860965"/>
              <a:gd name="connsiteX1567" fmla="*/ 3985287 w 12191853"/>
              <a:gd name="connsiteY1567" fmla="*/ 6344540 h 6860965"/>
              <a:gd name="connsiteX1568" fmla="*/ 3961786 w 12191853"/>
              <a:gd name="connsiteY1568" fmla="*/ 6361631 h 6860965"/>
              <a:gd name="connsiteX1569" fmla="*/ 3836448 w 12191853"/>
              <a:gd name="connsiteY1569" fmla="*/ 6389405 h 6860965"/>
              <a:gd name="connsiteX1570" fmla="*/ 3770930 w 12191853"/>
              <a:gd name="connsiteY1570" fmla="*/ 6373737 h 6860965"/>
              <a:gd name="connsiteX1571" fmla="*/ 3768795 w 12191853"/>
              <a:gd name="connsiteY1571" fmla="*/ 6356646 h 6860965"/>
              <a:gd name="connsiteX1572" fmla="*/ 3759536 w 12191853"/>
              <a:gd name="connsiteY1572" fmla="*/ 6280446 h 6860965"/>
              <a:gd name="connsiteX1573" fmla="*/ 3755975 w 12191853"/>
              <a:gd name="connsiteY1573" fmla="*/ 6241278 h 6860965"/>
              <a:gd name="connsiteX1574" fmla="*/ 3764520 w 12191853"/>
              <a:gd name="connsiteY1574" fmla="*/ 6152259 h 6860965"/>
              <a:gd name="connsiteX1575" fmla="*/ 3775915 w 12191853"/>
              <a:gd name="connsiteY1575" fmla="*/ 6134455 h 6860965"/>
              <a:gd name="connsiteX1576" fmla="*/ 3912649 w 12191853"/>
              <a:gd name="connsiteY1576" fmla="*/ 6046861 h 6860965"/>
              <a:gd name="connsiteX1577" fmla="*/ 3976741 w 12191853"/>
              <a:gd name="connsiteY1577" fmla="*/ 6048285 h 6860965"/>
              <a:gd name="connsiteX1578" fmla="*/ 4013773 w 12191853"/>
              <a:gd name="connsiteY1578" fmla="*/ 6062528 h 6860965"/>
              <a:gd name="connsiteX1579" fmla="*/ 4101367 w 12191853"/>
              <a:gd name="connsiteY1579" fmla="*/ 6120924 h 6860965"/>
              <a:gd name="connsiteX1580" fmla="*/ 4141248 w 12191853"/>
              <a:gd name="connsiteY1580" fmla="*/ 6105969 h 6860965"/>
              <a:gd name="connsiteX1581" fmla="*/ 4245934 w 12191853"/>
              <a:gd name="connsiteY1581" fmla="*/ 5971373 h 6860965"/>
              <a:gd name="connsiteX1582" fmla="*/ 4271571 w 12191853"/>
              <a:gd name="connsiteY1582" fmla="*/ 5947160 h 6860965"/>
              <a:gd name="connsiteX1583" fmla="*/ 4287237 w 12191853"/>
              <a:gd name="connsiteY1583" fmla="*/ 5923659 h 6860965"/>
              <a:gd name="connsiteX1584" fmla="*/ 4302192 w 12191853"/>
              <a:gd name="connsiteY1584" fmla="*/ 5905855 h 6860965"/>
              <a:gd name="connsiteX1585" fmla="*/ 4369136 w 12191853"/>
              <a:gd name="connsiteY1585" fmla="*/ 5894461 h 6860965"/>
              <a:gd name="connsiteX1586" fmla="*/ 4475247 w 12191853"/>
              <a:gd name="connsiteY1586" fmla="*/ 5907992 h 6860965"/>
              <a:gd name="connsiteX1587" fmla="*/ 4564977 w 12191853"/>
              <a:gd name="connsiteY1587" fmla="*/ 5927932 h 6860965"/>
              <a:gd name="connsiteX1588" fmla="*/ 4649009 w 12191853"/>
              <a:gd name="connsiteY1588" fmla="*/ 5958554 h 6860965"/>
              <a:gd name="connsiteX1589" fmla="*/ 4697436 w 12191853"/>
              <a:gd name="connsiteY1589" fmla="*/ 6006268 h 6860965"/>
              <a:gd name="connsiteX1590" fmla="*/ 4752984 w 12191853"/>
              <a:gd name="connsiteY1590" fmla="*/ 6243414 h 6860965"/>
              <a:gd name="connsiteX1591" fmla="*/ 4761530 w 12191853"/>
              <a:gd name="connsiteY1591" fmla="*/ 6269051 h 6860965"/>
              <a:gd name="connsiteX1592" fmla="*/ 4757256 w 12191853"/>
              <a:gd name="connsiteY1592" fmla="*/ 6304659 h 6860965"/>
              <a:gd name="connsiteX1593" fmla="*/ 4671798 w 12191853"/>
              <a:gd name="connsiteY1593" fmla="*/ 6387980 h 6860965"/>
              <a:gd name="connsiteX1594" fmla="*/ 4577083 w 12191853"/>
              <a:gd name="connsiteY1594" fmla="*/ 6477712 h 6860965"/>
              <a:gd name="connsiteX1595" fmla="*/ 4517975 w 12191853"/>
              <a:gd name="connsiteY1595" fmla="*/ 6513319 h 6860965"/>
              <a:gd name="connsiteX1596" fmla="*/ 4514414 w 12191853"/>
              <a:gd name="connsiteY1596" fmla="*/ 6515455 h 6860965"/>
              <a:gd name="connsiteX1597" fmla="*/ 4578508 w 12191853"/>
              <a:gd name="connsiteY1597" fmla="*/ 6524001 h 6860965"/>
              <a:gd name="connsiteX1598" fmla="*/ 4609130 w 12191853"/>
              <a:gd name="connsiteY1598" fmla="*/ 6520441 h 6860965"/>
              <a:gd name="connsiteX1599" fmla="*/ 4632630 w 12191853"/>
              <a:gd name="connsiteY1599" fmla="*/ 6514743 h 6860965"/>
              <a:gd name="connsiteX1600" fmla="*/ 4698862 w 12191853"/>
              <a:gd name="connsiteY1600" fmla="*/ 6518304 h 6860965"/>
              <a:gd name="connsiteX1601" fmla="*/ 4728770 w 12191853"/>
              <a:gd name="connsiteY1601" fmla="*/ 6555336 h 6860965"/>
              <a:gd name="connsiteX1602" fmla="*/ 4859093 w 12191853"/>
              <a:gd name="connsiteY1602" fmla="*/ 6625126 h 6860965"/>
              <a:gd name="connsiteX1603" fmla="*/ 4937431 w 12191853"/>
              <a:gd name="connsiteY1603" fmla="*/ 6621565 h 6860965"/>
              <a:gd name="connsiteX1604" fmla="*/ 5029298 w 12191853"/>
              <a:gd name="connsiteY1604" fmla="*/ 6625839 h 6860965"/>
              <a:gd name="connsiteX1605" fmla="*/ 5065619 w 12191853"/>
              <a:gd name="connsiteY1605" fmla="*/ 6642930 h 6860965"/>
              <a:gd name="connsiteX1606" fmla="*/ 5175289 w 12191853"/>
              <a:gd name="connsiteY1606" fmla="*/ 6670704 h 6860965"/>
              <a:gd name="connsiteX1607" fmla="*/ 5241520 w 12191853"/>
              <a:gd name="connsiteY1607" fmla="*/ 6679250 h 6860965"/>
              <a:gd name="connsiteX1608" fmla="*/ 5278550 w 12191853"/>
              <a:gd name="connsiteY1608" fmla="*/ 6697766 h 6860965"/>
              <a:gd name="connsiteX1609" fmla="*/ 5346918 w 12191853"/>
              <a:gd name="connsiteY1609" fmla="*/ 6733373 h 6860965"/>
              <a:gd name="connsiteX1610" fmla="*/ 5363296 w 12191853"/>
              <a:gd name="connsiteY1610" fmla="*/ 6763283 h 6860965"/>
              <a:gd name="connsiteX1611" fmla="*/ 5279262 w 12191853"/>
              <a:gd name="connsiteY1611" fmla="*/ 6756162 h 6860965"/>
              <a:gd name="connsiteX1612" fmla="*/ 5245791 w 12191853"/>
              <a:gd name="connsiteY1612" fmla="*/ 6760435 h 6860965"/>
              <a:gd name="connsiteX1613" fmla="*/ 5227275 w 12191853"/>
              <a:gd name="connsiteY1613" fmla="*/ 6761859 h 6860965"/>
              <a:gd name="connsiteX1614" fmla="*/ 5159622 w 12191853"/>
              <a:gd name="connsiteY1614" fmla="*/ 6751177 h 6860965"/>
              <a:gd name="connsiteX1615" fmla="*/ 5111195 w 12191853"/>
              <a:gd name="connsiteY1615" fmla="*/ 6759011 h 6860965"/>
              <a:gd name="connsiteX1616" fmla="*/ 5089831 w 12191853"/>
              <a:gd name="connsiteY1616" fmla="*/ 6756162 h 6860965"/>
              <a:gd name="connsiteX1617" fmla="*/ 4966629 w 12191853"/>
              <a:gd name="connsiteY1617" fmla="*/ 6734085 h 6860965"/>
              <a:gd name="connsiteX1618" fmla="*/ 4929597 w 12191853"/>
              <a:gd name="connsiteY1618" fmla="*/ 6720554 h 6860965"/>
              <a:gd name="connsiteX1619" fmla="*/ 4834168 w 12191853"/>
              <a:gd name="connsiteY1619" fmla="*/ 6723403 h 6860965"/>
              <a:gd name="connsiteX1620" fmla="*/ 4721649 w 12191853"/>
              <a:gd name="connsiteY1620" fmla="*/ 6688508 h 6860965"/>
              <a:gd name="connsiteX1621" fmla="*/ 4657556 w 12191853"/>
              <a:gd name="connsiteY1621" fmla="*/ 6664294 h 6860965"/>
              <a:gd name="connsiteX1622" fmla="*/ 4609130 w 12191853"/>
              <a:gd name="connsiteY1622" fmla="*/ 6694205 h 6860965"/>
              <a:gd name="connsiteX1623" fmla="*/ 4604144 w 12191853"/>
              <a:gd name="connsiteY1623" fmla="*/ 6709872 h 6860965"/>
              <a:gd name="connsiteX1624" fmla="*/ 4618388 w 12191853"/>
              <a:gd name="connsiteY1624" fmla="*/ 6716994 h 6860965"/>
              <a:gd name="connsiteX1625" fmla="*/ 4663253 w 12191853"/>
              <a:gd name="connsiteY1625" fmla="*/ 6723403 h 6860965"/>
              <a:gd name="connsiteX1626" fmla="*/ 4767938 w 12191853"/>
              <a:gd name="connsiteY1626" fmla="*/ 6768980 h 6860965"/>
              <a:gd name="connsiteX1627" fmla="*/ 4790016 w 12191853"/>
              <a:gd name="connsiteY1627" fmla="*/ 6778238 h 6860965"/>
              <a:gd name="connsiteX1628" fmla="*/ 4978024 w 12191853"/>
              <a:gd name="connsiteY1628" fmla="*/ 6825240 h 6860965"/>
              <a:gd name="connsiteX1629" fmla="*/ 5025025 w 12191853"/>
              <a:gd name="connsiteY1629" fmla="*/ 6831650 h 6860965"/>
              <a:gd name="connsiteX1630" fmla="*/ 5059209 w 12191853"/>
              <a:gd name="connsiteY1630" fmla="*/ 6827377 h 6860965"/>
              <a:gd name="connsiteX1631" fmla="*/ 5063481 w 12191853"/>
              <a:gd name="connsiteY1631" fmla="*/ 6825240 h 6860965"/>
              <a:gd name="connsiteX1632" fmla="*/ 5094461 w 12191853"/>
              <a:gd name="connsiteY1632" fmla="*/ 6826932 h 6860965"/>
              <a:gd name="connsiteX1633" fmla="*/ 5441870 w 12191853"/>
              <a:gd name="connsiteY1633" fmla="*/ 6763480 h 6860965"/>
              <a:gd name="connsiteX1634" fmla="*/ 6158002 w 12191853"/>
              <a:gd name="connsiteY1634" fmla="*/ 6660208 h 6860965"/>
              <a:gd name="connsiteX1635" fmla="*/ 6731417 w 12191853"/>
              <a:gd name="connsiteY1635" fmla="*/ 6651331 h 6860965"/>
              <a:gd name="connsiteX1636" fmla="*/ 7024381 w 12191853"/>
              <a:gd name="connsiteY1636" fmla="*/ 6613437 h 6860965"/>
              <a:gd name="connsiteX1637" fmla="*/ 8587665 w 12191853"/>
              <a:gd name="connsiteY1637" fmla="*/ 6566516 h 6860965"/>
              <a:gd name="connsiteX1638" fmla="*/ 12191853 w 12191853"/>
              <a:gd name="connsiteY1638" fmla="*/ 6601600 h 6860965"/>
              <a:gd name="connsiteX1639" fmla="*/ 12191853 w 12191853"/>
              <a:gd name="connsiteY1639" fmla="*/ 6859807 h 6860965"/>
              <a:gd name="connsiteX1640" fmla="*/ 4228841 w 12191853"/>
              <a:gd name="connsiteY1640" fmla="*/ 6860848 h 6860965"/>
              <a:gd name="connsiteX1641" fmla="*/ 3964635 w 12191853"/>
              <a:gd name="connsiteY1641" fmla="*/ 6831650 h 6860965"/>
              <a:gd name="connsiteX1642" fmla="*/ 3773066 w 12191853"/>
              <a:gd name="connsiteY1642" fmla="*/ 6853726 h 6860965"/>
              <a:gd name="connsiteX1643" fmla="*/ 3723217 w 12191853"/>
              <a:gd name="connsiteY1643" fmla="*/ 6860848 h 6860965"/>
              <a:gd name="connsiteX1644" fmla="*/ 29296 w 12191853"/>
              <a:gd name="connsiteY1644" fmla="*/ 6860848 h 6860965"/>
              <a:gd name="connsiteX1645" fmla="*/ 810 w 12191853"/>
              <a:gd name="connsiteY1645" fmla="*/ 6832362 h 6860965"/>
              <a:gd name="connsiteX1646" fmla="*/ 810 w 12191853"/>
              <a:gd name="connsiteY1646" fmla="*/ 6549639 h 6860965"/>
              <a:gd name="connsiteX1647" fmla="*/ 4371 w 12191853"/>
              <a:gd name="connsiteY1647" fmla="*/ 6535396 h 6860965"/>
              <a:gd name="connsiteX1648" fmla="*/ 4371 w 12191853"/>
              <a:gd name="connsiteY1648" fmla="*/ 6540381 h 6860965"/>
              <a:gd name="connsiteX1649" fmla="*/ 201636 w 12191853"/>
              <a:gd name="connsiteY1649" fmla="*/ 6520441 h 6860965"/>
              <a:gd name="connsiteX1650" fmla="*/ 206621 w 12191853"/>
              <a:gd name="connsiteY1650" fmla="*/ 6495515 h 6860965"/>
              <a:gd name="connsiteX1651" fmla="*/ 132558 w 12191853"/>
              <a:gd name="connsiteY1651" fmla="*/ 6394390 h 6860965"/>
              <a:gd name="connsiteX1652" fmla="*/ 117603 w 12191853"/>
              <a:gd name="connsiteY1652" fmla="*/ 6373737 h 6860965"/>
              <a:gd name="connsiteX1653" fmla="*/ 30008 w 12191853"/>
              <a:gd name="connsiteY1653" fmla="*/ 6477712 h 6860965"/>
              <a:gd name="connsiteX1654" fmla="*/ 12205 w 12191853"/>
              <a:gd name="connsiteY1654" fmla="*/ 6485545 h 6860965"/>
              <a:gd name="connsiteX1655" fmla="*/ 7220 w 12191853"/>
              <a:gd name="connsiteY1655" fmla="*/ 6467741 h 6860965"/>
              <a:gd name="connsiteX1656" fmla="*/ 75586 w 12191853"/>
              <a:gd name="connsiteY1656" fmla="*/ 6281870 h 6860965"/>
              <a:gd name="connsiteX1657" fmla="*/ 77010 w 12191853"/>
              <a:gd name="connsiteY1657" fmla="*/ 6244126 h 6860965"/>
              <a:gd name="connsiteX1658" fmla="*/ 4371 w 12191853"/>
              <a:gd name="connsiteY1658" fmla="*/ 6209943 h 6860965"/>
              <a:gd name="connsiteX1659" fmla="*/ 4371 w 12191853"/>
              <a:gd name="connsiteY1659" fmla="*/ 6215640 h 6860965"/>
              <a:gd name="connsiteX1660" fmla="*/ 810 w 12191853"/>
              <a:gd name="connsiteY1660" fmla="*/ 6202110 h 6860965"/>
              <a:gd name="connsiteX1661" fmla="*/ 810 w 12191853"/>
              <a:gd name="connsiteY1661" fmla="*/ 32047 h 6860965"/>
              <a:gd name="connsiteX1662" fmla="*/ 2947 w 12191853"/>
              <a:gd name="connsiteY1662" fmla="*/ 0 h 6860965"/>
              <a:gd name="connsiteX0" fmla="*/ 2973323 w 12191853"/>
              <a:gd name="connsiteY0" fmla="*/ 6688508 h 6860965"/>
              <a:gd name="connsiteX1" fmla="*/ 2949110 w 12191853"/>
              <a:gd name="connsiteY1" fmla="*/ 6708448 h 6860965"/>
              <a:gd name="connsiteX2" fmla="*/ 2910653 w 12191853"/>
              <a:gd name="connsiteY2" fmla="*/ 6788209 h 6860965"/>
              <a:gd name="connsiteX3" fmla="*/ 2898547 w 12191853"/>
              <a:gd name="connsiteY3" fmla="*/ 6794618 h 6860965"/>
              <a:gd name="connsiteX4" fmla="*/ 2894275 w 12191853"/>
              <a:gd name="connsiteY4" fmla="*/ 6781087 h 6860965"/>
              <a:gd name="connsiteX5" fmla="*/ 2897122 w 12191853"/>
              <a:gd name="connsiteY5" fmla="*/ 6738358 h 6860965"/>
              <a:gd name="connsiteX6" fmla="*/ 2881455 w 12191853"/>
              <a:gd name="connsiteY6" fmla="*/ 6722691 h 6860965"/>
              <a:gd name="connsiteX7" fmla="*/ 2831605 w 12191853"/>
              <a:gd name="connsiteY7" fmla="*/ 6729812 h 6860965"/>
              <a:gd name="connsiteX8" fmla="*/ 2820211 w 12191853"/>
              <a:gd name="connsiteY8" fmla="*/ 6748328 h 6860965"/>
              <a:gd name="connsiteX9" fmla="*/ 2948398 w 12191853"/>
              <a:gd name="connsiteY9" fmla="*/ 6833786 h 6860965"/>
              <a:gd name="connsiteX10" fmla="*/ 3017477 w 12191853"/>
              <a:gd name="connsiteY10" fmla="*/ 6798179 h 6860965"/>
              <a:gd name="connsiteX11" fmla="*/ 3007506 w 12191853"/>
              <a:gd name="connsiteY11" fmla="*/ 6707736 h 6860965"/>
              <a:gd name="connsiteX12" fmla="*/ 2973323 w 12191853"/>
              <a:gd name="connsiteY12" fmla="*/ 6688508 h 6860965"/>
              <a:gd name="connsiteX13" fmla="*/ 1565403 w 12191853"/>
              <a:gd name="connsiteY13" fmla="*/ 6626551 h 6860965"/>
              <a:gd name="connsiteX14" fmla="*/ 1489915 w 12191853"/>
              <a:gd name="connsiteY14" fmla="*/ 6695629 h 6860965"/>
              <a:gd name="connsiteX15" fmla="*/ 1510567 w 12191853"/>
              <a:gd name="connsiteY15" fmla="*/ 6789633 h 6860965"/>
              <a:gd name="connsiteX16" fmla="*/ 1753410 w 12191853"/>
              <a:gd name="connsiteY16" fmla="*/ 6744768 h 6860965"/>
              <a:gd name="connsiteX17" fmla="*/ 1751274 w 12191853"/>
              <a:gd name="connsiteY17" fmla="*/ 6731949 h 6860965"/>
              <a:gd name="connsiteX18" fmla="*/ 1658694 w 12191853"/>
              <a:gd name="connsiteY18" fmla="*/ 6689220 h 6860965"/>
              <a:gd name="connsiteX19" fmla="*/ 1633057 w 12191853"/>
              <a:gd name="connsiteY19" fmla="*/ 6789633 h 6860965"/>
              <a:gd name="connsiteX20" fmla="*/ 1601010 w 12191853"/>
              <a:gd name="connsiteY20" fmla="*/ 6664294 h 6860965"/>
              <a:gd name="connsiteX21" fmla="*/ 1565403 w 12191853"/>
              <a:gd name="connsiteY21" fmla="*/ 6626551 h 6860965"/>
              <a:gd name="connsiteX22" fmla="*/ 1982100 w 12191853"/>
              <a:gd name="connsiteY22" fmla="*/ 6616314 h 6860965"/>
              <a:gd name="connsiteX23" fmla="*/ 1957085 w 12191853"/>
              <a:gd name="connsiteY23" fmla="*/ 6616581 h 6860965"/>
              <a:gd name="connsiteX24" fmla="*/ 1934296 w 12191853"/>
              <a:gd name="connsiteY24" fmla="*/ 6650051 h 6860965"/>
              <a:gd name="connsiteX25" fmla="*/ 1910795 w 12191853"/>
              <a:gd name="connsiteY25" fmla="*/ 6781799 h 6860965"/>
              <a:gd name="connsiteX26" fmla="*/ 1882309 w 12191853"/>
              <a:gd name="connsiteY26" fmla="*/ 6699190 h 6860965"/>
              <a:gd name="connsiteX27" fmla="*/ 1865218 w 12191853"/>
              <a:gd name="connsiteY27" fmla="*/ 6692068 h 6860965"/>
              <a:gd name="connsiteX28" fmla="*/ 1794003 w 12191853"/>
              <a:gd name="connsiteY28" fmla="*/ 6729812 h 6860965"/>
              <a:gd name="connsiteX29" fmla="*/ 1790442 w 12191853"/>
              <a:gd name="connsiteY29" fmla="*/ 6746904 h 6860965"/>
              <a:gd name="connsiteX30" fmla="*/ 2003375 w 12191853"/>
              <a:gd name="connsiteY30" fmla="*/ 6794618 h 6860965"/>
              <a:gd name="connsiteX31" fmla="*/ 2055362 w 12191853"/>
              <a:gd name="connsiteY31" fmla="*/ 6724115 h 6860965"/>
              <a:gd name="connsiteX32" fmla="*/ 2005511 w 12191853"/>
              <a:gd name="connsiteY32" fmla="*/ 6625126 h 6860965"/>
              <a:gd name="connsiteX33" fmla="*/ 1982100 w 12191853"/>
              <a:gd name="connsiteY33" fmla="*/ 6616314 h 6860965"/>
              <a:gd name="connsiteX34" fmla="*/ 2665674 w 12191853"/>
              <a:gd name="connsiteY34" fmla="*/ 6593079 h 6860965"/>
              <a:gd name="connsiteX35" fmla="*/ 2597308 w 12191853"/>
              <a:gd name="connsiteY35" fmla="*/ 6649339 h 6860965"/>
              <a:gd name="connsiteX36" fmla="*/ 2615111 w 12191853"/>
              <a:gd name="connsiteY36" fmla="*/ 6719842 h 6860965"/>
              <a:gd name="connsiteX37" fmla="*/ 2797421 w 12191853"/>
              <a:gd name="connsiteY37" fmla="*/ 6724827 h 6860965"/>
              <a:gd name="connsiteX38" fmla="*/ 2746148 w 12191853"/>
              <a:gd name="connsiteY38" fmla="*/ 6677825 h 6860965"/>
              <a:gd name="connsiteX39" fmla="*/ 2729055 w 12191853"/>
              <a:gd name="connsiteY39" fmla="*/ 6679962 h 6860965"/>
              <a:gd name="connsiteX40" fmla="*/ 2708403 w 12191853"/>
              <a:gd name="connsiteY40" fmla="*/ 6714857 h 6860965"/>
              <a:gd name="connsiteX41" fmla="*/ 2693449 w 12191853"/>
              <a:gd name="connsiteY41" fmla="*/ 6726964 h 6860965"/>
              <a:gd name="connsiteX42" fmla="*/ 2685616 w 12191853"/>
              <a:gd name="connsiteY42" fmla="*/ 6709872 h 6860965"/>
              <a:gd name="connsiteX43" fmla="*/ 2697010 w 12191853"/>
              <a:gd name="connsiteY43" fmla="*/ 6636521 h 6860965"/>
              <a:gd name="connsiteX44" fmla="*/ 2665674 w 12191853"/>
              <a:gd name="connsiteY44" fmla="*/ 6593079 h 6860965"/>
              <a:gd name="connsiteX45" fmla="*/ 551302 w 12191853"/>
              <a:gd name="connsiteY45" fmla="*/ 6500500 h 6860965"/>
              <a:gd name="connsiteX46" fmla="*/ 522104 w 12191853"/>
              <a:gd name="connsiteY46" fmla="*/ 6518304 h 6860965"/>
              <a:gd name="connsiteX47" fmla="*/ 402463 w 12191853"/>
              <a:gd name="connsiteY47" fmla="*/ 6685659 h 6860965"/>
              <a:gd name="connsiteX48" fmla="*/ 383235 w 12191853"/>
              <a:gd name="connsiteY48" fmla="*/ 6674977 h 6860965"/>
              <a:gd name="connsiteX49" fmla="*/ 403887 w 12191853"/>
              <a:gd name="connsiteY49" fmla="*/ 6576700 h 6860965"/>
              <a:gd name="connsiteX50" fmla="*/ 418842 w 12191853"/>
              <a:gd name="connsiteY50" fmla="*/ 6536107 h 6860965"/>
              <a:gd name="connsiteX51" fmla="*/ 296352 w 12191853"/>
              <a:gd name="connsiteY51" fmla="*/ 6540381 h 6860965"/>
              <a:gd name="connsiteX52" fmla="*/ 252199 w 12191853"/>
              <a:gd name="connsiteY52" fmla="*/ 6536107 h 6860965"/>
              <a:gd name="connsiteX53" fmla="*/ 260033 w 12191853"/>
              <a:gd name="connsiteY53" fmla="*/ 6583822 h 6860965"/>
              <a:gd name="connsiteX54" fmla="*/ 413145 w 12191853"/>
              <a:gd name="connsiteY54" fmla="*/ 6761147 h 6860965"/>
              <a:gd name="connsiteX55" fmla="*/ 501451 w 12191853"/>
              <a:gd name="connsiteY55" fmla="*/ 6779663 h 6860965"/>
              <a:gd name="connsiteX56" fmla="*/ 619668 w 12191853"/>
              <a:gd name="connsiteY56" fmla="*/ 6730525 h 6860965"/>
              <a:gd name="connsiteX57" fmla="*/ 645306 w 12191853"/>
              <a:gd name="connsiteY57" fmla="*/ 6590943 h 6860965"/>
              <a:gd name="connsiteX58" fmla="*/ 551302 w 12191853"/>
              <a:gd name="connsiteY58" fmla="*/ 6500500 h 6860965"/>
              <a:gd name="connsiteX59" fmla="*/ 819816 w 12191853"/>
              <a:gd name="connsiteY59" fmla="*/ 6350771 h 6860965"/>
              <a:gd name="connsiteX60" fmla="*/ 801266 w 12191853"/>
              <a:gd name="connsiteY60" fmla="*/ 6355222 h 6860965"/>
              <a:gd name="connsiteX61" fmla="*/ 755689 w 12191853"/>
              <a:gd name="connsiteY61" fmla="*/ 6424300 h 6860965"/>
              <a:gd name="connsiteX62" fmla="*/ 796993 w 12191853"/>
              <a:gd name="connsiteY62" fmla="*/ 6488394 h 6860965"/>
              <a:gd name="connsiteX63" fmla="*/ 953666 w 12191853"/>
              <a:gd name="connsiteY63" fmla="*/ 6446377 h 6860965"/>
              <a:gd name="connsiteX64" fmla="*/ 943696 w 12191853"/>
              <a:gd name="connsiteY64" fmla="*/ 6420740 h 6860965"/>
              <a:gd name="connsiteX65" fmla="*/ 899543 w 12191853"/>
              <a:gd name="connsiteY65" fmla="*/ 6402223 h 6860965"/>
              <a:gd name="connsiteX66" fmla="*/ 886724 w 12191853"/>
              <a:gd name="connsiteY66" fmla="*/ 6410057 h 6860965"/>
              <a:gd name="connsiteX67" fmla="*/ 873193 w 12191853"/>
              <a:gd name="connsiteY67" fmla="*/ 6471302 h 6860965"/>
              <a:gd name="connsiteX68" fmla="*/ 846132 w 12191853"/>
              <a:gd name="connsiteY68" fmla="*/ 6429285 h 6860965"/>
              <a:gd name="connsiteX69" fmla="*/ 841147 w 12191853"/>
              <a:gd name="connsiteY69" fmla="*/ 6384420 h 6860965"/>
              <a:gd name="connsiteX70" fmla="*/ 819816 w 12191853"/>
              <a:gd name="connsiteY70" fmla="*/ 6350771 h 6860965"/>
              <a:gd name="connsiteX71" fmla="*/ 1123870 w 12191853"/>
              <a:gd name="connsiteY71" fmla="*/ 6323887 h 6860965"/>
              <a:gd name="connsiteX72" fmla="*/ 1098945 w 12191853"/>
              <a:gd name="connsiteY72" fmla="*/ 6355934 h 6860965"/>
              <a:gd name="connsiteX73" fmla="*/ 1092535 w 12191853"/>
              <a:gd name="connsiteY73" fmla="*/ 6439967 h 6860965"/>
              <a:gd name="connsiteX74" fmla="*/ 1083278 w 12191853"/>
              <a:gd name="connsiteY74" fmla="*/ 6449938 h 6860965"/>
              <a:gd name="connsiteX75" fmla="*/ 1075444 w 12191853"/>
              <a:gd name="connsiteY75" fmla="*/ 6440680 h 6860965"/>
              <a:gd name="connsiteX76" fmla="*/ 1056216 w 12191853"/>
              <a:gd name="connsiteY76" fmla="*/ 6380147 h 6860965"/>
              <a:gd name="connsiteX77" fmla="*/ 985001 w 12191853"/>
              <a:gd name="connsiteY77" fmla="*/ 6424300 h 6860965"/>
              <a:gd name="connsiteX78" fmla="*/ 1170872 w 12191853"/>
              <a:gd name="connsiteY78" fmla="*/ 6450650 h 6860965"/>
              <a:gd name="connsiteX79" fmla="*/ 1188676 w 12191853"/>
              <a:gd name="connsiteY79" fmla="*/ 6375874 h 6860965"/>
              <a:gd name="connsiteX80" fmla="*/ 1123870 w 12191853"/>
              <a:gd name="connsiteY80" fmla="*/ 6323887 h 6860965"/>
              <a:gd name="connsiteX81" fmla="*/ 3260319 w 12191853"/>
              <a:gd name="connsiteY81" fmla="*/ 6303235 h 6860965"/>
              <a:gd name="connsiteX82" fmla="*/ 3245364 w 12191853"/>
              <a:gd name="connsiteY82" fmla="*/ 6316054 h 6860965"/>
              <a:gd name="connsiteX83" fmla="*/ 3239667 w 12191853"/>
              <a:gd name="connsiteY83" fmla="*/ 6323175 h 6860965"/>
              <a:gd name="connsiteX84" fmla="*/ 3260319 w 12191853"/>
              <a:gd name="connsiteY84" fmla="*/ 6303235 h 6860965"/>
              <a:gd name="connsiteX85" fmla="*/ 3911223 w 12191853"/>
              <a:gd name="connsiteY85" fmla="*/ 6192852 h 6860965"/>
              <a:gd name="connsiteX86" fmla="*/ 3876328 w 12191853"/>
              <a:gd name="connsiteY86" fmla="*/ 6227035 h 6860965"/>
              <a:gd name="connsiteX87" fmla="*/ 3938997 w 12191853"/>
              <a:gd name="connsiteY87" fmla="*/ 6199973 h 6860965"/>
              <a:gd name="connsiteX88" fmla="*/ 3948255 w 12191853"/>
              <a:gd name="connsiteY88" fmla="*/ 6204246 h 6860965"/>
              <a:gd name="connsiteX89" fmla="*/ 3911223 w 12191853"/>
              <a:gd name="connsiteY89" fmla="*/ 6192852 h 6860965"/>
              <a:gd name="connsiteX90" fmla="*/ 1729197 w 12191853"/>
              <a:gd name="connsiteY90" fmla="*/ 6057543 h 6860965"/>
              <a:gd name="connsiteX91" fmla="*/ 1612405 w 12191853"/>
              <a:gd name="connsiteY91" fmla="*/ 6156532 h 6860965"/>
              <a:gd name="connsiteX92" fmla="*/ 1614541 w 12191853"/>
              <a:gd name="connsiteY92" fmla="*/ 6177896 h 6860965"/>
              <a:gd name="connsiteX93" fmla="*/ 1705696 w 12191853"/>
              <a:gd name="connsiteY93" fmla="*/ 6294689 h 6860965"/>
              <a:gd name="connsiteX94" fmla="*/ 1807534 w 12191853"/>
              <a:gd name="connsiteY94" fmla="*/ 6412194 h 6860965"/>
              <a:gd name="connsiteX95" fmla="*/ 1934296 w 12191853"/>
              <a:gd name="connsiteY95" fmla="*/ 6454210 h 6860965"/>
              <a:gd name="connsiteX96" fmla="*/ 1952812 w 12191853"/>
              <a:gd name="connsiteY96" fmla="*/ 6449938 h 6860965"/>
              <a:gd name="connsiteX97" fmla="*/ 1944979 w 12191853"/>
              <a:gd name="connsiteY97" fmla="*/ 6433558 h 6860965"/>
              <a:gd name="connsiteX98" fmla="*/ 1913644 w 12191853"/>
              <a:gd name="connsiteY98" fmla="*/ 6376586 h 6860965"/>
              <a:gd name="connsiteX99" fmla="*/ 1889431 w 12191853"/>
              <a:gd name="connsiteY99" fmla="*/ 6356646 h 6860965"/>
              <a:gd name="connsiteX100" fmla="*/ 1769078 w 12191853"/>
              <a:gd name="connsiteY100" fmla="*/ 6270476 h 6860965"/>
              <a:gd name="connsiteX101" fmla="*/ 1737743 w 12191853"/>
              <a:gd name="connsiteY101" fmla="*/ 6144425 h 6860965"/>
              <a:gd name="connsiteX102" fmla="*/ 1737743 w 12191853"/>
              <a:gd name="connsiteY102" fmla="*/ 6059680 h 6860965"/>
              <a:gd name="connsiteX103" fmla="*/ 1729197 w 12191853"/>
              <a:gd name="connsiteY103" fmla="*/ 6057543 h 6860965"/>
              <a:gd name="connsiteX104" fmla="*/ 4395484 w 12191853"/>
              <a:gd name="connsiteY104" fmla="*/ 5988465 h 6860965"/>
              <a:gd name="connsiteX105" fmla="*/ 4353468 w 12191853"/>
              <a:gd name="connsiteY105" fmla="*/ 5994874 h 6860965"/>
              <a:gd name="connsiteX106" fmla="*/ 4291510 w 12191853"/>
              <a:gd name="connsiteY106" fmla="*/ 6133031 h 6860965"/>
              <a:gd name="connsiteX107" fmla="*/ 4287950 w 12191853"/>
              <a:gd name="connsiteY107" fmla="*/ 6167214 h 6860965"/>
              <a:gd name="connsiteX108" fmla="*/ 4266586 w 12191853"/>
              <a:gd name="connsiteY108" fmla="*/ 6212792 h 6860965"/>
              <a:gd name="connsiteX109" fmla="*/ 4267298 w 12191853"/>
              <a:gd name="connsiteY109" fmla="*/ 6268339 h 6860965"/>
              <a:gd name="connsiteX110" fmla="*/ 4275131 w 12191853"/>
              <a:gd name="connsiteY110" fmla="*/ 6291840 h 6860965"/>
              <a:gd name="connsiteX111" fmla="*/ 4324982 w 12191853"/>
              <a:gd name="connsiteY111" fmla="*/ 6410769 h 6860965"/>
              <a:gd name="connsiteX112" fmla="*/ 4327831 w 12191853"/>
              <a:gd name="connsiteY112" fmla="*/ 6420027 h 6860965"/>
              <a:gd name="connsiteX113" fmla="*/ 4364151 w 12191853"/>
              <a:gd name="connsiteY113" fmla="*/ 6512607 h 6860965"/>
              <a:gd name="connsiteX114" fmla="*/ 4455306 w 12191853"/>
              <a:gd name="connsiteY114" fmla="*/ 6526138 h 6860965"/>
              <a:gd name="connsiteX115" fmla="*/ 4474534 w 12191853"/>
              <a:gd name="connsiteY115" fmla="*/ 6519016 h 6860965"/>
              <a:gd name="connsiteX116" fmla="*/ 4447471 w 12191853"/>
              <a:gd name="connsiteY116" fmla="*/ 6502637 h 6860965"/>
              <a:gd name="connsiteX117" fmla="*/ 4373407 w 12191853"/>
              <a:gd name="connsiteY117" fmla="*/ 6403648 h 6860965"/>
              <a:gd name="connsiteX118" fmla="*/ 4312876 w 12191853"/>
              <a:gd name="connsiteY118" fmla="*/ 6304659 h 6860965"/>
              <a:gd name="connsiteX119" fmla="*/ 4307891 w 12191853"/>
              <a:gd name="connsiteY119" fmla="*/ 6268339 h 6860965"/>
              <a:gd name="connsiteX120" fmla="*/ 4393350 w 12191853"/>
              <a:gd name="connsiteY120" fmla="*/ 6074635 h 6860965"/>
              <a:gd name="connsiteX121" fmla="*/ 4445335 w 12191853"/>
              <a:gd name="connsiteY121" fmla="*/ 6051134 h 6860965"/>
              <a:gd name="connsiteX122" fmla="*/ 4536491 w 12191853"/>
              <a:gd name="connsiteY122" fmla="*/ 6078195 h 6860965"/>
              <a:gd name="connsiteX123" fmla="*/ 4588478 w 12191853"/>
              <a:gd name="connsiteY123" fmla="*/ 6099560 h 6860965"/>
              <a:gd name="connsiteX124" fmla="*/ 4627647 w 12191853"/>
              <a:gd name="connsiteY124" fmla="*/ 6170775 h 6860965"/>
              <a:gd name="connsiteX125" fmla="*/ 4621948 w 12191853"/>
              <a:gd name="connsiteY125" fmla="*/ 6270476 h 6860965"/>
              <a:gd name="connsiteX126" fmla="*/ 4602008 w 12191853"/>
              <a:gd name="connsiteY126" fmla="*/ 6308220 h 6860965"/>
              <a:gd name="connsiteX127" fmla="*/ 4505155 w 12191853"/>
              <a:gd name="connsiteY127" fmla="*/ 6343115 h 6860965"/>
              <a:gd name="connsiteX128" fmla="*/ 4503020 w 12191853"/>
              <a:gd name="connsiteY128" fmla="*/ 6342403 h 6860965"/>
              <a:gd name="connsiteX129" fmla="*/ 4435366 w 12191853"/>
              <a:gd name="connsiteY129" fmla="*/ 6204246 h 6860965"/>
              <a:gd name="connsiteX130" fmla="*/ 4478094 w 12191853"/>
              <a:gd name="connsiteY130" fmla="*/ 6153684 h 6860965"/>
              <a:gd name="connsiteX131" fmla="*/ 4532218 w 12191853"/>
              <a:gd name="connsiteY131" fmla="*/ 6191427 h 6860965"/>
              <a:gd name="connsiteX132" fmla="*/ 4545749 w 12191853"/>
              <a:gd name="connsiteY132" fmla="*/ 6218489 h 6860965"/>
              <a:gd name="connsiteX133" fmla="*/ 4524383 w 12191853"/>
              <a:gd name="connsiteY133" fmla="*/ 6244839 h 6860965"/>
              <a:gd name="connsiteX134" fmla="*/ 4503020 w 12191853"/>
              <a:gd name="connsiteY134" fmla="*/ 6253384 h 6860965"/>
              <a:gd name="connsiteX135" fmla="*/ 4507293 w 12191853"/>
              <a:gd name="connsiteY135" fmla="*/ 6269051 h 6860965"/>
              <a:gd name="connsiteX136" fmla="*/ 4530794 w 12191853"/>
              <a:gd name="connsiteY136" fmla="*/ 6266915 h 6860965"/>
              <a:gd name="connsiteX137" fmla="*/ 4561415 w 12191853"/>
              <a:gd name="connsiteY137" fmla="*/ 6188579 h 6860965"/>
              <a:gd name="connsiteX138" fmla="*/ 4505868 w 12191853"/>
              <a:gd name="connsiteY138" fmla="*/ 6142289 h 6860965"/>
              <a:gd name="connsiteX139" fmla="*/ 4485928 w 12191853"/>
              <a:gd name="connsiteY139" fmla="*/ 6139441 h 6860965"/>
              <a:gd name="connsiteX140" fmla="*/ 4416136 w 12191853"/>
              <a:gd name="connsiteY140" fmla="*/ 6187867 h 6860965"/>
              <a:gd name="connsiteX141" fmla="*/ 4406879 w 12191853"/>
              <a:gd name="connsiteY141" fmla="*/ 6227035 h 6860965"/>
              <a:gd name="connsiteX142" fmla="*/ 4431093 w 12191853"/>
              <a:gd name="connsiteY142" fmla="*/ 6350237 h 6860965"/>
              <a:gd name="connsiteX143" fmla="*/ 4475247 w 12191853"/>
              <a:gd name="connsiteY143" fmla="*/ 6401511 h 6860965"/>
              <a:gd name="connsiteX144" fmla="*/ 4555007 w 12191853"/>
              <a:gd name="connsiteY144" fmla="*/ 6401511 h 6860965"/>
              <a:gd name="connsiteX145" fmla="*/ 4666102 w 12191853"/>
              <a:gd name="connsiteY145" fmla="*/ 6291128 h 6860965"/>
              <a:gd name="connsiteX146" fmla="*/ 4681057 w 12191853"/>
              <a:gd name="connsiteY146" fmla="*/ 6275461 h 6860965"/>
              <a:gd name="connsiteX147" fmla="*/ 4684617 w 12191853"/>
              <a:gd name="connsiteY147" fmla="*/ 6250536 h 6860965"/>
              <a:gd name="connsiteX148" fmla="*/ 4653995 w 12191853"/>
              <a:gd name="connsiteY148" fmla="*/ 6105969 h 6860965"/>
              <a:gd name="connsiteX149" fmla="*/ 4569250 w 12191853"/>
              <a:gd name="connsiteY149" fmla="*/ 6016238 h 6860965"/>
              <a:gd name="connsiteX150" fmla="*/ 4395484 w 12191853"/>
              <a:gd name="connsiteY150" fmla="*/ 5988465 h 6860965"/>
              <a:gd name="connsiteX151" fmla="*/ 1931448 w 12191853"/>
              <a:gd name="connsiteY151" fmla="*/ 5935766 h 6860965"/>
              <a:gd name="connsiteX152" fmla="*/ 1904386 w 12191853"/>
              <a:gd name="connsiteY152" fmla="*/ 6281158 h 6860965"/>
              <a:gd name="connsiteX153" fmla="*/ 1911507 w 12191853"/>
              <a:gd name="connsiteY153" fmla="*/ 6323175 h 6860965"/>
              <a:gd name="connsiteX154" fmla="*/ 1908659 w 12191853"/>
              <a:gd name="connsiteY154" fmla="*/ 6281870 h 6860965"/>
              <a:gd name="connsiteX155" fmla="*/ 1931448 w 12191853"/>
              <a:gd name="connsiteY155" fmla="*/ 5935766 h 6860965"/>
              <a:gd name="connsiteX156" fmla="*/ 2323843 w 12191853"/>
              <a:gd name="connsiteY156" fmla="*/ 5623132 h 6860965"/>
              <a:gd name="connsiteX157" fmla="*/ 2254051 w 12191853"/>
              <a:gd name="connsiteY157" fmla="*/ 5707878 h 6860965"/>
              <a:gd name="connsiteX158" fmla="*/ 2224142 w 12191853"/>
              <a:gd name="connsiteY158" fmla="*/ 5848171 h 6860965"/>
              <a:gd name="connsiteX159" fmla="*/ 2200641 w 12191853"/>
              <a:gd name="connsiteY159" fmla="*/ 5865975 h 6860965"/>
              <a:gd name="connsiteX160" fmla="*/ 2133699 w 12191853"/>
              <a:gd name="connsiteY160" fmla="*/ 5853868 h 6860965"/>
              <a:gd name="connsiteX161" fmla="*/ 2037558 w 12191853"/>
              <a:gd name="connsiteY161" fmla="*/ 5816836 h 6860965"/>
              <a:gd name="connsiteX162" fmla="*/ 2135835 w 12191853"/>
              <a:gd name="connsiteY162" fmla="*/ 6004844 h 6860965"/>
              <a:gd name="connsiteX163" fmla="*/ 2217020 w 12191853"/>
              <a:gd name="connsiteY163" fmla="*/ 5899446 h 6860965"/>
              <a:gd name="connsiteX164" fmla="*/ 2212748 w 12191853"/>
              <a:gd name="connsiteY164" fmla="*/ 5940751 h 6860965"/>
              <a:gd name="connsiteX165" fmla="*/ 2189247 w 12191853"/>
              <a:gd name="connsiteY165" fmla="*/ 6164366 h 6860965"/>
              <a:gd name="connsiteX166" fmla="*/ 2177852 w 12191853"/>
              <a:gd name="connsiteY166" fmla="*/ 6185730 h 6860965"/>
              <a:gd name="connsiteX167" fmla="*/ 2118031 w 12191853"/>
              <a:gd name="connsiteY167" fmla="*/ 6167927 h 6860965"/>
              <a:gd name="connsiteX168" fmla="*/ 2113046 w 12191853"/>
              <a:gd name="connsiteY168" fmla="*/ 6130182 h 6860965"/>
              <a:gd name="connsiteX169" fmla="*/ 2090969 w 12191853"/>
              <a:gd name="connsiteY169" fmla="*/ 6101696 h 6860965"/>
              <a:gd name="connsiteX170" fmla="*/ 1998390 w 12191853"/>
              <a:gd name="connsiteY170" fmla="*/ 6077483 h 6860965"/>
              <a:gd name="connsiteX171" fmla="*/ 1980586 w 12191853"/>
              <a:gd name="connsiteY171" fmla="*/ 6095999 h 6860965"/>
              <a:gd name="connsiteX172" fmla="*/ 2051089 w 12191853"/>
              <a:gd name="connsiteY172" fmla="*/ 6201397 h 6860965"/>
              <a:gd name="connsiteX173" fmla="*/ 2070317 w 12191853"/>
              <a:gd name="connsiteY173" fmla="*/ 6246263 h 6860965"/>
              <a:gd name="connsiteX174" fmla="*/ 2098803 w 12191853"/>
              <a:gd name="connsiteY174" fmla="*/ 6293977 h 6860965"/>
              <a:gd name="connsiteX175" fmla="*/ 2168595 w 12191853"/>
              <a:gd name="connsiteY175" fmla="*/ 6324599 h 6860965"/>
              <a:gd name="connsiteX176" fmla="*/ 2169307 w 12191853"/>
              <a:gd name="connsiteY176" fmla="*/ 6400799 h 6860965"/>
              <a:gd name="connsiteX177" fmla="*/ 2174292 w 12191853"/>
              <a:gd name="connsiteY177" fmla="*/ 6396526 h 6860965"/>
              <a:gd name="connsiteX178" fmla="*/ 2182837 w 12191853"/>
              <a:gd name="connsiteY178" fmla="*/ 6331721 h 6860965"/>
              <a:gd name="connsiteX179" fmla="*/ 2243369 w 12191853"/>
              <a:gd name="connsiteY179" fmla="*/ 6282582 h 6860965"/>
              <a:gd name="connsiteX180" fmla="*/ 2272567 w 12191853"/>
              <a:gd name="connsiteY180" fmla="*/ 6311780 h 6860965"/>
              <a:gd name="connsiteX181" fmla="*/ 2295357 w 12191853"/>
              <a:gd name="connsiteY181" fmla="*/ 6331721 h 6860965"/>
              <a:gd name="connsiteX182" fmla="*/ 2348055 w 12191853"/>
              <a:gd name="connsiteY182" fmla="*/ 6328872 h 6860965"/>
              <a:gd name="connsiteX183" fmla="*/ 2366571 w 12191853"/>
              <a:gd name="connsiteY183" fmla="*/ 6312493 h 6860965"/>
              <a:gd name="connsiteX184" fmla="*/ 2397194 w 12191853"/>
              <a:gd name="connsiteY184" fmla="*/ 6287568 h 6860965"/>
              <a:gd name="connsiteX185" fmla="*/ 2434937 w 12191853"/>
              <a:gd name="connsiteY185" fmla="*/ 6284719 h 6860965"/>
              <a:gd name="connsiteX186" fmla="*/ 2461288 w 12191853"/>
              <a:gd name="connsiteY186" fmla="*/ 6302523 h 6860965"/>
              <a:gd name="connsiteX187" fmla="*/ 2479804 w 12191853"/>
              <a:gd name="connsiteY187" fmla="*/ 6319614 h 6860965"/>
              <a:gd name="connsiteX188" fmla="*/ 2490485 w 12191853"/>
              <a:gd name="connsiteY188" fmla="*/ 6336706 h 6860965"/>
              <a:gd name="connsiteX189" fmla="*/ 2474818 w 12191853"/>
              <a:gd name="connsiteY189" fmla="*/ 6387980 h 6860965"/>
              <a:gd name="connsiteX190" fmla="*/ 2494758 w 12191853"/>
              <a:gd name="connsiteY190" fmla="*/ 6349525 h 6860965"/>
              <a:gd name="connsiteX191" fmla="*/ 2539624 w 12191853"/>
              <a:gd name="connsiteY191" fmla="*/ 6311780 h 6860965"/>
              <a:gd name="connsiteX192" fmla="*/ 2560276 w 12191853"/>
              <a:gd name="connsiteY192" fmla="*/ 6291128 h 6860965"/>
              <a:gd name="connsiteX193" fmla="*/ 2564550 w 12191853"/>
              <a:gd name="connsiteY193" fmla="*/ 6261218 h 6860965"/>
              <a:gd name="connsiteX194" fmla="*/ 2593036 w 12191853"/>
              <a:gd name="connsiteY194" fmla="*/ 6225610 h 6860965"/>
              <a:gd name="connsiteX195" fmla="*/ 2656417 w 12191853"/>
              <a:gd name="connsiteY195" fmla="*/ 6143713 h 6860965"/>
              <a:gd name="connsiteX196" fmla="*/ 2641461 w 12191853"/>
              <a:gd name="connsiteY196" fmla="*/ 6129470 h 6860965"/>
              <a:gd name="connsiteX197" fmla="*/ 2590187 w 12191853"/>
              <a:gd name="connsiteY197" fmla="*/ 6141577 h 6860965"/>
              <a:gd name="connsiteX198" fmla="*/ 2541048 w 12191853"/>
              <a:gd name="connsiteY198" fmla="*/ 6188579 h 6860965"/>
              <a:gd name="connsiteX199" fmla="*/ 2536063 w 12191853"/>
              <a:gd name="connsiteY199" fmla="*/ 6191427 h 6860965"/>
              <a:gd name="connsiteX200" fmla="*/ 2541760 w 12191853"/>
              <a:gd name="connsiteY200" fmla="*/ 6098848 h 6860965"/>
              <a:gd name="connsiteX201" fmla="*/ 2543896 w 12191853"/>
              <a:gd name="connsiteY201" fmla="*/ 6084605 h 6860965"/>
              <a:gd name="connsiteX202" fmla="*/ 2546033 w 12191853"/>
              <a:gd name="connsiteY202" fmla="*/ 5969949 h 6860965"/>
              <a:gd name="connsiteX203" fmla="*/ 2552442 w 12191853"/>
              <a:gd name="connsiteY203" fmla="*/ 5959979 h 6860965"/>
              <a:gd name="connsiteX204" fmla="*/ 2626506 w 12191853"/>
              <a:gd name="connsiteY204" fmla="*/ 5831079 h 6860965"/>
              <a:gd name="connsiteX205" fmla="*/ 2555291 w 12191853"/>
              <a:gd name="connsiteY205" fmla="*/ 5855293 h 6860965"/>
              <a:gd name="connsiteX206" fmla="*/ 2531790 w 12191853"/>
              <a:gd name="connsiteY206" fmla="*/ 5838913 h 6860965"/>
              <a:gd name="connsiteX207" fmla="*/ 2518259 w 12191853"/>
              <a:gd name="connsiteY207" fmla="*/ 5762001 h 6860965"/>
              <a:gd name="connsiteX208" fmla="*/ 2362298 w 12191853"/>
              <a:gd name="connsiteY208" fmla="*/ 5640223 h 6860965"/>
              <a:gd name="connsiteX209" fmla="*/ 2449893 w 12191853"/>
              <a:gd name="connsiteY209" fmla="*/ 5685801 h 6860965"/>
              <a:gd name="connsiteX210" fmla="*/ 2496183 w 12191853"/>
              <a:gd name="connsiteY210" fmla="*/ 5734227 h 6860965"/>
              <a:gd name="connsiteX211" fmla="*/ 2523244 w 12191853"/>
              <a:gd name="connsiteY211" fmla="*/ 5843898 h 6860965"/>
              <a:gd name="connsiteX212" fmla="*/ 2506865 w 12191853"/>
              <a:gd name="connsiteY212" fmla="*/ 5863126 h 6860965"/>
              <a:gd name="connsiteX213" fmla="*/ 2438498 w 12191853"/>
              <a:gd name="connsiteY213" fmla="*/ 5866687 h 6860965"/>
              <a:gd name="connsiteX214" fmla="*/ 2429952 w 12191853"/>
              <a:gd name="connsiteY214" fmla="*/ 5884491 h 6860965"/>
              <a:gd name="connsiteX215" fmla="*/ 2485501 w 12191853"/>
              <a:gd name="connsiteY215" fmla="*/ 5959266 h 6860965"/>
              <a:gd name="connsiteX216" fmla="*/ 2533926 w 12191853"/>
              <a:gd name="connsiteY216" fmla="*/ 5996298 h 6860965"/>
              <a:gd name="connsiteX217" fmla="*/ 2525380 w 12191853"/>
              <a:gd name="connsiteY217" fmla="*/ 6194276 h 6860965"/>
              <a:gd name="connsiteX218" fmla="*/ 2474106 w 12191853"/>
              <a:gd name="connsiteY218" fmla="*/ 6207095 h 6860965"/>
              <a:gd name="connsiteX219" fmla="*/ 2459151 w 12191853"/>
              <a:gd name="connsiteY219" fmla="*/ 6180033 h 6860965"/>
              <a:gd name="connsiteX220" fmla="*/ 2436362 w 12191853"/>
              <a:gd name="connsiteY220" fmla="*/ 6161517 h 6860965"/>
              <a:gd name="connsiteX221" fmla="*/ 2388648 w 12191853"/>
              <a:gd name="connsiteY221" fmla="*/ 6163653 h 6860965"/>
              <a:gd name="connsiteX222" fmla="*/ 2365860 w 12191853"/>
              <a:gd name="connsiteY222" fmla="*/ 6184306 h 6860965"/>
              <a:gd name="connsiteX223" fmla="*/ 2330964 w 12191853"/>
              <a:gd name="connsiteY223" fmla="*/ 6214216 h 6860965"/>
              <a:gd name="connsiteX224" fmla="*/ 2301053 w 12191853"/>
              <a:gd name="connsiteY224" fmla="*/ 6210655 h 6860965"/>
              <a:gd name="connsiteX225" fmla="*/ 2282538 w 12191853"/>
              <a:gd name="connsiteY225" fmla="*/ 6190715 h 6860965"/>
              <a:gd name="connsiteX226" fmla="*/ 2241946 w 12191853"/>
              <a:gd name="connsiteY226" fmla="*/ 6151547 h 6860965"/>
              <a:gd name="connsiteX227" fmla="*/ 2206337 w 12191853"/>
              <a:gd name="connsiteY227" fmla="*/ 6105969 h 6860965"/>
              <a:gd name="connsiteX228" fmla="*/ 2234111 w 12191853"/>
              <a:gd name="connsiteY228" fmla="*/ 5865975 h 6860965"/>
              <a:gd name="connsiteX229" fmla="*/ 2323843 w 12191853"/>
              <a:gd name="connsiteY229" fmla="*/ 5623132 h 6860965"/>
              <a:gd name="connsiteX230" fmla="*/ 2410012 w 12191853"/>
              <a:gd name="connsiteY230" fmla="*/ 5616723 h 6860965"/>
              <a:gd name="connsiteX231" fmla="*/ 2402892 w 12191853"/>
              <a:gd name="connsiteY231" fmla="*/ 5622420 h 6860965"/>
              <a:gd name="connsiteX232" fmla="*/ 2515410 w 12191853"/>
              <a:gd name="connsiteY232" fmla="*/ 5630254 h 6860965"/>
              <a:gd name="connsiteX233" fmla="*/ 2709116 w 12191853"/>
              <a:gd name="connsiteY233" fmla="*/ 5795472 h 6860965"/>
              <a:gd name="connsiteX234" fmla="*/ 2741874 w 12191853"/>
              <a:gd name="connsiteY234" fmla="*/ 6006980 h 6860965"/>
              <a:gd name="connsiteX235" fmla="*/ 2706980 w 12191853"/>
              <a:gd name="connsiteY235" fmla="*/ 6321751 h 6860965"/>
              <a:gd name="connsiteX236" fmla="*/ 2706267 w 12191853"/>
              <a:gd name="connsiteY236" fmla="*/ 6324599 h 6860965"/>
              <a:gd name="connsiteX237" fmla="*/ 2689175 w 12191853"/>
              <a:gd name="connsiteY237" fmla="*/ 6375874 h 6860965"/>
              <a:gd name="connsiteX238" fmla="*/ 2694872 w 12191853"/>
              <a:gd name="connsiteY238" fmla="*/ 6378011 h 6860965"/>
              <a:gd name="connsiteX239" fmla="*/ 2711252 w 12191853"/>
              <a:gd name="connsiteY239" fmla="*/ 6326736 h 6860965"/>
              <a:gd name="connsiteX240" fmla="*/ 2740450 w 12191853"/>
              <a:gd name="connsiteY240" fmla="*/ 6193564 h 6860965"/>
              <a:gd name="connsiteX241" fmla="*/ 2716949 w 12191853"/>
              <a:gd name="connsiteY241" fmla="*/ 5789063 h 6860965"/>
              <a:gd name="connsiteX242" fmla="*/ 2603005 w 12191853"/>
              <a:gd name="connsiteY242" fmla="*/ 5643784 h 6860965"/>
              <a:gd name="connsiteX243" fmla="*/ 2410012 w 12191853"/>
              <a:gd name="connsiteY243" fmla="*/ 5616723 h 6860965"/>
              <a:gd name="connsiteX244" fmla="*/ 2215729 w 12191853"/>
              <a:gd name="connsiteY244" fmla="*/ 5611415 h 6860965"/>
              <a:gd name="connsiteX245" fmla="*/ 2057498 w 12191853"/>
              <a:gd name="connsiteY245" fmla="*/ 5642360 h 6860965"/>
              <a:gd name="connsiteX246" fmla="*/ 2029724 w 12191853"/>
              <a:gd name="connsiteY246" fmla="*/ 5677255 h 6860965"/>
              <a:gd name="connsiteX247" fmla="*/ 2270431 w 12191853"/>
              <a:gd name="connsiteY247" fmla="*/ 5617435 h 6860965"/>
              <a:gd name="connsiteX248" fmla="*/ 2215729 w 12191853"/>
              <a:gd name="connsiteY248" fmla="*/ 5611415 h 6860965"/>
              <a:gd name="connsiteX249" fmla="*/ 2468943 w 12191853"/>
              <a:gd name="connsiteY249" fmla="*/ 5559840 h 6860965"/>
              <a:gd name="connsiteX250" fmla="*/ 2380103 w 12191853"/>
              <a:gd name="connsiteY250" fmla="*/ 5586812 h 6860965"/>
              <a:gd name="connsiteX251" fmla="*/ 2560988 w 12191853"/>
              <a:gd name="connsiteY251" fmla="*/ 5567584 h 6860965"/>
              <a:gd name="connsiteX252" fmla="*/ 2468943 w 12191853"/>
              <a:gd name="connsiteY252" fmla="*/ 5559840 h 6860965"/>
              <a:gd name="connsiteX253" fmla="*/ 2171532 w 12191853"/>
              <a:gd name="connsiteY253" fmla="*/ 5550048 h 6860965"/>
              <a:gd name="connsiteX254" fmla="*/ 2048952 w 12191853"/>
              <a:gd name="connsiteY254" fmla="*/ 5572569 h 6860965"/>
              <a:gd name="connsiteX255" fmla="*/ 2286099 w 12191853"/>
              <a:gd name="connsiteY255" fmla="*/ 5595358 h 6860965"/>
              <a:gd name="connsiteX256" fmla="*/ 2171532 w 12191853"/>
              <a:gd name="connsiteY256" fmla="*/ 5550048 h 6860965"/>
              <a:gd name="connsiteX257" fmla="*/ 1121734 w 12191853"/>
              <a:gd name="connsiteY257" fmla="*/ 4683095 h 6860965"/>
              <a:gd name="connsiteX258" fmla="*/ 1029154 w 12191853"/>
              <a:gd name="connsiteY258" fmla="*/ 4767128 h 6860965"/>
              <a:gd name="connsiteX259" fmla="*/ 977879 w 12191853"/>
              <a:gd name="connsiteY259" fmla="*/ 4913831 h 6860965"/>
              <a:gd name="connsiteX260" fmla="*/ 952954 w 12191853"/>
              <a:gd name="connsiteY260" fmla="*/ 5065519 h 6860965"/>
              <a:gd name="connsiteX261" fmla="*/ 921620 w 12191853"/>
              <a:gd name="connsiteY261" fmla="*/ 5092581 h 6860965"/>
              <a:gd name="connsiteX262" fmla="*/ 806964 w 12191853"/>
              <a:gd name="connsiteY262" fmla="*/ 5076201 h 6860965"/>
              <a:gd name="connsiteX263" fmla="*/ 643169 w 12191853"/>
              <a:gd name="connsiteY263" fmla="*/ 5009971 h 6860965"/>
              <a:gd name="connsiteX264" fmla="*/ 796281 w 12191853"/>
              <a:gd name="connsiteY264" fmla="*/ 5318332 h 6860965"/>
              <a:gd name="connsiteX265" fmla="*/ 812661 w 12191853"/>
              <a:gd name="connsiteY265" fmla="*/ 5316195 h 6860965"/>
              <a:gd name="connsiteX266" fmla="*/ 877466 w 12191853"/>
              <a:gd name="connsiteY266" fmla="*/ 5223616 h 6860965"/>
              <a:gd name="connsiteX267" fmla="*/ 928741 w 12191853"/>
              <a:gd name="connsiteY267" fmla="*/ 5158811 h 6860965"/>
              <a:gd name="connsiteX268" fmla="*/ 937999 w 12191853"/>
              <a:gd name="connsiteY268" fmla="*/ 5148128 h 6860965"/>
              <a:gd name="connsiteX269" fmla="*/ 939423 w 12191853"/>
              <a:gd name="connsiteY269" fmla="*/ 5171629 h 6860965"/>
              <a:gd name="connsiteX270" fmla="*/ 917347 w 12191853"/>
              <a:gd name="connsiteY270" fmla="*/ 5390259 h 6860965"/>
              <a:gd name="connsiteX271" fmla="*/ 893134 w 12191853"/>
              <a:gd name="connsiteY271" fmla="*/ 5615298 h 6860965"/>
              <a:gd name="connsiteX272" fmla="*/ 883876 w 12191853"/>
              <a:gd name="connsiteY272" fmla="*/ 5643072 h 6860965"/>
              <a:gd name="connsiteX273" fmla="*/ 791296 w 12191853"/>
              <a:gd name="connsiteY273" fmla="*/ 5618859 h 6860965"/>
              <a:gd name="connsiteX274" fmla="*/ 760674 w 12191853"/>
              <a:gd name="connsiteY274" fmla="*/ 5565448 h 6860965"/>
              <a:gd name="connsiteX275" fmla="*/ 765659 w 12191853"/>
              <a:gd name="connsiteY275" fmla="*/ 5530553 h 6860965"/>
              <a:gd name="connsiteX276" fmla="*/ 743582 w 12191853"/>
              <a:gd name="connsiteY276" fmla="*/ 5498506 h 6860965"/>
              <a:gd name="connsiteX277" fmla="*/ 551302 w 12191853"/>
              <a:gd name="connsiteY277" fmla="*/ 5447231 h 6860965"/>
              <a:gd name="connsiteX278" fmla="*/ 534210 w 12191853"/>
              <a:gd name="connsiteY278" fmla="*/ 5463610 h 6860965"/>
              <a:gd name="connsiteX279" fmla="*/ 660261 w 12191853"/>
              <a:gd name="connsiteY279" fmla="*/ 5665149 h 6860965"/>
              <a:gd name="connsiteX280" fmla="*/ 692307 w 12191853"/>
              <a:gd name="connsiteY280" fmla="*/ 5737076 h 6860965"/>
              <a:gd name="connsiteX281" fmla="*/ 690171 w 12191853"/>
              <a:gd name="connsiteY281" fmla="*/ 5769835 h 6860965"/>
              <a:gd name="connsiteX282" fmla="*/ 710823 w 12191853"/>
              <a:gd name="connsiteY282" fmla="*/ 5805442 h 6860965"/>
              <a:gd name="connsiteX283" fmla="*/ 846844 w 12191853"/>
              <a:gd name="connsiteY283" fmla="*/ 5859565 h 6860965"/>
              <a:gd name="connsiteX284" fmla="*/ 869633 w 12191853"/>
              <a:gd name="connsiteY284" fmla="*/ 5890900 h 6860965"/>
              <a:gd name="connsiteX285" fmla="*/ 865360 w 12191853"/>
              <a:gd name="connsiteY285" fmla="*/ 5965676 h 6860965"/>
              <a:gd name="connsiteX286" fmla="*/ 878179 w 12191853"/>
              <a:gd name="connsiteY286" fmla="*/ 5934341 h 6860965"/>
              <a:gd name="connsiteX287" fmla="*/ 895270 w 12191853"/>
              <a:gd name="connsiteY287" fmla="*/ 5819685 h 6860965"/>
              <a:gd name="connsiteX288" fmla="*/ 923756 w 12191853"/>
              <a:gd name="connsiteY288" fmla="*/ 5796896 h 6860965"/>
              <a:gd name="connsiteX289" fmla="*/ 999244 w 12191853"/>
              <a:gd name="connsiteY289" fmla="*/ 5802593 h 6860965"/>
              <a:gd name="connsiteX290" fmla="*/ 1036988 w 12191853"/>
              <a:gd name="connsiteY290" fmla="*/ 5835353 h 6860965"/>
              <a:gd name="connsiteX291" fmla="*/ 1040549 w 12191853"/>
              <a:gd name="connsiteY291" fmla="*/ 5863126 h 6860965"/>
              <a:gd name="connsiteX292" fmla="*/ 1055504 w 12191853"/>
              <a:gd name="connsiteY292" fmla="*/ 5883067 h 6860965"/>
              <a:gd name="connsiteX293" fmla="*/ 1145947 w 12191853"/>
              <a:gd name="connsiteY293" fmla="*/ 5882354 h 6860965"/>
              <a:gd name="connsiteX294" fmla="*/ 1201494 w 12191853"/>
              <a:gd name="connsiteY294" fmla="*/ 5836777 h 6860965"/>
              <a:gd name="connsiteX295" fmla="*/ 1229980 w 12191853"/>
              <a:gd name="connsiteY295" fmla="*/ 5812564 h 6860965"/>
              <a:gd name="connsiteX296" fmla="*/ 1302620 w 12191853"/>
              <a:gd name="connsiteY296" fmla="*/ 5804730 h 6860965"/>
              <a:gd name="connsiteX297" fmla="*/ 1360304 w 12191853"/>
              <a:gd name="connsiteY297" fmla="*/ 5846747 h 6860965"/>
              <a:gd name="connsiteX298" fmla="*/ 1385229 w 12191853"/>
              <a:gd name="connsiteY298" fmla="*/ 5865263 h 6860965"/>
              <a:gd name="connsiteX299" fmla="*/ 1418700 w 12191853"/>
              <a:gd name="connsiteY299" fmla="*/ 5867399 h 6860965"/>
              <a:gd name="connsiteX300" fmla="*/ 1352470 w 12191853"/>
              <a:gd name="connsiteY300" fmla="*/ 6031906 h 6860965"/>
              <a:gd name="connsiteX301" fmla="*/ 1435079 w 12191853"/>
              <a:gd name="connsiteY301" fmla="*/ 5857429 h 6860965"/>
              <a:gd name="connsiteX302" fmla="*/ 1521250 w 12191853"/>
              <a:gd name="connsiteY302" fmla="*/ 5855293 h 6860965"/>
              <a:gd name="connsiteX303" fmla="*/ 1535493 w 12191853"/>
              <a:gd name="connsiteY303" fmla="*/ 5748470 h 6860965"/>
              <a:gd name="connsiteX304" fmla="*/ 1569676 w 12191853"/>
              <a:gd name="connsiteY304" fmla="*/ 5704317 h 6860965"/>
              <a:gd name="connsiteX305" fmla="*/ 1687893 w 12191853"/>
              <a:gd name="connsiteY305" fmla="*/ 5561887 h 6860965"/>
              <a:gd name="connsiteX306" fmla="*/ 1668665 w 12191853"/>
              <a:gd name="connsiteY306" fmla="*/ 5545508 h 6860965"/>
              <a:gd name="connsiteX307" fmla="*/ 1515552 w 12191853"/>
              <a:gd name="connsiteY307" fmla="*/ 5583964 h 6860965"/>
              <a:gd name="connsiteX308" fmla="*/ 1499885 w 12191853"/>
              <a:gd name="connsiteY308" fmla="*/ 5601768 h 6860965"/>
              <a:gd name="connsiteX309" fmla="*/ 1493476 w 12191853"/>
              <a:gd name="connsiteY309" fmla="*/ 5687226 h 6860965"/>
              <a:gd name="connsiteX310" fmla="*/ 1480657 w 12191853"/>
              <a:gd name="connsiteY310" fmla="*/ 5665149 h 6860965"/>
              <a:gd name="connsiteX311" fmla="*/ 1492764 w 12191853"/>
              <a:gd name="connsiteY311" fmla="*/ 5546220 h 6860965"/>
              <a:gd name="connsiteX312" fmla="*/ 1497749 w 12191853"/>
              <a:gd name="connsiteY312" fmla="*/ 5296255 h 6860965"/>
              <a:gd name="connsiteX313" fmla="*/ 1511279 w 12191853"/>
              <a:gd name="connsiteY313" fmla="*/ 5252102 h 6860965"/>
              <a:gd name="connsiteX314" fmla="*/ 1634481 w 12191853"/>
              <a:gd name="connsiteY314" fmla="*/ 5026350 h 6860965"/>
              <a:gd name="connsiteX315" fmla="*/ 1502734 w 12191853"/>
              <a:gd name="connsiteY315" fmla="*/ 5076201 h 6860965"/>
              <a:gd name="connsiteX316" fmla="*/ 1474248 w 12191853"/>
              <a:gd name="connsiteY316" fmla="*/ 5053413 h 6860965"/>
              <a:gd name="connsiteX317" fmla="*/ 1462853 w 12191853"/>
              <a:gd name="connsiteY317" fmla="*/ 4963681 h 6860965"/>
              <a:gd name="connsiteX318" fmla="*/ 1342500 w 12191853"/>
              <a:gd name="connsiteY318" fmla="*/ 4770689 h 6860965"/>
              <a:gd name="connsiteX319" fmla="*/ 1207904 w 12191853"/>
              <a:gd name="connsiteY319" fmla="*/ 4707308 h 6860965"/>
              <a:gd name="connsiteX320" fmla="*/ 1171584 w 12191853"/>
              <a:gd name="connsiteY320" fmla="*/ 4701610 h 6860965"/>
              <a:gd name="connsiteX321" fmla="*/ 1328257 w 12191853"/>
              <a:gd name="connsiteY321" fmla="*/ 4779235 h 6860965"/>
              <a:gd name="connsiteX322" fmla="*/ 1420836 w 12191853"/>
              <a:gd name="connsiteY322" fmla="*/ 4880360 h 6860965"/>
              <a:gd name="connsiteX323" fmla="*/ 1463565 w 12191853"/>
              <a:gd name="connsiteY323" fmla="*/ 5076913 h 6860965"/>
              <a:gd name="connsiteX324" fmla="*/ 1307605 w 12191853"/>
              <a:gd name="connsiteY324" fmla="*/ 5091868 h 6860965"/>
              <a:gd name="connsiteX325" fmla="*/ 1289089 w 12191853"/>
              <a:gd name="connsiteY325" fmla="*/ 5094717 h 6860965"/>
              <a:gd name="connsiteX326" fmla="*/ 1297635 w 12191853"/>
              <a:gd name="connsiteY326" fmla="*/ 5113233 h 6860965"/>
              <a:gd name="connsiteX327" fmla="*/ 1430094 w 12191853"/>
              <a:gd name="connsiteY327" fmla="*/ 5302665 h 6860965"/>
              <a:gd name="connsiteX328" fmla="*/ 1473535 w 12191853"/>
              <a:gd name="connsiteY328" fmla="*/ 5307650 h 6860965"/>
              <a:gd name="connsiteX329" fmla="*/ 1478521 w 12191853"/>
              <a:gd name="connsiteY329" fmla="*/ 5308362 h 6860965"/>
              <a:gd name="connsiteX330" fmla="*/ 1482793 w 12191853"/>
              <a:gd name="connsiteY330" fmla="*/ 5335424 h 6860965"/>
              <a:gd name="connsiteX331" fmla="*/ 1466414 w 12191853"/>
              <a:gd name="connsiteY331" fmla="*/ 5620283 h 6860965"/>
              <a:gd name="connsiteX332" fmla="*/ 1404457 w 12191853"/>
              <a:gd name="connsiteY332" fmla="*/ 5672983 h 6860965"/>
              <a:gd name="connsiteX333" fmla="*/ 1351758 w 12191853"/>
              <a:gd name="connsiteY333" fmla="*/ 5625268 h 6860965"/>
              <a:gd name="connsiteX334" fmla="*/ 1349622 w 12191853"/>
              <a:gd name="connsiteY334" fmla="*/ 5607465 h 6860965"/>
              <a:gd name="connsiteX335" fmla="*/ 1328257 w 12191853"/>
              <a:gd name="connsiteY335" fmla="*/ 5591085 h 6860965"/>
              <a:gd name="connsiteX336" fmla="*/ 1232829 w 12191853"/>
              <a:gd name="connsiteY336" fmla="*/ 5596070 h 6860965"/>
              <a:gd name="connsiteX337" fmla="*/ 1194373 w 12191853"/>
              <a:gd name="connsiteY337" fmla="*/ 5628829 h 6860965"/>
              <a:gd name="connsiteX338" fmla="*/ 1191524 w 12191853"/>
              <a:gd name="connsiteY338" fmla="*/ 5661588 h 6860965"/>
              <a:gd name="connsiteX339" fmla="*/ 1168023 w 12191853"/>
              <a:gd name="connsiteY339" fmla="*/ 5682952 h 6860965"/>
              <a:gd name="connsiteX340" fmla="*/ 1069747 w 12191853"/>
              <a:gd name="connsiteY340" fmla="*/ 5676543 h 6860965"/>
              <a:gd name="connsiteX341" fmla="*/ 1051231 w 12191853"/>
              <a:gd name="connsiteY341" fmla="*/ 5667285 h 6860965"/>
              <a:gd name="connsiteX342" fmla="*/ 1045534 w 12191853"/>
              <a:gd name="connsiteY342" fmla="*/ 5607465 h 6860965"/>
              <a:gd name="connsiteX343" fmla="*/ 1017760 w 12191853"/>
              <a:gd name="connsiteY343" fmla="*/ 5581115 h 6860965"/>
              <a:gd name="connsiteX344" fmla="*/ 950818 w 12191853"/>
              <a:gd name="connsiteY344" fmla="*/ 5571857 h 6860965"/>
              <a:gd name="connsiteX345" fmla="*/ 919483 w 12191853"/>
              <a:gd name="connsiteY345" fmla="*/ 5529128 h 6860965"/>
              <a:gd name="connsiteX346" fmla="*/ 928029 w 12191853"/>
              <a:gd name="connsiteY346" fmla="*/ 5444382 h 6860965"/>
              <a:gd name="connsiteX347" fmla="*/ 942984 w 12191853"/>
              <a:gd name="connsiteY347" fmla="*/ 5314059 h 6860965"/>
              <a:gd name="connsiteX348" fmla="*/ 956515 w 12191853"/>
              <a:gd name="connsiteY348" fmla="*/ 5186584 h 6860965"/>
              <a:gd name="connsiteX349" fmla="*/ 971470 w 12191853"/>
              <a:gd name="connsiteY349" fmla="*/ 5061958 h 6860965"/>
              <a:gd name="connsiteX350" fmla="*/ 991410 w 12191853"/>
              <a:gd name="connsiteY350" fmla="*/ 4927362 h 6860965"/>
              <a:gd name="connsiteX351" fmla="*/ 1121734 w 12191853"/>
              <a:gd name="connsiteY351" fmla="*/ 4683095 h 6860965"/>
              <a:gd name="connsiteX352" fmla="*/ 1346339 w 12191853"/>
              <a:gd name="connsiteY352" fmla="*/ 4669197 h 6860965"/>
              <a:gd name="connsiteX353" fmla="*/ 1258466 w 12191853"/>
              <a:gd name="connsiteY353" fmla="*/ 4672413 h 6860965"/>
              <a:gd name="connsiteX354" fmla="*/ 1235678 w 12191853"/>
              <a:gd name="connsiteY354" fmla="*/ 4680958 h 6860965"/>
              <a:gd name="connsiteX355" fmla="*/ 1262739 w 12191853"/>
              <a:gd name="connsiteY355" fmla="*/ 4680958 h 6860965"/>
              <a:gd name="connsiteX356" fmla="*/ 1522674 w 12191853"/>
              <a:gd name="connsiteY356" fmla="*/ 4711581 h 6860965"/>
              <a:gd name="connsiteX357" fmla="*/ 1754122 w 12191853"/>
              <a:gd name="connsiteY357" fmla="*/ 4909558 h 6860965"/>
              <a:gd name="connsiteX358" fmla="*/ 1806821 w 12191853"/>
              <a:gd name="connsiteY358" fmla="*/ 5093293 h 6860965"/>
              <a:gd name="connsiteX359" fmla="*/ 1831747 w 12191853"/>
              <a:gd name="connsiteY359" fmla="*/ 5272754 h 6860965"/>
              <a:gd name="connsiteX360" fmla="*/ 1818928 w 12191853"/>
              <a:gd name="connsiteY360" fmla="*/ 5647345 h 6860965"/>
              <a:gd name="connsiteX361" fmla="*/ 1846702 w 12191853"/>
              <a:gd name="connsiteY361" fmla="*/ 5261360 h 6860965"/>
              <a:gd name="connsiteX362" fmla="*/ 1773350 w 12191853"/>
              <a:gd name="connsiteY362" fmla="*/ 4906709 h 6860965"/>
              <a:gd name="connsiteX363" fmla="*/ 1601010 w 12191853"/>
              <a:gd name="connsiteY363" fmla="*/ 4716565 h 6860965"/>
              <a:gd name="connsiteX364" fmla="*/ 1346339 w 12191853"/>
              <a:gd name="connsiteY364" fmla="*/ 4669197 h 6860965"/>
              <a:gd name="connsiteX365" fmla="*/ 862957 w 12191853"/>
              <a:gd name="connsiteY365" fmla="*/ 4661197 h 6860965"/>
              <a:gd name="connsiteX366" fmla="*/ 740734 w 12191853"/>
              <a:gd name="connsiteY366" fmla="*/ 4684519 h 6860965"/>
              <a:gd name="connsiteX367" fmla="*/ 582636 w 12191853"/>
              <a:gd name="connsiteY367" fmla="*/ 4808433 h 6860965"/>
              <a:gd name="connsiteX368" fmla="*/ 500027 w 12191853"/>
              <a:gd name="connsiteY368" fmla="*/ 5008547 h 6860965"/>
              <a:gd name="connsiteX369" fmla="*/ 408872 w 12191853"/>
              <a:gd name="connsiteY369" fmla="*/ 5688650 h 6860965"/>
              <a:gd name="connsiteX370" fmla="*/ 421691 w 12191853"/>
              <a:gd name="connsiteY370" fmla="*/ 5858141 h 6860965"/>
              <a:gd name="connsiteX371" fmla="*/ 423827 w 12191853"/>
              <a:gd name="connsiteY371" fmla="*/ 5820397 h 6860965"/>
              <a:gd name="connsiteX372" fmla="*/ 433797 w 12191853"/>
              <a:gd name="connsiteY372" fmla="*/ 5429427 h 6860965"/>
              <a:gd name="connsiteX373" fmla="*/ 565545 w 12191853"/>
              <a:gd name="connsiteY373" fmla="*/ 4889618 h 6860965"/>
              <a:gd name="connsiteX374" fmla="*/ 743582 w 12191853"/>
              <a:gd name="connsiteY374" fmla="*/ 4703747 h 6860965"/>
              <a:gd name="connsiteX375" fmla="*/ 747855 w 12191853"/>
              <a:gd name="connsiteY375" fmla="*/ 4700898 h 6860965"/>
              <a:gd name="connsiteX376" fmla="*/ 1055504 w 12191853"/>
              <a:gd name="connsiteY376" fmla="*/ 4677397 h 6860965"/>
              <a:gd name="connsiteX377" fmla="*/ 1059064 w 12191853"/>
              <a:gd name="connsiteY377" fmla="*/ 4670988 h 6860965"/>
              <a:gd name="connsiteX378" fmla="*/ 987850 w 12191853"/>
              <a:gd name="connsiteY378" fmla="*/ 4662442 h 6860965"/>
              <a:gd name="connsiteX379" fmla="*/ 862957 w 12191853"/>
              <a:gd name="connsiteY379" fmla="*/ 4661197 h 6860965"/>
              <a:gd name="connsiteX380" fmla="*/ 1371342 w 12191853"/>
              <a:gd name="connsiteY380" fmla="*/ 4573958 h 6860965"/>
              <a:gd name="connsiteX381" fmla="*/ 1212177 w 12191853"/>
              <a:gd name="connsiteY381" fmla="*/ 4623274 h 6860965"/>
              <a:gd name="connsiteX382" fmla="*/ 1536917 w 12191853"/>
              <a:gd name="connsiteY382" fmla="*/ 4587667 h 6860965"/>
              <a:gd name="connsiteX383" fmla="*/ 1371342 w 12191853"/>
              <a:gd name="connsiteY383" fmla="*/ 4573958 h 6860965"/>
              <a:gd name="connsiteX384" fmla="*/ 880393 w 12191853"/>
              <a:gd name="connsiteY384" fmla="*/ 4556844 h 6860965"/>
              <a:gd name="connsiteX385" fmla="*/ 654564 w 12191853"/>
              <a:gd name="connsiteY385" fmla="*/ 4582681 h 6860965"/>
              <a:gd name="connsiteX386" fmla="*/ 588334 w 12191853"/>
              <a:gd name="connsiteY386" fmla="*/ 4606182 h 6860965"/>
              <a:gd name="connsiteX387" fmla="*/ 616107 w 12191853"/>
              <a:gd name="connsiteY387" fmla="*/ 4606895 h 6860965"/>
              <a:gd name="connsiteX388" fmla="*/ 826192 w 12191853"/>
              <a:gd name="connsiteY388" fmla="*/ 4581969 h 6860965"/>
              <a:gd name="connsiteX389" fmla="*/ 1065474 w 12191853"/>
              <a:gd name="connsiteY389" fmla="*/ 4643214 h 6860965"/>
              <a:gd name="connsiteX390" fmla="*/ 1030578 w 12191853"/>
              <a:gd name="connsiteY390" fmla="*/ 4599061 h 6860965"/>
              <a:gd name="connsiteX391" fmla="*/ 956515 w 12191853"/>
              <a:gd name="connsiteY391" fmla="*/ 4567014 h 6860965"/>
              <a:gd name="connsiteX392" fmla="*/ 880393 w 12191853"/>
              <a:gd name="connsiteY392" fmla="*/ 4556844 h 6860965"/>
              <a:gd name="connsiteX393" fmla="*/ 373807 w 12191853"/>
              <a:gd name="connsiteY393" fmla="*/ 3228879 h 6860965"/>
              <a:gd name="connsiteX394" fmla="*/ 355290 w 12191853"/>
              <a:gd name="connsiteY394" fmla="*/ 3238339 h 6860965"/>
              <a:gd name="connsiteX395" fmla="*/ 282831 w 12191853"/>
              <a:gd name="connsiteY395" fmla="*/ 3329584 h 6860965"/>
              <a:gd name="connsiteX396" fmla="*/ 421308 w 12191853"/>
              <a:gd name="connsiteY396" fmla="*/ 3347296 h 6860965"/>
              <a:gd name="connsiteX397" fmla="*/ 433653 w 12191853"/>
              <a:gd name="connsiteY397" fmla="*/ 3270543 h 6860965"/>
              <a:gd name="connsiteX398" fmla="*/ 430969 w 12191853"/>
              <a:gd name="connsiteY398" fmla="*/ 3258198 h 6860965"/>
              <a:gd name="connsiteX399" fmla="*/ 395545 w 12191853"/>
              <a:gd name="connsiteY399" fmla="*/ 3231898 h 6860965"/>
              <a:gd name="connsiteX400" fmla="*/ 373807 w 12191853"/>
              <a:gd name="connsiteY400" fmla="*/ 3228879 h 6860965"/>
              <a:gd name="connsiteX401" fmla="*/ 556565 w 12191853"/>
              <a:gd name="connsiteY401" fmla="*/ 3175004 h 6860965"/>
              <a:gd name="connsiteX402" fmla="*/ 434190 w 12191853"/>
              <a:gd name="connsiteY402" fmla="*/ 3321533 h 6860965"/>
              <a:gd name="connsiteX403" fmla="*/ 559786 w 12191853"/>
              <a:gd name="connsiteY403" fmla="*/ 3222237 h 6860965"/>
              <a:gd name="connsiteX404" fmla="*/ 582328 w 12191853"/>
              <a:gd name="connsiteY404" fmla="*/ 3211502 h 6860965"/>
              <a:gd name="connsiteX405" fmla="*/ 575351 w 12191853"/>
              <a:gd name="connsiteY405" fmla="*/ 3186812 h 6860965"/>
              <a:gd name="connsiteX406" fmla="*/ 556565 w 12191853"/>
              <a:gd name="connsiteY406" fmla="*/ 3175004 h 6860965"/>
              <a:gd name="connsiteX407" fmla="*/ 457806 w 12191853"/>
              <a:gd name="connsiteY407" fmla="*/ 3134213 h 6860965"/>
              <a:gd name="connsiteX408" fmla="*/ 434727 w 12191853"/>
              <a:gd name="connsiteY408" fmla="*/ 3142264 h 6860965"/>
              <a:gd name="connsiteX409" fmla="*/ 364951 w 12191853"/>
              <a:gd name="connsiteY409" fmla="*/ 3224921 h 6860965"/>
              <a:gd name="connsiteX410" fmla="*/ 438484 w 12191853"/>
              <a:gd name="connsiteY410" fmla="*/ 3254441 h 6860965"/>
              <a:gd name="connsiteX411" fmla="*/ 471225 w 12191853"/>
              <a:gd name="connsiteY411" fmla="*/ 3155145 h 6860965"/>
              <a:gd name="connsiteX412" fmla="*/ 457806 w 12191853"/>
              <a:gd name="connsiteY412" fmla="*/ 3134213 h 6860965"/>
              <a:gd name="connsiteX413" fmla="*/ 547977 w 12191853"/>
              <a:gd name="connsiteY413" fmla="*/ 3107913 h 6860965"/>
              <a:gd name="connsiteX414" fmla="*/ 485716 w 12191853"/>
              <a:gd name="connsiteY414" fmla="*/ 3144411 h 6860965"/>
              <a:gd name="connsiteX415" fmla="*/ 456196 w 12191853"/>
              <a:gd name="connsiteY415" fmla="*/ 3224384 h 6860965"/>
              <a:gd name="connsiteX416" fmla="*/ 562469 w 12191853"/>
              <a:gd name="connsiteY416" fmla="*/ 3166953 h 6860965"/>
              <a:gd name="connsiteX417" fmla="*/ 567837 w 12191853"/>
              <a:gd name="connsiteY417" fmla="*/ 3157292 h 6860965"/>
              <a:gd name="connsiteX418" fmla="*/ 563006 w 12191853"/>
              <a:gd name="connsiteY418" fmla="*/ 3120794 h 6860965"/>
              <a:gd name="connsiteX419" fmla="*/ 547977 w 12191853"/>
              <a:gd name="connsiteY419" fmla="*/ 3107913 h 6860965"/>
              <a:gd name="connsiteX420" fmla="*/ 478336 w 12191853"/>
              <a:gd name="connsiteY420" fmla="*/ 3094897 h 6860965"/>
              <a:gd name="connsiteX421" fmla="*/ 470151 w 12191853"/>
              <a:gd name="connsiteY421" fmla="*/ 3099861 h 6860965"/>
              <a:gd name="connsiteX422" fmla="*/ 447071 w 12191853"/>
              <a:gd name="connsiteY422" fmla="*/ 3127235 h 6860965"/>
              <a:gd name="connsiteX423" fmla="*/ 466931 w 12191853"/>
              <a:gd name="connsiteY423" fmla="*/ 3130456 h 6860965"/>
              <a:gd name="connsiteX424" fmla="*/ 485716 w 12191853"/>
              <a:gd name="connsiteY424" fmla="*/ 3123478 h 6860965"/>
              <a:gd name="connsiteX425" fmla="*/ 490547 w 12191853"/>
              <a:gd name="connsiteY425" fmla="*/ 3114353 h 6860965"/>
              <a:gd name="connsiteX426" fmla="*/ 487327 w 12191853"/>
              <a:gd name="connsiteY426" fmla="*/ 3097178 h 6860965"/>
              <a:gd name="connsiteX427" fmla="*/ 478336 w 12191853"/>
              <a:gd name="connsiteY427" fmla="*/ 3094897 h 6860965"/>
              <a:gd name="connsiteX428" fmla="*/ 173832 w 12191853"/>
              <a:gd name="connsiteY428" fmla="*/ 3057424 h 6860965"/>
              <a:gd name="connsiteX429" fmla="*/ 173863 w 12191853"/>
              <a:gd name="connsiteY429" fmla="*/ 3063667 h 6860965"/>
              <a:gd name="connsiteX430" fmla="*/ 172438 w 12191853"/>
              <a:gd name="connsiteY430" fmla="*/ 3428999 h 6860965"/>
              <a:gd name="connsiteX431" fmla="*/ 172060 w 12191853"/>
              <a:gd name="connsiteY431" fmla="*/ 3485281 h 6860965"/>
              <a:gd name="connsiteX432" fmla="*/ 172053 w 12191853"/>
              <a:gd name="connsiteY432" fmla="*/ 3486119 h 6860965"/>
              <a:gd name="connsiteX433" fmla="*/ 188366 w 12191853"/>
              <a:gd name="connsiteY433" fmla="*/ 3458400 h 6860965"/>
              <a:gd name="connsiteX434" fmla="*/ 216813 w 12191853"/>
              <a:gd name="connsiteY434" fmla="*/ 3376816 h 6860965"/>
              <a:gd name="connsiteX435" fmla="*/ 218423 w 12191853"/>
              <a:gd name="connsiteY435" fmla="*/ 3326363 h 6860965"/>
              <a:gd name="connsiteX436" fmla="*/ 194806 w 12191853"/>
              <a:gd name="connsiteY436" fmla="*/ 3128845 h 6860965"/>
              <a:gd name="connsiteX437" fmla="*/ 185682 w 12191853"/>
              <a:gd name="connsiteY437" fmla="*/ 3083961 h 6860965"/>
              <a:gd name="connsiteX438" fmla="*/ 173832 w 12191853"/>
              <a:gd name="connsiteY438" fmla="*/ 3057424 h 6860965"/>
              <a:gd name="connsiteX439" fmla="*/ 522214 w 12191853"/>
              <a:gd name="connsiteY439" fmla="*/ 3041894 h 6860965"/>
              <a:gd name="connsiteX440" fmla="*/ 515237 w 12191853"/>
              <a:gd name="connsiteY440" fmla="*/ 3046188 h 6860965"/>
              <a:gd name="connsiteX441" fmla="*/ 494304 w 12191853"/>
              <a:gd name="connsiteY441" fmla="*/ 3070878 h 6860965"/>
              <a:gd name="connsiteX442" fmla="*/ 498598 w 12191853"/>
              <a:gd name="connsiteY442" fmla="*/ 3097714 h 6860965"/>
              <a:gd name="connsiteX443" fmla="*/ 523288 w 12191853"/>
              <a:gd name="connsiteY443" fmla="*/ 3051019 h 6860965"/>
              <a:gd name="connsiteX444" fmla="*/ 522214 w 12191853"/>
              <a:gd name="connsiteY444" fmla="*/ 3041894 h 6860965"/>
              <a:gd name="connsiteX445" fmla="*/ 173704 w 12191853"/>
              <a:gd name="connsiteY445" fmla="*/ 3032233 h 6860965"/>
              <a:gd name="connsiteX446" fmla="*/ 173766 w 12191853"/>
              <a:gd name="connsiteY446" fmla="*/ 3044456 h 6860965"/>
              <a:gd name="connsiteX447" fmla="*/ 196417 w 12191853"/>
              <a:gd name="connsiteY447" fmla="*/ 3103082 h 6860965"/>
              <a:gd name="connsiteX448" fmla="*/ 218960 w 12191853"/>
              <a:gd name="connsiteY448" fmla="*/ 3408484 h 6860965"/>
              <a:gd name="connsiteX449" fmla="*/ 245259 w 12191853"/>
              <a:gd name="connsiteY449" fmla="*/ 3370912 h 6860965"/>
              <a:gd name="connsiteX450" fmla="*/ 276927 w 12191853"/>
              <a:gd name="connsiteY450" fmla="*/ 3257125 h 6860965"/>
              <a:gd name="connsiteX451" fmla="*/ 257068 w 12191853"/>
              <a:gd name="connsiteY451" fmla="*/ 3119184 h 6860965"/>
              <a:gd name="connsiteX452" fmla="*/ 231304 w 12191853"/>
              <a:gd name="connsiteY452" fmla="*/ 3045115 h 6860965"/>
              <a:gd name="connsiteX453" fmla="*/ 216276 w 12191853"/>
              <a:gd name="connsiteY453" fmla="*/ 3032233 h 6860965"/>
              <a:gd name="connsiteX454" fmla="*/ 173704 w 12191853"/>
              <a:gd name="connsiteY454" fmla="*/ 3032233 h 6860965"/>
              <a:gd name="connsiteX455" fmla="*/ 232915 w 12191853"/>
              <a:gd name="connsiteY455" fmla="*/ 3030086 h 6860965"/>
              <a:gd name="connsiteX456" fmla="*/ 284978 w 12191853"/>
              <a:gd name="connsiteY456" fmla="*/ 3315092 h 6860965"/>
              <a:gd name="connsiteX457" fmla="*/ 327916 w 12191853"/>
              <a:gd name="connsiteY457" fmla="*/ 3261419 h 6860965"/>
              <a:gd name="connsiteX458" fmla="*/ 355827 w 12191853"/>
              <a:gd name="connsiteY458" fmla="*/ 3171247 h 6860965"/>
              <a:gd name="connsiteX459" fmla="*/ 353680 w 12191853"/>
              <a:gd name="connsiteY459" fmla="*/ 3147631 h 6860965"/>
              <a:gd name="connsiteX460" fmla="*/ 302153 w 12191853"/>
              <a:gd name="connsiteY460" fmla="*/ 3038674 h 6860965"/>
              <a:gd name="connsiteX461" fmla="*/ 288735 w 12191853"/>
              <a:gd name="connsiteY461" fmla="*/ 3030086 h 6860965"/>
              <a:gd name="connsiteX462" fmla="*/ 232915 w 12191853"/>
              <a:gd name="connsiteY462" fmla="*/ 3030086 h 6860965"/>
              <a:gd name="connsiteX463" fmla="*/ 554955 w 12191853"/>
              <a:gd name="connsiteY463" fmla="*/ 3026866 h 6860965"/>
              <a:gd name="connsiteX464" fmla="*/ 542610 w 12191853"/>
              <a:gd name="connsiteY464" fmla="*/ 3033306 h 6860965"/>
              <a:gd name="connsiteX465" fmla="*/ 499135 w 12191853"/>
              <a:gd name="connsiteY465" fmla="*/ 3115427 h 6860965"/>
              <a:gd name="connsiteX466" fmla="*/ 552808 w 12191853"/>
              <a:gd name="connsiteY466" fmla="*/ 3102008 h 6860965"/>
              <a:gd name="connsiteX467" fmla="*/ 561396 w 12191853"/>
              <a:gd name="connsiteY467" fmla="*/ 3093958 h 6860965"/>
              <a:gd name="connsiteX468" fmla="*/ 560323 w 12191853"/>
              <a:gd name="connsiteY468" fmla="*/ 3037600 h 6860965"/>
              <a:gd name="connsiteX469" fmla="*/ 554955 w 12191853"/>
              <a:gd name="connsiteY469" fmla="*/ 3026866 h 6860965"/>
              <a:gd name="connsiteX470" fmla="*/ 380516 w 12191853"/>
              <a:gd name="connsiteY470" fmla="*/ 3021498 h 6860965"/>
              <a:gd name="connsiteX471" fmla="*/ 302690 w 12191853"/>
              <a:gd name="connsiteY471" fmla="*/ 3029013 h 6860965"/>
              <a:gd name="connsiteX472" fmla="*/ 359584 w 12191853"/>
              <a:gd name="connsiteY472" fmla="*/ 3220090 h 6860965"/>
              <a:gd name="connsiteX473" fmla="*/ 412720 w 12191853"/>
              <a:gd name="connsiteY473" fmla="*/ 3155682 h 6860965"/>
              <a:gd name="connsiteX474" fmla="*/ 417551 w 12191853"/>
              <a:gd name="connsiteY474" fmla="*/ 3146558 h 6860965"/>
              <a:gd name="connsiteX475" fmla="*/ 397692 w 12191853"/>
              <a:gd name="connsiteY475" fmla="*/ 3031696 h 6860965"/>
              <a:gd name="connsiteX476" fmla="*/ 380516 w 12191853"/>
              <a:gd name="connsiteY476" fmla="*/ 3021498 h 6860965"/>
              <a:gd name="connsiteX477" fmla="*/ 434727 w 12191853"/>
              <a:gd name="connsiteY477" fmla="*/ 3013984 h 6860965"/>
              <a:gd name="connsiteX478" fmla="*/ 396618 w 12191853"/>
              <a:gd name="connsiteY478" fmla="*/ 3019351 h 6860965"/>
              <a:gd name="connsiteX479" fmla="*/ 423992 w 12191853"/>
              <a:gd name="connsiteY479" fmla="*/ 3073562 h 6860965"/>
              <a:gd name="connsiteX480" fmla="*/ 427212 w 12191853"/>
              <a:gd name="connsiteY480" fmla="*/ 3137433 h 6860965"/>
              <a:gd name="connsiteX481" fmla="*/ 449755 w 12191853"/>
              <a:gd name="connsiteY481" fmla="*/ 3111670 h 6860965"/>
              <a:gd name="connsiteX482" fmla="*/ 450829 w 12191853"/>
              <a:gd name="connsiteY482" fmla="*/ 3022572 h 6860965"/>
              <a:gd name="connsiteX483" fmla="*/ 434727 w 12191853"/>
              <a:gd name="connsiteY483" fmla="*/ 3013984 h 6860965"/>
              <a:gd name="connsiteX484" fmla="*/ 488400 w 12191853"/>
              <a:gd name="connsiteY484" fmla="*/ 3003787 h 6860965"/>
              <a:gd name="connsiteX485" fmla="*/ 451365 w 12191853"/>
              <a:gd name="connsiteY485" fmla="*/ 3012374 h 6860965"/>
              <a:gd name="connsiteX486" fmla="*/ 469614 w 12191853"/>
              <a:gd name="connsiteY486" fmla="*/ 3084833 h 6860965"/>
              <a:gd name="connsiteX487" fmla="*/ 473372 w 12191853"/>
              <a:gd name="connsiteY487" fmla="*/ 3083223 h 6860965"/>
              <a:gd name="connsiteX488" fmla="*/ 499135 w 12191853"/>
              <a:gd name="connsiteY488" fmla="*/ 3052629 h 6860965"/>
              <a:gd name="connsiteX489" fmla="*/ 500745 w 12191853"/>
              <a:gd name="connsiteY489" fmla="*/ 3009690 h 6860965"/>
              <a:gd name="connsiteX490" fmla="*/ 488400 w 12191853"/>
              <a:gd name="connsiteY490" fmla="*/ 3003787 h 6860965"/>
              <a:gd name="connsiteX491" fmla="*/ 734761 w 12191853"/>
              <a:gd name="connsiteY491" fmla="*/ 2998419 h 6860965"/>
              <a:gd name="connsiteX492" fmla="*/ 576425 w 12191853"/>
              <a:gd name="connsiteY492" fmla="*/ 3158366 h 6860965"/>
              <a:gd name="connsiteX493" fmla="*/ 734761 w 12191853"/>
              <a:gd name="connsiteY493" fmla="*/ 2998419 h 6860965"/>
              <a:gd name="connsiteX494" fmla="*/ 631909 w 12191853"/>
              <a:gd name="connsiteY494" fmla="*/ 2996339 h 6860965"/>
              <a:gd name="connsiteX495" fmla="*/ 607018 w 12191853"/>
              <a:gd name="connsiteY495" fmla="*/ 3003249 h 6860965"/>
              <a:gd name="connsiteX496" fmla="*/ 569984 w 12191853"/>
              <a:gd name="connsiteY496" fmla="*/ 3079466 h 6860965"/>
              <a:gd name="connsiteX497" fmla="*/ 659618 w 12191853"/>
              <a:gd name="connsiteY497" fmla="*/ 2997882 h 6860965"/>
              <a:gd name="connsiteX498" fmla="*/ 631909 w 12191853"/>
              <a:gd name="connsiteY498" fmla="*/ 2996339 h 6860965"/>
              <a:gd name="connsiteX499" fmla="*/ 785751 w 12191853"/>
              <a:gd name="connsiteY499" fmla="*/ 2995735 h 6860965"/>
              <a:gd name="connsiteX500" fmla="*/ 732614 w 12191853"/>
              <a:gd name="connsiteY500" fmla="*/ 3006470 h 6860965"/>
              <a:gd name="connsiteX501" fmla="*/ 580718 w 12191853"/>
              <a:gd name="connsiteY501" fmla="*/ 3166416 h 6860965"/>
              <a:gd name="connsiteX502" fmla="*/ 588233 w 12191853"/>
              <a:gd name="connsiteY502" fmla="*/ 3195937 h 6860965"/>
              <a:gd name="connsiteX503" fmla="*/ 785751 w 12191853"/>
              <a:gd name="connsiteY503" fmla="*/ 2995735 h 6860965"/>
              <a:gd name="connsiteX504" fmla="*/ 524789 w 12191853"/>
              <a:gd name="connsiteY504" fmla="*/ 2995073 h 6860965"/>
              <a:gd name="connsiteX505" fmla="*/ 503429 w 12191853"/>
              <a:gd name="connsiteY505" fmla="*/ 3001639 h 6860965"/>
              <a:gd name="connsiteX506" fmla="*/ 516847 w 12191853"/>
              <a:gd name="connsiteY506" fmla="*/ 3033843 h 6860965"/>
              <a:gd name="connsiteX507" fmla="*/ 530802 w 12191853"/>
              <a:gd name="connsiteY507" fmla="*/ 2999492 h 6860965"/>
              <a:gd name="connsiteX508" fmla="*/ 524789 w 12191853"/>
              <a:gd name="connsiteY508" fmla="*/ 2995073 h 6860965"/>
              <a:gd name="connsiteX509" fmla="*/ 614532 w 12191853"/>
              <a:gd name="connsiteY509" fmla="*/ 2994125 h 6860965"/>
              <a:gd name="connsiteX510" fmla="*/ 569984 w 12191853"/>
              <a:gd name="connsiteY510" fmla="*/ 3017741 h 6860965"/>
              <a:gd name="connsiteX511" fmla="*/ 614532 w 12191853"/>
              <a:gd name="connsiteY511" fmla="*/ 2994125 h 6860965"/>
              <a:gd name="connsiteX512" fmla="*/ 553882 w 12191853"/>
              <a:gd name="connsiteY512" fmla="*/ 2988758 h 6860965"/>
              <a:gd name="connsiteX513" fmla="*/ 537243 w 12191853"/>
              <a:gd name="connsiteY513" fmla="*/ 2995199 h 6860965"/>
              <a:gd name="connsiteX514" fmla="*/ 540463 w 12191853"/>
              <a:gd name="connsiteY514" fmla="*/ 3002176 h 6860965"/>
              <a:gd name="connsiteX515" fmla="*/ 553882 w 12191853"/>
              <a:gd name="connsiteY515" fmla="*/ 2988758 h 6860965"/>
              <a:gd name="connsiteX516" fmla="*/ 604267 w 12191853"/>
              <a:gd name="connsiteY516" fmla="*/ 2970844 h 6860965"/>
              <a:gd name="connsiteX517" fmla="*/ 599504 w 12191853"/>
              <a:gd name="connsiteY517" fmla="*/ 2972656 h 6860965"/>
              <a:gd name="connsiteX518" fmla="*/ 583402 w 12191853"/>
              <a:gd name="connsiteY518" fmla="*/ 2978560 h 6860965"/>
              <a:gd name="connsiteX519" fmla="*/ 599504 w 12191853"/>
              <a:gd name="connsiteY519" fmla="*/ 2982854 h 6860965"/>
              <a:gd name="connsiteX520" fmla="*/ 607555 w 12191853"/>
              <a:gd name="connsiteY520" fmla="*/ 2979097 h 6860965"/>
              <a:gd name="connsiteX521" fmla="*/ 608629 w 12191853"/>
              <a:gd name="connsiteY521" fmla="*/ 2972656 h 6860965"/>
              <a:gd name="connsiteX522" fmla="*/ 604267 w 12191853"/>
              <a:gd name="connsiteY522" fmla="*/ 2970844 h 6860965"/>
              <a:gd name="connsiteX523" fmla="*/ 543684 w 12191853"/>
              <a:gd name="connsiteY523" fmla="*/ 2968898 h 6860965"/>
              <a:gd name="connsiteX524" fmla="*/ 542610 w 12191853"/>
              <a:gd name="connsiteY524" fmla="*/ 2979633 h 6860965"/>
              <a:gd name="connsiteX525" fmla="*/ 560323 w 12191853"/>
              <a:gd name="connsiteY525" fmla="*/ 2976413 h 6860965"/>
              <a:gd name="connsiteX526" fmla="*/ 543684 w 12191853"/>
              <a:gd name="connsiteY526" fmla="*/ 2968898 h 6860965"/>
              <a:gd name="connsiteX527" fmla="*/ 637612 w 12191853"/>
              <a:gd name="connsiteY527" fmla="*/ 2961384 h 6860965"/>
              <a:gd name="connsiteX528" fmla="*/ 616679 w 12191853"/>
              <a:gd name="connsiteY528" fmla="*/ 2974803 h 6860965"/>
              <a:gd name="connsiteX529" fmla="*/ 619363 w 12191853"/>
              <a:gd name="connsiteY529" fmla="*/ 2985000 h 6860965"/>
              <a:gd name="connsiteX530" fmla="*/ 633318 w 12191853"/>
              <a:gd name="connsiteY530" fmla="*/ 2980170 h 6860965"/>
              <a:gd name="connsiteX531" fmla="*/ 637612 w 12191853"/>
              <a:gd name="connsiteY531" fmla="*/ 2961384 h 6860965"/>
              <a:gd name="connsiteX532" fmla="*/ 518457 w 12191853"/>
              <a:gd name="connsiteY532" fmla="*/ 2950113 h 6860965"/>
              <a:gd name="connsiteX533" fmla="*/ 505576 w 12191853"/>
              <a:gd name="connsiteY533" fmla="*/ 2991441 h 6860965"/>
              <a:gd name="connsiteX534" fmla="*/ 535633 w 12191853"/>
              <a:gd name="connsiteY534" fmla="*/ 2975876 h 6860965"/>
              <a:gd name="connsiteX535" fmla="*/ 518457 w 12191853"/>
              <a:gd name="connsiteY535" fmla="*/ 2950113 h 6860965"/>
              <a:gd name="connsiteX536" fmla="*/ 672500 w 12191853"/>
              <a:gd name="connsiteY536" fmla="*/ 2949576 h 6860965"/>
              <a:gd name="connsiteX537" fmla="*/ 642443 w 12191853"/>
              <a:gd name="connsiteY537" fmla="*/ 2970509 h 6860965"/>
              <a:gd name="connsiteX538" fmla="*/ 641369 w 12191853"/>
              <a:gd name="connsiteY538" fmla="*/ 2986074 h 6860965"/>
              <a:gd name="connsiteX539" fmla="*/ 659618 w 12191853"/>
              <a:gd name="connsiteY539" fmla="*/ 2988758 h 6860965"/>
              <a:gd name="connsiteX540" fmla="*/ 665522 w 12191853"/>
              <a:gd name="connsiteY540" fmla="*/ 2976950 h 6860965"/>
              <a:gd name="connsiteX541" fmla="*/ 672500 w 12191853"/>
              <a:gd name="connsiteY541" fmla="*/ 2949576 h 6860965"/>
              <a:gd name="connsiteX542" fmla="*/ 605408 w 12191853"/>
              <a:gd name="connsiteY542" fmla="*/ 2942599 h 6860965"/>
              <a:gd name="connsiteX543" fmla="*/ 582865 w 12191853"/>
              <a:gd name="connsiteY543" fmla="*/ 2968898 h 6860965"/>
              <a:gd name="connsiteX544" fmla="*/ 605408 w 12191853"/>
              <a:gd name="connsiteY544" fmla="*/ 2942599 h 6860965"/>
              <a:gd name="connsiteX545" fmla="*/ 567837 w 12191853"/>
              <a:gd name="connsiteY545" fmla="*/ 2940452 h 6860965"/>
              <a:gd name="connsiteX546" fmla="*/ 570520 w 12191853"/>
              <a:gd name="connsiteY546" fmla="*/ 2959237 h 6860965"/>
              <a:gd name="connsiteX547" fmla="*/ 575888 w 12191853"/>
              <a:gd name="connsiteY547" fmla="*/ 2940988 h 6860965"/>
              <a:gd name="connsiteX548" fmla="*/ 567837 w 12191853"/>
              <a:gd name="connsiteY548" fmla="*/ 2940452 h 6860965"/>
              <a:gd name="connsiteX549" fmla="*/ 720269 w 12191853"/>
              <a:gd name="connsiteY549" fmla="*/ 2931327 h 6860965"/>
              <a:gd name="connsiteX550" fmla="*/ 699873 w 12191853"/>
              <a:gd name="connsiteY550" fmla="*/ 2938305 h 6860965"/>
              <a:gd name="connsiteX551" fmla="*/ 671426 w 12191853"/>
              <a:gd name="connsiteY551" fmla="*/ 2981244 h 6860965"/>
              <a:gd name="connsiteX552" fmla="*/ 685918 w 12191853"/>
              <a:gd name="connsiteY552" fmla="*/ 2989831 h 6860965"/>
              <a:gd name="connsiteX553" fmla="*/ 698800 w 12191853"/>
              <a:gd name="connsiteY553" fmla="*/ 2983927 h 6860965"/>
              <a:gd name="connsiteX554" fmla="*/ 720269 w 12191853"/>
              <a:gd name="connsiteY554" fmla="*/ 2931327 h 6860965"/>
              <a:gd name="connsiteX555" fmla="*/ 552271 w 12191853"/>
              <a:gd name="connsiteY555" fmla="*/ 2925423 h 6860965"/>
              <a:gd name="connsiteX556" fmla="*/ 525972 w 12191853"/>
              <a:gd name="connsiteY556" fmla="*/ 2947429 h 6860965"/>
              <a:gd name="connsiteX557" fmla="*/ 549588 w 12191853"/>
              <a:gd name="connsiteY557" fmla="*/ 2952796 h 6860965"/>
              <a:gd name="connsiteX558" fmla="*/ 552271 w 12191853"/>
              <a:gd name="connsiteY558" fmla="*/ 2925423 h 6860965"/>
              <a:gd name="connsiteX559" fmla="*/ 474981 w 12191853"/>
              <a:gd name="connsiteY559" fmla="*/ 2913078 h 6860965"/>
              <a:gd name="connsiteX560" fmla="*/ 449755 w 12191853"/>
              <a:gd name="connsiteY560" fmla="*/ 3004860 h 6860965"/>
              <a:gd name="connsiteX561" fmla="*/ 466394 w 12191853"/>
              <a:gd name="connsiteY561" fmla="*/ 3001639 h 6860965"/>
              <a:gd name="connsiteX562" fmla="*/ 510943 w 12191853"/>
              <a:gd name="connsiteY562" fmla="*/ 2956554 h 6860965"/>
              <a:gd name="connsiteX563" fmla="*/ 506112 w 12191853"/>
              <a:gd name="connsiteY563" fmla="*/ 2938841 h 6860965"/>
              <a:gd name="connsiteX564" fmla="*/ 474981 w 12191853"/>
              <a:gd name="connsiteY564" fmla="*/ 2913078 h 6860965"/>
              <a:gd name="connsiteX565" fmla="*/ 605677 w 12191853"/>
              <a:gd name="connsiteY565" fmla="*/ 2912139 h 6860965"/>
              <a:gd name="connsiteX566" fmla="*/ 598967 w 12191853"/>
              <a:gd name="connsiteY566" fmla="*/ 2917909 h 6860965"/>
              <a:gd name="connsiteX567" fmla="*/ 596821 w 12191853"/>
              <a:gd name="connsiteY567" fmla="*/ 2930791 h 6860965"/>
              <a:gd name="connsiteX568" fmla="*/ 612923 w 12191853"/>
              <a:gd name="connsiteY568" fmla="*/ 2924886 h 6860965"/>
              <a:gd name="connsiteX569" fmla="*/ 622047 w 12191853"/>
              <a:gd name="connsiteY569" fmla="*/ 2919519 h 6860965"/>
              <a:gd name="connsiteX570" fmla="*/ 613996 w 12191853"/>
              <a:gd name="connsiteY570" fmla="*/ 2915225 h 6860965"/>
              <a:gd name="connsiteX571" fmla="*/ 605677 w 12191853"/>
              <a:gd name="connsiteY571" fmla="*/ 2912139 h 6860965"/>
              <a:gd name="connsiteX572" fmla="*/ 639222 w 12191853"/>
              <a:gd name="connsiteY572" fmla="*/ 2912005 h 6860965"/>
              <a:gd name="connsiteX573" fmla="*/ 618826 w 12191853"/>
              <a:gd name="connsiteY573" fmla="*/ 2929717 h 6860965"/>
              <a:gd name="connsiteX574" fmla="*/ 620973 w 12191853"/>
              <a:gd name="connsiteY574" fmla="*/ 2956017 h 6860965"/>
              <a:gd name="connsiteX575" fmla="*/ 649957 w 12191853"/>
              <a:gd name="connsiteY575" fmla="*/ 2946356 h 6860965"/>
              <a:gd name="connsiteX576" fmla="*/ 644590 w 12191853"/>
              <a:gd name="connsiteY576" fmla="*/ 2931327 h 6860965"/>
              <a:gd name="connsiteX577" fmla="*/ 639222 w 12191853"/>
              <a:gd name="connsiteY577" fmla="*/ 2912005 h 6860965"/>
              <a:gd name="connsiteX578" fmla="*/ 557102 w 12191853"/>
              <a:gd name="connsiteY578" fmla="*/ 2909858 h 6860965"/>
              <a:gd name="connsiteX579" fmla="*/ 571057 w 12191853"/>
              <a:gd name="connsiteY579" fmla="*/ 2933474 h 6860965"/>
              <a:gd name="connsiteX580" fmla="*/ 590916 w 12191853"/>
              <a:gd name="connsiteY580" fmla="*/ 2914689 h 6860965"/>
              <a:gd name="connsiteX581" fmla="*/ 557102 w 12191853"/>
              <a:gd name="connsiteY581" fmla="*/ 2909858 h 6860965"/>
              <a:gd name="connsiteX582" fmla="*/ 802389 w 12191853"/>
              <a:gd name="connsiteY582" fmla="*/ 2902880 h 6860965"/>
              <a:gd name="connsiteX583" fmla="*/ 739055 w 12191853"/>
              <a:gd name="connsiteY583" fmla="*/ 2925423 h 6860965"/>
              <a:gd name="connsiteX584" fmla="*/ 705777 w 12191853"/>
              <a:gd name="connsiteY584" fmla="*/ 2971046 h 6860965"/>
              <a:gd name="connsiteX585" fmla="*/ 722416 w 12191853"/>
              <a:gd name="connsiteY585" fmla="*/ 2990368 h 6860965"/>
              <a:gd name="connsiteX586" fmla="*/ 741739 w 12191853"/>
              <a:gd name="connsiteY586" fmla="*/ 2990368 h 6860965"/>
              <a:gd name="connsiteX587" fmla="*/ 753010 w 12191853"/>
              <a:gd name="connsiteY587" fmla="*/ 2980706 h 6860965"/>
              <a:gd name="connsiteX588" fmla="*/ 771259 w 12191853"/>
              <a:gd name="connsiteY588" fmla="*/ 2938841 h 6860965"/>
              <a:gd name="connsiteX589" fmla="*/ 802389 w 12191853"/>
              <a:gd name="connsiteY589" fmla="*/ 2902880 h 6860965"/>
              <a:gd name="connsiteX590" fmla="*/ 544757 w 12191853"/>
              <a:gd name="connsiteY590" fmla="*/ 2893756 h 6860965"/>
              <a:gd name="connsiteX591" fmla="*/ 498061 w 12191853"/>
              <a:gd name="connsiteY591" fmla="*/ 2922739 h 6860965"/>
              <a:gd name="connsiteX592" fmla="*/ 531875 w 12191853"/>
              <a:gd name="connsiteY592" fmla="*/ 2936158 h 6860965"/>
              <a:gd name="connsiteX593" fmla="*/ 544757 w 12191853"/>
              <a:gd name="connsiteY593" fmla="*/ 2893756 h 6860965"/>
              <a:gd name="connsiteX594" fmla="*/ 441704 w 12191853"/>
              <a:gd name="connsiteY594" fmla="*/ 2886241 h 6860965"/>
              <a:gd name="connsiteX595" fmla="*/ 404670 w 12191853"/>
              <a:gd name="connsiteY595" fmla="*/ 3008617 h 6860965"/>
              <a:gd name="connsiteX596" fmla="*/ 465857 w 12191853"/>
              <a:gd name="connsiteY596" fmla="*/ 2964604 h 6860965"/>
              <a:gd name="connsiteX597" fmla="*/ 441704 w 12191853"/>
              <a:gd name="connsiteY597" fmla="*/ 2886241 h 6860965"/>
              <a:gd name="connsiteX598" fmla="*/ 553345 w 12191853"/>
              <a:gd name="connsiteY598" fmla="*/ 2882485 h 6860965"/>
              <a:gd name="connsiteX599" fmla="*/ 574278 w 12191853"/>
              <a:gd name="connsiteY599" fmla="*/ 2908248 h 6860965"/>
              <a:gd name="connsiteX600" fmla="*/ 607018 w 12191853"/>
              <a:gd name="connsiteY600" fmla="*/ 2885705 h 6860965"/>
              <a:gd name="connsiteX601" fmla="*/ 553345 w 12191853"/>
              <a:gd name="connsiteY601" fmla="*/ 2882485 h 6860965"/>
              <a:gd name="connsiteX602" fmla="*/ 687528 w 12191853"/>
              <a:gd name="connsiteY602" fmla="*/ 2876044 h 6860965"/>
              <a:gd name="connsiteX603" fmla="*/ 660155 w 12191853"/>
              <a:gd name="connsiteY603" fmla="*/ 2895903 h 6860965"/>
              <a:gd name="connsiteX604" fmla="*/ 655324 w 12191853"/>
              <a:gd name="connsiteY604" fmla="*/ 2937768 h 6860965"/>
              <a:gd name="connsiteX605" fmla="*/ 681087 w 12191853"/>
              <a:gd name="connsiteY605" fmla="*/ 2936158 h 6860965"/>
              <a:gd name="connsiteX606" fmla="*/ 686992 w 12191853"/>
              <a:gd name="connsiteY606" fmla="*/ 2927033 h 6860965"/>
              <a:gd name="connsiteX607" fmla="*/ 687528 w 12191853"/>
              <a:gd name="connsiteY607" fmla="*/ 2876044 h 6860965"/>
              <a:gd name="connsiteX608" fmla="*/ 634928 w 12191853"/>
              <a:gd name="connsiteY608" fmla="*/ 2873360 h 6860965"/>
              <a:gd name="connsiteX609" fmla="*/ 626341 w 12191853"/>
              <a:gd name="connsiteY609" fmla="*/ 2877117 h 6860965"/>
              <a:gd name="connsiteX610" fmla="*/ 612385 w 12191853"/>
              <a:gd name="connsiteY610" fmla="*/ 2896440 h 6860965"/>
              <a:gd name="connsiteX611" fmla="*/ 617753 w 12191853"/>
              <a:gd name="connsiteY611" fmla="*/ 2908784 h 6860965"/>
              <a:gd name="connsiteX612" fmla="*/ 634928 w 12191853"/>
              <a:gd name="connsiteY612" fmla="*/ 2905564 h 6860965"/>
              <a:gd name="connsiteX613" fmla="*/ 672500 w 12191853"/>
              <a:gd name="connsiteY613" fmla="*/ 2877117 h 6860965"/>
              <a:gd name="connsiteX614" fmla="*/ 634928 w 12191853"/>
              <a:gd name="connsiteY614" fmla="*/ 2873360 h 6860965"/>
              <a:gd name="connsiteX615" fmla="*/ 953748 w 12191853"/>
              <a:gd name="connsiteY615" fmla="*/ 2857795 h 6860965"/>
              <a:gd name="connsiteX616" fmla="*/ 853379 w 12191853"/>
              <a:gd name="connsiteY616" fmla="*/ 2884094 h 6860965"/>
              <a:gd name="connsiteX617" fmla="*/ 766965 w 12191853"/>
              <a:gd name="connsiteY617" fmla="*/ 2958701 h 6860965"/>
              <a:gd name="connsiteX618" fmla="*/ 760524 w 12191853"/>
              <a:gd name="connsiteY618" fmla="*/ 2986074 h 6860965"/>
              <a:gd name="connsiteX619" fmla="*/ 786824 w 12191853"/>
              <a:gd name="connsiteY619" fmla="*/ 2986611 h 6860965"/>
              <a:gd name="connsiteX620" fmla="*/ 814734 w 12191853"/>
              <a:gd name="connsiteY620" fmla="*/ 2976950 h 6860965"/>
              <a:gd name="connsiteX621" fmla="*/ 839961 w 12191853"/>
              <a:gd name="connsiteY621" fmla="*/ 2950113 h 6860965"/>
              <a:gd name="connsiteX622" fmla="*/ 953748 w 12191853"/>
              <a:gd name="connsiteY622" fmla="*/ 2857795 h 6860965"/>
              <a:gd name="connsiteX623" fmla="*/ 725637 w 12191853"/>
              <a:gd name="connsiteY623" fmla="*/ 2852964 h 6860965"/>
              <a:gd name="connsiteX624" fmla="*/ 690749 w 12191853"/>
              <a:gd name="connsiteY624" fmla="*/ 2917372 h 6860965"/>
              <a:gd name="connsiteX625" fmla="*/ 708461 w 12191853"/>
              <a:gd name="connsiteY625" fmla="*/ 2927033 h 6860965"/>
              <a:gd name="connsiteX626" fmla="*/ 743886 w 12191853"/>
              <a:gd name="connsiteY626" fmla="*/ 2913615 h 6860965"/>
              <a:gd name="connsiteX627" fmla="*/ 725637 w 12191853"/>
              <a:gd name="connsiteY627" fmla="*/ 2852964 h 6860965"/>
              <a:gd name="connsiteX628" fmla="*/ 535633 w 12191853"/>
              <a:gd name="connsiteY628" fmla="*/ 2842229 h 6860965"/>
              <a:gd name="connsiteX629" fmla="*/ 460490 w 12191853"/>
              <a:gd name="connsiteY629" fmla="*/ 2888388 h 6860965"/>
              <a:gd name="connsiteX630" fmla="*/ 520604 w 12191853"/>
              <a:gd name="connsiteY630" fmla="*/ 2909321 h 6860965"/>
              <a:gd name="connsiteX631" fmla="*/ 535633 w 12191853"/>
              <a:gd name="connsiteY631" fmla="*/ 2842229 h 6860965"/>
              <a:gd name="connsiteX632" fmla="*/ 646200 w 12191853"/>
              <a:gd name="connsiteY632" fmla="*/ 2840082 h 6860965"/>
              <a:gd name="connsiteX633" fmla="*/ 546367 w 12191853"/>
              <a:gd name="connsiteY633" fmla="*/ 2843840 h 6860965"/>
              <a:gd name="connsiteX634" fmla="*/ 586086 w 12191853"/>
              <a:gd name="connsiteY634" fmla="*/ 2881947 h 6860965"/>
              <a:gd name="connsiteX635" fmla="*/ 646200 w 12191853"/>
              <a:gd name="connsiteY635" fmla="*/ 2840082 h 6860965"/>
              <a:gd name="connsiteX636" fmla="*/ 390178 w 12191853"/>
              <a:gd name="connsiteY636" fmla="*/ 2840082 h 6860965"/>
              <a:gd name="connsiteX637" fmla="*/ 316645 w 12191853"/>
              <a:gd name="connsiteY637" fmla="*/ 3019888 h 6860965"/>
              <a:gd name="connsiteX638" fmla="*/ 352606 w 12191853"/>
              <a:gd name="connsiteY638" fmla="*/ 3016668 h 6860965"/>
              <a:gd name="connsiteX639" fmla="*/ 427749 w 12191853"/>
              <a:gd name="connsiteY639" fmla="*/ 2956017 h 6860965"/>
              <a:gd name="connsiteX640" fmla="*/ 434727 w 12191853"/>
              <a:gd name="connsiteY640" fmla="*/ 2925960 h 6860965"/>
              <a:gd name="connsiteX641" fmla="*/ 390178 w 12191853"/>
              <a:gd name="connsiteY641" fmla="*/ 2840082 h 6860965"/>
              <a:gd name="connsiteX642" fmla="*/ 662503 w 12191853"/>
              <a:gd name="connsiteY642" fmla="*/ 2836929 h 6860965"/>
              <a:gd name="connsiteX643" fmla="*/ 651567 w 12191853"/>
              <a:gd name="connsiteY643" fmla="*/ 2847060 h 6860965"/>
              <a:gd name="connsiteX644" fmla="*/ 641906 w 12191853"/>
              <a:gd name="connsiteY644" fmla="*/ 2858331 h 6860965"/>
              <a:gd name="connsiteX645" fmla="*/ 647810 w 12191853"/>
              <a:gd name="connsiteY645" fmla="*/ 2871213 h 6860965"/>
              <a:gd name="connsiteX646" fmla="*/ 721879 w 12191853"/>
              <a:gd name="connsiteY646" fmla="*/ 2844913 h 6860965"/>
              <a:gd name="connsiteX647" fmla="*/ 677867 w 12191853"/>
              <a:gd name="connsiteY647" fmla="*/ 2840082 h 6860965"/>
              <a:gd name="connsiteX648" fmla="*/ 662503 w 12191853"/>
              <a:gd name="connsiteY648" fmla="*/ 2836929 h 6860965"/>
              <a:gd name="connsiteX649" fmla="*/ 807757 w 12191853"/>
              <a:gd name="connsiteY649" fmla="*/ 2803585 h 6860965"/>
              <a:gd name="connsiteX650" fmla="*/ 748716 w 12191853"/>
              <a:gd name="connsiteY650" fmla="*/ 2837935 h 6860965"/>
              <a:gd name="connsiteX651" fmla="*/ 727783 w 12191853"/>
              <a:gd name="connsiteY651" fmla="*/ 2875507 h 6860965"/>
              <a:gd name="connsiteX652" fmla="*/ 757841 w 12191853"/>
              <a:gd name="connsiteY652" fmla="*/ 2908784 h 6860965"/>
              <a:gd name="connsiteX653" fmla="*/ 831373 w 12191853"/>
              <a:gd name="connsiteY653" fmla="*/ 2882485 h 6860965"/>
              <a:gd name="connsiteX654" fmla="*/ 807757 w 12191853"/>
              <a:gd name="connsiteY654" fmla="*/ 2803585 h 6860965"/>
              <a:gd name="connsiteX655" fmla="*/ 338651 w 12191853"/>
              <a:gd name="connsiteY655" fmla="*/ 2781042 h 6860965"/>
              <a:gd name="connsiteX656" fmla="*/ 333821 w 12191853"/>
              <a:gd name="connsiteY656" fmla="*/ 2785872 h 6860965"/>
              <a:gd name="connsiteX657" fmla="*/ 231841 w 12191853"/>
              <a:gd name="connsiteY657" fmla="*/ 3024182 h 6860965"/>
              <a:gd name="connsiteX658" fmla="*/ 276390 w 12191853"/>
              <a:gd name="connsiteY658" fmla="*/ 3022035 h 6860965"/>
              <a:gd name="connsiteX659" fmla="*/ 324696 w 12191853"/>
              <a:gd name="connsiteY659" fmla="*/ 3000566 h 6860965"/>
              <a:gd name="connsiteX660" fmla="*/ 383200 w 12191853"/>
              <a:gd name="connsiteY660" fmla="*/ 2843303 h 6860965"/>
              <a:gd name="connsiteX661" fmla="*/ 376760 w 12191853"/>
              <a:gd name="connsiteY661" fmla="*/ 2823980 h 6860965"/>
              <a:gd name="connsiteX662" fmla="*/ 338651 w 12191853"/>
              <a:gd name="connsiteY662" fmla="*/ 2781042 h 6860965"/>
              <a:gd name="connsiteX663" fmla="*/ 529192 w 12191853"/>
              <a:gd name="connsiteY663" fmla="*/ 2768160 h 6860965"/>
              <a:gd name="connsiteX664" fmla="*/ 406280 w 12191853"/>
              <a:gd name="connsiteY664" fmla="*/ 2842229 h 6860965"/>
              <a:gd name="connsiteX665" fmla="*/ 444388 w 12191853"/>
              <a:gd name="connsiteY665" fmla="*/ 2876580 h 6860965"/>
              <a:gd name="connsiteX666" fmla="*/ 461026 w 12191853"/>
              <a:gd name="connsiteY666" fmla="*/ 2881411 h 6860965"/>
              <a:gd name="connsiteX667" fmla="*/ 532412 w 12191853"/>
              <a:gd name="connsiteY667" fmla="*/ 2834178 h 6860965"/>
              <a:gd name="connsiteX668" fmla="*/ 534559 w 12191853"/>
              <a:gd name="connsiteY668" fmla="*/ 2821297 h 6860965"/>
              <a:gd name="connsiteX669" fmla="*/ 529192 w 12191853"/>
              <a:gd name="connsiteY669" fmla="*/ 2768160 h 6860965"/>
              <a:gd name="connsiteX670" fmla="*/ 873775 w 12191853"/>
              <a:gd name="connsiteY670" fmla="*/ 2767623 h 6860965"/>
              <a:gd name="connsiteX671" fmla="*/ 826543 w 12191853"/>
              <a:gd name="connsiteY671" fmla="*/ 2794460 h 6860965"/>
              <a:gd name="connsiteX672" fmla="*/ 816344 w 12191853"/>
              <a:gd name="connsiteY672" fmla="*/ 2808415 h 6860965"/>
              <a:gd name="connsiteX673" fmla="*/ 824932 w 12191853"/>
              <a:gd name="connsiteY673" fmla="*/ 2865845 h 6860965"/>
              <a:gd name="connsiteX674" fmla="*/ 852306 w 12191853"/>
              <a:gd name="connsiteY674" fmla="*/ 2876044 h 6860965"/>
              <a:gd name="connsiteX675" fmla="*/ 897928 w 12191853"/>
              <a:gd name="connsiteY675" fmla="*/ 2862089 h 6860965"/>
              <a:gd name="connsiteX676" fmla="*/ 873775 w 12191853"/>
              <a:gd name="connsiteY676" fmla="*/ 2767623 h 6860965"/>
              <a:gd name="connsiteX677" fmla="*/ 727246 w 12191853"/>
              <a:gd name="connsiteY677" fmla="*/ 2760109 h 6860965"/>
              <a:gd name="connsiteX678" fmla="*/ 539390 w 12191853"/>
              <a:gd name="connsiteY678" fmla="*/ 2770307 h 6860965"/>
              <a:gd name="connsiteX679" fmla="*/ 541537 w 12191853"/>
              <a:gd name="connsiteY679" fmla="*/ 2815930 h 6860965"/>
              <a:gd name="connsiteX680" fmla="*/ 564616 w 12191853"/>
              <a:gd name="connsiteY680" fmla="*/ 2841693 h 6860965"/>
              <a:gd name="connsiteX681" fmla="*/ 647273 w 12191853"/>
              <a:gd name="connsiteY681" fmla="*/ 2830958 h 6860965"/>
              <a:gd name="connsiteX682" fmla="*/ 727246 w 12191853"/>
              <a:gd name="connsiteY682" fmla="*/ 2760109 h 6860965"/>
              <a:gd name="connsiteX683" fmla="*/ 752473 w 12191853"/>
              <a:gd name="connsiteY683" fmla="*/ 2750448 h 6860965"/>
              <a:gd name="connsiteX684" fmla="*/ 682698 w 12191853"/>
              <a:gd name="connsiteY684" fmla="*/ 2813246 h 6860965"/>
              <a:gd name="connsiteX685" fmla="*/ 671963 w 12191853"/>
              <a:gd name="connsiteY685" fmla="*/ 2827738 h 6860965"/>
              <a:gd name="connsiteX686" fmla="*/ 691286 w 12191853"/>
              <a:gd name="connsiteY686" fmla="*/ 2836326 h 6860965"/>
              <a:gd name="connsiteX687" fmla="*/ 697189 w 12191853"/>
              <a:gd name="connsiteY687" fmla="*/ 2836862 h 6860965"/>
              <a:gd name="connsiteX688" fmla="*/ 812051 w 12191853"/>
              <a:gd name="connsiteY688" fmla="*/ 2792850 h 6860965"/>
              <a:gd name="connsiteX689" fmla="*/ 752473 w 12191853"/>
              <a:gd name="connsiteY689" fmla="*/ 2750448 h 6860965"/>
              <a:gd name="connsiteX690" fmla="*/ 985952 w 12191853"/>
              <a:gd name="connsiteY690" fmla="*/ 2710730 h 6860965"/>
              <a:gd name="connsiteX691" fmla="*/ 936573 w 12191853"/>
              <a:gd name="connsiteY691" fmla="*/ 2734883 h 6860965"/>
              <a:gd name="connsiteX692" fmla="*/ 889340 w 12191853"/>
              <a:gd name="connsiteY692" fmla="*/ 2759572 h 6860965"/>
              <a:gd name="connsiteX693" fmla="*/ 882363 w 12191853"/>
              <a:gd name="connsiteY693" fmla="*/ 2767086 h 6860965"/>
              <a:gd name="connsiteX694" fmla="*/ 897928 w 12191853"/>
              <a:gd name="connsiteY694" fmla="*/ 2852964 h 6860965"/>
              <a:gd name="connsiteX695" fmla="*/ 914030 w 12191853"/>
              <a:gd name="connsiteY695" fmla="*/ 2857795 h 6860965"/>
              <a:gd name="connsiteX696" fmla="*/ 968777 w 12191853"/>
              <a:gd name="connsiteY696" fmla="*/ 2844913 h 6860965"/>
              <a:gd name="connsiteX697" fmla="*/ 973071 w 12191853"/>
              <a:gd name="connsiteY697" fmla="*/ 2835252 h 6860965"/>
              <a:gd name="connsiteX698" fmla="*/ 963409 w 12191853"/>
              <a:gd name="connsiteY698" fmla="*/ 2805731 h 6860965"/>
              <a:gd name="connsiteX699" fmla="*/ 985952 w 12191853"/>
              <a:gd name="connsiteY699" fmla="*/ 2710730 h 6860965"/>
              <a:gd name="connsiteX700" fmla="*/ 525435 w 12191853"/>
              <a:gd name="connsiteY700" fmla="*/ 2705362 h 6860965"/>
              <a:gd name="connsiteX701" fmla="*/ 344555 w 12191853"/>
              <a:gd name="connsiteY701" fmla="*/ 2778358 h 6860965"/>
              <a:gd name="connsiteX702" fmla="*/ 379443 w 12191853"/>
              <a:gd name="connsiteY702" fmla="*/ 2816466 h 6860965"/>
              <a:gd name="connsiteX703" fmla="*/ 444924 w 12191853"/>
              <a:gd name="connsiteY703" fmla="*/ 2834715 h 6860965"/>
              <a:gd name="connsiteX704" fmla="*/ 525435 w 12191853"/>
              <a:gd name="connsiteY704" fmla="*/ 2705362 h 6860965"/>
              <a:gd name="connsiteX705" fmla="*/ 1008521 w 12191853"/>
              <a:gd name="connsiteY705" fmla="*/ 2701391 h 6860965"/>
              <a:gd name="connsiteX706" fmla="*/ 992930 w 12191853"/>
              <a:gd name="connsiteY706" fmla="*/ 2713950 h 6860965"/>
              <a:gd name="connsiteX707" fmla="*/ 977365 w 12191853"/>
              <a:gd name="connsiteY707" fmla="*/ 2829348 h 6860965"/>
              <a:gd name="connsiteX708" fmla="*/ 996687 w 12191853"/>
              <a:gd name="connsiteY708" fmla="*/ 2839009 h 6860965"/>
              <a:gd name="connsiteX709" fmla="*/ 1071248 w 12191853"/>
              <a:gd name="connsiteY709" fmla="*/ 2825284 h 6860965"/>
              <a:gd name="connsiteX710" fmla="*/ 1054079 w 12191853"/>
              <a:gd name="connsiteY710" fmla="*/ 2803733 h 6860965"/>
              <a:gd name="connsiteX711" fmla="*/ 1008521 w 12191853"/>
              <a:gd name="connsiteY711" fmla="*/ 2701391 h 6860965"/>
              <a:gd name="connsiteX712" fmla="*/ 836472 w 12191853"/>
              <a:gd name="connsiteY712" fmla="*/ 2690065 h 6860965"/>
              <a:gd name="connsiteX713" fmla="*/ 831373 w 12191853"/>
              <a:gd name="connsiteY713" fmla="*/ 2691944 h 6860965"/>
              <a:gd name="connsiteX714" fmla="*/ 765355 w 12191853"/>
              <a:gd name="connsiteY714" fmla="*/ 2739713 h 6860965"/>
              <a:gd name="connsiteX715" fmla="*/ 761598 w 12191853"/>
              <a:gd name="connsiteY715" fmla="*/ 2755278 h 6860965"/>
              <a:gd name="connsiteX716" fmla="*/ 826543 w 12191853"/>
              <a:gd name="connsiteY716" fmla="*/ 2784262 h 6860965"/>
              <a:gd name="connsiteX717" fmla="*/ 879679 w 12191853"/>
              <a:gd name="connsiteY717" fmla="*/ 2755278 h 6860965"/>
              <a:gd name="connsiteX718" fmla="*/ 839961 w 12191853"/>
              <a:gd name="connsiteY718" fmla="*/ 2694628 h 6860965"/>
              <a:gd name="connsiteX719" fmla="*/ 836472 w 12191853"/>
              <a:gd name="connsiteY719" fmla="*/ 2690065 h 6860965"/>
              <a:gd name="connsiteX720" fmla="*/ 822249 w 12191853"/>
              <a:gd name="connsiteY720" fmla="*/ 2686576 h 6860965"/>
              <a:gd name="connsiteX721" fmla="*/ 712218 w 12191853"/>
              <a:gd name="connsiteY721" fmla="*/ 2710193 h 6860965"/>
              <a:gd name="connsiteX722" fmla="*/ 544757 w 12191853"/>
              <a:gd name="connsiteY722" fmla="*/ 2700532 h 6860965"/>
              <a:gd name="connsiteX723" fmla="*/ 535633 w 12191853"/>
              <a:gd name="connsiteY723" fmla="*/ 2706436 h 6860965"/>
              <a:gd name="connsiteX724" fmla="*/ 590916 w 12191853"/>
              <a:gd name="connsiteY724" fmla="*/ 2777821 h 6860965"/>
              <a:gd name="connsiteX725" fmla="*/ 822249 w 12191853"/>
              <a:gd name="connsiteY725" fmla="*/ 2686576 h 6860965"/>
              <a:gd name="connsiteX726" fmla="*/ 857136 w 12191853"/>
              <a:gd name="connsiteY726" fmla="*/ 2680136 h 6860965"/>
              <a:gd name="connsiteX727" fmla="*/ 846401 w 12191853"/>
              <a:gd name="connsiteY727" fmla="*/ 2692481 h 6860965"/>
              <a:gd name="connsiteX728" fmla="*/ 879143 w 12191853"/>
              <a:gd name="connsiteY728" fmla="*/ 2746154 h 6860965"/>
              <a:gd name="connsiteX729" fmla="*/ 894171 w 12191853"/>
              <a:gd name="connsiteY729" fmla="*/ 2748301 h 6860965"/>
              <a:gd name="connsiteX730" fmla="*/ 981122 w 12191853"/>
              <a:gd name="connsiteY730" fmla="*/ 2704289 h 6860965"/>
              <a:gd name="connsiteX731" fmla="*/ 980048 w 12191853"/>
              <a:gd name="connsiteY731" fmla="*/ 2702142 h 6860965"/>
              <a:gd name="connsiteX732" fmla="*/ 857136 w 12191853"/>
              <a:gd name="connsiteY732" fmla="*/ 2680136 h 6860965"/>
              <a:gd name="connsiteX733" fmla="*/ 195258 w 12191853"/>
              <a:gd name="connsiteY733" fmla="*/ 2637817 h 6860965"/>
              <a:gd name="connsiteX734" fmla="*/ 191223 w 12191853"/>
              <a:gd name="connsiteY734" fmla="*/ 2667425 h 6860965"/>
              <a:gd name="connsiteX735" fmla="*/ 174608 w 12191853"/>
              <a:gd name="connsiteY735" fmla="*/ 2973614 h 6860965"/>
              <a:gd name="connsiteX736" fmla="*/ 173709 w 12191853"/>
              <a:gd name="connsiteY736" fmla="*/ 3023996 h 6860965"/>
              <a:gd name="connsiteX737" fmla="*/ 199562 w 12191853"/>
              <a:gd name="connsiteY737" fmla="*/ 3024710 h 6860965"/>
              <a:gd name="connsiteX738" fmla="*/ 262435 w 12191853"/>
              <a:gd name="connsiteY738" fmla="*/ 2971046 h 6860965"/>
              <a:gd name="connsiteX739" fmla="*/ 324696 w 12191853"/>
              <a:gd name="connsiteY739" fmla="*/ 2792313 h 6860965"/>
              <a:gd name="connsiteX740" fmla="*/ 312888 w 12191853"/>
              <a:gd name="connsiteY740" fmla="*/ 2762256 h 6860965"/>
              <a:gd name="connsiteX741" fmla="*/ 249017 w 12191853"/>
              <a:gd name="connsiteY741" fmla="*/ 2696037 h 6860965"/>
              <a:gd name="connsiteX742" fmla="*/ 195258 w 12191853"/>
              <a:gd name="connsiteY742" fmla="*/ 2637817 h 6860965"/>
              <a:gd name="connsiteX743" fmla="*/ 926579 w 12191853"/>
              <a:gd name="connsiteY743" fmla="*/ 2634854 h 6860965"/>
              <a:gd name="connsiteX744" fmla="*/ 904637 w 12191853"/>
              <a:gd name="connsiteY744" fmla="*/ 2647865 h 6860965"/>
              <a:gd name="connsiteX745" fmla="*/ 872165 w 12191853"/>
              <a:gd name="connsiteY745" fmla="*/ 2666718 h 6860965"/>
              <a:gd name="connsiteX746" fmla="*/ 864114 w 12191853"/>
              <a:gd name="connsiteY746" fmla="*/ 2675305 h 6860965"/>
              <a:gd name="connsiteX747" fmla="*/ 985416 w 12191853"/>
              <a:gd name="connsiteY747" fmla="*/ 2696238 h 6860965"/>
              <a:gd name="connsiteX748" fmla="*/ 999907 w 12191853"/>
              <a:gd name="connsiteY748" fmla="*/ 2695701 h 6860965"/>
              <a:gd name="connsiteX749" fmla="*/ 1005077 w 12191853"/>
              <a:gd name="connsiteY749" fmla="*/ 2693656 h 6860965"/>
              <a:gd name="connsiteX750" fmla="*/ 1004941 w 12191853"/>
              <a:gd name="connsiteY750" fmla="*/ 2693350 h 6860965"/>
              <a:gd name="connsiteX751" fmla="*/ 942984 w 12191853"/>
              <a:gd name="connsiteY751" fmla="*/ 2641363 h 6860965"/>
              <a:gd name="connsiteX752" fmla="*/ 926579 w 12191853"/>
              <a:gd name="connsiteY752" fmla="*/ 2634854 h 6860965"/>
              <a:gd name="connsiteX753" fmla="*/ 522816 w 12191853"/>
              <a:gd name="connsiteY753" fmla="*/ 2344396 h 6860965"/>
              <a:gd name="connsiteX754" fmla="*/ 487921 w 12191853"/>
              <a:gd name="connsiteY754" fmla="*/ 2365050 h 6860965"/>
              <a:gd name="connsiteX755" fmla="*/ 422403 w 12191853"/>
              <a:gd name="connsiteY755" fmla="*/ 2468309 h 6860965"/>
              <a:gd name="connsiteX756" fmla="*/ 321278 w 12191853"/>
              <a:gd name="connsiteY756" fmla="*/ 2494660 h 6860965"/>
              <a:gd name="connsiteX757" fmla="*/ 230835 w 12191853"/>
              <a:gd name="connsiteY757" fmla="*/ 2530980 h 6860965"/>
              <a:gd name="connsiteX758" fmla="*/ 201692 w 12191853"/>
              <a:gd name="connsiteY758" fmla="*/ 2611497 h 6860965"/>
              <a:gd name="connsiteX759" fmla="*/ 196815 w 12191853"/>
              <a:gd name="connsiteY759" fmla="*/ 2629571 h 6860965"/>
              <a:gd name="connsiteX760" fmla="*/ 246266 w 12191853"/>
              <a:gd name="connsiteY760" fmla="*/ 2680404 h 6860965"/>
              <a:gd name="connsiteX761" fmla="*/ 294639 w 12191853"/>
              <a:gd name="connsiteY761" fmla="*/ 2733809 h 6860965"/>
              <a:gd name="connsiteX762" fmla="*/ 388031 w 12191853"/>
              <a:gd name="connsiteY762" fmla="*/ 2772454 h 6860965"/>
              <a:gd name="connsiteX763" fmla="*/ 518994 w 12191853"/>
              <a:gd name="connsiteY763" fmla="*/ 2704289 h 6860965"/>
              <a:gd name="connsiteX764" fmla="*/ 529192 w 12191853"/>
              <a:gd name="connsiteY764" fmla="*/ 2686576 h 6860965"/>
              <a:gd name="connsiteX765" fmla="*/ 557280 w 12191853"/>
              <a:gd name="connsiteY765" fmla="*/ 2350663 h 6860965"/>
              <a:gd name="connsiteX766" fmla="*/ 566494 w 12191853"/>
              <a:gd name="connsiteY766" fmla="*/ 2352338 h 6860965"/>
              <a:gd name="connsiteX767" fmla="*/ 565807 w 12191853"/>
              <a:gd name="connsiteY767" fmla="*/ 2360596 h 6860965"/>
              <a:gd name="connsiteX768" fmla="*/ 537780 w 12191853"/>
              <a:gd name="connsiteY768" fmla="*/ 2673158 h 6860965"/>
              <a:gd name="connsiteX769" fmla="*/ 553882 w 12191853"/>
              <a:gd name="connsiteY769" fmla="*/ 2697311 h 6860965"/>
              <a:gd name="connsiteX770" fmla="*/ 565153 w 12191853"/>
              <a:gd name="connsiteY770" fmla="*/ 2700532 h 6860965"/>
              <a:gd name="connsiteX771" fmla="*/ 720269 w 12191853"/>
              <a:gd name="connsiteY771" fmla="*/ 2703216 h 6860965"/>
              <a:gd name="connsiteX772" fmla="*/ 875603 w 12191853"/>
              <a:gd name="connsiteY772" fmla="*/ 2657626 h 6860965"/>
              <a:gd name="connsiteX773" fmla="*/ 917713 w 12191853"/>
              <a:gd name="connsiteY773" fmla="*/ 2631336 h 6860965"/>
              <a:gd name="connsiteX774" fmla="*/ 893401 w 12191853"/>
              <a:gd name="connsiteY774" fmla="*/ 2621690 h 6860965"/>
              <a:gd name="connsiteX775" fmla="*/ 862511 w 12191853"/>
              <a:gd name="connsiteY775" fmla="*/ 2577980 h 6860965"/>
              <a:gd name="connsiteX776" fmla="*/ 828328 w 12191853"/>
              <a:gd name="connsiteY776" fmla="*/ 2493947 h 6860965"/>
              <a:gd name="connsiteX777" fmla="*/ 757113 w 12191853"/>
              <a:gd name="connsiteY777" fmla="*/ 2412763 h 6860965"/>
              <a:gd name="connsiteX778" fmla="*/ 602787 w 12191853"/>
              <a:gd name="connsiteY778" fmla="*/ 2358937 h 6860965"/>
              <a:gd name="connsiteX779" fmla="*/ 602705 w 12191853"/>
              <a:gd name="connsiteY779" fmla="*/ 2359332 h 6860965"/>
              <a:gd name="connsiteX780" fmla="*/ 587207 w 12191853"/>
              <a:gd name="connsiteY780" fmla="*/ 2356104 h 6860965"/>
              <a:gd name="connsiteX781" fmla="*/ 566494 w 12191853"/>
              <a:gd name="connsiteY781" fmla="*/ 2352338 h 6860965"/>
              <a:gd name="connsiteX782" fmla="*/ 566538 w 12191853"/>
              <a:gd name="connsiteY782" fmla="*/ 2351798 h 6860965"/>
              <a:gd name="connsiteX783" fmla="*/ 557346 w 12191853"/>
              <a:gd name="connsiteY783" fmla="*/ 2349883 h 6860965"/>
              <a:gd name="connsiteX784" fmla="*/ 557280 w 12191853"/>
              <a:gd name="connsiteY784" fmla="*/ 2350663 h 6860965"/>
              <a:gd name="connsiteX785" fmla="*/ 522816 w 12191853"/>
              <a:gd name="connsiteY785" fmla="*/ 2344396 h 6860965"/>
              <a:gd name="connsiteX786" fmla="*/ 2287968 w 12191853"/>
              <a:gd name="connsiteY786" fmla="*/ 1632514 h 6860965"/>
              <a:gd name="connsiteX787" fmla="*/ 2276129 w 12191853"/>
              <a:gd name="connsiteY787" fmla="*/ 1635808 h 6860965"/>
              <a:gd name="connsiteX788" fmla="*/ 2281825 w 12191853"/>
              <a:gd name="connsiteY788" fmla="*/ 1665718 h 6860965"/>
              <a:gd name="connsiteX789" fmla="*/ 2292509 w 12191853"/>
              <a:gd name="connsiteY789" fmla="*/ 1682097 h 6860965"/>
              <a:gd name="connsiteX790" fmla="*/ 2281825 w 12191853"/>
              <a:gd name="connsiteY790" fmla="*/ 1708447 h 6860965"/>
              <a:gd name="connsiteX791" fmla="*/ 2247642 w 12191853"/>
              <a:gd name="connsiteY791" fmla="*/ 1704174 h 6860965"/>
              <a:gd name="connsiteX792" fmla="*/ 2207050 w 12191853"/>
              <a:gd name="connsiteY792" fmla="*/ 1704886 h 6860965"/>
              <a:gd name="connsiteX793" fmla="*/ 2214884 w 12191853"/>
              <a:gd name="connsiteY793" fmla="*/ 1731948 h 6860965"/>
              <a:gd name="connsiteX794" fmla="*/ 2286099 w 12191853"/>
              <a:gd name="connsiteY794" fmla="*/ 1756161 h 6860965"/>
              <a:gd name="connsiteX795" fmla="*/ 2331677 w 12191853"/>
              <a:gd name="connsiteY795" fmla="*/ 1692067 h 6860965"/>
              <a:gd name="connsiteX796" fmla="*/ 2300341 w 12191853"/>
              <a:gd name="connsiteY796" fmla="*/ 1639368 h 6860965"/>
              <a:gd name="connsiteX797" fmla="*/ 2287968 w 12191853"/>
              <a:gd name="connsiteY797" fmla="*/ 1632514 h 6860965"/>
              <a:gd name="connsiteX798" fmla="*/ 2080287 w 12191853"/>
              <a:gd name="connsiteY798" fmla="*/ 1631357 h 6860965"/>
              <a:gd name="connsiteX799" fmla="*/ 2069605 w 12191853"/>
              <a:gd name="connsiteY799" fmla="*/ 1636520 h 6860965"/>
              <a:gd name="connsiteX800" fmla="*/ 2034709 w 12191853"/>
              <a:gd name="connsiteY800" fmla="*/ 1710583 h 6860965"/>
              <a:gd name="connsiteX801" fmla="*/ 2096666 w 12191853"/>
              <a:gd name="connsiteY801" fmla="*/ 1759722 h 6860965"/>
              <a:gd name="connsiteX802" fmla="*/ 2151502 w 12191853"/>
              <a:gd name="connsiteY802" fmla="*/ 1729811 h 6860965"/>
              <a:gd name="connsiteX803" fmla="*/ 2155776 w 12191853"/>
              <a:gd name="connsiteY803" fmla="*/ 1704174 h 6860965"/>
              <a:gd name="connsiteX804" fmla="*/ 2118744 w 12191853"/>
              <a:gd name="connsiteY804" fmla="*/ 1702037 h 6860965"/>
              <a:gd name="connsiteX805" fmla="*/ 2077438 w 12191853"/>
              <a:gd name="connsiteY805" fmla="*/ 1702750 h 6860965"/>
              <a:gd name="connsiteX806" fmla="*/ 2087408 w 12191853"/>
              <a:gd name="connsiteY806" fmla="*/ 1662869 h 6860965"/>
              <a:gd name="connsiteX807" fmla="*/ 2088833 w 12191853"/>
              <a:gd name="connsiteY807" fmla="*/ 1635808 h 6860965"/>
              <a:gd name="connsiteX808" fmla="*/ 2080287 w 12191853"/>
              <a:gd name="connsiteY808" fmla="*/ 1631357 h 6860965"/>
              <a:gd name="connsiteX809" fmla="*/ 466913 w 12191853"/>
              <a:gd name="connsiteY809" fmla="*/ 673505 h 6860965"/>
              <a:gd name="connsiteX810" fmla="*/ 425251 w 12191853"/>
              <a:gd name="connsiteY810" fmla="*/ 712862 h 6860965"/>
              <a:gd name="connsiteX811" fmla="*/ 443055 w 12191853"/>
              <a:gd name="connsiteY811" fmla="*/ 743484 h 6860965"/>
              <a:gd name="connsiteX812" fmla="*/ 552726 w 12191853"/>
              <a:gd name="connsiteY812" fmla="*/ 760576 h 6860965"/>
              <a:gd name="connsiteX813" fmla="*/ 576939 w 12191853"/>
              <a:gd name="connsiteY813" fmla="*/ 776243 h 6860965"/>
              <a:gd name="connsiteX814" fmla="*/ 667382 w 12191853"/>
              <a:gd name="connsiteY814" fmla="*/ 956417 h 6860965"/>
              <a:gd name="connsiteX815" fmla="*/ 655988 w 12191853"/>
              <a:gd name="connsiteY815" fmla="*/ 1004131 h 6860965"/>
              <a:gd name="connsiteX816" fmla="*/ 589758 w 12191853"/>
              <a:gd name="connsiteY816" fmla="*/ 1048996 h 6860965"/>
              <a:gd name="connsiteX817" fmla="*/ 522104 w 12191853"/>
              <a:gd name="connsiteY817" fmla="*/ 1082467 h 6860965"/>
              <a:gd name="connsiteX818" fmla="*/ 480087 w 12191853"/>
              <a:gd name="connsiteY818" fmla="*/ 1076058 h 6860965"/>
              <a:gd name="connsiteX819" fmla="*/ 401750 w 12191853"/>
              <a:gd name="connsiteY819" fmla="*/ 994161 h 6860965"/>
              <a:gd name="connsiteX820" fmla="*/ 425964 w 12191853"/>
              <a:gd name="connsiteY820" fmla="*/ 871671 h 6860965"/>
              <a:gd name="connsiteX821" fmla="*/ 460147 w 12191853"/>
              <a:gd name="connsiteY821" fmla="*/ 856004 h 6860965"/>
              <a:gd name="connsiteX822" fmla="*/ 489345 w 12191853"/>
              <a:gd name="connsiteY822" fmla="*/ 856716 h 6860965"/>
              <a:gd name="connsiteX823" fmla="*/ 558423 w 12191853"/>
              <a:gd name="connsiteY823" fmla="*/ 940750 h 6860965"/>
              <a:gd name="connsiteX824" fmla="*/ 536347 w 12191853"/>
              <a:gd name="connsiteY824" fmla="*/ 974933 h 6860965"/>
              <a:gd name="connsiteX825" fmla="*/ 466556 w 12191853"/>
              <a:gd name="connsiteY825" fmla="*/ 962826 h 6860965"/>
              <a:gd name="connsiteX826" fmla="*/ 499315 w 12191853"/>
              <a:gd name="connsiteY826" fmla="*/ 941462 h 6860965"/>
              <a:gd name="connsiteX827" fmla="*/ 463707 w 12191853"/>
              <a:gd name="connsiteY827" fmla="*/ 893748 h 6860965"/>
              <a:gd name="connsiteX828" fmla="*/ 430236 w 12191853"/>
              <a:gd name="connsiteY828" fmla="*/ 930779 h 6860965"/>
              <a:gd name="connsiteX829" fmla="*/ 465132 w 12191853"/>
              <a:gd name="connsiteY829" fmla="*/ 1016950 h 6860965"/>
              <a:gd name="connsiteX830" fmla="*/ 552014 w 12191853"/>
              <a:gd name="connsiteY830" fmla="*/ 1024071 h 6860965"/>
              <a:gd name="connsiteX831" fmla="*/ 607562 w 12191853"/>
              <a:gd name="connsiteY831" fmla="*/ 965675 h 6860965"/>
              <a:gd name="connsiteX832" fmla="*/ 608274 w 12191853"/>
              <a:gd name="connsiteY832" fmla="*/ 913688 h 6860965"/>
              <a:gd name="connsiteX833" fmla="*/ 539195 w 12191853"/>
              <a:gd name="connsiteY833" fmla="*/ 826806 h 6860965"/>
              <a:gd name="connsiteX834" fmla="*/ 490769 w 12191853"/>
              <a:gd name="connsiteY834" fmla="*/ 801880 h 6860965"/>
              <a:gd name="connsiteX835" fmla="*/ 423115 w 12191853"/>
              <a:gd name="connsiteY835" fmla="*/ 792622 h 6860965"/>
              <a:gd name="connsiteX836" fmla="*/ 336233 w 12191853"/>
              <a:gd name="connsiteY836" fmla="*/ 838912 h 6860965"/>
              <a:gd name="connsiteX837" fmla="*/ 327687 w 12191853"/>
              <a:gd name="connsiteY837" fmla="*/ 998434 h 6860965"/>
              <a:gd name="connsiteX838" fmla="*/ 386083 w 12191853"/>
              <a:gd name="connsiteY838" fmla="*/ 1095998 h 6860965"/>
              <a:gd name="connsiteX839" fmla="*/ 419554 w 12191853"/>
              <a:gd name="connsiteY839" fmla="*/ 1113802 h 6860965"/>
              <a:gd name="connsiteX840" fmla="*/ 520679 w 12191853"/>
              <a:gd name="connsiteY840" fmla="*/ 1162228 h 6860965"/>
              <a:gd name="connsiteX841" fmla="*/ 584773 w 12191853"/>
              <a:gd name="connsiteY841" fmla="*/ 1159380 h 6860965"/>
              <a:gd name="connsiteX842" fmla="*/ 715808 w 12191853"/>
              <a:gd name="connsiteY842" fmla="*/ 1058254 h 6860965"/>
              <a:gd name="connsiteX843" fmla="*/ 735036 w 12191853"/>
              <a:gd name="connsiteY843" fmla="*/ 1042587 h 6860965"/>
              <a:gd name="connsiteX844" fmla="*/ 786311 w 12191853"/>
              <a:gd name="connsiteY844" fmla="*/ 955705 h 6860965"/>
              <a:gd name="connsiteX845" fmla="*/ 757825 w 12191853"/>
              <a:gd name="connsiteY845" fmla="*/ 867398 h 6860965"/>
              <a:gd name="connsiteX846" fmla="*/ 724354 w 12191853"/>
              <a:gd name="connsiteY846" fmla="*/ 833927 h 6860965"/>
              <a:gd name="connsiteX847" fmla="*/ 678064 w 12191853"/>
              <a:gd name="connsiteY847" fmla="*/ 785501 h 6860965"/>
              <a:gd name="connsiteX848" fmla="*/ 604713 w 12191853"/>
              <a:gd name="connsiteY848" fmla="*/ 718559 h 6860965"/>
              <a:gd name="connsiteX849" fmla="*/ 595455 w 12191853"/>
              <a:gd name="connsiteY849" fmla="*/ 714286 h 6860965"/>
              <a:gd name="connsiteX850" fmla="*/ 490057 w 12191853"/>
              <a:gd name="connsiteY850" fmla="*/ 675118 h 6860965"/>
              <a:gd name="connsiteX851" fmla="*/ 466913 w 12191853"/>
              <a:gd name="connsiteY851" fmla="*/ 673505 h 6860965"/>
              <a:gd name="connsiteX852" fmla="*/ 2511849 w 12191853"/>
              <a:gd name="connsiteY852" fmla="*/ 7120 h 6860965"/>
              <a:gd name="connsiteX853" fmla="*/ 2796710 w 12191853"/>
              <a:gd name="connsiteY853" fmla="*/ 7120 h 6860965"/>
              <a:gd name="connsiteX854" fmla="*/ 2722646 w 12191853"/>
              <a:gd name="connsiteY854" fmla="*/ 52698 h 6860965"/>
              <a:gd name="connsiteX855" fmla="*/ 2714813 w 12191853"/>
              <a:gd name="connsiteY855" fmla="*/ 59107 h 6860965"/>
              <a:gd name="connsiteX856" fmla="*/ 2656416 w 12191853"/>
              <a:gd name="connsiteY856" fmla="*/ 200825 h 6860965"/>
              <a:gd name="connsiteX857" fmla="*/ 2654991 w 12191853"/>
              <a:gd name="connsiteY857" fmla="*/ 173763 h 6860965"/>
              <a:gd name="connsiteX858" fmla="*/ 2640749 w 12191853"/>
              <a:gd name="connsiteY858" fmla="*/ 155247 h 6860965"/>
              <a:gd name="connsiteX859" fmla="*/ 2622944 w 12191853"/>
              <a:gd name="connsiteY859" fmla="*/ 165929 h 6860965"/>
              <a:gd name="connsiteX860" fmla="*/ 2596595 w 12191853"/>
              <a:gd name="connsiteY860" fmla="*/ 202961 h 6860965"/>
              <a:gd name="connsiteX861" fmla="*/ 2587337 w 12191853"/>
              <a:gd name="connsiteY861" fmla="*/ 261357 h 6860965"/>
              <a:gd name="connsiteX862" fmla="*/ 2677068 w 12191853"/>
              <a:gd name="connsiteY862" fmla="*/ 390969 h 6860965"/>
              <a:gd name="connsiteX863" fmla="*/ 2700570 w 12191853"/>
              <a:gd name="connsiteY863" fmla="*/ 432273 h 6860965"/>
              <a:gd name="connsiteX864" fmla="*/ 2699857 w 12191853"/>
              <a:gd name="connsiteY864" fmla="*/ 450077 h 6860965"/>
              <a:gd name="connsiteX865" fmla="*/ 2710540 w 12191853"/>
              <a:gd name="connsiteY865" fmla="*/ 476427 h 6860965"/>
              <a:gd name="connsiteX866" fmla="*/ 2708403 w 12191853"/>
              <a:gd name="connsiteY866" fmla="*/ 510610 h 6860965"/>
              <a:gd name="connsiteX867" fmla="*/ 2698433 w 12191853"/>
              <a:gd name="connsiteY867" fmla="*/ 580400 h 6860965"/>
              <a:gd name="connsiteX868" fmla="*/ 2694160 w 12191853"/>
              <a:gd name="connsiteY868" fmla="*/ 613159 h 6860965"/>
              <a:gd name="connsiteX869" fmla="*/ 2686326 w 12191853"/>
              <a:gd name="connsiteY869" fmla="*/ 612447 h 6860965"/>
              <a:gd name="connsiteX870" fmla="*/ 2686326 w 12191853"/>
              <a:gd name="connsiteY870" fmla="*/ 504913 h 6860965"/>
              <a:gd name="connsiteX871" fmla="*/ 2592322 w 12191853"/>
              <a:gd name="connsiteY871" fmla="*/ 329012 h 6860965"/>
              <a:gd name="connsiteX872" fmla="*/ 2585913 w 12191853"/>
              <a:gd name="connsiteY872" fmla="*/ 421591 h 6860965"/>
              <a:gd name="connsiteX873" fmla="*/ 2576654 w 12191853"/>
              <a:gd name="connsiteY873" fmla="*/ 446516 h 6860965"/>
              <a:gd name="connsiteX874" fmla="*/ 2575942 w 12191853"/>
              <a:gd name="connsiteY874" fmla="*/ 406636 h 6860965"/>
              <a:gd name="connsiteX875" fmla="*/ 2549593 w 12191853"/>
              <a:gd name="connsiteY875" fmla="*/ 185870 h 6860965"/>
              <a:gd name="connsiteX876" fmla="*/ 2607277 w 12191853"/>
              <a:gd name="connsiteY876" fmla="*/ 105397 h 6860965"/>
              <a:gd name="connsiteX877" fmla="*/ 2612974 w 12191853"/>
              <a:gd name="connsiteY877" fmla="*/ 70501 h 6860965"/>
              <a:gd name="connsiteX878" fmla="*/ 2528228 w 12191853"/>
              <a:gd name="connsiteY878" fmla="*/ 15666 h 6860965"/>
              <a:gd name="connsiteX879" fmla="*/ 2511849 w 12191853"/>
              <a:gd name="connsiteY879" fmla="*/ 7120 h 6860965"/>
              <a:gd name="connsiteX880" fmla="*/ 4362014 w 12191853"/>
              <a:gd name="connsiteY880" fmla="*/ 4984 h 6860965"/>
              <a:gd name="connsiteX881" fmla="*/ 4646875 w 12191853"/>
              <a:gd name="connsiteY881" fmla="*/ 4984 h 6860965"/>
              <a:gd name="connsiteX882" fmla="*/ 4587053 w 12191853"/>
              <a:gd name="connsiteY882" fmla="*/ 51274 h 6860965"/>
              <a:gd name="connsiteX883" fmla="*/ 4555006 w 12191853"/>
              <a:gd name="connsiteY883" fmla="*/ 69790 h 6860965"/>
              <a:gd name="connsiteX884" fmla="*/ 4498748 w 12191853"/>
              <a:gd name="connsiteY884" fmla="*/ 207947 h 6860965"/>
              <a:gd name="connsiteX885" fmla="*/ 4498034 w 12191853"/>
              <a:gd name="connsiteY885" fmla="*/ 413046 h 6860965"/>
              <a:gd name="connsiteX886" fmla="*/ 4496610 w 12191853"/>
              <a:gd name="connsiteY886" fmla="*/ 484973 h 6860965"/>
              <a:gd name="connsiteX887" fmla="*/ 4486640 w 12191853"/>
              <a:gd name="connsiteY887" fmla="*/ 339694 h 6860965"/>
              <a:gd name="connsiteX888" fmla="*/ 4483080 w 12191853"/>
              <a:gd name="connsiteY888" fmla="*/ 285571 h 6860965"/>
              <a:gd name="connsiteX889" fmla="*/ 4493050 w 12191853"/>
              <a:gd name="connsiteY889" fmla="*/ 272040 h 6860965"/>
              <a:gd name="connsiteX890" fmla="*/ 4447472 w 12191853"/>
              <a:gd name="connsiteY890" fmla="*/ 42016 h 6860965"/>
              <a:gd name="connsiteX891" fmla="*/ 4385515 w 12191853"/>
              <a:gd name="connsiteY891" fmla="*/ 8545 h 6860965"/>
              <a:gd name="connsiteX892" fmla="*/ 4362014 w 12191853"/>
              <a:gd name="connsiteY892" fmla="*/ 4984 h 6860965"/>
              <a:gd name="connsiteX893" fmla="*/ 3545890 w 12191853"/>
              <a:gd name="connsiteY893" fmla="*/ 4984 h 6860965"/>
              <a:gd name="connsiteX894" fmla="*/ 3564406 w 12191853"/>
              <a:gd name="connsiteY894" fmla="*/ 4984 h 6860965"/>
              <a:gd name="connsiteX895" fmla="*/ 3576512 w 12191853"/>
              <a:gd name="connsiteY895" fmla="*/ 160233 h 6860965"/>
              <a:gd name="connsiteX896" fmla="*/ 3575088 w 12191853"/>
              <a:gd name="connsiteY896" fmla="*/ 197264 h 6860965"/>
              <a:gd name="connsiteX897" fmla="*/ 3570103 w 12191853"/>
              <a:gd name="connsiteY897" fmla="*/ 354649 h 6860965"/>
              <a:gd name="connsiteX898" fmla="*/ 3566542 w 12191853"/>
              <a:gd name="connsiteY898" fmla="*/ 441532 h 6860965"/>
              <a:gd name="connsiteX899" fmla="*/ 3565830 w 12191853"/>
              <a:gd name="connsiteY899" fmla="*/ 456487 h 6860965"/>
              <a:gd name="connsiteX900" fmla="*/ 3560845 w 12191853"/>
              <a:gd name="connsiteY900" fmla="*/ 456487 h 6860965"/>
              <a:gd name="connsiteX901" fmla="*/ 3550875 w 12191853"/>
              <a:gd name="connsiteY901" fmla="*/ 294829 h 6860965"/>
              <a:gd name="connsiteX902" fmla="*/ 3533783 w 12191853"/>
              <a:gd name="connsiteY902" fmla="*/ 94003 h 6860965"/>
              <a:gd name="connsiteX903" fmla="*/ 3533783 w 12191853"/>
              <a:gd name="connsiteY903" fmla="*/ 91154 h 6860965"/>
              <a:gd name="connsiteX904" fmla="*/ 3534494 w 12191853"/>
              <a:gd name="connsiteY904" fmla="*/ 90442 h 6860965"/>
              <a:gd name="connsiteX905" fmla="*/ 3545890 w 12191853"/>
              <a:gd name="connsiteY905" fmla="*/ 4984 h 6860965"/>
              <a:gd name="connsiteX906" fmla="*/ 2835165 w 12191853"/>
              <a:gd name="connsiteY906" fmla="*/ 4273 h 6860965"/>
              <a:gd name="connsiteX907" fmla="*/ 3331534 w 12191853"/>
              <a:gd name="connsiteY907" fmla="*/ 4273 h 6860965"/>
              <a:gd name="connsiteX908" fmla="*/ 3235393 w 12191853"/>
              <a:gd name="connsiteY908" fmla="*/ 91867 h 6860965"/>
              <a:gd name="connsiteX909" fmla="*/ 3231120 w 12191853"/>
              <a:gd name="connsiteY909" fmla="*/ 120353 h 6860965"/>
              <a:gd name="connsiteX910" fmla="*/ 3270288 w 12191853"/>
              <a:gd name="connsiteY910" fmla="*/ 150264 h 6860965"/>
              <a:gd name="connsiteX911" fmla="*/ 3334383 w 12191853"/>
              <a:gd name="connsiteY911" fmla="*/ 173765 h 6860965"/>
              <a:gd name="connsiteX912" fmla="*/ 3405598 w 12191853"/>
              <a:gd name="connsiteY912" fmla="*/ 229312 h 6860965"/>
              <a:gd name="connsiteX913" fmla="*/ 3435508 w 12191853"/>
              <a:gd name="connsiteY913" fmla="*/ 293406 h 6860965"/>
              <a:gd name="connsiteX914" fmla="*/ 3469691 w 12191853"/>
              <a:gd name="connsiteY914" fmla="*/ 367469 h 6860965"/>
              <a:gd name="connsiteX915" fmla="*/ 3476100 w 12191853"/>
              <a:gd name="connsiteY915" fmla="*/ 375303 h 6860965"/>
              <a:gd name="connsiteX916" fmla="*/ 3545890 w 12191853"/>
              <a:gd name="connsiteY916" fmla="*/ 461473 h 6860965"/>
              <a:gd name="connsiteX917" fmla="*/ 3545179 w 12191853"/>
              <a:gd name="connsiteY917" fmla="*/ 555477 h 6860965"/>
              <a:gd name="connsiteX918" fmla="*/ 3533784 w 12191853"/>
              <a:gd name="connsiteY918" fmla="*/ 687224 h 6860965"/>
              <a:gd name="connsiteX919" fmla="*/ 3506010 w 12191853"/>
              <a:gd name="connsiteY919" fmla="*/ 487110 h 6860965"/>
              <a:gd name="connsiteX920" fmla="*/ 3454023 w 12191853"/>
              <a:gd name="connsiteY920" fmla="*/ 408062 h 6860965"/>
              <a:gd name="connsiteX921" fmla="*/ 3423402 w 12191853"/>
              <a:gd name="connsiteY921" fmla="*/ 424441 h 6860965"/>
              <a:gd name="connsiteX922" fmla="*/ 3414144 w 12191853"/>
              <a:gd name="connsiteY922" fmla="*/ 544082 h 6860965"/>
              <a:gd name="connsiteX923" fmla="*/ 3396339 w 12191853"/>
              <a:gd name="connsiteY923" fmla="*/ 468595 h 6860965"/>
              <a:gd name="connsiteX924" fmla="*/ 3380672 w 12191853"/>
              <a:gd name="connsiteY924" fmla="*/ 389546 h 6860965"/>
              <a:gd name="connsiteX925" fmla="*/ 3365004 w 12191853"/>
              <a:gd name="connsiteY925" fmla="*/ 314058 h 6860965"/>
              <a:gd name="connsiteX926" fmla="*/ 3288092 w 12191853"/>
              <a:gd name="connsiteY926" fmla="*/ 232873 h 6860965"/>
              <a:gd name="connsiteX927" fmla="*/ 3185542 w 12191853"/>
              <a:gd name="connsiteY927" fmla="*/ 202963 h 6860965"/>
              <a:gd name="connsiteX928" fmla="*/ 3160617 w 12191853"/>
              <a:gd name="connsiteY928" fmla="*/ 228600 h 6860965"/>
              <a:gd name="connsiteX929" fmla="*/ 3160617 w 12191853"/>
              <a:gd name="connsiteY929" fmla="*/ 309073 h 6860965"/>
              <a:gd name="connsiteX930" fmla="*/ 3147086 w 12191853"/>
              <a:gd name="connsiteY930" fmla="*/ 232161 h 6860965"/>
              <a:gd name="connsiteX931" fmla="*/ 3135693 w 12191853"/>
              <a:gd name="connsiteY931" fmla="*/ 210796 h 6860965"/>
              <a:gd name="connsiteX932" fmla="*/ 3126434 w 12191853"/>
              <a:gd name="connsiteY932" fmla="*/ 232873 h 6860965"/>
              <a:gd name="connsiteX933" fmla="*/ 3134268 w 12191853"/>
              <a:gd name="connsiteY933" fmla="*/ 406638 h 6860965"/>
              <a:gd name="connsiteX934" fmla="*/ 3211181 w 12191853"/>
              <a:gd name="connsiteY934" fmla="*/ 613873 h 6860965"/>
              <a:gd name="connsiteX935" fmla="*/ 3285243 w 12191853"/>
              <a:gd name="connsiteY935" fmla="*/ 680103 h 6860965"/>
              <a:gd name="connsiteX936" fmla="*/ 3326548 w 12191853"/>
              <a:gd name="connsiteY936" fmla="*/ 776243 h 6860965"/>
              <a:gd name="connsiteX937" fmla="*/ 3333670 w 12191853"/>
              <a:gd name="connsiteY937" fmla="*/ 809002 h 6860965"/>
              <a:gd name="connsiteX938" fmla="*/ 3384232 w 12191853"/>
              <a:gd name="connsiteY938" fmla="*/ 865262 h 6860965"/>
              <a:gd name="connsiteX939" fmla="*/ 3421264 w 12191853"/>
              <a:gd name="connsiteY939" fmla="*/ 934340 h 6860965"/>
              <a:gd name="connsiteX940" fmla="*/ 3424113 w 12191853"/>
              <a:gd name="connsiteY940" fmla="*/ 1051133 h 6860965"/>
              <a:gd name="connsiteX941" fmla="*/ 3409871 w 12191853"/>
              <a:gd name="connsiteY941" fmla="*/ 1648626 h 6860965"/>
              <a:gd name="connsiteX942" fmla="*/ 3403460 w 12191853"/>
              <a:gd name="connsiteY942" fmla="*/ 1783935 h 6860965"/>
              <a:gd name="connsiteX943" fmla="*/ 3392778 w 12191853"/>
              <a:gd name="connsiteY943" fmla="*/ 1518303 h 6860965"/>
              <a:gd name="connsiteX944" fmla="*/ 3384944 w 12191853"/>
              <a:gd name="connsiteY944" fmla="*/ 1237716 h 6860965"/>
              <a:gd name="connsiteX945" fmla="*/ 3379248 w 12191853"/>
              <a:gd name="connsiteY945" fmla="*/ 957841 h 6860965"/>
              <a:gd name="connsiteX946" fmla="*/ 3364293 w 12191853"/>
              <a:gd name="connsiteY946" fmla="*/ 896596 h 6860965"/>
              <a:gd name="connsiteX947" fmla="*/ 3344352 w 12191853"/>
              <a:gd name="connsiteY947" fmla="*/ 877368 h 6860965"/>
              <a:gd name="connsiteX948" fmla="*/ 3328685 w 12191853"/>
              <a:gd name="connsiteY948" fmla="*/ 898021 h 6860965"/>
              <a:gd name="connsiteX949" fmla="*/ 3317290 w 12191853"/>
              <a:gd name="connsiteY949" fmla="*/ 967099 h 6860965"/>
              <a:gd name="connsiteX950" fmla="*/ 3276698 w 12191853"/>
              <a:gd name="connsiteY950" fmla="*/ 764137 h 6860965"/>
              <a:gd name="connsiteX951" fmla="*/ 3251773 w 12191853"/>
              <a:gd name="connsiteY951" fmla="*/ 716423 h 6860965"/>
              <a:gd name="connsiteX952" fmla="*/ 3167740 w 12191853"/>
              <a:gd name="connsiteY952" fmla="*/ 709301 h 6860965"/>
              <a:gd name="connsiteX953" fmla="*/ 3128571 w 12191853"/>
              <a:gd name="connsiteY953" fmla="*/ 749894 h 6860965"/>
              <a:gd name="connsiteX954" fmla="*/ 3115752 w 12191853"/>
              <a:gd name="connsiteY954" fmla="*/ 829654 h 6860965"/>
              <a:gd name="connsiteX955" fmla="*/ 3105070 w 12191853"/>
              <a:gd name="connsiteY955" fmla="*/ 935053 h 6860965"/>
              <a:gd name="connsiteX956" fmla="*/ 3100085 w 12191853"/>
              <a:gd name="connsiteY956" fmla="*/ 999858 h 6860965"/>
              <a:gd name="connsiteX957" fmla="*/ 3090828 w 12191853"/>
              <a:gd name="connsiteY957" fmla="*/ 1174335 h 6860965"/>
              <a:gd name="connsiteX958" fmla="*/ 3090114 w 12191853"/>
              <a:gd name="connsiteY958" fmla="*/ 1192851 h 6860965"/>
              <a:gd name="connsiteX959" fmla="*/ 3081569 w 12191853"/>
              <a:gd name="connsiteY959" fmla="*/ 1045436 h 6860965"/>
              <a:gd name="connsiteX960" fmla="*/ 3081569 w 12191853"/>
              <a:gd name="connsiteY960" fmla="*/ 713574 h 6860965"/>
              <a:gd name="connsiteX961" fmla="*/ 3129995 w 12191853"/>
              <a:gd name="connsiteY961" fmla="*/ 687224 h 6860965"/>
              <a:gd name="connsiteX962" fmla="*/ 3145662 w 12191853"/>
              <a:gd name="connsiteY962" fmla="*/ 600342 h 6860965"/>
              <a:gd name="connsiteX963" fmla="*/ 3107918 w 12191853"/>
              <a:gd name="connsiteY963" fmla="*/ 553340 h 6860965"/>
              <a:gd name="connsiteX964" fmla="*/ 3007505 w 12191853"/>
              <a:gd name="connsiteY964" fmla="*/ 521294 h 6860965"/>
              <a:gd name="connsiteX965" fmla="*/ 2983292 w 12191853"/>
              <a:gd name="connsiteY965" fmla="*/ 526991 h 6860965"/>
              <a:gd name="connsiteX966" fmla="*/ 2954095 w 12191853"/>
              <a:gd name="connsiteY966" fmla="*/ 556189 h 6860965"/>
              <a:gd name="connsiteX967" fmla="*/ 2919912 w 12191853"/>
              <a:gd name="connsiteY967" fmla="*/ 851731 h 6860965"/>
              <a:gd name="connsiteX968" fmla="*/ 2912789 w 12191853"/>
              <a:gd name="connsiteY968" fmla="*/ 953568 h 6860965"/>
              <a:gd name="connsiteX969" fmla="*/ 2909941 w 12191853"/>
              <a:gd name="connsiteY969" fmla="*/ 954281 h 6860965"/>
              <a:gd name="connsiteX970" fmla="*/ 2908516 w 12191853"/>
              <a:gd name="connsiteY970" fmla="*/ 952144 h 6860965"/>
              <a:gd name="connsiteX971" fmla="*/ 2897834 w 12191853"/>
              <a:gd name="connsiteY971" fmla="*/ 658738 h 6860965"/>
              <a:gd name="connsiteX972" fmla="*/ 2869348 w 12191853"/>
              <a:gd name="connsiteY972" fmla="*/ 523430 h 6860965"/>
              <a:gd name="connsiteX973" fmla="*/ 2915638 w 12191853"/>
              <a:gd name="connsiteY973" fmla="*/ 504202 h 6860965"/>
              <a:gd name="connsiteX974" fmla="*/ 2988989 w 12191853"/>
              <a:gd name="connsiteY974" fmla="*/ 401652 h 6860965"/>
              <a:gd name="connsiteX975" fmla="*/ 2988989 w 12191853"/>
              <a:gd name="connsiteY975" fmla="*/ 306224 h 6860965"/>
              <a:gd name="connsiteX976" fmla="*/ 2988989 w 12191853"/>
              <a:gd name="connsiteY976" fmla="*/ 157385 h 6860965"/>
              <a:gd name="connsiteX977" fmla="*/ 2969761 w 12191853"/>
              <a:gd name="connsiteY977" fmla="*/ 83322 h 6860965"/>
              <a:gd name="connsiteX978" fmla="*/ 2864363 w 12191853"/>
              <a:gd name="connsiteY978" fmla="*/ 22077 h 6860965"/>
              <a:gd name="connsiteX979" fmla="*/ 2835165 w 12191853"/>
              <a:gd name="connsiteY979" fmla="*/ 4273 h 6860965"/>
              <a:gd name="connsiteX980" fmla="*/ 3655562 w 12191853"/>
              <a:gd name="connsiteY980" fmla="*/ 4272 h 6860965"/>
              <a:gd name="connsiteX981" fmla="*/ 3829327 w 12191853"/>
              <a:gd name="connsiteY981" fmla="*/ 4272 h 6860965"/>
              <a:gd name="connsiteX982" fmla="*/ 3832176 w 12191853"/>
              <a:gd name="connsiteY982" fmla="*/ 6409 h 6860965"/>
              <a:gd name="connsiteX983" fmla="*/ 3833600 w 12191853"/>
              <a:gd name="connsiteY983" fmla="*/ 102550 h 6860965"/>
              <a:gd name="connsiteX984" fmla="*/ 3828615 w 12191853"/>
              <a:gd name="connsiteY984" fmla="*/ 116793 h 6860965"/>
              <a:gd name="connsiteX985" fmla="*/ 3825767 w 12191853"/>
              <a:gd name="connsiteY985" fmla="*/ 159522 h 6860965"/>
              <a:gd name="connsiteX986" fmla="*/ 3795144 w 12191853"/>
              <a:gd name="connsiteY986" fmla="*/ 344680 h 6860965"/>
              <a:gd name="connsiteX987" fmla="*/ 3783750 w 12191853"/>
              <a:gd name="connsiteY987" fmla="*/ 436548 h 6860965"/>
              <a:gd name="connsiteX988" fmla="*/ 3804402 w 12191853"/>
              <a:gd name="connsiteY988" fmla="*/ 531976 h 6860965"/>
              <a:gd name="connsiteX989" fmla="*/ 3807251 w 12191853"/>
              <a:gd name="connsiteY989" fmla="*/ 603903 h 6860965"/>
              <a:gd name="connsiteX990" fmla="*/ 3797993 w 12191853"/>
              <a:gd name="connsiteY990" fmla="*/ 626692 h 6860965"/>
              <a:gd name="connsiteX991" fmla="*/ 3774492 w 12191853"/>
              <a:gd name="connsiteY991" fmla="*/ 887338 h 6860965"/>
              <a:gd name="connsiteX992" fmla="*/ 3763810 w 12191853"/>
              <a:gd name="connsiteY992" fmla="*/ 1127334 h 6860965"/>
              <a:gd name="connsiteX993" fmla="*/ 3747429 w 12191853"/>
              <a:gd name="connsiteY993" fmla="*/ 821109 h 6860965"/>
              <a:gd name="connsiteX994" fmla="*/ 3739596 w 12191853"/>
              <a:gd name="connsiteY994" fmla="*/ 705028 h 6860965"/>
              <a:gd name="connsiteX995" fmla="*/ 3726777 w 12191853"/>
              <a:gd name="connsiteY995" fmla="*/ 698619 h 6860965"/>
              <a:gd name="connsiteX996" fmla="*/ 3662683 w 12191853"/>
              <a:gd name="connsiteY996" fmla="*/ 770546 h 6860965"/>
              <a:gd name="connsiteX997" fmla="*/ 3647728 w 12191853"/>
              <a:gd name="connsiteY997" fmla="*/ 836064 h 6860965"/>
              <a:gd name="connsiteX998" fmla="*/ 3642031 w 12191853"/>
              <a:gd name="connsiteY998" fmla="*/ 911552 h 6860965"/>
              <a:gd name="connsiteX999" fmla="*/ 3637758 w 12191853"/>
              <a:gd name="connsiteY999" fmla="*/ 978494 h 6860965"/>
              <a:gd name="connsiteX1000" fmla="*/ 3636334 w 12191853"/>
              <a:gd name="connsiteY1000" fmla="*/ 1006267 h 6860965"/>
              <a:gd name="connsiteX1001" fmla="*/ 3624227 w 12191853"/>
              <a:gd name="connsiteY1001" fmla="*/ 799032 h 6860965"/>
              <a:gd name="connsiteX1002" fmla="*/ 3642031 w 12191853"/>
              <a:gd name="connsiteY1002" fmla="*/ 731378 h 6860965"/>
              <a:gd name="connsiteX1003" fmla="*/ 3672654 w 12191853"/>
              <a:gd name="connsiteY1003" fmla="*/ 695058 h 6860965"/>
              <a:gd name="connsiteX1004" fmla="*/ 3728201 w 12191853"/>
              <a:gd name="connsiteY1004" fmla="*/ 522006 h 6860965"/>
              <a:gd name="connsiteX1005" fmla="*/ 3727490 w 12191853"/>
              <a:gd name="connsiteY1005" fmla="*/ 472867 h 6860965"/>
              <a:gd name="connsiteX1006" fmla="*/ 3727490 w 12191853"/>
              <a:gd name="connsiteY1006" fmla="*/ 275602 h 6860965"/>
              <a:gd name="connsiteX1007" fmla="*/ 3727490 w 12191853"/>
              <a:gd name="connsiteY1007" fmla="*/ 255662 h 6860965"/>
              <a:gd name="connsiteX1008" fmla="*/ 3708973 w 12191853"/>
              <a:gd name="connsiteY1008" fmla="*/ 188008 h 6860965"/>
              <a:gd name="connsiteX1009" fmla="*/ 3666244 w 12191853"/>
              <a:gd name="connsiteY1009" fmla="*/ 74064 h 6860965"/>
              <a:gd name="connsiteX1010" fmla="*/ 3655562 w 12191853"/>
              <a:gd name="connsiteY1010" fmla="*/ 4272 h 6860965"/>
              <a:gd name="connsiteX1011" fmla="*/ 3922616 w 12191853"/>
              <a:gd name="connsiteY1011" fmla="*/ 3560 h 6860965"/>
              <a:gd name="connsiteX1012" fmla="*/ 4028014 w 12191853"/>
              <a:gd name="connsiteY1012" fmla="*/ 3560 h 6860965"/>
              <a:gd name="connsiteX1013" fmla="*/ 4004514 w 12191853"/>
              <a:gd name="connsiteY1013" fmla="*/ 31334 h 6860965"/>
              <a:gd name="connsiteX1014" fmla="*/ 3982438 w 12191853"/>
              <a:gd name="connsiteY1014" fmla="*/ 86169 h 6860965"/>
              <a:gd name="connsiteX1015" fmla="*/ 3971043 w 12191853"/>
              <a:gd name="connsiteY1015" fmla="*/ 118216 h 6860965"/>
              <a:gd name="connsiteX1016" fmla="*/ 4003801 w 12191853"/>
              <a:gd name="connsiteY1016" fmla="*/ 224326 h 6860965"/>
              <a:gd name="connsiteX1017" fmla="*/ 4108488 w 12191853"/>
              <a:gd name="connsiteY1017" fmla="*/ 251388 h 6860965"/>
              <a:gd name="connsiteX1018" fmla="*/ 4149080 w 12191853"/>
              <a:gd name="connsiteY1018" fmla="*/ 237857 h 6860965"/>
              <a:gd name="connsiteX1019" fmla="*/ 4212462 w 12191853"/>
              <a:gd name="connsiteY1019" fmla="*/ 159521 h 6860965"/>
              <a:gd name="connsiteX1020" fmla="*/ 4217446 w 12191853"/>
              <a:gd name="connsiteY1020" fmla="*/ 136020 h 6860965"/>
              <a:gd name="connsiteX1021" fmla="*/ 4183263 w 12191853"/>
              <a:gd name="connsiteY1021" fmla="*/ 35607 h 6860965"/>
              <a:gd name="connsiteX1022" fmla="*/ 4156202 w 12191853"/>
              <a:gd name="connsiteY1022" fmla="*/ 16379 h 6860965"/>
              <a:gd name="connsiteX1023" fmla="*/ 4047956 w 12191853"/>
              <a:gd name="connsiteY1023" fmla="*/ 141717 h 6860965"/>
              <a:gd name="connsiteX1024" fmla="*/ 4051517 w 12191853"/>
              <a:gd name="connsiteY1024" fmla="*/ 150975 h 6860965"/>
              <a:gd name="connsiteX1025" fmla="*/ 4119883 w 12191853"/>
              <a:gd name="connsiteY1025" fmla="*/ 173764 h 6860965"/>
              <a:gd name="connsiteX1026" fmla="*/ 4144096 w 12191853"/>
              <a:gd name="connsiteY1026" fmla="*/ 111095 h 6860965"/>
              <a:gd name="connsiteX1027" fmla="*/ 4122730 w 12191853"/>
              <a:gd name="connsiteY1027" fmla="*/ 89730 h 6860965"/>
              <a:gd name="connsiteX1028" fmla="*/ 4107776 w 12191853"/>
              <a:gd name="connsiteY1028" fmla="*/ 103973 h 6860965"/>
              <a:gd name="connsiteX1029" fmla="*/ 4130565 w 12191853"/>
              <a:gd name="connsiteY1029" fmla="*/ 126050 h 6860965"/>
              <a:gd name="connsiteX1030" fmla="*/ 4085700 w 12191853"/>
              <a:gd name="connsiteY1030" fmla="*/ 145278 h 6860965"/>
              <a:gd name="connsiteX1031" fmla="*/ 4081426 w 12191853"/>
              <a:gd name="connsiteY1031" fmla="*/ 103973 h 6860965"/>
              <a:gd name="connsiteX1032" fmla="*/ 4085700 w 12191853"/>
              <a:gd name="connsiteY1032" fmla="*/ 91867 h 6860965"/>
              <a:gd name="connsiteX1033" fmla="*/ 4120595 w 12191853"/>
              <a:gd name="connsiteY1033" fmla="*/ 69078 h 6860965"/>
              <a:gd name="connsiteX1034" fmla="*/ 4169733 w 12191853"/>
              <a:gd name="connsiteY1034" fmla="*/ 96139 h 6860965"/>
              <a:gd name="connsiteX1035" fmla="*/ 4144808 w 12191853"/>
              <a:gd name="connsiteY1035" fmla="*/ 188719 h 6860965"/>
              <a:gd name="connsiteX1036" fmla="*/ 4090684 w 12191853"/>
              <a:gd name="connsiteY1036" fmla="*/ 195840 h 6860965"/>
              <a:gd name="connsiteX1037" fmla="*/ 4055789 w 12191853"/>
              <a:gd name="connsiteY1037" fmla="*/ 191567 h 6860965"/>
              <a:gd name="connsiteX1038" fmla="*/ 4025167 w 12191853"/>
              <a:gd name="connsiteY1038" fmla="*/ 156672 h 6860965"/>
              <a:gd name="connsiteX1039" fmla="*/ 4026591 w 12191853"/>
              <a:gd name="connsiteY1039" fmla="*/ 91154 h 6860965"/>
              <a:gd name="connsiteX1040" fmla="*/ 4064334 w 12191853"/>
              <a:gd name="connsiteY1040" fmla="*/ 24212 h 6860965"/>
              <a:gd name="connsiteX1041" fmla="*/ 4087124 w 12191853"/>
              <a:gd name="connsiteY1041" fmla="*/ 10681 h 6860965"/>
              <a:gd name="connsiteX1042" fmla="*/ 4107064 w 12191853"/>
              <a:gd name="connsiteY1042" fmla="*/ 4272 h 6860965"/>
              <a:gd name="connsiteX1043" fmla="*/ 4182552 w 12191853"/>
              <a:gd name="connsiteY1043" fmla="*/ 4272 h 6860965"/>
              <a:gd name="connsiteX1044" fmla="*/ 4184688 w 12191853"/>
              <a:gd name="connsiteY1044" fmla="*/ 17803 h 6860965"/>
              <a:gd name="connsiteX1045" fmla="*/ 4233826 w 12191853"/>
              <a:gd name="connsiteY1045" fmla="*/ 145278 h 6860965"/>
              <a:gd name="connsiteX1046" fmla="*/ 4243083 w 12191853"/>
              <a:gd name="connsiteY1046" fmla="*/ 151687 h 6860965"/>
              <a:gd name="connsiteX1047" fmla="*/ 4239523 w 12191853"/>
              <a:gd name="connsiteY1047" fmla="*/ 164506 h 6860965"/>
              <a:gd name="connsiteX1048" fmla="*/ 4136262 w 12191853"/>
              <a:gd name="connsiteY1048" fmla="*/ 284147 h 6860965"/>
              <a:gd name="connsiteX1049" fmla="*/ 3955376 w 12191853"/>
              <a:gd name="connsiteY1049" fmla="*/ 245691 h 6860965"/>
              <a:gd name="connsiteX1050" fmla="*/ 3935435 w 12191853"/>
              <a:gd name="connsiteY1050" fmla="*/ 221478 h 6860965"/>
              <a:gd name="connsiteX1051" fmla="*/ 3909087 w 12191853"/>
              <a:gd name="connsiteY1051" fmla="*/ 124625 h 6860965"/>
              <a:gd name="connsiteX1052" fmla="*/ 3917632 w 12191853"/>
              <a:gd name="connsiteY1052" fmla="*/ 29910 h 6860965"/>
              <a:gd name="connsiteX1053" fmla="*/ 3922616 w 12191853"/>
              <a:gd name="connsiteY1053" fmla="*/ 3560 h 6860965"/>
              <a:gd name="connsiteX1054" fmla="*/ 2947 w 12191853"/>
              <a:gd name="connsiteY1054" fmla="*/ 0 h 6860965"/>
              <a:gd name="connsiteX1055" fmla="*/ 2459863 w 12191853"/>
              <a:gd name="connsiteY1055" fmla="*/ 0 h 6860965"/>
              <a:gd name="connsiteX1056" fmla="*/ 2407164 w 12191853"/>
              <a:gd name="connsiteY1056" fmla="*/ 120353 h 6860965"/>
              <a:gd name="connsiteX1057" fmla="*/ 2407876 w 12191853"/>
              <a:gd name="connsiteY1057" fmla="*/ 328301 h 6860965"/>
              <a:gd name="connsiteX1058" fmla="*/ 2421408 w 12191853"/>
              <a:gd name="connsiteY1058" fmla="*/ 450079 h 6860965"/>
              <a:gd name="connsiteX1059" fmla="*/ 2504728 w 12191853"/>
              <a:gd name="connsiteY1059" fmla="*/ 756303 h 6860965"/>
              <a:gd name="connsiteX1060" fmla="*/ 2571671 w 12191853"/>
              <a:gd name="connsiteY1060" fmla="*/ 867398 h 6860965"/>
              <a:gd name="connsiteX1061" fmla="*/ 2565973 w 12191853"/>
              <a:gd name="connsiteY1061" fmla="*/ 1025495 h 6860965"/>
              <a:gd name="connsiteX1062" fmla="*/ 2579504 w 12191853"/>
              <a:gd name="connsiteY1062" fmla="*/ 1063239 h 6860965"/>
              <a:gd name="connsiteX1063" fmla="*/ 2662113 w 12191853"/>
              <a:gd name="connsiteY1063" fmla="*/ 1170774 h 6860965"/>
              <a:gd name="connsiteX1064" fmla="*/ 2662113 w 12191853"/>
              <a:gd name="connsiteY1064" fmla="*/ 1266202 h 6860965"/>
              <a:gd name="connsiteX1065" fmla="*/ 2645734 w 12191853"/>
              <a:gd name="connsiteY1065" fmla="*/ 1754736 h 6860965"/>
              <a:gd name="connsiteX1066" fmla="*/ 2637188 w 12191853"/>
              <a:gd name="connsiteY1066" fmla="*/ 1791056 h 6860965"/>
              <a:gd name="connsiteX1067" fmla="*/ 2625794 w 12191853"/>
              <a:gd name="connsiteY1067" fmla="*/ 1251959 h 6860965"/>
              <a:gd name="connsiteX1068" fmla="*/ 2573807 w 12191853"/>
              <a:gd name="connsiteY1068" fmla="*/ 1124484 h 6860965"/>
              <a:gd name="connsiteX1069" fmla="*/ 2555291 w 12191853"/>
              <a:gd name="connsiteY1069" fmla="*/ 1130894 h 6860965"/>
              <a:gd name="connsiteX1070" fmla="*/ 2546745 w 12191853"/>
              <a:gd name="connsiteY1070" fmla="*/ 1210654 h 6860965"/>
              <a:gd name="connsiteX1071" fmla="*/ 2543184 w 12191853"/>
              <a:gd name="connsiteY1071" fmla="*/ 1234867 h 6860965"/>
              <a:gd name="connsiteX1072" fmla="*/ 2525380 w 12191853"/>
              <a:gd name="connsiteY1072" fmla="*/ 987751 h 6860965"/>
              <a:gd name="connsiteX1073" fmla="*/ 2516123 w 12191853"/>
              <a:gd name="connsiteY1073" fmla="*/ 897308 h 6860965"/>
              <a:gd name="connsiteX1074" fmla="*/ 2467696 w 12191853"/>
              <a:gd name="connsiteY1074" fmla="*/ 816123 h 6860965"/>
              <a:gd name="connsiteX1075" fmla="*/ 2382238 w 12191853"/>
              <a:gd name="connsiteY1075" fmla="*/ 797608 h 6860965"/>
              <a:gd name="connsiteX1076" fmla="*/ 2335236 w 12191853"/>
              <a:gd name="connsiteY1076" fmla="*/ 828942 h 6860965"/>
              <a:gd name="connsiteX1077" fmla="*/ 2223430 w 12191853"/>
              <a:gd name="connsiteY1077" fmla="*/ 967811 h 6860965"/>
              <a:gd name="connsiteX1078" fmla="*/ 2164321 w 12191853"/>
              <a:gd name="connsiteY1078" fmla="*/ 1049708 h 6860965"/>
              <a:gd name="connsiteX1079" fmla="*/ 2158623 w 12191853"/>
              <a:gd name="connsiteY1079" fmla="*/ 1089589 h 6860965"/>
              <a:gd name="connsiteX1080" fmla="*/ 2122304 w 12191853"/>
              <a:gd name="connsiteY1080" fmla="*/ 1286142 h 6860965"/>
              <a:gd name="connsiteX1081" fmla="*/ 2111622 w 12191853"/>
              <a:gd name="connsiteY1081" fmla="*/ 1034753 h 6860965"/>
              <a:gd name="connsiteX1082" fmla="*/ 2107350 w 12191853"/>
              <a:gd name="connsiteY1082" fmla="*/ 1013389 h 6860965"/>
              <a:gd name="connsiteX1083" fmla="*/ 2141533 w 12191853"/>
              <a:gd name="connsiteY1083" fmla="*/ 982766 h 6860965"/>
              <a:gd name="connsiteX1084" fmla="*/ 2208474 w 12191853"/>
              <a:gd name="connsiteY1084" fmla="*/ 917961 h 6860965"/>
              <a:gd name="connsiteX1085" fmla="*/ 2291083 w 12191853"/>
              <a:gd name="connsiteY1085" fmla="*/ 773394 h 6860965"/>
              <a:gd name="connsiteX1086" fmla="*/ 2303902 w 12191853"/>
              <a:gd name="connsiteY1086" fmla="*/ 569720 h 6860965"/>
              <a:gd name="connsiteX1087" fmla="*/ 2295357 w 12191853"/>
              <a:gd name="connsiteY1087" fmla="*/ 514884 h 6860965"/>
              <a:gd name="connsiteX1088" fmla="*/ 2277552 w 12191853"/>
              <a:gd name="connsiteY1088" fmla="*/ 497080 h 6860965"/>
              <a:gd name="connsiteX1089" fmla="*/ 2104501 w 12191853"/>
              <a:gd name="connsiteY1089" fmla="*/ 544794 h 6860965"/>
              <a:gd name="connsiteX1090" fmla="*/ 2073878 w 12191853"/>
              <a:gd name="connsiteY1090" fmla="*/ 576129 h 6860965"/>
              <a:gd name="connsiteX1091" fmla="*/ 2026876 w 12191853"/>
              <a:gd name="connsiteY1091" fmla="*/ 841761 h 6860965"/>
              <a:gd name="connsiteX1092" fmla="*/ 2026164 w 12191853"/>
              <a:gd name="connsiteY1092" fmla="*/ 845322 h 6860965"/>
              <a:gd name="connsiteX1093" fmla="*/ 2016906 w 12191853"/>
              <a:gd name="connsiteY1093" fmla="*/ 833215 h 6860965"/>
              <a:gd name="connsiteX1094" fmla="*/ 2004087 w 12191853"/>
              <a:gd name="connsiteY1094" fmla="*/ 728529 h 6860965"/>
              <a:gd name="connsiteX1095" fmla="*/ 1977737 w 12191853"/>
              <a:gd name="connsiteY1095" fmla="*/ 717847 h 6860965"/>
              <a:gd name="connsiteX1096" fmla="*/ 1922190 w 12191853"/>
              <a:gd name="connsiteY1096" fmla="*/ 816836 h 6860965"/>
              <a:gd name="connsiteX1097" fmla="*/ 1908659 w 12191853"/>
              <a:gd name="connsiteY1097" fmla="*/ 984191 h 6860965"/>
              <a:gd name="connsiteX1098" fmla="*/ 1905810 w 12191853"/>
              <a:gd name="connsiteY1098" fmla="*/ 984191 h 6860965"/>
              <a:gd name="connsiteX1099" fmla="*/ 1900825 w 12191853"/>
              <a:gd name="connsiteY1099" fmla="*/ 957841 h 6860965"/>
              <a:gd name="connsiteX1100" fmla="*/ 1881597 w 12191853"/>
              <a:gd name="connsiteY1100" fmla="*/ 780516 h 6860965"/>
              <a:gd name="connsiteX1101" fmla="*/ 1906523 w 12191853"/>
              <a:gd name="connsiteY1101" fmla="*/ 717135 h 6860965"/>
              <a:gd name="connsiteX1102" fmla="*/ 1968479 w 12191853"/>
              <a:gd name="connsiteY1102" fmla="*/ 654465 h 6860965"/>
              <a:gd name="connsiteX1103" fmla="*/ 1991980 w 12191853"/>
              <a:gd name="connsiteY1103" fmla="*/ 600342 h 6860965"/>
              <a:gd name="connsiteX1104" fmla="*/ 2025451 w 12191853"/>
              <a:gd name="connsiteY1104" fmla="*/ 544794 h 6860965"/>
              <a:gd name="connsiteX1105" fmla="*/ 2073878 w 12191853"/>
              <a:gd name="connsiteY1105" fmla="*/ 513460 h 6860965"/>
              <a:gd name="connsiteX1106" fmla="*/ 2177140 w 12191853"/>
              <a:gd name="connsiteY1106" fmla="*/ 406637 h 6860965"/>
              <a:gd name="connsiteX1107" fmla="*/ 2181412 w 12191853"/>
              <a:gd name="connsiteY1107" fmla="*/ 380288 h 6860965"/>
              <a:gd name="connsiteX1108" fmla="*/ 2087408 w 12191853"/>
              <a:gd name="connsiteY1108" fmla="*/ 277026 h 6860965"/>
              <a:gd name="connsiteX1109" fmla="*/ 1916493 w 12191853"/>
              <a:gd name="connsiteY1109" fmla="*/ 182310 h 6860965"/>
              <a:gd name="connsiteX1110" fmla="*/ 1896552 w 12191853"/>
              <a:gd name="connsiteY1110" fmla="*/ 189432 h 6860965"/>
              <a:gd name="connsiteX1111" fmla="*/ 1832459 w 12191853"/>
              <a:gd name="connsiteY1111" fmla="*/ 277026 h 6860965"/>
              <a:gd name="connsiteX1112" fmla="*/ 1786881 w 12191853"/>
              <a:gd name="connsiteY1112" fmla="*/ 380288 h 6860965"/>
              <a:gd name="connsiteX1113" fmla="*/ 1801124 w 12191853"/>
              <a:gd name="connsiteY1113" fmla="*/ 448654 h 6860965"/>
              <a:gd name="connsiteX1114" fmla="*/ 1810382 w 12191853"/>
              <a:gd name="connsiteY1114" fmla="*/ 483550 h 6860965"/>
              <a:gd name="connsiteX1115" fmla="*/ 1784033 w 12191853"/>
              <a:gd name="connsiteY1115" fmla="*/ 700043 h 6860965"/>
              <a:gd name="connsiteX1116" fmla="*/ 1781896 w 12191853"/>
              <a:gd name="connsiteY1116" fmla="*/ 742060 h 6860965"/>
              <a:gd name="connsiteX1117" fmla="*/ 1775487 w 12191853"/>
              <a:gd name="connsiteY1117" fmla="*/ 841761 h 6860965"/>
              <a:gd name="connsiteX1118" fmla="*/ 1771926 w 12191853"/>
              <a:gd name="connsiteY1118" fmla="*/ 841761 h 6860965"/>
              <a:gd name="connsiteX1119" fmla="*/ 1770502 w 12191853"/>
              <a:gd name="connsiteY1119" fmla="*/ 666572 h 6860965"/>
              <a:gd name="connsiteX1120" fmla="*/ 1761956 w 12191853"/>
              <a:gd name="connsiteY1120" fmla="*/ 457912 h 6860965"/>
              <a:gd name="connsiteX1121" fmla="*/ 1738455 w 12191853"/>
              <a:gd name="connsiteY1121" fmla="*/ 336135 h 6860965"/>
              <a:gd name="connsiteX1122" fmla="*/ 1723500 w 12191853"/>
              <a:gd name="connsiteY1122" fmla="*/ 230736 h 6860965"/>
              <a:gd name="connsiteX1123" fmla="*/ 1724924 w 12191853"/>
              <a:gd name="connsiteY1123" fmla="*/ 192993 h 6860965"/>
              <a:gd name="connsiteX1124" fmla="*/ 1684332 w 12191853"/>
              <a:gd name="connsiteY1124" fmla="*/ 143142 h 6860965"/>
              <a:gd name="connsiteX1125" fmla="*/ 1651573 w 12191853"/>
              <a:gd name="connsiteY1125" fmla="*/ 158809 h 6860965"/>
              <a:gd name="connsiteX1126" fmla="*/ 1605283 w 12191853"/>
              <a:gd name="connsiteY1126" fmla="*/ 438684 h 6860965"/>
              <a:gd name="connsiteX1127" fmla="*/ 1603859 w 12191853"/>
              <a:gd name="connsiteY1127" fmla="*/ 549067 h 6860965"/>
              <a:gd name="connsiteX1128" fmla="*/ 1564691 w 12191853"/>
              <a:gd name="connsiteY1128" fmla="*/ 656602 h 6860965"/>
              <a:gd name="connsiteX1129" fmla="*/ 1570388 w 12191853"/>
              <a:gd name="connsiteY1129" fmla="*/ 757015 h 6860965"/>
              <a:gd name="connsiteX1130" fmla="*/ 1580358 w 12191853"/>
              <a:gd name="connsiteY1130" fmla="*/ 837488 h 6860965"/>
              <a:gd name="connsiteX1131" fmla="*/ 1568251 w 12191853"/>
              <a:gd name="connsiteY1131" fmla="*/ 952856 h 6860965"/>
              <a:gd name="connsiteX1132" fmla="*/ 1544750 w 12191853"/>
              <a:gd name="connsiteY1132" fmla="*/ 1721978 h 6860965"/>
              <a:gd name="connsiteX1133" fmla="*/ 1544038 w 12191853"/>
              <a:gd name="connsiteY1133" fmla="*/ 2005413 h 6860965"/>
              <a:gd name="connsiteX1134" fmla="*/ 1543326 w 12191853"/>
              <a:gd name="connsiteY1134" fmla="*/ 2125054 h 6860965"/>
              <a:gd name="connsiteX1135" fmla="*/ 1534068 w 12191853"/>
              <a:gd name="connsiteY1135" fmla="*/ 2088735 h 6860965"/>
              <a:gd name="connsiteX1136" fmla="*/ 1529083 w 12191853"/>
              <a:gd name="connsiteY1136" fmla="*/ 1887908 h 6860965"/>
              <a:gd name="connsiteX1137" fmla="*/ 1526947 w 12191853"/>
              <a:gd name="connsiteY1137" fmla="*/ 1762570 h 6860965"/>
              <a:gd name="connsiteX1138" fmla="*/ 1516977 w 12191853"/>
              <a:gd name="connsiteY1138" fmla="*/ 1393677 h 6860965"/>
              <a:gd name="connsiteX1139" fmla="*/ 1511992 w 12191853"/>
              <a:gd name="connsiteY1139" fmla="*/ 1237716 h 6860965"/>
              <a:gd name="connsiteX1140" fmla="*/ 1507007 w 12191853"/>
              <a:gd name="connsiteY1140" fmla="*/ 1045436 h 6860965"/>
              <a:gd name="connsiteX1141" fmla="*/ 1502734 w 12191853"/>
              <a:gd name="connsiteY1141" fmla="*/ 923658 h 6860965"/>
              <a:gd name="connsiteX1142" fmla="*/ 1502021 w 12191853"/>
              <a:gd name="connsiteY1142" fmla="*/ 628828 h 6860965"/>
              <a:gd name="connsiteX1143" fmla="*/ 1498461 w 12191853"/>
              <a:gd name="connsiteY1143" fmla="*/ 609600 h 6860965"/>
              <a:gd name="connsiteX1144" fmla="*/ 1492051 w 12191853"/>
              <a:gd name="connsiteY1144" fmla="*/ 599630 h 6860965"/>
              <a:gd name="connsiteX1145" fmla="*/ 1504158 w 12191853"/>
              <a:gd name="connsiteY1145" fmla="*/ 544082 h 6860965"/>
              <a:gd name="connsiteX1146" fmla="*/ 1515552 w 12191853"/>
              <a:gd name="connsiteY1146" fmla="*/ 428714 h 6860965"/>
              <a:gd name="connsiteX1147" fmla="*/ 1513416 w 12191853"/>
              <a:gd name="connsiteY1147" fmla="*/ 415183 h 6860965"/>
              <a:gd name="connsiteX1148" fmla="*/ 1509143 w 12191853"/>
              <a:gd name="connsiteY1148" fmla="*/ 371030 h 6860965"/>
              <a:gd name="connsiteX1149" fmla="*/ 1482081 w 12191853"/>
              <a:gd name="connsiteY1149" fmla="*/ 195841 h 6860965"/>
              <a:gd name="connsiteX1150" fmla="*/ 1479233 w 12191853"/>
              <a:gd name="connsiteY1150" fmla="*/ 158097 h 6860965"/>
              <a:gd name="connsiteX1151" fmla="*/ 1437216 w 12191853"/>
              <a:gd name="connsiteY1151" fmla="*/ 61245 h 6860965"/>
              <a:gd name="connsiteX1152" fmla="*/ 1370986 w 12191853"/>
              <a:gd name="connsiteY1152" fmla="*/ 71215 h 6860965"/>
              <a:gd name="connsiteX1153" fmla="*/ 1348197 w 12191853"/>
              <a:gd name="connsiteY1153" fmla="*/ 118929 h 6860965"/>
              <a:gd name="connsiteX1154" fmla="*/ 1338227 w 12191853"/>
              <a:gd name="connsiteY1154" fmla="*/ 256374 h 6860965"/>
              <a:gd name="connsiteX1155" fmla="*/ 1338939 w 12191853"/>
              <a:gd name="connsiteY1155" fmla="*/ 289845 h 6860965"/>
              <a:gd name="connsiteX1156" fmla="*/ 1315438 w 12191853"/>
              <a:gd name="connsiteY1156" fmla="*/ 415895 h 6860965"/>
              <a:gd name="connsiteX1157" fmla="*/ 1303332 w 12191853"/>
              <a:gd name="connsiteY1157" fmla="*/ 1413617 h 6860965"/>
              <a:gd name="connsiteX1158" fmla="*/ 1296922 w 12191853"/>
              <a:gd name="connsiteY1158" fmla="*/ 1413617 h 6860965"/>
              <a:gd name="connsiteX1159" fmla="*/ 1289801 w 12191853"/>
              <a:gd name="connsiteY1159" fmla="*/ 1251959 h 6860965"/>
              <a:gd name="connsiteX1160" fmla="*/ 1284816 w 12191853"/>
              <a:gd name="connsiteY1160" fmla="*/ 878793 h 6860965"/>
              <a:gd name="connsiteX1161" fmla="*/ 1281967 w 12191853"/>
              <a:gd name="connsiteY1161" fmla="*/ 613873 h 6860965"/>
              <a:gd name="connsiteX1162" fmla="*/ 1269861 w 12191853"/>
              <a:gd name="connsiteY1162" fmla="*/ 418744 h 6860965"/>
              <a:gd name="connsiteX1163" fmla="*/ 1220010 w 12191853"/>
              <a:gd name="connsiteY1163" fmla="*/ 312634 h 6860965"/>
              <a:gd name="connsiteX1164" fmla="*/ 1197222 w 12191853"/>
              <a:gd name="connsiteY1164" fmla="*/ 231449 h 6860965"/>
              <a:gd name="connsiteX1165" fmla="*/ 1148083 w 12191853"/>
              <a:gd name="connsiteY1165" fmla="*/ 154536 h 6860965"/>
              <a:gd name="connsiteX1166" fmla="*/ 1093960 w 12191853"/>
              <a:gd name="connsiteY1166" fmla="*/ 98277 h 6860965"/>
              <a:gd name="connsiteX1167" fmla="*/ 991410 w 12191853"/>
              <a:gd name="connsiteY1167" fmla="*/ 130323 h 6860965"/>
              <a:gd name="connsiteX1168" fmla="*/ 970758 w 12191853"/>
              <a:gd name="connsiteY1168" fmla="*/ 175901 h 6860965"/>
              <a:gd name="connsiteX1169" fmla="*/ 853965 w 12191853"/>
              <a:gd name="connsiteY1169" fmla="*/ 207236 h 6860965"/>
              <a:gd name="connsiteX1170" fmla="*/ 814085 w 12191853"/>
              <a:gd name="connsiteY1170" fmla="*/ 246404 h 6860965"/>
              <a:gd name="connsiteX1171" fmla="*/ 769932 w 12191853"/>
              <a:gd name="connsiteY1171" fmla="*/ 296254 h 6860965"/>
              <a:gd name="connsiteX1172" fmla="*/ 745007 w 12191853"/>
              <a:gd name="connsiteY1172" fmla="*/ 329013 h 6860965"/>
              <a:gd name="connsiteX1173" fmla="*/ 712960 w 12191853"/>
              <a:gd name="connsiteY1173" fmla="*/ 463609 h 6860965"/>
              <a:gd name="connsiteX1174" fmla="*/ 720081 w 12191853"/>
              <a:gd name="connsiteY1174" fmla="*/ 510611 h 6860965"/>
              <a:gd name="connsiteX1175" fmla="*/ 735749 w 12191853"/>
              <a:gd name="connsiteY1175" fmla="*/ 564022 h 6860965"/>
              <a:gd name="connsiteX1176" fmla="*/ 830464 w 12191853"/>
              <a:gd name="connsiteY1176" fmla="*/ 645208 h 6860965"/>
              <a:gd name="connsiteX1177" fmla="*/ 953666 w 12191853"/>
              <a:gd name="connsiteY1177" fmla="*/ 607464 h 6860965"/>
              <a:gd name="connsiteX1178" fmla="*/ 982864 w 12191853"/>
              <a:gd name="connsiteY1178" fmla="*/ 572568 h 6860965"/>
              <a:gd name="connsiteX1179" fmla="*/ 997820 w 12191853"/>
              <a:gd name="connsiteY1179" fmla="*/ 450079 h 6860965"/>
              <a:gd name="connsiteX1180" fmla="*/ 990698 w 12191853"/>
              <a:gd name="connsiteY1180" fmla="*/ 429426 h 6860965"/>
              <a:gd name="connsiteX1181" fmla="*/ 890285 w 12191853"/>
              <a:gd name="connsiteY1181" fmla="*/ 348953 h 6860965"/>
              <a:gd name="connsiteX1182" fmla="*/ 854678 w 12191853"/>
              <a:gd name="connsiteY1182" fmla="*/ 347529 h 6860965"/>
              <a:gd name="connsiteX1183" fmla="*/ 824767 w 12191853"/>
              <a:gd name="connsiteY1183" fmla="*/ 536249 h 6860965"/>
              <a:gd name="connsiteX1184" fmla="*/ 851829 w 12191853"/>
              <a:gd name="connsiteY1184" fmla="*/ 546219 h 6860965"/>
              <a:gd name="connsiteX1185" fmla="*/ 925180 w 12191853"/>
              <a:gd name="connsiteY1185" fmla="*/ 499929 h 6860965"/>
              <a:gd name="connsiteX1186" fmla="*/ 890997 w 12191853"/>
              <a:gd name="connsiteY1186" fmla="*/ 439396 h 6860965"/>
              <a:gd name="connsiteX1187" fmla="*/ 865360 w 12191853"/>
              <a:gd name="connsiteY1187" fmla="*/ 440821 h 6860965"/>
              <a:gd name="connsiteX1188" fmla="*/ 863223 w 12191853"/>
              <a:gd name="connsiteY1188" fmla="*/ 468594 h 6860965"/>
              <a:gd name="connsiteX1189" fmla="*/ 895270 w 12191853"/>
              <a:gd name="connsiteY1189" fmla="*/ 475716 h 6860965"/>
              <a:gd name="connsiteX1190" fmla="*/ 885300 w 12191853"/>
              <a:gd name="connsiteY1190" fmla="*/ 500641 h 6860965"/>
              <a:gd name="connsiteX1191" fmla="*/ 865360 w 12191853"/>
              <a:gd name="connsiteY1191" fmla="*/ 518445 h 6860965"/>
              <a:gd name="connsiteX1192" fmla="*/ 843995 w 12191853"/>
              <a:gd name="connsiteY1192" fmla="*/ 499929 h 6860965"/>
              <a:gd name="connsiteX1193" fmla="*/ 832601 w 12191853"/>
              <a:gd name="connsiteY1193" fmla="*/ 464322 h 6860965"/>
              <a:gd name="connsiteX1194" fmla="*/ 868921 w 12191853"/>
              <a:gd name="connsiteY1194" fmla="*/ 413759 h 6860965"/>
              <a:gd name="connsiteX1195" fmla="*/ 928741 w 12191853"/>
              <a:gd name="connsiteY1195" fmla="*/ 431563 h 6860965"/>
              <a:gd name="connsiteX1196" fmla="*/ 950106 w 12191853"/>
              <a:gd name="connsiteY1196" fmla="*/ 512036 h 6860965"/>
              <a:gd name="connsiteX1197" fmla="*/ 930878 w 12191853"/>
              <a:gd name="connsiteY1197" fmla="*/ 549067 h 6860965"/>
              <a:gd name="connsiteX1198" fmla="*/ 855390 w 12191853"/>
              <a:gd name="connsiteY1198" fmla="*/ 583963 h 6860965"/>
              <a:gd name="connsiteX1199" fmla="*/ 817646 w 12191853"/>
              <a:gd name="connsiteY1199" fmla="*/ 571144 h 6860965"/>
              <a:gd name="connsiteX1200" fmla="*/ 758537 w 12191853"/>
              <a:gd name="connsiteY1200" fmla="*/ 468594 h 6860965"/>
              <a:gd name="connsiteX1201" fmla="*/ 757825 w 12191853"/>
              <a:gd name="connsiteY1201" fmla="*/ 440108 h 6860965"/>
              <a:gd name="connsiteX1202" fmla="*/ 814797 w 12191853"/>
              <a:gd name="connsiteY1202" fmla="*/ 330437 h 6860965"/>
              <a:gd name="connsiteX1203" fmla="*/ 851829 w 12191853"/>
              <a:gd name="connsiteY1203" fmla="*/ 299815 h 6860965"/>
              <a:gd name="connsiteX1204" fmla="*/ 1022033 w 12191853"/>
              <a:gd name="connsiteY1204" fmla="*/ 420880 h 6860965"/>
              <a:gd name="connsiteX1205" fmla="*/ 1000668 w 12191853"/>
              <a:gd name="connsiteY1205" fmla="*/ 614585 h 6860965"/>
              <a:gd name="connsiteX1206" fmla="*/ 895982 w 12191853"/>
              <a:gd name="connsiteY1206" fmla="*/ 669421 h 6860965"/>
              <a:gd name="connsiteX1207" fmla="*/ 814085 w 12191853"/>
              <a:gd name="connsiteY1207" fmla="*/ 692209 h 6860965"/>
              <a:gd name="connsiteX1208" fmla="*/ 801266 w 12191853"/>
              <a:gd name="connsiteY1208" fmla="*/ 710013 h 6860965"/>
              <a:gd name="connsiteX1209" fmla="*/ 861087 w 12191853"/>
              <a:gd name="connsiteY1209" fmla="*/ 991312 h 6860965"/>
              <a:gd name="connsiteX1210" fmla="*/ 832601 w 12191853"/>
              <a:gd name="connsiteY1210" fmla="*/ 1039738 h 6860965"/>
              <a:gd name="connsiteX1211" fmla="*/ 586909 w 12191853"/>
              <a:gd name="connsiteY1211" fmla="*/ 1223473 h 6860965"/>
              <a:gd name="connsiteX1212" fmla="*/ 331960 w 12191853"/>
              <a:gd name="connsiteY1212" fmla="*/ 1108817 h 6860965"/>
              <a:gd name="connsiteX1213" fmla="*/ 292792 w 12191853"/>
              <a:gd name="connsiteY1213" fmla="*/ 1053981 h 6860965"/>
              <a:gd name="connsiteX1214" fmla="*/ 281397 w 12191853"/>
              <a:gd name="connsiteY1214" fmla="*/ 959265 h 6860965"/>
              <a:gd name="connsiteX1215" fmla="*/ 225850 w 12191853"/>
              <a:gd name="connsiteY1215" fmla="*/ 1125196 h 6860965"/>
              <a:gd name="connsiteX1216" fmla="*/ 242941 w 12191853"/>
              <a:gd name="connsiteY1216" fmla="*/ 1341690 h 6860965"/>
              <a:gd name="connsiteX1217" fmla="*/ 291367 w 12191853"/>
              <a:gd name="connsiteY1217" fmla="*/ 1449224 h 6860965"/>
              <a:gd name="connsiteX1218" fmla="*/ 359734 w 12191853"/>
              <a:gd name="connsiteY1218" fmla="*/ 1481983 h 6860965"/>
              <a:gd name="connsiteX1219" fmla="*/ 481511 w 12191853"/>
              <a:gd name="connsiteY1219" fmla="*/ 1543228 h 6860965"/>
              <a:gd name="connsiteX1220" fmla="*/ 488633 w 12191853"/>
              <a:gd name="connsiteY1220" fmla="*/ 1553198 h 6860965"/>
              <a:gd name="connsiteX1221" fmla="*/ 537059 w 12191853"/>
              <a:gd name="connsiteY1221" fmla="*/ 1608034 h 6860965"/>
              <a:gd name="connsiteX1222" fmla="*/ 616820 w 12191853"/>
              <a:gd name="connsiteY1222" fmla="*/ 1650051 h 6860965"/>
              <a:gd name="connsiteX1223" fmla="*/ 685898 w 12191853"/>
              <a:gd name="connsiteY1223" fmla="*/ 1689931 h 6860965"/>
              <a:gd name="connsiteX1224" fmla="*/ 712248 w 12191853"/>
              <a:gd name="connsiteY1224" fmla="*/ 1746903 h 6860965"/>
              <a:gd name="connsiteX1225" fmla="*/ 819070 w 12191853"/>
              <a:gd name="connsiteY1225" fmla="*/ 1953426 h 6860965"/>
              <a:gd name="connsiteX1226" fmla="*/ 883876 w 12191853"/>
              <a:gd name="connsiteY1226" fmla="*/ 2012535 h 6860965"/>
              <a:gd name="connsiteX1227" fmla="*/ 976455 w 12191853"/>
              <a:gd name="connsiteY1227" fmla="*/ 2073780 h 6860965"/>
              <a:gd name="connsiteX1228" fmla="*/ 996395 w 12191853"/>
              <a:gd name="connsiteY1228" fmla="*/ 2132177 h 6860965"/>
              <a:gd name="connsiteX1229" fmla="*/ 987137 w 12191853"/>
              <a:gd name="connsiteY1229" fmla="*/ 2321607 h 6860965"/>
              <a:gd name="connsiteX1230" fmla="*/ 1103930 w 12191853"/>
              <a:gd name="connsiteY1230" fmla="*/ 2459053 h 6860965"/>
              <a:gd name="connsiteX1231" fmla="*/ 1204343 w 12191853"/>
              <a:gd name="connsiteY1231" fmla="*/ 2503918 h 6860965"/>
              <a:gd name="connsiteX1232" fmla="*/ 1350334 w 12191853"/>
              <a:gd name="connsiteY1232" fmla="*/ 2647059 h 6860965"/>
              <a:gd name="connsiteX1233" fmla="*/ 1377395 w 12191853"/>
              <a:gd name="connsiteY1233" fmla="*/ 2652757 h 6860965"/>
              <a:gd name="connsiteX1234" fmla="*/ 1463565 w 12191853"/>
              <a:gd name="connsiteY1234" fmla="*/ 2600770 h 6860965"/>
              <a:gd name="connsiteX1235" fmla="*/ 1628072 w 12191853"/>
              <a:gd name="connsiteY1235" fmla="*/ 2495372 h 6860965"/>
              <a:gd name="connsiteX1236" fmla="*/ 1718515 w 12191853"/>
              <a:gd name="connsiteY1236" fmla="*/ 2377155 h 6860965"/>
              <a:gd name="connsiteX1237" fmla="*/ 1749850 w 12191853"/>
              <a:gd name="connsiteY1237" fmla="*/ 2317335 h 6860965"/>
              <a:gd name="connsiteX1238" fmla="*/ 1760532 w 12191853"/>
              <a:gd name="connsiteY1238" fmla="*/ 2307365 h 6860965"/>
              <a:gd name="connsiteX1239" fmla="*/ 1880173 w 12191853"/>
              <a:gd name="connsiteY1239" fmla="*/ 2256801 h 6860965"/>
              <a:gd name="connsiteX1240" fmla="*/ 1897264 w 12191853"/>
              <a:gd name="connsiteY1240" fmla="*/ 2231877 h 6860965"/>
              <a:gd name="connsiteX1241" fmla="*/ 1885158 w 12191853"/>
              <a:gd name="connsiteY1241" fmla="*/ 2149980 h 6860965"/>
              <a:gd name="connsiteX1242" fmla="*/ 1885158 w 12191853"/>
              <a:gd name="connsiteY1242" fmla="*/ 2117221 h 6860965"/>
              <a:gd name="connsiteX1243" fmla="*/ 1944979 w 12191853"/>
              <a:gd name="connsiteY1243" fmla="*/ 1849452 h 6860965"/>
              <a:gd name="connsiteX1244" fmla="*/ 1947115 w 12191853"/>
              <a:gd name="connsiteY1244" fmla="*/ 1775389 h 6860965"/>
              <a:gd name="connsiteX1245" fmla="*/ 1942130 w 12191853"/>
              <a:gd name="connsiteY1245" fmla="*/ 1682809 h 6860965"/>
              <a:gd name="connsiteX1246" fmla="*/ 1936433 w 12191853"/>
              <a:gd name="connsiteY1246" fmla="*/ 1640080 h 6860965"/>
              <a:gd name="connsiteX1247" fmla="*/ 1917205 w 12191853"/>
              <a:gd name="connsiteY1247" fmla="*/ 1585957 h 6860965"/>
              <a:gd name="connsiteX1248" fmla="*/ 1917205 w 12191853"/>
              <a:gd name="connsiteY1248" fmla="*/ 1585245 h 6860965"/>
              <a:gd name="connsiteX1249" fmla="*/ 2058922 w 12191853"/>
              <a:gd name="connsiteY1249" fmla="*/ 1575275 h 6860965"/>
              <a:gd name="connsiteX1250" fmla="*/ 2038982 w 12191853"/>
              <a:gd name="connsiteY1250" fmla="*/ 1515454 h 6860965"/>
              <a:gd name="connsiteX1251" fmla="*/ 2043967 w 12191853"/>
              <a:gd name="connsiteY1251" fmla="*/ 1497651 h 6860965"/>
              <a:gd name="connsiteX1252" fmla="*/ 2056786 w 12191853"/>
              <a:gd name="connsiteY1252" fmla="*/ 1506908 h 6860965"/>
              <a:gd name="connsiteX1253" fmla="*/ 2091681 w 12191853"/>
              <a:gd name="connsiteY1253" fmla="*/ 1553198 h 6860965"/>
              <a:gd name="connsiteX1254" fmla="*/ 2120879 w 12191853"/>
              <a:gd name="connsiteY1254" fmla="*/ 1566017 h 6860965"/>
              <a:gd name="connsiteX1255" fmla="*/ 2231975 w 12191853"/>
              <a:gd name="connsiteY1255" fmla="*/ 1561032 h 6860965"/>
              <a:gd name="connsiteX1256" fmla="*/ 2249067 w 12191853"/>
              <a:gd name="connsiteY1256" fmla="*/ 1564593 h 6860965"/>
              <a:gd name="connsiteX1257" fmla="*/ 2283963 w 12191853"/>
              <a:gd name="connsiteY1257" fmla="*/ 1538955 h 6860965"/>
              <a:gd name="connsiteX1258" fmla="*/ 2309599 w 12191853"/>
              <a:gd name="connsiteY1258" fmla="*/ 1501211 h 6860965"/>
              <a:gd name="connsiteX1259" fmla="*/ 2328828 w 12191853"/>
              <a:gd name="connsiteY1259" fmla="*/ 1523288 h 6860965"/>
              <a:gd name="connsiteX1260" fmla="*/ 2311737 w 12191853"/>
              <a:gd name="connsiteY1260" fmla="*/ 1575275 h 6860965"/>
              <a:gd name="connsiteX1261" fmla="*/ 2383663 w 12191853"/>
              <a:gd name="connsiteY1261" fmla="*/ 1581684 h 6860965"/>
              <a:gd name="connsiteX1262" fmla="*/ 2451318 w 12191853"/>
              <a:gd name="connsiteY1262" fmla="*/ 1590942 h 6860965"/>
              <a:gd name="connsiteX1263" fmla="*/ 2432801 w 12191853"/>
              <a:gd name="connsiteY1263" fmla="*/ 1647202 h 6860965"/>
              <a:gd name="connsiteX1264" fmla="*/ 2422119 w 12191853"/>
              <a:gd name="connsiteY1264" fmla="*/ 1722690 h 6860965"/>
              <a:gd name="connsiteX1265" fmla="*/ 2412861 w 12191853"/>
              <a:gd name="connsiteY1265" fmla="*/ 1793905 h 6860965"/>
              <a:gd name="connsiteX1266" fmla="*/ 2410725 w 12191853"/>
              <a:gd name="connsiteY1266" fmla="*/ 1829512 h 6860965"/>
              <a:gd name="connsiteX1267" fmla="*/ 2451318 w 12191853"/>
              <a:gd name="connsiteY1267" fmla="*/ 1914970 h 6860965"/>
              <a:gd name="connsiteX1268" fmla="*/ 2469122 w 12191853"/>
              <a:gd name="connsiteY1268" fmla="*/ 2229029 h 6860965"/>
              <a:gd name="connsiteX1269" fmla="*/ 2486925 w 12191853"/>
              <a:gd name="connsiteY1269" fmla="*/ 2250393 h 6860965"/>
              <a:gd name="connsiteX1270" fmla="*/ 2734752 w 12191853"/>
              <a:gd name="connsiteY1270" fmla="*/ 2368609 h 6860965"/>
              <a:gd name="connsiteX1271" fmla="*/ 2835166 w 12191853"/>
              <a:gd name="connsiteY1271" fmla="*/ 2506055 h 6860965"/>
              <a:gd name="connsiteX1272" fmla="*/ 2947685 w 12191853"/>
              <a:gd name="connsiteY1272" fmla="*/ 2641363 h 6860965"/>
              <a:gd name="connsiteX1273" fmla="*/ 2966201 w 12191853"/>
              <a:gd name="connsiteY1273" fmla="*/ 2737502 h 6860965"/>
              <a:gd name="connsiteX1274" fmla="*/ 2890001 w 12191853"/>
              <a:gd name="connsiteY1274" fmla="*/ 3044439 h 6860965"/>
              <a:gd name="connsiteX1275" fmla="*/ 2784603 w 12191853"/>
              <a:gd name="connsiteY1275" fmla="*/ 3151262 h 6860965"/>
              <a:gd name="connsiteX1276" fmla="*/ 2715524 w 12191853"/>
              <a:gd name="connsiteY1276" fmla="*/ 3196127 h 6860965"/>
              <a:gd name="connsiteX1277" fmla="*/ 2766800 w 12191853"/>
              <a:gd name="connsiteY1277" fmla="*/ 3126335 h 6860965"/>
              <a:gd name="connsiteX1278" fmla="*/ 2849410 w 12191853"/>
              <a:gd name="connsiteY1278" fmla="*/ 3020225 h 6860965"/>
              <a:gd name="connsiteX1279" fmla="*/ 2913502 w 12191853"/>
              <a:gd name="connsiteY1279" fmla="*/ 2740352 h 6860965"/>
              <a:gd name="connsiteX1280" fmla="*/ 2885728 w 12191853"/>
              <a:gd name="connsiteY1280" fmla="*/ 2659879 h 6860965"/>
              <a:gd name="connsiteX1281" fmla="*/ 2707691 w 12191853"/>
              <a:gd name="connsiteY1281" fmla="*/ 2464037 h 6860965"/>
              <a:gd name="connsiteX1282" fmla="*/ 2706267 w 12191853"/>
              <a:gd name="connsiteY1282" fmla="*/ 2472583 h 6860965"/>
              <a:gd name="connsiteX1283" fmla="*/ 2763951 w 12191853"/>
              <a:gd name="connsiteY1283" fmla="*/ 2592937 h 6860965"/>
              <a:gd name="connsiteX1284" fmla="*/ 2778906 w 12191853"/>
              <a:gd name="connsiteY1284" fmla="*/ 2655605 h 6860965"/>
              <a:gd name="connsiteX1285" fmla="*/ 2750421 w 12191853"/>
              <a:gd name="connsiteY1285" fmla="*/ 2883494 h 6860965"/>
              <a:gd name="connsiteX1286" fmla="*/ 2633627 w 12191853"/>
              <a:gd name="connsiteY1286" fmla="*/ 2946163 h 6860965"/>
              <a:gd name="connsiteX1287" fmla="*/ 2710539 w 12191853"/>
              <a:gd name="connsiteY1287" fmla="*/ 2874948 h 6860965"/>
              <a:gd name="connsiteX1288" fmla="*/ 2742586 w 12191853"/>
              <a:gd name="connsiteY1288" fmla="*/ 2665576 h 6860965"/>
              <a:gd name="connsiteX1289" fmla="*/ 2699857 w 12191853"/>
              <a:gd name="connsiteY1289" fmla="*/ 2585814 h 6860965"/>
              <a:gd name="connsiteX1290" fmla="*/ 2519683 w 12191853"/>
              <a:gd name="connsiteY1290" fmla="*/ 2460477 h 6860965"/>
              <a:gd name="connsiteX1291" fmla="*/ 2508290 w 12191853"/>
              <a:gd name="connsiteY1291" fmla="*/ 2676258 h 6860965"/>
              <a:gd name="connsiteX1292" fmla="*/ 2466984 w 12191853"/>
              <a:gd name="connsiteY1292" fmla="*/ 2721123 h 6860965"/>
              <a:gd name="connsiteX1293" fmla="*/ 2484076 w 12191853"/>
              <a:gd name="connsiteY1293" fmla="*/ 2645636 h 6860965"/>
              <a:gd name="connsiteX1294" fmla="*/ 2485501 w 12191853"/>
              <a:gd name="connsiteY1294" fmla="*/ 2643499 h 6860965"/>
              <a:gd name="connsiteX1295" fmla="*/ 2449893 w 12191853"/>
              <a:gd name="connsiteY1295" fmla="*/ 2425581 h 6860965"/>
              <a:gd name="connsiteX1296" fmla="*/ 2388648 w 12191853"/>
              <a:gd name="connsiteY1296" fmla="*/ 2423444 h 6860965"/>
              <a:gd name="connsiteX1297" fmla="*/ 2336662 w 12191853"/>
              <a:gd name="connsiteY1297" fmla="*/ 2481129 h 6860965"/>
              <a:gd name="connsiteX1298" fmla="*/ 2330964 w 12191853"/>
              <a:gd name="connsiteY1298" fmla="*/ 2514600 h 6860965"/>
              <a:gd name="connsiteX1299" fmla="*/ 2412861 w 12191853"/>
              <a:gd name="connsiteY1299" fmla="*/ 2665576 h 6860965"/>
              <a:gd name="connsiteX1300" fmla="*/ 2320993 w 12191853"/>
              <a:gd name="connsiteY1300" fmla="*/ 2716139 h 6860965"/>
              <a:gd name="connsiteX1301" fmla="*/ 2066044 w 12191853"/>
              <a:gd name="connsiteY1301" fmla="*/ 2720411 h 6860965"/>
              <a:gd name="connsiteX1302" fmla="*/ 1962070 w 12191853"/>
              <a:gd name="connsiteY1302" fmla="*/ 2650620 h 6860965"/>
              <a:gd name="connsiteX1303" fmla="*/ 2018330 w 12191853"/>
              <a:gd name="connsiteY1303" fmla="*/ 2549495 h 6860965"/>
              <a:gd name="connsiteX1304" fmla="*/ 2006223 w 12191853"/>
              <a:gd name="connsiteY1304" fmla="*/ 2459053 h 6860965"/>
              <a:gd name="connsiteX1305" fmla="*/ 1986283 w 12191853"/>
              <a:gd name="connsiteY1305" fmla="*/ 2457628 h 6860965"/>
              <a:gd name="connsiteX1306" fmla="*/ 1818216 w 12191853"/>
              <a:gd name="connsiteY1306" fmla="*/ 2560890 h 6860965"/>
              <a:gd name="connsiteX1307" fmla="*/ 1755547 w 12191853"/>
              <a:gd name="connsiteY1307" fmla="*/ 2615725 h 6860965"/>
              <a:gd name="connsiteX1308" fmla="*/ 1685756 w 12191853"/>
              <a:gd name="connsiteY1308" fmla="*/ 2729669 h 6860965"/>
              <a:gd name="connsiteX1309" fmla="*/ 1596025 w 12191853"/>
              <a:gd name="connsiteY1309" fmla="*/ 2817975 h 6860965"/>
              <a:gd name="connsiteX1310" fmla="*/ 1483506 w 12191853"/>
              <a:gd name="connsiteY1310" fmla="*/ 2936193 h 6860965"/>
              <a:gd name="connsiteX1311" fmla="*/ 1460005 w 12191853"/>
              <a:gd name="connsiteY1311" fmla="*/ 3055122 h 6860965"/>
              <a:gd name="connsiteX1312" fmla="*/ 1430094 w 12191853"/>
              <a:gd name="connsiteY1312" fmla="*/ 3155534 h 6860965"/>
              <a:gd name="connsiteX1313" fmla="*/ 1363152 w 12191853"/>
              <a:gd name="connsiteY1313" fmla="*/ 3090017 h 6860965"/>
              <a:gd name="connsiteX1314" fmla="*/ 1299771 w 12191853"/>
              <a:gd name="connsiteY1314" fmla="*/ 3049424 h 6860965"/>
              <a:gd name="connsiteX1315" fmla="*/ 1223571 w 12191853"/>
              <a:gd name="connsiteY1315" fmla="*/ 2931921 h 6860965"/>
              <a:gd name="connsiteX1316" fmla="*/ 1175857 w 12191853"/>
              <a:gd name="connsiteY1316" fmla="*/ 2875660 h 6860965"/>
              <a:gd name="connsiteX1317" fmla="*/ 1116749 w 12191853"/>
              <a:gd name="connsiteY1317" fmla="*/ 2854295 h 6860965"/>
              <a:gd name="connsiteX1318" fmla="*/ 1079539 w 12191853"/>
              <a:gd name="connsiteY1318" fmla="*/ 2835691 h 6860965"/>
              <a:gd name="connsiteX1319" fmla="*/ 1079328 w 12191853"/>
              <a:gd name="connsiteY1319" fmla="*/ 2835427 h 6860965"/>
              <a:gd name="connsiteX1320" fmla="*/ 1019767 w 12191853"/>
              <a:gd name="connsiteY1320" fmla="*/ 2845450 h 6860965"/>
              <a:gd name="connsiteX1321" fmla="*/ 934426 w 12191853"/>
              <a:gd name="connsiteY1321" fmla="*/ 2885705 h 6860965"/>
              <a:gd name="connsiteX1322" fmla="*/ 839961 w 12191853"/>
              <a:gd name="connsiteY1322" fmla="*/ 2962995 h 6860965"/>
              <a:gd name="connsiteX1323" fmla="*/ 829763 w 12191853"/>
              <a:gd name="connsiteY1323" fmla="*/ 2973729 h 6860965"/>
              <a:gd name="connsiteX1324" fmla="*/ 783067 w 12191853"/>
              <a:gd name="connsiteY1324" fmla="*/ 3009690 h 6860965"/>
              <a:gd name="connsiteX1325" fmla="*/ 661229 w 12191853"/>
              <a:gd name="connsiteY1325" fmla="*/ 3112207 h 6860965"/>
              <a:gd name="connsiteX1326" fmla="*/ 612923 w 12191853"/>
              <a:gd name="connsiteY1326" fmla="*/ 3176078 h 6860965"/>
              <a:gd name="connsiteX1327" fmla="*/ 598430 w 12191853"/>
              <a:gd name="connsiteY1327" fmla="*/ 3203451 h 6860965"/>
              <a:gd name="connsiteX1328" fmla="*/ 576425 w 12191853"/>
              <a:gd name="connsiteY1328" fmla="*/ 3227068 h 6860965"/>
              <a:gd name="connsiteX1329" fmla="*/ 442241 w 12191853"/>
              <a:gd name="connsiteY1329" fmla="*/ 3327437 h 6860965"/>
              <a:gd name="connsiteX1330" fmla="*/ 429896 w 12191853"/>
              <a:gd name="connsiteY1330" fmla="*/ 3363398 h 6860965"/>
              <a:gd name="connsiteX1331" fmla="*/ 427212 w 12191853"/>
              <a:gd name="connsiteY1331" fmla="*/ 3830356 h 6860965"/>
              <a:gd name="connsiteX1332" fmla="*/ 429896 w 12191853"/>
              <a:gd name="connsiteY1332" fmla="*/ 3958099 h 6860965"/>
              <a:gd name="connsiteX1333" fmla="*/ 444924 w 12191853"/>
              <a:gd name="connsiteY1333" fmla="*/ 3989766 h 6860965"/>
              <a:gd name="connsiteX1334" fmla="*/ 476055 w 12191853"/>
              <a:gd name="connsiteY1334" fmla="*/ 4058468 h 6860965"/>
              <a:gd name="connsiteX1335" fmla="*/ 490547 w 12191853"/>
              <a:gd name="connsiteY1335" fmla="*/ 4037536 h 6860965"/>
              <a:gd name="connsiteX1336" fmla="*/ 477665 w 12191853"/>
              <a:gd name="connsiteY1336" fmla="*/ 3899058 h 6860965"/>
              <a:gd name="connsiteX1337" fmla="*/ 468541 w 12191853"/>
              <a:gd name="connsiteY1337" fmla="*/ 3875442 h 6860965"/>
              <a:gd name="connsiteX1338" fmla="*/ 479275 w 12191853"/>
              <a:gd name="connsiteY1338" fmla="*/ 3884030 h 6860965"/>
              <a:gd name="connsiteX1339" fmla="*/ 503965 w 12191853"/>
              <a:gd name="connsiteY1339" fmla="*/ 4046660 h 6860965"/>
              <a:gd name="connsiteX1340" fmla="*/ 475518 w 12191853"/>
              <a:gd name="connsiteY1340" fmla="*/ 4087989 h 6860965"/>
              <a:gd name="connsiteX1341" fmla="*/ 538853 w 12191853"/>
              <a:gd name="connsiteY1341" fmla="*/ 4089599 h 6860965"/>
              <a:gd name="connsiteX1342" fmla="*/ 590380 w 12191853"/>
              <a:gd name="connsiteY1342" fmla="*/ 4115362 h 6860965"/>
              <a:gd name="connsiteX1343" fmla="*/ 595747 w 12191853"/>
              <a:gd name="connsiteY1343" fmla="*/ 4126096 h 6860965"/>
              <a:gd name="connsiteX1344" fmla="*/ 585549 w 12191853"/>
              <a:gd name="connsiteY1344" fmla="*/ 4122340 h 6860965"/>
              <a:gd name="connsiteX1345" fmla="*/ 504502 w 12191853"/>
              <a:gd name="connsiteY1345" fmla="*/ 4099260 h 6860965"/>
              <a:gd name="connsiteX1346" fmla="*/ 473372 w 12191853"/>
              <a:gd name="connsiteY1346" fmla="*/ 4105701 h 6860965"/>
              <a:gd name="connsiteX1347" fmla="*/ 514700 w 12191853"/>
              <a:gd name="connsiteY1347" fmla="*/ 4135758 h 6860965"/>
              <a:gd name="connsiteX1348" fmla="*/ 560859 w 12191853"/>
              <a:gd name="connsiteY1348" fmla="*/ 4239348 h 6860965"/>
              <a:gd name="connsiteX1349" fmla="*/ 559249 w 12191853"/>
              <a:gd name="connsiteY1349" fmla="*/ 4249545 h 6860965"/>
              <a:gd name="connsiteX1350" fmla="*/ 552271 w 12191853"/>
              <a:gd name="connsiteY1350" fmla="*/ 4242031 h 6860965"/>
              <a:gd name="connsiteX1351" fmla="*/ 500208 w 12191853"/>
              <a:gd name="connsiteY1351" fmla="*/ 4134148 h 6860965"/>
              <a:gd name="connsiteX1352" fmla="*/ 465857 w 12191853"/>
              <a:gd name="connsiteY1352" fmla="*/ 4119656 h 6860965"/>
              <a:gd name="connsiteX1353" fmla="*/ 465857 w 12191853"/>
              <a:gd name="connsiteY1353" fmla="*/ 4171182 h 6860965"/>
              <a:gd name="connsiteX1354" fmla="*/ 452976 w 12191853"/>
              <a:gd name="connsiteY1354" fmla="*/ 4217341 h 6860965"/>
              <a:gd name="connsiteX1355" fmla="*/ 444388 w 12191853"/>
              <a:gd name="connsiteY1355" fmla="*/ 4221635 h 6860965"/>
              <a:gd name="connsiteX1356" fmla="*/ 444924 w 12191853"/>
              <a:gd name="connsiteY1356" fmla="*/ 4212511 h 6860965"/>
              <a:gd name="connsiteX1357" fmla="*/ 454586 w 12191853"/>
              <a:gd name="connsiteY1357" fmla="*/ 4157227 h 6860965"/>
              <a:gd name="connsiteX1358" fmla="*/ 451902 w 12191853"/>
              <a:gd name="connsiteY1358" fmla="*/ 4135221 h 6860965"/>
              <a:gd name="connsiteX1359" fmla="*/ 449218 w 12191853"/>
              <a:gd name="connsiteY1359" fmla="*/ 4125023 h 6860965"/>
              <a:gd name="connsiteX1360" fmla="*/ 440631 w 12191853"/>
              <a:gd name="connsiteY1360" fmla="*/ 4132001 h 6860965"/>
              <a:gd name="connsiteX1361" fmla="*/ 426675 w 12191853"/>
              <a:gd name="connsiteY1361" fmla="*/ 4135758 h 6860965"/>
              <a:gd name="connsiteX1362" fmla="*/ 425602 w 12191853"/>
              <a:gd name="connsiteY1362" fmla="*/ 4134684 h 6860965"/>
              <a:gd name="connsiteX1363" fmla="*/ 404133 w 12191853"/>
              <a:gd name="connsiteY1363" fmla="*/ 4127170 h 6860965"/>
              <a:gd name="connsiteX1364" fmla="*/ 393398 w 12191853"/>
              <a:gd name="connsiteY1364" fmla="*/ 4135221 h 6860965"/>
              <a:gd name="connsiteX1365" fmla="*/ 397692 w 12191853"/>
              <a:gd name="connsiteY1365" fmla="*/ 4204997 h 6860965"/>
              <a:gd name="connsiteX1366" fmla="*/ 397155 w 12191853"/>
              <a:gd name="connsiteY1366" fmla="*/ 4215731 h 6860965"/>
              <a:gd name="connsiteX1367" fmla="*/ 389641 w 12191853"/>
              <a:gd name="connsiteY1367" fmla="*/ 4207144 h 6860965"/>
              <a:gd name="connsiteX1368" fmla="*/ 381590 w 12191853"/>
              <a:gd name="connsiteY1368" fmla="*/ 4137905 h 6860965"/>
              <a:gd name="connsiteX1369" fmla="*/ 379980 w 12191853"/>
              <a:gd name="connsiteY1369" fmla="*/ 4118046 h 6860965"/>
              <a:gd name="connsiteX1370" fmla="*/ 350459 w 12191853"/>
              <a:gd name="connsiteY1370" fmla="*/ 4120729 h 6860965"/>
              <a:gd name="connsiteX1371" fmla="*/ 291419 w 12191853"/>
              <a:gd name="connsiteY1371" fmla="*/ 4220025 h 6860965"/>
              <a:gd name="connsiteX1372" fmla="*/ 284441 w 12191853"/>
              <a:gd name="connsiteY1372" fmla="*/ 4229686 h 6860965"/>
              <a:gd name="connsiteX1373" fmla="*/ 282831 w 12191853"/>
              <a:gd name="connsiteY1373" fmla="*/ 4218952 h 6860965"/>
              <a:gd name="connsiteX1374" fmla="*/ 344018 w 12191853"/>
              <a:gd name="connsiteY1374" fmla="*/ 4108384 h 6860965"/>
              <a:gd name="connsiteX1375" fmla="*/ 381590 w 12191853"/>
              <a:gd name="connsiteY1375" fmla="*/ 4098723 h 6860965"/>
              <a:gd name="connsiteX1376" fmla="*/ 273170 w 12191853"/>
              <a:gd name="connsiteY1376" fmla="*/ 4056321 h 6860965"/>
              <a:gd name="connsiteX1377" fmla="*/ 262972 w 12191853"/>
              <a:gd name="connsiteY1377" fmla="*/ 4052027 h 6860965"/>
              <a:gd name="connsiteX1378" fmla="*/ 272633 w 12191853"/>
              <a:gd name="connsiteY1378" fmla="*/ 4048807 h 6860965"/>
              <a:gd name="connsiteX1379" fmla="*/ 361731 w 12191853"/>
              <a:gd name="connsiteY1379" fmla="*/ 4068666 h 6860965"/>
              <a:gd name="connsiteX1380" fmla="*/ 346703 w 12191853"/>
              <a:gd name="connsiteY1380" fmla="*/ 3972591 h 6860965"/>
              <a:gd name="connsiteX1381" fmla="*/ 369782 w 12191853"/>
              <a:gd name="connsiteY1381" fmla="*/ 3881883 h 6860965"/>
              <a:gd name="connsiteX1382" fmla="*/ 375149 w 12191853"/>
              <a:gd name="connsiteY1382" fmla="*/ 3875978 h 6860965"/>
              <a:gd name="connsiteX1383" fmla="*/ 376760 w 12191853"/>
              <a:gd name="connsiteY1383" fmla="*/ 3884566 h 6860965"/>
              <a:gd name="connsiteX1384" fmla="*/ 359047 w 12191853"/>
              <a:gd name="connsiteY1384" fmla="*/ 3983862 h 6860965"/>
              <a:gd name="connsiteX1385" fmla="*/ 356900 w 12191853"/>
              <a:gd name="connsiteY1385" fmla="*/ 4025190 h 6860965"/>
              <a:gd name="connsiteX1386" fmla="*/ 375149 w 12191853"/>
              <a:gd name="connsiteY1386" fmla="*/ 4059541 h 6860965"/>
              <a:gd name="connsiteX1387" fmla="*/ 418625 w 12191853"/>
              <a:gd name="connsiteY1387" fmla="*/ 3978495 h 6860965"/>
              <a:gd name="connsiteX1388" fmla="*/ 423455 w 12191853"/>
              <a:gd name="connsiteY1388" fmla="*/ 3968834 h 6860965"/>
              <a:gd name="connsiteX1389" fmla="*/ 419161 w 12191853"/>
              <a:gd name="connsiteY1389" fmla="*/ 3745552 h 6860965"/>
              <a:gd name="connsiteX1390" fmla="*/ 418088 w 12191853"/>
              <a:gd name="connsiteY1390" fmla="*/ 3741259 h 6860965"/>
              <a:gd name="connsiteX1391" fmla="*/ 415941 w 12191853"/>
              <a:gd name="connsiteY1391" fmla="*/ 3732671 h 6860965"/>
              <a:gd name="connsiteX1392" fmla="*/ 415941 w 12191853"/>
              <a:gd name="connsiteY1392" fmla="*/ 3560379 h 6860965"/>
              <a:gd name="connsiteX1393" fmla="*/ 418088 w 12191853"/>
              <a:gd name="connsiteY1393" fmla="*/ 3552328 h 6860965"/>
              <a:gd name="connsiteX1394" fmla="*/ 419698 w 12191853"/>
              <a:gd name="connsiteY1394" fmla="*/ 3464840 h 6860965"/>
              <a:gd name="connsiteX1395" fmla="*/ 421308 w 12191853"/>
              <a:gd name="connsiteY1395" fmla="*/ 3371449 h 6860965"/>
              <a:gd name="connsiteX1396" fmla="*/ 407890 w 12191853"/>
              <a:gd name="connsiteY1396" fmla="*/ 3345149 h 6860965"/>
              <a:gd name="connsiteX1397" fmla="*/ 281757 w 12191853"/>
              <a:gd name="connsiteY1397" fmla="*/ 3339245 h 6860965"/>
              <a:gd name="connsiteX1398" fmla="*/ 265119 w 12191853"/>
              <a:gd name="connsiteY1398" fmla="*/ 3355884 h 6860965"/>
              <a:gd name="connsiteX1399" fmla="*/ 171899 w 12191853"/>
              <a:gd name="connsiteY1399" fmla="*/ 3505753 h 6860965"/>
              <a:gd name="connsiteX1400" fmla="*/ 171612 w 12191853"/>
              <a:gd name="connsiteY1400" fmla="*/ 3542189 h 6860965"/>
              <a:gd name="connsiteX1401" fmla="*/ 167453 w 12191853"/>
              <a:gd name="connsiteY1401" fmla="*/ 3787923 h 6860965"/>
              <a:gd name="connsiteX1402" fmla="*/ 190954 w 12191853"/>
              <a:gd name="connsiteY1402" fmla="*/ 3941747 h 6860965"/>
              <a:gd name="connsiteX1403" fmla="*/ 185969 w 12191853"/>
              <a:gd name="connsiteY1403" fmla="*/ 4204530 h 6860965"/>
              <a:gd name="connsiteX1404" fmla="*/ 251487 w 12191853"/>
              <a:gd name="connsiteY1404" fmla="*/ 4515740 h 6860965"/>
              <a:gd name="connsiteX1405" fmla="*/ 257896 w 12191853"/>
              <a:gd name="connsiteY1405" fmla="*/ 4636805 h 6860965"/>
              <a:gd name="connsiteX1406" fmla="*/ 272139 w 12191853"/>
              <a:gd name="connsiteY1406" fmla="*/ 4724399 h 6860965"/>
              <a:gd name="connsiteX1407" fmla="*/ 301337 w 12191853"/>
              <a:gd name="connsiteY1407" fmla="*/ 4688792 h 6860965"/>
              <a:gd name="connsiteX1408" fmla="*/ 490057 w 12191853"/>
              <a:gd name="connsiteY1408" fmla="*/ 4593364 h 6860965"/>
              <a:gd name="connsiteX1409" fmla="*/ 621093 w 12191853"/>
              <a:gd name="connsiteY1409" fmla="*/ 4543513 h 6860965"/>
              <a:gd name="connsiteX1410" fmla="*/ 711536 w 12191853"/>
              <a:gd name="connsiteY1410" fmla="*/ 4488678 h 6860965"/>
              <a:gd name="connsiteX1411" fmla="*/ 1051231 w 12191853"/>
              <a:gd name="connsiteY1411" fmla="*/ 4463040 h 6860965"/>
              <a:gd name="connsiteX1412" fmla="*/ 1116036 w 12191853"/>
              <a:gd name="connsiteY1412" fmla="*/ 4529983 h 6860965"/>
              <a:gd name="connsiteX1413" fmla="*/ 1123870 w 12191853"/>
              <a:gd name="connsiteY1413" fmla="*/ 4634668 h 6860965"/>
              <a:gd name="connsiteX1414" fmla="*/ 1137401 w 12191853"/>
              <a:gd name="connsiteY1414" fmla="*/ 4577696 h 6860965"/>
              <a:gd name="connsiteX1415" fmla="*/ 1069035 w 12191853"/>
              <a:gd name="connsiteY1415" fmla="*/ 4336278 h 6860965"/>
              <a:gd name="connsiteX1416" fmla="*/ 991410 w 12191853"/>
              <a:gd name="connsiteY1416" fmla="*/ 4268624 h 6860965"/>
              <a:gd name="connsiteX1417" fmla="*/ 955091 w 12191853"/>
              <a:gd name="connsiteY1417" fmla="*/ 4207379 h 6860965"/>
              <a:gd name="connsiteX1418" fmla="*/ 878179 w 12191853"/>
              <a:gd name="connsiteY1418" fmla="*/ 3937474 h 6860965"/>
              <a:gd name="connsiteX1419" fmla="*/ 875330 w 12191853"/>
              <a:gd name="connsiteY1419" fmla="*/ 3850592 h 6860965"/>
              <a:gd name="connsiteX1420" fmla="*/ 889573 w 12191853"/>
              <a:gd name="connsiteY1420" fmla="*/ 3824242 h 6860965"/>
              <a:gd name="connsiteX1421" fmla="*/ 959364 w 12191853"/>
              <a:gd name="connsiteY1421" fmla="*/ 3824242 h 6860965"/>
              <a:gd name="connsiteX1422" fmla="*/ 985713 w 12191853"/>
              <a:gd name="connsiteY1422" fmla="*/ 3881214 h 6860965"/>
              <a:gd name="connsiteX1423" fmla="*/ 1008502 w 12191853"/>
              <a:gd name="connsiteY1423" fmla="*/ 3984476 h 6860965"/>
              <a:gd name="connsiteX1424" fmla="*/ 1019184 w 12191853"/>
              <a:gd name="connsiteY1424" fmla="*/ 4132603 h 6860965"/>
              <a:gd name="connsiteX1425" fmla="*/ 1007078 w 12191853"/>
              <a:gd name="connsiteY1425" fmla="*/ 4165362 h 6860965"/>
              <a:gd name="connsiteX1426" fmla="*/ 982864 w 12191853"/>
              <a:gd name="connsiteY1426" fmla="*/ 4140437 h 6860965"/>
              <a:gd name="connsiteX1427" fmla="*/ 955803 w 12191853"/>
              <a:gd name="connsiteY1427" fmla="*/ 4074919 h 6860965"/>
              <a:gd name="connsiteX1428" fmla="*/ 932302 w 12191853"/>
              <a:gd name="connsiteY1428" fmla="*/ 3948868 h 6860965"/>
              <a:gd name="connsiteX1429" fmla="*/ 946545 w 12191853"/>
              <a:gd name="connsiteY1429" fmla="*/ 3918246 h 6860965"/>
              <a:gd name="connsiteX1430" fmla="*/ 967197 w 12191853"/>
              <a:gd name="connsiteY1430" fmla="*/ 3952429 h 6860965"/>
              <a:gd name="connsiteX1431" fmla="*/ 945121 w 12191853"/>
              <a:gd name="connsiteY1431" fmla="*/ 3959550 h 6860965"/>
              <a:gd name="connsiteX1432" fmla="*/ 980728 w 12191853"/>
              <a:gd name="connsiteY1432" fmla="*/ 4090586 h 6860965"/>
              <a:gd name="connsiteX1433" fmla="*/ 992122 w 12191853"/>
              <a:gd name="connsiteY1433" fmla="*/ 4102693 h 6860965"/>
              <a:gd name="connsiteX1434" fmla="*/ 1004941 w 12191853"/>
              <a:gd name="connsiteY1434" fmla="*/ 4072070 h 6860965"/>
              <a:gd name="connsiteX1435" fmla="*/ 960076 w 12191853"/>
              <a:gd name="connsiteY1435" fmla="*/ 3878366 h 6860965"/>
              <a:gd name="connsiteX1436" fmla="*/ 915210 w 12191853"/>
              <a:gd name="connsiteY1436" fmla="*/ 3844895 h 6860965"/>
              <a:gd name="connsiteX1437" fmla="*/ 904528 w 12191853"/>
              <a:gd name="connsiteY1437" fmla="*/ 3868395 h 6860965"/>
              <a:gd name="connsiteX1438" fmla="*/ 907377 w 12191853"/>
              <a:gd name="connsiteY1438" fmla="*/ 3906139 h 6860965"/>
              <a:gd name="connsiteX1439" fmla="*/ 947257 w 12191853"/>
              <a:gd name="connsiteY1439" fmla="*/ 4111951 h 6860965"/>
              <a:gd name="connsiteX1440" fmla="*/ 977167 w 12191853"/>
              <a:gd name="connsiteY1440" fmla="*/ 4215924 h 6860965"/>
              <a:gd name="connsiteX1441" fmla="*/ 1007078 w 12191853"/>
              <a:gd name="connsiteY1441" fmla="*/ 4239425 h 6860965"/>
              <a:gd name="connsiteX1442" fmla="*/ 1030578 w 12191853"/>
              <a:gd name="connsiteY1442" fmla="*/ 4213076 h 6860965"/>
              <a:gd name="connsiteX1443" fmla="*/ 1045534 w 12191853"/>
              <a:gd name="connsiteY1443" fmla="*/ 4131179 h 6860965"/>
              <a:gd name="connsiteX1444" fmla="*/ 1024169 w 12191853"/>
              <a:gd name="connsiteY1444" fmla="*/ 3931064 h 6860965"/>
              <a:gd name="connsiteX1445" fmla="*/ 1024169 w 12191853"/>
              <a:gd name="connsiteY1445" fmla="*/ 3896169 h 6860965"/>
              <a:gd name="connsiteX1446" fmla="*/ 1033427 w 12191853"/>
              <a:gd name="connsiteY1446" fmla="*/ 3880502 h 6860965"/>
              <a:gd name="connsiteX1447" fmla="*/ 1039836 w 12191853"/>
              <a:gd name="connsiteY1447" fmla="*/ 3896169 h 6860965"/>
              <a:gd name="connsiteX1448" fmla="*/ 1052655 w 12191853"/>
              <a:gd name="connsiteY1448" fmla="*/ 3943883 h 6860965"/>
              <a:gd name="connsiteX1449" fmla="*/ 1164463 w 12191853"/>
              <a:gd name="connsiteY1449" fmla="*/ 4170347 h 6860965"/>
              <a:gd name="connsiteX1450" fmla="*/ 1169448 w 12191853"/>
              <a:gd name="connsiteY1450" fmla="*/ 4607607 h 6860965"/>
              <a:gd name="connsiteX1451" fmla="*/ 1207904 w 12191853"/>
              <a:gd name="connsiteY1451" fmla="*/ 4488678 h 6860965"/>
              <a:gd name="connsiteX1452" fmla="*/ 1259891 w 12191853"/>
              <a:gd name="connsiteY1452" fmla="*/ 4434554 h 6860965"/>
              <a:gd name="connsiteX1453" fmla="*/ 1569676 w 12191853"/>
              <a:gd name="connsiteY1453" fmla="*/ 4571287 h 6860965"/>
              <a:gd name="connsiteX1454" fmla="*/ 1752698 w 12191853"/>
              <a:gd name="connsiteY1454" fmla="*/ 4623274 h 6860965"/>
              <a:gd name="connsiteX1455" fmla="*/ 1934296 w 12191853"/>
              <a:gd name="connsiteY1455" fmla="*/ 4774962 h 6860965"/>
              <a:gd name="connsiteX1456" fmla="*/ 1995541 w 12191853"/>
              <a:gd name="connsiteY1456" fmla="*/ 4886057 h 6860965"/>
              <a:gd name="connsiteX1457" fmla="*/ 2009072 w 12191853"/>
              <a:gd name="connsiteY1457" fmla="*/ 4918104 h 6860965"/>
              <a:gd name="connsiteX1458" fmla="*/ 2025451 w 12191853"/>
              <a:gd name="connsiteY1458" fmla="*/ 4973652 h 6860965"/>
              <a:gd name="connsiteX1459" fmla="*/ 2063195 w 12191853"/>
              <a:gd name="connsiteY1459" fmla="*/ 5471444 h 6860965"/>
              <a:gd name="connsiteX1460" fmla="*/ 2063907 w 12191853"/>
              <a:gd name="connsiteY1460" fmla="*/ 5512749 h 6860965"/>
              <a:gd name="connsiteX1461" fmla="*/ 2280401 w 12191853"/>
              <a:gd name="connsiteY1461" fmla="*/ 5487824 h 6860965"/>
              <a:gd name="connsiteX1462" fmla="*/ 2320993 w 12191853"/>
              <a:gd name="connsiteY1462" fmla="*/ 5526992 h 6860965"/>
              <a:gd name="connsiteX1463" fmla="*/ 2327403 w 12191853"/>
              <a:gd name="connsiteY1463" fmla="*/ 5577554 h 6860965"/>
              <a:gd name="connsiteX1464" fmla="*/ 2333100 w 12191853"/>
              <a:gd name="connsiteY1464" fmla="*/ 5563311 h 6860965"/>
              <a:gd name="connsiteX1465" fmla="*/ 2278265 w 12191853"/>
              <a:gd name="connsiteY1465" fmla="*/ 5390971 h 6860965"/>
              <a:gd name="connsiteX1466" fmla="*/ 2264023 w 12191853"/>
              <a:gd name="connsiteY1466" fmla="*/ 5381713 h 6860965"/>
              <a:gd name="connsiteX1467" fmla="*/ 2225566 w 12191853"/>
              <a:gd name="connsiteY1467" fmla="*/ 5341121 h 6860965"/>
              <a:gd name="connsiteX1468" fmla="*/ 2175003 w 12191853"/>
              <a:gd name="connsiteY1468" fmla="*/ 5169493 h 6860965"/>
              <a:gd name="connsiteX1469" fmla="*/ 2211323 w 12191853"/>
              <a:gd name="connsiteY1469" fmla="*/ 5100414 h 6860965"/>
              <a:gd name="connsiteX1470" fmla="*/ 2235536 w 12191853"/>
              <a:gd name="connsiteY1470" fmla="*/ 5131037 h 6860965"/>
              <a:gd name="connsiteX1471" fmla="*/ 2261885 w 12191853"/>
              <a:gd name="connsiteY1471" fmla="*/ 5250678 h 6860965"/>
              <a:gd name="connsiteX1472" fmla="*/ 2258324 w 12191853"/>
              <a:gd name="connsiteY1472" fmla="*/ 5261360 h 6860965"/>
              <a:gd name="connsiteX1473" fmla="*/ 2259037 w 12191853"/>
              <a:gd name="connsiteY1473" fmla="*/ 5252102 h 6860965"/>
              <a:gd name="connsiteX1474" fmla="*/ 2257613 w 12191853"/>
              <a:gd name="connsiteY1474" fmla="*/ 5250678 h 6860965"/>
              <a:gd name="connsiteX1475" fmla="*/ 2224853 w 12191853"/>
              <a:gd name="connsiteY1475" fmla="*/ 5143143 h 6860965"/>
              <a:gd name="connsiteX1476" fmla="*/ 2202777 w 12191853"/>
              <a:gd name="connsiteY1476" fmla="*/ 5130325 h 6860965"/>
              <a:gd name="connsiteX1477" fmla="*/ 2196368 w 12191853"/>
              <a:gd name="connsiteY1477" fmla="*/ 5152401 h 6860965"/>
              <a:gd name="connsiteX1478" fmla="*/ 2234824 w 12191853"/>
              <a:gd name="connsiteY1478" fmla="*/ 5337560 h 6860965"/>
              <a:gd name="connsiteX1479" fmla="*/ 2255477 w 12191853"/>
              <a:gd name="connsiteY1479" fmla="*/ 5360349 h 6860965"/>
              <a:gd name="connsiteX1480" fmla="*/ 2273280 w 12191853"/>
              <a:gd name="connsiteY1480" fmla="*/ 5336136 h 6860965"/>
              <a:gd name="connsiteX1481" fmla="*/ 2273280 w 12191853"/>
              <a:gd name="connsiteY1481" fmla="*/ 5210797 h 6860965"/>
              <a:gd name="connsiteX1482" fmla="*/ 2273280 w 12191853"/>
              <a:gd name="connsiteY1482" fmla="*/ 5150977 h 6860965"/>
              <a:gd name="connsiteX1483" fmla="*/ 2313161 w 12191853"/>
              <a:gd name="connsiteY1483" fmla="*/ 5230737 h 6860965"/>
              <a:gd name="connsiteX1484" fmla="*/ 2368709 w 12191853"/>
              <a:gd name="connsiteY1484" fmla="*/ 5468596 h 6860965"/>
              <a:gd name="connsiteX1485" fmla="*/ 2358026 w 12191853"/>
              <a:gd name="connsiteY1485" fmla="*/ 5559039 h 6860965"/>
              <a:gd name="connsiteX1486" fmla="*/ 2374406 w 12191853"/>
              <a:gd name="connsiteY1486" fmla="*/ 5502067 h 6860965"/>
              <a:gd name="connsiteX1487" fmla="*/ 2406451 w 12191853"/>
              <a:gd name="connsiteY1487" fmla="*/ 5472156 h 6860965"/>
              <a:gd name="connsiteX1488" fmla="*/ 2584489 w 12191853"/>
              <a:gd name="connsiteY1488" fmla="*/ 5548356 h 6860965"/>
              <a:gd name="connsiteX1489" fmla="*/ 2608703 w 12191853"/>
              <a:gd name="connsiteY1489" fmla="*/ 5564736 h 6860965"/>
              <a:gd name="connsiteX1490" fmla="*/ 2804544 w 12191853"/>
              <a:gd name="connsiteY1490" fmla="*/ 5679392 h 6860965"/>
              <a:gd name="connsiteX1491" fmla="*/ 2896411 w 12191853"/>
              <a:gd name="connsiteY1491" fmla="*/ 6066801 h 6860965"/>
              <a:gd name="connsiteX1492" fmla="*/ 2855818 w 12191853"/>
              <a:gd name="connsiteY1492" fmla="*/ 6286855 h 6860965"/>
              <a:gd name="connsiteX1493" fmla="*/ 2849410 w 12191853"/>
              <a:gd name="connsiteY1493" fmla="*/ 6306083 h 6860965"/>
              <a:gd name="connsiteX1494" fmla="*/ 2777482 w 12191853"/>
              <a:gd name="connsiteY1494" fmla="*/ 6415754 h 6860965"/>
              <a:gd name="connsiteX1495" fmla="*/ 2780331 w 12191853"/>
              <a:gd name="connsiteY1495" fmla="*/ 6446377 h 6860965"/>
              <a:gd name="connsiteX1496" fmla="*/ 2844423 w 12191853"/>
              <a:gd name="connsiteY1496" fmla="*/ 6494803 h 6860965"/>
              <a:gd name="connsiteX1497" fmla="*/ 2931307 w 12191853"/>
              <a:gd name="connsiteY1497" fmla="*/ 6540381 h 6860965"/>
              <a:gd name="connsiteX1498" fmla="*/ 2949110 w 12191853"/>
              <a:gd name="connsiteY1498" fmla="*/ 6524001 h 6860965"/>
              <a:gd name="connsiteX1499" fmla="*/ 2907806 w 12191853"/>
              <a:gd name="connsiteY1499" fmla="*/ 6449226 h 6860965"/>
              <a:gd name="connsiteX1500" fmla="*/ 2897835 w 12191853"/>
              <a:gd name="connsiteY1500" fmla="*/ 6413618 h 6860965"/>
              <a:gd name="connsiteX1501" fmla="*/ 2909942 w 12191853"/>
              <a:gd name="connsiteY1501" fmla="*/ 6267627 h 6860965"/>
              <a:gd name="connsiteX1502" fmla="*/ 2912079 w 12191853"/>
              <a:gd name="connsiteY1502" fmla="*/ 6227747 h 6860965"/>
              <a:gd name="connsiteX1503" fmla="*/ 2943412 w 12191853"/>
              <a:gd name="connsiteY1503" fmla="*/ 6147986 h 6860965"/>
              <a:gd name="connsiteX1504" fmla="*/ 3124298 w 12191853"/>
              <a:gd name="connsiteY1504" fmla="*/ 6066801 h 6860965"/>
              <a:gd name="connsiteX1505" fmla="*/ 3174861 w 12191853"/>
              <a:gd name="connsiteY1505" fmla="*/ 6045437 h 6860965"/>
              <a:gd name="connsiteX1506" fmla="*/ 3272425 w 12191853"/>
              <a:gd name="connsiteY1506" fmla="*/ 6073210 h 6860965"/>
              <a:gd name="connsiteX1507" fmla="*/ 3409160 w 12191853"/>
              <a:gd name="connsiteY1507" fmla="*/ 6194988 h 6860965"/>
              <a:gd name="connsiteX1508" fmla="*/ 3425537 w 12191853"/>
              <a:gd name="connsiteY1508" fmla="*/ 6266203 h 6860965"/>
              <a:gd name="connsiteX1509" fmla="*/ 3425537 w 12191853"/>
              <a:gd name="connsiteY1509" fmla="*/ 6285431 h 6860965"/>
              <a:gd name="connsiteX1510" fmla="*/ 3426250 w 12191853"/>
              <a:gd name="connsiteY1510" fmla="*/ 6326736 h 6860965"/>
              <a:gd name="connsiteX1511" fmla="*/ 3392779 w 12191853"/>
              <a:gd name="connsiteY1511" fmla="*/ 6435695 h 6860965"/>
              <a:gd name="connsiteX1512" fmla="*/ 3365006 w 12191853"/>
              <a:gd name="connsiteY1512" fmla="*/ 6504061 h 6860965"/>
              <a:gd name="connsiteX1513" fmla="*/ 3325124 w 12191853"/>
              <a:gd name="connsiteY1513" fmla="*/ 6526850 h 6860965"/>
              <a:gd name="connsiteX1514" fmla="*/ 3228272 w 12191853"/>
              <a:gd name="connsiteY1514" fmla="*/ 6499788 h 6860965"/>
              <a:gd name="connsiteX1515" fmla="*/ 3124298 w 12191853"/>
              <a:gd name="connsiteY1515" fmla="*/ 6454210 h 6860965"/>
              <a:gd name="connsiteX1516" fmla="*/ 3102935 w 12191853"/>
              <a:gd name="connsiteY1516" fmla="*/ 6427861 h 6860965"/>
              <a:gd name="connsiteX1517" fmla="*/ 3069464 w 12191853"/>
              <a:gd name="connsiteY1517" fmla="*/ 6266915 h 6860965"/>
              <a:gd name="connsiteX1518" fmla="*/ 3105782 w 12191853"/>
              <a:gd name="connsiteY1518" fmla="*/ 6204958 h 6860965"/>
              <a:gd name="connsiteX1519" fmla="*/ 3232545 w 12191853"/>
              <a:gd name="connsiteY1519" fmla="*/ 6172199 h 6860965"/>
              <a:gd name="connsiteX1520" fmla="*/ 3277410 w 12191853"/>
              <a:gd name="connsiteY1520" fmla="*/ 6194988 h 6860965"/>
              <a:gd name="connsiteX1521" fmla="*/ 3327263 w 12191853"/>
              <a:gd name="connsiteY1521" fmla="*/ 6291128 h 6860965"/>
              <a:gd name="connsiteX1522" fmla="*/ 3291653 w 12191853"/>
              <a:gd name="connsiteY1522" fmla="*/ 6382283 h 6860965"/>
              <a:gd name="connsiteX1523" fmla="*/ 3238954 w 12191853"/>
              <a:gd name="connsiteY1523" fmla="*/ 6399375 h 6860965"/>
              <a:gd name="connsiteX1524" fmla="*/ 3201210 w 12191853"/>
              <a:gd name="connsiteY1524" fmla="*/ 6389405 h 6860965"/>
              <a:gd name="connsiteX1525" fmla="*/ 3155634 w 12191853"/>
              <a:gd name="connsiteY1525" fmla="*/ 6291128 h 6860965"/>
              <a:gd name="connsiteX1526" fmla="*/ 3201923 w 12191853"/>
              <a:gd name="connsiteY1526" fmla="*/ 6256945 h 6860965"/>
              <a:gd name="connsiteX1527" fmla="*/ 3252486 w 12191853"/>
              <a:gd name="connsiteY1527" fmla="*/ 6279734 h 6860965"/>
              <a:gd name="connsiteX1528" fmla="*/ 3263881 w 12191853"/>
              <a:gd name="connsiteY1528" fmla="*/ 6288992 h 6860965"/>
              <a:gd name="connsiteX1529" fmla="*/ 3217590 w 12191853"/>
              <a:gd name="connsiteY1529" fmla="*/ 6239853 h 6860965"/>
              <a:gd name="connsiteX1530" fmla="*/ 3142815 w 12191853"/>
              <a:gd name="connsiteY1530" fmla="*/ 6280446 h 6860965"/>
              <a:gd name="connsiteX1531" fmla="*/ 3140679 w 12191853"/>
              <a:gd name="connsiteY1531" fmla="*/ 6309644 h 6860965"/>
              <a:gd name="connsiteX1532" fmla="*/ 3169876 w 12191853"/>
              <a:gd name="connsiteY1532" fmla="*/ 6382283 h 6860965"/>
              <a:gd name="connsiteX1533" fmla="*/ 3197650 w 12191853"/>
              <a:gd name="connsiteY1533" fmla="*/ 6410769 h 6860965"/>
              <a:gd name="connsiteX1534" fmla="*/ 3293080 w 12191853"/>
              <a:gd name="connsiteY1534" fmla="*/ 6441392 h 6860965"/>
              <a:gd name="connsiteX1535" fmla="*/ 3337231 w 12191853"/>
              <a:gd name="connsiteY1535" fmla="*/ 6413618 h 6860965"/>
              <a:gd name="connsiteX1536" fmla="*/ 3362868 w 12191853"/>
              <a:gd name="connsiteY1536" fmla="*/ 6261930 h 6860965"/>
              <a:gd name="connsiteX1537" fmla="*/ 3346489 w 12191853"/>
              <a:gd name="connsiteY1537" fmla="*/ 6226322 h 6860965"/>
              <a:gd name="connsiteX1538" fmla="*/ 3247500 w 12191853"/>
              <a:gd name="connsiteY1538" fmla="*/ 6136592 h 6860965"/>
              <a:gd name="connsiteX1539" fmla="*/ 3180558 w 12191853"/>
              <a:gd name="connsiteY1539" fmla="*/ 6126622 h 6860965"/>
              <a:gd name="connsiteX1540" fmla="*/ 3033856 w 12191853"/>
              <a:gd name="connsiteY1540" fmla="*/ 6192852 h 6860965"/>
              <a:gd name="connsiteX1541" fmla="*/ 3018900 w 12191853"/>
              <a:gd name="connsiteY1541" fmla="*/ 6334569 h 6860965"/>
              <a:gd name="connsiteX1542" fmla="*/ 3047387 w 12191853"/>
              <a:gd name="connsiteY1542" fmla="*/ 6393678 h 6860965"/>
              <a:gd name="connsiteX1543" fmla="*/ 3081570 w 12191853"/>
              <a:gd name="connsiteY1543" fmla="*/ 6454210 h 6860965"/>
              <a:gd name="connsiteX1544" fmla="*/ 3228272 w 12191853"/>
              <a:gd name="connsiteY1544" fmla="*/ 6556760 h 6860965"/>
              <a:gd name="connsiteX1545" fmla="*/ 3357884 w 12191853"/>
              <a:gd name="connsiteY1545" fmla="*/ 6555336 h 6860965"/>
              <a:gd name="connsiteX1546" fmla="*/ 3398478 w 12191853"/>
              <a:gd name="connsiteY1546" fmla="*/ 6525425 h 6860965"/>
              <a:gd name="connsiteX1547" fmla="*/ 3443343 w 12191853"/>
              <a:gd name="connsiteY1547" fmla="*/ 6517592 h 6860965"/>
              <a:gd name="connsiteX1548" fmla="*/ 3453311 w 12191853"/>
              <a:gd name="connsiteY1548" fmla="*/ 6520441 h 6860965"/>
              <a:gd name="connsiteX1549" fmla="*/ 3634198 w 12191853"/>
              <a:gd name="connsiteY1549" fmla="*/ 6510470 h 6860965"/>
              <a:gd name="connsiteX1550" fmla="*/ 3711109 w 12191853"/>
              <a:gd name="connsiteY1550" fmla="*/ 6466317 h 6860965"/>
              <a:gd name="connsiteX1551" fmla="*/ 3765946 w 12191853"/>
              <a:gd name="connsiteY1551" fmla="*/ 6431422 h 6860965"/>
              <a:gd name="connsiteX1552" fmla="*/ 3811523 w 12191853"/>
              <a:gd name="connsiteY1552" fmla="*/ 6407921 h 6860965"/>
              <a:gd name="connsiteX1553" fmla="*/ 3862798 w 12191853"/>
              <a:gd name="connsiteY1553" fmla="*/ 6410057 h 6860965"/>
              <a:gd name="connsiteX1554" fmla="*/ 3884874 w 12191853"/>
              <a:gd name="connsiteY1554" fmla="*/ 6409345 h 6860965"/>
              <a:gd name="connsiteX1555" fmla="*/ 4004515 w 12191853"/>
              <a:gd name="connsiteY1555" fmla="*/ 6350237 h 6860965"/>
              <a:gd name="connsiteX1556" fmla="*/ 4010212 w 12191853"/>
              <a:gd name="connsiteY1556" fmla="*/ 6345251 h 6860965"/>
              <a:gd name="connsiteX1557" fmla="*/ 4072882 w 12191853"/>
              <a:gd name="connsiteY1557" fmla="*/ 6249824 h 6860965"/>
              <a:gd name="connsiteX1558" fmla="*/ 4053653 w 12191853"/>
              <a:gd name="connsiteY1558" fmla="*/ 6167927 h 6860965"/>
              <a:gd name="connsiteX1559" fmla="*/ 3964635 w 12191853"/>
              <a:gd name="connsiteY1559" fmla="*/ 6110242 h 6860965"/>
              <a:gd name="connsiteX1560" fmla="*/ 3909087 w 12191853"/>
              <a:gd name="connsiteY1560" fmla="*/ 6109530 h 6860965"/>
              <a:gd name="connsiteX1561" fmla="*/ 3830751 w 12191853"/>
              <a:gd name="connsiteY1561" fmla="*/ 6160805 h 6860965"/>
              <a:gd name="connsiteX1562" fmla="*/ 3811523 w 12191853"/>
              <a:gd name="connsiteY1562" fmla="*/ 6197836 h 6860965"/>
              <a:gd name="connsiteX1563" fmla="*/ 3812235 w 12191853"/>
              <a:gd name="connsiteY1563" fmla="*/ 6283294 h 6860965"/>
              <a:gd name="connsiteX1564" fmla="*/ 3859949 w 12191853"/>
              <a:gd name="connsiteY1564" fmla="*/ 6323175 h 6860965"/>
              <a:gd name="connsiteX1565" fmla="*/ 3961786 w 12191853"/>
              <a:gd name="connsiteY1565" fmla="*/ 6256945 h 6860965"/>
              <a:gd name="connsiteX1566" fmla="*/ 3961786 w 12191853"/>
              <a:gd name="connsiteY1566" fmla="*/ 6214928 h 6860965"/>
              <a:gd name="connsiteX1567" fmla="*/ 3959650 w 12191853"/>
              <a:gd name="connsiteY1567" fmla="*/ 6249824 h 6860965"/>
              <a:gd name="connsiteX1568" fmla="*/ 3948255 w 12191853"/>
              <a:gd name="connsiteY1568" fmla="*/ 6269764 h 6860965"/>
              <a:gd name="connsiteX1569" fmla="*/ 3826478 w 12191853"/>
              <a:gd name="connsiteY1569" fmla="*/ 6261218 h 6860965"/>
              <a:gd name="connsiteX1570" fmla="*/ 3825766 w 12191853"/>
              <a:gd name="connsiteY1570" fmla="*/ 6222762 h 6860965"/>
              <a:gd name="connsiteX1571" fmla="*/ 3882738 w 12191853"/>
              <a:gd name="connsiteY1571" fmla="*/ 6143001 h 6860965"/>
              <a:gd name="connsiteX1572" fmla="*/ 3924042 w 12191853"/>
              <a:gd name="connsiteY1572" fmla="*/ 6132319 h 6860965"/>
              <a:gd name="connsiteX1573" fmla="*/ 4021607 w 12191853"/>
              <a:gd name="connsiteY1573" fmla="*/ 6179321 h 6860965"/>
              <a:gd name="connsiteX1574" fmla="*/ 4033713 w 12191853"/>
              <a:gd name="connsiteY1574" fmla="*/ 6212079 h 6860965"/>
              <a:gd name="connsiteX1575" fmla="*/ 3985287 w 12191853"/>
              <a:gd name="connsiteY1575" fmla="*/ 6344540 h 6860965"/>
              <a:gd name="connsiteX1576" fmla="*/ 3961786 w 12191853"/>
              <a:gd name="connsiteY1576" fmla="*/ 6361631 h 6860965"/>
              <a:gd name="connsiteX1577" fmla="*/ 3836448 w 12191853"/>
              <a:gd name="connsiteY1577" fmla="*/ 6389405 h 6860965"/>
              <a:gd name="connsiteX1578" fmla="*/ 3770930 w 12191853"/>
              <a:gd name="connsiteY1578" fmla="*/ 6373737 h 6860965"/>
              <a:gd name="connsiteX1579" fmla="*/ 3768795 w 12191853"/>
              <a:gd name="connsiteY1579" fmla="*/ 6356646 h 6860965"/>
              <a:gd name="connsiteX1580" fmla="*/ 3759536 w 12191853"/>
              <a:gd name="connsiteY1580" fmla="*/ 6280446 h 6860965"/>
              <a:gd name="connsiteX1581" fmla="*/ 3755975 w 12191853"/>
              <a:gd name="connsiteY1581" fmla="*/ 6241278 h 6860965"/>
              <a:gd name="connsiteX1582" fmla="*/ 3764520 w 12191853"/>
              <a:gd name="connsiteY1582" fmla="*/ 6152259 h 6860965"/>
              <a:gd name="connsiteX1583" fmla="*/ 3775915 w 12191853"/>
              <a:gd name="connsiteY1583" fmla="*/ 6134455 h 6860965"/>
              <a:gd name="connsiteX1584" fmla="*/ 3912649 w 12191853"/>
              <a:gd name="connsiteY1584" fmla="*/ 6046861 h 6860965"/>
              <a:gd name="connsiteX1585" fmla="*/ 3976741 w 12191853"/>
              <a:gd name="connsiteY1585" fmla="*/ 6048285 h 6860965"/>
              <a:gd name="connsiteX1586" fmla="*/ 4013773 w 12191853"/>
              <a:gd name="connsiteY1586" fmla="*/ 6062528 h 6860965"/>
              <a:gd name="connsiteX1587" fmla="*/ 4101367 w 12191853"/>
              <a:gd name="connsiteY1587" fmla="*/ 6120924 h 6860965"/>
              <a:gd name="connsiteX1588" fmla="*/ 4141248 w 12191853"/>
              <a:gd name="connsiteY1588" fmla="*/ 6105969 h 6860965"/>
              <a:gd name="connsiteX1589" fmla="*/ 4245934 w 12191853"/>
              <a:gd name="connsiteY1589" fmla="*/ 5971373 h 6860965"/>
              <a:gd name="connsiteX1590" fmla="*/ 4271571 w 12191853"/>
              <a:gd name="connsiteY1590" fmla="*/ 5947160 h 6860965"/>
              <a:gd name="connsiteX1591" fmla="*/ 4287237 w 12191853"/>
              <a:gd name="connsiteY1591" fmla="*/ 5923659 h 6860965"/>
              <a:gd name="connsiteX1592" fmla="*/ 4302192 w 12191853"/>
              <a:gd name="connsiteY1592" fmla="*/ 5905855 h 6860965"/>
              <a:gd name="connsiteX1593" fmla="*/ 4369136 w 12191853"/>
              <a:gd name="connsiteY1593" fmla="*/ 5894461 h 6860965"/>
              <a:gd name="connsiteX1594" fmla="*/ 4475247 w 12191853"/>
              <a:gd name="connsiteY1594" fmla="*/ 5907992 h 6860965"/>
              <a:gd name="connsiteX1595" fmla="*/ 4564977 w 12191853"/>
              <a:gd name="connsiteY1595" fmla="*/ 5927932 h 6860965"/>
              <a:gd name="connsiteX1596" fmla="*/ 4649009 w 12191853"/>
              <a:gd name="connsiteY1596" fmla="*/ 5958554 h 6860965"/>
              <a:gd name="connsiteX1597" fmla="*/ 4697436 w 12191853"/>
              <a:gd name="connsiteY1597" fmla="*/ 6006268 h 6860965"/>
              <a:gd name="connsiteX1598" fmla="*/ 4752984 w 12191853"/>
              <a:gd name="connsiteY1598" fmla="*/ 6243414 h 6860965"/>
              <a:gd name="connsiteX1599" fmla="*/ 4761530 w 12191853"/>
              <a:gd name="connsiteY1599" fmla="*/ 6269051 h 6860965"/>
              <a:gd name="connsiteX1600" fmla="*/ 4757256 w 12191853"/>
              <a:gd name="connsiteY1600" fmla="*/ 6304659 h 6860965"/>
              <a:gd name="connsiteX1601" fmla="*/ 4671798 w 12191853"/>
              <a:gd name="connsiteY1601" fmla="*/ 6387980 h 6860965"/>
              <a:gd name="connsiteX1602" fmla="*/ 4577083 w 12191853"/>
              <a:gd name="connsiteY1602" fmla="*/ 6477712 h 6860965"/>
              <a:gd name="connsiteX1603" fmla="*/ 4517975 w 12191853"/>
              <a:gd name="connsiteY1603" fmla="*/ 6513319 h 6860965"/>
              <a:gd name="connsiteX1604" fmla="*/ 4514414 w 12191853"/>
              <a:gd name="connsiteY1604" fmla="*/ 6515455 h 6860965"/>
              <a:gd name="connsiteX1605" fmla="*/ 4578508 w 12191853"/>
              <a:gd name="connsiteY1605" fmla="*/ 6524001 h 6860965"/>
              <a:gd name="connsiteX1606" fmla="*/ 4609130 w 12191853"/>
              <a:gd name="connsiteY1606" fmla="*/ 6520441 h 6860965"/>
              <a:gd name="connsiteX1607" fmla="*/ 4632630 w 12191853"/>
              <a:gd name="connsiteY1607" fmla="*/ 6514743 h 6860965"/>
              <a:gd name="connsiteX1608" fmla="*/ 4698862 w 12191853"/>
              <a:gd name="connsiteY1608" fmla="*/ 6518304 h 6860965"/>
              <a:gd name="connsiteX1609" fmla="*/ 4728770 w 12191853"/>
              <a:gd name="connsiteY1609" fmla="*/ 6555336 h 6860965"/>
              <a:gd name="connsiteX1610" fmla="*/ 4859093 w 12191853"/>
              <a:gd name="connsiteY1610" fmla="*/ 6625126 h 6860965"/>
              <a:gd name="connsiteX1611" fmla="*/ 4937431 w 12191853"/>
              <a:gd name="connsiteY1611" fmla="*/ 6621565 h 6860965"/>
              <a:gd name="connsiteX1612" fmla="*/ 5029298 w 12191853"/>
              <a:gd name="connsiteY1612" fmla="*/ 6625839 h 6860965"/>
              <a:gd name="connsiteX1613" fmla="*/ 5065619 w 12191853"/>
              <a:gd name="connsiteY1613" fmla="*/ 6642930 h 6860965"/>
              <a:gd name="connsiteX1614" fmla="*/ 5175289 w 12191853"/>
              <a:gd name="connsiteY1614" fmla="*/ 6670704 h 6860965"/>
              <a:gd name="connsiteX1615" fmla="*/ 5241520 w 12191853"/>
              <a:gd name="connsiteY1615" fmla="*/ 6679250 h 6860965"/>
              <a:gd name="connsiteX1616" fmla="*/ 5278550 w 12191853"/>
              <a:gd name="connsiteY1616" fmla="*/ 6697766 h 6860965"/>
              <a:gd name="connsiteX1617" fmla="*/ 5346918 w 12191853"/>
              <a:gd name="connsiteY1617" fmla="*/ 6733373 h 6860965"/>
              <a:gd name="connsiteX1618" fmla="*/ 5363296 w 12191853"/>
              <a:gd name="connsiteY1618" fmla="*/ 6763283 h 6860965"/>
              <a:gd name="connsiteX1619" fmla="*/ 5279262 w 12191853"/>
              <a:gd name="connsiteY1619" fmla="*/ 6756162 h 6860965"/>
              <a:gd name="connsiteX1620" fmla="*/ 5245791 w 12191853"/>
              <a:gd name="connsiteY1620" fmla="*/ 6760435 h 6860965"/>
              <a:gd name="connsiteX1621" fmla="*/ 5227275 w 12191853"/>
              <a:gd name="connsiteY1621" fmla="*/ 6761859 h 6860965"/>
              <a:gd name="connsiteX1622" fmla="*/ 5159622 w 12191853"/>
              <a:gd name="connsiteY1622" fmla="*/ 6751177 h 6860965"/>
              <a:gd name="connsiteX1623" fmla="*/ 5111195 w 12191853"/>
              <a:gd name="connsiteY1623" fmla="*/ 6759011 h 6860965"/>
              <a:gd name="connsiteX1624" fmla="*/ 5089831 w 12191853"/>
              <a:gd name="connsiteY1624" fmla="*/ 6756162 h 6860965"/>
              <a:gd name="connsiteX1625" fmla="*/ 4966629 w 12191853"/>
              <a:gd name="connsiteY1625" fmla="*/ 6734085 h 6860965"/>
              <a:gd name="connsiteX1626" fmla="*/ 4929597 w 12191853"/>
              <a:gd name="connsiteY1626" fmla="*/ 6720554 h 6860965"/>
              <a:gd name="connsiteX1627" fmla="*/ 4834168 w 12191853"/>
              <a:gd name="connsiteY1627" fmla="*/ 6723403 h 6860965"/>
              <a:gd name="connsiteX1628" fmla="*/ 4721649 w 12191853"/>
              <a:gd name="connsiteY1628" fmla="*/ 6688508 h 6860965"/>
              <a:gd name="connsiteX1629" fmla="*/ 4657556 w 12191853"/>
              <a:gd name="connsiteY1629" fmla="*/ 6664294 h 6860965"/>
              <a:gd name="connsiteX1630" fmla="*/ 4609130 w 12191853"/>
              <a:gd name="connsiteY1630" fmla="*/ 6694205 h 6860965"/>
              <a:gd name="connsiteX1631" fmla="*/ 4604144 w 12191853"/>
              <a:gd name="connsiteY1631" fmla="*/ 6709872 h 6860965"/>
              <a:gd name="connsiteX1632" fmla="*/ 4618388 w 12191853"/>
              <a:gd name="connsiteY1632" fmla="*/ 6716994 h 6860965"/>
              <a:gd name="connsiteX1633" fmla="*/ 4663253 w 12191853"/>
              <a:gd name="connsiteY1633" fmla="*/ 6723403 h 6860965"/>
              <a:gd name="connsiteX1634" fmla="*/ 4767938 w 12191853"/>
              <a:gd name="connsiteY1634" fmla="*/ 6768980 h 6860965"/>
              <a:gd name="connsiteX1635" fmla="*/ 4790016 w 12191853"/>
              <a:gd name="connsiteY1635" fmla="*/ 6778238 h 6860965"/>
              <a:gd name="connsiteX1636" fmla="*/ 4978024 w 12191853"/>
              <a:gd name="connsiteY1636" fmla="*/ 6825240 h 6860965"/>
              <a:gd name="connsiteX1637" fmla="*/ 5025025 w 12191853"/>
              <a:gd name="connsiteY1637" fmla="*/ 6831650 h 6860965"/>
              <a:gd name="connsiteX1638" fmla="*/ 5059209 w 12191853"/>
              <a:gd name="connsiteY1638" fmla="*/ 6827377 h 6860965"/>
              <a:gd name="connsiteX1639" fmla="*/ 5063481 w 12191853"/>
              <a:gd name="connsiteY1639" fmla="*/ 6825240 h 6860965"/>
              <a:gd name="connsiteX1640" fmla="*/ 5094461 w 12191853"/>
              <a:gd name="connsiteY1640" fmla="*/ 6826932 h 6860965"/>
              <a:gd name="connsiteX1641" fmla="*/ 5441870 w 12191853"/>
              <a:gd name="connsiteY1641" fmla="*/ 6763480 h 6860965"/>
              <a:gd name="connsiteX1642" fmla="*/ 6158002 w 12191853"/>
              <a:gd name="connsiteY1642" fmla="*/ 6660208 h 6860965"/>
              <a:gd name="connsiteX1643" fmla="*/ 6731417 w 12191853"/>
              <a:gd name="connsiteY1643" fmla="*/ 6651331 h 6860965"/>
              <a:gd name="connsiteX1644" fmla="*/ 7024381 w 12191853"/>
              <a:gd name="connsiteY1644" fmla="*/ 6613437 h 6860965"/>
              <a:gd name="connsiteX1645" fmla="*/ 8587665 w 12191853"/>
              <a:gd name="connsiteY1645" fmla="*/ 6566516 h 6860965"/>
              <a:gd name="connsiteX1646" fmla="*/ 12191853 w 12191853"/>
              <a:gd name="connsiteY1646" fmla="*/ 6601600 h 6860965"/>
              <a:gd name="connsiteX1647" fmla="*/ 12191853 w 12191853"/>
              <a:gd name="connsiteY1647" fmla="*/ 6859807 h 6860965"/>
              <a:gd name="connsiteX1648" fmla="*/ 4228841 w 12191853"/>
              <a:gd name="connsiteY1648" fmla="*/ 6860848 h 6860965"/>
              <a:gd name="connsiteX1649" fmla="*/ 3964635 w 12191853"/>
              <a:gd name="connsiteY1649" fmla="*/ 6831650 h 6860965"/>
              <a:gd name="connsiteX1650" fmla="*/ 3773066 w 12191853"/>
              <a:gd name="connsiteY1650" fmla="*/ 6853726 h 6860965"/>
              <a:gd name="connsiteX1651" fmla="*/ 3723217 w 12191853"/>
              <a:gd name="connsiteY1651" fmla="*/ 6860848 h 6860965"/>
              <a:gd name="connsiteX1652" fmla="*/ 29296 w 12191853"/>
              <a:gd name="connsiteY1652" fmla="*/ 6860848 h 6860965"/>
              <a:gd name="connsiteX1653" fmla="*/ 810 w 12191853"/>
              <a:gd name="connsiteY1653" fmla="*/ 6832362 h 6860965"/>
              <a:gd name="connsiteX1654" fmla="*/ 810 w 12191853"/>
              <a:gd name="connsiteY1654" fmla="*/ 6549639 h 6860965"/>
              <a:gd name="connsiteX1655" fmla="*/ 4371 w 12191853"/>
              <a:gd name="connsiteY1655" fmla="*/ 6535396 h 6860965"/>
              <a:gd name="connsiteX1656" fmla="*/ 4371 w 12191853"/>
              <a:gd name="connsiteY1656" fmla="*/ 6540381 h 6860965"/>
              <a:gd name="connsiteX1657" fmla="*/ 201636 w 12191853"/>
              <a:gd name="connsiteY1657" fmla="*/ 6520441 h 6860965"/>
              <a:gd name="connsiteX1658" fmla="*/ 206621 w 12191853"/>
              <a:gd name="connsiteY1658" fmla="*/ 6495515 h 6860965"/>
              <a:gd name="connsiteX1659" fmla="*/ 132558 w 12191853"/>
              <a:gd name="connsiteY1659" fmla="*/ 6394390 h 6860965"/>
              <a:gd name="connsiteX1660" fmla="*/ 117603 w 12191853"/>
              <a:gd name="connsiteY1660" fmla="*/ 6373737 h 6860965"/>
              <a:gd name="connsiteX1661" fmla="*/ 30008 w 12191853"/>
              <a:gd name="connsiteY1661" fmla="*/ 6477712 h 6860965"/>
              <a:gd name="connsiteX1662" fmla="*/ 12205 w 12191853"/>
              <a:gd name="connsiteY1662" fmla="*/ 6485545 h 6860965"/>
              <a:gd name="connsiteX1663" fmla="*/ 7220 w 12191853"/>
              <a:gd name="connsiteY1663" fmla="*/ 6467741 h 6860965"/>
              <a:gd name="connsiteX1664" fmla="*/ 75586 w 12191853"/>
              <a:gd name="connsiteY1664" fmla="*/ 6281870 h 6860965"/>
              <a:gd name="connsiteX1665" fmla="*/ 77010 w 12191853"/>
              <a:gd name="connsiteY1665" fmla="*/ 6244126 h 6860965"/>
              <a:gd name="connsiteX1666" fmla="*/ 4371 w 12191853"/>
              <a:gd name="connsiteY1666" fmla="*/ 6209943 h 6860965"/>
              <a:gd name="connsiteX1667" fmla="*/ 4371 w 12191853"/>
              <a:gd name="connsiteY1667" fmla="*/ 6215640 h 6860965"/>
              <a:gd name="connsiteX1668" fmla="*/ 810 w 12191853"/>
              <a:gd name="connsiteY1668" fmla="*/ 6202110 h 6860965"/>
              <a:gd name="connsiteX1669" fmla="*/ 810 w 12191853"/>
              <a:gd name="connsiteY1669" fmla="*/ 32047 h 6860965"/>
              <a:gd name="connsiteX1670" fmla="*/ 2947 w 12191853"/>
              <a:gd name="connsiteY1670" fmla="*/ 0 h 6860965"/>
              <a:gd name="connsiteX0" fmla="*/ 2973323 w 12191853"/>
              <a:gd name="connsiteY0" fmla="*/ 6688508 h 6860965"/>
              <a:gd name="connsiteX1" fmla="*/ 2949110 w 12191853"/>
              <a:gd name="connsiteY1" fmla="*/ 6708448 h 6860965"/>
              <a:gd name="connsiteX2" fmla="*/ 2910653 w 12191853"/>
              <a:gd name="connsiteY2" fmla="*/ 6788209 h 6860965"/>
              <a:gd name="connsiteX3" fmla="*/ 2898547 w 12191853"/>
              <a:gd name="connsiteY3" fmla="*/ 6794618 h 6860965"/>
              <a:gd name="connsiteX4" fmla="*/ 2894275 w 12191853"/>
              <a:gd name="connsiteY4" fmla="*/ 6781087 h 6860965"/>
              <a:gd name="connsiteX5" fmla="*/ 2897122 w 12191853"/>
              <a:gd name="connsiteY5" fmla="*/ 6738358 h 6860965"/>
              <a:gd name="connsiteX6" fmla="*/ 2881455 w 12191853"/>
              <a:gd name="connsiteY6" fmla="*/ 6722691 h 6860965"/>
              <a:gd name="connsiteX7" fmla="*/ 2831605 w 12191853"/>
              <a:gd name="connsiteY7" fmla="*/ 6729812 h 6860965"/>
              <a:gd name="connsiteX8" fmla="*/ 2820211 w 12191853"/>
              <a:gd name="connsiteY8" fmla="*/ 6748328 h 6860965"/>
              <a:gd name="connsiteX9" fmla="*/ 2948398 w 12191853"/>
              <a:gd name="connsiteY9" fmla="*/ 6833786 h 6860965"/>
              <a:gd name="connsiteX10" fmla="*/ 3017477 w 12191853"/>
              <a:gd name="connsiteY10" fmla="*/ 6798179 h 6860965"/>
              <a:gd name="connsiteX11" fmla="*/ 3007506 w 12191853"/>
              <a:gd name="connsiteY11" fmla="*/ 6707736 h 6860965"/>
              <a:gd name="connsiteX12" fmla="*/ 2973323 w 12191853"/>
              <a:gd name="connsiteY12" fmla="*/ 6688508 h 6860965"/>
              <a:gd name="connsiteX13" fmla="*/ 1565403 w 12191853"/>
              <a:gd name="connsiteY13" fmla="*/ 6626551 h 6860965"/>
              <a:gd name="connsiteX14" fmla="*/ 1489915 w 12191853"/>
              <a:gd name="connsiteY14" fmla="*/ 6695629 h 6860965"/>
              <a:gd name="connsiteX15" fmla="*/ 1510567 w 12191853"/>
              <a:gd name="connsiteY15" fmla="*/ 6789633 h 6860965"/>
              <a:gd name="connsiteX16" fmla="*/ 1753410 w 12191853"/>
              <a:gd name="connsiteY16" fmla="*/ 6744768 h 6860965"/>
              <a:gd name="connsiteX17" fmla="*/ 1751274 w 12191853"/>
              <a:gd name="connsiteY17" fmla="*/ 6731949 h 6860965"/>
              <a:gd name="connsiteX18" fmla="*/ 1658694 w 12191853"/>
              <a:gd name="connsiteY18" fmla="*/ 6689220 h 6860965"/>
              <a:gd name="connsiteX19" fmla="*/ 1633057 w 12191853"/>
              <a:gd name="connsiteY19" fmla="*/ 6789633 h 6860965"/>
              <a:gd name="connsiteX20" fmla="*/ 1601010 w 12191853"/>
              <a:gd name="connsiteY20" fmla="*/ 6664294 h 6860965"/>
              <a:gd name="connsiteX21" fmla="*/ 1565403 w 12191853"/>
              <a:gd name="connsiteY21" fmla="*/ 6626551 h 6860965"/>
              <a:gd name="connsiteX22" fmla="*/ 1982100 w 12191853"/>
              <a:gd name="connsiteY22" fmla="*/ 6616314 h 6860965"/>
              <a:gd name="connsiteX23" fmla="*/ 1957085 w 12191853"/>
              <a:gd name="connsiteY23" fmla="*/ 6616581 h 6860965"/>
              <a:gd name="connsiteX24" fmla="*/ 1934296 w 12191853"/>
              <a:gd name="connsiteY24" fmla="*/ 6650051 h 6860965"/>
              <a:gd name="connsiteX25" fmla="*/ 1910795 w 12191853"/>
              <a:gd name="connsiteY25" fmla="*/ 6781799 h 6860965"/>
              <a:gd name="connsiteX26" fmla="*/ 1882309 w 12191853"/>
              <a:gd name="connsiteY26" fmla="*/ 6699190 h 6860965"/>
              <a:gd name="connsiteX27" fmla="*/ 1865218 w 12191853"/>
              <a:gd name="connsiteY27" fmla="*/ 6692068 h 6860965"/>
              <a:gd name="connsiteX28" fmla="*/ 1794003 w 12191853"/>
              <a:gd name="connsiteY28" fmla="*/ 6729812 h 6860965"/>
              <a:gd name="connsiteX29" fmla="*/ 1790442 w 12191853"/>
              <a:gd name="connsiteY29" fmla="*/ 6746904 h 6860965"/>
              <a:gd name="connsiteX30" fmla="*/ 2003375 w 12191853"/>
              <a:gd name="connsiteY30" fmla="*/ 6794618 h 6860965"/>
              <a:gd name="connsiteX31" fmla="*/ 2055362 w 12191853"/>
              <a:gd name="connsiteY31" fmla="*/ 6724115 h 6860965"/>
              <a:gd name="connsiteX32" fmla="*/ 2005511 w 12191853"/>
              <a:gd name="connsiteY32" fmla="*/ 6625126 h 6860965"/>
              <a:gd name="connsiteX33" fmla="*/ 1982100 w 12191853"/>
              <a:gd name="connsiteY33" fmla="*/ 6616314 h 6860965"/>
              <a:gd name="connsiteX34" fmla="*/ 2665674 w 12191853"/>
              <a:gd name="connsiteY34" fmla="*/ 6593079 h 6860965"/>
              <a:gd name="connsiteX35" fmla="*/ 2597308 w 12191853"/>
              <a:gd name="connsiteY35" fmla="*/ 6649339 h 6860965"/>
              <a:gd name="connsiteX36" fmla="*/ 2615111 w 12191853"/>
              <a:gd name="connsiteY36" fmla="*/ 6719842 h 6860965"/>
              <a:gd name="connsiteX37" fmla="*/ 2797421 w 12191853"/>
              <a:gd name="connsiteY37" fmla="*/ 6724827 h 6860965"/>
              <a:gd name="connsiteX38" fmla="*/ 2746148 w 12191853"/>
              <a:gd name="connsiteY38" fmla="*/ 6677825 h 6860965"/>
              <a:gd name="connsiteX39" fmla="*/ 2729055 w 12191853"/>
              <a:gd name="connsiteY39" fmla="*/ 6679962 h 6860965"/>
              <a:gd name="connsiteX40" fmla="*/ 2708403 w 12191853"/>
              <a:gd name="connsiteY40" fmla="*/ 6714857 h 6860965"/>
              <a:gd name="connsiteX41" fmla="*/ 2693449 w 12191853"/>
              <a:gd name="connsiteY41" fmla="*/ 6726964 h 6860965"/>
              <a:gd name="connsiteX42" fmla="*/ 2685616 w 12191853"/>
              <a:gd name="connsiteY42" fmla="*/ 6709872 h 6860965"/>
              <a:gd name="connsiteX43" fmla="*/ 2697010 w 12191853"/>
              <a:gd name="connsiteY43" fmla="*/ 6636521 h 6860965"/>
              <a:gd name="connsiteX44" fmla="*/ 2665674 w 12191853"/>
              <a:gd name="connsiteY44" fmla="*/ 6593079 h 6860965"/>
              <a:gd name="connsiteX45" fmla="*/ 551302 w 12191853"/>
              <a:gd name="connsiteY45" fmla="*/ 6500500 h 6860965"/>
              <a:gd name="connsiteX46" fmla="*/ 522104 w 12191853"/>
              <a:gd name="connsiteY46" fmla="*/ 6518304 h 6860965"/>
              <a:gd name="connsiteX47" fmla="*/ 402463 w 12191853"/>
              <a:gd name="connsiteY47" fmla="*/ 6685659 h 6860965"/>
              <a:gd name="connsiteX48" fmla="*/ 383235 w 12191853"/>
              <a:gd name="connsiteY48" fmla="*/ 6674977 h 6860965"/>
              <a:gd name="connsiteX49" fmla="*/ 403887 w 12191853"/>
              <a:gd name="connsiteY49" fmla="*/ 6576700 h 6860965"/>
              <a:gd name="connsiteX50" fmla="*/ 418842 w 12191853"/>
              <a:gd name="connsiteY50" fmla="*/ 6536107 h 6860965"/>
              <a:gd name="connsiteX51" fmla="*/ 296352 w 12191853"/>
              <a:gd name="connsiteY51" fmla="*/ 6540381 h 6860965"/>
              <a:gd name="connsiteX52" fmla="*/ 252199 w 12191853"/>
              <a:gd name="connsiteY52" fmla="*/ 6536107 h 6860965"/>
              <a:gd name="connsiteX53" fmla="*/ 260033 w 12191853"/>
              <a:gd name="connsiteY53" fmla="*/ 6583822 h 6860965"/>
              <a:gd name="connsiteX54" fmla="*/ 413145 w 12191853"/>
              <a:gd name="connsiteY54" fmla="*/ 6761147 h 6860965"/>
              <a:gd name="connsiteX55" fmla="*/ 501451 w 12191853"/>
              <a:gd name="connsiteY55" fmla="*/ 6779663 h 6860965"/>
              <a:gd name="connsiteX56" fmla="*/ 619668 w 12191853"/>
              <a:gd name="connsiteY56" fmla="*/ 6730525 h 6860965"/>
              <a:gd name="connsiteX57" fmla="*/ 645306 w 12191853"/>
              <a:gd name="connsiteY57" fmla="*/ 6590943 h 6860965"/>
              <a:gd name="connsiteX58" fmla="*/ 551302 w 12191853"/>
              <a:gd name="connsiteY58" fmla="*/ 6500500 h 6860965"/>
              <a:gd name="connsiteX59" fmla="*/ 819816 w 12191853"/>
              <a:gd name="connsiteY59" fmla="*/ 6350771 h 6860965"/>
              <a:gd name="connsiteX60" fmla="*/ 801266 w 12191853"/>
              <a:gd name="connsiteY60" fmla="*/ 6355222 h 6860965"/>
              <a:gd name="connsiteX61" fmla="*/ 755689 w 12191853"/>
              <a:gd name="connsiteY61" fmla="*/ 6424300 h 6860965"/>
              <a:gd name="connsiteX62" fmla="*/ 796993 w 12191853"/>
              <a:gd name="connsiteY62" fmla="*/ 6488394 h 6860965"/>
              <a:gd name="connsiteX63" fmla="*/ 953666 w 12191853"/>
              <a:gd name="connsiteY63" fmla="*/ 6446377 h 6860965"/>
              <a:gd name="connsiteX64" fmla="*/ 943696 w 12191853"/>
              <a:gd name="connsiteY64" fmla="*/ 6420740 h 6860965"/>
              <a:gd name="connsiteX65" fmla="*/ 899543 w 12191853"/>
              <a:gd name="connsiteY65" fmla="*/ 6402223 h 6860965"/>
              <a:gd name="connsiteX66" fmla="*/ 886724 w 12191853"/>
              <a:gd name="connsiteY66" fmla="*/ 6410057 h 6860965"/>
              <a:gd name="connsiteX67" fmla="*/ 873193 w 12191853"/>
              <a:gd name="connsiteY67" fmla="*/ 6471302 h 6860965"/>
              <a:gd name="connsiteX68" fmla="*/ 846132 w 12191853"/>
              <a:gd name="connsiteY68" fmla="*/ 6429285 h 6860965"/>
              <a:gd name="connsiteX69" fmla="*/ 841147 w 12191853"/>
              <a:gd name="connsiteY69" fmla="*/ 6384420 h 6860965"/>
              <a:gd name="connsiteX70" fmla="*/ 819816 w 12191853"/>
              <a:gd name="connsiteY70" fmla="*/ 6350771 h 6860965"/>
              <a:gd name="connsiteX71" fmla="*/ 1123870 w 12191853"/>
              <a:gd name="connsiteY71" fmla="*/ 6323887 h 6860965"/>
              <a:gd name="connsiteX72" fmla="*/ 1098945 w 12191853"/>
              <a:gd name="connsiteY72" fmla="*/ 6355934 h 6860965"/>
              <a:gd name="connsiteX73" fmla="*/ 1092535 w 12191853"/>
              <a:gd name="connsiteY73" fmla="*/ 6439967 h 6860965"/>
              <a:gd name="connsiteX74" fmla="*/ 1083278 w 12191853"/>
              <a:gd name="connsiteY74" fmla="*/ 6449938 h 6860965"/>
              <a:gd name="connsiteX75" fmla="*/ 1075444 w 12191853"/>
              <a:gd name="connsiteY75" fmla="*/ 6440680 h 6860965"/>
              <a:gd name="connsiteX76" fmla="*/ 1056216 w 12191853"/>
              <a:gd name="connsiteY76" fmla="*/ 6380147 h 6860965"/>
              <a:gd name="connsiteX77" fmla="*/ 985001 w 12191853"/>
              <a:gd name="connsiteY77" fmla="*/ 6424300 h 6860965"/>
              <a:gd name="connsiteX78" fmla="*/ 1170872 w 12191853"/>
              <a:gd name="connsiteY78" fmla="*/ 6450650 h 6860965"/>
              <a:gd name="connsiteX79" fmla="*/ 1188676 w 12191853"/>
              <a:gd name="connsiteY79" fmla="*/ 6375874 h 6860965"/>
              <a:gd name="connsiteX80" fmla="*/ 1123870 w 12191853"/>
              <a:gd name="connsiteY80" fmla="*/ 6323887 h 6860965"/>
              <a:gd name="connsiteX81" fmla="*/ 3260319 w 12191853"/>
              <a:gd name="connsiteY81" fmla="*/ 6303235 h 6860965"/>
              <a:gd name="connsiteX82" fmla="*/ 3245364 w 12191853"/>
              <a:gd name="connsiteY82" fmla="*/ 6316054 h 6860965"/>
              <a:gd name="connsiteX83" fmla="*/ 3239667 w 12191853"/>
              <a:gd name="connsiteY83" fmla="*/ 6323175 h 6860965"/>
              <a:gd name="connsiteX84" fmla="*/ 3260319 w 12191853"/>
              <a:gd name="connsiteY84" fmla="*/ 6303235 h 6860965"/>
              <a:gd name="connsiteX85" fmla="*/ 3911223 w 12191853"/>
              <a:gd name="connsiteY85" fmla="*/ 6192852 h 6860965"/>
              <a:gd name="connsiteX86" fmla="*/ 3876328 w 12191853"/>
              <a:gd name="connsiteY86" fmla="*/ 6227035 h 6860965"/>
              <a:gd name="connsiteX87" fmla="*/ 3938997 w 12191853"/>
              <a:gd name="connsiteY87" fmla="*/ 6199973 h 6860965"/>
              <a:gd name="connsiteX88" fmla="*/ 3948255 w 12191853"/>
              <a:gd name="connsiteY88" fmla="*/ 6204246 h 6860965"/>
              <a:gd name="connsiteX89" fmla="*/ 3911223 w 12191853"/>
              <a:gd name="connsiteY89" fmla="*/ 6192852 h 6860965"/>
              <a:gd name="connsiteX90" fmla="*/ 1729197 w 12191853"/>
              <a:gd name="connsiteY90" fmla="*/ 6057543 h 6860965"/>
              <a:gd name="connsiteX91" fmla="*/ 1612405 w 12191853"/>
              <a:gd name="connsiteY91" fmla="*/ 6156532 h 6860965"/>
              <a:gd name="connsiteX92" fmla="*/ 1614541 w 12191853"/>
              <a:gd name="connsiteY92" fmla="*/ 6177896 h 6860965"/>
              <a:gd name="connsiteX93" fmla="*/ 1705696 w 12191853"/>
              <a:gd name="connsiteY93" fmla="*/ 6294689 h 6860965"/>
              <a:gd name="connsiteX94" fmla="*/ 1807534 w 12191853"/>
              <a:gd name="connsiteY94" fmla="*/ 6412194 h 6860965"/>
              <a:gd name="connsiteX95" fmla="*/ 1934296 w 12191853"/>
              <a:gd name="connsiteY95" fmla="*/ 6454210 h 6860965"/>
              <a:gd name="connsiteX96" fmla="*/ 1952812 w 12191853"/>
              <a:gd name="connsiteY96" fmla="*/ 6449938 h 6860965"/>
              <a:gd name="connsiteX97" fmla="*/ 1944979 w 12191853"/>
              <a:gd name="connsiteY97" fmla="*/ 6433558 h 6860965"/>
              <a:gd name="connsiteX98" fmla="*/ 1913644 w 12191853"/>
              <a:gd name="connsiteY98" fmla="*/ 6376586 h 6860965"/>
              <a:gd name="connsiteX99" fmla="*/ 1889431 w 12191853"/>
              <a:gd name="connsiteY99" fmla="*/ 6356646 h 6860965"/>
              <a:gd name="connsiteX100" fmla="*/ 1769078 w 12191853"/>
              <a:gd name="connsiteY100" fmla="*/ 6270476 h 6860965"/>
              <a:gd name="connsiteX101" fmla="*/ 1737743 w 12191853"/>
              <a:gd name="connsiteY101" fmla="*/ 6144425 h 6860965"/>
              <a:gd name="connsiteX102" fmla="*/ 1737743 w 12191853"/>
              <a:gd name="connsiteY102" fmla="*/ 6059680 h 6860965"/>
              <a:gd name="connsiteX103" fmla="*/ 1729197 w 12191853"/>
              <a:gd name="connsiteY103" fmla="*/ 6057543 h 6860965"/>
              <a:gd name="connsiteX104" fmla="*/ 4395484 w 12191853"/>
              <a:gd name="connsiteY104" fmla="*/ 5988465 h 6860965"/>
              <a:gd name="connsiteX105" fmla="*/ 4353468 w 12191853"/>
              <a:gd name="connsiteY105" fmla="*/ 5994874 h 6860965"/>
              <a:gd name="connsiteX106" fmla="*/ 4291510 w 12191853"/>
              <a:gd name="connsiteY106" fmla="*/ 6133031 h 6860965"/>
              <a:gd name="connsiteX107" fmla="*/ 4287950 w 12191853"/>
              <a:gd name="connsiteY107" fmla="*/ 6167214 h 6860965"/>
              <a:gd name="connsiteX108" fmla="*/ 4266586 w 12191853"/>
              <a:gd name="connsiteY108" fmla="*/ 6212792 h 6860965"/>
              <a:gd name="connsiteX109" fmla="*/ 4267298 w 12191853"/>
              <a:gd name="connsiteY109" fmla="*/ 6268339 h 6860965"/>
              <a:gd name="connsiteX110" fmla="*/ 4275131 w 12191853"/>
              <a:gd name="connsiteY110" fmla="*/ 6291840 h 6860965"/>
              <a:gd name="connsiteX111" fmla="*/ 4324982 w 12191853"/>
              <a:gd name="connsiteY111" fmla="*/ 6410769 h 6860965"/>
              <a:gd name="connsiteX112" fmla="*/ 4327831 w 12191853"/>
              <a:gd name="connsiteY112" fmla="*/ 6420027 h 6860965"/>
              <a:gd name="connsiteX113" fmla="*/ 4364151 w 12191853"/>
              <a:gd name="connsiteY113" fmla="*/ 6512607 h 6860965"/>
              <a:gd name="connsiteX114" fmla="*/ 4455306 w 12191853"/>
              <a:gd name="connsiteY114" fmla="*/ 6526138 h 6860965"/>
              <a:gd name="connsiteX115" fmla="*/ 4474534 w 12191853"/>
              <a:gd name="connsiteY115" fmla="*/ 6519016 h 6860965"/>
              <a:gd name="connsiteX116" fmla="*/ 4447471 w 12191853"/>
              <a:gd name="connsiteY116" fmla="*/ 6502637 h 6860965"/>
              <a:gd name="connsiteX117" fmla="*/ 4373407 w 12191853"/>
              <a:gd name="connsiteY117" fmla="*/ 6403648 h 6860965"/>
              <a:gd name="connsiteX118" fmla="*/ 4312876 w 12191853"/>
              <a:gd name="connsiteY118" fmla="*/ 6304659 h 6860965"/>
              <a:gd name="connsiteX119" fmla="*/ 4307891 w 12191853"/>
              <a:gd name="connsiteY119" fmla="*/ 6268339 h 6860965"/>
              <a:gd name="connsiteX120" fmla="*/ 4393350 w 12191853"/>
              <a:gd name="connsiteY120" fmla="*/ 6074635 h 6860965"/>
              <a:gd name="connsiteX121" fmla="*/ 4445335 w 12191853"/>
              <a:gd name="connsiteY121" fmla="*/ 6051134 h 6860965"/>
              <a:gd name="connsiteX122" fmla="*/ 4536491 w 12191853"/>
              <a:gd name="connsiteY122" fmla="*/ 6078195 h 6860965"/>
              <a:gd name="connsiteX123" fmla="*/ 4588478 w 12191853"/>
              <a:gd name="connsiteY123" fmla="*/ 6099560 h 6860965"/>
              <a:gd name="connsiteX124" fmla="*/ 4627647 w 12191853"/>
              <a:gd name="connsiteY124" fmla="*/ 6170775 h 6860965"/>
              <a:gd name="connsiteX125" fmla="*/ 4621948 w 12191853"/>
              <a:gd name="connsiteY125" fmla="*/ 6270476 h 6860965"/>
              <a:gd name="connsiteX126" fmla="*/ 4602008 w 12191853"/>
              <a:gd name="connsiteY126" fmla="*/ 6308220 h 6860965"/>
              <a:gd name="connsiteX127" fmla="*/ 4505155 w 12191853"/>
              <a:gd name="connsiteY127" fmla="*/ 6343115 h 6860965"/>
              <a:gd name="connsiteX128" fmla="*/ 4503020 w 12191853"/>
              <a:gd name="connsiteY128" fmla="*/ 6342403 h 6860965"/>
              <a:gd name="connsiteX129" fmla="*/ 4435366 w 12191853"/>
              <a:gd name="connsiteY129" fmla="*/ 6204246 h 6860965"/>
              <a:gd name="connsiteX130" fmla="*/ 4478094 w 12191853"/>
              <a:gd name="connsiteY130" fmla="*/ 6153684 h 6860965"/>
              <a:gd name="connsiteX131" fmla="*/ 4532218 w 12191853"/>
              <a:gd name="connsiteY131" fmla="*/ 6191427 h 6860965"/>
              <a:gd name="connsiteX132" fmla="*/ 4545749 w 12191853"/>
              <a:gd name="connsiteY132" fmla="*/ 6218489 h 6860965"/>
              <a:gd name="connsiteX133" fmla="*/ 4524383 w 12191853"/>
              <a:gd name="connsiteY133" fmla="*/ 6244839 h 6860965"/>
              <a:gd name="connsiteX134" fmla="*/ 4503020 w 12191853"/>
              <a:gd name="connsiteY134" fmla="*/ 6253384 h 6860965"/>
              <a:gd name="connsiteX135" fmla="*/ 4507293 w 12191853"/>
              <a:gd name="connsiteY135" fmla="*/ 6269051 h 6860965"/>
              <a:gd name="connsiteX136" fmla="*/ 4530794 w 12191853"/>
              <a:gd name="connsiteY136" fmla="*/ 6266915 h 6860965"/>
              <a:gd name="connsiteX137" fmla="*/ 4561415 w 12191853"/>
              <a:gd name="connsiteY137" fmla="*/ 6188579 h 6860965"/>
              <a:gd name="connsiteX138" fmla="*/ 4505868 w 12191853"/>
              <a:gd name="connsiteY138" fmla="*/ 6142289 h 6860965"/>
              <a:gd name="connsiteX139" fmla="*/ 4485928 w 12191853"/>
              <a:gd name="connsiteY139" fmla="*/ 6139441 h 6860965"/>
              <a:gd name="connsiteX140" fmla="*/ 4416136 w 12191853"/>
              <a:gd name="connsiteY140" fmla="*/ 6187867 h 6860965"/>
              <a:gd name="connsiteX141" fmla="*/ 4406879 w 12191853"/>
              <a:gd name="connsiteY141" fmla="*/ 6227035 h 6860965"/>
              <a:gd name="connsiteX142" fmla="*/ 4431093 w 12191853"/>
              <a:gd name="connsiteY142" fmla="*/ 6350237 h 6860965"/>
              <a:gd name="connsiteX143" fmla="*/ 4475247 w 12191853"/>
              <a:gd name="connsiteY143" fmla="*/ 6401511 h 6860965"/>
              <a:gd name="connsiteX144" fmla="*/ 4555007 w 12191853"/>
              <a:gd name="connsiteY144" fmla="*/ 6401511 h 6860965"/>
              <a:gd name="connsiteX145" fmla="*/ 4666102 w 12191853"/>
              <a:gd name="connsiteY145" fmla="*/ 6291128 h 6860965"/>
              <a:gd name="connsiteX146" fmla="*/ 4681057 w 12191853"/>
              <a:gd name="connsiteY146" fmla="*/ 6275461 h 6860965"/>
              <a:gd name="connsiteX147" fmla="*/ 4684617 w 12191853"/>
              <a:gd name="connsiteY147" fmla="*/ 6250536 h 6860965"/>
              <a:gd name="connsiteX148" fmla="*/ 4653995 w 12191853"/>
              <a:gd name="connsiteY148" fmla="*/ 6105969 h 6860965"/>
              <a:gd name="connsiteX149" fmla="*/ 4569250 w 12191853"/>
              <a:gd name="connsiteY149" fmla="*/ 6016238 h 6860965"/>
              <a:gd name="connsiteX150" fmla="*/ 4395484 w 12191853"/>
              <a:gd name="connsiteY150" fmla="*/ 5988465 h 6860965"/>
              <a:gd name="connsiteX151" fmla="*/ 1931448 w 12191853"/>
              <a:gd name="connsiteY151" fmla="*/ 5935766 h 6860965"/>
              <a:gd name="connsiteX152" fmla="*/ 1904386 w 12191853"/>
              <a:gd name="connsiteY152" fmla="*/ 6281158 h 6860965"/>
              <a:gd name="connsiteX153" fmla="*/ 1911507 w 12191853"/>
              <a:gd name="connsiteY153" fmla="*/ 6323175 h 6860965"/>
              <a:gd name="connsiteX154" fmla="*/ 1908659 w 12191853"/>
              <a:gd name="connsiteY154" fmla="*/ 6281870 h 6860965"/>
              <a:gd name="connsiteX155" fmla="*/ 1931448 w 12191853"/>
              <a:gd name="connsiteY155" fmla="*/ 5935766 h 6860965"/>
              <a:gd name="connsiteX156" fmla="*/ 2323843 w 12191853"/>
              <a:gd name="connsiteY156" fmla="*/ 5623132 h 6860965"/>
              <a:gd name="connsiteX157" fmla="*/ 2254051 w 12191853"/>
              <a:gd name="connsiteY157" fmla="*/ 5707878 h 6860965"/>
              <a:gd name="connsiteX158" fmla="*/ 2224142 w 12191853"/>
              <a:gd name="connsiteY158" fmla="*/ 5848171 h 6860965"/>
              <a:gd name="connsiteX159" fmla="*/ 2200641 w 12191853"/>
              <a:gd name="connsiteY159" fmla="*/ 5865975 h 6860965"/>
              <a:gd name="connsiteX160" fmla="*/ 2133699 w 12191853"/>
              <a:gd name="connsiteY160" fmla="*/ 5853868 h 6860965"/>
              <a:gd name="connsiteX161" fmla="*/ 2037558 w 12191853"/>
              <a:gd name="connsiteY161" fmla="*/ 5816836 h 6860965"/>
              <a:gd name="connsiteX162" fmla="*/ 2135835 w 12191853"/>
              <a:gd name="connsiteY162" fmla="*/ 6004844 h 6860965"/>
              <a:gd name="connsiteX163" fmla="*/ 2217020 w 12191853"/>
              <a:gd name="connsiteY163" fmla="*/ 5899446 h 6860965"/>
              <a:gd name="connsiteX164" fmla="*/ 2212748 w 12191853"/>
              <a:gd name="connsiteY164" fmla="*/ 5940751 h 6860965"/>
              <a:gd name="connsiteX165" fmla="*/ 2189247 w 12191853"/>
              <a:gd name="connsiteY165" fmla="*/ 6164366 h 6860965"/>
              <a:gd name="connsiteX166" fmla="*/ 2177852 w 12191853"/>
              <a:gd name="connsiteY166" fmla="*/ 6185730 h 6860965"/>
              <a:gd name="connsiteX167" fmla="*/ 2118031 w 12191853"/>
              <a:gd name="connsiteY167" fmla="*/ 6167927 h 6860965"/>
              <a:gd name="connsiteX168" fmla="*/ 2113046 w 12191853"/>
              <a:gd name="connsiteY168" fmla="*/ 6130182 h 6860965"/>
              <a:gd name="connsiteX169" fmla="*/ 2090969 w 12191853"/>
              <a:gd name="connsiteY169" fmla="*/ 6101696 h 6860965"/>
              <a:gd name="connsiteX170" fmla="*/ 1998390 w 12191853"/>
              <a:gd name="connsiteY170" fmla="*/ 6077483 h 6860965"/>
              <a:gd name="connsiteX171" fmla="*/ 1980586 w 12191853"/>
              <a:gd name="connsiteY171" fmla="*/ 6095999 h 6860965"/>
              <a:gd name="connsiteX172" fmla="*/ 2051089 w 12191853"/>
              <a:gd name="connsiteY172" fmla="*/ 6201397 h 6860965"/>
              <a:gd name="connsiteX173" fmla="*/ 2070317 w 12191853"/>
              <a:gd name="connsiteY173" fmla="*/ 6246263 h 6860965"/>
              <a:gd name="connsiteX174" fmla="*/ 2098803 w 12191853"/>
              <a:gd name="connsiteY174" fmla="*/ 6293977 h 6860965"/>
              <a:gd name="connsiteX175" fmla="*/ 2168595 w 12191853"/>
              <a:gd name="connsiteY175" fmla="*/ 6324599 h 6860965"/>
              <a:gd name="connsiteX176" fmla="*/ 2169307 w 12191853"/>
              <a:gd name="connsiteY176" fmla="*/ 6400799 h 6860965"/>
              <a:gd name="connsiteX177" fmla="*/ 2174292 w 12191853"/>
              <a:gd name="connsiteY177" fmla="*/ 6396526 h 6860965"/>
              <a:gd name="connsiteX178" fmla="*/ 2182837 w 12191853"/>
              <a:gd name="connsiteY178" fmla="*/ 6331721 h 6860965"/>
              <a:gd name="connsiteX179" fmla="*/ 2243369 w 12191853"/>
              <a:gd name="connsiteY179" fmla="*/ 6282582 h 6860965"/>
              <a:gd name="connsiteX180" fmla="*/ 2272567 w 12191853"/>
              <a:gd name="connsiteY180" fmla="*/ 6311780 h 6860965"/>
              <a:gd name="connsiteX181" fmla="*/ 2295357 w 12191853"/>
              <a:gd name="connsiteY181" fmla="*/ 6331721 h 6860965"/>
              <a:gd name="connsiteX182" fmla="*/ 2348055 w 12191853"/>
              <a:gd name="connsiteY182" fmla="*/ 6328872 h 6860965"/>
              <a:gd name="connsiteX183" fmla="*/ 2366571 w 12191853"/>
              <a:gd name="connsiteY183" fmla="*/ 6312493 h 6860965"/>
              <a:gd name="connsiteX184" fmla="*/ 2397194 w 12191853"/>
              <a:gd name="connsiteY184" fmla="*/ 6287568 h 6860965"/>
              <a:gd name="connsiteX185" fmla="*/ 2434937 w 12191853"/>
              <a:gd name="connsiteY185" fmla="*/ 6284719 h 6860965"/>
              <a:gd name="connsiteX186" fmla="*/ 2461288 w 12191853"/>
              <a:gd name="connsiteY186" fmla="*/ 6302523 h 6860965"/>
              <a:gd name="connsiteX187" fmla="*/ 2479804 w 12191853"/>
              <a:gd name="connsiteY187" fmla="*/ 6319614 h 6860965"/>
              <a:gd name="connsiteX188" fmla="*/ 2490485 w 12191853"/>
              <a:gd name="connsiteY188" fmla="*/ 6336706 h 6860965"/>
              <a:gd name="connsiteX189" fmla="*/ 2474818 w 12191853"/>
              <a:gd name="connsiteY189" fmla="*/ 6387980 h 6860965"/>
              <a:gd name="connsiteX190" fmla="*/ 2494758 w 12191853"/>
              <a:gd name="connsiteY190" fmla="*/ 6349525 h 6860965"/>
              <a:gd name="connsiteX191" fmla="*/ 2539624 w 12191853"/>
              <a:gd name="connsiteY191" fmla="*/ 6311780 h 6860965"/>
              <a:gd name="connsiteX192" fmla="*/ 2560276 w 12191853"/>
              <a:gd name="connsiteY192" fmla="*/ 6291128 h 6860965"/>
              <a:gd name="connsiteX193" fmla="*/ 2564550 w 12191853"/>
              <a:gd name="connsiteY193" fmla="*/ 6261218 h 6860965"/>
              <a:gd name="connsiteX194" fmla="*/ 2593036 w 12191853"/>
              <a:gd name="connsiteY194" fmla="*/ 6225610 h 6860965"/>
              <a:gd name="connsiteX195" fmla="*/ 2656417 w 12191853"/>
              <a:gd name="connsiteY195" fmla="*/ 6143713 h 6860965"/>
              <a:gd name="connsiteX196" fmla="*/ 2641461 w 12191853"/>
              <a:gd name="connsiteY196" fmla="*/ 6129470 h 6860965"/>
              <a:gd name="connsiteX197" fmla="*/ 2590187 w 12191853"/>
              <a:gd name="connsiteY197" fmla="*/ 6141577 h 6860965"/>
              <a:gd name="connsiteX198" fmla="*/ 2541048 w 12191853"/>
              <a:gd name="connsiteY198" fmla="*/ 6188579 h 6860965"/>
              <a:gd name="connsiteX199" fmla="*/ 2536063 w 12191853"/>
              <a:gd name="connsiteY199" fmla="*/ 6191427 h 6860965"/>
              <a:gd name="connsiteX200" fmla="*/ 2541760 w 12191853"/>
              <a:gd name="connsiteY200" fmla="*/ 6098848 h 6860965"/>
              <a:gd name="connsiteX201" fmla="*/ 2543896 w 12191853"/>
              <a:gd name="connsiteY201" fmla="*/ 6084605 h 6860965"/>
              <a:gd name="connsiteX202" fmla="*/ 2546033 w 12191853"/>
              <a:gd name="connsiteY202" fmla="*/ 5969949 h 6860965"/>
              <a:gd name="connsiteX203" fmla="*/ 2552442 w 12191853"/>
              <a:gd name="connsiteY203" fmla="*/ 5959979 h 6860965"/>
              <a:gd name="connsiteX204" fmla="*/ 2626506 w 12191853"/>
              <a:gd name="connsiteY204" fmla="*/ 5831079 h 6860965"/>
              <a:gd name="connsiteX205" fmla="*/ 2555291 w 12191853"/>
              <a:gd name="connsiteY205" fmla="*/ 5855293 h 6860965"/>
              <a:gd name="connsiteX206" fmla="*/ 2531790 w 12191853"/>
              <a:gd name="connsiteY206" fmla="*/ 5838913 h 6860965"/>
              <a:gd name="connsiteX207" fmla="*/ 2518259 w 12191853"/>
              <a:gd name="connsiteY207" fmla="*/ 5762001 h 6860965"/>
              <a:gd name="connsiteX208" fmla="*/ 2362298 w 12191853"/>
              <a:gd name="connsiteY208" fmla="*/ 5640223 h 6860965"/>
              <a:gd name="connsiteX209" fmla="*/ 2449893 w 12191853"/>
              <a:gd name="connsiteY209" fmla="*/ 5685801 h 6860965"/>
              <a:gd name="connsiteX210" fmla="*/ 2496183 w 12191853"/>
              <a:gd name="connsiteY210" fmla="*/ 5734227 h 6860965"/>
              <a:gd name="connsiteX211" fmla="*/ 2523244 w 12191853"/>
              <a:gd name="connsiteY211" fmla="*/ 5843898 h 6860965"/>
              <a:gd name="connsiteX212" fmla="*/ 2506865 w 12191853"/>
              <a:gd name="connsiteY212" fmla="*/ 5863126 h 6860965"/>
              <a:gd name="connsiteX213" fmla="*/ 2438498 w 12191853"/>
              <a:gd name="connsiteY213" fmla="*/ 5866687 h 6860965"/>
              <a:gd name="connsiteX214" fmla="*/ 2429952 w 12191853"/>
              <a:gd name="connsiteY214" fmla="*/ 5884491 h 6860965"/>
              <a:gd name="connsiteX215" fmla="*/ 2485501 w 12191853"/>
              <a:gd name="connsiteY215" fmla="*/ 5959266 h 6860965"/>
              <a:gd name="connsiteX216" fmla="*/ 2533926 w 12191853"/>
              <a:gd name="connsiteY216" fmla="*/ 5996298 h 6860965"/>
              <a:gd name="connsiteX217" fmla="*/ 2525380 w 12191853"/>
              <a:gd name="connsiteY217" fmla="*/ 6194276 h 6860965"/>
              <a:gd name="connsiteX218" fmla="*/ 2474106 w 12191853"/>
              <a:gd name="connsiteY218" fmla="*/ 6207095 h 6860965"/>
              <a:gd name="connsiteX219" fmla="*/ 2459151 w 12191853"/>
              <a:gd name="connsiteY219" fmla="*/ 6180033 h 6860965"/>
              <a:gd name="connsiteX220" fmla="*/ 2436362 w 12191853"/>
              <a:gd name="connsiteY220" fmla="*/ 6161517 h 6860965"/>
              <a:gd name="connsiteX221" fmla="*/ 2388648 w 12191853"/>
              <a:gd name="connsiteY221" fmla="*/ 6163653 h 6860965"/>
              <a:gd name="connsiteX222" fmla="*/ 2365860 w 12191853"/>
              <a:gd name="connsiteY222" fmla="*/ 6184306 h 6860965"/>
              <a:gd name="connsiteX223" fmla="*/ 2330964 w 12191853"/>
              <a:gd name="connsiteY223" fmla="*/ 6214216 h 6860965"/>
              <a:gd name="connsiteX224" fmla="*/ 2301053 w 12191853"/>
              <a:gd name="connsiteY224" fmla="*/ 6210655 h 6860965"/>
              <a:gd name="connsiteX225" fmla="*/ 2282538 w 12191853"/>
              <a:gd name="connsiteY225" fmla="*/ 6190715 h 6860965"/>
              <a:gd name="connsiteX226" fmla="*/ 2241946 w 12191853"/>
              <a:gd name="connsiteY226" fmla="*/ 6151547 h 6860965"/>
              <a:gd name="connsiteX227" fmla="*/ 2206337 w 12191853"/>
              <a:gd name="connsiteY227" fmla="*/ 6105969 h 6860965"/>
              <a:gd name="connsiteX228" fmla="*/ 2234111 w 12191853"/>
              <a:gd name="connsiteY228" fmla="*/ 5865975 h 6860965"/>
              <a:gd name="connsiteX229" fmla="*/ 2323843 w 12191853"/>
              <a:gd name="connsiteY229" fmla="*/ 5623132 h 6860965"/>
              <a:gd name="connsiteX230" fmla="*/ 2410012 w 12191853"/>
              <a:gd name="connsiteY230" fmla="*/ 5616723 h 6860965"/>
              <a:gd name="connsiteX231" fmla="*/ 2402892 w 12191853"/>
              <a:gd name="connsiteY231" fmla="*/ 5622420 h 6860965"/>
              <a:gd name="connsiteX232" fmla="*/ 2515410 w 12191853"/>
              <a:gd name="connsiteY232" fmla="*/ 5630254 h 6860965"/>
              <a:gd name="connsiteX233" fmla="*/ 2709116 w 12191853"/>
              <a:gd name="connsiteY233" fmla="*/ 5795472 h 6860965"/>
              <a:gd name="connsiteX234" fmla="*/ 2741874 w 12191853"/>
              <a:gd name="connsiteY234" fmla="*/ 6006980 h 6860965"/>
              <a:gd name="connsiteX235" fmla="*/ 2706980 w 12191853"/>
              <a:gd name="connsiteY235" fmla="*/ 6321751 h 6860965"/>
              <a:gd name="connsiteX236" fmla="*/ 2706267 w 12191853"/>
              <a:gd name="connsiteY236" fmla="*/ 6324599 h 6860965"/>
              <a:gd name="connsiteX237" fmla="*/ 2689175 w 12191853"/>
              <a:gd name="connsiteY237" fmla="*/ 6375874 h 6860965"/>
              <a:gd name="connsiteX238" fmla="*/ 2694872 w 12191853"/>
              <a:gd name="connsiteY238" fmla="*/ 6378011 h 6860965"/>
              <a:gd name="connsiteX239" fmla="*/ 2711252 w 12191853"/>
              <a:gd name="connsiteY239" fmla="*/ 6326736 h 6860965"/>
              <a:gd name="connsiteX240" fmla="*/ 2740450 w 12191853"/>
              <a:gd name="connsiteY240" fmla="*/ 6193564 h 6860965"/>
              <a:gd name="connsiteX241" fmla="*/ 2716949 w 12191853"/>
              <a:gd name="connsiteY241" fmla="*/ 5789063 h 6860965"/>
              <a:gd name="connsiteX242" fmla="*/ 2603005 w 12191853"/>
              <a:gd name="connsiteY242" fmla="*/ 5643784 h 6860965"/>
              <a:gd name="connsiteX243" fmla="*/ 2410012 w 12191853"/>
              <a:gd name="connsiteY243" fmla="*/ 5616723 h 6860965"/>
              <a:gd name="connsiteX244" fmla="*/ 2215729 w 12191853"/>
              <a:gd name="connsiteY244" fmla="*/ 5611415 h 6860965"/>
              <a:gd name="connsiteX245" fmla="*/ 2057498 w 12191853"/>
              <a:gd name="connsiteY245" fmla="*/ 5642360 h 6860965"/>
              <a:gd name="connsiteX246" fmla="*/ 2029724 w 12191853"/>
              <a:gd name="connsiteY246" fmla="*/ 5677255 h 6860965"/>
              <a:gd name="connsiteX247" fmla="*/ 2270431 w 12191853"/>
              <a:gd name="connsiteY247" fmla="*/ 5617435 h 6860965"/>
              <a:gd name="connsiteX248" fmla="*/ 2215729 w 12191853"/>
              <a:gd name="connsiteY248" fmla="*/ 5611415 h 6860965"/>
              <a:gd name="connsiteX249" fmla="*/ 2468943 w 12191853"/>
              <a:gd name="connsiteY249" fmla="*/ 5559840 h 6860965"/>
              <a:gd name="connsiteX250" fmla="*/ 2380103 w 12191853"/>
              <a:gd name="connsiteY250" fmla="*/ 5586812 h 6860965"/>
              <a:gd name="connsiteX251" fmla="*/ 2560988 w 12191853"/>
              <a:gd name="connsiteY251" fmla="*/ 5567584 h 6860965"/>
              <a:gd name="connsiteX252" fmla="*/ 2468943 w 12191853"/>
              <a:gd name="connsiteY252" fmla="*/ 5559840 h 6860965"/>
              <a:gd name="connsiteX253" fmla="*/ 2171532 w 12191853"/>
              <a:gd name="connsiteY253" fmla="*/ 5550048 h 6860965"/>
              <a:gd name="connsiteX254" fmla="*/ 2048952 w 12191853"/>
              <a:gd name="connsiteY254" fmla="*/ 5572569 h 6860965"/>
              <a:gd name="connsiteX255" fmla="*/ 2286099 w 12191853"/>
              <a:gd name="connsiteY255" fmla="*/ 5595358 h 6860965"/>
              <a:gd name="connsiteX256" fmla="*/ 2171532 w 12191853"/>
              <a:gd name="connsiteY256" fmla="*/ 5550048 h 6860965"/>
              <a:gd name="connsiteX257" fmla="*/ 1121734 w 12191853"/>
              <a:gd name="connsiteY257" fmla="*/ 4683095 h 6860965"/>
              <a:gd name="connsiteX258" fmla="*/ 1029154 w 12191853"/>
              <a:gd name="connsiteY258" fmla="*/ 4767128 h 6860965"/>
              <a:gd name="connsiteX259" fmla="*/ 977879 w 12191853"/>
              <a:gd name="connsiteY259" fmla="*/ 4913831 h 6860965"/>
              <a:gd name="connsiteX260" fmla="*/ 952954 w 12191853"/>
              <a:gd name="connsiteY260" fmla="*/ 5065519 h 6860965"/>
              <a:gd name="connsiteX261" fmla="*/ 921620 w 12191853"/>
              <a:gd name="connsiteY261" fmla="*/ 5092581 h 6860965"/>
              <a:gd name="connsiteX262" fmla="*/ 806964 w 12191853"/>
              <a:gd name="connsiteY262" fmla="*/ 5076201 h 6860965"/>
              <a:gd name="connsiteX263" fmla="*/ 643169 w 12191853"/>
              <a:gd name="connsiteY263" fmla="*/ 5009971 h 6860965"/>
              <a:gd name="connsiteX264" fmla="*/ 796281 w 12191853"/>
              <a:gd name="connsiteY264" fmla="*/ 5318332 h 6860965"/>
              <a:gd name="connsiteX265" fmla="*/ 812661 w 12191853"/>
              <a:gd name="connsiteY265" fmla="*/ 5316195 h 6860965"/>
              <a:gd name="connsiteX266" fmla="*/ 877466 w 12191853"/>
              <a:gd name="connsiteY266" fmla="*/ 5223616 h 6860965"/>
              <a:gd name="connsiteX267" fmla="*/ 928741 w 12191853"/>
              <a:gd name="connsiteY267" fmla="*/ 5158811 h 6860965"/>
              <a:gd name="connsiteX268" fmla="*/ 937999 w 12191853"/>
              <a:gd name="connsiteY268" fmla="*/ 5148128 h 6860965"/>
              <a:gd name="connsiteX269" fmla="*/ 939423 w 12191853"/>
              <a:gd name="connsiteY269" fmla="*/ 5171629 h 6860965"/>
              <a:gd name="connsiteX270" fmla="*/ 917347 w 12191853"/>
              <a:gd name="connsiteY270" fmla="*/ 5390259 h 6860965"/>
              <a:gd name="connsiteX271" fmla="*/ 893134 w 12191853"/>
              <a:gd name="connsiteY271" fmla="*/ 5615298 h 6860965"/>
              <a:gd name="connsiteX272" fmla="*/ 883876 w 12191853"/>
              <a:gd name="connsiteY272" fmla="*/ 5643072 h 6860965"/>
              <a:gd name="connsiteX273" fmla="*/ 791296 w 12191853"/>
              <a:gd name="connsiteY273" fmla="*/ 5618859 h 6860965"/>
              <a:gd name="connsiteX274" fmla="*/ 760674 w 12191853"/>
              <a:gd name="connsiteY274" fmla="*/ 5565448 h 6860965"/>
              <a:gd name="connsiteX275" fmla="*/ 765659 w 12191853"/>
              <a:gd name="connsiteY275" fmla="*/ 5530553 h 6860965"/>
              <a:gd name="connsiteX276" fmla="*/ 743582 w 12191853"/>
              <a:gd name="connsiteY276" fmla="*/ 5498506 h 6860965"/>
              <a:gd name="connsiteX277" fmla="*/ 551302 w 12191853"/>
              <a:gd name="connsiteY277" fmla="*/ 5447231 h 6860965"/>
              <a:gd name="connsiteX278" fmla="*/ 534210 w 12191853"/>
              <a:gd name="connsiteY278" fmla="*/ 5463610 h 6860965"/>
              <a:gd name="connsiteX279" fmla="*/ 660261 w 12191853"/>
              <a:gd name="connsiteY279" fmla="*/ 5665149 h 6860965"/>
              <a:gd name="connsiteX280" fmla="*/ 692307 w 12191853"/>
              <a:gd name="connsiteY280" fmla="*/ 5737076 h 6860965"/>
              <a:gd name="connsiteX281" fmla="*/ 690171 w 12191853"/>
              <a:gd name="connsiteY281" fmla="*/ 5769835 h 6860965"/>
              <a:gd name="connsiteX282" fmla="*/ 710823 w 12191853"/>
              <a:gd name="connsiteY282" fmla="*/ 5805442 h 6860965"/>
              <a:gd name="connsiteX283" fmla="*/ 846844 w 12191853"/>
              <a:gd name="connsiteY283" fmla="*/ 5859565 h 6860965"/>
              <a:gd name="connsiteX284" fmla="*/ 869633 w 12191853"/>
              <a:gd name="connsiteY284" fmla="*/ 5890900 h 6860965"/>
              <a:gd name="connsiteX285" fmla="*/ 865360 w 12191853"/>
              <a:gd name="connsiteY285" fmla="*/ 5965676 h 6860965"/>
              <a:gd name="connsiteX286" fmla="*/ 878179 w 12191853"/>
              <a:gd name="connsiteY286" fmla="*/ 5934341 h 6860965"/>
              <a:gd name="connsiteX287" fmla="*/ 895270 w 12191853"/>
              <a:gd name="connsiteY287" fmla="*/ 5819685 h 6860965"/>
              <a:gd name="connsiteX288" fmla="*/ 923756 w 12191853"/>
              <a:gd name="connsiteY288" fmla="*/ 5796896 h 6860965"/>
              <a:gd name="connsiteX289" fmla="*/ 999244 w 12191853"/>
              <a:gd name="connsiteY289" fmla="*/ 5802593 h 6860965"/>
              <a:gd name="connsiteX290" fmla="*/ 1036988 w 12191853"/>
              <a:gd name="connsiteY290" fmla="*/ 5835353 h 6860965"/>
              <a:gd name="connsiteX291" fmla="*/ 1040549 w 12191853"/>
              <a:gd name="connsiteY291" fmla="*/ 5863126 h 6860965"/>
              <a:gd name="connsiteX292" fmla="*/ 1055504 w 12191853"/>
              <a:gd name="connsiteY292" fmla="*/ 5883067 h 6860965"/>
              <a:gd name="connsiteX293" fmla="*/ 1145947 w 12191853"/>
              <a:gd name="connsiteY293" fmla="*/ 5882354 h 6860965"/>
              <a:gd name="connsiteX294" fmla="*/ 1201494 w 12191853"/>
              <a:gd name="connsiteY294" fmla="*/ 5836777 h 6860965"/>
              <a:gd name="connsiteX295" fmla="*/ 1229980 w 12191853"/>
              <a:gd name="connsiteY295" fmla="*/ 5812564 h 6860965"/>
              <a:gd name="connsiteX296" fmla="*/ 1302620 w 12191853"/>
              <a:gd name="connsiteY296" fmla="*/ 5804730 h 6860965"/>
              <a:gd name="connsiteX297" fmla="*/ 1360304 w 12191853"/>
              <a:gd name="connsiteY297" fmla="*/ 5846747 h 6860965"/>
              <a:gd name="connsiteX298" fmla="*/ 1385229 w 12191853"/>
              <a:gd name="connsiteY298" fmla="*/ 5865263 h 6860965"/>
              <a:gd name="connsiteX299" fmla="*/ 1418700 w 12191853"/>
              <a:gd name="connsiteY299" fmla="*/ 5867399 h 6860965"/>
              <a:gd name="connsiteX300" fmla="*/ 1352470 w 12191853"/>
              <a:gd name="connsiteY300" fmla="*/ 6031906 h 6860965"/>
              <a:gd name="connsiteX301" fmla="*/ 1435079 w 12191853"/>
              <a:gd name="connsiteY301" fmla="*/ 5857429 h 6860965"/>
              <a:gd name="connsiteX302" fmla="*/ 1521250 w 12191853"/>
              <a:gd name="connsiteY302" fmla="*/ 5855293 h 6860965"/>
              <a:gd name="connsiteX303" fmla="*/ 1535493 w 12191853"/>
              <a:gd name="connsiteY303" fmla="*/ 5748470 h 6860965"/>
              <a:gd name="connsiteX304" fmla="*/ 1569676 w 12191853"/>
              <a:gd name="connsiteY304" fmla="*/ 5704317 h 6860965"/>
              <a:gd name="connsiteX305" fmla="*/ 1687893 w 12191853"/>
              <a:gd name="connsiteY305" fmla="*/ 5561887 h 6860965"/>
              <a:gd name="connsiteX306" fmla="*/ 1668665 w 12191853"/>
              <a:gd name="connsiteY306" fmla="*/ 5545508 h 6860965"/>
              <a:gd name="connsiteX307" fmla="*/ 1515552 w 12191853"/>
              <a:gd name="connsiteY307" fmla="*/ 5583964 h 6860965"/>
              <a:gd name="connsiteX308" fmla="*/ 1499885 w 12191853"/>
              <a:gd name="connsiteY308" fmla="*/ 5601768 h 6860965"/>
              <a:gd name="connsiteX309" fmla="*/ 1493476 w 12191853"/>
              <a:gd name="connsiteY309" fmla="*/ 5687226 h 6860965"/>
              <a:gd name="connsiteX310" fmla="*/ 1480657 w 12191853"/>
              <a:gd name="connsiteY310" fmla="*/ 5665149 h 6860965"/>
              <a:gd name="connsiteX311" fmla="*/ 1492764 w 12191853"/>
              <a:gd name="connsiteY311" fmla="*/ 5546220 h 6860965"/>
              <a:gd name="connsiteX312" fmla="*/ 1497749 w 12191853"/>
              <a:gd name="connsiteY312" fmla="*/ 5296255 h 6860965"/>
              <a:gd name="connsiteX313" fmla="*/ 1511279 w 12191853"/>
              <a:gd name="connsiteY313" fmla="*/ 5252102 h 6860965"/>
              <a:gd name="connsiteX314" fmla="*/ 1634481 w 12191853"/>
              <a:gd name="connsiteY314" fmla="*/ 5026350 h 6860965"/>
              <a:gd name="connsiteX315" fmla="*/ 1502734 w 12191853"/>
              <a:gd name="connsiteY315" fmla="*/ 5076201 h 6860965"/>
              <a:gd name="connsiteX316" fmla="*/ 1474248 w 12191853"/>
              <a:gd name="connsiteY316" fmla="*/ 5053413 h 6860965"/>
              <a:gd name="connsiteX317" fmla="*/ 1462853 w 12191853"/>
              <a:gd name="connsiteY317" fmla="*/ 4963681 h 6860965"/>
              <a:gd name="connsiteX318" fmla="*/ 1342500 w 12191853"/>
              <a:gd name="connsiteY318" fmla="*/ 4770689 h 6860965"/>
              <a:gd name="connsiteX319" fmla="*/ 1207904 w 12191853"/>
              <a:gd name="connsiteY319" fmla="*/ 4707308 h 6860965"/>
              <a:gd name="connsiteX320" fmla="*/ 1171584 w 12191853"/>
              <a:gd name="connsiteY320" fmla="*/ 4701610 h 6860965"/>
              <a:gd name="connsiteX321" fmla="*/ 1328257 w 12191853"/>
              <a:gd name="connsiteY321" fmla="*/ 4779235 h 6860965"/>
              <a:gd name="connsiteX322" fmla="*/ 1420836 w 12191853"/>
              <a:gd name="connsiteY322" fmla="*/ 4880360 h 6860965"/>
              <a:gd name="connsiteX323" fmla="*/ 1463565 w 12191853"/>
              <a:gd name="connsiteY323" fmla="*/ 5076913 h 6860965"/>
              <a:gd name="connsiteX324" fmla="*/ 1307605 w 12191853"/>
              <a:gd name="connsiteY324" fmla="*/ 5091868 h 6860965"/>
              <a:gd name="connsiteX325" fmla="*/ 1289089 w 12191853"/>
              <a:gd name="connsiteY325" fmla="*/ 5094717 h 6860965"/>
              <a:gd name="connsiteX326" fmla="*/ 1297635 w 12191853"/>
              <a:gd name="connsiteY326" fmla="*/ 5113233 h 6860965"/>
              <a:gd name="connsiteX327" fmla="*/ 1430094 w 12191853"/>
              <a:gd name="connsiteY327" fmla="*/ 5302665 h 6860965"/>
              <a:gd name="connsiteX328" fmla="*/ 1473535 w 12191853"/>
              <a:gd name="connsiteY328" fmla="*/ 5307650 h 6860965"/>
              <a:gd name="connsiteX329" fmla="*/ 1478521 w 12191853"/>
              <a:gd name="connsiteY329" fmla="*/ 5308362 h 6860965"/>
              <a:gd name="connsiteX330" fmla="*/ 1482793 w 12191853"/>
              <a:gd name="connsiteY330" fmla="*/ 5335424 h 6860965"/>
              <a:gd name="connsiteX331" fmla="*/ 1466414 w 12191853"/>
              <a:gd name="connsiteY331" fmla="*/ 5620283 h 6860965"/>
              <a:gd name="connsiteX332" fmla="*/ 1404457 w 12191853"/>
              <a:gd name="connsiteY332" fmla="*/ 5672983 h 6860965"/>
              <a:gd name="connsiteX333" fmla="*/ 1351758 w 12191853"/>
              <a:gd name="connsiteY333" fmla="*/ 5625268 h 6860965"/>
              <a:gd name="connsiteX334" fmla="*/ 1349622 w 12191853"/>
              <a:gd name="connsiteY334" fmla="*/ 5607465 h 6860965"/>
              <a:gd name="connsiteX335" fmla="*/ 1328257 w 12191853"/>
              <a:gd name="connsiteY335" fmla="*/ 5591085 h 6860965"/>
              <a:gd name="connsiteX336" fmla="*/ 1232829 w 12191853"/>
              <a:gd name="connsiteY336" fmla="*/ 5596070 h 6860965"/>
              <a:gd name="connsiteX337" fmla="*/ 1194373 w 12191853"/>
              <a:gd name="connsiteY337" fmla="*/ 5628829 h 6860965"/>
              <a:gd name="connsiteX338" fmla="*/ 1191524 w 12191853"/>
              <a:gd name="connsiteY338" fmla="*/ 5661588 h 6860965"/>
              <a:gd name="connsiteX339" fmla="*/ 1168023 w 12191853"/>
              <a:gd name="connsiteY339" fmla="*/ 5682952 h 6860965"/>
              <a:gd name="connsiteX340" fmla="*/ 1069747 w 12191853"/>
              <a:gd name="connsiteY340" fmla="*/ 5676543 h 6860965"/>
              <a:gd name="connsiteX341" fmla="*/ 1051231 w 12191853"/>
              <a:gd name="connsiteY341" fmla="*/ 5667285 h 6860965"/>
              <a:gd name="connsiteX342" fmla="*/ 1045534 w 12191853"/>
              <a:gd name="connsiteY342" fmla="*/ 5607465 h 6860965"/>
              <a:gd name="connsiteX343" fmla="*/ 1017760 w 12191853"/>
              <a:gd name="connsiteY343" fmla="*/ 5581115 h 6860965"/>
              <a:gd name="connsiteX344" fmla="*/ 950818 w 12191853"/>
              <a:gd name="connsiteY344" fmla="*/ 5571857 h 6860965"/>
              <a:gd name="connsiteX345" fmla="*/ 919483 w 12191853"/>
              <a:gd name="connsiteY345" fmla="*/ 5529128 h 6860965"/>
              <a:gd name="connsiteX346" fmla="*/ 928029 w 12191853"/>
              <a:gd name="connsiteY346" fmla="*/ 5444382 h 6860965"/>
              <a:gd name="connsiteX347" fmla="*/ 942984 w 12191853"/>
              <a:gd name="connsiteY347" fmla="*/ 5314059 h 6860965"/>
              <a:gd name="connsiteX348" fmla="*/ 956515 w 12191853"/>
              <a:gd name="connsiteY348" fmla="*/ 5186584 h 6860965"/>
              <a:gd name="connsiteX349" fmla="*/ 971470 w 12191853"/>
              <a:gd name="connsiteY349" fmla="*/ 5061958 h 6860965"/>
              <a:gd name="connsiteX350" fmla="*/ 991410 w 12191853"/>
              <a:gd name="connsiteY350" fmla="*/ 4927362 h 6860965"/>
              <a:gd name="connsiteX351" fmla="*/ 1121734 w 12191853"/>
              <a:gd name="connsiteY351" fmla="*/ 4683095 h 6860965"/>
              <a:gd name="connsiteX352" fmla="*/ 1346339 w 12191853"/>
              <a:gd name="connsiteY352" fmla="*/ 4669197 h 6860965"/>
              <a:gd name="connsiteX353" fmla="*/ 1258466 w 12191853"/>
              <a:gd name="connsiteY353" fmla="*/ 4672413 h 6860965"/>
              <a:gd name="connsiteX354" fmla="*/ 1235678 w 12191853"/>
              <a:gd name="connsiteY354" fmla="*/ 4680958 h 6860965"/>
              <a:gd name="connsiteX355" fmla="*/ 1262739 w 12191853"/>
              <a:gd name="connsiteY355" fmla="*/ 4680958 h 6860965"/>
              <a:gd name="connsiteX356" fmla="*/ 1522674 w 12191853"/>
              <a:gd name="connsiteY356" fmla="*/ 4711581 h 6860965"/>
              <a:gd name="connsiteX357" fmla="*/ 1754122 w 12191853"/>
              <a:gd name="connsiteY357" fmla="*/ 4909558 h 6860965"/>
              <a:gd name="connsiteX358" fmla="*/ 1806821 w 12191853"/>
              <a:gd name="connsiteY358" fmla="*/ 5093293 h 6860965"/>
              <a:gd name="connsiteX359" fmla="*/ 1831747 w 12191853"/>
              <a:gd name="connsiteY359" fmla="*/ 5272754 h 6860965"/>
              <a:gd name="connsiteX360" fmla="*/ 1818928 w 12191853"/>
              <a:gd name="connsiteY360" fmla="*/ 5647345 h 6860965"/>
              <a:gd name="connsiteX361" fmla="*/ 1846702 w 12191853"/>
              <a:gd name="connsiteY361" fmla="*/ 5261360 h 6860965"/>
              <a:gd name="connsiteX362" fmla="*/ 1773350 w 12191853"/>
              <a:gd name="connsiteY362" fmla="*/ 4906709 h 6860965"/>
              <a:gd name="connsiteX363" fmla="*/ 1601010 w 12191853"/>
              <a:gd name="connsiteY363" fmla="*/ 4716565 h 6860965"/>
              <a:gd name="connsiteX364" fmla="*/ 1346339 w 12191853"/>
              <a:gd name="connsiteY364" fmla="*/ 4669197 h 6860965"/>
              <a:gd name="connsiteX365" fmla="*/ 862957 w 12191853"/>
              <a:gd name="connsiteY365" fmla="*/ 4661197 h 6860965"/>
              <a:gd name="connsiteX366" fmla="*/ 740734 w 12191853"/>
              <a:gd name="connsiteY366" fmla="*/ 4684519 h 6860965"/>
              <a:gd name="connsiteX367" fmla="*/ 582636 w 12191853"/>
              <a:gd name="connsiteY367" fmla="*/ 4808433 h 6860965"/>
              <a:gd name="connsiteX368" fmla="*/ 500027 w 12191853"/>
              <a:gd name="connsiteY368" fmla="*/ 5008547 h 6860965"/>
              <a:gd name="connsiteX369" fmla="*/ 408872 w 12191853"/>
              <a:gd name="connsiteY369" fmla="*/ 5688650 h 6860965"/>
              <a:gd name="connsiteX370" fmla="*/ 421691 w 12191853"/>
              <a:gd name="connsiteY370" fmla="*/ 5858141 h 6860965"/>
              <a:gd name="connsiteX371" fmla="*/ 423827 w 12191853"/>
              <a:gd name="connsiteY371" fmla="*/ 5820397 h 6860965"/>
              <a:gd name="connsiteX372" fmla="*/ 433797 w 12191853"/>
              <a:gd name="connsiteY372" fmla="*/ 5429427 h 6860965"/>
              <a:gd name="connsiteX373" fmla="*/ 565545 w 12191853"/>
              <a:gd name="connsiteY373" fmla="*/ 4889618 h 6860965"/>
              <a:gd name="connsiteX374" fmla="*/ 743582 w 12191853"/>
              <a:gd name="connsiteY374" fmla="*/ 4703747 h 6860965"/>
              <a:gd name="connsiteX375" fmla="*/ 747855 w 12191853"/>
              <a:gd name="connsiteY375" fmla="*/ 4700898 h 6860965"/>
              <a:gd name="connsiteX376" fmla="*/ 1055504 w 12191853"/>
              <a:gd name="connsiteY376" fmla="*/ 4677397 h 6860965"/>
              <a:gd name="connsiteX377" fmla="*/ 1059064 w 12191853"/>
              <a:gd name="connsiteY377" fmla="*/ 4670988 h 6860965"/>
              <a:gd name="connsiteX378" fmla="*/ 987850 w 12191853"/>
              <a:gd name="connsiteY378" fmla="*/ 4662442 h 6860965"/>
              <a:gd name="connsiteX379" fmla="*/ 862957 w 12191853"/>
              <a:gd name="connsiteY379" fmla="*/ 4661197 h 6860965"/>
              <a:gd name="connsiteX380" fmla="*/ 1371342 w 12191853"/>
              <a:gd name="connsiteY380" fmla="*/ 4573958 h 6860965"/>
              <a:gd name="connsiteX381" fmla="*/ 1212177 w 12191853"/>
              <a:gd name="connsiteY381" fmla="*/ 4623274 h 6860965"/>
              <a:gd name="connsiteX382" fmla="*/ 1536917 w 12191853"/>
              <a:gd name="connsiteY382" fmla="*/ 4587667 h 6860965"/>
              <a:gd name="connsiteX383" fmla="*/ 1371342 w 12191853"/>
              <a:gd name="connsiteY383" fmla="*/ 4573958 h 6860965"/>
              <a:gd name="connsiteX384" fmla="*/ 880393 w 12191853"/>
              <a:gd name="connsiteY384" fmla="*/ 4556844 h 6860965"/>
              <a:gd name="connsiteX385" fmla="*/ 654564 w 12191853"/>
              <a:gd name="connsiteY385" fmla="*/ 4582681 h 6860965"/>
              <a:gd name="connsiteX386" fmla="*/ 588334 w 12191853"/>
              <a:gd name="connsiteY386" fmla="*/ 4606182 h 6860965"/>
              <a:gd name="connsiteX387" fmla="*/ 616107 w 12191853"/>
              <a:gd name="connsiteY387" fmla="*/ 4606895 h 6860965"/>
              <a:gd name="connsiteX388" fmla="*/ 826192 w 12191853"/>
              <a:gd name="connsiteY388" fmla="*/ 4581969 h 6860965"/>
              <a:gd name="connsiteX389" fmla="*/ 1065474 w 12191853"/>
              <a:gd name="connsiteY389" fmla="*/ 4643214 h 6860965"/>
              <a:gd name="connsiteX390" fmla="*/ 1030578 w 12191853"/>
              <a:gd name="connsiteY390" fmla="*/ 4599061 h 6860965"/>
              <a:gd name="connsiteX391" fmla="*/ 956515 w 12191853"/>
              <a:gd name="connsiteY391" fmla="*/ 4567014 h 6860965"/>
              <a:gd name="connsiteX392" fmla="*/ 880393 w 12191853"/>
              <a:gd name="connsiteY392" fmla="*/ 4556844 h 6860965"/>
              <a:gd name="connsiteX393" fmla="*/ 373807 w 12191853"/>
              <a:gd name="connsiteY393" fmla="*/ 3228879 h 6860965"/>
              <a:gd name="connsiteX394" fmla="*/ 355290 w 12191853"/>
              <a:gd name="connsiteY394" fmla="*/ 3238339 h 6860965"/>
              <a:gd name="connsiteX395" fmla="*/ 282831 w 12191853"/>
              <a:gd name="connsiteY395" fmla="*/ 3329584 h 6860965"/>
              <a:gd name="connsiteX396" fmla="*/ 421308 w 12191853"/>
              <a:gd name="connsiteY396" fmla="*/ 3347296 h 6860965"/>
              <a:gd name="connsiteX397" fmla="*/ 433653 w 12191853"/>
              <a:gd name="connsiteY397" fmla="*/ 3270543 h 6860965"/>
              <a:gd name="connsiteX398" fmla="*/ 430969 w 12191853"/>
              <a:gd name="connsiteY398" fmla="*/ 3258198 h 6860965"/>
              <a:gd name="connsiteX399" fmla="*/ 395545 w 12191853"/>
              <a:gd name="connsiteY399" fmla="*/ 3231898 h 6860965"/>
              <a:gd name="connsiteX400" fmla="*/ 373807 w 12191853"/>
              <a:gd name="connsiteY400" fmla="*/ 3228879 h 6860965"/>
              <a:gd name="connsiteX401" fmla="*/ 556565 w 12191853"/>
              <a:gd name="connsiteY401" fmla="*/ 3175004 h 6860965"/>
              <a:gd name="connsiteX402" fmla="*/ 434190 w 12191853"/>
              <a:gd name="connsiteY402" fmla="*/ 3321533 h 6860965"/>
              <a:gd name="connsiteX403" fmla="*/ 559786 w 12191853"/>
              <a:gd name="connsiteY403" fmla="*/ 3222237 h 6860965"/>
              <a:gd name="connsiteX404" fmla="*/ 582328 w 12191853"/>
              <a:gd name="connsiteY404" fmla="*/ 3211502 h 6860965"/>
              <a:gd name="connsiteX405" fmla="*/ 575351 w 12191853"/>
              <a:gd name="connsiteY405" fmla="*/ 3186812 h 6860965"/>
              <a:gd name="connsiteX406" fmla="*/ 556565 w 12191853"/>
              <a:gd name="connsiteY406" fmla="*/ 3175004 h 6860965"/>
              <a:gd name="connsiteX407" fmla="*/ 457806 w 12191853"/>
              <a:gd name="connsiteY407" fmla="*/ 3134213 h 6860965"/>
              <a:gd name="connsiteX408" fmla="*/ 434727 w 12191853"/>
              <a:gd name="connsiteY408" fmla="*/ 3142264 h 6860965"/>
              <a:gd name="connsiteX409" fmla="*/ 364951 w 12191853"/>
              <a:gd name="connsiteY409" fmla="*/ 3224921 h 6860965"/>
              <a:gd name="connsiteX410" fmla="*/ 438484 w 12191853"/>
              <a:gd name="connsiteY410" fmla="*/ 3254441 h 6860965"/>
              <a:gd name="connsiteX411" fmla="*/ 471225 w 12191853"/>
              <a:gd name="connsiteY411" fmla="*/ 3155145 h 6860965"/>
              <a:gd name="connsiteX412" fmla="*/ 457806 w 12191853"/>
              <a:gd name="connsiteY412" fmla="*/ 3134213 h 6860965"/>
              <a:gd name="connsiteX413" fmla="*/ 547977 w 12191853"/>
              <a:gd name="connsiteY413" fmla="*/ 3107913 h 6860965"/>
              <a:gd name="connsiteX414" fmla="*/ 485716 w 12191853"/>
              <a:gd name="connsiteY414" fmla="*/ 3144411 h 6860965"/>
              <a:gd name="connsiteX415" fmla="*/ 456196 w 12191853"/>
              <a:gd name="connsiteY415" fmla="*/ 3224384 h 6860965"/>
              <a:gd name="connsiteX416" fmla="*/ 562469 w 12191853"/>
              <a:gd name="connsiteY416" fmla="*/ 3166953 h 6860965"/>
              <a:gd name="connsiteX417" fmla="*/ 567837 w 12191853"/>
              <a:gd name="connsiteY417" fmla="*/ 3157292 h 6860965"/>
              <a:gd name="connsiteX418" fmla="*/ 563006 w 12191853"/>
              <a:gd name="connsiteY418" fmla="*/ 3120794 h 6860965"/>
              <a:gd name="connsiteX419" fmla="*/ 547977 w 12191853"/>
              <a:gd name="connsiteY419" fmla="*/ 3107913 h 6860965"/>
              <a:gd name="connsiteX420" fmla="*/ 478336 w 12191853"/>
              <a:gd name="connsiteY420" fmla="*/ 3094897 h 6860965"/>
              <a:gd name="connsiteX421" fmla="*/ 470151 w 12191853"/>
              <a:gd name="connsiteY421" fmla="*/ 3099861 h 6860965"/>
              <a:gd name="connsiteX422" fmla="*/ 447071 w 12191853"/>
              <a:gd name="connsiteY422" fmla="*/ 3127235 h 6860965"/>
              <a:gd name="connsiteX423" fmla="*/ 466931 w 12191853"/>
              <a:gd name="connsiteY423" fmla="*/ 3130456 h 6860965"/>
              <a:gd name="connsiteX424" fmla="*/ 485716 w 12191853"/>
              <a:gd name="connsiteY424" fmla="*/ 3123478 h 6860965"/>
              <a:gd name="connsiteX425" fmla="*/ 490547 w 12191853"/>
              <a:gd name="connsiteY425" fmla="*/ 3114353 h 6860965"/>
              <a:gd name="connsiteX426" fmla="*/ 487327 w 12191853"/>
              <a:gd name="connsiteY426" fmla="*/ 3097178 h 6860965"/>
              <a:gd name="connsiteX427" fmla="*/ 478336 w 12191853"/>
              <a:gd name="connsiteY427" fmla="*/ 3094897 h 6860965"/>
              <a:gd name="connsiteX428" fmla="*/ 173832 w 12191853"/>
              <a:gd name="connsiteY428" fmla="*/ 3057424 h 6860965"/>
              <a:gd name="connsiteX429" fmla="*/ 173863 w 12191853"/>
              <a:gd name="connsiteY429" fmla="*/ 3063667 h 6860965"/>
              <a:gd name="connsiteX430" fmla="*/ 172438 w 12191853"/>
              <a:gd name="connsiteY430" fmla="*/ 3428999 h 6860965"/>
              <a:gd name="connsiteX431" fmla="*/ 172060 w 12191853"/>
              <a:gd name="connsiteY431" fmla="*/ 3485281 h 6860965"/>
              <a:gd name="connsiteX432" fmla="*/ 172053 w 12191853"/>
              <a:gd name="connsiteY432" fmla="*/ 3486119 h 6860965"/>
              <a:gd name="connsiteX433" fmla="*/ 188366 w 12191853"/>
              <a:gd name="connsiteY433" fmla="*/ 3458400 h 6860965"/>
              <a:gd name="connsiteX434" fmla="*/ 216813 w 12191853"/>
              <a:gd name="connsiteY434" fmla="*/ 3376816 h 6860965"/>
              <a:gd name="connsiteX435" fmla="*/ 218423 w 12191853"/>
              <a:gd name="connsiteY435" fmla="*/ 3326363 h 6860965"/>
              <a:gd name="connsiteX436" fmla="*/ 194806 w 12191853"/>
              <a:gd name="connsiteY436" fmla="*/ 3128845 h 6860965"/>
              <a:gd name="connsiteX437" fmla="*/ 185682 w 12191853"/>
              <a:gd name="connsiteY437" fmla="*/ 3083961 h 6860965"/>
              <a:gd name="connsiteX438" fmla="*/ 173832 w 12191853"/>
              <a:gd name="connsiteY438" fmla="*/ 3057424 h 6860965"/>
              <a:gd name="connsiteX439" fmla="*/ 522214 w 12191853"/>
              <a:gd name="connsiteY439" fmla="*/ 3041894 h 6860965"/>
              <a:gd name="connsiteX440" fmla="*/ 515237 w 12191853"/>
              <a:gd name="connsiteY440" fmla="*/ 3046188 h 6860965"/>
              <a:gd name="connsiteX441" fmla="*/ 494304 w 12191853"/>
              <a:gd name="connsiteY441" fmla="*/ 3070878 h 6860965"/>
              <a:gd name="connsiteX442" fmla="*/ 498598 w 12191853"/>
              <a:gd name="connsiteY442" fmla="*/ 3097714 h 6860965"/>
              <a:gd name="connsiteX443" fmla="*/ 523288 w 12191853"/>
              <a:gd name="connsiteY443" fmla="*/ 3051019 h 6860965"/>
              <a:gd name="connsiteX444" fmla="*/ 522214 w 12191853"/>
              <a:gd name="connsiteY444" fmla="*/ 3041894 h 6860965"/>
              <a:gd name="connsiteX445" fmla="*/ 173704 w 12191853"/>
              <a:gd name="connsiteY445" fmla="*/ 3032233 h 6860965"/>
              <a:gd name="connsiteX446" fmla="*/ 173766 w 12191853"/>
              <a:gd name="connsiteY446" fmla="*/ 3044456 h 6860965"/>
              <a:gd name="connsiteX447" fmla="*/ 196417 w 12191853"/>
              <a:gd name="connsiteY447" fmla="*/ 3103082 h 6860965"/>
              <a:gd name="connsiteX448" fmla="*/ 218960 w 12191853"/>
              <a:gd name="connsiteY448" fmla="*/ 3408484 h 6860965"/>
              <a:gd name="connsiteX449" fmla="*/ 245259 w 12191853"/>
              <a:gd name="connsiteY449" fmla="*/ 3370912 h 6860965"/>
              <a:gd name="connsiteX450" fmla="*/ 276927 w 12191853"/>
              <a:gd name="connsiteY450" fmla="*/ 3257125 h 6860965"/>
              <a:gd name="connsiteX451" fmla="*/ 257068 w 12191853"/>
              <a:gd name="connsiteY451" fmla="*/ 3119184 h 6860965"/>
              <a:gd name="connsiteX452" fmla="*/ 231304 w 12191853"/>
              <a:gd name="connsiteY452" fmla="*/ 3045115 h 6860965"/>
              <a:gd name="connsiteX453" fmla="*/ 216276 w 12191853"/>
              <a:gd name="connsiteY453" fmla="*/ 3032233 h 6860965"/>
              <a:gd name="connsiteX454" fmla="*/ 173704 w 12191853"/>
              <a:gd name="connsiteY454" fmla="*/ 3032233 h 6860965"/>
              <a:gd name="connsiteX455" fmla="*/ 232915 w 12191853"/>
              <a:gd name="connsiteY455" fmla="*/ 3030086 h 6860965"/>
              <a:gd name="connsiteX456" fmla="*/ 284978 w 12191853"/>
              <a:gd name="connsiteY456" fmla="*/ 3315092 h 6860965"/>
              <a:gd name="connsiteX457" fmla="*/ 327916 w 12191853"/>
              <a:gd name="connsiteY457" fmla="*/ 3261419 h 6860965"/>
              <a:gd name="connsiteX458" fmla="*/ 355827 w 12191853"/>
              <a:gd name="connsiteY458" fmla="*/ 3171247 h 6860965"/>
              <a:gd name="connsiteX459" fmla="*/ 353680 w 12191853"/>
              <a:gd name="connsiteY459" fmla="*/ 3147631 h 6860965"/>
              <a:gd name="connsiteX460" fmla="*/ 302153 w 12191853"/>
              <a:gd name="connsiteY460" fmla="*/ 3038674 h 6860965"/>
              <a:gd name="connsiteX461" fmla="*/ 288735 w 12191853"/>
              <a:gd name="connsiteY461" fmla="*/ 3030086 h 6860965"/>
              <a:gd name="connsiteX462" fmla="*/ 232915 w 12191853"/>
              <a:gd name="connsiteY462" fmla="*/ 3030086 h 6860965"/>
              <a:gd name="connsiteX463" fmla="*/ 554955 w 12191853"/>
              <a:gd name="connsiteY463" fmla="*/ 3026866 h 6860965"/>
              <a:gd name="connsiteX464" fmla="*/ 542610 w 12191853"/>
              <a:gd name="connsiteY464" fmla="*/ 3033306 h 6860965"/>
              <a:gd name="connsiteX465" fmla="*/ 499135 w 12191853"/>
              <a:gd name="connsiteY465" fmla="*/ 3115427 h 6860965"/>
              <a:gd name="connsiteX466" fmla="*/ 552808 w 12191853"/>
              <a:gd name="connsiteY466" fmla="*/ 3102008 h 6860965"/>
              <a:gd name="connsiteX467" fmla="*/ 561396 w 12191853"/>
              <a:gd name="connsiteY467" fmla="*/ 3093958 h 6860965"/>
              <a:gd name="connsiteX468" fmla="*/ 560323 w 12191853"/>
              <a:gd name="connsiteY468" fmla="*/ 3037600 h 6860965"/>
              <a:gd name="connsiteX469" fmla="*/ 554955 w 12191853"/>
              <a:gd name="connsiteY469" fmla="*/ 3026866 h 6860965"/>
              <a:gd name="connsiteX470" fmla="*/ 380516 w 12191853"/>
              <a:gd name="connsiteY470" fmla="*/ 3021498 h 6860965"/>
              <a:gd name="connsiteX471" fmla="*/ 302690 w 12191853"/>
              <a:gd name="connsiteY471" fmla="*/ 3029013 h 6860965"/>
              <a:gd name="connsiteX472" fmla="*/ 359584 w 12191853"/>
              <a:gd name="connsiteY472" fmla="*/ 3220090 h 6860965"/>
              <a:gd name="connsiteX473" fmla="*/ 412720 w 12191853"/>
              <a:gd name="connsiteY473" fmla="*/ 3155682 h 6860965"/>
              <a:gd name="connsiteX474" fmla="*/ 417551 w 12191853"/>
              <a:gd name="connsiteY474" fmla="*/ 3146558 h 6860965"/>
              <a:gd name="connsiteX475" fmla="*/ 397692 w 12191853"/>
              <a:gd name="connsiteY475" fmla="*/ 3031696 h 6860965"/>
              <a:gd name="connsiteX476" fmla="*/ 380516 w 12191853"/>
              <a:gd name="connsiteY476" fmla="*/ 3021498 h 6860965"/>
              <a:gd name="connsiteX477" fmla="*/ 434727 w 12191853"/>
              <a:gd name="connsiteY477" fmla="*/ 3013984 h 6860965"/>
              <a:gd name="connsiteX478" fmla="*/ 396618 w 12191853"/>
              <a:gd name="connsiteY478" fmla="*/ 3019351 h 6860965"/>
              <a:gd name="connsiteX479" fmla="*/ 423992 w 12191853"/>
              <a:gd name="connsiteY479" fmla="*/ 3073562 h 6860965"/>
              <a:gd name="connsiteX480" fmla="*/ 427212 w 12191853"/>
              <a:gd name="connsiteY480" fmla="*/ 3137433 h 6860965"/>
              <a:gd name="connsiteX481" fmla="*/ 449755 w 12191853"/>
              <a:gd name="connsiteY481" fmla="*/ 3111670 h 6860965"/>
              <a:gd name="connsiteX482" fmla="*/ 450829 w 12191853"/>
              <a:gd name="connsiteY482" fmla="*/ 3022572 h 6860965"/>
              <a:gd name="connsiteX483" fmla="*/ 434727 w 12191853"/>
              <a:gd name="connsiteY483" fmla="*/ 3013984 h 6860965"/>
              <a:gd name="connsiteX484" fmla="*/ 488400 w 12191853"/>
              <a:gd name="connsiteY484" fmla="*/ 3003787 h 6860965"/>
              <a:gd name="connsiteX485" fmla="*/ 451365 w 12191853"/>
              <a:gd name="connsiteY485" fmla="*/ 3012374 h 6860965"/>
              <a:gd name="connsiteX486" fmla="*/ 469614 w 12191853"/>
              <a:gd name="connsiteY486" fmla="*/ 3084833 h 6860965"/>
              <a:gd name="connsiteX487" fmla="*/ 473372 w 12191853"/>
              <a:gd name="connsiteY487" fmla="*/ 3083223 h 6860965"/>
              <a:gd name="connsiteX488" fmla="*/ 499135 w 12191853"/>
              <a:gd name="connsiteY488" fmla="*/ 3052629 h 6860965"/>
              <a:gd name="connsiteX489" fmla="*/ 500745 w 12191853"/>
              <a:gd name="connsiteY489" fmla="*/ 3009690 h 6860965"/>
              <a:gd name="connsiteX490" fmla="*/ 488400 w 12191853"/>
              <a:gd name="connsiteY490" fmla="*/ 3003787 h 6860965"/>
              <a:gd name="connsiteX491" fmla="*/ 734761 w 12191853"/>
              <a:gd name="connsiteY491" fmla="*/ 2998419 h 6860965"/>
              <a:gd name="connsiteX492" fmla="*/ 576425 w 12191853"/>
              <a:gd name="connsiteY492" fmla="*/ 3158366 h 6860965"/>
              <a:gd name="connsiteX493" fmla="*/ 734761 w 12191853"/>
              <a:gd name="connsiteY493" fmla="*/ 2998419 h 6860965"/>
              <a:gd name="connsiteX494" fmla="*/ 631909 w 12191853"/>
              <a:gd name="connsiteY494" fmla="*/ 2996339 h 6860965"/>
              <a:gd name="connsiteX495" fmla="*/ 607018 w 12191853"/>
              <a:gd name="connsiteY495" fmla="*/ 3003249 h 6860965"/>
              <a:gd name="connsiteX496" fmla="*/ 569984 w 12191853"/>
              <a:gd name="connsiteY496" fmla="*/ 3079466 h 6860965"/>
              <a:gd name="connsiteX497" fmla="*/ 659618 w 12191853"/>
              <a:gd name="connsiteY497" fmla="*/ 2997882 h 6860965"/>
              <a:gd name="connsiteX498" fmla="*/ 631909 w 12191853"/>
              <a:gd name="connsiteY498" fmla="*/ 2996339 h 6860965"/>
              <a:gd name="connsiteX499" fmla="*/ 785751 w 12191853"/>
              <a:gd name="connsiteY499" fmla="*/ 2995735 h 6860965"/>
              <a:gd name="connsiteX500" fmla="*/ 732614 w 12191853"/>
              <a:gd name="connsiteY500" fmla="*/ 3006470 h 6860965"/>
              <a:gd name="connsiteX501" fmla="*/ 580718 w 12191853"/>
              <a:gd name="connsiteY501" fmla="*/ 3166416 h 6860965"/>
              <a:gd name="connsiteX502" fmla="*/ 588233 w 12191853"/>
              <a:gd name="connsiteY502" fmla="*/ 3195937 h 6860965"/>
              <a:gd name="connsiteX503" fmla="*/ 785751 w 12191853"/>
              <a:gd name="connsiteY503" fmla="*/ 2995735 h 6860965"/>
              <a:gd name="connsiteX504" fmla="*/ 524789 w 12191853"/>
              <a:gd name="connsiteY504" fmla="*/ 2995073 h 6860965"/>
              <a:gd name="connsiteX505" fmla="*/ 503429 w 12191853"/>
              <a:gd name="connsiteY505" fmla="*/ 3001639 h 6860965"/>
              <a:gd name="connsiteX506" fmla="*/ 516847 w 12191853"/>
              <a:gd name="connsiteY506" fmla="*/ 3033843 h 6860965"/>
              <a:gd name="connsiteX507" fmla="*/ 530802 w 12191853"/>
              <a:gd name="connsiteY507" fmla="*/ 2999492 h 6860965"/>
              <a:gd name="connsiteX508" fmla="*/ 524789 w 12191853"/>
              <a:gd name="connsiteY508" fmla="*/ 2995073 h 6860965"/>
              <a:gd name="connsiteX509" fmla="*/ 614532 w 12191853"/>
              <a:gd name="connsiteY509" fmla="*/ 2994125 h 6860965"/>
              <a:gd name="connsiteX510" fmla="*/ 569984 w 12191853"/>
              <a:gd name="connsiteY510" fmla="*/ 3017741 h 6860965"/>
              <a:gd name="connsiteX511" fmla="*/ 614532 w 12191853"/>
              <a:gd name="connsiteY511" fmla="*/ 2994125 h 6860965"/>
              <a:gd name="connsiteX512" fmla="*/ 553882 w 12191853"/>
              <a:gd name="connsiteY512" fmla="*/ 2988758 h 6860965"/>
              <a:gd name="connsiteX513" fmla="*/ 537243 w 12191853"/>
              <a:gd name="connsiteY513" fmla="*/ 2995199 h 6860965"/>
              <a:gd name="connsiteX514" fmla="*/ 540463 w 12191853"/>
              <a:gd name="connsiteY514" fmla="*/ 3002176 h 6860965"/>
              <a:gd name="connsiteX515" fmla="*/ 553882 w 12191853"/>
              <a:gd name="connsiteY515" fmla="*/ 2988758 h 6860965"/>
              <a:gd name="connsiteX516" fmla="*/ 604267 w 12191853"/>
              <a:gd name="connsiteY516" fmla="*/ 2970844 h 6860965"/>
              <a:gd name="connsiteX517" fmla="*/ 599504 w 12191853"/>
              <a:gd name="connsiteY517" fmla="*/ 2972656 h 6860965"/>
              <a:gd name="connsiteX518" fmla="*/ 583402 w 12191853"/>
              <a:gd name="connsiteY518" fmla="*/ 2978560 h 6860965"/>
              <a:gd name="connsiteX519" fmla="*/ 599504 w 12191853"/>
              <a:gd name="connsiteY519" fmla="*/ 2982854 h 6860965"/>
              <a:gd name="connsiteX520" fmla="*/ 607555 w 12191853"/>
              <a:gd name="connsiteY520" fmla="*/ 2979097 h 6860965"/>
              <a:gd name="connsiteX521" fmla="*/ 608629 w 12191853"/>
              <a:gd name="connsiteY521" fmla="*/ 2972656 h 6860965"/>
              <a:gd name="connsiteX522" fmla="*/ 604267 w 12191853"/>
              <a:gd name="connsiteY522" fmla="*/ 2970844 h 6860965"/>
              <a:gd name="connsiteX523" fmla="*/ 543684 w 12191853"/>
              <a:gd name="connsiteY523" fmla="*/ 2968898 h 6860965"/>
              <a:gd name="connsiteX524" fmla="*/ 542610 w 12191853"/>
              <a:gd name="connsiteY524" fmla="*/ 2979633 h 6860965"/>
              <a:gd name="connsiteX525" fmla="*/ 560323 w 12191853"/>
              <a:gd name="connsiteY525" fmla="*/ 2976413 h 6860965"/>
              <a:gd name="connsiteX526" fmla="*/ 543684 w 12191853"/>
              <a:gd name="connsiteY526" fmla="*/ 2968898 h 6860965"/>
              <a:gd name="connsiteX527" fmla="*/ 637612 w 12191853"/>
              <a:gd name="connsiteY527" fmla="*/ 2961384 h 6860965"/>
              <a:gd name="connsiteX528" fmla="*/ 616679 w 12191853"/>
              <a:gd name="connsiteY528" fmla="*/ 2974803 h 6860965"/>
              <a:gd name="connsiteX529" fmla="*/ 619363 w 12191853"/>
              <a:gd name="connsiteY529" fmla="*/ 2985000 h 6860965"/>
              <a:gd name="connsiteX530" fmla="*/ 633318 w 12191853"/>
              <a:gd name="connsiteY530" fmla="*/ 2980170 h 6860965"/>
              <a:gd name="connsiteX531" fmla="*/ 637612 w 12191853"/>
              <a:gd name="connsiteY531" fmla="*/ 2961384 h 6860965"/>
              <a:gd name="connsiteX532" fmla="*/ 518457 w 12191853"/>
              <a:gd name="connsiteY532" fmla="*/ 2950113 h 6860965"/>
              <a:gd name="connsiteX533" fmla="*/ 505576 w 12191853"/>
              <a:gd name="connsiteY533" fmla="*/ 2991441 h 6860965"/>
              <a:gd name="connsiteX534" fmla="*/ 535633 w 12191853"/>
              <a:gd name="connsiteY534" fmla="*/ 2975876 h 6860965"/>
              <a:gd name="connsiteX535" fmla="*/ 518457 w 12191853"/>
              <a:gd name="connsiteY535" fmla="*/ 2950113 h 6860965"/>
              <a:gd name="connsiteX536" fmla="*/ 672500 w 12191853"/>
              <a:gd name="connsiteY536" fmla="*/ 2949576 h 6860965"/>
              <a:gd name="connsiteX537" fmla="*/ 642443 w 12191853"/>
              <a:gd name="connsiteY537" fmla="*/ 2970509 h 6860965"/>
              <a:gd name="connsiteX538" fmla="*/ 641369 w 12191853"/>
              <a:gd name="connsiteY538" fmla="*/ 2986074 h 6860965"/>
              <a:gd name="connsiteX539" fmla="*/ 659618 w 12191853"/>
              <a:gd name="connsiteY539" fmla="*/ 2988758 h 6860965"/>
              <a:gd name="connsiteX540" fmla="*/ 665522 w 12191853"/>
              <a:gd name="connsiteY540" fmla="*/ 2976950 h 6860965"/>
              <a:gd name="connsiteX541" fmla="*/ 672500 w 12191853"/>
              <a:gd name="connsiteY541" fmla="*/ 2949576 h 6860965"/>
              <a:gd name="connsiteX542" fmla="*/ 605408 w 12191853"/>
              <a:gd name="connsiteY542" fmla="*/ 2942599 h 6860965"/>
              <a:gd name="connsiteX543" fmla="*/ 582865 w 12191853"/>
              <a:gd name="connsiteY543" fmla="*/ 2968898 h 6860965"/>
              <a:gd name="connsiteX544" fmla="*/ 605408 w 12191853"/>
              <a:gd name="connsiteY544" fmla="*/ 2942599 h 6860965"/>
              <a:gd name="connsiteX545" fmla="*/ 567837 w 12191853"/>
              <a:gd name="connsiteY545" fmla="*/ 2940452 h 6860965"/>
              <a:gd name="connsiteX546" fmla="*/ 570520 w 12191853"/>
              <a:gd name="connsiteY546" fmla="*/ 2959237 h 6860965"/>
              <a:gd name="connsiteX547" fmla="*/ 575888 w 12191853"/>
              <a:gd name="connsiteY547" fmla="*/ 2940988 h 6860965"/>
              <a:gd name="connsiteX548" fmla="*/ 567837 w 12191853"/>
              <a:gd name="connsiteY548" fmla="*/ 2940452 h 6860965"/>
              <a:gd name="connsiteX549" fmla="*/ 720269 w 12191853"/>
              <a:gd name="connsiteY549" fmla="*/ 2931327 h 6860965"/>
              <a:gd name="connsiteX550" fmla="*/ 699873 w 12191853"/>
              <a:gd name="connsiteY550" fmla="*/ 2938305 h 6860965"/>
              <a:gd name="connsiteX551" fmla="*/ 671426 w 12191853"/>
              <a:gd name="connsiteY551" fmla="*/ 2981244 h 6860965"/>
              <a:gd name="connsiteX552" fmla="*/ 685918 w 12191853"/>
              <a:gd name="connsiteY552" fmla="*/ 2989831 h 6860965"/>
              <a:gd name="connsiteX553" fmla="*/ 698800 w 12191853"/>
              <a:gd name="connsiteY553" fmla="*/ 2983927 h 6860965"/>
              <a:gd name="connsiteX554" fmla="*/ 720269 w 12191853"/>
              <a:gd name="connsiteY554" fmla="*/ 2931327 h 6860965"/>
              <a:gd name="connsiteX555" fmla="*/ 552271 w 12191853"/>
              <a:gd name="connsiteY555" fmla="*/ 2925423 h 6860965"/>
              <a:gd name="connsiteX556" fmla="*/ 525972 w 12191853"/>
              <a:gd name="connsiteY556" fmla="*/ 2947429 h 6860965"/>
              <a:gd name="connsiteX557" fmla="*/ 549588 w 12191853"/>
              <a:gd name="connsiteY557" fmla="*/ 2952796 h 6860965"/>
              <a:gd name="connsiteX558" fmla="*/ 552271 w 12191853"/>
              <a:gd name="connsiteY558" fmla="*/ 2925423 h 6860965"/>
              <a:gd name="connsiteX559" fmla="*/ 474981 w 12191853"/>
              <a:gd name="connsiteY559" fmla="*/ 2913078 h 6860965"/>
              <a:gd name="connsiteX560" fmla="*/ 449755 w 12191853"/>
              <a:gd name="connsiteY560" fmla="*/ 3004860 h 6860965"/>
              <a:gd name="connsiteX561" fmla="*/ 466394 w 12191853"/>
              <a:gd name="connsiteY561" fmla="*/ 3001639 h 6860965"/>
              <a:gd name="connsiteX562" fmla="*/ 510943 w 12191853"/>
              <a:gd name="connsiteY562" fmla="*/ 2956554 h 6860965"/>
              <a:gd name="connsiteX563" fmla="*/ 506112 w 12191853"/>
              <a:gd name="connsiteY563" fmla="*/ 2938841 h 6860965"/>
              <a:gd name="connsiteX564" fmla="*/ 474981 w 12191853"/>
              <a:gd name="connsiteY564" fmla="*/ 2913078 h 6860965"/>
              <a:gd name="connsiteX565" fmla="*/ 605677 w 12191853"/>
              <a:gd name="connsiteY565" fmla="*/ 2912139 h 6860965"/>
              <a:gd name="connsiteX566" fmla="*/ 598967 w 12191853"/>
              <a:gd name="connsiteY566" fmla="*/ 2917909 h 6860965"/>
              <a:gd name="connsiteX567" fmla="*/ 596821 w 12191853"/>
              <a:gd name="connsiteY567" fmla="*/ 2930791 h 6860965"/>
              <a:gd name="connsiteX568" fmla="*/ 612923 w 12191853"/>
              <a:gd name="connsiteY568" fmla="*/ 2924886 h 6860965"/>
              <a:gd name="connsiteX569" fmla="*/ 622047 w 12191853"/>
              <a:gd name="connsiteY569" fmla="*/ 2919519 h 6860965"/>
              <a:gd name="connsiteX570" fmla="*/ 613996 w 12191853"/>
              <a:gd name="connsiteY570" fmla="*/ 2915225 h 6860965"/>
              <a:gd name="connsiteX571" fmla="*/ 605677 w 12191853"/>
              <a:gd name="connsiteY571" fmla="*/ 2912139 h 6860965"/>
              <a:gd name="connsiteX572" fmla="*/ 639222 w 12191853"/>
              <a:gd name="connsiteY572" fmla="*/ 2912005 h 6860965"/>
              <a:gd name="connsiteX573" fmla="*/ 618826 w 12191853"/>
              <a:gd name="connsiteY573" fmla="*/ 2929717 h 6860965"/>
              <a:gd name="connsiteX574" fmla="*/ 620973 w 12191853"/>
              <a:gd name="connsiteY574" fmla="*/ 2956017 h 6860965"/>
              <a:gd name="connsiteX575" fmla="*/ 649957 w 12191853"/>
              <a:gd name="connsiteY575" fmla="*/ 2946356 h 6860965"/>
              <a:gd name="connsiteX576" fmla="*/ 644590 w 12191853"/>
              <a:gd name="connsiteY576" fmla="*/ 2931327 h 6860965"/>
              <a:gd name="connsiteX577" fmla="*/ 639222 w 12191853"/>
              <a:gd name="connsiteY577" fmla="*/ 2912005 h 6860965"/>
              <a:gd name="connsiteX578" fmla="*/ 557102 w 12191853"/>
              <a:gd name="connsiteY578" fmla="*/ 2909858 h 6860965"/>
              <a:gd name="connsiteX579" fmla="*/ 571057 w 12191853"/>
              <a:gd name="connsiteY579" fmla="*/ 2933474 h 6860965"/>
              <a:gd name="connsiteX580" fmla="*/ 590916 w 12191853"/>
              <a:gd name="connsiteY580" fmla="*/ 2914689 h 6860965"/>
              <a:gd name="connsiteX581" fmla="*/ 557102 w 12191853"/>
              <a:gd name="connsiteY581" fmla="*/ 2909858 h 6860965"/>
              <a:gd name="connsiteX582" fmla="*/ 802389 w 12191853"/>
              <a:gd name="connsiteY582" fmla="*/ 2902880 h 6860965"/>
              <a:gd name="connsiteX583" fmla="*/ 739055 w 12191853"/>
              <a:gd name="connsiteY583" fmla="*/ 2925423 h 6860965"/>
              <a:gd name="connsiteX584" fmla="*/ 705777 w 12191853"/>
              <a:gd name="connsiteY584" fmla="*/ 2971046 h 6860965"/>
              <a:gd name="connsiteX585" fmla="*/ 722416 w 12191853"/>
              <a:gd name="connsiteY585" fmla="*/ 2990368 h 6860965"/>
              <a:gd name="connsiteX586" fmla="*/ 741739 w 12191853"/>
              <a:gd name="connsiteY586" fmla="*/ 2990368 h 6860965"/>
              <a:gd name="connsiteX587" fmla="*/ 753010 w 12191853"/>
              <a:gd name="connsiteY587" fmla="*/ 2980706 h 6860965"/>
              <a:gd name="connsiteX588" fmla="*/ 771259 w 12191853"/>
              <a:gd name="connsiteY588" fmla="*/ 2938841 h 6860965"/>
              <a:gd name="connsiteX589" fmla="*/ 802389 w 12191853"/>
              <a:gd name="connsiteY589" fmla="*/ 2902880 h 6860965"/>
              <a:gd name="connsiteX590" fmla="*/ 544757 w 12191853"/>
              <a:gd name="connsiteY590" fmla="*/ 2893756 h 6860965"/>
              <a:gd name="connsiteX591" fmla="*/ 498061 w 12191853"/>
              <a:gd name="connsiteY591" fmla="*/ 2922739 h 6860965"/>
              <a:gd name="connsiteX592" fmla="*/ 531875 w 12191853"/>
              <a:gd name="connsiteY592" fmla="*/ 2936158 h 6860965"/>
              <a:gd name="connsiteX593" fmla="*/ 544757 w 12191853"/>
              <a:gd name="connsiteY593" fmla="*/ 2893756 h 6860965"/>
              <a:gd name="connsiteX594" fmla="*/ 441704 w 12191853"/>
              <a:gd name="connsiteY594" fmla="*/ 2886241 h 6860965"/>
              <a:gd name="connsiteX595" fmla="*/ 404670 w 12191853"/>
              <a:gd name="connsiteY595" fmla="*/ 3008617 h 6860965"/>
              <a:gd name="connsiteX596" fmla="*/ 465857 w 12191853"/>
              <a:gd name="connsiteY596" fmla="*/ 2964604 h 6860965"/>
              <a:gd name="connsiteX597" fmla="*/ 441704 w 12191853"/>
              <a:gd name="connsiteY597" fmla="*/ 2886241 h 6860965"/>
              <a:gd name="connsiteX598" fmla="*/ 553345 w 12191853"/>
              <a:gd name="connsiteY598" fmla="*/ 2882485 h 6860965"/>
              <a:gd name="connsiteX599" fmla="*/ 574278 w 12191853"/>
              <a:gd name="connsiteY599" fmla="*/ 2908248 h 6860965"/>
              <a:gd name="connsiteX600" fmla="*/ 607018 w 12191853"/>
              <a:gd name="connsiteY600" fmla="*/ 2885705 h 6860965"/>
              <a:gd name="connsiteX601" fmla="*/ 553345 w 12191853"/>
              <a:gd name="connsiteY601" fmla="*/ 2882485 h 6860965"/>
              <a:gd name="connsiteX602" fmla="*/ 687528 w 12191853"/>
              <a:gd name="connsiteY602" fmla="*/ 2876044 h 6860965"/>
              <a:gd name="connsiteX603" fmla="*/ 660155 w 12191853"/>
              <a:gd name="connsiteY603" fmla="*/ 2895903 h 6860965"/>
              <a:gd name="connsiteX604" fmla="*/ 655324 w 12191853"/>
              <a:gd name="connsiteY604" fmla="*/ 2937768 h 6860965"/>
              <a:gd name="connsiteX605" fmla="*/ 681087 w 12191853"/>
              <a:gd name="connsiteY605" fmla="*/ 2936158 h 6860965"/>
              <a:gd name="connsiteX606" fmla="*/ 686992 w 12191853"/>
              <a:gd name="connsiteY606" fmla="*/ 2927033 h 6860965"/>
              <a:gd name="connsiteX607" fmla="*/ 687528 w 12191853"/>
              <a:gd name="connsiteY607" fmla="*/ 2876044 h 6860965"/>
              <a:gd name="connsiteX608" fmla="*/ 634928 w 12191853"/>
              <a:gd name="connsiteY608" fmla="*/ 2873360 h 6860965"/>
              <a:gd name="connsiteX609" fmla="*/ 626341 w 12191853"/>
              <a:gd name="connsiteY609" fmla="*/ 2877117 h 6860965"/>
              <a:gd name="connsiteX610" fmla="*/ 612385 w 12191853"/>
              <a:gd name="connsiteY610" fmla="*/ 2896440 h 6860965"/>
              <a:gd name="connsiteX611" fmla="*/ 617753 w 12191853"/>
              <a:gd name="connsiteY611" fmla="*/ 2908784 h 6860965"/>
              <a:gd name="connsiteX612" fmla="*/ 634928 w 12191853"/>
              <a:gd name="connsiteY612" fmla="*/ 2905564 h 6860965"/>
              <a:gd name="connsiteX613" fmla="*/ 672500 w 12191853"/>
              <a:gd name="connsiteY613" fmla="*/ 2877117 h 6860965"/>
              <a:gd name="connsiteX614" fmla="*/ 634928 w 12191853"/>
              <a:gd name="connsiteY614" fmla="*/ 2873360 h 6860965"/>
              <a:gd name="connsiteX615" fmla="*/ 953748 w 12191853"/>
              <a:gd name="connsiteY615" fmla="*/ 2857795 h 6860965"/>
              <a:gd name="connsiteX616" fmla="*/ 853379 w 12191853"/>
              <a:gd name="connsiteY616" fmla="*/ 2884094 h 6860965"/>
              <a:gd name="connsiteX617" fmla="*/ 766965 w 12191853"/>
              <a:gd name="connsiteY617" fmla="*/ 2958701 h 6860965"/>
              <a:gd name="connsiteX618" fmla="*/ 760524 w 12191853"/>
              <a:gd name="connsiteY618" fmla="*/ 2986074 h 6860965"/>
              <a:gd name="connsiteX619" fmla="*/ 786824 w 12191853"/>
              <a:gd name="connsiteY619" fmla="*/ 2986611 h 6860965"/>
              <a:gd name="connsiteX620" fmla="*/ 814734 w 12191853"/>
              <a:gd name="connsiteY620" fmla="*/ 2976950 h 6860965"/>
              <a:gd name="connsiteX621" fmla="*/ 839961 w 12191853"/>
              <a:gd name="connsiteY621" fmla="*/ 2950113 h 6860965"/>
              <a:gd name="connsiteX622" fmla="*/ 953748 w 12191853"/>
              <a:gd name="connsiteY622" fmla="*/ 2857795 h 6860965"/>
              <a:gd name="connsiteX623" fmla="*/ 725637 w 12191853"/>
              <a:gd name="connsiteY623" fmla="*/ 2852964 h 6860965"/>
              <a:gd name="connsiteX624" fmla="*/ 690749 w 12191853"/>
              <a:gd name="connsiteY624" fmla="*/ 2917372 h 6860965"/>
              <a:gd name="connsiteX625" fmla="*/ 708461 w 12191853"/>
              <a:gd name="connsiteY625" fmla="*/ 2927033 h 6860965"/>
              <a:gd name="connsiteX626" fmla="*/ 743886 w 12191853"/>
              <a:gd name="connsiteY626" fmla="*/ 2913615 h 6860965"/>
              <a:gd name="connsiteX627" fmla="*/ 725637 w 12191853"/>
              <a:gd name="connsiteY627" fmla="*/ 2852964 h 6860965"/>
              <a:gd name="connsiteX628" fmla="*/ 535633 w 12191853"/>
              <a:gd name="connsiteY628" fmla="*/ 2842229 h 6860965"/>
              <a:gd name="connsiteX629" fmla="*/ 460490 w 12191853"/>
              <a:gd name="connsiteY629" fmla="*/ 2888388 h 6860965"/>
              <a:gd name="connsiteX630" fmla="*/ 520604 w 12191853"/>
              <a:gd name="connsiteY630" fmla="*/ 2909321 h 6860965"/>
              <a:gd name="connsiteX631" fmla="*/ 535633 w 12191853"/>
              <a:gd name="connsiteY631" fmla="*/ 2842229 h 6860965"/>
              <a:gd name="connsiteX632" fmla="*/ 646200 w 12191853"/>
              <a:gd name="connsiteY632" fmla="*/ 2840082 h 6860965"/>
              <a:gd name="connsiteX633" fmla="*/ 546367 w 12191853"/>
              <a:gd name="connsiteY633" fmla="*/ 2843840 h 6860965"/>
              <a:gd name="connsiteX634" fmla="*/ 586086 w 12191853"/>
              <a:gd name="connsiteY634" fmla="*/ 2881947 h 6860965"/>
              <a:gd name="connsiteX635" fmla="*/ 646200 w 12191853"/>
              <a:gd name="connsiteY635" fmla="*/ 2840082 h 6860965"/>
              <a:gd name="connsiteX636" fmla="*/ 390178 w 12191853"/>
              <a:gd name="connsiteY636" fmla="*/ 2840082 h 6860965"/>
              <a:gd name="connsiteX637" fmla="*/ 316645 w 12191853"/>
              <a:gd name="connsiteY637" fmla="*/ 3019888 h 6860965"/>
              <a:gd name="connsiteX638" fmla="*/ 352606 w 12191853"/>
              <a:gd name="connsiteY638" fmla="*/ 3016668 h 6860965"/>
              <a:gd name="connsiteX639" fmla="*/ 427749 w 12191853"/>
              <a:gd name="connsiteY639" fmla="*/ 2956017 h 6860965"/>
              <a:gd name="connsiteX640" fmla="*/ 434727 w 12191853"/>
              <a:gd name="connsiteY640" fmla="*/ 2925960 h 6860965"/>
              <a:gd name="connsiteX641" fmla="*/ 390178 w 12191853"/>
              <a:gd name="connsiteY641" fmla="*/ 2840082 h 6860965"/>
              <a:gd name="connsiteX642" fmla="*/ 662503 w 12191853"/>
              <a:gd name="connsiteY642" fmla="*/ 2836929 h 6860965"/>
              <a:gd name="connsiteX643" fmla="*/ 651567 w 12191853"/>
              <a:gd name="connsiteY643" fmla="*/ 2847060 h 6860965"/>
              <a:gd name="connsiteX644" fmla="*/ 641906 w 12191853"/>
              <a:gd name="connsiteY644" fmla="*/ 2858331 h 6860965"/>
              <a:gd name="connsiteX645" fmla="*/ 647810 w 12191853"/>
              <a:gd name="connsiteY645" fmla="*/ 2871213 h 6860965"/>
              <a:gd name="connsiteX646" fmla="*/ 721879 w 12191853"/>
              <a:gd name="connsiteY646" fmla="*/ 2844913 h 6860965"/>
              <a:gd name="connsiteX647" fmla="*/ 677867 w 12191853"/>
              <a:gd name="connsiteY647" fmla="*/ 2840082 h 6860965"/>
              <a:gd name="connsiteX648" fmla="*/ 662503 w 12191853"/>
              <a:gd name="connsiteY648" fmla="*/ 2836929 h 6860965"/>
              <a:gd name="connsiteX649" fmla="*/ 807757 w 12191853"/>
              <a:gd name="connsiteY649" fmla="*/ 2803585 h 6860965"/>
              <a:gd name="connsiteX650" fmla="*/ 748716 w 12191853"/>
              <a:gd name="connsiteY650" fmla="*/ 2837935 h 6860965"/>
              <a:gd name="connsiteX651" fmla="*/ 727783 w 12191853"/>
              <a:gd name="connsiteY651" fmla="*/ 2875507 h 6860965"/>
              <a:gd name="connsiteX652" fmla="*/ 757841 w 12191853"/>
              <a:gd name="connsiteY652" fmla="*/ 2908784 h 6860965"/>
              <a:gd name="connsiteX653" fmla="*/ 831373 w 12191853"/>
              <a:gd name="connsiteY653" fmla="*/ 2882485 h 6860965"/>
              <a:gd name="connsiteX654" fmla="*/ 807757 w 12191853"/>
              <a:gd name="connsiteY654" fmla="*/ 2803585 h 6860965"/>
              <a:gd name="connsiteX655" fmla="*/ 338651 w 12191853"/>
              <a:gd name="connsiteY655" fmla="*/ 2781042 h 6860965"/>
              <a:gd name="connsiteX656" fmla="*/ 333821 w 12191853"/>
              <a:gd name="connsiteY656" fmla="*/ 2785872 h 6860965"/>
              <a:gd name="connsiteX657" fmla="*/ 231841 w 12191853"/>
              <a:gd name="connsiteY657" fmla="*/ 3024182 h 6860965"/>
              <a:gd name="connsiteX658" fmla="*/ 276390 w 12191853"/>
              <a:gd name="connsiteY658" fmla="*/ 3022035 h 6860965"/>
              <a:gd name="connsiteX659" fmla="*/ 324696 w 12191853"/>
              <a:gd name="connsiteY659" fmla="*/ 3000566 h 6860965"/>
              <a:gd name="connsiteX660" fmla="*/ 383200 w 12191853"/>
              <a:gd name="connsiteY660" fmla="*/ 2843303 h 6860965"/>
              <a:gd name="connsiteX661" fmla="*/ 376760 w 12191853"/>
              <a:gd name="connsiteY661" fmla="*/ 2823980 h 6860965"/>
              <a:gd name="connsiteX662" fmla="*/ 338651 w 12191853"/>
              <a:gd name="connsiteY662" fmla="*/ 2781042 h 6860965"/>
              <a:gd name="connsiteX663" fmla="*/ 529192 w 12191853"/>
              <a:gd name="connsiteY663" fmla="*/ 2768160 h 6860965"/>
              <a:gd name="connsiteX664" fmla="*/ 406280 w 12191853"/>
              <a:gd name="connsiteY664" fmla="*/ 2842229 h 6860965"/>
              <a:gd name="connsiteX665" fmla="*/ 444388 w 12191853"/>
              <a:gd name="connsiteY665" fmla="*/ 2876580 h 6860965"/>
              <a:gd name="connsiteX666" fmla="*/ 461026 w 12191853"/>
              <a:gd name="connsiteY666" fmla="*/ 2881411 h 6860965"/>
              <a:gd name="connsiteX667" fmla="*/ 532412 w 12191853"/>
              <a:gd name="connsiteY667" fmla="*/ 2834178 h 6860965"/>
              <a:gd name="connsiteX668" fmla="*/ 534559 w 12191853"/>
              <a:gd name="connsiteY668" fmla="*/ 2821297 h 6860965"/>
              <a:gd name="connsiteX669" fmla="*/ 529192 w 12191853"/>
              <a:gd name="connsiteY669" fmla="*/ 2768160 h 6860965"/>
              <a:gd name="connsiteX670" fmla="*/ 873775 w 12191853"/>
              <a:gd name="connsiteY670" fmla="*/ 2767623 h 6860965"/>
              <a:gd name="connsiteX671" fmla="*/ 826543 w 12191853"/>
              <a:gd name="connsiteY671" fmla="*/ 2794460 h 6860965"/>
              <a:gd name="connsiteX672" fmla="*/ 816344 w 12191853"/>
              <a:gd name="connsiteY672" fmla="*/ 2808415 h 6860965"/>
              <a:gd name="connsiteX673" fmla="*/ 824932 w 12191853"/>
              <a:gd name="connsiteY673" fmla="*/ 2865845 h 6860965"/>
              <a:gd name="connsiteX674" fmla="*/ 852306 w 12191853"/>
              <a:gd name="connsiteY674" fmla="*/ 2876044 h 6860965"/>
              <a:gd name="connsiteX675" fmla="*/ 897928 w 12191853"/>
              <a:gd name="connsiteY675" fmla="*/ 2862089 h 6860965"/>
              <a:gd name="connsiteX676" fmla="*/ 873775 w 12191853"/>
              <a:gd name="connsiteY676" fmla="*/ 2767623 h 6860965"/>
              <a:gd name="connsiteX677" fmla="*/ 727246 w 12191853"/>
              <a:gd name="connsiteY677" fmla="*/ 2760109 h 6860965"/>
              <a:gd name="connsiteX678" fmla="*/ 539390 w 12191853"/>
              <a:gd name="connsiteY678" fmla="*/ 2770307 h 6860965"/>
              <a:gd name="connsiteX679" fmla="*/ 541537 w 12191853"/>
              <a:gd name="connsiteY679" fmla="*/ 2815930 h 6860965"/>
              <a:gd name="connsiteX680" fmla="*/ 564616 w 12191853"/>
              <a:gd name="connsiteY680" fmla="*/ 2841693 h 6860965"/>
              <a:gd name="connsiteX681" fmla="*/ 647273 w 12191853"/>
              <a:gd name="connsiteY681" fmla="*/ 2830958 h 6860965"/>
              <a:gd name="connsiteX682" fmla="*/ 727246 w 12191853"/>
              <a:gd name="connsiteY682" fmla="*/ 2760109 h 6860965"/>
              <a:gd name="connsiteX683" fmla="*/ 752473 w 12191853"/>
              <a:gd name="connsiteY683" fmla="*/ 2750448 h 6860965"/>
              <a:gd name="connsiteX684" fmla="*/ 682698 w 12191853"/>
              <a:gd name="connsiteY684" fmla="*/ 2813246 h 6860965"/>
              <a:gd name="connsiteX685" fmla="*/ 671963 w 12191853"/>
              <a:gd name="connsiteY685" fmla="*/ 2827738 h 6860965"/>
              <a:gd name="connsiteX686" fmla="*/ 691286 w 12191853"/>
              <a:gd name="connsiteY686" fmla="*/ 2836326 h 6860965"/>
              <a:gd name="connsiteX687" fmla="*/ 697189 w 12191853"/>
              <a:gd name="connsiteY687" fmla="*/ 2836862 h 6860965"/>
              <a:gd name="connsiteX688" fmla="*/ 812051 w 12191853"/>
              <a:gd name="connsiteY688" fmla="*/ 2792850 h 6860965"/>
              <a:gd name="connsiteX689" fmla="*/ 752473 w 12191853"/>
              <a:gd name="connsiteY689" fmla="*/ 2750448 h 6860965"/>
              <a:gd name="connsiteX690" fmla="*/ 985952 w 12191853"/>
              <a:gd name="connsiteY690" fmla="*/ 2710730 h 6860965"/>
              <a:gd name="connsiteX691" fmla="*/ 936573 w 12191853"/>
              <a:gd name="connsiteY691" fmla="*/ 2734883 h 6860965"/>
              <a:gd name="connsiteX692" fmla="*/ 889340 w 12191853"/>
              <a:gd name="connsiteY692" fmla="*/ 2759572 h 6860965"/>
              <a:gd name="connsiteX693" fmla="*/ 882363 w 12191853"/>
              <a:gd name="connsiteY693" fmla="*/ 2767086 h 6860965"/>
              <a:gd name="connsiteX694" fmla="*/ 897928 w 12191853"/>
              <a:gd name="connsiteY694" fmla="*/ 2852964 h 6860965"/>
              <a:gd name="connsiteX695" fmla="*/ 914030 w 12191853"/>
              <a:gd name="connsiteY695" fmla="*/ 2857795 h 6860965"/>
              <a:gd name="connsiteX696" fmla="*/ 968777 w 12191853"/>
              <a:gd name="connsiteY696" fmla="*/ 2844913 h 6860965"/>
              <a:gd name="connsiteX697" fmla="*/ 973071 w 12191853"/>
              <a:gd name="connsiteY697" fmla="*/ 2835252 h 6860965"/>
              <a:gd name="connsiteX698" fmla="*/ 963409 w 12191853"/>
              <a:gd name="connsiteY698" fmla="*/ 2805731 h 6860965"/>
              <a:gd name="connsiteX699" fmla="*/ 985952 w 12191853"/>
              <a:gd name="connsiteY699" fmla="*/ 2710730 h 6860965"/>
              <a:gd name="connsiteX700" fmla="*/ 525435 w 12191853"/>
              <a:gd name="connsiteY700" fmla="*/ 2705362 h 6860965"/>
              <a:gd name="connsiteX701" fmla="*/ 344555 w 12191853"/>
              <a:gd name="connsiteY701" fmla="*/ 2778358 h 6860965"/>
              <a:gd name="connsiteX702" fmla="*/ 379443 w 12191853"/>
              <a:gd name="connsiteY702" fmla="*/ 2816466 h 6860965"/>
              <a:gd name="connsiteX703" fmla="*/ 444924 w 12191853"/>
              <a:gd name="connsiteY703" fmla="*/ 2834715 h 6860965"/>
              <a:gd name="connsiteX704" fmla="*/ 525435 w 12191853"/>
              <a:gd name="connsiteY704" fmla="*/ 2705362 h 6860965"/>
              <a:gd name="connsiteX705" fmla="*/ 1008521 w 12191853"/>
              <a:gd name="connsiteY705" fmla="*/ 2701391 h 6860965"/>
              <a:gd name="connsiteX706" fmla="*/ 992930 w 12191853"/>
              <a:gd name="connsiteY706" fmla="*/ 2713950 h 6860965"/>
              <a:gd name="connsiteX707" fmla="*/ 977365 w 12191853"/>
              <a:gd name="connsiteY707" fmla="*/ 2829348 h 6860965"/>
              <a:gd name="connsiteX708" fmla="*/ 996687 w 12191853"/>
              <a:gd name="connsiteY708" fmla="*/ 2839009 h 6860965"/>
              <a:gd name="connsiteX709" fmla="*/ 1071248 w 12191853"/>
              <a:gd name="connsiteY709" fmla="*/ 2825284 h 6860965"/>
              <a:gd name="connsiteX710" fmla="*/ 1054079 w 12191853"/>
              <a:gd name="connsiteY710" fmla="*/ 2803733 h 6860965"/>
              <a:gd name="connsiteX711" fmla="*/ 1008521 w 12191853"/>
              <a:gd name="connsiteY711" fmla="*/ 2701391 h 6860965"/>
              <a:gd name="connsiteX712" fmla="*/ 836472 w 12191853"/>
              <a:gd name="connsiteY712" fmla="*/ 2690065 h 6860965"/>
              <a:gd name="connsiteX713" fmla="*/ 831373 w 12191853"/>
              <a:gd name="connsiteY713" fmla="*/ 2691944 h 6860965"/>
              <a:gd name="connsiteX714" fmla="*/ 765355 w 12191853"/>
              <a:gd name="connsiteY714" fmla="*/ 2739713 h 6860965"/>
              <a:gd name="connsiteX715" fmla="*/ 761598 w 12191853"/>
              <a:gd name="connsiteY715" fmla="*/ 2755278 h 6860965"/>
              <a:gd name="connsiteX716" fmla="*/ 826543 w 12191853"/>
              <a:gd name="connsiteY716" fmla="*/ 2784262 h 6860965"/>
              <a:gd name="connsiteX717" fmla="*/ 879679 w 12191853"/>
              <a:gd name="connsiteY717" fmla="*/ 2755278 h 6860965"/>
              <a:gd name="connsiteX718" fmla="*/ 839961 w 12191853"/>
              <a:gd name="connsiteY718" fmla="*/ 2694628 h 6860965"/>
              <a:gd name="connsiteX719" fmla="*/ 836472 w 12191853"/>
              <a:gd name="connsiteY719" fmla="*/ 2690065 h 6860965"/>
              <a:gd name="connsiteX720" fmla="*/ 822249 w 12191853"/>
              <a:gd name="connsiteY720" fmla="*/ 2686576 h 6860965"/>
              <a:gd name="connsiteX721" fmla="*/ 712218 w 12191853"/>
              <a:gd name="connsiteY721" fmla="*/ 2710193 h 6860965"/>
              <a:gd name="connsiteX722" fmla="*/ 544757 w 12191853"/>
              <a:gd name="connsiteY722" fmla="*/ 2700532 h 6860965"/>
              <a:gd name="connsiteX723" fmla="*/ 535633 w 12191853"/>
              <a:gd name="connsiteY723" fmla="*/ 2706436 h 6860965"/>
              <a:gd name="connsiteX724" fmla="*/ 590916 w 12191853"/>
              <a:gd name="connsiteY724" fmla="*/ 2777821 h 6860965"/>
              <a:gd name="connsiteX725" fmla="*/ 822249 w 12191853"/>
              <a:gd name="connsiteY725" fmla="*/ 2686576 h 6860965"/>
              <a:gd name="connsiteX726" fmla="*/ 857136 w 12191853"/>
              <a:gd name="connsiteY726" fmla="*/ 2680136 h 6860965"/>
              <a:gd name="connsiteX727" fmla="*/ 846401 w 12191853"/>
              <a:gd name="connsiteY727" fmla="*/ 2692481 h 6860965"/>
              <a:gd name="connsiteX728" fmla="*/ 879143 w 12191853"/>
              <a:gd name="connsiteY728" fmla="*/ 2746154 h 6860965"/>
              <a:gd name="connsiteX729" fmla="*/ 894171 w 12191853"/>
              <a:gd name="connsiteY729" fmla="*/ 2748301 h 6860965"/>
              <a:gd name="connsiteX730" fmla="*/ 981122 w 12191853"/>
              <a:gd name="connsiteY730" fmla="*/ 2704289 h 6860965"/>
              <a:gd name="connsiteX731" fmla="*/ 980048 w 12191853"/>
              <a:gd name="connsiteY731" fmla="*/ 2702142 h 6860965"/>
              <a:gd name="connsiteX732" fmla="*/ 857136 w 12191853"/>
              <a:gd name="connsiteY732" fmla="*/ 2680136 h 6860965"/>
              <a:gd name="connsiteX733" fmla="*/ 195258 w 12191853"/>
              <a:gd name="connsiteY733" fmla="*/ 2637817 h 6860965"/>
              <a:gd name="connsiteX734" fmla="*/ 191223 w 12191853"/>
              <a:gd name="connsiteY734" fmla="*/ 2667425 h 6860965"/>
              <a:gd name="connsiteX735" fmla="*/ 174608 w 12191853"/>
              <a:gd name="connsiteY735" fmla="*/ 2973614 h 6860965"/>
              <a:gd name="connsiteX736" fmla="*/ 173709 w 12191853"/>
              <a:gd name="connsiteY736" fmla="*/ 3023996 h 6860965"/>
              <a:gd name="connsiteX737" fmla="*/ 199562 w 12191853"/>
              <a:gd name="connsiteY737" fmla="*/ 3024710 h 6860965"/>
              <a:gd name="connsiteX738" fmla="*/ 262435 w 12191853"/>
              <a:gd name="connsiteY738" fmla="*/ 2971046 h 6860965"/>
              <a:gd name="connsiteX739" fmla="*/ 324696 w 12191853"/>
              <a:gd name="connsiteY739" fmla="*/ 2792313 h 6860965"/>
              <a:gd name="connsiteX740" fmla="*/ 312888 w 12191853"/>
              <a:gd name="connsiteY740" fmla="*/ 2762256 h 6860965"/>
              <a:gd name="connsiteX741" fmla="*/ 249017 w 12191853"/>
              <a:gd name="connsiteY741" fmla="*/ 2696037 h 6860965"/>
              <a:gd name="connsiteX742" fmla="*/ 195258 w 12191853"/>
              <a:gd name="connsiteY742" fmla="*/ 2637817 h 6860965"/>
              <a:gd name="connsiteX743" fmla="*/ 926579 w 12191853"/>
              <a:gd name="connsiteY743" fmla="*/ 2634854 h 6860965"/>
              <a:gd name="connsiteX744" fmla="*/ 904637 w 12191853"/>
              <a:gd name="connsiteY744" fmla="*/ 2647865 h 6860965"/>
              <a:gd name="connsiteX745" fmla="*/ 872165 w 12191853"/>
              <a:gd name="connsiteY745" fmla="*/ 2666718 h 6860965"/>
              <a:gd name="connsiteX746" fmla="*/ 864114 w 12191853"/>
              <a:gd name="connsiteY746" fmla="*/ 2675305 h 6860965"/>
              <a:gd name="connsiteX747" fmla="*/ 985416 w 12191853"/>
              <a:gd name="connsiteY747" fmla="*/ 2696238 h 6860965"/>
              <a:gd name="connsiteX748" fmla="*/ 999907 w 12191853"/>
              <a:gd name="connsiteY748" fmla="*/ 2695701 h 6860965"/>
              <a:gd name="connsiteX749" fmla="*/ 1005077 w 12191853"/>
              <a:gd name="connsiteY749" fmla="*/ 2693656 h 6860965"/>
              <a:gd name="connsiteX750" fmla="*/ 1004941 w 12191853"/>
              <a:gd name="connsiteY750" fmla="*/ 2693350 h 6860965"/>
              <a:gd name="connsiteX751" fmla="*/ 942984 w 12191853"/>
              <a:gd name="connsiteY751" fmla="*/ 2641363 h 6860965"/>
              <a:gd name="connsiteX752" fmla="*/ 926579 w 12191853"/>
              <a:gd name="connsiteY752" fmla="*/ 2634854 h 6860965"/>
              <a:gd name="connsiteX753" fmla="*/ 522816 w 12191853"/>
              <a:gd name="connsiteY753" fmla="*/ 2344396 h 6860965"/>
              <a:gd name="connsiteX754" fmla="*/ 487921 w 12191853"/>
              <a:gd name="connsiteY754" fmla="*/ 2365050 h 6860965"/>
              <a:gd name="connsiteX755" fmla="*/ 422403 w 12191853"/>
              <a:gd name="connsiteY755" fmla="*/ 2468309 h 6860965"/>
              <a:gd name="connsiteX756" fmla="*/ 321278 w 12191853"/>
              <a:gd name="connsiteY756" fmla="*/ 2494660 h 6860965"/>
              <a:gd name="connsiteX757" fmla="*/ 230835 w 12191853"/>
              <a:gd name="connsiteY757" fmla="*/ 2530980 h 6860965"/>
              <a:gd name="connsiteX758" fmla="*/ 201692 w 12191853"/>
              <a:gd name="connsiteY758" fmla="*/ 2611497 h 6860965"/>
              <a:gd name="connsiteX759" fmla="*/ 196815 w 12191853"/>
              <a:gd name="connsiteY759" fmla="*/ 2629571 h 6860965"/>
              <a:gd name="connsiteX760" fmla="*/ 246266 w 12191853"/>
              <a:gd name="connsiteY760" fmla="*/ 2680404 h 6860965"/>
              <a:gd name="connsiteX761" fmla="*/ 294639 w 12191853"/>
              <a:gd name="connsiteY761" fmla="*/ 2733809 h 6860965"/>
              <a:gd name="connsiteX762" fmla="*/ 388031 w 12191853"/>
              <a:gd name="connsiteY762" fmla="*/ 2772454 h 6860965"/>
              <a:gd name="connsiteX763" fmla="*/ 518994 w 12191853"/>
              <a:gd name="connsiteY763" fmla="*/ 2704289 h 6860965"/>
              <a:gd name="connsiteX764" fmla="*/ 529192 w 12191853"/>
              <a:gd name="connsiteY764" fmla="*/ 2686576 h 6860965"/>
              <a:gd name="connsiteX765" fmla="*/ 557280 w 12191853"/>
              <a:gd name="connsiteY765" fmla="*/ 2350663 h 6860965"/>
              <a:gd name="connsiteX766" fmla="*/ 566494 w 12191853"/>
              <a:gd name="connsiteY766" fmla="*/ 2352338 h 6860965"/>
              <a:gd name="connsiteX767" fmla="*/ 565807 w 12191853"/>
              <a:gd name="connsiteY767" fmla="*/ 2360596 h 6860965"/>
              <a:gd name="connsiteX768" fmla="*/ 537780 w 12191853"/>
              <a:gd name="connsiteY768" fmla="*/ 2673158 h 6860965"/>
              <a:gd name="connsiteX769" fmla="*/ 553882 w 12191853"/>
              <a:gd name="connsiteY769" fmla="*/ 2697311 h 6860965"/>
              <a:gd name="connsiteX770" fmla="*/ 565153 w 12191853"/>
              <a:gd name="connsiteY770" fmla="*/ 2700532 h 6860965"/>
              <a:gd name="connsiteX771" fmla="*/ 720269 w 12191853"/>
              <a:gd name="connsiteY771" fmla="*/ 2703216 h 6860965"/>
              <a:gd name="connsiteX772" fmla="*/ 875603 w 12191853"/>
              <a:gd name="connsiteY772" fmla="*/ 2657626 h 6860965"/>
              <a:gd name="connsiteX773" fmla="*/ 917713 w 12191853"/>
              <a:gd name="connsiteY773" fmla="*/ 2631336 h 6860965"/>
              <a:gd name="connsiteX774" fmla="*/ 893401 w 12191853"/>
              <a:gd name="connsiteY774" fmla="*/ 2621690 h 6860965"/>
              <a:gd name="connsiteX775" fmla="*/ 862511 w 12191853"/>
              <a:gd name="connsiteY775" fmla="*/ 2577980 h 6860965"/>
              <a:gd name="connsiteX776" fmla="*/ 828328 w 12191853"/>
              <a:gd name="connsiteY776" fmla="*/ 2493947 h 6860965"/>
              <a:gd name="connsiteX777" fmla="*/ 757113 w 12191853"/>
              <a:gd name="connsiteY777" fmla="*/ 2412763 h 6860965"/>
              <a:gd name="connsiteX778" fmla="*/ 602787 w 12191853"/>
              <a:gd name="connsiteY778" fmla="*/ 2358937 h 6860965"/>
              <a:gd name="connsiteX779" fmla="*/ 602705 w 12191853"/>
              <a:gd name="connsiteY779" fmla="*/ 2359332 h 6860965"/>
              <a:gd name="connsiteX780" fmla="*/ 566494 w 12191853"/>
              <a:gd name="connsiteY780" fmla="*/ 2352338 h 6860965"/>
              <a:gd name="connsiteX781" fmla="*/ 566538 w 12191853"/>
              <a:gd name="connsiteY781" fmla="*/ 2351798 h 6860965"/>
              <a:gd name="connsiteX782" fmla="*/ 557346 w 12191853"/>
              <a:gd name="connsiteY782" fmla="*/ 2349883 h 6860965"/>
              <a:gd name="connsiteX783" fmla="*/ 557280 w 12191853"/>
              <a:gd name="connsiteY783" fmla="*/ 2350663 h 6860965"/>
              <a:gd name="connsiteX784" fmla="*/ 522816 w 12191853"/>
              <a:gd name="connsiteY784" fmla="*/ 2344396 h 6860965"/>
              <a:gd name="connsiteX785" fmla="*/ 2287968 w 12191853"/>
              <a:gd name="connsiteY785" fmla="*/ 1632514 h 6860965"/>
              <a:gd name="connsiteX786" fmla="*/ 2276129 w 12191853"/>
              <a:gd name="connsiteY786" fmla="*/ 1635808 h 6860965"/>
              <a:gd name="connsiteX787" fmla="*/ 2281825 w 12191853"/>
              <a:gd name="connsiteY787" fmla="*/ 1665718 h 6860965"/>
              <a:gd name="connsiteX788" fmla="*/ 2292509 w 12191853"/>
              <a:gd name="connsiteY788" fmla="*/ 1682097 h 6860965"/>
              <a:gd name="connsiteX789" fmla="*/ 2281825 w 12191853"/>
              <a:gd name="connsiteY789" fmla="*/ 1708447 h 6860965"/>
              <a:gd name="connsiteX790" fmla="*/ 2247642 w 12191853"/>
              <a:gd name="connsiteY790" fmla="*/ 1704174 h 6860965"/>
              <a:gd name="connsiteX791" fmla="*/ 2207050 w 12191853"/>
              <a:gd name="connsiteY791" fmla="*/ 1704886 h 6860965"/>
              <a:gd name="connsiteX792" fmla="*/ 2214884 w 12191853"/>
              <a:gd name="connsiteY792" fmla="*/ 1731948 h 6860965"/>
              <a:gd name="connsiteX793" fmla="*/ 2286099 w 12191853"/>
              <a:gd name="connsiteY793" fmla="*/ 1756161 h 6860965"/>
              <a:gd name="connsiteX794" fmla="*/ 2331677 w 12191853"/>
              <a:gd name="connsiteY794" fmla="*/ 1692067 h 6860965"/>
              <a:gd name="connsiteX795" fmla="*/ 2300341 w 12191853"/>
              <a:gd name="connsiteY795" fmla="*/ 1639368 h 6860965"/>
              <a:gd name="connsiteX796" fmla="*/ 2287968 w 12191853"/>
              <a:gd name="connsiteY796" fmla="*/ 1632514 h 6860965"/>
              <a:gd name="connsiteX797" fmla="*/ 2080287 w 12191853"/>
              <a:gd name="connsiteY797" fmla="*/ 1631357 h 6860965"/>
              <a:gd name="connsiteX798" fmla="*/ 2069605 w 12191853"/>
              <a:gd name="connsiteY798" fmla="*/ 1636520 h 6860965"/>
              <a:gd name="connsiteX799" fmla="*/ 2034709 w 12191853"/>
              <a:gd name="connsiteY799" fmla="*/ 1710583 h 6860965"/>
              <a:gd name="connsiteX800" fmla="*/ 2096666 w 12191853"/>
              <a:gd name="connsiteY800" fmla="*/ 1759722 h 6860965"/>
              <a:gd name="connsiteX801" fmla="*/ 2151502 w 12191853"/>
              <a:gd name="connsiteY801" fmla="*/ 1729811 h 6860965"/>
              <a:gd name="connsiteX802" fmla="*/ 2155776 w 12191853"/>
              <a:gd name="connsiteY802" fmla="*/ 1704174 h 6860965"/>
              <a:gd name="connsiteX803" fmla="*/ 2118744 w 12191853"/>
              <a:gd name="connsiteY803" fmla="*/ 1702037 h 6860965"/>
              <a:gd name="connsiteX804" fmla="*/ 2077438 w 12191853"/>
              <a:gd name="connsiteY804" fmla="*/ 1702750 h 6860965"/>
              <a:gd name="connsiteX805" fmla="*/ 2087408 w 12191853"/>
              <a:gd name="connsiteY805" fmla="*/ 1662869 h 6860965"/>
              <a:gd name="connsiteX806" fmla="*/ 2088833 w 12191853"/>
              <a:gd name="connsiteY806" fmla="*/ 1635808 h 6860965"/>
              <a:gd name="connsiteX807" fmla="*/ 2080287 w 12191853"/>
              <a:gd name="connsiteY807" fmla="*/ 1631357 h 6860965"/>
              <a:gd name="connsiteX808" fmla="*/ 466913 w 12191853"/>
              <a:gd name="connsiteY808" fmla="*/ 673505 h 6860965"/>
              <a:gd name="connsiteX809" fmla="*/ 425251 w 12191853"/>
              <a:gd name="connsiteY809" fmla="*/ 712862 h 6860965"/>
              <a:gd name="connsiteX810" fmla="*/ 443055 w 12191853"/>
              <a:gd name="connsiteY810" fmla="*/ 743484 h 6860965"/>
              <a:gd name="connsiteX811" fmla="*/ 552726 w 12191853"/>
              <a:gd name="connsiteY811" fmla="*/ 760576 h 6860965"/>
              <a:gd name="connsiteX812" fmla="*/ 576939 w 12191853"/>
              <a:gd name="connsiteY812" fmla="*/ 776243 h 6860965"/>
              <a:gd name="connsiteX813" fmla="*/ 667382 w 12191853"/>
              <a:gd name="connsiteY813" fmla="*/ 956417 h 6860965"/>
              <a:gd name="connsiteX814" fmla="*/ 655988 w 12191853"/>
              <a:gd name="connsiteY814" fmla="*/ 1004131 h 6860965"/>
              <a:gd name="connsiteX815" fmla="*/ 589758 w 12191853"/>
              <a:gd name="connsiteY815" fmla="*/ 1048996 h 6860965"/>
              <a:gd name="connsiteX816" fmla="*/ 522104 w 12191853"/>
              <a:gd name="connsiteY816" fmla="*/ 1082467 h 6860965"/>
              <a:gd name="connsiteX817" fmla="*/ 480087 w 12191853"/>
              <a:gd name="connsiteY817" fmla="*/ 1076058 h 6860965"/>
              <a:gd name="connsiteX818" fmla="*/ 401750 w 12191853"/>
              <a:gd name="connsiteY818" fmla="*/ 994161 h 6860965"/>
              <a:gd name="connsiteX819" fmla="*/ 425964 w 12191853"/>
              <a:gd name="connsiteY819" fmla="*/ 871671 h 6860965"/>
              <a:gd name="connsiteX820" fmla="*/ 460147 w 12191853"/>
              <a:gd name="connsiteY820" fmla="*/ 856004 h 6860965"/>
              <a:gd name="connsiteX821" fmla="*/ 489345 w 12191853"/>
              <a:gd name="connsiteY821" fmla="*/ 856716 h 6860965"/>
              <a:gd name="connsiteX822" fmla="*/ 558423 w 12191853"/>
              <a:gd name="connsiteY822" fmla="*/ 940750 h 6860965"/>
              <a:gd name="connsiteX823" fmla="*/ 536347 w 12191853"/>
              <a:gd name="connsiteY823" fmla="*/ 974933 h 6860965"/>
              <a:gd name="connsiteX824" fmla="*/ 466556 w 12191853"/>
              <a:gd name="connsiteY824" fmla="*/ 962826 h 6860965"/>
              <a:gd name="connsiteX825" fmla="*/ 499315 w 12191853"/>
              <a:gd name="connsiteY825" fmla="*/ 941462 h 6860965"/>
              <a:gd name="connsiteX826" fmla="*/ 463707 w 12191853"/>
              <a:gd name="connsiteY826" fmla="*/ 893748 h 6860965"/>
              <a:gd name="connsiteX827" fmla="*/ 430236 w 12191853"/>
              <a:gd name="connsiteY827" fmla="*/ 930779 h 6860965"/>
              <a:gd name="connsiteX828" fmla="*/ 465132 w 12191853"/>
              <a:gd name="connsiteY828" fmla="*/ 1016950 h 6860965"/>
              <a:gd name="connsiteX829" fmla="*/ 552014 w 12191853"/>
              <a:gd name="connsiteY829" fmla="*/ 1024071 h 6860965"/>
              <a:gd name="connsiteX830" fmla="*/ 607562 w 12191853"/>
              <a:gd name="connsiteY830" fmla="*/ 965675 h 6860965"/>
              <a:gd name="connsiteX831" fmla="*/ 608274 w 12191853"/>
              <a:gd name="connsiteY831" fmla="*/ 913688 h 6860965"/>
              <a:gd name="connsiteX832" fmla="*/ 539195 w 12191853"/>
              <a:gd name="connsiteY832" fmla="*/ 826806 h 6860965"/>
              <a:gd name="connsiteX833" fmla="*/ 490769 w 12191853"/>
              <a:gd name="connsiteY833" fmla="*/ 801880 h 6860965"/>
              <a:gd name="connsiteX834" fmla="*/ 423115 w 12191853"/>
              <a:gd name="connsiteY834" fmla="*/ 792622 h 6860965"/>
              <a:gd name="connsiteX835" fmla="*/ 336233 w 12191853"/>
              <a:gd name="connsiteY835" fmla="*/ 838912 h 6860965"/>
              <a:gd name="connsiteX836" fmla="*/ 327687 w 12191853"/>
              <a:gd name="connsiteY836" fmla="*/ 998434 h 6860965"/>
              <a:gd name="connsiteX837" fmla="*/ 386083 w 12191853"/>
              <a:gd name="connsiteY837" fmla="*/ 1095998 h 6860965"/>
              <a:gd name="connsiteX838" fmla="*/ 419554 w 12191853"/>
              <a:gd name="connsiteY838" fmla="*/ 1113802 h 6860965"/>
              <a:gd name="connsiteX839" fmla="*/ 520679 w 12191853"/>
              <a:gd name="connsiteY839" fmla="*/ 1162228 h 6860965"/>
              <a:gd name="connsiteX840" fmla="*/ 584773 w 12191853"/>
              <a:gd name="connsiteY840" fmla="*/ 1159380 h 6860965"/>
              <a:gd name="connsiteX841" fmla="*/ 715808 w 12191853"/>
              <a:gd name="connsiteY841" fmla="*/ 1058254 h 6860965"/>
              <a:gd name="connsiteX842" fmla="*/ 735036 w 12191853"/>
              <a:gd name="connsiteY842" fmla="*/ 1042587 h 6860965"/>
              <a:gd name="connsiteX843" fmla="*/ 786311 w 12191853"/>
              <a:gd name="connsiteY843" fmla="*/ 955705 h 6860965"/>
              <a:gd name="connsiteX844" fmla="*/ 757825 w 12191853"/>
              <a:gd name="connsiteY844" fmla="*/ 867398 h 6860965"/>
              <a:gd name="connsiteX845" fmla="*/ 724354 w 12191853"/>
              <a:gd name="connsiteY845" fmla="*/ 833927 h 6860965"/>
              <a:gd name="connsiteX846" fmla="*/ 678064 w 12191853"/>
              <a:gd name="connsiteY846" fmla="*/ 785501 h 6860965"/>
              <a:gd name="connsiteX847" fmla="*/ 604713 w 12191853"/>
              <a:gd name="connsiteY847" fmla="*/ 718559 h 6860965"/>
              <a:gd name="connsiteX848" fmla="*/ 595455 w 12191853"/>
              <a:gd name="connsiteY848" fmla="*/ 714286 h 6860965"/>
              <a:gd name="connsiteX849" fmla="*/ 490057 w 12191853"/>
              <a:gd name="connsiteY849" fmla="*/ 675118 h 6860965"/>
              <a:gd name="connsiteX850" fmla="*/ 466913 w 12191853"/>
              <a:gd name="connsiteY850" fmla="*/ 673505 h 6860965"/>
              <a:gd name="connsiteX851" fmla="*/ 2511849 w 12191853"/>
              <a:gd name="connsiteY851" fmla="*/ 7120 h 6860965"/>
              <a:gd name="connsiteX852" fmla="*/ 2796710 w 12191853"/>
              <a:gd name="connsiteY852" fmla="*/ 7120 h 6860965"/>
              <a:gd name="connsiteX853" fmla="*/ 2722646 w 12191853"/>
              <a:gd name="connsiteY853" fmla="*/ 52698 h 6860965"/>
              <a:gd name="connsiteX854" fmla="*/ 2714813 w 12191853"/>
              <a:gd name="connsiteY854" fmla="*/ 59107 h 6860965"/>
              <a:gd name="connsiteX855" fmla="*/ 2656416 w 12191853"/>
              <a:gd name="connsiteY855" fmla="*/ 200825 h 6860965"/>
              <a:gd name="connsiteX856" fmla="*/ 2654991 w 12191853"/>
              <a:gd name="connsiteY856" fmla="*/ 173763 h 6860965"/>
              <a:gd name="connsiteX857" fmla="*/ 2640749 w 12191853"/>
              <a:gd name="connsiteY857" fmla="*/ 155247 h 6860965"/>
              <a:gd name="connsiteX858" fmla="*/ 2622944 w 12191853"/>
              <a:gd name="connsiteY858" fmla="*/ 165929 h 6860965"/>
              <a:gd name="connsiteX859" fmla="*/ 2596595 w 12191853"/>
              <a:gd name="connsiteY859" fmla="*/ 202961 h 6860965"/>
              <a:gd name="connsiteX860" fmla="*/ 2587337 w 12191853"/>
              <a:gd name="connsiteY860" fmla="*/ 261357 h 6860965"/>
              <a:gd name="connsiteX861" fmla="*/ 2677068 w 12191853"/>
              <a:gd name="connsiteY861" fmla="*/ 390969 h 6860965"/>
              <a:gd name="connsiteX862" fmla="*/ 2700570 w 12191853"/>
              <a:gd name="connsiteY862" fmla="*/ 432273 h 6860965"/>
              <a:gd name="connsiteX863" fmla="*/ 2699857 w 12191853"/>
              <a:gd name="connsiteY863" fmla="*/ 450077 h 6860965"/>
              <a:gd name="connsiteX864" fmla="*/ 2710540 w 12191853"/>
              <a:gd name="connsiteY864" fmla="*/ 476427 h 6860965"/>
              <a:gd name="connsiteX865" fmla="*/ 2708403 w 12191853"/>
              <a:gd name="connsiteY865" fmla="*/ 510610 h 6860965"/>
              <a:gd name="connsiteX866" fmla="*/ 2698433 w 12191853"/>
              <a:gd name="connsiteY866" fmla="*/ 580400 h 6860965"/>
              <a:gd name="connsiteX867" fmla="*/ 2694160 w 12191853"/>
              <a:gd name="connsiteY867" fmla="*/ 613159 h 6860965"/>
              <a:gd name="connsiteX868" fmla="*/ 2686326 w 12191853"/>
              <a:gd name="connsiteY868" fmla="*/ 612447 h 6860965"/>
              <a:gd name="connsiteX869" fmla="*/ 2686326 w 12191853"/>
              <a:gd name="connsiteY869" fmla="*/ 504913 h 6860965"/>
              <a:gd name="connsiteX870" fmla="*/ 2592322 w 12191853"/>
              <a:gd name="connsiteY870" fmla="*/ 329012 h 6860965"/>
              <a:gd name="connsiteX871" fmla="*/ 2585913 w 12191853"/>
              <a:gd name="connsiteY871" fmla="*/ 421591 h 6860965"/>
              <a:gd name="connsiteX872" fmla="*/ 2576654 w 12191853"/>
              <a:gd name="connsiteY872" fmla="*/ 446516 h 6860965"/>
              <a:gd name="connsiteX873" fmla="*/ 2575942 w 12191853"/>
              <a:gd name="connsiteY873" fmla="*/ 406636 h 6860965"/>
              <a:gd name="connsiteX874" fmla="*/ 2549593 w 12191853"/>
              <a:gd name="connsiteY874" fmla="*/ 185870 h 6860965"/>
              <a:gd name="connsiteX875" fmla="*/ 2607277 w 12191853"/>
              <a:gd name="connsiteY875" fmla="*/ 105397 h 6860965"/>
              <a:gd name="connsiteX876" fmla="*/ 2612974 w 12191853"/>
              <a:gd name="connsiteY876" fmla="*/ 70501 h 6860965"/>
              <a:gd name="connsiteX877" fmla="*/ 2528228 w 12191853"/>
              <a:gd name="connsiteY877" fmla="*/ 15666 h 6860965"/>
              <a:gd name="connsiteX878" fmla="*/ 2511849 w 12191853"/>
              <a:gd name="connsiteY878" fmla="*/ 7120 h 6860965"/>
              <a:gd name="connsiteX879" fmla="*/ 4362014 w 12191853"/>
              <a:gd name="connsiteY879" fmla="*/ 4984 h 6860965"/>
              <a:gd name="connsiteX880" fmla="*/ 4646875 w 12191853"/>
              <a:gd name="connsiteY880" fmla="*/ 4984 h 6860965"/>
              <a:gd name="connsiteX881" fmla="*/ 4587053 w 12191853"/>
              <a:gd name="connsiteY881" fmla="*/ 51274 h 6860965"/>
              <a:gd name="connsiteX882" fmla="*/ 4555006 w 12191853"/>
              <a:gd name="connsiteY882" fmla="*/ 69790 h 6860965"/>
              <a:gd name="connsiteX883" fmla="*/ 4498748 w 12191853"/>
              <a:gd name="connsiteY883" fmla="*/ 207947 h 6860965"/>
              <a:gd name="connsiteX884" fmla="*/ 4498034 w 12191853"/>
              <a:gd name="connsiteY884" fmla="*/ 413046 h 6860965"/>
              <a:gd name="connsiteX885" fmla="*/ 4496610 w 12191853"/>
              <a:gd name="connsiteY885" fmla="*/ 484973 h 6860965"/>
              <a:gd name="connsiteX886" fmla="*/ 4486640 w 12191853"/>
              <a:gd name="connsiteY886" fmla="*/ 339694 h 6860965"/>
              <a:gd name="connsiteX887" fmla="*/ 4483080 w 12191853"/>
              <a:gd name="connsiteY887" fmla="*/ 285571 h 6860965"/>
              <a:gd name="connsiteX888" fmla="*/ 4493050 w 12191853"/>
              <a:gd name="connsiteY888" fmla="*/ 272040 h 6860965"/>
              <a:gd name="connsiteX889" fmla="*/ 4447472 w 12191853"/>
              <a:gd name="connsiteY889" fmla="*/ 42016 h 6860965"/>
              <a:gd name="connsiteX890" fmla="*/ 4385515 w 12191853"/>
              <a:gd name="connsiteY890" fmla="*/ 8545 h 6860965"/>
              <a:gd name="connsiteX891" fmla="*/ 4362014 w 12191853"/>
              <a:gd name="connsiteY891" fmla="*/ 4984 h 6860965"/>
              <a:gd name="connsiteX892" fmla="*/ 3545890 w 12191853"/>
              <a:gd name="connsiteY892" fmla="*/ 4984 h 6860965"/>
              <a:gd name="connsiteX893" fmla="*/ 3564406 w 12191853"/>
              <a:gd name="connsiteY893" fmla="*/ 4984 h 6860965"/>
              <a:gd name="connsiteX894" fmla="*/ 3576512 w 12191853"/>
              <a:gd name="connsiteY894" fmla="*/ 160233 h 6860965"/>
              <a:gd name="connsiteX895" fmla="*/ 3575088 w 12191853"/>
              <a:gd name="connsiteY895" fmla="*/ 197264 h 6860965"/>
              <a:gd name="connsiteX896" fmla="*/ 3570103 w 12191853"/>
              <a:gd name="connsiteY896" fmla="*/ 354649 h 6860965"/>
              <a:gd name="connsiteX897" fmla="*/ 3566542 w 12191853"/>
              <a:gd name="connsiteY897" fmla="*/ 441532 h 6860965"/>
              <a:gd name="connsiteX898" fmla="*/ 3565830 w 12191853"/>
              <a:gd name="connsiteY898" fmla="*/ 456487 h 6860965"/>
              <a:gd name="connsiteX899" fmla="*/ 3560845 w 12191853"/>
              <a:gd name="connsiteY899" fmla="*/ 456487 h 6860965"/>
              <a:gd name="connsiteX900" fmla="*/ 3550875 w 12191853"/>
              <a:gd name="connsiteY900" fmla="*/ 294829 h 6860965"/>
              <a:gd name="connsiteX901" fmla="*/ 3533783 w 12191853"/>
              <a:gd name="connsiteY901" fmla="*/ 94003 h 6860965"/>
              <a:gd name="connsiteX902" fmla="*/ 3533783 w 12191853"/>
              <a:gd name="connsiteY902" fmla="*/ 91154 h 6860965"/>
              <a:gd name="connsiteX903" fmla="*/ 3534494 w 12191853"/>
              <a:gd name="connsiteY903" fmla="*/ 90442 h 6860965"/>
              <a:gd name="connsiteX904" fmla="*/ 3545890 w 12191853"/>
              <a:gd name="connsiteY904" fmla="*/ 4984 h 6860965"/>
              <a:gd name="connsiteX905" fmla="*/ 2835165 w 12191853"/>
              <a:gd name="connsiteY905" fmla="*/ 4273 h 6860965"/>
              <a:gd name="connsiteX906" fmla="*/ 3331534 w 12191853"/>
              <a:gd name="connsiteY906" fmla="*/ 4273 h 6860965"/>
              <a:gd name="connsiteX907" fmla="*/ 3235393 w 12191853"/>
              <a:gd name="connsiteY907" fmla="*/ 91867 h 6860965"/>
              <a:gd name="connsiteX908" fmla="*/ 3231120 w 12191853"/>
              <a:gd name="connsiteY908" fmla="*/ 120353 h 6860965"/>
              <a:gd name="connsiteX909" fmla="*/ 3270288 w 12191853"/>
              <a:gd name="connsiteY909" fmla="*/ 150264 h 6860965"/>
              <a:gd name="connsiteX910" fmla="*/ 3334383 w 12191853"/>
              <a:gd name="connsiteY910" fmla="*/ 173765 h 6860965"/>
              <a:gd name="connsiteX911" fmla="*/ 3405598 w 12191853"/>
              <a:gd name="connsiteY911" fmla="*/ 229312 h 6860965"/>
              <a:gd name="connsiteX912" fmla="*/ 3435508 w 12191853"/>
              <a:gd name="connsiteY912" fmla="*/ 293406 h 6860965"/>
              <a:gd name="connsiteX913" fmla="*/ 3469691 w 12191853"/>
              <a:gd name="connsiteY913" fmla="*/ 367469 h 6860965"/>
              <a:gd name="connsiteX914" fmla="*/ 3476100 w 12191853"/>
              <a:gd name="connsiteY914" fmla="*/ 375303 h 6860965"/>
              <a:gd name="connsiteX915" fmla="*/ 3545890 w 12191853"/>
              <a:gd name="connsiteY915" fmla="*/ 461473 h 6860965"/>
              <a:gd name="connsiteX916" fmla="*/ 3545179 w 12191853"/>
              <a:gd name="connsiteY916" fmla="*/ 555477 h 6860965"/>
              <a:gd name="connsiteX917" fmla="*/ 3533784 w 12191853"/>
              <a:gd name="connsiteY917" fmla="*/ 687224 h 6860965"/>
              <a:gd name="connsiteX918" fmla="*/ 3506010 w 12191853"/>
              <a:gd name="connsiteY918" fmla="*/ 487110 h 6860965"/>
              <a:gd name="connsiteX919" fmla="*/ 3454023 w 12191853"/>
              <a:gd name="connsiteY919" fmla="*/ 408062 h 6860965"/>
              <a:gd name="connsiteX920" fmla="*/ 3423402 w 12191853"/>
              <a:gd name="connsiteY920" fmla="*/ 424441 h 6860965"/>
              <a:gd name="connsiteX921" fmla="*/ 3414144 w 12191853"/>
              <a:gd name="connsiteY921" fmla="*/ 544082 h 6860965"/>
              <a:gd name="connsiteX922" fmla="*/ 3396339 w 12191853"/>
              <a:gd name="connsiteY922" fmla="*/ 468595 h 6860965"/>
              <a:gd name="connsiteX923" fmla="*/ 3380672 w 12191853"/>
              <a:gd name="connsiteY923" fmla="*/ 389546 h 6860965"/>
              <a:gd name="connsiteX924" fmla="*/ 3365004 w 12191853"/>
              <a:gd name="connsiteY924" fmla="*/ 314058 h 6860965"/>
              <a:gd name="connsiteX925" fmla="*/ 3288092 w 12191853"/>
              <a:gd name="connsiteY925" fmla="*/ 232873 h 6860965"/>
              <a:gd name="connsiteX926" fmla="*/ 3185542 w 12191853"/>
              <a:gd name="connsiteY926" fmla="*/ 202963 h 6860965"/>
              <a:gd name="connsiteX927" fmla="*/ 3160617 w 12191853"/>
              <a:gd name="connsiteY927" fmla="*/ 228600 h 6860965"/>
              <a:gd name="connsiteX928" fmla="*/ 3160617 w 12191853"/>
              <a:gd name="connsiteY928" fmla="*/ 309073 h 6860965"/>
              <a:gd name="connsiteX929" fmla="*/ 3147086 w 12191853"/>
              <a:gd name="connsiteY929" fmla="*/ 232161 h 6860965"/>
              <a:gd name="connsiteX930" fmla="*/ 3135693 w 12191853"/>
              <a:gd name="connsiteY930" fmla="*/ 210796 h 6860965"/>
              <a:gd name="connsiteX931" fmla="*/ 3126434 w 12191853"/>
              <a:gd name="connsiteY931" fmla="*/ 232873 h 6860965"/>
              <a:gd name="connsiteX932" fmla="*/ 3134268 w 12191853"/>
              <a:gd name="connsiteY932" fmla="*/ 406638 h 6860965"/>
              <a:gd name="connsiteX933" fmla="*/ 3211181 w 12191853"/>
              <a:gd name="connsiteY933" fmla="*/ 613873 h 6860965"/>
              <a:gd name="connsiteX934" fmla="*/ 3285243 w 12191853"/>
              <a:gd name="connsiteY934" fmla="*/ 680103 h 6860965"/>
              <a:gd name="connsiteX935" fmla="*/ 3326548 w 12191853"/>
              <a:gd name="connsiteY935" fmla="*/ 776243 h 6860965"/>
              <a:gd name="connsiteX936" fmla="*/ 3333670 w 12191853"/>
              <a:gd name="connsiteY936" fmla="*/ 809002 h 6860965"/>
              <a:gd name="connsiteX937" fmla="*/ 3384232 w 12191853"/>
              <a:gd name="connsiteY937" fmla="*/ 865262 h 6860965"/>
              <a:gd name="connsiteX938" fmla="*/ 3421264 w 12191853"/>
              <a:gd name="connsiteY938" fmla="*/ 934340 h 6860965"/>
              <a:gd name="connsiteX939" fmla="*/ 3424113 w 12191853"/>
              <a:gd name="connsiteY939" fmla="*/ 1051133 h 6860965"/>
              <a:gd name="connsiteX940" fmla="*/ 3409871 w 12191853"/>
              <a:gd name="connsiteY940" fmla="*/ 1648626 h 6860965"/>
              <a:gd name="connsiteX941" fmla="*/ 3403460 w 12191853"/>
              <a:gd name="connsiteY941" fmla="*/ 1783935 h 6860965"/>
              <a:gd name="connsiteX942" fmla="*/ 3392778 w 12191853"/>
              <a:gd name="connsiteY942" fmla="*/ 1518303 h 6860965"/>
              <a:gd name="connsiteX943" fmla="*/ 3384944 w 12191853"/>
              <a:gd name="connsiteY943" fmla="*/ 1237716 h 6860965"/>
              <a:gd name="connsiteX944" fmla="*/ 3379248 w 12191853"/>
              <a:gd name="connsiteY944" fmla="*/ 957841 h 6860965"/>
              <a:gd name="connsiteX945" fmla="*/ 3364293 w 12191853"/>
              <a:gd name="connsiteY945" fmla="*/ 896596 h 6860965"/>
              <a:gd name="connsiteX946" fmla="*/ 3344352 w 12191853"/>
              <a:gd name="connsiteY946" fmla="*/ 877368 h 6860965"/>
              <a:gd name="connsiteX947" fmla="*/ 3328685 w 12191853"/>
              <a:gd name="connsiteY947" fmla="*/ 898021 h 6860965"/>
              <a:gd name="connsiteX948" fmla="*/ 3317290 w 12191853"/>
              <a:gd name="connsiteY948" fmla="*/ 967099 h 6860965"/>
              <a:gd name="connsiteX949" fmla="*/ 3276698 w 12191853"/>
              <a:gd name="connsiteY949" fmla="*/ 764137 h 6860965"/>
              <a:gd name="connsiteX950" fmla="*/ 3251773 w 12191853"/>
              <a:gd name="connsiteY950" fmla="*/ 716423 h 6860965"/>
              <a:gd name="connsiteX951" fmla="*/ 3167740 w 12191853"/>
              <a:gd name="connsiteY951" fmla="*/ 709301 h 6860965"/>
              <a:gd name="connsiteX952" fmla="*/ 3128571 w 12191853"/>
              <a:gd name="connsiteY952" fmla="*/ 749894 h 6860965"/>
              <a:gd name="connsiteX953" fmla="*/ 3115752 w 12191853"/>
              <a:gd name="connsiteY953" fmla="*/ 829654 h 6860965"/>
              <a:gd name="connsiteX954" fmla="*/ 3105070 w 12191853"/>
              <a:gd name="connsiteY954" fmla="*/ 935053 h 6860965"/>
              <a:gd name="connsiteX955" fmla="*/ 3100085 w 12191853"/>
              <a:gd name="connsiteY955" fmla="*/ 999858 h 6860965"/>
              <a:gd name="connsiteX956" fmla="*/ 3090828 w 12191853"/>
              <a:gd name="connsiteY956" fmla="*/ 1174335 h 6860965"/>
              <a:gd name="connsiteX957" fmla="*/ 3090114 w 12191853"/>
              <a:gd name="connsiteY957" fmla="*/ 1192851 h 6860965"/>
              <a:gd name="connsiteX958" fmla="*/ 3081569 w 12191853"/>
              <a:gd name="connsiteY958" fmla="*/ 1045436 h 6860965"/>
              <a:gd name="connsiteX959" fmla="*/ 3081569 w 12191853"/>
              <a:gd name="connsiteY959" fmla="*/ 713574 h 6860965"/>
              <a:gd name="connsiteX960" fmla="*/ 3129995 w 12191853"/>
              <a:gd name="connsiteY960" fmla="*/ 687224 h 6860965"/>
              <a:gd name="connsiteX961" fmla="*/ 3145662 w 12191853"/>
              <a:gd name="connsiteY961" fmla="*/ 600342 h 6860965"/>
              <a:gd name="connsiteX962" fmla="*/ 3107918 w 12191853"/>
              <a:gd name="connsiteY962" fmla="*/ 553340 h 6860965"/>
              <a:gd name="connsiteX963" fmla="*/ 3007505 w 12191853"/>
              <a:gd name="connsiteY963" fmla="*/ 521294 h 6860965"/>
              <a:gd name="connsiteX964" fmla="*/ 2983292 w 12191853"/>
              <a:gd name="connsiteY964" fmla="*/ 526991 h 6860965"/>
              <a:gd name="connsiteX965" fmla="*/ 2954095 w 12191853"/>
              <a:gd name="connsiteY965" fmla="*/ 556189 h 6860965"/>
              <a:gd name="connsiteX966" fmla="*/ 2919912 w 12191853"/>
              <a:gd name="connsiteY966" fmla="*/ 851731 h 6860965"/>
              <a:gd name="connsiteX967" fmla="*/ 2912789 w 12191853"/>
              <a:gd name="connsiteY967" fmla="*/ 953568 h 6860965"/>
              <a:gd name="connsiteX968" fmla="*/ 2909941 w 12191853"/>
              <a:gd name="connsiteY968" fmla="*/ 954281 h 6860965"/>
              <a:gd name="connsiteX969" fmla="*/ 2908516 w 12191853"/>
              <a:gd name="connsiteY969" fmla="*/ 952144 h 6860965"/>
              <a:gd name="connsiteX970" fmla="*/ 2897834 w 12191853"/>
              <a:gd name="connsiteY970" fmla="*/ 658738 h 6860965"/>
              <a:gd name="connsiteX971" fmla="*/ 2869348 w 12191853"/>
              <a:gd name="connsiteY971" fmla="*/ 523430 h 6860965"/>
              <a:gd name="connsiteX972" fmla="*/ 2915638 w 12191853"/>
              <a:gd name="connsiteY972" fmla="*/ 504202 h 6860965"/>
              <a:gd name="connsiteX973" fmla="*/ 2988989 w 12191853"/>
              <a:gd name="connsiteY973" fmla="*/ 401652 h 6860965"/>
              <a:gd name="connsiteX974" fmla="*/ 2988989 w 12191853"/>
              <a:gd name="connsiteY974" fmla="*/ 306224 h 6860965"/>
              <a:gd name="connsiteX975" fmla="*/ 2988989 w 12191853"/>
              <a:gd name="connsiteY975" fmla="*/ 157385 h 6860965"/>
              <a:gd name="connsiteX976" fmla="*/ 2969761 w 12191853"/>
              <a:gd name="connsiteY976" fmla="*/ 83322 h 6860965"/>
              <a:gd name="connsiteX977" fmla="*/ 2864363 w 12191853"/>
              <a:gd name="connsiteY977" fmla="*/ 22077 h 6860965"/>
              <a:gd name="connsiteX978" fmla="*/ 2835165 w 12191853"/>
              <a:gd name="connsiteY978" fmla="*/ 4273 h 6860965"/>
              <a:gd name="connsiteX979" fmla="*/ 3655562 w 12191853"/>
              <a:gd name="connsiteY979" fmla="*/ 4272 h 6860965"/>
              <a:gd name="connsiteX980" fmla="*/ 3829327 w 12191853"/>
              <a:gd name="connsiteY980" fmla="*/ 4272 h 6860965"/>
              <a:gd name="connsiteX981" fmla="*/ 3832176 w 12191853"/>
              <a:gd name="connsiteY981" fmla="*/ 6409 h 6860965"/>
              <a:gd name="connsiteX982" fmla="*/ 3833600 w 12191853"/>
              <a:gd name="connsiteY982" fmla="*/ 102550 h 6860965"/>
              <a:gd name="connsiteX983" fmla="*/ 3828615 w 12191853"/>
              <a:gd name="connsiteY983" fmla="*/ 116793 h 6860965"/>
              <a:gd name="connsiteX984" fmla="*/ 3825767 w 12191853"/>
              <a:gd name="connsiteY984" fmla="*/ 159522 h 6860965"/>
              <a:gd name="connsiteX985" fmla="*/ 3795144 w 12191853"/>
              <a:gd name="connsiteY985" fmla="*/ 344680 h 6860965"/>
              <a:gd name="connsiteX986" fmla="*/ 3783750 w 12191853"/>
              <a:gd name="connsiteY986" fmla="*/ 436548 h 6860965"/>
              <a:gd name="connsiteX987" fmla="*/ 3804402 w 12191853"/>
              <a:gd name="connsiteY987" fmla="*/ 531976 h 6860965"/>
              <a:gd name="connsiteX988" fmla="*/ 3807251 w 12191853"/>
              <a:gd name="connsiteY988" fmla="*/ 603903 h 6860965"/>
              <a:gd name="connsiteX989" fmla="*/ 3797993 w 12191853"/>
              <a:gd name="connsiteY989" fmla="*/ 626692 h 6860965"/>
              <a:gd name="connsiteX990" fmla="*/ 3774492 w 12191853"/>
              <a:gd name="connsiteY990" fmla="*/ 887338 h 6860965"/>
              <a:gd name="connsiteX991" fmla="*/ 3763810 w 12191853"/>
              <a:gd name="connsiteY991" fmla="*/ 1127334 h 6860965"/>
              <a:gd name="connsiteX992" fmla="*/ 3747429 w 12191853"/>
              <a:gd name="connsiteY992" fmla="*/ 821109 h 6860965"/>
              <a:gd name="connsiteX993" fmla="*/ 3739596 w 12191853"/>
              <a:gd name="connsiteY993" fmla="*/ 705028 h 6860965"/>
              <a:gd name="connsiteX994" fmla="*/ 3726777 w 12191853"/>
              <a:gd name="connsiteY994" fmla="*/ 698619 h 6860965"/>
              <a:gd name="connsiteX995" fmla="*/ 3662683 w 12191853"/>
              <a:gd name="connsiteY995" fmla="*/ 770546 h 6860965"/>
              <a:gd name="connsiteX996" fmla="*/ 3647728 w 12191853"/>
              <a:gd name="connsiteY996" fmla="*/ 836064 h 6860965"/>
              <a:gd name="connsiteX997" fmla="*/ 3642031 w 12191853"/>
              <a:gd name="connsiteY997" fmla="*/ 911552 h 6860965"/>
              <a:gd name="connsiteX998" fmla="*/ 3637758 w 12191853"/>
              <a:gd name="connsiteY998" fmla="*/ 978494 h 6860965"/>
              <a:gd name="connsiteX999" fmla="*/ 3636334 w 12191853"/>
              <a:gd name="connsiteY999" fmla="*/ 1006267 h 6860965"/>
              <a:gd name="connsiteX1000" fmla="*/ 3624227 w 12191853"/>
              <a:gd name="connsiteY1000" fmla="*/ 799032 h 6860965"/>
              <a:gd name="connsiteX1001" fmla="*/ 3642031 w 12191853"/>
              <a:gd name="connsiteY1001" fmla="*/ 731378 h 6860965"/>
              <a:gd name="connsiteX1002" fmla="*/ 3672654 w 12191853"/>
              <a:gd name="connsiteY1002" fmla="*/ 695058 h 6860965"/>
              <a:gd name="connsiteX1003" fmla="*/ 3728201 w 12191853"/>
              <a:gd name="connsiteY1003" fmla="*/ 522006 h 6860965"/>
              <a:gd name="connsiteX1004" fmla="*/ 3727490 w 12191853"/>
              <a:gd name="connsiteY1004" fmla="*/ 472867 h 6860965"/>
              <a:gd name="connsiteX1005" fmla="*/ 3727490 w 12191853"/>
              <a:gd name="connsiteY1005" fmla="*/ 275602 h 6860965"/>
              <a:gd name="connsiteX1006" fmla="*/ 3727490 w 12191853"/>
              <a:gd name="connsiteY1006" fmla="*/ 255662 h 6860965"/>
              <a:gd name="connsiteX1007" fmla="*/ 3708973 w 12191853"/>
              <a:gd name="connsiteY1007" fmla="*/ 188008 h 6860965"/>
              <a:gd name="connsiteX1008" fmla="*/ 3666244 w 12191853"/>
              <a:gd name="connsiteY1008" fmla="*/ 74064 h 6860965"/>
              <a:gd name="connsiteX1009" fmla="*/ 3655562 w 12191853"/>
              <a:gd name="connsiteY1009" fmla="*/ 4272 h 6860965"/>
              <a:gd name="connsiteX1010" fmla="*/ 3922616 w 12191853"/>
              <a:gd name="connsiteY1010" fmla="*/ 3560 h 6860965"/>
              <a:gd name="connsiteX1011" fmla="*/ 4028014 w 12191853"/>
              <a:gd name="connsiteY1011" fmla="*/ 3560 h 6860965"/>
              <a:gd name="connsiteX1012" fmla="*/ 4004514 w 12191853"/>
              <a:gd name="connsiteY1012" fmla="*/ 31334 h 6860965"/>
              <a:gd name="connsiteX1013" fmla="*/ 3982438 w 12191853"/>
              <a:gd name="connsiteY1013" fmla="*/ 86169 h 6860965"/>
              <a:gd name="connsiteX1014" fmla="*/ 3971043 w 12191853"/>
              <a:gd name="connsiteY1014" fmla="*/ 118216 h 6860965"/>
              <a:gd name="connsiteX1015" fmla="*/ 4003801 w 12191853"/>
              <a:gd name="connsiteY1015" fmla="*/ 224326 h 6860965"/>
              <a:gd name="connsiteX1016" fmla="*/ 4108488 w 12191853"/>
              <a:gd name="connsiteY1016" fmla="*/ 251388 h 6860965"/>
              <a:gd name="connsiteX1017" fmla="*/ 4149080 w 12191853"/>
              <a:gd name="connsiteY1017" fmla="*/ 237857 h 6860965"/>
              <a:gd name="connsiteX1018" fmla="*/ 4212462 w 12191853"/>
              <a:gd name="connsiteY1018" fmla="*/ 159521 h 6860965"/>
              <a:gd name="connsiteX1019" fmla="*/ 4217446 w 12191853"/>
              <a:gd name="connsiteY1019" fmla="*/ 136020 h 6860965"/>
              <a:gd name="connsiteX1020" fmla="*/ 4183263 w 12191853"/>
              <a:gd name="connsiteY1020" fmla="*/ 35607 h 6860965"/>
              <a:gd name="connsiteX1021" fmla="*/ 4156202 w 12191853"/>
              <a:gd name="connsiteY1021" fmla="*/ 16379 h 6860965"/>
              <a:gd name="connsiteX1022" fmla="*/ 4047956 w 12191853"/>
              <a:gd name="connsiteY1022" fmla="*/ 141717 h 6860965"/>
              <a:gd name="connsiteX1023" fmla="*/ 4051517 w 12191853"/>
              <a:gd name="connsiteY1023" fmla="*/ 150975 h 6860965"/>
              <a:gd name="connsiteX1024" fmla="*/ 4119883 w 12191853"/>
              <a:gd name="connsiteY1024" fmla="*/ 173764 h 6860965"/>
              <a:gd name="connsiteX1025" fmla="*/ 4144096 w 12191853"/>
              <a:gd name="connsiteY1025" fmla="*/ 111095 h 6860965"/>
              <a:gd name="connsiteX1026" fmla="*/ 4122730 w 12191853"/>
              <a:gd name="connsiteY1026" fmla="*/ 89730 h 6860965"/>
              <a:gd name="connsiteX1027" fmla="*/ 4107776 w 12191853"/>
              <a:gd name="connsiteY1027" fmla="*/ 103973 h 6860965"/>
              <a:gd name="connsiteX1028" fmla="*/ 4130565 w 12191853"/>
              <a:gd name="connsiteY1028" fmla="*/ 126050 h 6860965"/>
              <a:gd name="connsiteX1029" fmla="*/ 4085700 w 12191853"/>
              <a:gd name="connsiteY1029" fmla="*/ 145278 h 6860965"/>
              <a:gd name="connsiteX1030" fmla="*/ 4081426 w 12191853"/>
              <a:gd name="connsiteY1030" fmla="*/ 103973 h 6860965"/>
              <a:gd name="connsiteX1031" fmla="*/ 4085700 w 12191853"/>
              <a:gd name="connsiteY1031" fmla="*/ 91867 h 6860965"/>
              <a:gd name="connsiteX1032" fmla="*/ 4120595 w 12191853"/>
              <a:gd name="connsiteY1032" fmla="*/ 69078 h 6860965"/>
              <a:gd name="connsiteX1033" fmla="*/ 4169733 w 12191853"/>
              <a:gd name="connsiteY1033" fmla="*/ 96139 h 6860965"/>
              <a:gd name="connsiteX1034" fmla="*/ 4144808 w 12191853"/>
              <a:gd name="connsiteY1034" fmla="*/ 188719 h 6860965"/>
              <a:gd name="connsiteX1035" fmla="*/ 4090684 w 12191853"/>
              <a:gd name="connsiteY1035" fmla="*/ 195840 h 6860965"/>
              <a:gd name="connsiteX1036" fmla="*/ 4055789 w 12191853"/>
              <a:gd name="connsiteY1036" fmla="*/ 191567 h 6860965"/>
              <a:gd name="connsiteX1037" fmla="*/ 4025167 w 12191853"/>
              <a:gd name="connsiteY1037" fmla="*/ 156672 h 6860965"/>
              <a:gd name="connsiteX1038" fmla="*/ 4026591 w 12191853"/>
              <a:gd name="connsiteY1038" fmla="*/ 91154 h 6860965"/>
              <a:gd name="connsiteX1039" fmla="*/ 4064334 w 12191853"/>
              <a:gd name="connsiteY1039" fmla="*/ 24212 h 6860965"/>
              <a:gd name="connsiteX1040" fmla="*/ 4087124 w 12191853"/>
              <a:gd name="connsiteY1040" fmla="*/ 10681 h 6860965"/>
              <a:gd name="connsiteX1041" fmla="*/ 4107064 w 12191853"/>
              <a:gd name="connsiteY1041" fmla="*/ 4272 h 6860965"/>
              <a:gd name="connsiteX1042" fmla="*/ 4182552 w 12191853"/>
              <a:gd name="connsiteY1042" fmla="*/ 4272 h 6860965"/>
              <a:gd name="connsiteX1043" fmla="*/ 4184688 w 12191853"/>
              <a:gd name="connsiteY1043" fmla="*/ 17803 h 6860965"/>
              <a:gd name="connsiteX1044" fmla="*/ 4233826 w 12191853"/>
              <a:gd name="connsiteY1044" fmla="*/ 145278 h 6860965"/>
              <a:gd name="connsiteX1045" fmla="*/ 4243083 w 12191853"/>
              <a:gd name="connsiteY1045" fmla="*/ 151687 h 6860965"/>
              <a:gd name="connsiteX1046" fmla="*/ 4239523 w 12191853"/>
              <a:gd name="connsiteY1046" fmla="*/ 164506 h 6860965"/>
              <a:gd name="connsiteX1047" fmla="*/ 4136262 w 12191853"/>
              <a:gd name="connsiteY1047" fmla="*/ 284147 h 6860965"/>
              <a:gd name="connsiteX1048" fmla="*/ 3955376 w 12191853"/>
              <a:gd name="connsiteY1048" fmla="*/ 245691 h 6860965"/>
              <a:gd name="connsiteX1049" fmla="*/ 3935435 w 12191853"/>
              <a:gd name="connsiteY1049" fmla="*/ 221478 h 6860965"/>
              <a:gd name="connsiteX1050" fmla="*/ 3909087 w 12191853"/>
              <a:gd name="connsiteY1050" fmla="*/ 124625 h 6860965"/>
              <a:gd name="connsiteX1051" fmla="*/ 3917632 w 12191853"/>
              <a:gd name="connsiteY1051" fmla="*/ 29910 h 6860965"/>
              <a:gd name="connsiteX1052" fmla="*/ 3922616 w 12191853"/>
              <a:gd name="connsiteY1052" fmla="*/ 3560 h 6860965"/>
              <a:gd name="connsiteX1053" fmla="*/ 2947 w 12191853"/>
              <a:gd name="connsiteY1053" fmla="*/ 0 h 6860965"/>
              <a:gd name="connsiteX1054" fmla="*/ 2459863 w 12191853"/>
              <a:gd name="connsiteY1054" fmla="*/ 0 h 6860965"/>
              <a:gd name="connsiteX1055" fmla="*/ 2407164 w 12191853"/>
              <a:gd name="connsiteY1055" fmla="*/ 120353 h 6860965"/>
              <a:gd name="connsiteX1056" fmla="*/ 2407876 w 12191853"/>
              <a:gd name="connsiteY1056" fmla="*/ 328301 h 6860965"/>
              <a:gd name="connsiteX1057" fmla="*/ 2421408 w 12191853"/>
              <a:gd name="connsiteY1057" fmla="*/ 450079 h 6860965"/>
              <a:gd name="connsiteX1058" fmla="*/ 2504728 w 12191853"/>
              <a:gd name="connsiteY1058" fmla="*/ 756303 h 6860965"/>
              <a:gd name="connsiteX1059" fmla="*/ 2571671 w 12191853"/>
              <a:gd name="connsiteY1059" fmla="*/ 867398 h 6860965"/>
              <a:gd name="connsiteX1060" fmla="*/ 2565973 w 12191853"/>
              <a:gd name="connsiteY1060" fmla="*/ 1025495 h 6860965"/>
              <a:gd name="connsiteX1061" fmla="*/ 2579504 w 12191853"/>
              <a:gd name="connsiteY1061" fmla="*/ 1063239 h 6860965"/>
              <a:gd name="connsiteX1062" fmla="*/ 2662113 w 12191853"/>
              <a:gd name="connsiteY1062" fmla="*/ 1170774 h 6860965"/>
              <a:gd name="connsiteX1063" fmla="*/ 2662113 w 12191853"/>
              <a:gd name="connsiteY1063" fmla="*/ 1266202 h 6860965"/>
              <a:gd name="connsiteX1064" fmla="*/ 2645734 w 12191853"/>
              <a:gd name="connsiteY1064" fmla="*/ 1754736 h 6860965"/>
              <a:gd name="connsiteX1065" fmla="*/ 2637188 w 12191853"/>
              <a:gd name="connsiteY1065" fmla="*/ 1791056 h 6860965"/>
              <a:gd name="connsiteX1066" fmla="*/ 2625794 w 12191853"/>
              <a:gd name="connsiteY1066" fmla="*/ 1251959 h 6860965"/>
              <a:gd name="connsiteX1067" fmla="*/ 2573807 w 12191853"/>
              <a:gd name="connsiteY1067" fmla="*/ 1124484 h 6860965"/>
              <a:gd name="connsiteX1068" fmla="*/ 2555291 w 12191853"/>
              <a:gd name="connsiteY1068" fmla="*/ 1130894 h 6860965"/>
              <a:gd name="connsiteX1069" fmla="*/ 2546745 w 12191853"/>
              <a:gd name="connsiteY1069" fmla="*/ 1210654 h 6860965"/>
              <a:gd name="connsiteX1070" fmla="*/ 2543184 w 12191853"/>
              <a:gd name="connsiteY1070" fmla="*/ 1234867 h 6860965"/>
              <a:gd name="connsiteX1071" fmla="*/ 2525380 w 12191853"/>
              <a:gd name="connsiteY1071" fmla="*/ 987751 h 6860965"/>
              <a:gd name="connsiteX1072" fmla="*/ 2516123 w 12191853"/>
              <a:gd name="connsiteY1072" fmla="*/ 897308 h 6860965"/>
              <a:gd name="connsiteX1073" fmla="*/ 2467696 w 12191853"/>
              <a:gd name="connsiteY1073" fmla="*/ 816123 h 6860965"/>
              <a:gd name="connsiteX1074" fmla="*/ 2382238 w 12191853"/>
              <a:gd name="connsiteY1074" fmla="*/ 797608 h 6860965"/>
              <a:gd name="connsiteX1075" fmla="*/ 2335236 w 12191853"/>
              <a:gd name="connsiteY1075" fmla="*/ 828942 h 6860965"/>
              <a:gd name="connsiteX1076" fmla="*/ 2223430 w 12191853"/>
              <a:gd name="connsiteY1076" fmla="*/ 967811 h 6860965"/>
              <a:gd name="connsiteX1077" fmla="*/ 2164321 w 12191853"/>
              <a:gd name="connsiteY1077" fmla="*/ 1049708 h 6860965"/>
              <a:gd name="connsiteX1078" fmla="*/ 2158623 w 12191853"/>
              <a:gd name="connsiteY1078" fmla="*/ 1089589 h 6860965"/>
              <a:gd name="connsiteX1079" fmla="*/ 2122304 w 12191853"/>
              <a:gd name="connsiteY1079" fmla="*/ 1286142 h 6860965"/>
              <a:gd name="connsiteX1080" fmla="*/ 2111622 w 12191853"/>
              <a:gd name="connsiteY1080" fmla="*/ 1034753 h 6860965"/>
              <a:gd name="connsiteX1081" fmla="*/ 2107350 w 12191853"/>
              <a:gd name="connsiteY1081" fmla="*/ 1013389 h 6860965"/>
              <a:gd name="connsiteX1082" fmla="*/ 2141533 w 12191853"/>
              <a:gd name="connsiteY1082" fmla="*/ 982766 h 6860965"/>
              <a:gd name="connsiteX1083" fmla="*/ 2208474 w 12191853"/>
              <a:gd name="connsiteY1083" fmla="*/ 917961 h 6860965"/>
              <a:gd name="connsiteX1084" fmla="*/ 2291083 w 12191853"/>
              <a:gd name="connsiteY1084" fmla="*/ 773394 h 6860965"/>
              <a:gd name="connsiteX1085" fmla="*/ 2303902 w 12191853"/>
              <a:gd name="connsiteY1085" fmla="*/ 569720 h 6860965"/>
              <a:gd name="connsiteX1086" fmla="*/ 2295357 w 12191853"/>
              <a:gd name="connsiteY1086" fmla="*/ 514884 h 6860965"/>
              <a:gd name="connsiteX1087" fmla="*/ 2277552 w 12191853"/>
              <a:gd name="connsiteY1087" fmla="*/ 497080 h 6860965"/>
              <a:gd name="connsiteX1088" fmla="*/ 2104501 w 12191853"/>
              <a:gd name="connsiteY1088" fmla="*/ 544794 h 6860965"/>
              <a:gd name="connsiteX1089" fmla="*/ 2073878 w 12191853"/>
              <a:gd name="connsiteY1089" fmla="*/ 576129 h 6860965"/>
              <a:gd name="connsiteX1090" fmla="*/ 2026876 w 12191853"/>
              <a:gd name="connsiteY1090" fmla="*/ 841761 h 6860965"/>
              <a:gd name="connsiteX1091" fmla="*/ 2026164 w 12191853"/>
              <a:gd name="connsiteY1091" fmla="*/ 845322 h 6860965"/>
              <a:gd name="connsiteX1092" fmla="*/ 2016906 w 12191853"/>
              <a:gd name="connsiteY1092" fmla="*/ 833215 h 6860965"/>
              <a:gd name="connsiteX1093" fmla="*/ 2004087 w 12191853"/>
              <a:gd name="connsiteY1093" fmla="*/ 728529 h 6860965"/>
              <a:gd name="connsiteX1094" fmla="*/ 1977737 w 12191853"/>
              <a:gd name="connsiteY1094" fmla="*/ 717847 h 6860965"/>
              <a:gd name="connsiteX1095" fmla="*/ 1922190 w 12191853"/>
              <a:gd name="connsiteY1095" fmla="*/ 816836 h 6860965"/>
              <a:gd name="connsiteX1096" fmla="*/ 1908659 w 12191853"/>
              <a:gd name="connsiteY1096" fmla="*/ 984191 h 6860965"/>
              <a:gd name="connsiteX1097" fmla="*/ 1905810 w 12191853"/>
              <a:gd name="connsiteY1097" fmla="*/ 984191 h 6860965"/>
              <a:gd name="connsiteX1098" fmla="*/ 1900825 w 12191853"/>
              <a:gd name="connsiteY1098" fmla="*/ 957841 h 6860965"/>
              <a:gd name="connsiteX1099" fmla="*/ 1881597 w 12191853"/>
              <a:gd name="connsiteY1099" fmla="*/ 780516 h 6860965"/>
              <a:gd name="connsiteX1100" fmla="*/ 1906523 w 12191853"/>
              <a:gd name="connsiteY1100" fmla="*/ 717135 h 6860965"/>
              <a:gd name="connsiteX1101" fmla="*/ 1968479 w 12191853"/>
              <a:gd name="connsiteY1101" fmla="*/ 654465 h 6860965"/>
              <a:gd name="connsiteX1102" fmla="*/ 1991980 w 12191853"/>
              <a:gd name="connsiteY1102" fmla="*/ 600342 h 6860965"/>
              <a:gd name="connsiteX1103" fmla="*/ 2025451 w 12191853"/>
              <a:gd name="connsiteY1103" fmla="*/ 544794 h 6860965"/>
              <a:gd name="connsiteX1104" fmla="*/ 2073878 w 12191853"/>
              <a:gd name="connsiteY1104" fmla="*/ 513460 h 6860965"/>
              <a:gd name="connsiteX1105" fmla="*/ 2177140 w 12191853"/>
              <a:gd name="connsiteY1105" fmla="*/ 406637 h 6860965"/>
              <a:gd name="connsiteX1106" fmla="*/ 2181412 w 12191853"/>
              <a:gd name="connsiteY1106" fmla="*/ 380288 h 6860965"/>
              <a:gd name="connsiteX1107" fmla="*/ 2087408 w 12191853"/>
              <a:gd name="connsiteY1107" fmla="*/ 277026 h 6860965"/>
              <a:gd name="connsiteX1108" fmla="*/ 1916493 w 12191853"/>
              <a:gd name="connsiteY1108" fmla="*/ 182310 h 6860965"/>
              <a:gd name="connsiteX1109" fmla="*/ 1896552 w 12191853"/>
              <a:gd name="connsiteY1109" fmla="*/ 189432 h 6860965"/>
              <a:gd name="connsiteX1110" fmla="*/ 1832459 w 12191853"/>
              <a:gd name="connsiteY1110" fmla="*/ 277026 h 6860965"/>
              <a:gd name="connsiteX1111" fmla="*/ 1786881 w 12191853"/>
              <a:gd name="connsiteY1111" fmla="*/ 380288 h 6860965"/>
              <a:gd name="connsiteX1112" fmla="*/ 1801124 w 12191853"/>
              <a:gd name="connsiteY1112" fmla="*/ 448654 h 6860965"/>
              <a:gd name="connsiteX1113" fmla="*/ 1810382 w 12191853"/>
              <a:gd name="connsiteY1113" fmla="*/ 483550 h 6860965"/>
              <a:gd name="connsiteX1114" fmla="*/ 1784033 w 12191853"/>
              <a:gd name="connsiteY1114" fmla="*/ 700043 h 6860965"/>
              <a:gd name="connsiteX1115" fmla="*/ 1781896 w 12191853"/>
              <a:gd name="connsiteY1115" fmla="*/ 742060 h 6860965"/>
              <a:gd name="connsiteX1116" fmla="*/ 1775487 w 12191853"/>
              <a:gd name="connsiteY1116" fmla="*/ 841761 h 6860965"/>
              <a:gd name="connsiteX1117" fmla="*/ 1771926 w 12191853"/>
              <a:gd name="connsiteY1117" fmla="*/ 841761 h 6860965"/>
              <a:gd name="connsiteX1118" fmla="*/ 1770502 w 12191853"/>
              <a:gd name="connsiteY1118" fmla="*/ 666572 h 6860965"/>
              <a:gd name="connsiteX1119" fmla="*/ 1761956 w 12191853"/>
              <a:gd name="connsiteY1119" fmla="*/ 457912 h 6860965"/>
              <a:gd name="connsiteX1120" fmla="*/ 1738455 w 12191853"/>
              <a:gd name="connsiteY1120" fmla="*/ 336135 h 6860965"/>
              <a:gd name="connsiteX1121" fmla="*/ 1723500 w 12191853"/>
              <a:gd name="connsiteY1121" fmla="*/ 230736 h 6860965"/>
              <a:gd name="connsiteX1122" fmla="*/ 1724924 w 12191853"/>
              <a:gd name="connsiteY1122" fmla="*/ 192993 h 6860965"/>
              <a:gd name="connsiteX1123" fmla="*/ 1684332 w 12191853"/>
              <a:gd name="connsiteY1123" fmla="*/ 143142 h 6860965"/>
              <a:gd name="connsiteX1124" fmla="*/ 1651573 w 12191853"/>
              <a:gd name="connsiteY1124" fmla="*/ 158809 h 6860965"/>
              <a:gd name="connsiteX1125" fmla="*/ 1605283 w 12191853"/>
              <a:gd name="connsiteY1125" fmla="*/ 438684 h 6860965"/>
              <a:gd name="connsiteX1126" fmla="*/ 1603859 w 12191853"/>
              <a:gd name="connsiteY1126" fmla="*/ 549067 h 6860965"/>
              <a:gd name="connsiteX1127" fmla="*/ 1564691 w 12191853"/>
              <a:gd name="connsiteY1127" fmla="*/ 656602 h 6860965"/>
              <a:gd name="connsiteX1128" fmla="*/ 1570388 w 12191853"/>
              <a:gd name="connsiteY1128" fmla="*/ 757015 h 6860965"/>
              <a:gd name="connsiteX1129" fmla="*/ 1580358 w 12191853"/>
              <a:gd name="connsiteY1129" fmla="*/ 837488 h 6860965"/>
              <a:gd name="connsiteX1130" fmla="*/ 1568251 w 12191853"/>
              <a:gd name="connsiteY1130" fmla="*/ 952856 h 6860965"/>
              <a:gd name="connsiteX1131" fmla="*/ 1544750 w 12191853"/>
              <a:gd name="connsiteY1131" fmla="*/ 1721978 h 6860965"/>
              <a:gd name="connsiteX1132" fmla="*/ 1544038 w 12191853"/>
              <a:gd name="connsiteY1132" fmla="*/ 2005413 h 6860965"/>
              <a:gd name="connsiteX1133" fmla="*/ 1543326 w 12191853"/>
              <a:gd name="connsiteY1133" fmla="*/ 2125054 h 6860965"/>
              <a:gd name="connsiteX1134" fmla="*/ 1534068 w 12191853"/>
              <a:gd name="connsiteY1134" fmla="*/ 2088735 h 6860965"/>
              <a:gd name="connsiteX1135" fmla="*/ 1529083 w 12191853"/>
              <a:gd name="connsiteY1135" fmla="*/ 1887908 h 6860965"/>
              <a:gd name="connsiteX1136" fmla="*/ 1526947 w 12191853"/>
              <a:gd name="connsiteY1136" fmla="*/ 1762570 h 6860965"/>
              <a:gd name="connsiteX1137" fmla="*/ 1516977 w 12191853"/>
              <a:gd name="connsiteY1137" fmla="*/ 1393677 h 6860965"/>
              <a:gd name="connsiteX1138" fmla="*/ 1511992 w 12191853"/>
              <a:gd name="connsiteY1138" fmla="*/ 1237716 h 6860965"/>
              <a:gd name="connsiteX1139" fmla="*/ 1507007 w 12191853"/>
              <a:gd name="connsiteY1139" fmla="*/ 1045436 h 6860965"/>
              <a:gd name="connsiteX1140" fmla="*/ 1502734 w 12191853"/>
              <a:gd name="connsiteY1140" fmla="*/ 923658 h 6860965"/>
              <a:gd name="connsiteX1141" fmla="*/ 1502021 w 12191853"/>
              <a:gd name="connsiteY1141" fmla="*/ 628828 h 6860965"/>
              <a:gd name="connsiteX1142" fmla="*/ 1498461 w 12191853"/>
              <a:gd name="connsiteY1142" fmla="*/ 609600 h 6860965"/>
              <a:gd name="connsiteX1143" fmla="*/ 1492051 w 12191853"/>
              <a:gd name="connsiteY1143" fmla="*/ 599630 h 6860965"/>
              <a:gd name="connsiteX1144" fmla="*/ 1504158 w 12191853"/>
              <a:gd name="connsiteY1144" fmla="*/ 544082 h 6860965"/>
              <a:gd name="connsiteX1145" fmla="*/ 1515552 w 12191853"/>
              <a:gd name="connsiteY1145" fmla="*/ 428714 h 6860965"/>
              <a:gd name="connsiteX1146" fmla="*/ 1513416 w 12191853"/>
              <a:gd name="connsiteY1146" fmla="*/ 415183 h 6860965"/>
              <a:gd name="connsiteX1147" fmla="*/ 1509143 w 12191853"/>
              <a:gd name="connsiteY1147" fmla="*/ 371030 h 6860965"/>
              <a:gd name="connsiteX1148" fmla="*/ 1482081 w 12191853"/>
              <a:gd name="connsiteY1148" fmla="*/ 195841 h 6860965"/>
              <a:gd name="connsiteX1149" fmla="*/ 1479233 w 12191853"/>
              <a:gd name="connsiteY1149" fmla="*/ 158097 h 6860965"/>
              <a:gd name="connsiteX1150" fmla="*/ 1437216 w 12191853"/>
              <a:gd name="connsiteY1150" fmla="*/ 61245 h 6860965"/>
              <a:gd name="connsiteX1151" fmla="*/ 1370986 w 12191853"/>
              <a:gd name="connsiteY1151" fmla="*/ 71215 h 6860965"/>
              <a:gd name="connsiteX1152" fmla="*/ 1348197 w 12191853"/>
              <a:gd name="connsiteY1152" fmla="*/ 118929 h 6860965"/>
              <a:gd name="connsiteX1153" fmla="*/ 1338227 w 12191853"/>
              <a:gd name="connsiteY1153" fmla="*/ 256374 h 6860965"/>
              <a:gd name="connsiteX1154" fmla="*/ 1338939 w 12191853"/>
              <a:gd name="connsiteY1154" fmla="*/ 289845 h 6860965"/>
              <a:gd name="connsiteX1155" fmla="*/ 1315438 w 12191853"/>
              <a:gd name="connsiteY1155" fmla="*/ 415895 h 6860965"/>
              <a:gd name="connsiteX1156" fmla="*/ 1303332 w 12191853"/>
              <a:gd name="connsiteY1156" fmla="*/ 1413617 h 6860965"/>
              <a:gd name="connsiteX1157" fmla="*/ 1296922 w 12191853"/>
              <a:gd name="connsiteY1157" fmla="*/ 1413617 h 6860965"/>
              <a:gd name="connsiteX1158" fmla="*/ 1289801 w 12191853"/>
              <a:gd name="connsiteY1158" fmla="*/ 1251959 h 6860965"/>
              <a:gd name="connsiteX1159" fmla="*/ 1284816 w 12191853"/>
              <a:gd name="connsiteY1159" fmla="*/ 878793 h 6860965"/>
              <a:gd name="connsiteX1160" fmla="*/ 1281967 w 12191853"/>
              <a:gd name="connsiteY1160" fmla="*/ 613873 h 6860965"/>
              <a:gd name="connsiteX1161" fmla="*/ 1269861 w 12191853"/>
              <a:gd name="connsiteY1161" fmla="*/ 418744 h 6860965"/>
              <a:gd name="connsiteX1162" fmla="*/ 1220010 w 12191853"/>
              <a:gd name="connsiteY1162" fmla="*/ 312634 h 6860965"/>
              <a:gd name="connsiteX1163" fmla="*/ 1197222 w 12191853"/>
              <a:gd name="connsiteY1163" fmla="*/ 231449 h 6860965"/>
              <a:gd name="connsiteX1164" fmla="*/ 1148083 w 12191853"/>
              <a:gd name="connsiteY1164" fmla="*/ 154536 h 6860965"/>
              <a:gd name="connsiteX1165" fmla="*/ 1093960 w 12191853"/>
              <a:gd name="connsiteY1165" fmla="*/ 98277 h 6860965"/>
              <a:gd name="connsiteX1166" fmla="*/ 991410 w 12191853"/>
              <a:gd name="connsiteY1166" fmla="*/ 130323 h 6860965"/>
              <a:gd name="connsiteX1167" fmla="*/ 970758 w 12191853"/>
              <a:gd name="connsiteY1167" fmla="*/ 175901 h 6860965"/>
              <a:gd name="connsiteX1168" fmla="*/ 853965 w 12191853"/>
              <a:gd name="connsiteY1168" fmla="*/ 207236 h 6860965"/>
              <a:gd name="connsiteX1169" fmla="*/ 814085 w 12191853"/>
              <a:gd name="connsiteY1169" fmla="*/ 246404 h 6860965"/>
              <a:gd name="connsiteX1170" fmla="*/ 769932 w 12191853"/>
              <a:gd name="connsiteY1170" fmla="*/ 296254 h 6860965"/>
              <a:gd name="connsiteX1171" fmla="*/ 745007 w 12191853"/>
              <a:gd name="connsiteY1171" fmla="*/ 329013 h 6860965"/>
              <a:gd name="connsiteX1172" fmla="*/ 712960 w 12191853"/>
              <a:gd name="connsiteY1172" fmla="*/ 463609 h 6860965"/>
              <a:gd name="connsiteX1173" fmla="*/ 720081 w 12191853"/>
              <a:gd name="connsiteY1173" fmla="*/ 510611 h 6860965"/>
              <a:gd name="connsiteX1174" fmla="*/ 735749 w 12191853"/>
              <a:gd name="connsiteY1174" fmla="*/ 564022 h 6860965"/>
              <a:gd name="connsiteX1175" fmla="*/ 830464 w 12191853"/>
              <a:gd name="connsiteY1175" fmla="*/ 645208 h 6860965"/>
              <a:gd name="connsiteX1176" fmla="*/ 953666 w 12191853"/>
              <a:gd name="connsiteY1176" fmla="*/ 607464 h 6860965"/>
              <a:gd name="connsiteX1177" fmla="*/ 982864 w 12191853"/>
              <a:gd name="connsiteY1177" fmla="*/ 572568 h 6860965"/>
              <a:gd name="connsiteX1178" fmla="*/ 997820 w 12191853"/>
              <a:gd name="connsiteY1178" fmla="*/ 450079 h 6860965"/>
              <a:gd name="connsiteX1179" fmla="*/ 990698 w 12191853"/>
              <a:gd name="connsiteY1179" fmla="*/ 429426 h 6860965"/>
              <a:gd name="connsiteX1180" fmla="*/ 890285 w 12191853"/>
              <a:gd name="connsiteY1180" fmla="*/ 348953 h 6860965"/>
              <a:gd name="connsiteX1181" fmla="*/ 854678 w 12191853"/>
              <a:gd name="connsiteY1181" fmla="*/ 347529 h 6860965"/>
              <a:gd name="connsiteX1182" fmla="*/ 824767 w 12191853"/>
              <a:gd name="connsiteY1182" fmla="*/ 536249 h 6860965"/>
              <a:gd name="connsiteX1183" fmla="*/ 851829 w 12191853"/>
              <a:gd name="connsiteY1183" fmla="*/ 546219 h 6860965"/>
              <a:gd name="connsiteX1184" fmla="*/ 925180 w 12191853"/>
              <a:gd name="connsiteY1184" fmla="*/ 499929 h 6860965"/>
              <a:gd name="connsiteX1185" fmla="*/ 890997 w 12191853"/>
              <a:gd name="connsiteY1185" fmla="*/ 439396 h 6860965"/>
              <a:gd name="connsiteX1186" fmla="*/ 865360 w 12191853"/>
              <a:gd name="connsiteY1186" fmla="*/ 440821 h 6860965"/>
              <a:gd name="connsiteX1187" fmla="*/ 863223 w 12191853"/>
              <a:gd name="connsiteY1187" fmla="*/ 468594 h 6860965"/>
              <a:gd name="connsiteX1188" fmla="*/ 895270 w 12191853"/>
              <a:gd name="connsiteY1188" fmla="*/ 475716 h 6860965"/>
              <a:gd name="connsiteX1189" fmla="*/ 885300 w 12191853"/>
              <a:gd name="connsiteY1189" fmla="*/ 500641 h 6860965"/>
              <a:gd name="connsiteX1190" fmla="*/ 865360 w 12191853"/>
              <a:gd name="connsiteY1190" fmla="*/ 518445 h 6860965"/>
              <a:gd name="connsiteX1191" fmla="*/ 843995 w 12191853"/>
              <a:gd name="connsiteY1191" fmla="*/ 499929 h 6860965"/>
              <a:gd name="connsiteX1192" fmla="*/ 832601 w 12191853"/>
              <a:gd name="connsiteY1192" fmla="*/ 464322 h 6860965"/>
              <a:gd name="connsiteX1193" fmla="*/ 868921 w 12191853"/>
              <a:gd name="connsiteY1193" fmla="*/ 413759 h 6860965"/>
              <a:gd name="connsiteX1194" fmla="*/ 928741 w 12191853"/>
              <a:gd name="connsiteY1194" fmla="*/ 431563 h 6860965"/>
              <a:gd name="connsiteX1195" fmla="*/ 950106 w 12191853"/>
              <a:gd name="connsiteY1195" fmla="*/ 512036 h 6860965"/>
              <a:gd name="connsiteX1196" fmla="*/ 930878 w 12191853"/>
              <a:gd name="connsiteY1196" fmla="*/ 549067 h 6860965"/>
              <a:gd name="connsiteX1197" fmla="*/ 855390 w 12191853"/>
              <a:gd name="connsiteY1197" fmla="*/ 583963 h 6860965"/>
              <a:gd name="connsiteX1198" fmla="*/ 817646 w 12191853"/>
              <a:gd name="connsiteY1198" fmla="*/ 571144 h 6860965"/>
              <a:gd name="connsiteX1199" fmla="*/ 758537 w 12191853"/>
              <a:gd name="connsiteY1199" fmla="*/ 468594 h 6860965"/>
              <a:gd name="connsiteX1200" fmla="*/ 757825 w 12191853"/>
              <a:gd name="connsiteY1200" fmla="*/ 440108 h 6860965"/>
              <a:gd name="connsiteX1201" fmla="*/ 814797 w 12191853"/>
              <a:gd name="connsiteY1201" fmla="*/ 330437 h 6860965"/>
              <a:gd name="connsiteX1202" fmla="*/ 851829 w 12191853"/>
              <a:gd name="connsiteY1202" fmla="*/ 299815 h 6860965"/>
              <a:gd name="connsiteX1203" fmla="*/ 1022033 w 12191853"/>
              <a:gd name="connsiteY1203" fmla="*/ 420880 h 6860965"/>
              <a:gd name="connsiteX1204" fmla="*/ 1000668 w 12191853"/>
              <a:gd name="connsiteY1204" fmla="*/ 614585 h 6860965"/>
              <a:gd name="connsiteX1205" fmla="*/ 895982 w 12191853"/>
              <a:gd name="connsiteY1205" fmla="*/ 669421 h 6860965"/>
              <a:gd name="connsiteX1206" fmla="*/ 814085 w 12191853"/>
              <a:gd name="connsiteY1206" fmla="*/ 692209 h 6860965"/>
              <a:gd name="connsiteX1207" fmla="*/ 801266 w 12191853"/>
              <a:gd name="connsiteY1207" fmla="*/ 710013 h 6860965"/>
              <a:gd name="connsiteX1208" fmla="*/ 861087 w 12191853"/>
              <a:gd name="connsiteY1208" fmla="*/ 991312 h 6860965"/>
              <a:gd name="connsiteX1209" fmla="*/ 832601 w 12191853"/>
              <a:gd name="connsiteY1209" fmla="*/ 1039738 h 6860965"/>
              <a:gd name="connsiteX1210" fmla="*/ 586909 w 12191853"/>
              <a:gd name="connsiteY1210" fmla="*/ 1223473 h 6860965"/>
              <a:gd name="connsiteX1211" fmla="*/ 331960 w 12191853"/>
              <a:gd name="connsiteY1211" fmla="*/ 1108817 h 6860965"/>
              <a:gd name="connsiteX1212" fmla="*/ 292792 w 12191853"/>
              <a:gd name="connsiteY1212" fmla="*/ 1053981 h 6860965"/>
              <a:gd name="connsiteX1213" fmla="*/ 281397 w 12191853"/>
              <a:gd name="connsiteY1213" fmla="*/ 959265 h 6860965"/>
              <a:gd name="connsiteX1214" fmla="*/ 225850 w 12191853"/>
              <a:gd name="connsiteY1214" fmla="*/ 1125196 h 6860965"/>
              <a:gd name="connsiteX1215" fmla="*/ 242941 w 12191853"/>
              <a:gd name="connsiteY1215" fmla="*/ 1341690 h 6860965"/>
              <a:gd name="connsiteX1216" fmla="*/ 291367 w 12191853"/>
              <a:gd name="connsiteY1216" fmla="*/ 1449224 h 6860965"/>
              <a:gd name="connsiteX1217" fmla="*/ 359734 w 12191853"/>
              <a:gd name="connsiteY1217" fmla="*/ 1481983 h 6860965"/>
              <a:gd name="connsiteX1218" fmla="*/ 481511 w 12191853"/>
              <a:gd name="connsiteY1218" fmla="*/ 1543228 h 6860965"/>
              <a:gd name="connsiteX1219" fmla="*/ 488633 w 12191853"/>
              <a:gd name="connsiteY1219" fmla="*/ 1553198 h 6860965"/>
              <a:gd name="connsiteX1220" fmla="*/ 537059 w 12191853"/>
              <a:gd name="connsiteY1220" fmla="*/ 1608034 h 6860965"/>
              <a:gd name="connsiteX1221" fmla="*/ 616820 w 12191853"/>
              <a:gd name="connsiteY1221" fmla="*/ 1650051 h 6860965"/>
              <a:gd name="connsiteX1222" fmla="*/ 685898 w 12191853"/>
              <a:gd name="connsiteY1222" fmla="*/ 1689931 h 6860965"/>
              <a:gd name="connsiteX1223" fmla="*/ 712248 w 12191853"/>
              <a:gd name="connsiteY1223" fmla="*/ 1746903 h 6860965"/>
              <a:gd name="connsiteX1224" fmla="*/ 819070 w 12191853"/>
              <a:gd name="connsiteY1224" fmla="*/ 1953426 h 6860965"/>
              <a:gd name="connsiteX1225" fmla="*/ 883876 w 12191853"/>
              <a:gd name="connsiteY1225" fmla="*/ 2012535 h 6860965"/>
              <a:gd name="connsiteX1226" fmla="*/ 976455 w 12191853"/>
              <a:gd name="connsiteY1226" fmla="*/ 2073780 h 6860965"/>
              <a:gd name="connsiteX1227" fmla="*/ 996395 w 12191853"/>
              <a:gd name="connsiteY1227" fmla="*/ 2132177 h 6860965"/>
              <a:gd name="connsiteX1228" fmla="*/ 987137 w 12191853"/>
              <a:gd name="connsiteY1228" fmla="*/ 2321607 h 6860965"/>
              <a:gd name="connsiteX1229" fmla="*/ 1103930 w 12191853"/>
              <a:gd name="connsiteY1229" fmla="*/ 2459053 h 6860965"/>
              <a:gd name="connsiteX1230" fmla="*/ 1204343 w 12191853"/>
              <a:gd name="connsiteY1230" fmla="*/ 2503918 h 6860965"/>
              <a:gd name="connsiteX1231" fmla="*/ 1350334 w 12191853"/>
              <a:gd name="connsiteY1231" fmla="*/ 2647059 h 6860965"/>
              <a:gd name="connsiteX1232" fmla="*/ 1377395 w 12191853"/>
              <a:gd name="connsiteY1232" fmla="*/ 2652757 h 6860965"/>
              <a:gd name="connsiteX1233" fmla="*/ 1463565 w 12191853"/>
              <a:gd name="connsiteY1233" fmla="*/ 2600770 h 6860965"/>
              <a:gd name="connsiteX1234" fmla="*/ 1628072 w 12191853"/>
              <a:gd name="connsiteY1234" fmla="*/ 2495372 h 6860965"/>
              <a:gd name="connsiteX1235" fmla="*/ 1718515 w 12191853"/>
              <a:gd name="connsiteY1235" fmla="*/ 2377155 h 6860965"/>
              <a:gd name="connsiteX1236" fmla="*/ 1749850 w 12191853"/>
              <a:gd name="connsiteY1236" fmla="*/ 2317335 h 6860965"/>
              <a:gd name="connsiteX1237" fmla="*/ 1760532 w 12191853"/>
              <a:gd name="connsiteY1237" fmla="*/ 2307365 h 6860965"/>
              <a:gd name="connsiteX1238" fmla="*/ 1880173 w 12191853"/>
              <a:gd name="connsiteY1238" fmla="*/ 2256801 h 6860965"/>
              <a:gd name="connsiteX1239" fmla="*/ 1897264 w 12191853"/>
              <a:gd name="connsiteY1239" fmla="*/ 2231877 h 6860965"/>
              <a:gd name="connsiteX1240" fmla="*/ 1885158 w 12191853"/>
              <a:gd name="connsiteY1240" fmla="*/ 2149980 h 6860965"/>
              <a:gd name="connsiteX1241" fmla="*/ 1885158 w 12191853"/>
              <a:gd name="connsiteY1241" fmla="*/ 2117221 h 6860965"/>
              <a:gd name="connsiteX1242" fmla="*/ 1944979 w 12191853"/>
              <a:gd name="connsiteY1242" fmla="*/ 1849452 h 6860965"/>
              <a:gd name="connsiteX1243" fmla="*/ 1947115 w 12191853"/>
              <a:gd name="connsiteY1243" fmla="*/ 1775389 h 6860965"/>
              <a:gd name="connsiteX1244" fmla="*/ 1942130 w 12191853"/>
              <a:gd name="connsiteY1244" fmla="*/ 1682809 h 6860965"/>
              <a:gd name="connsiteX1245" fmla="*/ 1936433 w 12191853"/>
              <a:gd name="connsiteY1245" fmla="*/ 1640080 h 6860965"/>
              <a:gd name="connsiteX1246" fmla="*/ 1917205 w 12191853"/>
              <a:gd name="connsiteY1246" fmla="*/ 1585957 h 6860965"/>
              <a:gd name="connsiteX1247" fmla="*/ 1917205 w 12191853"/>
              <a:gd name="connsiteY1247" fmla="*/ 1585245 h 6860965"/>
              <a:gd name="connsiteX1248" fmla="*/ 2058922 w 12191853"/>
              <a:gd name="connsiteY1248" fmla="*/ 1575275 h 6860965"/>
              <a:gd name="connsiteX1249" fmla="*/ 2038982 w 12191853"/>
              <a:gd name="connsiteY1249" fmla="*/ 1515454 h 6860965"/>
              <a:gd name="connsiteX1250" fmla="*/ 2043967 w 12191853"/>
              <a:gd name="connsiteY1250" fmla="*/ 1497651 h 6860965"/>
              <a:gd name="connsiteX1251" fmla="*/ 2056786 w 12191853"/>
              <a:gd name="connsiteY1251" fmla="*/ 1506908 h 6860965"/>
              <a:gd name="connsiteX1252" fmla="*/ 2091681 w 12191853"/>
              <a:gd name="connsiteY1252" fmla="*/ 1553198 h 6860965"/>
              <a:gd name="connsiteX1253" fmla="*/ 2120879 w 12191853"/>
              <a:gd name="connsiteY1253" fmla="*/ 1566017 h 6860965"/>
              <a:gd name="connsiteX1254" fmla="*/ 2231975 w 12191853"/>
              <a:gd name="connsiteY1254" fmla="*/ 1561032 h 6860965"/>
              <a:gd name="connsiteX1255" fmla="*/ 2249067 w 12191853"/>
              <a:gd name="connsiteY1255" fmla="*/ 1564593 h 6860965"/>
              <a:gd name="connsiteX1256" fmla="*/ 2283963 w 12191853"/>
              <a:gd name="connsiteY1256" fmla="*/ 1538955 h 6860965"/>
              <a:gd name="connsiteX1257" fmla="*/ 2309599 w 12191853"/>
              <a:gd name="connsiteY1257" fmla="*/ 1501211 h 6860965"/>
              <a:gd name="connsiteX1258" fmla="*/ 2328828 w 12191853"/>
              <a:gd name="connsiteY1258" fmla="*/ 1523288 h 6860965"/>
              <a:gd name="connsiteX1259" fmla="*/ 2311737 w 12191853"/>
              <a:gd name="connsiteY1259" fmla="*/ 1575275 h 6860965"/>
              <a:gd name="connsiteX1260" fmla="*/ 2383663 w 12191853"/>
              <a:gd name="connsiteY1260" fmla="*/ 1581684 h 6860965"/>
              <a:gd name="connsiteX1261" fmla="*/ 2451318 w 12191853"/>
              <a:gd name="connsiteY1261" fmla="*/ 1590942 h 6860965"/>
              <a:gd name="connsiteX1262" fmla="*/ 2432801 w 12191853"/>
              <a:gd name="connsiteY1262" fmla="*/ 1647202 h 6860965"/>
              <a:gd name="connsiteX1263" fmla="*/ 2422119 w 12191853"/>
              <a:gd name="connsiteY1263" fmla="*/ 1722690 h 6860965"/>
              <a:gd name="connsiteX1264" fmla="*/ 2412861 w 12191853"/>
              <a:gd name="connsiteY1264" fmla="*/ 1793905 h 6860965"/>
              <a:gd name="connsiteX1265" fmla="*/ 2410725 w 12191853"/>
              <a:gd name="connsiteY1265" fmla="*/ 1829512 h 6860965"/>
              <a:gd name="connsiteX1266" fmla="*/ 2451318 w 12191853"/>
              <a:gd name="connsiteY1266" fmla="*/ 1914970 h 6860965"/>
              <a:gd name="connsiteX1267" fmla="*/ 2469122 w 12191853"/>
              <a:gd name="connsiteY1267" fmla="*/ 2229029 h 6860965"/>
              <a:gd name="connsiteX1268" fmla="*/ 2486925 w 12191853"/>
              <a:gd name="connsiteY1268" fmla="*/ 2250393 h 6860965"/>
              <a:gd name="connsiteX1269" fmla="*/ 2734752 w 12191853"/>
              <a:gd name="connsiteY1269" fmla="*/ 2368609 h 6860965"/>
              <a:gd name="connsiteX1270" fmla="*/ 2835166 w 12191853"/>
              <a:gd name="connsiteY1270" fmla="*/ 2506055 h 6860965"/>
              <a:gd name="connsiteX1271" fmla="*/ 2947685 w 12191853"/>
              <a:gd name="connsiteY1271" fmla="*/ 2641363 h 6860965"/>
              <a:gd name="connsiteX1272" fmla="*/ 2966201 w 12191853"/>
              <a:gd name="connsiteY1272" fmla="*/ 2737502 h 6860965"/>
              <a:gd name="connsiteX1273" fmla="*/ 2890001 w 12191853"/>
              <a:gd name="connsiteY1273" fmla="*/ 3044439 h 6860965"/>
              <a:gd name="connsiteX1274" fmla="*/ 2784603 w 12191853"/>
              <a:gd name="connsiteY1274" fmla="*/ 3151262 h 6860965"/>
              <a:gd name="connsiteX1275" fmla="*/ 2715524 w 12191853"/>
              <a:gd name="connsiteY1275" fmla="*/ 3196127 h 6860965"/>
              <a:gd name="connsiteX1276" fmla="*/ 2766800 w 12191853"/>
              <a:gd name="connsiteY1276" fmla="*/ 3126335 h 6860965"/>
              <a:gd name="connsiteX1277" fmla="*/ 2849410 w 12191853"/>
              <a:gd name="connsiteY1277" fmla="*/ 3020225 h 6860965"/>
              <a:gd name="connsiteX1278" fmla="*/ 2913502 w 12191853"/>
              <a:gd name="connsiteY1278" fmla="*/ 2740352 h 6860965"/>
              <a:gd name="connsiteX1279" fmla="*/ 2885728 w 12191853"/>
              <a:gd name="connsiteY1279" fmla="*/ 2659879 h 6860965"/>
              <a:gd name="connsiteX1280" fmla="*/ 2707691 w 12191853"/>
              <a:gd name="connsiteY1280" fmla="*/ 2464037 h 6860965"/>
              <a:gd name="connsiteX1281" fmla="*/ 2706267 w 12191853"/>
              <a:gd name="connsiteY1281" fmla="*/ 2472583 h 6860965"/>
              <a:gd name="connsiteX1282" fmla="*/ 2763951 w 12191853"/>
              <a:gd name="connsiteY1282" fmla="*/ 2592937 h 6860965"/>
              <a:gd name="connsiteX1283" fmla="*/ 2778906 w 12191853"/>
              <a:gd name="connsiteY1283" fmla="*/ 2655605 h 6860965"/>
              <a:gd name="connsiteX1284" fmla="*/ 2750421 w 12191853"/>
              <a:gd name="connsiteY1284" fmla="*/ 2883494 h 6860965"/>
              <a:gd name="connsiteX1285" fmla="*/ 2633627 w 12191853"/>
              <a:gd name="connsiteY1285" fmla="*/ 2946163 h 6860965"/>
              <a:gd name="connsiteX1286" fmla="*/ 2710539 w 12191853"/>
              <a:gd name="connsiteY1286" fmla="*/ 2874948 h 6860965"/>
              <a:gd name="connsiteX1287" fmla="*/ 2742586 w 12191853"/>
              <a:gd name="connsiteY1287" fmla="*/ 2665576 h 6860965"/>
              <a:gd name="connsiteX1288" fmla="*/ 2699857 w 12191853"/>
              <a:gd name="connsiteY1288" fmla="*/ 2585814 h 6860965"/>
              <a:gd name="connsiteX1289" fmla="*/ 2519683 w 12191853"/>
              <a:gd name="connsiteY1289" fmla="*/ 2460477 h 6860965"/>
              <a:gd name="connsiteX1290" fmla="*/ 2508290 w 12191853"/>
              <a:gd name="connsiteY1290" fmla="*/ 2676258 h 6860965"/>
              <a:gd name="connsiteX1291" fmla="*/ 2466984 w 12191853"/>
              <a:gd name="connsiteY1291" fmla="*/ 2721123 h 6860965"/>
              <a:gd name="connsiteX1292" fmla="*/ 2484076 w 12191853"/>
              <a:gd name="connsiteY1292" fmla="*/ 2645636 h 6860965"/>
              <a:gd name="connsiteX1293" fmla="*/ 2485501 w 12191853"/>
              <a:gd name="connsiteY1293" fmla="*/ 2643499 h 6860965"/>
              <a:gd name="connsiteX1294" fmla="*/ 2449893 w 12191853"/>
              <a:gd name="connsiteY1294" fmla="*/ 2425581 h 6860965"/>
              <a:gd name="connsiteX1295" fmla="*/ 2388648 w 12191853"/>
              <a:gd name="connsiteY1295" fmla="*/ 2423444 h 6860965"/>
              <a:gd name="connsiteX1296" fmla="*/ 2336662 w 12191853"/>
              <a:gd name="connsiteY1296" fmla="*/ 2481129 h 6860965"/>
              <a:gd name="connsiteX1297" fmla="*/ 2330964 w 12191853"/>
              <a:gd name="connsiteY1297" fmla="*/ 2514600 h 6860965"/>
              <a:gd name="connsiteX1298" fmla="*/ 2412861 w 12191853"/>
              <a:gd name="connsiteY1298" fmla="*/ 2665576 h 6860965"/>
              <a:gd name="connsiteX1299" fmla="*/ 2320993 w 12191853"/>
              <a:gd name="connsiteY1299" fmla="*/ 2716139 h 6860965"/>
              <a:gd name="connsiteX1300" fmla="*/ 2066044 w 12191853"/>
              <a:gd name="connsiteY1300" fmla="*/ 2720411 h 6860965"/>
              <a:gd name="connsiteX1301" fmla="*/ 1962070 w 12191853"/>
              <a:gd name="connsiteY1301" fmla="*/ 2650620 h 6860965"/>
              <a:gd name="connsiteX1302" fmla="*/ 2018330 w 12191853"/>
              <a:gd name="connsiteY1302" fmla="*/ 2549495 h 6860965"/>
              <a:gd name="connsiteX1303" fmla="*/ 2006223 w 12191853"/>
              <a:gd name="connsiteY1303" fmla="*/ 2459053 h 6860965"/>
              <a:gd name="connsiteX1304" fmla="*/ 1986283 w 12191853"/>
              <a:gd name="connsiteY1304" fmla="*/ 2457628 h 6860965"/>
              <a:gd name="connsiteX1305" fmla="*/ 1818216 w 12191853"/>
              <a:gd name="connsiteY1305" fmla="*/ 2560890 h 6860965"/>
              <a:gd name="connsiteX1306" fmla="*/ 1755547 w 12191853"/>
              <a:gd name="connsiteY1306" fmla="*/ 2615725 h 6860965"/>
              <a:gd name="connsiteX1307" fmla="*/ 1685756 w 12191853"/>
              <a:gd name="connsiteY1307" fmla="*/ 2729669 h 6860965"/>
              <a:gd name="connsiteX1308" fmla="*/ 1596025 w 12191853"/>
              <a:gd name="connsiteY1308" fmla="*/ 2817975 h 6860965"/>
              <a:gd name="connsiteX1309" fmla="*/ 1483506 w 12191853"/>
              <a:gd name="connsiteY1309" fmla="*/ 2936193 h 6860965"/>
              <a:gd name="connsiteX1310" fmla="*/ 1460005 w 12191853"/>
              <a:gd name="connsiteY1310" fmla="*/ 3055122 h 6860965"/>
              <a:gd name="connsiteX1311" fmla="*/ 1430094 w 12191853"/>
              <a:gd name="connsiteY1311" fmla="*/ 3155534 h 6860965"/>
              <a:gd name="connsiteX1312" fmla="*/ 1363152 w 12191853"/>
              <a:gd name="connsiteY1312" fmla="*/ 3090017 h 6860965"/>
              <a:gd name="connsiteX1313" fmla="*/ 1299771 w 12191853"/>
              <a:gd name="connsiteY1313" fmla="*/ 3049424 h 6860965"/>
              <a:gd name="connsiteX1314" fmla="*/ 1223571 w 12191853"/>
              <a:gd name="connsiteY1314" fmla="*/ 2931921 h 6860965"/>
              <a:gd name="connsiteX1315" fmla="*/ 1175857 w 12191853"/>
              <a:gd name="connsiteY1315" fmla="*/ 2875660 h 6860965"/>
              <a:gd name="connsiteX1316" fmla="*/ 1116749 w 12191853"/>
              <a:gd name="connsiteY1316" fmla="*/ 2854295 h 6860965"/>
              <a:gd name="connsiteX1317" fmla="*/ 1079539 w 12191853"/>
              <a:gd name="connsiteY1317" fmla="*/ 2835691 h 6860965"/>
              <a:gd name="connsiteX1318" fmla="*/ 1079328 w 12191853"/>
              <a:gd name="connsiteY1318" fmla="*/ 2835427 h 6860965"/>
              <a:gd name="connsiteX1319" fmla="*/ 1019767 w 12191853"/>
              <a:gd name="connsiteY1319" fmla="*/ 2845450 h 6860965"/>
              <a:gd name="connsiteX1320" fmla="*/ 934426 w 12191853"/>
              <a:gd name="connsiteY1320" fmla="*/ 2885705 h 6860965"/>
              <a:gd name="connsiteX1321" fmla="*/ 839961 w 12191853"/>
              <a:gd name="connsiteY1321" fmla="*/ 2962995 h 6860965"/>
              <a:gd name="connsiteX1322" fmla="*/ 829763 w 12191853"/>
              <a:gd name="connsiteY1322" fmla="*/ 2973729 h 6860965"/>
              <a:gd name="connsiteX1323" fmla="*/ 783067 w 12191853"/>
              <a:gd name="connsiteY1323" fmla="*/ 3009690 h 6860965"/>
              <a:gd name="connsiteX1324" fmla="*/ 661229 w 12191853"/>
              <a:gd name="connsiteY1324" fmla="*/ 3112207 h 6860965"/>
              <a:gd name="connsiteX1325" fmla="*/ 612923 w 12191853"/>
              <a:gd name="connsiteY1325" fmla="*/ 3176078 h 6860965"/>
              <a:gd name="connsiteX1326" fmla="*/ 598430 w 12191853"/>
              <a:gd name="connsiteY1326" fmla="*/ 3203451 h 6860965"/>
              <a:gd name="connsiteX1327" fmla="*/ 576425 w 12191853"/>
              <a:gd name="connsiteY1327" fmla="*/ 3227068 h 6860965"/>
              <a:gd name="connsiteX1328" fmla="*/ 442241 w 12191853"/>
              <a:gd name="connsiteY1328" fmla="*/ 3327437 h 6860965"/>
              <a:gd name="connsiteX1329" fmla="*/ 429896 w 12191853"/>
              <a:gd name="connsiteY1329" fmla="*/ 3363398 h 6860965"/>
              <a:gd name="connsiteX1330" fmla="*/ 427212 w 12191853"/>
              <a:gd name="connsiteY1330" fmla="*/ 3830356 h 6860965"/>
              <a:gd name="connsiteX1331" fmla="*/ 429896 w 12191853"/>
              <a:gd name="connsiteY1331" fmla="*/ 3958099 h 6860965"/>
              <a:gd name="connsiteX1332" fmla="*/ 444924 w 12191853"/>
              <a:gd name="connsiteY1332" fmla="*/ 3989766 h 6860965"/>
              <a:gd name="connsiteX1333" fmla="*/ 476055 w 12191853"/>
              <a:gd name="connsiteY1333" fmla="*/ 4058468 h 6860965"/>
              <a:gd name="connsiteX1334" fmla="*/ 490547 w 12191853"/>
              <a:gd name="connsiteY1334" fmla="*/ 4037536 h 6860965"/>
              <a:gd name="connsiteX1335" fmla="*/ 477665 w 12191853"/>
              <a:gd name="connsiteY1335" fmla="*/ 3899058 h 6860965"/>
              <a:gd name="connsiteX1336" fmla="*/ 468541 w 12191853"/>
              <a:gd name="connsiteY1336" fmla="*/ 3875442 h 6860965"/>
              <a:gd name="connsiteX1337" fmla="*/ 479275 w 12191853"/>
              <a:gd name="connsiteY1337" fmla="*/ 3884030 h 6860965"/>
              <a:gd name="connsiteX1338" fmla="*/ 503965 w 12191853"/>
              <a:gd name="connsiteY1338" fmla="*/ 4046660 h 6860965"/>
              <a:gd name="connsiteX1339" fmla="*/ 475518 w 12191853"/>
              <a:gd name="connsiteY1339" fmla="*/ 4087989 h 6860965"/>
              <a:gd name="connsiteX1340" fmla="*/ 538853 w 12191853"/>
              <a:gd name="connsiteY1340" fmla="*/ 4089599 h 6860965"/>
              <a:gd name="connsiteX1341" fmla="*/ 590380 w 12191853"/>
              <a:gd name="connsiteY1341" fmla="*/ 4115362 h 6860965"/>
              <a:gd name="connsiteX1342" fmla="*/ 595747 w 12191853"/>
              <a:gd name="connsiteY1342" fmla="*/ 4126096 h 6860965"/>
              <a:gd name="connsiteX1343" fmla="*/ 585549 w 12191853"/>
              <a:gd name="connsiteY1343" fmla="*/ 4122340 h 6860965"/>
              <a:gd name="connsiteX1344" fmla="*/ 504502 w 12191853"/>
              <a:gd name="connsiteY1344" fmla="*/ 4099260 h 6860965"/>
              <a:gd name="connsiteX1345" fmla="*/ 473372 w 12191853"/>
              <a:gd name="connsiteY1345" fmla="*/ 4105701 h 6860965"/>
              <a:gd name="connsiteX1346" fmla="*/ 514700 w 12191853"/>
              <a:gd name="connsiteY1346" fmla="*/ 4135758 h 6860965"/>
              <a:gd name="connsiteX1347" fmla="*/ 560859 w 12191853"/>
              <a:gd name="connsiteY1347" fmla="*/ 4239348 h 6860965"/>
              <a:gd name="connsiteX1348" fmla="*/ 559249 w 12191853"/>
              <a:gd name="connsiteY1348" fmla="*/ 4249545 h 6860965"/>
              <a:gd name="connsiteX1349" fmla="*/ 552271 w 12191853"/>
              <a:gd name="connsiteY1349" fmla="*/ 4242031 h 6860965"/>
              <a:gd name="connsiteX1350" fmla="*/ 500208 w 12191853"/>
              <a:gd name="connsiteY1350" fmla="*/ 4134148 h 6860965"/>
              <a:gd name="connsiteX1351" fmla="*/ 465857 w 12191853"/>
              <a:gd name="connsiteY1351" fmla="*/ 4119656 h 6860965"/>
              <a:gd name="connsiteX1352" fmla="*/ 465857 w 12191853"/>
              <a:gd name="connsiteY1352" fmla="*/ 4171182 h 6860965"/>
              <a:gd name="connsiteX1353" fmla="*/ 452976 w 12191853"/>
              <a:gd name="connsiteY1353" fmla="*/ 4217341 h 6860965"/>
              <a:gd name="connsiteX1354" fmla="*/ 444388 w 12191853"/>
              <a:gd name="connsiteY1354" fmla="*/ 4221635 h 6860965"/>
              <a:gd name="connsiteX1355" fmla="*/ 444924 w 12191853"/>
              <a:gd name="connsiteY1355" fmla="*/ 4212511 h 6860965"/>
              <a:gd name="connsiteX1356" fmla="*/ 454586 w 12191853"/>
              <a:gd name="connsiteY1356" fmla="*/ 4157227 h 6860965"/>
              <a:gd name="connsiteX1357" fmla="*/ 451902 w 12191853"/>
              <a:gd name="connsiteY1357" fmla="*/ 4135221 h 6860965"/>
              <a:gd name="connsiteX1358" fmla="*/ 449218 w 12191853"/>
              <a:gd name="connsiteY1358" fmla="*/ 4125023 h 6860965"/>
              <a:gd name="connsiteX1359" fmla="*/ 440631 w 12191853"/>
              <a:gd name="connsiteY1359" fmla="*/ 4132001 h 6860965"/>
              <a:gd name="connsiteX1360" fmla="*/ 426675 w 12191853"/>
              <a:gd name="connsiteY1360" fmla="*/ 4135758 h 6860965"/>
              <a:gd name="connsiteX1361" fmla="*/ 425602 w 12191853"/>
              <a:gd name="connsiteY1361" fmla="*/ 4134684 h 6860965"/>
              <a:gd name="connsiteX1362" fmla="*/ 404133 w 12191853"/>
              <a:gd name="connsiteY1362" fmla="*/ 4127170 h 6860965"/>
              <a:gd name="connsiteX1363" fmla="*/ 393398 w 12191853"/>
              <a:gd name="connsiteY1363" fmla="*/ 4135221 h 6860965"/>
              <a:gd name="connsiteX1364" fmla="*/ 397692 w 12191853"/>
              <a:gd name="connsiteY1364" fmla="*/ 4204997 h 6860965"/>
              <a:gd name="connsiteX1365" fmla="*/ 397155 w 12191853"/>
              <a:gd name="connsiteY1365" fmla="*/ 4215731 h 6860965"/>
              <a:gd name="connsiteX1366" fmla="*/ 389641 w 12191853"/>
              <a:gd name="connsiteY1366" fmla="*/ 4207144 h 6860965"/>
              <a:gd name="connsiteX1367" fmla="*/ 381590 w 12191853"/>
              <a:gd name="connsiteY1367" fmla="*/ 4137905 h 6860965"/>
              <a:gd name="connsiteX1368" fmla="*/ 379980 w 12191853"/>
              <a:gd name="connsiteY1368" fmla="*/ 4118046 h 6860965"/>
              <a:gd name="connsiteX1369" fmla="*/ 350459 w 12191853"/>
              <a:gd name="connsiteY1369" fmla="*/ 4120729 h 6860965"/>
              <a:gd name="connsiteX1370" fmla="*/ 291419 w 12191853"/>
              <a:gd name="connsiteY1370" fmla="*/ 4220025 h 6860965"/>
              <a:gd name="connsiteX1371" fmla="*/ 284441 w 12191853"/>
              <a:gd name="connsiteY1371" fmla="*/ 4229686 h 6860965"/>
              <a:gd name="connsiteX1372" fmla="*/ 282831 w 12191853"/>
              <a:gd name="connsiteY1372" fmla="*/ 4218952 h 6860965"/>
              <a:gd name="connsiteX1373" fmla="*/ 344018 w 12191853"/>
              <a:gd name="connsiteY1373" fmla="*/ 4108384 h 6860965"/>
              <a:gd name="connsiteX1374" fmla="*/ 381590 w 12191853"/>
              <a:gd name="connsiteY1374" fmla="*/ 4098723 h 6860965"/>
              <a:gd name="connsiteX1375" fmla="*/ 273170 w 12191853"/>
              <a:gd name="connsiteY1375" fmla="*/ 4056321 h 6860965"/>
              <a:gd name="connsiteX1376" fmla="*/ 262972 w 12191853"/>
              <a:gd name="connsiteY1376" fmla="*/ 4052027 h 6860965"/>
              <a:gd name="connsiteX1377" fmla="*/ 272633 w 12191853"/>
              <a:gd name="connsiteY1377" fmla="*/ 4048807 h 6860965"/>
              <a:gd name="connsiteX1378" fmla="*/ 361731 w 12191853"/>
              <a:gd name="connsiteY1378" fmla="*/ 4068666 h 6860965"/>
              <a:gd name="connsiteX1379" fmla="*/ 346703 w 12191853"/>
              <a:gd name="connsiteY1379" fmla="*/ 3972591 h 6860965"/>
              <a:gd name="connsiteX1380" fmla="*/ 369782 w 12191853"/>
              <a:gd name="connsiteY1380" fmla="*/ 3881883 h 6860965"/>
              <a:gd name="connsiteX1381" fmla="*/ 375149 w 12191853"/>
              <a:gd name="connsiteY1381" fmla="*/ 3875978 h 6860965"/>
              <a:gd name="connsiteX1382" fmla="*/ 376760 w 12191853"/>
              <a:gd name="connsiteY1382" fmla="*/ 3884566 h 6860965"/>
              <a:gd name="connsiteX1383" fmla="*/ 359047 w 12191853"/>
              <a:gd name="connsiteY1383" fmla="*/ 3983862 h 6860965"/>
              <a:gd name="connsiteX1384" fmla="*/ 356900 w 12191853"/>
              <a:gd name="connsiteY1384" fmla="*/ 4025190 h 6860965"/>
              <a:gd name="connsiteX1385" fmla="*/ 375149 w 12191853"/>
              <a:gd name="connsiteY1385" fmla="*/ 4059541 h 6860965"/>
              <a:gd name="connsiteX1386" fmla="*/ 418625 w 12191853"/>
              <a:gd name="connsiteY1386" fmla="*/ 3978495 h 6860965"/>
              <a:gd name="connsiteX1387" fmla="*/ 423455 w 12191853"/>
              <a:gd name="connsiteY1387" fmla="*/ 3968834 h 6860965"/>
              <a:gd name="connsiteX1388" fmla="*/ 419161 w 12191853"/>
              <a:gd name="connsiteY1388" fmla="*/ 3745552 h 6860965"/>
              <a:gd name="connsiteX1389" fmla="*/ 418088 w 12191853"/>
              <a:gd name="connsiteY1389" fmla="*/ 3741259 h 6860965"/>
              <a:gd name="connsiteX1390" fmla="*/ 415941 w 12191853"/>
              <a:gd name="connsiteY1390" fmla="*/ 3732671 h 6860965"/>
              <a:gd name="connsiteX1391" fmla="*/ 415941 w 12191853"/>
              <a:gd name="connsiteY1391" fmla="*/ 3560379 h 6860965"/>
              <a:gd name="connsiteX1392" fmla="*/ 418088 w 12191853"/>
              <a:gd name="connsiteY1392" fmla="*/ 3552328 h 6860965"/>
              <a:gd name="connsiteX1393" fmla="*/ 419698 w 12191853"/>
              <a:gd name="connsiteY1393" fmla="*/ 3464840 h 6860965"/>
              <a:gd name="connsiteX1394" fmla="*/ 421308 w 12191853"/>
              <a:gd name="connsiteY1394" fmla="*/ 3371449 h 6860965"/>
              <a:gd name="connsiteX1395" fmla="*/ 407890 w 12191853"/>
              <a:gd name="connsiteY1395" fmla="*/ 3345149 h 6860965"/>
              <a:gd name="connsiteX1396" fmla="*/ 281757 w 12191853"/>
              <a:gd name="connsiteY1396" fmla="*/ 3339245 h 6860965"/>
              <a:gd name="connsiteX1397" fmla="*/ 265119 w 12191853"/>
              <a:gd name="connsiteY1397" fmla="*/ 3355884 h 6860965"/>
              <a:gd name="connsiteX1398" fmla="*/ 171899 w 12191853"/>
              <a:gd name="connsiteY1398" fmla="*/ 3505753 h 6860965"/>
              <a:gd name="connsiteX1399" fmla="*/ 171612 w 12191853"/>
              <a:gd name="connsiteY1399" fmla="*/ 3542189 h 6860965"/>
              <a:gd name="connsiteX1400" fmla="*/ 167453 w 12191853"/>
              <a:gd name="connsiteY1400" fmla="*/ 3787923 h 6860965"/>
              <a:gd name="connsiteX1401" fmla="*/ 190954 w 12191853"/>
              <a:gd name="connsiteY1401" fmla="*/ 3941747 h 6860965"/>
              <a:gd name="connsiteX1402" fmla="*/ 185969 w 12191853"/>
              <a:gd name="connsiteY1402" fmla="*/ 4204530 h 6860965"/>
              <a:gd name="connsiteX1403" fmla="*/ 251487 w 12191853"/>
              <a:gd name="connsiteY1403" fmla="*/ 4515740 h 6860965"/>
              <a:gd name="connsiteX1404" fmla="*/ 257896 w 12191853"/>
              <a:gd name="connsiteY1404" fmla="*/ 4636805 h 6860965"/>
              <a:gd name="connsiteX1405" fmla="*/ 272139 w 12191853"/>
              <a:gd name="connsiteY1405" fmla="*/ 4724399 h 6860965"/>
              <a:gd name="connsiteX1406" fmla="*/ 301337 w 12191853"/>
              <a:gd name="connsiteY1406" fmla="*/ 4688792 h 6860965"/>
              <a:gd name="connsiteX1407" fmla="*/ 490057 w 12191853"/>
              <a:gd name="connsiteY1407" fmla="*/ 4593364 h 6860965"/>
              <a:gd name="connsiteX1408" fmla="*/ 621093 w 12191853"/>
              <a:gd name="connsiteY1408" fmla="*/ 4543513 h 6860965"/>
              <a:gd name="connsiteX1409" fmla="*/ 711536 w 12191853"/>
              <a:gd name="connsiteY1409" fmla="*/ 4488678 h 6860965"/>
              <a:gd name="connsiteX1410" fmla="*/ 1051231 w 12191853"/>
              <a:gd name="connsiteY1410" fmla="*/ 4463040 h 6860965"/>
              <a:gd name="connsiteX1411" fmla="*/ 1116036 w 12191853"/>
              <a:gd name="connsiteY1411" fmla="*/ 4529983 h 6860965"/>
              <a:gd name="connsiteX1412" fmla="*/ 1123870 w 12191853"/>
              <a:gd name="connsiteY1412" fmla="*/ 4634668 h 6860965"/>
              <a:gd name="connsiteX1413" fmla="*/ 1137401 w 12191853"/>
              <a:gd name="connsiteY1413" fmla="*/ 4577696 h 6860965"/>
              <a:gd name="connsiteX1414" fmla="*/ 1069035 w 12191853"/>
              <a:gd name="connsiteY1414" fmla="*/ 4336278 h 6860965"/>
              <a:gd name="connsiteX1415" fmla="*/ 991410 w 12191853"/>
              <a:gd name="connsiteY1415" fmla="*/ 4268624 h 6860965"/>
              <a:gd name="connsiteX1416" fmla="*/ 955091 w 12191853"/>
              <a:gd name="connsiteY1416" fmla="*/ 4207379 h 6860965"/>
              <a:gd name="connsiteX1417" fmla="*/ 878179 w 12191853"/>
              <a:gd name="connsiteY1417" fmla="*/ 3937474 h 6860965"/>
              <a:gd name="connsiteX1418" fmla="*/ 875330 w 12191853"/>
              <a:gd name="connsiteY1418" fmla="*/ 3850592 h 6860965"/>
              <a:gd name="connsiteX1419" fmla="*/ 889573 w 12191853"/>
              <a:gd name="connsiteY1419" fmla="*/ 3824242 h 6860965"/>
              <a:gd name="connsiteX1420" fmla="*/ 959364 w 12191853"/>
              <a:gd name="connsiteY1420" fmla="*/ 3824242 h 6860965"/>
              <a:gd name="connsiteX1421" fmla="*/ 985713 w 12191853"/>
              <a:gd name="connsiteY1421" fmla="*/ 3881214 h 6860965"/>
              <a:gd name="connsiteX1422" fmla="*/ 1008502 w 12191853"/>
              <a:gd name="connsiteY1422" fmla="*/ 3984476 h 6860965"/>
              <a:gd name="connsiteX1423" fmla="*/ 1019184 w 12191853"/>
              <a:gd name="connsiteY1423" fmla="*/ 4132603 h 6860965"/>
              <a:gd name="connsiteX1424" fmla="*/ 1007078 w 12191853"/>
              <a:gd name="connsiteY1424" fmla="*/ 4165362 h 6860965"/>
              <a:gd name="connsiteX1425" fmla="*/ 982864 w 12191853"/>
              <a:gd name="connsiteY1425" fmla="*/ 4140437 h 6860965"/>
              <a:gd name="connsiteX1426" fmla="*/ 955803 w 12191853"/>
              <a:gd name="connsiteY1426" fmla="*/ 4074919 h 6860965"/>
              <a:gd name="connsiteX1427" fmla="*/ 932302 w 12191853"/>
              <a:gd name="connsiteY1427" fmla="*/ 3948868 h 6860965"/>
              <a:gd name="connsiteX1428" fmla="*/ 946545 w 12191853"/>
              <a:gd name="connsiteY1428" fmla="*/ 3918246 h 6860965"/>
              <a:gd name="connsiteX1429" fmla="*/ 967197 w 12191853"/>
              <a:gd name="connsiteY1429" fmla="*/ 3952429 h 6860965"/>
              <a:gd name="connsiteX1430" fmla="*/ 945121 w 12191853"/>
              <a:gd name="connsiteY1430" fmla="*/ 3959550 h 6860965"/>
              <a:gd name="connsiteX1431" fmla="*/ 980728 w 12191853"/>
              <a:gd name="connsiteY1431" fmla="*/ 4090586 h 6860965"/>
              <a:gd name="connsiteX1432" fmla="*/ 992122 w 12191853"/>
              <a:gd name="connsiteY1432" fmla="*/ 4102693 h 6860965"/>
              <a:gd name="connsiteX1433" fmla="*/ 1004941 w 12191853"/>
              <a:gd name="connsiteY1433" fmla="*/ 4072070 h 6860965"/>
              <a:gd name="connsiteX1434" fmla="*/ 960076 w 12191853"/>
              <a:gd name="connsiteY1434" fmla="*/ 3878366 h 6860965"/>
              <a:gd name="connsiteX1435" fmla="*/ 915210 w 12191853"/>
              <a:gd name="connsiteY1435" fmla="*/ 3844895 h 6860965"/>
              <a:gd name="connsiteX1436" fmla="*/ 904528 w 12191853"/>
              <a:gd name="connsiteY1436" fmla="*/ 3868395 h 6860965"/>
              <a:gd name="connsiteX1437" fmla="*/ 907377 w 12191853"/>
              <a:gd name="connsiteY1437" fmla="*/ 3906139 h 6860965"/>
              <a:gd name="connsiteX1438" fmla="*/ 947257 w 12191853"/>
              <a:gd name="connsiteY1438" fmla="*/ 4111951 h 6860965"/>
              <a:gd name="connsiteX1439" fmla="*/ 977167 w 12191853"/>
              <a:gd name="connsiteY1439" fmla="*/ 4215924 h 6860965"/>
              <a:gd name="connsiteX1440" fmla="*/ 1007078 w 12191853"/>
              <a:gd name="connsiteY1440" fmla="*/ 4239425 h 6860965"/>
              <a:gd name="connsiteX1441" fmla="*/ 1030578 w 12191853"/>
              <a:gd name="connsiteY1441" fmla="*/ 4213076 h 6860965"/>
              <a:gd name="connsiteX1442" fmla="*/ 1045534 w 12191853"/>
              <a:gd name="connsiteY1442" fmla="*/ 4131179 h 6860965"/>
              <a:gd name="connsiteX1443" fmla="*/ 1024169 w 12191853"/>
              <a:gd name="connsiteY1443" fmla="*/ 3931064 h 6860965"/>
              <a:gd name="connsiteX1444" fmla="*/ 1024169 w 12191853"/>
              <a:gd name="connsiteY1444" fmla="*/ 3896169 h 6860965"/>
              <a:gd name="connsiteX1445" fmla="*/ 1033427 w 12191853"/>
              <a:gd name="connsiteY1445" fmla="*/ 3880502 h 6860965"/>
              <a:gd name="connsiteX1446" fmla="*/ 1039836 w 12191853"/>
              <a:gd name="connsiteY1446" fmla="*/ 3896169 h 6860965"/>
              <a:gd name="connsiteX1447" fmla="*/ 1052655 w 12191853"/>
              <a:gd name="connsiteY1447" fmla="*/ 3943883 h 6860965"/>
              <a:gd name="connsiteX1448" fmla="*/ 1164463 w 12191853"/>
              <a:gd name="connsiteY1448" fmla="*/ 4170347 h 6860965"/>
              <a:gd name="connsiteX1449" fmla="*/ 1169448 w 12191853"/>
              <a:gd name="connsiteY1449" fmla="*/ 4607607 h 6860965"/>
              <a:gd name="connsiteX1450" fmla="*/ 1207904 w 12191853"/>
              <a:gd name="connsiteY1450" fmla="*/ 4488678 h 6860965"/>
              <a:gd name="connsiteX1451" fmla="*/ 1259891 w 12191853"/>
              <a:gd name="connsiteY1451" fmla="*/ 4434554 h 6860965"/>
              <a:gd name="connsiteX1452" fmla="*/ 1569676 w 12191853"/>
              <a:gd name="connsiteY1452" fmla="*/ 4571287 h 6860965"/>
              <a:gd name="connsiteX1453" fmla="*/ 1752698 w 12191853"/>
              <a:gd name="connsiteY1453" fmla="*/ 4623274 h 6860965"/>
              <a:gd name="connsiteX1454" fmla="*/ 1934296 w 12191853"/>
              <a:gd name="connsiteY1454" fmla="*/ 4774962 h 6860965"/>
              <a:gd name="connsiteX1455" fmla="*/ 1995541 w 12191853"/>
              <a:gd name="connsiteY1455" fmla="*/ 4886057 h 6860965"/>
              <a:gd name="connsiteX1456" fmla="*/ 2009072 w 12191853"/>
              <a:gd name="connsiteY1456" fmla="*/ 4918104 h 6860965"/>
              <a:gd name="connsiteX1457" fmla="*/ 2025451 w 12191853"/>
              <a:gd name="connsiteY1457" fmla="*/ 4973652 h 6860965"/>
              <a:gd name="connsiteX1458" fmla="*/ 2063195 w 12191853"/>
              <a:gd name="connsiteY1458" fmla="*/ 5471444 h 6860965"/>
              <a:gd name="connsiteX1459" fmla="*/ 2063907 w 12191853"/>
              <a:gd name="connsiteY1459" fmla="*/ 5512749 h 6860965"/>
              <a:gd name="connsiteX1460" fmla="*/ 2280401 w 12191853"/>
              <a:gd name="connsiteY1460" fmla="*/ 5487824 h 6860965"/>
              <a:gd name="connsiteX1461" fmla="*/ 2320993 w 12191853"/>
              <a:gd name="connsiteY1461" fmla="*/ 5526992 h 6860965"/>
              <a:gd name="connsiteX1462" fmla="*/ 2327403 w 12191853"/>
              <a:gd name="connsiteY1462" fmla="*/ 5577554 h 6860965"/>
              <a:gd name="connsiteX1463" fmla="*/ 2333100 w 12191853"/>
              <a:gd name="connsiteY1463" fmla="*/ 5563311 h 6860965"/>
              <a:gd name="connsiteX1464" fmla="*/ 2278265 w 12191853"/>
              <a:gd name="connsiteY1464" fmla="*/ 5390971 h 6860965"/>
              <a:gd name="connsiteX1465" fmla="*/ 2264023 w 12191853"/>
              <a:gd name="connsiteY1465" fmla="*/ 5381713 h 6860965"/>
              <a:gd name="connsiteX1466" fmla="*/ 2225566 w 12191853"/>
              <a:gd name="connsiteY1466" fmla="*/ 5341121 h 6860965"/>
              <a:gd name="connsiteX1467" fmla="*/ 2175003 w 12191853"/>
              <a:gd name="connsiteY1467" fmla="*/ 5169493 h 6860965"/>
              <a:gd name="connsiteX1468" fmla="*/ 2211323 w 12191853"/>
              <a:gd name="connsiteY1468" fmla="*/ 5100414 h 6860965"/>
              <a:gd name="connsiteX1469" fmla="*/ 2235536 w 12191853"/>
              <a:gd name="connsiteY1469" fmla="*/ 5131037 h 6860965"/>
              <a:gd name="connsiteX1470" fmla="*/ 2261885 w 12191853"/>
              <a:gd name="connsiteY1470" fmla="*/ 5250678 h 6860965"/>
              <a:gd name="connsiteX1471" fmla="*/ 2258324 w 12191853"/>
              <a:gd name="connsiteY1471" fmla="*/ 5261360 h 6860965"/>
              <a:gd name="connsiteX1472" fmla="*/ 2259037 w 12191853"/>
              <a:gd name="connsiteY1472" fmla="*/ 5252102 h 6860965"/>
              <a:gd name="connsiteX1473" fmla="*/ 2257613 w 12191853"/>
              <a:gd name="connsiteY1473" fmla="*/ 5250678 h 6860965"/>
              <a:gd name="connsiteX1474" fmla="*/ 2224853 w 12191853"/>
              <a:gd name="connsiteY1474" fmla="*/ 5143143 h 6860965"/>
              <a:gd name="connsiteX1475" fmla="*/ 2202777 w 12191853"/>
              <a:gd name="connsiteY1475" fmla="*/ 5130325 h 6860965"/>
              <a:gd name="connsiteX1476" fmla="*/ 2196368 w 12191853"/>
              <a:gd name="connsiteY1476" fmla="*/ 5152401 h 6860965"/>
              <a:gd name="connsiteX1477" fmla="*/ 2234824 w 12191853"/>
              <a:gd name="connsiteY1477" fmla="*/ 5337560 h 6860965"/>
              <a:gd name="connsiteX1478" fmla="*/ 2255477 w 12191853"/>
              <a:gd name="connsiteY1478" fmla="*/ 5360349 h 6860965"/>
              <a:gd name="connsiteX1479" fmla="*/ 2273280 w 12191853"/>
              <a:gd name="connsiteY1479" fmla="*/ 5336136 h 6860965"/>
              <a:gd name="connsiteX1480" fmla="*/ 2273280 w 12191853"/>
              <a:gd name="connsiteY1480" fmla="*/ 5210797 h 6860965"/>
              <a:gd name="connsiteX1481" fmla="*/ 2273280 w 12191853"/>
              <a:gd name="connsiteY1481" fmla="*/ 5150977 h 6860965"/>
              <a:gd name="connsiteX1482" fmla="*/ 2313161 w 12191853"/>
              <a:gd name="connsiteY1482" fmla="*/ 5230737 h 6860965"/>
              <a:gd name="connsiteX1483" fmla="*/ 2368709 w 12191853"/>
              <a:gd name="connsiteY1483" fmla="*/ 5468596 h 6860965"/>
              <a:gd name="connsiteX1484" fmla="*/ 2358026 w 12191853"/>
              <a:gd name="connsiteY1484" fmla="*/ 5559039 h 6860965"/>
              <a:gd name="connsiteX1485" fmla="*/ 2374406 w 12191853"/>
              <a:gd name="connsiteY1485" fmla="*/ 5502067 h 6860965"/>
              <a:gd name="connsiteX1486" fmla="*/ 2406451 w 12191853"/>
              <a:gd name="connsiteY1486" fmla="*/ 5472156 h 6860965"/>
              <a:gd name="connsiteX1487" fmla="*/ 2584489 w 12191853"/>
              <a:gd name="connsiteY1487" fmla="*/ 5548356 h 6860965"/>
              <a:gd name="connsiteX1488" fmla="*/ 2608703 w 12191853"/>
              <a:gd name="connsiteY1488" fmla="*/ 5564736 h 6860965"/>
              <a:gd name="connsiteX1489" fmla="*/ 2804544 w 12191853"/>
              <a:gd name="connsiteY1489" fmla="*/ 5679392 h 6860965"/>
              <a:gd name="connsiteX1490" fmla="*/ 2896411 w 12191853"/>
              <a:gd name="connsiteY1490" fmla="*/ 6066801 h 6860965"/>
              <a:gd name="connsiteX1491" fmla="*/ 2855818 w 12191853"/>
              <a:gd name="connsiteY1491" fmla="*/ 6286855 h 6860965"/>
              <a:gd name="connsiteX1492" fmla="*/ 2849410 w 12191853"/>
              <a:gd name="connsiteY1492" fmla="*/ 6306083 h 6860965"/>
              <a:gd name="connsiteX1493" fmla="*/ 2777482 w 12191853"/>
              <a:gd name="connsiteY1493" fmla="*/ 6415754 h 6860965"/>
              <a:gd name="connsiteX1494" fmla="*/ 2780331 w 12191853"/>
              <a:gd name="connsiteY1494" fmla="*/ 6446377 h 6860965"/>
              <a:gd name="connsiteX1495" fmla="*/ 2844423 w 12191853"/>
              <a:gd name="connsiteY1495" fmla="*/ 6494803 h 6860965"/>
              <a:gd name="connsiteX1496" fmla="*/ 2931307 w 12191853"/>
              <a:gd name="connsiteY1496" fmla="*/ 6540381 h 6860965"/>
              <a:gd name="connsiteX1497" fmla="*/ 2949110 w 12191853"/>
              <a:gd name="connsiteY1497" fmla="*/ 6524001 h 6860965"/>
              <a:gd name="connsiteX1498" fmla="*/ 2907806 w 12191853"/>
              <a:gd name="connsiteY1498" fmla="*/ 6449226 h 6860965"/>
              <a:gd name="connsiteX1499" fmla="*/ 2897835 w 12191853"/>
              <a:gd name="connsiteY1499" fmla="*/ 6413618 h 6860965"/>
              <a:gd name="connsiteX1500" fmla="*/ 2909942 w 12191853"/>
              <a:gd name="connsiteY1500" fmla="*/ 6267627 h 6860965"/>
              <a:gd name="connsiteX1501" fmla="*/ 2912079 w 12191853"/>
              <a:gd name="connsiteY1501" fmla="*/ 6227747 h 6860965"/>
              <a:gd name="connsiteX1502" fmla="*/ 2943412 w 12191853"/>
              <a:gd name="connsiteY1502" fmla="*/ 6147986 h 6860965"/>
              <a:gd name="connsiteX1503" fmla="*/ 3124298 w 12191853"/>
              <a:gd name="connsiteY1503" fmla="*/ 6066801 h 6860965"/>
              <a:gd name="connsiteX1504" fmla="*/ 3174861 w 12191853"/>
              <a:gd name="connsiteY1504" fmla="*/ 6045437 h 6860965"/>
              <a:gd name="connsiteX1505" fmla="*/ 3272425 w 12191853"/>
              <a:gd name="connsiteY1505" fmla="*/ 6073210 h 6860965"/>
              <a:gd name="connsiteX1506" fmla="*/ 3409160 w 12191853"/>
              <a:gd name="connsiteY1506" fmla="*/ 6194988 h 6860965"/>
              <a:gd name="connsiteX1507" fmla="*/ 3425537 w 12191853"/>
              <a:gd name="connsiteY1507" fmla="*/ 6266203 h 6860965"/>
              <a:gd name="connsiteX1508" fmla="*/ 3425537 w 12191853"/>
              <a:gd name="connsiteY1508" fmla="*/ 6285431 h 6860965"/>
              <a:gd name="connsiteX1509" fmla="*/ 3426250 w 12191853"/>
              <a:gd name="connsiteY1509" fmla="*/ 6326736 h 6860965"/>
              <a:gd name="connsiteX1510" fmla="*/ 3392779 w 12191853"/>
              <a:gd name="connsiteY1510" fmla="*/ 6435695 h 6860965"/>
              <a:gd name="connsiteX1511" fmla="*/ 3365006 w 12191853"/>
              <a:gd name="connsiteY1511" fmla="*/ 6504061 h 6860965"/>
              <a:gd name="connsiteX1512" fmla="*/ 3325124 w 12191853"/>
              <a:gd name="connsiteY1512" fmla="*/ 6526850 h 6860965"/>
              <a:gd name="connsiteX1513" fmla="*/ 3228272 w 12191853"/>
              <a:gd name="connsiteY1513" fmla="*/ 6499788 h 6860965"/>
              <a:gd name="connsiteX1514" fmla="*/ 3124298 w 12191853"/>
              <a:gd name="connsiteY1514" fmla="*/ 6454210 h 6860965"/>
              <a:gd name="connsiteX1515" fmla="*/ 3102935 w 12191853"/>
              <a:gd name="connsiteY1515" fmla="*/ 6427861 h 6860965"/>
              <a:gd name="connsiteX1516" fmla="*/ 3069464 w 12191853"/>
              <a:gd name="connsiteY1516" fmla="*/ 6266915 h 6860965"/>
              <a:gd name="connsiteX1517" fmla="*/ 3105782 w 12191853"/>
              <a:gd name="connsiteY1517" fmla="*/ 6204958 h 6860965"/>
              <a:gd name="connsiteX1518" fmla="*/ 3232545 w 12191853"/>
              <a:gd name="connsiteY1518" fmla="*/ 6172199 h 6860965"/>
              <a:gd name="connsiteX1519" fmla="*/ 3277410 w 12191853"/>
              <a:gd name="connsiteY1519" fmla="*/ 6194988 h 6860965"/>
              <a:gd name="connsiteX1520" fmla="*/ 3327263 w 12191853"/>
              <a:gd name="connsiteY1520" fmla="*/ 6291128 h 6860965"/>
              <a:gd name="connsiteX1521" fmla="*/ 3291653 w 12191853"/>
              <a:gd name="connsiteY1521" fmla="*/ 6382283 h 6860965"/>
              <a:gd name="connsiteX1522" fmla="*/ 3238954 w 12191853"/>
              <a:gd name="connsiteY1522" fmla="*/ 6399375 h 6860965"/>
              <a:gd name="connsiteX1523" fmla="*/ 3201210 w 12191853"/>
              <a:gd name="connsiteY1523" fmla="*/ 6389405 h 6860965"/>
              <a:gd name="connsiteX1524" fmla="*/ 3155634 w 12191853"/>
              <a:gd name="connsiteY1524" fmla="*/ 6291128 h 6860965"/>
              <a:gd name="connsiteX1525" fmla="*/ 3201923 w 12191853"/>
              <a:gd name="connsiteY1525" fmla="*/ 6256945 h 6860965"/>
              <a:gd name="connsiteX1526" fmla="*/ 3252486 w 12191853"/>
              <a:gd name="connsiteY1526" fmla="*/ 6279734 h 6860965"/>
              <a:gd name="connsiteX1527" fmla="*/ 3263881 w 12191853"/>
              <a:gd name="connsiteY1527" fmla="*/ 6288992 h 6860965"/>
              <a:gd name="connsiteX1528" fmla="*/ 3217590 w 12191853"/>
              <a:gd name="connsiteY1528" fmla="*/ 6239853 h 6860965"/>
              <a:gd name="connsiteX1529" fmla="*/ 3142815 w 12191853"/>
              <a:gd name="connsiteY1529" fmla="*/ 6280446 h 6860965"/>
              <a:gd name="connsiteX1530" fmla="*/ 3140679 w 12191853"/>
              <a:gd name="connsiteY1530" fmla="*/ 6309644 h 6860965"/>
              <a:gd name="connsiteX1531" fmla="*/ 3169876 w 12191853"/>
              <a:gd name="connsiteY1531" fmla="*/ 6382283 h 6860965"/>
              <a:gd name="connsiteX1532" fmla="*/ 3197650 w 12191853"/>
              <a:gd name="connsiteY1532" fmla="*/ 6410769 h 6860965"/>
              <a:gd name="connsiteX1533" fmla="*/ 3293080 w 12191853"/>
              <a:gd name="connsiteY1533" fmla="*/ 6441392 h 6860965"/>
              <a:gd name="connsiteX1534" fmla="*/ 3337231 w 12191853"/>
              <a:gd name="connsiteY1534" fmla="*/ 6413618 h 6860965"/>
              <a:gd name="connsiteX1535" fmla="*/ 3362868 w 12191853"/>
              <a:gd name="connsiteY1535" fmla="*/ 6261930 h 6860965"/>
              <a:gd name="connsiteX1536" fmla="*/ 3346489 w 12191853"/>
              <a:gd name="connsiteY1536" fmla="*/ 6226322 h 6860965"/>
              <a:gd name="connsiteX1537" fmla="*/ 3247500 w 12191853"/>
              <a:gd name="connsiteY1537" fmla="*/ 6136592 h 6860965"/>
              <a:gd name="connsiteX1538" fmla="*/ 3180558 w 12191853"/>
              <a:gd name="connsiteY1538" fmla="*/ 6126622 h 6860965"/>
              <a:gd name="connsiteX1539" fmla="*/ 3033856 w 12191853"/>
              <a:gd name="connsiteY1539" fmla="*/ 6192852 h 6860965"/>
              <a:gd name="connsiteX1540" fmla="*/ 3018900 w 12191853"/>
              <a:gd name="connsiteY1540" fmla="*/ 6334569 h 6860965"/>
              <a:gd name="connsiteX1541" fmla="*/ 3047387 w 12191853"/>
              <a:gd name="connsiteY1541" fmla="*/ 6393678 h 6860965"/>
              <a:gd name="connsiteX1542" fmla="*/ 3081570 w 12191853"/>
              <a:gd name="connsiteY1542" fmla="*/ 6454210 h 6860965"/>
              <a:gd name="connsiteX1543" fmla="*/ 3228272 w 12191853"/>
              <a:gd name="connsiteY1543" fmla="*/ 6556760 h 6860965"/>
              <a:gd name="connsiteX1544" fmla="*/ 3357884 w 12191853"/>
              <a:gd name="connsiteY1544" fmla="*/ 6555336 h 6860965"/>
              <a:gd name="connsiteX1545" fmla="*/ 3398478 w 12191853"/>
              <a:gd name="connsiteY1545" fmla="*/ 6525425 h 6860965"/>
              <a:gd name="connsiteX1546" fmla="*/ 3443343 w 12191853"/>
              <a:gd name="connsiteY1546" fmla="*/ 6517592 h 6860965"/>
              <a:gd name="connsiteX1547" fmla="*/ 3453311 w 12191853"/>
              <a:gd name="connsiteY1547" fmla="*/ 6520441 h 6860965"/>
              <a:gd name="connsiteX1548" fmla="*/ 3634198 w 12191853"/>
              <a:gd name="connsiteY1548" fmla="*/ 6510470 h 6860965"/>
              <a:gd name="connsiteX1549" fmla="*/ 3711109 w 12191853"/>
              <a:gd name="connsiteY1549" fmla="*/ 6466317 h 6860965"/>
              <a:gd name="connsiteX1550" fmla="*/ 3765946 w 12191853"/>
              <a:gd name="connsiteY1550" fmla="*/ 6431422 h 6860965"/>
              <a:gd name="connsiteX1551" fmla="*/ 3811523 w 12191853"/>
              <a:gd name="connsiteY1551" fmla="*/ 6407921 h 6860965"/>
              <a:gd name="connsiteX1552" fmla="*/ 3862798 w 12191853"/>
              <a:gd name="connsiteY1552" fmla="*/ 6410057 h 6860965"/>
              <a:gd name="connsiteX1553" fmla="*/ 3884874 w 12191853"/>
              <a:gd name="connsiteY1553" fmla="*/ 6409345 h 6860965"/>
              <a:gd name="connsiteX1554" fmla="*/ 4004515 w 12191853"/>
              <a:gd name="connsiteY1554" fmla="*/ 6350237 h 6860965"/>
              <a:gd name="connsiteX1555" fmla="*/ 4010212 w 12191853"/>
              <a:gd name="connsiteY1555" fmla="*/ 6345251 h 6860965"/>
              <a:gd name="connsiteX1556" fmla="*/ 4072882 w 12191853"/>
              <a:gd name="connsiteY1556" fmla="*/ 6249824 h 6860965"/>
              <a:gd name="connsiteX1557" fmla="*/ 4053653 w 12191853"/>
              <a:gd name="connsiteY1557" fmla="*/ 6167927 h 6860965"/>
              <a:gd name="connsiteX1558" fmla="*/ 3964635 w 12191853"/>
              <a:gd name="connsiteY1558" fmla="*/ 6110242 h 6860965"/>
              <a:gd name="connsiteX1559" fmla="*/ 3909087 w 12191853"/>
              <a:gd name="connsiteY1559" fmla="*/ 6109530 h 6860965"/>
              <a:gd name="connsiteX1560" fmla="*/ 3830751 w 12191853"/>
              <a:gd name="connsiteY1560" fmla="*/ 6160805 h 6860965"/>
              <a:gd name="connsiteX1561" fmla="*/ 3811523 w 12191853"/>
              <a:gd name="connsiteY1561" fmla="*/ 6197836 h 6860965"/>
              <a:gd name="connsiteX1562" fmla="*/ 3812235 w 12191853"/>
              <a:gd name="connsiteY1562" fmla="*/ 6283294 h 6860965"/>
              <a:gd name="connsiteX1563" fmla="*/ 3859949 w 12191853"/>
              <a:gd name="connsiteY1563" fmla="*/ 6323175 h 6860965"/>
              <a:gd name="connsiteX1564" fmla="*/ 3961786 w 12191853"/>
              <a:gd name="connsiteY1564" fmla="*/ 6256945 h 6860965"/>
              <a:gd name="connsiteX1565" fmla="*/ 3961786 w 12191853"/>
              <a:gd name="connsiteY1565" fmla="*/ 6214928 h 6860965"/>
              <a:gd name="connsiteX1566" fmla="*/ 3959650 w 12191853"/>
              <a:gd name="connsiteY1566" fmla="*/ 6249824 h 6860965"/>
              <a:gd name="connsiteX1567" fmla="*/ 3948255 w 12191853"/>
              <a:gd name="connsiteY1567" fmla="*/ 6269764 h 6860965"/>
              <a:gd name="connsiteX1568" fmla="*/ 3826478 w 12191853"/>
              <a:gd name="connsiteY1568" fmla="*/ 6261218 h 6860965"/>
              <a:gd name="connsiteX1569" fmla="*/ 3825766 w 12191853"/>
              <a:gd name="connsiteY1569" fmla="*/ 6222762 h 6860965"/>
              <a:gd name="connsiteX1570" fmla="*/ 3882738 w 12191853"/>
              <a:gd name="connsiteY1570" fmla="*/ 6143001 h 6860965"/>
              <a:gd name="connsiteX1571" fmla="*/ 3924042 w 12191853"/>
              <a:gd name="connsiteY1571" fmla="*/ 6132319 h 6860965"/>
              <a:gd name="connsiteX1572" fmla="*/ 4021607 w 12191853"/>
              <a:gd name="connsiteY1572" fmla="*/ 6179321 h 6860965"/>
              <a:gd name="connsiteX1573" fmla="*/ 4033713 w 12191853"/>
              <a:gd name="connsiteY1573" fmla="*/ 6212079 h 6860965"/>
              <a:gd name="connsiteX1574" fmla="*/ 3985287 w 12191853"/>
              <a:gd name="connsiteY1574" fmla="*/ 6344540 h 6860965"/>
              <a:gd name="connsiteX1575" fmla="*/ 3961786 w 12191853"/>
              <a:gd name="connsiteY1575" fmla="*/ 6361631 h 6860965"/>
              <a:gd name="connsiteX1576" fmla="*/ 3836448 w 12191853"/>
              <a:gd name="connsiteY1576" fmla="*/ 6389405 h 6860965"/>
              <a:gd name="connsiteX1577" fmla="*/ 3770930 w 12191853"/>
              <a:gd name="connsiteY1577" fmla="*/ 6373737 h 6860965"/>
              <a:gd name="connsiteX1578" fmla="*/ 3768795 w 12191853"/>
              <a:gd name="connsiteY1578" fmla="*/ 6356646 h 6860965"/>
              <a:gd name="connsiteX1579" fmla="*/ 3759536 w 12191853"/>
              <a:gd name="connsiteY1579" fmla="*/ 6280446 h 6860965"/>
              <a:gd name="connsiteX1580" fmla="*/ 3755975 w 12191853"/>
              <a:gd name="connsiteY1580" fmla="*/ 6241278 h 6860965"/>
              <a:gd name="connsiteX1581" fmla="*/ 3764520 w 12191853"/>
              <a:gd name="connsiteY1581" fmla="*/ 6152259 h 6860965"/>
              <a:gd name="connsiteX1582" fmla="*/ 3775915 w 12191853"/>
              <a:gd name="connsiteY1582" fmla="*/ 6134455 h 6860965"/>
              <a:gd name="connsiteX1583" fmla="*/ 3912649 w 12191853"/>
              <a:gd name="connsiteY1583" fmla="*/ 6046861 h 6860965"/>
              <a:gd name="connsiteX1584" fmla="*/ 3976741 w 12191853"/>
              <a:gd name="connsiteY1584" fmla="*/ 6048285 h 6860965"/>
              <a:gd name="connsiteX1585" fmla="*/ 4013773 w 12191853"/>
              <a:gd name="connsiteY1585" fmla="*/ 6062528 h 6860965"/>
              <a:gd name="connsiteX1586" fmla="*/ 4101367 w 12191853"/>
              <a:gd name="connsiteY1586" fmla="*/ 6120924 h 6860965"/>
              <a:gd name="connsiteX1587" fmla="*/ 4141248 w 12191853"/>
              <a:gd name="connsiteY1587" fmla="*/ 6105969 h 6860965"/>
              <a:gd name="connsiteX1588" fmla="*/ 4245934 w 12191853"/>
              <a:gd name="connsiteY1588" fmla="*/ 5971373 h 6860965"/>
              <a:gd name="connsiteX1589" fmla="*/ 4271571 w 12191853"/>
              <a:gd name="connsiteY1589" fmla="*/ 5947160 h 6860965"/>
              <a:gd name="connsiteX1590" fmla="*/ 4287237 w 12191853"/>
              <a:gd name="connsiteY1590" fmla="*/ 5923659 h 6860965"/>
              <a:gd name="connsiteX1591" fmla="*/ 4302192 w 12191853"/>
              <a:gd name="connsiteY1591" fmla="*/ 5905855 h 6860965"/>
              <a:gd name="connsiteX1592" fmla="*/ 4369136 w 12191853"/>
              <a:gd name="connsiteY1592" fmla="*/ 5894461 h 6860965"/>
              <a:gd name="connsiteX1593" fmla="*/ 4475247 w 12191853"/>
              <a:gd name="connsiteY1593" fmla="*/ 5907992 h 6860965"/>
              <a:gd name="connsiteX1594" fmla="*/ 4564977 w 12191853"/>
              <a:gd name="connsiteY1594" fmla="*/ 5927932 h 6860965"/>
              <a:gd name="connsiteX1595" fmla="*/ 4649009 w 12191853"/>
              <a:gd name="connsiteY1595" fmla="*/ 5958554 h 6860965"/>
              <a:gd name="connsiteX1596" fmla="*/ 4697436 w 12191853"/>
              <a:gd name="connsiteY1596" fmla="*/ 6006268 h 6860965"/>
              <a:gd name="connsiteX1597" fmla="*/ 4752984 w 12191853"/>
              <a:gd name="connsiteY1597" fmla="*/ 6243414 h 6860965"/>
              <a:gd name="connsiteX1598" fmla="*/ 4761530 w 12191853"/>
              <a:gd name="connsiteY1598" fmla="*/ 6269051 h 6860965"/>
              <a:gd name="connsiteX1599" fmla="*/ 4757256 w 12191853"/>
              <a:gd name="connsiteY1599" fmla="*/ 6304659 h 6860965"/>
              <a:gd name="connsiteX1600" fmla="*/ 4671798 w 12191853"/>
              <a:gd name="connsiteY1600" fmla="*/ 6387980 h 6860965"/>
              <a:gd name="connsiteX1601" fmla="*/ 4577083 w 12191853"/>
              <a:gd name="connsiteY1601" fmla="*/ 6477712 h 6860965"/>
              <a:gd name="connsiteX1602" fmla="*/ 4517975 w 12191853"/>
              <a:gd name="connsiteY1602" fmla="*/ 6513319 h 6860965"/>
              <a:gd name="connsiteX1603" fmla="*/ 4514414 w 12191853"/>
              <a:gd name="connsiteY1603" fmla="*/ 6515455 h 6860965"/>
              <a:gd name="connsiteX1604" fmla="*/ 4578508 w 12191853"/>
              <a:gd name="connsiteY1604" fmla="*/ 6524001 h 6860965"/>
              <a:gd name="connsiteX1605" fmla="*/ 4609130 w 12191853"/>
              <a:gd name="connsiteY1605" fmla="*/ 6520441 h 6860965"/>
              <a:gd name="connsiteX1606" fmla="*/ 4632630 w 12191853"/>
              <a:gd name="connsiteY1606" fmla="*/ 6514743 h 6860965"/>
              <a:gd name="connsiteX1607" fmla="*/ 4698862 w 12191853"/>
              <a:gd name="connsiteY1607" fmla="*/ 6518304 h 6860965"/>
              <a:gd name="connsiteX1608" fmla="*/ 4728770 w 12191853"/>
              <a:gd name="connsiteY1608" fmla="*/ 6555336 h 6860965"/>
              <a:gd name="connsiteX1609" fmla="*/ 4859093 w 12191853"/>
              <a:gd name="connsiteY1609" fmla="*/ 6625126 h 6860965"/>
              <a:gd name="connsiteX1610" fmla="*/ 4937431 w 12191853"/>
              <a:gd name="connsiteY1610" fmla="*/ 6621565 h 6860965"/>
              <a:gd name="connsiteX1611" fmla="*/ 5029298 w 12191853"/>
              <a:gd name="connsiteY1611" fmla="*/ 6625839 h 6860965"/>
              <a:gd name="connsiteX1612" fmla="*/ 5065619 w 12191853"/>
              <a:gd name="connsiteY1612" fmla="*/ 6642930 h 6860965"/>
              <a:gd name="connsiteX1613" fmla="*/ 5175289 w 12191853"/>
              <a:gd name="connsiteY1613" fmla="*/ 6670704 h 6860965"/>
              <a:gd name="connsiteX1614" fmla="*/ 5241520 w 12191853"/>
              <a:gd name="connsiteY1614" fmla="*/ 6679250 h 6860965"/>
              <a:gd name="connsiteX1615" fmla="*/ 5278550 w 12191853"/>
              <a:gd name="connsiteY1615" fmla="*/ 6697766 h 6860965"/>
              <a:gd name="connsiteX1616" fmla="*/ 5346918 w 12191853"/>
              <a:gd name="connsiteY1616" fmla="*/ 6733373 h 6860965"/>
              <a:gd name="connsiteX1617" fmla="*/ 5363296 w 12191853"/>
              <a:gd name="connsiteY1617" fmla="*/ 6763283 h 6860965"/>
              <a:gd name="connsiteX1618" fmla="*/ 5279262 w 12191853"/>
              <a:gd name="connsiteY1618" fmla="*/ 6756162 h 6860965"/>
              <a:gd name="connsiteX1619" fmla="*/ 5245791 w 12191853"/>
              <a:gd name="connsiteY1619" fmla="*/ 6760435 h 6860965"/>
              <a:gd name="connsiteX1620" fmla="*/ 5227275 w 12191853"/>
              <a:gd name="connsiteY1620" fmla="*/ 6761859 h 6860965"/>
              <a:gd name="connsiteX1621" fmla="*/ 5159622 w 12191853"/>
              <a:gd name="connsiteY1621" fmla="*/ 6751177 h 6860965"/>
              <a:gd name="connsiteX1622" fmla="*/ 5111195 w 12191853"/>
              <a:gd name="connsiteY1622" fmla="*/ 6759011 h 6860965"/>
              <a:gd name="connsiteX1623" fmla="*/ 5089831 w 12191853"/>
              <a:gd name="connsiteY1623" fmla="*/ 6756162 h 6860965"/>
              <a:gd name="connsiteX1624" fmla="*/ 4966629 w 12191853"/>
              <a:gd name="connsiteY1624" fmla="*/ 6734085 h 6860965"/>
              <a:gd name="connsiteX1625" fmla="*/ 4929597 w 12191853"/>
              <a:gd name="connsiteY1625" fmla="*/ 6720554 h 6860965"/>
              <a:gd name="connsiteX1626" fmla="*/ 4834168 w 12191853"/>
              <a:gd name="connsiteY1626" fmla="*/ 6723403 h 6860965"/>
              <a:gd name="connsiteX1627" fmla="*/ 4721649 w 12191853"/>
              <a:gd name="connsiteY1627" fmla="*/ 6688508 h 6860965"/>
              <a:gd name="connsiteX1628" fmla="*/ 4657556 w 12191853"/>
              <a:gd name="connsiteY1628" fmla="*/ 6664294 h 6860965"/>
              <a:gd name="connsiteX1629" fmla="*/ 4609130 w 12191853"/>
              <a:gd name="connsiteY1629" fmla="*/ 6694205 h 6860965"/>
              <a:gd name="connsiteX1630" fmla="*/ 4604144 w 12191853"/>
              <a:gd name="connsiteY1630" fmla="*/ 6709872 h 6860965"/>
              <a:gd name="connsiteX1631" fmla="*/ 4618388 w 12191853"/>
              <a:gd name="connsiteY1631" fmla="*/ 6716994 h 6860965"/>
              <a:gd name="connsiteX1632" fmla="*/ 4663253 w 12191853"/>
              <a:gd name="connsiteY1632" fmla="*/ 6723403 h 6860965"/>
              <a:gd name="connsiteX1633" fmla="*/ 4767938 w 12191853"/>
              <a:gd name="connsiteY1633" fmla="*/ 6768980 h 6860965"/>
              <a:gd name="connsiteX1634" fmla="*/ 4790016 w 12191853"/>
              <a:gd name="connsiteY1634" fmla="*/ 6778238 h 6860965"/>
              <a:gd name="connsiteX1635" fmla="*/ 4978024 w 12191853"/>
              <a:gd name="connsiteY1635" fmla="*/ 6825240 h 6860965"/>
              <a:gd name="connsiteX1636" fmla="*/ 5025025 w 12191853"/>
              <a:gd name="connsiteY1636" fmla="*/ 6831650 h 6860965"/>
              <a:gd name="connsiteX1637" fmla="*/ 5059209 w 12191853"/>
              <a:gd name="connsiteY1637" fmla="*/ 6827377 h 6860965"/>
              <a:gd name="connsiteX1638" fmla="*/ 5063481 w 12191853"/>
              <a:gd name="connsiteY1638" fmla="*/ 6825240 h 6860965"/>
              <a:gd name="connsiteX1639" fmla="*/ 5094461 w 12191853"/>
              <a:gd name="connsiteY1639" fmla="*/ 6826932 h 6860965"/>
              <a:gd name="connsiteX1640" fmla="*/ 5441870 w 12191853"/>
              <a:gd name="connsiteY1640" fmla="*/ 6763480 h 6860965"/>
              <a:gd name="connsiteX1641" fmla="*/ 6158002 w 12191853"/>
              <a:gd name="connsiteY1641" fmla="*/ 6660208 h 6860965"/>
              <a:gd name="connsiteX1642" fmla="*/ 6731417 w 12191853"/>
              <a:gd name="connsiteY1642" fmla="*/ 6651331 h 6860965"/>
              <a:gd name="connsiteX1643" fmla="*/ 7024381 w 12191853"/>
              <a:gd name="connsiteY1643" fmla="*/ 6613437 h 6860965"/>
              <a:gd name="connsiteX1644" fmla="*/ 8587665 w 12191853"/>
              <a:gd name="connsiteY1644" fmla="*/ 6566516 h 6860965"/>
              <a:gd name="connsiteX1645" fmla="*/ 12191853 w 12191853"/>
              <a:gd name="connsiteY1645" fmla="*/ 6601600 h 6860965"/>
              <a:gd name="connsiteX1646" fmla="*/ 12191853 w 12191853"/>
              <a:gd name="connsiteY1646" fmla="*/ 6859807 h 6860965"/>
              <a:gd name="connsiteX1647" fmla="*/ 4228841 w 12191853"/>
              <a:gd name="connsiteY1647" fmla="*/ 6860848 h 6860965"/>
              <a:gd name="connsiteX1648" fmla="*/ 3964635 w 12191853"/>
              <a:gd name="connsiteY1648" fmla="*/ 6831650 h 6860965"/>
              <a:gd name="connsiteX1649" fmla="*/ 3773066 w 12191853"/>
              <a:gd name="connsiteY1649" fmla="*/ 6853726 h 6860965"/>
              <a:gd name="connsiteX1650" fmla="*/ 3723217 w 12191853"/>
              <a:gd name="connsiteY1650" fmla="*/ 6860848 h 6860965"/>
              <a:gd name="connsiteX1651" fmla="*/ 29296 w 12191853"/>
              <a:gd name="connsiteY1651" fmla="*/ 6860848 h 6860965"/>
              <a:gd name="connsiteX1652" fmla="*/ 810 w 12191853"/>
              <a:gd name="connsiteY1652" fmla="*/ 6832362 h 6860965"/>
              <a:gd name="connsiteX1653" fmla="*/ 810 w 12191853"/>
              <a:gd name="connsiteY1653" fmla="*/ 6549639 h 6860965"/>
              <a:gd name="connsiteX1654" fmla="*/ 4371 w 12191853"/>
              <a:gd name="connsiteY1654" fmla="*/ 6535396 h 6860965"/>
              <a:gd name="connsiteX1655" fmla="*/ 4371 w 12191853"/>
              <a:gd name="connsiteY1655" fmla="*/ 6540381 h 6860965"/>
              <a:gd name="connsiteX1656" fmla="*/ 201636 w 12191853"/>
              <a:gd name="connsiteY1656" fmla="*/ 6520441 h 6860965"/>
              <a:gd name="connsiteX1657" fmla="*/ 206621 w 12191853"/>
              <a:gd name="connsiteY1657" fmla="*/ 6495515 h 6860965"/>
              <a:gd name="connsiteX1658" fmla="*/ 132558 w 12191853"/>
              <a:gd name="connsiteY1658" fmla="*/ 6394390 h 6860965"/>
              <a:gd name="connsiteX1659" fmla="*/ 117603 w 12191853"/>
              <a:gd name="connsiteY1659" fmla="*/ 6373737 h 6860965"/>
              <a:gd name="connsiteX1660" fmla="*/ 30008 w 12191853"/>
              <a:gd name="connsiteY1660" fmla="*/ 6477712 h 6860965"/>
              <a:gd name="connsiteX1661" fmla="*/ 12205 w 12191853"/>
              <a:gd name="connsiteY1661" fmla="*/ 6485545 h 6860965"/>
              <a:gd name="connsiteX1662" fmla="*/ 7220 w 12191853"/>
              <a:gd name="connsiteY1662" fmla="*/ 6467741 h 6860965"/>
              <a:gd name="connsiteX1663" fmla="*/ 75586 w 12191853"/>
              <a:gd name="connsiteY1663" fmla="*/ 6281870 h 6860965"/>
              <a:gd name="connsiteX1664" fmla="*/ 77010 w 12191853"/>
              <a:gd name="connsiteY1664" fmla="*/ 6244126 h 6860965"/>
              <a:gd name="connsiteX1665" fmla="*/ 4371 w 12191853"/>
              <a:gd name="connsiteY1665" fmla="*/ 6209943 h 6860965"/>
              <a:gd name="connsiteX1666" fmla="*/ 4371 w 12191853"/>
              <a:gd name="connsiteY1666" fmla="*/ 6215640 h 6860965"/>
              <a:gd name="connsiteX1667" fmla="*/ 810 w 12191853"/>
              <a:gd name="connsiteY1667" fmla="*/ 6202110 h 6860965"/>
              <a:gd name="connsiteX1668" fmla="*/ 810 w 12191853"/>
              <a:gd name="connsiteY1668" fmla="*/ 32047 h 6860965"/>
              <a:gd name="connsiteX1669" fmla="*/ 2947 w 12191853"/>
              <a:gd name="connsiteY1669" fmla="*/ 0 h 6860965"/>
              <a:gd name="connsiteX0" fmla="*/ 2973323 w 12191853"/>
              <a:gd name="connsiteY0" fmla="*/ 6688508 h 6860965"/>
              <a:gd name="connsiteX1" fmla="*/ 2949110 w 12191853"/>
              <a:gd name="connsiteY1" fmla="*/ 6708448 h 6860965"/>
              <a:gd name="connsiteX2" fmla="*/ 2910653 w 12191853"/>
              <a:gd name="connsiteY2" fmla="*/ 6788209 h 6860965"/>
              <a:gd name="connsiteX3" fmla="*/ 2898547 w 12191853"/>
              <a:gd name="connsiteY3" fmla="*/ 6794618 h 6860965"/>
              <a:gd name="connsiteX4" fmla="*/ 2894275 w 12191853"/>
              <a:gd name="connsiteY4" fmla="*/ 6781087 h 6860965"/>
              <a:gd name="connsiteX5" fmla="*/ 2897122 w 12191853"/>
              <a:gd name="connsiteY5" fmla="*/ 6738358 h 6860965"/>
              <a:gd name="connsiteX6" fmla="*/ 2881455 w 12191853"/>
              <a:gd name="connsiteY6" fmla="*/ 6722691 h 6860965"/>
              <a:gd name="connsiteX7" fmla="*/ 2831605 w 12191853"/>
              <a:gd name="connsiteY7" fmla="*/ 6729812 h 6860965"/>
              <a:gd name="connsiteX8" fmla="*/ 2820211 w 12191853"/>
              <a:gd name="connsiteY8" fmla="*/ 6748328 h 6860965"/>
              <a:gd name="connsiteX9" fmla="*/ 2948398 w 12191853"/>
              <a:gd name="connsiteY9" fmla="*/ 6833786 h 6860965"/>
              <a:gd name="connsiteX10" fmla="*/ 3017477 w 12191853"/>
              <a:gd name="connsiteY10" fmla="*/ 6798179 h 6860965"/>
              <a:gd name="connsiteX11" fmla="*/ 3007506 w 12191853"/>
              <a:gd name="connsiteY11" fmla="*/ 6707736 h 6860965"/>
              <a:gd name="connsiteX12" fmla="*/ 2973323 w 12191853"/>
              <a:gd name="connsiteY12" fmla="*/ 6688508 h 6860965"/>
              <a:gd name="connsiteX13" fmla="*/ 1565403 w 12191853"/>
              <a:gd name="connsiteY13" fmla="*/ 6626551 h 6860965"/>
              <a:gd name="connsiteX14" fmla="*/ 1489915 w 12191853"/>
              <a:gd name="connsiteY14" fmla="*/ 6695629 h 6860965"/>
              <a:gd name="connsiteX15" fmla="*/ 1510567 w 12191853"/>
              <a:gd name="connsiteY15" fmla="*/ 6789633 h 6860965"/>
              <a:gd name="connsiteX16" fmla="*/ 1753410 w 12191853"/>
              <a:gd name="connsiteY16" fmla="*/ 6744768 h 6860965"/>
              <a:gd name="connsiteX17" fmla="*/ 1751274 w 12191853"/>
              <a:gd name="connsiteY17" fmla="*/ 6731949 h 6860965"/>
              <a:gd name="connsiteX18" fmla="*/ 1658694 w 12191853"/>
              <a:gd name="connsiteY18" fmla="*/ 6689220 h 6860965"/>
              <a:gd name="connsiteX19" fmla="*/ 1633057 w 12191853"/>
              <a:gd name="connsiteY19" fmla="*/ 6789633 h 6860965"/>
              <a:gd name="connsiteX20" fmla="*/ 1601010 w 12191853"/>
              <a:gd name="connsiteY20" fmla="*/ 6664294 h 6860965"/>
              <a:gd name="connsiteX21" fmla="*/ 1565403 w 12191853"/>
              <a:gd name="connsiteY21" fmla="*/ 6626551 h 6860965"/>
              <a:gd name="connsiteX22" fmla="*/ 1982100 w 12191853"/>
              <a:gd name="connsiteY22" fmla="*/ 6616314 h 6860965"/>
              <a:gd name="connsiteX23" fmla="*/ 1957085 w 12191853"/>
              <a:gd name="connsiteY23" fmla="*/ 6616581 h 6860965"/>
              <a:gd name="connsiteX24" fmla="*/ 1934296 w 12191853"/>
              <a:gd name="connsiteY24" fmla="*/ 6650051 h 6860965"/>
              <a:gd name="connsiteX25" fmla="*/ 1910795 w 12191853"/>
              <a:gd name="connsiteY25" fmla="*/ 6781799 h 6860965"/>
              <a:gd name="connsiteX26" fmla="*/ 1882309 w 12191853"/>
              <a:gd name="connsiteY26" fmla="*/ 6699190 h 6860965"/>
              <a:gd name="connsiteX27" fmla="*/ 1865218 w 12191853"/>
              <a:gd name="connsiteY27" fmla="*/ 6692068 h 6860965"/>
              <a:gd name="connsiteX28" fmla="*/ 1794003 w 12191853"/>
              <a:gd name="connsiteY28" fmla="*/ 6729812 h 6860965"/>
              <a:gd name="connsiteX29" fmla="*/ 1790442 w 12191853"/>
              <a:gd name="connsiteY29" fmla="*/ 6746904 h 6860965"/>
              <a:gd name="connsiteX30" fmla="*/ 2003375 w 12191853"/>
              <a:gd name="connsiteY30" fmla="*/ 6794618 h 6860965"/>
              <a:gd name="connsiteX31" fmla="*/ 2055362 w 12191853"/>
              <a:gd name="connsiteY31" fmla="*/ 6724115 h 6860965"/>
              <a:gd name="connsiteX32" fmla="*/ 2005511 w 12191853"/>
              <a:gd name="connsiteY32" fmla="*/ 6625126 h 6860965"/>
              <a:gd name="connsiteX33" fmla="*/ 1982100 w 12191853"/>
              <a:gd name="connsiteY33" fmla="*/ 6616314 h 6860965"/>
              <a:gd name="connsiteX34" fmla="*/ 2665674 w 12191853"/>
              <a:gd name="connsiteY34" fmla="*/ 6593079 h 6860965"/>
              <a:gd name="connsiteX35" fmla="*/ 2597308 w 12191853"/>
              <a:gd name="connsiteY35" fmla="*/ 6649339 h 6860965"/>
              <a:gd name="connsiteX36" fmla="*/ 2615111 w 12191853"/>
              <a:gd name="connsiteY36" fmla="*/ 6719842 h 6860965"/>
              <a:gd name="connsiteX37" fmla="*/ 2797421 w 12191853"/>
              <a:gd name="connsiteY37" fmla="*/ 6724827 h 6860965"/>
              <a:gd name="connsiteX38" fmla="*/ 2746148 w 12191853"/>
              <a:gd name="connsiteY38" fmla="*/ 6677825 h 6860965"/>
              <a:gd name="connsiteX39" fmla="*/ 2729055 w 12191853"/>
              <a:gd name="connsiteY39" fmla="*/ 6679962 h 6860965"/>
              <a:gd name="connsiteX40" fmla="*/ 2708403 w 12191853"/>
              <a:gd name="connsiteY40" fmla="*/ 6714857 h 6860965"/>
              <a:gd name="connsiteX41" fmla="*/ 2693449 w 12191853"/>
              <a:gd name="connsiteY41" fmla="*/ 6726964 h 6860965"/>
              <a:gd name="connsiteX42" fmla="*/ 2685616 w 12191853"/>
              <a:gd name="connsiteY42" fmla="*/ 6709872 h 6860965"/>
              <a:gd name="connsiteX43" fmla="*/ 2697010 w 12191853"/>
              <a:gd name="connsiteY43" fmla="*/ 6636521 h 6860965"/>
              <a:gd name="connsiteX44" fmla="*/ 2665674 w 12191853"/>
              <a:gd name="connsiteY44" fmla="*/ 6593079 h 6860965"/>
              <a:gd name="connsiteX45" fmla="*/ 551302 w 12191853"/>
              <a:gd name="connsiteY45" fmla="*/ 6500500 h 6860965"/>
              <a:gd name="connsiteX46" fmla="*/ 522104 w 12191853"/>
              <a:gd name="connsiteY46" fmla="*/ 6518304 h 6860965"/>
              <a:gd name="connsiteX47" fmla="*/ 402463 w 12191853"/>
              <a:gd name="connsiteY47" fmla="*/ 6685659 h 6860965"/>
              <a:gd name="connsiteX48" fmla="*/ 383235 w 12191853"/>
              <a:gd name="connsiteY48" fmla="*/ 6674977 h 6860965"/>
              <a:gd name="connsiteX49" fmla="*/ 403887 w 12191853"/>
              <a:gd name="connsiteY49" fmla="*/ 6576700 h 6860965"/>
              <a:gd name="connsiteX50" fmla="*/ 418842 w 12191853"/>
              <a:gd name="connsiteY50" fmla="*/ 6536107 h 6860965"/>
              <a:gd name="connsiteX51" fmla="*/ 296352 w 12191853"/>
              <a:gd name="connsiteY51" fmla="*/ 6540381 h 6860965"/>
              <a:gd name="connsiteX52" fmla="*/ 252199 w 12191853"/>
              <a:gd name="connsiteY52" fmla="*/ 6536107 h 6860965"/>
              <a:gd name="connsiteX53" fmla="*/ 260033 w 12191853"/>
              <a:gd name="connsiteY53" fmla="*/ 6583822 h 6860965"/>
              <a:gd name="connsiteX54" fmla="*/ 413145 w 12191853"/>
              <a:gd name="connsiteY54" fmla="*/ 6761147 h 6860965"/>
              <a:gd name="connsiteX55" fmla="*/ 501451 w 12191853"/>
              <a:gd name="connsiteY55" fmla="*/ 6779663 h 6860965"/>
              <a:gd name="connsiteX56" fmla="*/ 619668 w 12191853"/>
              <a:gd name="connsiteY56" fmla="*/ 6730525 h 6860965"/>
              <a:gd name="connsiteX57" fmla="*/ 645306 w 12191853"/>
              <a:gd name="connsiteY57" fmla="*/ 6590943 h 6860965"/>
              <a:gd name="connsiteX58" fmla="*/ 551302 w 12191853"/>
              <a:gd name="connsiteY58" fmla="*/ 6500500 h 6860965"/>
              <a:gd name="connsiteX59" fmla="*/ 819816 w 12191853"/>
              <a:gd name="connsiteY59" fmla="*/ 6350771 h 6860965"/>
              <a:gd name="connsiteX60" fmla="*/ 801266 w 12191853"/>
              <a:gd name="connsiteY60" fmla="*/ 6355222 h 6860965"/>
              <a:gd name="connsiteX61" fmla="*/ 755689 w 12191853"/>
              <a:gd name="connsiteY61" fmla="*/ 6424300 h 6860965"/>
              <a:gd name="connsiteX62" fmla="*/ 796993 w 12191853"/>
              <a:gd name="connsiteY62" fmla="*/ 6488394 h 6860965"/>
              <a:gd name="connsiteX63" fmla="*/ 953666 w 12191853"/>
              <a:gd name="connsiteY63" fmla="*/ 6446377 h 6860965"/>
              <a:gd name="connsiteX64" fmla="*/ 943696 w 12191853"/>
              <a:gd name="connsiteY64" fmla="*/ 6420740 h 6860965"/>
              <a:gd name="connsiteX65" fmla="*/ 899543 w 12191853"/>
              <a:gd name="connsiteY65" fmla="*/ 6402223 h 6860965"/>
              <a:gd name="connsiteX66" fmla="*/ 886724 w 12191853"/>
              <a:gd name="connsiteY66" fmla="*/ 6410057 h 6860965"/>
              <a:gd name="connsiteX67" fmla="*/ 873193 w 12191853"/>
              <a:gd name="connsiteY67" fmla="*/ 6471302 h 6860965"/>
              <a:gd name="connsiteX68" fmla="*/ 846132 w 12191853"/>
              <a:gd name="connsiteY68" fmla="*/ 6429285 h 6860965"/>
              <a:gd name="connsiteX69" fmla="*/ 841147 w 12191853"/>
              <a:gd name="connsiteY69" fmla="*/ 6384420 h 6860965"/>
              <a:gd name="connsiteX70" fmla="*/ 819816 w 12191853"/>
              <a:gd name="connsiteY70" fmla="*/ 6350771 h 6860965"/>
              <a:gd name="connsiteX71" fmla="*/ 1123870 w 12191853"/>
              <a:gd name="connsiteY71" fmla="*/ 6323887 h 6860965"/>
              <a:gd name="connsiteX72" fmla="*/ 1098945 w 12191853"/>
              <a:gd name="connsiteY72" fmla="*/ 6355934 h 6860965"/>
              <a:gd name="connsiteX73" fmla="*/ 1092535 w 12191853"/>
              <a:gd name="connsiteY73" fmla="*/ 6439967 h 6860965"/>
              <a:gd name="connsiteX74" fmla="*/ 1083278 w 12191853"/>
              <a:gd name="connsiteY74" fmla="*/ 6449938 h 6860965"/>
              <a:gd name="connsiteX75" fmla="*/ 1075444 w 12191853"/>
              <a:gd name="connsiteY75" fmla="*/ 6440680 h 6860965"/>
              <a:gd name="connsiteX76" fmla="*/ 1056216 w 12191853"/>
              <a:gd name="connsiteY76" fmla="*/ 6380147 h 6860965"/>
              <a:gd name="connsiteX77" fmla="*/ 985001 w 12191853"/>
              <a:gd name="connsiteY77" fmla="*/ 6424300 h 6860965"/>
              <a:gd name="connsiteX78" fmla="*/ 1170872 w 12191853"/>
              <a:gd name="connsiteY78" fmla="*/ 6450650 h 6860965"/>
              <a:gd name="connsiteX79" fmla="*/ 1188676 w 12191853"/>
              <a:gd name="connsiteY79" fmla="*/ 6375874 h 6860965"/>
              <a:gd name="connsiteX80" fmla="*/ 1123870 w 12191853"/>
              <a:gd name="connsiteY80" fmla="*/ 6323887 h 6860965"/>
              <a:gd name="connsiteX81" fmla="*/ 3260319 w 12191853"/>
              <a:gd name="connsiteY81" fmla="*/ 6303235 h 6860965"/>
              <a:gd name="connsiteX82" fmla="*/ 3245364 w 12191853"/>
              <a:gd name="connsiteY82" fmla="*/ 6316054 h 6860965"/>
              <a:gd name="connsiteX83" fmla="*/ 3239667 w 12191853"/>
              <a:gd name="connsiteY83" fmla="*/ 6323175 h 6860965"/>
              <a:gd name="connsiteX84" fmla="*/ 3260319 w 12191853"/>
              <a:gd name="connsiteY84" fmla="*/ 6303235 h 6860965"/>
              <a:gd name="connsiteX85" fmla="*/ 3911223 w 12191853"/>
              <a:gd name="connsiteY85" fmla="*/ 6192852 h 6860965"/>
              <a:gd name="connsiteX86" fmla="*/ 3876328 w 12191853"/>
              <a:gd name="connsiteY86" fmla="*/ 6227035 h 6860965"/>
              <a:gd name="connsiteX87" fmla="*/ 3938997 w 12191853"/>
              <a:gd name="connsiteY87" fmla="*/ 6199973 h 6860965"/>
              <a:gd name="connsiteX88" fmla="*/ 3948255 w 12191853"/>
              <a:gd name="connsiteY88" fmla="*/ 6204246 h 6860965"/>
              <a:gd name="connsiteX89" fmla="*/ 3911223 w 12191853"/>
              <a:gd name="connsiteY89" fmla="*/ 6192852 h 6860965"/>
              <a:gd name="connsiteX90" fmla="*/ 1729197 w 12191853"/>
              <a:gd name="connsiteY90" fmla="*/ 6057543 h 6860965"/>
              <a:gd name="connsiteX91" fmla="*/ 1612405 w 12191853"/>
              <a:gd name="connsiteY91" fmla="*/ 6156532 h 6860965"/>
              <a:gd name="connsiteX92" fmla="*/ 1614541 w 12191853"/>
              <a:gd name="connsiteY92" fmla="*/ 6177896 h 6860965"/>
              <a:gd name="connsiteX93" fmla="*/ 1705696 w 12191853"/>
              <a:gd name="connsiteY93" fmla="*/ 6294689 h 6860965"/>
              <a:gd name="connsiteX94" fmla="*/ 1807534 w 12191853"/>
              <a:gd name="connsiteY94" fmla="*/ 6412194 h 6860965"/>
              <a:gd name="connsiteX95" fmla="*/ 1934296 w 12191853"/>
              <a:gd name="connsiteY95" fmla="*/ 6454210 h 6860965"/>
              <a:gd name="connsiteX96" fmla="*/ 1952812 w 12191853"/>
              <a:gd name="connsiteY96" fmla="*/ 6449938 h 6860965"/>
              <a:gd name="connsiteX97" fmla="*/ 1944979 w 12191853"/>
              <a:gd name="connsiteY97" fmla="*/ 6433558 h 6860965"/>
              <a:gd name="connsiteX98" fmla="*/ 1913644 w 12191853"/>
              <a:gd name="connsiteY98" fmla="*/ 6376586 h 6860965"/>
              <a:gd name="connsiteX99" fmla="*/ 1889431 w 12191853"/>
              <a:gd name="connsiteY99" fmla="*/ 6356646 h 6860965"/>
              <a:gd name="connsiteX100" fmla="*/ 1769078 w 12191853"/>
              <a:gd name="connsiteY100" fmla="*/ 6270476 h 6860965"/>
              <a:gd name="connsiteX101" fmla="*/ 1737743 w 12191853"/>
              <a:gd name="connsiteY101" fmla="*/ 6144425 h 6860965"/>
              <a:gd name="connsiteX102" fmla="*/ 1737743 w 12191853"/>
              <a:gd name="connsiteY102" fmla="*/ 6059680 h 6860965"/>
              <a:gd name="connsiteX103" fmla="*/ 1729197 w 12191853"/>
              <a:gd name="connsiteY103" fmla="*/ 6057543 h 6860965"/>
              <a:gd name="connsiteX104" fmla="*/ 4395484 w 12191853"/>
              <a:gd name="connsiteY104" fmla="*/ 5988465 h 6860965"/>
              <a:gd name="connsiteX105" fmla="*/ 4353468 w 12191853"/>
              <a:gd name="connsiteY105" fmla="*/ 5994874 h 6860965"/>
              <a:gd name="connsiteX106" fmla="*/ 4291510 w 12191853"/>
              <a:gd name="connsiteY106" fmla="*/ 6133031 h 6860965"/>
              <a:gd name="connsiteX107" fmla="*/ 4287950 w 12191853"/>
              <a:gd name="connsiteY107" fmla="*/ 6167214 h 6860965"/>
              <a:gd name="connsiteX108" fmla="*/ 4266586 w 12191853"/>
              <a:gd name="connsiteY108" fmla="*/ 6212792 h 6860965"/>
              <a:gd name="connsiteX109" fmla="*/ 4267298 w 12191853"/>
              <a:gd name="connsiteY109" fmla="*/ 6268339 h 6860965"/>
              <a:gd name="connsiteX110" fmla="*/ 4275131 w 12191853"/>
              <a:gd name="connsiteY110" fmla="*/ 6291840 h 6860965"/>
              <a:gd name="connsiteX111" fmla="*/ 4324982 w 12191853"/>
              <a:gd name="connsiteY111" fmla="*/ 6410769 h 6860965"/>
              <a:gd name="connsiteX112" fmla="*/ 4327831 w 12191853"/>
              <a:gd name="connsiteY112" fmla="*/ 6420027 h 6860965"/>
              <a:gd name="connsiteX113" fmla="*/ 4364151 w 12191853"/>
              <a:gd name="connsiteY113" fmla="*/ 6512607 h 6860965"/>
              <a:gd name="connsiteX114" fmla="*/ 4455306 w 12191853"/>
              <a:gd name="connsiteY114" fmla="*/ 6526138 h 6860965"/>
              <a:gd name="connsiteX115" fmla="*/ 4474534 w 12191853"/>
              <a:gd name="connsiteY115" fmla="*/ 6519016 h 6860965"/>
              <a:gd name="connsiteX116" fmla="*/ 4447471 w 12191853"/>
              <a:gd name="connsiteY116" fmla="*/ 6502637 h 6860965"/>
              <a:gd name="connsiteX117" fmla="*/ 4373407 w 12191853"/>
              <a:gd name="connsiteY117" fmla="*/ 6403648 h 6860965"/>
              <a:gd name="connsiteX118" fmla="*/ 4312876 w 12191853"/>
              <a:gd name="connsiteY118" fmla="*/ 6304659 h 6860965"/>
              <a:gd name="connsiteX119" fmla="*/ 4307891 w 12191853"/>
              <a:gd name="connsiteY119" fmla="*/ 6268339 h 6860965"/>
              <a:gd name="connsiteX120" fmla="*/ 4393350 w 12191853"/>
              <a:gd name="connsiteY120" fmla="*/ 6074635 h 6860965"/>
              <a:gd name="connsiteX121" fmla="*/ 4445335 w 12191853"/>
              <a:gd name="connsiteY121" fmla="*/ 6051134 h 6860965"/>
              <a:gd name="connsiteX122" fmla="*/ 4536491 w 12191853"/>
              <a:gd name="connsiteY122" fmla="*/ 6078195 h 6860965"/>
              <a:gd name="connsiteX123" fmla="*/ 4588478 w 12191853"/>
              <a:gd name="connsiteY123" fmla="*/ 6099560 h 6860965"/>
              <a:gd name="connsiteX124" fmla="*/ 4627647 w 12191853"/>
              <a:gd name="connsiteY124" fmla="*/ 6170775 h 6860965"/>
              <a:gd name="connsiteX125" fmla="*/ 4621948 w 12191853"/>
              <a:gd name="connsiteY125" fmla="*/ 6270476 h 6860965"/>
              <a:gd name="connsiteX126" fmla="*/ 4602008 w 12191853"/>
              <a:gd name="connsiteY126" fmla="*/ 6308220 h 6860965"/>
              <a:gd name="connsiteX127" fmla="*/ 4505155 w 12191853"/>
              <a:gd name="connsiteY127" fmla="*/ 6343115 h 6860965"/>
              <a:gd name="connsiteX128" fmla="*/ 4503020 w 12191853"/>
              <a:gd name="connsiteY128" fmla="*/ 6342403 h 6860965"/>
              <a:gd name="connsiteX129" fmla="*/ 4435366 w 12191853"/>
              <a:gd name="connsiteY129" fmla="*/ 6204246 h 6860965"/>
              <a:gd name="connsiteX130" fmla="*/ 4478094 w 12191853"/>
              <a:gd name="connsiteY130" fmla="*/ 6153684 h 6860965"/>
              <a:gd name="connsiteX131" fmla="*/ 4532218 w 12191853"/>
              <a:gd name="connsiteY131" fmla="*/ 6191427 h 6860965"/>
              <a:gd name="connsiteX132" fmla="*/ 4545749 w 12191853"/>
              <a:gd name="connsiteY132" fmla="*/ 6218489 h 6860965"/>
              <a:gd name="connsiteX133" fmla="*/ 4524383 w 12191853"/>
              <a:gd name="connsiteY133" fmla="*/ 6244839 h 6860965"/>
              <a:gd name="connsiteX134" fmla="*/ 4503020 w 12191853"/>
              <a:gd name="connsiteY134" fmla="*/ 6253384 h 6860965"/>
              <a:gd name="connsiteX135" fmla="*/ 4507293 w 12191853"/>
              <a:gd name="connsiteY135" fmla="*/ 6269051 h 6860965"/>
              <a:gd name="connsiteX136" fmla="*/ 4530794 w 12191853"/>
              <a:gd name="connsiteY136" fmla="*/ 6266915 h 6860965"/>
              <a:gd name="connsiteX137" fmla="*/ 4561415 w 12191853"/>
              <a:gd name="connsiteY137" fmla="*/ 6188579 h 6860965"/>
              <a:gd name="connsiteX138" fmla="*/ 4505868 w 12191853"/>
              <a:gd name="connsiteY138" fmla="*/ 6142289 h 6860965"/>
              <a:gd name="connsiteX139" fmla="*/ 4485928 w 12191853"/>
              <a:gd name="connsiteY139" fmla="*/ 6139441 h 6860965"/>
              <a:gd name="connsiteX140" fmla="*/ 4416136 w 12191853"/>
              <a:gd name="connsiteY140" fmla="*/ 6187867 h 6860965"/>
              <a:gd name="connsiteX141" fmla="*/ 4406879 w 12191853"/>
              <a:gd name="connsiteY141" fmla="*/ 6227035 h 6860965"/>
              <a:gd name="connsiteX142" fmla="*/ 4431093 w 12191853"/>
              <a:gd name="connsiteY142" fmla="*/ 6350237 h 6860965"/>
              <a:gd name="connsiteX143" fmla="*/ 4475247 w 12191853"/>
              <a:gd name="connsiteY143" fmla="*/ 6401511 h 6860965"/>
              <a:gd name="connsiteX144" fmla="*/ 4555007 w 12191853"/>
              <a:gd name="connsiteY144" fmla="*/ 6401511 h 6860965"/>
              <a:gd name="connsiteX145" fmla="*/ 4666102 w 12191853"/>
              <a:gd name="connsiteY145" fmla="*/ 6291128 h 6860965"/>
              <a:gd name="connsiteX146" fmla="*/ 4681057 w 12191853"/>
              <a:gd name="connsiteY146" fmla="*/ 6275461 h 6860965"/>
              <a:gd name="connsiteX147" fmla="*/ 4684617 w 12191853"/>
              <a:gd name="connsiteY147" fmla="*/ 6250536 h 6860965"/>
              <a:gd name="connsiteX148" fmla="*/ 4653995 w 12191853"/>
              <a:gd name="connsiteY148" fmla="*/ 6105969 h 6860965"/>
              <a:gd name="connsiteX149" fmla="*/ 4569250 w 12191853"/>
              <a:gd name="connsiteY149" fmla="*/ 6016238 h 6860965"/>
              <a:gd name="connsiteX150" fmla="*/ 4395484 w 12191853"/>
              <a:gd name="connsiteY150" fmla="*/ 5988465 h 6860965"/>
              <a:gd name="connsiteX151" fmla="*/ 1931448 w 12191853"/>
              <a:gd name="connsiteY151" fmla="*/ 5935766 h 6860965"/>
              <a:gd name="connsiteX152" fmla="*/ 1904386 w 12191853"/>
              <a:gd name="connsiteY152" fmla="*/ 6281158 h 6860965"/>
              <a:gd name="connsiteX153" fmla="*/ 1911507 w 12191853"/>
              <a:gd name="connsiteY153" fmla="*/ 6323175 h 6860965"/>
              <a:gd name="connsiteX154" fmla="*/ 1908659 w 12191853"/>
              <a:gd name="connsiteY154" fmla="*/ 6281870 h 6860965"/>
              <a:gd name="connsiteX155" fmla="*/ 1931448 w 12191853"/>
              <a:gd name="connsiteY155" fmla="*/ 5935766 h 6860965"/>
              <a:gd name="connsiteX156" fmla="*/ 2323843 w 12191853"/>
              <a:gd name="connsiteY156" fmla="*/ 5623132 h 6860965"/>
              <a:gd name="connsiteX157" fmla="*/ 2254051 w 12191853"/>
              <a:gd name="connsiteY157" fmla="*/ 5707878 h 6860965"/>
              <a:gd name="connsiteX158" fmla="*/ 2224142 w 12191853"/>
              <a:gd name="connsiteY158" fmla="*/ 5848171 h 6860965"/>
              <a:gd name="connsiteX159" fmla="*/ 2200641 w 12191853"/>
              <a:gd name="connsiteY159" fmla="*/ 5865975 h 6860965"/>
              <a:gd name="connsiteX160" fmla="*/ 2133699 w 12191853"/>
              <a:gd name="connsiteY160" fmla="*/ 5853868 h 6860965"/>
              <a:gd name="connsiteX161" fmla="*/ 2037558 w 12191853"/>
              <a:gd name="connsiteY161" fmla="*/ 5816836 h 6860965"/>
              <a:gd name="connsiteX162" fmla="*/ 2135835 w 12191853"/>
              <a:gd name="connsiteY162" fmla="*/ 6004844 h 6860965"/>
              <a:gd name="connsiteX163" fmla="*/ 2217020 w 12191853"/>
              <a:gd name="connsiteY163" fmla="*/ 5899446 h 6860965"/>
              <a:gd name="connsiteX164" fmla="*/ 2212748 w 12191853"/>
              <a:gd name="connsiteY164" fmla="*/ 5940751 h 6860965"/>
              <a:gd name="connsiteX165" fmla="*/ 2189247 w 12191853"/>
              <a:gd name="connsiteY165" fmla="*/ 6164366 h 6860965"/>
              <a:gd name="connsiteX166" fmla="*/ 2177852 w 12191853"/>
              <a:gd name="connsiteY166" fmla="*/ 6185730 h 6860965"/>
              <a:gd name="connsiteX167" fmla="*/ 2118031 w 12191853"/>
              <a:gd name="connsiteY167" fmla="*/ 6167927 h 6860965"/>
              <a:gd name="connsiteX168" fmla="*/ 2113046 w 12191853"/>
              <a:gd name="connsiteY168" fmla="*/ 6130182 h 6860965"/>
              <a:gd name="connsiteX169" fmla="*/ 2090969 w 12191853"/>
              <a:gd name="connsiteY169" fmla="*/ 6101696 h 6860965"/>
              <a:gd name="connsiteX170" fmla="*/ 1998390 w 12191853"/>
              <a:gd name="connsiteY170" fmla="*/ 6077483 h 6860965"/>
              <a:gd name="connsiteX171" fmla="*/ 1980586 w 12191853"/>
              <a:gd name="connsiteY171" fmla="*/ 6095999 h 6860965"/>
              <a:gd name="connsiteX172" fmla="*/ 2051089 w 12191853"/>
              <a:gd name="connsiteY172" fmla="*/ 6201397 h 6860965"/>
              <a:gd name="connsiteX173" fmla="*/ 2070317 w 12191853"/>
              <a:gd name="connsiteY173" fmla="*/ 6246263 h 6860965"/>
              <a:gd name="connsiteX174" fmla="*/ 2098803 w 12191853"/>
              <a:gd name="connsiteY174" fmla="*/ 6293977 h 6860965"/>
              <a:gd name="connsiteX175" fmla="*/ 2168595 w 12191853"/>
              <a:gd name="connsiteY175" fmla="*/ 6324599 h 6860965"/>
              <a:gd name="connsiteX176" fmla="*/ 2169307 w 12191853"/>
              <a:gd name="connsiteY176" fmla="*/ 6400799 h 6860965"/>
              <a:gd name="connsiteX177" fmla="*/ 2174292 w 12191853"/>
              <a:gd name="connsiteY177" fmla="*/ 6396526 h 6860965"/>
              <a:gd name="connsiteX178" fmla="*/ 2182837 w 12191853"/>
              <a:gd name="connsiteY178" fmla="*/ 6331721 h 6860965"/>
              <a:gd name="connsiteX179" fmla="*/ 2243369 w 12191853"/>
              <a:gd name="connsiteY179" fmla="*/ 6282582 h 6860965"/>
              <a:gd name="connsiteX180" fmla="*/ 2272567 w 12191853"/>
              <a:gd name="connsiteY180" fmla="*/ 6311780 h 6860965"/>
              <a:gd name="connsiteX181" fmla="*/ 2295357 w 12191853"/>
              <a:gd name="connsiteY181" fmla="*/ 6331721 h 6860965"/>
              <a:gd name="connsiteX182" fmla="*/ 2348055 w 12191853"/>
              <a:gd name="connsiteY182" fmla="*/ 6328872 h 6860965"/>
              <a:gd name="connsiteX183" fmla="*/ 2366571 w 12191853"/>
              <a:gd name="connsiteY183" fmla="*/ 6312493 h 6860965"/>
              <a:gd name="connsiteX184" fmla="*/ 2397194 w 12191853"/>
              <a:gd name="connsiteY184" fmla="*/ 6287568 h 6860965"/>
              <a:gd name="connsiteX185" fmla="*/ 2434937 w 12191853"/>
              <a:gd name="connsiteY185" fmla="*/ 6284719 h 6860965"/>
              <a:gd name="connsiteX186" fmla="*/ 2461288 w 12191853"/>
              <a:gd name="connsiteY186" fmla="*/ 6302523 h 6860965"/>
              <a:gd name="connsiteX187" fmla="*/ 2479804 w 12191853"/>
              <a:gd name="connsiteY187" fmla="*/ 6319614 h 6860965"/>
              <a:gd name="connsiteX188" fmla="*/ 2490485 w 12191853"/>
              <a:gd name="connsiteY188" fmla="*/ 6336706 h 6860965"/>
              <a:gd name="connsiteX189" fmla="*/ 2474818 w 12191853"/>
              <a:gd name="connsiteY189" fmla="*/ 6387980 h 6860965"/>
              <a:gd name="connsiteX190" fmla="*/ 2494758 w 12191853"/>
              <a:gd name="connsiteY190" fmla="*/ 6349525 h 6860965"/>
              <a:gd name="connsiteX191" fmla="*/ 2539624 w 12191853"/>
              <a:gd name="connsiteY191" fmla="*/ 6311780 h 6860965"/>
              <a:gd name="connsiteX192" fmla="*/ 2560276 w 12191853"/>
              <a:gd name="connsiteY192" fmla="*/ 6291128 h 6860965"/>
              <a:gd name="connsiteX193" fmla="*/ 2564550 w 12191853"/>
              <a:gd name="connsiteY193" fmla="*/ 6261218 h 6860965"/>
              <a:gd name="connsiteX194" fmla="*/ 2593036 w 12191853"/>
              <a:gd name="connsiteY194" fmla="*/ 6225610 h 6860965"/>
              <a:gd name="connsiteX195" fmla="*/ 2656417 w 12191853"/>
              <a:gd name="connsiteY195" fmla="*/ 6143713 h 6860965"/>
              <a:gd name="connsiteX196" fmla="*/ 2641461 w 12191853"/>
              <a:gd name="connsiteY196" fmla="*/ 6129470 h 6860965"/>
              <a:gd name="connsiteX197" fmla="*/ 2590187 w 12191853"/>
              <a:gd name="connsiteY197" fmla="*/ 6141577 h 6860965"/>
              <a:gd name="connsiteX198" fmla="*/ 2541048 w 12191853"/>
              <a:gd name="connsiteY198" fmla="*/ 6188579 h 6860965"/>
              <a:gd name="connsiteX199" fmla="*/ 2536063 w 12191853"/>
              <a:gd name="connsiteY199" fmla="*/ 6191427 h 6860965"/>
              <a:gd name="connsiteX200" fmla="*/ 2541760 w 12191853"/>
              <a:gd name="connsiteY200" fmla="*/ 6098848 h 6860965"/>
              <a:gd name="connsiteX201" fmla="*/ 2543896 w 12191853"/>
              <a:gd name="connsiteY201" fmla="*/ 6084605 h 6860965"/>
              <a:gd name="connsiteX202" fmla="*/ 2546033 w 12191853"/>
              <a:gd name="connsiteY202" fmla="*/ 5969949 h 6860965"/>
              <a:gd name="connsiteX203" fmla="*/ 2552442 w 12191853"/>
              <a:gd name="connsiteY203" fmla="*/ 5959979 h 6860965"/>
              <a:gd name="connsiteX204" fmla="*/ 2626506 w 12191853"/>
              <a:gd name="connsiteY204" fmla="*/ 5831079 h 6860965"/>
              <a:gd name="connsiteX205" fmla="*/ 2555291 w 12191853"/>
              <a:gd name="connsiteY205" fmla="*/ 5855293 h 6860965"/>
              <a:gd name="connsiteX206" fmla="*/ 2531790 w 12191853"/>
              <a:gd name="connsiteY206" fmla="*/ 5838913 h 6860965"/>
              <a:gd name="connsiteX207" fmla="*/ 2518259 w 12191853"/>
              <a:gd name="connsiteY207" fmla="*/ 5762001 h 6860965"/>
              <a:gd name="connsiteX208" fmla="*/ 2362298 w 12191853"/>
              <a:gd name="connsiteY208" fmla="*/ 5640223 h 6860965"/>
              <a:gd name="connsiteX209" fmla="*/ 2449893 w 12191853"/>
              <a:gd name="connsiteY209" fmla="*/ 5685801 h 6860965"/>
              <a:gd name="connsiteX210" fmla="*/ 2496183 w 12191853"/>
              <a:gd name="connsiteY210" fmla="*/ 5734227 h 6860965"/>
              <a:gd name="connsiteX211" fmla="*/ 2523244 w 12191853"/>
              <a:gd name="connsiteY211" fmla="*/ 5843898 h 6860965"/>
              <a:gd name="connsiteX212" fmla="*/ 2506865 w 12191853"/>
              <a:gd name="connsiteY212" fmla="*/ 5863126 h 6860965"/>
              <a:gd name="connsiteX213" fmla="*/ 2438498 w 12191853"/>
              <a:gd name="connsiteY213" fmla="*/ 5866687 h 6860965"/>
              <a:gd name="connsiteX214" fmla="*/ 2429952 w 12191853"/>
              <a:gd name="connsiteY214" fmla="*/ 5884491 h 6860965"/>
              <a:gd name="connsiteX215" fmla="*/ 2485501 w 12191853"/>
              <a:gd name="connsiteY215" fmla="*/ 5959266 h 6860965"/>
              <a:gd name="connsiteX216" fmla="*/ 2533926 w 12191853"/>
              <a:gd name="connsiteY216" fmla="*/ 5996298 h 6860965"/>
              <a:gd name="connsiteX217" fmla="*/ 2525380 w 12191853"/>
              <a:gd name="connsiteY217" fmla="*/ 6194276 h 6860965"/>
              <a:gd name="connsiteX218" fmla="*/ 2474106 w 12191853"/>
              <a:gd name="connsiteY218" fmla="*/ 6207095 h 6860965"/>
              <a:gd name="connsiteX219" fmla="*/ 2459151 w 12191853"/>
              <a:gd name="connsiteY219" fmla="*/ 6180033 h 6860965"/>
              <a:gd name="connsiteX220" fmla="*/ 2436362 w 12191853"/>
              <a:gd name="connsiteY220" fmla="*/ 6161517 h 6860965"/>
              <a:gd name="connsiteX221" fmla="*/ 2388648 w 12191853"/>
              <a:gd name="connsiteY221" fmla="*/ 6163653 h 6860965"/>
              <a:gd name="connsiteX222" fmla="*/ 2365860 w 12191853"/>
              <a:gd name="connsiteY222" fmla="*/ 6184306 h 6860965"/>
              <a:gd name="connsiteX223" fmla="*/ 2330964 w 12191853"/>
              <a:gd name="connsiteY223" fmla="*/ 6214216 h 6860965"/>
              <a:gd name="connsiteX224" fmla="*/ 2301053 w 12191853"/>
              <a:gd name="connsiteY224" fmla="*/ 6210655 h 6860965"/>
              <a:gd name="connsiteX225" fmla="*/ 2282538 w 12191853"/>
              <a:gd name="connsiteY225" fmla="*/ 6190715 h 6860965"/>
              <a:gd name="connsiteX226" fmla="*/ 2241946 w 12191853"/>
              <a:gd name="connsiteY226" fmla="*/ 6151547 h 6860965"/>
              <a:gd name="connsiteX227" fmla="*/ 2206337 w 12191853"/>
              <a:gd name="connsiteY227" fmla="*/ 6105969 h 6860965"/>
              <a:gd name="connsiteX228" fmla="*/ 2234111 w 12191853"/>
              <a:gd name="connsiteY228" fmla="*/ 5865975 h 6860965"/>
              <a:gd name="connsiteX229" fmla="*/ 2323843 w 12191853"/>
              <a:gd name="connsiteY229" fmla="*/ 5623132 h 6860965"/>
              <a:gd name="connsiteX230" fmla="*/ 2410012 w 12191853"/>
              <a:gd name="connsiteY230" fmla="*/ 5616723 h 6860965"/>
              <a:gd name="connsiteX231" fmla="*/ 2402892 w 12191853"/>
              <a:gd name="connsiteY231" fmla="*/ 5622420 h 6860965"/>
              <a:gd name="connsiteX232" fmla="*/ 2515410 w 12191853"/>
              <a:gd name="connsiteY232" fmla="*/ 5630254 h 6860965"/>
              <a:gd name="connsiteX233" fmla="*/ 2709116 w 12191853"/>
              <a:gd name="connsiteY233" fmla="*/ 5795472 h 6860965"/>
              <a:gd name="connsiteX234" fmla="*/ 2741874 w 12191853"/>
              <a:gd name="connsiteY234" fmla="*/ 6006980 h 6860965"/>
              <a:gd name="connsiteX235" fmla="*/ 2706980 w 12191853"/>
              <a:gd name="connsiteY235" fmla="*/ 6321751 h 6860965"/>
              <a:gd name="connsiteX236" fmla="*/ 2706267 w 12191853"/>
              <a:gd name="connsiteY236" fmla="*/ 6324599 h 6860965"/>
              <a:gd name="connsiteX237" fmla="*/ 2689175 w 12191853"/>
              <a:gd name="connsiteY237" fmla="*/ 6375874 h 6860965"/>
              <a:gd name="connsiteX238" fmla="*/ 2694872 w 12191853"/>
              <a:gd name="connsiteY238" fmla="*/ 6378011 h 6860965"/>
              <a:gd name="connsiteX239" fmla="*/ 2711252 w 12191853"/>
              <a:gd name="connsiteY239" fmla="*/ 6326736 h 6860965"/>
              <a:gd name="connsiteX240" fmla="*/ 2740450 w 12191853"/>
              <a:gd name="connsiteY240" fmla="*/ 6193564 h 6860965"/>
              <a:gd name="connsiteX241" fmla="*/ 2716949 w 12191853"/>
              <a:gd name="connsiteY241" fmla="*/ 5789063 h 6860965"/>
              <a:gd name="connsiteX242" fmla="*/ 2603005 w 12191853"/>
              <a:gd name="connsiteY242" fmla="*/ 5643784 h 6860965"/>
              <a:gd name="connsiteX243" fmla="*/ 2410012 w 12191853"/>
              <a:gd name="connsiteY243" fmla="*/ 5616723 h 6860965"/>
              <a:gd name="connsiteX244" fmla="*/ 2215729 w 12191853"/>
              <a:gd name="connsiteY244" fmla="*/ 5611415 h 6860965"/>
              <a:gd name="connsiteX245" fmla="*/ 2057498 w 12191853"/>
              <a:gd name="connsiteY245" fmla="*/ 5642360 h 6860965"/>
              <a:gd name="connsiteX246" fmla="*/ 2029724 w 12191853"/>
              <a:gd name="connsiteY246" fmla="*/ 5677255 h 6860965"/>
              <a:gd name="connsiteX247" fmla="*/ 2270431 w 12191853"/>
              <a:gd name="connsiteY247" fmla="*/ 5617435 h 6860965"/>
              <a:gd name="connsiteX248" fmla="*/ 2215729 w 12191853"/>
              <a:gd name="connsiteY248" fmla="*/ 5611415 h 6860965"/>
              <a:gd name="connsiteX249" fmla="*/ 2468943 w 12191853"/>
              <a:gd name="connsiteY249" fmla="*/ 5559840 h 6860965"/>
              <a:gd name="connsiteX250" fmla="*/ 2380103 w 12191853"/>
              <a:gd name="connsiteY250" fmla="*/ 5586812 h 6860965"/>
              <a:gd name="connsiteX251" fmla="*/ 2560988 w 12191853"/>
              <a:gd name="connsiteY251" fmla="*/ 5567584 h 6860965"/>
              <a:gd name="connsiteX252" fmla="*/ 2468943 w 12191853"/>
              <a:gd name="connsiteY252" fmla="*/ 5559840 h 6860965"/>
              <a:gd name="connsiteX253" fmla="*/ 2171532 w 12191853"/>
              <a:gd name="connsiteY253" fmla="*/ 5550048 h 6860965"/>
              <a:gd name="connsiteX254" fmla="*/ 2048952 w 12191853"/>
              <a:gd name="connsiteY254" fmla="*/ 5572569 h 6860965"/>
              <a:gd name="connsiteX255" fmla="*/ 2286099 w 12191853"/>
              <a:gd name="connsiteY255" fmla="*/ 5595358 h 6860965"/>
              <a:gd name="connsiteX256" fmla="*/ 2171532 w 12191853"/>
              <a:gd name="connsiteY256" fmla="*/ 5550048 h 6860965"/>
              <a:gd name="connsiteX257" fmla="*/ 1121734 w 12191853"/>
              <a:gd name="connsiteY257" fmla="*/ 4683095 h 6860965"/>
              <a:gd name="connsiteX258" fmla="*/ 1029154 w 12191853"/>
              <a:gd name="connsiteY258" fmla="*/ 4767128 h 6860965"/>
              <a:gd name="connsiteX259" fmla="*/ 977879 w 12191853"/>
              <a:gd name="connsiteY259" fmla="*/ 4913831 h 6860965"/>
              <a:gd name="connsiteX260" fmla="*/ 952954 w 12191853"/>
              <a:gd name="connsiteY260" fmla="*/ 5065519 h 6860965"/>
              <a:gd name="connsiteX261" fmla="*/ 921620 w 12191853"/>
              <a:gd name="connsiteY261" fmla="*/ 5092581 h 6860965"/>
              <a:gd name="connsiteX262" fmla="*/ 806964 w 12191853"/>
              <a:gd name="connsiteY262" fmla="*/ 5076201 h 6860965"/>
              <a:gd name="connsiteX263" fmla="*/ 643169 w 12191853"/>
              <a:gd name="connsiteY263" fmla="*/ 5009971 h 6860965"/>
              <a:gd name="connsiteX264" fmla="*/ 796281 w 12191853"/>
              <a:gd name="connsiteY264" fmla="*/ 5318332 h 6860965"/>
              <a:gd name="connsiteX265" fmla="*/ 812661 w 12191853"/>
              <a:gd name="connsiteY265" fmla="*/ 5316195 h 6860965"/>
              <a:gd name="connsiteX266" fmla="*/ 877466 w 12191853"/>
              <a:gd name="connsiteY266" fmla="*/ 5223616 h 6860965"/>
              <a:gd name="connsiteX267" fmla="*/ 928741 w 12191853"/>
              <a:gd name="connsiteY267" fmla="*/ 5158811 h 6860965"/>
              <a:gd name="connsiteX268" fmla="*/ 937999 w 12191853"/>
              <a:gd name="connsiteY268" fmla="*/ 5148128 h 6860965"/>
              <a:gd name="connsiteX269" fmla="*/ 939423 w 12191853"/>
              <a:gd name="connsiteY269" fmla="*/ 5171629 h 6860965"/>
              <a:gd name="connsiteX270" fmla="*/ 917347 w 12191853"/>
              <a:gd name="connsiteY270" fmla="*/ 5390259 h 6860965"/>
              <a:gd name="connsiteX271" fmla="*/ 893134 w 12191853"/>
              <a:gd name="connsiteY271" fmla="*/ 5615298 h 6860965"/>
              <a:gd name="connsiteX272" fmla="*/ 883876 w 12191853"/>
              <a:gd name="connsiteY272" fmla="*/ 5643072 h 6860965"/>
              <a:gd name="connsiteX273" fmla="*/ 791296 w 12191853"/>
              <a:gd name="connsiteY273" fmla="*/ 5618859 h 6860965"/>
              <a:gd name="connsiteX274" fmla="*/ 760674 w 12191853"/>
              <a:gd name="connsiteY274" fmla="*/ 5565448 h 6860965"/>
              <a:gd name="connsiteX275" fmla="*/ 765659 w 12191853"/>
              <a:gd name="connsiteY275" fmla="*/ 5530553 h 6860965"/>
              <a:gd name="connsiteX276" fmla="*/ 743582 w 12191853"/>
              <a:gd name="connsiteY276" fmla="*/ 5498506 h 6860965"/>
              <a:gd name="connsiteX277" fmla="*/ 551302 w 12191853"/>
              <a:gd name="connsiteY277" fmla="*/ 5447231 h 6860965"/>
              <a:gd name="connsiteX278" fmla="*/ 534210 w 12191853"/>
              <a:gd name="connsiteY278" fmla="*/ 5463610 h 6860965"/>
              <a:gd name="connsiteX279" fmla="*/ 660261 w 12191853"/>
              <a:gd name="connsiteY279" fmla="*/ 5665149 h 6860965"/>
              <a:gd name="connsiteX280" fmla="*/ 692307 w 12191853"/>
              <a:gd name="connsiteY280" fmla="*/ 5737076 h 6860965"/>
              <a:gd name="connsiteX281" fmla="*/ 690171 w 12191853"/>
              <a:gd name="connsiteY281" fmla="*/ 5769835 h 6860965"/>
              <a:gd name="connsiteX282" fmla="*/ 710823 w 12191853"/>
              <a:gd name="connsiteY282" fmla="*/ 5805442 h 6860965"/>
              <a:gd name="connsiteX283" fmla="*/ 846844 w 12191853"/>
              <a:gd name="connsiteY283" fmla="*/ 5859565 h 6860965"/>
              <a:gd name="connsiteX284" fmla="*/ 869633 w 12191853"/>
              <a:gd name="connsiteY284" fmla="*/ 5890900 h 6860965"/>
              <a:gd name="connsiteX285" fmla="*/ 865360 w 12191853"/>
              <a:gd name="connsiteY285" fmla="*/ 5965676 h 6860965"/>
              <a:gd name="connsiteX286" fmla="*/ 878179 w 12191853"/>
              <a:gd name="connsiteY286" fmla="*/ 5934341 h 6860965"/>
              <a:gd name="connsiteX287" fmla="*/ 895270 w 12191853"/>
              <a:gd name="connsiteY287" fmla="*/ 5819685 h 6860965"/>
              <a:gd name="connsiteX288" fmla="*/ 923756 w 12191853"/>
              <a:gd name="connsiteY288" fmla="*/ 5796896 h 6860965"/>
              <a:gd name="connsiteX289" fmla="*/ 999244 w 12191853"/>
              <a:gd name="connsiteY289" fmla="*/ 5802593 h 6860965"/>
              <a:gd name="connsiteX290" fmla="*/ 1036988 w 12191853"/>
              <a:gd name="connsiteY290" fmla="*/ 5835353 h 6860965"/>
              <a:gd name="connsiteX291" fmla="*/ 1040549 w 12191853"/>
              <a:gd name="connsiteY291" fmla="*/ 5863126 h 6860965"/>
              <a:gd name="connsiteX292" fmla="*/ 1055504 w 12191853"/>
              <a:gd name="connsiteY292" fmla="*/ 5883067 h 6860965"/>
              <a:gd name="connsiteX293" fmla="*/ 1145947 w 12191853"/>
              <a:gd name="connsiteY293" fmla="*/ 5882354 h 6860965"/>
              <a:gd name="connsiteX294" fmla="*/ 1201494 w 12191853"/>
              <a:gd name="connsiteY294" fmla="*/ 5836777 h 6860965"/>
              <a:gd name="connsiteX295" fmla="*/ 1229980 w 12191853"/>
              <a:gd name="connsiteY295" fmla="*/ 5812564 h 6860965"/>
              <a:gd name="connsiteX296" fmla="*/ 1302620 w 12191853"/>
              <a:gd name="connsiteY296" fmla="*/ 5804730 h 6860965"/>
              <a:gd name="connsiteX297" fmla="*/ 1360304 w 12191853"/>
              <a:gd name="connsiteY297" fmla="*/ 5846747 h 6860965"/>
              <a:gd name="connsiteX298" fmla="*/ 1385229 w 12191853"/>
              <a:gd name="connsiteY298" fmla="*/ 5865263 h 6860965"/>
              <a:gd name="connsiteX299" fmla="*/ 1418700 w 12191853"/>
              <a:gd name="connsiteY299" fmla="*/ 5867399 h 6860965"/>
              <a:gd name="connsiteX300" fmla="*/ 1352470 w 12191853"/>
              <a:gd name="connsiteY300" fmla="*/ 6031906 h 6860965"/>
              <a:gd name="connsiteX301" fmla="*/ 1435079 w 12191853"/>
              <a:gd name="connsiteY301" fmla="*/ 5857429 h 6860965"/>
              <a:gd name="connsiteX302" fmla="*/ 1521250 w 12191853"/>
              <a:gd name="connsiteY302" fmla="*/ 5855293 h 6860965"/>
              <a:gd name="connsiteX303" fmla="*/ 1535493 w 12191853"/>
              <a:gd name="connsiteY303" fmla="*/ 5748470 h 6860965"/>
              <a:gd name="connsiteX304" fmla="*/ 1569676 w 12191853"/>
              <a:gd name="connsiteY304" fmla="*/ 5704317 h 6860965"/>
              <a:gd name="connsiteX305" fmla="*/ 1687893 w 12191853"/>
              <a:gd name="connsiteY305" fmla="*/ 5561887 h 6860965"/>
              <a:gd name="connsiteX306" fmla="*/ 1668665 w 12191853"/>
              <a:gd name="connsiteY306" fmla="*/ 5545508 h 6860965"/>
              <a:gd name="connsiteX307" fmla="*/ 1515552 w 12191853"/>
              <a:gd name="connsiteY307" fmla="*/ 5583964 h 6860965"/>
              <a:gd name="connsiteX308" fmla="*/ 1499885 w 12191853"/>
              <a:gd name="connsiteY308" fmla="*/ 5601768 h 6860965"/>
              <a:gd name="connsiteX309" fmla="*/ 1493476 w 12191853"/>
              <a:gd name="connsiteY309" fmla="*/ 5687226 h 6860965"/>
              <a:gd name="connsiteX310" fmla="*/ 1480657 w 12191853"/>
              <a:gd name="connsiteY310" fmla="*/ 5665149 h 6860965"/>
              <a:gd name="connsiteX311" fmla="*/ 1492764 w 12191853"/>
              <a:gd name="connsiteY311" fmla="*/ 5546220 h 6860965"/>
              <a:gd name="connsiteX312" fmla="*/ 1497749 w 12191853"/>
              <a:gd name="connsiteY312" fmla="*/ 5296255 h 6860965"/>
              <a:gd name="connsiteX313" fmla="*/ 1511279 w 12191853"/>
              <a:gd name="connsiteY313" fmla="*/ 5252102 h 6860965"/>
              <a:gd name="connsiteX314" fmla="*/ 1634481 w 12191853"/>
              <a:gd name="connsiteY314" fmla="*/ 5026350 h 6860965"/>
              <a:gd name="connsiteX315" fmla="*/ 1502734 w 12191853"/>
              <a:gd name="connsiteY315" fmla="*/ 5076201 h 6860965"/>
              <a:gd name="connsiteX316" fmla="*/ 1474248 w 12191853"/>
              <a:gd name="connsiteY316" fmla="*/ 5053413 h 6860965"/>
              <a:gd name="connsiteX317" fmla="*/ 1462853 w 12191853"/>
              <a:gd name="connsiteY317" fmla="*/ 4963681 h 6860965"/>
              <a:gd name="connsiteX318" fmla="*/ 1342500 w 12191853"/>
              <a:gd name="connsiteY318" fmla="*/ 4770689 h 6860965"/>
              <a:gd name="connsiteX319" fmla="*/ 1207904 w 12191853"/>
              <a:gd name="connsiteY319" fmla="*/ 4707308 h 6860965"/>
              <a:gd name="connsiteX320" fmla="*/ 1171584 w 12191853"/>
              <a:gd name="connsiteY320" fmla="*/ 4701610 h 6860965"/>
              <a:gd name="connsiteX321" fmla="*/ 1328257 w 12191853"/>
              <a:gd name="connsiteY321" fmla="*/ 4779235 h 6860965"/>
              <a:gd name="connsiteX322" fmla="*/ 1420836 w 12191853"/>
              <a:gd name="connsiteY322" fmla="*/ 4880360 h 6860965"/>
              <a:gd name="connsiteX323" fmla="*/ 1463565 w 12191853"/>
              <a:gd name="connsiteY323" fmla="*/ 5076913 h 6860965"/>
              <a:gd name="connsiteX324" fmla="*/ 1307605 w 12191853"/>
              <a:gd name="connsiteY324" fmla="*/ 5091868 h 6860965"/>
              <a:gd name="connsiteX325" fmla="*/ 1289089 w 12191853"/>
              <a:gd name="connsiteY325" fmla="*/ 5094717 h 6860965"/>
              <a:gd name="connsiteX326" fmla="*/ 1297635 w 12191853"/>
              <a:gd name="connsiteY326" fmla="*/ 5113233 h 6860965"/>
              <a:gd name="connsiteX327" fmla="*/ 1430094 w 12191853"/>
              <a:gd name="connsiteY327" fmla="*/ 5302665 h 6860965"/>
              <a:gd name="connsiteX328" fmla="*/ 1473535 w 12191853"/>
              <a:gd name="connsiteY328" fmla="*/ 5307650 h 6860965"/>
              <a:gd name="connsiteX329" fmla="*/ 1478521 w 12191853"/>
              <a:gd name="connsiteY329" fmla="*/ 5308362 h 6860965"/>
              <a:gd name="connsiteX330" fmla="*/ 1482793 w 12191853"/>
              <a:gd name="connsiteY330" fmla="*/ 5335424 h 6860965"/>
              <a:gd name="connsiteX331" fmla="*/ 1466414 w 12191853"/>
              <a:gd name="connsiteY331" fmla="*/ 5620283 h 6860965"/>
              <a:gd name="connsiteX332" fmla="*/ 1404457 w 12191853"/>
              <a:gd name="connsiteY332" fmla="*/ 5672983 h 6860965"/>
              <a:gd name="connsiteX333" fmla="*/ 1351758 w 12191853"/>
              <a:gd name="connsiteY333" fmla="*/ 5625268 h 6860965"/>
              <a:gd name="connsiteX334" fmla="*/ 1349622 w 12191853"/>
              <a:gd name="connsiteY334" fmla="*/ 5607465 h 6860965"/>
              <a:gd name="connsiteX335" fmla="*/ 1328257 w 12191853"/>
              <a:gd name="connsiteY335" fmla="*/ 5591085 h 6860965"/>
              <a:gd name="connsiteX336" fmla="*/ 1232829 w 12191853"/>
              <a:gd name="connsiteY336" fmla="*/ 5596070 h 6860965"/>
              <a:gd name="connsiteX337" fmla="*/ 1194373 w 12191853"/>
              <a:gd name="connsiteY337" fmla="*/ 5628829 h 6860965"/>
              <a:gd name="connsiteX338" fmla="*/ 1191524 w 12191853"/>
              <a:gd name="connsiteY338" fmla="*/ 5661588 h 6860965"/>
              <a:gd name="connsiteX339" fmla="*/ 1168023 w 12191853"/>
              <a:gd name="connsiteY339" fmla="*/ 5682952 h 6860965"/>
              <a:gd name="connsiteX340" fmla="*/ 1069747 w 12191853"/>
              <a:gd name="connsiteY340" fmla="*/ 5676543 h 6860965"/>
              <a:gd name="connsiteX341" fmla="*/ 1051231 w 12191853"/>
              <a:gd name="connsiteY341" fmla="*/ 5667285 h 6860965"/>
              <a:gd name="connsiteX342" fmla="*/ 1045534 w 12191853"/>
              <a:gd name="connsiteY342" fmla="*/ 5607465 h 6860965"/>
              <a:gd name="connsiteX343" fmla="*/ 1017760 w 12191853"/>
              <a:gd name="connsiteY343" fmla="*/ 5581115 h 6860965"/>
              <a:gd name="connsiteX344" fmla="*/ 950818 w 12191853"/>
              <a:gd name="connsiteY344" fmla="*/ 5571857 h 6860965"/>
              <a:gd name="connsiteX345" fmla="*/ 919483 w 12191853"/>
              <a:gd name="connsiteY345" fmla="*/ 5529128 h 6860965"/>
              <a:gd name="connsiteX346" fmla="*/ 928029 w 12191853"/>
              <a:gd name="connsiteY346" fmla="*/ 5444382 h 6860965"/>
              <a:gd name="connsiteX347" fmla="*/ 942984 w 12191853"/>
              <a:gd name="connsiteY347" fmla="*/ 5314059 h 6860965"/>
              <a:gd name="connsiteX348" fmla="*/ 956515 w 12191853"/>
              <a:gd name="connsiteY348" fmla="*/ 5186584 h 6860965"/>
              <a:gd name="connsiteX349" fmla="*/ 971470 w 12191853"/>
              <a:gd name="connsiteY349" fmla="*/ 5061958 h 6860965"/>
              <a:gd name="connsiteX350" fmla="*/ 991410 w 12191853"/>
              <a:gd name="connsiteY350" fmla="*/ 4927362 h 6860965"/>
              <a:gd name="connsiteX351" fmla="*/ 1121734 w 12191853"/>
              <a:gd name="connsiteY351" fmla="*/ 4683095 h 6860965"/>
              <a:gd name="connsiteX352" fmla="*/ 1346339 w 12191853"/>
              <a:gd name="connsiteY352" fmla="*/ 4669197 h 6860965"/>
              <a:gd name="connsiteX353" fmla="*/ 1258466 w 12191853"/>
              <a:gd name="connsiteY353" fmla="*/ 4672413 h 6860965"/>
              <a:gd name="connsiteX354" fmla="*/ 1235678 w 12191853"/>
              <a:gd name="connsiteY354" fmla="*/ 4680958 h 6860965"/>
              <a:gd name="connsiteX355" fmla="*/ 1262739 w 12191853"/>
              <a:gd name="connsiteY355" fmla="*/ 4680958 h 6860965"/>
              <a:gd name="connsiteX356" fmla="*/ 1522674 w 12191853"/>
              <a:gd name="connsiteY356" fmla="*/ 4711581 h 6860965"/>
              <a:gd name="connsiteX357" fmla="*/ 1754122 w 12191853"/>
              <a:gd name="connsiteY357" fmla="*/ 4909558 h 6860965"/>
              <a:gd name="connsiteX358" fmla="*/ 1806821 w 12191853"/>
              <a:gd name="connsiteY358" fmla="*/ 5093293 h 6860965"/>
              <a:gd name="connsiteX359" fmla="*/ 1831747 w 12191853"/>
              <a:gd name="connsiteY359" fmla="*/ 5272754 h 6860965"/>
              <a:gd name="connsiteX360" fmla="*/ 1818928 w 12191853"/>
              <a:gd name="connsiteY360" fmla="*/ 5647345 h 6860965"/>
              <a:gd name="connsiteX361" fmla="*/ 1846702 w 12191853"/>
              <a:gd name="connsiteY361" fmla="*/ 5261360 h 6860965"/>
              <a:gd name="connsiteX362" fmla="*/ 1773350 w 12191853"/>
              <a:gd name="connsiteY362" fmla="*/ 4906709 h 6860965"/>
              <a:gd name="connsiteX363" fmla="*/ 1601010 w 12191853"/>
              <a:gd name="connsiteY363" fmla="*/ 4716565 h 6860965"/>
              <a:gd name="connsiteX364" fmla="*/ 1346339 w 12191853"/>
              <a:gd name="connsiteY364" fmla="*/ 4669197 h 6860965"/>
              <a:gd name="connsiteX365" fmla="*/ 862957 w 12191853"/>
              <a:gd name="connsiteY365" fmla="*/ 4661197 h 6860965"/>
              <a:gd name="connsiteX366" fmla="*/ 740734 w 12191853"/>
              <a:gd name="connsiteY366" fmla="*/ 4684519 h 6860965"/>
              <a:gd name="connsiteX367" fmla="*/ 582636 w 12191853"/>
              <a:gd name="connsiteY367" fmla="*/ 4808433 h 6860965"/>
              <a:gd name="connsiteX368" fmla="*/ 500027 w 12191853"/>
              <a:gd name="connsiteY368" fmla="*/ 5008547 h 6860965"/>
              <a:gd name="connsiteX369" fmla="*/ 408872 w 12191853"/>
              <a:gd name="connsiteY369" fmla="*/ 5688650 h 6860965"/>
              <a:gd name="connsiteX370" fmla="*/ 421691 w 12191853"/>
              <a:gd name="connsiteY370" fmla="*/ 5858141 h 6860965"/>
              <a:gd name="connsiteX371" fmla="*/ 423827 w 12191853"/>
              <a:gd name="connsiteY371" fmla="*/ 5820397 h 6860965"/>
              <a:gd name="connsiteX372" fmla="*/ 433797 w 12191853"/>
              <a:gd name="connsiteY372" fmla="*/ 5429427 h 6860965"/>
              <a:gd name="connsiteX373" fmla="*/ 565545 w 12191853"/>
              <a:gd name="connsiteY373" fmla="*/ 4889618 h 6860965"/>
              <a:gd name="connsiteX374" fmla="*/ 743582 w 12191853"/>
              <a:gd name="connsiteY374" fmla="*/ 4703747 h 6860965"/>
              <a:gd name="connsiteX375" fmla="*/ 747855 w 12191853"/>
              <a:gd name="connsiteY375" fmla="*/ 4700898 h 6860965"/>
              <a:gd name="connsiteX376" fmla="*/ 1055504 w 12191853"/>
              <a:gd name="connsiteY376" fmla="*/ 4677397 h 6860965"/>
              <a:gd name="connsiteX377" fmla="*/ 1059064 w 12191853"/>
              <a:gd name="connsiteY377" fmla="*/ 4670988 h 6860965"/>
              <a:gd name="connsiteX378" fmla="*/ 987850 w 12191853"/>
              <a:gd name="connsiteY378" fmla="*/ 4662442 h 6860965"/>
              <a:gd name="connsiteX379" fmla="*/ 862957 w 12191853"/>
              <a:gd name="connsiteY379" fmla="*/ 4661197 h 6860965"/>
              <a:gd name="connsiteX380" fmla="*/ 1371342 w 12191853"/>
              <a:gd name="connsiteY380" fmla="*/ 4573958 h 6860965"/>
              <a:gd name="connsiteX381" fmla="*/ 1212177 w 12191853"/>
              <a:gd name="connsiteY381" fmla="*/ 4623274 h 6860965"/>
              <a:gd name="connsiteX382" fmla="*/ 1536917 w 12191853"/>
              <a:gd name="connsiteY382" fmla="*/ 4587667 h 6860965"/>
              <a:gd name="connsiteX383" fmla="*/ 1371342 w 12191853"/>
              <a:gd name="connsiteY383" fmla="*/ 4573958 h 6860965"/>
              <a:gd name="connsiteX384" fmla="*/ 880393 w 12191853"/>
              <a:gd name="connsiteY384" fmla="*/ 4556844 h 6860965"/>
              <a:gd name="connsiteX385" fmla="*/ 654564 w 12191853"/>
              <a:gd name="connsiteY385" fmla="*/ 4582681 h 6860965"/>
              <a:gd name="connsiteX386" fmla="*/ 588334 w 12191853"/>
              <a:gd name="connsiteY386" fmla="*/ 4606182 h 6860965"/>
              <a:gd name="connsiteX387" fmla="*/ 616107 w 12191853"/>
              <a:gd name="connsiteY387" fmla="*/ 4606895 h 6860965"/>
              <a:gd name="connsiteX388" fmla="*/ 826192 w 12191853"/>
              <a:gd name="connsiteY388" fmla="*/ 4581969 h 6860965"/>
              <a:gd name="connsiteX389" fmla="*/ 1065474 w 12191853"/>
              <a:gd name="connsiteY389" fmla="*/ 4643214 h 6860965"/>
              <a:gd name="connsiteX390" fmla="*/ 1030578 w 12191853"/>
              <a:gd name="connsiteY390" fmla="*/ 4599061 h 6860965"/>
              <a:gd name="connsiteX391" fmla="*/ 956515 w 12191853"/>
              <a:gd name="connsiteY391" fmla="*/ 4567014 h 6860965"/>
              <a:gd name="connsiteX392" fmla="*/ 880393 w 12191853"/>
              <a:gd name="connsiteY392" fmla="*/ 4556844 h 6860965"/>
              <a:gd name="connsiteX393" fmla="*/ 373807 w 12191853"/>
              <a:gd name="connsiteY393" fmla="*/ 3228879 h 6860965"/>
              <a:gd name="connsiteX394" fmla="*/ 355290 w 12191853"/>
              <a:gd name="connsiteY394" fmla="*/ 3238339 h 6860965"/>
              <a:gd name="connsiteX395" fmla="*/ 282831 w 12191853"/>
              <a:gd name="connsiteY395" fmla="*/ 3329584 h 6860965"/>
              <a:gd name="connsiteX396" fmla="*/ 421308 w 12191853"/>
              <a:gd name="connsiteY396" fmla="*/ 3347296 h 6860965"/>
              <a:gd name="connsiteX397" fmla="*/ 433653 w 12191853"/>
              <a:gd name="connsiteY397" fmla="*/ 3270543 h 6860965"/>
              <a:gd name="connsiteX398" fmla="*/ 430969 w 12191853"/>
              <a:gd name="connsiteY398" fmla="*/ 3258198 h 6860965"/>
              <a:gd name="connsiteX399" fmla="*/ 395545 w 12191853"/>
              <a:gd name="connsiteY399" fmla="*/ 3231898 h 6860965"/>
              <a:gd name="connsiteX400" fmla="*/ 373807 w 12191853"/>
              <a:gd name="connsiteY400" fmla="*/ 3228879 h 6860965"/>
              <a:gd name="connsiteX401" fmla="*/ 556565 w 12191853"/>
              <a:gd name="connsiteY401" fmla="*/ 3175004 h 6860965"/>
              <a:gd name="connsiteX402" fmla="*/ 434190 w 12191853"/>
              <a:gd name="connsiteY402" fmla="*/ 3321533 h 6860965"/>
              <a:gd name="connsiteX403" fmla="*/ 559786 w 12191853"/>
              <a:gd name="connsiteY403" fmla="*/ 3222237 h 6860965"/>
              <a:gd name="connsiteX404" fmla="*/ 582328 w 12191853"/>
              <a:gd name="connsiteY404" fmla="*/ 3211502 h 6860965"/>
              <a:gd name="connsiteX405" fmla="*/ 575351 w 12191853"/>
              <a:gd name="connsiteY405" fmla="*/ 3186812 h 6860965"/>
              <a:gd name="connsiteX406" fmla="*/ 556565 w 12191853"/>
              <a:gd name="connsiteY406" fmla="*/ 3175004 h 6860965"/>
              <a:gd name="connsiteX407" fmla="*/ 457806 w 12191853"/>
              <a:gd name="connsiteY407" fmla="*/ 3134213 h 6860965"/>
              <a:gd name="connsiteX408" fmla="*/ 434727 w 12191853"/>
              <a:gd name="connsiteY408" fmla="*/ 3142264 h 6860965"/>
              <a:gd name="connsiteX409" fmla="*/ 364951 w 12191853"/>
              <a:gd name="connsiteY409" fmla="*/ 3224921 h 6860965"/>
              <a:gd name="connsiteX410" fmla="*/ 438484 w 12191853"/>
              <a:gd name="connsiteY410" fmla="*/ 3254441 h 6860965"/>
              <a:gd name="connsiteX411" fmla="*/ 471225 w 12191853"/>
              <a:gd name="connsiteY411" fmla="*/ 3155145 h 6860965"/>
              <a:gd name="connsiteX412" fmla="*/ 457806 w 12191853"/>
              <a:gd name="connsiteY412" fmla="*/ 3134213 h 6860965"/>
              <a:gd name="connsiteX413" fmla="*/ 547977 w 12191853"/>
              <a:gd name="connsiteY413" fmla="*/ 3107913 h 6860965"/>
              <a:gd name="connsiteX414" fmla="*/ 485716 w 12191853"/>
              <a:gd name="connsiteY414" fmla="*/ 3144411 h 6860965"/>
              <a:gd name="connsiteX415" fmla="*/ 456196 w 12191853"/>
              <a:gd name="connsiteY415" fmla="*/ 3224384 h 6860965"/>
              <a:gd name="connsiteX416" fmla="*/ 562469 w 12191853"/>
              <a:gd name="connsiteY416" fmla="*/ 3166953 h 6860965"/>
              <a:gd name="connsiteX417" fmla="*/ 567837 w 12191853"/>
              <a:gd name="connsiteY417" fmla="*/ 3157292 h 6860965"/>
              <a:gd name="connsiteX418" fmla="*/ 563006 w 12191853"/>
              <a:gd name="connsiteY418" fmla="*/ 3120794 h 6860965"/>
              <a:gd name="connsiteX419" fmla="*/ 547977 w 12191853"/>
              <a:gd name="connsiteY419" fmla="*/ 3107913 h 6860965"/>
              <a:gd name="connsiteX420" fmla="*/ 478336 w 12191853"/>
              <a:gd name="connsiteY420" fmla="*/ 3094897 h 6860965"/>
              <a:gd name="connsiteX421" fmla="*/ 470151 w 12191853"/>
              <a:gd name="connsiteY421" fmla="*/ 3099861 h 6860965"/>
              <a:gd name="connsiteX422" fmla="*/ 447071 w 12191853"/>
              <a:gd name="connsiteY422" fmla="*/ 3127235 h 6860965"/>
              <a:gd name="connsiteX423" fmla="*/ 466931 w 12191853"/>
              <a:gd name="connsiteY423" fmla="*/ 3130456 h 6860965"/>
              <a:gd name="connsiteX424" fmla="*/ 485716 w 12191853"/>
              <a:gd name="connsiteY424" fmla="*/ 3123478 h 6860965"/>
              <a:gd name="connsiteX425" fmla="*/ 490547 w 12191853"/>
              <a:gd name="connsiteY425" fmla="*/ 3114353 h 6860965"/>
              <a:gd name="connsiteX426" fmla="*/ 487327 w 12191853"/>
              <a:gd name="connsiteY426" fmla="*/ 3097178 h 6860965"/>
              <a:gd name="connsiteX427" fmla="*/ 478336 w 12191853"/>
              <a:gd name="connsiteY427" fmla="*/ 3094897 h 6860965"/>
              <a:gd name="connsiteX428" fmla="*/ 173832 w 12191853"/>
              <a:gd name="connsiteY428" fmla="*/ 3057424 h 6860965"/>
              <a:gd name="connsiteX429" fmla="*/ 173863 w 12191853"/>
              <a:gd name="connsiteY429" fmla="*/ 3063667 h 6860965"/>
              <a:gd name="connsiteX430" fmla="*/ 172438 w 12191853"/>
              <a:gd name="connsiteY430" fmla="*/ 3428999 h 6860965"/>
              <a:gd name="connsiteX431" fmla="*/ 172060 w 12191853"/>
              <a:gd name="connsiteY431" fmla="*/ 3485281 h 6860965"/>
              <a:gd name="connsiteX432" fmla="*/ 172053 w 12191853"/>
              <a:gd name="connsiteY432" fmla="*/ 3486119 h 6860965"/>
              <a:gd name="connsiteX433" fmla="*/ 188366 w 12191853"/>
              <a:gd name="connsiteY433" fmla="*/ 3458400 h 6860965"/>
              <a:gd name="connsiteX434" fmla="*/ 216813 w 12191853"/>
              <a:gd name="connsiteY434" fmla="*/ 3376816 h 6860965"/>
              <a:gd name="connsiteX435" fmla="*/ 218423 w 12191853"/>
              <a:gd name="connsiteY435" fmla="*/ 3326363 h 6860965"/>
              <a:gd name="connsiteX436" fmla="*/ 194806 w 12191853"/>
              <a:gd name="connsiteY436" fmla="*/ 3128845 h 6860965"/>
              <a:gd name="connsiteX437" fmla="*/ 185682 w 12191853"/>
              <a:gd name="connsiteY437" fmla="*/ 3083961 h 6860965"/>
              <a:gd name="connsiteX438" fmla="*/ 173832 w 12191853"/>
              <a:gd name="connsiteY438" fmla="*/ 3057424 h 6860965"/>
              <a:gd name="connsiteX439" fmla="*/ 522214 w 12191853"/>
              <a:gd name="connsiteY439" fmla="*/ 3041894 h 6860965"/>
              <a:gd name="connsiteX440" fmla="*/ 515237 w 12191853"/>
              <a:gd name="connsiteY440" fmla="*/ 3046188 h 6860965"/>
              <a:gd name="connsiteX441" fmla="*/ 494304 w 12191853"/>
              <a:gd name="connsiteY441" fmla="*/ 3070878 h 6860965"/>
              <a:gd name="connsiteX442" fmla="*/ 498598 w 12191853"/>
              <a:gd name="connsiteY442" fmla="*/ 3097714 h 6860965"/>
              <a:gd name="connsiteX443" fmla="*/ 523288 w 12191853"/>
              <a:gd name="connsiteY443" fmla="*/ 3051019 h 6860965"/>
              <a:gd name="connsiteX444" fmla="*/ 522214 w 12191853"/>
              <a:gd name="connsiteY444" fmla="*/ 3041894 h 6860965"/>
              <a:gd name="connsiteX445" fmla="*/ 173704 w 12191853"/>
              <a:gd name="connsiteY445" fmla="*/ 3032233 h 6860965"/>
              <a:gd name="connsiteX446" fmla="*/ 173766 w 12191853"/>
              <a:gd name="connsiteY446" fmla="*/ 3044456 h 6860965"/>
              <a:gd name="connsiteX447" fmla="*/ 196417 w 12191853"/>
              <a:gd name="connsiteY447" fmla="*/ 3103082 h 6860965"/>
              <a:gd name="connsiteX448" fmla="*/ 218960 w 12191853"/>
              <a:gd name="connsiteY448" fmla="*/ 3408484 h 6860965"/>
              <a:gd name="connsiteX449" fmla="*/ 245259 w 12191853"/>
              <a:gd name="connsiteY449" fmla="*/ 3370912 h 6860965"/>
              <a:gd name="connsiteX450" fmla="*/ 276927 w 12191853"/>
              <a:gd name="connsiteY450" fmla="*/ 3257125 h 6860965"/>
              <a:gd name="connsiteX451" fmla="*/ 257068 w 12191853"/>
              <a:gd name="connsiteY451" fmla="*/ 3119184 h 6860965"/>
              <a:gd name="connsiteX452" fmla="*/ 231304 w 12191853"/>
              <a:gd name="connsiteY452" fmla="*/ 3045115 h 6860965"/>
              <a:gd name="connsiteX453" fmla="*/ 216276 w 12191853"/>
              <a:gd name="connsiteY453" fmla="*/ 3032233 h 6860965"/>
              <a:gd name="connsiteX454" fmla="*/ 173704 w 12191853"/>
              <a:gd name="connsiteY454" fmla="*/ 3032233 h 6860965"/>
              <a:gd name="connsiteX455" fmla="*/ 232915 w 12191853"/>
              <a:gd name="connsiteY455" fmla="*/ 3030086 h 6860965"/>
              <a:gd name="connsiteX456" fmla="*/ 284978 w 12191853"/>
              <a:gd name="connsiteY456" fmla="*/ 3315092 h 6860965"/>
              <a:gd name="connsiteX457" fmla="*/ 327916 w 12191853"/>
              <a:gd name="connsiteY457" fmla="*/ 3261419 h 6860965"/>
              <a:gd name="connsiteX458" fmla="*/ 355827 w 12191853"/>
              <a:gd name="connsiteY458" fmla="*/ 3171247 h 6860965"/>
              <a:gd name="connsiteX459" fmla="*/ 353680 w 12191853"/>
              <a:gd name="connsiteY459" fmla="*/ 3147631 h 6860965"/>
              <a:gd name="connsiteX460" fmla="*/ 302153 w 12191853"/>
              <a:gd name="connsiteY460" fmla="*/ 3038674 h 6860965"/>
              <a:gd name="connsiteX461" fmla="*/ 288735 w 12191853"/>
              <a:gd name="connsiteY461" fmla="*/ 3030086 h 6860965"/>
              <a:gd name="connsiteX462" fmla="*/ 232915 w 12191853"/>
              <a:gd name="connsiteY462" fmla="*/ 3030086 h 6860965"/>
              <a:gd name="connsiteX463" fmla="*/ 554955 w 12191853"/>
              <a:gd name="connsiteY463" fmla="*/ 3026866 h 6860965"/>
              <a:gd name="connsiteX464" fmla="*/ 542610 w 12191853"/>
              <a:gd name="connsiteY464" fmla="*/ 3033306 h 6860965"/>
              <a:gd name="connsiteX465" fmla="*/ 499135 w 12191853"/>
              <a:gd name="connsiteY465" fmla="*/ 3115427 h 6860965"/>
              <a:gd name="connsiteX466" fmla="*/ 552808 w 12191853"/>
              <a:gd name="connsiteY466" fmla="*/ 3102008 h 6860965"/>
              <a:gd name="connsiteX467" fmla="*/ 561396 w 12191853"/>
              <a:gd name="connsiteY467" fmla="*/ 3093958 h 6860965"/>
              <a:gd name="connsiteX468" fmla="*/ 560323 w 12191853"/>
              <a:gd name="connsiteY468" fmla="*/ 3037600 h 6860965"/>
              <a:gd name="connsiteX469" fmla="*/ 554955 w 12191853"/>
              <a:gd name="connsiteY469" fmla="*/ 3026866 h 6860965"/>
              <a:gd name="connsiteX470" fmla="*/ 380516 w 12191853"/>
              <a:gd name="connsiteY470" fmla="*/ 3021498 h 6860965"/>
              <a:gd name="connsiteX471" fmla="*/ 302690 w 12191853"/>
              <a:gd name="connsiteY471" fmla="*/ 3029013 h 6860965"/>
              <a:gd name="connsiteX472" fmla="*/ 359584 w 12191853"/>
              <a:gd name="connsiteY472" fmla="*/ 3220090 h 6860965"/>
              <a:gd name="connsiteX473" fmla="*/ 412720 w 12191853"/>
              <a:gd name="connsiteY473" fmla="*/ 3155682 h 6860965"/>
              <a:gd name="connsiteX474" fmla="*/ 417551 w 12191853"/>
              <a:gd name="connsiteY474" fmla="*/ 3146558 h 6860965"/>
              <a:gd name="connsiteX475" fmla="*/ 397692 w 12191853"/>
              <a:gd name="connsiteY475" fmla="*/ 3031696 h 6860965"/>
              <a:gd name="connsiteX476" fmla="*/ 380516 w 12191853"/>
              <a:gd name="connsiteY476" fmla="*/ 3021498 h 6860965"/>
              <a:gd name="connsiteX477" fmla="*/ 434727 w 12191853"/>
              <a:gd name="connsiteY477" fmla="*/ 3013984 h 6860965"/>
              <a:gd name="connsiteX478" fmla="*/ 396618 w 12191853"/>
              <a:gd name="connsiteY478" fmla="*/ 3019351 h 6860965"/>
              <a:gd name="connsiteX479" fmla="*/ 423992 w 12191853"/>
              <a:gd name="connsiteY479" fmla="*/ 3073562 h 6860965"/>
              <a:gd name="connsiteX480" fmla="*/ 427212 w 12191853"/>
              <a:gd name="connsiteY480" fmla="*/ 3137433 h 6860965"/>
              <a:gd name="connsiteX481" fmla="*/ 449755 w 12191853"/>
              <a:gd name="connsiteY481" fmla="*/ 3111670 h 6860965"/>
              <a:gd name="connsiteX482" fmla="*/ 450829 w 12191853"/>
              <a:gd name="connsiteY482" fmla="*/ 3022572 h 6860965"/>
              <a:gd name="connsiteX483" fmla="*/ 434727 w 12191853"/>
              <a:gd name="connsiteY483" fmla="*/ 3013984 h 6860965"/>
              <a:gd name="connsiteX484" fmla="*/ 488400 w 12191853"/>
              <a:gd name="connsiteY484" fmla="*/ 3003787 h 6860965"/>
              <a:gd name="connsiteX485" fmla="*/ 451365 w 12191853"/>
              <a:gd name="connsiteY485" fmla="*/ 3012374 h 6860965"/>
              <a:gd name="connsiteX486" fmla="*/ 469614 w 12191853"/>
              <a:gd name="connsiteY486" fmla="*/ 3084833 h 6860965"/>
              <a:gd name="connsiteX487" fmla="*/ 473372 w 12191853"/>
              <a:gd name="connsiteY487" fmla="*/ 3083223 h 6860965"/>
              <a:gd name="connsiteX488" fmla="*/ 499135 w 12191853"/>
              <a:gd name="connsiteY488" fmla="*/ 3052629 h 6860965"/>
              <a:gd name="connsiteX489" fmla="*/ 500745 w 12191853"/>
              <a:gd name="connsiteY489" fmla="*/ 3009690 h 6860965"/>
              <a:gd name="connsiteX490" fmla="*/ 488400 w 12191853"/>
              <a:gd name="connsiteY490" fmla="*/ 3003787 h 6860965"/>
              <a:gd name="connsiteX491" fmla="*/ 734761 w 12191853"/>
              <a:gd name="connsiteY491" fmla="*/ 2998419 h 6860965"/>
              <a:gd name="connsiteX492" fmla="*/ 576425 w 12191853"/>
              <a:gd name="connsiteY492" fmla="*/ 3158366 h 6860965"/>
              <a:gd name="connsiteX493" fmla="*/ 734761 w 12191853"/>
              <a:gd name="connsiteY493" fmla="*/ 2998419 h 6860965"/>
              <a:gd name="connsiteX494" fmla="*/ 631909 w 12191853"/>
              <a:gd name="connsiteY494" fmla="*/ 2996339 h 6860965"/>
              <a:gd name="connsiteX495" fmla="*/ 607018 w 12191853"/>
              <a:gd name="connsiteY495" fmla="*/ 3003249 h 6860965"/>
              <a:gd name="connsiteX496" fmla="*/ 569984 w 12191853"/>
              <a:gd name="connsiteY496" fmla="*/ 3079466 h 6860965"/>
              <a:gd name="connsiteX497" fmla="*/ 659618 w 12191853"/>
              <a:gd name="connsiteY497" fmla="*/ 2997882 h 6860965"/>
              <a:gd name="connsiteX498" fmla="*/ 631909 w 12191853"/>
              <a:gd name="connsiteY498" fmla="*/ 2996339 h 6860965"/>
              <a:gd name="connsiteX499" fmla="*/ 785751 w 12191853"/>
              <a:gd name="connsiteY499" fmla="*/ 2995735 h 6860965"/>
              <a:gd name="connsiteX500" fmla="*/ 732614 w 12191853"/>
              <a:gd name="connsiteY500" fmla="*/ 3006470 h 6860965"/>
              <a:gd name="connsiteX501" fmla="*/ 580718 w 12191853"/>
              <a:gd name="connsiteY501" fmla="*/ 3166416 h 6860965"/>
              <a:gd name="connsiteX502" fmla="*/ 588233 w 12191853"/>
              <a:gd name="connsiteY502" fmla="*/ 3195937 h 6860965"/>
              <a:gd name="connsiteX503" fmla="*/ 785751 w 12191853"/>
              <a:gd name="connsiteY503" fmla="*/ 2995735 h 6860965"/>
              <a:gd name="connsiteX504" fmla="*/ 524789 w 12191853"/>
              <a:gd name="connsiteY504" fmla="*/ 2995073 h 6860965"/>
              <a:gd name="connsiteX505" fmla="*/ 503429 w 12191853"/>
              <a:gd name="connsiteY505" fmla="*/ 3001639 h 6860965"/>
              <a:gd name="connsiteX506" fmla="*/ 516847 w 12191853"/>
              <a:gd name="connsiteY506" fmla="*/ 3033843 h 6860965"/>
              <a:gd name="connsiteX507" fmla="*/ 530802 w 12191853"/>
              <a:gd name="connsiteY507" fmla="*/ 2999492 h 6860965"/>
              <a:gd name="connsiteX508" fmla="*/ 524789 w 12191853"/>
              <a:gd name="connsiteY508" fmla="*/ 2995073 h 6860965"/>
              <a:gd name="connsiteX509" fmla="*/ 614532 w 12191853"/>
              <a:gd name="connsiteY509" fmla="*/ 2994125 h 6860965"/>
              <a:gd name="connsiteX510" fmla="*/ 569984 w 12191853"/>
              <a:gd name="connsiteY510" fmla="*/ 3017741 h 6860965"/>
              <a:gd name="connsiteX511" fmla="*/ 614532 w 12191853"/>
              <a:gd name="connsiteY511" fmla="*/ 2994125 h 6860965"/>
              <a:gd name="connsiteX512" fmla="*/ 553882 w 12191853"/>
              <a:gd name="connsiteY512" fmla="*/ 2988758 h 6860965"/>
              <a:gd name="connsiteX513" fmla="*/ 537243 w 12191853"/>
              <a:gd name="connsiteY513" fmla="*/ 2995199 h 6860965"/>
              <a:gd name="connsiteX514" fmla="*/ 540463 w 12191853"/>
              <a:gd name="connsiteY514" fmla="*/ 3002176 h 6860965"/>
              <a:gd name="connsiteX515" fmla="*/ 553882 w 12191853"/>
              <a:gd name="connsiteY515" fmla="*/ 2988758 h 6860965"/>
              <a:gd name="connsiteX516" fmla="*/ 604267 w 12191853"/>
              <a:gd name="connsiteY516" fmla="*/ 2970844 h 6860965"/>
              <a:gd name="connsiteX517" fmla="*/ 599504 w 12191853"/>
              <a:gd name="connsiteY517" fmla="*/ 2972656 h 6860965"/>
              <a:gd name="connsiteX518" fmla="*/ 583402 w 12191853"/>
              <a:gd name="connsiteY518" fmla="*/ 2978560 h 6860965"/>
              <a:gd name="connsiteX519" fmla="*/ 599504 w 12191853"/>
              <a:gd name="connsiteY519" fmla="*/ 2982854 h 6860965"/>
              <a:gd name="connsiteX520" fmla="*/ 607555 w 12191853"/>
              <a:gd name="connsiteY520" fmla="*/ 2979097 h 6860965"/>
              <a:gd name="connsiteX521" fmla="*/ 608629 w 12191853"/>
              <a:gd name="connsiteY521" fmla="*/ 2972656 h 6860965"/>
              <a:gd name="connsiteX522" fmla="*/ 604267 w 12191853"/>
              <a:gd name="connsiteY522" fmla="*/ 2970844 h 6860965"/>
              <a:gd name="connsiteX523" fmla="*/ 543684 w 12191853"/>
              <a:gd name="connsiteY523" fmla="*/ 2968898 h 6860965"/>
              <a:gd name="connsiteX524" fmla="*/ 542610 w 12191853"/>
              <a:gd name="connsiteY524" fmla="*/ 2979633 h 6860965"/>
              <a:gd name="connsiteX525" fmla="*/ 560323 w 12191853"/>
              <a:gd name="connsiteY525" fmla="*/ 2976413 h 6860965"/>
              <a:gd name="connsiteX526" fmla="*/ 543684 w 12191853"/>
              <a:gd name="connsiteY526" fmla="*/ 2968898 h 6860965"/>
              <a:gd name="connsiteX527" fmla="*/ 637612 w 12191853"/>
              <a:gd name="connsiteY527" fmla="*/ 2961384 h 6860965"/>
              <a:gd name="connsiteX528" fmla="*/ 616679 w 12191853"/>
              <a:gd name="connsiteY528" fmla="*/ 2974803 h 6860965"/>
              <a:gd name="connsiteX529" fmla="*/ 619363 w 12191853"/>
              <a:gd name="connsiteY529" fmla="*/ 2985000 h 6860965"/>
              <a:gd name="connsiteX530" fmla="*/ 633318 w 12191853"/>
              <a:gd name="connsiteY530" fmla="*/ 2980170 h 6860965"/>
              <a:gd name="connsiteX531" fmla="*/ 637612 w 12191853"/>
              <a:gd name="connsiteY531" fmla="*/ 2961384 h 6860965"/>
              <a:gd name="connsiteX532" fmla="*/ 518457 w 12191853"/>
              <a:gd name="connsiteY532" fmla="*/ 2950113 h 6860965"/>
              <a:gd name="connsiteX533" fmla="*/ 505576 w 12191853"/>
              <a:gd name="connsiteY533" fmla="*/ 2991441 h 6860965"/>
              <a:gd name="connsiteX534" fmla="*/ 535633 w 12191853"/>
              <a:gd name="connsiteY534" fmla="*/ 2975876 h 6860965"/>
              <a:gd name="connsiteX535" fmla="*/ 518457 w 12191853"/>
              <a:gd name="connsiteY535" fmla="*/ 2950113 h 6860965"/>
              <a:gd name="connsiteX536" fmla="*/ 672500 w 12191853"/>
              <a:gd name="connsiteY536" fmla="*/ 2949576 h 6860965"/>
              <a:gd name="connsiteX537" fmla="*/ 642443 w 12191853"/>
              <a:gd name="connsiteY537" fmla="*/ 2970509 h 6860965"/>
              <a:gd name="connsiteX538" fmla="*/ 641369 w 12191853"/>
              <a:gd name="connsiteY538" fmla="*/ 2986074 h 6860965"/>
              <a:gd name="connsiteX539" fmla="*/ 659618 w 12191853"/>
              <a:gd name="connsiteY539" fmla="*/ 2988758 h 6860965"/>
              <a:gd name="connsiteX540" fmla="*/ 665522 w 12191853"/>
              <a:gd name="connsiteY540" fmla="*/ 2976950 h 6860965"/>
              <a:gd name="connsiteX541" fmla="*/ 672500 w 12191853"/>
              <a:gd name="connsiteY541" fmla="*/ 2949576 h 6860965"/>
              <a:gd name="connsiteX542" fmla="*/ 605408 w 12191853"/>
              <a:gd name="connsiteY542" fmla="*/ 2942599 h 6860965"/>
              <a:gd name="connsiteX543" fmla="*/ 582865 w 12191853"/>
              <a:gd name="connsiteY543" fmla="*/ 2968898 h 6860965"/>
              <a:gd name="connsiteX544" fmla="*/ 605408 w 12191853"/>
              <a:gd name="connsiteY544" fmla="*/ 2942599 h 6860965"/>
              <a:gd name="connsiteX545" fmla="*/ 567837 w 12191853"/>
              <a:gd name="connsiteY545" fmla="*/ 2940452 h 6860965"/>
              <a:gd name="connsiteX546" fmla="*/ 570520 w 12191853"/>
              <a:gd name="connsiteY546" fmla="*/ 2959237 h 6860965"/>
              <a:gd name="connsiteX547" fmla="*/ 575888 w 12191853"/>
              <a:gd name="connsiteY547" fmla="*/ 2940988 h 6860965"/>
              <a:gd name="connsiteX548" fmla="*/ 567837 w 12191853"/>
              <a:gd name="connsiteY548" fmla="*/ 2940452 h 6860965"/>
              <a:gd name="connsiteX549" fmla="*/ 720269 w 12191853"/>
              <a:gd name="connsiteY549" fmla="*/ 2931327 h 6860965"/>
              <a:gd name="connsiteX550" fmla="*/ 699873 w 12191853"/>
              <a:gd name="connsiteY550" fmla="*/ 2938305 h 6860965"/>
              <a:gd name="connsiteX551" fmla="*/ 671426 w 12191853"/>
              <a:gd name="connsiteY551" fmla="*/ 2981244 h 6860965"/>
              <a:gd name="connsiteX552" fmla="*/ 685918 w 12191853"/>
              <a:gd name="connsiteY552" fmla="*/ 2989831 h 6860965"/>
              <a:gd name="connsiteX553" fmla="*/ 698800 w 12191853"/>
              <a:gd name="connsiteY553" fmla="*/ 2983927 h 6860965"/>
              <a:gd name="connsiteX554" fmla="*/ 720269 w 12191853"/>
              <a:gd name="connsiteY554" fmla="*/ 2931327 h 6860965"/>
              <a:gd name="connsiteX555" fmla="*/ 552271 w 12191853"/>
              <a:gd name="connsiteY555" fmla="*/ 2925423 h 6860965"/>
              <a:gd name="connsiteX556" fmla="*/ 525972 w 12191853"/>
              <a:gd name="connsiteY556" fmla="*/ 2947429 h 6860965"/>
              <a:gd name="connsiteX557" fmla="*/ 549588 w 12191853"/>
              <a:gd name="connsiteY557" fmla="*/ 2952796 h 6860965"/>
              <a:gd name="connsiteX558" fmla="*/ 552271 w 12191853"/>
              <a:gd name="connsiteY558" fmla="*/ 2925423 h 6860965"/>
              <a:gd name="connsiteX559" fmla="*/ 474981 w 12191853"/>
              <a:gd name="connsiteY559" fmla="*/ 2913078 h 6860965"/>
              <a:gd name="connsiteX560" fmla="*/ 449755 w 12191853"/>
              <a:gd name="connsiteY560" fmla="*/ 3004860 h 6860965"/>
              <a:gd name="connsiteX561" fmla="*/ 466394 w 12191853"/>
              <a:gd name="connsiteY561" fmla="*/ 3001639 h 6860965"/>
              <a:gd name="connsiteX562" fmla="*/ 510943 w 12191853"/>
              <a:gd name="connsiteY562" fmla="*/ 2956554 h 6860965"/>
              <a:gd name="connsiteX563" fmla="*/ 506112 w 12191853"/>
              <a:gd name="connsiteY563" fmla="*/ 2938841 h 6860965"/>
              <a:gd name="connsiteX564" fmla="*/ 474981 w 12191853"/>
              <a:gd name="connsiteY564" fmla="*/ 2913078 h 6860965"/>
              <a:gd name="connsiteX565" fmla="*/ 605677 w 12191853"/>
              <a:gd name="connsiteY565" fmla="*/ 2912139 h 6860965"/>
              <a:gd name="connsiteX566" fmla="*/ 598967 w 12191853"/>
              <a:gd name="connsiteY566" fmla="*/ 2917909 h 6860965"/>
              <a:gd name="connsiteX567" fmla="*/ 596821 w 12191853"/>
              <a:gd name="connsiteY567" fmla="*/ 2930791 h 6860965"/>
              <a:gd name="connsiteX568" fmla="*/ 612923 w 12191853"/>
              <a:gd name="connsiteY568" fmla="*/ 2924886 h 6860965"/>
              <a:gd name="connsiteX569" fmla="*/ 622047 w 12191853"/>
              <a:gd name="connsiteY569" fmla="*/ 2919519 h 6860965"/>
              <a:gd name="connsiteX570" fmla="*/ 613996 w 12191853"/>
              <a:gd name="connsiteY570" fmla="*/ 2915225 h 6860965"/>
              <a:gd name="connsiteX571" fmla="*/ 605677 w 12191853"/>
              <a:gd name="connsiteY571" fmla="*/ 2912139 h 6860965"/>
              <a:gd name="connsiteX572" fmla="*/ 639222 w 12191853"/>
              <a:gd name="connsiteY572" fmla="*/ 2912005 h 6860965"/>
              <a:gd name="connsiteX573" fmla="*/ 618826 w 12191853"/>
              <a:gd name="connsiteY573" fmla="*/ 2929717 h 6860965"/>
              <a:gd name="connsiteX574" fmla="*/ 620973 w 12191853"/>
              <a:gd name="connsiteY574" fmla="*/ 2956017 h 6860965"/>
              <a:gd name="connsiteX575" fmla="*/ 649957 w 12191853"/>
              <a:gd name="connsiteY575" fmla="*/ 2946356 h 6860965"/>
              <a:gd name="connsiteX576" fmla="*/ 644590 w 12191853"/>
              <a:gd name="connsiteY576" fmla="*/ 2931327 h 6860965"/>
              <a:gd name="connsiteX577" fmla="*/ 639222 w 12191853"/>
              <a:gd name="connsiteY577" fmla="*/ 2912005 h 6860965"/>
              <a:gd name="connsiteX578" fmla="*/ 557102 w 12191853"/>
              <a:gd name="connsiteY578" fmla="*/ 2909858 h 6860965"/>
              <a:gd name="connsiteX579" fmla="*/ 571057 w 12191853"/>
              <a:gd name="connsiteY579" fmla="*/ 2933474 h 6860965"/>
              <a:gd name="connsiteX580" fmla="*/ 590916 w 12191853"/>
              <a:gd name="connsiteY580" fmla="*/ 2914689 h 6860965"/>
              <a:gd name="connsiteX581" fmla="*/ 557102 w 12191853"/>
              <a:gd name="connsiteY581" fmla="*/ 2909858 h 6860965"/>
              <a:gd name="connsiteX582" fmla="*/ 802389 w 12191853"/>
              <a:gd name="connsiteY582" fmla="*/ 2902880 h 6860965"/>
              <a:gd name="connsiteX583" fmla="*/ 739055 w 12191853"/>
              <a:gd name="connsiteY583" fmla="*/ 2925423 h 6860965"/>
              <a:gd name="connsiteX584" fmla="*/ 705777 w 12191853"/>
              <a:gd name="connsiteY584" fmla="*/ 2971046 h 6860965"/>
              <a:gd name="connsiteX585" fmla="*/ 722416 w 12191853"/>
              <a:gd name="connsiteY585" fmla="*/ 2990368 h 6860965"/>
              <a:gd name="connsiteX586" fmla="*/ 741739 w 12191853"/>
              <a:gd name="connsiteY586" fmla="*/ 2990368 h 6860965"/>
              <a:gd name="connsiteX587" fmla="*/ 753010 w 12191853"/>
              <a:gd name="connsiteY587" fmla="*/ 2980706 h 6860965"/>
              <a:gd name="connsiteX588" fmla="*/ 771259 w 12191853"/>
              <a:gd name="connsiteY588" fmla="*/ 2938841 h 6860965"/>
              <a:gd name="connsiteX589" fmla="*/ 802389 w 12191853"/>
              <a:gd name="connsiteY589" fmla="*/ 2902880 h 6860965"/>
              <a:gd name="connsiteX590" fmla="*/ 544757 w 12191853"/>
              <a:gd name="connsiteY590" fmla="*/ 2893756 h 6860965"/>
              <a:gd name="connsiteX591" fmla="*/ 498061 w 12191853"/>
              <a:gd name="connsiteY591" fmla="*/ 2922739 h 6860965"/>
              <a:gd name="connsiteX592" fmla="*/ 531875 w 12191853"/>
              <a:gd name="connsiteY592" fmla="*/ 2936158 h 6860965"/>
              <a:gd name="connsiteX593" fmla="*/ 544757 w 12191853"/>
              <a:gd name="connsiteY593" fmla="*/ 2893756 h 6860965"/>
              <a:gd name="connsiteX594" fmla="*/ 441704 w 12191853"/>
              <a:gd name="connsiteY594" fmla="*/ 2886241 h 6860965"/>
              <a:gd name="connsiteX595" fmla="*/ 404670 w 12191853"/>
              <a:gd name="connsiteY595" fmla="*/ 3008617 h 6860965"/>
              <a:gd name="connsiteX596" fmla="*/ 465857 w 12191853"/>
              <a:gd name="connsiteY596" fmla="*/ 2964604 h 6860965"/>
              <a:gd name="connsiteX597" fmla="*/ 441704 w 12191853"/>
              <a:gd name="connsiteY597" fmla="*/ 2886241 h 6860965"/>
              <a:gd name="connsiteX598" fmla="*/ 553345 w 12191853"/>
              <a:gd name="connsiteY598" fmla="*/ 2882485 h 6860965"/>
              <a:gd name="connsiteX599" fmla="*/ 574278 w 12191853"/>
              <a:gd name="connsiteY599" fmla="*/ 2908248 h 6860965"/>
              <a:gd name="connsiteX600" fmla="*/ 607018 w 12191853"/>
              <a:gd name="connsiteY600" fmla="*/ 2885705 h 6860965"/>
              <a:gd name="connsiteX601" fmla="*/ 553345 w 12191853"/>
              <a:gd name="connsiteY601" fmla="*/ 2882485 h 6860965"/>
              <a:gd name="connsiteX602" fmla="*/ 687528 w 12191853"/>
              <a:gd name="connsiteY602" fmla="*/ 2876044 h 6860965"/>
              <a:gd name="connsiteX603" fmla="*/ 660155 w 12191853"/>
              <a:gd name="connsiteY603" fmla="*/ 2895903 h 6860965"/>
              <a:gd name="connsiteX604" fmla="*/ 655324 w 12191853"/>
              <a:gd name="connsiteY604" fmla="*/ 2937768 h 6860965"/>
              <a:gd name="connsiteX605" fmla="*/ 681087 w 12191853"/>
              <a:gd name="connsiteY605" fmla="*/ 2936158 h 6860965"/>
              <a:gd name="connsiteX606" fmla="*/ 686992 w 12191853"/>
              <a:gd name="connsiteY606" fmla="*/ 2927033 h 6860965"/>
              <a:gd name="connsiteX607" fmla="*/ 687528 w 12191853"/>
              <a:gd name="connsiteY607" fmla="*/ 2876044 h 6860965"/>
              <a:gd name="connsiteX608" fmla="*/ 634928 w 12191853"/>
              <a:gd name="connsiteY608" fmla="*/ 2873360 h 6860965"/>
              <a:gd name="connsiteX609" fmla="*/ 626341 w 12191853"/>
              <a:gd name="connsiteY609" fmla="*/ 2877117 h 6860965"/>
              <a:gd name="connsiteX610" fmla="*/ 612385 w 12191853"/>
              <a:gd name="connsiteY610" fmla="*/ 2896440 h 6860965"/>
              <a:gd name="connsiteX611" fmla="*/ 617753 w 12191853"/>
              <a:gd name="connsiteY611" fmla="*/ 2908784 h 6860965"/>
              <a:gd name="connsiteX612" fmla="*/ 634928 w 12191853"/>
              <a:gd name="connsiteY612" fmla="*/ 2905564 h 6860965"/>
              <a:gd name="connsiteX613" fmla="*/ 672500 w 12191853"/>
              <a:gd name="connsiteY613" fmla="*/ 2877117 h 6860965"/>
              <a:gd name="connsiteX614" fmla="*/ 634928 w 12191853"/>
              <a:gd name="connsiteY614" fmla="*/ 2873360 h 6860965"/>
              <a:gd name="connsiteX615" fmla="*/ 953748 w 12191853"/>
              <a:gd name="connsiteY615" fmla="*/ 2857795 h 6860965"/>
              <a:gd name="connsiteX616" fmla="*/ 853379 w 12191853"/>
              <a:gd name="connsiteY616" fmla="*/ 2884094 h 6860965"/>
              <a:gd name="connsiteX617" fmla="*/ 766965 w 12191853"/>
              <a:gd name="connsiteY617" fmla="*/ 2958701 h 6860965"/>
              <a:gd name="connsiteX618" fmla="*/ 760524 w 12191853"/>
              <a:gd name="connsiteY618" fmla="*/ 2986074 h 6860965"/>
              <a:gd name="connsiteX619" fmla="*/ 786824 w 12191853"/>
              <a:gd name="connsiteY619" fmla="*/ 2986611 h 6860965"/>
              <a:gd name="connsiteX620" fmla="*/ 814734 w 12191853"/>
              <a:gd name="connsiteY620" fmla="*/ 2976950 h 6860965"/>
              <a:gd name="connsiteX621" fmla="*/ 839961 w 12191853"/>
              <a:gd name="connsiteY621" fmla="*/ 2950113 h 6860965"/>
              <a:gd name="connsiteX622" fmla="*/ 953748 w 12191853"/>
              <a:gd name="connsiteY622" fmla="*/ 2857795 h 6860965"/>
              <a:gd name="connsiteX623" fmla="*/ 725637 w 12191853"/>
              <a:gd name="connsiteY623" fmla="*/ 2852964 h 6860965"/>
              <a:gd name="connsiteX624" fmla="*/ 690749 w 12191853"/>
              <a:gd name="connsiteY624" fmla="*/ 2917372 h 6860965"/>
              <a:gd name="connsiteX625" fmla="*/ 708461 w 12191853"/>
              <a:gd name="connsiteY625" fmla="*/ 2927033 h 6860965"/>
              <a:gd name="connsiteX626" fmla="*/ 743886 w 12191853"/>
              <a:gd name="connsiteY626" fmla="*/ 2913615 h 6860965"/>
              <a:gd name="connsiteX627" fmla="*/ 725637 w 12191853"/>
              <a:gd name="connsiteY627" fmla="*/ 2852964 h 6860965"/>
              <a:gd name="connsiteX628" fmla="*/ 535633 w 12191853"/>
              <a:gd name="connsiteY628" fmla="*/ 2842229 h 6860965"/>
              <a:gd name="connsiteX629" fmla="*/ 460490 w 12191853"/>
              <a:gd name="connsiteY629" fmla="*/ 2888388 h 6860965"/>
              <a:gd name="connsiteX630" fmla="*/ 520604 w 12191853"/>
              <a:gd name="connsiteY630" fmla="*/ 2909321 h 6860965"/>
              <a:gd name="connsiteX631" fmla="*/ 535633 w 12191853"/>
              <a:gd name="connsiteY631" fmla="*/ 2842229 h 6860965"/>
              <a:gd name="connsiteX632" fmla="*/ 646200 w 12191853"/>
              <a:gd name="connsiteY632" fmla="*/ 2840082 h 6860965"/>
              <a:gd name="connsiteX633" fmla="*/ 546367 w 12191853"/>
              <a:gd name="connsiteY633" fmla="*/ 2843840 h 6860965"/>
              <a:gd name="connsiteX634" fmla="*/ 586086 w 12191853"/>
              <a:gd name="connsiteY634" fmla="*/ 2881947 h 6860965"/>
              <a:gd name="connsiteX635" fmla="*/ 646200 w 12191853"/>
              <a:gd name="connsiteY635" fmla="*/ 2840082 h 6860965"/>
              <a:gd name="connsiteX636" fmla="*/ 390178 w 12191853"/>
              <a:gd name="connsiteY636" fmla="*/ 2840082 h 6860965"/>
              <a:gd name="connsiteX637" fmla="*/ 316645 w 12191853"/>
              <a:gd name="connsiteY637" fmla="*/ 3019888 h 6860965"/>
              <a:gd name="connsiteX638" fmla="*/ 352606 w 12191853"/>
              <a:gd name="connsiteY638" fmla="*/ 3016668 h 6860965"/>
              <a:gd name="connsiteX639" fmla="*/ 427749 w 12191853"/>
              <a:gd name="connsiteY639" fmla="*/ 2956017 h 6860965"/>
              <a:gd name="connsiteX640" fmla="*/ 434727 w 12191853"/>
              <a:gd name="connsiteY640" fmla="*/ 2925960 h 6860965"/>
              <a:gd name="connsiteX641" fmla="*/ 390178 w 12191853"/>
              <a:gd name="connsiteY641" fmla="*/ 2840082 h 6860965"/>
              <a:gd name="connsiteX642" fmla="*/ 662503 w 12191853"/>
              <a:gd name="connsiteY642" fmla="*/ 2836929 h 6860965"/>
              <a:gd name="connsiteX643" fmla="*/ 651567 w 12191853"/>
              <a:gd name="connsiteY643" fmla="*/ 2847060 h 6860965"/>
              <a:gd name="connsiteX644" fmla="*/ 641906 w 12191853"/>
              <a:gd name="connsiteY644" fmla="*/ 2858331 h 6860965"/>
              <a:gd name="connsiteX645" fmla="*/ 647810 w 12191853"/>
              <a:gd name="connsiteY645" fmla="*/ 2871213 h 6860965"/>
              <a:gd name="connsiteX646" fmla="*/ 721879 w 12191853"/>
              <a:gd name="connsiteY646" fmla="*/ 2844913 h 6860965"/>
              <a:gd name="connsiteX647" fmla="*/ 677867 w 12191853"/>
              <a:gd name="connsiteY647" fmla="*/ 2840082 h 6860965"/>
              <a:gd name="connsiteX648" fmla="*/ 662503 w 12191853"/>
              <a:gd name="connsiteY648" fmla="*/ 2836929 h 6860965"/>
              <a:gd name="connsiteX649" fmla="*/ 807757 w 12191853"/>
              <a:gd name="connsiteY649" fmla="*/ 2803585 h 6860965"/>
              <a:gd name="connsiteX650" fmla="*/ 748716 w 12191853"/>
              <a:gd name="connsiteY650" fmla="*/ 2837935 h 6860965"/>
              <a:gd name="connsiteX651" fmla="*/ 727783 w 12191853"/>
              <a:gd name="connsiteY651" fmla="*/ 2875507 h 6860965"/>
              <a:gd name="connsiteX652" fmla="*/ 757841 w 12191853"/>
              <a:gd name="connsiteY652" fmla="*/ 2908784 h 6860965"/>
              <a:gd name="connsiteX653" fmla="*/ 831373 w 12191853"/>
              <a:gd name="connsiteY653" fmla="*/ 2882485 h 6860965"/>
              <a:gd name="connsiteX654" fmla="*/ 807757 w 12191853"/>
              <a:gd name="connsiteY654" fmla="*/ 2803585 h 6860965"/>
              <a:gd name="connsiteX655" fmla="*/ 338651 w 12191853"/>
              <a:gd name="connsiteY655" fmla="*/ 2781042 h 6860965"/>
              <a:gd name="connsiteX656" fmla="*/ 333821 w 12191853"/>
              <a:gd name="connsiteY656" fmla="*/ 2785872 h 6860965"/>
              <a:gd name="connsiteX657" fmla="*/ 231841 w 12191853"/>
              <a:gd name="connsiteY657" fmla="*/ 3024182 h 6860965"/>
              <a:gd name="connsiteX658" fmla="*/ 276390 w 12191853"/>
              <a:gd name="connsiteY658" fmla="*/ 3022035 h 6860965"/>
              <a:gd name="connsiteX659" fmla="*/ 324696 w 12191853"/>
              <a:gd name="connsiteY659" fmla="*/ 3000566 h 6860965"/>
              <a:gd name="connsiteX660" fmla="*/ 383200 w 12191853"/>
              <a:gd name="connsiteY660" fmla="*/ 2843303 h 6860965"/>
              <a:gd name="connsiteX661" fmla="*/ 376760 w 12191853"/>
              <a:gd name="connsiteY661" fmla="*/ 2823980 h 6860965"/>
              <a:gd name="connsiteX662" fmla="*/ 338651 w 12191853"/>
              <a:gd name="connsiteY662" fmla="*/ 2781042 h 6860965"/>
              <a:gd name="connsiteX663" fmla="*/ 529192 w 12191853"/>
              <a:gd name="connsiteY663" fmla="*/ 2768160 h 6860965"/>
              <a:gd name="connsiteX664" fmla="*/ 406280 w 12191853"/>
              <a:gd name="connsiteY664" fmla="*/ 2842229 h 6860965"/>
              <a:gd name="connsiteX665" fmla="*/ 444388 w 12191853"/>
              <a:gd name="connsiteY665" fmla="*/ 2876580 h 6860965"/>
              <a:gd name="connsiteX666" fmla="*/ 461026 w 12191853"/>
              <a:gd name="connsiteY666" fmla="*/ 2881411 h 6860965"/>
              <a:gd name="connsiteX667" fmla="*/ 532412 w 12191853"/>
              <a:gd name="connsiteY667" fmla="*/ 2834178 h 6860965"/>
              <a:gd name="connsiteX668" fmla="*/ 534559 w 12191853"/>
              <a:gd name="connsiteY668" fmla="*/ 2821297 h 6860965"/>
              <a:gd name="connsiteX669" fmla="*/ 529192 w 12191853"/>
              <a:gd name="connsiteY669" fmla="*/ 2768160 h 6860965"/>
              <a:gd name="connsiteX670" fmla="*/ 873775 w 12191853"/>
              <a:gd name="connsiteY670" fmla="*/ 2767623 h 6860965"/>
              <a:gd name="connsiteX671" fmla="*/ 826543 w 12191853"/>
              <a:gd name="connsiteY671" fmla="*/ 2794460 h 6860965"/>
              <a:gd name="connsiteX672" fmla="*/ 816344 w 12191853"/>
              <a:gd name="connsiteY672" fmla="*/ 2808415 h 6860965"/>
              <a:gd name="connsiteX673" fmla="*/ 824932 w 12191853"/>
              <a:gd name="connsiteY673" fmla="*/ 2865845 h 6860965"/>
              <a:gd name="connsiteX674" fmla="*/ 852306 w 12191853"/>
              <a:gd name="connsiteY674" fmla="*/ 2876044 h 6860965"/>
              <a:gd name="connsiteX675" fmla="*/ 897928 w 12191853"/>
              <a:gd name="connsiteY675" fmla="*/ 2862089 h 6860965"/>
              <a:gd name="connsiteX676" fmla="*/ 873775 w 12191853"/>
              <a:gd name="connsiteY676" fmla="*/ 2767623 h 6860965"/>
              <a:gd name="connsiteX677" fmla="*/ 727246 w 12191853"/>
              <a:gd name="connsiteY677" fmla="*/ 2760109 h 6860965"/>
              <a:gd name="connsiteX678" fmla="*/ 539390 w 12191853"/>
              <a:gd name="connsiteY678" fmla="*/ 2770307 h 6860965"/>
              <a:gd name="connsiteX679" fmla="*/ 541537 w 12191853"/>
              <a:gd name="connsiteY679" fmla="*/ 2815930 h 6860965"/>
              <a:gd name="connsiteX680" fmla="*/ 564616 w 12191853"/>
              <a:gd name="connsiteY680" fmla="*/ 2841693 h 6860965"/>
              <a:gd name="connsiteX681" fmla="*/ 647273 w 12191853"/>
              <a:gd name="connsiteY681" fmla="*/ 2830958 h 6860965"/>
              <a:gd name="connsiteX682" fmla="*/ 727246 w 12191853"/>
              <a:gd name="connsiteY682" fmla="*/ 2760109 h 6860965"/>
              <a:gd name="connsiteX683" fmla="*/ 752473 w 12191853"/>
              <a:gd name="connsiteY683" fmla="*/ 2750448 h 6860965"/>
              <a:gd name="connsiteX684" fmla="*/ 682698 w 12191853"/>
              <a:gd name="connsiteY684" fmla="*/ 2813246 h 6860965"/>
              <a:gd name="connsiteX685" fmla="*/ 671963 w 12191853"/>
              <a:gd name="connsiteY685" fmla="*/ 2827738 h 6860965"/>
              <a:gd name="connsiteX686" fmla="*/ 691286 w 12191853"/>
              <a:gd name="connsiteY686" fmla="*/ 2836326 h 6860965"/>
              <a:gd name="connsiteX687" fmla="*/ 697189 w 12191853"/>
              <a:gd name="connsiteY687" fmla="*/ 2836862 h 6860965"/>
              <a:gd name="connsiteX688" fmla="*/ 812051 w 12191853"/>
              <a:gd name="connsiteY688" fmla="*/ 2792850 h 6860965"/>
              <a:gd name="connsiteX689" fmla="*/ 752473 w 12191853"/>
              <a:gd name="connsiteY689" fmla="*/ 2750448 h 6860965"/>
              <a:gd name="connsiteX690" fmla="*/ 985952 w 12191853"/>
              <a:gd name="connsiteY690" fmla="*/ 2710730 h 6860965"/>
              <a:gd name="connsiteX691" fmla="*/ 936573 w 12191853"/>
              <a:gd name="connsiteY691" fmla="*/ 2734883 h 6860965"/>
              <a:gd name="connsiteX692" fmla="*/ 889340 w 12191853"/>
              <a:gd name="connsiteY692" fmla="*/ 2759572 h 6860965"/>
              <a:gd name="connsiteX693" fmla="*/ 882363 w 12191853"/>
              <a:gd name="connsiteY693" fmla="*/ 2767086 h 6860965"/>
              <a:gd name="connsiteX694" fmla="*/ 897928 w 12191853"/>
              <a:gd name="connsiteY694" fmla="*/ 2852964 h 6860965"/>
              <a:gd name="connsiteX695" fmla="*/ 914030 w 12191853"/>
              <a:gd name="connsiteY695" fmla="*/ 2857795 h 6860965"/>
              <a:gd name="connsiteX696" fmla="*/ 968777 w 12191853"/>
              <a:gd name="connsiteY696" fmla="*/ 2844913 h 6860965"/>
              <a:gd name="connsiteX697" fmla="*/ 973071 w 12191853"/>
              <a:gd name="connsiteY697" fmla="*/ 2835252 h 6860965"/>
              <a:gd name="connsiteX698" fmla="*/ 963409 w 12191853"/>
              <a:gd name="connsiteY698" fmla="*/ 2805731 h 6860965"/>
              <a:gd name="connsiteX699" fmla="*/ 985952 w 12191853"/>
              <a:gd name="connsiteY699" fmla="*/ 2710730 h 6860965"/>
              <a:gd name="connsiteX700" fmla="*/ 525435 w 12191853"/>
              <a:gd name="connsiteY700" fmla="*/ 2705362 h 6860965"/>
              <a:gd name="connsiteX701" fmla="*/ 344555 w 12191853"/>
              <a:gd name="connsiteY701" fmla="*/ 2778358 h 6860965"/>
              <a:gd name="connsiteX702" fmla="*/ 379443 w 12191853"/>
              <a:gd name="connsiteY702" fmla="*/ 2816466 h 6860965"/>
              <a:gd name="connsiteX703" fmla="*/ 444924 w 12191853"/>
              <a:gd name="connsiteY703" fmla="*/ 2834715 h 6860965"/>
              <a:gd name="connsiteX704" fmla="*/ 525435 w 12191853"/>
              <a:gd name="connsiteY704" fmla="*/ 2705362 h 6860965"/>
              <a:gd name="connsiteX705" fmla="*/ 1008521 w 12191853"/>
              <a:gd name="connsiteY705" fmla="*/ 2701391 h 6860965"/>
              <a:gd name="connsiteX706" fmla="*/ 992930 w 12191853"/>
              <a:gd name="connsiteY706" fmla="*/ 2713950 h 6860965"/>
              <a:gd name="connsiteX707" fmla="*/ 977365 w 12191853"/>
              <a:gd name="connsiteY707" fmla="*/ 2829348 h 6860965"/>
              <a:gd name="connsiteX708" fmla="*/ 996687 w 12191853"/>
              <a:gd name="connsiteY708" fmla="*/ 2839009 h 6860965"/>
              <a:gd name="connsiteX709" fmla="*/ 1071248 w 12191853"/>
              <a:gd name="connsiteY709" fmla="*/ 2825284 h 6860965"/>
              <a:gd name="connsiteX710" fmla="*/ 1054079 w 12191853"/>
              <a:gd name="connsiteY710" fmla="*/ 2803733 h 6860965"/>
              <a:gd name="connsiteX711" fmla="*/ 1008521 w 12191853"/>
              <a:gd name="connsiteY711" fmla="*/ 2701391 h 6860965"/>
              <a:gd name="connsiteX712" fmla="*/ 836472 w 12191853"/>
              <a:gd name="connsiteY712" fmla="*/ 2690065 h 6860965"/>
              <a:gd name="connsiteX713" fmla="*/ 831373 w 12191853"/>
              <a:gd name="connsiteY713" fmla="*/ 2691944 h 6860965"/>
              <a:gd name="connsiteX714" fmla="*/ 765355 w 12191853"/>
              <a:gd name="connsiteY714" fmla="*/ 2739713 h 6860965"/>
              <a:gd name="connsiteX715" fmla="*/ 761598 w 12191853"/>
              <a:gd name="connsiteY715" fmla="*/ 2755278 h 6860965"/>
              <a:gd name="connsiteX716" fmla="*/ 826543 w 12191853"/>
              <a:gd name="connsiteY716" fmla="*/ 2784262 h 6860965"/>
              <a:gd name="connsiteX717" fmla="*/ 879679 w 12191853"/>
              <a:gd name="connsiteY717" fmla="*/ 2755278 h 6860965"/>
              <a:gd name="connsiteX718" fmla="*/ 839961 w 12191853"/>
              <a:gd name="connsiteY718" fmla="*/ 2694628 h 6860965"/>
              <a:gd name="connsiteX719" fmla="*/ 836472 w 12191853"/>
              <a:gd name="connsiteY719" fmla="*/ 2690065 h 6860965"/>
              <a:gd name="connsiteX720" fmla="*/ 822249 w 12191853"/>
              <a:gd name="connsiteY720" fmla="*/ 2686576 h 6860965"/>
              <a:gd name="connsiteX721" fmla="*/ 712218 w 12191853"/>
              <a:gd name="connsiteY721" fmla="*/ 2710193 h 6860965"/>
              <a:gd name="connsiteX722" fmla="*/ 544757 w 12191853"/>
              <a:gd name="connsiteY722" fmla="*/ 2700532 h 6860965"/>
              <a:gd name="connsiteX723" fmla="*/ 535633 w 12191853"/>
              <a:gd name="connsiteY723" fmla="*/ 2706436 h 6860965"/>
              <a:gd name="connsiteX724" fmla="*/ 590916 w 12191853"/>
              <a:gd name="connsiteY724" fmla="*/ 2777821 h 6860965"/>
              <a:gd name="connsiteX725" fmla="*/ 822249 w 12191853"/>
              <a:gd name="connsiteY725" fmla="*/ 2686576 h 6860965"/>
              <a:gd name="connsiteX726" fmla="*/ 857136 w 12191853"/>
              <a:gd name="connsiteY726" fmla="*/ 2680136 h 6860965"/>
              <a:gd name="connsiteX727" fmla="*/ 846401 w 12191853"/>
              <a:gd name="connsiteY727" fmla="*/ 2692481 h 6860965"/>
              <a:gd name="connsiteX728" fmla="*/ 879143 w 12191853"/>
              <a:gd name="connsiteY728" fmla="*/ 2746154 h 6860965"/>
              <a:gd name="connsiteX729" fmla="*/ 894171 w 12191853"/>
              <a:gd name="connsiteY729" fmla="*/ 2748301 h 6860965"/>
              <a:gd name="connsiteX730" fmla="*/ 981122 w 12191853"/>
              <a:gd name="connsiteY730" fmla="*/ 2704289 h 6860965"/>
              <a:gd name="connsiteX731" fmla="*/ 980048 w 12191853"/>
              <a:gd name="connsiteY731" fmla="*/ 2702142 h 6860965"/>
              <a:gd name="connsiteX732" fmla="*/ 857136 w 12191853"/>
              <a:gd name="connsiteY732" fmla="*/ 2680136 h 6860965"/>
              <a:gd name="connsiteX733" fmla="*/ 195258 w 12191853"/>
              <a:gd name="connsiteY733" fmla="*/ 2637817 h 6860965"/>
              <a:gd name="connsiteX734" fmla="*/ 191223 w 12191853"/>
              <a:gd name="connsiteY734" fmla="*/ 2667425 h 6860965"/>
              <a:gd name="connsiteX735" fmla="*/ 174608 w 12191853"/>
              <a:gd name="connsiteY735" fmla="*/ 2973614 h 6860965"/>
              <a:gd name="connsiteX736" fmla="*/ 173709 w 12191853"/>
              <a:gd name="connsiteY736" fmla="*/ 3023996 h 6860965"/>
              <a:gd name="connsiteX737" fmla="*/ 199562 w 12191853"/>
              <a:gd name="connsiteY737" fmla="*/ 3024710 h 6860965"/>
              <a:gd name="connsiteX738" fmla="*/ 262435 w 12191853"/>
              <a:gd name="connsiteY738" fmla="*/ 2971046 h 6860965"/>
              <a:gd name="connsiteX739" fmla="*/ 324696 w 12191853"/>
              <a:gd name="connsiteY739" fmla="*/ 2792313 h 6860965"/>
              <a:gd name="connsiteX740" fmla="*/ 312888 w 12191853"/>
              <a:gd name="connsiteY740" fmla="*/ 2762256 h 6860965"/>
              <a:gd name="connsiteX741" fmla="*/ 249017 w 12191853"/>
              <a:gd name="connsiteY741" fmla="*/ 2696037 h 6860965"/>
              <a:gd name="connsiteX742" fmla="*/ 195258 w 12191853"/>
              <a:gd name="connsiteY742" fmla="*/ 2637817 h 6860965"/>
              <a:gd name="connsiteX743" fmla="*/ 926579 w 12191853"/>
              <a:gd name="connsiteY743" fmla="*/ 2634854 h 6860965"/>
              <a:gd name="connsiteX744" fmla="*/ 904637 w 12191853"/>
              <a:gd name="connsiteY744" fmla="*/ 2647865 h 6860965"/>
              <a:gd name="connsiteX745" fmla="*/ 872165 w 12191853"/>
              <a:gd name="connsiteY745" fmla="*/ 2666718 h 6860965"/>
              <a:gd name="connsiteX746" fmla="*/ 864114 w 12191853"/>
              <a:gd name="connsiteY746" fmla="*/ 2675305 h 6860965"/>
              <a:gd name="connsiteX747" fmla="*/ 985416 w 12191853"/>
              <a:gd name="connsiteY747" fmla="*/ 2696238 h 6860965"/>
              <a:gd name="connsiteX748" fmla="*/ 999907 w 12191853"/>
              <a:gd name="connsiteY748" fmla="*/ 2695701 h 6860965"/>
              <a:gd name="connsiteX749" fmla="*/ 1005077 w 12191853"/>
              <a:gd name="connsiteY749" fmla="*/ 2693656 h 6860965"/>
              <a:gd name="connsiteX750" fmla="*/ 1004941 w 12191853"/>
              <a:gd name="connsiteY750" fmla="*/ 2693350 h 6860965"/>
              <a:gd name="connsiteX751" fmla="*/ 942984 w 12191853"/>
              <a:gd name="connsiteY751" fmla="*/ 2641363 h 6860965"/>
              <a:gd name="connsiteX752" fmla="*/ 926579 w 12191853"/>
              <a:gd name="connsiteY752" fmla="*/ 2634854 h 6860965"/>
              <a:gd name="connsiteX753" fmla="*/ 522816 w 12191853"/>
              <a:gd name="connsiteY753" fmla="*/ 2344396 h 6860965"/>
              <a:gd name="connsiteX754" fmla="*/ 487921 w 12191853"/>
              <a:gd name="connsiteY754" fmla="*/ 2365050 h 6860965"/>
              <a:gd name="connsiteX755" fmla="*/ 422403 w 12191853"/>
              <a:gd name="connsiteY755" fmla="*/ 2468309 h 6860965"/>
              <a:gd name="connsiteX756" fmla="*/ 321278 w 12191853"/>
              <a:gd name="connsiteY756" fmla="*/ 2494660 h 6860965"/>
              <a:gd name="connsiteX757" fmla="*/ 230835 w 12191853"/>
              <a:gd name="connsiteY757" fmla="*/ 2530980 h 6860965"/>
              <a:gd name="connsiteX758" fmla="*/ 201692 w 12191853"/>
              <a:gd name="connsiteY758" fmla="*/ 2611497 h 6860965"/>
              <a:gd name="connsiteX759" fmla="*/ 196815 w 12191853"/>
              <a:gd name="connsiteY759" fmla="*/ 2629571 h 6860965"/>
              <a:gd name="connsiteX760" fmla="*/ 246266 w 12191853"/>
              <a:gd name="connsiteY760" fmla="*/ 2680404 h 6860965"/>
              <a:gd name="connsiteX761" fmla="*/ 294639 w 12191853"/>
              <a:gd name="connsiteY761" fmla="*/ 2733809 h 6860965"/>
              <a:gd name="connsiteX762" fmla="*/ 388031 w 12191853"/>
              <a:gd name="connsiteY762" fmla="*/ 2772454 h 6860965"/>
              <a:gd name="connsiteX763" fmla="*/ 518994 w 12191853"/>
              <a:gd name="connsiteY763" fmla="*/ 2704289 h 6860965"/>
              <a:gd name="connsiteX764" fmla="*/ 529192 w 12191853"/>
              <a:gd name="connsiteY764" fmla="*/ 2686576 h 6860965"/>
              <a:gd name="connsiteX765" fmla="*/ 557280 w 12191853"/>
              <a:gd name="connsiteY765" fmla="*/ 2350663 h 6860965"/>
              <a:gd name="connsiteX766" fmla="*/ 566494 w 12191853"/>
              <a:gd name="connsiteY766" fmla="*/ 2352338 h 6860965"/>
              <a:gd name="connsiteX767" fmla="*/ 565807 w 12191853"/>
              <a:gd name="connsiteY767" fmla="*/ 2360596 h 6860965"/>
              <a:gd name="connsiteX768" fmla="*/ 537780 w 12191853"/>
              <a:gd name="connsiteY768" fmla="*/ 2673158 h 6860965"/>
              <a:gd name="connsiteX769" fmla="*/ 553882 w 12191853"/>
              <a:gd name="connsiteY769" fmla="*/ 2697311 h 6860965"/>
              <a:gd name="connsiteX770" fmla="*/ 565153 w 12191853"/>
              <a:gd name="connsiteY770" fmla="*/ 2700532 h 6860965"/>
              <a:gd name="connsiteX771" fmla="*/ 720269 w 12191853"/>
              <a:gd name="connsiteY771" fmla="*/ 2703216 h 6860965"/>
              <a:gd name="connsiteX772" fmla="*/ 875603 w 12191853"/>
              <a:gd name="connsiteY772" fmla="*/ 2657626 h 6860965"/>
              <a:gd name="connsiteX773" fmla="*/ 917713 w 12191853"/>
              <a:gd name="connsiteY773" fmla="*/ 2631336 h 6860965"/>
              <a:gd name="connsiteX774" fmla="*/ 893401 w 12191853"/>
              <a:gd name="connsiteY774" fmla="*/ 2621690 h 6860965"/>
              <a:gd name="connsiteX775" fmla="*/ 862511 w 12191853"/>
              <a:gd name="connsiteY775" fmla="*/ 2577980 h 6860965"/>
              <a:gd name="connsiteX776" fmla="*/ 828328 w 12191853"/>
              <a:gd name="connsiteY776" fmla="*/ 2493947 h 6860965"/>
              <a:gd name="connsiteX777" fmla="*/ 757113 w 12191853"/>
              <a:gd name="connsiteY777" fmla="*/ 2412763 h 6860965"/>
              <a:gd name="connsiteX778" fmla="*/ 602787 w 12191853"/>
              <a:gd name="connsiteY778" fmla="*/ 2358937 h 6860965"/>
              <a:gd name="connsiteX779" fmla="*/ 566494 w 12191853"/>
              <a:gd name="connsiteY779" fmla="*/ 2352338 h 6860965"/>
              <a:gd name="connsiteX780" fmla="*/ 566538 w 12191853"/>
              <a:gd name="connsiteY780" fmla="*/ 2351798 h 6860965"/>
              <a:gd name="connsiteX781" fmla="*/ 557346 w 12191853"/>
              <a:gd name="connsiteY781" fmla="*/ 2349883 h 6860965"/>
              <a:gd name="connsiteX782" fmla="*/ 557280 w 12191853"/>
              <a:gd name="connsiteY782" fmla="*/ 2350663 h 6860965"/>
              <a:gd name="connsiteX783" fmla="*/ 522816 w 12191853"/>
              <a:gd name="connsiteY783" fmla="*/ 2344396 h 6860965"/>
              <a:gd name="connsiteX784" fmla="*/ 2287968 w 12191853"/>
              <a:gd name="connsiteY784" fmla="*/ 1632514 h 6860965"/>
              <a:gd name="connsiteX785" fmla="*/ 2276129 w 12191853"/>
              <a:gd name="connsiteY785" fmla="*/ 1635808 h 6860965"/>
              <a:gd name="connsiteX786" fmla="*/ 2281825 w 12191853"/>
              <a:gd name="connsiteY786" fmla="*/ 1665718 h 6860965"/>
              <a:gd name="connsiteX787" fmla="*/ 2292509 w 12191853"/>
              <a:gd name="connsiteY787" fmla="*/ 1682097 h 6860965"/>
              <a:gd name="connsiteX788" fmla="*/ 2281825 w 12191853"/>
              <a:gd name="connsiteY788" fmla="*/ 1708447 h 6860965"/>
              <a:gd name="connsiteX789" fmla="*/ 2247642 w 12191853"/>
              <a:gd name="connsiteY789" fmla="*/ 1704174 h 6860965"/>
              <a:gd name="connsiteX790" fmla="*/ 2207050 w 12191853"/>
              <a:gd name="connsiteY790" fmla="*/ 1704886 h 6860965"/>
              <a:gd name="connsiteX791" fmla="*/ 2214884 w 12191853"/>
              <a:gd name="connsiteY791" fmla="*/ 1731948 h 6860965"/>
              <a:gd name="connsiteX792" fmla="*/ 2286099 w 12191853"/>
              <a:gd name="connsiteY792" fmla="*/ 1756161 h 6860965"/>
              <a:gd name="connsiteX793" fmla="*/ 2331677 w 12191853"/>
              <a:gd name="connsiteY793" fmla="*/ 1692067 h 6860965"/>
              <a:gd name="connsiteX794" fmla="*/ 2300341 w 12191853"/>
              <a:gd name="connsiteY794" fmla="*/ 1639368 h 6860965"/>
              <a:gd name="connsiteX795" fmla="*/ 2287968 w 12191853"/>
              <a:gd name="connsiteY795" fmla="*/ 1632514 h 6860965"/>
              <a:gd name="connsiteX796" fmla="*/ 2080287 w 12191853"/>
              <a:gd name="connsiteY796" fmla="*/ 1631357 h 6860965"/>
              <a:gd name="connsiteX797" fmla="*/ 2069605 w 12191853"/>
              <a:gd name="connsiteY797" fmla="*/ 1636520 h 6860965"/>
              <a:gd name="connsiteX798" fmla="*/ 2034709 w 12191853"/>
              <a:gd name="connsiteY798" fmla="*/ 1710583 h 6860965"/>
              <a:gd name="connsiteX799" fmla="*/ 2096666 w 12191853"/>
              <a:gd name="connsiteY799" fmla="*/ 1759722 h 6860965"/>
              <a:gd name="connsiteX800" fmla="*/ 2151502 w 12191853"/>
              <a:gd name="connsiteY800" fmla="*/ 1729811 h 6860965"/>
              <a:gd name="connsiteX801" fmla="*/ 2155776 w 12191853"/>
              <a:gd name="connsiteY801" fmla="*/ 1704174 h 6860965"/>
              <a:gd name="connsiteX802" fmla="*/ 2118744 w 12191853"/>
              <a:gd name="connsiteY802" fmla="*/ 1702037 h 6860965"/>
              <a:gd name="connsiteX803" fmla="*/ 2077438 w 12191853"/>
              <a:gd name="connsiteY803" fmla="*/ 1702750 h 6860965"/>
              <a:gd name="connsiteX804" fmla="*/ 2087408 w 12191853"/>
              <a:gd name="connsiteY804" fmla="*/ 1662869 h 6860965"/>
              <a:gd name="connsiteX805" fmla="*/ 2088833 w 12191853"/>
              <a:gd name="connsiteY805" fmla="*/ 1635808 h 6860965"/>
              <a:gd name="connsiteX806" fmla="*/ 2080287 w 12191853"/>
              <a:gd name="connsiteY806" fmla="*/ 1631357 h 6860965"/>
              <a:gd name="connsiteX807" fmla="*/ 466913 w 12191853"/>
              <a:gd name="connsiteY807" fmla="*/ 673505 h 6860965"/>
              <a:gd name="connsiteX808" fmla="*/ 425251 w 12191853"/>
              <a:gd name="connsiteY808" fmla="*/ 712862 h 6860965"/>
              <a:gd name="connsiteX809" fmla="*/ 443055 w 12191853"/>
              <a:gd name="connsiteY809" fmla="*/ 743484 h 6860965"/>
              <a:gd name="connsiteX810" fmla="*/ 552726 w 12191853"/>
              <a:gd name="connsiteY810" fmla="*/ 760576 h 6860965"/>
              <a:gd name="connsiteX811" fmla="*/ 576939 w 12191853"/>
              <a:gd name="connsiteY811" fmla="*/ 776243 h 6860965"/>
              <a:gd name="connsiteX812" fmla="*/ 667382 w 12191853"/>
              <a:gd name="connsiteY812" fmla="*/ 956417 h 6860965"/>
              <a:gd name="connsiteX813" fmla="*/ 655988 w 12191853"/>
              <a:gd name="connsiteY813" fmla="*/ 1004131 h 6860965"/>
              <a:gd name="connsiteX814" fmla="*/ 589758 w 12191853"/>
              <a:gd name="connsiteY814" fmla="*/ 1048996 h 6860965"/>
              <a:gd name="connsiteX815" fmla="*/ 522104 w 12191853"/>
              <a:gd name="connsiteY815" fmla="*/ 1082467 h 6860965"/>
              <a:gd name="connsiteX816" fmla="*/ 480087 w 12191853"/>
              <a:gd name="connsiteY816" fmla="*/ 1076058 h 6860965"/>
              <a:gd name="connsiteX817" fmla="*/ 401750 w 12191853"/>
              <a:gd name="connsiteY817" fmla="*/ 994161 h 6860965"/>
              <a:gd name="connsiteX818" fmla="*/ 425964 w 12191853"/>
              <a:gd name="connsiteY818" fmla="*/ 871671 h 6860965"/>
              <a:gd name="connsiteX819" fmla="*/ 460147 w 12191853"/>
              <a:gd name="connsiteY819" fmla="*/ 856004 h 6860965"/>
              <a:gd name="connsiteX820" fmla="*/ 489345 w 12191853"/>
              <a:gd name="connsiteY820" fmla="*/ 856716 h 6860965"/>
              <a:gd name="connsiteX821" fmla="*/ 558423 w 12191853"/>
              <a:gd name="connsiteY821" fmla="*/ 940750 h 6860965"/>
              <a:gd name="connsiteX822" fmla="*/ 536347 w 12191853"/>
              <a:gd name="connsiteY822" fmla="*/ 974933 h 6860965"/>
              <a:gd name="connsiteX823" fmla="*/ 466556 w 12191853"/>
              <a:gd name="connsiteY823" fmla="*/ 962826 h 6860965"/>
              <a:gd name="connsiteX824" fmla="*/ 499315 w 12191853"/>
              <a:gd name="connsiteY824" fmla="*/ 941462 h 6860965"/>
              <a:gd name="connsiteX825" fmla="*/ 463707 w 12191853"/>
              <a:gd name="connsiteY825" fmla="*/ 893748 h 6860965"/>
              <a:gd name="connsiteX826" fmla="*/ 430236 w 12191853"/>
              <a:gd name="connsiteY826" fmla="*/ 930779 h 6860965"/>
              <a:gd name="connsiteX827" fmla="*/ 465132 w 12191853"/>
              <a:gd name="connsiteY827" fmla="*/ 1016950 h 6860965"/>
              <a:gd name="connsiteX828" fmla="*/ 552014 w 12191853"/>
              <a:gd name="connsiteY828" fmla="*/ 1024071 h 6860965"/>
              <a:gd name="connsiteX829" fmla="*/ 607562 w 12191853"/>
              <a:gd name="connsiteY829" fmla="*/ 965675 h 6860965"/>
              <a:gd name="connsiteX830" fmla="*/ 608274 w 12191853"/>
              <a:gd name="connsiteY830" fmla="*/ 913688 h 6860965"/>
              <a:gd name="connsiteX831" fmla="*/ 539195 w 12191853"/>
              <a:gd name="connsiteY831" fmla="*/ 826806 h 6860965"/>
              <a:gd name="connsiteX832" fmla="*/ 490769 w 12191853"/>
              <a:gd name="connsiteY832" fmla="*/ 801880 h 6860965"/>
              <a:gd name="connsiteX833" fmla="*/ 423115 w 12191853"/>
              <a:gd name="connsiteY833" fmla="*/ 792622 h 6860965"/>
              <a:gd name="connsiteX834" fmla="*/ 336233 w 12191853"/>
              <a:gd name="connsiteY834" fmla="*/ 838912 h 6860965"/>
              <a:gd name="connsiteX835" fmla="*/ 327687 w 12191853"/>
              <a:gd name="connsiteY835" fmla="*/ 998434 h 6860965"/>
              <a:gd name="connsiteX836" fmla="*/ 386083 w 12191853"/>
              <a:gd name="connsiteY836" fmla="*/ 1095998 h 6860965"/>
              <a:gd name="connsiteX837" fmla="*/ 419554 w 12191853"/>
              <a:gd name="connsiteY837" fmla="*/ 1113802 h 6860965"/>
              <a:gd name="connsiteX838" fmla="*/ 520679 w 12191853"/>
              <a:gd name="connsiteY838" fmla="*/ 1162228 h 6860965"/>
              <a:gd name="connsiteX839" fmla="*/ 584773 w 12191853"/>
              <a:gd name="connsiteY839" fmla="*/ 1159380 h 6860965"/>
              <a:gd name="connsiteX840" fmla="*/ 715808 w 12191853"/>
              <a:gd name="connsiteY840" fmla="*/ 1058254 h 6860965"/>
              <a:gd name="connsiteX841" fmla="*/ 735036 w 12191853"/>
              <a:gd name="connsiteY841" fmla="*/ 1042587 h 6860965"/>
              <a:gd name="connsiteX842" fmla="*/ 786311 w 12191853"/>
              <a:gd name="connsiteY842" fmla="*/ 955705 h 6860965"/>
              <a:gd name="connsiteX843" fmla="*/ 757825 w 12191853"/>
              <a:gd name="connsiteY843" fmla="*/ 867398 h 6860965"/>
              <a:gd name="connsiteX844" fmla="*/ 724354 w 12191853"/>
              <a:gd name="connsiteY844" fmla="*/ 833927 h 6860965"/>
              <a:gd name="connsiteX845" fmla="*/ 678064 w 12191853"/>
              <a:gd name="connsiteY845" fmla="*/ 785501 h 6860965"/>
              <a:gd name="connsiteX846" fmla="*/ 604713 w 12191853"/>
              <a:gd name="connsiteY846" fmla="*/ 718559 h 6860965"/>
              <a:gd name="connsiteX847" fmla="*/ 595455 w 12191853"/>
              <a:gd name="connsiteY847" fmla="*/ 714286 h 6860965"/>
              <a:gd name="connsiteX848" fmla="*/ 490057 w 12191853"/>
              <a:gd name="connsiteY848" fmla="*/ 675118 h 6860965"/>
              <a:gd name="connsiteX849" fmla="*/ 466913 w 12191853"/>
              <a:gd name="connsiteY849" fmla="*/ 673505 h 6860965"/>
              <a:gd name="connsiteX850" fmla="*/ 2511849 w 12191853"/>
              <a:gd name="connsiteY850" fmla="*/ 7120 h 6860965"/>
              <a:gd name="connsiteX851" fmla="*/ 2796710 w 12191853"/>
              <a:gd name="connsiteY851" fmla="*/ 7120 h 6860965"/>
              <a:gd name="connsiteX852" fmla="*/ 2722646 w 12191853"/>
              <a:gd name="connsiteY852" fmla="*/ 52698 h 6860965"/>
              <a:gd name="connsiteX853" fmla="*/ 2714813 w 12191853"/>
              <a:gd name="connsiteY853" fmla="*/ 59107 h 6860965"/>
              <a:gd name="connsiteX854" fmla="*/ 2656416 w 12191853"/>
              <a:gd name="connsiteY854" fmla="*/ 200825 h 6860965"/>
              <a:gd name="connsiteX855" fmla="*/ 2654991 w 12191853"/>
              <a:gd name="connsiteY855" fmla="*/ 173763 h 6860965"/>
              <a:gd name="connsiteX856" fmla="*/ 2640749 w 12191853"/>
              <a:gd name="connsiteY856" fmla="*/ 155247 h 6860965"/>
              <a:gd name="connsiteX857" fmla="*/ 2622944 w 12191853"/>
              <a:gd name="connsiteY857" fmla="*/ 165929 h 6860965"/>
              <a:gd name="connsiteX858" fmla="*/ 2596595 w 12191853"/>
              <a:gd name="connsiteY858" fmla="*/ 202961 h 6860965"/>
              <a:gd name="connsiteX859" fmla="*/ 2587337 w 12191853"/>
              <a:gd name="connsiteY859" fmla="*/ 261357 h 6860965"/>
              <a:gd name="connsiteX860" fmla="*/ 2677068 w 12191853"/>
              <a:gd name="connsiteY860" fmla="*/ 390969 h 6860965"/>
              <a:gd name="connsiteX861" fmla="*/ 2700570 w 12191853"/>
              <a:gd name="connsiteY861" fmla="*/ 432273 h 6860965"/>
              <a:gd name="connsiteX862" fmla="*/ 2699857 w 12191853"/>
              <a:gd name="connsiteY862" fmla="*/ 450077 h 6860965"/>
              <a:gd name="connsiteX863" fmla="*/ 2710540 w 12191853"/>
              <a:gd name="connsiteY863" fmla="*/ 476427 h 6860965"/>
              <a:gd name="connsiteX864" fmla="*/ 2708403 w 12191853"/>
              <a:gd name="connsiteY864" fmla="*/ 510610 h 6860965"/>
              <a:gd name="connsiteX865" fmla="*/ 2698433 w 12191853"/>
              <a:gd name="connsiteY865" fmla="*/ 580400 h 6860965"/>
              <a:gd name="connsiteX866" fmla="*/ 2694160 w 12191853"/>
              <a:gd name="connsiteY866" fmla="*/ 613159 h 6860965"/>
              <a:gd name="connsiteX867" fmla="*/ 2686326 w 12191853"/>
              <a:gd name="connsiteY867" fmla="*/ 612447 h 6860965"/>
              <a:gd name="connsiteX868" fmla="*/ 2686326 w 12191853"/>
              <a:gd name="connsiteY868" fmla="*/ 504913 h 6860965"/>
              <a:gd name="connsiteX869" fmla="*/ 2592322 w 12191853"/>
              <a:gd name="connsiteY869" fmla="*/ 329012 h 6860965"/>
              <a:gd name="connsiteX870" fmla="*/ 2585913 w 12191853"/>
              <a:gd name="connsiteY870" fmla="*/ 421591 h 6860965"/>
              <a:gd name="connsiteX871" fmla="*/ 2576654 w 12191853"/>
              <a:gd name="connsiteY871" fmla="*/ 446516 h 6860965"/>
              <a:gd name="connsiteX872" fmla="*/ 2575942 w 12191853"/>
              <a:gd name="connsiteY872" fmla="*/ 406636 h 6860965"/>
              <a:gd name="connsiteX873" fmla="*/ 2549593 w 12191853"/>
              <a:gd name="connsiteY873" fmla="*/ 185870 h 6860965"/>
              <a:gd name="connsiteX874" fmla="*/ 2607277 w 12191853"/>
              <a:gd name="connsiteY874" fmla="*/ 105397 h 6860965"/>
              <a:gd name="connsiteX875" fmla="*/ 2612974 w 12191853"/>
              <a:gd name="connsiteY875" fmla="*/ 70501 h 6860965"/>
              <a:gd name="connsiteX876" fmla="*/ 2528228 w 12191853"/>
              <a:gd name="connsiteY876" fmla="*/ 15666 h 6860965"/>
              <a:gd name="connsiteX877" fmla="*/ 2511849 w 12191853"/>
              <a:gd name="connsiteY877" fmla="*/ 7120 h 6860965"/>
              <a:gd name="connsiteX878" fmla="*/ 4362014 w 12191853"/>
              <a:gd name="connsiteY878" fmla="*/ 4984 h 6860965"/>
              <a:gd name="connsiteX879" fmla="*/ 4646875 w 12191853"/>
              <a:gd name="connsiteY879" fmla="*/ 4984 h 6860965"/>
              <a:gd name="connsiteX880" fmla="*/ 4587053 w 12191853"/>
              <a:gd name="connsiteY880" fmla="*/ 51274 h 6860965"/>
              <a:gd name="connsiteX881" fmla="*/ 4555006 w 12191853"/>
              <a:gd name="connsiteY881" fmla="*/ 69790 h 6860965"/>
              <a:gd name="connsiteX882" fmla="*/ 4498748 w 12191853"/>
              <a:gd name="connsiteY882" fmla="*/ 207947 h 6860965"/>
              <a:gd name="connsiteX883" fmla="*/ 4498034 w 12191853"/>
              <a:gd name="connsiteY883" fmla="*/ 413046 h 6860965"/>
              <a:gd name="connsiteX884" fmla="*/ 4496610 w 12191853"/>
              <a:gd name="connsiteY884" fmla="*/ 484973 h 6860965"/>
              <a:gd name="connsiteX885" fmla="*/ 4486640 w 12191853"/>
              <a:gd name="connsiteY885" fmla="*/ 339694 h 6860965"/>
              <a:gd name="connsiteX886" fmla="*/ 4483080 w 12191853"/>
              <a:gd name="connsiteY886" fmla="*/ 285571 h 6860965"/>
              <a:gd name="connsiteX887" fmla="*/ 4493050 w 12191853"/>
              <a:gd name="connsiteY887" fmla="*/ 272040 h 6860965"/>
              <a:gd name="connsiteX888" fmla="*/ 4447472 w 12191853"/>
              <a:gd name="connsiteY888" fmla="*/ 42016 h 6860965"/>
              <a:gd name="connsiteX889" fmla="*/ 4385515 w 12191853"/>
              <a:gd name="connsiteY889" fmla="*/ 8545 h 6860965"/>
              <a:gd name="connsiteX890" fmla="*/ 4362014 w 12191853"/>
              <a:gd name="connsiteY890" fmla="*/ 4984 h 6860965"/>
              <a:gd name="connsiteX891" fmla="*/ 3545890 w 12191853"/>
              <a:gd name="connsiteY891" fmla="*/ 4984 h 6860965"/>
              <a:gd name="connsiteX892" fmla="*/ 3564406 w 12191853"/>
              <a:gd name="connsiteY892" fmla="*/ 4984 h 6860965"/>
              <a:gd name="connsiteX893" fmla="*/ 3576512 w 12191853"/>
              <a:gd name="connsiteY893" fmla="*/ 160233 h 6860965"/>
              <a:gd name="connsiteX894" fmla="*/ 3575088 w 12191853"/>
              <a:gd name="connsiteY894" fmla="*/ 197264 h 6860965"/>
              <a:gd name="connsiteX895" fmla="*/ 3570103 w 12191853"/>
              <a:gd name="connsiteY895" fmla="*/ 354649 h 6860965"/>
              <a:gd name="connsiteX896" fmla="*/ 3566542 w 12191853"/>
              <a:gd name="connsiteY896" fmla="*/ 441532 h 6860965"/>
              <a:gd name="connsiteX897" fmla="*/ 3565830 w 12191853"/>
              <a:gd name="connsiteY897" fmla="*/ 456487 h 6860965"/>
              <a:gd name="connsiteX898" fmla="*/ 3560845 w 12191853"/>
              <a:gd name="connsiteY898" fmla="*/ 456487 h 6860965"/>
              <a:gd name="connsiteX899" fmla="*/ 3550875 w 12191853"/>
              <a:gd name="connsiteY899" fmla="*/ 294829 h 6860965"/>
              <a:gd name="connsiteX900" fmla="*/ 3533783 w 12191853"/>
              <a:gd name="connsiteY900" fmla="*/ 94003 h 6860965"/>
              <a:gd name="connsiteX901" fmla="*/ 3533783 w 12191853"/>
              <a:gd name="connsiteY901" fmla="*/ 91154 h 6860965"/>
              <a:gd name="connsiteX902" fmla="*/ 3534494 w 12191853"/>
              <a:gd name="connsiteY902" fmla="*/ 90442 h 6860965"/>
              <a:gd name="connsiteX903" fmla="*/ 3545890 w 12191853"/>
              <a:gd name="connsiteY903" fmla="*/ 4984 h 6860965"/>
              <a:gd name="connsiteX904" fmla="*/ 2835165 w 12191853"/>
              <a:gd name="connsiteY904" fmla="*/ 4273 h 6860965"/>
              <a:gd name="connsiteX905" fmla="*/ 3331534 w 12191853"/>
              <a:gd name="connsiteY905" fmla="*/ 4273 h 6860965"/>
              <a:gd name="connsiteX906" fmla="*/ 3235393 w 12191853"/>
              <a:gd name="connsiteY906" fmla="*/ 91867 h 6860965"/>
              <a:gd name="connsiteX907" fmla="*/ 3231120 w 12191853"/>
              <a:gd name="connsiteY907" fmla="*/ 120353 h 6860965"/>
              <a:gd name="connsiteX908" fmla="*/ 3270288 w 12191853"/>
              <a:gd name="connsiteY908" fmla="*/ 150264 h 6860965"/>
              <a:gd name="connsiteX909" fmla="*/ 3334383 w 12191853"/>
              <a:gd name="connsiteY909" fmla="*/ 173765 h 6860965"/>
              <a:gd name="connsiteX910" fmla="*/ 3405598 w 12191853"/>
              <a:gd name="connsiteY910" fmla="*/ 229312 h 6860965"/>
              <a:gd name="connsiteX911" fmla="*/ 3435508 w 12191853"/>
              <a:gd name="connsiteY911" fmla="*/ 293406 h 6860965"/>
              <a:gd name="connsiteX912" fmla="*/ 3469691 w 12191853"/>
              <a:gd name="connsiteY912" fmla="*/ 367469 h 6860965"/>
              <a:gd name="connsiteX913" fmla="*/ 3476100 w 12191853"/>
              <a:gd name="connsiteY913" fmla="*/ 375303 h 6860965"/>
              <a:gd name="connsiteX914" fmla="*/ 3545890 w 12191853"/>
              <a:gd name="connsiteY914" fmla="*/ 461473 h 6860965"/>
              <a:gd name="connsiteX915" fmla="*/ 3545179 w 12191853"/>
              <a:gd name="connsiteY915" fmla="*/ 555477 h 6860965"/>
              <a:gd name="connsiteX916" fmla="*/ 3533784 w 12191853"/>
              <a:gd name="connsiteY916" fmla="*/ 687224 h 6860965"/>
              <a:gd name="connsiteX917" fmla="*/ 3506010 w 12191853"/>
              <a:gd name="connsiteY917" fmla="*/ 487110 h 6860965"/>
              <a:gd name="connsiteX918" fmla="*/ 3454023 w 12191853"/>
              <a:gd name="connsiteY918" fmla="*/ 408062 h 6860965"/>
              <a:gd name="connsiteX919" fmla="*/ 3423402 w 12191853"/>
              <a:gd name="connsiteY919" fmla="*/ 424441 h 6860965"/>
              <a:gd name="connsiteX920" fmla="*/ 3414144 w 12191853"/>
              <a:gd name="connsiteY920" fmla="*/ 544082 h 6860965"/>
              <a:gd name="connsiteX921" fmla="*/ 3396339 w 12191853"/>
              <a:gd name="connsiteY921" fmla="*/ 468595 h 6860965"/>
              <a:gd name="connsiteX922" fmla="*/ 3380672 w 12191853"/>
              <a:gd name="connsiteY922" fmla="*/ 389546 h 6860965"/>
              <a:gd name="connsiteX923" fmla="*/ 3365004 w 12191853"/>
              <a:gd name="connsiteY923" fmla="*/ 314058 h 6860965"/>
              <a:gd name="connsiteX924" fmla="*/ 3288092 w 12191853"/>
              <a:gd name="connsiteY924" fmla="*/ 232873 h 6860965"/>
              <a:gd name="connsiteX925" fmla="*/ 3185542 w 12191853"/>
              <a:gd name="connsiteY925" fmla="*/ 202963 h 6860965"/>
              <a:gd name="connsiteX926" fmla="*/ 3160617 w 12191853"/>
              <a:gd name="connsiteY926" fmla="*/ 228600 h 6860965"/>
              <a:gd name="connsiteX927" fmla="*/ 3160617 w 12191853"/>
              <a:gd name="connsiteY927" fmla="*/ 309073 h 6860965"/>
              <a:gd name="connsiteX928" fmla="*/ 3147086 w 12191853"/>
              <a:gd name="connsiteY928" fmla="*/ 232161 h 6860965"/>
              <a:gd name="connsiteX929" fmla="*/ 3135693 w 12191853"/>
              <a:gd name="connsiteY929" fmla="*/ 210796 h 6860965"/>
              <a:gd name="connsiteX930" fmla="*/ 3126434 w 12191853"/>
              <a:gd name="connsiteY930" fmla="*/ 232873 h 6860965"/>
              <a:gd name="connsiteX931" fmla="*/ 3134268 w 12191853"/>
              <a:gd name="connsiteY931" fmla="*/ 406638 h 6860965"/>
              <a:gd name="connsiteX932" fmla="*/ 3211181 w 12191853"/>
              <a:gd name="connsiteY932" fmla="*/ 613873 h 6860965"/>
              <a:gd name="connsiteX933" fmla="*/ 3285243 w 12191853"/>
              <a:gd name="connsiteY933" fmla="*/ 680103 h 6860965"/>
              <a:gd name="connsiteX934" fmla="*/ 3326548 w 12191853"/>
              <a:gd name="connsiteY934" fmla="*/ 776243 h 6860965"/>
              <a:gd name="connsiteX935" fmla="*/ 3333670 w 12191853"/>
              <a:gd name="connsiteY935" fmla="*/ 809002 h 6860965"/>
              <a:gd name="connsiteX936" fmla="*/ 3384232 w 12191853"/>
              <a:gd name="connsiteY936" fmla="*/ 865262 h 6860965"/>
              <a:gd name="connsiteX937" fmla="*/ 3421264 w 12191853"/>
              <a:gd name="connsiteY937" fmla="*/ 934340 h 6860965"/>
              <a:gd name="connsiteX938" fmla="*/ 3424113 w 12191853"/>
              <a:gd name="connsiteY938" fmla="*/ 1051133 h 6860965"/>
              <a:gd name="connsiteX939" fmla="*/ 3409871 w 12191853"/>
              <a:gd name="connsiteY939" fmla="*/ 1648626 h 6860965"/>
              <a:gd name="connsiteX940" fmla="*/ 3403460 w 12191853"/>
              <a:gd name="connsiteY940" fmla="*/ 1783935 h 6860965"/>
              <a:gd name="connsiteX941" fmla="*/ 3392778 w 12191853"/>
              <a:gd name="connsiteY941" fmla="*/ 1518303 h 6860965"/>
              <a:gd name="connsiteX942" fmla="*/ 3384944 w 12191853"/>
              <a:gd name="connsiteY942" fmla="*/ 1237716 h 6860965"/>
              <a:gd name="connsiteX943" fmla="*/ 3379248 w 12191853"/>
              <a:gd name="connsiteY943" fmla="*/ 957841 h 6860965"/>
              <a:gd name="connsiteX944" fmla="*/ 3364293 w 12191853"/>
              <a:gd name="connsiteY944" fmla="*/ 896596 h 6860965"/>
              <a:gd name="connsiteX945" fmla="*/ 3344352 w 12191853"/>
              <a:gd name="connsiteY945" fmla="*/ 877368 h 6860965"/>
              <a:gd name="connsiteX946" fmla="*/ 3328685 w 12191853"/>
              <a:gd name="connsiteY946" fmla="*/ 898021 h 6860965"/>
              <a:gd name="connsiteX947" fmla="*/ 3317290 w 12191853"/>
              <a:gd name="connsiteY947" fmla="*/ 967099 h 6860965"/>
              <a:gd name="connsiteX948" fmla="*/ 3276698 w 12191853"/>
              <a:gd name="connsiteY948" fmla="*/ 764137 h 6860965"/>
              <a:gd name="connsiteX949" fmla="*/ 3251773 w 12191853"/>
              <a:gd name="connsiteY949" fmla="*/ 716423 h 6860965"/>
              <a:gd name="connsiteX950" fmla="*/ 3167740 w 12191853"/>
              <a:gd name="connsiteY950" fmla="*/ 709301 h 6860965"/>
              <a:gd name="connsiteX951" fmla="*/ 3128571 w 12191853"/>
              <a:gd name="connsiteY951" fmla="*/ 749894 h 6860965"/>
              <a:gd name="connsiteX952" fmla="*/ 3115752 w 12191853"/>
              <a:gd name="connsiteY952" fmla="*/ 829654 h 6860965"/>
              <a:gd name="connsiteX953" fmla="*/ 3105070 w 12191853"/>
              <a:gd name="connsiteY953" fmla="*/ 935053 h 6860965"/>
              <a:gd name="connsiteX954" fmla="*/ 3100085 w 12191853"/>
              <a:gd name="connsiteY954" fmla="*/ 999858 h 6860965"/>
              <a:gd name="connsiteX955" fmla="*/ 3090828 w 12191853"/>
              <a:gd name="connsiteY955" fmla="*/ 1174335 h 6860965"/>
              <a:gd name="connsiteX956" fmla="*/ 3090114 w 12191853"/>
              <a:gd name="connsiteY956" fmla="*/ 1192851 h 6860965"/>
              <a:gd name="connsiteX957" fmla="*/ 3081569 w 12191853"/>
              <a:gd name="connsiteY957" fmla="*/ 1045436 h 6860965"/>
              <a:gd name="connsiteX958" fmla="*/ 3081569 w 12191853"/>
              <a:gd name="connsiteY958" fmla="*/ 713574 h 6860965"/>
              <a:gd name="connsiteX959" fmla="*/ 3129995 w 12191853"/>
              <a:gd name="connsiteY959" fmla="*/ 687224 h 6860965"/>
              <a:gd name="connsiteX960" fmla="*/ 3145662 w 12191853"/>
              <a:gd name="connsiteY960" fmla="*/ 600342 h 6860965"/>
              <a:gd name="connsiteX961" fmla="*/ 3107918 w 12191853"/>
              <a:gd name="connsiteY961" fmla="*/ 553340 h 6860965"/>
              <a:gd name="connsiteX962" fmla="*/ 3007505 w 12191853"/>
              <a:gd name="connsiteY962" fmla="*/ 521294 h 6860965"/>
              <a:gd name="connsiteX963" fmla="*/ 2983292 w 12191853"/>
              <a:gd name="connsiteY963" fmla="*/ 526991 h 6860965"/>
              <a:gd name="connsiteX964" fmla="*/ 2954095 w 12191853"/>
              <a:gd name="connsiteY964" fmla="*/ 556189 h 6860965"/>
              <a:gd name="connsiteX965" fmla="*/ 2919912 w 12191853"/>
              <a:gd name="connsiteY965" fmla="*/ 851731 h 6860965"/>
              <a:gd name="connsiteX966" fmla="*/ 2912789 w 12191853"/>
              <a:gd name="connsiteY966" fmla="*/ 953568 h 6860965"/>
              <a:gd name="connsiteX967" fmla="*/ 2909941 w 12191853"/>
              <a:gd name="connsiteY967" fmla="*/ 954281 h 6860965"/>
              <a:gd name="connsiteX968" fmla="*/ 2908516 w 12191853"/>
              <a:gd name="connsiteY968" fmla="*/ 952144 h 6860965"/>
              <a:gd name="connsiteX969" fmla="*/ 2897834 w 12191853"/>
              <a:gd name="connsiteY969" fmla="*/ 658738 h 6860965"/>
              <a:gd name="connsiteX970" fmla="*/ 2869348 w 12191853"/>
              <a:gd name="connsiteY970" fmla="*/ 523430 h 6860965"/>
              <a:gd name="connsiteX971" fmla="*/ 2915638 w 12191853"/>
              <a:gd name="connsiteY971" fmla="*/ 504202 h 6860965"/>
              <a:gd name="connsiteX972" fmla="*/ 2988989 w 12191853"/>
              <a:gd name="connsiteY972" fmla="*/ 401652 h 6860965"/>
              <a:gd name="connsiteX973" fmla="*/ 2988989 w 12191853"/>
              <a:gd name="connsiteY973" fmla="*/ 306224 h 6860965"/>
              <a:gd name="connsiteX974" fmla="*/ 2988989 w 12191853"/>
              <a:gd name="connsiteY974" fmla="*/ 157385 h 6860965"/>
              <a:gd name="connsiteX975" fmla="*/ 2969761 w 12191853"/>
              <a:gd name="connsiteY975" fmla="*/ 83322 h 6860965"/>
              <a:gd name="connsiteX976" fmla="*/ 2864363 w 12191853"/>
              <a:gd name="connsiteY976" fmla="*/ 22077 h 6860965"/>
              <a:gd name="connsiteX977" fmla="*/ 2835165 w 12191853"/>
              <a:gd name="connsiteY977" fmla="*/ 4273 h 6860965"/>
              <a:gd name="connsiteX978" fmla="*/ 3655562 w 12191853"/>
              <a:gd name="connsiteY978" fmla="*/ 4272 h 6860965"/>
              <a:gd name="connsiteX979" fmla="*/ 3829327 w 12191853"/>
              <a:gd name="connsiteY979" fmla="*/ 4272 h 6860965"/>
              <a:gd name="connsiteX980" fmla="*/ 3832176 w 12191853"/>
              <a:gd name="connsiteY980" fmla="*/ 6409 h 6860965"/>
              <a:gd name="connsiteX981" fmla="*/ 3833600 w 12191853"/>
              <a:gd name="connsiteY981" fmla="*/ 102550 h 6860965"/>
              <a:gd name="connsiteX982" fmla="*/ 3828615 w 12191853"/>
              <a:gd name="connsiteY982" fmla="*/ 116793 h 6860965"/>
              <a:gd name="connsiteX983" fmla="*/ 3825767 w 12191853"/>
              <a:gd name="connsiteY983" fmla="*/ 159522 h 6860965"/>
              <a:gd name="connsiteX984" fmla="*/ 3795144 w 12191853"/>
              <a:gd name="connsiteY984" fmla="*/ 344680 h 6860965"/>
              <a:gd name="connsiteX985" fmla="*/ 3783750 w 12191853"/>
              <a:gd name="connsiteY985" fmla="*/ 436548 h 6860965"/>
              <a:gd name="connsiteX986" fmla="*/ 3804402 w 12191853"/>
              <a:gd name="connsiteY986" fmla="*/ 531976 h 6860965"/>
              <a:gd name="connsiteX987" fmla="*/ 3807251 w 12191853"/>
              <a:gd name="connsiteY987" fmla="*/ 603903 h 6860965"/>
              <a:gd name="connsiteX988" fmla="*/ 3797993 w 12191853"/>
              <a:gd name="connsiteY988" fmla="*/ 626692 h 6860965"/>
              <a:gd name="connsiteX989" fmla="*/ 3774492 w 12191853"/>
              <a:gd name="connsiteY989" fmla="*/ 887338 h 6860965"/>
              <a:gd name="connsiteX990" fmla="*/ 3763810 w 12191853"/>
              <a:gd name="connsiteY990" fmla="*/ 1127334 h 6860965"/>
              <a:gd name="connsiteX991" fmla="*/ 3747429 w 12191853"/>
              <a:gd name="connsiteY991" fmla="*/ 821109 h 6860965"/>
              <a:gd name="connsiteX992" fmla="*/ 3739596 w 12191853"/>
              <a:gd name="connsiteY992" fmla="*/ 705028 h 6860965"/>
              <a:gd name="connsiteX993" fmla="*/ 3726777 w 12191853"/>
              <a:gd name="connsiteY993" fmla="*/ 698619 h 6860965"/>
              <a:gd name="connsiteX994" fmla="*/ 3662683 w 12191853"/>
              <a:gd name="connsiteY994" fmla="*/ 770546 h 6860965"/>
              <a:gd name="connsiteX995" fmla="*/ 3647728 w 12191853"/>
              <a:gd name="connsiteY995" fmla="*/ 836064 h 6860965"/>
              <a:gd name="connsiteX996" fmla="*/ 3642031 w 12191853"/>
              <a:gd name="connsiteY996" fmla="*/ 911552 h 6860965"/>
              <a:gd name="connsiteX997" fmla="*/ 3637758 w 12191853"/>
              <a:gd name="connsiteY997" fmla="*/ 978494 h 6860965"/>
              <a:gd name="connsiteX998" fmla="*/ 3636334 w 12191853"/>
              <a:gd name="connsiteY998" fmla="*/ 1006267 h 6860965"/>
              <a:gd name="connsiteX999" fmla="*/ 3624227 w 12191853"/>
              <a:gd name="connsiteY999" fmla="*/ 799032 h 6860965"/>
              <a:gd name="connsiteX1000" fmla="*/ 3642031 w 12191853"/>
              <a:gd name="connsiteY1000" fmla="*/ 731378 h 6860965"/>
              <a:gd name="connsiteX1001" fmla="*/ 3672654 w 12191853"/>
              <a:gd name="connsiteY1001" fmla="*/ 695058 h 6860965"/>
              <a:gd name="connsiteX1002" fmla="*/ 3728201 w 12191853"/>
              <a:gd name="connsiteY1002" fmla="*/ 522006 h 6860965"/>
              <a:gd name="connsiteX1003" fmla="*/ 3727490 w 12191853"/>
              <a:gd name="connsiteY1003" fmla="*/ 472867 h 6860965"/>
              <a:gd name="connsiteX1004" fmla="*/ 3727490 w 12191853"/>
              <a:gd name="connsiteY1004" fmla="*/ 275602 h 6860965"/>
              <a:gd name="connsiteX1005" fmla="*/ 3727490 w 12191853"/>
              <a:gd name="connsiteY1005" fmla="*/ 255662 h 6860965"/>
              <a:gd name="connsiteX1006" fmla="*/ 3708973 w 12191853"/>
              <a:gd name="connsiteY1006" fmla="*/ 188008 h 6860965"/>
              <a:gd name="connsiteX1007" fmla="*/ 3666244 w 12191853"/>
              <a:gd name="connsiteY1007" fmla="*/ 74064 h 6860965"/>
              <a:gd name="connsiteX1008" fmla="*/ 3655562 w 12191853"/>
              <a:gd name="connsiteY1008" fmla="*/ 4272 h 6860965"/>
              <a:gd name="connsiteX1009" fmla="*/ 3922616 w 12191853"/>
              <a:gd name="connsiteY1009" fmla="*/ 3560 h 6860965"/>
              <a:gd name="connsiteX1010" fmla="*/ 4028014 w 12191853"/>
              <a:gd name="connsiteY1010" fmla="*/ 3560 h 6860965"/>
              <a:gd name="connsiteX1011" fmla="*/ 4004514 w 12191853"/>
              <a:gd name="connsiteY1011" fmla="*/ 31334 h 6860965"/>
              <a:gd name="connsiteX1012" fmla="*/ 3982438 w 12191853"/>
              <a:gd name="connsiteY1012" fmla="*/ 86169 h 6860965"/>
              <a:gd name="connsiteX1013" fmla="*/ 3971043 w 12191853"/>
              <a:gd name="connsiteY1013" fmla="*/ 118216 h 6860965"/>
              <a:gd name="connsiteX1014" fmla="*/ 4003801 w 12191853"/>
              <a:gd name="connsiteY1014" fmla="*/ 224326 h 6860965"/>
              <a:gd name="connsiteX1015" fmla="*/ 4108488 w 12191853"/>
              <a:gd name="connsiteY1015" fmla="*/ 251388 h 6860965"/>
              <a:gd name="connsiteX1016" fmla="*/ 4149080 w 12191853"/>
              <a:gd name="connsiteY1016" fmla="*/ 237857 h 6860965"/>
              <a:gd name="connsiteX1017" fmla="*/ 4212462 w 12191853"/>
              <a:gd name="connsiteY1017" fmla="*/ 159521 h 6860965"/>
              <a:gd name="connsiteX1018" fmla="*/ 4217446 w 12191853"/>
              <a:gd name="connsiteY1018" fmla="*/ 136020 h 6860965"/>
              <a:gd name="connsiteX1019" fmla="*/ 4183263 w 12191853"/>
              <a:gd name="connsiteY1019" fmla="*/ 35607 h 6860965"/>
              <a:gd name="connsiteX1020" fmla="*/ 4156202 w 12191853"/>
              <a:gd name="connsiteY1020" fmla="*/ 16379 h 6860965"/>
              <a:gd name="connsiteX1021" fmla="*/ 4047956 w 12191853"/>
              <a:gd name="connsiteY1021" fmla="*/ 141717 h 6860965"/>
              <a:gd name="connsiteX1022" fmla="*/ 4051517 w 12191853"/>
              <a:gd name="connsiteY1022" fmla="*/ 150975 h 6860965"/>
              <a:gd name="connsiteX1023" fmla="*/ 4119883 w 12191853"/>
              <a:gd name="connsiteY1023" fmla="*/ 173764 h 6860965"/>
              <a:gd name="connsiteX1024" fmla="*/ 4144096 w 12191853"/>
              <a:gd name="connsiteY1024" fmla="*/ 111095 h 6860965"/>
              <a:gd name="connsiteX1025" fmla="*/ 4122730 w 12191853"/>
              <a:gd name="connsiteY1025" fmla="*/ 89730 h 6860965"/>
              <a:gd name="connsiteX1026" fmla="*/ 4107776 w 12191853"/>
              <a:gd name="connsiteY1026" fmla="*/ 103973 h 6860965"/>
              <a:gd name="connsiteX1027" fmla="*/ 4130565 w 12191853"/>
              <a:gd name="connsiteY1027" fmla="*/ 126050 h 6860965"/>
              <a:gd name="connsiteX1028" fmla="*/ 4085700 w 12191853"/>
              <a:gd name="connsiteY1028" fmla="*/ 145278 h 6860965"/>
              <a:gd name="connsiteX1029" fmla="*/ 4081426 w 12191853"/>
              <a:gd name="connsiteY1029" fmla="*/ 103973 h 6860965"/>
              <a:gd name="connsiteX1030" fmla="*/ 4085700 w 12191853"/>
              <a:gd name="connsiteY1030" fmla="*/ 91867 h 6860965"/>
              <a:gd name="connsiteX1031" fmla="*/ 4120595 w 12191853"/>
              <a:gd name="connsiteY1031" fmla="*/ 69078 h 6860965"/>
              <a:gd name="connsiteX1032" fmla="*/ 4169733 w 12191853"/>
              <a:gd name="connsiteY1032" fmla="*/ 96139 h 6860965"/>
              <a:gd name="connsiteX1033" fmla="*/ 4144808 w 12191853"/>
              <a:gd name="connsiteY1033" fmla="*/ 188719 h 6860965"/>
              <a:gd name="connsiteX1034" fmla="*/ 4090684 w 12191853"/>
              <a:gd name="connsiteY1034" fmla="*/ 195840 h 6860965"/>
              <a:gd name="connsiteX1035" fmla="*/ 4055789 w 12191853"/>
              <a:gd name="connsiteY1035" fmla="*/ 191567 h 6860965"/>
              <a:gd name="connsiteX1036" fmla="*/ 4025167 w 12191853"/>
              <a:gd name="connsiteY1036" fmla="*/ 156672 h 6860965"/>
              <a:gd name="connsiteX1037" fmla="*/ 4026591 w 12191853"/>
              <a:gd name="connsiteY1037" fmla="*/ 91154 h 6860965"/>
              <a:gd name="connsiteX1038" fmla="*/ 4064334 w 12191853"/>
              <a:gd name="connsiteY1038" fmla="*/ 24212 h 6860965"/>
              <a:gd name="connsiteX1039" fmla="*/ 4087124 w 12191853"/>
              <a:gd name="connsiteY1039" fmla="*/ 10681 h 6860965"/>
              <a:gd name="connsiteX1040" fmla="*/ 4107064 w 12191853"/>
              <a:gd name="connsiteY1040" fmla="*/ 4272 h 6860965"/>
              <a:gd name="connsiteX1041" fmla="*/ 4182552 w 12191853"/>
              <a:gd name="connsiteY1041" fmla="*/ 4272 h 6860965"/>
              <a:gd name="connsiteX1042" fmla="*/ 4184688 w 12191853"/>
              <a:gd name="connsiteY1042" fmla="*/ 17803 h 6860965"/>
              <a:gd name="connsiteX1043" fmla="*/ 4233826 w 12191853"/>
              <a:gd name="connsiteY1043" fmla="*/ 145278 h 6860965"/>
              <a:gd name="connsiteX1044" fmla="*/ 4243083 w 12191853"/>
              <a:gd name="connsiteY1044" fmla="*/ 151687 h 6860965"/>
              <a:gd name="connsiteX1045" fmla="*/ 4239523 w 12191853"/>
              <a:gd name="connsiteY1045" fmla="*/ 164506 h 6860965"/>
              <a:gd name="connsiteX1046" fmla="*/ 4136262 w 12191853"/>
              <a:gd name="connsiteY1046" fmla="*/ 284147 h 6860965"/>
              <a:gd name="connsiteX1047" fmla="*/ 3955376 w 12191853"/>
              <a:gd name="connsiteY1047" fmla="*/ 245691 h 6860965"/>
              <a:gd name="connsiteX1048" fmla="*/ 3935435 w 12191853"/>
              <a:gd name="connsiteY1048" fmla="*/ 221478 h 6860965"/>
              <a:gd name="connsiteX1049" fmla="*/ 3909087 w 12191853"/>
              <a:gd name="connsiteY1049" fmla="*/ 124625 h 6860965"/>
              <a:gd name="connsiteX1050" fmla="*/ 3917632 w 12191853"/>
              <a:gd name="connsiteY1050" fmla="*/ 29910 h 6860965"/>
              <a:gd name="connsiteX1051" fmla="*/ 3922616 w 12191853"/>
              <a:gd name="connsiteY1051" fmla="*/ 3560 h 6860965"/>
              <a:gd name="connsiteX1052" fmla="*/ 2947 w 12191853"/>
              <a:gd name="connsiteY1052" fmla="*/ 0 h 6860965"/>
              <a:gd name="connsiteX1053" fmla="*/ 2459863 w 12191853"/>
              <a:gd name="connsiteY1053" fmla="*/ 0 h 6860965"/>
              <a:gd name="connsiteX1054" fmla="*/ 2407164 w 12191853"/>
              <a:gd name="connsiteY1054" fmla="*/ 120353 h 6860965"/>
              <a:gd name="connsiteX1055" fmla="*/ 2407876 w 12191853"/>
              <a:gd name="connsiteY1055" fmla="*/ 328301 h 6860965"/>
              <a:gd name="connsiteX1056" fmla="*/ 2421408 w 12191853"/>
              <a:gd name="connsiteY1056" fmla="*/ 450079 h 6860965"/>
              <a:gd name="connsiteX1057" fmla="*/ 2504728 w 12191853"/>
              <a:gd name="connsiteY1057" fmla="*/ 756303 h 6860965"/>
              <a:gd name="connsiteX1058" fmla="*/ 2571671 w 12191853"/>
              <a:gd name="connsiteY1058" fmla="*/ 867398 h 6860965"/>
              <a:gd name="connsiteX1059" fmla="*/ 2565973 w 12191853"/>
              <a:gd name="connsiteY1059" fmla="*/ 1025495 h 6860965"/>
              <a:gd name="connsiteX1060" fmla="*/ 2579504 w 12191853"/>
              <a:gd name="connsiteY1060" fmla="*/ 1063239 h 6860965"/>
              <a:gd name="connsiteX1061" fmla="*/ 2662113 w 12191853"/>
              <a:gd name="connsiteY1061" fmla="*/ 1170774 h 6860965"/>
              <a:gd name="connsiteX1062" fmla="*/ 2662113 w 12191853"/>
              <a:gd name="connsiteY1062" fmla="*/ 1266202 h 6860965"/>
              <a:gd name="connsiteX1063" fmla="*/ 2645734 w 12191853"/>
              <a:gd name="connsiteY1063" fmla="*/ 1754736 h 6860965"/>
              <a:gd name="connsiteX1064" fmla="*/ 2637188 w 12191853"/>
              <a:gd name="connsiteY1064" fmla="*/ 1791056 h 6860965"/>
              <a:gd name="connsiteX1065" fmla="*/ 2625794 w 12191853"/>
              <a:gd name="connsiteY1065" fmla="*/ 1251959 h 6860965"/>
              <a:gd name="connsiteX1066" fmla="*/ 2573807 w 12191853"/>
              <a:gd name="connsiteY1066" fmla="*/ 1124484 h 6860965"/>
              <a:gd name="connsiteX1067" fmla="*/ 2555291 w 12191853"/>
              <a:gd name="connsiteY1067" fmla="*/ 1130894 h 6860965"/>
              <a:gd name="connsiteX1068" fmla="*/ 2546745 w 12191853"/>
              <a:gd name="connsiteY1068" fmla="*/ 1210654 h 6860965"/>
              <a:gd name="connsiteX1069" fmla="*/ 2543184 w 12191853"/>
              <a:gd name="connsiteY1069" fmla="*/ 1234867 h 6860965"/>
              <a:gd name="connsiteX1070" fmla="*/ 2525380 w 12191853"/>
              <a:gd name="connsiteY1070" fmla="*/ 987751 h 6860965"/>
              <a:gd name="connsiteX1071" fmla="*/ 2516123 w 12191853"/>
              <a:gd name="connsiteY1071" fmla="*/ 897308 h 6860965"/>
              <a:gd name="connsiteX1072" fmla="*/ 2467696 w 12191853"/>
              <a:gd name="connsiteY1072" fmla="*/ 816123 h 6860965"/>
              <a:gd name="connsiteX1073" fmla="*/ 2382238 w 12191853"/>
              <a:gd name="connsiteY1073" fmla="*/ 797608 h 6860965"/>
              <a:gd name="connsiteX1074" fmla="*/ 2335236 w 12191853"/>
              <a:gd name="connsiteY1074" fmla="*/ 828942 h 6860965"/>
              <a:gd name="connsiteX1075" fmla="*/ 2223430 w 12191853"/>
              <a:gd name="connsiteY1075" fmla="*/ 967811 h 6860965"/>
              <a:gd name="connsiteX1076" fmla="*/ 2164321 w 12191853"/>
              <a:gd name="connsiteY1076" fmla="*/ 1049708 h 6860965"/>
              <a:gd name="connsiteX1077" fmla="*/ 2158623 w 12191853"/>
              <a:gd name="connsiteY1077" fmla="*/ 1089589 h 6860965"/>
              <a:gd name="connsiteX1078" fmla="*/ 2122304 w 12191853"/>
              <a:gd name="connsiteY1078" fmla="*/ 1286142 h 6860965"/>
              <a:gd name="connsiteX1079" fmla="*/ 2111622 w 12191853"/>
              <a:gd name="connsiteY1079" fmla="*/ 1034753 h 6860965"/>
              <a:gd name="connsiteX1080" fmla="*/ 2107350 w 12191853"/>
              <a:gd name="connsiteY1080" fmla="*/ 1013389 h 6860965"/>
              <a:gd name="connsiteX1081" fmla="*/ 2141533 w 12191853"/>
              <a:gd name="connsiteY1081" fmla="*/ 982766 h 6860965"/>
              <a:gd name="connsiteX1082" fmla="*/ 2208474 w 12191853"/>
              <a:gd name="connsiteY1082" fmla="*/ 917961 h 6860965"/>
              <a:gd name="connsiteX1083" fmla="*/ 2291083 w 12191853"/>
              <a:gd name="connsiteY1083" fmla="*/ 773394 h 6860965"/>
              <a:gd name="connsiteX1084" fmla="*/ 2303902 w 12191853"/>
              <a:gd name="connsiteY1084" fmla="*/ 569720 h 6860965"/>
              <a:gd name="connsiteX1085" fmla="*/ 2295357 w 12191853"/>
              <a:gd name="connsiteY1085" fmla="*/ 514884 h 6860965"/>
              <a:gd name="connsiteX1086" fmla="*/ 2277552 w 12191853"/>
              <a:gd name="connsiteY1086" fmla="*/ 497080 h 6860965"/>
              <a:gd name="connsiteX1087" fmla="*/ 2104501 w 12191853"/>
              <a:gd name="connsiteY1087" fmla="*/ 544794 h 6860965"/>
              <a:gd name="connsiteX1088" fmla="*/ 2073878 w 12191853"/>
              <a:gd name="connsiteY1088" fmla="*/ 576129 h 6860965"/>
              <a:gd name="connsiteX1089" fmla="*/ 2026876 w 12191853"/>
              <a:gd name="connsiteY1089" fmla="*/ 841761 h 6860965"/>
              <a:gd name="connsiteX1090" fmla="*/ 2026164 w 12191853"/>
              <a:gd name="connsiteY1090" fmla="*/ 845322 h 6860965"/>
              <a:gd name="connsiteX1091" fmla="*/ 2016906 w 12191853"/>
              <a:gd name="connsiteY1091" fmla="*/ 833215 h 6860965"/>
              <a:gd name="connsiteX1092" fmla="*/ 2004087 w 12191853"/>
              <a:gd name="connsiteY1092" fmla="*/ 728529 h 6860965"/>
              <a:gd name="connsiteX1093" fmla="*/ 1977737 w 12191853"/>
              <a:gd name="connsiteY1093" fmla="*/ 717847 h 6860965"/>
              <a:gd name="connsiteX1094" fmla="*/ 1922190 w 12191853"/>
              <a:gd name="connsiteY1094" fmla="*/ 816836 h 6860965"/>
              <a:gd name="connsiteX1095" fmla="*/ 1908659 w 12191853"/>
              <a:gd name="connsiteY1095" fmla="*/ 984191 h 6860965"/>
              <a:gd name="connsiteX1096" fmla="*/ 1905810 w 12191853"/>
              <a:gd name="connsiteY1096" fmla="*/ 984191 h 6860965"/>
              <a:gd name="connsiteX1097" fmla="*/ 1900825 w 12191853"/>
              <a:gd name="connsiteY1097" fmla="*/ 957841 h 6860965"/>
              <a:gd name="connsiteX1098" fmla="*/ 1881597 w 12191853"/>
              <a:gd name="connsiteY1098" fmla="*/ 780516 h 6860965"/>
              <a:gd name="connsiteX1099" fmla="*/ 1906523 w 12191853"/>
              <a:gd name="connsiteY1099" fmla="*/ 717135 h 6860965"/>
              <a:gd name="connsiteX1100" fmla="*/ 1968479 w 12191853"/>
              <a:gd name="connsiteY1100" fmla="*/ 654465 h 6860965"/>
              <a:gd name="connsiteX1101" fmla="*/ 1991980 w 12191853"/>
              <a:gd name="connsiteY1101" fmla="*/ 600342 h 6860965"/>
              <a:gd name="connsiteX1102" fmla="*/ 2025451 w 12191853"/>
              <a:gd name="connsiteY1102" fmla="*/ 544794 h 6860965"/>
              <a:gd name="connsiteX1103" fmla="*/ 2073878 w 12191853"/>
              <a:gd name="connsiteY1103" fmla="*/ 513460 h 6860965"/>
              <a:gd name="connsiteX1104" fmla="*/ 2177140 w 12191853"/>
              <a:gd name="connsiteY1104" fmla="*/ 406637 h 6860965"/>
              <a:gd name="connsiteX1105" fmla="*/ 2181412 w 12191853"/>
              <a:gd name="connsiteY1105" fmla="*/ 380288 h 6860965"/>
              <a:gd name="connsiteX1106" fmla="*/ 2087408 w 12191853"/>
              <a:gd name="connsiteY1106" fmla="*/ 277026 h 6860965"/>
              <a:gd name="connsiteX1107" fmla="*/ 1916493 w 12191853"/>
              <a:gd name="connsiteY1107" fmla="*/ 182310 h 6860965"/>
              <a:gd name="connsiteX1108" fmla="*/ 1896552 w 12191853"/>
              <a:gd name="connsiteY1108" fmla="*/ 189432 h 6860965"/>
              <a:gd name="connsiteX1109" fmla="*/ 1832459 w 12191853"/>
              <a:gd name="connsiteY1109" fmla="*/ 277026 h 6860965"/>
              <a:gd name="connsiteX1110" fmla="*/ 1786881 w 12191853"/>
              <a:gd name="connsiteY1110" fmla="*/ 380288 h 6860965"/>
              <a:gd name="connsiteX1111" fmla="*/ 1801124 w 12191853"/>
              <a:gd name="connsiteY1111" fmla="*/ 448654 h 6860965"/>
              <a:gd name="connsiteX1112" fmla="*/ 1810382 w 12191853"/>
              <a:gd name="connsiteY1112" fmla="*/ 483550 h 6860965"/>
              <a:gd name="connsiteX1113" fmla="*/ 1784033 w 12191853"/>
              <a:gd name="connsiteY1113" fmla="*/ 700043 h 6860965"/>
              <a:gd name="connsiteX1114" fmla="*/ 1781896 w 12191853"/>
              <a:gd name="connsiteY1114" fmla="*/ 742060 h 6860965"/>
              <a:gd name="connsiteX1115" fmla="*/ 1775487 w 12191853"/>
              <a:gd name="connsiteY1115" fmla="*/ 841761 h 6860965"/>
              <a:gd name="connsiteX1116" fmla="*/ 1771926 w 12191853"/>
              <a:gd name="connsiteY1116" fmla="*/ 841761 h 6860965"/>
              <a:gd name="connsiteX1117" fmla="*/ 1770502 w 12191853"/>
              <a:gd name="connsiteY1117" fmla="*/ 666572 h 6860965"/>
              <a:gd name="connsiteX1118" fmla="*/ 1761956 w 12191853"/>
              <a:gd name="connsiteY1118" fmla="*/ 457912 h 6860965"/>
              <a:gd name="connsiteX1119" fmla="*/ 1738455 w 12191853"/>
              <a:gd name="connsiteY1119" fmla="*/ 336135 h 6860965"/>
              <a:gd name="connsiteX1120" fmla="*/ 1723500 w 12191853"/>
              <a:gd name="connsiteY1120" fmla="*/ 230736 h 6860965"/>
              <a:gd name="connsiteX1121" fmla="*/ 1724924 w 12191853"/>
              <a:gd name="connsiteY1121" fmla="*/ 192993 h 6860965"/>
              <a:gd name="connsiteX1122" fmla="*/ 1684332 w 12191853"/>
              <a:gd name="connsiteY1122" fmla="*/ 143142 h 6860965"/>
              <a:gd name="connsiteX1123" fmla="*/ 1651573 w 12191853"/>
              <a:gd name="connsiteY1123" fmla="*/ 158809 h 6860965"/>
              <a:gd name="connsiteX1124" fmla="*/ 1605283 w 12191853"/>
              <a:gd name="connsiteY1124" fmla="*/ 438684 h 6860965"/>
              <a:gd name="connsiteX1125" fmla="*/ 1603859 w 12191853"/>
              <a:gd name="connsiteY1125" fmla="*/ 549067 h 6860965"/>
              <a:gd name="connsiteX1126" fmla="*/ 1564691 w 12191853"/>
              <a:gd name="connsiteY1126" fmla="*/ 656602 h 6860965"/>
              <a:gd name="connsiteX1127" fmla="*/ 1570388 w 12191853"/>
              <a:gd name="connsiteY1127" fmla="*/ 757015 h 6860965"/>
              <a:gd name="connsiteX1128" fmla="*/ 1580358 w 12191853"/>
              <a:gd name="connsiteY1128" fmla="*/ 837488 h 6860965"/>
              <a:gd name="connsiteX1129" fmla="*/ 1568251 w 12191853"/>
              <a:gd name="connsiteY1129" fmla="*/ 952856 h 6860965"/>
              <a:gd name="connsiteX1130" fmla="*/ 1544750 w 12191853"/>
              <a:gd name="connsiteY1130" fmla="*/ 1721978 h 6860965"/>
              <a:gd name="connsiteX1131" fmla="*/ 1544038 w 12191853"/>
              <a:gd name="connsiteY1131" fmla="*/ 2005413 h 6860965"/>
              <a:gd name="connsiteX1132" fmla="*/ 1543326 w 12191853"/>
              <a:gd name="connsiteY1132" fmla="*/ 2125054 h 6860965"/>
              <a:gd name="connsiteX1133" fmla="*/ 1534068 w 12191853"/>
              <a:gd name="connsiteY1133" fmla="*/ 2088735 h 6860965"/>
              <a:gd name="connsiteX1134" fmla="*/ 1529083 w 12191853"/>
              <a:gd name="connsiteY1134" fmla="*/ 1887908 h 6860965"/>
              <a:gd name="connsiteX1135" fmla="*/ 1526947 w 12191853"/>
              <a:gd name="connsiteY1135" fmla="*/ 1762570 h 6860965"/>
              <a:gd name="connsiteX1136" fmla="*/ 1516977 w 12191853"/>
              <a:gd name="connsiteY1136" fmla="*/ 1393677 h 6860965"/>
              <a:gd name="connsiteX1137" fmla="*/ 1511992 w 12191853"/>
              <a:gd name="connsiteY1137" fmla="*/ 1237716 h 6860965"/>
              <a:gd name="connsiteX1138" fmla="*/ 1507007 w 12191853"/>
              <a:gd name="connsiteY1138" fmla="*/ 1045436 h 6860965"/>
              <a:gd name="connsiteX1139" fmla="*/ 1502734 w 12191853"/>
              <a:gd name="connsiteY1139" fmla="*/ 923658 h 6860965"/>
              <a:gd name="connsiteX1140" fmla="*/ 1502021 w 12191853"/>
              <a:gd name="connsiteY1140" fmla="*/ 628828 h 6860965"/>
              <a:gd name="connsiteX1141" fmla="*/ 1498461 w 12191853"/>
              <a:gd name="connsiteY1141" fmla="*/ 609600 h 6860965"/>
              <a:gd name="connsiteX1142" fmla="*/ 1492051 w 12191853"/>
              <a:gd name="connsiteY1142" fmla="*/ 599630 h 6860965"/>
              <a:gd name="connsiteX1143" fmla="*/ 1504158 w 12191853"/>
              <a:gd name="connsiteY1143" fmla="*/ 544082 h 6860965"/>
              <a:gd name="connsiteX1144" fmla="*/ 1515552 w 12191853"/>
              <a:gd name="connsiteY1144" fmla="*/ 428714 h 6860965"/>
              <a:gd name="connsiteX1145" fmla="*/ 1513416 w 12191853"/>
              <a:gd name="connsiteY1145" fmla="*/ 415183 h 6860965"/>
              <a:gd name="connsiteX1146" fmla="*/ 1509143 w 12191853"/>
              <a:gd name="connsiteY1146" fmla="*/ 371030 h 6860965"/>
              <a:gd name="connsiteX1147" fmla="*/ 1482081 w 12191853"/>
              <a:gd name="connsiteY1147" fmla="*/ 195841 h 6860965"/>
              <a:gd name="connsiteX1148" fmla="*/ 1479233 w 12191853"/>
              <a:gd name="connsiteY1148" fmla="*/ 158097 h 6860965"/>
              <a:gd name="connsiteX1149" fmla="*/ 1437216 w 12191853"/>
              <a:gd name="connsiteY1149" fmla="*/ 61245 h 6860965"/>
              <a:gd name="connsiteX1150" fmla="*/ 1370986 w 12191853"/>
              <a:gd name="connsiteY1150" fmla="*/ 71215 h 6860965"/>
              <a:gd name="connsiteX1151" fmla="*/ 1348197 w 12191853"/>
              <a:gd name="connsiteY1151" fmla="*/ 118929 h 6860965"/>
              <a:gd name="connsiteX1152" fmla="*/ 1338227 w 12191853"/>
              <a:gd name="connsiteY1152" fmla="*/ 256374 h 6860965"/>
              <a:gd name="connsiteX1153" fmla="*/ 1338939 w 12191853"/>
              <a:gd name="connsiteY1153" fmla="*/ 289845 h 6860965"/>
              <a:gd name="connsiteX1154" fmla="*/ 1315438 w 12191853"/>
              <a:gd name="connsiteY1154" fmla="*/ 415895 h 6860965"/>
              <a:gd name="connsiteX1155" fmla="*/ 1303332 w 12191853"/>
              <a:gd name="connsiteY1155" fmla="*/ 1413617 h 6860965"/>
              <a:gd name="connsiteX1156" fmla="*/ 1296922 w 12191853"/>
              <a:gd name="connsiteY1156" fmla="*/ 1413617 h 6860965"/>
              <a:gd name="connsiteX1157" fmla="*/ 1289801 w 12191853"/>
              <a:gd name="connsiteY1157" fmla="*/ 1251959 h 6860965"/>
              <a:gd name="connsiteX1158" fmla="*/ 1284816 w 12191853"/>
              <a:gd name="connsiteY1158" fmla="*/ 878793 h 6860965"/>
              <a:gd name="connsiteX1159" fmla="*/ 1281967 w 12191853"/>
              <a:gd name="connsiteY1159" fmla="*/ 613873 h 6860965"/>
              <a:gd name="connsiteX1160" fmla="*/ 1269861 w 12191853"/>
              <a:gd name="connsiteY1160" fmla="*/ 418744 h 6860965"/>
              <a:gd name="connsiteX1161" fmla="*/ 1220010 w 12191853"/>
              <a:gd name="connsiteY1161" fmla="*/ 312634 h 6860965"/>
              <a:gd name="connsiteX1162" fmla="*/ 1197222 w 12191853"/>
              <a:gd name="connsiteY1162" fmla="*/ 231449 h 6860965"/>
              <a:gd name="connsiteX1163" fmla="*/ 1148083 w 12191853"/>
              <a:gd name="connsiteY1163" fmla="*/ 154536 h 6860965"/>
              <a:gd name="connsiteX1164" fmla="*/ 1093960 w 12191853"/>
              <a:gd name="connsiteY1164" fmla="*/ 98277 h 6860965"/>
              <a:gd name="connsiteX1165" fmla="*/ 991410 w 12191853"/>
              <a:gd name="connsiteY1165" fmla="*/ 130323 h 6860965"/>
              <a:gd name="connsiteX1166" fmla="*/ 970758 w 12191853"/>
              <a:gd name="connsiteY1166" fmla="*/ 175901 h 6860965"/>
              <a:gd name="connsiteX1167" fmla="*/ 853965 w 12191853"/>
              <a:gd name="connsiteY1167" fmla="*/ 207236 h 6860965"/>
              <a:gd name="connsiteX1168" fmla="*/ 814085 w 12191853"/>
              <a:gd name="connsiteY1168" fmla="*/ 246404 h 6860965"/>
              <a:gd name="connsiteX1169" fmla="*/ 769932 w 12191853"/>
              <a:gd name="connsiteY1169" fmla="*/ 296254 h 6860965"/>
              <a:gd name="connsiteX1170" fmla="*/ 745007 w 12191853"/>
              <a:gd name="connsiteY1170" fmla="*/ 329013 h 6860965"/>
              <a:gd name="connsiteX1171" fmla="*/ 712960 w 12191853"/>
              <a:gd name="connsiteY1171" fmla="*/ 463609 h 6860965"/>
              <a:gd name="connsiteX1172" fmla="*/ 720081 w 12191853"/>
              <a:gd name="connsiteY1172" fmla="*/ 510611 h 6860965"/>
              <a:gd name="connsiteX1173" fmla="*/ 735749 w 12191853"/>
              <a:gd name="connsiteY1173" fmla="*/ 564022 h 6860965"/>
              <a:gd name="connsiteX1174" fmla="*/ 830464 w 12191853"/>
              <a:gd name="connsiteY1174" fmla="*/ 645208 h 6860965"/>
              <a:gd name="connsiteX1175" fmla="*/ 953666 w 12191853"/>
              <a:gd name="connsiteY1175" fmla="*/ 607464 h 6860965"/>
              <a:gd name="connsiteX1176" fmla="*/ 982864 w 12191853"/>
              <a:gd name="connsiteY1176" fmla="*/ 572568 h 6860965"/>
              <a:gd name="connsiteX1177" fmla="*/ 997820 w 12191853"/>
              <a:gd name="connsiteY1177" fmla="*/ 450079 h 6860965"/>
              <a:gd name="connsiteX1178" fmla="*/ 990698 w 12191853"/>
              <a:gd name="connsiteY1178" fmla="*/ 429426 h 6860965"/>
              <a:gd name="connsiteX1179" fmla="*/ 890285 w 12191853"/>
              <a:gd name="connsiteY1179" fmla="*/ 348953 h 6860965"/>
              <a:gd name="connsiteX1180" fmla="*/ 854678 w 12191853"/>
              <a:gd name="connsiteY1180" fmla="*/ 347529 h 6860965"/>
              <a:gd name="connsiteX1181" fmla="*/ 824767 w 12191853"/>
              <a:gd name="connsiteY1181" fmla="*/ 536249 h 6860965"/>
              <a:gd name="connsiteX1182" fmla="*/ 851829 w 12191853"/>
              <a:gd name="connsiteY1182" fmla="*/ 546219 h 6860965"/>
              <a:gd name="connsiteX1183" fmla="*/ 925180 w 12191853"/>
              <a:gd name="connsiteY1183" fmla="*/ 499929 h 6860965"/>
              <a:gd name="connsiteX1184" fmla="*/ 890997 w 12191853"/>
              <a:gd name="connsiteY1184" fmla="*/ 439396 h 6860965"/>
              <a:gd name="connsiteX1185" fmla="*/ 865360 w 12191853"/>
              <a:gd name="connsiteY1185" fmla="*/ 440821 h 6860965"/>
              <a:gd name="connsiteX1186" fmla="*/ 863223 w 12191853"/>
              <a:gd name="connsiteY1186" fmla="*/ 468594 h 6860965"/>
              <a:gd name="connsiteX1187" fmla="*/ 895270 w 12191853"/>
              <a:gd name="connsiteY1187" fmla="*/ 475716 h 6860965"/>
              <a:gd name="connsiteX1188" fmla="*/ 885300 w 12191853"/>
              <a:gd name="connsiteY1188" fmla="*/ 500641 h 6860965"/>
              <a:gd name="connsiteX1189" fmla="*/ 865360 w 12191853"/>
              <a:gd name="connsiteY1189" fmla="*/ 518445 h 6860965"/>
              <a:gd name="connsiteX1190" fmla="*/ 843995 w 12191853"/>
              <a:gd name="connsiteY1190" fmla="*/ 499929 h 6860965"/>
              <a:gd name="connsiteX1191" fmla="*/ 832601 w 12191853"/>
              <a:gd name="connsiteY1191" fmla="*/ 464322 h 6860965"/>
              <a:gd name="connsiteX1192" fmla="*/ 868921 w 12191853"/>
              <a:gd name="connsiteY1192" fmla="*/ 413759 h 6860965"/>
              <a:gd name="connsiteX1193" fmla="*/ 928741 w 12191853"/>
              <a:gd name="connsiteY1193" fmla="*/ 431563 h 6860965"/>
              <a:gd name="connsiteX1194" fmla="*/ 950106 w 12191853"/>
              <a:gd name="connsiteY1194" fmla="*/ 512036 h 6860965"/>
              <a:gd name="connsiteX1195" fmla="*/ 930878 w 12191853"/>
              <a:gd name="connsiteY1195" fmla="*/ 549067 h 6860965"/>
              <a:gd name="connsiteX1196" fmla="*/ 855390 w 12191853"/>
              <a:gd name="connsiteY1196" fmla="*/ 583963 h 6860965"/>
              <a:gd name="connsiteX1197" fmla="*/ 817646 w 12191853"/>
              <a:gd name="connsiteY1197" fmla="*/ 571144 h 6860965"/>
              <a:gd name="connsiteX1198" fmla="*/ 758537 w 12191853"/>
              <a:gd name="connsiteY1198" fmla="*/ 468594 h 6860965"/>
              <a:gd name="connsiteX1199" fmla="*/ 757825 w 12191853"/>
              <a:gd name="connsiteY1199" fmla="*/ 440108 h 6860965"/>
              <a:gd name="connsiteX1200" fmla="*/ 814797 w 12191853"/>
              <a:gd name="connsiteY1200" fmla="*/ 330437 h 6860965"/>
              <a:gd name="connsiteX1201" fmla="*/ 851829 w 12191853"/>
              <a:gd name="connsiteY1201" fmla="*/ 299815 h 6860965"/>
              <a:gd name="connsiteX1202" fmla="*/ 1022033 w 12191853"/>
              <a:gd name="connsiteY1202" fmla="*/ 420880 h 6860965"/>
              <a:gd name="connsiteX1203" fmla="*/ 1000668 w 12191853"/>
              <a:gd name="connsiteY1203" fmla="*/ 614585 h 6860965"/>
              <a:gd name="connsiteX1204" fmla="*/ 895982 w 12191853"/>
              <a:gd name="connsiteY1204" fmla="*/ 669421 h 6860965"/>
              <a:gd name="connsiteX1205" fmla="*/ 814085 w 12191853"/>
              <a:gd name="connsiteY1205" fmla="*/ 692209 h 6860965"/>
              <a:gd name="connsiteX1206" fmla="*/ 801266 w 12191853"/>
              <a:gd name="connsiteY1206" fmla="*/ 710013 h 6860965"/>
              <a:gd name="connsiteX1207" fmla="*/ 861087 w 12191853"/>
              <a:gd name="connsiteY1207" fmla="*/ 991312 h 6860965"/>
              <a:gd name="connsiteX1208" fmla="*/ 832601 w 12191853"/>
              <a:gd name="connsiteY1208" fmla="*/ 1039738 h 6860965"/>
              <a:gd name="connsiteX1209" fmla="*/ 586909 w 12191853"/>
              <a:gd name="connsiteY1209" fmla="*/ 1223473 h 6860965"/>
              <a:gd name="connsiteX1210" fmla="*/ 331960 w 12191853"/>
              <a:gd name="connsiteY1210" fmla="*/ 1108817 h 6860965"/>
              <a:gd name="connsiteX1211" fmla="*/ 292792 w 12191853"/>
              <a:gd name="connsiteY1211" fmla="*/ 1053981 h 6860965"/>
              <a:gd name="connsiteX1212" fmla="*/ 281397 w 12191853"/>
              <a:gd name="connsiteY1212" fmla="*/ 959265 h 6860965"/>
              <a:gd name="connsiteX1213" fmla="*/ 225850 w 12191853"/>
              <a:gd name="connsiteY1213" fmla="*/ 1125196 h 6860965"/>
              <a:gd name="connsiteX1214" fmla="*/ 242941 w 12191853"/>
              <a:gd name="connsiteY1214" fmla="*/ 1341690 h 6860965"/>
              <a:gd name="connsiteX1215" fmla="*/ 291367 w 12191853"/>
              <a:gd name="connsiteY1215" fmla="*/ 1449224 h 6860965"/>
              <a:gd name="connsiteX1216" fmla="*/ 359734 w 12191853"/>
              <a:gd name="connsiteY1216" fmla="*/ 1481983 h 6860965"/>
              <a:gd name="connsiteX1217" fmla="*/ 481511 w 12191853"/>
              <a:gd name="connsiteY1217" fmla="*/ 1543228 h 6860965"/>
              <a:gd name="connsiteX1218" fmla="*/ 488633 w 12191853"/>
              <a:gd name="connsiteY1218" fmla="*/ 1553198 h 6860965"/>
              <a:gd name="connsiteX1219" fmla="*/ 537059 w 12191853"/>
              <a:gd name="connsiteY1219" fmla="*/ 1608034 h 6860965"/>
              <a:gd name="connsiteX1220" fmla="*/ 616820 w 12191853"/>
              <a:gd name="connsiteY1220" fmla="*/ 1650051 h 6860965"/>
              <a:gd name="connsiteX1221" fmla="*/ 685898 w 12191853"/>
              <a:gd name="connsiteY1221" fmla="*/ 1689931 h 6860965"/>
              <a:gd name="connsiteX1222" fmla="*/ 712248 w 12191853"/>
              <a:gd name="connsiteY1222" fmla="*/ 1746903 h 6860965"/>
              <a:gd name="connsiteX1223" fmla="*/ 819070 w 12191853"/>
              <a:gd name="connsiteY1223" fmla="*/ 1953426 h 6860965"/>
              <a:gd name="connsiteX1224" fmla="*/ 883876 w 12191853"/>
              <a:gd name="connsiteY1224" fmla="*/ 2012535 h 6860965"/>
              <a:gd name="connsiteX1225" fmla="*/ 976455 w 12191853"/>
              <a:gd name="connsiteY1225" fmla="*/ 2073780 h 6860965"/>
              <a:gd name="connsiteX1226" fmla="*/ 996395 w 12191853"/>
              <a:gd name="connsiteY1226" fmla="*/ 2132177 h 6860965"/>
              <a:gd name="connsiteX1227" fmla="*/ 987137 w 12191853"/>
              <a:gd name="connsiteY1227" fmla="*/ 2321607 h 6860965"/>
              <a:gd name="connsiteX1228" fmla="*/ 1103930 w 12191853"/>
              <a:gd name="connsiteY1228" fmla="*/ 2459053 h 6860965"/>
              <a:gd name="connsiteX1229" fmla="*/ 1204343 w 12191853"/>
              <a:gd name="connsiteY1229" fmla="*/ 2503918 h 6860965"/>
              <a:gd name="connsiteX1230" fmla="*/ 1350334 w 12191853"/>
              <a:gd name="connsiteY1230" fmla="*/ 2647059 h 6860965"/>
              <a:gd name="connsiteX1231" fmla="*/ 1377395 w 12191853"/>
              <a:gd name="connsiteY1231" fmla="*/ 2652757 h 6860965"/>
              <a:gd name="connsiteX1232" fmla="*/ 1463565 w 12191853"/>
              <a:gd name="connsiteY1232" fmla="*/ 2600770 h 6860965"/>
              <a:gd name="connsiteX1233" fmla="*/ 1628072 w 12191853"/>
              <a:gd name="connsiteY1233" fmla="*/ 2495372 h 6860965"/>
              <a:gd name="connsiteX1234" fmla="*/ 1718515 w 12191853"/>
              <a:gd name="connsiteY1234" fmla="*/ 2377155 h 6860965"/>
              <a:gd name="connsiteX1235" fmla="*/ 1749850 w 12191853"/>
              <a:gd name="connsiteY1235" fmla="*/ 2317335 h 6860965"/>
              <a:gd name="connsiteX1236" fmla="*/ 1760532 w 12191853"/>
              <a:gd name="connsiteY1236" fmla="*/ 2307365 h 6860965"/>
              <a:gd name="connsiteX1237" fmla="*/ 1880173 w 12191853"/>
              <a:gd name="connsiteY1237" fmla="*/ 2256801 h 6860965"/>
              <a:gd name="connsiteX1238" fmla="*/ 1897264 w 12191853"/>
              <a:gd name="connsiteY1238" fmla="*/ 2231877 h 6860965"/>
              <a:gd name="connsiteX1239" fmla="*/ 1885158 w 12191853"/>
              <a:gd name="connsiteY1239" fmla="*/ 2149980 h 6860965"/>
              <a:gd name="connsiteX1240" fmla="*/ 1885158 w 12191853"/>
              <a:gd name="connsiteY1240" fmla="*/ 2117221 h 6860965"/>
              <a:gd name="connsiteX1241" fmla="*/ 1944979 w 12191853"/>
              <a:gd name="connsiteY1241" fmla="*/ 1849452 h 6860965"/>
              <a:gd name="connsiteX1242" fmla="*/ 1947115 w 12191853"/>
              <a:gd name="connsiteY1242" fmla="*/ 1775389 h 6860965"/>
              <a:gd name="connsiteX1243" fmla="*/ 1942130 w 12191853"/>
              <a:gd name="connsiteY1243" fmla="*/ 1682809 h 6860965"/>
              <a:gd name="connsiteX1244" fmla="*/ 1936433 w 12191853"/>
              <a:gd name="connsiteY1244" fmla="*/ 1640080 h 6860965"/>
              <a:gd name="connsiteX1245" fmla="*/ 1917205 w 12191853"/>
              <a:gd name="connsiteY1245" fmla="*/ 1585957 h 6860965"/>
              <a:gd name="connsiteX1246" fmla="*/ 1917205 w 12191853"/>
              <a:gd name="connsiteY1246" fmla="*/ 1585245 h 6860965"/>
              <a:gd name="connsiteX1247" fmla="*/ 2058922 w 12191853"/>
              <a:gd name="connsiteY1247" fmla="*/ 1575275 h 6860965"/>
              <a:gd name="connsiteX1248" fmla="*/ 2038982 w 12191853"/>
              <a:gd name="connsiteY1248" fmla="*/ 1515454 h 6860965"/>
              <a:gd name="connsiteX1249" fmla="*/ 2043967 w 12191853"/>
              <a:gd name="connsiteY1249" fmla="*/ 1497651 h 6860965"/>
              <a:gd name="connsiteX1250" fmla="*/ 2056786 w 12191853"/>
              <a:gd name="connsiteY1250" fmla="*/ 1506908 h 6860965"/>
              <a:gd name="connsiteX1251" fmla="*/ 2091681 w 12191853"/>
              <a:gd name="connsiteY1251" fmla="*/ 1553198 h 6860965"/>
              <a:gd name="connsiteX1252" fmla="*/ 2120879 w 12191853"/>
              <a:gd name="connsiteY1252" fmla="*/ 1566017 h 6860965"/>
              <a:gd name="connsiteX1253" fmla="*/ 2231975 w 12191853"/>
              <a:gd name="connsiteY1253" fmla="*/ 1561032 h 6860965"/>
              <a:gd name="connsiteX1254" fmla="*/ 2249067 w 12191853"/>
              <a:gd name="connsiteY1254" fmla="*/ 1564593 h 6860965"/>
              <a:gd name="connsiteX1255" fmla="*/ 2283963 w 12191853"/>
              <a:gd name="connsiteY1255" fmla="*/ 1538955 h 6860965"/>
              <a:gd name="connsiteX1256" fmla="*/ 2309599 w 12191853"/>
              <a:gd name="connsiteY1256" fmla="*/ 1501211 h 6860965"/>
              <a:gd name="connsiteX1257" fmla="*/ 2328828 w 12191853"/>
              <a:gd name="connsiteY1257" fmla="*/ 1523288 h 6860965"/>
              <a:gd name="connsiteX1258" fmla="*/ 2311737 w 12191853"/>
              <a:gd name="connsiteY1258" fmla="*/ 1575275 h 6860965"/>
              <a:gd name="connsiteX1259" fmla="*/ 2383663 w 12191853"/>
              <a:gd name="connsiteY1259" fmla="*/ 1581684 h 6860965"/>
              <a:gd name="connsiteX1260" fmla="*/ 2451318 w 12191853"/>
              <a:gd name="connsiteY1260" fmla="*/ 1590942 h 6860965"/>
              <a:gd name="connsiteX1261" fmla="*/ 2432801 w 12191853"/>
              <a:gd name="connsiteY1261" fmla="*/ 1647202 h 6860965"/>
              <a:gd name="connsiteX1262" fmla="*/ 2422119 w 12191853"/>
              <a:gd name="connsiteY1262" fmla="*/ 1722690 h 6860965"/>
              <a:gd name="connsiteX1263" fmla="*/ 2412861 w 12191853"/>
              <a:gd name="connsiteY1263" fmla="*/ 1793905 h 6860965"/>
              <a:gd name="connsiteX1264" fmla="*/ 2410725 w 12191853"/>
              <a:gd name="connsiteY1264" fmla="*/ 1829512 h 6860965"/>
              <a:gd name="connsiteX1265" fmla="*/ 2451318 w 12191853"/>
              <a:gd name="connsiteY1265" fmla="*/ 1914970 h 6860965"/>
              <a:gd name="connsiteX1266" fmla="*/ 2469122 w 12191853"/>
              <a:gd name="connsiteY1266" fmla="*/ 2229029 h 6860965"/>
              <a:gd name="connsiteX1267" fmla="*/ 2486925 w 12191853"/>
              <a:gd name="connsiteY1267" fmla="*/ 2250393 h 6860965"/>
              <a:gd name="connsiteX1268" fmla="*/ 2734752 w 12191853"/>
              <a:gd name="connsiteY1268" fmla="*/ 2368609 h 6860965"/>
              <a:gd name="connsiteX1269" fmla="*/ 2835166 w 12191853"/>
              <a:gd name="connsiteY1269" fmla="*/ 2506055 h 6860965"/>
              <a:gd name="connsiteX1270" fmla="*/ 2947685 w 12191853"/>
              <a:gd name="connsiteY1270" fmla="*/ 2641363 h 6860965"/>
              <a:gd name="connsiteX1271" fmla="*/ 2966201 w 12191853"/>
              <a:gd name="connsiteY1271" fmla="*/ 2737502 h 6860965"/>
              <a:gd name="connsiteX1272" fmla="*/ 2890001 w 12191853"/>
              <a:gd name="connsiteY1272" fmla="*/ 3044439 h 6860965"/>
              <a:gd name="connsiteX1273" fmla="*/ 2784603 w 12191853"/>
              <a:gd name="connsiteY1273" fmla="*/ 3151262 h 6860965"/>
              <a:gd name="connsiteX1274" fmla="*/ 2715524 w 12191853"/>
              <a:gd name="connsiteY1274" fmla="*/ 3196127 h 6860965"/>
              <a:gd name="connsiteX1275" fmla="*/ 2766800 w 12191853"/>
              <a:gd name="connsiteY1275" fmla="*/ 3126335 h 6860965"/>
              <a:gd name="connsiteX1276" fmla="*/ 2849410 w 12191853"/>
              <a:gd name="connsiteY1276" fmla="*/ 3020225 h 6860965"/>
              <a:gd name="connsiteX1277" fmla="*/ 2913502 w 12191853"/>
              <a:gd name="connsiteY1277" fmla="*/ 2740352 h 6860965"/>
              <a:gd name="connsiteX1278" fmla="*/ 2885728 w 12191853"/>
              <a:gd name="connsiteY1278" fmla="*/ 2659879 h 6860965"/>
              <a:gd name="connsiteX1279" fmla="*/ 2707691 w 12191853"/>
              <a:gd name="connsiteY1279" fmla="*/ 2464037 h 6860965"/>
              <a:gd name="connsiteX1280" fmla="*/ 2706267 w 12191853"/>
              <a:gd name="connsiteY1280" fmla="*/ 2472583 h 6860965"/>
              <a:gd name="connsiteX1281" fmla="*/ 2763951 w 12191853"/>
              <a:gd name="connsiteY1281" fmla="*/ 2592937 h 6860965"/>
              <a:gd name="connsiteX1282" fmla="*/ 2778906 w 12191853"/>
              <a:gd name="connsiteY1282" fmla="*/ 2655605 h 6860965"/>
              <a:gd name="connsiteX1283" fmla="*/ 2750421 w 12191853"/>
              <a:gd name="connsiteY1283" fmla="*/ 2883494 h 6860965"/>
              <a:gd name="connsiteX1284" fmla="*/ 2633627 w 12191853"/>
              <a:gd name="connsiteY1284" fmla="*/ 2946163 h 6860965"/>
              <a:gd name="connsiteX1285" fmla="*/ 2710539 w 12191853"/>
              <a:gd name="connsiteY1285" fmla="*/ 2874948 h 6860965"/>
              <a:gd name="connsiteX1286" fmla="*/ 2742586 w 12191853"/>
              <a:gd name="connsiteY1286" fmla="*/ 2665576 h 6860965"/>
              <a:gd name="connsiteX1287" fmla="*/ 2699857 w 12191853"/>
              <a:gd name="connsiteY1287" fmla="*/ 2585814 h 6860965"/>
              <a:gd name="connsiteX1288" fmla="*/ 2519683 w 12191853"/>
              <a:gd name="connsiteY1288" fmla="*/ 2460477 h 6860965"/>
              <a:gd name="connsiteX1289" fmla="*/ 2508290 w 12191853"/>
              <a:gd name="connsiteY1289" fmla="*/ 2676258 h 6860965"/>
              <a:gd name="connsiteX1290" fmla="*/ 2466984 w 12191853"/>
              <a:gd name="connsiteY1290" fmla="*/ 2721123 h 6860965"/>
              <a:gd name="connsiteX1291" fmla="*/ 2484076 w 12191853"/>
              <a:gd name="connsiteY1291" fmla="*/ 2645636 h 6860965"/>
              <a:gd name="connsiteX1292" fmla="*/ 2485501 w 12191853"/>
              <a:gd name="connsiteY1292" fmla="*/ 2643499 h 6860965"/>
              <a:gd name="connsiteX1293" fmla="*/ 2449893 w 12191853"/>
              <a:gd name="connsiteY1293" fmla="*/ 2425581 h 6860965"/>
              <a:gd name="connsiteX1294" fmla="*/ 2388648 w 12191853"/>
              <a:gd name="connsiteY1294" fmla="*/ 2423444 h 6860965"/>
              <a:gd name="connsiteX1295" fmla="*/ 2336662 w 12191853"/>
              <a:gd name="connsiteY1295" fmla="*/ 2481129 h 6860965"/>
              <a:gd name="connsiteX1296" fmla="*/ 2330964 w 12191853"/>
              <a:gd name="connsiteY1296" fmla="*/ 2514600 h 6860965"/>
              <a:gd name="connsiteX1297" fmla="*/ 2412861 w 12191853"/>
              <a:gd name="connsiteY1297" fmla="*/ 2665576 h 6860965"/>
              <a:gd name="connsiteX1298" fmla="*/ 2320993 w 12191853"/>
              <a:gd name="connsiteY1298" fmla="*/ 2716139 h 6860965"/>
              <a:gd name="connsiteX1299" fmla="*/ 2066044 w 12191853"/>
              <a:gd name="connsiteY1299" fmla="*/ 2720411 h 6860965"/>
              <a:gd name="connsiteX1300" fmla="*/ 1962070 w 12191853"/>
              <a:gd name="connsiteY1300" fmla="*/ 2650620 h 6860965"/>
              <a:gd name="connsiteX1301" fmla="*/ 2018330 w 12191853"/>
              <a:gd name="connsiteY1301" fmla="*/ 2549495 h 6860965"/>
              <a:gd name="connsiteX1302" fmla="*/ 2006223 w 12191853"/>
              <a:gd name="connsiteY1302" fmla="*/ 2459053 h 6860965"/>
              <a:gd name="connsiteX1303" fmla="*/ 1986283 w 12191853"/>
              <a:gd name="connsiteY1303" fmla="*/ 2457628 h 6860965"/>
              <a:gd name="connsiteX1304" fmla="*/ 1818216 w 12191853"/>
              <a:gd name="connsiteY1304" fmla="*/ 2560890 h 6860965"/>
              <a:gd name="connsiteX1305" fmla="*/ 1755547 w 12191853"/>
              <a:gd name="connsiteY1305" fmla="*/ 2615725 h 6860965"/>
              <a:gd name="connsiteX1306" fmla="*/ 1685756 w 12191853"/>
              <a:gd name="connsiteY1306" fmla="*/ 2729669 h 6860965"/>
              <a:gd name="connsiteX1307" fmla="*/ 1596025 w 12191853"/>
              <a:gd name="connsiteY1307" fmla="*/ 2817975 h 6860965"/>
              <a:gd name="connsiteX1308" fmla="*/ 1483506 w 12191853"/>
              <a:gd name="connsiteY1308" fmla="*/ 2936193 h 6860965"/>
              <a:gd name="connsiteX1309" fmla="*/ 1460005 w 12191853"/>
              <a:gd name="connsiteY1309" fmla="*/ 3055122 h 6860965"/>
              <a:gd name="connsiteX1310" fmla="*/ 1430094 w 12191853"/>
              <a:gd name="connsiteY1310" fmla="*/ 3155534 h 6860965"/>
              <a:gd name="connsiteX1311" fmla="*/ 1363152 w 12191853"/>
              <a:gd name="connsiteY1311" fmla="*/ 3090017 h 6860965"/>
              <a:gd name="connsiteX1312" fmla="*/ 1299771 w 12191853"/>
              <a:gd name="connsiteY1312" fmla="*/ 3049424 h 6860965"/>
              <a:gd name="connsiteX1313" fmla="*/ 1223571 w 12191853"/>
              <a:gd name="connsiteY1313" fmla="*/ 2931921 h 6860965"/>
              <a:gd name="connsiteX1314" fmla="*/ 1175857 w 12191853"/>
              <a:gd name="connsiteY1314" fmla="*/ 2875660 h 6860965"/>
              <a:gd name="connsiteX1315" fmla="*/ 1116749 w 12191853"/>
              <a:gd name="connsiteY1315" fmla="*/ 2854295 h 6860965"/>
              <a:gd name="connsiteX1316" fmla="*/ 1079539 w 12191853"/>
              <a:gd name="connsiteY1316" fmla="*/ 2835691 h 6860965"/>
              <a:gd name="connsiteX1317" fmla="*/ 1079328 w 12191853"/>
              <a:gd name="connsiteY1317" fmla="*/ 2835427 h 6860965"/>
              <a:gd name="connsiteX1318" fmla="*/ 1019767 w 12191853"/>
              <a:gd name="connsiteY1318" fmla="*/ 2845450 h 6860965"/>
              <a:gd name="connsiteX1319" fmla="*/ 934426 w 12191853"/>
              <a:gd name="connsiteY1319" fmla="*/ 2885705 h 6860965"/>
              <a:gd name="connsiteX1320" fmla="*/ 839961 w 12191853"/>
              <a:gd name="connsiteY1320" fmla="*/ 2962995 h 6860965"/>
              <a:gd name="connsiteX1321" fmla="*/ 829763 w 12191853"/>
              <a:gd name="connsiteY1321" fmla="*/ 2973729 h 6860965"/>
              <a:gd name="connsiteX1322" fmla="*/ 783067 w 12191853"/>
              <a:gd name="connsiteY1322" fmla="*/ 3009690 h 6860965"/>
              <a:gd name="connsiteX1323" fmla="*/ 661229 w 12191853"/>
              <a:gd name="connsiteY1323" fmla="*/ 3112207 h 6860965"/>
              <a:gd name="connsiteX1324" fmla="*/ 612923 w 12191853"/>
              <a:gd name="connsiteY1324" fmla="*/ 3176078 h 6860965"/>
              <a:gd name="connsiteX1325" fmla="*/ 598430 w 12191853"/>
              <a:gd name="connsiteY1325" fmla="*/ 3203451 h 6860965"/>
              <a:gd name="connsiteX1326" fmla="*/ 576425 w 12191853"/>
              <a:gd name="connsiteY1326" fmla="*/ 3227068 h 6860965"/>
              <a:gd name="connsiteX1327" fmla="*/ 442241 w 12191853"/>
              <a:gd name="connsiteY1327" fmla="*/ 3327437 h 6860965"/>
              <a:gd name="connsiteX1328" fmla="*/ 429896 w 12191853"/>
              <a:gd name="connsiteY1328" fmla="*/ 3363398 h 6860965"/>
              <a:gd name="connsiteX1329" fmla="*/ 427212 w 12191853"/>
              <a:gd name="connsiteY1329" fmla="*/ 3830356 h 6860965"/>
              <a:gd name="connsiteX1330" fmla="*/ 429896 w 12191853"/>
              <a:gd name="connsiteY1330" fmla="*/ 3958099 h 6860965"/>
              <a:gd name="connsiteX1331" fmla="*/ 444924 w 12191853"/>
              <a:gd name="connsiteY1331" fmla="*/ 3989766 h 6860965"/>
              <a:gd name="connsiteX1332" fmla="*/ 476055 w 12191853"/>
              <a:gd name="connsiteY1332" fmla="*/ 4058468 h 6860965"/>
              <a:gd name="connsiteX1333" fmla="*/ 490547 w 12191853"/>
              <a:gd name="connsiteY1333" fmla="*/ 4037536 h 6860965"/>
              <a:gd name="connsiteX1334" fmla="*/ 477665 w 12191853"/>
              <a:gd name="connsiteY1334" fmla="*/ 3899058 h 6860965"/>
              <a:gd name="connsiteX1335" fmla="*/ 468541 w 12191853"/>
              <a:gd name="connsiteY1335" fmla="*/ 3875442 h 6860965"/>
              <a:gd name="connsiteX1336" fmla="*/ 479275 w 12191853"/>
              <a:gd name="connsiteY1336" fmla="*/ 3884030 h 6860965"/>
              <a:gd name="connsiteX1337" fmla="*/ 503965 w 12191853"/>
              <a:gd name="connsiteY1337" fmla="*/ 4046660 h 6860965"/>
              <a:gd name="connsiteX1338" fmla="*/ 475518 w 12191853"/>
              <a:gd name="connsiteY1338" fmla="*/ 4087989 h 6860965"/>
              <a:gd name="connsiteX1339" fmla="*/ 538853 w 12191853"/>
              <a:gd name="connsiteY1339" fmla="*/ 4089599 h 6860965"/>
              <a:gd name="connsiteX1340" fmla="*/ 590380 w 12191853"/>
              <a:gd name="connsiteY1340" fmla="*/ 4115362 h 6860965"/>
              <a:gd name="connsiteX1341" fmla="*/ 595747 w 12191853"/>
              <a:gd name="connsiteY1341" fmla="*/ 4126096 h 6860965"/>
              <a:gd name="connsiteX1342" fmla="*/ 585549 w 12191853"/>
              <a:gd name="connsiteY1342" fmla="*/ 4122340 h 6860965"/>
              <a:gd name="connsiteX1343" fmla="*/ 504502 w 12191853"/>
              <a:gd name="connsiteY1343" fmla="*/ 4099260 h 6860965"/>
              <a:gd name="connsiteX1344" fmla="*/ 473372 w 12191853"/>
              <a:gd name="connsiteY1344" fmla="*/ 4105701 h 6860965"/>
              <a:gd name="connsiteX1345" fmla="*/ 514700 w 12191853"/>
              <a:gd name="connsiteY1345" fmla="*/ 4135758 h 6860965"/>
              <a:gd name="connsiteX1346" fmla="*/ 560859 w 12191853"/>
              <a:gd name="connsiteY1346" fmla="*/ 4239348 h 6860965"/>
              <a:gd name="connsiteX1347" fmla="*/ 559249 w 12191853"/>
              <a:gd name="connsiteY1347" fmla="*/ 4249545 h 6860965"/>
              <a:gd name="connsiteX1348" fmla="*/ 552271 w 12191853"/>
              <a:gd name="connsiteY1348" fmla="*/ 4242031 h 6860965"/>
              <a:gd name="connsiteX1349" fmla="*/ 500208 w 12191853"/>
              <a:gd name="connsiteY1349" fmla="*/ 4134148 h 6860965"/>
              <a:gd name="connsiteX1350" fmla="*/ 465857 w 12191853"/>
              <a:gd name="connsiteY1350" fmla="*/ 4119656 h 6860965"/>
              <a:gd name="connsiteX1351" fmla="*/ 465857 w 12191853"/>
              <a:gd name="connsiteY1351" fmla="*/ 4171182 h 6860965"/>
              <a:gd name="connsiteX1352" fmla="*/ 452976 w 12191853"/>
              <a:gd name="connsiteY1352" fmla="*/ 4217341 h 6860965"/>
              <a:gd name="connsiteX1353" fmla="*/ 444388 w 12191853"/>
              <a:gd name="connsiteY1353" fmla="*/ 4221635 h 6860965"/>
              <a:gd name="connsiteX1354" fmla="*/ 444924 w 12191853"/>
              <a:gd name="connsiteY1354" fmla="*/ 4212511 h 6860965"/>
              <a:gd name="connsiteX1355" fmla="*/ 454586 w 12191853"/>
              <a:gd name="connsiteY1355" fmla="*/ 4157227 h 6860965"/>
              <a:gd name="connsiteX1356" fmla="*/ 451902 w 12191853"/>
              <a:gd name="connsiteY1356" fmla="*/ 4135221 h 6860965"/>
              <a:gd name="connsiteX1357" fmla="*/ 449218 w 12191853"/>
              <a:gd name="connsiteY1357" fmla="*/ 4125023 h 6860965"/>
              <a:gd name="connsiteX1358" fmla="*/ 440631 w 12191853"/>
              <a:gd name="connsiteY1358" fmla="*/ 4132001 h 6860965"/>
              <a:gd name="connsiteX1359" fmla="*/ 426675 w 12191853"/>
              <a:gd name="connsiteY1359" fmla="*/ 4135758 h 6860965"/>
              <a:gd name="connsiteX1360" fmla="*/ 425602 w 12191853"/>
              <a:gd name="connsiteY1360" fmla="*/ 4134684 h 6860965"/>
              <a:gd name="connsiteX1361" fmla="*/ 404133 w 12191853"/>
              <a:gd name="connsiteY1361" fmla="*/ 4127170 h 6860965"/>
              <a:gd name="connsiteX1362" fmla="*/ 393398 w 12191853"/>
              <a:gd name="connsiteY1362" fmla="*/ 4135221 h 6860965"/>
              <a:gd name="connsiteX1363" fmla="*/ 397692 w 12191853"/>
              <a:gd name="connsiteY1363" fmla="*/ 4204997 h 6860965"/>
              <a:gd name="connsiteX1364" fmla="*/ 397155 w 12191853"/>
              <a:gd name="connsiteY1364" fmla="*/ 4215731 h 6860965"/>
              <a:gd name="connsiteX1365" fmla="*/ 389641 w 12191853"/>
              <a:gd name="connsiteY1365" fmla="*/ 4207144 h 6860965"/>
              <a:gd name="connsiteX1366" fmla="*/ 381590 w 12191853"/>
              <a:gd name="connsiteY1366" fmla="*/ 4137905 h 6860965"/>
              <a:gd name="connsiteX1367" fmla="*/ 379980 w 12191853"/>
              <a:gd name="connsiteY1367" fmla="*/ 4118046 h 6860965"/>
              <a:gd name="connsiteX1368" fmla="*/ 350459 w 12191853"/>
              <a:gd name="connsiteY1368" fmla="*/ 4120729 h 6860965"/>
              <a:gd name="connsiteX1369" fmla="*/ 291419 w 12191853"/>
              <a:gd name="connsiteY1369" fmla="*/ 4220025 h 6860965"/>
              <a:gd name="connsiteX1370" fmla="*/ 284441 w 12191853"/>
              <a:gd name="connsiteY1370" fmla="*/ 4229686 h 6860965"/>
              <a:gd name="connsiteX1371" fmla="*/ 282831 w 12191853"/>
              <a:gd name="connsiteY1371" fmla="*/ 4218952 h 6860965"/>
              <a:gd name="connsiteX1372" fmla="*/ 344018 w 12191853"/>
              <a:gd name="connsiteY1372" fmla="*/ 4108384 h 6860965"/>
              <a:gd name="connsiteX1373" fmla="*/ 381590 w 12191853"/>
              <a:gd name="connsiteY1373" fmla="*/ 4098723 h 6860965"/>
              <a:gd name="connsiteX1374" fmla="*/ 273170 w 12191853"/>
              <a:gd name="connsiteY1374" fmla="*/ 4056321 h 6860965"/>
              <a:gd name="connsiteX1375" fmla="*/ 262972 w 12191853"/>
              <a:gd name="connsiteY1375" fmla="*/ 4052027 h 6860965"/>
              <a:gd name="connsiteX1376" fmla="*/ 272633 w 12191853"/>
              <a:gd name="connsiteY1376" fmla="*/ 4048807 h 6860965"/>
              <a:gd name="connsiteX1377" fmla="*/ 361731 w 12191853"/>
              <a:gd name="connsiteY1377" fmla="*/ 4068666 h 6860965"/>
              <a:gd name="connsiteX1378" fmla="*/ 346703 w 12191853"/>
              <a:gd name="connsiteY1378" fmla="*/ 3972591 h 6860965"/>
              <a:gd name="connsiteX1379" fmla="*/ 369782 w 12191853"/>
              <a:gd name="connsiteY1379" fmla="*/ 3881883 h 6860965"/>
              <a:gd name="connsiteX1380" fmla="*/ 375149 w 12191853"/>
              <a:gd name="connsiteY1380" fmla="*/ 3875978 h 6860965"/>
              <a:gd name="connsiteX1381" fmla="*/ 376760 w 12191853"/>
              <a:gd name="connsiteY1381" fmla="*/ 3884566 h 6860965"/>
              <a:gd name="connsiteX1382" fmla="*/ 359047 w 12191853"/>
              <a:gd name="connsiteY1382" fmla="*/ 3983862 h 6860965"/>
              <a:gd name="connsiteX1383" fmla="*/ 356900 w 12191853"/>
              <a:gd name="connsiteY1383" fmla="*/ 4025190 h 6860965"/>
              <a:gd name="connsiteX1384" fmla="*/ 375149 w 12191853"/>
              <a:gd name="connsiteY1384" fmla="*/ 4059541 h 6860965"/>
              <a:gd name="connsiteX1385" fmla="*/ 418625 w 12191853"/>
              <a:gd name="connsiteY1385" fmla="*/ 3978495 h 6860965"/>
              <a:gd name="connsiteX1386" fmla="*/ 423455 w 12191853"/>
              <a:gd name="connsiteY1386" fmla="*/ 3968834 h 6860965"/>
              <a:gd name="connsiteX1387" fmla="*/ 419161 w 12191853"/>
              <a:gd name="connsiteY1387" fmla="*/ 3745552 h 6860965"/>
              <a:gd name="connsiteX1388" fmla="*/ 418088 w 12191853"/>
              <a:gd name="connsiteY1388" fmla="*/ 3741259 h 6860965"/>
              <a:gd name="connsiteX1389" fmla="*/ 415941 w 12191853"/>
              <a:gd name="connsiteY1389" fmla="*/ 3732671 h 6860965"/>
              <a:gd name="connsiteX1390" fmla="*/ 415941 w 12191853"/>
              <a:gd name="connsiteY1390" fmla="*/ 3560379 h 6860965"/>
              <a:gd name="connsiteX1391" fmla="*/ 418088 w 12191853"/>
              <a:gd name="connsiteY1391" fmla="*/ 3552328 h 6860965"/>
              <a:gd name="connsiteX1392" fmla="*/ 419698 w 12191853"/>
              <a:gd name="connsiteY1392" fmla="*/ 3464840 h 6860965"/>
              <a:gd name="connsiteX1393" fmla="*/ 421308 w 12191853"/>
              <a:gd name="connsiteY1393" fmla="*/ 3371449 h 6860965"/>
              <a:gd name="connsiteX1394" fmla="*/ 407890 w 12191853"/>
              <a:gd name="connsiteY1394" fmla="*/ 3345149 h 6860965"/>
              <a:gd name="connsiteX1395" fmla="*/ 281757 w 12191853"/>
              <a:gd name="connsiteY1395" fmla="*/ 3339245 h 6860965"/>
              <a:gd name="connsiteX1396" fmla="*/ 265119 w 12191853"/>
              <a:gd name="connsiteY1396" fmla="*/ 3355884 h 6860965"/>
              <a:gd name="connsiteX1397" fmla="*/ 171899 w 12191853"/>
              <a:gd name="connsiteY1397" fmla="*/ 3505753 h 6860965"/>
              <a:gd name="connsiteX1398" fmla="*/ 171612 w 12191853"/>
              <a:gd name="connsiteY1398" fmla="*/ 3542189 h 6860965"/>
              <a:gd name="connsiteX1399" fmla="*/ 167453 w 12191853"/>
              <a:gd name="connsiteY1399" fmla="*/ 3787923 h 6860965"/>
              <a:gd name="connsiteX1400" fmla="*/ 190954 w 12191853"/>
              <a:gd name="connsiteY1400" fmla="*/ 3941747 h 6860965"/>
              <a:gd name="connsiteX1401" fmla="*/ 185969 w 12191853"/>
              <a:gd name="connsiteY1401" fmla="*/ 4204530 h 6860965"/>
              <a:gd name="connsiteX1402" fmla="*/ 251487 w 12191853"/>
              <a:gd name="connsiteY1402" fmla="*/ 4515740 h 6860965"/>
              <a:gd name="connsiteX1403" fmla="*/ 257896 w 12191853"/>
              <a:gd name="connsiteY1403" fmla="*/ 4636805 h 6860965"/>
              <a:gd name="connsiteX1404" fmla="*/ 272139 w 12191853"/>
              <a:gd name="connsiteY1404" fmla="*/ 4724399 h 6860965"/>
              <a:gd name="connsiteX1405" fmla="*/ 301337 w 12191853"/>
              <a:gd name="connsiteY1405" fmla="*/ 4688792 h 6860965"/>
              <a:gd name="connsiteX1406" fmla="*/ 490057 w 12191853"/>
              <a:gd name="connsiteY1406" fmla="*/ 4593364 h 6860965"/>
              <a:gd name="connsiteX1407" fmla="*/ 621093 w 12191853"/>
              <a:gd name="connsiteY1407" fmla="*/ 4543513 h 6860965"/>
              <a:gd name="connsiteX1408" fmla="*/ 711536 w 12191853"/>
              <a:gd name="connsiteY1408" fmla="*/ 4488678 h 6860965"/>
              <a:gd name="connsiteX1409" fmla="*/ 1051231 w 12191853"/>
              <a:gd name="connsiteY1409" fmla="*/ 4463040 h 6860965"/>
              <a:gd name="connsiteX1410" fmla="*/ 1116036 w 12191853"/>
              <a:gd name="connsiteY1410" fmla="*/ 4529983 h 6860965"/>
              <a:gd name="connsiteX1411" fmla="*/ 1123870 w 12191853"/>
              <a:gd name="connsiteY1411" fmla="*/ 4634668 h 6860965"/>
              <a:gd name="connsiteX1412" fmla="*/ 1137401 w 12191853"/>
              <a:gd name="connsiteY1412" fmla="*/ 4577696 h 6860965"/>
              <a:gd name="connsiteX1413" fmla="*/ 1069035 w 12191853"/>
              <a:gd name="connsiteY1413" fmla="*/ 4336278 h 6860965"/>
              <a:gd name="connsiteX1414" fmla="*/ 991410 w 12191853"/>
              <a:gd name="connsiteY1414" fmla="*/ 4268624 h 6860965"/>
              <a:gd name="connsiteX1415" fmla="*/ 955091 w 12191853"/>
              <a:gd name="connsiteY1415" fmla="*/ 4207379 h 6860965"/>
              <a:gd name="connsiteX1416" fmla="*/ 878179 w 12191853"/>
              <a:gd name="connsiteY1416" fmla="*/ 3937474 h 6860965"/>
              <a:gd name="connsiteX1417" fmla="*/ 875330 w 12191853"/>
              <a:gd name="connsiteY1417" fmla="*/ 3850592 h 6860965"/>
              <a:gd name="connsiteX1418" fmla="*/ 889573 w 12191853"/>
              <a:gd name="connsiteY1418" fmla="*/ 3824242 h 6860965"/>
              <a:gd name="connsiteX1419" fmla="*/ 959364 w 12191853"/>
              <a:gd name="connsiteY1419" fmla="*/ 3824242 h 6860965"/>
              <a:gd name="connsiteX1420" fmla="*/ 985713 w 12191853"/>
              <a:gd name="connsiteY1420" fmla="*/ 3881214 h 6860965"/>
              <a:gd name="connsiteX1421" fmla="*/ 1008502 w 12191853"/>
              <a:gd name="connsiteY1421" fmla="*/ 3984476 h 6860965"/>
              <a:gd name="connsiteX1422" fmla="*/ 1019184 w 12191853"/>
              <a:gd name="connsiteY1422" fmla="*/ 4132603 h 6860965"/>
              <a:gd name="connsiteX1423" fmla="*/ 1007078 w 12191853"/>
              <a:gd name="connsiteY1423" fmla="*/ 4165362 h 6860965"/>
              <a:gd name="connsiteX1424" fmla="*/ 982864 w 12191853"/>
              <a:gd name="connsiteY1424" fmla="*/ 4140437 h 6860965"/>
              <a:gd name="connsiteX1425" fmla="*/ 955803 w 12191853"/>
              <a:gd name="connsiteY1425" fmla="*/ 4074919 h 6860965"/>
              <a:gd name="connsiteX1426" fmla="*/ 932302 w 12191853"/>
              <a:gd name="connsiteY1426" fmla="*/ 3948868 h 6860965"/>
              <a:gd name="connsiteX1427" fmla="*/ 946545 w 12191853"/>
              <a:gd name="connsiteY1427" fmla="*/ 3918246 h 6860965"/>
              <a:gd name="connsiteX1428" fmla="*/ 967197 w 12191853"/>
              <a:gd name="connsiteY1428" fmla="*/ 3952429 h 6860965"/>
              <a:gd name="connsiteX1429" fmla="*/ 945121 w 12191853"/>
              <a:gd name="connsiteY1429" fmla="*/ 3959550 h 6860965"/>
              <a:gd name="connsiteX1430" fmla="*/ 980728 w 12191853"/>
              <a:gd name="connsiteY1430" fmla="*/ 4090586 h 6860965"/>
              <a:gd name="connsiteX1431" fmla="*/ 992122 w 12191853"/>
              <a:gd name="connsiteY1431" fmla="*/ 4102693 h 6860965"/>
              <a:gd name="connsiteX1432" fmla="*/ 1004941 w 12191853"/>
              <a:gd name="connsiteY1432" fmla="*/ 4072070 h 6860965"/>
              <a:gd name="connsiteX1433" fmla="*/ 960076 w 12191853"/>
              <a:gd name="connsiteY1433" fmla="*/ 3878366 h 6860965"/>
              <a:gd name="connsiteX1434" fmla="*/ 915210 w 12191853"/>
              <a:gd name="connsiteY1434" fmla="*/ 3844895 h 6860965"/>
              <a:gd name="connsiteX1435" fmla="*/ 904528 w 12191853"/>
              <a:gd name="connsiteY1435" fmla="*/ 3868395 h 6860965"/>
              <a:gd name="connsiteX1436" fmla="*/ 907377 w 12191853"/>
              <a:gd name="connsiteY1436" fmla="*/ 3906139 h 6860965"/>
              <a:gd name="connsiteX1437" fmla="*/ 947257 w 12191853"/>
              <a:gd name="connsiteY1437" fmla="*/ 4111951 h 6860965"/>
              <a:gd name="connsiteX1438" fmla="*/ 977167 w 12191853"/>
              <a:gd name="connsiteY1438" fmla="*/ 4215924 h 6860965"/>
              <a:gd name="connsiteX1439" fmla="*/ 1007078 w 12191853"/>
              <a:gd name="connsiteY1439" fmla="*/ 4239425 h 6860965"/>
              <a:gd name="connsiteX1440" fmla="*/ 1030578 w 12191853"/>
              <a:gd name="connsiteY1440" fmla="*/ 4213076 h 6860965"/>
              <a:gd name="connsiteX1441" fmla="*/ 1045534 w 12191853"/>
              <a:gd name="connsiteY1441" fmla="*/ 4131179 h 6860965"/>
              <a:gd name="connsiteX1442" fmla="*/ 1024169 w 12191853"/>
              <a:gd name="connsiteY1442" fmla="*/ 3931064 h 6860965"/>
              <a:gd name="connsiteX1443" fmla="*/ 1024169 w 12191853"/>
              <a:gd name="connsiteY1443" fmla="*/ 3896169 h 6860965"/>
              <a:gd name="connsiteX1444" fmla="*/ 1033427 w 12191853"/>
              <a:gd name="connsiteY1444" fmla="*/ 3880502 h 6860965"/>
              <a:gd name="connsiteX1445" fmla="*/ 1039836 w 12191853"/>
              <a:gd name="connsiteY1445" fmla="*/ 3896169 h 6860965"/>
              <a:gd name="connsiteX1446" fmla="*/ 1052655 w 12191853"/>
              <a:gd name="connsiteY1446" fmla="*/ 3943883 h 6860965"/>
              <a:gd name="connsiteX1447" fmla="*/ 1164463 w 12191853"/>
              <a:gd name="connsiteY1447" fmla="*/ 4170347 h 6860965"/>
              <a:gd name="connsiteX1448" fmla="*/ 1169448 w 12191853"/>
              <a:gd name="connsiteY1448" fmla="*/ 4607607 h 6860965"/>
              <a:gd name="connsiteX1449" fmla="*/ 1207904 w 12191853"/>
              <a:gd name="connsiteY1449" fmla="*/ 4488678 h 6860965"/>
              <a:gd name="connsiteX1450" fmla="*/ 1259891 w 12191853"/>
              <a:gd name="connsiteY1450" fmla="*/ 4434554 h 6860965"/>
              <a:gd name="connsiteX1451" fmla="*/ 1569676 w 12191853"/>
              <a:gd name="connsiteY1451" fmla="*/ 4571287 h 6860965"/>
              <a:gd name="connsiteX1452" fmla="*/ 1752698 w 12191853"/>
              <a:gd name="connsiteY1452" fmla="*/ 4623274 h 6860965"/>
              <a:gd name="connsiteX1453" fmla="*/ 1934296 w 12191853"/>
              <a:gd name="connsiteY1453" fmla="*/ 4774962 h 6860965"/>
              <a:gd name="connsiteX1454" fmla="*/ 1995541 w 12191853"/>
              <a:gd name="connsiteY1454" fmla="*/ 4886057 h 6860965"/>
              <a:gd name="connsiteX1455" fmla="*/ 2009072 w 12191853"/>
              <a:gd name="connsiteY1455" fmla="*/ 4918104 h 6860965"/>
              <a:gd name="connsiteX1456" fmla="*/ 2025451 w 12191853"/>
              <a:gd name="connsiteY1456" fmla="*/ 4973652 h 6860965"/>
              <a:gd name="connsiteX1457" fmla="*/ 2063195 w 12191853"/>
              <a:gd name="connsiteY1457" fmla="*/ 5471444 h 6860965"/>
              <a:gd name="connsiteX1458" fmla="*/ 2063907 w 12191853"/>
              <a:gd name="connsiteY1458" fmla="*/ 5512749 h 6860965"/>
              <a:gd name="connsiteX1459" fmla="*/ 2280401 w 12191853"/>
              <a:gd name="connsiteY1459" fmla="*/ 5487824 h 6860965"/>
              <a:gd name="connsiteX1460" fmla="*/ 2320993 w 12191853"/>
              <a:gd name="connsiteY1460" fmla="*/ 5526992 h 6860965"/>
              <a:gd name="connsiteX1461" fmla="*/ 2327403 w 12191853"/>
              <a:gd name="connsiteY1461" fmla="*/ 5577554 h 6860965"/>
              <a:gd name="connsiteX1462" fmla="*/ 2333100 w 12191853"/>
              <a:gd name="connsiteY1462" fmla="*/ 5563311 h 6860965"/>
              <a:gd name="connsiteX1463" fmla="*/ 2278265 w 12191853"/>
              <a:gd name="connsiteY1463" fmla="*/ 5390971 h 6860965"/>
              <a:gd name="connsiteX1464" fmla="*/ 2264023 w 12191853"/>
              <a:gd name="connsiteY1464" fmla="*/ 5381713 h 6860965"/>
              <a:gd name="connsiteX1465" fmla="*/ 2225566 w 12191853"/>
              <a:gd name="connsiteY1465" fmla="*/ 5341121 h 6860965"/>
              <a:gd name="connsiteX1466" fmla="*/ 2175003 w 12191853"/>
              <a:gd name="connsiteY1466" fmla="*/ 5169493 h 6860965"/>
              <a:gd name="connsiteX1467" fmla="*/ 2211323 w 12191853"/>
              <a:gd name="connsiteY1467" fmla="*/ 5100414 h 6860965"/>
              <a:gd name="connsiteX1468" fmla="*/ 2235536 w 12191853"/>
              <a:gd name="connsiteY1468" fmla="*/ 5131037 h 6860965"/>
              <a:gd name="connsiteX1469" fmla="*/ 2261885 w 12191853"/>
              <a:gd name="connsiteY1469" fmla="*/ 5250678 h 6860965"/>
              <a:gd name="connsiteX1470" fmla="*/ 2258324 w 12191853"/>
              <a:gd name="connsiteY1470" fmla="*/ 5261360 h 6860965"/>
              <a:gd name="connsiteX1471" fmla="*/ 2259037 w 12191853"/>
              <a:gd name="connsiteY1471" fmla="*/ 5252102 h 6860965"/>
              <a:gd name="connsiteX1472" fmla="*/ 2257613 w 12191853"/>
              <a:gd name="connsiteY1472" fmla="*/ 5250678 h 6860965"/>
              <a:gd name="connsiteX1473" fmla="*/ 2224853 w 12191853"/>
              <a:gd name="connsiteY1473" fmla="*/ 5143143 h 6860965"/>
              <a:gd name="connsiteX1474" fmla="*/ 2202777 w 12191853"/>
              <a:gd name="connsiteY1474" fmla="*/ 5130325 h 6860965"/>
              <a:gd name="connsiteX1475" fmla="*/ 2196368 w 12191853"/>
              <a:gd name="connsiteY1475" fmla="*/ 5152401 h 6860965"/>
              <a:gd name="connsiteX1476" fmla="*/ 2234824 w 12191853"/>
              <a:gd name="connsiteY1476" fmla="*/ 5337560 h 6860965"/>
              <a:gd name="connsiteX1477" fmla="*/ 2255477 w 12191853"/>
              <a:gd name="connsiteY1477" fmla="*/ 5360349 h 6860965"/>
              <a:gd name="connsiteX1478" fmla="*/ 2273280 w 12191853"/>
              <a:gd name="connsiteY1478" fmla="*/ 5336136 h 6860965"/>
              <a:gd name="connsiteX1479" fmla="*/ 2273280 w 12191853"/>
              <a:gd name="connsiteY1479" fmla="*/ 5210797 h 6860965"/>
              <a:gd name="connsiteX1480" fmla="*/ 2273280 w 12191853"/>
              <a:gd name="connsiteY1480" fmla="*/ 5150977 h 6860965"/>
              <a:gd name="connsiteX1481" fmla="*/ 2313161 w 12191853"/>
              <a:gd name="connsiteY1481" fmla="*/ 5230737 h 6860965"/>
              <a:gd name="connsiteX1482" fmla="*/ 2368709 w 12191853"/>
              <a:gd name="connsiteY1482" fmla="*/ 5468596 h 6860965"/>
              <a:gd name="connsiteX1483" fmla="*/ 2358026 w 12191853"/>
              <a:gd name="connsiteY1483" fmla="*/ 5559039 h 6860965"/>
              <a:gd name="connsiteX1484" fmla="*/ 2374406 w 12191853"/>
              <a:gd name="connsiteY1484" fmla="*/ 5502067 h 6860965"/>
              <a:gd name="connsiteX1485" fmla="*/ 2406451 w 12191853"/>
              <a:gd name="connsiteY1485" fmla="*/ 5472156 h 6860965"/>
              <a:gd name="connsiteX1486" fmla="*/ 2584489 w 12191853"/>
              <a:gd name="connsiteY1486" fmla="*/ 5548356 h 6860965"/>
              <a:gd name="connsiteX1487" fmla="*/ 2608703 w 12191853"/>
              <a:gd name="connsiteY1487" fmla="*/ 5564736 h 6860965"/>
              <a:gd name="connsiteX1488" fmla="*/ 2804544 w 12191853"/>
              <a:gd name="connsiteY1488" fmla="*/ 5679392 h 6860965"/>
              <a:gd name="connsiteX1489" fmla="*/ 2896411 w 12191853"/>
              <a:gd name="connsiteY1489" fmla="*/ 6066801 h 6860965"/>
              <a:gd name="connsiteX1490" fmla="*/ 2855818 w 12191853"/>
              <a:gd name="connsiteY1490" fmla="*/ 6286855 h 6860965"/>
              <a:gd name="connsiteX1491" fmla="*/ 2849410 w 12191853"/>
              <a:gd name="connsiteY1491" fmla="*/ 6306083 h 6860965"/>
              <a:gd name="connsiteX1492" fmla="*/ 2777482 w 12191853"/>
              <a:gd name="connsiteY1492" fmla="*/ 6415754 h 6860965"/>
              <a:gd name="connsiteX1493" fmla="*/ 2780331 w 12191853"/>
              <a:gd name="connsiteY1493" fmla="*/ 6446377 h 6860965"/>
              <a:gd name="connsiteX1494" fmla="*/ 2844423 w 12191853"/>
              <a:gd name="connsiteY1494" fmla="*/ 6494803 h 6860965"/>
              <a:gd name="connsiteX1495" fmla="*/ 2931307 w 12191853"/>
              <a:gd name="connsiteY1495" fmla="*/ 6540381 h 6860965"/>
              <a:gd name="connsiteX1496" fmla="*/ 2949110 w 12191853"/>
              <a:gd name="connsiteY1496" fmla="*/ 6524001 h 6860965"/>
              <a:gd name="connsiteX1497" fmla="*/ 2907806 w 12191853"/>
              <a:gd name="connsiteY1497" fmla="*/ 6449226 h 6860965"/>
              <a:gd name="connsiteX1498" fmla="*/ 2897835 w 12191853"/>
              <a:gd name="connsiteY1498" fmla="*/ 6413618 h 6860965"/>
              <a:gd name="connsiteX1499" fmla="*/ 2909942 w 12191853"/>
              <a:gd name="connsiteY1499" fmla="*/ 6267627 h 6860965"/>
              <a:gd name="connsiteX1500" fmla="*/ 2912079 w 12191853"/>
              <a:gd name="connsiteY1500" fmla="*/ 6227747 h 6860965"/>
              <a:gd name="connsiteX1501" fmla="*/ 2943412 w 12191853"/>
              <a:gd name="connsiteY1501" fmla="*/ 6147986 h 6860965"/>
              <a:gd name="connsiteX1502" fmla="*/ 3124298 w 12191853"/>
              <a:gd name="connsiteY1502" fmla="*/ 6066801 h 6860965"/>
              <a:gd name="connsiteX1503" fmla="*/ 3174861 w 12191853"/>
              <a:gd name="connsiteY1503" fmla="*/ 6045437 h 6860965"/>
              <a:gd name="connsiteX1504" fmla="*/ 3272425 w 12191853"/>
              <a:gd name="connsiteY1504" fmla="*/ 6073210 h 6860965"/>
              <a:gd name="connsiteX1505" fmla="*/ 3409160 w 12191853"/>
              <a:gd name="connsiteY1505" fmla="*/ 6194988 h 6860965"/>
              <a:gd name="connsiteX1506" fmla="*/ 3425537 w 12191853"/>
              <a:gd name="connsiteY1506" fmla="*/ 6266203 h 6860965"/>
              <a:gd name="connsiteX1507" fmla="*/ 3425537 w 12191853"/>
              <a:gd name="connsiteY1507" fmla="*/ 6285431 h 6860965"/>
              <a:gd name="connsiteX1508" fmla="*/ 3426250 w 12191853"/>
              <a:gd name="connsiteY1508" fmla="*/ 6326736 h 6860965"/>
              <a:gd name="connsiteX1509" fmla="*/ 3392779 w 12191853"/>
              <a:gd name="connsiteY1509" fmla="*/ 6435695 h 6860965"/>
              <a:gd name="connsiteX1510" fmla="*/ 3365006 w 12191853"/>
              <a:gd name="connsiteY1510" fmla="*/ 6504061 h 6860965"/>
              <a:gd name="connsiteX1511" fmla="*/ 3325124 w 12191853"/>
              <a:gd name="connsiteY1511" fmla="*/ 6526850 h 6860965"/>
              <a:gd name="connsiteX1512" fmla="*/ 3228272 w 12191853"/>
              <a:gd name="connsiteY1512" fmla="*/ 6499788 h 6860965"/>
              <a:gd name="connsiteX1513" fmla="*/ 3124298 w 12191853"/>
              <a:gd name="connsiteY1513" fmla="*/ 6454210 h 6860965"/>
              <a:gd name="connsiteX1514" fmla="*/ 3102935 w 12191853"/>
              <a:gd name="connsiteY1514" fmla="*/ 6427861 h 6860965"/>
              <a:gd name="connsiteX1515" fmla="*/ 3069464 w 12191853"/>
              <a:gd name="connsiteY1515" fmla="*/ 6266915 h 6860965"/>
              <a:gd name="connsiteX1516" fmla="*/ 3105782 w 12191853"/>
              <a:gd name="connsiteY1516" fmla="*/ 6204958 h 6860965"/>
              <a:gd name="connsiteX1517" fmla="*/ 3232545 w 12191853"/>
              <a:gd name="connsiteY1517" fmla="*/ 6172199 h 6860965"/>
              <a:gd name="connsiteX1518" fmla="*/ 3277410 w 12191853"/>
              <a:gd name="connsiteY1518" fmla="*/ 6194988 h 6860965"/>
              <a:gd name="connsiteX1519" fmla="*/ 3327263 w 12191853"/>
              <a:gd name="connsiteY1519" fmla="*/ 6291128 h 6860965"/>
              <a:gd name="connsiteX1520" fmla="*/ 3291653 w 12191853"/>
              <a:gd name="connsiteY1520" fmla="*/ 6382283 h 6860965"/>
              <a:gd name="connsiteX1521" fmla="*/ 3238954 w 12191853"/>
              <a:gd name="connsiteY1521" fmla="*/ 6399375 h 6860965"/>
              <a:gd name="connsiteX1522" fmla="*/ 3201210 w 12191853"/>
              <a:gd name="connsiteY1522" fmla="*/ 6389405 h 6860965"/>
              <a:gd name="connsiteX1523" fmla="*/ 3155634 w 12191853"/>
              <a:gd name="connsiteY1523" fmla="*/ 6291128 h 6860965"/>
              <a:gd name="connsiteX1524" fmla="*/ 3201923 w 12191853"/>
              <a:gd name="connsiteY1524" fmla="*/ 6256945 h 6860965"/>
              <a:gd name="connsiteX1525" fmla="*/ 3252486 w 12191853"/>
              <a:gd name="connsiteY1525" fmla="*/ 6279734 h 6860965"/>
              <a:gd name="connsiteX1526" fmla="*/ 3263881 w 12191853"/>
              <a:gd name="connsiteY1526" fmla="*/ 6288992 h 6860965"/>
              <a:gd name="connsiteX1527" fmla="*/ 3217590 w 12191853"/>
              <a:gd name="connsiteY1527" fmla="*/ 6239853 h 6860965"/>
              <a:gd name="connsiteX1528" fmla="*/ 3142815 w 12191853"/>
              <a:gd name="connsiteY1528" fmla="*/ 6280446 h 6860965"/>
              <a:gd name="connsiteX1529" fmla="*/ 3140679 w 12191853"/>
              <a:gd name="connsiteY1529" fmla="*/ 6309644 h 6860965"/>
              <a:gd name="connsiteX1530" fmla="*/ 3169876 w 12191853"/>
              <a:gd name="connsiteY1530" fmla="*/ 6382283 h 6860965"/>
              <a:gd name="connsiteX1531" fmla="*/ 3197650 w 12191853"/>
              <a:gd name="connsiteY1531" fmla="*/ 6410769 h 6860965"/>
              <a:gd name="connsiteX1532" fmla="*/ 3293080 w 12191853"/>
              <a:gd name="connsiteY1532" fmla="*/ 6441392 h 6860965"/>
              <a:gd name="connsiteX1533" fmla="*/ 3337231 w 12191853"/>
              <a:gd name="connsiteY1533" fmla="*/ 6413618 h 6860965"/>
              <a:gd name="connsiteX1534" fmla="*/ 3362868 w 12191853"/>
              <a:gd name="connsiteY1534" fmla="*/ 6261930 h 6860965"/>
              <a:gd name="connsiteX1535" fmla="*/ 3346489 w 12191853"/>
              <a:gd name="connsiteY1535" fmla="*/ 6226322 h 6860965"/>
              <a:gd name="connsiteX1536" fmla="*/ 3247500 w 12191853"/>
              <a:gd name="connsiteY1536" fmla="*/ 6136592 h 6860965"/>
              <a:gd name="connsiteX1537" fmla="*/ 3180558 w 12191853"/>
              <a:gd name="connsiteY1537" fmla="*/ 6126622 h 6860965"/>
              <a:gd name="connsiteX1538" fmla="*/ 3033856 w 12191853"/>
              <a:gd name="connsiteY1538" fmla="*/ 6192852 h 6860965"/>
              <a:gd name="connsiteX1539" fmla="*/ 3018900 w 12191853"/>
              <a:gd name="connsiteY1539" fmla="*/ 6334569 h 6860965"/>
              <a:gd name="connsiteX1540" fmla="*/ 3047387 w 12191853"/>
              <a:gd name="connsiteY1540" fmla="*/ 6393678 h 6860965"/>
              <a:gd name="connsiteX1541" fmla="*/ 3081570 w 12191853"/>
              <a:gd name="connsiteY1541" fmla="*/ 6454210 h 6860965"/>
              <a:gd name="connsiteX1542" fmla="*/ 3228272 w 12191853"/>
              <a:gd name="connsiteY1542" fmla="*/ 6556760 h 6860965"/>
              <a:gd name="connsiteX1543" fmla="*/ 3357884 w 12191853"/>
              <a:gd name="connsiteY1543" fmla="*/ 6555336 h 6860965"/>
              <a:gd name="connsiteX1544" fmla="*/ 3398478 w 12191853"/>
              <a:gd name="connsiteY1544" fmla="*/ 6525425 h 6860965"/>
              <a:gd name="connsiteX1545" fmla="*/ 3443343 w 12191853"/>
              <a:gd name="connsiteY1545" fmla="*/ 6517592 h 6860965"/>
              <a:gd name="connsiteX1546" fmla="*/ 3453311 w 12191853"/>
              <a:gd name="connsiteY1546" fmla="*/ 6520441 h 6860965"/>
              <a:gd name="connsiteX1547" fmla="*/ 3634198 w 12191853"/>
              <a:gd name="connsiteY1547" fmla="*/ 6510470 h 6860965"/>
              <a:gd name="connsiteX1548" fmla="*/ 3711109 w 12191853"/>
              <a:gd name="connsiteY1548" fmla="*/ 6466317 h 6860965"/>
              <a:gd name="connsiteX1549" fmla="*/ 3765946 w 12191853"/>
              <a:gd name="connsiteY1549" fmla="*/ 6431422 h 6860965"/>
              <a:gd name="connsiteX1550" fmla="*/ 3811523 w 12191853"/>
              <a:gd name="connsiteY1550" fmla="*/ 6407921 h 6860965"/>
              <a:gd name="connsiteX1551" fmla="*/ 3862798 w 12191853"/>
              <a:gd name="connsiteY1551" fmla="*/ 6410057 h 6860965"/>
              <a:gd name="connsiteX1552" fmla="*/ 3884874 w 12191853"/>
              <a:gd name="connsiteY1552" fmla="*/ 6409345 h 6860965"/>
              <a:gd name="connsiteX1553" fmla="*/ 4004515 w 12191853"/>
              <a:gd name="connsiteY1553" fmla="*/ 6350237 h 6860965"/>
              <a:gd name="connsiteX1554" fmla="*/ 4010212 w 12191853"/>
              <a:gd name="connsiteY1554" fmla="*/ 6345251 h 6860965"/>
              <a:gd name="connsiteX1555" fmla="*/ 4072882 w 12191853"/>
              <a:gd name="connsiteY1555" fmla="*/ 6249824 h 6860965"/>
              <a:gd name="connsiteX1556" fmla="*/ 4053653 w 12191853"/>
              <a:gd name="connsiteY1556" fmla="*/ 6167927 h 6860965"/>
              <a:gd name="connsiteX1557" fmla="*/ 3964635 w 12191853"/>
              <a:gd name="connsiteY1557" fmla="*/ 6110242 h 6860965"/>
              <a:gd name="connsiteX1558" fmla="*/ 3909087 w 12191853"/>
              <a:gd name="connsiteY1558" fmla="*/ 6109530 h 6860965"/>
              <a:gd name="connsiteX1559" fmla="*/ 3830751 w 12191853"/>
              <a:gd name="connsiteY1559" fmla="*/ 6160805 h 6860965"/>
              <a:gd name="connsiteX1560" fmla="*/ 3811523 w 12191853"/>
              <a:gd name="connsiteY1560" fmla="*/ 6197836 h 6860965"/>
              <a:gd name="connsiteX1561" fmla="*/ 3812235 w 12191853"/>
              <a:gd name="connsiteY1561" fmla="*/ 6283294 h 6860965"/>
              <a:gd name="connsiteX1562" fmla="*/ 3859949 w 12191853"/>
              <a:gd name="connsiteY1562" fmla="*/ 6323175 h 6860965"/>
              <a:gd name="connsiteX1563" fmla="*/ 3961786 w 12191853"/>
              <a:gd name="connsiteY1563" fmla="*/ 6256945 h 6860965"/>
              <a:gd name="connsiteX1564" fmla="*/ 3961786 w 12191853"/>
              <a:gd name="connsiteY1564" fmla="*/ 6214928 h 6860965"/>
              <a:gd name="connsiteX1565" fmla="*/ 3959650 w 12191853"/>
              <a:gd name="connsiteY1565" fmla="*/ 6249824 h 6860965"/>
              <a:gd name="connsiteX1566" fmla="*/ 3948255 w 12191853"/>
              <a:gd name="connsiteY1566" fmla="*/ 6269764 h 6860965"/>
              <a:gd name="connsiteX1567" fmla="*/ 3826478 w 12191853"/>
              <a:gd name="connsiteY1567" fmla="*/ 6261218 h 6860965"/>
              <a:gd name="connsiteX1568" fmla="*/ 3825766 w 12191853"/>
              <a:gd name="connsiteY1568" fmla="*/ 6222762 h 6860965"/>
              <a:gd name="connsiteX1569" fmla="*/ 3882738 w 12191853"/>
              <a:gd name="connsiteY1569" fmla="*/ 6143001 h 6860965"/>
              <a:gd name="connsiteX1570" fmla="*/ 3924042 w 12191853"/>
              <a:gd name="connsiteY1570" fmla="*/ 6132319 h 6860965"/>
              <a:gd name="connsiteX1571" fmla="*/ 4021607 w 12191853"/>
              <a:gd name="connsiteY1571" fmla="*/ 6179321 h 6860965"/>
              <a:gd name="connsiteX1572" fmla="*/ 4033713 w 12191853"/>
              <a:gd name="connsiteY1572" fmla="*/ 6212079 h 6860965"/>
              <a:gd name="connsiteX1573" fmla="*/ 3985287 w 12191853"/>
              <a:gd name="connsiteY1573" fmla="*/ 6344540 h 6860965"/>
              <a:gd name="connsiteX1574" fmla="*/ 3961786 w 12191853"/>
              <a:gd name="connsiteY1574" fmla="*/ 6361631 h 6860965"/>
              <a:gd name="connsiteX1575" fmla="*/ 3836448 w 12191853"/>
              <a:gd name="connsiteY1575" fmla="*/ 6389405 h 6860965"/>
              <a:gd name="connsiteX1576" fmla="*/ 3770930 w 12191853"/>
              <a:gd name="connsiteY1576" fmla="*/ 6373737 h 6860965"/>
              <a:gd name="connsiteX1577" fmla="*/ 3768795 w 12191853"/>
              <a:gd name="connsiteY1577" fmla="*/ 6356646 h 6860965"/>
              <a:gd name="connsiteX1578" fmla="*/ 3759536 w 12191853"/>
              <a:gd name="connsiteY1578" fmla="*/ 6280446 h 6860965"/>
              <a:gd name="connsiteX1579" fmla="*/ 3755975 w 12191853"/>
              <a:gd name="connsiteY1579" fmla="*/ 6241278 h 6860965"/>
              <a:gd name="connsiteX1580" fmla="*/ 3764520 w 12191853"/>
              <a:gd name="connsiteY1580" fmla="*/ 6152259 h 6860965"/>
              <a:gd name="connsiteX1581" fmla="*/ 3775915 w 12191853"/>
              <a:gd name="connsiteY1581" fmla="*/ 6134455 h 6860965"/>
              <a:gd name="connsiteX1582" fmla="*/ 3912649 w 12191853"/>
              <a:gd name="connsiteY1582" fmla="*/ 6046861 h 6860965"/>
              <a:gd name="connsiteX1583" fmla="*/ 3976741 w 12191853"/>
              <a:gd name="connsiteY1583" fmla="*/ 6048285 h 6860965"/>
              <a:gd name="connsiteX1584" fmla="*/ 4013773 w 12191853"/>
              <a:gd name="connsiteY1584" fmla="*/ 6062528 h 6860965"/>
              <a:gd name="connsiteX1585" fmla="*/ 4101367 w 12191853"/>
              <a:gd name="connsiteY1585" fmla="*/ 6120924 h 6860965"/>
              <a:gd name="connsiteX1586" fmla="*/ 4141248 w 12191853"/>
              <a:gd name="connsiteY1586" fmla="*/ 6105969 h 6860965"/>
              <a:gd name="connsiteX1587" fmla="*/ 4245934 w 12191853"/>
              <a:gd name="connsiteY1587" fmla="*/ 5971373 h 6860965"/>
              <a:gd name="connsiteX1588" fmla="*/ 4271571 w 12191853"/>
              <a:gd name="connsiteY1588" fmla="*/ 5947160 h 6860965"/>
              <a:gd name="connsiteX1589" fmla="*/ 4287237 w 12191853"/>
              <a:gd name="connsiteY1589" fmla="*/ 5923659 h 6860965"/>
              <a:gd name="connsiteX1590" fmla="*/ 4302192 w 12191853"/>
              <a:gd name="connsiteY1590" fmla="*/ 5905855 h 6860965"/>
              <a:gd name="connsiteX1591" fmla="*/ 4369136 w 12191853"/>
              <a:gd name="connsiteY1591" fmla="*/ 5894461 h 6860965"/>
              <a:gd name="connsiteX1592" fmla="*/ 4475247 w 12191853"/>
              <a:gd name="connsiteY1592" fmla="*/ 5907992 h 6860965"/>
              <a:gd name="connsiteX1593" fmla="*/ 4564977 w 12191853"/>
              <a:gd name="connsiteY1593" fmla="*/ 5927932 h 6860965"/>
              <a:gd name="connsiteX1594" fmla="*/ 4649009 w 12191853"/>
              <a:gd name="connsiteY1594" fmla="*/ 5958554 h 6860965"/>
              <a:gd name="connsiteX1595" fmla="*/ 4697436 w 12191853"/>
              <a:gd name="connsiteY1595" fmla="*/ 6006268 h 6860965"/>
              <a:gd name="connsiteX1596" fmla="*/ 4752984 w 12191853"/>
              <a:gd name="connsiteY1596" fmla="*/ 6243414 h 6860965"/>
              <a:gd name="connsiteX1597" fmla="*/ 4761530 w 12191853"/>
              <a:gd name="connsiteY1597" fmla="*/ 6269051 h 6860965"/>
              <a:gd name="connsiteX1598" fmla="*/ 4757256 w 12191853"/>
              <a:gd name="connsiteY1598" fmla="*/ 6304659 h 6860965"/>
              <a:gd name="connsiteX1599" fmla="*/ 4671798 w 12191853"/>
              <a:gd name="connsiteY1599" fmla="*/ 6387980 h 6860965"/>
              <a:gd name="connsiteX1600" fmla="*/ 4577083 w 12191853"/>
              <a:gd name="connsiteY1600" fmla="*/ 6477712 h 6860965"/>
              <a:gd name="connsiteX1601" fmla="*/ 4517975 w 12191853"/>
              <a:gd name="connsiteY1601" fmla="*/ 6513319 h 6860965"/>
              <a:gd name="connsiteX1602" fmla="*/ 4514414 w 12191853"/>
              <a:gd name="connsiteY1602" fmla="*/ 6515455 h 6860965"/>
              <a:gd name="connsiteX1603" fmla="*/ 4578508 w 12191853"/>
              <a:gd name="connsiteY1603" fmla="*/ 6524001 h 6860965"/>
              <a:gd name="connsiteX1604" fmla="*/ 4609130 w 12191853"/>
              <a:gd name="connsiteY1604" fmla="*/ 6520441 h 6860965"/>
              <a:gd name="connsiteX1605" fmla="*/ 4632630 w 12191853"/>
              <a:gd name="connsiteY1605" fmla="*/ 6514743 h 6860965"/>
              <a:gd name="connsiteX1606" fmla="*/ 4698862 w 12191853"/>
              <a:gd name="connsiteY1606" fmla="*/ 6518304 h 6860965"/>
              <a:gd name="connsiteX1607" fmla="*/ 4728770 w 12191853"/>
              <a:gd name="connsiteY1607" fmla="*/ 6555336 h 6860965"/>
              <a:gd name="connsiteX1608" fmla="*/ 4859093 w 12191853"/>
              <a:gd name="connsiteY1608" fmla="*/ 6625126 h 6860965"/>
              <a:gd name="connsiteX1609" fmla="*/ 4937431 w 12191853"/>
              <a:gd name="connsiteY1609" fmla="*/ 6621565 h 6860965"/>
              <a:gd name="connsiteX1610" fmla="*/ 5029298 w 12191853"/>
              <a:gd name="connsiteY1610" fmla="*/ 6625839 h 6860965"/>
              <a:gd name="connsiteX1611" fmla="*/ 5065619 w 12191853"/>
              <a:gd name="connsiteY1611" fmla="*/ 6642930 h 6860965"/>
              <a:gd name="connsiteX1612" fmla="*/ 5175289 w 12191853"/>
              <a:gd name="connsiteY1612" fmla="*/ 6670704 h 6860965"/>
              <a:gd name="connsiteX1613" fmla="*/ 5241520 w 12191853"/>
              <a:gd name="connsiteY1613" fmla="*/ 6679250 h 6860965"/>
              <a:gd name="connsiteX1614" fmla="*/ 5278550 w 12191853"/>
              <a:gd name="connsiteY1614" fmla="*/ 6697766 h 6860965"/>
              <a:gd name="connsiteX1615" fmla="*/ 5346918 w 12191853"/>
              <a:gd name="connsiteY1615" fmla="*/ 6733373 h 6860965"/>
              <a:gd name="connsiteX1616" fmla="*/ 5363296 w 12191853"/>
              <a:gd name="connsiteY1616" fmla="*/ 6763283 h 6860965"/>
              <a:gd name="connsiteX1617" fmla="*/ 5279262 w 12191853"/>
              <a:gd name="connsiteY1617" fmla="*/ 6756162 h 6860965"/>
              <a:gd name="connsiteX1618" fmla="*/ 5245791 w 12191853"/>
              <a:gd name="connsiteY1618" fmla="*/ 6760435 h 6860965"/>
              <a:gd name="connsiteX1619" fmla="*/ 5227275 w 12191853"/>
              <a:gd name="connsiteY1619" fmla="*/ 6761859 h 6860965"/>
              <a:gd name="connsiteX1620" fmla="*/ 5159622 w 12191853"/>
              <a:gd name="connsiteY1620" fmla="*/ 6751177 h 6860965"/>
              <a:gd name="connsiteX1621" fmla="*/ 5111195 w 12191853"/>
              <a:gd name="connsiteY1621" fmla="*/ 6759011 h 6860965"/>
              <a:gd name="connsiteX1622" fmla="*/ 5089831 w 12191853"/>
              <a:gd name="connsiteY1622" fmla="*/ 6756162 h 6860965"/>
              <a:gd name="connsiteX1623" fmla="*/ 4966629 w 12191853"/>
              <a:gd name="connsiteY1623" fmla="*/ 6734085 h 6860965"/>
              <a:gd name="connsiteX1624" fmla="*/ 4929597 w 12191853"/>
              <a:gd name="connsiteY1624" fmla="*/ 6720554 h 6860965"/>
              <a:gd name="connsiteX1625" fmla="*/ 4834168 w 12191853"/>
              <a:gd name="connsiteY1625" fmla="*/ 6723403 h 6860965"/>
              <a:gd name="connsiteX1626" fmla="*/ 4721649 w 12191853"/>
              <a:gd name="connsiteY1626" fmla="*/ 6688508 h 6860965"/>
              <a:gd name="connsiteX1627" fmla="*/ 4657556 w 12191853"/>
              <a:gd name="connsiteY1627" fmla="*/ 6664294 h 6860965"/>
              <a:gd name="connsiteX1628" fmla="*/ 4609130 w 12191853"/>
              <a:gd name="connsiteY1628" fmla="*/ 6694205 h 6860965"/>
              <a:gd name="connsiteX1629" fmla="*/ 4604144 w 12191853"/>
              <a:gd name="connsiteY1629" fmla="*/ 6709872 h 6860965"/>
              <a:gd name="connsiteX1630" fmla="*/ 4618388 w 12191853"/>
              <a:gd name="connsiteY1630" fmla="*/ 6716994 h 6860965"/>
              <a:gd name="connsiteX1631" fmla="*/ 4663253 w 12191853"/>
              <a:gd name="connsiteY1631" fmla="*/ 6723403 h 6860965"/>
              <a:gd name="connsiteX1632" fmla="*/ 4767938 w 12191853"/>
              <a:gd name="connsiteY1632" fmla="*/ 6768980 h 6860965"/>
              <a:gd name="connsiteX1633" fmla="*/ 4790016 w 12191853"/>
              <a:gd name="connsiteY1633" fmla="*/ 6778238 h 6860965"/>
              <a:gd name="connsiteX1634" fmla="*/ 4978024 w 12191853"/>
              <a:gd name="connsiteY1634" fmla="*/ 6825240 h 6860965"/>
              <a:gd name="connsiteX1635" fmla="*/ 5025025 w 12191853"/>
              <a:gd name="connsiteY1635" fmla="*/ 6831650 h 6860965"/>
              <a:gd name="connsiteX1636" fmla="*/ 5059209 w 12191853"/>
              <a:gd name="connsiteY1636" fmla="*/ 6827377 h 6860965"/>
              <a:gd name="connsiteX1637" fmla="*/ 5063481 w 12191853"/>
              <a:gd name="connsiteY1637" fmla="*/ 6825240 h 6860965"/>
              <a:gd name="connsiteX1638" fmla="*/ 5094461 w 12191853"/>
              <a:gd name="connsiteY1638" fmla="*/ 6826932 h 6860965"/>
              <a:gd name="connsiteX1639" fmla="*/ 5441870 w 12191853"/>
              <a:gd name="connsiteY1639" fmla="*/ 6763480 h 6860965"/>
              <a:gd name="connsiteX1640" fmla="*/ 6158002 w 12191853"/>
              <a:gd name="connsiteY1640" fmla="*/ 6660208 h 6860965"/>
              <a:gd name="connsiteX1641" fmla="*/ 6731417 w 12191853"/>
              <a:gd name="connsiteY1641" fmla="*/ 6651331 h 6860965"/>
              <a:gd name="connsiteX1642" fmla="*/ 7024381 w 12191853"/>
              <a:gd name="connsiteY1642" fmla="*/ 6613437 h 6860965"/>
              <a:gd name="connsiteX1643" fmla="*/ 8587665 w 12191853"/>
              <a:gd name="connsiteY1643" fmla="*/ 6566516 h 6860965"/>
              <a:gd name="connsiteX1644" fmla="*/ 12191853 w 12191853"/>
              <a:gd name="connsiteY1644" fmla="*/ 6601600 h 6860965"/>
              <a:gd name="connsiteX1645" fmla="*/ 12191853 w 12191853"/>
              <a:gd name="connsiteY1645" fmla="*/ 6859807 h 6860965"/>
              <a:gd name="connsiteX1646" fmla="*/ 4228841 w 12191853"/>
              <a:gd name="connsiteY1646" fmla="*/ 6860848 h 6860965"/>
              <a:gd name="connsiteX1647" fmla="*/ 3964635 w 12191853"/>
              <a:gd name="connsiteY1647" fmla="*/ 6831650 h 6860965"/>
              <a:gd name="connsiteX1648" fmla="*/ 3773066 w 12191853"/>
              <a:gd name="connsiteY1648" fmla="*/ 6853726 h 6860965"/>
              <a:gd name="connsiteX1649" fmla="*/ 3723217 w 12191853"/>
              <a:gd name="connsiteY1649" fmla="*/ 6860848 h 6860965"/>
              <a:gd name="connsiteX1650" fmla="*/ 29296 w 12191853"/>
              <a:gd name="connsiteY1650" fmla="*/ 6860848 h 6860965"/>
              <a:gd name="connsiteX1651" fmla="*/ 810 w 12191853"/>
              <a:gd name="connsiteY1651" fmla="*/ 6832362 h 6860965"/>
              <a:gd name="connsiteX1652" fmla="*/ 810 w 12191853"/>
              <a:gd name="connsiteY1652" fmla="*/ 6549639 h 6860965"/>
              <a:gd name="connsiteX1653" fmla="*/ 4371 w 12191853"/>
              <a:gd name="connsiteY1653" fmla="*/ 6535396 h 6860965"/>
              <a:gd name="connsiteX1654" fmla="*/ 4371 w 12191853"/>
              <a:gd name="connsiteY1654" fmla="*/ 6540381 h 6860965"/>
              <a:gd name="connsiteX1655" fmla="*/ 201636 w 12191853"/>
              <a:gd name="connsiteY1655" fmla="*/ 6520441 h 6860965"/>
              <a:gd name="connsiteX1656" fmla="*/ 206621 w 12191853"/>
              <a:gd name="connsiteY1656" fmla="*/ 6495515 h 6860965"/>
              <a:gd name="connsiteX1657" fmla="*/ 132558 w 12191853"/>
              <a:gd name="connsiteY1657" fmla="*/ 6394390 h 6860965"/>
              <a:gd name="connsiteX1658" fmla="*/ 117603 w 12191853"/>
              <a:gd name="connsiteY1658" fmla="*/ 6373737 h 6860965"/>
              <a:gd name="connsiteX1659" fmla="*/ 30008 w 12191853"/>
              <a:gd name="connsiteY1659" fmla="*/ 6477712 h 6860965"/>
              <a:gd name="connsiteX1660" fmla="*/ 12205 w 12191853"/>
              <a:gd name="connsiteY1660" fmla="*/ 6485545 h 6860965"/>
              <a:gd name="connsiteX1661" fmla="*/ 7220 w 12191853"/>
              <a:gd name="connsiteY1661" fmla="*/ 6467741 h 6860965"/>
              <a:gd name="connsiteX1662" fmla="*/ 75586 w 12191853"/>
              <a:gd name="connsiteY1662" fmla="*/ 6281870 h 6860965"/>
              <a:gd name="connsiteX1663" fmla="*/ 77010 w 12191853"/>
              <a:gd name="connsiteY1663" fmla="*/ 6244126 h 6860965"/>
              <a:gd name="connsiteX1664" fmla="*/ 4371 w 12191853"/>
              <a:gd name="connsiteY1664" fmla="*/ 6209943 h 6860965"/>
              <a:gd name="connsiteX1665" fmla="*/ 4371 w 12191853"/>
              <a:gd name="connsiteY1665" fmla="*/ 6215640 h 6860965"/>
              <a:gd name="connsiteX1666" fmla="*/ 810 w 12191853"/>
              <a:gd name="connsiteY1666" fmla="*/ 6202110 h 6860965"/>
              <a:gd name="connsiteX1667" fmla="*/ 810 w 12191853"/>
              <a:gd name="connsiteY1667" fmla="*/ 32047 h 6860965"/>
              <a:gd name="connsiteX1668" fmla="*/ 2947 w 12191853"/>
              <a:gd name="connsiteY1668" fmla="*/ 0 h 6860965"/>
              <a:gd name="connsiteX0" fmla="*/ 2973323 w 12191853"/>
              <a:gd name="connsiteY0" fmla="*/ 6688508 h 6860965"/>
              <a:gd name="connsiteX1" fmla="*/ 2949110 w 12191853"/>
              <a:gd name="connsiteY1" fmla="*/ 6708448 h 6860965"/>
              <a:gd name="connsiteX2" fmla="*/ 2910653 w 12191853"/>
              <a:gd name="connsiteY2" fmla="*/ 6788209 h 6860965"/>
              <a:gd name="connsiteX3" fmla="*/ 2898547 w 12191853"/>
              <a:gd name="connsiteY3" fmla="*/ 6794618 h 6860965"/>
              <a:gd name="connsiteX4" fmla="*/ 2894275 w 12191853"/>
              <a:gd name="connsiteY4" fmla="*/ 6781087 h 6860965"/>
              <a:gd name="connsiteX5" fmla="*/ 2897122 w 12191853"/>
              <a:gd name="connsiteY5" fmla="*/ 6738358 h 6860965"/>
              <a:gd name="connsiteX6" fmla="*/ 2881455 w 12191853"/>
              <a:gd name="connsiteY6" fmla="*/ 6722691 h 6860965"/>
              <a:gd name="connsiteX7" fmla="*/ 2831605 w 12191853"/>
              <a:gd name="connsiteY7" fmla="*/ 6729812 h 6860965"/>
              <a:gd name="connsiteX8" fmla="*/ 2820211 w 12191853"/>
              <a:gd name="connsiteY8" fmla="*/ 6748328 h 6860965"/>
              <a:gd name="connsiteX9" fmla="*/ 2948398 w 12191853"/>
              <a:gd name="connsiteY9" fmla="*/ 6833786 h 6860965"/>
              <a:gd name="connsiteX10" fmla="*/ 3017477 w 12191853"/>
              <a:gd name="connsiteY10" fmla="*/ 6798179 h 6860965"/>
              <a:gd name="connsiteX11" fmla="*/ 3007506 w 12191853"/>
              <a:gd name="connsiteY11" fmla="*/ 6707736 h 6860965"/>
              <a:gd name="connsiteX12" fmla="*/ 2973323 w 12191853"/>
              <a:gd name="connsiteY12" fmla="*/ 6688508 h 6860965"/>
              <a:gd name="connsiteX13" fmla="*/ 1565403 w 12191853"/>
              <a:gd name="connsiteY13" fmla="*/ 6626551 h 6860965"/>
              <a:gd name="connsiteX14" fmla="*/ 1489915 w 12191853"/>
              <a:gd name="connsiteY14" fmla="*/ 6695629 h 6860965"/>
              <a:gd name="connsiteX15" fmla="*/ 1510567 w 12191853"/>
              <a:gd name="connsiteY15" fmla="*/ 6789633 h 6860965"/>
              <a:gd name="connsiteX16" fmla="*/ 1753410 w 12191853"/>
              <a:gd name="connsiteY16" fmla="*/ 6744768 h 6860965"/>
              <a:gd name="connsiteX17" fmla="*/ 1751274 w 12191853"/>
              <a:gd name="connsiteY17" fmla="*/ 6731949 h 6860965"/>
              <a:gd name="connsiteX18" fmla="*/ 1658694 w 12191853"/>
              <a:gd name="connsiteY18" fmla="*/ 6689220 h 6860965"/>
              <a:gd name="connsiteX19" fmla="*/ 1633057 w 12191853"/>
              <a:gd name="connsiteY19" fmla="*/ 6789633 h 6860965"/>
              <a:gd name="connsiteX20" fmla="*/ 1601010 w 12191853"/>
              <a:gd name="connsiteY20" fmla="*/ 6664294 h 6860965"/>
              <a:gd name="connsiteX21" fmla="*/ 1565403 w 12191853"/>
              <a:gd name="connsiteY21" fmla="*/ 6626551 h 6860965"/>
              <a:gd name="connsiteX22" fmla="*/ 1982100 w 12191853"/>
              <a:gd name="connsiteY22" fmla="*/ 6616314 h 6860965"/>
              <a:gd name="connsiteX23" fmla="*/ 1957085 w 12191853"/>
              <a:gd name="connsiteY23" fmla="*/ 6616581 h 6860965"/>
              <a:gd name="connsiteX24" fmla="*/ 1934296 w 12191853"/>
              <a:gd name="connsiteY24" fmla="*/ 6650051 h 6860965"/>
              <a:gd name="connsiteX25" fmla="*/ 1910795 w 12191853"/>
              <a:gd name="connsiteY25" fmla="*/ 6781799 h 6860965"/>
              <a:gd name="connsiteX26" fmla="*/ 1882309 w 12191853"/>
              <a:gd name="connsiteY26" fmla="*/ 6699190 h 6860965"/>
              <a:gd name="connsiteX27" fmla="*/ 1865218 w 12191853"/>
              <a:gd name="connsiteY27" fmla="*/ 6692068 h 6860965"/>
              <a:gd name="connsiteX28" fmla="*/ 1794003 w 12191853"/>
              <a:gd name="connsiteY28" fmla="*/ 6729812 h 6860965"/>
              <a:gd name="connsiteX29" fmla="*/ 1790442 w 12191853"/>
              <a:gd name="connsiteY29" fmla="*/ 6746904 h 6860965"/>
              <a:gd name="connsiteX30" fmla="*/ 2003375 w 12191853"/>
              <a:gd name="connsiteY30" fmla="*/ 6794618 h 6860965"/>
              <a:gd name="connsiteX31" fmla="*/ 2055362 w 12191853"/>
              <a:gd name="connsiteY31" fmla="*/ 6724115 h 6860965"/>
              <a:gd name="connsiteX32" fmla="*/ 2005511 w 12191853"/>
              <a:gd name="connsiteY32" fmla="*/ 6625126 h 6860965"/>
              <a:gd name="connsiteX33" fmla="*/ 1982100 w 12191853"/>
              <a:gd name="connsiteY33" fmla="*/ 6616314 h 6860965"/>
              <a:gd name="connsiteX34" fmla="*/ 2665674 w 12191853"/>
              <a:gd name="connsiteY34" fmla="*/ 6593079 h 6860965"/>
              <a:gd name="connsiteX35" fmla="*/ 2597308 w 12191853"/>
              <a:gd name="connsiteY35" fmla="*/ 6649339 h 6860965"/>
              <a:gd name="connsiteX36" fmla="*/ 2615111 w 12191853"/>
              <a:gd name="connsiteY36" fmla="*/ 6719842 h 6860965"/>
              <a:gd name="connsiteX37" fmla="*/ 2797421 w 12191853"/>
              <a:gd name="connsiteY37" fmla="*/ 6724827 h 6860965"/>
              <a:gd name="connsiteX38" fmla="*/ 2746148 w 12191853"/>
              <a:gd name="connsiteY38" fmla="*/ 6677825 h 6860965"/>
              <a:gd name="connsiteX39" fmla="*/ 2729055 w 12191853"/>
              <a:gd name="connsiteY39" fmla="*/ 6679962 h 6860965"/>
              <a:gd name="connsiteX40" fmla="*/ 2708403 w 12191853"/>
              <a:gd name="connsiteY40" fmla="*/ 6714857 h 6860965"/>
              <a:gd name="connsiteX41" fmla="*/ 2693449 w 12191853"/>
              <a:gd name="connsiteY41" fmla="*/ 6726964 h 6860965"/>
              <a:gd name="connsiteX42" fmla="*/ 2685616 w 12191853"/>
              <a:gd name="connsiteY42" fmla="*/ 6709872 h 6860965"/>
              <a:gd name="connsiteX43" fmla="*/ 2697010 w 12191853"/>
              <a:gd name="connsiteY43" fmla="*/ 6636521 h 6860965"/>
              <a:gd name="connsiteX44" fmla="*/ 2665674 w 12191853"/>
              <a:gd name="connsiteY44" fmla="*/ 6593079 h 6860965"/>
              <a:gd name="connsiteX45" fmla="*/ 551302 w 12191853"/>
              <a:gd name="connsiteY45" fmla="*/ 6500500 h 6860965"/>
              <a:gd name="connsiteX46" fmla="*/ 522104 w 12191853"/>
              <a:gd name="connsiteY46" fmla="*/ 6518304 h 6860965"/>
              <a:gd name="connsiteX47" fmla="*/ 402463 w 12191853"/>
              <a:gd name="connsiteY47" fmla="*/ 6685659 h 6860965"/>
              <a:gd name="connsiteX48" fmla="*/ 383235 w 12191853"/>
              <a:gd name="connsiteY48" fmla="*/ 6674977 h 6860965"/>
              <a:gd name="connsiteX49" fmla="*/ 403887 w 12191853"/>
              <a:gd name="connsiteY49" fmla="*/ 6576700 h 6860965"/>
              <a:gd name="connsiteX50" fmla="*/ 418842 w 12191853"/>
              <a:gd name="connsiteY50" fmla="*/ 6536107 h 6860965"/>
              <a:gd name="connsiteX51" fmla="*/ 296352 w 12191853"/>
              <a:gd name="connsiteY51" fmla="*/ 6540381 h 6860965"/>
              <a:gd name="connsiteX52" fmla="*/ 252199 w 12191853"/>
              <a:gd name="connsiteY52" fmla="*/ 6536107 h 6860965"/>
              <a:gd name="connsiteX53" fmla="*/ 260033 w 12191853"/>
              <a:gd name="connsiteY53" fmla="*/ 6583822 h 6860965"/>
              <a:gd name="connsiteX54" fmla="*/ 413145 w 12191853"/>
              <a:gd name="connsiteY54" fmla="*/ 6761147 h 6860965"/>
              <a:gd name="connsiteX55" fmla="*/ 501451 w 12191853"/>
              <a:gd name="connsiteY55" fmla="*/ 6779663 h 6860965"/>
              <a:gd name="connsiteX56" fmla="*/ 619668 w 12191853"/>
              <a:gd name="connsiteY56" fmla="*/ 6730525 h 6860965"/>
              <a:gd name="connsiteX57" fmla="*/ 645306 w 12191853"/>
              <a:gd name="connsiteY57" fmla="*/ 6590943 h 6860965"/>
              <a:gd name="connsiteX58" fmla="*/ 551302 w 12191853"/>
              <a:gd name="connsiteY58" fmla="*/ 6500500 h 6860965"/>
              <a:gd name="connsiteX59" fmla="*/ 819816 w 12191853"/>
              <a:gd name="connsiteY59" fmla="*/ 6350771 h 6860965"/>
              <a:gd name="connsiteX60" fmla="*/ 801266 w 12191853"/>
              <a:gd name="connsiteY60" fmla="*/ 6355222 h 6860965"/>
              <a:gd name="connsiteX61" fmla="*/ 755689 w 12191853"/>
              <a:gd name="connsiteY61" fmla="*/ 6424300 h 6860965"/>
              <a:gd name="connsiteX62" fmla="*/ 796993 w 12191853"/>
              <a:gd name="connsiteY62" fmla="*/ 6488394 h 6860965"/>
              <a:gd name="connsiteX63" fmla="*/ 953666 w 12191853"/>
              <a:gd name="connsiteY63" fmla="*/ 6446377 h 6860965"/>
              <a:gd name="connsiteX64" fmla="*/ 943696 w 12191853"/>
              <a:gd name="connsiteY64" fmla="*/ 6420740 h 6860965"/>
              <a:gd name="connsiteX65" fmla="*/ 899543 w 12191853"/>
              <a:gd name="connsiteY65" fmla="*/ 6402223 h 6860965"/>
              <a:gd name="connsiteX66" fmla="*/ 886724 w 12191853"/>
              <a:gd name="connsiteY66" fmla="*/ 6410057 h 6860965"/>
              <a:gd name="connsiteX67" fmla="*/ 873193 w 12191853"/>
              <a:gd name="connsiteY67" fmla="*/ 6471302 h 6860965"/>
              <a:gd name="connsiteX68" fmla="*/ 846132 w 12191853"/>
              <a:gd name="connsiteY68" fmla="*/ 6429285 h 6860965"/>
              <a:gd name="connsiteX69" fmla="*/ 841147 w 12191853"/>
              <a:gd name="connsiteY69" fmla="*/ 6384420 h 6860965"/>
              <a:gd name="connsiteX70" fmla="*/ 819816 w 12191853"/>
              <a:gd name="connsiteY70" fmla="*/ 6350771 h 6860965"/>
              <a:gd name="connsiteX71" fmla="*/ 1123870 w 12191853"/>
              <a:gd name="connsiteY71" fmla="*/ 6323887 h 6860965"/>
              <a:gd name="connsiteX72" fmla="*/ 1098945 w 12191853"/>
              <a:gd name="connsiteY72" fmla="*/ 6355934 h 6860965"/>
              <a:gd name="connsiteX73" fmla="*/ 1092535 w 12191853"/>
              <a:gd name="connsiteY73" fmla="*/ 6439967 h 6860965"/>
              <a:gd name="connsiteX74" fmla="*/ 1083278 w 12191853"/>
              <a:gd name="connsiteY74" fmla="*/ 6449938 h 6860965"/>
              <a:gd name="connsiteX75" fmla="*/ 1075444 w 12191853"/>
              <a:gd name="connsiteY75" fmla="*/ 6440680 h 6860965"/>
              <a:gd name="connsiteX76" fmla="*/ 1056216 w 12191853"/>
              <a:gd name="connsiteY76" fmla="*/ 6380147 h 6860965"/>
              <a:gd name="connsiteX77" fmla="*/ 985001 w 12191853"/>
              <a:gd name="connsiteY77" fmla="*/ 6424300 h 6860965"/>
              <a:gd name="connsiteX78" fmla="*/ 1170872 w 12191853"/>
              <a:gd name="connsiteY78" fmla="*/ 6450650 h 6860965"/>
              <a:gd name="connsiteX79" fmla="*/ 1188676 w 12191853"/>
              <a:gd name="connsiteY79" fmla="*/ 6375874 h 6860965"/>
              <a:gd name="connsiteX80" fmla="*/ 1123870 w 12191853"/>
              <a:gd name="connsiteY80" fmla="*/ 6323887 h 6860965"/>
              <a:gd name="connsiteX81" fmla="*/ 3260319 w 12191853"/>
              <a:gd name="connsiteY81" fmla="*/ 6303235 h 6860965"/>
              <a:gd name="connsiteX82" fmla="*/ 3245364 w 12191853"/>
              <a:gd name="connsiteY82" fmla="*/ 6316054 h 6860965"/>
              <a:gd name="connsiteX83" fmla="*/ 3239667 w 12191853"/>
              <a:gd name="connsiteY83" fmla="*/ 6323175 h 6860965"/>
              <a:gd name="connsiteX84" fmla="*/ 3260319 w 12191853"/>
              <a:gd name="connsiteY84" fmla="*/ 6303235 h 6860965"/>
              <a:gd name="connsiteX85" fmla="*/ 3911223 w 12191853"/>
              <a:gd name="connsiteY85" fmla="*/ 6192852 h 6860965"/>
              <a:gd name="connsiteX86" fmla="*/ 3876328 w 12191853"/>
              <a:gd name="connsiteY86" fmla="*/ 6227035 h 6860965"/>
              <a:gd name="connsiteX87" fmla="*/ 3938997 w 12191853"/>
              <a:gd name="connsiteY87" fmla="*/ 6199973 h 6860965"/>
              <a:gd name="connsiteX88" fmla="*/ 3948255 w 12191853"/>
              <a:gd name="connsiteY88" fmla="*/ 6204246 h 6860965"/>
              <a:gd name="connsiteX89" fmla="*/ 3911223 w 12191853"/>
              <a:gd name="connsiteY89" fmla="*/ 6192852 h 6860965"/>
              <a:gd name="connsiteX90" fmla="*/ 1729197 w 12191853"/>
              <a:gd name="connsiteY90" fmla="*/ 6057543 h 6860965"/>
              <a:gd name="connsiteX91" fmla="*/ 1612405 w 12191853"/>
              <a:gd name="connsiteY91" fmla="*/ 6156532 h 6860965"/>
              <a:gd name="connsiteX92" fmla="*/ 1614541 w 12191853"/>
              <a:gd name="connsiteY92" fmla="*/ 6177896 h 6860965"/>
              <a:gd name="connsiteX93" fmla="*/ 1705696 w 12191853"/>
              <a:gd name="connsiteY93" fmla="*/ 6294689 h 6860965"/>
              <a:gd name="connsiteX94" fmla="*/ 1807534 w 12191853"/>
              <a:gd name="connsiteY94" fmla="*/ 6412194 h 6860965"/>
              <a:gd name="connsiteX95" fmla="*/ 1934296 w 12191853"/>
              <a:gd name="connsiteY95" fmla="*/ 6454210 h 6860965"/>
              <a:gd name="connsiteX96" fmla="*/ 1952812 w 12191853"/>
              <a:gd name="connsiteY96" fmla="*/ 6449938 h 6860965"/>
              <a:gd name="connsiteX97" fmla="*/ 1944979 w 12191853"/>
              <a:gd name="connsiteY97" fmla="*/ 6433558 h 6860965"/>
              <a:gd name="connsiteX98" fmla="*/ 1913644 w 12191853"/>
              <a:gd name="connsiteY98" fmla="*/ 6376586 h 6860965"/>
              <a:gd name="connsiteX99" fmla="*/ 1889431 w 12191853"/>
              <a:gd name="connsiteY99" fmla="*/ 6356646 h 6860965"/>
              <a:gd name="connsiteX100" fmla="*/ 1769078 w 12191853"/>
              <a:gd name="connsiteY100" fmla="*/ 6270476 h 6860965"/>
              <a:gd name="connsiteX101" fmla="*/ 1737743 w 12191853"/>
              <a:gd name="connsiteY101" fmla="*/ 6144425 h 6860965"/>
              <a:gd name="connsiteX102" fmla="*/ 1737743 w 12191853"/>
              <a:gd name="connsiteY102" fmla="*/ 6059680 h 6860965"/>
              <a:gd name="connsiteX103" fmla="*/ 1729197 w 12191853"/>
              <a:gd name="connsiteY103" fmla="*/ 6057543 h 6860965"/>
              <a:gd name="connsiteX104" fmla="*/ 4395484 w 12191853"/>
              <a:gd name="connsiteY104" fmla="*/ 5988465 h 6860965"/>
              <a:gd name="connsiteX105" fmla="*/ 4353468 w 12191853"/>
              <a:gd name="connsiteY105" fmla="*/ 5994874 h 6860965"/>
              <a:gd name="connsiteX106" fmla="*/ 4291510 w 12191853"/>
              <a:gd name="connsiteY106" fmla="*/ 6133031 h 6860965"/>
              <a:gd name="connsiteX107" fmla="*/ 4287950 w 12191853"/>
              <a:gd name="connsiteY107" fmla="*/ 6167214 h 6860965"/>
              <a:gd name="connsiteX108" fmla="*/ 4266586 w 12191853"/>
              <a:gd name="connsiteY108" fmla="*/ 6212792 h 6860965"/>
              <a:gd name="connsiteX109" fmla="*/ 4267298 w 12191853"/>
              <a:gd name="connsiteY109" fmla="*/ 6268339 h 6860965"/>
              <a:gd name="connsiteX110" fmla="*/ 4275131 w 12191853"/>
              <a:gd name="connsiteY110" fmla="*/ 6291840 h 6860965"/>
              <a:gd name="connsiteX111" fmla="*/ 4324982 w 12191853"/>
              <a:gd name="connsiteY111" fmla="*/ 6410769 h 6860965"/>
              <a:gd name="connsiteX112" fmla="*/ 4327831 w 12191853"/>
              <a:gd name="connsiteY112" fmla="*/ 6420027 h 6860965"/>
              <a:gd name="connsiteX113" fmla="*/ 4364151 w 12191853"/>
              <a:gd name="connsiteY113" fmla="*/ 6512607 h 6860965"/>
              <a:gd name="connsiteX114" fmla="*/ 4455306 w 12191853"/>
              <a:gd name="connsiteY114" fmla="*/ 6526138 h 6860965"/>
              <a:gd name="connsiteX115" fmla="*/ 4474534 w 12191853"/>
              <a:gd name="connsiteY115" fmla="*/ 6519016 h 6860965"/>
              <a:gd name="connsiteX116" fmla="*/ 4447471 w 12191853"/>
              <a:gd name="connsiteY116" fmla="*/ 6502637 h 6860965"/>
              <a:gd name="connsiteX117" fmla="*/ 4373407 w 12191853"/>
              <a:gd name="connsiteY117" fmla="*/ 6403648 h 6860965"/>
              <a:gd name="connsiteX118" fmla="*/ 4312876 w 12191853"/>
              <a:gd name="connsiteY118" fmla="*/ 6304659 h 6860965"/>
              <a:gd name="connsiteX119" fmla="*/ 4307891 w 12191853"/>
              <a:gd name="connsiteY119" fmla="*/ 6268339 h 6860965"/>
              <a:gd name="connsiteX120" fmla="*/ 4393350 w 12191853"/>
              <a:gd name="connsiteY120" fmla="*/ 6074635 h 6860965"/>
              <a:gd name="connsiteX121" fmla="*/ 4445335 w 12191853"/>
              <a:gd name="connsiteY121" fmla="*/ 6051134 h 6860965"/>
              <a:gd name="connsiteX122" fmla="*/ 4536491 w 12191853"/>
              <a:gd name="connsiteY122" fmla="*/ 6078195 h 6860965"/>
              <a:gd name="connsiteX123" fmla="*/ 4588478 w 12191853"/>
              <a:gd name="connsiteY123" fmla="*/ 6099560 h 6860965"/>
              <a:gd name="connsiteX124" fmla="*/ 4627647 w 12191853"/>
              <a:gd name="connsiteY124" fmla="*/ 6170775 h 6860965"/>
              <a:gd name="connsiteX125" fmla="*/ 4621948 w 12191853"/>
              <a:gd name="connsiteY125" fmla="*/ 6270476 h 6860965"/>
              <a:gd name="connsiteX126" fmla="*/ 4602008 w 12191853"/>
              <a:gd name="connsiteY126" fmla="*/ 6308220 h 6860965"/>
              <a:gd name="connsiteX127" fmla="*/ 4505155 w 12191853"/>
              <a:gd name="connsiteY127" fmla="*/ 6343115 h 6860965"/>
              <a:gd name="connsiteX128" fmla="*/ 4503020 w 12191853"/>
              <a:gd name="connsiteY128" fmla="*/ 6342403 h 6860965"/>
              <a:gd name="connsiteX129" fmla="*/ 4435366 w 12191853"/>
              <a:gd name="connsiteY129" fmla="*/ 6204246 h 6860965"/>
              <a:gd name="connsiteX130" fmla="*/ 4478094 w 12191853"/>
              <a:gd name="connsiteY130" fmla="*/ 6153684 h 6860965"/>
              <a:gd name="connsiteX131" fmla="*/ 4532218 w 12191853"/>
              <a:gd name="connsiteY131" fmla="*/ 6191427 h 6860965"/>
              <a:gd name="connsiteX132" fmla="*/ 4545749 w 12191853"/>
              <a:gd name="connsiteY132" fmla="*/ 6218489 h 6860965"/>
              <a:gd name="connsiteX133" fmla="*/ 4524383 w 12191853"/>
              <a:gd name="connsiteY133" fmla="*/ 6244839 h 6860965"/>
              <a:gd name="connsiteX134" fmla="*/ 4503020 w 12191853"/>
              <a:gd name="connsiteY134" fmla="*/ 6253384 h 6860965"/>
              <a:gd name="connsiteX135" fmla="*/ 4507293 w 12191853"/>
              <a:gd name="connsiteY135" fmla="*/ 6269051 h 6860965"/>
              <a:gd name="connsiteX136" fmla="*/ 4530794 w 12191853"/>
              <a:gd name="connsiteY136" fmla="*/ 6266915 h 6860965"/>
              <a:gd name="connsiteX137" fmla="*/ 4561415 w 12191853"/>
              <a:gd name="connsiteY137" fmla="*/ 6188579 h 6860965"/>
              <a:gd name="connsiteX138" fmla="*/ 4505868 w 12191853"/>
              <a:gd name="connsiteY138" fmla="*/ 6142289 h 6860965"/>
              <a:gd name="connsiteX139" fmla="*/ 4485928 w 12191853"/>
              <a:gd name="connsiteY139" fmla="*/ 6139441 h 6860965"/>
              <a:gd name="connsiteX140" fmla="*/ 4416136 w 12191853"/>
              <a:gd name="connsiteY140" fmla="*/ 6187867 h 6860965"/>
              <a:gd name="connsiteX141" fmla="*/ 4406879 w 12191853"/>
              <a:gd name="connsiteY141" fmla="*/ 6227035 h 6860965"/>
              <a:gd name="connsiteX142" fmla="*/ 4431093 w 12191853"/>
              <a:gd name="connsiteY142" fmla="*/ 6350237 h 6860965"/>
              <a:gd name="connsiteX143" fmla="*/ 4475247 w 12191853"/>
              <a:gd name="connsiteY143" fmla="*/ 6401511 h 6860965"/>
              <a:gd name="connsiteX144" fmla="*/ 4555007 w 12191853"/>
              <a:gd name="connsiteY144" fmla="*/ 6401511 h 6860965"/>
              <a:gd name="connsiteX145" fmla="*/ 4666102 w 12191853"/>
              <a:gd name="connsiteY145" fmla="*/ 6291128 h 6860965"/>
              <a:gd name="connsiteX146" fmla="*/ 4681057 w 12191853"/>
              <a:gd name="connsiteY146" fmla="*/ 6275461 h 6860965"/>
              <a:gd name="connsiteX147" fmla="*/ 4684617 w 12191853"/>
              <a:gd name="connsiteY147" fmla="*/ 6250536 h 6860965"/>
              <a:gd name="connsiteX148" fmla="*/ 4653995 w 12191853"/>
              <a:gd name="connsiteY148" fmla="*/ 6105969 h 6860965"/>
              <a:gd name="connsiteX149" fmla="*/ 4569250 w 12191853"/>
              <a:gd name="connsiteY149" fmla="*/ 6016238 h 6860965"/>
              <a:gd name="connsiteX150" fmla="*/ 4395484 w 12191853"/>
              <a:gd name="connsiteY150" fmla="*/ 5988465 h 6860965"/>
              <a:gd name="connsiteX151" fmla="*/ 1931448 w 12191853"/>
              <a:gd name="connsiteY151" fmla="*/ 5935766 h 6860965"/>
              <a:gd name="connsiteX152" fmla="*/ 1904386 w 12191853"/>
              <a:gd name="connsiteY152" fmla="*/ 6281158 h 6860965"/>
              <a:gd name="connsiteX153" fmla="*/ 1911507 w 12191853"/>
              <a:gd name="connsiteY153" fmla="*/ 6323175 h 6860965"/>
              <a:gd name="connsiteX154" fmla="*/ 1908659 w 12191853"/>
              <a:gd name="connsiteY154" fmla="*/ 6281870 h 6860965"/>
              <a:gd name="connsiteX155" fmla="*/ 1931448 w 12191853"/>
              <a:gd name="connsiteY155" fmla="*/ 5935766 h 6860965"/>
              <a:gd name="connsiteX156" fmla="*/ 2323843 w 12191853"/>
              <a:gd name="connsiteY156" fmla="*/ 5623132 h 6860965"/>
              <a:gd name="connsiteX157" fmla="*/ 2254051 w 12191853"/>
              <a:gd name="connsiteY157" fmla="*/ 5707878 h 6860965"/>
              <a:gd name="connsiteX158" fmla="*/ 2224142 w 12191853"/>
              <a:gd name="connsiteY158" fmla="*/ 5848171 h 6860965"/>
              <a:gd name="connsiteX159" fmla="*/ 2200641 w 12191853"/>
              <a:gd name="connsiteY159" fmla="*/ 5865975 h 6860965"/>
              <a:gd name="connsiteX160" fmla="*/ 2133699 w 12191853"/>
              <a:gd name="connsiteY160" fmla="*/ 5853868 h 6860965"/>
              <a:gd name="connsiteX161" fmla="*/ 2037558 w 12191853"/>
              <a:gd name="connsiteY161" fmla="*/ 5816836 h 6860965"/>
              <a:gd name="connsiteX162" fmla="*/ 2135835 w 12191853"/>
              <a:gd name="connsiteY162" fmla="*/ 6004844 h 6860965"/>
              <a:gd name="connsiteX163" fmla="*/ 2217020 w 12191853"/>
              <a:gd name="connsiteY163" fmla="*/ 5899446 h 6860965"/>
              <a:gd name="connsiteX164" fmla="*/ 2212748 w 12191853"/>
              <a:gd name="connsiteY164" fmla="*/ 5940751 h 6860965"/>
              <a:gd name="connsiteX165" fmla="*/ 2189247 w 12191853"/>
              <a:gd name="connsiteY165" fmla="*/ 6164366 h 6860965"/>
              <a:gd name="connsiteX166" fmla="*/ 2177852 w 12191853"/>
              <a:gd name="connsiteY166" fmla="*/ 6185730 h 6860965"/>
              <a:gd name="connsiteX167" fmla="*/ 2118031 w 12191853"/>
              <a:gd name="connsiteY167" fmla="*/ 6167927 h 6860965"/>
              <a:gd name="connsiteX168" fmla="*/ 2113046 w 12191853"/>
              <a:gd name="connsiteY168" fmla="*/ 6130182 h 6860965"/>
              <a:gd name="connsiteX169" fmla="*/ 2090969 w 12191853"/>
              <a:gd name="connsiteY169" fmla="*/ 6101696 h 6860965"/>
              <a:gd name="connsiteX170" fmla="*/ 1998390 w 12191853"/>
              <a:gd name="connsiteY170" fmla="*/ 6077483 h 6860965"/>
              <a:gd name="connsiteX171" fmla="*/ 1980586 w 12191853"/>
              <a:gd name="connsiteY171" fmla="*/ 6095999 h 6860965"/>
              <a:gd name="connsiteX172" fmla="*/ 2051089 w 12191853"/>
              <a:gd name="connsiteY172" fmla="*/ 6201397 h 6860965"/>
              <a:gd name="connsiteX173" fmla="*/ 2070317 w 12191853"/>
              <a:gd name="connsiteY173" fmla="*/ 6246263 h 6860965"/>
              <a:gd name="connsiteX174" fmla="*/ 2098803 w 12191853"/>
              <a:gd name="connsiteY174" fmla="*/ 6293977 h 6860965"/>
              <a:gd name="connsiteX175" fmla="*/ 2168595 w 12191853"/>
              <a:gd name="connsiteY175" fmla="*/ 6324599 h 6860965"/>
              <a:gd name="connsiteX176" fmla="*/ 2169307 w 12191853"/>
              <a:gd name="connsiteY176" fmla="*/ 6400799 h 6860965"/>
              <a:gd name="connsiteX177" fmla="*/ 2174292 w 12191853"/>
              <a:gd name="connsiteY177" fmla="*/ 6396526 h 6860965"/>
              <a:gd name="connsiteX178" fmla="*/ 2182837 w 12191853"/>
              <a:gd name="connsiteY178" fmla="*/ 6331721 h 6860965"/>
              <a:gd name="connsiteX179" fmla="*/ 2243369 w 12191853"/>
              <a:gd name="connsiteY179" fmla="*/ 6282582 h 6860965"/>
              <a:gd name="connsiteX180" fmla="*/ 2272567 w 12191853"/>
              <a:gd name="connsiteY180" fmla="*/ 6311780 h 6860965"/>
              <a:gd name="connsiteX181" fmla="*/ 2295357 w 12191853"/>
              <a:gd name="connsiteY181" fmla="*/ 6331721 h 6860965"/>
              <a:gd name="connsiteX182" fmla="*/ 2348055 w 12191853"/>
              <a:gd name="connsiteY182" fmla="*/ 6328872 h 6860965"/>
              <a:gd name="connsiteX183" fmla="*/ 2366571 w 12191853"/>
              <a:gd name="connsiteY183" fmla="*/ 6312493 h 6860965"/>
              <a:gd name="connsiteX184" fmla="*/ 2397194 w 12191853"/>
              <a:gd name="connsiteY184" fmla="*/ 6287568 h 6860965"/>
              <a:gd name="connsiteX185" fmla="*/ 2434937 w 12191853"/>
              <a:gd name="connsiteY185" fmla="*/ 6284719 h 6860965"/>
              <a:gd name="connsiteX186" fmla="*/ 2461288 w 12191853"/>
              <a:gd name="connsiteY186" fmla="*/ 6302523 h 6860965"/>
              <a:gd name="connsiteX187" fmla="*/ 2479804 w 12191853"/>
              <a:gd name="connsiteY187" fmla="*/ 6319614 h 6860965"/>
              <a:gd name="connsiteX188" fmla="*/ 2490485 w 12191853"/>
              <a:gd name="connsiteY188" fmla="*/ 6336706 h 6860965"/>
              <a:gd name="connsiteX189" fmla="*/ 2474818 w 12191853"/>
              <a:gd name="connsiteY189" fmla="*/ 6387980 h 6860965"/>
              <a:gd name="connsiteX190" fmla="*/ 2494758 w 12191853"/>
              <a:gd name="connsiteY190" fmla="*/ 6349525 h 6860965"/>
              <a:gd name="connsiteX191" fmla="*/ 2539624 w 12191853"/>
              <a:gd name="connsiteY191" fmla="*/ 6311780 h 6860965"/>
              <a:gd name="connsiteX192" fmla="*/ 2560276 w 12191853"/>
              <a:gd name="connsiteY192" fmla="*/ 6291128 h 6860965"/>
              <a:gd name="connsiteX193" fmla="*/ 2564550 w 12191853"/>
              <a:gd name="connsiteY193" fmla="*/ 6261218 h 6860965"/>
              <a:gd name="connsiteX194" fmla="*/ 2593036 w 12191853"/>
              <a:gd name="connsiteY194" fmla="*/ 6225610 h 6860965"/>
              <a:gd name="connsiteX195" fmla="*/ 2656417 w 12191853"/>
              <a:gd name="connsiteY195" fmla="*/ 6143713 h 6860965"/>
              <a:gd name="connsiteX196" fmla="*/ 2641461 w 12191853"/>
              <a:gd name="connsiteY196" fmla="*/ 6129470 h 6860965"/>
              <a:gd name="connsiteX197" fmla="*/ 2590187 w 12191853"/>
              <a:gd name="connsiteY197" fmla="*/ 6141577 h 6860965"/>
              <a:gd name="connsiteX198" fmla="*/ 2541048 w 12191853"/>
              <a:gd name="connsiteY198" fmla="*/ 6188579 h 6860965"/>
              <a:gd name="connsiteX199" fmla="*/ 2536063 w 12191853"/>
              <a:gd name="connsiteY199" fmla="*/ 6191427 h 6860965"/>
              <a:gd name="connsiteX200" fmla="*/ 2541760 w 12191853"/>
              <a:gd name="connsiteY200" fmla="*/ 6098848 h 6860965"/>
              <a:gd name="connsiteX201" fmla="*/ 2543896 w 12191853"/>
              <a:gd name="connsiteY201" fmla="*/ 6084605 h 6860965"/>
              <a:gd name="connsiteX202" fmla="*/ 2546033 w 12191853"/>
              <a:gd name="connsiteY202" fmla="*/ 5969949 h 6860965"/>
              <a:gd name="connsiteX203" fmla="*/ 2552442 w 12191853"/>
              <a:gd name="connsiteY203" fmla="*/ 5959979 h 6860965"/>
              <a:gd name="connsiteX204" fmla="*/ 2626506 w 12191853"/>
              <a:gd name="connsiteY204" fmla="*/ 5831079 h 6860965"/>
              <a:gd name="connsiteX205" fmla="*/ 2555291 w 12191853"/>
              <a:gd name="connsiteY205" fmla="*/ 5855293 h 6860965"/>
              <a:gd name="connsiteX206" fmla="*/ 2531790 w 12191853"/>
              <a:gd name="connsiteY206" fmla="*/ 5838913 h 6860965"/>
              <a:gd name="connsiteX207" fmla="*/ 2518259 w 12191853"/>
              <a:gd name="connsiteY207" fmla="*/ 5762001 h 6860965"/>
              <a:gd name="connsiteX208" fmla="*/ 2362298 w 12191853"/>
              <a:gd name="connsiteY208" fmla="*/ 5640223 h 6860965"/>
              <a:gd name="connsiteX209" fmla="*/ 2449893 w 12191853"/>
              <a:gd name="connsiteY209" fmla="*/ 5685801 h 6860965"/>
              <a:gd name="connsiteX210" fmla="*/ 2496183 w 12191853"/>
              <a:gd name="connsiteY210" fmla="*/ 5734227 h 6860965"/>
              <a:gd name="connsiteX211" fmla="*/ 2523244 w 12191853"/>
              <a:gd name="connsiteY211" fmla="*/ 5843898 h 6860965"/>
              <a:gd name="connsiteX212" fmla="*/ 2506865 w 12191853"/>
              <a:gd name="connsiteY212" fmla="*/ 5863126 h 6860965"/>
              <a:gd name="connsiteX213" fmla="*/ 2438498 w 12191853"/>
              <a:gd name="connsiteY213" fmla="*/ 5866687 h 6860965"/>
              <a:gd name="connsiteX214" fmla="*/ 2429952 w 12191853"/>
              <a:gd name="connsiteY214" fmla="*/ 5884491 h 6860965"/>
              <a:gd name="connsiteX215" fmla="*/ 2485501 w 12191853"/>
              <a:gd name="connsiteY215" fmla="*/ 5959266 h 6860965"/>
              <a:gd name="connsiteX216" fmla="*/ 2533926 w 12191853"/>
              <a:gd name="connsiteY216" fmla="*/ 5996298 h 6860965"/>
              <a:gd name="connsiteX217" fmla="*/ 2525380 w 12191853"/>
              <a:gd name="connsiteY217" fmla="*/ 6194276 h 6860965"/>
              <a:gd name="connsiteX218" fmla="*/ 2474106 w 12191853"/>
              <a:gd name="connsiteY218" fmla="*/ 6207095 h 6860965"/>
              <a:gd name="connsiteX219" fmla="*/ 2459151 w 12191853"/>
              <a:gd name="connsiteY219" fmla="*/ 6180033 h 6860965"/>
              <a:gd name="connsiteX220" fmla="*/ 2436362 w 12191853"/>
              <a:gd name="connsiteY220" fmla="*/ 6161517 h 6860965"/>
              <a:gd name="connsiteX221" fmla="*/ 2388648 w 12191853"/>
              <a:gd name="connsiteY221" fmla="*/ 6163653 h 6860965"/>
              <a:gd name="connsiteX222" fmla="*/ 2365860 w 12191853"/>
              <a:gd name="connsiteY222" fmla="*/ 6184306 h 6860965"/>
              <a:gd name="connsiteX223" fmla="*/ 2330964 w 12191853"/>
              <a:gd name="connsiteY223" fmla="*/ 6214216 h 6860965"/>
              <a:gd name="connsiteX224" fmla="*/ 2301053 w 12191853"/>
              <a:gd name="connsiteY224" fmla="*/ 6210655 h 6860965"/>
              <a:gd name="connsiteX225" fmla="*/ 2282538 w 12191853"/>
              <a:gd name="connsiteY225" fmla="*/ 6190715 h 6860965"/>
              <a:gd name="connsiteX226" fmla="*/ 2241946 w 12191853"/>
              <a:gd name="connsiteY226" fmla="*/ 6151547 h 6860965"/>
              <a:gd name="connsiteX227" fmla="*/ 2206337 w 12191853"/>
              <a:gd name="connsiteY227" fmla="*/ 6105969 h 6860965"/>
              <a:gd name="connsiteX228" fmla="*/ 2234111 w 12191853"/>
              <a:gd name="connsiteY228" fmla="*/ 5865975 h 6860965"/>
              <a:gd name="connsiteX229" fmla="*/ 2323843 w 12191853"/>
              <a:gd name="connsiteY229" fmla="*/ 5623132 h 6860965"/>
              <a:gd name="connsiteX230" fmla="*/ 2410012 w 12191853"/>
              <a:gd name="connsiteY230" fmla="*/ 5616723 h 6860965"/>
              <a:gd name="connsiteX231" fmla="*/ 2402892 w 12191853"/>
              <a:gd name="connsiteY231" fmla="*/ 5622420 h 6860965"/>
              <a:gd name="connsiteX232" fmla="*/ 2515410 w 12191853"/>
              <a:gd name="connsiteY232" fmla="*/ 5630254 h 6860965"/>
              <a:gd name="connsiteX233" fmla="*/ 2709116 w 12191853"/>
              <a:gd name="connsiteY233" fmla="*/ 5795472 h 6860965"/>
              <a:gd name="connsiteX234" fmla="*/ 2741874 w 12191853"/>
              <a:gd name="connsiteY234" fmla="*/ 6006980 h 6860965"/>
              <a:gd name="connsiteX235" fmla="*/ 2706980 w 12191853"/>
              <a:gd name="connsiteY235" fmla="*/ 6321751 h 6860965"/>
              <a:gd name="connsiteX236" fmla="*/ 2706267 w 12191853"/>
              <a:gd name="connsiteY236" fmla="*/ 6324599 h 6860965"/>
              <a:gd name="connsiteX237" fmla="*/ 2689175 w 12191853"/>
              <a:gd name="connsiteY237" fmla="*/ 6375874 h 6860965"/>
              <a:gd name="connsiteX238" fmla="*/ 2694872 w 12191853"/>
              <a:gd name="connsiteY238" fmla="*/ 6378011 h 6860965"/>
              <a:gd name="connsiteX239" fmla="*/ 2711252 w 12191853"/>
              <a:gd name="connsiteY239" fmla="*/ 6326736 h 6860965"/>
              <a:gd name="connsiteX240" fmla="*/ 2740450 w 12191853"/>
              <a:gd name="connsiteY240" fmla="*/ 6193564 h 6860965"/>
              <a:gd name="connsiteX241" fmla="*/ 2716949 w 12191853"/>
              <a:gd name="connsiteY241" fmla="*/ 5789063 h 6860965"/>
              <a:gd name="connsiteX242" fmla="*/ 2603005 w 12191853"/>
              <a:gd name="connsiteY242" fmla="*/ 5643784 h 6860965"/>
              <a:gd name="connsiteX243" fmla="*/ 2410012 w 12191853"/>
              <a:gd name="connsiteY243" fmla="*/ 5616723 h 6860965"/>
              <a:gd name="connsiteX244" fmla="*/ 2215729 w 12191853"/>
              <a:gd name="connsiteY244" fmla="*/ 5611415 h 6860965"/>
              <a:gd name="connsiteX245" fmla="*/ 2057498 w 12191853"/>
              <a:gd name="connsiteY245" fmla="*/ 5642360 h 6860965"/>
              <a:gd name="connsiteX246" fmla="*/ 2029724 w 12191853"/>
              <a:gd name="connsiteY246" fmla="*/ 5677255 h 6860965"/>
              <a:gd name="connsiteX247" fmla="*/ 2270431 w 12191853"/>
              <a:gd name="connsiteY247" fmla="*/ 5617435 h 6860965"/>
              <a:gd name="connsiteX248" fmla="*/ 2215729 w 12191853"/>
              <a:gd name="connsiteY248" fmla="*/ 5611415 h 6860965"/>
              <a:gd name="connsiteX249" fmla="*/ 2468943 w 12191853"/>
              <a:gd name="connsiteY249" fmla="*/ 5559840 h 6860965"/>
              <a:gd name="connsiteX250" fmla="*/ 2380103 w 12191853"/>
              <a:gd name="connsiteY250" fmla="*/ 5586812 h 6860965"/>
              <a:gd name="connsiteX251" fmla="*/ 2560988 w 12191853"/>
              <a:gd name="connsiteY251" fmla="*/ 5567584 h 6860965"/>
              <a:gd name="connsiteX252" fmla="*/ 2468943 w 12191853"/>
              <a:gd name="connsiteY252" fmla="*/ 5559840 h 6860965"/>
              <a:gd name="connsiteX253" fmla="*/ 2171532 w 12191853"/>
              <a:gd name="connsiteY253" fmla="*/ 5550048 h 6860965"/>
              <a:gd name="connsiteX254" fmla="*/ 2048952 w 12191853"/>
              <a:gd name="connsiteY254" fmla="*/ 5572569 h 6860965"/>
              <a:gd name="connsiteX255" fmla="*/ 2286099 w 12191853"/>
              <a:gd name="connsiteY255" fmla="*/ 5595358 h 6860965"/>
              <a:gd name="connsiteX256" fmla="*/ 2171532 w 12191853"/>
              <a:gd name="connsiteY256" fmla="*/ 5550048 h 6860965"/>
              <a:gd name="connsiteX257" fmla="*/ 1121734 w 12191853"/>
              <a:gd name="connsiteY257" fmla="*/ 4683095 h 6860965"/>
              <a:gd name="connsiteX258" fmla="*/ 1029154 w 12191853"/>
              <a:gd name="connsiteY258" fmla="*/ 4767128 h 6860965"/>
              <a:gd name="connsiteX259" fmla="*/ 977879 w 12191853"/>
              <a:gd name="connsiteY259" fmla="*/ 4913831 h 6860965"/>
              <a:gd name="connsiteX260" fmla="*/ 952954 w 12191853"/>
              <a:gd name="connsiteY260" fmla="*/ 5065519 h 6860965"/>
              <a:gd name="connsiteX261" fmla="*/ 921620 w 12191853"/>
              <a:gd name="connsiteY261" fmla="*/ 5092581 h 6860965"/>
              <a:gd name="connsiteX262" fmla="*/ 806964 w 12191853"/>
              <a:gd name="connsiteY262" fmla="*/ 5076201 h 6860965"/>
              <a:gd name="connsiteX263" fmla="*/ 643169 w 12191853"/>
              <a:gd name="connsiteY263" fmla="*/ 5009971 h 6860965"/>
              <a:gd name="connsiteX264" fmla="*/ 796281 w 12191853"/>
              <a:gd name="connsiteY264" fmla="*/ 5318332 h 6860965"/>
              <a:gd name="connsiteX265" fmla="*/ 812661 w 12191853"/>
              <a:gd name="connsiteY265" fmla="*/ 5316195 h 6860965"/>
              <a:gd name="connsiteX266" fmla="*/ 877466 w 12191853"/>
              <a:gd name="connsiteY266" fmla="*/ 5223616 h 6860965"/>
              <a:gd name="connsiteX267" fmla="*/ 928741 w 12191853"/>
              <a:gd name="connsiteY267" fmla="*/ 5158811 h 6860965"/>
              <a:gd name="connsiteX268" fmla="*/ 937999 w 12191853"/>
              <a:gd name="connsiteY268" fmla="*/ 5148128 h 6860965"/>
              <a:gd name="connsiteX269" fmla="*/ 939423 w 12191853"/>
              <a:gd name="connsiteY269" fmla="*/ 5171629 h 6860965"/>
              <a:gd name="connsiteX270" fmla="*/ 917347 w 12191853"/>
              <a:gd name="connsiteY270" fmla="*/ 5390259 h 6860965"/>
              <a:gd name="connsiteX271" fmla="*/ 893134 w 12191853"/>
              <a:gd name="connsiteY271" fmla="*/ 5615298 h 6860965"/>
              <a:gd name="connsiteX272" fmla="*/ 883876 w 12191853"/>
              <a:gd name="connsiteY272" fmla="*/ 5643072 h 6860965"/>
              <a:gd name="connsiteX273" fmla="*/ 791296 w 12191853"/>
              <a:gd name="connsiteY273" fmla="*/ 5618859 h 6860965"/>
              <a:gd name="connsiteX274" fmla="*/ 760674 w 12191853"/>
              <a:gd name="connsiteY274" fmla="*/ 5565448 h 6860965"/>
              <a:gd name="connsiteX275" fmla="*/ 765659 w 12191853"/>
              <a:gd name="connsiteY275" fmla="*/ 5530553 h 6860965"/>
              <a:gd name="connsiteX276" fmla="*/ 743582 w 12191853"/>
              <a:gd name="connsiteY276" fmla="*/ 5498506 h 6860965"/>
              <a:gd name="connsiteX277" fmla="*/ 551302 w 12191853"/>
              <a:gd name="connsiteY277" fmla="*/ 5447231 h 6860965"/>
              <a:gd name="connsiteX278" fmla="*/ 534210 w 12191853"/>
              <a:gd name="connsiteY278" fmla="*/ 5463610 h 6860965"/>
              <a:gd name="connsiteX279" fmla="*/ 660261 w 12191853"/>
              <a:gd name="connsiteY279" fmla="*/ 5665149 h 6860965"/>
              <a:gd name="connsiteX280" fmla="*/ 692307 w 12191853"/>
              <a:gd name="connsiteY280" fmla="*/ 5737076 h 6860965"/>
              <a:gd name="connsiteX281" fmla="*/ 690171 w 12191853"/>
              <a:gd name="connsiteY281" fmla="*/ 5769835 h 6860965"/>
              <a:gd name="connsiteX282" fmla="*/ 710823 w 12191853"/>
              <a:gd name="connsiteY282" fmla="*/ 5805442 h 6860965"/>
              <a:gd name="connsiteX283" fmla="*/ 846844 w 12191853"/>
              <a:gd name="connsiteY283" fmla="*/ 5859565 h 6860965"/>
              <a:gd name="connsiteX284" fmla="*/ 869633 w 12191853"/>
              <a:gd name="connsiteY284" fmla="*/ 5890900 h 6860965"/>
              <a:gd name="connsiteX285" fmla="*/ 865360 w 12191853"/>
              <a:gd name="connsiteY285" fmla="*/ 5965676 h 6860965"/>
              <a:gd name="connsiteX286" fmla="*/ 878179 w 12191853"/>
              <a:gd name="connsiteY286" fmla="*/ 5934341 h 6860965"/>
              <a:gd name="connsiteX287" fmla="*/ 895270 w 12191853"/>
              <a:gd name="connsiteY287" fmla="*/ 5819685 h 6860965"/>
              <a:gd name="connsiteX288" fmla="*/ 923756 w 12191853"/>
              <a:gd name="connsiteY288" fmla="*/ 5796896 h 6860965"/>
              <a:gd name="connsiteX289" fmla="*/ 999244 w 12191853"/>
              <a:gd name="connsiteY289" fmla="*/ 5802593 h 6860965"/>
              <a:gd name="connsiteX290" fmla="*/ 1036988 w 12191853"/>
              <a:gd name="connsiteY290" fmla="*/ 5835353 h 6860965"/>
              <a:gd name="connsiteX291" fmla="*/ 1040549 w 12191853"/>
              <a:gd name="connsiteY291" fmla="*/ 5863126 h 6860965"/>
              <a:gd name="connsiteX292" fmla="*/ 1055504 w 12191853"/>
              <a:gd name="connsiteY292" fmla="*/ 5883067 h 6860965"/>
              <a:gd name="connsiteX293" fmla="*/ 1145947 w 12191853"/>
              <a:gd name="connsiteY293" fmla="*/ 5882354 h 6860965"/>
              <a:gd name="connsiteX294" fmla="*/ 1201494 w 12191853"/>
              <a:gd name="connsiteY294" fmla="*/ 5836777 h 6860965"/>
              <a:gd name="connsiteX295" fmla="*/ 1229980 w 12191853"/>
              <a:gd name="connsiteY295" fmla="*/ 5812564 h 6860965"/>
              <a:gd name="connsiteX296" fmla="*/ 1302620 w 12191853"/>
              <a:gd name="connsiteY296" fmla="*/ 5804730 h 6860965"/>
              <a:gd name="connsiteX297" fmla="*/ 1360304 w 12191853"/>
              <a:gd name="connsiteY297" fmla="*/ 5846747 h 6860965"/>
              <a:gd name="connsiteX298" fmla="*/ 1385229 w 12191853"/>
              <a:gd name="connsiteY298" fmla="*/ 5865263 h 6860965"/>
              <a:gd name="connsiteX299" fmla="*/ 1418700 w 12191853"/>
              <a:gd name="connsiteY299" fmla="*/ 5867399 h 6860965"/>
              <a:gd name="connsiteX300" fmla="*/ 1352470 w 12191853"/>
              <a:gd name="connsiteY300" fmla="*/ 6031906 h 6860965"/>
              <a:gd name="connsiteX301" fmla="*/ 1435079 w 12191853"/>
              <a:gd name="connsiteY301" fmla="*/ 5857429 h 6860965"/>
              <a:gd name="connsiteX302" fmla="*/ 1521250 w 12191853"/>
              <a:gd name="connsiteY302" fmla="*/ 5855293 h 6860965"/>
              <a:gd name="connsiteX303" fmla="*/ 1535493 w 12191853"/>
              <a:gd name="connsiteY303" fmla="*/ 5748470 h 6860965"/>
              <a:gd name="connsiteX304" fmla="*/ 1569676 w 12191853"/>
              <a:gd name="connsiteY304" fmla="*/ 5704317 h 6860965"/>
              <a:gd name="connsiteX305" fmla="*/ 1687893 w 12191853"/>
              <a:gd name="connsiteY305" fmla="*/ 5561887 h 6860965"/>
              <a:gd name="connsiteX306" fmla="*/ 1668665 w 12191853"/>
              <a:gd name="connsiteY306" fmla="*/ 5545508 h 6860965"/>
              <a:gd name="connsiteX307" fmla="*/ 1515552 w 12191853"/>
              <a:gd name="connsiteY307" fmla="*/ 5583964 h 6860965"/>
              <a:gd name="connsiteX308" fmla="*/ 1499885 w 12191853"/>
              <a:gd name="connsiteY308" fmla="*/ 5601768 h 6860965"/>
              <a:gd name="connsiteX309" fmla="*/ 1493476 w 12191853"/>
              <a:gd name="connsiteY309" fmla="*/ 5687226 h 6860965"/>
              <a:gd name="connsiteX310" fmla="*/ 1480657 w 12191853"/>
              <a:gd name="connsiteY310" fmla="*/ 5665149 h 6860965"/>
              <a:gd name="connsiteX311" fmla="*/ 1492764 w 12191853"/>
              <a:gd name="connsiteY311" fmla="*/ 5546220 h 6860965"/>
              <a:gd name="connsiteX312" fmla="*/ 1497749 w 12191853"/>
              <a:gd name="connsiteY312" fmla="*/ 5296255 h 6860965"/>
              <a:gd name="connsiteX313" fmla="*/ 1511279 w 12191853"/>
              <a:gd name="connsiteY313" fmla="*/ 5252102 h 6860965"/>
              <a:gd name="connsiteX314" fmla="*/ 1634481 w 12191853"/>
              <a:gd name="connsiteY314" fmla="*/ 5026350 h 6860965"/>
              <a:gd name="connsiteX315" fmla="*/ 1502734 w 12191853"/>
              <a:gd name="connsiteY315" fmla="*/ 5076201 h 6860965"/>
              <a:gd name="connsiteX316" fmla="*/ 1474248 w 12191853"/>
              <a:gd name="connsiteY316" fmla="*/ 5053413 h 6860965"/>
              <a:gd name="connsiteX317" fmla="*/ 1462853 w 12191853"/>
              <a:gd name="connsiteY317" fmla="*/ 4963681 h 6860965"/>
              <a:gd name="connsiteX318" fmla="*/ 1342500 w 12191853"/>
              <a:gd name="connsiteY318" fmla="*/ 4770689 h 6860965"/>
              <a:gd name="connsiteX319" fmla="*/ 1207904 w 12191853"/>
              <a:gd name="connsiteY319" fmla="*/ 4707308 h 6860965"/>
              <a:gd name="connsiteX320" fmla="*/ 1171584 w 12191853"/>
              <a:gd name="connsiteY320" fmla="*/ 4701610 h 6860965"/>
              <a:gd name="connsiteX321" fmla="*/ 1328257 w 12191853"/>
              <a:gd name="connsiteY321" fmla="*/ 4779235 h 6860965"/>
              <a:gd name="connsiteX322" fmla="*/ 1420836 w 12191853"/>
              <a:gd name="connsiteY322" fmla="*/ 4880360 h 6860965"/>
              <a:gd name="connsiteX323" fmla="*/ 1463565 w 12191853"/>
              <a:gd name="connsiteY323" fmla="*/ 5076913 h 6860965"/>
              <a:gd name="connsiteX324" fmla="*/ 1307605 w 12191853"/>
              <a:gd name="connsiteY324" fmla="*/ 5091868 h 6860965"/>
              <a:gd name="connsiteX325" fmla="*/ 1289089 w 12191853"/>
              <a:gd name="connsiteY325" fmla="*/ 5094717 h 6860965"/>
              <a:gd name="connsiteX326" fmla="*/ 1297635 w 12191853"/>
              <a:gd name="connsiteY326" fmla="*/ 5113233 h 6860965"/>
              <a:gd name="connsiteX327" fmla="*/ 1430094 w 12191853"/>
              <a:gd name="connsiteY327" fmla="*/ 5302665 h 6860965"/>
              <a:gd name="connsiteX328" fmla="*/ 1473535 w 12191853"/>
              <a:gd name="connsiteY328" fmla="*/ 5307650 h 6860965"/>
              <a:gd name="connsiteX329" fmla="*/ 1478521 w 12191853"/>
              <a:gd name="connsiteY329" fmla="*/ 5308362 h 6860965"/>
              <a:gd name="connsiteX330" fmla="*/ 1482793 w 12191853"/>
              <a:gd name="connsiteY330" fmla="*/ 5335424 h 6860965"/>
              <a:gd name="connsiteX331" fmla="*/ 1466414 w 12191853"/>
              <a:gd name="connsiteY331" fmla="*/ 5620283 h 6860965"/>
              <a:gd name="connsiteX332" fmla="*/ 1404457 w 12191853"/>
              <a:gd name="connsiteY332" fmla="*/ 5672983 h 6860965"/>
              <a:gd name="connsiteX333" fmla="*/ 1351758 w 12191853"/>
              <a:gd name="connsiteY333" fmla="*/ 5625268 h 6860965"/>
              <a:gd name="connsiteX334" fmla="*/ 1349622 w 12191853"/>
              <a:gd name="connsiteY334" fmla="*/ 5607465 h 6860965"/>
              <a:gd name="connsiteX335" fmla="*/ 1328257 w 12191853"/>
              <a:gd name="connsiteY335" fmla="*/ 5591085 h 6860965"/>
              <a:gd name="connsiteX336" fmla="*/ 1232829 w 12191853"/>
              <a:gd name="connsiteY336" fmla="*/ 5596070 h 6860965"/>
              <a:gd name="connsiteX337" fmla="*/ 1194373 w 12191853"/>
              <a:gd name="connsiteY337" fmla="*/ 5628829 h 6860965"/>
              <a:gd name="connsiteX338" fmla="*/ 1191524 w 12191853"/>
              <a:gd name="connsiteY338" fmla="*/ 5661588 h 6860965"/>
              <a:gd name="connsiteX339" fmla="*/ 1168023 w 12191853"/>
              <a:gd name="connsiteY339" fmla="*/ 5682952 h 6860965"/>
              <a:gd name="connsiteX340" fmla="*/ 1069747 w 12191853"/>
              <a:gd name="connsiteY340" fmla="*/ 5676543 h 6860965"/>
              <a:gd name="connsiteX341" fmla="*/ 1051231 w 12191853"/>
              <a:gd name="connsiteY341" fmla="*/ 5667285 h 6860965"/>
              <a:gd name="connsiteX342" fmla="*/ 1045534 w 12191853"/>
              <a:gd name="connsiteY342" fmla="*/ 5607465 h 6860965"/>
              <a:gd name="connsiteX343" fmla="*/ 1017760 w 12191853"/>
              <a:gd name="connsiteY343" fmla="*/ 5581115 h 6860965"/>
              <a:gd name="connsiteX344" fmla="*/ 950818 w 12191853"/>
              <a:gd name="connsiteY344" fmla="*/ 5571857 h 6860965"/>
              <a:gd name="connsiteX345" fmla="*/ 919483 w 12191853"/>
              <a:gd name="connsiteY345" fmla="*/ 5529128 h 6860965"/>
              <a:gd name="connsiteX346" fmla="*/ 928029 w 12191853"/>
              <a:gd name="connsiteY346" fmla="*/ 5444382 h 6860965"/>
              <a:gd name="connsiteX347" fmla="*/ 942984 w 12191853"/>
              <a:gd name="connsiteY347" fmla="*/ 5314059 h 6860965"/>
              <a:gd name="connsiteX348" fmla="*/ 956515 w 12191853"/>
              <a:gd name="connsiteY348" fmla="*/ 5186584 h 6860965"/>
              <a:gd name="connsiteX349" fmla="*/ 971470 w 12191853"/>
              <a:gd name="connsiteY349" fmla="*/ 5061958 h 6860965"/>
              <a:gd name="connsiteX350" fmla="*/ 991410 w 12191853"/>
              <a:gd name="connsiteY350" fmla="*/ 4927362 h 6860965"/>
              <a:gd name="connsiteX351" fmla="*/ 1121734 w 12191853"/>
              <a:gd name="connsiteY351" fmla="*/ 4683095 h 6860965"/>
              <a:gd name="connsiteX352" fmla="*/ 1346339 w 12191853"/>
              <a:gd name="connsiteY352" fmla="*/ 4669197 h 6860965"/>
              <a:gd name="connsiteX353" fmla="*/ 1258466 w 12191853"/>
              <a:gd name="connsiteY353" fmla="*/ 4672413 h 6860965"/>
              <a:gd name="connsiteX354" fmla="*/ 1235678 w 12191853"/>
              <a:gd name="connsiteY354" fmla="*/ 4680958 h 6860965"/>
              <a:gd name="connsiteX355" fmla="*/ 1262739 w 12191853"/>
              <a:gd name="connsiteY355" fmla="*/ 4680958 h 6860965"/>
              <a:gd name="connsiteX356" fmla="*/ 1522674 w 12191853"/>
              <a:gd name="connsiteY356" fmla="*/ 4711581 h 6860965"/>
              <a:gd name="connsiteX357" fmla="*/ 1754122 w 12191853"/>
              <a:gd name="connsiteY357" fmla="*/ 4909558 h 6860965"/>
              <a:gd name="connsiteX358" fmla="*/ 1806821 w 12191853"/>
              <a:gd name="connsiteY358" fmla="*/ 5093293 h 6860965"/>
              <a:gd name="connsiteX359" fmla="*/ 1831747 w 12191853"/>
              <a:gd name="connsiteY359" fmla="*/ 5272754 h 6860965"/>
              <a:gd name="connsiteX360" fmla="*/ 1818928 w 12191853"/>
              <a:gd name="connsiteY360" fmla="*/ 5647345 h 6860965"/>
              <a:gd name="connsiteX361" fmla="*/ 1846702 w 12191853"/>
              <a:gd name="connsiteY361" fmla="*/ 5261360 h 6860965"/>
              <a:gd name="connsiteX362" fmla="*/ 1773350 w 12191853"/>
              <a:gd name="connsiteY362" fmla="*/ 4906709 h 6860965"/>
              <a:gd name="connsiteX363" fmla="*/ 1601010 w 12191853"/>
              <a:gd name="connsiteY363" fmla="*/ 4716565 h 6860965"/>
              <a:gd name="connsiteX364" fmla="*/ 1346339 w 12191853"/>
              <a:gd name="connsiteY364" fmla="*/ 4669197 h 6860965"/>
              <a:gd name="connsiteX365" fmla="*/ 862957 w 12191853"/>
              <a:gd name="connsiteY365" fmla="*/ 4661197 h 6860965"/>
              <a:gd name="connsiteX366" fmla="*/ 740734 w 12191853"/>
              <a:gd name="connsiteY366" fmla="*/ 4684519 h 6860965"/>
              <a:gd name="connsiteX367" fmla="*/ 582636 w 12191853"/>
              <a:gd name="connsiteY367" fmla="*/ 4808433 h 6860965"/>
              <a:gd name="connsiteX368" fmla="*/ 500027 w 12191853"/>
              <a:gd name="connsiteY368" fmla="*/ 5008547 h 6860965"/>
              <a:gd name="connsiteX369" fmla="*/ 408872 w 12191853"/>
              <a:gd name="connsiteY369" fmla="*/ 5688650 h 6860965"/>
              <a:gd name="connsiteX370" fmla="*/ 421691 w 12191853"/>
              <a:gd name="connsiteY370" fmla="*/ 5858141 h 6860965"/>
              <a:gd name="connsiteX371" fmla="*/ 423827 w 12191853"/>
              <a:gd name="connsiteY371" fmla="*/ 5820397 h 6860965"/>
              <a:gd name="connsiteX372" fmla="*/ 433797 w 12191853"/>
              <a:gd name="connsiteY372" fmla="*/ 5429427 h 6860965"/>
              <a:gd name="connsiteX373" fmla="*/ 565545 w 12191853"/>
              <a:gd name="connsiteY373" fmla="*/ 4889618 h 6860965"/>
              <a:gd name="connsiteX374" fmla="*/ 743582 w 12191853"/>
              <a:gd name="connsiteY374" fmla="*/ 4703747 h 6860965"/>
              <a:gd name="connsiteX375" fmla="*/ 747855 w 12191853"/>
              <a:gd name="connsiteY375" fmla="*/ 4700898 h 6860965"/>
              <a:gd name="connsiteX376" fmla="*/ 1055504 w 12191853"/>
              <a:gd name="connsiteY376" fmla="*/ 4677397 h 6860965"/>
              <a:gd name="connsiteX377" fmla="*/ 1059064 w 12191853"/>
              <a:gd name="connsiteY377" fmla="*/ 4670988 h 6860965"/>
              <a:gd name="connsiteX378" fmla="*/ 987850 w 12191853"/>
              <a:gd name="connsiteY378" fmla="*/ 4662442 h 6860965"/>
              <a:gd name="connsiteX379" fmla="*/ 862957 w 12191853"/>
              <a:gd name="connsiteY379" fmla="*/ 4661197 h 6860965"/>
              <a:gd name="connsiteX380" fmla="*/ 1371342 w 12191853"/>
              <a:gd name="connsiteY380" fmla="*/ 4573958 h 6860965"/>
              <a:gd name="connsiteX381" fmla="*/ 1212177 w 12191853"/>
              <a:gd name="connsiteY381" fmla="*/ 4623274 h 6860965"/>
              <a:gd name="connsiteX382" fmla="*/ 1536917 w 12191853"/>
              <a:gd name="connsiteY382" fmla="*/ 4587667 h 6860965"/>
              <a:gd name="connsiteX383" fmla="*/ 1371342 w 12191853"/>
              <a:gd name="connsiteY383" fmla="*/ 4573958 h 6860965"/>
              <a:gd name="connsiteX384" fmla="*/ 880393 w 12191853"/>
              <a:gd name="connsiteY384" fmla="*/ 4556844 h 6860965"/>
              <a:gd name="connsiteX385" fmla="*/ 654564 w 12191853"/>
              <a:gd name="connsiteY385" fmla="*/ 4582681 h 6860965"/>
              <a:gd name="connsiteX386" fmla="*/ 588334 w 12191853"/>
              <a:gd name="connsiteY386" fmla="*/ 4606182 h 6860965"/>
              <a:gd name="connsiteX387" fmla="*/ 616107 w 12191853"/>
              <a:gd name="connsiteY387" fmla="*/ 4606895 h 6860965"/>
              <a:gd name="connsiteX388" fmla="*/ 826192 w 12191853"/>
              <a:gd name="connsiteY388" fmla="*/ 4581969 h 6860965"/>
              <a:gd name="connsiteX389" fmla="*/ 1065474 w 12191853"/>
              <a:gd name="connsiteY389" fmla="*/ 4643214 h 6860965"/>
              <a:gd name="connsiteX390" fmla="*/ 1030578 w 12191853"/>
              <a:gd name="connsiteY390" fmla="*/ 4599061 h 6860965"/>
              <a:gd name="connsiteX391" fmla="*/ 956515 w 12191853"/>
              <a:gd name="connsiteY391" fmla="*/ 4567014 h 6860965"/>
              <a:gd name="connsiteX392" fmla="*/ 880393 w 12191853"/>
              <a:gd name="connsiteY392" fmla="*/ 4556844 h 6860965"/>
              <a:gd name="connsiteX393" fmla="*/ 373807 w 12191853"/>
              <a:gd name="connsiteY393" fmla="*/ 3228879 h 6860965"/>
              <a:gd name="connsiteX394" fmla="*/ 355290 w 12191853"/>
              <a:gd name="connsiteY394" fmla="*/ 3238339 h 6860965"/>
              <a:gd name="connsiteX395" fmla="*/ 282831 w 12191853"/>
              <a:gd name="connsiteY395" fmla="*/ 3329584 h 6860965"/>
              <a:gd name="connsiteX396" fmla="*/ 421308 w 12191853"/>
              <a:gd name="connsiteY396" fmla="*/ 3347296 h 6860965"/>
              <a:gd name="connsiteX397" fmla="*/ 433653 w 12191853"/>
              <a:gd name="connsiteY397" fmla="*/ 3270543 h 6860965"/>
              <a:gd name="connsiteX398" fmla="*/ 430969 w 12191853"/>
              <a:gd name="connsiteY398" fmla="*/ 3258198 h 6860965"/>
              <a:gd name="connsiteX399" fmla="*/ 395545 w 12191853"/>
              <a:gd name="connsiteY399" fmla="*/ 3231898 h 6860965"/>
              <a:gd name="connsiteX400" fmla="*/ 373807 w 12191853"/>
              <a:gd name="connsiteY400" fmla="*/ 3228879 h 6860965"/>
              <a:gd name="connsiteX401" fmla="*/ 556565 w 12191853"/>
              <a:gd name="connsiteY401" fmla="*/ 3175004 h 6860965"/>
              <a:gd name="connsiteX402" fmla="*/ 434190 w 12191853"/>
              <a:gd name="connsiteY402" fmla="*/ 3321533 h 6860965"/>
              <a:gd name="connsiteX403" fmla="*/ 559786 w 12191853"/>
              <a:gd name="connsiteY403" fmla="*/ 3222237 h 6860965"/>
              <a:gd name="connsiteX404" fmla="*/ 582328 w 12191853"/>
              <a:gd name="connsiteY404" fmla="*/ 3211502 h 6860965"/>
              <a:gd name="connsiteX405" fmla="*/ 575351 w 12191853"/>
              <a:gd name="connsiteY405" fmla="*/ 3186812 h 6860965"/>
              <a:gd name="connsiteX406" fmla="*/ 556565 w 12191853"/>
              <a:gd name="connsiteY406" fmla="*/ 3175004 h 6860965"/>
              <a:gd name="connsiteX407" fmla="*/ 457806 w 12191853"/>
              <a:gd name="connsiteY407" fmla="*/ 3134213 h 6860965"/>
              <a:gd name="connsiteX408" fmla="*/ 434727 w 12191853"/>
              <a:gd name="connsiteY408" fmla="*/ 3142264 h 6860965"/>
              <a:gd name="connsiteX409" fmla="*/ 364951 w 12191853"/>
              <a:gd name="connsiteY409" fmla="*/ 3224921 h 6860965"/>
              <a:gd name="connsiteX410" fmla="*/ 438484 w 12191853"/>
              <a:gd name="connsiteY410" fmla="*/ 3254441 h 6860965"/>
              <a:gd name="connsiteX411" fmla="*/ 471225 w 12191853"/>
              <a:gd name="connsiteY411" fmla="*/ 3155145 h 6860965"/>
              <a:gd name="connsiteX412" fmla="*/ 457806 w 12191853"/>
              <a:gd name="connsiteY412" fmla="*/ 3134213 h 6860965"/>
              <a:gd name="connsiteX413" fmla="*/ 547977 w 12191853"/>
              <a:gd name="connsiteY413" fmla="*/ 3107913 h 6860965"/>
              <a:gd name="connsiteX414" fmla="*/ 485716 w 12191853"/>
              <a:gd name="connsiteY414" fmla="*/ 3144411 h 6860965"/>
              <a:gd name="connsiteX415" fmla="*/ 456196 w 12191853"/>
              <a:gd name="connsiteY415" fmla="*/ 3224384 h 6860965"/>
              <a:gd name="connsiteX416" fmla="*/ 562469 w 12191853"/>
              <a:gd name="connsiteY416" fmla="*/ 3166953 h 6860965"/>
              <a:gd name="connsiteX417" fmla="*/ 567837 w 12191853"/>
              <a:gd name="connsiteY417" fmla="*/ 3157292 h 6860965"/>
              <a:gd name="connsiteX418" fmla="*/ 563006 w 12191853"/>
              <a:gd name="connsiteY418" fmla="*/ 3120794 h 6860965"/>
              <a:gd name="connsiteX419" fmla="*/ 547977 w 12191853"/>
              <a:gd name="connsiteY419" fmla="*/ 3107913 h 6860965"/>
              <a:gd name="connsiteX420" fmla="*/ 478336 w 12191853"/>
              <a:gd name="connsiteY420" fmla="*/ 3094897 h 6860965"/>
              <a:gd name="connsiteX421" fmla="*/ 470151 w 12191853"/>
              <a:gd name="connsiteY421" fmla="*/ 3099861 h 6860965"/>
              <a:gd name="connsiteX422" fmla="*/ 447071 w 12191853"/>
              <a:gd name="connsiteY422" fmla="*/ 3127235 h 6860965"/>
              <a:gd name="connsiteX423" fmla="*/ 466931 w 12191853"/>
              <a:gd name="connsiteY423" fmla="*/ 3130456 h 6860965"/>
              <a:gd name="connsiteX424" fmla="*/ 485716 w 12191853"/>
              <a:gd name="connsiteY424" fmla="*/ 3123478 h 6860965"/>
              <a:gd name="connsiteX425" fmla="*/ 490547 w 12191853"/>
              <a:gd name="connsiteY425" fmla="*/ 3114353 h 6860965"/>
              <a:gd name="connsiteX426" fmla="*/ 487327 w 12191853"/>
              <a:gd name="connsiteY426" fmla="*/ 3097178 h 6860965"/>
              <a:gd name="connsiteX427" fmla="*/ 478336 w 12191853"/>
              <a:gd name="connsiteY427" fmla="*/ 3094897 h 6860965"/>
              <a:gd name="connsiteX428" fmla="*/ 173832 w 12191853"/>
              <a:gd name="connsiteY428" fmla="*/ 3057424 h 6860965"/>
              <a:gd name="connsiteX429" fmla="*/ 173863 w 12191853"/>
              <a:gd name="connsiteY429" fmla="*/ 3063667 h 6860965"/>
              <a:gd name="connsiteX430" fmla="*/ 172438 w 12191853"/>
              <a:gd name="connsiteY430" fmla="*/ 3428999 h 6860965"/>
              <a:gd name="connsiteX431" fmla="*/ 172060 w 12191853"/>
              <a:gd name="connsiteY431" fmla="*/ 3485281 h 6860965"/>
              <a:gd name="connsiteX432" fmla="*/ 172053 w 12191853"/>
              <a:gd name="connsiteY432" fmla="*/ 3486119 h 6860965"/>
              <a:gd name="connsiteX433" fmla="*/ 188366 w 12191853"/>
              <a:gd name="connsiteY433" fmla="*/ 3458400 h 6860965"/>
              <a:gd name="connsiteX434" fmla="*/ 216813 w 12191853"/>
              <a:gd name="connsiteY434" fmla="*/ 3376816 h 6860965"/>
              <a:gd name="connsiteX435" fmla="*/ 218423 w 12191853"/>
              <a:gd name="connsiteY435" fmla="*/ 3326363 h 6860965"/>
              <a:gd name="connsiteX436" fmla="*/ 194806 w 12191853"/>
              <a:gd name="connsiteY436" fmla="*/ 3128845 h 6860965"/>
              <a:gd name="connsiteX437" fmla="*/ 185682 w 12191853"/>
              <a:gd name="connsiteY437" fmla="*/ 3083961 h 6860965"/>
              <a:gd name="connsiteX438" fmla="*/ 173832 w 12191853"/>
              <a:gd name="connsiteY438" fmla="*/ 3057424 h 6860965"/>
              <a:gd name="connsiteX439" fmla="*/ 522214 w 12191853"/>
              <a:gd name="connsiteY439" fmla="*/ 3041894 h 6860965"/>
              <a:gd name="connsiteX440" fmla="*/ 515237 w 12191853"/>
              <a:gd name="connsiteY440" fmla="*/ 3046188 h 6860965"/>
              <a:gd name="connsiteX441" fmla="*/ 494304 w 12191853"/>
              <a:gd name="connsiteY441" fmla="*/ 3070878 h 6860965"/>
              <a:gd name="connsiteX442" fmla="*/ 498598 w 12191853"/>
              <a:gd name="connsiteY442" fmla="*/ 3097714 h 6860965"/>
              <a:gd name="connsiteX443" fmla="*/ 523288 w 12191853"/>
              <a:gd name="connsiteY443" fmla="*/ 3051019 h 6860965"/>
              <a:gd name="connsiteX444" fmla="*/ 522214 w 12191853"/>
              <a:gd name="connsiteY444" fmla="*/ 3041894 h 6860965"/>
              <a:gd name="connsiteX445" fmla="*/ 173704 w 12191853"/>
              <a:gd name="connsiteY445" fmla="*/ 3032233 h 6860965"/>
              <a:gd name="connsiteX446" fmla="*/ 173766 w 12191853"/>
              <a:gd name="connsiteY446" fmla="*/ 3044456 h 6860965"/>
              <a:gd name="connsiteX447" fmla="*/ 196417 w 12191853"/>
              <a:gd name="connsiteY447" fmla="*/ 3103082 h 6860965"/>
              <a:gd name="connsiteX448" fmla="*/ 218960 w 12191853"/>
              <a:gd name="connsiteY448" fmla="*/ 3408484 h 6860965"/>
              <a:gd name="connsiteX449" fmla="*/ 245259 w 12191853"/>
              <a:gd name="connsiteY449" fmla="*/ 3370912 h 6860965"/>
              <a:gd name="connsiteX450" fmla="*/ 276927 w 12191853"/>
              <a:gd name="connsiteY450" fmla="*/ 3257125 h 6860965"/>
              <a:gd name="connsiteX451" fmla="*/ 257068 w 12191853"/>
              <a:gd name="connsiteY451" fmla="*/ 3119184 h 6860965"/>
              <a:gd name="connsiteX452" fmla="*/ 231304 w 12191853"/>
              <a:gd name="connsiteY452" fmla="*/ 3045115 h 6860965"/>
              <a:gd name="connsiteX453" fmla="*/ 216276 w 12191853"/>
              <a:gd name="connsiteY453" fmla="*/ 3032233 h 6860965"/>
              <a:gd name="connsiteX454" fmla="*/ 173704 w 12191853"/>
              <a:gd name="connsiteY454" fmla="*/ 3032233 h 6860965"/>
              <a:gd name="connsiteX455" fmla="*/ 232915 w 12191853"/>
              <a:gd name="connsiteY455" fmla="*/ 3030086 h 6860965"/>
              <a:gd name="connsiteX456" fmla="*/ 284978 w 12191853"/>
              <a:gd name="connsiteY456" fmla="*/ 3315092 h 6860965"/>
              <a:gd name="connsiteX457" fmla="*/ 327916 w 12191853"/>
              <a:gd name="connsiteY457" fmla="*/ 3261419 h 6860965"/>
              <a:gd name="connsiteX458" fmla="*/ 355827 w 12191853"/>
              <a:gd name="connsiteY458" fmla="*/ 3171247 h 6860965"/>
              <a:gd name="connsiteX459" fmla="*/ 353680 w 12191853"/>
              <a:gd name="connsiteY459" fmla="*/ 3147631 h 6860965"/>
              <a:gd name="connsiteX460" fmla="*/ 302153 w 12191853"/>
              <a:gd name="connsiteY460" fmla="*/ 3038674 h 6860965"/>
              <a:gd name="connsiteX461" fmla="*/ 288735 w 12191853"/>
              <a:gd name="connsiteY461" fmla="*/ 3030086 h 6860965"/>
              <a:gd name="connsiteX462" fmla="*/ 232915 w 12191853"/>
              <a:gd name="connsiteY462" fmla="*/ 3030086 h 6860965"/>
              <a:gd name="connsiteX463" fmla="*/ 554955 w 12191853"/>
              <a:gd name="connsiteY463" fmla="*/ 3026866 h 6860965"/>
              <a:gd name="connsiteX464" fmla="*/ 542610 w 12191853"/>
              <a:gd name="connsiteY464" fmla="*/ 3033306 h 6860965"/>
              <a:gd name="connsiteX465" fmla="*/ 499135 w 12191853"/>
              <a:gd name="connsiteY465" fmla="*/ 3115427 h 6860965"/>
              <a:gd name="connsiteX466" fmla="*/ 552808 w 12191853"/>
              <a:gd name="connsiteY466" fmla="*/ 3102008 h 6860965"/>
              <a:gd name="connsiteX467" fmla="*/ 561396 w 12191853"/>
              <a:gd name="connsiteY467" fmla="*/ 3093958 h 6860965"/>
              <a:gd name="connsiteX468" fmla="*/ 560323 w 12191853"/>
              <a:gd name="connsiteY468" fmla="*/ 3037600 h 6860965"/>
              <a:gd name="connsiteX469" fmla="*/ 554955 w 12191853"/>
              <a:gd name="connsiteY469" fmla="*/ 3026866 h 6860965"/>
              <a:gd name="connsiteX470" fmla="*/ 380516 w 12191853"/>
              <a:gd name="connsiteY470" fmla="*/ 3021498 h 6860965"/>
              <a:gd name="connsiteX471" fmla="*/ 302690 w 12191853"/>
              <a:gd name="connsiteY471" fmla="*/ 3029013 h 6860965"/>
              <a:gd name="connsiteX472" fmla="*/ 359584 w 12191853"/>
              <a:gd name="connsiteY472" fmla="*/ 3220090 h 6860965"/>
              <a:gd name="connsiteX473" fmla="*/ 412720 w 12191853"/>
              <a:gd name="connsiteY473" fmla="*/ 3155682 h 6860965"/>
              <a:gd name="connsiteX474" fmla="*/ 417551 w 12191853"/>
              <a:gd name="connsiteY474" fmla="*/ 3146558 h 6860965"/>
              <a:gd name="connsiteX475" fmla="*/ 397692 w 12191853"/>
              <a:gd name="connsiteY475" fmla="*/ 3031696 h 6860965"/>
              <a:gd name="connsiteX476" fmla="*/ 380516 w 12191853"/>
              <a:gd name="connsiteY476" fmla="*/ 3021498 h 6860965"/>
              <a:gd name="connsiteX477" fmla="*/ 434727 w 12191853"/>
              <a:gd name="connsiteY477" fmla="*/ 3013984 h 6860965"/>
              <a:gd name="connsiteX478" fmla="*/ 396618 w 12191853"/>
              <a:gd name="connsiteY478" fmla="*/ 3019351 h 6860965"/>
              <a:gd name="connsiteX479" fmla="*/ 423992 w 12191853"/>
              <a:gd name="connsiteY479" fmla="*/ 3073562 h 6860965"/>
              <a:gd name="connsiteX480" fmla="*/ 427212 w 12191853"/>
              <a:gd name="connsiteY480" fmla="*/ 3137433 h 6860965"/>
              <a:gd name="connsiteX481" fmla="*/ 449755 w 12191853"/>
              <a:gd name="connsiteY481" fmla="*/ 3111670 h 6860965"/>
              <a:gd name="connsiteX482" fmla="*/ 450829 w 12191853"/>
              <a:gd name="connsiteY482" fmla="*/ 3022572 h 6860965"/>
              <a:gd name="connsiteX483" fmla="*/ 434727 w 12191853"/>
              <a:gd name="connsiteY483" fmla="*/ 3013984 h 6860965"/>
              <a:gd name="connsiteX484" fmla="*/ 488400 w 12191853"/>
              <a:gd name="connsiteY484" fmla="*/ 3003787 h 6860965"/>
              <a:gd name="connsiteX485" fmla="*/ 451365 w 12191853"/>
              <a:gd name="connsiteY485" fmla="*/ 3012374 h 6860965"/>
              <a:gd name="connsiteX486" fmla="*/ 469614 w 12191853"/>
              <a:gd name="connsiteY486" fmla="*/ 3084833 h 6860965"/>
              <a:gd name="connsiteX487" fmla="*/ 473372 w 12191853"/>
              <a:gd name="connsiteY487" fmla="*/ 3083223 h 6860965"/>
              <a:gd name="connsiteX488" fmla="*/ 499135 w 12191853"/>
              <a:gd name="connsiteY488" fmla="*/ 3052629 h 6860965"/>
              <a:gd name="connsiteX489" fmla="*/ 500745 w 12191853"/>
              <a:gd name="connsiteY489" fmla="*/ 3009690 h 6860965"/>
              <a:gd name="connsiteX490" fmla="*/ 488400 w 12191853"/>
              <a:gd name="connsiteY490" fmla="*/ 3003787 h 6860965"/>
              <a:gd name="connsiteX491" fmla="*/ 734761 w 12191853"/>
              <a:gd name="connsiteY491" fmla="*/ 2998419 h 6860965"/>
              <a:gd name="connsiteX492" fmla="*/ 576425 w 12191853"/>
              <a:gd name="connsiteY492" fmla="*/ 3158366 h 6860965"/>
              <a:gd name="connsiteX493" fmla="*/ 734761 w 12191853"/>
              <a:gd name="connsiteY493" fmla="*/ 2998419 h 6860965"/>
              <a:gd name="connsiteX494" fmla="*/ 631909 w 12191853"/>
              <a:gd name="connsiteY494" fmla="*/ 2996339 h 6860965"/>
              <a:gd name="connsiteX495" fmla="*/ 607018 w 12191853"/>
              <a:gd name="connsiteY495" fmla="*/ 3003249 h 6860965"/>
              <a:gd name="connsiteX496" fmla="*/ 569984 w 12191853"/>
              <a:gd name="connsiteY496" fmla="*/ 3079466 h 6860965"/>
              <a:gd name="connsiteX497" fmla="*/ 659618 w 12191853"/>
              <a:gd name="connsiteY497" fmla="*/ 2997882 h 6860965"/>
              <a:gd name="connsiteX498" fmla="*/ 631909 w 12191853"/>
              <a:gd name="connsiteY498" fmla="*/ 2996339 h 6860965"/>
              <a:gd name="connsiteX499" fmla="*/ 785751 w 12191853"/>
              <a:gd name="connsiteY499" fmla="*/ 2995735 h 6860965"/>
              <a:gd name="connsiteX500" fmla="*/ 732614 w 12191853"/>
              <a:gd name="connsiteY500" fmla="*/ 3006470 h 6860965"/>
              <a:gd name="connsiteX501" fmla="*/ 580718 w 12191853"/>
              <a:gd name="connsiteY501" fmla="*/ 3166416 h 6860965"/>
              <a:gd name="connsiteX502" fmla="*/ 588233 w 12191853"/>
              <a:gd name="connsiteY502" fmla="*/ 3195937 h 6860965"/>
              <a:gd name="connsiteX503" fmla="*/ 785751 w 12191853"/>
              <a:gd name="connsiteY503" fmla="*/ 2995735 h 6860965"/>
              <a:gd name="connsiteX504" fmla="*/ 524789 w 12191853"/>
              <a:gd name="connsiteY504" fmla="*/ 2995073 h 6860965"/>
              <a:gd name="connsiteX505" fmla="*/ 503429 w 12191853"/>
              <a:gd name="connsiteY505" fmla="*/ 3001639 h 6860965"/>
              <a:gd name="connsiteX506" fmla="*/ 516847 w 12191853"/>
              <a:gd name="connsiteY506" fmla="*/ 3033843 h 6860965"/>
              <a:gd name="connsiteX507" fmla="*/ 530802 w 12191853"/>
              <a:gd name="connsiteY507" fmla="*/ 2999492 h 6860965"/>
              <a:gd name="connsiteX508" fmla="*/ 524789 w 12191853"/>
              <a:gd name="connsiteY508" fmla="*/ 2995073 h 6860965"/>
              <a:gd name="connsiteX509" fmla="*/ 614532 w 12191853"/>
              <a:gd name="connsiteY509" fmla="*/ 2994125 h 6860965"/>
              <a:gd name="connsiteX510" fmla="*/ 569984 w 12191853"/>
              <a:gd name="connsiteY510" fmla="*/ 3017741 h 6860965"/>
              <a:gd name="connsiteX511" fmla="*/ 614532 w 12191853"/>
              <a:gd name="connsiteY511" fmla="*/ 2994125 h 6860965"/>
              <a:gd name="connsiteX512" fmla="*/ 553882 w 12191853"/>
              <a:gd name="connsiteY512" fmla="*/ 2988758 h 6860965"/>
              <a:gd name="connsiteX513" fmla="*/ 537243 w 12191853"/>
              <a:gd name="connsiteY513" fmla="*/ 2995199 h 6860965"/>
              <a:gd name="connsiteX514" fmla="*/ 540463 w 12191853"/>
              <a:gd name="connsiteY514" fmla="*/ 3002176 h 6860965"/>
              <a:gd name="connsiteX515" fmla="*/ 553882 w 12191853"/>
              <a:gd name="connsiteY515" fmla="*/ 2988758 h 6860965"/>
              <a:gd name="connsiteX516" fmla="*/ 604267 w 12191853"/>
              <a:gd name="connsiteY516" fmla="*/ 2970844 h 6860965"/>
              <a:gd name="connsiteX517" fmla="*/ 599504 w 12191853"/>
              <a:gd name="connsiteY517" fmla="*/ 2972656 h 6860965"/>
              <a:gd name="connsiteX518" fmla="*/ 583402 w 12191853"/>
              <a:gd name="connsiteY518" fmla="*/ 2978560 h 6860965"/>
              <a:gd name="connsiteX519" fmla="*/ 599504 w 12191853"/>
              <a:gd name="connsiteY519" fmla="*/ 2982854 h 6860965"/>
              <a:gd name="connsiteX520" fmla="*/ 607555 w 12191853"/>
              <a:gd name="connsiteY520" fmla="*/ 2979097 h 6860965"/>
              <a:gd name="connsiteX521" fmla="*/ 608629 w 12191853"/>
              <a:gd name="connsiteY521" fmla="*/ 2972656 h 6860965"/>
              <a:gd name="connsiteX522" fmla="*/ 604267 w 12191853"/>
              <a:gd name="connsiteY522" fmla="*/ 2970844 h 6860965"/>
              <a:gd name="connsiteX523" fmla="*/ 543684 w 12191853"/>
              <a:gd name="connsiteY523" fmla="*/ 2968898 h 6860965"/>
              <a:gd name="connsiteX524" fmla="*/ 542610 w 12191853"/>
              <a:gd name="connsiteY524" fmla="*/ 2979633 h 6860965"/>
              <a:gd name="connsiteX525" fmla="*/ 560323 w 12191853"/>
              <a:gd name="connsiteY525" fmla="*/ 2976413 h 6860965"/>
              <a:gd name="connsiteX526" fmla="*/ 543684 w 12191853"/>
              <a:gd name="connsiteY526" fmla="*/ 2968898 h 6860965"/>
              <a:gd name="connsiteX527" fmla="*/ 637612 w 12191853"/>
              <a:gd name="connsiteY527" fmla="*/ 2961384 h 6860965"/>
              <a:gd name="connsiteX528" fmla="*/ 616679 w 12191853"/>
              <a:gd name="connsiteY528" fmla="*/ 2974803 h 6860965"/>
              <a:gd name="connsiteX529" fmla="*/ 619363 w 12191853"/>
              <a:gd name="connsiteY529" fmla="*/ 2985000 h 6860965"/>
              <a:gd name="connsiteX530" fmla="*/ 633318 w 12191853"/>
              <a:gd name="connsiteY530" fmla="*/ 2980170 h 6860965"/>
              <a:gd name="connsiteX531" fmla="*/ 637612 w 12191853"/>
              <a:gd name="connsiteY531" fmla="*/ 2961384 h 6860965"/>
              <a:gd name="connsiteX532" fmla="*/ 518457 w 12191853"/>
              <a:gd name="connsiteY532" fmla="*/ 2950113 h 6860965"/>
              <a:gd name="connsiteX533" fmla="*/ 505576 w 12191853"/>
              <a:gd name="connsiteY533" fmla="*/ 2991441 h 6860965"/>
              <a:gd name="connsiteX534" fmla="*/ 535633 w 12191853"/>
              <a:gd name="connsiteY534" fmla="*/ 2975876 h 6860965"/>
              <a:gd name="connsiteX535" fmla="*/ 518457 w 12191853"/>
              <a:gd name="connsiteY535" fmla="*/ 2950113 h 6860965"/>
              <a:gd name="connsiteX536" fmla="*/ 672500 w 12191853"/>
              <a:gd name="connsiteY536" fmla="*/ 2949576 h 6860965"/>
              <a:gd name="connsiteX537" fmla="*/ 642443 w 12191853"/>
              <a:gd name="connsiteY537" fmla="*/ 2970509 h 6860965"/>
              <a:gd name="connsiteX538" fmla="*/ 641369 w 12191853"/>
              <a:gd name="connsiteY538" fmla="*/ 2986074 h 6860965"/>
              <a:gd name="connsiteX539" fmla="*/ 659618 w 12191853"/>
              <a:gd name="connsiteY539" fmla="*/ 2988758 h 6860965"/>
              <a:gd name="connsiteX540" fmla="*/ 665522 w 12191853"/>
              <a:gd name="connsiteY540" fmla="*/ 2976950 h 6860965"/>
              <a:gd name="connsiteX541" fmla="*/ 672500 w 12191853"/>
              <a:gd name="connsiteY541" fmla="*/ 2949576 h 6860965"/>
              <a:gd name="connsiteX542" fmla="*/ 605408 w 12191853"/>
              <a:gd name="connsiteY542" fmla="*/ 2942599 h 6860965"/>
              <a:gd name="connsiteX543" fmla="*/ 582865 w 12191853"/>
              <a:gd name="connsiteY543" fmla="*/ 2968898 h 6860965"/>
              <a:gd name="connsiteX544" fmla="*/ 605408 w 12191853"/>
              <a:gd name="connsiteY544" fmla="*/ 2942599 h 6860965"/>
              <a:gd name="connsiteX545" fmla="*/ 567837 w 12191853"/>
              <a:gd name="connsiteY545" fmla="*/ 2940452 h 6860965"/>
              <a:gd name="connsiteX546" fmla="*/ 570520 w 12191853"/>
              <a:gd name="connsiteY546" fmla="*/ 2959237 h 6860965"/>
              <a:gd name="connsiteX547" fmla="*/ 575888 w 12191853"/>
              <a:gd name="connsiteY547" fmla="*/ 2940988 h 6860965"/>
              <a:gd name="connsiteX548" fmla="*/ 567837 w 12191853"/>
              <a:gd name="connsiteY548" fmla="*/ 2940452 h 6860965"/>
              <a:gd name="connsiteX549" fmla="*/ 720269 w 12191853"/>
              <a:gd name="connsiteY549" fmla="*/ 2931327 h 6860965"/>
              <a:gd name="connsiteX550" fmla="*/ 699873 w 12191853"/>
              <a:gd name="connsiteY550" fmla="*/ 2938305 h 6860965"/>
              <a:gd name="connsiteX551" fmla="*/ 671426 w 12191853"/>
              <a:gd name="connsiteY551" fmla="*/ 2981244 h 6860965"/>
              <a:gd name="connsiteX552" fmla="*/ 685918 w 12191853"/>
              <a:gd name="connsiteY552" fmla="*/ 2989831 h 6860965"/>
              <a:gd name="connsiteX553" fmla="*/ 698800 w 12191853"/>
              <a:gd name="connsiteY553" fmla="*/ 2983927 h 6860965"/>
              <a:gd name="connsiteX554" fmla="*/ 720269 w 12191853"/>
              <a:gd name="connsiteY554" fmla="*/ 2931327 h 6860965"/>
              <a:gd name="connsiteX555" fmla="*/ 552271 w 12191853"/>
              <a:gd name="connsiteY555" fmla="*/ 2925423 h 6860965"/>
              <a:gd name="connsiteX556" fmla="*/ 525972 w 12191853"/>
              <a:gd name="connsiteY556" fmla="*/ 2947429 h 6860965"/>
              <a:gd name="connsiteX557" fmla="*/ 549588 w 12191853"/>
              <a:gd name="connsiteY557" fmla="*/ 2952796 h 6860965"/>
              <a:gd name="connsiteX558" fmla="*/ 552271 w 12191853"/>
              <a:gd name="connsiteY558" fmla="*/ 2925423 h 6860965"/>
              <a:gd name="connsiteX559" fmla="*/ 474981 w 12191853"/>
              <a:gd name="connsiteY559" fmla="*/ 2913078 h 6860965"/>
              <a:gd name="connsiteX560" fmla="*/ 449755 w 12191853"/>
              <a:gd name="connsiteY560" fmla="*/ 3004860 h 6860965"/>
              <a:gd name="connsiteX561" fmla="*/ 466394 w 12191853"/>
              <a:gd name="connsiteY561" fmla="*/ 3001639 h 6860965"/>
              <a:gd name="connsiteX562" fmla="*/ 510943 w 12191853"/>
              <a:gd name="connsiteY562" fmla="*/ 2956554 h 6860965"/>
              <a:gd name="connsiteX563" fmla="*/ 506112 w 12191853"/>
              <a:gd name="connsiteY563" fmla="*/ 2938841 h 6860965"/>
              <a:gd name="connsiteX564" fmla="*/ 474981 w 12191853"/>
              <a:gd name="connsiteY564" fmla="*/ 2913078 h 6860965"/>
              <a:gd name="connsiteX565" fmla="*/ 605677 w 12191853"/>
              <a:gd name="connsiteY565" fmla="*/ 2912139 h 6860965"/>
              <a:gd name="connsiteX566" fmla="*/ 598967 w 12191853"/>
              <a:gd name="connsiteY566" fmla="*/ 2917909 h 6860965"/>
              <a:gd name="connsiteX567" fmla="*/ 596821 w 12191853"/>
              <a:gd name="connsiteY567" fmla="*/ 2930791 h 6860965"/>
              <a:gd name="connsiteX568" fmla="*/ 612923 w 12191853"/>
              <a:gd name="connsiteY568" fmla="*/ 2924886 h 6860965"/>
              <a:gd name="connsiteX569" fmla="*/ 622047 w 12191853"/>
              <a:gd name="connsiteY569" fmla="*/ 2919519 h 6860965"/>
              <a:gd name="connsiteX570" fmla="*/ 613996 w 12191853"/>
              <a:gd name="connsiteY570" fmla="*/ 2915225 h 6860965"/>
              <a:gd name="connsiteX571" fmla="*/ 605677 w 12191853"/>
              <a:gd name="connsiteY571" fmla="*/ 2912139 h 6860965"/>
              <a:gd name="connsiteX572" fmla="*/ 639222 w 12191853"/>
              <a:gd name="connsiteY572" fmla="*/ 2912005 h 6860965"/>
              <a:gd name="connsiteX573" fmla="*/ 618826 w 12191853"/>
              <a:gd name="connsiteY573" fmla="*/ 2929717 h 6860965"/>
              <a:gd name="connsiteX574" fmla="*/ 620973 w 12191853"/>
              <a:gd name="connsiteY574" fmla="*/ 2956017 h 6860965"/>
              <a:gd name="connsiteX575" fmla="*/ 649957 w 12191853"/>
              <a:gd name="connsiteY575" fmla="*/ 2946356 h 6860965"/>
              <a:gd name="connsiteX576" fmla="*/ 644590 w 12191853"/>
              <a:gd name="connsiteY576" fmla="*/ 2931327 h 6860965"/>
              <a:gd name="connsiteX577" fmla="*/ 639222 w 12191853"/>
              <a:gd name="connsiteY577" fmla="*/ 2912005 h 6860965"/>
              <a:gd name="connsiteX578" fmla="*/ 557102 w 12191853"/>
              <a:gd name="connsiteY578" fmla="*/ 2909858 h 6860965"/>
              <a:gd name="connsiteX579" fmla="*/ 571057 w 12191853"/>
              <a:gd name="connsiteY579" fmla="*/ 2933474 h 6860965"/>
              <a:gd name="connsiteX580" fmla="*/ 590916 w 12191853"/>
              <a:gd name="connsiteY580" fmla="*/ 2914689 h 6860965"/>
              <a:gd name="connsiteX581" fmla="*/ 557102 w 12191853"/>
              <a:gd name="connsiteY581" fmla="*/ 2909858 h 6860965"/>
              <a:gd name="connsiteX582" fmla="*/ 802389 w 12191853"/>
              <a:gd name="connsiteY582" fmla="*/ 2902880 h 6860965"/>
              <a:gd name="connsiteX583" fmla="*/ 739055 w 12191853"/>
              <a:gd name="connsiteY583" fmla="*/ 2925423 h 6860965"/>
              <a:gd name="connsiteX584" fmla="*/ 705777 w 12191853"/>
              <a:gd name="connsiteY584" fmla="*/ 2971046 h 6860965"/>
              <a:gd name="connsiteX585" fmla="*/ 722416 w 12191853"/>
              <a:gd name="connsiteY585" fmla="*/ 2990368 h 6860965"/>
              <a:gd name="connsiteX586" fmla="*/ 741739 w 12191853"/>
              <a:gd name="connsiteY586" fmla="*/ 2990368 h 6860965"/>
              <a:gd name="connsiteX587" fmla="*/ 753010 w 12191853"/>
              <a:gd name="connsiteY587" fmla="*/ 2980706 h 6860965"/>
              <a:gd name="connsiteX588" fmla="*/ 771259 w 12191853"/>
              <a:gd name="connsiteY588" fmla="*/ 2938841 h 6860965"/>
              <a:gd name="connsiteX589" fmla="*/ 802389 w 12191853"/>
              <a:gd name="connsiteY589" fmla="*/ 2902880 h 6860965"/>
              <a:gd name="connsiteX590" fmla="*/ 544757 w 12191853"/>
              <a:gd name="connsiteY590" fmla="*/ 2893756 h 6860965"/>
              <a:gd name="connsiteX591" fmla="*/ 498061 w 12191853"/>
              <a:gd name="connsiteY591" fmla="*/ 2922739 h 6860965"/>
              <a:gd name="connsiteX592" fmla="*/ 531875 w 12191853"/>
              <a:gd name="connsiteY592" fmla="*/ 2936158 h 6860965"/>
              <a:gd name="connsiteX593" fmla="*/ 544757 w 12191853"/>
              <a:gd name="connsiteY593" fmla="*/ 2893756 h 6860965"/>
              <a:gd name="connsiteX594" fmla="*/ 441704 w 12191853"/>
              <a:gd name="connsiteY594" fmla="*/ 2886241 h 6860965"/>
              <a:gd name="connsiteX595" fmla="*/ 404670 w 12191853"/>
              <a:gd name="connsiteY595" fmla="*/ 3008617 h 6860965"/>
              <a:gd name="connsiteX596" fmla="*/ 465857 w 12191853"/>
              <a:gd name="connsiteY596" fmla="*/ 2964604 h 6860965"/>
              <a:gd name="connsiteX597" fmla="*/ 441704 w 12191853"/>
              <a:gd name="connsiteY597" fmla="*/ 2886241 h 6860965"/>
              <a:gd name="connsiteX598" fmla="*/ 553345 w 12191853"/>
              <a:gd name="connsiteY598" fmla="*/ 2882485 h 6860965"/>
              <a:gd name="connsiteX599" fmla="*/ 574278 w 12191853"/>
              <a:gd name="connsiteY599" fmla="*/ 2908248 h 6860965"/>
              <a:gd name="connsiteX600" fmla="*/ 607018 w 12191853"/>
              <a:gd name="connsiteY600" fmla="*/ 2885705 h 6860965"/>
              <a:gd name="connsiteX601" fmla="*/ 553345 w 12191853"/>
              <a:gd name="connsiteY601" fmla="*/ 2882485 h 6860965"/>
              <a:gd name="connsiteX602" fmla="*/ 687528 w 12191853"/>
              <a:gd name="connsiteY602" fmla="*/ 2876044 h 6860965"/>
              <a:gd name="connsiteX603" fmla="*/ 660155 w 12191853"/>
              <a:gd name="connsiteY603" fmla="*/ 2895903 h 6860965"/>
              <a:gd name="connsiteX604" fmla="*/ 655324 w 12191853"/>
              <a:gd name="connsiteY604" fmla="*/ 2937768 h 6860965"/>
              <a:gd name="connsiteX605" fmla="*/ 681087 w 12191853"/>
              <a:gd name="connsiteY605" fmla="*/ 2936158 h 6860965"/>
              <a:gd name="connsiteX606" fmla="*/ 686992 w 12191853"/>
              <a:gd name="connsiteY606" fmla="*/ 2927033 h 6860965"/>
              <a:gd name="connsiteX607" fmla="*/ 687528 w 12191853"/>
              <a:gd name="connsiteY607" fmla="*/ 2876044 h 6860965"/>
              <a:gd name="connsiteX608" fmla="*/ 634928 w 12191853"/>
              <a:gd name="connsiteY608" fmla="*/ 2873360 h 6860965"/>
              <a:gd name="connsiteX609" fmla="*/ 626341 w 12191853"/>
              <a:gd name="connsiteY609" fmla="*/ 2877117 h 6860965"/>
              <a:gd name="connsiteX610" fmla="*/ 612385 w 12191853"/>
              <a:gd name="connsiteY610" fmla="*/ 2896440 h 6860965"/>
              <a:gd name="connsiteX611" fmla="*/ 617753 w 12191853"/>
              <a:gd name="connsiteY611" fmla="*/ 2908784 h 6860965"/>
              <a:gd name="connsiteX612" fmla="*/ 634928 w 12191853"/>
              <a:gd name="connsiteY612" fmla="*/ 2905564 h 6860965"/>
              <a:gd name="connsiteX613" fmla="*/ 672500 w 12191853"/>
              <a:gd name="connsiteY613" fmla="*/ 2877117 h 6860965"/>
              <a:gd name="connsiteX614" fmla="*/ 634928 w 12191853"/>
              <a:gd name="connsiteY614" fmla="*/ 2873360 h 6860965"/>
              <a:gd name="connsiteX615" fmla="*/ 953748 w 12191853"/>
              <a:gd name="connsiteY615" fmla="*/ 2857795 h 6860965"/>
              <a:gd name="connsiteX616" fmla="*/ 853379 w 12191853"/>
              <a:gd name="connsiteY616" fmla="*/ 2884094 h 6860965"/>
              <a:gd name="connsiteX617" fmla="*/ 766965 w 12191853"/>
              <a:gd name="connsiteY617" fmla="*/ 2958701 h 6860965"/>
              <a:gd name="connsiteX618" fmla="*/ 760524 w 12191853"/>
              <a:gd name="connsiteY618" fmla="*/ 2986074 h 6860965"/>
              <a:gd name="connsiteX619" fmla="*/ 786824 w 12191853"/>
              <a:gd name="connsiteY619" fmla="*/ 2986611 h 6860965"/>
              <a:gd name="connsiteX620" fmla="*/ 814734 w 12191853"/>
              <a:gd name="connsiteY620" fmla="*/ 2976950 h 6860965"/>
              <a:gd name="connsiteX621" fmla="*/ 839961 w 12191853"/>
              <a:gd name="connsiteY621" fmla="*/ 2950113 h 6860965"/>
              <a:gd name="connsiteX622" fmla="*/ 953748 w 12191853"/>
              <a:gd name="connsiteY622" fmla="*/ 2857795 h 6860965"/>
              <a:gd name="connsiteX623" fmla="*/ 725637 w 12191853"/>
              <a:gd name="connsiteY623" fmla="*/ 2852964 h 6860965"/>
              <a:gd name="connsiteX624" fmla="*/ 690749 w 12191853"/>
              <a:gd name="connsiteY624" fmla="*/ 2917372 h 6860965"/>
              <a:gd name="connsiteX625" fmla="*/ 708461 w 12191853"/>
              <a:gd name="connsiteY625" fmla="*/ 2927033 h 6860965"/>
              <a:gd name="connsiteX626" fmla="*/ 743886 w 12191853"/>
              <a:gd name="connsiteY626" fmla="*/ 2913615 h 6860965"/>
              <a:gd name="connsiteX627" fmla="*/ 725637 w 12191853"/>
              <a:gd name="connsiteY627" fmla="*/ 2852964 h 6860965"/>
              <a:gd name="connsiteX628" fmla="*/ 535633 w 12191853"/>
              <a:gd name="connsiteY628" fmla="*/ 2842229 h 6860965"/>
              <a:gd name="connsiteX629" fmla="*/ 460490 w 12191853"/>
              <a:gd name="connsiteY629" fmla="*/ 2888388 h 6860965"/>
              <a:gd name="connsiteX630" fmla="*/ 520604 w 12191853"/>
              <a:gd name="connsiteY630" fmla="*/ 2909321 h 6860965"/>
              <a:gd name="connsiteX631" fmla="*/ 535633 w 12191853"/>
              <a:gd name="connsiteY631" fmla="*/ 2842229 h 6860965"/>
              <a:gd name="connsiteX632" fmla="*/ 646200 w 12191853"/>
              <a:gd name="connsiteY632" fmla="*/ 2840082 h 6860965"/>
              <a:gd name="connsiteX633" fmla="*/ 546367 w 12191853"/>
              <a:gd name="connsiteY633" fmla="*/ 2843840 h 6860965"/>
              <a:gd name="connsiteX634" fmla="*/ 586086 w 12191853"/>
              <a:gd name="connsiteY634" fmla="*/ 2881947 h 6860965"/>
              <a:gd name="connsiteX635" fmla="*/ 646200 w 12191853"/>
              <a:gd name="connsiteY635" fmla="*/ 2840082 h 6860965"/>
              <a:gd name="connsiteX636" fmla="*/ 390178 w 12191853"/>
              <a:gd name="connsiteY636" fmla="*/ 2840082 h 6860965"/>
              <a:gd name="connsiteX637" fmla="*/ 316645 w 12191853"/>
              <a:gd name="connsiteY637" fmla="*/ 3019888 h 6860965"/>
              <a:gd name="connsiteX638" fmla="*/ 352606 w 12191853"/>
              <a:gd name="connsiteY638" fmla="*/ 3016668 h 6860965"/>
              <a:gd name="connsiteX639" fmla="*/ 427749 w 12191853"/>
              <a:gd name="connsiteY639" fmla="*/ 2956017 h 6860965"/>
              <a:gd name="connsiteX640" fmla="*/ 434727 w 12191853"/>
              <a:gd name="connsiteY640" fmla="*/ 2925960 h 6860965"/>
              <a:gd name="connsiteX641" fmla="*/ 390178 w 12191853"/>
              <a:gd name="connsiteY641" fmla="*/ 2840082 h 6860965"/>
              <a:gd name="connsiteX642" fmla="*/ 662503 w 12191853"/>
              <a:gd name="connsiteY642" fmla="*/ 2836929 h 6860965"/>
              <a:gd name="connsiteX643" fmla="*/ 651567 w 12191853"/>
              <a:gd name="connsiteY643" fmla="*/ 2847060 h 6860965"/>
              <a:gd name="connsiteX644" fmla="*/ 641906 w 12191853"/>
              <a:gd name="connsiteY644" fmla="*/ 2858331 h 6860965"/>
              <a:gd name="connsiteX645" fmla="*/ 647810 w 12191853"/>
              <a:gd name="connsiteY645" fmla="*/ 2871213 h 6860965"/>
              <a:gd name="connsiteX646" fmla="*/ 721879 w 12191853"/>
              <a:gd name="connsiteY646" fmla="*/ 2844913 h 6860965"/>
              <a:gd name="connsiteX647" fmla="*/ 677867 w 12191853"/>
              <a:gd name="connsiteY647" fmla="*/ 2840082 h 6860965"/>
              <a:gd name="connsiteX648" fmla="*/ 662503 w 12191853"/>
              <a:gd name="connsiteY648" fmla="*/ 2836929 h 6860965"/>
              <a:gd name="connsiteX649" fmla="*/ 807757 w 12191853"/>
              <a:gd name="connsiteY649" fmla="*/ 2803585 h 6860965"/>
              <a:gd name="connsiteX650" fmla="*/ 748716 w 12191853"/>
              <a:gd name="connsiteY650" fmla="*/ 2837935 h 6860965"/>
              <a:gd name="connsiteX651" fmla="*/ 727783 w 12191853"/>
              <a:gd name="connsiteY651" fmla="*/ 2875507 h 6860965"/>
              <a:gd name="connsiteX652" fmla="*/ 757841 w 12191853"/>
              <a:gd name="connsiteY652" fmla="*/ 2908784 h 6860965"/>
              <a:gd name="connsiteX653" fmla="*/ 831373 w 12191853"/>
              <a:gd name="connsiteY653" fmla="*/ 2882485 h 6860965"/>
              <a:gd name="connsiteX654" fmla="*/ 807757 w 12191853"/>
              <a:gd name="connsiteY654" fmla="*/ 2803585 h 6860965"/>
              <a:gd name="connsiteX655" fmla="*/ 338651 w 12191853"/>
              <a:gd name="connsiteY655" fmla="*/ 2781042 h 6860965"/>
              <a:gd name="connsiteX656" fmla="*/ 333821 w 12191853"/>
              <a:gd name="connsiteY656" fmla="*/ 2785872 h 6860965"/>
              <a:gd name="connsiteX657" fmla="*/ 231841 w 12191853"/>
              <a:gd name="connsiteY657" fmla="*/ 3024182 h 6860965"/>
              <a:gd name="connsiteX658" fmla="*/ 276390 w 12191853"/>
              <a:gd name="connsiteY658" fmla="*/ 3022035 h 6860965"/>
              <a:gd name="connsiteX659" fmla="*/ 324696 w 12191853"/>
              <a:gd name="connsiteY659" fmla="*/ 3000566 h 6860965"/>
              <a:gd name="connsiteX660" fmla="*/ 383200 w 12191853"/>
              <a:gd name="connsiteY660" fmla="*/ 2843303 h 6860965"/>
              <a:gd name="connsiteX661" fmla="*/ 376760 w 12191853"/>
              <a:gd name="connsiteY661" fmla="*/ 2823980 h 6860965"/>
              <a:gd name="connsiteX662" fmla="*/ 338651 w 12191853"/>
              <a:gd name="connsiteY662" fmla="*/ 2781042 h 6860965"/>
              <a:gd name="connsiteX663" fmla="*/ 529192 w 12191853"/>
              <a:gd name="connsiteY663" fmla="*/ 2768160 h 6860965"/>
              <a:gd name="connsiteX664" fmla="*/ 406280 w 12191853"/>
              <a:gd name="connsiteY664" fmla="*/ 2842229 h 6860965"/>
              <a:gd name="connsiteX665" fmla="*/ 444388 w 12191853"/>
              <a:gd name="connsiteY665" fmla="*/ 2876580 h 6860965"/>
              <a:gd name="connsiteX666" fmla="*/ 461026 w 12191853"/>
              <a:gd name="connsiteY666" fmla="*/ 2881411 h 6860965"/>
              <a:gd name="connsiteX667" fmla="*/ 532412 w 12191853"/>
              <a:gd name="connsiteY667" fmla="*/ 2834178 h 6860965"/>
              <a:gd name="connsiteX668" fmla="*/ 534559 w 12191853"/>
              <a:gd name="connsiteY668" fmla="*/ 2821297 h 6860965"/>
              <a:gd name="connsiteX669" fmla="*/ 529192 w 12191853"/>
              <a:gd name="connsiteY669" fmla="*/ 2768160 h 6860965"/>
              <a:gd name="connsiteX670" fmla="*/ 873775 w 12191853"/>
              <a:gd name="connsiteY670" fmla="*/ 2767623 h 6860965"/>
              <a:gd name="connsiteX671" fmla="*/ 826543 w 12191853"/>
              <a:gd name="connsiteY671" fmla="*/ 2794460 h 6860965"/>
              <a:gd name="connsiteX672" fmla="*/ 816344 w 12191853"/>
              <a:gd name="connsiteY672" fmla="*/ 2808415 h 6860965"/>
              <a:gd name="connsiteX673" fmla="*/ 824932 w 12191853"/>
              <a:gd name="connsiteY673" fmla="*/ 2865845 h 6860965"/>
              <a:gd name="connsiteX674" fmla="*/ 852306 w 12191853"/>
              <a:gd name="connsiteY674" fmla="*/ 2876044 h 6860965"/>
              <a:gd name="connsiteX675" fmla="*/ 897928 w 12191853"/>
              <a:gd name="connsiteY675" fmla="*/ 2862089 h 6860965"/>
              <a:gd name="connsiteX676" fmla="*/ 873775 w 12191853"/>
              <a:gd name="connsiteY676" fmla="*/ 2767623 h 6860965"/>
              <a:gd name="connsiteX677" fmla="*/ 727246 w 12191853"/>
              <a:gd name="connsiteY677" fmla="*/ 2760109 h 6860965"/>
              <a:gd name="connsiteX678" fmla="*/ 539390 w 12191853"/>
              <a:gd name="connsiteY678" fmla="*/ 2770307 h 6860965"/>
              <a:gd name="connsiteX679" fmla="*/ 541537 w 12191853"/>
              <a:gd name="connsiteY679" fmla="*/ 2815930 h 6860965"/>
              <a:gd name="connsiteX680" fmla="*/ 564616 w 12191853"/>
              <a:gd name="connsiteY680" fmla="*/ 2841693 h 6860965"/>
              <a:gd name="connsiteX681" fmla="*/ 647273 w 12191853"/>
              <a:gd name="connsiteY681" fmla="*/ 2830958 h 6860965"/>
              <a:gd name="connsiteX682" fmla="*/ 727246 w 12191853"/>
              <a:gd name="connsiteY682" fmla="*/ 2760109 h 6860965"/>
              <a:gd name="connsiteX683" fmla="*/ 752473 w 12191853"/>
              <a:gd name="connsiteY683" fmla="*/ 2750448 h 6860965"/>
              <a:gd name="connsiteX684" fmla="*/ 682698 w 12191853"/>
              <a:gd name="connsiteY684" fmla="*/ 2813246 h 6860965"/>
              <a:gd name="connsiteX685" fmla="*/ 671963 w 12191853"/>
              <a:gd name="connsiteY685" fmla="*/ 2827738 h 6860965"/>
              <a:gd name="connsiteX686" fmla="*/ 691286 w 12191853"/>
              <a:gd name="connsiteY686" fmla="*/ 2836326 h 6860965"/>
              <a:gd name="connsiteX687" fmla="*/ 697189 w 12191853"/>
              <a:gd name="connsiteY687" fmla="*/ 2836862 h 6860965"/>
              <a:gd name="connsiteX688" fmla="*/ 812051 w 12191853"/>
              <a:gd name="connsiteY688" fmla="*/ 2792850 h 6860965"/>
              <a:gd name="connsiteX689" fmla="*/ 752473 w 12191853"/>
              <a:gd name="connsiteY689" fmla="*/ 2750448 h 6860965"/>
              <a:gd name="connsiteX690" fmla="*/ 985952 w 12191853"/>
              <a:gd name="connsiteY690" fmla="*/ 2710730 h 6860965"/>
              <a:gd name="connsiteX691" fmla="*/ 936573 w 12191853"/>
              <a:gd name="connsiteY691" fmla="*/ 2734883 h 6860965"/>
              <a:gd name="connsiteX692" fmla="*/ 889340 w 12191853"/>
              <a:gd name="connsiteY692" fmla="*/ 2759572 h 6860965"/>
              <a:gd name="connsiteX693" fmla="*/ 882363 w 12191853"/>
              <a:gd name="connsiteY693" fmla="*/ 2767086 h 6860965"/>
              <a:gd name="connsiteX694" fmla="*/ 897928 w 12191853"/>
              <a:gd name="connsiteY694" fmla="*/ 2852964 h 6860965"/>
              <a:gd name="connsiteX695" fmla="*/ 914030 w 12191853"/>
              <a:gd name="connsiteY695" fmla="*/ 2857795 h 6860965"/>
              <a:gd name="connsiteX696" fmla="*/ 968777 w 12191853"/>
              <a:gd name="connsiteY696" fmla="*/ 2844913 h 6860965"/>
              <a:gd name="connsiteX697" fmla="*/ 973071 w 12191853"/>
              <a:gd name="connsiteY697" fmla="*/ 2835252 h 6860965"/>
              <a:gd name="connsiteX698" fmla="*/ 963409 w 12191853"/>
              <a:gd name="connsiteY698" fmla="*/ 2805731 h 6860965"/>
              <a:gd name="connsiteX699" fmla="*/ 985952 w 12191853"/>
              <a:gd name="connsiteY699" fmla="*/ 2710730 h 6860965"/>
              <a:gd name="connsiteX700" fmla="*/ 525435 w 12191853"/>
              <a:gd name="connsiteY700" fmla="*/ 2705362 h 6860965"/>
              <a:gd name="connsiteX701" fmla="*/ 344555 w 12191853"/>
              <a:gd name="connsiteY701" fmla="*/ 2778358 h 6860965"/>
              <a:gd name="connsiteX702" fmla="*/ 379443 w 12191853"/>
              <a:gd name="connsiteY702" fmla="*/ 2816466 h 6860965"/>
              <a:gd name="connsiteX703" fmla="*/ 444924 w 12191853"/>
              <a:gd name="connsiteY703" fmla="*/ 2834715 h 6860965"/>
              <a:gd name="connsiteX704" fmla="*/ 525435 w 12191853"/>
              <a:gd name="connsiteY704" fmla="*/ 2705362 h 6860965"/>
              <a:gd name="connsiteX705" fmla="*/ 1008521 w 12191853"/>
              <a:gd name="connsiteY705" fmla="*/ 2701391 h 6860965"/>
              <a:gd name="connsiteX706" fmla="*/ 992930 w 12191853"/>
              <a:gd name="connsiteY706" fmla="*/ 2713950 h 6860965"/>
              <a:gd name="connsiteX707" fmla="*/ 977365 w 12191853"/>
              <a:gd name="connsiteY707" fmla="*/ 2829348 h 6860965"/>
              <a:gd name="connsiteX708" fmla="*/ 996687 w 12191853"/>
              <a:gd name="connsiteY708" fmla="*/ 2839009 h 6860965"/>
              <a:gd name="connsiteX709" fmla="*/ 1071248 w 12191853"/>
              <a:gd name="connsiteY709" fmla="*/ 2825284 h 6860965"/>
              <a:gd name="connsiteX710" fmla="*/ 1054079 w 12191853"/>
              <a:gd name="connsiteY710" fmla="*/ 2803733 h 6860965"/>
              <a:gd name="connsiteX711" fmla="*/ 1008521 w 12191853"/>
              <a:gd name="connsiteY711" fmla="*/ 2701391 h 6860965"/>
              <a:gd name="connsiteX712" fmla="*/ 836472 w 12191853"/>
              <a:gd name="connsiteY712" fmla="*/ 2690065 h 6860965"/>
              <a:gd name="connsiteX713" fmla="*/ 831373 w 12191853"/>
              <a:gd name="connsiteY713" fmla="*/ 2691944 h 6860965"/>
              <a:gd name="connsiteX714" fmla="*/ 765355 w 12191853"/>
              <a:gd name="connsiteY714" fmla="*/ 2739713 h 6860965"/>
              <a:gd name="connsiteX715" fmla="*/ 761598 w 12191853"/>
              <a:gd name="connsiteY715" fmla="*/ 2755278 h 6860965"/>
              <a:gd name="connsiteX716" fmla="*/ 826543 w 12191853"/>
              <a:gd name="connsiteY716" fmla="*/ 2784262 h 6860965"/>
              <a:gd name="connsiteX717" fmla="*/ 879679 w 12191853"/>
              <a:gd name="connsiteY717" fmla="*/ 2755278 h 6860965"/>
              <a:gd name="connsiteX718" fmla="*/ 839961 w 12191853"/>
              <a:gd name="connsiteY718" fmla="*/ 2694628 h 6860965"/>
              <a:gd name="connsiteX719" fmla="*/ 836472 w 12191853"/>
              <a:gd name="connsiteY719" fmla="*/ 2690065 h 6860965"/>
              <a:gd name="connsiteX720" fmla="*/ 822249 w 12191853"/>
              <a:gd name="connsiteY720" fmla="*/ 2686576 h 6860965"/>
              <a:gd name="connsiteX721" fmla="*/ 712218 w 12191853"/>
              <a:gd name="connsiteY721" fmla="*/ 2710193 h 6860965"/>
              <a:gd name="connsiteX722" fmla="*/ 544757 w 12191853"/>
              <a:gd name="connsiteY722" fmla="*/ 2700532 h 6860965"/>
              <a:gd name="connsiteX723" fmla="*/ 535633 w 12191853"/>
              <a:gd name="connsiteY723" fmla="*/ 2706436 h 6860965"/>
              <a:gd name="connsiteX724" fmla="*/ 590916 w 12191853"/>
              <a:gd name="connsiteY724" fmla="*/ 2777821 h 6860965"/>
              <a:gd name="connsiteX725" fmla="*/ 822249 w 12191853"/>
              <a:gd name="connsiteY725" fmla="*/ 2686576 h 6860965"/>
              <a:gd name="connsiteX726" fmla="*/ 857136 w 12191853"/>
              <a:gd name="connsiteY726" fmla="*/ 2680136 h 6860965"/>
              <a:gd name="connsiteX727" fmla="*/ 846401 w 12191853"/>
              <a:gd name="connsiteY727" fmla="*/ 2692481 h 6860965"/>
              <a:gd name="connsiteX728" fmla="*/ 879143 w 12191853"/>
              <a:gd name="connsiteY728" fmla="*/ 2746154 h 6860965"/>
              <a:gd name="connsiteX729" fmla="*/ 894171 w 12191853"/>
              <a:gd name="connsiteY729" fmla="*/ 2748301 h 6860965"/>
              <a:gd name="connsiteX730" fmla="*/ 981122 w 12191853"/>
              <a:gd name="connsiteY730" fmla="*/ 2704289 h 6860965"/>
              <a:gd name="connsiteX731" fmla="*/ 980048 w 12191853"/>
              <a:gd name="connsiteY731" fmla="*/ 2702142 h 6860965"/>
              <a:gd name="connsiteX732" fmla="*/ 857136 w 12191853"/>
              <a:gd name="connsiteY732" fmla="*/ 2680136 h 6860965"/>
              <a:gd name="connsiteX733" fmla="*/ 195258 w 12191853"/>
              <a:gd name="connsiteY733" fmla="*/ 2637817 h 6860965"/>
              <a:gd name="connsiteX734" fmla="*/ 191223 w 12191853"/>
              <a:gd name="connsiteY734" fmla="*/ 2667425 h 6860965"/>
              <a:gd name="connsiteX735" fmla="*/ 174608 w 12191853"/>
              <a:gd name="connsiteY735" fmla="*/ 2973614 h 6860965"/>
              <a:gd name="connsiteX736" fmla="*/ 173709 w 12191853"/>
              <a:gd name="connsiteY736" fmla="*/ 3023996 h 6860965"/>
              <a:gd name="connsiteX737" fmla="*/ 199562 w 12191853"/>
              <a:gd name="connsiteY737" fmla="*/ 3024710 h 6860965"/>
              <a:gd name="connsiteX738" fmla="*/ 262435 w 12191853"/>
              <a:gd name="connsiteY738" fmla="*/ 2971046 h 6860965"/>
              <a:gd name="connsiteX739" fmla="*/ 324696 w 12191853"/>
              <a:gd name="connsiteY739" fmla="*/ 2792313 h 6860965"/>
              <a:gd name="connsiteX740" fmla="*/ 312888 w 12191853"/>
              <a:gd name="connsiteY740" fmla="*/ 2762256 h 6860965"/>
              <a:gd name="connsiteX741" fmla="*/ 249017 w 12191853"/>
              <a:gd name="connsiteY741" fmla="*/ 2696037 h 6860965"/>
              <a:gd name="connsiteX742" fmla="*/ 195258 w 12191853"/>
              <a:gd name="connsiteY742" fmla="*/ 2637817 h 6860965"/>
              <a:gd name="connsiteX743" fmla="*/ 926579 w 12191853"/>
              <a:gd name="connsiteY743" fmla="*/ 2634854 h 6860965"/>
              <a:gd name="connsiteX744" fmla="*/ 904637 w 12191853"/>
              <a:gd name="connsiteY744" fmla="*/ 2647865 h 6860965"/>
              <a:gd name="connsiteX745" fmla="*/ 872165 w 12191853"/>
              <a:gd name="connsiteY745" fmla="*/ 2666718 h 6860965"/>
              <a:gd name="connsiteX746" fmla="*/ 864114 w 12191853"/>
              <a:gd name="connsiteY746" fmla="*/ 2675305 h 6860965"/>
              <a:gd name="connsiteX747" fmla="*/ 985416 w 12191853"/>
              <a:gd name="connsiteY747" fmla="*/ 2696238 h 6860965"/>
              <a:gd name="connsiteX748" fmla="*/ 999907 w 12191853"/>
              <a:gd name="connsiteY748" fmla="*/ 2695701 h 6860965"/>
              <a:gd name="connsiteX749" fmla="*/ 1005077 w 12191853"/>
              <a:gd name="connsiteY749" fmla="*/ 2693656 h 6860965"/>
              <a:gd name="connsiteX750" fmla="*/ 1004941 w 12191853"/>
              <a:gd name="connsiteY750" fmla="*/ 2693350 h 6860965"/>
              <a:gd name="connsiteX751" fmla="*/ 942984 w 12191853"/>
              <a:gd name="connsiteY751" fmla="*/ 2641363 h 6860965"/>
              <a:gd name="connsiteX752" fmla="*/ 926579 w 12191853"/>
              <a:gd name="connsiteY752" fmla="*/ 2634854 h 6860965"/>
              <a:gd name="connsiteX753" fmla="*/ 522816 w 12191853"/>
              <a:gd name="connsiteY753" fmla="*/ 2344396 h 6860965"/>
              <a:gd name="connsiteX754" fmla="*/ 487921 w 12191853"/>
              <a:gd name="connsiteY754" fmla="*/ 2365050 h 6860965"/>
              <a:gd name="connsiteX755" fmla="*/ 422403 w 12191853"/>
              <a:gd name="connsiteY755" fmla="*/ 2468309 h 6860965"/>
              <a:gd name="connsiteX756" fmla="*/ 321278 w 12191853"/>
              <a:gd name="connsiteY756" fmla="*/ 2494660 h 6860965"/>
              <a:gd name="connsiteX757" fmla="*/ 230835 w 12191853"/>
              <a:gd name="connsiteY757" fmla="*/ 2530980 h 6860965"/>
              <a:gd name="connsiteX758" fmla="*/ 201692 w 12191853"/>
              <a:gd name="connsiteY758" fmla="*/ 2611497 h 6860965"/>
              <a:gd name="connsiteX759" fmla="*/ 196815 w 12191853"/>
              <a:gd name="connsiteY759" fmla="*/ 2629571 h 6860965"/>
              <a:gd name="connsiteX760" fmla="*/ 246266 w 12191853"/>
              <a:gd name="connsiteY760" fmla="*/ 2680404 h 6860965"/>
              <a:gd name="connsiteX761" fmla="*/ 294639 w 12191853"/>
              <a:gd name="connsiteY761" fmla="*/ 2733809 h 6860965"/>
              <a:gd name="connsiteX762" fmla="*/ 388031 w 12191853"/>
              <a:gd name="connsiteY762" fmla="*/ 2772454 h 6860965"/>
              <a:gd name="connsiteX763" fmla="*/ 518994 w 12191853"/>
              <a:gd name="connsiteY763" fmla="*/ 2704289 h 6860965"/>
              <a:gd name="connsiteX764" fmla="*/ 529192 w 12191853"/>
              <a:gd name="connsiteY764" fmla="*/ 2686576 h 6860965"/>
              <a:gd name="connsiteX765" fmla="*/ 557280 w 12191853"/>
              <a:gd name="connsiteY765" fmla="*/ 2350663 h 6860965"/>
              <a:gd name="connsiteX766" fmla="*/ 566494 w 12191853"/>
              <a:gd name="connsiteY766" fmla="*/ 2352338 h 6860965"/>
              <a:gd name="connsiteX767" fmla="*/ 565807 w 12191853"/>
              <a:gd name="connsiteY767" fmla="*/ 2360596 h 6860965"/>
              <a:gd name="connsiteX768" fmla="*/ 537780 w 12191853"/>
              <a:gd name="connsiteY768" fmla="*/ 2673158 h 6860965"/>
              <a:gd name="connsiteX769" fmla="*/ 553882 w 12191853"/>
              <a:gd name="connsiteY769" fmla="*/ 2697311 h 6860965"/>
              <a:gd name="connsiteX770" fmla="*/ 565153 w 12191853"/>
              <a:gd name="connsiteY770" fmla="*/ 2700532 h 6860965"/>
              <a:gd name="connsiteX771" fmla="*/ 720269 w 12191853"/>
              <a:gd name="connsiteY771" fmla="*/ 2703216 h 6860965"/>
              <a:gd name="connsiteX772" fmla="*/ 875603 w 12191853"/>
              <a:gd name="connsiteY772" fmla="*/ 2657626 h 6860965"/>
              <a:gd name="connsiteX773" fmla="*/ 917713 w 12191853"/>
              <a:gd name="connsiteY773" fmla="*/ 2631336 h 6860965"/>
              <a:gd name="connsiteX774" fmla="*/ 893401 w 12191853"/>
              <a:gd name="connsiteY774" fmla="*/ 2621690 h 6860965"/>
              <a:gd name="connsiteX775" fmla="*/ 862511 w 12191853"/>
              <a:gd name="connsiteY775" fmla="*/ 2577980 h 6860965"/>
              <a:gd name="connsiteX776" fmla="*/ 828328 w 12191853"/>
              <a:gd name="connsiteY776" fmla="*/ 2493947 h 6860965"/>
              <a:gd name="connsiteX777" fmla="*/ 757113 w 12191853"/>
              <a:gd name="connsiteY777" fmla="*/ 2412763 h 6860965"/>
              <a:gd name="connsiteX778" fmla="*/ 566494 w 12191853"/>
              <a:gd name="connsiteY778" fmla="*/ 2352338 h 6860965"/>
              <a:gd name="connsiteX779" fmla="*/ 566538 w 12191853"/>
              <a:gd name="connsiteY779" fmla="*/ 2351798 h 6860965"/>
              <a:gd name="connsiteX780" fmla="*/ 557346 w 12191853"/>
              <a:gd name="connsiteY780" fmla="*/ 2349883 h 6860965"/>
              <a:gd name="connsiteX781" fmla="*/ 557280 w 12191853"/>
              <a:gd name="connsiteY781" fmla="*/ 2350663 h 6860965"/>
              <a:gd name="connsiteX782" fmla="*/ 522816 w 12191853"/>
              <a:gd name="connsiteY782" fmla="*/ 2344396 h 6860965"/>
              <a:gd name="connsiteX783" fmla="*/ 2287968 w 12191853"/>
              <a:gd name="connsiteY783" fmla="*/ 1632514 h 6860965"/>
              <a:gd name="connsiteX784" fmla="*/ 2276129 w 12191853"/>
              <a:gd name="connsiteY784" fmla="*/ 1635808 h 6860965"/>
              <a:gd name="connsiteX785" fmla="*/ 2281825 w 12191853"/>
              <a:gd name="connsiteY785" fmla="*/ 1665718 h 6860965"/>
              <a:gd name="connsiteX786" fmla="*/ 2292509 w 12191853"/>
              <a:gd name="connsiteY786" fmla="*/ 1682097 h 6860965"/>
              <a:gd name="connsiteX787" fmla="*/ 2281825 w 12191853"/>
              <a:gd name="connsiteY787" fmla="*/ 1708447 h 6860965"/>
              <a:gd name="connsiteX788" fmla="*/ 2247642 w 12191853"/>
              <a:gd name="connsiteY788" fmla="*/ 1704174 h 6860965"/>
              <a:gd name="connsiteX789" fmla="*/ 2207050 w 12191853"/>
              <a:gd name="connsiteY789" fmla="*/ 1704886 h 6860965"/>
              <a:gd name="connsiteX790" fmla="*/ 2214884 w 12191853"/>
              <a:gd name="connsiteY790" fmla="*/ 1731948 h 6860965"/>
              <a:gd name="connsiteX791" fmla="*/ 2286099 w 12191853"/>
              <a:gd name="connsiteY791" fmla="*/ 1756161 h 6860965"/>
              <a:gd name="connsiteX792" fmla="*/ 2331677 w 12191853"/>
              <a:gd name="connsiteY792" fmla="*/ 1692067 h 6860965"/>
              <a:gd name="connsiteX793" fmla="*/ 2300341 w 12191853"/>
              <a:gd name="connsiteY793" fmla="*/ 1639368 h 6860965"/>
              <a:gd name="connsiteX794" fmla="*/ 2287968 w 12191853"/>
              <a:gd name="connsiteY794" fmla="*/ 1632514 h 6860965"/>
              <a:gd name="connsiteX795" fmla="*/ 2080287 w 12191853"/>
              <a:gd name="connsiteY795" fmla="*/ 1631357 h 6860965"/>
              <a:gd name="connsiteX796" fmla="*/ 2069605 w 12191853"/>
              <a:gd name="connsiteY796" fmla="*/ 1636520 h 6860965"/>
              <a:gd name="connsiteX797" fmla="*/ 2034709 w 12191853"/>
              <a:gd name="connsiteY797" fmla="*/ 1710583 h 6860965"/>
              <a:gd name="connsiteX798" fmla="*/ 2096666 w 12191853"/>
              <a:gd name="connsiteY798" fmla="*/ 1759722 h 6860965"/>
              <a:gd name="connsiteX799" fmla="*/ 2151502 w 12191853"/>
              <a:gd name="connsiteY799" fmla="*/ 1729811 h 6860965"/>
              <a:gd name="connsiteX800" fmla="*/ 2155776 w 12191853"/>
              <a:gd name="connsiteY800" fmla="*/ 1704174 h 6860965"/>
              <a:gd name="connsiteX801" fmla="*/ 2118744 w 12191853"/>
              <a:gd name="connsiteY801" fmla="*/ 1702037 h 6860965"/>
              <a:gd name="connsiteX802" fmla="*/ 2077438 w 12191853"/>
              <a:gd name="connsiteY802" fmla="*/ 1702750 h 6860965"/>
              <a:gd name="connsiteX803" fmla="*/ 2087408 w 12191853"/>
              <a:gd name="connsiteY803" fmla="*/ 1662869 h 6860965"/>
              <a:gd name="connsiteX804" fmla="*/ 2088833 w 12191853"/>
              <a:gd name="connsiteY804" fmla="*/ 1635808 h 6860965"/>
              <a:gd name="connsiteX805" fmla="*/ 2080287 w 12191853"/>
              <a:gd name="connsiteY805" fmla="*/ 1631357 h 6860965"/>
              <a:gd name="connsiteX806" fmla="*/ 466913 w 12191853"/>
              <a:gd name="connsiteY806" fmla="*/ 673505 h 6860965"/>
              <a:gd name="connsiteX807" fmla="*/ 425251 w 12191853"/>
              <a:gd name="connsiteY807" fmla="*/ 712862 h 6860965"/>
              <a:gd name="connsiteX808" fmla="*/ 443055 w 12191853"/>
              <a:gd name="connsiteY808" fmla="*/ 743484 h 6860965"/>
              <a:gd name="connsiteX809" fmla="*/ 552726 w 12191853"/>
              <a:gd name="connsiteY809" fmla="*/ 760576 h 6860965"/>
              <a:gd name="connsiteX810" fmla="*/ 576939 w 12191853"/>
              <a:gd name="connsiteY810" fmla="*/ 776243 h 6860965"/>
              <a:gd name="connsiteX811" fmla="*/ 667382 w 12191853"/>
              <a:gd name="connsiteY811" fmla="*/ 956417 h 6860965"/>
              <a:gd name="connsiteX812" fmla="*/ 655988 w 12191853"/>
              <a:gd name="connsiteY812" fmla="*/ 1004131 h 6860965"/>
              <a:gd name="connsiteX813" fmla="*/ 589758 w 12191853"/>
              <a:gd name="connsiteY813" fmla="*/ 1048996 h 6860965"/>
              <a:gd name="connsiteX814" fmla="*/ 522104 w 12191853"/>
              <a:gd name="connsiteY814" fmla="*/ 1082467 h 6860965"/>
              <a:gd name="connsiteX815" fmla="*/ 480087 w 12191853"/>
              <a:gd name="connsiteY815" fmla="*/ 1076058 h 6860965"/>
              <a:gd name="connsiteX816" fmla="*/ 401750 w 12191853"/>
              <a:gd name="connsiteY816" fmla="*/ 994161 h 6860965"/>
              <a:gd name="connsiteX817" fmla="*/ 425964 w 12191853"/>
              <a:gd name="connsiteY817" fmla="*/ 871671 h 6860965"/>
              <a:gd name="connsiteX818" fmla="*/ 460147 w 12191853"/>
              <a:gd name="connsiteY818" fmla="*/ 856004 h 6860965"/>
              <a:gd name="connsiteX819" fmla="*/ 489345 w 12191853"/>
              <a:gd name="connsiteY819" fmla="*/ 856716 h 6860965"/>
              <a:gd name="connsiteX820" fmla="*/ 558423 w 12191853"/>
              <a:gd name="connsiteY820" fmla="*/ 940750 h 6860965"/>
              <a:gd name="connsiteX821" fmla="*/ 536347 w 12191853"/>
              <a:gd name="connsiteY821" fmla="*/ 974933 h 6860965"/>
              <a:gd name="connsiteX822" fmla="*/ 466556 w 12191853"/>
              <a:gd name="connsiteY822" fmla="*/ 962826 h 6860965"/>
              <a:gd name="connsiteX823" fmla="*/ 499315 w 12191853"/>
              <a:gd name="connsiteY823" fmla="*/ 941462 h 6860965"/>
              <a:gd name="connsiteX824" fmla="*/ 463707 w 12191853"/>
              <a:gd name="connsiteY824" fmla="*/ 893748 h 6860965"/>
              <a:gd name="connsiteX825" fmla="*/ 430236 w 12191853"/>
              <a:gd name="connsiteY825" fmla="*/ 930779 h 6860965"/>
              <a:gd name="connsiteX826" fmla="*/ 465132 w 12191853"/>
              <a:gd name="connsiteY826" fmla="*/ 1016950 h 6860965"/>
              <a:gd name="connsiteX827" fmla="*/ 552014 w 12191853"/>
              <a:gd name="connsiteY827" fmla="*/ 1024071 h 6860965"/>
              <a:gd name="connsiteX828" fmla="*/ 607562 w 12191853"/>
              <a:gd name="connsiteY828" fmla="*/ 965675 h 6860965"/>
              <a:gd name="connsiteX829" fmla="*/ 608274 w 12191853"/>
              <a:gd name="connsiteY829" fmla="*/ 913688 h 6860965"/>
              <a:gd name="connsiteX830" fmla="*/ 539195 w 12191853"/>
              <a:gd name="connsiteY830" fmla="*/ 826806 h 6860965"/>
              <a:gd name="connsiteX831" fmla="*/ 490769 w 12191853"/>
              <a:gd name="connsiteY831" fmla="*/ 801880 h 6860965"/>
              <a:gd name="connsiteX832" fmla="*/ 423115 w 12191853"/>
              <a:gd name="connsiteY832" fmla="*/ 792622 h 6860965"/>
              <a:gd name="connsiteX833" fmla="*/ 336233 w 12191853"/>
              <a:gd name="connsiteY833" fmla="*/ 838912 h 6860965"/>
              <a:gd name="connsiteX834" fmla="*/ 327687 w 12191853"/>
              <a:gd name="connsiteY834" fmla="*/ 998434 h 6860965"/>
              <a:gd name="connsiteX835" fmla="*/ 386083 w 12191853"/>
              <a:gd name="connsiteY835" fmla="*/ 1095998 h 6860965"/>
              <a:gd name="connsiteX836" fmla="*/ 419554 w 12191853"/>
              <a:gd name="connsiteY836" fmla="*/ 1113802 h 6860965"/>
              <a:gd name="connsiteX837" fmla="*/ 520679 w 12191853"/>
              <a:gd name="connsiteY837" fmla="*/ 1162228 h 6860965"/>
              <a:gd name="connsiteX838" fmla="*/ 584773 w 12191853"/>
              <a:gd name="connsiteY838" fmla="*/ 1159380 h 6860965"/>
              <a:gd name="connsiteX839" fmla="*/ 715808 w 12191853"/>
              <a:gd name="connsiteY839" fmla="*/ 1058254 h 6860965"/>
              <a:gd name="connsiteX840" fmla="*/ 735036 w 12191853"/>
              <a:gd name="connsiteY840" fmla="*/ 1042587 h 6860965"/>
              <a:gd name="connsiteX841" fmla="*/ 786311 w 12191853"/>
              <a:gd name="connsiteY841" fmla="*/ 955705 h 6860965"/>
              <a:gd name="connsiteX842" fmla="*/ 757825 w 12191853"/>
              <a:gd name="connsiteY842" fmla="*/ 867398 h 6860965"/>
              <a:gd name="connsiteX843" fmla="*/ 724354 w 12191853"/>
              <a:gd name="connsiteY843" fmla="*/ 833927 h 6860965"/>
              <a:gd name="connsiteX844" fmla="*/ 678064 w 12191853"/>
              <a:gd name="connsiteY844" fmla="*/ 785501 h 6860965"/>
              <a:gd name="connsiteX845" fmla="*/ 604713 w 12191853"/>
              <a:gd name="connsiteY845" fmla="*/ 718559 h 6860965"/>
              <a:gd name="connsiteX846" fmla="*/ 595455 w 12191853"/>
              <a:gd name="connsiteY846" fmla="*/ 714286 h 6860965"/>
              <a:gd name="connsiteX847" fmla="*/ 490057 w 12191853"/>
              <a:gd name="connsiteY847" fmla="*/ 675118 h 6860965"/>
              <a:gd name="connsiteX848" fmla="*/ 466913 w 12191853"/>
              <a:gd name="connsiteY848" fmla="*/ 673505 h 6860965"/>
              <a:gd name="connsiteX849" fmla="*/ 2511849 w 12191853"/>
              <a:gd name="connsiteY849" fmla="*/ 7120 h 6860965"/>
              <a:gd name="connsiteX850" fmla="*/ 2796710 w 12191853"/>
              <a:gd name="connsiteY850" fmla="*/ 7120 h 6860965"/>
              <a:gd name="connsiteX851" fmla="*/ 2722646 w 12191853"/>
              <a:gd name="connsiteY851" fmla="*/ 52698 h 6860965"/>
              <a:gd name="connsiteX852" fmla="*/ 2714813 w 12191853"/>
              <a:gd name="connsiteY852" fmla="*/ 59107 h 6860965"/>
              <a:gd name="connsiteX853" fmla="*/ 2656416 w 12191853"/>
              <a:gd name="connsiteY853" fmla="*/ 200825 h 6860965"/>
              <a:gd name="connsiteX854" fmla="*/ 2654991 w 12191853"/>
              <a:gd name="connsiteY854" fmla="*/ 173763 h 6860965"/>
              <a:gd name="connsiteX855" fmla="*/ 2640749 w 12191853"/>
              <a:gd name="connsiteY855" fmla="*/ 155247 h 6860965"/>
              <a:gd name="connsiteX856" fmla="*/ 2622944 w 12191853"/>
              <a:gd name="connsiteY856" fmla="*/ 165929 h 6860965"/>
              <a:gd name="connsiteX857" fmla="*/ 2596595 w 12191853"/>
              <a:gd name="connsiteY857" fmla="*/ 202961 h 6860965"/>
              <a:gd name="connsiteX858" fmla="*/ 2587337 w 12191853"/>
              <a:gd name="connsiteY858" fmla="*/ 261357 h 6860965"/>
              <a:gd name="connsiteX859" fmla="*/ 2677068 w 12191853"/>
              <a:gd name="connsiteY859" fmla="*/ 390969 h 6860965"/>
              <a:gd name="connsiteX860" fmla="*/ 2700570 w 12191853"/>
              <a:gd name="connsiteY860" fmla="*/ 432273 h 6860965"/>
              <a:gd name="connsiteX861" fmla="*/ 2699857 w 12191853"/>
              <a:gd name="connsiteY861" fmla="*/ 450077 h 6860965"/>
              <a:gd name="connsiteX862" fmla="*/ 2710540 w 12191853"/>
              <a:gd name="connsiteY862" fmla="*/ 476427 h 6860965"/>
              <a:gd name="connsiteX863" fmla="*/ 2708403 w 12191853"/>
              <a:gd name="connsiteY863" fmla="*/ 510610 h 6860965"/>
              <a:gd name="connsiteX864" fmla="*/ 2698433 w 12191853"/>
              <a:gd name="connsiteY864" fmla="*/ 580400 h 6860965"/>
              <a:gd name="connsiteX865" fmla="*/ 2694160 w 12191853"/>
              <a:gd name="connsiteY865" fmla="*/ 613159 h 6860965"/>
              <a:gd name="connsiteX866" fmla="*/ 2686326 w 12191853"/>
              <a:gd name="connsiteY866" fmla="*/ 612447 h 6860965"/>
              <a:gd name="connsiteX867" fmla="*/ 2686326 w 12191853"/>
              <a:gd name="connsiteY867" fmla="*/ 504913 h 6860965"/>
              <a:gd name="connsiteX868" fmla="*/ 2592322 w 12191853"/>
              <a:gd name="connsiteY868" fmla="*/ 329012 h 6860965"/>
              <a:gd name="connsiteX869" fmla="*/ 2585913 w 12191853"/>
              <a:gd name="connsiteY869" fmla="*/ 421591 h 6860965"/>
              <a:gd name="connsiteX870" fmla="*/ 2576654 w 12191853"/>
              <a:gd name="connsiteY870" fmla="*/ 446516 h 6860965"/>
              <a:gd name="connsiteX871" fmla="*/ 2575942 w 12191853"/>
              <a:gd name="connsiteY871" fmla="*/ 406636 h 6860965"/>
              <a:gd name="connsiteX872" fmla="*/ 2549593 w 12191853"/>
              <a:gd name="connsiteY872" fmla="*/ 185870 h 6860965"/>
              <a:gd name="connsiteX873" fmla="*/ 2607277 w 12191853"/>
              <a:gd name="connsiteY873" fmla="*/ 105397 h 6860965"/>
              <a:gd name="connsiteX874" fmla="*/ 2612974 w 12191853"/>
              <a:gd name="connsiteY874" fmla="*/ 70501 h 6860965"/>
              <a:gd name="connsiteX875" fmla="*/ 2528228 w 12191853"/>
              <a:gd name="connsiteY875" fmla="*/ 15666 h 6860965"/>
              <a:gd name="connsiteX876" fmla="*/ 2511849 w 12191853"/>
              <a:gd name="connsiteY876" fmla="*/ 7120 h 6860965"/>
              <a:gd name="connsiteX877" fmla="*/ 4362014 w 12191853"/>
              <a:gd name="connsiteY877" fmla="*/ 4984 h 6860965"/>
              <a:gd name="connsiteX878" fmla="*/ 4646875 w 12191853"/>
              <a:gd name="connsiteY878" fmla="*/ 4984 h 6860965"/>
              <a:gd name="connsiteX879" fmla="*/ 4587053 w 12191853"/>
              <a:gd name="connsiteY879" fmla="*/ 51274 h 6860965"/>
              <a:gd name="connsiteX880" fmla="*/ 4555006 w 12191853"/>
              <a:gd name="connsiteY880" fmla="*/ 69790 h 6860965"/>
              <a:gd name="connsiteX881" fmla="*/ 4498748 w 12191853"/>
              <a:gd name="connsiteY881" fmla="*/ 207947 h 6860965"/>
              <a:gd name="connsiteX882" fmla="*/ 4498034 w 12191853"/>
              <a:gd name="connsiteY882" fmla="*/ 413046 h 6860965"/>
              <a:gd name="connsiteX883" fmla="*/ 4496610 w 12191853"/>
              <a:gd name="connsiteY883" fmla="*/ 484973 h 6860965"/>
              <a:gd name="connsiteX884" fmla="*/ 4486640 w 12191853"/>
              <a:gd name="connsiteY884" fmla="*/ 339694 h 6860965"/>
              <a:gd name="connsiteX885" fmla="*/ 4483080 w 12191853"/>
              <a:gd name="connsiteY885" fmla="*/ 285571 h 6860965"/>
              <a:gd name="connsiteX886" fmla="*/ 4493050 w 12191853"/>
              <a:gd name="connsiteY886" fmla="*/ 272040 h 6860965"/>
              <a:gd name="connsiteX887" fmla="*/ 4447472 w 12191853"/>
              <a:gd name="connsiteY887" fmla="*/ 42016 h 6860965"/>
              <a:gd name="connsiteX888" fmla="*/ 4385515 w 12191853"/>
              <a:gd name="connsiteY888" fmla="*/ 8545 h 6860965"/>
              <a:gd name="connsiteX889" fmla="*/ 4362014 w 12191853"/>
              <a:gd name="connsiteY889" fmla="*/ 4984 h 6860965"/>
              <a:gd name="connsiteX890" fmla="*/ 3545890 w 12191853"/>
              <a:gd name="connsiteY890" fmla="*/ 4984 h 6860965"/>
              <a:gd name="connsiteX891" fmla="*/ 3564406 w 12191853"/>
              <a:gd name="connsiteY891" fmla="*/ 4984 h 6860965"/>
              <a:gd name="connsiteX892" fmla="*/ 3576512 w 12191853"/>
              <a:gd name="connsiteY892" fmla="*/ 160233 h 6860965"/>
              <a:gd name="connsiteX893" fmla="*/ 3575088 w 12191853"/>
              <a:gd name="connsiteY893" fmla="*/ 197264 h 6860965"/>
              <a:gd name="connsiteX894" fmla="*/ 3570103 w 12191853"/>
              <a:gd name="connsiteY894" fmla="*/ 354649 h 6860965"/>
              <a:gd name="connsiteX895" fmla="*/ 3566542 w 12191853"/>
              <a:gd name="connsiteY895" fmla="*/ 441532 h 6860965"/>
              <a:gd name="connsiteX896" fmla="*/ 3565830 w 12191853"/>
              <a:gd name="connsiteY896" fmla="*/ 456487 h 6860965"/>
              <a:gd name="connsiteX897" fmla="*/ 3560845 w 12191853"/>
              <a:gd name="connsiteY897" fmla="*/ 456487 h 6860965"/>
              <a:gd name="connsiteX898" fmla="*/ 3550875 w 12191853"/>
              <a:gd name="connsiteY898" fmla="*/ 294829 h 6860965"/>
              <a:gd name="connsiteX899" fmla="*/ 3533783 w 12191853"/>
              <a:gd name="connsiteY899" fmla="*/ 94003 h 6860965"/>
              <a:gd name="connsiteX900" fmla="*/ 3533783 w 12191853"/>
              <a:gd name="connsiteY900" fmla="*/ 91154 h 6860965"/>
              <a:gd name="connsiteX901" fmla="*/ 3534494 w 12191853"/>
              <a:gd name="connsiteY901" fmla="*/ 90442 h 6860965"/>
              <a:gd name="connsiteX902" fmla="*/ 3545890 w 12191853"/>
              <a:gd name="connsiteY902" fmla="*/ 4984 h 6860965"/>
              <a:gd name="connsiteX903" fmla="*/ 2835165 w 12191853"/>
              <a:gd name="connsiteY903" fmla="*/ 4273 h 6860965"/>
              <a:gd name="connsiteX904" fmla="*/ 3331534 w 12191853"/>
              <a:gd name="connsiteY904" fmla="*/ 4273 h 6860965"/>
              <a:gd name="connsiteX905" fmla="*/ 3235393 w 12191853"/>
              <a:gd name="connsiteY905" fmla="*/ 91867 h 6860965"/>
              <a:gd name="connsiteX906" fmla="*/ 3231120 w 12191853"/>
              <a:gd name="connsiteY906" fmla="*/ 120353 h 6860965"/>
              <a:gd name="connsiteX907" fmla="*/ 3270288 w 12191853"/>
              <a:gd name="connsiteY907" fmla="*/ 150264 h 6860965"/>
              <a:gd name="connsiteX908" fmla="*/ 3334383 w 12191853"/>
              <a:gd name="connsiteY908" fmla="*/ 173765 h 6860965"/>
              <a:gd name="connsiteX909" fmla="*/ 3405598 w 12191853"/>
              <a:gd name="connsiteY909" fmla="*/ 229312 h 6860965"/>
              <a:gd name="connsiteX910" fmla="*/ 3435508 w 12191853"/>
              <a:gd name="connsiteY910" fmla="*/ 293406 h 6860965"/>
              <a:gd name="connsiteX911" fmla="*/ 3469691 w 12191853"/>
              <a:gd name="connsiteY911" fmla="*/ 367469 h 6860965"/>
              <a:gd name="connsiteX912" fmla="*/ 3476100 w 12191853"/>
              <a:gd name="connsiteY912" fmla="*/ 375303 h 6860965"/>
              <a:gd name="connsiteX913" fmla="*/ 3545890 w 12191853"/>
              <a:gd name="connsiteY913" fmla="*/ 461473 h 6860965"/>
              <a:gd name="connsiteX914" fmla="*/ 3545179 w 12191853"/>
              <a:gd name="connsiteY914" fmla="*/ 555477 h 6860965"/>
              <a:gd name="connsiteX915" fmla="*/ 3533784 w 12191853"/>
              <a:gd name="connsiteY915" fmla="*/ 687224 h 6860965"/>
              <a:gd name="connsiteX916" fmla="*/ 3506010 w 12191853"/>
              <a:gd name="connsiteY916" fmla="*/ 487110 h 6860965"/>
              <a:gd name="connsiteX917" fmla="*/ 3454023 w 12191853"/>
              <a:gd name="connsiteY917" fmla="*/ 408062 h 6860965"/>
              <a:gd name="connsiteX918" fmla="*/ 3423402 w 12191853"/>
              <a:gd name="connsiteY918" fmla="*/ 424441 h 6860965"/>
              <a:gd name="connsiteX919" fmla="*/ 3414144 w 12191853"/>
              <a:gd name="connsiteY919" fmla="*/ 544082 h 6860965"/>
              <a:gd name="connsiteX920" fmla="*/ 3396339 w 12191853"/>
              <a:gd name="connsiteY920" fmla="*/ 468595 h 6860965"/>
              <a:gd name="connsiteX921" fmla="*/ 3380672 w 12191853"/>
              <a:gd name="connsiteY921" fmla="*/ 389546 h 6860965"/>
              <a:gd name="connsiteX922" fmla="*/ 3365004 w 12191853"/>
              <a:gd name="connsiteY922" fmla="*/ 314058 h 6860965"/>
              <a:gd name="connsiteX923" fmla="*/ 3288092 w 12191853"/>
              <a:gd name="connsiteY923" fmla="*/ 232873 h 6860965"/>
              <a:gd name="connsiteX924" fmla="*/ 3185542 w 12191853"/>
              <a:gd name="connsiteY924" fmla="*/ 202963 h 6860965"/>
              <a:gd name="connsiteX925" fmla="*/ 3160617 w 12191853"/>
              <a:gd name="connsiteY925" fmla="*/ 228600 h 6860965"/>
              <a:gd name="connsiteX926" fmla="*/ 3160617 w 12191853"/>
              <a:gd name="connsiteY926" fmla="*/ 309073 h 6860965"/>
              <a:gd name="connsiteX927" fmla="*/ 3147086 w 12191853"/>
              <a:gd name="connsiteY927" fmla="*/ 232161 h 6860965"/>
              <a:gd name="connsiteX928" fmla="*/ 3135693 w 12191853"/>
              <a:gd name="connsiteY928" fmla="*/ 210796 h 6860965"/>
              <a:gd name="connsiteX929" fmla="*/ 3126434 w 12191853"/>
              <a:gd name="connsiteY929" fmla="*/ 232873 h 6860965"/>
              <a:gd name="connsiteX930" fmla="*/ 3134268 w 12191853"/>
              <a:gd name="connsiteY930" fmla="*/ 406638 h 6860965"/>
              <a:gd name="connsiteX931" fmla="*/ 3211181 w 12191853"/>
              <a:gd name="connsiteY931" fmla="*/ 613873 h 6860965"/>
              <a:gd name="connsiteX932" fmla="*/ 3285243 w 12191853"/>
              <a:gd name="connsiteY932" fmla="*/ 680103 h 6860965"/>
              <a:gd name="connsiteX933" fmla="*/ 3326548 w 12191853"/>
              <a:gd name="connsiteY933" fmla="*/ 776243 h 6860965"/>
              <a:gd name="connsiteX934" fmla="*/ 3333670 w 12191853"/>
              <a:gd name="connsiteY934" fmla="*/ 809002 h 6860965"/>
              <a:gd name="connsiteX935" fmla="*/ 3384232 w 12191853"/>
              <a:gd name="connsiteY935" fmla="*/ 865262 h 6860965"/>
              <a:gd name="connsiteX936" fmla="*/ 3421264 w 12191853"/>
              <a:gd name="connsiteY936" fmla="*/ 934340 h 6860965"/>
              <a:gd name="connsiteX937" fmla="*/ 3424113 w 12191853"/>
              <a:gd name="connsiteY937" fmla="*/ 1051133 h 6860965"/>
              <a:gd name="connsiteX938" fmla="*/ 3409871 w 12191853"/>
              <a:gd name="connsiteY938" fmla="*/ 1648626 h 6860965"/>
              <a:gd name="connsiteX939" fmla="*/ 3403460 w 12191853"/>
              <a:gd name="connsiteY939" fmla="*/ 1783935 h 6860965"/>
              <a:gd name="connsiteX940" fmla="*/ 3392778 w 12191853"/>
              <a:gd name="connsiteY940" fmla="*/ 1518303 h 6860965"/>
              <a:gd name="connsiteX941" fmla="*/ 3384944 w 12191853"/>
              <a:gd name="connsiteY941" fmla="*/ 1237716 h 6860965"/>
              <a:gd name="connsiteX942" fmla="*/ 3379248 w 12191853"/>
              <a:gd name="connsiteY942" fmla="*/ 957841 h 6860965"/>
              <a:gd name="connsiteX943" fmla="*/ 3364293 w 12191853"/>
              <a:gd name="connsiteY943" fmla="*/ 896596 h 6860965"/>
              <a:gd name="connsiteX944" fmla="*/ 3344352 w 12191853"/>
              <a:gd name="connsiteY944" fmla="*/ 877368 h 6860965"/>
              <a:gd name="connsiteX945" fmla="*/ 3328685 w 12191853"/>
              <a:gd name="connsiteY945" fmla="*/ 898021 h 6860965"/>
              <a:gd name="connsiteX946" fmla="*/ 3317290 w 12191853"/>
              <a:gd name="connsiteY946" fmla="*/ 967099 h 6860965"/>
              <a:gd name="connsiteX947" fmla="*/ 3276698 w 12191853"/>
              <a:gd name="connsiteY947" fmla="*/ 764137 h 6860965"/>
              <a:gd name="connsiteX948" fmla="*/ 3251773 w 12191853"/>
              <a:gd name="connsiteY948" fmla="*/ 716423 h 6860965"/>
              <a:gd name="connsiteX949" fmla="*/ 3167740 w 12191853"/>
              <a:gd name="connsiteY949" fmla="*/ 709301 h 6860965"/>
              <a:gd name="connsiteX950" fmla="*/ 3128571 w 12191853"/>
              <a:gd name="connsiteY950" fmla="*/ 749894 h 6860965"/>
              <a:gd name="connsiteX951" fmla="*/ 3115752 w 12191853"/>
              <a:gd name="connsiteY951" fmla="*/ 829654 h 6860965"/>
              <a:gd name="connsiteX952" fmla="*/ 3105070 w 12191853"/>
              <a:gd name="connsiteY952" fmla="*/ 935053 h 6860965"/>
              <a:gd name="connsiteX953" fmla="*/ 3100085 w 12191853"/>
              <a:gd name="connsiteY953" fmla="*/ 999858 h 6860965"/>
              <a:gd name="connsiteX954" fmla="*/ 3090828 w 12191853"/>
              <a:gd name="connsiteY954" fmla="*/ 1174335 h 6860965"/>
              <a:gd name="connsiteX955" fmla="*/ 3090114 w 12191853"/>
              <a:gd name="connsiteY955" fmla="*/ 1192851 h 6860965"/>
              <a:gd name="connsiteX956" fmla="*/ 3081569 w 12191853"/>
              <a:gd name="connsiteY956" fmla="*/ 1045436 h 6860965"/>
              <a:gd name="connsiteX957" fmla="*/ 3081569 w 12191853"/>
              <a:gd name="connsiteY957" fmla="*/ 713574 h 6860965"/>
              <a:gd name="connsiteX958" fmla="*/ 3129995 w 12191853"/>
              <a:gd name="connsiteY958" fmla="*/ 687224 h 6860965"/>
              <a:gd name="connsiteX959" fmla="*/ 3145662 w 12191853"/>
              <a:gd name="connsiteY959" fmla="*/ 600342 h 6860965"/>
              <a:gd name="connsiteX960" fmla="*/ 3107918 w 12191853"/>
              <a:gd name="connsiteY960" fmla="*/ 553340 h 6860965"/>
              <a:gd name="connsiteX961" fmla="*/ 3007505 w 12191853"/>
              <a:gd name="connsiteY961" fmla="*/ 521294 h 6860965"/>
              <a:gd name="connsiteX962" fmla="*/ 2983292 w 12191853"/>
              <a:gd name="connsiteY962" fmla="*/ 526991 h 6860965"/>
              <a:gd name="connsiteX963" fmla="*/ 2954095 w 12191853"/>
              <a:gd name="connsiteY963" fmla="*/ 556189 h 6860965"/>
              <a:gd name="connsiteX964" fmla="*/ 2919912 w 12191853"/>
              <a:gd name="connsiteY964" fmla="*/ 851731 h 6860965"/>
              <a:gd name="connsiteX965" fmla="*/ 2912789 w 12191853"/>
              <a:gd name="connsiteY965" fmla="*/ 953568 h 6860965"/>
              <a:gd name="connsiteX966" fmla="*/ 2909941 w 12191853"/>
              <a:gd name="connsiteY966" fmla="*/ 954281 h 6860965"/>
              <a:gd name="connsiteX967" fmla="*/ 2908516 w 12191853"/>
              <a:gd name="connsiteY967" fmla="*/ 952144 h 6860965"/>
              <a:gd name="connsiteX968" fmla="*/ 2897834 w 12191853"/>
              <a:gd name="connsiteY968" fmla="*/ 658738 h 6860965"/>
              <a:gd name="connsiteX969" fmla="*/ 2869348 w 12191853"/>
              <a:gd name="connsiteY969" fmla="*/ 523430 h 6860965"/>
              <a:gd name="connsiteX970" fmla="*/ 2915638 w 12191853"/>
              <a:gd name="connsiteY970" fmla="*/ 504202 h 6860965"/>
              <a:gd name="connsiteX971" fmla="*/ 2988989 w 12191853"/>
              <a:gd name="connsiteY971" fmla="*/ 401652 h 6860965"/>
              <a:gd name="connsiteX972" fmla="*/ 2988989 w 12191853"/>
              <a:gd name="connsiteY972" fmla="*/ 306224 h 6860965"/>
              <a:gd name="connsiteX973" fmla="*/ 2988989 w 12191853"/>
              <a:gd name="connsiteY973" fmla="*/ 157385 h 6860965"/>
              <a:gd name="connsiteX974" fmla="*/ 2969761 w 12191853"/>
              <a:gd name="connsiteY974" fmla="*/ 83322 h 6860965"/>
              <a:gd name="connsiteX975" fmla="*/ 2864363 w 12191853"/>
              <a:gd name="connsiteY975" fmla="*/ 22077 h 6860965"/>
              <a:gd name="connsiteX976" fmla="*/ 2835165 w 12191853"/>
              <a:gd name="connsiteY976" fmla="*/ 4273 h 6860965"/>
              <a:gd name="connsiteX977" fmla="*/ 3655562 w 12191853"/>
              <a:gd name="connsiteY977" fmla="*/ 4272 h 6860965"/>
              <a:gd name="connsiteX978" fmla="*/ 3829327 w 12191853"/>
              <a:gd name="connsiteY978" fmla="*/ 4272 h 6860965"/>
              <a:gd name="connsiteX979" fmla="*/ 3832176 w 12191853"/>
              <a:gd name="connsiteY979" fmla="*/ 6409 h 6860965"/>
              <a:gd name="connsiteX980" fmla="*/ 3833600 w 12191853"/>
              <a:gd name="connsiteY980" fmla="*/ 102550 h 6860965"/>
              <a:gd name="connsiteX981" fmla="*/ 3828615 w 12191853"/>
              <a:gd name="connsiteY981" fmla="*/ 116793 h 6860965"/>
              <a:gd name="connsiteX982" fmla="*/ 3825767 w 12191853"/>
              <a:gd name="connsiteY982" fmla="*/ 159522 h 6860965"/>
              <a:gd name="connsiteX983" fmla="*/ 3795144 w 12191853"/>
              <a:gd name="connsiteY983" fmla="*/ 344680 h 6860965"/>
              <a:gd name="connsiteX984" fmla="*/ 3783750 w 12191853"/>
              <a:gd name="connsiteY984" fmla="*/ 436548 h 6860965"/>
              <a:gd name="connsiteX985" fmla="*/ 3804402 w 12191853"/>
              <a:gd name="connsiteY985" fmla="*/ 531976 h 6860965"/>
              <a:gd name="connsiteX986" fmla="*/ 3807251 w 12191853"/>
              <a:gd name="connsiteY986" fmla="*/ 603903 h 6860965"/>
              <a:gd name="connsiteX987" fmla="*/ 3797993 w 12191853"/>
              <a:gd name="connsiteY987" fmla="*/ 626692 h 6860965"/>
              <a:gd name="connsiteX988" fmla="*/ 3774492 w 12191853"/>
              <a:gd name="connsiteY988" fmla="*/ 887338 h 6860965"/>
              <a:gd name="connsiteX989" fmla="*/ 3763810 w 12191853"/>
              <a:gd name="connsiteY989" fmla="*/ 1127334 h 6860965"/>
              <a:gd name="connsiteX990" fmla="*/ 3747429 w 12191853"/>
              <a:gd name="connsiteY990" fmla="*/ 821109 h 6860965"/>
              <a:gd name="connsiteX991" fmla="*/ 3739596 w 12191853"/>
              <a:gd name="connsiteY991" fmla="*/ 705028 h 6860965"/>
              <a:gd name="connsiteX992" fmla="*/ 3726777 w 12191853"/>
              <a:gd name="connsiteY992" fmla="*/ 698619 h 6860965"/>
              <a:gd name="connsiteX993" fmla="*/ 3662683 w 12191853"/>
              <a:gd name="connsiteY993" fmla="*/ 770546 h 6860965"/>
              <a:gd name="connsiteX994" fmla="*/ 3647728 w 12191853"/>
              <a:gd name="connsiteY994" fmla="*/ 836064 h 6860965"/>
              <a:gd name="connsiteX995" fmla="*/ 3642031 w 12191853"/>
              <a:gd name="connsiteY995" fmla="*/ 911552 h 6860965"/>
              <a:gd name="connsiteX996" fmla="*/ 3637758 w 12191853"/>
              <a:gd name="connsiteY996" fmla="*/ 978494 h 6860965"/>
              <a:gd name="connsiteX997" fmla="*/ 3636334 w 12191853"/>
              <a:gd name="connsiteY997" fmla="*/ 1006267 h 6860965"/>
              <a:gd name="connsiteX998" fmla="*/ 3624227 w 12191853"/>
              <a:gd name="connsiteY998" fmla="*/ 799032 h 6860965"/>
              <a:gd name="connsiteX999" fmla="*/ 3642031 w 12191853"/>
              <a:gd name="connsiteY999" fmla="*/ 731378 h 6860965"/>
              <a:gd name="connsiteX1000" fmla="*/ 3672654 w 12191853"/>
              <a:gd name="connsiteY1000" fmla="*/ 695058 h 6860965"/>
              <a:gd name="connsiteX1001" fmla="*/ 3728201 w 12191853"/>
              <a:gd name="connsiteY1001" fmla="*/ 522006 h 6860965"/>
              <a:gd name="connsiteX1002" fmla="*/ 3727490 w 12191853"/>
              <a:gd name="connsiteY1002" fmla="*/ 472867 h 6860965"/>
              <a:gd name="connsiteX1003" fmla="*/ 3727490 w 12191853"/>
              <a:gd name="connsiteY1003" fmla="*/ 275602 h 6860965"/>
              <a:gd name="connsiteX1004" fmla="*/ 3727490 w 12191853"/>
              <a:gd name="connsiteY1004" fmla="*/ 255662 h 6860965"/>
              <a:gd name="connsiteX1005" fmla="*/ 3708973 w 12191853"/>
              <a:gd name="connsiteY1005" fmla="*/ 188008 h 6860965"/>
              <a:gd name="connsiteX1006" fmla="*/ 3666244 w 12191853"/>
              <a:gd name="connsiteY1006" fmla="*/ 74064 h 6860965"/>
              <a:gd name="connsiteX1007" fmla="*/ 3655562 w 12191853"/>
              <a:gd name="connsiteY1007" fmla="*/ 4272 h 6860965"/>
              <a:gd name="connsiteX1008" fmla="*/ 3922616 w 12191853"/>
              <a:gd name="connsiteY1008" fmla="*/ 3560 h 6860965"/>
              <a:gd name="connsiteX1009" fmla="*/ 4028014 w 12191853"/>
              <a:gd name="connsiteY1009" fmla="*/ 3560 h 6860965"/>
              <a:gd name="connsiteX1010" fmla="*/ 4004514 w 12191853"/>
              <a:gd name="connsiteY1010" fmla="*/ 31334 h 6860965"/>
              <a:gd name="connsiteX1011" fmla="*/ 3982438 w 12191853"/>
              <a:gd name="connsiteY1011" fmla="*/ 86169 h 6860965"/>
              <a:gd name="connsiteX1012" fmla="*/ 3971043 w 12191853"/>
              <a:gd name="connsiteY1012" fmla="*/ 118216 h 6860965"/>
              <a:gd name="connsiteX1013" fmla="*/ 4003801 w 12191853"/>
              <a:gd name="connsiteY1013" fmla="*/ 224326 h 6860965"/>
              <a:gd name="connsiteX1014" fmla="*/ 4108488 w 12191853"/>
              <a:gd name="connsiteY1014" fmla="*/ 251388 h 6860965"/>
              <a:gd name="connsiteX1015" fmla="*/ 4149080 w 12191853"/>
              <a:gd name="connsiteY1015" fmla="*/ 237857 h 6860965"/>
              <a:gd name="connsiteX1016" fmla="*/ 4212462 w 12191853"/>
              <a:gd name="connsiteY1016" fmla="*/ 159521 h 6860965"/>
              <a:gd name="connsiteX1017" fmla="*/ 4217446 w 12191853"/>
              <a:gd name="connsiteY1017" fmla="*/ 136020 h 6860965"/>
              <a:gd name="connsiteX1018" fmla="*/ 4183263 w 12191853"/>
              <a:gd name="connsiteY1018" fmla="*/ 35607 h 6860965"/>
              <a:gd name="connsiteX1019" fmla="*/ 4156202 w 12191853"/>
              <a:gd name="connsiteY1019" fmla="*/ 16379 h 6860965"/>
              <a:gd name="connsiteX1020" fmla="*/ 4047956 w 12191853"/>
              <a:gd name="connsiteY1020" fmla="*/ 141717 h 6860965"/>
              <a:gd name="connsiteX1021" fmla="*/ 4051517 w 12191853"/>
              <a:gd name="connsiteY1021" fmla="*/ 150975 h 6860965"/>
              <a:gd name="connsiteX1022" fmla="*/ 4119883 w 12191853"/>
              <a:gd name="connsiteY1022" fmla="*/ 173764 h 6860965"/>
              <a:gd name="connsiteX1023" fmla="*/ 4144096 w 12191853"/>
              <a:gd name="connsiteY1023" fmla="*/ 111095 h 6860965"/>
              <a:gd name="connsiteX1024" fmla="*/ 4122730 w 12191853"/>
              <a:gd name="connsiteY1024" fmla="*/ 89730 h 6860965"/>
              <a:gd name="connsiteX1025" fmla="*/ 4107776 w 12191853"/>
              <a:gd name="connsiteY1025" fmla="*/ 103973 h 6860965"/>
              <a:gd name="connsiteX1026" fmla="*/ 4130565 w 12191853"/>
              <a:gd name="connsiteY1026" fmla="*/ 126050 h 6860965"/>
              <a:gd name="connsiteX1027" fmla="*/ 4085700 w 12191853"/>
              <a:gd name="connsiteY1027" fmla="*/ 145278 h 6860965"/>
              <a:gd name="connsiteX1028" fmla="*/ 4081426 w 12191853"/>
              <a:gd name="connsiteY1028" fmla="*/ 103973 h 6860965"/>
              <a:gd name="connsiteX1029" fmla="*/ 4085700 w 12191853"/>
              <a:gd name="connsiteY1029" fmla="*/ 91867 h 6860965"/>
              <a:gd name="connsiteX1030" fmla="*/ 4120595 w 12191853"/>
              <a:gd name="connsiteY1030" fmla="*/ 69078 h 6860965"/>
              <a:gd name="connsiteX1031" fmla="*/ 4169733 w 12191853"/>
              <a:gd name="connsiteY1031" fmla="*/ 96139 h 6860965"/>
              <a:gd name="connsiteX1032" fmla="*/ 4144808 w 12191853"/>
              <a:gd name="connsiteY1032" fmla="*/ 188719 h 6860965"/>
              <a:gd name="connsiteX1033" fmla="*/ 4090684 w 12191853"/>
              <a:gd name="connsiteY1033" fmla="*/ 195840 h 6860965"/>
              <a:gd name="connsiteX1034" fmla="*/ 4055789 w 12191853"/>
              <a:gd name="connsiteY1034" fmla="*/ 191567 h 6860965"/>
              <a:gd name="connsiteX1035" fmla="*/ 4025167 w 12191853"/>
              <a:gd name="connsiteY1035" fmla="*/ 156672 h 6860965"/>
              <a:gd name="connsiteX1036" fmla="*/ 4026591 w 12191853"/>
              <a:gd name="connsiteY1036" fmla="*/ 91154 h 6860965"/>
              <a:gd name="connsiteX1037" fmla="*/ 4064334 w 12191853"/>
              <a:gd name="connsiteY1037" fmla="*/ 24212 h 6860965"/>
              <a:gd name="connsiteX1038" fmla="*/ 4087124 w 12191853"/>
              <a:gd name="connsiteY1038" fmla="*/ 10681 h 6860965"/>
              <a:gd name="connsiteX1039" fmla="*/ 4107064 w 12191853"/>
              <a:gd name="connsiteY1039" fmla="*/ 4272 h 6860965"/>
              <a:gd name="connsiteX1040" fmla="*/ 4182552 w 12191853"/>
              <a:gd name="connsiteY1040" fmla="*/ 4272 h 6860965"/>
              <a:gd name="connsiteX1041" fmla="*/ 4184688 w 12191853"/>
              <a:gd name="connsiteY1041" fmla="*/ 17803 h 6860965"/>
              <a:gd name="connsiteX1042" fmla="*/ 4233826 w 12191853"/>
              <a:gd name="connsiteY1042" fmla="*/ 145278 h 6860965"/>
              <a:gd name="connsiteX1043" fmla="*/ 4243083 w 12191853"/>
              <a:gd name="connsiteY1043" fmla="*/ 151687 h 6860965"/>
              <a:gd name="connsiteX1044" fmla="*/ 4239523 w 12191853"/>
              <a:gd name="connsiteY1044" fmla="*/ 164506 h 6860965"/>
              <a:gd name="connsiteX1045" fmla="*/ 4136262 w 12191853"/>
              <a:gd name="connsiteY1045" fmla="*/ 284147 h 6860965"/>
              <a:gd name="connsiteX1046" fmla="*/ 3955376 w 12191853"/>
              <a:gd name="connsiteY1046" fmla="*/ 245691 h 6860965"/>
              <a:gd name="connsiteX1047" fmla="*/ 3935435 w 12191853"/>
              <a:gd name="connsiteY1047" fmla="*/ 221478 h 6860965"/>
              <a:gd name="connsiteX1048" fmla="*/ 3909087 w 12191853"/>
              <a:gd name="connsiteY1048" fmla="*/ 124625 h 6860965"/>
              <a:gd name="connsiteX1049" fmla="*/ 3917632 w 12191853"/>
              <a:gd name="connsiteY1049" fmla="*/ 29910 h 6860965"/>
              <a:gd name="connsiteX1050" fmla="*/ 3922616 w 12191853"/>
              <a:gd name="connsiteY1050" fmla="*/ 3560 h 6860965"/>
              <a:gd name="connsiteX1051" fmla="*/ 2947 w 12191853"/>
              <a:gd name="connsiteY1051" fmla="*/ 0 h 6860965"/>
              <a:gd name="connsiteX1052" fmla="*/ 2459863 w 12191853"/>
              <a:gd name="connsiteY1052" fmla="*/ 0 h 6860965"/>
              <a:gd name="connsiteX1053" fmla="*/ 2407164 w 12191853"/>
              <a:gd name="connsiteY1053" fmla="*/ 120353 h 6860965"/>
              <a:gd name="connsiteX1054" fmla="*/ 2407876 w 12191853"/>
              <a:gd name="connsiteY1054" fmla="*/ 328301 h 6860965"/>
              <a:gd name="connsiteX1055" fmla="*/ 2421408 w 12191853"/>
              <a:gd name="connsiteY1055" fmla="*/ 450079 h 6860965"/>
              <a:gd name="connsiteX1056" fmla="*/ 2504728 w 12191853"/>
              <a:gd name="connsiteY1056" fmla="*/ 756303 h 6860965"/>
              <a:gd name="connsiteX1057" fmla="*/ 2571671 w 12191853"/>
              <a:gd name="connsiteY1057" fmla="*/ 867398 h 6860965"/>
              <a:gd name="connsiteX1058" fmla="*/ 2565973 w 12191853"/>
              <a:gd name="connsiteY1058" fmla="*/ 1025495 h 6860965"/>
              <a:gd name="connsiteX1059" fmla="*/ 2579504 w 12191853"/>
              <a:gd name="connsiteY1059" fmla="*/ 1063239 h 6860965"/>
              <a:gd name="connsiteX1060" fmla="*/ 2662113 w 12191853"/>
              <a:gd name="connsiteY1060" fmla="*/ 1170774 h 6860965"/>
              <a:gd name="connsiteX1061" fmla="*/ 2662113 w 12191853"/>
              <a:gd name="connsiteY1061" fmla="*/ 1266202 h 6860965"/>
              <a:gd name="connsiteX1062" fmla="*/ 2645734 w 12191853"/>
              <a:gd name="connsiteY1062" fmla="*/ 1754736 h 6860965"/>
              <a:gd name="connsiteX1063" fmla="*/ 2637188 w 12191853"/>
              <a:gd name="connsiteY1063" fmla="*/ 1791056 h 6860965"/>
              <a:gd name="connsiteX1064" fmla="*/ 2625794 w 12191853"/>
              <a:gd name="connsiteY1064" fmla="*/ 1251959 h 6860965"/>
              <a:gd name="connsiteX1065" fmla="*/ 2573807 w 12191853"/>
              <a:gd name="connsiteY1065" fmla="*/ 1124484 h 6860965"/>
              <a:gd name="connsiteX1066" fmla="*/ 2555291 w 12191853"/>
              <a:gd name="connsiteY1066" fmla="*/ 1130894 h 6860965"/>
              <a:gd name="connsiteX1067" fmla="*/ 2546745 w 12191853"/>
              <a:gd name="connsiteY1067" fmla="*/ 1210654 h 6860965"/>
              <a:gd name="connsiteX1068" fmla="*/ 2543184 w 12191853"/>
              <a:gd name="connsiteY1068" fmla="*/ 1234867 h 6860965"/>
              <a:gd name="connsiteX1069" fmla="*/ 2525380 w 12191853"/>
              <a:gd name="connsiteY1069" fmla="*/ 987751 h 6860965"/>
              <a:gd name="connsiteX1070" fmla="*/ 2516123 w 12191853"/>
              <a:gd name="connsiteY1070" fmla="*/ 897308 h 6860965"/>
              <a:gd name="connsiteX1071" fmla="*/ 2467696 w 12191853"/>
              <a:gd name="connsiteY1071" fmla="*/ 816123 h 6860965"/>
              <a:gd name="connsiteX1072" fmla="*/ 2382238 w 12191853"/>
              <a:gd name="connsiteY1072" fmla="*/ 797608 h 6860965"/>
              <a:gd name="connsiteX1073" fmla="*/ 2335236 w 12191853"/>
              <a:gd name="connsiteY1073" fmla="*/ 828942 h 6860965"/>
              <a:gd name="connsiteX1074" fmla="*/ 2223430 w 12191853"/>
              <a:gd name="connsiteY1074" fmla="*/ 967811 h 6860965"/>
              <a:gd name="connsiteX1075" fmla="*/ 2164321 w 12191853"/>
              <a:gd name="connsiteY1075" fmla="*/ 1049708 h 6860965"/>
              <a:gd name="connsiteX1076" fmla="*/ 2158623 w 12191853"/>
              <a:gd name="connsiteY1076" fmla="*/ 1089589 h 6860965"/>
              <a:gd name="connsiteX1077" fmla="*/ 2122304 w 12191853"/>
              <a:gd name="connsiteY1077" fmla="*/ 1286142 h 6860965"/>
              <a:gd name="connsiteX1078" fmla="*/ 2111622 w 12191853"/>
              <a:gd name="connsiteY1078" fmla="*/ 1034753 h 6860965"/>
              <a:gd name="connsiteX1079" fmla="*/ 2107350 w 12191853"/>
              <a:gd name="connsiteY1079" fmla="*/ 1013389 h 6860965"/>
              <a:gd name="connsiteX1080" fmla="*/ 2141533 w 12191853"/>
              <a:gd name="connsiteY1080" fmla="*/ 982766 h 6860965"/>
              <a:gd name="connsiteX1081" fmla="*/ 2208474 w 12191853"/>
              <a:gd name="connsiteY1081" fmla="*/ 917961 h 6860965"/>
              <a:gd name="connsiteX1082" fmla="*/ 2291083 w 12191853"/>
              <a:gd name="connsiteY1082" fmla="*/ 773394 h 6860965"/>
              <a:gd name="connsiteX1083" fmla="*/ 2303902 w 12191853"/>
              <a:gd name="connsiteY1083" fmla="*/ 569720 h 6860965"/>
              <a:gd name="connsiteX1084" fmla="*/ 2295357 w 12191853"/>
              <a:gd name="connsiteY1084" fmla="*/ 514884 h 6860965"/>
              <a:gd name="connsiteX1085" fmla="*/ 2277552 w 12191853"/>
              <a:gd name="connsiteY1085" fmla="*/ 497080 h 6860965"/>
              <a:gd name="connsiteX1086" fmla="*/ 2104501 w 12191853"/>
              <a:gd name="connsiteY1086" fmla="*/ 544794 h 6860965"/>
              <a:gd name="connsiteX1087" fmla="*/ 2073878 w 12191853"/>
              <a:gd name="connsiteY1087" fmla="*/ 576129 h 6860965"/>
              <a:gd name="connsiteX1088" fmla="*/ 2026876 w 12191853"/>
              <a:gd name="connsiteY1088" fmla="*/ 841761 h 6860965"/>
              <a:gd name="connsiteX1089" fmla="*/ 2026164 w 12191853"/>
              <a:gd name="connsiteY1089" fmla="*/ 845322 h 6860965"/>
              <a:gd name="connsiteX1090" fmla="*/ 2016906 w 12191853"/>
              <a:gd name="connsiteY1090" fmla="*/ 833215 h 6860965"/>
              <a:gd name="connsiteX1091" fmla="*/ 2004087 w 12191853"/>
              <a:gd name="connsiteY1091" fmla="*/ 728529 h 6860965"/>
              <a:gd name="connsiteX1092" fmla="*/ 1977737 w 12191853"/>
              <a:gd name="connsiteY1092" fmla="*/ 717847 h 6860965"/>
              <a:gd name="connsiteX1093" fmla="*/ 1922190 w 12191853"/>
              <a:gd name="connsiteY1093" fmla="*/ 816836 h 6860965"/>
              <a:gd name="connsiteX1094" fmla="*/ 1908659 w 12191853"/>
              <a:gd name="connsiteY1094" fmla="*/ 984191 h 6860965"/>
              <a:gd name="connsiteX1095" fmla="*/ 1905810 w 12191853"/>
              <a:gd name="connsiteY1095" fmla="*/ 984191 h 6860965"/>
              <a:gd name="connsiteX1096" fmla="*/ 1900825 w 12191853"/>
              <a:gd name="connsiteY1096" fmla="*/ 957841 h 6860965"/>
              <a:gd name="connsiteX1097" fmla="*/ 1881597 w 12191853"/>
              <a:gd name="connsiteY1097" fmla="*/ 780516 h 6860965"/>
              <a:gd name="connsiteX1098" fmla="*/ 1906523 w 12191853"/>
              <a:gd name="connsiteY1098" fmla="*/ 717135 h 6860965"/>
              <a:gd name="connsiteX1099" fmla="*/ 1968479 w 12191853"/>
              <a:gd name="connsiteY1099" fmla="*/ 654465 h 6860965"/>
              <a:gd name="connsiteX1100" fmla="*/ 1991980 w 12191853"/>
              <a:gd name="connsiteY1100" fmla="*/ 600342 h 6860965"/>
              <a:gd name="connsiteX1101" fmla="*/ 2025451 w 12191853"/>
              <a:gd name="connsiteY1101" fmla="*/ 544794 h 6860965"/>
              <a:gd name="connsiteX1102" fmla="*/ 2073878 w 12191853"/>
              <a:gd name="connsiteY1102" fmla="*/ 513460 h 6860965"/>
              <a:gd name="connsiteX1103" fmla="*/ 2177140 w 12191853"/>
              <a:gd name="connsiteY1103" fmla="*/ 406637 h 6860965"/>
              <a:gd name="connsiteX1104" fmla="*/ 2181412 w 12191853"/>
              <a:gd name="connsiteY1104" fmla="*/ 380288 h 6860965"/>
              <a:gd name="connsiteX1105" fmla="*/ 2087408 w 12191853"/>
              <a:gd name="connsiteY1105" fmla="*/ 277026 h 6860965"/>
              <a:gd name="connsiteX1106" fmla="*/ 1916493 w 12191853"/>
              <a:gd name="connsiteY1106" fmla="*/ 182310 h 6860965"/>
              <a:gd name="connsiteX1107" fmla="*/ 1896552 w 12191853"/>
              <a:gd name="connsiteY1107" fmla="*/ 189432 h 6860965"/>
              <a:gd name="connsiteX1108" fmla="*/ 1832459 w 12191853"/>
              <a:gd name="connsiteY1108" fmla="*/ 277026 h 6860965"/>
              <a:gd name="connsiteX1109" fmla="*/ 1786881 w 12191853"/>
              <a:gd name="connsiteY1109" fmla="*/ 380288 h 6860965"/>
              <a:gd name="connsiteX1110" fmla="*/ 1801124 w 12191853"/>
              <a:gd name="connsiteY1110" fmla="*/ 448654 h 6860965"/>
              <a:gd name="connsiteX1111" fmla="*/ 1810382 w 12191853"/>
              <a:gd name="connsiteY1111" fmla="*/ 483550 h 6860965"/>
              <a:gd name="connsiteX1112" fmla="*/ 1784033 w 12191853"/>
              <a:gd name="connsiteY1112" fmla="*/ 700043 h 6860965"/>
              <a:gd name="connsiteX1113" fmla="*/ 1781896 w 12191853"/>
              <a:gd name="connsiteY1113" fmla="*/ 742060 h 6860965"/>
              <a:gd name="connsiteX1114" fmla="*/ 1775487 w 12191853"/>
              <a:gd name="connsiteY1114" fmla="*/ 841761 h 6860965"/>
              <a:gd name="connsiteX1115" fmla="*/ 1771926 w 12191853"/>
              <a:gd name="connsiteY1115" fmla="*/ 841761 h 6860965"/>
              <a:gd name="connsiteX1116" fmla="*/ 1770502 w 12191853"/>
              <a:gd name="connsiteY1116" fmla="*/ 666572 h 6860965"/>
              <a:gd name="connsiteX1117" fmla="*/ 1761956 w 12191853"/>
              <a:gd name="connsiteY1117" fmla="*/ 457912 h 6860965"/>
              <a:gd name="connsiteX1118" fmla="*/ 1738455 w 12191853"/>
              <a:gd name="connsiteY1118" fmla="*/ 336135 h 6860965"/>
              <a:gd name="connsiteX1119" fmla="*/ 1723500 w 12191853"/>
              <a:gd name="connsiteY1119" fmla="*/ 230736 h 6860965"/>
              <a:gd name="connsiteX1120" fmla="*/ 1724924 w 12191853"/>
              <a:gd name="connsiteY1120" fmla="*/ 192993 h 6860965"/>
              <a:gd name="connsiteX1121" fmla="*/ 1684332 w 12191853"/>
              <a:gd name="connsiteY1121" fmla="*/ 143142 h 6860965"/>
              <a:gd name="connsiteX1122" fmla="*/ 1651573 w 12191853"/>
              <a:gd name="connsiteY1122" fmla="*/ 158809 h 6860965"/>
              <a:gd name="connsiteX1123" fmla="*/ 1605283 w 12191853"/>
              <a:gd name="connsiteY1123" fmla="*/ 438684 h 6860965"/>
              <a:gd name="connsiteX1124" fmla="*/ 1603859 w 12191853"/>
              <a:gd name="connsiteY1124" fmla="*/ 549067 h 6860965"/>
              <a:gd name="connsiteX1125" fmla="*/ 1564691 w 12191853"/>
              <a:gd name="connsiteY1125" fmla="*/ 656602 h 6860965"/>
              <a:gd name="connsiteX1126" fmla="*/ 1570388 w 12191853"/>
              <a:gd name="connsiteY1126" fmla="*/ 757015 h 6860965"/>
              <a:gd name="connsiteX1127" fmla="*/ 1580358 w 12191853"/>
              <a:gd name="connsiteY1127" fmla="*/ 837488 h 6860965"/>
              <a:gd name="connsiteX1128" fmla="*/ 1568251 w 12191853"/>
              <a:gd name="connsiteY1128" fmla="*/ 952856 h 6860965"/>
              <a:gd name="connsiteX1129" fmla="*/ 1544750 w 12191853"/>
              <a:gd name="connsiteY1129" fmla="*/ 1721978 h 6860965"/>
              <a:gd name="connsiteX1130" fmla="*/ 1544038 w 12191853"/>
              <a:gd name="connsiteY1130" fmla="*/ 2005413 h 6860965"/>
              <a:gd name="connsiteX1131" fmla="*/ 1543326 w 12191853"/>
              <a:gd name="connsiteY1131" fmla="*/ 2125054 h 6860965"/>
              <a:gd name="connsiteX1132" fmla="*/ 1534068 w 12191853"/>
              <a:gd name="connsiteY1132" fmla="*/ 2088735 h 6860965"/>
              <a:gd name="connsiteX1133" fmla="*/ 1529083 w 12191853"/>
              <a:gd name="connsiteY1133" fmla="*/ 1887908 h 6860965"/>
              <a:gd name="connsiteX1134" fmla="*/ 1526947 w 12191853"/>
              <a:gd name="connsiteY1134" fmla="*/ 1762570 h 6860965"/>
              <a:gd name="connsiteX1135" fmla="*/ 1516977 w 12191853"/>
              <a:gd name="connsiteY1135" fmla="*/ 1393677 h 6860965"/>
              <a:gd name="connsiteX1136" fmla="*/ 1511992 w 12191853"/>
              <a:gd name="connsiteY1136" fmla="*/ 1237716 h 6860965"/>
              <a:gd name="connsiteX1137" fmla="*/ 1507007 w 12191853"/>
              <a:gd name="connsiteY1137" fmla="*/ 1045436 h 6860965"/>
              <a:gd name="connsiteX1138" fmla="*/ 1502734 w 12191853"/>
              <a:gd name="connsiteY1138" fmla="*/ 923658 h 6860965"/>
              <a:gd name="connsiteX1139" fmla="*/ 1502021 w 12191853"/>
              <a:gd name="connsiteY1139" fmla="*/ 628828 h 6860965"/>
              <a:gd name="connsiteX1140" fmla="*/ 1498461 w 12191853"/>
              <a:gd name="connsiteY1140" fmla="*/ 609600 h 6860965"/>
              <a:gd name="connsiteX1141" fmla="*/ 1492051 w 12191853"/>
              <a:gd name="connsiteY1141" fmla="*/ 599630 h 6860965"/>
              <a:gd name="connsiteX1142" fmla="*/ 1504158 w 12191853"/>
              <a:gd name="connsiteY1142" fmla="*/ 544082 h 6860965"/>
              <a:gd name="connsiteX1143" fmla="*/ 1515552 w 12191853"/>
              <a:gd name="connsiteY1143" fmla="*/ 428714 h 6860965"/>
              <a:gd name="connsiteX1144" fmla="*/ 1513416 w 12191853"/>
              <a:gd name="connsiteY1144" fmla="*/ 415183 h 6860965"/>
              <a:gd name="connsiteX1145" fmla="*/ 1509143 w 12191853"/>
              <a:gd name="connsiteY1145" fmla="*/ 371030 h 6860965"/>
              <a:gd name="connsiteX1146" fmla="*/ 1482081 w 12191853"/>
              <a:gd name="connsiteY1146" fmla="*/ 195841 h 6860965"/>
              <a:gd name="connsiteX1147" fmla="*/ 1479233 w 12191853"/>
              <a:gd name="connsiteY1147" fmla="*/ 158097 h 6860965"/>
              <a:gd name="connsiteX1148" fmla="*/ 1437216 w 12191853"/>
              <a:gd name="connsiteY1148" fmla="*/ 61245 h 6860965"/>
              <a:gd name="connsiteX1149" fmla="*/ 1370986 w 12191853"/>
              <a:gd name="connsiteY1149" fmla="*/ 71215 h 6860965"/>
              <a:gd name="connsiteX1150" fmla="*/ 1348197 w 12191853"/>
              <a:gd name="connsiteY1150" fmla="*/ 118929 h 6860965"/>
              <a:gd name="connsiteX1151" fmla="*/ 1338227 w 12191853"/>
              <a:gd name="connsiteY1151" fmla="*/ 256374 h 6860965"/>
              <a:gd name="connsiteX1152" fmla="*/ 1338939 w 12191853"/>
              <a:gd name="connsiteY1152" fmla="*/ 289845 h 6860965"/>
              <a:gd name="connsiteX1153" fmla="*/ 1315438 w 12191853"/>
              <a:gd name="connsiteY1153" fmla="*/ 415895 h 6860965"/>
              <a:gd name="connsiteX1154" fmla="*/ 1303332 w 12191853"/>
              <a:gd name="connsiteY1154" fmla="*/ 1413617 h 6860965"/>
              <a:gd name="connsiteX1155" fmla="*/ 1296922 w 12191853"/>
              <a:gd name="connsiteY1155" fmla="*/ 1413617 h 6860965"/>
              <a:gd name="connsiteX1156" fmla="*/ 1289801 w 12191853"/>
              <a:gd name="connsiteY1156" fmla="*/ 1251959 h 6860965"/>
              <a:gd name="connsiteX1157" fmla="*/ 1284816 w 12191853"/>
              <a:gd name="connsiteY1157" fmla="*/ 878793 h 6860965"/>
              <a:gd name="connsiteX1158" fmla="*/ 1281967 w 12191853"/>
              <a:gd name="connsiteY1158" fmla="*/ 613873 h 6860965"/>
              <a:gd name="connsiteX1159" fmla="*/ 1269861 w 12191853"/>
              <a:gd name="connsiteY1159" fmla="*/ 418744 h 6860965"/>
              <a:gd name="connsiteX1160" fmla="*/ 1220010 w 12191853"/>
              <a:gd name="connsiteY1160" fmla="*/ 312634 h 6860965"/>
              <a:gd name="connsiteX1161" fmla="*/ 1197222 w 12191853"/>
              <a:gd name="connsiteY1161" fmla="*/ 231449 h 6860965"/>
              <a:gd name="connsiteX1162" fmla="*/ 1148083 w 12191853"/>
              <a:gd name="connsiteY1162" fmla="*/ 154536 h 6860965"/>
              <a:gd name="connsiteX1163" fmla="*/ 1093960 w 12191853"/>
              <a:gd name="connsiteY1163" fmla="*/ 98277 h 6860965"/>
              <a:gd name="connsiteX1164" fmla="*/ 991410 w 12191853"/>
              <a:gd name="connsiteY1164" fmla="*/ 130323 h 6860965"/>
              <a:gd name="connsiteX1165" fmla="*/ 970758 w 12191853"/>
              <a:gd name="connsiteY1165" fmla="*/ 175901 h 6860965"/>
              <a:gd name="connsiteX1166" fmla="*/ 853965 w 12191853"/>
              <a:gd name="connsiteY1166" fmla="*/ 207236 h 6860965"/>
              <a:gd name="connsiteX1167" fmla="*/ 814085 w 12191853"/>
              <a:gd name="connsiteY1167" fmla="*/ 246404 h 6860965"/>
              <a:gd name="connsiteX1168" fmla="*/ 769932 w 12191853"/>
              <a:gd name="connsiteY1168" fmla="*/ 296254 h 6860965"/>
              <a:gd name="connsiteX1169" fmla="*/ 745007 w 12191853"/>
              <a:gd name="connsiteY1169" fmla="*/ 329013 h 6860965"/>
              <a:gd name="connsiteX1170" fmla="*/ 712960 w 12191853"/>
              <a:gd name="connsiteY1170" fmla="*/ 463609 h 6860965"/>
              <a:gd name="connsiteX1171" fmla="*/ 720081 w 12191853"/>
              <a:gd name="connsiteY1171" fmla="*/ 510611 h 6860965"/>
              <a:gd name="connsiteX1172" fmla="*/ 735749 w 12191853"/>
              <a:gd name="connsiteY1172" fmla="*/ 564022 h 6860965"/>
              <a:gd name="connsiteX1173" fmla="*/ 830464 w 12191853"/>
              <a:gd name="connsiteY1173" fmla="*/ 645208 h 6860965"/>
              <a:gd name="connsiteX1174" fmla="*/ 953666 w 12191853"/>
              <a:gd name="connsiteY1174" fmla="*/ 607464 h 6860965"/>
              <a:gd name="connsiteX1175" fmla="*/ 982864 w 12191853"/>
              <a:gd name="connsiteY1175" fmla="*/ 572568 h 6860965"/>
              <a:gd name="connsiteX1176" fmla="*/ 997820 w 12191853"/>
              <a:gd name="connsiteY1176" fmla="*/ 450079 h 6860965"/>
              <a:gd name="connsiteX1177" fmla="*/ 990698 w 12191853"/>
              <a:gd name="connsiteY1177" fmla="*/ 429426 h 6860965"/>
              <a:gd name="connsiteX1178" fmla="*/ 890285 w 12191853"/>
              <a:gd name="connsiteY1178" fmla="*/ 348953 h 6860965"/>
              <a:gd name="connsiteX1179" fmla="*/ 854678 w 12191853"/>
              <a:gd name="connsiteY1179" fmla="*/ 347529 h 6860965"/>
              <a:gd name="connsiteX1180" fmla="*/ 824767 w 12191853"/>
              <a:gd name="connsiteY1180" fmla="*/ 536249 h 6860965"/>
              <a:gd name="connsiteX1181" fmla="*/ 851829 w 12191853"/>
              <a:gd name="connsiteY1181" fmla="*/ 546219 h 6860965"/>
              <a:gd name="connsiteX1182" fmla="*/ 925180 w 12191853"/>
              <a:gd name="connsiteY1182" fmla="*/ 499929 h 6860965"/>
              <a:gd name="connsiteX1183" fmla="*/ 890997 w 12191853"/>
              <a:gd name="connsiteY1183" fmla="*/ 439396 h 6860965"/>
              <a:gd name="connsiteX1184" fmla="*/ 865360 w 12191853"/>
              <a:gd name="connsiteY1184" fmla="*/ 440821 h 6860965"/>
              <a:gd name="connsiteX1185" fmla="*/ 863223 w 12191853"/>
              <a:gd name="connsiteY1185" fmla="*/ 468594 h 6860965"/>
              <a:gd name="connsiteX1186" fmla="*/ 895270 w 12191853"/>
              <a:gd name="connsiteY1186" fmla="*/ 475716 h 6860965"/>
              <a:gd name="connsiteX1187" fmla="*/ 885300 w 12191853"/>
              <a:gd name="connsiteY1187" fmla="*/ 500641 h 6860965"/>
              <a:gd name="connsiteX1188" fmla="*/ 865360 w 12191853"/>
              <a:gd name="connsiteY1188" fmla="*/ 518445 h 6860965"/>
              <a:gd name="connsiteX1189" fmla="*/ 843995 w 12191853"/>
              <a:gd name="connsiteY1189" fmla="*/ 499929 h 6860965"/>
              <a:gd name="connsiteX1190" fmla="*/ 832601 w 12191853"/>
              <a:gd name="connsiteY1190" fmla="*/ 464322 h 6860965"/>
              <a:gd name="connsiteX1191" fmla="*/ 868921 w 12191853"/>
              <a:gd name="connsiteY1191" fmla="*/ 413759 h 6860965"/>
              <a:gd name="connsiteX1192" fmla="*/ 928741 w 12191853"/>
              <a:gd name="connsiteY1192" fmla="*/ 431563 h 6860965"/>
              <a:gd name="connsiteX1193" fmla="*/ 950106 w 12191853"/>
              <a:gd name="connsiteY1193" fmla="*/ 512036 h 6860965"/>
              <a:gd name="connsiteX1194" fmla="*/ 930878 w 12191853"/>
              <a:gd name="connsiteY1194" fmla="*/ 549067 h 6860965"/>
              <a:gd name="connsiteX1195" fmla="*/ 855390 w 12191853"/>
              <a:gd name="connsiteY1195" fmla="*/ 583963 h 6860965"/>
              <a:gd name="connsiteX1196" fmla="*/ 817646 w 12191853"/>
              <a:gd name="connsiteY1196" fmla="*/ 571144 h 6860965"/>
              <a:gd name="connsiteX1197" fmla="*/ 758537 w 12191853"/>
              <a:gd name="connsiteY1197" fmla="*/ 468594 h 6860965"/>
              <a:gd name="connsiteX1198" fmla="*/ 757825 w 12191853"/>
              <a:gd name="connsiteY1198" fmla="*/ 440108 h 6860965"/>
              <a:gd name="connsiteX1199" fmla="*/ 814797 w 12191853"/>
              <a:gd name="connsiteY1199" fmla="*/ 330437 h 6860965"/>
              <a:gd name="connsiteX1200" fmla="*/ 851829 w 12191853"/>
              <a:gd name="connsiteY1200" fmla="*/ 299815 h 6860965"/>
              <a:gd name="connsiteX1201" fmla="*/ 1022033 w 12191853"/>
              <a:gd name="connsiteY1201" fmla="*/ 420880 h 6860965"/>
              <a:gd name="connsiteX1202" fmla="*/ 1000668 w 12191853"/>
              <a:gd name="connsiteY1202" fmla="*/ 614585 h 6860965"/>
              <a:gd name="connsiteX1203" fmla="*/ 895982 w 12191853"/>
              <a:gd name="connsiteY1203" fmla="*/ 669421 h 6860965"/>
              <a:gd name="connsiteX1204" fmla="*/ 814085 w 12191853"/>
              <a:gd name="connsiteY1204" fmla="*/ 692209 h 6860965"/>
              <a:gd name="connsiteX1205" fmla="*/ 801266 w 12191853"/>
              <a:gd name="connsiteY1205" fmla="*/ 710013 h 6860965"/>
              <a:gd name="connsiteX1206" fmla="*/ 861087 w 12191853"/>
              <a:gd name="connsiteY1206" fmla="*/ 991312 h 6860965"/>
              <a:gd name="connsiteX1207" fmla="*/ 832601 w 12191853"/>
              <a:gd name="connsiteY1207" fmla="*/ 1039738 h 6860965"/>
              <a:gd name="connsiteX1208" fmla="*/ 586909 w 12191853"/>
              <a:gd name="connsiteY1208" fmla="*/ 1223473 h 6860965"/>
              <a:gd name="connsiteX1209" fmla="*/ 331960 w 12191853"/>
              <a:gd name="connsiteY1209" fmla="*/ 1108817 h 6860965"/>
              <a:gd name="connsiteX1210" fmla="*/ 292792 w 12191853"/>
              <a:gd name="connsiteY1210" fmla="*/ 1053981 h 6860965"/>
              <a:gd name="connsiteX1211" fmla="*/ 281397 w 12191853"/>
              <a:gd name="connsiteY1211" fmla="*/ 959265 h 6860965"/>
              <a:gd name="connsiteX1212" fmla="*/ 225850 w 12191853"/>
              <a:gd name="connsiteY1212" fmla="*/ 1125196 h 6860965"/>
              <a:gd name="connsiteX1213" fmla="*/ 242941 w 12191853"/>
              <a:gd name="connsiteY1213" fmla="*/ 1341690 h 6860965"/>
              <a:gd name="connsiteX1214" fmla="*/ 291367 w 12191853"/>
              <a:gd name="connsiteY1214" fmla="*/ 1449224 h 6860965"/>
              <a:gd name="connsiteX1215" fmla="*/ 359734 w 12191853"/>
              <a:gd name="connsiteY1215" fmla="*/ 1481983 h 6860965"/>
              <a:gd name="connsiteX1216" fmla="*/ 481511 w 12191853"/>
              <a:gd name="connsiteY1216" fmla="*/ 1543228 h 6860965"/>
              <a:gd name="connsiteX1217" fmla="*/ 488633 w 12191853"/>
              <a:gd name="connsiteY1217" fmla="*/ 1553198 h 6860965"/>
              <a:gd name="connsiteX1218" fmla="*/ 537059 w 12191853"/>
              <a:gd name="connsiteY1218" fmla="*/ 1608034 h 6860965"/>
              <a:gd name="connsiteX1219" fmla="*/ 616820 w 12191853"/>
              <a:gd name="connsiteY1219" fmla="*/ 1650051 h 6860965"/>
              <a:gd name="connsiteX1220" fmla="*/ 685898 w 12191853"/>
              <a:gd name="connsiteY1220" fmla="*/ 1689931 h 6860965"/>
              <a:gd name="connsiteX1221" fmla="*/ 712248 w 12191853"/>
              <a:gd name="connsiteY1221" fmla="*/ 1746903 h 6860965"/>
              <a:gd name="connsiteX1222" fmla="*/ 819070 w 12191853"/>
              <a:gd name="connsiteY1222" fmla="*/ 1953426 h 6860965"/>
              <a:gd name="connsiteX1223" fmla="*/ 883876 w 12191853"/>
              <a:gd name="connsiteY1223" fmla="*/ 2012535 h 6860965"/>
              <a:gd name="connsiteX1224" fmla="*/ 976455 w 12191853"/>
              <a:gd name="connsiteY1224" fmla="*/ 2073780 h 6860965"/>
              <a:gd name="connsiteX1225" fmla="*/ 996395 w 12191853"/>
              <a:gd name="connsiteY1225" fmla="*/ 2132177 h 6860965"/>
              <a:gd name="connsiteX1226" fmla="*/ 987137 w 12191853"/>
              <a:gd name="connsiteY1226" fmla="*/ 2321607 h 6860965"/>
              <a:gd name="connsiteX1227" fmla="*/ 1103930 w 12191853"/>
              <a:gd name="connsiteY1227" fmla="*/ 2459053 h 6860965"/>
              <a:gd name="connsiteX1228" fmla="*/ 1204343 w 12191853"/>
              <a:gd name="connsiteY1228" fmla="*/ 2503918 h 6860965"/>
              <a:gd name="connsiteX1229" fmla="*/ 1350334 w 12191853"/>
              <a:gd name="connsiteY1229" fmla="*/ 2647059 h 6860965"/>
              <a:gd name="connsiteX1230" fmla="*/ 1377395 w 12191853"/>
              <a:gd name="connsiteY1230" fmla="*/ 2652757 h 6860965"/>
              <a:gd name="connsiteX1231" fmla="*/ 1463565 w 12191853"/>
              <a:gd name="connsiteY1231" fmla="*/ 2600770 h 6860965"/>
              <a:gd name="connsiteX1232" fmla="*/ 1628072 w 12191853"/>
              <a:gd name="connsiteY1232" fmla="*/ 2495372 h 6860965"/>
              <a:gd name="connsiteX1233" fmla="*/ 1718515 w 12191853"/>
              <a:gd name="connsiteY1233" fmla="*/ 2377155 h 6860965"/>
              <a:gd name="connsiteX1234" fmla="*/ 1749850 w 12191853"/>
              <a:gd name="connsiteY1234" fmla="*/ 2317335 h 6860965"/>
              <a:gd name="connsiteX1235" fmla="*/ 1760532 w 12191853"/>
              <a:gd name="connsiteY1235" fmla="*/ 2307365 h 6860965"/>
              <a:gd name="connsiteX1236" fmla="*/ 1880173 w 12191853"/>
              <a:gd name="connsiteY1236" fmla="*/ 2256801 h 6860965"/>
              <a:gd name="connsiteX1237" fmla="*/ 1897264 w 12191853"/>
              <a:gd name="connsiteY1237" fmla="*/ 2231877 h 6860965"/>
              <a:gd name="connsiteX1238" fmla="*/ 1885158 w 12191853"/>
              <a:gd name="connsiteY1238" fmla="*/ 2149980 h 6860965"/>
              <a:gd name="connsiteX1239" fmla="*/ 1885158 w 12191853"/>
              <a:gd name="connsiteY1239" fmla="*/ 2117221 h 6860965"/>
              <a:gd name="connsiteX1240" fmla="*/ 1944979 w 12191853"/>
              <a:gd name="connsiteY1240" fmla="*/ 1849452 h 6860965"/>
              <a:gd name="connsiteX1241" fmla="*/ 1947115 w 12191853"/>
              <a:gd name="connsiteY1241" fmla="*/ 1775389 h 6860965"/>
              <a:gd name="connsiteX1242" fmla="*/ 1942130 w 12191853"/>
              <a:gd name="connsiteY1242" fmla="*/ 1682809 h 6860965"/>
              <a:gd name="connsiteX1243" fmla="*/ 1936433 w 12191853"/>
              <a:gd name="connsiteY1243" fmla="*/ 1640080 h 6860965"/>
              <a:gd name="connsiteX1244" fmla="*/ 1917205 w 12191853"/>
              <a:gd name="connsiteY1244" fmla="*/ 1585957 h 6860965"/>
              <a:gd name="connsiteX1245" fmla="*/ 1917205 w 12191853"/>
              <a:gd name="connsiteY1245" fmla="*/ 1585245 h 6860965"/>
              <a:gd name="connsiteX1246" fmla="*/ 2058922 w 12191853"/>
              <a:gd name="connsiteY1246" fmla="*/ 1575275 h 6860965"/>
              <a:gd name="connsiteX1247" fmla="*/ 2038982 w 12191853"/>
              <a:gd name="connsiteY1247" fmla="*/ 1515454 h 6860965"/>
              <a:gd name="connsiteX1248" fmla="*/ 2043967 w 12191853"/>
              <a:gd name="connsiteY1248" fmla="*/ 1497651 h 6860965"/>
              <a:gd name="connsiteX1249" fmla="*/ 2056786 w 12191853"/>
              <a:gd name="connsiteY1249" fmla="*/ 1506908 h 6860965"/>
              <a:gd name="connsiteX1250" fmla="*/ 2091681 w 12191853"/>
              <a:gd name="connsiteY1250" fmla="*/ 1553198 h 6860965"/>
              <a:gd name="connsiteX1251" fmla="*/ 2120879 w 12191853"/>
              <a:gd name="connsiteY1251" fmla="*/ 1566017 h 6860965"/>
              <a:gd name="connsiteX1252" fmla="*/ 2231975 w 12191853"/>
              <a:gd name="connsiteY1252" fmla="*/ 1561032 h 6860965"/>
              <a:gd name="connsiteX1253" fmla="*/ 2249067 w 12191853"/>
              <a:gd name="connsiteY1253" fmla="*/ 1564593 h 6860965"/>
              <a:gd name="connsiteX1254" fmla="*/ 2283963 w 12191853"/>
              <a:gd name="connsiteY1254" fmla="*/ 1538955 h 6860965"/>
              <a:gd name="connsiteX1255" fmla="*/ 2309599 w 12191853"/>
              <a:gd name="connsiteY1255" fmla="*/ 1501211 h 6860965"/>
              <a:gd name="connsiteX1256" fmla="*/ 2328828 w 12191853"/>
              <a:gd name="connsiteY1256" fmla="*/ 1523288 h 6860965"/>
              <a:gd name="connsiteX1257" fmla="*/ 2311737 w 12191853"/>
              <a:gd name="connsiteY1257" fmla="*/ 1575275 h 6860965"/>
              <a:gd name="connsiteX1258" fmla="*/ 2383663 w 12191853"/>
              <a:gd name="connsiteY1258" fmla="*/ 1581684 h 6860965"/>
              <a:gd name="connsiteX1259" fmla="*/ 2451318 w 12191853"/>
              <a:gd name="connsiteY1259" fmla="*/ 1590942 h 6860965"/>
              <a:gd name="connsiteX1260" fmla="*/ 2432801 w 12191853"/>
              <a:gd name="connsiteY1260" fmla="*/ 1647202 h 6860965"/>
              <a:gd name="connsiteX1261" fmla="*/ 2422119 w 12191853"/>
              <a:gd name="connsiteY1261" fmla="*/ 1722690 h 6860965"/>
              <a:gd name="connsiteX1262" fmla="*/ 2412861 w 12191853"/>
              <a:gd name="connsiteY1262" fmla="*/ 1793905 h 6860965"/>
              <a:gd name="connsiteX1263" fmla="*/ 2410725 w 12191853"/>
              <a:gd name="connsiteY1263" fmla="*/ 1829512 h 6860965"/>
              <a:gd name="connsiteX1264" fmla="*/ 2451318 w 12191853"/>
              <a:gd name="connsiteY1264" fmla="*/ 1914970 h 6860965"/>
              <a:gd name="connsiteX1265" fmla="*/ 2469122 w 12191853"/>
              <a:gd name="connsiteY1265" fmla="*/ 2229029 h 6860965"/>
              <a:gd name="connsiteX1266" fmla="*/ 2486925 w 12191853"/>
              <a:gd name="connsiteY1266" fmla="*/ 2250393 h 6860965"/>
              <a:gd name="connsiteX1267" fmla="*/ 2734752 w 12191853"/>
              <a:gd name="connsiteY1267" fmla="*/ 2368609 h 6860965"/>
              <a:gd name="connsiteX1268" fmla="*/ 2835166 w 12191853"/>
              <a:gd name="connsiteY1268" fmla="*/ 2506055 h 6860965"/>
              <a:gd name="connsiteX1269" fmla="*/ 2947685 w 12191853"/>
              <a:gd name="connsiteY1269" fmla="*/ 2641363 h 6860965"/>
              <a:gd name="connsiteX1270" fmla="*/ 2966201 w 12191853"/>
              <a:gd name="connsiteY1270" fmla="*/ 2737502 h 6860965"/>
              <a:gd name="connsiteX1271" fmla="*/ 2890001 w 12191853"/>
              <a:gd name="connsiteY1271" fmla="*/ 3044439 h 6860965"/>
              <a:gd name="connsiteX1272" fmla="*/ 2784603 w 12191853"/>
              <a:gd name="connsiteY1272" fmla="*/ 3151262 h 6860965"/>
              <a:gd name="connsiteX1273" fmla="*/ 2715524 w 12191853"/>
              <a:gd name="connsiteY1273" fmla="*/ 3196127 h 6860965"/>
              <a:gd name="connsiteX1274" fmla="*/ 2766800 w 12191853"/>
              <a:gd name="connsiteY1274" fmla="*/ 3126335 h 6860965"/>
              <a:gd name="connsiteX1275" fmla="*/ 2849410 w 12191853"/>
              <a:gd name="connsiteY1275" fmla="*/ 3020225 h 6860965"/>
              <a:gd name="connsiteX1276" fmla="*/ 2913502 w 12191853"/>
              <a:gd name="connsiteY1276" fmla="*/ 2740352 h 6860965"/>
              <a:gd name="connsiteX1277" fmla="*/ 2885728 w 12191853"/>
              <a:gd name="connsiteY1277" fmla="*/ 2659879 h 6860965"/>
              <a:gd name="connsiteX1278" fmla="*/ 2707691 w 12191853"/>
              <a:gd name="connsiteY1278" fmla="*/ 2464037 h 6860965"/>
              <a:gd name="connsiteX1279" fmla="*/ 2706267 w 12191853"/>
              <a:gd name="connsiteY1279" fmla="*/ 2472583 h 6860965"/>
              <a:gd name="connsiteX1280" fmla="*/ 2763951 w 12191853"/>
              <a:gd name="connsiteY1280" fmla="*/ 2592937 h 6860965"/>
              <a:gd name="connsiteX1281" fmla="*/ 2778906 w 12191853"/>
              <a:gd name="connsiteY1281" fmla="*/ 2655605 h 6860965"/>
              <a:gd name="connsiteX1282" fmla="*/ 2750421 w 12191853"/>
              <a:gd name="connsiteY1282" fmla="*/ 2883494 h 6860965"/>
              <a:gd name="connsiteX1283" fmla="*/ 2633627 w 12191853"/>
              <a:gd name="connsiteY1283" fmla="*/ 2946163 h 6860965"/>
              <a:gd name="connsiteX1284" fmla="*/ 2710539 w 12191853"/>
              <a:gd name="connsiteY1284" fmla="*/ 2874948 h 6860965"/>
              <a:gd name="connsiteX1285" fmla="*/ 2742586 w 12191853"/>
              <a:gd name="connsiteY1285" fmla="*/ 2665576 h 6860965"/>
              <a:gd name="connsiteX1286" fmla="*/ 2699857 w 12191853"/>
              <a:gd name="connsiteY1286" fmla="*/ 2585814 h 6860965"/>
              <a:gd name="connsiteX1287" fmla="*/ 2519683 w 12191853"/>
              <a:gd name="connsiteY1287" fmla="*/ 2460477 h 6860965"/>
              <a:gd name="connsiteX1288" fmla="*/ 2508290 w 12191853"/>
              <a:gd name="connsiteY1288" fmla="*/ 2676258 h 6860965"/>
              <a:gd name="connsiteX1289" fmla="*/ 2466984 w 12191853"/>
              <a:gd name="connsiteY1289" fmla="*/ 2721123 h 6860965"/>
              <a:gd name="connsiteX1290" fmla="*/ 2484076 w 12191853"/>
              <a:gd name="connsiteY1290" fmla="*/ 2645636 h 6860965"/>
              <a:gd name="connsiteX1291" fmla="*/ 2485501 w 12191853"/>
              <a:gd name="connsiteY1291" fmla="*/ 2643499 h 6860965"/>
              <a:gd name="connsiteX1292" fmla="*/ 2449893 w 12191853"/>
              <a:gd name="connsiteY1292" fmla="*/ 2425581 h 6860965"/>
              <a:gd name="connsiteX1293" fmla="*/ 2388648 w 12191853"/>
              <a:gd name="connsiteY1293" fmla="*/ 2423444 h 6860965"/>
              <a:gd name="connsiteX1294" fmla="*/ 2336662 w 12191853"/>
              <a:gd name="connsiteY1294" fmla="*/ 2481129 h 6860965"/>
              <a:gd name="connsiteX1295" fmla="*/ 2330964 w 12191853"/>
              <a:gd name="connsiteY1295" fmla="*/ 2514600 h 6860965"/>
              <a:gd name="connsiteX1296" fmla="*/ 2412861 w 12191853"/>
              <a:gd name="connsiteY1296" fmla="*/ 2665576 h 6860965"/>
              <a:gd name="connsiteX1297" fmla="*/ 2320993 w 12191853"/>
              <a:gd name="connsiteY1297" fmla="*/ 2716139 h 6860965"/>
              <a:gd name="connsiteX1298" fmla="*/ 2066044 w 12191853"/>
              <a:gd name="connsiteY1298" fmla="*/ 2720411 h 6860965"/>
              <a:gd name="connsiteX1299" fmla="*/ 1962070 w 12191853"/>
              <a:gd name="connsiteY1299" fmla="*/ 2650620 h 6860965"/>
              <a:gd name="connsiteX1300" fmla="*/ 2018330 w 12191853"/>
              <a:gd name="connsiteY1300" fmla="*/ 2549495 h 6860965"/>
              <a:gd name="connsiteX1301" fmla="*/ 2006223 w 12191853"/>
              <a:gd name="connsiteY1301" fmla="*/ 2459053 h 6860965"/>
              <a:gd name="connsiteX1302" fmla="*/ 1986283 w 12191853"/>
              <a:gd name="connsiteY1302" fmla="*/ 2457628 h 6860965"/>
              <a:gd name="connsiteX1303" fmla="*/ 1818216 w 12191853"/>
              <a:gd name="connsiteY1303" fmla="*/ 2560890 h 6860965"/>
              <a:gd name="connsiteX1304" fmla="*/ 1755547 w 12191853"/>
              <a:gd name="connsiteY1304" fmla="*/ 2615725 h 6860965"/>
              <a:gd name="connsiteX1305" fmla="*/ 1685756 w 12191853"/>
              <a:gd name="connsiteY1305" fmla="*/ 2729669 h 6860965"/>
              <a:gd name="connsiteX1306" fmla="*/ 1596025 w 12191853"/>
              <a:gd name="connsiteY1306" fmla="*/ 2817975 h 6860965"/>
              <a:gd name="connsiteX1307" fmla="*/ 1483506 w 12191853"/>
              <a:gd name="connsiteY1307" fmla="*/ 2936193 h 6860965"/>
              <a:gd name="connsiteX1308" fmla="*/ 1460005 w 12191853"/>
              <a:gd name="connsiteY1308" fmla="*/ 3055122 h 6860965"/>
              <a:gd name="connsiteX1309" fmla="*/ 1430094 w 12191853"/>
              <a:gd name="connsiteY1309" fmla="*/ 3155534 h 6860965"/>
              <a:gd name="connsiteX1310" fmla="*/ 1363152 w 12191853"/>
              <a:gd name="connsiteY1310" fmla="*/ 3090017 h 6860965"/>
              <a:gd name="connsiteX1311" fmla="*/ 1299771 w 12191853"/>
              <a:gd name="connsiteY1311" fmla="*/ 3049424 h 6860965"/>
              <a:gd name="connsiteX1312" fmla="*/ 1223571 w 12191853"/>
              <a:gd name="connsiteY1312" fmla="*/ 2931921 h 6860965"/>
              <a:gd name="connsiteX1313" fmla="*/ 1175857 w 12191853"/>
              <a:gd name="connsiteY1313" fmla="*/ 2875660 h 6860965"/>
              <a:gd name="connsiteX1314" fmla="*/ 1116749 w 12191853"/>
              <a:gd name="connsiteY1314" fmla="*/ 2854295 h 6860965"/>
              <a:gd name="connsiteX1315" fmla="*/ 1079539 w 12191853"/>
              <a:gd name="connsiteY1315" fmla="*/ 2835691 h 6860965"/>
              <a:gd name="connsiteX1316" fmla="*/ 1079328 w 12191853"/>
              <a:gd name="connsiteY1316" fmla="*/ 2835427 h 6860965"/>
              <a:gd name="connsiteX1317" fmla="*/ 1019767 w 12191853"/>
              <a:gd name="connsiteY1317" fmla="*/ 2845450 h 6860965"/>
              <a:gd name="connsiteX1318" fmla="*/ 934426 w 12191853"/>
              <a:gd name="connsiteY1318" fmla="*/ 2885705 h 6860965"/>
              <a:gd name="connsiteX1319" fmla="*/ 839961 w 12191853"/>
              <a:gd name="connsiteY1319" fmla="*/ 2962995 h 6860965"/>
              <a:gd name="connsiteX1320" fmla="*/ 829763 w 12191853"/>
              <a:gd name="connsiteY1320" fmla="*/ 2973729 h 6860965"/>
              <a:gd name="connsiteX1321" fmla="*/ 783067 w 12191853"/>
              <a:gd name="connsiteY1321" fmla="*/ 3009690 h 6860965"/>
              <a:gd name="connsiteX1322" fmla="*/ 661229 w 12191853"/>
              <a:gd name="connsiteY1322" fmla="*/ 3112207 h 6860965"/>
              <a:gd name="connsiteX1323" fmla="*/ 612923 w 12191853"/>
              <a:gd name="connsiteY1323" fmla="*/ 3176078 h 6860965"/>
              <a:gd name="connsiteX1324" fmla="*/ 598430 w 12191853"/>
              <a:gd name="connsiteY1324" fmla="*/ 3203451 h 6860965"/>
              <a:gd name="connsiteX1325" fmla="*/ 576425 w 12191853"/>
              <a:gd name="connsiteY1325" fmla="*/ 3227068 h 6860965"/>
              <a:gd name="connsiteX1326" fmla="*/ 442241 w 12191853"/>
              <a:gd name="connsiteY1326" fmla="*/ 3327437 h 6860965"/>
              <a:gd name="connsiteX1327" fmla="*/ 429896 w 12191853"/>
              <a:gd name="connsiteY1327" fmla="*/ 3363398 h 6860965"/>
              <a:gd name="connsiteX1328" fmla="*/ 427212 w 12191853"/>
              <a:gd name="connsiteY1328" fmla="*/ 3830356 h 6860965"/>
              <a:gd name="connsiteX1329" fmla="*/ 429896 w 12191853"/>
              <a:gd name="connsiteY1329" fmla="*/ 3958099 h 6860965"/>
              <a:gd name="connsiteX1330" fmla="*/ 444924 w 12191853"/>
              <a:gd name="connsiteY1330" fmla="*/ 3989766 h 6860965"/>
              <a:gd name="connsiteX1331" fmla="*/ 476055 w 12191853"/>
              <a:gd name="connsiteY1331" fmla="*/ 4058468 h 6860965"/>
              <a:gd name="connsiteX1332" fmla="*/ 490547 w 12191853"/>
              <a:gd name="connsiteY1332" fmla="*/ 4037536 h 6860965"/>
              <a:gd name="connsiteX1333" fmla="*/ 477665 w 12191853"/>
              <a:gd name="connsiteY1333" fmla="*/ 3899058 h 6860965"/>
              <a:gd name="connsiteX1334" fmla="*/ 468541 w 12191853"/>
              <a:gd name="connsiteY1334" fmla="*/ 3875442 h 6860965"/>
              <a:gd name="connsiteX1335" fmla="*/ 479275 w 12191853"/>
              <a:gd name="connsiteY1335" fmla="*/ 3884030 h 6860965"/>
              <a:gd name="connsiteX1336" fmla="*/ 503965 w 12191853"/>
              <a:gd name="connsiteY1336" fmla="*/ 4046660 h 6860965"/>
              <a:gd name="connsiteX1337" fmla="*/ 475518 w 12191853"/>
              <a:gd name="connsiteY1337" fmla="*/ 4087989 h 6860965"/>
              <a:gd name="connsiteX1338" fmla="*/ 538853 w 12191853"/>
              <a:gd name="connsiteY1338" fmla="*/ 4089599 h 6860965"/>
              <a:gd name="connsiteX1339" fmla="*/ 590380 w 12191853"/>
              <a:gd name="connsiteY1339" fmla="*/ 4115362 h 6860965"/>
              <a:gd name="connsiteX1340" fmla="*/ 595747 w 12191853"/>
              <a:gd name="connsiteY1340" fmla="*/ 4126096 h 6860965"/>
              <a:gd name="connsiteX1341" fmla="*/ 585549 w 12191853"/>
              <a:gd name="connsiteY1341" fmla="*/ 4122340 h 6860965"/>
              <a:gd name="connsiteX1342" fmla="*/ 504502 w 12191853"/>
              <a:gd name="connsiteY1342" fmla="*/ 4099260 h 6860965"/>
              <a:gd name="connsiteX1343" fmla="*/ 473372 w 12191853"/>
              <a:gd name="connsiteY1343" fmla="*/ 4105701 h 6860965"/>
              <a:gd name="connsiteX1344" fmla="*/ 514700 w 12191853"/>
              <a:gd name="connsiteY1344" fmla="*/ 4135758 h 6860965"/>
              <a:gd name="connsiteX1345" fmla="*/ 560859 w 12191853"/>
              <a:gd name="connsiteY1345" fmla="*/ 4239348 h 6860965"/>
              <a:gd name="connsiteX1346" fmla="*/ 559249 w 12191853"/>
              <a:gd name="connsiteY1346" fmla="*/ 4249545 h 6860965"/>
              <a:gd name="connsiteX1347" fmla="*/ 552271 w 12191853"/>
              <a:gd name="connsiteY1347" fmla="*/ 4242031 h 6860965"/>
              <a:gd name="connsiteX1348" fmla="*/ 500208 w 12191853"/>
              <a:gd name="connsiteY1348" fmla="*/ 4134148 h 6860965"/>
              <a:gd name="connsiteX1349" fmla="*/ 465857 w 12191853"/>
              <a:gd name="connsiteY1349" fmla="*/ 4119656 h 6860965"/>
              <a:gd name="connsiteX1350" fmla="*/ 465857 w 12191853"/>
              <a:gd name="connsiteY1350" fmla="*/ 4171182 h 6860965"/>
              <a:gd name="connsiteX1351" fmla="*/ 452976 w 12191853"/>
              <a:gd name="connsiteY1351" fmla="*/ 4217341 h 6860965"/>
              <a:gd name="connsiteX1352" fmla="*/ 444388 w 12191853"/>
              <a:gd name="connsiteY1352" fmla="*/ 4221635 h 6860965"/>
              <a:gd name="connsiteX1353" fmla="*/ 444924 w 12191853"/>
              <a:gd name="connsiteY1353" fmla="*/ 4212511 h 6860965"/>
              <a:gd name="connsiteX1354" fmla="*/ 454586 w 12191853"/>
              <a:gd name="connsiteY1354" fmla="*/ 4157227 h 6860965"/>
              <a:gd name="connsiteX1355" fmla="*/ 451902 w 12191853"/>
              <a:gd name="connsiteY1355" fmla="*/ 4135221 h 6860965"/>
              <a:gd name="connsiteX1356" fmla="*/ 449218 w 12191853"/>
              <a:gd name="connsiteY1356" fmla="*/ 4125023 h 6860965"/>
              <a:gd name="connsiteX1357" fmla="*/ 440631 w 12191853"/>
              <a:gd name="connsiteY1357" fmla="*/ 4132001 h 6860965"/>
              <a:gd name="connsiteX1358" fmla="*/ 426675 w 12191853"/>
              <a:gd name="connsiteY1358" fmla="*/ 4135758 h 6860965"/>
              <a:gd name="connsiteX1359" fmla="*/ 425602 w 12191853"/>
              <a:gd name="connsiteY1359" fmla="*/ 4134684 h 6860965"/>
              <a:gd name="connsiteX1360" fmla="*/ 404133 w 12191853"/>
              <a:gd name="connsiteY1360" fmla="*/ 4127170 h 6860965"/>
              <a:gd name="connsiteX1361" fmla="*/ 393398 w 12191853"/>
              <a:gd name="connsiteY1361" fmla="*/ 4135221 h 6860965"/>
              <a:gd name="connsiteX1362" fmla="*/ 397692 w 12191853"/>
              <a:gd name="connsiteY1362" fmla="*/ 4204997 h 6860965"/>
              <a:gd name="connsiteX1363" fmla="*/ 397155 w 12191853"/>
              <a:gd name="connsiteY1363" fmla="*/ 4215731 h 6860965"/>
              <a:gd name="connsiteX1364" fmla="*/ 389641 w 12191853"/>
              <a:gd name="connsiteY1364" fmla="*/ 4207144 h 6860965"/>
              <a:gd name="connsiteX1365" fmla="*/ 381590 w 12191853"/>
              <a:gd name="connsiteY1365" fmla="*/ 4137905 h 6860965"/>
              <a:gd name="connsiteX1366" fmla="*/ 379980 w 12191853"/>
              <a:gd name="connsiteY1366" fmla="*/ 4118046 h 6860965"/>
              <a:gd name="connsiteX1367" fmla="*/ 350459 w 12191853"/>
              <a:gd name="connsiteY1367" fmla="*/ 4120729 h 6860965"/>
              <a:gd name="connsiteX1368" fmla="*/ 291419 w 12191853"/>
              <a:gd name="connsiteY1368" fmla="*/ 4220025 h 6860965"/>
              <a:gd name="connsiteX1369" fmla="*/ 284441 w 12191853"/>
              <a:gd name="connsiteY1369" fmla="*/ 4229686 h 6860965"/>
              <a:gd name="connsiteX1370" fmla="*/ 282831 w 12191853"/>
              <a:gd name="connsiteY1370" fmla="*/ 4218952 h 6860965"/>
              <a:gd name="connsiteX1371" fmla="*/ 344018 w 12191853"/>
              <a:gd name="connsiteY1371" fmla="*/ 4108384 h 6860965"/>
              <a:gd name="connsiteX1372" fmla="*/ 381590 w 12191853"/>
              <a:gd name="connsiteY1372" fmla="*/ 4098723 h 6860965"/>
              <a:gd name="connsiteX1373" fmla="*/ 273170 w 12191853"/>
              <a:gd name="connsiteY1373" fmla="*/ 4056321 h 6860965"/>
              <a:gd name="connsiteX1374" fmla="*/ 262972 w 12191853"/>
              <a:gd name="connsiteY1374" fmla="*/ 4052027 h 6860965"/>
              <a:gd name="connsiteX1375" fmla="*/ 272633 w 12191853"/>
              <a:gd name="connsiteY1375" fmla="*/ 4048807 h 6860965"/>
              <a:gd name="connsiteX1376" fmla="*/ 361731 w 12191853"/>
              <a:gd name="connsiteY1376" fmla="*/ 4068666 h 6860965"/>
              <a:gd name="connsiteX1377" fmla="*/ 346703 w 12191853"/>
              <a:gd name="connsiteY1377" fmla="*/ 3972591 h 6860965"/>
              <a:gd name="connsiteX1378" fmla="*/ 369782 w 12191853"/>
              <a:gd name="connsiteY1378" fmla="*/ 3881883 h 6860965"/>
              <a:gd name="connsiteX1379" fmla="*/ 375149 w 12191853"/>
              <a:gd name="connsiteY1379" fmla="*/ 3875978 h 6860965"/>
              <a:gd name="connsiteX1380" fmla="*/ 376760 w 12191853"/>
              <a:gd name="connsiteY1380" fmla="*/ 3884566 h 6860965"/>
              <a:gd name="connsiteX1381" fmla="*/ 359047 w 12191853"/>
              <a:gd name="connsiteY1381" fmla="*/ 3983862 h 6860965"/>
              <a:gd name="connsiteX1382" fmla="*/ 356900 w 12191853"/>
              <a:gd name="connsiteY1382" fmla="*/ 4025190 h 6860965"/>
              <a:gd name="connsiteX1383" fmla="*/ 375149 w 12191853"/>
              <a:gd name="connsiteY1383" fmla="*/ 4059541 h 6860965"/>
              <a:gd name="connsiteX1384" fmla="*/ 418625 w 12191853"/>
              <a:gd name="connsiteY1384" fmla="*/ 3978495 h 6860965"/>
              <a:gd name="connsiteX1385" fmla="*/ 423455 w 12191853"/>
              <a:gd name="connsiteY1385" fmla="*/ 3968834 h 6860965"/>
              <a:gd name="connsiteX1386" fmla="*/ 419161 w 12191853"/>
              <a:gd name="connsiteY1386" fmla="*/ 3745552 h 6860965"/>
              <a:gd name="connsiteX1387" fmla="*/ 418088 w 12191853"/>
              <a:gd name="connsiteY1387" fmla="*/ 3741259 h 6860965"/>
              <a:gd name="connsiteX1388" fmla="*/ 415941 w 12191853"/>
              <a:gd name="connsiteY1388" fmla="*/ 3732671 h 6860965"/>
              <a:gd name="connsiteX1389" fmla="*/ 415941 w 12191853"/>
              <a:gd name="connsiteY1389" fmla="*/ 3560379 h 6860965"/>
              <a:gd name="connsiteX1390" fmla="*/ 418088 w 12191853"/>
              <a:gd name="connsiteY1390" fmla="*/ 3552328 h 6860965"/>
              <a:gd name="connsiteX1391" fmla="*/ 419698 w 12191853"/>
              <a:gd name="connsiteY1391" fmla="*/ 3464840 h 6860965"/>
              <a:gd name="connsiteX1392" fmla="*/ 421308 w 12191853"/>
              <a:gd name="connsiteY1392" fmla="*/ 3371449 h 6860965"/>
              <a:gd name="connsiteX1393" fmla="*/ 407890 w 12191853"/>
              <a:gd name="connsiteY1393" fmla="*/ 3345149 h 6860965"/>
              <a:gd name="connsiteX1394" fmla="*/ 281757 w 12191853"/>
              <a:gd name="connsiteY1394" fmla="*/ 3339245 h 6860965"/>
              <a:gd name="connsiteX1395" fmla="*/ 265119 w 12191853"/>
              <a:gd name="connsiteY1395" fmla="*/ 3355884 h 6860965"/>
              <a:gd name="connsiteX1396" fmla="*/ 171899 w 12191853"/>
              <a:gd name="connsiteY1396" fmla="*/ 3505753 h 6860965"/>
              <a:gd name="connsiteX1397" fmla="*/ 171612 w 12191853"/>
              <a:gd name="connsiteY1397" fmla="*/ 3542189 h 6860965"/>
              <a:gd name="connsiteX1398" fmla="*/ 167453 w 12191853"/>
              <a:gd name="connsiteY1398" fmla="*/ 3787923 h 6860965"/>
              <a:gd name="connsiteX1399" fmla="*/ 190954 w 12191853"/>
              <a:gd name="connsiteY1399" fmla="*/ 3941747 h 6860965"/>
              <a:gd name="connsiteX1400" fmla="*/ 185969 w 12191853"/>
              <a:gd name="connsiteY1400" fmla="*/ 4204530 h 6860965"/>
              <a:gd name="connsiteX1401" fmla="*/ 251487 w 12191853"/>
              <a:gd name="connsiteY1401" fmla="*/ 4515740 h 6860965"/>
              <a:gd name="connsiteX1402" fmla="*/ 257896 w 12191853"/>
              <a:gd name="connsiteY1402" fmla="*/ 4636805 h 6860965"/>
              <a:gd name="connsiteX1403" fmla="*/ 272139 w 12191853"/>
              <a:gd name="connsiteY1403" fmla="*/ 4724399 h 6860965"/>
              <a:gd name="connsiteX1404" fmla="*/ 301337 w 12191853"/>
              <a:gd name="connsiteY1404" fmla="*/ 4688792 h 6860965"/>
              <a:gd name="connsiteX1405" fmla="*/ 490057 w 12191853"/>
              <a:gd name="connsiteY1405" fmla="*/ 4593364 h 6860965"/>
              <a:gd name="connsiteX1406" fmla="*/ 621093 w 12191853"/>
              <a:gd name="connsiteY1406" fmla="*/ 4543513 h 6860965"/>
              <a:gd name="connsiteX1407" fmla="*/ 711536 w 12191853"/>
              <a:gd name="connsiteY1407" fmla="*/ 4488678 h 6860965"/>
              <a:gd name="connsiteX1408" fmla="*/ 1051231 w 12191853"/>
              <a:gd name="connsiteY1408" fmla="*/ 4463040 h 6860965"/>
              <a:gd name="connsiteX1409" fmla="*/ 1116036 w 12191853"/>
              <a:gd name="connsiteY1409" fmla="*/ 4529983 h 6860965"/>
              <a:gd name="connsiteX1410" fmla="*/ 1123870 w 12191853"/>
              <a:gd name="connsiteY1410" fmla="*/ 4634668 h 6860965"/>
              <a:gd name="connsiteX1411" fmla="*/ 1137401 w 12191853"/>
              <a:gd name="connsiteY1411" fmla="*/ 4577696 h 6860965"/>
              <a:gd name="connsiteX1412" fmla="*/ 1069035 w 12191853"/>
              <a:gd name="connsiteY1412" fmla="*/ 4336278 h 6860965"/>
              <a:gd name="connsiteX1413" fmla="*/ 991410 w 12191853"/>
              <a:gd name="connsiteY1413" fmla="*/ 4268624 h 6860965"/>
              <a:gd name="connsiteX1414" fmla="*/ 955091 w 12191853"/>
              <a:gd name="connsiteY1414" fmla="*/ 4207379 h 6860965"/>
              <a:gd name="connsiteX1415" fmla="*/ 878179 w 12191853"/>
              <a:gd name="connsiteY1415" fmla="*/ 3937474 h 6860965"/>
              <a:gd name="connsiteX1416" fmla="*/ 875330 w 12191853"/>
              <a:gd name="connsiteY1416" fmla="*/ 3850592 h 6860965"/>
              <a:gd name="connsiteX1417" fmla="*/ 889573 w 12191853"/>
              <a:gd name="connsiteY1417" fmla="*/ 3824242 h 6860965"/>
              <a:gd name="connsiteX1418" fmla="*/ 959364 w 12191853"/>
              <a:gd name="connsiteY1418" fmla="*/ 3824242 h 6860965"/>
              <a:gd name="connsiteX1419" fmla="*/ 985713 w 12191853"/>
              <a:gd name="connsiteY1419" fmla="*/ 3881214 h 6860965"/>
              <a:gd name="connsiteX1420" fmla="*/ 1008502 w 12191853"/>
              <a:gd name="connsiteY1420" fmla="*/ 3984476 h 6860965"/>
              <a:gd name="connsiteX1421" fmla="*/ 1019184 w 12191853"/>
              <a:gd name="connsiteY1421" fmla="*/ 4132603 h 6860965"/>
              <a:gd name="connsiteX1422" fmla="*/ 1007078 w 12191853"/>
              <a:gd name="connsiteY1422" fmla="*/ 4165362 h 6860965"/>
              <a:gd name="connsiteX1423" fmla="*/ 982864 w 12191853"/>
              <a:gd name="connsiteY1423" fmla="*/ 4140437 h 6860965"/>
              <a:gd name="connsiteX1424" fmla="*/ 955803 w 12191853"/>
              <a:gd name="connsiteY1424" fmla="*/ 4074919 h 6860965"/>
              <a:gd name="connsiteX1425" fmla="*/ 932302 w 12191853"/>
              <a:gd name="connsiteY1425" fmla="*/ 3948868 h 6860965"/>
              <a:gd name="connsiteX1426" fmla="*/ 946545 w 12191853"/>
              <a:gd name="connsiteY1426" fmla="*/ 3918246 h 6860965"/>
              <a:gd name="connsiteX1427" fmla="*/ 967197 w 12191853"/>
              <a:gd name="connsiteY1427" fmla="*/ 3952429 h 6860965"/>
              <a:gd name="connsiteX1428" fmla="*/ 945121 w 12191853"/>
              <a:gd name="connsiteY1428" fmla="*/ 3959550 h 6860965"/>
              <a:gd name="connsiteX1429" fmla="*/ 980728 w 12191853"/>
              <a:gd name="connsiteY1429" fmla="*/ 4090586 h 6860965"/>
              <a:gd name="connsiteX1430" fmla="*/ 992122 w 12191853"/>
              <a:gd name="connsiteY1430" fmla="*/ 4102693 h 6860965"/>
              <a:gd name="connsiteX1431" fmla="*/ 1004941 w 12191853"/>
              <a:gd name="connsiteY1431" fmla="*/ 4072070 h 6860965"/>
              <a:gd name="connsiteX1432" fmla="*/ 960076 w 12191853"/>
              <a:gd name="connsiteY1432" fmla="*/ 3878366 h 6860965"/>
              <a:gd name="connsiteX1433" fmla="*/ 915210 w 12191853"/>
              <a:gd name="connsiteY1433" fmla="*/ 3844895 h 6860965"/>
              <a:gd name="connsiteX1434" fmla="*/ 904528 w 12191853"/>
              <a:gd name="connsiteY1434" fmla="*/ 3868395 h 6860965"/>
              <a:gd name="connsiteX1435" fmla="*/ 907377 w 12191853"/>
              <a:gd name="connsiteY1435" fmla="*/ 3906139 h 6860965"/>
              <a:gd name="connsiteX1436" fmla="*/ 947257 w 12191853"/>
              <a:gd name="connsiteY1436" fmla="*/ 4111951 h 6860965"/>
              <a:gd name="connsiteX1437" fmla="*/ 977167 w 12191853"/>
              <a:gd name="connsiteY1437" fmla="*/ 4215924 h 6860965"/>
              <a:gd name="connsiteX1438" fmla="*/ 1007078 w 12191853"/>
              <a:gd name="connsiteY1438" fmla="*/ 4239425 h 6860965"/>
              <a:gd name="connsiteX1439" fmla="*/ 1030578 w 12191853"/>
              <a:gd name="connsiteY1439" fmla="*/ 4213076 h 6860965"/>
              <a:gd name="connsiteX1440" fmla="*/ 1045534 w 12191853"/>
              <a:gd name="connsiteY1440" fmla="*/ 4131179 h 6860965"/>
              <a:gd name="connsiteX1441" fmla="*/ 1024169 w 12191853"/>
              <a:gd name="connsiteY1441" fmla="*/ 3931064 h 6860965"/>
              <a:gd name="connsiteX1442" fmla="*/ 1024169 w 12191853"/>
              <a:gd name="connsiteY1442" fmla="*/ 3896169 h 6860965"/>
              <a:gd name="connsiteX1443" fmla="*/ 1033427 w 12191853"/>
              <a:gd name="connsiteY1443" fmla="*/ 3880502 h 6860965"/>
              <a:gd name="connsiteX1444" fmla="*/ 1039836 w 12191853"/>
              <a:gd name="connsiteY1444" fmla="*/ 3896169 h 6860965"/>
              <a:gd name="connsiteX1445" fmla="*/ 1052655 w 12191853"/>
              <a:gd name="connsiteY1445" fmla="*/ 3943883 h 6860965"/>
              <a:gd name="connsiteX1446" fmla="*/ 1164463 w 12191853"/>
              <a:gd name="connsiteY1446" fmla="*/ 4170347 h 6860965"/>
              <a:gd name="connsiteX1447" fmla="*/ 1169448 w 12191853"/>
              <a:gd name="connsiteY1447" fmla="*/ 4607607 h 6860965"/>
              <a:gd name="connsiteX1448" fmla="*/ 1207904 w 12191853"/>
              <a:gd name="connsiteY1448" fmla="*/ 4488678 h 6860965"/>
              <a:gd name="connsiteX1449" fmla="*/ 1259891 w 12191853"/>
              <a:gd name="connsiteY1449" fmla="*/ 4434554 h 6860965"/>
              <a:gd name="connsiteX1450" fmla="*/ 1569676 w 12191853"/>
              <a:gd name="connsiteY1450" fmla="*/ 4571287 h 6860965"/>
              <a:gd name="connsiteX1451" fmla="*/ 1752698 w 12191853"/>
              <a:gd name="connsiteY1451" fmla="*/ 4623274 h 6860965"/>
              <a:gd name="connsiteX1452" fmla="*/ 1934296 w 12191853"/>
              <a:gd name="connsiteY1452" fmla="*/ 4774962 h 6860965"/>
              <a:gd name="connsiteX1453" fmla="*/ 1995541 w 12191853"/>
              <a:gd name="connsiteY1453" fmla="*/ 4886057 h 6860965"/>
              <a:gd name="connsiteX1454" fmla="*/ 2009072 w 12191853"/>
              <a:gd name="connsiteY1454" fmla="*/ 4918104 h 6860965"/>
              <a:gd name="connsiteX1455" fmla="*/ 2025451 w 12191853"/>
              <a:gd name="connsiteY1455" fmla="*/ 4973652 h 6860965"/>
              <a:gd name="connsiteX1456" fmla="*/ 2063195 w 12191853"/>
              <a:gd name="connsiteY1456" fmla="*/ 5471444 h 6860965"/>
              <a:gd name="connsiteX1457" fmla="*/ 2063907 w 12191853"/>
              <a:gd name="connsiteY1457" fmla="*/ 5512749 h 6860965"/>
              <a:gd name="connsiteX1458" fmla="*/ 2280401 w 12191853"/>
              <a:gd name="connsiteY1458" fmla="*/ 5487824 h 6860965"/>
              <a:gd name="connsiteX1459" fmla="*/ 2320993 w 12191853"/>
              <a:gd name="connsiteY1459" fmla="*/ 5526992 h 6860965"/>
              <a:gd name="connsiteX1460" fmla="*/ 2327403 w 12191853"/>
              <a:gd name="connsiteY1460" fmla="*/ 5577554 h 6860965"/>
              <a:gd name="connsiteX1461" fmla="*/ 2333100 w 12191853"/>
              <a:gd name="connsiteY1461" fmla="*/ 5563311 h 6860965"/>
              <a:gd name="connsiteX1462" fmla="*/ 2278265 w 12191853"/>
              <a:gd name="connsiteY1462" fmla="*/ 5390971 h 6860965"/>
              <a:gd name="connsiteX1463" fmla="*/ 2264023 w 12191853"/>
              <a:gd name="connsiteY1463" fmla="*/ 5381713 h 6860965"/>
              <a:gd name="connsiteX1464" fmla="*/ 2225566 w 12191853"/>
              <a:gd name="connsiteY1464" fmla="*/ 5341121 h 6860965"/>
              <a:gd name="connsiteX1465" fmla="*/ 2175003 w 12191853"/>
              <a:gd name="connsiteY1465" fmla="*/ 5169493 h 6860965"/>
              <a:gd name="connsiteX1466" fmla="*/ 2211323 w 12191853"/>
              <a:gd name="connsiteY1466" fmla="*/ 5100414 h 6860965"/>
              <a:gd name="connsiteX1467" fmla="*/ 2235536 w 12191853"/>
              <a:gd name="connsiteY1467" fmla="*/ 5131037 h 6860965"/>
              <a:gd name="connsiteX1468" fmla="*/ 2261885 w 12191853"/>
              <a:gd name="connsiteY1468" fmla="*/ 5250678 h 6860965"/>
              <a:gd name="connsiteX1469" fmla="*/ 2258324 w 12191853"/>
              <a:gd name="connsiteY1469" fmla="*/ 5261360 h 6860965"/>
              <a:gd name="connsiteX1470" fmla="*/ 2259037 w 12191853"/>
              <a:gd name="connsiteY1470" fmla="*/ 5252102 h 6860965"/>
              <a:gd name="connsiteX1471" fmla="*/ 2257613 w 12191853"/>
              <a:gd name="connsiteY1471" fmla="*/ 5250678 h 6860965"/>
              <a:gd name="connsiteX1472" fmla="*/ 2224853 w 12191853"/>
              <a:gd name="connsiteY1472" fmla="*/ 5143143 h 6860965"/>
              <a:gd name="connsiteX1473" fmla="*/ 2202777 w 12191853"/>
              <a:gd name="connsiteY1473" fmla="*/ 5130325 h 6860965"/>
              <a:gd name="connsiteX1474" fmla="*/ 2196368 w 12191853"/>
              <a:gd name="connsiteY1474" fmla="*/ 5152401 h 6860965"/>
              <a:gd name="connsiteX1475" fmla="*/ 2234824 w 12191853"/>
              <a:gd name="connsiteY1475" fmla="*/ 5337560 h 6860965"/>
              <a:gd name="connsiteX1476" fmla="*/ 2255477 w 12191853"/>
              <a:gd name="connsiteY1476" fmla="*/ 5360349 h 6860965"/>
              <a:gd name="connsiteX1477" fmla="*/ 2273280 w 12191853"/>
              <a:gd name="connsiteY1477" fmla="*/ 5336136 h 6860965"/>
              <a:gd name="connsiteX1478" fmla="*/ 2273280 w 12191853"/>
              <a:gd name="connsiteY1478" fmla="*/ 5210797 h 6860965"/>
              <a:gd name="connsiteX1479" fmla="*/ 2273280 w 12191853"/>
              <a:gd name="connsiteY1479" fmla="*/ 5150977 h 6860965"/>
              <a:gd name="connsiteX1480" fmla="*/ 2313161 w 12191853"/>
              <a:gd name="connsiteY1480" fmla="*/ 5230737 h 6860965"/>
              <a:gd name="connsiteX1481" fmla="*/ 2368709 w 12191853"/>
              <a:gd name="connsiteY1481" fmla="*/ 5468596 h 6860965"/>
              <a:gd name="connsiteX1482" fmla="*/ 2358026 w 12191853"/>
              <a:gd name="connsiteY1482" fmla="*/ 5559039 h 6860965"/>
              <a:gd name="connsiteX1483" fmla="*/ 2374406 w 12191853"/>
              <a:gd name="connsiteY1483" fmla="*/ 5502067 h 6860965"/>
              <a:gd name="connsiteX1484" fmla="*/ 2406451 w 12191853"/>
              <a:gd name="connsiteY1484" fmla="*/ 5472156 h 6860965"/>
              <a:gd name="connsiteX1485" fmla="*/ 2584489 w 12191853"/>
              <a:gd name="connsiteY1485" fmla="*/ 5548356 h 6860965"/>
              <a:gd name="connsiteX1486" fmla="*/ 2608703 w 12191853"/>
              <a:gd name="connsiteY1486" fmla="*/ 5564736 h 6860965"/>
              <a:gd name="connsiteX1487" fmla="*/ 2804544 w 12191853"/>
              <a:gd name="connsiteY1487" fmla="*/ 5679392 h 6860965"/>
              <a:gd name="connsiteX1488" fmla="*/ 2896411 w 12191853"/>
              <a:gd name="connsiteY1488" fmla="*/ 6066801 h 6860965"/>
              <a:gd name="connsiteX1489" fmla="*/ 2855818 w 12191853"/>
              <a:gd name="connsiteY1489" fmla="*/ 6286855 h 6860965"/>
              <a:gd name="connsiteX1490" fmla="*/ 2849410 w 12191853"/>
              <a:gd name="connsiteY1490" fmla="*/ 6306083 h 6860965"/>
              <a:gd name="connsiteX1491" fmla="*/ 2777482 w 12191853"/>
              <a:gd name="connsiteY1491" fmla="*/ 6415754 h 6860965"/>
              <a:gd name="connsiteX1492" fmla="*/ 2780331 w 12191853"/>
              <a:gd name="connsiteY1492" fmla="*/ 6446377 h 6860965"/>
              <a:gd name="connsiteX1493" fmla="*/ 2844423 w 12191853"/>
              <a:gd name="connsiteY1493" fmla="*/ 6494803 h 6860965"/>
              <a:gd name="connsiteX1494" fmla="*/ 2931307 w 12191853"/>
              <a:gd name="connsiteY1494" fmla="*/ 6540381 h 6860965"/>
              <a:gd name="connsiteX1495" fmla="*/ 2949110 w 12191853"/>
              <a:gd name="connsiteY1495" fmla="*/ 6524001 h 6860965"/>
              <a:gd name="connsiteX1496" fmla="*/ 2907806 w 12191853"/>
              <a:gd name="connsiteY1496" fmla="*/ 6449226 h 6860965"/>
              <a:gd name="connsiteX1497" fmla="*/ 2897835 w 12191853"/>
              <a:gd name="connsiteY1497" fmla="*/ 6413618 h 6860965"/>
              <a:gd name="connsiteX1498" fmla="*/ 2909942 w 12191853"/>
              <a:gd name="connsiteY1498" fmla="*/ 6267627 h 6860965"/>
              <a:gd name="connsiteX1499" fmla="*/ 2912079 w 12191853"/>
              <a:gd name="connsiteY1499" fmla="*/ 6227747 h 6860965"/>
              <a:gd name="connsiteX1500" fmla="*/ 2943412 w 12191853"/>
              <a:gd name="connsiteY1500" fmla="*/ 6147986 h 6860965"/>
              <a:gd name="connsiteX1501" fmla="*/ 3124298 w 12191853"/>
              <a:gd name="connsiteY1501" fmla="*/ 6066801 h 6860965"/>
              <a:gd name="connsiteX1502" fmla="*/ 3174861 w 12191853"/>
              <a:gd name="connsiteY1502" fmla="*/ 6045437 h 6860965"/>
              <a:gd name="connsiteX1503" fmla="*/ 3272425 w 12191853"/>
              <a:gd name="connsiteY1503" fmla="*/ 6073210 h 6860965"/>
              <a:gd name="connsiteX1504" fmla="*/ 3409160 w 12191853"/>
              <a:gd name="connsiteY1504" fmla="*/ 6194988 h 6860965"/>
              <a:gd name="connsiteX1505" fmla="*/ 3425537 w 12191853"/>
              <a:gd name="connsiteY1505" fmla="*/ 6266203 h 6860965"/>
              <a:gd name="connsiteX1506" fmla="*/ 3425537 w 12191853"/>
              <a:gd name="connsiteY1506" fmla="*/ 6285431 h 6860965"/>
              <a:gd name="connsiteX1507" fmla="*/ 3426250 w 12191853"/>
              <a:gd name="connsiteY1507" fmla="*/ 6326736 h 6860965"/>
              <a:gd name="connsiteX1508" fmla="*/ 3392779 w 12191853"/>
              <a:gd name="connsiteY1508" fmla="*/ 6435695 h 6860965"/>
              <a:gd name="connsiteX1509" fmla="*/ 3365006 w 12191853"/>
              <a:gd name="connsiteY1509" fmla="*/ 6504061 h 6860965"/>
              <a:gd name="connsiteX1510" fmla="*/ 3325124 w 12191853"/>
              <a:gd name="connsiteY1510" fmla="*/ 6526850 h 6860965"/>
              <a:gd name="connsiteX1511" fmla="*/ 3228272 w 12191853"/>
              <a:gd name="connsiteY1511" fmla="*/ 6499788 h 6860965"/>
              <a:gd name="connsiteX1512" fmla="*/ 3124298 w 12191853"/>
              <a:gd name="connsiteY1512" fmla="*/ 6454210 h 6860965"/>
              <a:gd name="connsiteX1513" fmla="*/ 3102935 w 12191853"/>
              <a:gd name="connsiteY1513" fmla="*/ 6427861 h 6860965"/>
              <a:gd name="connsiteX1514" fmla="*/ 3069464 w 12191853"/>
              <a:gd name="connsiteY1514" fmla="*/ 6266915 h 6860965"/>
              <a:gd name="connsiteX1515" fmla="*/ 3105782 w 12191853"/>
              <a:gd name="connsiteY1515" fmla="*/ 6204958 h 6860965"/>
              <a:gd name="connsiteX1516" fmla="*/ 3232545 w 12191853"/>
              <a:gd name="connsiteY1516" fmla="*/ 6172199 h 6860965"/>
              <a:gd name="connsiteX1517" fmla="*/ 3277410 w 12191853"/>
              <a:gd name="connsiteY1517" fmla="*/ 6194988 h 6860965"/>
              <a:gd name="connsiteX1518" fmla="*/ 3327263 w 12191853"/>
              <a:gd name="connsiteY1518" fmla="*/ 6291128 h 6860965"/>
              <a:gd name="connsiteX1519" fmla="*/ 3291653 w 12191853"/>
              <a:gd name="connsiteY1519" fmla="*/ 6382283 h 6860965"/>
              <a:gd name="connsiteX1520" fmla="*/ 3238954 w 12191853"/>
              <a:gd name="connsiteY1520" fmla="*/ 6399375 h 6860965"/>
              <a:gd name="connsiteX1521" fmla="*/ 3201210 w 12191853"/>
              <a:gd name="connsiteY1521" fmla="*/ 6389405 h 6860965"/>
              <a:gd name="connsiteX1522" fmla="*/ 3155634 w 12191853"/>
              <a:gd name="connsiteY1522" fmla="*/ 6291128 h 6860965"/>
              <a:gd name="connsiteX1523" fmla="*/ 3201923 w 12191853"/>
              <a:gd name="connsiteY1523" fmla="*/ 6256945 h 6860965"/>
              <a:gd name="connsiteX1524" fmla="*/ 3252486 w 12191853"/>
              <a:gd name="connsiteY1524" fmla="*/ 6279734 h 6860965"/>
              <a:gd name="connsiteX1525" fmla="*/ 3263881 w 12191853"/>
              <a:gd name="connsiteY1525" fmla="*/ 6288992 h 6860965"/>
              <a:gd name="connsiteX1526" fmla="*/ 3217590 w 12191853"/>
              <a:gd name="connsiteY1526" fmla="*/ 6239853 h 6860965"/>
              <a:gd name="connsiteX1527" fmla="*/ 3142815 w 12191853"/>
              <a:gd name="connsiteY1527" fmla="*/ 6280446 h 6860965"/>
              <a:gd name="connsiteX1528" fmla="*/ 3140679 w 12191853"/>
              <a:gd name="connsiteY1528" fmla="*/ 6309644 h 6860965"/>
              <a:gd name="connsiteX1529" fmla="*/ 3169876 w 12191853"/>
              <a:gd name="connsiteY1529" fmla="*/ 6382283 h 6860965"/>
              <a:gd name="connsiteX1530" fmla="*/ 3197650 w 12191853"/>
              <a:gd name="connsiteY1530" fmla="*/ 6410769 h 6860965"/>
              <a:gd name="connsiteX1531" fmla="*/ 3293080 w 12191853"/>
              <a:gd name="connsiteY1531" fmla="*/ 6441392 h 6860965"/>
              <a:gd name="connsiteX1532" fmla="*/ 3337231 w 12191853"/>
              <a:gd name="connsiteY1532" fmla="*/ 6413618 h 6860965"/>
              <a:gd name="connsiteX1533" fmla="*/ 3362868 w 12191853"/>
              <a:gd name="connsiteY1533" fmla="*/ 6261930 h 6860965"/>
              <a:gd name="connsiteX1534" fmla="*/ 3346489 w 12191853"/>
              <a:gd name="connsiteY1534" fmla="*/ 6226322 h 6860965"/>
              <a:gd name="connsiteX1535" fmla="*/ 3247500 w 12191853"/>
              <a:gd name="connsiteY1535" fmla="*/ 6136592 h 6860965"/>
              <a:gd name="connsiteX1536" fmla="*/ 3180558 w 12191853"/>
              <a:gd name="connsiteY1536" fmla="*/ 6126622 h 6860965"/>
              <a:gd name="connsiteX1537" fmla="*/ 3033856 w 12191853"/>
              <a:gd name="connsiteY1537" fmla="*/ 6192852 h 6860965"/>
              <a:gd name="connsiteX1538" fmla="*/ 3018900 w 12191853"/>
              <a:gd name="connsiteY1538" fmla="*/ 6334569 h 6860965"/>
              <a:gd name="connsiteX1539" fmla="*/ 3047387 w 12191853"/>
              <a:gd name="connsiteY1539" fmla="*/ 6393678 h 6860965"/>
              <a:gd name="connsiteX1540" fmla="*/ 3081570 w 12191853"/>
              <a:gd name="connsiteY1540" fmla="*/ 6454210 h 6860965"/>
              <a:gd name="connsiteX1541" fmla="*/ 3228272 w 12191853"/>
              <a:gd name="connsiteY1541" fmla="*/ 6556760 h 6860965"/>
              <a:gd name="connsiteX1542" fmla="*/ 3357884 w 12191853"/>
              <a:gd name="connsiteY1542" fmla="*/ 6555336 h 6860965"/>
              <a:gd name="connsiteX1543" fmla="*/ 3398478 w 12191853"/>
              <a:gd name="connsiteY1543" fmla="*/ 6525425 h 6860965"/>
              <a:gd name="connsiteX1544" fmla="*/ 3443343 w 12191853"/>
              <a:gd name="connsiteY1544" fmla="*/ 6517592 h 6860965"/>
              <a:gd name="connsiteX1545" fmla="*/ 3453311 w 12191853"/>
              <a:gd name="connsiteY1545" fmla="*/ 6520441 h 6860965"/>
              <a:gd name="connsiteX1546" fmla="*/ 3634198 w 12191853"/>
              <a:gd name="connsiteY1546" fmla="*/ 6510470 h 6860965"/>
              <a:gd name="connsiteX1547" fmla="*/ 3711109 w 12191853"/>
              <a:gd name="connsiteY1547" fmla="*/ 6466317 h 6860965"/>
              <a:gd name="connsiteX1548" fmla="*/ 3765946 w 12191853"/>
              <a:gd name="connsiteY1548" fmla="*/ 6431422 h 6860965"/>
              <a:gd name="connsiteX1549" fmla="*/ 3811523 w 12191853"/>
              <a:gd name="connsiteY1549" fmla="*/ 6407921 h 6860965"/>
              <a:gd name="connsiteX1550" fmla="*/ 3862798 w 12191853"/>
              <a:gd name="connsiteY1550" fmla="*/ 6410057 h 6860965"/>
              <a:gd name="connsiteX1551" fmla="*/ 3884874 w 12191853"/>
              <a:gd name="connsiteY1551" fmla="*/ 6409345 h 6860965"/>
              <a:gd name="connsiteX1552" fmla="*/ 4004515 w 12191853"/>
              <a:gd name="connsiteY1552" fmla="*/ 6350237 h 6860965"/>
              <a:gd name="connsiteX1553" fmla="*/ 4010212 w 12191853"/>
              <a:gd name="connsiteY1553" fmla="*/ 6345251 h 6860965"/>
              <a:gd name="connsiteX1554" fmla="*/ 4072882 w 12191853"/>
              <a:gd name="connsiteY1554" fmla="*/ 6249824 h 6860965"/>
              <a:gd name="connsiteX1555" fmla="*/ 4053653 w 12191853"/>
              <a:gd name="connsiteY1555" fmla="*/ 6167927 h 6860965"/>
              <a:gd name="connsiteX1556" fmla="*/ 3964635 w 12191853"/>
              <a:gd name="connsiteY1556" fmla="*/ 6110242 h 6860965"/>
              <a:gd name="connsiteX1557" fmla="*/ 3909087 w 12191853"/>
              <a:gd name="connsiteY1557" fmla="*/ 6109530 h 6860965"/>
              <a:gd name="connsiteX1558" fmla="*/ 3830751 w 12191853"/>
              <a:gd name="connsiteY1558" fmla="*/ 6160805 h 6860965"/>
              <a:gd name="connsiteX1559" fmla="*/ 3811523 w 12191853"/>
              <a:gd name="connsiteY1559" fmla="*/ 6197836 h 6860965"/>
              <a:gd name="connsiteX1560" fmla="*/ 3812235 w 12191853"/>
              <a:gd name="connsiteY1560" fmla="*/ 6283294 h 6860965"/>
              <a:gd name="connsiteX1561" fmla="*/ 3859949 w 12191853"/>
              <a:gd name="connsiteY1561" fmla="*/ 6323175 h 6860965"/>
              <a:gd name="connsiteX1562" fmla="*/ 3961786 w 12191853"/>
              <a:gd name="connsiteY1562" fmla="*/ 6256945 h 6860965"/>
              <a:gd name="connsiteX1563" fmla="*/ 3961786 w 12191853"/>
              <a:gd name="connsiteY1563" fmla="*/ 6214928 h 6860965"/>
              <a:gd name="connsiteX1564" fmla="*/ 3959650 w 12191853"/>
              <a:gd name="connsiteY1564" fmla="*/ 6249824 h 6860965"/>
              <a:gd name="connsiteX1565" fmla="*/ 3948255 w 12191853"/>
              <a:gd name="connsiteY1565" fmla="*/ 6269764 h 6860965"/>
              <a:gd name="connsiteX1566" fmla="*/ 3826478 w 12191853"/>
              <a:gd name="connsiteY1566" fmla="*/ 6261218 h 6860965"/>
              <a:gd name="connsiteX1567" fmla="*/ 3825766 w 12191853"/>
              <a:gd name="connsiteY1567" fmla="*/ 6222762 h 6860965"/>
              <a:gd name="connsiteX1568" fmla="*/ 3882738 w 12191853"/>
              <a:gd name="connsiteY1568" fmla="*/ 6143001 h 6860965"/>
              <a:gd name="connsiteX1569" fmla="*/ 3924042 w 12191853"/>
              <a:gd name="connsiteY1569" fmla="*/ 6132319 h 6860965"/>
              <a:gd name="connsiteX1570" fmla="*/ 4021607 w 12191853"/>
              <a:gd name="connsiteY1570" fmla="*/ 6179321 h 6860965"/>
              <a:gd name="connsiteX1571" fmla="*/ 4033713 w 12191853"/>
              <a:gd name="connsiteY1571" fmla="*/ 6212079 h 6860965"/>
              <a:gd name="connsiteX1572" fmla="*/ 3985287 w 12191853"/>
              <a:gd name="connsiteY1572" fmla="*/ 6344540 h 6860965"/>
              <a:gd name="connsiteX1573" fmla="*/ 3961786 w 12191853"/>
              <a:gd name="connsiteY1573" fmla="*/ 6361631 h 6860965"/>
              <a:gd name="connsiteX1574" fmla="*/ 3836448 w 12191853"/>
              <a:gd name="connsiteY1574" fmla="*/ 6389405 h 6860965"/>
              <a:gd name="connsiteX1575" fmla="*/ 3770930 w 12191853"/>
              <a:gd name="connsiteY1575" fmla="*/ 6373737 h 6860965"/>
              <a:gd name="connsiteX1576" fmla="*/ 3768795 w 12191853"/>
              <a:gd name="connsiteY1576" fmla="*/ 6356646 h 6860965"/>
              <a:gd name="connsiteX1577" fmla="*/ 3759536 w 12191853"/>
              <a:gd name="connsiteY1577" fmla="*/ 6280446 h 6860965"/>
              <a:gd name="connsiteX1578" fmla="*/ 3755975 w 12191853"/>
              <a:gd name="connsiteY1578" fmla="*/ 6241278 h 6860965"/>
              <a:gd name="connsiteX1579" fmla="*/ 3764520 w 12191853"/>
              <a:gd name="connsiteY1579" fmla="*/ 6152259 h 6860965"/>
              <a:gd name="connsiteX1580" fmla="*/ 3775915 w 12191853"/>
              <a:gd name="connsiteY1580" fmla="*/ 6134455 h 6860965"/>
              <a:gd name="connsiteX1581" fmla="*/ 3912649 w 12191853"/>
              <a:gd name="connsiteY1581" fmla="*/ 6046861 h 6860965"/>
              <a:gd name="connsiteX1582" fmla="*/ 3976741 w 12191853"/>
              <a:gd name="connsiteY1582" fmla="*/ 6048285 h 6860965"/>
              <a:gd name="connsiteX1583" fmla="*/ 4013773 w 12191853"/>
              <a:gd name="connsiteY1583" fmla="*/ 6062528 h 6860965"/>
              <a:gd name="connsiteX1584" fmla="*/ 4101367 w 12191853"/>
              <a:gd name="connsiteY1584" fmla="*/ 6120924 h 6860965"/>
              <a:gd name="connsiteX1585" fmla="*/ 4141248 w 12191853"/>
              <a:gd name="connsiteY1585" fmla="*/ 6105969 h 6860965"/>
              <a:gd name="connsiteX1586" fmla="*/ 4245934 w 12191853"/>
              <a:gd name="connsiteY1586" fmla="*/ 5971373 h 6860965"/>
              <a:gd name="connsiteX1587" fmla="*/ 4271571 w 12191853"/>
              <a:gd name="connsiteY1587" fmla="*/ 5947160 h 6860965"/>
              <a:gd name="connsiteX1588" fmla="*/ 4287237 w 12191853"/>
              <a:gd name="connsiteY1588" fmla="*/ 5923659 h 6860965"/>
              <a:gd name="connsiteX1589" fmla="*/ 4302192 w 12191853"/>
              <a:gd name="connsiteY1589" fmla="*/ 5905855 h 6860965"/>
              <a:gd name="connsiteX1590" fmla="*/ 4369136 w 12191853"/>
              <a:gd name="connsiteY1590" fmla="*/ 5894461 h 6860965"/>
              <a:gd name="connsiteX1591" fmla="*/ 4475247 w 12191853"/>
              <a:gd name="connsiteY1591" fmla="*/ 5907992 h 6860965"/>
              <a:gd name="connsiteX1592" fmla="*/ 4564977 w 12191853"/>
              <a:gd name="connsiteY1592" fmla="*/ 5927932 h 6860965"/>
              <a:gd name="connsiteX1593" fmla="*/ 4649009 w 12191853"/>
              <a:gd name="connsiteY1593" fmla="*/ 5958554 h 6860965"/>
              <a:gd name="connsiteX1594" fmla="*/ 4697436 w 12191853"/>
              <a:gd name="connsiteY1594" fmla="*/ 6006268 h 6860965"/>
              <a:gd name="connsiteX1595" fmla="*/ 4752984 w 12191853"/>
              <a:gd name="connsiteY1595" fmla="*/ 6243414 h 6860965"/>
              <a:gd name="connsiteX1596" fmla="*/ 4761530 w 12191853"/>
              <a:gd name="connsiteY1596" fmla="*/ 6269051 h 6860965"/>
              <a:gd name="connsiteX1597" fmla="*/ 4757256 w 12191853"/>
              <a:gd name="connsiteY1597" fmla="*/ 6304659 h 6860965"/>
              <a:gd name="connsiteX1598" fmla="*/ 4671798 w 12191853"/>
              <a:gd name="connsiteY1598" fmla="*/ 6387980 h 6860965"/>
              <a:gd name="connsiteX1599" fmla="*/ 4577083 w 12191853"/>
              <a:gd name="connsiteY1599" fmla="*/ 6477712 h 6860965"/>
              <a:gd name="connsiteX1600" fmla="*/ 4517975 w 12191853"/>
              <a:gd name="connsiteY1600" fmla="*/ 6513319 h 6860965"/>
              <a:gd name="connsiteX1601" fmla="*/ 4514414 w 12191853"/>
              <a:gd name="connsiteY1601" fmla="*/ 6515455 h 6860965"/>
              <a:gd name="connsiteX1602" fmla="*/ 4578508 w 12191853"/>
              <a:gd name="connsiteY1602" fmla="*/ 6524001 h 6860965"/>
              <a:gd name="connsiteX1603" fmla="*/ 4609130 w 12191853"/>
              <a:gd name="connsiteY1603" fmla="*/ 6520441 h 6860965"/>
              <a:gd name="connsiteX1604" fmla="*/ 4632630 w 12191853"/>
              <a:gd name="connsiteY1604" fmla="*/ 6514743 h 6860965"/>
              <a:gd name="connsiteX1605" fmla="*/ 4698862 w 12191853"/>
              <a:gd name="connsiteY1605" fmla="*/ 6518304 h 6860965"/>
              <a:gd name="connsiteX1606" fmla="*/ 4728770 w 12191853"/>
              <a:gd name="connsiteY1606" fmla="*/ 6555336 h 6860965"/>
              <a:gd name="connsiteX1607" fmla="*/ 4859093 w 12191853"/>
              <a:gd name="connsiteY1607" fmla="*/ 6625126 h 6860965"/>
              <a:gd name="connsiteX1608" fmla="*/ 4937431 w 12191853"/>
              <a:gd name="connsiteY1608" fmla="*/ 6621565 h 6860965"/>
              <a:gd name="connsiteX1609" fmla="*/ 5029298 w 12191853"/>
              <a:gd name="connsiteY1609" fmla="*/ 6625839 h 6860965"/>
              <a:gd name="connsiteX1610" fmla="*/ 5065619 w 12191853"/>
              <a:gd name="connsiteY1610" fmla="*/ 6642930 h 6860965"/>
              <a:gd name="connsiteX1611" fmla="*/ 5175289 w 12191853"/>
              <a:gd name="connsiteY1611" fmla="*/ 6670704 h 6860965"/>
              <a:gd name="connsiteX1612" fmla="*/ 5241520 w 12191853"/>
              <a:gd name="connsiteY1612" fmla="*/ 6679250 h 6860965"/>
              <a:gd name="connsiteX1613" fmla="*/ 5278550 w 12191853"/>
              <a:gd name="connsiteY1613" fmla="*/ 6697766 h 6860965"/>
              <a:gd name="connsiteX1614" fmla="*/ 5346918 w 12191853"/>
              <a:gd name="connsiteY1614" fmla="*/ 6733373 h 6860965"/>
              <a:gd name="connsiteX1615" fmla="*/ 5363296 w 12191853"/>
              <a:gd name="connsiteY1615" fmla="*/ 6763283 h 6860965"/>
              <a:gd name="connsiteX1616" fmla="*/ 5279262 w 12191853"/>
              <a:gd name="connsiteY1616" fmla="*/ 6756162 h 6860965"/>
              <a:gd name="connsiteX1617" fmla="*/ 5245791 w 12191853"/>
              <a:gd name="connsiteY1617" fmla="*/ 6760435 h 6860965"/>
              <a:gd name="connsiteX1618" fmla="*/ 5227275 w 12191853"/>
              <a:gd name="connsiteY1618" fmla="*/ 6761859 h 6860965"/>
              <a:gd name="connsiteX1619" fmla="*/ 5159622 w 12191853"/>
              <a:gd name="connsiteY1619" fmla="*/ 6751177 h 6860965"/>
              <a:gd name="connsiteX1620" fmla="*/ 5111195 w 12191853"/>
              <a:gd name="connsiteY1620" fmla="*/ 6759011 h 6860965"/>
              <a:gd name="connsiteX1621" fmla="*/ 5089831 w 12191853"/>
              <a:gd name="connsiteY1621" fmla="*/ 6756162 h 6860965"/>
              <a:gd name="connsiteX1622" fmla="*/ 4966629 w 12191853"/>
              <a:gd name="connsiteY1622" fmla="*/ 6734085 h 6860965"/>
              <a:gd name="connsiteX1623" fmla="*/ 4929597 w 12191853"/>
              <a:gd name="connsiteY1623" fmla="*/ 6720554 h 6860965"/>
              <a:gd name="connsiteX1624" fmla="*/ 4834168 w 12191853"/>
              <a:gd name="connsiteY1624" fmla="*/ 6723403 h 6860965"/>
              <a:gd name="connsiteX1625" fmla="*/ 4721649 w 12191853"/>
              <a:gd name="connsiteY1625" fmla="*/ 6688508 h 6860965"/>
              <a:gd name="connsiteX1626" fmla="*/ 4657556 w 12191853"/>
              <a:gd name="connsiteY1626" fmla="*/ 6664294 h 6860965"/>
              <a:gd name="connsiteX1627" fmla="*/ 4609130 w 12191853"/>
              <a:gd name="connsiteY1627" fmla="*/ 6694205 h 6860965"/>
              <a:gd name="connsiteX1628" fmla="*/ 4604144 w 12191853"/>
              <a:gd name="connsiteY1628" fmla="*/ 6709872 h 6860965"/>
              <a:gd name="connsiteX1629" fmla="*/ 4618388 w 12191853"/>
              <a:gd name="connsiteY1629" fmla="*/ 6716994 h 6860965"/>
              <a:gd name="connsiteX1630" fmla="*/ 4663253 w 12191853"/>
              <a:gd name="connsiteY1630" fmla="*/ 6723403 h 6860965"/>
              <a:gd name="connsiteX1631" fmla="*/ 4767938 w 12191853"/>
              <a:gd name="connsiteY1631" fmla="*/ 6768980 h 6860965"/>
              <a:gd name="connsiteX1632" fmla="*/ 4790016 w 12191853"/>
              <a:gd name="connsiteY1632" fmla="*/ 6778238 h 6860965"/>
              <a:gd name="connsiteX1633" fmla="*/ 4978024 w 12191853"/>
              <a:gd name="connsiteY1633" fmla="*/ 6825240 h 6860965"/>
              <a:gd name="connsiteX1634" fmla="*/ 5025025 w 12191853"/>
              <a:gd name="connsiteY1634" fmla="*/ 6831650 h 6860965"/>
              <a:gd name="connsiteX1635" fmla="*/ 5059209 w 12191853"/>
              <a:gd name="connsiteY1635" fmla="*/ 6827377 h 6860965"/>
              <a:gd name="connsiteX1636" fmla="*/ 5063481 w 12191853"/>
              <a:gd name="connsiteY1636" fmla="*/ 6825240 h 6860965"/>
              <a:gd name="connsiteX1637" fmla="*/ 5094461 w 12191853"/>
              <a:gd name="connsiteY1637" fmla="*/ 6826932 h 6860965"/>
              <a:gd name="connsiteX1638" fmla="*/ 5441870 w 12191853"/>
              <a:gd name="connsiteY1638" fmla="*/ 6763480 h 6860965"/>
              <a:gd name="connsiteX1639" fmla="*/ 6158002 w 12191853"/>
              <a:gd name="connsiteY1639" fmla="*/ 6660208 h 6860965"/>
              <a:gd name="connsiteX1640" fmla="*/ 6731417 w 12191853"/>
              <a:gd name="connsiteY1640" fmla="*/ 6651331 h 6860965"/>
              <a:gd name="connsiteX1641" fmla="*/ 7024381 w 12191853"/>
              <a:gd name="connsiteY1641" fmla="*/ 6613437 h 6860965"/>
              <a:gd name="connsiteX1642" fmla="*/ 8587665 w 12191853"/>
              <a:gd name="connsiteY1642" fmla="*/ 6566516 h 6860965"/>
              <a:gd name="connsiteX1643" fmla="*/ 12191853 w 12191853"/>
              <a:gd name="connsiteY1643" fmla="*/ 6601600 h 6860965"/>
              <a:gd name="connsiteX1644" fmla="*/ 12191853 w 12191853"/>
              <a:gd name="connsiteY1644" fmla="*/ 6859807 h 6860965"/>
              <a:gd name="connsiteX1645" fmla="*/ 4228841 w 12191853"/>
              <a:gd name="connsiteY1645" fmla="*/ 6860848 h 6860965"/>
              <a:gd name="connsiteX1646" fmla="*/ 3964635 w 12191853"/>
              <a:gd name="connsiteY1646" fmla="*/ 6831650 h 6860965"/>
              <a:gd name="connsiteX1647" fmla="*/ 3773066 w 12191853"/>
              <a:gd name="connsiteY1647" fmla="*/ 6853726 h 6860965"/>
              <a:gd name="connsiteX1648" fmla="*/ 3723217 w 12191853"/>
              <a:gd name="connsiteY1648" fmla="*/ 6860848 h 6860965"/>
              <a:gd name="connsiteX1649" fmla="*/ 29296 w 12191853"/>
              <a:gd name="connsiteY1649" fmla="*/ 6860848 h 6860965"/>
              <a:gd name="connsiteX1650" fmla="*/ 810 w 12191853"/>
              <a:gd name="connsiteY1650" fmla="*/ 6832362 h 6860965"/>
              <a:gd name="connsiteX1651" fmla="*/ 810 w 12191853"/>
              <a:gd name="connsiteY1651" fmla="*/ 6549639 h 6860965"/>
              <a:gd name="connsiteX1652" fmla="*/ 4371 w 12191853"/>
              <a:gd name="connsiteY1652" fmla="*/ 6535396 h 6860965"/>
              <a:gd name="connsiteX1653" fmla="*/ 4371 w 12191853"/>
              <a:gd name="connsiteY1653" fmla="*/ 6540381 h 6860965"/>
              <a:gd name="connsiteX1654" fmla="*/ 201636 w 12191853"/>
              <a:gd name="connsiteY1654" fmla="*/ 6520441 h 6860965"/>
              <a:gd name="connsiteX1655" fmla="*/ 206621 w 12191853"/>
              <a:gd name="connsiteY1655" fmla="*/ 6495515 h 6860965"/>
              <a:gd name="connsiteX1656" fmla="*/ 132558 w 12191853"/>
              <a:gd name="connsiteY1656" fmla="*/ 6394390 h 6860965"/>
              <a:gd name="connsiteX1657" fmla="*/ 117603 w 12191853"/>
              <a:gd name="connsiteY1657" fmla="*/ 6373737 h 6860965"/>
              <a:gd name="connsiteX1658" fmla="*/ 30008 w 12191853"/>
              <a:gd name="connsiteY1658" fmla="*/ 6477712 h 6860965"/>
              <a:gd name="connsiteX1659" fmla="*/ 12205 w 12191853"/>
              <a:gd name="connsiteY1659" fmla="*/ 6485545 h 6860965"/>
              <a:gd name="connsiteX1660" fmla="*/ 7220 w 12191853"/>
              <a:gd name="connsiteY1660" fmla="*/ 6467741 h 6860965"/>
              <a:gd name="connsiteX1661" fmla="*/ 75586 w 12191853"/>
              <a:gd name="connsiteY1661" fmla="*/ 6281870 h 6860965"/>
              <a:gd name="connsiteX1662" fmla="*/ 77010 w 12191853"/>
              <a:gd name="connsiteY1662" fmla="*/ 6244126 h 6860965"/>
              <a:gd name="connsiteX1663" fmla="*/ 4371 w 12191853"/>
              <a:gd name="connsiteY1663" fmla="*/ 6209943 h 6860965"/>
              <a:gd name="connsiteX1664" fmla="*/ 4371 w 12191853"/>
              <a:gd name="connsiteY1664" fmla="*/ 6215640 h 6860965"/>
              <a:gd name="connsiteX1665" fmla="*/ 810 w 12191853"/>
              <a:gd name="connsiteY1665" fmla="*/ 6202110 h 6860965"/>
              <a:gd name="connsiteX1666" fmla="*/ 810 w 12191853"/>
              <a:gd name="connsiteY1666" fmla="*/ 32047 h 6860965"/>
              <a:gd name="connsiteX1667" fmla="*/ 2947 w 12191853"/>
              <a:gd name="connsiteY1667" fmla="*/ 0 h 6860965"/>
              <a:gd name="connsiteX0" fmla="*/ 2973323 w 12191853"/>
              <a:gd name="connsiteY0" fmla="*/ 6688508 h 6860965"/>
              <a:gd name="connsiteX1" fmla="*/ 2949110 w 12191853"/>
              <a:gd name="connsiteY1" fmla="*/ 6708448 h 6860965"/>
              <a:gd name="connsiteX2" fmla="*/ 2910653 w 12191853"/>
              <a:gd name="connsiteY2" fmla="*/ 6788209 h 6860965"/>
              <a:gd name="connsiteX3" fmla="*/ 2898547 w 12191853"/>
              <a:gd name="connsiteY3" fmla="*/ 6794618 h 6860965"/>
              <a:gd name="connsiteX4" fmla="*/ 2894275 w 12191853"/>
              <a:gd name="connsiteY4" fmla="*/ 6781087 h 6860965"/>
              <a:gd name="connsiteX5" fmla="*/ 2897122 w 12191853"/>
              <a:gd name="connsiteY5" fmla="*/ 6738358 h 6860965"/>
              <a:gd name="connsiteX6" fmla="*/ 2881455 w 12191853"/>
              <a:gd name="connsiteY6" fmla="*/ 6722691 h 6860965"/>
              <a:gd name="connsiteX7" fmla="*/ 2831605 w 12191853"/>
              <a:gd name="connsiteY7" fmla="*/ 6729812 h 6860965"/>
              <a:gd name="connsiteX8" fmla="*/ 2820211 w 12191853"/>
              <a:gd name="connsiteY8" fmla="*/ 6748328 h 6860965"/>
              <a:gd name="connsiteX9" fmla="*/ 2948398 w 12191853"/>
              <a:gd name="connsiteY9" fmla="*/ 6833786 h 6860965"/>
              <a:gd name="connsiteX10" fmla="*/ 3017477 w 12191853"/>
              <a:gd name="connsiteY10" fmla="*/ 6798179 h 6860965"/>
              <a:gd name="connsiteX11" fmla="*/ 3007506 w 12191853"/>
              <a:gd name="connsiteY11" fmla="*/ 6707736 h 6860965"/>
              <a:gd name="connsiteX12" fmla="*/ 2973323 w 12191853"/>
              <a:gd name="connsiteY12" fmla="*/ 6688508 h 6860965"/>
              <a:gd name="connsiteX13" fmla="*/ 1565403 w 12191853"/>
              <a:gd name="connsiteY13" fmla="*/ 6626551 h 6860965"/>
              <a:gd name="connsiteX14" fmla="*/ 1489915 w 12191853"/>
              <a:gd name="connsiteY14" fmla="*/ 6695629 h 6860965"/>
              <a:gd name="connsiteX15" fmla="*/ 1510567 w 12191853"/>
              <a:gd name="connsiteY15" fmla="*/ 6789633 h 6860965"/>
              <a:gd name="connsiteX16" fmla="*/ 1753410 w 12191853"/>
              <a:gd name="connsiteY16" fmla="*/ 6744768 h 6860965"/>
              <a:gd name="connsiteX17" fmla="*/ 1751274 w 12191853"/>
              <a:gd name="connsiteY17" fmla="*/ 6731949 h 6860965"/>
              <a:gd name="connsiteX18" fmla="*/ 1658694 w 12191853"/>
              <a:gd name="connsiteY18" fmla="*/ 6689220 h 6860965"/>
              <a:gd name="connsiteX19" fmla="*/ 1633057 w 12191853"/>
              <a:gd name="connsiteY19" fmla="*/ 6789633 h 6860965"/>
              <a:gd name="connsiteX20" fmla="*/ 1601010 w 12191853"/>
              <a:gd name="connsiteY20" fmla="*/ 6664294 h 6860965"/>
              <a:gd name="connsiteX21" fmla="*/ 1565403 w 12191853"/>
              <a:gd name="connsiteY21" fmla="*/ 6626551 h 6860965"/>
              <a:gd name="connsiteX22" fmla="*/ 1982100 w 12191853"/>
              <a:gd name="connsiteY22" fmla="*/ 6616314 h 6860965"/>
              <a:gd name="connsiteX23" fmla="*/ 1957085 w 12191853"/>
              <a:gd name="connsiteY23" fmla="*/ 6616581 h 6860965"/>
              <a:gd name="connsiteX24" fmla="*/ 1934296 w 12191853"/>
              <a:gd name="connsiteY24" fmla="*/ 6650051 h 6860965"/>
              <a:gd name="connsiteX25" fmla="*/ 1910795 w 12191853"/>
              <a:gd name="connsiteY25" fmla="*/ 6781799 h 6860965"/>
              <a:gd name="connsiteX26" fmla="*/ 1882309 w 12191853"/>
              <a:gd name="connsiteY26" fmla="*/ 6699190 h 6860965"/>
              <a:gd name="connsiteX27" fmla="*/ 1865218 w 12191853"/>
              <a:gd name="connsiteY27" fmla="*/ 6692068 h 6860965"/>
              <a:gd name="connsiteX28" fmla="*/ 1794003 w 12191853"/>
              <a:gd name="connsiteY28" fmla="*/ 6729812 h 6860965"/>
              <a:gd name="connsiteX29" fmla="*/ 1790442 w 12191853"/>
              <a:gd name="connsiteY29" fmla="*/ 6746904 h 6860965"/>
              <a:gd name="connsiteX30" fmla="*/ 2003375 w 12191853"/>
              <a:gd name="connsiteY30" fmla="*/ 6794618 h 6860965"/>
              <a:gd name="connsiteX31" fmla="*/ 2055362 w 12191853"/>
              <a:gd name="connsiteY31" fmla="*/ 6724115 h 6860965"/>
              <a:gd name="connsiteX32" fmla="*/ 2005511 w 12191853"/>
              <a:gd name="connsiteY32" fmla="*/ 6625126 h 6860965"/>
              <a:gd name="connsiteX33" fmla="*/ 1982100 w 12191853"/>
              <a:gd name="connsiteY33" fmla="*/ 6616314 h 6860965"/>
              <a:gd name="connsiteX34" fmla="*/ 2665674 w 12191853"/>
              <a:gd name="connsiteY34" fmla="*/ 6593079 h 6860965"/>
              <a:gd name="connsiteX35" fmla="*/ 2597308 w 12191853"/>
              <a:gd name="connsiteY35" fmla="*/ 6649339 h 6860965"/>
              <a:gd name="connsiteX36" fmla="*/ 2615111 w 12191853"/>
              <a:gd name="connsiteY36" fmla="*/ 6719842 h 6860965"/>
              <a:gd name="connsiteX37" fmla="*/ 2797421 w 12191853"/>
              <a:gd name="connsiteY37" fmla="*/ 6724827 h 6860965"/>
              <a:gd name="connsiteX38" fmla="*/ 2746148 w 12191853"/>
              <a:gd name="connsiteY38" fmla="*/ 6677825 h 6860965"/>
              <a:gd name="connsiteX39" fmla="*/ 2729055 w 12191853"/>
              <a:gd name="connsiteY39" fmla="*/ 6679962 h 6860965"/>
              <a:gd name="connsiteX40" fmla="*/ 2708403 w 12191853"/>
              <a:gd name="connsiteY40" fmla="*/ 6714857 h 6860965"/>
              <a:gd name="connsiteX41" fmla="*/ 2693449 w 12191853"/>
              <a:gd name="connsiteY41" fmla="*/ 6726964 h 6860965"/>
              <a:gd name="connsiteX42" fmla="*/ 2685616 w 12191853"/>
              <a:gd name="connsiteY42" fmla="*/ 6709872 h 6860965"/>
              <a:gd name="connsiteX43" fmla="*/ 2697010 w 12191853"/>
              <a:gd name="connsiteY43" fmla="*/ 6636521 h 6860965"/>
              <a:gd name="connsiteX44" fmla="*/ 2665674 w 12191853"/>
              <a:gd name="connsiteY44" fmla="*/ 6593079 h 6860965"/>
              <a:gd name="connsiteX45" fmla="*/ 551302 w 12191853"/>
              <a:gd name="connsiteY45" fmla="*/ 6500500 h 6860965"/>
              <a:gd name="connsiteX46" fmla="*/ 522104 w 12191853"/>
              <a:gd name="connsiteY46" fmla="*/ 6518304 h 6860965"/>
              <a:gd name="connsiteX47" fmla="*/ 402463 w 12191853"/>
              <a:gd name="connsiteY47" fmla="*/ 6685659 h 6860965"/>
              <a:gd name="connsiteX48" fmla="*/ 383235 w 12191853"/>
              <a:gd name="connsiteY48" fmla="*/ 6674977 h 6860965"/>
              <a:gd name="connsiteX49" fmla="*/ 403887 w 12191853"/>
              <a:gd name="connsiteY49" fmla="*/ 6576700 h 6860965"/>
              <a:gd name="connsiteX50" fmla="*/ 418842 w 12191853"/>
              <a:gd name="connsiteY50" fmla="*/ 6536107 h 6860965"/>
              <a:gd name="connsiteX51" fmla="*/ 296352 w 12191853"/>
              <a:gd name="connsiteY51" fmla="*/ 6540381 h 6860965"/>
              <a:gd name="connsiteX52" fmla="*/ 252199 w 12191853"/>
              <a:gd name="connsiteY52" fmla="*/ 6536107 h 6860965"/>
              <a:gd name="connsiteX53" fmla="*/ 260033 w 12191853"/>
              <a:gd name="connsiteY53" fmla="*/ 6583822 h 6860965"/>
              <a:gd name="connsiteX54" fmla="*/ 413145 w 12191853"/>
              <a:gd name="connsiteY54" fmla="*/ 6761147 h 6860965"/>
              <a:gd name="connsiteX55" fmla="*/ 501451 w 12191853"/>
              <a:gd name="connsiteY55" fmla="*/ 6779663 h 6860965"/>
              <a:gd name="connsiteX56" fmla="*/ 619668 w 12191853"/>
              <a:gd name="connsiteY56" fmla="*/ 6730525 h 6860965"/>
              <a:gd name="connsiteX57" fmla="*/ 645306 w 12191853"/>
              <a:gd name="connsiteY57" fmla="*/ 6590943 h 6860965"/>
              <a:gd name="connsiteX58" fmla="*/ 551302 w 12191853"/>
              <a:gd name="connsiteY58" fmla="*/ 6500500 h 6860965"/>
              <a:gd name="connsiteX59" fmla="*/ 819816 w 12191853"/>
              <a:gd name="connsiteY59" fmla="*/ 6350771 h 6860965"/>
              <a:gd name="connsiteX60" fmla="*/ 801266 w 12191853"/>
              <a:gd name="connsiteY60" fmla="*/ 6355222 h 6860965"/>
              <a:gd name="connsiteX61" fmla="*/ 755689 w 12191853"/>
              <a:gd name="connsiteY61" fmla="*/ 6424300 h 6860965"/>
              <a:gd name="connsiteX62" fmla="*/ 796993 w 12191853"/>
              <a:gd name="connsiteY62" fmla="*/ 6488394 h 6860965"/>
              <a:gd name="connsiteX63" fmla="*/ 953666 w 12191853"/>
              <a:gd name="connsiteY63" fmla="*/ 6446377 h 6860965"/>
              <a:gd name="connsiteX64" fmla="*/ 943696 w 12191853"/>
              <a:gd name="connsiteY64" fmla="*/ 6420740 h 6860965"/>
              <a:gd name="connsiteX65" fmla="*/ 899543 w 12191853"/>
              <a:gd name="connsiteY65" fmla="*/ 6402223 h 6860965"/>
              <a:gd name="connsiteX66" fmla="*/ 886724 w 12191853"/>
              <a:gd name="connsiteY66" fmla="*/ 6410057 h 6860965"/>
              <a:gd name="connsiteX67" fmla="*/ 873193 w 12191853"/>
              <a:gd name="connsiteY67" fmla="*/ 6471302 h 6860965"/>
              <a:gd name="connsiteX68" fmla="*/ 846132 w 12191853"/>
              <a:gd name="connsiteY68" fmla="*/ 6429285 h 6860965"/>
              <a:gd name="connsiteX69" fmla="*/ 841147 w 12191853"/>
              <a:gd name="connsiteY69" fmla="*/ 6384420 h 6860965"/>
              <a:gd name="connsiteX70" fmla="*/ 819816 w 12191853"/>
              <a:gd name="connsiteY70" fmla="*/ 6350771 h 6860965"/>
              <a:gd name="connsiteX71" fmla="*/ 1123870 w 12191853"/>
              <a:gd name="connsiteY71" fmla="*/ 6323887 h 6860965"/>
              <a:gd name="connsiteX72" fmla="*/ 1098945 w 12191853"/>
              <a:gd name="connsiteY72" fmla="*/ 6355934 h 6860965"/>
              <a:gd name="connsiteX73" fmla="*/ 1092535 w 12191853"/>
              <a:gd name="connsiteY73" fmla="*/ 6439967 h 6860965"/>
              <a:gd name="connsiteX74" fmla="*/ 1083278 w 12191853"/>
              <a:gd name="connsiteY74" fmla="*/ 6449938 h 6860965"/>
              <a:gd name="connsiteX75" fmla="*/ 1075444 w 12191853"/>
              <a:gd name="connsiteY75" fmla="*/ 6440680 h 6860965"/>
              <a:gd name="connsiteX76" fmla="*/ 1056216 w 12191853"/>
              <a:gd name="connsiteY76" fmla="*/ 6380147 h 6860965"/>
              <a:gd name="connsiteX77" fmla="*/ 985001 w 12191853"/>
              <a:gd name="connsiteY77" fmla="*/ 6424300 h 6860965"/>
              <a:gd name="connsiteX78" fmla="*/ 1170872 w 12191853"/>
              <a:gd name="connsiteY78" fmla="*/ 6450650 h 6860965"/>
              <a:gd name="connsiteX79" fmla="*/ 1188676 w 12191853"/>
              <a:gd name="connsiteY79" fmla="*/ 6375874 h 6860965"/>
              <a:gd name="connsiteX80" fmla="*/ 1123870 w 12191853"/>
              <a:gd name="connsiteY80" fmla="*/ 6323887 h 6860965"/>
              <a:gd name="connsiteX81" fmla="*/ 3260319 w 12191853"/>
              <a:gd name="connsiteY81" fmla="*/ 6303235 h 6860965"/>
              <a:gd name="connsiteX82" fmla="*/ 3245364 w 12191853"/>
              <a:gd name="connsiteY82" fmla="*/ 6316054 h 6860965"/>
              <a:gd name="connsiteX83" fmla="*/ 3239667 w 12191853"/>
              <a:gd name="connsiteY83" fmla="*/ 6323175 h 6860965"/>
              <a:gd name="connsiteX84" fmla="*/ 3260319 w 12191853"/>
              <a:gd name="connsiteY84" fmla="*/ 6303235 h 6860965"/>
              <a:gd name="connsiteX85" fmla="*/ 3911223 w 12191853"/>
              <a:gd name="connsiteY85" fmla="*/ 6192852 h 6860965"/>
              <a:gd name="connsiteX86" fmla="*/ 3876328 w 12191853"/>
              <a:gd name="connsiteY86" fmla="*/ 6227035 h 6860965"/>
              <a:gd name="connsiteX87" fmla="*/ 3938997 w 12191853"/>
              <a:gd name="connsiteY87" fmla="*/ 6199973 h 6860965"/>
              <a:gd name="connsiteX88" fmla="*/ 3948255 w 12191853"/>
              <a:gd name="connsiteY88" fmla="*/ 6204246 h 6860965"/>
              <a:gd name="connsiteX89" fmla="*/ 3911223 w 12191853"/>
              <a:gd name="connsiteY89" fmla="*/ 6192852 h 6860965"/>
              <a:gd name="connsiteX90" fmla="*/ 1729197 w 12191853"/>
              <a:gd name="connsiteY90" fmla="*/ 6057543 h 6860965"/>
              <a:gd name="connsiteX91" fmla="*/ 1612405 w 12191853"/>
              <a:gd name="connsiteY91" fmla="*/ 6156532 h 6860965"/>
              <a:gd name="connsiteX92" fmla="*/ 1614541 w 12191853"/>
              <a:gd name="connsiteY92" fmla="*/ 6177896 h 6860965"/>
              <a:gd name="connsiteX93" fmla="*/ 1705696 w 12191853"/>
              <a:gd name="connsiteY93" fmla="*/ 6294689 h 6860965"/>
              <a:gd name="connsiteX94" fmla="*/ 1807534 w 12191853"/>
              <a:gd name="connsiteY94" fmla="*/ 6412194 h 6860965"/>
              <a:gd name="connsiteX95" fmla="*/ 1934296 w 12191853"/>
              <a:gd name="connsiteY95" fmla="*/ 6454210 h 6860965"/>
              <a:gd name="connsiteX96" fmla="*/ 1952812 w 12191853"/>
              <a:gd name="connsiteY96" fmla="*/ 6449938 h 6860965"/>
              <a:gd name="connsiteX97" fmla="*/ 1944979 w 12191853"/>
              <a:gd name="connsiteY97" fmla="*/ 6433558 h 6860965"/>
              <a:gd name="connsiteX98" fmla="*/ 1913644 w 12191853"/>
              <a:gd name="connsiteY98" fmla="*/ 6376586 h 6860965"/>
              <a:gd name="connsiteX99" fmla="*/ 1889431 w 12191853"/>
              <a:gd name="connsiteY99" fmla="*/ 6356646 h 6860965"/>
              <a:gd name="connsiteX100" fmla="*/ 1769078 w 12191853"/>
              <a:gd name="connsiteY100" fmla="*/ 6270476 h 6860965"/>
              <a:gd name="connsiteX101" fmla="*/ 1737743 w 12191853"/>
              <a:gd name="connsiteY101" fmla="*/ 6144425 h 6860965"/>
              <a:gd name="connsiteX102" fmla="*/ 1737743 w 12191853"/>
              <a:gd name="connsiteY102" fmla="*/ 6059680 h 6860965"/>
              <a:gd name="connsiteX103" fmla="*/ 1729197 w 12191853"/>
              <a:gd name="connsiteY103" fmla="*/ 6057543 h 6860965"/>
              <a:gd name="connsiteX104" fmla="*/ 4395484 w 12191853"/>
              <a:gd name="connsiteY104" fmla="*/ 5988465 h 6860965"/>
              <a:gd name="connsiteX105" fmla="*/ 4353468 w 12191853"/>
              <a:gd name="connsiteY105" fmla="*/ 5994874 h 6860965"/>
              <a:gd name="connsiteX106" fmla="*/ 4291510 w 12191853"/>
              <a:gd name="connsiteY106" fmla="*/ 6133031 h 6860965"/>
              <a:gd name="connsiteX107" fmla="*/ 4287950 w 12191853"/>
              <a:gd name="connsiteY107" fmla="*/ 6167214 h 6860965"/>
              <a:gd name="connsiteX108" fmla="*/ 4266586 w 12191853"/>
              <a:gd name="connsiteY108" fmla="*/ 6212792 h 6860965"/>
              <a:gd name="connsiteX109" fmla="*/ 4267298 w 12191853"/>
              <a:gd name="connsiteY109" fmla="*/ 6268339 h 6860965"/>
              <a:gd name="connsiteX110" fmla="*/ 4275131 w 12191853"/>
              <a:gd name="connsiteY110" fmla="*/ 6291840 h 6860965"/>
              <a:gd name="connsiteX111" fmla="*/ 4324982 w 12191853"/>
              <a:gd name="connsiteY111" fmla="*/ 6410769 h 6860965"/>
              <a:gd name="connsiteX112" fmla="*/ 4327831 w 12191853"/>
              <a:gd name="connsiteY112" fmla="*/ 6420027 h 6860965"/>
              <a:gd name="connsiteX113" fmla="*/ 4364151 w 12191853"/>
              <a:gd name="connsiteY113" fmla="*/ 6512607 h 6860965"/>
              <a:gd name="connsiteX114" fmla="*/ 4455306 w 12191853"/>
              <a:gd name="connsiteY114" fmla="*/ 6526138 h 6860965"/>
              <a:gd name="connsiteX115" fmla="*/ 4474534 w 12191853"/>
              <a:gd name="connsiteY115" fmla="*/ 6519016 h 6860965"/>
              <a:gd name="connsiteX116" fmla="*/ 4447471 w 12191853"/>
              <a:gd name="connsiteY116" fmla="*/ 6502637 h 6860965"/>
              <a:gd name="connsiteX117" fmla="*/ 4373407 w 12191853"/>
              <a:gd name="connsiteY117" fmla="*/ 6403648 h 6860965"/>
              <a:gd name="connsiteX118" fmla="*/ 4312876 w 12191853"/>
              <a:gd name="connsiteY118" fmla="*/ 6304659 h 6860965"/>
              <a:gd name="connsiteX119" fmla="*/ 4307891 w 12191853"/>
              <a:gd name="connsiteY119" fmla="*/ 6268339 h 6860965"/>
              <a:gd name="connsiteX120" fmla="*/ 4393350 w 12191853"/>
              <a:gd name="connsiteY120" fmla="*/ 6074635 h 6860965"/>
              <a:gd name="connsiteX121" fmla="*/ 4445335 w 12191853"/>
              <a:gd name="connsiteY121" fmla="*/ 6051134 h 6860965"/>
              <a:gd name="connsiteX122" fmla="*/ 4536491 w 12191853"/>
              <a:gd name="connsiteY122" fmla="*/ 6078195 h 6860965"/>
              <a:gd name="connsiteX123" fmla="*/ 4588478 w 12191853"/>
              <a:gd name="connsiteY123" fmla="*/ 6099560 h 6860965"/>
              <a:gd name="connsiteX124" fmla="*/ 4627647 w 12191853"/>
              <a:gd name="connsiteY124" fmla="*/ 6170775 h 6860965"/>
              <a:gd name="connsiteX125" fmla="*/ 4621948 w 12191853"/>
              <a:gd name="connsiteY125" fmla="*/ 6270476 h 6860965"/>
              <a:gd name="connsiteX126" fmla="*/ 4602008 w 12191853"/>
              <a:gd name="connsiteY126" fmla="*/ 6308220 h 6860965"/>
              <a:gd name="connsiteX127" fmla="*/ 4505155 w 12191853"/>
              <a:gd name="connsiteY127" fmla="*/ 6343115 h 6860965"/>
              <a:gd name="connsiteX128" fmla="*/ 4503020 w 12191853"/>
              <a:gd name="connsiteY128" fmla="*/ 6342403 h 6860965"/>
              <a:gd name="connsiteX129" fmla="*/ 4435366 w 12191853"/>
              <a:gd name="connsiteY129" fmla="*/ 6204246 h 6860965"/>
              <a:gd name="connsiteX130" fmla="*/ 4478094 w 12191853"/>
              <a:gd name="connsiteY130" fmla="*/ 6153684 h 6860965"/>
              <a:gd name="connsiteX131" fmla="*/ 4532218 w 12191853"/>
              <a:gd name="connsiteY131" fmla="*/ 6191427 h 6860965"/>
              <a:gd name="connsiteX132" fmla="*/ 4545749 w 12191853"/>
              <a:gd name="connsiteY132" fmla="*/ 6218489 h 6860965"/>
              <a:gd name="connsiteX133" fmla="*/ 4524383 w 12191853"/>
              <a:gd name="connsiteY133" fmla="*/ 6244839 h 6860965"/>
              <a:gd name="connsiteX134" fmla="*/ 4503020 w 12191853"/>
              <a:gd name="connsiteY134" fmla="*/ 6253384 h 6860965"/>
              <a:gd name="connsiteX135" fmla="*/ 4507293 w 12191853"/>
              <a:gd name="connsiteY135" fmla="*/ 6269051 h 6860965"/>
              <a:gd name="connsiteX136" fmla="*/ 4530794 w 12191853"/>
              <a:gd name="connsiteY136" fmla="*/ 6266915 h 6860965"/>
              <a:gd name="connsiteX137" fmla="*/ 4561415 w 12191853"/>
              <a:gd name="connsiteY137" fmla="*/ 6188579 h 6860965"/>
              <a:gd name="connsiteX138" fmla="*/ 4505868 w 12191853"/>
              <a:gd name="connsiteY138" fmla="*/ 6142289 h 6860965"/>
              <a:gd name="connsiteX139" fmla="*/ 4485928 w 12191853"/>
              <a:gd name="connsiteY139" fmla="*/ 6139441 h 6860965"/>
              <a:gd name="connsiteX140" fmla="*/ 4416136 w 12191853"/>
              <a:gd name="connsiteY140" fmla="*/ 6187867 h 6860965"/>
              <a:gd name="connsiteX141" fmla="*/ 4406879 w 12191853"/>
              <a:gd name="connsiteY141" fmla="*/ 6227035 h 6860965"/>
              <a:gd name="connsiteX142" fmla="*/ 4431093 w 12191853"/>
              <a:gd name="connsiteY142" fmla="*/ 6350237 h 6860965"/>
              <a:gd name="connsiteX143" fmla="*/ 4475247 w 12191853"/>
              <a:gd name="connsiteY143" fmla="*/ 6401511 h 6860965"/>
              <a:gd name="connsiteX144" fmla="*/ 4555007 w 12191853"/>
              <a:gd name="connsiteY144" fmla="*/ 6401511 h 6860965"/>
              <a:gd name="connsiteX145" fmla="*/ 4666102 w 12191853"/>
              <a:gd name="connsiteY145" fmla="*/ 6291128 h 6860965"/>
              <a:gd name="connsiteX146" fmla="*/ 4681057 w 12191853"/>
              <a:gd name="connsiteY146" fmla="*/ 6275461 h 6860965"/>
              <a:gd name="connsiteX147" fmla="*/ 4684617 w 12191853"/>
              <a:gd name="connsiteY147" fmla="*/ 6250536 h 6860965"/>
              <a:gd name="connsiteX148" fmla="*/ 4653995 w 12191853"/>
              <a:gd name="connsiteY148" fmla="*/ 6105969 h 6860965"/>
              <a:gd name="connsiteX149" fmla="*/ 4569250 w 12191853"/>
              <a:gd name="connsiteY149" fmla="*/ 6016238 h 6860965"/>
              <a:gd name="connsiteX150" fmla="*/ 4395484 w 12191853"/>
              <a:gd name="connsiteY150" fmla="*/ 5988465 h 6860965"/>
              <a:gd name="connsiteX151" fmla="*/ 1931448 w 12191853"/>
              <a:gd name="connsiteY151" fmla="*/ 5935766 h 6860965"/>
              <a:gd name="connsiteX152" fmla="*/ 1904386 w 12191853"/>
              <a:gd name="connsiteY152" fmla="*/ 6281158 h 6860965"/>
              <a:gd name="connsiteX153" fmla="*/ 1911507 w 12191853"/>
              <a:gd name="connsiteY153" fmla="*/ 6323175 h 6860965"/>
              <a:gd name="connsiteX154" fmla="*/ 1908659 w 12191853"/>
              <a:gd name="connsiteY154" fmla="*/ 6281870 h 6860965"/>
              <a:gd name="connsiteX155" fmla="*/ 1931448 w 12191853"/>
              <a:gd name="connsiteY155" fmla="*/ 5935766 h 6860965"/>
              <a:gd name="connsiteX156" fmla="*/ 2323843 w 12191853"/>
              <a:gd name="connsiteY156" fmla="*/ 5623132 h 6860965"/>
              <a:gd name="connsiteX157" fmla="*/ 2254051 w 12191853"/>
              <a:gd name="connsiteY157" fmla="*/ 5707878 h 6860965"/>
              <a:gd name="connsiteX158" fmla="*/ 2224142 w 12191853"/>
              <a:gd name="connsiteY158" fmla="*/ 5848171 h 6860965"/>
              <a:gd name="connsiteX159" fmla="*/ 2200641 w 12191853"/>
              <a:gd name="connsiteY159" fmla="*/ 5865975 h 6860965"/>
              <a:gd name="connsiteX160" fmla="*/ 2133699 w 12191853"/>
              <a:gd name="connsiteY160" fmla="*/ 5853868 h 6860965"/>
              <a:gd name="connsiteX161" fmla="*/ 2037558 w 12191853"/>
              <a:gd name="connsiteY161" fmla="*/ 5816836 h 6860965"/>
              <a:gd name="connsiteX162" fmla="*/ 2135835 w 12191853"/>
              <a:gd name="connsiteY162" fmla="*/ 6004844 h 6860965"/>
              <a:gd name="connsiteX163" fmla="*/ 2217020 w 12191853"/>
              <a:gd name="connsiteY163" fmla="*/ 5899446 h 6860965"/>
              <a:gd name="connsiteX164" fmla="*/ 2212748 w 12191853"/>
              <a:gd name="connsiteY164" fmla="*/ 5940751 h 6860965"/>
              <a:gd name="connsiteX165" fmla="*/ 2189247 w 12191853"/>
              <a:gd name="connsiteY165" fmla="*/ 6164366 h 6860965"/>
              <a:gd name="connsiteX166" fmla="*/ 2177852 w 12191853"/>
              <a:gd name="connsiteY166" fmla="*/ 6185730 h 6860965"/>
              <a:gd name="connsiteX167" fmla="*/ 2118031 w 12191853"/>
              <a:gd name="connsiteY167" fmla="*/ 6167927 h 6860965"/>
              <a:gd name="connsiteX168" fmla="*/ 2113046 w 12191853"/>
              <a:gd name="connsiteY168" fmla="*/ 6130182 h 6860965"/>
              <a:gd name="connsiteX169" fmla="*/ 2090969 w 12191853"/>
              <a:gd name="connsiteY169" fmla="*/ 6101696 h 6860965"/>
              <a:gd name="connsiteX170" fmla="*/ 1998390 w 12191853"/>
              <a:gd name="connsiteY170" fmla="*/ 6077483 h 6860965"/>
              <a:gd name="connsiteX171" fmla="*/ 1980586 w 12191853"/>
              <a:gd name="connsiteY171" fmla="*/ 6095999 h 6860965"/>
              <a:gd name="connsiteX172" fmla="*/ 2051089 w 12191853"/>
              <a:gd name="connsiteY172" fmla="*/ 6201397 h 6860965"/>
              <a:gd name="connsiteX173" fmla="*/ 2070317 w 12191853"/>
              <a:gd name="connsiteY173" fmla="*/ 6246263 h 6860965"/>
              <a:gd name="connsiteX174" fmla="*/ 2098803 w 12191853"/>
              <a:gd name="connsiteY174" fmla="*/ 6293977 h 6860965"/>
              <a:gd name="connsiteX175" fmla="*/ 2168595 w 12191853"/>
              <a:gd name="connsiteY175" fmla="*/ 6324599 h 6860965"/>
              <a:gd name="connsiteX176" fmla="*/ 2169307 w 12191853"/>
              <a:gd name="connsiteY176" fmla="*/ 6400799 h 6860965"/>
              <a:gd name="connsiteX177" fmla="*/ 2174292 w 12191853"/>
              <a:gd name="connsiteY177" fmla="*/ 6396526 h 6860965"/>
              <a:gd name="connsiteX178" fmla="*/ 2182837 w 12191853"/>
              <a:gd name="connsiteY178" fmla="*/ 6331721 h 6860965"/>
              <a:gd name="connsiteX179" fmla="*/ 2243369 w 12191853"/>
              <a:gd name="connsiteY179" fmla="*/ 6282582 h 6860965"/>
              <a:gd name="connsiteX180" fmla="*/ 2272567 w 12191853"/>
              <a:gd name="connsiteY180" fmla="*/ 6311780 h 6860965"/>
              <a:gd name="connsiteX181" fmla="*/ 2295357 w 12191853"/>
              <a:gd name="connsiteY181" fmla="*/ 6331721 h 6860965"/>
              <a:gd name="connsiteX182" fmla="*/ 2348055 w 12191853"/>
              <a:gd name="connsiteY182" fmla="*/ 6328872 h 6860965"/>
              <a:gd name="connsiteX183" fmla="*/ 2366571 w 12191853"/>
              <a:gd name="connsiteY183" fmla="*/ 6312493 h 6860965"/>
              <a:gd name="connsiteX184" fmla="*/ 2397194 w 12191853"/>
              <a:gd name="connsiteY184" fmla="*/ 6287568 h 6860965"/>
              <a:gd name="connsiteX185" fmla="*/ 2434937 w 12191853"/>
              <a:gd name="connsiteY185" fmla="*/ 6284719 h 6860965"/>
              <a:gd name="connsiteX186" fmla="*/ 2461288 w 12191853"/>
              <a:gd name="connsiteY186" fmla="*/ 6302523 h 6860965"/>
              <a:gd name="connsiteX187" fmla="*/ 2479804 w 12191853"/>
              <a:gd name="connsiteY187" fmla="*/ 6319614 h 6860965"/>
              <a:gd name="connsiteX188" fmla="*/ 2490485 w 12191853"/>
              <a:gd name="connsiteY188" fmla="*/ 6336706 h 6860965"/>
              <a:gd name="connsiteX189" fmla="*/ 2474818 w 12191853"/>
              <a:gd name="connsiteY189" fmla="*/ 6387980 h 6860965"/>
              <a:gd name="connsiteX190" fmla="*/ 2494758 w 12191853"/>
              <a:gd name="connsiteY190" fmla="*/ 6349525 h 6860965"/>
              <a:gd name="connsiteX191" fmla="*/ 2539624 w 12191853"/>
              <a:gd name="connsiteY191" fmla="*/ 6311780 h 6860965"/>
              <a:gd name="connsiteX192" fmla="*/ 2560276 w 12191853"/>
              <a:gd name="connsiteY192" fmla="*/ 6291128 h 6860965"/>
              <a:gd name="connsiteX193" fmla="*/ 2564550 w 12191853"/>
              <a:gd name="connsiteY193" fmla="*/ 6261218 h 6860965"/>
              <a:gd name="connsiteX194" fmla="*/ 2593036 w 12191853"/>
              <a:gd name="connsiteY194" fmla="*/ 6225610 h 6860965"/>
              <a:gd name="connsiteX195" fmla="*/ 2656417 w 12191853"/>
              <a:gd name="connsiteY195" fmla="*/ 6143713 h 6860965"/>
              <a:gd name="connsiteX196" fmla="*/ 2641461 w 12191853"/>
              <a:gd name="connsiteY196" fmla="*/ 6129470 h 6860965"/>
              <a:gd name="connsiteX197" fmla="*/ 2590187 w 12191853"/>
              <a:gd name="connsiteY197" fmla="*/ 6141577 h 6860965"/>
              <a:gd name="connsiteX198" fmla="*/ 2541048 w 12191853"/>
              <a:gd name="connsiteY198" fmla="*/ 6188579 h 6860965"/>
              <a:gd name="connsiteX199" fmla="*/ 2536063 w 12191853"/>
              <a:gd name="connsiteY199" fmla="*/ 6191427 h 6860965"/>
              <a:gd name="connsiteX200" fmla="*/ 2541760 w 12191853"/>
              <a:gd name="connsiteY200" fmla="*/ 6098848 h 6860965"/>
              <a:gd name="connsiteX201" fmla="*/ 2543896 w 12191853"/>
              <a:gd name="connsiteY201" fmla="*/ 6084605 h 6860965"/>
              <a:gd name="connsiteX202" fmla="*/ 2546033 w 12191853"/>
              <a:gd name="connsiteY202" fmla="*/ 5969949 h 6860965"/>
              <a:gd name="connsiteX203" fmla="*/ 2552442 w 12191853"/>
              <a:gd name="connsiteY203" fmla="*/ 5959979 h 6860965"/>
              <a:gd name="connsiteX204" fmla="*/ 2626506 w 12191853"/>
              <a:gd name="connsiteY204" fmla="*/ 5831079 h 6860965"/>
              <a:gd name="connsiteX205" fmla="*/ 2555291 w 12191853"/>
              <a:gd name="connsiteY205" fmla="*/ 5855293 h 6860965"/>
              <a:gd name="connsiteX206" fmla="*/ 2531790 w 12191853"/>
              <a:gd name="connsiteY206" fmla="*/ 5838913 h 6860965"/>
              <a:gd name="connsiteX207" fmla="*/ 2518259 w 12191853"/>
              <a:gd name="connsiteY207" fmla="*/ 5762001 h 6860965"/>
              <a:gd name="connsiteX208" fmla="*/ 2362298 w 12191853"/>
              <a:gd name="connsiteY208" fmla="*/ 5640223 h 6860965"/>
              <a:gd name="connsiteX209" fmla="*/ 2449893 w 12191853"/>
              <a:gd name="connsiteY209" fmla="*/ 5685801 h 6860965"/>
              <a:gd name="connsiteX210" fmla="*/ 2496183 w 12191853"/>
              <a:gd name="connsiteY210" fmla="*/ 5734227 h 6860965"/>
              <a:gd name="connsiteX211" fmla="*/ 2523244 w 12191853"/>
              <a:gd name="connsiteY211" fmla="*/ 5843898 h 6860965"/>
              <a:gd name="connsiteX212" fmla="*/ 2506865 w 12191853"/>
              <a:gd name="connsiteY212" fmla="*/ 5863126 h 6860965"/>
              <a:gd name="connsiteX213" fmla="*/ 2438498 w 12191853"/>
              <a:gd name="connsiteY213" fmla="*/ 5866687 h 6860965"/>
              <a:gd name="connsiteX214" fmla="*/ 2429952 w 12191853"/>
              <a:gd name="connsiteY214" fmla="*/ 5884491 h 6860965"/>
              <a:gd name="connsiteX215" fmla="*/ 2485501 w 12191853"/>
              <a:gd name="connsiteY215" fmla="*/ 5959266 h 6860965"/>
              <a:gd name="connsiteX216" fmla="*/ 2533926 w 12191853"/>
              <a:gd name="connsiteY216" fmla="*/ 5996298 h 6860965"/>
              <a:gd name="connsiteX217" fmla="*/ 2525380 w 12191853"/>
              <a:gd name="connsiteY217" fmla="*/ 6194276 h 6860965"/>
              <a:gd name="connsiteX218" fmla="*/ 2474106 w 12191853"/>
              <a:gd name="connsiteY218" fmla="*/ 6207095 h 6860965"/>
              <a:gd name="connsiteX219" fmla="*/ 2459151 w 12191853"/>
              <a:gd name="connsiteY219" fmla="*/ 6180033 h 6860965"/>
              <a:gd name="connsiteX220" fmla="*/ 2436362 w 12191853"/>
              <a:gd name="connsiteY220" fmla="*/ 6161517 h 6860965"/>
              <a:gd name="connsiteX221" fmla="*/ 2388648 w 12191853"/>
              <a:gd name="connsiteY221" fmla="*/ 6163653 h 6860965"/>
              <a:gd name="connsiteX222" fmla="*/ 2365860 w 12191853"/>
              <a:gd name="connsiteY222" fmla="*/ 6184306 h 6860965"/>
              <a:gd name="connsiteX223" fmla="*/ 2330964 w 12191853"/>
              <a:gd name="connsiteY223" fmla="*/ 6214216 h 6860965"/>
              <a:gd name="connsiteX224" fmla="*/ 2301053 w 12191853"/>
              <a:gd name="connsiteY224" fmla="*/ 6210655 h 6860965"/>
              <a:gd name="connsiteX225" fmla="*/ 2282538 w 12191853"/>
              <a:gd name="connsiteY225" fmla="*/ 6190715 h 6860965"/>
              <a:gd name="connsiteX226" fmla="*/ 2241946 w 12191853"/>
              <a:gd name="connsiteY226" fmla="*/ 6151547 h 6860965"/>
              <a:gd name="connsiteX227" fmla="*/ 2206337 w 12191853"/>
              <a:gd name="connsiteY227" fmla="*/ 6105969 h 6860965"/>
              <a:gd name="connsiteX228" fmla="*/ 2234111 w 12191853"/>
              <a:gd name="connsiteY228" fmla="*/ 5865975 h 6860965"/>
              <a:gd name="connsiteX229" fmla="*/ 2323843 w 12191853"/>
              <a:gd name="connsiteY229" fmla="*/ 5623132 h 6860965"/>
              <a:gd name="connsiteX230" fmla="*/ 2410012 w 12191853"/>
              <a:gd name="connsiteY230" fmla="*/ 5616723 h 6860965"/>
              <a:gd name="connsiteX231" fmla="*/ 2402892 w 12191853"/>
              <a:gd name="connsiteY231" fmla="*/ 5622420 h 6860965"/>
              <a:gd name="connsiteX232" fmla="*/ 2515410 w 12191853"/>
              <a:gd name="connsiteY232" fmla="*/ 5630254 h 6860965"/>
              <a:gd name="connsiteX233" fmla="*/ 2709116 w 12191853"/>
              <a:gd name="connsiteY233" fmla="*/ 5795472 h 6860965"/>
              <a:gd name="connsiteX234" fmla="*/ 2741874 w 12191853"/>
              <a:gd name="connsiteY234" fmla="*/ 6006980 h 6860965"/>
              <a:gd name="connsiteX235" fmla="*/ 2706980 w 12191853"/>
              <a:gd name="connsiteY235" fmla="*/ 6321751 h 6860965"/>
              <a:gd name="connsiteX236" fmla="*/ 2706267 w 12191853"/>
              <a:gd name="connsiteY236" fmla="*/ 6324599 h 6860965"/>
              <a:gd name="connsiteX237" fmla="*/ 2689175 w 12191853"/>
              <a:gd name="connsiteY237" fmla="*/ 6375874 h 6860965"/>
              <a:gd name="connsiteX238" fmla="*/ 2694872 w 12191853"/>
              <a:gd name="connsiteY238" fmla="*/ 6378011 h 6860965"/>
              <a:gd name="connsiteX239" fmla="*/ 2711252 w 12191853"/>
              <a:gd name="connsiteY239" fmla="*/ 6326736 h 6860965"/>
              <a:gd name="connsiteX240" fmla="*/ 2740450 w 12191853"/>
              <a:gd name="connsiteY240" fmla="*/ 6193564 h 6860965"/>
              <a:gd name="connsiteX241" fmla="*/ 2716949 w 12191853"/>
              <a:gd name="connsiteY241" fmla="*/ 5789063 h 6860965"/>
              <a:gd name="connsiteX242" fmla="*/ 2603005 w 12191853"/>
              <a:gd name="connsiteY242" fmla="*/ 5643784 h 6860965"/>
              <a:gd name="connsiteX243" fmla="*/ 2410012 w 12191853"/>
              <a:gd name="connsiteY243" fmla="*/ 5616723 h 6860965"/>
              <a:gd name="connsiteX244" fmla="*/ 2215729 w 12191853"/>
              <a:gd name="connsiteY244" fmla="*/ 5611415 h 6860965"/>
              <a:gd name="connsiteX245" fmla="*/ 2057498 w 12191853"/>
              <a:gd name="connsiteY245" fmla="*/ 5642360 h 6860965"/>
              <a:gd name="connsiteX246" fmla="*/ 2029724 w 12191853"/>
              <a:gd name="connsiteY246" fmla="*/ 5677255 h 6860965"/>
              <a:gd name="connsiteX247" fmla="*/ 2270431 w 12191853"/>
              <a:gd name="connsiteY247" fmla="*/ 5617435 h 6860965"/>
              <a:gd name="connsiteX248" fmla="*/ 2215729 w 12191853"/>
              <a:gd name="connsiteY248" fmla="*/ 5611415 h 6860965"/>
              <a:gd name="connsiteX249" fmla="*/ 2468943 w 12191853"/>
              <a:gd name="connsiteY249" fmla="*/ 5559840 h 6860965"/>
              <a:gd name="connsiteX250" fmla="*/ 2380103 w 12191853"/>
              <a:gd name="connsiteY250" fmla="*/ 5586812 h 6860965"/>
              <a:gd name="connsiteX251" fmla="*/ 2560988 w 12191853"/>
              <a:gd name="connsiteY251" fmla="*/ 5567584 h 6860965"/>
              <a:gd name="connsiteX252" fmla="*/ 2468943 w 12191853"/>
              <a:gd name="connsiteY252" fmla="*/ 5559840 h 6860965"/>
              <a:gd name="connsiteX253" fmla="*/ 2171532 w 12191853"/>
              <a:gd name="connsiteY253" fmla="*/ 5550048 h 6860965"/>
              <a:gd name="connsiteX254" fmla="*/ 2048952 w 12191853"/>
              <a:gd name="connsiteY254" fmla="*/ 5572569 h 6860965"/>
              <a:gd name="connsiteX255" fmla="*/ 2286099 w 12191853"/>
              <a:gd name="connsiteY255" fmla="*/ 5595358 h 6860965"/>
              <a:gd name="connsiteX256" fmla="*/ 2171532 w 12191853"/>
              <a:gd name="connsiteY256" fmla="*/ 5550048 h 6860965"/>
              <a:gd name="connsiteX257" fmla="*/ 1121734 w 12191853"/>
              <a:gd name="connsiteY257" fmla="*/ 4683095 h 6860965"/>
              <a:gd name="connsiteX258" fmla="*/ 1029154 w 12191853"/>
              <a:gd name="connsiteY258" fmla="*/ 4767128 h 6860965"/>
              <a:gd name="connsiteX259" fmla="*/ 977879 w 12191853"/>
              <a:gd name="connsiteY259" fmla="*/ 4913831 h 6860965"/>
              <a:gd name="connsiteX260" fmla="*/ 952954 w 12191853"/>
              <a:gd name="connsiteY260" fmla="*/ 5065519 h 6860965"/>
              <a:gd name="connsiteX261" fmla="*/ 921620 w 12191853"/>
              <a:gd name="connsiteY261" fmla="*/ 5092581 h 6860965"/>
              <a:gd name="connsiteX262" fmla="*/ 806964 w 12191853"/>
              <a:gd name="connsiteY262" fmla="*/ 5076201 h 6860965"/>
              <a:gd name="connsiteX263" fmla="*/ 643169 w 12191853"/>
              <a:gd name="connsiteY263" fmla="*/ 5009971 h 6860965"/>
              <a:gd name="connsiteX264" fmla="*/ 796281 w 12191853"/>
              <a:gd name="connsiteY264" fmla="*/ 5318332 h 6860965"/>
              <a:gd name="connsiteX265" fmla="*/ 812661 w 12191853"/>
              <a:gd name="connsiteY265" fmla="*/ 5316195 h 6860965"/>
              <a:gd name="connsiteX266" fmla="*/ 877466 w 12191853"/>
              <a:gd name="connsiteY266" fmla="*/ 5223616 h 6860965"/>
              <a:gd name="connsiteX267" fmla="*/ 928741 w 12191853"/>
              <a:gd name="connsiteY267" fmla="*/ 5158811 h 6860965"/>
              <a:gd name="connsiteX268" fmla="*/ 937999 w 12191853"/>
              <a:gd name="connsiteY268" fmla="*/ 5148128 h 6860965"/>
              <a:gd name="connsiteX269" fmla="*/ 939423 w 12191853"/>
              <a:gd name="connsiteY269" fmla="*/ 5171629 h 6860965"/>
              <a:gd name="connsiteX270" fmla="*/ 917347 w 12191853"/>
              <a:gd name="connsiteY270" fmla="*/ 5390259 h 6860965"/>
              <a:gd name="connsiteX271" fmla="*/ 893134 w 12191853"/>
              <a:gd name="connsiteY271" fmla="*/ 5615298 h 6860965"/>
              <a:gd name="connsiteX272" fmla="*/ 883876 w 12191853"/>
              <a:gd name="connsiteY272" fmla="*/ 5643072 h 6860965"/>
              <a:gd name="connsiteX273" fmla="*/ 791296 w 12191853"/>
              <a:gd name="connsiteY273" fmla="*/ 5618859 h 6860965"/>
              <a:gd name="connsiteX274" fmla="*/ 760674 w 12191853"/>
              <a:gd name="connsiteY274" fmla="*/ 5565448 h 6860965"/>
              <a:gd name="connsiteX275" fmla="*/ 765659 w 12191853"/>
              <a:gd name="connsiteY275" fmla="*/ 5530553 h 6860965"/>
              <a:gd name="connsiteX276" fmla="*/ 743582 w 12191853"/>
              <a:gd name="connsiteY276" fmla="*/ 5498506 h 6860965"/>
              <a:gd name="connsiteX277" fmla="*/ 551302 w 12191853"/>
              <a:gd name="connsiteY277" fmla="*/ 5447231 h 6860965"/>
              <a:gd name="connsiteX278" fmla="*/ 534210 w 12191853"/>
              <a:gd name="connsiteY278" fmla="*/ 5463610 h 6860965"/>
              <a:gd name="connsiteX279" fmla="*/ 660261 w 12191853"/>
              <a:gd name="connsiteY279" fmla="*/ 5665149 h 6860965"/>
              <a:gd name="connsiteX280" fmla="*/ 692307 w 12191853"/>
              <a:gd name="connsiteY280" fmla="*/ 5737076 h 6860965"/>
              <a:gd name="connsiteX281" fmla="*/ 690171 w 12191853"/>
              <a:gd name="connsiteY281" fmla="*/ 5769835 h 6860965"/>
              <a:gd name="connsiteX282" fmla="*/ 710823 w 12191853"/>
              <a:gd name="connsiteY282" fmla="*/ 5805442 h 6860965"/>
              <a:gd name="connsiteX283" fmla="*/ 846844 w 12191853"/>
              <a:gd name="connsiteY283" fmla="*/ 5859565 h 6860965"/>
              <a:gd name="connsiteX284" fmla="*/ 869633 w 12191853"/>
              <a:gd name="connsiteY284" fmla="*/ 5890900 h 6860965"/>
              <a:gd name="connsiteX285" fmla="*/ 865360 w 12191853"/>
              <a:gd name="connsiteY285" fmla="*/ 5965676 h 6860965"/>
              <a:gd name="connsiteX286" fmla="*/ 878179 w 12191853"/>
              <a:gd name="connsiteY286" fmla="*/ 5934341 h 6860965"/>
              <a:gd name="connsiteX287" fmla="*/ 895270 w 12191853"/>
              <a:gd name="connsiteY287" fmla="*/ 5819685 h 6860965"/>
              <a:gd name="connsiteX288" fmla="*/ 923756 w 12191853"/>
              <a:gd name="connsiteY288" fmla="*/ 5796896 h 6860965"/>
              <a:gd name="connsiteX289" fmla="*/ 999244 w 12191853"/>
              <a:gd name="connsiteY289" fmla="*/ 5802593 h 6860965"/>
              <a:gd name="connsiteX290" fmla="*/ 1036988 w 12191853"/>
              <a:gd name="connsiteY290" fmla="*/ 5835353 h 6860965"/>
              <a:gd name="connsiteX291" fmla="*/ 1040549 w 12191853"/>
              <a:gd name="connsiteY291" fmla="*/ 5863126 h 6860965"/>
              <a:gd name="connsiteX292" fmla="*/ 1055504 w 12191853"/>
              <a:gd name="connsiteY292" fmla="*/ 5883067 h 6860965"/>
              <a:gd name="connsiteX293" fmla="*/ 1145947 w 12191853"/>
              <a:gd name="connsiteY293" fmla="*/ 5882354 h 6860965"/>
              <a:gd name="connsiteX294" fmla="*/ 1201494 w 12191853"/>
              <a:gd name="connsiteY294" fmla="*/ 5836777 h 6860965"/>
              <a:gd name="connsiteX295" fmla="*/ 1229980 w 12191853"/>
              <a:gd name="connsiteY295" fmla="*/ 5812564 h 6860965"/>
              <a:gd name="connsiteX296" fmla="*/ 1302620 w 12191853"/>
              <a:gd name="connsiteY296" fmla="*/ 5804730 h 6860965"/>
              <a:gd name="connsiteX297" fmla="*/ 1360304 w 12191853"/>
              <a:gd name="connsiteY297" fmla="*/ 5846747 h 6860965"/>
              <a:gd name="connsiteX298" fmla="*/ 1385229 w 12191853"/>
              <a:gd name="connsiteY298" fmla="*/ 5865263 h 6860965"/>
              <a:gd name="connsiteX299" fmla="*/ 1418700 w 12191853"/>
              <a:gd name="connsiteY299" fmla="*/ 5867399 h 6860965"/>
              <a:gd name="connsiteX300" fmla="*/ 1352470 w 12191853"/>
              <a:gd name="connsiteY300" fmla="*/ 6031906 h 6860965"/>
              <a:gd name="connsiteX301" fmla="*/ 1435079 w 12191853"/>
              <a:gd name="connsiteY301" fmla="*/ 5857429 h 6860965"/>
              <a:gd name="connsiteX302" fmla="*/ 1521250 w 12191853"/>
              <a:gd name="connsiteY302" fmla="*/ 5855293 h 6860965"/>
              <a:gd name="connsiteX303" fmla="*/ 1535493 w 12191853"/>
              <a:gd name="connsiteY303" fmla="*/ 5748470 h 6860965"/>
              <a:gd name="connsiteX304" fmla="*/ 1569676 w 12191853"/>
              <a:gd name="connsiteY304" fmla="*/ 5704317 h 6860965"/>
              <a:gd name="connsiteX305" fmla="*/ 1687893 w 12191853"/>
              <a:gd name="connsiteY305" fmla="*/ 5561887 h 6860965"/>
              <a:gd name="connsiteX306" fmla="*/ 1668665 w 12191853"/>
              <a:gd name="connsiteY306" fmla="*/ 5545508 h 6860965"/>
              <a:gd name="connsiteX307" fmla="*/ 1515552 w 12191853"/>
              <a:gd name="connsiteY307" fmla="*/ 5583964 h 6860965"/>
              <a:gd name="connsiteX308" fmla="*/ 1499885 w 12191853"/>
              <a:gd name="connsiteY308" fmla="*/ 5601768 h 6860965"/>
              <a:gd name="connsiteX309" fmla="*/ 1493476 w 12191853"/>
              <a:gd name="connsiteY309" fmla="*/ 5687226 h 6860965"/>
              <a:gd name="connsiteX310" fmla="*/ 1480657 w 12191853"/>
              <a:gd name="connsiteY310" fmla="*/ 5665149 h 6860965"/>
              <a:gd name="connsiteX311" fmla="*/ 1492764 w 12191853"/>
              <a:gd name="connsiteY311" fmla="*/ 5546220 h 6860965"/>
              <a:gd name="connsiteX312" fmla="*/ 1497749 w 12191853"/>
              <a:gd name="connsiteY312" fmla="*/ 5296255 h 6860965"/>
              <a:gd name="connsiteX313" fmla="*/ 1511279 w 12191853"/>
              <a:gd name="connsiteY313" fmla="*/ 5252102 h 6860965"/>
              <a:gd name="connsiteX314" fmla="*/ 1634481 w 12191853"/>
              <a:gd name="connsiteY314" fmla="*/ 5026350 h 6860965"/>
              <a:gd name="connsiteX315" fmla="*/ 1502734 w 12191853"/>
              <a:gd name="connsiteY315" fmla="*/ 5076201 h 6860965"/>
              <a:gd name="connsiteX316" fmla="*/ 1474248 w 12191853"/>
              <a:gd name="connsiteY316" fmla="*/ 5053413 h 6860965"/>
              <a:gd name="connsiteX317" fmla="*/ 1462853 w 12191853"/>
              <a:gd name="connsiteY317" fmla="*/ 4963681 h 6860965"/>
              <a:gd name="connsiteX318" fmla="*/ 1342500 w 12191853"/>
              <a:gd name="connsiteY318" fmla="*/ 4770689 h 6860965"/>
              <a:gd name="connsiteX319" fmla="*/ 1207904 w 12191853"/>
              <a:gd name="connsiteY319" fmla="*/ 4707308 h 6860965"/>
              <a:gd name="connsiteX320" fmla="*/ 1171584 w 12191853"/>
              <a:gd name="connsiteY320" fmla="*/ 4701610 h 6860965"/>
              <a:gd name="connsiteX321" fmla="*/ 1328257 w 12191853"/>
              <a:gd name="connsiteY321" fmla="*/ 4779235 h 6860965"/>
              <a:gd name="connsiteX322" fmla="*/ 1420836 w 12191853"/>
              <a:gd name="connsiteY322" fmla="*/ 4880360 h 6860965"/>
              <a:gd name="connsiteX323" fmla="*/ 1463565 w 12191853"/>
              <a:gd name="connsiteY323" fmla="*/ 5076913 h 6860965"/>
              <a:gd name="connsiteX324" fmla="*/ 1307605 w 12191853"/>
              <a:gd name="connsiteY324" fmla="*/ 5091868 h 6860965"/>
              <a:gd name="connsiteX325" fmla="*/ 1289089 w 12191853"/>
              <a:gd name="connsiteY325" fmla="*/ 5094717 h 6860965"/>
              <a:gd name="connsiteX326" fmla="*/ 1297635 w 12191853"/>
              <a:gd name="connsiteY326" fmla="*/ 5113233 h 6860965"/>
              <a:gd name="connsiteX327" fmla="*/ 1430094 w 12191853"/>
              <a:gd name="connsiteY327" fmla="*/ 5302665 h 6860965"/>
              <a:gd name="connsiteX328" fmla="*/ 1473535 w 12191853"/>
              <a:gd name="connsiteY328" fmla="*/ 5307650 h 6860965"/>
              <a:gd name="connsiteX329" fmla="*/ 1478521 w 12191853"/>
              <a:gd name="connsiteY329" fmla="*/ 5308362 h 6860965"/>
              <a:gd name="connsiteX330" fmla="*/ 1482793 w 12191853"/>
              <a:gd name="connsiteY330" fmla="*/ 5335424 h 6860965"/>
              <a:gd name="connsiteX331" fmla="*/ 1466414 w 12191853"/>
              <a:gd name="connsiteY331" fmla="*/ 5620283 h 6860965"/>
              <a:gd name="connsiteX332" fmla="*/ 1404457 w 12191853"/>
              <a:gd name="connsiteY332" fmla="*/ 5672983 h 6860965"/>
              <a:gd name="connsiteX333" fmla="*/ 1351758 w 12191853"/>
              <a:gd name="connsiteY333" fmla="*/ 5625268 h 6860965"/>
              <a:gd name="connsiteX334" fmla="*/ 1349622 w 12191853"/>
              <a:gd name="connsiteY334" fmla="*/ 5607465 h 6860965"/>
              <a:gd name="connsiteX335" fmla="*/ 1328257 w 12191853"/>
              <a:gd name="connsiteY335" fmla="*/ 5591085 h 6860965"/>
              <a:gd name="connsiteX336" fmla="*/ 1232829 w 12191853"/>
              <a:gd name="connsiteY336" fmla="*/ 5596070 h 6860965"/>
              <a:gd name="connsiteX337" fmla="*/ 1194373 w 12191853"/>
              <a:gd name="connsiteY337" fmla="*/ 5628829 h 6860965"/>
              <a:gd name="connsiteX338" fmla="*/ 1191524 w 12191853"/>
              <a:gd name="connsiteY338" fmla="*/ 5661588 h 6860965"/>
              <a:gd name="connsiteX339" fmla="*/ 1168023 w 12191853"/>
              <a:gd name="connsiteY339" fmla="*/ 5682952 h 6860965"/>
              <a:gd name="connsiteX340" fmla="*/ 1069747 w 12191853"/>
              <a:gd name="connsiteY340" fmla="*/ 5676543 h 6860965"/>
              <a:gd name="connsiteX341" fmla="*/ 1051231 w 12191853"/>
              <a:gd name="connsiteY341" fmla="*/ 5667285 h 6860965"/>
              <a:gd name="connsiteX342" fmla="*/ 1045534 w 12191853"/>
              <a:gd name="connsiteY342" fmla="*/ 5607465 h 6860965"/>
              <a:gd name="connsiteX343" fmla="*/ 1017760 w 12191853"/>
              <a:gd name="connsiteY343" fmla="*/ 5581115 h 6860965"/>
              <a:gd name="connsiteX344" fmla="*/ 950818 w 12191853"/>
              <a:gd name="connsiteY344" fmla="*/ 5571857 h 6860965"/>
              <a:gd name="connsiteX345" fmla="*/ 919483 w 12191853"/>
              <a:gd name="connsiteY345" fmla="*/ 5529128 h 6860965"/>
              <a:gd name="connsiteX346" fmla="*/ 928029 w 12191853"/>
              <a:gd name="connsiteY346" fmla="*/ 5444382 h 6860965"/>
              <a:gd name="connsiteX347" fmla="*/ 942984 w 12191853"/>
              <a:gd name="connsiteY347" fmla="*/ 5314059 h 6860965"/>
              <a:gd name="connsiteX348" fmla="*/ 956515 w 12191853"/>
              <a:gd name="connsiteY348" fmla="*/ 5186584 h 6860965"/>
              <a:gd name="connsiteX349" fmla="*/ 971470 w 12191853"/>
              <a:gd name="connsiteY349" fmla="*/ 5061958 h 6860965"/>
              <a:gd name="connsiteX350" fmla="*/ 991410 w 12191853"/>
              <a:gd name="connsiteY350" fmla="*/ 4927362 h 6860965"/>
              <a:gd name="connsiteX351" fmla="*/ 1121734 w 12191853"/>
              <a:gd name="connsiteY351" fmla="*/ 4683095 h 6860965"/>
              <a:gd name="connsiteX352" fmla="*/ 1346339 w 12191853"/>
              <a:gd name="connsiteY352" fmla="*/ 4669197 h 6860965"/>
              <a:gd name="connsiteX353" fmla="*/ 1258466 w 12191853"/>
              <a:gd name="connsiteY353" fmla="*/ 4672413 h 6860965"/>
              <a:gd name="connsiteX354" fmla="*/ 1235678 w 12191853"/>
              <a:gd name="connsiteY354" fmla="*/ 4680958 h 6860965"/>
              <a:gd name="connsiteX355" fmla="*/ 1262739 w 12191853"/>
              <a:gd name="connsiteY355" fmla="*/ 4680958 h 6860965"/>
              <a:gd name="connsiteX356" fmla="*/ 1522674 w 12191853"/>
              <a:gd name="connsiteY356" fmla="*/ 4711581 h 6860965"/>
              <a:gd name="connsiteX357" fmla="*/ 1754122 w 12191853"/>
              <a:gd name="connsiteY357" fmla="*/ 4909558 h 6860965"/>
              <a:gd name="connsiteX358" fmla="*/ 1806821 w 12191853"/>
              <a:gd name="connsiteY358" fmla="*/ 5093293 h 6860965"/>
              <a:gd name="connsiteX359" fmla="*/ 1831747 w 12191853"/>
              <a:gd name="connsiteY359" fmla="*/ 5272754 h 6860965"/>
              <a:gd name="connsiteX360" fmla="*/ 1818928 w 12191853"/>
              <a:gd name="connsiteY360" fmla="*/ 5647345 h 6860965"/>
              <a:gd name="connsiteX361" fmla="*/ 1846702 w 12191853"/>
              <a:gd name="connsiteY361" fmla="*/ 5261360 h 6860965"/>
              <a:gd name="connsiteX362" fmla="*/ 1773350 w 12191853"/>
              <a:gd name="connsiteY362" fmla="*/ 4906709 h 6860965"/>
              <a:gd name="connsiteX363" fmla="*/ 1601010 w 12191853"/>
              <a:gd name="connsiteY363" fmla="*/ 4716565 h 6860965"/>
              <a:gd name="connsiteX364" fmla="*/ 1346339 w 12191853"/>
              <a:gd name="connsiteY364" fmla="*/ 4669197 h 6860965"/>
              <a:gd name="connsiteX365" fmla="*/ 862957 w 12191853"/>
              <a:gd name="connsiteY365" fmla="*/ 4661197 h 6860965"/>
              <a:gd name="connsiteX366" fmla="*/ 740734 w 12191853"/>
              <a:gd name="connsiteY366" fmla="*/ 4684519 h 6860965"/>
              <a:gd name="connsiteX367" fmla="*/ 582636 w 12191853"/>
              <a:gd name="connsiteY367" fmla="*/ 4808433 h 6860965"/>
              <a:gd name="connsiteX368" fmla="*/ 500027 w 12191853"/>
              <a:gd name="connsiteY368" fmla="*/ 5008547 h 6860965"/>
              <a:gd name="connsiteX369" fmla="*/ 408872 w 12191853"/>
              <a:gd name="connsiteY369" fmla="*/ 5688650 h 6860965"/>
              <a:gd name="connsiteX370" fmla="*/ 421691 w 12191853"/>
              <a:gd name="connsiteY370" fmla="*/ 5858141 h 6860965"/>
              <a:gd name="connsiteX371" fmla="*/ 423827 w 12191853"/>
              <a:gd name="connsiteY371" fmla="*/ 5820397 h 6860965"/>
              <a:gd name="connsiteX372" fmla="*/ 433797 w 12191853"/>
              <a:gd name="connsiteY372" fmla="*/ 5429427 h 6860965"/>
              <a:gd name="connsiteX373" fmla="*/ 565545 w 12191853"/>
              <a:gd name="connsiteY373" fmla="*/ 4889618 h 6860965"/>
              <a:gd name="connsiteX374" fmla="*/ 743582 w 12191853"/>
              <a:gd name="connsiteY374" fmla="*/ 4703747 h 6860965"/>
              <a:gd name="connsiteX375" fmla="*/ 747855 w 12191853"/>
              <a:gd name="connsiteY375" fmla="*/ 4700898 h 6860965"/>
              <a:gd name="connsiteX376" fmla="*/ 1055504 w 12191853"/>
              <a:gd name="connsiteY376" fmla="*/ 4677397 h 6860965"/>
              <a:gd name="connsiteX377" fmla="*/ 1059064 w 12191853"/>
              <a:gd name="connsiteY377" fmla="*/ 4670988 h 6860965"/>
              <a:gd name="connsiteX378" fmla="*/ 987850 w 12191853"/>
              <a:gd name="connsiteY378" fmla="*/ 4662442 h 6860965"/>
              <a:gd name="connsiteX379" fmla="*/ 862957 w 12191853"/>
              <a:gd name="connsiteY379" fmla="*/ 4661197 h 6860965"/>
              <a:gd name="connsiteX380" fmla="*/ 1371342 w 12191853"/>
              <a:gd name="connsiteY380" fmla="*/ 4573958 h 6860965"/>
              <a:gd name="connsiteX381" fmla="*/ 1212177 w 12191853"/>
              <a:gd name="connsiteY381" fmla="*/ 4623274 h 6860965"/>
              <a:gd name="connsiteX382" fmla="*/ 1536917 w 12191853"/>
              <a:gd name="connsiteY382" fmla="*/ 4587667 h 6860965"/>
              <a:gd name="connsiteX383" fmla="*/ 1371342 w 12191853"/>
              <a:gd name="connsiteY383" fmla="*/ 4573958 h 6860965"/>
              <a:gd name="connsiteX384" fmla="*/ 880393 w 12191853"/>
              <a:gd name="connsiteY384" fmla="*/ 4556844 h 6860965"/>
              <a:gd name="connsiteX385" fmla="*/ 654564 w 12191853"/>
              <a:gd name="connsiteY385" fmla="*/ 4582681 h 6860965"/>
              <a:gd name="connsiteX386" fmla="*/ 588334 w 12191853"/>
              <a:gd name="connsiteY386" fmla="*/ 4606182 h 6860965"/>
              <a:gd name="connsiteX387" fmla="*/ 616107 w 12191853"/>
              <a:gd name="connsiteY387" fmla="*/ 4606895 h 6860965"/>
              <a:gd name="connsiteX388" fmla="*/ 826192 w 12191853"/>
              <a:gd name="connsiteY388" fmla="*/ 4581969 h 6860965"/>
              <a:gd name="connsiteX389" fmla="*/ 1065474 w 12191853"/>
              <a:gd name="connsiteY389" fmla="*/ 4643214 h 6860965"/>
              <a:gd name="connsiteX390" fmla="*/ 1030578 w 12191853"/>
              <a:gd name="connsiteY390" fmla="*/ 4599061 h 6860965"/>
              <a:gd name="connsiteX391" fmla="*/ 956515 w 12191853"/>
              <a:gd name="connsiteY391" fmla="*/ 4567014 h 6860965"/>
              <a:gd name="connsiteX392" fmla="*/ 880393 w 12191853"/>
              <a:gd name="connsiteY392" fmla="*/ 4556844 h 6860965"/>
              <a:gd name="connsiteX393" fmla="*/ 373807 w 12191853"/>
              <a:gd name="connsiteY393" fmla="*/ 3228879 h 6860965"/>
              <a:gd name="connsiteX394" fmla="*/ 355290 w 12191853"/>
              <a:gd name="connsiteY394" fmla="*/ 3238339 h 6860965"/>
              <a:gd name="connsiteX395" fmla="*/ 282831 w 12191853"/>
              <a:gd name="connsiteY395" fmla="*/ 3329584 h 6860965"/>
              <a:gd name="connsiteX396" fmla="*/ 421308 w 12191853"/>
              <a:gd name="connsiteY396" fmla="*/ 3347296 h 6860965"/>
              <a:gd name="connsiteX397" fmla="*/ 433653 w 12191853"/>
              <a:gd name="connsiteY397" fmla="*/ 3270543 h 6860965"/>
              <a:gd name="connsiteX398" fmla="*/ 430969 w 12191853"/>
              <a:gd name="connsiteY398" fmla="*/ 3258198 h 6860965"/>
              <a:gd name="connsiteX399" fmla="*/ 395545 w 12191853"/>
              <a:gd name="connsiteY399" fmla="*/ 3231898 h 6860965"/>
              <a:gd name="connsiteX400" fmla="*/ 373807 w 12191853"/>
              <a:gd name="connsiteY400" fmla="*/ 3228879 h 6860965"/>
              <a:gd name="connsiteX401" fmla="*/ 556565 w 12191853"/>
              <a:gd name="connsiteY401" fmla="*/ 3175004 h 6860965"/>
              <a:gd name="connsiteX402" fmla="*/ 434190 w 12191853"/>
              <a:gd name="connsiteY402" fmla="*/ 3321533 h 6860965"/>
              <a:gd name="connsiteX403" fmla="*/ 559786 w 12191853"/>
              <a:gd name="connsiteY403" fmla="*/ 3222237 h 6860965"/>
              <a:gd name="connsiteX404" fmla="*/ 582328 w 12191853"/>
              <a:gd name="connsiteY404" fmla="*/ 3211502 h 6860965"/>
              <a:gd name="connsiteX405" fmla="*/ 575351 w 12191853"/>
              <a:gd name="connsiteY405" fmla="*/ 3186812 h 6860965"/>
              <a:gd name="connsiteX406" fmla="*/ 556565 w 12191853"/>
              <a:gd name="connsiteY406" fmla="*/ 3175004 h 6860965"/>
              <a:gd name="connsiteX407" fmla="*/ 457806 w 12191853"/>
              <a:gd name="connsiteY407" fmla="*/ 3134213 h 6860965"/>
              <a:gd name="connsiteX408" fmla="*/ 434727 w 12191853"/>
              <a:gd name="connsiteY408" fmla="*/ 3142264 h 6860965"/>
              <a:gd name="connsiteX409" fmla="*/ 364951 w 12191853"/>
              <a:gd name="connsiteY409" fmla="*/ 3224921 h 6860965"/>
              <a:gd name="connsiteX410" fmla="*/ 438484 w 12191853"/>
              <a:gd name="connsiteY410" fmla="*/ 3254441 h 6860965"/>
              <a:gd name="connsiteX411" fmla="*/ 471225 w 12191853"/>
              <a:gd name="connsiteY411" fmla="*/ 3155145 h 6860965"/>
              <a:gd name="connsiteX412" fmla="*/ 457806 w 12191853"/>
              <a:gd name="connsiteY412" fmla="*/ 3134213 h 6860965"/>
              <a:gd name="connsiteX413" fmla="*/ 547977 w 12191853"/>
              <a:gd name="connsiteY413" fmla="*/ 3107913 h 6860965"/>
              <a:gd name="connsiteX414" fmla="*/ 485716 w 12191853"/>
              <a:gd name="connsiteY414" fmla="*/ 3144411 h 6860965"/>
              <a:gd name="connsiteX415" fmla="*/ 456196 w 12191853"/>
              <a:gd name="connsiteY415" fmla="*/ 3224384 h 6860965"/>
              <a:gd name="connsiteX416" fmla="*/ 562469 w 12191853"/>
              <a:gd name="connsiteY416" fmla="*/ 3166953 h 6860965"/>
              <a:gd name="connsiteX417" fmla="*/ 567837 w 12191853"/>
              <a:gd name="connsiteY417" fmla="*/ 3157292 h 6860965"/>
              <a:gd name="connsiteX418" fmla="*/ 563006 w 12191853"/>
              <a:gd name="connsiteY418" fmla="*/ 3120794 h 6860965"/>
              <a:gd name="connsiteX419" fmla="*/ 547977 w 12191853"/>
              <a:gd name="connsiteY419" fmla="*/ 3107913 h 6860965"/>
              <a:gd name="connsiteX420" fmla="*/ 478336 w 12191853"/>
              <a:gd name="connsiteY420" fmla="*/ 3094897 h 6860965"/>
              <a:gd name="connsiteX421" fmla="*/ 470151 w 12191853"/>
              <a:gd name="connsiteY421" fmla="*/ 3099861 h 6860965"/>
              <a:gd name="connsiteX422" fmla="*/ 447071 w 12191853"/>
              <a:gd name="connsiteY422" fmla="*/ 3127235 h 6860965"/>
              <a:gd name="connsiteX423" fmla="*/ 466931 w 12191853"/>
              <a:gd name="connsiteY423" fmla="*/ 3130456 h 6860965"/>
              <a:gd name="connsiteX424" fmla="*/ 485716 w 12191853"/>
              <a:gd name="connsiteY424" fmla="*/ 3123478 h 6860965"/>
              <a:gd name="connsiteX425" fmla="*/ 490547 w 12191853"/>
              <a:gd name="connsiteY425" fmla="*/ 3114353 h 6860965"/>
              <a:gd name="connsiteX426" fmla="*/ 487327 w 12191853"/>
              <a:gd name="connsiteY426" fmla="*/ 3097178 h 6860965"/>
              <a:gd name="connsiteX427" fmla="*/ 478336 w 12191853"/>
              <a:gd name="connsiteY427" fmla="*/ 3094897 h 6860965"/>
              <a:gd name="connsiteX428" fmla="*/ 173832 w 12191853"/>
              <a:gd name="connsiteY428" fmla="*/ 3057424 h 6860965"/>
              <a:gd name="connsiteX429" fmla="*/ 173863 w 12191853"/>
              <a:gd name="connsiteY429" fmla="*/ 3063667 h 6860965"/>
              <a:gd name="connsiteX430" fmla="*/ 172438 w 12191853"/>
              <a:gd name="connsiteY430" fmla="*/ 3428999 h 6860965"/>
              <a:gd name="connsiteX431" fmla="*/ 172060 w 12191853"/>
              <a:gd name="connsiteY431" fmla="*/ 3485281 h 6860965"/>
              <a:gd name="connsiteX432" fmla="*/ 172053 w 12191853"/>
              <a:gd name="connsiteY432" fmla="*/ 3486119 h 6860965"/>
              <a:gd name="connsiteX433" fmla="*/ 188366 w 12191853"/>
              <a:gd name="connsiteY433" fmla="*/ 3458400 h 6860965"/>
              <a:gd name="connsiteX434" fmla="*/ 216813 w 12191853"/>
              <a:gd name="connsiteY434" fmla="*/ 3376816 h 6860965"/>
              <a:gd name="connsiteX435" fmla="*/ 218423 w 12191853"/>
              <a:gd name="connsiteY435" fmla="*/ 3326363 h 6860965"/>
              <a:gd name="connsiteX436" fmla="*/ 194806 w 12191853"/>
              <a:gd name="connsiteY436" fmla="*/ 3128845 h 6860965"/>
              <a:gd name="connsiteX437" fmla="*/ 185682 w 12191853"/>
              <a:gd name="connsiteY437" fmla="*/ 3083961 h 6860965"/>
              <a:gd name="connsiteX438" fmla="*/ 173832 w 12191853"/>
              <a:gd name="connsiteY438" fmla="*/ 3057424 h 6860965"/>
              <a:gd name="connsiteX439" fmla="*/ 522214 w 12191853"/>
              <a:gd name="connsiteY439" fmla="*/ 3041894 h 6860965"/>
              <a:gd name="connsiteX440" fmla="*/ 515237 w 12191853"/>
              <a:gd name="connsiteY440" fmla="*/ 3046188 h 6860965"/>
              <a:gd name="connsiteX441" fmla="*/ 494304 w 12191853"/>
              <a:gd name="connsiteY441" fmla="*/ 3070878 h 6860965"/>
              <a:gd name="connsiteX442" fmla="*/ 498598 w 12191853"/>
              <a:gd name="connsiteY442" fmla="*/ 3097714 h 6860965"/>
              <a:gd name="connsiteX443" fmla="*/ 523288 w 12191853"/>
              <a:gd name="connsiteY443" fmla="*/ 3051019 h 6860965"/>
              <a:gd name="connsiteX444" fmla="*/ 522214 w 12191853"/>
              <a:gd name="connsiteY444" fmla="*/ 3041894 h 6860965"/>
              <a:gd name="connsiteX445" fmla="*/ 173704 w 12191853"/>
              <a:gd name="connsiteY445" fmla="*/ 3032233 h 6860965"/>
              <a:gd name="connsiteX446" fmla="*/ 173766 w 12191853"/>
              <a:gd name="connsiteY446" fmla="*/ 3044456 h 6860965"/>
              <a:gd name="connsiteX447" fmla="*/ 196417 w 12191853"/>
              <a:gd name="connsiteY447" fmla="*/ 3103082 h 6860965"/>
              <a:gd name="connsiteX448" fmla="*/ 218960 w 12191853"/>
              <a:gd name="connsiteY448" fmla="*/ 3408484 h 6860965"/>
              <a:gd name="connsiteX449" fmla="*/ 245259 w 12191853"/>
              <a:gd name="connsiteY449" fmla="*/ 3370912 h 6860965"/>
              <a:gd name="connsiteX450" fmla="*/ 276927 w 12191853"/>
              <a:gd name="connsiteY450" fmla="*/ 3257125 h 6860965"/>
              <a:gd name="connsiteX451" fmla="*/ 257068 w 12191853"/>
              <a:gd name="connsiteY451" fmla="*/ 3119184 h 6860965"/>
              <a:gd name="connsiteX452" fmla="*/ 231304 w 12191853"/>
              <a:gd name="connsiteY452" fmla="*/ 3045115 h 6860965"/>
              <a:gd name="connsiteX453" fmla="*/ 216276 w 12191853"/>
              <a:gd name="connsiteY453" fmla="*/ 3032233 h 6860965"/>
              <a:gd name="connsiteX454" fmla="*/ 173704 w 12191853"/>
              <a:gd name="connsiteY454" fmla="*/ 3032233 h 6860965"/>
              <a:gd name="connsiteX455" fmla="*/ 232915 w 12191853"/>
              <a:gd name="connsiteY455" fmla="*/ 3030086 h 6860965"/>
              <a:gd name="connsiteX456" fmla="*/ 284978 w 12191853"/>
              <a:gd name="connsiteY456" fmla="*/ 3315092 h 6860965"/>
              <a:gd name="connsiteX457" fmla="*/ 327916 w 12191853"/>
              <a:gd name="connsiteY457" fmla="*/ 3261419 h 6860965"/>
              <a:gd name="connsiteX458" fmla="*/ 355827 w 12191853"/>
              <a:gd name="connsiteY458" fmla="*/ 3171247 h 6860965"/>
              <a:gd name="connsiteX459" fmla="*/ 353680 w 12191853"/>
              <a:gd name="connsiteY459" fmla="*/ 3147631 h 6860965"/>
              <a:gd name="connsiteX460" fmla="*/ 302153 w 12191853"/>
              <a:gd name="connsiteY460" fmla="*/ 3038674 h 6860965"/>
              <a:gd name="connsiteX461" fmla="*/ 288735 w 12191853"/>
              <a:gd name="connsiteY461" fmla="*/ 3030086 h 6860965"/>
              <a:gd name="connsiteX462" fmla="*/ 232915 w 12191853"/>
              <a:gd name="connsiteY462" fmla="*/ 3030086 h 6860965"/>
              <a:gd name="connsiteX463" fmla="*/ 554955 w 12191853"/>
              <a:gd name="connsiteY463" fmla="*/ 3026866 h 6860965"/>
              <a:gd name="connsiteX464" fmla="*/ 542610 w 12191853"/>
              <a:gd name="connsiteY464" fmla="*/ 3033306 h 6860965"/>
              <a:gd name="connsiteX465" fmla="*/ 499135 w 12191853"/>
              <a:gd name="connsiteY465" fmla="*/ 3115427 h 6860965"/>
              <a:gd name="connsiteX466" fmla="*/ 552808 w 12191853"/>
              <a:gd name="connsiteY466" fmla="*/ 3102008 h 6860965"/>
              <a:gd name="connsiteX467" fmla="*/ 561396 w 12191853"/>
              <a:gd name="connsiteY467" fmla="*/ 3093958 h 6860965"/>
              <a:gd name="connsiteX468" fmla="*/ 560323 w 12191853"/>
              <a:gd name="connsiteY468" fmla="*/ 3037600 h 6860965"/>
              <a:gd name="connsiteX469" fmla="*/ 554955 w 12191853"/>
              <a:gd name="connsiteY469" fmla="*/ 3026866 h 6860965"/>
              <a:gd name="connsiteX470" fmla="*/ 380516 w 12191853"/>
              <a:gd name="connsiteY470" fmla="*/ 3021498 h 6860965"/>
              <a:gd name="connsiteX471" fmla="*/ 302690 w 12191853"/>
              <a:gd name="connsiteY471" fmla="*/ 3029013 h 6860965"/>
              <a:gd name="connsiteX472" fmla="*/ 359584 w 12191853"/>
              <a:gd name="connsiteY472" fmla="*/ 3220090 h 6860965"/>
              <a:gd name="connsiteX473" fmla="*/ 412720 w 12191853"/>
              <a:gd name="connsiteY473" fmla="*/ 3155682 h 6860965"/>
              <a:gd name="connsiteX474" fmla="*/ 417551 w 12191853"/>
              <a:gd name="connsiteY474" fmla="*/ 3146558 h 6860965"/>
              <a:gd name="connsiteX475" fmla="*/ 397692 w 12191853"/>
              <a:gd name="connsiteY475" fmla="*/ 3031696 h 6860965"/>
              <a:gd name="connsiteX476" fmla="*/ 380516 w 12191853"/>
              <a:gd name="connsiteY476" fmla="*/ 3021498 h 6860965"/>
              <a:gd name="connsiteX477" fmla="*/ 434727 w 12191853"/>
              <a:gd name="connsiteY477" fmla="*/ 3013984 h 6860965"/>
              <a:gd name="connsiteX478" fmla="*/ 396618 w 12191853"/>
              <a:gd name="connsiteY478" fmla="*/ 3019351 h 6860965"/>
              <a:gd name="connsiteX479" fmla="*/ 423992 w 12191853"/>
              <a:gd name="connsiteY479" fmla="*/ 3073562 h 6860965"/>
              <a:gd name="connsiteX480" fmla="*/ 427212 w 12191853"/>
              <a:gd name="connsiteY480" fmla="*/ 3137433 h 6860965"/>
              <a:gd name="connsiteX481" fmla="*/ 449755 w 12191853"/>
              <a:gd name="connsiteY481" fmla="*/ 3111670 h 6860965"/>
              <a:gd name="connsiteX482" fmla="*/ 450829 w 12191853"/>
              <a:gd name="connsiteY482" fmla="*/ 3022572 h 6860965"/>
              <a:gd name="connsiteX483" fmla="*/ 434727 w 12191853"/>
              <a:gd name="connsiteY483" fmla="*/ 3013984 h 6860965"/>
              <a:gd name="connsiteX484" fmla="*/ 488400 w 12191853"/>
              <a:gd name="connsiteY484" fmla="*/ 3003787 h 6860965"/>
              <a:gd name="connsiteX485" fmla="*/ 451365 w 12191853"/>
              <a:gd name="connsiteY485" fmla="*/ 3012374 h 6860965"/>
              <a:gd name="connsiteX486" fmla="*/ 469614 w 12191853"/>
              <a:gd name="connsiteY486" fmla="*/ 3084833 h 6860965"/>
              <a:gd name="connsiteX487" fmla="*/ 473372 w 12191853"/>
              <a:gd name="connsiteY487" fmla="*/ 3083223 h 6860965"/>
              <a:gd name="connsiteX488" fmla="*/ 499135 w 12191853"/>
              <a:gd name="connsiteY488" fmla="*/ 3052629 h 6860965"/>
              <a:gd name="connsiteX489" fmla="*/ 500745 w 12191853"/>
              <a:gd name="connsiteY489" fmla="*/ 3009690 h 6860965"/>
              <a:gd name="connsiteX490" fmla="*/ 488400 w 12191853"/>
              <a:gd name="connsiteY490" fmla="*/ 3003787 h 6860965"/>
              <a:gd name="connsiteX491" fmla="*/ 734761 w 12191853"/>
              <a:gd name="connsiteY491" fmla="*/ 2998419 h 6860965"/>
              <a:gd name="connsiteX492" fmla="*/ 576425 w 12191853"/>
              <a:gd name="connsiteY492" fmla="*/ 3158366 h 6860965"/>
              <a:gd name="connsiteX493" fmla="*/ 734761 w 12191853"/>
              <a:gd name="connsiteY493" fmla="*/ 2998419 h 6860965"/>
              <a:gd name="connsiteX494" fmla="*/ 631909 w 12191853"/>
              <a:gd name="connsiteY494" fmla="*/ 2996339 h 6860965"/>
              <a:gd name="connsiteX495" fmla="*/ 607018 w 12191853"/>
              <a:gd name="connsiteY495" fmla="*/ 3003249 h 6860965"/>
              <a:gd name="connsiteX496" fmla="*/ 569984 w 12191853"/>
              <a:gd name="connsiteY496" fmla="*/ 3079466 h 6860965"/>
              <a:gd name="connsiteX497" fmla="*/ 659618 w 12191853"/>
              <a:gd name="connsiteY497" fmla="*/ 2997882 h 6860965"/>
              <a:gd name="connsiteX498" fmla="*/ 631909 w 12191853"/>
              <a:gd name="connsiteY498" fmla="*/ 2996339 h 6860965"/>
              <a:gd name="connsiteX499" fmla="*/ 785751 w 12191853"/>
              <a:gd name="connsiteY499" fmla="*/ 2995735 h 6860965"/>
              <a:gd name="connsiteX500" fmla="*/ 732614 w 12191853"/>
              <a:gd name="connsiteY500" fmla="*/ 3006470 h 6860965"/>
              <a:gd name="connsiteX501" fmla="*/ 580718 w 12191853"/>
              <a:gd name="connsiteY501" fmla="*/ 3166416 h 6860965"/>
              <a:gd name="connsiteX502" fmla="*/ 588233 w 12191853"/>
              <a:gd name="connsiteY502" fmla="*/ 3195937 h 6860965"/>
              <a:gd name="connsiteX503" fmla="*/ 785751 w 12191853"/>
              <a:gd name="connsiteY503" fmla="*/ 2995735 h 6860965"/>
              <a:gd name="connsiteX504" fmla="*/ 524789 w 12191853"/>
              <a:gd name="connsiteY504" fmla="*/ 2995073 h 6860965"/>
              <a:gd name="connsiteX505" fmla="*/ 503429 w 12191853"/>
              <a:gd name="connsiteY505" fmla="*/ 3001639 h 6860965"/>
              <a:gd name="connsiteX506" fmla="*/ 516847 w 12191853"/>
              <a:gd name="connsiteY506" fmla="*/ 3033843 h 6860965"/>
              <a:gd name="connsiteX507" fmla="*/ 530802 w 12191853"/>
              <a:gd name="connsiteY507" fmla="*/ 2999492 h 6860965"/>
              <a:gd name="connsiteX508" fmla="*/ 524789 w 12191853"/>
              <a:gd name="connsiteY508" fmla="*/ 2995073 h 6860965"/>
              <a:gd name="connsiteX509" fmla="*/ 614532 w 12191853"/>
              <a:gd name="connsiteY509" fmla="*/ 2994125 h 6860965"/>
              <a:gd name="connsiteX510" fmla="*/ 569984 w 12191853"/>
              <a:gd name="connsiteY510" fmla="*/ 3017741 h 6860965"/>
              <a:gd name="connsiteX511" fmla="*/ 614532 w 12191853"/>
              <a:gd name="connsiteY511" fmla="*/ 2994125 h 6860965"/>
              <a:gd name="connsiteX512" fmla="*/ 553882 w 12191853"/>
              <a:gd name="connsiteY512" fmla="*/ 2988758 h 6860965"/>
              <a:gd name="connsiteX513" fmla="*/ 537243 w 12191853"/>
              <a:gd name="connsiteY513" fmla="*/ 2995199 h 6860965"/>
              <a:gd name="connsiteX514" fmla="*/ 540463 w 12191853"/>
              <a:gd name="connsiteY514" fmla="*/ 3002176 h 6860965"/>
              <a:gd name="connsiteX515" fmla="*/ 553882 w 12191853"/>
              <a:gd name="connsiteY515" fmla="*/ 2988758 h 6860965"/>
              <a:gd name="connsiteX516" fmla="*/ 604267 w 12191853"/>
              <a:gd name="connsiteY516" fmla="*/ 2970844 h 6860965"/>
              <a:gd name="connsiteX517" fmla="*/ 599504 w 12191853"/>
              <a:gd name="connsiteY517" fmla="*/ 2972656 h 6860965"/>
              <a:gd name="connsiteX518" fmla="*/ 583402 w 12191853"/>
              <a:gd name="connsiteY518" fmla="*/ 2978560 h 6860965"/>
              <a:gd name="connsiteX519" fmla="*/ 599504 w 12191853"/>
              <a:gd name="connsiteY519" fmla="*/ 2982854 h 6860965"/>
              <a:gd name="connsiteX520" fmla="*/ 607555 w 12191853"/>
              <a:gd name="connsiteY520" fmla="*/ 2979097 h 6860965"/>
              <a:gd name="connsiteX521" fmla="*/ 608629 w 12191853"/>
              <a:gd name="connsiteY521" fmla="*/ 2972656 h 6860965"/>
              <a:gd name="connsiteX522" fmla="*/ 604267 w 12191853"/>
              <a:gd name="connsiteY522" fmla="*/ 2970844 h 6860965"/>
              <a:gd name="connsiteX523" fmla="*/ 543684 w 12191853"/>
              <a:gd name="connsiteY523" fmla="*/ 2968898 h 6860965"/>
              <a:gd name="connsiteX524" fmla="*/ 542610 w 12191853"/>
              <a:gd name="connsiteY524" fmla="*/ 2979633 h 6860965"/>
              <a:gd name="connsiteX525" fmla="*/ 560323 w 12191853"/>
              <a:gd name="connsiteY525" fmla="*/ 2976413 h 6860965"/>
              <a:gd name="connsiteX526" fmla="*/ 543684 w 12191853"/>
              <a:gd name="connsiteY526" fmla="*/ 2968898 h 6860965"/>
              <a:gd name="connsiteX527" fmla="*/ 637612 w 12191853"/>
              <a:gd name="connsiteY527" fmla="*/ 2961384 h 6860965"/>
              <a:gd name="connsiteX528" fmla="*/ 616679 w 12191853"/>
              <a:gd name="connsiteY528" fmla="*/ 2974803 h 6860965"/>
              <a:gd name="connsiteX529" fmla="*/ 619363 w 12191853"/>
              <a:gd name="connsiteY529" fmla="*/ 2985000 h 6860965"/>
              <a:gd name="connsiteX530" fmla="*/ 633318 w 12191853"/>
              <a:gd name="connsiteY530" fmla="*/ 2980170 h 6860965"/>
              <a:gd name="connsiteX531" fmla="*/ 637612 w 12191853"/>
              <a:gd name="connsiteY531" fmla="*/ 2961384 h 6860965"/>
              <a:gd name="connsiteX532" fmla="*/ 518457 w 12191853"/>
              <a:gd name="connsiteY532" fmla="*/ 2950113 h 6860965"/>
              <a:gd name="connsiteX533" fmla="*/ 505576 w 12191853"/>
              <a:gd name="connsiteY533" fmla="*/ 2991441 h 6860965"/>
              <a:gd name="connsiteX534" fmla="*/ 535633 w 12191853"/>
              <a:gd name="connsiteY534" fmla="*/ 2975876 h 6860965"/>
              <a:gd name="connsiteX535" fmla="*/ 518457 w 12191853"/>
              <a:gd name="connsiteY535" fmla="*/ 2950113 h 6860965"/>
              <a:gd name="connsiteX536" fmla="*/ 672500 w 12191853"/>
              <a:gd name="connsiteY536" fmla="*/ 2949576 h 6860965"/>
              <a:gd name="connsiteX537" fmla="*/ 642443 w 12191853"/>
              <a:gd name="connsiteY537" fmla="*/ 2970509 h 6860965"/>
              <a:gd name="connsiteX538" fmla="*/ 641369 w 12191853"/>
              <a:gd name="connsiteY538" fmla="*/ 2986074 h 6860965"/>
              <a:gd name="connsiteX539" fmla="*/ 659618 w 12191853"/>
              <a:gd name="connsiteY539" fmla="*/ 2988758 h 6860965"/>
              <a:gd name="connsiteX540" fmla="*/ 665522 w 12191853"/>
              <a:gd name="connsiteY540" fmla="*/ 2976950 h 6860965"/>
              <a:gd name="connsiteX541" fmla="*/ 672500 w 12191853"/>
              <a:gd name="connsiteY541" fmla="*/ 2949576 h 6860965"/>
              <a:gd name="connsiteX542" fmla="*/ 605408 w 12191853"/>
              <a:gd name="connsiteY542" fmla="*/ 2942599 h 6860965"/>
              <a:gd name="connsiteX543" fmla="*/ 582865 w 12191853"/>
              <a:gd name="connsiteY543" fmla="*/ 2968898 h 6860965"/>
              <a:gd name="connsiteX544" fmla="*/ 605408 w 12191853"/>
              <a:gd name="connsiteY544" fmla="*/ 2942599 h 6860965"/>
              <a:gd name="connsiteX545" fmla="*/ 567837 w 12191853"/>
              <a:gd name="connsiteY545" fmla="*/ 2940452 h 6860965"/>
              <a:gd name="connsiteX546" fmla="*/ 570520 w 12191853"/>
              <a:gd name="connsiteY546" fmla="*/ 2959237 h 6860965"/>
              <a:gd name="connsiteX547" fmla="*/ 575888 w 12191853"/>
              <a:gd name="connsiteY547" fmla="*/ 2940988 h 6860965"/>
              <a:gd name="connsiteX548" fmla="*/ 567837 w 12191853"/>
              <a:gd name="connsiteY548" fmla="*/ 2940452 h 6860965"/>
              <a:gd name="connsiteX549" fmla="*/ 720269 w 12191853"/>
              <a:gd name="connsiteY549" fmla="*/ 2931327 h 6860965"/>
              <a:gd name="connsiteX550" fmla="*/ 699873 w 12191853"/>
              <a:gd name="connsiteY550" fmla="*/ 2938305 h 6860965"/>
              <a:gd name="connsiteX551" fmla="*/ 671426 w 12191853"/>
              <a:gd name="connsiteY551" fmla="*/ 2981244 h 6860965"/>
              <a:gd name="connsiteX552" fmla="*/ 685918 w 12191853"/>
              <a:gd name="connsiteY552" fmla="*/ 2989831 h 6860965"/>
              <a:gd name="connsiteX553" fmla="*/ 698800 w 12191853"/>
              <a:gd name="connsiteY553" fmla="*/ 2983927 h 6860965"/>
              <a:gd name="connsiteX554" fmla="*/ 720269 w 12191853"/>
              <a:gd name="connsiteY554" fmla="*/ 2931327 h 6860965"/>
              <a:gd name="connsiteX555" fmla="*/ 552271 w 12191853"/>
              <a:gd name="connsiteY555" fmla="*/ 2925423 h 6860965"/>
              <a:gd name="connsiteX556" fmla="*/ 525972 w 12191853"/>
              <a:gd name="connsiteY556" fmla="*/ 2947429 h 6860965"/>
              <a:gd name="connsiteX557" fmla="*/ 549588 w 12191853"/>
              <a:gd name="connsiteY557" fmla="*/ 2952796 h 6860965"/>
              <a:gd name="connsiteX558" fmla="*/ 552271 w 12191853"/>
              <a:gd name="connsiteY558" fmla="*/ 2925423 h 6860965"/>
              <a:gd name="connsiteX559" fmla="*/ 474981 w 12191853"/>
              <a:gd name="connsiteY559" fmla="*/ 2913078 h 6860965"/>
              <a:gd name="connsiteX560" fmla="*/ 449755 w 12191853"/>
              <a:gd name="connsiteY560" fmla="*/ 3004860 h 6860965"/>
              <a:gd name="connsiteX561" fmla="*/ 466394 w 12191853"/>
              <a:gd name="connsiteY561" fmla="*/ 3001639 h 6860965"/>
              <a:gd name="connsiteX562" fmla="*/ 510943 w 12191853"/>
              <a:gd name="connsiteY562" fmla="*/ 2956554 h 6860965"/>
              <a:gd name="connsiteX563" fmla="*/ 506112 w 12191853"/>
              <a:gd name="connsiteY563" fmla="*/ 2938841 h 6860965"/>
              <a:gd name="connsiteX564" fmla="*/ 474981 w 12191853"/>
              <a:gd name="connsiteY564" fmla="*/ 2913078 h 6860965"/>
              <a:gd name="connsiteX565" fmla="*/ 605677 w 12191853"/>
              <a:gd name="connsiteY565" fmla="*/ 2912139 h 6860965"/>
              <a:gd name="connsiteX566" fmla="*/ 598967 w 12191853"/>
              <a:gd name="connsiteY566" fmla="*/ 2917909 h 6860965"/>
              <a:gd name="connsiteX567" fmla="*/ 596821 w 12191853"/>
              <a:gd name="connsiteY567" fmla="*/ 2930791 h 6860965"/>
              <a:gd name="connsiteX568" fmla="*/ 612923 w 12191853"/>
              <a:gd name="connsiteY568" fmla="*/ 2924886 h 6860965"/>
              <a:gd name="connsiteX569" fmla="*/ 622047 w 12191853"/>
              <a:gd name="connsiteY569" fmla="*/ 2919519 h 6860965"/>
              <a:gd name="connsiteX570" fmla="*/ 613996 w 12191853"/>
              <a:gd name="connsiteY570" fmla="*/ 2915225 h 6860965"/>
              <a:gd name="connsiteX571" fmla="*/ 605677 w 12191853"/>
              <a:gd name="connsiteY571" fmla="*/ 2912139 h 6860965"/>
              <a:gd name="connsiteX572" fmla="*/ 639222 w 12191853"/>
              <a:gd name="connsiteY572" fmla="*/ 2912005 h 6860965"/>
              <a:gd name="connsiteX573" fmla="*/ 618826 w 12191853"/>
              <a:gd name="connsiteY573" fmla="*/ 2929717 h 6860965"/>
              <a:gd name="connsiteX574" fmla="*/ 620973 w 12191853"/>
              <a:gd name="connsiteY574" fmla="*/ 2956017 h 6860965"/>
              <a:gd name="connsiteX575" fmla="*/ 649957 w 12191853"/>
              <a:gd name="connsiteY575" fmla="*/ 2946356 h 6860965"/>
              <a:gd name="connsiteX576" fmla="*/ 644590 w 12191853"/>
              <a:gd name="connsiteY576" fmla="*/ 2931327 h 6860965"/>
              <a:gd name="connsiteX577" fmla="*/ 639222 w 12191853"/>
              <a:gd name="connsiteY577" fmla="*/ 2912005 h 6860965"/>
              <a:gd name="connsiteX578" fmla="*/ 557102 w 12191853"/>
              <a:gd name="connsiteY578" fmla="*/ 2909858 h 6860965"/>
              <a:gd name="connsiteX579" fmla="*/ 571057 w 12191853"/>
              <a:gd name="connsiteY579" fmla="*/ 2933474 h 6860965"/>
              <a:gd name="connsiteX580" fmla="*/ 590916 w 12191853"/>
              <a:gd name="connsiteY580" fmla="*/ 2914689 h 6860965"/>
              <a:gd name="connsiteX581" fmla="*/ 557102 w 12191853"/>
              <a:gd name="connsiteY581" fmla="*/ 2909858 h 6860965"/>
              <a:gd name="connsiteX582" fmla="*/ 802389 w 12191853"/>
              <a:gd name="connsiteY582" fmla="*/ 2902880 h 6860965"/>
              <a:gd name="connsiteX583" fmla="*/ 739055 w 12191853"/>
              <a:gd name="connsiteY583" fmla="*/ 2925423 h 6860965"/>
              <a:gd name="connsiteX584" fmla="*/ 705777 w 12191853"/>
              <a:gd name="connsiteY584" fmla="*/ 2971046 h 6860965"/>
              <a:gd name="connsiteX585" fmla="*/ 722416 w 12191853"/>
              <a:gd name="connsiteY585" fmla="*/ 2990368 h 6860965"/>
              <a:gd name="connsiteX586" fmla="*/ 741739 w 12191853"/>
              <a:gd name="connsiteY586" fmla="*/ 2990368 h 6860965"/>
              <a:gd name="connsiteX587" fmla="*/ 753010 w 12191853"/>
              <a:gd name="connsiteY587" fmla="*/ 2980706 h 6860965"/>
              <a:gd name="connsiteX588" fmla="*/ 771259 w 12191853"/>
              <a:gd name="connsiteY588" fmla="*/ 2938841 h 6860965"/>
              <a:gd name="connsiteX589" fmla="*/ 802389 w 12191853"/>
              <a:gd name="connsiteY589" fmla="*/ 2902880 h 6860965"/>
              <a:gd name="connsiteX590" fmla="*/ 544757 w 12191853"/>
              <a:gd name="connsiteY590" fmla="*/ 2893756 h 6860965"/>
              <a:gd name="connsiteX591" fmla="*/ 498061 w 12191853"/>
              <a:gd name="connsiteY591" fmla="*/ 2922739 h 6860965"/>
              <a:gd name="connsiteX592" fmla="*/ 531875 w 12191853"/>
              <a:gd name="connsiteY592" fmla="*/ 2936158 h 6860965"/>
              <a:gd name="connsiteX593" fmla="*/ 544757 w 12191853"/>
              <a:gd name="connsiteY593" fmla="*/ 2893756 h 6860965"/>
              <a:gd name="connsiteX594" fmla="*/ 441704 w 12191853"/>
              <a:gd name="connsiteY594" fmla="*/ 2886241 h 6860965"/>
              <a:gd name="connsiteX595" fmla="*/ 404670 w 12191853"/>
              <a:gd name="connsiteY595" fmla="*/ 3008617 h 6860965"/>
              <a:gd name="connsiteX596" fmla="*/ 465857 w 12191853"/>
              <a:gd name="connsiteY596" fmla="*/ 2964604 h 6860965"/>
              <a:gd name="connsiteX597" fmla="*/ 441704 w 12191853"/>
              <a:gd name="connsiteY597" fmla="*/ 2886241 h 6860965"/>
              <a:gd name="connsiteX598" fmla="*/ 553345 w 12191853"/>
              <a:gd name="connsiteY598" fmla="*/ 2882485 h 6860965"/>
              <a:gd name="connsiteX599" fmla="*/ 574278 w 12191853"/>
              <a:gd name="connsiteY599" fmla="*/ 2908248 h 6860965"/>
              <a:gd name="connsiteX600" fmla="*/ 607018 w 12191853"/>
              <a:gd name="connsiteY600" fmla="*/ 2885705 h 6860965"/>
              <a:gd name="connsiteX601" fmla="*/ 553345 w 12191853"/>
              <a:gd name="connsiteY601" fmla="*/ 2882485 h 6860965"/>
              <a:gd name="connsiteX602" fmla="*/ 687528 w 12191853"/>
              <a:gd name="connsiteY602" fmla="*/ 2876044 h 6860965"/>
              <a:gd name="connsiteX603" fmla="*/ 660155 w 12191853"/>
              <a:gd name="connsiteY603" fmla="*/ 2895903 h 6860965"/>
              <a:gd name="connsiteX604" fmla="*/ 655324 w 12191853"/>
              <a:gd name="connsiteY604" fmla="*/ 2937768 h 6860965"/>
              <a:gd name="connsiteX605" fmla="*/ 681087 w 12191853"/>
              <a:gd name="connsiteY605" fmla="*/ 2936158 h 6860965"/>
              <a:gd name="connsiteX606" fmla="*/ 686992 w 12191853"/>
              <a:gd name="connsiteY606" fmla="*/ 2927033 h 6860965"/>
              <a:gd name="connsiteX607" fmla="*/ 687528 w 12191853"/>
              <a:gd name="connsiteY607" fmla="*/ 2876044 h 6860965"/>
              <a:gd name="connsiteX608" fmla="*/ 634928 w 12191853"/>
              <a:gd name="connsiteY608" fmla="*/ 2873360 h 6860965"/>
              <a:gd name="connsiteX609" fmla="*/ 626341 w 12191853"/>
              <a:gd name="connsiteY609" fmla="*/ 2877117 h 6860965"/>
              <a:gd name="connsiteX610" fmla="*/ 612385 w 12191853"/>
              <a:gd name="connsiteY610" fmla="*/ 2896440 h 6860965"/>
              <a:gd name="connsiteX611" fmla="*/ 617753 w 12191853"/>
              <a:gd name="connsiteY611" fmla="*/ 2908784 h 6860965"/>
              <a:gd name="connsiteX612" fmla="*/ 634928 w 12191853"/>
              <a:gd name="connsiteY612" fmla="*/ 2905564 h 6860965"/>
              <a:gd name="connsiteX613" fmla="*/ 672500 w 12191853"/>
              <a:gd name="connsiteY613" fmla="*/ 2877117 h 6860965"/>
              <a:gd name="connsiteX614" fmla="*/ 634928 w 12191853"/>
              <a:gd name="connsiteY614" fmla="*/ 2873360 h 6860965"/>
              <a:gd name="connsiteX615" fmla="*/ 953748 w 12191853"/>
              <a:gd name="connsiteY615" fmla="*/ 2857795 h 6860965"/>
              <a:gd name="connsiteX616" fmla="*/ 853379 w 12191853"/>
              <a:gd name="connsiteY616" fmla="*/ 2884094 h 6860965"/>
              <a:gd name="connsiteX617" fmla="*/ 766965 w 12191853"/>
              <a:gd name="connsiteY617" fmla="*/ 2958701 h 6860965"/>
              <a:gd name="connsiteX618" fmla="*/ 760524 w 12191853"/>
              <a:gd name="connsiteY618" fmla="*/ 2986074 h 6860965"/>
              <a:gd name="connsiteX619" fmla="*/ 786824 w 12191853"/>
              <a:gd name="connsiteY619" fmla="*/ 2986611 h 6860965"/>
              <a:gd name="connsiteX620" fmla="*/ 814734 w 12191853"/>
              <a:gd name="connsiteY620" fmla="*/ 2976950 h 6860965"/>
              <a:gd name="connsiteX621" fmla="*/ 839961 w 12191853"/>
              <a:gd name="connsiteY621" fmla="*/ 2950113 h 6860965"/>
              <a:gd name="connsiteX622" fmla="*/ 953748 w 12191853"/>
              <a:gd name="connsiteY622" fmla="*/ 2857795 h 6860965"/>
              <a:gd name="connsiteX623" fmla="*/ 725637 w 12191853"/>
              <a:gd name="connsiteY623" fmla="*/ 2852964 h 6860965"/>
              <a:gd name="connsiteX624" fmla="*/ 690749 w 12191853"/>
              <a:gd name="connsiteY624" fmla="*/ 2917372 h 6860965"/>
              <a:gd name="connsiteX625" fmla="*/ 708461 w 12191853"/>
              <a:gd name="connsiteY625" fmla="*/ 2927033 h 6860965"/>
              <a:gd name="connsiteX626" fmla="*/ 743886 w 12191853"/>
              <a:gd name="connsiteY626" fmla="*/ 2913615 h 6860965"/>
              <a:gd name="connsiteX627" fmla="*/ 725637 w 12191853"/>
              <a:gd name="connsiteY627" fmla="*/ 2852964 h 6860965"/>
              <a:gd name="connsiteX628" fmla="*/ 535633 w 12191853"/>
              <a:gd name="connsiteY628" fmla="*/ 2842229 h 6860965"/>
              <a:gd name="connsiteX629" fmla="*/ 460490 w 12191853"/>
              <a:gd name="connsiteY629" fmla="*/ 2888388 h 6860965"/>
              <a:gd name="connsiteX630" fmla="*/ 520604 w 12191853"/>
              <a:gd name="connsiteY630" fmla="*/ 2909321 h 6860965"/>
              <a:gd name="connsiteX631" fmla="*/ 535633 w 12191853"/>
              <a:gd name="connsiteY631" fmla="*/ 2842229 h 6860965"/>
              <a:gd name="connsiteX632" fmla="*/ 646200 w 12191853"/>
              <a:gd name="connsiteY632" fmla="*/ 2840082 h 6860965"/>
              <a:gd name="connsiteX633" fmla="*/ 546367 w 12191853"/>
              <a:gd name="connsiteY633" fmla="*/ 2843840 h 6860965"/>
              <a:gd name="connsiteX634" fmla="*/ 586086 w 12191853"/>
              <a:gd name="connsiteY634" fmla="*/ 2881947 h 6860965"/>
              <a:gd name="connsiteX635" fmla="*/ 646200 w 12191853"/>
              <a:gd name="connsiteY635" fmla="*/ 2840082 h 6860965"/>
              <a:gd name="connsiteX636" fmla="*/ 390178 w 12191853"/>
              <a:gd name="connsiteY636" fmla="*/ 2840082 h 6860965"/>
              <a:gd name="connsiteX637" fmla="*/ 316645 w 12191853"/>
              <a:gd name="connsiteY637" fmla="*/ 3019888 h 6860965"/>
              <a:gd name="connsiteX638" fmla="*/ 352606 w 12191853"/>
              <a:gd name="connsiteY638" fmla="*/ 3016668 h 6860965"/>
              <a:gd name="connsiteX639" fmla="*/ 427749 w 12191853"/>
              <a:gd name="connsiteY639" fmla="*/ 2956017 h 6860965"/>
              <a:gd name="connsiteX640" fmla="*/ 434727 w 12191853"/>
              <a:gd name="connsiteY640" fmla="*/ 2925960 h 6860965"/>
              <a:gd name="connsiteX641" fmla="*/ 390178 w 12191853"/>
              <a:gd name="connsiteY641" fmla="*/ 2840082 h 6860965"/>
              <a:gd name="connsiteX642" fmla="*/ 662503 w 12191853"/>
              <a:gd name="connsiteY642" fmla="*/ 2836929 h 6860965"/>
              <a:gd name="connsiteX643" fmla="*/ 651567 w 12191853"/>
              <a:gd name="connsiteY643" fmla="*/ 2847060 h 6860965"/>
              <a:gd name="connsiteX644" fmla="*/ 641906 w 12191853"/>
              <a:gd name="connsiteY644" fmla="*/ 2858331 h 6860965"/>
              <a:gd name="connsiteX645" fmla="*/ 647810 w 12191853"/>
              <a:gd name="connsiteY645" fmla="*/ 2871213 h 6860965"/>
              <a:gd name="connsiteX646" fmla="*/ 721879 w 12191853"/>
              <a:gd name="connsiteY646" fmla="*/ 2844913 h 6860965"/>
              <a:gd name="connsiteX647" fmla="*/ 677867 w 12191853"/>
              <a:gd name="connsiteY647" fmla="*/ 2840082 h 6860965"/>
              <a:gd name="connsiteX648" fmla="*/ 662503 w 12191853"/>
              <a:gd name="connsiteY648" fmla="*/ 2836929 h 6860965"/>
              <a:gd name="connsiteX649" fmla="*/ 807757 w 12191853"/>
              <a:gd name="connsiteY649" fmla="*/ 2803585 h 6860965"/>
              <a:gd name="connsiteX650" fmla="*/ 748716 w 12191853"/>
              <a:gd name="connsiteY650" fmla="*/ 2837935 h 6860965"/>
              <a:gd name="connsiteX651" fmla="*/ 727783 w 12191853"/>
              <a:gd name="connsiteY651" fmla="*/ 2875507 h 6860965"/>
              <a:gd name="connsiteX652" fmla="*/ 757841 w 12191853"/>
              <a:gd name="connsiteY652" fmla="*/ 2908784 h 6860965"/>
              <a:gd name="connsiteX653" fmla="*/ 831373 w 12191853"/>
              <a:gd name="connsiteY653" fmla="*/ 2882485 h 6860965"/>
              <a:gd name="connsiteX654" fmla="*/ 807757 w 12191853"/>
              <a:gd name="connsiteY654" fmla="*/ 2803585 h 6860965"/>
              <a:gd name="connsiteX655" fmla="*/ 338651 w 12191853"/>
              <a:gd name="connsiteY655" fmla="*/ 2781042 h 6860965"/>
              <a:gd name="connsiteX656" fmla="*/ 333821 w 12191853"/>
              <a:gd name="connsiteY656" fmla="*/ 2785872 h 6860965"/>
              <a:gd name="connsiteX657" fmla="*/ 231841 w 12191853"/>
              <a:gd name="connsiteY657" fmla="*/ 3024182 h 6860965"/>
              <a:gd name="connsiteX658" fmla="*/ 276390 w 12191853"/>
              <a:gd name="connsiteY658" fmla="*/ 3022035 h 6860965"/>
              <a:gd name="connsiteX659" fmla="*/ 324696 w 12191853"/>
              <a:gd name="connsiteY659" fmla="*/ 3000566 h 6860965"/>
              <a:gd name="connsiteX660" fmla="*/ 383200 w 12191853"/>
              <a:gd name="connsiteY660" fmla="*/ 2843303 h 6860965"/>
              <a:gd name="connsiteX661" fmla="*/ 376760 w 12191853"/>
              <a:gd name="connsiteY661" fmla="*/ 2823980 h 6860965"/>
              <a:gd name="connsiteX662" fmla="*/ 338651 w 12191853"/>
              <a:gd name="connsiteY662" fmla="*/ 2781042 h 6860965"/>
              <a:gd name="connsiteX663" fmla="*/ 529192 w 12191853"/>
              <a:gd name="connsiteY663" fmla="*/ 2768160 h 6860965"/>
              <a:gd name="connsiteX664" fmla="*/ 406280 w 12191853"/>
              <a:gd name="connsiteY664" fmla="*/ 2842229 h 6860965"/>
              <a:gd name="connsiteX665" fmla="*/ 444388 w 12191853"/>
              <a:gd name="connsiteY665" fmla="*/ 2876580 h 6860965"/>
              <a:gd name="connsiteX666" fmla="*/ 461026 w 12191853"/>
              <a:gd name="connsiteY666" fmla="*/ 2881411 h 6860965"/>
              <a:gd name="connsiteX667" fmla="*/ 532412 w 12191853"/>
              <a:gd name="connsiteY667" fmla="*/ 2834178 h 6860965"/>
              <a:gd name="connsiteX668" fmla="*/ 534559 w 12191853"/>
              <a:gd name="connsiteY668" fmla="*/ 2821297 h 6860965"/>
              <a:gd name="connsiteX669" fmla="*/ 529192 w 12191853"/>
              <a:gd name="connsiteY669" fmla="*/ 2768160 h 6860965"/>
              <a:gd name="connsiteX670" fmla="*/ 873775 w 12191853"/>
              <a:gd name="connsiteY670" fmla="*/ 2767623 h 6860965"/>
              <a:gd name="connsiteX671" fmla="*/ 826543 w 12191853"/>
              <a:gd name="connsiteY671" fmla="*/ 2794460 h 6860965"/>
              <a:gd name="connsiteX672" fmla="*/ 816344 w 12191853"/>
              <a:gd name="connsiteY672" fmla="*/ 2808415 h 6860965"/>
              <a:gd name="connsiteX673" fmla="*/ 824932 w 12191853"/>
              <a:gd name="connsiteY673" fmla="*/ 2865845 h 6860965"/>
              <a:gd name="connsiteX674" fmla="*/ 852306 w 12191853"/>
              <a:gd name="connsiteY674" fmla="*/ 2876044 h 6860965"/>
              <a:gd name="connsiteX675" fmla="*/ 897928 w 12191853"/>
              <a:gd name="connsiteY675" fmla="*/ 2862089 h 6860965"/>
              <a:gd name="connsiteX676" fmla="*/ 873775 w 12191853"/>
              <a:gd name="connsiteY676" fmla="*/ 2767623 h 6860965"/>
              <a:gd name="connsiteX677" fmla="*/ 727246 w 12191853"/>
              <a:gd name="connsiteY677" fmla="*/ 2760109 h 6860965"/>
              <a:gd name="connsiteX678" fmla="*/ 539390 w 12191853"/>
              <a:gd name="connsiteY678" fmla="*/ 2770307 h 6860965"/>
              <a:gd name="connsiteX679" fmla="*/ 541537 w 12191853"/>
              <a:gd name="connsiteY679" fmla="*/ 2815930 h 6860965"/>
              <a:gd name="connsiteX680" fmla="*/ 564616 w 12191853"/>
              <a:gd name="connsiteY680" fmla="*/ 2841693 h 6860965"/>
              <a:gd name="connsiteX681" fmla="*/ 647273 w 12191853"/>
              <a:gd name="connsiteY681" fmla="*/ 2830958 h 6860965"/>
              <a:gd name="connsiteX682" fmla="*/ 727246 w 12191853"/>
              <a:gd name="connsiteY682" fmla="*/ 2760109 h 6860965"/>
              <a:gd name="connsiteX683" fmla="*/ 752473 w 12191853"/>
              <a:gd name="connsiteY683" fmla="*/ 2750448 h 6860965"/>
              <a:gd name="connsiteX684" fmla="*/ 682698 w 12191853"/>
              <a:gd name="connsiteY684" fmla="*/ 2813246 h 6860965"/>
              <a:gd name="connsiteX685" fmla="*/ 671963 w 12191853"/>
              <a:gd name="connsiteY685" fmla="*/ 2827738 h 6860965"/>
              <a:gd name="connsiteX686" fmla="*/ 691286 w 12191853"/>
              <a:gd name="connsiteY686" fmla="*/ 2836326 h 6860965"/>
              <a:gd name="connsiteX687" fmla="*/ 697189 w 12191853"/>
              <a:gd name="connsiteY687" fmla="*/ 2836862 h 6860965"/>
              <a:gd name="connsiteX688" fmla="*/ 812051 w 12191853"/>
              <a:gd name="connsiteY688" fmla="*/ 2792850 h 6860965"/>
              <a:gd name="connsiteX689" fmla="*/ 752473 w 12191853"/>
              <a:gd name="connsiteY689" fmla="*/ 2750448 h 6860965"/>
              <a:gd name="connsiteX690" fmla="*/ 985952 w 12191853"/>
              <a:gd name="connsiteY690" fmla="*/ 2710730 h 6860965"/>
              <a:gd name="connsiteX691" fmla="*/ 936573 w 12191853"/>
              <a:gd name="connsiteY691" fmla="*/ 2734883 h 6860965"/>
              <a:gd name="connsiteX692" fmla="*/ 889340 w 12191853"/>
              <a:gd name="connsiteY692" fmla="*/ 2759572 h 6860965"/>
              <a:gd name="connsiteX693" fmla="*/ 882363 w 12191853"/>
              <a:gd name="connsiteY693" fmla="*/ 2767086 h 6860965"/>
              <a:gd name="connsiteX694" fmla="*/ 897928 w 12191853"/>
              <a:gd name="connsiteY694" fmla="*/ 2852964 h 6860965"/>
              <a:gd name="connsiteX695" fmla="*/ 914030 w 12191853"/>
              <a:gd name="connsiteY695" fmla="*/ 2857795 h 6860965"/>
              <a:gd name="connsiteX696" fmla="*/ 968777 w 12191853"/>
              <a:gd name="connsiteY696" fmla="*/ 2844913 h 6860965"/>
              <a:gd name="connsiteX697" fmla="*/ 973071 w 12191853"/>
              <a:gd name="connsiteY697" fmla="*/ 2835252 h 6860965"/>
              <a:gd name="connsiteX698" fmla="*/ 963409 w 12191853"/>
              <a:gd name="connsiteY698" fmla="*/ 2805731 h 6860965"/>
              <a:gd name="connsiteX699" fmla="*/ 985952 w 12191853"/>
              <a:gd name="connsiteY699" fmla="*/ 2710730 h 6860965"/>
              <a:gd name="connsiteX700" fmla="*/ 525435 w 12191853"/>
              <a:gd name="connsiteY700" fmla="*/ 2705362 h 6860965"/>
              <a:gd name="connsiteX701" fmla="*/ 344555 w 12191853"/>
              <a:gd name="connsiteY701" fmla="*/ 2778358 h 6860965"/>
              <a:gd name="connsiteX702" fmla="*/ 379443 w 12191853"/>
              <a:gd name="connsiteY702" fmla="*/ 2816466 h 6860965"/>
              <a:gd name="connsiteX703" fmla="*/ 444924 w 12191853"/>
              <a:gd name="connsiteY703" fmla="*/ 2834715 h 6860965"/>
              <a:gd name="connsiteX704" fmla="*/ 525435 w 12191853"/>
              <a:gd name="connsiteY704" fmla="*/ 2705362 h 6860965"/>
              <a:gd name="connsiteX705" fmla="*/ 1008521 w 12191853"/>
              <a:gd name="connsiteY705" fmla="*/ 2701391 h 6860965"/>
              <a:gd name="connsiteX706" fmla="*/ 992930 w 12191853"/>
              <a:gd name="connsiteY706" fmla="*/ 2713950 h 6860965"/>
              <a:gd name="connsiteX707" fmla="*/ 977365 w 12191853"/>
              <a:gd name="connsiteY707" fmla="*/ 2829348 h 6860965"/>
              <a:gd name="connsiteX708" fmla="*/ 996687 w 12191853"/>
              <a:gd name="connsiteY708" fmla="*/ 2839009 h 6860965"/>
              <a:gd name="connsiteX709" fmla="*/ 1071248 w 12191853"/>
              <a:gd name="connsiteY709" fmla="*/ 2825284 h 6860965"/>
              <a:gd name="connsiteX710" fmla="*/ 1054079 w 12191853"/>
              <a:gd name="connsiteY710" fmla="*/ 2803733 h 6860965"/>
              <a:gd name="connsiteX711" fmla="*/ 1008521 w 12191853"/>
              <a:gd name="connsiteY711" fmla="*/ 2701391 h 6860965"/>
              <a:gd name="connsiteX712" fmla="*/ 836472 w 12191853"/>
              <a:gd name="connsiteY712" fmla="*/ 2690065 h 6860965"/>
              <a:gd name="connsiteX713" fmla="*/ 831373 w 12191853"/>
              <a:gd name="connsiteY713" fmla="*/ 2691944 h 6860965"/>
              <a:gd name="connsiteX714" fmla="*/ 765355 w 12191853"/>
              <a:gd name="connsiteY714" fmla="*/ 2739713 h 6860965"/>
              <a:gd name="connsiteX715" fmla="*/ 761598 w 12191853"/>
              <a:gd name="connsiteY715" fmla="*/ 2755278 h 6860965"/>
              <a:gd name="connsiteX716" fmla="*/ 826543 w 12191853"/>
              <a:gd name="connsiteY716" fmla="*/ 2784262 h 6860965"/>
              <a:gd name="connsiteX717" fmla="*/ 879679 w 12191853"/>
              <a:gd name="connsiteY717" fmla="*/ 2755278 h 6860965"/>
              <a:gd name="connsiteX718" fmla="*/ 839961 w 12191853"/>
              <a:gd name="connsiteY718" fmla="*/ 2694628 h 6860965"/>
              <a:gd name="connsiteX719" fmla="*/ 836472 w 12191853"/>
              <a:gd name="connsiteY719" fmla="*/ 2690065 h 6860965"/>
              <a:gd name="connsiteX720" fmla="*/ 822249 w 12191853"/>
              <a:gd name="connsiteY720" fmla="*/ 2686576 h 6860965"/>
              <a:gd name="connsiteX721" fmla="*/ 712218 w 12191853"/>
              <a:gd name="connsiteY721" fmla="*/ 2710193 h 6860965"/>
              <a:gd name="connsiteX722" fmla="*/ 544757 w 12191853"/>
              <a:gd name="connsiteY722" fmla="*/ 2700532 h 6860965"/>
              <a:gd name="connsiteX723" fmla="*/ 535633 w 12191853"/>
              <a:gd name="connsiteY723" fmla="*/ 2706436 h 6860965"/>
              <a:gd name="connsiteX724" fmla="*/ 590916 w 12191853"/>
              <a:gd name="connsiteY724" fmla="*/ 2777821 h 6860965"/>
              <a:gd name="connsiteX725" fmla="*/ 822249 w 12191853"/>
              <a:gd name="connsiteY725" fmla="*/ 2686576 h 6860965"/>
              <a:gd name="connsiteX726" fmla="*/ 857136 w 12191853"/>
              <a:gd name="connsiteY726" fmla="*/ 2680136 h 6860965"/>
              <a:gd name="connsiteX727" fmla="*/ 846401 w 12191853"/>
              <a:gd name="connsiteY727" fmla="*/ 2692481 h 6860965"/>
              <a:gd name="connsiteX728" fmla="*/ 879143 w 12191853"/>
              <a:gd name="connsiteY728" fmla="*/ 2746154 h 6860965"/>
              <a:gd name="connsiteX729" fmla="*/ 894171 w 12191853"/>
              <a:gd name="connsiteY729" fmla="*/ 2748301 h 6860965"/>
              <a:gd name="connsiteX730" fmla="*/ 981122 w 12191853"/>
              <a:gd name="connsiteY730" fmla="*/ 2704289 h 6860965"/>
              <a:gd name="connsiteX731" fmla="*/ 980048 w 12191853"/>
              <a:gd name="connsiteY731" fmla="*/ 2702142 h 6860965"/>
              <a:gd name="connsiteX732" fmla="*/ 857136 w 12191853"/>
              <a:gd name="connsiteY732" fmla="*/ 2680136 h 6860965"/>
              <a:gd name="connsiteX733" fmla="*/ 195258 w 12191853"/>
              <a:gd name="connsiteY733" fmla="*/ 2637817 h 6860965"/>
              <a:gd name="connsiteX734" fmla="*/ 191223 w 12191853"/>
              <a:gd name="connsiteY734" fmla="*/ 2667425 h 6860965"/>
              <a:gd name="connsiteX735" fmla="*/ 174608 w 12191853"/>
              <a:gd name="connsiteY735" fmla="*/ 2973614 h 6860965"/>
              <a:gd name="connsiteX736" fmla="*/ 173709 w 12191853"/>
              <a:gd name="connsiteY736" fmla="*/ 3023996 h 6860965"/>
              <a:gd name="connsiteX737" fmla="*/ 199562 w 12191853"/>
              <a:gd name="connsiteY737" fmla="*/ 3024710 h 6860965"/>
              <a:gd name="connsiteX738" fmla="*/ 262435 w 12191853"/>
              <a:gd name="connsiteY738" fmla="*/ 2971046 h 6860965"/>
              <a:gd name="connsiteX739" fmla="*/ 324696 w 12191853"/>
              <a:gd name="connsiteY739" fmla="*/ 2792313 h 6860965"/>
              <a:gd name="connsiteX740" fmla="*/ 312888 w 12191853"/>
              <a:gd name="connsiteY740" fmla="*/ 2762256 h 6860965"/>
              <a:gd name="connsiteX741" fmla="*/ 249017 w 12191853"/>
              <a:gd name="connsiteY741" fmla="*/ 2696037 h 6860965"/>
              <a:gd name="connsiteX742" fmla="*/ 195258 w 12191853"/>
              <a:gd name="connsiteY742" fmla="*/ 2637817 h 6860965"/>
              <a:gd name="connsiteX743" fmla="*/ 926579 w 12191853"/>
              <a:gd name="connsiteY743" fmla="*/ 2634854 h 6860965"/>
              <a:gd name="connsiteX744" fmla="*/ 904637 w 12191853"/>
              <a:gd name="connsiteY744" fmla="*/ 2647865 h 6860965"/>
              <a:gd name="connsiteX745" fmla="*/ 872165 w 12191853"/>
              <a:gd name="connsiteY745" fmla="*/ 2666718 h 6860965"/>
              <a:gd name="connsiteX746" fmla="*/ 864114 w 12191853"/>
              <a:gd name="connsiteY746" fmla="*/ 2675305 h 6860965"/>
              <a:gd name="connsiteX747" fmla="*/ 985416 w 12191853"/>
              <a:gd name="connsiteY747" fmla="*/ 2696238 h 6860965"/>
              <a:gd name="connsiteX748" fmla="*/ 999907 w 12191853"/>
              <a:gd name="connsiteY748" fmla="*/ 2695701 h 6860965"/>
              <a:gd name="connsiteX749" fmla="*/ 1005077 w 12191853"/>
              <a:gd name="connsiteY749" fmla="*/ 2693656 h 6860965"/>
              <a:gd name="connsiteX750" fmla="*/ 1004941 w 12191853"/>
              <a:gd name="connsiteY750" fmla="*/ 2693350 h 6860965"/>
              <a:gd name="connsiteX751" fmla="*/ 942984 w 12191853"/>
              <a:gd name="connsiteY751" fmla="*/ 2641363 h 6860965"/>
              <a:gd name="connsiteX752" fmla="*/ 926579 w 12191853"/>
              <a:gd name="connsiteY752" fmla="*/ 2634854 h 6860965"/>
              <a:gd name="connsiteX753" fmla="*/ 522816 w 12191853"/>
              <a:gd name="connsiteY753" fmla="*/ 2344396 h 6860965"/>
              <a:gd name="connsiteX754" fmla="*/ 487921 w 12191853"/>
              <a:gd name="connsiteY754" fmla="*/ 2365050 h 6860965"/>
              <a:gd name="connsiteX755" fmla="*/ 422403 w 12191853"/>
              <a:gd name="connsiteY755" fmla="*/ 2468309 h 6860965"/>
              <a:gd name="connsiteX756" fmla="*/ 321278 w 12191853"/>
              <a:gd name="connsiteY756" fmla="*/ 2494660 h 6860965"/>
              <a:gd name="connsiteX757" fmla="*/ 230835 w 12191853"/>
              <a:gd name="connsiteY757" fmla="*/ 2530980 h 6860965"/>
              <a:gd name="connsiteX758" fmla="*/ 201692 w 12191853"/>
              <a:gd name="connsiteY758" fmla="*/ 2611497 h 6860965"/>
              <a:gd name="connsiteX759" fmla="*/ 196815 w 12191853"/>
              <a:gd name="connsiteY759" fmla="*/ 2629571 h 6860965"/>
              <a:gd name="connsiteX760" fmla="*/ 246266 w 12191853"/>
              <a:gd name="connsiteY760" fmla="*/ 2680404 h 6860965"/>
              <a:gd name="connsiteX761" fmla="*/ 294639 w 12191853"/>
              <a:gd name="connsiteY761" fmla="*/ 2733809 h 6860965"/>
              <a:gd name="connsiteX762" fmla="*/ 388031 w 12191853"/>
              <a:gd name="connsiteY762" fmla="*/ 2772454 h 6860965"/>
              <a:gd name="connsiteX763" fmla="*/ 518994 w 12191853"/>
              <a:gd name="connsiteY763" fmla="*/ 2704289 h 6860965"/>
              <a:gd name="connsiteX764" fmla="*/ 529192 w 12191853"/>
              <a:gd name="connsiteY764" fmla="*/ 2686576 h 6860965"/>
              <a:gd name="connsiteX765" fmla="*/ 557280 w 12191853"/>
              <a:gd name="connsiteY765" fmla="*/ 2350663 h 6860965"/>
              <a:gd name="connsiteX766" fmla="*/ 566494 w 12191853"/>
              <a:gd name="connsiteY766" fmla="*/ 2352338 h 6860965"/>
              <a:gd name="connsiteX767" fmla="*/ 537780 w 12191853"/>
              <a:gd name="connsiteY767" fmla="*/ 2673158 h 6860965"/>
              <a:gd name="connsiteX768" fmla="*/ 553882 w 12191853"/>
              <a:gd name="connsiteY768" fmla="*/ 2697311 h 6860965"/>
              <a:gd name="connsiteX769" fmla="*/ 565153 w 12191853"/>
              <a:gd name="connsiteY769" fmla="*/ 2700532 h 6860965"/>
              <a:gd name="connsiteX770" fmla="*/ 720269 w 12191853"/>
              <a:gd name="connsiteY770" fmla="*/ 2703216 h 6860965"/>
              <a:gd name="connsiteX771" fmla="*/ 875603 w 12191853"/>
              <a:gd name="connsiteY771" fmla="*/ 2657626 h 6860965"/>
              <a:gd name="connsiteX772" fmla="*/ 917713 w 12191853"/>
              <a:gd name="connsiteY772" fmla="*/ 2631336 h 6860965"/>
              <a:gd name="connsiteX773" fmla="*/ 893401 w 12191853"/>
              <a:gd name="connsiteY773" fmla="*/ 2621690 h 6860965"/>
              <a:gd name="connsiteX774" fmla="*/ 862511 w 12191853"/>
              <a:gd name="connsiteY774" fmla="*/ 2577980 h 6860965"/>
              <a:gd name="connsiteX775" fmla="*/ 828328 w 12191853"/>
              <a:gd name="connsiteY775" fmla="*/ 2493947 h 6860965"/>
              <a:gd name="connsiteX776" fmla="*/ 757113 w 12191853"/>
              <a:gd name="connsiteY776" fmla="*/ 2412763 h 6860965"/>
              <a:gd name="connsiteX777" fmla="*/ 566494 w 12191853"/>
              <a:gd name="connsiteY777" fmla="*/ 2352338 h 6860965"/>
              <a:gd name="connsiteX778" fmla="*/ 566538 w 12191853"/>
              <a:gd name="connsiteY778" fmla="*/ 2351798 h 6860965"/>
              <a:gd name="connsiteX779" fmla="*/ 557346 w 12191853"/>
              <a:gd name="connsiteY779" fmla="*/ 2349883 h 6860965"/>
              <a:gd name="connsiteX780" fmla="*/ 557280 w 12191853"/>
              <a:gd name="connsiteY780" fmla="*/ 2350663 h 6860965"/>
              <a:gd name="connsiteX781" fmla="*/ 522816 w 12191853"/>
              <a:gd name="connsiteY781" fmla="*/ 2344396 h 6860965"/>
              <a:gd name="connsiteX782" fmla="*/ 2287968 w 12191853"/>
              <a:gd name="connsiteY782" fmla="*/ 1632514 h 6860965"/>
              <a:gd name="connsiteX783" fmla="*/ 2276129 w 12191853"/>
              <a:gd name="connsiteY783" fmla="*/ 1635808 h 6860965"/>
              <a:gd name="connsiteX784" fmla="*/ 2281825 w 12191853"/>
              <a:gd name="connsiteY784" fmla="*/ 1665718 h 6860965"/>
              <a:gd name="connsiteX785" fmla="*/ 2292509 w 12191853"/>
              <a:gd name="connsiteY785" fmla="*/ 1682097 h 6860965"/>
              <a:gd name="connsiteX786" fmla="*/ 2281825 w 12191853"/>
              <a:gd name="connsiteY786" fmla="*/ 1708447 h 6860965"/>
              <a:gd name="connsiteX787" fmla="*/ 2247642 w 12191853"/>
              <a:gd name="connsiteY787" fmla="*/ 1704174 h 6860965"/>
              <a:gd name="connsiteX788" fmla="*/ 2207050 w 12191853"/>
              <a:gd name="connsiteY788" fmla="*/ 1704886 h 6860965"/>
              <a:gd name="connsiteX789" fmla="*/ 2214884 w 12191853"/>
              <a:gd name="connsiteY789" fmla="*/ 1731948 h 6860965"/>
              <a:gd name="connsiteX790" fmla="*/ 2286099 w 12191853"/>
              <a:gd name="connsiteY790" fmla="*/ 1756161 h 6860965"/>
              <a:gd name="connsiteX791" fmla="*/ 2331677 w 12191853"/>
              <a:gd name="connsiteY791" fmla="*/ 1692067 h 6860965"/>
              <a:gd name="connsiteX792" fmla="*/ 2300341 w 12191853"/>
              <a:gd name="connsiteY792" fmla="*/ 1639368 h 6860965"/>
              <a:gd name="connsiteX793" fmla="*/ 2287968 w 12191853"/>
              <a:gd name="connsiteY793" fmla="*/ 1632514 h 6860965"/>
              <a:gd name="connsiteX794" fmla="*/ 2080287 w 12191853"/>
              <a:gd name="connsiteY794" fmla="*/ 1631357 h 6860965"/>
              <a:gd name="connsiteX795" fmla="*/ 2069605 w 12191853"/>
              <a:gd name="connsiteY795" fmla="*/ 1636520 h 6860965"/>
              <a:gd name="connsiteX796" fmla="*/ 2034709 w 12191853"/>
              <a:gd name="connsiteY796" fmla="*/ 1710583 h 6860965"/>
              <a:gd name="connsiteX797" fmla="*/ 2096666 w 12191853"/>
              <a:gd name="connsiteY797" fmla="*/ 1759722 h 6860965"/>
              <a:gd name="connsiteX798" fmla="*/ 2151502 w 12191853"/>
              <a:gd name="connsiteY798" fmla="*/ 1729811 h 6860965"/>
              <a:gd name="connsiteX799" fmla="*/ 2155776 w 12191853"/>
              <a:gd name="connsiteY799" fmla="*/ 1704174 h 6860965"/>
              <a:gd name="connsiteX800" fmla="*/ 2118744 w 12191853"/>
              <a:gd name="connsiteY800" fmla="*/ 1702037 h 6860965"/>
              <a:gd name="connsiteX801" fmla="*/ 2077438 w 12191853"/>
              <a:gd name="connsiteY801" fmla="*/ 1702750 h 6860965"/>
              <a:gd name="connsiteX802" fmla="*/ 2087408 w 12191853"/>
              <a:gd name="connsiteY802" fmla="*/ 1662869 h 6860965"/>
              <a:gd name="connsiteX803" fmla="*/ 2088833 w 12191853"/>
              <a:gd name="connsiteY803" fmla="*/ 1635808 h 6860965"/>
              <a:gd name="connsiteX804" fmla="*/ 2080287 w 12191853"/>
              <a:gd name="connsiteY804" fmla="*/ 1631357 h 6860965"/>
              <a:gd name="connsiteX805" fmla="*/ 466913 w 12191853"/>
              <a:gd name="connsiteY805" fmla="*/ 673505 h 6860965"/>
              <a:gd name="connsiteX806" fmla="*/ 425251 w 12191853"/>
              <a:gd name="connsiteY806" fmla="*/ 712862 h 6860965"/>
              <a:gd name="connsiteX807" fmla="*/ 443055 w 12191853"/>
              <a:gd name="connsiteY807" fmla="*/ 743484 h 6860965"/>
              <a:gd name="connsiteX808" fmla="*/ 552726 w 12191853"/>
              <a:gd name="connsiteY808" fmla="*/ 760576 h 6860965"/>
              <a:gd name="connsiteX809" fmla="*/ 576939 w 12191853"/>
              <a:gd name="connsiteY809" fmla="*/ 776243 h 6860965"/>
              <a:gd name="connsiteX810" fmla="*/ 667382 w 12191853"/>
              <a:gd name="connsiteY810" fmla="*/ 956417 h 6860965"/>
              <a:gd name="connsiteX811" fmla="*/ 655988 w 12191853"/>
              <a:gd name="connsiteY811" fmla="*/ 1004131 h 6860965"/>
              <a:gd name="connsiteX812" fmla="*/ 589758 w 12191853"/>
              <a:gd name="connsiteY812" fmla="*/ 1048996 h 6860965"/>
              <a:gd name="connsiteX813" fmla="*/ 522104 w 12191853"/>
              <a:gd name="connsiteY813" fmla="*/ 1082467 h 6860965"/>
              <a:gd name="connsiteX814" fmla="*/ 480087 w 12191853"/>
              <a:gd name="connsiteY814" fmla="*/ 1076058 h 6860965"/>
              <a:gd name="connsiteX815" fmla="*/ 401750 w 12191853"/>
              <a:gd name="connsiteY815" fmla="*/ 994161 h 6860965"/>
              <a:gd name="connsiteX816" fmla="*/ 425964 w 12191853"/>
              <a:gd name="connsiteY816" fmla="*/ 871671 h 6860965"/>
              <a:gd name="connsiteX817" fmla="*/ 460147 w 12191853"/>
              <a:gd name="connsiteY817" fmla="*/ 856004 h 6860965"/>
              <a:gd name="connsiteX818" fmla="*/ 489345 w 12191853"/>
              <a:gd name="connsiteY818" fmla="*/ 856716 h 6860965"/>
              <a:gd name="connsiteX819" fmla="*/ 558423 w 12191853"/>
              <a:gd name="connsiteY819" fmla="*/ 940750 h 6860965"/>
              <a:gd name="connsiteX820" fmla="*/ 536347 w 12191853"/>
              <a:gd name="connsiteY820" fmla="*/ 974933 h 6860965"/>
              <a:gd name="connsiteX821" fmla="*/ 466556 w 12191853"/>
              <a:gd name="connsiteY821" fmla="*/ 962826 h 6860965"/>
              <a:gd name="connsiteX822" fmla="*/ 499315 w 12191853"/>
              <a:gd name="connsiteY822" fmla="*/ 941462 h 6860965"/>
              <a:gd name="connsiteX823" fmla="*/ 463707 w 12191853"/>
              <a:gd name="connsiteY823" fmla="*/ 893748 h 6860965"/>
              <a:gd name="connsiteX824" fmla="*/ 430236 w 12191853"/>
              <a:gd name="connsiteY824" fmla="*/ 930779 h 6860965"/>
              <a:gd name="connsiteX825" fmla="*/ 465132 w 12191853"/>
              <a:gd name="connsiteY825" fmla="*/ 1016950 h 6860965"/>
              <a:gd name="connsiteX826" fmla="*/ 552014 w 12191853"/>
              <a:gd name="connsiteY826" fmla="*/ 1024071 h 6860965"/>
              <a:gd name="connsiteX827" fmla="*/ 607562 w 12191853"/>
              <a:gd name="connsiteY827" fmla="*/ 965675 h 6860965"/>
              <a:gd name="connsiteX828" fmla="*/ 608274 w 12191853"/>
              <a:gd name="connsiteY828" fmla="*/ 913688 h 6860965"/>
              <a:gd name="connsiteX829" fmla="*/ 539195 w 12191853"/>
              <a:gd name="connsiteY829" fmla="*/ 826806 h 6860965"/>
              <a:gd name="connsiteX830" fmla="*/ 490769 w 12191853"/>
              <a:gd name="connsiteY830" fmla="*/ 801880 h 6860965"/>
              <a:gd name="connsiteX831" fmla="*/ 423115 w 12191853"/>
              <a:gd name="connsiteY831" fmla="*/ 792622 h 6860965"/>
              <a:gd name="connsiteX832" fmla="*/ 336233 w 12191853"/>
              <a:gd name="connsiteY832" fmla="*/ 838912 h 6860965"/>
              <a:gd name="connsiteX833" fmla="*/ 327687 w 12191853"/>
              <a:gd name="connsiteY833" fmla="*/ 998434 h 6860965"/>
              <a:gd name="connsiteX834" fmla="*/ 386083 w 12191853"/>
              <a:gd name="connsiteY834" fmla="*/ 1095998 h 6860965"/>
              <a:gd name="connsiteX835" fmla="*/ 419554 w 12191853"/>
              <a:gd name="connsiteY835" fmla="*/ 1113802 h 6860965"/>
              <a:gd name="connsiteX836" fmla="*/ 520679 w 12191853"/>
              <a:gd name="connsiteY836" fmla="*/ 1162228 h 6860965"/>
              <a:gd name="connsiteX837" fmla="*/ 584773 w 12191853"/>
              <a:gd name="connsiteY837" fmla="*/ 1159380 h 6860965"/>
              <a:gd name="connsiteX838" fmla="*/ 715808 w 12191853"/>
              <a:gd name="connsiteY838" fmla="*/ 1058254 h 6860965"/>
              <a:gd name="connsiteX839" fmla="*/ 735036 w 12191853"/>
              <a:gd name="connsiteY839" fmla="*/ 1042587 h 6860965"/>
              <a:gd name="connsiteX840" fmla="*/ 786311 w 12191853"/>
              <a:gd name="connsiteY840" fmla="*/ 955705 h 6860965"/>
              <a:gd name="connsiteX841" fmla="*/ 757825 w 12191853"/>
              <a:gd name="connsiteY841" fmla="*/ 867398 h 6860965"/>
              <a:gd name="connsiteX842" fmla="*/ 724354 w 12191853"/>
              <a:gd name="connsiteY842" fmla="*/ 833927 h 6860965"/>
              <a:gd name="connsiteX843" fmla="*/ 678064 w 12191853"/>
              <a:gd name="connsiteY843" fmla="*/ 785501 h 6860965"/>
              <a:gd name="connsiteX844" fmla="*/ 604713 w 12191853"/>
              <a:gd name="connsiteY844" fmla="*/ 718559 h 6860965"/>
              <a:gd name="connsiteX845" fmla="*/ 595455 w 12191853"/>
              <a:gd name="connsiteY845" fmla="*/ 714286 h 6860965"/>
              <a:gd name="connsiteX846" fmla="*/ 490057 w 12191853"/>
              <a:gd name="connsiteY846" fmla="*/ 675118 h 6860965"/>
              <a:gd name="connsiteX847" fmla="*/ 466913 w 12191853"/>
              <a:gd name="connsiteY847" fmla="*/ 673505 h 6860965"/>
              <a:gd name="connsiteX848" fmla="*/ 2511849 w 12191853"/>
              <a:gd name="connsiteY848" fmla="*/ 7120 h 6860965"/>
              <a:gd name="connsiteX849" fmla="*/ 2796710 w 12191853"/>
              <a:gd name="connsiteY849" fmla="*/ 7120 h 6860965"/>
              <a:gd name="connsiteX850" fmla="*/ 2722646 w 12191853"/>
              <a:gd name="connsiteY850" fmla="*/ 52698 h 6860965"/>
              <a:gd name="connsiteX851" fmla="*/ 2714813 w 12191853"/>
              <a:gd name="connsiteY851" fmla="*/ 59107 h 6860965"/>
              <a:gd name="connsiteX852" fmla="*/ 2656416 w 12191853"/>
              <a:gd name="connsiteY852" fmla="*/ 200825 h 6860965"/>
              <a:gd name="connsiteX853" fmla="*/ 2654991 w 12191853"/>
              <a:gd name="connsiteY853" fmla="*/ 173763 h 6860965"/>
              <a:gd name="connsiteX854" fmla="*/ 2640749 w 12191853"/>
              <a:gd name="connsiteY854" fmla="*/ 155247 h 6860965"/>
              <a:gd name="connsiteX855" fmla="*/ 2622944 w 12191853"/>
              <a:gd name="connsiteY855" fmla="*/ 165929 h 6860965"/>
              <a:gd name="connsiteX856" fmla="*/ 2596595 w 12191853"/>
              <a:gd name="connsiteY856" fmla="*/ 202961 h 6860965"/>
              <a:gd name="connsiteX857" fmla="*/ 2587337 w 12191853"/>
              <a:gd name="connsiteY857" fmla="*/ 261357 h 6860965"/>
              <a:gd name="connsiteX858" fmla="*/ 2677068 w 12191853"/>
              <a:gd name="connsiteY858" fmla="*/ 390969 h 6860965"/>
              <a:gd name="connsiteX859" fmla="*/ 2700570 w 12191853"/>
              <a:gd name="connsiteY859" fmla="*/ 432273 h 6860965"/>
              <a:gd name="connsiteX860" fmla="*/ 2699857 w 12191853"/>
              <a:gd name="connsiteY860" fmla="*/ 450077 h 6860965"/>
              <a:gd name="connsiteX861" fmla="*/ 2710540 w 12191853"/>
              <a:gd name="connsiteY861" fmla="*/ 476427 h 6860965"/>
              <a:gd name="connsiteX862" fmla="*/ 2708403 w 12191853"/>
              <a:gd name="connsiteY862" fmla="*/ 510610 h 6860965"/>
              <a:gd name="connsiteX863" fmla="*/ 2698433 w 12191853"/>
              <a:gd name="connsiteY863" fmla="*/ 580400 h 6860965"/>
              <a:gd name="connsiteX864" fmla="*/ 2694160 w 12191853"/>
              <a:gd name="connsiteY864" fmla="*/ 613159 h 6860965"/>
              <a:gd name="connsiteX865" fmla="*/ 2686326 w 12191853"/>
              <a:gd name="connsiteY865" fmla="*/ 612447 h 6860965"/>
              <a:gd name="connsiteX866" fmla="*/ 2686326 w 12191853"/>
              <a:gd name="connsiteY866" fmla="*/ 504913 h 6860965"/>
              <a:gd name="connsiteX867" fmla="*/ 2592322 w 12191853"/>
              <a:gd name="connsiteY867" fmla="*/ 329012 h 6860965"/>
              <a:gd name="connsiteX868" fmla="*/ 2585913 w 12191853"/>
              <a:gd name="connsiteY868" fmla="*/ 421591 h 6860965"/>
              <a:gd name="connsiteX869" fmla="*/ 2576654 w 12191853"/>
              <a:gd name="connsiteY869" fmla="*/ 446516 h 6860965"/>
              <a:gd name="connsiteX870" fmla="*/ 2575942 w 12191853"/>
              <a:gd name="connsiteY870" fmla="*/ 406636 h 6860965"/>
              <a:gd name="connsiteX871" fmla="*/ 2549593 w 12191853"/>
              <a:gd name="connsiteY871" fmla="*/ 185870 h 6860965"/>
              <a:gd name="connsiteX872" fmla="*/ 2607277 w 12191853"/>
              <a:gd name="connsiteY872" fmla="*/ 105397 h 6860965"/>
              <a:gd name="connsiteX873" fmla="*/ 2612974 w 12191853"/>
              <a:gd name="connsiteY873" fmla="*/ 70501 h 6860965"/>
              <a:gd name="connsiteX874" fmla="*/ 2528228 w 12191853"/>
              <a:gd name="connsiteY874" fmla="*/ 15666 h 6860965"/>
              <a:gd name="connsiteX875" fmla="*/ 2511849 w 12191853"/>
              <a:gd name="connsiteY875" fmla="*/ 7120 h 6860965"/>
              <a:gd name="connsiteX876" fmla="*/ 4362014 w 12191853"/>
              <a:gd name="connsiteY876" fmla="*/ 4984 h 6860965"/>
              <a:gd name="connsiteX877" fmla="*/ 4646875 w 12191853"/>
              <a:gd name="connsiteY877" fmla="*/ 4984 h 6860965"/>
              <a:gd name="connsiteX878" fmla="*/ 4587053 w 12191853"/>
              <a:gd name="connsiteY878" fmla="*/ 51274 h 6860965"/>
              <a:gd name="connsiteX879" fmla="*/ 4555006 w 12191853"/>
              <a:gd name="connsiteY879" fmla="*/ 69790 h 6860965"/>
              <a:gd name="connsiteX880" fmla="*/ 4498748 w 12191853"/>
              <a:gd name="connsiteY880" fmla="*/ 207947 h 6860965"/>
              <a:gd name="connsiteX881" fmla="*/ 4498034 w 12191853"/>
              <a:gd name="connsiteY881" fmla="*/ 413046 h 6860965"/>
              <a:gd name="connsiteX882" fmla="*/ 4496610 w 12191853"/>
              <a:gd name="connsiteY882" fmla="*/ 484973 h 6860965"/>
              <a:gd name="connsiteX883" fmla="*/ 4486640 w 12191853"/>
              <a:gd name="connsiteY883" fmla="*/ 339694 h 6860965"/>
              <a:gd name="connsiteX884" fmla="*/ 4483080 w 12191853"/>
              <a:gd name="connsiteY884" fmla="*/ 285571 h 6860965"/>
              <a:gd name="connsiteX885" fmla="*/ 4493050 w 12191853"/>
              <a:gd name="connsiteY885" fmla="*/ 272040 h 6860965"/>
              <a:gd name="connsiteX886" fmla="*/ 4447472 w 12191853"/>
              <a:gd name="connsiteY886" fmla="*/ 42016 h 6860965"/>
              <a:gd name="connsiteX887" fmla="*/ 4385515 w 12191853"/>
              <a:gd name="connsiteY887" fmla="*/ 8545 h 6860965"/>
              <a:gd name="connsiteX888" fmla="*/ 4362014 w 12191853"/>
              <a:gd name="connsiteY888" fmla="*/ 4984 h 6860965"/>
              <a:gd name="connsiteX889" fmla="*/ 3545890 w 12191853"/>
              <a:gd name="connsiteY889" fmla="*/ 4984 h 6860965"/>
              <a:gd name="connsiteX890" fmla="*/ 3564406 w 12191853"/>
              <a:gd name="connsiteY890" fmla="*/ 4984 h 6860965"/>
              <a:gd name="connsiteX891" fmla="*/ 3576512 w 12191853"/>
              <a:gd name="connsiteY891" fmla="*/ 160233 h 6860965"/>
              <a:gd name="connsiteX892" fmla="*/ 3575088 w 12191853"/>
              <a:gd name="connsiteY892" fmla="*/ 197264 h 6860965"/>
              <a:gd name="connsiteX893" fmla="*/ 3570103 w 12191853"/>
              <a:gd name="connsiteY893" fmla="*/ 354649 h 6860965"/>
              <a:gd name="connsiteX894" fmla="*/ 3566542 w 12191853"/>
              <a:gd name="connsiteY894" fmla="*/ 441532 h 6860965"/>
              <a:gd name="connsiteX895" fmla="*/ 3565830 w 12191853"/>
              <a:gd name="connsiteY895" fmla="*/ 456487 h 6860965"/>
              <a:gd name="connsiteX896" fmla="*/ 3560845 w 12191853"/>
              <a:gd name="connsiteY896" fmla="*/ 456487 h 6860965"/>
              <a:gd name="connsiteX897" fmla="*/ 3550875 w 12191853"/>
              <a:gd name="connsiteY897" fmla="*/ 294829 h 6860965"/>
              <a:gd name="connsiteX898" fmla="*/ 3533783 w 12191853"/>
              <a:gd name="connsiteY898" fmla="*/ 94003 h 6860965"/>
              <a:gd name="connsiteX899" fmla="*/ 3533783 w 12191853"/>
              <a:gd name="connsiteY899" fmla="*/ 91154 h 6860965"/>
              <a:gd name="connsiteX900" fmla="*/ 3534494 w 12191853"/>
              <a:gd name="connsiteY900" fmla="*/ 90442 h 6860965"/>
              <a:gd name="connsiteX901" fmla="*/ 3545890 w 12191853"/>
              <a:gd name="connsiteY901" fmla="*/ 4984 h 6860965"/>
              <a:gd name="connsiteX902" fmla="*/ 2835165 w 12191853"/>
              <a:gd name="connsiteY902" fmla="*/ 4273 h 6860965"/>
              <a:gd name="connsiteX903" fmla="*/ 3331534 w 12191853"/>
              <a:gd name="connsiteY903" fmla="*/ 4273 h 6860965"/>
              <a:gd name="connsiteX904" fmla="*/ 3235393 w 12191853"/>
              <a:gd name="connsiteY904" fmla="*/ 91867 h 6860965"/>
              <a:gd name="connsiteX905" fmla="*/ 3231120 w 12191853"/>
              <a:gd name="connsiteY905" fmla="*/ 120353 h 6860965"/>
              <a:gd name="connsiteX906" fmla="*/ 3270288 w 12191853"/>
              <a:gd name="connsiteY906" fmla="*/ 150264 h 6860965"/>
              <a:gd name="connsiteX907" fmla="*/ 3334383 w 12191853"/>
              <a:gd name="connsiteY907" fmla="*/ 173765 h 6860965"/>
              <a:gd name="connsiteX908" fmla="*/ 3405598 w 12191853"/>
              <a:gd name="connsiteY908" fmla="*/ 229312 h 6860965"/>
              <a:gd name="connsiteX909" fmla="*/ 3435508 w 12191853"/>
              <a:gd name="connsiteY909" fmla="*/ 293406 h 6860965"/>
              <a:gd name="connsiteX910" fmla="*/ 3469691 w 12191853"/>
              <a:gd name="connsiteY910" fmla="*/ 367469 h 6860965"/>
              <a:gd name="connsiteX911" fmla="*/ 3476100 w 12191853"/>
              <a:gd name="connsiteY911" fmla="*/ 375303 h 6860965"/>
              <a:gd name="connsiteX912" fmla="*/ 3545890 w 12191853"/>
              <a:gd name="connsiteY912" fmla="*/ 461473 h 6860965"/>
              <a:gd name="connsiteX913" fmla="*/ 3545179 w 12191853"/>
              <a:gd name="connsiteY913" fmla="*/ 555477 h 6860965"/>
              <a:gd name="connsiteX914" fmla="*/ 3533784 w 12191853"/>
              <a:gd name="connsiteY914" fmla="*/ 687224 h 6860965"/>
              <a:gd name="connsiteX915" fmla="*/ 3506010 w 12191853"/>
              <a:gd name="connsiteY915" fmla="*/ 487110 h 6860965"/>
              <a:gd name="connsiteX916" fmla="*/ 3454023 w 12191853"/>
              <a:gd name="connsiteY916" fmla="*/ 408062 h 6860965"/>
              <a:gd name="connsiteX917" fmla="*/ 3423402 w 12191853"/>
              <a:gd name="connsiteY917" fmla="*/ 424441 h 6860965"/>
              <a:gd name="connsiteX918" fmla="*/ 3414144 w 12191853"/>
              <a:gd name="connsiteY918" fmla="*/ 544082 h 6860965"/>
              <a:gd name="connsiteX919" fmla="*/ 3396339 w 12191853"/>
              <a:gd name="connsiteY919" fmla="*/ 468595 h 6860965"/>
              <a:gd name="connsiteX920" fmla="*/ 3380672 w 12191853"/>
              <a:gd name="connsiteY920" fmla="*/ 389546 h 6860965"/>
              <a:gd name="connsiteX921" fmla="*/ 3365004 w 12191853"/>
              <a:gd name="connsiteY921" fmla="*/ 314058 h 6860965"/>
              <a:gd name="connsiteX922" fmla="*/ 3288092 w 12191853"/>
              <a:gd name="connsiteY922" fmla="*/ 232873 h 6860965"/>
              <a:gd name="connsiteX923" fmla="*/ 3185542 w 12191853"/>
              <a:gd name="connsiteY923" fmla="*/ 202963 h 6860965"/>
              <a:gd name="connsiteX924" fmla="*/ 3160617 w 12191853"/>
              <a:gd name="connsiteY924" fmla="*/ 228600 h 6860965"/>
              <a:gd name="connsiteX925" fmla="*/ 3160617 w 12191853"/>
              <a:gd name="connsiteY925" fmla="*/ 309073 h 6860965"/>
              <a:gd name="connsiteX926" fmla="*/ 3147086 w 12191853"/>
              <a:gd name="connsiteY926" fmla="*/ 232161 h 6860965"/>
              <a:gd name="connsiteX927" fmla="*/ 3135693 w 12191853"/>
              <a:gd name="connsiteY927" fmla="*/ 210796 h 6860965"/>
              <a:gd name="connsiteX928" fmla="*/ 3126434 w 12191853"/>
              <a:gd name="connsiteY928" fmla="*/ 232873 h 6860965"/>
              <a:gd name="connsiteX929" fmla="*/ 3134268 w 12191853"/>
              <a:gd name="connsiteY929" fmla="*/ 406638 h 6860965"/>
              <a:gd name="connsiteX930" fmla="*/ 3211181 w 12191853"/>
              <a:gd name="connsiteY930" fmla="*/ 613873 h 6860965"/>
              <a:gd name="connsiteX931" fmla="*/ 3285243 w 12191853"/>
              <a:gd name="connsiteY931" fmla="*/ 680103 h 6860965"/>
              <a:gd name="connsiteX932" fmla="*/ 3326548 w 12191853"/>
              <a:gd name="connsiteY932" fmla="*/ 776243 h 6860965"/>
              <a:gd name="connsiteX933" fmla="*/ 3333670 w 12191853"/>
              <a:gd name="connsiteY933" fmla="*/ 809002 h 6860965"/>
              <a:gd name="connsiteX934" fmla="*/ 3384232 w 12191853"/>
              <a:gd name="connsiteY934" fmla="*/ 865262 h 6860965"/>
              <a:gd name="connsiteX935" fmla="*/ 3421264 w 12191853"/>
              <a:gd name="connsiteY935" fmla="*/ 934340 h 6860965"/>
              <a:gd name="connsiteX936" fmla="*/ 3424113 w 12191853"/>
              <a:gd name="connsiteY936" fmla="*/ 1051133 h 6860965"/>
              <a:gd name="connsiteX937" fmla="*/ 3409871 w 12191853"/>
              <a:gd name="connsiteY937" fmla="*/ 1648626 h 6860965"/>
              <a:gd name="connsiteX938" fmla="*/ 3403460 w 12191853"/>
              <a:gd name="connsiteY938" fmla="*/ 1783935 h 6860965"/>
              <a:gd name="connsiteX939" fmla="*/ 3392778 w 12191853"/>
              <a:gd name="connsiteY939" fmla="*/ 1518303 h 6860965"/>
              <a:gd name="connsiteX940" fmla="*/ 3384944 w 12191853"/>
              <a:gd name="connsiteY940" fmla="*/ 1237716 h 6860965"/>
              <a:gd name="connsiteX941" fmla="*/ 3379248 w 12191853"/>
              <a:gd name="connsiteY941" fmla="*/ 957841 h 6860965"/>
              <a:gd name="connsiteX942" fmla="*/ 3364293 w 12191853"/>
              <a:gd name="connsiteY942" fmla="*/ 896596 h 6860965"/>
              <a:gd name="connsiteX943" fmla="*/ 3344352 w 12191853"/>
              <a:gd name="connsiteY943" fmla="*/ 877368 h 6860965"/>
              <a:gd name="connsiteX944" fmla="*/ 3328685 w 12191853"/>
              <a:gd name="connsiteY944" fmla="*/ 898021 h 6860965"/>
              <a:gd name="connsiteX945" fmla="*/ 3317290 w 12191853"/>
              <a:gd name="connsiteY945" fmla="*/ 967099 h 6860965"/>
              <a:gd name="connsiteX946" fmla="*/ 3276698 w 12191853"/>
              <a:gd name="connsiteY946" fmla="*/ 764137 h 6860965"/>
              <a:gd name="connsiteX947" fmla="*/ 3251773 w 12191853"/>
              <a:gd name="connsiteY947" fmla="*/ 716423 h 6860965"/>
              <a:gd name="connsiteX948" fmla="*/ 3167740 w 12191853"/>
              <a:gd name="connsiteY948" fmla="*/ 709301 h 6860965"/>
              <a:gd name="connsiteX949" fmla="*/ 3128571 w 12191853"/>
              <a:gd name="connsiteY949" fmla="*/ 749894 h 6860965"/>
              <a:gd name="connsiteX950" fmla="*/ 3115752 w 12191853"/>
              <a:gd name="connsiteY950" fmla="*/ 829654 h 6860965"/>
              <a:gd name="connsiteX951" fmla="*/ 3105070 w 12191853"/>
              <a:gd name="connsiteY951" fmla="*/ 935053 h 6860965"/>
              <a:gd name="connsiteX952" fmla="*/ 3100085 w 12191853"/>
              <a:gd name="connsiteY952" fmla="*/ 999858 h 6860965"/>
              <a:gd name="connsiteX953" fmla="*/ 3090828 w 12191853"/>
              <a:gd name="connsiteY953" fmla="*/ 1174335 h 6860965"/>
              <a:gd name="connsiteX954" fmla="*/ 3090114 w 12191853"/>
              <a:gd name="connsiteY954" fmla="*/ 1192851 h 6860965"/>
              <a:gd name="connsiteX955" fmla="*/ 3081569 w 12191853"/>
              <a:gd name="connsiteY955" fmla="*/ 1045436 h 6860965"/>
              <a:gd name="connsiteX956" fmla="*/ 3081569 w 12191853"/>
              <a:gd name="connsiteY956" fmla="*/ 713574 h 6860965"/>
              <a:gd name="connsiteX957" fmla="*/ 3129995 w 12191853"/>
              <a:gd name="connsiteY957" fmla="*/ 687224 h 6860965"/>
              <a:gd name="connsiteX958" fmla="*/ 3145662 w 12191853"/>
              <a:gd name="connsiteY958" fmla="*/ 600342 h 6860965"/>
              <a:gd name="connsiteX959" fmla="*/ 3107918 w 12191853"/>
              <a:gd name="connsiteY959" fmla="*/ 553340 h 6860965"/>
              <a:gd name="connsiteX960" fmla="*/ 3007505 w 12191853"/>
              <a:gd name="connsiteY960" fmla="*/ 521294 h 6860965"/>
              <a:gd name="connsiteX961" fmla="*/ 2983292 w 12191853"/>
              <a:gd name="connsiteY961" fmla="*/ 526991 h 6860965"/>
              <a:gd name="connsiteX962" fmla="*/ 2954095 w 12191853"/>
              <a:gd name="connsiteY962" fmla="*/ 556189 h 6860965"/>
              <a:gd name="connsiteX963" fmla="*/ 2919912 w 12191853"/>
              <a:gd name="connsiteY963" fmla="*/ 851731 h 6860965"/>
              <a:gd name="connsiteX964" fmla="*/ 2912789 w 12191853"/>
              <a:gd name="connsiteY964" fmla="*/ 953568 h 6860965"/>
              <a:gd name="connsiteX965" fmla="*/ 2909941 w 12191853"/>
              <a:gd name="connsiteY965" fmla="*/ 954281 h 6860965"/>
              <a:gd name="connsiteX966" fmla="*/ 2908516 w 12191853"/>
              <a:gd name="connsiteY966" fmla="*/ 952144 h 6860965"/>
              <a:gd name="connsiteX967" fmla="*/ 2897834 w 12191853"/>
              <a:gd name="connsiteY967" fmla="*/ 658738 h 6860965"/>
              <a:gd name="connsiteX968" fmla="*/ 2869348 w 12191853"/>
              <a:gd name="connsiteY968" fmla="*/ 523430 h 6860965"/>
              <a:gd name="connsiteX969" fmla="*/ 2915638 w 12191853"/>
              <a:gd name="connsiteY969" fmla="*/ 504202 h 6860965"/>
              <a:gd name="connsiteX970" fmla="*/ 2988989 w 12191853"/>
              <a:gd name="connsiteY970" fmla="*/ 401652 h 6860965"/>
              <a:gd name="connsiteX971" fmla="*/ 2988989 w 12191853"/>
              <a:gd name="connsiteY971" fmla="*/ 306224 h 6860965"/>
              <a:gd name="connsiteX972" fmla="*/ 2988989 w 12191853"/>
              <a:gd name="connsiteY972" fmla="*/ 157385 h 6860965"/>
              <a:gd name="connsiteX973" fmla="*/ 2969761 w 12191853"/>
              <a:gd name="connsiteY973" fmla="*/ 83322 h 6860965"/>
              <a:gd name="connsiteX974" fmla="*/ 2864363 w 12191853"/>
              <a:gd name="connsiteY974" fmla="*/ 22077 h 6860965"/>
              <a:gd name="connsiteX975" fmla="*/ 2835165 w 12191853"/>
              <a:gd name="connsiteY975" fmla="*/ 4273 h 6860965"/>
              <a:gd name="connsiteX976" fmla="*/ 3655562 w 12191853"/>
              <a:gd name="connsiteY976" fmla="*/ 4272 h 6860965"/>
              <a:gd name="connsiteX977" fmla="*/ 3829327 w 12191853"/>
              <a:gd name="connsiteY977" fmla="*/ 4272 h 6860965"/>
              <a:gd name="connsiteX978" fmla="*/ 3832176 w 12191853"/>
              <a:gd name="connsiteY978" fmla="*/ 6409 h 6860965"/>
              <a:gd name="connsiteX979" fmla="*/ 3833600 w 12191853"/>
              <a:gd name="connsiteY979" fmla="*/ 102550 h 6860965"/>
              <a:gd name="connsiteX980" fmla="*/ 3828615 w 12191853"/>
              <a:gd name="connsiteY980" fmla="*/ 116793 h 6860965"/>
              <a:gd name="connsiteX981" fmla="*/ 3825767 w 12191853"/>
              <a:gd name="connsiteY981" fmla="*/ 159522 h 6860965"/>
              <a:gd name="connsiteX982" fmla="*/ 3795144 w 12191853"/>
              <a:gd name="connsiteY982" fmla="*/ 344680 h 6860965"/>
              <a:gd name="connsiteX983" fmla="*/ 3783750 w 12191853"/>
              <a:gd name="connsiteY983" fmla="*/ 436548 h 6860965"/>
              <a:gd name="connsiteX984" fmla="*/ 3804402 w 12191853"/>
              <a:gd name="connsiteY984" fmla="*/ 531976 h 6860965"/>
              <a:gd name="connsiteX985" fmla="*/ 3807251 w 12191853"/>
              <a:gd name="connsiteY985" fmla="*/ 603903 h 6860965"/>
              <a:gd name="connsiteX986" fmla="*/ 3797993 w 12191853"/>
              <a:gd name="connsiteY986" fmla="*/ 626692 h 6860965"/>
              <a:gd name="connsiteX987" fmla="*/ 3774492 w 12191853"/>
              <a:gd name="connsiteY987" fmla="*/ 887338 h 6860965"/>
              <a:gd name="connsiteX988" fmla="*/ 3763810 w 12191853"/>
              <a:gd name="connsiteY988" fmla="*/ 1127334 h 6860965"/>
              <a:gd name="connsiteX989" fmla="*/ 3747429 w 12191853"/>
              <a:gd name="connsiteY989" fmla="*/ 821109 h 6860965"/>
              <a:gd name="connsiteX990" fmla="*/ 3739596 w 12191853"/>
              <a:gd name="connsiteY990" fmla="*/ 705028 h 6860965"/>
              <a:gd name="connsiteX991" fmla="*/ 3726777 w 12191853"/>
              <a:gd name="connsiteY991" fmla="*/ 698619 h 6860965"/>
              <a:gd name="connsiteX992" fmla="*/ 3662683 w 12191853"/>
              <a:gd name="connsiteY992" fmla="*/ 770546 h 6860965"/>
              <a:gd name="connsiteX993" fmla="*/ 3647728 w 12191853"/>
              <a:gd name="connsiteY993" fmla="*/ 836064 h 6860965"/>
              <a:gd name="connsiteX994" fmla="*/ 3642031 w 12191853"/>
              <a:gd name="connsiteY994" fmla="*/ 911552 h 6860965"/>
              <a:gd name="connsiteX995" fmla="*/ 3637758 w 12191853"/>
              <a:gd name="connsiteY995" fmla="*/ 978494 h 6860965"/>
              <a:gd name="connsiteX996" fmla="*/ 3636334 w 12191853"/>
              <a:gd name="connsiteY996" fmla="*/ 1006267 h 6860965"/>
              <a:gd name="connsiteX997" fmla="*/ 3624227 w 12191853"/>
              <a:gd name="connsiteY997" fmla="*/ 799032 h 6860965"/>
              <a:gd name="connsiteX998" fmla="*/ 3642031 w 12191853"/>
              <a:gd name="connsiteY998" fmla="*/ 731378 h 6860965"/>
              <a:gd name="connsiteX999" fmla="*/ 3672654 w 12191853"/>
              <a:gd name="connsiteY999" fmla="*/ 695058 h 6860965"/>
              <a:gd name="connsiteX1000" fmla="*/ 3728201 w 12191853"/>
              <a:gd name="connsiteY1000" fmla="*/ 522006 h 6860965"/>
              <a:gd name="connsiteX1001" fmla="*/ 3727490 w 12191853"/>
              <a:gd name="connsiteY1001" fmla="*/ 472867 h 6860965"/>
              <a:gd name="connsiteX1002" fmla="*/ 3727490 w 12191853"/>
              <a:gd name="connsiteY1002" fmla="*/ 275602 h 6860965"/>
              <a:gd name="connsiteX1003" fmla="*/ 3727490 w 12191853"/>
              <a:gd name="connsiteY1003" fmla="*/ 255662 h 6860965"/>
              <a:gd name="connsiteX1004" fmla="*/ 3708973 w 12191853"/>
              <a:gd name="connsiteY1004" fmla="*/ 188008 h 6860965"/>
              <a:gd name="connsiteX1005" fmla="*/ 3666244 w 12191853"/>
              <a:gd name="connsiteY1005" fmla="*/ 74064 h 6860965"/>
              <a:gd name="connsiteX1006" fmla="*/ 3655562 w 12191853"/>
              <a:gd name="connsiteY1006" fmla="*/ 4272 h 6860965"/>
              <a:gd name="connsiteX1007" fmla="*/ 3922616 w 12191853"/>
              <a:gd name="connsiteY1007" fmla="*/ 3560 h 6860965"/>
              <a:gd name="connsiteX1008" fmla="*/ 4028014 w 12191853"/>
              <a:gd name="connsiteY1008" fmla="*/ 3560 h 6860965"/>
              <a:gd name="connsiteX1009" fmla="*/ 4004514 w 12191853"/>
              <a:gd name="connsiteY1009" fmla="*/ 31334 h 6860965"/>
              <a:gd name="connsiteX1010" fmla="*/ 3982438 w 12191853"/>
              <a:gd name="connsiteY1010" fmla="*/ 86169 h 6860965"/>
              <a:gd name="connsiteX1011" fmla="*/ 3971043 w 12191853"/>
              <a:gd name="connsiteY1011" fmla="*/ 118216 h 6860965"/>
              <a:gd name="connsiteX1012" fmla="*/ 4003801 w 12191853"/>
              <a:gd name="connsiteY1012" fmla="*/ 224326 h 6860965"/>
              <a:gd name="connsiteX1013" fmla="*/ 4108488 w 12191853"/>
              <a:gd name="connsiteY1013" fmla="*/ 251388 h 6860965"/>
              <a:gd name="connsiteX1014" fmla="*/ 4149080 w 12191853"/>
              <a:gd name="connsiteY1014" fmla="*/ 237857 h 6860965"/>
              <a:gd name="connsiteX1015" fmla="*/ 4212462 w 12191853"/>
              <a:gd name="connsiteY1015" fmla="*/ 159521 h 6860965"/>
              <a:gd name="connsiteX1016" fmla="*/ 4217446 w 12191853"/>
              <a:gd name="connsiteY1016" fmla="*/ 136020 h 6860965"/>
              <a:gd name="connsiteX1017" fmla="*/ 4183263 w 12191853"/>
              <a:gd name="connsiteY1017" fmla="*/ 35607 h 6860965"/>
              <a:gd name="connsiteX1018" fmla="*/ 4156202 w 12191853"/>
              <a:gd name="connsiteY1018" fmla="*/ 16379 h 6860965"/>
              <a:gd name="connsiteX1019" fmla="*/ 4047956 w 12191853"/>
              <a:gd name="connsiteY1019" fmla="*/ 141717 h 6860965"/>
              <a:gd name="connsiteX1020" fmla="*/ 4051517 w 12191853"/>
              <a:gd name="connsiteY1020" fmla="*/ 150975 h 6860965"/>
              <a:gd name="connsiteX1021" fmla="*/ 4119883 w 12191853"/>
              <a:gd name="connsiteY1021" fmla="*/ 173764 h 6860965"/>
              <a:gd name="connsiteX1022" fmla="*/ 4144096 w 12191853"/>
              <a:gd name="connsiteY1022" fmla="*/ 111095 h 6860965"/>
              <a:gd name="connsiteX1023" fmla="*/ 4122730 w 12191853"/>
              <a:gd name="connsiteY1023" fmla="*/ 89730 h 6860965"/>
              <a:gd name="connsiteX1024" fmla="*/ 4107776 w 12191853"/>
              <a:gd name="connsiteY1024" fmla="*/ 103973 h 6860965"/>
              <a:gd name="connsiteX1025" fmla="*/ 4130565 w 12191853"/>
              <a:gd name="connsiteY1025" fmla="*/ 126050 h 6860965"/>
              <a:gd name="connsiteX1026" fmla="*/ 4085700 w 12191853"/>
              <a:gd name="connsiteY1026" fmla="*/ 145278 h 6860965"/>
              <a:gd name="connsiteX1027" fmla="*/ 4081426 w 12191853"/>
              <a:gd name="connsiteY1027" fmla="*/ 103973 h 6860965"/>
              <a:gd name="connsiteX1028" fmla="*/ 4085700 w 12191853"/>
              <a:gd name="connsiteY1028" fmla="*/ 91867 h 6860965"/>
              <a:gd name="connsiteX1029" fmla="*/ 4120595 w 12191853"/>
              <a:gd name="connsiteY1029" fmla="*/ 69078 h 6860965"/>
              <a:gd name="connsiteX1030" fmla="*/ 4169733 w 12191853"/>
              <a:gd name="connsiteY1030" fmla="*/ 96139 h 6860965"/>
              <a:gd name="connsiteX1031" fmla="*/ 4144808 w 12191853"/>
              <a:gd name="connsiteY1031" fmla="*/ 188719 h 6860965"/>
              <a:gd name="connsiteX1032" fmla="*/ 4090684 w 12191853"/>
              <a:gd name="connsiteY1032" fmla="*/ 195840 h 6860965"/>
              <a:gd name="connsiteX1033" fmla="*/ 4055789 w 12191853"/>
              <a:gd name="connsiteY1033" fmla="*/ 191567 h 6860965"/>
              <a:gd name="connsiteX1034" fmla="*/ 4025167 w 12191853"/>
              <a:gd name="connsiteY1034" fmla="*/ 156672 h 6860965"/>
              <a:gd name="connsiteX1035" fmla="*/ 4026591 w 12191853"/>
              <a:gd name="connsiteY1035" fmla="*/ 91154 h 6860965"/>
              <a:gd name="connsiteX1036" fmla="*/ 4064334 w 12191853"/>
              <a:gd name="connsiteY1036" fmla="*/ 24212 h 6860965"/>
              <a:gd name="connsiteX1037" fmla="*/ 4087124 w 12191853"/>
              <a:gd name="connsiteY1037" fmla="*/ 10681 h 6860965"/>
              <a:gd name="connsiteX1038" fmla="*/ 4107064 w 12191853"/>
              <a:gd name="connsiteY1038" fmla="*/ 4272 h 6860965"/>
              <a:gd name="connsiteX1039" fmla="*/ 4182552 w 12191853"/>
              <a:gd name="connsiteY1039" fmla="*/ 4272 h 6860965"/>
              <a:gd name="connsiteX1040" fmla="*/ 4184688 w 12191853"/>
              <a:gd name="connsiteY1040" fmla="*/ 17803 h 6860965"/>
              <a:gd name="connsiteX1041" fmla="*/ 4233826 w 12191853"/>
              <a:gd name="connsiteY1041" fmla="*/ 145278 h 6860965"/>
              <a:gd name="connsiteX1042" fmla="*/ 4243083 w 12191853"/>
              <a:gd name="connsiteY1042" fmla="*/ 151687 h 6860965"/>
              <a:gd name="connsiteX1043" fmla="*/ 4239523 w 12191853"/>
              <a:gd name="connsiteY1043" fmla="*/ 164506 h 6860965"/>
              <a:gd name="connsiteX1044" fmla="*/ 4136262 w 12191853"/>
              <a:gd name="connsiteY1044" fmla="*/ 284147 h 6860965"/>
              <a:gd name="connsiteX1045" fmla="*/ 3955376 w 12191853"/>
              <a:gd name="connsiteY1045" fmla="*/ 245691 h 6860965"/>
              <a:gd name="connsiteX1046" fmla="*/ 3935435 w 12191853"/>
              <a:gd name="connsiteY1046" fmla="*/ 221478 h 6860965"/>
              <a:gd name="connsiteX1047" fmla="*/ 3909087 w 12191853"/>
              <a:gd name="connsiteY1047" fmla="*/ 124625 h 6860965"/>
              <a:gd name="connsiteX1048" fmla="*/ 3917632 w 12191853"/>
              <a:gd name="connsiteY1048" fmla="*/ 29910 h 6860965"/>
              <a:gd name="connsiteX1049" fmla="*/ 3922616 w 12191853"/>
              <a:gd name="connsiteY1049" fmla="*/ 3560 h 6860965"/>
              <a:gd name="connsiteX1050" fmla="*/ 2947 w 12191853"/>
              <a:gd name="connsiteY1050" fmla="*/ 0 h 6860965"/>
              <a:gd name="connsiteX1051" fmla="*/ 2459863 w 12191853"/>
              <a:gd name="connsiteY1051" fmla="*/ 0 h 6860965"/>
              <a:gd name="connsiteX1052" fmla="*/ 2407164 w 12191853"/>
              <a:gd name="connsiteY1052" fmla="*/ 120353 h 6860965"/>
              <a:gd name="connsiteX1053" fmla="*/ 2407876 w 12191853"/>
              <a:gd name="connsiteY1053" fmla="*/ 328301 h 6860965"/>
              <a:gd name="connsiteX1054" fmla="*/ 2421408 w 12191853"/>
              <a:gd name="connsiteY1054" fmla="*/ 450079 h 6860965"/>
              <a:gd name="connsiteX1055" fmla="*/ 2504728 w 12191853"/>
              <a:gd name="connsiteY1055" fmla="*/ 756303 h 6860965"/>
              <a:gd name="connsiteX1056" fmla="*/ 2571671 w 12191853"/>
              <a:gd name="connsiteY1056" fmla="*/ 867398 h 6860965"/>
              <a:gd name="connsiteX1057" fmla="*/ 2565973 w 12191853"/>
              <a:gd name="connsiteY1057" fmla="*/ 1025495 h 6860965"/>
              <a:gd name="connsiteX1058" fmla="*/ 2579504 w 12191853"/>
              <a:gd name="connsiteY1058" fmla="*/ 1063239 h 6860965"/>
              <a:gd name="connsiteX1059" fmla="*/ 2662113 w 12191853"/>
              <a:gd name="connsiteY1059" fmla="*/ 1170774 h 6860965"/>
              <a:gd name="connsiteX1060" fmla="*/ 2662113 w 12191853"/>
              <a:gd name="connsiteY1060" fmla="*/ 1266202 h 6860965"/>
              <a:gd name="connsiteX1061" fmla="*/ 2645734 w 12191853"/>
              <a:gd name="connsiteY1061" fmla="*/ 1754736 h 6860965"/>
              <a:gd name="connsiteX1062" fmla="*/ 2637188 w 12191853"/>
              <a:gd name="connsiteY1062" fmla="*/ 1791056 h 6860965"/>
              <a:gd name="connsiteX1063" fmla="*/ 2625794 w 12191853"/>
              <a:gd name="connsiteY1063" fmla="*/ 1251959 h 6860965"/>
              <a:gd name="connsiteX1064" fmla="*/ 2573807 w 12191853"/>
              <a:gd name="connsiteY1064" fmla="*/ 1124484 h 6860965"/>
              <a:gd name="connsiteX1065" fmla="*/ 2555291 w 12191853"/>
              <a:gd name="connsiteY1065" fmla="*/ 1130894 h 6860965"/>
              <a:gd name="connsiteX1066" fmla="*/ 2546745 w 12191853"/>
              <a:gd name="connsiteY1066" fmla="*/ 1210654 h 6860965"/>
              <a:gd name="connsiteX1067" fmla="*/ 2543184 w 12191853"/>
              <a:gd name="connsiteY1067" fmla="*/ 1234867 h 6860965"/>
              <a:gd name="connsiteX1068" fmla="*/ 2525380 w 12191853"/>
              <a:gd name="connsiteY1068" fmla="*/ 987751 h 6860965"/>
              <a:gd name="connsiteX1069" fmla="*/ 2516123 w 12191853"/>
              <a:gd name="connsiteY1069" fmla="*/ 897308 h 6860965"/>
              <a:gd name="connsiteX1070" fmla="*/ 2467696 w 12191853"/>
              <a:gd name="connsiteY1070" fmla="*/ 816123 h 6860965"/>
              <a:gd name="connsiteX1071" fmla="*/ 2382238 w 12191853"/>
              <a:gd name="connsiteY1071" fmla="*/ 797608 h 6860965"/>
              <a:gd name="connsiteX1072" fmla="*/ 2335236 w 12191853"/>
              <a:gd name="connsiteY1072" fmla="*/ 828942 h 6860965"/>
              <a:gd name="connsiteX1073" fmla="*/ 2223430 w 12191853"/>
              <a:gd name="connsiteY1073" fmla="*/ 967811 h 6860965"/>
              <a:gd name="connsiteX1074" fmla="*/ 2164321 w 12191853"/>
              <a:gd name="connsiteY1074" fmla="*/ 1049708 h 6860965"/>
              <a:gd name="connsiteX1075" fmla="*/ 2158623 w 12191853"/>
              <a:gd name="connsiteY1075" fmla="*/ 1089589 h 6860965"/>
              <a:gd name="connsiteX1076" fmla="*/ 2122304 w 12191853"/>
              <a:gd name="connsiteY1076" fmla="*/ 1286142 h 6860965"/>
              <a:gd name="connsiteX1077" fmla="*/ 2111622 w 12191853"/>
              <a:gd name="connsiteY1077" fmla="*/ 1034753 h 6860965"/>
              <a:gd name="connsiteX1078" fmla="*/ 2107350 w 12191853"/>
              <a:gd name="connsiteY1078" fmla="*/ 1013389 h 6860965"/>
              <a:gd name="connsiteX1079" fmla="*/ 2141533 w 12191853"/>
              <a:gd name="connsiteY1079" fmla="*/ 982766 h 6860965"/>
              <a:gd name="connsiteX1080" fmla="*/ 2208474 w 12191853"/>
              <a:gd name="connsiteY1080" fmla="*/ 917961 h 6860965"/>
              <a:gd name="connsiteX1081" fmla="*/ 2291083 w 12191853"/>
              <a:gd name="connsiteY1081" fmla="*/ 773394 h 6860965"/>
              <a:gd name="connsiteX1082" fmla="*/ 2303902 w 12191853"/>
              <a:gd name="connsiteY1082" fmla="*/ 569720 h 6860965"/>
              <a:gd name="connsiteX1083" fmla="*/ 2295357 w 12191853"/>
              <a:gd name="connsiteY1083" fmla="*/ 514884 h 6860965"/>
              <a:gd name="connsiteX1084" fmla="*/ 2277552 w 12191853"/>
              <a:gd name="connsiteY1084" fmla="*/ 497080 h 6860965"/>
              <a:gd name="connsiteX1085" fmla="*/ 2104501 w 12191853"/>
              <a:gd name="connsiteY1085" fmla="*/ 544794 h 6860965"/>
              <a:gd name="connsiteX1086" fmla="*/ 2073878 w 12191853"/>
              <a:gd name="connsiteY1086" fmla="*/ 576129 h 6860965"/>
              <a:gd name="connsiteX1087" fmla="*/ 2026876 w 12191853"/>
              <a:gd name="connsiteY1087" fmla="*/ 841761 h 6860965"/>
              <a:gd name="connsiteX1088" fmla="*/ 2026164 w 12191853"/>
              <a:gd name="connsiteY1088" fmla="*/ 845322 h 6860965"/>
              <a:gd name="connsiteX1089" fmla="*/ 2016906 w 12191853"/>
              <a:gd name="connsiteY1089" fmla="*/ 833215 h 6860965"/>
              <a:gd name="connsiteX1090" fmla="*/ 2004087 w 12191853"/>
              <a:gd name="connsiteY1090" fmla="*/ 728529 h 6860965"/>
              <a:gd name="connsiteX1091" fmla="*/ 1977737 w 12191853"/>
              <a:gd name="connsiteY1091" fmla="*/ 717847 h 6860965"/>
              <a:gd name="connsiteX1092" fmla="*/ 1922190 w 12191853"/>
              <a:gd name="connsiteY1092" fmla="*/ 816836 h 6860965"/>
              <a:gd name="connsiteX1093" fmla="*/ 1908659 w 12191853"/>
              <a:gd name="connsiteY1093" fmla="*/ 984191 h 6860965"/>
              <a:gd name="connsiteX1094" fmla="*/ 1905810 w 12191853"/>
              <a:gd name="connsiteY1094" fmla="*/ 984191 h 6860965"/>
              <a:gd name="connsiteX1095" fmla="*/ 1900825 w 12191853"/>
              <a:gd name="connsiteY1095" fmla="*/ 957841 h 6860965"/>
              <a:gd name="connsiteX1096" fmla="*/ 1881597 w 12191853"/>
              <a:gd name="connsiteY1096" fmla="*/ 780516 h 6860965"/>
              <a:gd name="connsiteX1097" fmla="*/ 1906523 w 12191853"/>
              <a:gd name="connsiteY1097" fmla="*/ 717135 h 6860965"/>
              <a:gd name="connsiteX1098" fmla="*/ 1968479 w 12191853"/>
              <a:gd name="connsiteY1098" fmla="*/ 654465 h 6860965"/>
              <a:gd name="connsiteX1099" fmla="*/ 1991980 w 12191853"/>
              <a:gd name="connsiteY1099" fmla="*/ 600342 h 6860965"/>
              <a:gd name="connsiteX1100" fmla="*/ 2025451 w 12191853"/>
              <a:gd name="connsiteY1100" fmla="*/ 544794 h 6860965"/>
              <a:gd name="connsiteX1101" fmla="*/ 2073878 w 12191853"/>
              <a:gd name="connsiteY1101" fmla="*/ 513460 h 6860965"/>
              <a:gd name="connsiteX1102" fmla="*/ 2177140 w 12191853"/>
              <a:gd name="connsiteY1102" fmla="*/ 406637 h 6860965"/>
              <a:gd name="connsiteX1103" fmla="*/ 2181412 w 12191853"/>
              <a:gd name="connsiteY1103" fmla="*/ 380288 h 6860965"/>
              <a:gd name="connsiteX1104" fmla="*/ 2087408 w 12191853"/>
              <a:gd name="connsiteY1104" fmla="*/ 277026 h 6860965"/>
              <a:gd name="connsiteX1105" fmla="*/ 1916493 w 12191853"/>
              <a:gd name="connsiteY1105" fmla="*/ 182310 h 6860965"/>
              <a:gd name="connsiteX1106" fmla="*/ 1896552 w 12191853"/>
              <a:gd name="connsiteY1106" fmla="*/ 189432 h 6860965"/>
              <a:gd name="connsiteX1107" fmla="*/ 1832459 w 12191853"/>
              <a:gd name="connsiteY1107" fmla="*/ 277026 h 6860965"/>
              <a:gd name="connsiteX1108" fmla="*/ 1786881 w 12191853"/>
              <a:gd name="connsiteY1108" fmla="*/ 380288 h 6860965"/>
              <a:gd name="connsiteX1109" fmla="*/ 1801124 w 12191853"/>
              <a:gd name="connsiteY1109" fmla="*/ 448654 h 6860965"/>
              <a:gd name="connsiteX1110" fmla="*/ 1810382 w 12191853"/>
              <a:gd name="connsiteY1110" fmla="*/ 483550 h 6860965"/>
              <a:gd name="connsiteX1111" fmla="*/ 1784033 w 12191853"/>
              <a:gd name="connsiteY1111" fmla="*/ 700043 h 6860965"/>
              <a:gd name="connsiteX1112" fmla="*/ 1781896 w 12191853"/>
              <a:gd name="connsiteY1112" fmla="*/ 742060 h 6860965"/>
              <a:gd name="connsiteX1113" fmla="*/ 1775487 w 12191853"/>
              <a:gd name="connsiteY1113" fmla="*/ 841761 h 6860965"/>
              <a:gd name="connsiteX1114" fmla="*/ 1771926 w 12191853"/>
              <a:gd name="connsiteY1114" fmla="*/ 841761 h 6860965"/>
              <a:gd name="connsiteX1115" fmla="*/ 1770502 w 12191853"/>
              <a:gd name="connsiteY1115" fmla="*/ 666572 h 6860965"/>
              <a:gd name="connsiteX1116" fmla="*/ 1761956 w 12191853"/>
              <a:gd name="connsiteY1116" fmla="*/ 457912 h 6860965"/>
              <a:gd name="connsiteX1117" fmla="*/ 1738455 w 12191853"/>
              <a:gd name="connsiteY1117" fmla="*/ 336135 h 6860965"/>
              <a:gd name="connsiteX1118" fmla="*/ 1723500 w 12191853"/>
              <a:gd name="connsiteY1118" fmla="*/ 230736 h 6860965"/>
              <a:gd name="connsiteX1119" fmla="*/ 1724924 w 12191853"/>
              <a:gd name="connsiteY1119" fmla="*/ 192993 h 6860965"/>
              <a:gd name="connsiteX1120" fmla="*/ 1684332 w 12191853"/>
              <a:gd name="connsiteY1120" fmla="*/ 143142 h 6860965"/>
              <a:gd name="connsiteX1121" fmla="*/ 1651573 w 12191853"/>
              <a:gd name="connsiteY1121" fmla="*/ 158809 h 6860965"/>
              <a:gd name="connsiteX1122" fmla="*/ 1605283 w 12191853"/>
              <a:gd name="connsiteY1122" fmla="*/ 438684 h 6860965"/>
              <a:gd name="connsiteX1123" fmla="*/ 1603859 w 12191853"/>
              <a:gd name="connsiteY1123" fmla="*/ 549067 h 6860965"/>
              <a:gd name="connsiteX1124" fmla="*/ 1564691 w 12191853"/>
              <a:gd name="connsiteY1124" fmla="*/ 656602 h 6860965"/>
              <a:gd name="connsiteX1125" fmla="*/ 1570388 w 12191853"/>
              <a:gd name="connsiteY1125" fmla="*/ 757015 h 6860965"/>
              <a:gd name="connsiteX1126" fmla="*/ 1580358 w 12191853"/>
              <a:gd name="connsiteY1126" fmla="*/ 837488 h 6860965"/>
              <a:gd name="connsiteX1127" fmla="*/ 1568251 w 12191853"/>
              <a:gd name="connsiteY1127" fmla="*/ 952856 h 6860965"/>
              <a:gd name="connsiteX1128" fmla="*/ 1544750 w 12191853"/>
              <a:gd name="connsiteY1128" fmla="*/ 1721978 h 6860965"/>
              <a:gd name="connsiteX1129" fmla="*/ 1544038 w 12191853"/>
              <a:gd name="connsiteY1129" fmla="*/ 2005413 h 6860965"/>
              <a:gd name="connsiteX1130" fmla="*/ 1543326 w 12191853"/>
              <a:gd name="connsiteY1130" fmla="*/ 2125054 h 6860965"/>
              <a:gd name="connsiteX1131" fmla="*/ 1534068 w 12191853"/>
              <a:gd name="connsiteY1131" fmla="*/ 2088735 h 6860965"/>
              <a:gd name="connsiteX1132" fmla="*/ 1529083 w 12191853"/>
              <a:gd name="connsiteY1132" fmla="*/ 1887908 h 6860965"/>
              <a:gd name="connsiteX1133" fmla="*/ 1526947 w 12191853"/>
              <a:gd name="connsiteY1133" fmla="*/ 1762570 h 6860965"/>
              <a:gd name="connsiteX1134" fmla="*/ 1516977 w 12191853"/>
              <a:gd name="connsiteY1134" fmla="*/ 1393677 h 6860965"/>
              <a:gd name="connsiteX1135" fmla="*/ 1511992 w 12191853"/>
              <a:gd name="connsiteY1135" fmla="*/ 1237716 h 6860965"/>
              <a:gd name="connsiteX1136" fmla="*/ 1507007 w 12191853"/>
              <a:gd name="connsiteY1136" fmla="*/ 1045436 h 6860965"/>
              <a:gd name="connsiteX1137" fmla="*/ 1502734 w 12191853"/>
              <a:gd name="connsiteY1137" fmla="*/ 923658 h 6860965"/>
              <a:gd name="connsiteX1138" fmla="*/ 1502021 w 12191853"/>
              <a:gd name="connsiteY1138" fmla="*/ 628828 h 6860965"/>
              <a:gd name="connsiteX1139" fmla="*/ 1498461 w 12191853"/>
              <a:gd name="connsiteY1139" fmla="*/ 609600 h 6860965"/>
              <a:gd name="connsiteX1140" fmla="*/ 1492051 w 12191853"/>
              <a:gd name="connsiteY1140" fmla="*/ 599630 h 6860965"/>
              <a:gd name="connsiteX1141" fmla="*/ 1504158 w 12191853"/>
              <a:gd name="connsiteY1141" fmla="*/ 544082 h 6860965"/>
              <a:gd name="connsiteX1142" fmla="*/ 1515552 w 12191853"/>
              <a:gd name="connsiteY1142" fmla="*/ 428714 h 6860965"/>
              <a:gd name="connsiteX1143" fmla="*/ 1513416 w 12191853"/>
              <a:gd name="connsiteY1143" fmla="*/ 415183 h 6860965"/>
              <a:gd name="connsiteX1144" fmla="*/ 1509143 w 12191853"/>
              <a:gd name="connsiteY1144" fmla="*/ 371030 h 6860965"/>
              <a:gd name="connsiteX1145" fmla="*/ 1482081 w 12191853"/>
              <a:gd name="connsiteY1145" fmla="*/ 195841 h 6860965"/>
              <a:gd name="connsiteX1146" fmla="*/ 1479233 w 12191853"/>
              <a:gd name="connsiteY1146" fmla="*/ 158097 h 6860965"/>
              <a:gd name="connsiteX1147" fmla="*/ 1437216 w 12191853"/>
              <a:gd name="connsiteY1147" fmla="*/ 61245 h 6860965"/>
              <a:gd name="connsiteX1148" fmla="*/ 1370986 w 12191853"/>
              <a:gd name="connsiteY1148" fmla="*/ 71215 h 6860965"/>
              <a:gd name="connsiteX1149" fmla="*/ 1348197 w 12191853"/>
              <a:gd name="connsiteY1149" fmla="*/ 118929 h 6860965"/>
              <a:gd name="connsiteX1150" fmla="*/ 1338227 w 12191853"/>
              <a:gd name="connsiteY1150" fmla="*/ 256374 h 6860965"/>
              <a:gd name="connsiteX1151" fmla="*/ 1338939 w 12191853"/>
              <a:gd name="connsiteY1151" fmla="*/ 289845 h 6860965"/>
              <a:gd name="connsiteX1152" fmla="*/ 1315438 w 12191853"/>
              <a:gd name="connsiteY1152" fmla="*/ 415895 h 6860965"/>
              <a:gd name="connsiteX1153" fmla="*/ 1303332 w 12191853"/>
              <a:gd name="connsiteY1153" fmla="*/ 1413617 h 6860965"/>
              <a:gd name="connsiteX1154" fmla="*/ 1296922 w 12191853"/>
              <a:gd name="connsiteY1154" fmla="*/ 1413617 h 6860965"/>
              <a:gd name="connsiteX1155" fmla="*/ 1289801 w 12191853"/>
              <a:gd name="connsiteY1155" fmla="*/ 1251959 h 6860965"/>
              <a:gd name="connsiteX1156" fmla="*/ 1284816 w 12191853"/>
              <a:gd name="connsiteY1156" fmla="*/ 878793 h 6860965"/>
              <a:gd name="connsiteX1157" fmla="*/ 1281967 w 12191853"/>
              <a:gd name="connsiteY1157" fmla="*/ 613873 h 6860965"/>
              <a:gd name="connsiteX1158" fmla="*/ 1269861 w 12191853"/>
              <a:gd name="connsiteY1158" fmla="*/ 418744 h 6860965"/>
              <a:gd name="connsiteX1159" fmla="*/ 1220010 w 12191853"/>
              <a:gd name="connsiteY1159" fmla="*/ 312634 h 6860965"/>
              <a:gd name="connsiteX1160" fmla="*/ 1197222 w 12191853"/>
              <a:gd name="connsiteY1160" fmla="*/ 231449 h 6860965"/>
              <a:gd name="connsiteX1161" fmla="*/ 1148083 w 12191853"/>
              <a:gd name="connsiteY1161" fmla="*/ 154536 h 6860965"/>
              <a:gd name="connsiteX1162" fmla="*/ 1093960 w 12191853"/>
              <a:gd name="connsiteY1162" fmla="*/ 98277 h 6860965"/>
              <a:gd name="connsiteX1163" fmla="*/ 991410 w 12191853"/>
              <a:gd name="connsiteY1163" fmla="*/ 130323 h 6860965"/>
              <a:gd name="connsiteX1164" fmla="*/ 970758 w 12191853"/>
              <a:gd name="connsiteY1164" fmla="*/ 175901 h 6860965"/>
              <a:gd name="connsiteX1165" fmla="*/ 853965 w 12191853"/>
              <a:gd name="connsiteY1165" fmla="*/ 207236 h 6860965"/>
              <a:gd name="connsiteX1166" fmla="*/ 814085 w 12191853"/>
              <a:gd name="connsiteY1166" fmla="*/ 246404 h 6860965"/>
              <a:gd name="connsiteX1167" fmla="*/ 769932 w 12191853"/>
              <a:gd name="connsiteY1167" fmla="*/ 296254 h 6860965"/>
              <a:gd name="connsiteX1168" fmla="*/ 745007 w 12191853"/>
              <a:gd name="connsiteY1168" fmla="*/ 329013 h 6860965"/>
              <a:gd name="connsiteX1169" fmla="*/ 712960 w 12191853"/>
              <a:gd name="connsiteY1169" fmla="*/ 463609 h 6860965"/>
              <a:gd name="connsiteX1170" fmla="*/ 720081 w 12191853"/>
              <a:gd name="connsiteY1170" fmla="*/ 510611 h 6860965"/>
              <a:gd name="connsiteX1171" fmla="*/ 735749 w 12191853"/>
              <a:gd name="connsiteY1171" fmla="*/ 564022 h 6860965"/>
              <a:gd name="connsiteX1172" fmla="*/ 830464 w 12191853"/>
              <a:gd name="connsiteY1172" fmla="*/ 645208 h 6860965"/>
              <a:gd name="connsiteX1173" fmla="*/ 953666 w 12191853"/>
              <a:gd name="connsiteY1173" fmla="*/ 607464 h 6860965"/>
              <a:gd name="connsiteX1174" fmla="*/ 982864 w 12191853"/>
              <a:gd name="connsiteY1174" fmla="*/ 572568 h 6860965"/>
              <a:gd name="connsiteX1175" fmla="*/ 997820 w 12191853"/>
              <a:gd name="connsiteY1175" fmla="*/ 450079 h 6860965"/>
              <a:gd name="connsiteX1176" fmla="*/ 990698 w 12191853"/>
              <a:gd name="connsiteY1176" fmla="*/ 429426 h 6860965"/>
              <a:gd name="connsiteX1177" fmla="*/ 890285 w 12191853"/>
              <a:gd name="connsiteY1177" fmla="*/ 348953 h 6860965"/>
              <a:gd name="connsiteX1178" fmla="*/ 854678 w 12191853"/>
              <a:gd name="connsiteY1178" fmla="*/ 347529 h 6860965"/>
              <a:gd name="connsiteX1179" fmla="*/ 824767 w 12191853"/>
              <a:gd name="connsiteY1179" fmla="*/ 536249 h 6860965"/>
              <a:gd name="connsiteX1180" fmla="*/ 851829 w 12191853"/>
              <a:gd name="connsiteY1180" fmla="*/ 546219 h 6860965"/>
              <a:gd name="connsiteX1181" fmla="*/ 925180 w 12191853"/>
              <a:gd name="connsiteY1181" fmla="*/ 499929 h 6860965"/>
              <a:gd name="connsiteX1182" fmla="*/ 890997 w 12191853"/>
              <a:gd name="connsiteY1182" fmla="*/ 439396 h 6860965"/>
              <a:gd name="connsiteX1183" fmla="*/ 865360 w 12191853"/>
              <a:gd name="connsiteY1183" fmla="*/ 440821 h 6860965"/>
              <a:gd name="connsiteX1184" fmla="*/ 863223 w 12191853"/>
              <a:gd name="connsiteY1184" fmla="*/ 468594 h 6860965"/>
              <a:gd name="connsiteX1185" fmla="*/ 895270 w 12191853"/>
              <a:gd name="connsiteY1185" fmla="*/ 475716 h 6860965"/>
              <a:gd name="connsiteX1186" fmla="*/ 885300 w 12191853"/>
              <a:gd name="connsiteY1186" fmla="*/ 500641 h 6860965"/>
              <a:gd name="connsiteX1187" fmla="*/ 865360 w 12191853"/>
              <a:gd name="connsiteY1187" fmla="*/ 518445 h 6860965"/>
              <a:gd name="connsiteX1188" fmla="*/ 843995 w 12191853"/>
              <a:gd name="connsiteY1188" fmla="*/ 499929 h 6860965"/>
              <a:gd name="connsiteX1189" fmla="*/ 832601 w 12191853"/>
              <a:gd name="connsiteY1189" fmla="*/ 464322 h 6860965"/>
              <a:gd name="connsiteX1190" fmla="*/ 868921 w 12191853"/>
              <a:gd name="connsiteY1190" fmla="*/ 413759 h 6860965"/>
              <a:gd name="connsiteX1191" fmla="*/ 928741 w 12191853"/>
              <a:gd name="connsiteY1191" fmla="*/ 431563 h 6860965"/>
              <a:gd name="connsiteX1192" fmla="*/ 950106 w 12191853"/>
              <a:gd name="connsiteY1192" fmla="*/ 512036 h 6860965"/>
              <a:gd name="connsiteX1193" fmla="*/ 930878 w 12191853"/>
              <a:gd name="connsiteY1193" fmla="*/ 549067 h 6860965"/>
              <a:gd name="connsiteX1194" fmla="*/ 855390 w 12191853"/>
              <a:gd name="connsiteY1194" fmla="*/ 583963 h 6860965"/>
              <a:gd name="connsiteX1195" fmla="*/ 817646 w 12191853"/>
              <a:gd name="connsiteY1195" fmla="*/ 571144 h 6860965"/>
              <a:gd name="connsiteX1196" fmla="*/ 758537 w 12191853"/>
              <a:gd name="connsiteY1196" fmla="*/ 468594 h 6860965"/>
              <a:gd name="connsiteX1197" fmla="*/ 757825 w 12191853"/>
              <a:gd name="connsiteY1197" fmla="*/ 440108 h 6860965"/>
              <a:gd name="connsiteX1198" fmla="*/ 814797 w 12191853"/>
              <a:gd name="connsiteY1198" fmla="*/ 330437 h 6860965"/>
              <a:gd name="connsiteX1199" fmla="*/ 851829 w 12191853"/>
              <a:gd name="connsiteY1199" fmla="*/ 299815 h 6860965"/>
              <a:gd name="connsiteX1200" fmla="*/ 1022033 w 12191853"/>
              <a:gd name="connsiteY1200" fmla="*/ 420880 h 6860965"/>
              <a:gd name="connsiteX1201" fmla="*/ 1000668 w 12191853"/>
              <a:gd name="connsiteY1201" fmla="*/ 614585 h 6860965"/>
              <a:gd name="connsiteX1202" fmla="*/ 895982 w 12191853"/>
              <a:gd name="connsiteY1202" fmla="*/ 669421 h 6860965"/>
              <a:gd name="connsiteX1203" fmla="*/ 814085 w 12191853"/>
              <a:gd name="connsiteY1203" fmla="*/ 692209 h 6860965"/>
              <a:gd name="connsiteX1204" fmla="*/ 801266 w 12191853"/>
              <a:gd name="connsiteY1204" fmla="*/ 710013 h 6860965"/>
              <a:gd name="connsiteX1205" fmla="*/ 861087 w 12191853"/>
              <a:gd name="connsiteY1205" fmla="*/ 991312 h 6860965"/>
              <a:gd name="connsiteX1206" fmla="*/ 832601 w 12191853"/>
              <a:gd name="connsiteY1206" fmla="*/ 1039738 h 6860965"/>
              <a:gd name="connsiteX1207" fmla="*/ 586909 w 12191853"/>
              <a:gd name="connsiteY1207" fmla="*/ 1223473 h 6860965"/>
              <a:gd name="connsiteX1208" fmla="*/ 331960 w 12191853"/>
              <a:gd name="connsiteY1208" fmla="*/ 1108817 h 6860965"/>
              <a:gd name="connsiteX1209" fmla="*/ 292792 w 12191853"/>
              <a:gd name="connsiteY1209" fmla="*/ 1053981 h 6860965"/>
              <a:gd name="connsiteX1210" fmla="*/ 281397 w 12191853"/>
              <a:gd name="connsiteY1210" fmla="*/ 959265 h 6860965"/>
              <a:gd name="connsiteX1211" fmla="*/ 225850 w 12191853"/>
              <a:gd name="connsiteY1211" fmla="*/ 1125196 h 6860965"/>
              <a:gd name="connsiteX1212" fmla="*/ 242941 w 12191853"/>
              <a:gd name="connsiteY1212" fmla="*/ 1341690 h 6860965"/>
              <a:gd name="connsiteX1213" fmla="*/ 291367 w 12191853"/>
              <a:gd name="connsiteY1213" fmla="*/ 1449224 h 6860965"/>
              <a:gd name="connsiteX1214" fmla="*/ 359734 w 12191853"/>
              <a:gd name="connsiteY1214" fmla="*/ 1481983 h 6860965"/>
              <a:gd name="connsiteX1215" fmla="*/ 481511 w 12191853"/>
              <a:gd name="connsiteY1215" fmla="*/ 1543228 h 6860965"/>
              <a:gd name="connsiteX1216" fmla="*/ 488633 w 12191853"/>
              <a:gd name="connsiteY1216" fmla="*/ 1553198 h 6860965"/>
              <a:gd name="connsiteX1217" fmla="*/ 537059 w 12191853"/>
              <a:gd name="connsiteY1217" fmla="*/ 1608034 h 6860965"/>
              <a:gd name="connsiteX1218" fmla="*/ 616820 w 12191853"/>
              <a:gd name="connsiteY1218" fmla="*/ 1650051 h 6860965"/>
              <a:gd name="connsiteX1219" fmla="*/ 685898 w 12191853"/>
              <a:gd name="connsiteY1219" fmla="*/ 1689931 h 6860965"/>
              <a:gd name="connsiteX1220" fmla="*/ 712248 w 12191853"/>
              <a:gd name="connsiteY1220" fmla="*/ 1746903 h 6860965"/>
              <a:gd name="connsiteX1221" fmla="*/ 819070 w 12191853"/>
              <a:gd name="connsiteY1221" fmla="*/ 1953426 h 6860965"/>
              <a:gd name="connsiteX1222" fmla="*/ 883876 w 12191853"/>
              <a:gd name="connsiteY1222" fmla="*/ 2012535 h 6860965"/>
              <a:gd name="connsiteX1223" fmla="*/ 976455 w 12191853"/>
              <a:gd name="connsiteY1223" fmla="*/ 2073780 h 6860965"/>
              <a:gd name="connsiteX1224" fmla="*/ 996395 w 12191853"/>
              <a:gd name="connsiteY1224" fmla="*/ 2132177 h 6860965"/>
              <a:gd name="connsiteX1225" fmla="*/ 987137 w 12191853"/>
              <a:gd name="connsiteY1225" fmla="*/ 2321607 h 6860965"/>
              <a:gd name="connsiteX1226" fmla="*/ 1103930 w 12191853"/>
              <a:gd name="connsiteY1226" fmla="*/ 2459053 h 6860965"/>
              <a:gd name="connsiteX1227" fmla="*/ 1204343 w 12191853"/>
              <a:gd name="connsiteY1227" fmla="*/ 2503918 h 6860965"/>
              <a:gd name="connsiteX1228" fmla="*/ 1350334 w 12191853"/>
              <a:gd name="connsiteY1228" fmla="*/ 2647059 h 6860965"/>
              <a:gd name="connsiteX1229" fmla="*/ 1377395 w 12191853"/>
              <a:gd name="connsiteY1229" fmla="*/ 2652757 h 6860965"/>
              <a:gd name="connsiteX1230" fmla="*/ 1463565 w 12191853"/>
              <a:gd name="connsiteY1230" fmla="*/ 2600770 h 6860965"/>
              <a:gd name="connsiteX1231" fmla="*/ 1628072 w 12191853"/>
              <a:gd name="connsiteY1231" fmla="*/ 2495372 h 6860965"/>
              <a:gd name="connsiteX1232" fmla="*/ 1718515 w 12191853"/>
              <a:gd name="connsiteY1232" fmla="*/ 2377155 h 6860965"/>
              <a:gd name="connsiteX1233" fmla="*/ 1749850 w 12191853"/>
              <a:gd name="connsiteY1233" fmla="*/ 2317335 h 6860965"/>
              <a:gd name="connsiteX1234" fmla="*/ 1760532 w 12191853"/>
              <a:gd name="connsiteY1234" fmla="*/ 2307365 h 6860965"/>
              <a:gd name="connsiteX1235" fmla="*/ 1880173 w 12191853"/>
              <a:gd name="connsiteY1235" fmla="*/ 2256801 h 6860965"/>
              <a:gd name="connsiteX1236" fmla="*/ 1897264 w 12191853"/>
              <a:gd name="connsiteY1236" fmla="*/ 2231877 h 6860965"/>
              <a:gd name="connsiteX1237" fmla="*/ 1885158 w 12191853"/>
              <a:gd name="connsiteY1237" fmla="*/ 2149980 h 6860965"/>
              <a:gd name="connsiteX1238" fmla="*/ 1885158 w 12191853"/>
              <a:gd name="connsiteY1238" fmla="*/ 2117221 h 6860965"/>
              <a:gd name="connsiteX1239" fmla="*/ 1944979 w 12191853"/>
              <a:gd name="connsiteY1239" fmla="*/ 1849452 h 6860965"/>
              <a:gd name="connsiteX1240" fmla="*/ 1947115 w 12191853"/>
              <a:gd name="connsiteY1240" fmla="*/ 1775389 h 6860965"/>
              <a:gd name="connsiteX1241" fmla="*/ 1942130 w 12191853"/>
              <a:gd name="connsiteY1241" fmla="*/ 1682809 h 6860965"/>
              <a:gd name="connsiteX1242" fmla="*/ 1936433 w 12191853"/>
              <a:gd name="connsiteY1242" fmla="*/ 1640080 h 6860965"/>
              <a:gd name="connsiteX1243" fmla="*/ 1917205 w 12191853"/>
              <a:gd name="connsiteY1243" fmla="*/ 1585957 h 6860965"/>
              <a:gd name="connsiteX1244" fmla="*/ 1917205 w 12191853"/>
              <a:gd name="connsiteY1244" fmla="*/ 1585245 h 6860965"/>
              <a:gd name="connsiteX1245" fmla="*/ 2058922 w 12191853"/>
              <a:gd name="connsiteY1245" fmla="*/ 1575275 h 6860965"/>
              <a:gd name="connsiteX1246" fmla="*/ 2038982 w 12191853"/>
              <a:gd name="connsiteY1246" fmla="*/ 1515454 h 6860965"/>
              <a:gd name="connsiteX1247" fmla="*/ 2043967 w 12191853"/>
              <a:gd name="connsiteY1247" fmla="*/ 1497651 h 6860965"/>
              <a:gd name="connsiteX1248" fmla="*/ 2056786 w 12191853"/>
              <a:gd name="connsiteY1248" fmla="*/ 1506908 h 6860965"/>
              <a:gd name="connsiteX1249" fmla="*/ 2091681 w 12191853"/>
              <a:gd name="connsiteY1249" fmla="*/ 1553198 h 6860965"/>
              <a:gd name="connsiteX1250" fmla="*/ 2120879 w 12191853"/>
              <a:gd name="connsiteY1250" fmla="*/ 1566017 h 6860965"/>
              <a:gd name="connsiteX1251" fmla="*/ 2231975 w 12191853"/>
              <a:gd name="connsiteY1251" fmla="*/ 1561032 h 6860965"/>
              <a:gd name="connsiteX1252" fmla="*/ 2249067 w 12191853"/>
              <a:gd name="connsiteY1252" fmla="*/ 1564593 h 6860965"/>
              <a:gd name="connsiteX1253" fmla="*/ 2283963 w 12191853"/>
              <a:gd name="connsiteY1253" fmla="*/ 1538955 h 6860965"/>
              <a:gd name="connsiteX1254" fmla="*/ 2309599 w 12191853"/>
              <a:gd name="connsiteY1254" fmla="*/ 1501211 h 6860965"/>
              <a:gd name="connsiteX1255" fmla="*/ 2328828 w 12191853"/>
              <a:gd name="connsiteY1255" fmla="*/ 1523288 h 6860965"/>
              <a:gd name="connsiteX1256" fmla="*/ 2311737 w 12191853"/>
              <a:gd name="connsiteY1256" fmla="*/ 1575275 h 6860965"/>
              <a:gd name="connsiteX1257" fmla="*/ 2383663 w 12191853"/>
              <a:gd name="connsiteY1257" fmla="*/ 1581684 h 6860965"/>
              <a:gd name="connsiteX1258" fmla="*/ 2451318 w 12191853"/>
              <a:gd name="connsiteY1258" fmla="*/ 1590942 h 6860965"/>
              <a:gd name="connsiteX1259" fmla="*/ 2432801 w 12191853"/>
              <a:gd name="connsiteY1259" fmla="*/ 1647202 h 6860965"/>
              <a:gd name="connsiteX1260" fmla="*/ 2422119 w 12191853"/>
              <a:gd name="connsiteY1260" fmla="*/ 1722690 h 6860965"/>
              <a:gd name="connsiteX1261" fmla="*/ 2412861 w 12191853"/>
              <a:gd name="connsiteY1261" fmla="*/ 1793905 h 6860965"/>
              <a:gd name="connsiteX1262" fmla="*/ 2410725 w 12191853"/>
              <a:gd name="connsiteY1262" fmla="*/ 1829512 h 6860965"/>
              <a:gd name="connsiteX1263" fmla="*/ 2451318 w 12191853"/>
              <a:gd name="connsiteY1263" fmla="*/ 1914970 h 6860965"/>
              <a:gd name="connsiteX1264" fmla="*/ 2469122 w 12191853"/>
              <a:gd name="connsiteY1264" fmla="*/ 2229029 h 6860965"/>
              <a:gd name="connsiteX1265" fmla="*/ 2486925 w 12191853"/>
              <a:gd name="connsiteY1265" fmla="*/ 2250393 h 6860965"/>
              <a:gd name="connsiteX1266" fmla="*/ 2734752 w 12191853"/>
              <a:gd name="connsiteY1266" fmla="*/ 2368609 h 6860965"/>
              <a:gd name="connsiteX1267" fmla="*/ 2835166 w 12191853"/>
              <a:gd name="connsiteY1267" fmla="*/ 2506055 h 6860965"/>
              <a:gd name="connsiteX1268" fmla="*/ 2947685 w 12191853"/>
              <a:gd name="connsiteY1268" fmla="*/ 2641363 h 6860965"/>
              <a:gd name="connsiteX1269" fmla="*/ 2966201 w 12191853"/>
              <a:gd name="connsiteY1269" fmla="*/ 2737502 h 6860965"/>
              <a:gd name="connsiteX1270" fmla="*/ 2890001 w 12191853"/>
              <a:gd name="connsiteY1270" fmla="*/ 3044439 h 6860965"/>
              <a:gd name="connsiteX1271" fmla="*/ 2784603 w 12191853"/>
              <a:gd name="connsiteY1271" fmla="*/ 3151262 h 6860965"/>
              <a:gd name="connsiteX1272" fmla="*/ 2715524 w 12191853"/>
              <a:gd name="connsiteY1272" fmla="*/ 3196127 h 6860965"/>
              <a:gd name="connsiteX1273" fmla="*/ 2766800 w 12191853"/>
              <a:gd name="connsiteY1273" fmla="*/ 3126335 h 6860965"/>
              <a:gd name="connsiteX1274" fmla="*/ 2849410 w 12191853"/>
              <a:gd name="connsiteY1274" fmla="*/ 3020225 h 6860965"/>
              <a:gd name="connsiteX1275" fmla="*/ 2913502 w 12191853"/>
              <a:gd name="connsiteY1275" fmla="*/ 2740352 h 6860965"/>
              <a:gd name="connsiteX1276" fmla="*/ 2885728 w 12191853"/>
              <a:gd name="connsiteY1276" fmla="*/ 2659879 h 6860965"/>
              <a:gd name="connsiteX1277" fmla="*/ 2707691 w 12191853"/>
              <a:gd name="connsiteY1277" fmla="*/ 2464037 h 6860965"/>
              <a:gd name="connsiteX1278" fmla="*/ 2706267 w 12191853"/>
              <a:gd name="connsiteY1278" fmla="*/ 2472583 h 6860965"/>
              <a:gd name="connsiteX1279" fmla="*/ 2763951 w 12191853"/>
              <a:gd name="connsiteY1279" fmla="*/ 2592937 h 6860965"/>
              <a:gd name="connsiteX1280" fmla="*/ 2778906 w 12191853"/>
              <a:gd name="connsiteY1280" fmla="*/ 2655605 h 6860965"/>
              <a:gd name="connsiteX1281" fmla="*/ 2750421 w 12191853"/>
              <a:gd name="connsiteY1281" fmla="*/ 2883494 h 6860965"/>
              <a:gd name="connsiteX1282" fmla="*/ 2633627 w 12191853"/>
              <a:gd name="connsiteY1282" fmla="*/ 2946163 h 6860965"/>
              <a:gd name="connsiteX1283" fmla="*/ 2710539 w 12191853"/>
              <a:gd name="connsiteY1283" fmla="*/ 2874948 h 6860965"/>
              <a:gd name="connsiteX1284" fmla="*/ 2742586 w 12191853"/>
              <a:gd name="connsiteY1284" fmla="*/ 2665576 h 6860965"/>
              <a:gd name="connsiteX1285" fmla="*/ 2699857 w 12191853"/>
              <a:gd name="connsiteY1285" fmla="*/ 2585814 h 6860965"/>
              <a:gd name="connsiteX1286" fmla="*/ 2519683 w 12191853"/>
              <a:gd name="connsiteY1286" fmla="*/ 2460477 h 6860965"/>
              <a:gd name="connsiteX1287" fmla="*/ 2508290 w 12191853"/>
              <a:gd name="connsiteY1287" fmla="*/ 2676258 h 6860965"/>
              <a:gd name="connsiteX1288" fmla="*/ 2466984 w 12191853"/>
              <a:gd name="connsiteY1288" fmla="*/ 2721123 h 6860965"/>
              <a:gd name="connsiteX1289" fmla="*/ 2484076 w 12191853"/>
              <a:gd name="connsiteY1289" fmla="*/ 2645636 h 6860965"/>
              <a:gd name="connsiteX1290" fmla="*/ 2485501 w 12191853"/>
              <a:gd name="connsiteY1290" fmla="*/ 2643499 h 6860965"/>
              <a:gd name="connsiteX1291" fmla="*/ 2449893 w 12191853"/>
              <a:gd name="connsiteY1291" fmla="*/ 2425581 h 6860965"/>
              <a:gd name="connsiteX1292" fmla="*/ 2388648 w 12191853"/>
              <a:gd name="connsiteY1292" fmla="*/ 2423444 h 6860965"/>
              <a:gd name="connsiteX1293" fmla="*/ 2336662 w 12191853"/>
              <a:gd name="connsiteY1293" fmla="*/ 2481129 h 6860965"/>
              <a:gd name="connsiteX1294" fmla="*/ 2330964 w 12191853"/>
              <a:gd name="connsiteY1294" fmla="*/ 2514600 h 6860965"/>
              <a:gd name="connsiteX1295" fmla="*/ 2412861 w 12191853"/>
              <a:gd name="connsiteY1295" fmla="*/ 2665576 h 6860965"/>
              <a:gd name="connsiteX1296" fmla="*/ 2320993 w 12191853"/>
              <a:gd name="connsiteY1296" fmla="*/ 2716139 h 6860965"/>
              <a:gd name="connsiteX1297" fmla="*/ 2066044 w 12191853"/>
              <a:gd name="connsiteY1297" fmla="*/ 2720411 h 6860965"/>
              <a:gd name="connsiteX1298" fmla="*/ 1962070 w 12191853"/>
              <a:gd name="connsiteY1298" fmla="*/ 2650620 h 6860965"/>
              <a:gd name="connsiteX1299" fmla="*/ 2018330 w 12191853"/>
              <a:gd name="connsiteY1299" fmla="*/ 2549495 h 6860965"/>
              <a:gd name="connsiteX1300" fmla="*/ 2006223 w 12191853"/>
              <a:gd name="connsiteY1300" fmla="*/ 2459053 h 6860965"/>
              <a:gd name="connsiteX1301" fmla="*/ 1986283 w 12191853"/>
              <a:gd name="connsiteY1301" fmla="*/ 2457628 h 6860965"/>
              <a:gd name="connsiteX1302" fmla="*/ 1818216 w 12191853"/>
              <a:gd name="connsiteY1302" fmla="*/ 2560890 h 6860965"/>
              <a:gd name="connsiteX1303" fmla="*/ 1755547 w 12191853"/>
              <a:gd name="connsiteY1303" fmla="*/ 2615725 h 6860965"/>
              <a:gd name="connsiteX1304" fmla="*/ 1685756 w 12191853"/>
              <a:gd name="connsiteY1304" fmla="*/ 2729669 h 6860965"/>
              <a:gd name="connsiteX1305" fmla="*/ 1596025 w 12191853"/>
              <a:gd name="connsiteY1305" fmla="*/ 2817975 h 6860965"/>
              <a:gd name="connsiteX1306" fmla="*/ 1483506 w 12191853"/>
              <a:gd name="connsiteY1306" fmla="*/ 2936193 h 6860965"/>
              <a:gd name="connsiteX1307" fmla="*/ 1460005 w 12191853"/>
              <a:gd name="connsiteY1307" fmla="*/ 3055122 h 6860965"/>
              <a:gd name="connsiteX1308" fmla="*/ 1430094 w 12191853"/>
              <a:gd name="connsiteY1308" fmla="*/ 3155534 h 6860965"/>
              <a:gd name="connsiteX1309" fmla="*/ 1363152 w 12191853"/>
              <a:gd name="connsiteY1309" fmla="*/ 3090017 h 6860965"/>
              <a:gd name="connsiteX1310" fmla="*/ 1299771 w 12191853"/>
              <a:gd name="connsiteY1310" fmla="*/ 3049424 h 6860965"/>
              <a:gd name="connsiteX1311" fmla="*/ 1223571 w 12191853"/>
              <a:gd name="connsiteY1311" fmla="*/ 2931921 h 6860965"/>
              <a:gd name="connsiteX1312" fmla="*/ 1175857 w 12191853"/>
              <a:gd name="connsiteY1312" fmla="*/ 2875660 h 6860965"/>
              <a:gd name="connsiteX1313" fmla="*/ 1116749 w 12191853"/>
              <a:gd name="connsiteY1313" fmla="*/ 2854295 h 6860965"/>
              <a:gd name="connsiteX1314" fmla="*/ 1079539 w 12191853"/>
              <a:gd name="connsiteY1314" fmla="*/ 2835691 h 6860965"/>
              <a:gd name="connsiteX1315" fmla="*/ 1079328 w 12191853"/>
              <a:gd name="connsiteY1315" fmla="*/ 2835427 h 6860965"/>
              <a:gd name="connsiteX1316" fmla="*/ 1019767 w 12191853"/>
              <a:gd name="connsiteY1316" fmla="*/ 2845450 h 6860965"/>
              <a:gd name="connsiteX1317" fmla="*/ 934426 w 12191853"/>
              <a:gd name="connsiteY1317" fmla="*/ 2885705 h 6860965"/>
              <a:gd name="connsiteX1318" fmla="*/ 839961 w 12191853"/>
              <a:gd name="connsiteY1318" fmla="*/ 2962995 h 6860965"/>
              <a:gd name="connsiteX1319" fmla="*/ 829763 w 12191853"/>
              <a:gd name="connsiteY1319" fmla="*/ 2973729 h 6860965"/>
              <a:gd name="connsiteX1320" fmla="*/ 783067 w 12191853"/>
              <a:gd name="connsiteY1320" fmla="*/ 3009690 h 6860965"/>
              <a:gd name="connsiteX1321" fmla="*/ 661229 w 12191853"/>
              <a:gd name="connsiteY1321" fmla="*/ 3112207 h 6860965"/>
              <a:gd name="connsiteX1322" fmla="*/ 612923 w 12191853"/>
              <a:gd name="connsiteY1322" fmla="*/ 3176078 h 6860965"/>
              <a:gd name="connsiteX1323" fmla="*/ 598430 w 12191853"/>
              <a:gd name="connsiteY1323" fmla="*/ 3203451 h 6860965"/>
              <a:gd name="connsiteX1324" fmla="*/ 576425 w 12191853"/>
              <a:gd name="connsiteY1324" fmla="*/ 3227068 h 6860965"/>
              <a:gd name="connsiteX1325" fmla="*/ 442241 w 12191853"/>
              <a:gd name="connsiteY1325" fmla="*/ 3327437 h 6860965"/>
              <a:gd name="connsiteX1326" fmla="*/ 429896 w 12191853"/>
              <a:gd name="connsiteY1326" fmla="*/ 3363398 h 6860965"/>
              <a:gd name="connsiteX1327" fmla="*/ 427212 w 12191853"/>
              <a:gd name="connsiteY1327" fmla="*/ 3830356 h 6860965"/>
              <a:gd name="connsiteX1328" fmla="*/ 429896 w 12191853"/>
              <a:gd name="connsiteY1328" fmla="*/ 3958099 h 6860965"/>
              <a:gd name="connsiteX1329" fmla="*/ 444924 w 12191853"/>
              <a:gd name="connsiteY1329" fmla="*/ 3989766 h 6860965"/>
              <a:gd name="connsiteX1330" fmla="*/ 476055 w 12191853"/>
              <a:gd name="connsiteY1330" fmla="*/ 4058468 h 6860965"/>
              <a:gd name="connsiteX1331" fmla="*/ 490547 w 12191853"/>
              <a:gd name="connsiteY1331" fmla="*/ 4037536 h 6860965"/>
              <a:gd name="connsiteX1332" fmla="*/ 477665 w 12191853"/>
              <a:gd name="connsiteY1332" fmla="*/ 3899058 h 6860965"/>
              <a:gd name="connsiteX1333" fmla="*/ 468541 w 12191853"/>
              <a:gd name="connsiteY1333" fmla="*/ 3875442 h 6860965"/>
              <a:gd name="connsiteX1334" fmla="*/ 479275 w 12191853"/>
              <a:gd name="connsiteY1334" fmla="*/ 3884030 h 6860965"/>
              <a:gd name="connsiteX1335" fmla="*/ 503965 w 12191853"/>
              <a:gd name="connsiteY1335" fmla="*/ 4046660 h 6860965"/>
              <a:gd name="connsiteX1336" fmla="*/ 475518 w 12191853"/>
              <a:gd name="connsiteY1336" fmla="*/ 4087989 h 6860965"/>
              <a:gd name="connsiteX1337" fmla="*/ 538853 w 12191853"/>
              <a:gd name="connsiteY1337" fmla="*/ 4089599 h 6860965"/>
              <a:gd name="connsiteX1338" fmla="*/ 590380 w 12191853"/>
              <a:gd name="connsiteY1338" fmla="*/ 4115362 h 6860965"/>
              <a:gd name="connsiteX1339" fmla="*/ 595747 w 12191853"/>
              <a:gd name="connsiteY1339" fmla="*/ 4126096 h 6860965"/>
              <a:gd name="connsiteX1340" fmla="*/ 585549 w 12191853"/>
              <a:gd name="connsiteY1340" fmla="*/ 4122340 h 6860965"/>
              <a:gd name="connsiteX1341" fmla="*/ 504502 w 12191853"/>
              <a:gd name="connsiteY1341" fmla="*/ 4099260 h 6860965"/>
              <a:gd name="connsiteX1342" fmla="*/ 473372 w 12191853"/>
              <a:gd name="connsiteY1342" fmla="*/ 4105701 h 6860965"/>
              <a:gd name="connsiteX1343" fmla="*/ 514700 w 12191853"/>
              <a:gd name="connsiteY1343" fmla="*/ 4135758 h 6860965"/>
              <a:gd name="connsiteX1344" fmla="*/ 560859 w 12191853"/>
              <a:gd name="connsiteY1344" fmla="*/ 4239348 h 6860965"/>
              <a:gd name="connsiteX1345" fmla="*/ 559249 w 12191853"/>
              <a:gd name="connsiteY1345" fmla="*/ 4249545 h 6860965"/>
              <a:gd name="connsiteX1346" fmla="*/ 552271 w 12191853"/>
              <a:gd name="connsiteY1346" fmla="*/ 4242031 h 6860965"/>
              <a:gd name="connsiteX1347" fmla="*/ 500208 w 12191853"/>
              <a:gd name="connsiteY1347" fmla="*/ 4134148 h 6860965"/>
              <a:gd name="connsiteX1348" fmla="*/ 465857 w 12191853"/>
              <a:gd name="connsiteY1348" fmla="*/ 4119656 h 6860965"/>
              <a:gd name="connsiteX1349" fmla="*/ 465857 w 12191853"/>
              <a:gd name="connsiteY1349" fmla="*/ 4171182 h 6860965"/>
              <a:gd name="connsiteX1350" fmla="*/ 452976 w 12191853"/>
              <a:gd name="connsiteY1350" fmla="*/ 4217341 h 6860965"/>
              <a:gd name="connsiteX1351" fmla="*/ 444388 w 12191853"/>
              <a:gd name="connsiteY1351" fmla="*/ 4221635 h 6860965"/>
              <a:gd name="connsiteX1352" fmla="*/ 444924 w 12191853"/>
              <a:gd name="connsiteY1352" fmla="*/ 4212511 h 6860965"/>
              <a:gd name="connsiteX1353" fmla="*/ 454586 w 12191853"/>
              <a:gd name="connsiteY1353" fmla="*/ 4157227 h 6860965"/>
              <a:gd name="connsiteX1354" fmla="*/ 451902 w 12191853"/>
              <a:gd name="connsiteY1354" fmla="*/ 4135221 h 6860965"/>
              <a:gd name="connsiteX1355" fmla="*/ 449218 w 12191853"/>
              <a:gd name="connsiteY1355" fmla="*/ 4125023 h 6860965"/>
              <a:gd name="connsiteX1356" fmla="*/ 440631 w 12191853"/>
              <a:gd name="connsiteY1356" fmla="*/ 4132001 h 6860965"/>
              <a:gd name="connsiteX1357" fmla="*/ 426675 w 12191853"/>
              <a:gd name="connsiteY1357" fmla="*/ 4135758 h 6860965"/>
              <a:gd name="connsiteX1358" fmla="*/ 425602 w 12191853"/>
              <a:gd name="connsiteY1358" fmla="*/ 4134684 h 6860965"/>
              <a:gd name="connsiteX1359" fmla="*/ 404133 w 12191853"/>
              <a:gd name="connsiteY1359" fmla="*/ 4127170 h 6860965"/>
              <a:gd name="connsiteX1360" fmla="*/ 393398 w 12191853"/>
              <a:gd name="connsiteY1360" fmla="*/ 4135221 h 6860965"/>
              <a:gd name="connsiteX1361" fmla="*/ 397692 w 12191853"/>
              <a:gd name="connsiteY1361" fmla="*/ 4204997 h 6860965"/>
              <a:gd name="connsiteX1362" fmla="*/ 397155 w 12191853"/>
              <a:gd name="connsiteY1362" fmla="*/ 4215731 h 6860965"/>
              <a:gd name="connsiteX1363" fmla="*/ 389641 w 12191853"/>
              <a:gd name="connsiteY1363" fmla="*/ 4207144 h 6860965"/>
              <a:gd name="connsiteX1364" fmla="*/ 381590 w 12191853"/>
              <a:gd name="connsiteY1364" fmla="*/ 4137905 h 6860965"/>
              <a:gd name="connsiteX1365" fmla="*/ 379980 w 12191853"/>
              <a:gd name="connsiteY1365" fmla="*/ 4118046 h 6860965"/>
              <a:gd name="connsiteX1366" fmla="*/ 350459 w 12191853"/>
              <a:gd name="connsiteY1366" fmla="*/ 4120729 h 6860965"/>
              <a:gd name="connsiteX1367" fmla="*/ 291419 w 12191853"/>
              <a:gd name="connsiteY1367" fmla="*/ 4220025 h 6860965"/>
              <a:gd name="connsiteX1368" fmla="*/ 284441 w 12191853"/>
              <a:gd name="connsiteY1368" fmla="*/ 4229686 h 6860965"/>
              <a:gd name="connsiteX1369" fmla="*/ 282831 w 12191853"/>
              <a:gd name="connsiteY1369" fmla="*/ 4218952 h 6860965"/>
              <a:gd name="connsiteX1370" fmla="*/ 344018 w 12191853"/>
              <a:gd name="connsiteY1370" fmla="*/ 4108384 h 6860965"/>
              <a:gd name="connsiteX1371" fmla="*/ 381590 w 12191853"/>
              <a:gd name="connsiteY1371" fmla="*/ 4098723 h 6860965"/>
              <a:gd name="connsiteX1372" fmla="*/ 273170 w 12191853"/>
              <a:gd name="connsiteY1372" fmla="*/ 4056321 h 6860965"/>
              <a:gd name="connsiteX1373" fmla="*/ 262972 w 12191853"/>
              <a:gd name="connsiteY1373" fmla="*/ 4052027 h 6860965"/>
              <a:gd name="connsiteX1374" fmla="*/ 272633 w 12191853"/>
              <a:gd name="connsiteY1374" fmla="*/ 4048807 h 6860965"/>
              <a:gd name="connsiteX1375" fmla="*/ 361731 w 12191853"/>
              <a:gd name="connsiteY1375" fmla="*/ 4068666 h 6860965"/>
              <a:gd name="connsiteX1376" fmla="*/ 346703 w 12191853"/>
              <a:gd name="connsiteY1376" fmla="*/ 3972591 h 6860965"/>
              <a:gd name="connsiteX1377" fmla="*/ 369782 w 12191853"/>
              <a:gd name="connsiteY1377" fmla="*/ 3881883 h 6860965"/>
              <a:gd name="connsiteX1378" fmla="*/ 375149 w 12191853"/>
              <a:gd name="connsiteY1378" fmla="*/ 3875978 h 6860965"/>
              <a:gd name="connsiteX1379" fmla="*/ 376760 w 12191853"/>
              <a:gd name="connsiteY1379" fmla="*/ 3884566 h 6860965"/>
              <a:gd name="connsiteX1380" fmla="*/ 359047 w 12191853"/>
              <a:gd name="connsiteY1380" fmla="*/ 3983862 h 6860965"/>
              <a:gd name="connsiteX1381" fmla="*/ 356900 w 12191853"/>
              <a:gd name="connsiteY1381" fmla="*/ 4025190 h 6860965"/>
              <a:gd name="connsiteX1382" fmla="*/ 375149 w 12191853"/>
              <a:gd name="connsiteY1382" fmla="*/ 4059541 h 6860965"/>
              <a:gd name="connsiteX1383" fmla="*/ 418625 w 12191853"/>
              <a:gd name="connsiteY1383" fmla="*/ 3978495 h 6860965"/>
              <a:gd name="connsiteX1384" fmla="*/ 423455 w 12191853"/>
              <a:gd name="connsiteY1384" fmla="*/ 3968834 h 6860965"/>
              <a:gd name="connsiteX1385" fmla="*/ 419161 w 12191853"/>
              <a:gd name="connsiteY1385" fmla="*/ 3745552 h 6860965"/>
              <a:gd name="connsiteX1386" fmla="*/ 418088 w 12191853"/>
              <a:gd name="connsiteY1386" fmla="*/ 3741259 h 6860965"/>
              <a:gd name="connsiteX1387" fmla="*/ 415941 w 12191853"/>
              <a:gd name="connsiteY1387" fmla="*/ 3732671 h 6860965"/>
              <a:gd name="connsiteX1388" fmla="*/ 415941 w 12191853"/>
              <a:gd name="connsiteY1388" fmla="*/ 3560379 h 6860965"/>
              <a:gd name="connsiteX1389" fmla="*/ 418088 w 12191853"/>
              <a:gd name="connsiteY1389" fmla="*/ 3552328 h 6860965"/>
              <a:gd name="connsiteX1390" fmla="*/ 419698 w 12191853"/>
              <a:gd name="connsiteY1390" fmla="*/ 3464840 h 6860965"/>
              <a:gd name="connsiteX1391" fmla="*/ 421308 w 12191853"/>
              <a:gd name="connsiteY1391" fmla="*/ 3371449 h 6860965"/>
              <a:gd name="connsiteX1392" fmla="*/ 407890 w 12191853"/>
              <a:gd name="connsiteY1392" fmla="*/ 3345149 h 6860965"/>
              <a:gd name="connsiteX1393" fmla="*/ 281757 w 12191853"/>
              <a:gd name="connsiteY1393" fmla="*/ 3339245 h 6860965"/>
              <a:gd name="connsiteX1394" fmla="*/ 265119 w 12191853"/>
              <a:gd name="connsiteY1394" fmla="*/ 3355884 h 6860965"/>
              <a:gd name="connsiteX1395" fmla="*/ 171899 w 12191853"/>
              <a:gd name="connsiteY1395" fmla="*/ 3505753 h 6860965"/>
              <a:gd name="connsiteX1396" fmla="*/ 171612 w 12191853"/>
              <a:gd name="connsiteY1396" fmla="*/ 3542189 h 6860965"/>
              <a:gd name="connsiteX1397" fmla="*/ 167453 w 12191853"/>
              <a:gd name="connsiteY1397" fmla="*/ 3787923 h 6860965"/>
              <a:gd name="connsiteX1398" fmla="*/ 190954 w 12191853"/>
              <a:gd name="connsiteY1398" fmla="*/ 3941747 h 6860965"/>
              <a:gd name="connsiteX1399" fmla="*/ 185969 w 12191853"/>
              <a:gd name="connsiteY1399" fmla="*/ 4204530 h 6860965"/>
              <a:gd name="connsiteX1400" fmla="*/ 251487 w 12191853"/>
              <a:gd name="connsiteY1400" fmla="*/ 4515740 h 6860965"/>
              <a:gd name="connsiteX1401" fmla="*/ 257896 w 12191853"/>
              <a:gd name="connsiteY1401" fmla="*/ 4636805 h 6860965"/>
              <a:gd name="connsiteX1402" fmla="*/ 272139 w 12191853"/>
              <a:gd name="connsiteY1402" fmla="*/ 4724399 h 6860965"/>
              <a:gd name="connsiteX1403" fmla="*/ 301337 w 12191853"/>
              <a:gd name="connsiteY1403" fmla="*/ 4688792 h 6860965"/>
              <a:gd name="connsiteX1404" fmla="*/ 490057 w 12191853"/>
              <a:gd name="connsiteY1404" fmla="*/ 4593364 h 6860965"/>
              <a:gd name="connsiteX1405" fmla="*/ 621093 w 12191853"/>
              <a:gd name="connsiteY1405" fmla="*/ 4543513 h 6860965"/>
              <a:gd name="connsiteX1406" fmla="*/ 711536 w 12191853"/>
              <a:gd name="connsiteY1406" fmla="*/ 4488678 h 6860965"/>
              <a:gd name="connsiteX1407" fmla="*/ 1051231 w 12191853"/>
              <a:gd name="connsiteY1407" fmla="*/ 4463040 h 6860965"/>
              <a:gd name="connsiteX1408" fmla="*/ 1116036 w 12191853"/>
              <a:gd name="connsiteY1408" fmla="*/ 4529983 h 6860965"/>
              <a:gd name="connsiteX1409" fmla="*/ 1123870 w 12191853"/>
              <a:gd name="connsiteY1409" fmla="*/ 4634668 h 6860965"/>
              <a:gd name="connsiteX1410" fmla="*/ 1137401 w 12191853"/>
              <a:gd name="connsiteY1410" fmla="*/ 4577696 h 6860965"/>
              <a:gd name="connsiteX1411" fmla="*/ 1069035 w 12191853"/>
              <a:gd name="connsiteY1411" fmla="*/ 4336278 h 6860965"/>
              <a:gd name="connsiteX1412" fmla="*/ 991410 w 12191853"/>
              <a:gd name="connsiteY1412" fmla="*/ 4268624 h 6860965"/>
              <a:gd name="connsiteX1413" fmla="*/ 955091 w 12191853"/>
              <a:gd name="connsiteY1413" fmla="*/ 4207379 h 6860965"/>
              <a:gd name="connsiteX1414" fmla="*/ 878179 w 12191853"/>
              <a:gd name="connsiteY1414" fmla="*/ 3937474 h 6860965"/>
              <a:gd name="connsiteX1415" fmla="*/ 875330 w 12191853"/>
              <a:gd name="connsiteY1415" fmla="*/ 3850592 h 6860965"/>
              <a:gd name="connsiteX1416" fmla="*/ 889573 w 12191853"/>
              <a:gd name="connsiteY1416" fmla="*/ 3824242 h 6860965"/>
              <a:gd name="connsiteX1417" fmla="*/ 959364 w 12191853"/>
              <a:gd name="connsiteY1417" fmla="*/ 3824242 h 6860965"/>
              <a:gd name="connsiteX1418" fmla="*/ 985713 w 12191853"/>
              <a:gd name="connsiteY1418" fmla="*/ 3881214 h 6860965"/>
              <a:gd name="connsiteX1419" fmla="*/ 1008502 w 12191853"/>
              <a:gd name="connsiteY1419" fmla="*/ 3984476 h 6860965"/>
              <a:gd name="connsiteX1420" fmla="*/ 1019184 w 12191853"/>
              <a:gd name="connsiteY1420" fmla="*/ 4132603 h 6860965"/>
              <a:gd name="connsiteX1421" fmla="*/ 1007078 w 12191853"/>
              <a:gd name="connsiteY1421" fmla="*/ 4165362 h 6860965"/>
              <a:gd name="connsiteX1422" fmla="*/ 982864 w 12191853"/>
              <a:gd name="connsiteY1422" fmla="*/ 4140437 h 6860965"/>
              <a:gd name="connsiteX1423" fmla="*/ 955803 w 12191853"/>
              <a:gd name="connsiteY1423" fmla="*/ 4074919 h 6860965"/>
              <a:gd name="connsiteX1424" fmla="*/ 932302 w 12191853"/>
              <a:gd name="connsiteY1424" fmla="*/ 3948868 h 6860965"/>
              <a:gd name="connsiteX1425" fmla="*/ 946545 w 12191853"/>
              <a:gd name="connsiteY1425" fmla="*/ 3918246 h 6860965"/>
              <a:gd name="connsiteX1426" fmla="*/ 967197 w 12191853"/>
              <a:gd name="connsiteY1426" fmla="*/ 3952429 h 6860965"/>
              <a:gd name="connsiteX1427" fmla="*/ 945121 w 12191853"/>
              <a:gd name="connsiteY1427" fmla="*/ 3959550 h 6860965"/>
              <a:gd name="connsiteX1428" fmla="*/ 980728 w 12191853"/>
              <a:gd name="connsiteY1428" fmla="*/ 4090586 h 6860965"/>
              <a:gd name="connsiteX1429" fmla="*/ 992122 w 12191853"/>
              <a:gd name="connsiteY1429" fmla="*/ 4102693 h 6860965"/>
              <a:gd name="connsiteX1430" fmla="*/ 1004941 w 12191853"/>
              <a:gd name="connsiteY1430" fmla="*/ 4072070 h 6860965"/>
              <a:gd name="connsiteX1431" fmla="*/ 960076 w 12191853"/>
              <a:gd name="connsiteY1431" fmla="*/ 3878366 h 6860965"/>
              <a:gd name="connsiteX1432" fmla="*/ 915210 w 12191853"/>
              <a:gd name="connsiteY1432" fmla="*/ 3844895 h 6860965"/>
              <a:gd name="connsiteX1433" fmla="*/ 904528 w 12191853"/>
              <a:gd name="connsiteY1433" fmla="*/ 3868395 h 6860965"/>
              <a:gd name="connsiteX1434" fmla="*/ 907377 w 12191853"/>
              <a:gd name="connsiteY1434" fmla="*/ 3906139 h 6860965"/>
              <a:gd name="connsiteX1435" fmla="*/ 947257 w 12191853"/>
              <a:gd name="connsiteY1435" fmla="*/ 4111951 h 6860965"/>
              <a:gd name="connsiteX1436" fmla="*/ 977167 w 12191853"/>
              <a:gd name="connsiteY1436" fmla="*/ 4215924 h 6860965"/>
              <a:gd name="connsiteX1437" fmla="*/ 1007078 w 12191853"/>
              <a:gd name="connsiteY1437" fmla="*/ 4239425 h 6860965"/>
              <a:gd name="connsiteX1438" fmla="*/ 1030578 w 12191853"/>
              <a:gd name="connsiteY1438" fmla="*/ 4213076 h 6860965"/>
              <a:gd name="connsiteX1439" fmla="*/ 1045534 w 12191853"/>
              <a:gd name="connsiteY1439" fmla="*/ 4131179 h 6860965"/>
              <a:gd name="connsiteX1440" fmla="*/ 1024169 w 12191853"/>
              <a:gd name="connsiteY1440" fmla="*/ 3931064 h 6860965"/>
              <a:gd name="connsiteX1441" fmla="*/ 1024169 w 12191853"/>
              <a:gd name="connsiteY1441" fmla="*/ 3896169 h 6860965"/>
              <a:gd name="connsiteX1442" fmla="*/ 1033427 w 12191853"/>
              <a:gd name="connsiteY1442" fmla="*/ 3880502 h 6860965"/>
              <a:gd name="connsiteX1443" fmla="*/ 1039836 w 12191853"/>
              <a:gd name="connsiteY1443" fmla="*/ 3896169 h 6860965"/>
              <a:gd name="connsiteX1444" fmla="*/ 1052655 w 12191853"/>
              <a:gd name="connsiteY1444" fmla="*/ 3943883 h 6860965"/>
              <a:gd name="connsiteX1445" fmla="*/ 1164463 w 12191853"/>
              <a:gd name="connsiteY1445" fmla="*/ 4170347 h 6860965"/>
              <a:gd name="connsiteX1446" fmla="*/ 1169448 w 12191853"/>
              <a:gd name="connsiteY1446" fmla="*/ 4607607 h 6860965"/>
              <a:gd name="connsiteX1447" fmla="*/ 1207904 w 12191853"/>
              <a:gd name="connsiteY1447" fmla="*/ 4488678 h 6860965"/>
              <a:gd name="connsiteX1448" fmla="*/ 1259891 w 12191853"/>
              <a:gd name="connsiteY1448" fmla="*/ 4434554 h 6860965"/>
              <a:gd name="connsiteX1449" fmla="*/ 1569676 w 12191853"/>
              <a:gd name="connsiteY1449" fmla="*/ 4571287 h 6860965"/>
              <a:gd name="connsiteX1450" fmla="*/ 1752698 w 12191853"/>
              <a:gd name="connsiteY1450" fmla="*/ 4623274 h 6860965"/>
              <a:gd name="connsiteX1451" fmla="*/ 1934296 w 12191853"/>
              <a:gd name="connsiteY1451" fmla="*/ 4774962 h 6860965"/>
              <a:gd name="connsiteX1452" fmla="*/ 1995541 w 12191853"/>
              <a:gd name="connsiteY1452" fmla="*/ 4886057 h 6860965"/>
              <a:gd name="connsiteX1453" fmla="*/ 2009072 w 12191853"/>
              <a:gd name="connsiteY1453" fmla="*/ 4918104 h 6860965"/>
              <a:gd name="connsiteX1454" fmla="*/ 2025451 w 12191853"/>
              <a:gd name="connsiteY1454" fmla="*/ 4973652 h 6860965"/>
              <a:gd name="connsiteX1455" fmla="*/ 2063195 w 12191853"/>
              <a:gd name="connsiteY1455" fmla="*/ 5471444 h 6860965"/>
              <a:gd name="connsiteX1456" fmla="*/ 2063907 w 12191853"/>
              <a:gd name="connsiteY1456" fmla="*/ 5512749 h 6860965"/>
              <a:gd name="connsiteX1457" fmla="*/ 2280401 w 12191853"/>
              <a:gd name="connsiteY1457" fmla="*/ 5487824 h 6860965"/>
              <a:gd name="connsiteX1458" fmla="*/ 2320993 w 12191853"/>
              <a:gd name="connsiteY1458" fmla="*/ 5526992 h 6860965"/>
              <a:gd name="connsiteX1459" fmla="*/ 2327403 w 12191853"/>
              <a:gd name="connsiteY1459" fmla="*/ 5577554 h 6860965"/>
              <a:gd name="connsiteX1460" fmla="*/ 2333100 w 12191853"/>
              <a:gd name="connsiteY1460" fmla="*/ 5563311 h 6860965"/>
              <a:gd name="connsiteX1461" fmla="*/ 2278265 w 12191853"/>
              <a:gd name="connsiteY1461" fmla="*/ 5390971 h 6860965"/>
              <a:gd name="connsiteX1462" fmla="*/ 2264023 w 12191853"/>
              <a:gd name="connsiteY1462" fmla="*/ 5381713 h 6860965"/>
              <a:gd name="connsiteX1463" fmla="*/ 2225566 w 12191853"/>
              <a:gd name="connsiteY1463" fmla="*/ 5341121 h 6860965"/>
              <a:gd name="connsiteX1464" fmla="*/ 2175003 w 12191853"/>
              <a:gd name="connsiteY1464" fmla="*/ 5169493 h 6860965"/>
              <a:gd name="connsiteX1465" fmla="*/ 2211323 w 12191853"/>
              <a:gd name="connsiteY1465" fmla="*/ 5100414 h 6860965"/>
              <a:gd name="connsiteX1466" fmla="*/ 2235536 w 12191853"/>
              <a:gd name="connsiteY1466" fmla="*/ 5131037 h 6860965"/>
              <a:gd name="connsiteX1467" fmla="*/ 2261885 w 12191853"/>
              <a:gd name="connsiteY1467" fmla="*/ 5250678 h 6860965"/>
              <a:gd name="connsiteX1468" fmla="*/ 2258324 w 12191853"/>
              <a:gd name="connsiteY1468" fmla="*/ 5261360 h 6860965"/>
              <a:gd name="connsiteX1469" fmla="*/ 2259037 w 12191853"/>
              <a:gd name="connsiteY1469" fmla="*/ 5252102 h 6860965"/>
              <a:gd name="connsiteX1470" fmla="*/ 2257613 w 12191853"/>
              <a:gd name="connsiteY1470" fmla="*/ 5250678 h 6860965"/>
              <a:gd name="connsiteX1471" fmla="*/ 2224853 w 12191853"/>
              <a:gd name="connsiteY1471" fmla="*/ 5143143 h 6860965"/>
              <a:gd name="connsiteX1472" fmla="*/ 2202777 w 12191853"/>
              <a:gd name="connsiteY1472" fmla="*/ 5130325 h 6860965"/>
              <a:gd name="connsiteX1473" fmla="*/ 2196368 w 12191853"/>
              <a:gd name="connsiteY1473" fmla="*/ 5152401 h 6860965"/>
              <a:gd name="connsiteX1474" fmla="*/ 2234824 w 12191853"/>
              <a:gd name="connsiteY1474" fmla="*/ 5337560 h 6860965"/>
              <a:gd name="connsiteX1475" fmla="*/ 2255477 w 12191853"/>
              <a:gd name="connsiteY1475" fmla="*/ 5360349 h 6860965"/>
              <a:gd name="connsiteX1476" fmla="*/ 2273280 w 12191853"/>
              <a:gd name="connsiteY1476" fmla="*/ 5336136 h 6860965"/>
              <a:gd name="connsiteX1477" fmla="*/ 2273280 w 12191853"/>
              <a:gd name="connsiteY1477" fmla="*/ 5210797 h 6860965"/>
              <a:gd name="connsiteX1478" fmla="*/ 2273280 w 12191853"/>
              <a:gd name="connsiteY1478" fmla="*/ 5150977 h 6860965"/>
              <a:gd name="connsiteX1479" fmla="*/ 2313161 w 12191853"/>
              <a:gd name="connsiteY1479" fmla="*/ 5230737 h 6860965"/>
              <a:gd name="connsiteX1480" fmla="*/ 2368709 w 12191853"/>
              <a:gd name="connsiteY1480" fmla="*/ 5468596 h 6860965"/>
              <a:gd name="connsiteX1481" fmla="*/ 2358026 w 12191853"/>
              <a:gd name="connsiteY1481" fmla="*/ 5559039 h 6860965"/>
              <a:gd name="connsiteX1482" fmla="*/ 2374406 w 12191853"/>
              <a:gd name="connsiteY1482" fmla="*/ 5502067 h 6860965"/>
              <a:gd name="connsiteX1483" fmla="*/ 2406451 w 12191853"/>
              <a:gd name="connsiteY1483" fmla="*/ 5472156 h 6860965"/>
              <a:gd name="connsiteX1484" fmla="*/ 2584489 w 12191853"/>
              <a:gd name="connsiteY1484" fmla="*/ 5548356 h 6860965"/>
              <a:gd name="connsiteX1485" fmla="*/ 2608703 w 12191853"/>
              <a:gd name="connsiteY1485" fmla="*/ 5564736 h 6860965"/>
              <a:gd name="connsiteX1486" fmla="*/ 2804544 w 12191853"/>
              <a:gd name="connsiteY1486" fmla="*/ 5679392 h 6860965"/>
              <a:gd name="connsiteX1487" fmla="*/ 2896411 w 12191853"/>
              <a:gd name="connsiteY1487" fmla="*/ 6066801 h 6860965"/>
              <a:gd name="connsiteX1488" fmla="*/ 2855818 w 12191853"/>
              <a:gd name="connsiteY1488" fmla="*/ 6286855 h 6860965"/>
              <a:gd name="connsiteX1489" fmla="*/ 2849410 w 12191853"/>
              <a:gd name="connsiteY1489" fmla="*/ 6306083 h 6860965"/>
              <a:gd name="connsiteX1490" fmla="*/ 2777482 w 12191853"/>
              <a:gd name="connsiteY1490" fmla="*/ 6415754 h 6860965"/>
              <a:gd name="connsiteX1491" fmla="*/ 2780331 w 12191853"/>
              <a:gd name="connsiteY1491" fmla="*/ 6446377 h 6860965"/>
              <a:gd name="connsiteX1492" fmla="*/ 2844423 w 12191853"/>
              <a:gd name="connsiteY1492" fmla="*/ 6494803 h 6860965"/>
              <a:gd name="connsiteX1493" fmla="*/ 2931307 w 12191853"/>
              <a:gd name="connsiteY1493" fmla="*/ 6540381 h 6860965"/>
              <a:gd name="connsiteX1494" fmla="*/ 2949110 w 12191853"/>
              <a:gd name="connsiteY1494" fmla="*/ 6524001 h 6860965"/>
              <a:gd name="connsiteX1495" fmla="*/ 2907806 w 12191853"/>
              <a:gd name="connsiteY1495" fmla="*/ 6449226 h 6860965"/>
              <a:gd name="connsiteX1496" fmla="*/ 2897835 w 12191853"/>
              <a:gd name="connsiteY1496" fmla="*/ 6413618 h 6860965"/>
              <a:gd name="connsiteX1497" fmla="*/ 2909942 w 12191853"/>
              <a:gd name="connsiteY1497" fmla="*/ 6267627 h 6860965"/>
              <a:gd name="connsiteX1498" fmla="*/ 2912079 w 12191853"/>
              <a:gd name="connsiteY1498" fmla="*/ 6227747 h 6860965"/>
              <a:gd name="connsiteX1499" fmla="*/ 2943412 w 12191853"/>
              <a:gd name="connsiteY1499" fmla="*/ 6147986 h 6860965"/>
              <a:gd name="connsiteX1500" fmla="*/ 3124298 w 12191853"/>
              <a:gd name="connsiteY1500" fmla="*/ 6066801 h 6860965"/>
              <a:gd name="connsiteX1501" fmla="*/ 3174861 w 12191853"/>
              <a:gd name="connsiteY1501" fmla="*/ 6045437 h 6860965"/>
              <a:gd name="connsiteX1502" fmla="*/ 3272425 w 12191853"/>
              <a:gd name="connsiteY1502" fmla="*/ 6073210 h 6860965"/>
              <a:gd name="connsiteX1503" fmla="*/ 3409160 w 12191853"/>
              <a:gd name="connsiteY1503" fmla="*/ 6194988 h 6860965"/>
              <a:gd name="connsiteX1504" fmla="*/ 3425537 w 12191853"/>
              <a:gd name="connsiteY1504" fmla="*/ 6266203 h 6860965"/>
              <a:gd name="connsiteX1505" fmla="*/ 3425537 w 12191853"/>
              <a:gd name="connsiteY1505" fmla="*/ 6285431 h 6860965"/>
              <a:gd name="connsiteX1506" fmla="*/ 3426250 w 12191853"/>
              <a:gd name="connsiteY1506" fmla="*/ 6326736 h 6860965"/>
              <a:gd name="connsiteX1507" fmla="*/ 3392779 w 12191853"/>
              <a:gd name="connsiteY1507" fmla="*/ 6435695 h 6860965"/>
              <a:gd name="connsiteX1508" fmla="*/ 3365006 w 12191853"/>
              <a:gd name="connsiteY1508" fmla="*/ 6504061 h 6860965"/>
              <a:gd name="connsiteX1509" fmla="*/ 3325124 w 12191853"/>
              <a:gd name="connsiteY1509" fmla="*/ 6526850 h 6860965"/>
              <a:gd name="connsiteX1510" fmla="*/ 3228272 w 12191853"/>
              <a:gd name="connsiteY1510" fmla="*/ 6499788 h 6860965"/>
              <a:gd name="connsiteX1511" fmla="*/ 3124298 w 12191853"/>
              <a:gd name="connsiteY1511" fmla="*/ 6454210 h 6860965"/>
              <a:gd name="connsiteX1512" fmla="*/ 3102935 w 12191853"/>
              <a:gd name="connsiteY1512" fmla="*/ 6427861 h 6860965"/>
              <a:gd name="connsiteX1513" fmla="*/ 3069464 w 12191853"/>
              <a:gd name="connsiteY1513" fmla="*/ 6266915 h 6860965"/>
              <a:gd name="connsiteX1514" fmla="*/ 3105782 w 12191853"/>
              <a:gd name="connsiteY1514" fmla="*/ 6204958 h 6860965"/>
              <a:gd name="connsiteX1515" fmla="*/ 3232545 w 12191853"/>
              <a:gd name="connsiteY1515" fmla="*/ 6172199 h 6860965"/>
              <a:gd name="connsiteX1516" fmla="*/ 3277410 w 12191853"/>
              <a:gd name="connsiteY1516" fmla="*/ 6194988 h 6860965"/>
              <a:gd name="connsiteX1517" fmla="*/ 3327263 w 12191853"/>
              <a:gd name="connsiteY1517" fmla="*/ 6291128 h 6860965"/>
              <a:gd name="connsiteX1518" fmla="*/ 3291653 w 12191853"/>
              <a:gd name="connsiteY1518" fmla="*/ 6382283 h 6860965"/>
              <a:gd name="connsiteX1519" fmla="*/ 3238954 w 12191853"/>
              <a:gd name="connsiteY1519" fmla="*/ 6399375 h 6860965"/>
              <a:gd name="connsiteX1520" fmla="*/ 3201210 w 12191853"/>
              <a:gd name="connsiteY1520" fmla="*/ 6389405 h 6860965"/>
              <a:gd name="connsiteX1521" fmla="*/ 3155634 w 12191853"/>
              <a:gd name="connsiteY1521" fmla="*/ 6291128 h 6860965"/>
              <a:gd name="connsiteX1522" fmla="*/ 3201923 w 12191853"/>
              <a:gd name="connsiteY1522" fmla="*/ 6256945 h 6860965"/>
              <a:gd name="connsiteX1523" fmla="*/ 3252486 w 12191853"/>
              <a:gd name="connsiteY1523" fmla="*/ 6279734 h 6860965"/>
              <a:gd name="connsiteX1524" fmla="*/ 3263881 w 12191853"/>
              <a:gd name="connsiteY1524" fmla="*/ 6288992 h 6860965"/>
              <a:gd name="connsiteX1525" fmla="*/ 3217590 w 12191853"/>
              <a:gd name="connsiteY1525" fmla="*/ 6239853 h 6860965"/>
              <a:gd name="connsiteX1526" fmla="*/ 3142815 w 12191853"/>
              <a:gd name="connsiteY1526" fmla="*/ 6280446 h 6860965"/>
              <a:gd name="connsiteX1527" fmla="*/ 3140679 w 12191853"/>
              <a:gd name="connsiteY1527" fmla="*/ 6309644 h 6860965"/>
              <a:gd name="connsiteX1528" fmla="*/ 3169876 w 12191853"/>
              <a:gd name="connsiteY1528" fmla="*/ 6382283 h 6860965"/>
              <a:gd name="connsiteX1529" fmla="*/ 3197650 w 12191853"/>
              <a:gd name="connsiteY1529" fmla="*/ 6410769 h 6860965"/>
              <a:gd name="connsiteX1530" fmla="*/ 3293080 w 12191853"/>
              <a:gd name="connsiteY1530" fmla="*/ 6441392 h 6860965"/>
              <a:gd name="connsiteX1531" fmla="*/ 3337231 w 12191853"/>
              <a:gd name="connsiteY1531" fmla="*/ 6413618 h 6860965"/>
              <a:gd name="connsiteX1532" fmla="*/ 3362868 w 12191853"/>
              <a:gd name="connsiteY1532" fmla="*/ 6261930 h 6860965"/>
              <a:gd name="connsiteX1533" fmla="*/ 3346489 w 12191853"/>
              <a:gd name="connsiteY1533" fmla="*/ 6226322 h 6860965"/>
              <a:gd name="connsiteX1534" fmla="*/ 3247500 w 12191853"/>
              <a:gd name="connsiteY1534" fmla="*/ 6136592 h 6860965"/>
              <a:gd name="connsiteX1535" fmla="*/ 3180558 w 12191853"/>
              <a:gd name="connsiteY1535" fmla="*/ 6126622 h 6860965"/>
              <a:gd name="connsiteX1536" fmla="*/ 3033856 w 12191853"/>
              <a:gd name="connsiteY1536" fmla="*/ 6192852 h 6860965"/>
              <a:gd name="connsiteX1537" fmla="*/ 3018900 w 12191853"/>
              <a:gd name="connsiteY1537" fmla="*/ 6334569 h 6860965"/>
              <a:gd name="connsiteX1538" fmla="*/ 3047387 w 12191853"/>
              <a:gd name="connsiteY1538" fmla="*/ 6393678 h 6860965"/>
              <a:gd name="connsiteX1539" fmla="*/ 3081570 w 12191853"/>
              <a:gd name="connsiteY1539" fmla="*/ 6454210 h 6860965"/>
              <a:gd name="connsiteX1540" fmla="*/ 3228272 w 12191853"/>
              <a:gd name="connsiteY1540" fmla="*/ 6556760 h 6860965"/>
              <a:gd name="connsiteX1541" fmla="*/ 3357884 w 12191853"/>
              <a:gd name="connsiteY1541" fmla="*/ 6555336 h 6860965"/>
              <a:gd name="connsiteX1542" fmla="*/ 3398478 w 12191853"/>
              <a:gd name="connsiteY1542" fmla="*/ 6525425 h 6860965"/>
              <a:gd name="connsiteX1543" fmla="*/ 3443343 w 12191853"/>
              <a:gd name="connsiteY1543" fmla="*/ 6517592 h 6860965"/>
              <a:gd name="connsiteX1544" fmla="*/ 3453311 w 12191853"/>
              <a:gd name="connsiteY1544" fmla="*/ 6520441 h 6860965"/>
              <a:gd name="connsiteX1545" fmla="*/ 3634198 w 12191853"/>
              <a:gd name="connsiteY1545" fmla="*/ 6510470 h 6860965"/>
              <a:gd name="connsiteX1546" fmla="*/ 3711109 w 12191853"/>
              <a:gd name="connsiteY1546" fmla="*/ 6466317 h 6860965"/>
              <a:gd name="connsiteX1547" fmla="*/ 3765946 w 12191853"/>
              <a:gd name="connsiteY1547" fmla="*/ 6431422 h 6860965"/>
              <a:gd name="connsiteX1548" fmla="*/ 3811523 w 12191853"/>
              <a:gd name="connsiteY1548" fmla="*/ 6407921 h 6860965"/>
              <a:gd name="connsiteX1549" fmla="*/ 3862798 w 12191853"/>
              <a:gd name="connsiteY1549" fmla="*/ 6410057 h 6860965"/>
              <a:gd name="connsiteX1550" fmla="*/ 3884874 w 12191853"/>
              <a:gd name="connsiteY1550" fmla="*/ 6409345 h 6860965"/>
              <a:gd name="connsiteX1551" fmla="*/ 4004515 w 12191853"/>
              <a:gd name="connsiteY1551" fmla="*/ 6350237 h 6860965"/>
              <a:gd name="connsiteX1552" fmla="*/ 4010212 w 12191853"/>
              <a:gd name="connsiteY1552" fmla="*/ 6345251 h 6860965"/>
              <a:gd name="connsiteX1553" fmla="*/ 4072882 w 12191853"/>
              <a:gd name="connsiteY1553" fmla="*/ 6249824 h 6860965"/>
              <a:gd name="connsiteX1554" fmla="*/ 4053653 w 12191853"/>
              <a:gd name="connsiteY1554" fmla="*/ 6167927 h 6860965"/>
              <a:gd name="connsiteX1555" fmla="*/ 3964635 w 12191853"/>
              <a:gd name="connsiteY1555" fmla="*/ 6110242 h 6860965"/>
              <a:gd name="connsiteX1556" fmla="*/ 3909087 w 12191853"/>
              <a:gd name="connsiteY1556" fmla="*/ 6109530 h 6860965"/>
              <a:gd name="connsiteX1557" fmla="*/ 3830751 w 12191853"/>
              <a:gd name="connsiteY1557" fmla="*/ 6160805 h 6860965"/>
              <a:gd name="connsiteX1558" fmla="*/ 3811523 w 12191853"/>
              <a:gd name="connsiteY1558" fmla="*/ 6197836 h 6860965"/>
              <a:gd name="connsiteX1559" fmla="*/ 3812235 w 12191853"/>
              <a:gd name="connsiteY1559" fmla="*/ 6283294 h 6860965"/>
              <a:gd name="connsiteX1560" fmla="*/ 3859949 w 12191853"/>
              <a:gd name="connsiteY1560" fmla="*/ 6323175 h 6860965"/>
              <a:gd name="connsiteX1561" fmla="*/ 3961786 w 12191853"/>
              <a:gd name="connsiteY1561" fmla="*/ 6256945 h 6860965"/>
              <a:gd name="connsiteX1562" fmla="*/ 3961786 w 12191853"/>
              <a:gd name="connsiteY1562" fmla="*/ 6214928 h 6860965"/>
              <a:gd name="connsiteX1563" fmla="*/ 3959650 w 12191853"/>
              <a:gd name="connsiteY1563" fmla="*/ 6249824 h 6860965"/>
              <a:gd name="connsiteX1564" fmla="*/ 3948255 w 12191853"/>
              <a:gd name="connsiteY1564" fmla="*/ 6269764 h 6860965"/>
              <a:gd name="connsiteX1565" fmla="*/ 3826478 w 12191853"/>
              <a:gd name="connsiteY1565" fmla="*/ 6261218 h 6860965"/>
              <a:gd name="connsiteX1566" fmla="*/ 3825766 w 12191853"/>
              <a:gd name="connsiteY1566" fmla="*/ 6222762 h 6860965"/>
              <a:gd name="connsiteX1567" fmla="*/ 3882738 w 12191853"/>
              <a:gd name="connsiteY1567" fmla="*/ 6143001 h 6860965"/>
              <a:gd name="connsiteX1568" fmla="*/ 3924042 w 12191853"/>
              <a:gd name="connsiteY1568" fmla="*/ 6132319 h 6860965"/>
              <a:gd name="connsiteX1569" fmla="*/ 4021607 w 12191853"/>
              <a:gd name="connsiteY1569" fmla="*/ 6179321 h 6860965"/>
              <a:gd name="connsiteX1570" fmla="*/ 4033713 w 12191853"/>
              <a:gd name="connsiteY1570" fmla="*/ 6212079 h 6860965"/>
              <a:gd name="connsiteX1571" fmla="*/ 3985287 w 12191853"/>
              <a:gd name="connsiteY1571" fmla="*/ 6344540 h 6860965"/>
              <a:gd name="connsiteX1572" fmla="*/ 3961786 w 12191853"/>
              <a:gd name="connsiteY1572" fmla="*/ 6361631 h 6860965"/>
              <a:gd name="connsiteX1573" fmla="*/ 3836448 w 12191853"/>
              <a:gd name="connsiteY1573" fmla="*/ 6389405 h 6860965"/>
              <a:gd name="connsiteX1574" fmla="*/ 3770930 w 12191853"/>
              <a:gd name="connsiteY1574" fmla="*/ 6373737 h 6860965"/>
              <a:gd name="connsiteX1575" fmla="*/ 3768795 w 12191853"/>
              <a:gd name="connsiteY1575" fmla="*/ 6356646 h 6860965"/>
              <a:gd name="connsiteX1576" fmla="*/ 3759536 w 12191853"/>
              <a:gd name="connsiteY1576" fmla="*/ 6280446 h 6860965"/>
              <a:gd name="connsiteX1577" fmla="*/ 3755975 w 12191853"/>
              <a:gd name="connsiteY1577" fmla="*/ 6241278 h 6860965"/>
              <a:gd name="connsiteX1578" fmla="*/ 3764520 w 12191853"/>
              <a:gd name="connsiteY1578" fmla="*/ 6152259 h 6860965"/>
              <a:gd name="connsiteX1579" fmla="*/ 3775915 w 12191853"/>
              <a:gd name="connsiteY1579" fmla="*/ 6134455 h 6860965"/>
              <a:gd name="connsiteX1580" fmla="*/ 3912649 w 12191853"/>
              <a:gd name="connsiteY1580" fmla="*/ 6046861 h 6860965"/>
              <a:gd name="connsiteX1581" fmla="*/ 3976741 w 12191853"/>
              <a:gd name="connsiteY1581" fmla="*/ 6048285 h 6860965"/>
              <a:gd name="connsiteX1582" fmla="*/ 4013773 w 12191853"/>
              <a:gd name="connsiteY1582" fmla="*/ 6062528 h 6860965"/>
              <a:gd name="connsiteX1583" fmla="*/ 4101367 w 12191853"/>
              <a:gd name="connsiteY1583" fmla="*/ 6120924 h 6860965"/>
              <a:gd name="connsiteX1584" fmla="*/ 4141248 w 12191853"/>
              <a:gd name="connsiteY1584" fmla="*/ 6105969 h 6860965"/>
              <a:gd name="connsiteX1585" fmla="*/ 4245934 w 12191853"/>
              <a:gd name="connsiteY1585" fmla="*/ 5971373 h 6860965"/>
              <a:gd name="connsiteX1586" fmla="*/ 4271571 w 12191853"/>
              <a:gd name="connsiteY1586" fmla="*/ 5947160 h 6860965"/>
              <a:gd name="connsiteX1587" fmla="*/ 4287237 w 12191853"/>
              <a:gd name="connsiteY1587" fmla="*/ 5923659 h 6860965"/>
              <a:gd name="connsiteX1588" fmla="*/ 4302192 w 12191853"/>
              <a:gd name="connsiteY1588" fmla="*/ 5905855 h 6860965"/>
              <a:gd name="connsiteX1589" fmla="*/ 4369136 w 12191853"/>
              <a:gd name="connsiteY1589" fmla="*/ 5894461 h 6860965"/>
              <a:gd name="connsiteX1590" fmla="*/ 4475247 w 12191853"/>
              <a:gd name="connsiteY1590" fmla="*/ 5907992 h 6860965"/>
              <a:gd name="connsiteX1591" fmla="*/ 4564977 w 12191853"/>
              <a:gd name="connsiteY1591" fmla="*/ 5927932 h 6860965"/>
              <a:gd name="connsiteX1592" fmla="*/ 4649009 w 12191853"/>
              <a:gd name="connsiteY1592" fmla="*/ 5958554 h 6860965"/>
              <a:gd name="connsiteX1593" fmla="*/ 4697436 w 12191853"/>
              <a:gd name="connsiteY1593" fmla="*/ 6006268 h 6860965"/>
              <a:gd name="connsiteX1594" fmla="*/ 4752984 w 12191853"/>
              <a:gd name="connsiteY1594" fmla="*/ 6243414 h 6860965"/>
              <a:gd name="connsiteX1595" fmla="*/ 4761530 w 12191853"/>
              <a:gd name="connsiteY1595" fmla="*/ 6269051 h 6860965"/>
              <a:gd name="connsiteX1596" fmla="*/ 4757256 w 12191853"/>
              <a:gd name="connsiteY1596" fmla="*/ 6304659 h 6860965"/>
              <a:gd name="connsiteX1597" fmla="*/ 4671798 w 12191853"/>
              <a:gd name="connsiteY1597" fmla="*/ 6387980 h 6860965"/>
              <a:gd name="connsiteX1598" fmla="*/ 4577083 w 12191853"/>
              <a:gd name="connsiteY1598" fmla="*/ 6477712 h 6860965"/>
              <a:gd name="connsiteX1599" fmla="*/ 4517975 w 12191853"/>
              <a:gd name="connsiteY1599" fmla="*/ 6513319 h 6860965"/>
              <a:gd name="connsiteX1600" fmla="*/ 4514414 w 12191853"/>
              <a:gd name="connsiteY1600" fmla="*/ 6515455 h 6860965"/>
              <a:gd name="connsiteX1601" fmla="*/ 4578508 w 12191853"/>
              <a:gd name="connsiteY1601" fmla="*/ 6524001 h 6860965"/>
              <a:gd name="connsiteX1602" fmla="*/ 4609130 w 12191853"/>
              <a:gd name="connsiteY1602" fmla="*/ 6520441 h 6860965"/>
              <a:gd name="connsiteX1603" fmla="*/ 4632630 w 12191853"/>
              <a:gd name="connsiteY1603" fmla="*/ 6514743 h 6860965"/>
              <a:gd name="connsiteX1604" fmla="*/ 4698862 w 12191853"/>
              <a:gd name="connsiteY1604" fmla="*/ 6518304 h 6860965"/>
              <a:gd name="connsiteX1605" fmla="*/ 4728770 w 12191853"/>
              <a:gd name="connsiteY1605" fmla="*/ 6555336 h 6860965"/>
              <a:gd name="connsiteX1606" fmla="*/ 4859093 w 12191853"/>
              <a:gd name="connsiteY1606" fmla="*/ 6625126 h 6860965"/>
              <a:gd name="connsiteX1607" fmla="*/ 4937431 w 12191853"/>
              <a:gd name="connsiteY1607" fmla="*/ 6621565 h 6860965"/>
              <a:gd name="connsiteX1608" fmla="*/ 5029298 w 12191853"/>
              <a:gd name="connsiteY1608" fmla="*/ 6625839 h 6860965"/>
              <a:gd name="connsiteX1609" fmla="*/ 5065619 w 12191853"/>
              <a:gd name="connsiteY1609" fmla="*/ 6642930 h 6860965"/>
              <a:gd name="connsiteX1610" fmla="*/ 5175289 w 12191853"/>
              <a:gd name="connsiteY1610" fmla="*/ 6670704 h 6860965"/>
              <a:gd name="connsiteX1611" fmla="*/ 5241520 w 12191853"/>
              <a:gd name="connsiteY1611" fmla="*/ 6679250 h 6860965"/>
              <a:gd name="connsiteX1612" fmla="*/ 5278550 w 12191853"/>
              <a:gd name="connsiteY1612" fmla="*/ 6697766 h 6860965"/>
              <a:gd name="connsiteX1613" fmla="*/ 5346918 w 12191853"/>
              <a:gd name="connsiteY1613" fmla="*/ 6733373 h 6860965"/>
              <a:gd name="connsiteX1614" fmla="*/ 5363296 w 12191853"/>
              <a:gd name="connsiteY1614" fmla="*/ 6763283 h 6860965"/>
              <a:gd name="connsiteX1615" fmla="*/ 5279262 w 12191853"/>
              <a:gd name="connsiteY1615" fmla="*/ 6756162 h 6860965"/>
              <a:gd name="connsiteX1616" fmla="*/ 5245791 w 12191853"/>
              <a:gd name="connsiteY1616" fmla="*/ 6760435 h 6860965"/>
              <a:gd name="connsiteX1617" fmla="*/ 5227275 w 12191853"/>
              <a:gd name="connsiteY1617" fmla="*/ 6761859 h 6860965"/>
              <a:gd name="connsiteX1618" fmla="*/ 5159622 w 12191853"/>
              <a:gd name="connsiteY1618" fmla="*/ 6751177 h 6860965"/>
              <a:gd name="connsiteX1619" fmla="*/ 5111195 w 12191853"/>
              <a:gd name="connsiteY1619" fmla="*/ 6759011 h 6860965"/>
              <a:gd name="connsiteX1620" fmla="*/ 5089831 w 12191853"/>
              <a:gd name="connsiteY1620" fmla="*/ 6756162 h 6860965"/>
              <a:gd name="connsiteX1621" fmla="*/ 4966629 w 12191853"/>
              <a:gd name="connsiteY1621" fmla="*/ 6734085 h 6860965"/>
              <a:gd name="connsiteX1622" fmla="*/ 4929597 w 12191853"/>
              <a:gd name="connsiteY1622" fmla="*/ 6720554 h 6860965"/>
              <a:gd name="connsiteX1623" fmla="*/ 4834168 w 12191853"/>
              <a:gd name="connsiteY1623" fmla="*/ 6723403 h 6860965"/>
              <a:gd name="connsiteX1624" fmla="*/ 4721649 w 12191853"/>
              <a:gd name="connsiteY1624" fmla="*/ 6688508 h 6860965"/>
              <a:gd name="connsiteX1625" fmla="*/ 4657556 w 12191853"/>
              <a:gd name="connsiteY1625" fmla="*/ 6664294 h 6860965"/>
              <a:gd name="connsiteX1626" fmla="*/ 4609130 w 12191853"/>
              <a:gd name="connsiteY1626" fmla="*/ 6694205 h 6860965"/>
              <a:gd name="connsiteX1627" fmla="*/ 4604144 w 12191853"/>
              <a:gd name="connsiteY1627" fmla="*/ 6709872 h 6860965"/>
              <a:gd name="connsiteX1628" fmla="*/ 4618388 w 12191853"/>
              <a:gd name="connsiteY1628" fmla="*/ 6716994 h 6860965"/>
              <a:gd name="connsiteX1629" fmla="*/ 4663253 w 12191853"/>
              <a:gd name="connsiteY1629" fmla="*/ 6723403 h 6860965"/>
              <a:gd name="connsiteX1630" fmla="*/ 4767938 w 12191853"/>
              <a:gd name="connsiteY1630" fmla="*/ 6768980 h 6860965"/>
              <a:gd name="connsiteX1631" fmla="*/ 4790016 w 12191853"/>
              <a:gd name="connsiteY1631" fmla="*/ 6778238 h 6860965"/>
              <a:gd name="connsiteX1632" fmla="*/ 4978024 w 12191853"/>
              <a:gd name="connsiteY1632" fmla="*/ 6825240 h 6860965"/>
              <a:gd name="connsiteX1633" fmla="*/ 5025025 w 12191853"/>
              <a:gd name="connsiteY1633" fmla="*/ 6831650 h 6860965"/>
              <a:gd name="connsiteX1634" fmla="*/ 5059209 w 12191853"/>
              <a:gd name="connsiteY1634" fmla="*/ 6827377 h 6860965"/>
              <a:gd name="connsiteX1635" fmla="*/ 5063481 w 12191853"/>
              <a:gd name="connsiteY1635" fmla="*/ 6825240 h 6860965"/>
              <a:gd name="connsiteX1636" fmla="*/ 5094461 w 12191853"/>
              <a:gd name="connsiteY1636" fmla="*/ 6826932 h 6860965"/>
              <a:gd name="connsiteX1637" fmla="*/ 5441870 w 12191853"/>
              <a:gd name="connsiteY1637" fmla="*/ 6763480 h 6860965"/>
              <a:gd name="connsiteX1638" fmla="*/ 6158002 w 12191853"/>
              <a:gd name="connsiteY1638" fmla="*/ 6660208 h 6860965"/>
              <a:gd name="connsiteX1639" fmla="*/ 6731417 w 12191853"/>
              <a:gd name="connsiteY1639" fmla="*/ 6651331 h 6860965"/>
              <a:gd name="connsiteX1640" fmla="*/ 7024381 w 12191853"/>
              <a:gd name="connsiteY1640" fmla="*/ 6613437 h 6860965"/>
              <a:gd name="connsiteX1641" fmla="*/ 8587665 w 12191853"/>
              <a:gd name="connsiteY1641" fmla="*/ 6566516 h 6860965"/>
              <a:gd name="connsiteX1642" fmla="*/ 12191853 w 12191853"/>
              <a:gd name="connsiteY1642" fmla="*/ 6601600 h 6860965"/>
              <a:gd name="connsiteX1643" fmla="*/ 12191853 w 12191853"/>
              <a:gd name="connsiteY1643" fmla="*/ 6859807 h 6860965"/>
              <a:gd name="connsiteX1644" fmla="*/ 4228841 w 12191853"/>
              <a:gd name="connsiteY1644" fmla="*/ 6860848 h 6860965"/>
              <a:gd name="connsiteX1645" fmla="*/ 3964635 w 12191853"/>
              <a:gd name="connsiteY1645" fmla="*/ 6831650 h 6860965"/>
              <a:gd name="connsiteX1646" fmla="*/ 3773066 w 12191853"/>
              <a:gd name="connsiteY1646" fmla="*/ 6853726 h 6860965"/>
              <a:gd name="connsiteX1647" fmla="*/ 3723217 w 12191853"/>
              <a:gd name="connsiteY1647" fmla="*/ 6860848 h 6860965"/>
              <a:gd name="connsiteX1648" fmla="*/ 29296 w 12191853"/>
              <a:gd name="connsiteY1648" fmla="*/ 6860848 h 6860965"/>
              <a:gd name="connsiteX1649" fmla="*/ 810 w 12191853"/>
              <a:gd name="connsiteY1649" fmla="*/ 6832362 h 6860965"/>
              <a:gd name="connsiteX1650" fmla="*/ 810 w 12191853"/>
              <a:gd name="connsiteY1650" fmla="*/ 6549639 h 6860965"/>
              <a:gd name="connsiteX1651" fmla="*/ 4371 w 12191853"/>
              <a:gd name="connsiteY1651" fmla="*/ 6535396 h 6860965"/>
              <a:gd name="connsiteX1652" fmla="*/ 4371 w 12191853"/>
              <a:gd name="connsiteY1652" fmla="*/ 6540381 h 6860965"/>
              <a:gd name="connsiteX1653" fmla="*/ 201636 w 12191853"/>
              <a:gd name="connsiteY1653" fmla="*/ 6520441 h 6860965"/>
              <a:gd name="connsiteX1654" fmla="*/ 206621 w 12191853"/>
              <a:gd name="connsiteY1654" fmla="*/ 6495515 h 6860965"/>
              <a:gd name="connsiteX1655" fmla="*/ 132558 w 12191853"/>
              <a:gd name="connsiteY1655" fmla="*/ 6394390 h 6860965"/>
              <a:gd name="connsiteX1656" fmla="*/ 117603 w 12191853"/>
              <a:gd name="connsiteY1656" fmla="*/ 6373737 h 6860965"/>
              <a:gd name="connsiteX1657" fmla="*/ 30008 w 12191853"/>
              <a:gd name="connsiteY1657" fmla="*/ 6477712 h 6860965"/>
              <a:gd name="connsiteX1658" fmla="*/ 12205 w 12191853"/>
              <a:gd name="connsiteY1658" fmla="*/ 6485545 h 6860965"/>
              <a:gd name="connsiteX1659" fmla="*/ 7220 w 12191853"/>
              <a:gd name="connsiteY1659" fmla="*/ 6467741 h 6860965"/>
              <a:gd name="connsiteX1660" fmla="*/ 75586 w 12191853"/>
              <a:gd name="connsiteY1660" fmla="*/ 6281870 h 6860965"/>
              <a:gd name="connsiteX1661" fmla="*/ 77010 w 12191853"/>
              <a:gd name="connsiteY1661" fmla="*/ 6244126 h 6860965"/>
              <a:gd name="connsiteX1662" fmla="*/ 4371 w 12191853"/>
              <a:gd name="connsiteY1662" fmla="*/ 6209943 h 6860965"/>
              <a:gd name="connsiteX1663" fmla="*/ 4371 w 12191853"/>
              <a:gd name="connsiteY1663" fmla="*/ 6215640 h 6860965"/>
              <a:gd name="connsiteX1664" fmla="*/ 810 w 12191853"/>
              <a:gd name="connsiteY1664" fmla="*/ 6202110 h 6860965"/>
              <a:gd name="connsiteX1665" fmla="*/ 810 w 12191853"/>
              <a:gd name="connsiteY1665" fmla="*/ 32047 h 6860965"/>
              <a:gd name="connsiteX1666" fmla="*/ 2947 w 12191853"/>
              <a:gd name="connsiteY1666" fmla="*/ 0 h 68609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</a:cxnLst>
            <a:rect l="l" t="t" r="r" b="b"/>
            <a:pathLst>
              <a:path w="12191853" h="6860965">
                <a:moveTo>
                  <a:pt x="2973323" y="6688508"/>
                </a:moveTo>
                <a:cubicBezTo>
                  <a:pt x="2958367" y="6687083"/>
                  <a:pt x="2949823" y="6690644"/>
                  <a:pt x="2949110" y="6708448"/>
                </a:cubicBezTo>
                <a:cubicBezTo>
                  <a:pt x="2947685" y="6739783"/>
                  <a:pt x="2933443" y="6766132"/>
                  <a:pt x="2910653" y="6788209"/>
                </a:cubicBezTo>
                <a:cubicBezTo>
                  <a:pt x="2907806" y="6791769"/>
                  <a:pt x="2904244" y="6796754"/>
                  <a:pt x="2898547" y="6794618"/>
                </a:cubicBezTo>
                <a:cubicBezTo>
                  <a:pt x="2892851" y="6791769"/>
                  <a:pt x="2894275" y="6786072"/>
                  <a:pt x="2894275" y="6781087"/>
                </a:cubicBezTo>
                <a:cubicBezTo>
                  <a:pt x="2894986" y="6766844"/>
                  <a:pt x="2894275" y="6751889"/>
                  <a:pt x="2897122" y="6738358"/>
                </a:cubicBezTo>
                <a:cubicBezTo>
                  <a:pt x="2899971" y="6723403"/>
                  <a:pt x="2897835" y="6716994"/>
                  <a:pt x="2881455" y="6722691"/>
                </a:cubicBezTo>
                <a:cubicBezTo>
                  <a:pt x="2865077" y="6728388"/>
                  <a:pt x="2848697" y="6730525"/>
                  <a:pt x="2831605" y="6729812"/>
                </a:cubicBezTo>
                <a:cubicBezTo>
                  <a:pt x="2815225" y="6729100"/>
                  <a:pt x="2815225" y="6736222"/>
                  <a:pt x="2820211" y="6748328"/>
                </a:cubicBezTo>
                <a:cubicBezTo>
                  <a:pt x="2841576" y="6802452"/>
                  <a:pt x="2885728" y="6833074"/>
                  <a:pt x="2948398" y="6833786"/>
                </a:cubicBezTo>
                <a:cubicBezTo>
                  <a:pt x="2972610" y="6833074"/>
                  <a:pt x="3003945" y="6829513"/>
                  <a:pt x="3017477" y="6798179"/>
                </a:cubicBezTo>
                <a:cubicBezTo>
                  <a:pt x="3031007" y="6767556"/>
                  <a:pt x="3029582" y="6735509"/>
                  <a:pt x="3007506" y="6707736"/>
                </a:cubicBezTo>
                <a:cubicBezTo>
                  <a:pt x="2998960" y="6696341"/>
                  <a:pt x="2987565" y="6689932"/>
                  <a:pt x="2973323" y="6688508"/>
                </a:cubicBezTo>
                <a:close/>
                <a:moveTo>
                  <a:pt x="1565403" y="6626551"/>
                </a:moveTo>
                <a:cubicBezTo>
                  <a:pt x="1523386" y="6630824"/>
                  <a:pt x="1502021" y="6658597"/>
                  <a:pt x="1489915" y="6695629"/>
                </a:cubicBezTo>
                <a:cubicBezTo>
                  <a:pt x="1476384" y="6735509"/>
                  <a:pt x="1482081" y="6769693"/>
                  <a:pt x="1510567" y="6789633"/>
                </a:cubicBezTo>
                <a:cubicBezTo>
                  <a:pt x="1593889" y="6848741"/>
                  <a:pt x="1688605" y="6831650"/>
                  <a:pt x="1753410" y="6744768"/>
                </a:cubicBezTo>
                <a:cubicBezTo>
                  <a:pt x="1757683" y="6739783"/>
                  <a:pt x="1760532" y="6733373"/>
                  <a:pt x="1751274" y="6731949"/>
                </a:cubicBezTo>
                <a:cubicBezTo>
                  <a:pt x="1717803" y="6726251"/>
                  <a:pt x="1689317" y="6708448"/>
                  <a:pt x="1658694" y="6689220"/>
                </a:cubicBezTo>
                <a:cubicBezTo>
                  <a:pt x="1654422" y="6724827"/>
                  <a:pt x="1655134" y="6759011"/>
                  <a:pt x="1633057" y="6789633"/>
                </a:cubicBezTo>
                <a:cubicBezTo>
                  <a:pt x="1603859" y="6750465"/>
                  <a:pt x="1593889" y="6709872"/>
                  <a:pt x="1601010" y="6664294"/>
                </a:cubicBezTo>
                <a:cubicBezTo>
                  <a:pt x="1605283" y="6634384"/>
                  <a:pt x="1596737" y="6622990"/>
                  <a:pt x="1565403" y="6626551"/>
                </a:cubicBezTo>
                <a:close/>
                <a:moveTo>
                  <a:pt x="1982100" y="6616314"/>
                </a:moveTo>
                <a:cubicBezTo>
                  <a:pt x="1973999" y="6614978"/>
                  <a:pt x="1965631" y="6615157"/>
                  <a:pt x="1957085" y="6616581"/>
                </a:cubicBezTo>
                <a:cubicBezTo>
                  <a:pt x="1937857" y="6619429"/>
                  <a:pt x="1927887" y="6626551"/>
                  <a:pt x="1934296" y="6650051"/>
                </a:cubicBezTo>
                <a:cubicBezTo>
                  <a:pt x="1947115" y="6695629"/>
                  <a:pt x="1939281" y="6739070"/>
                  <a:pt x="1910795" y="6781799"/>
                </a:cubicBezTo>
                <a:cubicBezTo>
                  <a:pt x="1892280" y="6754737"/>
                  <a:pt x="1885870" y="6727676"/>
                  <a:pt x="1882309" y="6699190"/>
                </a:cubicBezTo>
                <a:cubicBezTo>
                  <a:pt x="1880885" y="6684947"/>
                  <a:pt x="1875900" y="6683523"/>
                  <a:pt x="1865218" y="6692068"/>
                </a:cubicBezTo>
                <a:cubicBezTo>
                  <a:pt x="1843853" y="6709872"/>
                  <a:pt x="1820352" y="6721979"/>
                  <a:pt x="1794003" y="6729812"/>
                </a:cubicBezTo>
                <a:cubicBezTo>
                  <a:pt x="1780472" y="6734085"/>
                  <a:pt x="1783321" y="6739783"/>
                  <a:pt x="1790442" y="6746904"/>
                </a:cubicBezTo>
                <a:cubicBezTo>
                  <a:pt x="1851687" y="6811709"/>
                  <a:pt x="1915068" y="6836635"/>
                  <a:pt x="2003375" y="6794618"/>
                </a:cubicBezTo>
                <a:cubicBezTo>
                  <a:pt x="2032573" y="6780375"/>
                  <a:pt x="2056074" y="6759723"/>
                  <a:pt x="2055362" y="6724115"/>
                </a:cubicBezTo>
                <a:cubicBezTo>
                  <a:pt x="2055362" y="6682811"/>
                  <a:pt x="2041831" y="6647915"/>
                  <a:pt x="2005511" y="6625126"/>
                </a:cubicBezTo>
                <a:cubicBezTo>
                  <a:pt x="1998034" y="6620497"/>
                  <a:pt x="1990200" y="6617649"/>
                  <a:pt x="1982100" y="6616314"/>
                </a:cubicBezTo>
                <a:close/>
                <a:moveTo>
                  <a:pt x="2665674" y="6593079"/>
                </a:moveTo>
                <a:cubicBezTo>
                  <a:pt x="2630779" y="6595928"/>
                  <a:pt x="2610126" y="6619429"/>
                  <a:pt x="2597308" y="6649339"/>
                </a:cubicBezTo>
                <a:cubicBezTo>
                  <a:pt x="2585202" y="6677113"/>
                  <a:pt x="2595884" y="6699902"/>
                  <a:pt x="2615111" y="6719842"/>
                </a:cubicBezTo>
                <a:cubicBezTo>
                  <a:pt x="2662825" y="6769693"/>
                  <a:pt x="2737601" y="6772541"/>
                  <a:pt x="2797421" y="6724827"/>
                </a:cubicBezTo>
                <a:cubicBezTo>
                  <a:pt x="2776769" y="6710584"/>
                  <a:pt x="2759679" y="6696341"/>
                  <a:pt x="2746148" y="6677825"/>
                </a:cubicBezTo>
                <a:cubicBezTo>
                  <a:pt x="2739025" y="6667143"/>
                  <a:pt x="2734040" y="6669280"/>
                  <a:pt x="2729055" y="6679962"/>
                </a:cubicBezTo>
                <a:cubicBezTo>
                  <a:pt x="2722647" y="6692068"/>
                  <a:pt x="2715524" y="6703463"/>
                  <a:pt x="2708403" y="6714857"/>
                </a:cubicBezTo>
                <a:cubicBezTo>
                  <a:pt x="2704842" y="6720554"/>
                  <a:pt x="2700569" y="6728388"/>
                  <a:pt x="2693449" y="6726964"/>
                </a:cubicBezTo>
                <a:cubicBezTo>
                  <a:pt x="2684902" y="6725540"/>
                  <a:pt x="2686326" y="6716282"/>
                  <a:pt x="2685616" y="6709872"/>
                </a:cubicBezTo>
                <a:cubicBezTo>
                  <a:pt x="2681341" y="6684235"/>
                  <a:pt x="2685616" y="6660022"/>
                  <a:pt x="2697010" y="6636521"/>
                </a:cubicBezTo>
                <a:cubicBezTo>
                  <a:pt x="2711252" y="6608035"/>
                  <a:pt x="2699145" y="6590231"/>
                  <a:pt x="2665674" y="6593079"/>
                </a:cubicBezTo>
                <a:close/>
                <a:moveTo>
                  <a:pt x="551302" y="6500500"/>
                </a:moveTo>
                <a:cubicBezTo>
                  <a:pt x="537059" y="6499076"/>
                  <a:pt x="525665" y="6499076"/>
                  <a:pt x="522104" y="6518304"/>
                </a:cubicBezTo>
                <a:cubicBezTo>
                  <a:pt x="507861" y="6592367"/>
                  <a:pt x="464420" y="6645779"/>
                  <a:pt x="402463" y="6685659"/>
                </a:cubicBezTo>
                <a:cubicBezTo>
                  <a:pt x="390356" y="6692780"/>
                  <a:pt x="382522" y="6693493"/>
                  <a:pt x="383235" y="6674977"/>
                </a:cubicBezTo>
                <a:cubicBezTo>
                  <a:pt x="385371" y="6641506"/>
                  <a:pt x="392493" y="6608747"/>
                  <a:pt x="403887" y="6576700"/>
                </a:cubicBezTo>
                <a:cubicBezTo>
                  <a:pt x="408872" y="6563881"/>
                  <a:pt x="418130" y="6552487"/>
                  <a:pt x="418842" y="6536107"/>
                </a:cubicBezTo>
                <a:cubicBezTo>
                  <a:pt x="376825" y="6541805"/>
                  <a:pt x="336945" y="6545366"/>
                  <a:pt x="296352" y="6540381"/>
                </a:cubicBezTo>
                <a:cubicBezTo>
                  <a:pt x="280685" y="6538244"/>
                  <a:pt x="261457" y="6523289"/>
                  <a:pt x="252199" y="6536107"/>
                </a:cubicBezTo>
                <a:cubicBezTo>
                  <a:pt x="242941" y="6548214"/>
                  <a:pt x="255048" y="6568154"/>
                  <a:pt x="260033" y="6583822"/>
                </a:cubicBezTo>
                <a:cubicBezTo>
                  <a:pt x="285670" y="6664294"/>
                  <a:pt x="325550" y="6734085"/>
                  <a:pt x="413145" y="6761147"/>
                </a:cubicBezTo>
                <a:cubicBezTo>
                  <a:pt x="440919" y="6773254"/>
                  <a:pt x="470829" y="6778951"/>
                  <a:pt x="501451" y="6779663"/>
                </a:cubicBezTo>
                <a:cubicBezTo>
                  <a:pt x="547741" y="6780375"/>
                  <a:pt x="592607" y="6773254"/>
                  <a:pt x="619668" y="6730525"/>
                </a:cubicBezTo>
                <a:cubicBezTo>
                  <a:pt x="647442" y="6687796"/>
                  <a:pt x="656700" y="6640794"/>
                  <a:pt x="645306" y="6590943"/>
                </a:cubicBezTo>
                <a:cubicBezTo>
                  <a:pt x="634623" y="6541805"/>
                  <a:pt x="596879" y="6506198"/>
                  <a:pt x="551302" y="6500500"/>
                </a:cubicBezTo>
                <a:close/>
                <a:moveTo>
                  <a:pt x="819816" y="6350771"/>
                </a:moveTo>
                <a:cubicBezTo>
                  <a:pt x="814575" y="6350905"/>
                  <a:pt x="808388" y="6352373"/>
                  <a:pt x="801266" y="6355222"/>
                </a:cubicBezTo>
                <a:cubicBezTo>
                  <a:pt x="770644" y="6367328"/>
                  <a:pt x="758537" y="6392966"/>
                  <a:pt x="755689" y="6424300"/>
                </a:cubicBezTo>
                <a:cubicBezTo>
                  <a:pt x="752840" y="6456347"/>
                  <a:pt x="767795" y="6476999"/>
                  <a:pt x="796993" y="6488394"/>
                </a:cubicBezTo>
                <a:cubicBezTo>
                  <a:pt x="858950" y="6514031"/>
                  <a:pt x="910225" y="6499788"/>
                  <a:pt x="953666" y="6446377"/>
                </a:cubicBezTo>
                <a:cubicBezTo>
                  <a:pt x="966485" y="6430709"/>
                  <a:pt x="965773" y="6423588"/>
                  <a:pt x="943696" y="6420740"/>
                </a:cubicBezTo>
                <a:cubicBezTo>
                  <a:pt x="927317" y="6418603"/>
                  <a:pt x="913074" y="6410769"/>
                  <a:pt x="899543" y="6402223"/>
                </a:cubicBezTo>
                <a:cubicBezTo>
                  <a:pt x="889573" y="6395814"/>
                  <a:pt x="886724" y="6399375"/>
                  <a:pt x="886724" y="6410057"/>
                </a:cubicBezTo>
                <a:cubicBezTo>
                  <a:pt x="886724" y="6430709"/>
                  <a:pt x="883876" y="6451362"/>
                  <a:pt x="873193" y="6471302"/>
                </a:cubicBezTo>
                <a:cubicBezTo>
                  <a:pt x="857526" y="6459908"/>
                  <a:pt x="850405" y="6445665"/>
                  <a:pt x="846132" y="6429285"/>
                </a:cubicBezTo>
                <a:cubicBezTo>
                  <a:pt x="842571" y="6414330"/>
                  <a:pt x="840435" y="6399375"/>
                  <a:pt x="841147" y="6384420"/>
                </a:cubicBezTo>
                <a:cubicBezTo>
                  <a:pt x="842749" y="6361987"/>
                  <a:pt x="835539" y="6350370"/>
                  <a:pt x="819816" y="6350771"/>
                </a:cubicBezTo>
                <a:close/>
                <a:moveTo>
                  <a:pt x="1123870" y="6323887"/>
                </a:moveTo>
                <a:cubicBezTo>
                  <a:pt x="1099657" y="6323887"/>
                  <a:pt x="1093248" y="6332433"/>
                  <a:pt x="1098945" y="6355934"/>
                </a:cubicBezTo>
                <a:cubicBezTo>
                  <a:pt x="1106066" y="6384420"/>
                  <a:pt x="1103930" y="6412906"/>
                  <a:pt x="1092535" y="6439967"/>
                </a:cubicBezTo>
                <a:cubicBezTo>
                  <a:pt x="1091111" y="6444240"/>
                  <a:pt x="1089687" y="6451362"/>
                  <a:pt x="1083278" y="6449938"/>
                </a:cubicBezTo>
                <a:cubicBezTo>
                  <a:pt x="1080429" y="6449226"/>
                  <a:pt x="1077580" y="6444240"/>
                  <a:pt x="1075444" y="6440680"/>
                </a:cubicBezTo>
                <a:cubicBezTo>
                  <a:pt x="1065474" y="6423588"/>
                  <a:pt x="1061913" y="6403648"/>
                  <a:pt x="1056216" y="6380147"/>
                </a:cubicBezTo>
                <a:cubicBezTo>
                  <a:pt x="1034851" y="6400799"/>
                  <a:pt x="1011350" y="6413618"/>
                  <a:pt x="985001" y="6424300"/>
                </a:cubicBezTo>
                <a:cubicBezTo>
                  <a:pt x="1037700" y="6486969"/>
                  <a:pt x="1115324" y="6496939"/>
                  <a:pt x="1170872" y="6450650"/>
                </a:cubicBezTo>
                <a:cubicBezTo>
                  <a:pt x="1194373" y="6431422"/>
                  <a:pt x="1200070" y="6407921"/>
                  <a:pt x="1188676" y="6375874"/>
                </a:cubicBezTo>
                <a:cubicBezTo>
                  <a:pt x="1177281" y="6344540"/>
                  <a:pt x="1150932" y="6323175"/>
                  <a:pt x="1123870" y="6323887"/>
                </a:cubicBezTo>
                <a:close/>
                <a:moveTo>
                  <a:pt x="3260319" y="6303235"/>
                </a:moveTo>
                <a:cubicBezTo>
                  <a:pt x="3258183" y="6307508"/>
                  <a:pt x="3253198" y="6311780"/>
                  <a:pt x="3245364" y="6316054"/>
                </a:cubicBezTo>
                <a:cubicBezTo>
                  <a:pt x="3242516" y="6317478"/>
                  <a:pt x="3239667" y="6318902"/>
                  <a:pt x="3239667" y="6323175"/>
                </a:cubicBezTo>
                <a:cubicBezTo>
                  <a:pt x="3254622" y="6320326"/>
                  <a:pt x="3260319" y="6314629"/>
                  <a:pt x="3260319" y="6303235"/>
                </a:cubicBezTo>
                <a:close/>
                <a:moveTo>
                  <a:pt x="3911223" y="6192852"/>
                </a:moveTo>
                <a:cubicBezTo>
                  <a:pt x="3892708" y="6196413"/>
                  <a:pt x="3881313" y="6208519"/>
                  <a:pt x="3876328" y="6227035"/>
                </a:cubicBezTo>
                <a:cubicBezTo>
                  <a:pt x="3882026" y="6206382"/>
                  <a:pt x="3914784" y="6192139"/>
                  <a:pt x="3938997" y="6199973"/>
                </a:cubicBezTo>
                <a:cubicBezTo>
                  <a:pt x="3942558" y="6201397"/>
                  <a:pt x="3945407" y="6202822"/>
                  <a:pt x="3948255" y="6204246"/>
                </a:cubicBezTo>
                <a:cubicBezTo>
                  <a:pt x="3938285" y="6194988"/>
                  <a:pt x="3926178" y="6190003"/>
                  <a:pt x="3911223" y="6192852"/>
                </a:cubicBezTo>
                <a:close/>
                <a:moveTo>
                  <a:pt x="1729197" y="6057543"/>
                </a:moveTo>
                <a:cubicBezTo>
                  <a:pt x="1695014" y="6095999"/>
                  <a:pt x="1656558" y="6130182"/>
                  <a:pt x="1612405" y="6156532"/>
                </a:cubicBezTo>
                <a:cubicBezTo>
                  <a:pt x="1598162" y="6165078"/>
                  <a:pt x="1608132" y="6171487"/>
                  <a:pt x="1614541" y="6177896"/>
                </a:cubicBezTo>
                <a:cubicBezTo>
                  <a:pt x="1650149" y="6212792"/>
                  <a:pt x="1679347" y="6252672"/>
                  <a:pt x="1705696" y="6294689"/>
                </a:cubicBezTo>
                <a:cubicBezTo>
                  <a:pt x="1733470" y="6338842"/>
                  <a:pt x="1764805" y="6380859"/>
                  <a:pt x="1807534" y="6412194"/>
                </a:cubicBezTo>
                <a:cubicBezTo>
                  <a:pt x="1844565" y="6441392"/>
                  <a:pt x="1887294" y="6454923"/>
                  <a:pt x="1934296" y="6454210"/>
                </a:cubicBezTo>
                <a:cubicBezTo>
                  <a:pt x="1940706" y="6454210"/>
                  <a:pt x="1949252" y="6456347"/>
                  <a:pt x="1952812" y="6449938"/>
                </a:cubicBezTo>
                <a:cubicBezTo>
                  <a:pt x="1957797" y="6442816"/>
                  <a:pt x="1949252" y="6438543"/>
                  <a:pt x="1944979" y="6433558"/>
                </a:cubicBezTo>
                <a:cubicBezTo>
                  <a:pt x="1930736" y="6416466"/>
                  <a:pt x="1919341" y="6397951"/>
                  <a:pt x="1913644" y="6376586"/>
                </a:cubicBezTo>
                <a:cubicBezTo>
                  <a:pt x="1910083" y="6363768"/>
                  <a:pt x="1902962" y="6358783"/>
                  <a:pt x="1889431" y="6356646"/>
                </a:cubicBezTo>
                <a:cubicBezTo>
                  <a:pt x="1834595" y="6348812"/>
                  <a:pt x="1794715" y="6318902"/>
                  <a:pt x="1769078" y="6270476"/>
                </a:cubicBezTo>
                <a:cubicBezTo>
                  <a:pt x="1747713" y="6231308"/>
                  <a:pt x="1738455" y="6188579"/>
                  <a:pt x="1737743" y="6144425"/>
                </a:cubicBezTo>
                <a:cubicBezTo>
                  <a:pt x="1737031" y="6115939"/>
                  <a:pt x="1737743" y="6088166"/>
                  <a:pt x="1737743" y="6059680"/>
                </a:cubicBezTo>
                <a:lnTo>
                  <a:pt x="1729197" y="6057543"/>
                </a:lnTo>
                <a:close/>
                <a:moveTo>
                  <a:pt x="4395484" y="5988465"/>
                </a:moveTo>
                <a:cubicBezTo>
                  <a:pt x="4380529" y="5986328"/>
                  <a:pt x="4367000" y="5988465"/>
                  <a:pt x="4353468" y="5994874"/>
                </a:cubicBezTo>
                <a:cubicBezTo>
                  <a:pt x="4308603" y="6016238"/>
                  <a:pt x="4277268" y="6085317"/>
                  <a:pt x="4291510" y="6133031"/>
                </a:cubicBezTo>
                <a:cubicBezTo>
                  <a:pt x="4295072" y="6145138"/>
                  <a:pt x="4292223" y="6156532"/>
                  <a:pt x="4287950" y="6167214"/>
                </a:cubicBezTo>
                <a:cubicBezTo>
                  <a:pt x="4282253" y="6182881"/>
                  <a:pt x="4273706" y="6197836"/>
                  <a:pt x="4266586" y="6212792"/>
                </a:cubicBezTo>
                <a:cubicBezTo>
                  <a:pt x="4257327" y="6231308"/>
                  <a:pt x="4257327" y="6249824"/>
                  <a:pt x="4267298" y="6268339"/>
                </a:cubicBezTo>
                <a:cubicBezTo>
                  <a:pt x="4270859" y="6275461"/>
                  <a:pt x="4274420" y="6283294"/>
                  <a:pt x="4275131" y="6291840"/>
                </a:cubicBezTo>
                <a:cubicBezTo>
                  <a:pt x="4280117" y="6335994"/>
                  <a:pt x="4297209" y="6375874"/>
                  <a:pt x="4324982" y="6410769"/>
                </a:cubicBezTo>
                <a:cubicBezTo>
                  <a:pt x="4327118" y="6413618"/>
                  <a:pt x="4328542" y="6416466"/>
                  <a:pt x="4327831" y="6420027"/>
                </a:cubicBezTo>
                <a:cubicBezTo>
                  <a:pt x="4332104" y="6454210"/>
                  <a:pt x="4334953" y="6488394"/>
                  <a:pt x="4364151" y="6512607"/>
                </a:cubicBezTo>
                <a:cubicBezTo>
                  <a:pt x="4391924" y="6536107"/>
                  <a:pt x="4418274" y="6543941"/>
                  <a:pt x="4455306" y="6526138"/>
                </a:cubicBezTo>
                <a:cubicBezTo>
                  <a:pt x="4461716" y="6523289"/>
                  <a:pt x="4468125" y="6521153"/>
                  <a:pt x="4474534" y="6519016"/>
                </a:cubicBezTo>
                <a:cubicBezTo>
                  <a:pt x="4465276" y="6516880"/>
                  <a:pt x="4456730" y="6511182"/>
                  <a:pt x="4447471" y="6502637"/>
                </a:cubicBezTo>
                <a:cubicBezTo>
                  <a:pt x="4417562" y="6473438"/>
                  <a:pt x="4396197" y="6437831"/>
                  <a:pt x="4373407" y="6403648"/>
                </a:cubicBezTo>
                <a:cubicBezTo>
                  <a:pt x="4351332" y="6371601"/>
                  <a:pt x="4332104" y="6338130"/>
                  <a:pt x="4312876" y="6304659"/>
                </a:cubicBezTo>
                <a:cubicBezTo>
                  <a:pt x="4306467" y="6293265"/>
                  <a:pt x="4302905" y="6281158"/>
                  <a:pt x="4307891" y="6268339"/>
                </a:cubicBezTo>
                <a:cubicBezTo>
                  <a:pt x="4334239" y="6202822"/>
                  <a:pt x="4358452" y="6136592"/>
                  <a:pt x="4393350" y="6074635"/>
                </a:cubicBezTo>
                <a:cubicBezTo>
                  <a:pt x="4405454" y="6053983"/>
                  <a:pt x="4420411" y="6044012"/>
                  <a:pt x="4445335" y="6051134"/>
                </a:cubicBezTo>
                <a:cubicBezTo>
                  <a:pt x="4475958" y="6059680"/>
                  <a:pt x="4506581" y="6067513"/>
                  <a:pt x="4536491" y="6078195"/>
                </a:cubicBezTo>
                <a:cubicBezTo>
                  <a:pt x="4552869" y="6088878"/>
                  <a:pt x="4572097" y="6090302"/>
                  <a:pt x="4588478" y="6099560"/>
                </a:cubicBezTo>
                <a:cubicBezTo>
                  <a:pt x="4619812" y="6115939"/>
                  <a:pt x="4628358" y="6135880"/>
                  <a:pt x="4627647" y="6170775"/>
                </a:cubicBezTo>
                <a:cubicBezTo>
                  <a:pt x="4626933" y="6204246"/>
                  <a:pt x="4619100" y="6237005"/>
                  <a:pt x="4621948" y="6270476"/>
                </a:cubicBezTo>
                <a:cubicBezTo>
                  <a:pt x="4616964" y="6284007"/>
                  <a:pt x="4609130" y="6296113"/>
                  <a:pt x="4602008" y="6308220"/>
                </a:cubicBezTo>
                <a:cubicBezTo>
                  <a:pt x="4582782" y="6340979"/>
                  <a:pt x="4549309" y="6352373"/>
                  <a:pt x="4505155" y="6343115"/>
                </a:cubicBezTo>
                <a:cubicBezTo>
                  <a:pt x="4502308" y="6342403"/>
                  <a:pt x="4506581" y="6343115"/>
                  <a:pt x="4503020" y="6342403"/>
                </a:cubicBezTo>
                <a:cubicBezTo>
                  <a:pt x="4427533" y="6320326"/>
                  <a:pt x="4414714" y="6296825"/>
                  <a:pt x="4435366" y="6204246"/>
                </a:cubicBezTo>
                <a:cubicBezTo>
                  <a:pt x="4440351" y="6181457"/>
                  <a:pt x="4450321" y="6157956"/>
                  <a:pt x="4478094" y="6153684"/>
                </a:cubicBezTo>
                <a:cubicBezTo>
                  <a:pt x="4506581" y="6149410"/>
                  <a:pt x="4518686" y="6172911"/>
                  <a:pt x="4532218" y="6191427"/>
                </a:cubicBezTo>
                <a:cubicBezTo>
                  <a:pt x="4537914" y="6199973"/>
                  <a:pt x="4542900" y="6209231"/>
                  <a:pt x="4545749" y="6218489"/>
                </a:cubicBezTo>
                <a:cubicBezTo>
                  <a:pt x="4552158" y="6237005"/>
                  <a:pt x="4545036" y="6246263"/>
                  <a:pt x="4524383" y="6244839"/>
                </a:cubicBezTo>
                <a:cubicBezTo>
                  <a:pt x="4515837" y="6244126"/>
                  <a:pt x="4507293" y="6244126"/>
                  <a:pt x="4503020" y="6253384"/>
                </a:cubicBezTo>
                <a:cubicBezTo>
                  <a:pt x="4500171" y="6259794"/>
                  <a:pt x="4501595" y="6265491"/>
                  <a:pt x="4507293" y="6269051"/>
                </a:cubicBezTo>
                <a:cubicBezTo>
                  <a:pt x="4515126" y="6274749"/>
                  <a:pt x="4523672" y="6271188"/>
                  <a:pt x="4530794" y="6266915"/>
                </a:cubicBezTo>
                <a:cubicBezTo>
                  <a:pt x="4552869" y="6253384"/>
                  <a:pt x="4567112" y="6215640"/>
                  <a:pt x="4561415" y="6188579"/>
                </a:cubicBezTo>
                <a:cubicBezTo>
                  <a:pt x="4555007" y="6160805"/>
                  <a:pt x="4537914" y="6146562"/>
                  <a:pt x="4505868" y="6142289"/>
                </a:cubicBezTo>
                <a:cubicBezTo>
                  <a:pt x="4499459" y="6141577"/>
                  <a:pt x="4492336" y="6140153"/>
                  <a:pt x="4485928" y="6139441"/>
                </a:cubicBezTo>
                <a:cubicBezTo>
                  <a:pt x="4443199" y="6133743"/>
                  <a:pt x="4425396" y="6145850"/>
                  <a:pt x="4416136" y="6187867"/>
                </a:cubicBezTo>
                <a:cubicBezTo>
                  <a:pt x="4413290" y="6200685"/>
                  <a:pt x="4411152" y="6214216"/>
                  <a:pt x="4406879" y="6227035"/>
                </a:cubicBezTo>
                <a:cubicBezTo>
                  <a:pt x="4390501" y="6273325"/>
                  <a:pt x="4404032" y="6312493"/>
                  <a:pt x="4431093" y="6350237"/>
                </a:cubicBezTo>
                <a:cubicBezTo>
                  <a:pt x="4444622" y="6368752"/>
                  <a:pt x="4458155" y="6385844"/>
                  <a:pt x="4475247" y="6401511"/>
                </a:cubicBezTo>
                <a:cubicBezTo>
                  <a:pt x="4503732" y="6427861"/>
                  <a:pt x="4525098" y="6428573"/>
                  <a:pt x="4555007" y="6401511"/>
                </a:cubicBezTo>
                <a:cubicBezTo>
                  <a:pt x="4594175" y="6366616"/>
                  <a:pt x="4630494" y="6328872"/>
                  <a:pt x="4666102" y="6291128"/>
                </a:cubicBezTo>
                <a:cubicBezTo>
                  <a:pt x="4671087" y="6286143"/>
                  <a:pt x="4676072" y="6280446"/>
                  <a:pt x="4681057" y="6275461"/>
                </a:cubicBezTo>
                <a:cubicBezTo>
                  <a:pt x="4691027" y="6268339"/>
                  <a:pt x="4686754" y="6259082"/>
                  <a:pt x="4684617" y="6250536"/>
                </a:cubicBezTo>
                <a:cubicBezTo>
                  <a:pt x="4673936" y="6202110"/>
                  <a:pt x="4663965" y="6154396"/>
                  <a:pt x="4653995" y="6105969"/>
                </a:cubicBezTo>
                <a:cubicBezTo>
                  <a:pt x="4643312" y="6056831"/>
                  <a:pt x="4616251" y="6028345"/>
                  <a:pt x="4569250" y="6016238"/>
                </a:cubicBezTo>
                <a:cubicBezTo>
                  <a:pt x="4511566" y="6005556"/>
                  <a:pt x="4453883" y="5996298"/>
                  <a:pt x="4395484" y="5988465"/>
                </a:cubicBezTo>
                <a:close/>
                <a:moveTo>
                  <a:pt x="1931448" y="5935766"/>
                </a:moveTo>
                <a:cubicBezTo>
                  <a:pt x="1902962" y="6048997"/>
                  <a:pt x="1895840" y="6164366"/>
                  <a:pt x="1904386" y="6281158"/>
                </a:cubicBezTo>
                <a:cubicBezTo>
                  <a:pt x="1902962" y="6296113"/>
                  <a:pt x="1905810" y="6309644"/>
                  <a:pt x="1911507" y="6323175"/>
                </a:cubicBezTo>
                <a:cubicBezTo>
                  <a:pt x="1914356" y="6308932"/>
                  <a:pt x="1913644" y="6295401"/>
                  <a:pt x="1908659" y="6281870"/>
                </a:cubicBezTo>
                <a:cubicBezTo>
                  <a:pt x="1906523" y="6165790"/>
                  <a:pt x="1910795" y="6050422"/>
                  <a:pt x="1931448" y="5935766"/>
                </a:cubicBezTo>
                <a:close/>
                <a:moveTo>
                  <a:pt x="2323843" y="5623132"/>
                </a:moveTo>
                <a:cubicBezTo>
                  <a:pt x="2282538" y="5643072"/>
                  <a:pt x="2266158" y="5674407"/>
                  <a:pt x="2254051" y="5707878"/>
                </a:cubicBezTo>
                <a:cubicBezTo>
                  <a:pt x="2237673" y="5752743"/>
                  <a:pt x="2230551" y="5800457"/>
                  <a:pt x="2224142" y="5848171"/>
                </a:cubicBezTo>
                <a:cubicBezTo>
                  <a:pt x="2222005" y="5863839"/>
                  <a:pt x="2214884" y="5868111"/>
                  <a:pt x="2200641" y="5865975"/>
                </a:cubicBezTo>
                <a:cubicBezTo>
                  <a:pt x="2178565" y="5861702"/>
                  <a:pt x="2155776" y="5858141"/>
                  <a:pt x="2133699" y="5853868"/>
                </a:cubicBezTo>
                <a:cubicBezTo>
                  <a:pt x="2101652" y="5848171"/>
                  <a:pt x="2072453" y="5833216"/>
                  <a:pt x="2037558" y="5816836"/>
                </a:cubicBezTo>
                <a:cubicBezTo>
                  <a:pt x="2062483" y="5887339"/>
                  <a:pt x="2097380" y="5945023"/>
                  <a:pt x="2135835" y="6004844"/>
                </a:cubicBezTo>
                <a:cubicBezTo>
                  <a:pt x="2161472" y="5968525"/>
                  <a:pt x="2184973" y="5934341"/>
                  <a:pt x="2217020" y="5899446"/>
                </a:cubicBezTo>
                <a:cubicBezTo>
                  <a:pt x="2214884" y="5917250"/>
                  <a:pt x="2214172" y="5929356"/>
                  <a:pt x="2212748" y="5940751"/>
                </a:cubicBezTo>
                <a:cubicBezTo>
                  <a:pt x="2204914" y="6015526"/>
                  <a:pt x="2197081" y="6089590"/>
                  <a:pt x="2189247" y="6164366"/>
                </a:cubicBezTo>
                <a:cubicBezTo>
                  <a:pt x="2188534" y="6172199"/>
                  <a:pt x="2192094" y="6185730"/>
                  <a:pt x="2177852" y="6185730"/>
                </a:cubicBezTo>
                <a:cubicBezTo>
                  <a:pt x="2156487" y="6185730"/>
                  <a:pt x="2135835" y="6180033"/>
                  <a:pt x="2118031" y="6167927"/>
                </a:cubicBezTo>
                <a:cubicBezTo>
                  <a:pt x="2103077" y="6157956"/>
                  <a:pt x="2111622" y="6142289"/>
                  <a:pt x="2113046" y="6130182"/>
                </a:cubicBezTo>
                <a:cubicBezTo>
                  <a:pt x="2115182" y="6112379"/>
                  <a:pt x="2108773" y="6105257"/>
                  <a:pt x="2090969" y="6101696"/>
                </a:cubicBezTo>
                <a:cubicBezTo>
                  <a:pt x="2059635" y="6095287"/>
                  <a:pt x="2029012" y="6087453"/>
                  <a:pt x="1998390" y="6077483"/>
                </a:cubicBezTo>
                <a:cubicBezTo>
                  <a:pt x="1975601" y="6069650"/>
                  <a:pt x="1975601" y="6079620"/>
                  <a:pt x="1980586" y="6095999"/>
                </a:cubicBezTo>
                <a:cubicBezTo>
                  <a:pt x="1993405" y="6138728"/>
                  <a:pt x="2015481" y="6175760"/>
                  <a:pt x="2051089" y="6201397"/>
                </a:cubicBezTo>
                <a:cubicBezTo>
                  <a:pt x="2068180" y="6214216"/>
                  <a:pt x="2073878" y="6227747"/>
                  <a:pt x="2070317" y="6246263"/>
                </a:cubicBezTo>
                <a:cubicBezTo>
                  <a:pt x="2065332" y="6271188"/>
                  <a:pt x="2075302" y="6285431"/>
                  <a:pt x="2098803" y="6293977"/>
                </a:cubicBezTo>
                <a:cubicBezTo>
                  <a:pt x="2123017" y="6302523"/>
                  <a:pt x="2154351" y="6306796"/>
                  <a:pt x="2168595" y="6324599"/>
                </a:cubicBezTo>
                <a:cubicBezTo>
                  <a:pt x="2182837" y="6342403"/>
                  <a:pt x="2168595" y="6373737"/>
                  <a:pt x="2169307" y="6400799"/>
                </a:cubicBezTo>
                <a:cubicBezTo>
                  <a:pt x="2172154" y="6398663"/>
                  <a:pt x="2174292" y="6397951"/>
                  <a:pt x="2174292" y="6396526"/>
                </a:cubicBezTo>
                <a:cubicBezTo>
                  <a:pt x="2177140" y="6375162"/>
                  <a:pt x="2179277" y="6353085"/>
                  <a:pt x="2182837" y="6331721"/>
                </a:cubicBezTo>
                <a:cubicBezTo>
                  <a:pt x="2193519" y="6270476"/>
                  <a:pt x="2182124" y="6279734"/>
                  <a:pt x="2243369" y="6282582"/>
                </a:cubicBezTo>
                <a:cubicBezTo>
                  <a:pt x="2261885" y="6284007"/>
                  <a:pt x="2272567" y="6291128"/>
                  <a:pt x="2272567" y="6311780"/>
                </a:cubicBezTo>
                <a:cubicBezTo>
                  <a:pt x="2272567" y="6326736"/>
                  <a:pt x="2280401" y="6333145"/>
                  <a:pt x="2295357" y="6331721"/>
                </a:cubicBezTo>
                <a:cubicBezTo>
                  <a:pt x="2312448" y="6330297"/>
                  <a:pt x="2330252" y="6329584"/>
                  <a:pt x="2348055" y="6328872"/>
                </a:cubicBezTo>
                <a:cubicBezTo>
                  <a:pt x="2359450" y="6328160"/>
                  <a:pt x="2365860" y="6323175"/>
                  <a:pt x="2366571" y="6312493"/>
                </a:cubicBezTo>
                <a:cubicBezTo>
                  <a:pt x="2367996" y="6293265"/>
                  <a:pt x="2379391" y="6287568"/>
                  <a:pt x="2397194" y="6287568"/>
                </a:cubicBezTo>
                <a:cubicBezTo>
                  <a:pt x="2410012" y="6288280"/>
                  <a:pt x="2422831" y="6286855"/>
                  <a:pt x="2434937" y="6284719"/>
                </a:cubicBezTo>
                <a:cubicBezTo>
                  <a:pt x="2450606" y="6281870"/>
                  <a:pt x="2459863" y="6285431"/>
                  <a:pt x="2461288" y="6302523"/>
                </a:cubicBezTo>
                <a:cubicBezTo>
                  <a:pt x="2462000" y="6312493"/>
                  <a:pt x="2464848" y="6321751"/>
                  <a:pt x="2479804" y="6319614"/>
                </a:cubicBezTo>
                <a:cubicBezTo>
                  <a:pt x="2494046" y="6317478"/>
                  <a:pt x="2494046" y="6325311"/>
                  <a:pt x="2490485" y="6336706"/>
                </a:cubicBezTo>
                <a:cubicBezTo>
                  <a:pt x="2485501" y="6352373"/>
                  <a:pt x="2475530" y="6367328"/>
                  <a:pt x="2474818" y="6387980"/>
                </a:cubicBezTo>
                <a:cubicBezTo>
                  <a:pt x="2486925" y="6375162"/>
                  <a:pt x="2491197" y="6361631"/>
                  <a:pt x="2494758" y="6349525"/>
                </a:cubicBezTo>
                <a:cubicBezTo>
                  <a:pt x="2501167" y="6325311"/>
                  <a:pt x="2513274" y="6311068"/>
                  <a:pt x="2539624" y="6311780"/>
                </a:cubicBezTo>
                <a:cubicBezTo>
                  <a:pt x="2552442" y="6311780"/>
                  <a:pt x="2558851" y="6303947"/>
                  <a:pt x="2560276" y="6291128"/>
                </a:cubicBezTo>
                <a:cubicBezTo>
                  <a:pt x="2560988" y="6281158"/>
                  <a:pt x="2563124" y="6271188"/>
                  <a:pt x="2564550" y="6261218"/>
                </a:cubicBezTo>
                <a:cubicBezTo>
                  <a:pt x="2565261" y="6242702"/>
                  <a:pt x="2572382" y="6232020"/>
                  <a:pt x="2593036" y="6225610"/>
                </a:cubicBezTo>
                <a:cubicBezTo>
                  <a:pt x="2628642" y="6210655"/>
                  <a:pt x="2648584" y="6181457"/>
                  <a:pt x="2656417" y="6143713"/>
                </a:cubicBezTo>
                <a:cubicBezTo>
                  <a:pt x="2659266" y="6131607"/>
                  <a:pt x="2657840" y="6124485"/>
                  <a:pt x="2641461" y="6129470"/>
                </a:cubicBezTo>
                <a:cubicBezTo>
                  <a:pt x="2624370" y="6135167"/>
                  <a:pt x="2607278" y="6141577"/>
                  <a:pt x="2590187" y="6141577"/>
                </a:cubicBezTo>
                <a:cubicBezTo>
                  <a:pt x="2557427" y="6142289"/>
                  <a:pt x="2540337" y="6154396"/>
                  <a:pt x="2541048" y="6188579"/>
                </a:cubicBezTo>
                <a:cubicBezTo>
                  <a:pt x="2541048" y="6189291"/>
                  <a:pt x="2538199" y="6190003"/>
                  <a:pt x="2536063" y="6191427"/>
                </a:cubicBezTo>
                <a:cubicBezTo>
                  <a:pt x="2534639" y="6160093"/>
                  <a:pt x="2544608" y="6129470"/>
                  <a:pt x="2541760" y="6098848"/>
                </a:cubicBezTo>
                <a:cubicBezTo>
                  <a:pt x="2543184" y="6093863"/>
                  <a:pt x="2543896" y="6089590"/>
                  <a:pt x="2543896" y="6084605"/>
                </a:cubicBezTo>
                <a:cubicBezTo>
                  <a:pt x="2549594" y="6046149"/>
                  <a:pt x="2544608" y="6008405"/>
                  <a:pt x="2546033" y="5969949"/>
                </a:cubicBezTo>
                <a:cubicBezTo>
                  <a:pt x="2548170" y="5966388"/>
                  <a:pt x="2550306" y="5963540"/>
                  <a:pt x="2552442" y="5959979"/>
                </a:cubicBezTo>
                <a:cubicBezTo>
                  <a:pt x="2581640" y="5921523"/>
                  <a:pt x="2607278" y="5880930"/>
                  <a:pt x="2626506" y="5831079"/>
                </a:cubicBezTo>
                <a:cubicBezTo>
                  <a:pt x="2599444" y="5839625"/>
                  <a:pt x="2578081" y="5850308"/>
                  <a:pt x="2555291" y="5855293"/>
                </a:cubicBezTo>
                <a:cubicBezTo>
                  <a:pt x="2539624" y="5858853"/>
                  <a:pt x="2533926" y="5853868"/>
                  <a:pt x="2531790" y="5838913"/>
                </a:cubicBezTo>
                <a:cubicBezTo>
                  <a:pt x="2528229" y="5813276"/>
                  <a:pt x="2524668" y="5787639"/>
                  <a:pt x="2518259" y="5762001"/>
                </a:cubicBezTo>
                <a:cubicBezTo>
                  <a:pt x="2504728" y="5705029"/>
                  <a:pt x="2422831" y="5641648"/>
                  <a:pt x="2362298" y="5640223"/>
                </a:cubicBezTo>
                <a:cubicBezTo>
                  <a:pt x="2391496" y="5655891"/>
                  <a:pt x="2420695" y="5670846"/>
                  <a:pt x="2449893" y="5685801"/>
                </a:cubicBezTo>
                <a:cubicBezTo>
                  <a:pt x="2471258" y="5696483"/>
                  <a:pt x="2486212" y="5712863"/>
                  <a:pt x="2496183" y="5734227"/>
                </a:cubicBezTo>
                <a:cubicBezTo>
                  <a:pt x="2511851" y="5769123"/>
                  <a:pt x="2518259" y="5806154"/>
                  <a:pt x="2523244" y="5843898"/>
                </a:cubicBezTo>
                <a:cubicBezTo>
                  <a:pt x="2524668" y="5856717"/>
                  <a:pt x="2519683" y="5862414"/>
                  <a:pt x="2506865" y="5863126"/>
                </a:cubicBezTo>
                <a:cubicBezTo>
                  <a:pt x="2484076" y="5863839"/>
                  <a:pt x="2461288" y="5865975"/>
                  <a:pt x="2438498" y="5866687"/>
                </a:cubicBezTo>
                <a:cubicBezTo>
                  <a:pt x="2422831" y="5867399"/>
                  <a:pt x="2420695" y="5872384"/>
                  <a:pt x="2429952" y="5884491"/>
                </a:cubicBezTo>
                <a:cubicBezTo>
                  <a:pt x="2448469" y="5908704"/>
                  <a:pt x="2466984" y="5934341"/>
                  <a:pt x="2485501" y="5959266"/>
                </a:cubicBezTo>
                <a:cubicBezTo>
                  <a:pt x="2501167" y="5972797"/>
                  <a:pt x="2494758" y="6012678"/>
                  <a:pt x="2533926" y="5996298"/>
                </a:cubicBezTo>
                <a:cubicBezTo>
                  <a:pt x="2539624" y="6062528"/>
                  <a:pt x="2531078" y="6128758"/>
                  <a:pt x="2525380" y="6194276"/>
                </a:cubicBezTo>
                <a:cubicBezTo>
                  <a:pt x="2513274" y="6217777"/>
                  <a:pt x="2491910" y="6207095"/>
                  <a:pt x="2474106" y="6207095"/>
                </a:cubicBezTo>
                <a:cubicBezTo>
                  <a:pt x="2457014" y="6207095"/>
                  <a:pt x="2460575" y="6190715"/>
                  <a:pt x="2459151" y="6180033"/>
                </a:cubicBezTo>
                <a:cubicBezTo>
                  <a:pt x="2457014" y="6165078"/>
                  <a:pt x="2452029" y="6159381"/>
                  <a:pt x="2436362" y="6161517"/>
                </a:cubicBezTo>
                <a:cubicBezTo>
                  <a:pt x="2420695" y="6163653"/>
                  <a:pt x="2404315" y="6165078"/>
                  <a:pt x="2388648" y="6163653"/>
                </a:cubicBezTo>
                <a:cubicBezTo>
                  <a:pt x="2371556" y="6162229"/>
                  <a:pt x="2364435" y="6168639"/>
                  <a:pt x="2365860" y="6184306"/>
                </a:cubicBezTo>
                <a:cubicBezTo>
                  <a:pt x="2368709" y="6211367"/>
                  <a:pt x="2354465" y="6217777"/>
                  <a:pt x="2330964" y="6214216"/>
                </a:cubicBezTo>
                <a:cubicBezTo>
                  <a:pt x="2320993" y="6212792"/>
                  <a:pt x="2311023" y="6211367"/>
                  <a:pt x="2301053" y="6210655"/>
                </a:cubicBezTo>
                <a:cubicBezTo>
                  <a:pt x="2288947" y="6209231"/>
                  <a:pt x="2281825" y="6202822"/>
                  <a:pt x="2282538" y="6190715"/>
                </a:cubicBezTo>
                <a:cubicBezTo>
                  <a:pt x="2283963" y="6161517"/>
                  <a:pt x="2269009" y="6154396"/>
                  <a:pt x="2241946" y="6151547"/>
                </a:cubicBezTo>
                <a:cubicBezTo>
                  <a:pt x="2201352" y="6147274"/>
                  <a:pt x="2202065" y="6145138"/>
                  <a:pt x="2206337" y="6105969"/>
                </a:cubicBezTo>
                <a:cubicBezTo>
                  <a:pt x="2215595" y="6026209"/>
                  <a:pt x="2224853" y="5945736"/>
                  <a:pt x="2234111" y="5865975"/>
                </a:cubicBezTo>
                <a:cubicBezTo>
                  <a:pt x="2244082" y="5780517"/>
                  <a:pt x="2246218" y="5691498"/>
                  <a:pt x="2323843" y="5623132"/>
                </a:cubicBezTo>
                <a:close/>
                <a:moveTo>
                  <a:pt x="2410012" y="5616723"/>
                </a:moveTo>
                <a:cubicBezTo>
                  <a:pt x="2407164" y="5616723"/>
                  <a:pt x="2402892" y="5616011"/>
                  <a:pt x="2402892" y="5622420"/>
                </a:cubicBezTo>
                <a:cubicBezTo>
                  <a:pt x="2440636" y="5623132"/>
                  <a:pt x="2477666" y="5624556"/>
                  <a:pt x="2515410" y="5630254"/>
                </a:cubicBezTo>
                <a:cubicBezTo>
                  <a:pt x="2614400" y="5645209"/>
                  <a:pt x="2682766" y="5693635"/>
                  <a:pt x="2709116" y="5795472"/>
                </a:cubicBezTo>
                <a:cubicBezTo>
                  <a:pt x="2727632" y="5865263"/>
                  <a:pt x="2739025" y="5935054"/>
                  <a:pt x="2741874" y="6006980"/>
                </a:cubicBezTo>
                <a:cubicBezTo>
                  <a:pt x="2746148" y="6113803"/>
                  <a:pt x="2731904" y="6218489"/>
                  <a:pt x="2706980" y="6321751"/>
                </a:cubicBezTo>
                <a:cubicBezTo>
                  <a:pt x="2706980" y="6323175"/>
                  <a:pt x="2706267" y="6323887"/>
                  <a:pt x="2706267" y="6324599"/>
                </a:cubicBezTo>
                <a:lnTo>
                  <a:pt x="2689175" y="6375874"/>
                </a:lnTo>
                <a:cubicBezTo>
                  <a:pt x="2691311" y="6376586"/>
                  <a:pt x="2692736" y="6377298"/>
                  <a:pt x="2694872" y="6378011"/>
                </a:cubicBezTo>
                <a:cubicBezTo>
                  <a:pt x="2699857" y="6360919"/>
                  <a:pt x="2705554" y="6343827"/>
                  <a:pt x="2711252" y="6326736"/>
                </a:cubicBezTo>
                <a:cubicBezTo>
                  <a:pt x="2724071" y="6282582"/>
                  <a:pt x="2734040" y="6238429"/>
                  <a:pt x="2740450" y="6193564"/>
                </a:cubicBezTo>
                <a:cubicBezTo>
                  <a:pt x="2759679" y="6057543"/>
                  <a:pt x="2756830" y="5922235"/>
                  <a:pt x="2716949" y="5789063"/>
                </a:cubicBezTo>
                <a:cubicBezTo>
                  <a:pt x="2698433" y="5726394"/>
                  <a:pt x="2670659" y="5669422"/>
                  <a:pt x="2603005" y="5643784"/>
                </a:cubicBezTo>
                <a:cubicBezTo>
                  <a:pt x="2540337" y="5619571"/>
                  <a:pt x="2476242" y="5612450"/>
                  <a:pt x="2410012" y="5616723"/>
                </a:cubicBezTo>
                <a:close/>
                <a:moveTo>
                  <a:pt x="2215729" y="5611415"/>
                </a:moveTo>
                <a:cubicBezTo>
                  <a:pt x="2161384" y="5608310"/>
                  <a:pt x="2108239" y="5615120"/>
                  <a:pt x="2057498" y="5642360"/>
                </a:cubicBezTo>
                <a:cubicBezTo>
                  <a:pt x="2044679" y="5648769"/>
                  <a:pt x="2031149" y="5656603"/>
                  <a:pt x="2029724" y="5677255"/>
                </a:cubicBezTo>
                <a:cubicBezTo>
                  <a:pt x="2101652" y="5614586"/>
                  <a:pt x="2187110" y="5620995"/>
                  <a:pt x="2270431" y="5617435"/>
                </a:cubicBezTo>
                <a:cubicBezTo>
                  <a:pt x="2252094" y="5614586"/>
                  <a:pt x="2233845" y="5612450"/>
                  <a:pt x="2215729" y="5611415"/>
                </a:cubicBezTo>
                <a:close/>
                <a:moveTo>
                  <a:pt x="2468943" y="5559840"/>
                </a:moveTo>
                <a:cubicBezTo>
                  <a:pt x="2438677" y="5561531"/>
                  <a:pt x="2408945" y="5569009"/>
                  <a:pt x="2380103" y="5586812"/>
                </a:cubicBezTo>
                <a:cubicBezTo>
                  <a:pt x="2439211" y="5568297"/>
                  <a:pt x="2501167" y="5576842"/>
                  <a:pt x="2560988" y="5567584"/>
                </a:cubicBezTo>
                <a:cubicBezTo>
                  <a:pt x="2530010" y="5562243"/>
                  <a:pt x="2499209" y="5558149"/>
                  <a:pt x="2468943" y="5559840"/>
                </a:cubicBezTo>
                <a:close/>
                <a:moveTo>
                  <a:pt x="2171532" y="5550048"/>
                </a:moveTo>
                <a:cubicBezTo>
                  <a:pt x="2123195" y="5545508"/>
                  <a:pt x="2073522" y="5552273"/>
                  <a:pt x="2048952" y="5572569"/>
                </a:cubicBezTo>
                <a:cubicBezTo>
                  <a:pt x="2129426" y="5568297"/>
                  <a:pt x="2209186" y="5544796"/>
                  <a:pt x="2286099" y="5595358"/>
                </a:cubicBezTo>
                <a:cubicBezTo>
                  <a:pt x="2266870" y="5570433"/>
                  <a:pt x="2219869" y="5554588"/>
                  <a:pt x="2171532" y="5550048"/>
                </a:cubicBezTo>
                <a:close/>
                <a:moveTo>
                  <a:pt x="1121734" y="4683095"/>
                </a:moveTo>
                <a:cubicBezTo>
                  <a:pt x="1077580" y="4696625"/>
                  <a:pt x="1050519" y="4729384"/>
                  <a:pt x="1029154" y="4767128"/>
                </a:cubicBezTo>
                <a:cubicBezTo>
                  <a:pt x="1003517" y="4812706"/>
                  <a:pt x="989274" y="4862556"/>
                  <a:pt x="977879" y="4913831"/>
                </a:cubicBezTo>
                <a:cubicBezTo>
                  <a:pt x="966485" y="4963681"/>
                  <a:pt x="958651" y="5014244"/>
                  <a:pt x="952954" y="5065519"/>
                </a:cubicBezTo>
                <a:cubicBezTo>
                  <a:pt x="950818" y="5085459"/>
                  <a:pt x="945121" y="5095429"/>
                  <a:pt x="921620" y="5092581"/>
                </a:cubicBezTo>
                <a:cubicBezTo>
                  <a:pt x="883164" y="5088308"/>
                  <a:pt x="844707" y="5083322"/>
                  <a:pt x="806964" y="5076201"/>
                </a:cubicBezTo>
                <a:cubicBezTo>
                  <a:pt x="750704" y="5059822"/>
                  <a:pt x="694444" y="5042730"/>
                  <a:pt x="643169" y="5009971"/>
                </a:cubicBezTo>
                <a:cubicBezTo>
                  <a:pt x="642457" y="5014956"/>
                  <a:pt x="737885" y="5221480"/>
                  <a:pt x="796281" y="5318332"/>
                </a:cubicBezTo>
                <a:cubicBezTo>
                  <a:pt x="803403" y="5329726"/>
                  <a:pt x="807676" y="5322605"/>
                  <a:pt x="812661" y="5316195"/>
                </a:cubicBezTo>
                <a:lnTo>
                  <a:pt x="877466" y="5223616"/>
                </a:lnTo>
                <a:cubicBezTo>
                  <a:pt x="894558" y="5202251"/>
                  <a:pt x="911650" y="5180175"/>
                  <a:pt x="928741" y="5158811"/>
                </a:cubicBezTo>
                <a:cubicBezTo>
                  <a:pt x="931590" y="5155250"/>
                  <a:pt x="935150" y="5151689"/>
                  <a:pt x="937999" y="5148128"/>
                </a:cubicBezTo>
                <a:cubicBezTo>
                  <a:pt x="945833" y="5155250"/>
                  <a:pt x="940136" y="5163796"/>
                  <a:pt x="939423" y="5171629"/>
                </a:cubicBezTo>
                <a:cubicBezTo>
                  <a:pt x="932302" y="5244980"/>
                  <a:pt x="924468" y="5317620"/>
                  <a:pt x="917347" y="5390259"/>
                </a:cubicBezTo>
                <a:cubicBezTo>
                  <a:pt x="915922" y="5393820"/>
                  <a:pt x="899543" y="5549068"/>
                  <a:pt x="893134" y="5615298"/>
                </a:cubicBezTo>
                <a:cubicBezTo>
                  <a:pt x="892422" y="5625268"/>
                  <a:pt x="893846" y="5635951"/>
                  <a:pt x="883876" y="5643072"/>
                </a:cubicBezTo>
                <a:cubicBezTo>
                  <a:pt x="852541" y="5635951"/>
                  <a:pt x="821207" y="5630966"/>
                  <a:pt x="791296" y="5618859"/>
                </a:cubicBezTo>
                <a:cubicBezTo>
                  <a:pt x="767083" y="5608889"/>
                  <a:pt x="751416" y="5595358"/>
                  <a:pt x="760674" y="5565448"/>
                </a:cubicBezTo>
                <a:cubicBezTo>
                  <a:pt x="764235" y="5554054"/>
                  <a:pt x="763522" y="5541947"/>
                  <a:pt x="765659" y="5530553"/>
                </a:cubicBezTo>
                <a:cubicBezTo>
                  <a:pt x="769220" y="5511325"/>
                  <a:pt x="762098" y="5502779"/>
                  <a:pt x="743582" y="5498506"/>
                </a:cubicBezTo>
                <a:cubicBezTo>
                  <a:pt x="678777" y="5483551"/>
                  <a:pt x="613971" y="5468596"/>
                  <a:pt x="551302" y="5447231"/>
                </a:cubicBezTo>
                <a:cubicBezTo>
                  <a:pt x="533498" y="5441534"/>
                  <a:pt x="529937" y="5447943"/>
                  <a:pt x="534210" y="5463610"/>
                </a:cubicBezTo>
                <a:cubicBezTo>
                  <a:pt x="554863" y="5544083"/>
                  <a:pt x="592607" y="5613874"/>
                  <a:pt x="660261" y="5665149"/>
                </a:cubicBezTo>
                <a:cubicBezTo>
                  <a:pt x="691595" y="5680104"/>
                  <a:pt x="701565" y="5704317"/>
                  <a:pt x="692307" y="5737076"/>
                </a:cubicBezTo>
                <a:cubicBezTo>
                  <a:pt x="690171" y="5747758"/>
                  <a:pt x="692307" y="5759153"/>
                  <a:pt x="690171" y="5769835"/>
                </a:cubicBezTo>
                <a:cubicBezTo>
                  <a:pt x="687322" y="5788350"/>
                  <a:pt x="695156" y="5797609"/>
                  <a:pt x="710823" y="5805442"/>
                </a:cubicBezTo>
                <a:cubicBezTo>
                  <a:pt x="754977" y="5826807"/>
                  <a:pt x="799130" y="5848171"/>
                  <a:pt x="846844" y="5859565"/>
                </a:cubicBezTo>
                <a:cubicBezTo>
                  <a:pt x="865360" y="5863839"/>
                  <a:pt x="871769" y="5872384"/>
                  <a:pt x="869633" y="5890900"/>
                </a:cubicBezTo>
                <a:cubicBezTo>
                  <a:pt x="866784" y="5914401"/>
                  <a:pt x="866784" y="5937902"/>
                  <a:pt x="865360" y="5965676"/>
                </a:cubicBezTo>
                <a:cubicBezTo>
                  <a:pt x="878891" y="5954282"/>
                  <a:pt x="878179" y="5943599"/>
                  <a:pt x="878179" y="5934341"/>
                </a:cubicBezTo>
                <a:cubicBezTo>
                  <a:pt x="878891" y="5895173"/>
                  <a:pt x="890997" y="5858141"/>
                  <a:pt x="895270" y="5819685"/>
                </a:cubicBezTo>
                <a:cubicBezTo>
                  <a:pt x="897407" y="5802593"/>
                  <a:pt x="905952" y="5794760"/>
                  <a:pt x="923756" y="5796896"/>
                </a:cubicBezTo>
                <a:cubicBezTo>
                  <a:pt x="948681" y="5799745"/>
                  <a:pt x="974319" y="5802593"/>
                  <a:pt x="999244" y="5802593"/>
                </a:cubicBezTo>
                <a:cubicBezTo>
                  <a:pt x="1022745" y="5802593"/>
                  <a:pt x="1036276" y="5810427"/>
                  <a:pt x="1036988" y="5835353"/>
                </a:cubicBezTo>
                <a:cubicBezTo>
                  <a:pt x="1036988" y="5844610"/>
                  <a:pt x="1039124" y="5853868"/>
                  <a:pt x="1040549" y="5863126"/>
                </a:cubicBezTo>
                <a:cubicBezTo>
                  <a:pt x="1041973" y="5872384"/>
                  <a:pt x="1042685" y="5882354"/>
                  <a:pt x="1055504" y="5883067"/>
                </a:cubicBezTo>
                <a:lnTo>
                  <a:pt x="1145947" y="5882354"/>
                </a:lnTo>
                <a:cubicBezTo>
                  <a:pt x="1191524" y="5880930"/>
                  <a:pt x="1192236" y="5880218"/>
                  <a:pt x="1201494" y="5836777"/>
                </a:cubicBezTo>
                <a:cubicBezTo>
                  <a:pt x="1205055" y="5819685"/>
                  <a:pt x="1212177" y="5813276"/>
                  <a:pt x="1229980" y="5812564"/>
                </a:cubicBezTo>
                <a:cubicBezTo>
                  <a:pt x="1254194" y="5811139"/>
                  <a:pt x="1278407" y="5807579"/>
                  <a:pt x="1302620" y="5804730"/>
                </a:cubicBezTo>
                <a:cubicBezTo>
                  <a:pt x="1350334" y="5799745"/>
                  <a:pt x="1351046" y="5799745"/>
                  <a:pt x="1360304" y="5846747"/>
                </a:cubicBezTo>
                <a:cubicBezTo>
                  <a:pt x="1363152" y="5861702"/>
                  <a:pt x="1368850" y="5868111"/>
                  <a:pt x="1385229" y="5865263"/>
                </a:cubicBezTo>
                <a:cubicBezTo>
                  <a:pt x="1395911" y="5863126"/>
                  <a:pt x="1408018" y="5858141"/>
                  <a:pt x="1418700" y="5867399"/>
                </a:cubicBezTo>
                <a:cubicBezTo>
                  <a:pt x="1398048" y="5922947"/>
                  <a:pt x="1375971" y="5977783"/>
                  <a:pt x="1352470" y="6031906"/>
                </a:cubicBezTo>
                <a:cubicBezTo>
                  <a:pt x="1392350" y="5979207"/>
                  <a:pt x="1414427" y="5918674"/>
                  <a:pt x="1435079" y="5857429"/>
                </a:cubicBezTo>
                <a:cubicBezTo>
                  <a:pt x="1443625" y="5856717"/>
                  <a:pt x="1512704" y="5859565"/>
                  <a:pt x="1521250" y="5855293"/>
                </a:cubicBezTo>
                <a:cubicBezTo>
                  <a:pt x="1558281" y="5855293"/>
                  <a:pt x="1535493" y="5759153"/>
                  <a:pt x="1535493" y="5748470"/>
                </a:cubicBezTo>
                <a:cubicBezTo>
                  <a:pt x="1535493" y="5724969"/>
                  <a:pt x="1546887" y="5713575"/>
                  <a:pt x="1569676" y="5704317"/>
                </a:cubicBezTo>
                <a:cubicBezTo>
                  <a:pt x="1633057" y="5677967"/>
                  <a:pt x="1675786" y="5632390"/>
                  <a:pt x="1687893" y="5561887"/>
                </a:cubicBezTo>
                <a:cubicBezTo>
                  <a:pt x="1691453" y="5543371"/>
                  <a:pt x="1688605" y="5537674"/>
                  <a:pt x="1668665" y="5545508"/>
                </a:cubicBezTo>
                <a:cubicBezTo>
                  <a:pt x="1619526" y="5565448"/>
                  <a:pt x="1568964" y="5581827"/>
                  <a:pt x="1515552" y="5583964"/>
                </a:cubicBezTo>
                <a:cubicBezTo>
                  <a:pt x="1502734" y="5584676"/>
                  <a:pt x="1500597" y="5591797"/>
                  <a:pt x="1499885" y="5601768"/>
                </a:cubicBezTo>
                <a:lnTo>
                  <a:pt x="1493476" y="5687226"/>
                </a:lnTo>
                <a:cubicBezTo>
                  <a:pt x="1474248" y="5688650"/>
                  <a:pt x="1479233" y="5675831"/>
                  <a:pt x="1480657" y="5665149"/>
                </a:cubicBezTo>
                <a:cubicBezTo>
                  <a:pt x="1484930" y="5625980"/>
                  <a:pt x="1492051" y="5586100"/>
                  <a:pt x="1492764" y="5546220"/>
                </a:cubicBezTo>
                <a:cubicBezTo>
                  <a:pt x="1493476" y="5533401"/>
                  <a:pt x="1499173" y="5366758"/>
                  <a:pt x="1497749" y="5296255"/>
                </a:cubicBezTo>
                <a:cubicBezTo>
                  <a:pt x="1497749" y="5279876"/>
                  <a:pt x="1501309" y="5265633"/>
                  <a:pt x="1511279" y="5252102"/>
                </a:cubicBezTo>
                <a:cubicBezTo>
                  <a:pt x="1551160" y="5195130"/>
                  <a:pt x="1634481" y="5046291"/>
                  <a:pt x="1634481" y="5026350"/>
                </a:cubicBezTo>
                <a:cubicBezTo>
                  <a:pt x="1591752" y="5051276"/>
                  <a:pt x="1546887" y="5063382"/>
                  <a:pt x="1502734" y="5076201"/>
                </a:cubicBezTo>
                <a:cubicBezTo>
                  <a:pt x="1479233" y="5085459"/>
                  <a:pt x="1473535" y="5069079"/>
                  <a:pt x="1474248" y="5053413"/>
                </a:cubicBezTo>
                <a:cubicBezTo>
                  <a:pt x="1474960" y="5022790"/>
                  <a:pt x="1466414" y="4993592"/>
                  <a:pt x="1462853" y="4963681"/>
                </a:cubicBezTo>
                <a:cubicBezTo>
                  <a:pt x="1453595" y="4880360"/>
                  <a:pt x="1417988" y="4813418"/>
                  <a:pt x="1342500" y="4770689"/>
                </a:cubicBezTo>
                <a:cubicBezTo>
                  <a:pt x="1299059" y="4745764"/>
                  <a:pt x="1254906" y="4722975"/>
                  <a:pt x="1207904" y="4707308"/>
                </a:cubicBezTo>
                <a:cubicBezTo>
                  <a:pt x="1197934" y="4703747"/>
                  <a:pt x="1188676" y="4696625"/>
                  <a:pt x="1171584" y="4701610"/>
                </a:cubicBezTo>
                <a:cubicBezTo>
                  <a:pt x="1228556" y="4725111"/>
                  <a:pt x="1277694" y="4754310"/>
                  <a:pt x="1328257" y="4779235"/>
                </a:cubicBezTo>
                <a:cubicBezTo>
                  <a:pt x="1373122" y="4801311"/>
                  <a:pt x="1402321" y="4835494"/>
                  <a:pt x="1420836" y="4880360"/>
                </a:cubicBezTo>
                <a:cubicBezTo>
                  <a:pt x="1446474" y="4943029"/>
                  <a:pt x="1454307" y="5009971"/>
                  <a:pt x="1463565" y="5076913"/>
                </a:cubicBezTo>
                <a:cubicBezTo>
                  <a:pt x="1454307" y="5085459"/>
                  <a:pt x="1348909" y="5091868"/>
                  <a:pt x="1307605" y="5091868"/>
                </a:cubicBezTo>
                <a:cubicBezTo>
                  <a:pt x="1301195" y="5091868"/>
                  <a:pt x="1291937" y="5091156"/>
                  <a:pt x="1289089" y="5094717"/>
                </a:cubicBezTo>
                <a:cubicBezTo>
                  <a:pt x="1284104" y="5101839"/>
                  <a:pt x="1293362" y="5107536"/>
                  <a:pt x="1297635" y="5113233"/>
                </a:cubicBezTo>
                <a:cubicBezTo>
                  <a:pt x="1343924" y="5174478"/>
                  <a:pt x="1390214" y="5236435"/>
                  <a:pt x="1430094" y="5302665"/>
                </a:cubicBezTo>
                <a:cubicBezTo>
                  <a:pt x="1448610" y="5333287"/>
                  <a:pt x="1448610" y="5333287"/>
                  <a:pt x="1473535" y="5307650"/>
                </a:cubicBezTo>
                <a:cubicBezTo>
                  <a:pt x="1474248" y="5306938"/>
                  <a:pt x="1476384" y="5308362"/>
                  <a:pt x="1478521" y="5308362"/>
                </a:cubicBezTo>
                <a:cubicBezTo>
                  <a:pt x="1479945" y="5317620"/>
                  <a:pt x="1481369" y="5326166"/>
                  <a:pt x="1482793" y="5335424"/>
                </a:cubicBezTo>
                <a:cubicBezTo>
                  <a:pt x="1481369" y="5396668"/>
                  <a:pt x="1471399" y="5586812"/>
                  <a:pt x="1466414" y="5620283"/>
                </a:cubicBezTo>
                <a:cubicBezTo>
                  <a:pt x="1458580" y="5673695"/>
                  <a:pt x="1458580" y="5672983"/>
                  <a:pt x="1404457" y="5672983"/>
                </a:cubicBezTo>
                <a:cubicBezTo>
                  <a:pt x="1346061" y="5672270"/>
                  <a:pt x="1355319" y="5674407"/>
                  <a:pt x="1351758" y="5625268"/>
                </a:cubicBezTo>
                <a:cubicBezTo>
                  <a:pt x="1351046" y="5618859"/>
                  <a:pt x="1349622" y="5613162"/>
                  <a:pt x="1349622" y="5607465"/>
                </a:cubicBezTo>
                <a:cubicBezTo>
                  <a:pt x="1348909" y="5593222"/>
                  <a:pt x="1341788" y="5588949"/>
                  <a:pt x="1328257" y="5591085"/>
                </a:cubicBezTo>
                <a:cubicBezTo>
                  <a:pt x="1296922" y="5595358"/>
                  <a:pt x="1264876" y="5596783"/>
                  <a:pt x="1232829" y="5596070"/>
                </a:cubicBezTo>
                <a:cubicBezTo>
                  <a:pt x="1197934" y="5595358"/>
                  <a:pt x="1197934" y="5595358"/>
                  <a:pt x="1194373" y="5628829"/>
                </a:cubicBezTo>
                <a:cubicBezTo>
                  <a:pt x="1193661" y="5639511"/>
                  <a:pt x="1191524" y="5650906"/>
                  <a:pt x="1191524" y="5661588"/>
                </a:cubicBezTo>
                <a:cubicBezTo>
                  <a:pt x="1191524" y="5678680"/>
                  <a:pt x="1183691" y="5684377"/>
                  <a:pt x="1168023" y="5682952"/>
                </a:cubicBezTo>
                <a:lnTo>
                  <a:pt x="1069747" y="5676543"/>
                </a:lnTo>
                <a:cubicBezTo>
                  <a:pt x="1064050" y="5673695"/>
                  <a:pt x="1057640" y="5670134"/>
                  <a:pt x="1051231" y="5667285"/>
                </a:cubicBezTo>
                <a:cubicBezTo>
                  <a:pt x="1049807" y="5647345"/>
                  <a:pt x="1046958" y="5627405"/>
                  <a:pt x="1045534" y="5607465"/>
                </a:cubicBezTo>
                <a:cubicBezTo>
                  <a:pt x="1044109" y="5586100"/>
                  <a:pt x="1034851" y="5582540"/>
                  <a:pt x="1017760" y="5581115"/>
                </a:cubicBezTo>
                <a:cubicBezTo>
                  <a:pt x="995683" y="5578979"/>
                  <a:pt x="972894" y="5576130"/>
                  <a:pt x="950818" y="5571857"/>
                </a:cubicBezTo>
                <a:cubicBezTo>
                  <a:pt x="916635" y="5566160"/>
                  <a:pt x="915922" y="5564736"/>
                  <a:pt x="919483" y="5529128"/>
                </a:cubicBezTo>
                <a:cubicBezTo>
                  <a:pt x="922332" y="5500642"/>
                  <a:pt x="925180" y="5472868"/>
                  <a:pt x="928029" y="5444382"/>
                </a:cubicBezTo>
                <a:lnTo>
                  <a:pt x="942984" y="5314059"/>
                </a:lnTo>
                <a:cubicBezTo>
                  <a:pt x="947257" y="5272042"/>
                  <a:pt x="954379" y="5229313"/>
                  <a:pt x="956515" y="5186584"/>
                </a:cubicBezTo>
                <a:cubicBezTo>
                  <a:pt x="958651" y="5144568"/>
                  <a:pt x="970046" y="5104687"/>
                  <a:pt x="971470" y="5061958"/>
                </a:cubicBezTo>
                <a:cubicBezTo>
                  <a:pt x="972182" y="5017093"/>
                  <a:pt x="981440" y="4971515"/>
                  <a:pt x="991410" y="4927362"/>
                </a:cubicBezTo>
                <a:cubicBezTo>
                  <a:pt x="1011350" y="4834070"/>
                  <a:pt x="1030578" y="4739354"/>
                  <a:pt x="1121734" y="4683095"/>
                </a:cubicBezTo>
                <a:close/>
                <a:moveTo>
                  <a:pt x="1346339" y="4669197"/>
                </a:moveTo>
                <a:cubicBezTo>
                  <a:pt x="1317308" y="4668941"/>
                  <a:pt x="1288021" y="4670098"/>
                  <a:pt x="1258466" y="4672413"/>
                </a:cubicBezTo>
                <a:cubicBezTo>
                  <a:pt x="1252057" y="4673124"/>
                  <a:pt x="1243511" y="4672413"/>
                  <a:pt x="1235678" y="4680958"/>
                </a:cubicBezTo>
                <a:lnTo>
                  <a:pt x="1262739" y="4680958"/>
                </a:lnTo>
                <a:cubicBezTo>
                  <a:pt x="1351046" y="4679534"/>
                  <a:pt x="1437216" y="4689504"/>
                  <a:pt x="1522674" y="4711581"/>
                </a:cubicBezTo>
                <a:cubicBezTo>
                  <a:pt x="1632345" y="4740067"/>
                  <a:pt x="1713530" y="4799887"/>
                  <a:pt x="1754122" y="4909558"/>
                </a:cubicBezTo>
                <a:cubicBezTo>
                  <a:pt x="1776199" y="4969379"/>
                  <a:pt x="1794003" y="5030624"/>
                  <a:pt x="1806821" y="5093293"/>
                </a:cubicBezTo>
                <a:cubicBezTo>
                  <a:pt x="1818928" y="5152401"/>
                  <a:pt x="1823913" y="5212934"/>
                  <a:pt x="1831747" y="5272754"/>
                </a:cubicBezTo>
                <a:cubicBezTo>
                  <a:pt x="1837444" y="5395956"/>
                  <a:pt x="1835308" y="5519870"/>
                  <a:pt x="1818928" y="5647345"/>
                </a:cubicBezTo>
                <a:cubicBezTo>
                  <a:pt x="1847414" y="5616011"/>
                  <a:pt x="1860233" y="5410199"/>
                  <a:pt x="1846702" y="5261360"/>
                </a:cubicBezTo>
                <a:cubicBezTo>
                  <a:pt x="1837444" y="5139582"/>
                  <a:pt x="1817504" y="5020653"/>
                  <a:pt x="1773350" y="4906709"/>
                </a:cubicBezTo>
                <a:cubicBezTo>
                  <a:pt x="1740592" y="4821251"/>
                  <a:pt x="1690741" y="4752173"/>
                  <a:pt x="1601010" y="4716565"/>
                </a:cubicBezTo>
                <a:cubicBezTo>
                  <a:pt x="1518223" y="4683451"/>
                  <a:pt x="1433433" y="4669965"/>
                  <a:pt x="1346339" y="4669197"/>
                </a:cubicBezTo>
                <a:close/>
                <a:moveTo>
                  <a:pt x="862957" y="4661197"/>
                </a:moveTo>
                <a:cubicBezTo>
                  <a:pt x="821741" y="4664223"/>
                  <a:pt x="780971" y="4671345"/>
                  <a:pt x="740734" y="4684519"/>
                </a:cubicBezTo>
                <a:cubicBezTo>
                  <a:pt x="669519" y="4702322"/>
                  <a:pt x="617532" y="4744339"/>
                  <a:pt x="582636" y="4808433"/>
                </a:cubicBezTo>
                <a:cubicBezTo>
                  <a:pt x="547741" y="4871814"/>
                  <a:pt x="521392" y="4939469"/>
                  <a:pt x="500027" y="5008547"/>
                </a:cubicBezTo>
                <a:cubicBezTo>
                  <a:pt x="430949" y="5230026"/>
                  <a:pt x="403175" y="5457201"/>
                  <a:pt x="408872" y="5688650"/>
                </a:cubicBezTo>
                <a:cubicBezTo>
                  <a:pt x="409584" y="5745622"/>
                  <a:pt x="412433" y="5801881"/>
                  <a:pt x="421691" y="5858141"/>
                </a:cubicBezTo>
                <a:cubicBezTo>
                  <a:pt x="423827" y="5845322"/>
                  <a:pt x="424539" y="5832504"/>
                  <a:pt x="423827" y="5820397"/>
                </a:cubicBezTo>
                <a:cubicBezTo>
                  <a:pt x="415993" y="5689362"/>
                  <a:pt x="419554" y="5559751"/>
                  <a:pt x="433797" y="5429427"/>
                </a:cubicBezTo>
                <a:cubicBezTo>
                  <a:pt x="453737" y="5243556"/>
                  <a:pt x="494330" y="5063382"/>
                  <a:pt x="565545" y="4889618"/>
                </a:cubicBezTo>
                <a:cubicBezTo>
                  <a:pt x="600440" y="4804160"/>
                  <a:pt x="648866" y="4732233"/>
                  <a:pt x="743582" y="4703747"/>
                </a:cubicBezTo>
                <a:cubicBezTo>
                  <a:pt x="745007" y="4703035"/>
                  <a:pt x="746431" y="4701610"/>
                  <a:pt x="747855" y="4700898"/>
                </a:cubicBezTo>
                <a:cubicBezTo>
                  <a:pt x="848980" y="4674549"/>
                  <a:pt x="951530" y="4669564"/>
                  <a:pt x="1055504" y="4677397"/>
                </a:cubicBezTo>
                <a:cubicBezTo>
                  <a:pt x="1057640" y="4678110"/>
                  <a:pt x="1060489" y="4677397"/>
                  <a:pt x="1059064" y="4670988"/>
                </a:cubicBezTo>
                <a:cubicBezTo>
                  <a:pt x="1035564" y="4668139"/>
                  <a:pt x="1012063" y="4663867"/>
                  <a:pt x="987850" y="4662442"/>
                </a:cubicBezTo>
                <a:cubicBezTo>
                  <a:pt x="945833" y="4659238"/>
                  <a:pt x="904173" y="4658170"/>
                  <a:pt x="862957" y="4661197"/>
                </a:cubicBezTo>
                <a:close/>
                <a:moveTo>
                  <a:pt x="1371342" y="4573958"/>
                </a:moveTo>
                <a:cubicBezTo>
                  <a:pt x="1316863" y="4576985"/>
                  <a:pt x="1263452" y="4590515"/>
                  <a:pt x="1212177" y="4623274"/>
                </a:cubicBezTo>
                <a:cubicBezTo>
                  <a:pt x="1318287" y="4587667"/>
                  <a:pt x="1428670" y="4601198"/>
                  <a:pt x="1536917" y="4587667"/>
                </a:cubicBezTo>
                <a:cubicBezTo>
                  <a:pt x="1481369" y="4578409"/>
                  <a:pt x="1425822" y="4570931"/>
                  <a:pt x="1371342" y="4573958"/>
                </a:cubicBezTo>
                <a:close/>
                <a:moveTo>
                  <a:pt x="880393" y="4556844"/>
                </a:moveTo>
                <a:cubicBezTo>
                  <a:pt x="804516" y="4552638"/>
                  <a:pt x="729340" y="4565056"/>
                  <a:pt x="654564" y="4582681"/>
                </a:cubicBezTo>
                <a:cubicBezTo>
                  <a:pt x="632487" y="4587667"/>
                  <a:pt x="609698" y="4591227"/>
                  <a:pt x="588334" y="4606182"/>
                </a:cubicBezTo>
                <a:cubicBezTo>
                  <a:pt x="599728" y="4611167"/>
                  <a:pt x="608274" y="4608319"/>
                  <a:pt x="616107" y="4606895"/>
                </a:cubicBezTo>
                <a:cubicBezTo>
                  <a:pt x="685186" y="4594788"/>
                  <a:pt x="755689" y="4584106"/>
                  <a:pt x="826192" y="4581969"/>
                </a:cubicBezTo>
                <a:cubicBezTo>
                  <a:pt x="910937" y="4579121"/>
                  <a:pt x="997107" y="4578409"/>
                  <a:pt x="1065474" y="4643214"/>
                </a:cubicBezTo>
                <a:cubicBezTo>
                  <a:pt x="1059064" y="4623986"/>
                  <a:pt x="1046246" y="4609743"/>
                  <a:pt x="1030578" y="4599061"/>
                </a:cubicBezTo>
                <a:cubicBezTo>
                  <a:pt x="1007790" y="4583394"/>
                  <a:pt x="982864" y="4572712"/>
                  <a:pt x="956515" y="4567014"/>
                </a:cubicBezTo>
                <a:cubicBezTo>
                  <a:pt x="931056" y="4561495"/>
                  <a:pt x="905686" y="4558246"/>
                  <a:pt x="880393" y="4556844"/>
                </a:cubicBezTo>
                <a:close/>
                <a:moveTo>
                  <a:pt x="373807" y="3228879"/>
                </a:moveTo>
                <a:cubicBezTo>
                  <a:pt x="366830" y="3229617"/>
                  <a:pt x="360389" y="3232435"/>
                  <a:pt x="355290" y="3238339"/>
                </a:cubicBezTo>
                <a:cubicBezTo>
                  <a:pt x="331137" y="3266786"/>
                  <a:pt x="308594" y="3296843"/>
                  <a:pt x="282831" y="3329584"/>
                </a:cubicBezTo>
                <a:cubicBezTo>
                  <a:pt x="333821" y="3312408"/>
                  <a:pt x="378370" y="3314555"/>
                  <a:pt x="421308" y="3347296"/>
                </a:cubicBezTo>
                <a:cubicBezTo>
                  <a:pt x="425066" y="3320459"/>
                  <a:pt x="428286" y="3295233"/>
                  <a:pt x="433653" y="3270543"/>
                </a:cubicBezTo>
                <a:cubicBezTo>
                  <a:pt x="434727" y="3266249"/>
                  <a:pt x="434727" y="3261955"/>
                  <a:pt x="430969" y="3258198"/>
                </a:cubicBezTo>
                <a:cubicBezTo>
                  <a:pt x="420772" y="3247463"/>
                  <a:pt x="410037" y="3237265"/>
                  <a:pt x="395545" y="3231898"/>
                </a:cubicBezTo>
                <a:cubicBezTo>
                  <a:pt x="388299" y="3229483"/>
                  <a:pt x="380785" y="3228141"/>
                  <a:pt x="373807" y="3228879"/>
                </a:cubicBezTo>
                <a:close/>
                <a:moveTo>
                  <a:pt x="556565" y="3175004"/>
                </a:moveTo>
                <a:cubicBezTo>
                  <a:pt x="494841" y="3187349"/>
                  <a:pt x="436874" y="3230288"/>
                  <a:pt x="434190" y="3321533"/>
                </a:cubicBezTo>
                <a:cubicBezTo>
                  <a:pt x="468541" y="3275910"/>
                  <a:pt x="514163" y="3248537"/>
                  <a:pt x="559786" y="3222237"/>
                </a:cubicBezTo>
                <a:cubicBezTo>
                  <a:pt x="567300" y="3217943"/>
                  <a:pt x="580181" y="3219016"/>
                  <a:pt x="582328" y="3211502"/>
                </a:cubicBezTo>
                <a:cubicBezTo>
                  <a:pt x="583939" y="3204525"/>
                  <a:pt x="576425" y="3195400"/>
                  <a:pt x="575351" y="3186812"/>
                </a:cubicBezTo>
                <a:cubicBezTo>
                  <a:pt x="573204" y="3175541"/>
                  <a:pt x="567837" y="3172857"/>
                  <a:pt x="556565" y="3175004"/>
                </a:cubicBezTo>
                <a:close/>
                <a:moveTo>
                  <a:pt x="457806" y="3134213"/>
                </a:moveTo>
                <a:cubicBezTo>
                  <a:pt x="448682" y="3133139"/>
                  <a:pt x="440094" y="3135823"/>
                  <a:pt x="434727" y="3142264"/>
                </a:cubicBezTo>
                <a:cubicBezTo>
                  <a:pt x="412184" y="3168564"/>
                  <a:pt x="390715" y="3194864"/>
                  <a:pt x="364951" y="3224921"/>
                </a:cubicBezTo>
                <a:cubicBezTo>
                  <a:pt x="398765" y="3217943"/>
                  <a:pt x="417551" y="3236192"/>
                  <a:pt x="438484" y="3254441"/>
                </a:cubicBezTo>
                <a:cubicBezTo>
                  <a:pt x="449218" y="3219553"/>
                  <a:pt x="459416" y="3186812"/>
                  <a:pt x="471225" y="3155145"/>
                </a:cubicBezTo>
                <a:cubicBezTo>
                  <a:pt x="475518" y="3143874"/>
                  <a:pt x="469614" y="3135823"/>
                  <a:pt x="457806" y="3134213"/>
                </a:cubicBezTo>
                <a:close/>
                <a:moveTo>
                  <a:pt x="547977" y="3107913"/>
                </a:moveTo>
                <a:cubicBezTo>
                  <a:pt x="520604" y="3108449"/>
                  <a:pt x="499135" y="3120794"/>
                  <a:pt x="485716" y="3144411"/>
                </a:cubicBezTo>
                <a:cubicBezTo>
                  <a:pt x="471225" y="3169100"/>
                  <a:pt x="464247" y="3197011"/>
                  <a:pt x="456196" y="3224384"/>
                </a:cubicBezTo>
                <a:cubicBezTo>
                  <a:pt x="485180" y="3192717"/>
                  <a:pt x="519531" y="3171784"/>
                  <a:pt x="562469" y="3166953"/>
                </a:cubicBezTo>
                <a:cubicBezTo>
                  <a:pt x="569447" y="3166416"/>
                  <a:pt x="568373" y="3161586"/>
                  <a:pt x="567837" y="3157292"/>
                </a:cubicBezTo>
                <a:cubicBezTo>
                  <a:pt x="566226" y="3145484"/>
                  <a:pt x="563543" y="3133139"/>
                  <a:pt x="563006" y="3120794"/>
                </a:cubicBezTo>
                <a:cubicBezTo>
                  <a:pt x="563006" y="3109523"/>
                  <a:pt x="556565" y="3107913"/>
                  <a:pt x="547977" y="3107913"/>
                </a:cubicBezTo>
                <a:close/>
                <a:moveTo>
                  <a:pt x="478336" y="3094897"/>
                </a:moveTo>
                <a:cubicBezTo>
                  <a:pt x="475384" y="3095434"/>
                  <a:pt x="472566" y="3097178"/>
                  <a:pt x="470151" y="3099861"/>
                </a:cubicBezTo>
                <a:cubicBezTo>
                  <a:pt x="462637" y="3108449"/>
                  <a:pt x="455123" y="3117037"/>
                  <a:pt x="447071" y="3127235"/>
                </a:cubicBezTo>
                <a:cubicBezTo>
                  <a:pt x="455123" y="3128845"/>
                  <a:pt x="462100" y="3126162"/>
                  <a:pt x="466931" y="3130456"/>
                </a:cubicBezTo>
                <a:cubicBezTo>
                  <a:pt x="477665" y="3139580"/>
                  <a:pt x="482496" y="3134213"/>
                  <a:pt x="485716" y="3123478"/>
                </a:cubicBezTo>
                <a:cubicBezTo>
                  <a:pt x="486790" y="3120257"/>
                  <a:pt x="488937" y="3117574"/>
                  <a:pt x="490547" y="3114353"/>
                </a:cubicBezTo>
                <a:cubicBezTo>
                  <a:pt x="494304" y="3107913"/>
                  <a:pt x="493230" y="3101472"/>
                  <a:pt x="487327" y="3097178"/>
                </a:cubicBezTo>
                <a:cubicBezTo>
                  <a:pt x="484374" y="3095031"/>
                  <a:pt x="481288" y="3094360"/>
                  <a:pt x="478336" y="3094897"/>
                </a:cubicBezTo>
                <a:close/>
                <a:moveTo>
                  <a:pt x="173832" y="3057424"/>
                </a:moveTo>
                <a:cubicBezTo>
                  <a:pt x="173842" y="3059505"/>
                  <a:pt x="173853" y="3061586"/>
                  <a:pt x="173863" y="3063667"/>
                </a:cubicBezTo>
                <a:cubicBezTo>
                  <a:pt x="173863" y="3078622"/>
                  <a:pt x="172438" y="3428999"/>
                  <a:pt x="172438" y="3428999"/>
                </a:cubicBezTo>
                <a:cubicBezTo>
                  <a:pt x="172438" y="3429533"/>
                  <a:pt x="172305" y="3451922"/>
                  <a:pt x="172060" y="3485281"/>
                </a:cubicBezTo>
                <a:cubicBezTo>
                  <a:pt x="172058" y="3485560"/>
                  <a:pt x="172055" y="3485840"/>
                  <a:pt x="172053" y="3486119"/>
                </a:cubicBezTo>
                <a:lnTo>
                  <a:pt x="188366" y="3458400"/>
                </a:lnTo>
                <a:cubicBezTo>
                  <a:pt x="204468" y="3432636"/>
                  <a:pt x="214129" y="3406337"/>
                  <a:pt x="216813" y="3376816"/>
                </a:cubicBezTo>
                <a:cubicBezTo>
                  <a:pt x="218423" y="3360178"/>
                  <a:pt x="218960" y="3343002"/>
                  <a:pt x="218423" y="3326363"/>
                </a:cubicBezTo>
                <a:cubicBezTo>
                  <a:pt x="216276" y="3259808"/>
                  <a:pt x="202321" y="3194864"/>
                  <a:pt x="194806" y="3128845"/>
                </a:cubicBezTo>
                <a:cubicBezTo>
                  <a:pt x="192928" y="3113548"/>
                  <a:pt x="190110" y="3098520"/>
                  <a:pt x="185682" y="3083961"/>
                </a:cubicBezTo>
                <a:lnTo>
                  <a:pt x="173832" y="3057424"/>
                </a:lnTo>
                <a:close/>
                <a:moveTo>
                  <a:pt x="522214" y="3041894"/>
                </a:moveTo>
                <a:cubicBezTo>
                  <a:pt x="518457" y="3040284"/>
                  <a:pt x="516847" y="3044041"/>
                  <a:pt x="515237" y="3046188"/>
                </a:cubicBezTo>
                <a:cubicBezTo>
                  <a:pt x="508259" y="3054239"/>
                  <a:pt x="501282" y="3062827"/>
                  <a:pt x="494304" y="3070878"/>
                </a:cubicBezTo>
                <a:cubicBezTo>
                  <a:pt x="482496" y="3085370"/>
                  <a:pt x="482496" y="3085370"/>
                  <a:pt x="498598" y="3097714"/>
                </a:cubicBezTo>
                <a:cubicBezTo>
                  <a:pt x="507186" y="3081613"/>
                  <a:pt x="515237" y="3066047"/>
                  <a:pt x="523288" y="3051019"/>
                </a:cubicBezTo>
                <a:cubicBezTo>
                  <a:pt x="524898" y="3047799"/>
                  <a:pt x="525972" y="3044041"/>
                  <a:pt x="522214" y="3041894"/>
                </a:cubicBezTo>
                <a:close/>
                <a:moveTo>
                  <a:pt x="173704" y="3032233"/>
                </a:moveTo>
                <a:cubicBezTo>
                  <a:pt x="173725" y="3036307"/>
                  <a:pt x="173745" y="3040382"/>
                  <a:pt x="173766" y="3044456"/>
                </a:cubicBezTo>
                <a:lnTo>
                  <a:pt x="196417" y="3103082"/>
                </a:lnTo>
                <a:cubicBezTo>
                  <a:pt x="208225" y="3202914"/>
                  <a:pt x="235598" y="3302210"/>
                  <a:pt x="218960" y="3408484"/>
                </a:cubicBezTo>
                <a:cubicBezTo>
                  <a:pt x="229157" y="3393992"/>
                  <a:pt x="236135" y="3381110"/>
                  <a:pt x="245259" y="3370912"/>
                </a:cubicBezTo>
                <a:cubicBezTo>
                  <a:pt x="274243" y="3337635"/>
                  <a:pt x="280684" y="3298990"/>
                  <a:pt x="276927" y="3257125"/>
                </a:cubicBezTo>
                <a:cubicBezTo>
                  <a:pt x="273170" y="3210966"/>
                  <a:pt x="265655" y="3164807"/>
                  <a:pt x="257068" y="3119184"/>
                </a:cubicBezTo>
                <a:cubicBezTo>
                  <a:pt x="252237" y="3092884"/>
                  <a:pt x="245259" y="3067657"/>
                  <a:pt x="231304" y="3045115"/>
                </a:cubicBezTo>
                <a:cubicBezTo>
                  <a:pt x="227548" y="3039747"/>
                  <a:pt x="224327" y="3032233"/>
                  <a:pt x="216276" y="3032233"/>
                </a:cubicBezTo>
                <a:lnTo>
                  <a:pt x="173704" y="3032233"/>
                </a:lnTo>
                <a:close/>
                <a:moveTo>
                  <a:pt x="232915" y="3030086"/>
                </a:moveTo>
                <a:cubicBezTo>
                  <a:pt x="274780" y="3122404"/>
                  <a:pt x="282294" y="3217407"/>
                  <a:pt x="284978" y="3315092"/>
                </a:cubicBezTo>
                <a:cubicBezTo>
                  <a:pt x="299470" y="3296843"/>
                  <a:pt x="311814" y="3277521"/>
                  <a:pt x="327916" y="3261419"/>
                </a:cubicBezTo>
                <a:cubicBezTo>
                  <a:pt x="353680" y="3235656"/>
                  <a:pt x="356900" y="3204525"/>
                  <a:pt x="355827" y="3171247"/>
                </a:cubicBezTo>
                <a:cubicBezTo>
                  <a:pt x="355290" y="3163196"/>
                  <a:pt x="354753" y="3155682"/>
                  <a:pt x="353680" y="3147631"/>
                </a:cubicBezTo>
                <a:cubicBezTo>
                  <a:pt x="347776" y="3106302"/>
                  <a:pt x="334894" y="3067657"/>
                  <a:pt x="302153" y="3038674"/>
                </a:cubicBezTo>
                <a:cubicBezTo>
                  <a:pt x="298396" y="3034917"/>
                  <a:pt x="294639" y="3030086"/>
                  <a:pt x="288735" y="3030086"/>
                </a:cubicBezTo>
                <a:lnTo>
                  <a:pt x="232915" y="3030086"/>
                </a:lnTo>
                <a:close/>
                <a:moveTo>
                  <a:pt x="554955" y="3026866"/>
                </a:moveTo>
                <a:cubicBezTo>
                  <a:pt x="549051" y="3025792"/>
                  <a:pt x="545294" y="3028476"/>
                  <a:pt x="542610" y="3033306"/>
                </a:cubicBezTo>
                <a:cubicBezTo>
                  <a:pt x="527581" y="3060680"/>
                  <a:pt x="513090" y="3088053"/>
                  <a:pt x="499135" y="3115427"/>
                </a:cubicBezTo>
                <a:cubicBezTo>
                  <a:pt x="516847" y="3105766"/>
                  <a:pt x="534022" y="3100398"/>
                  <a:pt x="552808" y="3102008"/>
                </a:cubicBezTo>
                <a:cubicBezTo>
                  <a:pt x="558712" y="3102546"/>
                  <a:pt x="561932" y="3100935"/>
                  <a:pt x="561396" y="3093958"/>
                </a:cubicBezTo>
                <a:cubicBezTo>
                  <a:pt x="560859" y="3075172"/>
                  <a:pt x="560859" y="3056386"/>
                  <a:pt x="560323" y="3037600"/>
                </a:cubicBezTo>
                <a:cubicBezTo>
                  <a:pt x="559786" y="3033306"/>
                  <a:pt x="561396" y="3027939"/>
                  <a:pt x="554955" y="3026866"/>
                </a:cubicBezTo>
                <a:close/>
                <a:moveTo>
                  <a:pt x="380516" y="3021498"/>
                </a:moveTo>
                <a:cubicBezTo>
                  <a:pt x="355290" y="3023645"/>
                  <a:pt x="330063" y="3026329"/>
                  <a:pt x="302690" y="3029013"/>
                </a:cubicBezTo>
                <a:cubicBezTo>
                  <a:pt x="357437" y="3081613"/>
                  <a:pt x="367098" y="3146558"/>
                  <a:pt x="359584" y="3220090"/>
                </a:cubicBezTo>
                <a:lnTo>
                  <a:pt x="412720" y="3155682"/>
                </a:lnTo>
                <a:cubicBezTo>
                  <a:pt x="414867" y="3152998"/>
                  <a:pt x="417014" y="3149778"/>
                  <a:pt x="417551" y="3146558"/>
                </a:cubicBezTo>
                <a:cubicBezTo>
                  <a:pt x="427212" y="3105229"/>
                  <a:pt x="420772" y="3067121"/>
                  <a:pt x="397692" y="3031696"/>
                </a:cubicBezTo>
                <a:cubicBezTo>
                  <a:pt x="393398" y="3025792"/>
                  <a:pt x="388568" y="3020962"/>
                  <a:pt x="380516" y="3021498"/>
                </a:cubicBezTo>
                <a:close/>
                <a:moveTo>
                  <a:pt x="434727" y="3013984"/>
                </a:moveTo>
                <a:lnTo>
                  <a:pt x="396618" y="3019351"/>
                </a:lnTo>
                <a:cubicBezTo>
                  <a:pt x="411647" y="3035990"/>
                  <a:pt x="418625" y="3054776"/>
                  <a:pt x="423992" y="3073562"/>
                </a:cubicBezTo>
                <a:cubicBezTo>
                  <a:pt x="429359" y="3093421"/>
                  <a:pt x="428286" y="3113280"/>
                  <a:pt x="427212" y="3137433"/>
                </a:cubicBezTo>
                <a:cubicBezTo>
                  <a:pt x="436337" y="3127235"/>
                  <a:pt x="443314" y="3119184"/>
                  <a:pt x="449755" y="3111670"/>
                </a:cubicBezTo>
                <a:cubicBezTo>
                  <a:pt x="468541" y="3089664"/>
                  <a:pt x="468541" y="3044578"/>
                  <a:pt x="450829" y="3022572"/>
                </a:cubicBezTo>
                <a:cubicBezTo>
                  <a:pt x="446535" y="3017205"/>
                  <a:pt x="442241" y="3012911"/>
                  <a:pt x="434727" y="3013984"/>
                </a:cubicBezTo>
                <a:close/>
                <a:moveTo>
                  <a:pt x="488400" y="3003787"/>
                </a:moveTo>
                <a:lnTo>
                  <a:pt x="451365" y="3012374"/>
                </a:lnTo>
                <a:cubicBezTo>
                  <a:pt x="471225" y="3033843"/>
                  <a:pt x="471761" y="3059070"/>
                  <a:pt x="469614" y="3084833"/>
                </a:cubicBezTo>
                <a:cubicBezTo>
                  <a:pt x="471761" y="3083759"/>
                  <a:pt x="472835" y="3083759"/>
                  <a:pt x="473372" y="3083223"/>
                </a:cubicBezTo>
                <a:lnTo>
                  <a:pt x="499135" y="3052629"/>
                </a:lnTo>
                <a:cubicBezTo>
                  <a:pt x="510406" y="3039211"/>
                  <a:pt x="510943" y="3023109"/>
                  <a:pt x="500745" y="3009690"/>
                </a:cubicBezTo>
                <a:cubicBezTo>
                  <a:pt x="497524" y="3005396"/>
                  <a:pt x="494304" y="3002713"/>
                  <a:pt x="488400" y="3003787"/>
                </a:cubicBezTo>
                <a:close/>
                <a:moveTo>
                  <a:pt x="734761" y="2998419"/>
                </a:moveTo>
                <a:cubicBezTo>
                  <a:pt x="622584" y="2995199"/>
                  <a:pt x="558712" y="3059607"/>
                  <a:pt x="576425" y="3158366"/>
                </a:cubicBezTo>
                <a:cubicBezTo>
                  <a:pt x="608629" y="3082686"/>
                  <a:pt x="655861" y="3027939"/>
                  <a:pt x="734761" y="2998419"/>
                </a:cubicBezTo>
                <a:close/>
                <a:moveTo>
                  <a:pt x="631909" y="2996339"/>
                </a:moveTo>
                <a:cubicBezTo>
                  <a:pt x="623254" y="2997346"/>
                  <a:pt x="615069" y="2999761"/>
                  <a:pt x="607018" y="3003249"/>
                </a:cubicBezTo>
                <a:cubicBezTo>
                  <a:pt x="565153" y="3020962"/>
                  <a:pt x="563006" y="3033306"/>
                  <a:pt x="569984" y="3079466"/>
                </a:cubicBezTo>
                <a:cubicBezTo>
                  <a:pt x="589306" y="3041894"/>
                  <a:pt x="620437" y="3016668"/>
                  <a:pt x="659618" y="2997882"/>
                </a:cubicBezTo>
                <a:cubicBezTo>
                  <a:pt x="649689" y="2995735"/>
                  <a:pt x="640564" y="2995333"/>
                  <a:pt x="631909" y="2996339"/>
                </a:cubicBezTo>
                <a:close/>
                <a:moveTo>
                  <a:pt x="785751" y="2995735"/>
                </a:moveTo>
                <a:cubicBezTo>
                  <a:pt x="764282" y="2994662"/>
                  <a:pt x="748716" y="3000566"/>
                  <a:pt x="732614" y="3006470"/>
                </a:cubicBezTo>
                <a:cubicBezTo>
                  <a:pt x="655324" y="3034380"/>
                  <a:pt x="608629" y="3091811"/>
                  <a:pt x="580718" y="3166416"/>
                </a:cubicBezTo>
                <a:cubicBezTo>
                  <a:pt x="577498" y="3176078"/>
                  <a:pt x="581255" y="3188423"/>
                  <a:pt x="588233" y="3195937"/>
                </a:cubicBezTo>
                <a:cubicBezTo>
                  <a:pt x="640833" y="3117574"/>
                  <a:pt x="695042" y="3041894"/>
                  <a:pt x="785751" y="2995735"/>
                </a:cubicBezTo>
                <a:close/>
                <a:moveTo>
                  <a:pt x="524789" y="2995073"/>
                </a:moveTo>
                <a:cubicBezTo>
                  <a:pt x="518423" y="2993790"/>
                  <a:pt x="511077" y="3000432"/>
                  <a:pt x="503429" y="3001639"/>
                </a:cubicBezTo>
                <a:cubicBezTo>
                  <a:pt x="511480" y="3010764"/>
                  <a:pt x="513626" y="3020962"/>
                  <a:pt x="516847" y="3033843"/>
                </a:cubicBezTo>
                <a:cubicBezTo>
                  <a:pt x="525972" y="3022035"/>
                  <a:pt x="541000" y="3013984"/>
                  <a:pt x="530802" y="2999492"/>
                </a:cubicBezTo>
                <a:cubicBezTo>
                  <a:pt x="528923" y="2996809"/>
                  <a:pt x="526911" y="2995501"/>
                  <a:pt x="524789" y="2995073"/>
                </a:cubicBezTo>
                <a:close/>
                <a:moveTo>
                  <a:pt x="614532" y="2994125"/>
                </a:moveTo>
                <a:cubicBezTo>
                  <a:pt x="587696" y="2988758"/>
                  <a:pt x="572131" y="2997882"/>
                  <a:pt x="569984" y="3017741"/>
                </a:cubicBezTo>
                <a:cubicBezTo>
                  <a:pt x="582865" y="3008080"/>
                  <a:pt x="595747" y="3000029"/>
                  <a:pt x="614532" y="2994125"/>
                </a:cubicBezTo>
                <a:close/>
                <a:moveTo>
                  <a:pt x="553882" y="2988758"/>
                </a:moveTo>
                <a:cubicBezTo>
                  <a:pt x="546367" y="2988758"/>
                  <a:pt x="539927" y="2987684"/>
                  <a:pt x="537243" y="2995199"/>
                </a:cubicBezTo>
                <a:cubicBezTo>
                  <a:pt x="536706" y="2996809"/>
                  <a:pt x="539927" y="3002176"/>
                  <a:pt x="540463" y="3002176"/>
                </a:cubicBezTo>
                <a:cubicBezTo>
                  <a:pt x="547441" y="3001103"/>
                  <a:pt x="549588" y="2994662"/>
                  <a:pt x="553882" y="2988758"/>
                </a:cubicBezTo>
                <a:close/>
                <a:moveTo>
                  <a:pt x="604267" y="2970844"/>
                </a:moveTo>
                <a:cubicBezTo>
                  <a:pt x="602724" y="2971180"/>
                  <a:pt x="601114" y="2972119"/>
                  <a:pt x="599504" y="2972656"/>
                </a:cubicBezTo>
                <a:cubicBezTo>
                  <a:pt x="595210" y="2973729"/>
                  <a:pt x="591453" y="2975876"/>
                  <a:pt x="583402" y="2978560"/>
                </a:cubicBezTo>
                <a:cubicBezTo>
                  <a:pt x="590916" y="2980706"/>
                  <a:pt x="595210" y="2981780"/>
                  <a:pt x="599504" y="2982854"/>
                </a:cubicBezTo>
                <a:cubicBezTo>
                  <a:pt x="602724" y="2983390"/>
                  <a:pt x="606482" y="2983390"/>
                  <a:pt x="607555" y="2979097"/>
                </a:cubicBezTo>
                <a:cubicBezTo>
                  <a:pt x="608629" y="2976950"/>
                  <a:pt x="609702" y="2973729"/>
                  <a:pt x="608629" y="2972656"/>
                </a:cubicBezTo>
                <a:cubicBezTo>
                  <a:pt x="607287" y="2970777"/>
                  <a:pt x="605811" y="2970509"/>
                  <a:pt x="604267" y="2970844"/>
                </a:cubicBezTo>
                <a:close/>
                <a:moveTo>
                  <a:pt x="543684" y="2968898"/>
                </a:moveTo>
                <a:cubicBezTo>
                  <a:pt x="540463" y="2970509"/>
                  <a:pt x="539927" y="2977486"/>
                  <a:pt x="542610" y="2979633"/>
                </a:cubicBezTo>
                <a:cubicBezTo>
                  <a:pt x="547441" y="2983927"/>
                  <a:pt x="552271" y="2979097"/>
                  <a:pt x="560323" y="2976413"/>
                </a:cubicBezTo>
                <a:cubicBezTo>
                  <a:pt x="552808" y="2972656"/>
                  <a:pt x="549588" y="2966215"/>
                  <a:pt x="543684" y="2968898"/>
                </a:cubicBezTo>
                <a:close/>
                <a:moveTo>
                  <a:pt x="637612" y="2961384"/>
                </a:moveTo>
                <a:cubicBezTo>
                  <a:pt x="627951" y="2961921"/>
                  <a:pt x="619900" y="2965141"/>
                  <a:pt x="616679" y="2974803"/>
                </a:cubicBezTo>
                <a:cubicBezTo>
                  <a:pt x="615069" y="2978560"/>
                  <a:pt x="611312" y="2984464"/>
                  <a:pt x="619363" y="2985000"/>
                </a:cubicBezTo>
                <a:cubicBezTo>
                  <a:pt x="624193" y="2985537"/>
                  <a:pt x="631171" y="2989831"/>
                  <a:pt x="633318" y="2980170"/>
                </a:cubicBezTo>
                <a:cubicBezTo>
                  <a:pt x="634392" y="2974266"/>
                  <a:pt x="636002" y="2968362"/>
                  <a:pt x="637612" y="2961384"/>
                </a:cubicBezTo>
                <a:close/>
                <a:moveTo>
                  <a:pt x="518457" y="2950113"/>
                </a:moveTo>
                <a:cubicBezTo>
                  <a:pt x="515773" y="2964604"/>
                  <a:pt x="511480" y="2978023"/>
                  <a:pt x="505576" y="2991441"/>
                </a:cubicBezTo>
                <a:cubicBezTo>
                  <a:pt x="516310" y="2986611"/>
                  <a:pt x="532949" y="2992515"/>
                  <a:pt x="535633" y="2975876"/>
                </a:cubicBezTo>
                <a:cubicBezTo>
                  <a:pt x="537780" y="2963531"/>
                  <a:pt x="531339" y="2954407"/>
                  <a:pt x="518457" y="2950113"/>
                </a:cubicBezTo>
                <a:close/>
                <a:moveTo>
                  <a:pt x="672500" y="2949576"/>
                </a:moveTo>
                <a:cubicBezTo>
                  <a:pt x="657471" y="2951187"/>
                  <a:pt x="648347" y="2958701"/>
                  <a:pt x="642443" y="2970509"/>
                </a:cubicBezTo>
                <a:cubicBezTo>
                  <a:pt x="639759" y="2975876"/>
                  <a:pt x="637612" y="2982317"/>
                  <a:pt x="641369" y="2986074"/>
                </a:cubicBezTo>
                <a:cubicBezTo>
                  <a:pt x="645663" y="2990905"/>
                  <a:pt x="653177" y="2988758"/>
                  <a:pt x="659618" y="2988758"/>
                </a:cubicBezTo>
                <a:cubicBezTo>
                  <a:pt x="667132" y="2988758"/>
                  <a:pt x="664985" y="2981780"/>
                  <a:pt x="665522" y="2976950"/>
                </a:cubicBezTo>
                <a:cubicBezTo>
                  <a:pt x="666059" y="2967825"/>
                  <a:pt x="669279" y="2959774"/>
                  <a:pt x="672500" y="2949576"/>
                </a:cubicBezTo>
                <a:close/>
                <a:moveTo>
                  <a:pt x="605408" y="2942599"/>
                </a:moveTo>
                <a:cubicBezTo>
                  <a:pt x="596821" y="2950113"/>
                  <a:pt x="588233" y="2957090"/>
                  <a:pt x="582865" y="2968898"/>
                </a:cubicBezTo>
                <a:cubicBezTo>
                  <a:pt x="613996" y="2960848"/>
                  <a:pt x="613996" y="2960848"/>
                  <a:pt x="605408" y="2942599"/>
                </a:cubicBezTo>
                <a:close/>
                <a:moveTo>
                  <a:pt x="567837" y="2940452"/>
                </a:moveTo>
                <a:cubicBezTo>
                  <a:pt x="561932" y="2946893"/>
                  <a:pt x="569984" y="2952796"/>
                  <a:pt x="570520" y="2959237"/>
                </a:cubicBezTo>
                <a:cubicBezTo>
                  <a:pt x="572131" y="2952796"/>
                  <a:pt x="579645" y="2947966"/>
                  <a:pt x="575888" y="2940988"/>
                </a:cubicBezTo>
                <a:cubicBezTo>
                  <a:pt x="575351" y="2939915"/>
                  <a:pt x="568910" y="2939378"/>
                  <a:pt x="567837" y="2940452"/>
                </a:cubicBezTo>
                <a:close/>
                <a:moveTo>
                  <a:pt x="720269" y="2931327"/>
                </a:moveTo>
                <a:cubicBezTo>
                  <a:pt x="711681" y="2934011"/>
                  <a:pt x="705777" y="2936158"/>
                  <a:pt x="699873" y="2938305"/>
                </a:cubicBezTo>
                <a:cubicBezTo>
                  <a:pt x="681087" y="2945282"/>
                  <a:pt x="670890" y="2961384"/>
                  <a:pt x="671426" y="2981244"/>
                </a:cubicBezTo>
                <a:cubicBezTo>
                  <a:pt x="671963" y="2993052"/>
                  <a:pt x="680014" y="2989831"/>
                  <a:pt x="685918" y="2989831"/>
                </a:cubicBezTo>
                <a:cubicBezTo>
                  <a:pt x="690749" y="2989831"/>
                  <a:pt x="699873" y="2994662"/>
                  <a:pt x="698800" y="2983927"/>
                </a:cubicBezTo>
                <a:cubicBezTo>
                  <a:pt x="697189" y="2963531"/>
                  <a:pt x="706851" y="2947966"/>
                  <a:pt x="720269" y="2931327"/>
                </a:cubicBezTo>
                <a:close/>
                <a:moveTo>
                  <a:pt x="552271" y="2925423"/>
                </a:moveTo>
                <a:cubicBezTo>
                  <a:pt x="545294" y="2934011"/>
                  <a:pt x="537780" y="2939915"/>
                  <a:pt x="525972" y="2947429"/>
                </a:cubicBezTo>
                <a:cubicBezTo>
                  <a:pt x="536706" y="2947966"/>
                  <a:pt x="539390" y="2960848"/>
                  <a:pt x="549588" y="2952796"/>
                </a:cubicBezTo>
                <a:cubicBezTo>
                  <a:pt x="560323" y="2945282"/>
                  <a:pt x="557102" y="2936695"/>
                  <a:pt x="552271" y="2925423"/>
                </a:cubicBezTo>
                <a:close/>
                <a:moveTo>
                  <a:pt x="474981" y="2913078"/>
                </a:moveTo>
                <a:cubicBezTo>
                  <a:pt x="479813" y="2947966"/>
                  <a:pt x="474981" y="2977486"/>
                  <a:pt x="449755" y="3004860"/>
                </a:cubicBezTo>
                <a:cubicBezTo>
                  <a:pt x="458880" y="3003249"/>
                  <a:pt x="462637" y="3002176"/>
                  <a:pt x="466394" y="3001639"/>
                </a:cubicBezTo>
                <a:cubicBezTo>
                  <a:pt x="495378" y="2995735"/>
                  <a:pt x="505576" y="2985537"/>
                  <a:pt x="510943" y="2956554"/>
                </a:cubicBezTo>
                <a:cubicBezTo>
                  <a:pt x="512017" y="2949576"/>
                  <a:pt x="510943" y="2943672"/>
                  <a:pt x="506112" y="2938841"/>
                </a:cubicBezTo>
                <a:cubicBezTo>
                  <a:pt x="496988" y="2930791"/>
                  <a:pt x="487327" y="2923276"/>
                  <a:pt x="474981" y="2913078"/>
                </a:cubicBezTo>
                <a:close/>
                <a:moveTo>
                  <a:pt x="605677" y="2912139"/>
                </a:moveTo>
                <a:cubicBezTo>
                  <a:pt x="602993" y="2911871"/>
                  <a:pt x="600578" y="2913078"/>
                  <a:pt x="598967" y="2917909"/>
                </a:cubicBezTo>
                <a:cubicBezTo>
                  <a:pt x="597357" y="2922203"/>
                  <a:pt x="591453" y="2927033"/>
                  <a:pt x="596821" y="2930791"/>
                </a:cubicBezTo>
                <a:cubicBezTo>
                  <a:pt x="603798" y="2935621"/>
                  <a:pt x="608092" y="2928107"/>
                  <a:pt x="612923" y="2924886"/>
                </a:cubicBezTo>
                <a:cubicBezTo>
                  <a:pt x="615606" y="2923276"/>
                  <a:pt x="618290" y="2921666"/>
                  <a:pt x="622047" y="2919519"/>
                </a:cubicBezTo>
                <a:cubicBezTo>
                  <a:pt x="617216" y="2916836"/>
                  <a:pt x="615606" y="2915762"/>
                  <a:pt x="613996" y="2915225"/>
                </a:cubicBezTo>
                <a:cubicBezTo>
                  <a:pt x="611312" y="2914152"/>
                  <a:pt x="608360" y="2912407"/>
                  <a:pt x="605677" y="2912139"/>
                </a:cubicBezTo>
                <a:close/>
                <a:moveTo>
                  <a:pt x="639222" y="2912005"/>
                </a:moveTo>
                <a:cubicBezTo>
                  <a:pt x="631171" y="2918445"/>
                  <a:pt x="624731" y="2923813"/>
                  <a:pt x="618826" y="2929717"/>
                </a:cubicBezTo>
                <a:cubicBezTo>
                  <a:pt x="611312" y="2937231"/>
                  <a:pt x="612923" y="2956017"/>
                  <a:pt x="620973" y="2956017"/>
                </a:cubicBezTo>
                <a:cubicBezTo>
                  <a:pt x="631171" y="2956017"/>
                  <a:pt x="642443" y="2952796"/>
                  <a:pt x="649957" y="2946356"/>
                </a:cubicBezTo>
                <a:cubicBezTo>
                  <a:pt x="654251" y="2943135"/>
                  <a:pt x="645663" y="2936695"/>
                  <a:pt x="644590" y="2931327"/>
                </a:cubicBezTo>
                <a:cubicBezTo>
                  <a:pt x="643516" y="2925423"/>
                  <a:pt x="641369" y="2920056"/>
                  <a:pt x="639222" y="2912005"/>
                </a:cubicBezTo>
                <a:close/>
                <a:moveTo>
                  <a:pt x="557102" y="2909858"/>
                </a:moveTo>
                <a:cubicBezTo>
                  <a:pt x="561396" y="2921129"/>
                  <a:pt x="558712" y="2931864"/>
                  <a:pt x="571057" y="2933474"/>
                </a:cubicBezTo>
                <a:cubicBezTo>
                  <a:pt x="583939" y="2935085"/>
                  <a:pt x="586622" y="2924886"/>
                  <a:pt x="590916" y="2914689"/>
                </a:cubicBezTo>
                <a:cubicBezTo>
                  <a:pt x="580181" y="2915225"/>
                  <a:pt x="570520" y="2916298"/>
                  <a:pt x="557102" y="2909858"/>
                </a:cubicBezTo>
                <a:close/>
                <a:moveTo>
                  <a:pt x="802389" y="2902880"/>
                </a:moveTo>
                <a:cubicBezTo>
                  <a:pt x="780920" y="2909321"/>
                  <a:pt x="758377" y="2913615"/>
                  <a:pt x="739055" y="2925423"/>
                </a:cubicBezTo>
                <a:cubicBezTo>
                  <a:pt x="722416" y="2935621"/>
                  <a:pt x="710071" y="2951187"/>
                  <a:pt x="705777" y="2971046"/>
                </a:cubicBezTo>
                <a:cubicBezTo>
                  <a:pt x="703094" y="2986074"/>
                  <a:pt x="706851" y="2990368"/>
                  <a:pt x="722416" y="2990368"/>
                </a:cubicBezTo>
                <a:cubicBezTo>
                  <a:pt x="728857" y="2990368"/>
                  <a:pt x="735298" y="2989831"/>
                  <a:pt x="741739" y="2990368"/>
                </a:cubicBezTo>
                <a:cubicBezTo>
                  <a:pt x="748716" y="2990905"/>
                  <a:pt x="751936" y="2988221"/>
                  <a:pt x="753010" y="2980706"/>
                </a:cubicBezTo>
                <a:cubicBezTo>
                  <a:pt x="754620" y="2965141"/>
                  <a:pt x="762135" y="2951723"/>
                  <a:pt x="771259" y="2938841"/>
                </a:cubicBezTo>
                <a:cubicBezTo>
                  <a:pt x="780383" y="2925960"/>
                  <a:pt x="791655" y="2914689"/>
                  <a:pt x="802389" y="2902880"/>
                </a:cubicBezTo>
                <a:close/>
                <a:moveTo>
                  <a:pt x="544757" y="2893756"/>
                </a:moveTo>
                <a:cubicBezTo>
                  <a:pt x="535096" y="2911468"/>
                  <a:pt x="519531" y="2918982"/>
                  <a:pt x="498061" y="2922739"/>
                </a:cubicBezTo>
                <a:cubicBezTo>
                  <a:pt x="510943" y="2929717"/>
                  <a:pt x="516310" y="2945282"/>
                  <a:pt x="531875" y="2936158"/>
                </a:cubicBezTo>
                <a:cubicBezTo>
                  <a:pt x="547441" y="2927033"/>
                  <a:pt x="552271" y="2913078"/>
                  <a:pt x="544757" y="2893756"/>
                </a:cubicBezTo>
                <a:close/>
                <a:moveTo>
                  <a:pt x="441704" y="2886241"/>
                </a:moveTo>
                <a:cubicBezTo>
                  <a:pt x="447071" y="2932400"/>
                  <a:pt x="433653" y="2972656"/>
                  <a:pt x="404670" y="3008617"/>
                </a:cubicBezTo>
                <a:cubicBezTo>
                  <a:pt x="440631" y="3010764"/>
                  <a:pt x="454049" y="3000566"/>
                  <a:pt x="465857" y="2964604"/>
                </a:cubicBezTo>
                <a:cubicBezTo>
                  <a:pt x="475518" y="2935085"/>
                  <a:pt x="474981" y="2901807"/>
                  <a:pt x="441704" y="2886241"/>
                </a:cubicBezTo>
                <a:close/>
                <a:moveTo>
                  <a:pt x="553345" y="2882485"/>
                </a:moveTo>
                <a:cubicBezTo>
                  <a:pt x="552808" y="2899660"/>
                  <a:pt x="560859" y="2906637"/>
                  <a:pt x="574278" y="2908248"/>
                </a:cubicBezTo>
                <a:cubicBezTo>
                  <a:pt x="590380" y="2910395"/>
                  <a:pt x="600577" y="2903417"/>
                  <a:pt x="607018" y="2885705"/>
                </a:cubicBezTo>
                <a:cubicBezTo>
                  <a:pt x="588769" y="2889999"/>
                  <a:pt x="571594" y="2889462"/>
                  <a:pt x="553345" y="2882485"/>
                </a:cubicBezTo>
                <a:close/>
                <a:moveTo>
                  <a:pt x="687528" y="2876044"/>
                </a:moveTo>
                <a:cubicBezTo>
                  <a:pt x="676794" y="2884094"/>
                  <a:pt x="668206" y="2889999"/>
                  <a:pt x="660155" y="2895903"/>
                </a:cubicBezTo>
                <a:cubicBezTo>
                  <a:pt x="645663" y="2906101"/>
                  <a:pt x="644053" y="2924350"/>
                  <a:pt x="655324" y="2937768"/>
                </a:cubicBezTo>
                <a:cubicBezTo>
                  <a:pt x="664449" y="2947966"/>
                  <a:pt x="672500" y="2937768"/>
                  <a:pt x="681087" y="2936158"/>
                </a:cubicBezTo>
                <a:cubicBezTo>
                  <a:pt x="685918" y="2935621"/>
                  <a:pt x="689675" y="2933474"/>
                  <a:pt x="686992" y="2927033"/>
                </a:cubicBezTo>
                <a:cubicBezTo>
                  <a:pt x="680014" y="2911468"/>
                  <a:pt x="682161" y="2895366"/>
                  <a:pt x="687528" y="2876044"/>
                </a:cubicBezTo>
                <a:close/>
                <a:moveTo>
                  <a:pt x="634928" y="2873360"/>
                </a:moveTo>
                <a:cubicBezTo>
                  <a:pt x="630634" y="2871750"/>
                  <a:pt x="628488" y="2874433"/>
                  <a:pt x="626341" y="2877117"/>
                </a:cubicBezTo>
                <a:cubicBezTo>
                  <a:pt x="621510" y="2883558"/>
                  <a:pt x="617216" y="2889999"/>
                  <a:pt x="612385" y="2896440"/>
                </a:cubicBezTo>
                <a:cubicBezTo>
                  <a:pt x="607018" y="2903954"/>
                  <a:pt x="610238" y="2907174"/>
                  <a:pt x="617753" y="2908784"/>
                </a:cubicBezTo>
                <a:cubicBezTo>
                  <a:pt x="623657" y="2909858"/>
                  <a:pt x="629025" y="2909858"/>
                  <a:pt x="634928" y="2905564"/>
                </a:cubicBezTo>
                <a:cubicBezTo>
                  <a:pt x="646200" y="2896440"/>
                  <a:pt x="658008" y="2887852"/>
                  <a:pt x="672500" y="2877117"/>
                </a:cubicBezTo>
                <a:cubicBezTo>
                  <a:pt x="657471" y="2877654"/>
                  <a:pt x="645663" y="2878727"/>
                  <a:pt x="634928" y="2873360"/>
                </a:cubicBezTo>
                <a:close/>
                <a:moveTo>
                  <a:pt x="953748" y="2857795"/>
                </a:moveTo>
                <a:cubicBezTo>
                  <a:pt x="919397" y="2864236"/>
                  <a:pt x="886120" y="2873360"/>
                  <a:pt x="853379" y="2884094"/>
                </a:cubicBezTo>
                <a:cubicBezTo>
                  <a:pt x="814197" y="2896440"/>
                  <a:pt x="786824" y="2923813"/>
                  <a:pt x="766965" y="2958701"/>
                </a:cubicBezTo>
                <a:cubicBezTo>
                  <a:pt x="762135" y="2966751"/>
                  <a:pt x="755694" y="2978560"/>
                  <a:pt x="760524" y="2986074"/>
                </a:cubicBezTo>
                <a:cubicBezTo>
                  <a:pt x="765355" y="2993588"/>
                  <a:pt x="777700" y="2988221"/>
                  <a:pt x="786824" y="2986611"/>
                </a:cubicBezTo>
                <a:cubicBezTo>
                  <a:pt x="796485" y="2985000"/>
                  <a:pt x="808294" y="2988221"/>
                  <a:pt x="814734" y="2976950"/>
                </a:cubicBezTo>
                <a:cubicBezTo>
                  <a:pt x="821175" y="2966215"/>
                  <a:pt x="830299" y="2958164"/>
                  <a:pt x="839961" y="2950113"/>
                </a:cubicBezTo>
                <a:cubicBezTo>
                  <a:pt x="877532" y="2918982"/>
                  <a:pt x="914030" y="2886241"/>
                  <a:pt x="953748" y="2857795"/>
                </a:cubicBezTo>
                <a:close/>
                <a:moveTo>
                  <a:pt x="725637" y="2852964"/>
                </a:moveTo>
                <a:cubicBezTo>
                  <a:pt x="690212" y="2866919"/>
                  <a:pt x="686992" y="2895366"/>
                  <a:pt x="690749" y="2917372"/>
                </a:cubicBezTo>
                <a:cubicBezTo>
                  <a:pt x="692896" y="2927033"/>
                  <a:pt x="697189" y="2932400"/>
                  <a:pt x="708461" y="2927033"/>
                </a:cubicBezTo>
                <a:cubicBezTo>
                  <a:pt x="718659" y="2922203"/>
                  <a:pt x="729931" y="2918445"/>
                  <a:pt x="743886" y="2913615"/>
                </a:cubicBezTo>
                <a:cubicBezTo>
                  <a:pt x="720806" y="2896976"/>
                  <a:pt x="715975" y="2877117"/>
                  <a:pt x="725637" y="2852964"/>
                </a:cubicBezTo>
                <a:close/>
                <a:moveTo>
                  <a:pt x="535633" y="2842229"/>
                </a:moveTo>
                <a:cubicBezTo>
                  <a:pt x="517920" y="2869603"/>
                  <a:pt x="492157" y="2883021"/>
                  <a:pt x="460490" y="2888388"/>
                </a:cubicBezTo>
                <a:cubicBezTo>
                  <a:pt x="484643" y="2915762"/>
                  <a:pt x="500208" y="2921129"/>
                  <a:pt x="520604" y="2909321"/>
                </a:cubicBezTo>
                <a:cubicBezTo>
                  <a:pt x="542610" y="2896976"/>
                  <a:pt x="546367" y="2880338"/>
                  <a:pt x="535633" y="2842229"/>
                </a:cubicBezTo>
                <a:close/>
                <a:moveTo>
                  <a:pt x="646200" y="2840082"/>
                </a:moveTo>
                <a:cubicBezTo>
                  <a:pt x="612385" y="2851354"/>
                  <a:pt x="579645" y="2854037"/>
                  <a:pt x="546367" y="2843840"/>
                </a:cubicBezTo>
                <a:cubicBezTo>
                  <a:pt x="546904" y="2871750"/>
                  <a:pt x="549051" y="2880874"/>
                  <a:pt x="586086" y="2881947"/>
                </a:cubicBezTo>
                <a:cubicBezTo>
                  <a:pt x="616143" y="2883021"/>
                  <a:pt x="629561" y="2861552"/>
                  <a:pt x="646200" y="2840082"/>
                </a:cubicBezTo>
                <a:close/>
                <a:moveTo>
                  <a:pt x="390178" y="2840082"/>
                </a:moveTo>
                <a:cubicBezTo>
                  <a:pt x="392325" y="2910931"/>
                  <a:pt x="364951" y="2968898"/>
                  <a:pt x="316645" y="3019888"/>
                </a:cubicBezTo>
                <a:cubicBezTo>
                  <a:pt x="329527" y="3018815"/>
                  <a:pt x="341335" y="3016131"/>
                  <a:pt x="352606" y="3016668"/>
                </a:cubicBezTo>
                <a:cubicBezTo>
                  <a:pt x="396618" y="3019351"/>
                  <a:pt x="414867" y="2991441"/>
                  <a:pt x="427749" y="2956017"/>
                </a:cubicBezTo>
                <a:cubicBezTo>
                  <a:pt x="430969" y="2946356"/>
                  <a:pt x="433116" y="2936158"/>
                  <a:pt x="434727" y="2925960"/>
                </a:cubicBezTo>
                <a:cubicBezTo>
                  <a:pt x="441704" y="2877117"/>
                  <a:pt x="428822" y="2869066"/>
                  <a:pt x="390178" y="2840082"/>
                </a:cubicBezTo>
                <a:close/>
                <a:moveTo>
                  <a:pt x="662503" y="2836929"/>
                </a:moveTo>
                <a:cubicBezTo>
                  <a:pt x="658410" y="2838338"/>
                  <a:pt x="655056" y="2841961"/>
                  <a:pt x="651567" y="2847060"/>
                </a:cubicBezTo>
                <a:cubicBezTo>
                  <a:pt x="648883" y="2850817"/>
                  <a:pt x="645127" y="2854574"/>
                  <a:pt x="641906" y="2858331"/>
                </a:cubicBezTo>
                <a:cubicBezTo>
                  <a:pt x="632781" y="2867456"/>
                  <a:pt x="638149" y="2870139"/>
                  <a:pt x="647810" y="2871213"/>
                </a:cubicBezTo>
                <a:cubicBezTo>
                  <a:pt x="675184" y="2874970"/>
                  <a:pt x="697189" y="2861552"/>
                  <a:pt x="721879" y="2844913"/>
                </a:cubicBezTo>
                <a:cubicBezTo>
                  <a:pt x="704704" y="2842766"/>
                  <a:pt x="689675" y="2847060"/>
                  <a:pt x="677867" y="2840082"/>
                </a:cubicBezTo>
                <a:cubicBezTo>
                  <a:pt x="671426" y="2836325"/>
                  <a:pt x="666596" y="2835520"/>
                  <a:pt x="662503" y="2836929"/>
                </a:cubicBezTo>
                <a:close/>
                <a:moveTo>
                  <a:pt x="807757" y="2803585"/>
                </a:moveTo>
                <a:cubicBezTo>
                  <a:pt x="786824" y="2815393"/>
                  <a:pt x="767502" y="2826127"/>
                  <a:pt x="748716" y="2837935"/>
                </a:cubicBezTo>
                <a:cubicBezTo>
                  <a:pt x="735298" y="2846523"/>
                  <a:pt x="728320" y="2859942"/>
                  <a:pt x="727783" y="2875507"/>
                </a:cubicBezTo>
                <a:cubicBezTo>
                  <a:pt x="727246" y="2893219"/>
                  <a:pt x="744959" y="2913078"/>
                  <a:pt x="757841" y="2908784"/>
                </a:cubicBezTo>
                <a:cubicBezTo>
                  <a:pt x="781993" y="2900733"/>
                  <a:pt x="805610" y="2891609"/>
                  <a:pt x="831373" y="2882485"/>
                </a:cubicBezTo>
                <a:cubicBezTo>
                  <a:pt x="806147" y="2861015"/>
                  <a:pt x="809367" y="2832568"/>
                  <a:pt x="807757" y="2803585"/>
                </a:cubicBezTo>
                <a:close/>
                <a:moveTo>
                  <a:pt x="338651" y="2781042"/>
                </a:moveTo>
                <a:lnTo>
                  <a:pt x="333821" y="2785872"/>
                </a:lnTo>
                <a:cubicBezTo>
                  <a:pt x="324160" y="2874433"/>
                  <a:pt x="289809" y="2952796"/>
                  <a:pt x="231841" y="3024182"/>
                </a:cubicBezTo>
                <a:cubicBezTo>
                  <a:pt x="249553" y="3023109"/>
                  <a:pt x="262972" y="3021498"/>
                  <a:pt x="276390" y="3022035"/>
                </a:cubicBezTo>
                <a:cubicBezTo>
                  <a:pt x="296249" y="3023109"/>
                  <a:pt x="312351" y="3015057"/>
                  <a:pt x="324696" y="3000566"/>
                </a:cubicBezTo>
                <a:cubicBezTo>
                  <a:pt x="362804" y="2955480"/>
                  <a:pt x="386421" y="2903954"/>
                  <a:pt x="383200" y="2843303"/>
                </a:cubicBezTo>
                <a:cubicBezTo>
                  <a:pt x="382663" y="2836326"/>
                  <a:pt x="382127" y="2829885"/>
                  <a:pt x="376760" y="2823980"/>
                </a:cubicBezTo>
                <a:cubicBezTo>
                  <a:pt x="363878" y="2810025"/>
                  <a:pt x="351533" y="2795534"/>
                  <a:pt x="338651" y="2781042"/>
                </a:cubicBezTo>
                <a:close/>
                <a:moveTo>
                  <a:pt x="529192" y="2768160"/>
                </a:moveTo>
                <a:cubicBezTo>
                  <a:pt x="503429" y="2821834"/>
                  <a:pt x="465320" y="2848134"/>
                  <a:pt x="406280" y="2842229"/>
                </a:cubicBezTo>
                <a:cubicBezTo>
                  <a:pt x="420235" y="2854574"/>
                  <a:pt x="432043" y="2865845"/>
                  <a:pt x="444388" y="2876580"/>
                </a:cubicBezTo>
                <a:cubicBezTo>
                  <a:pt x="449218" y="2880874"/>
                  <a:pt x="455123" y="2882485"/>
                  <a:pt x="461026" y="2881411"/>
                </a:cubicBezTo>
                <a:cubicBezTo>
                  <a:pt x="492157" y="2877117"/>
                  <a:pt x="516847" y="2862625"/>
                  <a:pt x="532412" y="2834178"/>
                </a:cubicBezTo>
                <a:cubicBezTo>
                  <a:pt x="534559" y="2829885"/>
                  <a:pt x="535096" y="2826127"/>
                  <a:pt x="534559" y="2821297"/>
                </a:cubicBezTo>
                <a:cubicBezTo>
                  <a:pt x="532949" y="2805195"/>
                  <a:pt x="531339" y="2788556"/>
                  <a:pt x="529192" y="2768160"/>
                </a:cubicBezTo>
                <a:close/>
                <a:moveTo>
                  <a:pt x="873775" y="2767623"/>
                </a:moveTo>
                <a:cubicBezTo>
                  <a:pt x="856600" y="2777821"/>
                  <a:pt x="841571" y="2785872"/>
                  <a:pt x="826543" y="2794460"/>
                </a:cubicBezTo>
                <a:cubicBezTo>
                  <a:pt x="821175" y="2797681"/>
                  <a:pt x="816881" y="2802511"/>
                  <a:pt x="816344" y="2808415"/>
                </a:cubicBezTo>
                <a:cubicBezTo>
                  <a:pt x="813661" y="2828274"/>
                  <a:pt x="814197" y="2848134"/>
                  <a:pt x="824932" y="2865845"/>
                </a:cubicBezTo>
                <a:cubicBezTo>
                  <a:pt x="830836" y="2876044"/>
                  <a:pt x="839424" y="2880874"/>
                  <a:pt x="852306" y="2876044"/>
                </a:cubicBezTo>
                <a:cubicBezTo>
                  <a:pt x="866261" y="2871213"/>
                  <a:pt x="880753" y="2867456"/>
                  <a:pt x="897928" y="2862089"/>
                </a:cubicBezTo>
                <a:cubicBezTo>
                  <a:pt x="867334" y="2835252"/>
                  <a:pt x="863577" y="2804121"/>
                  <a:pt x="873775" y="2767623"/>
                </a:cubicBezTo>
                <a:close/>
                <a:moveTo>
                  <a:pt x="727246" y="2760109"/>
                </a:moveTo>
                <a:cubicBezTo>
                  <a:pt x="665522" y="2784262"/>
                  <a:pt x="603798" y="2798217"/>
                  <a:pt x="539390" y="2770307"/>
                </a:cubicBezTo>
                <a:cubicBezTo>
                  <a:pt x="536706" y="2786946"/>
                  <a:pt x="542074" y="2801437"/>
                  <a:pt x="541537" y="2815930"/>
                </a:cubicBezTo>
                <a:cubicBezTo>
                  <a:pt x="541000" y="2832568"/>
                  <a:pt x="550661" y="2840082"/>
                  <a:pt x="564616" y="2841693"/>
                </a:cubicBezTo>
                <a:cubicBezTo>
                  <a:pt x="593063" y="2844913"/>
                  <a:pt x="620973" y="2844913"/>
                  <a:pt x="647273" y="2830958"/>
                </a:cubicBezTo>
                <a:cubicBezTo>
                  <a:pt x="678940" y="2813783"/>
                  <a:pt x="697726" y="2782115"/>
                  <a:pt x="727246" y="2760109"/>
                </a:cubicBezTo>
                <a:close/>
                <a:moveTo>
                  <a:pt x="752473" y="2750448"/>
                </a:moveTo>
                <a:cubicBezTo>
                  <a:pt x="726710" y="2770307"/>
                  <a:pt x="704167" y="2791776"/>
                  <a:pt x="682698" y="2813246"/>
                </a:cubicBezTo>
                <a:cubicBezTo>
                  <a:pt x="678404" y="2817539"/>
                  <a:pt x="669816" y="2821297"/>
                  <a:pt x="671963" y="2827738"/>
                </a:cubicBezTo>
                <a:cubicBezTo>
                  <a:pt x="674647" y="2835788"/>
                  <a:pt x="684308" y="2834715"/>
                  <a:pt x="691286" y="2836326"/>
                </a:cubicBezTo>
                <a:cubicBezTo>
                  <a:pt x="693433" y="2836862"/>
                  <a:pt x="695042" y="2836326"/>
                  <a:pt x="697189" y="2836862"/>
                </a:cubicBezTo>
                <a:cubicBezTo>
                  <a:pt x="742275" y="2843840"/>
                  <a:pt x="772332" y="2812172"/>
                  <a:pt x="812051" y="2792850"/>
                </a:cubicBezTo>
                <a:cubicBezTo>
                  <a:pt x="782530" y="2788019"/>
                  <a:pt x="761061" y="2778358"/>
                  <a:pt x="752473" y="2750448"/>
                </a:cubicBezTo>
                <a:close/>
                <a:moveTo>
                  <a:pt x="985952" y="2710730"/>
                </a:moveTo>
                <a:lnTo>
                  <a:pt x="936573" y="2734883"/>
                </a:lnTo>
                <a:cubicBezTo>
                  <a:pt x="921008" y="2742934"/>
                  <a:pt x="904906" y="2750984"/>
                  <a:pt x="889340" y="2759572"/>
                </a:cubicBezTo>
                <a:cubicBezTo>
                  <a:pt x="886120" y="2761183"/>
                  <a:pt x="883973" y="2764403"/>
                  <a:pt x="882363" y="2767086"/>
                </a:cubicBezTo>
                <a:cubicBezTo>
                  <a:pt x="867871" y="2793387"/>
                  <a:pt x="874849" y="2833105"/>
                  <a:pt x="897928" y="2852964"/>
                </a:cubicBezTo>
                <a:cubicBezTo>
                  <a:pt x="902759" y="2857258"/>
                  <a:pt x="907589" y="2859405"/>
                  <a:pt x="914030" y="2857795"/>
                </a:cubicBezTo>
                <a:lnTo>
                  <a:pt x="968777" y="2844913"/>
                </a:lnTo>
                <a:cubicBezTo>
                  <a:pt x="975218" y="2843303"/>
                  <a:pt x="976828" y="2841156"/>
                  <a:pt x="973071" y="2835252"/>
                </a:cubicBezTo>
                <a:cubicBezTo>
                  <a:pt x="967703" y="2826127"/>
                  <a:pt x="965020" y="2815930"/>
                  <a:pt x="963409" y="2805731"/>
                </a:cubicBezTo>
                <a:cubicBezTo>
                  <a:pt x="958579" y="2772991"/>
                  <a:pt x="967167" y="2742397"/>
                  <a:pt x="985952" y="2710730"/>
                </a:cubicBezTo>
                <a:close/>
                <a:moveTo>
                  <a:pt x="525435" y="2705362"/>
                </a:moveTo>
                <a:cubicBezTo>
                  <a:pt x="483033" y="2775674"/>
                  <a:pt x="415404" y="2782652"/>
                  <a:pt x="344555" y="2778358"/>
                </a:cubicBezTo>
                <a:cubicBezTo>
                  <a:pt x="356900" y="2791776"/>
                  <a:pt x="367635" y="2804658"/>
                  <a:pt x="379443" y="2816466"/>
                </a:cubicBezTo>
                <a:cubicBezTo>
                  <a:pt x="397692" y="2834178"/>
                  <a:pt x="419161" y="2839546"/>
                  <a:pt x="444924" y="2834715"/>
                </a:cubicBezTo>
                <a:cubicBezTo>
                  <a:pt x="495915" y="2825054"/>
                  <a:pt x="544221" y="2760109"/>
                  <a:pt x="525435" y="2705362"/>
                </a:cubicBezTo>
                <a:close/>
                <a:moveTo>
                  <a:pt x="1008521" y="2701391"/>
                </a:moveTo>
                <a:lnTo>
                  <a:pt x="992930" y="2713950"/>
                </a:lnTo>
                <a:cubicBezTo>
                  <a:pt x="968777" y="2749911"/>
                  <a:pt x="960726" y="2788019"/>
                  <a:pt x="977365" y="2829348"/>
                </a:cubicBezTo>
                <a:cubicBezTo>
                  <a:pt x="981122" y="2839009"/>
                  <a:pt x="986489" y="2841693"/>
                  <a:pt x="996687" y="2839009"/>
                </a:cubicBezTo>
                <a:lnTo>
                  <a:pt x="1071248" y="2825284"/>
                </a:lnTo>
                <a:lnTo>
                  <a:pt x="1054079" y="2803733"/>
                </a:lnTo>
                <a:lnTo>
                  <a:pt x="1008521" y="2701391"/>
                </a:lnTo>
                <a:close/>
                <a:moveTo>
                  <a:pt x="836472" y="2690065"/>
                </a:moveTo>
                <a:cubicBezTo>
                  <a:pt x="834996" y="2689931"/>
                  <a:pt x="833252" y="2690870"/>
                  <a:pt x="831373" y="2691944"/>
                </a:cubicBezTo>
                <a:lnTo>
                  <a:pt x="765355" y="2739713"/>
                </a:lnTo>
                <a:cubicBezTo>
                  <a:pt x="759988" y="2744007"/>
                  <a:pt x="759451" y="2748837"/>
                  <a:pt x="761598" y="2755278"/>
                </a:cubicBezTo>
                <a:cubicBezTo>
                  <a:pt x="769649" y="2775674"/>
                  <a:pt x="806683" y="2793387"/>
                  <a:pt x="826543" y="2784262"/>
                </a:cubicBezTo>
                <a:cubicBezTo>
                  <a:pt x="844254" y="2776211"/>
                  <a:pt x="860894" y="2765477"/>
                  <a:pt x="879679" y="2755278"/>
                </a:cubicBezTo>
                <a:cubicBezTo>
                  <a:pt x="859820" y="2738640"/>
                  <a:pt x="845865" y="2718780"/>
                  <a:pt x="839961" y="2694628"/>
                </a:cubicBezTo>
                <a:cubicBezTo>
                  <a:pt x="839156" y="2691407"/>
                  <a:pt x="837948" y="2690200"/>
                  <a:pt x="836472" y="2690065"/>
                </a:cubicBezTo>
                <a:close/>
                <a:moveTo>
                  <a:pt x="822249" y="2686576"/>
                </a:moveTo>
                <a:cubicBezTo>
                  <a:pt x="784140" y="2696775"/>
                  <a:pt x="748180" y="2704825"/>
                  <a:pt x="712218" y="2710193"/>
                </a:cubicBezTo>
                <a:cubicBezTo>
                  <a:pt x="655861" y="2718244"/>
                  <a:pt x="599504" y="2717707"/>
                  <a:pt x="544757" y="2700532"/>
                </a:cubicBezTo>
                <a:cubicBezTo>
                  <a:pt x="538316" y="2698385"/>
                  <a:pt x="536706" y="2699458"/>
                  <a:pt x="535633" y="2706436"/>
                </a:cubicBezTo>
                <a:cubicBezTo>
                  <a:pt x="529192" y="2759572"/>
                  <a:pt x="538316" y="2772991"/>
                  <a:pt x="590916" y="2777821"/>
                </a:cubicBezTo>
                <a:cubicBezTo>
                  <a:pt x="681087" y="2786409"/>
                  <a:pt x="753547" y="2744544"/>
                  <a:pt x="822249" y="2686576"/>
                </a:cubicBezTo>
                <a:close/>
                <a:moveTo>
                  <a:pt x="857136" y="2680136"/>
                </a:moveTo>
                <a:cubicBezTo>
                  <a:pt x="848012" y="2678526"/>
                  <a:pt x="843718" y="2682820"/>
                  <a:pt x="846401" y="2692481"/>
                </a:cubicBezTo>
                <a:cubicBezTo>
                  <a:pt x="851232" y="2713950"/>
                  <a:pt x="862503" y="2731662"/>
                  <a:pt x="879143" y="2746154"/>
                </a:cubicBezTo>
                <a:cubicBezTo>
                  <a:pt x="883436" y="2749911"/>
                  <a:pt x="888267" y="2751521"/>
                  <a:pt x="894171" y="2748301"/>
                </a:cubicBezTo>
                <a:cubicBezTo>
                  <a:pt x="923155" y="2733272"/>
                  <a:pt x="952138" y="2718780"/>
                  <a:pt x="981122" y="2704289"/>
                </a:cubicBezTo>
                <a:lnTo>
                  <a:pt x="980048" y="2702142"/>
                </a:lnTo>
                <a:lnTo>
                  <a:pt x="857136" y="2680136"/>
                </a:lnTo>
                <a:close/>
                <a:moveTo>
                  <a:pt x="195258" y="2637817"/>
                </a:moveTo>
                <a:lnTo>
                  <a:pt x="191223" y="2667425"/>
                </a:lnTo>
                <a:cubicBezTo>
                  <a:pt x="183552" y="2739537"/>
                  <a:pt x="177029" y="2876779"/>
                  <a:pt x="174608" y="2973614"/>
                </a:cubicBezTo>
                <a:cubicBezTo>
                  <a:pt x="174308" y="2990408"/>
                  <a:pt x="174009" y="3007202"/>
                  <a:pt x="173709" y="3023996"/>
                </a:cubicBezTo>
                <a:lnTo>
                  <a:pt x="199562" y="3024710"/>
                </a:lnTo>
                <a:cubicBezTo>
                  <a:pt x="229124" y="3023578"/>
                  <a:pt x="236269" y="3013313"/>
                  <a:pt x="262435" y="2971046"/>
                </a:cubicBezTo>
                <a:cubicBezTo>
                  <a:pt x="296249" y="2916298"/>
                  <a:pt x="320402" y="2857258"/>
                  <a:pt x="324696" y="2792313"/>
                </a:cubicBezTo>
                <a:cubicBezTo>
                  <a:pt x="325769" y="2779432"/>
                  <a:pt x="322013" y="2770844"/>
                  <a:pt x="312888" y="2762256"/>
                </a:cubicBezTo>
                <a:cubicBezTo>
                  <a:pt x="290345" y="2741324"/>
                  <a:pt x="269547" y="2718781"/>
                  <a:pt x="249017" y="2696037"/>
                </a:cubicBezTo>
                <a:lnTo>
                  <a:pt x="195258" y="2637817"/>
                </a:lnTo>
                <a:close/>
                <a:moveTo>
                  <a:pt x="926579" y="2634854"/>
                </a:moveTo>
                <a:lnTo>
                  <a:pt x="904637" y="2647865"/>
                </a:lnTo>
                <a:cubicBezTo>
                  <a:pt x="893500" y="2653702"/>
                  <a:pt x="882363" y="2659472"/>
                  <a:pt x="872165" y="2666718"/>
                </a:cubicBezTo>
                <a:cubicBezTo>
                  <a:pt x="868944" y="2668865"/>
                  <a:pt x="863041" y="2668865"/>
                  <a:pt x="864114" y="2675305"/>
                </a:cubicBezTo>
                <a:lnTo>
                  <a:pt x="985416" y="2696238"/>
                </a:lnTo>
                <a:cubicBezTo>
                  <a:pt x="990246" y="2697311"/>
                  <a:pt x="995077" y="2697848"/>
                  <a:pt x="999907" y="2695701"/>
                </a:cubicBezTo>
                <a:lnTo>
                  <a:pt x="1005077" y="2693656"/>
                </a:lnTo>
                <a:cubicBezTo>
                  <a:pt x="1005032" y="2693554"/>
                  <a:pt x="1004986" y="2693452"/>
                  <a:pt x="1004941" y="2693350"/>
                </a:cubicBezTo>
                <a:cubicBezTo>
                  <a:pt x="992835" y="2665576"/>
                  <a:pt x="975743" y="2644211"/>
                  <a:pt x="942984" y="2641363"/>
                </a:cubicBezTo>
                <a:lnTo>
                  <a:pt x="926579" y="2634854"/>
                </a:lnTo>
                <a:close/>
                <a:moveTo>
                  <a:pt x="522816" y="2344396"/>
                </a:moveTo>
                <a:cubicBezTo>
                  <a:pt x="503588" y="2340123"/>
                  <a:pt x="493618" y="2345109"/>
                  <a:pt x="487921" y="2365050"/>
                </a:cubicBezTo>
                <a:cubicBezTo>
                  <a:pt x="475814" y="2405641"/>
                  <a:pt x="452313" y="2439112"/>
                  <a:pt x="422403" y="2468309"/>
                </a:cubicBezTo>
                <a:cubicBezTo>
                  <a:pt x="393917" y="2496795"/>
                  <a:pt x="361158" y="2507478"/>
                  <a:pt x="321278" y="2494660"/>
                </a:cubicBezTo>
                <a:cubicBezTo>
                  <a:pt x="277124" y="2481129"/>
                  <a:pt x="254336" y="2491098"/>
                  <a:pt x="230835" y="2530980"/>
                </a:cubicBezTo>
                <a:cubicBezTo>
                  <a:pt x="224426" y="2542196"/>
                  <a:pt x="210004" y="2583857"/>
                  <a:pt x="201692" y="2611497"/>
                </a:cubicBezTo>
                <a:lnTo>
                  <a:pt x="196815" y="2629571"/>
                </a:lnTo>
                <a:lnTo>
                  <a:pt x="246266" y="2680404"/>
                </a:lnTo>
                <a:cubicBezTo>
                  <a:pt x="262301" y="2698385"/>
                  <a:pt x="278000" y="2716634"/>
                  <a:pt x="294639" y="2733809"/>
                </a:cubicBezTo>
                <a:cubicBezTo>
                  <a:pt x="333284" y="2772991"/>
                  <a:pt x="333284" y="2772454"/>
                  <a:pt x="388031" y="2772454"/>
                </a:cubicBezTo>
                <a:cubicBezTo>
                  <a:pt x="443851" y="2772454"/>
                  <a:pt x="487863" y="2750984"/>
                  <a:pt x="518994" y="2704289"/>
                </a:cubicBezTo>
                <a:cubicBezTo>
                  <a:pt x="522751" y="2698385"/>
                  <a:pt x="528655" y="2694091"/>
                  <a:pt x="529192" y="2686576"/>
                </a:cubicBezTo>
                <a:lnTo>
                  <a:pt x="557280" y="2350663"/>
                </a:lnTo>
                <a:lnTo>
                  <a:pt x="566494" y="2352338"/>
                </a:lnTo>
                <a:lnTo>
                  <a:pt x="537780" y="2673158"/>
                </a:lnTo>
                <a:cubicBezTo>
                  <a:pt x="535096" y="2687650"/>
                  <a:pt x="541000" y="2694091"/>
                  <a:pt x="553882" y="2697311"/>
                </a:cubicBezTo>
                <a:cubicBezTo>
                  <a:pt x="557639" y="2698385"/>
                  <a:pt x="561396" y="2699995"/>
                  <a:pt x="565153" y="2700532"/>
                </a:cubicBezTo>
                <a:cubicBezTo>
                  <a:pt x="616679" y="2710193"/>
                  <a:pt x="668206" y="2711803"/>
                  <a:pt x="720269" y="2703216"/>
                </a:cubicBezTo>
                <a:cubicBezTo>
                  <a:pt x="774613" y="2694360"/>
                  <a:pt x="827448" y="2682182"/>
                  <a:pt x="875603" y="2657626"/>
                </a:cubicBezTo>
                <a:lnTo>
                  <a:pt x="917713" y="2631336"/>
                </a:lnTo>
                <a:lnTo>
                  <a:pt x="893401" y="2621690"/>
                </a:lnTo>
                <a:cubicBezTo>
                  <a:pt x="880137" y="2610918"/>
                  <a:pt x="869989" y="2596141"/>
                  <a:pt x="862511" y="2577980"/>
                </a:cubicBezTo>
                <a:cubicBezTo>
                  <a:pt x="851117" y="2550208"/>
                  <a:pt x="839010" y="2522434"/>
                  <a:pt x="828328" y="2493947"/>
                </a:cubicBezTo>
                <a:cubicBezTo>
                  <a:pt x="814797" y="2457628"/>
                  <a:pt x="790584" y="2431279"/>
                  <a:pt x="757113" y="2412763"/>
                </a:cubicBezTo>
                <a:cubicBezTo>
                  <a:pt x="713474" y="2389162"/>
                  <a:pt x="598257" y="2362499"/>
                  <a:pt x="566494" y="2352338"/>
                </a:cubicBezTo>
                <a:cubicBezTo>
                  <a:pt x="566509" y="2352158"/>
                  <a:pt x="566523" y="2351978"/>
                  <a:pt x="566538" y="2351798"/>
                </a:cubicBezTo>
                <a:lnTo>
                  <a:pt x="557346" y="2349883"/>
                </a:lnTo>
                <a:lnTo>
                  <a:pt x="557280" y="2350663"/>
                </a:lnTo>
                <a:lnTo>
                  <a:pt x="522816" y="2344396"/>
                </a:lnTo>
                <a:close/>
                <a:moveTo>
                  <a:pt x="2287968" y="1632514"/>
                </a:moveTo>
                <a:cubicBezTo>
                  <a:pt x="2283606" y="1631001"/>
                  <a:pt x="2279333" y="1631179"/>
                  <a:pt x="2276129" y="1635808"/>
                </a:cubicBezTo>
                <a:cubicBezTo>
                  <a:pt x="2270431" y="1644353"/>
                  <a:pt x="2266158" y="1657884"/>
                  <a:pt x="2281825" y="1665718"/>
                </a:cubicBezTo>
                <a:cubicBezTo>
                  <a:pt x="2287524" y="1669279"/>
                  <a:pt x="2291796" y="1674976"/>
                  <a:pt x="2292509" y="1682097"/>
                </a:cubicBezTo>
                <a:cubicBezTo>
                  <a:pt x="2293932" y="1692780"/>
                  <a:pt x="2291083" y="1702037"/>
                  <a:pt x="2281825" y="1708447"/>
                </a:cubicBezTo>
                <a:cubicBezTo>
                  <a:pt x="2269009" y="1716280"/>
                  <a:pt x="2256900" y="1714856"/>
                  <a:pt x="2247642" y="1704174"/>
                </a:cubicBezTo>
                <a:cubicBezTo>
                  <a:pt x="2233400" y="1688507"/>
                  <a:pt x="2217020" y="1698477"/>
                  <a:pt x="2207050" y="1704886"/>
                </a:cubicBezTo>
                <a:cubicBezTo>
                  <a:pt x="2197081" y="1710583"/>
                  <a:pt x="2208474" y="1724114"/>
                  <a:pt x="2214884" y="1731948"/>
                </a:cubicBezTo>
                <a:cubicBezTo>
                  <a:pt x="2229838" y="1754736"/>
                  <a:pt x="2260462" y="1764707"/>
                  <a:pt x="2286099" y="1756161"/>
                </a:cubicBezTo>
                <a:cubicBezTo>
                  <a:pt x="2313872" y="1747615"/>
                  <a:pt x="2332389" y="1722690"/>
                  <a:pt x="2331677" y="1692067"/>
                </a:cubicBezTo>
                <a:cubicBezTo>
                  <a:pt x="2330964" y="1669991"/>
                  <a:pt x="2320993" y="1651475"/>
                  <a:pt x="2300341" y="1639368"/>
                </a:cubicBezTo>
                <a:cubicBezTo>
                  <a:pt x="2296781" y="1637232"/>
                  <a:pt x="2292330" y="1634027"/>
                  <a:pt x="2287968" y="1632514"/>
                </a:cubicBezTo>
                <a:close/>
                <a:moveTo>
                  <a:pt x="2080287" y="1631357"/>
                </a:moveTo>
                <a:cubicBezTo>
                  <a:pt x="2076727" y="1632425"/>
                  <a:pt x="2072810" y="1635096"/>
                  <a:pt x="2069605" y="1636520"/>
                </a:cubicBezTo>
                <a:cubicBezTo>
                  <a:pt x="2042543" y="1648626"/>
                  <a:pt x="2028300" y="1679249"/>
                  <a:pt x="2034709" y="1710583"/>
                </a:cubicBezTo>
                <a:cubicBezTo>
                  <a:pt x="2040407" y="1738357"/>
                  <a:pt x="2067468" y="1759722"/>
                  <a:pt x="2096666" y="1759722"/>
                </a:cubicBezTo>
                <a:cubicBezTo>
                  <a:pt x="2118744" y="1759722"/>
                  <a:pt x="2140820" y="1748327"/>
                  <a:pt x="2151502" y="1729811"/>
                </a:cubicBezTo>
                <a:cubicBezTo>
                  <a:pt x="2155776" y="1721978"/>
                  <a:pt x="2166458" y="1709871"/>
                  <a:pt x="2155776" y="1704174"/>
                </a:cubicBezTo>
                <a:cubicBezTo>
                  <a:pt x="2145805" y="1699189"/>
                  <a:pt x="2131562" y="1689931"/>
                  <a:pt x="2118744" y="1702037"/>
                </a:cubicBezTo>
                <a:cubicBezTo>
                  <a:pt x="2105212" y="1715568"/>
                  <a:pt x="2090257" y="1717705"/>
                  <a:pt x="2077438" y="1702750"/>
                </a:cubicBezTo>
                <a:cubicBezTo>
                  <a:pt x="2064620" y="1687082"/>
                  <a:pt x="2071741" y="1672839"/>
                  <a:pt x="2087408" y="1662869"/>
                </a:cubicBezTo>
                <a:cubicBezTo>
                  <a:pt x="2100227" y="1654323"/>
                  <a:pt x="2091681" y="1642929"/>
                  <a:pt x="2088833" y="1635808"/>
                </a:cubicBezTo>
                <a:cubicBezTo>
                  <a:pt x="2087053" y="1630823"/>
                  <a:pt x="2083848" y="1630289"/>
                  <a:pt x="2080287" y="1631357"/>
                </a:cubicBezTo>
                <a:close/>
                <a:moveTo>
                  <a:pt x="466913" y="673505"/>
                </a:moveTo>
                <a:cubicBezTo>
                  <a:pt x="446616" y="675207"/>
                  <a:pt x="434331" y="687225"/>
                  <a:pt x="425251" y="712862"/>
                </a:cubicBezTo>
                <a:cubicBezTo>
                  <a:pt x="419554" y="730665"/>
                  <a:pt x="420266" y="740636"/>
                  <a:pt x="443055" y="743484"/>
                </a:cubicBezTo>
                <a:cubicBezTo>
                  <a:pt x="480087" y="747757"/>
                  <a:pt x="516407" y="754879"/>
                  <a:pt x="552726" y="760576"/>
                </a:cubicBezTo>
                <a:cubicBezTo>
                  <a:pt x="563408" y="762712"/>
                  <a:pt x="571242" y="766273"/>
                  <a:pt x="576939" y="776243"/>
                </a:cubicBezTo>
                <a:cubicBezTo>
                  <a:pt x="608986" y="835351"/>
                  <a:pt x="641033" y="894460"/>
                  <a:pt x="667382" y="956417"/>
                </a:cubicBezTo>
                <a:cubicBezTo>
                  <a:pt x="675928" y="976357"/>
                  <a:pt x="675216" y="992024"/>
                  <a:pt x="655988" y="1004131"/>
                </a:cubicBezTo>
                <a:lnTo>
                  <a:pt x="589758" y="1048996"/>
                </a:lnTo>
                <a:cubicBezTo>
                  <a:pt x="567681" y="1060391"/>
                  <a:pt x="544893" y="1071785"/>
                  <a:pt x="522104" y="1082467"/>
                </a:cubicBezTo>
                <a:cubicBezTo>
                  <a:pt x="506436" y="1089589"/>
                  <a:pt x="492906" y="1088165"/>
                  <a:pt x="480087" y="1076058"/>
                </a:cubicBezTo>
                <a:cubicBezTo>
                  <a:pt x="452313" y="1050421"/>
                  <a:pt x="424539" y="1024783"/>
                  <a:pt x="401750" y="994161"/>
                </a:cubicBezTo>
                <a:cubicBezTo>
                  <a:pt x="362582" y="940750"/>
                  <a:pt x="368992" y="906566"/>
                  <a:pt x="425964" y="871671"/>
                </a:cubicBezTo>
                <a:cubicBezTo>
                  <a:pt x="436646" y="865262"/>
                  <a:pt x="448752" y="860277"/>
                  <a:pt x="460147" y="856004"/>
                </a:cubicBezTo>
                <a:cubicBezTo>
                  <a:pt x="469405" y="852443"/>
                  <a:pt x="480799" y="851019"/>
                  <a:pt x="489345" y="856716"/>
                </a:cubicBezTo>
                <a:cubicBezTo>
                  <a:pt x="520679" y="877368"/>
                  <a:pt x="546317" y="904430"/>
                  <a:pt x="558423" y="940750"/>
                </a:cubicBezTo>
                <a:cubicBezTo>
                  <a:pt x="564833" y="959265"/>
                  <a:pt x="556287" y="972796"/>
                  <a:pt x="536347" y="974933"/>
                </a:cubicBezTo>
                <a:cubicBezTo>
                  <a:pt x="512846" y="977069"/>
                  <a:pt x="490057" y="973508"/>
                  <a:pt x="466556" y="962826"/>
                </a:cubicBezTo>
                <a:cubicBezTo>
                  <a:pt x="479375" y="954993"/>
                  <a:pt x="497179" y="959978"/>
                  <a:pt x="499315" y="941462"/>
                </a:cubicBezTo>
                <a:cubicBezTo>
                  <a:pt x="501451" y="925082"/>
                  <a:pt x="480087" y="895884"/>
                  <a:pt x="463707" y="893748"/>
                </a:cubicBezTo>
                <a:cubicBezTo>
                  <a:pt x="448040" y="891611"/>
                  <a:pt x="430949" y="908703"/>
                  <a:pt x="430236" y="930779"/>
                </a:cubicBezTo>
                <a:cubicBezTo>
                  <a:pt x="428812" y="964250"/>
                  <a:pt x="441631" y="993449"/>
                  <a:pt x="465132" y="1016950"/>
                </a:cubicBezTo>
                <a:cubicBezTo>
                  <a:pt x="487208" y="1039026"/>
                  <a:pt x="530650" y="1041875"/>
                  <a:pt x="552014" y="1024071"/>
                </a:cubicBezTo>
                <a:cubicBezTo>
                  <a:pt x="572666" y="1006979"/>
                  <a:pt x="591894" y="987751"/>
                  <a:pt x="607562" y="965675"/>
                </a:cubicBezTo>
                <a:cubicBezTo>
                  <a:pt x="619668" y="948583"/>
                  <a:pt x="620380" y="930067"/>
                  <a:pt x="608274" y="913688"/>
                </a:cubicBezTo>
                <a:cubicBezTo>
                  <a:pt x="585485" y="884490"/>
                  <a:pt x="562696" y="856004"/>
                  <a:pt x="539195" y="826806"/>
                </a:cubicBezTo>
                <a:cubicBezTo>
                  <a:pt x="527089" y="811138"/>
                  <a:pt x="509285" y="804729"/>
                  <a:pt x="490769" y="801880"/>
                </a:cubicBezTo>
                <a:cubicBezTo>
                  <a:pt x="467980" y="798320"/>
                  <a:pt x="445192" y="796183"/>
                  <a:pt x="423115" y="792622"/>
                </a:cubicBezTo>
                <a:cubicBezTo>
                  <a:pt x="381810" y="785501"/>
                  <a:pt x="356885" y="806153"/>
                  <a:pt x="336233" y="838912"/>
                </a:cubicBezTo>
                <a:cubicBezTo>
                  <a:pt x="303474" y="890899"/>
                  <a:pt x="321278" y="945022"/>
                  <a:pt x="327687" y="998434"/>
                </a:cubicBezTo>
                <a:cubicBezTo>
                  <a:pt x="322702" y="1045436"/>
                  <a:pt x="339081" y="1079619"/>
                  <a:pt x="386083" y="1095998"/>
                </a:cubicBezTo>
                <a:cubicBezTo>
                  <a:pt x="398190" y="1100271"/>
                  <a:pt x="408160" y="1108105"/>
                  <a:pt x="419554" y="1113802"/>
                </a:cubicBezTo>
                <a:cubicBezTo>
                  <a:pt x="451601" y="1132318"/>
                  <a:pt x="485784" y="1148697"/>
                  <a:pt x="520679" y="1162228"/>
                </a:cubicBezTo>
                <a:cubicBezTo>
                  <a:pt x="542756" y="1170062"/>
                  <a:pt x="564121" y="1176471"/>
                  <a:pt x="584773" y="1159380"/>
                </a:cubicBezTo>
                <a:cubicBezTo>
                  <a:pt x="631775" y="1129469"/>
                  <a:pt x="676640" y="1098135"/>
                  <a:pt x="715808" y="1058254"/>
                </a:cubicBezTo>
                <a:cubicBezTo>
                  <a:pt x="722218" y="1053269"/>
                  <a:pt x="728627" y="1048284"/>
                  <a:pt x="735036" y="1042587"/>
                </a:cubicBezTo>
                <a:cubicBezTo>
                  <a:pt x="761386" y="1019086"/>
                  <a:pt x="790584" y="997009"/>
                  <a:pt x="786311" y="955705"/>
                </a:cubicBezTo>
                <a:cubicBezTo>
                  <a:pt x="782750" y="924370"/>
                  <a:pt x="774205" y="894460"/>
                  <a:pt x="757825" y="867398"/>
                </a:cubicBezTo>
                <a:cubicBezTo>
                  <a:pt x="749279" y="853155"/>
                  <a:pt x="740022" y="836776"/>
                  <a:pt x="724354" y="833927"/>
                </a:cubicBezTo>
                <a:cubicBezTo>
                  <a:pt x="695868" y="828230"/>
                  <a:pt x="685186" y="808290"/>
                  <a:pt x="678064" y="785501"/>
                </a:cubicBezTo>
                <a:cubicBezTo>
                  <a:pt x="666670" y="747757"/>
                  <a:pt x="648154" y="719983"/>
                  <a:pt x="604713" y="718559"/>
                </a:cubicBezTo>
                <a:cubicBezTo>
                  <a:pt x="601152" y="718559"/>
                  <a:pt x="598304" y="716422"/>
                  <a:pt x="595455" y="714286"/>
                </a:cubicBezTo>
                <a:cubicBezTo>
                  <a:pt x="564121" y="690073"/>
                  <a:pt x="527801" y="681527"/>
                  <a:pt x="490057" y="675118"/>
                </a:cubicBezTo>
                <a:cubicBezTo>
                  <a:pt x="481334" y="673516"/>
                  <a:pt x="473678" y="672937"/>
                  <a:pt x="466913" y="673505"/>
                </a:cubicBezTo>
                <a:close/>
                <a:moveTo>
                  <a:pt x="2511849" y="7120"/>
                </a:moveTo>
                <a:lnTo>
                  <a:pt x="2796710" y="7120"/>
                </a:lnTo>
                <a:cubicBezTo>
                  <a:pt x="2775345" y="27060"/>
                  <a:pt x="2752556" y="44864"/>
                  <a:pt x="2722646" y="52698"/>
                </a:cubicBezTo>
                <a:cubicBezTo>
                  <a:pt x="2719085" y="53410"/>
                  <a:pt x="2716949" y="56258"/>
                  <a:pt x="2714813" y="59107"/>
                </a:cubicBezTo>
                <a:cubicBezTo>
                  <a:pt x="2682766" y="101124"/>
                  <a:pt x="2663537" y="148126"/>
                  <a:pt x="2656416" y="200825"/>
                </a:cubicBezTo>
                <a:cubicBezTo>
                  <a:pt x="2656416" y="191567"/>
                  <a:pt x="2657128" y="183021"/>
                  <a:pt x="2654991" y="173763"/>
                </a:cubicBezTo>
                <a:cubicBezTo>
                  <a:pt x="2652855" y="165217"/>
                  <a:pt x="2649294" y="156671"/>
                  <a:pt x="2640749" y="155247"/>
                </a:cubicBezTo>
                <a:cubicBezTo>
                  <a:pt x="2633626" y="153823"/>
                  <a:pt x="2627217" y="160232"/>
                  <a:pt x="2622944" y="165929"/>
                </a:cubicBezTo>
                <a:cubicBezTo>
                  <a:pt x="2613686" y="178036"/>
                  <a:pt x="2603716" y="190142"/>
                  <a:pt x="2596595" y="202961"/>
                </a:cubicBezTo>
                <a:cubicBezTo>
                  <a:pt x="2586625" y="221477"/>
                  <a:pt x="2580215" y="242129"/>
                  <a:pt x="2587337" y="261357"/>
                </a:cubicBezTo>
                <a:cubicBezTo>
                  <a:pt x="2605853" y="311920"/>
                  <a:pt x="2626505" y="361770"/>
                  <a:pt x="2677068" y="390969"/>
                </a:cubicBezTo>
                <a:cubicBezTo>
                  <a:pt x="2692736" y="399514"/>
                  <a:pt x="2701994" y="413045"/>
                  <a:pt x="2700570" y="432273"/>
                </a:cubicBezTo>
                <a:cubicBezTo>
                  <a:pt x="2699857" y="438683"/>
                  <a:pt x="2699857" y="444380"/>
                  <a:pt x="2699857" y="450077"/>
                </a:cubicBezTo>
                <a:cubicBezTo>
                  <a:pt x="2699857" y="459335"/>
                  <a:pt x="2704130" y="469305"/>
                  <a:pt x="2710540" y="476427"/>
                </a:cubicBezTo>
                <a:cubicBezTo>
                  <a:pt x="2709827" y="487821"/>
                  <a:pt x="2709115" y="499215"/>
                  <a:pt x="2708403" y="510610"/>
                </a:cubicBezTo>
                <a:cubicBezTo>
                  <a:pt x="2704842" y="533399"/>
                  <a:pt x="2701994" y="556899"/>
                  <a:pt x="2698433" y="580400"/>
                </a:cubicBezTo>
                <a:cubicBezTo>
                  <a:pt x="2697009" y="591083"/>
                  <a:pt x="2695584" y="602477"/>
                  <a:pt x="2694160" y="613159"/>
                </a:cubicBezTo>
                <a:cubicBezTo>
                  <a:pt x="2691311" y="613159"/>
                  <a:pt x="2689174" y="612447"/>
                  <a:pt x="2686326" y="612447"/>
                </a:cubicBezTo>
                <a:lnTo>
                  <a:pt x="2686326" y="504913"/>
                </a:lnTo>
                <a:cubicBezTo>
                  <a:pt x="2688462" y="431561"/>
                  <a:pt x="2644309" y="382423"/>
                  <a:pt x="2592322" y="329012"/>
                </a:cubicBezTo>
                <a:cubicBezTo>
                  <a:pt x="2590185" y="363907"/>
                  <a:pt x="2588761" y="393105"/>
                  <a:pt x="2585913" y="421591"/>
                </a:cubicBezTo>
                <a:cubicBezTo>
                  <a:pt x="2585200" y="430137"/>
                  <a:pt x="2590897" y="442243"/>
                  <a:pt x="2576654" y="446516"/>
                </a:cubicBezTo>
                <a:cubicBezTo>
                  <a:pt x="2576654" y="432985"/>
                  <a:pt x="2577367" y="420167"/>
                  <a:pt x="2575942" y="406636"/>
                </a:cubicBezTo>
                <a:cubicBezTo>
                  <a:pt x="2569533" y="332572"/>
                  <a:pt x="2567397" y="258509"/>
                  <a:pt x="2549593" y="185870"/>
                </a:cubicBezTo>
                <a:cubicBezTo>
                  <a:pt x="2555290" y="148838"/>
                  <a:pt x="2583064" y="128185"/>
                  <a:pt x="2607277" y="105397"/>
                </a:cubicBezTo>
                <a:cubicBezTo>
                  <a:pt x="2619384" y="94002"/>
                  <a:pt x="2620808" y="84744"/>
                  <a:pt x="2612974" y="70501"/>
                </a:cubicBezTo>
                <a:cubicBezTo>
                  <a:pt x="2593746" y="37030"/>
                  <a:pt x="2566684" y="16378"/>
                  <a:pt x="2528228" y="15666"/>
                </a:cubicBezTo>
                <a:cubicBezTo>
                  <a:pt x="2516834" y="15666"/>
                  <a:pt x="2513273" y="11393"/>
                  <a:pt x="2511849" y="7120"/>
                </a:cubicBezTo>
                <a:close/>
                <a:moveTo>
                  <a:pt x="4362014" y="4984"/>
                </a:moveTo>
                <a:lnTo>
                  <a:pt x="4646875" y="4984"/>
                </a:lnTo>
                <a:cubicBezTo>
                  <a:pt x="4644025" y="7120"/>
                  <a:pt x="4611266" y="47001"/>
                  <a:pt x="4587053" y="51274"/>
                </a:cubicBezTo>
                <a:cubicBezTo>
                  <a:pt x="4574234" y="53410"/>
                  <a:pt x="4564265" y="61244"/>
                  <a:pt x="4555006" y="69790"/>
                </a:cubicBezTo>
                <a:cubicBezTo>
                  <a:pt x="4514414" y="106821"/>
                  <a:pt x="4500171" y="155248"/>
                  <a:pt x="4498748" y="207947"/>
                </a:cubicBezTo>
                <a:cubicBezTo>
                  <a:pt x="4496610" y="276313"/>
                  <a:pt x="4500171" y="344679"/>
                  <a:pt x="4498034" y="413046"/>
                </a:cubicBezTo>
                <a:cubicBezTo>
                  <a:pt x="4497322" y="437259"/>
                  <a:pt x="4501595" y="461472"/>
                  <a:pt x="4496610" y="484973"/>
                </a:cubicBezTo>
                <a:cubicBezTo>
                  <a:pt x="4495899" y="460760"/>
                  <a:pt x="4491625" y="363907"/>
                  <a:pt x="4486640" y="339694"/>
                </a:cubicBezTo>
                <a:cubicBezTo>
                  <a:pt x="4485928" y="321891"/>
                  <a:pt x="4489489" y="303375"/>
                  <a:pt x="4483080" y="285571"/>
                </a:cubicBezTo>
                <a:cubicBezTo>
                  <a:pt x="4485216" y="284147"/>
                  <a:pt x="4493050" y="275601"/>
                  <a:pt x="4493050" y="272040"/>
                </a:cubicBezTo>
                <a:cubicBezTo>
                  <a:pt x="4497322" y="191567"/>
                  <a:pt x="4492337" y="113231"/>
                  <a:pt x="4447472" y="42016"/>
                </a:cubicBezTo>
                <a:cubicBezTo>
                  <a:pt x="4431804" y="17091"/>
                  <a:pt x="4414000" y="4272"/>
                  <a:pt x="4385515" y="8545"/>
                </a:cubicBezTo>
                <a:cubicBezTo>
                  <a:pt x="4376256" y="9969"/>
                  <a:pt x="4369134" y="9257"/>
                  <a:pt x="4362014" y="4984"/>
                </a:cubicBezTo>
                <a:close/>
                <a:moveTo>
                  <a:pt x="3545890" y="4984"/>
                </a:moveTo>
                <a:lnTo>
                  <a:pt x="3564406" y="4984"/>
                </a:lnTo>
                <a:cubicBezTo>
                  <a:pt x="3566542" y="4984"/>
                  <a:pt x="3576512" y="121064"/>
                  <a:pt x="3576512" y="160233"/>
                </a:cubicBezTo>
                <a:cubicBezTo>
                  <a:pt x="3576512" y="163081"/>
                  <a:pt x="3575088" y="198689"/>
                  <a:pt x="3575088" y="197264"/>
                </a:cubicBezTo>
                <a:cubicBezTo>
                  <a:pt x="3575088" y="197264"/>
                  <a:pt x="3572240" y="301950"/>
                  <a:pt x="3570103" y="354649"/>
                </a:cubicBezTo>
                <a:cubicBezTo>
                  <a:pt x="3569391" y="356074"/>
                  <a:pt x="3566542" y="441532"/>
                  <a:pt x="3566542" y="441532"/>
                </a:cubicBezTo>
                <a:cubicBezTo>
                  <a:pt x="3566542" y="446517"/>
                  <a:pt x="3565830" y="451502"/>
                  <a:pt x="3565830" y="456487"/>
                </a:cubicBezTo>
                <a:lnTo>
                  <a:pt x="3560845" y="456487"/>
                </a:lnTo>
                <a:cubicBezTo>
                  <a:pt x="3560133" y="402363"/>
                  <a:pt x="3560845" y="348240"/>
                  <a:pt x="3550875" y="294829"/>
                </a:cubicBezTo>
                <a:cubicBezTo>
                  <a:pt x="3553011" y="227175"/>
                  <a:pt x="3530222" y="161657"/>
                  <a:pt x="3533783" y="94003"/>
                </a:cubicBezTo>
                <a:lnTo>
                  <a:pt x="3533783" y="91154"/>
                </a:lnTo>
                <a:lnTo>
                  <a:pt x="3534494" y="90442"/>
                </a:lnTo>
                <a:cubicBezTo>
                  <a:pt x="3538768" y="61956"/>
                  <a:pt x="3542328" y="33470"/>
                  <a:pt x="3545890" y="4984"/>
                </a:cubicBezTo>
                <a:close/>
                <a:moveTo>
                  <a:pt x="2835165" y="4273"/>
                </a:moveTo>
                <a:lnTo>
                  <a:pt x="3331534" y="4273"/>
                </a:lnTo>
                <a:lnTo>
                  <a:pt x="3235393" y="91867"/>
                </a:lnTo>
                <a:cubicBezTo>
                  <a:pt x="3221863" y="99701"/>
                  <a:pt x="3226847" y="110383"/>
                  <a:pt x="3231120" y="120353"/>
                </a:cubicBezTo>
                <a:cubicBezTo>
                  <a:pt x="3238954" y="137445"/>
                  <a:pt x="3250348" y="151688"/>
                  <a:pt x="3270288" y="150264"/>
                </a:cubicBezTo>
                <a:cubicBezTo>
                  <a:pt x="3296638" y="148127"/>
                  <a:pt x="3315155" y="160234"/>
                  <a:pt x="3334383" y="173765"/>
                </a:cubicBezTo>
                <a:cubicBezTo>
                  <a:pt x="3358595" y="192280"/>
                  <a:pt x="3382096" y="210796"/>
                  <a:pt x="3405598" y="229312"/>
                </a:cubicBezTo>
                <a:cubicBezTo>
                  <a:pt x="3426961" y="245692"/>
                  <a:pt x="3441204" y="264920"/>
                  <a:pt x="3435508" y="293406"/>
                </a:cubicBezTo>
                <a:cubicBezTo>
                  <a:pt x="3429099" y="326877"/>
                  <a:pt x="3469691" y="367469"/>
                  <a:pt x="3469691" y="367469"/>
                </a:cubicBezTo>
                <a:cubicBezTo>
                  <a:pt x="3471827" y="369606"/>
                  <a:pt x="3473964" y="372454"/>
                  <a:pt x="3476100" y="375303"/>
                </a:cubicBezTo>
                <a:cubicBezTo>
                  <a:pt x="3476100" y="375303"/>
                  <a:pt x="3522389" y="432987"/>
                  <a:pt x="3545890" y="461473"/>
                </a:cubicBezTo>
                <a:cubicBezTo>
                  <a:pt x="3545890" y="492808"/>
                  <a:pt x="3545179" y="555477"/>
                  <a:pt x="3545179" y="555477"/>
                </a:cubicBezTo>
                <a:cubicBezTo>
                  <a:pt x="3540906" y="581114"/>
                  <a:pt x="3538057" y="667996"/>
                  <a:pt x="3533784" y="687224"/>
                </a:cubicBezTo>
                <a:cubicBezTo>
                  <a:pt x="3523813" y="663011"/>
                  <a:pt x="3513132" y="529839"/>
                  <a:pt x="3506010" y="487110"/>
                </a:cubicBezTo>
                <a:cubicBezTo>
                  <a:pt x="3501025" y="454352"/>
                  <a:pt x="3484646" y="425866"/>
                  <a:pt x="3454023" y="408062"/>
                </a:cubicBezTo>
                <a:cubicBezTo>
                  <a:pt x="3429099" y="393107"/>
                  <a:pt x="3426249" y="393819"/>
                  <a:pt x="3423402" y="424441"/>
                </a:cubicBezTo>
                <a:cubicBezTo>
                  <a:pt x="3419840" y="464322"/>
                  <a:pt x="3416991" y="504202"/>
                  <a:pt x="3414144" y="544082"/>
                </a:cubicBezTo>
                <a:cubicBezTo>
                  <a:pt x="3405598" y="519157"/>
                  <a:pt x="3401325" y="493520"/>
                  <a:pt x="3396339" y="468595"/>
                </a:cubicBezTo>
                <a:cubicBezTo>
                  <a:pt x="3391354" y="442245"/>
                  <a:pt x="3385657" y="415895"/>
                  <a:pt x="3380672" y="389546"/>
                </a:cubicBezTo>
                <a:cubicBezTo>
                  <a:pt x="3376399" y="364621"/>
                  <a:pt x="3374975" y="338271"/>
                  <a:pt x="3365004" y="314058"/>
                </a:cubicBezTo>
                <a:cubicBezTo>
                  <a:pt x="3354322" y="273466"/>
                  <a:pt x="3328685" y="247116"/>
                  <a:pt x="3288092" y="232873"/>
                </a:cubicBezTo>
                <a:cubicBezTo>
                  <a:pt x="3254621" y="220766"/>
                  <a:pt x="3223287" y="200826"/>
                  <a:pt x="3185542" y="202963"/>
                </a:cubicBezTo>
                <a:cubicBezTo>
                  <a:pt x="3166316" y="203675"/>
                  <a:pt x="3159905" y="210796"/>
                  <a:pt x="3160617" y="228600"/>
                </a:cubicBezTo>
                <a:cubicBezTo>
                  <a:pt x="3161329" y="255662"/>
                  <a:pt x="3160617" y="282011"/>
                  <a:pt x="3160617" y="309073"/>
                </a:cubicBezTo>
                <a:cubicBezTo>
                  <a:pt x="3149223" y="284148"/>
                  <a:pt x="3152784" y="257798"/>
                  <a:pt x="3147086" y="232161"/>
                </a:cubicBezTo>
                <a:cubicBezTo>
                  <a:pt x="3145662" y="223615"/>
                  <a:pt x="3148511" y="210084"/>
                  <a:pt x="3135693" y="210796"/>
                </a:cubicBezTo>
                <a:cubicBezTo>
                  <a:pt x="3122161" y="211509"/>
                  <a:pt x="3125722" y="224327"/>
                  <a:pt x="3126434" y="232873"/>
                </a:cubicBezTo>
                <a:cubicBezTo>
                  <a:pt x="3129283" y="291269"/>
                  <a:pt x="3137116" y="348953"/>
                  <a:pt x="3134268" y="406638"/>
                </a:cubicBezTo>
                <a:cubicBezTo>
                  <a:pt x="3129283" y="488535"/>
                  <a:pt x="3168451" y="551204"/>
                  <a:pt x="3211181" y="613873"/>
                </a:cubicBezTo>
                <a:cubicBezTo>
                  <a:pt x="3226847" y="645920"/>
                  <a:pt x="3257470" y="663723"/>
                  <a:pt x="3285243" y="680103"/>
                </a:cubicBezTo>
                <a:cubicBezTo>
                  <a:pt x="3325124" y="703604"/>
                  <a:pt x="3336518" y="734226"/>
                  <a:pt x="3326548" y="776243"/>
                </a:cubicBezTo>
                <a:cubicBezTo>
                  <a:pt x="3323701" y="787638"/>
                  <a:pt x="3323701" y="799032"/>
                  <a:pt x="3333670" y="809002"/>
                </a:cubicBezTo>
                <a:cubicBezTo>
                  <a:pt x="3347200" y="822533"/>
                  <a:pt x="3384232" y="865262"/>
                  <a:pt x="3384232" y="865262"/>
                </a:cubicBezTo>
                <a:cubicBezTo>
                  <a:pt x="3399900" y="886626"/>
                  <a:pt x="3415567" y="907991"/>
                  <a:pt x="3421264" y="934340"/>
                </a:cubicBezTo>
                <a:cubicBezTo>
                  <a:pt x="3421264" y="938613"/>
                  <a:pt x="3424826" y="1016950"/>
                  <a:pt x="3424113" y="1051133"/>
                </a:cubicBezTo>
                <a:cubicBezTo>
                  <a:pt x="3422688" y="1182880"/>
                  <a:pt x="3409871" y="1647202"/>
                  <a:pt x="3409871" y="1648626"/>
                </a:cubicBezTo>
                <a:cubicBezTo>
                  <a:pt x="3409871" y="1648626"/>
                  <a:pt x="3405598" y="1739069"/>
                  <a:pt x="3403460" y="1783935"/>
                </a:cubicBezTo>
                <a:cubicBezTo>
                  <a:pt x="3397763" y="1770404"/>
                  <a:pt x="3394916" y="1593079"/>
                  <a:pt x="3392778" y="1518303"/>
                </a:cubicBezTo>
                <a:cubicBezTo>
                  <a:pt x="3392778" y="1518303"/>
                  <a:pt x="3391354" y="1299673"/>
                  <a:pt x="3384944" y="1237716"/>
                </a:cubicBezTo>
                <a:cubicBezTo>
                  <a:pt x="3384944" y="1144424"/>
                  <a:pt x="3384232" y="1051133"/>
                  <a:pt x="3379248" y="957841"/>
                </a:cubicBezTo>
                <a:cubicBezTo>
                  <a:pt x="3378535" y="936477"/>
                  <a:pt x="3372126" y="915824"/>
                  <a:pt x="3364293" y="896596"/>
                </a:cubicBezTo>
                <a:cubicBezTo>
                  <a:pt x="3360731" y="887338"/>
                  <a:pt x="3357171" y="875944"/>
                  <a:pt x="3344352" y="877368"/>
                </a:cubicBezTo>
                <a:cubicBezTo>
                  <a:pt x="3332957" y="878793"/>
                  <a:pt x="3331534" y="889475"/>
                  <a:pt x="3328685" y="898021"/>
                </a:cubicBezTo>
                <a:cubicBezTo>
                  <a:pt x="3322988" y="915824"/>
                  <a:pt x="3319428" y="962114"/>
                  <a:pt x="3317290" y="967099"/>
                </a:cubicBezTo>
                <a:cubicBezTo>
                  <a:pt x="3303760" y="899445"/>
                  <a:pt x="3289516" y="831791"/>
                  <a:pt x="3276698" y="764137"/>
                </a:cubicBezTo>
                <a:cubicBezTo>
                  <a:pt x="3273137" y="745621"/>
                  <a:pt x="3266015" y="729953"/>
                  <a:pt x="3251773" y="716423"/>
                </a:cubicBezTo>
                <a:cubicBezTo>
                  <a:pt x="3212605" y="677254"/>
                  <a:pt x="3213316" y="676542"/>
                  <a:pt x="3167740" y="709301"/>
                </a:cubicBezTo>
                <a:cubicBezTo>
                  <a:pt x="3152072" y="719983"/>
                  <a:pt x="3133557" y="727817"/>
                  <a:pt x="3128571" y="749894"/>
                </a:cubicBezTo>
                <a:cubicBezTo>
                  <a:pt x="3122873" y="776243"/>
                  <a:pt x="3116464" y="802593"/>
                  <a:pt x="3115752" y="829654"/>
                </a:cubicBezTo>
                <a:cubicBezTo>
                  <a:pt x="3111479" y="838200"/>
                  <a:pt x="3104357" y="908703"/>
                  <a:pt x="3105070" y="935053"/>
                </a:cubicBezTo>
                <a:cubicBezTo>
                  <a:pt x="3104357" y="936477"/>
                  <a:pt x="3100085" y="979918"/>
                  <a:pt x="3100085" y="999858"/>
                </a:cubicBezTo>
                <a:cubicBezTo>
                  <a:pt x="3098661" y="1004843"/>
                  <a:pt x="3088690" y="1120924"/>
                  <a:pt x="3090828" y="1174335"/>
                </a:cubicBezTo>
                <a:cubicBezTo>
                  <a:pt x="3090828" y="1174335"/>
                  <a:pt x="3090114" y="1186441"/>
                  <a:pt x="3090114" y="1192851"/>
                </a:cubicBezTo>
                <a:cubicBezTo>
                  <a:pt x="3085130" y="1180744"/>
                  <a:pt x="3081569" y="1045436"/>
                  <a:pt x="3081569" y="1045436"/>
                </a:cubicBezTo>
                <a:cubicBezTo>
                  <a:pt x="3082281" y="1033329"/>
                  <a:pt x="3082281" y="812563"/>
                  <a:pt x="3081569" y="713574"/>
                </a:cubicBezTo>
                <a:cubicBezTo>
                  <a:pt x="3097236" y="705028"/>
                  <a:pt x="3114327" y="697195"/>
                  <a:pt x="3129995" y="687224"/>
                </a:cubicBezTo>
                <a:cubicBezTo>
                  <a:pt x="3166316" y="664436"/>
                  <a:pt x="3172012" y="633101"/>
                  <a:pt x="3145662" y="600342"/>
                </a:cubicBezTo>
                <a:cubicBezTo>
                  <a:pt x="3133557" y="584675"/>
                  <a:pt x="3121449" y="568295"/>
                  <a:pt x="3107918" y="553340"/>
                </a:cubicBezTo>
                <a:cubicBezTo>
                  <a:pt x="3080857" y="524142"/>
                  <a:pt x="3051658" y="499929"/>
                  <a:pt x="3007505" y="521294"/>
                </a:cubicBezTo>
                <a:cubicBezTo>
                  <a:pt x="3000384" y="524854"/>
                  <a:pt x="2991838" y="526279"/>
                  <a:pt x="2983292" y="526991"/>
                </a:cubicBezTo>
                <a:cubicBezTo>
                  <a:pt x="2965488" y="529127"/>
                  <a:pt x="2958367" y="539097"/>
                  <a:pt x="2954095" y="556189"/>
                </a:cubicBezTo>
                <a:cubicBezTo>
                  <a:pt x="2928457" y="653041"/>
                  <a:pt x="2924896" y="752742"/>
                  <a:pt x="2919912" y="851731"/>
                </a:cubicBezTo>
                <a:cubicBezTo>
                  <a:pt x="2917062" y="885914"/>
                  <a:pt x="2914926" y="919385"/>
                  <a:pt x="2912789" y="953568"/>
                </a:cubicBezTo>
                <a:cubicBezTo>
                  <a:pt x="2912789" y="955705"/>
                  <a:pt x="2911366" y="956417"/>
                  <a:pt x="2909941" y="954281"/>
                </a:cubicBezTo>
                <a:cubicBezTo>
                  <a:pt x="2909230" y="953568"/>
                  <a:pt x="2909230" y="952856"/>
                  <a:pt x="2908516" y="952144"/>
                </a:cubicBezTo>
                <a:cubicBezTo>
                  <a:pt x="2904956" y="854580"/>
                  <a:pt x="2901395" y="756303"/>
                  <a:pt x="2897834" y="658738"/>
                </a:cubicBezTo>
                <a:cubicBezTo>
                  <a:pt x="2897834" y="611737"/>
                  <a:pt x="2883591" y="567583"/>
                  <a:pt x="2869348" y="523430"/>
                </a:cubicBezTo>
                <a:cubicBezTo>
                  <a:pt x="2872197" y="522718"/>
                  <a:pt x="2907092" y="512036"/>
                  <a:pt x="2915638" y="504202"/>
                </a:cubicBezTo>
                <a:cubicBezTo>
                  <a:pt x="2947685" y="475716"/>
                  <a:pt x="2975459" y="443669"/>
                  <a:pt x="2988989" y="401652"/>
                </a:cubicBezTo>
                <a:cubicBezTo>
                  <a:pt x="3004657" y="369606"/>
                  <a:pt x="2996111" y="338271"/>
                  <a:pt x="2988989" y="306224"/>
                </a:cubicBezTo>
                <a:cubicBezTo>
                  <a:pt x="2988989" y="256374"/>
                  <a:pt x="2989701" y="207236"/>
                  <a:pt x="2988989" y="157385"/>
                </a:cubicBezTo>
                <a:cubicBezTo>
                  <a:pt x="2988277" y="131748"/>
                  <a:pt x="2988989" y="104686"/>
                  <a:pt x="2969761" y="83322"/>
                </a:cubicBezTo>
                <a:cubicBezTo>
                  <a:pt x="2940563" y="52699"/>
                  <a:pt x="2900683" y="40593"/>
                  <a:pt x="2864363" y="22077"/>
                </a:cubicBezTo>
                <a:cubicBezTo>
                  <a:pt x="2854393" y="16380"/>
                  <a:pt x="2845135" y="9970"/>
                  <a:pt x="2835165" y="4273"/>
                </a:cubicBezTo>
                <a:close/>
                <a:moveTo>
                  <a:pt x="3655562" y="4272"/>
                </a:moveTo>
                <a:lnTo>
                  <a:pt x="3829327" y="4272"/>
                </a:lnTo>
                <a:cubicBezTo>
                  <a:pt x="3830039" y="4985"/>
                  <a:pt x="3831464" y="5697"/>
                  <a:pt x="3832176" y="6409"/>
                </a:cubicBezTo>
                <a:cubicBezTo>
                  <a:pt x="3842146" y="37744"/>
                  <a:pt x="3844995" y="69791"/>
                  <a:pt x="3833600" y="102550"/>
                </a:cubicBezTo>
                <a:cubicBezTo>
                  <a:pt x="3832176" y="107535"/>
                  <a:pt x="3828615" y="116793"/>
                  <a:pt x="3828615" y="116793"/>
                </a:cubicBezTo>
                <a:cubicBezTo>
                  <a:pt x="3824342" y="131036"/>
                  <a:pt x="3825054" y="145279"/>
                  <a:pt x="3825767" y="159522"/>
                </a:cubicBezTo>
                <a:cubicBezTo>
                  <a:pt x="3828615" y="222903"/>
                  <a:pt x="3819357" y="284860"/>
                  <a:pt x="3795144" y="344680"/>
                </a:cubicBezTo>
                <a:cubicBezTo>
                  <a:pt x="3783038" y="373879"/>
                  <a:pt x="3779476" y="405213"/>
                  <a:pt x="3783750" y="436548"/>
                </a:cubicBezTo>
                <a:cubicBezTo>
                  <a:pt x="3783750" y="470019"/>
                  <a:pt x="3795856" y="500641"/>
                  <a:pt x="3804402" y="531976"/>
                </a:cubicBezTo>
                <a:cubicBezTo>
                  <a:pt x="3810811" y="556189"/>
                  <a:pt x="3815796" y="579690"/>
                  <a:pt x="3807251" y="603903"/>
                </a:cubicBezTo>
                <a:cubicBezTo>
                  <a:pt x="3800840" y="610312"/>
                  <a:pt x="3800129" y="618146"/>
                  <a:pt x="3797993" y="626692"/>
                </a:cubicBezTo>
                <a:cubicBezTo>
                  <a:pt x="3779476" y="712862"/>
                  <a:pt x="3778053" y="800456"/>
                  <a:pt x="3774492" y="887338"/>
                </a:cubicBezTo>
                <a:cubicBezTo>
                  <a:pt x="3772355" y="950008"/>
                  <a:pt x="3770219" y="1110241"/>
                  <a:pt x="3763810" y="1127334"/>
                </a:cubicBezTo>
                <a:cubicBezTo>
                  <a:pt x="3763810" y="1116652"/>
                  <a:pt x="3750991" y="912264"/>
                  <a:pt x="3747429" y="821109"/>
                </a:cubicBezTo>
                <a:cubicBezTo>
                  <a:pt x="3746005" y="794047"/>
                  <a:pt x="3740309" y="716423"/>
                  <a:pt x="3739596" y="705028"/>
                </a:cubicBezTo>
                <a:cubicBezTo>
                  <a:pt x="3738883" y="696482"/>
                  <a:pt x="3734611" y="692209"/>
                  <a:pt x="3726777" y="698619"/>
                </a:cubicBezTo>
                <a:cubicBezTo>
                  <a:pt x="3701140" y="718559"/>
                  <a:pt x="3672654" y="736363"/>
                  <a:pt x="3662683" y="770546"/>
                </a:cubicBezTo>
                <a:cubicBezTo>
                  <a:pt x="3657699" y="791910"/>
                  <a:pt x="3652713" y="813987"/>
                  <a:pt x="3647728" y="836064"/>
                </a:cubicBezTo>
                <a:cubicBezTo>
                  <a:pt x="3647728" y="836064"/>
                  <a:pt x="3642031" y="910127"/>
                  <a:pt x="3642031" y="911552"/>
                </a:cubicBezTo>
                <a:lnTo>
                  <a:pt x="3637758" y="978494"/>
                </a:lnTo>
                <a:cubicBezTo>
                  <a:pt x="3637758" y="978494"/>
                  <a:pt x="3637046" y="997010"/>
                  <a:pt x="3636334" y="1006267"/>
                </a:cubicBezTo>
                <a:cubicBezTo>
                  <a:pt x="3634910" y="997722"/>
                  <a:pt x="3626364" y="811138"/>
                  <a:pt x="3624227" y="799032"/>
                </a:cubicBezTo>
                <a:cubicBezTo>
                  <a:pt x="3620667" y="773395"/>
                  <a:pt x="3622803" y="750606"/>
                  <a:pt x="3642031" y="731378"/>
                </a:cubicBezTo>
                <a:cubicBezTo>
                  <a:pt x="3654137" y="721408"/>
                  <a:pt x="3665532" y="710013"/>
                  <a:pt x="3672654" y="695058"/>
                </a:cubicBezTo>
                <a:cubicBezTo>
                  <a:pt x="3721081" y="647344"/>
                  <a:pt x="3750991" y="593221"/>
                  <a:pt x="3728201" y="522006"/>
                </a:cubicBezTo>
                <a:cubicBezTo>
                  <a:pt x="3728201" y="505626"/>
                  <a:pt x="3727490" y="489247"/>
                  <a:pt x="3727490" y="472867"/>
                </a:cubicBezTo>
                <a:cubicBezTo>
                  <a:pt x="3727490" y="469307"/>
                  <a:pt x="3730338" y="336135"/>
                  <a:pt x="3727490" y="275602"/>
                </a:cubicBezTo>
                <a:lnTo>
                  <a:pt x="3727490" y="255662"/>
                </a:lnTo>
                <a:cubicBezTo>
                  <a:pt x="3733187" y="230024"/>
                  <a:pt x="3725352" y="207948"/>
                  <a:pt x="3708973" y="188008"/>
                </a:cubicBezTo>
                <a:cubicBezTo>
                  <a:pt x="3681911" y="155249"/>
                  <a:pt x="3662683" y="119641"/>
                  <a:pt x="3666244" y="74064"/>
                </a:cubicBezTo>
                <a:cubicBezTo>
                  <a:pt x="3668381" y="51275"/>
                  <a:pt x="3663397" y="27062"/>
                  <a:pt x="3655562" y="4272"/>
                </a:cubicBezTo>
                <a:close/>
                <a:moveTo>
                  <a:pt x="3922616" y="3560"/>
                </a:moveTo>
                <a:lnTo>
                  <a:pt x="4028014" y="3560"/>
                </a:lnTo>
                <a:cubicBezTo>
                  <a:pt x="4020894" y="13530"/>
                  <a:pt x="4013772" y="24212"/>
                  <a:pt x="4004514" y="31334"/>
                </a:cubicBezTo>
                <a:cubicBezTo>
                  <a:pt x="3984574" y="45577"/>
                  <a:pt x="3979589" y="64093"/>
                  <a:pt x="3982438" y="86169"/>
                </a:cubicBezTo>
                <a:cubicBezTo>
                  <a:pt x="3983862" y="98276"/>
                  <a:pt x="3978165" y="108246"/>
                  <a:pt x="3971043" y="118216"/>
                </a:cubicBezTo>
                <a:cubicBezTo>
                  <a:pt x="3944694" y="155248"/>
                  <a:pt x="3961785" y="209371"/>
                  <a:pt x="4003801" y="224326"/>
                </a:cubicBezTo>
                <a:cubicBezTo>
                  <a:pt x="4037986" y="236433"/>
                  <a:pt x="4072881" y="244979"/>
                  <a:pt x="4108488" y="251388"/>
                </a:cubicBezTo>
                <a:cubicBezTo>
                  <a:pt x="4125579" y="254237"/>
                  <a:pt x="4137686" y="249964"/>
                  <a:pt x="4149080" y="237857"/>
                </a:cubicBezTo>
                <a:cubicBezTo>
                  <a:pt x="4172581" y="213644"/>
                  <a:pt x="4192522" y="186582"/>
                  <a:pt x="4212462" y="159521"/>
                </a:cubicBezTo>
                <a:cubicBezTo>
                  <a:pt x="4217446" y="152399"/>
                  <a:pt x="4220295" y="145278"/>
                  <a:pt x="4217446" y="136020"/>
                </a:cubicBezTo>
                <a:cubicBezTo>
                  <a:pt x="4206053" y="102549"/>
                  <a:pt x="4195369" y="68366"/>
                  <a:pt x="4183263" y="35607"/>
                </a:cubicBezTo>
                <a:cubicBezTo>
                  <a:pt x="4178991" y="24212"/>
                  <a:pt x="4169733" y="16379"/>
                  <a:pt x="4156202" y="16379"/>
                </a:cubicBezTo>
                <a:cubicBezTo>
                  <a:pt x="4101366" y="14954"/>
                  <a:pt x="4037274" y="89018"/>
                  <a:pt x="4047956" y="141717"/>
                </a:cubicBezTo>
                <a:cubicBezTo>
                  <a:pt x="4048668" y="145278"/>
                  <a:pt x="4050092" y="148126"/>
                  <a:pt x="4051517" y="150975"/>
                </a:cubicBezTo>
                <a:cubicBezTo>
                  <a:pt x="4060774" y="165930"/>
                  <a:pt x="4104928" y="180173"/>
                  <a:pt x="4119883" y="173764"/>
                </a:cubicBezTo>
                <a:cubicBezTo>
                  <a:pt x="4140535" y="165218"/>
                  <a:pt x="4151217" y="137444"/>
                  <a:pt x="4144096" y="111095"/>
                </a:cubicBezTo>
                <a:cubicBezTo>
                  <a:pt x="4141247" y="99700"/>
                  <a:pt x="4135549" y="90442"/>
                  <a:pt x="4122730" y="89730"/>
                </a:cubicBezTo>
                <a:cubicBezTo>
                  <a:pt x="4113473" y="89018"/>
                  <a:pt x="4109199" y="96139"/>
                  <a:pt x="4107776" y="103973"/>
                </a:cubicBezTo>
                <a:cubicBezTo>
                  <a:pt x="4104928" y="117504"/>
                  <a:pt x="4107776" y="127474"/>
                  <a:pt x="4130565" y="126050"/>
                </a:cubicBezTo>
                <a:cubicBezTo>
                  <a:pt x="4112761" y="138868"/>
                  <a:pt x="4100655" y="153824"/>
                  <a:pt x="4085700" y="145278"/>
                </a:cubicBezTo>
                <a:cubicBezTo>
                  <a:pt x="4070032" y="136732"/>
                  <a:pt x="4078578" y="118216"/>
                  <a:pt x="4081426" y="103973"/>
                </a:cubicBezTo>
                <a:cubicBezTo>
                  <a:pt x="4082851" y="99700"/>
                  <a:pt x="4084275" y="96139"/>
                  <a:pt x="4085700" y="91867"/>
                </a:cubicBezTo>
                <a:cubicBezTo>
                  <a:pt x="4091397" y="74775"/>
                  <a:pt x="4103503" y="67653"/>
                  <a:pt x="4120595" y="69078"/>
                </a:cubicBezTo>
                <a:cubicBezTo>
                  <a:pt x="4140535" y="71214"/>
                  <a:pt x="4164748" y="72639"/>
                  <a:pt x="4169733" y="96139"/>
                </a:cubicBezTo>
                <a:cubicBezTo>
                  <a:pt x="4176855" y="129610"/>
                  <a:pt x="4162612" y="161657"/>
                  <a:pt x="4144808" y="188719"/>
                </a:cubicBezTo>
                <a:cubicBezTo>
                  <a:pt x="4131989" y="207947"/>
                  <a:pt x="4109199" y="197265"/>
                  <a:pt x="4090684" y="195840"/>
                </a:cubicBezTo>
                <a:cubicBezTo>
                  <a:pt x="4079290" y="195128"/>
                  <a:pt x="4067183" y="192992"/>
                  <a:pt x="4055789" y="191567"/>
                </a:cubicBezTo>
                <a:cubicBezTo>
                  <a:pt x="4034425" y="189431"/>
                  <a:pt x="4023743" y="178749"/>
                  <a:pt x="4025167" y="156672"/>
                </a:cubicBezTo>
                <a:cubicBezTo>
                  <a:pt x="4026591" y="134596"/>
                  <a:pt x="4026591" y="113231"/>
                  <a:pt x="4026591" y="91154"/>
                </a:cubicBezTo>
                <a:cubicBezTo>
                  <a:pt x="4025879" y="61244"/>
                  <a:pt x="4035137" y="37743"/>
                  <a:pt x="4064334" y="24212"/>
                </a:cubicBezTo>
                <a:cubicBezTo>
                  <a:pt x="4072881" y="20652"/>
                  <a:pt x="4080003" y="15667"/>
                  <a:pt x="4087124" y="10681"/>
                </a:cubicBezTo>
                <a:cubicBezTo>
                  <a:pt x="4094245" y="9257"/>
                  <a:pt x="4100655" y="7833"/>
                  <a:pt x="4107064" y="4272"/>
                </a:cubicBezTo>
                <a:lnTo>
                  <a:pt x="4182552" y="4272"/>
                </a:lnTo>
                <a:cubicBezTo>
                  <a:pt x="4181127" y="7833"/>
                  <a:pt x="4181840" y="12818"/>
                  <a:pt x="4184688" y="17803"/>
                </a:cubicBezTo>
                <a:cubicBezTo>
                  <a:pt x="4206053" y="58396"/>
                  <a:pt x="4219584" y="101837"/>
                  <a:pt x="4233826" y="145278"/>
                </a:cubicBezTo>
                <a:cubicBezTo>
                  <a:pt x="4236674" y="147414"/>
                  <a:pt x="4240236" y="149551"/>
                  <a:pt x="4243083" y="151687"/>
                </a:cubicBezTo>
                <a:cubicBezTo>
                  <a:pt x="4241659" y="155960"/>
                  <a:pt x="4240947" y="160233"/>
                  <a:pt x="4239523" y="164506"/>
                </a:cubicBezTo>
                <a:cubicBezTo>
                  <a:pt x="4205340" y="205098"/>
                  <a:pt x="4176143" y="249252"/>
                  <a:pt x="4136262" y="284147"/>
                </a:cubicBezTo>
                <a:cubicBezTo>
                  <a:pt x="4073593" y="284147"/>
                  <a:pt x="4014485" y="266343"/>
                  <a:pt x="3955376" y="245691"/>
                </a:cubicBezTo>
                <a:cubicBezTo>
                  <a:pt x="3943982" y="241418"/>
                  <a:pt x="3938284" y="232872"/>
                  <a:pt x="3935435" y="221478"/>
                </a:cubicBezTo>
                <a:cubicBezTo>
                  <a:pt x="3926890" y="189431"/>
                  <a:pt x="3917632" y="156672"/>
                  <a:pt x="3909087" y="124625"/>
                </a:cubicBezTo>
                <a:cubicBezTo>
                  <a:pt x="3902677" y="92579"/>
                  <a:pt x="3899828" y="60532"/>
                  <a:pt x="3917632" y="29910"/>
                </a:cubicBezTo>
                <a:cubicBezTo>
                  <a:pt x="3921904" y="22788"/>
                  <a:pt x="3921904" y="13530"/>
                  <a:pt x="3922616" y="3560"/>
                </a:cubicBezTo>
                <a:close/>
                <a:moveTo>
                  <a:pt x="2947" y="0"/>
                </a:moveTo>
                <a:lnTo>
                  <a:pt x="2459863" y="0"/>
                </a:lnTo>
                <a:cubicBezTo>
                  <a:pt x="2438498" y="38456"/>
                  <a:pt x="2417846" y="76912"/>
                  <a:pt x="2407164" y="120353"/>
                </a:cubicBezTo>
                <a:cubicBezTo>
                  <a:pt x="2396481" y="165219"/>
                  <a:pt x="2403604" y="304088"/>
                  <a:pt x="2407876" y="328301"/>
                </a:cubicBezTo>
                <a:cubicBezTo>
                  <a:pt x="2415710" y="368181"/>
                  <a:pt x="2427816" y="408062"/>
                  <a:pt x="2421408" y="450079"/>
                </a:cubicBezTo>
                <a:cubicBezTo>
                  <a:pt x="2405028" y="564022"/>
                  <a:pt x="2431377" y="666572"/>
                  <a:pt x="2504728" y="756303"/>
                </a:cubicBezTo>
                <a:cubicBezTo>
                  <a:pt x="2513274" y="775531"/>
                  <a:pt x="2575231" y="845322"/>
                  <a:pt x="2571671" y="867398"/>
                </a:cubicBezTo>
                <a:cubicBezTo>
                  <a:pt x="2563837" y="920097"/>
                  <a:pt x="2567398" y="972796"/>
                  <a:pt x="2565973" y="1025495"/>
                </a:cubicBezTo>
                <a:cubicBezTo>
                  <a:pt x="2565261" y="1041163"/>
                  <a:pt x="2568822" y="1051845"/>
                  <a:pt x="2579504" y="1063239"/>
                </a:cubicBezTo>
                <a:cubicBezTo>
                  <a:pt x="2611551" y="1095998"/>
                  <a:pt x="2643597" y="1128045"/>
                  <a:pt x="2662113" y="1170774"/>
                </a:cubicBezTo>
                <a:lnTo>
                  <a:pt x="2662113" y="1266202"/>
                </a:lnTo>
                <a:cubicBezTo>
                  <a:pt x="2661402" y="1281157"/>
                  <a:pt x="2646448" y="1721978"/>
                  <a:pt x="2645734" y="1754736"/>
                </a:cubicBezTo>
                <a:cubicBezTo>
                  <a:pt x="2645022" y="1756873"/>
                  <a:pt x="2639324" y="1781086"/>
                  <a:pt x="2637188" y="1791056"/>
                </a:cubicBezTo>
                <a:cubicBezTo>
                  <a:pt x="2636476" y="1749751"/>
                  <a:pt x="2626506" y="1264778"/>
                  <a:pt x="2625794" y="1251959"/>
                </a:cubicBezTo>
                <a:cubicBezTo>
                  <a:pt x="2629354" y="1200684"/>
                  <a:pt x="2614400" y="1157243"/>
                  <a:pt x="2573807" y="1124484"/>
                </a:cubicBezTo>
                <a:cubicBezTo>
                  <a:pt x="2563124" y="1115226"/>
                  <a:pt x="2556716" y="1113802"/>
                  <a:pt x="2555291" y="1130894"/>
                </a:cubicBezTo>
                <a:cubicBezTo>
                  <a:pt x="2553155" y="1157243"/>
                  <a:pt x="2549594" y="1184305"/>
                  <a:pt x="2546745" y="1210654"/>
                </a:cubicBezTo>
                <a:cubicBezTo>
                  <a:pt x="2546745" y="1210654"/>
                  <a:pt x="2544608" y="1227034"/>
                  <a:pt x="2543184" y="1234867"/>
                </a:cubicBezTo>
                <a:cubicBezTo>
                  <a:pt x="2538911" y="1151546"/>
                  <a:pt x="2533926" y="1069649"/>
                  <a:pt x="2525380" y="987751"/>
                </a:cubicBezTo>
                <a:cubicBezTo>
                  <a:pt x="2526093" y="957129"/>
                  <a:pt x="2526093" y="927219"/>
                  <a:pt x="2516123" y="897308"/>
                </a:cubicBezTo>
                <a:cubicBezTo>
                  <a:pt x="2509001" y="883065"/>
                  <a:pt x="2482653" y="821108"/>
                  <a:pt x="2467696" y="816123"/>
                </a:cubicBezTo>
                <a:cubicBezTo>
                  <a:pt x="2440636" y="806865"/>
                  <a:pt x="2411439" y="799032"/>
                  <a:pt x="2382238" y="797608"/>
                </a:cubicBezTo>
                <a:cubicBezTo>
                  <a:pt x="2363011" y="796895"/>
                  <a:pt x="2348767" y="816123"/>
                  <a:pt x="2335236" y="828942"/>
                </a:cubicBezTo>
                <a:cubicBezTo>
                  <a:pt x="2320993" y="842473"/>
                  <a:pt x="2243369" y="944310"/>
                  <a:pt x="2223430" y="967811"/>
                </a:cubicBezTo>
                <a:cubicBezTo>
                  <a:pt x="2198504" y="991312"/>
                  <a:pt x="2173580" y="1014813"/>
                  <a:pt x="2164321" y="1049708"/>
                </a:cubicBezTo>
                <a:cubicBezTo>
                  <a:pt x="2162185" y="1063239"/>
                  <a:pt x="2160760" y="1076058"/>
                  <a:pt x="2158623" y="1089589"/>
                </a:cubicBezTo>
                <a:cubicBezTo>
                  <a:pt x="2158623" y="1089589"/>
                  <a:pt x="2139395" y="1241989"/>
                  <a:pt x="2122304" y="1286142"/>
                </a:cubicBezTo>
                <a:cubicBezTo>
                  <a:pt x="2122304" y="1261217"/>
                  <a:pt x="2111622" y="1034753"/>
                  <a:pt x="2111622" y="1034753"/>
                </a:cubicBezTo>
                <a:lnTo>
                  <a:pt x="2107350" y="1013389"/>
                </a:lnTo>
                <a:cubicBezTo>
                  <a:pt x="2118744" y="1003419"/>
                  <a:pt x="2130138" y="992736"/>
                  <a:pt x="2141533" y="982766"/>
                </a:cubicBezTo>
                <a:cubicBezTo>
                  <a:pt x="2141533" y="982766"/>
                  <a:pt x="2202065" y="928643"/>
                  <a:pt x="2208474" y="917961"/>
                </a:cubicBezTo>
                <a:cubicBezTo>
                  <a:pt x="2208474" y="917961"/>
                  <a:pt x="2288947" y="785501"/>
                  <a:pt x="2291083" y="773394"/>
                </a:cubicBezTo>
                <a:cubicBezTo>
                  <a:pt x="2301766" y="705740"/>
                  <a:pt x="2319570" y="638798"/>
                  <a:pt x="2303902" y="569720"/>
                </a:cubicBezTo>
                <a:cubicBezTo>
                  <a:pt x="2301053" y="551204"/>
                  <a:pt x="2298206" y="533400"/>
                  <a:pt x="2295357" y="514884"/>
                </a:cubicBezTo>
                <a:cubicBezTo>
                  <a:pt x="2293932" y="504202"/>
                  <a:pt x="2288235" y="498505"/>
                  <a:pt x="2277552" y="497080"/>
                </a:cubicBezTo>
                <a:cubicBezTo>
                  <a:pt x="2242657" y="492095"/>
                  <a:pt x="2128713" y="533400"/>
                  <a:pt x="2104501" y="544794"/>
                </a:cubicBezTo>
                <a:cubicBezTo>
                  <a:pt x="2090257" y="551204"/>
                  <a:pt x="2080999" y="561886"/>
                  <a:pt x="2073878" y="576129"/>
                </a:cubicBezTo>
                <a:cubicBezTo>
                  <a:pt x="2043967" y="635950"/>
                  <a:pt x="2027588" y="816123"/>
                  <a:pt x="2026876" y="841761"/>
                </a:cubicBezTo>
                <a:cubicBezTo>
                  <a:pt x="2026164" y="843185"/>
                  <a:pt x="2026164" y="843897"/>
                  <a:pt x="2026164" y="845322"/>
                </a:cubicBezTo>
                <a:cubicBezTo>
                  <a:pt x="2014057" y="848882"/>
                  <a:pt x="2017618" y="838200"/>
                  <a:pt x="2016906" y="833215"/>
                </a:cubicBezTo>
                <a:cubicBezTo>
                  <a:pt x="2012633" y="798320"/>
                  <a:pt x="2009072" y="763424"/>
                  <a:pt x="2004087" y="728529"/>
                </a:cubicBezTo>
                <a:cubicBezTo>
                  <a:pt x="2000526" y="705740"/>
                  <a:pt x="1996253" y="703604"/>
                  <a:pt x="1977737" y="717847"/>
                </a:cubicBezTo>
                <a:cubicBezTo>
                  <a:pt x="1944979" y="742060"/>
                  <a:pt x="1923614" y="774107"/>
                  <a:pt x="1922190" y="816836"/>
                </a:cubicBezTo>
                <a:cubicBezTo>
                  <a:pt x="1917917" y="872383"/>
                  <a:pt x="1912932" y="928643"/>
                  <a:pt x="1908659" y="984191"/>
                </a:cubicBezTo>
                <a:lnTo>
                  <a:pt x="1905810" y="984191"/>
                </a:lnTo>
                <a:cubicBezTo>
                  <a:pt x="1904386" y="975645"/>
                  <a:pt x="1902250" y="966387"/>
                  <a:pt x="1900825" y="957841"/>
                </a:cubicBezTo>
                <a:cubicBezTo>
                  <a:pt x="1899401" y="901581"/>
                  <a:pt x="1883734" y="784789"/>
                  <a:pt x="1881597" y="780516"/>
                </a:cubicBezTo>
                <a:cubicBezTo>
                  <a:pt x="1880173" y="755591"/>
                  <a:pt x="1895840" y="737075"/>
                  <a:pt x="1906523" y="717135"/>
                </a:cubicBezTo>
                <a:cubicBezTo>
                  <a:pt x="1927175" y="696482"/>
                  <a:pt x="1946403" y="673693"/>
                  <a:pt x="1968479" y="654465"/>
                </a:cubicBezTo>
                <a:cubicBezTo>
                  <a:pt x="1986283" y="639510"/>
                  <a:pt x="1995541" y="623843"/>
                  <a:pt x="1991980" y="600342"/>
                </a:cubicBezTo>
                <a:cubicBezTo>
                  <a:pt x="1988420" y="573280"/>
                  <a:pt x="2001238" y="556189"/>
                  <a:pt x="2025451" y="544794"/>
                </a:cubicBezTo>
                <a:cubicBezTo>
                  <a:pt x="2043255" y="536961"/>
                  <a:pt x="2060347" y="527703"/>
                  <a:pt x="2073878" y="513460"/>
                </a:cubicBezTo>
                <a:cubicBezTo>
                  <a:pt x="2108062" y="477852"/>
                  <a:pt x="2139395" y="438684"/>
                  <a:pt x="2177140" y="406637"/>
                </a:cubicBezTo>
                <a:cubicBezTo>
                  <a:pt x="2187110" y="398804"/>
                  <a:pt x="2187822" y="390970"/>
                  <a:pt x="2181412" y="380288"/>
                </a:cubicBezTo>
                <a:cubicBezTo>
                  <a:pt x="2163609" y="351090"/>
                  <a:pt x="2099516" y="282011"/>
                  <a:pt x="2087408" y="277026"/>
                </a:cubicBezTo>
                <a:cubicBezTo>
                  <a:pt x="2027588" y="250677"/>
                  <a:pt x="1968479" y="222903"/>
                  <a:pt x="1916493" y="182310"/>
                </a:cubicBezTo>
                <a:cubicBezTo>
                  <a:pt x="1906523" y="174477"/>
                  <a:pt x="1901537" y="182310"/>
                  <a:pt x="1896552" y="189432"/>
                </a:cubicBezTo>
                <a:cubicBezTo>
                  <a:pt x="1875188" y="218630"/>
                  <a:pt x="1852399" y="247116"/>
                  <a:pt x="1832459" y="277026"/>
                </a:cubicBezTo>
                <a:cubicBezTo>
                  <a:pt x="1811094" y="308361"/>
                  <a:pt x="1795427" y="343256"/>
                  <a:pt x="1786881" y="380288"/>
                </a:cubicBezTo>
                <a:cubicBezTo>
                  <a:pt x="1781184" y="405213"/>
                  <a:pt x="1781184" y="429426"/>
                  <a:pt x="1801124" y="448654"/>
                </a:cubicBezTo>
                <a:cubicBezTo>
                  <a:pt x="1811807" y="458624"/>
                  <a:pt x="1811094" y="470731"/>
                  <a:pt x="1810382" y="483550"/>
                </a:cubicBezTo>
                <a:cubicBezTo>
                  <a:pt x="1790442" y="552628"/>
                  <a:pt x="1784033" y="698619"/>
                  <a:pt x="1784033" y="700043"/>
                </a:cubicBezTo>
                <a:cubicBezTo>
                  <a:pt x="1780472" y="713574"/>
                  <a:pt x="1781896" y="727817"/>
                  <a:pt x="1781896" y="742060"/>
                </a:cubicBezTo>
                <a:cubicBezTo>
                  <a:pt x="1779760" y="774819"/>
                  <a:pt x="1777623" y="808290"/>
                  <a:pt x="1775487" y="841761"/>
                </a:cubicBezTo>
                <a:lnTo>
                  <a:pt x="1771926" y="841761"/>
                </a:lnTo>
                <a:cubicBezTo>
                  <a:pt x="1771214" y="783365"/>
                  <a:pt x="1771214" y="724968"/>
                  <a:pt x="1770502" y="666572"/>
                </a:cubicBezTo>
                <a:cubicBezTo>
                  <a:pt x="1770502" y="596781"/>
                  <a:pt x="1767653" y="527703"/>
                  <a:pt x="1761956" y="457912"/>
                </a:cubicBezTo>
                <a:cubicBezTo>
                  <a:pt x="1758395" y="416607"/>
                  <a:pt x="1756971" y="373879"/>
                  <a:pt x="1738455" y="336135"/>
                </a:cubicBezTo>
                <a:cubicBezTo>
                  <a:pt x="1722076" y="301239"/>
                  <a:pt x="1718515" y="267768"/>
                  <a:pt x="1723500" y="230736"/>
                </a:cubicBezTo>
                <a:cubicBezTo>
                  <a:pt x="1725636" y="218630"/>
                  <a:pt x="1724924" y="205811"/>
                  <a:pt x="1724924" y="192993"/>
                </a:cubicBezTo>
                <a:cubicBezTo>
                  <a:pt x="1724924" y="169492"/>
                  <a:pt x="1706408" y="146703"/>
                  <a:pt x="1684332" y="143142"/>
                </a:cubicBezTo>
                <a:cubicBezTo>
                  <a:pt x="1670801" y="141006"/>
                  <a:pt x="1656558" y="142430"/>
                  <a:pt x="1651573" y="158809"/>
                </a:cubicBezTo>
                <a:cubicBezTo>
                  <a:pt x="1623087" y="249965"/>
                  <a:pt x="1605995" y="343256"/>
                  <a:pt x="1605283" y="438684"/>
                </a:cubicBezTo>
                <a:cubicBezTo>
                  <a:pt x="1604571" y="475716"/>
                  <a:pt x="1604571" y="512036"/>
                  <a:pt x="1603859" y="549067"/>
                </a:cubicBezTo>
                <a:cubicBezTo>
                  <a:pt x="1598874" y="567583"/>
                  <a:pt x="1569676" y="638086"/>
                  <a:pt x="1564691" y="656602"/>
                </a:cubicBezTo>
                <a:cubicBezTo>
                  <a:pt x="1551872" y="690785"/>
                  <a:pt x="1558281" y="724256"/>
                  <a:pt x="1570388" y="757015"/>
                </a:cubicBezTo>
                <a:cubicBezTo>
                  <a:pt x="1580358" y="783365"/>
                  <a:pt x="1587479" y="809002"/>
                  <a:pt x="1580358" y="837488"/>
                </a:cubicBezTo>
                <a:cubicBezTo>
                  <a:pt x="1570388" y="875232"/>
                  <a:pt x="1568251" y="913688"/>
                  <a:pt x="1568251" y="952856"/>
                </a:cubicBezTo>
                <a:cubicBezTo>
                  <a:pt x="1563266" y="973508"/>
                  <a:pt x="1546175" y="1619428"/>
                  <a:pt x="1544750" y="1721978"/>
                </a:cubicBezTo>
                <a:cubicBezTo>
                  <a:pt x="1544750" y="1796753"/>
                  <a:pt x="1544038" y="1985473"/>
                  <a:pt x="1544038" y="2005413"/>
                </a:cubicBezTo>
                <a:cubicBezTo>
                  <a:pt x="1544038" y="2045294"/>
                  <a:pt x="1543326" y="2085174"/>
                  <a:pt x="1543326" y="2125054"/>
                </a:cubicBezTo>
                <a:cubicBezTo>
                  <a:pt x="1539765" y="2112948"/>
                  <a:pt x="1536917" y="2100840"/>
                  <a:pt x="1534068" y="2088735"/>
                </a:cubicBezTo>
                <a:cubicBezTo>
                  <a:pt x="1534068" y="2088735"/>
                  <a:pt x="1535493" y="1954850"/>
                  <a:pt x="1529083" y="1887908"/>
                </a:cubicBezTo>
                <a:cubicBezTo>
                  <a:pt x="1528371" y="1853725"/>
                  <a:pt x="1526947" y="1769692"/>
                  <a:pt x="1526947" y="1762570"/>
                </a:cubicBezTo>
                <a:cubicBezTo>
                  <a:pt x="1523386" y="1639368"/>
                  <a:pt x="1520537" y="1516879"/>
                  <a:pt x="1516977" y="1393677"/>
                </a:cubicBezTo>
                <a:cubicBezTo>
                  <a:pt x="1516264" y="1380858"/>
                  <a:pt x="1513416" y="1276172"/>
                  <a:pt x="1511992" y="1237716"/>
                </a:cubicBezTo>
                <a:cubicBezTo>
                  <a:pt x="1511992" y="1237716"/>
                  <a:pt x="1508431" y="1109529"/>
                  <a:pt x="1507007" y="1045436"/>
                </a:cubicBezTo>
                <a:cubicBezTo>
                  <a:pt x="1507007" y="1038314"/>
                  <a:pt x="1507007" y="957129"/>
                  <a:pt x="1502734" y="923658"/>
                </a:cubicBezTo>
                <a:cubicBezTo>
                  <a:pt x="1502734" y="825381"/>
                  <a:pt x="1502734" y="727105"/>
                  <a:pt x="1502021" y="628828"/>
                </a:cubicBezTo>
                <a:cubicBezTo>
                  <a:pt x="1502021" y="622419"/>
                  <a:pt x="1499885" y="616009"/>
                  <a:pt x="1498461" y="609600"/>
                </a:cubicBezTo>
                <a:cubicBezTo>
                  <a:pt x="1498461" y="609600"/>
                  <a:pt x="1494188" y="603191"/>
                  <a:pt x="1492051" y="599630"/>
                </a:cubicBezTo>
                <a:cubicBezTo>
                  <a:pt x="1489915" y="579690"/>
                  <a:pt x="1497036" y="561886"/>
                  <a:pt x="1504158" y="544082"/>
                </a:cubicBezTo>
                <a:cubicBezTo>
                  <a:pt x="1519113" y="506338"/>
                  <a:pt x="1521250" y="467882"/>
                  <a:pt x="1515552" y="428714"/>
                </a:cubicBezTo>
                <a:cubicBezTo>
                  <a:pt x="1515552" y="423729"/>
                  <a:pt x="1513416" y="415183"/>
                  <a:pt x="1513416" y="415183"/>
                </a:cubicBezTo>
                <a:cubicBezTo>
                  <a:pt x="1513416" y="400228"/>
                  <a:pt x="1513416" y="385273"/>
                  <a:pt x="1509143" y="371030"/>
                </a:cubicBezTo>
                <a:cubicBezTo>
                  <a:pt x="1513416" y="310497"/>
                  <a:pt x="1502021" y="252813"/>
                  <a:pt x="1482081" y="195841"/>
                </a:cubicBezTo>
                <a:cubicBezTo>
                  <a:pt x="1481369" y="183022"/>
                  <a:pt x="1479233" y="170916"/>
                  <a:pt x="1479233" y="158097"/>
                </a:cubicBezTo>
                <a:cubicBezTo>
                  <a:pt x="1479233" y="119641"/>
                  <a:pt x="1462141" y="89019"/>
                  <a:pt x="1437216" y="61245"/>
                </a:cubicBezTo>
                <a:cubicBezTo>
                  <a:pt x="1412291" y="33471"/>
                  <a:pt x="1384517" y="38456"/>
                  <a:pt x="1370986" y="71215"/>
                </a:cubicBezTo>
                <a:cubicBezTo>
                  <a:pt x="1364577" y="87594"/>
                  <a:pt x="1357455" y="103974"/>
                  <a:pt x="1348197" y="118929"/>
                </a:cubicBezTo>
                <a:cubicBezTo>
                  <a:pt x="1321136" y="163082"/>
                  <a:pt x="1318999" y="209372"/>
                  <a:pt x="1338227" y="256374"/>
                </a:cubicBezTo>
                <a:cubicBezTo>
                  <a:pt x="1343212" y="267768"/>
                  <a:pt x="1343212" y="277738"/>
                  <a:pt x="1338939" y="289845"/>
                </a:cubicBezTo>
                <a:cubicBezTo>
                  <a:pt x="1325408" y="331150"/>
                  <a:pt x="1315438" y="373166"/>
                  <a:pt x="1315438" y="415895"/>
                </a:cubicBezTo>
                <a:cubicBezTo>
                  <a:pt x="1314726" y="581826"/>
                  <a:pt x="1306180" y="1368039"/>
                  <a:pt x="1303332" y="1413617"/>
                </a:cubicBezTo>
                <a:lnTo>
                  <a:pt x="1296922" y="1413617"/>
                </a:lnTo>
                <a:cubicBezTo>
                  <a:pt x="1294786" y="1360206"/>
                  <a:pt x="1291937" y="1306082"/>
                  <a:pt x="1289801" y="1251959"/>
                </a:cubicBezTo>
                <a:cubicBezTo>
                  <a:pt x="1288377" y="1127333"/>
                  <a:pt x="1286240" y="1003419"/>
                  <a:pt x="1284816" y="878793"/>
                </a:cubicBezTo>
                <a:cubicBezTo>
                  <a:pt x="1284816" y="870247"/>
                  <a:pt x="1289801" y="683664"/>
                  <a:pt x="1281967" y="613873"/>
                </a:cubicBezTo>
                <a:cubicBezTo>
                  <a:pt x="1276270" y="549067"/>
                  <a:pt x="1270573" y="484262"/>
                  <a:pt x="1269861" y="418744"/>
                </a:cubicBezTo>
                <a:cubicBezTo>
                  <a:pt x="1269149" y="376727"/>
                  <a:pt x="1252057" y="340407"/>
                  <a:pt x="1220010" y="312634"/>
                </a:cubicBezTo>
                <a:cubicBezTo>
                  <a:pt x="1207904" y="286996"/>
                  <a:pt x="1195797" y="260647"/>
                  <a:pt x="1197222" y="231449"/>
                </a:cubicBezTo>
                <a:cubicBezTo>
                  <a:pt x="1198646" y="194417"/>
                  <a:pt x="1181554" y="169492"/>
                  <a:pt x="1148083" y="154536"/>
                </a:cubicBezTo>
                <a:cubicBezTo>
                  <a:pt x="1122446" y="143142"/>
                  <a:pt x="1102506" y="126050"/>
                  <a:pt x="1093960" y="98277"/>
                </a:cubicBezTo>
                <a:cubicBezTo>
                  <a:pt x="1091823" y="92579"/>
                  <a:pt x="1004229" y="98277"/>
                  <a:pt x="991410" y="130323"/>
                </a:cubicBezTo>
                <a:cubicBezTo>
                  <a:pt x="985001" y="145991"/>
                  <a:pt x="977879" y="160946"/>
                  <a:pt x="970758" y="175901"/>
                </a:cubicBezTo>
                <a:cubicBezTo>
                  <a:pt x="930878" y="184447"/>
                  <a:pt x="890997" y="189432"/>
                  <a:pt x="853965" y="207236"/>
                </a:cubicBezTo>
                <a:cubicBezTo>
                  <a:pt x="836874" y="215781"/>
                  <a:pt x="819782" y="225751"/>
                  <a:pt x="814085" y="246404"/>
                </a:cubicBezTo>
                <a:cubicBezTo>
                  <a:pt x="812661" y="254950"/>
                  <a:pt x="794857" y="295542"/>
                  <a:pt x="769932" y="296254"/>
                </a:cubicBezTo>
                <a:cubicBezTo>
                  <a:pt x="752840" y="296966"/>
                  <a:pt x="745719" y="311922"/>
                  <a:pt x="745007" y="329013"/>
                </a:cubicBezTo>
                <a:cubicBezTo>
                  <a:pt x="742158" y="376015"/>
                  <a:pt x="717233" y="416607"/>
                  <a:pt x="712960" y="463609"/>
                </a:cubicBezTo>
                <a:cubicBezTo>
                  <a:pt x="711536" y="481413"/>
                  <a:pt x="709399" y="495656"/>
                  <a:pt x="720081" y="510611"/>
                </a:cubicBezTo>
                <a:cubicBezTo>
                  <a:pt x="731476" y="526279"/>
                  <a:pt x="737885" y="541946"/>
                  <a:pt x="735749" y="564022"/>
                </a:cubicBezTo>
                <a:cubicBezTo>
                  <a:pt x="730051" y="611736"/>
                  <a:pt x="784175" y="655178"/>
                  <a:pt x="830464" y="645208"/>
                </a:cubicBezTo>
                <a:cubicBezTo>
                  <a:pt x="872481" y="635950"/>
                  <a:pt x="913786" y="623131"/>
                  <a:pt x="953666" y="607464"/>
                </a:cubicBezTo>
                <a:cubicBezTo>
                  <a:pt x="969334" y="601054"/>
                  <a:pt x="979304" y="590372"/>
                  <a:pt x="982864" y="572568"/>
                </a:cubicBezTo>
                <a:cubicBezTo>
                  <a:pt x="992122" y="531976"/>
                  <a:pt x="994971" y="491383"/>
                  <a:pt x="997820" y="450079"/>
                </a:cubicBezTo>
                <a:cubicBezTo>
                  <a:pt x="997820" y="442245"/>
                  <a:pt x="997107" y="435123"/>
                  <a:pt x="990698" y="429426"/>
                </a:cubicBezTo>
                <a:cubicBezTo>
                  <a:pt x="957227" y="402364"/>
                  <a:pt x="926605" y="372454"/>
                  <a:pt x="890285" y="348953"/>
                </a:cubicBezTo>
                <a:cubicBezTo>
                  <a:pt x="878891" y="341120"/>
                  <a:pt x="866784" y="340407"/>
                  <a:pt x="854678" y="347529"/>
                </a:cubicBezTo>
                <a:cubicBezTo>
                  <a:pt x="799842" y="380288"/>
                  <a:pt x="782750" y="488535"/>
                  <a:pt x="824767" y="536249"/>
                </a:cubicBezTo>
                <a:cubicBezTo>
                  <a:pt x="831889" y="544082"/>
                  <a:pt x="841147" y="547643"/>
                  <a:pt x="851829" y="546219"/>
                </a:cubicBezTo>
                <a:cubicBezTo>
                  <a:pt x="861799" y="545507"/>
                  <a:pt x="921620" y="524854"/>
                  <a:pt x="925180" y="499929"/>
                </a:cubicBezTo>
                <a:cubicBezTo>
                  <a:pt x="928029" y="479989"/>
                  <a:pt x="910225" y="448654"/>
                  <a:pt x="890997" y="439396"/>
                </a:cubicBezTo>
                <a:cubicBezTo>
                  <a:pt x="882451" y="435123"/>
                  <a:pt x="873193" y="433699"/>
                  <a:pt x="865360" y="440821"/>
                </a:cubicBezTo>
                <a:cubicBezTo>
                  <a:pt x="856102" y="449366"/>
                  <a:pt x="858950" y="458624"/>
                  <a:pt x="863223" y="468594"/>
                </a:cubicBezTo>
                <a:cubicBezTo>
                  <a:pt x="869633" y="482837"/>
                  <a:pt x="881027" y="481413"/>
                  <a:pt x="895270" y="475716"/>
                </a:cubicBezTo>
                <a:cubicBezTo>
                  <a:pt x="890997" y="487110"/>
                  <a:pt x="888861" y="494232"/>
                  <a:pt x="885300" y="500641"/>
                </a:cubicBezTo>
                <a:cubicBezTo>
                  <a:pt x="881027" y="508475"/>
                  <a:pt x="876042" y="517733"/>
                  <a:pt x="865360" y="518445"/>
                </a:cubicBezTo>
                <a:cubicBezTo>
                  <a:pt x="853253" y="519157"/>
                  <a:pt x="847556" y="509187"/>
                  <a:pt x="843995" y="499929"/>
                </a:cubicBezTo>
                <a:cubicBezTo>
                  <a:pt x="839010" y="488535"/>
                  <a:pt x="835450" y="476428"/>
                  <a:pt x="832601" y="464322"/>
                </a:cubicBezTo>
                <a:cubicBezTo>
                  <a:pt x="826904" y="438684"/>
                  <a:pt x="836874" y="425153"/>
                  <a:pt x="868921" y="413759"/>
                </a:cubicBezTo>
                <a:cubicBezTo>
                  <a:pt x="899543" y="402364"/>
                  <a:pt x="916635" y="407350"/>
                  <a:pt x="928741" y="431563"/>
                </a:cubicBezTo>
                <a:cubicBezTo>
                  <a:pt x="941560" y="457200"/>
                  <a:pt x="945833" y="484262"/>
                  <a:pt x="950106" y="512036"/>
                </a:cubicBezTo>
                <a:cubicBezTo>
                  <a:pt x="952954" y="529127"/>
                  <a:pt x="945833" y="540522"/>
                  <a:pt x="930878" y="549067"/>
                </a:cubicBezTo>
                <a:cubicBezTo>
                  <a:pt x="906665" y="562598"/>
                  <a:pt x="881027" y="573280"/>
                  <a:pt x="855390" y="583963"/>
                </a:cubicBezTo>
                <a:cubicBezTo>
                  <a:pt x="838298" y="591084"/>
                  <a:pt x="826904" y="587523"/>
                  <a:pt x="817646" y="571144"/>
                </a:cubicBezTo>
                <a:cubicBezTo>
                  <a:pt x="798418" y="536961"/>
                  <a:pt x="778478" y="502778"/>
                  <a:pt x="758537" y="468594"/>
                </a:cubicBezTo>
                <a:cubicBezTo>
                  <a:pt x="752840" y="459336"/>
                  <a:pt x="752840" y="450079"/>
                  <a:pt x="757825" y="440108"/>
                </a:cubicBezTo>
                <a:cubicBezTo>
                  <a:pt x="775629" y="403077"/>
                  <a:pt x="792721" y="365333"/>
                  <a:pt x="814797" y="330437"/>
                </a:cubicBezTo>
                <a:cubicBezTo>
                  <a:pt x="822631" y="318331"/>
                  <a:pt x="851117" y="299815"/>
                  <a:pt x="851829" y="299815"/>
                </a:cubicBezTo>
                <a:cubicBezTo>
                  <a:pt x="912362" y="334710"/>
                  <a:pt x="969334" y="374591"/>
                  <a:pt x="1022033" y="420880"/>
                </a:cubicBezTo>
                <a:cubicBezTo>
                  <a:pt x="1023457" y="423729"/>
                  <a:pt x="1017760" y="554052"/>
                  <a:pt x="1000668" y="614585"/>
                </a:cubicBezTo>
                <a:cubicBezTo>
                  <a:pt x="997107" y="626692"/>
                  <a:pt x="922332" y="658738"/>
                  <a:pt x="895982" y="669421"/>
                </a:cubicBezTo>
                <a:cubicBezTo>
                  <a:pt x="895982" y="669421"/>
                  <a:pt x="841859" y="685088"/>
                  <a:pt x="814085" y="692209"/>
                </a:cubicBezTo>
                <a:cubicBezTo>
                  <a:pt x="804827" y="694346"/>
                  <a:pt x="795569" y="696482"/>
                  <a:pt x="801266" y="710013"/>
                </a:cubicBezTo>
                <a:cubicBezTo>
                  <a:pt x="837586" y="799744"/>
                  <a:pt x="847556" y="895884"/>
                  <a:pt x="861087" y="991312"/>
                </a:cubicBezTo>
                <a:cubicBezTo>
                  <a:pt x="861087" y="1012677"/>
                  <a:pt x="846844" y="1026920"/>
                  <a:pt x="832601" y="1039738"/>
                </a:cubicBezTo>
                <a:cubicBezTo>
                  <a:pt x="757113" y="1109529"/>
                  <a:pt x="677352" y="1172910"/>
                  <a:pt x="586909" y="1223473"/>
                </a:cubicBezTo>
                <a:cubicBezTo>
                  <a:pt x="566257" y="1224897"/>
                  <a:pt x="366143" y="1124484"/>
                  <a:pt x="331960" y="1108817"/>
                </a:cubicBezTo>
                <a:cubicBezTo>
                  <a:pt x="307035" y="1097422"/>
                  <a:pt x="294216" y="1081755"/>
                  <a:pt x="292792" y="1053981"/>
                </a:cubicBezTo>
                <a:cubicBezTo>
                  <a:pt x="290655" y="1022647"/>
                  <a:pt x="284958" y="991312"/>
                  <a:pt x="281397" y="959265"/>
                </a:cubicBezTo>
                <a:cubicBezTo>
                  <a:pt x="273564" y="962114"/>
                  <a:pt x="230835" y="1072497"/>
                  <a:pt x="225850" y="1125196"/>
                </a:cubicBezTo>
                <a:cubicBezTo>
                  <a:pt x="218728" y="1197836"/>
                  <a:pt x="214455" y="1271187"/>
                  <a:pt x="242941" y="1341690"/>
                </a:cubicBezTo>
                <a:cubicBezTo>
                  <a:pt x="252199" y="1380858"/>
                  <a:pt x="268579" y="1416465"/>
                  <a:pt x="291367" y="1449224"/>
                </a:cubicBezTo>
                <a:cubicBezTo>
                  <a:pt x="307747" y="1473437"/>
                  <a:pt x="331248" y="1489817"/>
                  <a:pt x="359734" y="1481983"/>
                </a:cubicBezTo>
                <a:cubicBezTo>
                  <a:pt x="420266" y="1465604"/>
                  <a:pt x="455874" y="1492665"/>
                  <a:pt x="481511" y="1543228"/>
                </a:cubicBezTo>
                <a:cubicBezTo>
                  <a:pt x="482936" y="1546789"/>
                  <a:pt x="486496" y="1549637"/>
                  <a:pt x="488633" y="1553198"/>
                </a:cubicBezTo>
                <a:cubicBezTo>
                  <a:pt x="502164" y="1573851"/>
                  <a:pt x="515694" y="1594503"/>
                  <a:pt x="537059" y="1608034"/>
                </a:cubicBezTo>
                <a:cubicBezTo>
                  <a:pt x="559848" y="1629398"/>
                  <a:pt x="589046" y="1638656"/>
                  <a:pt x="616820" y="1650051"/>
                </a:cubicBezTo>
                <a:cubicBezTo>
                  <a:pt x="641745" y="1660733"/>
                  <a:pt x="667382" y="1668566"/>
                  <a:pt x="685898" y="1689931"/>
                </a:cubicBezTo>
                <a:cubicBezTo>
                  <a:pt x="695156" y="1709159"/>
                  <a:pt x="703702" y="1727675"/>
                  <a:pt x="712248" y="1746903"/>
                </a:cubicBezTo>
                <a:cubicBezTo>
                  <a:pt x="735749" y="1821679"/>
                  <a:pt x="764235" y="1894318"/>
                  <a:pt x="819070" y="1953426"/>
                </a:cubicBezTo>
                <a:cubicBezTo>
                  <a:pt x="836874" y="1976927"/>
                  <a:pt x="859663" y="1996155"/>
                  <a:pt x="883876" y="2012535"/>
                </a:cubicBezTo>
                <a:cubicBezTo>
                  <a:pt x="914498" y="2033187"/>
                  <a:pt x="945833" y="2053127"/>
                  <a:pt x="976455" y="2073780"/>
                </a:cubicBezTo>
                <a:cubicBezTo>
                  <a:pt x="997820" y="2088022"/>
                  <a:pt x="1007078" y="2107251"/>
                  <a:pt x="996395" y="2132177"/>
                </a:cubicBezTo>
                <a:cubicBezTo>
                  <a:pt x="962924" y="2194134"/>
                  <a:pt x="971470" y="2257513"/>
                  <a:pt x="987137" y="2321607"/>
                </a:cubicBezTo>
                <a:cubicBezTo>
                  <a:pt x="997820" y="2391398"/>
                  <a:pt x="1032003" y="2440537"/>
                  <a:pt x="1103930" y="2459053"/>
                </a:cubicBezTo>
                <a:cubicBezTo>
                  <a:pt x="1140250" y="2468309"/>
                  <a:pt x="1173008" y="2483978"/>
                  <a:pt x="1204343" y="2503918"/>
                </a:cubicBezTo>
                <a:cubicBezTo>
                  <a:pt x="1257754" y="2547359"/>
                  <a:pt x="1305468" y="2595785"/>
                  <a:pt x="1350334" y="2647059"/>
                </a:cubicBezTo>
                <a:cubicBezTo>
                  <a:pt x="1359592" y="2657030"/>
                  <a:pt x="1365289" y="2659879"/>
                  <a:pt x="1377395" y="2652757"/>
                </a:cubicBezTo>
                <a:cubicBezTo>
                  <a:pt x="1405881" y="2634954"/>
                  <a:pt x="1436504" y="2620710"/>
                  <a:pt x="1463565" y="2600770"/>
                </a:cubicBezTo>
                <a:cubicBezTo>
                  <a:pt x="1521250" y="2570148"/>
                  <a:pt x="1576797" y="2536677"/>
                  <a:pt x="1628072" y="2495372"/>
                </a:cubicBezTo>
                <a:cubicBezTo>
                  <a:pt x="1667240" y="2463325"/>
                  <a:pt x="1702848" y="2427718"/>
                  <a:pt x="1718515" y="2377155"/>
                </a:cubicBezTo>
                <a:cubicBezTo>
                  <a:pt x="1724924" y="2355079"/>
                  <a:pt x="1735607" y="2335139"/>
                  <a:pt x="1749850" y="2317335"/>
                </a:cubicBezTo>
                <a:cubicBezTo>
                  <a:pt x="1753410" y="2313773"/>
                  <a:pt x="1756971" y="2310924"/>
                  <a:pt x="1760532" y="2307365"/>
                </a:cubicBezTo>
                <a:cubicBezTo>
                  <a:pt x="1796851" y="2282439"/>
                  <a:pt x="1837444" y="2266060"/>
                  <a:pt x="1880173" y="2256801"/>
                </a:cubicBezTo>
                <a:cubicBezTo>
                  <a:pt x="1895128" y="2253953"/>
                  <a:pt x="1900825" y="2248968"/>
                  <a:pt x="1897264" y="2231877"/>
                </a:cubicBezTo>
                <a:cubicBezTo>
                  <a:pt x="1891567" y="2204814"/>
                  <a:pt x="1888719" y="2177041"/>
                  <a:pt x="1885158" y="2149980"/>
                </a:cubicBezTo>
                <a:lnTo>
                  <a:pt x="1885158" y="2117221"/>
                </a:lnTo>
                <a:cubicBezTo>
                  <a:pt x="1883734" y="2023217"/>
                  <a:pt x="1900825" y="1932774"/>
                  <a:pt x="1944979" y="1849452"/>
                </a:cubicBezTo>
                <a:cubicBezTo>
                  <a:pt x="1959222" y="1823103"/>
                  <a:pt x="1962782" y="1801026"/>
                  <a:pt x="1947115" y="1775389"/>
                </a:cubicBezTo>
                <a:cubicBezTo>
                  <a:pt x="1938569" y="1744766"/>
                  <a:pt x="1930023" y="1714144"/>
                  <a:pt x="1942130" y="1682809"/>
                </a:cubicBezTo>
                <a:cubicBezTo>
                  <a:pt x="1947827" y="1667142"/>
                  <a:pt x="1944266" y="1654323"/>
                  <a:pt x="1936433" y="1640080"/>
                </a:cubicBezTo>
                <a:cubicBezTo>
                  <a:pt x="1926463" y="1623701"/>
                  <a:pt x="1918629" y="1605897"/>
                  <a:pt x="1917205" y="1585957"/>
                </a:cubicBezTo>
                <a:lnTo>
                  <a:pt x="1917205" y="1585245"/>
                </a:lnTo>
                <a:lnTo>
                  <a:pt x="2058922" y="1575275"/>
                </a:lnTo>
                <a:cubicBezTo>
                  <a:pt x="2038982" y="1556047"/>
                  <a:pt x="2046104" y="1533970"/>
                  <a:pt x="2038982" y="1515454"/>
                </a:cubicBezTo>
                <a:cubicBezTo>
                  <a:pt x="2036846" y="1509045"/>
                  <a:pt x="2036846" y="1500499"/>
                  <a:pt x="2043967" y="1497651"/>
                </a:cubicBezTo>
                <a:cubicBezTo>
                  <a:pt x="2050377" y="1494802"/>
                  <a:pt x="2053225" y="1502636"/>
                  <a:pt x="2056786" y="1506908"/>
                </a:cubicBezTo>
                <a:cubicBezTo>
                  <a:pt x="2068893" y="1521864"/>
                  <a:pt x="2080999" y="1537531"/>
                  <a:pt x="2091681" y="1553198"/>
                </a:cubicBezTo>
                <a:cubicBezTo>
                  <a:pt x="2098803" y="1563880"/>
                  <a:pt x="2106637" y="1568153"/>
                  <a:pt x="2120879" y="1566017"/>
                </a:cubicBezTo>
                <a:cubicBezTo>
                  <a:pt x="2142957" y="1562456"/>
                  <a:pt x="2217732" y="1560320"/>
                  <a:pt x="2231975" y="1561032"/>
                </a:cubicBezTo>
                <a:cubicBezTo>
                  <a:pt x="2237673" y="1562456"/>
                  <a:pt x="2243369" y="1563168"/>
                  <a:pt x="2249067" y="1564593"/>
                </a:cubicBezTo>
                <a:cubicBezTo>
                  <a:pt x="2269719" y="1568153"/>
                  <a:pt x="2273992" y="1550350"/>
                  <a:pt x="2283963" y="1538955"/>
                </a:cubicBezTo>
                <a:cubicBezTo>
                  <a:pt x="2291083" y="1533970"/>
                  <a:pt x="2311023" y="1510469"/>
                  <a:pt x="2309599" y="1501211"/>
                </a:cubicBezTo>
                <a:cubicBezTo>
                  <a:pt x="2338085" y="1489817"/>
                  <a:pt x="2326692" y="1511894"/>
                  <a:pt x="2328828" y="1523288"/>
                </a:cubicBezTo>
                <a:cubicBezTo>
                  <a:pt x="2318857" y="1538955"/>
                  <a:pt x="2327403" y="1558895"/>
                  <a:pt x="2311737" y="1575275"/>
                </a:cubicBezTo>
                <a:cubicBezTo>
                  <a:pt x="2330964" y="1577411"/>
                  <a:pt x="2375829" y="1580972"/>
                  <a:pt x="2383663" y="1581684"/>
                </a:cubicBezTo>
                <a:lnTo>
                  <a:pt x="2451318" y="1590942"/>
                </a:lnTo>
                <a:cubicBezTo>
                  <a:pt x="2454878" y="1613019"/>
                  <a:pt x="2442059" y="1629398"/>
                  <a:pt x="2432801" y="1647202"/>
                </a:cubicBezTo>
                <a:cubicBezTo>
                  <a:pt x="2407876" y="1669279"/>
                  <a:pt x="2417135" y="1696340"/>
                  <a:pt x="2422119" y="1722690"/>
                </a:cubicBezTo>
                <a:cubicBezTo>
                  <a:pt x="2422119" y="1734084"/>
                  <a:pt x="2415710" y="1781798"/>
                  <a:pt x="2412861" y="1793905"/>
                </a:cubicBezTo>
                <a:cubicBezTo>
                  <a:pt x="2410725" y="1805299"/>
                  <a:pt x="2402179" y="1816693"/>
                  <a:pt x="2410725" y="1829512"/>
                </a:cubicBezTo>
                <a:cubicBezTo>
                  <a:pt x="2427816" y="1855862"/>
                  <a:pt x="2437786" y="1886484"/>
                  <a:pt x="2451318" y="1914970"/>
                </a:cubicBezTo>
                <a:cubicBezTo>
                  <a:pt x="2481227" y="2018232"/>
                  <a:pt x="2491197" y="2122918"/>
                  <a:pt x="2469122" y="2229029"/>
                </a:cubicBezTo>
                <a:cubicBezTo>
                  <a:pt x="2465560" y="2245408"/>
                  <a:pt x="2476955" y="2246831"/>
                  <a:pt x="2486925" y="2250393"/>
                </a:cubicBezTo>
                <a:cubicBezTo>
                  <a:pt x="2542473" y="2267485"/>
                  <a:pt x="2710539" y="2343683"/>
                  <a:pt x="2734752" y="2368609"/>
                </a:cubicBezTo>
                <a:cubicBezTo>
                  <a:pt x="2743299" y="2380004"/>
                  <a:pt x="2810240" y="2471871"/>
                  <a:pt x="2835166" y="2506055"/>
                </a:cubicBezTo>
                <a:cubicBezTo>
                  <a:pt x="2858666" y="2537389"/>
                  <a:pt x="2935579" y="2626408"/>
                  <a:pt x="2947685" y="2641363"/>
                </a:cubicBezTo>
                <a:cubicBezTo>
                  <a:pt x="2971186" y="2669848"/>
                  <a:pt x="2976883" y="2701183"/>
                  <a:pt x="2966201" y="2737502"/>
                </a:cubicBezTo>
                <a:cubicBezTo>
                  <a:pt x="2956231" y="2773110"/>
                  <a:pt x="2906380" y="2978208"/>
                  <a:pt x="2890001" y="3044439"/>
                </a:cubicBezTo>
                <a:cubicBezTo>
                  <a:pt x="2861515" y="3086456"/>
                  <a:pt x="2820211" y="3115654"/>
                  <a:pt x="2784603" y="3151262"/>
                </a:cubicBezTo>
                <a:cubicBezTo>
                  <a:pt x="2763238" y="3164793"/>
                  <a:pt x="2742586" y="3178323"/>
                  <a:pt x="2715524" y="3196127"/>
                </a:cubicBezTo>
                <a:lnTo>
                  <a:pt x="2766800" y="3126335"/>
                </a:lnTo>
                <a:cubicBezTo>
                  <a:pt x="2793862" y="3087880"/>
                  <a:pt x="2830182" y="3063667"/>
                  <a:pt x="2849410" y="3020225"/>
                </a:cubicBezTo>
                <a:cubicBezTo>
                  <a:pt x="2859379" y="2998149"/>
                  <a:pt x="2913502" y="2811567"/>
                  <a:pt x="2913502" y="2740352"/>
                </a:cubicBezTo>
                <a:cubicBezTo>
                  <a:pt x="2913502" y="2716851"/>
                  <a:pt x="2898547" y="2681242"/>
                  <a:pt x="2885728" y="2659879"/>
                </a:cubicBezTo>
                <a:cubicBezTo>
                  <a:pt x="2839438" y="2583679"/>
                  <a:pt x="2772497" y="2525995"/>
                  <a:pt x="2707691" y="2464037"/>
                </a:cubicBezTo>
                <a:cubicBezTo>
                  <a:pt x="2706980" y="2469735"/>
                  <a:pt x="2705554" y="2471160"/>
                  <a:pt x="2706267" y="2472583"/>
                </a:cubicBezTo>
                <a:cubicBezTo>
                  <a:pt x="2725495" y="2512464"/>
                  <a:pt x="2744010" y="2553056"/>
                  <a:pt x="2763951" y="2592937"/>
                </a:cubicBezTo>
                <a:cubicBezTo>
                  <a:pt x="2773921" y="2612877"/>
                  <a:pt x="2778906" y="2632817"/>
                  <a:pt x="2778906" y="2655605"/>
                </a:cubicBezTo>
                <a:cubicBezTo>
                  <a:pt x="2779618" y="2699047"/>
                  <a:pt x="2766800" y="2853583"/>
                  <a:pt x="2750421" y="2883494"/>
                </a:cubicBezTo>
                <a:cubicBezTo>
                  <a:pt x="2716949" y="2914828"/>
                  <a:pt x="2675644" y="2931208"/>
                  <a:pt x="2633627" y="2946163"/>
                </a:cubicBezTo>
                <a:cubicBezTo>
                  <a:pt x="2649294" y="2927647"/>
                  <a:pt x="2694872" y="2892039"/>
                  <a:pt x="2710539" y="2874948"/>
                </a:cubicBezTo>
                <a:cubicBezTo>
                  <a:pt x="2753268" y="2827234"/>
                  <a:pt x="2745435" y="2701896"/>
                  <a:pt x="2742586" y="2665576"/>
                </a:cubicBezTo>
                <a:cubicBezTo>
                  <a:pt x="2741163" y="2653468"/>
                  <a:pt x="2709116" y="2594360"/>
                  <a:pt x="2699857" y="2585814"/>
                </a:cubicBezTo>
                <a:cubicBezTo>
                  <a:pt x="2647870" y="2535966"/>
                  <a:pt x="2586625" y="2500357"/>
                  <a:pt x="2519683" y="2460477"/>
                </a:cubicBezTo>
                <a:cubicBezTo>
                  <a:pt x="2533215" y="2537389"/>
                  <a:pt x="2551730" y="2609316"/>
                  <a:pt x="2508290" y="2676258"/>
                </a:cubicBezTo>
                <a:cubicBezTo>
                  <a:pt x="2496183" y="2689789"/>
                  <a:pt x="2488350" y="2708305"/>
                  <a:pt x="2466984" y="2721123"/>
                </a:cubicBezTo>
                <a:cubicBezTo>
                  <a:pt x="2473394" y="2693350"/>
                  <a:pt x="2478379" y="2669137"/>
                  <a:pt x="2484076" y="2645636"/>
                </a:cubicBezTo>
                <a:cubicBezTo>
                  <a:pt x="2484789" y="2644924"/>
                  <a:pt x="2485501" y="2644211"/>
                  <a:pt x="2485501" y="2643499"/>
                </a:cubicBezTo>
                <a:cubicBezTo>
                  <a:pt x="2506152" y="2565163"/>
                  <a:pt x="2471969" y="2496084"/>
                  <a:pt x="2449893" y="2425581"/>
                </a:cubicBezTo>
                <a:cubicBezTo>
                  <a:pt x="2441347" y="2398520"/>
                  <a:pt x="2405739" y="2399232"/>
                  <a:pt x="2388648" y="2423444"/>
                </a:cubicBezTo>
                <a:cubicBezTo>
                  <a:pt x="2373693" y="2444810"/>
                  <a:pt x="2357313" y="2464751"/>
                  <a:pt x="2336662" y="2481129"/>
                </a:cubicBezTo>
                <a:cubicBezTo>
                  <a:pt x="2323130" y="2491811"/>
                  <a:pt x="2323130" y="2500357"/>
                  <a:pt x="2330964" y="2514600"/>
                </a:cubicBezTo>
                <a:cubicBezTo>
                  <a:pt x="2359450" y="2564452"/>
                  <a:pt x="2385799" y="2615013"/>
                  <a:pt x="2412861" y="2665576"/>
                </a:cubicBezTo>
                <a:cubicBezTo>
                  <a:pt x="2385087" y="2688365"/>
                  <a:pt x="2353040" y="2702608"/>
                  <a:pt x="2320993" y="2716139"/>
                </a:cubicBezTo>
                <a:cubicBezTo>
                  <a:pt x="2293220" y="2730382"/>
                  <a:pt x="2199928" y="2751746"/>
                  <a:pt x="2066044" y="2720411"/>
                </a:cubicBezTo>
                <a:cubicBezTo>
                  <a:pt x="2010496" y="2698335"/>
                  <a:pt x="1963494" y="2670561"/>
                  <a:pt x="1962070" y="2650620"/>
                </a:cubicBezTo>
                <a:cubicBezTo>
                  <a:pt x="1980586" y="2617149"/>
                  <a:pt x="1999102" y="2582966"/>
                  <a:pt x="2018330" y="2549495"/>
                </a:cubicBezTo>
                <a:cubicBezTo>
                  <a:pt x="2047528" y="2498221"/>
                  <a:pt x="2047528" y="2498933"/>
                  <a:pt x="2006223" y="2459053"/>
                </a:cubicBezTo>
                <a:cubicBezTo>
                  <a:pt x="1998390" y="2451219"/>
                  <a:pt x="1994117" y="2449794"/>
                  <a:pt x="1986283" y="2457628"/>
                </a:cubicBezTo>
                <a:cubicBezTo>
                  <a:pt x="1937857" y="2503918"/>
                  <a:pt x="1879461" y="2535253"/>
                  <a:pt x="1818216" y="2560890"/>
                </a:cubicBezTo>
                <a:cubicBezTo>
                  <a:pt x="1789730" y="2570148"/>
                  <a:pt x="1761956" y="2581542"/>
                  <a:pt x="1755547" y="2615725"/>
                </a:cubicBezTo>
                <a:cubicBezTo>
                  <a:pt x="1747001" y="2662727"/>
                  <a:pt x="1719227" y="2697622"/>
                  <a:pt x="1685756" y="2729669"/>
                </a:cubicBezTo>
                <a:cubicBezTo>
                  <a:pt x="1655846" y="2758868"/>
                  <a:pt x="1623087" y="2785929"/>
                  <a:pt x="1596025" y="2817975"/>
                </a:cubicBezTo>
                <a:lnTo>
                  <a:pt x="1483506" y="2936193"/>
                </a:lnTo>
                <a:cubicBezTo>
                  <a:pt x="1450035" y="2971089"/>
                  <a:pt x="1436504" y="3009544"/>
                  <a:pt x="1460005" y="3055122"/>
                </a:cubicBezTo>
                <a:cubicBezTo>
                  <a:pt x="1462141" y="3089304"/>
                  <a:pt x="1451459" y="3119927"/>
                  <a:pt x="1430094" y="3155534"/>
                </a:cubicBezTo>
                <a:cubicBezTo>
                  <a:pt x="1430094" y="3102837"/>
                  <a:pt x="1393775" y="3099987"/>
                  <a:pt x="1363152" y="3090017"/>
                </a:cubicBezTo>
                <a:lnTo>
                  <a:pt x="1299771" y="3049424"/>
                </a:lnTo>
                <a:cubicBezTo>
                  <a:pt x="1262027" y="3018090"/>
                  <a:pt x="1233541" y="2981770"/>
                  <a:pt x="1223571" y="2931921"/>
                </a:cubicBezTo>
                <a:cubicBezTo>
                  <a:pt x="1218586" y="2906283"/>
                  <a:pt x="1198646" y="2888479"/>
                  <a:pt x="1175857" y="2875660"/>
                </a:cubicBezTo>
                <a:cubicBezTo>
                  <a:pt x="1157341" y="2864979"/>
                  <a:pt x="1136689" y="2859280"/>
                  <a:pt x="1116749" y="2854295"/>
                </a:cubicBezTo>
                <a:cubicBezTo>
                  <a:pt x="1101794" y="2850735"/>
                  <a:pt x="1089687" y="2844325"/>
                  <a:pt x="1079539" y="2835691"/>
                </a:cubicBezTo>
                <a:lnTo>
                  <a:pt x="1079328" y="2835427"/>
                </a:lnTo>
                <a:lnTo>
                  <a:pt x="1019767" y="2845450"/>
                </a:lnTo>
                <a:cubicBezTo>
                  <a:pt x="988099" y="2852964"/>
                  <a:pt x="959653" y="2865309"/>
                  <a:pt x="934426" y="2885705"/>
                </a:cubicBezTo>
                <a:lnTo>
                  <a:pt x="839961" y="2962995"/>
                </a:lnTo>
                <a:cubicBezTo>
                  <a:pt x="836204" y="2966215"/>
                  <a:pt x="831910" y="2969436"/>
                  <a:pt x="829763" y="2973729"/>
                </a:cubicBezTo>
                <a:cubicBezTo>
                  <a:pt x="819565" y="2993052"/>
                  <a:pt x="801316" y="3001103"/>
                  <a:pt x="783067" y="3009690"/>
                </a:cubicBezTo>
                <a:cubicBezTo>
                  <a:pt x="733687" y="3033306"/>
                  <a:pt x="695579" y="3070341"/>
                  <a:pt x="661229" y="3112207"/>
                </a:cubicBezTo>
                <a:cubicBezTo>
                  <a:pt x="644590" y="3132602"/>
                  <a:pt x="629025" y="3154608"/>
                  <a:pt x="612923" y="3176078"/>
                </a:cubicBezTo>
                <a:cubicBezTo>
                  <a:pt x="606482" y="3184665"/>
                  <a:pt x="599504" y="3193253"/>
                  <a:pt x="598430" y="3203451"/>
                </a:cubicBezTo>
                <a:cubicBezTo>
                  <a:pt x="597357" y="3218480"/>
                  <a:pt x="588769" y="3221700"/>
                  <a:pt x="576425" y="3227068"/>
                </a:cubicBezTo>
                <a:cubicBezTo>
                  <a:pt x="524898" y="3251220"/>
                  <a:pt x="477128" y="3281277"/>
                  <a:pt x="442241" y="3327437"/>
                </a:cubicBezTo>
                <a:cubicBezTo>
                  <a:pt x="434190" y="3338171"/>
                  <a:pt x="430433" y="3349979"/>
                  <a:pt x="429896" y="3363398"/>
                </a:cubicBezTo>
                <a:cubicBezTo>
                  <a:pt x="424529" y="3519051"/>
                  <a:pt x="427749" y="3674704"/>
                  <a:pt x="427212" y="3830356"/>
                </a:cubicBezTo>
                <a:cubicBezTo>
                  <a:pt x="427212" y="3872758"/>
                  <a:pt x="426675" y="3915697"/>
                  <a:pt x="429896" y="3958099"/>
                </a:cubicBezTo>
                <a:cubicBezTo>
                  <a:pt x="430433" y="3970981"/>
                  <a:pt x="433653" y="3981178"/>
                  <a:pt x="444924" y="3989766"/>
                </a:cubicBezTo>
                <a:cubicBezTo>
                  <a:pt x="467467" y="4006405"/>
                  <a:pt x="477665" y="4030021"/>
                  <a:pt x="476055" y="4058468"/>
                </a:cubicBezTo>
                <a:cubicBezTo>
                  <a:pt x="487327" y="4052564"/>
                  <a:pt x="489474" y="4048807"/>
                  <a:pt x="490547" y="4037536"/>
                </a:cubicBezTo>
                <a:cubicBezTo>
                  <a:pt x="494841" y="3990303"/>
                  <a:pt x="490010" y="3944680"/>
                  <a:pt x="477665" y="3899058"/>
                </a:cubicBezTo>
                <a:cubicBezTo>
                  <a:pt x="475518" y="3891007"/>
                  <a:pt x="468004" y="3885103"/>
                  <a:pt x="468541" y="3875442"/>
                </a:cubicBezTo>
                <a:cubicBezTo>
                  <a:pt x="475518" y="3874905"/>
                  <a:pt x="477665" y="3879736"/>
                  <a:pt x="479275" y="3884030"/>
                </a:cubicBezTo>
                <a:cubicBezTo>
                  <a:pt x="501818" y="3936093"/>
                  <a:pt x="509333" y="3990840"/>
                  <a:pt x="503965" y="4046660"/>
                </a:cubicBezTo>
                <a:cubicBezTo>
                  <a:pt x="502355" y="4062762"/>
                  <a:pt x="488400" y="4072960"/>
                  <a:pt x="475518" y="4087989"/>
                </a:cubicBezTo>
                <a:cubicBezTo>
                  <a:pt x="498598" y="4083158"/>
                  <a:pt x="518994" y="4083695"/>
                  <a:pt x="538853" y="4089599"/>
                </a:cubicBezTo>
                <a:cubicBezTo>
                  <a:pt x="557639" y="4094966"/>
                  <a:pt x="575351" y="4102480"/>
                  <a:pt x="590380" y="4115362"/>
                </a:cubicBezTo>
                <a:cubicBezTo>
                  <a:pt x="594136" y="4118046"/>
                  <a:pt x="598967" y="4121803"/>
                  <a:pt x="595747" y="4126096"/>
                </a:cubicBezTo>
                <a:cubicBezTo>
                  <a:pt x="591453" y="4131464"/>
                  <a:pt x="588769" y="4124486"/>
                  <a:pt x="585549" y="4122340"/>
                </a:cubicBezTo>
                <a:cubicBezTo>
                  <a:pt x="561396" y="4104627"/>
                  <a:pt x="533486" y="4099260"/>
                  <a:pt x="504502" y="4099260"/>
                </a:cubicBezTo>
                <a:cubicBezTo>
                  <a:pt x="495378" y="4099260"/>
                  <a:pt x="485716" y="4099260"/>
                  <a:pt x="473372" y="4105701"/>
                </a:cubicBezTo>
                <a:cubicBezTo>
                  <a:pt x="495915" y="4107311"/>
                  <a:pt x="505576" y="4121266"/>
                  <a:pt x="514700" y="4135758"/>
                </a:cubicBezTo>
                <a:cubicBezTo>
                  <a:pt x="535633" y="4167962"/>
                  <a:pt x="552271" y="4201776"/>
                  <a:pt x="560859" y="4239348"/>
                </a:cubicBezTo>
                <a:cubicBezTo>
                  <a:pt x="561396" y="4243104"/>
                  <a:pt x="564616" y="4247935"/>
                  <a:pt x="559249" y="4249545"/>
                </a:cubicBezTo>
                <a:cubicBezTo>
                  <a:pt x="553345" y="4251692"/>
                  <a:pt x="553345" y="4245251"/>
                  <a:pt x="552271" y="4242031"/>
                </a:cubicBezTo>
                <a:cubicBezTo>
                  <a:pt x="542074" y="4202850"/>
                  <a:pt x="520067" y="4169035"/>
                  <a:pt x="500208" y="4134148"/>
                </a:cubicBezTo>
                <a:cubicBezTo>
                  <a:pt x="491083" y="4119119"/>
                  <a:pt x="476055" y="4125560"/>
                  <a:pt x="465857" y="4119656"/>
                </a:cubicBezTo>
                <a:lnTo>
                  <a:pt x="465857" y="4171182"/>
                </a:lnTo>
                <a:cubicBezTo>
                  <a:pt x="465857" y="4187284"/>
                  <a:pt x="461563" y="4203386"/>
                  <a:pt x="452976" y="4217341"/>
                </a:cubicBezTo>
                <a:cubicBezTo>
                  <a:pt x="451365" y="4220025"/>
                  <a:pt x="448145" y="4223782"/>
                  <a:pt x="444388" y="4221635"/>
                </a:cubicBezTo>
                <a:cubicBezTo>
                  <a:pt x="440094" y="4218952"/>
                  <a:pt x="442777" y="4214658"/>
                  <a:pt x="444924" y="4212511"/>
                </a:cubicBezTo>
                <a:cubicBezTo>
                  <a:pt x="459416" y="4196409"/>
                  <a:pt x="454586" y="4176013"/>
                  <a:pt x="454586" y="4157227"/>
                </a:cubicBezTo>
                <a:cubicBezTo>
                  <a:pt x="454049" y="4150250"/>
                  <a:pt x="453512" y="4142198"/>
                  <a:pt x="451902" y="4135221"/>
                </a:cubicBezTo>
                <a:cubicBezTo>
                  <a:pt x="451365" y="4131464"/>
                  <a:pt x="454586" y="4126096"/>
                  <a:pt x="449218" y="4125023"/>
                </a:cubicBezTo>
                <a:cubicBezTo>
                  <a:pt x="444388" y="4123949"/>
                  <a:pt x="442241" y="4128243"/>
                  <a:pt x="440631" y="4132001"/>
                </a:cubicBezTo>
                <a:cubicBezTo>
                  <a:pt x="437410" y="4138442"/>
                  <a:pt x="435263" y="4148639"/>
                  <a:pt x="426675" y="4135758"/>
                </a:cubicBezTo>
                <a:lnTo>
                  <a:pt x="425602" y="4134684"/>
                </a:lnTo>
                <a:cubicBezTo>
                  <a:pt x="412720" y="4147566"/>
                  <a:pt x="411110" y="4130927"/>
                  <a:pt x="404133" y="4127170"/>
                </a:cubicBezTo>
                <a:cubicBezTo>
                  <a:pt x="399302" y="4124486"/>
                  <a:pt x="394471" y="4128243"/>
                  <a:pt x="393398" y="4135221"/>
                </a:cubicBezTo>
                <a:cubicBezTo>
                  <a:pt x="390715" y="4158837"/>
                  <a:pt x="391788" y="4181917"/>
                  <a:pt x="397692" y="4204997"/>
                </a:cubicBezTo>
                <a:cubicBezTo>
                  <a:pt x="398765" y="4208753"/>
                  <a:pt x="400912" y="4214121"/>
                  <a:pt x="397155" y="4215731"/>
                </a:cubicBezTo>
                <a:cubicBezTo>
                  <a:pt x="391251" y="4217878"/>
                  <a:pt x="390715" y="4210900"/>
                  <a:pt x="389641" y="4207144"/>
                </a:cubicBezTo>
                <a:cubicBezTo>
                  <a:pt x="383737" y="4184064"/>
                  <a:pt x="378370" y="4161521"/>
                  <a:pt x="381590" y="4137905"/>
                </a:cubicBezTo>
                <a:cubicBezTo>
                  <a:pt x="382663" y="4130927"/>
                  <a:pt x="388031" y="4120729"/>
                  <a:pt x="379980" y="4118046"/>
                </a:cubicBezTo>
                <a:cubicBezTo>
                  <a:pt x="370855" y="4114825"/>
                  <a:pt x="357437" y="4112678"/>
                  <a:pt x="350459" y="4120729"/>
                </a:cubicBezTo>
                <a:cubicBezTo>
                  <a:pt x="325233" y="4150250"/>
                  <a:pt x="298396" y="4179233"/>
                  <a:pt x="291419" y="4220025"/>
                </a:cubicBezTo>
                <a:cubicBezTo>
                  <a:pt x="290345" y="4224855"/>
                  <a:pt x="288735" y="4230223"/>
                  <a:pt x="284441" y="4229686"/>
                </a:cubicBezTo>
                <a:cubicBezTo>
                  <a:pt x="276927" y="4228613"/>
                  <a:pt x="282294" y="4222172"/>
                  <a:pt x="282831" y="4218952"/>
                </a:cubicBezTo>
                <a:cubicBezTo>
                  <a:pt x="290882" y="4175476"/>
                  <a:pt x="317182" y="4141662"/>
                  <a:pt x="344018" y="4108384"/>
                </a:cubicBezTo>
                <a:cubicBezTo>
                  <a:pt x="352606" y="4098186"/>
                  <a:pt x="366561" y="4100333"/>
                  <a:pt x="381590" y="4098723"/>
                </a:cubicBezTo>
                <a:cubicBezTo>
                  <a:pt x="346703" y="4075107"/>
                  <a:pt x="313425" y="4056321"/>
                  <a:pt x="273170" y="4056321"/>
                </a:cubicBezTo>
                <a:cubicBezTo>
                  <a:pt x="268876" y="4056321"/>
                  <a:pt x="262972" y="4058468"/>
                  <a:pt x="262972" y="4052027"/>
                </a:cubicBezTo>
                <a:cubicBezTo>
                  <a:pt x="262972" y="4047197"/>
                  <a:pt x="268876" y="4048807"/>
                  <a:pt x="272633" y="4048807"/>
                </a:cubicBezTo>
                <a:cubicBezTo>
                  <a:pt x="302690" y="4050417"/>
                  <a:pt x="332210" y="4053101"/>
                  <a:pt x="361731" y="4068666"/>
                </a:cubicBezTo>
                <a:cubicBezTo>
                  <a:pt x="335431" y="4038072"/>
                  <a:pt x="344018" y="4004795"/>
                  <a:pt x="346703" y="3972591"/>
                </a:cubicBezTo>
                <a:cubicBezTo>
                  <a:pt x="349386" y="3940924"/>
                  <a:pt x="362267" y="3911940"/>
                  <a:pt x="369782" y="3881883"/>
                </a:cubicBezTo>
                <a:cubicBezTo>
                  <a:pt x="370855" y="3879199"/>
                  <a:pt x="371392" y="3874905"/>
                  <a:pt x="375149" y="3875978"/>
                </a:cubicBezTo>
                <a:cubicBezTo>
                  <a:pt x="379980" y="3877052"/>
                  <a:pt x="377833" y="3881346"/>
                  <a:pt x="376760" y="3884566"/>
                </a:cubicBezTo>
                <a:cubicBezTo>
                  <a:pt x="367635" y="3917307"/>
                  <a:pt x="361194" y="3950048"/>
                  <a:pt x="359047" y="3983862"/>
                </a:cubicBezTo>
                <a:cubicBezTo>
                  <a:pt x="358511" y="3997280"/>
                  <a:pt x="357973" y="4011235"/>
                  <a:pt x="356900" y="4025190"/>
                </a:cubicBezTo>
                <a:cubicBezTo>
                  <a:pt x="355827" y="4039683"/>
                  <a:pt x="362804" y="4049344"/>
                  <a:pt x="375149" y="4059541"/>
                </a:cubicBezTo>
                <a:cubicBezTo>
                  <a:pt x="372466" y="4021970"/>
                  <a:pt x="389641" y="3996744"/>
                  <a:pt x="418625" y="3978495"/>
                </a:cubicBezTo>
                <a:cubicBezTo>
                  <a:pt x="422919" y="3975811"/>
                  <a:pt x="423992" y="3973128"/>
                  <a:pt x="423455" y="3968834"/>
                </a:cubicBezTo>
                <a:cubicBezTo>
                  <a:pt x="416478" y="3894227"/>
                  <a:pt x="421308" y="3820158"/>
                  <a:pt x="419161" y="3745552"/>
                </a:cubicBezTo>
                <a:cubicBezTo>
                  <a:pt x="419161" y="3743942"/>
                  <a:pt x="418625" y="3742869"/>
                  <a:pt x="418088" y="3741259"/>
                </a:cubicBezTo>
                <a:cubicBezTo>
                  <a:pt x="415404" y="3738575"/>
                  <a:pt x="415941" y="3735354"/>
                  <a:pt x="415941" y="3732671"/>
                </a:cubicBezTo>
                <a:lnTo>
                  <a:pt x="415941" y="3560379"/>
                </a:lnTo>
                <a:cubicBezTo>
                  <a:pt x="415941" y="3557696"/>
                  <a:pt x="415404" y="3554475"/>
                  <a:pt x="418088" y="3552328"/>
                </a:cubicBezTo>
                <a:cubicBezTo>
                  <a:pt x="418625" y="3523345"/>
                  <a:pt x="419161" y="3493824"/>
                  <a:pt x="419698" y="3464840"/>
                </a:cubicBezTo>
                <a:cubicBezTo>
                  <a:pt x="420235" y="3433710"/>
                  <a:pt x="420235" y="3402579"/>
                  <a:pt x="421308" y="3371449"/>
                </a:cubicBezTo>
                <a:cubicBezTo>
                  <a:pt x="421845" y="3359104"/>
                  <a:pt x="417551" y="3351053"/>
                  <a:pt x="407890" y="3345149"/>
                </a:cubicBezTo>
                <a:cubicBezTo>
                  <a:pt x="366561" y="3318849"/>
                  <a:pt x="324696" y="3319386"/>
                  <a:pt x="281757" y="3339245"/>
                </a:cubicBezTo>
                <a:cubicBezTo>
                  <a:pt x="274243" y="3343002"/>
                  <a:pt x="269949" y="3349443"/>
                  <a:pt x="265119" y="3355884"/>
                </a:cubicBezTo>
                <a:lnTo>
                  <a:pt x="171899" y="3505753"/>
                </a:lnTo>
                <a:cubicBezTo>
                  <a:pt x="171803" y="3517898"/>
                  <a:pt x="171708" y="3530044"/>
                  <a:pt x="171612" y="3542189"/>
                </a:cubicBezTo>
                <a:cubicBezTo>
                  <a:pt x="170736" y="3646216"/>
                  <a:pt x="169234" y="3784807"/>
                  <a:pt x="167453" y="3787923"/>
                </a:cubicBezTo>
                <a:cubicBezTo>
                  <a:pt x="179560" y="3838485"/>
                  <a:pt x="185257" y="3890472"/>
                  <a:pt x="190954" y="3941747"/>
                </a:cubicBezTo>
                <a:cubicBezTo>
                  <a:pt x="195939" y="3941747"/>
                  <a:pt x="194515" y="4119072"/>
                  <a:pt x="185969" y="4204530"/>
                </a:cubicBezTo>
                <a:cubicBezTo>
                  <a:pt x="181696" y="4245835"/>
                  <a:pt x="240805" y="4492951"/>
                  <a:pt x="251487" y="4515740"/>
                </a:cubicBezTo>
                <a:cubicBezTo>
                  <a:pt x="251487" y="4516452"/>
                  <a:pt x="260033" y="4601198"/>
                  <a:pt x="257896" y="4636805"/>
                </a:cubicBezTo>
                <a:cubicBezTo>
                  <a:pt x="256472" y="4665291"/>
                  <a:pt x="264306" y="4692353"/>
                  <a:pt x="272139" y="4724399"/>
                </a:cubicBezTo>
                <a:cubicBezTo>
                  <a:pt x="284246" y="4709444"/>
                  <a:pt x="292792" y="4698762"/>
                  <a:pt x="301337" y="4688792"/>
                </a:cubicBezTo>
                <a:cubicBezTo>
                  <a:pt x="351188" y="4631107"/>
                  <a:pt x="411721" y="4586955"/>
                  <a:pt x="490057" y="4593364"/>
                </a:cubicBezTo>
                <a:cubicBezTo>
                  <a:pt x="548453" y="4598349"/>
                  <a:pt x="629638" y="4535680"/>
                  <a:pt x="621093" y="4543513"/>
                </a:cubicBezTo>
                <a:cubicBezTo>
                  <a:pt x="649578" y="4522861"/>
                  <a:pt x="678777" y="4502921"/>
                  <a:pt x="711536" y="4488678"/>
                </a:cubicBezTo>
                <a:cubicBezTo>
                  <a:pt x="821919" y="4442388"/>
                  <a:pt x="935863" y="4442388"/>
                  <a:pt x="1051231" y="4463040"/>
                </a:cubicBezTo>
                <a:cubicBezTo>
                  <a:pt x="1104642" y="4473011"/>
                  <a:pt x="1105354" y="4475859"/>
                  <a:pt x="1116036" y="4529983"/>
                </a:cubicBezTo>
                <a:cubicBezTo>
                  <a:pt x="1122446" y="4562029"/>
                  <a:pt x="1123158" y="4595500"/>
                  <a:pt x="1123870" y="4634668"/>
                </a:cubicBezTo>
                <a:cubicBezTo>
                  <a:pt x="1128855" y="4626123"/>
                  <a:pt x="1135977" y="4591939"/>
                  <a:pt x="1137401" y="4577696"/>
                </a:cubicBezTo>
                <a:cubicBezTo>
                  <a:pt x="1145235" y="4488678"/>
                  <a:pt x="1109627" y="4411766"/>
                  <a:pt x="1069035" y="4336278"/>
                </a:cubicBezTo>
                <a:cubicBezTo>
                  <a:pt x="1052655" y="4305655"/>
                  <a:pt x="992122" y="4271472"/>
                  <a:pt x="991410" y="4268624"/>
                </a:cubicBezTo>
                <a:cubicBezTo>
                  <a:pt x="971470" y="4252956"/>
                  <a:pt x="958651" y="4232304"/>
                  <a:pt x="955091" y="4207379"/>
                </a:cubicBezTo>
                <a:cubicBezTo>
                  <a:pt x="941560" y="4114087"/>
                  <a:pt x="910937" y="4025780"/>
                  <a:pt x="878179" y="3937474"/>
                </a:cubicBezTo>
                <a:cubicBezTo>
                  <a:pt x="867496" y="3908276"/>
                  <a:pt x="859663" y="3879790"/>
                  <a:pt x="875330" y="3850592"/>
                </a:cubicBezTo>
                <a:cubicBezTo>
                  <a:pt x="880315" y="3842046"/>
                  <a:pt x="883876" y="3832788"/>
                  <a:pt x="889573" y="3824242"/>
                </a:cubicBezTo>
                <a:cubicBezTo>
                  <a:pt x="910937" y="3790059"/>
                  <a:pt x="937999" y="3790059"/>
                  <a:pt x="959364" y="3824242"/>
                </a:cubicBezTo>
                <a:cubicBezTo>
                  <a:pt x="970046" y="3842046"/>
                  <a:pt x="977167" y="3861986"/>
                  <a:pt x="985713" y="3881214"/>
                </a:cubicBezTo>
                <a:cubicBezTo>
                  <a:pt x="993547" y="3915397"/>
                  <a:pt x="1002093" y="3949581"/>
                  <a:pt x="1008502" y="3984476"/>
                </a:cubicBezTo>
                <a:cubicBezTo>
                  <a:pt x="1017760" y="4033614"/>
                  <a:pt x="1023457" y="4082752"/>
                  <a:pt x="1019184" y="4132603"/>
                </a:cubicBezTo>
                <a:cubicBezTo>
                  <a:pt x="1018472" y="4143997"/>
                  <a:pt x="1020608" y="4162513"/>
                  <a:pt x="1007078" y="4165362"/>
                </a:cubicBezTo>
                <a:cubicBezTo>
                  <a:pt x="992835" y="4168923"/>
                  <a:pt x="987850" y="4151119"/>
                  <a:pt x="982864" y="4140437"/>
                </a:cubicBezTo>
                <a:cubicBezTo>
                  <a:pt x="972894" y="4119072"/>
                  <a:pt x="963636" y="4096995"/>
                  <a:pt x="955803" y="4074919"/>
                </a:cubicBezTo>
                <a:cubicBezTo>
                  <a:pt x="941560" y="4033614"/>
                  <a:pt x="928741" y="3992310"/>
                  <a:pt x="932302" y="3948868"/>
                </a:cubicBezTo>
                <a:cubicBezTo>
                  <a:pt x="933014" y="3937474"/>
                  <a:pt x="930878" y="3918958"/>
                  <a:pt x="946545" y="3918246"/>
                </a:cubicBezTo>
                <a:cubicBezTo>
                  <a:pt x="959364" y="3918246"/>
                  <a:pt x="962212" y="3935338"/>
                  <a:pt x="967197" y="3952429"/>
                </a:cubicBezTo>
                <a:cubicBezTo>
                  <a:pt x="948681" y="3936762"/>
                  <a:pt x="942272" y="3943171"/>
                  <a:pt x="945121" y="3959550"/>
                </a:cubicBezTo>
                <a:cubicBezTo>
                  <a:pt x="951530" y="4004416"/>
                  <a:pt x="962924" y="4048569"/>
                  <a:pt x="980728" y="4090586"/>
                </a:cubicBezTo>
                <a:cubicBezTo>
                  <a:pt x="982864" y="4095571"/>
                  <a:pt x="985001" y="4103405"/>
                  <a:pt x="992122" y="4102693"/>
                </a:cubicBezTo>
                <a:cubicBezTo>
                  <a:pt x="999244" y="4101980"/>
                  <a:pt x="1004229" y="4077768"/>
                  <a:pt x="1004941" y="4072070"/>
                </a:cubicBezTo>
                <a:cubicBezTo>
                  <a:pt x="1009926" y="4002992"/>
                  <a:pt x="994259" y="3938186"/>
                  <a:pt x="960076" y="3878366"/>
                </a:cubicBezTo>
                <a:cubicBezTo>
                  <a:pt x="955803" y="3869820"/>
                  <a:pt x="926605" y="3840621"/>
                  <a:pt x="915210" y="3844895"/>
                </a:cubicBezTo>
                <a:cubicBezTo>
                  <a:pt x="905240" y="3849167"/>
                  <a:pt x="904528" y="3859138"/>
                  <a:pt x="904528" y="3868395"/>
                </a:cubicBezTo>
                <a:cubicBezTo>
                  <a:pt x="904528" y="3881214"/>
                  <a:pt x="905240" y="3894033"/>
                  <a:pt x="907377" y="3906139"/>
                </a:cubicBezTo>
                <a:cubicBezTo>
                  <a:pt x="920195" y="3975218"/>
                  <a:pt x="933726" y="4043584"/>
                  <a:pt x="947257" y="4111951"/>
                </a:cubicBezTo>
                <a:cubicBezTo>
                  <a:pt x="953666" y="4147558"/>
                  <a:pt x="960076" y="4183166"/>
                  <a:pt x="977167" y="4215924"/>
                </a:cubicBezTo>
                <a:cubicBezTo>
                  <a:pt x="983577" y="4228031"/>
                  <a:pt x="991410" y="4240850"/>
                  <a:pt x="1007078" y="4239425"/>
                </a:cubicBezTo>
                <a:cubicBezTo>
                  <a:pt x="1022033" y="4238713"/>
                  <a:pt x="1026306" y="4225182"/>
                  <a:pt x="1030578" y="4213076"/>
                </a:cubicBezTo>
                <a:cubicBezTo>
                  <a:pt x="1040549" y="4186726"/>
                  <a:pt x="1043397" y="4158952"/>
                  <a:pt x="1045534" y="4131179"/>
                </a:cubicBezTo>
                <a:cubicBezTo>
                  <a:pt x="1051231" y="4062812"/>
                  <a:pt x="1039836" y="3996582"/>
                  <a:pt x="1024169" y="3931064"/>
                </a:cubicBezTo>
                <a:cubicBezTo>
                  <a:pt x="1024169" y="3919670"/>
                  <a:pt x="1023457" y="3907564"/>
                  <a:pt x="1024169" y="3896169"/>
                </a:cubicBezTo>
                <a:cubicBezTo>
                  <a:pt x="1024169" y="3889760"/>
                  <a:pt x="1024881" y="3880502"/>
                  <a:pt x="1033427" y="3880502"/>
                </a:cubicBezTo>
                <a:cubicBezTo>
                  <a:pt x="1044109" y="3880502"/>
                  <a:pt x="1039836" y="3890472"/>
                  <a:pt x="1039836" y="3896169"/>
                </a:cubicBezTo>
                <a:cubicBezTo>
                  <a:pt x="1039124" y="3913261"/>
                  <a:pt x="1042685" y="3929640"/>
                  <a:pt x="1052655" y="3943883"/>
                </a:cubicBezTo>
                <a:cubicBezTo>
                  <a:pt x="1081853" y="3986612"/>
                  <a:pt x="1154493" y="4143285"/>
                  <a:pt x="1164463" y="4170347"/>
                </a:cubicBezTo>
                <a:cubicBezTo>
                  <a:pt x="1198646" y="4274321"/>
                  <a:pt x="1202919" y="4492238"/>
                  <a:pt x="1169448" y="4607607"/>
                </a:cubicBezTo>
                <a:cubicBezTo>
                  <a:pt x="1190100" y="4569863"/>
                  <a:pt x="1205767" y="4531407"/>
                  <a:pt x="1207904" y="4488678"/>
                </a:cubicBezTo>
                <a:cubicBezTo>
                  <a:pt x="1210040" y="4445949"/>
                  <a:pt x="1242087" y="4440964"/>
                  <a:pt x="1259891" y="4434554"/>
                </a:cubicBezTo>
                <a:cubicBezTo>
                  <a:pt x="1427246" y="4434554"/>
                  <a:pt x="1486354" y="4480844"/>
                  <a:pt x="1569676" y="4571287"/>
                </a:cubicBezTo>
                <a:cubicBezTo>
                  <a:pt x="1632345" y="4574848"/>
                  <a:pt x="1712818" y="4599773"/>
                  <a:pt x="1752698" y="4623274"/>
                </a:cubicBezTo>
                <a:cubicBezTo>
                  <a:pt x="1826050" y="4658170"/>
                  <a:pt x="1885870" y="4709444"/>
                  <a:pt x="1934296" y="4774962"/>
                </a:cubicBezTo>
                <a:cubicBezTo>
                  <a:pt x="1957797" y="4810569"/>
                  <a:pt x="1977737" y="4847601"/>
                  <a:pt x="1995541" y="4886057"/>
                </a:cubicBezTo>
                <a:cubicBezTo>
                  <a:pt x="2000526" y="4896740"/>
                  <a:pt x="2004799" y="4907422"/>
                  <a:pt x="2009072" y="4918104"/>
                </a:cubicBezTo>
                <a:cubicBezTo>
                  <a:pt x="2014769" y="4936620"/>
                  <a:pt x="2020466" y="4955136"/>
                  <a:pt x="2025451" y="4973652"/>
                </a:cubicBezTo>
                <a:cubicBezTo>
                  <a:pt x="2068893" y="5137446"/>
                  <a:pt x="2072453" y="5304089"/>
                  <a:pt x="2063195" y="5471444"/>
                </a:cubicBezTo>
                <a:cubicBezTo>
                  <a:pt x="2062483" y="5484263"/>
                  <a:pt x="2059635" y="5497794"/>
                  <a:pt x="2063907" y="5512749"/>
                </a:cubicBezTo>
                <a:cubicBezTo>
                  <a:pt x="2134410" y="5477853"/>
                  <a:pt x="2207050" y="5477141"/>
                  <a:pt x="2280401" y="5487824"/>
                </a:cubicBezTo>
                <a:cubicBezTo>
                  <a:pt x="2304614" y="5491384"/>
                  <a:pt x="2317433" y="5501354"/>
                  <a:pt x="2320993" y="5526992"/>
                </a:cubicBezTo>
                <a:cubicBezTo>
                  <a:pt x="2323130" y="5543371"/>
                  <a:pt x="2323843" y="5560463"/>
                  <a:pt x="2327403" y="5577554"/>
                </a:cubicBezTo>
                <a:cubicBezTo>
                  <a:pt x="2330964" y="5572569"/>
                  <a:pt x="2332389" y="5568297"/>
                  <a:pt x="2333100" y="5563311"/>
                </a:cubicBezTo>
                <a:cubicBezTo>
                  <a:pt x="2338797" y="5498506"/>
                  <a:pt x="2313161" y="5442958"/>
                  <a:pt x="2278265" y="5390971"/>
                </a:cubicBezTo>
                <a:cubicBezTo>
                  <a:pt x="2274705" y="5385986"/>
                  <a:pt x="2270431" y="5382425"/>
                  <a:pt x="2264023" y="5381713"/>
                </a:cubicBezTo>
                <a:cubicBezTo>
                  <a:pt x="2238384" y="5379577"/>
                  <a:pt x="2229126" y="5361773"/>
                  <a:pt x="2225566" y="5341121"/>
                </a:cubicBezTo>
                <a:cubicBezTo>
                  <a:pt x="2214884" y="5282012"/>
                  <a:pt x="2195655" y="5225752"/>
                  <a:pt x="2175003" y="5169493"/>
                </a:cubicBezTo>
                <a:cubicBezTo>
                  <a:pt x="2165034" y="5143143"/>
                  <a:pt x="2184973" y="5106824"/>
                  <a:pt x="2211323" y="5100414"/>
                </a:cubicBezTo>
                <a:cubicBezTo>
                  <a:pt x="2222717" y="5107536"/>
                  <a:pt x="2230551" y="5118218"/>
                  <a:pt x="2235536" y="5131037"/>
                </a:cubicBezTo>
                <a:cubicBezTo>
                  <a:pt x="2250492" y="5169493"/>
                  <a:pt x="2259037" y="5209373"/>
                  <a:pt x="2261885" y="5250678"/>
                </a:cubicBezTo>
                <a:cubicBezTo>
                  <a:pt x="2260462" y="5254238"/>
                  <a:pt x="2259037" y="5257799"/>
                  <a:pt x="2258324" y="5261360"/>
                </a:cubicBezTo>
                <a:cubicBezTo>
                  <a:pt x="2258324" y="5257799"/>
                  <a:pt x="2258324" y="5254951"/>
                  <a:pt x="2259037" y="5252102"/>
                </a:cubicBezTo>
                <a:lnTo>
                  <a:pt x="2257613" y="5250678"/>
                </a:lnTo>
                <a:cubicBezTo>
                  <a:pt x="2251915" y="5213646"/>
                  <a:pt x="2247642" y="5175190"/>
                  <a:pt x="2224853" y="5143143"/>
                </a:cubicBezTo>
                <a:cubicBezTo>
                  <a:pt x="2219868" y="5136022"/>
                  <a:pt x="2213459" y="5126051"/>
                  <a:pt x="2202777" y="5130325"/>
                </a:cubicBezTo>
                <a:cubicBezTo>
                  <a:pt x="2192808" y="5133885"/>
                  <a:pt x="2195655" y="5144568"/>
                  <a:pt x="2196368" y="5152401"/>
                </a:cubicBezTo>
                <a:cubicBezTo>
                  <a:pt x="2204914" y="5215070"/>
                  <a:pt x="2217732" y="5277027"/>
                  <a:pt x="2234824" y="5337560"/>
                </a:cubicBezTo>
                <a:cubicBezTo>
                  <a:pt x="2237673" y="5348242"/>
                  <a:pt x="2242657" y="5360349"/>
                  <a:pt x="2255477" y="5360349"/>
                </a:cubicBezTo>
                <a:cubicBezTo>
                  <a:pt x="2269009" y="5360349"/>
                  <a:pt x="2270431" y="5346106"/>
                  <a:pt x="2273280" y="5336136"/>
                </a:cubicBezTo>
                <a:cubicBezTo>
                  <a:pt x="2283963" y="5294119"/>
                  <a:pt x="2281825" y="5252814"/>
                  <a:pt x="2273280" y="5210797"/>
                </a:cubicBezTo>
                <a:cubicBezTo>
                  <a:pt x="2269719" y="5190857"/>
                  <a:pt x="2261885" y="5170917"/>
                  <a:pt x="2273280" y="5150977"/>
                </a:cubicBezTo>
                <a:cubicBezTo>
                  <a:pt x="2276129" y="5183023"/>
                  <a:pt x="2298206" y="5205100"/>
                  <a:pt x="2313161" y="5230737"/>
                </a:cubicBezTo>
                <a:cubicBezTo>
                  <a:pt x="2349480" y="5305513"/>
                  <a:pt x="2372268" y="5383850"/>
                  <a:pt x="2368709" y="5468596"/>
                </a:cubicBezTo>
                <a:cubicBezTo>
                  <a:pt x="2367283" y="5499218"/>
                  <a:pt x="2361586" y="5528416"/>
                  <a:pt x="2358026" y="5559039"/>
                </a:cubicBezTo>
                <a:cubicBezTo>
                  <a:pt x="2368709" y="5541235"/>
                  <a:pt x="2375829" y="5522007"/>
                  <a:pt x="2374406" y="5502067"/>
                </a:cubicBezTo>
                <a:cubicBezTo>
                  <a:pt x="2372268" y="5477141"/>
                  <a:pt x="2386512" y="5472156"/>
                  <a:pt x="2406451" y="5472156"/>
                </a:cubicBezTo>
                <a:cubicBezTo>
                  <a:pt x="2476955" y="5471444"/>
                  <a:pt x="2536063" y="5498506"/>
                  <a:pt x="2584489" y="5548356"/>
                </a:cubicBezTo>
                <a:cubicBezTo>
                  <a:pt x="2591610" y="5556190"/>
                  <a:pt x="2596595" y="5563311"/>
                  <a:pt x="2608703" y="5564736"/>
                </a:cubicBezTo>
                <a:cubicBezTo>
                  <a:pt x="2691311" y="5572569"/>
                  <a:pt x="2756117" y="5612450"/>
                  <a:pt x="2804544" y="5679392"/>
                </a:cubicBezTo>
                <a:cubicBezTo>
                  <a:pt x="2879319" y="5815413"/>
                  <a:pt x="2900683" y="5937190"/>
                  <a:pt x="2896411" y="6066801"/>
                </a:cubicBezTo>
                <a:cubicBezTo>
                  <a:pt x="2886441" y="6140864"/>
                  <a:pt x="2879319" y="6214928"/>
                  <a:pt x="2855818" y="6286855"/>
                </a:cubicBezTo>
                <a:lnTo>
                  <a:pt x="2849410" y="6306083"/>
                </a:lnTo>
                <a:cubicBezTo>
                  <a:pt x="2830182" y="6345251"/>
                  <a:pt x="2810240" y="6385132"/>
                  <a:pt x="2777482" y="6415754"/>
                </a:cubicBezTo>
                <a:cubicBezTo>
                  <a:pt x="2758966" y="6432846"/>
                  <a:pt x="2759679" y="6432846"/>
                  <a:pt x="2780331" y="6446377"/>
                </a:cubicBezTo>
                <a:cubicBezTo>
                  <a:pt x="2802408" y="6461332"/>
                  <a:pt x="2823060" y="6479136"/>
                  <a:pt x="2844423" y="6494803"/>
                </a:cubicBezTo>
                <a:cubicBezTo>
                  <a:pt x="2871485" y="6514743"/>
                  <a:pt x="2900683" y="6528986"/>
                  <a:pt x="2931307" y="6540381"/>
                </a:cubicBezTo>
                <a:cubicBezTo>
                  <a:pt x="2947685" y="6546790"/>
                  <a:pt x="2952670" y="6541805"/>
                  <a:pt x="2949110" y="6524001"/>
                </a:cubicBezTo>
                <a:cubicBezTo>
                  <a:pt x="2942700" y="6494803"/>
                  <a:pt x="2921337" y="6474151"/>
                  <a:pt x="2907806" y="6449226"/>
                </a:cubicBezTo>
                <a:cubicBezTo>
                  <a:pt x="2902108" y="6437831"/>
                  <a:pt x="2897122" y="6426437"/>
                  <a:pt x="2897835" y="6413618"/>
                </a:cubicBezTo>
                <a:cubicBezTo>
                  <a:pt x="2891426" y="6363768"/>
                  <a:pt x="2909942" y="6316766"/>
                  <a:pt x="2909942" y="6267627"/>
                </a:cubicBezTo>
                <a:cubicBezTo>
                  <a:pt x="2909942" y="6254808"/>
                  <a:pt x="2911366" y="6241278"/>
                  <a:pt x="2912079" y="6227747"/>
                </a:cubicBezTo>
                <a:cubicBezTo>
                  <a:pt x="2913502" y="6197836"/>
                  <a:pt x="2920624" y="6169350"/>
                  <a:pt x="2943412" y="6147986"/>
                </a:cubicBezTo>
                <a:cubicBezTo>
                  <a:pt x="3001096" y="6114515"/>
                  <a:pt x="3062342" y="6089590"/>
                  <a:pt x="3124298" y="6066801"/>
                </a:cubicBezTo>
                <a:cubicBezTo>
                  <a:pt x="3141390" y="6060392"/>
                  <a:pt x="3160618" y="6058255"/>
                  <a:pt x="3174861" y="6045437"/>
                </a:cubicBezTo>
                <a:cubicBezTo>
                  <a:pt x="3212605" y="6036179"/>
                  <a:pt x="3243227" y="6049709"/>
                  <a:pt x="3272425" y="6073210"/>
                </a:cubicBezTo>
                <a:cubicBezTo>
                  <a:pt x="3319428" y="6111667"/>
                  <a:pt x="3363581" y="6154396"/>
                  <a:pt x="3409160" y="6194988"/>
                </a:cubicBezTo>
                <a:cubicBezTo>
                  <a:pt x="3430524" y="6214216"/>
                  <a:pt x="3443343" y="6237005"/>
                  <a:pt x="3425537" y="6266203"/>
                </a:cubicBezTo>
                <a:cubicBezTo>
                  <a:pt x="3421977" y="6271900"/>
                  <a:pt x="3422689" y="6279734"/>
                  <a:pt x="3425537" y="6285431"/>
                </a:cubicBezTo>
                <a:cubicBezTo>
                  <a:pt x="3431948" y="6299674"/>
                  <a:pt x="3428386" y="6313205"/>
                  <a:pt x="3426250" y="6326736"/>
                </a:cubicBezTo>
                <a:cubicBezTo>
                  <a:pt x="3406311" y="6360207"/>
                  <a:pt x="3403461" y="6399375"/>
                  <a:pt x="3392779" y="6435695"/>
                </a:cubicBezTo>
                <a:cubicBezTo>
                  <a:pt x="3385657" y="6459195"/>
                  <a:pt x="3374977" y="6481272"/>
                  <a:pt x="3365006" y="6504061"/>
                </a:cubicBezTo>
                <a:cubicBezTo>
                  <a:pt x="3357171" y="6521153"/>
                  <a:pt x="3344352" y="6527562"/>
                  <a:pt x="3325124" y="6526850"/>
                </a:cubicBezTo>
                <a:cubicBezTo>
                  <a:pt x="3290231" y="6525425"/>
                  <a:pt x="3259608" y="6511895"/>
                  <a:pt x="3228272" y="6499788"/>
                </a:cubicBezTo>
                <a:cubicBezTo>
                  <a:pt x="3192664" y="6486257"/>
                  <a:pt x="3157770" y="6471302"/>
                  <a:pt x="3124298" y="6454210"/>
                </a:cubicBezTo>
                <a:cubicBezTo>
                  <a:pt x="3112904" y="6448513"/>
                  <a:pt x="3105782" y="6440680"/>
                  <a:pt x="3102935" y="6427861"/>
                </a:cubicBezTo>
                <a:cubicBezTo>
                  <a:pt x="3089404" y="6374450"/>
                  <a:pt x="3077296" y="6321039"/>
                  <a:pt x="3069464" y="6266915"/>
                </a:cubicBezTo>
                <a:cubicBezTo>
                  <a:pt x="3064478" y="6229171"/>
                  <a:pt x="3070888" y="6217777"/>
                  <a:pt x="3105782" y="6204958"/>
                </a:cubicBezTo>
                <a:cubicBezTo>
                  <a:pt x="3147087" y="6190003"/>
                  <a:pt x="3187680" y="6173624"/>
                  <a:pt x="3232545" y="6172199"/>
                </a:cubicBezTo>
                <a:cubicBezTo>
                  <a:pt x="3252486" y="6171487"/>
                  <a:pt x="3266730" y="6179321"/>
                  <a:pt x="3277410" y="6194988"/>
                </a:cubicBezTo>
                <a:cubicBezTo>
                  <a:pt x="3297351" y="6224898"/>
                  <a:pt x="3315866" y="6256233"/>
                  <a:pt x="3327263" y="6291128"/>
                </a:cubicBezTo>
                <a:cubicBezTo>
                  <a:pt x="3341505" y="6333145"/>
                  <a:pt x="3330110" y="6360919"/>
                  <a:pt x="3291653" y="6382283"/>
                </a:cubicBezTo>
                <a:cubicBezTo>
                  <a:pt x="3275274" y="6391541"/>
                  <a:pt x="3257470" y="6396526"/>
                  <a:pt x="3238954" y="6399375"/>
                </a:cubicBezTo>
                <a:cubicBezTo>
                  <a:pt x="3224711" y="6402223"/>
                  <a:pt x="3211181" y="6399375"/>
                  <a:pt x="3201210" y="6389405"/>
                </a:cubicBezTo>
                <a:cubicBezTo>
                  <a:pt x="3174150" y="6362343"/>
                  <a:pt x="3155634" y="6330297"/>
                  <a:pt x="3155634" y="6291128"/>
                </a:cubicBezTo>
                <a:cubicBezTo>
                  <a:pt x="3155634" y="6265491"/>
                  <a:pt x="3176286" y="6250536"/>
                  <a:pt x="3201923" y="6256945"/>
                </a:cubicBezTo>
                <a:cubicBezTo>
                  <a:pt x="3220438" y="6261218"/>
                  <a:pt x="3236818" y="6270476"/>
                  <a:pt x="3252486" y="6279734"/>
                </a:cubicBezTo>
                <a:cubicBezTo>
                  <a:pt x="3257470" y="6283294"/>
                  <a:pt x="3261032" y="6286143"/>
                  <a:pt x="3263881" y="6288992"/>
                </a:cubicBezTo>
                <a:cubicBezTo>
                  <a:pt x="3257470" y="6263354"/>
                  <a:pt x="3238954" y="6242702"/>
                  <a:pt x="3217590" y="6239853"/>
                </a:cubicBezTo>
                <a:cubicBezTo>
                  <a:pt x="3195513" y="6237005"/>
                  <a:pt x="3152785" y="6260506"/>
                  <a:pt x="3142815" y="6280446"/>
                </a:cubicBezTo>
                <a:cubicBezTo>
                  <a:pt x="3137829" y="6289704"/>
                  <a:pt x="3137829" y="6299674"/>
                  <a:pt x="3140679" y="6309644"/>
                </a:cubicBezTo>
                <a:cubicBezTo>
                  <a:pt x="3148511" y="6334569"/>
                  <a:pt x="3157770" y="6358783"/>
                  <a:pt x="3169876" y="6382283"/>
                </a:cubicBezTo>
                <a:cubicBezTo>
                  <a:pt x="3176286" y="6394390"/>
                  <a:pt x="3185544" y="6403648"/>
                  <a:pt x="3197650" y="6410769"/>
                </a:cubicBezTo>
                <a:cubicBezTo>
                  <a:pt x="3226849" y="6427861"/>
                  <a:pt x="3258894" y="6437831"/>
                  <a:pt x="3293080" y="6441392"/>
                </a:cubicBezTo>
                <a:cubicBezTo>
                  <a:pt x="3317291" y="6444240"/>
                  <a:pt x="3330823" y="6436407"/>
                  <a:pt x="3337231" y="6413618"/>
                </a:cubicBezTo>
                <a:cubicBezTo>
                  <a:pt x="3351474" y="6363768"/>
                  <a:pt x="3358596" y="6313205"/>
                  <a:pt x="3362868" y="6261930"/>
                </a:cubicBezTo>
                <a:cubicBezTo>
                  <a:pt x="3363581" y="6247687"/>
                  <a:pt x="3355747" y="6236293"/>
                  <a:pt x="3346489" y="6226322"/>
                </a:cubicBezTo>
                <a:cubicBezTo>
                  <a:pt x="3316579" y="6193564"/>
                  <a:pt x="3283109" y="6163653"/>
                  <a:pt x="3247500" y="6136592"/>
                </a:cubicBezTo>
                <a:cubicBezTo>
                  <a:pt x="3226849" y="6120924"/>
                  <a:pt x="3204772" y="6118076"/>
                  <a:pt x="3180558" y="6126622"/>
                </a:cubicBezTo>
                <a:cubicBezTo>
                  <a:pt x="3129995" y="6144425"/>
                  <a:pt x="3080146" y="6165078"/>
                  <a:pt x="3033856" y="6192852"/>
                </a:cubicBezTo>
                <a:cubicBezTo>
                  <a:pt x="2986142" y="6220625"/>
                  <a:pt x="2977595" y="6298250"/>
                  <a:pt x="3018900" y="6334569"/>
                </a:cubicBezTo>
                <a:cubicBezTo>
                  <a:pt x="3037416" y="6350949"/>
                  <a:pt x="3045963" y="6370889"/>
                  <a:pt x="3047387" y="6393678"/>
                </a:cubicBezTo>
                <a:cubicBezTo>
                  <a:pt x="3048810" y="6420027"/>
                  <a:pt x="3063054" y="6435695"/>
                  <a:pt x="3081570" y="6454210"/>
                </a:cubicBezTo>
                <a:cubicBezTo>
                  <a:pt x="3125011" y="6497652"/>
                  <a:pt x="3181271" y="6519728"/>
                  <a:pt x="3228272" y="6556760"/>
                </a:cubicBezTo>
                <a:cubicBezTo>
                  <a:pt x="3267441" y="6587382"/>
                  <a:pt x="3315155" y="6574564"/>
                  <a:pt x="3357884" y="6555336"/>
                </a:cubicBezTo>
                <a:cubicBezTo>
                  <a:pt x="3372128" y="6548214"/>
                  <a:pt x="3387794" y="6541805"/>
                  <a:pt x="3398478" y="6525425"/>
                </a:cubicBezTo>
                <a:cubicBezTo>
                  <a:pt x="3406311" y="6513319"/>
                  <a:pt x="3427675" y="6516167"/>
                  <a:pt x="3443343" y="6517592"/>
                </a:cubicBezTo>
                <a:cubicBezTo>
                  <a:pt x="3446903" y="6518304"/>
                  <a:pt x="3450463" y="6519016"/>
                  <a:pt x="3453311" y="6520441"/>
                </a:cubicBezTo>
                <a:cubicBezTo>
                  <a:pt x="3515269" y="6551063"/>
                  <a:pt x="3575802" y="6542517"/>
                  <a:pt x="3634198" y="6510470"/>
                </a:cubicBezTo>
                <a:cubicBezTo>
                  <a:pt x="3659835" y="6496227"/>
                  <a:pt x="3689745" y="6487681"/>
                  <a:pt x="3711109" y="6466317"/>
                </a:cubicBezTo>
                <a:cubicBezTo>
                  <a:pt x="3727490" y="6452786"/>
                  <a:pt x="3739596" y="6433558"/>
                  <a:pt x="3765946" y="6431422"/>
                </a:cubicBezTo>
                <a:cubicBezTo>
                  <a:pt x="3782324" y="6430709"/>
                  <a:pt x="3790870" y="6409345"/>
                  <a:pt x="3811523" y="6407921"/>
                </a:cubicBezTo>
                <a:cubicBezTo>
                  <a:pt x="3829326" y="6406497"/>
                  <a:pt x="3845706" y="6402936"/>
                  <a:pt x="3862798" y="6410057"/>
                </a:cubicBezTo>
                <a:cubicBezTo>
                  <a:pt x="3869919" y="6412906"/>
                  <a:pt x="3877752" y="6412194"/>
                  <a:pt x="3884874" y="6409345"/>
                </a:cubicBezTo>
                <a:cubicBezTo>
                  <a:pt x="3926891" y="6393678"/>
                  <a:pt x="3968196" y="6377298"/>
                  <a:pt x="4004515" y="6350237"/>
                </a:cubicBezTo>
                <a:cubicBezTo>
                  <a:pt x="4006651" y="6348812"/>
                  <a:pt x="4009500" y="6347388"/>
                  <a:pt x="4010212" y="6345251"/>
                </a:cubicBezTo>
                <a:cubicBezTo>
                  <a:pt x="4025167" y="6308932"/>
                  <a:pt x="4053653" y="6281870"/>
                  <a:pt x="4072882" y="6249824"/>
                </a:cubicBezTo>
                <a:cubicBezTo>
                  <a:pt x="4092822" y="6217065"/>
                  <a:pt x="4083564" y="6191427"/>
                  <a:pt x="4053653" y="6167927"/>
                </a:cubicBezTo>
                <a:cubicBezTo>
                  <a:pt x="4025879" y="6145850"/>
                  <a:pt x="3995969" y="6127334"/>
                  <a:pt x="3964635" y="6110242"/>
                </a:cubicBezTo>
                <a:cubicBezTo>
                  <a:pt x="3946119" y="6100272"/>
                  <a:pt x="3927603" y="6099560"/>
                  <a:pt x="3909087" y="6109530"/>
                </a:cubicBezTo>
                <a:cubicBezTo>
                  <a:pt x="3881313" y="6124485"/>
                  <a:pt x="3855676" y="6142289"/>
                  <a:pt x="3830751" y="6160805"/>
                </a:cubicBezTo>
                <a:cubicBezTo>
                  <a:pt x="3818644" y="6170063"/>
                  <a:pt x="3812235" y="6182881"/>
                  <a:pt x="3811523" y="6197836"/>
                </a:cubicBezTo>
                <a:cubicBezTo>
                  <a:pt x="3810098" y="6226322"/>
                  <a:pt x="3809386" y="6254808"/>
                  <a:pt x="3812235" y="6283294"/>
                </a:cubicBezTo>
                <a:cubicBezTo>
                  <a:pt x="3815795" y="6313205"/>
                  <a:pt x="3830751" y="6325311"/>
                  <a:pt x="3859949" y="6323175"/>
                </a:cubicBezTo>
                <a:cubicBezTo>
                  <a:pt x="3906238" y="6320326"/>
                  <a:pt x="3942558" y="6301811"/>
                  <a:pt x="3961786" y="6256945"/>
                </a:cubicBezTo>
                <a:cubicBezTo>
                  <a:pt x="3968196" y="6242702"/>
                  <a:pt x="3971045" y="6228459"/>
                  <a:pt x="3961786" y="6214928"/>
                </a:cubicBezTo>
                <a:cubicBezTo>
                  <a:pt x="3966059" y="6223474"/>
                  <a:pt x="3966059" y="6235581"/>
                  <a:pt x="3959650" y="6249824"/>
                </a:cubicBezTo>
                <a:cubicBezTo>
                  <a:pt x="3956089" y="6256945"/>
                  <a:pt x="3952528" y="6263354"/>
                  <a:pt x="3948255" y="6269764"/>
                </a:cubicBezTo>
                <a:cubicBezTo>
                  <a:pt x="3915496" y="6317478"/>
                  <a:pt x="3853539" y="6313205"/>
                  <a:pt x="3826478" y="6261218"/>
                </a:cubicBezTo>
                <a:cubicBezTo>
                  <a:pt x="3819356" y="6248399"/>
                  <a:pt x="3820068" y="6236293"/>
                  <a:pt x="3825766" y="6222762"/>
                </a:cubicBezTo>
                <a:cubicBezTo>
                  <a:pt x="3839297" y="6192139"/>
                  <a:pt x="3860661" y="6167214"/>
                  <a:pt x="3882738" y="6143001"/>
                </a:cubicBezTo>
                <a:cubicBezTo>
                  <a:pt x="3893420" y="6130895"/>
                  <a:pt x="3907663" y="6127334"/>
                  <a:pt x="3924042" y="6132319"/>
                </a:cubicBezTo>
                <a:cubicBezTo>
                  <a:pt x="3958938" y="6143001"/>
                  <a:pt x="3990984" y="6160093"/>
                  <a:pt x="4021607" y="6179321"/>
                </a:cubicBezTo>
                <a:cubicBezTo>
                  <a:pt x="4033001" y="6187154"/>
                  <a:pt x="4037274" y="6197836"/>
                  <a:pt x="4033713" y="6212079"/>
                </a:cubicBezTo>
                <a:cubicBezTo>
                  <a:pt x="4021607" y="6257657"/>
                  <a:pt x="4004515" y="6301811"/>
                  <a:pt x="3985287" y="6344540"/>
                </a:cubicBezTo>
                <a:cubicBezTo>
                  <a:pt x="3981014" y="6354509"/>
                  <a:pt x="3971756" y="6358783"/>
                  <a:pt x="3961786" y="6361631"/>
                </a:cubicBezTo>
                <a:cubicBezTo>
                  <a:pt x="3921193" y="6374450"/>
                  <a:pt x="3879177" y="6385844"/>
                  <a:pt x="3836448" y="6389405"/>
                </a:cubicBezTo>
                <a:cubicBezTo>
                  <a:pt x="3814371" y="6391541"/>
                  <a:pt x="3788734" y="6395102"/>
                  <a:pt x="3770930" y="6373737"/>
                </a:cubicBezTo>
                <a:cubicBezTo>
                  <a:pt x="3768795" y="6368040"/>
                  <a:pt x="3766657" y="6362343"/>
                  <a:pt x="3768795" y="6356646"/>
                </a:cubicBezTo>
                <a:cubicBezTo>
                  <a:pt x="3776628" y="6330297"/>
                  <a:pt x="3763808" y="6305371"/>
                  <a:pt x="3759536" y="6280446"/>
                </a:cubicBezTo>
                <a:cubicBezTo>
                  <a:pt x="3757400" y="6267627"/>
                  <a:pt x="3754551" y="6254808"/>
                  <a:pt x="3755975" y="6241278"/>
                </a:cubicBezTo>
                <a:cubicBezTo>
                  <a:pt x="3760960" y="6211367"/>
                  <a:pt x="3766657" y="6182170"/>
                  <a:pt x="3764520" y="6152259"/>
                </a:cubicBezTo>
                <a:cubicBezTo>
                  <a:pt x="3765233" y="6144425"/>
                  <a:pt x="3772355" y="6140864"/>
                  <a:pt x="3775915" y="6134455"/>
                </a:cubicBezTo>
                <a:cubicBezTo>
                  <a:pt x="3820068" y="6102409"/>
                  <a:pt x="3864934" y="6072498"/>
                  <a:pt x="3912649" y="6046861"/>
                </a:cubicBezTo>
                <a:cubicBezTo>
                  <a:pt x="3934013" y="6035466"/>
                  <a:pt x="3955377" y="6036179"/>
                  <a:pt x="3976741" y="6048285"/>
                </a:cubicBezTo>
                <a:cubicBezTo>
                  <a:pt x="3988136" y="6055407"/>
                  <a:pt x="4000954" y="6059680"/>
                  <a:pt x="4013773" y="6062528"/>
                </a:cubicBezTo>
                <a:cubicBezTo>
                  <a:pt x="4040122" y="6086029"/>
                  <a:pt x="4072169" y="6101696"/>
                  <a:pt x="4101367" y="6120924"/>
                </a:cubicBezTo>
                <a:cubicBezTo>
                  <a:pt x="4118459" y="6132319"/>
                  <a:pt x="4127717" y="6128046"/>
                  <a:pt x="4141248" y="6105969"/>
                </a:cubicBezTo>
                <a:cubicBezTo>
                  <a:pt x="4171158" y="6057543"/>
                  <a:pt x="4209613" y="6015526"/>
                  <a:pt x="4245934" y="5971373"/>
                </a:cubicBezTo>
                <a:cubicBezTo>
                  <a:pt x="4253054" y="5962115"/>
                  <a:pt x="4262313" y="5954282"/>
                  <a:pt x="4271571" y="5947160"/>
                </a:cubicBezTo>
                <a:cubicBezTo>
                  <a:pt x="4280828" y="5942175"/>
                  <a:pt x="4285103" y="5933629"/>
                  <a:pt x="4287237" y="5923659"/>
                </a:cubicBezTo>
                <a:cubicBezTo>
                  <a:pt x="4288663" y="5914401"/>
                  <a:pt x="4294361" y="5909416"/>
                  <a:pt x="4302192" y="5905855"/>
                </a:cubicBezTo>
                <a:cubicBezTo>
                  <a:pt x="4322846" y="5893749"/>
                  <a:pt x="4344921" y="5890900"/>
                  <a:pt x="4369136" y="5894461"/>
                </a:cubicBezTo>
                <a:cubicBezTo>
                  <a:pt x="4404743" y="5898734"/>
                  <a:pt x="4439640" y="5906568"/>
                  <a:pt x="4475247" y="5907992"/>
                </a:cubicBezTo>
                <a:cubicBezTo>
                  <a:pt x="4503732" y="5919386"/>
                  <a:pt x="4533642" y="5925796"/>
                  <a:pt x="4564977" y="5927932"/>
                </a:cubicBezTo>
                <a:cubicBezTo>
                  <a:pt x="4591326" y="5943599"/>
                  <a:pt x="4621237" y="5948584"/>
                  <a:pt x="4649009" y="5958554"/>
                </a:cubicBezTo>
                <a:cubicBezTo>
                  <a:pt x="4673223" y="5967100"/>
                  <a:pt x="4689603" y="5982055"/>
                  <a:pt x="4697436" y="6006268"/>
                </a:cubicBezTo>
                <a:cubicBezTo>
                  <a:pt x="4723073" y="6083893"/>
                  <a:pt x="4745151" y="6162229"/>
                  <a:pt x="4752984" y="6243414"/>
                </a:cubicBezTo>
                <a:cubicBezTo>
                  <a:pt x="4753695" y="6252672"/>
                  <a:pt x="4757969" y="6260506"/>
                  <a:pt x="4761530" y="6269051"/>
                </a:cubicBezTo>
                <a:cubicBezTo>
                  <a:pt x="4765803" y="6281158"/>
                  <a:pt x="4763667" y="6293265"/>
                  <a:pt x="4757256" y="6304659"/>
                </a:cubicBezTo>
                <a:cubicBezTo>
                  <a:pt x="4729482" y="6333857"/>
                  <a:pt x="4700997" y="6360919"/>
                  <a:pt x="4671798" y="6387980"/>
                </a:cubicBezTo>
                <a:cubicBezTo>
                  <a:pt x="4640463" y="6417891"/>
                  <a:pt x="4604144" y="6442816"/>
                  <a:pt x="4577083" y="6477712"/>
                </a:cubicBezTo>
                <a:cubicBezTo>
                  <a:pt x="4555718" y="6486257"/>
                  <a:pt x="4537914" y="6501924"/>
                  <a:pt x="4517975" y="6513319"/>
                </a:cubicBezTo>
                <a:cubicBezTo>
                  <a:pt x="4516550" y="6514031"/>
                  <a:pt x="4515837" y="6514743"/>
                  <a:pt x="4514414" y="6515455"/>
                </a:cubicBezTo>
                <a:cubicBezTo>
                  <a:pt x="4535780" y="6514743"/>
                  <a:pt x="4557143" y="6517592"/>
                  <a:pt x="4578508" y="6524001"/>
                </a:cubicBezTo>
                <a:cubicBezTo>
                  <a:pt x="4589901" y="6527562"/>
                  <a:pt x="4599872" y="6528986"/>
                  <a:pt x="4609130" y="6520441"/>
                </a:cubicBezTo>
                <a:cubicBezTo>
                  <a:pt x="4615539" y="6514743"/>
                  <a:pt x="4624084" y="6515455"/>
                  <a:pt x="4632630" y="6514743"/>
                </a:cubicBezTo>
                <a:cubicBezTo>
                  <a:pt x="4654707" y="6515455"/>
                  <a:pt x="4676784" y="6511182"/>
                  <a:pt x="4698862" y="6518304"/>
                </a:cubicBezTo>
                <a:cubicBezTo>
                  <a:pt x="4712391" y="6527562"/>
                  <a:pt x="4719513" y="6542517"/>
                  <a:pt x="4728770" y="6555336"/>
                </a:cubicBezTo>
                <a:cubicBezTo>
                  <a:pt x="4760106" y="6600913"/>
                  <a:pt x="4804260" y="6623702"/>
                  <a:pt x="4859093" y="6625126"/>
                </a:cubicBezTo>
                <a:cubicBezTo>
                  <a:pt x="4885443" y="6625839"/>
                  <a:pt x="4911793" y="6626551"/>
                  <a:pt x="4937431" y="6621565"/>
                </a:cubicBezTo>
                <a:cubicBezTo>
                  <a:pt x="4968054" y="6615868"/>
                  <a:pt x="4998676" y="6625839"/>
                  <a:pt x="5029298" y="6625839"/>
                </a:cubicBezTo>
                <a:cubicBezTo>
                  <a:pt x="5040693" y="6625839"/>
                  <a:pt x="5052088" y="6637945"/>
                  <a:pt x="5065619" y="6642930"/>
                </a:cubicBezTo>
                <a:cubicBezTo>
                  <a:pt x="5101225" y="6655749"/>
                  <a:pt x="5138969" y="6660734"/>
                  <a:pt x="5175289" y="6670704"/>
                </a:cubicBezTo>
                <a:cubicBezTo>
                  <a:pt x="5195941" y="6676401"/>
                  <a:pt x="5219441" y="6673553"/>
                  <a:pt x="5241520" y="6679250"/>
                </a:cubicBezTo>
                <a:cubicBezTo>
                  <a:pt x="5255763" y="6682098"/>
                  <a:pt x="5267155" y="6688508"/>
                  <a:pt x="5278550" y="6697766"/>
                </a:cubicBezTo>
                <a:cubicBezTo>
                  <a:pt x="5298490" y="6714857"/>
                  <a:pt x="5322703" y="6723403"/>
                  <a:pt x="5346918" y="6733373"/>
                </a:cubicBezTo>
                <a:cubicBezTo>
                  <a:pt x="5359735" y="6738358"/>
                  <a:pt x="5374691" y="6744055"/>
                  <a:pt x="5363296" y="6763283"/>
                </a:cubicBezTo>
                <a:cubicBezTo>
                  <a:pt x="5334099" y="6771829"/>
                  <a:pt x="5307037" y="6759723"/>
                  <a:pt x="5279262" y="6756162"/>
                </a:cubicBezTo>
                <a:cubicBezTo>
                  <a:pt x="5267155" y="6754737"/>
                  <a:pt x="5255763" y="6752601"/>
                  <a:pt x="5245791" y="6760435"/>
                </a:cubicBezTo>
                <a:cubicBezTo>
                  <a:pt x="5239383" y="6764708"/>
                  <a:pt x="5232973" y="6765420"/>
                  <a:pt x="5227275" y="6761859"/>
                </a:cubicBezTo>
                <a:cubicBezTo>
                  <a:pt x="5205911" y="6748328"/>
                  <a:pt x="5182410" y="6751177"/>
                  <a:pt x="5159622" y="6751177"/>
                </a:cubicBezTo>
                <a:cubicBezTo>
                  <a:pt x="5143241" y="6750465"/>
                  <a:pt x="5128287" y="6762571"/>
                  <a:pt x="5111195" y="6759011"/>
                </a:cubicBezTo>
                <a:cubicBezTo>
                  <a:pt x="5104074" y="6757586"/>
                  <a:pt x="5098377" y="6753313"/>
                  <a:pt x="5089831" y="6756162"/>
                </a:cubicBezTo>
                <a:cubicBezTo>
                  <a:pt x="5044966" y="6771829"/>
                  <a:pt x="5003661" y="6766132"/>
                  <a:pt x="4966629" y="6734085"/>
                </a:cubicBezTo>
                <a:cubicBezTo>
                  <a:pt x="4955947" y="6724827"/>
                  <a:pt x="4943128" y="6720554"/>
                  <a:pt x="4929597" y="6720554"/>
                </a:cubicBezTo>
                <a:lnTo>
                  <a:pt x="4834168" y="6723403"/>
                </a:lnTo>
                <a:cubicBezTo>
                  <a:pt x="4792153" y="6727676"/>
                  <a:pt x="4755832" y="6712009"/>
                  <a:pt x="4721649" y="6688508"/>
                </a:cubicBezTo>
                <a:cubicBezTo>
                  <a:pt x="4702422" y="6674977"/>
                  <a:pt x="4683906" y="6659310"/>
                  <a:pt x="4657556" y="6664294"/>
                </a:cubicBezTo>
                <a:cubicBezTo>
                  <a:pt x="4638327" y="6669992"/>
                  <a:pt x="4621948" y="6679250"/>
                  <a:pt x="4609130" y="6694205"/>
                </a:cubicBezTo>
                <a:cubicBezTo>
                  <a:pt x="4604857" y="6698478"/>
                  <a:pt x="4601297" y="6703463"/>
                  <a:pt x="4604144" y="6709872"/>
                </a:cubicBezTo>
                <a:cubicBezTo>
                  <a:pt x="4606280" y="6715569"/>
                  <a:pt x="4613402" y="6719130"/>
                  <a:pt x="4618388" y="6716994"/>
                </a:cubicBezTo>
                <a:cubicBezTo>
                  <a:pt x="4635480" y="6709872"/>
                  <a:pt x="4648298" y="6720554"/>
                  <a:pt x="4663253" y="6723403"/>
                </a:cubicBezTo>
                <a:cubicBezTo>
                  <a:pt x="4705270" y="6722691"/>
                  <a:pt x="4734467" y="6750465"/>
                  <a:pt x="4767938" y="6768980"/>
                </a:cubicBezTo>
                <a:cubicBezTo>
                  <a:pt x="4775060" y="6773254"/>
                  <a:pt x="4780759" y="6778951"/>
                  <a:pt x="4790016" y="6778238"/>
                </a:cubicBezTo>
                <a:cubicBezTo>
                  <a:pt x="4848411" y="6809573"/>
                  <a:pt x="4912507" y="6820255"/>
                  <a:pt x="4978024" y="6825240"/>
                </a:cubicBezTo>
                <a:cubicBezTo>
                  <a:pt x="4993690" y="6825952"/>
                  <a:pt x="5009358" y="6828801"/>
                  <a:pt x="5025025" y="6831650"/>
                </a:cubicBezTo>
                <a:cubicBezTo>
                  <a:pt x="5037131" y="6833786"/>
                  <a:pt x="5048526" y="6836635"/>
                  <a:pt x="5059209" y="6827377"/>
                </a:cubicBezTo>
                <a:cubicBezTo>
                  <a:pt x="5059921" y="6825952"/>
                  <a:pt x="5062057" y="6824528"/>
                  <a:pt x="5063481" y="6825240"/>
                </a:cubicBezTo>
                <a:cubicBezTo>
                  <a:pt x="5073808" y="6828089"/>
                  <a:pt x="5084134" y="6827911"/>
                  <a:pt x="5094461" y="6826932"/>
                </a:cubicBezTo>
                <a:lnTo>
                  <a:pt x="5441870" y="6763480"/>
                </a:lnTo>
                <a:cubicBezTo>
                  <a:pt x="5680580" y="6729056"/>
                  <a:pt x="5685514" y="6632488"/>
                  <a:pt x="6158002" y="6660208"/>
                </a:cubicBezTo>
                <a:cubicBezTo>
                  <a:pt x="6470469" y="6664154"/>
                  <a:pt x="6492931" y="6600038"/>
                  <a:pt x="6731417" y="6651331"/>
                </a:cubicBezTo>
                <a:cubicBezTo>
                  <a:pt x="6865569" y="6653496"/>
                  <a:pt x="6834004" y="6626068"/>
                  <a:pt x="7024381" y="6613437"/>
                </a:cubicBezTo>
                <a:cubicBezTo>
                  <a:pt x="7334742" y="6600288"/>
                  <a:pt x="7693868" y="6562571"/>
                  <a:pt x="8587665" y="6566516"/>
                </a:cubicBezTo>
                <a:cubicBezTo>
                  <a:pt x="10496315" y="6678825"/>
                  <a:pt x="10428205" y="6551435"/>
                  <a:pt x="12191853" y="6601600"/>
                </a:cubicBezTo>
                <a:lnTo>
                  <a:pt x="12191853" y="6859807"/>
                </a:lnTo>
                <a:lnTo>
                  <a:pt x="4228841" y="6860848"/>
                </a:lnTo>
                <a:cubicBezTo>
                  <a:pt x="4141960" y="6843756"/>
                  <a:pt x="4052942" y="6838059"/>
                  <a:pt x="3964635" y="6831650"/>
                </a:cubicBezTo>
                <a:cubicBezTo>
                  <a:pt x="3899830" y="6826665"/>
                  <a:pt x="3836448" y="6845181"/>
                  <a:pt x="3773066" y="6853726"/>
                </a:cubicBezTo>
                <a:cubicBezTo>
                  <a:pt x="3755975" y="6855863"/>
                  <a:pt x="3739596" y="6857287"/>
                  <a:pt x="3723217" y="6860848"/>
                </a:cubicBezTo>
                <a:lnTo>
                  <a:pt x="29296" y="6860848"/>
                </a:lnTo>
                <a:cubicBezTo>
                  <a:pt x="-2038" y="6860848"/>
                  <a:pt x="810" y="6864409"/>
                  <a:pt x="810" y="6832362"/>
                </a:cubicBezTo>
                <a:lnTo>
                  <a:pt x="810" y="6549639"/>
                </a:lnTo>
                <a:cubicBezTo>
                  <a:pt x="810" y="6543229"/>
                  <a:pt x="2235" y="6538244"/>
                  <a:pt x="4371" y="6535396"/>
                </a:cubicBezTo>
                <a:lnTo>
                  <a:pt x="4371" y="6540381"/>
                </a:lnTo>
                <a:cubicBezTo>
                  <a:pt x="72737" y="6556760"/>
                  <a:pt x="137543" y="6544653"/>
                  <a:pt x="201636" y="6520441"/>
                </a:cubicBezTo>
                <a:cubicBezTo>
                  <a:pt x="218016" y="6514031"/>
                  <a:pt x="223713" y="6509758"/>
                  <a:pt x="206621" y="6495515"/>
                </a:cubicBezTo>
                <a:cubicBezTo>
                  <a:pt x="173863" y="6467741"/>
                  <a:pt x="150362" y="6432846"/>
                  <a:pt x="132558" y="6394390"/>
                </a:cubicBezTo>
                <a:cubicBezTo>
                  <a:pt x="128997" y="6387268"/>
                  <a:pt x="127573" y="6378723"/>
                  <a:pt x="117603" y="6373737"/>
                </a:cubicBezTo>
                <a:cubicBezTo>
                  <a:pt x="94814" y="6415042"/>
                  <a:pt x="66328" y="6449938"/>
                  <a:pt x="30008" y="6477712"/>
                </a:cubicBezTo>
                <a:cubicBezTo>
                  <a:pt x="24311" y="6481984"/>
                  <a:pt x="19326" y="6488394"/>
                  <a:pt x="12205" y="6485545"/>
                </a:cubicBezTo>
                <a:cubicBezTo>
                  <a:pt x="4371" y="6482696"/>
                  <a:pt x="7220" y="6474151"/>
                  <a:pt x="7220" y="6467741"/>
                </a:cubicBezTo>
                <a:cubicBezTo>
                  <a:pt x="4371" y="6396526"/>
                  <a:pt x="24311" y="6332433"/>
                  <a:pt x="75586" y="6281870"/>
                </a:cubicBezTo>
                <a:cubicBezTo>
                  <a:pt x="90541" y="6266915"/>
                  <a:pt x="89117" y="6256945"/>
                  <a:pt x="77010" y="6244126"/>
                </a:cubicBezTo>
                <a:cubicBezTo>
                  <a:pt x="57782" y="6222762"/>
                  <a:pt x="34281" y="6208519"/>
                  <a:pt x="4371" y="6209943"/>
                </a:cubicBezTo>
                <a:lnTo>
                  <a:pt x="4371" y="6215640"/>
                </a:lnTo>
                <a:cubicBezTo>
                  <a:pt x="1522" y="6212079"/>
                  <a:pt x="98" y="6208519"/>
                  <a:pt x="810" y="6202110"/>
                </a:cubicBezTo>
                <a:lnTo>
                  <a:pt x="810" y="32047"/>
                </a:lnTo>
                <a:cubicBezTo>
                  <a:pt x="810" y="21364"/>
                  <a:pt x="-2038" y="10682"/>
                  <a:pt x="2947" y="0"/>
                </a:cubicBezTo>
                <a:close/>
              </a:path>
            </a:pathLst>
          </a:custGeom>
          <a:solidFill>
            <a:schemeClr val="tx1">
              <a:alpha val="70000"/>
            </a:schemeClr>
          </a:solidFill>
          <a:ln w="7121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23529" y="501545"/>
            <a:ext cx="11573197" cy="72424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Fully Editable Shapes</a:t>
            </a: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C5299D55-AB01-457D-8892-1D39D538D8A4}"/>
              </a:ext>
            </a:extLst>
          </p:cNvPr>
          <p:cNvSpPr/>
          <p:nvPr/>
        </p:nvSpPr>
        <p:spPr>
          <a:xfrm>
            <a:off x="4598812" y="3877994"/>
            <a:ext cx="7613977" cy="3009850"/>
          </a:xfrm>
          <a:custGeom>
            <a:avLst/>
            <a:gdLst>
              <a:gd name="connsiteX0" fmla="*/ 6736472 w 12194304"/>
              <a:gd name="connsiteY0" fmla="*/ 2661826 h 4820481"/>
              <a:gd name="connsiteX1" fmla="*/ 6723570 w 12194304"/>
              <a:gd name="connsiteY1" fmla="*/ 2680257 h 4820481"/>
              <a:gd name="connsiteX2" fmla="*/ 6702836 w 12194304"/>
              <a:gd name="connsiteY2" fmla="*/ 2694080 h 4820481"/>
              <a:gd name="connsiteX3" fmla="*/ 6674268 w 12194304"/>
              <a:gd name="connsiteY3" fmla="*/ 2706982 h 4820481"/>
              <a:gd name="connsiteX4" fmla="*/ 6671964 w 12194304"/>
              <a:gd name="connsiteY4" fmla="*/ 2714354 h 4820481"/>
              <a:gd name="connsiteX5" fmla="*/ 6661827 w 12194304"/>
              <a:gd name="connsiteY5" fmla="*/ 2718501 h 4820481"/>
              <a:gd name="connsiteX6" fmla="*/ 6647543 w 12194304"/>
              <a:gd name="connsiteY6" fmla="*/ 2722648 h 4820481"/>
              <a:gd name="connsiteX7" fmla="*/ 6632337 w 12194304"/>
              <a:gd name="connsiteY7" fmla="*/ 2724952 h 4820481"/>
              <a:gd name="connsiteX8" fmla="*/ 6620818 w 12194304"/>
              <a:gd name="connsiteY8" fmla="*/ 2727716 h 4820481"/>
              <a:gd name="connsiteX9" fmla="*/ 6601466 w 12194304"/>
              <a:gd name="connsiteY9" fmla="*/ 2732324 h 4820481"/>
              <a:gd name="connsiteX10" fmla="*/ 6595015 w 12194304"/>
              <a:gd name="connsiteY10" fmla="*/ 2729099 h 4820481"/>
              <a:gd name="connsiteX11" fmla="*/ 6573819 w 12194304"/>
              <a:gd name="connsiteY11" fmla="*/ 2739697 h 4820481"/>
              <a:gd name="connsiteX12" fmla="*/ 6554467 w 12194304"/>
              <a:gd name="connsiteY12" fmla="*/ 2747530 h 4820481"/>
              <a:gd name="connsiteX13" fmla="*/ 6547095 w 12194304"/>
              <a:gd name="connsiteY13" fmla="*/ 2730942 h 4820481"/>
              <a:gd name="connsiteX14" fmla="*/ 6514841 w 12194304"/>
              <a:gd name="connsiteY14" fmla="*/ 2745686 h 4820481"/>
              <a:gd name="connsiteX15" fmla="*/ 6548017 w 12194304"/>
              <a:gd name="connsiteY15" fmla="*/ 2774254 h 4820481"/>
              <a:gd name="connsiteX16" fmla="*/ 6581653 w 12194304"/>
              <a:gd name="connsiteY16" fmla="*/ 2775637 h 4820481"/>
              <a:gd name="connsiteX17" fmla="*/ 6590408 w 12194304"/>
              <a:gd name="connsiteY17" fmla="*/ 2776097 h 4820481"/>
              <a:gd name="connsiteX18" fmla="*/ 6607456 w 12194304"/>
              <a:gd name="connsiteY18" fmla="*/ 2784391 h 4820481"/>
              <a:gd name="connsiteX19" fmla="*/ 6623122 w 12194304"/>
              <a:gd name="connsiteY19" fmla="*/ 2775176 h 4820481"/>
              <a:gd name="connsiteX20" fmla="*/ 6633720 w 12194304"/>
              <a:gd name="connsiteY20" fmla="*/ 2771029 h 4820481"/>
              <a:gd name="connsiteX21" fmla="*/ 6647543 w 12194304"/>
              <a:gd name="connsiteY21" fmla="*/ 2767343 h 4820481"/>
              <a:gd name="connsiteX22" fmla="*/ 6658602 w 12194304"/>
              <a:gd name="connsiteY22" fmla="*/ 2769186 h 4820481"/>
              <a:gd name="connsiteX23" fmla="*/ 6677954 w 12194304"/>
              <a:gd name="connsiteY23" fmla="*/ 2760892 h 4820481"/>
              <a:gd name="connsiteX24" fmla="*/ 6684405 w 12194304"/>
              <a:gd name="connsiteY24" fmla="*/ 2744765 h 4820481"/>
              <a:gd name="connsiteX25" fmla="*/ 6696846 w 12194304"/>
              <a:gd name="connsiteY25" fmla="*/ 2737393 h 4820481"/>
              <a:gd name="connsiteX26" fmla="*/ 6711130 w 12194304"/>
              <a:gd name="connsiteY26" fmla="*/ 2733707 h 4820481"/>
              <a:gd name="connsiteX27" fmla="*/ 6724031 w 12194304"/>
              <a:gd name="connsiteY27" fmla="*/ 2712511 h 4820481"/>
              <a:gd name="connsiteX28" fmla="*/ 6726335 w 12194304"/>
              <a:gd name="connsiteY28" fmla="*/ 2708364 h 4820481"/>
              <a:gd name="connsiteX29" fmla="*/ 6736472 w 12194304"/>
              <a:gd name="connsiteY29" fmla="*/ 2661826 h 4820481"/>
              <a:gd name="connsiteX30" fmla="*/ 6609760 w 12194304"/>
              <a:gd name="connsiteY30" fmla="*/ 2656758 h 4820481"/>
              <a:gd name="connsiteX31" fmla="*/ 6603770 w 12194304"/>
              <a:gd name="connsiteY31" fmla="*/ 2677032 h 4820481"/>
              <a:gd name="connsiteX32" fmla="*/ 6600545 w 12194304"/>
              <a:gd name="connsiteY32" fmla="*/ 2700531 h 4820481"/>
              <a:gd name="connsiteX33" fmla="*/ 6624044 w 12194304"/>
              <a:gd name="connsiteY33" fmla="*/ 2696845 h 4820481"/>
              <a:gd name="connsiteX34" fmla="*/ 6629573 w 12194304"/>
              <a:gd name="connsiteY34" fmla="*/ 2679335 h 4820481"/>
              <a:gd name="connsiteX35" fmla="*/ 6609760 w 12194304"/>
              <a:gd name="connsiteY35" fmla="*/ 2656758 h 4820481"/>
              <a:gd name="connsiteX36" fmla="*/ 6548765 w 12194304"/>
              <a:gd name="connsiteY36" fmla="*/ 2644720 h 4820481"/>
              <a:gd name="connsiteX37" fmla="*/ 6542027 w 12194304"/>
              <a:gd name="connsiteY37" fmla="*/ 2644777 h 4820481"/>
              <a:gd name="connsiteX38" fmla="*/ 6505626 w 12194304"/>
              <a:gd name="connsiteY38" fmla="*/ 2661826 h 4820481"/>
              <a:gd name="connsiteX39" fmla="*/ 6538801 w 12194304"/>
              <a:gd name="connsiteY39" fmla="*/ 2686708 h 4820481"/>
              <a:gd name="connsiteX40" fmla="*/ 6547095 w 12194304"/>
              <a:gd name="connsiteY40" fmla="*/ 2682561 h 4820481"/>
              <a:gd name="connsiteX41" fmla="*/ 6550320 w 12194304"/>
              <a:gd name="connsiteY41" fmla="*/ 2651229 h 4820481"/>
              <a:gd name="connsiteX42" fmla="*/ 6548765 w 12194304"/>
              <a:gd name="connsiteY42" fmla="*/ 2644720 h 4820481"/>
              <a:gd name="connsiteX43" fmla="*/ 6694081 w 12194304"/>
              <a:gd name="connsiteY43" fmla="*/ 2618053 h 4820481"/>
              <a:gd name="connsiteX44" fmla="*/ 6648465 w 12194304"/>
              <a:gd name="connsiteY44" fmla="*/ 2626808 h 4820481"/>
              <a:gd name="connsiteX45" fmla="*/ 6667817 w 12194304"/>
              <a:gd name="connsiteY45" fmla="*/ 2655836 h 4820481"/>
              <a:gd name="connsiteX46" fmla="*/ 6668739 w 12194304"/>
              <a:gd name="connsiteY46" fmla="*/ 2657219 h 4820481"/>
              <a:gd name="connsiteX47" fmla="*/ 6678415 w 12194304"/>
              <a:gd name="connsiteY47" fmla="*/ 2655376 h 4820481"/>
              <a:gd name="connsiteX48" fmla="*/ 6694081 w 12194304"/>
              <a:gd name="connsiteY48" fmla="*/ 2618053 h 4820481"/>
              <a:gd name="connsiteX49" fmla="*/ 9390397 w 12194304"/>
              <a:gd name="connsiteY49" fmla="*/ 2277140 h 4820481"/>
              <a:gd name="connsiteX50" fmla="*/ 9381758 w 12194304"/>
              <a:gd name="connsiteY50" fmla="*/ 2278926 h 4820481"/>
              <a:gd name="connsiteX51" fmla="*/ 9214038 w 12194304"/>
              <a:gd name="connsiteY51" fmla="*/ 2360943 h 4820481"/>
              <a:gd name="connsiteX52" fmla="*/ 9207126 w 12194304"/>
              <a:gd name="connsiteY52" fmla="*/ 2372923 h 4820481"/>
              <a:gd name="connsiteX53" fmla="*/ 9226939 w 12194304"/>
              <a:gd name="connsiteY53" fmla="*/ 2472910 h 4820481"/>
              <a:gd name="connsiteX54" fmla="*/ 9233850 w 12194304"/>
              <a:gd name="connsiteY54" fmla="*/ 2469224 h 4820481"/>
              <a:gd name="connsiteX55" fmla="*/ 9393738 w 12194304"/>
              <a:gd name="connsiteY55" fmla="*/ 2360482 h 4820481"/>
              <a:gd name="connsiteX56" fmla="*/ 9400189 w 12194304"/>
              <a:gd name="connsiteY56" fmla="*/ 2343434 h 4820481"/>
              <a:gd name="connsiteX57" fmla="*/ 9394199 w 12194304"/>
              <a:gd name="connsiteY57" fmla="*/ 2285376 h 4820481"/>
              <a:gd name="connsiteX58" fmla="*/ 9390397 w 12194304"/>
              <a:gd name="connsiteY58" fmla="*/ 2277140 h 4820481"/>
              <a:gd name="connsiteX59" fmla="*/ 9592791 w 12194304"/>
              <a:gd name="connsiteY59" fmla="*/ 2195987 h 4820481"/>
              <a:gd name="connsiteX60" fmla="*/ 9432904 w 12194304"/>
              <a:gd name="connsiteY60" fmla="*/ 2255887 h 4820481"/>
              <a:gd name="connsiteX61" fmla="*/ 9428296 w 12194304"/>
              <a:gd name="connsiteY61" fmla="*/ 2267867 h 4820481"/>
              <a:gd name="connsiteX62" fmla="*/ 9435208 w 12194304"/>
              <a:gd name="connsiteY62" fmla="*/ 2324542 h 4820481"/>
              <a:gd name="connsiteX63" fmla="*/ 9446727 w 12194304"/>
              <a:gd name="connsiteY63" fmla="*/ 2330071 h 4820481"/>
              <a:gd name="connsiteX64" fmla="*/ 9554547 w 12194304"/>
              <a:gd name="connsiteY64" fmla="*/ 2279847 h 4820481"/>
              <a:gd name="connsiteX65" fmla="*/ 9564684 w 12194304"/>
              <a:gd name="connsiteY65" fmla="*/ 2270632 h 4820481"/>
              <a:gd name="connsiteX66" fmla="*/ 9596477 w 12194304"/>
              <a:gd name="connsiteY66" fmla="*/ 2197830 h 4820481"/>
              <a:gd name="connsiteX67" fmla="*/ 9592791 w 12194304"/>
              <a:gd name="connsiteY67" fmla="*/ 2195987 h 4820481"/>
              <a:gd name="connsiteX68" fmla="*/ 9594980 w 12194304"/>
              <a:gd name="connsiteY68" fmla="*/ 2101414 h 4820481"/>
              <a:gd name="connsiteX69" fmla="*/ 9576204 w 12194304"/>
              <a:gd name="connsiteY69" fmla="*/ 2101529 h 4820481"/>
              <a:gd name="connsiteX70" fmla="*/ 9451334 w 12194304"/>
              <a:gd name="connsiteY70" fmla="*/ 2130097 h 4820481"/>
              <a:gd name="connsiteX71" fmla="*/ 9417237 w 12194304"/>
              <a:gd name="connsiteY71" fmla="*/ 2182624 h 4820481"/>
              <a:gd name="connsiteX72" fmla="*/ 9435208 w 12194304"/>
              <a:gd name="connsiteY72" fmla="*/ 2192301 h 4820481"/>
              <a:gd name="connsiteX73" fmla="*/ 9586801 w 12194304"/>
              <a:gd name="connsiteY73" fmla="*/ 2137469 h 4820481"/>
              <a:gd name="connsiteX74" fmla="*/ 9599242 w 12194304"/>
              <a:gd name="connsiteY74" fmla="*/ 2119960 h 4820481"/>
              <a:gd name="connsiteX75" fmla="*/ 9594980 w 12194304"/>
              <a:gd name="connsiteY75" fmla="*/ 2101414 h 4820481"/>
              <a:gd name="connsiteX76" fmla="*/ 9917059 w 12194304"/>
              <a:gd name="connsiteY76" fmla="*/ 1932426 h 4820481"/>
              <a:gd name="connsiteX77" fmla="*/ 9915791 w 12194304"/>
              <a:gd name="connsiteY77" fmla="*/ 1937955 h 4820481"/>
              <a:gd name="connsiteX78" fmla="*/ 9931458 w 12194304"/>
              <a:gd name="connsiteY78" fmla="*/ 1964680 h 4820481"/>
              <a:gd name="connsiteX79" fmla="*/ 9944359 w 12194304"/>
              <a:gd name="connsiteY79" fmla="*/ 1949474 h 4820481"/>
              <a:gd name="connsiteX80" fmla="*/ 9923164 w 12194304"/>
              <a:gd name="connsiteY80" fmla="*/ 1932426 h 4820481"/>
              <a:gd name="connsiteX81" fmla="*/ 9917059 w 12194304"/>
              <a:gd name="connsiteY81" fmla="*/ 1932426 h 4820481"/>
              <a:gd name="connsiteX82" fmla="*/ 9837921 w 12194304"/>
              <a:gd name="connsiteY82" fmla="*/ 1919985 h 4820481"/>
              <a:gd name="connsiteX83" fmla="*/ 9826862 w 12194304"/>
              <a:gd name="connsiteY83" fmla="*/ 1931504 h 4820481"/>
              <a:gd name="connsiteX84" fmla="*/ 9835157 w 12194304"/>
              <a:gd name="connsiteY84" fmla="*/ 1968366 h 4820481"/>
              <a:gd name="connsiteX85" fmla="*/ 9845754 w 12194304"/>
              <a:gd name="connsiteY85" fmla="*/ 1978042 h 4820481"/>
              <a:gd name="connsiteX86" fmla="*/ 9897361 w 12194304"/>
              <a:gd name="connsiteY86" fmla="*/ 1970209 h 4820481"/>
              <a:gd name="connsiteX87" fmla="*/ 9905654 w 12194304"/>
              <a:gd name="connsiteY87" fmla="*/ 1957308 h 4820481"/>
              <a:gd name="connsiteX88" fmla="*/ 9899664 w 12194304"/>
              <a:gd name="connsiteY88" fmla="*/ 1937494 h 4820481"/>
              <a:gd name="connsiteX89" fmla="*/ 9886763 w 12194304"/>
              <a:gd name="connsiteY89" fmla="*/ 1925975 h 4820481"/>
              <a:gd name="connsiteX90" fmla="*/ 9837921 w 12194304"/>
              <a:gd name="connsiteY90" fmla="*/ 1919985 h 4820481"/>
              <a:gd name="connsiteX91" fmla="*/ 11367220 w 12194304"/>
              <a:gd name="connsiteY91" fmla="*/ 1865614 h 4820481"/>
              <a:gd name="connsiteX92" fmla="*/ 11340034 w 12194304"/>
              <a:gd name="connsiteY92" fmla="*/ 1893721 h 4820481"/>
              <a:gd name="connsiteX93" fmla="*/ 11368602 w 12194304"/>
              <a:gd name="connsiteY93" fmla="*/ 1930122 h 4820481"/>
              <a:gd name="connsiteX94" fmla="*/ 11401778 w 12194304"/>
              <a:gd name="connsiteY94" fmla="*/ 1900632 h 4820481"/>
              <a:gd name="connsiteX95" fmla="*/ 11367220 w 12194304"/>
              <a:gd name="connsiteY95" fmla="*/ 1865614 h 4820481"/>
              <a:gd name="connsiteX96" fmla="*/ 11442326 w 12194304"/>
              <a:gd name="connsiteY96" fmla="*/ 1863310 h 4820481"/>
              <a:gd name="connsiteX97" fmla="*/ 11442326 w 12194304"/>
              <a:gd name="connsiteY97" fmla="*/ 1864693 h 4820481"/>
              <a:gd name="connsiteX98" fmla="*/ 11428042 w 12194304"/>
              <a:gd name="connsiteY98" fmla="*/ 1864693 h 4820481"/>
              <a:gd name="connsiteX99" fmla="*/ 11416984 w 12194304"/>
              <a:gd name="connsiteY99" fmla="*/ 1874369 h 4820481"/>
              <a:gd name="connsiteX100" fmla="*/ 11417444 w 12194304"/>
              <a:gd name="connsiteY100" fmla="*/ 1929661 h 4820481"/>
              <a:gd name="connsiteX101" fmla="*/ 11438179 w 12194304"/>
              <a:gd name="connsiteY101" fmla="*/ 1940719 h 4820481"/>
              <a:gd name="connsiteX102" fmla="*/ 11451080 w 12194304"/>
              <a:gd name="connsiteY102" fmla="*/ 1932887 h 4820481"/>
              <a:gd name="connsiteX103" fmla="*/ 11463982 w 12194304"/>
              <a:gd name="connsiteY103" fmla="*/ 1874369 h 4820481"/>
              <a:gd name="connsiteX104" fmla="*/ 11454766 w 12194304"/>
              <a:gd name="connsiteY104" fmla="*/ 1863310 h 4820481"/>
              <a:gd name="connsiteX105" fmla="*/ 9868332 w 12194304"/>
              <a:gd name="connsiteY105" fmla="*/ 1851330 h 4820481"/>
              <a:gd name="connsiteX106" fmla="*/ 9839764 w 12194304"/>
              <a:gd name="connsiteY106" fmla="*/ 1855477 h 4820481"/>
              <a:gd name="connsiteX107" fmla="*/ 9816726 w 12194304"/>
              <a:gd name="connsiteY107" fmla="*/ 1888192 h 4820481"/>
              <a:gd name="connsiteX108" fmla="*/ 9829167 w 12194304"/>
              <a:gd name="connsiteY108" fmla="*/ 1904319 h 4820481"/>
              <a:gd name="connsiteX109" fmla="*/ 9880773 w 12194304"/>
              <a:gd name="connsiteY109" fmla="*/ 1910308 h 4820481"/>
              <a:gd name="connsiteX110" fmla="*/ 9889067 w 12194304"/>
              <a:gd name="connsiteY110" fmla="*/ 1901093 h 4820481"/>
              <a:gd name="connsiteX111" fmla="*/ 9876626 w 12194304"/>
              <a:gd name="connsiteY111" fmla="*/ 1858702 h 4820481"/>
              <a:gd name="connsiteX112" fmla="*/ 9868332 w 12194304"/>
              <a:gd name="connsiteY112" fmla="*/ 1851330 h 4820481"/>
              <a:gd name="connsiteX113" fmla="*/ 9934683 w 12194304"/>
              <a:gd name="connsiteY113" fmla="*/ 1841193 h 4820481"/>
              <a:gd name="connsiteX114" fmla="*/ 9900586 w 12194304"/>
              <a:gd name="connsiteY114" fmla="*/ 1846722 h 4820481"/>
              <a:gd name="connsiteX115" fmla="*/ 9892292 w 12194304"/>
              <a:gd name="connsiteY115" fmla="*/ 1860546 h 4820481"/>
              <a:gd name="connsiteX116" fmla="*/ 9900586 w 12194304"/>
              <a:gd name="connsiteY116" fmla="*/ 1890956 h 4820481"/>
              <a:gd name="connsiteX117" fmla="*/ 9932840 w 12194304"/>
              <a:gd name="connsiteY117" fmla="*/ 1918603 h 4820481"/>
              <a:gd name="connsiteX118" fmla="*/ 9944359 w 12194304"/>
              <a:gd name="connsiteY118" fmla="*/ 1908927 h 4820481"/>
              <a:gd name="connsiteX119" fmla="*/ 9944359 w 12194304"/>
              <a:gd name="connsiteY119" fmla="*/ 1880359 h 4820481"/>
              <a:gd name="connsiteX120" fmla="*/ 9944359 w 12194304"/>
              <a:gd name="connsiteY120" fmla="*/ 1849026 h 4820481"/>
              <a:gd name="connsiteX121" fmla="*/ 9934683 w 12194304"/>
              <a:gd name="connsiteY121" fmla="*/ 1841193 h 4820481"/>
              <a:gd name="connsiteX122" fmla="*/ 11397630 w 12194304"/>
              <a:gd name="connsiteY122" fmla="*/ 1807096 h 4820481"/>
              <a:gd name="connsiteX123" fmla="*/ 11390259 w 12194304"/>
              <a:gd name="connsiteY123" fmla="*/ 1807557 h 4820481"/>
              <a:gd name="connsiteX124" fmla="*/ 11352476 w 12194304"/>
              <a:gd name="connsiteY124" fmla="*/ 1812165 h 4820481"/>
              <a:gd name="connsiteX125" fmla="*/ 11339574 w 12194304"/>
              <a:gd name="connsiteY125" fmla="*/ 1827831 h 4820481"/>
              <a:gd name="connsiteX126" fmla="*/ 11361691 w 12194304"/>
              <a:gd name="connsiteY126" fmla="*/ 1850409 h 4820481"/>
              <a:gd name="connsiteX127" fmla="*/ 11371367 w 12194304"/>
              <a:gd name="connsiteY127" fmla="*/ 1850409 h 4820481"/>
              <a:gd name="connsiteX128" fmla="*/ 11371367 w 12194304"/>
              <a:gd name="connsiteY128" fmla="*/ 1849948 h 4820481"/>
              <a:gd name="connsiteX129" fmla="*/ 11390259 w 12194304"/>
              <a:gd name="connsiteY129" fmla="*/ 1849948 h 4820481"/>
              <a:gd name="connsiteX130" fmla="*/ 11401318 w 12194304"/>
              <a:gd name="connsiteY130" fmla="*/ 1842115 h 4820481"/>
              <a:gd name="connsiteX131" fmla="*/ 11397630 w 12194304"/>
              <a:gd name="connsiteY131" fmla="*/ 1807096 h 4820481"/>
              <a:gd name="connsiteX132" fmla="*/ 11472737 w 12194304"/>
              <a:gd name="connsiteY132" fmla="*/ 1796959 h 4820481"/>
              <a:gd name="connsiteX133" fmla="*/ 11423895 w 12194304"/>
              <a:gd name="connsiteY133" fmla="*/ 1802489 h 4820481"/>
              <a:gd name="connsiteX134" fmla="*/ 11417905 w 12194304"/>
              <a:gd name="connsiteY134" fmla="*/ 1806636 h 4820481"/>
              <a:gd name="connsiteX135" fmla="*/ 11418826 w 12194304"/>
              <a:gd name="connsiteY135" fmla="*/ 1845801 h 4820481"/>
              <a:gd name="connsiteX136" fmla="*/ 11440482 w 12194304"/>
              <a:gd name="connsiteY136" fmla="*/ 1849487 h 4820481"/>
              <a:gd name="connsiteX137" fmla="*/ 11476422 w 12194304"/>
              <a:gd name="connsiteY137" fmla="*/ 1819997 h 4820481"/>
              <a:gd name="connsiteX138" fmla="*/ 11479648 w 12194304"/>
              <a:gd name="connsiteY138" fmla="*/ 1804331 h 4820481"/>
              <a:gd name="connsiteX139" fmla="*/ 11472737 w 12194304"/>
              <a:gd name="connsiteY139" fmla="*/ 1796959 h 4820481"/>
              <a:gd name="connsiteX140" fmla="*/ 9885380 w 12194304"/>
              <a:gd name="connsiteY140" fmla="*/ 1778989 h 4820481"/>
              <a:gd name="connsiteX141" fmla="*/ 9876165 w 12194304"/>
              <a:gd name="connsiteY141" fmla="*/ 1789126 h 4820481"/>
              <a:gd name="connsiteX142" fmla="*/ 9924546 w 12194304"/>
              <a:gd name="connsiteY142" fmla="*/ 1827831 h 4820481"/>
              <a:gd name="connsiteX143" fmla="*/ 9932379 w 12194304"/>
              <a:gd name="connsiteY143" fmla="*/ 1826449 h 4820481"/>
              <a:gd name="connsiteX144" fmla="*/ 9945281 w 12194304"/>
              <a:gd name="connsiteY144" fmla="*/ 1810782 h 4820481"/>
              <a:gd name="connsiteX145" fmla="*/ 9913948 w 12194304"/>
              <a:gd name="connsiteY145" fmla="*/ 1778989 h 4820481"/>
              <a:gd name="connsiteX146" fmla="*/ 9910723 w 12194304"/>
              <a:gd name="connsiteY146" fmla="*/ 1778989 h 4820481"/>
              <a:gd name="connsiteX147" fmla="*/ 9804285 w 12194304"/>
              <a:gd name="connsiteY147" fmla="*/ 1778989 h 4820481"/>
              <a:gd name="connsiteX148" fmla="*/ 9794609 w 12194304"/>
              <a:gd name="connsiteY148" fmla="*/ 1791891 h 4820481"/>
              <a:gd name="connsiteX149" fmla="*/ 9804285 w 12194304"/>
              <a:gd name="connsiteY149" fmla="*/ 1834742 h 4820481"/>
              <a:gd name="connsiteX150" fmla="*/ 9817186 w 12194304"/>
              <a:gd name="connsiteY150" fmla="*/ 1843958 h 4820481"/>
              <a:gd name="connsiteX151" fmla="*/ 9857734 w 12194304"/>
              <a:gd name="connsiteY151" fmla="*/ 1837507 h 4820481"/>
              <a:gd name="connsiteX152" fmla="*/ 9868332 w 12194304"/>
              <a:gd name="connsiteY152" fmla="*/ 1823223 h 4820481"/>
              <a:gd name="connsiteX153" fmla="*/ 9865107 w 12194304"/>
              <a:gd name="connsiteY153" fmla="*/ 1809400 h 4820481"/>
              <a:gd name="connsiteX154" fmla="*/ 9826402 w 12194304"/>
              <a:gd name="connsiteY154" fmla="*/ 1778989 h 4820481"/>
              <a:gd name="connsiteX155" fmla="*/ 9804285 w 12194304"/>
              <a:gd name="connsiteY155" fmla="*/ 1778989 h 4820481"/>
              <a:gd name="connsiteX156" fmla="*/ 11368142 w 12194304"/>
              <a:gd name="connsiteY156" fmla="*/ 1741666 h 4820481"/>
              <a:gd name="connsiteX157" fmla="*/ 11340034 w 12194304"/>
              <a:gd name="connsiteY157" fmla="*/ 1769313 h 4820481"/>
              <a:gd name="connsiteX158" fmla="*/ 11340034 w 12194304"/>
              <a:gd name="connsiteY158" fmla="*/ 1784979 h 4820481"/>
              <a:gd name="connsiteX159" fmla="*/ 11353858 w 12194304"/>
              <a:gd name="connsiteY159" fmla="*/ 1796959 h 4820481"/>
              <a:gd name="connsiteX160" fmla="*/ 11389798 w 12194304"/>
              <a:gd name="connsiteY160" fmla="*/ 1791891 h 4820481"/>
              <a:gd name="connsiteX161" fmla="*/ 11402238 w 12194304"/>
              <a:gd name="connsiteY161" fmla="*/ 1778989 h 4820481"/>
              <a:gd name="connsiteX162" fmla="*/ 11368142 w 12194304"/>
              <a:gd name="connsiteY162" fmla="*/ 1741666 h 4820481"/>
              <a:gd name="connsiteX163" fmla="*/ 11457070 w 12194304"/>
              <a:gd name="connsiteY163" fmla="*/ 1741206 h 4820481"/>
              <a:gd name="connsiteX164" fmla="*/ 11416522 w 12194304"/>
              <a:gd name="connsiteY164" fmla="*/ 1775763 h 4820481"/>
              <a:gd name="connsiteX165" fmla="*/ 11428042 w 12194304"/>
              <a:gd name="connsiteY165" fmla="*/ 1786361 h 4820481"/>
              <a:gd name="connsiteX166" fmla="*/ 11476884 w 12194304"/>
              <a:gd name="connsiteY166" fmla="*/ 1781293 h 4820481"/>
              <a:gd name="connsiteX167" fmla="*/ 11487021 w 12194304"/>
              <a:gd name="connsiteY167" fmla="*/ 1772999 h 4820481"/>
              <a:gd name="connsiteX168" fmla="*/ 11466746 w 12194304"/>
              <a:gd name="connsiteY168" fmla="*/ 1741206 h 4820481"/>
              <a:gd name="connsiteX169" fmla="*/ 10606185 w 12194304"/>
              <a:gd name="connsiteY169" fmla="*/ 1696151 h 4820481"/>
              <a:gd name="connsiteX170" fmla="*/ 10537372 w 12194304"/>
              <a:gd name="connsiteY170" fmla="*/ 1723235 h 4820481"/>
              <a:gd name="connsiteX171" fmla="*/ 10508804 w 12194304"/>
              <a:gd name="connsiteY171" fmla="*/ 1772538 h 4820481"/>
              <a:gd name="connsiteX172" fmla="*/ 10462266 w 12194304"/>
              <a:gd name="connsiteY172" fmla="*/ 2107058 h 4820481"/>
              <a:gd name="connsiteX173" fmla="*/ 10474246 w 12194304"/>
              <a:gd name="connsiteY173" fmla="*/ 2117655 h 4820481"/>
              <a:gd name="connsiteX174" fmla="*/ 10535989 w 12194304"/>
              <a:gd name="connsiteY174" fmla="*/ 2117655 h 4820481"/>
              <a:gd name="connsiteX175" fmla="*/ 10545205 w 12194304"/>
              <a:gd name="connsiteY175" fmla="*/ 2106597 h 4820481"/>
              <a:gd name="connsiteX176" fmla="*/ 10543362 w 12194304"/>
              <a:gd name="connsiteY176" fmla="*/ 2092314 h 4820481"/>
              <a:gd name="connsiteX177" fmla="*/ 10561792 w 12194304"/>
              <a:gd name="connsiteY177" fmla="*/ 1786822 h 4820481"/>
              <a:gd name="connsiteX178" fmla="*/ 10670074 w 12194304"/>
              <a:gd name="connsiteY178" fmla="*/ 1754108 h 4820481"/>
              <a:gd name="connsiteX179" fmla="*/ 10693573 w 12194304"/>
              <a:gd name="connsiteY179" fmla="*/ 1776224 h 4820481"/>
              <a:gd name="connsiteX180" fmla="*/ 10631830 w 12194304"/>
              <a:gd name="connsiteY180" fmla="*/ 1705266 h 4820481"/>
              <a:gd name="connsiteX181" fmla="*/ 10606185 w 12194304"/>
              <a:gd name="connsiteY181" fmla="*/ 1696151 h 4820481"/>
              <a:gd name="connsiteX182" fmla="*/ 9817799 w 12194304"/>
              <a:gd name="connsiteY182" fmla="*/ 1430668 h 4820481"/>
              <a:gd name="connsiteX183" fmla="*/ 9802442 w 12194304"/>
              <a:gd name="connsiteY183" fmla="*/ 1465204 h 4820481"/>
              <a:gd name="connsiteX184" fmla="*/ 9801981 w 12194304"/>
              <a:gd name="connsiteY184" fmla="*/ 1490546 h 4820481"/>
              <a:gd name="connsiteX185" fmla="*/ 9815344 w 12194304"/>
              <a:gd name="connsiteY185" fmla="*/ 1500683 h 4820481"/>
              <a:gd name="connsiteX186" fmla="*/ 9869254 w 12194304"/>
              <a:gd name="connsiteY186" fmla="*/ 1487782 h 4820481"/>
              <a:gd name="connsiteX187" fmla="*/ 9897361 w 12194304"/>
              <a:gd name="connsiteY187" fmla="*/ 1453224 h 4820481"/>
              <a:gd name="connsiteX188" fmla="*/ 9897821 w 12194304"/>
              <a:gd name="connsiteY188" fmla="*/ 1448616 h 4820481"/>
              <a:gd name="connsiteX189" fmla="*/ 9886302 w 12194304"/>
              <a:gd name="connsiteY189" fmla="*/ 1436175 h 4820481"/>
              <a:gd name="connsiteX190" fmla="*/ 9838843 w 12194304"/>
              <a:gd name="connsiteY190" fmla="*/ 1432489 h 4820481"/>
              <a:gd name="connsiteX191" fmla="*/ 9817799 w 12194304"/>
              <a:gd name="connsiteY191" fmla="*/ 1430668 h 4820481"/>
              <a:gd name="connsiteX192" fmla="*/ 9741145 w 12194304"/>
              <a:gd name="connsiteY192" fmla="*/ 1425564 h 4820481"/>
              <a:gd name="connsiteX193" fmla="*/ 9723650 w 12194304"/>
              <a:gd name="connsiteY193" fmla="*/ 1466125 h 4820481"/>
              <a:gd name="connsiteX194" fmla="*/ 9770188 w 12194304"/>
              <a:gd name="connsiteY194" fmla="*/ 1508977 h 4820481"/>
              <a:gd name="connsiteX195" fmla="*/ 9788158 w 12194304"/>
              <a:gd name="connsiteY195" fmla="*/ 1489625 h 4820481"/>
              <a:gd name="connsiteX196" fmla="*/ 9787698 w 12194304"/>
              <a:gd name="connsiteY196" fmla="*/ 1449999 h 4820481"/>
              <a:gd name="connsiteX197" fmla="*/ 9765119 w 12194304"/>
              <a:gd name="connsiteY197" fmla="*/ 1426499 h 4820481"/>
              <a:gd name="connsiteX198" fmla="*/ 9741145 w 12194304"/>
              <a:gd name="connsiteY198" fmla="*/ 1425564 h 4820481"/>
              <a:gd name="connsiteX199" fmla="*/ 9785221 w 12194304"/>
              <a:gd name="connsiteY199" fmla="*/ 1320292 h 4820481"/>
              <a:gd name="connsiteX200" fmla="*/ 9776178 w 12194304"/>
              <a:gd name="connsiteY200" fmla="*/ 1321443 h 4820481"/>
              <a:gd name="connsiteX201" fmla="*/ 9727336 w 12194304"/>
              <a:gd name="connsiteY201" fmla="*/ 1385490 h 4820481"/>
              <a:gd name="connsiteX202" fmla="*/ 9726415 w 12194304"/>
              <a:gd name="connsiteY202" fmla="*/ 1396549 h 4820481"/>
              <a:gd name="connsiteX203" fmla="*/ 9736091 w 12194304"/>
              <a:gd name="connsiteY203" fmla="*/ 1408990 h 4820481"/>
              <a:gd name="connsiteX204" fmla="*/ 9777100 w 12194304"/>
              <a:gd name="connsiteY204" fmla="*/ 1411755 h 4820481"/>
              <a:gd name="connsiteX205" fmla="*/ 9788158 w 12194304"/>
              <a:gd name="connsiteY205" fmla="*/ 1400235 h 4820481"/>
              <a:gd name="connsiteX206" fmla="*/ 9788158 w 12194304"/>
              <a:gd name="connsiteY206" fmla="*/ 1365216 h 4820481"/>
              <a:gd name="connsiteX207" fmla="*/ 9787698 w 12194304"/>
              <a:gd name="connsiteY207" fmla="*/ 1328816 h 4820481"/>
              <a:gd name="connsiteX208" fmla="*/ 9785221 w 12194304"/>
              <a:gd name="connsiteY208" fmla="*/ 1320292 h 4820481"/>
              <a:gd name="connsiteX209" fmla="*/ 10557184 w 12194304"/>
              <a:gd name="connsiteY209" fmla="*/ 1309003 h 4820481"/>
              <a:gd name="connsiteX210" fmla="*/ 10548430 w 12194304"/>
              <a:gd name="connsiteY210" fmla="*/ 1313610 h 4820481"/>
              <a:gd name="connsiteX211" fmla="*/ 10550734 w 12194304"/>
              <a:gd name="connsiteY211" fmla="*/ 1346325 h 4820481"/>
              <a:gd name="connsiteX212" fmla="*/ 10572390 w 12194304"/>
              <a:gd name="connsiteY212" fmla="*/ 1347708 h 4820481"/>
              <a:gd name="connsiteX213" fmla="*/ 10595890 w 12194304"/>
              <a:gd name="connsiteY213" fmla="*/ 1344482 h 4820481"/>
              <a:gd name="connsiteX214" fmla="*/ 10607870 w 12194304"/>
              <a:gd name="connsiteY214" fmla="*/ 1331119 h 4820481"/>
              <a:gd name="connsiteX215" fmla="*/ 10587596 w 12194304"/>
              <a:gd name="connsiteY215" fmla="*/ 1309003 h 4820481"/>
              <a:gd name="connsiteX216" fmla="*/ 10577919 w 12194304"/>
              <a:gd name="connsiteY216" fmla="*/ 1309003 h 4820481"/>
              <a:gd name="connsiteX217" fmla="*/ 10471942 w 12194304"/>
              <a:gd name="connsiteY217" fmla="*/ 1308081 h 4820481"/>
              <a:gd name="connsiteX218" fmla="*/ 10433698 w 12194304"/>
              <a:gd name="connsiteY218" fmla="*/ 1351854 h 4820481"/>
              <a:gd name="connsiteX219" fmla="*/ 10449364 w 12194304"/>
              <a:gd name="connsiteY219" fmla="*/ 1364756 h 4820481"/>
              <a:gd name="connsiteX220" fmla="*/ 10508804 w 12194304"/>
              <a:gd name="connsiteY220" fmla="*/ 1356923 h 4820481"/>
              <a:gd name="connsiteX221" fmla="*/ 10534607 w 12194304"/>
              <a:gd name="connsiteY221" fmla="*/ 1323286 h 4820481"/>
              <a:gd name="connsiteX222" fmla="*/ 10519402 w 12194304"/>
              <a:gd name="connsiteY222" fmla="*/ 1308542 h 4820481"/>
              <a:gd name="connsiteX223" fmla="*/ 10483000 w 12194304"/>
              <a:gd name="connsiteY223" fmla="*/ 1308542 h 4820481"/>
              <a:gd name="connsiteX224" fmla="*/ 10483000 w 12194304"/>
              <a:gd name="connsiteY224" fmla="*/ 1308081 h 4820481"/>
              <a:gd name="connsiteX225" fmla="*/ 11294880 w 12194304"/>
              <a:gd name="connsiteY225" fmla="*/ 1301169 h 4820481"/>
              <a:gd name="connsiteX226" fmla="*/ 11263547 w 12194304"/>
              <a:gd name="connsiteY226" fmla="*/ 1333424 h 4820481"/>
              <a:gd name="connsiteX227" fmla="*/ 11298105 w 12194304"/>
              <a:gd name="connsiteY227" fmla="*/ 1366599 h 4820481"/>
              <a:gd name="connsiteX228" fmla="*/ 11332202 w 12194304"/>
              <a:gd name="connsiteY228" fmla="*/ 1338492 h 4820481"/>
              <a:gd name="connsiteX229" fmla="*/ 11377818 w 12194304"/>
              <a:gd name="connsiteY229" fmla="*/ 1299327 h 4820481"/>
              <a:gd name="connsiteX230" fmla="*/ 11347407 w 12194304"/>
              <a:gd name="connsiteY230" fmla="*/ 1331119 h 4820481"/>
              <a:gd name="connsiteX231" fmla="*/ 11347407 w 12194304"/>
              <a:gd name="connsiteY231" fmla="*/ 1353237 h 4820481"/>
              <a:gd name="connsiteX232" fmla="*/ 11360308 w 12194304"/>
              <a:gd name="connsiteY232" fmla="*/ 1366599 h 4820481"/>
              <a:gd name="connsiteX233" fmla="*/ 11405924 w 12194304"/>
              <a:gd name="connsiteY233" fmla="*/ 1330198 h 4820481"/>
              <a:gd name="connsiteX234" fmla="*/ 11377818 w 12194304"/>
              <a:gd name="connsiteY234" fmla="*/ 1299327 h 4820481"/>
              <a:gd name="connsiteX235" fmla="*/ 9869311 w 12194304"/>
              <a:gd name="connsiteY235" fmla="*/ 1279110 h 4820481"/>
              <a:gd name="connsiteX236" fmla="*/ 9844372 w 12194304"/>
              <a:gd name="connsiteY236" fmla="*/ 1286885 h 4820481"/>
              <a:gd name="connsiteX237" fmla="*/ 9803824 w 12194304"/>
              <a:gd name="connsiteY237" fmla="*/ 1352776 h 4820481"/>
              <a:gd name="connsiteX238" fmla="*/ 9803824 w 12194304"/>
              <a:gd name="connsiteY238" fmla="*/ 1402078 h 4820481"/>
              <a:gd name="connsiteX239" fmla="*/ 9815344 w 12194304"/>
              <a:gd name="connsiteY239" fmla="*/ 1414980 h 4820481"/>
              <a:gd name="connsiteX240" fmla="*/ 9886302 w 12194304"/>
              <a:gd name="connsiteY240" fmla="*/ 1421431 h 4820481"/>
              <a:gd name="connsiteX241" fmla="*/ 9899204 w 12194304"/>
              <a:gd name="connsiteY241" fmla="*/ 1409451 h 4820481"/>
              <a:gd name="connsiteX242" fmla="*/ 9882155 w 12194304"/>
              <a:gd name="connsiteY242" fmla="*/ 1302091 h 4820481"/>
              <a:gd name="connsiteX243" fmla="*/ 9869311 w 12194304"/>
              <a:gd name="connsiteY243" fmla="*/ 1279110 h 4820481"/>
              <a:gd name="connsiteX244" fmla="*/ 9787698 w 12194304"/>
              <a:gd name="connsiteY244" fmla="*/ 1233436 h 4820481"/>
              <a:gd name="connsiteX245" fmla="*/ 9739777 w 12194304"/>
              <a:gd name="connsiteY245" fmla="*/ 1323286 h 4820481"/>
              <a:gd name="connsiteX246" fmla="*/ 9781246 w 12194304"/>
              <a:gd name="connsiteY246" fmla="*/ 1302551 h 4820481"/>
              <a:gd name="connsiteX247" fmla="*/ 9787698 w 12194304"/>
              <a:gd name="connsiteY247" fmla="*/ 1294258 h 4820481"/>
              <a:gd name="connsiteX248" fmla="*/ 9812118 w 12194304"/>
              <a:gd name="connsiteY248" fmla="*/ 1222839 h 4820481"/>
              <a:gd name="connsiteX249" fmla="*/ 9804746 w 12194304"/>
              <a:gd name="connsiteY249" fmla="*/ 1228368 h 4820481"/>
              <a:gd name="connsiteX250" fmla="*/ 9804285 w 12194304"/>
              <a:gd name="connsiteY250" fmla="*/ 1283199 h 4820481"/>
              <a:gd name="connsiteX251" fmla="*/ 9812578 w 12194304"/>
              <a:gd name="connsiteY251" fmla="*/ 1286885 h 4820481"/>
              <a:gd name="connsiteX252" fmla="*/ 9852205 w 12194304"/>
              <a:gd name="connsiteY252" fmla="*/ 1264769 h 4820481"/>
              <a:gd name="connsiteX253" fmla="*/ 9855892 w 12194304"/>
              <a:gd name="connsiteY253" fmla="*/ 1255092 h 4820481"/>
              <a:gd name="connsiteX254" fmla="*/ 9812118 w 12194304"/>
              <a:gd name="connsiteY254" fmla="*/ 1222839 h 4820481"/>
              <a:gd name="connsiteX255" fmla="*/ 11305938 w 12194304"/>
              <a:gd name="connsiteY255" fmla="*/ 1197957 h 4820481"/>
              <a:gd name="connsiteX256" fmla="*/ 11282438 w 12194304"/>
              <a:gd name="connsiteY256" fmla="*/ 1198879 h 4820481"/>
              <a:gd name="connsiteX257" fmla="*/ 11269537 w 12194304"/>
              <a:gd name="connsiteY257" fmla="*/ 1211319 h 4820481"/>
              <a:gd name="connsiteX258" fmla="*/ 11264929 w 12194304"/>
              <a:gd name="connsiteY258" fmla="*/ 1271220 h 4820481"/>
              <a:gd name="connsiteX259" fmla="*/ 11278752 w 12194304"/>
              <a:gd name="connsiteY259" fmla="*/ 1285964 h 4820481"/>
              <a:gd name="connsiteX260" fmla="*/ 11289810 w 12194304"/>
              <a:gd name="connsiteY260" fmla="*/ 1285964 h 4820481"/>
              <a:gd name="connsiteX261" fmla="*/ 11330819 w 12194304"/>
              <a:gd name="connsiteY261" fmla="*/ 1241269 h 4820481"/>
              <a:gd name="connsiteX262" fmla="*/ 11330819 w 12194304"/>
              <a:gd name="connsiteY262" fmla="*/ 1222378 h 4820481"/>
              <a:gd name="connsiteX263" fmla="*/ 11305938 w 12194304"/>
              <a:gd name="connsiteY263" fmla="*/ 1197957 h 4820481"/>
              <a:gd name="connsiteX264" fmla="*/ 11391180 w 12194304"/>
              <a:gd name="connsiteY264" fmla="*/ 1191045 h 4820481"/>
              <a:gd name="connsiteX265" fmla="*/ 11347407 w 12194304"/>
              <a:gd name="connsiteY265" fmla="*/ 1240348 h 4820481"/>
              <a:gd name="connsiteX266" fmla="*/ 11351093 w 12194304"/>
              <a:gd name="connsiteY266" fmla="*/ 1281817 h 4820481"/>
              <a:gd name="connsiteX267" fmla="*/ 11395788 w 12194304"/>
              <a:gd name="connsiteY267" fmla="*/ 1283660 h 4820481"/>
              <a:gd name="connsiteX268" fmla="*/ 11400395 w 12194304"/>
              <a:gd name="connsiteY268" fmla="*/ 1283660 h 4820481"/>
              <a:gd name="connsiteX269" fmla="*/ 11414680 w 12194304"/>
              <a:gd name="connsiteY269" fmla="*/ 1270298 h 4820481"/>
              <a:gd name="connsiteX270" fmla="*/ 11418366 w 12194304"/>
              <a:gd name="connsiteY270" fmla="*/ 1218231 h 4820481"/>
              <a:gd name="connsiteX271" fmla="*/ 11391180 w 12194304"/>
              <a:gd name="connsiteY271" fmla="*/ 1191045 h 4820481"/>
              <a:gd name="connsiteX272" fmla="*/ 10553038 w 12194304"/>
              <a:gd name="connsiteY272" fmla="*/ 1189663 h 4820481"/>
              <a:gd name="connsiteX273" fmla="*/ 10540597 w 12194304"/>
              <a:gd name="connsiteY273" fmla="*/ 1200260 h 4820481"/>
              <a:gd name="connsiteX274" fmla="*/ 10546126 w 12194304"/>
              <a:gd name="connsiteY274" fmla="*/ 1274445 h 4820481"/>
              <a:gd name="connsiteX275" fmla="*/ 10567782 w 12194304"/>
              <a:gd name="connsiteY275" fmla="*/ 1294258 h 4820481"/>
              <a:gd name="connsiteX276" fmla="*/ 10607409 w 12194304"/>
              <a:gd name="connsiteY276" fmla="*/ 1251867 h 4820481"/>
              <a:gd name="connsiteX277" fmla="*/ 10604184 w 12194304"/>
              <a:gd name="connsiteY277" fmla="*/ 1209015 h 4820481"/>
              <a:gd name="connsiteX278" fmla="*/ 10590360 w 12194304"/>
              <a:gd name="connsiteY278" fmla="*/ 1195192 h 4820481"/>
              <a:gd name="connsiteX279" fmla="*/ 10553038 w 12194304"/>
              <a:gd name="connsiteY279" fmla="*/ 1189663 h 4820481"/>
              <a:gd name="connsiteX280" fmla="*/ 10465952 w 12194304"/>
              <a:gd name="connsiteY280" fmla="*/ 1164321 h 4820481"/>
              <a:gd name="connsiteX281" fmla="*/ 10449826 w 12194304"/>
              <a:gd name="connsiteY281" fmla="*/ 1173536 h 4820481"/>
              <a:gd name="connsiteX282" fmla="*/ 10433237 w 12194304"/>
              <a:gd name="connsiteY282" fmla="*/ 1280896 h 4820481"/>
              <a:gd name="connsiteX283" fmla="*/ 10444296 w 12194304"/>
              <a:gd name="connsiteY283" fmla="*/ 1292415 h 4820481"/>
              <a:gd name="connsiteX284" fmla="*/ 10482540 w 12194304"/>
              <a:gd name="connsiteY284" fmla="*/ 1291954 h 4820481"/>
              <a:gd name="connsiteX285" fmla="*/ 10482540 w 12194304"/>
              <a:gd name="connsiteY285" fmla="*/ 1292875 h 4820481"/>
              <a:gd name="connsiteX286" fmla="*/ 10517558 w 12194304"/>
              <a:gd name="connsiteY286" fmla="*/ 1292875 h 4820481"/>
              <a:gd name="connsiteX287" fmla="*/ 10532764 w 12194304"/>
              <a:gd name="connsiteY287" fmla="*/ 1276288 h 4820481"/>
              <a:gd name="connsiteX288" fmla="*/ 10526774 w 12194304"/>
              <a:gd name="connsiteY288" fmla="*/ 1203947 h 4820481"/>
              <a:gd name="connsiteX289" fmla="*/ 10500971 w 12194304"/>
              <a:gd name="connsiteY289" fmla="*/ 1173536 h 4820481"/>
              <a:gd name="connsiteX290" fmla="*/ 10465952 w 12194304"/>
              <a:gd name="connsiteY290" fmla="*/ 1164321 h 4820481"/>
              <a:gd name="connsiteX291" fmla="*/ 10521015 w 12194304"/>
              <a:gd name="connsiteY291" fmla="*/ 1090540 h 4820481"/>
              <a:gd name="connsiteX292" fmla="*/ 10510186 w 12194304"/>
              <a:gd name="connsiteY292" fmla="*/ 1092901 h 4820481"/>
              <a:gd name="connsiteX293" fmla="*/ 10463648 w 12194304"/>
              <a:gd name="connsiteY293" fmla="*/ 1138978 h 4820481"/>
              <a:gd name="connsiteX294" fmla="*/ 10469638 w 12194304"/>
              <a:gd name="connsiteY294" fmla="*/ 1150498 h 4820481"/>
              <a:gd name="connsiteX295" fmla="*/ 10509264 w 12194304"/>
              <a:gd name="connsiteY295" fmla="*/ 1161556 h 4820481"/>
              <a:gd name="connsiteX296" fmla="*/ 10522626 w 12194304"/>
              <a:gd name="connsiteY296" fmla="*/ 1152340 h 4820481"/>
              <a:gd name="connsiteX297" fmla="*/ 10522626 w 12194304"/>
              <a:gd name="connsiteY297" fmla="*/ 1125155 h 4820481"/>
              <a:gd name="connsiteX298" fmla="*/ 10523548 w 12194304"/>
              <a:gd name="connsiteY298" fmla="*/ 1125155 h 4820481"/>
              <a:gd name="connsiteX299" fmla="*/ 10523548 w 12194304"/>
              <a:gd name="connsiteY299" fmla="*/ 1101656 h 4820481"/>
              <a:gd name="connsiteX300" fmla="*/ 10521015 w 12194304"/>
              <a:gd name="connsiteY300" fmla="*/ 1090540 h 4820481"/>
              <a:gd name="connsiteX301" fmla="*/ 11327133 w 12194304"/>
              <a:gd name="connsiteY301" fmla="*/ 1089214 h 4820481"/>
              <a:gd name="connsiteX302" fmla="*/ 11311006 w 12194304"/>
              <a:gd name="connsiteY302" fmla="*/ 1097048 h 4820481"/>
              <a:gd name="connsiteX303" fmla="*/ 11281056 w 12194304"/>
              <a:gd name="connsiteY303" fmla="*/ 1155566 h 4820481"/>
              <a:gd name="connsiteX304" fmla="*/ 11296722 w 12194304"/>
              <a:gd name="connsiteY304" fmla="*/ 1183212 h 4820481"/>
              <a:gd name="connsiteX305" fmla="*/ 11322064 w 12194304"/>
              <a:gd name="connsiteY305" fmla="*/ 1181830 h 4820481"/>
              <a:gd name="connsiteX306" fmla="*/ 11330819 w 12194304"/>
              <a:gd name="connsiteY306" fmla="*/ 1174918 h 4820481"/>
              <a:gd name="connsiteX307" fmla="*/ 11334506 w 12194304"/>
              <a:gd name="connsiteY307" fmla="*/ 1103959 h 4820481"/>
              <a:gd name="connsiteX308" fmla="*/ 11327133 w 12194304"/>
              <a:gd name="connsiteY308" fmla="*/ 1089214 h 4820481"/>
              <a:gd name="connsiteX309" fmla="*/ 10543535 w 12194304"/>
              <a:gd name="connsiteY309" fmla="*/ 1089100 h 4820481"/>
              <a:gd name="connsiteX310" fmla="*/ 10539215 w 12194304"/>
              <a:gd name="connsiteY310" fmla="*/ 1099352 h 4820481"/>
              <a:gd name="connsiteX311" fmla="*/ 10537832 w 12194304"/>
              <a:gd name="connsiteY311" fmla="*/ 1126998 h 4820481"/>
              <a:gd name="connsiteX312" fmla="*/ 10576998 w 12194304"/>
              <a:gd name="connsiteY312" fmla="*/ 1177683 h 4820481"/>
              <a:gd name="connsiteX313" fmla="*/ 10589438 w 12194304"/>
              <a:gd name="connsiteY313" fmla="*/ 1179526 h 4820481"/>
              <a:gd name="connsiteX314" fmla="*/ 10598193 w 12194304"/>
              <a:gd name="connsiteY314" fmla="*/ 1169850 h 4820481"/>
              <a:gd name="connsiteX315" fmla="*/ 10583449 w 12194304"/>
              <a:gd name="connsiteY315" fmla="*/ 1126537 h 4820481"/>
              <a:gd name="connsiteX316" fmla="*/ 10554420 w 12194304"/>
              <a:gd name="connsiteY316" fmla="*/ 1091980 h 4820481"/>
              <a:gd name="connsiteX317" fmla="*/ 10543535 w 12194304"/>
              <a:gd name="connsiteY317" fmla="*/ 1089100 h 4820481"/>
              <a:gd name="connsiteX318" fmla="*/ 11355240 w 12194304"/>
              <a:gd name="connsiteY318" fmla="*/ 1084146 h 4820481"/>
              <a:gd name="connsiteX319" fmla="*/ 11347407 w 12194304"/>
              <a:gd name="connsiteY319" fmla="*/ 1093362 h 4820481"/>
              <a:gd name="connsiteX320" fmla="*/ 11348328 w 12194304"/>
              <a:gd name="connsiteY320" fmla="*/ 1137595 h 4820481"/>
              <a:gd name="connsiteX321" fmla="*/ 11348328 w 12194304"/>
              <a:gd name="connsiteY321" fmla="*/ 1169389 h 4820481"/>
              <a:gd name="connsiteX322" fmla="*/ 11358004 w 12194304"/>
              <a:gd name="connsiteY322" fmla="*/ 1179065 h 4820481"/>
              <a:gd name="connsiteX323" fmla="*/ 11405464 w 12194304"/>
              <a:gd name="connsiteY323" fmla="*/ 1175379 h 4820481"/>
              <a:gd name="connsiteX324" fmla="*/ 11415601 w 12194304"/>
              <a:gd name="connsiteY324" fmla="*/ 1163399 h 4820481"/>
              <a:gd name="connsiteX325" fmla="*/ 11396710 w 12194304"/>
              <a:gd name="connsiteY325" fmla="*/ 1106724 h 4820481"/>
              <a:gd name="connsiteX326" fmla="*/ 11355240 w 12194304"/>
              <a:gd name="connsiteY326" fmla="*/ 1084146 h 4820481"/>
              <a:gd name="connsiteX327" fmla="*/ 10506500 w 12194304"/>
              <a:gd name="connsiteY327" fmla="*/ 664384 h 4820481"/>
              <a:gd name="connsiteX328" fmla="*/ 10494520 w 12194304"/>
              <a:gd name="connsiteY328" fmla="*/ 677286 h 4820481"/>
              <a:gd name="connsiteX329" fmla="*/ 10501431 w 12194304"/>
              <a:gd name="connsiteY329" fmla="*/ 728892 h 4820481"/>
              <a:gd name="connsiteX330" fmla="*/ 10516176 w 12194304"/>
              <a:gd name="connsiteY330" fmla="*/ 737186 h 4820481"/>
              <a:gd name="connsiteX331" fmla="*/ 10572851 w 12194304"/>
              <a:gd name="connsiteY331" fmla="*/ 680050 h 4820481"/>
              <a:gd name="connsiteX332" fmla="*/ 10561792 w 12194304"/>
              <a:gd name="connsiteY332" fmla="*/ 664384 h 4820481"/>
              <a:gd name="connsiteX333" fmla="*/ 10535068 w 12194304"/>
              <a:gd name="connsiteY333" fmla="*/ 664384 h 4820481"/>
              <a:gd name="connsiteX334" fmla="*/ 10506500 w 12194304"/>
              <a:gd name="connsiteY334" fmla="*/ 664384 h 4820481"/>
              <a:gd name="connsiteX335" fmla="*/ 10391768 w 12194304"/>
              <a:gd name="connsiteY335" fmla="*/ 661619 h 4820481"/>
              <a:gd name="connsiteX336" fmla="*/ 10383474 w 12194304"/>
              <a:gd name="connsiteY336" fmla="*/ 672217 h 4820481"/>
              <a:gd name="connsiteX337" fmla="*/ 10475168 w 12194304"/>
              <a:gd name="connsiteY337" fmla="*/ 743637 h 4820481"/>
              <a:gd name="connsiteX338" fmla="*/ 10486687 w 12194304"/>
              <a:gd name="connsiteY338" fmla="*/ 730274 h 4820481"/>
              <a:gd name="connsiteX339" fmla="*/ 10481158 w 12194304"/>
              <a:gd name="connsiteY339" fmla="*/ 691109 h 4820481"/>
              <a:gd name="connsiteX340" fmla="*/ 10452129 w 12194304"/>
              <a:gd name="connsiteY340" fmla="*/ 663462 h 4820481"/>
              <a:gd name="connsiteX341" fmla="*/ 10430012 w 12194304"/>
              <a:gd name="connsiteY341" fmla="*/ 662080 h 4820481"/>
              <a:gd name="connsiteX342" fmla="*/ 10430012 w 12194304"/>
              <a:gd name="connsiteY342" fmla="*/ 661619 h 4820481"/>
              <a:gd name="connsiteX343" fmla="*/ 10456391 w 12194304"/>
              <a:gd name="connsiteY343" fmla="*/ 531452 h 4820481"/>
              <a:gd name="connsiteX344" fmla="*/ 10445678 w 12194304"/>
              <a:gd name="connsiteY344" fmla="*/ 532603 h 4820481"/>
              <a:gd name="connsiteX345" fmla="*/ 10377023 w 12194304"/>
              <a:gd name="connsiteY345" fmla="*/ 635816 h 4820481"/>
              <a:gd name="connsiteX346" fmla="*/ 10388082 w 12194304"/>
              <a:gd name="connsiteY346" fmla="*/ 647336 h 4820481"/>
              <a:gd name="connsiteX347" fmla="*/ 10426326 w 12194304"/>
              <a:gd name="connsiteY347" fmla="*/ 647336 h 4820481"/>
              <a:gd name="connsiteX348" fmla="*/ 10426326 w 12194304"/>
              <a:gd name="connsiteY348" fmla="*/ 648718 h 4820481"/>
              <a:gd name="connsiteX349" fmla="*/ 10461344 w 12194304"/>
              <a:gd name="connsiteY349" fmla="*/ 648718 h 4820481"/>
              <a:gd name="connsiteX350" fmla="*/ 10474246 w 12194304"/>
              <a:gd name="connsiteY350" fmla="*/ 635355 h 4820481"/>
              <a:gd name="connsiteX351" fmla="*/ 10460884 w 12194304"/>
              <a:gd name="connsiteY351" fmla="*/ 541358 h 4820481"/>
              <a:gd name="connsiteX352" fmla="*/ 10456391 w 12194304"/>
              <a:gd name="connsiteY352" fmla="*/ 531452 h 4820481"/>
              <a:gd name="connsiteX353" fmla="*/ 10488070 w 12194304"/>
              <a:gd name="connsiteY353" fmla="*/ 526613 h 4820481"/>
              <a:gd name="connsiteX354" fmla="*/ 10476089 w 12194304"/>
              <a:gd name="connsiteY354" fmla="*/ 539976 h 4820481"/>
              <a:gd name="connsiteX355" fmla="*/ 10485765 w 12194304"/>
              <a:gd name="connsiteY355" fmla="*/ 605866 h 4820481"/>
              <a:gd name="connsiteX356" fmla="*/ 10494520 w 12194304"/>
              <a:gd name="connsiteY356" fmla="*/ 645953 h 4820481"/>
              <a:gd name="connsiteX357" fmla="*/ 10535989 w 12194304"/>
              <a:gd name="connsiteY357" fmla="*/ 649639 h 4820481"/>
              <a:gd name="connsiteX358" fmla="*/ 10535989 w 12194304"/>
              <a:gd name="connsiteY358" fmla="*/ 649178 h 4820481"/>
              <a:gd name="connsiteX359" fmla="*/ 10547048 w 12194304"/>
              <a:gd name="connsiteY359" fmla="*/ 649178 h 4820481"/>
              <a:gd name="connsiteX360" fmla="*/ 10579762 w 12194304"/>
              <a:gd name="connsiteY360" fmla="*/ 608170 h 4820481"/>
              <a:gd name="connsiteX361" fmla="*/ 10488070 w 12194304"/>
              <a:gd name="connsiteY361" fmla="*/ 526613 h 4820481"/>
              <a:gd name="connsiteX362" fmla="*/ 10473728 w 12194304"/>
              <a:gd name="connsiteY362" fmla="*/ 10 h 4820481"/>
              <a:gd name="connsiteX363" fmla="*/ 10484383 w 12194304"/>
              <a:gd name="connsiteY363" fmla="*/ 7785 h 4820481"/>
              <a:gd name="connsiteX364" fmla="*/ 10552577 w 12194304"/>
              <a:gd name="connsiteY364" fmla="*/ 105469 h 4820481"/>
              <a:gd name="connsiteX365" fmla="*/ 10682514 w 12194304"/>
              <a:gd name="connsiteY365" fmla="*/ 293463 h 4820481"/>
              <a:gd name="connsiteX366" fmla="*/ 10780659 w 12194304"/>
              <a:gd name="connsiteY366" fmla="*/ 362579 h 4820481"/>
              <a:gd name="connsiteX367" fmla="*/ 10835951 w 12194304"/>
              <a:gd name="connsiteY367" fmla="*/ 339080 h 4820481"/>
              <a:gd name="connsiteX368" fmla="*/ 10847010 w 12194304"/>
              <a:gd name="connsiteY368" fmla="*/ 330325 h 4820481"/>
              <a:gd name="connsiteX369" fmla="*/ 10854382 w 12194304"/>
              <a:gd name="connsiteY369" fmla="*/ 342766 h 4820481"/>
              <a:gd name="connsiteX370" fmla="*/ 10757620 w 12194304"/>
              <a:gd name="connsiteY370" fmla="*/ 465331 h 4820481"/>
              <a:gd name="connsiteX371" fmla="*/ 10745180 w 12194304"/>
              <a:gd name="connsiteY371" fmla="*/ 467174 h 4820481"/>
              <a:gd name="connsiteX372" fmla="*/ 10725366 w 12194304"/>
              <a:gd name="connsiteY372" fmla="*/ 492516 h 4820481"/>
              <a:gd name="connsiteX373" fmla="*/ 10731817 w 12194304"/>
              <a:gd name="connsiteY373" fmla="*/ 604944 h 4820481"/>
              <a:gd name="connsiteX374" fmla="*/ 10736885 w 12194304"/>
              <a:gd name="connsiteY374" fmla="*/ 695256 h 4820481"/>
              <a:gd name="connsiteX375" fmla="*/ 10762228 w 12194304"/>
              <a:gd name="connsiteY375" fmla="*/ 731196 h 4820481"/>
              <a:gd name="connsiteX376" fmla="*/ 10926723 w 12194304"/>
              <a:gd name="connsiteY376" fmla="*/ 794782 h 4820481"/>
              <a:gd name="connsiteX377" fmla="*/ 10972800 w 12194304"/>
              <a:gd name="connsiteY377" fmla="*/ 793860 h 4820481"/>
              <a:gd name="connsiteX378" fmla="*/ 11041455 w 12194304"/>
              <a:gd name="connsiteY378" fmla="*/ 761145 h 4820481"/>
              <a:gd name="connsiteX379" fmla="*/ 11060347 w 12194304"/>
              <a:gd name="connsiteY379" fmla="*/ 760224 h 4820481"/>
              <a:gd name="connsiteX380" fmla="*/ 11352936 w 12194304"/>
              <a:gd name="connsiteY380" fmla="*/ 477772 h 4820481"/>
              <a:gd name="connsiteX381" fmla="*/ 11361230 w 12194304"/>
              <a:gd name="connsiteY381" fmla="*/ 492977 h 4820481"/>
              <a:gd name="connsiteX382" fmla="*/ 11500843 w 12194304"/>
              <a:gd name="connsiteY382" fmla="*/ 787410 h 4820481"/>
              <a:gd name="connsiteX383" fmla="*/ 11658426 w 12194304"/>
              <a:gd name="connsiteY383" fmla="*/ 926563 h 4820481"/>
              <a:gd name="connsiteX384" fmla="*/ 11725700 w 12194304"/>
              <a:gd name="connsiteY384" fmla="*/ 939464 h 4820481"/>
              <a:gd name="connsiteX385" fmla="*/ 11791129 w 12194304"/>
              <a:gd name="connsiteY385" fmla="*/ 862054 h 4820481"/>
              <a:gd name="connsiteX386" fmla="*/ 11784218 w 12194304"/>
              <a:gd name="connsiteY386" fmla="*/ 1001208 h 4820481"/>
              <a:gd name="connsiteX387" fmla="*/ 11690220 w 12194304"/>
              <a:gd name="connsiteY387" fmla="*/ 1051892 h 4820481"/>
              <a:gd name="connsiteX388" fmla="*/ 11608204 w 12194304"/>
              <a:gd name="connsiteY388" fmla="*/ 1038530 h 4820481"/>
              <a:gd name="connsiteX389" fmla="*/ 11600370 w 12194304"/>
              <a:gd name="connsiteY389" fmla="*/ 1047285 h 4820481"/>
              <a:gd name="connsiteX390" fmla="*/ 11619262 w 12194304"/>
              <a:gd name="connsiteY390" fmla="*/ 1508977 h 4820481"/>
              <a:gd name="connsiteX391" fmla="*/ 11628016 w 12194304"/>
              <a:gd name="connsiteY391" fmla="*/ 1530633 h 4820481"/>
              <a:gd name="connsiteX392" fmla="*/ 11741366 w 12194304"/>
              <a:gd name="connsiteY392" fmla="*/ 1697432 h 4820481"/>
              <a:gd name="connsiteX393" fmla="*/ 11740444 w 12194304"/>
              <a:gd name="connsiteY393" fmla="*/ 1726461 h 4820481"/>
              <a:gd name="connsiteX394" fmla="*/ 11662574 w 12194304"/>
              <a:gd name="connsiteY394" fmla="*/ 1884506 h 4820481"/>
              <a:gd name="connsiteX395" fmla="*/ 11667182 w 12194304"/>
              <a:gd name="connsiteY395" fmla="*/ 2010757 h 4820481"/>
              <a:gd name="connsiteX396" fmla="*/ 11706808 w 12194304"/>
              <a:gd name="connsiteY396" fmla="*/ 2134243 h 4820481"/>
              <a:gd name="connsiteX397" fmla="*/ 11853333 w 12194304"/>
              <a:gd name="connsiteY397" fmla="*/ 2242064 h 4820481"/>
              <a:gd name="connsiteX398" fmla="*/ 11975438 w 12194304"/>
              <a:gd name="connsiteY398" fmla="*/ 2298739 h 4820481"/>
              <a:gd name="connsiteX399" fmla="*/ 12104914 w 12194304"/>
              <a:gd name="connsiteY399" fmla="*/ 2384903 h 4820481"/>
              <a:gd name="connsiteX400" fmla="*/ 12173108 w 12194304"/>
              <a:gd name="connsiteY400" fmla="*/ 2428676 h 4820481"/>
              <a:gd name="connsiteX401" fmla="*/ 12187392 w 12194304"/>
              <a:gd name="connsiteY401" fmla="*/ 2454019 h 4820481"/>
              <a:gd name="connsiteX402" fmla="*/ 12194304 w 12194304"/>
              <a:gd name="connsiteY402" fmla="*/ 3575075 h 4820481"/>
              <a:gd name="connsiteX403" fmla="*/ 12192000 w 12194304"/>
              <a:gd name="connsiteY403" fmla="*/ 3575135 h 4820481"/>
              <a:gd name="connsiteX404" fmla="*/ 12192000 w 12194304"/>
              <a:gd name="connsiteY404" fmla="*/ 4820481 h 4820481"/>
              <a:gd name="connsiteX405" fmla="*/ 0 w 12194304"/>
              <a:gd name="connsiteY405" fmla="*/ 4820481 h 4820481"/>
              <a:gd name="connsiteX406" fmla="*/ 0 w 12194304"/>
              <a:gd name="connsiteY406" fmla="*/ 3487792 h 4820481"/>
              <a:gd name="connsiteX407" fmla="*/ 6096353 w 12194304"/>
              <a:gd name="connsiteY407" fmla="*/ 3487792 h 4820481"/>
              <a:gd name="connsiteX408" fmla="*/ 6440981 w 12194304"/>
              <a:gd name="connsiteY408" fmla="*/ 3483613 h 4820481"/>
              <a:gd name="connsiteX409" fmla="*/ 6446234 w 12194304"/>
              <a:gd name="connsiteY409" fmla="*/ 3483495 h 4820481"/>
              <a:gd name="connsiteX410" fmla="*/ 6745220 w 12194304"/>
              <a:gd name="connsiteY410" fmla="*/ 3425988 h 4820481"/>
              <a:gd name="connsiteX411" fmla="*/ 6744766 w 12194304"/>
              <a:gd name="connsiteY411" fmla="*/ 3416109 h 4820481"/>
              <a:gd name="connsiteX412" fmla="*/ 6688091 w 12194304"/>
              <a:gd name="connsiteY412" fmla="*/ 3144254 h 4820481"/>
              <a:gd name="connsiteX413" fmla="*/ 6682101 w 12194304"/>
              <a:gd name="connsiteY413" fmla="*/ 3133656 h 4820481"/>
              <a:gd name="connsiteX414" fmla="*/ 6670581 w 12194304"/>
              <a:gd name="connsiteY414" fmla="*/ 3285250 h 4820481"/>
              <a:gd name="connsiteX415" fmla="*/ 6667356 w 12194304"/>
              <a:gd name="connsiteY415" fmla="*/ 3286171 h 4820481"/>
              <a:gd name="connsiteX416" fmla="*/ 6633259 w 12194304"/>
              <a:gd name="connsiteY416" fmla="*/ 3150244 h 4820481"/>
              <a:gd name="connsiteX417" fmla="*/ 6610221 w 12194304"/>
              <a:gd name="connsiteY417" fmla="*/ 3154391 h 4820481"/>
              <a:gd name="connsiteX418" fmla="*/ 6580731 w 12194304"/>
              <a:gd name="connsiteY418" fmla="*/ 3159459 h 4820481"/>
              <a:gd name="connsiteX419" fmla="*/ 6567830 w 12194304"/>
              <a:gd name="connsiteY419" fmla="*/ 3164988 h 4820481"/>
              <a:gd name="connsiteX420" fmla="*/ 6544791 w 12194304"/>
              <a:gd name="connsiteY420" fmla="*/ 3153930 h 4820481"/>
              <a:gd name="connsiteX421" fmla="*/ 6531890 w 12194304"/>
              <a:gd name="connsiteY421" fmla="*/ 3162224 h 4820481"/>
              <a:gd name="connsiteX422" fmla="*/ 6531890 w 12194304"/>
              <a:gd name="connsiteY422" fmla="*/ 3262211 h 4820481"/>
              <a:gd name="connsiteX423" fmla="*/ 6528204 w 12194304"/>
              <a:gd name="connsiteY423" fmla="*/ 3272809 h 4820481"/>
              <a:gd name="connsiteX424" fmla="*/ 6458166 w 12194304"/>
              <a:gd name="connsiteY424" fmla="*/ 3160841 h 4820481"/>
              <a:gd name="connsiteX425" fmla="*/ 6445265 w 12194304"/>
              <a:gd name="connsiteY425" fmla="*/ 3194938 h 4820481"/>
              <a:gd name="connsiteX426" fmla="*/ 6419461 w 12194304"/>
              <a:gd name="connsiteY426" fmla="*/ 3139646 h 4820481"/>
              <a:gd name="connsiteX427" fmla="*/ 6417158 w 12194304"/>
              <a:gd name="connsiteY427" fmla="*/ 3183880 h 4820481"/>
              <a:gd name="connsiteX428" fmla="*/ 6413011 w 12194304"/>
              <a:gd name="connsiteY428" fmla="*/ 3197703 h 4820481"/>
              <a:gd name="connsiteX429" fmla="*/ 6399648 w 12194304"/>
              <a:gd name="connsiteY429" fmla="*/ 3190330 h 4820481"/>
              <a:gd name="connsiteX430" fmla="*/ 6354493 w 12194304"/>
              <a:gd name="connsiteY430" fmla="*/ 3024453 h 4820481"/>
              <a:gd name="connsiteX431" fmla="*/ 6337905 w 12194304"/>
              <a:gd name="connsiteY431" fmla="*/ 3012934 h 4820481"/>
              <a:gd name="connsiteX432" fmla="*/ 6279387 w 12194304"/>
              <a:gd name="connsiteY432" fmla="*/ 3027679 h 4820481"/>
              <a:gd name="connsiteX433" fmla="*/ 6260034 w 12194304"/>
              <a:gd name="connsiteY433" fmla="*/ 3010169 h 4820481"/>
              <a:gd name="connsiteX434" fmla="*/ 6270632 w 12194304"/>
              <a:gd name="connsiteY434" fmla="*/ 2989435 h 4820481"/>
              <a:gd name="connsiteX435" fmla="*/ 6625426 w 12194304"/>
              <a:gd name="connsiteY435" fmla="*/ 2902349 h 4820481"/>
              <a:gd name="connsiteX436" fmla="*/ 6635102 w 12194304"/>
              <a:gd name="connsiteY436" fmla="*/ 2887604 h 4820481"/>
              <a:gd name="connsiteX437" fmla="*/ 6624966 w 12194304"/>
              <a:gd name="connsiteY437" fmla="*/ 2839684 h 4820481"/>
              <a:gd name="connsiteX438" fmla="*/ 6606535 w 12194304"/>
              <a:gd name="connsiteY438" fmla="*/ 2826782 h 4820481"/>
              <a:gd name="connsiteX439" fmla="*/ 6482587 w 12194304"/>
              <a:gd name="connsiteY439" fmla="*/ 2800519 h 4820481"/>
              <a:gd name="connsiteX440" fmla="*/ 6459549 w 12194304"/>
              <a:gd name="connsiteY440" fmla="*/ 2606995 h 4820481"/>
              <a:gd name="connsiteX441" fmla="*/ 6551242 w 12194304"/>
              <a:gd name="connsiteY441" fmla="*/ 2554927 h 4820481"/>
              <a:gd name="connsiteX442" fmla="*/ 6559536 w 12194304"/>
              <a:gd name="connsiteY442" fmla="*/ 2538800 h 4820481"/>
              <a:gd name="connsiteX443" fmla="*/ 6571516 w 12194304"/>
              <a:gd name="connsiteY443" fmla="*/ 2490880 h 4820481"/>
              <a:gd name="connsiteX444" fmla="*/ 6592711 w 12194304"/>
              <a:gd name="connsiteY444" fmla="*/ 2485811 h 4820481"/>
              <a:gd name="connsiteX445" fmla="*/ 6585339 w 12194304"/>
              <a:gd name="connsiteY445" fmla="*/ 2497331 h 4820481"/>
              <a:gd name="connsiteX446" fmla="*/ 6582114 w 12194304"/>
              <a:gd name="connsiteY446" fmla="*/ 2539261 h 4820481"/>
              <a:gd name="connsiteX447" fmla="*/ 6608838 w 12194304"/>
              <a:gd name="connsiteY447" fmla="*/ 2544791 h 4820481"/>
              <a:gd name="connsiteX448" fmla="*/ 6722649 w 12194304"/>
              <a:gd name="connsiteY448" fmla="*/ 2567368 h 4820481"/>
              <a:gd name="connsiteX449" fmla="*/ 6793147 w 12194304"/>
              <a:gd name="connsiteY449" fmla="*/ 2657679 h 4820481"/>
              <a:gd name="connsiteX450" fmla="*/ 6762275 w 12194304"/>
              <a:gd name="connsiteY450" fmla="*/ 2754441 h 4820481"/>
              <a:gd name="connsiteX451" fmla="*/ 6678876 w 12194304"/>
              <a:gd name="connsiteY451" fmla="*/ 2810655 h 4820481"/>
              <a:gd name="connsiteX452" fmla="*/ 6663670 w 12194304"/>
              <a:gd name="connsiteY452" fmla="*/ 2838301 h 4820481"/>
              <a:gd name="connsiteX453" fmla="*/ 6671042 w 12194304"/>
              <a:gd name="connsiteY453" fmla="*/ 2874242 h 4820481"/>
              <a:gd name="connsiteX454" fmla="*/ 6689934 w 12194304"/>
              <a:gd name="connsiteY454" fmla="*/ 2886222 h 4820481"/>
              <a:gd name="connsiteX455" fmla="*/ 7039659 w 12194304"/>
              <a:gd name="connsiteY455" fmla="*/ 2799597 h 4820481"/>
              <a:gd name="connsiteX456" fmla="*/ 7062237 w 12194304"/>
              <a:gd name="connsiteY456" fmla="*/ 2813880 h 4820481"/>
              <a:gd name="connsiteX457" fmla="*/ 7049336 w 12194304"/>
              <a:gd name="connsiteY457" fmla="*/ 2837380 h 4820481"/>
              <a:gd name="connsiteX458" fmla="*/ 7029061 w 12194304"/>
              <a:gd name="connsiteY458" fmla="*/ 2859958 h 4820481"/>
              <a:gd name="connsiteX459" fmla="*/ 7021689 w 12194304"/>
              <a:gd name="connsiteY459" fmla="*/ 2963170 h 4820481"/>
              <a:gd name="connsiteX460" fmla="*/ 6996347 w 12194304"/>
              <a:gd name="connsiteY460" fmla="*/ 2929534 h 4820481"/>
              <a:gd name="connsiteX461" fmla="*/ 6966857 w 12194304"/>
              <a:gd name="connsiteY461" fmla="*/ 3023071 h 4820481"/>
              <a:gd name="connsiteX462" fmla="*/ 6936907 w 12194304"/>
              <a:gd name="connsiteY462" fmla="*/ 2974229 h 4820481"/>
              <a:gd name="connsiteX463" fmla="*/ 6925849 w 12194304"/>
              <a:gd name="connsiteY463" fmla="*/ 3123979 h 4820481"/>
              <a:gd name="connsiteX464" fmla="*/ 6883458 w 12194304"/>
              <a:gd name="connsiteY464" fmla="*/ 3018463 h 4820481"/>
              <a:gd name="connsiteX465" fmla="*/ 6879311 w 12194304"/>
              <a:gd name="connsiteY465" fmla="*/ 3018463 h 4820481"/>
              <a:gd name="connsiteX466" fmla="*/ 6846136 w 12194304"/>
              <a:gd name="connsiteY466" fmla="*/ 3093568 h 4820481"/>
              <a:gd name="connsiteX467" fmla="*/ 6824479 w 12194304"/>
              <a:gd name="connsiteY467" fmla="*/ 3070530 h 4820481"/>
              <a:gd name="connsiteX468" fmla="*/ 6824479 w 12194304"/>
              <a:gd name="connsiteY468" fmla="*/ 3158999 h 4820481"/>
              <a:gd name="connsiteX469" fmla="*/ 6798676 w 12194304"/>
              <a:gd name="connsiteY469" fmla="*/ 3121676 h 4820481"/>
              <a:gd name="connsiteX470" fmla="*/ 6794529 w 12194304"/>
              <a:gd name="connsiteY470" fmla="*/ 3122597 h 4820481"/>
              <a:gd name="connsiteX471" fmla="*/ 6794529 w 12194304"/>
              <a:gd name="connsiteY471" fmla="*/ 3311513 h 4820481"/>
              <a:gd name="connsiteX472" fmla="*/ 6789921 w 12194304"/>
              <a:gd name="connsiteY472" fmla="*/ 3312435 h 4820481"/>
              <a:gd name="connsiteX473" fmla="*/ 6739697 w 12194304"/>
              <a:gd name="connsiteY473" fmla="*/ 3190330 h 4820481"/>
              <a:gd name="connsiteX474" fmla="*/ 6783010 w 12194304"/>
              <a:gd name="connsiteY474" fmla="*/ 3416569 h 4820481"/>
              <a:gd name="connsiteX475" fmla="*/ 6784029 w 12194304"/>
              <a:gd name="connsiteY475" fmla="*/ 3418523 h 4820481"/>
              <a:gd name="connsiteX476" fmla="*/ 6884710 w 12194304"/>
              <a:gd name="connsiteY476" fmla="*/ 3399158 h 4820481"/>
              <a:gd name="connsiteX477" fmla="*/ 6918477 w 12194304"/>
              <a:gd name="connsiteY477" fmla="*/ 3380168 h 4820481"/>
              <a:gd name="connsiteX478" fmla="*/ 7239634 w 12194304"/>
              <a:gd name="connsiteY478" fmla="*/ 3146097 h 4820481"/>
              <a:gd name="connsiteX479" fmla="*/ 7380629 w 12194304"/>
              <a:gd name="connsiteY479" fmla="*/ 3082050 h 4820481"/>
              <a:gd name="connsiteX480" fmla="*/ 7391227 w 12194304"/>
              <a:gd name="connsiteY480" fmla="*/ 3073755 h 4820481"/>
              <a:gd name="connsiteX481" fmla="*/ 7381090 w 12194304"/>
              <a:gd name="connsiteY481" fmla="*/ 3065001 h 4820481"/>
              <a:gd name="connsiteX482" fmla="*/ 7299534 w 12194304"/>
              <a:gd name="connsiteY482" fmla="*/ 2990817 h 4820481"/>
              <a:gd name="connsiteX483" fmla="*/ 7308749 w 12194304"/>
              <a:gd name="connsiteY483" fmla="*/ 2867791 h 4820481"/>
              <a:gd name="connsiteX484" fmla="*/ 7384316 w 12194304"/>
              <a:gd name="connsiteY484" fmla="*/ 2842448 h 4820481"/>
              <a:gd name="connsiteX485" fmla="*/ 7487529 w 12194304"/>
              <a:gd name="connsiteY485" fmla="*/ 2899584 h 4820481"/>
              <a:gd name="connsiteX486" fmla="*/ 7549733 w 12194304"/>
              <a:gd name="connsiteY486" fmla="*/ 2960867 h 4820481"/>
              <a:gd name="connsiteX487" fmla="*/ 7569085 w 12194304"/>
              <a:gd name="connsiteY487" fmla="*/ 2963170 h 4820481"/>
              <a:gd name="connsiteX488" fmla="*/ 7639123 w 12194304"/>
              <a:gd name="connsiteY488" fmla="*/ 2913407 h 4820481"/>
              <a:gd name="connsiteX489" fmla="*/ 7644191 w 12194304"/>
              <a:gd name="connsiteY489" fmla="*/ 2890369 h 4820481"/>
              <a:gd name="connsiteX490" fmla="*/ 7572311 w 12194304"/>
              <a:gd name="connsiteY490" fmla="*/ 2714354 h 4820481"/>
              <a:gd name="connsiteX491" fmla="*/ 7563556 w 12194304"/>
              <a:gd name="connsiteY491" fmla="*/ 2607455 h 4820481"/>
              <a:gd name="connsiteX492" fmla="*/ 7631289 w 12194304"/>
              <a:gd name="connsiteY492" fmla="*/ 2501017 h 4820481"/>
              <a:gd name="connsiteX493" fmla="*/ 7766295 w 12194304"/>
              <a:gd name="connsiteY493" fmla="*/ 2520830 h 4820481"/>
              <a:gd name="connsiteX494" fmla="*/ 7884253 w 12194304"/>
              <a:gd name="connsiteY494" fmla="*/ 2714354 h 4820481"/>
              <a:gd name="connsiteX495" fmla="*/ 7893007 w 12194304"/>
              <a:gd name="connsiteY495" fmla="*/ 2749833 h 4820481"/>
              <a:gd name="connsiteX496" fmla="*/ 7918811 w 12194304"/>
              <a:gd name="connsiteY496" fmla="*/ 2765499 h 4820481"/>
              <a:gd name="connsiteX497" fmla="*/ 7973642 w 12194304"/>
              <a:gd name="connsiteY497" fmla="*/ 2749833 h 4820481"/>
              <a:gd name="connsiteX498" fmla="*/ 7987465 w 12194304"/>
              <a:gd name="connsiteY498" fmla="*/ 2665512 h 4820481"/>
              <a:gd name="connsiteX499" fmla="*/ 7963505 w 12194304"/>
              <a:gd name="connsiteY499" fmla="*/ 2642013 h 4820481"/>
              <a:gd name="connsiteX500" fmla="*/ 7904527 w 12194304"/>
              <a:gd name="connsiteY500" fmla="*/ 2636023 h 4820481"/>
              <a:gd name="connsiteX501" fmla="*/ 7892546 w 12194304"/>
              <a:gd name="connsiteY501" fmla="*/ 2624964 h 4820481"/>
              <a:gd name="connsiteX502" fmla="*/ 7894389 w 12194304"/>
              <a:gd name="connsiteY502" fmla="*/ 2563221 h 4820481"/>
              <a:gd name="connsiteX503" fmla="*/ 7908673 w 12194304"/>
              <a:gd name="connsiteY503" fmla="*/ 2553545 h 4820481"/>
              <a:gd name="connsiteX504" fmla="*/ 7954750 w 12194304"/>
              <a:gd name="connsiteY504" fmla="*/ 2554006 h 4820481"/>
              <a:gd name="connsiteX505" fmla="*/ 7976868 w 12194304"/>
              <a:gd name="connsiteY505" fmla="*/ 2532350 h 4820481"/>
              <a:gd name="connsiteX506" fmla="*/ 7970877 w 12194304"/>
              <a:gd name="connsiteY506" fmla="*/ 2464156 h 4820481"/>
              <a:gd name="connsiteX507" fmla="*/ 7986544 w 12194304"/>
              <a:gd name="connsiteY507" fmla="*/ 2443421 h 4820481"/>
              <a:gd name="connsiteX508" fmla="*/ 8030778 w 12194304"/>
              <a:gd name="connsiteY508" fmla="*/ 2438813 h 4820481"/>
              <a:gd name="connsiteX509" fmla="*/ 8049209 w 12194304"/>
              <a:gd name="connsiteY509" fmla="*/ 2454940 h 4820481"/>
              <a:gd name="connsiteX510" fmla="*/ 8055659 w 12194304"/>
              <a:gd name="connsiteY510" fmla="*/ 2524516 h 4820481"/>
              <a:gd name="connsiteX511" fmla="*/ 8092982 w 12194304"/>
              <a:gd name="connsiteY511" fmla="*/ 2559535 h 4820481"/>
              <a:gd name="connsiteX512" fmla="*/ 8129382 w 12194304"/>
              <a:gd name="connsiteY512" fmla="*/ 2559535 h 4820481"/>
              <a:gd name="connsiteX513" fmla="*/ 8153803 w 12194304"/>
              <a:gd name="connsiteY513" fmla="*/ 2584417 h 4820481"/>
              <a:gd name="connsiteX514" fmla="*/ 8150117 w 12194304"/>
              <a:gd name="connsiteY514" fmla="*/ 2635101 h 4820481"/>
              <a:gd name="connsiteX515" fmla="*/ 8135373 w 12194304"/>
              <a:gd name="connsiteY515" fmla="*/ 2648003 h 4820481"/>
              <a:gd name="connsiteX516" fmla="*/ 8092521 w 12194304"/>
              <a:gd name="connsiteY516" fmla="*/ 2645699 h 4820481"/>
              <a:gd name="connsiteX517" fmla="*/ 8068100 w 12194304"/>
              <a:gd name="connsiteY517" fmla="*/ 2671963 h 4820481"/>
              <a:gd name="connsiteX518" fmla="*/ 8071786 w 12194304"/>
              <a:gd name="connsiteY518" fmla="*/ 2711589 h 4820481"/>
              <a:gd name="connsiteX519" fmla="*/ 8095285 w 12194304"/>
              <a:gd name="connsiteY519" fmla="*/ 2730942 h 4820481"/>
              <a:gd name="connsiteX520" fmla="*/ 8209096 w 12194304"/>
              <a:gd name="connsiteY520" fmla="*/ 2720805 h 4820481"/>
              <a:gd name="connsiteX521" fmla="*/ 8263006 w 12194304"/>
              <a:gd name="connsiteY521" fmla="*/ 2719423 h 4820481"/>
              <a:gd name="connsiteX522" fmla="*/ 8407228 w 12194304"/>
              <a:gd name="connsiteY522" fmla="*/ 2719423 h 4820481"/>
              <a:gd name="connsiteX523" fmla="*/ 9053228 w 12194304"/>
              <a:gd name="connsiteY523" fmla="*/ 2565525 h 4820481"/>
              <a:gd name="connsiteX524" fmla="*/ 9149990 w 12194304"/>
              <a:gd name="connsiteY524" fmla="*/ 2517605 h 4820481"/>
              <a:gd name="connsiteX525" fmla="*/ 9170264 w 12194304"/>
              <a:gd name="connsiteY525" fmla="*/ 2480282 h 4820481"/>
              <a:gd name="connsiteX526" fmla="*/ 9162892 w 12194304"/>
              <a:gd name="connsiteY526" fmla="*/ 2419000 h 4820481"/>
              <a:gd name="connsiteX527" fmla="*/ 9139393 w 12194304"/>
              <a:gd name="connsiteY527" fmla="*/ 2407020 h 4820481"/>
              <a:gd name="connsiteX528" fmla="*/ 9055993 w 12194304"/>
              <a:gd name="connsiteY528" fmla="*/ 2449872 h 4820481"/>
              <a:gd name="connsiteX529" fmla="*/ 9040787 w 12194304"/>
              <a:gd name="connsiteY529" fmla="*/ 2448950 h 4820481"/>
              <a:gd name="connsiteX530" fmla="*/ 9040326 w 12194304"/>
              <a:gd name="connsiteY530" fmla="*/ 2433745 h 4820481"/>
              <a:gd name="connsiteX531" fmla="*/ 9112207 w 12194304"/>
              <a:gd name="connsiteY531" fmla="*/ 2337444 h 4820481"/>
              <a:gd name="connsiteX532" fmla="*/ 9118658 w 12194304"/>
              <a:gd name="connsiteY532" fmla="*/ 2332836 h 4820481"/>
              <a:gd name="connsiteX533" fmla="*/ 9129255 w 12194304"/>
              <a:gd name="connsiteY533" fmla="*/ 2281229 h 4820481"/>
              <a:gd name="connsiteX534" fmla="*/ 9134785 w 12194304"/>
              <a:gd name="connsiteY534" fmla="*/ 2254965 h 4820481"/>
              <a:gd name="connsiteX535" fmla="*/ 9173950 w 12194304"/>
              <a:gd name="connsiteY535" fmla="*/ 2240221 h 4820481"/>
              <a:gd name="connsiteX536" fmla="*/ 9194224 w 12194304"/>
              <a:gd name="connsiteY536" fmla="*/ 2255887 h 4820481"/>
              <a:gd name="connsiteX537" fmla="*/ 9227400 w 12194304"/>
              <a:gd name="connsiteY537" fmla="*/ 2270171 h 4820481"/>
              <a:gd name="connsiteX538" fmla="*/ 9354572 w 12194304"/>
              <a:gd name="connsiteY538" fmla="*/ 2212575 h 4820481"/>
              <a:gd name="connsiteX539" fmla="*/ 9374385 w 12194304"/>
              <a:gd name="connsiteY539" fmla="*/ 2185849 h 4820481"/>
              <a:gd name="connsiteX540" fmla="*/ 9353190 w 12194304"/>
              <a:gd name="connsiteY540" fmla="*/ 2170644 h 4820481"/>
              <a:gd name="connsiteX541" fmla="*/ 9324622 w 12194304"/>
              <a:gd name="connsiteY541" fmla="*/ 2180781 h 4820481"/>
              <a:gd name="connsiteX542" fmla="*/ 9309417 w 12194304"/>
              <a:gd name="connsiteY542" fmla="*/ 2166036 h 4820481"/>
              <a:gd name="connsiteX543" fmla="*/ 9336142 w 12194304"/>
              <a:gd name="connsiteY543" fmla="*/ 2108440 h 4820481"/>
              <a:gd name="connsiteX544" fmla="*/ 9356877 w 12194304"/>
              <a:gd name="connsiteY544" fmla="*/ 2094156 h 4820481"/>
              <a:gd name="connsiteX545" fmla="*/ 9561920 w 12194304"/>
              <a:gd name="connsiteY545" fmla="*/ 2044854 h 4820481"/>
              <a:gd name="connsiteX546" fmla="*/ 9584037 w 12194304"/>
              <a:gd name="connsiteY546" fmla="*/ 2019051 h 4820481"/>
              <a:gd name="connsiteX547" fmla="*/ 9547636 w 12194304"/>
              <a:gd name="connsiteY547" fmla="*/ 1967444 h 4820481"/>
              <a:gd name="connsiteX548" fmla="*/ 9546714 w 12194304"/>
              <a:gd name="connsiteY548" fmla="*/ 1967444 h 4820481"/>
              <a:gd name="connsiteX549" fmla="*/ 9545793 w 12194304"/>
              <a:gd name="connsiteY549" fmla="*/ 1966984 h 4820481"/>
              <a:gd name="connsiteX550" fmla="*/ 9505245 w 12194304"/>
              <a:gd name="connsiteY550" fmla="*/ 1912613 h 4820481"/>
              <a:gd name="connsiteX551" fmla="*/ 9467000 w 12194304"/>
              <a:gd name="connsiteY551" fmla="*/ 1296562 h 4820481"/>
              <a:gd name="connsiteX552" fmla="*/ 9442119 w 12194304"/>
              <a:gd name="connsiteY552" fmla="*/ 1257857 h 4820481"/>
              <a:gd name="connsiteX553" fmla="*/ 9351347 w 12194304"/>
              <a:gd name="connsiteY553" fmla="*/ 1173536 h 4820481"/>
              <a:gd name="connsiteX554" fmla="*/ 9333838 w 12194304"/>
              <a:gd name="connsiteY554" fmla="*/ 1067559 h 4820481"/>
              <a:gd name="connsiteX555" fmla="*/ 9341671 w 12194304"/>
              <a:gd name="connsiteY555" fmla="*/ 1057422 h 4820481"/>
              <a:gd name="connsiteX556" fmla="*/ 9352730 w 12194304"/>
              <a:gd name="connsiteY556" fmla="*/ 1064333 h 4820481"/>
              <a:gd name="connsiteX557" fmla="*/ 9360562 w 12194304"/>
              <a:gd name="connsiteY557" fmla="*/ 1078156 h 4820481"/>
              <a:gd name="connsiteX558" fmla="*/ 9455482 w 12194304"/>
              <a:gd name="connsiteY558" fmla="*/ 1109028 h 4820481"/>
              <a:gd name="connsiteX559" fmla="*/ 9543949 w 12194304"/>
              <a:gd name="connsiteY559" fmla="*/ 1038530 h 4820481"/>
              <a:gd name="connsiteX560" fmla="*/ 9707984 w 12194304"/>
              <a:gd name="connsiteY560" fmla="*/ 727509 h 4820481"/>
              <a:gd name="connsiteX561" fmla="*/ 9749454 w 12194304"/>
              <a:gd name="connsiteY561" fmla="*/ 529378 h 4820481"/>
              <a:gd name="connsiteX562" fmla="*/ 9757747 w 12194304"/>
              <a:gd name="connsiteY562" fmla="*/ 514172 h 4820481"/>
              <a:gd name="connsiteX563" fmla="*/ 9771570 w 12194304"/>
              <a:gd name="connsiteY563" fmla="*/ 524770 h 4820481"/>
              <a:gd name="connsiteX564" fmla="*/ 9930997 w 12194304"/>
              <a:gd name="connsiteY564" fmla="*/ 740872 h 4820481"/>
              <a:gd name="connsiteX565" fmla="*/ 10141569 w 12194304"/>
              <a:gd name="connsiteY565" fmla="*/ 851457 h 4820481"/>
              <a:gd name="connsiteX566" fmla="*/ 10155392 w 12194304"/>
              <a:gd name="connsiteY566" fmla="*/ 855143 h 4820481"/>
              <a:gd name="connsiteX567" fmla="*/ 10162304 w 12194304"/>
              <a:gd name="connsiteY567" fmla="*/ 872652 h 4820481"/>
              <a:gd name="connsiteX568" fmla="*/ 10082590 w 12194304"/>
              <a:gd name="connsiteY568" fmla="*/ 961581 h 4820481"/>
              <a:gd name="connsiteX569" fmla="*/ 10077983 w 12194304"/>
              <a:gd name="connsiteY569" fmla="*/ 976326 h 4820481"/>
              <a:gd name="connsiteX570" fmla="*/ 10096874 w 12194304"/>
              <a:gd name="connsiteY570" fmla="*/ 1003972 h 4820481"/>
              <a:gd name="connsiteX571" fmla="*/ 10119913 w 12194304"/>
              <a:gd name="connsiteY571" fmla="*/ 1004894 h 4820481"/>
              <a:gd name="connsiteX572" fmla="*/ 10238331 w 12194304"/>
              <a:gd name="connsiteY572" fmla="*/ 882789 h 4820481"/>
              <a:gd name="connsiteX573" fmla="*/ 10249851 w 12194304"/>
              <a:gd name="connsiteY573" fmla="*/ 841781 h 4820481"/>
              <a:gd name="connsiteX574" fmla="*/ 10211146 w 12194304"/>
              <a:gd name="connsiteY574" fmla="*/ 540897 h 4820481"/>
              <a:gd name="connsiteX575" fmla="*/ 10189029 w 12194304"/>
              <a:gd name="connsiteY575" fmla="*/ 522467 h 4820481"/>
              <a:gd name="connsiteX576" fmla="*/ 10121296 w 12194304"/>
              <a:gd name="connsiteY576" fmla="*/ 519702 h 4820481"/>
              <a:gd name="connsiteX577" fmla="*/ 10045268 w 12194304"/>
              <a:gd name="connsiteY577" fmla="*/ 429852 h 4820481"/>
              <a:gd name="connsiteX578" fmla="*/ 10045268 w 12194304"/>
              <a:gd name="connsiteY578" fmla="*/ 371334 h 4820481"/>
              <a:gd name="connsiteX579" fmla="*/ 10052641 w 12194304"/>
              <a:gd name="connsiteY579" fmla="*/ 359353 h 4820481"/>
              <a:gd name="connsiteX580" fmla="*/ 10064160 w 12194304"/>
              <a:gd name="connsiteY580" fmla="*/ 366265 h 4820481"/>
              <a:gd name="connsiteX581" fmla="*/ 10160922 w 12194304"/>
              <a:gd name="connsiteY581" fmla="*/ 379627 h 4820481"/>
              <a:gd name="connsiteX582" fmla="*/ 10249390 w 12194304"/>
              <a:gd name="connsiteY582" fmla="*/ 282865 h 4820481"/>
              <a:gd name="connsiteX583" fmla="*/ 10456276 w 12194304"/>
              <a:gd name="connsiteY583" fmla="*/ 13314 h 4820481"/>
              <a:gd name="connsiteX584" fmla="*/ 10462727 w 12194304"/>
              <a:gd name="connsiteY584" fmla="*/ 6403 h 4820481"/>
              <a:gd name="connsiteX585" fmla="*/ 10473728 w 12194304"/>
              <a:gd name="connsiteY585" fmla="*/ 10 h 48204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</a:cxnLst>
            <a:rect l="l" t="t" r="r" b="b"/>
            <a:pathLst>
              <a:path w="12194304" h="4820481">
                <a:moveTo>
                  <a:pt x="6736472" y="2661826"/>
                </a:moveTo>
                <a:lnTo>
                  <a:pt x="6723570" y="2680257"/>
                </a:lnTo>
                <a:cubicBezTo>
                  <a:pt x="6719423" y="2688090"/>
                  <a:pt x="6716659" y="2695463"/>
                  <a:pt x="6702836" y="2694080"/>
                </a:cubicBezTo>
                <a:cubicBezTo>
                  <a:pt x="6696846" y="2693619"/>
                  <a:pt x="6687170" y="2708364"/>
                  <a:pt x="6674268" y="2706982"/>
                </a:cubicBezTo>
                <a:cubicBezTo>
                  <a:pt x="6673807" y="2706982"/>
                  <a:pt x="6672886" y="2712050"/>
                  <a:pt x="6671964" y="2714354"/>
                </a:cubicBezTo>
                <a:cubicBezTo>
                  <a:pt x="6670121" y="2719884"/>
                  <a:pt x="6667356" y="2723109"/>
                  <a:pt x="6661827" y="2718501"/>
                </a:cubicBezTo>
                <a:cubicBezTo>
                  <a:pt x="6654455" y="2712050"/>
                  <a:pt x="6650768" y="2716658"/>
                  <a:pt x="6647543" y="2722648"/>
                </a:cubicBezTo>
                <a:cubicBezTo>
                  <a:pt x="6643396" y="2730021"/>
                  <a:pt x="6638789" y="2733246"/>
                  <a:pt x="6632337" y="2724952"/>
                </a:cubicBezTo>
                <a:cubicBezTo>
                  <a:pt x="6626347" y="2718040"/>
                  <a:pt x="6622200" y="2719884"/>
                  <a:pt x="6620818" y="2727716"/>
                </a:cubicBezTo>
                <a:cubicBezTo>
                  <a:pt x="6617593" y="2744765"/>
                  <a:pt x="6611142" y="2743383"/>
                  <a:pt x="6601466" y="2732324"/>
                </a:cubicBezTo>
                <a:cubicBezTo>
                  <a:pt x="6600545" y="2730942"/>
                  <a:pt x="6598240" y="2730481"/>
                  <a:pt x="6595015" y="2729099"/>
                </a:cubicBezTo>
                <a:cubicBezTo>
                  <a:pt x="6595015" y="2748451"/>
                  <a:pt x="6586261" y="2748912"/>
                  <a:pt x="6573819" y="2739697"/>
                </a:cubicBezTo>
                <a:cubicBezTo>
                  <a:pt x="6564143" y="2732324"/>
                  <a:pt x="6560457" y="2742461"/>
                  <a:pt x="6554467" y="2747530"/>
                </a:cubicBezTo>
                <a:cubicBezTo>
                  <a:pt x="6552164" y="2742000"/>
                  <a:pt x="6549859" y="2737393"/>
                  <a:pt x="6547095" y="2730942"/>
                </a:cubicBezTo>
                <a:cubicBezTo>
                  <a:pt x="6538341" y="2742000"/>
                  <a:pt x="6531429" y="2755362"/>
                  <a:pt x="6514841" y="2745686"/>
                </a:cubicBezTo>
                <a:cubicBezTo>
                  <a:pt x="6525899" y="2754902"/>
                  <a:pt x="6536958" y="2764578"/>
                  <a:pt x="6548017" y="2774254"/>
                </a:cubicBezTo>
                <a:cubicBezTo>
                  <a:pt x="6559075" y="2783930"/>
                  <a:pt x="6570134" y="2786234"/>
                  <a:pt x="6581653" y="2775637"/>
                </a:cubicBezTo>
                <a:cubicBezTo>
                  <a:pt x="6584878" y="2772872"/>
                  <a:pt x="6587643" y="2774715"/>
                  <a:pt x="6590408" y="2776097"/>
                </a:cubicBezTo>
                <a:cubicBezTo>
                  <a:pt x="6595476" y="2778862"/>
                  <a:pt x="6600545" y="2781166"/>
                  <a:pt x="6607456" y="2784391"/>
                </a:cubicBezTo>
                <a:cubicBezTo>
                  <a:pt x="6606074" y="2768265"/>
                  <a:pt x="6613907" y="2770107"/>
                  <a:pt x="6623122" y="2775176"/>
                </a:cubicBezTo>
                <a:cubicBezTo>
                  <a:pt x="6628191" y="2777941"/>
                  <a:pt x="6632337" y="2777941"/>
                  <a:pt x="6633720" y="2771029"/>
                </a:cubicBezTo>
                <a:cubicBezTo>
                  <a:pt x="6636024" y="2761814"/>
                  <a:pt x="6641092" y="2763196"/>
                  <a:pt x="6647543" y="2767343"/>
                </a:cubicBezTo>
                <a:cubicBezTo>
                  <a:pt x="6650768" y="2769646"/>
                  <a:pt x="6657680" y="2777019"/>
                  <a:pt x="6658602" y="2769186"/>
                </a:cubicBezTo>
                <a:cubicBezTo>
                  <a:pt x="6661366" y="2753981"/>
                  <a:pt x="6669660" y="2757667"/>
                  <a:pt x="6677954" y="2760892"/>
                </a:cubicBezTo>
                <a:cubicBezTo>
                  <a:pt x="6682101" y="2754902"/>
                  <a:pt x="6677954" y="2742000"/>
                  <a:pt x="6684405" y="2744765"/>
                </a:cubicBezTo>
                <a:cubicBezTo>
                  <a:pt x="6695463" y="2749373"/>
                  <a:pt x="6695002" y="2742461"/>
                  <a:pt x="6696846" y="2737393"/>
                </a:cubicBezTo>
                <a:cubicBezTo>
                  <a:pt x="6699610" y="2729099"/>
                  <a:pt x="6703757" y="2726334"/>
                  <a:pt x="6711130" y="2733707"/>
                </a:cubicBezTo>
                <a:cubicBezTo>
                  <a:pt x="6712051" y="2722187"/>
                  <a:pt x="6712051" y="2722187"/>
                  <a:pt x="6724031" y="2712511"/>
                </a:cubicBezTo>
                <a:cubicBezTo>
                  <a:pt x="6725414" y="2711589"/>
                  <a:pt x="6725874" y="2709747"/>
                  <a:pt x="6726335" y="2708364"/>
                </a:cubicBezTo>
                <a:cubicBezTo>
                  <a:pt x="6730021" y="2692698"/>
                  <a:pt x="6733246" y="2677492"/>
                  <a:pt x="6736472" y="2661826"/>
                </a:cubicBezTo>
                <a:close/>
                <a:moveTo>
                  <a:pt x="6609760" y="2656758"/>
                </a:moveTo>
                <a:cubicBezTo>
                  <a:pt x="6606995" y="2665512"/>
                  <a:pt x="6605152" y="2671042"/>
                  <a:pt x="6603770" y="2677032"/>
                </a:cubicBezTo>
                <a:cubicBezTo>
                  <a:pt x="6601927" y="2685326"/>
                  <a:pt x="6595015" y="2695463"/>
                  <a:pt x="6600545" y="2700531"/>
                </a:cubicBezTo>
                <a:cubicBezTo>
                  <a:pt x="6606074" y="2706060"/>
                  <a:pt x="6616211" y="2698688"/>
                  <a:pt x="6624044" y="2696845"/>
                </a:cubicBezTo>
                <a:cubicBezTo>
                  <a:pt x="6641092" y="2692698"/>
                  <a:pt x="6640631" y="2692237"/>
                  <a:pt x="6629573" y="2679335"/>
                </a:cubicBezTo>
                <a:cubicBezTo>
                  <a:pt x="6623583" y="2672424"/>
                  <a:pt x="6617593" y="2665512"/>
                  <a:pt x="6609760" y="2656758"/>
                </a:cubicBezTo>
                <a:close/>
                <a:moveTo>
                  <a:pt x="6548765" y="2644720"/>
                </a:moveTo>
                <a:cubicBezTo>
                  <a:pt x="6547441" y="2643510"/>
                  <a:pt x="6545252" y="2643395"/>
                  <a:pt x="6542027" y="2644777"/>
                </a:cubicBezTo>
                <a:cubicBezTo>
                  <a:pt x="6530046" y="2650307"/>
                  <a:pt x="6517145" y="2653532"/>
                  <a:pt x="6505626" y="2661826"/>
                </a:cubicBezTo>
                <a:cubicBezTo>
                  <a:pt x="6515302" y="2672424"/>
                  <a:pt x="6527743" y="2678875"/>
                  <a:pt x="6538801" y="2686708"/>
                </a:cubicBezTo>
                <a:cubicBezTo>
                  <a:pt x="6543409" y="2689934"/>
                  <a:pt x="6546634" y="2688551"/>
                  <a:pt x="6547095" y="2682561"/>
                </a:cubicBezTo>
                <a:cubicBezTo>
                  <a:pt x="6548017" y="2672424"/>
                  <a:pt x="6549399" y="2661826"/>
                  <a:pt x="6550320" y="2651229"/>
                </a:cubicBezTo>
                <a:cubicBezTo>
                  <a:pt x="6550551" y="2648234"/>
                  <a:pt x="6550090" y="2645930"/>
                  <a:pt x="6548765" y="2644720"/>
                </a:cubicBezTo>
                <a:close/>
                <a:moveTo>
                  <a:pt x="6694081" y="2618053"/>
                </a:moveTo>
                <a:cubicBezTo>
                  <a:pt x="6676111" y="2618514"/>
                  <a:pt x="6658141" y="2616671"/>
                  <a:pt x="6648465" y="2626808"/>
                </a:cubicBezTo>
                <a:cubicBezTo>
                  <a:pt x="6643857" y="2631876"/>
                  <a:pt x="6661366" y="2645699"/>
                  <a:pt x="6667817" y="2655836"/>
                </a:cubicBezTo>
                <a:cubicBezTo>
                  <a:pt x="6667817" y="2656297"/>
                  <a:pt x="6668278" y="2656758"/>
                  <a:pt x="6668739" y="2657219"/>
                </a:cubicBezTo>
                <a:cubicBezTo>
                  <a:pt x="6673347" y="2663208"/>
                  <a:pt x="6676111" y="2661366"/>
                  <a:pt x="6678415" y="2655376"/>
                </a:cubicBezTo>
                <a:cubicBezTo>
                  <a:pt x="6683023" y="2643856"/>
                  <a:pt x="6688091" y="2632337"/>
                  <a:pt x="6694081" y="2618053"/>
                </a:cubicBezTo>
                <a:close/>
                <a:moveTo>
                  <a:pt x="9390397" y="2277140"/>
                </a:moveTo>
                <a:cubicBezTo>
                  <a:pt x="9388324" y="2276277"/>
                  <a:pt x="9385444" y="2277083"/>
                  <a:pt x="9381758" y="2278926"/>
                </a:cubicBezTo>
                <a:lnTo>
                  <a:pt x="9214038" y="2360943"/>
                </a:lnTo>
                <a:cubicBezTo>
                  <a:pt x="9208968" y="2363247"/>
                  <a:pt x="9205744" y="2366472"/>
                  <a:pt x="9207126" y="2372923"/>
                </a:cubicBezTo>
                <a:cubicBezTo>
                  <a:pt x="9214038" y="2405638"/>
                  <a:pt x="9220027" y="2438813"/>
                  <a:pt x="9226939" y="2472910"/>
                </a:cubicBezTo>
                <a:cubicBezTo>
                  <a:pt x="9230164" y="2471067"/>
                  <a:pt x="9232468" y="2470606"/>
                  <a:pt x="9233850" y="2469224"/>
                </a:cubicBezTo>
                <a:cubicBezTo>
                  <a:pt x="9285918" y="2430980"/>
                  <a:pt x="9338446" y="2393657"/>
                  <a:pt x="9393738" y="2360482"/>
                </a:cubicBezTo>
                <a:cubicBezTo>
                  <a:pt x="9401110" y="2356335"/>
                  <a:pt x="9401110" y="2350345"/>
                  <a:pt x="9400189" y="2343434"/>
                </a:cubicBezTo>
                <a:cubicBezTo>
                  <a:pt x="9398346" y="2324081"/>
                  <a:pt x="9395581" y="2304729"/>
                  <a:pt x="9394199" y="2285376"/>
                </a:cubicBezTo>
                <a:cubicBezTo>
                  <a:pt x="9393738" y="2280538"/>
                  <a:pt x="9392471" y="2278004"/>
                  <a:pt x="9390397" y="2277140"/>
                </a:cubicBezTo>
                <a:close/>
                <a:moveTo>
                  <a:pt x="9592791" y="2195987"/>
                </a:moveTo>
                <a:cubicBezTo>
                  <a:pt x="9536577" y="2208428"/>
                  <a:pt x="9485431" y="2233309"/>
                  <a:pt x="9432904" y="2255887"/>
                </a:cubicBezTo>
                <a:cubicBezTo>
                  <a:pt x="9426914" y="2258651"/>
                  <a:pt x="9427835" y="2262798"/>
                  <a:pt x="9428296" y="2267867"/>
                </a:cubicBezTo>
                <a:cubicBezTo>
                  <a:pt x="9430600" y="2286758"/>
                  <a:pt x="9433825" y="2305650"/>
                  <a:pt x="9435208" y="2324542"/>
                </a:cubicBezTo>
                <a:cubicBezTo>
                  <a:pt x="9436129" y="2335139"/>
                  <a:pt x="9439354" y="2334218"/>
                  <a:pt x="9446727" y="2330071"/>
                </a:cubicBezTo>
                <a:cubicBezTo>
                  <a:pt x="9481745" y="2310719"/>
                  <a:pt x="9516764" y="2292749"/>
                  <a:pt x="9554547" y="2279847"/>
                </a:cubicBezTo>
                <a:cubicBezTo>
                  <a:pt x="9559616" y="2278004"/>
                  <a:pt x="9562841" y="2275240"/>
                  <a:pt x="9564684" y="2270632"/>
                </a:cubicBezTo>
                <a:cubicBezTo>
                  <a:pt x="9574821" y="2246211"/>
                  <a:pt x="9585418" y="2222251"/>
                  <a:pt x="9596477" y="2197830"/>
                </a:cubicBezTo>
                <a:cubicBezTo>
                  <a:pt x="9593713" y="2196447"/>
                  <a:pt x="9593252" y="2195987"/>
                  <a:pt x="9592791" y="2195987"/>
                </a:cubicBezTo>
                <a:close/>
                <a:moveTo>
                  <a:pt x="9594980" y="2101414"/>
                </a:moveTo>
                <a:cubicBezTo>
                  <a:pt x="9592100" y="2099110"/>
                  <a:pt x="9586801" y="2099916"/>
                  <a:pt x="9576204" y="2101529"/>
                </a:cubicBezTo>
                <a:cubicBezTo>
                  <a:pt x="9533812" y="2107979"/>
                  <a:pt x="9492343" y="2118116"/>
                  <a:pt x="9451334" y="2130097"/>
                </a:cubicBezTo>
                <a:cubicBezTo>
                  <a:pt x="9411248" y="2142076"/>
                  <a:pt x="9411708" y="2141616"/>
                  <a:pt x="9417237" y="2182624"/>
                </a:cubicBezTo>
                <a:cubicBezTo>
                  <a:pt x="9419081" y="2195987"/>
                  <a:pt x="9423688" y="2196908"/>
                  <a:pt x="9435208" y="2192301"/>
                </a:cubicBezTo>
                <a:cubicBezTo>
                  <a:pt x="9484970" y="2172027"/>
                  <a:pt x="9535656" y="2154518"/>
                  <a:pt x="9586801" y="2137469"/>
                </a:cubicBezTo>
                <a:cubicBezTo>
                  <a:pt x="9596938" y="2134243"/>
                  <a:pt x="9602928" y="2130097"/>
                  <a:pt x="9599242" y="2119960"/>
                </a:cubicBezTo>
                <a:cubicBezTo>
                  <a:pt x="9598321" y="2109132"/>
                  <a:pt x="9597860" y="2103718"/>
                  <a:pt x="9594980" y="2101414"/>
                </a:cubicBezTo>
                <a:close/>
                <a:moveTo>
                  <a:pt x="9917059" y="1932426"/>
                </a:moveTo>
                <a:cubicBezTo>
                  <a:pt x="9915331" y="1933117"/>
                  <a:pt x="9914409" y="1934730"/>
                  <a:pt x="9915791" y="1937955"/>
                </a:cubicBezTo>
                <a:cubicBezTo>
                  <a:pt x="9919938" y="1947171"/>
                  <a:pt x="9914409" y="1963297"/>
                  <a:pt x="9931458" y="1964680"/>
                </a:cubicBezTo>
                <a:cubicBezTo>
                  <a:pt x="9942516" y="1965601"/>
                  <a:pt x="9946664" y="1959150"/>
                  <a:pt x="9944359" y="1949474"/>
                </a:cubicBezTo>
                <a:cubicBezTo>
                  <a:pt x="9947124" y="1931043"/>
                  <a:pt x="9933301" y="1933808"/>
                  <a:pt x="9923164" y="1932426"/>
                </a:cubicBezTo>
                <a:cubicBezTo>
                  <a:pt x="9921321" y="1931965"/>
                  <a:pt x="9918787" y="1931735"/>
                  <a:pt x="9917059" y="1932426"/>
                </a:cubicBezTo>
                <a:close/>
                <a:moveTo>
                  <a:pt x="9837921" y="1919985"/>
                </a:moveTo>
                <a:cubicBezTo>
                  <a:pt x="9828706" y="1918603"/>
                  <a:pt x="9824098" y="1920446"/>
                  <a:pt x="9826862" y="1931504"/>
                </a:cubicBezTo>
                <a:cubicBezTo>
                  <a:pt x="9830088" y="1943484"/>
                  <a:pt x="9832852" y="1955925"/>
                  <a:pt x="9835157" y="1968366"/>
                </a:cubicBezTo>
                <a:cubicBezTo>
                  <a:pt x="9836539" y="1975277"/>
                  <a:pt x="9838843" y="1980346"/>
                  <a:pt x="9845754" y="1978042"/>
                </a:cubicBezTo>
                <a:lnTo>
                  <a:pt x="9897361" y="1970209"/>
                </a:lnTo>
                <a:cubicBezTo>
                  <a:pt x="9906115" y="1969287"/>
                  <a:pt x="9907498" y="1964680"/>
                  <a:pt x="9905654" y="1957308"/>
                </a:cubicBezTo>
                <a:cubicBezTo>
                  <a:pt x="9903351" y="1950857"/>
                  <a:pt x="9901508" y="1943945"/>
                  <a:pt x="9899664" y="1937494"/>
                </a:cubicBezTo>
                <a:cubicBezTo>
                  <a:pt x="9897821" y="1931043"/>
                  <a:pt x="9894136" y="1926897"/>
                  <a:pt x="9886763" y="1925975"/>
                </a:cubicBezTo>
                <a:cubicBezTo>
                  <a:pt x="9870175" y="1924132"/>
                  <a:pt x="9854048" y="1922289"/>
                  <a:pt x="9837921" y="1919985"/>
                </a:cubicBezTo>
                <a:close/>
                <a:moveTo>
                  <a:pt x="11367220" y="1865614"/>
                </a:moveTo>
                <a:cubicBezTo>
                  <a:pt x="11336809" y="1866075"/>
                  <a:pt x="11340034" y="1861006"/>
                  <a:pt x="11340034" y="1893721"/>
                </a:cubicBezTo>
                <a:cubicBezTo>
                  <a:pt x="11340034" y="1925053"/>
                  <a:pt x="11340034" y="1925053"/>
                  <a:pt x="11368602" y="1930122"/>
                </a:cubicBezTo>
                <a:cubicBezTo>
                  <a:pt x="11401778" y="1936112"/>
                  <a:pt x="11401778" y="1936112"/>
                  <a:pt x="11401778" y="1900632"/>
                </a:cubicBezTo>
                <a:cubicBezTo>
                  <a:pt x="11401778" y="1865614"/>
                  <a:pt x="11401778" y="1865154"/>
                  <a:pt x="11367220" y="1865614"/>
                </a:cubicBezTo>
                <a:close/>
                <a:moveTo>
                  <a:pt x="11442326" y="1863310"/>
                </a:moveTo>
                <a:lnTo>
                  <a:pt x="11442326" y="1864693"/>
                </a:lnTo>
                <a:cubicBezTo>
                  <a:pt x="11437718" y="1864693"/>
                  <a:pt x="11432650" y="1865154"/>
                  <a:pt x="11428042" y="1864693"/>
                </a:cubicBezTo>
                <a:cubicBezTo>
                  <a:pt x="11420670" y="1864232"/>
                  <a:pt x="11416984" y="1866535"/>
                  <a:pt x="11416984" y="1874369"/>
                </a:cubicBezTo>
                <a:cubicBezTo>
                  <a:pt x="11417444" y="1892800"/>
                  <a:pt x="11416984" y="1911230"/>
                  <a:pt x="11417444" y="1929661"/>
                </a:cubicBezTo>
                <a:cubicBezTo>
                  <a:pt x="11417905" y="1943484"/>
                  <a:pt x="11430806" y="1937955"/>
                  <a:pt x="11438179" y="1940719"/>
                </a:cubicBezTo>
                <a:cubicBezTo>
                  <a:pt x="11444630" y="1942563"/>
                  <a:pt x="11449698" y="1940259"/>
                  <a:pt x="11451080" y="1932887"/>
                </a:cubicBezTo>
                <a:cubicBezTo>
                  <a:pt x="11455228" y="1913534"/>
                  <a:pt x="11459374" y="1893721"/>
                  <a:pt x="11463982" y="1874369"/>
                </a:cubicBezTo>
                <a:cubicBezTo>
                  <a:pt x="11465825" y="1866075"/>
                  <a:pt x="11463522" y="1862388"/>
                  <a:pt x="11454766" y="1863310"/>
                </a:cubicBezTo>
                <a:close/>
                <a:moveTo>
                  <a:pt x="9868332" y="1851330"/>
                </a:moveTo>
                <a:cubicBezTo>
                  <a:pt x="9857274" y="1852712"/>
                  <a:pt x="9848519" y="1854095"/>
                  <a:pt x="9839764" y="1855477"/>
                </a:cubicBezTo>
                <a:cubicBezTo>
                  <a:pt x="9810275" y="1859624"/>
                  <a:pt x="9810275" y="1859163"/>
                  <a:pt x="9816726" y="1888192"/>
                </a:cubicBezTo>
                <a:cubicBezTo>
                  <a:pt x="9818108" y="1895103"/>
                  <a:pt x="9818108" y="1902936"/>
                  <a:pt x="9829167" y="1904319"/>
                </a:cubicBezTo>
                <a:cubicBezTo>
                  <a:pt x="9846216" y="1905701"/>
                  <a:pt x="9863725" y="1908005"/>
                  <a:pt x="9880773" y="1910308"/>
                </a:cubicBezTo>
                <a:cubicBezTo>
                  <a:pt x="9887685" y="1910769"/>
                  <a:pt x="9892292" y="1910308"/>
                  <a:pt x="9889067" y="1901093"/>
                </a:cubicBezTo>
                <a:cubicBezTo>
                  <a:pt x="9884460" y="1887270"/>
                  <a:pt x="9880773" y="1872986"/>
                  <a:pt x="9876626" y="1858702"/>
                </a:cubicBezTo>
                <a:cubicBezTo>
                  <a:pt x="9874783" y="1853634"/>
                  <a:pt x="9872479" y="1849948"/>
                  <a:pt x="9868332" y="1851330"/>
                </a:cubicBezTo>
                <a:close/>
                <a:moveTo>
                  <a:pt x="9934683" y="1841193"/>
                </a:moveTo>
                <a:cubicBezTo>
                  <a:pt x="9923624" y="1843497"/>
                  <a:pt x="9912106" y="1845340"/>
                  <a:pt x="9900586" y="1846722"/>
                </a:cubicBezTo>
                <a:cubicBezTo>
                  <a:pt x="9890910" y="1847644"/>
                  <a:pt x="9889528" y="1852251"/>
                  <a:pt x="9892292" y="1860546"/>
                </a:cubicBezTo>
                <a:cubicBezTo>
                  <a:pt x="9895518" y="1870683"/>
                  <a:pt x="9899204" y="1880819"/>
                  <a:pt x="9900586" y="1890956"/>
                </a:cubicBezTo>
                <a:cubicBezTo>
                  <a:pt x="9903351" y="1910308"/>
                  <a:pt x="9914409" y="1918142"/>
                  <a:pt x="9932840" y="1918603"/>
                </a:cubicBezTo>
                <a:cubicBezTo>
                  <a:pt x="9940673" y="1918603"/>
                  <a:pt x="9944820" y="1917681"/>
                  <a:pt x="9944359" y="1908927"/>
                </a:cubicBezTo>
                <a:cubicBezTo>
                  <a:pt x="9943898" y="1899250"/>
                  <a:pt x="9944359" y="1890035"/>
                  <a:pt x="9944359" y="1880359"/>
                </a:cubicBezTo>
                <a:lnTo>
                  <a:pt x="9944359" y="1849026"/>
                </a:lnTo>
                <a:cubicBezTo>
                  <a:pt x="9944820" y="1842115"/>
                  <a:pt x="9941595" y="1839811"/>
                  <a:pt x="9934683" y="1841193"/>
                </a:cubicBezTo>
                <a:close/>
                <a:moveTo>
                  <a:pt x="11397630" y="1807096"/>
                </a:moveTo>
                <a:cubicBezTo>
                  <a:pt x="11396710" y="1806174"/>
                  <a:pt x="11393024" y="1807096"/>
                  <a:pt x="11390259" y="1807557"/>
                </a:cubicBezTo>
                <a:cubicBezTo>
                  <a:pt x="11377356" y="1808939"/>
                  <a:pt x="11364916" y="1810782"/>
                  <a:pt x="11352476" y="1812165"/>
                </a:cubicBezTo>
                <a:cubicBezTo>
                  <a:pt x="11342799" y="1813086"/>
                  <a:pt x="11339574" y="1818154"/>
                  <a:pt x="11339574" y="1827831"/>
                </a:cubicBezTo>
                <a:cubicBezTo>
                  <a:pt x="11339114" y="1850409"/>
                  <a:pt x="11338652" y="1850409"/>
                  <a:pt x="11361691" y="1850409"/>
                </a:cubicBezTo>
                <a:lnTo>
                  <a:pt x="11371367" y="1850409"/>
                </a:lnTo>
                <a:lnTo>
                  <a:pt x="11371367" y="1849948"/>
                </a:lnTo>
                <a:lnTo>
                  <a:pt x="11390259" y="1849948"/>
                </a:lnTo>
                <a:cubicBezTo>
                  <a:pt x="11395788" y="1849948"/>
                  <a:pt x="11401778" y="1849487"/>
                  <a:pt x="11401318" y="1842115"/>
                </a:cubicBezTo>
                <a:cubicBezTo>
                  <a:pt x="11400856" y="1830135"/>
                  <a:pt x="11405924" y="1817694"/>
                  <a:pt x="11397630" y="1807096"/>
                </a:cubicBezTo>
                <a:close/>
                <a:moveTo>
                  <a:pt x="11472737" y="1796959"/>
                </a:moveTo>
                <a:lnTo>
                  <a:pt x="11423895" y="1802489"/>
                </a:lnTo>
                <a:cubicBezTo>
                  <a:pt x="11421130" y="1802949"/>
                  <a:pt x="11418366" y="1803870"/>
                  <a:pt x="11417905" y="1806636"/>
                </a:cubicBezTo>
                <a:cubicBezTo>
                  <a:pt x="11416062" y="1819537"/>
                  <a:pt x="11413758" y="1833820"/>
                  <a:pt x="11418826" y="1845801"/>
                </a:cubicBezTo>
                <a:cubicBezTo>
                  <a:pt x="11422512" y="1854555"/>
                  <a:pt x="11434032" y="1848105"/>
                  <a:pt x="11440482" y="1849487"/>
                </a:cubicBezTo>
                <a:cubicBezTo>
                  <a:pt x="11470433" y="1848565"/>
                  <a:pt x="11470433" y="1848565"/>
                  <a:pt x="11476422" y="1819997"/>
                </a:cubicBezTo>
                <a:cubicBezTo>
                  <a:pt x="11477344" y="1814468"/>
                  <a:pt x="11478726" y="1809400"/>
                  <a:pt x="11479648" y="1804331"/>
                </a:cubicBezTo>
                <a:cubicBezTo>
                  <a:pt x="11481030" y="1798341"/>
                  <a:pt x="11478726" y="1796038"/>
                  <a:pt x="11472737" y="1796959"/>
                </a:cubicBezTo>
                <a:close/>
                <a:moveTo>
                  <a:pt x="9885380" y="1778989"/>
                </a:moveTo>
                <a:cubicBezTo>
                  <a:pt x="9878469" y="1778528"/>
                  <a:pt x="9875244" y="1780832"/>
                  <a:pt x="9876165" y="1789126"/>
                </a:cubicBezTo>
                <a:cubicBezTo>
                  <a:pt x="9880312" y="1834282"/>
                  <a:pt x="9881234" y="1835203"/>
                  <a:pt x="9924546" y="1827831"/>
                </a:cubicBezTo>
                <a:cubicBezTo>
                  <a:pt x="9927311" y="1827370"/>
                  <a:pt x="9929614" y="1826449"/>
                  <a:pt x="9932379" y="1826449"/>
                </a:cubicBezTo>
                <a:cubicBezTo>
                  <a:pt x="9942516" y="1825527"/>
                  <a:pt x="9945281" y="1820459"/>
                  <a:pt x="9945281" y="1810782"/>
                </a:cubicBezTo>
                <a:cubicBezTo>
                  <a:pt x="9945281" y="1778528"/>
                  <a:pt x="9945742" y="1778528"/>
                  <a:pt x="9913948" y="1778989"/>
                </a:cubicBezTo>
                <a:lnTo>
                  <a:pt x="9910723" y="1778989"/>
                </a:lnTo>
                <a:close/>
                <a:moveTo>
                  <a:pt x="9804285" y="1778989"/>
                </a:moveTo>
                <a:cubicBezTo>
                  <a:pt x="9794148" y="1778068"/>
                  <a:pt x="9791844" y="1781754"/>
                  <a:pt x="9794609" y="1791891"/>
                </a:cubicBezTo>
                <a:cubicBezTo>
                  <a:pt x="9798756" y="1805714"/>
                  <a:pt x="9801521" y="1820459"/>
                  <a:pt x="9804285" y="1834742"/>
                </a:cubicBezTo>
                <a:cubicBezTo>
                  <a:pt x="9805667" y="1842575"/>
                  <a:pt x="9808892" y="1845340"/>
                  <a:pt x="9817186" y="1843958"/>
                </a:cubicBezTo>
                <a:cubicBezTo>
                  <a:pt x="9830549" y="1841193"/>
                  <a:pt x="9844372" y="1838889"/>
                  <a:pt x="9857734" y="1837507"/>
                </a:cubicBezTo>
                <a:cubicBezTo>
                  <a:pt x="9867871" y="1836586"/>
                  <a:pt x="9870636" y="1832438"/>
                  <a:pt x="9868332" y="1823223"/>
                </a:cubicBezTo>
                <a:cubicBezTo>
                  <a:pt x="9866950" y="1818615"/>
                  <a:pt x="9866028" y="1814007"/>
                  <a:pt x="9865107" y="1809400"/>
                </a:cubicBezTo>
                <a:cubicBezTo>
                  <a:pt x="9858656" y="1778989"/>
                  <a:pt x="9858656" y="1778989"/>
                  <a:pt x="9826402" y="1778989"/>
                </a:cubicBezTo>
                <a:cubicBezTo>
                  <a:pt x="9819029" y="1778989"/>
                  <a:pt x="9811658" y="1779450"/>
                  <a:pt x="9804285" y="1778989"/>
                </a:cubicBezTo>
                <a:close/>
                <a:moveTo>
                  <a:pt x="11368142" y="1741666"/>
                </a:moveTo>
                <a:cubicBezTo>
                  <a:pt x="11337731" y="1741666"/>
                  <a:pt x="11340034" y="1736598"/>
                  <a:pt x="11340034" y="1769313"/>
                </a:cubicBezTo>
                <a:cubicBezTo>
                  <a:pt x="11340034" y="1774381"/>
                  <a:pt x="11340496" y="1779910"/>
                  <a:pt x="11340034" y="1784979"/>
                </a:cubicBezTo>
                <a:cubicBezTo>
                  <a:pt x="11339574" y="1795116"/>
                  <a:pt x="11342799" y="1799263"/>
                  <a:pt x="11353858" y="1796959"/>
                </a:cubicBezTo>
                <a:cubicBezTo>
                  <a:pt x="11365377" y="1794655"/>
                  <a:pt x="11377818" y="1793273"/>
                  <a:pt x="11389798" y="1791891"/>
                </a:cubicBezTo>
                <a:cubicBezTo>
                  <a:pt x="11398092" y="1790969"/>
                  <a:pt x="11401778" y="1787744"/>
                  <a:pt x="11402238" y="1778989"/>
                </a:cubicBezTo>
                <a:cubicBezTo>
                  <a:pt x="11405003" y="1741206"/>
                  <a:pt x="11405464" y="1741206"/>
                  <a:pt x="11368142" y="1741666"/>
                </a:cubicBezTo>
                <a:close/>
                <a:moveTo>
                  <a:pt x="11457070" y="1741206"/>
                </a:moveTo>
                <a:cubicBezTo>
                  <a:pt x="11413297" y="1741206"/>
                  <a:pt x="11413297" y="1741206"/>
                  <a:pt x="11416522" y="1775763"/>
                </a:cubicBezTo>
                <a:cubicBezTo>
                  <a:pt x="11416984" y="1784057"/>
                  <a:pt x="11419748" y="1787283"/>
                  <a:pt x="11428042" y="1786361"/>
                </a:cubicBezTo>
                <a:cubicBezTo>
                  <a:pt x="11444169" y="1784518"/>
                  <a:pt x="11460757" y="1782675"/>
                  <a:pt x="11476884" y="1781293"/>
                </a:cubicBezTo>
                <a:cubicBezTo>
                  <a:pt x="11482874" y="1780832"/>
                  <a:pt x="11485178" y="1778068"/>
                  <a:pt x="11487021" y="1772999"/>
                </a:cubicBezTo>
                <a:cubicBezTo>
                  <a:pt x="11498078" y="1744892"/>
                  <a:pt x="11495775" y="1741666"/>
                  <a:pt x="11466746" y="1741206"/>
                </a:cubicBezTo>
                <a:close/>
                <a:moveTo>
                  <a:pt x="10606185" y="1696151"/>
                </a:moveTo>
                <a:cubicBezTo>
                  <a:pt x="10580656" y="1691702"/>
                  <a:pt x="10556034" y="1701118"/>
                  <a:pt x="10537372" y="1723235"/>
                </a:cubicBezTo>
                <a:cubicBezTo>
                  <a:pt x="10524931" y="1737980"/>
                  <a:pt x="10515716" y="1754568"/>
                  <a:pt x="10508804" y="1772538"/>
                </a:cubicBezTo>
                <a:cubicBezTo>
                  <a:pt x="10467335" y="1880359"/>
                  <a:pt x="10465030" y="1993708"/>
                  <a:pt x="10462266" y="2107058"/>
                </a:cubicBezTo>
                <a:cubicBezTo>
                  <a:pt x="10462266" y="2115352"/>
                  <a:pt x="10466413" y="2117655"/>
                  <a:pt x="10474246" y="2117655"/>
                </a:cubicBezTo>
                <a:cubicBezTo>
                  <a:pt x="10494520" y="2117195"/>
                  <a:pt x="10515254" y="2117195"/>
                  <a:pt x="10535989" y="2117655"/>
                </a:cubicBezTo>
                <a:cubicBezTo>
                  <a:pt x="10544744" y="2118116"/>
                  <a:pt x="10547508" y="2114891"/>
                  <a:pt x="10545205" y="2106597"/>
                </a:cubicBezTo>
                <a:cubicBezTo>
                  <a:pt x="10544283" y="2101990"/>
                  <a:pt x="10543822" y="2096921"/>
                  <a:pt x="10543362" y="2092314"/>
                </a:cubicBezTo>
                <a:cubicBezTo>
                  <a:pt x="10529538" y="1989100"/>
                  <a:pt x="10534607" y="1887270"/>
                  <a:pt x="10561792" y="1786822"/>
                </a:cubicBezTo>
                <a:cubicBezTo>
                  <a:pt x="10579762" y="1721393"/>
                  <a:pt x="10618468" y="1709874"/>
                  <a:pt x="10670074" y="1754108"/>
                </a:cubicBezTo>
                <a:cubicBezTo>
                  <a:pt x="10677446" y="1760097"/>
                  <a:pt x="10684357" y="1767009"/>
                  <a:pt x="10693573" y="1776224"/>
                </a:cubicBezTo>
                <a:cubicBezTo>
                  <a:pt x="10679289" y="1743510"/>
                  <a:pt x="10657172" y="1718628"/>
                  <a:pt x="10631830" y="1705266"/>
                </a:cubicBezTo>
                <a:cubicBezTo>
                  <a:pt x="10623306" y="1700658"/>
                  <a:pt x="10614695" y="1697634"/>
                  <a:pt x="10606185" y="1696151"/>
                </a:cubicBezTo>
                <a:close/>
                <a:moveTo>
                  <a:pt x="9817799" y="1430668"/>
                </a:moveTo>
                <a:cubicBezTo>
                  <a:pt x="9802442" y="1430646"/>
                  <a:pt x="9802442" y="1437558"/>
                  <a:pt x="9802442" y="1465204"/>
                </a:cubicBezTo>
                <a:cubicBezTo>
                  <a:pt x="9802442" y="1473498"/>
                  <a:pt x="9802902" y="1481792"/>
                  <a:pt x="9801981" y="1490546"/>
                </a:cubicBezTo>
                <a:cubicBezTo>
                  <a:pt x="9801060" y="1501144"/>
                  <a:pt x="9806128" y="1502987"/>
                  <a:pt x="9815344" y="1500683"/>
                </a:cubicBezTo>
                <a:cubicBezTo>
                  <a:pt x="9833313" y="1496075"/>
                  <a:pt x="9851284" y="1491929"/>
                  <a:pt x="9869254" y="1487782"/>
                </a:cubicBezTo>
                <a:cubicBezTo>
                  <a:pt x="9895978" y="1481331"/>
                  <a:pt x="9895978" y="1480870"/>
                  <a:pt x="9897361" y="1453224"/>
                </a:cubicBezTo>
                <a:cubicBezTo>
                  <a:pt x="9897821" y="1451841"/>
                  <a:pt x="9897821" y="1449999"/>
                  <a:pt x="9897821" y="1448616"/>
                </a:cubicBezTo>
                <a:cubicBezTo>
                  <a:pt x="9899204" y="1439401"/>
                  <a:pt x="9895056" y="1436636"/>
                  <a:pt x="9886302" y="1436175"/>
                </a:cubicBezTo>
                <a:cubicBezTo>
                  <a:pt x="9870636" y="1435715"/>
                  <a:pt x="9854509" y="1434332"/>
                  <a:pt x="9838843" y="1432489"/>
                </a:cubicBezTo>
                <a:cubicBezTo>
                  <a:pt x="9829743" y="1431452"/>
                  <a:pt x="9822918" y="1430675"/>
                  <a:pt x="9817799" y="1430668"/>
                </a:cubicBezTo>
                <a:close/>
                <a:moveTo>
                  <a:pt x="9741145" y="1425564"/>
                </a:moveTo>
                <a:cubicBezTo>
                  <a:pt x="9723650" y="1426384"/>
                  <a:pt x="9723650" y="1434332"/>
                  <a:pt x="9723650" y="1466125"/>
                </a:cubicBezTo>
                <a:cubicBezTo>
                  <a:pt x="9723650" y="1513124"/>
                  <a:pt x="9725494" y="1514045"/>
                  <a:pt x="9770188" y="1508977"/>
                </a:cubicBezTo>
                <a:cubicBezTo>
                  <a:pt x="9782629" y="1507595"/>
                  <a:pt x="9789080" y="1503909"/>
                  <a:pt x="9788158" y="1489625"/>
                </a:cubicBezTo>
                <a:cubicBezTo>
                  <a:pt x="9786776" y="1476723"/>
                  <a:pt x="9787698" y="1463361"/>
                  <a:pt x="9787698" y="1449999"/>
                </a:cubicBezTo>
                <a:cubicBezTo>
                  <a:pt x="9787698" y="1427881"/>
                  <a:pt x="9787698" y="1427881"/>
                  <a:pt x="9765119" y="1426499"/>
                </a:cubicBezTo>
                <a:cubicBezTo>
                  <a:pt x="9754752" y="1425808"/>
                  <a:pt x="9746976" y="1425290"/>
                  <a:pt x="9741145" y="1425564"/>
                </a:cubicBezTo>
                <a:close/>
                <a:moveTo>
                  <a:pt x="9785221" y="1320292"/>
                </a:moveTo>
                <a:cubicBezTo>
                  <a:pt x="9783320" y="1319140"/>
                  <a:pt x="9780325" y="1319600"/>
                  <a:pt x="9776178" y="1321443"/>
                </a:cubicBezTo>
                <a:cubicBezTo>
                  <a:pt x="9747610" y="1333424"/>
                  <a:pt x="9723189" y="1348629"/>
                  <a:pt x="9727336" y="1385490"/>
                </a:cubicBezTo>
                <a:cubicBezTo>
                  <a:pt x="9727797" y="1389177"/>
                  <a:pt x="9726875" y="1392863"/>
                  <a:pt x="9726415" y="1396549"/>
                </a:cubicBezTo>
                <a:cubicBezTo>
                  <a:pt x="9725494" y="1403921"/>
                  <a:pt x="9726875" y="1408990"/>
                  <a:pt x="9736091" y="1408990"/>
                </a:cubicBezTo>
                <a:cubicBezTo>
                  <a:pt x="9749914" y="1409451"/>
                  <a:pt x="9763276" y="1410833"/>
                  <a:pt x="9777100" y="1411755"/>
                </a:cubicBezTo>
                <a:cubicBezTo>
                  <a:pt x="9785854" y="1412215"/>
                  <a:pt x="9788158" y="1408068"/>
                  <a:pt x="9788158" y="1400235"/>
                </a:cubicBezTo>
                <a:lnTo>
                  <a:pt x="9788158" y="1365216"/>
                </a:lnTo>
                <a:cubicBezTo>
                  <a:pt x="9788158" y="1353237"/>
                  <a:pt x="9787698" y="1341256"/>
                  <a:pt x="9787698" y="1328816"/>
                </a:cubicBezTo>
                <a:cubicBezTo>
                  <a:pt x="9787928" y="1324208"/>
                  <a:pt x="9787121" y="1321444"/>
                  <a:pt x="9785221" y="1320292"/>
                </a:cubicBezTo>
                <a:close/>
                <a:moveTo>
                  <a:pt x="10557184" y="1309003"/>
                </a:moveTo>
                <a:cubicBezTo>
                  <a:pt x="10553959" y="1309463"/>
                  <a:pt x="10548891" y="1308542"/>
                  <a:pt x="10548430" y="1313610"/>
                </a:cubicBezTo>
                <a:cubicBezTo>
                  <a:pt x="10547048" y="1324669"/>
                  <a:pt x="10546126" y="1336649"/>
                  <a:pt x="10550734" y="1346325"/>
                </a:cubicBezTo>
                <a:cubicBezTo>
                  <a:pt x="10554881" y="1355079"/>
                  <a:pt x="10565018" y="1347708"/>
                  <a:pt x="10572390" y="1347708"/>
                </a:cubicBezTo>
                <a:cubicBezTo>
                  <a:pt x="10580224" y="1347708"/>
                  <a:pt x="10588057" y="1344942"/>
                  <a:pt x="10595890" y="1344482"/>
                </a:cubicBezTo>
                <a:cubicBezTo>
                  <a:pt x="10604644" y="1344021"/>
                  <a:pt x="10607409" y="1339414"/>
                  <a:pt x="10607870" y="1331119"/>
                </a:cubicBezTo>
                <a:cubicBezTo>
                  <a:pt x="10609252" y="1309003"/>
                  <a:pt x="10609252" y="1309003"/>
                  <a:pt x="10587596" y="1309003"/>
                </a:cubicBezTo>
                <a:lnTo>
                  <a:pt x="10577919" y="1309003"/>
                </a:lnTo>
                <a:close/>
                <a:moveTo>
                  <a:pt x="10471942" y="1308081"/>
                </a:moveTo>
                <a:cubicBezTo>
                  <a:pt x="10429551" y="1308081"/>
                  <a:pt x="10430012" y="1308081"/>
                  <a:pt x="10433698" y="1351854"/>
                </a:cubicBezTo>
                <a:cubicBezTo>
                  <a:pt x="10434620" y="1362452"/>
                  <a:pt x="10437845" y="1366599"/>
                  <a:pt x="10449364" y="1364756"/>
                </a:cubicBezTo>
                <a:cubicBezTo>
                  <a:pt x="10469178" y="1361531"/>
                  <a:pt x="10488990" y="1359687"/>
                  <a:pt x="10508804" y="1356923"/>
                </a:cubicBezTo>
                <a:cubicBezTo>
                  <a:pt x="10537372" y="1352776"/>
                  <a:pt x="10536910" y="1352776"/>
                  <a:pt x="10534607" y="1323286"/>
                </a:cubicBezTo>
                <a:cubicBezTo>
                  <a:pt x="10533686" y="1312689"/>
                  <a:pt x="10530460" y="1307620"/>
                  <a:pt x="10519402" y="1308542"/>
                </a:cubicBezTo>
                <a:cubicBezTo>
                  <a:pt x="10507422" y="1309003"/>
                  <a:pt x="10494981" y="1308542"/>
                  <a:pt x="10483000" y="1308542"/>
                </a:cubicBezTo>
                <a:lnTo>
                  <a:pt x="10483000" y="1308081"/>
                </a:lnTo>
                <a:close/>
                <a:moveTo>
                  <a:pt x="11294880" y="1301169"/>
                </a:moveTo>
                <a:cubicBezTo>
                  <a:pt x="11262164" y="1301630"/>
                  <a:pt x="11262625" y="1293797"/>
                  <a:pt x="11263547" y="1333424"/>
                </a:cubicBezTo>
                <a:cubicBezTo>
                  <a:pt x="11264468" y="1366599"/>
                  <a:pt x="11264929" y="1366599"/>
                  <a:pt x="11298105" y="1366599"/>
                </a:cubicBezTo>
                <a:cubicBezTo>
                  <a:pt x="11335427" y="1365677"/>
                  <a:pt x="11331741" y="1372589"/>
                  <a:pt x="11332202" y="1338492"/>
                </a:cubicBezTo>
                <a:close/>
                <a:moveTo>
                  <a:pt x="11377818" y="1299327"/>
                </a:moveTo>
                <a:cubicBezTo>
                  <a:pt x="11347407" y="1300248"/>
                  <a:pt x="11347407" y="1300248"/>
                  <a:pt x="11347407" y="1331119"/>
                </a:cubicBezTo>
                <a:cubicBezTo>
                  <a:pt x="11347407" y="1338492"/>
                  <a:pt x="11347868" y="1345864"/>
                  <a:pt x="11347407" y="1353237"/>
                </a:cubicBezTo>
                <a:cubicBezTo>
                  <a:pt x="11346946" y="1362913"/>
                  <a:pt x="11350632" y="1366138"/>
                  <a:pt x="11360308" y="1366599"/>
                </a:cubicBezTo>
                <a:cubicBezTo>
                  <a:pt x="11399013" y="1368442"/>
                  <a:pt x="11399935" y="1368442"/>
                  <a:pt x="11405924" y="1330198"/>
                </a:cubicBezTo>
                <a:cubicBezTo>
                  <a:pt x="11411454" y="1294719"/>
                  <a:pt x="11415140" y="1298405"/>
                  <a:pt x="11377818" y="1299327"/>
                </a:cubicBezTo>
                <a:close/>
                <a:moveTo>
                  <a:pt x="9869311" y="1279110"/>
                </a:moveTo>
                <a:cubicBezTo>
                  <a:pt x="9864761" y="1277555"/>
                  <a:pt x="9858195" y="1281126"/>
                  <a:pt x="9844372" y="1286885"/>
                </a:cubicBezTo>
                <a:cubicBezTo>
                  <a:pt x="9809814" y="1301169"/>
                  <a:pt x="9793226" y="1321443"/>
                  <a:pt x="9803824" y="1352776"/>
                </a:cubicBezTo>
                <a:cubicBezTo>
                  <a:pt x="9803824" y="1373510"/>
                  <a:pt x="9804285" y="1387794"/>
                  <a:pt x="9803824" y="1402078"/>
                </a:cubicBezTo>
                <a:cubicBezTo>
                  <a:pt x="9803364" y="1410372"/>
                  <a:pt x="9806128" y="1414519"/>
                  <a:pt x="9815344" y="1414980"/>
                </a:cubicBezTo>
                <a:cubicBezTo>
                  <a:pt x="9838843" y="1416362"/>
                  <a:pt x="9862803" y="1418666"/>
                  <a:pt x="9886302" y="1421431"/>
                </a:cubicBezTo>
                <a:cubicBezTo>
                  <a:pt x="9895978" y="1422813"/>
                  <a:pt x="9899664" y="1419127"/>
                  <a:pt x="9899204" y="1409451"/>
                </a:cubicBezTo>
                <a:cubicBezTo>
                  <a:pt x="9898282" y="1373050"/>
                  <a:pt x="9895056" y="1336649"/>
                  <a:pt x="9882155" y="1302091"/>
                </a:cubicBezTo>
                <a:cubicBezTo>
                  <a:pt x="9876395" y="1287346"/>
                  <a:pt x="9873861" y="1280665"/>
                  <a:pt x="9869311" y="1279110"/>
                </a:cubicBezTo>
                <a:close/>
                <a:moveTo>
                  <a:pt x="9787698" y="1233436"/>
                </a:moveTo>
                <a:cubicBezTo>
                  <a:pt x="9764658" y="1246799"/>
                  <a:pt x="9743003" y="1288268"/>
                  <a:pt x="9739777" y="1323286"/>
                </a:cubicBezTo>
                <a:cubicBezTo>
                  <a:pt x="9754982" y="1315914"/>
                  <a:pt x="9767884" y="1309003"/>
                  <a:pt x="9781246" y="1302551"/>
                </a:cubicBezTo>
                <a:cubicBezTo>
                  <a:pt x="9784932" y="1301169"/>
                  <a:pt x="9787698" y="1298405"/>
                  <a:pt x="9787698" y="1294258"/>
                </a:cubicBezTo>
                <a:close/>
                <a:moveTo>
                  <a:pt x="9812118" y="1222839"/>
                </a:moveTo>
                <a:cubicBezTo>
                  <a:pt x="9807050" y="1221456"/>
                  <a:pt x="9804746" y="1224220"/>
                  <a:pt x="9804746" y="1228368"/>
                </a:cubicBezTo>
                <a:cubicBezTo>
                  <a:pt x="9804285" y="1246799"/>
                  <a:pt x="9803824" y="1265229"/>
                  <a:pt x="9804285" y="1283199"/>
                </a:cubicBezTo>
                <a:cubicBezTo>
                  <a:pt x="9804285" y="1289650"/>
                  <a:pt x="9807971" y="1289189"/>
                  <a:pt x="9812578" y="1286885"/>
                </a:cubicBezTo>
                <a:cubicBezTo>
                  <a:pt x="9825481" y="1279513"/>
                  <a:pt x="9838843" y="1272141"/>
                  <a:pt x="9852205" y="1264769"/>
                </a:cubicBezTo>
                <a:cubicBezTo>
                  <a:pt x="9855892" y="1262925"/>
                  <a:pt x="9859578" y="1260161"/>
                  <a:pt x="9855892" y="1255092"/>
                </a:cubicBezTo>
                <a:cubicBezTo>
                  <a:pt x="9844372" y="1240348"/>
                  <a:pt x="9830088" y="1228828"/>
                  <a:pt x="9812118" y="1222839"/>
                </a:cubicBezTo>
                <a:close/>
                <a:moveTo>
                  <a:pt x="11305938" y="1197957"/>
                </a:moveTo>
                <a:cubicBezTo>
                  <a:pt x="11298105" y="1197957"/>
                  <a:pt x="11290272" y="1198879"/>
                  <a:pt x="11282438" y="1198879"/>
                </a:cubicBezTo>
                <a:cubicBezTo>
                  <a:pt x="11274144" y="1198879"/>
                  <a:pt x="11269998" y="1203026"/>
                  <a:pt x="11269537" y="1211319"/>
                </a:cubicBezTo>
                <a:cubicBezTo>
                  <a:pt x="11268154" y="1231132"/>
                  <a:pt x="11266772" y="1251406"/>
                  <a:pt x="11264929" y="1271220"/>
                </a:cubicBezTo>
                <a:cubicBezTo>
                  <a:pt x="11264007" y="1282278"/>
                  <a:pt x="11267233" y="1287346"/>
                  <a:pt x="11278752" y="1285964"/>
                </a:cubicBezTo>
                <a:cubicBezTo>
                  <a:pt x="11282438" y="1285504"/>
                  <a:pt x="11286124" y="1285964"/>
                  <a:pt x="11289810" y="1285964"/>
                </a:cubicBezTo>
                <a:cubicBezTo>
                  <a:pt x="11333584" y="1285504"/>
                  <a:pt x="11333584" y="1285504"/>
                  <a:pt x="11330819" y="1241269"/>
                </a:cubicBezTo>
                <a:lnTo>
                  <a:pt x="11330819" y="1222378"/>
                </a:lnTo>
                <a:cubicBezTo>
                  <a:pt x="11330819" y="1197035"/>
                  <a:pt x="11330819" y="1197035"/>
                  <a:pt x="11305938" y="1197957"/>
                </a:cubicBezTo>
                <a:close/>
                <a:moveTo>
                  <a:pt x="11391180" y="1191045"/>
                </a:moveTo>
                <a:cubicBezTo>
                  <a:pt x="11347407" y="1194271"/>
                  <a:pt x="11347407" y="1194271"/>
                  <a:pt x="11347407" y="1240348"/>
                </a:cubicBezTo>
                <a:cubicBezTo>
                  <a:pt x="11349250" y="1252788"/>
                  <a:pt x="11340496" y="1272601"/>
                  <a:pt x="11351093" y="1281817"/>
                </a:cubicBezTo>
                <a:cubicBezTo>
                  <a:pt x="11361230" y="1290572"/>
                  <a:pt x="11380582" y="1283660"/>
                  <a:pt x="11395788" y="1283660"/>
                </a:cubicBezTo>
                <a:lnTo>
                  <a:pt x="11400395" y="1283660"/>
                </a:lnTo>
                <a:cubicBezTo>
                  <a:pt x="11409611" y="1283660"/>
                  <a:pt x="11414218" y="1279513"/>
                  <a:pt x="11414680" y="1270298"/>
                </a:cubicBezTo>
                <a:cubicBezTo>
                  <a:pt x="11415601" y="1252788"/>
                  <a:pt x="11417444" y="1235740"/>
                  <a:pt x="11418366" y="1218231"/>
                </a:cubicBezTo>
                <a:cubicBezTo>
                  <a:pt x="11419288" y="1189202"/>
                  <a:pt x="11419288" y="1189202"/>
                  <a:pt x="11391180" y="1191045"/>
                </a:cubicBezTo>
                <a:close/>
                <a:moveTo>
                  <a:pt x="10553038" y="1189663"/>
                </a:moveTo>
                <a:cubicBezTo>
                  <a:pt x="10543362" y="1186437"/>
                  <a:pt x="10539676" y="1190124"/>
                  <a:pt x="10540597" y="1200260"/>
                </a:cubicBezTo>
                <a:cubicBezTo>
                  <a:pt x="10542900" y="1225142"/>
                  <a:pt x="10545666" y="1249563"/>
                  <a:pt x="10546126" y="1274445"/>
                </a:cubicBezTo>
                <a:cubicBezTo>
                  <a:pt x="10546126" y="1291033"/>
                  <a:pt x="10552577" y="1294719"/>
                  <a:pt x="10567782" y="1294258"/>
                </a:cubicBezTo>
                <a:cubicBezTo>
                  <a:pt x="10610174" y="1293336"/>
                  <a:pt x="10610174" y="1294258"/>
                  <a:pt x="10607409" y="1251867"/>
                </a:cubicBezTo>
                <a:cubicBezTo>
                  <a:pt x="10606487" y="1237583"/>
                  <a:pt x="10605104" y="1223299"/>
                  <a:pt x="10604184" y="1209015"/>
                </a:cubicBezTo>
                <a:cubicBezTo>
                  <a:pt x="10603722" y="1200260"/>
                  <a:pt x="10600036" y="1195192"/>
                  <a:pt x="10590360" y="1195192"/>
                </a:cubicBezTo>
                <a:cubicBezTo>
                  <a:pt x="10577919" y="1195192"/>
                  <a:pt x="10565478" y="1193349"/>
                  <a:pt x="10553038" y="1189663"/>
                </a:cubicBezTo>
                <a:close/>
                <a:moveTo>
                  <a:pt x="10465952" y="1164321"/>
                </a:moveTo>
                <a:cubicBezTo>
                  <a:pt x="10456737" y="1161556"/>
                  <a:pt x="10452590" y="1164781"/>
                  <a:pt x="10449826" y="1173536"/>
                </a:cubicBezTo>
                <a:cubicBezTo>
                  <a:pt x="10438767" y="1208555"/>
                  <a:pt x="10434159" y="1244494"/>
                  <a:pt x="10433237" y="1280896"/>
                </a:cubicBezTo>
                <a:cubicBezTo>
                  <a:pt x="10432777" y="1289189"/>
                  <a:pt x="10436462" y="1292415"/>
                  <a:pt x="10444296" y="1292415"/>
                </a:cubicBezTo>
                <a:cubicBezTo>
                  <a:pt x="10456737" y="1292415"/>
                  <a:pt x="10469638" y="1292415"/>
                  <a:pt x="10482540" y="1291954"/>
                </a:cubicBezTo>
                <a:lnTo>
                  <a:pt x="10482540" y="1292875"/>
                </a:lnTo>
                <a:cubicBezTo>
                  <a:pt x="10494520" y="1292875"/>
                  <a:pt x="10506039" y="1291954"/>
                  <a:pt x="10517558" y="1292875"/>
                </a:cubicBezTo>
                <a:cubicBezTo>
                  <a:pt x="10531382" y="1294258"/>
                  <a:pt x="10534146" y="1287807"/>
                  <a:pt x="10532764" y="1276288"/>
                </a:cubicBezTo>
                <a:cubicBezTo>
                  <a:pt x="10530460" y="1252328"/>
                  <a:pt x="10527234" y="1228368"/>
                  <a:pt x="10526774" y="1203947"/>
                </a:cubicBezTo>
                <a:cubicBezTo>
                  <a:pt x="10526313" y="1185516"/>
                  <a:pt x="10518941" y="1176300"/>
                  <a:pt x="10500971" y="1173536"/>
                </a:cubicBezTo>
                <a:cubicBezTo>
                  <a:pt x="10488990" y="1171692"/>
                  <a:pt x="10477472" y="1168007"/>
                  <a:pt x="10465952" y="1164321"/>
                </a:cubicBezTo>
                <a:close/>
                <a:moveTo>
                  <a:pt x="10521015" y="1090540"/>
                </a:moveTo>
                <a:cubicBezTo>
                  <a:pt x="10518596" y="1089560"/>
                  <a:pt x="10514794" y="1090827"/>
                  <a:pt x="10510186" y="1092901"/>
                </a:cubicBezTo>
                <a:cubicBezTo>
                  <a:pt x="10489452" y="1103038"/>
                  <a:pt x="10474706" y="1119165"/>
                  <a:pt x="10463648" y="1138978"/>
                </a:cubicBezTo>
                <a:cubicBezTo>
                  <a:pt x="10459502" y="1146350"/>
                  <a:pt x="10462266" y="1148654"/>
                  <a:pt x="10469638" y="1150498"/>
                </a:cubicBezTo>
                <a:cubicBezTo>
                  <a:pt x="10483000" y="1153723"/>
                  <a:pt x="10496363" y="1157409"/>
                  <a:pt x="10509264" y="1161556"/>
                </a:cubicBezTo>
                <a:cubicBezTo>
                  <a:pt x="10518941" y="1164781"/>
                  <a:pt x="10523088" y="1162938"/>
                  <a:pt x="10522626" y="1152340"/>
                </a:cubicBezTo>
                <a:cubicBezTo>
                  <a:pt x="10522166" y="1143125"/>
                  <a:pt x="10522626" y="1134370"/>
                  <a:pt x="10522626" y="1125155"/>
                </a:cubicBezTo>
                <a:lnTo>
                  <a:pt x="10523548" y="1125155"/>
                </a:lnTo>
                <a:cubicBezTo>
                  <a:pt x="10523548" y="1117322"/>
                  <a:pt x="10522626" y="1109028"/>
                  <a:pt x="10523548" y="1101656"/>
                </a:cubicBezTo>
                <a:cubicBezTo>
                  <a:pt x="10524470" y="1094744"/>
                  <a:pt x="10523433" y="1091519"/>
                  <a:pt x="10521015" y="1090540"/>
                </a:cubicBezTo>
                <a:close/>
                <a:moveTo>
                  <a:pt x="11327133" y="1089214"/>
                </a:moveTo>
                <a:cubicBezTo>
                  <a:pt x="11320222" y="1086911"/>
                  <a:pt x="11315152" y="1092901"/>
                  <a:pt x="11311006" y="1097048"/>
                </a:cubicBezTo>
                <a:cubicBezTo>
                  <a:pt x="11294418" y="1113175"/>
                  <a:pt x="11287506" y="1134370"/>
                  <a:pt x="11281056" y="1155566"/>
                </a:cubicBezTo>
                <a:cubicBezTo>
                  <a:pt x="11272302" y="1184595"/>
                  <a:pt x="11272302" y="1184595"/>
                  <a:pt x="11296722" y="1183212"/>
                </a:cubicBezTo>
                <a:cubicBezTo>
                  <a:pt x="11308241" y="1182291"/>
                  <a:pt x="11315152" y="1182291"/>
                  <a:pt x="11322064" y="1181830"/>
                </a:cubicBezTo>
                <a:cubicBezTo>
                  <a:pt x="11326672" y="1181830"/>
                  <a:pt x="11330819" y="1180447"/>
                  <a:pt x="11330819" y="1174918"/>
                </a:cubicBezTo>
                <a:cubicBezTo>
                  <a:pt x="11330819" y="1151419"/>
                  <a:pt x="11338192" y="1127919"/>
                  <a:pt x="11334506" y="1103959"/>
                </a:cubicBezTo>
                <a:cubicBezTo>
                  <a:pt x="11333584" y="1098430"/>
                  <a:pt x="11333123" y="1091519"/>
                  <a:pt x="11327133" y="1089214"/>
                </a:cubicBezTo>
                <a:close/>
                <a:moveTo>
                  <a:pt x="10543535" y="1089100"/>
                </a:moveTo>
                <a:cubicBezTo>
                  <a:pt x="10540943" y="1090021"/>
                  <a:pt x="10539445" y="1093131"/>
                  <a:pt x="10539215" y="1099352"/>
                </a:cubicBezTo>
                <a:cubicBezTo>
                  <a:pt x="10539215" y="1109489"/>
                  <a:pt x="10538293" y="1120087"/>
                  <a:pt x="10537832" y="1126998"/>
                </a:cubicBezTo>
                <a:cubicBezTo>
                  <a:pt x="10539215" y="1174458"/>
                  <a:pt x="10529538" y="1168928"/>
                  <a:pt x="10576998" y="1177683"/>
                </a:cubicBezTo>
                <a:cubicBezTo>
                  <a:pt x="10581145" y="1178604"/>
                  <a:pt x="10585292" y="1178604"/>
                  <a:pt x="10589438" y="1179526"/>
                </a:cubicBezTo>
                <a:cubicBezTo>
                  <a:pt x="10597733" y="1181369"/>
                  <a:pt x="10600036" y="1177683"/>
                  <a:pt x="10598193" y="1169850"/>
                </a:cubicBezTo>
                <a:cubicBezTo>
                  <a:pt x="10594046" y="1155105"/>
                  <a:pt x="10589900" y="1140361"/>
                  <a:pt x="10583449" y="1126537"/>
                </a:cubicBezTo>
                <a:cubicBezTo>
                  <a:pt x="10576538" y="1112714"/>
                  <a:pt x="10568243" y="1100273"/>
                  <a:pt x="10554420" y="1091980"/>
                </a:cubicBezTo>
                <a:cubicBezTo>
                  <a:pt x="10549812" y="1089445"/>
                  <a:pt x="10546126" y="1088178"/>
                  <a:pt x="10543535" y="1089100"/>
                </a:cubicBezTo>
                <a:close/>
                <a:moveTo>
                  <a:pt x="11355240" y="1084146"/>
                </a:moveTo>
                <a:cubicBezTo>
                  <a:pt x="11348328" y="1083685"/>
                  <a:pt x="11345564" y="1085529"/>
                  <a:pt x="11347407" y="1093362"/>
                </a:cubicBezTo>
                <a:cubicBezTo>
                  <a:pt x="11351093" y="1108106"/>
                  <a:pt x="11349710" y="1122851"/>
                  <a:pt x="11348328" y="1137595"/>
                </a:cubicBezTo>
                <a:cubicBezTo>
                  <a:pt x="11348328" y="1148193"/>
                  <a:pt x="11348790" y="1158791"/>
                  <a:pt x="11348328" y="1169389"/>
                </a:cubicBezTo>
                <a:cubicBezTo>
                  <a:pt x="11347868" y="1176761"/>
                  <a:pt x="11350172" y="1179987"/>
                  <a:pt x="11358004" y="1179065"/>
                </a:cubicBezTo>
                <a:cubicBezTo>
                  <a:pt x="11373671" y="1177222"/>
                  <a:pt x="11389798" y="1176300"/>
                  <a:pt x="11405464" y="1175379"/>
                </a:cubicBezTo>
                <a:cubicBezTo>
                  <a:pt x="11413297" y="1174918"/>
                  <a:pt x="11416522" y="1171692"/>
                  <a:pt x="11415601" y="1163399"/>
                </a:cubicBezTo>
                <a:cubicBezTo>
                  <a:pt x="11413297" y="1143125"/>
                  <a:pt x="11408229" y="1123772"/>
                  <a:pt x="11396710" y="1106724"/>
                </a:cubicBezTo>
                <a:cubicBezTo>
                  <a:pt x="11386572" y="1092440"/>
                  <a:pt x="11372750" y="1085068"/>
                  <a:pt x="11355240" y="1084146"/>
                </a:cubicBezTo>
                <a:close/>
                <a:moveTo>
                  <a:pt x="10506500" y="664384"/>
                </a:moveTo>
                <a:cubicBezTo>
                  <a:pt x="10497284" y="664384"/>
                  <a:pt x="10492676" y="666688"/>
                  <a:pt x="10494520" y="677286"/>
                </a:cubicBezTo>
                <a:cubicBezTo>
                  <a:pt x="10497284" y="694334"/>
                  <a:pt x="10499588" y="711383"/>
                  <a:pt x="10501431" y="728892"/>
                </a:cubicBezTo>
                <a:cubicBezTo>
                  <a:pt x="10502353" y="739490"/>
                  <a:pt x="10507422" y="741332"/>
                  <a:pt x="10516176" y="737186"/>
                </a:cubicBezTo>
                <a:cubicBezTo>
                  <a:pt x="10542440" y="725206"/>
                  <a:pt x="10561332" y="706314"/>
                  <a:pt x="10572851" y="680050"/>
                </a:cubicBezTo>
                <a:cubicBezTo>
                  <a:pt x="10578380" y="668070"/>
                  <a:pt x="10574234" y="663923"/>
                  <a:pt x="10561792" y="664384"/>
                </a:cubicBezTo>
                <a:cubicBezTo>
                  <a:pt x="10553038" y="664844"/>
                  <a:pt x="10543822" y="664384"/>
                  <a:pt x="10535068" y="664384"/>
                </a:cubicBezTo>
                <a:cubicBezTo>
                  <a:pt x="10525392" y="664384"/>
                  <a:pt x="10516176" y="664844"/>
                  <a:pt x="10506500" y="664384"/>
                </a:cubicBezTo>
                <a:close/>
                <a:moveTo>
                  <a:pt x="10391768" y="661619"/>
                </a:moveTo>
                <a:cubicBezTo>
                  <a:pt x="10384396" y="661619"/>
                  <a:pt x="10381631" y="663923"/>
                  <a:pt x="10383474" y="672217"/>
                </a:cubicBezTo>
                <a:cubicBezTo>
                  <a:pt x="10392690" y="709079"/>
                  <a:pt x="10437384" y="743637"/>
                  <a:pt x="10475168" y="743637"/>
                </a:cubicBezTo>
                <a:cubicBezTo>
                  <a:pt x="10485765" y="743637"/>
                  <a:pt x="10488530" y="739950"/>
                  <a:pt x="10486687" y="730274"/>
                </a:cubicBezTo>
                <a:cubicBezTo>
                  <a:pt x="10484383" y="717372"/>
                  <a:pt x="10483000" y="704010"/>
                  <a:pt x="10481158" y="691109"/>
                </a:cubicBezTo>
                <a:cubicBezTo>
                  <a:pt x="10477932" y="664844"/>
                  <a:pt x="10477932" y="664844"/>
                  <a:pt x="10452129" y="663462"/>
                </a:cubicBezTo>
                <a:lnTo>
                  <a:pt x="10430012" y="662080"/>
                </a:lnTo>
                <a:lnTo>
                  <a:pt x="10430012" y="661619"/>
                </a:lnTo>
                <a:close/>
                <a:moveTo>
                  <a:pt x="10456391" y="531452"/>
                </a:moveTo>
                <a:cubicBezTo>
                  <a:pt x="10453972" y="530184"/>
                  <a:pt x="10450516" y="530760"/>
                  <a:pt x="10445678" y="532603"/>
                </a:cubicBezTo>
                <a:cubicBezTo>
                  <a:pt x="10401444" y="549652"/>
                  <a:pt x="10378406" y="590661"/>
                  <a:pt x="10377023" y="635816"/>
                </a:cubicBezTo>
                <a:cubicBezTo>
                  <a:pt x="10376562" y="643649"/>
                  <a:pt x="10380710" y="647336"/>
                  <a:pt x="10388082" y="647336"/>
                </a:cubicBezTo>
                <a:lnTo>
                  <a:pt x="10426326" y="647336"/>
                </a:lnTo>
                <a:lnTo>
                  <a:pt x="10426326" y="648718"/>
                </a:lnTo>
                <a:cubicBezTo>
                  <a:pt x="10438306" y="648718"/>
                  <a:pt x="10449826" y="648257"/>
                  <a:pt x="10461344" y="648718"/>
                </a:cubicBezTo>
                <a:cubicBezTo>
                  <a:pt x="10471481" y="649178"/>
                  <a:pt x="10476089" y="646875"/>
                  <a:pt x="10474246" y="635355"/>
                </a:cubicBezTo>
                <a:cubicBezTo>
                  <a:pt x="10469178" y="604023"/>
                  <a:pt x="10464570" y="572690"/>
                  <a:pt x="10460884" y="541358"/>
                </a:cubicBezTo>
                <a:cubicBezTo>
                  <a:pt x="10460193" y="535829"/>
                  <a:pt x="10458810" y="532719"/>
                  <a:pt x="10456391" y="531452"/>
                </a:cubicBezTo>
                <a:close/>
                <a:moveTo>
                  <a:pt x="10488070" y="526613"/>
                </a:moveTo>
                <a:cubicBezTo>
                  <a:pt x="10477472" y="526613"/>
                  <a:pt x="10473785" y="529839"/>
                  <a:pt x="10476089" y="539976"/>
                </a:cubicBezTo>
                <a:cubicBezTo>
                  <a:pt x="10479776" y="562093"/>
                  <a:pt x="10481618" y="584210"/>
                  <a:pt x="10485765" y="605866"/>
                </a:cubicBezTo>
                <a:cubicBezTo>
                  <a:pt x="10488070" y="619689"/>
                  <a:pt x="10483922" y="638581"/>
                  <a:pt x="10494520" y="645953"/>
                </a:cubicBezTo>
                <a:cubicBezTo>
                  <a:pt x="10504657" y="652865"/>
                  <a:pt x="10521706" y="648718"/>
                  <a:pt x="10535989" y="649639"/>
                </a:cubicBezTo>
                <a:lnTo>
                  <a:pt x="10535989" y="649178"/>
                </a:lnTo>
                <a:lnTo>
                  <a:pt x="10547048" y="649178"/>
                </a:lnTo>
                <a:cubicBezTo>
                  <a:pt x="10585752" y="649178"/>
                  <a:pt x="10588057" y="646414"/>
                  <a:pt x="10579762" y="608170"/>
                </a:cubicBezTo>
                <a:cubicBezTo>
                  <a:pt x="10570086" y="563936"/>
                  <a:pt x="10528617" y="527535"/>
                  <a:pt x="10488070" y="526613"/>
                </a:cubicBezTo>
                <a:close/>
                <a:moveTo>
                  <a:pt x="10473728" y="10"/>
                </a:moveTo>
                <a:cubicBezTo>
                  <a:pt x="10477241" y="182"/>
                  <a:pt x="10480697" y="2717"/>
                  <a:pt x="10484383" y="7785"/>
                </a:cubicBezTo>
                <a:cubicBezTo>
                  <a:pt x="10507422" y="40039"/>
                  <a:pt x="10530460" y="72754"/>
                  <a:pt x="10552577" y="105469"/>
                </a:cubicBezTo>
                <a:cubicBezTo>
                  <a:pt x="10595428" y="168134"/>
                  <a:pt x="10640124" y="230337"/>
                  <a:pt x="10682514" y="293463"/>
                </a:cubicBezTo>
                <a:cubicBezTo>
                  <a:pt x="10706474" y="329403"/>
                  <a:pt x="10741493" y="349216"/>
                  <a:pt x="10780659" y="362579"/>
                </a:cubicBezTo>
                <a:cubicBezTo>
                  <a:pt x="10808766" y="372255"/>
                  <a:pt x="10822589" y="365343"/>
                  <a:pt x="10835951" y="339080"/>
                </a:cubicBezTo>
                <a:cubicBezTo>
                  <a:pt x="10838255" y="334011"/>
                  <a:pt x="10841020" y="328943"/>
                  <a:pt x="10847010" y="330325"/>
                </a:cubicBezTo>
                <a:cubicBezTo>
                  <a:pt x="10853000" y="331707"/>
                  <a:pt x="10853460" y="337236"/>
                  <a:pt x="10854382" y="342766"/>
                </a:cubicBezTo>
                <a:cubicBezTo>
                  <a:pt x="10862676" y="409117"/>
                  <a:pt x="10823971" y="457958"/>
                  <a:pt x="10757620" y="465331"/>
                </a:cubicBezTo>
                <a:cubicBezTo>
                  <a:pt x="10753473" y="465791"/>
                  <a:pt x="10749326" y="466252"/>
                  <a:pt x="10745180" y="467174"/>
                </a:cubicBezTo>
                <a:cubicBezTo>
                  <a:pt x="10729513" y="470860"/>
                  <a:pt x="10724444" y="476850"/>
                  <a:pt x="10725366" y="492516"/>
                </a:cubicBezTo>
                <a:cubicBezTo>
                  <a:pt x="10727670" y="529839"/>
                  <a:pt x="10729052" y="567622"/>
                  <a:pt x="10731817" y="604944"/>
                </a:cubicBezTo>
                <a:cubicBezTo>
                  <a:pt x="10734120" y="634894"/>
                  <a:pt x="10735042" y="665305"/>
                  <a:pt x="10736885" y="695256"/>
                </a:cubicBezTo>
                <a:cubicBezTo>
                  <a:pt x="10738268" y="713686"/>
                  <a:pt x="10744718" y="724745"/>
                  <a:pt x="10762228" y="731196"/>
                </a:cubicBezTo>
                <a:cubicBezTo>
                  <a:pt x="10817520" y="751469"/>
                  <a:pt x="10871891" y="773126"/>
                  <a:pt x="10926723" y="794782"/>
                </a:cubicBezTo>
                <a:cubicBezTo>
                  <a:pt x="10942850" y="801233"/>
                  <a:pt x="10957134" y="800772"/>
                  <a:pt x="10972800" y="793860"/>
                </a:cubicBezTo>
                <a:cubicBezTo>
                  <a:pt x="10995838" y="783724"/>
                  <a:pt x="11018416" y="772204"/>
                  <a:pt x="11041455" y="761145"/>
                </a:cubicBezTo>
                <a:cubicBezTo>
                  <a:pt x="11047906" y="758381"/>
                  <a:pt x="11053896" y="755616"/>
                  <a:pt x="11060347" y="760224"/>
                </a:cubicBezTo>
                <a:cubicBezTo>
                  <a:pt x="11183833" y="692951"/>
                  <a:pt x="11292575" y="610934"/>
                  <a:pt x="11352936" y="477772"/>
                </a:cubicBezTo>
                <a:cubicBezTo>
                  <a:pt x="11360308" y="481458"/>
                  <a:pt x="11359387" y="487909"/>
                  <a:pt x="11361230" y="492977"/>
                </a:cubicBezTo>
                <a:cubicBezTo>
                  <a:pt x="11394866" y="597111"/>
                  <a:pt x="11437257" y="697559"/>
                  <a:pt x="11500843" y="787410"/>
                </a:cubicBezTo>
                <a:cubicBezTo>
                  <a:pt x="11542312" y="846389"/>
                  <a:pt x="11590234" y="897995"/>
                  <a:pt x="11658426" y="926563"/>
                </a:cubicBezTo>
                <a:cubicBezTo>
                  <a:pt x="11679623" y="935317"/>
                  <a:pt x="11701740" y="945454"/>
                  <a:pt x="11725700" y="939464"/>
                </a:cubicBezTo>
                <a:cubicBezTo>
                  <a:pt x="11763022" y="930249"/>
                  <a:pt x="11780993" y="909053"/>
                  <a:pt x="11791129" y="862054"/>
                </a:cubicBezTo>
                <a:cubicBezTo>
                  <a:pt x="11802648" y="912279"/>
                  <a:pt x="11809560" y="957895"/>
                  <a:pt x="11784218" y="1001208"/>
                </a:cubicBezTo>
                <a:cubicBezTo>
                  <a:pt x="11763483" y="1036687"/>
                  <a:pt x="11728925" y="1049589"/>
                  <a:pt x="11690220" y="1051892"/>
                </a:cubicBezTo>
                <a:cubicBezTo>
                  <a:pt x="11662114" y="1053275"/>
                  <a:pt x="11634006" y="1051892"/>
                  <a:pt x="11608204" y="1038530"/>
                </a:cubicBezTo>
                <a:cubicBezTo>
                  <a:pt x="11597145" y="1033001"/>
                  <a:pt x="11600370" y="1042677"/>
                  <a:pt x="11600370" y="1047285"/>
                </a:cubicBezTo>
                <a:cubicBezTo>
                  <a:pt x="11601292" y="1082303"/>
                  <a:pt x="11618340" y="1479027"/>
                  <a:pt x="11619262" y="1508977"/>
                </a:cubicBezTo>
                <a:cubicBezTo>
                  <a:pt x="11619722" y="1517732"/>
                  <a:pt x="11623408" y="1524183"/>
                  <a:pt x="11628016" y="1530633"/>
                </a:cubicBezTo>
                <a:cubicBezTo>
                  <a:pt x="11665800" y="1586387"/>
                  <a:pt x="11703122" y="1642140"/>
                  <a:pt x="11741366" y="1697432"/>
                </a:cubicBezTo>
                <a:cubicBezTo>
                  <a:pt x="11749200" y="1708491"/>
                  <a:pt x="11748277" y="1715864"/>
                  <a:pt x="11740444" y="1726461"/>
                </a:cubicBezTo>
                <a:cubicBezTo>
                  <a:pt x="11705426" y="1774381"/>
                  <a:pt x="11672712" y="1824144"/>
                  <a:pt x="11662574" y="1884506"/>
                </a:cubicBezTo>
                <a:cubicBezTo>
                  <a:pt x="11655662" y="1926436"/>
                  <a:pt x="11661192" y="1968827"/>
                  <a:pt x="11667182" y="2010757"/>
                </a:cubicBezTo>
                <a:cubicBezTo>
                  <a:pt x="11673632" y="2054069"/>
                  <a:pt x="11685613" y="2095539"/>
                  <a:pt x="11706808" y="2134243"/>
                </a:cubicBezTo>
                <a:cubicBezTo>
                  <a:pt x="11739062" y="2192761"/>
                  <a:pt x="11786061" y="2232388"/>
                  <a:pt x="11853333" y="2242064"/>
                </a:cubicBezTo>
                <a:cubicBezTo>
                  <a:pt x="11900332" y="2248975"/>
                  <a:pt x="11938576" y="2267406"/>
                  <a:pt x="11975438" y="2298739"/>
                </a:cubicBezTo>
                <a:cubicBezTo>
                  <a:pt x="12014603" y="2331914"/>
                  <a:pt x="12061602" y="2356796"/>
                  <a:pt x="12104914" y="2384903"/>
                </a:cubicBezTo>
                <a:cubicBezTo>
                  <a:pt x="12127492" y="2399648"/>
                  <a:pt x="12150070" y="2414853"/>
                  <a:pt x="12173108" y="2428676"/>
                </a:cubicBezTo>
                <a:cubicBezTo>
                  <a:pt x="12183245" y="2434666"/>
                  <a:pt x="12187392" y="2442038"/>
                  <a:pt x="12187392" y="2454019"/>
                </a:cubicBezTo>
                <a:cubicBezTo>
                  <a:pt x="12186932" y="2516223"/>
                  <a:pt x="12194304" y="3552496"/>
                  <a:pt x="12194304" y="3575075"/>
                </a:cubicBezTo>
                <a:lnTo>
                  <a:pt x="12192000" y="3575135"/>
                </a:lnTo>
                <a:lnTo>
                  <a:pt x="12192000" y="4820481"/>
                </a:lnTo>
                <a:lnTo>
                  <a:pt x="0" y="4820481"/>
                </a:lnTo>
                <a:lnTo>
                  <a:pt x="0" y="3487792"/>
                </a:lnTo>
                <a:lnTo>
                  <a:pt x="6096353" y="3487792"/>
                </a:lnTo>
                <a:cubicBezTo>
                  <a:pt x="6236514" y="3486721"/>
                  <a:pt x="6349811" y="3485301"/>
                  <a:pt x="6440981" y="3483613"/>
                </a:cubicBezTo>
                <a:lnTo>
                  <a:pt x="6446234" y="3483495"/>
                </a:lnTo>
                <a:lnTo>
                  <a:pt x="6745220" y="3425988"/>
                </a:lnTo>
                <a:lnTo>
                  <a:pt x="6744766" y="3416109"/>
                </a:lnTo>
                <a:lnTo>
                  <a:pt x="6688091" y="3144254"/>
                </a:lnTo>
                <a:cubicBezTo>
                  <a:pt x="6687630" y="3140568"/>
                  <a:pt x="6686248" y="3137342"/>
                  <a:pt x="6682101" y="3133656"/>
                </a:cubicBezTo>
                <a:cubicBezTo>
                  <a:pt x="6678415" y="3184341"/>
                  <a:pt x="6674268" y="3234564"/>
                  <a:pt x="6670581" y="3285250"/>
                </a:cubicBezTo>
                <a:cubicBezTo>
                  <a:pt x="6669199" y="3285710"/>
                  <a:pt x="6668278" y="3285710"/>
                  <a:pt x="6667356" y="3286171"/>
                </a:cubicBezTo>
                <a:cubicBezTo>
                  <a:pt x="6656298" y="3241476"/>
                  <a:pt x="6644779" y="3196321"/>
                  <a:pt x="6633259" y="3150244"/>
                </a:cubicBezTo>
                <a:cubicBezTo>
                  <a:pt x="6623122" y="3167292"/>
                  <a:pt x="6623122" y="3167292"/>
                  <a:pt x="6610221" y="3154391"/>
                </a:cubicBezTo>
                <a:cubicBezTo>
                  <a:pt x="6591329" y="3135499"/>
                  <a:pt x="6590869" y="3135499"/>
                  <a:pt x="6580731" y="3159459"/>
                </a:cubicBezTo>
                <a:cubicBezTo>
                  <a:pt x="6577967" y="3166370"/>
                  <a:pt x="6574741" y="3168675"/>
                  <a:pt x="6567830" y="3164988"/>
                </a:cubicBezTo>
                <a:cubicBezTo>
                  <a:pt x="6559996" y="3160841"/>
                  <a:pt x="6552164" y="3158077"/>
                  <a:pt x="6544791" y="3153930"/>
                </a:cubicBezTo>
                <a:cubicBezTo>
                  <a:pt x="6535115" y="3148401"/>
                  <a:pt x="6531890" y="3152087"/>
                  <a:pt x="6531890" y="3162224"/>
                </a:cubicBezTo>
                <a:lnTo>
                  <a:pt x="6531890" y="3262211"/>
                </a:lnTo>
                <a:cubicBezTo>
                  <a:pt x="6531890" y="3265436"/>
                  <a:pt x="6532811" y="3268662"/>
                  <a:pt x="6528204" y="3272809"/>
                </a:cubicBezTo>
                <a:cubicBezTo>
                  <a:pt x="6505165" y="3235486"/>
                  <a:pt x="6482126" y="3199085"/>
                  <a:pt x="6458166" y="3160841"/>
                </a:cubicBezTo>
                <a:cubicBezTo>
                  <a:pt x="6449872" y="3171439"/>
                  <a:pt x="6452637" y="3183880"/>
                  <a:pt x="6445265" y="3194938"/>
                </a:cubicBezTo>
                <a:cubicBezTo>
                  <a:pt x="6433745" y="3178351"/>
                  <a:pt x="6430520" y="3158999"/>
                  <a:pt x="6419461" y="3139646"/>
                </a:cubicBezTo>
                <a:cubicBezTo>
                  <a:pt x="6415775" y="3156694"/>
                  <a:pt x="6418079" y="3170517"/>
                  <a:pt x="6417158" y="3183880"/>
                </a:cubicBezTo>
                <a:cubicBezTo>
                  <a:pt x="6416697" y="3188488"/>
                  <a:pt x="6419461" y="3195860"/>
                  <a:pt x="6413011" y="3197703"/>
                </a:cubicBezTo>
                <a:cubicBezTo>
                  <a:pt x="6407482" y="3199085"/>
                  <a:pt x="6402874" y="3194017"/>
                  <a:pt x="6399648" y="3190330"/>
                </a:cubicBezTo>
                <a:cubicBezTo>
                  <a:pt x="6380756" y="3169596"/>
                  <a:pt x="6355875" y="3055785"/>
                  <a:pt x="6354493" y="3024453"/>
                </a:cubicBezTo>
                <a:cubicBezTo>
                  <a:pt x="6353571" y="3011551"/>
                  <a:pt x="6349425" y="3009709"/>
                  <a:pt x="6337905" y="3012934"/>
                </a:cubicBezTo>
                <a:cubicBezTo>
                  <a:pt x="6318552" y="3018463"/>
                  <a:pt x="6298739" y="3022610"/>
                  <a:pt x="6279387" y="3027679"/>
                </a:cubicBezTo>
                <a:cubicBezTo>
                  <a:pt x="6262800" y="3032286"/>
                  <a:pt x="6262800" y="3020306"/>
                  <a:pt x="6260034" y="3010169"/>
                </a:cubicBezTo>
                <a:cubicBezTo>
                  <a:pt x="6256809" y="2999571"/>
                  <a:pt x="6257270" y="2992659"/>
                  <a:pt x="6270632" y="2989435"/>
                </a:cubicBezTo>
                <a:lnTo>
                  <a:pt x="6625426" y="2902349"/>
                </a:lnTo>
                <a:cubicBezTo>
                  <a:pt x="6633720" y="2900505"/>
                  <a:pt x="6637406" y="2896359"/>
                  <a:pt x="6635102" y="2887604"/>
                </a:cubicBezTo>
                <a:cubicBezTo>
                  <a:pt x="6631416" y="2871938"/>
                  <a:pt x="6627269" y="2855811"/>
                  <a:pt x="6624966" y="2839684"/>
                </a:cubicBezTo>
                <a:cubicBezTo>
                  <a:pt x="6623122" y="2827704"/>
                  <a:pt x="6617593" y="2825861"/>
                  <a:pt x="6606535" y="2826782"/>
                </a:cubicBezTo>
                <a:cubicBezTo>
                  <a:pt x="6562761" y="2830469"/>
                  <a:pt x="6520831" y="2823096"/>
                  <a:pt x="6482587" y="2800519"/>
                </a:cubicBezTo>
                <a:cubicBezTo>
                  <a:pt x="6405638" y="2755362"/>
                  <a:pt x="6395501" y="2669659"/>
                  <a:pt x="6459549" y="2606995"/>
                </a:cubicBezTo>
                <a:cubicBezTo>
                  <a:pt x="6485813" y="2581652"/>
                  <a:pt x="6516684" y="2564604"/>
                  <a:pt x="6551242" y="2554927"/>
                </a:cubicBezTo>
                <a:cubicBezTo>
                  <a:pt x="6559996" y="2552163"/>
                  <a:pt x="6564143" y="2549859"/>
                  <a:pt x="6559536" y="2538800"/>
                </a:cubicBezTo>
                <a:cubicBezTo>
                  <a:pt x="6552164" y="2520830"/>
                  <a:pt x="6558154" y="2504242"/>
                  <a:pt x="6571516" y="2490880"/>
                </a:cubicBezTo>
                <a:cubicBezTo>
                  <a:pt x="6577045" y="2485351"/>
                  <a:pt x="6583957" y="2481204"/>
                  <a:pt x="6592711" y="2485811"/>
                </a:cubicBezTo>
                <a:cubicBezTo>
                  <a:pt x="6593633" y="2492263"/>
                  <a:pt x="6588103" y="2493645"/>
                  <a:pt x="6585339" y="2497331"/>
                </a:cubicBezTo>
                <a:cubicBezTo>
                  <a:pt x="6575202" y="2510693"/>
                  <a:pt x="6575663" y="2524977"/>
                  <a:pt x="6582114" y="2539261"/>
                </a:cubicBezTo>
                <a:cubicBezTo>
                  <a:pt x="6588103" y="2551702"/>
                  <a:pt x="6599623" y="2545251"/>
                  <a:pt x="6608838" y="2544791"/>
                </a:cubicBezTo>
                <a:cubicBezTo>
                  <a:pt x="6648926" y="2542947"/>
                  <a:pt x="6687170" y="2548476"/>
                  <a:pt x="6722649" y="2567368"/>
                </a:cubicBezTo>
                <a:cubicBezTo>
                  <a:pt x="6759511" y="2586720"/>
                  <a:pt x="6786696" y="2614367"/>
                  <a:pt x="6793147" y="2657679"/>
                </a:cubicBezTo>
                <a:cubicBezTo>
                  <a:pt x="6798676" y="2695002"/>
                  <a:pt x="6785774" y="2726795"/>
                  <a:pt x="6762275" y="2754441"/>
                </a:cubicBezTo>
                <a:cubicBezTo>
                  <a:pt x="6739697" y="2781166"/>
                  <a:pt x="6711591" y="2799597"/>
                  <a:pt x="6678876" y="2810655"/>
                </a:cubicBezTo>
                <a:cubicBezTo>
                  <a:pt x="6663210" y="2815724"/>
                  <a:pt x="6659063" y="2823096"/>
                  <a:pt x="6663670" y="2838301"/>
                </a:cubicBezTo>
                <a:cubicBezTo>
                  <a:pt x="6667356" y="2850282"/>
                  <a:pt x="6669199" y="2862261"/>
                  <a:pt x="6671042" y="2874242"/>
                </a:cubicBezTo>
                <a:cubicBezTo>
                  <a:pt x="6672886" y="2885761"/>
                  <a:pt x="6677033" y="2889447"/>
                  <a:pt x="6689934" y="2886222"/>
                </a:cubicBezTo>
                <a:lnTo>
                  <a:pt x="7039659" y="2799597"/>
                </a:lnTo>
                <a:cubicBezTo>
                  <a:pt x="7054865" y="2795450"/>
                  <a:pt x="7059012" y="2800519"/>
                  <a:pt x="7062237" y="2813880"/>
                </a:cubicBezTo>
                <a:cubicBezTo>
                  <a:pt x="7065462" y="2826782"/>
                  <a:pt x="7065002" y="2835998"/>
                  <a:pt x="7049336" y="2837380"/>
                </a:cubicBezTo>
                <a:cubicBezTo>
                  <a:pt x="7035513" y="2838762"/>
                  <a:pt x="7029522" y="2845674"/>
                  <a:pt x="7029061" y="2859958"/>
                </a:cubicBezTo>
                <a:cubicBezTo>
                  <a:pt x="7028140" y="2888526"/>
                  <a:pt x="7022610" y="2955798"/>
                  <a:pt x="7021689" y="2963170"/>
                </a:cubicBezTo>
                <a:cubicBezTo>
                  <a:pt x="7009709" y="2953955"/>
                  <a:pt x="7006945" y="2940593"/>
                  <a:pt x="6996347" y="2929534"/>
                </a:cubicBezTo>
                <a:cubicBezTo>
                  <a:pt x="6986210" y="2961328"/>
                  <a:pt x="6976995" y="2990817"/>
                  <a:pt x="6966857" y="3023071"/>
                </a:cubicBezTo>
                <a:cubicBezTo>
                  <a:pt x="6953956" y="3008326"/>
                  <a:pt x="6949348" y="2992199"/>
                  <a:pt x="6936907" y="2974229"/>
                </a:cubicBezTo>
                <a:cubicBezTo>
                  <a:pt x="6932760" y="3027217"/>
                  <a:pt x="6929535" y="3075598"/>
                  <a:pt x="6925849" y="3123979"/>
                </a:cubicBezTo>
                <a:cubicBezTo>
                  <a:pt x="6924927" y="3123979"/>
                  <a:pt x="6896359" y="3053942"/>
                  <a:pt x="6883458" y="3018463"/>
                </a:cubicBezTo>
                <a:lnTo>
                  <a:pt x="6879311" y="3018463"/>
                </a:lnTo>
                <a:cubicBezTo>
                  <a:pt x="6871017" y="3038737"/>
                  <a:pt x="6852586" y="3092647"/>
                  <a:pt x="6846136" y="3093568"/>
                </a:cubicBezTo>
                <a:cubicBezTo>
                  <a:pt x="6841067" y="3094029"/>
                  <a:pt x="6831852" y="3073755"/>
                  <a:pt x="6824479" y="3070530"/>
                </a:cubicBezTo>
                <a:lnTo>
                  <a:pt x="6824479" y="3158999"/>
                </a:lnTo>
                <a:cubicBezTo>
                  <a:pt x="6823097" y="3159459"/>
                  <a:pt x="6805587" y="3134578"/>
                  <a:pt x="6798676" y="3121676"/>
                </a:cubicBezTo>
                <a:cubicBezTo>
                  <a:pt x="6797294" y="3121676"/>
                  <a:pt x="6795911" y="3122136"/>
                  <a:pt x="6794529" y="3122597"/>
                </a:cubicBezTo>
                <a:lnTo>
                  <a:pt x="6794529" y="3311513"/>
                </a:lnTo>
                <a:cubicBezTo>
                  <a:pt x="6793147" y="3311974"/>
                  <a:pt x="6791303" y="3311974"/>
                  <a:pt x="6789921" y="3312435"/>
                </a:cubicBezTo>
                <a:cubicBezTo>
                  <a:pt x="6773334" y="3272348"/>
                  <a:pt x="6756746" y="3232261"/>
                  <a:pt x="6739697" y="3190330"/>
                </a:cubicBezTo>
                <a:cubicBezTo>
                  <a:pt x="6735551" y="3196782"/>
                  <a:pt x="6769187" y="3346071"/>
                  <a:pt x="6783010" y="3416569"/>
                </a:cubicBezTo>
                <a:lnTo>
                  <a:pt x="6784029" y="3418523"/>
                </a:lnTo>
                <a:lnTo>
                  <a:pt x="6884710" y="3399158"/>
                </a:lnTo>
                <a:lnTo>
                  <a:pt x="6918477" y="3380168"/>
                </a:lnTo>
                <a:cubicBezTo>
                  <a:pt x="6985288" y="3329483"/>
                  <a:pt x="7192174" y="3159920"/>
                  <a:pt x="7239634" y="3146097"/>
                </a:cubicBezTo>
                <a:cubicBezTo>
                  <a:pt x="7290319" y="3131352"/>
                  <a:pt x="7334092" y="3104166"/>
                  <a:pt x="7380629" y="3082050"/>
                </a:cubicBezTo>
                <a:cubicBezTo>
                  <a:pt x="7384776" y="3079745"/>
                  <a:pt x="7391227" y="3078824"/>
                  <a:pt x="7391227" y="3073755"/>
                </a:cubicBezTo>
                <a:cubicBezTo>
                  <a:pt x="7391688" y="3068687"/>
                  <a:pt x="7385237" y="3067305"/>
                  <a:pt x="7381090" y="3065001"/>
                </a:cubicBezTo>
                <a:cubicBezTo>
                  <a:pt x="7348837" y="3045648"/>
                  <a:pt x="7319347" y="3023532"/>
                  <a:pt x="7299534" y="2990817"/>
                </a:cubicBezTo>
                <a:cubicBezTo>
                  <a:pt x="7275574" y="2950730"/>
                  <a:pt x="7279260" y="2903731"/>
                  <a:pt x="7308749" y="2867791"/>
                </a:cubicBezTo>
                <a:cubicBezTo>
                  <a:pt x="7328563" y="2843831"/>
                  <a:pt x="7354366" y="2835998"/>
                  <a:pt x="7384316" y="2842448"/>
                </a:cubicBezTo>
                <a:cubicBezTo>
                  <a:pt x="7424403" y="2850743"/>
                  <a:pt x="7456657" y="2874242"/>
                  <a:pt x="7487529" y="2899584"/>
                </a:cubicBezTo>
                <a:cubicBezTo>
                  <a:pt x="7510106" y="2918015"/>
                  <a:pt x="7531302" y="2938289"/>
                  <a:pt x="7549733" y="2960867"/>
                </a:cubicBezTo>
                <a:cubicBezTo>
                  <a:pt x="7556184" y="2968700"/>
                  <a:pt x="7561252" y="2969160"/>
                  <a:pt x="7569085" y="2963170"/>
                </a:cubicBezTo>
                <a:cubicBezTo>
                  <a:pt x="7592123" y="2946122"/>
                  <a:pt x="7615623" y="2929534"/>
                  <a:pt x="7639123" y="2913407"/>
                </a:cubicBezTo>
                <a:cubicBezTo>
                  <a:pt x="7649259" y="2906496"/>
                  <a:pt x="7650181" y="2900966"/>
                  <a:pt x="7644191" y="2890369"/>
                </a:cubicBezTo>
                <a:cubicBezTo>
                  <a:pt x="7613319" y="2834615"/>
                  <a:pt x="7587516" y="2776558"/>
                  <a:pt x="7572311" y="2714354"/>
                </a:cubicBezTo>
                <a:cubicBezTo>
                  <a:pt x="7563556" y="2679335"/>
                  <a:pt x="7558948" y="2643856"/>
                  <a:pt x="7563556" y="2607455"/>
                </a:cubicBezTo>
                <a:cubicBezTo>
                  <a:pt x="7570007" y="2561378"/>
                  <a:pt x="7587516" y="2520369"/>
                  <a:pt x="7631289" y="2501017"/>
                </a:cubicBezTo>
                <a:cubicBezTo>
                  <a:pt x="7678288" y="2480282"/>
                  <a:pt x="7728972" y="2485811"/>
                  <a:pt x="7766295" y="2520830"/>
                </a:cubicBezTo>
                <a:cubicBezTo>
                  <a:pt x="7796706" y="2549398"/>
                  <a:pt x="7828499" y="2579349"/>
                  <a:pt x="7884253" y="2714354"/>
                </a:cubicBezTo>
                <a:cubicBezTo>
                  <a:pt x="7888860" y="2725873"/>
                  <a:pt x="7890243" y="2737853"/>
                  <a:pt x="7893007" y="2749833"/>
                </a:cubicBezTo>
                <a:cubicBezTo>
                  <a:pt x="7897154" y="2766882"/>
                  <a:pt x="7902683" y="2770568"/>
                  <a:pt x="7918811" y="2765499"/>
                </a:cubicBezTo>
                <a:cubicBezTo>
                  <a:pt x="7937241" y="2759970"/>
                  <a:pt x="7955211" y="2754902"/>
                  <a:pt x="7973642" y="2749833"/>
                </a:cubicBezTo>
                <a:cubicBezTo>
                  <a:pt x="7992534" y="2744304"/>
                  <a:pt x="7988386" y="2676111"/>
                  <a:pt x="7987465" y="2665512"/>
                </a:cubicBezTo>
                <a:cubicBezTo>
                  <a:pt x="7986083" y="2648924"/>
                  <a:pt x="7980554" y="2644317"/>
                  <a:pt x="7963505" y="2642013"/>
                </a:cubicBezTo>
                <a:cubicBezTo>
                  <a:pt x="7944153" y="2639248"/>
                  <a:pt x="7923879" y="2639709"/>
                  <a:pt x="7904527" y="2636023"/>
                </a:cubicBezTo>
                <a:cubicBezTo>
                  <a:pt x="7897615" y="2634641"/>
                  <a:pt x="7894389" y="2632798"/>
                  <a:pt x="7892546" y="2624964"/>
                </a:cubicBezTo>
                <a:cubicBezTo>
                  <a:pt x="7887938" y="2604230"/>
                  <a:pt x="7894389" y="2583956"/>
                  <a:pt x="7894389" y="2563221"/>
                </a:cubicBezTo>
                <a:cubicBezTo>
                  <a:pt x="7894389" y="2555388"/>
                  <a:pt x="7901761" y="2553545"/>
                  <a:pt x="7908673" y="2553545"/>
                </a:cubicBezTo>
                <a:cubicBezTo>
                  <a:pt x="7923879" y="2553545"/>
                  <a:pt x="7939545" y="2553084"/>
                  <a:pt x="7954750" y="2554006"/>
                </a:cubicBezTo>
                <a:cubicBezTo>
                  <a:pt x="7973181" y="2554927"/>
                  <a:pt x="7978250" y="2549859"/>
                  <a:pt x="7976868" y="2532350"/>
                </a:cubicBezTo>
                <a:cubicBezTo>
                  <a:pt x="7975024" y="2509311"/>
                  <a:pt x="7973181" y="2486733"/>
                  <a:pt x="7970877" y="2464156"/>
                </a:cubicBezTo>
                <a:cubicBezTo>
                  <a:pt x="7969495" y="2450332"/>
                  <a:pt x="7975485" y="2444803"/>
                  <a:pt x="7986544" y="2443421"/>
                </a:cubicBezTo>
                <a:cubicBezTo>
                  <a:pt x="8001289" y="2441117"/>
                  <a:pt x="8016033" y="2439274"/>
                  <a:pt x="8030778" y="2438813"/>
                </a:cubicBezTo>
                <a:cubicBezTo>
                  <a:pt x="8042297" y="2437891"/>
                  <a:pt x="8047826" y="2442960"/>
                  <a:pt x="8049209" y="2454940"/>
                </a:cubicBezTo>
                <a:cubicBezTo>
                  <a:pt x="8051973" y="2477979"/>
                  <a:pt x="8053816" y="2501478"/>
                  <a:pt x="8055659" y="2524516"/>
                </a:cubicBezTo>
                <a:cubicBezTo>
                  <a:pt x="8058424" y="2554006"/>
                  <a:pt x="8063493" y="2559535"/>
                  <a:pt x="8092982" y="2559535"/>
                </a:cubicBezTo>
                <a:cubicBezTo>
                  <a:pt x="8104961" y="2559535"/>
                  <a:pt x="8117403" y="2559074"/>
                  <a:pt x="8129382" y="2559535"/>
                </a:cubicBezTo>
                <a:cubicBezTo>
                  <a:pt x="8148274" y="2560457"/>
                  <a:pt x="8153803" y="2565525"/>
                  <a:pt x="8153803" y="2584417"/>
                </a:cubicBezTo>
                <a:cubicBezTo>
                  <a:pt x="8153803" y="2601465"/>
                  <a:pt x="8150117" y="2618053"/>
                  <a:pt x="8150117" y="2635101"/>
                </a:cubicBezTo>
                <a:cubicBezTo>
                  <a:pt x="8150117" y="2644317"/>
                  <a:pt x="8144127" y="2647543"/>
                  <a:pt x="8135373" y="2648003"/>
                </a:cubicBezTo>
                <a:cubicBezTo>
                  <a:pt x="8121089" y="2648924"/>
                  <a:pt x="8106805" y="2645238"/>
                  <a:pt x="8092521" y="2645699"/>
                </a:cubicBezTo>
                <a:cubicBezTo>
                  <a:pt x="8072708" y="2646621"/>
                  <a:pt x="8067639" y="2651689"/>
                  <a:pt x="8068100" y="2671963"/>
                </a:cubicBezTo>
                <a:cubicBezTo>
                  <a:pt x="8068561" y="2685326"/>
                  <a:pt x="8070404" y="2698227"/>
                  <a:pt x="8071786" y="2711589"/>
                </a:cubicBezTo>
                <a:cubicBezTo>
                  <a:pt x="8073169" y="2726795"/>
                  <a:pt x="8080080" y="2732785"/>
                  <a:pt x="8095285" y="2730942"/>
                </a:cubicBezTo>
                <a:cubicBezTo>
                  <a:pt x="8133069" y="2726795"/>
                  <a:pt x="8171313" y="2723570"/>
                  <a:pt x="8209096" y="2720805"/>
                </a:cubicBezTo>
                <a:cubicBezTo>
                  <a:pt x="8227066" y="2719423"/>
                  <a:pt x="8245036" y="2719884"/>
                  <a:pt x="8263006" y="2719423"/>
                </a:cubicBezTo>
                <a:cubicBezTo>
                  <a:pt x="8310926" y="2718501"/>
                  <a:pt x="8359307" y="2722648"/>
                  <a:pt x="8407228" y="2719423"/>
                </a:cubicBezTo>
                <a:cubicBezTo>
                  <a:pt x="8499382" y="2713433"/>
                  <a:pt x="8933428" y="2617592"/>
                  <a:pt x="9053228" y="2565525"/>
                </a:cubicBezTo>
                <a:cubicBezTo>
                  <a:pt x="9086404" y="2551241"/>
                  <a:pt x="9117736" y="2534192"/>
                  <a:pt x="9149990" y="2517605"/>
                </a:cubicBezTo>
                <a:cubicBezTo>
                  <a:pt x="9165196" y="2509771"/>
                  <a:pt x="9172107" y="2497792"/>
                  <a:pt x="9170264" y="2480282"/>
                </a:cubicBezTo>
                <a:cubicBezTo>
                  <a:pt x="9167960" y="2460009"/>
                  <a:pt x="9166578" y="2439274"/>
                  <a:pt x="9162892" y="2419000"/>
                </a:cubicBezTo>
                <a:cubicBezTo>
                  <a:pt x="9160588" y="2403334"/>
                  <a:pt x="9154137" y="2400108"/>
                  <a:pt x="9139393" y="2407020"/>
                </a:cubicBezTo>
                <a:cubicBezTo>
                  <a:pt x="9116814" y="2417617"/>
                  <a:pt x="9061983" y="2447568"/>
                  <a:pt x="9055993" y="2449872"/>
                </a:cubicBezTo>
                <a:cubicBezTo>
                  <a:pt x="9050924" y="2452175"/>
                  <a:pt x="9045395" y="2453558"/>
                  <a:pt x="9040787" y="2448950"/>
                </a:cubicBezTo>
                <a:cubicBezTo>
                  <a:pt x="9036180" y="2444342"/>
                  <a:pt x="9038484" y="2438813"/>
                  <a:pt x="9040326" y="2433745"/>
                </a:cubicBezTo>
                <a:cubicBezTo>
                  <a:pt x="9054610" y="2394579"/>
                  <a:pt x="9076728" y="2360943"/>
                  <a:pt x="9112207" y="2337444"/>
                </a:cubicBezTo>
                <a:cubicBezTo>
                  <a:pt x="9114511" y="2336061"/>
                  <a:pt x="9116354" y="2334218"/>
                  <a:pt x="9118658" y="2332836"/>
                </a:cubicBezTo>
                <a:cubicBezTo>
                  <a:pt x="9142157" y="2314866"/>
                  <a:pt x="9144461" y="2307493"/>
                  <a:pt x="9129255" y="2281229"/>
                </a:cubicBezTo>
                <a:cubicBezTo>
                  <a:pt x="9122805" y="2269249"/>
                  <a:pt x="9124648" y="2261877"/>
                  <a:pt x="9134785" y="2254965"/>
                </a:cubicBezTo>
                <a:cubicBezTo>
                  <a:pt x="9146304" y="2247132"/>
                  <a:pt x="9158284" y="2239760"/>
                  <a:pt x="9173950" y="2240221"/>
                </a:cubicBezTo>
                <a:cubicBezTo>
                  <a:pt x="9185470" y="2240682"/>
                  <a:pt x="9190999" y="2244828"/>
                  <a:pt x="9194224" y="2255887"/>
                </a:cubicBezTo>
                <a:cubicBezTo>
                  <a:pt x="9200675" y="2279847"/>
                  <a:pt x="9204822" y="2281690"/>
                  <a:pt x="9227400" y="2270171"/>
                </a:cubicBezTo>
                <a:cubicBezTo>
                  <a:pt x="9268869" y="2249436"/>
                  <a:pt x="9311721" y="2231466"/>
                  <a:pt x="9354572" y="2212575"/>
                </a:cubicBezTo>
                <a:cubicBezTo>
                  <a:pt x="9366553" y="2207506"/>
                  <a:pt x="9376229" y="2201055"/>
                  <a:pt x="9374385" y="2185849"/>
                </a:cubicBezTo>
                <a:cubicBezTo>
                  <a:pt x="9373004" y="2172027"/>
                  <a:pt x="9367014" y="2167419"/>
                  <a:pt x="9353190" y="2170644"/>
                </a:cubicBezTo>
                <a:cubicBezTo>
                  <a:pt x="9343514" y="2173409"/>
                  <a:pt x="9334298" y="2177556"/>
                  <a:pt x="9324622" y="2180781"/>
                </a:cubicBezTo>
                <a:cubicBezTo>
                  <a:pt x="9312181" y="2184928"/>
                  <a:pt x="9304810" y="2178478"/>
                  <a:pt x="9309417" y="2166036"/>
                </a:cubicBezTo>
                <a:cubicBezTo>
                  <a:pt x="9316328" y="2145763"/>
                  <a:pt x="9324622" y="2126410"/>
                  <a:pt x="9336142" y="2108440"/>
                </a:cubicBezTo>
                <a:cubicBezTo>
                  <a:pt x="9341210" y="2101068"/>
                  <a:pt x="9349044" y="2097382"/>
                  <a:pt x="9356877" y="2094156"/>
                </a:cubicBezTo>
                <a:cubicBezTo>
                  <a:pt x="9403875" y="2076186"/>
                  <a:pt x="9542106" y="2049001"/>
                  <a:pt x="9561920" y="2044854"/>
                </a:cubicBezTo>
                <a:cubicBezTo>
                  <a:pt x="9579429" y="2041167"/>
                  <a:pt x="9583115" y="2036099"/>
                  <a:pt x="9584037" y="2019051"/>
                </a:cubicBezTo>
                <a:cubicBezTo>
                  <a:pt x="9585880" y="1986336"/>
                  <a:pt x="9579429" y="1977121"/>
                  <a:pt x="9547636" y="1967444"/>
                </a:cubicBezTo>
                <a:lnTo>
                  <a:pt x="9546714" y="1967444"/>
                </a:lnTo>
                <a:cubicBezTo>
                  <a:pt x="9546714" y="1967444"/>
                  <a:pt x="9546253" y="1966984"/>
                  <a:pt x="9545793" y="1966984"/>
                </a:cubicBezTo>
                <a:cubicBezTo>
                  <a:pt x="9499254" y="1951778"/>
                  <a:pt x="9509391" y="1962376"/>
                  <a:pt x="9505245" y="1912613"/>
                </a:cubicBezTo>
                <a:cubicBezTo>
                  <a:pt x="9500176" y="1845340"/>
                  <a:pt x="9467462" y="1313610"/>
                  <a:pt x="9467000" y="1296562"/>
                </a:cubicBezTo>
                <a:cubicBezTo>
                  <a:pt x="9466540" y="1277670"/>
                  <a:pt x="9458246" y="1266612"/>
                  <a:pt x="9442119" y="1257857"/>
                </a:cubicBezTo>
                <a:cubicBezTo>
                  <a:pt x="9404336" y="1238044"/>
                  <a:pt x="9373925" y="1210397"/>
                  <a:pt x="9351347" y="1173536"/>
                </a:cubicBezTo>
                <a:cubicBezTo>
                  <a:pt x="9331073" y="1140361"/>
                  <a:pt x="9329230" y="1104420"/>
                  <a:pt x="9333838" y="1067559"/>
                </a:cubicBezTo>
                <a:cubicBezTo>
                  <a:pt x="9334298" y="1062490"/>
                  <a:pt x="9336602" y="1058343"/>
                  <a:pt x="9341671" y="1057422"/>
                </a:cubicBezTo>
                <a:cubicBezTo>
                  <a:pt x="9346739" y="1056500"/>
                  <a:pt x="9349965" y="1060647"/>
                  <a:pt x="9352730" y="1064333"/>
                </a:cubicBezTo>
                <a:cubicBezTo>
                  <a:pt x="9355955" y="1068480"/>
                  <a:pt x="9357798" y="1073549"/>
                  <a:pt x="9360562" y="1078156"/>
                </a:cubicBezTo>
                <a:cubicBezTo>
                  <a:pt x="9382680" y="1115018"/>
                  <a:pt x="9415855" y="1126537"/>
                  <a:pt x="9455482" y="1109028"/>
                </a:cubicBezTo>
                <a:cubicBezTo>
                  <a:pt x="9490961" y="1093362"/>
                  <a:pt x="9521372" y="1070323"/>
                  <a:pt x="9543949" y="1038530"/>
                </a:cubicBezTo>
                <a:cubicBezTo>
                  <a:pt x="9612143" y="942229"/>
                  <a:pt x="9668358" y="839016"/>
                  <a:pt x="9707984" y="727509"/>
                </a:cubicBezTo>
                <a:cubicBezTo>
                  <a:pt x="9730562" y="663462"/>
                  <a:pt x="9746228" y="597572"/>
                  <a:pt x="9749454" y="529378"/>
                </a:cubicBezTo>
                <a:cubicBezTo>
                  <a:pt x="9749914" y="522927"/>
                  <a:pt x="9749454" y="515555"/>
                  <a:pt x="9757747" y="514172"/>
                </a:cubicBezTo>
                <a:cubicBezTo>
                  <a:pt x="9765580" y="512790"/>
                  <a:pt x="9768806" y="519241"/>
                  <a:pt x="9771570" y="524770"/>
                </a:cubicBezTo>
                <a:cubicBezTo>
                  <a:pt x="9812118" y="605866"/>
                  <a:pt x="9864646" y="678667"/>
                  <a:pt x="9930997" y="740872"/>
                </a:cubicBezTo>
                <a:cubicBezTo>
                  <a:pt x="9990898" y="797086"/>
                  <a:pt x="10059552" y="837173"/>
                  <a:pt x="10141569" y="851457"/>
                </a:cubicBezTo>
                <a:cubicBezTo>
                  <a:pt x="10146177" y="852378"/>
                  <a:pt x="10150784" y="853300"/>
                  <a:pt x="10155392" y="855143"/>
                </a:cubicBezTo>
                <a:cubicBezTo>
                  <a:pt x="10163226" y="858829"/>
                  <a:pt x="10166451" y="863898"/>
                  <a:pt x="10162304" y="872652"/>
                </a:cubicBezTo>
                <a:cubicBezTo>
                  <a:pt x="10144334" y="909975"/>
                  <a:pt x="10123138" y="944993"/>
                  <a:pt x="10082590" y="961581"/>
                </a:cubicBezTo>
                <a:cubicBezTo>
                  <a:pt x="10074757" y="964807"/>
                  <a:pt x="10073376" y="969414"/>
                  <a:pt x="10077983" y="976326"/>
                </a:cubicBezTo>
                <a:cubicBezTo>
                  <a:pt x="10084434" y="985541"/>
                  <a:pt x="10089963" y="995218"/>
                  <a:pt x="10096874" y="1003972"/>
                </a:cubicBezTo>
                <a:cubicBezTo>
                  <a:pt x="10104247" y="1012727"/>
                  <a:pt x="10112540" y="1013187"/>
                  <a:pt x="10119913" y="1004894"/>
                </a:cubicBezTo>
                <a:cubicBezTo>
                  <a:pt x="10158157" y="962963"/>
                  <a:pt x="10201470" y="925641"/>
                  <a:pt x="10238331" y="882789"/>
                </a:cubicBezTo>
                <a:cubicBezTo>
                  <a:pt x="10248468" y="870349"/>
                  <a:pt x="10251694" y="857907"/>
                  <a:pt x="10249851" y="841781"/>
                </a:cubicBezTo>
                <a:cubicBezTo>
                  <a:pt x="10236949" y="741332"/>
                  <a:pt x="10224508" y="640884"/>
                  <a:pt x="10211146" y="540897"/>
                </a:cubicBezTo>
                <a:cubicBezTo>
                  <a:pt x="10208842" y="522467"/>
                  <a:pt x="10206999" y="521084"/>
                  <a:pt x="10189029" y="522467"/>
                </a:cubicBezTo>
                <a:cubicBezTo>
                  <a:pt x="10166451" y="524770"/>
                  <a:pt x="10143873" y="524770"/>
                  <a:pt x="10121296" y="519702"/>
                </a:cubicBezTo>
                <a:cubicBezTo>
                  <a:pt x="10075679" y="509104"/>
                  <a:pt x="10051719" y="472242"/>
                  <a:pt x="10045268" y="429852"/>
                </a:cubicBezTo>
                <a:cubicBezTo>
                  <a:pt x="10042043" y="410038"/>
                  <a:pt x="10041582" y="390686"/>
                  <a:pt x="10045268" y="371334"/>
                </a:cubicBezTo>
                <a:cubicBezTo>
                  <a:pt x="10046190" y="366265"/>
                  <a:pt x="10046190" y="360736"/>
                  <a:pt x="10052641" y="359353"/>
                </a:cubicBezTo>
                <a:cubicBezTo>
                  <a:pt x="10058630" y="357511"/>
                  <a:pt x="10061395" y="362118"/>
                  <a:pt x="10064160" y="366265"/>
                </a:cubicBezTo>
                <a:cubicBezTo>
                  <a:pt x="10089963" y="407734"/>
                  <a:pt x="10129128" y="403126"/>
                  <a:pt x="10160922" y="379627"/>
                </a:cubicBezTo>
                <a:cubicBezTo>
                  <a:pt x="10196862" y="353364"/>
                  <a:pt x="10222665" y="317884"/>
                  <a:pt x="10249390" y="282865"/>
                </a:cubicBezTo>
                <a:lnTo>
                  <a:pt x="10456276" y="13314"/>
                </a:lnTo>
                <a:cubicBezTo>
                  <a:pt x="10458119" y="11010"/>
                  <a:pt x="10460423" y="8707"/>
                  <a:pt x="10462727" y="6403"/>
                </a:cubicBezTo>
                <a:cubicBezTo>
                  <a:pt x="10466644" y="2025"/>
                  <a:pt x="10470215" y="-163"/>
                  <a:pt x="10473728" y="10"/>
                </a:cubicBezTo>
                <a:close/>
              </a:path>
            </a:pathLst>
          </a:custGeom>
          <a:solidFill>
            <a:schemeClr val="tx1"/>
          </a:solidFill>
          <a:ln w="7156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4" name="Graphic 145">
            <a:extLst>
              <a:ext uri="{FF2B5EF4-FFF2-40B4-BE49-F238E27FC236}">
                <a16:creationId xmlns:a16="http://schemas.microsoft.com/office/drawing/2014/main" id="{3ACC5470-701E-43DE-97F0-F9775DB58A40}"/>
              </a:ext>
            </a:extLst>
          </p:cNvPr>
          <p:cNvSpPr/>
          <p:nvPr/>
        </p:nvSpPr>
        <p:spPr>
          <a:xfrm>
            <a:off x="8077671" y="1899711"/>
            <a:ext cx="2258813" cy="1486879"/>
          </a:xfrm>
          <a:custGeom>
            <a:avLst/>
            <a:gdLst>
              <a:gd name="connsiteX0" fmla="*/ 8252460 w 8305800"/>
              <a:gd name="connsiteY0" fmla="*/ 1882968 h 5467350"/>
              <a:gd name="connsiteX1" fmla="*/ 8200073 w 8305800"/>
              <a:gd name="connsiteY1" fmla="*/ 1898208 h 5467350"/>
              <a:gd name="connsiteX2" fmla="*/ 7437120 w 8305800"/>
              <a:gd name="connsiteY2" fmla="*/ 2204913 h 5467350"/>
              <a:gd name="connsiteX3" fmla="*/ 7340918 w 8305800"/>
              <a:gd name="connsiteY3" fmla="*/ 2217296 h 5467350"/>
              <a:gd name="connsiteX4" fmla="*/ 7331393 w 8305800"/>
              <a:gd name="connsiteY4" fmla="*/ 2217296 h 5467350"/>
              <a:gd name="connsiteX5" fmla="*/ 7279005 w 8305800"/>
              <a:gd name="connsiteY5" fmla="*/ 2189673 h 5467350"/>
              <a:gd name="connsiteX6" fmla="*/ 7223760 w 8305800"/>
              <a:gd name="connsiteY6" fmla="*/ 2043941 h 5467350"/>
              <a:gd name="connsiteX7" fmla="*/ 7222808 w 8305800"/>
              <a:gd name="connsiteY7" fmla="*/ 1863918 h 5467350"/>
              <a:gd name="connsiteX8" fmla="*/ 7219950 w 8305800"/>
              <a:gd name="connsiteY8" fmla="*/ 1730568 h 5467350"/>
              <a:gd name="connsiteX9" fmla="*/ 7170420 w 8305800"/>
              <a:gd name="connsiteY9" fmla="*/ 1624841 h 5467350"/>
              <a:gd name="connsiteX10" fmla="*/ 7175183 w 8305800"/>
              <a:gd name="connsiteY10" fmla="*/ 1565786 h 5467350"/>
              <a:gd name="connsiteX11" fmla="*/ 7214235 w 8305800"/>
              <a:gd name="connsiteY11" fmla="*/ 1485775 h 5467350"/>
              <a:gd name="connsiteX12" fmla="*/ 7206615 w 8305800"/>
              <a:gd name="connsiteY12" fmla="*/ 1463868 h 5467350"/>
              <a:gd name="connsiteX13" fmla="*/ 7068503 w 8305800"/>
              <a:gd name="connsiteY13" fmla="*/ 1417195 h 5467350"/>
              <a:gd name="connsiteX14" fmla="*/ 7025640 w 8305800"/>
              <a:gd name="connsiteY14" fmla="*/ 1383858 h 5467350"/>
              <a:gd name="connsiteX15" fmla="*/ 7016115 w 8305800"/>
              <a:gd name="connsiteY15" fmla="*/ 1362903 h 5467350"/>
              <a:gd name="connsiteX16" fmla="*/ 6981825 w 8305800"/>
              <a:gd name="connsiteY16" fmla="*/ 1317183 h 5467350"/>
              <a:gd name="connsiteX17" fmla="*/ 6949440 w 8305800"/>
              <a:gd name="connsiteY17" fmla="*/ 1369570 h 5467350"/>
              <a:gd name="connsiteX18" fmla="*/ 6918960 w 8305800"/>
              <a:gd name="connsiteY18" fmla="*/ 1443866 h 5467350"/>
              <a:gd name="connsiteX19" fmla="*/ 6881813 w 8305800"/>
              <a:gd name="connsiteY19" fmla="*/ 1623888 h 5467350"/>
              <a:gd name="connsiteX20" fmla="*/ 6881813 w 8305800"/>
              <a:gd name="connsiteY20" fmla="*/ 1658178 h 5467350"/>
              <a:gd name="connsiteX21" fmla="*/ 6797040 w 8305800"/>
              <a:gd name="connsiteY21" fmla="*/ 1770573 h 5467350"/>
              <a:gd name="connsiteX22" fmla="*/ 6670358 w 8305800"/>
              <a:gd name="connsiteY22" fmla="*/ 2075373 h 5467350"/>
              <a:gd name="connsiteX23" fmla="*/ 6758940 w 8305800"/>
              <a:gd name="connsiteY23" fmla="*/ 2317308 h 5467350"/>
              <a:gd name="connsiteX24" fmla="*/ 6774180 w 8305800"/>
              <a:gd name="connsiteY24" fmla="*/ 2463993 h 5467350"/>
              <a:gd name="connsiteX25" fmla="*/ 6770370 w 8305800"/>
              <a:gd name="connsiteY25" fmla="*/ 2472565 h 5467350"/>
              <a:gd name="connsiteX26" fmla="*/ 6651308 w 8305800"/>
              <a:gd name="connsiteY26" fmla="*/ 2494473 h 5467350"/>
              <a:gd name="connsiteX27" fmla="*/ 6462713 w 8305800"/>
              <a:gd name="connsiteY27" fmla="*/ 2472565 h 5467350"/>
              <a:gd name="connsiteX28" fmla="*/ 6386513 w 8305800"/>
              <a:gd name="connsiteY28" fmla="*/ 2480186 h 5467350"/>
              <a:gd name="connsiteX29" fmla="*/ 6151245 w 8305800"/>
              <a:gd name="connsiteY29" fmla="*/ 2394461 h 5467350"/>
              <a:gd name="connsiteX30" fmla="*/ 6100763 w 8305800"/>
              <a:gd name="connsiteY30" fmla="*/ 2329691 h 5467350"/>
              <a:gd name="connsiteX31" fmla="*/ 6040755 w 8305800"/>
              <a:gd name="connsiteY31" fmla="*/ 2184911 h 5467350"/>
              <a:gd name="connsiteX32" fmla="*/ 5987415 w 8305800"/>
              <a:gd name="connsiteY32" fmla="*/ 2115378 h 5467350"/>
              <a:gd name="connsiteX33" fmla="*/ 5766435 w 8305800"/>
              <a:gd name="connsiteY33" fmla="*/ 1918211 h 5467350"/>
              <a:gd name="connsiteX34" fmla="*/ 5456873 w 8305800"/>
              <a:gd name="connsiteY34" fmla="*/ 1709613 h 5467350"/>
              <a:gd name="connsiteX35" fmla="*/ 5434965 w 8305800"/>
              <a:gd name="connsiteY35" fmla="*/ 1640080 h 5467350"/>
              <a:gd name="connsiteX36" fmla="*/ 5475923 w 8305800"/>
              <a:gd name="connsiteY36" fmla="*/ 1598170 h 5467350"/>
              <a:gd name="connsiteX37" fmla="*/ 5533073 w 8305800"/>
              <a:gd name="connsiteY37" fmla="*/ 1634366 h 5467350"/>
              <a:gd name="connsiteX38" fmla="*/ 5594033 w 8305800"/>
              <a:gd name="connsiteY38" fmla="*/ 1714375 h 5467350"/>
              <a:gd name="connsiteX39" fmla="*/ 5680710 w 8305800"/>
              <a:gd name="connsiteY39" fmla="*/ 1716280 h 5467350"/>
              <a:gd name="connsiteX40" fmla="*/ 5674995 w 8305800"/>
              <a:gd name="connsiteY40" fmla="*/ 1662941 h 5467350"/>
              <a:gd name="connsiteX41" fmla="*/ 5649278 w 8305800"/>
              <a:gd name="connsiteY41" fmla="*/ 1606743 h 5467350"/>
              <a:gd name="connsiteX42" fmla="*/ 5607368 w 8305800"/>
              <a:gd name="connsiteY42" fmla="*/ 1463868 h 5467350"/>
              <a:gd name="connsiteX43" fmla="*/ 5623560 w 8305800"/>
              <a:gd name="connsiteY43" fmla="*/ 1410528 h 5467350"/>
              <a:gd name="connsiteX44" fmla="*/ 5682615 w 8305800"/>
              <a:gd name="connsiteY44" fmla="*/ 1409575 h 5467350"/>
              <a:gd name="connsiteX45" fmla="*/ 5743575 w 8305800"/>
              <a:gd name="connsiteY45" fmla="*/ 1492443 h 5467350"/>
              <a:gd name="connsiteX46" fmla="*/ 5766435 w 8305800"/>
              <a:gd name="connsiteY46" fmla="*/ 1501968 h 5467350"/>
              <a:gd name="connsiteX47" fmla="*/ 5804535 w 8305800"/>
              <a:gd name="connsiteY47" fmla="*/ 1404813 h 5467350"/>
              <a:gd name="connsiteX48" fmla="*/ 5739765 w 8305800"/>
              <a:gd name="connsiteY48" fmla="*/ 1283845 h 5467350"/>
              <a:gd name="connsiteX49" fmla="*/ 5655945 w 8305800"/>
              <a:gd name="connsiteY49" fmla="*/ 1193358 h 5467350"/>
              <a:gd name="connsiteX50" fmla="*/ 5650230 w 8305800"/>
              <a:gd name="connsiteY50" fmla="*/ 1111443 h 5467350"/>
              <a:gd name="connsiteX51" fmla="*/ 5729288 w 8305800"/>
              <a:gd name="connsiteY51" fmla="*/ 1062866 h 5467350"/>
              <a:gd name="connsiteX52" fmla="*/ 5855018 w 8305800"/>
              <a:gd name="connsiteY52" fmla="*/ 1042863 h 5467350"/>
              <a:gd name="connsiteX53" fmla="*/ 5987415 w 8305800"/>
              <a:gd name="connsiteY53" fmla="*/ 973330 h 5467350"/>
              <a:gd name="connsiteX54" fmla="*/ 6079808 w 8305800"/>
              <a:gd name="connsiteY54" fmla="*/ 913323 h 5467350"/>
              <a:gd name="connsiteX55" fmla="*/ 6115050 w 8305800"/>
              <a:gd name="connsiteY55" fmla="*/ 839980 h 5467350"/>
              <a:gd name="connsiteX56" fmla="*/ 6109335 w 8305800"/>
              <a:gd name="connsiteY56" fmla="*/ 729490 h 5467350"/>
              <a:gd name="connsiteX57" fmla="*/ 6071235 w 8305800"/>
              <a:gd name="connsiteY57" fmla="*/ 623763 h 5467350"/>
              <a:gd name="connsiteX58" fmla="*/ 6008370 w 8305800"/>
              <a:gd name="connsiteY58" fmla="*/ 589473 h 5467350"/>
              <a:gd name="connsiteX59" fmla="*/ 6032183 w 8305800"/>
              <a:gd name="connsiteY59" fmla="*/ 708535 h 5467350"/>
              <a:gd name="connsiteX60" fmla="*/ 6005513 w 8305800"/>
              <a:gd name="connsiteY60" fmla="*/ 728538 h 5467350"/>
              <a:gd name="connsiteX61" fmla="*/ 5938838 w 8305800"/>
              <a:gd name="connsiteY61" fmla="*/ 753303 h 5467350"/>
              <a:gd name="connsiteX62" fmla="*/ 5912168 w 8305800"/>
              <a:gd name="connsiteY62" fmla="*/ 786640 h 5467350"/>
              <a:gd name="connsiteX63" fmla="*/ 5790248 w 8305800"/>
              <a:gd name="connsiteY63" fmla="*/ 845695 h 5467350"/>
              <a:gd name="connsiteX64" fmla="*/ 5550218 w 8305800"/>
              <a:gd name="connsiteY64" fmla="*/ 855220 h 5467350"/>
              <a:gd name="connsiteX65" fmla="*/ 5507355 w 8305800"/>
              <a:gd name="connsiteY65" fmla="*/ 835218 h 5467350"/>
              <a:gd name="connsiteX66" fmla="*/ 5341620 w 8305800"/>
              <a:gd name="connsiteY66" fmla="*/ 653290 h 5467350"/>
              <a:gd name="connsiteX67" fmla="*/ 5305425 w 8305800"/>
              <a:gd name="connsiteY67" fmla="*/ 571375 h 5467350"/>
              <a:gd name="connsiteX68" fmla="*/ 5287328 w 8305800"/>
              <a:gd name="connsiteY68" fmla="*/ 467553 h 5467350"/>
              <a:gd name="connsiteX69" fmla="*/ 5222558 w 8305800"/>
              <a:gd name="connsiteY69" fmla="*/ 374208 h 5467350"/>
              <a:gd name="connsiteX70" fmla="*/ 5098733 w 8305800"/>
              <a:gd name="connsiteY70" fmla="*/ 291340 h 5467350"/>
              <a:gd name="connsiteX71" fmla="*/ 5002530 w 8305800"/>
              <a:gd name="connsiteY71" fmla="*/ 151323 h 5467350"/>
              <a:gd name="connsiteX72" fmla="*/ 4840605 w 8305800"/>
              <a:gd name="connsiteY72" fmla="*/ 2733 h 5467350"/>
              <a:gd name="connsiteX73" fmla="*/ 4727258 w 8305800"/>
              <a:gd name="connsiteY73" fmla="*/ 41785 h 5467350"/>
              <a:gd name="connsiteX74" fmla="*/ 4585335 w 8305800"/>
              <a:gd name="connsiteY74" fmla="*/ 69408 h 5467350"/>
              <a:gd name="connsiteX75" fmla="*/ 4504373 w 8305800"/>
              <a:gd name="connsiteY75" fmla="*/ 76075 h 5467350"/>
              <a:gd name="connsiteX76" fmla="*/ 4371975 w 8305800"/>
              <a:gd name="connsiteY76" fmla="*/ 59883 h 5467350"/>
              <a:gd name="connsiteX77" fmla="*/ 4369118 w 8305800"/>
              <a:gd name="connsiteY77" fmla="*/ 57978 h 5467350"/>
              <a:gd name="connsiteX78" fmla="*/ 4338638 w 8305800"/>
              <a:gd name="connsiteY78" fmla="*/ 57978 h 5467350"/>
              <a:gd name="connsiteX79" fmla="*/ 4338638 w 8305800"/>
              <a:gd name="connsiteY79" fmla="*/ 87505 h 5467350"/>
              <a:gd name="connsiteX80" fmla="*/ 4581525 w 8305800"/>
              <a:gd name="connsiteY80" fmla="*/ 219903 h 5467350"/>
              <a:gd name="connsiteX81" fmla="*/ 4659630 w 8305800"/>
              <a:gd name="connsiteY81" fmla="*/ 248478 h 5467350"/>
              <a:gd name="connsiteX82" fmla="*/ 4707255 w 8305800"/>
              <a:gd name="connsiteY82" fmla="*/ 318010 h 5467350"/>
              <a:gd name="connsiteX83" fmla="*/ 4740593 w 8305800"/>
              <a:gd name="connsiteY83" fmla="*/ 414213 h 5467350"/>
              <a:gd name="connsiteX84" fmla="*/ 4765358 w 8305800"/>
              <a:gd name="connsiteY84" fmla="*/ 632335 h 5467350"/>
              <a:gd name="connsiteX85" fmla="*/ 4815840 w 8305800"/>
              <a:gd name="connsiteY85" fmla="*/ 732348 h 5467350"/>
              <a:gd name="connsiteX86" fmla="*/ 4885373 w 8305800"/>
              <a:gd name="connsiteY86" fmla="*/ 814263 h 5467350"/>
              <a:gd name="connsiteX87" fmla="*/ 4912995 w 8305800"/>
              <a:gd name="connsiteY87" fmla="*/ 920943 h 5467350"/>
              <a:gd name="connsiteX88" fmla="*/ 4901565 w 8305800"/>
              <a:gd name="connsiteY88" fmla="*/ 995238 h 5467350"/>
              <a:gd name="connsiteX89" fmla="*/ 4830128 w 8305800"/>
              <a:gd name="connsiteY89" fmla="*/ 1075248 h 5467350"/>
              <a:gd name="connsiteX90" fmla="*/ 4580573 w 8305800"/>
              <a:gd name="connsiteY90" fmla="*/ 1148591 h 5467350"/>
              <a:gd name="connsiteX91" fmla="*/ 4373880 w 8305800"/>
              <a:gd name="connsiteY91" fmla="*/ 1257175 h 5467350"/>
              <a:gd name="connsiteX92" fmla="*/ 4377690 w 8305800"/>
              <a:gd name="connsiteY92" fmla="*/ 1283845 h 5467350"/>
              <a:gd name="connsiteX93" fmla="*/ 4509135 w 8305800"/>
              <a:gd name="connsiteY93" fmla="*/ 1295275 h 5467350"/>
              <a:gd name="connsiteX94" fmla="*/ 4595813 w 8305800"/>
              <a:gd name="connsiteY94" fmla="*/ 1285750 h 5467350"/>
              <a:gd name="connsiteX95" fmla="*/ 4436745 w 8305800"/>
              <a:gd name="connsiteY95" fmla="*/ 1382905 h 5467350"/>
              <a:gd name="connsiteX96" fmla="*/ 4284345 w 8305800"/>
              <a:gd name="connsiteY96" fmla="*/ 1391478 h 5467350"/>
              <a:gd name="connsiteX97" fmla="*/ 4044315 w 8305800"/>
              <a:gd name="connsiteY97" fmla="*/ 1353378 h 5467350"/>
              <a:gd name="connsiteX98" fmla="*/ 3888105 w 8305800"/>
              <a:gd name="connsiteY98" fmla="*/ 1215266 h 5467350"/>
              <a:gd name="connsiteX99" fmla="*/ 3842385 w 8305800"/>
              <a:gd name="connsiteY99" fmla="*/ 1139066 h 5467350"/>
              <a:gd name="connsiteX100" fmla="*/ 3999548 w 8305800"/>
              <a:gd name="connsiteY100" fmla="*/ 1395288 h 5467350"/>
              <a:gd name="connsiteX101" fmla="*/ 4052888 w 8305800"/>
              <a:gd name="connsiteY101" fmla="*/ 1415291 h 5467350"/>
              <a:gd name="connsiteX102" fmla="*/ 4177665 w 8305800"/>
              <a:gd name="connsiteY102" fmla="*/ 1457200 h 5467350"/>
              <a:gd name="connsiteX103" fmla="*/ 3897630 w 8305800"/>
              <a:gd name="connsiteY103" fmla="*/ 1379095 h 5467350"/>
              <a:gd name="connsiteX104" fmla="*/ 3508058 w 8305800"/>
              <a:gd name="connsiteY104" fmla="*/ 1252413 h 5467350"/>
              <a:gd name="connsiteX105" fmla="*/ 3622358 w 8305800"/>
              <a:gd name="connsiteY105" fmla="*/ 1342900 h 5467350"/>
              <a:gd name="connsiteX106" fmla="*/ 3726180 w 8305800"/>
              <a:gd name="connsiteY106" fmla="*/ 1368618 h 5467350"/>
              <a:gd name="connsiteX107" fmla="*/ 3890010 w 8305800"/>
              <a:gd name="connsiteY107" fmla="*/ 1472441 h 5467350"/>
              <a:gd name="connsiteX108" fmla="*/ 3927158 w 8305800"/>
              <a:gd name="connsiteY108" fmla="*/ 1496253 h 5467350"/>
              <a:gd name="connsiteX109" fmla="*/ 4125278 w 8305800"/>
              <a:gd name="connsiteY109" fmla="*/ 1526733 h 5467350"/>
              <a:gd name="connsiteX110" fmla="*/ 4068128 w 8305800"/>
              <a:gd name="connsiteY110" fmla="*/ 1544830 h 5467350"/>
              <a:gd name="connsiteX111" fmla="*/ 3886200 w 8305800"/>
              <a:gd name="connsiteY111" fmla="*/ 1541020 h 5467350"/>
              <a:gd name="connsiteX112" fmla="*/ 3649028 w 8305800"/>
              <a:gd name="connsiteY112" fmla="*/ 1543878 h 5467350"/>
              <a:gd name="connsiteX113" fmla="*/ 3529965 w 8305800"/>
              <a:gd name="connsiteY113" fmla="*/ 1583883 h 5467350"/>
              <a:gd name="connsiteX114" fmla="*/ 3835718 w 8305800"/>
              <a:gd name="connsiteY114" fmla="*/ 1588645 h 5467350"/>
              <a:gd name="connsiteX115" fmla="*/ 3955733 w 8305800"/>
              <a:gd name="connsiteY115" fmla="*/ 1611505 h 5467350"/>
              <a:gd name="connsiteX116" fmla="*/ 4151948 w 8305800"/>
              <a:gd name="connsiteY116" fmla="*/ 1630555 h 5467350"/>
              <a:gd name="connsiteX117" fmla="*/ 4284345 w 8305800"/>
              <a:gd name="connsiteY117" fmla="*/ 1623888 h 5467350"/>
              <a:gd name="connsiteX118" fmla="*/ 4256723 w 8305800"/>
              <a:gd name="connsiteY118" fmla="*/ 1641986 h 5467350"/>
              <a:gd name="connsiteX119" fmla="*/ 3885248 w 8305800"/>
              <a:gd name="connsiteY119" fmla="*/ 1702945 h 5467350"/>
              <a:gd name="connsiteX120" fmla="*/ 3634740 w 8305800"/>
              <a:gd name="connsiteY120" fmla="*/ 1700088 h 5467350"/>
              <a:gd name="connsiteX121" fmla="*/ 3540443 w 8305800"/>
              <a:gd name="connsiteY121" fmla="*/ 1716280 h 5467350"/>
              <a:gd name="connsiteX122" fmla="*/ 3584258 w 8305800"/>
              <a:gd name="connsiteY122" fmla="*/ 1718186 h 5467350"/>
              <a:gd name="connsiteX123" fmla="*/ 3782378 w 8305800"/>
              <a:gd name="connsiteY123" fmla="*/ 1725805 h 5467350"/>
              <a:gd name="connsiteX124" fmla="*/ 4153853 w 8305800"/>
              <a:gd name="connsiteY124" fmla="*/ 1705803 h 5467350"/>
              <a:gd name="connsiteX125" fmla="*/ 4257675 w 8305800"/>
              <a:gd name="connsiteY125" fmla="*/ 1705803 h 5467350"/>
              <a:gd name="connsiteX126" fmla="*/ 4208145 w 8305800"/>
              <a:gd name="connsiteY126" fmla="*/ 1755333 h 5467350"/>
              <a:gd name="connsiteX127" fmla="*/ 3918585 w 8305800"/>
              <a:gd name="connsiteY127" fmla="*/ 1848678 h 5467350"/>
              <a:gd name="connsiteX128" fmla="*/ 3514725 w 8305800"/>
              <a:gd name="connsiteY128" fmla="*/ 1776288 h 5467350"/>
              <a:gd name="connsiteX129" fmla="*/ 3271838 w 8305800"/>
              <a:gd name="connsiteY129" fmla="*/ 1759143 h 5467350"/>
              <a:gd name="connsiteX130" fmla="*/ 3103245 w 8305800"/>
              <a:gd name="connsiteY130" fmla="*/ 1828675 h 5467350"/>
              <a:gd name="connsiteX131" fmla="*/ 3241358 w 8305800"/>
              <a:gd name="connsiteY131" fmla="*/ 1806768 h 5467350"/>
              <a:gd name="connsiteX132" fmla="*/ 3432810 w 8305800"/>
              <a:gd name="connsiteY132" fmla="*/ 1842011 h 5467350"/>
              <a:gd name="connsiteX133" fmla="*/ 3518535 w 8305800"/>
              <a:gd name="connsiteY133" fmla="*/ 1888683 h 5467350"/>
              <a:gd name="connsiteX134" fmla="*/ 3956685 w 8305800"/>
              <a:gd name="connsiteY134" fmla="*/ 1986791 h 5467350"/>
              <a:gd name="connsiteX135" fmla="*/ 3981450 w 8305800"/>
              <a:gd name="connsiteY135" fmla="*/ 1994411 h 5467350"/>
              <a:gd name="connsiteX136" fmla="*/ 3867150 w 8305800"/>
              <a:gd name="connsiteY136" fmla="*/ 2062038 h 5467350"/>
              <a:gd name="connsiteX137" fmla="*/ 3618548 w 8305800"/>
              <a:gd name="connsiteY137" fmla="*/ 2096328 h 5467350"/>
              <a:gd name="connsiteX138" fmla="*/ 3330893 w 8305800"/>
              <a:gd name="connsiteY138" fmla="*/ 2072516 h 5467350"/>
              <a:gd name="connsiteX139" fmla="*/ 2943225 w 8305800"/>
              <a:gd name="connsiteY139" fmla="*/ 2110616 h 5467350"/>
              <a:gd name="connsiteX140" fmla="*/ 2846070 w 8305800"/>
              <a:gd name="connsiteY140" fmla="*/ 2153478 h 5467350"/>
              <a:gd name="connsiteX141" fmla="*/ 3124200 w 8305800"/>
              <a:gd name="connsiteY141" fmla="*/ 2209676 h 5467350"/>
              <a:gd name="connsiteX142" fmla="*/ 3490913 w 8305800"/>
              <a:gd name="connsiteY142" fmla="*/ 2321118 h 5467350"/>
              <a:gd name="connsiteX143" fmla="*/ 3721418 w 8305800"/>
              <a:gd name="connsiteY143" fmla="*/ 2335405 h 5467350"/>
              <a:gd name="connsiteX144" fmla="*/ 3781425 w 8305800"/>
              <a:gd name="connsiteY144" fmla="*/ 2389698 h 5467350"/>
              <a:gd name="connsiteX145" fmla="*/ 3806190 w 8305800"/>
              <a:gd name="connsiteY145" fmla="*/ 2448753 h 5467350"/>
              <a:gd name="connsiteX146" fmla="*/ 3809048 w 8305800"/>
              <a:gd name="connsiteY146" fmla="*/ 2492568 h 5467350"/>
              <a:gd name="connsiteX147" fmla="*/ 3624263 w 8305800"/>
              <a:gd name="connsiteY147" fmla="*/ 2665923 h 5467350"/>
              <a:gd name="connsiteX148" fmla="*/ 3369945 w 8305800"/>
              <a:gd name="connsiteY148" fmla="*/ 2773555 h 5467350"/>
              <a:gd name="connsiteX149" fmla="*/ 3104198 w 8305800"/>
              <a:gd name="connsiteY149" fmla="*/ 2938338 h 5467350"/>
              <a:gd name="connsiteX150" fmla="*/ 2940368 w 8305800"/>
              <a:gd name="connsiteY150" fmla="*/ 3002155 h 5467350"/>
              <a:gd name="connsiteX151" fmla="*/ 2557463 w 8305800"/>
              <a:gd name="connsiteY151" fmla="*/ 2945005 h 5467350"/>
              <a:gd name="connsiteX152" fmla="*/ 2907030 w 8305800"/>
              <a:gd name="connsiteY152" fmla="*/ 3071688 h 5467350"/>
              <a:gd name="connsiteX153" fmla="*/ 3032760 w 8305800"/>
              <a:gd name="connsiteY153" fmla="*/ 3056448 h 5467350"/>
              <a:gd name="connsiteX154" fmla="*/ 3248025 w 8305800"/>
              <a:gd name="connsiteY154" fmla="*/ 2986915 h 5467350"/>
              <a:gd name="connsiteX155" fmla="*/ 3514725 w 8305800"/>
              <a:gd name="connsiteY155" fmla="*/ 2924051 h 5467350"/>
              <a:gd name="connsiteX156" fmla="*/ 3673793 w 8305800"/>
              <a:gd name="connsiteY156" fmla="*/ 2908811 h 5467350"/>
              <a:gd name="connsiteX157" fmla="*/ 3569018 w 8305800"/>
              <a:gd name="connsiteY157" fmla="*/ 2986915 h 5467350"/>
              <a:gd name="connsiteX158" fmla="*/ 3589973 w 8305800"/>
              <a:gd name="connsiteY158" fmla="*/ 3306955 h 5467350"/>
              <a:gd name="connsiteX159" fmla="*/ 3832860 w 8305800"/>
              <a:gd name="connsiteY159" fmla="*/ 3464118 h 5467350"/>
              <a:gd name="connsiteX160" fmla="*/ 3863340 w 8305800"/>
              <a:gd name="connsiteY160" fmla="*/ 3504123 h 5467350"/>
              <a:gd name="connsiteX161" fmla="*/ 3801428 w 8305800"/>
              <a:gd name="connsiteY161" fmla="*/ 3502218 h 5467350"/>
              <a:gd name="connsiteX162" fmla="*/ 3499485 w 8305800"/>
              <a:gd name="connsiteY162" fmla="*/ 3437448 h 5467350"/>
              <a:gd name="connsiteX163" fmla="*/ 3227070 w 8305800"/>
              <a:gd name="connsiteY163" fmla="*/ 3397443 h 5467350"/>
              <a:gd name="connsiteX164" fmla="*/ 2983230 w 8305800"/>
              <a:gd name="connsiteY164" fmla="*/ 3406968 h 5467350"/>
              <a:gd name="connsiteX165" fmla="*/ 2602230 w 8305800"/>
              <a:gd name="connsiteY165" fmla="*/ 3528888 h 5467350"/>
              <a:gd name="connsiteX166" fmla="*/ 2245995 w 8305800"/>
              <a:gd name="connsiteY166" fmla="*/ 3619376 h 5467350"/>
              <a:gd name="connsiteX167" fmla="*/ 1793558 w 8305800"/>
              <a:gd name="connsiteY167" fmla="*/ 3546986 h 5467350"/>
              <a:gd name="connsiteX168" fmla="*/ 2167890 w 8305800"/>
              <a:gd name="connsiteY168" fmla="*/ 3690813 h 5467350"/>
              <a:gd name="connsiteX169" fmla="*/ 2358390 w 8305800"/>
              <a:gd name="connsiteY169" fmla="*/ 3706053 h 5467350"/>
              <a:gd name="connsiteX170" fmla="*/ 2527935 w 8305800"/>
              <a:gd name="connsiteY170" fmla="*/ 3698433 h 5467350"/>
              <a:gd name="connsiteX171" fmla="*/ 2702243 w 8305800"/>
              <a:gd name="connsiteY171" fmla="*/ 3683193 h 5467350"/>
              <a:gd name="connsiteX172" fmla="*/ 2797493 w 8305800"/>
              <a:gd name="connsiteY172" fmla="*/ 3670811 h 5467350"/>
              <a:gd name="connsiteX173" fmla="*/ 3054668 w 8305800"/>
              <a:gd name="connsiteY173" fmla="*/ 3603183 h 5467350"/>
              <a:gd name="connsiteX174" fmla="*/ 2714625 w 8305800"/>
              <a:gd name="connsiteY174" fmla="*/ 3778443 h 5467350"/>
              <a:gd name="connsiteX175" fmla="*/ 2646045 w 8305800"/>
              <a:gd name="connsiteY175" fmla="*/ 3791778 h 5467350"/>
              <a:gd name="connsiteX176" fmla="*/ 2358390 w 8305800"/>
              <a:gd name="connsiteY176" fmla="*/ 3778443 h 5467350"/>
              <a:gd name="connsiteX177" fmla="*/ 2810828 w 8305800"/>
              <a:gd name="connsiteY177" fmla="*/ 4069908 h 5467350"/>
              <a:gd name="connsiteX178" fmla="*/ 2174558 w 8305800"/>
              <a:gd name="connsiteY178" fmla="*/ 4330893 h 5467350"/>
              <a:gd name="connsiteX179" fmla="*/ 2087880 w 8305800"/>
              <a:gd name="connsiteY179" fmla="*/ 4332798 h 5467350"/>
              <a:gd name="connsiteX180" fmla="*/ 1940243 w 8305800"/>
              <a:gd name="connsiteY180" fmla="*/ 4299461 h 5467350"/>
              <a:gd name="connsiteX181" fmla="*/ 1828800 w 8305800"/>
              <a:gd name="connsiteY181" fmla="*/ 4400426 h 5467350"/>
              <a:gd name="connsiteX182" fmla="*/ 1753553 w 8305800"/>
              <a:gd name="connsiteY182" fmla="*/ 4452813 h 5467350"/>
              <a:gd name="connsiteX183" fmla="*/ 1742123 w 8305800"/>
              <a:gd name="connsiteY183" fmla="*/ 4445193 h 5467350"/>
              <a:gd name="connsiteX184" fmla="*/ 1685925 w 8305800"/>
              <a:gd name="connsiteY184" fmla="*/ 4387091 h 5467350"/>
              <a:gd name="connsiteX185" fmla="*/ 1290638 w 8305800"/>
              <a:gd name="connsiteY185" fmla="*/ 4351848 h 5467350"/>
              <a:gd name="connsiteX186" fmla="*/ 967740 w 8305800"/>
              <a:gd name="connsiteY186" fmla="*/ 4434716 h 5467350"/>
              <a:gd name="connsiteX187" fmla="*/ 452438 w 8305800"/>
              <a:gd name="connsiteY187" fmla="*/ 4620453 h 5467350"/>
              <a:gd name="connsiteX188" fmla="*/ 209550 w 8305800"/>
              <a:gd name="connsiteY188" fmla="*/ 4743326 h 5467350"/>
              <a:gd name="connsiteX189" fmla="*/ 0 w 8305800"/>
              <a:gd name="connsiteY189" fmla="*/ 4937635 h 5467350"/>
              <a:gd name="connsiteX190" fmla="*/ 195263 w 8305800"/>
              <a:gd name="connsiteY190" fmla="*/ 4855721 h 5467350"/>
              <a:gd name="connsiteX191" fmla="*/ 140970 w 8305800"/>
              <a:gd name="connsiteY191" fmla="*/ 4928110 h 5467350"/>
              <a:gd name="connsiteX192" fmla="*/ 220028 w 8305800"/>
              <a:gd name="connsiteY192" fmla="*/ 4903346 h 5467350"/>
              <a:gd name="connsiteX193" fmla="*/ 70485 w 8305800"/>
              <a:gd name="connsiteY193" fmla="*/ 5009073 h 5467350"/>
              <a:gd name="connsiteX194" fmla="*/ 250508 w 8305800"/>
              <a:gd name="connsiteY194" fmla="*/ 5015741 h 5467350"/>
              <a:gd name="connsiteX195" fmla="*/ 58103 w 8305800"/>
              <a:gd name="connsiteY195" fmla="*/ 5182428 h 5467350"/>
              <a:gd name="connsiteX196" fmla="*/ 292418 w 8305800"/>
              <a:gd name="connsiteY196" fmla="*/ 5093846 h 5467350"/>
              <a:gd name="connsiteX197" fmla="*/ 190500 w 8305800"/>
              <a:gd name="connsiteY197" fmla="*/ 5181476 h 5467350"/>
              <a:gd name="connsiteX198" fmla="*/ 280988 w 8305800"/>
              <a:gd name="connsiteY198" fmla="*/ 5154806 h 5467350"/>
              <a:gd name="connsiteX199" fmla="*/ 138113 w 8305800"/>
              <a:gd name="connsiteY199" fmla="*/ 5254818 h 5467350"/>
              <a:gd name="connsiteX200" fmla="*/ 294323 w 8305800"/>
              <a:gd name="connsiteY200" fmla="*/ 5263391 h 5467350"/>
              <a:gd name="connsiteX201" fmla="*/ 274320 w 8305800"/>
              <a:gd name="connsiteY201" fmla="*/ 5297681 h 5467350"/>
              <a:gd name="connsiteX202" fmla="*/ 326708 w 8305800"/>
              <a:gd name="connsiteY202" fmla="*/ 5298633 h 5467350"/>
              <a:gd name="connsiteX203" fmla="*/ 79058 w 8305800"/>
              <a:gd name="connsiteY203" fmla="*/ 5425316 h 5467350"/>
              <a:gd name="connsiteX204" fmla="*/ 232410 w 8305800"/>
              <a:gd name="connsiteY204" fmla="*/ 5434841 h 5467350"/>
              <a:gd name="connsiteX205" fmla="*/ 209550 w 8305800"/>
              <a:gd name="connsiteY205" fmla="*/ 5469131 h 5467350"/>
              <a:gd name="connsiteX206" fmla="*/ 781050 w 8305800"/>
              <a:gd name="connsiteY206" fmla="*/ 5351021 h 5467350"/>
              <a:gd name="connsiteX207" fmla="*/ 1028700 w 8305800"/>
              <a:gd name="connsiteY207" fmla="*/ 5282441 h 5467350"/>
              <a:gd name="connsiteX208" fmla="*/ 1429703 w 8305800"/>
              <a:gd name="connsiteY208" fmla="*/ 5131946 h 5467350"/>
              <a:gd name="connsiteX209" fmla="*/ 1658303 w 8305800"/>
              <a:gd name="connsiteY209" fmla="*/ 4989071 h 5467350"/>
              <a:gd name="connsiteX210" fmla="*/ 1838325 w 8305800"/>
              <a:gd name="connsiteY210" fmla="*/ 4842386 h 5467350"/>
              <a:gd name="connsiteX211" fmla="*/ 1834515 w 8305800"/>
              <a:gd name="connsiteY211" fmla="*/ 4670936 h 5467350"/>
              <a:gd name="connsiteX212" fmla="*/ 1850708 w 8305800"/>
              <a:gd name="connsiteY212" fmla="*/ 4620453 h 5467350"/>
              <a:gd name="connsiteX213" fmla="*/ 1927860 w 8305800"/>
              <a:gd name="connsiteY213" fmla="*/ 4624263 h 5467350"/>
              <a:gd name="connsiteX214" fmla="*/ 2044065 w 8305800"/>
              <a:gd name="connsiteY214" fmla="*/ 4640456 h 5467350"/>
              <a:gd name="connsiteX215" fmla="*/ 2145983 w 8305800"/>
              <a:gd name="connsiteY215" fmla="*/ 4464243 h 5467350"/>
              <a:gd name="connsiteX216" fmla="*/ 2170748 w 8305800"/>
              <a:gd name="connsiteY216" fmla="*/ 4436621 h 5467350"/>
              <a:gd name="connsiteX217" fmla="*/ 2861310 w 8305800"/>
              <a:gd name="connsiteY217" fmla="*/ 4160396 h 5467350"/>
              <a:gd name="connsiteX218" fmla="*/ 2888933 w 8305800"/>
              <a:gd name="connsiteY218" fmla="*/ 4168968 h 5467350"/>
              <a:gd name="connsiteX219" fmla="*/ 2963228 w 8305800"/>
              <a:gd name="connsiteY219" fmla="*/ 4248978 h 5467350"/>
              <a:gd name="connsiteX220" fmla="*/ 3039428 w 8305800"/>
              <a:gd name="connsiteY220" fmla="*/ 4299461 h 5467350"/>
              <a:gd name="connsiteX221" fmla="*/ 3053715 w 8305800"/>
              <a:gd name="connsiteY221" fmla="*/ 4337561 h 5467350"/>
              <a:gd name="connsiteX222" fmla="*/ 2966085 w 8305800"/>
              <a:gd name="connsiteY222" fmla="*/ 4459481 h 5467350"/>
              <a:gd name="connsiteX223" fmla="*/ 2837498 w 8305800"/>
              <a:gd name="connsiteY223" fmla="*/ 4522346 h 5467350"/>
              <a:gd name="connsiteX224" fmla="*/ 2826068 w 8305800"/>
              <a:gd name="connsiteY224" fmla="*/ 4529966 h 5467350"/>
              <a:gd name="connsiteX225" fmla="*/ 3007995 w 8305800"/>
              <a:gd name="connsiteY225" fmla="*/ 4562351 h 5467350"/>
              <a:gd name="connsiteX226" fmla="*/ 3307080 w 8305800"/>
              <a:gd name="connsiteY226" fmla="*/ 4513773 h 5467350"/>
              <a:gd name="connsiteX227" fmla="*/ 3481388 w 8305800"/>
              <a:gd name="connsiteY227" fmla="*/ 4445193 h 5467350"/>
              <a:gd name="connsiteX228" fmla="*/ 3770948 w 8305800"/>
              <a:gd name="connsiteY228" fmla="*/ 4270886 h 5467350"/>
              <a:gd name="connsiteX229" fmla="*/ 3947160 w 8305800"/>
              <a:gd name="connsiteY229" fmla="*/ 4195638 h 5467350"/>
              <a:gd name="connsiteX230" fmla="*/ 3962400 w 8305800"/>
              <a:gd name="connsiteY230" fmla="*/ 4213736 h 5467350"/>
              <a:gd name="connsiteX231" fmla="*/ 3919538 w 8305800"/>
              <a:gd name="connsiteY231" fmla="*/ 4276601 h 5467350"/>
              <a:gd name="connsiteX232" fmla="*/ 3824288 w 8305800"/>
              <a:gd name="connsiteY232" fmla="*/ 4349943 h 5467350"/>
              <a:gd name="connsiteX233" fmla="*/ 3745230 w 8305800"/>
              <a:gd name="connsiteY233" fmla="*/ 4526156 h 5467350"/>
              <a:gd name="connsiteX234" fmla="*/ 3726180 w 8305800"/>
              <a:gd name="connsiteY234" fmla="*/ 4617596 h 5467350"/>
              <a:gd name="connsiteX235" fmla="*/ 3696653 w 8305800"/>
              <a:gd name="connsiteY235" fmla="*/ 4675698 h 5467350"/>
              <a:gd name="connsiteX236" fmla="*/ 3699510 w 8305800"/>
              <a:gd name="connsiteY236" fmla="*/ 4707131 h 5467350"/>
              <a:gd name="connsiteX237" fmla="*/ 3692843 w 8305800"/>
              <a:gd name="connsiteY237" fmla="*/ 4809048 h 5467350"/>
              <a:gd name="connsiteX238" fmla="*/ 3626168 w 8305800"/>
              <a:gd name="connsiteY238" fmla="*/ 4864293 h 5467350"/>
              <a:gd name="connsiteX239" fmla="*/ 3779520 w 8305800"/>
              <a:gd name="connsiteY239" fmla="*/ 4789046 h 5467350"/>
              <a:gd name="connsiteX240" fmla="*/ 3848100 w 8305800"/>
              <a:gd name="connsiteY240" fmla="*/ 4686176 h 5467350"/>
              <a:gd name="connsiteX241" fmla="*/ 3896678 w 8305800"/>
              <a:gd name="connsiteY241" fmla="*/ 4561398 h 5467350"/>
              <a:gd name="connsiteX242" fmla="*/ 3946208 w 8305800"/>
              <a:gd name="connsiteY242" fmla="*/ 4482341 h 5467350"/>
              <a:gd name="connsiteX243" fmla="*/ 4239578 w 8305800"/>
              <a:gd name="connsiteY243" fmla="*/ 4420428 h 5467350"/>
              <a:gd name="connsiteX244" fmla="*/ 4257675 w 8305800"/>
              <a:gd name="connsiteY244" fmla="*/ 4460433 h 5467350"/>
              <a:gd name="connsiteX245" fmla="*/ 4203383 w 8305800"/>
              <a:gd name="connsiteY245" fmla="*/ 4506153 h 5467350"/>
              <a:gd name="connsiteX246" fmla="*/ 4157663 w 8305800"/>
              <a:gd name="connsiteY246" fmla="*/ 4608071 h 5467350"/>
              <a:gd name="connsiteX247" fmla="*/ 4146233 w 8305800"/>
              <a:gd name="connsiteY247" fmla="*/ 4676651 h 5467350"/>
              <a:gd name="connsiteX248" fmla="*/ 4153853 w 8305800"/>
              <a:gd name="connsiteY248" fmla="*/ 4708083 h 5467350"/>
              <a:gd name="connsiteX249" fmla="*/ 4179570 w 8305800"/>
              <a:gd name="connsiteY249" fmla="*/ 4727133 h 5467350"/>
              <a:gd name="connsiteX250" fmla="*/ 4241483 w 8305800"/>
              <a:gd name="connsiteY250" fmla="*/ 4726181 h 5467350"/>
              <a:gd name="connsiteX251" fmla="*/ 4328160 w 8305800"/>
              <a:gd name="connsiteY251" fmla="*/ 4734753 h 5467350"/>
              <a:gd name="connsiteX252" fmla="*/ 4394835 w 8305800"/>
              <a:gd name="connsiteY252" fmla="*/ 4834766 h 5467350"/>
              <a:gd name="connsiteX253" fmla="*/ 4512945 w 8305800"/>
              <a:gd name="connsiteY253" fmla="*/ 4957638 h 5467350"/>
              <a:gd name="connsiteX254" fmla="*/ 4725353 w 8305800"/>
              <a:gd name="connsiteY254" fmla="*/ 4969068 h 5467350"/>
              <a:gd name="connsiteX255" fmla="*/ 4758690 w 8305800"/>
              <a:gd name="connsiteY255" fmla="*/ 4816668 h 5467350"/>
              <a:gd name="connsiteX256" fmla="*/ 4705350 w 8305800"/>
              <a:gd name="connsiteY256" fmla="*/ 4877628 h 5467350"/>
              <a:gd name="connsiteX257" fmla="*/ 4631055 w 8305800"/>
              <a:gd name="connsiteY257" fmla="*/ 4845243 h 5467350"/>
              <a:gd name="connsiteX258" fmla="*/ 4565333 w 8305800"/>
              <a:gd name="connsiteY258" fmla="*/ 4729991 h 5467350"/>
              <a:gd name="connsiteX259" fmla="*/ 4486275 w 8305800"/>
              <a:gd name="connsiteY259" fmla="*/ 4570923 h 5467350"/>
              <a:gd name="connsiteX260" fmla="*/ 4464368 w 8305800"/>
              <a:gd name="connsiteY260" fmla="*/ 4497581 h 5467350"/>
              <a:gd name="connsiteX261" fmla="*/ 4625340 w 8305800"/>
              <a:gd name="connsiteY261" fmla="*/ 4286126 h 5467350"/>
              <a:gd name="connsiteX262" fmla="*/ 4640580 w 8305800"/>
              <a:gd name="connsiteY262" fmla="*/ 4279458 h 5467350"/>
              <a:gd name="connsiteX263" fmla="*/ 4777740 w 8305800"/>
              <a:gd name="connsiteY263" fmla="*/ 4141346 h 5467350"/>
              <a:gd name="connsiteX264" fmla="*/ 4805363 w 8305800"/>
              <a:gd name="connsiteY264" fmla="*/ 4097530 h 5467350"/>
              <a:gd name="connsiteX265" fmla="*/ 4827270 w 8305800"/>
              <a:gd name="connsiteY265" fmla="*/ 4084196 h 5467350"/>
              <a:gd name="connsiteX266" fmla="*/ 4903470 w 8305800"/>
              <a:gd name="connsiteY266" fmla="*/ 4116580 h 5467350"/>
              <a:gd name="connsiteX267" fmla="*/ 4897755 w 8305800"/>
              <a:gd name="connsiteY267" fmla="*/ 4203258 h 5467350"/>
              <a:gd name="connsiteX268" fmla="*/ 4863465 w 8305800"/>
              <a:gd name="connsiteY268" fmla="*/ 4238501 h 5467350"/>
              <a:gd name="connsiteX269" fmla="*/ 4835843 w 8305800"/>
              <a:gd name="connsiteY269" fmla="*/ 4327083 h 5467350"/>
              <a:gd name="connsiteX270" fmla="*/ 4870133 w 8305800"/>
              <a:gd name="connsiteY270" fmla="*/ 4461386 h 5467350"/>
              <a:gd name="connsiteX271" fmla="*/ 4939665 w 8305800"/>
              <a:gd name="connsiteY271" fmla="*/ 4545206 h 5467350"/>
              <a:gd name="connsiteX272" fmla="*/ 4957763 w 8305800"/>
              <a:gd name="connsiteY272" fmla="*/ 4552826 h 5467350"/>
              <a:gd name="connsiteX273" fmla="*/ 5006340 w 8305800"/>
              <a:gd name="connsiteY273" fmla="*/ 4534728 h 5467350"/>
              <a:gd name="connsiteX274" fmla="*/ 5152073 w 8305800"/>
              <a:gd name="connsiteY274" fmla="*/ 4501391 h 5467350"/>
              <a:gd name="connsiteX275" fmla="*/ 5164455 w 8305800"/>
              <a:gd name="connsiteY275" fmla="*/ 4511868 h 5467350"/>
              <a:gd name="connsiteX276" fmla="*/ 5283518 w 8305800"/>
              <a:gd name="connsiteY276" fmla="*/ 4569971 h 5467350"/>
              <a:gd name="connsiteX277" fmla="*/ 5454015 w 8305800"/>
              <a:gd name="connsiteY277" fmla="*/ 4586163 h 5467350"/>
              <a:gd name="connsiteX278" fmla="*/ 5533073 w 8305800"/>
              <a:gd name="connsiteY278" fmla="*/ 4528061 h 5467350"/>
              <a:gd name="connsiteX279" fmla="*/ 5517833 w 8305800"/>
              <a:gd name="connsiteY279" fmla="*/ 4410903 h 5467350"/>
              <a:gd name="connsiteX280" fmla="*/ 5511165 w 8305800"/>
              <a:gd name="connsiteY280" fmla="*/ 4437573 h 5467350"/>
              <a:gd name="connsiteX281" fmla="*/ 5454015 w 8305800"/>
              <a:gd name="connsiteY281" fmla="*/ 4483293 h 5467350"/>
              <a:gd name="connsiteX282" fmla="*/ 5353050 w 8305800"/>
              <a:gd name="connsiteY282" fmla="*/ 4437573 h 5467350"/>
              <a:gd name="connsiteX283" fmla="*/ 5282565 w 8305800"/>
              <a:gd name="connsiteY283" fmla="*/ 4356611 h 5467350"/>
              <a:gd name="connsiteX284" fmla="*/ 5115878 w 8305800"/>
              <a:gd name="connsiteY284" fmla="*/ 4266123 h 5467350"/>
              <a:gd name="connsiteX285" fmla="*/ 5093970 w 8305800"/>
              <a:gd name="connsiteY285" fmla="*/ 4244216 h 5467350"/>
              <a:gd name="connsiteX286" fmla="*/ 5083493 w 8305800"/>
              <a:gd name="connsiteY286" fmla="*/ 3990851 h 5467350"/>
              <a:gd name="connsiteX287" fmla="*/ 5159693 w 8305800"/>
              <a:gd name="connsiteY287" fmla="*/ 3818448 h 5467350"/>
              <a:gd name="connsiteX288" fmla="*/ 5293043 w 8305800"/>
              <a:gd name="connsiteY288" fmla="*/ 3623186 h 5467350"/>
              <a:gd name="connsiteX289" fmla="*/ 5463540 w 8305800"/>
              <a:gd name="connsiteY289" fmla="*/ 3415540 h 5467350"/>
              <a:gd name="connsiteX290" fmla="*/ 5606415 w 8305800"/>
              <a:gd name="connsiteY290" fmla="*/ 3293621 h 5467350"/>
              <a:gd name="connsiteX291" fmla="*/ 5673090 w 8305800"/>
              <a:gd name="connsiteY291" fmla="*/ 3059305 h 5467350"/>
              <a:gd name="connsiteX292" fmla="*/ 5694045 w 8305800"/>
              <a:gd name="connsiteY292" fmla="*/ 3021205 h 5467350"/>
              <a:gd name="connsiteX293" fmla="*/ 6082665 w 8305800"/>
              <a:gd name="connsiteY293" fmla="*/ 2864996 h 5467350"/>
              <a:gd name="connsiteX294" fmla="*/ 6204585 w 8305800"/>
              <a:gd name="connsiteY294" fmla="*/ 2869758 h 5467350"/>
              <a:gd name="connsiteX295" fmla="*/ 6260783 w 8305800"/>
              <a:gd name="connsiteY295" fmla="*/ 2880236 h 5467350"/>
              <a:gd name="connsiteX296" fmla="*/ 6395085 w 8305800"/>
              <a:gd name="connsiteY296" fmla="*/ 2793558 h 5467350"/>
              <a:gd name="connsiteX297" fmla="*/ 6424613 w 8305800"/>
              <a:gd name="connsiteY297" fmla="*/ 2776413 h 5467350"/>
              <a:gd name="connsiteX298" fmla="*/ 6466523 w 8305800"/>
              <a:gd name="connsiteY298" fmla="*/ 2717358 h 5467350"/>
              <a:gd name="connsiteX299" fmla="*/ 6471285 w 8305800"/>
              <a:gd name="connsiteY299" fmla="*/ 2711643 h 5467350"/>
              <a:gd name="connsiteX300" fmla="*/ 6510338 w 8305800"/>
              <a:gd name="connsiteY300" fmla="*/ 2740218 h 5467350"/>
              <a:gd name="connsiteX301" fmla="*/ 6559868 w 8305800"/>
              <a:gd name="connsiteY301" fmla="*/ 2762126 h 5467350"/>
              <a:gd name="connsiteX302" fmla="*/ 6742748 w 8305800"/>
              <a:gd name="connsiteY302" fmla="*/ 2696403 h 5467350"/>
              <a:gd name="connsiteX303" fmla="*/ 6765608 w 8305800"/>
              <a:gd name="connsiteY303" fmla="*/ 2673543 h 5467350"/>
              <a:gd name="connsiteX304" fmla="*/ 6775133 w 8305800"/>
              <a:gd name="connsiteY304" fmla="*/ 2628776 h 5467350"/>
              <a:gd name="connsiteX305" fmla="*/ 6766560 w 8305800"/>
              <a:gd name="connsiteY305" fmla="*/ 2592580 h 5467350"/>
              <a:gd name="connsiteX306" fmla="*/ 6854190 w 8305800"/>
              <a:gd name="connsiteY306" fmla="*/ 2568768 h 5467350"/>
              <a:gd name="connsiteX307" fmla="*/ 7067550 w 8305800"/>
              <a:gd name="connsiteY307" fmla="*/ 2580198 h 5467350"/>
              <a:gd name="connsiteX308" fmla="*/ 7276148 w 8305800"/>
              <a:gd name="connsiteY308" fmla="*/ 2462088 h 5467350"/>
              <a:gd name="connsiteX309" fmla="*/ 6925628 w 8305800"/>
              <a:gd name="connsiteY309" fmla="*/ 2526858 h 5467350"/>
              <a:gd name="connsiteX310" fmla="*/ 6962775 w 8305800"/>
              <a:gd name="connsiteY310" fmla="*/ 2510665 h 5467350"/>
              <a:gd name="connsiteX311" fmla="*/ 8211503 w 8305800"/>
              <a:gd name="connsiteY311" fmla="*/ 2002983 h 5467350"/>
              <a:gd name="connsiteX312" fmla="*/ 8311515 w 8305800"/>
              <a:gd name="connsiteY312" fmla="*/ 1950595 h 5467350"/>
              <a:gd name="connsiteX313" fmla="*/ 8311515 w 8305800"/>
              <a:gd name="connsiteY313" fmla="*/ 1918211 h 5467350"/>
              <a:gd name="connsiteX314" fmla="*/ 8252460 w 8305800"/>
              <a:gd name="connsiteY314" fmla="*/ 1882968 h 5467350"/>
              <a:gd name="connsiteX315" fmla="*/ 3441383 w 8305800"/>
              <a:gd name="connsiteY315" fmla="*/ 2204913 h 5467350"/>
              <a:gd name="connsiteX316" fmla="*/ 3234690 w 8305800"/>
              <a:gd name="connsiteY316" fmla="*/ 2153478 h 5467350"/>
              <a:gd name="connsiteX317" fmla="*/ 3162300 w 8305800"/>
              <a:gd name="connsiteY317" fmla="*/ 2140143 h 5467350"/>
              <a:gd name="connsiteX318" fmla="*/ 3482340 w 8305800"/>
              <a:gd name="connsiteY318" fmla="*/ 2153478 h 5467350"/>
              <a:gd name="connsiteX319" fmla="*/ 3651885 w 8305800"/>
              <a:gd name="connsiteY319" fmla="*/ 2198246 h 5467350"/>
              <a:gd name="connsiteX320" fmla="*/ 3441383 w 8305800"/>
              <a:gd name="connsiteY320" fmla="*/ 2204913 h 5467350"/>
              <a:gd name="connsiteX321" fmla="*/ 3643313 w 8305800"/>
              <a:gd name="connsiteY321" fmla="*/ 4098483 h 5467350"/>
              <a:gd name="connsiteX322" fmla="*/ 3355658 w 8305800"/>
              <a:gd name="connsiteY322" fmla="*/ 4301366 h 5467350"/>
              <a:gd name="connsiteX323" fmla="*/ 3188018 w 8305800"/>
              <a:gd name="connsiteY323" fmla="*/ 4353753 h 5467350"/>
              <a:gd name="connsiteX324" fmla="*/ 3435668 w 8305800"/>
              <a:gd name="connsiteY324" fmla="*/ 4121343 h 5467350"/>
              <a:gd name="connsiteX325" fmla="*/ 3680460 w 8305800"/>
              <a:gd name="connsiteY325" fmla="*/ 4033713 h 5467350"/>
              <a:gd name="connsiteX326" fmla="*/ 3643313 w 8305800"/>
              <a:gd name="connsiteY326" fmla="*/ 4098483 h 5467350"/>
              <a:gd name="connsiteX327" fmla="*/ 6054090 w 8305800"/>
              <a:gd name="connsiteY327" fmla="*/ 2764983 h 5467350"/>
              <a:gd name="connsiteX328" fmla="*/ 5650230 w 8305800"/>
              <a:gd name="connsiteY328" fmla="*/ 2926908 h 5467350"/>
              <a:gd name="connsiteX329" fmla="*/ 5603558 w 8305800"/>
              <a:gd name="connsiteY329" fmla="*/ 2915478 h 5467350"/>
              <a:gd name="connsiteX330" fmla="*/ 5561648 w 8305800"/>
              <a:gd name="connsiteY330" fmla="*/ 2865948 h 5467350"/>
              <a:gd name="connsiteX331" fmla="*/ 5402580 w 8305800"/>
              <a:gd name="connsiteY331" fmla="*/ 2787843 h 5467350"/>
              <a:gd name="connsiteX332" fmla="*/ 5174933 w 8305800"/>
              <a:gd name="connsiteY332" fmla="*/ 2780223 h 5467350"/>
              <a:gd name="connsiteX333" fmla="*/ 5105400 w 8305800"/>
              <a:gd name="connsiteY333" fmla="*/ 2747838 h 5467350"/>
              <a:gd name="connsiteX334" fmla="*/ 5122545 w 8305800"/>
              <a:gd name="connsiteY334" fmla="*/ 2665923 h 5467350"/>
              <a:gd name="connsiteX335" fmla="*/ 5193030 w 8305800"/>
              <a:gd name="connsiteY335" fmla="*/ 2622108 h 5467350"/>
              <a:gd name="connsiteX336" fmla="*/ 5334000 w 8305800"/>
              <a:gd name="connsiteY336" fmla="*/ 2600201 h 5467350"/>
              <a:gd name="connsiteX337" fmla="*/ 5366385 w 8305800"/>
              <a:gd name="connsiteY337" fmla="*/ 2647826 h 5467350"/>
              <a:gd name="connsiteX338" fmla="*/ 5414963 w 8305800"/>
              <a:gd name="connsiteY338" fmla="*/ 2713548 h 5467350"/>
              <a:gd name="connsiteX339" fmla="*/ 5567363 w 8305800"/>
              <a:gd name="connsiteY339" fmla="*/ 2672590 h 5467350"/>
              <a:gd name="connsiteX340" fmla="*/ 5808345 w 8305800"/>
              <a:gd name="connsiteY340" fmla="*/ 2551623 h 5467350"/>
              <a:gd name="connsiteX341" fmla="*/ 5849303 w 8305800"/>
              <a:gd name="connsiteY341" fmla="*/ 2555433 h 5467350"/>
              <a:gd name="connsiteX342" fmla="*/ 6014085 w 8305800"/>
              <a:gd name="connsiteY342" fmla="*/ 2686878 h 5467350"/>
              <a:gd name="connsiteX343" fmla="*/ 6083618 w 8305800"/>
              <a:gd name="connsiteY343" fmla="*/ 2706880 h 5467350"/>
              <a:gd name="connsiteX344" fmla="*/ 6132195 w 8305800"/>
              <a:gd name="connsiteY344" fmla="*/ 2702118 h 5467350"/>
              <a:gd name="connsiteX345" fmla="*/ 6054090 w 8305800"/>
              <a:gd name="connsiteY345" fmla="*/ 2764983 h 5467350"/>
              <a:gd name="connsiteX346" fmla="*/ 7141845 w 8305800"/>
              <a:gd name="connsiteY346" fmla="*/ 2294448 h 5467350"/>
              <a:gd name="connsiteX347" fmla="*/ 7158990 w 8305800"/>
              <a:gd name="connsiteY347" fmla="*/ 2228726 h 5467350"/>
              <a:gd name="connsiteX348" fmla="*/ 7218045 w 8305800"/>
              <a:gd name="connsiteY348" fmla="*/ 2289686 h 5467350"/>
              <a:gd name="connsiteX349" fmla="*/ 7141845 w 8305800"/>
              <a:gd name="connsiteY349" fmla="*/ 2294448 h 5467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</a:cxnLst>
            <a:rect l="l" t="t" r="r" b="b"/>
            <a:pathLst>
              <a:path w="8305800" h="5467350">
                <a:moveTo>
                  <a:pt x="8252460" y="1882968"/>
                </a:moveTo>
                <a:cubicBezTo>
                  <a:pt x="8234363" y="1884873"/>
                  <a:pt x="8216265" y="1891541"/>
                  <a:pt x="8200073" y="1898208"/>
                </a:cubicBezTo>
                <a:cubicBezTo>
                  <a:pt x="7945755" y="2000125"/>
                  <a:pt x="7691438" y="2102996"/>
                  <a:pt x="7437120" y="2204913"/>
                </a:cubicBezTo>
                <a:cubicBezTo>
                  <a:pt x="7406640" y="2217296"/>
                  <a:pt x="7377113" y="2242061"/>
                  <a:pt x="7340918" y="2217296"/>
                </a:cubicBezTo>
                <a:cubicBezTo>
                  <a:pt x="7339013" y="2215391"/>
                  <a:pt x="7334250" y="2216343"/>
                  <a:pt x="7331393" y="2217296"/>
                </a:cubicBezTo>
                <a:cubicBezTo>
                  <a:pt x="7301865" y="2229678"/>
                  <a:pt x="7289483" y="2210628"/>
                  <a:pt x="7279005" y="2189673"/>
                </a:cubicBezTo>
                <a:cubicBezTo>
                  <a:pt x="7256145" y="2143001"/>
                  <a:pt x="7242810" y="2092518"/>
                  <a:pt x="7223760" y="2043941"/>
                </a:cubicBezTo>
                <a:cubicBezTo>
                  <a:pt x="7199948" y="1982980"/>
                  <a:pt x="7198995" y="1924878"/>
                  <a:pt x="7222808" y="1863918"/>
                </a:cubicBezTo>
                <a:cubicBezTo>
                  <a:pt x="7239953" y="1820103"/>
                  <a:pt x="7237095" y="1775336"/>
                  <a:pt x="7219950" y="1730568"/>
                </a:cubicBezTo>
                <a:cubicBezTo>
                  <a:pt x="7206615" y="1693420"/>
                  <a:pt x="7189470" y="1658178"/>
                  <a:pt x="7170420" y="1624841"/>
                </a:cubicBezTo>
                <a:cubicBezTo>
                  <a:pt x="7157085" y="1601980"/>
                  <a:pt x="7155180" y="1585788"/>
                  <a:pt x="7175183" y="1565786"/>
                </a:cubicBezTo>
                <a:cubicBezTo>
                  <a:pt x="7197090" y="1543878"/>
                  <a:pt x="7211378" y="1517208"/>
                  <a:pt x="7214235" y="1485775"/>
                </a:cubicBezTo>
                <a:cubicBezTo>
                  <a:pt x="7215188" y="1477203"/>
                  <a:pt x="7217093" y="1465773"/>
                  <a:pt x="7206615" y="1463868"/>
                </a:cubicBezTo>
                <a:cubicBezTo>
                  <a:pt x="7158990" y="1451486"/>
                  <a:pt x="7118033" y="1420053"/>
                  <a:pt x="7068503" y="1417195"/>
                </a:cubicBezTo>
                <a:cubicBezTo>
                  <a:pt x="7043738" y="1416243"/>
                  <a:pt x="7031355" y="1406718"/>
                  <a:pt x="7025640" y="1383858"/>
                </a:cubicBezTo>
                <a:cubicBezTo>
                  <a:pt x="7023735" y="1376238"/>
                  <a:pt x="7019925" y="1369570"/>
                  <a:pt x="7016115" y="1362903"/>
                </a:cubicBezTo>
                <a:cubicBezTo>
                  <a:pt x="7004685" y="1346711"/>
                  <a:pt x="7001828" y="1314325"/>
                  <a:pt x="6981825" y="1317183"/>
                </a:cubicBezTo>
                <a:cubicBezTo>
                  <a:pt x="6962775" y="1320041"/>
                  <a:pt x="6955155" y="1348616"/>
                  <a:pt x="6949440" y="1369570"/>
                </a:cubicBezTo>
                <a:cubicBezTo>
                  <a:pt x="6941820" y="1395288"/>
                  <a:pt x="6939915" y="1422911"/>
                  <a:pt x="6918960" y="1443866"/>
                </a:cubicBezTo>
                <a:cubicBezTo>
                  <a:pt x="6865620" y="1495300"/>
                  <a:pt x="6859905" y="1557213"/>
                  <a:pt x="6881813" y="1623888"/>
                </a:cubicBezTo>
                <a:cubicBezTo>
                  <a:pt x="6885623" y="1635318"/>
                  <a:pt x="6886575" y="1646748"/>
                  <a:pt x="6881813" y="1658178"/>
                </a:cubicBezTo>
                <a:cubicBezTo>
                  <a:pt x="6863715" y="1702945"/>
                  <a:pt x="6838950" y="1744855"/>
                  <a:pt x="6797040" y="1770573"/>
                </a:cubicBezTo>
                <a:cubicBezTo>
                  <a:pt x="6680835" y="1841058"/>
                  <a:pt x="6669405" y="1958216"/>
                  <a:pt x="6670358" y="2075373"/>
                </a:cubicBezTo>
                <a:cubicBezTo>
                  <a:pt x="6671310" y="2163003"/>
                  <a:pt x="6718935" y="2241108"/>
                  <a:pt x="6758940" y="2317308"/>
                </a:cubicBezTo>
                <a:cubicBezTo>
                  <a:pt x="6783705" y="2364933"/>
                  <a:pt x="6773228" y="2414463"/>
                  <a:pt x="6774180" y="2463993"/>
                </a:cubicBezTo>
                <a:cubicBezTo>
                  <a:pt x="6774180" y="2466851"/>
                  <a:pt x="6772275" y="2470661"/>
                  <a:pt x="6770370" y="2472565"/>
                </a:cubicBezTo>
                <a:cubicBezTo>
                  <a:pt x="6752273" y="2493521"/>
                  <a:pt x="6674168" y="2509713"/>
                  <a:pt x="6651308" y="2494473"/>
                </a:cubicBezTo>
                <a:cubicBezTo>
                  <a:pt x="6591300" y="2455421"/>
                  <a:pt x="6529388" y="2447801"/>
                  <a:pt x="6462713" y="2472565"/>
                </a:cubicBezTo>
                <a:cubicBezTo>
                  <a:pt x="6438900" y="2481138"/>
                  <a:pt x="6411278" y="2490663"/>
                  <a:pt x="6386513" y="2480186"/>
                </a:cubicBezTo>
                <a:cubicBezTo>
                  <a:pt x="6309360" y="2447801"/>
                  <a:pt x="6230303" y="2422083"/>
                  <a:pt x="6151245" y="2394461"/>
                </a:cubicBezTo>
                <a:cubicBezTo>
                  <a:pt x="6121718" y="2383983"/>
                  <a:pt x="6098858" y="2362076"/>
                  <a:pt x="6100763" y="2329691"/>
                </a:cubicBezTo>
                <a:cubicBezTo>
                  <a:pt x="6104573" y="2269683"/>
                  <a:pt x="6076950" y="2226821"/>
                  <a:pt x="6040755" y="2184911"/>
                </a:cubicBezTo>
                <a:cubicBezTo>
                  <a:pt x="6021705" y="2163003"/>
                  <a:pt x="6004560" y="2139191"/>
                  <a:pt x="5987415" y="2115378"/>
                </a:cubicBezTo>
                <a:cubicBezTo>
                  <a:pt x="5928360" y="2033463"/>
                  <a:pt x="5855970" y="1967741"/>
                  <a:pt x="5766435" y="1918211"/>
                </a:cubicBezTo>
                <a:cubicBezTo>
                  <a:pt x="5656898" y="1858203"/>
                  <a:pt x="5551170" y="1793433"/>
                  <a:pt x="5456873" y="1709613"/>
                </a:cubicBezTo>
                <a:cubicBezTo>
                  <a:pt x="5434965" y="1689611"/>
                  <a:pt x="5427345" y="1667703"/>
                  <a:pt x="5434965" y="1640080"/>
                </a:cubicBezTo>
                <a:cubicBezTo>
                  <a:pt x="5440680" y="1619125"/>
                  <a:pt x="5452110" y="1601980"/>
                  <a:pt x="5475923" y="1598170"/>
                </a:cubicBezTo>
                <a:cubicBezTo>
                  <a:pt x="5504498" y="1593408"/>
                  <a:pt x="5518785" y="1615316"/>
                  <a:pt x="5533073" y="1634366"/>
                </a:cubicBezTo>
                <a:cubicBezTo>
                  <a:pt x="5553075" y="1661036"/>
                  <a:pt x="5568315" y="1691516"/>
                  <a:pt x="5594033" y="1714375"/>
                </a:cubicBezTo>
                <a:cubicBezTo>
                  <a:pt x="5615940" y="1733425"/>
                  <a:pt x="5658803" y="1736283"/>
                  <a:pt x="5680710" y="1716280"/>
                </a:cubicBezTo>
                <a:cubicBezTo>
                  <a:pt x="5696903" y="1700088"/>
                  <a:pt x="5680710" y="1680086"/>
                  <a:pt x="5674995" y="1662941"/>
                </a:cubicBezTo>
                <a:cubicBezTo>
                  <a:pt x="5668328" y="1643891"/>
                  <a:pt x="5658803" y="1624841"/>
                  <a:pt x="5649278" y="1606743"/>
                </a:cubicBezTo>
                <a:cubicBezTo>
                  <a:pt x="5626418" y="1561975"/>
                  <a:pt x="5613083" y="1514350"/>
                  <a:pt x="5607368" y="1463868"/>
                </a:cubicBezTo>
                <a:cubicBezTo>
                  <a:pt x="5605463" y="1443866"/>
                  <a:pt x="5605463" y="1423863"/>
                  <a:pt x="5623560" y="1410528"/>
                </a:cubicBezTo>
                <a:cubicBezTo>
                  <a:pt x="5642610" y="1397193"/>
                  <a:pt x="5662613" y="1400050"/>
                  <a:pt x="5682615" y="1409575"/>
                </a:cubicBezTo>
                <a:cubicBezTo>
                  <a:pt x="5717858" y="1425768"/>
                  <a:pt x="5736908" y="1454343"/>
                  <a:pt x="5743575" y="1492443"/>
                </a:cubicBezTo>
                <a:cubicBezTo>
                  <a:pt x="5746433" y="1509588"/>
                  <a:pt x="5752148" y="1511493"/>
                  <a:pt x="5766435" y="1501968"/>
                </a:cubicBezTo>
                <a:cubicBezTo>
                  <a:pt x="5802630" y="1478155"/>
                  <a:pt x="5809298" y="1443866"/>
                  <a:pt x="5804535" y="1404813"/>
                </a:cubicBezTo>
                <a:cubicBezTo>
                  <a:pt x="5798820" y="1356236"/>
                  <a:pt x="5772150" y="1318136"/>
                  <a:pt x="5739765" y="1283845"/>
                </a:cubicBezTo>
                <a:cubicBezTo>
                  <a:pt x="5712143" y="1253366"/>
                  <a:pt x="5679758" y="1227648"/>
                  <a:pt x="5655945" y="1193358"/>
                </a:cubicBezTo>
                <a:cubicBezTo>
                  <a:pt x="5637848" y="1167641"/>
                  <a:pt x="5632133" y="1139066"/>
                  <a:pt x="5650230" y="1111443"/>
                </a:cubicBezTo>
                <a:cubicBezTo>
                  <a:pt x="5668328" y="1082868"/>
                  <a:pt x="5687378" y="1057150"/>
                  <a:pt x="5729288" y="1062866"/>
                </a:cubicBezTo>
                <a:cubicBezTo>
                  <a:pt x="5772150" y="1068581"/>
                  <a:pt x="5816918" y="1067628"/>
                  <a:pt x="5855018" y="1042863"/>
                </a:cubicBezTo>
                <a:cubicBezTo>
                  <a:pt x="5896928" y="1016193"/>
                  <a:pt x="5942648" y="995238"/>
                  <a:pt x="5987415" y="973330"/>
                </a:cubicBezTo>
                <a:cubicBezTo>
                  <a:pt x="6020753" y="957138"/>
                  <a:pt x="6052185" y="939040"/>
                  <a:pt x="6079808" y="913323"/>
                </a:cubicBezTo>
                <a:cubicBezTo>
                  <a:pt x="6101715" y="893320"/>
                  <a:pt x="6115050" y="871413"/>
                  <a:pt x="6115050" y="839980"/>
                </a:cubicBezTo>
                <a:cubicBezTo>
                  <a:pt x="6115050" y="802833"/>
                  <a:pt x="6114098" y="766638"/>
                  <a:pt x="6109335" y="729490"/>
                </a:cubicBezTo>
                <a:cubicBezTo>
                  <a:pt x="6103620" y="691390"/>
                  <a:pt x="6094095" y="655195"/>
                  <a:pt x="6071235" y="623763"/>
                </a:cubicBezTo>
                <a:cubicBezTo>
                  <a:pt x="6052185" y="597093"/>
                  <a:pt x="6034088" y="587568"/>
                  <a:pt x="6008370" y="589473"/>
                </a:cubicBezTo>
                <a:cubicBezTo>
                  <a:pt x="6034088" y="625668"/>
                  <a:pt x="6035993" y="666625"/>
                  <a:pt x="6032183" y="708535"/>
                </a:cubicBezTo>
                <a:cubicBezTo>
                  <a:pt x="6030278" y="726633"/>
                  <a:pt x="6023610" y="736158"/>
                  <a:pt x="6005513" y="728538"/>
                </a:cubicBezTo>
                <a:cubicBezTo>
                  <a:pt x="5974080" y="714250"/>
                  <a:pt x="5955030" y="726633"/>
                  <a:pt x="5938838" y="753303"/>
                </a:cubicBezTo>
                <a:cubicBezTo>
                  <a:pt x="5931218" y="765685"/>
                  <a:pt x="5919788" y="774258"/>
                  <a:pt x="5912168" y="786640"/>
                </a:cubicBezTo>
                <a:cubicBezTo>
                  <a:pt x="5883593" y="831408"/>
                  <a:pt x="5841683" y="846648"/>
                  <a:pt x="5790248" y="845695"/>
                </a:cubicBezTo>
                <a:cubicBezTo>
                  <a:pt x="5710238" y="843790"/>
                  <a:pt x="5630228" y="848553"/>
                  <a:pt x="5550218" y="855220"/>
                </a:cubicBezTo>
                <a:cubicBezTo>
                  <a:pt x="5530215" y="857125"/>
                  <a:pt x="5518785" y="851410"/>
                  <a:pt x="5507355" y="835218"/>
                </a:cubicBezTo>
                <a:cubicBezTo>
                  <a:pt x="5460683" y="766638"/>
                  <a:pt x="5409248" y="701868"/>
                  <a:pt x="5341620" y="653290"/>
                </a:cubicBezTo>
                <a:cubicBezTo>
                  <a:pt x="5310188" y="630430"/>
                  <a:pt x="5302568" y="606618"/>
                  <a:pt x="5305425" y="571375"/>
                </a:cubicBezTo>
                <a:cubicBezTo>
                  <a:pt x="5309235" y="536133"/>
                  <a:pt x="5309235" y="499938"/>
                  <a:pt x="5287328" y="467553"/>
                </a:cubicBezTo>
                <a:cubicBezTo>
                  <a:pt x="5266373" y="436120"/>
                  <a:pt x="5244465" y="404688"/>
                  <a:pt x="5222558" y="374208"/>
                </a:cubicBezTo>
                <a:cubicBezTo>
                  <a:pt x="5192078" y="331345"/>
                  <a:pt x="5152073" y="303723"/>
                  <a:pt x="5098733" y="291340"/>
                </a:cubicBezTo>
                <a:cubicBezTo>
                  <a:pt x="5013960" y="272290"/>
                  <a:pt x="4992053" y="238953"/>
                  <a:pt x="5002530" y="151323"/>
                </a:cubicBezTo>
                <a:cubicBezTo>
                  <a:pt x="5013008" y="58930"/>
                  <a:pt x="4931093" y="-15365"/>
                  <a:pt x="4840605" y="2733"/>
                </a:cubicBezTo>
                <a:cubicBezTo>
                  <a:pt x="4800600" y="10353"/>
                  <a:pt x="4764405" y="26545"/>
                  <a:pt x="4727258" y="41785"/>
                </a:cubicBezTo>
                <a:cubicBezTo>
                  <a:pt x="4681538" y="61788"/>
                  <a:pt x="4635818" y="74170"/>
                  <a:pt x="4585335" y="69408"/>
                </a:cubicBezTo>
                <a:cubicBezTo>
                  <a:pt x="4558665" y="66550"/>
                  <a:pt x="4531043" y="70360"/>
                  <a:pt x="4504373" y="76075"/>
                </a:cubicBezTo>
                <a:cubicBezTo>
                  <a:pt x="4458653" y="86553"/>
                  <a:pt x="4411980" y="101793"/>
                  <a:pt x="4371975" y="59883"/>
                </a:cubicBezTo>
                <a:cubicBezTo>
                  <a:pt x="4371023" y="58930"/>
                  <a:pt x="4370070" y="58930"/>
                  <a:pt x="4369118" y="57978"/>
                </a:cubicBezTo>
                <a:cubicBezTo>
                  <a:pt x="4358640" y="54168"/>
                  <a:pt x="4347210" y="50358"/>
                  <a:pt x="4338638" y="57978"/>
                </a:cubicBezTo>
                <a:cubicBezTo>
                  <a:pt x="4328160" y="67503"/>
                  <a:pt x="4334828" y="77980"/>
                  <a:pt x="4338638" y="87505"/>
                </a:cubicBezTo>
                <a:cubicBezTo>
                  <a:pt x="4368165" y="167515"/>
                  <a:pt x="4496753" y="238953"/>
                  <a:pt x="4581525" y="219903"/>
                </a:cubicBezTo>
                <a:cubicBezTo>
                  <a:pt x="4613910" y="212283"/>
                  <a:pt x="4640580" y="217998"/>
                  <a:pt x="4659630" y="248478"/>
                </a:cubicBezTo>
                <a:cubicBezTo>
                  <a:pt x="4673918" y="272290"/>
                  <a:pt x="4692015" y="294198"/>
                  <a:pt x="4707255" y="318010"/>
                </a:cubicBezTo>
                <a:cubicBezTo>
                  <a:pt x="4726305" y="347538"/>
                  <a:pt x="4746308" y="379923"/>
                  <a:pt x="4740593" y="414213"/>
                </a:cubicBezTo>
                <a:cubicBezTo>
                  <a:pt x="4727258" y="490413"/>
                  <a:pt x="4752023" y="559945"/>
                  <a:pt x="4765358" y="632335"/>
                </a:cubicBezTo>
                <a:cubicBezTo>
                  <a:pt x="4772025" y="670435"/>
                  <a:pt x="4789170" y="703773"/>
                  <a:pt x="4815840" y="732348"/>
                </a:cubicBezTo>
                <a:cubicBezTo>
                  <a:pt x="4840605" y="758065"/>
                  <a:pt x="4863465" y="785688"/>
                  <a:pt x="4885373" y="814263"/>
                </a:cubicBezTo>
                <a:cubicBezTo>
                  <a:pt x="4910138" y="845695"/>
                  <a:pt x="4919663" y="880938"/>
                  <a:pt x="4912995" y="920943"/>
                </a:cubicBezTo>
                <a:cubicBezTo>
                  <a:pt x="4909185" y="945708"/>
                  <a:pt x="4904423" y="970473"/>
                  <a:pt x="4901565" y="995238"/>
                </a:cubicBezTo>
                <a:cubicBezTo>
                  <a:pt x="4896803" y="1040005"/>
                  <a:pt x="4873943" y="1064770"/>
                  <a:pt x="4830128" y="1075248"/>
                </a:cubicBezTo>
                <a:cubicBezTo>
                  <a:pt x="4746308" y="1095250"/>
                  <a:pt x="4662488" y="1119063"/>
                  <a:pt x="4580573" y="1148591"/>
                </a:cubicBezTo>
                <a:cubicBezTo>
                  <a:pt x="4507230" y="1175260"/>
                  <a:pt x="4436745" y="1209550"/>
                  <a:pt x="4373880" y="1257175"/>
                </a:cubicBezTo>
                <a:cubicBezTo>
                  <a:pt x="4355783" y="1271463"/>
                  <a:pt x="4359593" y="1277178"/>
                  <a:pt x="4377690" y="1283845"/>
                </a:cubicBezTo>
                <a:cubicBezTo>
                  <a:pt x="4420553" y="1300038"/>
                  <a:pt x="4464368" y="1300038"/>
                  <a:pt x="4509135" y="1295275"/>
                </a:cubicBezTo>
                <a:cubicBezTo>
                  <a:pt x="4536758" y="1292418"/>
                  <a:pt x="4563428" y="1289561"/>
                  <a:pt x="4595813" y="1285750"/>
                </a:cubicBezTo>
                <a:cubicBezTo>
                  <a:pt x="4556760" y="1349568"/>
                  <a:pt x="4502468" y="1377191"/>
                  <a:pt x="4436745" y="1382905"/>
                </a:cubicBezTo>
                <a:cubicBezTo>
                  <a:pt x="4386263" y="1387668"/>
                  <a:pt x="4332923" y="1379095"/>
                  <a:pt x="4284345" y="1391478"/>
                </a:cubicBezTo>
                <a:cubicBezTo>
                  <a:pt x="4196715" y="1413386"/>
                  <a:pt x="4122420" y="1384811"/>
                  <a:pt x="4044315" y="1353378"/>
                </a:cubicBezTo>
                <a:cubicBezTo>
                  <a:pt x="3973830" y="1324803"/>
                  <a:pt x="3922395" y="1281941"/>
                  <a:pt x="3888105" y="1215266"/>
                </a:cubicBezTo>
                <a:cubicBezTo>
                  <a:pt x="3874770" y="1189548"/>
                  <a:pt x="3863340" y="1162878"/>
                  <a:pt x="3842385" y="1139066"/>
                </a:cubicBezTo>
                <a:cubicBezTo>
                  <a:pt x="3857625" y="1230505"/>
                  <a:pt x="3923348" y="1336233"/>
                  <a:pt x="3999548" y="1395288"/>
                </a:cubicBezTo>
                <a:cubicBezTo>
                  <a:pt x="4015740" y="1407670"/>
                  <a:pt x="4031933" y="1414338"/>
                  <a:pt x="4052888" y="1415291"/>
                </a:cubicBezTo>
                <a:cubicBezTo>
                  <a:pt x="4097655" y="1417195"/>
                  <a:pt x="4139565" y="1427673"/>
                  <a:pt x="4177665" y="1457200"/>
                </a:cubicBezTo>
                <a:cubicBezTo>
                  <a:pt x="4072890" y="1469583"/>
                  <a:pt x="3960495" y="1441008"/>
                  <a:pt x="3897630" y="1379095"/>
                </a:cubicBezTo>
                <a:cubicBezTo>
                  <a:pt x="3790950" y="1275273"/>
                  <a:pt x="3651885" y="1268605"/>
                  <a:pt x="3508058" y="1252413"/>
                </a:cubicBezTo>
                <a:cubicBezTo>
                  <a:pt x="3539490" y="1300038"/>
                  <a:pt x="3575685" y="1328613"/>
                  <a:pt x="3622358" y="1342900"/>
                </a:cubicBezTo>
                <a:cubicBezTo>
                  <a:pt x="3656648" y="1353378"/>
                  <a:pt x="3691890" y="1360998"/>
                  <a:pt x="3726180" y="1368618"/>
                </a:cubicBezTo>
                <a:cubicBezTo>
                  <a:pt x="3792855" y="1383858"/>
                  <a:pt x="3849053" y="1416243"/>
                  <a:pt x="3890010" y="1472441"/>
                </a:cubicBezTo>
                <a:cubicBezTo>
                  <a:pt x="3899535" y="1485775"/>
                  <a:pt x="3911918" y="1492443"/>
                  <a:pt x="3927158" y="1496253"/>
                </a:cubicBezTo>
                <a:cubicBezTo>
                  <a:pt x="3991928" y="1513398"/>
                  <a:pt x="4057650" y="1525780"/>
                  <a:pt x="4125278" y="1526733"/>
                </a:cubicBezTo>
                <a:cubicBezTo>
                  <a:pt x="4108133" y="1540068"/>
                  <a:pt x="4088130" y="1542925"/>
                  <a:pt x="4068128" y="1544830"/>
                </a:cubicBezTo>
                <a:cubicBezTo>
                  <a:pt x="4007168" y="1550545"/>
                  <a:pt x="3947160" y="1544830"/>
                  <a:pt x="3886200" y="1541020"/>
                </a:cubicBezTo>
                <a:cubicBezTo>
                  <a:pt x="3807143" y="1536258"/>
                  <a:pt x="3728085" y="1532448"/>
                  <a:pt x="3649028" y="1543878"/>
                </a:cubicBezTo>
                <a:cubicBezTo>
                  <a:pt x="3607118" y="1550545"/>
                  <a:pt x="3566160" y="1560070"/>
                  <a:pt x="3529965" y="1583883"/>
                </a:cubicBezTo>
                <a:cubicBezTo>
                  <a:pt x="3632835" y="1577216"/>
                  <a:pt x="3733800" y="1589598"/>
                  <a:pt x="3835718" y="1588645"/>
                </a:cubicBezTo>
                <a:cubicBezTo>
                  <a:pt x="3877628" y="1588645"/>
                  <a:pt x="3919538" y="1592455"/>
                  <a:pt x="3955733" y="1611505"/>
                </a:cubicBezTo>
                <a:cubicBezTo>
                  <a:pt x="4019550" y="1644843"/>
                  <a:pt x="4083368" y="1643891"/>
                  <a:pt x="4151948" y="1630555"/>
                </a:cubicBezTo>
                <a:cubicBezTo>
                  <a:pt x="4194810" y="1621983"/>
                  <a:pt x="4238625" y="1615316"/>
                  <a:pt x="4284345" y="1623888"/>
                </a:cubicBezTo>
                <a:cubicBezTo>
                  <a:pt x="4276725" y="1636270"/>
                  <a:pt x="4265295" y="1638175"/>
                  <a:pt x="4256723" y="1641986"/>
                </a:cubicBezTo>
                <a:cubicBezTo>
                  <a:pt x="4138613" y="1695325"/>
                  <a:pt x="4012883" y="1707708"/>
                  <a:pt x="3885248" y="1702945"/>
                </a:cubicBezTo>
                <a:cubicBezTo>
                  <a:pt x="3801428" y="1699136"/>
                  <a:pt x="3718560" y="1695325"/>
                  <a:pt x="3634740" y="1700088"/>
                </a:cubicBezTo>
                <a:cubicBezTo>
                  <a:pt x="3603308" y="1701993"/>
                  <a:pt x="3570923" y="1702945"/>
                  <a:pt x="3540443" y="1716280"/>
                </a:cubicBezTo>
                <a:cubicBezTo>
                  <a:pt x="3555683" y="1718186"/>
                  <a:pt x="3569970" y="1719138"/>
                  <a:pt x="3584258" y="1718186"/>
                </a:cubicBezTo>
                <a:cubicBezTo>
                  <a:pt x="3650933" y="1713423"/>
                  <a:pt x="3716655" y="1716280"/>
                  <a:pt x="3782378" y="1725805"/>
                </a:cubicBezTo>
                <a:cubicBezTo>
                  <a:pt x="3907155" y="1742950"/>
                  <a:pt x="4031933" y="1756286"/>
                  <a:pt x="4153853" y="1705803"/>
                </a:cubicBezTo>
                <a:cubicBezTo>
                  <a:pt x="4186238" y="1692468"/>
                  <a:pt x="4221480" y="1694373"/>
                  <a:pt x="4257675" y="1705803"/>
                </a:cubicBezTo>
                <a:cubicBezTo>
                  <a:pt x="4243388" y="1727711"/>
                  <a:pt x="4225290" y="1741998"/>
                  <a:pt x="4208145" y="1755333"/>
                </a:cubicBezTo>
                <a:cubicBezTo>
                  <a:pt x="4122420" y="1820103"/>
                  <a:pt x="4023360" y="1843916"/>
                  <a:pt x="3918585" y="1848678"/>
                </a:cubicBezTo>
                <a:cubicBezTo>
                  <a:pt x="3778568" y="1854393"/>
                  <a:pt x="3645218" y="1823913"/>
                  <a:pt x="3514725" y="1776288"/>
                </a:cubicBezTo>
                <a:cubicBezTo>
                  <a:pt x="3434715" y="1746761"/>
                  <a:pt x="3354705" y="1740093"/>
                  <a:pt x="3271838" y="1759143"/>
                </a:cubicBezTo>
                <a:cubicBezTo>
                  <a:pt x="3211830" y="1772478"/>
                  <a:pt x="3154680" y="1794386"/>
                  <a:pt x="3103245" y="1828675"/>
                </a:cubicBezTo>
                <a:cubicBezTo>
                  <a:pt x="3149918" y="1823913"/>
                  <a:pt x="3195638" y="1815341"/>
                  <a:pt x="3241358" y="1806768"/>
                </a:cubicBezTo>
                <a:cubicBezTo>
                  <a:pt x="3309938" y="1794386"/>
                  <a:pt x="3374708" y="1798195"/>
                  <a:pt x="3432810" y="1842011"/>
                </a:cubicBezTo>
                <a:cubicBezTo>
                  <a:pt x="3458528" y="1861061"/>
                  <a:pt x="3487103" y="1878205"/>
                  <a:pt x="3518535" y="1888683"/>
                </a:cubicBezTo>
                <a:cubicBezTo>
                  <a:pt x="3661410" y="1935355"/>
                  <a:pt x="3803333" y="1987743"/>
                  <a:pt x="3956685" y="1986791"/>
                </a:cubicBezTo>
                <a:cubicBezTo>
                  <a:pt x="3964305" y="1986791"/>
                  <a:pt x="3973830" y="1982980"/>
                  <a:pt x="3981450" y="1994411"/>
                </a:cubicBezTo>
                <a:cubicBezTo>
                  <a:pt x="3945255" y="2021080"/>
                  <a:pt x="3907155" y="2042036"/>
                  <a:pt x="3867150" y="2062038"/>
                </a:cubicBezTo>
                <a:cubicBezTo>
                  <a:pt x="3788093" y="2102996"/>
                  <a:pt x="3705225" y="2117283"/>
                  <a:pt x="3618548" y="2096328"/>
                </a:cubicBezTo>
                <a:cubicBezTo>
                  <a:pt x="3524250" y="2073468"/>
                  <a:pt x="3428048" y="2067753"/>
                  <a:pt x="3330893" y="2072516"/>
                </a:cubicBezTo>
                <a:cubicBezTo>
                  <a:pt x="3201353" y="2078230"/>
                  <a:pt x="3070860" y="2082041"/>
                  <a:pt x="2943225" y="2110616"/>
                </a:cubicBezTo>
                <a:cubicBezTo>
                  <a:pt x="2908935" y="2118236"/>
                  <a:pt x="2874645" y="2127761"/>
                  <a:pt x="2846070" y="2153478"/>
                </a:cubicBezTo>
                <a:cubicBezTo>
                  <a:pt x="2949893" y="2122998"/>
                  <a:pt x="3035618" y="2160146"/>
                  <a:pt x="3124200" y="2209676"/>
                </a:cubicBezTo>
                <a:cubicBezTo>
                  <a:pt x="3237548" y="2273493"/>
                  <a:pt x="3358515" y="2314451"/>
                  <a:pt x="3490913" y="2321118"/>
                </a:cubicBezTo>
                <a:cubicBezTo>
                  <a:pt x="3568065" y="2324928"/>
                  <a:pt x="3644265" y="2323976"/>
                  <a:pt x="3721418" y="2335405"/>
                </a:cubicBezTo>
                <a:cubicBezTo>
                  <a:pt x="3756660" y="2340168"/>
                  <a:pt x="3772853" y="2358266"/>
                  <a:pt x="3781425" y="2389698"/>
                </a:cubicBezTo>
                <a:cubicBezTo>
                  <a:pt x="3787140" y="2410653"/>
                  <a:pt x="3789998" y="2434466"/>
                  <a:pt x="3806190" y="2448753"/>
                </a:cubicBezTo>
                <a:cubicBezTo>
                  <a:pt x="3824288" y="2464946"/>
                  <a:pt x="3818573" y="2476376"/>
                  <a:pt x="3809048" y="2492568"/>
                </a:cubicBezTo>
                <a:cubicBezTo>
                  <a:pt x="3765233" y="2569721"/>
                  <a:pt x="3701415" y="2624013"/>
                  <a:pt x="3624263" y="2665923"/>
                </a:cubicBezTo>
                <a:cubicBezTo>
                  <a:pt x="3543300" y="2710690"/>
                  <a:pt x="3455670" y="2739265"/>
                  <a:pt x="3369945" y="2773555"/>
                </a:cubicBezTo>
                <a:cubicBezTo>
                  <a:pt x="3271838" y="2813561"/>
                  <a:pt x="3174683" y="2857376"/>
                  <a:pt x="3104198" y="2938338"/>
                </a:cubicBezTo>
                <a:cubicBezTo>
                  <a:pt x="3057525" y="2990726"/>
                  <a:pt x="3005138" y="3005013"/>
                  <a:pt x="2940368" y="3002155"/>
                </a:cubicBezTo>
                <a:cubicBezTo>
                  <a:pt x="2833688" y="2997393"/>
                  <a:pt x="2639378" y="2929765"/>
                  <a:pt x="2557463" y="2945005"/>
                </a:cubicBezTo>
                <a:cubicBezTo>
                  <a:pt x="2676525" y="2991678"/>
                  <a:pt x="2788920" y="3040255"/>
                  <a:pt x="2907030" y="3071688"/>
                </a:cubicBezTo>
                <a:cubicBezTo>
                  <a:pt x="2950845" y="3083118"/>
                  <a:pt x="2992755" y="3078355"/>
                  <a:pt x="3032760" y="3056448"/>
                </a:cubicBezTo>
                <a:cubicBezTo>
                  <a:pt x="3100388" y="3020253"/>
                  <a:pt x="3172778" y="2999298"/>
                  <a:pt x="3248025" y="2986915"/>
                </a:cubicBezTo>
                <a:cubicBezTo>
                  <a:pt x="3338513" y="2971676"/>
                  <a:pt x="3429953" y="2966913"/>
                  <a:pt x="3514725" y="2924051"/>
                </a:cubicBezTo>
                <a:cubicBezTo>
                  <a:pt x="3560445" y="2901190"/>
                  <a:pt x="3614738" y="2904048"/>
                  <a:pt x="3673793" y="2908811"/>
                </a:cubicBezTo>
                <a:cubicBezTo>
                  <a:pt x="3632835" y="2936433"/>
                  <a:pt x="3597593" y="2957388"/>
                  <a:pt x="3569018" y="2986915"/>
                </a:cubicBezTo>
                <a:cubicBezTo>
                  <a:pt x="3472815" y="3085976"/>
                  <a:pt x="3481388" y="3224088"/>
                  <a:pt x="3589973" y="3306955"/>
                </a:cubicBezTo>
                <a:cubicBezTo>
                  <a:pt x="3610928" y="3323148"/>
                  <a:pt x="3776663" y="3423161"/>
                  <a:pt x="3832860" y="3464118"/>
                </a:cubicBezTo>
                <a:cubicBezTo>
                  <a:pt x="3847148" y="3474596"/>
                  <a:pt x="3859530" y="3485073"/>
                  <a:pt x="3863340" y="3504123"/>
                </a:cubicBezTo>
                <a:cubicBezTo>
                  <a:pt x="3841433" y="3507933"/>
                  <a:pt x="3821430" y="3505076"/>
                  <a:pt x="3801428" y="3502218"/>
                </a:cubicBezTo>
                <a:cubicBezTo>
                  <a:pt x="3698558" y="3489836"/>
                  <a:pt x="3600450" y="3460308"/>
                  <a:pt x="3499485" y="3437448"/>
                </a:cubicBezTo>
                <a:cubicBezTo>
                  <a:pt x="3409950" y="3417446"/>
                  <a:pt x="3320415" y="3389823"/>
                  <a:pt x="3227070" y="3397443"/>
                </a:cubicBezTo>
                <a:cubicBezTo>
                  <a:pt x="3146108" y="3404111"/>
                  <a:pt x="3065145" y="3406015"/>
                  <a:pt x="2983230" y="3406968"/>
                </a:cubicBezTo>
                <a:cubicBezTo>
                  <a:pt x="2844165" y="3408873"/>
                  <a:pt x="2714625" y="3446021"/>
                  <a:pt x="2602230" y="3528888"/>
                </a:cubicBezTo>
                <a:cubicBezTo>
                  <a:pt x="2494598" y="3607946"/>
                  <a:pt x="2375535" y="3629853"/>
                  <a:pt x="2245995" y="3619376"/>
                </a:cubicBezTo>
                <a:cubicBezTo>
                  <a:pt x="2123123" y="3608898"/>
                  <a:pt x="1874520" y="3530793"/>
                  <a:pt x="1793558" y="3546986"/>
                </a:cubicBezTo>
                <a:cubicBezTo>
                  <a:pt x="1927860" y="3588896"/>
                  <a:pt x="2050733" y="3632711"/>
                  <a:pt x="2167890" y="3690813"/>
                </a:cubicBezTo>
                <a:cubicBezTo>
                  <a:pt x="2231708" y="3722246"/>
                  <a:pt x="2292668" y="3728913"/>
                  <a:pt x="2358390" y="3706053"/>
                </a:cubicBezTo>
                <a:cubicBezTo>
                  <a:pt x="2413635" y="3687003"/>
                  <a:pt x="2470785" y="3684146"/>
                  <a:pt x="2527935" y="3698433"/>
                </a:cubicBezTo>
                <a:cubicBezTo>
                  <a:pt x="2587943" y="3712721"/>
                  <a:pt x="2646045" y="3710815"/>
                  <a:pt x="2702243" y="3683193"/>
                </a:cubicBezTo>
                <a:cubicBezTo>
                  <a:pt x="2721293" y="3673668"/>
                  <a:pt x="2776538" y="3672715"/>
                  <a:pt x="2797493" y="3670811"/>
                </a:cubicBezTo>
                <a:cubicBezTo>
                  <a:pt x="2868930" y="3663190"/>
                  <a:pt x="3021330" y="3602230"/>
                  <a:pt x="3054668" y="3603183"/>
                </a:cubicBezTo>
                <a:cubicBezTo>
                  <a:pt x="3044190" y="3608898"/>
                  <a:pt x="2839403" y="3678430"/>
                  <a:pt x="2714625" y="3778443"/>
                </a:cubicBezTo>
                <a:cubicBezTo>
                  <a:pt x="2693670" y="3792730"/>
                  <a:pt x="2669858" y="3793683"/>
                  <a:pt x="2646045" y="3791778"/>
                </a:cubicBezTo>
                <a:cubicBezTo>
                  <a:pt x="2581275" y="3786063"/>
                  <a:pt x="2446020" y="3776538"/>
                  <a:pt x="2358390" y="3778443"/>
                </a:cubicBezTo>
                <a:cubicBezTo>
                  <a:pt x="2527935" y="3846071"/>
                  <a:pt x="2692718" y="3920365"/>
                  <a:pt x="2810828" y="4069908"/>
                </a:cubicBezTo>
                <a:cubicBezTo>
                  <a:pt x="2800350" y="4074671"/>
                  <a:pt x="2375535" y="4248026"/>
                  <a:pt x="2174558" y="4330893"/>
                </a:cubicBezTo>
                <a:cubicBezTo>
                  <a:pt x="2144078" y="4343276"/>
                  <a:pt x="2119313" y="4346133"/>
                  <a:pt x="2087880" y="4332798"/>
                </a:cubicBezTo>
                <a:cubicBezTo>
                  <a:pt x="2041208" y="4312796"/>
                  <a:pt x="1991678" y="4297556"/>
                  <a:pt x="1940243" y="4299461"/>
                </a:cubicBezTo>
                <a:cubicBezTo>
                  <a:pt x="1876425" y="4288031"/>
                  <a:pt x="1841183" y="4335656"/>
                  <a:pt x="1828800" y="4400426"/>
                </a:cubicBezTo>
                <a:cubicBezTo>
                  <a:pt x="1823085" y="4430906"/>
                  <a:pt x="1783080" y="4451861"/>
                  <a:pt x="1753553" y="4452813"/>
                </a:cubicBezTo>
                <a:cubicBezTo>
                  <a:pt x="1746885" y="4452813"/>
                  <a:pt x="1742123" y="4450908"/>
                  <a:pt x="1742123" y="4445193"/>
                </a:cubicBezTo>
                <a:cubicBezTo>
                  <a:pt x="1743075" y="4406141"/>
                  <a:pt x="1708785" y="4403283"/>
                  <a:pt x="1685925" y="4387091"/>
                </a:cubicBezTo>
                <a:cubicBezTo>
                  <a:pt x="1561148" y="4301366"/>
                  <a:pt x="1424940" y="4303271"/>
                  <a:pt x="1290638" y="4351848"/>
                </a:cubicBezTo>
                <a:cubicBezTo>
                  <a:pt x="1184910" y="4389948"/>
                  <a:pt x="1077278" y="4418523"/>
                  <a:pt x="967740" y="4434716"/>
                </a:cubicBezTo>
                <a:cubicBezTo>
                  <a:pt x="782955" y="4462338"/>
                  <a:pt x="610553" y="4521393"/>
                  <a:pt x="452438" y="4620453"/>
                </a:cubicBezTo>
                <a:cubicBezTo>
                  <a:pt x="375285" y="4669031"/>
                  <a:pt x="295275" y="4713798"/>
                  <a:pt x="209550" y="4743326"/>
                </a:cubicBezTo>
                <a:cubicBezTo>
                  <a:pt x="110490" y="4777616"/>
                  <a:pt x="58103" y="4860483"/>
                  <a:pt x="0" y="4937635"/>
                </a:cubicBezTo>
                <a:cubicBezTo>
                  <a:pt x="62865" y="4910966"/>
                  <a:pt x="122873" y="4881438"/>
                  <a:pt x="195263" y="4855721"/>
                </a:cubicBezTo>
                <a:cubicBezTo>
                  <a:pt x="174308" y="4883343"/>
                  <a:pt x="159068" y="4904298"/>
                  <a:pt x="140970" y="4928110"/>
                </a:cubicBezTo>
                <a:cubicBezTo>
                  <a:pt x="170498" y="4928110"/>
                  <a:pt x="189548" y="4906203"/>
                  <a:pt x="220028" y="4903346"/>
                </a:cubicBezTo>
                <a:cubicBezTo>
                  <a:pt x="176213" y="4950018"/>
                  <a:pt x="120968" y="4971926"/>
                  <a:pt x="70485" y="5009073"/>
                </a:cubicBezTo>
                <a:cubicBezTo>
                  <a:pt x="133350" y="5022408"/>
                  <a:pt x="190500" y="4996691"/>
                  <a:pt x="250508" y="5015741"/>
                </a:cubicBezTo>
                <a:cubicBezTo>
                  <a:pt x="193358" y="5082416"/>
                  <a:pt x="120968" y="5126231"/>
                  <a:pt x="58103" y="5182428"/>
                </a:cubicBezTo>
                <a:cubicBezTo>
                  <a:pt x="138113" y="5158616"/>
                  <a:pt x="209550" y="5111943"/>
                  <a:pt x="292418" y="5093846"/>
                </a:cubicBezTo>
                <a:cubicBezTo>
                  <a:pt x="264795" y="5129088"/>
                  <a:pt x="224790" y="5150043"/>
                  <a:pt x="190500" y="5181476"/>
                </a:cubicBezTo>
                <a:cubicBezTo>
                  <a:pt x="225743" y="5184333"/>
                  <a:pt x="247650" y="5155758"/>
                  <a:pt x="280988" y="5154806"/>
                </a:cubicBezTo>
                <a:cubicBezTo>
                  <a:pt x="248603" y="5207193"/>
                  <a:pt x="194310" y="5225291"/>
                  <a:pt x="138113" y="5254818"/>
                </a:cubicBezTo>
                <a:cubicBezTo>
                  <a:pt x="195263" y="5259581"/>
                  <a:pt x="246698" y="5242435"/>
                  <a:pt x="294323" y="5263391"/>
                </a:cubicBezTo>
                <a:cubicBezTo>
                  <a:pt x="288608" y="5277678"/>
                  <a:pt x="271463" y="5281488"/>
                  <a:pt x="274320" y="5297681"/>
                </a:cubicBezTo>
                <a:cubicBezTo>
                  <a:pt x="292418" y="5301491"/>
                  <a:pt x="308610" y="5286251"/>
                  <a:pt x="326708" y="5298633"/>
                </a:cubicBezTo>
                <a:cubicBezTo>
                  <a:pt x="252413" y="5358641"/>
                  <a:pt x="172403" y="5403408"/>
                  <a:pt x="79058" y="5425316"/>
                </a:cubicBezTo>
                <a:cubicBezTo>
                  <a:pt x="130493" y="5431983"/>
                  <a:pt x="181928" y="5420553"/>
                  <a:pt x="232410" y="5434841"/>
                </a:cubicBezTo>
                <a:cubicBezTo>
                  <a:pt x="227648" y="5451033"/>
                  <a:pt x="209550" y="5453891"/>
                  <a:pt x="209550" y="5469131"/>
                </a:cubicBezTo>
                <a:cubicBezTo>
                  <a:pt x="526733" y="5440556"/>
                  <a:pt x="664845" y="5419601"/>
                  <a:pt x="781050" y="5351021"/>
                </a:cubicBezTo>
                <a:cubicBezTo>
                  <a:pt x="858203" y="5305301"/>
                  <a:pt x="940118" y="5283393"/>
                  <a:pt x="1028700" y="5282441"/>
                </a:cubicBezTo>
                <a:cubicBezTo>
                  <a:pt x="1185863" y="5278631"/>
                  <a:pt x="1341120" y="5238626"/>
                  <a:pt x="1429703" y="5131946"/>
                </a:cubicBezTo>
                <a:cubicBezTo>
                  <a:pt x="1488758" y="5060508"/>
                  <a:pt x="1569720" y="5016693"/>
                  <a:pt x="1658303" y="4989071"/>
                </a:cubicBezTo>
                <a:cubicBezTo>
                  <a:pt x="1789748" y="4962401"/>
                  <a:pt x="1830705" y="4889058"/>
                  <a:pt x="1838325" y="4842386"/>
                </a:cubicBezTo>
                <a:cubicBezTo>
                  <a:pt x="1845945" y="4789998"/>
                  <a:pt x="1850708" y="4729991"/>
                  <a:pt x="1834515" y="4670936"/>
                </a:cubicBezTo>
                <a:cubicBezTo>
                  <a:pt x="1829753" y="4651886"/>
                  <a:pt x="1821180" y="4629978"/>
                  <a:pt x="1850708" y="4620453"/>
                </a:cubicBezTo>
                <a:cubicBezTo>
                  <a:pt x="1876425" y="4612833"/>
                  <a:pt x="1899285" y="4585211"/>
                  <a:pt x="1927860" y="4624263"/>
                </a:cubicBezTo>
                <a:cubicBezTo>
                  <a:pt x="1962150" y="4669983"/>
                  <a:pt x="1994535" y="4671888"/>
                  <a:pt x="2044065" y="4640456"/>
                </a:cubicBezTo>
                <a:cubicBezTo>
                  <a:pt x="2121218" y="4583306"/>
                  <a:pt x="2134553" y="4496628"/>
                  <a:pt x="2145983" y="4464243"/>
                </a:cubicBezTo>
                <a:cubicBezTo>
                  <a:pt x="2150745" y="4450908"/>
                  <a:pt x="2157413" y="4442336"/>
                  <a:pt x="2170748" y="4436621"/>
                </a:cubicBezTo>
                <a:cubicBezTo>
                  <a:pt x="2401253" y="4345181"/>
                  <a:pt x="2631758" y="4252788"/>
                  <a:pt x="2861310" y="4160396"/>
                </a:cubicBezTo>
                <a:cubicBezTo>
                  <a:pt x="2873693" y="4155633"/>
                  <a:pt x="2882265" y="4152776"/>
                  <a:pt x="2888933" y="4168968"/>
                </a:cubicBezTo>
                <a:cubicBezTo>
                  <a:pt x="2904173" y="4204211"/>
                  <a:pt x="2931795" y="4228023"/>
                  <a:pt x="2963228" y="4248978"/>
                </a:cubicBezTo>
                <a:cubicBezTo>
                  <a:pt x="2988945" y="4266123"/>
                  <a:pt x="3013710" y="4283268"/>
                  <a:pt x="3039428" y="4299461"/>
                </a:cubicBezTo>
                <a:cubicBezTo>
                  <a:pt x="3053715" y="4308986"/>
                  <a:pt x="3059430" y="4318511"/>
                  <a:pt x="3053715" y="4337561"/>
                </a:cubicBezTo>
                <a:cubicBezTo>
                  <a:pt x="3038475" y="4388996"/>
                  <a:pt x="3005138" y="4427096"/>
                  <a:pt x="2966085" y="4459481"/>
                </a:cubicBezTo>
                <a:cubicBezTo>
                  <a:pt x="2928938" y="4490913"/>
                  <a:pt x="2895600" y="4531871"/>
                  <a:pt x="2837498" y="4522346"/>
                </a:cubicBezTo>
                <a:cubicBezTo>
                  <a:pt x="2832735" y="4521393"/>
                  <a:pt x="2826068" y="4521393"/>
                  <a:pt x="2826068" y="4529966"/>
                </a:cubicBezTo>
                <a:cubicBezTo>
                  <a:pt x="2887028" y="4540443"/>
                  <a:pt x="2947988" y="4550921"/>
                  <a:pt x="3007995" y="4562351"/>
                </a:cubicBezTo>
                <a:cubicBezTo>
                  <a:pt x="3113723" y="4582353"/>
                  <a:pt x="3213735" y="4575686"/>
                  <a:pt x="3307080" y="4513773"/>
                </a:cubicBezTo>
                <a:cubicBezTo>
                  <a:pt x="3359468" y="4478531"/>
                  <a:pt x="3420428" y="4458528"/>
                  <a:pt x="3481388" y="4445193"/>
                </a:cubicBezTo>
                <a:cubicBezTo>
                  <a:pt x="3597593" y="4419476"/>
                  <a:pt x="3696653" y="4361373"/>
                  <a:pt x="3770948" y="4270886"/>
                </a:cubicBezTo>
                <a:cubicBezTo>
                  <a:pt x="3819525" y="4212783"/>
                  <a:pt x="3881438" y="4204211"/>
                  <a:pt x="3947160" y="4195638"/>
                </a:cubicBezTo>
                <a:cubicBezTo>
                  <a:pt x="3962400" y="4193733"/>
                  <a:pt x="3966210" y="4199448"/>
                  <a:pt x="3962400" y="4213736"/>
                </a:cubicBezTo>
                <a:cubicBezTo>
                  <a:pt x="3956685" y="4240406"/>
                  <a:pt x="3940493" y="4260408"/>
                  <a:pt x="3919538" y="4276601"/>
                </a:cubicBezTo>
                <a:cubicBezTo>
                  <a:pt x="3888105" y="4301366"/>
                  <a:pt x="3855720" y="4325178"/>
                  <a:pt x="3824288" y="4349943"/>
                </a:cubicBezTo>
                <a:cubicBezTo>
                  <a:pt x="3768090" y="4394711"/>
                  <a:pt x="3739515" y="4452813"/>
                  <a:pt x="3745230" y="4526156"/>
                </a:cubicBezTo>
                <a:cubicBezTo>
                  <a:pt x="3748088" y="4558541"/>
                  <a:pt x="3740468" y="4588068"/>
                  <a:pt x="3726180" y="4617596"/>
                </a:cubicBezTo>
                <a:cubicBezTo>
                  <a:pt x="3716655" y="4636646"/>
                  <a:pt x="3707130" y="4656648"/>
                  <a:pt x="3696653" y="4675698"/>
                </a:cubicBezTo>
                <a:cubicBezTo>
                  <a:pt x="3689985" y="4687128"/>
                  <a:pt x="3690938" y="4696653"/>
                  <a:pt x="3699510" y="4707131"/>
                </a:cubicBezTo>
                <a:cubicBezTo>
                  <a:pt x="3730943" y="4748088"/>
                  <a:pt x="3728085" y="4771901"/>
                  <a:pt x="3692843" y="4809048"/>
                </a:cubicBezTo>
                <a:cubicBezTo>
                  <a:pt x="3672840" y="4830003"/>
                  <a:pt x="3648075" y="4845243"/>
                  <a:pt x="3626168" y="4864293"/>
                </a:cubicBezTo>
                <a:cubicBezTo>
                  <a:pt x="3688080" y="4861436"/>
                  <a:pt x="3743325" y="4844291"/>
                  <a:pt x="3779520" y="4789046"/>
                </a:cubicBezTo>
                <a:cubicBezTo>
                  <a:pt x="3802380" y="4754756"/>
                  <a:pt x="3822383" y="4717608"/>
                  <a:pt x="3848100" y="4686176"/>
                </a:cubicBezTo>
                <a:cubicBezTo>
                  <a:pt x="3877628" y="4649028"/>
                  <a:pt x="3893820" y="4608071"/>
                  <a:pt x="3896678" y="4561398"/>
                </a:cubicBezTo>
                <a:cubicBezTo>
                  <a:pt x="3898583" y="4526156"/>
                  <a:pt x="3915728" y="4500438"/>
                  <a:pt x="3946208" y="4482341"/>
                </a:cubicBezTo>
                <a:cubicBezTo>
                  <a:pt x="4036695" y="4426143"/>
                  <a:pt x="4134803" y="4408046"/>
                  <a:pt x="4239578" y="4420428"/>
                </a:cubicBezTo>
                <a:cubicBezTo>
                  <a:pt x="4270058" y="4424238"/>
                  <a:pt x="4273868" y="4434716"/>
                  <a:pt x="4257675" y="4460433"/>
                </a:cubicBezTo>
                <a:cubicBezTo>
                  <a:pt x="4244340" y="4481388"/>
                  <a:pt x="4222433" y="4492818"/>
                  <a:pt x="4203383" y="4506153"/>
                </a:cubicBezTo>
                <a:cubicBezTo>
                  <a:pt x="4168140" y="4531871"/>
                  <a:pt x="4147185" y="4563303"/>
                  <a:pt x="4157663" y="4608071"/>
                </a:cubicBezTo>
                <a:cubicBezTo>
                  <a:pt x="4163378" y="4632836"/>
                  <a:pt x="4159568" y="4654743"/>
                  <a:pt x="4146233" y="4676651"/>
                </a:cubicBezTo>
                <a:cubicBezTo>
                  <a:pt x="4137660" y="4689986"/>
                  <a:pt x="4139565" y="4700463"/>
                  <a:pt x="4153853" y="4708083"/>
                </a:cubicBezTo>
                <a:cubicBezTo>
                  <a:pt x="4163378" y="4713798"/>
                  <a:pt x="4172903" y="4719513"/>
                  <a:pt x="4179570" y="4727133"/>
                </a:cubicBezTo>
                <a:cubicBezTo>
                  <a:pt x="4201478" y="4749993"/>
                  <a:pt x="4218623" y="4747136"/>
                  <a:pt x="4241483" y="4726181"/>
                </a:cubicBezTo>
                <a:cubicBezTo>
                  <a:pt x="4276725" y="4693796"/>
                  <a:pt x="4296728" y="4697606"/>
                  <a:pt x="4328160" y="4734753"/>
                </a:cubicBezTo>
                <a:cubicBezTo>
                  <a:pt x="4354830" y="4765233"/>
                  <a:pt x="4372928" y="4801428"/>
                  <a:pt x="4394835" y="4834766"/>
                </a:cubicBezTo>
                <a:cubicBezTo>
                  <a:pt x="4426268" y="4883343"/>
                  <a:pt x="4462463" y="4927158"/>
                  <a:pt x="4512945" y="4957638"/>
                </a:cubicBezTo>
                <a:cubicBezTo>
                  <a:pt x="4581525" y="4999548"/>
                  <a:pt x="4653915" y="4996691"/>
                  <a:pt x="4725353" y="4969068"/>
                </a:cubicBezTo>
                <a:cubicBezTo>
                  <a:pt x="4784408" y="4947160"/>
                  <a:pt x="4803458" y="4850006"/>
                  <a:pt x="4758690" y="4816668"/>
                </a:cubicBezTo>
                <a:cubicBezTo>
                  <a:pt x="4755833" y="4850958"/>
                  <a:pt x="4737735" y="4870961"/>
                  <a:pt x="4705350" y="4877628"/>
                </a:cubicBezTo>
                <a:cubicBezTo>
                  <a:pt x="4672965" y="4884296"/>
                  <a:pt x="4650105" y="4871913"/>
                  <a:pt x="4631055" y="4845243"/>
                </a:cubicBezTo>
                <a:cubicBezTo>
                  <a:pt x="4605338" y="4809048"/>
                  <a:pt x="4578668" y="4772853"/>
                  <a:pt x="4565333" y="4729991"/>
                </a:cubicBezTo>
                <a:cubicBezTo>
                  <a:pt x="4548188" y="4671888"/>
                  <a:pt x="4521518" y="4619501"/>
                  <a:pt x="4486275" y="4570923"/>
                </a:cubicBezTo>
                <a:cubicBezTo>
                  <a:pt x="4471035" y="4549968"/>
                  <a:pt x="4458653" y="4525203"/>
                  <a:pt x="4464368" y="4497581"/>
                </a:cubicBezTo>
                <a:cubicBezTo>
                  <a:pt x="4483418" y="4401378"/>
                  <a:pt x="4518660" y="4315653"/>
                  <a:pt x="4625340" y="4286126"/>
                </a:cubicBezTo>
                <a:cubicBezTo>
                  <a:pt x="4630103" y="4284221"/>
                  <a:pt x="4634865" y="4281363"/>
                  <a:pt x="4640580" y="4279458"/>
                </a:cubicBezTo>
                <a:cubicBezTo>
                  <a:pt x="4703445" y="4250883"/>
                  <a:pt x="4757738" y="4213736"/>
                  <a:pt x="4777740" y="4141346"/>
                </a:cubicBezTo>
                <a:cubicBezTo>
                  <a:pt x="4782503" y="4125153"/>
                  <a:pt x="4792028" y="4109913"/>
                  <a:pt x="4805363" y="4097530"/>
                </a:cubicBezTo>
                <a:cubicBezTo>
                  <a:pt x="4811078" y="4091815"/>
                  <a:pt x="4817745" y="4084196"/>
                  <a:pt x="4827270" y="4084196"/>
                </a:cubicBezTo>
                <a:cubicBezTo>
                  <a:pt x="4856798" y="4085148"/>
                  <a:pt x="4886325" y="4084196"/>
                  <a:pt x="4903470" y="4116580"/>
                </a:cubicBezTo>
                <a:cubicBezTo>
                  <a:pt x="4922520" y="4150871"/>
                  <a:pt x="4922520" y="4174683"/>
                  <a:pt x="4897755" y="4203258"/>
                </a:cubicBezTo>
                <a:cubicBezTo>
                  <a:pt x="4887278" y="4215641"/>
                  <a:pt x="4875848" y="4227071"/>
                  <a:pt x="4863465" y="4238501"/>
                </a:cubicBezTo>
                <a:cubicBezTo>
                  <a:pt x="4837748" y="4263266"/>
                  <a:pt x="4830128" y="4290888"/>
                  <a:pt x="4835843" y="4327083"/>
                </a:cubicBezTo>
                <a:cubicBezTo>
                  <a:pt x="4843463" y="4373756"/>
                  <a:pt x="4870133" y="4416618"/>
                  <a:pt x="4870133" y="4461386"/>
                </a:cubicBezTo>
                <a:cubicBezTo>
                  <a:pt x="4871085" y="4513773"/>
                  <a:pt x="4898708" y="4532823"/>
                  <a:pt x="4939665" y="4545206"/>
                </a:cubicBezTo>
                <a:cubicBezTo>
                  <a:pt x="4945380" y="4547111"/>
                  <a:pt x="4952048" y="4549016"/>
                  <a:pt x="4957763" y="4552826"/>
                </a:cubicBezTo>
                <a:cubicBezTo>
                  <a:pt x="4981575" y="4566161"/>
                  <a:pt x="4993958" y="4565208"/>
                  <a:pt x="5006340" y="4534728"/>
                </a:cubicBezTo>
                <a:cubicBezTo>
                  <a:pt x="5034915" y="4464243"/>
                  <a:pt x="5093970" y="4452813"/>
                  <a:pt x="5152073" y="4501391"/>
                </a:cubicBezTo>
                <a:cubicBezTo>
                  <a:pt x="5155883" y="4505201"/>
                  <a:pt x="5160645" y="4508058"/>
                  <a:pt x="5164455" y="4511868"/>
                </a:cubicBezTo>
                <a:cubicBezTo>
                  <a:pt x="5196840" y="4546158"/>
                  <a:pt x="5235893" y="4566161"/>
                  <a:pt x="5283518" y="4569971"/>
                </a:cubicBezTo>
                <a:cubicBezTo>
                  <a:pt x="5340668" y="4574733"/>
                  <a:pt x="5395913" y="4591878"/>
                  <a:pt x="5454015" y="4586163"/>
                </a:cubicBezTo>
                <a:cubicBezTo>
                  <a:pt x="5492115" y="4582353"/>
                  <a:pt x="5519738" y="4564256"/>
                  <a:pt x="5533073" y="4528061"/>
                </a:cubicBezTo>
                <a:cubicBezTo>
                  <a:pt x="5548313" y="4489008"/>
                  <a:pt x="5544503" y="4450908"/>
                  <a:pt x="5517833" y="4410903"/>
                </a:cubicBezTo>
                <a:cubicBezTo>
                  <a:pt x="5514975" y="4423286"/>
                  <a:pt x="5512118" y="4430906"/>
                  <a:pt x="5511165" y="4437573"/>
                </a:cubicBezTo>
                <a:cubicBezTo>
                  <a:pt x="5503545" y="4476626"/>
                  <a:pt x="5494973" y="4484246"/>
                  <a:pt x="5454015" y="4483293"/>
                </a:cubicBezTo>
                <a:cubicBezTo>
                  <a:pt x="5414010" y="4482341"/>
                  <a:pt x="5380673" y="4466148"/>
                  <a:pt x="5353050" y="4437573"/>
                </a:cubicBezTo>
                <a:cubicBezTo>
                  <a:pt x="5328285" y="4411856"/>
                  <a:pt x="5305425" y="4384233"/>
                  <a:pt x="5282565" y="4356611"/>
                </a:cubicBezTo>
                <a:cubicBezTo>
                  <a:pt x="5238750" y="4305176"/>
                  <a:pt x="5185410" y="4270886"/>
                  <a:pt x="5115878" y="4266123"/>
                </a:cubicBezTo>
                <a:cubicBezTo>
                  <a:pt x="5100638" y="4265171"/>
                  <a:pt x="5093970" y="4258503"/>
                  <a:pt x="5093970" y="4244216"/>
                </a:cubicBezTo>
                <a:cubicBezTo>
                  <a:pt x="5090160" y="4159443"/>
                  <a:pt x="5083493" y="4075623"/>
                  <a:pt x="5083493" y="3990851"/>
                </a:cubicBezTo>
                <a:cubicBezTo>
                  <a:pt x="5083493" y="3924176"/>
                  <a:pt x="5120640" y="3869883"/>
                  <a:pt x="5159693" y="3818448"/>
                </a:cubicBezTo>
                <a:cubicBezTo>
                  <a:pt x="5207318" y="3755583"/>
                  <a:pt x="5263515" y="3696528"/>
                  <a:pt x="5293043" y="3623186"/>
                </a:cubicBezTo>
                <a:cubicBezTo>
                  <a:pt x="5329238" y="3535555"/>
                  <a:pt x="5388293" y="3469833"/>
                  <a:pt x="5463540" y="3415540"/>
                </a:cubicBezTo>
                <a:cubicBezTo>
                  <a:pt x="5514023" y="3378393"/>
                  <a:pt x="5564505" y="3340293"/>
                  <a:pt x="5606415" y="3293621"/>
                </a:cubicBezTo>
                <a:cubicBezTo>
                  <a:pt x="5666423" y="3225993"/>
                  <a:pt x="5690235" y="3147888"/>
                  <a:pt x="5673090" y="3059305"/>
                </a:cubicBezTo>
                <a:cubicBezTo>
                  <a:pt x="5669280" y="3037398"/>
                  <a:pt x="5674043" y="3028826"/>
                  <a:pt x="5694045" y="3021205"/>
                </a:cubicBezTo>
                <a:cubicBezTo>
                  <a:pt x="5823585" y="2969771"/>
                  <a:pt x="5954078" y="2919288"/>
                  <a:pt x="6082665" y="2864996"/>
                </a:cubicBezTo>
                <a:cubicBezTo>
                  <a:pt x="6126480" y="2845946"/>
                  <a:pt x="6164580" y="2843088"/>
                  <a:pt x="6204585" y="2869758"/>
                </a:cubicBezTo>
                <a:cubicBezTo>
                  <a:pt x="6221730" y="2880236"/>
                  <a:pt x="6241733" y="2887855"/>
                  <a:pt x="6260783" y="2880236"/>
                </a:cubicBezTo>
                <a:cubicBezTo>
                  <a:pt x="6311265" y="2861186"/>
                  <a:pt x="6362700" y="2841183"/>
                  <a:pt x="6395085" y="2793558"/>
                </a:cubicBezTo>
                <a:cubicBezTo>
                  <a:pt x="6402705" y="2782128"/>
                  <a:pt x="6411278" y="2778318"/>
                  <a:pt x="6424613" y="2776413"/>
                </a:cubicBezTo>
                <a:cubicBezTo>
                  <a:pt x="6477953" y="2768793"/>
                  <a:pt x="6477000" y="2768793"/>
                  <a:pt x="6466523" y="2717358"/>
                </a:cubicBezTo>
                <a:cubicBezTo>
                  <a:pt x="6466523" y="2716405"/>
                  <a:pt x="6468428" y="2714501"/>
                  <a:pt x="6471285" y="2711643"/>
                </a:cubicBezTo>
                <a:cubicBezTo>
                  <a:pt x="6484620" y="2721168"/>
                  <a:pt x="6497003" y="2730693"/>
                  <a:pt x="6510338" y="2740218"/>
                </a:cubicBezTo>
                <a:cubicBezTo>
                  <a:pt x="6525578" y="2751648"/>
                  <a:pt x="6541770" y="2760221"/>
                  <a:pt x="6559868" y="2762126"/>
                </a:cubicBezTo>
                <a:cubicBezTo>
                  <a:pt x="6630353" y="2766888"/>
                  <a:pt x="6697028" y="2762126"/>
                  <a:pt x="6742748" y="2696403"/>
                </a:cubicBezTo>
                <a:cubicBezTo>
                  <a:pt x="6748463" y="2687830"/>
                  <a:pt x="6757035" y="2680211"/>
                  <a:pt x="6765608" y="2673543"/>
                </a:cubicBezTo>
                <a:cubicBezTo>
                  <a:pt x="6782753" y="2661161"/>
                  <a:pt x="6783705" y="2646873"/>
                  <a:pt x="6775133" y="2628776"/>
                </a:cubicBezTo>
                <a:cubicBezTo>
                  <a:pt x="6770370" y="2618298"/>
                  <a:pt x="6759893" y="2605915"/>
                  <a:pt x="6766560" y="2592580"/>
                </a:cubicBezTo>
                <a:cubicBezTo>
                  <a:pt x="6772275" y="2582103"/>
                  <a:pt x="6840855" y="2564005"/>
                  <a:pt x="6854190" y="2568768"/>
                </a:cubicBezTo>
                <a:cubicBezTo>
                  <a:pt x="6923723" y="2598296"/>
                  <a:pt x="6996113" y="2598296"/>
                  <a:pt x="7067550" y="2580198"/>
                </a:cubicBezTo>
                <a:cubicBezTo>
                  <a:pt x="7146608" y="2559243"/>
                  <a:pt x="7217093" y="2521143"/>
                  <a:pt x="7276148" y="2462088"/>
                </a:cubicBezTo>
                <a:cubicBezTo>
                  <a:pt x="7159943" y="2474471"/>
                  <a:pt x="7056120" y="2555433"/>
                  <a:pt x="6925628" y="2526858"/>
                </a:cubicBezTo>
                <a:cubicBezTo>
                  <a:pt x="6941820" y="2520190"/>
                  <a:pt x="6952298" y="2514476"/>
                  <a:pt x="6962775" y="2510665"/>
                </a:cubicBezTo>
                <a:cubicBezTo>
                  <a:pt x="7379970" y="2344930"/>
                  <a:pt x="7799070" y="2181101"/>
                  <a:pt x="8211503" y="2002983"/>
                </a:cubicBezTo>
                <a:cubicBezTo>
                  <a:pt x="8245793" y="1987743"/>
                  <a:pt x="8281988" y="1975361"/>
                  <a:pt x="8311515" y="1950595"/>
                </a:cubicBezTo>
                <a:cubicBezTo>
                  <a:pt x="8311515" y="1940118"/>
                  <a:pt x="8311515" y="1928688"/>
                  <a:pt x="8311515" y="1918211"/>
                </a:cubicBezTo>
                <a:cubicBezTo>
                  <a:pt x="8301990" y="1900113"/>
                  <a:pt x="8282940" y="1879158"/>
                  <a:pt x="8252460" y="1882968"/>
                </a:cubicBezTo>
                <a:close/>
                <a:moveTo>
                  <a:pt x="3441383" y="2204913"/>
                </a:moveTo>
                <a:cubicBezTo>
                  <a:pt x="3373755" y="2183958"/>
                  <a:pt x="3306128" y="2159193"/>
                  <a:pt x="3234690" y="2153478"/>
                </a:cubicBezTo>
                <a:cubicBezTo>
                  <a:pt x="3211830" y="2151573"/>
                  <a:pt x="3188018" y="2151573"/>
                  <a:pt x="3162300" y="2140143"/>
                </a:cubicBezTo>
                <a:cubicBezTo>
                  <a:pt x="3272790" y="2112521"/>
                  <a:pt x="3377565" y="2120141"/>
                  <a:pt x="3482340" y="2153478"/>
                </a:cubicBezTo>
                <a:cubicBezTo>
                  <a:pt x="3537585" y="2171576"/>
                  <a:pt x="3592830" y="2190626"/>
                  <a:pt x="3651885" y="2198246"/>
                </a:cubicBezTo>
                <a:cubicBezTo>
                  <a:pt x="3581400" y="2223011"/>
                  <a:pt x="3510915" y="2226821"/>
                  <a:pt x="3441383" y="2204913"/>
                </a:cubicBezTo>
                <a:close/>
                <a:moveTo>
                  <a:pt x="3643313" y="4098483"/>
                </a:moveTo>
                <a:cubicBezTo>
                  <a:pt x="3576638" y="4208021"/>
                  <a:pt x="3483293" y="4278506"/>
                  <a:pt x="3355658" y="4301366"/>
                </a:cubicBezTo>
                <a:cubicBezTo>
                  <a:pt x="3298508" y="4311843"/>
                  <a:pt x="3241358" y="4325178"/>
                  <a:pt x="3188018" y="4353753"/>
                </a:cubicBezTo>
                <a:cubicBezTo>
                  <a:pt x="3247073" y="4250883"/>
                  <a:pt x="3322320" y="4165158"/>
                  <a:pt x="3435668" y="4121343"/>
                </a:cubicBezTo>
                <a:cubicBezTo>
                  <a:pt x="3515678" y="4090863"/>
                  <a:pt x="3594735" y="4059430"/>
                  <a:pt x="3680460" y="4033713"/>
                </a:cubicBezTo>
                <a:cubicBezTo>
                  <a:pt x="3668078" y="4055621"/>
                  <a:pt x="3655695" y="4077528"/>
                  <a:pt x="3643313" y="4098483"/>
                </a:cubicBezTo>
                <a:close/>
                <a:moveTo>
                  <a:pt x="6054090" y="2764983"/>
                </a:moveTo>
                <a:cubicBezTo>
                  <a:pt x="5919788" y="2819276"/>
                  <a:pt x="5784533" y="2872615"/>
                  <a:pt x="5650230" y="2926908"/>
                </a:cubicBezTo>
                <a:cubicBezTo>
                  <a:pt x="5630228" y="2935480"/>
                  <a:pt x="5616893" y="2934528"/>
                  <a:pt x="5603558" y="2915478"/>
                </a:cubicBezTo>
                <a:cubicBezTo>
                  <a:pt x="5591175" y="2897380"/>
                  <a:pt x="5575935" y="2882140"/>
                  <a:pt x="5561648" y="2865948"/>
                </a:cubicBezTo>
                <a:cubicBezTo>
                  <a:pt x="5519738" y="2817371"/>
                  <a:pt x="5466398" y="2793558"/>
                  <a:pt x="5402580" y="2787843"/>
                </a:cubicBezTo>
                <a:cubicBezTo>
                  <a:pt x="5327333" y="2780223"/>
                  <a:pt x="5251133" y="2781176"/>
                  <a:pt x="5174933" y="2780223"/>
                </a:cubicBezTo>
                <a:cubicBezTo>
                  <a:pt x="5145405" y="2780223"/>
                  <a:pt x="5115878" y="2772603"/>
                  <a:pt x="5105400" y="2747838"/>
                </a:cubicBezTo>
                <a:cubicBezTo>
                  <a:pt x="5093970" y="2721168"/>
                  <a:pt x="5104448" y="2690688"/>
                  <a:pt x="5122545" y="2665923"/>
                </a:cubicBezTo>
                <a:cubicBezTo>
                  <a:pt x="5140643" y="2642111"/>
                  <a:pt x="5166360" y="2630680"/>
                  <a:pt x="5193030" y="2622108"/>
                </a:cubicBezTo>
                <a:cubicBezTo>
                  <a:pt x="5238750" y="2607821"/>
                  <a:pt x="5286375" y="2603058"/>
                  <a:pt x="5334000" y="2600201"/>
                </a:cubicBezTo>
                <a:cubicBezTo>
                  <a:pt x="5371148" y="2598296"/>
                  <a:pt x="5378768" y="2612583"/>
                  <a:pt x="5366385" y="2647826"/>
                </a:cubicBezTo>
                <a:cubicBezTo>
                  <a:pt x="5341620" y="2719263"/>
                  <a:pt x="5323523" y="2716405"/>
                  <a:pt x="5414963" y="2713548"/>
                </a:cubicBezTo>
                <a:cubicBezTo>
                  <a:pt x="5468303" y="2712596"/>
                  <a:pt x="5518785" y="2697355"/>
                  <a:pt x="5567363" y="2672590"/>
                </a:cubicBezTo>
                <a:cubicBezTo>
                  <a:pt x="5647373" y="2631633"/>
                  <a:pt x="5728335" y="2592580"/>
                  <a:pt x="5808345" y="2551623"/>
                </a:cubicBezTo>
                <a:cubicBezTo>
                  <a:pt x="5824538" y="2544003"/>
                  <a:pt x="5835015" y="2544003"/>
                  <a:pt x="5849303" y="2555433"/>
                </a:cubicBezTo>
                <a:cubicBezTo>
                  <a:pt x="5905500" y="2598296"/>
                  <a:pt x="5965508" y="2634490"/>
                  <a:pt x="6014085" y="2686878"/>
                </a:cubicBezTo>
                <a:cubicBezTo>
                  <a:pt x="6032183" y="2706880"/>
                  <a:pt x="6058853" y="2707833"/>
                  <a:pt x="6083618" y="2706880"/>
                </a:cubicBezTo>
                <a:cubicBezTo>
                  <a:pt x="6096953" y="2705928"/>
                  <a:pt x="6109335" y="2704976"/>
                  <a:pt x="6132195" y="2702118"/>
                </a:cubicBezTo>
                <a:cubicBezTo>
                  <a:pt x="6106478" y="2732598"/>
                  <a:pt x="6083618" y="2752601"/>
                  <a:pt x="6054090" y="2764983"/>
                </a:cubicBezTo>
                <a:close/>
                <a:moveTo>
                  <a:pt x="7141845" y="2294448"/>
                </a:moveTo>
                <a:cubicBezTo>
                  <a:pt x="7148513" y="2270636"/>
                  <a:pt x="7153275" y="2249680"/>
                  <a:pt x="7158990" y="2228726"/>
                </a:cubicBezTo>
                <a:cubicBezTo>
                  <a:pt x="7178993" y="2248728"/>
                  <a:pt x="7197090" y="2267778"/>
                  <a:pt x="7218045" y="2289686"/>
                </a:cubicBezTo>
                <a:cubicBezTo>
                  <a:pt x="7193280" y="2290638"/>
                  <a:pt x="7169468" y="2292543"/>
                  <a:pt x="7141845" y="2294448"/>
                </a:cubicBezTo>
                <a:close/>
              </a:path>
            </a:pathLst>
          </a:custGeom>
          <a:solidFill>
            <a:srgbClr val="02020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" name="Graphic 141">
            <a:extLst>
              <a:ext uri="{FF2B5EF4-FFF2-40B4-BE49-F238E27FC236}">
                <a16:creationId xmlns:a16="http://schemas.microsoft.com/office/drawing/2014/main" id="{E8507ADC-AFB9-4AD6-94D3-89F90F3B48D3}"/>
              </a:ext>
            </a:extLst>
          </p:cNvPr>
          <p:cNvSpPr/>
          <p:nvPr/>
        </p:nvSpPr>
        <p:spPr>
          <a:xfrm>
            <a:off x="7747483" y="4690638"/>
            <a:ext cx="856703" cy="1362211"/>
          </a:xfrm>
          <a:custGeom>
            <a:avLst/>
            <a:gdLst>
              <a:gd name="connsiteX0" fmla="*/ 1388589 w 1533525"/>
              <a:gd name="connsiteY0" fmla="*/ 1502240 h 2438400"/>
              <a:gd name="connsiteX1" fmla="*/ 1458597 w 1533525"/>
              <a:gd name="connsiteY1" fmla="*/ 1420324 h 2438400"/>
              <a:gd name="connsiteX2" fmla="*/ 1536226 w 1533525"/>
              <a:gd name="connsiteY2" fmla="*/ 1251256 h 2438400"/>
              <a:gd name="connsiteX3" fmla="*/ 1519081 w 1533525"/>
              <a:gd name="connsiteY3" fmla="*/ 1107428 h 2438400"/>
              <a:gd name="connsiteX4" fmla="*/ 1403829 w 1533525"/>
              <a:gd name="connsiteY4" fmla="*/ 881686 h 2438400"/>
              <a:gd name="connsiteX5" fmla="*/ 1333820 w 1533525"/>
              <a:gd name="connsiteY5" fmla="*/ 775006 h 2438400"/>
              <a:gd name="connsiteX6" fmla="*/ 1314294 w 1533525"/>
              <a:gd name="connsiteY6" fmla="*/ 692614 h 2438400"/>
              <a:gd name="connsiteX7" fmla="*/ 1302864 w 1533525"/>
              <a:gd name="connsiteY7" fmla="*/ 565456 h 2438400"/>
              <a:gd name="connsiteX8" fmla="*/ 1199994 w 1533525"/>
              <a:gd name="connsiteY8" fmla="*/ 449727 h 2438400"/>
              <a:gd name="connsiteX9" fmla="*/ 1009970 w 1533525"/>
              <a:gd name="connsiteY9" fmla="*/ 465443 h 2438400"/>
              <a:gd name="connsiteX10" fmla="*/ 866619 w 1533525"/>
              <a:gd name="connsiteY10" fmla="*/ 543072 h 2438400"/>
              <a:gd name="connsiteX11" fmla="*/ 856617 w 1533525"/>
              <a:gd name="connsiteY11" fmla="*/ 544501 h 2438400"/>
              <a:gd name="connsiteX12" fmla="*/ 857570 w 1533525"/>
              <a:gd name="connsiteY12" fmla="*/ 534976 h 2438400"/>
              <a:gd name="connsiteX13" fmla="*/ 871381 w 1533525"/>
              <a:gd name="connsiteY13" fmla="*/ 416865 h 2438400"/>
              <a:gd name="connsiteX14" fmla="*/ 875667 w 1533525"/>
              <a:gd name="connsiteY14" fmla="*/ 271133 h 2438400"/>
              <a:gd name="connsiteX15" fmla="*/ 949486 w 1533525"/>
              <a:gd name="connsiteY15" fmla="*/ 178740 h 2438400"/>
              <a:gd name="connsiteX16" fmla="*/ 1075216 w 1533525"/>
              <a:gd name="connsiteY16" fmla="*/ 76823 h 2438400"/>
              <a:gd name="connsiteX17" fmla="*/ 1090933 w 1533525"/>
              <a:gd name="connsiteY17" fmla="*/ 68727 h 2438400"/>
              <a:gd name="connsiteX18" fmla="*/ 1171895 w 1533525"/>
              <a:gd name="connsiteY18" fmla="*/ 47772 h 2438400"/>
              <a:gd name="connsiteX19" fmla="*/ 1100458 w 1533525"/>
              <a:gd name="connsiteY19" fmla="*/ 33960 h 2438400"/>
              <a:gd name="connsiteX20" fmla="*/ 925198 w 1533525"/>
              <a:gd name="connsiteY20" fmla="*/ 100159 h 2438400"/>
              <a:gd name="connsiteX21" fmla="*/ 865190 w 1533525"/>
              <a:gd name="connsiteY21" fmla="*/ 109684 h 2438400"/>
              <a:gd name="connsiteX22" fmla="*/ 721363 w 1533525"/>
              <a:gd name="connsiteY22" fmla="*/ 193028 h 2438400"/>
              <a:gd name="connsiteX23" fmla="*/ 584679 w 1533525"/>
              <a:gd name="connsiteY23" fmla="*/ 360668 h 2438400"/>
              <a:gd name="connsiteX24" fmla="*/ 568963 w 1533525"/>
              <a:gd name="connsiteY24" fmla="*/ 362097 h 2438400"/>
              <a:gd name="connsiteX25" fmla="*/ 536101 w 1533525"/>
              <a:gd name="connsiteY25" fmla="*/ 338284 h 2438400"/>
              <a:gd name="connsiteX26" fmla="*/ 427993 w 1533525"/>
              <a:gd name="connsiteY26" fmla="*/ 143022 h 2438400"/>
              <a:gd name="connsiteX27" fmla="*/ 418468 w 1533525"/>
              <a:gd name="connsiteY27" fmla="*/ 130639 h 2438400"/>
              <a:gd name="connsiteX28" fmla="*/ 412752 w 1533525"/>
              <a:gd name="connsiteY28" fmla="*/ 146832 h 2438400"/>
              <a:gd name="connsiteX29" fmla="*/ 451329 w 1533525"/>
              <a:gd name="connsiteY29" fmla="*/ 385433 h 2438400"/>
              <a:gd name="connsiteX30" fmla="*/ 452281 w 1533525"/>
              <a:gd name="connsiteY30" fmla="*/ 420199 h 2438400"/>
              <a:gd name="connsiteX31" fmla="*/ 430850 w 1533525"/>
              <a:gd name="connsiteY31" fmla="*/ 466396 h 2438400"/>
              <a:gd name="connsiteX32" fmla="*/ 440375 w 1533525"/>
              <a:gd name="connsiteY32" fmla="*/ 497352 h 2438400"/>
              <a:gd name="connsiteX33" fmla="*/ 473712 w 1533525"/>
              <a:gd name="connsiteY33" fmla="*/ 505448 h 2438400"/>
              <a:gd name="connsiteX34" fmla="*/ 481809 w 1533525"/>
              <a:gd name="connsiteY34" fmla="*/ 510687 h 2438400"/>
              <a:gd name="connsiteX35" fmla="*/ 480856 w 1533525"/>
              <a:gd name="connsiteY35" fmla="*/ 559264 h 2438400"/>
              <a:gd name="connsiteX36" fmla="*/ 433707 w 1533525"/>
              <a:gd name="connsiteY36" fmla="*/ 587839 h 2438400"/>
              <a:gd name="connsiteX37" fmla="*/ 414657 w 1533525"/>
              <a:gd name="connsiteY37" fmla="*/ 603556 h 2438400"/>
              <a:gd name="connsiteX38" fmla="*/ 418944 w 1533525"/>
              <a:gd name="connsiteY38" fmla="*/ 659753 h 2438400"/>
              <a:gd name="connsiteX39" fmla="*/ 430850 w 1533525"/>
              <a:gd name="connsiteY39" fmla="*/ 667849 h 2438400"/>
              <a:gd name="connsiteX40" fmla="*/ 436565 w 1533525"/>
              <a:gd name="connsiteY40" fmla="*/ 659753 h 2438400"/>
              <a:gd name="connsiteX41" fmla="*/ 448948 w 1533525"/>
              <a:gd name="connsiteY41" fmla="*/ 645466 h 2438400"/>
              <a:gd name="connsiteX42" fmla="*/ 470855 w 1533525"/>
              <a:gd name="connsiteY42" fmla="*/ 643561 h 2438400"/>
              <a:gd name="connsiteX43" fmla="*/ 494191 w 1533525"/>
              <a:gd name="connsiteY43" fmla="*/ 667849 h 2438400"/>
              <a:gd name="connsiteX44" fmla="*/ 496096 w 1533525"/>
              <a:gd name="connsiteY44" fmla="*/ 685471 h 2438400"/>
              <a:gd name="connsiteX45" fmla="*/ 460377 w 1533525"/>
              <a:gd name="connsiteY45" fmla="*/ 755479 h 2438400"/>
              <a:gd name="connsiteX46" fmla="*/ 458949 w 1533525"/>
              <a:gd name="connsiteY46" fmla="*/ 782626 h 2438400"/>
              <a:gd name="connsiteX47" fmla="*/ 480856 w 1533525"/>
              <a:gd name="connsiteY47" fmla="*/ 791198 h 2438400"/>
              <a:gd name="connsiteX48" fmla="*/ 578011 w 1533525"/>
              <a:gd name="connsiteY48" fmla="*/ 749288 h 2438400"/>
              <a:gd name="connsiteX49" fmla="*/ 601824 w 1533525"/>
              <a:gd name="connsiteY49" fmla="*/ 749288 h 2438400"/>
              <a:gd name="connsiteX50" fmla="*/ 617540 w 1533525"/>
              <a:gd name="connsiteY50" fmla="*/ 765481 h 2438400"/>
              <a:gd name="connsiteX51" fmla="*/ 607539 w 1533525"/>
              <a:gd name="connsiteY51" fmla="*/ 789769 h 2438400"/>
              <a:gd name="connsiteX52" fmla="*/ 518956 w 1533525"/>
              <a:gd name="connsiteY52" fmla="*/ 837394 h 2438400"/>
              <a:gd name="connsiteX53" fmla="*/ 435136 w 1533525"/>
              <a:gd name="connsiteY53" fmla="*/ 835489 h 2438400"/>
              <a:gd name="connsiteX54" fmla="*/ 238921 w 1533525"/>
              <a:gd name="connsiteY54" fmla="*/ 745954 h 2438400"/>
              <a:gd name="connsiteX55" fmla="*/ 207489 w 1533525"/>
              <a:gd name="connsiteY55" fmla="*/ 710236 h 2438400"/>
              <a:gd name="connsiteX56" fmla="*/ 203202 w 1533525"/>
              <a:gd name="connsiteY56" fmla="*/ 698329 h 2438400"/>
              <a:gd name="connsiteX57" fmla="*/ 208441 w 1533525"/>
              <a:gd name="connsiteY57" fmla="*/ 631654 h 2438400"/>
              <a:gd name="connsiteX58" fmla="*/ 194154 w 1533525"/>
              <a:gd name="connsiteY58" fmla="*/ 575933 h 2438400"/>
              <a:gd name="connsiteX59" fmla="*/ 189867 w 1533525"/>
              <a:gd name="connsiteY59" fmla="*/ 567837 h 2438400"/>
              <a:gd name="connsiteX60" fmla="*/ 186534 w 1533525"/>
              <a:gd name="connsiteY60" fmla="*/ 494971 h 2438400"/>
              <a:gd name="connsiteX61" fmla="*/ 238445 w 1533525"/>
              <a:gd name="connsiteY61" fmla="*/ 323044 h 2438400"/>
              <a:gd name="connsiteX62" fmla="*/ 257019 w 1533525"/>
              <a:gd name="connsiteY62" fmla="*/ 256845 h 2438400"/>
              <a:gd name="connsiteX63" fmla="*/ 243684 w 1533525"/>
              <a:gd name="connsiteY63" fmla="*/ 192075 h 2438400"/>
              <a:gd name="connsiteX64" fmla="*/ 259400 w 1533525"/>
              <a:gd name="connsiteY64" fmla="*/ 118733 h 2438400"/>
              <a:gd name="connsiteX65" fmla="*/ 276545 w 1533525"/>
              <a:gd name="connsiteY65" fmla="*/ 94920 h 2438400"/>
              <a:gd name="connsiteX66" fmla="*/ 226539 w 1533525"/>
              <a:gd name="connsiteY66" fmla="*/ 1099 h 2438400"/>
              <a:gd name="connsiteX67" fmla="*/ 193201 w 1533525"/>
              <a:gd name="connsiteY67" fmla="*/ 36342 h 2438400"/>
              <a:gd name="connsiteX68" fmla="*/ 183200 w 1533525"/>
              <a:gd name="connsiteY68" fmla="*/ 101112 h 2438400"/>
              <a:gd name="connsiteX69" fmla="*/ 187010 w 1533525"/>
              <a:gd name="connsiteY69" fmla="*/ 132068 h 2438400"/>
              <a:gd name="connsiteX70" fmla="*/ 168436 w 1533525"/>
              <a:gd name="connsiteY70" fmla="*/ 299708 h 2438400"/>
              <a:gd name="connsiteX71" fmla="*/ 133670 w 1533525"/>
              <a:gd name="connsiteY71" fmla="*/ 430677 h 2438400"/>
              <a:gd name="connsiteX72" fmla="*/ 128431 w 1533525"/>
              <a:gd name="connsiteY72" fmla="*/ 531642 h 2438400"/>
              <a:gd name="connsiteX73" fmla="*/ 113667 w 1533525"/>
              <a:gd name="connsiteY73" fmla="*/ 547358 h 2438400"/>
              <a:gd name="connsiteX74" fmla="*/ 89855 w 1533525"/>
              <a:gd name="connsiteY74" fmla="*/ 566884 h 2438400"/>
              <a:gd name="connsiteX75" fmla="*/ 81282 w 1533525"/>
              <a:gd name="connsiteY75" fmla="*/ 574981 h 2438400"/>
              <a:gd name="connsiteX76" fmla="*/ 64137 w 1533525"/>
              <a:gd name="connsiteY76" fmla="*/ 598793 h 2438400"/>
              <a:gd name="connsiteX77" fmla="*/ 62709 w 1533525"/>
              <a:gd name="connsiteY77" fmla="*/ 657848 h 2438400"/>
              <a:gd name="connsiteX78" fmla="*/ 69852 w 1533525"/>
              <a:gd name="connsiteY78" fmla="*/ 696901 h 2438400"/>
              <a:gd name="connsiteX79" fmla="*/ 87474 w 1533525"/>
              <a:gd name="connsiteY79" fmla="*/ 733572 h 2438400"/>
              <a:gd name="connsiteX80" fmla="*/ 96999 w 1533525"/>
              <a:gd name="connsiteY80" fmla="*/ 745002 h 2438400"/>
              <a:gd name="connsiteX81" fmla="*/ 105571 w 1533525"/>
              <a:gd name="connsiteY81" fmla="*/ 761671 h 2438400"/>
              <a:gd name="connsiteX82" fmla="*/ 88426 w 1533525"/>
              <a:gd name="connsiteY82" fmla="*/ 844538 h 2438400"/>
              <a:gd name="connsiteX83" fmla="*/ 78901 w 1533525"/>
              <a:gd name="connsiteY83" fmla="*/ 898831 h 2438400"/>
              <a:gd name="connsiteX84" fmla="*/ 73186 w 1533525"/>
              <a:gd name="connsiteY84" fmla="*/ 994081 h 2438400"/>
              <a:gd name="connsiteX85" fmla="*/ 94141 w 1533525"/>
              <a:gd name="connsiteY85" fmla="*/ 1087426 h 2438400"/>
              <a:gd name="connsiteX86" fmla="*/ 81759 w 1533525"/>
              <a:gd name="connsiteY86" fmla="*/ 1120287 h 2438400"/>
              <a:gd name="connsiteX87" fmla="*/ 67471 w 1533525"/>
              <a:gd name="connsiteY87" fmla="*/ 1166483 h 2438400"/>
              <a:gd name="connsiteX88" fmla="*/ 71757 w 1533525"/>
              <a:gd name="connsiteY88" fmla="*/ 1182199 h 2438400"/>
              <a:gd name="connsiteX89" fmla="*/ 83187 w 1533525"/>
              <a:gd name="connsiteY89" fmla="*/ 1215061 h 2438400"/>
              <a:gd name="connsiteX90" fmla="*/ 85569 w 1533525"/>
              <a:gd name="connsiteY90" fmla="*/ 1232682 h 2438400"/>
              <a:gd name="connsiteX91" fmla="*/ 83664 w 1533525"/>
              <a:gd name="connsiteY91" fmla="*/ 1255066 h 2438400"/>
              <a:gd name="connsiteX92" fmla="*/ 77949 w 1533525"/>
              <a:gd name="connsiteY92" fmla="*/ 1317454 h 2438400"/>
              <a:gd name="connsiteX93" fmla="*/ 64137 w 1533525"/>
              <a:gd name="connsiteY93" fmla="*/ 1476522 h 2438400"/>
              <a:gd name="connsiteX94" fmla="*/ 64614 w 1533525"/>
              <a:gd name="connsiteY94" fmla="*/ 1630351 h 2438400"/>
              <a:gd name="connsiteX95" fmla="*/ 42706 w 1533525"/>
              <a:gd name="connsiteY95" fmla="*/ 1854665 h 2438400"/>
              <a:gd name="connsiteX96" fmla="*/ 40801 w 1533525"/>
              <a:gd name="connsiteY96" fmla="*/ 2003255 h 2438400"/>
              <a:gd name="connsiteX97" fmla="*/ 2701 w 1533525"/>
              <a:gd name="connsiteY97" fmla="*/ 2272812 h 2438400"/>
              <a:gd name="connsiteX98" fmla="*/ 9845 w 1533525"/>
              <a:gd name="connsiteY98" fmla="*/ 2353775 h 2438400"/>
              <a:gd name="connsiteX99" fmla="*/ 32705 w 1533525"/>
              <a:gd name="connsiteY99" fmla="*/ 2403781 h 2438400"/>
              <a:gd name="connsiteX100" fmla="*/ 59851 w 1533525"/>
              <a:gd name="connsiteY100" fmla="*/ 2344250 h 2438400"/>
              <a:gd name="connsiteX101" fmla="*/ 79377 w 1533525"/>
              <a:gd name="connsiteY101" fmla="*/ 2167561 h 2438400"/>
              <a:gd name="connsiteX102" fmla="*/ 88902 w 1533525"/>
              <a:gd name="connsiteY102" fmla="*/ 2119460 h 2438400"/>
              <a:gd name="connsiteX103" fmla="*/ 83664 w 1533525"/>
              <a:gd name="connsiteY103" fmla="*/ 1977537 h 2438400"/>
              <a:gd name="connsiteX104" fmla="*/ 89855 w 1533525"/>
              <a:gd name="connsiteY104" fmla="*/ 1965631 h 2438400"/>
              <a:gd name="connsiteX105" fmla="*/ 96999 w 1533525"/>
              <a:gd name="connsiteY105" fmla="*/ 1948486 h 2438400"/>
              <a:gd name="connsiteX106" fmla="*/ 103190 w 1533525"/>
              <a:gd name="connsiteY106" fmla="*/ 1932293 h 2438400"/>
              <a:gd name="connsiteX107" fmla="*/ 111762 w 1533525"/>
              <a:gd name="connsiteY107" fmla="*/ 1908957 h 2438400"/>
              <a:gd name="connsiteX108" fmla="*/ 112715 w 1533525"/>
              <a:gd name="connsiteY108" fmla="*/ 1880858 h 2438400"/>
              <a:gd name="connsiteX109" fmla="*/ 104619 w 1533525"/>
              <a:gd name="connsiteY109" fmla="*/ 1845140 h 2438400"/>
              <a:gd name="connsiteX110" fmla="*/ 110334 w 1533525"/>
              <a:gd name="connsiteY110" fmla="*/ 1784180 h 2438400"/>
              <a:gd name="connsiteX111" fmla="*/ 110810 w 1533525"/>
              <a:gd name="connsiteY111" fmla="*/ 1727982 h 2438400"/>
              <a:gd name="connsiteX112" fmla="*/ 104142 w 1533525"/>
              <a:gd name="connsiteY112" fmla="*/ 1688453 h 2438400"/>
              <a:gd name="connsiteX113" fmla="*/ 104142 w 1533525"/>
              <a:gd name="connsiteY113" fmla="*/ 1537958 h 2438400"/>
              <a:gd name="connsiteX114" fmla="*/ 110334 w 1533525"/>
              <a:gd name="connsiteY114" fmla="*/ 1525099 h 2438400"/>
              <a:gd name="connsiteX115" fmla="*/ 110334 w 1533525"/>
              <a:gd name="connsiteY115" fmla="*/ 1466521 h 2438400"/>
              <a:gd name="connsiteX116" fmla="*/ 122240 w 1533525"/>
              <a:gd name="connsiteY116" fmla="*/ 1370318 h 2438400"/>
              <a:gd name="connsiteX117" fmla="*/ 133670 w 1533525"/>
              <a:gd name="connsiteY117" fmla="*/ 1288403 h 2438400"/>
              <a:gd name="connsiteX118" fmla="*/ 144624 w 1533525"/>
              <a:gd name="connsiteY118" fmla="*/ 1278878 h 2438400"/>
              <a:gd name="connsiteX119" fmla="*/ 270354 w 1533525"/>
              <a:gd name="connsiteY119" fmla="*/ 1250303 h 2438400"/>
              <a:gd name="connsiteX120" fmla="*/ 418944 w 1533525"/>
              <a:gd name="connsiteY120" fmla="*/ 1234111 h 2438400"/>
              <a:gd name="connsiteX121" fmla="*/ 638019 w 1533525"/>
              <a:gd name="connsiteY121" fmla="*/ 1157911 h 2438400"/>
              <a:gd name="connsiteX122" fmla="*/ 799467 w 1533525"/>
              <a:gd name="connsiteY122" fmla="*/ 1043611 h 2438400"/>
              <a:gd name="connsiteX123" fmla="*/ 889002 w 1533525"/>
              <a:gd name="connsiteY123" fmla="*/ 977888 h 2438400"/>
              <a:gd name="connsiteX124" fmla="*/ 941866 w 1533525"/>
              <a:gd name="connsiteY124" fmla="*/ 961219 h 2438400"/>
              <a:gd name="connsiteX125" fmla="*/ 1040926 w 1533525"/>
              <a:gd name="connsiteY125" fmla="*/ 1012654 h 2438400"/>
              <a:gd name="connsiteX126" fmla="*/ 1072359 w 1533525"/>
              <a:gd name="connsiteY126" fmla="*/ 1147909 h 2438400"/>
              <a:gd name="connsiteX127" fmla="*/ 964250 w 1533525"/>
              <a:gd name="connsiteY127" fmla="*/ 1303643 h 2438400"/>
              <a:gd name="connsiteX128" fmla="*/ 737555 w 1533525"/>
              <a:gd name="connsiteY128" fmla="*/ 1497477 h 2438400"/>
              <a:gd name="connsiteX129" fmla="*/ 704217 w 1533525"/>
              <a:gd name="connsiteY129" fmla="*/ 1541292 h 2438400"/>
              <a:gd name="connsiteX130" fmla="*/ 618016 w 1533525"/>
              <a:gd name="connsiteY130" fmla="*/ 1687977 h 2438400"/>
              <a:gd name="connsiteX131" fmla="*/ 614683 w 1533525"/>
              <a:gd name="connsiteY131" fmla="*/ 1812755 h 2438400"/>
              <a:gd name="connsiteX132" fmla="*/ 716600 w 1533525"/>
              <a:gd name="connsiteY132" fmla="*/ 1934675 h 2438400"/>
              <a:gd name="connsiteX133" fmla="*/ 884240 w 1533525"/>
              <a:gd name="connsiteY133" fmla="*/ 1993730 h 2438400"/>
              <a:gd name="connsiteX134" fmla="*/ 895670 w 1533525"/>
              <a:gd name="connsiteY134" fmla="*/ 2058023 h 2438400"/>
              <a:gd name="connsiteX135" fmla="*/ 887098 w 1533525"/>
              <a:gd name="connsiteY135" fmla="*/ 2074692 h 2438400"/>
              <a:gd name="connsiteX136" fmla="*/ 865666 w 1533525"/>
              <a:gd name="connsiteY136" fmla="*/ 2095171 h 2438400"/>
              <a:gd name="connsiteX137" fmla="*/ 840425 w 1533525"/>
              <a:gd name="connsiteY137" fmla="*/ 2099933 h 2438400"/>
              <a:gd name="connsiteX138" fmla="*/ 807564 w 1533525"/>
              <a:gd name="connsiteY138" fmla="*/ 2092790 h 2438400"/>
              <a:gd name="connsiteX139" fmla="*/ 790895 w 1533525"/>
              <a:gd name="connsiteY139" fmla="*/ 2103267 h 2438400"/>
              <a:gd name="connsiteX140" fmla="*/ 759939 w 1533525"/>
              <a:gd name="connsiteY140" fmla="*/ 2131842 h 2438400"/>
              <a:gd name="connsiteX141" fmla="*/ 712790 w 1533525"/>
              <a:gd name="connsiteY141" fmla="*/ 2138986 h 2438400"/>
              <a:gd name="connsiteX142" fmla="*/ 687549 w 1533525"/>
              <a:gd name="connsiteY142" fmla="*/ 2134700 h 2438400"/>
              <a:gd name="connsiteX143" fmla="*/ 673738 w 1533525"/>
              <a:gd name="connsiteY143" fmla="*/ 2125651 h 2438400"/>
              <a:gd name="connsiteX144" fmla="*/ 655640 w 1533525"/>
              <a:gd name="connsiteY144" fmla="*/ 2105172 h 2438400"/>
              <a:gd name="connsiteX145" fmla="*/ 645639 w 1533525"/>
              <a:gd name="connsiteY145" fmla="*/ 2100886 h 2438400"/>
              <a:gd name="connsiteX146" fmla="*/ 641352 w 1533525"/>
              <a:gd name="connsiteY146" fmla="*/ 2109935 h 2438400"/>
              <a:gd name="connsiteX147" fmla="*/ 645639 w 1533525"/>
              <a:gd name="connsiteY147" fmla="*/ 2164704 h 2438400"/>
              <a:gd name="connsiteX148" fmla="*/ 678024 w 1533525"/>
              <a:gd name="connsiteY148" fmla="*/ 2197088 h 2438400"/>
              <a:gd name="connsiteX149" fmla="*/ 819470 w 1533525"/>
              <a:gd name="connsiteY149" fmla="*/ 2230426 h 2438400"/>
              <a:gd name="connsiteX150" fmla="*/ 885669 w 1533525"/>
              <a:gd name="connsiteY150" fmla="*/ 2205185 h 2438400"/>
              <a:gd name="connsiteX151" fmla="*/ 948058 w 1533525"/>
              <a:gd name="connsiteY151" fmla="*/ 2178991 h 2438400"/>
              <a:gd name="connsiteX152" fmla="*/ 957106 w 1533525"/>
              <a:gd name="connsiteY152" fmla="*/ 2189468 h 2438400"/>
              <a:gd name="connsiteX153" fmla="*/ 949963 w 1533525"/>
              <a:gd name="connsiteY153" fmla="*/ 2235665 h 2438400"/>
              <a:gd name="connsiteX154" fmla="*/ 959488 w 1533525"/>
              <a:gd name="connsiteY154" fmla="*/ 2251857 h 2438400"/>
              <a:gd name="connsiteX155" fmla="*/ 971870 w 1533525"/>
              <a:gd name="connsiteY155" fmla="*/ 2257096 h 2438400"/>
              <a:gd name="connsiteX156" fmla="*/ 1000445 w 1533525"/>
              <a:gd name="connsiteY156" fmla="*/ 2250429 h 2438400"/>
              <a:gd name="connsiteX157" fmla="*/ 1014256 w 1533525"/>
              <a:gd name="connsiteY157" fmla="*/ 2214234 h 2438400"/>
              <a:gd name="connsiteX158" fmla="*/ 1029496 w 1533525"/>
              <a:gd name="connsiteY158" fmla="*/ 2155655 h 2438400"/>
              <a:gd name="connsiteX159" fmla="*/ 1028544 w 1533525"/>
              <a:gd name="connsiteY159" fmla="*/ 2115173 h 2438400"/>
              <a:gd name="connsiteX160" fmla="*/ 1023781 w 1533525"/>
              <a:gd name="connsiteY160" fmla="*/ 2097076 h 2438400"/>
              <a:gd name="connsiteX161" fmla="*/ 1001398 w 1533525"/>
              <a:gd name="connsiteY161" fmla="*/ 2018018 h 2438400"/>
              <a:gd name="connsiteX162" fmla="*/ 998064 w 1533525"/>
              <a:gd name="connsiteY162" fmla="*/ 1999921 h 2438400"/>
              <a:gd name="connsiteX163" fmla="*/ 1033306 w 1533525"/>
              <a:gd name="connsiteY163" fmla="*/ 2002778 h 2438400"/>
              <a:gd name="connsiteX164" fmla="*/ 1115221 w 1533525"/>
              <a:gd name="connsiteY164" fmla="*/ 2027543 h 2438400"/>
              <a:gd name="connsiteX165" fmla="*/ 1173800 w 1533525"/>
              <a:gd name="connsiteY165" fmla="*/ 2037545 h 2438400"/>
              <a:gd name="connsiteX166" fmla="*/ 1249047 w 1533525"/>
              <a:gd name="connsiteY166" fmla="*/ 2006588 h 2438400"/>
              <a:gd name="connsiteX167" fmla="*/ 1283338 w 1533525"/>
              <a:gd name="connsiteY167" fmla="*/ 2028020 h 2438400"/>
              <a:gd name="connsiteX168" fmla="*/ 1319056 w 1533525"/>
              <a:gd name="connsiteY168" fmla="*/ 2125651 h 2438400"/>
              <a:gd name="connsiteX169" fmla="*/ 1317628 w 1533525"/>
              <a:gd name="connsiteY169" fmla="*/ 2141843 h 2438400"/>
              <a:gd name="connsiteX170" fmla="*/ 1308579 w 1533525"/>
              <a:gd name="connsiteY170" fmla="*/ 2175181 h 2438400"/>
              <a:gd name="connsiteX171" fmla="*/ 1302864 w 1533525"/>
              <a:gd name="connsiteY171" fmla="*/ 2184230 h 2438400"/>
              <a:gd name="connsiteX172" fmla="*/ 1301435 w 1533525"/>
              <a:gd name="connsiteY172" fmla="*/ 2204232 h 2438400"/>
              <a:gd name="connsiteX173" fmla="*/ 1290481 w 1533525"/>
              <a:gd name="connsiteY173" fmla="*/ 2235665 h 2438400"/>
              <a:gd name="connsiteX174" fmla="*/ 1270003 w 1533525"/>
              <a:gd name="connsiteY174" fmla="*/ 2251381 h 2438400"/>
              <a:gd name="connsiteX175" fmla="*/ 1249047 w 1533525"/>
              <a:gd name="connsiteY175" fmla="*/ 2261859 h 2438400"/>
              <a:gd name="connsiteX176" fmla="*/ 1232379 w 1533525"/>
              <a:gd name="connsiteY176" fmla="*/ 2288052 h 2438400"/>
              <a:gd name="connsiteX177" fmla="*/ 1208090 w 1533525"/>
              <a:gd name="connsiteY177" fmla="*/ 2320437 h 2438400"/>
              <a:gd name="connsiteX178" fmla="*/ 1080931 w 1533525"/>
              <a:gd name="connsiteY178" fmla="*/ 2349489 h 2438400"/>
              <a:gd name="connsiteX179" fmla="*/ 1063786 w 1533525"/>
              <a:gd name="connsiteY179" fmla="*/ 2339011 h 2438400"/>
              <a:gd name="connsiteX180" fmla="*/ 1056166 w 1533525"/>
              <a:gd name="connsiteY180" fmla="*/ 2336630 h 2438400"/>
              <a:gd name="connsiteX181" fmla="*/ 1055214 w 1533525"/>
              <a:gd name="connsiteY181" fmla="*/ 2344726 h 2438400"/>
              <a:gd name="connsiteX182" fmla="*/ 1075216 w 1533525"/>
              <a:gd name="connsiteY182" fmla="*/ 2418545 h 2438400"/>
              <a:gd name="connsiteX183" fmla="*/ 1121889 w 1533525"/>
              <a:gd name="connsiteY183" fmla="*/ 2438071 h 2438400"/>
              <a:gd name="connsiteX184" fmla="*/ 1216663 w 1533525"/>
              <a:gd name="connsiteY184" fmla="*/ 2427117 h 2438400"/>
              <a:gd name="connsiteX185" fmla="*/ 1364776 w 1533525"/>
              <a:gd name="connsiteY185" fmla="*/ 2368539 h 2438400"/>
              <a:gd name="connsiteX186" fmla="*/ 1380493 w 1533525"/>
              <a:gd name="connsiteY186" fmla="*/ 2348536 h 2438400"/>
              <a:gd name="connsiteX187" fmla="*/ 1394780 w 1533525"/>
              <a:gd name="connsiteY187" fmla="*/ 2308531 h 2438400"/>
              <a:gd name="connsiteX188" fmla="*/ 1408591 w 1533525"/>
              <a:gd name="connsiteY188" fmla="*/ 2300911 h 2438400"/>
              <a:gd name="connsiteX189" fmla="*/ 1413354 w 1533525"/>
              <a:gd name="connsiteY189" fmla="*/ 2315198 h 2438400"/>
              <a:gd name="connsiteX190" fmla="*/ 1422403 w 1533525"/>
              <a:gd name="connsiteY190" fmla="*/ 2354727 h 2438400"/>
              <a:gd name="connsiteX191" fmla="*/ 1448120 w 1533525"/>
              <a:gd name="connsiteY191" fmla="*/ 2347584 h 2438400"/>
              <a:gd name="connsiteX192" fmla="*/ 1466694 w 1533525"/>
              <a:gd name="connsiteY192" fmla="*/ 2321866 h 2438400"/>
              <a:gd name="connsiteX193" fmla="*/ 1477171 w 1533525"/>
              <a:gd name="connsiteY193" fmla="*/ 2258048 h 2438400"/>
              <a:gd name="connsiteX194" fmla="*/ 1471456 w 1533525"/>
              <a:gd name="connsiteY194" fmla="*/ 2210423 h 2438400"/>
              <a:gd name="connsiteX195" fmla="*/ 1417164 w 1533525"/>
              <a:gd name="connsiteY195" fmla="*/ 2067072 h 2438400"/>
              <a:gd name="connsiteX196" fmla="*/ 1418116 w 1533525"/>
              <a:gd name="connsiteY196" fmla="*/ 2058023 h 2438400"/>
              <a:gd name="connsiteX197" fmla="*/ 1426689 w 1533525"/>
              <a:gd name="connsiteY197" fmla="*/ 2058500 h 2438400"/>
              <a:gd name="connsiteX198" fmla="*/ 1460503 w 1533525"/>
              <a:gd name="connsiteY198" fmla="*/ 2075645 h 2438400"/>
              <a:gd name="connsiteX199" fmla="*/ 1493840 w 1533525"/>
              <a:gd name="connsiteY199" fmla="*/ 2081836 h 2438400"/>
              <a:gd name="connsiteX200" fmla="*/ 1514319 w 1533525"/>
              <a:gd name="connsiteY200" fmla="*/ 2056595 h 2438400"/>
              <a:gd name="connsiteX201" fmla="*/ 1469551 w 1533525"/>
              <a:gd name="connsiteY201" fmla="*/ 1976585 h 2438400"/>
              <a:gd name="connsiteX202" fmla="*/ 1357156 w 1533525"/>
              <a:gd name="connsiteY202" fmla="*/ 1793705 h 2438400"/>
              <a:gd name="connsiteX203" fmla="*/ 1314770 w 1533525"/>
              <a:gd name="connsiteY203" fmla="*/ 1725601 h 2438400"/>
              <a:gd name="connsiteX204" fmla="*/ 1312389 w 1533525"/>
              <a:gd name="connsiteY204" fmla="*/ 1706551 h 2438400"/>
              <a:gd name="connsiteX205" fmla="*/ 1283814 w 1533525"/>
              <a:gd name="connsiteY205" fmla="*/ 1666070 h 2438400"/>
              <a:gd name="connsiteX206" fmla="*/ 1266193 w 1533525"/>
              <a:gd name="connsiteY206" fmla="*/ 1645591 h 2438400"/>
              <a:gd name="connsiteX207" fmla="*/ 1268097 w 1533525"/>
              <a:gd name="connsiteY207" fmla="*/ 1626065 h 2438400"/>
              <a:gd name="connsiteX208" fmla="*/ 1388589 w 1533525"/>
              <a:gd name="connsiteY208" fmla="*/ 1502240 h 2438400"/>
              <a:gd name="connsiteX209" fmla="*/ 634209 w 1533525"/>
              <a:gd name="connsiteY209" fmla="*/ 974554 h 2438400"/>
              <a:gd name="connsiteX210" fmla="*/ 579916 w 1533525"/>
              <a:gd name="connsiteY210" fmla="*/ 1025989 h 2438400"/>
              <a:gd name="connsiteX211" fmla="*/ 547531 w 1533525"/>
              <a:gd name="connsiteY211" fmla="*/ 1063137 h 2438400"/>
              <a:gd name="connsiteX212" fmla="*/ 533244 w 1533525"/>
              <a:gd name="connsiteY212" fmla="*/ 1076472 h 2438400"/>
              <a:gd name="connsiteX213" fmla="*/ 414657 w 1533525"/>
              <a:gd name="connsiteY213" fmla="*/ 1141242 h 2438400"/>
              <a:gd name="connsiteX214" fmla="*/ 292261 w 1533525"/>
              <a:gd name="connsiteY214" fmla="*/ 1159816 h 2438400"/>
              <a:gd name="connsiteX215" fmla="*/ 254637 w 1533525"/>
              <a:gd name="connsiteY215" fmla="*/ 1144099 h 2438400"/>
              <a:gd name="connsiteX216" fmla="*/ 218442 w 1533525"/>
              <a:gd name="connsiteY216" fmla="*/ 1113143 h 2438400"/>
              <a:gd name="connsiteX217" fmla="*/ 173199 w 1533525"/>
              <a:gd name="connsiteY217" fmla="*/ 1092188 h 2438400"/>
              <a:gd name="connsiteX218" fmla="*/ 153196 w 1533525"/>
              <a:gd name="connsiteY218" fmla="*/ 1074567 h 2438400"/>
              <a:gd name="connsiteX219" fmla="*/ 162721 w 1533525"/>
              <a:gd name="connsiteY219" fmla="*/ 796913 h 2438400"/>
              <a:gd name="connsiteX220" fmla="*/ 435612 w 1533525"/>
              <a:gd name="connsiteY220" fmla="*/ 958838 h 2438400"/>
              <a:gd name="connsiteX221" fmla="*/ 494668 w 1533525"/>
              <a:gd name="connsiteY221" fmla="*/ 978841 h 2438400"/>
              <a:gd name="connsiteX222" fmla="*/ 551818 w 1533525"/>
              <a:gd name="connsiteY222" fmla="*/ 971221 h 2438400"/>
              <a:gd name="connsiteX223" fmla="*/ 619445 w 1533525"/>
              <a:gd name="connsiteY223" fmla="*/ 936454 h 2438400"/>
              <a:gd name="connsiteX224" fmla="*/ 629923 w 1533525"/>
              <a:gd name="connsiteY224" fmla="*/ 941217 h 2438400"/>
              <a:gd name="connsiteX225" fmla="*/ 629923 w 1533525"/>
              <a:gd name="connsiteY225" fmla="*/ 942169 h 2438400"/>
              <a:gd name="connsiteX226" fmla="*/ 634209 w 1533525"/>
              <a:gd name="connsiteY226" fmla="*/ 974554 h 243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</a:cxnLst>
            <a:rect l="l" t="t" r="r" b="b"/>
            <a:pathLst>
              <a:path w="1533525" h="2438400">
                <a:moveTo>
                  <a:pt x="1388589" y="1502240"/>
                </a:moveTo>
                <a:cubicBezTo>
                  <a:pt x="1413354" y="1476522"/>
                  <a:pt x="1437643" y="1449852"/>
                  <a:pt x="1458597" y="1420324"/>
                </a:cubicBezTo>
                <a:cubicBezTo>
                  <a:pt x="1494793" y="1368890"/>
                  <a:pt x="1528606" y="1316026"/>
                  <a:pt x="1536226" y="1251256"/>
                </a:cubicBezTo>
                <a:cubicBezTo>
                  <a:pt x="1536226" y="1228396"/>
                  <a:pt x="1532893" y="1167912"/>
                  <a:pt x="1519081" y="1107428"/>
                </a:cubicBezTo>
                <a:cubicBezTo>
                  <a:pt x="1494316" y="996938"/>
                  <a:pt x="1419069" y="906927"/>
                  <a:pt x="1403829" y="881686"/>
                </a:cubicBezTo>
                <a:cubicBezTo>
                  <a:pt x="1381445" y="845491"/>
                  <a:pt x="1357156" y="810724"/>
                  <a:pt x="1333820" y="775006"/>
                </a:cubicBezTo>
                <a:cubicBezTo>
                  <a:pt x="1317628" y="749764"/>
                  <a:pt x="1310484" y="722618"/>
                  <a:pt x="1314294" y="692614"/>
                </a:cubicBezTo>
                <a:cubicBezTo>
                  <a:pt x="1319533" y="649752"/>
                  <a:pt x="1316199" y="606889"/>
                  <a:pt x="1302864" y="565456"/>
                </a:cubicBezTo>
                <a:cubicBezTo>
                  <a:pt x="1285719" y="511639"/>
                  <a:pt x="1255239" y="468301"/>
                  <a:pt x="1199994" y="449727"/>
                </a:cubicBezTo>
                <a:cubicBezTo>
                  <a:pt x="1135224" y="427819"/>
                  <a:pt x="1070930" y="434011"/>
                  <a:pt x="1009970" y="465443"/>
                </a:cubicBezTo>
                <a:cubicBezTo>
                  <a:pt x="994730" y="473539"/>
                  <a:pt x="926150" y="531166"/>
                  <a:pt x="866619" y="543072"/>
                </a:cubicBezTo>
                <a:cubicBezTo>
                  <a:pt x="863285" y="543548"/>
                  <a:pt x="859475" y="546882"/>
                  <a:pt x="856617" y="544501"/>
                </a:cubicBezTo>
                <a:cubicBezTo>
                  <a:pt x="853760" y="542119"/>
                  <a:pt x="856617" y="537833"/>
                  <a:pt x="857570" y="534976"/>
                </a:cubicBezTo>
                <a:cubicBezTo>
                  <a:pt x="867095" y="509734"/>
                  <a:pt x="876620" y="430201"/>
                  <a:pt x="871381" y="416865"/>
                </a:cubicBezTo>
                <a:cubicBezTo>
                  <a:pt x="852808" y="367812"/>
                  <a:pt x="852808" y="318758"/>
                  <a:pt x="875667" y="271133"/>
                </a:cubicBezTo>
                <a:cubicBezTo>
                  <a:pt x="893289" y="234938"/>
                  <a:pt x="920435" y="205410"/>
                  <a:pt x="949486" y="178740"/>
                </a:cubicBezTo>
                <a:cubicBezTo>
                  <a:pt x="989491" y="142069"/>
                  <a:pt x="1033306" y="110637"/>
                  <a:pt x="1075216" y="76823"/>
                </a:cubicBezTo>
                <a:cubicBezTo>
                  <a:pt x="1079979" y="73013"/>
                  <a:pt x="1085218" y="70155"/>
                  <a:pt x="1090933" y="68727"/>
                </a:cubicBezTo>
                <a:cubicBezTo>
                  <a:pt x="1109030" y="64917"/>
                  <a:pt x="1176658" y="61583"/>
                  <a:pt x="1171895" y="47772"/>
                </a:cubicBezTo>
                <a:cubicBezTo>
                  <a:pt x="1167609" y="35389"/>
                  <a:pt x="1118555" y="33960"/>
                  <a:pt x="1100458" y="33960"/>
                </a:cubicBezTo>
                <a:cubicBezTo>
                  <a:pt x="1073788" y="33960"/>
                  <a:pt x="960440" y="89205"/>
                  <a:pt x="925198" y="100159"/>
                </a:cubicBezTo>
                <a:cubicBezTo>
                  <a:pt x="905671" y="106350"/>
                  <a:pt x="885192" y="105874"/>
                  <a:pt x="865190" y="109684"/>
                </a:cubicBezTo>
                <a:cubicBezTo>
                  <a:pt x="807088" y="119685"/>
                  <a:pt x="760415" y="149689"/>
                  <a:pt x="721363" y="193028"/>
                </a:cubicBezTo>
                <a:cubicBezTo>
                  <a:pt x="695169" y="222079"/>
                  <a:pt x="637066" y="321139"/>
                  <a:pt x="584679" y="360668"/>
                </a:cubicBezTo>
                <a:cubicBezTo>
                  <a:pt x="579440" y="364478"/>
                  <a:pt x="575154" y="365430"/>
                  <a:pt x="568963" y="362097"/>
                </a:cubicBezTo>
                <a:cubicBezTo>
                  <a:pt x="557056" y="355429"/>
                  <a:pt x="545626" y="347809"/>
                  <a:pt x="536101" y="338284"/>
                </a:cubicBezTo>
                <a:cubicBezTo>
                  <a:pt x="506574" y="310185"/>
                  <a:pt x="448948" y="218745"/>
                  <a:pt x="427993" y="143022"/>
                </a:cubicBezTo>
                <a:cubicBezTo>
                  <a:pt x="426564" y="137783"/>
                  <a:pt x="423706" y="129210"/>
                  <a:pt x="418468" y="130639"/>
                </a:cubicBezTo>
                <a:cubicBezTo>
                  <a:pt x="411800" y="132068"/>
                  <a:pt x="413229" y="141117"/>
                  <a:pt x="412752" y="146832"/>
                </a:cubicBezTo>
                <a:cubicBezTo>
                  <a:pt x="405132" y="225413"/>
                  <a:pt x="424182" y="345904"/>
                  <a:pt x="451329" y="385433"/>
                </a:cubicBezTo>
                <a:cubicBezTo>
                  <a:pt x="462759" y="402578"/>
                  <a:pt x="463235" y="402102"/>
                  <a:pt x="452281" y="420199"/>
                </a:cubicBezTo>
                <a:cubicBezTo>
                  <a:pt x="443232" y="434963"/>
                  <a:pt x="433707" y="449251"/>
                  <a:pt x="430850" y="466396"/>
                </a:cubicBezTo>
                <a:cubicBezTo>
                  <a:pt x="428469" y="478302"/>
                  <a:pt x="430374" y="489732"/>
                  <a:pt x="440375" y="497352"/>
                </a:cubicBezTo>
                <a:cubicBezTo>
                  <a:pt x="449900" y="504496"/>
                  <a:pt x="459901" y="513068"/>
                  <a:pt x="473712" y="505448"/>
                </a:cubicBezTo>
                <a:cubicBezTo>
                  <a:pt x="478951" y="502114"/>
                  <a:pt x="480856" y="505924"/>
                  <a:pt x="481809" y="510687"/>
                </a:cubicBezTo>
                <a:cubicBezTo>
                  <a:pt x="484190" y="526879"/>
                  <a:pt x="483237" y="543072"/>
                  <a:pt x="480856" y="559264"/>
                </a:cubicBezTo>
                <a:cubicBezTo>
                  <a:pt x="480380" y="562598"/>
                  <a:pt x="470379" y="590221"/>
                  <a:pt x="433707" y="587839"/>
                </a:cubicBezTo>
                <a:cubicBezTo>
                  <a:pt x="421801" y="586887"/>
                  <a:pt x="417515" y="592126"/>
                  <a:pt x="414657" y="603556"/>
                </a:cubicBezTo>
                <a:cubicBezTo>
                  <a:pt x="409419" y="622606"/>
                  <a:pt x="415134" y="641179"/>
                  <a:pt x="418944" y="659753"/>
                </a:cubicBezTo>
                <a:cubicBezTo>
                  <a:pt x="419896" y="665468"/>
                  <a:pt x="425611" y="667373"/>
                  <a:pt x="430850" y="667849"/>
                </a:cubicBezTo>
                <a:cubicBezTo>
                  <a:pt x="436565" y="668326"/>
                  <a:pt x="435136" y="662611"/>
                  <a:pt x="436565" y="659753"/>
                </a:cubicBezTo>
                <a:cubicBezTo>
                  <a:pt x="439423" y="654038"/>
                  <a:pt x="440375" y="645942"/>
                  <a:pt x="448948" y="645466"/>
                </a:cubicBezTo>
                <a:cubicBezTo>
                  <a:pt x="456091" y="644989"/>
                  <a:pt x="463711" y="648799"/>
                  <a:pt x="470855" y="643561"/>
                </a:cubicBezTo>
                <a:cubicBezTo>
                  <a:pt x="472284" y="642608"/>
                  <a:pt x="488000" y="660706"/>
                  <a:pt x="494191" y="667849"/>
                </a:cubicBezTo>
                <a:cubicBezTo>
                  <a:pt x="498477" y="673088"/>
                  <a:pt x="499906" y="678803"/>
                  <a:pt x="496096" y="685471"/>
                </a:cubicBezTo>
                <a:cubicBezTo>
                  <a:pt x="488476" y="698806"/>
                  <a:pt x="463235" y="745002"/>
                  <a:pt x="460377" y="755479"/>
                </a:cubicBezTo>
                <a:cubicBezTo>
                  <a:pt x="457996" y="764528"/>
                  <a:pt x="455615" y="773101"/>
                  <a:pt x="458949" y="782626"/>
                </a:cubicBezTo>
                <a:cubicBezTo>
                  <a:pt x="462759" y="794056"/>
                  <a:pt x="470379" y="796913"/>
                  <a:pt x="480856" y="791198"/>
                </a:cubicBezTo>
                <a:cubicBezTo>
                  <a:pt x="518480" y="771672"/>
                  <a:pt x="548484" y="753574"/>
                  <a:pt x="578011" y="749288"/>
                </a:cubicBezTo>
                <a:cubicBezTo>
                  <a:pt x="587060" y="747859"/>
                  <a:pt x="593727" y="746431"/>
                  <a:pt x="601824" y="749288"/>
                </a:cubicBezTo>
                <a:cubicBezTo>
                  <a:pt x="609920" y="752146"/>
                  <a:pt x="616588" y="755956"/>
                  <a:pt x="617540" y="765481"/>
                </a:cubicBezTo>
                <a:cubicBezTo>
                  <a:pt x="618492" y="775006"/>
                  <a:pt x="616588" y="780721"/>
                  <a:pt x="607539" y="789769"/>
                </a:cubicBezTo>
                <a:cubicBezTo>
                  <a:pt x="584202" y="813106"/>
                  <a:pt x="549436" y="830727"/>
                  <a:pt x="518956" y="837394"/>
                </a:cubicBezTo>
                <a:cubicBezTo>
                  <a:pt x="490857" y="843586"/>
                  <a:pt x="462759" y="845014"/>
                  <a:pt x="435136" y="835489"/>
                </a:cubicBezTo>
                <a:cubicBezTo>
                  <a:pt x="410848" y="826917"/>
                  <a:pt x="288927" y="797866"/>
                  <a:pt x="238921" y="745954"/>
                </a:cubicBezTo>
                <a:cubicBezTo>
                  <a:pt x="227967" y="734524"/>
                  <a:pt x="219871" y="720713"/>
                  <a:pt x="207489" y="710236"/>
                </a:cubicBezTo>
                <a:cubicBezTo>
                  <a:pt x="203679" y="706902"/>
                  <a:pt x="202726" y="703568"/>
                  <a:pt x="203202" y="698329"/>
                </a:cubicBezTo>
                <a:cubicBezTo>
                  <a:pt x="205107" y="675946"/>
                  <a:pt x="206060" y="654038"/>
                  <a:pt x="208441" y="631654"/>
                </a:cubicBezTo>
                <a:cubicBezTo>
                  <a:pt x="210346" y="611176"/>
                  <a:pt x="207489" y="592602"/>
                  <a:pt x="194154" y="575933"/>
                </a:cubicBezTo>
                <a:cubicBezTo>
                  <a:pt x="192249" y="573552"/>
                  <a:pt x="189867" y="571171"/>
                  <a:pt x="189867" y="567837"/>
                </a:cubicBezTo>
                <a:cubicBezTo>
                  <a:pt x="189867" y="543548"/>
                  <a:pt x="187486" y="519736"/>
                  <a:pt x="186534" y="494971"/>
                </a:cubicBezTo>
                <a:cubicBezTo>
                  <a:pt x="185105" y="442583"/>
                  <a:pt x="218919" y="356382"/>
                  <a:pt x="238445" y="323044"/>
                </a:cubicBezTo>
                <a:cubicBezTo>
                  <a:pt x="250351" y="302565"/>
                  <a:pt x="257495" y="281134"/>
                  <a:pt x="257019" y="256845"/>
                </a:cubicBezTo>
                <a:cubicBezTo>
                  <a:pt x="257019" y="248749"/>
                  <a:pt x="246541" y="206363"/>
                  <a:pt x="243684" y="192075"/>
                </a:cubicBezTo>
                <a:cubicBezTo>
                  <a:pt x="238445" y="165405"/>
                  <a:pt x="240350" y="140164"/>
                  <a:pt x="259400" y="118733"/>
                </a:cubicBezTo>
                <a:cubicBezTo>
                  <a:pt x="266068" y="111589"/>
                  <a:pt x="272735" y="103969"/>
                  <a:pt x="276545" y="94920"/>
                </a:cubicBezTo>
                <a:cubicBezTo>
                  <a:pt x="287975" y="68727"/>
                  <a:pt x="283212" y="14910"/>
                  <a:pt x="226539" y="1099"/>
                </a:cubicBezTo>
                <a:cubicBezTo>
                  <a:pt x="197487" y="-6045"/>
                  <a:pt x="199392" y="23483"/>
                  <a:pt x="193201" y="36342"/>
                </a:cubicBezTo>
                <a:cubicBezTo>
                  <a:pt x="184152" y="56344"/>
                  <a:pt x="177961" y="77775"/>
                  <a:pt x="183200" y="101112"/>
                </a:cubicBezTo>
                <a:cubicBezTo>
                  <a:pt x="185581" y="111113"/>
                  <a:pt x="187010" y="121590"/>
                  <a:pt x="187010" y="132068"/>
                </a:cubicBezTo>
                <a:cubicBezTo>
                  <a:pt x="188915" y="188742"/>
                  <a:pt x="184629" y="244939"/>
                  <a:pt x="168436" y="299708"/>
                </a:cubicBezTo>
                <a:cubicBezTo>
                  <a:pt x="159387" y="330188"/>
                  <a:pt x="136527" y="388767"/>
                  <a:pt x="133670" y="430677"/>
                </a:cubicBezTo>
                <a:cubicBezTo>
                  <a:pt x="131289" y="464490"/>
                  <a:pt x="129384" y="497828"/>
                  <a:pt x="128431" y="531642"/>
                </a:cubicBezTo>
                <a:cubicBezTo>
                  <a:pt x="127955" y="543072"/>
                  <a:pt x="123669" y="546406"/>
                  <a:pt x="113667" y="547358"/>
                </a:cubicBezTo>
                <a:cubicBezTo>
                  <a:pt x="101761" y="548787"/>
                  <a:pt x="92712" y="554502"/>
                  <a:pt x="89855" y="566884"/>
                </a:cubicBezTo>
                <a:cubicBezTo>
                  <a:pt x="88902" y="571647"/>
                  <a:pt x="85569" y="574028"/>
                  <a:pt x="81282" y="574981"/>
                </a:cubicBezTo>
                <a:cubicBezTo>
                  <a:pt x="69376" y="578314"/>
                  <a:pt x="65566" y="587839"/>
                  <a:pt x="64137" y="598793"/>
                </a:cubicBezTo>
                <a:cubicBezTo>
                  <a:pt x="62232" y="618319"/>
                  <a:pt x="61280" y="638322"/>
                  <a:pt x="62709" y="657848"/>
                </a:cubicBezTo>
                <a:cubicBezTo>
                  <a:pt x="63661" y="671183"/>
                  <a:pt x="62709" y="684994"/>
                  <a:pt x="69852" y="696901"/>
                </a:cubicBezTo>
                <a:cubicBezTo>
                  <a:pt x="76996" y="708807"/>
                  <a:pt x="82711" y="720713"/>
                  <a:pt x="87474" y="733572"/>
                </a:cubicBezTo>
                <a:cubicBezTo>
                  <a:pt x="89379" y="738334"/>
                  <a:pt x="91284" y="743573"/>
                  <a:pt x="96999" y="745002"/>
                </a:cubicBezTo>
                <a:cubicBezTo>
                  <a:pt x="106524" y="747383"/>
                  <a:pt x="106524" y="753574"/>
                  <a:pt x="105571" y="761671"/>
                </a:cubicBezTo>
                <a:cubicBezTo>
                  <a:pt x="102714" y="789769"/>
                  <a:pt x="94617" y="816916"/>
                  <a:pt x="88426" y="844538"/>
                </a:cubicBezTo>
                <a:cubicBezTo>
                  <a:pt x="84140" y="862636"/>
                  <a:pt x="85092" y="881209"/>
                  <a:pt x="78901" y="898831"/>
                </a:cubicBezTo>
                <a:cubicBezTo>
                  <a:pt x="67947" y="930263"/>
                  <a:pt x="68900" y="962172"/>
                  <a:pt x="73186" y="994081"/>
                </a:cubicBezTo>
                <a:cubicBezTo>
                  <a:pt x="77472" y="1025513"/>
                  <a:pt x="87950" y="1055993"/>
                  <a:pt x="94141" y="1087426"/>
                </a:cubicBezTo>
                <a:cubicBezTo>
                  <a:pt x="96999" y="1102666"/>
                  <a:pt x="94617" y="1111714"/>
                  <a:pt x="81759" y="1120287"/>
                </a:cubicBezTo>
                <a:cubicBezTo>
                  <a:pt x="65090" y="1131241"/>
                  <a:pt x="61280" y="1146957"/>
                  <a:pt x="67471" y="1166483"/>
                </a:cubicBezTo>
                <a:cubicBezTo>
                  <a:pt x="68900" y="1171722"/>
                  <a:pt x="71281" y="1176961"/>
                  <a:pt x="71757" y="1182199"/>
                </a:cubicBezTo>
                <a:cubicBezTo>
                  <a:pt x="72710" y="1194106"/>
                  <a:pt x="75567" y="1205059"/>
                  <a:pt x="83187" y="1215061"/>
                </a:cubicBezTo>
                <a:cubicBezTo>
                  <a:pt x="87474" y="1220299"/>
                  <a:pt x="88426" y="1226014"/>
                  <a:pt x="85569" y="1232682"/>
                </a:cubicBezTo>
                <a:cubicBezTo>
                  <a:pt x="82711" y="1239826"/>
                  <a:pt x="82235" y="1247922"/>
                  <a:pt x="83664" y="1255066"/>
                </a:cubicBezTo>
                <a:cubicBezTo>
                  <a:pt x="88426" y="1276497"/>
                  <a:pt x="85092" y="1297452"/>
                  <a:pt x="77949" y="1317454"/>
                </a:cubicBezTo>
                <a:cubicBezTo>
                  <a:pt x="67947" y="1345553"/>
                  <a:pt x="64137" y="1452710"/>
                  <a:pt x="64137" y="1476522"/>
                </a:cubicBezTo>
                <a:cubicBezTo>
                  <a:pt x="64137" y="1527957"/>
                  <a:pt x="64137" y="1578916"/>
                  <a:pt x="64614" y="1630351"/>
                </a:cubicBezTo>
                <a:cubicBezTo>
                  <a:pt x="64614" y="1635113"/>
                  <a:pt x="35562" y="1809421"/>
                  <a:pt x="42706" y="1854665"/>
                </a:cubicBezTo>
                <a:cubicBezTo>
                  <a:pt x="50326" y="1903718"/>
                  <a:pt x="44135" y="1953725"/>
                  <a:pt x="40801" y="2003255"/>
                </a:cubicBezTo>
                <a:cubicBezTo>
                  <a:pt x="36991" y="2058500"/>
                  <a:pt x="21751" y="2194231"/>
                  <a:pt x="2701" y="2272812"/>
                </a:cubicBezTo>
                <a:cubicBezTo>
                  <a:pt x="-2538" y="2293767"/>
                  <a:pt x="-156" y="2331867"/>
                  <a:pt x="9845" y="2353775"/>
                </a:cubicBezTo>
                <a:cubicBezTo>
                  <a:pt x="11750" y="2358061"/>
                  <a:pt x="26037" y="2386636"/>
                  <a:pt x="32705" y="2403781"/>
                </a:cubicBezTo>
                <a:cubicBezTo>
                  <a:pt x="52707" y="2458550"/>
                  <a:pt x="57946" y="2389493"/>
                  <a:pt x="59851" y="2344250"/>
                </a:cubicBezTo>
                <a:cubicBezTo>
                  <a:pt x="61280" y="2308055"/>
                  <a:pt x="59851" y="2245666"/>
                  <a:pt x="79377" y="2167561"/>
                </a:cubicBezTo>
                <a:cubicBezTo>
                  <a:pt x="81759" y="2157560"/>
                  <a:pt x="89379" y="2120888"/>
                  <a:pt x="88902" y="2119460"/>
                </a:cubicBezTo>
                <a:cubicBezTo>
                  <a:pt x="87950" y="2114221"/>
                  <a:pt x="82235" y="2014685"/>
                  <a:pt x="83664" y="1977537"/>
                </a:cubicBezTo>
                <a:cubicBezTo>
                  <a:pt x="84140" y="1972298"/>
                  <a:pt x="85092" y="1968488"/>
                  <a:pt x="89855" y="1965631"/>
                </a:cubicBezTo>
                <a:cubicBezTo>
                  <a:pt x="96522" y="1961821"/>
                  <a:pt x="98427" y="1955630"/>
                  <a:pt x="96999" y="1948486"/>
                </a:cubicBezTo>
                <a:cubicBezTo>
                  <a:pt x="95570" y="1941818"/>
                  <a:pt x="96522" y="1936580"/>
                  <a:pt x="103190" y="1932293"/>
                </a:cubicBezTo>
                <a:cubicBezTo>
                  <a:pt x="111286" y="1926578"/>
                  <a:pt x="114144" y="1918958"/>
                  <a:pt x="111762" y="1908957"/>
                </a:cubicBezTo>
                <a:cubicBezTo>
                  <a:pt x="109381" y="1899908"/>
                  <a:pt x="109857" y="1890383"/>
                  <a:pt x="112715" y="1880858"/>
                </a:cubicBezTo>
                <a:cubicBezTo>
                  <a:pt x="116525" y="1867523"/>
                  <a:pt x="116525" y="1855141"/>
                  <a:pt x="104619" y="1845140"/>
                </a:cubicBezTo>
                <a:cubicBezTo>
                  <a:pt x="100809" y="1841806"/>
                  <a:pt x="110334" y="1794657"/>
                  <a:pt x="110334" y="1784180"/>
                </a:cubicBezTo>
                <a:cubicBezTo>
                  <a:pt x="110810" y="1765606"/>
                  <a:pt x="110810" y="1746556"/>
                  <a:pt x="110810" y="1727982"/>
                </a:cubicBezTo>
                <a:cubicBezTo>
                  <a:pt x="110810" y="1714171"/>
                  <a:pt x="112239" y="1700360"/>
                  <a:pt x="104142" y="1688453"/>
                </a:cubicBezTo>
                <a:cubicBezTo>
                  <a:pt x="103190" y="1687025"/>
                  <a:pt x="103666" y="1586060"/>
                  <a:pt x="104142" y="1537958"/>
                </a:cubicBezTo>
                <a:cubicBezTo>
                  <a:pt x="104142" y="1534624"/>
                  <a:pt x="111762" y="1527957"/>
                  <a:pt x="110334" y="1525099"/>
                </a:cubicBezTo>
                <a:cubicBezTo>
                  <a:pt x="106047" y="1517003"/>
                  <a:pt x="112715" y="1471760"/>
                  <a:pt x="110334" y="1466521"/>
                </a:cubicBezTo>
                <a:cubicBezTo>
                  <a:pt x="106524" y="1458901"/>
                  <a:pt x="120335" y="1393178"/>
                  <a:pt x="122240" y="1370318"/>
                </a:cubicBezTo>
                <a:cubicBezTo>
                  <a:pt x="124145" y="1342696"/>
                  <a:pt x="130336" y="1316026"/>
                  <a:pt x="133670" y="1288403"/>
                </a:cubicBezTo>
                <a:cubicBezTo>
                  <a:pt x="134622" y="1280307"/>
                  <a:pt x="138432" y="1278878"/>
                  <a:pt x="144624" y="1278878"/>
                </a:cubicBezTo>
                <a:cubicBezTo>
                  <a:pt x="172246" y="1280307"/>
                  <a:pt x="244160" y="1256494"/>
                  <a:pt x="270354" y="1250303"/>
                </a:cubicBezTo>
                <a:cubicBezTo>
                  <a:pt x="302739" y="1243160"/>
                  <a:pt x="387035" y="1239826"/>
                  <a:pt x="418944" y="1234111"/>
                </a:cubicBezTo>
                <a:cubicBezTo>
                  <a:pt x="496096" y="1220776"/>
                  <a:pt x="568963" y="1196011"/>
                  <a:pt x="638019" y="1157911"/>
                </a:cubicBezTo>
                <a:cubicBezTo>
                  <a:pt x="696121" y="1126002"/>
                  <a:pt x="748033" y="1085044"/>
                  <a:pt x="799467" y="1043611"/>
                </a:cubicBezTo>
                <a:cubicBezTo>
                  <a:pt x="828519" y="1020274"/>
                  <a:pt x="856141" y="995509"/>
                  <a:pt x="889002" y="977888"/>
                </a:cubicBezTo>
                <a:cubicBezTo>
                  <a:pt x="905671" y="968839"/>
                  <a:pt x="922816" y="961696"/>
                  <a:pt x="941866" y="961219"/>
                </a:cubicBezTo>
                <a:cubicBezTo>
                  <a:pt x="983776" y="960743"/>
                  <a:pt x="1015209" y="983603"/>
                  <a:pt x="1040926" y="1012654"/>
                </a:cubicBezTo>
                <a:cubicBezTo>
                  <a:pt x="1074740" y="1051231"/>
                  <a:pt x="1080455" y="1098856"/>
                  <a:pt x="1072359" y="1147909"/>
                </a:cubicBezTo>
                <a:cubicBezTo>
                  <a:pt x="1061405" y="1216966"/>
                  <a:pt x="1015685" y="1263162"/>
                  <a:pt x="964250" y="1303643"/>
                </a:cubicBezTo>
                <a:cubicBezTo>
                  <a:pt x="928055" y="1332218"/>
                  <a:pt x="746604" y="1487952"/>
                  <a:pt x="737555" y="1497477"/>
                </a:cubicBezTo>
                <a:cubicBezTo>
                  <a:pt x="724696" y="1510812"/>
                  <a:pt x="716600" y="1527481"/>
                  <a:pt x="704217" y="1541292"/>
                </a:cubicBezTo>
                <a:cubicBezTo>
                  <a:pt x="666117" y="1584631"/>
                  <a:pt x="634685" y="1631779"/>
                  <a:pt x="618016" y="1687977"/>
                </a:cubicBezTo>
                <a:cubicBezTo>
                  <a:pt x="605634" y="1728935"/>
                  <a:pt x="602776" y="1770845"/>
                  <a:pt x="614683" y="1812755"/>
                </a:cubicBezTo>
                <a:cubicBezTo>
                  <a:pt x="630875" y="1868000"/>
                  <a:pt x="668023" y="1906100"/>
                  <a:pt x="716600" y="1934675"/>
                </a:cubicBezTo>
                <a:cubicBezTo>
                  <a:pt x="765654" y="1963250"/>
                  <a:pt x="882811" y="1988967"/>
                  <a:pt x="884240" y="1993730"/>
                </a:cubicBezTo>
                <a:cubicBezTo>
                  <a:pt x="891860" y="2014685"/>
                  <a:pt x="895670" y="2035640"/>
                  <a:pt x="895670" y="2058023"/>
                </a:cubicBezTo>
                <a:cubicBezTo>
                  <a:pt x="895670" y="2065167"/>
                  <a:pt x="893289" y="2070882"/>
                  <a:pt x="887098" y="2074692"/>
                </a:cubicBezTo>
                <a:cubicBezTo>
                  <a:pt x="879001" y="2079931"/>
                  <a:pt x="871858" y="2087075"/>
                  <a:pt x="865666" y="2095171"/>
                </a:cubicBezTo>
                <a:cubicBezTo>
                  <a:pt x="857570" y="2105172"/>
                  <a:pt x="850902" y="2107077"/>
                  <a:pt x="840425" y="2099933"/>
                </a:cubicBezTo>
                <a:cubicBezTo>
                  <a:pt x="829948" y="2093266"/>
                  <a:pt x="819470" y="2092313"/>
                  <a:pt x="807564" y="2092790"/>
                </a:cubicBezTo>
                <a:cubicBezTo>
                  <a:pt x="799944" y="2093266"/>
                  <a:pt x="794705" y="2096600"/>
                  <a:pt x="790895" y="2103267"/>
                </a:cubicBezTo>
                <a:cubicBezTo>
                  <a:pt x="783275" y="2115173"/>
                  <a:pt x="772798" y="2124698"/>
                  <a:pt x="759939" y="2131842"/>
                </a:cubicBezTo>
                <a:cubicBezTo>
                  <a:pt x="744699" y="2140415"/>
                  <a:pt x="728506" y="2138986"/>
                  <a:pt x="712790" y="2138986"/>
                </a:cubicBezTo>
                <a:cubicBezTo>
                  <a:pt x="704694" y="2138986"/>
                  <a:pt x="696121" y="2135176"/>
                  <a:pt x="687549" y="2134700"/>
                </a:cubicBezTo>
                <a:cubicBezTo>
                  <a:pt x="681834" y="2134223"/>
                  <a:pt x="676119" y="2131366"/>
                  <a:pt x="673738" y="2125651"/>
                </a:cubicBezTo>
                <a:cubicBezTo>
                  <a:pt x="669451" y="2117079"/>
                  <a:pt x="661831" y="2112316"/>
                  <a:pt x="655640" y="2105172"/>
                </a:cubicBezTo>
                <a:cubicBezTo>
                  <a:pt x="653259" y="2102315"/>
                  <a:pt x="650401" y="2098981"/>
                  <a:pt x="645639" y="2100886"/>
                </a:cubicBezTo>
                <a:cubicBezTo>
                  <a:pt x="641829" y="2102315"/>
                  <a:pt x="641829" y="2106125"/>
                  <a:pt x="641352" y="2109935"/>
                </a:cubicBezTo>
                <a:cubicBezTo>
                  <a:pt x="638971" y="2128508"/>
                  <a:pt x="640876" y="2147082"/>
                  <a:pt x="645639" y="2164704"/>
                </a:cubicBezTo>
                <a:cubicBezTo>
                  <a:pt x="649925" y="2180420"/>
                  <a:pt x="661831" y="2193279"/>
                  <a:pt x="678024" y="2197088"/>
                </a:cubicBezTo>
                <a:cubicBezTo>
                  <a:pt x="725173" y="2208995"/>
                  <a:pt x="771845" y="2220901"/>
                  <a:pt x="819470" y="2230426"/>
                </a:cubicBezTo>
                <a:cubicBezTo>
                  <a:pt x="847569" y="2236141"/>
                  <a:pt x="869476" y="2229473"/>
                  <a:pt x="885669" y="2205185"/>
                </a:cubicBezTo>
                <a:cubicBezTo>
                  <a:pt x="900433" y="2182801"/>
                  <a:pt x="923292" y="2177562"/>
                  <a:pt x="948058" y="2178991"/>
                </a:cubicBezTo>
                <a:cubicBezTo>
                  <a:pt x="954725" y="2179467"/>
                  <a:pt x="958059" y="2182801"/>
                  <a:pt x="957106" y="2189468"/>
                </a:cubicBezTo>
                <a:cubicBezTo>
                  <a:pt x="954725" y="2204709"/>
                  <a:pt x="952820" y="2220425"/>
                  <a:pt x="949963" y="2235665"/>
                </a:cubicBezTo>
                <a:cubicBezTo>
                  <a:pt x="948534" y="2244237"/>
                  <a:pt x="948534" y="2250905"/>
                  <a:pt x="959488" y="2251857"/>
                </a:cubicBezTo>
                <a:cubicBezTo>
                  <a:pt x="963774" y="2252334"/>
                  <a:pt x="967584" y="2255191"/>
                  <a:pt x="971870" y="2257096"/>
                </a:cubicBezTo>
                <a:cubicBezTo>
                  <a:pt x="985205" y="2264240"/>
                  <a:pt x="991873" y="2262811"/>
                  <a:pt x="1000445" y="2250429"/>
                </a:cubicBezTo>
                <a:cubicBezTo>
                  <a:pt x="1008065" y="2239475"/>
                  <a:pt x="1011399" y="2227092"/>
                  <a:pt x="1014256" y="2214234"/>
                </a:cubicBezTo>
                <a:cubicBezTo>
                  <a:pt x="1019019" y="2194707"/>
                  <a:pt x="1021400" y="2174229"/>
                  <a:pt x="1029496" y="2155655"/>
                </a:cubicBezTo>
                <a:cubicBezTo>
                  <a:pt x="1035211" y="2142320"/>
                  <a:pt x="1035688" y="2128508"/>
                  <a:pt x="1028544" y="2115173"/>
                </a:cubicBezTo>
                <a:cubicBezTo>
                  <a:pt x="1025686" y="2109458"/>
                  <a:pt x="1024734" y="2103267"/>
                  <a:pt x="1023781" y="2097076"/>
                </a:cubicBezTo>
                <a:cubicBezTo>
                  <a:pt x="1019495" y="2069930"/>
                  <a:pt x="1016161" y="2042307"/>
                  <a:pt x="1001398" y="2018018"/>
                </a:cubicBezTo>
                <a:cubicBezTo>
                  <a:pt x="998540" y="2013256"/>
                  <a:pt x="996635" y="2007065"/>
                  <a:pt x="998064" y="1999921"/>
                </a:cubicBezTo>
                <a:cubicBezTo>
                  <a:pt x="1009970" y="2006588"/>
                  <a:pt x="1021400" y="2005160"/>
                  <a:pt x="1033306" y="2002778"/>
                </a:cubicBezTo>
                <a:cubicBezTo>
                  <a:pt x="1085694" y="1992301"/>
                  <a:pt x="1105220" y="2018971"/>
                  <a:pt x="1115221" y="2027543"/>
                </a:cubicBezTo>
                <a:cubicBezTo>
                  <a:pt x="1132843" y="2042783"/>
                  <a:pt x="1151893" y="2045641"/>
                  <a:pt x="1173800" y="2037545"/>
                </a:cubicBezTo>
                <a:cubicBezTo>
                  <a:pt x="1187611" y="2032306"/>
                  <a:pt x="1208566" y="2010398"/>
                  <a:pt x="1249047" y="2006588"/>
                </a:cubicBezTo>
                <a:cubicBezTo>
                  <a:pt x="1266193" y="2005160"/>
                  <a:pt x="1276194" y="2013732"/>
                  <a:pt x="1283338" y="2028020"/>
                </a:cubicBezTo>
                <a:cubicBezTo>
                  <a:pt x="1288576" y="2039450"/>
                  <a:pt x="1319056" y="2103267"/>
                  <a:pt x="1319056" y="2125651"/>
                </a:cubicBezTo>
                <a:cubicBezTo>
                  <a:pt x="1319056" y="2131842"/>
                  <a:pt x="1320485" y="2136605"/>
                  <a:pt x="1317628" y="2141843"/>
                </a:cubicBezTo>
                <a:cubicBezTo>
                  <a:pt x="1311913" y="2152321"/>
                  <a:pt x="1306674" y="2162798"/>
                  <a:pt x="1308579" y="2175181"/>
                </a:cubicBezTo>
                <a:cubicBezTo>
                  <a:pt x="1309055" y="2179467"/>
                  <a:pt x="1306197" y="2181848"/>
                  <a:pt x="1302864" y="2184230"/>
                </a:cubicBezTo>
                <a:cubicBezTo>
                  <a:pt x="1295244" y="2190421"/>
                  <a:pt x="1294291" y="2198041"/>
                  <a:pt x="1301435" y="2204232"/>
                </a:cubicBezTo>
                <a:cubicBezTo>
                  <a:pt x="1304769" y="2207090"/>
                  <a:pt x="1293815" y="2227568"/>
                  <a:pt x="1290481" y="2235665"/>
                </a:cubicBezTo>
                <a:cubicBezTo>
                  <a:pt x="1286671" y="2245190"/>
                  <a:pt x="1280480" y="2250429"/>
                  <a:pt x="1270003" y="2251381"/>
                </a:cubicBezTo>
                <a:cubicBezTo>
                  <a:pt x="1261906" y="2251857"/>
                  <a:pt x="1255239" y="2256143"/>
                  <a:pt x="1249047" y="2261859"/>
                </a:cubicBezTo>
                <a:cubicBezTo>
                  <a:pt x="1240951" y="2269002"/>
                  <a:pt x="1236665" y="2278527"/>
                  <a:pt x="1232379" y="2288052"/>
                </a:cubicBezTo>
                <a:cubicBezTo>
                  <a:pt x="1226664" y="2300435"/>
                  <a:pt x="1219520" y="2312341"/>
                  <a:pt x="1208090" y="2320437"/>
                </a:cubicBezTo>
                <a:cubicBezTo>
                  <a:pt x="1195231" y="2329486"/>
                  <a:pt x="1124746" y="2379016"/>
                  <a:pt x="1080931" y="2349489"/>
                </a:cubicBezTo>
                <a:cubicBezTo>
                  <a:pt x="1075693" y="2345679"/>
                  <a:pt x="1069501" y="2342345"/>
                  <a:pt x="1063786" y="2339011"/>
                </a:cubicBezTo>
                <a:cubicBezTo>
                  <a:pt x="1061405" y="2337582"/>
                  <a:pt x="1058548" y="2335201"/>
                  <a:pt x="1056166" y="2336630"/>
                </a:cubicBezTo>
                <a:cubicBezTo>
                  <a:pt x="1053309" y="2338059"/>
                  <a:pt x="1055214" y="2341868"/>
                  <a:pt x="1055214" y="2344726"/>
                </a:cubicBezTo>
                <a:cubicBezTo>
                  <a:pt x="1055214" y="2346631"/>
                  <a:pt x="1042355" y="2394256"/>
                  <a:pt x="1075216" y="2418545"/>
                </a:cubicBezTo>
                <a:cubicBezTo>
                  <a:pt x="1089028" y="2428546"/>
                  <a:pt x="1106173" y="2432356"/>
                  <a:pt x="1121889" y="2438071"/>
                </a:cubicBezTo>
                <a:cubicBezTo>
                  <a:pt x="1154274" y="2444262"/>
                  <a:pt x="1199041" y="2433785"/>
                  <a:pt x="1216663" y="2427117"/>
                </a:cubicBezTo>
                <a:cubicBezTo>
                  <a:pt x="1266193" y="2408067"/>
                  <a:pt x="1313341" y="2383302"/>
                  <a:pt x="1364776" y="2368539"/>
                </a:cubicBezTo>
                <a:cubicBezTo>
                  <a:pt x="1375254" y="2365681"/>
                  <a:pt x="1379540" y="2359014"/>
                  <a:pt x="1380493" y="2348536"/>
                </a:cubicBezTo>
                <a:cubicBezTo>
                  <a:pt x="1381921" y="2334248"/>
                  <a:pt x="1387636" y="2320914"/>
                  <a:pt x="1394780" y="2308531"/>
                </a:cubicBezTo>
                <a:cubicBezTo>
                  <a:pt x="1397638" y="2303292"/>
                  <a:pt x="1401447" y="2298530"/>
                  <a:pt x="1408591" y="2300911"/>
                </a:cubicBezTo>
                <a:cubicBezTo>
                  <a:pt x="1414783" y="2303292"/>
                  <a:pt x="1413830" y="2309484"/>
                  <a:pt x="1413354" y="2315198"/>
                </a:cubicBezTo>
                <a:cubicBezTo>
                  <a:pt x="1412878" y="2317580"/>
                  <a:pt x="1413354" y="2355680"/>
                  <a:pt x="1422403" y="2354727"/>
                </a:cubicBezTo>
                <a:cubicBezTo>
                  <a:pt x="1431451" y="2353775"/>
                  <a:pt x="1440024" y="2350917"/>
                  <a:pt x="1448120" y="2347584"/>
                </a:cubicBezTo>
                <a:cubicBezTo>
                  <a:pt x="1459074" y="2342821"/>
                  <a:pt x="1465265" y="2334248"/>
                  <a:pt x="1466694" y="2321866"/>
                </a:cubicBezTo>
                <a:cubicBezTo>
                  <a:pt x="1468122" y="2310912"/>
                  <a:pt x="1476219" y="2268526"/>
                  <a:pt x="1477171" y="2258048"/>
                </a:cubicBezTo>
                <a:cubicBezTo>
                  <a:pt x="1478600" y="2241856"/>
                  <a:pt x="1479553" y="2225187"/>
                  <a:pt x="1471456" y="2210423"/>
                </a:cubicBezTo>
                <a:cubicBezTo>
                  <a:pt x="1446691" y="2165180"/>
                  <a:pt x="1434785" y="2115173"/>
                  <a:pt x="1417164" y="2067072"/>
                </a:cubicBezTo>
                <a:cubicBezTo>
                  <a:pt x="1416211" y="2064215"/>
                  <a:pt x="1415259" y="2060405"/>
                  <a:pt x="1418116" y="2058023"/>
                </a:cubicBezTo>
                <a:cubicBezTo>
                  <a:pt x="1420974" y="2055642"/>
                  <a:pt x="1424308" y="2057071"/>
                  <a:pt x="1426689" y="2058500"/>
                </a:cubicBezTo>
                <a:cubicBezTo>
                  <a:pt x="1437166" y="2065643"/>
                  <a:pt x="1449549" y="2069930"/>
                  <a:pt x="1460503" y="2075645"/>
                </a:cubicBezTo>
                <a:cubicBezTo>
                  <a:pt x="1470980" y="2081360"/>
                  <a:pt x="1482410" y="2082312"/>
                  <a:pt x="1493840" y="2081836"/>
                </a:cubicBezTo>
                <a:cubicBezTo>
                  <a:pt x="1508128" y="2080883"/>
                  <a:pt x="1516224" y="2070406"/>
                  <a:pt x="1514319" y="2056595"/>
                </a:cubicBezTo>
                <a:cubicBezTo>
                  <a:pt x="1512890" y="2048498"/>
                  <a:pt x="1483839" y="1994206"/>
                  <a:pt x="1469551" y="1976585"/>
                </a:cubicBezTo>
                <a:cubicBezTo>
                  <a:pt x="1423355" y="1920863"/>
                  <a:pt x="1383826" y="1861332"/>
                  <a:pt x="1357156" y="1793705"/>
                </a:cubicBezTo>
                <a:cubicBezTo>
                  <a:pt x="1347155" y="1768463"/>
                  <a:pt x="1336201" y="1743698"/>
                  <a:pt x="1314770" y="1725601"/>
                </a:cubicBezTo>
                <a:cubicBezTo>
                  <a:pt x="1308579" y="1720362"/>
                  <a:pt x="1309055" y="1713695"/>
                  <a:pt x="1312389" y="1706551"/>
                </a:cubicBezTo>
                <a:cubicBezTo>
                  <a:pt x="1318104" y="1694168"/>
                  <a:pt x="1290481" y="1666546"/>
                  <a:pt x="1283814" y="1666070"/>
                </a:cubicBezTo>
                <a:cubicBezTo>
                  <a:pt x="1278099" y="1665593"/>
                  <a:pt x="1268574" y="1649401"/>
                  <a:pt x="1266193" y="1645591"/>
                </a:cubicBezTo>
                <a:cubicBezTo>
                  <a:pt x="1261430" y="1638447"/>
                  <a:pt x="1261906" y="1631779"/>
                  <a:pt x="1268097" y="1626065"/>
                </a:cubicBezTo>
                <a:cubicBezTo>
                  <a:pt x="1278099" y="1617968"/>
                  <a:pt x="1356680" y="1535101"/>
                  <a:pt x="1388589" y="1502240"/>
                </a:cubicBezTo>
                <a:close/>
                <a:moveTo>
                  <a:pt x="634209" y="974554"/>
                </a:moveTo>
                <a:cubicBezTo>
                  <a:pt x="626589" y="983127"/>
                  <a:pt x="591823" y="1018846"/>
                  <a:pt x="579916" y="1025989"/>
                </a:cubicBezTo>
                <a:cubicBezTo>
                  <a:pt x="565629" y="1034562"/>
                  <a:pt x="556104" y="1048849"/>
                  <a:pt x="547531" y="1063137"/>
                </a:cubicBezTo>
                <a:cubicBezTo>
                  <a:pt x="544198" y="1068852"/>
                  <a:pt x="539435" y="1073614"/>
                  <a:pt x="533244" y="1076472"/>
                </a:cubicBezTo>
                <a:cubicBezTo>
                  <a:pt x="520861" y="1082187"/>
                  <a:pt x="445614" y="1133146"/>
                  <a:pt x="414657" y="1141242"/>
                </a:cubicBezTo>
                <a:cubicBezTo>
                  <a:pt x="376557" y="1151243"/>
                  <a:pt x="337029" y="1156958"/>
                  <a:pt x="292261" y="1159816"/>
                </a:cubicBezTo>
                <a:cubicBezTo>
                  <a:pt x="280355" y="1162197"/>
                  <a:pt x="267020" y="1154101"/>
                  <a:pt x="254637" y="1144099"/>
                </a:cubicBezTo>
                <a:cubicBezTo>
                  <a:pt x="242255" y="1134098"/>
                  <a:pt x="229872" y="1124097"/>
                  <a:pt x="218442" y="1113143"/>
                </a:cubicBezTo>
                <a:cubicBezTo>
                  <a:pt x="205584" y="1100761"/>
                  <a:pt x="190820" y="1093617"/>
                  <a:pt x="173199" y="1092188"/>
                </a:cubicBezTo>
                <a:cubicBezTo>
                  <a:pt x="160340" y="1091236"/>
                  <a:pt x="155577" y="1086473"/>
                  <a:pt x="153196" y="1074567"/>
                </a:cubicBezTo>
                <a:cubicBezTo>
                  <a:pt x="142242" y="1015036"/>
                  <a:pt x="142242" y="886448"/>
                  <a:pt x="162721" y="796913"/>
                </a:cubicBezTo>
                <a:cubicBezTo>
                  <a:pt x="163674" y="793103"/>
                  <a:pt x="340839" y="927406"/>
                  <a:pt x="435612" y="958838"/>
                </a:cubicBezTo>
                <a:cubicBezTo>
                  <a:pt x="455139" y="965506"/>
                  <a:pt x="473712" y="975983"/>
                  <a:pt x="494668" y="978841"/>
                </a:cubicBezTo>
                <a:cubicBezTo>
                  <a:pt x="514670" y="981698"/>
                  <a:pt x="533720" y="981698"/>
                  <a:pt x="551818" y="971221"/>
                </a:cubicBezTo>
                <a:cubicBezTo>
                  <a:pt x="573725" y="958838"/>
                  <a:pt x="597061" y="948361"/>
                  <a:pt x="619445" y="936454"/>
                </a:cubicBezTo>
                <a:cubicBezTo>
                  <a:pt x="625636" y="933597"/>
                  <a:pt x="628970" y="934073"/>
                  <a:pt x="629923" y="941217"/>
                </a:cubicBezTo>
                <a:cubicBezTo>
                  <a:pt x="629923" y="941693"/>
                  <a:pt x="629923" y="941693"/>
                  <a:pt x="629923" y="942169"/>
                </a:cubicBezTo>
                <a:cubicBezTo>
                  <a:pt x="632304" y="953123"/>
                  <a:pt x="645163" y="962172"/>
                  <a:pt x="634209" y="974554"/>
                </a:cubicBezTo>
                <a:close/>
              </a:path>
            </a:pathLst>
          </a:custGeom>
          <a:solidFill>
            <a:schemeClr val="tx1"/>
          </a:solidFill>
          <a:ln w="476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EFCAF53-1B31-4146-859A-C95130B774D2}"/>
              </a:ext>
            </a:extLst>
          </p:cNvPr>
          <p:cNvGrpSpPr/>
          <p:nvPr/>
        </p:nvGrpSpPr>
        <p:grpSpPr>
          <a:xfrm flipH="1">
            <a:off x="9923291" y="3696"/>
            <a:ext cx="2268709" cy="2816157"/>
            <a:chOff x="-3827" y="360053"/>
            <a:chExt cx="5046585" cy="6264344"/>
          </a:xfrm>
        </p:grpSpPr>
        <p:sp>
          <p:nvSpPr>
            <p:cNvPr id="7" name="Freeform 51">
              <a:extLst>
                <a:ext uri="{FF2B5EF4-FFF2-40B4-BE49-F238E27FC236}">
                  <a16:creationId xmlns:a16="http://schemas.microsoft.com/office/drawing/2014/main" id="{18692D2D-ED82-45DB-AC1A-64342A8819DA}"/>
                </a:ext>
              </a:extLst>
            </p:cNvPr>
            <p:cNvSpPr/>
            <p:nvPr/>
          </p:nvSpPr>
          <p:spPr>
            <a:xfrm>
              <a:off x="470442" y="496958"/>
              <a:ext cx="4555215" cy="2809349"/>
            </a:xfrm>
            <a:custGeom>
              <a:avLst/>
              <a:gdLst>
                <a:gd name="connsiteX0" fmla="*/ 3418711 w 3909575"/>
                <a:gd name="connsiteY0" fmla="*/ 1537 h 1788689"/>
                <a:gd name="connsiteX1" fmla="*/ 3368419 w 3909575"/>
                <a:gd name="connsiteY1" fmla="*/ 121871 h 1788689"/>
                <a:gd name="connsiteX2" fmla="*/ 3176755 w 3909575"/>
                <a:gd name="connsiteY2" fmla="*/ 166181 h 1788689"/>
                <a:gd name="connsiteX3" fmla="*/ 3416930 w 3909575"/>
                <a:gd name="connsiteY3" fmla="*/ 157930 h 1788689"/>
                <a:gd name="connsiteX4" fmla="*/ 3701848 w 3909575"/>
                <a:gd name="connsiteY4" fmla="*/ 27103 h 1788689"/>
                <a:gd name="connsiteX5" fmla="*/ 3909575 w 3909575"/>
                <a:gd name="connsiteY5" fmla="*/ 58533 h 1788689"/>
                <a:gd name="connsiteX6" fmla="*/ 3805270 w 3909575"/>
                <a:gd name="connsiteY6" fmla="*/ 99736 h 1788689"/>
                <a:gd name="connsiteX7" fmla="*/ 3852640 w 3909575"/>
                <a:gd name="connsiteY7" fmla="*/ 168423 h 1788689"/>
                <a:gd name="connsiteX8" fmla="*/ 3340943 w 3909575"/>
                <a:gd name="connsiteY8" fmla="*/ 360744 h 1788689"/>
                <a:gd name="connsiteX9" fmla="*/ 3212947 w 3909575"/>
                <a:gd name="connsiteY9" fmla="*/ 436602 h 1788689"/>
                <a:gd name="connsiteX10" fmla="*/ 2793493 w 3909575"/>
                <a:gd name="connsiteY10" fmla="*/ 469443 h 1788689"/>
                <a:gd name="connsiteX11" fmla="*/ 2633496 w 3909575"/>
                <a:gd name="connsiteY11" fmla="*/ 559844 h 1788689"/>
                <a:gd name="connsiteX12" fmla="*/ 2633496 w 3909575"/>
                <a:gd name="connsiteY12" fmla="*/ 563552 h 1788689"/>
                <a:gd name="connsiteX13" fmla="*/ 2496374 w 3909575"/>
                <a:gd name="connsiteY13" fmla="*/ 661511 h 1788689"/>
                <a:gd name="connsiteX14" fmla="*/ 707665 w 3909575"/>
                <a:gd name="connsiteY14" fmla="*/ 1778584 h 1788689"/>
                <a:gd name="connsiteX15" fmla="*/ 0 w 3909575"/>
                <a:gd name="connsiteY15" fmla="*/ 251933 h 1788689"/>
                <a:gd name="connsiteX16" fmla="*/ 723568 w 3909575"/>
                <a:gd name="connsiteY16" fmla="*/ 410960 h 1788689"/>
                <a:gd name="connsiteX17" fmla="*/ 906449 w 3909575"/>
                <a:gd name="connsiteY17" fmla="*/ 1110675 h 1788689"/>
                <a:gd name="connsiteX18" fmla="*/ 2334017 w 3909575"/>
                <a:gd name="connsiteY18" fmla="*/ 349554 h 1788689"/>
                <a:gd name="connsiteX19" fmla="*/ 2664775 w 3909575"/>
                <a:gd name="connsiteY19" fmla="*/ 145840 h 1788689"/>
                <a:gd name="connsiteX20" fmla="*/ 3107886 w 3909575"/>
                <a:gd name="connsiteY20" fmla="*/ 44315 h 1788689"/>
                <a:gd name="connsiteX21" fmla="*/ 3418711 w 3909575"/>
                <a:gd name="connsiteY21" fmla="*/ 1537 h 1788689"/>
                <a:gd name="connsiteX0" fmla="*/ 3418711 w 3909575"/>
                <a:gd name="connsiteY0" fmla="*/ 1537 h 1788689"/>
                <a:gd name="connsiteX1" fmla="*/ 3368419 w 3909575"/>
                <a:gd name="connsiteY1" fmla="*/ 121871 h 1788689"/>
                <a:gd name="connsiteX2" fmla="*/ 3176755 w 3909575"/>
                <a:gd name="connsiteY2" fmla="*/ 166181 h 1788689"/>
                <a:gd name="connsiteX3" fmla="*/ 3416930 w 3909575"/>
                <a:gd name="connsiteY3" fmla="*/ 157930 h 1788689"/>
                <a:gd name="connsiteX4" fmla="*/ 3701848 w 3909575"/>
                <a:gd name="connsiteY4" fmla="*/ 27103 h 1788689"/>
                <a:gd name="connsiteX5" fmla="*/ 3909575 w 3909575"/>
                <a:gd name="connsiteY5" fmla="*/ 58533 h 1788689"/>
                <a:gd name="connsiteX6" fmla="*/ 3805270 w 3909575"/>
                <a:gd name="connsiteY6" fmla="*/ 99736 h 1788689"/>
                <a:gd name="connsiteX7" fmla="*/ 3852640 w 3909575"/>
                <a:gd name="connsiteY7" fmla="*/ 168423 h 1788689"/>
                <a:gd name="connsiteX8" fmla="*/ 3340943 w 3909575"/>
                <a:gd name="connsiteY8" fmla="*/ 360744 h 1788689"/>
                <a:gd name="connsiteX9" fmla="*/ 3212947 w 3909575"/>
                <a:gd name="connsiteY9" fmla="*/ 436602 h 1788689"/>
                <a:gd name="connsiteX10" fmla="*/ 2793493 w 3909575"/>
                <a:gd name="connsiteY10" fmla="*/ 469443 h 1788689"/>
                <a:gd name="connsiteX11" fmla="*/ 2633496 w 3909575"/>
                <a:gd name="connsiteY11" fmla="*/ 559844 h 1788689"/>
                <a:gd name="connsiteX12" fmla="*/ 2496374 w 3909575"/>
                <a:gd name="connsiteY12" fmla="*/ 661511 h 1788689"/>
                <a:gd name="connsiteX13" fmla="*/ 707665 w 3909575"/>
                <a:gd name="connsiteY13" fmla="*/ 1778584 h 1788689"/>
                <a:gd name="connsiteX14" fmla="*/ 0 w 3909575"/>
                <a:gd name="connsiteY14" fmla="*/ 251933 h 1788689"/>
                <a:gd name="connsiteX15" fmla="*/ 723568 w 3909575"/>
                <a:gd name="connsiteY15" fmla="*/ 410960 h 1788689"/>
                <a:gd name="connsiteX16" fmla="*/ 906449 w 3909575"/>
                <a:gd name="connsiteY16" fmla="*/ 1110675 h 1788689"/>
                <a:gd name="connsiteX17" fmla="*/ 2334017 w 3909575"/>
                <a:gd name="connsiteY17" fmla="*/ 349554 h 1788689"/>
                <a:gd name="connsiteX18" fmla="*/ 2664775 w 3909575"/>
                <a:gd name="connsiteY18" fmla="*/ 145840 h 1788689"/>
                <a:gd name="connsiteX19" fmla="*/ 3107886 w 3909575"/>
                <a:gd name="connsiteY19" fmla="*/ 44315 h 1788689"/>
                <a:gd name="connsiteX20" fmla="*/ 3418711 w 3909575"/>
                <a:gd name="connsiteY20" fmla="*/ 1537 h 1788689"/>
                <a:gd name="connsiteX0" fmla="*/ 3418711 w 3909575"/>
                <a:gd name="connsiteY0" fmla="*/ 1537 h 1788689"/>
                <a:gd name="connsiteX1" fmla="*/ 3368419 w 3909575"/>
                <a:gd name="connsiteY1" fmla="*/ 121871 h 1788689"/>
                <a:gd name="connsiteX2" fmla="*/ 3176755 w 3909575"/>
                <a:gd name="connsiteY2" fmla="*/ 166181 h 1788689"/>
                <a:gd name="connsiteX3" fmla="*/ 3416930 w 3909575"/>
                <a:gd name="connsiteY3" fmla="*/ 157930 h 1788689"/>
                <a:gd name="connsiteX4" fmla="*/ 3701848 w 3909575"/>
                <a:gd name="connsiteY4" fmla="*/ 27103 h 1788689"/>
                <a:gd name="connsiteX5" fmla="*/ 3909575 w 3909575"/>
                <a:gd name="connsiteY5" fmla="*/ 58533 h 1788689"/>
                <a:gd name="connsiteX6" fmla="*/ 3805270 w 3909575"/>
                <a:gd name="connsiteY6" fmla="*/ 99736 h 1788689"/>
                <a:gd name="connsiteX7" fmla="*/ 3852640 w 3909575"/>
                <a:gd name="connsiteY7" fmla="*/ 168423 h 1788689"/>
                <a:gd name="connsiteX8" fmla="*/ 3340943 w 3909575"/>
                <a:gd name="connsiteY8" fmla="*/ 360744 h 1788689"/>
                <a:gd name="connsiteX9" fmla="*/ 3212947 w 3909575"/>
                <a:gd name="connsiteY9" fmla="*/ 436602 h 1788689"/>
                <a:gd name="connsiteX10" fmla="*/ 2793493 w 3909575"/>
                <a:gd name="connsiteY10" fmla="*/ 469443 h 1788689"/>
                <a:gd name="connsiteX11" fmla="*/ 2496374 w 3909575"/>
                <a:gd name="connsiteY11" fmla="*/ 661511 h 1788689"/>
                <a:gd name="connsiteX12" fmla="*/ 707665 w 3909575"/>
                <a:gd name="connsiteY12" fmla="*/ 1778584 h 1788689"/>
                <a:gd name="connsiteX13" fmla="*/ 0 w 3909575"/>
                <a:gd name="connsiteY13" fmla="*/ 251933 h 1788689"/>
                <a:gd name="connsiteX14" fmla="*/ 723568 w 3909575"/>
                <a:gd name="connsiteY14" fmla="*/ 410960 h 1788689"/>
                <a:gd name="connsiteX15" fmla="*/ 906449 w 3909575"/>
                <a:gd name="connsiteY15" fmla="*/ 1110675 h 1788689"/>
                <a:gd name="connsiteX16" fmla="*/ 2334017 w 3909575"/>
                <a:gd name="connsiteY16" fmla="*/ 349554 h 1788689"/>
                <a:gd name="connsiteX17" fmla="*/ 2664775 w 3909575"/>
                <a:gd name="connsiteY17" fmla="*/ 145840 h 1788689"/>
                <a:gd name="connsiteX18" fmla="*/ 3107886 w 3909575"/>
                <a:gd name="connsiteY18" fmla="*/ 44315 h 1788689"/>
                <a:gd name="connsiteX19" fmla="*/ 3418711 w 3909575"/>
                <a:gd name="connsiteY19" fmla="*/ 1537 h 1788689"/>
                <a:gd name="connsiteX0" fmla="*/ 3418711 w 3909575"/>
                <a:gd name="connsiteY0" fmla="*/ 1537 h 1779443"/>
                <a:gd name="connsiteX1" fmla="*/ 3368419 w 3909575"/>
                <a:gd name="connsiteY1" fmla="*/ 121871 h 1779443"/>
                <a:gd name="connsiteX2" fmla="*/ 3176755 w 3909575"/>
                <a:gd name="connsiteY2" fmla="*/ 166181 h 1779443"/>
                <a:gd name="connsiteX3" fmla="*/ 3416930 w 3909575"/>
                <a:gd name="connsiteY3" fmla="*/ 157930 h 1779443"/>
                <a:gd name="connsiteX4" fmla="*/ 3701848 w 3909575"/>
                <a:gd name="connsiteY4" fmla="*/ 27103 h 1779443"/>
                <a:gd name="connsiteX5" fmla="*/ 3909575 w 3909575"/>
                <a:gd name="connsiteY5" fmla="*/ 58533 h 1779443"/>
                <a:gd name="connsiteX6" fmla="*/ 3805270 w 3909575"/>
                <a:gd name="connsiteY6" fmla="*/ 99736 h 1779443"/>
                <a:gd name="connsiteX7" fmla="*/ 3852640 w 3909575"/>
                <a:gd name="connsiteY7" fmla="*/ 168423 h 1779443"/>
                <a:gd name="connsiteX8" fmla="*/ 3340943 w 3909575"/>
                <a:gd name="connsiteY8" fmla="*/ 360744 h 1779443"/>
                <a:gd name="connsiteX9" fmla="*/ 3212947 w 3909575"/>
                <a:gd name="connsiteY9" fmla="*/ 436602 h 1779443"/>
                <a:gd name="connsiteX10" fmla="*/ 2793493 w 3909575"/>
                <a:gd name="connsiteY10" fmla="*/ 469443 h 1779443"/>
                <a:gd name="connsiteX11" fmla="*/ 707665 w 3909575"/>
                <a:gd name="connsiteY11" fmla="*/ 1778584 h 1779443"/>
                <a:gd name="connsiteX12" fmla="*/ 0 w 3909575"/>
                <a:gd name="connsiteY12" fmla="*/ 251933 h 1779443"/>
                <a:gd name="connsiteX13" fmla="*/ 723568 w 3909575"/>
                <a:gd name="connsiteY13" fmla="*/ 410960 h 1779443"/>
                <a:gd name="connsiteX14" fmla="*/ 906449 w 3909575"/>
                <a:gd name="connsiteY14" fmla="*/ 1110675 h 1779443"/>
                <a:gd name="connsiteX15" fmla="*/ 2334017 w 3909575"/>
                <a:gd name="connsiteY15" fmla="*/ 349554 h 1779443"/>
                <a:gd name="connsiteX16" fmla="*/ 2664775 w 3909575"/>
                <a:gd name="connsiteY16" fmla="*/ 145840 h 1779443"/>
                <a:gd name="connsiteX17" fmla="*/ 3107886 w 3909575"/>
                <a:gd name="connsiteY17" fmla="*/ 44315 h 1779443"/>
                <a:gd name="connsiteX18" fmla="*/ 3418711 w 3909575"/>
                <a:gd name="connsiteY18" fmla="*/ 1537 h 1779443"/>
                <a:gd name="connsiteX0" fmla="*/ 3418711 w 3909575"/>
                <a:gd name="connsiteY0" fmla="*/ 1537 h 1779443"/>
                <a:gd name="connsiteX1" fmla="*/ 3368419 w 3909575"/>
                <a:gd name="connsiteY1" fmla="*/ 121871 h 1779443"/>
                <a:gd name="connsiteX2" fmla="*/ 3176755 w 3909575"/>
                <a:gd name="connsiteY2" fmla="*/ 166181 h 1779443"/>
                <a:gd name="connsiteX3" fmla="*/ 3416930 w 3909575"/>
                <a:gd name="connsiteY3" fmla="*/ 157930 h 1779443"/>
                <a:gd name="connsiteX4" fmla="*/ 3701848 w 3909575"/>
                <a:gd name="connsiteY4" fmla="*/ 27103 h 1779443"/>
                <a:gd name="connsiteX5" fmla="*/ 3909575 w 3909575"/>
                <a:gd name="connsiteY5" fmla="*/ 58533 h 1779443"/>
                <a:gd name="connsiteX6" fmla="*/ 3805270 w 3909575"/>
                <a:gd name="connsiteY6" fmla="*/ 99736 h 1779443"/>
                <a:gd name="connsiteX7" fmla="*/ 3852640 w 3909575"/>
                <a:gd name="connsiteY7" fmla="*/ 168423 h 1779443"/>
                <a:gd name="connsiteX8" fmla="*/ 3340943 w 3909575"/>
                <a:gd name="connsiteY8" fmla="*/ 360744 h 1779443"/>
                <a:gd name="connsiteX9" fmla="*/ 3212947 w 3909575"/>
                <a:gd name="connsiteY9" fmla="*/ 436602 h 1779443"/>
                <a:gd name="connsiteX10" fmla="*/ 2793493 w 3909575"/>
                <a:gd name="connsiteY10" fmla="*/ 469443 h 1779443"/>
                <a:gd name="connsiteX11" fmla="*/ 707665 w 3909575"/>
                <a:gd name="connsiteY11" fmla="*/ 1778584 h 1779443"/>
                <a:gd name="connsiteX12" fmla="*/ 0 w 3909575"/>
                <a:gd name="connsiteY12" fmla="*/ 251933 h 1779443"/>
                <a:gd name="connsiteX13" fmla="*/ 723568 w 3909575"/>
                <a:gd name="connsiteY13" fmla="*/ 410960 h 1779443"/>
                <a:gd name="connsiteX14" fmla="*/ 906449 w 3909575"/>
                <a:gd name="connsiteY14" fmla="*/ 1110675 h 1779443"/>
                <a:gd name="connsiteX15" fmla="*/ 2664775 w 3909575"/>
                <a:gd name="connsiteY15" fmla="*/ 145840 h 1779443"/>
                <a:gd name="connsiteX16" fmla="*/ 3107886 w 3909575"/>
                <a:gd name="connsiteY16" fmla="*/ 44315 h 1779443"/>
                <a:gd name="connsiteX17" fmla="*/ 3418711 w 3909575"/>
                <a:gd name="connsiteY17" fmla="*/ 1537 h 1779443"/>
                <a:gd name="connsiteX0" fmla="*/ 3418711 w 3909575"/>
                <a:gd name="connsiteY0" fmla="*/ 1537 h 1779443"/>
                <a:gd name="connsiteX1" fmla="*/ 3368419 w 3909575"/>
                <a:gd name="connsiteY1" fmla="*/ 121871 h 1779443"/>
                <a:gd name="connsiteX2" fmla="*/ 3176755 w 3909575"/>
                <a:gd name="connsiteY2" fmla="*/ 166181 h 1779443"/>
                <a:gd name="connsiteX3" fmla="*/ 3416930 w 3909575"/>
                <a:gd name="connsiteY3" fmla="*/ 157930 h 1779443"/>
                <a:gd name="connsiteX4" fmla="*/ 3701848 w 3909575"/>
                <a:gd name="connsiteY4" fmla="*/ 27103 h 1779443"/>
                <a:gd name="connsiteX5" fmla="*/ 3909575 w 3909575"/>
                <a:gd name="connsiteY5" fmla="*/ 58533 h 1779443"/>
                <a:gd name="connsiteX6" fmla="*/ 3805270 w 3909575"/>
                <a:gd name="connsiteY6" fmla="*/ 99736 h 1779443"/>
                <a:gd name="connsiteX7" fmla="*/ 3852640 w 3909575"/>
                <a:gd name="connsiteY7" fmla="*/ 168423 h 1779443"/>
                <a:gd name="connsiteX8" fmla="*/ 3340943 w 3909575"/>
                <a:gd name="connsiteY8" fmla="*/ 360744 h 1779443"/>
                <a:gd name="connsiteX9" fmla="*/ 3212947 w 3909575"/>
                <a:gd name="connsiteY9" fmla="*/ 436602 h 1779443"/>
                <a:gd name="connsiteX10" fmla="*/ 2793493 w 3909575"/>
                <a:gd name="connsiteY10" fmla="*/ 469443 h 1779443"/>
                <a:gd name="connsiteX11" fmla="*/ 707665 w 3909575"/>
                <a:gd name="connsiteY11" fmla="*/ 1778584 h 1779443"/>
                <a:gd name="connsiteX12" fmla="*/ 0 w 3909575"/>
                <a:gd name="connsiteY12" fmla="*/ 251933 h 1779443"/>
                <a:gd name="connsiteX13" fmla="*/ 723568 w 3909575"/>
                <a:gd name="connsiteY13" fmla="*/ 410960 h 1779443"/>
                <a:gd name="connsiteX14" fmla="*/ 906449 w 3909575"/>
                <a:gd name="connsiteY14" fmla="*/ 1110675 h 1779443"/>
                <a:gd name="connsiteX15" fmla="*/ 2601164 w 3909575"/>
                <a:gd name="connsiteY15" fmla="*/ 209450 h 1779443"/>
                <a:gd name="connsiteX16" fmla="*/ 3107886 w 3909575"/>
                <a:gd name="connsiteY16" fmla="*/ 44315 h 1779443"/>
                <a:gd name="connsiteX17" fmla="*/ 3418711 w 3909575"/>
                <a:gd name="connsiteY17" fmla="*/ 1537 h 1779443"/>
                <a:gd name="connsiteX0" fmla="*/ 3418711 w 3909575"/>
                <a:gd name="connsiteY0" fmla="*/ 1537 h 1779443"/>
                <a:gd name="connsiteX1" fmla="*/ 3368419 w 3909575"/>
                <a:gd name="connsiteY1" fmla="*/ 121871 h 1779443"/>
                <a:gd name="connsiteX2" fmla="*/ 3176755 w 3909575"/>
                <a:gd name="connsiteY2" fmla="*/ 166181 h 1779443"/>
                <a:gd name="connsiteX3" fmla="*/ 3416930 w 3909575"/>
                <a:gd name="connsiteY3" fmla="*/ 157930 h 1779443"/>
                <a:gd name="connsiteX4" fmla="*/ 3701848 w 3909575"/>
                <a:gd name="connsiteY4" fmla="*/ 27103 h 1779443"/>
                <a:gd name="connsiteX5" fmla="*/ 3909575 w 3909575"/>
                <a:gd name="connsiteY5" fmla="*/ 58533 h 1779443"/>
                <a:gd name="connsiteX6" fmla="*/ 3805270 w 3909575"/>
                <a:gd name="connsiteY6" fmla="*/ 99736 h 1779443"/>
                <a:gd name="connsiteX7" fmla="*/ 3852640 w 3909575"/>
                <a:gd name="connsiteY7" fmla="*/ 168423 h 1779443"/>
                <a:gd name="connsiteX8" fmla="*/ 3340943 w 3909575"/>
                <a:gd name="connsiteY8" fmla="*/ 360744 h 1779443"/>
                <a:gd name="connsiteX9" fmla="*/ 3212947 w 3909575"/>
                <a:gd name="connsiteY9" fmla="*/ 436602 h 1779443"/>
                <a:gd name="connsiteX10" fmla="*/ 2793493 w 3909575"/>
                <a:gd name="connsiteY10" fmla="*/ 469443 h 1779443"/>
                <a:gd name="connsiteX11" fmla="*/ 707665 w 3909575"/>
                <a:gd name="connsiteY11" fmla="*/ 1778584 h 1779443"/>
                <a:gd name="connsiteX12" fmla="*/ 0 w 3909575"/>
                <a:gd name="connsiteY12" fmla="*/ 251933 h 1779443"/>
                <a:gd name="connsiteX13" fmla="*/ 723568 w 3909575"/>
                <a:gd name="connsiteY13" fmla="*/ 410960 h 1779443"/>
                <a:gd name="connsiteX14" fmla="*/ 906449 w 3909575"/>
                <a:gd name="connsiteY14" fmla="*/ 1110675 h 1779443"/>
                <a:gd name="connsiteX15" fmla="*/ 2601164 w 3909575"/>
                <a:gd name="connsiteY15" fmla="*/ 209450 h 1779443"/>
                <a:gd name="connsiteX16" fmla="*/ 3107886 w 3909575"/>
                <a:gd name="connsiteY16" fmla="*/ 44315 h 1779443"/>
                <a:gd name="connsiteX17" fmla="*/ 3418711 w 3909575"/>
                <a:gd name="connsiteY17" fmla="*/ 1537 h 1779443"/>
                <a:gd name="connsiteX0" fmla="*/ 3418711 w 3909575"/>
                <a:gd name="connsiteY0" fmla="*/ 1537 h 1779443"/>
                <a:gd name="connsiteX1" fmla="*/ 3368419 w 3909575"/>
                <a:gd name="connsiteY1" fmla="*/ 121871 h 1779443"/>
                <a:gd name="connsiteX2" fmla="*/ 3176755 w 3909575"/>
                <a:gd name="connsiteY2" fmla="*/ 166181 h 1779443"/>
                <a:gd name="connsiteX3" fmla="*/ 3416930 w 3909575"/>
                <a:gd name="connsiteY3" fmla="*/ 157930 h 1779443"/>
                <a:gd name="connsiteX4" fmla="*/ 3701848 w 3909575"/>
                <a:gd name="connsiteY4" fmla="*/ 27103 h 1779443"/>
                <a:gd name="connsiteX5" fmla="*/ 3909575 w 3909575"/>
                <a:gd name="connsiteY5" fmla="*/ 58533 h 1779443"/>
                <a:gd name="connsiteX6" fmla="*/ 3805270 w 3909575"/>
                <a:gd name="connsiteY6" fmla="*/ 99736 h 1779443"/>
                <a:gd name="connsiteX7" fmla="*/ 3852640 w 3909575"/>
                <a:gd name="connsiteY7" fmla="*/ 168423 h 1779443"/>
                <a:gd name="connsiteX8" fmla="*/ 3340943 w 3909575"/>
                <a:gd name="connsiteY8" fmla="*/ 360744 h 1779443"/>
                <a:gd name="connsiteX9" fmla="*/ 3212947 w 3909575"/>
                <a:gd name="connsiteY9" fmla="*/ 436602 h 1779443"/>
                <a:gd name="connsiteX10" fmla="*/ 2793493 w 3909575"/>
                <a:gd name="connsiteY10" fmla="*/ 469443 h 1779443"/>
                <a:gd name="connsiteX11" fmla="*/ 707665 w 3909575"/>
                <a:gd name="connsiteY11" fmla="*/ 1778584 h 1779443"/>
                <a:gd name="connsiteX12" fmla="*/ 0 w 3909575"/>
                <a:gd name="connsiteY12" fmla="*/ 251933 h 1779443"/>
                <a:gd name="connsiteX13" fmla="*/ 723568 w 3909575"/>
                <a:gd name="connsiteY13" fmla="*/ 410960 h 1779443"/>
                <a:gd name="connsiteX14" fmla="*/ 906449 w 3909575"/>
                <a:gd name="connsiteY14" fmla="*/ 1110675 h 1779443"/>
                <a:gd name="connsiteX15" fmla="*/ 2601164 w 3909575"/>
                <a:gd name="connsiteY15" fmla="*/ 209450 h 1779443"/>
                <a:gd name="connsiteX16" fmla="*/ 3107886 w 3909575"/>
                <a:gd name="connsiteY16" fmla="*/ 44315 h 1779443"/>
                <a:gd name="connsiteX17" fmla="*/ 3418711 w 3909575"/>
                <a:gd name="connsiteY17" fmla="*/ 1537 h 1779443"/>
                <a:gd name="connsiteX0" fmla="*/ 3418711 w 3909575"/>
                <a:gd name="connsiteY0" fmla="*/ 1537 h 1779443"/>
                <a:gd name="connsiteX1" fmla="*/ 3368419 w 3909575"/>
                <a:gd name="connsiteY1" fmla="*/ 121871 h 1779443"/>
                <a:gd name="connsiteX2" fmla="*/ 3176755 w 3909575"/>
                <a:gd name="connsiteY2" fmla="*/ 166181 h 1779443"/>
                <a:gd name="connsiteX3" fmla="*/ 3416930 w 3909575"/>
                <a:gd name="connsiteY3" fmla="*/ 157930 h 1779443"/>
                <a:gd name="connsiteX4" fmla="*/ 3701848 w 3909575"/>
                <a:gd name="connsiteY4" fmla="*/ 27103 h 1779443"/>
                <a:gd name="connsiteX5" fmla="*/ 3909575 w 3909575"/>
                <a:gd name="connsiteY5" fmla="*/ 58533 h 1779443"/>
                <a:gd name="connsiteX6" fmla="*/ 3805270 w 3909575"/>
                <a:gd name="connsiteY6" fmla="*/ 99736 h 1779443"/>
                <a:gd name="connsiteX7" fmla="*/ 3852640 w 3909575"/>
                <a:gd name="connsiteY7" fmla="*/ 168423 h 1779443"/>
                <a:gd name="connsiteX8" fmla="*/ 3340943 w 3909575"/>
                <a:gd name="connsiteY8" fmla="*/ 360744 h 1779443"/>
                <a:gd name="connsiteX9" fmla="*/ 3212947 w 3909575"/>
                <a:gd name="connsiteY9" fmla="*/ 436602 h 1779443"/>
                <a:gd name="connsiteX10" fmla="*/ 2793493 w 3909575"/>
                <a:gd name="connsiteY10" fmla="*/ 469443 h 1779443"/>
                <a:gd name="connsiteX11" fmla="*/ 707665 w 3909575"/>
                <a:gd name="connsiteY11" fmla="*/ 1778584 h 1779443"/>
                <a:gd name="connsiteX12" fmla="*/ 0 w 3909575"/>
                <a:gd name="connsiteY12" fmla="*/ 251933 h 1779443"/>
                <a:gd name="connsiteX13" fmla="*/ 723568 w 3909575"/>
                <a:gd name="connsiteY13" fmla="*/ 410960 h 1779443"/>
                <a:gd name="connsiteX14" fmla="*/ 906449 w 3909575"/>
                <a:gd name="connsiteY14" fmla="*/ 1110675 h 1779443"/>
                <a:gd name="connsiteX15" fmla="*/ 2601164 w 3909575"/>
                <a:gd name="connsiteY15" fmla="*/ 209450 h 1779443"/>
                <a:gd name="connsiteX16" fmla="*/ 3107886 w 3909575"/>
                <a:gd name="connsiteY16" fmla="*/ 44315 h 1779443"/>
                <a:gd name="connsiteX17" fmla="*/ 3418711 w 3909575"/>
                <a:gd name="connsiteY17" fmla="*/ 1537 h 1779443"/>
                <a:gd name="connsiteX0" fmla="*/ 3473665 w 3964529"/>
                <a:gd name="connsiteY0" fmla="*/ 694524 h 2472430"/>
                <a:gd name="connsiteX1" fmla="*/ 3423373 w 3964529"/>
                <a:gd name="connsiteY1" fmla="*/ 814858 h 2472430"/>
                <a:gd name="connsiteX2" fmla="*/ 3231709 w 3964529"/>
                <a:gd name="connsiteY2" fmla="*/ 859168 h 2472430"/>
                <a:gd name="connsiteX3" fmla="*/ 3471884 w 3964529"/>
                <a:gd name="connsiteY3" fmla="*/ 850917 h 2472430"/>
                <a:gd name="connsiteX4" fmla="*/ 3756802 w 3964529"/>
                <a:gd name="connsiteY4" fmla="*/ 720090 h 2472430"/>
                <a:gd name="connsiteX5" fmla="*/ 3964529 w 3964529"/>
                <a:gd name="connsiteY5" fmla="*/ 751520 h 2472430"/>
                <a:gd name="connsiteX6" fmla="*/ 3860224 w 3964529"/>
                <a:gd name="connsiteY6" fmla="*/ 792723 h 2472430"/>
                <a:gd name="connsiteX7" fmla="*/ 3907594 w 3964529"/>
                <a:gd name="connsiteY7" fmla="*/ 861410 h 2472430"/>
                <a:gd name="connsiteX8" fmla="*/ 3395897 w 3964529"/>
                <a:gd name="connsiteY8" fmla="*/ 1053731 h 2472430"/>
                <a:gd name="connsiteX9" fmla="*/ 3267901 w 3964529"/>
                <a:gd name="connsiteY9" fmla="*/ 1129589 h 2472430"/>
                <a:gd name="connsiteX10" fmla="*/ 2848447 w 3964529"/>
                <a:gd name="connsiteY10" fmla="*/ 1162430 h 2472430"/>
                <a:gd name="connsiteX11" fmla="*/ 762619 w 3964529"/>
                <a:gd name="connsiteY11" fmla="*/ 2471571 h 2472430"/>
                <a:gd name="connsiteX12" fmla="*/ 54954 w 3964529"/>
                <a:gd name="connsiteY12" fmla="*/ 944920 h 2472430"/>
                <a:gd name="connsiteX13" fmla="*/ 21024 w 3964529"/>
                <a:gd name="connsiteY13" fmla="*/ 242 h 2472430"/>
                <a:gd name="connsiteX14" fmla="*/ 778522 w 3964529"/>
                <a:gd name="connsiteY14" fmla="*/ 1103947 h 2472430"/>
                <a:gd name="connsiteX15" fmla="*/ 961403 w 3964529"/>
                <a:gd name="connsiteY15" fmla="*/ 1803662 h 2472430"/>
                <a:gd name="connsiteX16" fmla="*/ 2656118 w 3964529"/>
                <a:gd name="connsiteY16" fmla="*/ 902437 h 2472430"/>
                <a:gd name="connsiteX17" fmla="*/ 3162840 w 3964529"/>
                <a:gd name="connsiteY17" fmla="*/ 737302 h 2472430"/>
                <a:gd name="connsiteX18" fmla="*/ 3473665 w 3964529"/>
                <a:gd name="connsiteY18" fmla="*/ 694524 h 2472430"/>
                <a:gd name="connsiteX0" fmla="*/ 3473665 w 3964529"/>
                <a:gd name="connsiteY0" fmla="*/ 706805 h 2484711"/>
                <a:gd name="connsiteX1" fmla="*/ 3423373 w 3964529"/>
                <a:gd name="connsiteY1" fmla="*/ 827139 h 2484711"/>
                <a:gd name="connsiteX2" fmla="*/ 3231709 w 3964529"/>
                <a:gd name="connsiteY2" fmla="*/ 871449 h 2484711"/>
                <a:gd name="connsiteX3" fmla="*/ 3471884 w 3964529"/>
                <a:gd name="connsiteY3" fmla="*/ 863198 h 2484711"/>
                <a:gd name="connsiteX4" fmla="*/ 3756802 w 3964529"/>
                <a:gd name="connsiteY4" fmla="*/ 732371 h 2484711"/>
                <a:gd name="connsiteX5" fmla="*/ 3964529 w 3964529"/>
                <a:gd name="connsiteY5" fmla="*/ 763801 h 2484711"/>
                <a:gd name="connsiteX6" fmla="*/ 3860224 w 3964529"/>
                <a:gd name="connsiteY6" fmla="*/ 805004 h 2484711"/>
                <a:gd name="connsiteX7" fmla="*/ 3907594 w 3964529"/>
                <a:gd name="connsiteY7" fmla="*/ 873691 h 2484711"/>
                <a:gd name="connsiteX8" fmla="*/ 3395897 w 3964529"/>
                <a:gd name="connsiteY8" fmla="*/ 1066012 h 2484711"/>
                <a:gd name="connsiteX9" fmla="*/ 3267901 w 3964529"/>
                <a:gd name="connsiteY9" fmla="*/ 1141870 h 2484711"/>
                <a:gd name="connsiteX10" fmla="*/ 2848447 w 3964529"/>
                <a:gd name="connsiteY10" fmla="*/ 1174711 h 2484711"/>
                <a:gd name="connsiteX11" fmla="*/ 762619 w 3964529"/>
                <a:gd name="connsiteY11" fmla="*/ 2483852 h 2484711"/>
                <a:gd name="connsiteX12" fmla="*/ 54954 w 3964529"/>
                <a:gd name="connsiteY12" fmla="*/ 957201 h 2484711"/>
                <a:gd name="connsiteX13" fmla="*/ 21024 w 3964529"/>
                <a:gd name="connsiteY13" fmla="*/ 12523 h 2484711"/>
                <a:gd name="connsiteX14" fmla="*/ 778522 w 3964529"/>
                <a:gd name="connsiteY14" fmla="*/ 1116228 h 2484711"/>
                <a:gd name="connsiteX15" fmla="*/ 961403 w 3964529"/>
                <a:gd name="connsiteY15" fmla="*/ 1815943 h 2484711"/>
                <a:gd name="connsiteX16" fmla="*/ 2656118 w 3964529"/>
                <a:gd name="connsiteY16" fmla="*/ 914718 h 2484711"/>
                <a:gd name="connsiteX17" fmla="*/ 3162840 w 3964529"/>
                <a:gd name="connsiteY17" fmla="*/ 749583 h 2484711"/>
                <a:gd name="connsiteX18" fmla="*/ 3473665 w 3964529"/>
                <a:gd name="connsiteY18" fmla="*/ 706805 h 2484711"/>
                <a:gd name="connsiteX0" fmla="*/ 3473665 w 3964529"/>
                <a:gd name="connsiteY0" fmla="*/ 712559 h 2490465"/>
                <a:gd name="connsiteX1" fmla="*/ 3423373 w 3964529"/>
                <a:gd name="connsiteY1" fmla="*/ 832893 h 2490465"/>
                <a:gd name="connsiteX2" fmla="*/ 3231709 w 3964529"/>
                <a:gd name="connsiteY2" fmla="*/ 877203 h 2490465"/>
                <a:gd name="connsiteX3" fmla="*/ 3471884 w 3964529"/>
                <a:gd name="connsiteY3" fmla="*/ 868952 h 2490465"/>
                <a:gd name="connsiteX4" fmla="*/ 3756802 w 3964529"/>
                <a:gd name="connsiteY4" fmla="*/ 738125 h 2490465"/>
                <a:gd name="connsiteX5" fmla="*/ 3964529 w 3964529"/>
                <a:gd name="connsiteY5" fmla="*/ 769555 h 2490465"/>
                <a:gd name="connsiteX6" fmla="*/ 3860224 w 3964529"/>
                <a:gd name="connsiteY6" fmla="*/ 810758 h 2490465"/>
                <a:gd name="connsiteX7" fmla="*/ 3907594 w 3964529"/>
                <a:gd name="connsiteY7" fmla="*/ 879445 h 2490465"/>
                <a:gd name="connsiteX8" fmla="*/ 3395897 w 3964529"/>
                <a:gd name="connsiteY8" fmla="*/ 1071766 h 2490465"/>
                <a:gd name="connsiteX9" fmla="*/ 3267901 w 3964529"/>
                <a:gd name="connsiteY9" fmla="*/ 1147624 h 2490465"/>
                <a:gd name="connsiteX10" fmla="*/ 2848447 w 3964529"/>
                <a:gd name="connsiteY10" fmla="*/ 1180465 h 2490465"/>
                <a:gd name="connsiteX11" fmla="*/ 762619 w 3964529"/>
                <a:gd name="connsiteY11" fmla="*/ 2489606 h 2490465"/>
                <a:gd name="connsiteX12" fmla="*/ 54954 w 3964529"/>
                <a:gd name="connsiteY12" fmla="*/ 962955 h 2490465"/>
                <a:gd name="connsiteX13" fmla="*/ 21024 w 3964529"/>
                <a:gd name="connsiteY13" fmla="*/ 18277 h 2490465"/>
                <a:gd name="connsiteX14" fmla="*/ 778522 w 3964529"/>
                <a:gd name="connsiteY14" fmla="*/ 1121982 h 2490465"/>
                <a:gd name="connsiteX15" fmla="*/ 961403 w 3964529"/>
                <a:gd name="connsiteY15" fmla="*/ 1821697 h 2490465"/>
                <a:gd name="connsiteX16" fmla="*/ 2656118 w 3964529"/>
                <a:gd name="connsiteY16" fmla="*/ 920472 h 2490465"/>
                <a:gd name="connsiteX17" fmla="*/ 3162840 w 3964529"/>
                <a:gd name="connsiteY17" fmla="*/ 755337 h 2490465"/>
                <a:gd name="connsiteX18" fmla="*/ 3473665 w 3964529"/>
                <a:gd name="connsiteY18" fmla="*/ 712559 h 2490465"/>
                <a:gd name="connsiteX0" fmla="*/ 3578378 w 4069242"/>
                <a:gd name="connsiteY0" fmla="*/ 712559 h 2490465"/>
                <a:gd name="connsiteX1" fmla="*/ 3528086 w 4069242"/>
                <a:gd name="connsiteY1" fmla="*/ 832893 h 2490465"/>
                <a:gd name="connsiteX2" fmla="*/ 3336422 w 4069242"/>
                <a:gd name="connsiteY2" fmla="*/ 877203 h 2490465"/>
                <a:gd name="connsiteX3" fmla="*/ 3576597 w 4069242"/>
                <a:gd name="connsiteY3" fmla="*/ 868952 h 2490465"/>
                <a:gd name="connsiteX4" fmla="*/ 3861515 w 4069242"/>
                <a:gd name="connsiteY4" fmla="*/ 738125 h 2490465"/>
                <a:gd name="connsiteX5" fmla="*/ 4069242 w 4069242"/>
                <a:gd name="connsiteY5" fmla="*/ 769555 h 2490465"/>
                <a:gd name="connsiteX6" fmla="*/ 3964937 w 4069242"/>
                <a:gd name="connsiteY6" fmla="*/ 810758 h 2490465"/>
                <a:gd name="connsiteX7" fmla="*/ 4012307 w 4069242"/>
                <a:gd name="connsiteY7" fmla="*/ 879445 h 2490465"/>
                <a:gd name="connsiteX8" fmla="*/ 3500610 w 4069242"/>
                <a:gd name="connsiteY8" fmla="*/ 1071766 h 2490465"/>
                <a:gd name="connsiteX9" fmla="*/ 3372614 w 4069242"/>
                <a:gd name="connsiteY9" fmla="*/ 1147624 h 2490465"/>
                <a:gd name="connsiteX10" fmla="*/ 2953160 w 4069242"/>
                <a:gd name="connsiteY10" fmla="*/ 1180465 h 2490465"/>
                <a:gd name="connsiteX11" fmla="*/ 867332 w 4069242"/>
                <a:gd name="connsiteY11" fmla="*/ 2489606 h 2490465"/>
                <a:gd name="connsiteX12" fmla="*/ 159667 w 4069242"/>
                <a:gd name="connsiteY12" fmla="*/ 962955 h 2490465"/>
                <a:gd name="connsiteX13" fmla="*/ 14560 w 4069242"/>
                <a:gd name="connsiteY13" fmla="*/ 18277 h 2490465"/>
                <a:gd name="connsiteX14" fmla="*/ 883235 w 4069242"/>
                <a:gd name="connsiteY14" fmla="*/ 1121982 h 2490465"/>
                <a:gd name="connsiteX15" fmla="*/ 1066116 w 4069242"/>
                <a:gd name="connsiteY15" fmla="*/ 1821697 h 2490465"/>
                <a:gd name="connsiteX16" fmla="*/ 2760831 w 4069242"/>
                <a:gd name="connsiteY16" fmla="*/ 920472 h 2490465"/>
                <a:gd name="connsiteX17" fmla="*/ 3267553 w 4069242"/>
                <a:gd name="connsiteY17" fmla="*/ 755337 h 2490465"/>
                <a:gd name="connsiteX18" fmla="*/ 3578378 w 4069242"/>
                <a:gd name="connsiteY18" fmla="*/ 712559 h 2490465"/>
                <a:gd name="connsiteX0" fmla="*/ 3578378 w 4069242"/>
                <a:gd name="connsiteY0" fmla="*/ 698688 h 2476594"/>
                <a:gd name="connsiteX1" fmla="*/ 3528086 w 4069242"/>
                <a:gd name="connsiteY1" fmla="*/ 819022 h 2476594"/>
                <a:gd name="connsiteX2" fmla="*/ 3336422 w 4069242"/>
                <a:gd name="connsiteY2" fmla="*/ 863332 h 2476594"/>
                <a:gd name="connsiteX3" fmla="*/ 3576597 w 4069242"/>
                <a:gd name="connsiteY3" fmla="*/ 855081 h 2476594"/>
                <a:gd name="connsiteX4" fmla="*/ 3861515 w 4069242"/>
                <a:gd name="connsiteY4" fmla="*/ 724254 h 2476594"/>
                <a:gd name="connsiteX5" fmla="*/ 4069242 w 4069242"/>
                <a:gd name="connsiteY5" fmla="*/ 755684 h 2476594"/>
                <a:gd name="connsiteX6" fmla="*/ 3964937 w 4069242"/>
                <a:gd name="connsiteY6" fmla="*/ 796887 h 2476594"/>
                <a:gd name="connsiteX7" fmla="*/ 4012307 w 4069242"/>
                <a:gd name="connsiteY7" fmla="*/ 865574 h 2476594"/>
                <a:gd name="connsiteX8" fmla="*/ 3500610 w 4069242"/>
                <a:gd name="connsiteY8" fmla="*/ 1057895 h 2476594"/>
                <a:gd name="connsiteX9" fmla="*/ 3372614 w 4069242"/>
                <a:gd name="connsiteY9" fmla="*/ 1133753 h 2476594"/>
                <a:gd name="connsiteX10" fmla="*/ 2953160 w 4069242"/>
                <a:gd name="connsiteY10" fmla="*/ 1166594 h 2476594"/>
                <a:gd name="connsiteX11" fmla="*/ 867332 w 4069242"/>
                <a:gd name="connsiteY11" fmla="*/ 2475735 h 2476594"/>
                <a:gd name="connsiteX12" fmla="*/ 159667 w 4069242"/>
                <a:gd name="connsiteY12" fmla="*/ 949084 h 2476594"/>
                <a:gd name="connsiteX13" fmla="*/ 14560 w 4069242"/>
                <a:gd name="connsiteY13" fmla="*/ 4406 h 2476594"/>
                <a:gd name="connsiteX14" fmla="*/ 883235 w 4069242"/>
                <a:gd name="connsiteY14" fmla="*/ 1108111 h 2476594"/>
                <a:gd name="connsiteX15" fmla="*/ 1066116 w 4069242"/>
                <a:gd name="connsiteY15" fmla="*/ 1807826 h 2476594"/>
                <a:gd name="connsiteX16" fmla="*/ 2760831 w 4069242"/>
                <a:gd name="connsiteY16" fmla="*/ 906601 h 2476594"/>
                <a:gd name="connsiteX17" fmla="*/ 3267553 w 4069242"/>
                <a:gd name="connsiteY17" fmla="*/ 741466 h 2476594"/>
                <a:gd name="connsiteX18" fmla="*/ 3578378 w 4069242"/>
                <a:gd name="connsiteY18" fmla="*/ 698688 h 2476594"/>
                <a:gd name="connsiteX0" fmla="*/ 3577033 w 4067897"/>
                <a:gd name="connsiteY0" fmla="*/ 698688 h 2476594"/>
                <a:gd name="connsiteX1" fmla="*/ 3526741 w 4067897"/>
                <a:gd name="connsiteY1" fmla="*/ 819022 h 2476594"/>
                <a:gd name="connsiteX2" fmla="*/ 3335077 w 4067897"/>
                <a:gd name="connsiteY2" fmla="*/ 863332 h 2476594"/>
                <a:gd name="connsiteX3" fmla="*/ 3575252 w 4067897"/>
                <a:gd name="connsiteY3" fmla="*/ 855081 h 2476594"/>
                <a:gd name="connsiteX4" fmla="*/ 3860170 w 4067897"/>
                <a:gd name="connsiteY4" fmla="*/ 724254 h 2476594"/>
                <a:gd name="connsiteX5" fmla="*/ 4067897 w 4067897"/>
                <a:gd name="connsiteY5" fmla="*/ 755684 h 2476594"/>
                <a:gd name="connsiteX6" fmla="*/ 3963592 w 4067897"/>
                <a:gd name="connsiteY6" fmla="*/ 796887 h 2476594"/>
                <a:gd name="connsiteX7" fmla="*/ 4010962 w 4067897"/>
                <a:gd name="connsiteY7" fmla="*/ 865574 h 2476594"/>
                <a:gd name="connsiteX8" fmla="*/ 3499265 w 4067897"/>
                <a:gd name="connsiteY8" fmla="*/ 1057895 h 2476594"/>
                <a:gd name="connsiteX9" fmla="*/ 3371269 w 4067897"/>
                <a:gd name="connsiteY9" fmla="*/ 1133753 h 2476594"/>
                <a:gd name="connsiteX10" fmla="*/ 2951815 w 4067897"/>
                <a:gd name="connsiteY10" fmla="*/ 1166594 h 2476594"/>
                <a:gd name="connsiteX11" fmla="*/ 865987 w 4067897"/>
                <a:gd name="connsiteY11" fmla="*/ 2475735 h 2476594"/>
                <a:gd name="connsiteX12" fmla="*/ 195381 w 4067897"/>
                <a:gd name="connsiteY12" fmla="*/ 1010213 h 2476594"/>
                <a:gd name="connsiteX13" fmla="*/ 13215 w 4067897"/>
                <a:gd name="connsiteY13" fmla="*/ 4406 h 2476594"/>
                <a:gd name="connsiteX14" fmla="*/ 881890 w 4067897"/>
                <a:gd name="connsiteY14" fmla="*/ 1108111 h 2476594"/>
                <a:gd name="connsiteX15" fmla="*/ 1064771 w 4067897"/>
                <a:gd name="connsiteY15" fmla="*/ 1807826 h 2476594"/>
                <a:gd name="connsiteX16" fmla="*/ 2759486 w 4067897"/>
                <a:gd name="connsiteY16" fmla="*/ 906601 h 2476594"/>
                <a:gd name="connsiteX17" fmla="*/ 3266208 w 4067897"/>
                <a:gd name="connsiteY17" fmla="*/ 741466 h 2476594"/>
                <a:gd name="connsiteX18" fmla="*/ 3577033 w 4067897"/>
                <a:gd name="connsiteY18" fmla="*/ 698688 h 2476594"/>
                <a:gd name="connsiteX0" fmla="*/ 3584071 w 4074935"/>
                <a:gd name="connsiteY0" fmla="*/ 698688 h 2476594"/>
                <a:gd name="connsiteX1" fmla="*/ 3533779 w 4074935"/>
                <a:gd name="connsiteY1" fmla="*/ 819022 h 2476594"/>
                <a:gd name="connsiteX2" fmla="*/ 3342115 w 4074935"/>
                <a:gd name="connsiteY2" fmla="*/ 863332 h 2476594"/>
                <a:gd name="connsiteX3" fmla="*/ 3582290 w 4074935"/>
                <a:gd name="connsiteY3" fmla="*/ 855081 h 2476594"/>
                <a:gd name="connsiteX4" fmla="*/ 3867208 w 4074935"/>
                <a:gd name="connsiteY4" fmla="*/ 724254 h 2476594"/>
                <a:gd name="connsiteX5" fmla="*/ 4074935 w 4074935"/>
                <a:gd name="connsiteY5" fmla="*/ 755684 h 2476594"/>
                <a:gd name="connsiteX6" fmla="*/ 3970630 w 4074935"/>
                <a:gd name="connsiteY6" fmla="*/ 796887 h 2476594"/>
                <a:gd name="connsiteX7" fmla="*/ 4018000 w 4074935"/>
                <a:gd name="connsiteY7" fmla="*/ 865574 h 2476594"/>
                <a:gd name="connsiteX8" fmla="*/ 3506303 w 4074935"/>
                <a:gd name="connsiteY8" fmla="*/ 1057895 h 2476594"/>
                <a:gd name="connsiteX9" fmla="*/ 3378307 w 4074935"/>
                <a:gd name="connsiteY9" fmla="*/ 1133753 h 2476594"/>
                <a:gd name="connsiteX10" fmla="*/ 2958853 w 4074935"/>
                <a:gd name="connsiteY10" fmla="*/ 1166594 h 2476594"/>
                <a:gd name="connsiteX11" fmla="*/ 873025 w 4074935"/>
                <a:gd name="connsiteY11" fmla="*/ 2475735 h 2476594"/>
                <a:gd name="connsiteX12" fmla="*/ 202419 w 4074935"/>
                <a:gd name="connsiteY12" fmla="*/ 1010213 h 2476594"/>
                <a:gd name="connsiteX13" fmla="*/ 20253 w 4074935"/>
                <a:gd name="connsiteY13" fmla="*/ 4406 h 2476594"/>
                <a:gd name="connsiteX14" fmla="*/ 888928 w 4074935"/>
                <a:gd name="connsiteY14" fmla="*/ 1108111 h 2476594"/>
                <a:gd name="connsiteX15" fmla="*/ 1071809 w 4074935"/>
                <a:gd name="connsiteY15" fmla="*/ 1807826 h 2476594"/>
                <a:gd name="connsiteX16" fmla="*/ 2766524 w 4074935"/>
                <a:gd name="connsiteY16" fmla="*/ 906601 h 2476594"/>
                <a:gd name="connsiteX17" fmla="*/ 3273246 w 4074935"/>
                <a:gd name="connsiteY17" fmla="*/ 741466 h 2476594"/>
                <a:gd name="connsiteX18" fmla="*/ 3584071 w 4074935"/>
                <a:gd name="connsiteY18" fmla="*/ 698688 h 2476594"/>
                <a:gd name="connsiteX0" fmla="*/ 3584071 w 4074935"/>
                <a:gd name="connsiteY0" fmla="*/ 698688 h 2476594"/>
                <a:gd name="connsiteX1" fmla="*/ 3533779 w 4074935"/>
                <a:gd name="connsiteY1" fmla="*/ 819022 h 2476594"/>
                <a:gd name="connsiteX2" fmla="*/ 3342115 w 4074935"/>
                <a:gd name="connsiteY2" fmla="*/ 863332 h 2476594"/>
                <a:gd name="connsiteX3" fmla="*/ 3582290 w 4074935"/>
                <a:gd name="connsiteY3" fmla="*/ 855081 h 2476594"/>
                <a:gd name="connsiteX4" fmla="*/ 3867208 w 4074935"/>
                <a:gd name="connsiteY4" fmla="*/ 724254 h 2476594"/>
                <a:gd name="connsiteX5" fmla="*/ 4074935 w 4074935"/>
                <a:gd name="connsiteY5" fmla="*/ 755684 h 2476594"/>
                <a:gd name="connsiteX6" fmla="*/ 3970630 w 4074935"/>
                <a:gd name="connsiteY6" fmla="*/ 796887 h 2476594"/>
                <a:gd name="connsiteX7" fmla="*/ 4018000 w 4074935"/>
                <a:gd name="connsiteY7" fmla="*/ 865574 h 2476594"/>
                <a:gd name="connsiteX8" fmla="*/ 3506303 w 4074935"/>
                <a:gd name="connsiteY8" fmla="*/ 1057895 h 2476594"/>
                <a:gd name="connsiteX9" fmla="*/ 3378307 w 4074935"/>
                <a:gd name="connsiteY9" fmla="*/ 1133753 h 2476594"/>
                <a:gd name="connsiteX10" fmla="*/ 2958853 w 4074935"/>
                <a:gd name="connsiteY10" fmla="*/ 1166594 h 2476594"/>
                <a:gd name="connsiteX11" fmla="*/ 873025 w 4074935"/>
                <a:gd name="connsiteY11" fmla="*/ 2475735 h 2476594"/>
                <a:gd name="connsiteX12" fmla="*/ 202419 w 4074935"/>
                <a:gd name="connsiteY12" fmla="*/ 1010213 h 2476594"/>
                <a:gd name="connsiteX13" fmla="*/ 20253 w 4074935"/>
                <a:gd name="connsiteY13" fmla="*/ 4406 h 2476594"/>
                <a:gd name="connsiteX14" fmla="*/ 888928 w 4074935"/>
                <a:gd name="connsiteY14" fmla="*/ 1108111 h 2476594"/>
                <a:gd name="connsiteX15" fmla="*/ 1071809 w 4074935"/>
                <a:gd name="connsiteY15" fmla="*/ 1807826 h 2476594"/>
                <a:gd name="connsiteX16" fmla="*/ 2766524 w 4074935"/>
                <a:gd name="connsiteY16" fmla="*/ 906601 h 2476594"/>
                <a:gd name="connsiteX17" fmla="*/ 3273246 w 4074935"/>
                <a:gd name="connsiteY17" fmla="*/ 741466 h 2476594"/>
                <a:gd name="connsiteX18" fmla="*/ 3584071 w 4074935"/>
                <a:gd name="connsiteY18" fmla="*/ 698688 h 2476594"/>
                <a:gd name="connsiteX0" fmla="*/ 3509600 w 4000464"/>
                <a:gd name="connsiteY0" fmla="*/ 1053868 h 2831774"/>
                <a:gd name="connsiteX1" fmla="*/ 3459308 w 4000464"/>
                <a:gd name="connsiteY1" fmla="*/ 1174202 h 2831774"/>
                <a:gd name="connsiteX2" fmla="*/ 3267644 w 4000464"/>
                <a:gd name="connsiteY2" fmla="*/ 1218512 h 2831774"/>
                <a:gd name="connsiteX3" fmla="*/ 3507819 w 4000464"/>
                <a:gd name="connsiteY3" fmla="*/ 1210261 h 2831774"/>
                <a:gd name="connsiteX4" fmla="*/ 3792737 w 4000464"/>
                <a:gd name="connsiteY4" fmla="*/ 1079434 h 2831774"/>
                <a:gd name="connsiteX5" fmla="*/ 4000464 w 4000464"/>
                <a:gd name="connsiteY5" fmla="*/ 1110864 h 2831774"/>
                <a:gd name="connsiteX6" fmla="*/ 3896159 w 4000464"/>
                <a:gd name="connsiteY6" fmla="*/ 1152067 h 2831774"/>
                <a:gd name="connsiteX7" fmla="*/ 3943529 w 4000464"/>
                <a:gd name="connsiteY7" fmla="*/ 1220754 h 2831774"/>
                <a:gd name="connsiteX8" fmla="*/ 3431832 w 4000464"/>
                <a:gd name="connsiteY8" fmla="*/ 1413075 h 2831774"/>
                <a:gd name="connsiteX9" fmla="*/ 3303836 w 4000464"/>
                <a:gd name="connsiteY9" fmla="*/ 1488933 h 2831774"/>
                <a:gd name="connsiteX10" fmla="*/ 2884382 w 4000464"/>
                <a:gd name="connsiteY10" fmla="*/ 1521774 h 2831774"/>
                <a:gd name="connsiteX11" fmla="*/ 798554 w 4000464"/>
                <a:gd name="connsiteY11" fmla="*/ 2830915 h 2831774"/>
                <a:gd name="connsiteX12" fmla="*/ 127948 w 4000464"/>
                <a:gd name="connsiteY12" fmla="*/ 1365393 h 2831774"/>
                <a:gd name="connsiteX13" fmla="*/ 29165 w 4000464"/>
                <a:gd name="connsiteY13" fmla="*/ 3004 h 2831774"/>
                <a:gd name="connsiteX14" fmla="*/ 814457 w 4000464"/>
                <a:gd name="connsiteY14" fmla="*/ 1463291 h 2831774"/>
                <a:gd name="connsiteX15" fmla="*/ 997338 w 4000464"/>
                <a:gd name="connsiteY15" fmla="*/ 2163006 h 2831774"/>
                <a:gd name="connsiteX16" fmla="*/ 2692053 w 4000464"/>
                <a:gd name="connsiteY16" fmla="*/ 1261781 h 2831774"/>
                <a:gd name="connsiteX17" fmla="*/ 3198775 w 4000464"/>
                <a:gd name="connsiteY17" fmla="*/ 1096646 h 2831774"/>
                <a:gd name="connsiteX18" fmla="*/ 3509600 w 4000464"/>
                <a:gd name="connsiteY18" fmla="*/ 1053868 h 2831774"/>
                <a:gd name="connsiteX0" fmla="*/ 3509600 w 4000464"/>
                <a:gd name="connsiteY0" fmla="*/ 1053868 h 2831774"/>
                <a:gd name="connsiteX1" fmla="*/ 3459308 w 4000464"/>
                <a:gd name="connsiteY1" fmla="*/ 1174202 h 2831774"/>
                <a:gd name="connsiteX2" fmla="*/ 3267644 w 4000464"/>
                <a:gd name="connsiteY2" fmla="*/ 1218512 h 2831774"/>
                <a:gd name="connsiteX3" fmla="*/ 3507819 w 4000464"/>
                <a:gd name="connsiteY3" fmla="*/ 1210261 h 2831774"/>
                <a:gd name="connsiteX4" fmla="*/ 3792737 w 4000464"/>
                <a:gd name="connsiteY4" fmla="*/ 1079434 h 2831774"/>
                <a:gd name="connsiteX5" fmla="*/ 4000464 w 4000464"/>
                <a:gd name="connsiteY5" fmla="*/ 1110864 h 2831774"/>
                <a:gd name="connsiteX6" fmla="*/ 3896159 w 4000464"/>
                <a:gd name="connsiteY6" fmla="*/ 1152067 h 2831774"/>
                <a:gd name="connsiteX7" fmla="*/ 3943529 w 4000464"/>
                <a:gd name="connsiteY7" fmla="*/ 1220754 h 2831774"/>
                <a:gd name="connsiteX8" fmla="*/ 3431832 w 4000464"/>
                <a:gd name="connsiteY8" fmla="*/ 1413075 h 2831774"/>
                <a:gd name="connsiteX9" fmla="*/ 3303836 w 4000464"/>
                <a:gd name="connsiteY9" fmla="*/ 1488933 h 2831774"/>
                <a:gd name="connsiteX10" fmla="*/ 2884382 w 4000464"/>
                <a:gd name="connsiteY10" fmla="*/ 1521774 h 2831774"/>
                <a:gd name="connsiteX11" fmla="*/ 798554 w 4000464"/>
                <a:gd name="connsiteY11" fmla="*/ 2830915 h 2831774"/>
                <a:gd name="connsiteX12" fmla="*/ 127948 w 4000464"/>
                <a:gd name="connsiteY12" fmla="*/ 1365393 h 2831774"/>
                <a:gd name="connsiteX13" fmla="*/ 29165 w 4000464"/>
                <a:gd name="connsiteY13" fmla="*/ 3004 h 2831774"/>
                <a:gd name="connsiteX14" fmla="*/ 814457 w 4000464"/>
                <a:gd name="connsiteY14" fmla="*/ 1463291 h 2831774"/>
                <a:gd name="connsiteX15" fmla="*/ 997338 w 4000464"/>
                <a:gd name="connsiteY15" fmla="*/ 2163006 h 2831774"/>
                <a:gd name="connsiteX16" fmla="*/ 2692053 w 4000464"/>
                <a:gd name="connsiteY16" fmla="*/ 1261781 h 2831774"/>
                <a:gd name="connsiteX17" fmla="*/ 3198775 w 4000464"/>
                <a:gd name="connsiteY17" fmla="*/ 1096646 h 2831774"/>
                <a:gd name="connsiteX18" fmla="*/ 3509600 w 4000464"/>
                <a:gd name="connsiteY18" fmla="*/ 1053868 h 2831774"/>
                <a:gd name="connsiteX0" fmla="*/ 3507032 w 3997896"/>
                <a:gd name="connsiteY0" fmla="*/ 1053868 h 2831774"/>
                <a:gd name="connsiteX1" fmla="*/ 3456740 w 3997896"/>
                <a:gd name="connsiteY1" fmla="*/ 1174202 h 2831774"/>
                <a:gd name="connsiteX2" fmla="*/ 3265076 w 3997896"/>
                <a:gd name="connsiteY2" fmla="*/ 1218512 h 2831774"/>
                <a:gd name="connsiteX3" fmla="*/ 3505251 w 3997896"/>
                <a:gd name="connsiteY3" fmla="*/ 1210261 h 2831774"/>
                <a:gd name="connsiteX4" fmla="*/ 3790169 w 3997896"/>
                <a:gd name="connsiteY4" fmla="*/ 1079434 h 2831774"/>
                <a:gd name="connsiteX5" fmla="*/ 3997896 w 3997896"/>
                <a:gd name="connsiteY5" fmla="*/ 1110864 h 2831774"/>
                <a:gd name="connsiteX6" fmla="*/ 3893591 w 3997896"/>
                <a:gd name="connsiteY6" fmla="*/ 1152067 h 2831774"/>
                <a:gd name="connsiteX7" fmla="*/ 3940961 w 3997896"/>
                <a:gd name="connsiteY7" fmla="*/ 1220754 h 2831774"/>
                <a:gd name="connsiteX8" fmla="*/ 3429264 w 3997896"/>
                <a:gd name="connsiteY8" fmla="*/ 1413075 h 2831774"/>
                <a:gd name="connsiteX9" fmla="*/ 3301268 w 3997896"/>
                <a:gd name="connsiteY9" fmla="*/ 1488933 h 2831774"/>
                <a:gd name="connsiteX10" fmla="*/ 2881814 w 3997896"/>
                <a:gd name="connsiteY10" fmla="*/ 1521774 h 2831774"/>
                <a:gd name="connsiteX11" fmla="*/ 795986 w 3997896"/>
                <a:gd name="connsiteY11" fmla="*/ 2830915 h 2831774"/>
                <a:gd name="connsiteX12" fmla="*/ 143910 w 3997896"/>
                <a:gd name="connsiteY12" fmla="*/ 1365393 h 2831774"/>
                <a:gd name="connsiteX13" fmla="*/ 26597 w 3997896"/>
                <a:gd name="connsiteY13" fmla="*/ 3004 h 2831774"/>
                <a:gd name="connsiteX14" fmla="*/ 811889 w 3997896"/>
                <a:gd name="connsiteY14" fmla="*/ 1463291 h 2831774"/>
                <a:gd name="connsiteX15" fmla="*/ 994770 w 3997896"/>
                <a:gd name="connsiteY15" fmla="*/ 2163006 h 2831774"/>
                <a:gd name="connsiteX16" fmla="*/ 2689485 w 3997896"/>
                <a:gd name="connsiteY16" fmla="*/ 1261781 h 2831774"/>
                <a:gd name="connsiteX17" fmla="*/ 3196207 w 3997896"/>
                <a:gd name="connsiteY17" fmla="*/ 1096646 h 2831774"/>
                <a:gd name="connsiteX18" fmla="*/ 3507032 w 3997896"/>
                <a:gd name="connsiteY18" fmla="*/ 1053868 h 2831774"/>
                <a:gd name="connsiteX0" fmla="*/ 3507032 w 3997896"/>
                <a:gd name="connsiteY0" fmla="*/ 1053868 h 2831774"/>
                <a:gd name="connsiteX1" fmla="*/ 3456740 w 3997896"/>
                <a:gd name="connsiteY1" fmla="*/ 1174202 h 2831774"/>
                <a:gd name="connsiteX2" fmla="*/ 3265076 w 3997896"/>
                <a:gd name="connsiteY2" fmla="*/ 1218512 h 2831774"/>
                <a:gd name="connsiteX3" fmla="*/ 3505251 w 3997896"/>
                <a:gd name="connsiteY3" fmla="*/ 1210261 h 2831774"/>
                <a:gd name="connsiteX4" fmla="*/ 3790169 w 3997896"/>
                <a:gd name="connsiteY4" fmla="*/ 1079434 h 2831774"/>
                <a:gd name="connsiteX5" fmla="*/ 3997896 w 3997896"/>
                <a:gd name="connsiteY5" fmla="*/ 1110864 h 2831774"/>
                <a:gd name="connsiteX6" fmla="*/ 3893591 w 3997896"/>
                <a:gd name="connsiteY6" fmla="*/ 1152067 h 2831774"/>
                <a:gd name="connsiteX7" fmla="*/ 3940961 w 3997896"/>
                <a:gd name="connsiteY7" fmla="*/ 1220754 h 2831774"/>
                <a:gd name="connsiteX8" fmla="*/ 3429264 w 3997896"/>
                <a:gd name="connsiteY8" fmla="*/ 1413075 h 2831774"/>
                <a:gd name="connsiteX9" fmla="*/ 3301268 w 3997896"/>
                <a:gd name="connsiteY9" fmla="*/ 1488933 h 2831774"/>
                <a:gd name="connsiteX10" fmla="*/ 2881814 w 3997896"/>
                <a:gd name="connsiteY10" fmla="*/ 1521774 h 2831774"/>
                <a:gd name="connsiteX11" fmla="*/ 795986 w 3997896"/>
                <a:gd name="connsiteY11" fmla="*/ 2830915 h 2831774"/>
                <a:gd name="connsiteX12" fmla="*/ 143910 w 3997896"/>
                <a:gd name="connsiteY12" fmla="*/ 1365393 h 2831774"/>
                <a:gd name="connsiteX13" fmla="*/ 26597 w 3997896"/>
                <a:gd name="connsiteY13" fmla="*/ 3004 h 2831774"/>
                <a:gd name="connsiteX14" fmla="*/ 811889 w 3997896"/>
                <a:gd name="connsiteY14" fmla="*/ 1463291 h 2831774"/>
                <a:gd name="connsiteX15" fmla="*/ 994770 w 3997896"/>
                <a:gd name="connsiteY15" fmla="*/ 2163006 h 2831774"/>
                <a:gd name="connsiteX16" fmla="*/ 2689485 w 3997896"/>
                <a:gd name="connsiteY16" fmla="*/ 1261781 h 2831774"/>
                <a:gd name="connsiteX17" fmla="*/ 3196207 w 3997896"/>
                <a:gd name="connsiteY17" fmla="*/ 1096646 h 2831774"/>
                <a:gd name="connsiteX18" fmla="*/ 3507032 w 3997896"/>
                <a:gd name="connsiteY18" fmla="*/ 1053868 h 2831774"/>
                <a:gd name="connsiteX0" fmla="*/ 3715534 w 4206398"/>
                <a:gd name="connsiteY0" fmla="*/ 1104676 h 2882582"/>
                <a:gd name="connsiteX1" fmla="*/ 3665242 w 4206398"/>
                <a:gd name="connsiteY1" fmla="*/ 1225010 h 2882582"/>
                <a:gd name="connsiteX2" fmla="*/ 3473578 w 4206398"/>
                <a:gd name="connsiteY2" fmla="*/ 1269320 h 2882582"/>
                <a:gd name="connsiteX3" fmla="*/ 3713753 w 4206398"/>
                <a:gd name="connsiteY3" fmla="*/ 1261069 h 2882582"/>
                <a:gd name="connsiteX4" fmla="*/ 3998671 w 4206398"/>
                <a:gd name="connsiteY4" fmla="*/ 1130242 h 2882582"/>
                <a:gd name="connsiteX5" fmla="*/ 4206398 w 4206398"/>
                <a:gd name="connsiteY5" fmla="*/ 1161672 h 2882582"/>
                <a:gd name="connsiteX6" fmla="*/ 4102093 w 4206398"/>
                <a:gd name="connsiteY6" fmla="*/ 1202875 h 2882582"/>
                <a:gd name="connsiteX7" fmla="*/ 4149463 w 4206398"/>
                <a:gd name="connsiteY7" fmla="*/ 1271562 h 2882582"/>
                <a:gd name="connsiteX8" fmla="*/ 3637766 w 4206398"/>
                <a:gd name="connsiteY8" fmla="*/ 1463883 h 2882582"/>
                <a:gd name="connsiteX9" fmla="*/ 3509770 w 4206398"/>
                <a:gd name="connsiteY9" fmla="*/ 1539741 h 2882582"/>
                <a:gd name="connsiteX10" fmla="*/ 3090316 w 4206398"/>
                <a:gd name="connsiteY10" fmla="*/ 1572582 h 2882582"/>
                <a:gd name="connsiteX11" fmla="*/ 1004488 w 4206398"/>
                <a:gd name="connsiteY11" fmla="*/ 2881723 h 2882582"/>
                <a:gd name="connsiteX12" fmla="*/ 352412 w 4206398"/>
                <a:gd name="connsiteY12" fmla="*/ 1416201 h 2882582"/>
                <a:gd name="connsiteX13" fmla="*/ 12744 w 4206398"/>
                <a:gd name="connsiteY13" fmla="*/ 2873 h 2882582"/>
                <a:gd name="connsiteX14" fmla="*/ 1020391 w 4206398"/>
                <a:gd name="connsiteY14" fmla="*/ 1514099 h 2882582"/>
                <a:gd name="connsiteX15" fmla="*/ 1203272 w 4206398"/>
                <a:gd name="connsiteY15" fmla="*/ 2213814 h 2882582"/>
                <a:gd name="connsiteX16" fmla="*/ 2897987 w 4206398"/>
                <a:gd name="connsiteY16" fmla="*/ 1312589 h 2882582"/>
                <a:gd name="connsiteX17" fmla="*/ 3404709 w 4206398"/>
                <a:gd name="connsiteY17" fmla="*/ 1147454 h 2882582"/>
                <a:gd name="connsiteX18" fmla="*/ 3715534 w 4206398"/>
                <a:gd name="connsiteY18" fmla="*/ 1104676 h 2882582"/>
                <a:gd name="connsiteX0" fmla="*/ 3716431 w 4207295"/>
                <a:gd name="connsiteY0" fmla="*/ 1104676 h 2882582"/>
                <a:gd name="connsiteX1" fmla="*/ 3666139 w 4207295"/>
                <a:gd name="connsiteY1" fmla="*/ 1225010 h 2882582"/>
                <a:gd name="connsiteX2" fmla="*/ 3474475 w 4207295"/>
                <a:gd name="connsiteY2" fmla="*/ 1269320 h 2882582"/>
                <a:gd name="connsiteX3" fmla="*/ 3714650 w 4207295"/>
                <a:gd name="connsiteY3" fmla="*/ 1261069 h 2882582"/>
                <a:gd name="connsiteX4" fmla="*/ 3999568 w 4207295"/>
                <a:gd name="connsiteY4" fmla="*/ 1130242 h 2882582"/>
                <a:gd name="connsiteX5" fmla="*/ 4207295 w 4207295"/>
                <a:gd name="connsiteY5" fmla="*/ 1161672 h 2882582"/>
                <a:gd name="connsiteX6" fmla="*/ 4102990 w 4207295"/>
                <a:gd name="connsiteY6" fmla="*/ 1202875 h 2882582"/>
                <a:gd name="connsiteX7" fmla="*/ 4150360 w 4207295"/>
                <a:gd name="connsiteY7" fmla="*/ 1271562 h 2882582"/>
                <a:gd name="connsiteX8" fmla="*/ 3638663 w 4207295"/>
                <a:gd name="connsiteY8" fmla="*/ 1463883 h 2882582"/>
                <a:gd name="connsiteX9" fmla="*/ 3510667 w 4207295"/>
                <a:gd name="connsiteY9" fmla="*/ 1539741 h 2882582"/>
                <a:gd name="connsiteX10" fmla="*/ 3091213 w 4207295"/>
                <a:gd name="connsiteY10" fmla="*/ 1572582 h 2882582"/>
                <a:gd name="connsiteX11" fmla="*/ 1005385 w 4207295"/>
                <a:gd name="connsiteY11" fmla="*/ 2881723 h 2882582"/>
                <a:gd name="connsiteX12" fmla="*/ 325515 w 4207295"/>
                <a:gd name="connsiteY12" fmla="*/ 1436578 h 2882582"/>
                <a:gd name="connsiteX13" fmla="*/ 13641 w 4207295"/>
                <a:gd name="connsiteY13" fmla="*/ 2873 h 2882582"/>
                <a:gd name="connsiteX14" fmla="*/ 1021288 w 4207295"/>
                <a:gd name="connsiteY14" fmla="*/ 1514099 h 2882582"/>
                <a:gd name="connsiteX15" fmla="*/ 1204169 w 4207295"/>
                <a:gd name="connsiteY15" fmla="*/ 2213814 h 2882582"/>
                <a:gd name="connsiteX16" fmla="*/ 2898884 w 4207295"/>
                <a:gd name="connsiteY16" fmla="*/ 1312589 h 2882582"/>
                <a:gd name="connsiteX17" fmla="*/ 3405606 w 4207295"/>
                <a:gd name="connsiteY17" fmla="*/ 1147454 h 2882582"/>
                <a:gd name="connsiteX18" fmla="*/ 3716431 w 4207295"/>
                <a:gd name="connsiteY18" fmla="*/ 1104676 h 2882582"/>
                <a:gd name="connsiteX0" fmla="*/ 3716431 w 4207295"/>
                <a:gd name="connsiteY0" fmla="*/ 1107569 h 2885475"/>
                <a:gd name="connsiteX1" fmla="*/ 3666139 w 4207295"/>
                <a:gd name="connsiteY1" fmla="*/ 1227903 h 2885475"/>
                <a:gd name="connsiteX2" fmla="*/ 3474475 w 4207295"/>
                <a:gd name="connsiteY2" fmla="*/ 1272213 h 2885475"/>
                <a:gd name="connsiteX3" fmla="*/ 3714650 w 4207295"/>
                <a:gd name="connsiteY3" fmla="*/ 1263962 h 2885475"/>
                <a:gd name="connsiteX4" fmla="*/ 3999568 w 4207295"/>
                <a:gd name="connsiteY4" fmla="*/ 1133135 h 2885475"/>
                <a:gd name="connsiteX5" fmla="*/ 4207295 w 4207295"/>
                <a:gd name="connsiteY5" fmla="*/ 1164565 h 2885475"/>
                <a:gd name="connsiteX6" fmla="*/ 4102990 w 4207295"/>
                <a:gd name="connsiteY6" fmla="*/ 1205768 h 2885475"/>
                <a:gd name="connsiteX7" fmla="*/ 4150360 w 4207295"/>
                <a:gd name="connsiteY7" fmla="*/ 1274455 h 2885475"/>
                <a:gd name="connsiteX8" fmla="*/ 3638663 w 4207295"/>
                <a:gd name="connsiteY8" fmla="*/ 1466776 h 2885475"/>
                <a:gd name="connsiteX9" fmla="*/ 3510667 w 4207295"/>
                <a:gd name="connsiteY9" fmla="*/ 1542634 h 2885475"/>
                <a:gd name="connsiteX10" fmla="*/ 3091213 w 4207295"/>
                <a:gd name="connsiteY10" fmla="*/ 1575475 h 2885475"/>
                <a:gd name="connsiteX11" fmla="*/ 1005385 w 4207295"/>
                <a:gd name="connsiteY11" fmla="*/ 2884616 h 2885475"/>
                <a:gd name="connsiteX12" fmla="*/ 325515 w 4207295"/>
                <a:gd name="connsiteY12" fmla="*/ 1439471 h 2885475"/>
                <a:gd name="connsiteX13" fmla="*/ 13641 w 4207295"/>
                <a:gd name="connsiteY13" fmla="*/ 5766 h 2885475"/>
                <a:gd name="connsiteX14" fmla="*/ 1021288 w 4207295"/>
                <a:gd name="connsiteY14" fmla="*/ 1516992 h 2885475"/>
                <a:gd name="connsiteX15" fmla="*/ 1204169 w 4207295"/>
                <a:gd name="connsiteY15" fmla="*/ 2216707 h 2885475"/>
                <a:gd name="connsiteX16" fmla="*/ 2898884 w 4207295"/>
                <a:gd name="connsiteY16" fmla="*/ 1315482 h 2885475"/>
                <a:gd name="connsiteX17" fmla="*/ 3405606 w 4207295"/>
                <a:gd name="connsiteY17" fmla="*/ 1150347 h 2885475"/>
                <a:gd name="connsiteX18" fmla="*/ 3716431 w 4207295"/>
                <a:gd name="connsiteY18" fmla="*/ 1107569 h 2885475"/>
                <a:gd name="connsiteX0" fmla="*/ 3716431 w 4207295"/>
                <a:gd name="connsiteY0" fmla="*/ 1107381 h 2885287"/>
                <a:gd name="connsiteX1" fmla="*/ 3666139 w 4207295"/>
                <a:gd name="connsiteY1" fmla="*/ 1227715 h 2885287"/>
                <a:gd name="connsiteX2" fmla="*/ 3474475 w 4207295"/>
                <a:gd name="connsiteY2" fmla="*/ 1272025 h 2885287"/>
                <a:gd name="connsiteX3" fmla="*/ 3714650 w 4207295"/>
                <a:gd name="connsiteY3" fmla="*/ 1263774 h 2885287"/>
                <a:gd name="connsiteX4" fmla="*/ 3999568 w 4207295"/>
                <a:gd name="connsiteY4" fmla="*/ 1132947 h 2885287"/>
                <a:gd name="connsiteX5" fmla="*/ 4207295 w 4207295"/>
                <a:gd name="connsiteY5" fmla="*/ 1164377 h 2885287"/>
                <a:gd name="connsiteX6" fmla="*/ 4102990 w 4207295"/>
                <a:gd name="connsiteY6" fmla="*/ 1205580 h 2885287"/>
                <a:gd name="connsiteX7" fmla="*/ 4150360 w 4207295"/>
                <a:gd name="connsiteY7" fmla="*/ 1274267 h 2885287"/>
                <a:gd name="connsiteX8" fmla="*/ 3638663 w 4207295"/>
                <a:gd name="connsiteY8" fmla="*/ 1466588 h 2885287"/>
                <a:gd name="connsiteX9" fmla="*/ 3510667 w 4207295"/>
                <a:gd name="connsiteY9" fmla="*/ 1542446 h 2885287"/>
                <a:gd name="connsiteX10" fmla="*/ 3091213 w 4207295"/>
                <a:gd name="connsiteY10" fmla="*/ 1575287 h 2885287"/>
                <a:gd name="connsiteX11" fmla="*/ 1005385 w 4207295"/>
                <a:gd name="connsiteY11" fmla="*/ 2884428 h 2885287"/>
                <a:gd name="connsiteX12" fmla="*/ 325515 w 4207295"/>
                <a:gd name="connsiteY12" fmla="*/ 1439283 h 2885287"/>
                <a:gd name="connsiteX13" fmla="*/ 13641 w 4207295"/>
                <a:gd name="connsiteY13" fmla="*/ 5578 h 2885287"/>
                <a:gd name="connsiteX14" fmla="*/ 965699 w 4207295"/>
                <a:gd name="connsiteY14" fmla="*/ 1537180 h 2885287"/>
                <a:gd name="connsiteX15" fmla="*/ 1204169 w 4207295"/>
                <a:gd name="connsiteY15" fmla="*/ 2216519 h 2885287"/>
                <a:gd name="connsiteX16" fmla="*/ 2898884 w 4207295"/>
                <a:gd name="connsiteY16" fmla="*/ 1315294 h 2885287"/>
                <a:gd name="connsiteX17" fmla="*/ 3405606 w 4207295"/>
                <a:gd name="connsiteY17" fmla="*/ 1150159 h 2885287"/>
                <a:gd name="connsiteX18" fmla="*/ 3716431 w 4207295"/>
                <a:gd name="connsiteY18" fmla="*/ 1107381 h 2885287"/>
                <a:gd name="connsiteX0" fmla="*/ 3716431 w 4207295"/>
                <a:gd name="connsiteY0" fmla="*/ 1108196 h 2886102"/>
                <a:gd name="connsiteX1" fmla="*/ 3666139 w 4207295"/>
                <a:gd name="connsiteY1" fmla="*/ 1228530 h 2886102"/>
                <a:gd name="connsiteX2" fmla="*/ 3474475 w 4207295"/>
                <a:gd name="connsiteY2" fmla="*/ 1272840 h 2886102"/>
                <a:gd name="connsiteX3" fmla="*/ 3714650 w 4207295"/>
                <a:gd name="connsiteY3" fmla="*/ 1264589 h 2886102"/>
                <a:gd name="connsiteX4" fmla="*/ 3999568 w 4207295"/>
                <a:gd name="connsiteY4" fmla="*/ 1133762 h 2886102"/>
                <a:gd name="connsiteX5" fmla="*/ 4207295 w 4207295"/>
                <a:gd name="connsiteY5" fmla="*/ 1165192 h 2886102"/>
                <a:gd name="connsiteX6" fmla="*/ 4102990 w 4207295"/>
                <a:gd name="connsiteY6" fmla="*/ 1206395 h 2886102"/>
                <a:gd name="connsiteX7" fmla="*/ 4150360 w 4207295"/>
                <a:gd name="connsiteY7" fmla="*/ 1275082 h 2886102"/>
                <a:gd name="connsiteX8" fmla="*/ 3638663 w 4207295"/>
                <a:gd name="connsiteY8" fmla="*/ 1467403 h 2886102"/>
                <a:gd name="connsiteX9" fmla="*/ 3510667 w 4207295"/>
                <a:gd name="connsiteY9" fmla="*/ 1543261 h 2886102"/>
                <a:gd name="connsiteX10" fmla="*/ 3091213 w 4207295"/>
                <a:gd name="connsiteY10" fmla="*/ 1576102 h 2886102"/>
                <a:gd name="connsiteX11" fmla="*/ 1005385 w 4207295"/>
                <a:gd name="connsiteY11" fmla="*/ 2885243 h 2886102"/>
                <a:gd name="connsiteX12" fmla="*/ 325515 w 4207295"/>
                <a:gd name="connsiteY12" fmla="*/ 1440098 h 2886102"/>
                <a:gd name="connsiteX13" fmla="*/ 13641 w 4207295"/>
                <a:gd name="connsiteY13" fmla="*/ 6393 h 2886102"/>
                <a:gd name="connsiteX14" fmla="*/ 965699 w 4207295"/>
                <a:gd name="connsiteY14" fmla="*/ 1537995 h 2886102"/>
                <a:gd name="connsiteX15" fmla="*/ 1204169 w 4207295"/>
                <a:gd name="connsiteY15" fmla="*/ 2217334 h 2886102"/>
                <a:gd name="connsiteX16" fmla="*/ 2898884 w 4207295"/>
                <a:gd name="connsiteY16" fmla="*/ 1316109 h 2886102"/>
                <a:gd name="connsiteX17" fmla="*/ 3405606 w 4207295"/>
                <a:gd name="connsiteY17" fmla="*/ 1150974 h 2886102"/>
                <a:gd name="connsiteX18" fmla="*/ 3716431 w 4207295"/>
                <a:gd name="connsiteY18" fmla="*/ 1108196 h 2886102"/>
                <a:gd name="connsiteX0" fmla="*/ 3716431 w 4207295"/>
                <a:gd name="connsiteY0" fmla="*/ 1108196 h 2886102"/>
                <a:gd name="connsiteX1" fmla="*/ 3666139 w 4207295"/>
                <a:gd name="connsiteY1" fmla="*/ 1228530 h 2886102"/>
                <a:gd name="connsiteX2" fmla="*/ 3474475 w 4207295"/>
                <a:gd name="connsiteY2" fmla="*/ 1272840 h 2886102"/>
                <a:gd name="connsiteX3" fmla="*/ 3714650 w 4207295"/>
                <a:gd name="connsiteY3" fmla="*/ 1264589 h 2886102"/>
                <a:gd name="connsiteX4" fmla="*/ 3999568 w 4207295"/>
                <a:gd name="connsiteY4" fmla="*/ 1133762 h 2886102"/>
                <a:gd name="connsiteX5" fmla="*/ 4207295 w 4207295"/>
                <a:gd name="connsiteY5" fmla="*/ 1165192 h 2886102"/>
                <a:gd name="connsiteX6" fmla="*/ 4102990 w 4207295"/>
                <a:gd name="connsiteY6" fmla="*/ 1206395 h 2886102"/>
                <a:gd name="connsiteX7" fmla="*/ 4150360 w 4207295"/>
                <a:gd name="connsiteY7" fmla="*/ 1275082 h 2886102"/>
                <a:gd name="connsiteX8" fmla="*/ 3638663 w 4207295"/>
                <a:gd name="connsiteY8" fmla="*/ 1467403 h 2886102"/>
                <a:gd name="connsiteX9" fmla="*/ 3510667 w 4207295"/>
                <a:gd name="connsiteY9" fmla="*/ 1543261 h 2886102"/>
                <a:gd name="connsiteX10" fmla="*/ 3091213 w 4207295"/>
                <a:gd name="connsiteY10" fmla="*/ 1576102 h 2886102"/>
                <a:gd name="connsiteX11" fmla="*/ 1005385 w 4207295"/>
                <a:gd name="connsiteY11" fmla="*/ 2885243 h 2886102"/>
                <a:gd name="connsiteX12" fmla="*/ 325515 w 4207295"/>
                <a:gd name="connsiteY12" fmla="*/ 1440098 h 2886102"/>
                <a:gd name="connsiteX13" fmla="*/ 13641 w 4207295"/>
                <a:gd name="connsiteY13" fmla="*/ 6393 h 2886102"/>
                <a:gd name="connsiteX14" fmla="*/ 965699 w 4207295"/>
                <a:gd name="connsiteY14" fmla="*/ 1537995 h 2886102"/>
                <a:gd name="connsiteX15" fmla="*/ 1204169 w 4207295"/>
                <a:gd name="connsiteY15" fmla="*/ 2217334 h 2886102"/>
                <a:gd name="connsiteX16" fmla="*/ 2898884 w 4207295"/>
                <a:gd name="connsiteY16" fmla="*/ 1316109 h 2886102"/>
                <a:gd name="connsiteX17" fmla="*/ 3405606 w 4207295"/>
                <a:gd name="connsiteY17" fmla="*/ 1150974 h 2886102"/>
                <a:gd name="connsiteX18" fmla="*/ 3716431 w 4207295"/>
                <a:gd name="connsiteY18" fmla="*/ 1108196 h 2886102"/>
                <a:gd name="connsiteX0" fmla="*/ 3716431 w 4207295"/>
                <a:gd name="connsiteY0" fmla="*/ 1102023 h 2879929"/>
                <a:gd name="connsiteX1" fmla="*/ 3666139 w 4207295"/>
                <a:gd name="connsiteY1" fmla="*/ 1222357 h 2879929"/>
                <a:gd name="connsiteX2" fmla="*/ 3474475 w 4207295"/>
                <a:gd name="connsiteY2" fmla="*/ 1266667 h 2879929"/>
                <a:gd name="connsiteX3" fmla="*/ 3714650 w 4207295"/>
                <a:gd name="connsiteY3" fmla="*/ 1258416 h 2879929"/>
                <a:gd name="connsiteX4" fmla="*/ 3999568 w 4207295"/>
                <a:gd name="connsiteY4" fmla="*/ 1127589 h 2879929"/>
                <a:gd name="connsiteX5" fmla="*/ 4207295 w 4207295"/>
                <a:gd name="connsiteY5" fmla="*/ 1159019 h 2879929"/>
                <a:gd name="connsiteX6" fmla="*/ 4102990 w 4207295"/>
                <a:gd name="connsiteY6" fmla="*/ 1200222 h 2879929"/>
                <a:gd name="connsiteX7" fmla="*/ 4150360 w 4207295"/>
                <a:gd name="connsiteY7" fmla="*/ 1268909 h 2879929"/>
                <a:gd name="connsiteX8" fmla="*/ 3638663 w 4207295"/>
                <a:gd name="connsiteY8" fmla="*/ 1461230 h 2879929"/>
                <a:gd name="connsiteX9" fmla="*/ 3510667 w 4207295"/>
                <a:gd name="connsiteY9" fmla="*/ 1537088 h 2879929"/>
                <a:gd name="connsiteX10" fmla="*/ 3091213 w 4207295"/>
                <a:gd name="connsiteY10" fmla="*/ 1569929 h 2879929"/>
                <a:gd name="connsiteX11" fmla="*/ 1005385 w 4207295"/>
                <a:gd name="connsiteY11" fmla="*/ 2879070 h 2879929"/>
                <a:gd name="connsiteX12" fmla="*/ 325515 w 4207295"/>
                <a:gd name="connsiteY12" fmla="*/ 1433925 h 2879929"/>
                <a:gd name="connsiteX13" fmla="*/ 13641 w 4207295"/>
                <a:gd name="connsiteY13" fmla="*/ 220 h 2879929"/>
                <a:gd name="connsiteX14" fmla="*/ 965699 w 4207295"/>
                <a:gd name="connsiteY14" fmla="*/ 1531822 h 2879929"/>
                <a:gd name="connsiteX15" fmla="*/ 1204169 w 4207295"/>
                <a:gd name="connsiteY15" fmla="*/ 2211161 h 2879929"/>
                <a:gd name="connsiteX16" fmla="*/ 2898884 w 4207295"/>
                <a:gd name="connsiteY16" fmla="*/ 1309936 h 2879929"/>
                <a:gd name="connsiteX17" fmla="*/ 3405606 w 4207295"/>
                <a:gd name="connsiteY17" fmla="*/ 1144801 h 2879929"/>
                <a:gd name="connsiteX18" fmla="*/ 3716431 w 4207295"/>
                <a:gd name="connsiteY18" fmla="*/ 1102023 h 2879929"/>
                <a:gd name="connsiteX0" fmla="*/ 3745620 w 4236484"/>
                <a:gd name="connsiteY0" fmla="*/ 1101803 h 2879709"/>
                <a:gd name="connsiteX1" fmla="*/ 3695328 w 4236484"/>
                <a:gd name="connsiteY1" fmla="*/ 1222137 h 2879709"/>
                <a:gd name="connsiteX2" fmla="*/ 3503664 w 4236484"/>
                <a:gd name="connsiteY2" fmla="*/ 1266447 h 2879709"/>
                <a:gd name="connsiteX3" fmla="*/ 3743839 w 4236484"/>
                <a:gd name="connsiteY3" fmla="*/ 1258196 h 2879709"/>
                <a:gd name="connsiteX4" fmla="*/ 4028757 w 4236484"/>
                <a:gd name="connsiteY4" fmla="*/ 1127369 h 2879709"/>
                <a:gd name="connsiteX5" fmla="*/ 4236484 w 4236484"/>
                <a:gd name="connsiteY5" fmla="*/ 1158799 h 2879709"/>
                <a:gd name="connsiteX6" fmla="*/ 4132179 w 4236484"/>
                <a:gd name="connsiteY6" fmla="*/ 1200002 h 2879709"/>
                <a:gd name="connsiteX7" fmla="*/ 4179549 w 4236484"/>
                <a:gd name="connsiteY7" fmla="*/ 1268689 h 2879709"/>
                <a:gd name="connsiteX8" fmla="*/ 3667852 w 4236484"/>
                <a:gd name="connsiteY8" fmla="*/ 1461010 h 2879709"/>
                <a:gd name="connsiteX9" fmla="*/ 3539856 w 4236484"/>
                <a:gd name="connsiteY9" fmla="*/ 1536868 h 2879709"/>
                <a:gd name="connsiteX10" fmla="*/ 3120402 w 4236484"/>
                <a:gd name="connsiteY10" fmla="*/ 1569709 h 2879709"/>
                <a:gd name="connsiteX11" fmla="*/ 1034574 w 4236484"/>
                <a:gd name="connsiteY11" fmla="*/ 2878850 h 2879709"/>
                <a:gd name="connsiteX12" fmla="*/ 354704 w 4236484"/>
                <a:gd name="connsiteY12" fmla="*/ 1433705 h 2879709"/>
                <a:gd name="connsiteX13" fmla="*/ 42830 w 4236484"/>
                <a:gd name="connsiteY13" fmla="*/ 0 h 2879709"/>
                <a:gd name="connsiteX14" fmla="*/ 994888 w 4236484"/>
                <a:gd name="connsiteY14" fmla="*/ 1531602 h 2879709"/>
                <a:gd name="connsiteX15" fmla="*/ 1233358 w 4236484"/>
                <a:gd name="connsiteY15" fmla="*/ 2210941 h 2879709"/>
                <a:gd name="connsiteX16" fmla="*/ 2928073 w 4236484"/>
                <a:gd name="connsiteY16" fmla="*/ 1309716 h 2879709"/>
                <a:gd name="connsiteX17" fmla="*/ 3434795 w 4236484"/>
                <a:gd name="connsiteY17" fmla="*/ 1144581 h 2879709"/>
                <a:gd name="connsiteX18" fmla="*/ 3745620 w 4236484"/>
                <a:gd name="connsiteY18" fmla="*/ 1101803 h 2879709"/>
                <a:gd name="connsiteX0" fmla="*/ 3754283 w 4245147"/>
                <a:gd name="connsiteY0" fmla="*/ 1101803 h 2879709"/>
                <a:gd name="connsiteX1" fmla="*/ 3703991 w 4245147"/>
                <a:gd name="connsiteY1" fmla="*/ 1222137 h 2879709"/>
                <a:gd name="connsiteX2" fmla="*/ 3512327 w 4245147"/>
                <a:gd name="connsiteY2" fmla="*/ 1266447 h 2879709"/>
                <a:gd name="connsiteX3" fmla="*/ 3752502 w 4245147"/>
                <a:gd name="connsiteY3" fmla="*/ 1258196 h 2879709"/>
                <a:gd name="connsiteX4" fmla="*/ 4037420 w 4245147"/>
                <a:gd name="connsiteY4" fmla="*/ 1127369 h 2879709"/>
                <a:gd name="connsiteX5" fmla="*/ 4245147 w 4245147"/>
                <a:gd name="connsiteY5" fmla="*/ 1158799 h 2879709"/>
                <a:gd name="connsiteX6" fmla="*/ 4140842 w 4245147"/>
                <a:gd name="connsiteY6" fmla="*/ 1200002 h 2879709"/>
                <a:gd name="connsiteX7" fmla="*/ 4188212 w 4245147"/>
                <a:gd name="connsiteY7" fmla="*/ 1268689 h 2879709"/>
                <a:gd name="connsiteX8" fmla="*/ 3676515 w 4245147"/>
                <a:gd name="connsiteY8" fmla="*/ 1461010 h 2879709"/>
                <a:gd name="connsiteX9" fmla="*/ 3548519 w 4245147"/>
                <a:gd name="connsiteY9" fmla="*/ 1536868 h 2879709"/>
                <a:gd name="connsiteX10" fmla="*/ 3129065 w 4245147"/>
                <a:gd name="connsiteY10" fmla="*/ 1569709 h 2879709"/>
                <a:gd name="connsiteX11" fmla="*/ 1043237 w 4245147"/>
                <a:gd name="connsiteY11" fmla="*/ 2878850 h 2879709"/>
                <a:gd name="connsiteX12" fmla="*/ 363367 w 4245147"/>
                <a:gd name="connsiteY12" fmla="*/ 1433705 h 2879709"/>
                <a:gd name="connsiteX13" fmla="*/ 51493 w 4245147"/>
                <a:gd name="connsiteY13" fmla="*/ 0 h 2879709"/>
                <a:gd name="connsiteX14" fmla="*/ 1003551 w 4245147"/>
                <a:gd name="connsiteY14" fmla="*/ 1531602 h 2879709"/>
                <a:gd name="connsiteX15" fmla="*/ 1242021 w 4245147"/>
                <a:gd name="connsiteY15" fmla="*/ 2210941 h 2879709"/>
                <a:gd name="connsiteX16" fmla="*/ 2936736 w 4245147"/>
                <a:gd name="connsiteY16" fmla="*/ 1309716 h 2879709"/>
                <a:gd name="connsiteX17" fmla="*/ 3443458 w 4245147"/>
                <a:gd name="connsiteY17" fmla="*/ 1144581 h 2879709"/>
                <a:gd name="connsiteX18" fmla="*/ 3754283 w 4245147"/>
                <a:gd name="connsiteY18" fmla="*/ 1101803 h 2879709"/>
                <a:gd name="connsiteX0" fmla="*/ 3755305 w 4246169"/>
                <a:gd name="connsiteY0" fmla="*/ 1101803 h 2879709"/>
                <a:gd name="connsiteX1" fmla="*/ 3705013 w 4246169"/>
                <a:gd name="connsiteY1" fmla="*/ 1222137 h 2879709"/>
                <a:gd name="connsiteX2" fmla="*/ 3513349 w 4246169"/>
                <a:gd name="connsiteY2" fmla="*/ 1266447 h 2879709"/>
                <a:gd name="connsiteX3" fmla="*/ 3753524 w 4246169"/>
                <a:gd name="connsiteY3" fmla="*/ 1258196 h 2879709"/>
                <a:gd name="connsiteX4" fmla="*/ 4038442 w 4246169"/>
                <a:gd name="connsiteY4" fmla="*/ 1127369 h 2879709"/>
                <a:gd name="connsiteX5" fmla="*/ 4246169 w 4246169"/>
                <a:gd name="connsiteY5" fmla="*/ 1158799 h 2879709"/>
                <a:gd name="connsiteX6" fmla="*/ 4141864 w 4246169"/>
                <a:gd name="connsiteY6" fmla="*/ 1200002 h 2879709"/>
                <a:gd name="connsiteX7" fmla="*/ 4189234 w 4246169"/>
                <a:gd name="connsiteY7" fmla="*/ 1268689 h 2879709"/>
                <a:gd name="connsiteX8" fmla="*/ 3677537 w 4246169"/>
                <a:gd name="connsiteY8" fmla="*/ 1461010 h 2879709"/>
                <a:gd name="connsiteX9" fmla="*/ 3549541 w 4246169"/>
                <a:gd name="connsiteY9" fmla="*/ 1536868 h 2879709"/>
                <a:gd name="connsiteX10" fmla="*/ 3130087 w 4246169"/>
                <a:gd name="connsiteY10" fmla="*/ 1569709 h 2879709"/>
                <a:gd name="connsiteX11" fmla="*/ 1044259 w 4246169"/>
                <a:gd name="connsiteY11" fmla="*/ 2878850 h 2879709"/>
                <a:gd name="connsiteX12" fmla="*/ 355125 w 4246169"/>
                <a:gd name="connsiteY12" fmla="*/ 1474456 h 2879709"/>
                <a:gd name="connsiteX13" fmla="*/ 52515 w 4246169"/>
                <a:gd name="connsiteY13" fmla="*/ 0 h 2879709"/>
                <a:gd name="connsiteX14" fmla="*/ 1004573 w 4246169"/>
                <a:gd name="connsiteY14" fmla="*/ 1531602 h 2879709"/>
                <a:gd name="connsiteX15" fmla="*/ 1243043 w 4246169"/>
                <a:gd name="connsiteY15" fmla="*/ 2210941 h 2879709"/>
                <a:gd name="connsiteX16" fmla="*/ 2937758 w 4246169"/>
                <a:gd name="connsiteY16" fmla="*/ 1309716 h 2879709"/>
                <a:gd name="connsiteX17" fmla="*/ 3444480 w 4246169"/>
                <a:gd name="connsiteY17" fmla="*/ 1144581 h 2879709"/>
                <a:gd name="connsiteX18" fmla="*/ 3755305 w 4246169"/>
                <a:gd name="connsiteY18" fmla="*/ 1101803 h 2879709"/>
                <a:gd name="connsiteX0" fmla="*/ 3755305 w 4246169"/>
                <a:gd name="connsiteY0" fmla="*/ 1101803 h 2879709"/>
                <a:gd name="connsiteX1" fmla="*/ 3705013 w 4246169"/>
                <a:gd name="connsiteY1" fmla="*/ 1222137 h 2879709"/>
                <a:gd name="connsiteX2" fmla="*/ 3513349 w 4246169"/>
                <a:gd name="connsiteY2" fmla="*/ 1266447 h 2879709"/>
                <a:gd name="connsiteX3" fmla="*/ 3753524 w 4246169"/>
                <a:gd name="connsiteY3" fmla="*/ 1258196 h 2879709"/>
                <a:gd name="connsiteX4" fmla="*/ 4038442 w 4246169"/>
                <a:gd name="connsiteY4" fmla="*/ 1127369 h 2879709"/>
                <a:gd name="connsiteX5" fmla="*/ 4246169 w 4246169"/>
                <a:gd name="connsiteY5" fmla="*/ 1158799 h 2879709"/>
                <a:gd name="connsiteX6" fmla="*/ 4141864 w 4246169"/>
                <a:gd name="connsiteY6" fmla="*/ 1200002 h 2879709"/>
                <a:gd name="connsiteX7" fmla="*/ 4189234 w 4246169"/>
                <a:gd name="connsiteY7" fmla="*/ 1268689 h 2879709"/>
                <a:gd name="connsiteX8" fmla="*/ 3677537 w 4246169"/>
                <a:gd name="connsiteY8" fmla="*/ 1461010 h 2879709"/>
                <a:gd name="connsiteX9" fmla="*/ 3549541 w 4246169"/>
                <a:gd name="connsiteY9" fmla="*/ 1536868 h 2879709"/>
                <a:gd name="connsiteX10" fmla="*/ 3130087 w 4246169"/>
                <a:gd name="connsiteY10" fmla="*/ 1569709 h 2879709"/>
                <a:gd name="connsiteX11" fmla="*/ 1044259 w 4246169"/>
                <a:gd name="connsiteY11" fmla="*/ 2878850 h 2879709"/>
                <a:gd name="connsiteX12" fmla="*/ 355125 w 4246169"/>
                <a:gd name="connsiteY12" fmla="*/ 1474456 h 2879709"/>
                <a:gd name="connsiteX13" fmla="*/ 52515 w 4246169"/>
                <a:gd name="connsiteY13" fmla="*/ 0 h 2879709"/>
                <a:gd name="connsiteX14" fmla="*/ 1004573 w 4246169"/>
                <a:gd name="connsiteY14" fmla="*/ 1531602 h 2879709"/>
                <a:gd name="connsiteX15" fmla="*/ 1243043 w 4246169"/>
                <a:gd name="connsiteY15" fmla="*/ 2210941 h 2879709"/>
                <a:gd name="connsiteX16" fmla="*/ 2937758 w 4246169"/>
                <a:gd name="connsiteY16" fmla="*/ 1309716 h 2879709"/>
                <a:gd name="connsiteX17" fmla="*/ 3444480 w 4246169"/>
                <a:gd name="connsiteY17" fmla="*/ 1144581 h 2879709"/>
                <a:gd name="connsiteX18" fmla="*/ 3755305 w 4246169"/>
                <a:gd name="connsiteY18" fmla="*/ 1101803 h 2879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246169" h="2879709">
                  <a:moveTo>
                    <a:pt x="3755305" y="1101803"/>
                  </a:moveTo>
                  <a:cubicBezTo>
                    <a:pt x="3805858" y="1124732"/>
                    <a:pt x="3769275" y="1206175"/>
                    <a:pt x="3705013" y="1222137"/>
                  </a:cubicBezTo>
                  <a:cubicBezTo>
                    <a:pt x="3652376" y="1247110"/>
                    <a:pt x="3577237" y="1251677"/>
                    <a:pt x="3513349" y="1266447"/>
                  </a:cubicBezTo>
                  <a:cubicBezTo>
                    <a:pt x="3573524" y="1296925"/>
                    <a:pt x="3673466" y="1260946"/>
                    <a:pt x="3753524" y="1258196"/>
                  </a:cubicBezTo>
                  <a:cubicBezTo>
                    <a:pt x="3858700" y="1203337"/>
                    <a:pt x="3930971" y="1169107"/>
                    <a:pt x="4038442" y="1127369"/>
                  </a:cubicBezTo>
                  <a:cubicBezTo>
                    <a:pt x="4141424" y="1093630"/>
                    <a:pt x="4243287" y="1084427"/>
                    <a:pt x="4246169" y="1158799"/>
                  </a:cubicBezTo>
                  <a:lnTo>
                    <a:pt x="4141864" y="1200002"/>
                  </a:lnTo>
                  <a:cubicBezTo>
                    <a:pt x="4183166" y="1208970"/>
                    <a:pt x="4221939" y="1257597"/>
                    <a:pt x="4189234" y="1268689"/>
                  </a:cubicBezTo>
                  <a:cubicBezTo>
                    <a:pt x="3998899" y="1325434"/>
                    <a:pt x="3857704" y="1392519"/>
                    <a:pt x="3677537" y="1461010"/>
                  </a:cubicBezTo>
                  <a:cubicBezTo>
                    <a:pt x="3644473" y="1481912"/>
                    <a:pt x="3580275" y="1525840"/>
                    <a:pt x="3549541" y="1536868"/>
                  </a:cubicBezTo>
                  <a:cubicBezTo>
                    <a:pt x="3454652" y="1559904"/>
                    <a:pt x="3269900" y="1523133"/>
                    <a:pt x="3130087" y="1569709"/>
                  </a:cubicBezTo>
                  <a:cubicBezTo>
                    <a:pt x="2712540" y="1793373"/>
                    <a:pt x="1509841" y="2915102"/>
                    <a:pt x="1044259" y="2878850"/>
                  </a:cubicBezTo>
                  <a:cubicBezTo>
                    <a:pt x="864030" y="2809939"/>
                    <a:pt x="557825" y="2371545"/>
                    <a:pt x="355125" y="1474456"/>
                  </a:cubicBezTo>
                  <a:cubicBezTo>
                    <a:pt x="189402" y="1217296"/>
                    <a:pt x="-124561" y="685058"/>
                    <a:pt x="52515" y="0"/>
                  </a:cubicBezTo>
                  <a:cubicBezTo>
                    <a:pt x="218542" y="4530"/>
                    <a:pt x="671778" y="386012"/>
                    <a:pt x="1004573" y="1531602"/>
                  </a:cubicBezTo>
                  <a:cubicBezTo>
                    <a:pt x="1093304" y="1815198"/>
                    <a:pt x="1224490" y="2062516"/>
                    <a:pt x="1243043" y="2210941"/>
                  </a:cubicBezTo>
                  <a:cubicBezTo>
                    <a:pt x="1622236" y="2063387"/>
                    <a:pt x="2562900" y="1511297"/>
                    <a:pt x="2937758" y="1309716"/>
                  </a:cubicBezTo>
                  <a:cubicBezTo>
                    <a:pt x="3162739" y="1118865"/>
                    <a:pt x="3350647" y="1123022"/>
                    <a:pt x="3444480" y="1144581"/>
                  </a:cubicBezTo>
                  <a:cubicBezTo>
                    <a:pt x="3508698" y="1152536"/>
                    <a:pt x="3652509" y="1089775"/>
                    <a:pt x="3755305" y="1101803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8" name="Group 27">
              <a:extLst>
                <a:ext uri="{FF2B5EF4-FFF2-40B4-BE49-F238E27FC236}">
                  <a16:creationId xmlns:a16="http://schemas.microsoft.com/office/drawing/2014/main" id="{A6E96349-1D31-43B1-A78C-597AE6BAB489}"/>
                </a:ext>
              </a:extLst>
            </p:cNvPr>
            <p:cNvGrpSpPr/>
            <p:nvPr/>
          </p:nvGrpSpPr>
          <p:grpSpPr>
            <a:xfrm>
              <a:off x="1412058" y="2597110"/>
              <a:ext cx="3630700" cy="3311611"/>
              <a:chOff x="3676" y="2850482"/>
              <a:chExt cx="4717529" cy="4646544"/>
            </a:xfrm>
          </p:grpSpPr>
          <p:grpSp>
            <p:nvGrpSpPr>
              <p:cNvPr id="25" name="Group 12">
                <a:extLst>
                  <a:ext uri="{FF2B5EF4-FFF2-40B4-BE49-F238E27FC236}">
                    <a16:creationId xmlns:a16="http://schemas.microsoft.com/office/drawing/2014/main" id="{1EBAEEF9-58C3-430C-8730-AB3D659B8E33}"/>
                  </a:ext>
                </a:extLst>
              </p:cNvPr>
              <p:cNvGrpSpPr/>
              <p:nvPr/>
            </p:nvGrpSpPr>
            <p:grpSpPr>
              <a:xfrm rot="1800000">
                <a:off x="3676" y="3928713"/>
                <a:ext cx="3074897" cy="3568313"/>
                <a:chOff x="5097314" y="2786062"/>
                <a:chExt cx="2324100" cy="2697039"/>
              </a:xfrm>
            </p:grpSpPr>
            <p:sp>
              <p:nvSpPr>
                <p:cNvPr id="41" name="Freeform 13">
                  <a:extLst>
                    <a:ext uri="{FF2B5EF4-FFF2-40B4-BE49-F238E27FC236}">
                      <a16:creationId xmlns:a16="http://schemas.microsoft.com/office/drawing/2014/main" id="{06093F67-D1A5-4C00-B2CC-5EDB0CD0A4CF}"/>
                    </a:ext>
                  </a:extLst>
                </p:cNvPr>
                <p:cNvSpPr/>
                <p:nvPr/>
              </p:nvSpPr>
              <p:spPr>
                <a:xfrm>
                  <a:off x="5397351" y="2786062"/>
                  <a:ext cx="2024063" cy="2363788"/>
                </a:xfrm>
                <a:custGeom>
                  <a:avLst/>
                  <a:gdLst>
                    <a:gd name="connsiteX0" fmla="*/ 609600 w 2057400"/>
                    <a:gd name="connsiteY0" fmla="*/ 0 h 2349500"/>
                    <a:gd name="connsiteX1" fmla="*/ 0 w 2057400"/>
                    <a:gd name="connsiteY1" fmla="*/ 330200 h 2349500"/>
                    <a:gd name="connsiteX2" fmla="*/ 1701800 w 2057400"/>
                    <a:gd name="connsiteY2" fmla="*/ 2349500 h 2349500"/>
                    <a:gd name="connsiteX3" fmla="*/ 2057400 w 2057400"/>
                    <a:gd name="connsiteY3" fmla="*/ 1625600 h 2349500"/>
                    <a:gd name="connsiteX4" fmla="*/ 609600 w 2057400"/>
                    <a:gd name="connsiteY4" fmla="*/ 0 h 2349500"/>
                    <a:gd name="connsiteX0" fmla="*/ 647700 w 2057400"/>
                    <a:gd name="connsiteY0" fmla="*/ 0 h 2349500"/>
                    <a:gd name="connsiteX1" fmla="*/ 0 w 2057400"/>
                    <a:gd name="connsiteY1" fmla="*/ 330200 h 2349500"/>
                    <a:gd name="connsiteX2" fmla="*/ 1701800 w 2057400"/>
                    <a:gd name="connsiteY2" fmla="*/ 2349500 h 2349500"/>
                    <a:gd name="connsiteX3" fmla="*/ 2057400 w 2057400"/>
                    <a:gd name="connsiteY3" fmla="*/ 1625600 h 2349500"/>
                    <a:gd name="connsiteX4" fmla="*/ 647700 w 2057400"/>
                    <a:gd name="connsiteY4" fmla="*/ 0 h 2349500"/>
                    <a:gd name="connsiteX0" fmla="*/ 657225 w 2057400"/>
                    <a:gd name="connsiteY0" fmla="*/ 0 h 2363788"/>
                    <a:gd name="connsiteX1" fmla="*/ 0 w 2057400"/>
                    <a:gd name="connsiteY1" fmla="*/ 344488 h 2363788"/>
                    <a:gd name="connsiteX2" fmla="*/ 1701800 w 2057400"/>
                    <a:gd name="connsiteY2" fmla="*/ 2363788 h 2363788"/>
                    <a:gd name="connsiteX3" fmla="*/ 2057400 w 2057400"/>
                    <a:gd name="connsiteY3" fmla="*/ 1639888 h 2363788"/>
                    <a:gd name="connsiteX4" fmla="*/ 657225 w 2057400"/>
                    <a:gd name="connsiteY4" fmla="*/ 0 h 2363788"/>
                    <a:gd name="connsiteX0" fmla="*/ 657225 w 2066925"/>
                    <a:gd name="connsiteY0" fmla="*/ 0 h 2363788"/>
                    <a:gd name="connsiteX1" fmla="*/ 0 w 2066925"/>
                    <a:gd name="connsiteY1" fmla="*/ 344488 h 2363788"/>
                    <a:gd name="connsiteX2" fmla="*/ 1701800 w 2066925"/>
                    <a:gd name="connsiteY2" fmla="*/ 2363788 h 2363788"/>
                    <a:gd name="connsiteX3" fmla="*/ 2066925 w 2066925"/>
                    <a:gd name="connsiteY3" fmla="*/ 1601788 h 2363788"/>
                    <a:gd name="connsiteX4" fmla="*/ 657225 w 2066925"/>
                    <a:gd name="connsiteY4" fmla="*/ 0 h 2363788"/>
                    <a:gd name="connsiteX0" fmla="*/ 657225 w 2066925"/>
                    <a:gd name="connsiteY0" fmla="*/ 0 h 2363788"/>
                    <a:gd name="connsiteX1" fmla="*/ 0 w 2066925"/>
                    <a:gd name="connsiteY1" fmla="*/ 344488 h 2363788"/>
                    <a:gd name="connsiteX2" fmla="*/ 1677987 w 2066925"/>
                    <a:gd name="connsiteY2" fmla="*/ 2363788 h 2363788"/>
                    <a:gd name="connsiteX3" fmla="*/ 2066925 w 2066925"/>
                    <a:gd name="connsiteY3" fmla="*/ 1601788 h 2363788"/>
                    <a:gd name="connsiteX4" fmla="*/ 657225 w 2066925"/>
                    <a:gd name="connsiteY4" fmla="*/ 0 h 2363788"/>
                    <a:gd name="connsiteX0" fmla="*/ 614363 w 2024063"/>
                    <a:gd name="connsiteY0" fmla="*/ 0 h 2363788"/>
                    <a:gd name="connsiteX1" fmla="*/ 0 w 2024063"/>
                    <a:gd name="connsiteY1" fmla="*/ 354013 h 2363788"/>
                    <a:gd name="connsiteX2" fmla="*/ 1635125 w 2024063"/>
                    <a:gd name="connsiteY2" fmla="*/ 2363788 h 2363788"/>
                    <a:gd name="connsiteX3" fmla="*/ 2024063 w 2024063"/>
                    <a:gd name="connsiteY3" fmla="*/ 1601788 h 2363788"/>
                    <a:gd name="connsiteX4" fmla="*/ 614363 w 2024063"/>
                    <a:gd name="connsiteY4" fmla="*/ 0 h 23637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24063" h="2363788">
                      <a:moveTo>
                        <a:pt x="614363" y="0"/>
                      </a:moveTo>
                      <a:lnTo>
                        <a:pt x="0" y="354013"/>
                      </a:lnTo>
                      <a:lnTo>
                        <a:pt x="1635125" y="2363788"/>
                      </a:lnTo>
                      <a:lnTo>
                        <a:pt x="2024063" y="1601788"/>
                      </a:lnTo>
                      <a:lnTo>
                        <a:pt x="614363" y="0"/>
                      </a:lnTo>
                      <a:close/>
                    </a:path>
                  </a:pathLst>
                </a:cu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2" name="Freeform 14">
                  <a:extLst>
                    <a:ext uri="{FF2B5EF4-FFF2-40B4-BE49-F238E27FC236}">
                      <a16:creationId xmlns:a16="http://schemas.microsoft.com/office/drawing/2014/main" id="{B64CE904-577F-4078-97C1-96BC9D616531}"/>
                    </a:ext>
                  </a:extLst>
                </p:cNvPr>
                <p:cNvSpPr/>
                <p:nvPr/>
              </p:nvSpPr>
              <p:spPr>
                <a:xfrm>
                  <a:off x="5097314" y="3203575"/>
                  <a:ext cx="1323975" cy="2262036"/>
                </a:xfrm>
                <a:custGeom>
                  <a:avLst/>
                  <a:gdLst>
                    <a:gd name="connsiteX0" fmla="*/ 317500 w 1333500"/>
                    <a:gd name="connsiteY0" fmla="*/ 0 h 2463800"/>
                    <a:gd name="connsiteX1" fmla="*/ 0 w 1333500"/>
                    <a:gd name="connsiteY1" fmla="*/ 165100 h 2463800"/>
                    <a:gd name="connsiteX2" fmla="*/ 1104900 w 1333500"/>
                    <a:gd name="connsiteY2" fmla="*/ 2463800 h 2463800"/>
                    <a:gd name="connsiteX3" fmla="*/ 1333500 w 1333500"/>
                    <a:gd name="connsiteY3" fmla="*/ 1689100 h 2463800"/>
                    <a:gd name="connsiteX4" fmla="*/ 317500 w 1333500"/>
                    <a:gd name="connsiteY4" fmla="*/ 0 h 2463800"/>
                    <a:gd name="connsiteX0" fmla="*/ 331788 w 1333500"/>
                    <a:gd name="connsiteY0" fmla="*/ 0 h 2416175"/>
                    <a:gd name="connsiteX1" fmla="*/ 0 w 1333500"/>
                    <a:gd name="connsiteY1" fmla="*/ 117475 h 2416175"/>
                    <a:gd name="connsiteX2" fmla="*/ 1104900 w 1333500"/>
                    <a:gd name="connsiteY2" fmla="*/ 2416175 h 2416175"/>
                    <a:gd name="connsiteX3" fmla="*/ 1333500 w 1333500"/>
                    <a:gd name="connsiteY3" fmla="*/ 1641475 h 2416175"/>
                    <a:gd name="connsiteX4" fmla="*/ 331788 w 1333500"/>
                    <a:gd name="connsiteY4" fmla="*/ 0 h 2416175"/>
                    <a:gd name="connsiteX0" fmla="*/ 331788 w 1362075"/>
                    <a:gd name="connsiteY0" fmla="*/ 0 h 2416175"/>
                    <a:gd name="connsiteX1" fmla="*/ 0 w 1362075"/>
                    <a:gd name="connsiteY1" fmla="*/ 117475 h 2416175"/>
                    <a:gd name="connsiteX2" fmla="*/ 1104900 w 1362075"/>
                    <a:gd name="connsiteY2" fmla="*/ 2416175 h 2416175"/>
                    <a:gd name="connsiteX3" fmla="*/ 1362075 w 1362075"/>
                    <a:gd name="connsiteY3" fmla="*/ 1736725 h 2416175"/>
                    <a:gd name="connsiteX4" fmla="*/ 331788 w 1362075"/>
                    <a:gd name="connsiteY4" fmla="*/ 0 h 2416175"/>
                    <a:gd name="connsiteX0" fmla="*/ 331788 w 1381125"/>
                    <a:gd name="connsiteY0" fmla="*/ 0 h 2416175"/>
                    <a:gd name="connsiteX1" fmla="*/ 0 w 1381125"/>
                    <a:gd name="connsiteY1" fmla="*/ 117475 h 2416175"/>
                    <a:gd name="connsiteX2" fmla="*/ 1104900 w 1381125"/>
                    <a:gd name="connsiteY2" fmla="*/ 2416175 h 2416175"/>
                    <a:gd name="connsiteX3" fmla="*/ 1381125 w 1381125"/>
                    <a:gd name="connsiteY3" fmla="*/ 1722437 h 2416175"/>
                    <a:gd name="connsiteX4" fmla="*/ 331788 w 1381125"/>
                    <a:gd name="connsiteY4" fmla="*/ 0 h 2416175"/>
                    <a:gd name="connsiteX0" fmla="*/ 331788 w 1381125"/>
                    <a:gd name="connsiteY0" fmla="*/ 0 h 2349500"/>
                    <a:gd name="connsiteX1" fmla="*/ 0 w 1381125"/>
                    <a:gd name="connsiteY1" fmla="*/ 117475 h 2349500"/>
                    <a:gd name="connsiteX2" fmla="*/ 1152525 w 1381125"/>
                    <a:gd name="connsiteY2" fmla="*/ 2349500 h 2349500"/>
                    <a:gd name="connsiteX3" fmla="*/ 1381125 w 1381125"/>
                    <a:gd name="connsiteY3" fmla="*/ 1722437 h 2349500"/>
                    <a:gd name="connsiteX4" fmla="*/ 331788 w 1381125"/>
                    <a:gd name="connsiteY4" fmla="*/ 0 h 2349500"/>
                    <a:gd name="connsiteX0" fmla="*/ 284163 w 1333500"/>
                    <a:gd name="connsiteY0" fmla="*/ 0 h 2349500"/>
                    <a:gd name="connsiteX1" fmla="*/ 0 w 1333500"/>
                    <a:gd name="connsiteY1" fmla="*/ 117475 h 2349500"/>
                    <a:gd name="connsiteX2" fmla="*/ 1104900 w 1333500"/>
                    <a:gd name="connsiteY2" fmla="*/ 2349500 h 2349500"/>
                    <a:gd name="connsiteX3" fmla="*/ 1333500 w 1333500"/>
                    <a:gd name="connsiteY3" fmla="*/ 1722437 h 2349500"/>
                    <a:gd name="connsiteX4" fmla="*/ 284163 w 1333500"/>
                    <a:gd name="connsiteY4" fmla="*/ 0 h 2349500"/>
                    <a:gd name="connsiteX0" fmla="*/ 284163 w 1333500"/>
                    <a:gd name="connsiteY0" fmla="*/ 0 h 2335212"/>
                    <a:gd name="connsiteX1" fmla="*/ 0 w 1333500"/>
                    <a:gd name="connsiteY1" fmla="*/ 117475 h 2335212"/>
                    <a:gd name="connsiteX2" fmla="*/ 1109663 w 1333500"/>
                    <a:gd name="connsiteY2" fmla="*/ 2335212 h 2335212"/>
                    <a:gd name="connsiteX3" fmla="*/ 1333500 w 1333500"/>
                    <a:gd name="connsiteY3" fmla="*/ 1722437 h 2335212"/>
                    <a:gd name="connsiteX4" fmla="*/ 284163 w 1333500"/>
                    <a:gd name="connsiteY4" fmla="*/ 0 h 2335212"/>
                    <a:gd name="connsiteX0" fmla="*/ 284163 w 1333500"/>
                    <a:gd name="connsiteY0" fmla="*/ 0 h 2349500"/>
                    <a:gd name="connsiteX1" fmla="*/ 0 w 1333500"/>
                    <a:gd name="connsiteY1" fmla="*/ 117475 h 2349500"/>
                    <a:gd name="connsiteX2" fmla="*/ 1109663 w 1333500"/>
                    <a:gd name="connsiteY2" fmla="*/ 2349500 h 2349500"/>
                    <a:gd name="connsiteX3" fmla="*/ 1333500 w 1333500"/>
                    <a:gd name="connsiteY3" fmla="*/ 1722437 h 2349500"/>
                    <a:gd name="connsiteX4" fmla="*/ 284163 w 1333500"/>
                    <a:gd name="connsiteY4" fmla="*/ 0 h 2349500"/>
                    <a:gd name="connsiteX0" fmla="*/ 284163 w 1323975"/>
                    <a:gd name="connsiteY0" fmla="*/ 0 h 2349500"/>
                    <a:gd name="connsiteX1" fmla="*/ 0 w 1323975"/>
                    <a:gd name="connsiteY1" fmla="*/ 117475 h 2349500"/>
                    <a:gd name="connsiteX2" fmla="*/ 1109663 w 1323975"/>
                    <a:gd name="connsiteY2" fmla="*/ 2349500 h 2349500"/>
                    <a:gd name="connsiteX3" fmla="*/ 1323975 w 1323975"/>
                    <a:gd name="connsiteY3" fmla="*/ 1727199 h 2349500"/>
                    <a:gd name="connsiteX4" fmla="*/ 284163 w 1323975"/>
                    <a:gd name="connsiteY4" fmla="*/ 0 h 2349500"/>
                    <a:gd name="connsiteX0" fmla="*/ 284163 w 1323975"/>
                    <a:gd name="connsiteY0" fmla="*/ 0 h 2262036"/>
                    <a:gd name="connsiteX1" fmla="*/ 0 w 1323975"/>
                    <a:gd name="connsiteY1" fmla="*/ 117475 h 2262036"/>
                    <a:gd name="connsiteX2" fmla="*/ 1157371 w 1323975"/>
                    <a:gd name="connsiteY2" fmla="*/ 2262036 h 2262036"/>
                    <a:gd name="connsiteX3" fmla="*/ 1323975 w 1323975"/>
                    <a:gd name="connsiteY3" fmla="*/ 1727199 h 2262036"/>
                    <a:gd name="connsiteX4" fmla="*/ 284163 w 1323975"/>
                    <a:gd name="connsiteY4" fmla="*/ 0 h 22620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23975" h="2262036">
                      <a:moveTo>
                        <a:pt x="284163" y="0"/>
                      </a:moveTo>
                      <a:lnTo>
                        <a:pt x="0" y="117475"/>
                      </a:lnTo>
                      <a:lnTo>
                        <a:pt x="1157371" y="2262036"/>
                      </a:lnTo>
                      <a:lnTo>
                        <a:pt x="1323975" y="1727199"/>
                      </a:lnTo>
                      <a:lnTo>
                        <a:pt x="284163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3" name="Freeform 15">
                  <a:extLst>
                    <a:ext uri="{FF2B5EF4-FFF2-40B4-BE49-F238E27FC236}">
                      <a16:creationId xmlns:a16="http://schemas.microsoft.com/office/drawing/2014/main" id="{521D7728-6B76-4F7E-B5FB-D9AF4554797F}"/>
                    </a:ext>
                  </a:extLst>
                </p:cNvPr>
                <p:cNvSpPr/>
                <p:nvPr/>
              </p:nvSpPr>
              <p:spPr>
                <a:xfrm>
                  <a:off x="5384800" y="3140074"/>
                  <a:ext cx="1647675" cy="2009776"/>
                </a:xfrm>
                <a:custGeom>
                  <a:avLst/>
                  <a:gdLst>
                    <a:gd name="connsiteX0" fmla="*/ 1625600 w 1625600"/>
                    <a:gd name="connsiteY0" fmla="*/ 1981200 h 1981200"/>
                    <a:gd name="connsiteX1" fmla="*/ 1016000 w 1625600"/>
                    <a:gd name="connsiteY1" fmla="*/ 1752600 h 1981200"/>
                    <a:gd name="connsiteX2" fmla="*/ 0 w 1625600"/>
                    <a:gd name="connsiteY2" fmla="*/ 0 h 1981200"/>
                    <a:gd name="connsiteX3" fmla="*/ 1625600 w 1625600"/>
                    <a:gd name="connsiteY3" fmla="*/ 1981200 h 1981200"/>
                    <a:gd name="connsiteX0" fmla="*/ 1611312 w 1611312"/>
                    <a:gd name="connsiteY0" fmla="*/ 2009775 h 2009775"/>
                    <a:gd name="connsiteX1" fmla="*/ 1001712 w 1611312"/>
                    <a:gd name="connsiteY1" fmla="*/ 1781175 h 2009775"/>
                    <a:gd name="connsiteX2" fmla="*/ 0 w 1611312"/>
                    <a:gd name="connsiteY2" fmla="*/ 0 h 2009775"/>
                    <a:gd name="connsiteX3" fmla="*/ 1611312 w 1611312"/>
                    <a:gd name="connsiteY3" fmla="*/ 2009775 h 2009775"/>
                    <a:gd name="connsiteX0" fmla="*/ 1642913 w 1642913"/>
                    <a:gd name="connsiteY0" fmla="*/ 2009775 h 2009775"/>
                    <a:gd name="connsiteX1" fmla="*/ 1033313 w 1642913"/>
                    <a:gd name="connsiteY1" fmla="*/ 1781175 h 2009775"/>
                    <a:gd name="connsiteX2" fmla="*/ 0 w 1642913"/>
                    <a:gd name="connsiteY2" fmla="*/ 55564 h 2009775"/>
                    <a:gd name="connsiteX3" fmla="*/ 31601 w 1642913"/>
                    <a:gd name="connsiteY3" fmla="*/ 0 h 2009775"/>
                    <a:gd name="connsiteX4" fmla="*/ 1642913 w 1642913"/>
                    <a:gd name="connsiteY4" fmla="*/ 2009775 h 2009775"/>
                    <a:gd name="connsiteX0" fmla="*/ 1642913 w 1642913"/>
                    <a:gd name="connsiteY0" fmla="*/ 2009775 h 2009775"/>
                    <a:gd name="connsiteX1" fmla="*/ 1033313 w 1642913"/>
                    <a:gd name="connsiteY1" fmla="*/ 1781175 h 2009775"/>
                    <a:gd name="connsiteX2" fmla="*/ 0 w 1642913"/>
                    <a:gd name="connsiteY2" fmla="*/ 55564 h 2009775"/>
                    <a:gd name="connsiteX3" fmla="*/ 31601 w 1642913"/>
                    <a:gd name="connsiteY3" fmla="*/ 0 h 2009775"/>
                    <a:gd name="connsiteX4" fmla="*/ 1642913 w 1642913"/>
                    <a:gd name="connsiteY4" fmla="*/ 2009775 h 2009775"/>
                    <a:gd name="connsiteX0" fmla="*/ 1642913 w 1642913"/>
                    <a:gd name="connsiteY0" fmla="*/ 2009775 h 2009775"/>
                    <a:gd name="connsiteX1" fmla="*/ 1028550 w 1642913"/>
                    <a:gd name="connsiteY1" fmla="*/ 1785937 h 2009775"/>
                    <a:gd name="connsiteX2" fmla="*/ 0 w 1642913"/>
                    <a:gd name="connsiteY2" fmla="*/ 55564 h 2009775"/>
                    <a:gd name="connsiteX3" fmla="*/ 31601 w 1642913"/>
                    <a:gd name="connsiteY3" fmla="*/ 0 h 2009775"/>
                    <a:gd name="connsiteX4" fmla="*/ 1642913 w 1642913"/>
                    <a:gd name="connsiteY4" fmla="*/ 2009775 h 2009775"/>
                    <a:gd name="connsiteX0" fmla="*/ 1652438 w 1652438"/>
                    <a:gd name="connsiteY0" fmla="*/ 2000250 h 2000250"/>
                    <a:gd name="connsiteX1" fmla="*/ 1028550 w 1652438"/>
                    <a:gd name="connsiteY1" fmla="*/ 1785937 h 2000250"/>
                    <a:gd name="connsiteX2" fmla="*/ 0 w 1652438"/>
                    <a:gd name="connsiteY2" fmla="*/ 55564 h 2000250"/>
                    <a:gd name="connsiteX3" fmla="*/ 31601 w 1652438"/>
                    <a:gd name="connsiteY3" fmla="*/ 0 h 2000250"/>
                    <a:gd name="connsiteX4" fmla="*/ 1652438 w 1652438"/>
                    <a:gd name="connsiteY4" fmla="*/ 2000250 h 2000250"/>
                    <a:gd name="connsiteX0" fmla="*/ 1671488 w 1671488"/>
                    <a:gd name="connsiteY0" fmla="*/ 2014538 h 2014538"/>
                    <a:gd name="connsiteX1" fmla="*/ 1028550 w 1671488"/>
                    <a:gd name="connsiteY1" fmla="*/ 1785937 h 2014538"/>
                    <a:gd name="connsiteX2" fmla="*/ 0 w 1671488"/>
                    <a:gd name="connsiteY2" fmla="*/ 55564 h 2014538"/>
                    <a:gd name="connsiteX3" fmla="*/ 31601 w 1671488"/>
                    <a:gd name="connsiteY3" fmla="*/ 0 h 2014538"/>
                    <a:gd name="connsiteX4" fmla="*/ 1671488 w 1671488"/>
                    <a:gd name="connsiteY4" fmla="*/ 2014538 h 2014538"/>
                    <a:gd name="connsiteX0" fmla="*/ 1657200 w 1657200"/>
                    <a:gd name="connsiteY0" fmla="*/ 2009776 h 2009776"/>
                    <a:gd name="connsiteX1" fmla="*/ 1028550 w 1657200"/>
                    <a:gd name="connsiteY1" fmla="*/ 1785937 h 2009776"/>
                    <a:gd name="connsiteX2" fmla="*/ 0 w 1657200"/>
                    <a:gd name="connsiteY2" fmla="*/ 55564 h 2009776"/>
                    <a:gd name="connsiteX3" fmla="*/ 31601 w 1657200"/>
                    <a:gd name="connsiteY3" fmla="*/ 0 h 2009776"/>
                    <a:gd name="connsiteX4" fmla="*/ 1657200 w 1657200"/>
                    <a:gd name="connsiteY4" fmla="*/ 2009776 h 2009776"/>
                    <a:gd name="connsiteX0" fmla="*/ 1642912 w 1642912"/>
                    <a:gd name="connsiteY0" fmla="*/ 2009776 h 2009776"/>
                    <a:gd name="connsiteX1" fmla="*/ 1014262 w 1642912"/>
                    <a:gd name="connsiteY1" fmla="*/ 1785937 h 2009776"/>
                    <a:gd name="connsiteX2" fmla="*/ 0 w 1642912"/>
                    <a:gd name="connsiteY2" fmla="*/ 65089 h 2009776"/>
                    <a:gd name="connsiteX3" fmla="*/ 17313 w 1642912"/>
                    <a:gd name="connsiteY3" fmla="*/ 0 h 2009776"/>
                    <a:gd name="connsiteX4" fmla="*/ 1642912 w 1642912"/>
                    <a:gd name="connsiteY4" fmla="*/ 2009776 h 2009776"/>
                    <a:gd name="connsiteX0" fmla="*/ 1647675 w 1647675"/>
                    <a:gd name="connsiteY0" fmla="*/ 2009776 h 2009776"/>
                    <a:gd name="connsiteX1" fmla="*/ 1019025 w 1647675"/>
                    <a:gd name="connsiteY1" fmla="*/ 1785937 h 2009776"/>
                    <a:gd name="connsiteX2" fmla="*/ 0 w 1647675"/>
                    <a:gd name="connsiteY2" fmla="*/ 74614 h 2009776"/>
                    <a:gd name="connsiteX3" fmla="*/ 22076 w 1647675"/>
                    <a:gd name="connsiteY3" fmla="*/ 0 h 2009776"/>
                    <a:gd name="connsiteX4" fmla="*/ 1647675 w 1647675"/>
                    <a:gd name="connsiteY4" fmla="*/ 2009776 h 20097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47675" h="2009776">
                      <a:moveTo>
                        <a:pt x="1647675" y="2009776"/>
                      </a:moveTo>
                      <a:lnTo>
                        <a:pt x="1019025" y="1785937"/>
                      </a:lnTo>
                      <a:cubicBezTo>
                        <a:pt x="707925" y="1234546"/>
                        <a:pt x="330150" y="621242"/>
                        <a:pt x="0" y="74614"/>
                      </a:cubicBezTo>
                      <a:lnTo>
                        <a:pt x="22076" y="0"/>
                      </a:lnTo>
                      <a:lnTo>
                        <a:pt x="1647675" y="2009776"/>
                      </a:lnTo>
                      <a:close/>
                    </a:path>
                  </a:pathLst>
                </a:custGeom>
                <a:solidFill>
                  <a:schemeClr val="accent4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4" name="Freeform 16">
                  <a:extLst>
                    <a:ext uri="{FF2B5EF4-FFF2-40B4-BE49-F238E27FC236}">
                      <a16:creationId xmlns:a16="http://schemas.microsoft.com/office/drawing/2014/main" id="{C1B575E6-CD82-4863-B531-0AF5CDEA8466}"/>
                    </a:ext>
                  </a:extLst>
                </p:cNvPr>
                <p:cNvSpPr/>
                <p:nvPr/>
              </p:nvSpPr>
              <p:spPr>
                <a:xfrm>
                  <a:off x="6249936" y="4918074"/>
                  <a:ext cx="795241" cy="565027"/>
                </a:xfrm>
                <a:custGeom>
                  <a:avLst/>
                  <a:gdLst>
                    <a:gd name="connsiteX0" fmla="*/ 889000 w 889000"/>
                    <a:gd name="connsiteY0" fmla="*/ 215900 h 622300"/>
                    <a:gd name="connsiteX1" fmla="*/ 0 w 889000"/>
                    <a:gd name="connsiteY1" fmla="*/ 622300 h 622300"/>
                    <a:gd name="connsiteX2" fmla="*/ 266700 w 889000"/>
                    <a:gd name="connsiteY2" fmla="*/ 0 h 622300"/>
                    <a:gd name="connsiteX3" fmla="*/ 889000 w 889000"/>
                    <a:gd name="connsiteY3" fmla="*/ 215900 h 622300"/>
                    <a:gd name="connsiteX0" fmla="*/ 903288 w 903288"/>
                    <a:gd name="connsiteY0" fmla="*/ 201612 h 622300"/>
                    <a:gd name="connsiteX1" fmla="*/ 0 w 903288"/>
                    <a:gd name="connsiteY1" fmla="*/ 622300 h 622300"/>
                    <a:gd name="connsiteX2" fmla="*/ 266700 w 903288"/>
                    <a:gd name="connsiteY2" fmla="*/ 0 h 622300"/>
                    <a:gd name="connsiteX3" fmla="*/ 903288 w 903288"/>
                    <a:gd name="connsiteY3" fmla="*/ 201612 h 622300"/>
                    <a:gd name="connsiteX0" fmla="*/ 903288 w 903288"/>
                    <a:gd name="connsiteY0" fmla="*/ 215900 h 636588"/>
                    <a:gd name="connsiteX1" fmla="*/ 0 w 903288"/>
                    <a:gd name="connsiteY1" fmla="*/ 636588 h 636588"/>
                    <a:gd name="connsiteX2" fmla="*/ 285750 w 903288"/>
                    <a:gd name="connsiteY2" fmla="*/ 0 h 636588"/>
                    <a:gd name="connsiteX3" fmla="*/ 903288 w 903288"/>
                    <a:gd name="connsiteY3" fmla="*/ 215900 h 636588"/>
                    <a:gd name="connsiteX0" fmla="*/ 903288 w 903288"/>
                    <a:gd name="connsiteY0" fmla="*/ 215900 h 636588"/>
                    <a:gd name="connsiteX1" fmla="*/ 0 w 903288"/>
                    <a:gd name="connsiteY1" fmla="*/ 636588 h 636588"/>
                    <a:gd name="connsiteX2" fmla="*/ 266700 w 903288"/>
                    <a:gd name="connsiteY2" fmla="*/ 0 h 636588"/>
                    <a:gd name="connsiteX3" fmla="*/ 903288 w 903288"/>
                    <a:gd name="connsiteY3" fmla="*/ 215900 h 636588"/>
                    <a:gd name="connsiteX0" fmla="*/ 850900 w 850900"/>
                    <a:gd name="connsiteY0" fmla="*/ 215900 h 622301"/>
                    <a:gd name="connsiteX1" fmla="*/ 0 w 850900"/>
                    <a:gd name="connsiteY1" fmla="*/ 622301 h 622301"/>
                    <a:gd name="connsiteX2" fmla="*/ 214312 w 850900"/>
                    <a:gd name="connsiteY2" fmla="*/ 0 h 622301"/>
                    <a:gd name="connsiteX3" fmla="*/ 850900 w 850900"/>
                    <a:gd name="connsiteY3" fmla="*/ 215900 h 622301"/>
                    <a:gd name="connsiteX0" fmla="*/ 850900 w 850900"/>
                    <a:gd name="connsiteY0" fmla="*/ 230187 h 636588"/>
                    <a:gd name="connsiteX1" fmla="*/ 0 w 850900"/>
                    <a:gd name="connsiteY1" fmla="*/ 636588 h 636588"/>
                    <a:gd name="connsiteX2" fmla="*/ 209549 w 850900"/>
                    <a:gd name="connsiteY2" fmla="*/ 0 h 636588"/>
                    <a:gd name="connsiteX3" fmla="*/ 850900 w 850900"/>
                    <a:gd name="connsiteY3" fmla="*/ 230187 h 636588"/>
                    <a:gd name="connsiteX0" fmla="*/ 803192 w 803192"/>
                    <a:gd name="connsiteY0" fmla="*/ 230187 h 525270"/>
                    <a:gd name="connsiteX1" fmla="*/ 0 w 803192"/>
                    <a:gd name="connsiteY1" fmla="*/ 525270 h 525270"/>
                    <a:gd name="connsiteX2" fmla="*/ 161841 w 803192"/>
                    <a:gd name="connsiteY2" fmla="*/ 0 h 525270"/>
                    <a:gd name="connsiteX3" fmla="*/ 803192 w 803192"/>
                    <a:gd name="connsiteY3" fmla="*/ 230187 h 525270"/>
                    <a:gd name="connsiteX0" fmla="*/ 795241 w 795241"/>
                    <a:gd name="connsiteY0" fmla="*/ 230187 h 565027"/>
                    <a:gd name="connsiteX1" fmla="*/ 0 w 795241"/>
                    <a:gd name="connsiteY1" fmla="*/ 565027 h 565027"/>
                    <a:gd name="connsiteX2" fmla="*/ 153890 w 795241"/>
                    <a:gd name="connsiteY2" fmla="*/ 0 h 565027"/>
                    <a:gd name="connsiteX3" fmla="*/ 795241 w 795241"/>
                    <a:gd name="connsiteY3" fmla="*/ 230187 h 5650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95241" h="565027">
                      <a:moveTo>
                        <a:pt x="795241" y="230187"/>
                      </a:moveTo>
                      <a:lnTo>
                        <a:pt x="0" y="565027"/>
                      </a:lnTo>
                      <a:lnTo>
                        <a:pt x="153890" y="0"/>
                      </a:lnTo>
                      <a:lnTo>
                        <a:pt x="795241" y="230187"/>
                      </a:lnTo>
                      <a:close/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26" name="Group 17">
                <a:extLst>
                  <a:ext uri="{FF2B5EF4-FFF2-40B4-BE49-F238E27FC236}">
                    <a16:creationId xmlns:a16="http://schemas.microsoft.com/office/drawing/2014/main" id="{DC938715-B3F2-4667-ACC1-B1892CEF12D9}"/>
                  </a:ext>
                </a:extLst>
              </p:cNvPr>
              <p:cNvGrpSpPr/>
              <p:nvPr/>
            </p:nvGrpSpPr>
            <p:grpSpPr>
              <a:xfrm rot="1302834">
                <a:off x="897374" y="3683555"/>
                <a:ext cx="2689250" cy="3120783"/>
                <a:chOff x="5097314" y="2786062"/>
                <a:chExt cx="2324100" cy="2697039"/>
              </a:xfrm>
            </p:grpSpPr>
            <p:sp>
              <p:nvSpPr>
                <p:cNvPr id="37" name="Freeform 18">
                  <a:extLst>
                    <a:ext uri="{FF2B5EF4-FFF2-40B4-BE49-F238E27FC236}">
                      <a16:creationId xmlns:a16="http://schemas.microsoft.com/office/drawing/2014/main" id="{9AB2879B-DC44-461E-B1CF-5CCE86062F1B}"/>
                    </a:ext>
                  </a:extLst>
                </p:cNvPr>
                <p:cNvSpPr/>
                <p:nvPr/>
              </p:nvSpPr>
              <p:spPr>
                <a:xfrm>
                  <a:off x="5397351" y="2786062"/>
                  <a:ext cx="2024063" cy="2363788"/>
                </a:xfrm>
                <a:custGeom>
                  <a:avLst/>
                  <a:gdLst>
                    <a:gd name="connsiteX0" fmla="*/ 609600 w 2057400"/>
                    <a:gd name="connsiteY0" fmla="*/ 0 h 2349500"/>
                    <a:gd name="connsiteX1" fmla="*/ 0 w 2057400"/>
                    <a:gd name="connsiteY1" fmla="*/ 330200 h 2349500"/>
                    <a:gd name="connsiteX2" fmla="*/ 1701800 w 2057400"/>
                    <a:gd name="connsiteY2" fmla="*/ 2349500 h 2349500"/>
                    <a:gd name="connsiteX3" fmla="*/ 2057400 w 2057400"/>
                    <a:gd name="connsiteY3" fmla="*/ 1625600 h 2349500"/>
                    <a:gd name="connsiteX4" fmla="*/ 609600 w 2057400"/>
                    <a:gd name="connsiteY4" fmla="*/ 0 h 2349500"/>
                    <a:gd name="connsiteX0" fmla="*/ 647700 w 2057400"/>
                    <a:gd name="connsiteY0" fmla="*/ 0 h 2349500"/>
                    <a:gd name="connsiteX1" fmla="*/ 0 w 2057400"/>
                    <a:gd name="connsiteY1" fmla="*/ 330200 h 2349500"/>
                    <a:gd name="connsiteX2" fmla="*/ 1701800 w 2057400"/>
                    <a:gd name="connsiteY2" fmla="*/ 2349500 h 2349500"/>
                    <a:gd name="connsiteX3" fmla="*/ 2057400 w 2057400"/>
                    <a:gd name="connsiteY3" fmla="*/ 1625600 h 2349500"/>
                    <a:gd name="connsiteX4" fmla="*/ 647700 w 2057400"/>
                    <a:gd name="connsiteY4" fmla="*/ 0 h 2349500"/>
                    <a:gd name="connsiteX0" fmla="*/ 657225 w 2057400"/>
                    <a:gd name="connsiteY0" fmla="*/ 0 h 2363788"/>
                    <a:gd name="connsiteX1" fmla="*/ 0 w 2057400"/>
                    <a:gd name="connsiteY1" fmla="*/ 344488 h 2363788"/>
                    <a:gd name="connsiteX2" fmla="*/ 1701800 w 2057400"/>
                    <a:gd name="connsiteY2" fmla="*/ 2363788 h 2363788"/>
                    <a:gd name="connsiteX3" fmla="*/ 2057400 w 2057400"/>
                    <a:gd name="connsiteY3" fmla="*/ 1639888 h 2363788"/>
                    <a:gd name="connsiteX4" fmla="*/ 657225 w 2057400"/>
                    <a:gd name="connsiteY4" fmla="*/ 0 h 2363788"/>
                    <a:gd name="connsiteX0" fmla="*/ 657225 w 2066925"/>
                    <a:gd name="connsiteY0" fmla="*/ 0 h 2363788"/>
                    <a:gd name="connsiteX1" fmla="*/ 0 w 2066925"/>
                    <a:gd name="connsiteY1" fmla="*/ 344488 h 2363788"/>
                    <a:gd name="connsiteX2" fmla="*/ 1701800 w 2066925"/>
                    <a:gd name="connsiteY2" fmla="*/ 2363788 h 2363788"/>
                    <a:gd name="connsiteX3" fmla="*/ 2066925 w 2066925"/>
                    <a:gd name="connsiteY3" fmla="*/ 1601788 h 2363788"/>
                    <a:gd name="connsiteX4" fmla="*/ 657225 w 2066925"/>
                    <a:gd name="connsiteY4" fmla="*/ 0 h 2363788"/>
                    <a:gd name="connsiteX0" fmla="*/ 657225 w 2066925"/>
                    <a:gd name="connsiteY0" fmla="*/ 0 h 2363788"/>
                    <a:gd name="connsiteX1" fmla="*/ 0 w 2066925"/>
                    <a:gd name="connsiteY1" fmla="*/ 344488 h 2363788"/>
                    <a:gd name="connsiteX2" fmla="*/ 1677987 w 2066925"/>
                    <a:gd name="connsiteY2" fmla="*/ 2363788 h 2363788"/>
                    <a:gd name="connsiteX3" fmla="*/ 2066925 w 2066925"/>
                    <a:gd name="connsiteY3" fmla="*/ 1601788 h 2363788"/>
                    <a:gd name="connsiteX4" fmla="*/ 657225 w 2066925"/>
                    <a:gd name="connsiteY4" fmla="*/ 0 h 2363788"/>
                    <a:gd name="connsiteX0" fmla="*/ 614363 w 2024063"/>
                    <a:gd name="connsiteY0" fmla="*/ 0 h 2363788"/>
                    <a:gd name="connsiteX1" fmla="*/ 0 w 2024063"/>
                    <a:gd name="connsiteY1" fmla="*/ 354013 h 2363788"/>
                    <a:gd name="connsiteX2" fmla="*/ 1635125 w 2024063"/>
                    <a:gd name="connsiteY2" fmla="*/ 2363788 h 2363788"/>
                    <a:gd name="connsiteX3" fmla="*/ 2024063 w 2024063"/>
                    <a:gd name="connsiteY3" fmla="*/ 1601788 h 2363788"/>
                    <a:gd name="connsiteX4" fmla="*/ 614363 w 2024063"/>
                    <a:gd name="connsiteY4" fmla="*/ 0 h 23637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24063" h="2363788">
                      <a:moveTo>
                        <a:pt x="614363" y="0"/>
                      </a:moveTo>
                      <a:lnTo>
                        <a:pt x="0" y="354013"/>
                      </a:lnTo>
                      <a:lnTo>
                        <a:pt x="1635125" y="2363788"/>
                      </a:lnTo>
                      <a:lnTo>
                        <a:pt x="2024063" y="1601788"/>
                      </a:lnTo>
                      <a:lnTo>
                        <a:pt x="614363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Freeform 19">
                  <a:extLst>
                    <a:ext uri="{FF2B5EF4-FFF2-40B4-BE49-F238E27FC236}">
                      <a16:creationId xmlns:a16="http://schemas.microsoft.com/office/drawing/2014/main" id="{B6A5E8A2-E857-4AC9-8B92-6459BFAB55EE}"/>
                    </a:ext>
                  </a:extLst>
                </p:cNvPr>
                <p:cNvSpPr/>
                <p:nvPr/>
              </p:nvSpPr>
              <p:spPr>
                <a:xfrm>
                  <a:off x="5097314" y="3203575"/>
                  <a:ext cx="1323975" cy="2262036"/>
                </a:xfrm>
                <a:custGeom>
                  <a:avLst/>
                  <a:gdLst>
                    <a:gd name="connsiteX0" fmla="*/ 317500 w 1333500"/>
                    <a:gd name="connsiteY0" fmla="*/ 0 h 2463800"/>
                    <a:gd name="connsiteX1" fmla="*/ 0 w 1333500"/>
                    <a:gd name="connsiteY1" fmla="*/ 165100 h 2463800"/>
                    <a:gd name="connsiteX2" fmla="*/ 1104900 w 1333500"/>
                    <a:gd name="connsiteY2" fmla="*/ 2463800 h 2463800"/>
                    <a:gd name="connsiteX3" fmla="*/ 1333500 w 1333500"/>
                    <a:gd name="connsiteY3" fmla="*/ 1689100 h 2463800"/>
                    <a:gd name="connsiteX4" fmla="*/ 317500 w 1333500"/>
                    <a:gd name="connsiteY4" fmla="*/ 0 h 2463800"/>
                    <a:gd name="connsiteX0" fmla="*/ 331788 w 1333500"/>
                    <a:gd name="connsiteY0" fmla="*/ 0 h 2416175"/>
                    <a:gd name="connsiteX1" fmla="*/ 0 w 1333500"/>
                    <a:gd name="connsiteY1" fmla="*/ 117475 h 2416175"/>
                    <a:gd name="connsiteX2" fmla="*/ 1104900 w 1333500"/>
                    <a:gd name="connsiteY2" fmla="*/ 2416175 h 2416175"/>
                    <a:gd name="connsiteX3" fmla="*/ 1333500 w 1333500"/>
                    <a:gd name="connsiteY3" fmla="*/ 1641475 h 2416175"/>
                    <a:gd name="connsiteX4" fmla="*/ 331788 w 1333500"/>
                    <a:gd name="connsiteY4" fmla="*/ 0 h 2416175"/>
                    <a:gd name="connsiteX0" fmla="*/ 331788 w 1362075"/>
                    <a:gd name="connsiteY0" fmla="*/ 0 h 2416175"/>
                    <a:gd name="connsiteX1" fmla="*/ 0 w 1362075"/>
                    <a:gd name="connsiteY1" fmla="*/ 117475 h 2416175"/>
                    <a:gd name="connsiteX2" fmla="*/ 1104900 w 1362075"/>
                    <a:gd name="connsiteY2" fmla="*/ 2416175 h 2416175"/>
                    <a:gd name="connsiteX3" fmla="*/ 1362075 w 1362075"/>
                    <a:gd name="connsiteY3" fmla="*/ 1736725 h 2416175"/>
                    <a:gd name="connsiteX4" fmla="*/ 331788 w 1362075"/>
                    <a:gd name="connsiteY4" fmla="*/ 0 h 2416175"/>
                    <a:gd name="connsiteX0" fmla="*/ 331788 w 1381125"/>
                    <a:gd name="connsiteY0" fmla="*/ 0 h 2416175"/>
                    <a:gd name="connsiteX1" fmla="*/ 0 w 1381125"/>
                    <a:gd name="connsiteY1" fmla="*/ 117475 h 2416175"/>
                    <a:gd name="connsiteX2" fmla="*/ 1104900 w 1381125"/>
                    <a:gd name="connsiteY2" fmla="*/ 2416175 h 2416175"/>
                    <a:gd name="connsiteX3" fmla="*/ 1381125 w 1381125"/>
                    <a:gd name="connsiteY3" fmla="*/ 1722437 h 2416175"/>
                    <a:gd name="connsiteX4" fmla="*/ 331788 w 1381125"/>
                    <a:gd name="connsiteY4" fmla="*/ 0 h 2416175"/>
                    <a:gd name="connsiteX0" fmla="*/ 331788 w 1381125"/>
                    <a:gd name="connsiteY0" fmla="*/ 0 h 2349500"/>
                    <a:gd name="connsiteX1" fmla="*/ 0 w 1381125"/>
                    <a:gd name="connsiteY1" fmla="*/ 117475 h 2349500"/>
                    <a:gd name="connsiteX2" fmla="*/ 1152525 w 1381125"/>
                    <a:gd name="connsiteY2" fmla="*/ 2349500 h 2349500"/>
                    <a:gd name="connsiteX3" fmla="*/ 1381125 w 1381125"/>
                    <a:gd name="connsiteY3" fmla="*/ 1722437 h 2349500"/>
                    <a:gd name="connsiteX4" fmla="*/ 331788 w 1381125"/>
                    <a:gd name="connsiteY4" fmla="*/ 0 h 2349500"/>
                    <a:gd name="connsiteX0" fmla="*/ 284163 w 1333500"/>
                    <a:gd name="connsiteY0" fmla="*/ 0 h 2349500"/>
                    <a:gd name="connsiteX1" fmla="*/ 0 w 1333500"/>
                    <a:gd name="connsiteY1" fmla="*/ 117475 h 2349500"/>
                    <a:gd name="connsiteX2" fmla="*/ 1104900 w 1333500"/>
                    <a:gd name="connsiteY2" fmla="*/ 2349500 h 2349500"/>
                    <a:gd name="connsiteX3" fmla="*/ 1333500 w 1333500"/>
                    <a:gd name="connsiteY3" fmla="*/ 1722437 h 2349500"/>
                    <a:gd name="connsiteX4" fmla="*/ 284163 w 1333500"/>
                    <a:gd name="connsiteY4" fmla="*/ 0 h 2349500"/>
                    <a:gd name="connsiteX0" fmla="*/ 284163 w 1333500"/>
                    <a:gd name="connsiteY0" fmla="*/ 0 h 2335212"/>
                    <a:gd name="connsiteX1" fmla="*/ 0 w 1333500"/>
                    <a:gd name="connsiteY1" fmla="*/ 117475 h 2335212"/>
                    <a:gd name="connsiteX2" fmla="*/ 1109663 w 1333500"/>
                    <a:gd name="connsiteY2" fmla="*/ 2335212 h 2335212"/>
                    <a:gd name="connsiteX3" fmla="*/ 1333500 w 1333500"/>
                    <a:gd name="connsiteY3" fmla="*/ 1722437 h 2335212"/>
                    <a:gd name="connsiteX4" fmla="*/ 284163 w 1333500"/>
                    <a:gd name="connsiteY4" fmla="*/ 0 h 2335212"/>
                    <a:gd name="connsiteX0" fmla="*/ 284163 w 1333500"/>
                    <a:gd name="connsiteY0" fmla="*/ 0 h 2349500"/>
                    <a:gd name="connsiteX1" fmla="*/ 0 w 1333500"/>
                    <a:gd name="connsiteY1" fmla="*/ 117475 h 2349500"/>
                    <a:gd name="connsiteX2" fmla="*/ 1109663 w 1333500"/>
                    <a:gd name="connsiteY2" fmla="*/ 2349500 h 2349500"/>
                    <a:gd name="connsiteX3" fmla="*/ 1333500 w 1333500"/>
                    <a:gd name="connsiteY3" fmla="*/ 1722437 h 2349500"/>
                    <a:gd name="connsiteX4" fmla="*/ 284163 w 1333500"/>
                    <a:gd name="connsiteY4" fmla="*/ 0 h 2349500"/>
                    <a:gd name="connsiteX0" fmla="*/ 284163 w 1323975"/>
                    <a:gd name="connsiteY0" fmla="*/ 0 h 2349500"/>
                    <a:gd name="connsiteX1" fmla="*/ 0 w 1323975"/>
                    <a:gd name="connsiteY1" fmla="*/ 117475 h 2349500"/>
                    <a:gd name="connsiteX2" fmla="*/ 1109663 w 1323975"/>
                    <a:gd name="connsiteY2" fmla="*/ 2349500 h 2349500"/>
                    <a:gd name="connsiteX3" fmla="*/ 1323975 w 1323975"/>
                    <a:gd name="connsiteY3" fmla="*/ 1727199 h 2349500"/>
                    <a:gd name="connsiteX4" fmla="*/ 284163 w 1323975"/>
                    <a:gd name="connsiteY4" fmla="*/ 0 h 2349500"/>
                    <a:gd name="connsiteX0" fmla="*/ 284163 w 1323975"/>
                    <a:gd name="connsiteY0" fmla="*/ 0 h 2262036"/>
                    <a:gd name="connsiteX1" fmla="*/ 0 w 1323975"/>
                    <a:gd name="connsiteY1" fmla="*/ 117475 h 2262036"/>
                    <a:gd name="connsiteX2" fmla="*/ 1157371 w 1323975"/>
                    <a:gd name="connsiteY2" fmla="*/ 2262036 h 2262036"/>
                    <a:gd name="connsiteX3" fmla="*/ 1323975 w 1323975"/>
                    <a:gd name="connsiteY3" fmla="*/ 1727199 h 2262036"/>
                    <a:gd name="connsiteX4" fmla="*/ 284163 w 1323975"/>
                    <a:gd name="connsiteY4" fmla="*/ 0 h 22620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23975" h="2262036">
                      <a:moveTo>
                        <a:pt x="284163" y="0"/>
                      </a:moveTo>
                      <a:lnTo>
                        <a:pt x="0" y="117475"/>
                      </a:lnTo>
                      <a:lnTo>
                        <a:pt x="1157371" y="2262036"/>
                      </a:lnTo>
                      <a:lnTo>
                        <a:pt x="1323975" y="1727199"/>
                      </a:lnTo>
                      <a:lnTo>
                        <a:pt x="284163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9" name="Freeform 20">
                  <a:extLst>
                    <a:ext uri="{FF2B5EF4-FFF2-40B4-BE49-F238E27FC236}">
                      <a16:creationId xmlns:a16="http://schemas.microsoft.com/office/drawing/2014/main" id="{2DA72C4E-52F3-4617-B5C7-94E11DA3AB2E}"/>
                    </a:ext>
                  </a:extLst>
                </p:cNvPr>
                <p:cNvSpPr/>
                <p:nvPr/>
              </p:nvSpPr>
              <p:spPr>
                <a:xfrm>
                  <a:off x="5384800" y="3140074"/>
                  <a:ext cx="1647675" cy="2009776"/>
                </a:xfrm>
                <a:custGeom>
                  <a:avLst/>
                  <a:gdLst>
                    <a:gd name="connsiteX0" fmla="*/ 1625600 w 1625600"/>
                    <a:gd name="connsiteY0" fmla="*/ 1981200 h 1981200"/>
                    <a:gd name="connsiteX1" fmla="*/ 1016000 w 1625600"/>
                    <a:gd name="connsiteY1" fmla="*/ 1752600 h 1981200"/>
                    <a:gd name="connsiteX2" fmla="*/ 0 w 1625600"/>
                    <a:gd name="connsiteY2" fmla="*/ 0 h 1981200"/>
                    <a:gd name="connsiteX3" fmla="*/ 1625600 w 1625600"/>
                    <a:gd name="connsiteY3" fmla="*/ 1981200 h 1981200"/>
                    <a:gd name="connsiteX0" fmla="*/ 1611312 w 1611312"/>
                    <a:gd name="connsiteY0" fmla="*/ 2009775 h 2009775"/>
                    <a:gd name="connsiteX1" fmla="*/ 1001712 w 1611312"/>
                    <a:gd name="connsiteY1" fmla="*/ 1781175 h 2009775"/>
                    <a:gd name="connsiteX2" fmla="*/ 0 w 1611312"/>
                    <a:gd name="connsiteY2" fmla="*/ 0 h 2009775"/>
                    <a:gd name="connsiteX3" fmla="*/ 1611312 w 1611312"/>
                    <a:gd name="connsiteY3" fmla="*/ 2009775 h 2009775"/>
                    <a:gd name="connsiteX0" fmla="*/ 1642913 w 1642913"/>
                    <a:gd name="connsiteY0" fmla="*/ 2009775 h 2009775"/>
                    <a:gd name="connsiteX1" fmla="*/ 1033313 w 1642913"/>
                    <a:gd name="connsiteY1" fmla="*/ 1781175 h 2009775"/>
                    <a:gd name="connsiteX2" fmla="*/ 0 w 1642913"/>
                    <a:gd name="connsiteY2" fmla="*/ 55564 h 2009775"/>
                    <a:gd name="connsiteX3" fmla="*/ 31601 w 1642913"/>
                    <a:gd name="connsiteY3" fmla="*/ 0 h 2009775"/>
                    <a:gd name="connsiteX4" fmla="*/ 1642913 w 1642913"/>
                    <a:gd name="connsiteY4" fmla="*/ 2009775 h 2009775"/>
                    <a:gd name="connsiteX0" fmla="*/ 1642913 w 1642913"/>
                    <a:gd name="connsiteY0" fmla="*/ 2009775 h 2009775"/>
                    <a:gd name="connsiteX1" fmla="*/ 1033313 w 1642913"/>
                    <a:gd name="connsiteY1" fmla="*/ 1781175 h 2009775"/>
                    <a:gd name="connsiteX2" fmla="*/ 0 w 1642913"/>
                    <a:gd name="connsiteY2" fmla="*/ 55564 h 2009775"/>
                    <a:gd name="connsiteX3" fmla="*/ 31601 w 1642913"/>
                    <a:gd name="connsiteY3" fmla="*/ 0 h 2009775"/>
                    <a:gd name="connsiteX4" fmla="*/ 1642913 w 1642913"/>
                    <a:gd name="connsiteY4" fmla="*/ 2009775 h 2009775"/>
                    <a:gd name="connsiteX0" fmla="*/ 1642913 w 1642913"/>
                    <a:gd name="connsiteY0" fmla="*/ 2009775 h 2009775"/>
                    <a:gd name="connsiteX1" fmla="*/ 1028550 w 1642913"/>
                    <a:gd name="connsiteY1" fmla="*/ 1785937 h 2009775"/>
                    <a:gd name="connsiteX2" fmla="*/ 0 w 1642913"/>
                    <a:gd name="connsiteY2" fmla="*/ 55564 h 2009775"/>
                    <a:gd name="connsiteX3" fmla="*/ 31601 w 1642913"/>
                    <a:gd name="connsiteY3" fmla="*/ 0 h 2009775"/>
                    <a:gd name="connsiteX4" fmla="*/ 1642913 w 1642913"/>
                    <a:gd name="connsiteY4" fmla="*/ 2009775 h 2009775"/>
                    <a:gd name="connsiteX0" fmla="*/ 1652438 w 1652438"/>
                    <a:gd name="connsiteY0" fmla="*/ 2000250 h 2000250"/>
                    <a:gd name="connsiteX1" fmla="*/ 1028550 w 1652438"/>
                    <a:gd name="connsiteY1" fmla="*/ 1785937 h 2000250"/>
                    <a:gd name="connsiteX2" fmla="*/ 0 w 1652438"/>
                    <a:gd name="connsiteY2" fmla="*/ 55564 h 2000250"/>
                    <a:gd name="connsiteX3" fmla="*/ 31601 w 1652438"/>
                    <a:gd name="connsiteY3" fmla="*/ 0 h 2000250"/>
                    <a:gd name="connsiteX4" fmla="*/ 1652438 w 1652438"/>
                    <a:gd name="connsiteY4" fmla="*/ 2000250 h 2000250"/>
                    <a:gd name="connsiteX0" fmla="*/ 1671488 w 1671488"/>
                    <a:gd name="connsiteY0" fmla="*/ 2014538 h 2014538"/>
                    <a:gd name="connsiteX1" fmla="*/ 1028550 w 1671488"/>
                    <a:gd name="connsiteY1" fmla="*/ 1785937 h 2014538"/>
                    <a:gd name="connsiteX2" fmla="*/ 0 w 1671488"/>
                    <a:gd name="connsiteY2" fmla="*/ 55564 h 2014538"/>
                    <a:gd name="connsiteX3" fmla="*/ 31601 w 1671488"/>
                    <a:gd name="connsiteY3" fmla="*/ 0 h 2014538"/>
                    <a:gd name="connsiteX4" fmla="*/ 1671488 w 1671488"/>
                    <a:gd name="connsiteY4" fmla="*/ 2014538 h 2014538"/>
                    <a:gd name="connsiteX0" fmla="*/ 1657200 w 1657200"/>
                    <a:gd name="connsiteY0" fmla="*/ 2009776 h 2009776"/>
                    <a:gd name="connsiteX1" fmla="*/ 1028550 w 1657200"/>
                    <a:gd name="connsiteY1" fmla="*/ 1785937 h 2009776"/>
                    <a:gd name="connsiteX2" fmla="*/ 0 w 1657200"/>
                    <a:gd name="connsiteY2" fmla="*/ 55564 h 2009776"/>
                    <a:gd name="connsiteX3" fmla="*/ 31601 w 1657200"/>
                    <a:gd name="connsiteY3" fmla="*/ 0 h 2009776"/>
                    <a:gd name="connsiteX4" fmla="*/ 1657200 w 1657200"/>
                    <a:gd name="connsiteY4" fmla="*/ 2009776 h 2009776"/>
                    <a:gd name="connsiteX0" fmla="*/ 1642912 w 1642912"/>
                    <a:gd name="connsiteY0" fmla="*/ 2009776 h 2009776"/>
                    <a:gd name="connsiteX1" fmla="*/ 1014262 w 1642912"/>
                    <a:gd name="connsiteY1" fmla="*/ 1785937 h 2009776"/>
                    <a:gd name="connsiteX2" fmla="*/ 0 w 1642912"/>
                    <a:gd name="connsiteY2" fmla="*/ 65089 h 2009776"/>
                    <a:gd name="connsiteX3" fmla="*/ 17313 w 1642912"/>
                    <a:gd name="connsiteY3" fmla="*/ 0 h 2009776"/>
                    <a:gd name="connsiteX4" fmla="*/ 1642912 w 1642912"/>
                    <a:gd name="connsiteY4" fmla="*/ 2009776 h 2009776"/>
                    <a:gd name="connsiteX0" fmla="*/ 1647675 w 1647675"/>
                    <a:gd name="connsiteY0" fmla="*/ 2009776 h 2009776"/>
                    <a:gd name="connsiteX1" fmla="*/ 1019025 w 1647675"/>
                    <a:gd name="connsiteY1" fmla="*/ 1785937 h 2009776"/>
                    <a:gd name="connsiteX2" fmla="*/ 0 w 1647675"/>
                    <a:gd name="connsiteY2" fmla="*/ 74614 h 2009776"/>
                    <a:gd name="connsiteX3" fmla="*/ 22076 w 1647675"/>
                    <a:gd name="connsiteY3" fmla="*/ 0 h 2009776"/>
                    <a:gd name="connsiteX4" fmla="*/ 1647675 w 1647675"/>
                    <a:gd name="connsiteY4" fmla="*/ 2009776 h 20097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47675" h="2009776">
                      <a:moveTo>
                        <a:pt x="1647675" y="2009776"/>
                      </a:moveTo>
                      <a:lnTo>
                        <a:pt x="1019025" y="1785937"/>
                      </a:lnTo>
                      <a:cubicBezTo>
                        <a:pt x="707925" y="1234546"/>
                        <a:pt x="330150" y="621242"/>
                        <a:pt x="0" y="74614"/>
                      </a:cubicBezTo>
                      <a:lnTo>
                        <a:pt x="22076" y="0"/>
                      </a:lnTo>
                      <a:lnTo>
                        <a:pt x="1647675" y="2009776"/>
                      </a:lnTo>
                      <a:close/>
                    </a:path>
                  </a:pathLst>
                </a:custGeom>
                <a:solidFill>
                  <a:schemeClr val="accent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" name="Freeform 21">
                  <a:extLst>
                    <a:ext uri="{FF2B5EF4-FFF2-40B4-BE49-F238E27FC236}">
                      <a16:creationId xmlns:a16="http://schemas.microsoft.com/office/drawing/2014/main" id="{E907ED26-64A3-441D-AA4E-A8D6F39BC1D3}"/>
                    </a:ext>
                  </a:extLst>
                </p:cNvPr>
                <p:cNvSpPr/>
                <p:nvPr/>
              </p:nvSpPr>
              <p:spPr>
                <a:xfrm>
                  <a:off x="6249936" y="4918074"/>
                  <a:ext cx="795241" cy="565027"/>
                </a:xfrm>
                <a:custGeom>
                  <a:avLst/>
                  <a:gdLst>
                    <a:gd name="connsiteX0" fmla="*/ 889000 w 889000"/>
                    <a:gd name="connsiteY0" fmla="*/ 215900 h 622300"/>
                    <a:gd name="connsiteX1" fmla="*/ 0 w 889000"/>
                    <a:gd name="connsiteY1" fmla="*/ 622300 h 622300"/>
                    <a:gd name="connsiteX2" fmla="*/ 266700 w 889000"/>
                    <a:gd name="connsiteY2" fmla="*/ 0 h 622300"/>
                    <a:gd name="connsiteX3" fmla="*/ 889000 w 889000"/>
                    <a:gd name="connsiteY3" fmla="*/ 215900 h 622300"/>
                    <a:gd name="connsiteX0" fmla="*/ 903288 w 903288"/>
                    <a:gd name="connsiteY0" fmla="*/ 201612 h 622300"/>
                    <a:gd name="connsiteX1" fmla="*/ 0 w 903288"/>
                    <a:gd name="connsiteY1" fmla="*/ 622300 h 622300"/>
                    <a:gd name="connsiteX2" fmla="*/ 266700 w 903288"/>
                    <a:gd name="connsiteY2" fmla="*/ 0 h 622300"/>
                    <a:gd name="connsiteX3" fmla="*/ 903288 w 903288"/>
                    <a:gd name="connsiteY3" fmla="*/ 201612 h 622300"/>
                    <a:gd name="connsiteX0" fmla="*/ 903288 w 903288"/>
                    <a:gd name="connsiteY0" fmla="*/ 215900 h 636588"/>
                    <a:gd name="connsiteX1" fmla="*/ 0 w 903288"/>
                    <a:gd name="connsiteY1" fmla="*/ 636588 h 636588"/>
                    <a:gd name="connsiteX2" fmla="*/ 285750 w 903288"/>
                    <a:gd name="connsiteY2" fmla="*/ 0 h 636588"/>
                    <a:gd name="connsiteX3" fmla="*/ 903288 w 903288"/>
                    <a:gd name="connsiteY3" fmla="*/ 215900 h 636588"/>
                    <a:gd name="connsiteX0" fmla="*/ 903288 w 903288"/>
                    <a:gd name="connsiteY0" fmla="*/ 215900 h 636588"/>
                    <a:gd name="connsiteX1" fmla="*/ 0 w 903288"/>
                    <a:gd name="connsiteY1" fmla="*/ 636588 h 636588"/>
                    <a:gd name="connsiteX2" fmla="*/ 266700 w 903288"/>
                    <a:gd name="connsiteY2" fmla="*/ 0 h 636588"/>
                    <a:gd name="connsiteX3" fmla="*/ 903288 w 903288"/>
                    <a:gd name="connsiteY3" fmla="*/ 215900 h 636588"/>
                    <a:gd name="connsiteX0" fmla="*/ 850900 w 850900"/>
                    <a:gd name="connsiteY0" fmla="*/ 215900 h 622301"/>
                    <a:gd name="connsiteX1" fmla="*/ 0 w 850900"/>
                    <a:gd name="connsiteY1" fmla="*/ 622301 h 622301"/>
                    <a:gd name="connsiteX2" fmla="*/ 214312 w 850900"/>
                    <a:gd name="connsiteY2" fmla="*/ 0 h 622301"/>
                    <a:gd name="connsiteX3" fmla="*/ 850900 w 850900"/>
                    <a:gd name="connsiteY3" fmla="*/ 215900 h 622301"/>
                    <a:gd name="connsiteX0" fmla="*/ 850900 w 850900"/>
                    <a:gd name="connsiteY0" fmla="*/ 230187 h 636588"/>
                    <a:gd name="connsiteX1" fmla="*/ 0 w 850900"/>
                    <a:gd name="connsiteY1" fmla="*/ 636588 h 636588"/>
                    <a:gd name="connsiteX2" fmla="*/ 209549 w 850900"/>
                    <a:gd name="connsiteY2" fmla="*/ 0 h 636588"/>
                    <a:gd name="connsiteX3" fmla="*/ 850900 w 850900"/>
                    <a:gd name="connsiteY3" fmla="*/ 230187 h 636588"/>
                    <a:gd name="connsiteX0" fmla="*/ 803192 w 803192"/>
                    <a:gd name="connsiteY0" fmla="*/ 230187 h 525270"/>
                    <a:gd name="connsiteX1" fmla="*/ 0 w 803192"/>
                    <a:gd name="connsiteY1" fmla="*/ 525270 h 525270"/>
                    <a:gd name="connsiteX2" fmla="*/ 161841 w 803192"/>
                    <a:gd name="connsiteY2" fmla="*/ 0 h 525270"/>
                    <a:gd name="connsiteX3" fmla="*/ 803192 w 803192"/>
                    <a:gd name="connsiteY3" fmla="*/ 230187 h 525270"/>
                    <a:gd name="connsiteX0" fmla="*/ 795241 w 795241"/>
                    <a:gd name="connsiteY0" fmla="*/ 230187 h 565027"/>
                    <a:gd name="connsiteX1" fmla="*/ 0 w 795241"/>
                    <a:gd name="connsiteY1" fmla="*/ 565027 h 565027"/>
                    <a:gd name="connsiteX2" fmla="*/ 153890 w 795241"/>
                    <a:gd name="connsiteY2" fmla="*/ 0 h 565027"/>
                    <a:gd name="connsiteX3" fmla="*/ 795241 w 795241"/>
                    <a:gd name="connsiteY3" fmla="*/ 230187 h 5650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95241" h="565027">
                      <a:moveTo>
                        <a:pt x="795241" y="230187"/>
                      </a:moveTo>
                      <a:lnTo>
                        <a:pt x="0" y="565027"/>
                      </a:lnTo>
                      <a:lnTo>
                        <a:pt x="153890" y="0"/>
                      </a:lnTo>
                      <a:lnTo>
                        <a:pt x="795241" y="230187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27" name="Group 22">
                <a:extLst>
                  <a:ext uri="{FF2B5EF4-FFF2-40B4-BE49-F238E27FC236}">
                    <a16:creationId xmlns:a16="http://schemas.microsoft.com/office/drawing/2014/main" id="{70ED8316-9F49-4A56-9D36-0D97DFD85057}"/>
                  </a:ext>
                </a:extLst>
              </p:cNvPr>
              <p:cNvGrpSpPr/>
              <p:nvPr/>
            </p:nvGrpSpPr>
            <p:grpSpPr>
              <a:xfrm rot="848653">
                <a:off x="1733447" y="3720175"/>
                <a:ext cx="2819803" cy="3272285"/>
                <a:chOff x="5097314" y="2786062"/>
                <a:chExt cx="2324100" cy="2697039"/>
              </a:xfrm>
            </p:grpSpPr>
            <p:sp>
              <p:nvSpPr>
                <p:cNvPr id="33" name="Freeform 23">
                  <a:extLst>
                    <a:ext uri="{FF2B5EF4-FFF2-40B4-BE49-F238E27FC236}">
                      <a16:creationId xmlns:a16="http://schemas.microsoft.com/office/drawing/2014/main" id="{9A253F8F-E2E7-4AA4-96B6-D0BF7F121BF3}"/>
                    </a:ext>
                  </a:extLst>
                </p:cNvPr>
                <p:cNvSpPr/>
                <p:nvPr/>
              </p:nvSpPr>
              <p:spPr>
                <a:xfrm>
                  <a:off x="5397351" y="2786062"/>
                  <a:ext cx="2024063" cy="2363788"/>
                </a:xfrm>
                <a:custGeom>
                  <a:avLst/>
                  <a:gdLst>
                    <a:gd name="connsiteX0" fmla="*/ 609600 w 2057400"/>
                    <a:gd name="connsiteY0" fmla="*/ 0 h 2349500"/>
                    <a:gd name="connsiteX1" fmla="*/ 0 w 2057400"/>
                    <a:gd name="connsiteY1" fmla="*/ 330200 h 2349500"/>
                    <a:gd name="connsiteX2" fmla="*/ 1701800 w 2057400"/>
                    <a:gd name="connsiteY2" fmla="*/ 2349500 h 2349500"/>
                    <a:gd name="connsiteX3" fmla="*/ 2057400 w 2057400"/>
                    <a:gd name="connsiteY3" fmla="*/ 1625600 h 2349500"/>
                    <a:gd name="connsiteX4" fmla="*/ 609600 w 2057400"/>
                    <a:gd name="connsiteY4" fmla="*/ 0 h 2349500"/>
                    <a:gd name="connsiteX0" fmla="*/ 647700 w 2057400"/>
                    <a:gd name="connsiteY0" fmla="*/ 0 h 2349500"/>
                    <a:gd name="connsiteX1" fmla="*/ 0 w 2057400"/>
                    <a:gd name="connsiteY1" fmla="*/ 330200 h 2349500"/>
                    <a:gd name="connsiteX2" fmla="*/ 1701800 w 2057400"/>
                    <a:gd name="connsiteY2" fmla="*/ 2349500 h 2349500"/>
                    <a:gd name="connsiteX3" fmla="*/ 2057400 w 2057400"/>
                    <a:gd name="connsiteY3" fmla="*/ 1625600 h 2349500"/>
                    <a:gd name="connsiteX4" fmla="*/ 647700 w 2057400"/>
                    <a:gd name="connsiteY4" fmla="*/ 0 h 2349500"/>
                    <a:gd name="connsiteX0" fmla="*/ 657225 w 2057400"/>
                    <a:gd name="connsiteY0" fmla="*/ 0 h 2363788"/>
                    <a:gd name="connsiteX1" fmla="*/ 0 w 2057400"/>
                    <a:gd name="connsiteY1" fmla="*/ 344488 h 2363788"/>
                    <a:gd name="connsiteX2" fmla="*/ 1701800 w 2057400"/>
                    <a:gd name="connsiteY2" fmla="*/ 2363788 h 2363788"/>
                    <a:gd name="connsiteX3" fmla="*/ 2057400 w 2057400"/>
                    <a:gd name="connsiteY3" fmla="*/ 1639888 h 2363788"/>
                    <a:gd name="connsiteX4" fmla="*/ 657225 w 2057400"/>
                    <a:gd name="connsiteY4" fmla="*/ 0 h 2363788"/>
                    <a:gd name="connsiteX0" fmla="*/ 657225 w 2066925"/>
                    <a:gd name="connsiteY0" fmla="*/ 0 h 2363788"/>
                    <a:gd name="connsiteX1" fmla="*/ 0 w 2066925"/>
                    <a:gd name="connsiteY1" fmla="*/ 344488 h 2363788"/>
                    <a:gd name="connsiteX2" fmla="*/ 1701800 w 2066925"/>
                    <a:gd name="connsiteY2" fmla="*/ 2363788 h 2363788"/>
                    <a:gd name="connsiteX3" fmla="*/ 2066925 w 2066925"/>
                    <a:gd name="connsiteY3" fmla="*/ 1601788 h 2363788"/>
                    <a:gd name="connsiteX4" fmla="*/ 657225 w 2066925"/>
                    <a:gd name="connsiteY4" fmla="*/ 0 h 2363788"/>
                    <a:gd name="connsiteX0" fmla="*/ 657225 w 2066925"/>
                    <a:gd name="connsiteY0" fmla="*/ 0 h 2363788"/>
                    <a:gd name="connsiteX1" fmla="*/ 0 w 2066925"/>
                    <a:gd name="connsiteY1" fmla="*/ 344488 h 2363788"/>
                    <a:gd name="connsiteX2" fmla="*/ 1677987 w 2066925"/>
                    <a:gd name="connsiteY2" fmla="*/ 2363788 h 2363788"/>
                    <a:gd name="connsiteX3" fmla="*/ 2066925 w 2066925"/>
                    <a:gd name="connsiteY3" fmla="*/ 1601788 h 2363788"/>
                    <a:gd name="connsiteX4" fmla="*/ 657225 w 2066925"/>
                    <a:gd name="connsiteY4" fmla="*/ 0 h 2363788"/>
                    <a:gd name="connsiteX0" fmla="*/ 614363 w 2024063"/>
                    <a:gd name="connsiteY0" fmla="*/ 0 h 2363788"/>
                    <a:gd name="connsiteX1" fmla="*/ 0 w 2024063"/>
                    <a:gd name="connsiteY1" fmla="*/ 354013 h 2363788"/>
                    <a:gd name="connsiteX2" fmla="*/ 1635125 w 2024063"/>
                    <a:gd name="connsiteY2" fmla="*/ 2363788 h 2363788"/>
                    <a:gd name="connsiteX3" fmla="*/ 2024063 w 2024063"/>
                    <a:gd name="connsiteY3" fmla="*/ 1601788 h 2363788"/>
                    <a:gd name="connsiteX4" fmla="*/ 614363 w 2024063"/>
                    <a:gd name="connsiteY4" fmla="*/ 0 h 23637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24063" h="2363788">
                      <a:moveTo>
                        <a:pt x="614363" y="0"/>
                      </a:moveTo>
                      <a:lnTo>
                        <a:pt x="0" y="354013"/>
                      </a:lnTo>
                      <a:lnTo>
                        <a:pt x="1635125" y="2363788"/>
                      </a:lnTo>
                      <a:lnTo>
                        <a:pt x="2024063" y="1601788"/>
                      </a:lnTo>
                      <a:lnTo>
                        <a:pt x="614363" y="0"/>
                      </a:lnTo>
                      <a:close/>
                    </a:path>
                  </a:pathLst>
                </a:custGeom>
                <a:solidFill>
                  <a:schemeClr val="accent3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4" name="Freeform 24">
                  <a:extLst>
                    <a:ext uri="{FF2B5EF4-FFF2-40B4-BE49-F238E27FC236}">
                      <a16:creationId xmlns:a16="http://schemas.microsoft.com/office/drawing/2014/main" id="{9CAF84CD-E5CB-487A-BD9D-F43E257B2C48}"/>
                    </a:ext>
                  </a:extLst>
                </p:cNvPr>
                <p:cNvSpPr/>
                <p:nvPr/>
              </p:nvSpPr>
              <p:spPr>
                <a:xfrm>
                  <a:off x="5097314" y="3203575"/>
                  <a:ext cx="1323975" cy="2262036"/>
                </a:xfrm>
                <a:custGeom>
                  <a:avLst/>
                  <a:gdLst>
                    <a:gd name="connsiteX0" fmla="*/ 317500 w 1333500"/>
                    <a:gd name="connsiteY0" fmla="*/ 0 h 2463800"/>
                    <a:gd name="connsiteX1" fmla="*/ 0 w 1333500"/>
                    <a:gd name="connsiteY1" fmla="*/ 165100 h 2463800"/>
                    <a:gd name="connsiteX2" fmla="*/ 1104900 w 1333500"/>
                    <a:gd name="connsiteY2" fmla="*/ 2463800 h 2463800"/>
                    <a:gd name="connsiteX3" fmla="*/ 1333500 w 1333500"/>
                    <a:gd name="connsiteY3" fmla="*/ 1689100 h 2463800"/>
                    <a:gd name="connsiteX4" fmla="*/ 317500 w 1333500"/>
                    <a:gd name="connsiteY4" fmla="*/ 0 h 2463800"/>
                    <a:gd name="connsiteX0" fmla="*/ 331788 w 1333500"/>
                    <a:gd name="connsiteY0" fmla="*/ 0 h 2416175"/>
                    <a:gd name="connsiteX1" fmla="*/ 0 w 1333500"/>
                    <a:gd name="connsiteY1" fmla="*/ 117475 h 2416175"/>
                    <a:gd name="connsiteX2" fmla="*/ 1104900 w 1333500"/>
                    <a:gd name="connsiteY2" fmla="*/ 2416175 h 2416175"/>
                    <a:gd name="connsiteX3" fmla="*/ 1333500 w 1333500"/>
                    <a:gd name="connsiteY3" fmla="*/ 1641475 h 2416175"/>
                    <a:gd name="connsiteX4" fmla="*/ 331788 w 1333500"/>
                    <a:gd name="connsiteY4" fmla="*/ 0 h 2416175"/>
                    <a:gd name="connsiteX0" fmla="*/ 331788 w 1362075"/>
                    <a:gd name="connsiteY0" fmla="*/ 0 h 2416175"/>
                    <a:gd name="connsiteX1" fmla="*/ 0 w 1362075"/>
                    <a:gd name="connsiteY1" fmla="*/ 117475 h 2416175"/>
                    <a:gd name="connsiteX2" fmla="*/ 1104900 w 1362075"/>
                    <a:gd name="connsiteY2" fmla="*/ 2416175 h 2416175"/>
                    <a:gd name="connsiteX3" fmla="*/ 1362075 w 1362075"/>
                    <a:gd name="connsiteY3" fmla="*/ 1736725 h 2416175"/>
                    <a:gd name="connsiteX4" fmla="*/ 331788 w 1362075"/>
                    <a:gd name="connsiteY4" fmla="*/ 0 h 2416175"/>
                    <a:gd name="connsiteX0" fmla="*/ 331788 w 1381125"/>
                    <a:gd name="connsiteY0" fmla="*/ 0 h 2416175"/>
                    <a:gd name="connsiteX1" fmla="*/ 0 w 1381125"/>
                    <a:gd name="connsiteY1" fmla="*/ 117475 h 2416175"/>
                    <a:gd name="connsiteX2" fmla="*/ 1104900 w 1381125"/>
                    <a:gd name="connsiteY2" fmla="*/ 2416175 h 2416175"/>
                    <a:gd name="connsiteX3" fmla="*/ 1381125 w 1381125"/>
                    <a:gd name="connsiteY3" fmla="*/ 1722437 h 2416175"/>
                    <a:gd name="connsiteX4" fmla="*/ 331788 w 1381125"/>
                    <a:gd name="connsiteY4" fmla="*/ 0 h 2416175"/>
                    <a:gd name="connsiteX0" fmla="*/ 331788 w 1381125"/>
                    <a:gd name="connsiteY0" fmla="*/ 0 h 2349500"/>
                    <a:gd name="connsiteX1" fmla="*/ 0 w 1381125"/>
                    <a:gd name="connsiteY1" fmla="*/ 117475 h 2349500"/>
                    <a:gd name="connsiteX2" fmla="*/ 1152525 w 1381125"/>
                    <a:gd name="connsiteY2" fmla="*/ 2349500 h 2349500"/>
                    <a:gd name="connsiteX3" fmla="*/ 1381125 w 1381125"/>
                    <a:gd name="connsiteY3" fmla="*/ 1722437 h 2349500"/>
                    <a:gd name="connsiteX4" fmla="*/ 331788 w 1381125"/>
                    <a:gd name="connsiteY4" fmla="*/ 0 h 2349500"/>
                    <a:gd name="connsiteX0" fmla="*/ 284163 w 1333500"/>
                    <a:gd name="connsiteY0" fmla="*/ 0 h 2349500"/>
                    <a:gd name="connsiteX1" fmla="*/ 0 w 1333500"/>
                    <a:gd name="connsiteY1" fmla="*/ 117475 h 2349500"/>
                    <a:gd name="connsiteX2" fmla="*/ 1104900 w 1333500"/>
                    <a:gd name="connsiteY2" fmla="*/ 2349500 h 2349500"/>
                    <a:gd name="connsiteX3" fmla="*/ 1333500 w 1333500"/>
                    <a:gd name="connsiteY3" fmla="*/ 1722437 h 2349500"/>
                    <a:gd name="connsiteX4" fmla="*/ 284163 w 1333500"/>
                    <a:gd name="connsiteY4" fmla="*/ 0 h 2349500"/>
                    <a:gd name="connsiteX0" fmla="*/ 284163 w 1333500"/>
                    <a:gd name="connsiteY0" fmla="*/ 0 h 2335212"/>
                    <a:gd name="connsiteX1" fmla="*/ 0 w 1333500"/>
                    <a:gd name="connsiteY1" fmla="*/ 117475 h 2335212"/>
                    <a:gd name="connsiteX2" fmla="*/ 1109663 w 1333500"/>
                    <a:gd name="connsiteY2" fmla="*/ 2335212 h 2335212"/>
                    <a:gd name="connsiteX3" fmla="*/ 1333500 w 1333500"/>
                    <a:gd name="connsiteY3" fmla="*/ 1722437 h 2335212"/>
                    <a:gd name="connsiteX4" fmla="*/ 284163 w 1333500"/>
                    <a:gd name="connsiteY4" fmla="*/ 0 h 2335212"/>
                    <a:gd name="connsiteX0" fmla="*/ 284163 w 1333500"/>
                    <a:gd name="connsiteY0" fmla="*/ 0 h 2349500"/>
                    <a:gd name="connsiteX1" fmla="*/ 0 w 1333500"/>
                    <a:gd name="connsiteY1" fmla="*/ 117475 h 2349500"/>
                    <a:gd name="connsiteX2" fmla="*/ 1109663 w 1333500"/>
                    <a:gd name="connsiteY2" fmla="*/ 2349500 h 2349500"/>
                    <a:gd name="connsiteX3" fmla="*/ 1333500 w 1333500"/>
                    <a:gd name="connsiteY3" fmla="*/ 1722437 h 2349500"/>
                    <a:gd name="connsiteX4" fmla="*/ 284163 w 1333500"/>
                    <a:gd name="connsiteY4" fmla="*/ 0 h 2349500"/>
                    <a:gd name="connsiteX0" fmla="*/ 284163 w 1323975"/>
                    <a:gd name="connsiteY0" fmla="*/ 0 h 2349500"/>
                    <a:gd name="connsiteX1" fmla="*/ 0 w 1323975"/>
                    <a:gd name="connsiteY1" fmla="*/ 117475 h 2349500"/>
                    <a:gd name="connsiteX2" fmla="*/ 1109663 w 1323975"/>
                    <a:gd name="connsiteY2" fmla="*/ 2349500 h 2349500"/>
                    <a:gd name="connsiteX3" fmla="*/ 1323975 w 1323975"/>
                    <a:gd name="connsiteY3" fmla="*/ 1727199 h 2349500"/>
                    <a:gd name="connsiteX4" fmla="*/ 284163 w 1323975"/>
                    <a:gd name="connsiteY4" fmla="*/ 0 h 2349500"/>
                    <a:gd name="connsiteX0" fmla="*/ 284163 w 1323975"/>
                    <a:gd name="connsiteY0" fmla="*/ 0 h 2262036"/>
                    <a:gd name="connsiteX1" fmla="*/ 0 w 1323975"/>
                    <a:gd name="connsiteY1" fmla="*/ 117475 h 2262036"/>
                    <a:gd name="connsiteX2" fmla="*/ 1157371 w 1323975"/>
                    <a:gd name="connsiteY2" fmla="*/ 2262036 h 2262036"/>
                    <a:gd name="connsiteX3" fmla="*/ 1323975 w 1323975"/>
                    <a:gd name="connsiteY3" fmla="*/ 1727199 h 2262036"/>
                    <a:gd name="connsiteX4" fmla="*/ 284163 w 1323975"/>
                    <a:gd name="connsiteY4" fmla="*/ 0 h 22620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23975" h="2262036">
                      <a:moveTo>
                        <a:pt x="284163" y="0"/>
                      </a:moveTo>
                      <a:lnTo>
                        <a:pt x="0" y="117475"/>
                      </a:lnTo>
                      <a:lnTo>
                        <a:pt x="1157371" y="2262036"/>
                      </a:lnTo>
                      <a:lnTo>
                        <a:pt x="1323975" y="1727199"/>
                      </a:lnTo>
                      <a:lnTo>
                        <a:pt x="284163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5" name="Freeform 25">
                  <a:extLst>
                    <a:ext uri="{FF2B5EF4-FFF2-40B4-BE49-F238E27FC236}">
                      <a16:creationId xmlns:a16="http://schemas.microsoft.com/office/drawing/2014/main" id="{CE4F75DA-CF72-4544-9802-D6F8D2CBBBBF}"/>
                    </a:ext>
                  </a:extLst>
                </p:cNvPr>
                <p:cNvSpPr/>
                <p:nvPr/>
              </p:nvSpPr>
              <p:spPr>
                <a:xfrm>
                  <a:off x="5384800" y="3140074"/>
                  <a:ext cx="1647675" cy="2009776"/>
                </a:xfrm>
                <a:custGeom>
                  <a:avLst/>
                  <a:gdLst>
                    <a:gd name="connsiteX0" fmla="*/ 1625600 w 1625600"/>
                    <a:gd name="connsiteY0" fmla="*/ 1981200 h 1981200"/>
                    <a:gd name="connsiteX1" fmla="*/ 1016000 w 1625600"/>
                    <a:gd name="connsiteY1" fmla="*/ 1752600 h 1981200"/>
                    <a:gd name="connsiteX2" fmla="*/ 0 w 1625600"/>
                    <a:gd name="connsiteY2" fmla="*/ 0 h 1981200"/>
                    <a:gd name="connsiteX3" fmla="*/ 1625600 w 1625600"/>
                    <a:gd name="connsiteY3" fmla="*/ 1981200 h 1981200"/>
                    <a:gd name="connsiteX0" fmla="*/ 1611312 w 1611312"/>
                    <a:gd name="connsiteY0" fmla="*/ 2009775 h 2009775"/>
                    <a:gd name="connsiteX1" fmla="*/ 1001712 w 1611312"/>
                    <a:gd name="connsiteY1" fmla="*/ 1781175 h 2009775"/>
                    <a:gd name="connsiteX2" fmla="*/ 0 w 1611312"/>
                    <a:gd name="connsiteY2" fmla="*/ 0 h 2009775"/>
                    <a:gd name="connsiteX3" fmla="*/ 1611312 w 1611312"/>
                    <a:gd name="connsiteY3" fmla="*/ 2009775 h 2009775"/>
                    <a:gd name="connsiteX0" fmla="*/ 1642913 w 1642913"/>
                    <a:gd name="connsiteY0" fmla="*/ 2009775 h 2009775"/>
                    <a:gd name="connsiteX1" fmla="*/ 1033313 w 1642913"/>
                    <a:gd name="connsiteY1" fmla="*/ 1781175 h 2009775"/>
                    <a:gd name="connsiteX2" fmla="*/ 0 w 1642913"/>
                    <a:gd name="connsiteY2" fmla="*/ 55564 h 2009775"/>
                    <a:gd name="connsiteX3" fmla="*/ 31601 w 1642913"/>
                    <a:gd name="connsiteY3" fmla="*/ 0 h 2009775"/>
                    <a:gd name="connsiteX4" fmla="*/ 1642913 w 1642913"/>
                    <a:gd name="connsiteY4" fmla="*/ 2009775 h 2009775"/>
                    <a:gd name="connsiteX0" fmla="*/ 1642913 w 1642913"/>
                    <a:gd name="connsiteY0" fmla="*/ 2009775 h 2009775"/>
                    <a:gd name="connsiteX1" fmla="*/ 1033313 w 1642913"/>
                    <a:gd name="connsiteY1" fmla="*/ 1781175 h 2009775"/>
                    <a:gd name="connsiteX2" fmla="*/ 0 w 1642913"/>
                    <a:gd name="connsiteY2" fmla="*/ 55564 h 2009775"/>
                    <a:gd name="connsiteX3" fmla="*/ 31601 w 1642913"/>
                    <a:gd name="connsiteY3" fmla="*/ 0 h 2009775"/>
                    <a:gd name="connsiteX4" fmla="*/ 1642913 w 1642913"/>
                    <a:gd name="connsiteY4" fmla="*/ 2009775 h 2009775"/>
                    <a:gd name="connsiteX0" fmla="*/ 1642913 w 1642913"/>
                    <a:gd name="connsiteY0" fmla="*/ 2009775 h 2009775"/>
                    <a:gd name="connsiteX1" fmla="*/ 1028550 w 1642913"/>
                    <a:gd name="connsiteY1" fmla="*/ 1785937 h 2009775"/>
                    <a:gd name="connsiteX2" fmla="*/ 0 w 1642913"/>
                    <a:gd name="connsiteY2" fmla="*/ 55564 h 2009775"/>
                    <a:gd name="connsiteX3" fmla="*/ 31601 w 1642913"/>
                    <a:gd name="connsiteY3" fmla="*/ 0 h 2009775"/>
                    <a:gd name="connsiteX4" fmla="*/ 1642913 w 1642913"/>
                    <a:gd name="connsiteY4" fmla="*/ 2009775 h 2009775"/>
                    <a:gd name="connsiteX0" fmla="*/ 1652438 w 1652438"/>
                    <a:gd name="connsiteY0" fmla="*/ 2000250 h 2000250"/>
                    <a:gd name="connsiteX1" fmla="*/ 1028550 w 1652438"/>
                    <a:gd name="connsiteY1" fmla="*/ 1785937 h 2000250"/>
                    <a:gd name="connsiteX2" fmla="*/ 0 w 1652438"/>
                    <a:gd name="connsiteY2" fmla="*/ 55564 h 2000250"/>
                    <a:gd name="connsiteX3" fmla="*/ 31601 w 1652438"/>
                    <a:gd name="connsiteY3" fmla="*/ 0 h 2000250"/>
                    <a:gd name="connsiteX4" fmla="*/ 1652438 w 1652438"/>
                    <a:gd name="connsiteY4" fmla="*/ 2000250 h 2000250"/>
                    <a:gd name="connsiteX0" fmla="*/ 1671488 w 1671488"/>
                    <a:gd name="connsiteY0" fmla="*/ 2014538 h 2014538"/>
                    <a:gd name="connsiteX1" fmla="*/ 1028550 w 1671488"/>
                    <a:gd name="connsiteY1" fmla="*/ 1785937 h 2014538"/>
                    <a:gd name="connsiteX2" fmla="*/ 0 w 1671488"/>
                    <a:gd name="connsiteY2" fmla="*/ 55564 h 2014538"/>
                    <a:gd name="connsiteX3" fmla="*/ 31601 w 1671488"/>
                    <a:gd name="connsiteY3" fmla="*/ 0 h 2014538"/>
                    <a:gd name="connsiteX4" fmla="*/ 1671488 w 1671488"/>
                    <a:gd name="connsiteY4" fmla="*/ 2014538 h 2014538"/>
                    <a:gd name="connsiteX0" fmla="*/ 1657200 w 1657200"/>
                    <a:gd name="connsiteY0" fmla="*/ 2009776 h 2009776"/>
                    <a:gd name="connsiteX1" fmla="*/ 1028550 w 1657200"/>
                    <a:gd name="connsiteY1" fmla="*/ 1785937 h 2009776"/>
                    <a:gd name="connsiteX2" fmla="*/ 0 w 1657200"/>
                    <a:gd name="connsiteY2" fmla="*/ 55564 h 2009776"/>
                    <a:gd name="connsiteX3" fmla="*/ 31601 w 1657200"/>
                    <a:gd name="connsiteY3" fmla="*/ 0 h 2009776"/>
                    <a:gd name="connsiteX4" fmla="*/ 1657200 w 1657200"/>
                    <a:gd name="connsiteY4" fmla="*/ 2009776 h 2009776"/>
                    <a:gd name="connsiteX0" fmla="*/ 1642912 w 1642912"/>
                    <a:gd name="connsiteY0" fmla="*/ 2009776 h 2009776"/>
                    <a:gd name="connsiteX1" fmla="*/ 1014262 w 1642912"/>
                    <a:gd name="connsiteY1" fmla="*/ 1785937 h 2009776"/>
                    <a:gd name="connsiteX2" fmla="*/ 0 w 1642912"/>
                    <a:gd name="connsiteY2" fmla="*/ 65089 h 2009776"/>
                    <a:gd name="connsiteX3" fmla="*/ 17313 w 1642912"/>
                    <a:gd name="connsiteY3" fmla="*/ 0 h 2009776"/>
                    <a:gd name="connsiteX4" fmla="*/ 1642912 w 1642912"/>
                    <a:gd name="connsiteY4" fmla="*/ 2009776 h 2009776"/>
                    <a:gd name="connsiteX0" fmla="*/ 1647675 w 1647675"/>
                    <a:gd name="connsiteY0" fmla="*/ 2009776 h 2009776"/>
                    <a:gd name="connsiteX1" fmla="*/ 1019025 w 1647675"/>
                    <a:gd name="connsiteY1" fmla="*/ 1785937 h 2009776"/>
                    <a:gd name="connsiteX2" fmla="*/ 0 w 1647675"/>
                    <a:gd name="connsiteY2" fmla="*/ 74614 h 2009776"/>
                    <a:gd name="connsiteX3" fmla="*/ 22076 w 1647675"/>
                    <a:gd name="connsiteY3" fmla="*/ 0 h 2009776"/>
                    <a:gd name="connsiteX4" fmla="*/ 1647675 w 1647675"/>
                    <a:gd name="connsiteY4" fmla="*/ 2009776 h 20097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47675" h="2009776">
                      <a:moveTo>
                        <a:pt x="1647675" y="2009776"/>
                      </a:moveTo>
                      <a:lnTo>
                        <a:pt x="1019025" y="1785937"/>
                      </a:lnTo>
                      <a:cubicBezTo>
                        <a:pt x="707925" y="1234546"/>
                        <a:pt x="330150" y="621242"/>
                        <a:pt x="0" y="74614"/>
                      </a:cubicBezTo>
                      <a:lnTo>
                        <a:pt x="22076" y="0"/>
                      </a:lnTo>
                      <a:lnTo>
                        <a:pt x="1647675" y="2009776"/>
                      </a:lnTo>
                      <a:close/>
                    </a:path>
                  </a:pathLst>
                </a:custGeom>
                <a:solidFill>
                  <a:schemeClr val="accent3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6" name="Freeform 26">
                  <a:extLst>
                    <a:ext uri="{FF2B5EF4-FFF2-40B4-BE49-F238E27FC236}">
                      <a16:creationId xmlns:a16="http://schemas.microsoft.com/office/drawing/2014/main" id="{C6B00CD6-C908-4FC5-A880-BF6A5195A402}"/>
                    </a:ext>
                  </a:extLst>
                </p:cNvPr>
                <p:cNvSpPr/>
                <p:nvPr/>
              </p:nvSpPr>
              <p:spPr>
                <a:xfrm>
                  <a:off x="6249936" y="4918074"/>
                  <a:ext cx="795241" cy="565027"/>
                </a:xfrm>
                <a:custGeom>
                  <a:avLst/>
                  <a:gdLst>
                    <a:gd name="connsiteX0" fmla="*/ 889000 w 889000"/>
                    <a:gd name="connsiteY0" fmla="*/ 215900 h 622300"/>
                    <a:gd name="connsiteX1" fmla="*/ 0 w 889000"/>
                    <a:gd name="connsiteY1" fmla="*/ 622300 h 622300"/>
                    <a:gd name="connsiteX2" fmla="*/ 266700 w 889000"/>
                    <a:gd name="connsiteY2" fmla="*/ 0 h 622300"/>
                    <a:gd name="connsiteX3" fmla="*/ 889000 w 889000"/>
                    <a:gd name="connsiteY3" fmla="*/ 215900 h 622300"/>
                    <a:gd name="connsiteX0" fmla="*/ 903288 w 903288"/>
                    <a:gd name="connsiteY0" fmla="*/ 201612 h 622300"/>
                    <a:gd name="connsiteX1" fmla="*/ 0 w 903288"/>
                    <a:gd name="connsiteY1" fmla="*/ 622300 h 622300"/>
                    <a:gd name="connsiteX2" fmla="*/ 266700 w 903288"/>
                    <a:gd name="connsiteY2" fmla="*/ 0 h 622300"/>
                    <a:gd name="connsiteX3" fmla="*/ 903288 w 903288"/>
                    <a:gd name="connsiteY3" fmla="*/ 201612 h 622300"/>
                    <a:gd name="connsiteX0" fmla="*/ 903288 w 903288"/>
                    <a:gd name="connsiteY0" fmla="*/ 215900 h 636588"/>
                    <a:gd name="connsiteX1" fmla="*/ 0 w 903288"/>
                    <a:gd name="connsiteY1" fmla="*/ 636588 h 636588"/>
                    <a:gd name="connsiteX2" fmla="*/ 285750 w 903288"/>
                    <a:gd name="connsiteY2" fmla="*/ 0 h 636588"/>
                    <a:gd name="connsiteX3" fmla="*/ 903288 w 903288"/>
                    <a:gd name="connsiteY3" fmla="*/ 215900 h 636588"/>
                    <a:gd name="connsiteX0" fmla="*/ 903288 w 903288"/>
                    <a:gd name="connsiteY0" fmla="*/ 215900 h 636588"/>
                    <a:gd name="connsiteX1" fmla="*/ 0 w 903288"/>
                    <a:gd name="connsiteY1" fmla="*/ 636588 h 636588"/>
                    <a:gd name="connsiteX2" fmla="*/ 266700 w 903288"/>
                    <a:gd name="connsiteY2" fmla="*/ 0 h 636588"/>
                    <a:gd name="connsiteX3" fmla="*/ 903288 w 903288"/>
                    <a:gd name="connsiteY3" fmla="*/ 215900 h 636588"/>
                    <a:gd name="connsiteX0" fmla="*/ 850900 w 850900"/>
                    <a:gd name="connsiteY0" fmla="*/ 215900 h 622301"/>
                    <a:gd name="connsiteX1" fmla="*/ 0 w 850900"/>
                    <a:gd name="connsiteY1" fmla="*/ 622301 h 622301"/>
                    <a:gd name="connsiteX2" fmla="*/ 214312 w 850900"/>
                    <a:gd name="connsiteY2" fmla="*/ 0 h 622301"/>
                    <a:gd name="connsiteX3" fmla="*/ 850900 w 850900"/>
                    <a:gd name="connsiteY3" fmla="*/ 215900 h 622301"/>
                    <a:gd name="connsiteX0" fmla="*/ 850900 w 850900"/>
                    <a:gd name="connsiteY0" fmla="*/ 230187 h 636588"/>
                    <a:gd name="connsiteX1" fmla="*/ 0 w 850900"/>
                    <a:gd name="connsiteY1" fmla="*/ 636588 h 636588"/>
                    <a:gd name="connsiteX2" fmla="*/ 209549 w 850900"/>
                    <a:gd name="connsiteY2" fmla="*/ 0 h 636588"/>
                    <a:gd name="connsiteX3" fmla="*/ 850900 w 850900"/>
                    <a:gd name="connsiteY3" fmla="*/ 230187 h 636588"/>
                    <a:gd name="connsiteX0" fmla="*/ 803192 w 803192"/>
                    <a:gd name="connsiteY0" fmla="*/ 230187 h 525270"/>
                    <a:gd name="connsiteX1" fmla="*/ 0 w 803192"/>
                    <a:gd name="connsiteY1" fmla="*/ 525270 h 525270"/>
                    <a:gd name="connsiteX2" fmla="*/ 161841 w 803192"/>
                    <a:gd name="connsiteY2" fmla="*/ 0 h 525270"/>
                    <a:gd name="connsiteX3" fmla="*/ 803192 w 803192"/>
                    <a:gd name="connsiteY3" fmla="*/ 230187 h 525270"/>
                    <a:gd name="connsiteX0" fmla="*/ 795241 w 795241"/>
                    <a:gd name="connsiteY0" fmla="*/ 230187 h 565027"/>
                    <a:gd name="connsiteX1" fmla="*/ 0 w 795241"/>
                    <a:gd name="connsiteY1" fmla="*/ 565027 h 565027"/>
                    <a:gd name="connsiteX2" fmla="*/ 153890 w 795241"/>
                    <a:gd name="connsiteY2" fmla="*/ 0 h 565027"/>
                    <a:gd name="connsiteX3" fmla="*/ 795241 w 795241"/>
                    <a:gd name="connsiteY3" fmla="*/ 230187 h 5650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95241" h="565027">
                      <a:moveTo>
                        <a:pt x="795241" y="230187"/>
                      </a:moveTo>
                      <a:lnTo>
                        <a:pt x="0" y="565027"/>
                      </a:lnTo>
                      <a:lnTo>
                        <a:pt x="153890" y="0"/>
                      </a:lnTo>
                      <a:lnTo>
                        <a:pt x="795241" y="230187"/>
                      </a:lnTo>
                      <a:close/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28" name="Group 11">
                <a:extLst>
                  <a:ext uri="{FF2B5EF4-FFF2-40B4-BE49-F238E27FC236}">
                    <a16:creationId xmlns:a16="http://schemas.microsoft.com/office/drawing/2014/main" id="{7136318A-07A4-417E-BCBB-3EFAECAD92A6}"/>
                  </a:ext>
                </a:extLst>
              </p:cNvPr>
              <p:cNvGrpSpPr/>
              <p:nvPr/>
            </p:nvGrpSpPr>
            <p:grpSpPr>
              <a:xfrm>
                <a:off x="2202952" y="2850482"/>
                <a:ext cx="2518253" cy="2922347"/>
                <a:chOff x="5097314" y="2786062"/>
                <a:chExt cx="2324100" cy="2697039"/>
              </a:xfrm>
            </p:grpSpPr>
            <p:sp>
              <p:nvSpPr>
                <p:cNvPr id="29" name="Freeform 3">
                  <a:extLst>
                    <a:ext uri="{FF2B5EF4-FFF2-40B4-BE49-F238E27FC236}">
                      <a16:creationId xmlns:a16="http://schemas.microsoft.com/office/drawing/2014/main" id="{1CEF44BD-025A-4779-8A46-36D0D1FE13B8}"/>
                    </a:ext>
                  </a:extLst>
                </p:cNvPr>
                <p:cNvSpPr/>
                <p:nvPr/>
              </p:nvSpPr>
              <p:spPr>
                <a:xfrm>
                  <a:off x="5397351" y="2786062"/>
                  <a:ext cx="2024063" cy="2363788"/>
                </a:xfrm>
                <a:custGeom>
                  <a:avLst/>
                  <a:gdLst>
                    <a:gd name="connsiteX0" fmla="*/ 609600 w 2057400"/>
                    <a:gd name="connsiteY0" fmla="*/ 0 h 2349500"/>
                    <a:gd name="connsiteX1" fmla="*/ 0 w 2057400"/>
                    <a:gd name="connsiteY1" fmla="*/ 330200 h 2349500"/>
                    <a:gd name="connsiteX2" fmla="*/ 1701800 w 2057400"/>
                    <a:gd name="connsiteY2" fmla="*/ 2349500 h 2349500"/>
                    <a:gd name="connsiteX3" fmla="*/ 2057400 w 2057400"/>
                    <a:gd name="connsiteY3" fmla="*/ 1625600 h 2349500"/>
                    <a:gd name="connsiteX4" fmla="*/ 609600 w 2057400"/>
                    <a:gd name="connsiteY4" fmla="*/ 0 h 2349500"/>
                    <a:gd name="connsiteX0" fmla="*/ 647700 w 2057400"/>
                    <a:gd name="connsiteY0" fmla="*/ 0 h 2349500"/>
                    <a:gd name="connsiteX1" fmla="*/ 0 w 2057400"/>
                    <a:gd name="connsiteY1" fmla="*/ 330200 h 2349500"/>
                    <a:gd name="connsiteX2" fmla="*/ 1701800 w 2057400"/>
                    <a:gd name="connsiteY2" fmla="*/ 2349500 h 2349500"/>
                    <a:gd name="connsiteX3" fmla="*/ 2057400 w 2057400"/>
                    <a:gd name="connsiteY3" fmla="*/ 1625600 h 2349500"/>
                    <a:gd name="connsiteX4" fmla="*/ 647700 w 2057400"/>
                    <a:gd name="connsiteY4" fmla="*/ 0 h 2349500"/>
                    <a:gd name="connsiteX0" fmla="*/ 657225 w 2057400"/>
                    <a:gd name="connsiteY0" fmla="*/ 0 h 2363788"/>
                    <a:gd name="connsiteX1" fmla="*/ 0 w 2057400"/>
                    <a:gd name="connsiteY1" fmla="*/ 344488 h 2363788"/>
                    <a:gd name="connsiteX2" fmla="*/ 1701800 w 2057400"/>
                    <a:gd name="connsiteY2" fmla="*/ 2363788 h 2363788"/>
                    <a:gd name="connsiteX3" fmla="*/ 2057400 w 2057400"/>
                    <a:gd name="connsiteY3" fmla="*/ 1639888 h 2363788"/>
                    <a:gd name="connsiteX4" fmla="*/ 657225 w 2057400"/>
                    <a:gd name="connsiteY4" fmla="*/ 0 h 2363788"/>
                    <a:gd name="connsiteX0" fmla="*/ 657225 w 2066925"/>
                    <a:gd name="connsiteY0" fmla="*/ 0 h 2363788"/>
                    <a:gd name="connsiteX1" fmla="*/ 0 w 2066925"/>
                    <a:gd name="connsiteY1" fmla="*/ 344488 h 2363788"/>
                    <a:gd name="connsiteX2" fmla="*/ 1701800 w 2066925"/>
                    <a:gd name="connsiteY2" fmla="*/ 2363788 h 2363788"/>
                    <a:gd name="connsiteX3" fmla="*/ 2066925 w 2066925"/>
                    <a:gd name="connsiteY3" fmla="*/ 1601788 h 2363788"/>
                    <a:gd name="connsiteX4" fmla="*/ 657225 w 2066925"/>
                    <a:gd name="connsiteY4" fmla="*/ 0 h 2363788"/>
                    <a:gd name="connsiteX0" fmla="*/ 657225 w 2066925"/>
                    <a:gd name="connsiteY0" fmla="*/ 0 h 2363788"/>
                    <a:gd name="connsiteX1" fmla="*/ 0 w 2066925"/>
                    <a:gd name="connsiteY1" fmla="*/ 344488 h 2363788"/>
                    <a:gd name="connsiteX2" fmla="*/ 1677987 w 2066925"/>
                    <a:gd name="connsiteY2" fmla="*/ 2363788 h 2363788"/>
                    <a:gd name="connsiteX3" fmla="*/ 2066925 w 2066925"/>
                    <a:gd name="connsiteY3" fmla="*/ 1601788 h 2363788"/>
                    <a:gd name="connsiteX4" fmla="*/ 657225 w 2066925"/>
                    <a:gd name="connsiteY4" fmla="*/ 0 h 2363788"/>
                    <a:gd name="connsiteX0" fmla="*/ 614363 w 2024063"/>
                    <a:gd name="connsiteY0" fmla="*/ 0 h 2363788"/>
                    <a:gd name="connsiteX1" fmla="*/ 0 w 2024063"/>
                    <a:gd name="connsiteY1" fmla="*/ 354013 h 2363788"/>
                    <a:gd name="connsiteX2" fmla="*/ 1635125 w 2024063"/>
                    <a:gd name="connsiteY2" fmla="*/ 2363788 h 2363788"/>
                    <a:gd name="connsiteX3" fmla="*/ 2024063 w 2024063"/>
                    <a:gd name="connsiteY3" fmla="*/ 1601788 h 2363788"/>
                    <a:gd name="connsiteX4" fmla="*/ 614363 w 2024063"/>
                    <a:gd name="connsiteY4" fmla="*/ 0 h 23637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24063" h="2363788">
                      <a:moveTo>
                        <a:pt x="614363" y="0"/>
                      </a:moveTo>
                      <a:lnTo>
                        <a:pt x="0" y="354013"/>
                      </a:lnTo>
                      <a:lnTo>
                        <a:pt x="1635125" y="2363788"/>
                      </a:lnTo>
                      <a:lnTo>
                        <a:pt x="2024063" y="1601788"/>
                      </a:lnTo>
                      <a:lnTo>
                        <a:pt x="61436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1">
                        <a:lumMod val="70000"/>
                        <a:lumOff val="30000"/>
                      </a:schemeClr>
                    </a:gs>
                    <a:gs pos="100000">
                      <a:schemeClr val="accent1">
                        <a:lumMod val="70000"/>
                        <a:lumOff val="30000"/>
                      </a:schemeClr>
                    </a:gs>
                  </a:gsLst>
                  <a:lin ang="54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" name="Freeform 4">
                  <a:extLst>
                    <a:ext uri="{FF2B5EF4-FFF2-40B4-BE49-F238E27FC236}">
                      <a16:creationId xmlns:a16="http://schemas.microsoft.com/office/drawing/2014/main" id="{AA551FD9-B46C-406C-B34E-65D9641FB377}"/>
                    </a:ext>
                  </a:extLst>
                </p:cNvPr>
                <p:cNvSpPr/>
                <p:nvPr/>
              </p:nvSpPr>
              <p:spPr>
                <a:xfrm>
                  <a:off x="5097314" y="3203575"/>
                  <a:ext cx="1323975" cy="2262036"/>
                </a:xfrm>
                <a:custGeom>
                  <a:avLst/>
                  <a:gdLst>
                    <a:gd name="connsiteX0" fmla="*/ 317500 w 1333500"/>
                    <a:gd name="connsiteY0" fmla="*/ 0 h 2463800"/>
                    <a:gd name="connsiteX1" fmla="*/ 0 w 1333500"/>
                    <a:gd name="connsiteY1" fmla="*/ 165100 h 2463800"/>
                    <a:gd name="connsiteX2" fmla="*/ 1104900 w 1333500"/>
                    <a:gd name="connsiteY2" fmla="*/ 2463800 h 2463800"/>
                    <a:gd name="connsiteX3" fmla="*/ 1333500 w 1333500"/>
                    <a:gd name="connsiteY3" fmla="*/ 1689100 h 2463800"/>
                    <a:gd name="connsiteX4" fmla="*/ 317500 w 1333500"/>
                    <a:gd name="connsiteY4" fmla="*/ 0 h 2463800"/>
                    <a:gd name="connsiteX0" fmla="*/ 331788 w 1333500"/>
                    <a:gd name="connsiteY0" fmla="*/ 0 h 2416175"/>
                    <a:gd name="connsiteX1" fmla="*/ 0 w 1333500"/>
                    <a:gd name="connsiteY1" fmla="*/ 117475 h 2416175"/>
                    <a:gd name="connsiteX2" fmla="*/ 1104900 w 1333500"/>
                    <a:gd name="connsiteY2" fmla="*/ 2416175 h 2416175"/>
                    <a:gd name="connsiteX3" fmla="*/ 1333500 w 1333500"/>
                    <a:gd name="connsiteY3" fmla="*/ 1641475 h 2416175"/>
                    <a:gd name="connsiteX4" fmla="*/ 331788 w 1333500"/>
                    <a:gd name="connsiteY4" fmla="*/ 0 h 2416175"/>
                    <a:gd name="connsiteX0" fmla="*/ 331788 w 1362075"/>
                    <a:gd name="connsiteY0" fmla="*/ 0 h 2416175"/>
                    <a:gd name="connsiteX1" fmla="*/ 0 w 1362075"/>
                    <a:gd name="connsiteY1" fmla="*/ 117475 h 2416175"/>
                    <a:gd name="connsiteX2" fmla="*/ 1104900 w 1362075"/>
                    <a:gd name="connsiteY2" fmla="*/ 2416175 h 2416175"/>
                    <a:gd name="connsiteX3" fmla="*/ 1362075 w 1362075"/>
                    <a:gd name="connsiteY3" fmla="*/ 1736725 h 2416175"/>
                    <a:gd name="connsiteX4" fmla="*/ 331788 w 1362075"/>
                    <a:gd name="connsiteY4" fmla="*/ 0 h 2416175"/>
                    <a:gd name="connsiteX0" fmla="*/ 331788 w 1381125"/>
                    <a:gd name="connsiteY0" fmla="*/ 0 h 2416175"/>
                    <a:gd name="connsiteX1" fmla="*/ 0 w 1381125"/>
                    <a:gd name="connsiteY1" fmla="*/ 117475 h 2416175"/>
                    <a:gd name="connsiteX2" fmla="*/ 1104900 w 1381125"/>
                    <a:gd name="connsiteY2" fmla="*/ 2416175 h 2416175"/>
                    <a:gd name="connsiteX3" fmla="*/ 1381125 w 1381125"/>
                    <a:gd name="connsiteY3" fmla="*/ 1722437 h 2416175"/>
                    <a:gd name="connsiteX4" fmla="*/ 331788 w 1381125"/>
                    <a:gd name="connsiteY4" fmla="*/ 0 h 2416175"/>
                    <a:gd name="connsiteX0" fmla="*/ 331788 w 1381125"/>
                    <a:gd name="connsiteY0" fmla="*/ 0 h 2349500"/>
                    <a:gd name="connsiteX1" fmla="*/ 0 w 1381125"/>
                    <a:gd name="connsiteY1" fmla="*/ 117475 h 2349500"/>
                    <a:gd name="connsiteX2" fmla="*/ 1152525 w 1381125"/>
                    <a:gd name="connsiteY2" fmla="*/ 2349500 h 2349500"/>
                    <a:gd name="connsiteX3" fmla="*/ 1381125 w 1381125"/>
                    <a:gd name="connsiteY3" fmla="*/ 1722437 h 2349500"/>
                    <a:gd name="connsiteX4" fmla="*/ 331788 w 1381125"/>
                    <a:gd name="connsiteY4" fmla="*/ 0 h 2349500"/>
                    <a:gd name="connsiteX0" fmla="*/ 284163 w 1333500"/>
                    <a:gd name="connsiteY0" fmla="*/ 0 h 2349500"/>
                    <a:gd name="connsiteX1" fmla="*/ 0 w 1333500"/>
                    <a:gd name="connsiteY1" fmla="*/ 117475 h 2349500"/>
                    <a:gd name="connsiteX2" fmla="*/ 1104900 w 1333500"/>
                    <a:gd name="connsiteY2" fmla="*/ 2349500 h 2349500"/>
                    <a:gd name="connsiteX3" fmla="*/ 1333500 w 1333500"/>
                    <a:gd name="connsiteY3" fmla="*/ 1722437 h 2349500"/>
                    <a:gd name="connsiteX4" fmla="*/ 284163 w 1333500"/>
                    <a:gd name="connsiteY4" fmla="*/ 0 h 2349500"/>
                    <a:gd name="connsiteX0" fmla="*/ 284163 w 1333500"/>
                    <a:gd name="connsiteY0" fmla="*/ 0 h 2335212"/>
                    <a:gd name="connsiteX1" fmla="*/ 0 w 1333500"/>
                    <a:gd name="connsiteY1" fmla="*/ 117475 h 2335212"/>
                    <a:gd name="connsiteX2" fmla="*/ 1109663 w 1333500"/>
                    <a:gd name="connsiteY2" fmla="*/ 2335212 h 2335212"/>
                    <a:gd name="connsiteX3" fmla="*/ 1333500 w 1333500"/>
                    <a:gd name="connsiteY3" fmla="*/ 1722437 h 2335212"/>
                    <a:gd name="connsiteX4" fmla="*/ 284163 w 1333500"/>
                    <a:gd name="connsiteY4" fmla="*/ 0 h 2335212"/>
                    <a:gd name="connsiteX0" fmla="*/ 284163 w 1333500"/>
                    <a:gd name="connsiteY0" fmla="*/ 0 h 2349500"/>
                    <a:gd name="connsiteX1" fmla="*/ 0 w 1333500"/>
                    <a:gd name="connsiteY1" fmla="*/ 117475 h 2349500"/>
                    <a:gd name="connsiteX2" fmla="*/ 1109663 w 1333500"/>
                    <a:gd name="connsiteY2" fmla="*/ 2349500 h 2349500"/>
                    <a:gd name="connsiteX3" fmla="*/ 1333500 w 1333500"/>
                    <a:gd name="connsiteY3" fmla="*/ 1722437 h 2349500"/>
                    <a:gd name="connsiteX4" fmla="*/ 284163 w 1333500"/>
                    <a:gd name="connsiteY4" fmla="*/ 0 h 2349500"/>
                    <a:gd name="connsiteX0" fmla="*/ 284163 w 1323975"/>
                    <a:gd name="connsiteY0" fmla="*/ 0 h 2349500"/>
                    <a:gd name="connsiteX1" fmla="*/ 0 w 1323975"/>
                    <a:gd name="connsiteY1" fmla="*/ 117475 h 2349500"/>
                    <a:gd name="connsiteX2" fmla="*/ 1109663 w 1323975"/>
                    <a:gd name="connsiteY2" fmla="*/ 2349500 h 2349500"/>
                    <a:gd name="connsiteX3" fmla="*/ 1323975 w 1323975"/>
                    <a:gd name="connsiteY3" fmla="*/ 1727199 h 2349500"/>
                    <a:gd name="connsiteX4" fmla="*/ 284163 w 1323975"/>
                    <a:gd name="connsiteY4" fmla="*/ 0 h 2349500"/>
                    <a:gd name="connsiteX0" fmla="*/ 284163 w 1323975"/>
                    <a:gd name="connsiteY0" fmla="*/ 0 h 2262036"/>
                    <a:gd name="connsiteX1" fmla="*/ 0 w 1323975"/>
                    <a:gd name="connsiteY1" fmla="*/ 117475 h 2262036"/>
                    <a:gd name="connsiteX2" fmla="*/ 1157371 w 1323975"/>
                    <a:gd name="connsiteY2" fmla="*/ 2262036 h 2262036"/>
                    <a:gd name="connsiteX3" fmla="*/ 1323975 w 1323975"/>
                    <a:gd name="connsiteY3" fmla="*/ 1727199 h 2262036"/>
                    <a:gd name="connsiteX4" fmla="*/ 284163 w 1323975"/>
                    <a:gd name="connsiteY4" fmla="*/ 0 h 22620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23975" h="2262036">
                      <a:moveTo>
                        <a:pt x="284163" y="0"/>
                      </a:moveTo>
                      <a:lnTo>
                        <a:pt x="0" y="117475"/>
                      </a:lnTo>
                      <a:lnTo>
                        <a:pt x="1157371" y="2262036"/>
                      </a:lnTo>
                      <a:lnTo>
                        <a:pt x="1323975" y="1727199"/>
                      </a:lnTo>
                      <a:lnTo>
                        <a:pt x="284163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1" name="Freeform 7">
                  <a:extLst>
                    <a:ext uri="{FF2B5EF4-FFF2-40B4-BE49-F238E27FC236}">
                      <a16:creationId xmlns:a16="http://schemas.microsoft.com/office/drawing/2014/main" id="{5D46FB62-DCFB-4621-B473-FE64F5DEB192}"/>
                    </a:ext>
                  </a:extLst>
                </p:cNvPr>
                <p:cNvSpPr/>
                <p:nvPr/>
              </p:nvSpPr>
              <p:spPr>
                <a:xfrm>
                  <a:off x="5384800" y="3140074"/>
                  <a:ext cx="1647675" cy="2009776"/>
                </a:xfrm>
                <a:custGeom>
                  <a:avLst/>
                  <a:gdLst>
                    <a:gd name="connsiteX0" fmla="*/ 1625600 w 1625600"/>
                    <a:gd name="connsiteY0" fmla="*/ 1981200 h 1981200"/>
                    <a:gd name="connsiteX1" fmla="*/ 1016000 w 1625600"/>
                    <a:gd name="connsiteY1" fmla="*/ 1752600 h 1981200"/>
                    <a:gd name="connsiteX2" fmla="*/ 0 w 1625600"/>
                    <a:gd name="connsiteY2" fmla="*/ 0 h 1981200"/>
                    <a:gd name="connsiteX3" fmla="*/ 1625600 w 1625600"/>
                    <a:gd name="connsiteY3" fmla="*/ 1981200 h 1981200"/>
                    <a:gd name="connsiteX0" fmla="*/ 1611312 w 1611312"/>
                    <a:gd name="connsiteY0" fmla="*/ 2009775 h 2009775"/>
                    <a:gd name="connsiteX1" fmla="*/ 1001712 w 1611312"/>
                    <a:gd name="connsiteY1" fmla="*/ 1781175 h 2009775"/>
                    <a:gd name="connsiteX2" fmla="*/ 0 w 1611312"/>
                    <a:gd name="connsiteY2" fmla="*/ 0 h 2009775"/>
                    <a:gd name="connsiteX3" fmla="*/ 1611312 w 1611312"/>
                    <a:gd name="connsiteY3" fmla="*/ 2009775 h 2009775"/>
                    <a:gd name="connsiteX0" fmla="*/ 1642913 w 1642913"/>
                    <a:gd name="connsiteY0" fmla="*/ 2009775 h 2009775"/>
                    <a:gd name="connsiteX1" fmla="*/ 1033313 w 1642913"/>
                    <a:gd name="connsiteY1" fmla="*/ 1781175 h 2009775"/>
                    <a:gd name="connsiteX2" fmla="*/ 0 w 1642913"/>
                    <a:gd name="connsiteY2" fmla="*/ 55564 h 2009775"/>
                    <a:gd name="connsiteX3" fmla="*/ 31601 w 1642913"/>
                    <a:gd name="connsiteY3" fmla="*/ 0 h 2009775"/>
                    <a:gd name="connsiteX4" fmla="*/ 1642913 w 1642913"/>
                    <a:gd name="connsiteY4" fmla="*/ 2009775 h 2009775"/>
                    <a:gd name="connsiteX0" fmla="*/ 1642913 w 1642913"/>
                    <a:gd name="connsiteY0" fmla="*/ 2009775 h 2009775"/>
                    <a:gd name="connsiteX1" fmla="*/ 1033313 w 1642913"/>
                    <a:gd name="connsiteY1" fmla="*/ 1781175 h 2009775"/>
                    <a:gd name="connsiteX2" fmla="*/ 0 w 1642913"/>
                    <a:gd name="connsiteY2" fmla="*/ 55564 h 2009775"/>
                    <a:gd name="connsiteX3" fmla="*/ 31601 w 1642913"/>
                    <a:gd name="connsiteY3" fmla="*/ 0 h 2009775"/>
                    <a:gd name="connsiteX4" fmla="*/ 1642913 w 1642913"/>
                    <a:gd name="connsiteY4" fmla="*/ 2009775 h 2009775"/>
                    <a:gd name="connsiteX0" fmla="*/ 1642913 w 1642913"/>
                    <a:gd name="connsiteY0" fmla="*/ 2009775 h 2009775"/>
                    <a:gd name="connsiteX1" fmla="*/ 1028550 w 1642913"/>
                    <a:gd name="connsiteY1" fmla="*/ 1785937 h 2009775"/>
                    <a:gd name="connsiteX2" fmla="*/ 0 w 1642913"/>
                    <a:gd name="connsiteY2" fmla="*/ 55564 h 2009775"/>
                    <a:gd name="connsiteX3" fmla="*/ 31601 w 1642913"/>
                    <a:gd name="connsiteY3" fmla="*/ 0 h 2009775"/>
                    <a:gd name="connsiteX4" fmla="*/ 1642913 w 1642913"/>
                    <a:gd name="connsiteY4" fmla="*/ 2009775 h 2009775"/>
                    <a:gd name="connsiteX0" fmla="*/ 1652438 w 1652438"/>
                    <a:gd name="connsiteY0" fmla="*/ 2000250 h 2000250"/>
                    <a:gd name="connsiteX1" fmla="*/ 1028550 w 1652438"/>
                    <a:gd name="connsiteY1" fmla="*/ 1785937 h 2000250"/>
                    <a:gd name="connsiteX2" fmla="*/ 0 w 1652438"/>
                    <a:gd name="connsiteY2" fmla="*/ 55564 h 2000250"/>
                    <a:gd name="connsiteX3" fmla="*/ 31601 w 1652438"/>
                    <a:gd name="connsiteY3" fmla="*/ 0 h 2000250"/>
                    <a:gd name="connsiteX4" fmla="*/ 1652438 w 1652438"/>
                    <a:gd name="connsiteY4" fmla="*/ 2000250 h 2000250"/>
                    <a:gd name="connsiteX0" fmla="*/ 1671488 w 1671488"/>
                    <a:gd name="connsiteY0" fmla="*/ 2014538 h 2014538"/>
                    <a:gd name="connsiteX1" fmla="*/ 1028550 w 1671488"/>
                    <a:gd name="connsiteY1" fmla="*/ 1785937 h 2014538"/>
                    <a:gd name="connsiteX2" fmla="*/ 0 w 1671488"/>
                    <a:gd name="connsiteY2" fmla="*/ 55564 h 2014538"/>
                    <a:gd name="connsiteX3" fmla="*/ 31601 w 1671488"/>
                    <a:gd name="connsiteY3" fmla="*/ 0 h 2014538"/>
                    <a:gd name="connsiteX4" fmla="*/ 1671488 w 1671488"/>
                    <a:gd name="connsiteY4" fmla="*/ 2014538 h 2014538"/>
                    <a:gd name="connsiteX0" fmla="*/ 1657200 w 1657200"/>
                    <a:gd name="connsiteY0" fmla="*/ 2009776 h 2009776"/>
                    <a:gd name="connsiteX1" fmla="*/ 1028550 w 1657200"/>
                    <a:gd name="connsiteY1" fmla="*/ 1785937 h 2009776"/>
                    <a:gd name="connsiteX2" fmla="*/ 0 w 1657200"/>
                    <a:gd name="connsiteY2" fmla="*/ 55564 h 2009776"/>
                    <a:gd name="connsiteX3" fmla="*/ 31601 w 1657200"/>
                    <a:gd name="connsiteY3" fmla="*/ 0 h 2009776"/>
                    <a:gd name="connsiteX4" fmla="*/ 1657200 w 1657200"/>
                    <a:gd name="connsiteY4" fmla="*/ 2009776 h 2009776"/>
                    <a:gd name="connsiteX0" fmla="*/ 1642912 w 1642912"/>
                    <a:gd name="connsiteY0" fmla="*/ 2009776 h 2009776"/>
                    <a:gd name="connsiteX1" fmla="*/ 1014262 w 1642912"/>
                    <a:gd name="connsiteY1" fmla="*/ 1785937 h 2009776"/>
                    <a:gd name="connsiteX2" fmla="*/ 0 w 1642912"/>
                    <a:gd name="connsiteY2" fmla="*/ 65089 h 2009776"/>
                    <a:gd name="connsiteX3" fmla="*/ 17313 w 1642912"/>
                    <a:gd name="connsiteY3" fmla="*/ 0 h 2009776"/>
                    <a:gd name="connsiteX4" fmla="*/ 1642912 w 1642912"/>
                    <a:gd name="connsiteY4" fmla="*/ 2009776 h 2009776"/>
                    <a:gd name="connsiteX0" fmla="*/ 1647675 w 1647675"/>
                    <a:gd name="connsiteY0" fmla="*/ 2009776 h 2009776"/>
                    <a:gd name="connsiteX1" fmla="*/ 1019025 w 1647675"/>
                    <a:gd name="connsiteY1" fmla="*/ 1785937 h 2009776"/>
                    <a:gd name="connsiteX2" fmla="*/ 0 w 1647675"/>
                    <a:gd name="connsiteY2" fmla="*/ 74614 h 2009776"/>
                    <a:gd name="connsiteX3" fmla="*/ 22076 w 1647675"/>
                    <a:gd name="connsiteY3" fmla="*/ 0 h 2009776"/>
                    <a:gd name="connsiteX4" fmla="*/ 1647675 w 1647675"/>
                    <a:gd name="connsiteY4" fmla="*/ 2009776 h 20097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47675" h="2009776">
                      <a:moveTo>
                        <a:pt x="1647675" y="2009776"/>
                      </a:moveTo>
                      <a:lnTo>
                        <a:pt x="1019025" y="1785937"/>
                      </a:lnTo>
                      <a:cubicBezTo>
                        <a:pt x="707925" y="1234546"/>
                        <a:pt x="330150" y="621242"/>
                        <a:pt x="0" y="74614"/>
                      </a:cubicBezTo>
                      <a:lnTo>
                        <a:pt x="22076" y="0"/>
                      </a:lnTo>
                      <a:lnTo>
                        <a:pt x="1647675" y="2009776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1">
                        <a:lumMod val="70000"/>
                      </a:schemeClr>
                    </a:gs>
                    <a:gs pos="100000">
                      <a:schemeClr val="accent1">
                        <a:lumMod val="70000"/>
                      </a:schemeClr>
                    </a:gs>
                  </a:gsLst>
                  <a:lin ang="54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Freeform 9">
                  <a:extLst>
                    <a:ext uri="{FF2B5EF4-FFF2-40B4-BE49-F238E27FC236}">
                      <a16:creationId xmlns:a16="http://schemas.microsoft.com/office/drawing/2014/main" id="{51864616-59FE-413C-8C34-83E20F9033DD}"/>
                    </a:ext>
                  </a:extLst>
                </p:cNvPr>
                <p:cNvSpPr/>
                <p:nvPr/>
              </p:nvSpPr>
              <p:spPr>
                <a:xfrm>
                  <a:off x="6249936" y="4918074"/>
                  <a:ext cx="795241" cy="565027"/>
                </a:xfrm>
                <a:custGeom>
                  <a:avLst/>
                  <a:gdLst>
                    <a:gd name="connsiteX0" fmla="*/ 889000 w 889000"/>
                    <a:gd name="connsiteY0" fmla="*/ 215900 h 622300"/>
                    <a:gd name="connsiteX1" fmla="*/ 0 w 889000"/>
                    <a:gd name="connsiteY1" fmla="*/ 622300 h 622300"/>
                    <a:gd name="connsiteX2" fmla="*/ 266700 w 889000"/>
                    <a:gd name="connsiteY2" fmla="*/ 0 h 622300"/>
                    <a:gd name="connsiteX3" fmla="*/ 889000 w 889000"/>
                    <a:gd name="connsiteY3" fmla="*/ 215900 h 622300"/>
                    <a:gd name="connsiteX0" fmla="*/ 903288 w 903288"/>
                    <a:gd name="connsiteY0" fmla="*/ 201612 h 622300"/>
                    <a:gd name="connsiteX1" fmla="*/ 0 w 903288"/>
                    <a:gd name="connsiteY1" fmla="*/ 622300 h 622300"/>
                    <a:gd name="connsiteX2" fmla="*/ 266700 w 903288"/>
                    <a:gd name="connsiteY2" fmla="*/ 0 h 622300"/>
                    <a:gd name="connsiteX3" fmla="*/ 903288 w 903288"/>
                    <a:gd name="connsiteY3" fmla="*/ 201612 h 622300"/>
                    <a:gd name="connsiteX0" fmla="*/ 903288 w 903288"/>
                    <a:gd name="connsiteY0" fmla="*/ 215900 h 636588"/>
                    <a:gd name="connsiteX1" fmla="*/ 0 w 903288"/>
                    <a:gd name="connsiteY1" fmla="*/ 636588 h 636588"/>
                    <a:gd name="connsiteX2" fmla="*/ 285750 w 903288"/>
                    <a:gd name="connsiteY2" fmla="*/ 0 h 636588"/>
                    <a:gd name="connsiteX3" fmla="*/ 903288 w 903288"/>
                    <a:gd name="connsiteY3" fmla="*/ 215900 h 636588"/>
                    <a:gd name="connsiteX0" fmla="*/ 903288 w 903288"/>
                    <a:gd name="connsiteY0" fmla="*/ 215900 h 636588"/>
                    <a:gd name="connsiteX1" fmla="*/ 0 w 903288"/>
                    <a:gd name="connsiteY1" fmla="*/ 636588 h 636588"/>
                    <a:gd name="connsiteX2" fmla="*/ 266700 w 903288"/>
                    <a:gd name="connsiteY2" fmla="*/ 0 h 636588"/>
                    <a:gd name="connsiteX3" fmla="*/ 903288 w 903288"/>
                    <a:gd name="connsiteY3" fmla="*/ 215900 h 636588"/>
                    <a:gd name="connsiteX0" fmla="*/ 850900 w 850900"/>
                    <a:gd name="connsiteY0" fmla="*/ 215900 h 622301"/>
                    <a:gd name="connsiteX1" fmla="*/ 0 w 850900"/>
                    <a:gd name="connsiteY1" fmla="*/ 622301 h 622301"/>
                    <a:gd name="connsiteX2" fmla="*/ 214312 w 850900"/>
                    <a:gd name="connsiteY2" fmla="*/ 0 h 622301"/>
                    <a:gd name="connsiteX3" fmla="*/ 850900 w 850900"/>
                    <a:gd name="connsiteY3" fmla="*/ 215900 h 622301"/>
                    <a:gd name="connsiteX0" fmla="*/ 850900 w 850900"/>
                    <a:gd name="connsiteY0" fmla="*/ 230187 h 636588"/>
                    <a:gd name="connsiteX1" fmla="*/ 0 w 850900"/>
                    <a:gd name="connsiteY1" fmla="*/ 636588 h 636588"/>
                    <a:gd name="connsiteX2" fmla="*/ 209549 w 850900"/>
                    <a:gd name="connsiteY2" fmla="*/ 0 h 636588"/>
                    <a:gd name="connsiteX3" fmla="*/ 850900 w 850900"/>
                    <a:gd name="connsiteY3" fmla="*/ 230187 h 636588"/>
                    <a:gd name="connsiteX0" fmla="*/ 803192 w 803192"/>
                    <a:gd name="connsiteY0" fmla="*/ 230187 h 525270"/>
                    <a:gd name="connsiteX1" fmla="*/ 0 w 803192"/>
                    <a:gd name="connsiteY1" fmla="*/ 525270 h 525270"/>
                    <a:gd name="connsiteX2" fmla="*/ 161841 w 803192"/>
                    <a:gd name="connsiteY2" fmla="*/ 0 h 525270"/>
                    <a:gd name="connsiteX3" fmla="*/ 803192 w 803192"/>
                    <a:gd name="connsiteY3" fmla="*/ 230187 h 525270"/>
                    <a:gd name="connsiteX0" fmla="*/ 795241 w 795241"/>
                    <a:gd name="connsiteY0" fmla="*/ 230187 h 565027"/>
                    <a:gd name="connsiteX1" fmla="*/ 0 w 795241"/>
                    <a:gd name="connsiteY1" fmla="*/ 565027 h 565027"/>
                    <a:gd name="connsiteX2" fmla="*/ 153890 w 795241"/>
                    <a:gd name="connsiteY2" fmla="*/ 0 h 565027"/>
                    <a:gd name="connsiteX3" fmla="*/ 795241 w 795241"/>
                    <a:gd name="connsiteY3" fmla="*/ 230187 h 5650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95241" h="565027">
                      <a:moveTo>
                        <a:pt x="795241" y="230187"/>
                      </a:moveTo>
                      <a:lnTo>
                        <a:pt x="0" y="565027"/>
                      </a:lnTo>
                      <a:lnTo>
                        <a:pt x="153890" y="0"/>
                      </a:lnTo>
                      <a:lnTo>
                        <a:pt x="795241" y="230187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1">
                        <a:lumMod val="70000"/>
                        <a:lumOff val="30000"/>
                      </a:schemeClr>
                    </a:gs>
                    <a:gs pos="100000">
                      <a:schemeClr val="accent1">
                        <a:lumMod val="70000"/>
                        <a:lumOff val="30000"/>
                      </a:schemeClr>
                    </a:gs>
                  </a:gsLst>
                  <a:lin ang="54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9" name="Group 93">
              <a:extLst>
                <a:ext uri="{FF2B5EF4-FFF2-40B4-BE49-F238E27FC236}">
                  <a16:creationId xmlns:a16="http://schemas.microsoft.com/office/drawing/2014/main" id="{94C43BED-27DB-4C60-B433-BC2083B4708E}"/>
                </a:ext>
              </a:extLst>
            </p:cNvPr>
            <p:cNvGrpSpPr/>
            <p:nvPr/>
          </p:nvGrpSpPr>
          <p:grpSpPr>
            <a:xfrm>
              <a:off x="1909262" y="1980123"/>
              <a:ext cx="1955619" cy="1389761"/>
              <a:chOff x="3064080" y="2527763"/>
              <a:chExt cx="1822941" cy="1424567"/>
            </a:xfrm>
          </p:grpSpPr>
          <p:sp>
            <p:nvSpPr>
              <p:cNvPr id="11" name="Freeform 65">
                <a:extLst>
                  <a:ext uri="{FF2B5EF4-FFF2-40B4-BE49-F238E27FC236}">
                    <a16:creationId xmlns:a16="http://schemas.microsoft.com/office/drawing/2014/main" id="{26BFAFC7-F9F2-4FC2-BF59-096E921C10A2}"/>
                  </a:ext>
                </a:extLst>
              </p:cNvPr>
              <p:cNvSpPr/>
              <p:nvPr/>
            </p:nvSpPr>
            <p:spPr>
              <a:xfrm>
                <a:off x="4141347" y="2527763"/>
                <a:ext cx="551618" cy="962935"/>
              </a:xfrm>
              <a:custGeom>
                <a:avLst/>
                <a:gdLst>
                  <a:gd name="connsiteX0" fmla="*/ 679905 w 679905"/>
                  <a:gd name="connsiteY0" fmla="*/ 1118161 h 1118161"/>
                  <a:gd name="connsiteX1" fmla="*/ 11995 w 679905"/>
                  <a:gd name="connsiteY1" fmla="*/ 60637 h 1118161"/>
                  <a:gd name="connsiteX2" fmla="*/ 250534 w 679905"/>
                  <a:gd name="connsiteY2" fmla="*/ 132199 h 1118161"/>
                  <a:gd name="connsiteX3" fmla="*/ 250534 w 679905"/>
                  <a:gd name="connsiteY3" fmla="*/ 156053 h 1118161"/>
                  <a:gd name="connsiteX0" fmla="*/ 551259 w 551259"/>
                  <a:gd name="connsiteY0" fmla="*/ 985962 h 985962"/>
                  <a:gd name="connsiteX1" fmla="*/ 18521 w 551259"/>
                  <a:gd name="connsiteY1" fmla="*/ 127221 h 985962"/>
                  <a:gd name="connsiteX2" fmla="*/ 121888 w 551259"/>
                  <a:gd name="connsiteY2" fmla="*/ 0 h 985962"/>
                  <a:gd name="connsiteX3" fmla="*/ 121888 w 551259"/>
                  <a:gd name="connsiteY3" fmla="*/ 23854 h 985962"/>
                  <a:gd name="connsiteX0" fmla="*/ 551618 w 551618"/>
                  <a:gd name="connsiteY0" fmla="*/ 962935 h 962935"/>
                  <a:gd name="connsiteX1" fmla="*/ 18880 w 551618"/>
                  <a:gd name="connsiteY1" fmla="*/ 104194 h 962935"/>
                  <a:gd name="connsiteX2" fmla="*/ 122247 w 551618"/>
                  <a:gd name="connsiteY2" fmla="*/ 827 h 9629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51618" h="962935">
                    <a:moveTo>
                      <a:pt x="551618" y="962935"/>
                    </a:moveTo>
                    <a:cubicBezTo>
                      <a:pt x="253444" y="516336"/>
                      <a:pt x="90442" y="264545"/>
                      <a:pt x="18880" y="104194"/>
                    </a:cubicBezTo>
                    <a:cubicBezTo>
                      <a:pt x="-52682" y="-56157"/>
                      <a:pt x="100712" y="22362"/>
                      <a:pt x="122247" y="827"/>
                    </a:cubicBezTo>
                  </a:path>
                </a:pathLst>
              </a:custGeom>
              <a:ln w="381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Freeform 66">
                <a:extLst>
                  <a:ext uri="{FF2B5EF4-FFF2-40B4-BE49-F238E27FC236}">
                    <a16:creationId xmlns:a16="http://schemas.microsoft.com/office/drawing/2014/main" id="{9B12B65A-414B-4E01-A249-10D2BF367DE3}"/>
                  </a:ext>
                </a:extLst>
              </p:cNvPr>
              <p:cNvSpPr/>
              <p:nvPr/>
            </p:nvSpPr>
            <p:spPr>
              <a:xfrm>
                <a:off x="3958377" y="2635642"/>
                <a:ext cx="341478" cy="898498"/>
              </a:xfrm>
              <a:custGeom>
                <a:avLst/>
                <a:gdLst>
                  <a:gd name="connsiteX0" fmla="*/ 679905 w 679905"/>
                  <a:gd name="connsiteY0" fmla="*/ 1118161 h 1118161"/>
                  <a:gd name="connsiteX1" fmla="*/ 11995 w 679905"/>
                  <a:gd name="connsiteY1" fmla="*/ 60637 h 1118161"/>
                  <a:gd name="connsiteX2" fmla="*/ 250534 w 679905"/>
                  <a:gd name="connsiteY2" fmla="*/ 132199 h 1118161"/>
                  <a:gd name="connsiteX3" fmla="*/ 250534 w 679905"/>
                  <a:gd name="connsiteY3" fmla="*/ 156053 h 1118161"/>
                  <a:gd name="connsiteX0" fmla="*/ 551259 w 551259"/>
                  <a:gd name="connsiteY0" fmla="*/ 985962 h 985962"/>
                  <a:gd name="connsiteX1" fmla="*/ 18521 w 551259"/>
                  <a:gd name="connsiteY1" fmla="*/ 127221 h 985962"/>
                  <a:gd name="connsiteX2" fmla="*/ 121888 w 551259"/>
                  <a:gd name="connsiteY2" fmla="*/ 0 h 985962"/>
                  <a:gd name="connsiteX3" fmla="*/ 121888 w 551259"/>
                  <a:gd name="connsiteY3" fmla="*/ 23854 h 985962"/>
                  <a:gd name="connsiteX0" fmla="*/ 551618 w 551618"/>
                  <a:gd name="connsiteY0" fmla="*/ 962935 h 962935"/>
                  <a:gd name="connsiteX1" fmla="*/ 18880 w 551618"/>
                  <a:gd name="connsiteY1" fmla="*/ 104194 h 962935"/>
                  <a:gd name="connsiteX2" fmla="*/ 122247 w 551618"/>
                  <a:gd name="connsiteY2" fmla="*/ 827 h 962935"/>
                  <a:gd name="connsiteX0" fmla="*/ 341478 w 341478"/>
                  <a:gd name="connsiteY0" fmla="*/ 898498 h 898498"/>
                  <a:gd name="connsiteX1" fmla="*/ 7522 w 341478"/>
                  <a:gd name="connsiteY1" fmla="*/ 103367 h 898498"/>
                  <a:gd name="connsiteX2" fmla="*/ 110889 w 341478"/>
                  <a:gd name="connsiteY2" fmla="*/ 0 h 898498"/>
                  <a:gd name="connsiteX0" fmla="*/ 341478 w 341478"/>
                  <a:gd name="connsiteY0" fmla="*/ 898498 h 898498"/>
                  <a:gd name="connsiteX1" fmla="*/ 7522 w 341478"/>
                  <a:gd name="connsiteY1" fmla="*/ 103367 h 898498"/>
                  <a:gd name="connsiteX2" fmla="*/ 110889 w 341478"/>
                  <a:gd name="connsiteY2" fmla="*/ 0 h 8984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41478" h="898498">
                    <a:moveTo>
                      <a:pt x="341478" y="898498"/>
                    </a:moveTo>
                    <a:cubicBezTo>
                      <a:pt x="146671" y="443948"/>
                      <a:pt x="45953" y="253117"/>
                      <a:pt x="7522" y="103367"/>
                    </a:cubicBezTo>
                    <a:cubicBezTo>
                      <a:pt x="-30909" y="-46383"/>
                      <a:pt x="89354" y="21535"/>
                      <a:pt x="110889" y="0"/>
                    </a:cubicBezTo>
                  </a:path>
                </a:pathLst>
              </a:custGeom>
              <a:ln w="381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Freeform 67">
                <a:extLst>
                  <a:ext uri="{FF2B5EF4-FFF2-40B4-BE49-F238E27FC236}">
                    <a16:creationId xmlns:a16="http://schemas.microsoft.com/office/drawing/2014/main" id="{A4C45300-ED79-426E-BE62-01B471C9345E}"/>
                  </a:ext>
                </a:extLst>
              </p:cNvPr>
              <p:cNvSpPr/>
              <p:nvPr/>
            </p:nvSpPr>
            <p:spPr>
              <a:xfrm rot="424058">
                <a:off x="3744773" y="2762589"/>
                <a:ext cx="598849" cy="1189741"/>
              </a:xfrm>
              <a:custGeom>
                <a:avLst/>
                <a:gdLst>
                  <a:gd name="connsiteX0" fmla="*/ 679905 w 679905"/>
                  <a:gd name="connsiteY0" fmla="*/ 1118161 h 1118161"/>
                  <a:gd name="connsiteX1" fmla="*/ 11995 w 679905"/>
                  <a:gd name="connsiteY1" fmla="*/ 60637 h 1118161"/>
                  <a:gd name="connsiteX2" fmla="*/ 250534 w 679905"/>
                  <a:gd name="connsiteY2" fmla="*/ 132199 h 1118161"/>
                  <a:gd name="connsiteX3" fmla="*/ 250534 w 679905"/>
                  <a:gd name="connsiteY3" fmla="*/ 156053 h 1118161"/>
                  <a:gd name="connsiteX0" fmla="*/ 551259 w 551259"/>
                  <a:gd name="connsiteY0" fmla="*/ 985962 h 985962"/>
                  <a:gd name="connsiteX1" fmla="*/ 18521 w 551259"/>
                  <a:gd name="connsiteY1" fmla="*/ 127221 h 985962"/>
                  <a:gd name="connsiteX2" fmla="*/ 121888 w 551259"/>
                  <a:gd name="connsiteY2" fmla="*/ 0 h 985962"/>
                  <a:gd name="connsiteX3" fmla="*/ 121888 w 551259"/>
                  <a:gd name="connsiteY3" fmla="*/ 23854 h 985962"/>
                  <a:gd name="connsiteX0" fmla="*/ 551618 w 551618"/>
                  <a:gd name="connsiteY0" fmla="*/ 962935 h 962935"/>
                  <a:gd name="connsiteX1" fmla="*/ 18880 w 551618"/>
                  <a:gd name="connsiteY1" fmla="*/ 104194 h 962935"/>
                  <a:gd name="connsiteX2" fmla="*/ 122247 w 551618"/>
                  <a:gd name="connsiteY2" fmla="*/ 827 h 962935"/>
                  <a:gd name="connsiteX0" fmla="*/ 341478 w 341478"/>
                  <a:gd name="connsiteY0" fmla="*/ 898498 h 898498"/>
                  <a:gd name="connsiteX1" fmla="*/ 7522 w 341478"/>
                  <a:gd name="connsiteY1" fmla="*/ 103367 h 898498"/>
                  <a:gd name="connsiteX2" fmla="*/ 110889 w 341478"/>
                  <a:gd name="connsiteY2" fmla="*/ 0 h 898498"/>
                  <a:gd name="connsiteX0" fmla="*/ 341478 w 341478"/>
                  <a:gd name="connsiteY0" fmla="*/ 898498 h 898498"/>
                  <a:gd name="connsiteX1" fmla="*/ 7522 w 341478"/>
                  <a:gd name="connsiteY1" fmla="*/ 103367 h 898498"/>
                  <a:gd name="connsiteX2" fmla="*/ 110889 w 341478"/>
                  <a:gd name="connsiteY2" fmla="*/ 0 h 898498"/>
                  <a:gd name="connsiteX0" fmla="*/ 575718 w 575718"/>
                  <a:gd name="connsiteY0" fmla="*/ 1351527 h 1351527"/>
                  <a:gd name="connsiteX1" fmla="*/ 20289 w 575718"/>
                  <a:gd name="connsiteY1" fmla="*/ 127161 h 1351527"/>
                  <a:gd name="connsiteX2" fmla="*/ 123656 w 575718"/>
                  <a:gd name="connsiteY2" fmla="*/ 23794 h 1351527"/>
                  <a:gd name="connsiteX0" fmla="*/ 546490 w 546490"/>
                  <a:gd name="connsiteY0" fmla="*/ 1252636 h 1252636"/>
                  <a:gd name="connsiteX1" fmla="*/ 18583 w 546490"/>
                  <a:gd name="connsiteY1" fmla="*/ 121003 h 1252636"/>
                  <a:gd name="connsiteX2" fmla="*/ 121950 w 546490"/>
                  <a:gd name="connsiteY2" fmla="*/ 17636 h 1252636"/>
                  <a:gd name="connsiteX0" fmla="*/ 557982 w 557982"/>
                  <a:gd name="connsiteY0" fmla="*/ 1276824 h 1276824"/>
                  <a:gd name="connsiteX1" fmla="*/ 19250 w 557982"/>
                  <a:gd name="connsiteY1" fmla="*/ 122496 h 1276824"/>
                  <a:gd name="connsiteX2" fmla="*/ 122617 w 557982"/>
                  <a:gd name="connsiteY2" fmla="*/ 19129 h 1276824"/>
                  <a:gd name="connsiteX0" fmla="*/ 557982 w 557982"/>
                  <a:gd name="connsiteY0" fmla="*/ 1276824 h 1276824"/>
                  <a:gd name="connsiteX1" fmla="*/ 19250 w 557982"/>
                  <a:gd name="connsiteY1" fmla="*/ 122496 h 1276824"/>
                  <a:gd name="connsiteX2" fmla="*/ 122617 w 557982"/>
                  <a:gd name="connsiteY2" fmla="*/ 19129 h 1276824"/>
                  <a:gd name="connsiteX0" fmla="*/ 614674 w 614674"/>
                  <a:gd name="connsiteY0" fmla="*/ 1184439 h 1184439"/>
                  <a:gd name="connsiteX1" fmla="*/ 22598 w 614674"/>
                  <a:gd name="connsiteY1" fmla="*/ 116846 h 1184439"/>
                  <a:gd name="connsiteX2" fmla="*/ 125965 w 614674"/>
                  <a:gd name="connsiteY2" fmla="*/ 13479 h 1184439"/>
                  <a:gd name="connsiteX0" fmla="*/ 622920 w 622920"/>
                  <a:gd name="connsiteY0" fmla="*/ 1195287 h 1195287"/>
                  <a:gd name="connsiteX1" fmla="*/ 30844 w 622920"/>
                  <a:gd name="connsiteY1" fmla="*/ 127694 h 1195287"/>
                  <a:gd name="connsiteX2" fmla="*/ 91821 w 622920"/>
                  <a:gd name="connsiteY2" fmla="*/ 5546 h 1195287"/>
                  <a:gd name="connsiteX0" fmla="*/ 598849 w 598849"/>
                  <a:gd name="connsiteY0" fmla="*/ 1189741 h 1189741"/>
                  <a:gd name="connsiteX1" fmla="*/ 36316 w 598849"/>
                  <a:gd name="connsiteY1" fmla="*/ 166558 h 1189741"/>
                  <a:gd name="connsiteX2" fmla="*/ 67750 w 598849"/>
                  <a:gd name="connsiteY2" fmla="*/ 0 h 11897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98849" h="1189741">
                    <a:moveTo>
                      <a:pt x="598849" y="1189741"/>
                    </a:moveTo>
                    <a:cubicBezTo>
                      <a:pt x="382326" y="753909"/>
                      <a:pt x="124832" y="364848"/>
                      <a:pt x="36316" y="166558"/>
                    </a:cubicBezTo>
                    <a:cubicBezTo>
                      <a:pt x="-52200" y="-31732"/>
                      <a:pt x="46215" y="21535"/>
                      <a:pt x="67750" y="0"/>
                    </a:cubicBezTo>
                  </a:path>
                </a:pathLst>
              </a:custGeom>
              <a:ln w="38100"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Freeform 68">
                <a:extLst>
                  <a:ext uri="{FF2B5EF4-FFF2-40B4-BE49-F238E27FC236}">
                    <a16:creationId xmlns:a16="http://schemas.microsoft.com/office/drawing/2014/main" id="{552FAF5B-85DF-4DD5-BAFD-20EC6F038D38}"/>
                  </a:ext>
                </a:extLst>
              </p:cNvPr>
              <p:cNvSpPr/>
              <p:nvPr/>
            </p:nvSpPr>
            <p:spPr>
              <a:xfrm rot="1547584">
                <a:off x="3064080" y="3116301"/>
                <a:ext cx="654077" cy="802803"/>
              </a:xfrm>
              <a:custGeom>
                <a:avLst/>
                <a:gdLst>
                  <a:gd name="connsiteX0" fmla="*/ 679905 w 679905"/>
                  <a:gd name="connsiteY0" fmla="*/ 1118161 h 1118161"/>
                  <a:gd name="connsiteX1" fmla="*/ 11995 w 679905"/>
                  <a:gd name="connsiteY1" fmla="*/ 60637 h 1118161"/>
                  <a:gd name="connsiteX2" fmla="*/ 250534 w 679905"/>
                  <a:gd name="connsiteY2" fmla="*/ 132199 h 1118161"/>
                  <a:gd name="connsiteX3" fmla="*/ 250534 w 679905"/>
                  <a:gd name="connsiteY3" fmla="*/ 156053 h 1118161"/>
                  <a:gd name="connsiteX0" fmla="*/ 551259 w 551259"/>
                  <a:gd name="connsiteY0" fmla="*/ 985962 h 985962"/>
                  <a:gd name="connsiteX1" fmla="*/ 18521 w 551259"/>
                  <a:gd name="connsiteY1" fmla="*/ 127221 h 985962"/>
                  <a:gd name="connsiteX2" fmla="*/ 121888 w 551259"/>
                  <a:gd name="connsiteY2" fmla="*/ 0 h 985962"/>
                  <a:gd name="connsiteX3" fmla="*/ 121888 w 551259"/>
                  <a:gd name="connsiteY3" fmla="*/ 23854 h 985962"/>
                  <a:gd name="connsiteX0" fmla="*/ 551618 w 551618"/>
                  <a:gd name="connsiteY0" fmla="*/ 962935 h 962935"/>
                  <a:gd name="connsiteX1" fmla="*/ 18880 w 551618"/>
                  <a:gd name="connsiteY1" fmla="*/ 104194 h 962935"/>
                  <a:gd name="connsiteX2" fmla="*/ 122247 w 551618"/>
                  <a:gd name="connsiteY2" fmla="*/ 827 h 962935"/>
                  <a:gd name="connsiteX0" fmla="*/ 341478 w 341478"/>
                  <a:gd name="connsiteY0" fmla="*/ 898498 h 898498"/>
                  <a:gd name="connsiteX1" fmla="*/ 7522 w 341478"/>
                  <a:gd name="connsiteY1" fmla="*/ 103367 h 898498"/>
                  <a:gd name="connsiteX2" fmla="*/ 110889 w 341478"/>
                  <a:gd name="connsiteY2" fmla="*/ 0 h 898498"/>
                  <a:gd name="connsiteX0" fmla="*/ 341478 w 341478"/>
                  <a:gd name="connsiteY0" fmla="*/ 898498 h 898498"/>
                  <a:gd name="connsiteX1" fmla="*/ 7522 w 341478"/>
                  <a:gd name="connsiteY1" fmla="*/ 103367 h 898498"/>
                  <a:gd name="connsiteX2" fmla="*/ 110889 w 341478"/>
                  <a:gd name="connsiteY2" fmla="*/ 0 h 898498"/>
                  <a:gd name="connsiteX0" fmla="*/ 575718 w 575718"/>
                  <a:gd name="connsiteY0" fmla="*/ 1351527 h 1351527"/>
                  <a:gd name="connsiteX1" fmla="*/ 20289 w 575718"/>
                  <a:gd name="connsiteY1" fmla="*/ 127161 h 1351527"/>
                  <a:gd name="connsiteX2" fmla="*/ 123656 w 575718"/>
                  <a:gd name="connsiteY2" fmla="*/ 23794 h 1351527"/>
                  <a:gd name="connsiteX0" fmla="*/ 546490 w 546490"/>
                  <a:gd name="connsiteY0" fmla="*/ 1252636 h 1252636"/>
                  <a:gd name="connsiteX1" fmla="*/ 18583 w 546490"/>
                  <a:gd name="connsiteY1" fmla="*/ 121003 h 1252636"/>
                  <a:gd name="connsiteX2" fmla="*/ 121950 w 546490"/>
                  <a:gd name="connsiteY2" fmla="*/ 17636 h 1252636"/>
                  <a:gd name="connsiteX0" fmla="*/ 557982 w 557982"/>
                  <a:gd name="connsiteY0" fmla="*/ 1276824 h 1276824"/>
                  <a:gd name="connsiteX1" fmla="*/ 19250 w 557982"/>
                  <a:gd name="connsiteY1" fmla="*/ 122496 h 1276824"/>
                  <a:gd name="connsiteX2" fmla="*/ 122617 w 557982"/>
                  <a:gd name="connsiteY2" fmla="*/ 19129 h 1276824"/>
                  <a:gd name="connsiteX0" fmla="*/ 557982 w 557982"/>
                  <a:gd name="connsiteY0" fmla="*/ 1276824 h 1276824"/>
                  <a:gd name="connsiteX1" fmla="*/ 19250 w 557982"/>
                  <a:gd name="connsiteY1" fmla="*/ 122496 h 1276824"/>
                  <a:gd name="connsiteX2" fmla="*/ 122617 w 557982"/>
                  <a:gd name="connsiteY2" fmla="*/ 19129 h 1276824"/>
                  <a:gd name="connsiteX0" fmla="*/ 614674 w 614674"/>
                  <a:gd name="connsiteY0" fmla="*/ 1184439 h 1184439"/>
                  <a:gd name="connsiteX1" fmla="*/ 22598 w 614674"/>
                  <a:gd name="connsiteY1" fmla="*/ 116846 h 1184439"/>
                  <a:gd name="connsiteX2" fmla="*/ 125965 w 614674"/>
                  <a:gd name="connsiteY2" fmla="*/ 13479 h 1184439"/>
                  <a:gd name="connsiteX0" fmla="*/ 622920 w 622920"/>
                  <a:gd name="connsiteY0" fmla="*/ 1195287 h 1195287"/>
                  <a:gd name="connsiteX1" fmla="*/ 30844 w 622920"/>
                  <a:gd name="connsiteY1" fmla="*/ 127694 h 1195287"/>
                  <a:gd name="connsiteX2" fmla="*/ 91821 w 622920"/>
                  <a:gd name="connsiteY2" fmla="*/ 5546 h 1195287"/>
                  <a:gd name="connsiteX0" fmla="*/ 598849 w 598849"/>
                  <a:gd name="connsiteY0" fmla="*/ 1189741 h 1189741"/>
                  <a:gd name="connsiteX1" fmla="*/ 36316 w 598849"/>
                  <a:gd name="connsiteY1" fmla="*/ 166558 h 1189741"/>
                  <a:gd name="connsiteX2" fmla="*/ 67750 w 598849"/>
                  <a:gd name="connsiteY2" fmla="*/ 0 h 1189741"/>
                  <a:gd name="connsiteX0" fmla="*/ 465672 w 465672"/>
                  <a:gd name="connsiteY0" fmla="*/ 896457 h 896457"/>
                  <a:gd name="connsiteX1" fmla="*/ 27213 w 465672"/>
                  <a:gd name="connsiteY1" fmla="*/ 166558 h 896457"/>
                  <a:gd name="connsiteX2" fmla="*/ 58647 w 465672"/>
                  <a:gd name="connsiteY2" fmla="*/ 0 h 896457"/>
                  <a:gd name="connsiteX0" fmla="*/ 573249 w 573249"/>
                  <a:gd name="connsiteY0" fmla="*/ 848020 h 848020"/>
                  <a:gd name="connsiteX1" fmla="*/ 34563 w 573249"/>
                  <a:gd name="connsiteY1" fmla="*/ 166558 h 848020"/>
                  <a:gd name="connsiteX2" fmla="*/ 65997 w 573249"/>
                  <a:gd name="connsiteY2" fmla="*/ 0 h 848020"/>
                  <a:gd name="connsiteX0" fmla="*/ 654077 w 654077"/>
                  <a:gd name="connsiteY0" fmla="*/ 802803 h 802803"/>
                  <a:gd name="connsiteX1" fmla="*/ 40100 w 654077"/>
                  <a:gd name="connsiteY1" fmla="*/ 166558 h 802803"/>
                  <a:gd name="connsiteX2" fmla="*/ 71534 w 654077"/>
                  <a:gd name="connsiteY2" fmla="*/ 0 h 802803"/>
                  <a:gd name="connsiteX0" fmla="*/ 654077 w 654077"/>
                  <a:gd name="connsiteY0" fmla="*/ 802803 h 802803"/>
                  <a:gd name="connsiteX1" fmla="*/ 40100 w 654077"/>
                  <a:gd name="connsiteY1" fmla="*/ 166558 h 802803"/>
                  <a:gd name="connsiteX2" fmla="*/ 71534 w 654077"/>
                  <a:gd name="connsiteY2" fmla="*/ 0 h 8028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54077" h="802803">
                    <a:moveTo>
                      <a:pt x="654077" y="802803"/>
                    </a:moveTo>
                    <a:cubicBezTo>
                      <a:pt x="294131" y="453945"/>
                      <a:pt x="137190" y="300358"/>
                      <a:pt x="40100" y="166558"/>
                    </a:cubicBezTo>
                    <a:cubicBezTo>
                      <a:pt x="-56990" y="32758"/>
                      <a:pt x="49999" y="21535"/>
                      <a:pt x="71534" y="0"/>
                    </a:cubicBezTo>
                  </a:path>
                </a:pathLst>
              </a:custGeom>
              <a:ln w="38100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Freeform 69">
                <a:extLst>
                  <a:ext uri="{FF2B5EF4-FFF2-40B4-BE49-F238E27FC236}">
                    <a16:creationId xmlns:a16="http://schemas.microsoft.com/office/drawing/2014/main" id="{3617A2A8-51F0-41A5-97D4-8D7924CC58BD}"/>
                  </a:ext>
                </a:extLst>
              </p:cNvPr>
              <p:cNvSpPr/>
              <p:nvPr/>
            </p:nvSpPr>
            <p:spPr>
              <a:xfrm rot="1547584">
                <a:off x="3348474" y="2959035"/>
                <a:ext cx="676620" cy="827980"/>
              </a:xfrm>
              <a:custGeom>
                <a:avLst/>
                <a:gdLst>
                  <a:gd name="connsiteX0" fmla="*/ 679905 w 679905"/>
                  <a:gd name="connsiteY0" fmla="*/ 1118161 h 1118161"/>
                  <a:gd name="connsiteX1" fmla="*/ 11995 w 679905"/>
                  <a:gd name="connsiteY1" fmla="*/ 60637 h 1118161"/>
                  <a:gd name="connsiteX2" fmla="*/ 250534 w 679905"/>
                  <a:gd name="connsiteY2" fmla="*/ 132199 h 1118161"/>
                  <a:gd name="connsiteX3" fmla="*/ 250534 w 679905"/>
                  <a:gd name="connsiteY3" fmla="*/ 156053 h 1118161"/>
                  <a:gd name="connsiteX0" fmla="*/ 551259 w 551259"/>
                  <a:gd name="connsiteY0" fmla="*/ 985962 h 985962"/>
                  <a:gd name="connsiteX1" fmla="*/ 18521 w 551259"/>
                  <a:gd name="connsiteY1" fmla="*/ 127221 h 985962"/>
                  <a:gd name="connsiteX2" fmla="*/ 121888 w 551259"/>
                  <a:gd name="connsiteY2" fmla="*/ 0 h 985962"/>
                  <a:gd name="connsiteX3" fmla="*/ 121888 w 551259"/>
                  <a:gd name="connsiteY3" fmla="*/ 23854 h 985962"/>
                  <a:gd name="connsiteX0" fmla="*/ 551618 w 551618"/>
                  <a:gd name="connsiteY0" fmla="*/ 962935 h 962935"/>
                  <a:gd name="connsiteX1" fmla="*/ 18880 w 551618"/>
                  <a:gd name="connsiteY1" fmla="*/ 104194 h 962935"/>
                  <a:gd name="connsiteX2" fmla="*/ 122247 w 551618"/>
                  <a:gd name="connsiteY2" fmla="*/ 827 h 962935"/>
                  <a:gd name="connsiteX0" fmla="*/ 341478 w 341478"/>
                  <a:gd name="connsiteY0" fmla="*/ 898498 h 898498"/>
                  <a:gd name="connsiteX1" fmla="*/ 7522 w 341478"/>
                  <a:gd name="connsiteY1" fmla="*/ 103367 h 898498"/>
                  <a:gd name="connsiteX2" fmla="*/ 110889 w 341478"/>
                  <a:gd name="connsiteY2" fmla="*/ 0 h 898498"/>
                  <a:gd name="connsiteX0" fmla="*/ 341478 w 341478"/>
                  <a:gd name="connsiteY0" fmla="*/ 898498 h 898498"/>
                  <a:gd name="connsiteX1" fmla="*/ 7522 w 341478"/>
                  <a:gd name="connsiteY1" fmla="*/ 103367 h 898498"/>
                  <a:gd name="connsiteX2" fmla="*/ 110889 w 341478"/>
                  <a:gd name="connsiteY2" fmla="*/ 0 h 898498"/>
                  <a:gd name="connsiteX0" fmla="*/ 575718 w 575718"/>
                  <a:gd name="connsiteY0" fmla="*/ 1351527 h 1351527"/>
                  <a:gd name="connsiteX1" fmla="*/ 20289 w 575718"/>
                  <a:gd name="connsiteY1" fmla="*/ 127161 h 1351527"/>
                  <a:gd name="connsiteX2" fmla="*/ 123656 w 575718"/>
                  <a:gd name="connsiteY2" fmla="*/ 23794 h 1351527"/>
                  <a:gd name="connsiteX0" fmla="*/ 546490 w 546490"/>
                  <a:gd name="connsiteY0" fmla="*/ 1252636 h 1252636"/>
                  <a:gd name="connsiteX1" fmla="*/ 18583 w 546490"/>
                  <a:gd name="connsiteY1" fmla="*/ 121003 h 1252636"/>
                  <a:gd name="connsiteX2" fmla="*/ 121950 w 546490"/>
                  <a:gd name="connsiteY2" fmla="*/ 17636 h 1252636"/>
                  <a:gd name="connsiteX0" fmla="*/ 557982 w 557982"/>
                  <a:gd name="connsiteY0" fmla="*/ 1276824 h 1276824"/>
                  <a:gd name="connsiteX1" fmla="*/ 19250 w 557982"/>
                  <a:gd name="connsiteY1" fmla="*/ 122496 h 1276824"/>
                  <a:gd name="connsiteX2" fmla="*/ 122617 w 557982"/>
                  <a:gd name="connsiteY2" fmla="*/ 19129 h 1276824"/>
                  <a:gd name="connsiteX0" fmla="*/ 557982 w 557982"/>
                  <a:gd name="connsiteY0" fmla="*/ 1276824 h 1276824"/>
                  <a:gd name="connsiteX1" fmla="*/ 19250 w 557982"/>
                  <a:gd name="connsiteY1" fmla="*/ 122496 h 1276824"/>
                  <a:gd name="connsiteX2" fmla="*/ 122617 w 557982"/>
                  <a:gd name="connsiteY2" fmla="*/ 19129 h 1276824"/>
                  <a:gd name="connsiteX0" fmla="*/ 614674 w 614674"/>
                  <a:gd name="connsiteY0" fmla="*/ 1184439 h 1184439"/>
                  <a:gd name="connsiteX1" fmla="*/ 22598 w 614674"/>
                  <a:gd name="connsiteY1" fmla="*/ 116846 h 1184439"/>
                  <a:gd name="connsiteX2" fmla="*/ 125965 w 614674"/>
                  <a:gd name="connsiteY2" fmla="*/ 13479 h 1184439"/>
                  <a:gd name="connsiteX0" fmla="*/ 622920 w 622920"/>
                  <a:gd name="connsiteY0" fmla="*/ 1195287 h 1195287"/>
                  <a:gd name="connsiteX1" fmla="*/ 30844 w 622920"/>
                  <a:gd name="connsiteY1" fmla="*/ 127694 h 1195287"/>
                  <a:gd name="connsiteX2" fmla="*/ 91821 w 622920"/>
                  <a:gd name="connsiteY2" fmla="*/ 5546 h 1195287"/>
                  <a:gd name="connsiteX0" fmla="*/ 598849 w 598849"/>
                  <a:gd name="connsiteY0" fmla="*/ 1189741 h 1189741"/>
                  <a:gd name="connsiteX1" fmla="*/ 36316 w 598849"/>
                  <a:gd name="connsiteY1" fmla="*/ 166558 h 1189741"/>
                  <a:gd name="connsiteX2" fmla="*/ 67750 w 598849"/>
                  <a:gd name="connsiteY2" fmla="*/ 0 h 1189741"/>
                  <a:gd name="connsiteX0" fmla="*/ 465672 w 465672"/>
                  <a:gd name="connsiteY0" fmla="*/ 896457 h 896457"/>
                  <a:gd name="connsiteX1" fmla="*/ 27213 w 465672"/>
                  <a:gd name="connsiteY1" fmla="*/ 166558 h 896457"/>
                  <a:gd name="connsiteX2" fmla="*/ 58647 w 465672"/>
                  <a:gd name="connsiteY2" fmla="*/ 0 h 896457"/>
                  <a:gd name="connsiteX0" fmla="*/ 573249 w 573249"/>
                  <a:gd name="connsiteY0" fmla="*/ 848020 h 848020"/>
                  <a:gd name="connsiteX1" fmla="*/ 34563 w 573249"/>
                  <a:gd name="connsiteY1" fmla="*/ 166558 h 848020"/>
                  <a:gd name="connsiteX2" fmla="*/ 65997 w 573249"/>
                  <a:gd name="connsiteY2" fmla="*/ 0 h 848020"/>
                  <a:gd name="connsiteX0" fmla="*/ 654077 w 654077"/>
                  <a:gd name="connsiteY0" fmla="*/ 802803 h 802803"/>
                  <a:gd name="connsiteX1" fmla="*/ 40100 w 654077"/>
                  <a:gd name="connsiteY1" fmla="*/ 166558 h 802803"/>
                  <a:gd name="connsiteX2" fmla="*/ 71534 w 654077"/>
                  <a:gd name="connsiteY2" fmla="*/ 0 h 802803"/>
                  <a:gd name="connsiteX0" fmla="*/ 654077 w 654077"/>
                  <a:gd name="connsiteY0" fmla="*/ 802803 h 802803"/>
                  <a:gd name="connsiteX1" fmla="*/ 40100 w 654077"/>
                  <a:gd name="connsiteY1" fmla="*/ 166558 h 802803"/>
                  <a:gd name="connsiteX2" fmla="*/ 71534 w 654077"/>
                  <a:gd name="connsiteY2" fmla="*/ 0 h 802803"/>
                  <a:gd name="connsiteX0" fmla="*/ 676620 w 676620"/>
                  <a:gd name="connsiteY0" fmla="*/ 827980 h 827980"/>
                  <a:gd name="connsiteX1" fmla="*/ 41646 w 676620"/>
                  <a:gd name="connsiteY1" fmla="*/ 166558 h 827980"/>
                  <a:gd name="connsiteX2" fmla="*/ 73080 w 676620"/>
                  <a:gd name="connsiteY2" fmla="*/ 0 h 8279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76620" h="827980">
                    <a:moveTo>
                      <a:pt x="676620" y="827980"/>
                    </a:moveTo>
                    <a:cubicBezTo>
                      <a:pt x="316674" y="479122"/>
                      <a:pt x="142236" y="304555"/>
                      <a:pt x="41646" y="166558"/>
                    </a:cubicBezTo>
                    <a:cubicBezTo>
                      <a:pt x="-58944" y="28561"/>
                      <a:pt x="51545" y="21535"/>
                      <a:pt x="73080" y="0"/>
                    </a:cubicBezTo>
                  </a:path>
                </a:pathLst>
              </a:custGeom>
              <a:ln w="381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Freeform 70">
                <a:extLst>
                  <a:ext uri="{FF2B5EF4-FFF2-40B4-BE49-F238E27FC236}">
                    <a16:creationId xmlns:a16="http://schemas.microsoft.com/office/drawing/2014/main" id="{77799D53-104F-4B06-849E-E4D68FAB95FE}"/>
                  </a:ext>
                </a:extLst>
              </p:cNvPr>
              <p:cNvSpPr/>
              <p:nvPr/>
            </p:nvSpPr>
            <p:spPr>
              <a:xfrm rot="1547584">
                <a:off x="3445577" y="2947008"/>
                <a:ext cx="901202" cy="877029"/>
              </a:xfrm>
              <a:custGeom>
                <a:avLst/>
                <a:gdLst>
                  <a:gd name="connsiteX0" fmla="*/ 679905 w 679905"/>
                  <a:gd name="connsiteY0" fmla="*/ 1118161 h 1118161"/>
                  <a:gd name="connsiteX1" fmla="*/ 11995 w 679905"/>
                  <a:gd name="connsiteY1" fmla="*/ 60637 h 1118161"/>
                  <a:gd name="connsiteX2" fmla="*/ 250534 w 679905"/>
                  <a:gd name="connsiteY2" fmla="*/ 132199 h 1118161"/>
                  <a:gd name="connsiteX3" fmla="*/ 250534 w 679905"/>
                  <a:gd name="connsiteY3" fmla="*/ 156053 h 1118161"/>
                  <a:gd name="connsiteX0" fmla="*/ 551259 w 551259"/>
                  <a:gd name="connsiteY0" fmla="*/ 985962 h 985962"/>
                  <a:gd name="connsiteX1" fmla="*/ 18521 w 551259"/>
                  <a:gd name="connsiteY1" fmla="*/ 127221 h 985962"/>
                  <a:gd name="connsiteX2" fmla="*/ 121888 w 551259"/>
                  <a:gd name="connsiteY2" fmla="*/ 0 h 985962"/>
                  <a:gd name="connsiteX3" fmla="*/ 121888 w 551259"/>
                  <a:gd name="connsiteY3" fmla="*/ 23854 h 985962"/>
                  <a:gd name="connsiteX0" fmla="*/ 551618 w 551618"/>
                  <a:gd name="connsiteY0" fmla="*/ 962935 h 962935"/>
                  <a:gd name="connsiteX1" fmla="*/ 18880 w 551618"/>
                  <a:gd name="connsiteY1" fmla="*/ 104194 h 962935"/>
                  <a:gd name="connsiteX2" fmla="*/ 122247 w 551618"/>
                  <a:gd name="connsiteY2" fmla="*/ 827 h 962935"/>
                  <a:gd name="connsiteX0" fmla="*/ 341478 w 341478"/>
                  <a:gd name="connsiteY0" fmla="*/ 898498 h 898498"/>
                  <a:gd name="connsiteX1" fmla="*/ 7522 w 341478"/>
                  <a:gd name="connsiteY1" fmla="*/ 103367 h 898498"/>
                  <a:gd name="connsiteX2" fmla="*/ 110889 w 341478"/>
                  <a:gd name="connsiteY2" fmla="*/ 0 h 898498"/>
                  <a:gd name="connsiteX0" fmla="*/ 341478 w 341478"/>
                  <a:gd name="connsiteY0" fmla="*/ 898498 h 898498"/>
                  <a:gd name="connsiteX1" fmla="*/ 7522 w 341478"/>
                  <a:gd name="connsiteY1" fmla="*/ 103367 h 898498"/>
                  <a:gd name="connsiteX2" fmla="*/ 110889 w 341478"/>
                  <a:gd name="connsiteY2" fmla="*/ 0 h 898498"/>
                  <a:gd name="connsiteX0" fmla="*/ 575718 w 575718"/>
                  <a:gd name="connsiteY0" fmla="*/ 1351527 h 1351527"/>
                  <a:gd name="connsiteX1" fmla="*/ 20289 w 575718"/>
                  <a:gd name="connsiteY1" fmla="*/ 127161 h 1351527"/>
                  <a:gd name="connsiteX2" fmla="*/ 123656 w 575718"/>
                  <a:gd name="connsiteY2" fmla="*/ 23794 h 1351527"/>
                  <a:gd name="connsiteX0" fmla="*/ 546490 w 546490"/>
                  <a:gd name="connsiteY0" fmla="*/ 1252636 h 1252636"/>
                  <a:gd name="connsiteX1" fmla="*/ 18583 w 546490"/>
                  <a:gd name="connsiteY1" fmla="*/ 121003 h 1252636"/>
                  <a:gd name="connsiteX2" fmla="*/ 121950 w 546490"/>
                  <a:gd name="connsiteY2" fmla="*/ 17636 h 1252636"/>
                  <a:gd name="connsiteX0" fmla="*/ 557982 w 557982"/>
                  <a:gd name="connsiteY0" fmla="*/ 1276824 h 1276824"/>
                  <a:gd name="connsiteX1" fmla="*/ 19250 w 557982"/>
                  <a:gd name="connsiteY1" fmla="*/ 122496 h 1276824"/>
                  <a:gd name="connsiteX2" fmla="*/ 122617 w 557982"/>
                  <a:gd name="connsiteY2" fmla="*/ 19129 h 1276824"/>
                  <a:gd name="connsiteX0" fmla="*/ 557982 w 557982"/>
                  <a:gd name="connsiteY0" fmla="*/ 1276824 h 1276824"/>
                  <a:gd name="connsiteX1" fmla="*/ 19250 w 557982"/>
                  <a:gd name="connsiteY1" fmla="*/ 122496 h 1276824"/>
                  <a:gd name="connsiteX2" fmla="*/ 122617 w 557982"/>
                  <a:gd name="connsiteY2" fmla="*/ 19129 h 1276824"/>
                  <a:gd name="connsiteX0" fmla="*/ 614674 w 614674"/>
                  <a:gd name="connsiteY0" fmla="*/ 1184439 h 1184439"/>
                  <a:gd name="connsiteX1" fmla="*/ 22598 w 614674"/>
                  <a:gd name="connsiteY1" fmla="*/ 116846 h 1184439"/>
                  <a:gd name="connsiteX2" fmla="*/ 125965 w 614674"/>
                  <a:gd name="connsiteY2" fmla="*/ 13479 h 1184439"/>
                  <a:gd name="connsiteX0" fmla="*/ 622920 w 622920"/>
                  <a:gd name="connsiteY0" fmla="*/ 1195287 h 1195287"/>
                  <a:gd name="connsiteX1" fmla="*/ 30844 w 622920"/>
                  <a:gd name="connsiteY1" fmla="*/ 127694 h 1195287"/>
                  <a:gd name="connsiteX2" fmla="*/ 91821 w 622920"/>
                  <a:gd name="connsiteY2" fmla="*/ 5546 h 1195287"/>
                  <a:gd name="connsiteX0" fmla="*/ 598849 w 598849"/>
                  <a:gd name="connsiteY0" fmla="*/ 1189741 h 1189741"/>
                  <a:gd name="connsiteX1" fmla="*/ 36316 w 598849"/>
                  <a:gd name="connsiteY1" fmla="*/ 166558 h 1189741"/>
                  <a:gd name="connsiteX2" fmla="*/ 67750 w 598849"/>
                  <a:gd name="connsiteY2" fmla="*/ 0 h 1189741"/>
                  <a:gd name="connsiteX0" fmla="*/ 465672 w 465672"/>
                  <a:gd name="connsiteY0" fmla="*/ 896457 h 896457"/>
                  <a:gd name="connsiteX1" fmla="*/ 27213 w 465672"/>
                  <a:gd name="connsiteY1" fmla="*/ 166558 h 896457"/>
                  <a:gd name="connsiteX2" fmla="*/ 58647 w 465672"/>
                  <a:gd name="connsiteY2" fmla="*/ 0 h 896457"/>
                  <a:gd name="connsiteX0" fmla="*/ 573249 w 573249"/>
                  <a:gd name="connsiteY0" fmla="*/ 848020 h 848020"/>
                  <a:gd name="connsiteX1" fmla="*/ 34563 w 573249"/>
                  <a:gd name="connsiteY1" fmla="*/ 166558 h 848020"/>
                  <a:gd name="connsiteX2" fmla="*/ 65997 w 573249"/>
                  <a:gd name="connsiteY2" fmla="*/ 0 h 848020"/>
                  <a:gd name="connsiteX0" fmla="*/ 654077 w 654077"/>
                  <a:gd name="connsiteY0" fmla="*/ 802803 h 802803"/>
                  <a:gd name="connsiteX1" fmla="*/ 40100 w 654077"/>
                  <a:gd name="connsiteY1" fmla="*/ 166558 h 802803"/>
                  <a:gd name="connsiteX2" fmla="*/ 71534 w 654077"/>
                  <a:gd name="connsiteY2" fmla="*/ 0 h 802803"/>
                  <a:gd name="connsiteX0" fmla="*/ 654077 w 654077"/>
                  <a:gd name="connsiteY0" fmla="*/ 802803 h 802803"/>
                  <a:gd name="connsiteX1" fmla="*/ 40100 w 654077"/>
                  <a:gd name="connsiteY1" fmla="*/ 166558 h 802803"/>
                  <a:gd name="connsiteX2" fmla="*/ 71534 w 654077"/>
                  <a:gd name="connsiteY2" fmla="*/ 0 h 802803"/>
                  <a:gd name="connsiteX0" fmla="*/ 901202 w 901202"/>
                  <a:gd name="connsiteY0" fmla="*/ 877029 h 877029"/>
                  <a:gd name="connsiteX1" fmla="*/ 57068 w 901202"/>
                  <a:gd name="connsiteY1" fmla="*/ 166558 h 877029"/>
                  <a:gd name="connsiteX2" fmla="*/ 88502 w 901202"/>
                  <a:gd name="connsiteY2" fmla="*/ 0 h 877029"/>
                  <a:gd name="connsiteX0" fmla="*/ 901202 w 901202"/>
                  <a:gd name="connsiteY0" fmla="*/ 877029 h 877029"/>
                  <a:gd name="connsiteX1" fmla="*/ 57068 w 901202"/>
                  <a:gd name="connsiteY1" fmla="*/ 166558 h 877029"/>
                  <a:gd name="connsiteX2" fmla="*/ 88502 w 901202"/>
                  <a:gd name="connsiteY2" fmla="*/ 0 h 8770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01202" h="877029">
                    <a:moveTo>
                      <a:pt x="901202" y="877029"/>
                    </a:moveTo>
                    <a:cubicBezTo>
                      <a:pt x="501761" y="556089"/>
                      <a:pt x="192518" y="312729"/>
                      <a:pt x="57068" y="166558"/>
                    </a:cubicBezTo>
                    <a:cubicBezTo>
                      <a:pt x="-78382" y="20387"/>
                      <a:pt x="66967" y="21535"/>
                      <a:pt x="88502" y="0"/>
                    </a:cubicBezTo>
                  </a:path>
                </a:pathLst>
              </a:custGeom>
              <a:ln w="38100"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Freeform 71">
                <a:extLst>
                  <a:ext uri="{FF2B5EF4-FFF2-40B4-BE49-F238E27FC236}">
                    <a16:creationId xmlns:a16="http://schemas.microsoft.com/office/drawing/2014/main" id="{B804FEE1-0C79-4DA0-BEDB-F4CCA627D564}"/>
                  </a:ext>
                </a:extLst>
              </p:cNvPr>
              <p:cNvSpPr/>
              <p:nvPr/>
            </p:nvSpPr>
            <p:spPr>
              <a:xfrm rot="1547584">
                <a:off x="3267432" y="3054722"/>
                <a:ext cx="643707" cy="727992"/>
              </a:xfrm>
              <a:custGeom>
                <a:avLst/>
                <a:gdLst>
                  <a:gd name="connsiteX0" fmla="*/ 679905 w 679905"/>
                  <a:gd name="connsiteY0" fmla="*/ 1118161 h 1118161"/>
                  <a:gd name="connsiteX1" fmla="*/ 11995 w 679905"/>
                  <a:gd name="connsiteY1" fmla="*/ 60637 h 1118161"/>
                  <a:gd name="connsiteX2" fmla="*/ 250534 w 679905"/>
                  <a:gd name="connsiteY2" fmla="*/ 132199 h 1118161"/>
                  <a:gd name="connsiteX3" fmla="*/ 250534 w 679905"/>
                  <a:gd name="connsiteY3" fmla="*/ 156053 h 1118161"/>
                  <a:gd name="connsiteX0" fmla="*/ 551259 w 551259"/>
                  <a:gd name="connsiteY0" fmla="*/ 985962 h 985962"/>
                  <a:gd name="connsiteX1" fmla="*/ 18521 w 551259"/>
                  <a:gd name="connsiteY1" fmla="*/ 127221 h 985962"/>
                  <a:gd name="connsiteX2" fmla="*/ 121888 w 551259"/>
                  <a:gd name="connsiteY2" fmla="*/ 0 h 985962"/>
                  <a:gd name="connsiteX3" fmla="*/ 121888 w 551259"/>
                  <a:gd name="connsiteY3" fmla="*/ 23854 h 985962"/>
                  <a:gd name="connsiteX0" fmla="*/ 551618 w 551618"/>
                  <a:gd name="connsiteY0" fmla="*/ 962935 h 962935"/>
                  <a:gd name="connsiteX1" fmla="*/ 18880 w 551618"/>
                  <a:gd name="connsiteY1" fmla="*/ 104194 h 962935"/>
                  <a:gd name="connsiteX2" fmla="*/ 122247 w 551618"/>
                  <a:gd name="connsiteY2" fmla="*/ 827 h 962935"/>
                  <a:gd name="connsiteX0" fmla="*/ 341478 w 341478"/>
                  <a:gd name="connsiteY0" fmla="*/ 898498 h 898498"/>
                  <a:gd name="connsiteX1" fmla="*/ 7522 w 341478"/>
                  <a:gd name="connsiteY1" fmla="*/ 103367 h 898498"/>
                  <a:gd name="connsiteX2" fmla="*/ 110889 w 341478"/>
                  <a:gd name="connsiteY2" fmla="*/ 0 h 898498"/>
                  <a:gd name="connsiteX0" fmla="*/ 341478 w 341478"/>
                  <a:gd name="connsiteY0" fmla="*/ 898498 h 898498"/>
                  <a:gd name="connsiteX1" fmla="*/ 7522 w 341478"/>
                  <a:gd name="connsiteY1" fmla="*/ 103367 h 898498"/>
                  <a:gd name="connsiteX2" fmla="*/ 110889 w 341478"/>
                  <a:gd name="connsiteY2" fmla="*/ 0 h 898498"/>
                  <a:gd name="connsiteX0" fmla="*/ 575718 w 575718"/>
                  <a:gd name="connsiteY0" fmla="*/ 1351527 h 1351527"/>
                  <a:gd name="connsiteX1" fmla="*/ 20289 w 575718"/>
                  <a:gd name="connsiteY1" fmla="*/ 127161 h 1351527"/>
                  <a:gd name="connsiteX2" fmla="*/ 123656 w 575718"/>
                  <a:gd name="connsiteY2" fmla="*/ 23794 h 1351527"/>
                  <a:gd name="connsiteX0" fmla="*/ 546490 w 546490"/>
                  <a:gd name="connsiteY0" fmla="*/ 1252636 h 1252636"/>
                  <a:gd name="connsiteX1" fmla="*/ 18583 w 546490"/>
                  <a:gd name="connsiteY1" fmla="*/ 121003 h 1252636"/>
                  <a:gd name="connsiteX2" fmla="*/ 121950 w 546490"/>
                  <a:gd name="connsiteY2" fmla="*/ 17636 h 1252636"/>
                  <a:gd name="connsiteX0" fmla="*/ 557982 w 557982"/>
                  <a:gd name="connsiteY0" fmla="*/ 1276824 h 1276824"/>
                  <a:gd name="connsiteX1" fmla="*/ 19250 w 557982"/>
                  <a:gd name="connsiteY1" fmla="*/ 122496 h 1276824"/>
                  <a:gd name="connsiteX2" fmla="*/ 122617 w 557982"/>
                  <a:gd name="connsiteY2" fmla="*/ 19129 h 1276824"/>
                  <a:gd name="connsiteX0" fmla="*/ 557982 w 557982"/>
                  <a:gd name="connsiteY0" fmla="*/ 1276824 h 1276824"/>
                  <a:gd name="connsiteX1" fmla="*/ 19250 w 557982"/>
                  <a:gd name="connsiteY1" fmla="*/ 122496 h 1276824"/>
                  <a:gd name="connsiteX2" fmla="*/ 122617 w 557982"/>
                  <a:gd name="connsiteY2" fmla="*/ 19129 h 1276824"/>
                  <a:gd name="connsiteX0" fmla="*/ 614674 w 614674"/>
                  <a:gd name="connsiteY0" fmla="*/ 1184439 h 1184439"/>
                  <a:gd name="connsiteX1" fmla="*/ 22598 w 614674"/>
                  <a:gd name="connsiteY1" fmla="*/ 116846 h 1184439"/>
                  <a:gd name="connsiteX2" fmla="*/ 125965 w 614674"/>
                  <a:gd name="connsiteY2" fmla="*/ 13479 h 1184439"/>
                  <a:gd name="connsiteX0" fmla="*/ 622920 w 622920"/>
                  <a:gd name="connsiteY0" fmla="*/ 1195287 h 1195287"/>
                  <a:gd name="connsiteX1" fmla="*/ 30844 w 622920"/>
                  <a:gd name="connsiteY1" fmla="*/ 127694 h 1195287"/>
                  <a:gd name="connsiteX2" fmla="*/ 91821 w 622920"/>
                  <a:gd name="connsiteY2" fmla="*/ 5546 h 1195287"/>
                  <a:gd name="connsiteX0" fmla="*/ 598849 w 598849"/>
                  <a:gd name="connsiteY0" fmla="*/ 1189741 h 1189741"/>
                  <a:gd name="connsiteX1" fmla="*/ 36316 w 598849"/>
                  <a:gd name="connsiteY1" fmla="*/ 166558 h 1189741"/>
                  <a:gd name="connsiteX2" fmla="*/ 67750 w 598849"/>
                  <a:gd name="connsiteY2" fmla="*/ 0 h 1189741"/>
                  <a:gd name="connsiteX0" fmla="*/ 465672 w 465672"/>
                  <a:gd name="connsiteY0" fmla="*/ 896457 h 896457"/>
                  <a:gd name="connsiteX1" fmla="*/ 27213 w 465672"/>
                  <a:gd name="connsiteY1" fmla="*/ 166558 h 896457"/>
                  <a:gd name="connsiteX2" fmla="*/ 58647 w 465672"/>
                  <a:gd name="connsiteY2" fmla="*/ 0 h 896457"/>
                  <a:gd name="connsiteX0" fmla="*/ 573249 w 573249"/>
                  <a:gd name="connsiteY0" fmla="*/ 848020 h 848020"/>
                  <a:gd name="connsiteX1" fmla="*/ 34563 w 573249"/>
                  <a:gd name="connsiteY1" fmla="*/ 166558 h 848020"/>
                  <a:gd name="connsiteX2" fmla="*/ 65997 w 573249"/>
                  <a:gd name="connsiteY2" fmla="*/ 0 h 848020"/>
                  <a:gd name="connsiteX0" fmla="*/ 654077 w 654077"/>
                  <a:gd name="connsiteY0" fmla="*/ 802803 h 802803"/>
                  <a:gd name="connsiteX1" fmla="*/ 40100 w 654077"/>
                  <a:gd name="connsiteY1" fmla="*/ 166558 h 802803"/>
                  <a:gd name="connsiteX2" fmla="*/ 71534 w 654077"/>
                  <a:gd name="connsiteY2" fmla="*/ 0 h 802803"/>
                  <a:gd name="connsiteX0" fmla="*/ 654077 w 654077"/>
                  <a:gd name="connsiteY0" fmla="*/ 802803 h 802803"/>
                  <a:gd name="connsiteX1" fmla="*/ 40100 w 654077"/>
                  <a:gd name="connsiteY1" fmla="*/ 166558 h 802803"/>
                  <a:gd name="connsiteX2" fmla="*/ 71534 w 654077"/>
                  <a:gd name="connsiteY2" fmla="*/ 0 h 802803"/>
                  <a:gd name="connsiteX0" fmla="*/ 901202 w 901202"/>
                  <a:gd name="connsiteY0" fmla="*/ 877029 h 877029"/>
                  <a:gd name="connsiteX1" fmla="*/ 57068 w 901202"/>
                  <a:gd name="connsiteY1" fmla="*/ 166558 h 877029"/>
                  <a:gd name="connsiteX2" fmla="*/ 88502 w 901202"/>
                  <a:gd name="connsiteY2" fmla="*/ 0 h 877029"/>
                  <a:gd name="connsiteX0" fmla="*/ 901202 w 901202"/>
                  <a:gd name="connsiteY0" fmla="*/ 877029 h 877029"/>
                  <a:gd name="connsiteX1" fmla="*/ 57068 w 901202"/>
                  <a:gd name="connsiteY1" fmla="*/ 166558 h 877029"/>
                  <a:gd name="connsiteX2" fmla="*/ 88502 w 901202"/>
                  <a:gd name="connsiteY2" fmla="*/ 0 h 877029"/>
                  <a:gd name="connsiteX0" fmla="*/ 643707 w 643707"/>
                  <a:gd name="connsiteY0" fmla="*/ 727992 h 727992"/>
                  <a:gd name="connsiteX1" fmla="*/ 39390 w 643707"/>
                  <a:gd name="connsiteY1" fmla="*/ 166558 h 727992"/>
                  <a:gd name="connsiteX2" fmla="*/ 70824 w 643707"/>
                  <a:gd name="connsiteY2" fmla="*/ 0 h 7279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43707" h="727992">
                    <a:moveTo>
                      <a:pt x="643707" y="727992"/>
                    </a:moveTo>
                    <a:cubicBezTo>
                      <a:pt x="244266" y="407052"/>
                      <a:pt x="134870" y="287890"/>
                      <a:pt x="39390" y="166558"/>
                    </a:cubicBezTo>
                    <a:cubicBezTo>
                      <a:pt x="-56090" y="45226"/>
                      <a:pt x="49289" y="21535"/>
                      <a:pt x="70824" y="0"/>
                    </a:cubicBezTo>
                  </a:path>
                </a:pathLst>
              </a:custGeom>
              <a:ln w="38100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Freeform 72">
                <a:extLst>
                  <a:ext uri="{FF2B5EF4-FFF2-40B4-BE49-F238E27FC236}">
                    <a16:creationId xmlns:a16="http://schemas.microsoft.com/office/drawing/2014/main" id="{9B9CC519-15A4-40A6-B44C-B1A05AFFA550}"/>
                  </a:ext>
                </a:extLst>
              </p:cNvPr>
              <p:cNvSpPr/>
              <p:nvPr/>
            </p:nvSpPr>
            <p:spPr>
              <a:xfrm>
                <a:off x="4054881" y="2604251"/>
                <a:ext cx="374940" cy="803082"/>
              </a:xfrm>
              <a:custGeom>
                <a:avLst/>
                <a:gdLst>
                  <a:gd name="connsiteX0" fmla="*/ 679905 w 679905"/>
                  <a:gd name="connsiteY0" fmla="*/ 1118161 h 1118161"/>
                  <a:gd name="connsiteX1" fmla="*/ 11995 w 679905"/>
                  <a:gd name="connsiteY1" fmla="*/ 60637 h 1118161"/>
                  <a:gd name="connsiteX2" fmla="*/ 250534 w 679905"/>
                  <a:gd name="connsiteY2" fmla="*/ 132199 h 1118161"/>
                  <a:gd name="connsiteX3" fmla="*/ 250534 w 679905"/>
                  <a:gd name="connsiteY3" fmla="*/ 156053 h 1118161"/>
                  <a:gd name="connsiteX0" fmla="*/ 551259 w 551259"/>
                  <a:gd name="connsiteY0" fmla="*/ 985962 h 985962"/>
                  <a:gd name="connsiteX1" fmla="*/ 18521 w 551259"/>
                  <a:gd name="connsiteY1" fmla="*/ 127221 h 985962"/>
                  <a:gd name="connsiteX2" fmla="*/ 121888 w 551259"/>
                  <a:gd name="connsiteY2" fmla="*/ 0 h 985962"/>
                  <a:gd name="connsiteX3" fmla="*/ 121888 w 551259"/>
                  <a:gd name="connsiteY3" fmla="*/ 23854 h 985962"/>
                  <a:gd name="connsiteX0" fmla="*/ 551618 w 551618"/>
                  <a:gd name="connsiteY0" fmla="*/ 962935 h 962935"/>
                  <a:gd name="connsiteX1" fmla="*/ 18880 w 551618"/>
                  <a:gd name="connsiteY1" fmla="*/ 104194 h 962935"/>
                  <a:gd name="connsiteX2" fmla="*/ 122247 w 551618"/>
                  <a:gd name="connsiteY2" fmla="*/ 827 h 962935"/>
                  <a:gd name="connsiteX0" fmla="*/ 374940 w 374940"/>
                  <a:gd name="connsiteY0" fmla="*/ 803082 h 803082"/>
                  <a:gd name="connsiteX1" fmla="*/ 9180 w 374940"/>
                  <a:gd name="connsiteY1" fmla="*/ 103367 h 803082"/>
                  <a:gd name="connsiteX2" fmla="*/ 112547 w 374940"/>
                  <a:gd name="connsiteY2" fmla="*/ 0 h 803082"/>
                  <a:gd name="connsiteX0" fmla="*/ 374940 w 374940"/>
                  <a:gd name="connsiteY0" fmla="*/ 803082 h 803082"/>
                  <a:gd name="connsiteX1" fmla="*/ 9180 w 374940"/>
                  <a:gd name="connsiteY1" fmla="*/ 103367 h 803082"/>
                  <a:gd name="connsiteX2" fmla="*/ 112547 w 374940"/>
                  <a:gd name="connsiteY2" fmla="*/ 0 h 803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74940" h="803082">
                    <a:moveTo>
                      <a:pt x="374940" y="803082"/>
                    </a:moveTo>
                    <a:cubicBezTo>
                      <a:pt x="140376" y="364434"/>
                      <a:pt x="52912" y="237214"/>
                      <a:pt x="9180" y="103367"/>
                    </a:cubicBezTo>
                    <a:cubicBezTo>
                      <a:pt x="-34552" y="-30480"/>
                      <a:pt x="91012" y="21535"/>
                      <a:pt x="112547" y="0"/>
                    </a:cubicBezTo>
                  </a:path>
                </a:pathLst>
              </a:custGeom>
              <a:ln w="381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9" name="Straight Connector 74">
                <a:extLst>
                  <a:ext uri="{FF2B5EF4-FFF2-40B4-BE49-F238E27FC236}">
                    <a16:creationId xmlns:a16="http://schemas.microsoft.com/office/drawing/2014/main" id="{9586166D-E412-4BDE-8ADC-8A966C3DD3FD}"/>
                  </a:ext>
                </a:extLst>
              </p:cNvPr>
              <p:cNvCxnSpPr/>
              <p:nvPr/>
            </p:nvCxnSpPr>
            <p:spPr>
              <a:xfrm>
                <a:off x="4429821" y="2853074"/>
                <a:ext cx="457200" cy="504385"/>
              </a:xfrm>
              <a:prstGeom prst="line">
                <a:avLst/>
              </a:prstGeom>
              <a:ln w="381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76">
                <a:extLst>
                  <a:ext uri="{FF2B5EF4-FFF2-40B4-BE49-F238E27FC236}">
                    <a16:creationId xmlns:a16="http://schemas.microsoft.com/office/drawing/2014/main" id="{79193621-C8C5-4FDC-8635-8792914012A8}"/>
                  </a:ext>
                </a:extLst>
              </p:cNvPr>
              <p:cNvCxnSpPr/>
              <p:nvPr/>
            </p:nvCxnSpPr>
            <p:spPr>
              <a:xfrm>
                <a:off x="4362502" y="2933678"/>
                <a:ext cx="295919" cy="351306"/>
              </a:xfrm>
              <a:prstGeom prst="line">
                <a:avLst/>
              </a:prstGeom>
              <a:ln w="381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78">
                <a:extLst>
                  <a:ext uri="{FF2B5EF4-FFF2-40B4-BE49-F238E27FC236}">
                    <a16:creationId xmlns:a16="http://schemas.microsoft.com/office/drawing/2014/main" id="{A20A5E75-D627-475F-AB32-F4A6EC86E40D}"/>
                  </a:ext>
                </a:extLst>
              </p:cNvPr>
              <p:cNvCxnSpPr/>
              <p:nvPr/>
            </p:nvCxnSpPr>
            <p:spPr>
              <a:xfrm>
                <a:off x="3913737" y="3264779"/>
                <a:ext cx="227610" cy="555919"/>
              </a:xfrm>
              <a:prstGeom prst="line">
                <a:avLst/>
              </a:prstGeom>
              <a:ln w="38100"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80">
                <a:extLst>
                  <a:ext uri="{FF2B5EF4-FFF2-40B4-BE49-F238E27FC236}">
                    <a16:creationId xmlns:a16="http://schemas.microsoft.com/office/drawing/2014/main" id="{688317C0-8862-45BE-B576-FC9ADBFEB083}"/>
                  </a:ext>
                </a:extLst>
              </p:cNvPr>
              <p:cNvCxnSpPr/>
              <p:nvPr/>
            </p:nvCxnSpPr>
            <p:spPr>
              <a:xfrm>
                <a:off x="3464972" y="3595880"/>
                <a:ext cx="124313" cy="297096"/>
              </a:xfrm>
              <a:prstGeom prst="line">
                <a:avLst/>
              </a:prstGeom>
              <a:ln w="38100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82">
                <a:extLst>
                  <a:ext uri="{FF2B5EF4-FFF2-40B4-BE49-F238E27FC236}">
                    <a16:creationId xmlns:a16="http://schemas.microsoft.com/office/drawing/2014/main" id="{61D06BE8-1418-49B3-AFC1-039C3A7C53D7}"/>
                  </a:ext>
                </a:extLst>
              </p:cNvPr>
              <p:cNvCxnSpPr/>
              <p:nvPr/>
            </p:nvCxnSpPr>
            <p:spPr>
              <a:xfrm>
                <a:off x="3735921" y="3403843"/>
                <a:ext cx="234952" cy="455277"/>
              </a:xfrm>
              <a:prstGeom prst="line">
                <a:avLst/>
              </a:prstGeom>
              <a:ln w="381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556AAB55-ED09-44C2-897E-AFE7A95526A2}"/>
                  </a:ext>
                </a:extLst>
              </p:cNvPr>
              <p:cNvCxnSpPr/>
              <p:nvPr/>
            </p:nvCxnSpPr>
            <p:spPr>
              <a:xfrm>
                <a:off x="4054881" y="3160202"/>
                <a:ext cx="173608" cy="416836"/>
              </a:xfrm>
              <a:prstGeom prst="line">
                <a:avLst/>
              </a:prstGeom>
              <a:ln w="381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Freeform 52">
              <a:extLst>
                <a:ext uri="{FF2B5EF4-FFF2-40B4-BE49-F238E27FC236}">
                  <a16:creationId xmlns:a16="http://schemas.microsoft.com/office/drawing/2014/main" id="{4ED3546F-6F6B-4EFA-9A0E-8B42088D4365}"/>
                </a:ext>
              </a:extLst>
            </p:cNvPr>
            <p:cNvSpPr/>
            <p:nvPr/>
          </p:nvSpPr>
          <p:spPr>
            <a:xfrm>
              <a:off x="-3827" y="360053"/>
              <a:ext cx="1773101" cy="6264344"/>
            </a:xfrm>
            <a:custGeom>
              <a:avLst/>
              <a:gdLst>
                <a:gd name="connsiteX0" fmla="*/ 1391479 w 1534602"/>
                <a:gd name="connsiteY0" fmla="*/ 286247 h 2631882"/>
                <a:gd name="connsiteX1" fmla="*/ 1534602 w 1534602"/>
                <a:gd name="connsiteY1" fmla="*/ 858741 h 2631882"/>
                <a:gd name="connsiteX2" fmla="*/ 1152940 w 1534602"/>
                <a:gd name="connsiteY2" fmla="*/ 1789043 h 2631882"/>
                <a:gd name="connsiteX3" fmla="*/ 1534602 w 1534602"/>
                <a:gd name="connsiteY3" fmla="*/ 2576223 h 2631882"/>
                <a:gd name="connsiteX4" fmla="*/ 198783 w 1534602"/>
                <a:gd name="connsiteY4" fmla="*/ 2631882 h 2631882"/>
                <a:gd name="connsiteX5" fmla="*/ 0 w 1534602"/>
                <a:gd name="connsiteY5" fmla="*/ 0 h 2631882"/>
                <a:gd name="connsiteX6" fmla="*/ 1391479 w 1534602"/>
                <a:gd name="connsiteY6" fmla="*/ 286247 h 2631882"/>
                <a:gd name="connsiteX0" fmla="*/ 1391479 w 1534602"/>
                <a:gd name="connsiteY0" fmla="*/ 286247 h 2631882"/>
                <a:gd name="connsiteX1" fmla="*/ 1534602 w 1534602"/>
                <a:gd name="connsiteY1" fmla="*/ 858741 h 2631882"/>
                <a:gd name="connsiteX2" fmla="*/ 1152940 w 1534602"/>
                <a:gd name="connsiteY2" fmla="*/ 1789043 h 2631882"/>
                <a:gd name="connsiteX3" fmla="*/ 1534602 w 1534602"/>
                <a:gd name="connsiteY3" fmla="*/ 2576223 h 2631882"/>
                <a:gd name="connsiteX4" fmla="*/ 198783 w 1534602"/>
                <a:gd name="connsiteY4" fmla="*/ 2631882 h 2631882"/>
                <a:gd name="connsiteX5" fmla="*/ 0 w 1534602"/>
                <a:gd name="connsiteY5" fmla="*/ 0 h 2631882"/>
                <a:gd name="connsiteX6" fmla="*/ 1391479 w 1534602"/>
                <a:gd name="connsiteY6" fmla="*/ 286247 h 2631882"/>
                <a:gd name="connsiteX0" fmla="*/ 1391479 w 1534602"/>
                <a:gd name="connsiteY0" fmla="*/ 286247 h 2631882"/>
                <a:gd name="connsiteX1" fmla="*/ 1534602 w 1534602"/>
                <a:gd name="connsiteY1" fmla="*/ 858741 h 2631882"/>
                <a:gd name="connsiteX2" fmla="*/ 1152940 w 1534602"/>
                <a:gd name="connsiteY2" fmla="*/ 1789043 h 2631882"/>
                <a:gd name="connsiteX3" fmla="*/ 1534602 w 1534602"/>
                <a:gd name="connsiteY3" fmla="*/ 2576223 h 2631882"/>
                <a:gd name="connsiteX4" fmla="*/ 198783 w 1534602"/>
                <a:gd name="connsiteY4" fmla="*/ 2631882 h 2631882"/>
                <a:gd name="connsiteX5" fmla="*/ 0 w 1534602"/>
                <a:gd name="connsiteY5" fmla="*/ 0 h 2631882"/>
                <a:gd name="connsiteX6" fmla="*/ 1391479 w 1534602"/>
                <a:gd name="connsiteY6" fmla="*/ 286247 h 2631882"/>
                <a:gd name="connsiteX0" fmla="*/ 1391479 w 1534602"/>
                <a:gd name="connsiteY0" fmla="*/ 286247 h 2631882"/>
                <a:gd name="connsiteX1" fmla="*/ 1534602 w 1534602"/>
                <a:gd name="connsiteY1" fmla="*/ 858741 h 2631882"/>
                <a:gd name="connsiteX2" fmla="*/ 1152940 w 1534602"/>
                <a:gd name="connsiteY2" fmla="*/ 1789043 h 2631882"/>
                <a:gd name="connsiteX3" fmla="*/ 1534602 w 1534602"/>
                <a:gd name="connsiteY3" fmla="*/ 2576223 h 2631882"/>
                <a:gd name="connsiteX4" fmla="*/ 198783 w 1534602"/>
                <a:gd name="connsiteY4" fmla="*/ 2631882 h 2631882"/>
                <a:gd name="connsiteX5" fmla="*/ 0 w 1534602"/>
                <a:gd name="connsiteY5" fmla="*/ 0 h 2631882"/>
                <a:gd name="connsiteX6" fmla="*/ 1391479 w 1534602"/>
                <a:gd name="connsiteY6" fmla="*/ 286247 h 2631882"/>
                <a:gd name="connsiteX0" fmla="*/ 1391479 w 1534602"/>
                <a:gd name="connsiteY0" fmla="*/ 286247 h 2631882"/>
                <a:gd name="connsiteX1" fmla="*/ 1534602 w 1534602"/>
                <a:gd name="connsiteY1" fmla="*/ 858741 h 2631882"/>
                <a:gd name="connsiteX2" fmla="*/ 1152940 w 1534602"/>
                <a:gd name="connsiteY2" fmla="*/ 1789043 h 2631882"/>
                <a:gd name="connsiteX3" fmla="*/ 1534602 w 1534602"/>
                <a:gd name="connsiteY3" fmla="*/ 2576223 h 2631882"/>
                <a:gd name="connsiteX4" fmla="*/ 166977 w 1534602"/>
                <a:gd name="connsiteY4" fmla="*/ 2631882 h 2631882"/>
                <a:gd name="connsiteX5" fmla="*/ 0 w 1534602"/>
                <a:gd name="connsiteY5" fmla="*/ 0 h 2631882"/>
                <a:gd name="connsiteX6" fmla="*/ 1391479 w 1534602"/>
                <a:gd name="connsiteY6" fmla="*/ 286247 h 2631882"/>
                <a:gd name="connsiteX0" fmla="*/ 1391479 w 1550504"/>
                <a:gd name="connsiteY0" fmla="*/ 286247 h 2631882"/>
                <a:gd name="connsiteX1" fmla="*/ 1534602 w 1550504"/>
                <a:gd name="connsiteY1" fmla="*/ 858741 h 2631882"/>
                <a:gd name="connsiteX2" fmla="*/ 1152940 w 1550504"/>
                <a:gd name="connsiteY2" fmla="*/ 1789043 h 2631882"/>
                <a:gd name="connsiteX3" fmla="*/ 1550504 w 1550504"/>
                <a:gd name="connsiteY3" fmla="*/ 2600077 h 2631882"/>
                <a:gd name="connsiteX4" fmla="*/ 166977 w 1550504"/>
                <a:gd name="connsiteY4" fmla="*/ 2631882 h 2631882"/>
                <a:gd name="connsiteX5" fmla="*/ 0 w 1550504"/>
                <a:gd name="connsiteY5" fmla="*/ 0 h 2631882"/>
                <a:gd name="connsiteX6" fmla="*/ 1391479 w 1550504"/>
                <a:gd name="connsiteY6" fmla="*/ 286247 h 2631882"/>
                <a:gd name="connsiteX0" fmla="*/ 1391479 w 1550504"/>
                <a:gd name="connsiteY0" fmla="*/ 286247 h 2631882"/>
                <a:gd name="connsiteX1" fmla="*/ 1478943 w 1550504"/>
                <a:gd name="connsiteY1" fmla="*/ 906449 h 2631882"/>
                <a:gd name="connsiteX2" fmla="*/ 1152940 w 1550504"/>
                <a:gd name="connsiteY2" fmla="*/ 1789043 h 2631882"/>
                <a:gd name="connsiteX3" fmla="*/ 1550504 w 1550504"/>
                <a:gd name="connsiteY3" fmla="*/ 2600077 h 2631882"/>
                <a:gd name="connsiteX4" fmla="*/ 166977 w 1550504"/>
                <a:gd name="connsiteY4" fmla="*/ 2631882 h 2631882"/>
                <a:gd name="connsiteX5" fmla="*/ 0 w 1550504"/>
                <a:gd name="connsiteY5" fmla="*/ 0 h 2631882"/>
                <a:gd name="connsiteX6" fmla="*/ 1391479 w 1550504"/>
                <a:gd name="connsiteY6" fmla="*/ 286247 h 2631882"/>
                <a:gd name="connsiteX0" fmla="*/ 1224502 w 1383527"/>
                <a:gd name="connsiteY0" fmla="*/ 172121 h 2517756"/>
                <a:gd name="connsiteX1" fmla="*/ 1311966 w 1383527"/>
                <a:gd name="connsiteY1" fmla="*/ 792323 h 2517756"/>
                <a:gd name="connsiteX2" fmla="*/ 985963 w 1383527"/>
                <a:gd name="connsiteY2" fmla="*/ 1674917 h 2517756"/>
                <a:gd name="connsiteX3" fmla="*/ 1383527 w 1383527"/>
                <a:gd name="connsiteY3" fmla="*/ 2485951 h 2517756"/>
                <a:gd name="connsiteX4" fmla="*/ 0 w 1383527"/>
                <a:gd name="connsiteY4" fmla="*/ 2517756 h 2517756"/>
                <a:gd name="connsiteX5" fmla="*/ 203615 w 1383527"/>
                <a:gd name="connsiteY5" fmla="*/ 0 h 2517756"/>
                <a:gd name="connsiteX6" fmla="*/ 1224502 w 1383527"/>
                <a:gd name="connsiteY6" fmla="*/ 172121 h 2517756"/>
                <a:gd name="connsiteX0" fmla="*/ 1048470 w 1207495"/>
                <a:gd name="connsiteY0" fmla="*/ 172121 h 2590382"/>
                <a:gd name="connsiteX1" fmla="*/ 1135934 w 1207495"/>
                <a:gd name="connsiteY1" fmla="*/ 792323 h 2590382"/>
                <a:gd name="connsiteX2" fmla="*/ 809931 w 1207495"/>
                <a:gd name="connsiteY2" fmla="*/ 1674917 h 2590382"/>
                <a:gd name="connsiteX3" fmla="*/ 1207495 w 1207495"/>
                <a:gd name="connsiteY3" fmla="*/ 2485951 h 2590382"/>
                <a:gd name="connsiteX4" fmla="*/ 0 w 1207495"/>
                <a:gd name="connsiteY4" fmla="*/ 2590382 h 2590382"/>
                <a:gd name="connsiteX5" fmla="*/ 27583 w 1207495"/>
                <a:gd name="connsiteY5" fmla="*/ 0 h 2590382"/>
                <a:gd name="connsiteX6" fmla="*/ 1048470 w 1207495"/>
                <a:gd name="connsiteY6" fmla="*/ 172121 h 2590382"/>
                <a:gd name="connsiteX0" fmla="*/ 1048470 w 1207495"/>
                <a:gd name="connsiteY0" fmla="*/ 172121 h 2590382"/>
                <a:gd name="connsiteX1" fmla="*/ 1135934 w 1207495"/>
                <a:gd name="connsiteY1" fmla="*/ 792323 h 2590382"/>
                <a:gd name="connsiteX2" fmla="*/ 809931 w 1207495"/>
                <a:gd name="connsiteY2" fmla="*/ 1674917 h 2590382"/>
                <a:gd name="connsiteX3" fmla="*/ 1207495 w 1207495"/>
                <a:gd name="connsiteY3" fmla="*/ 2485951 h 2590382"/>
                <a:gd name="connsiteX4" fmla="*/ 0 w 1207495"/>
                <a:gd name="connsiteY4" fmla="*/ 2590382 h 2590382"/>
                <a:gd name="connsiteX5" fmla="*/ 27583 w 1207495"/>
                <a:gd name="connsiteY5" fmla="*/ 0 h 2590382"/>
                <a:gd name="connsiteX6" fmla="*/ 1048470 w 1207495"/>
                <a:gd name="connsiteY6" fmla="*/ 172121 h 2590382"/>
                <a:gd name="connsiteX0" fmla="*/ 1029940 w 1188965"/>
                <a:gd name="connsiteY0" fmla="*/ 172121 h 4696542"/>
                <a:gd name="connsiteX1" fmla="*/ 1117404 w 1188965"/>
                <a:gd name="connsiteY1" fmla="*/ 792323 h 4696542"/>
                <a:gd name="connsiteX2" fmla="*/ 791401 w 1188965"/>
                <a:gd name="connsiteY2" fmla="*/ 1674917 h 4696542"/>
                <a:gd name="connsiteX3" fmla="*/ 1188965 w 1188965"/>
                <a:gd name="connsiteY3" fmla="*/ 2485951 h 4696542"/>
                <a:gd name="connsiteX4" fmla="*/ 0 w 1188965"/>
                <a:gd name="connsiteY4" fmla="*/ 4696542 h 4696542"/>
                <a:gd name="connsiteX5" fmla="*/ 9053 w 1188965"/>
                <a:gd name="connsiteY5" fmla="*/ 0 h 4696542"/>
                <a:gd name="connsiteX6" fmla="*/ 1029940 w 1188965"/>
                <a:gd name="connsiteY6" fmla="*/ 172121 h 4696542"/>
                <a:gd name="connsiteX0" fmla="*/ 1029940 w 1846766"/>
                <a:gd name="connsiteY0" fmla="*/ 172121 h 4698337"/>
                <a:gd name="connsiteX1" fmla="*/ 1117404 w 1846766"/>
                <a:gd name="connsiteY1" fmla="*/ 792323 h 4698337"/>
                <a:gd name="connsiteX2" fmla="*/ 791401 w 1846766"/>
                <a:gd name="connsiteY2" fmla="*/ 1674917 h 4698337"/>
                <a:gd name="connsiteX3" fmla="*/ 1846766 w 1846766"/>
                <a:gd name="connsiteY3" fmla="*/ 4695862 h 4698337"/>
                <a:gd name="connsiteX4" fmla="*/ 0 w 1846766"/>
                <a:gd name="connsiteY4" fmla="*/ 4696542 h 4698337"/>
                <a:gd name="connsiteX5" fmla="*/ 9053 w 1846766"/>
                <a:gd name="connsiteY5" fmla="*/ 0 h 4698337"/>
                <a:gd name="connsiteX6" fmla="*/ 1029940 w 1846766"/>
                <a:gd name="connsiteY6" fmla="*/ 172121 h 4698337"/>
                <a:gd name="connsiteX0" fmla="*/ 1029940 w 1846766"/>
                <a:gd name="connsiteY0" fmla="*/ 172121 h 4704980"/>
                <a:gd name="connsiteX1" fmla="*/ 1117404 w 1846766"/>
                <a:gd name="connsiteY1" fmla="*/ 792323 h 4704980"/>
                <a:gd name="connsiteX2" fmla="*/ 791401 w 1846766"/>
                <a:gd name="connsiteY2" fmla="*/ 1674917 h 4704980"/>
                <a:gd name="connsiteX3" fmla="*/ 1846766 w 1846766"/>
                <a:gd name="connsiteY3" fmla="*/ 4695862 h 4704980"/>
                <a:gd name="connsiteX4" fmla="*/ 0 w 1846766"/>
                <a:gd name="connsiteY4" fmla="*/ 4696542 h 4704980"/>
                <a:gd name="connsiteX5" fmla="*/ 9053 w 1846766"/>
                <a:gd name="connsiteY5" fmla="*/ 0 h 4704980"/>
                <a:gd name="connsiteX6" fmla="*/ 1029940 w 1846766"/>
                <a:gd name="connsiteY6" fmla="*/ 172121 h 4704980"/>
                <a:gd name="connsiteX0" fmla="*/ 1029940 w 1856031"/>
                <a:gd name="connsiteY0" fmla="*/ 172121 h 4714470"/>
                <a:gd name="connsiteX1" fmla="*/ 1117404 w 1856031"/>
                <a:gd name="connsiteY1" fmla="*/ 792323 h 4714470"/>
                <a:gd name="connsiteX2" fmla="*/ 791401 w 1856031"/>
                <a:gd name="connsiteY2" fmla="*/ 1674917 h 4714470"/>
                <a:gd name="connsiteX3" fmla="*/ 1856031 w 1856031"/>
                <a:gd name="connsiteY3" fmla="*/ 4706237 h 4714470"/>
                <a:gd name="connsiteX4" fmla="*/ 0 w 1856031"/>
                <a:gd name="connsiteY4" fmla="*/ 4696542 h 4714470"/>
                <a:gd name="connsiteX5" fmla="*/ 9053 w 1856031"/>
                <a:gd name="connsiteY5" fmla="*/ 0 h 4714470"/>
                <a:gd name="connsiteX6" fmla="*/ 1029940 w 1856031"/>
                <a:gd name="connsiteY6" fmla="*/ 172121 h 4714470"/>
                <a:gd name="connsiteX0" fmla="*/ 1029940 w 1856031"/>
                <a:gd name="connsiteY0" fmla="*/ 172121 h 4714470"/>
                <a:gd name="connsiteX1" fmla="*/ 1163728 w 1856031"/>
                <a:gd name="connsiteY1" fmla="*/ 771572 h 4714470"/>
                <a:gd name="connsiteX2" fmla="*/ 791401 w 1856031"/>
                <a:gd name="connsiteY2" fmla="*/ 1674917 h 4714470"/>
                <a:gd name="connsiteX3" fmla="*/ 1856031 w 1856031"/>
                <a:gd name="connsiteY3" fmla="*/ 4706237 h 4714470"/>
                <a:gd name="connsiteX4" fmla="*/ 0 w 1856031"/>
                <a:gd name="connsiteY4" fmla="*/ 4696542 h 4714470"/>
                <a:gd name="connsiteX5" fmla="*/ 9053 w 1856031"/>
                <a:gd name="connsiteY5" fmla="*/ 0 h 4714470"/>
                <a:gd name="connsiteX6" fmla="*/ 1029940 w 1856031"/>
                <a:gd name="connsiteY6" fmla="*/ 172121 h 4714470"/>
                <a:gd name="connsiteX0" fmla="*/ 937292 w 1856031"/>
                <a:gd name="connsiteY0" fmla="*/ 0 h 5102609"/>
                <a:gd name="connsiteX1" fmla="*/ 1163728 w 1856031"/>
                <a:gd name="connsiteY1" fmla="*/ 1159711 h 5102609"/>
                <a:gd name="connsiteX2" fmla="*/ 791401 w 1856031"/>
                <a:gd name="connsiteY2" fmla="*/ 2063056 h 5102609"/>
                <a:gd name="connsiteX3" fmla="*/ 1856031 w 1856031"/>
                <a:gd name="connsiteY3" fmla="*/ 5094376 h 5102609"/>
                <a:gd name="connsiteX4" fmla="*/ 0 w 1856031"/>
                <a:gd name="connsiteY4" fmla="*/ 5084681 h 5102609"/>
                <a:gd name="connsiteX5" fmla="*/ 9053 w 1856031"/>
                <a:gd name="connsiteY5" fmla="*/ 388139 h 5102609"/>
                <a:gd name="connsiteX6" fmla="*/ 937292 w 1856031"/>
                <a:gd name="connsiteY6" fmla="*/ 0 h 5102609"/>
                <a:gd name="connsiteX0" fmla="*/ 937292 w 1856031"/>
                <a:gd name="connsiteY0" fmla="*/ 37243 h 5139852"/>
                <a:gd name="connsiteX1" fmla="*/ 1163728 w 1856031"/>
                <a:gd name="connsiteY1" fmla="*/ 1196954 h 5139852"/>
                <a:gd name="connsiteX2" fmla="*/ 791401 w 1856031"/>
                <a:gd name="connsiteY2" fmla="*/ 2100299 h 5139852"/>
                <a:gd name="connsiteX3" fmla="*/ 1856031 w 1856031"/>
                <a:gd name="connsiteY3" fmla="*/ 5131619 h 5139852"/>
                <a:gd name="connsiteX4" fmla="*/ 0 w 1856031"/>
                <a:gd name="connsiteY4" fmla="*/ 5121924 h 5139852"/>
                <a:gd name="connsiteX5" fmla="*/ 9053 w 1856031"/>
                <a:gd name="connsiteY5" fmla="*/ 0 h 5139852"/>
                <a:gd name="connsiteX6" fmla="*/ 937292 w 1856031"/>
                <a:gd name="connsiteY6" fmla="*/ 37243 h 5139852"/>
                <a:gd name="connsiteX0" fmla="*/ 928027 w 1856031"/>
                <a:gd name="connsiteY0" fmla="*/ 0 h 5870372"/>
                <a:gd name="connsiteX1" fmla="*/ 1163728 w 1856031"/>
                <a:gd name="connsiteY1" fmla="*/ 1927474 h 5870372"/>
                <a:gd name="connsiteX2" fmla="*/ 791401 w 1856031"/>
                <a:gd name="connsiteY2" fmla="*/ 2830819 h 5870372"/>
                <a:gd name="connsiteX3" fmla="*/ 1856031 w 1856031"/>
                <a:gd name="connsiteY3" fmla="*/ 5862139 h 5870372"/>
                <a:gd name="connsiteX4" fmla="*/ 0 w 1856031"/>
                <a:gd name="connsiteY4" fmla="*/ 5852444 h 5870372"/>
                <a:gd name="connsiteX5" fmla="*/ 9053 w 1856031"/>
                <a:gd name="connsiteY5" fmla="*/ 730520 h 5870372"/>
                <a:gd name="connsiteX6" fmla="*/ 928027 w 1856031"/>
                <a:gd name="connsiteY6" fmla="*/ 0 h 5870372"/>
                <a:gd name="connsiteX0" fmla="*/ 928027 w 1856031"/>
                <a:gd name="connsiteY0" fmla="*/ 7348 h 5877720"/>
                <a:gd name="connsiteX1" fmla="*/ 1163728 w 1856031"/>
                <a:gd name="connsiteY1" fmla="*/ 1934822 h 5877720"/>
                <a:gd name="connsiteX2" fmla="*/ 791401 w 1856031"/>
                <a:gd name="connsiteY2" fmla="*/ 2838167 h 5877720"/>
                <a:gd name="connsiteX3" fmla="*/ 1856031 w 1856031"/>
                <a:gd name="connsiteY3" fmla="*/ 5869487 h 5877720"/>
                <a:gd name="connsiteX4" fmla="*/ 0 w 1856031"/>
                <a:gd name="connsiteY4" fmla="*/ 5859792 h 5877720"/>
                <a:gd name="connsiteX5" fmla="*/ 9053 w 1856031"/>
                <a:gd name="connsiteY5" fmla="*/ 737868 h 5877720"/>
                <a:gd name="connsiteX6" fmla="*/ 928027 w 1856031"/>
                <a:gd name="connsiteY6" fmla="*/ 7348 h 5877720"/>
                <a:gd name="connsiteX0" fmla="*/ 928027 w 1856031"/>
                <a:gd name="connsiteY0" fmla="*/ 267701 h 6138073"/>
                <a:gd name="connsiteX1" fmla="*/ 1163728 w 1856031"/>
                <a:gd name="connsiteY1" fmla="*/ 2195175 h 6138073"/>
                <a:gd name="connsiteX2" fmla="*/ 791401 w 1856031"/>
                <a:gd name="connsiteY2" fmla="*/ 3098520 h 6138073"/>
                <a:gd name="connsiteX3" fmla="*/ 1856031 w 1856031"/>
                <a:gd name="connsiteY3" fmla="*/ 6129840 h 6138073"/>
                <a:gd name="connsiteX4" fmla="*/ 0 w 1856031"/>
                <a:gd name="connsiteY4" fmla="*/ 6120145 h 6138073"/>
                <a:gd name="connsiteX5" fmla="*/ 9053 w 1856031"/>
                <a:gd name="connsiteY5" fmla="*/ 85206 h 6138073"/>
                <a:gd name="connsiteX6" fmla="*/ 928027 w 1856031"/>
                <a:gd name="connsiteY6" fmla="*/ 267701 h 6138073"/>
                <a:gd name="connsiteX0" fmla="*/ 928027 w 1856031"/>
                <a:gd name="connsiteY0" fmla="*/ 182495 h 6052867"/>
                <a:gd name="connsiteX1" fmla="*/ 1163728 w 1856031"/>
                <a:gd name="connsiteY1" fmla="*/ 2109969 h 6052867"/>
                <a:gd name="connsiteX2" fmla="*/ 791401 w 1856031"/>
                <a:gd name="connsiteY2" fmla="*/ 3013314 h 6052867"/>
                <a:gd name="connsiteX3" fmla="*/ 1856031 w 1856031"/>
                <a:gd name="connsiteY3" fmla="*/ 6044634 h 6052867"/>
                <a:gd name="connsiteX4" fmla="*/ 0 w 1856031"/>
                <a:gd name="connsiteY4" fmla="*/ 6034939 h 6052867"/>
                <a:gd name="connsiteX5" fmla="*/ 9053 w 1856031"/>
                <a:gd name="connsiteY5" fmla="*/ 0 h 6052867"/>
                <a:gd name="connsiteX6" fmla="*/ 928027 w 1856031"/>
                <a:gd name="connsiteY6" fmla="*/ 182495 h 6052867"/>
                <a:gd name="connsiteX0" fmla="*/ 696407 w 1856031"/>
                <a:gd name="connsiteY0" fmla="*/ 130619 h 6052867"/>
                <a:gd name="connsiteX1" fmla="*/ 1163728 w 1856031"/>
                <a:gd name="connsiteY1" fmla="*/ 2109969 h 6052867"/>
                <a:gd name="connsiteX2" fmla="*/ 791401 w 1856031"/>
                <a:gd name="connsiteY2" fmla="*/ 3013314 h 6052867"/>
                <a:gd name="connsiteX3" fmla="*/ 1856031 w 1856031"/>
                <a:gd name="connsiteY3" fmla="*/ 6044634 h 6052867"/>
                <a:gd name="connsiteX4" fmla="*/ 0 w 1856031"/>
                <a:gd name="connsiteY4" fmla="*/ 6034939 h 6052867"/>
                <a:gd name="connsiteX5" fmla="*/ 9053 w 1856031"/>
                <a:gd name="connsiteY5" fmla="*/ 0 h 6052867"/>
                <a:gd name="connsiteX6" fmla="*/ 696407 w 1856031"/>
                <a:gd name="connsiteY6" fmla="*/ 130619 h 6052867"/>
                <a:gd name="connsiteX0" fmla="*/ 696407 w 1856031"/>
                <a:gd name="connsiteY0" fmla="*/ 130619 h 6052867"/>
                <a:gd name="connsiteX1" fmla="*/ 996962 w 1856031"/>
                <a:gd name="connsiteY1" fmla="*/ 1425208 h 6052867"/>
                <a:gd name="connsiteX2" fmla="*/ 791401 w 1856031"/>
                <a:gd name="connsiteY2" fmla="*/ 3013314 h 6052867"/>
                <a:gd name="connsiteX3" fmla="*/ 1856031 w 1856031"/>
                <a:gd name="connsiteY3" fmla="*/ 6044634 h 6052867"/>
                <a:gd name="connsiteX4" fmla="*/ 0 w 1856031"/>
                <a:gd name="connsiteY4" fmla="*/ 6034939 h 6052867"/>
                <a:gd name="connsiteX5" fmla="*/ 9053 w 1856031"/>
                <a:gd name="connsiteY5" fmla="*/ 0 h 6052867"/>
                <a:gd name="connsiteX6" fmla="*/ 696407 w 1856031"/>
                <a:gd name="connsiteY6" fmla="*/ 130619 h 6052867"/>
                <a:gd name="connsiteX0" fmla="*/ 696407 w 1856031"/>
                <a:gd name="connsiteY0" fmla="*/ 130619 h 6052867"/>
                <a:gd name="connsiteX1" fmla="*/ 1043285 w 1856031"/>
                <a:gd name="connsiteY1" fmla="*/ 1601586 h 6052867"/>
                <a:gd name="connsiteX2" fmla="*/ 791401 w 1856031"/>
                <a:gd name="connsiteY2" fmla="*/ 3013314 h 6052867"/>
                <a:gd name="connsiteX3" fmla="*/ 1856031 w 1856031"/>
                <a:gd name="connsiteY3" fmla="*/ 6044634 h 6052867"/>
                <a:gd name="connsiteX4" fmla="*/ 0 w 1856031"/>
                <a:gd name="connsiteY4" fmla="*/ 6034939 h 6052867"/>
                <a:gd name="connsiteX5" fmla="*/ 9053 w 1856031"/>
                <a:gd name="connsiteY5" fmla="*/ 0 h 6052867"/>
                <a:gd name="connsiteX6" fmla="*/ 696407 w 1856031"/>
                <a:gd name="connsiteY6" fmla="*/ 130619 h 6052867"/>
                <a:gd name="connsiteX0" fmla="*/ 696407 w 1856031"/>
                <a:gd name="connsiteY0" fmla="*/ 130619 h 6052867"/>
                <a:gd name="connsiteX1" fmla="*/ 1043285 w 1856031"/>
                <a:gd name="connsiteY1" fmla="*/ 1601586 h 6052867"/>
                <a:gd name="connsiteX2" fmla="*/ 791401 w 1856031"/>
                <a:gd name="connsiteY2" fmla="*/ 3013314 h 6052867"/>
                <a:gd name="connsiteX3" fmla="*/ 1856031 w 1856031"/>
                <a:gd name="connsiteY3" fmla="*/ 6044634 h 6052867"/>
                <a:gd name="connsiteX4" fmla="*/ 0 w 1856031"/>
                <a:gd name="connsiteY4" fmla="*/ 6034939 h 6052867"/>
                <a:gd name="connsiteX5" fmla="*/ 9053 w 1856031"/>
                <a:gd name="connsiteY5" fmla="*/ 0 h 6052867"/>
                <a:gd name="connsiteX6" fmla="*/ 696407 w 1856031"/>
                <a:gd name="connsiteY6" fmla="*/ 130619 h 6052867"/>
                <a:gd name="connsiteX0" fmla="*/ 696407 w 1856031"/>
                <a:gd name="connsiteY0" fmla="*/ 130619 h 6052867"/>
                <a:gd name="connsiteX1" fmla="*/ 1043285 w 1856031"/>
                <a:gd name="connsiteY1" fmla="*/ 1601586 h 6052867"/>
                <a:gd name="connsiteX2" fmla="*/ 791401 w 1856031"/>
                <a:gd name="connsiteY2" fmla="*/ 3013314 h 6052867"/>
                <a:gd name="connsiteX3" fmla="*/ 1856031 w 1856031"/>
                <a:gd name="connsiteY3" fmla="*/ 6044634 h 6052867"/>
                <a:gd name="connsiteX4" fmla="*/ 0 w 1856031"/>
                <a:gd name="connsiteY4" fmla="*/ 6034939 h 6052867"/>
                <a:gd name="connsiteX5" fmla="*/ 9053 w 1856031"/>
                <a:gd name="connsiteY5" fmla="*/ 0 h 6052867"/>
                <a:gd name="connsiteX6" fmla="*/ 696407 w 1856031"/>
                <a:gd name="connsiteY6" fmla="*/ 130619 h 6052867"/>
                <a:gd name="connsiteX0" fmla="*/ 696407 w 1856031"/>
                <a:gd name="connsiteY0" fmla="*/ 130619 h 6052867"/>
                <a:gd name="connsiteX1" fmla="*/ 1015491 w 1856031"/>
                <a:gd name="connsiteY1" fmla="*/ 1601586 h 6052867"/>
                <a:gd name="connsiteX2" fmla="*/ 791401 w 1856031"/>
                <a:gd name="connsiteY2" fmla="*/ 3013314 h 6052867"/>
                <a:gd name="connsiteX3" fmla="*/ 1856031 w 1856031"/>
                <a:gd name="connsiteY3" fmla="*/ 6044634 h 6052867"/>
                <a:gd name="connsiteX4" fmla="*/ 0 w 1856031"/>
                <a:gd name="connsiteY4" fmla="*/ 6034939 h 6052867"/>
                <a:gd name="connsiteX5" fmla="*/ 9053 w 1856031"/>
                <a:gd name="connsiteY5" fmla="*/ 0 h 6052867"/>
                <a:gd name="connsiteX6" fmla="*/ 696407 w 1856031"/>
                <a:gd name="connsiteY6" fmla="*/ 130619 h 6052867"/>
                <a:gd name="connsiteX0" fmla="*/ 688202 w 1847826"/>
                <a:gd name="connsiteY0" fmla="*/ 130619 h 6460321"/>
                <a:gd name="connsiteX1" fmla="*/ 1007286 w 1847826"/>
                <a:gd name="connsiteY1" fmla="*/ 1601586 h 6460321"/>
                <a:gd name="connsiteX2" fmla="*/ 783196 w 1847826"/>
                <a:gd name="connsiteY2" fmla="*/ 3013314 h 6460321"/>
                <a:gd name="connsiteX3" fmla="*/ 1847826 w 1847826"/>
                <a:gd name="connsiteY3" fmla="*/ 6044634 h 6460321"/>
                <a:gd name="connsiteX4" fmla="*/ 1060 w 1847826"/>
                <a:gd name="connsiteY4" fmla="*/ 6460321 h 6460321"/>
                <a:gd name="connsiteX5" fmla="*/ 848 w 1847826"/>
                <a:gd name="connsiteY5" fmla="*/ 0 h 6460321"/>
                <a:gd name="connsiteX6" fmla="*/ 688202 w 1847826"/>
                <a:gd name="connsiteY6" fmla="*/ 130619 h 6460321"/>
                <a:gd name="connsiteX0" fmla="*/ 688202 w 1838561"/>
                <a:gd name="connsiteY0" fmla="*/ 130619 h 6487901"/>
                <a:gd name="connsiteX1" fmla="*/ 1007286 w 1838561"/>
                <a:gd name="connsiteY1" fmla="*/ 1601586 h 6487901"/>
                <a:gd name="connsiteX2" fmla="*/ 783196 w 1838561"/>
                <a:gd name="connsiteY2" fmla="*/ 3013314 h 6487901"/>
                <a:gd name="connsiteX3" fmla="*/ 1838561 w 1838561"/>
                <a:gd name="connsiteY3" fmla="*/ 6480392 h 6487901"/>
                <a:gd name="connsiteX4" fmla="*/ 1060 w 1838561"/>
                <a:gd name="connsiteY4" fmla="*/ 6460321 h 6487901"/>
                <a:gd name="connsiteX5" fmla="*/ 848 w 1838561"/>
                <a:gd name="connsiteY5" fmla="*/ 0 h 6487901"/>
                <a:gd name="connsiteX6" fmla="*/ 688202 w 1838561"/>
                <a:gd name="connsiteY6" fmla="*/ 130619 h 6487901"/>
                <a:gd name="connsiteX0" fmla="*/ 688202 w 1838561"/>
                <a:gd name="connsiteY0" fmla="*/ 130619 h 6492899"/>
                <a:gd name="connsiteX1" fmla="*/ 1007286 w 1838561"/>
                <a:gd name="connsiteY1" fmla="*/ 1601586 h 6492899"/>
                <a:gd name="connsiteX2" fmla="*/ 783196 w 1838561"/>
                <a:gd name="connsiteY2" fmla="*/ 3013314 h 6492899"/>
                <a:gd name="connsiteX3" fmla="*/ 1838561 w 1838561"/>
                <a:gd name="connsiteY3" fmla="*/ 6480392 h 6492899"/>
                <a:gd name="connsiteX4" fmla="*/ 1060 w 1838561"/>
                <a:gd name="connsiteY4" fmla="*/ 6460321 h 6492899"/>
                <a:gd name="connsiteX5" fmla="*/ 848 w 1838561"/>
                <a:gd name="connsiteY5" fmla="*/ 0 h 6492899"/>
                <a:gd name="connsiteX6" fmla="*/ 688202 w 1838561"/>
                <a:gd name="connsiteY6" fmla="*/ 130619 h 6492899"/>
                <a:gd name="connsiteX0" fmla="*/ 687142 w 1837501"/>
                <a:gd name="connsiteY0" fmla="*/ 140994 h 6503274"/>
                <a:gd name="connsiteX1" fmla="*/ 1006226 w 1837501"/>
                <a:gd name="connsiteY1" fmla="*/ 1611961 h 6503274"/>
                <a:gd name="connsiteX2" fmla="*/ 782136 w 1837501"/>
                <a:gd name="connsiteY2" fmla="*/ 3023689 h 6503274"/>
                <a:gd name="connsiteX3" fmla="*/ 1837501 w 1837501"/>
                <a:gd name="connsiteY3" fmla="*/ 6490767 h 6503274"/>
                <a:gd name="connsiteX4" fmla="*/ 0 w 1837501"/>
                <a:gd name="connsiteY4" fmla="*/ 6470696 h 6503274"/>
                <a:gd name="connsiteX5" fmla="*/ 194350 w 1837501"/>
                <a:gd name="connsiteY5" fmla="*/ 0 h 6503274"/>
                <a:gd name="connsiteX6" fmla="*/ 687142 w 1837501"/>
                <a:gd name="connsiteY6" fmla="*/ 140994 h 6503274"/>
                <a:gd name="connsiteX0" fmla="*/ 493640 w 1643999"/>
                <a:gd name="connsiteY0" fmla="*/ 140994 h 6508044"/>
                <a:gd name="connsiteX1" fmla="*/ 812724 w 1643999"/>
                <a:gd name="connsiteY1" fmla="*/ 1611961 h 6508044"/>
                <a:gd name="connsiteX2" fmla="*/ 588634 w 1643999"/>
                <a:gd name="connsiteY2" fmla="*/ 3023689 h 6508044"/>
                <a:gd name="connsiteX3" fmla="*/ 1643999 w 1643999"/>
                <a:gd name="connsiteY3" fmla="*/ 6490767 h 6508044"/>
                <a:gd name="connsiteX4" fmla="*/ 1059 w 1643999"/>
                <a:gd name="connsiteY4" fmla="*/ 6491447 h 6508044"/>
                <a:gd name="connsiteX5" fmla="*/ 848 w 1643999"/>
                <a:gd name="connsiteY5" fmla="*/ 0 h 6508044"/>
                <a:gd name="connsiteX6" fmla="*/ 493640 w 1643999"/>
                <a:gd name="connsiteY6" fmla="*/ 140994 h 6508044"/>
                <a:gd name="connsiteX0" fmla="*/ 492581 w 1642940"/>
                <a:gd name="connsiteY0" fmla="*/ 161744 h 6528794"/>
                <a:gd name="connsiteX1" fmla="*/ 811665 w 1642940"/>
                <a:gd name="connsiteY1" fmla="*/ 1632711 h 6528794"/>
                <a:gd name="connsiteX2" fmla="*/ 587575 w 1642940"/>
                <a:gd name="connsiteY2" fmla="*/ 3044439 h 6528794"/>
                <a:gd name="connsiteX3" fmla="*/ 1642940 w 1642940"/>
                <a:gd name="connsiteY3" fmla="*/ 6511517 h 6528794"/>
                <a:gd name="connsiteX4" fmla="*/ 0 w 1642940"/>
                <a:gd name="connsiteY4" fmla="*/ 6512197 h 6528794"/>
                <a:gd name="connsiteX5" fmla="*/ 9054 w 1642940"/>
                <a:gd name="connsiteY5" fmla="*/ 0 h 6528794"/>
                <a:gd name="connsiteX6" fmla="*/ 492581 w 1642940"/>
                <a:gd name="connsiteY6" fmla="*/ 161744 h 6528794"/>
                <a:gd name="connsiteX0" fmla="*/ 511110 w 1642940"/>
                <a:gd name="connsiteY0" fmla="*/ 130619 h 6528794"/>
                <a:gd name="connsiteX1" fmla="*/ 811665 w 1642940"/>
                <a:gd name="connsiteY1" fmla="*/ 1632711 h 6528794"/>
                <a:gd name="connsiteX2" fmla="*/ 587575 w 1642940"/>
                <a:gd name="connsiteY2" fmla="*/ 3044439 h 6528794"/>
                <a:gd name="connsiteX3" fmla="*/ 1642940 w 1642940"/>
                <a:gd name="connsiteY3" fmla="*/ 6511517 h 6528794"/>
                <a:gd name="connsiteX4" fmla="*/ 0 w 1642940"/>
                <a:gd name="connsiteY4" fmla="*/ 6512197 h 6528794"/>
                <a:gd name="connsiteX5" fmla="*/ 9054 w 1642940"/>
                <a:gd name="connsiteY5" fmla="*/ 0 h 6528794"/>
                <a:gd name="connsiteX6" fmla="*/ 511110 w 1642940"/>
                <a:gd name="connsiteY6" fmla="*/ 130619 h 6528794"/>
                <a:gd name="connsiteX0" fmla="*/ 520976 w 1652806"/>
                <a:gd name="connsiteY0" fmla="*/ 140994 h 6539169"/>
                <a:gd name="connsiteX1" fmla="*/ 821531 w 1652806"/>
                <a:gd name="connsiteY1" fmla="*/ 1643086 h 6539169"/>
                <a:gd name="connsiteX2" fmla="*/ 597441 w 1652806"/>
                <a:gd name="connsiteY2" fmla="*/ 3054814 h 6539169"/>
                <a:gd name="connsiteX3" fmla="*/ 1652806 w 1652806"/>
                <a:gd name="connsiteY3" fmla="*/ 6521892 h 6539169"/>
                <a:gd name="connsiteX4" fmla="*/ 9866 w 1652806"/>
                <a:gd name="connsiteY4" fmla="*/ 6522572 h 6539169"/>
                <a:gd name="connsiteX5" fmla="*/ 391 w 1652806"/>
                <a:gd name="connsiteY5" fmla="*/ 0 h 6539169"/>
                <a:gd name="connsiteX6" fmla="*/ 520976 w 1652806"/>
                <a:gd name="connsiteY6" fmla="*/ 140994 h 6539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52806" h="6539169">
                  <a:moveTo>
                    <a:pt x="520976" y="140994"/>
                  </a:moveTo>
                  <a:cubicBezTo>
                    <a:pt x="479101" y="735067"/>
                    <a:pt x="576197" y="1173514"/>
                    <a:pt x="821531" y="1643086"/>
                  </a:cubicBezTo>
                  <a:cubicBezTo>
                    <a:pt x="559138" y="2064506"/>
                    <a:pt x="573588" y="2832177"/>
                    <a:pt x="597441" y="3054814"/>
                  </a:cubicBezTo>
                  <a:cubicBezTo>
                    <a:pt x="637197" y="3380818"/>
                    <a:pt x="1525585" y="6259499"/>
                    <a:pt x="1652806" y="6521892"/>
                  </a:cubicBezTo>
                  <a:cubicBezTo>
                    <a:pt x="1250308" y="6556702"/>
                    <a:pt x="551336" y="6529262"/>
                    <a:pt x="9866" y="6522572"/>
                  </a:cubicBezTo>
                  <a:cubicBezTo>
                    <a:pt x="12884" y="4957058"/>
                    <a:pt x="-2627" y="1565514"/>
                    <a:pt x="391" y="0"/>
                  </a:cubicBezTo>
                  <a:cubicBezTo>
                    <a:pt x="371570" y="140375"/>
                    <a:pt x="242445" y="62871"/>
                    <a:pt x="520976" y="140994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CA7D2551-B12F-4A69-8253-334FABE1677F}"/>
              </a:ext>
            </a:extLst>
          </p:cNvPr>
          <p:cNvGrpSpPr/>
          <p:nvPr/>
        </p:nvGrpSpPr>
        <p:grpSpPr>
          <a:xfrm>
            <a:off x="4227028" y="1822775"/>
            <a:ext cx="1464888" cy="3674353"/>
            <a:chOff x="3084732" y="51222"/>
            <a:chExt cx="2671272" cy="6700308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DBDD0A27-54A1-4364-BDD3-A988CC54CFBB}"/>
                </a:ext>
              </a:extLst>
            </p:cNvPr>
            <p:cNvGrpSpPr/>
            <p:nvPr/>
          </p:nvGrpSpPr>
          <p:grpSpPr>
            <a:xfrm>
              <a:off x="3084732" y="278903"/>
              <a:ext cx="2671272" cy="6472627"/>
              <a:chOff x="7937428" y="59006"/>
              <a:chExt cx="2061972" cy="4996262"/>
            </a:xfrm>
          </p:grpSpPr>
          <p:sp>
            <p:nvSpPr>
              <p:cNvPr id="48" name="Rectangle: Rounded Corners 47">
                <a:extLst>
                  <a:ext uri="{FF2B5EF4-FFF2-40B4-BE49-F238E27FC236}">
                    <a16:creationId xmlns:a16="http://schemas.microsoft.com/office/drawing/2014/main" id="{A44E0967-A3AF-4759-8A03-E78BCBE38A8A}"/>
                  </a:ext>
                </a:extLst>
              </p:cNvPr>
              <p:cNvSpPr/>
              <p:nvPr/>
            </p:nvSpPr>
            <p:spPr>
              <a:xfrm rot="2641174">
                <a:off x="8730252" y="1948577"/>
                <a:ext cx="18288" cy="320040"/>
              </a:xfrm>
              <a:prstGeom prst="roundRect">
                <a:avLst>
                  <a:gd name="adj" fmla="val 50000"/>
                </a:avLst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9" name="Graphic 105">
                <a:extLst>
                  <a:ext uri="{FF2B5EF4-FFF2-40B4-BE49-F238E27FC236}">
                    <a16:creationId xmlns:a16="http://schemas.microsoft.com/office/drawing/2014/main" id="{9393E9DC-164A-4A6C-9AC4-3664CAA437D9}"/>
                  </a:ext>
                </a:extLst>
              </p:cNvPr>
              <p:cNvGrpSpPr/>
              <p:nvPr/>
            </p:nvGrpSpPr>
            <p:grpSpPr>
              <a:xfrm>
                <a:off x="7937428" y="59006"/>
                <a:ext cx="2061972" cy="4996262"/>
                <a:chOff x="7937428" y="59006"/>
                <a:chExt cx="2061972" cy="4996262"/>
              </a:xfrm>
            </p:grpSpPr>
            <p:sp>
              <p:nvSpPr>
                <p:cNvPr id="55" name="Freeform: Shape 54">
                  <a:extLst>
                    <a:ext uri="{FF2B5EF4-FFF2-40B4-BE49-F238E27FC236}">
                      <a16:creationId xmlns:a16="http://schemas.microsoft.com/office/drawing/2014/main" id="{9410EE29-1524-4F66-ABE9-F5F36608E00B}"/>
                    </a:ext>
                  </a:extLst>
                </p:cNvPr>
                <p:cNvSpPr/>
                <p:nvPr/>
              </p:nvSpPr>
              <p:spPr>
                <a:xfrm>
                  <a:off x="9503894" y="1808696"/>
                  <a:ext cx="475357" cy="501907"/>
                </a:xfrm>
                <a:custGeom>
                  <a:avLst/>
                  <a:gdLst>
                    <a:gd name="connsiteX0" fmla="*/ 470494 w 475357"/>
                    <a:gd name="connsiteY0" fmla="*/ 283773 h 501907"/>
                    <a:gd name="connsiteX1" fmla="*/ 469799 w 475357"/>
                    <a:gd name="connsiteY1" fmla="*/ 297668 h 501907"/>
                    <a:gd name="connsiteX2" fmla="*/ 186324 w 475357"/>
                    <a:gd name="connsiteY2" fmla="*/ 498463 h 501907"/>
                    <a:gd name="connsiteX3" fmla="*/ 171039 w 475357"/>
                    <a:gd name="connsiteY3" fmla="*/ 494294 h 501907"/>
                    <a:gd name="connsiteX4" fmla="*/ 94612 w 475357"/>
                    <a:gd name="connsiteY4" fmla="*/ 335882 h 501907"/>
                    <a:gd name="connsiteX5" fmla="*/ 2900 w 475357"/>
                    <a:gd name="connsiteY5" fmla="*/ 147594 h 501907"/>
                    <a:gd name="connsiteX6" fmla="*/ 7763 w 475357"/>
                    <a:gd name="connsiteY6" fmla="*/ 128140 h 501907"/>
                    <a:gd name="connsiteX7" fmla="*/ 184935 w 475357"/>
                    <a:gd name="connsiteY7" fmla="*/ 5856 h 501907"/>
                    <a:gd name="connsiteX8" fmla="*/ 217590 w 475357"/>
                    <a:gd name="connsiteY8" fmla="*/ 12109 h 501907"/>
                    <a:gd name="connsiteX9" fmla="*/ 470494 w 475357"/>
                    <a:gd name="connsiteY9" fmla="*/ 283773 h 501907"/>
                    <a:gd name="connsiteX10" fmla="*/ 470494 w 475357"/>
                    <a:gd name="connsiteY10" fmla="*/ 283773 h 5019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75357" h="501907">
                      <a:moveTo>
                        <a:pt x="470494" y="283773"/>
                      </a:moveTo>
                      <a:cubicBezTo>
                        <a:pt x="476747" y="288636"/>
                        <a:pt x="477441" y="292805"/>
                        <a:pt x="469799" y="297668"/>
                      </a:cubicBezTo>
                      <a:cubicBezTo>
                        <a:pt x="375307" y="364368"/>
                        <a:pt x="280816" y="431068"/>
                        <a:pt x="186324" y="498463"/>
                      </a:cubicBezTo>
                      <a:cubicBezTo>
                        <a:pt x="177292" y="504716"/>
                        <a:pt x="174513" y="501937"/>
                        <a:pt x="171039" y="494294"/>
                      </a:cubicBezTo>
                      <a:cubicBezTo>
                        <a:pt x="145332" y="441490"/>
                        <a:pt x="119624" y="388686"/>
                        <a:pt x="94612" y="335882"/>
                      </a:cubicBezTo>
                      <a:cubicBezTo>
                        <a:pt x="64041" y="272656"/>
                        <a:pt x="33470" y="210125"/>
                        <a:pt x="2900" y="147594"/>
                      </a:cubicBezTo>
                      <a:cubicBezTo>
                        <a:pt x="-1269" y="138561"/>
                        <a:pt x="-1964" y="133698"/>
                        <a:pt x="7763" y="128140"/>
                      </a:cubicBezTo>
                      <a:cubicBezTo>
                        <a:pt x="20964" y="120497"/>
                        <a:pt x="180766" y="11415"/>
                        <a:pt x="184935" y="5856"/>
                      </a:cubicBezTo>
                      <a:cubicBezTo>
                        <a:pt x="202999" y="-2481"/>
                        <a:pt x="202999" y="-3176"/>
                        <a:pt x="217590" y="12109"/>
                      </a:cubicBezTo>
                      <a:cubicBezTo>
                        <a:pt x="234960" y="30174"/>
                        <a:pt x="435059" y="244864"/>
                        <a:pt x="470494" y="283773"/>
                      </a:cubicBezTo>
                      <a:lnTo>
                        <a:pt x="470494" y="283773"/>
                      </a:lnTo>
                      <a:close/>
                    </a:path>
                  </a:pathLst>
                </a:custGeom>
                <a:solidFill>
                  <a:schemeClr val="accent3">
                    <a:lumMod val="60000"/>
                    <a:lumOff val="40000"/>
                  </a:schemeClr>
                </a:solidFill>
                <a:ln w="692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6" name="Freeform: Shape 55">
                  <a:extLst>
                    <a:ext uri="{FF2B5EF4-FFF2-40B4-BE49-F238E27FC236}">
                      <a16:creationId xmlns:a16="http://schemas.microsoft.com/office/drawing/2014/main" id="{AA46F27A-E0E3-4631-921A-160F3A6D1D36}"/>
                    </a:ext>
                  </a:extLst>
                </p:cNvPr>
                <p:cNvSpPr/>
                <p:nvPr/>
              </p:nvSpPr>
              <p:spPr>
                <a:xfrm>
                  <a:off x="9416032" y="1871293"/>
                  <a:ext cx="508551" cy="560658"/>
                </a:xfrm>
                <a:custGeom>
                  <a:avLst/>
                  <a:gdLst>
                    <a:gd name="connsiteX0" fmla="*/ 504161 w 508551"/>
                    <a:gd name="connsiteY0" fmla="*/ 367082 h 560658"/>
                    <a:gd name="connsiteX1" fmla="*/ 501382 w 508551"/>
                    <a:gd name="connsiteY1" fmla="*/ 383062 h 560658"/>
                    <a:gd name="connsiteX2" fmla="*/ 145649 w 508551"/>
                    <a:gd name="connsiteY2" fmla="*/ 558149 h 560658"/>
                    <a:gd name="connsiteX3" fmla="*/ 128974 w 508551"/>
                    <a:gd name="connsiteY3" fmla="*/ 550506 h 560658"/>
                    <a:gd name="connsiteX4" fmla="*/ 71307 w 508551"/>
                    <a:gd name="connsiteY4" fmla="*/ 358744 h 560658"/>
                    <a:gd name="connsiteX5" fmla="*/ 1828 w 508551"/>
                    <a:gd name="connsiteY5" fmla="*/ 130158 h 560658"/>
                    <a:gd name="connsiteX6" fmla="*/ 10860 w 508551"/>
                    <a:gd name="connsiteY6" fmla="*/ 109314 h 560658"/>
                    <a:gd name="connsiteX7" fmla="*/ 232498 w 508551"/>
                    <a:gd name="connsiteY7" fmla="*/ 3706 h 560658"/>
                    <a:gd name="connsiteX8" fmla="*/ 267933 w 508551"/>
                    <a:gd name="connsiteY8" fmla="*/ 16907 h 560658"/>
                    <a:gd name="connsiteX9" fmla="*/ 504161 w 508551"/>
                    <a:gd name="connsiteY9" fmla="*/ 367082 h 560658"/>
                    <a:gd name="connsiteX10" fmla="*/ 504161 w 508551"/>
                    <a:gd name="connsiteY10" fmla="*/ 367082 h 5606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508551" h="560658">
                      <a:moveTo>
                        <a:pt x="504161" y="367082"/>
                      </a:moveTo>
                      <a:cubicBezTo>
                        <a:pt x="510414" y="374030"/>
                        <a:pt x="510414" y="378198"/>
                        <a:pt x="501382" y="383062"/>
                      </a:cubicBezTo>
                      <a:cubicBezTo>
                        <a:pt x="382573" y="441424"/>
                        <a:pt x="264459" y="499092"/>
                        <a:pt x="145649" y="558149"/>
                      </a:cubicBezTo>
                      <a:cubicBezTo>
                        <a:pt x="134533" y="563707"/>
                        <a:pt x="131754" y="559539"/>
                        <a:pt x="128974" y="550506"/>
                      </a:cubicBezTo>
                      <a:cubicBezTo>
                        <a:pt x="109520" y="486586"/>
                        <a:pt x="90066" y="422665"/>
                        <a:pt x="71307" y="358744"/>
                      </a:cubicBezTo>
                      <a:cubicBezTo>
                        <a:pt x="48379" y="282317"/>
                        <a:pt x="25451" y="205890"/>
                        <a:pt x="1828" y="130158"/>
                      </a:cubicBezTo>
                      <a:cubicBezTo>
                        <a:pt x="-1646" y="119042"/>
                        <a:pt x="-951" y="113483"/>
                        <a:pt x="10860" y="109314"/>
                      </a:cubicBezTo>
                      <a:cubicBezTo>
                        <a:pt x="27535" y="103061"/>
                        <a:pt x="226940" y="9265"/>
                        <a:pt x="232498" y="3706"/>
                      </a:cubicBezTo>
                      <a:cubicBezTo>
                        <a:pt x="254037" y="-2547"/>
                        <a:pt x="254732" y="-2547"/>
                        <a:pt x="267933" y="16907"/>
                      </a:cubicBezTo>
                      <a:cubicBezTo>
                        <a:pt x="285302" y="39835"/>
                        <a:pt x="471506" y="317057"/>
                        <a:pt x="504161" y="367082"/>
                      </a:cubicBezTo>
                      <a:lnTo>
                        <a:pt x="504161" y="367082"/>
                      </a:lnTo>
                      <a:close/>
                    </a:path>
                  </a:pathLst>
                </a:custGeom>
                <a:solidFill>
                  <a:schemeClr val="accent3">
                    <a:lumMod val="60000"/>
                    <a:lumOff val="40000"/>
                  </a:schemeClr>
                </a:solidFill>
                <a:ln w="692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7" name="Freeform: Shape 56">
                  <a:extLst>
                    <a:ext uri="{FF2B5EF4-FFF2-40B4-BE49-F238E27FC236}">
                      <a16:creationId xmlns:a16="http://schemas.microsoft.com/office/drawing/2014/main" id="{A917C4C5-92F7-43A3-81D5-148EC263BFC9}"/>
                    </a:ext>
                  </a:extLst>
                </p:cNvPr>
                <p:cNvSpPr/>
                <p:nvPr/>
              </p:nvSpPr>
              <p:spPr>
                <a:xfrm>
                  <a:off x="8479021" y="59006"/>
                  <a:ext cx="1520379" cy="4996262"/>
                </a:xfrm>
                <a:custGeom>
                  <a:avLst/>
                  <a:gdLst>
                    <a:gd name="connsiteX0" fmla="*/ 1487892 w 1618512"/>
                    <a:gd name="connsiteY0" fmla="*/ 1797533 h 4996562"/>
                    <a:gd name="connsiteX1" fmla="*/ 1618512 w 1618512"/>
                    <a:gd name="connsiteY1" fmla="*/ 1843390 h 4996562"/>
                    <a:gd name="connsiteX2" fmla="*/ 1570572 w 1618512"/>
                    <a:gd name="connsiteY2" fmla="*/ 1805871 h 4996562"/>
                    <a:gd name="connsiteX3" fmla="*/ 1447594 w 1618512"/>
                    <a:gd name="connsiteY3" fmla="*/ 1738476 h 4996562"/>
                    <a:gd name="connsiteX4" fmla="*/ 1419108 w 1618512"/>
                    <a:gd name="connsiteY4" fmla="*/ 1720412 h 4996562"/>
                    <a:gd name="connsiteX5" fmla="*/ 1423276 w 1618512"/>
                    <a:gd name="connsiteY5" fmla="*/ 1703737 h 4996562"/>
                    <a:gd name="connsiteX6" fmla="*/ 1464964 w 1618512"/>
                    <a:gd name="connsiteY6" fmla="*/ 1694704 h 4996562"/>
                    <a:gd name="connsiteX7" fmla="*/ 1490671 w 1618512"/>
                    <a:gd name="connsiteY7" fmla="*/ 1682893 h 4996562"/>
                    <a:gd name="connsiteX8" fmla="*/ 1462185 w 1618512"/>
                    <a:gd name="connsiteY8" fmla="*/ 1675945 h 4996562"/>
                    <a:gd name="connsiteX9" fmla="*/ 1430224 w 1618512"/>
                    <a:gd name="connsiteY9" fmla="*/ 1678029 h 4996562"/>
                    <a:gd name="connsiteX10" fmla="*/ 1274591 w 1618512"/>
                    <a:gd name="connsiteY10" fmla="*/ 1694010 h 4996562"/>
                    <a:gd name="connsiteX11" fmla="*/ 1207891 w 1618512"/>
                    <a:gd name="connsiteY11" fmla="*/ 1694010 h 4996562"/>
                    <a:gd name="connsiteX12" fmla="*/ 1071712 w 1618512"/>
                    <a:gd name="connsiteY12" fmla="*/ 1656491 h 4996562"/>
                    <a:gd name="connsiteX13" fmla="*/ 965409 w 1618512"/>
                    <a:gd name="connsiteY13" fmla="*/ 1625225 h 4996562"/>
                    <a:gd name="connsiteX14" fmla="*/ 955682 w 1618512"/>
                    <a:gd name="connsiteY14" fmla="*/ 1614109 h 4996562"/>
                    <a:gd name="connsiteX15" fmla="*/ 798659 w 1618512"/>
                    <a:gd name="connsiteY15" fmla="*/ 1295895 h 4996562"/>
                    <a:gd name="connsiteX16" fmla="*/ 807692 w 1618512"/>
                    <a:gd name="connsiteY16" fmla="*/ 1258376 h 4996562"/>
                    <a:gd name="connsiteX17" fmla="*/ 852853 w 1618512"/>
                    <a:gd name="connsiteY17" fmla="*/ 1179170 h 4996562"/>
                    <a:gd name="connsiteX18" fmla="*/ 813945 w 1618512"/>
                    <a:gd name="connsiteY18" fmla="*/ 1115249 h 4996562"/>
                    <a:gd name="connsiteX19" fmla="*/ 712506 w 1618512"/>
                    <a:gd name="connsiteY19" fmla="*/ 1079120 h 4996562"/>
                    <a:gd name="connsiteX20" fmla="*/ 612456 w 1618512"/>
                    <a:gd name="connsiteY20" fmla="*/ 1015199 h 4996562"/>
                    <a:gd name="connsiteX21" fmla="*/ 611761 w 1618512"/>
                    <a:gd name="connsiteY21" fmla="*/ 1012420 h 4996562"/>
                    <a:gd name="connsiteX22" fmla="*/ 537418 w 1618512"/>
                    <a:gd name="connsiteY22" fmla="*/ 879020 h 4996562"/>
                    <a:gd name="connsiteX23" fmla="*/ 465160 w 1618512"/>
                    <a:gd name="connsiteY23" fmla="*/ 843586 h 4996562"/>
                    <a:gd name="connsiteX24" fmla="*/ 460991 w 1618512"/>
                    <a:gd name="connsiteY24" fmla="*/ 843586 h 4996562"/>
                    <a:gd name="connsiteX25" fmla="*/ 458907 w 1618512"/>
                    <a:gd name="connsiteY25" fmla="*/ 842891 h 4996562"/>
                    <a:gd name="connsiteX26" fmla="*/ 454738 w 1618512"/>
                    <a:gd name="connsiteY26" fmla="*/ 831080 h 4996562"/>
                    <a:gd name="connsiteX27" fmla="*/ 491562 w 1618512"/>
                    <a:gd name="connsiteY27" fmla="*/ 685174 h 4996562"/>
                    <a:gd name="connsiteX28" fmla="*/ 517269 w 1618512"/>
                    <a:gd name="connsiteY28" fmla="*/ 676836 h 4996562"/>
                    <a:gd name="connsiteX29" fmla="*/ 606897 w 1618512"/>
                    <a:gd name="connsiteY29" fmla="*/ 675447 h 4996562"/>
                    <a:gd name="connsiteX30" fmla="*/ 710421 w 1618512"/>
                    <a:gd name="connsiteY30" fmla="*/ 530930 h 4996562"/>
                    <a:gd name="connsiteX31" fmla="*/ 733349 w 1618512"/>
                    <a:gd name="connsiteY31" fmla="*/ 455198 h 4996562"/>
                    <a:gd name="connsiteX32" fmla="*/ 759751 w 1618512"/>
                    <a:gd name="connsiteY32" fmla="*/ 490633 h 4996562"/>
                    <a:gd name="connsiteX33" fmla="*/ 761836 w 1618512"/>
                    <a:gd name="connsiteY33" fmla="*/ 427407 h 4996562"/>
                    <a:gd name="connsiteX34" fmla="*/ 774342 w 1618512"/>
                    <a:gd name="connsiteY34" fmla="*/ 394057 h 4996562"/>
                    <a:gd name="connsiteX35" fmla="*/ 672902 w 1618512"/>
                    <a:gd name="connsiteY35" fmla="*/ 91128 h 4996562"/>
                    <a:gd name="connsiteX36" fmla="*/ 610371 w 1618512"/>
                    <a:gd name="connsiteY36" fmla="*/ 48051 h 4996562"/>
                    <a:gd name="connsiteX37" fmla="*/ 545756 w 1618512"/>
                    <a:gd name="connsiteY37" fmla="*/ 22344 h 4996562"/>
                    <a:gd name="connsiteX38" fmla="*/ 410272 w 1618512"/>
                    <a:gd name="connsiteY38" fmla="*/ 2890 h 4996562"/>
                    <a:gd name="connsiteX39" fmla="*/ 271313 w 1618512"/>
                    <a:gd name="connsiteY39" fmla="*/ 50830 h 4996562"/>
                    <a:gd name="connsiteX40" fmla="*/ 227542 w 1618512"/>
                    <a:gd name="connsiteY40" fmla="*/ 45272 h 4996562"/>
                    <a:gd name="connsiteX41" fmla="*/ 23273 w 1618512"/>
                    <a:gd name="connsiteY41" fmla="*/ 64031 h 4996562"/>
                    <a:gd name="connsiteX42" fmla="*/ 3124 w 1618512"/>
                    <a:gd name="connsiteY42" fmla="*/ 189788 h 4996562"/>
                    <a:gd name="connsiteX43" fmla="*/ 150420 w 1618512"/>
                    <a:gd name="connsiteY43" fmla="*/ 396836 h 4996562"/>
                    <a:gd name="connsiteX44" fmla="*/ 164316 w 1618512"/>
                    <a:gd name="connsiteY44" fmla="*/ 416290 h 4996562"/>
                    <a:gd name="connsiteX45" fmla="*/ 153894 w 1618512"/>
                    <a:gd name="connsiteY45" fmla="*/ 426017 h 4996562"/>
                    <a:gd name="connsiteX46" fmla="*/ 137914 w 1618512"/>
                    <a:gd name="connsiteY46" fmla="*/ 460062 h 4996562"/>
                    <a:gd name="connsiteX47" fmla="*/ 163621 w 1618512"/>
                    <a:gd name="connsiteY47" fmla="*/ 487853 h 4996562"/>
                    <a:gd name="connsiteX48" fmla="*/ 191413 w 1618512"/>
                    <a:gd name="connsiteY48" fmla="*/ 489243 h 4996562"/>
                    <a:gd name="connsiteX49" fmla="*/ 170569 w 1618512"/>
                    <a:gd name="connsiteY49" fmla="*/ 560806 h 4996562"/>
                    <a:gd name="connsiteX50" fmla="*/ 171264 w 1618512"/>
                    <a:gd name="connsiteY50" fmla="*/ 581650 h 4996562"/>
                    <a:gd name="connsiteX51" fmla="*/ 154589 w 1618512"/>
                    <a:gd name="connsiteY51" fmla="*/ 594156 h 4996562"/>
                    <a:gd name="connsiteX52" fmla="*/ 139303 w 1618512"/>
                    <a:gd name="connsiteY52" fmla="*/ 578871 h 4996562"/>
                    <a:gd name="connsiteX53" fmla="*/ 144167 w 1618512"/>
                    <a:gd name="connsiteY53" fmla="*/ 568449 h 4996562"/>
                    <a:gd name="connsiteX54" fmla="*/ 153894 w 1618512"/>
                    <a:gd name="connsiteY54" fmla="*/ 572618 h 4996562"/>
                    <a:gd name="connsiteX55" fmla="*/ 160842 w 1618512"/>
                    <a:gd name="connsiteY55" fmla="*/ 577481 h 4996562"/>
                    <a:gd name="connsiteX56" fmla="*/ 165705 w 1618512"/>
                    <a:gd name="connsiteY56" fmla="*/ 562891 h 4996562"/>
                    <a:gd name="connsiteX57" fmla="*/ 141388 w 1618512"/>
                    <a:gd name="connsiteY57" fmla="*/ 555943 h 4996562"/>
                    <a:gd name="connsiteX58" fmla="*/ 128881 w 1618512"/>
                    <a:gd name="connsiteY58" fmla="*/ 591377 h 4996562"/>
                    <a:gd name="connsiteX59" fmla="*/ 163621 w 1618512"/>
                    <a:gd name="connsiteY59" fmla="*/ 609442 h 4996562"/>
                    <a:gd name="connsiteX60" fmla="*/ 179601 w 1618512"/>
                    <a:gd name="connsiteY60" fmla="*/ 602494 h 4996562"/>
                    <a:gd name="connsiteX61" fmla="*/ 217120 w 1618512"/>
                    <a:gd name="connsiteY61" fmla="*/ 657382 h 4996562"/>
                    <a:gd name="connsiteX62" fmla="*/ 196971 w 1618512"/>
                    <a:gd name="connsiteY62" fmla="*/ 693511 h 4996562"/>
                    <a:gd name="connsiteX63" fmla="*/ 171958 w 1618512"/>
                    <a:gd name="connsiteY63" fmla="*/ 682395 h 4996562"/>
                    <a:gd name="connsiteX64" fmla="*/ 169179 w 1618512"/>
                    <a:gd name="connsiteY64" fmla="*/ 662941 h 4996562"/>
                    <a:gd name="connsiteX65" fmla="*/ 184465 w 1618512"/>
                    <a:gd name="connsiteY65" fmla="*/ 660856 h 4996562"/>
                    <a:gd name="connsiteX66" fmla="*/ 183075 w 1618512"/>
                    <a:gd name="connsiteY66" fmla="*/ 681005 h 4996562"/>
                    <a:gd name="connsiteX67" fmla="*/ 203919 w 1618512"/>
                    <a:gd name="connsiteY67" fmla="*/ 665720 h 4996562"/>
                    <a:gd name="connsiteX68" fmla="*/ 192107 w 1618512"/>
                    <a:gd name="connsiteY68" fmla="*/ 645571 h 4996562"/>
                    <a:gd name="connsiteX69" fmla="*/ 151810 w 1618512"/>
                    <a:gd name="connsiteY69" fmla="*/ 648350 h 4996562"/>
                    <a:gd name="connsiteX70" fmla="*/ 137219 w 1618512"/>
                    <a:gd name="connsiteY70" fmla="*/ 685869 h 4996562"/>
                    <a:gd name="connsiteX71" fmla="*/ 194887 w 1618512"/>
                    <a:gd name="connsiteY71" fmla="*/ 728946 h 4996562"/>
                    <a:gd name="connsiteX72" fmla="*/ 248385 w 1618512"/>
                    <a:gd name="connsiteY72" fmla="*/ 689343 h 4996562"/>
                    <a:gd name="connsiteX73" fmla="*/ 299105 w 1618512"/>
                    <a:gd name="connsiteY73" fmla="*/ 721998 h 4996562"/>
                    <a:gd name="connsiteX74" fmla="*/ 353994 w 1618512"/>
                    <a:gd name="connsiteY74" fmla="*/ 702544 h 4996562"/>
                    <a:gd name="connsiteX75" fmla="*/ 270619 w 1618512"/>
                    <a:gd name="connsiteY75" fmla="*/ 904033 h 4996562"/>
                    <a:gd name="connsiteX76" fmla="*/ 270619 w 1618512"/>
                    <a:gd name="connsiteY76" fmla="*/ 904033 h 4996562"/>
                    <a:gd name="connsiteX77" fmla="*/ 251165 w 1618512"/>
                    <a:gd name="connsiteY77" fmla="*/ 935298 h 4996562"/>
                    <a:gd name="connsiteX78" fmla="*/ 208782 w 1618512"/>
                    <a:gd name="connsiteY78" fmla="*/ 1067309 h 4996562"/>
                    <a:gd name="connsiteX79" fmla="*/ 201140 w 1618512"/>
                    <a:gd name="connsiteY79" fmla="*/ 1161800 h 4996562"/>
                    <a:gd name="connsiteX80" fmla="*/ 164316 w 1618512"/>
                    <a:gd name="connsiteY80" fmla="*/ 1406366 h 4996562"/>
                    <a:gd name="connsiteX81" fmla="*/ 99005 w 1618512"/>
                    <a:gd name="connsiteY81" fmla="*/ 1740561 h 4996562"/>
                    <a:gd name="connsiteX82" fmla="*/ 122628 w 1618512"/>
                    <a:gd name="connsiteY82" fmla="*/ 1797533 h 4996562"/>
                    <a:gd name="connsiteX83" fmla="*/ 524217 w 1618512"/>
                    <a:gd name="connsiteY83" fmla="*/ 2068502 h 4996562"/>
                    <a:gd name="connsiteX84" fmla="*/ 326202 w 1618512"/>
                    <a:gd name="connsiteY84" fmla="*/ 2520810 h 4996562"/>
                    <a:gd name="connsiteX85" fmla="*/ 331065 w 1618512"/>
                    <a:gd name="connsiteY85" fmla="*/ 2547212 h 4996562"/>
                    <a:gd name="connsiteX86" fmla="*/ 583969 w 1618512"/>
                    <a:gd name="connsiteY86" fmla="*/ 2581952 h 4996562"/>
                    <a:gd name="connsiteX87" fmla="*/ 656922 w 1618512"/>
                    <a:gd name="connsiteY87" fmla="*/ 2591679 h 4996562"/>
                    <a:gd name="connsiteX88" fmla="*/ 656227 w 1618512"/>
                    <a:gd name="connsiteY88" fmla="*/ 2595153 h 4996562"/>
                    <a:gd name="connsiteX89" fmla="*/ 704863 w 1618512"/>
                    <a:gd name="connsiteY89" fmla="*/ 2874459 h 4996562"/>
                    <a:gd name="connsiteX90" fmla="*/ 722927 w 1618512"/>
                    <a:gd name="connsiteY90" fmla="*/ 3132921 h 4996562"/>
                    <a:gd name="connsiteX91" fmla="*/ 676376 w 1618512"/>
                    <a:gd name="connsiteY91" fmla="*/ 3296891 h 4996562"/>
                    <a:gd name="connsiteX92" fmla="*/ 517269 w 1618512"/>
                    <a:gd name="connsiteY92" fmla="*/ 3890242 h 4996562"/>
                    <a:gd name="connsiteX93" fmla="*/ 301189 w 1618512"/>
                    <a:gd name="connsiteY93" fmla="*/ 4616993 h 4996562"/>
                    <a:gd name="connsiteX94" fmla="*/ 277567 w 1618512"/>
                    <a:gd name="connsiteY94" fmla="*/ 4642700 h 4996562"/>
                    <a:gd name="connsiteX95" fmla="*/ 217120 w 1618512"/>
                    <a:gd name="connsiteY95" fmla="*/ 4728159 h 4996562"/>
                    <a:gd name="connsiteX96" fmla="*/ 178212 w 1618512"/>
                    <a:gd name="connsiteY96" fmla="*/ 4820567 h 4996562"/>
                    <a:gd name="connsiteX97" fmla="*/ 156673 w 1618512"/>
                    <a:gd name="connsiteY97" fmla="*/ 4867813 h 4996562"/>
                    <a:gd name="connsiteX98" fmla="*/ 167095 w 1618512"/>
                    <a:gd name="connsiteY98" fmla="*/ 4901162 h 4996562"/>
                    <a:gd name="connsiteX99" fmla="*/ 315085 w 1618512"/>
                    <a:gd name="connsiteY99" fmla="*/ 4994264 h 4996562"/>
                    <a:gd name="connsiteX100" fmla="*/ 307443 w 1618512"/>
                    <a:gd name="connsiteY100" fmla="*/ 4943545 h 4996562"/>
                    <a:gd name="connsiteX101" fmla="*/ 294242 w 1618512"/>
                    <a:gd name="connsiteY101" fmla="*/ 4900467 h 4996562"/>
                    <a:gd name="connsiteX102" fmla="*/ 317864 w 1618512"/>
                    <a:gd name="connsiteY102" fmla="*/ 4806671 h 4996562"/>
                    <a:gd name="connsiteX103" fmla="*/ 471413 w 1618512"/>
                    <a:gd name="connsiteY103" fmla="*/ 4399524 h 4996562"/>
                    <a:gd name="connsiteX104" fmla="*/ 648585 w 1618512"/>
                    <a:gd name="connsiteY104" fmla="*/ 3931235 h 4996562"/>
                    <a:gd name="connsiteX105" fmla="*/ 649280 w 1618512"/>
                    <a:gd name="connsiteY105" fmla="*/ 3979175 h 4996562"/>
                    <a:gd name="connsiteX106" fmla="*/ 661091 w 1618512"/>
                    <a:gd name="connsiteY106" fmla="*/ 4485678 h 4996562"/>
                    <a:gd name="connsiteX107" fmla="*/ 627046 w 1618512"/>
                    <a:gd name="connsiteY107" fmla="*/ 4602403 h 4996562"/>
                    <a:gd name="connsiteX108" fmla="*/ 622183 w 1618512"/>
                    <a:gd name="connsiteY108" fmla="*/ 4661460 h 4996562"/>
                    <a:gd name="connsiteX109" fmla="*/ 645806 w 1618512"/>
                    <a:gd name="connsiteY109" fmla="*/ 4791386 h 4996562"/>
                    <a:gd name="connsiteX110" fmla="*/ 713200 w 1618512"/>
                    <a:gd name="connsiteY110" fmla="*/ 4859475 h 4996562"/>
                    <a:gd name="connsiteX111" fmla="*/ 861885 w 1618512"/>
                    <a:gd name="connsiteY111" fmla="*/ 4860170 h 4996562"/>
                    <a:gd name="connsiteX112" fmla="*/ 864665 w 1618512"/>
                    <a:gd name="connsiteY112" fmla="*/ 4857391 h 4996562"/>
                    <a:gd name="connsiteX113" fmla="*/ 829925 w 1618512"/>
                    <a:gd name="connsiteY113" fmla="*/ 4828209 h 4996562"/>
                    <a:gd name="connsiteX114" fmla="*/ 786848 w 1618512"/>
                    <a:gd name="connsiteY114" fmla="*/ 4797639 h 4996562"/>
                    <a:gd name="connsiteX115" fmla="*/ 729180 w 1618512"/>
                    <a:gd name="connsiteY115" fmla="*/ 4553072 h 4996562"/>
                    <a:gd name="connsiteX116" fmla="*/ 857022 w 1618512"/>
                    <a:gd name="connsiteY116" fmla="*/ 3333020 h 4996562"/>
                    <a:gd name="connsiteX117" fmla="*/ 894541 w 1618512"/>
                    <a:gd name="connsiteY117" fmla="*/ 3225328 h 4996562"/>
                    <a:gd name="connsiteX118" fmla="*/ 974442 w 1618512"/>
                    <a:gd name="connsiteY118" fmla="*/ 2617386 h 4996562"/>
                    <a:gd name="connsiteX119" fmla="*/ 977915 w 1618512"/>
                    <a:gd name="connsiteY119" fmla="*/ 2617386 h 4996562"/>
                    <a:gd name="connsiteX120" fmla="*/ 1191216 w 1618512"/>
                    <a:gd name="connsiteY120" fmla="*/ 2607659 h 4996562"/>
                    <a:gd name="connsiteX121" fmla="*/ 1200943 w 1618512"/>
                    <a:gd name="connsiteY121" fmla="*/ 2590289 h 4996562"/>
                    <a:gd name="connsiteX122" fmla="*/ 1180794 w 1618512"/>
                    <a:gd name="connsiteY122" fmla="*/ 2547907 h 4996562"/>
                    <a:gd name="connsiteX123" fmla="*/ 1059901 w 1618512"/>
                    <a:gd name="connsiteY123" fmla="*/ 2181058 h 4996562"/>
                    <a:gd name="connsiteX124" fmla="*/ 981389 w 1618512"/>
                    <a:gd name="connsiteY124" fmla="*/ 1789891 h 4996562"/>
                    <a:gd name="connsiteX125" fmla="*/ 981389 w 1618512"/>
                    <a:gd name="connsiteY125" fmla="*/ 1789891 h 4996562"/>
                    <a:gd name="connsiteX126" fmla="*/ 980000 w 1618512"/>
                    <a:gd name="connsiteY126" fmla="*/ 1755846 h 4996562"/>
                    <a:gd name="connsiteX127" fmla="*/ 981389 w 1618512"/>
                    <a:gd name="connsiteY127" fmla="*/ 1755151 h 4996562"/>
                    <a:gd name="connsiteX128" fmla="*/ 1038362 w 1618512"/>
                    <a:gd name="connsiteY128" fmla="*/ 1724580 h 4996562"/>
                    <a:gd name="connsiteX129" fmla="*/ 1041836 w 1618512"/>
                    <a:gd name="connsiteY129" fmla="*/ 1720412 h 4996562"/>
                    <a:gd name="connsiteX130" fmla="*/ 1041836 w 1618512"/>
                    <a:gd name="connsiteY130" fmla="*/ 1720412 h 4996562"/>
                    <a:gd name="connsiteX131" fmla="*/ 1190521 w 1618512"/>
                    <a:gd name="connsiteY131" fmla="*/ 1745424 h 4996562"/>
                    <a:gd name="connsiteX132" fmla="*/ 1262085 w 1618512"/>
                    <a:gd name="connsiteY132" fmla="*/ 1759320 h 4996562"/>
                    <a:gd name="connsiteX133" fmla="*/ 1362135 w 1618512"/>
                    <a:gd name="connsiteY133" fmla="*/ 1805871 h 4996562"/>
                    <a:gd name="connsiteX134" fmla="*/ 1423971 w 1618512"/>
                    <a:gd name="connsiteY134" fmla="*/ 1853811 h 4996562"/>
                    <a:gd name="connsiteX135" fmla="*/ 1493450 w 1618512"/>
                    <a:gd name="connsiteY135" fmla="*/ 1894109 h 4996562"/>
                    <a:gd name="connsiteX136" fmla="*/ 1436477 w 1618512"/>
                    <a:gd name="connsiteY136" fmla="*/ 1830883 h 4996562"/>
                    <a:gd name="connsiteX137" fmla="*/ 1555981 w 1618512"/>
                    <a:gd name="connsiteY137" fmla="*/ 1886466 h 4996562"/>
                    <a:gd name="connsiteX138" fmla="*/ 1459405 w 1618512"/>
                    <a:gd name="connsiteY138" fmla="*/ 1813513 h 4996562"/>
                    <a:gd name="connsiteX139" fmla="*/ 1601837 w 1618512"/>
                    <a:gd name="connsiteY139" fmla="*/ 1882298 h 4996562"/>
                    <a:gd name="connsiteX140" fmla="*/ 1487892 w 1618512"/>
                    <a:gd name="connsiteY140" fmla="*/ 1797533 h 4996562"/>
                    <a:gd name="connsiteX141" fmla="*/ 218509 w 1618512"/>
                    <a:gd name="connsiteY141" fmla="*/ 133510 h 4996562"/>
                    <a:gd name="connsiteX142" fmla="*/ 192802 w 1618512"/>
                    <a:gd name="connsiteY142" fmla="*/ 173113 h 4996562"/>
                    <a:gd name="connsiteX143" fmla="*/ 208088 w 1618512"/>
                    <a:gd name="connsiteY143" fmla="*/ 126562 h 4996562"/>
                    <a:gd name="connsiteX144" fmla="*/ 217120 w 1618512"/>
                    <a:gd name="connsiteY144" fmla="*/ 121699 h 4996562"/>
                    <a:gd name="connsiteX145" fmla="*/ 218509 w 1618512"/>
                    <a:gd name="connsiteY145" fmla="*/ 133510 h 4996562"/>
                    <a:gd name="connsiteX146" fmla="*/ 636079 w 1618512"/>
                    <a:gd name="connsiteY146" fmla="*/ 1621057 h 4996562"/>
                    <a:gd name="connsiteX147" fmla="*/ 664565 w 1618512"/>
                    <a:gd name="connsiteY147" fmla="*/ 1663439 h 4996562"/>
                    <a:gd name="connsiteX148" fmla="*/ 617319 w 1618512"/>
                    <a:gd name="connsiteY148" fmla="*/ 1601603 h 4996562"/>
                    <a:gd name="connsiteX149" fmla="*/ 636079 w 1618512"/>
                    <a:gd name="connsiteY149" fmla="*/ 1621057 h 4996562"/>
                    <a:gd name="connsiteX150" fmla="*/ 278261 w 1618512"/>
                    <a:gd name="connsiteY150" fmla="*/ 630980 h 4996562"/>
                    <a:gd name="connsiteX151" fmla="*/ 285904 w 1618512"/>
                    <a:gd name="connsiteY151" fmla="*/ 593462 h 4996562"/>
                    <a:gd name="connsiteX152" fmla="*/ 309527 w 1618512"/>
                    <a:gd name="connsiteY152" fmla="*/ 596241 h 4996562"/>
                    <a:gd name="connsiteX153" fmla="*/ 319949 w 1618512"/>
                    <a:gd name="connsiteY153" fmla="*/ 603189 h 4996562"/>
                    <a:gd name="connsiteX154" fmla="*/ 324812 w 1618512"/>
                    <a:gd name="connsiteY154" fmla="*/ 640707 h 4996562"/>
                    <a:gd name="connsiteX155" fmla="*/ 310917 w 1618512"/>
                    <a:gd name="connsiteY155" fmla="*/ 610831 h 4996562"/>
                    <a:gd name="connsiteX156" fmla="*/ 299105 w 1618512"/>
                    <a:gd name="connsiteY156" fmla="*/ 612221 h 4996562"/>
                    <a:gd name="connsiteX157" fmla="*/ 296326 w 1618512"/>
                    <a:gd name="connsiteY157" fmla="*/ 623338 h 4996562"/>
                    <a:gd name="connsiteX158" fmla="*/ 305358 w 1618512"/>
                    <a:gd name="connsiteY158" fmla="*/ 623338 h 4996562"/>
                    <a:gd name="connsiteX159" fmla="*/ 314390 w 1618512"/>
                    <a:gd name="connsiteY159" fmla="*/ 631675 h 4996562"/>
                    <a:gd name="connsiteX160" fmla="*/ 300495 w 1618512"/>
                    <a:gd name="connsiteY160" fmla="*/ 646960 h 4996562"/>
                    <a:gd name="connsiteX161" fmla="*/ 278261 w 1618512"/>
                    <a:gd name="connsiteY161" fmla="*/ 630980 h 4996562"/>
                    <a:gd name="connsiteX162" fmla="*/ 335234 w 1618512"/>
                    <a:gd name="connsiteY162" fmla="*/ 658077 h 4996562"/>
                    <a:gd name="connsiteX163" fmla="*/ 292157 w 1618512"/>
                    <a:gd name="connsiteY163" fmla="*/ 667804 h 4996562"/>
                    <a:gd name="connsiteX164" fmla="*/ 335234 w 1618512"/>
                    <a:gd name="connsiteY164" fmla="*/ 658077 h 4996562"/>
                    <a:gd name="connsiteX165" fmla="*/ 284515 w 1618512"/>
                    <a:gd name="connsiteY165" fmla="*/ 692817 h 4996562"/>
                    <a:gd name="connsiteX166" fmla="*/ 319949 w 1618512"/>
                    <a:gd name="connsiteY166" fmla="*/ 691427 h 4996562"/>
                    <a:gd name="connsiteX167" fmla="*/ 344266 w 1618512"/>
                    <a:gd name="connsiteY167" fmla="*/ 665025 h 4996562"/>
                    <a:gd name="connsiteX168" fmla="*/ 344961 w 1618512"/>
                    <a:gd name="connsiteY168" fmla="*/ 654603 h 4996562"/>
                    <a:gd name="connsiteX169" fmla="*/ 369974 w 1618512"/>
                    <a:gd name="connsiteY169" fmla="*/ 636539 h 4996562"/>
                    <a:gd name="connsiteX170" fmla="*/ 369279 w 1618512"/>
                    <a:gd name="connsiteY170" fmla="*/ 658772 h 4996562"/>
                    <a:gd name="connsiteX171" fmla="*/ 284515 w 1618512"/>
                    <a:gd name="connsiteY171" fmla="*/ 692817 h 4996562"/>
                    <a:gd name="connsiteX172" fmla="*/ 235184 w 1618512"/>
                    <a:gd name="connsiteY172" fmla="*/ 1683588 h 4996562"/>
                    <a:gd name="connsiteX173" fmla="*/ 353299 w 1618512"/>
                    <a:gd name="connsiteY173" fmla="*/ 1327855 h 4996562"/>
                    <a:gd name="connsiteX174" fmla="*/ 353299 w 1618512"/>
                    <a:gd name="connsiteY174" fmla="*/ 1327855 h 4996562"/>
                    <a:gd name="connsiteX175" fmla="*/ 367195 w 1618512"/>
                    <a:gd name="connsiteY175" fmla="*/ 1344530 h 4996562"/>
                    <a:gd name="connsiteX176" fmla="*/ 525607 w 1618512"/>
                    <a:gd name="connsiteY176" fmla="*/ 1507806 h 4996562"/>
                    <a:gd name="connsiteX177" fmla="*/ 597865 w 1618512"/>
                    <a:gd name="connsiteY177" fmla="*/ 1581454 h 4996562"/>
                    <a:gd name="connsiteX178" fmla="*/ 577021 w 1618512"/>
                    <a:gd name="connsiteY178" fmla="*/ 1562694 h 4996562"/>
                    <a:gd name="connsiteX179" fmla="*/ 597865 w 1618512"/>
                    <a:gd name="connsiteY179" fmla="*/ 1627310 h 4996562"/>
                    <a:gd name="connsiteX180" fmla="*/ 667344 w 1618512"/>
                    <a:gd name="connsiteY180" fmla="*/ 1687756 h 4996562"/>
                    <a:gd name="connsiteX181" fmla="*/ 673597 w 1618512"/>
                    <a:gd name="connsiteY181" fmla="*/ 1684283 h 4996562"/>
                    <a:gd name="connsiteX182" fmla="*/ 678461 w 1618512"/>
                    <a:gd name="connsiteY182" fmla="*/ 1747509 h 4996562"/>
                    <a:gd name="connsiteX183" fmla="*/ 692357 w 1618512"/>
                    <a:gd name="connsiteY183" fmla="*/ 1778774 h 4996562"/>
                    <a:gd name="connsiteX184" fmla="*/ 731960 w 1618512"/>
                    <a:gd name="connsiteY184" fmla="*/ 1778079 h 4996562"/>
                    <a:gd name="connsiteX185" fmla="*/ 730570 w 1618512"/>
                    <a:gd name="connsiteY185" fmla="*/ 1780164 h 4996562"/>
                    <a:gd name="connsiteX186" fmla="*/ 729875 w 1618512"/>
                    <a:gd name="connsiteY186" fmla="*/ 1780164 h 4996562"/>
                    <a:gd name="connsiteX187" fmla="*/ 670818 w 1618512"/>
                    <a:gd name="connsiteY187" fmla="*/ 1828799 h 4996562"/>
                    <a:gd name="connsiteX188" fmla="*/ 550619 w 1618512"/>
                    <a:gd name="connsiteY188" fmla="*/ 2006665 h 4996562"/>
                    <a:gd name="connsiteX189" fmla="*/ 247691 w 1618512"/>
                    <a:gd name="connsiteY189" fmla="*/ 1726665 h 4996562"/>
                    <a:gd name="connsiteX190" fmla="*/ 235184 w 1618512"/>
                    <a:gd name="connsiteY190" fmla="*/ 1683588 h 4996562"/>
                    <a:gd name="connsiteX0" fmla="*/ 1485321 w 1615941"/>
                    <a:gd name="connsiteY0" fmla="*/ 1797533 h 4996562"/>
                    <a:gd name="connsiteX1" fmla="*/ 1615941 w 1615941"/>
                    <a:gd name="connsiteY1" fmla="*/ 1843390 h 4996562"/>
                    <a:gd name="connsiteX2" fmla="*/ 1568001 w 1615941"/>
                    <a:gd name="connsiteY2" fmla="*/ 1805871 h 4996562"/>
                    <a:gd name="connsiteX3" fmla="*/ 1445023 w 1615941"/>
                    <a:gd name="connsiteY3" fmla="*/ 1738476 h 4996562"/>
                    <a:gd name="connsiteX4" fmla="*/ 1416537 w 1615941"/>
                    <a:gd name="connsiteY4" fmla="*/ 1720412 h 4996562"/>
                    <a:gd name="connsiteX5" fmla="*/ 1420705 w 1615941"/>
                    <a:gd name="connsiteY5" fmla="*/ 1703737 h 4996562"/>
                    <a:gd name="connsiteX6" fmla="*/ 1462393 w 1615941"/>
                    <a:gd name="connsiteY6" fmla="*/ 1694704 h 4996562"/>
                    <a:gd name="connsiteX7" fmla="*/ 1488100 w 1615941"/>
                    <a:gd name="connsiteY7" fmla="*/ 1682893 h 4996562"/>
                    <a:gd name="connsiteX8" fmla="*/ 1459614 w 1615941"/>
                    <a:gd name="connsiteY8" fmla="*/ 1675945 h 4996562"/>
                    <a:gd name="connsiteX9" fmla="*/ 1427653 w 1615941"/>
                    <a:gd name="connsiteY9" fmla="*/ 1678029 h 4996562"/>
                    <a:gd name="connsiteX10" fmla="*/ 1272020 w 1615941"/>
                    <a:gd name="connsiteY10" fmla="*/ 1694010 h 4996562"/>
                    <a:gd name="connsiteX11" fmla="*/ 1205320 w 1615941"/>
                    <a:gd name="connsiteY11" fmla="*/ 1694010 h 4996562"/>
                    <a:gd name="connsiteX12" fmla="*/ 1069141 w 1615941"/>
                    <a:gd name="connsiteY12" fmla="*/ 1656491 h 4996562"/>
                    <a:gd name="connsiteX13" fmla="*/ 962838 w 1615941"/>
                    <a:gd name="connsiteY13" fmla="*/ 1625225 h 4996562"/>
                    <a:gd name="connsiteX14" fmla="*/ 953111 w 1615941"/>
                    <a:gd name="connsiteY14" fmla="*/ 1614109 h 4996562"/>
                    <a:gd name="connsiteX15" fmla="*/ 796088 w 1615941"/>
                    <a:gd name="connsiteY15" fmla="*/ 1295895 h 4996562"/>
                    <a:gd name="connsiteX16" fmla="*/ 805121 w 1615941"/>
                    <a:gd name="connsiteY16" fmla="*/ 1258376 h 4996562"/>
                    <a:gd name="connsiteX17" fmla="*/ 850282 w 1615941"/>
                    <a:gd name="connsiteY17" fmla="*/ 1179170 h 4996562"/>
                    <a:gd name="connsiteX18" fmla="*/ 811374 w 1615941"/>
                    <a:gd name="connsiteY18" fmla="*/ 1115249 h 4996562"/>
                    <a:gd name="connsiteX19" fmla="*/ 709935 w 1615941"/>
                    <a:gd name="connsiteY19" fmla="*/ 1079120 h 4996562"/>
                    <a:gd name="connsiteX20" fmla="*/ 609885 w 1615941"/>
                    <a:gd name="connsiteY20" fmla="*/ 1015199 h 4996562"/>
                    <a:gd name="connsiteX21" fmla="*/ 609190 w 1615941"/>
                    <a:gd name="connsiteY21" fmla="*/ 1012420 h 4996562"/>
                    <a:gd name="connsiteX22" fmla="*/ 534847 w 1615941"/>
                    <a:gd name="connsiteY22" fmla="*/ 879020 h 4996562"/>
                    <a:gd name="connsiteX23" fmla="*/ 462589 w 1615941"/>
                    <a:gd name="connsiteY23" fmla="*/ 843586 h 4996562"/>
                    <a:gd name="connsiteX24" fmla="*/ 458420 w 1615941"/>
                    <a:gd name="connsiteY24" fmla="*/ 843586 h 4996562"/>
                    <a:gd name="connsiteX25" fmla="*/ 456336 w 1615941"/>
                    <a:gd name="connsiteY25" fmla="*/ 842891 h 4996562"/>
                    <a:gd name="connsiteX26" fmla="*/ 452167 w 1615941"/>
                    <a:gd name="connsiteY26" fmla="*/ 831080 h 4996562"/>
                    <a:gd name="connsiteX27" fmla="*/ 488991 w 1615941"/>
                    <a:gd name="connsiteY27" fmla="*/ 685174 h 4996562"/>
                    <a:gd name="connsiteX28" fmla="*/ 514698 w 1615941"/>
                    <a:gd name="connsiteY28" fmla="*/ 676836 h 4996562"/>
                    <a:gd name="connsiteX29" fmla="*/ 604326 w 1615941"/>
                    <a:gd name="connsiteY29" fmla="*/ 675447 h 4996562"/>
                    <a:gd name="connsiteX30" fmla="*/ 707850 w 1615941"/>
                    <a:gd name="connsiteY30" fmla="*/ 530930 h 4996562"/>
                    <a:gd name="connsiteX31" fmla="*/ 730778 w 1615941"/>
                    <a:gd name="connsiteY31" fmla="*/ 455198 h 4996562"/>
                    <a:gd name="connsiteX32" fmla="*/ 757180 w 1615941"/>
                    <a:gd name="connsiteY32" fmla="*/ 490633 h 4996562"/>
                    <a:gd name="connsiteX33" fmla="*/ 759265 w 1615941"/>
                    <a:gd name="connsiteY33" fmla="*/ 427407 h 4996562"/>
                    <a:gd name="connsiteX34" fmla="*/ 771771 w 1615941"/>
                    <a:gd name="connsiteY34" fmla="*/ 394057 h 4996562"/>
                    <a:gd name="connsiteX35" fmla="*/ 670331 w 1615941"/>
                    <a:gd name="connsiteY35" fmla="*/ 91128 h 4996562"/>
                    <a:gd name="connsiteX36" fmla="*/ 607800 w 1615941"/>
                    <a:gd name="connsiteY36" fmla="*/ 48051 h 4996562"/>
                    <a:gd name="connsiteX37" fmla="*/ 543185 w 1615941"/>
                    <a:gd name="connsiteY37" fmla="*/ 22344 h 4996562"/>
                    <a:gd name="connsiteX38" fmla="*/ 407701 w 1615941"/>
                    <a:gd name="connsiteY38" fmla="*/ 2890 h 4996562"/>
                    <a:gd name="connsiteX39" fmla="*/ 268742 w 1615941"/>
                    <a:gd name="connsiteY39" fmla="*/ 50830 h 4996562"/>
                    <a:gd name="connsiteX40" fmla="*/ 224971 w 1615941"/>
                    <a:gd name="connsiteY40" fmla="*/ 45272 h 4996562"/>
                    <a:gd name="connsiteX41" fmla="*/ 88257 w 1615941"/>
                    <a:gd name="connsiteY41" fmla="*/ 222436 h 4996562"/>
                    <a:gd name="connsiteX42" fmla="*/ 553 w 1615941"/>
                    <a:gd name="connsiteY42" fmla="*/ 189788 h 4996562"/>
                    <a:gd name="connsiteX43" fmla="*/ 147849 w 1615941"/>
                    <a:gd name="connsiteY43" fmla="*/ 396836 h 4996562"/>
                    <a:gd name="connsiteX44" fmla="*/ 161745 w 1615941"/>
                    <a:gd name="connsiteY44" fmla="*/ 416290 h 4996562"/>
                    <a:gd name="connsiteX45" fmla="*/ 151323 w 1615941"/>
                    <a:gd name="connsiteY45" fmla="*/ 426017 h 4996562"/>
                    <a:gd name="connsiteX46" fmla="*/ 135343 w 1615941"/>
                    <a:gd name="connsiteY46" fmla="*/ 460062 h 4996562"/>
                    <a:gd name="connsiteX47" fmla="*/ 161050 w 1615941"/>
                    <a:gd name="connsiteY47" fmla="*/ 487853 h 4996562"/>
                    <a:gd name="connsiteX48" fmla="*/ 188842 w 1615941"/>
                    <a:gd name="connsiteY48" fmla="*/ 489243 h 4996562"/>
                    <a:gd name="connsiteX49" fmla="*/ 167998 w 1615941"/>
                    <a:gd name="connsiteY49" fmla="*/ 560806 h 4996562"/>
                    <a:gd name="connsiteX50" fmla="*/ 168693 w 1615941"/>
                    <a:gd name="connsiteY50" fmla="*/ 581650 h 4996562"/>
                    <a:gd name="connsiteX51" fmla="*/ 152018 w 1615941"/>
                    <a:gd name="connsiteY51" fmla="*/ 594156 h 4996562"/>
                    <a:gd name="connsiteX52" fmla="*/ 136732 w 1615941"/>
                    <a:gd name="connsiteY52" fmla="*/ 578871 h 4996562"/>
                    <a:gd name="connsiteX53" fmla="*/ 141596 w 1615941"/>
                    <a:gd name="connsiteY53" fmla="*/ 568449 h 4996562"/>
                    <a:gd name="connsiteX54" fmla="*/ 151323 w 1615941"/>
                    <a:gd name="connsiteY54" fmla="*/ 572618 h 4996562"/>
                    <a:gd name="connsiteX55" fmla="*/ 158271 w 1615941"/>
                    <a:gd name="connsiteY55" fmla="*/ 577481 h 4996562"/>
                    <a:gd name="connsiteX56" fmla="*/ 163134 w 1615941"/>
                    <a:gd name="connsiteY56" fmla="*/ 562891 h 4996562"/>
                    <a:gd name="connsiteX57" fmla="*/ 138817 w 1615941"/>
                    <a:gd name="connsiteY57" fmla="*/ 555943 h 4996562"/>
                    <a:gd name="connsiteX58" fmla="*/ 126310 w 1615941"/>
                    <a:gd name="connsiteY58" fmla="*/ 591377 h 4996562"/>
                    <a:gd name="connsiteX59" fmla="*/ 161050 w 1615941"/>
                    <a:gd name="connsiteY59" fmla="*/ 609442 h 4996562"/>
                    <a:gd name="connsiteX60" fmla="*/ 177030 w 1615941"/>
                    <a:gd name="connsiteY60" fmla="*/ 602494 h 4996562"/>
                    <a:gd name="connsiteX61" fmla="*/ 214549 w 1615941"/>
                    <a:gd name="connsiteY61" fmla="*/ 657382 h 4996562"/>
                    <a:gd name="connsiteX62" fmla="*/ 194400 w 1615941"/>
                    <a:gd name="connsiteY62" fmla="*/ 693511 h 4996562"/>
                    <a:gd name="connsiteX63" fmla="*/ 169387 w 1615941"/>
                    <a:gd name="connsiteY63" fmla="*/ 682395 h 4996562"/>
                    <a:gd name="connsiteX64" fmla="*/ 166608 w 1615941"/>
                    <a:gd name="connsiteY64" fmla="*/ 662941 h 4996562"/>
                    <a:gd name="connsiteX65" fmla="*/ 181894 w 1615941"/>
                    <a:gd name="connsiteY65" fmla="*/ 660856 h 4996562"/>
                    <a:gd name="connsiteX66" fmla="*/ 180504 w 1615941"/>
                    <a:gd name="connsiteY66" fmla="*/ 681005 h 4996562"/>
                    <a:gd name="connsiteX67" fmla="*/ 201348 w 1615941"/>
                    <a:gd name="connsiteY67" fmla="*/ 665720 h 4996562"/>
                    <a:gd name="connsiteX68" fmla="*/ 189536 w 1615941"/>
                    <a:gd name="connsiteY68" fmla="*/ 645571 h 4996562"/>
                    <a:gd name="connsiteX69" fmla="*/ 149239 w 1615941"/>
                    <a:gd name="connsiteY69" fmla="*/ 648350 h 4996562"/>
                    <a:gd name="connsiteX70" fmla="*/ 134648 w 1615941"/>
                    <a:gd name="connsiteY70" fmla="*/ 685869 h 4996562"/>
                    <a:gd name="connsiteX71" fmla="*/ 192316 w 1615941"/>
                    <a:gd name="connsiteY71" fmla="*/ 728946 h 4996562"/>
                    <a:gd name="connsiteX72" fmla="*/ 245814 w 1615941"/>
                    <a:gd name="connsiteY72" fmla="*/ 689343 h 4996562"/>
                    <a:gd name="connsiteX73" fmla="*/ 296534 w 1615941"/>
                    <a:gd name="connsiteY73" fmla="*/ 721998 h 4996562"/>
                    <a:gd name="connsiteX74" fmla="*/ 351423 w 1615941"/>
                    <a:gd name="connsiteY74" fmla="*/ 702544 h 4996562"/>
                    <a:gd name="connsiteX75" fmla="*/ 268048 w 1615941"/>
                    <a:gd name="connsiteY75" fmla="*/ 904033 h 4996562"/>
                    <a:gd name="connsiteX76" fmla="*/ 268048 w 1615941"/>
                    <a:gd name="connsiteY76" fmla="*/ 904033 h 4996562"/>
                    <a:gd name="connsiteX77" fmla="*/ 248594 w 1615941"/>
                    <a:gd name="connsiteY77" fmla="*/ 935298 h 4996562"/>
                    <a:gd name="connsiteX78" fmla="*/ 206211 w 1615941"/>
                    <a:gd name="connsiteY78" fmla="*/ 1067309 h 4996562"/>
                    <a:gd name="connsiteX79" fmla="*/ 198569 w 1615941"/>
                    <a:gd name="connsiteY79" fmla="*/ 1161800 h 4996562"/>
                    <a:gd name="connsiteX80" fmla="*/ 161745 w 1615941"/>
                    <a:gd name="connsiteY80" fmla="*/ 1406366 h 4996562"/>
                    <a:gd name="connsiteX81" fmla="*/ 96434 w 1615941"/>
                    <a:gd name="connsiteY81" fmla="*/ 1740561 h 4996562"/>
                    <a:gd name="connsiteX82" fmla="*/ 120057 w 1615941"/>
                    <a:gd name="connsiteY82" fmla="*/ 1797533 h 4996562"/>
                    <a:gd name="connsiteX83" fmla="*/ 521646 w 1615941"/>
                    <a:gd name="connsiteY83" fmla="*/ 2068502 h 4996562"/>
                    <a:gd name="connsiteX84" fmla="*/ 323631 w 1615941"/>
                    <a:gd name="connsiteY84" fmla="*/ 2520810 h 4996562"/>
                    <a:gd name="connsiteX85" fmla="*/ 328494 w 1615941"/>
                    <a:gd name="connsiteY85" fmla="*/ 2547212 h 4996562"/>
                    <a:gd name="connsiteX86" fmla="*/ 581398 w 1615941"/>
                    <a:gd name="connsiteY86" fmla="*/ 2581952 h 4996562"/>
                    <a:gd name="connsiteX87" fmla="*/ 654351 w 1615941"/>
                    <a:gd name="connsiteY87" fmla="*/ 2591679 h 4996562"/>
                    <a:gd name="connsiteX88" fmla="*/ 653656 w 1615941"/>
                    <a:gd name="connsiteY88" fmla="*/ 2595153 h 4996562"/>
                    <a:gd name="connsiteX89" fmla="*/ 702292 w 1615941"/>
                    <a:gd name="connsiteY89" fmla="*/ 2874459 h 4996562"/>
                    <a:gd name="connsiteX90" fmla="*/ 720356 w 1615941"/>
                    <a:gd name="connsiteY90" fmla="*/ 3132921 h 4996562"/>
                    <a:gd name="connsiteX91" fmla="*/ 673805 w 1615941"/>
                    <a:gd name="connsiteY91" fmla="*/ 3296891 h 4996562"/>
                    <a:gd name="connsiteX92" fmla="*/ 514698 w 1615941"/>
                    <a:gd name="connsiteY92" fmla="*/ 3890242 h 4996562"/>
                    <a:gd name="connsiteX93" fmla="*/ 298618 w 1615941"/>
                    <a:gd name="connsiteY93" fmla="*/ 4616993 h 4996562"/>
                    <a:gd name="connsiteX94" fmla="*/ 274996 w 1615941"/>
                    <a:gd name="connsiteY94" fmla="*/ 4642700 h 4996562"/>
                    <a:gd name="connsiteX95" fmla="*/ 214549 w 1615941"/>
                    <a:gd name="connsiteY95" fmla="*/ 4728159 h 4996562"/>
                    <a:gd name="connsiteX96" fmla="*/ 175641 w 1615941"/>
                    <a:gd name="connsiteY96" fmla="*/ 4820567 h 4996562"/>
                    <a:gd name="connsiteX97" fmla="*/ 154102 w 1615941"/>
                    <a:gd name="connsiteY97" fmla="*/ 4867813 h 4996562"/>
                    <a:gd name="connsiteX98" fmla="*/ 164524 w 1615941"/>
                    <a:gd name="connsiteY98" fmla="*/ 4901162 h 4996562"/>
                    <a:gd name="connsiteX99" fmla="*/ 312514 w 1615941"/>
                    <a:gd name="connsiteY99" fmla="*/ 4994264 h 4996562"/>
                    <a:gd name="connsiteX100" fmla="*/ 304872 w 1615941"/>
                    <a:gd name="connsiteY100" fmla="*/ 4943545 h 4996562"/>
                    <a:gd name="connsiteX101" fmla="*/ 291671 w 1615941"/>
                    <a:gd name="connsiteY101" fmla="*/ 4900467 h 4996562"/>
                    <a:gd name="connsiteX102" fmla="*/ 315293 w 1615941"/>
                    <a:gd name="connsiteY102" fmla="*/ 4806671 h 4996562"/>
                    <a:gd name="connsiteX103" fmla="*/ 468842 w 1615941"/>
                    <a:gd name="connsiteY103" fmla="*/ 4399524 h 4996562"/>
                    <a:gd name="connsiteX104" fmla="*/ 646014 w 1615941"/>
                    <a:gd name="connsiteY104" fmla="*/ 3931235 h 4996562"/>
                    <a:gd name="connsiteX105" fmla="*/ 646709 w 1615941"/>
                    <a:gd name="connsiteY105" fmla="*/ 3979175 h 4996562"/>
                    <a:gd name="connsiteX106" fmla="*/ 658520 w 1615941"/>
                    <a:gd name="connsiteY106" fmla="*/ 4485678 h 4996562"/>
                    <a:gd name="connsiteX107" fmla="*/ 624475 w 1615941"/>
                    <a:gd name="connsiteY107" fmla="*/ 4602403 h 4996562"/>
                    <a:gd name="connsiteX108" fmla="*/ 619612 w 1615941"/>
                    <a:gd name="connsiteY108" fmla="*/ 4661460 h 4996562"/>
                    <a:gd name="connsiteX109" fmla="*/ 643235 w 1615941"/>
                    <a:gd name="connsiteY109" fmla="*/ 4791386 h 4996562"/>
                    <a:gd name="connsiteX110" fmla="*/ 710629 w 1615941"/>
                    <a:gd name="connsiteY110" fmla="*/ 4859475 h 4996562"/>
                    <a:gd name="connsiteX111" fmla="*/ 859314 w 1615941"/>
                    <a:gd name="connsiteY111" fmla="*/ 4860170 h 4996562"/>
                    <a:gd name="connsiteX112" fmla="*/ 862094 w 1615941"/>
                    <a:gd name="connsiteY112" fmla="*/ 4857391 h 4996562"/>
                    <a:gd name="connsiteX113" fmla="*/ 827354 w 1615941"/>
                    <a:gd name="connsiteY113" fmla="*/ 4828209 h 4996562"/>
                    <a:gd name="connsiteX114" fmla="*/ 784277 w 1615941"/>
                    <a:gd name="connsiteY114" fmla="*/ 4797639 h 4996562"/>
                    <a:gd name="connsiteX115" fmla="*/ 726609 w 1615941"/>
                    <a:gd name="connsiteY115" fmla="*/ 4553072 h 4996562"/>
                    <a:gd name="connsiteX116" fmla="*/ 854451 w 1615941"/>
                    <a:gd name="connsiteY116" fmla="*/ 3333020 h 4996562"/>
                    <a:gd name="connsiteX117" fmla="*/ 891970 w 1615941"/>
                    <a:gd name="connsiteY117" fmla="*/ 3225328 h 4996562"/>
                    <a:gd name="connsiteX118" fmla="*/ 971871 w 1615941"/>
                    <a:gd name="connsiteY118" fmla="*/ 2617386 h 4996562"/>
                    <a:gd name="connsiteX119" fmla="*/ 975344 w 1615941"/>
                    <a:gd name="connsiteY119" fmla="*/ 2617386 h 4996562"/>
                    <a:gd name="connsiteX120" fmla="*/ 1188645 w 1615941"/>
                    <a:gd name="connsiteY120" fmla="*/ 2607659 h 4996562"/>
                    <a:gd name="connsiteX121" fmla="*/ 1198372 w 1615941"/>
                    <a:gd name="connsiteY121" fmla="*/ 2590289 h 4996562"/>
                    <a:gd name="connsiteX122" fmla="*/ 1178223 w 1615941"/>
                    <a:gd name="connsiteY122" fmla="*/ 2547907 h 4996562"/>
                    <a:gd name="connsiteX123" fmla="*/ 1057330 w 1615941"/>
                    <a:gd name="connsiteY123" fmla="*/ 2181058 h 4996562"/>
                    <a:gd name="connsiteX124" fmla="*/ 978818 w 1615941"/>
                    <a:gd name="connsiteY124" fmla="*/ 1789891 h 4996562"/>
                    <a:gd name="connsiteX125" fmla="*/ 978818 w 1615941"/>
                    <a:gd name="connsiteY125" fmla="*/ 1789891 h 4996562"/>
                    <a:gd name="connsiteX126" fmla="*/ 977429 w 1615941"/>
                    <a:gd name="connsiteY126" fmla="*/ 1755846 h 4996562"/>
                    <a:gd name="connsiteX127" fmla="*/ 978818 w 1615941"/>
                    <a:gd name="connsiteY127" fmla="*/ 1755151 h 4996562"/>
                    <a:gd name="connsiteX128" fmla="*/ 1035791 w 1615941"/>
                    <a:gd name="connsiteY128" fmla="*/ 1724580 h 4996562"/>
                    <a:gd name="connsiteX129" fmla="*/ 1039265 w 1615941"/>
                    <a:gd name="connsiteY129" fmla="*/ 1720412 h 4996562"/>
                    <a:gd name="connsiteX130" fmla="*/ 1039265 w 1615941"/>
                    <a:gd name="connsiteY130" fmla="*/ 1720412 h 4996562"/>
                    <a:gd name="connsiteX131" fmla="*/ 1187950 w 1615941"/>
                    <a:gd name="connsiteY131" fmla="*/ 1745424 h 4996562"/>
                    <a:gd name="connsiteX132" fmla="*/ 1259514 w 1615941"/>
                    <a:gd name="connsiteY132" fmla="*/ 1759320 h 4996562"/>
                    <a:gd name="connsiteX133" fmla="*/ 1359564 w 1615941"/>
                    <a:gd name="connsiteY133" fmla="*/ 1805871 h 4996562"/>
                    <a:gd name="connsiteX134" fmla="*/ 1421400 w 1615941"/>
                    <a:gd name="connsiteY134" fmla="*/ 1853811 h 4996562"/>
                    <a:gd name="connsiteX135" fmla="*/ 1490879 w 1615941"/>
                    <a:gd name="connsiteY135" fmla="*/ 1894109 h 4996562"/>
                    <a:gd name="connsiteX136" fmla="*/ 1433906 w 1615941"/>
                    <a:gd name="connsiteY136" fmla="*/ 1830883 h 4996562"/>
                    <a:gd name="connsiteX137" fmla="*/ 1553410 w 1615941"/>
                    <a:gd name="connsiteY137" fmla="*/ 1886466 h 4996562"/>
                    <a:gd name="connsiteX138" fmla="*/ 1456834 w 1615941"/>
                    <a:gd name="connsiteY138" fmla="*/ 1813513 h 4996562"/>
                    <a:gd name="connsiteX139" fmla="*/ 1599266 w 1615941"/>
                    <a:gd name="connsiteY139" fmla="*/ 1882298 h 4996562"/>
                    <a:gd name="connsiteX140" fmla="*/ 1485321 w 1615941"/>
                    <a:gd name="connsiteY140" fmla="*/ 1797533 h 4996562"/>
                    <a:gd name="connsiteX141" fmla="*/ 215938 w 1615941"/>
                    <a:gd name="connsiteY141" fmla="*/ 133510 h 4996562"/>
                    <a:gd name="connsiteX142" fmla="*/ 190231 w 1615941"/>
                    <a:gd name="connsiteY142" fmla="*/ 173113 h 4996562"/>
                    <a:gd name="connsiteX143" fmla="*/ 205517 w 1615941"/>
                    <a:gd name="connsiteY143" fmla="*/ 126562 h 4996562"/>
                    <a:gd name="connsiteX144" fmla="*/ 214549 w 1615941"/>
                    <a:gd name="connsiteY144" fmla="*/ 121699 h 4996562"/>
                    <a:gd name="connsiteX145" fmla="*/ 215938 w 1615941"/>
                    <a:gd name="connsiteY145" fmla="*/ 133510 h 4996562"/>
                    <a:gd name="connsiteX146" fmla="*/ 633508 w 1615941"/>
                    <a:gd name="connsiteY146" fmla="*/ 1621057 h 4996562"/>
                    <a:gd name="connsiteX147" fmla="*/ 661994 w 1615941"/>
                    <a:gd name="connsiteY147" fmla="*/ 1663439 h 4996562"/>
                    <a:gd name="connsiteX148" fmla="*/ 614748 w 1615941"/>
                    <a:gd name="connsiteY148" fmla="*/ 1601603 h 4996562"/>
                    <a:gd name="connsiteX149" fmla="*/ 633508 w 1615941"/>
                    <a:gd name="connsiteY149" fmla="*/ 1621057 h 4996562"/>
                    <a:gd name="connsiteX150" fmla="*/ 275690 w 1615941"/>
                    <a:gd name="connsiteY150" fmla="*/ 630980 h 4996562"/>
                    <a:gd name="connsiteX151" fmla="*/ 283333 w 1615941"/>
                    <a:gd name="connsiteY151" fmla="*/ 593462 h 4996562"/>
                    <a:gd name="connsiteX152" fmla="*/ 306956 w 1615941"/>
                    <a:gd name="connsiteY152" fmla="*/ 596241 h 4996562"/>
                    <a:gd name="connsiteX153" fmla="*/ 317378 w 1615941"/>
                    <a:gd name="connsiteY153" fmla="*/ 603189 h 4996562"/>
                    <a:gd name="connsiteX154" fmla="*/ 322241 w 1615941"/>
                    <a:gd name="connsiteY154" fmla="*/ 640707 h 4996562"/>
                    <a:gd name="connsiteX155" fmla="*/ 308346 w 1615941"/>
                    <a:gd name="connsiteY155" fmla="*/ 610831 h 4996562"/>
                    <a:gd name="connsiteX156" fmla="*/ 296534 w 1615941"/>
                    <a:gd name="connsiteY156" fmla="*/ 612221 h 4996562"/>
                    <a:gd name="connsiteX157" fmla="*/ 293755 w 1615941"/>
                    <a:gd name="connsiteY157" fmla="*/ 623338 h 4996562"/>
                    <a:gd name="connsiteX158" fmla="*/ 302787 w 1615941"/>
                    <a:gd name="connsiteY158" fmla="*/ 623338 h 4996562"/>
                    <a:gd name="connsiteX159" fmla="*/ 311819 w 1615941"/>
                    <a:gd name="connsiteY159" fmla="*/ 631675 h 4996562"/>
                    <a:gd name="connsiteX160" fmla="*/ 297924 w 1615941"/>
                    <a:gd name="connsiteY160" fmla="*/ 646960 h 4996562"/>
                    <a:gd name="connsiteX161" fmla="*/ 275690 w 1615941"/>
                    <a:gd name="connsiteY161" fmla="*/ 630980 h 4996562"/>
                    <a:gd name="connsiteX162" fmla="*/ 332663 w 1615941"/>
                    <a:gd name="connsiteY162" fmla="*/ 658077 h 4996562"/>
                    <a:gd name="connsiteX163" fmla="*/ 289586 w 1615941"/>
                    <a:gd name="connsiteY163" fmla="*/ 667804 h 4996562"/>
                    <a:gd name="connsiteX164" fmla="*/ 332663 w 1615941"/>
                    <a:gd name="connsiteY164" fmla="*/ 658077 h 4996562"/>
                    <a:gd name="connsiteX165" fmla="*/ 281944 w 1615941"/>
                    <a:gd name="connsiteY165" fmla="*/ 692817 h 4996562"/>
                    <a:gd name="connsiteX166" fmla="*/ 317378 w 1615941"/>
                    <a:gd name="connsiteY166" fmla="*/ 691427 h 4996562"/>
                    <a:gd name="connsiteX167" fmla="*/ 341695 w 1615941"/>
                    <a:gd name="connsiteY167" fmla="*/ 665025 h 4996562"/>
                    <a:gd name="connsiteX168" fmla="*/ 342390 w 1615941"/>
                    <a:gd name="connsiteY168" fmla="*/ 654603 h 4996562"/>
                    <a:gd name="connsiteX169" fmla="*/ 367403 w 1615941"/>
                    <a:gd name="connsiteY169" fmla="*/ 636539 h 4996562"/>
                    <a:gd name="connsiteX170" fmla="*/ 366708 w 1615941"/>
                    <a:gd name="connsiteY170" fmla="*/ 658772 h 4996562"/>
                    <a:gd name="connsiteX171" fmla="*/ 281944 w 1615941"/>
                    <a:gd name="connsiteY171" fmla="*/ 692817 h 4996562"/>
                    <a:gd name="connsiteX172" fmla="*/ 232613 w 1615941"/>
                    <a:gd name="connsiteY172" fmla="*/ 1683588 h 4996562"/>
                    <a:gd name="connsiteX173" fmla="*/ 350728 w 1615941"/>
                    <a:gd name="connsiteY173" fmla="*/ 1327855 h 4996562"/>
                    <a:gd name="connsiteX174" fmla="*/ 350728 w 1615941"/>
                    <a:gd name="connsiteY174" fmla="*/ 1327855 h 4996562"/>
                    <a:gd name="connsiteX175" fmla="*/ 364624 w 1615941"/>
                    <a:gd name="connsiteY175" fmla="*/ 1344530 h 4996562"/>
                    <a:gd name="connsiteX176" fmla="*/ 523036 w 1615941"/>
                    <a:gd name="connsiteY176" fmla="*/ 1507806 h 4996562"/>
                    <a:gd name="connsiteX177" fmla="*/ 595294 w 1615941"/>
                    <a:gd name="connsiteY177" fmla="*/ 1581454 h 4996562"/>
                    <a:gd name="connsiteX178" fmla="*/ 574450 w 1615941"/>
                    <a:gd name="connsiteY178" fmla="*/ 1562694 h 4996562"/>
                    <a:gd name="connsiteX179" fmla="*/ 595294 w 1615941"/>
                    <a:gd name="connsiteY179" fmla="*/ 1627310 h 4996562"/>
                    <a:gd name="connsiteX180" fmla="*/ 664773 w 1615941"/>
                    <a:gd name="connsiteY180" fmla="*/ 1687756 h 4996562"/>
                    <a:gd name="connsiteX181" fmla="*/ 671026 w 1615941"/>
                    <a:gd name="connsiteY181" fmla="*/ 1684283 h 4996562"/>
                    <a:gd name="connsiteX182" fmla="*/ 675890 w 1615941"/>
                    <a:gd name="connsiteY182" fmla="*/ 1747509 h 4996562"/>
                    <a:gd name="connsiteX183" fmla="*/ 689786 w 1615941"/>
                    <a:gd name="connsiteY183" fmla="*/ 1778774 h 4996562"/>
                    <a:gd name="connsiteX184" fmla="*/ 729389 w 1615941"/>
                    <a:gd name="connsiteY184" fmla="*/ 1778079 h 4996562"/>
                    <a:gd name="connsiteX185" fmla="*/ 727999 w 1615941"/>
                    <a:gd name="connsiteY185" fmla="*/ 1780164 h 4996562"/>
                    <a:gd name="connsiteX186" fmla="*/ 727304 w 1615941"/>
                    <a:gd name="connsiteY186" fmla="*/ 1780164 h 4996562"/>
                    <a:gd name="connsiteX187" fmla="*/ 668247 w 1615941"/>
                    <a:gd name="connsiteY187" fmla="*/ 1828799 h 4996562"/>
                    <a:gd name="connsiteX188" fmla="*/ 548048 w 1615941"/>
                    <a:gd name="connsiteY188" fmla="*/ 2006665 h 4996562"/>
                    <a:gd name="connsiteX189" fmla="*/ 245120 w 1615941"/>
                    <a:gd name="connsiteY189" fmla="*/ 1726665 h 4996562"/>
                    <a:gd name="connsiteX190" fmla="*/ 232613 w 1615941"/>
                    <a:gd name="connsiteY190" fmla="*/ 1683588 h 4996562"/>
                    <a:gd name="connsiteX0" fmla="*/ 1485321 w 1615941"/>
                    <a:gd name="connsiteY0" fmla="*/ 1797533 h 4996562"/>
                    <a:gd name="connsiteX1" fmla="*/ 1615941 w 1615941"/>
                    <a:gd name="connsiteY1" fmla="*/ 1843390 h 4996562"/>
                    <a:gd name="connsiteX2" fmla="*/ 1568001 w 1615941"/>
                    <a:gd name="connsiteY2" fmla="*/ 1805871 h 4996562"/>
                    <a:gd name="connsiteX3" fmla="*/ 1445023 w 1615941"/>
                    <a:gd name="connsiteY3" fmla="*/ 1738476 h 4996562"/>
                    <a:gd name="connsiteX4" fmla="*/ 1416537 w 1615941"/>
                    <a:gd name="connsiteY4" fmla="*/ 1720412 h 4996562"/>
                    <a:gd name="connsiteX5" fmla="*/ 1420705 w 1615941"/>
                    <a:gd name="connsiteY5" fmla="*/ 1703737 h 4996562"/>
                    <a:gd name="connsiteX6" fmla="*/ 1462393 w 1615941"/>
                    <a:gd name="connsiteY6" fmla="*/ 1694704 h 4996562"/>
                    <a:gd name="connsiteX7" fmla="*/ 1488100 w 1615941"/>
                    <a:gd name="connsiteY7" fmla="*/ 1682893 h 4996562"/>
                    <a:gd name="connsiteX8" fmla="*/ 1459614 w 1615941"/>
                    <a:gd name="connsiteY8" fmla="*/ 1675945 h 4996562"/>
                    <a:gd name="connsiteX9" fmla="*/ 1427653 w 1615941"/>
                    <a:gd name="connsiteY9" fmla="*/ 1678029 h 4996562"/>
                    <a:gd name="connsiteX10" fmla="*/ 1272020 w 1615941"/>
                    <a:gd name="connsiteY10" fmla="*/ 1694010 h 4996562"/>
                    <a:gd name="connsiteX11" fmla="*/ 1205320 w 1615941"/>
                    <a:gd name="connsiteY11" fmla="*/ 1694010 h 4996562"/>
                    <a:gd name="connsiteX12" fmla="*/ 1069141 w 1615941"/>
                    <a:gd name="connsiteY12" fmla="*/ 1656491 h 4996562"/>
                    <a:gd name="connsiteX13" fmla="*/ 962838 w 1615941"/>
                    <a:gd name="connsiteY13" fmla="*/ 1625225 h 4996562"/>
                    <a:gd name="connsiteX14" fmla="*/ 953111 w 1615941"/>
                    <a:gd name="connsiteY14" fmla="*/ 1614109 h 4996562"/>
                    <a:gd name="connsiteX15" fmla="*/ 796088 w 1615941"/>
                    <a:gd name="connsiteY15" fmla="*/ 1295895 h 4996562"/>
                    <a:gd name="connsiteX16" fmla="*/ 805121 w 1615941"/>
                    <a:gd name="connsiteY16" fmla="*/ 1258376 h 4996562"/>
                    <a:gd name="connsiteX17" fmla="*/ 850282 w 1615941"/>
                    <a:gd name="connsiteY17" fmla="*/ 1179170 h 4996562"/>
                    <a:gd name="connsiteX18" fmla="*/ 811374 w 1615941"/>
                    <a:gd name="connsiteY18" fmla="*/ 1115249 h 4996562"/>
                    <a:gd name="connsiteX19" fmla="*/ 709935 w 1615941"/>
                    <a:gd name="connsiteY19" fmla="*/ 1079120 h 4996562"/>
                    <a:gd name="connsiteX20" fmla="*/ 609885 w 1615941"/>
                    <a:gd name="connsiteY20" fmla="*/ 1015199 h 4996562"/>
                    <a:gd name="connsiteX21" fmla="*/ 609190 w 1615941"/>
                    <a:gd name="connsiteY21" fmla="*/ 1012420 h 4996562"/>
                    <a:gd name="connsiteX22" fmla="*/ 534847 w 1615941"/>
                    <a:gd name="connsiteY22" fmla="*/ 879020 h 4996562"/>
                    <a:gd name="connsiteX23" fmla="*/ 462589 w 1615941"/>
                    <a:gd name="connsiteY23" fmla="*/ 843586 h 4996562"/>
                    <a:gd name="connsiteX24" fmla="*/ 458420 w 1615941"/>
                    <a:gd name="connsiteY24" fmla="*/ 843586 h 4996562"/>
                    <a:gd name="connsiteX25" fmla="*/ 456336 w 1615941"/>
                    <a:gd name="connsiteY25" fmla="*/ 842891 h 4996562"/>
                    <a:gd name="connsiteX26" fmla="*/ 452167 w 1615941"/>
                    <a:gd name="connsiteY26" fmla="*/ 831080 h 4996562"/>
                    <a:gd name="connsiteX27" fmla="*/ 488991 w 1615941"/>
                    <a:gd name="connsiteY27" fmla="*/ 685174 h 4996562"/>
                    <a:gd name="connsiteX28" fmla="*/ 514698 w 1615941"/>
                    <a:gd name="connsiteY28" fmla="*/ 676836 h 4996562"/>
                    <a:gd name="connsiteX29" fmla="*/ 604326 w 1615941"/>
                    <a:gd name="connsiteY29" fmla="*/ 675447 h 4996562"/>
                    <a:gd name="connsiteX30" fmla="*/ 707850 w 1615941"/>
                    <a:gd name="connsiteY30" fmla="*/ 530930 h 4996562"/>
                    <a:gd name="connsiteX31" fmla="*/ 730778 w 1615941"/>
                    <a:gd name="connsiteY31" fmla="*/ 455198 h 4996562"/>
                    <a:gd name="connsiteX32" fmla="*/ 757180 w 1615941"/>
                    <a:gd name="connsiteY32" fmla="*/ 490633 h 4996562"/>
                    <a:gd name="connsiteX33" fmla="*/ 759265 w 1615941"/>
                    <a:gd name="connsiteY33" fmla="*/ 427407 h 4996562"/>
                    <a:gd name="connsiteX34" fmla="*/ 771771 w 1615941"/>
                    <a:gd name="connsiteY34" fmla="*/ 394057 h 4996562"/>
                    <a:gd name="connsiteX35" fmla="*/ 670331 w 1615941"/>
                    <a:gd name="connsiteY35" fmla="*/ 91128 h 4996562"/>
                    <a:gd name="connsiteX36" fmla="*/ 607800 w 1615941"/>
                    <a:gd name="connsiteY36" fmla="*/ 48051 h 4996562"/>
                    <a:gd name="connsiteX37" fmla="*/ 543185 w 1615941"/>
                    <a:gd name="connsiteY37" fmla="*/ 22344 h 4996562"/>
                    <a:gd name="connsiteX38" fmla="*/ 407701 w 1615941"/>
                    <a:gd name="connsiteY38" fmla="*/ 2890 h 4996562"/>
                    <a:gd name="connsiteX39" fmla="*/ 268742 w 1615941"/>
                    <a:gd name="connsiteY39" fmla="*/ 50830 h 4996562"/>
                    <a:gd name="connsiteX40" fmla="*/ 88257 w 1615941"/>
                    <a:gd name="connsiteY40" fmla="*/ 222436 h 4996562"/>
                    <a:gd name="connsiteX41" fmla="*/ 553 w 1615941"/>
                    <a:gd name="connsiteY41" fmla="*/ 189788 h 4996562"/>
                    <a:gd name="connsiteX42" fmla="*/ 147849 w 1615941"/>
                    <a:gd name="connsiteY42" fmla="*/ 396836 h 4996562"/>
                    <a:gd name="connsiteX43" fmla="*/ 161745 w 1615941"/>
                    <a:gd name="connsiteY43" fmla="*/ 416290 h 4996562"/>
                    <a:gd name="connsiteX44" fmla="*/ 151323 w 1615941"/>
                    <a:gd name="connsiteY44" fmla="*/ 426017 h 4996562"/>
                    <a:gd name="connsiteX45" fmla="*/ 135343 w 1615941"/>
                    <a:gd name="connsiteY45" fmla="*/ 460062 h 4996562"/>
                    <a:gd name="connsiteX46" fmla="*/ 161050 w 1615941"/>
                    <a:gd name="connsiteY46" fmla="*/ 487853 h 4996562"/>
                    <a:gd name="connsiteX47" fmla="*/ 188842 w 1615941"/>
                    <a:gd name="connsiteY47" fmla="*/ 489243 h 4996562"/>
                    <a:gd name="connsiteX48" fmla="*/ 167998 w 1615941"/>
                    <a:gd name="connsiteY48" fmla="*/ 560806 h 4996562"/>
                    <a:gd name="connsiteX49" fmla="*/ 168693 w 1615941"/>
                    <a:gd name="connsiteY49" fmla="*/ 581650 h 4996562"/>
                    <a:gd name="connsiteX50" fmla="*/ 152018 w 1615941"/>
                    <a:gd name="connsiteY50" fmla="*/ 594156 h 4996562"/>
                    <a:gd name="connsiteX51" fmla="*/ 136732 w 1615941"/>
                    <a:gd name="connsiteY51" fmla="*/ 578871 h 4996562"/>
                    <a:gd name="connsiteX52" fmla="*/ 141596 w 1615941"/>
                    <a:gd name="connsiteY52" fmla="*/ 568449 h 4996562"/>
                    <a:gd name="connsiteX53" fmla="*/ 151323 w 1615941"/>
                    <a:gd name="connsiteY53" fmla="*/ 572618 h 4996562"/>
                    <a:gd name="connsiteX54" fmla="*/ 158271 w 1615941"/>
                    <a:gd name="connsiteY54" fmla="*/ 577481 h 4996562"/>
                    <a:gd name="connsiteX55" fmla="*/ 163134 w 1615941"/>
                    <a:gd name="connsiteY55" fmla="*/ 562891 h 4996562"/>
                    <a:gd name="connsiteX56" fmla="*/ 138817 w 1615941"/>
                    <a:gd name="connsiteY56" fmla="*/ 555943 h 4996562"/>
                    <a:gd name="connsiteX57" fmla="*/ 126310 w 1615941"/>
                    <a:gd name="connsiteY57" fmla="*/ 591377 h 4996562"/>
                    <a:gd name="connsiteX58" fmla="*/ 161050 w 1615941"/>
                    <a:gd name="connsiteY58" fmla="*/ 609442 h 4996562"/>
                    <a:gd name="connsiteX59" fmla="*/ 177030 w 1615941"/>
                    <a:gd name="connsiteY59" fmla="*/ 602494 h 4996562"/>
                    <a:gd name="connsiteX60" fmla="*/ 214549 w 1615941"/>
                    <a:gd name="connsiteY60" fmla="*/ 657382 h 4996562"/>
                    <a:gd name="connsiteX61" fmla="*/ 194400 w 1615941"/>
                    <a:gd name="connsiteY61" fmla="*/ 693511 h 4996562"/>
                    <a:gd name="connsiteX62" fmla="*/ 169387 w 1615941"/>
                    <a:gd name="connsiteY62" fmla="*/ 682395 h 4996562"/>
                    <a:gd name="connsiteX63" fmla="*/ 166608 w 1615941"/>
                    <a:gd name="connsiteY63" fmla="*/ 662941 h 4996562"/>
                    <a:gd name="connsiteX64" fmla="*/ 181894 w 1615941"/>
                    <a:gd name="connsiteY64" fmla="*/ 660856 h 4996562"/>
                    <a:gd name="connsiteX65" fmla="*/ 180504 w 1615941"/>
                    <a:gd name="connsiteY65" fmla="*/ 681005 h 4996562"/>
                    <a:gd name="connsiteX66" fmla="*/ 201348 w 1615941"/>
                    <a:gd name="connsiteY66" fmla="*/ 665720 h 4996562"/>
                    <a:gd name="connsiteX67" fmla="*/ 189536 w 1615941"/>
                    <a:gd name="connsiteY67" fmla="*/ 645571 h 4996562"/>
                    <a:gd name="connsiteX68" fmla="*/ 149239 w 1615941"/>
                    <a:gd name="connsiteY68" fmla="*/ 648350 h 4996562"/>
                    <a:gd name="connsiteX69" fmla="*/ 134648 w 1615941"/>
                    <a:gd name="connsiteY69" fmla="*/ 685869 h 4996562"/>
                    <a:gd name="connsiteX70" fmla="*/ 192316 w 1615941"/>
                    <a:gd name="connsiteY70" fmla="*/ 728946 h 4996562"/>
                    <a:gd name="connsiteX71" fmla="*/ 245814 w 1615941"/>
                    <a:gd name="connsiteY71" fmla="*/ 689343 h 4996562"/>
                    <a:gd name="connsiteX72" fmla="*/ 296534 w 1615941"/>
                    <a:gd name="connsiteY72" fmla="*/ 721998 h 4996562"/>
                    <a:gd name="connsiteX73" fmla="*/ 351423 w 1615941"/>
                    <a:gd name="connsiteY73" fmla="*/ 702544 h 4996562"/>
                    <a:gd name="connsiteX74" fmla="*/ 268048 w 1615941"/>
                    <a:gd name="connsiteY74" fmla="*/ 904033 h 4996562"/>
                    <a:gd name="connsiteX75" fmla="*/ 268048 w 1615941"/>
                    <a:gd name="connsiteY75" fmla="*/ 904033 h 4996562"/>
                    <a:gd name="connsiteX76" fmla="*/ 248594 w 1615941"/>
                    <a:gd name="connsiteY76" fmla="*/ 935298 h 4996562"/>
                    <a:gd name="connsiteX77" fmla="*/ 206211 w 1615941"/>
                    <a:gd name="connsiteY77" fmla="*/ 1067309 h 4996562"/>
                    <a:gd name="connsiteX78" fmla="*/ 198569 w 1615941"/>
                    <a:gd name="connsiteY78" fmla="*/ 1161800 h 4996562"/>
                    <a:gd name="connsiteX79" fmla="*/ 161745 w 1615941"/>
                    <a:gd name="connsiteY79" fmla="*/ 1406366 h 4996562"/>
                    <a:gd name="connsiteX80" fmla="*/ 96434 w 1615941"/>
                    <a:gd name="connsiteY80" fmla="*/ 1740561 h 4996562"/>
                    <a:gd name="connsiteX81" fmla="*/ 120057 w 1615941"/>
                    <a:gd name="connsiteY81" fmla="*/ 1797533 h 4996562"/>
                    <a:gd name="connsiteX82" fmla="*/ 521646 w 1615941"/>
                    <a:gd name="connsiteY82" fmla="*/ 2068502 h 4996562"/>
                    <a:gd name="connsiteX83" fmla="*/ 323631 w 1615941"/>
                    <a:gd name="connsiteY83" fmla="*/ 2520810 h 4996562"/>
                    <a:gd name="connsiteX84" fmla="*/ 328494 w 1615941"/>
                    <a:gd name="connsiteY84" fmla="*/ 2547212 h 4996562"/>
                    <a:gd name="connsiteX85" fmla="*/ 581398 w 1615941"/>
                    <a:gd name="connsiteY85" fmla="*/ 2581952 h 4996562"/>
                    <a:gd name="connsiteX86" fmla="*/ 654351 w 1615941"/>
                    <a:gd name="connsiteY86" fmla="*/ 2591679 h 4996562"/>
                    <a:gd name="connsiteX87" fmla="*/ 653656 w 1615941"/>
                    <a:gd name="connsiteY87" fmla="*/ 2595153 h 4996562"/>
                    <a:gd name="connsiteX88" fmla="*/ 702292 w 1615941"/>
                    <a:gd name="connsiteY88" fmla="*/ 2874459 h 4996562"/>
                    <a:gd name="connsiteX89" fmla="*/ 720356 w 1615941"/>
                    <a:gd name="connsiteY89" fmla="*/ 3132921 h 4996562"/>
                    <a:gd name="connsiteX90" fmla="*/ 673805 w 1615941"/>
                    <a:gd name="connsiteY90" fmla="*/ 3296891 h 4996562"/>
                    <a:gd name="connsiteX91" fmla="*/ 514698 w 1615941"/>
                    <a:gd name="connsiteY91" fmla="*/ 3890242 h 4996562"/>
                    <a:gd name="connsiteX92" fmla="*/ 298618 w 1615941"/>
                    <a:gd name="connsiteY92" fmla="*/ 4616993 h 4996562"/>
                    <a:gd name="connsiteX93" fmla="*/ 274996 w 1615941"/>
                    <a:gd name="connsiteY93" fmla="*/ 4642700 h 4996562"/>
                    <a:gd name="connsiteX94" fmla="*/ 214549 w 1615941"/>
                    <a:gd name="connsiteY94" fmla="*/ 4728159 h 4996562"/>
                    <a:gd name="connsiteX95" fmla="*/ 175641 w 1615941"/>
                    <a:gd name="connsiteY95" fmla="*/ 4820567 h 4996562"/>
                    <a:gd name="connsiteX96" fmla="*/ 154102 w 1615941"/>
                    <a:gd name="connsiteY96" fmla="*/ 4867813 h 4996562"/>
                    <a:gd name="connsiteX97" fmla="*/ 164524 w 1615941"/>
                    <a:gd name="connsiteY97" fmla="*/ 4901162 h 4996562"/>
                    <a:gd name="connsiteX98" fmla="*/ 312514 w 1615941"/>
                    <a:gd name="connsiteY98" fmla="*/ 4994264 h 4996562"/>
                    <a:gd name="connsiteX99" fmla="*/ 304872 w 1615941"/>
                    <a:gd name="connsiteY99" fmla="*/ 4943545 h 4996562"/>
                    <a:gd name="connsiteX100" fmla="*/ 291671 w 1615941"/>
                    <a:gd name="connsiteY100" fmla="*/ 4900467 h 4996562"/>
                    <a:gd name="connsiteX101" fmla="*/ 315293 w 1615941"/>
                    <a:gd name="connsiteY101" fmla="*/ 4806671 h 4996562"/>
                    <a:gd name="connsiteX102" fmla="*/ 468842 w 1615941"/>
                    <a:gd name="connsiteY102" fmla="*/ 4399524 h 4996562"/>
                    <a:gd name="connsiteX103" fmla="*/ 646014 w 1615941"/>
                    <a:gd name="connsiteY103" fmla="*/ 3931235 h 4996562"/>
                    <a:gd name="connsiteX104" fmla="*/ 646709 w 1615941"/>
                    <a:gd name="connsiteY104" fmla="*/ 3979175 h 4996562"/>
                    <a:gd name="connsiteX105" fmla="*/ 658520 w 1615941"/>
                    <a:gd name="connsiteY105" fmla="*/ 4485678 h 4996562"/>
                    <a:gd name="connsiteX106" fmla="*/ 624475 w 1615941"/>
                    <a:gd name="connsiteY106" fmla="*/ 4602403 h 4996562"/>
                    <a:gd name="connsiteX107" fmla="*/ 619612 w 1615941"/>
                    <a:gd name="connsiteY107" fmla="*/ 4661460 h 4996562"/>
                    <a:gd name="connsiteX108" fmla="*/ 643235 w 1615941"/>
                    <a:gd name="connsiteY108" fmla="*/ 4791386 h 4996562"/>
                    <a:gd name="connsiteX109" fmla="*/ 710629 w 1615941"/>
                    <a:gd name="connsiteY109" fmla="*/ 4859475 h 4996562"/>
                    <a:gd name="connsiteX110" fmla="*/ 859314 w 1615941"/>
                    <a:gd name="connsiteY110" fmla="*/ 4860170 h 4996562"/>
                    <a:gd name="connsiteX111" fmla="*/ 862094 w 1615941"/>
                    <a:gd name="connsiteY111" fmla="*/ 4857391 h 4996562"/>
                    <a:gd name="connsiteX112" fmla="*/ 827354 w 1615941"/>
                    <a:gd name="connsiteY112" fmla="*/ 4828209 h 4996562"/>
                    <a:gd name="connsiteX113" fmla="*/ 784277 w 1615941"/>
                    <a:gd name="connsiteY113" fmla="*/ 4797639 h 4996562"/>
                    <a:gd name="connsiteX114" fmla="*/ 726609 w 1615941"/>
                    <a:gd name="connsiteY114" fmla="*/ 4553072 h 4996562"/>
                    <a:gd name="connsiteX115" fmla="*/ 854451 w 1615941"/>
                    <a:gd name="connsiteY115" fmla="*/ 3333020 h 4996562"/>
                    <a:gd name="connsiteX116" fmla="*/ 891970 w 1615941"/>
                    <a:gd name="connsiteY116" fmla="*/ 3225328 h 4996562"/>
                    <a:gd name="connsiteX117" fmla="*/ 971871 w 1615941"/>
                    <a:gd name="connsiteY117" fmla="*/ 2617386 h 4996562"/>
                    <a:gd name="connsiteX118" fmla="*/ 975344 w 1615941"/>
                    <a:gd name="connsiteY118" fmla="*/ 2617386 h 4996562"/>
                    <a:gd name="connsiteX119" fmla="*/ 1188645 w 1615941"/>
                    <a:gd name="connsiteY119" fmla="*/ 2607659 h 4996562"/>
                    <a:gd name="connsiteX120" fmla="*/ 1198372 w 1615941"/>
                    <a:gd name="connsiteY120" fmla="*/ 2590289 h 4996562"/>
                    <a:gd name="connsiteX121" fmla="*/ 1178223 w 1615941"/>
                    <a:gd name="connsiteY121" fmla="*/ 2547907 h 4996562"/>
                    <a:gd name="connsiteX122" fmla="*/ 1057330 w 1615941"/>
                    <a:gd name="connsiteY122" fmla="*/ 2181058 h 4996562"/>
                    <a:gd name="connsiteX123" fmla="*/ 978818 w 1615941"/>
                    <a:gd name="connsiteY123" fmla="*/ 1789891 h 4996562"/>
                    <a:gd name="connsiteX124" fmla="*/ 978818 w 1615941"/>
                    <a:gd name="connsiteY124" fmla="*/ 1789891 h 4996562"/>
                    <a:gd name="connsiteX125" fmla="*/ 977429 w 1615941"/>
                    <a:gd name="connsiteY125" fmla="*/ 1755846 h 4996562"/>
                    <a:gd name="connsiteX126" fmla="*/ 978818 w 1615941"/>
                    <a:gd name="connsiteY126" fmla="*/ 1755151 h 4996562"/>
                    <a:gd name="connsiteX127" fmla="*/ 1035791 w 1615941"/>
                    <a:gd name="connsiteY127" fmla="*/ 1724580 h 4996562"/>
                    <a:gd name="connsiteX128" fmla="*/ 1039265 w 1615941"/>
                    <a:gd name="connsiteY128" fmla="*/ 1720412 h 4996562"/>
                    <a:gd name="connsiteX129" fmla="*/ 1039265 w 1615941"/>
                    <a:gd name="connsiteY129" fmla="*/ 1720412 h 4996562"/>
                    <a:gd name="connsiteX130" fmla="*/ 1187950 w 1615941"/>
                    <a:gd name="connsiteY130" fmla="*/ 1745424 h 4996562"/>
                    <a:gd name="connsiteX131" fmla="*/ 1259514 w 1615941"/>
                    <a:gd name="connsiteY131" fmla="*/ 1759320 h 4996562"/>
                    <a:gd name="connsiteX132" fmla="*/ 1359564 w 1615941"/>
                    <a:gd name="connsiteY132" fmla="*/ 1805871 h 4996562"/>
                    <a:gd name="connsiteX133" fmla="*/ 1421400 w 1615941"/>
                    <a:gd name="connsiteY133" fmla="*/ 1853811 h 4996562"/>
                    <a:gd name="connsiteX134" fmla="*/ 1490879 w 1615941"/>
                    <a:gd name="connsiteY134" fmla="*/ 1894109 h 4996562"/>
                    <a:gd name="connsiteX135" fmla="*/ 1433906 w 1615941"/>
                    <a:gd name="connsiteY135" fmla="*/ 1830883 h 4996562"/>
                    <a:gd name="connsiteX136" fmla="*/ 1553410 w 1615941"/>
                    <a:gd name="connsiteY136" fmla="*/ 1886466 h 4996562"/>
                    <a:gd name="connsiteX137" fmla="*/ 1456834 w 1615941"/>
                    <a:gd name="connsiteY137" fmla="*/ 1813513 h 4996562"/>
                    <a:gd name="connsiteX138" fmla="*/ 1599266 w 1615941"/>
                    <a:gd name="connsiteY138" fmla="*/ 1882298 h 4996562"/>
                    <a:gd name="connsiteX139" fmla="*/ 1485321 w 1615941"/>
                    <a:gd name="connsiteY139" fmla="*/ 1797533 h 4996562"/>
                    <a:gd name="connsiteX140" fmla="*/ 215938 w 1615941"/>
                    <a:gd name="connsiteY140" fmla="*/ 133510 h 4996562"/>
                    <a:gd name="connsiteX141" fmla="*/ 190231 w 1615941"/>
                    <a:gd name="connsiteY141" fmla="*/ 173113 h 4996562"/>
                    <a:gd name="connsiteX142" fmla="*/ 205517 w 1615941"/>
                    <a:gd name="connsiteY142" fmla="*/ 126562 h 4996562"/>
                    <a:gd name="connsiteX143" fmla="*/ 214549 w 1615941"/>
                    <a:gd name="connsiteY143" fmla="*/ 121699 h 4996562"/>
                    <a:gd name="connsiteX144" fmla="*/ 215938 w 1615941"/>
                    <a:gd name="connsiteY144" fmla="*/ 133510 h 4996562"/>
                    <a:gd name="connsiteX145" fmla="*/ 633508 w 1615941"/>
                    <a:gd name="connsiteY145" fmla="*/ 1621057 h 4996562"/>
                    <a:gd name="connsiteX146" fmla="*/ 661994 w 1615941"/>
                    <a:gd name="connsiteY146" fmla="*/ 1663439 h 4996562"/>
                    <a:gd name="connsiteX147" fmla="*/ 614748 w 1615941"/>
                    <a:gd name="connsiteY147" fmla="*/ 1601603 h 4996562"/>
                    <a:gd name="connsiteX148" fmla="*/ 633508 w 1615941"/>
                    <a:gd name="connsiteY148" fmla="*/ 1621057 h 4996562"/>
                    <a:gd name="connsiteX149" fmla="*/ 275690 w 1615941"/>
                    <a:gd name="connsiteY149" fmla="*/ 630980 h 4996562"/>
                    <a:gd name="connsiteX150" fmla="*/ 283333 w 1615941"/>
                    <a:gd name="connsiteY150" fmla="*/ 593462 h 4996562"/>
                    <a:gd name="connsiteX151" fmla="*/ 306956 w 1615941"/>
                    <a:gd name="connsiteY151" fmla="*/ 596241 h 4996562"/>
                    <a:gd name="connsiteX152" fmla="*/ 317378 w 1615941"/>
                    <a:gd name="connsiteY152" fmla="*/ 603189 h 4996562"/>
                    <a:gd name="connsiteX153" fmla="*/ 322241 w 1615941"/>
                    <a:gd name="connsiteY153" fmla="*/ 640707 h 4996562"/>
                    <a:gd name="connsiteX154" fmla="*/ 308346 w 1615941"/>
                    <a:gd name="connsiteY154" fmla="*/ 610831 h 4996562"/>
                    <a:gd name="connsiteX155" fmla="*/ 296534 w 1615941"/>
                    <a:gd name="connsiteY155" fmla="*/ 612221 h 4996562"/>
                    <a:gd name="connsiteX156" fmla="*/ 293755 w 1615941"/>
                    <a:gd name="connsiteY156" fmla="*/ 623338 h 4996562"/>
                    <a:gd name="connsiteX157" fmla="*/ 302787 w 1615941"/>
                    <a:gd name="connsiteY157" fmla="*/ 623338 h 4996562"/>
                    <a:gd name="connsiteX158" fmla="*/ 311819 w 1615941"/>
                    <a:gd name="connsiteY158" fmla="*/ 631675 h 4996562"/>
                    <a:gd name="connsiteX159" fmla="*/ 297924 w 1615941"/>
                    <a:gd name="connsiteY159" fmla="*/ 646960 h 4996562"/>
                    <a:gd name="connsiteX160" fmla="*/ 275690 w 1615941"/>
                    <a:gd name="connsiteY160" fmla="*/ 630980 h 4996562"/>
                    <a:gd name="connsiteX161" fmla="*/ 332663 w 1615941"/>
                    <a:gd name="connsiteY161" fmla="*/ 658077 h 4996562"/>
                    <a:gd name="connsiteX162" fmla="*/ 289586 w 1615941"/>
                    <a:gd name="connsiteY162" fmla="*/ 667804 h 4996562"/>
                    <a:gd name="connsiteX163" fmla="*/ 332663 w 1615941"/>
                    <a:gd name="connsiteY163" fmla="*/ 658077 h 4996562"/>
                    <a:gd name="connsiteX164" fmla="*/ 281944 w 1615941"/>
                    <a:gd name="connsiteY164" fmla="*/ 692817 h 4996562"/>
                    <a:gd name="connsiteX165" fmla="*/ 317378 w 1615941"/>
                    <a:gd name="connsiteY165" fmla="*/ 691427 h 4996562"/>
                    <a:gd name="connsiteX166" fmla="*/ 341695 w 1615941"/>
                    <a:gd name="connsiteY166" fmla="*/ 665025 h 4996562"/>
                    <a:gd name="connsiteX167" fmla="*/ 342390 w 1615941"/>
                    <a:gd name="connsiteY167" fmla="*/ 654603 h 4996562"/>
                    <a:gd name="connsiteX168" fmla="*/ 367403 w 1615941"/>
                    <a:gd name="connsiteY168" fmla="*/ 636539 h 4996562"/>
                    <a:gd name="connsiteX169" fmla="*/ 366708 w 1615941"/>
                    <a:gd name="connsiteY169" fmla="*/ 658772 h 4996562"/>
                    <a:gd name="connsiteX170" fmla="*/ 281944 w 1615941"/>
                    <a:gd name="connsiteY170" fmla="*/ 692817 h 4996562"/>
                    <a:gd name="connsiteX171" fmla="*/ 232613 w 1615941"/>
                    <a:gd name="connsiteY171" fmla="*/ 1683588 h 4996562"/>
                    <a:gd name="connsiteX172" fmla="*/ 350728 w 1615941"/>
                    <a:gd name="connsiteY172" fmla="*/ 1327855 h 4996562"/>
                    <a:gd name="connsiteX173" fmla="*/ 350728 w 1615941"/>
                    <a:gd name="connsiteY173" fmla="*/ 1327855 h 4996562"/>
                    <a:gd name="connsiteX174" fmla="*/ 364624 w 1615941"/>
                    <a:gd name="connsiteY174" fmla="*/ 1344530 h 4996562"/>
                    <a:gd name="connsiteX175" fmla="*/ 523036 w 1615941"/>
                    <a:gd name="connsiteY175" fmla="*/ 1507806 h 4996562"/>
                    <a:gd name="connsiteX176" fmla="*/ 595294 w 1615941"/>
                    <a:gd name="connsiteY176" fmla="*/ 1581454 h 4996562"/>
                    <a:gd name="connsiteX177" fmla="*/ 574450 w 1615941"/>
                    <a:gd name="connsiteY177" fmla="*/ 1562694 h 4996562"/>
                    <a:gd name="connsiteX178" fmla="*/ 595294 w 1615941"/>
                    <a:gd name="connsiteY178" fmla="*/ 1627310 h 4996562"/>
                    <a:gd name="connsiteX179" fmla="*/ 664773 w 1615941"/>
                    <a:gd name="connsiteY179" fmla="*/ 1687756 h 4996562"/>
                    <a:gd name="connsiteX180" fmla="*/ 671026 w 1615941"/>
                    <a:gd name="connsiteY180" fmla="*/ 1684283 h 4996562"/>
                    <a:gd name="connsiteX181" fmla="*/ 675890 w 1615941"/>
                    <a:gd name="connsiteY181" fmla="*/ 1747509 h 4996562"/>
                    <a:gd name="connsiteX182" fmla="*/ 689786 w 1615941"/>
                    <a:gd name="connsiteY182" fmla="*/ 1778774 h 4996562"/>
                    <a:gd name="connsiteX183" fmla="*/ 729389 w 1615941"/>
                    <a:gd name="connsiteY183" fmla="*/ 1778079 h 4996562"/>
                    <a:gd name="connsiteX184" fmla="*/ 727999 w 1615941"/>
                    <a:gd name="connsiteY184" fmla="*/ 1780164 h 4996562"/>
                    <a:gd name="connsiteX185" fmla="*/ 727304 w 1615941"/>
                    <a:gd name="connsiteY185" fmla="*/ 1780164 h 4996562"/>
                    <a:gd name="connsiteX186" fmla="*/ 668247 w 1615941"/>
                    <a:gd name="connsiteY186" fmla="*/ 1828799 h 4996562"/>
                    <a:gd name="connsiteX187" fmla="*/ 548048 w 1615941"/>
                    <a:gd name="connsiteY187" fmla="*/ 2006665 h 4996562"/>
                    <a:gd name="connsiteX188" fmla="*/ 245120 w 1615941"/>
                    <a:gd name="connsiteY188" fmla="*/ 1726665 h 4996562"/>
                    <a:gd name="connsiteX189" fmla="*/ 232613 w 1615941"/>
                    <a:gd name="connsiteY189" fmla="*/ 1683588 h 4996562"/>
                    <a:gd name="connsiteX0" fmla="*/ 1400794 w 1531414"/>
                    <a:gd name="connsiteY0" fmla="*/ 1797533 h 4996562"/>
                    <a:gd name="connsiteX1" fmla="*/ 1531414 w 1531414"/>
                    <a:gd name="connsiteY1" fmla="*/ 1843390 h 4996562"/>
                    <a:gd name="connsiteX2" fmla="*/ 1483474 w 1531414"/>
                    <a:gd name="connsiteY2" fmla="*/ 1805871 h 4996562"/>
                    <a:gd name="connsiteX3" fmla="*/ 1360496 w 1531414"/>
                    <a:gd name="connsiteY3" fmla="*/ 1738476 h 4996562"/>
                    <a:gd name="connsiteX4" fmla="*/ 1332010 w 1531414"/>
                    <a:gd name="connsiteY4" fmla="*/ 1720412 h 4996562"/>
                    <a:gd name="connsiteX5" fmla="*/ 1336178 w 1531414"/>
                    <a:gd name="connsiteY5" fmla="*/ 1703737 h 4996562"/>
                    <a:gd name="connsiteX6" fmla="*/ 1377866 w 1531414"/>
                    <a:gd name="connsiteY6" fmla="*/ 1694704 h 4996562"/>
                    <a:gd name="connsiteX7" fmla="*/ 1403573 w 1531414"/>
                    <a:gd name="connsiteY7" fmla="*/ 1682893 h 4996562"/>
                    <a:gd name="connsiteX8" fmla="*/ 1375087 w 1531414"/>
                    <a:gd name="connsiteY8" fmla="*/ 1675945 h 4996562"/>
                    <a:gd name="connsiteX9" fmla="*/ 1343126 w 1531414"/>
                    <a:gd name="connsiteY9" fmla="*/ 1678029 h 4996562"/>
                    <a:gd name="connsiteX10" fmla="*/ 1187493 w 1531414"/>
                    <a:gd name="connsiteY10" fmla="*/ 1694010 h 4996562"/>
                    <a:gd name="connsiteX11" fmla="*/ 1120793 w 1531414"/>
                    <a:gd name="connsiteY11" fmla="*/ 1694010 h 4996562"/>
                    <a:gd name="connsiteX12" fmla="*/ 984614 w 1531414"/>
                    <a:gd name="connsiteY12" fmla="*/ 1656491 h 4996562"/>
                    <a:gd name="connsiteX13" fmla="*/ 878311 w 1531414"/>
                    <a:gd name="connsiteY13" fmla="*/ 1625225 h 4996562"/>
                    <a:gd name="connsiteX14" fmla="*/ 868584 w 1531414"/>
                    <a:gd name="connsiteY14" fmla="*/ 1614109 h 4996562"/>
                    <a:gd name="connsiteX15" fmla="*/ 711561 w 1531414"/>
                    <a:gd name="connsiteY15" fmla="*/ 1295895 h 4996562"/>
                    <a:gd name="connsiteX16" fmla="*/ 720594 w 1531414"/>
                    <a:gd name="connsiteY16" fmla="*/ 1258376 h 4996562"/>
                    <a:gd name="connsiteX17" fmla="*/ 765755 w 1531414"/>
                    <a:gd name="connsiteY17" fmla="*/ 1179170 h 4996562"/>
                    <a:gd name="connsiteX18" fmla="*/ 726847 w 1531414"/>
                    <a:gd name="connsiteY18" fmla="*/ 1115249 h 4996562"/>
                    <a:gd name="connsiteX19" fmla="*/ 625408 w 1531414"/>
                    <a:gd name="connsiteY19" fmla="*/ 1079120 h 4996562"/>
                    <a:gd name="connsiteX20" fmla="*/ 525358 w 1531414"/>
                    <a:gd name="connsiteY20" fmla="*/ 1015199 h 4996562"/>
                    <a:gd name="connsiteX21" fmla="*/ 524663 w 1531414"/>
                    <a:gd name="connsiteY21" fmla="*/ 1012420 h 4996562"/>
                    <a:gd name="connsiteX22" fmla="*/ 450320 w 1531414"/>
                    <a:gd name="connsiteY22" fmla="*/ 879020 h 4996562"/>
                    <a:gd name="connsiteX23" fmla="*/ 378062 w 1531414"/>
                    <a:gd name="connsiteY23" fmla="*/ 843586 h 4996562"/>
                    <a:gd name="connsiteX24" fmla="*/ 373893 w 1531414"/>
                    <a:gd name="connsiteY24" fmla="*/ 843586 h 4996562"/>
                    <a:gd name="connsiteX25" fmla="*/ 371809 w 1531414"/>
                    <a:gd name="connsiteY25" fmla="*/ 842891 h 4996562"/>
                    <a:gd name="connsiteX26" fmla="*/ 367640 w 1531414"/>
                    <a:gd name="connsiteY26" fmla="*/ 831080 h 4996562"/>
                    <a:gd name="connsiteX27" fmla="*/ 404464 w 1531414"/>
                    <a:gd name="connsiteY27" fmla="*/ 685174 h 4996562"/>
                    <a:gd name="connsiteX28" fmla="*/ 430171 w 1531414"/>
                    <a:gd name="connsiteY28" fmla="*/ 676836 h 4996562"/>
                    <a:gd name="connsiteX29" fmla="*/ 519799 w 1531414"/>
                    <a:gd name="connsiteY29" fmla="*/ 675447 h 4996562"/>
                    <a:gd name="connsiteX30" fmla="*/ 623323 w 1531414"/>
                    <a:gd name="connsiteY30" fmla="*/ 530930 h 4996562"/>
                    <a:gd name="connsiteX31" fmla="*/ 646251 w 1531414"/>
                    <a:gd name="connsiteY31" fmla="*/ 455198 h 4996562"/>
                    <a:gd name="connsiteX32" fmla="*/ 672653 w 1531414"/>
                    <a:gd name="connsiteY32" fmla="*/ 490633 h 4996562"/>
                    <a:gd name="connsiteX33" fmla="*/ 674738 w 1531414"/>
                    <a:gd name="connsiteY33" fmla="*/ 427407 h 4996562"/>
                    <a:gd name="connsiteX34" fmla="*/ 687244 w 1531414"/>
                    <a:gd name="connsiteY34" fmla="*/ 394057 h 4996562"/>
                    <a:gd name="connsiteX35" fmla="*/ 585804 w 1531414"/>
                    <a:gd name="connsiteY35" fmla="*/ 91128 h 4996562"/>
                    <a:gd name="connsiteX36" fmla="*/ 523273 w 1531414"/>
                    <a:gd name="connsiteY36" fmla="*/ 48051 h 4996562"/>
                    <a:gd name="connsiteX37" fmla="*/ 458658 w 1531414"/>
                    <a:gd name="connsiteY37" fmla="*/ 22344 h 4996562"/>
                    <a:gd name="connsiteX38" fmla="*/ 323174 w 1531414"/>
                    <a:gd name="connsiteY38" fmla="*/ 2890 h 4996562"/>
                    <a:gd name="connsiteX39" fmla="*/ 184215 w 1531414"/>
                    <a:gd name="connsiteY39" fmla="*/ 50830 h 4996562"/>
                    <a:gd name="connsiteX40" fmla="*/ 3730 w 1531414"/>
                    <a:gd name="connsiteY40" fmla="*/ 222436 h 4996562"/>
                    <a:gd name="connsiteX41" fmla="*/ 63322 w 1531414"/>
                    <a:gd name="connsiteY41" fmla="*/ 396836 h 4996562"/>
                    <a:gd name="connsiteX42" fmla="*/ 77218 w 1531414"/>
                    <a:gd name="connsiteY42" fmla="*/ 416290 h 4996562"/>
                    <a:gd name="connsiteX43" fmla="*/ 66796 w 1531414"/>
                    <a:gd name="connsiteY43" fmla="*/ 426017 h 4996562"/>
                    <a:gd name="connsiteX44" fmla="*/ 50816 w 1531414"/>
                    <a:gd name="connsiteY44" fmla="*/ 460062 h 4996562"/>
                    <a:gd name="connsiteX45" fmla="*/ 76523 w 1531414"/>
                    <a:gd name="connsiteY45" fmla="*/ 487853 h 4996562"/>
                    <a:gd name="connsiteX46" fmla="*/ 104315 w 1531414"/>
                    <a:gd name="connsiteY46" fmla="*/ 489243 h 4996562"/>
                    <a:gd name="connsiteX47" fmla="*/ 83471 w 1531414"/>
                    <a:gd name="connsiteY47" fmla="*/ 560806 h 4996562"/>
                    <a:gd name="connsiteX48" fmla="*/ 84166 w 1531414"/>
                    <a:gd name="connsiteY48" fmla="*/ 581650 h 4996562"/>
                    <a:gd name="connsiteX49" fmla="*/ 67491 w 1531414"/>
                    <a:gd name="connsiteY49" fmla="*/ 594156 h 4996562"/>
                    <a:gd name="connsiteX50" fmla="*/ 52205 w 1531414"/>
                    <a:gd name="connsiteY50" fmla="*/ 578871 h 4996562"/>
                    <a:gd name="connsiteX51" fmla="*/ 57069 w 1531414"/>
                    <a:gd name="connsiteY51" fmla="*/ 568449 h 4996562"/>
                    <a:gd name="connsiteX52" fmla="*/ 66796 w 1531414"/>
                    <a:gd name="connsiteY52" fmla="*/ 572618 h 4996562"/>
                    <a:gd name="connsiteX53" fmla="*/ 73744 w 1531414"/>
                    <a:gd name="connsiteY53" fmla="*/ 577481 h 4996562"/>
                    <a:gd name="connsiteX54" fmla="*/ 78607 w 1531414"/>
                    <a:gd name="connsiteY54" fmla="*/ 562891 h 4996562"/>
                    <a:gd name="connsiteX55" fmla="*/ 54290 w 1531414"/>
                    <a:gd name="connsiteY55" fmla="*/ 555943 h 4996562"/>
                    <a:gd name="connsiteX56" fmla="*/ 41783 w 1531414"/>
                    <a:gd name="connsiteY56" fmla="*/ 591377 h 4996562"/>
                    <a:gd name="connsiteX57" fmla="*/ 76523 w 1531414"/>
                    <a:gd name="connsiteY57" fmla="*/ 609442 h 4996562"/>
                    <a:gd name="connsiteX58" fmla="*/ 92503 w 1531414"/>
                    <a:gd name="connsiteY58" fmla="*/ 602494 h 4996562"/>
                    <a:gd name="connsiteX59" fmla="*/ 130022 w 1531414"/>
                    <a:gd name="connsiteY59" fmla="*/ 657382 h 4996562"/>
                    <a:gd name="connsiteX60" fmla="*/ 109873 w 1531414"/>
                    <a:gd name="connsiteY60" fmla="*/ 693511 h 4996562"/>
                    <a:gd name="connsiteX61" fmla="*/ 84860 w 1531414"/>
                    <a:gd name="connsiteY61" fmla="*/ 682395 h 4996562"/>
                    <a:gd name="connsiteX62" fmla="*/ 82081 w 1531414"/>
                    <a:gd name="connsiteY62" fmla="*/ 662941 h 4996562"/>
                    <a:gd name="connsiteX63" fmla="*/ 97367 w 1531414"/>
                    <a:gd name="connsiteY63" fmla="*/ 660856 h 4996562"/>
                    <a:gd name="connsiteX64" fmla="*/ 95977 w 1531414"/>
                    <a:gd name="connsiteY64" fmla="*/ 681005 h 4996562"/>
                    <a:gd name="connsiteX65" fmla="*/ 116821 w 1531414"/>
                    <a:gd name="connsiteY65" fmla="*/ 665720 h 4996562"/>
                    <a:gd name="connsiteX66" fmla="*/ 105009 w 1531414"/>
                    <a:gd name="connsiteY66" fmla="*/ 645571 h 4996562"/>
                    <a:gd name="connsiteX67" fmla="*/ 64712 w 1531414"/>
                    <a:gd name="connsiteY67" fmla="*/ 648350 h 4996562"/>
                    <a:gd name="connsiteX68" fmla="*/ 50121 w 1531414"/>
                    <a:gd name="connsiteY68" fmla="*/ 685869 h 4996562"/>
                    <a:gd name="connsiteX69" fmla="*/ 107789 w 1531414"/>
                    <a:gd name="connsiteY69" fmla="*/ 728946 h 4996562"/>
                    <a:gd name="connsiteX70" fmla="*/ 161287 w 1531414"/>
                    <a:gd name="connsiteY70" fmla="*/ 689343 h 4996562"/>
                    <a:gd name="connsiteX71" fmla="*/ 212007 w 1531414"/>
                    <a:gd name="connsiteY71" fmla="*/ 721998 h 4996562"/>
                    <a:gd name="connsiteX72" fmla="*/ 266896 w 1531414"/>
                    <a:gd name="connsiteY72" fmla="*/ 702544 h 4996562"/>
                    <a:gd name="connsiteX73" fmla="*/ 183521 w 1531414"/>
                    <a:gd name="connsiteY73" fmla="*/ 904033 h 4996562"/>
                    <a:gd name="connsiteX74" fmla="*/ 183521 w 1531414"/>
                    <a:gd name="connsiteY74" fmla="*/ 904033 h 4996562"/>
                    <a:gd name="connsiteX75" fmla="*/ 164067 w 1531414"/>
                    <a:gd name="connsiteY75" fmla="*/ 935298 h 4996562"/>
                    <a:gd name="connsiteX76" fmla="*/ 121684 w 1531414"/>
                    <a:gd name="connsiteY76" fmla="*/ 1067309 h 4996562"/>
                    <a:gd name="connsiteX77" fmla="*/ 114042 w 1531414"/>
                    <a:gd name="connsiteY77" fmla="*/ 1161800 h 4996562"/>
                    <a:gd name="connsiteX78" fmla="*/ 77218 w 1531414"/>
                    <a:gd name="connsiteY78" fmla="*/ 1406366 h 4996562"/>
                    <a:gd name="connsiteX79" fmla="*/ 11907 w 1531414"/>
                    <a:gd name="connsiteY79" fmla="*/ 1740561 h 4996562"/>
                    <a:gd name="connsiteX80" fmla="*/ 35530 w 1531414"/>
                    <a:gd name="connsiteY80" fmla="*/ 1797533 h 4996562"/>
                    <a:gd name="connsiteX81" fmla="*/ 437119 w 1531414"/>
                    <a:gd name="connsiteY81" fmla="*/ 2068502 h 4996562"/>
                    <a:gd name="connsiteX82" fmla="*/ 239104 w 1531414"/>
                    <a:gd name="connsiteY82" fmla="*/ 2520810 h 4996562"/>
                    <a:gd name="connsiteX83" fmla="*/ 243967 w 1531414"/>
                    <a:gd name="connsiteY83" fmla="*/ 2547212 h 4996562"/>
                    <a:gd name="connsiteX84" fmla="*/ 496871 w 1531414"/>
                    <a:gd name="connsiteY84" fmla="*/ 2581952 h 4996562"/>
                    <a:gd name="connsiteX85" fmla="*/ 569824 w 1531414"/>
                    <a:gd name="connsiteY85" fmla="*/ 2591679 h 4996562"/>
                    <a:gd name="connsiteX86" fmla="*/ 569129 w 1531414"/>
                    <a:gd name="connsiteY86" fmla="*/ 2595153 h 4996562"/>
                    <a:gd name="connsiteX87" fmla="*/ 617765 w 1531414"/>
                    <a:gd name="connsiteY87" fmla="*/ 2874459 h 4996562"/>
                    <a:gd name="connsiteX88" fmla="*/ 635829 w 1531414"/>
                    <a:gd name="connsiteY88" fmla="*/ 3132921 h 4996562"/>
                    <a:gd name="connsiteX89" fmla="*/ 589278 w 1531414"/>
                    <a:gd name="connsiteY89" fmla="*/ 3296891 h 4996562"/>
                    <a:gd name="connsiteX90" fmla="*/ 430171 w 1531414"/>
                    <a:gd name="connsiteY90" fmla="*/ 3890242 h 4996562"/>
                    <a:gd name="connsiteX91" fmla="*/ 214091 w 1531414"/>
                    <a:gd name="connsiteY91" fmla="*/ 4616993 h 4996562"/>
                    <a:gd name="connsiteX92" fmla="*/ 190469 w 1531414"/>
                    <a:gd name="connsiteY92" fmla="*/ 4642700 h 4996562"/>
                    <a:gd name="connsiteX93" fmla="*/ 130022 w 1531414"/>
                    <a:gd name="connsiteY93" fmla="*/ 4728159 h 4996562"/>
                    <a:gd name="connsiteX94" fmla="*/ 91114 w 1531414"/>
                    <a:gd name="connsiteY94" fmla="*/ 4820567 h 4996562"/>
                    <a:gd name="connsiteX95" fmla="*/ 69575 w 1531414"/>
                    <a:gd name="connsiteY95" fmla="*/ 4867813 h 4996562"/>
                    <a:gd name="connsiteX96" fmla="*/ 79997 w 1531414"/>
                    <a:gd name="connsiteY96" fmla="*/ 4901162 h 4996562"/>
                    <a:gd name="connsiteX97" fmla="*/ 227987 w 1531414"/>
                    <a:gd name="connsiteY97" fmla="*/ 4994264 h 4996562"/>
                    <a:gd name="connsiteX98" fmla="*/ 220345 w 1531414"/>
                    <a:gd name="connsiteY98" fmla="*/ 4943545 h 4996562"/>
                    <a:gd name="connsiteX99" fmla="*/ 207144 w 1531414"/>
                    <a:gd name="connsiteY99" fmla="*/ 4900467 h 4996562"/>
                    <a:gd name="connsiteX100" fmla="*/ 230766 w 1531414"/>
                    <a:gd name="connsiteY100" fmla="*/ 4806671 h 4996562"/>
                    <a:gd name="connsiteX101" fmla="*/ 384315 w 1531414"/>
                    <a:gd name="connsiteY101" fmla="*/ 4399524 h 4996562"/>
                    <a:gd name="connsiteX102" fmla="*/ 561487 w 1531414"/>
                    <a:gd name="connsiteY102" fmla="*/ 3931235 h 4996562"/>
                    <a:gd name="connsiteX103" fmla="*/ 562182 w 1531414"/>
                    <a:gd name="connsiteY103" fmla="*/ 3979175 h 4996562"/>
                    <a:gd name="connsiteX104" fmla="*/ 573993 w 1531414"/>
                    <a:gd name="connsiteY104" fmla="*/ 4485678 h 4996562"/>
                    <a:gd name="connsiteX105" fmla="*/ 539948 w 1531414"/>
                    <a:gd name="connsiteY105" fmla="*/ 4602403 h 4996562"/>
                    <a:gd name="connsiteX106" fmla="*/ 535085 w 1531414"/>
                    <a:gd name="connsiteY106" fmla="*/ 4661460 h 4996562"/>
                    <a:gd name="connsiteX107" fmla="*/ 558708 w 1531414"/>
                    <a:gd name="connsiteY107" fmla="*/ 4791386 h 4996562"/>
                    <a:gd name="connsiteX108" fmla="*/ 626102 w 1531414"/>
                    <a:gd name="connsiteY108" fmla="*/ 4859475 h 4996562"/>
                    <a:gd name="connsiteX109" fmla="*/ 774787 w 1531414"/>
                    <a:gd name="connsiteY109" fmla="*/ 4860170 h 4996562"/>
                    <a:gd name="connsiteX110" fmla="*/ 777567 w 1531414"/>
                    <a:gd name="connsiteY110" fmla="*/ 4857391 h 4996562"/>
                    <a:gd name="connsiteX111" fmla="*/ 742827 w 1531414"/>
                    <a:gd name="connsiteY111" fmla="*/ 4828209 h 4996562"/>
                    <a:gd name="connsiteX112" fmla="*/ 699750 w 1531414"/>
                    <a:gd name="connsiteY112" fmla="*/ 4797639 h 4996562"/>
                    <a:gd name="connsiteX113" fmla="*/ 642082 w 1531414"/>
                    <a:gd name="connsiteY113" fmla="*/ 4553072 h 4996562"/>
                    <a:gd name="connsiteX114" fmla="*/ 769924 w 1531414"/>
                    <a:gd name="connsiteY114" fmla="*/ 3333020 h 4996562"/>
                    <a:gd name="connsiteX115" fmla="*/ 807443 w 1531414"/>
                    <a:gd name="connsiteY115" fmla="*/ 3225328 h 4996562"/>
                    <a:gd name="connsiteX116" fmla="*/ 887344 w 1531414"/>
                    <a:gd name="connsiteY116" fmla="*/ 2617386 h 4996562"/>
                    <a:gd name="connsiteX117" fmla="*/ 890817 w 1531414"/>
                    <a:gd name="connsiteY117" fmla="*/ 2617386 h 4996562"/>
                    <a:gd name="connsiteX118" fmla="*/ 1104118 w 1531414"/>
                    <a:gd name="connsiteY118" fmla="*/ 2607659 h 4996562"/>
                    <a:gd name="connsiteX119" fmla="*/ 1113845 w 1531414"/>
                    <a:gd name="connsiteY119" fmla="*/ 2590289 h 4996562"/>
                    <a:gd name="connsiteX120" fmla="*/ 1093696 w 1531414"/>
                    <a:gd name="connsiteY120" fmla="*/ 2547907 h 4996562"/>
                    <a:gd name="connsiteX121" fmla="*/ 972803 w 1531414"/>
                    <a:gd name="connsiteY121" fmla="*/ 2181058 h 4996562"/>
                    <a:gd name="connsiteX122" fmla="*/ 894291 w 1531414"/>
                    <a:gd name="connsiteY122" fmla="*/ 1789891 h 4996562"/>
                    <a:gd name="connsiteX123" fmla="*/ 894291 w 1531414"/>
                    <a:gd name="connsiteY123" fmla="*/ 1789891 h 4996562"/>
                    <a:gd name="connsiteX124" fmla="*/ 892902 w 1531414"/>
                    <a:gd name="connsiteY124" fmla="*/ 1755846 h 4996562"/>
                    <a:gd name="connsiteX125" fmla="*/ 894291 w 1531414"/>
                    <a:gd name="connsiteY125" fmla="*/ 1755151 h 4996562"/>
                    <a:gd name="connsiteX126" fmla="*/ 951264 w 1531414"/>
                    <a:gd name="connsiteY126" fmla="*/ 1724580 h 4996562"/>
                    <a:gd name="connsiteX127" fmla="*/ 954738 w 1531414"/>
                    <a:gd name="connsiteY127" fmla="*/ 1720412 h 4996562"/>
                    <a:gd name="connsiteX128" fmla="*/ 954738 w 1531414"/>
                    <a:gd name="connsiteY128" fmla="*/ 1720412 h 4996562"/>
                    <a:gd name="connsiteX129" fmla="*/ 1103423 w 1531414"/>
                    <a:gd name="connsiteY129" fmla="*/ 1745424 h 4996562"/>
                    <a:gd name="connsiteX130" fmla="*/ 1174987 w 1531414"/>
                    <a:gd name="connsiteY130" fmla="*/ 1759320 h 4996562"/>
                    <a:gd name="connsiteX131" fmla="*/ 1275037 w 1531414"/>
                    <a:gd name="connsiteY131" fmla="*/ 1805871 h 4996562"/>
                    <a:gd name="connsiteX132" fmla="*/ 1336873 w 1531414"/>
                    <a:gd name="connsiteY132" fmla="*/ 1853811 h 4996562"/>
                    <a:gd name="connsiteX133" fmla="*/ 1406352 w 1531414"/>
                    <a:gd name="connsiteY133" fmla="*/ 1894109 h 4996562"/>
                    <a:gd name="connsiteX134" fmla="*/ 1349379 w 1531414"/>
                    <a:gd name="connsiteY134" fmla="*/ 1830883 h 4996562"/>
                    <a:gd name="connsiteX135" fmla="*/ 1468883 w 1531414"/>
                    <a:gd name="connsiteY135" fmla="*/ 1886466 h 4996562"/>
                    <a:gd name="connsiteX136" fmla="*/ 1372307 w 1531414"/>
                    <a:gd name="connsiteY136" fmla="*/ 1813513 h 4996562"/>
                    <a:gd name="connsiteX137" fmla="*/ 1514739 w 1531414"/>
                    <a:gd name="connsiteY137" fmla="*/ 1882298 h 4996562"/>
                    <a:gd name="connsiteX138" fmla="*/ 1400794 w 1531414"/>
                    <a:gd name="connsiteY138" fmla="*/ 1797533 h 4996562"/>
                    <a:gd name="connsiteX139" fmla="*/ 131411 w 1531414"/>
                    <a:gd name="connsiteY139" fmla="*/ 133510 h 4996562"/>
                    <a:gd name="connsiteX140" fmla="*/ 105704 w 1531414"/>
                    <a:gd name="connsiteY140" fmla="*/ 173113 h 4996562"/>
                    <a:gd name="connsiteX141" fmla="*/ 120990 w 1531414"/>
                    <a:gd name="connsiteY141" fmla="*/ 126562 h 4996562"/>
                    <a:gd name="connsiteX142" fmla="*/ 130022 w 1531414"/>
                    <a:gd name="connsiteY142" fmla="*/ 121699 h 4996562"/>
                    <a:gd name="connsiteX143" fmla="*/ 131411 w 1531414"/>
                    <a:gd name="connsiteY143" fmla="*/ 133510 h 4996562"/>
                    <a:gd name="connsiteX144" fmla="*/ 548981 w 1531414"/>
                    <a:gd name="connsiteY144" fmla="*/ 1621057 h 4996562"/>
                    <a:gd name="connsiteX145" fmla="*/ 577467 w 1531414"/>
                    <a:gd name="connsiteY145" fmla="*/ 1663439 h 4996562"/>
                    <a:gd name="connsiteX146" fmla="*/ 530221 w 1531414"/>
                    <a:gd name="connsiteY146" fmla="*/ 1601603 h 4996562"/>
                    <a:gd name="connsiteX147" fmla="*/ 548981 w 1531414"/>
                    <a:gd name="connsiteY147" fmla="*/ 1621057 h 4996562"/>
                    <a:gd name="connsiteX148" fmla="*/ 191163 w 1531414"/>
                    <a:gd name="connsiteY148" fmla="*/ 630980 h 4996562"/>
                    <a:gd name="connsiteX149" fmla="*/ 198806 w 1531414"/>
                    <a:gd name="connsiteY149" fmla="*/ 593462 h 4996562"/>
                    <a:gd name="connsiteX150" fmla="*/ 222429 w 1531414"/>
                    <a:gd name="connsiteY150" fmla="*/ 596241 h 4996562"/>
                    <a:gd name="connsiteX151" fmla="*/ 232851 w 1531414"/>
                    <a:gd name="connsiteY151" fmla="*/ 603189 h 4996562"/>
                    <a:gd name="connsiteX152" fmla="*/ 237714 w 1531414"/>
                    <a:gd name="connsiteY152" fmla="*/ 640707 h 4996562"/>
                    <a:gd name="connsiteX153" fmla="*/ 223819 w 1531414"/>
                    <a:gd name="connsiteY153" fmla="*/ 610831 h 4996562"/>
                    <a:gd name="connsiteX154" fmla="*/ 212007 w 1531414"/>
                    <a:gd name="connsiteY154" fmla="*/ 612221 h 4996562"/>
                    <a:gd name="connsiteX155" fmla="*/ 209228 w 1531414"/>
                    <a:gd name="connsiteY155" fmla="*/ 623338 h 4996562"/>
                    <a:gd name="connsiteX156" fmla="*/ 218260 w 1531414"/>
                    <a:gd name="connsiteY156" fmla="*/ 623338 h 4996562"/>
                    <a:gd name="connsiteX157" fmla="*/ 227292 w 1531414"/>
                    <a:gd name="connsiteY157" fmla="*/ 631675 h 4996562"/>
                    <a:gd name="connsiteX158" fmla="*/ 213397 w 1531414"/>
                    <a:gd name="connsiteY158" fmla="*/ 646960 h 4996562"/>
                    <a:gd name="connsiteX159" fmla="*/ 191163 w 1531414"/>
                    <a:gd name="connsiteY159" fmla="*/ 630980 h 4996562"/>
                    <a:gd name="connsiteX160" fmla="*/ 248136 w 1531414"/>
                    <a:gd name="connsiteY160" fmla="*/ 658077 h 4996562"/>
                    <a:gd name="connsiteX161" fmla="*/ 205059 w 1531414"/>
                    <a:gd name="connsiteY161" fmla="*/ 667804 h 4996562"/>
                    <a:gd name="connsiteX162" fmla="*/ 248136 w 1531414"/>
                    <a:gd name="connsiteY162" fmla="*/ 658077 h 4996562"/>
                    <a:gd name="connsiteX163" fmla="*/ 197417 w 1531414"/>
                    <a:gd name="connsiteY163" fmla="*/ 692817 h 4996562"/>
                    <a:gd name="connsiteX164" fmla="*/ 232851 w 1531414"/>
                    <a:gd name="connsiteY164" fmla="*/ 691427 h 4996562"/>
                    <a:gd name="connsiteX165" fmla="*/ 257168 w 1531414"/>
                    <a:gd name="connsiteY165" fmla="*/ 665025 h 4996562"/>
                    <a:gd name="connsiteX166" fmla="*/ 257863 w 1531414"/>
                    <a:gd name="connsiteY166" fmla="*/ 654603 h 4996562"/>
                    <a:gd name="connsiteX167" fmla="*/ 282876 w 1531414"/>
                    <a:gd name="connsiteY167" fmla="*/ 636539 h 4996562"/>
                    <a:gd name="connsiteX168" fmla="*/ 282181 w 1531414"/>
                    <a:gd name="connsiteY168" fmla="*/ 658772 h 4996562"/>
                    <a:gd name="connsiteX169" fmla="*/ 197417 w 1531414"/>
                    <a:gd name="connsiteY169" fmla="*/ 692817 h 4996562"/>
                    <a:gd name="connsiteX170" fmla="*/ 148086 w 1531414"/>
                    <a:gd name="connsiteY170" fmla="*/ 1683588 h 4996562"/>
                    <a:gd name="connsiteX171" fmla="*/ 266201 w 1531414"/>
                    <a:gd name="connsiteY171" fmla="*/ 1327855 h 4996562"/>
                    <a:gd name="connsiteX172" fmla="*/ 266201 w 1531414"/>
                    <a:gd name="connsiteY172" fmla="*/ 1327855 h 4996562"/>
                    <a:gd name="connsiteX173" fmla="*/ 280097 w 1531414"/>
                    <a:gd name="connsiteY173" fmla="*/ 1344530 h 4996562"/>
                    <a:gd name="connsiteX174" fmla="*/ 438509 w 1531414"/>
                    <a:gd name="connsiteY174" fmla="*/ 1507806 h 4996562"/>
                    <a:gd name="connsiteX175" fmla="*/ 510767 w 1531414"/>
                    <a:gd name="connsiteY175" fmla="*/ 1581454 h 4996562"/>
                    <a:gd name="connsiteX176" fmla="*/ 489923 w 1531414"/>
                    <a:gd name="connsiteY176" fmla="*/ 1562694 h 4996562"/>
                    <a:gd name="connsiteX177" fmla="*/ 510767 w 1531414"/>
                    <a:gd name="connsiteY177" fmla="*/ 1627310 h 4996562"/>
                    <a:gd name="connsiteX178" fmla="*/ 580246 w 1531414"/>
                    <a:gd name="connsiteY178" fmla="*/ 1687756 h 4996562"/>
                    <a:gd name="connsiteX179" fmla="*/ 586499 w 1531414"/>
                    <a:gd name="connsiteY179" fmla="*/ 1684283 h 4996562"/>
                    <a:gd name="connsiteX180" fmla="*/ 591363 w 1531414"/>
                    <a:gd name="connsiteY180" fmla="*/ 1747509 h 4996562"/>
                    <a:gd name="connsiteX181" fmla="*/ 605259 w 1531414"/>
                    <a:gd name="connsiteY181" fmla="*/ 1778774 h 4996562"/>
                    <a:gd name="connsiteX182" fmla="*/ 644862 w 1531414"/>
                    <a:gd name="connsiteY182" fmla="*/ 1778079 h 4996562"/>
                    <a:gd name="connsiteX183" fmla="*/ 643472 w 1531414"/>
                    <a:gd name="connsiteY183" fmla="*/ 1780164 h 4996562"/>
                    <a:gd name="connsiteX184" fmla="*/ 642777 w 1531414"/>
                    <a:gd name="connsiteY184" fmla="*/ 1780164 h 4996562"/>
                    <a:gd name="connsiteX185" fmla="*/ 583720 w 1531414"/>
                    <a:gd name="connsiteY185" fmla="*/ 1828799 h 4996562"/>
                    <a:gd name="connsiteX186" fmla="*/ 463521 w 1531414"/>
                    <a:gd name="connsiteY186" fmla="*/ 2006665 h 4996562"/>
                    <a:gd name="connsiteX187" fmla="*/ 160593 w 1531414"/>
                    <a:gd name="connsiteY187" fmla="*/ 1726665 h 4996562"/>
                    <a:gd name="connsiteX188" fmla="*/ 148086 w 1531414"/>
                    <a:gd name="connsiteY188" fmla="*/ 1683588 h 4996562"/>
                    <a:gd name="connsiteX0" fmla="*/ 1400794 w 1531414"/>
                    <a:gd name="connsiteY0" fmla="*/ 1797533 h 4996562"/>
                    <a:gd name="connsiteX1" fmla="*/ 1531414 w 1531414"/>
                    <a:gd name="connsiteY1" fmla="*/ 1843390 h 4996562"/>
                    <a:gd name="connsiteX2" fmla="*/ 1483474 w 1531414"/>
                    <a:gd name="connsiteY2" fmla="*/ 1805871 h 4996562"/>
                    <a:gd name="connsiteX3" fmla="*/ 1360496 w 1531414"/>
                    <a:gd name="connsiteY3" fmla="*/ 1738476 h 4996562"/>
                    <a:gd name="connsiteX4" fmla="*/ 1332010 w 1531414"/>
                    <a:gd name="connsiteY4" fmla="*/ 1720412 h 4996562"/>
                    <a:gd name="connsiteX5" fmla="*/ 1336178 w 1531414"/>
                    <a:gd name="connsiteY5" fmla="*/ 1703737 h 4996562"/>
                    <a:gd name="connsiteX6" fmla="*/ 1377866 w 1531414"/>
                    <a:gd name="connsiteY6" fmla="*/ 1694704 h 4996562"/>
                    <a:gd name="connsiteX7" fmla="*/ 1403573 w 1531414"/>
                    <a:gd name="connsiteY7" fmla="*/ 1682893 h 4996562"/>
                    <a:gd name="connsiteX8" fmla="*/ 1375087 w 1531414"/>
                    <a:gd name="connsiteY8" fmla="*/ 1675945 h 4996562"/>
                    <a:gd name="connsiteX9" fmla="*/ 1343126 w 1531414"/>
                    <a:gd name="connsiteY9" fmla="*/ 1678029 h 4996562"/>
                    <a:gd name="connsiteX10" fmla="*/ 1187493 w 1531414"/>
                    <a:gd name="connsiteY10" fmla="*/ 1694010 h 4996562"/>
                    <a:gd name="connsiteX11" fmla="*/ 1120793 w 1531414"/>
                    <a:gd name="connsiteY11" fmla="*/ 1694010 h 4996562"/>
                    <a:gd name="connsiteX12" fmla="*/ 984614 w 1531414"/>
                    <a:gd name="connsiteY12" fmla="*/ 1656491 h 4996562"/>
                    <a:gd name="connsiteX13" fmla="*/ 878311 w 1531414"/>
                    <a:gd name="connsiteY13" fmla="*/ 1625225 h 4996562"/>
                    <a:gd name="connsiteX14" fmla="*/ 868584 w 1531414"/>
                    <a:gd name="connsiteY14" fmla="*/ 1614109 h 4996562"/>
                    <a:gd name="connsiteX15" fmla="*/ 711561 w 1531414"/>
                    <a:gd name="connsiteY15" fmla="*/ 1295895 h 4996562"/>
                    <a:gd name="connsiteX16" fmla="*/ 720594 w 1531414"/>
                    <a:gd name="connsiteY16" fmla="*/ 1258376 h 4996562"/>
                    <a:gd name="connsiteX17" fmla="*/ 765755 w 1531414"/>
                    <a:gd name="connsiteY17" fmla="*/ 1179170 h 4996562"/>
                    <a:gd name="connsiteX18" fmla="*/ 726847 w 1531414"/>
                    <a:gd name="connsiteY18" fmla="*/ 1115249 h 4996562"/>
                    <a:gd name="connsiteX19" fmla="*/ 625408 w 1531414"/>
                    <a:gd name="connsiteY19" fmla="*/ 1079120 h 4996562"/>
                    <a:gd name="connsiteX20" fmla="*/ 525358 w 1531414"/>
                    <a:gd name="connsiteY20" fmla="*/ 1015199 h 4996562"/>
                    <a:gd name="connsiteX21" fmla="*/ 524663 w 1531414"/>
                    <a:gd name="connsiteY21" fmla="*/ 1012420 h 4996562"/>
                    <a:gd name="connsiteX22" fmla="*/ 450320 w 1531414"/>
                    <a:gd name="connsiteY22" fmla="*/ 879020 h 4996562"/>
                    <a:gd name="connsiteX23" fmla="*/ 378062 w 1531414"/>
                    <a:gd name="connsiteY23" fmla="*/ 843586 h 4996562"/>
                    <a:gd name="connsiteX24" fmla="*/ 373893 w 1531414"/>
                    <a:gd name="connsiteY24" fmla="*/ 843586 h 4996562"/>
                    <a:gd name="connsiteX25" fmla="*/ 371809 w 1531414"/>
                    <a:gd name="connsiteY25" fmla="*/ 842891 h 4996562"/>
                    <a:gd name="connsiteX26" fmla="*/ 367640 w 1531414"/>
                    <a:gd name="connsiteY26" fmla="*/ 831080 h 4996562"/>
                    <a:gd name="connsiteX27" fmla="*/ 404464 w 1531414"/>
                    <a:gd name="connsiteY27" fmla="*/ 685174 h 4996562"/>
                    <a:gd name="connsiteX28" fmla="*/ 430171 w 1531414"/>
                    <a:gd name="connsiteY28" fmla="*/ 676836 h 4996562"/>
                    <a:gd name="connsiteX29" fmla="*/ 519799 w 1531414"/>
                    <a:gd name="connsiteY29" fmla="*/ 675447 h 4996562"/>
                    <a:gd name="connsiteX30" fmla="*/ 623323 w 1531414"/>
                    <a:gd name="connsiteY30" fmla="*/ 530930 h 4996562"/>
                    <a:gd name="connsiteX31" fmla="*/ 646251 w 1531414"/>
                    <a:gd name="connsiteY31" fmla="*/ 455198 h 4996562"/>
                    <a:gd name="connsiteX32" fmla="*/ 672653 w 1531414"/>
                    <a:gd name="connsiteY32" fmla="*/ 490633 h 4996562"/>
                    <a:gd name="connsiteX33" fmla="*/ 674738 w 1531414"/>
                    <a:gd name="connsiteY33" fmla="*/ 427407 h 4996562"/>
                    <a:gd name="connsiteX34" fmla="*/ 687244 w 1531414"/>
                    <a:gd name="connsiteY34" fmla="*/ 394057 h 4996562"/>
                    <a:gd name="connsiteX35" fmla="*/ 585804 w 1531414"/>
                    <a:gd name="connsiteY35" fmla="*/ 91128 h 4996562"/>
                    <a:gd name="connsiteX36" fmla="*/ 523273 w 1531414"/>
                    <a:gd name="connsiteY36" fmla="*/ 48051 h 4996562"/>
                    <a:gd name="connsiteX37" fmla="*/ 458658 w 1531414"/>
                    <a:gd name="connsiteY37" fmla="*/ 22344 h 4996562"/>
                    <a:gd name="connsiteX38" fmla="*/ 323174 w 1531414"/>
                    <a:gd name="connsiteY38" fmla="*/ 2890 h 4996562"/>
                    <a:gd name="connsiteX39" fmla="*/ 184215 w 1531414"/>
                    <a:gd name="connsiteY39" fmla="*/ 50830 h 4996562"/>
                    <a:gd name="connsiteX40" fmla="*/ 3730 w 1531414"/>
                    <a:gd name="connsiteY40" fmla="*/ 222436 h 4996562"/>
                    <a:gd name="connsiteX41" fmla="*/ 63322 w 1531414"/>
                    <a:gd name="connsiteY41" fmla="*/ 396836 h 4996562"/>
                    <a:gd name="connsiteX42" fmla="*/ 77218 w 1531414"/>
                    <a:gd name="connsiteY42" fmla="*/ 416290 h 4996562"/>
                    <a:gd name="connsiteX43" fmla="*/ 66796 w 1531414"/>
                    <a:gd name="connsiteY43" fmla="*/ 426017 h 4996562"/>
                    <a:gd name="connsiteX44" fmla="*/ 50816 w 1531414"/>
                    <a:gd name="connsiteY44" fmla="*/ 460062 h 4996562"/>
                    <a:gd name="connsiteX45" fmla="*/ 76523 w 1531414"/>
                    <a:gd name="connsiteY45" fmla="*/ 487853 h 4996562"/>
                    <a:gd name="connsiteX46" fmla="*/ 104315 w 1531414"/>
                    <a:gd name="connsiteY46" fmla="*/ 489243 h 4996562"/>
                    <a:gd name="connsiteX47" fmla="*/ 83471 w 1531414"/>
                    <a:gd name="connsiteY47" fmla="*/ 560806 h 4996562"/>
                    <a:gd name="connsiteX48" fmla="*/ 84166 w 1531414"/>
                    <a:gd name="connsiteY48" fmla="*/ 581650 h 4996562"/>
                    <a:gd name="connsiteX49" fmla="*/ 67491 w 1531414"/>
                    <a:gd name="connsiteY49" fmla="*/ 594156 h 4996562"/>
                    <a:gd name="connsiteX50" fmla="*/ 52205 w 1531414"/>
                    <a:gd name="connsiteY50" fmla="*/ 578871 h 4996562"/>
                    <a:gd name="connsiteX51" fmla="*/ 57069 w 1531414"/>
                    <a:gd name="connsiteY51" fmla="*/ 568449 h 4996562"/>
                    <a:gd name="connsiteX52" fmla="*/ 66796 w 1531414"/>
                    <a:gd name="connsiteY52" fmla="*/ 572618 h 4996562"/>
                    <a:gd name="connsiteX53" fmla="*/ 73744 w 1531414"/>
                    <a:gd name="connsiteY53" fmla="*/ 577481 h 4996562"/>
                    <a:gd name="connsiteX54" fmla="*/ 78607 w 1531414"/>
                    <a:gd name="connsiteY54" fmla="*/ 562891 h 4996562"/>
                    <a:gd name="connsiteX55" fmla="*/ 54290 w 1531414"/>
                    <a:gd name="connsiteY55" fmla="*/ 555943 h 4996562"/>
                    <a:gd name="connsiteX56" fmla="*/ 41783 w 1531414"/>
                    <a:gd name="connsiteY56" fmla="*/ 591377 h 4996562"/>
                    <a:gd name="connsiteX57" fmla="*/ 76523 w 1531414"/>
                    <a:gd name="connsiteY57" fmla="*/ 609442 h 4996562"/>
                    <a:gd name="connsiteX58" fmla="*/ 92503 w 1531414"/>
                    <a:gd name="connsiteY58" fmla="*/ 602494 h 4996562"/>
                    <a:gd name="connsiteX59" fmla="*/ 130022 w 1531414"/>
                    <a:gd name="connsiteY59" fmla="*/ 657382 h 4996562"/>
                    <a:gd name="connsiteX60" fmla="*/ 109873 w 1531414"/>
                    <a:gd name="connsiteY60" fmla="*/ 693511 h 4996562"/>
                    <a:gd name="connsiteX61" fmla="*/ 84860 w 1531414"/>
                    <a:gd name="connsiteY61" fmla="*/ 682395 h 4996562"/>
                    <a:gd name="connsiteX62" fmla="*/ 82081 w 1531414"/>
                    <a:gd name="connsiteY62" fmla="*/ 662941 h 4996562"/>
                    <a:gd name="connsiteX63" fmla="*/ 97367 w 1531414"/>
                    <a:gd name="connsiteY63" fmla="*/ 660856 h 4996562"/>
                    <a:gd name="connsiteX64" fmla="*/ 95977 w 1531414"/>
                    <a:gd name="connsiteY64" fmla="*/ 681005 h 4996562"/>
                    <a:gd name="connsiteX65" fmla="*/ 116821 w 1531414"/>
                    <a:gd name="connsiteY65" fmla="*/ 665720 h 4996562"/>
                    <a:gd name="connsiteX66" fmla="*/ 105009 w 1531414"/>
                    <a:gd name="connsiteY66" fmla="*/ 645571 h 4996562"/>
                    <a:gd name="connsiteX67" fmla="*/ 64712 w 1531414"/>
                    <a:gd name="connsiteY67" fmla="*/ 648350 h 4996562"/>
                    <a:gd name="connsiteX68" fmla="*/ 50121 w 1531414"/>
                    <a:gd name="connsiteY68" fmla="*/ 685869 h 4996562"/>
                    <a:gd name="connsiteX69" fmla="*/ 107789 w 1531414"/>
                    <a:gd name="connsiteY69" fmla="*/ 728946 h 4996562"/>
                    <a:gd name="connsiteX70" fmla="*/ 161287 w 1531414"/>
                    <a:gd name="connsiteY70" fmla="*/ 689343 h 4996562"/>
                    <a:gd name="connsiteX71" fmla="*/ 212007 w 1531414"/>
                    <a:gd name="connsiteY71" fmla="*/ 721998 h 4996562"/>
                    <a:gd name="connsiteX72" fmla="*/ 266896 w 1531414"/>
                    <a:gd name="connsiteY72" fmla="*/ 702544 h 4996562"/>
                    <a:gd name="connsiteX73" fmla="*/ 183521 w 1531414"/>
                    <a:gd name="connsiteY73" fmla="*/ 904033 h 4996562"/>
                    <a:gd name="connsiteX74" fmla="*/ 183521 w 1531414"/>
                    <a:gd name="connsiteY74" fmla="*/ 904033 h 4996562"/>
                    <a:gd name="connsiteX75" fmla="*/ 164067 w 1531414"/>
                    <a:gd name="connsiteY75" fmla="*/ 935298 h 4996562"/>
                    <a:gd name="connsiteX76" fmla="*/ 121684 w 1531414"/>
                    <a:gd name="connsiteY76" fmla="*/ 1067309 h 4996562"/>
                    <a:gd name="connsiteX77" fmla="*/ 114042 w 1531414"/>
                    <a:gd name="connsiteY77" fmla="*/ 1161800 h 4996562"/>
                    <a:gd name="connsiteX78" fmla="*/ 77218 w 1531414"/>
                    <a:gd name="connsiteY78" fmla="*/ 1406366 h 4996562"/>
                    <a:gd name="connsiteX79" fmla="*/ 11907 w 1531414"/>
                    <a:gd name="connsiteY79" fmla="*/ 1740561 h 4996562"/>
                    <a:gd name="connsiteX80" fmla="*/ 35530 w 1531414"/>
                    <a:gd name="connsiteY80" fmla="*/ 1797533 h 4996562"/>
                    <a:gd name="connsiteX81" fmla="*/ 437119 w 1531414"/>
                    <a:gd name="connsiteY81" fmla="*/ 2068502 h 4996562"/>
                    <a:gd name="connsiteX82" fmla="*/ 239104 w 1531414"/>
                    <a:gd name="connsiteY82" fmla="*/ 2520810 h 4996562"/>
                    <a:gd name="connsiteX83" fmla="*/ 243967 w 1531414"/>
                    <a:gd name="connsiteY83" fmla="*/ 2547212 h 4996562"/>
                    <a:gd name="connsiteX84" fmla="*/ 496871 w 1531414"/>
                    <a:gd name="connsiteY84" fmla="*/ 2581952 h 4996562"/>
                    <a:gd name="connsiteX85" fmla="*/ 569824 w 1531414"/>
                    <a:gd name="connsiteY85" fmla="*/ 2591679 h 4996562"/>
                    <a:gd name="connsiteX86" fmla="*/ 569129 w 1531414"/>
                    <a:gd name="connsiteY86" fmla="*/ 2595153 h 4996562"/>
                    <a:gd name="connsiteX87" fmla="*/ 617765 w 1531414"/>
                    <a:gd name="connsiteY87" fmla="*/ 2874459 h 4996562"/>
                    <a:gd name="connsiteX88" fmla="*/ 635829 w 1531414"/>
                    <a:gd name="connsiteY88" fmla="*/ 3132921 h 4996562"/>
                    <a:gd name="connsiteX89" fmla="*/ 589278 w 1531414"/>
                    <a:gd name="connsiteY89" fmla="*/ 3296891 h 4996562"/>
                    <a:gd name="connsiteX90" fmla="*/ 430171 w 1531414"/>
                    <a:gd name="connsiteY90" fmla="*/ 3890242 h 4996562"/>
                    <a:gd name="connsiteX91" fmla="*/ 214091 w 1531414"/>
                    <a:gd name="connsiteY91" fmla="*/ 4616993 h 4996562"/>
                    <a:gd name="connsiteX92" fmla="*/ 190469 w 1531414"/>
                    <a:gd name="connsiteY92" fmla="*/ 4642700 h 4996562"/>
                    <a:gd name="connsiteX93" fmla="*/ 130022 w 1531414"/>
                    <a:gd name="connsiteY93" fmla="*/ 4728159 h 4996562"/>
                    <a:gd name="connsiteX94" fmla="*/ 91114 w 1531414"/>
                    <a:gd name="connsiteY94" fmla="*/ 4820567 h 4996562"/>
                    <a:gd name="connsiteX95" fmla="*/ 69575 w 1531414"/>
                    <a:gd name="connsiteY95" fmla="*/ 4867813 h 4996562"/>
                    <a:gd name="connsiteX96" fmla="*/ 79997 w 1531414"/>
                    <a:gd name="connsiteY96" fmla="*/ 4901162 h 4996562"/>
                    <a:gd name="connsiteX97" fmla="*/ 227987 w 1531414"/>
                    <a:gd name="connsiteY97" fmla="*/ 4994264 h 4996562"/>
                    <a:gd name="connsiteX98" fmla="*/ 220345 w 1531414"/>
                    <a:gd name="connsiteY98" fmla="*/ 4943545 h 4996562"/>
                    <a:gd name="connsiteX99" fmla="*/ 207144 w 1531414"/>
                    <a:gd name="connsiteY99" fmla="*/ 4900467 h 4996562"/>
                    <a:gd name="connsiteX100" fmla="*/ 230766 w 1531414"/>
                    <a:gd name="connsiteY100" fmla="*/ 4806671 h 4996562"/>
                    <a:gd name="connsiteX101" fmla="*/ 384315 w 1531414"/>
                    <a:gd name="connsiteY101" fmla="*/ 4399524 h 4996562"/>
                    <a:gd name="connsiteX102" fmla="*/ 561487 w 1531414"/>
                    <a:gd name="connsiteY102" fmla="*/ 3931235 h 4996562"/>
                    <a:gd name="connsiteX103" fmla="*/ 562182 w 1531414"/>
                    <a:gd name="connsiteY103" fmla="*/ 3979175 h 4996562"/>
                    <a:gd name="connsiteX104" fmla="*/ 573993 w 1531414"/>
                    <a:gd name="connsiteY104" fmla="*/ 4485678 h 4996562"/>
                    <a:gd name="connsiteX105" fmla="*/ 539948 w 1531414"/>
                    <a:gd name="connsiteY105" fmla="*/ 4602403 h 4996562"/>
                    <a:gd name="connsiteX106" fmla="*/ 535085 w 1531414"/>
                    <a:gd name="connsiteY106" fmla="*/ 4661460 h 4996562"/>
                    <a:gd name="connsiteX107" fmla="*/ 558708 w 1531414"/>
                    <a:gd name="connsiteY107" fmla="*/ 4791386 h 4996562"/>
                    <a:gd name="connsiteX108" fmla="*/ 626102 w 1531414"/>
                    <a:gd name="connsiteY108" fmla="*/ 4859475 h 4996562"/>
                    <a:gd name="connsiteX109" fmla="*/ 774787 w 1531414"/>
                    <a:gd name="connsiteY109" fmla="*/ 4860170 h 4996562"/>
                    <a:gd name="connsiteX110" fmla="*/ 777567 w 1531414"/>
                    <a:gd name="connsiteY110" fmla="*/ 4857391 h 4996562"/>
                    <a:gd name="connsiteX111" fmla="*/ 742827 w 1531414"/>
                    <a:gd name="connsiteY111" fmla="*/ 4828209 h 4996562"/>
                    <a:gd name="connsiteX112" fmla="*/ 699750 w 1531414"/>
                    <a:gd name="connsiteY112" fmla="*/ 4797639 h 4996562"/>
                    <a:gd name="connsiteX113" fmla="*/ 642082 w 1531414"/>
                    <a:gd name="connsiteY113" fmla="*/ 4553072 h 4996562"/>
                    <a:gd name="connsiteX114" fmla="*/ 769924 w 1531414"/>
                    <a:gd name="connsiteY114" fmla="*/ 3333020 h 4996562"/>
                    <a:gd name="connsiteX115" fmla="*/ 807443 w 1531414"/>
                    <a:gd name="connsiteY115" fmla="*/ 3225328 h 4996562"/>
                    <a:gd name="connsiteX116" fmla="*/ 887344 w 1531414"/>
                    <a:gd name="connsiteY116" fmla="*/ 2617386 h 4996562"/>
                    <a:gd name="connsiteX117" fmla="*/ 890817 w 1531414"/>
                    <a:gd name="connsiteY117" fmla="*/ 2617386 h 4996562"/>
                    <a:gd name="connsiteX118" fmla="*/ 1104118 w 1531414"/>
                    <a:gd name="connsiteY118" fmla="*/ 2607659 h 4996562"/>
                    <a:gd name="connsiteX119" fmla="*/ 1113845 w 1531414"/>
                    <a:gd name="connsiteY119" fmla="*/ 2590289 h 4996562"/>
                    <a:gd name="connsiteX120" fmla="*/ 1093696 w 1531414"/>
                    <a:gd name="connsiteY120" fmla="*/ 2547907 h 4996562"/>
                    <a:gd name="connsiteX121" fmla="*/ 972803 w 1531414"/>
                    <a:gd name="connsiteY121" fmla="*/ 2181058 h 4996562"/>
                    <a:gd name="connsiteX122" fmla="*/ 894291 w 1531414"/>
                    <a:gd name="connsiteY122" fmla="*/ 1789891 h 4996562"/>
                    <a:gd name="connsiteX123" fmla="*/ 894291 w 1531414"/>
                    <a:gd name="connsiteY123" fmla="*/ 1789891 h 4996562"/>
                    <a:gd name="connsiteX124" fmla="*/ 892902 w 1531414"/>
                    <a:gd name="connsiteY124" fmla="*/ 1755846 h 4996562"/>
                    <a:gd name="connsiteX125" fmla="*/ 894291 w 1531414"/>
                    <a:gd name="connsiteY125" fmla="*/ 1755151 h 4996562"/>
                    <a:gd name="connsiteX126" fmla="*/ 951264 w 1531414"/>
                    <a:gd name="connsiteY126" fmla="*/ 1724580 h 4996562"/>
                    <a:gd name="connsiteX127" fmla="*/ 954738 w 1531414"/>
                    <a:gd name="connsiteY127" fmla="*/ 1720412 h 4996562"/>
                    <a:gd name="connsiteX128" fmla="*/ 954738 w 1531414"/>
                    <a:gd name="connsiteY128" fmla="*/ 1720412 h 4996562"/>
                    <a:gd name="connsiteX129" fmla="*/ 1103423 w 1531414"/>
                    <a:gd name="connsiteY129" fmla="*/ 1745424 h 4996562"/>
                    <a:gd name="connsiteX130" fmla="*/ 1174987 w 1531414"/>
                    <a:gd name="connsiteY130" fmla="*/ 1759320 h 4996562"/>
                    <a:gd name="connsiteX131" fmla="*/ 1275037 w 1531414"/>
                    <a:gd name="connsiteY131" fmla="*/ 1805871 h 4996562"/>
                    <a:gd name="connsiteX132" fmla="*/ 1336873 w 1531414"/>
                    <a:gd name="connsiteY132" fmla="*/ 1853811 h 4996562"/>
                    <a:gd name="connsiteX133" fmla="*/ 1406352 w 1531414"/>
                    <a:gd name="connsiteY133" fmla="*/ 1894109 h 4996562"/>
                    <a:gd name="connsiteX134" fmla="*/ 1349379 w 1531414"/>
                    <a:gd name="connsiteY134" fmla="*/ 1830883 h 4996562"/>
                    <a:gd name="connsiteX135" fmla="*/ 1468883 w 1531414"/>
                    <a:gd name="connsiteY135" fmla="*/ 1886466 h 4996562"/>
                    <a:gd name="connsiteX136" fmla="*/ 1372307 w 1531414"/>
                    <a:gd name="connsiteY136" fmla="*/ 1813513 h 4996562"/>
                    <a:gd name="connsiteX137" fmla="*/ 1514739 w 1531414"/>
                    <a:gd name="connsiteY137" fmla="*/ 1882298 h 4996562"/>
                    <a:gd name="connsiteX138" fmla="*/ 1400794 w 1531414"/>
                    <a:gd name="connsiteY138" fmla="*/ 1797533 h 4996562"/>
                    <a:gd name="connsiteX139" fmla="*/ 131411 w 1531414"/>
                    <a:gd name="connsiteY139" fmla="*/ 133510 h 4996562"/>
                    <a:gd name="connsiteX140" fmla="*/ 105704 w 1531414"/>
                    <a:gd name="connsiteY140" fmla="*/ 173113 h 4996562"/>
                    <a:gd name="connsiteX141" fmla="*/ 120990 w 1531414"/>
                    <a:gd name="connsiteY141" fmla="*/ 126562 h 4996562"/>
                    <a:gd name="connsiteX142" fmla="*/ 130022 w 1531414"/>
                    <a:gd name="connsiteY142" fmla="*/ 121699 h 4996562"/>
                    <a:gd name="connsiteX143" fmla="*/ 131411 w 1531414"/>
                    <a:gd name="connsiteY143" fmla="*/ 133510 h 4996562"/>
                    <a:gd name="connsiteX144" fmla="*/ 548981 w 1531414"/>
                    <a:gd name="connsiteY144" fmla="*/ 1621057 h 4996562"/>
                    <a:gd name="connsiteX145" fmla="*/ 577467 w 1531414"/>
                    <a:gd name="connsiteY145" fmla="*/ 1663439 h 4996562"/>
                    <a:gd name="connsiteX146" fmla="*/ 530221 w 1531414"/>
                    <a:gd name="connsiteY146" fmla="*/ 1601603 h 4996562"/>
                    <a:gd name="connsiteX147" fmla="*/ 548981 w 1531414"/>
                    <a:gd name="connsiteY147" fmla="*/ 1621057 h 4996562"/>
                    <a:gd name="connsiteX148" fmla="*/ 191163 w 1531414"/>
                    <a:gd name="connsiteY148" fmla="*/ 630980 h 4996562"/>
                    <a:gd name="connsiteX149" fmla="*/ 198806 w 1531414"/>
                    <a:gd name="connsiteY149" fmla="*/ 593462 h 4996562"/>
                    <a:gd name="connsiteX150" fmla="*/ 222429 w 1531414"/>
                    <a:gd name="connsiteY150" fmla="*/ 596241 h 4996562"/>
                    <a:gd name="connsiteX151" fmla="*/ 232851 w 1531414"/>
                    <a:gd name="connsiteY151" fmla="*/ 603189 h 4996562"/>
                    <a:gd name="connsiteX152" fmla="*/ 237714 w 1531414"/>
                    <a:gd name="connsiteY152" fmla="*/ 640707 h 4996562"/>
                    <a:gd name="connsiteX153" fmla="*/ 223819 w 1531414"/>
                    <a:gd name="connsiteY153" fmla="*/ 610831 h 4996562"/>
                    <a:gd name="connsiteX154" fmla="*/ 212007 w 1531414"/>
                    <a:gd name="connsiteY154" fmla="*/ 612221 h 4996562"/>
                    <a:gd name="connsiteX155" fmla="*/ 209228 w 1531414"/>
                    <a:gd name="connsiteY155" fmla="*/ 623338 h 4996562"/>
                    <a:gd name="connsiteX156" fmla="*/ 218260 w 1531414"/>
                    <a:gd name="connsiteY156" fmla="*/ 623338 h 4996562"/>
                    <a:gd name="connsiteX157" fmla="*/ 227292 w 1531414"/>
                    <a:gd name="connsiteY157" fmla="*/ 631675 h 4996562"/>
                    <a:gd name="connsiteX158" fmla="*/ 213397 w 1531414"/>
                    <a:gd name="connsiteY158" fmla="*/ 646960 h 4996562"/>
                    <a:gd name="connsiteX159" fmla="*/ 191163 w 1531414"/>
                    <a:gd name="connsiteY159" fmla="*/ 630980 h 4996562"/>
                    <a:gd name="connsiteX160" fmla="*/ 248136 w 1531414"/>
                    <a:gd name="connsiteY160" fmla="*/ 658077 h 4996562"/>
                    <a:gd name="connsiteX161" fmla="*/ 205059 w 1531414"/>
                    <a:gd name="connsiteY161" fmla="*/ 667804 h 4996562"/>
                    <a:gd name="connsiteX162" fmla="*/ 248136 w 1531414"/>
                    <a:gd name="connsiteY162" fmla="*/ 658077 h 4996562"/>
                    <a:gd name="connsiteX163" fmla="*/ 197417 w 1531414"/>
                    <a:gd name="connsiteY163" fmla="*/ 692817 h 4996562"/>
                    <a:gd name="connsiteX164" fmla="*/ 232851 w 1531414"/>
                    <a:gd name="connsiteY164" fmla="*/ 691427 h 4996562"/>
                    <a:gd name="connsiteX165" fmla="*/ 257168 w 1531414"/>
                    <a:gd name="connsiteY165" fmla="*/ 665025 h 4996562"/>
                    <a:gd name="connsiteX166" fmla="*/ 257863 w 1531414"/>
                    <a:gd name="connsiteY166" fmla="*/ 654603 h 4996562"/>
                    <a:gd name="connsiteX167" fmla="*/ 282876 w 1531414"/>
                    <a:gd name="connsiteY167" fmla="*/ 636539 h 4996562"/>
                    <a:gd name="connsiteX168" fmla="*/ 282181 w 1531414"/>
                    <a:gd name="connsiteY168" fmla="*/ 658772 h 4996562"/>
                    <a:gd name="connsiteX169" fmla="*/ 197417 w 1531414"/>
                    <a:gd name="connsiteY169" fmla="*/ 692817 h 4996562"/>
                    <a:gd name="connsiteX170" fmla="*/ 148086 w 1531414"/>
                    <a:gd name="connsiteY170" fmla="*/ 1683588 h 4996562"/>
                    <a:gd name="connsiteX171" fmla="*/ 266201 w 1531414"/>
                    <a:gd name="connsiteY171" fmla="*/ 1327855 h 4996562"/>
                    <a:gd name="connsiteX172" fmla="*/ 266201 w 1531414"/>
                    <a:gd name="connsiteY172" fmla="*/ 1327855 h 4996562"/>
                    <a:gd name="connsiteX173" fmla="*/ 280097 w 1531414"/>
                    <a:gd name="connsiteY173" fmla="*/ 1344530 h 4996562"/>
                    <a:gd name="connsiteX174" fmla="*/ 438509 w 1531414"/>
                    <a:gd name="connsiteY174" fmla="*/ 1507806 h 4996562"/>
                    <a:gd name="connsiteX175" fmla="*/ 510767 w 1531414"/>
                    <a:gd name="connsiteY175" fmla="*/ 1581454 h 4996562"/>
                    <a:gd name="connsiteX176" fmla="*/ 489923 w 1531414"/>
                    <a:gd name="connsiteY176" fmla="*/ 1562694 h 4996562"/>
                    <a:gd name="connsiteX177" fmla="*/ 510767 w 1531414"/>
                    <a:gd name="connsiteY177" fmla="*/ 1627310 h 4996562"/>
                    <a:gd name="connsiteX178" fmla="*/ 580246 w 1531414"/>
                    <a:gd name="connsiteY178" fmla="*/ 1687756 h 4996562"/>
                    <a:gd name="connsiteX179" fmla="*/ 586499 w 1531414"/>
                    <a:gd name="connsiteY179" fmla="*/ 1684283 h 4996562"/>
                    <a:gd name="connsiteX180" fmla="*/ 591363 w 1531414"/>
                    <a:gd name="connsiteY180" fmla="*/ 1747509 h 4996562"/>
                    <a:gd name="connsiteX181" fmla="*/ 605259 w 1531414"/>
                    <a:gd name="connsiteY181" fmla="*/ 1778774 h 4996562"/>
                    <a:gd name="connsiteX182" fmla="*/ 644862 w 1531414"/>
                    <a:gd name="connsiteY182" fmla="*/ 1778079 h 4996562"/>
                    <a:gd name="connsiteX183" fmla="*/ 643472 w 1531414"/>
                    <a:gd name="connsiteY183" fmla="*/ 1780164 h 4996562"/>
                    <a:gd name="connsiteX184" fmla="*/ 642777 w 1531414"/>
                    <a:gd name="connsiteY184" fmla="*/ 1780164 h 4996562"/>
                    <a:gd name="connsiteX185" fmla="*/ 583720 w 1531414"/>
                    <a:gd name="connsiteY185" fmla="*/ 1828799 h 4996562"/>
                    <a:gd name="connsiteX186" fmla="*/ 463521 w 1531414"/>
                    <a:gd name="connsiteY186" fmla="*/ 2006665 h 4996562"/>
                    <a:gd name="connsiteX187" fmla="*/ 160593 w 1531414"/>
                    <a:gd name="connsiteY187" fmla="*/ 1726665 h 4996562"/>
                    <a:gd name="connsiteX188" fmla="*/ 148086 w 1531414"/>
                    <a:gd name="connsiteY188" fmla="*/ 1683588 h 4996562"/>
                    <a:gd name="connsiteX0" fmla="*/ 1389759 w 1520379"/>
                    <a:gd name="connsiteY0" fmla="*/ 1797533 h 4996562"/>
                    <a:gd name="connsiteX1" fmla="*/ 1520379 w 1520379"/>
                    <a:gd name="connsiteY1" fmla="*/ 1843390 h 4996562"/>
                    <a:gd name="connsiteX2" fmla="*/ 1472439 w 1520379"/>
                    <a:gd name="connsiteY2" fmla="*/ 1805871 h 4996562"/>
                    <a:gd name="connsiteX3" fmla="*/ 1349461 w 1520379"/>
                    <a:gd name="connsiteY3" fmla="*/ 1738476 h 4996562"/>
                    <a:gd name="connsiteX4" fmla="*/ 1320975 w 1520379"/>
                    <a:gd name="connsiteY4" fmla="*/ 1720412 h 4996562"/>
                    <a:gd name="connsiteX5" fmla="*/ 1325143 w 1520379"/>
                    <a:gd name="connsiteY5" fmla="*/ 1703737 h 4996562"/>
                    <a:gd name="connsiteX6" fmla="*/ 1366831 w 1520379"/>
                    <a:gd name="connsiteY6" fmla="*/ 1694704 h 4996562"/>
                    <a:gd name="connsiteX7" fmla="*/ 1392538 w 1520379"/>
                    <a:gd name="connsiteY7" fmla="*/ 1682893 h 4996562"/>
                    <a:gd name="connsiteX8" fmla="*/ 1364052 w 1520379"/>
                    <a:gd name="connsiteY8" fmla="*/ 1675945 h 4996562"/>
                    <a:gd name="connsiteX9" fmla="*/ 1332091 w 1520379"/>
                    <a:gd name="connsiteY9" fmla="*/ 1678029 h 4996562"/>
                    <a:gd name="connsiteX10" fmla="*/ 1176458 w 1520379"/>
                    <a:gd name="connsiteY10" fmla="*/ 1694010 h 4996562"/>
                    <a:gd name="connsiteX11" fmla="*/ 1109758 w 1520379"/>
                    <a:gd name="connsiteY11" fmla="*/ 1694010 h 4996562"/>
                    <a:gd name="connsiteX12" fmla="*/ 973579 w 1520379"/>
                    <a:gd name="connsiteY12" fmla="*/ 1656491 h 4996562"/>
                    <a:gd name="connsiteX13" fmla="*/ 867276 w 1520379"/>
                    <a:gd name="connsiteY13" fmla="*/ 1625225 h 4996562"/>
                    <a:gd name="connsiteX14" fmla="*/ 857549 w 1520379"/>
                    <a:gd name="connsiteY14" fmla="*/ 1614109 h 4996562"/>
                    <a:gd name="connsiteX15" fmla="*/ 700526 w 1520379"/>
                    <a:gd name="connsiteY15" fmla="*/ 1295895 h 4996562"/>
                    <a:gd name="connsiteX16" fmla="*/ 709559 w 1520379"/>
                    <a:gd name="connsiteY16" fmla="*/ 1258376 h 4996562"/>
                    <a:gd name="connsiteX17" fmla="*/ 754720 w 1520379"/>
                    <a:gd name="connsiteY17" fmla="*/ 1179170 h 4996562"/>
                    <a:gd name="connsiteX18" fmla="*/ 715812 w 1520379"/>
                    <a:gd name="connsiteY18" fmla="*/ 1115249 h 4996562"/>
                    <a:gd name="connsiteX19" fmla="*/ 614373 w 1520379"/>
                    <a:gd name="connsiteY19" fmla="*/ 1079120 h 4996562"/>
                    <a:gd name="connsiteX20" fmla="*/ 514323 w 1520379"/>
                    <a:gd name="connsiteY20" fmla="*/ 1015199 h 4996562"/>
                    <a:gd name="connsiteX21" fmla="*/ 513628 w 1520379"/>
                    <a:gd name="connsiteY21" fmla="*/ 1012420 h 4996562"/>
                    <a:gd name="connsiteX22" fmla="*/ 439285 w 1520379"/>
                    <a:gd name="connsiteY22" fmla="*/ 879020 h 4996562"/>
                    <a:gd name="connsiteX23" fmla="*/ 367027 w 1520379"/>
                    <a:gd name="connsiteY23" fmla="*/ 843586 h 4996562"/>
                    <a:gd name="connsiteX24" fmla="*/ 362858 w 1520379"/>
                    <a:gd name="connsiteY24" fmla="*/ 843586 h 4996562"/>
                    <a:gd name="connsiteX25" fmla="*/ 360774 w 1520379"/>
                    <a:gd name="connsiteY25" fmla="*/ 842891 h 4996562"/>
                    <a:gd name="connsiteX26" fmla="*/ 356605 w 1520379"/>
                    <a:gd name="connsiteY26" fmla="*/ 831080 h 4996562"/>
                    <a:gd name="connsiteX27" fmla="*/ 393429 w 1520379"/>
                    <a:gd name="connsiteY27" fmla="*/ 685174 h 4996562"/>
                    <a:gd name="connsiteX28" fmla="*/ 419136 w 1520379"/>
                    <a:gd name="connsiteY28" fmla="*/ 676836 h 4996562"/>
                    <a:gd name="connsiteX29" fmla="*/ 508764 w 1520379"/>
                    <a:gd name="connsiteY29" fmla="*/ 675447 h 4996562"/>
                    <a:gd name="connsiteX30" fmla="*/ 612288 w 1520379"/>
                    <a:gd name="connsiteY30" fmla="*/ 530930 h 4996562"/>
                    <a:gd name="connsiteX31" fmla="*/ 635216 w 1520379"/>
                    <a:gd name="connsiteY31" fmla="*/ 455198 h 4996562"/>
                    <a:gd name="connsiteX32" fmla="*/ 661618 w 1520379"/>
                    <a:gd name="connsiteY32" fmla="*/ 490633 h 4996562"/>
                    <a:gd name="connsiteX33" fmla="*/ 663703 w 1520379"/>
                    <a:gd name="connsiteY33" fmla="*/ 427407 h 4996562"/>
                    <a:gd name="connsiteX34" fmla="*/ 676209 w 1520379"/>
                    <a:gd name="connsiteY34" fmla="*/ 394057 h 4996562"/>
                    <a:gd name="connsiteX35" fmla="*/ 574769 w 1520379"/>
                    <a:gd name="connsiteY35" fmla="*/ 91128 h 4996562"/>
                    <a:gd name="connsiteX36" fmla="*/ 512238 w 1520379"/>
                    <a:gd name="connsiteY36" fmla="*/ 48051 h 4996562"/>
                    <a:gd name="connsiteX37" fmla="*/ 447623 w 1520379"/>
                    <a:gd name="connsiteY37" fmla="*/ 22344 h 4996562"/>
                    <a:gd name="connsiteX38" fmla="*/ 312139 w 1520379"/>
                    <a:gd name="connsiteY38" fmla="*/ 2890 h 4996562"/>
                    <a:gd name="connsiteX39" fmla="*/ 173180 w 1520379"/>
                    <a:gd name="connsiteY39" fmla="*/ 50830 h 4996562"/>
                    <a:gd name="connsiteX40" fmla="*/ 4342 w 1520379"/>
                    <a:gd name="connsiteY40" fmla="*/ 269026 h 4996562"/>
                    <a:gd name="connsiteX41" fmla="*/ 52287 w 1520379"/>
                    <a:gd name="connsiteY41" fmla="*/ 396836 h 4996562"/>
                    <a:gd name="connsiteX42" fmla="*/ 66183 w 1520379"/>
                    <a:gd name="connsiteY42" fmla="*/ 416290 h 4996562"/>
                    <a:gd name="connsiteX43" fmla="*/ 55761 w 1520379"/>
                    <a:gd name="connsiteY43" fmla="*/ 426017 h 4996562"/>
                    <a:gd name="connsiteX44" fmla="*/ 39781 w 1520379"/>
                    <a:gd name="connsiteY44" fmla="*/ 460062 h 4996562"/>
                    <a:gd name="connsiteX45" fmla="*/ 65488 w 1520379"/>
                    <a:gd name="connsiteY45" fmla="*/ 487853 h 4996562"/>
                    <a:gd name="connsiteX46" fmla="*/ 93280 w 1520379"/>
                    <a:gd name="connsiteY46" fmla="*/ 489243 h 4996562"/>
                    <a:gd name="connsiteX47" fmla="*/ 72436 w 1520379"/>
                    <a:gd name="connsiteY47" fmla="*/ 560806 h 4996562"/>
                    <a:gd name="connsiteX48" fmla="*/ 73131 w 1520379"/>
                    <a:gd name="connsiteY48" fmla="*/ 581650 h 4996562"/>
                    <a:gd name="connsiteX49" fmla="*/ 56456 w 1520379"/>
                    <a:gd name="connsiteY49" fmla="*/ 594156 h 4996562"/>
                    <a:gd name="connsiteX50" fmla="*/ 41170 w 1520379"/>
                    <a:gd name="connsiteY50" fmla="*/ 578871 h 4996562"/>
                    <a:gd name="connsiteX51" fmla="*/ 46034 w 1520379"/>
                    <a:gd name="connsiteY51" fmla="*/ 568449 h 4996562"/>
                    <a:gd name="connsiteX52" fmla="*/ 55761 w 1520379"/>
                    <a:gd name="connsiteY52" fmla="*/ 572618 h 4996562"/>
                    <a:gd name="connsiteX53" fmla="*/ 62709 w 1520379"/>
                    <a:gd name="connsiteY53" fmla="*/ 577481 h 4996562"/>
                    <a:gd name="connsiteX54" fmla="*/ 67572 w 1520379"/>
                    <a:gd name="connsiteY54" fmla="*/ 562891 h 4996562"/>
                    <a:gd name="connsiteX55" fmla="*/ 43255 w 1520379"/>
                    <a:gd name="connsiteY55" fmla="*/ 555943 h 4996562"/>
                    <a:gd name="connsiteX56" fmla="*/ 30748 w 1520379"/>
                    <a:gd name="connsiteY56" fmla="*/ 591377 h 4996562"/>
                    <a:gd name="connsiteX57" fmla="*/ 65488 w 1520379"/>
                    <a:gd name="connsiteY57" fmla="*/ 609442 h 4996562"/>
                    <a:gd name="connsiteX58" fmla="*/ 81468 w 1520379"/>
                    <a:gd name="connsiteY58" fmla="*/ 602494 h 4996562"/>
                    <a:gd name="connsiteX59" fmla="*/ 118987 w 1520379"/>
                    <a:gd name="connsiteY59" fmla="*/ 657382 h 4996562"/>
                    <a:gd name="connsiteX60" fmla="*/ 98838 w 1520379"/>
                    <a:gd name="connsiteY60" fmla="*/ 693511 h 4996562"/>
                    <a:gd name="connsiteX61" fmla="*/ 73825 w 1520379"/>
                    <a:gd name="connsiteY61" fmla="*/ 682395 h 4996562"/>
                    <a:gd name="connsiteX62" fmla="*/ 71046 w 1520379"/>
                    <a:gd name="connsiteY62" fmla="*/ 662941 h 4996562"/>
                    <a:gd name="connsiteX63" fmla="*/ 86332 w 1520379"/>
                    <a:gd name="connsiteY63" fmla="*/ 660856 h 4996562"/>
                    <a:gd name="connsiteX64" fmla="*/ 84942 w 1520379"/>
                    <a:gd name="connsiteY64" fmla="*/ 681005 h 4996562"/>
                    <a:gd name="connsiteX65" fmla="*/ 105786 w 1520379"/>
                    <a:gd name="connsiteY65" fmla="*/ 665720 h 4996562"/>
                    <a:gd name="connsiteX66" fmla="*/ 93974 w 1520379"/>
                    <a:gd name="connsiteY66" fmla="*/ 645571 h 4996562"/>
                    <a:gd name="connsiteX67" fmla="*/ 53677 w 1520379"/>
                    <a:gd name="connsiteY67" fmla="*/ 648350 h 4996562"/>
                    <a:gd name="connsiteX68" fmla="*/ 39086 w 1520379"/>
                    <a:gd name="connsiteY68" fmla="*/ 685869 h 4996562"/>
                    <a:gd name="connsiteX69" fmla="*/ 96754 w 1520379"/>
                    <a:gd name="connsiteY69" fmla="*/ 728946 h 4996562"/>
                    <a:gd name="connsiteX70" fmla="*/ 150252 w 1520379"/>
                    <a:gd name="connsiteY70" fmla="*/ 689343 h 4996562"/>
                    <a:gd name="connsiteX71" fmla="*/ 200972 w 1520379"/>
                    <a:gd name="connsiteY71" fmla="*/ 721998 h 4996562"/>
                    <a:gd name="connsiteX72" fmla="*/ 255861 w 1520379"/>
                    <a:gd name="connsiteY72" fmla="*/ 702544 h 4996562"/>
                    <a:gd name="connsiteX73" fmla="*/ 172486 w 1520379"/>
                    <a:gd name="connsiteY73" fmla="*/ 904033 h 4996562"/>
                    <a:gd name="connsiteX74" fmla="*/ 172486 w 1520379"/>
                    <a:gd name="connsiteY74" fmla="*/ 904033 h 4996562"/>
                    <a:gd name="connsiteX75" fmla="*/ 153032 w 1520379"/>
                    <a:gd name="connsiteY75" fmla="*/ 935298 h 4996562"/>
                    <a:gd name="connsiteX76" fmla="*/ 110649 w 1520379"/>
                    <a:gd name="connsiteY76" fmla="*/ 1067309 h 4996562"/>
                    <a:gd name="connsiteX77" fmla="*/ 103007 w 1520379"/>
                    <a:gd name="connsiteY77" fmla="*/ 1161800 h 4996562"/>
                    <a:gd name="connsiteX78" fmla="*/ 66183 w 1520379"/>
                    <a:gd name="connsiteY78" fmla="*/ 1406366 h 4996562"/>
                    <a:gd name="connsiteX79" fmla="*/ 872 w 1520379"/>
                    <a:gd name="connsiteY79" fmla="*/ 1740561 h 4996562"/>
                    <a:gd name="connsiteX80" fmla="*/ 24495 w 1520379"/>
                    <a:gd name="connsiteY80" fmla="*/ 1797533 h 4996562"/>
                    <a:gd name="connsiteX81" fmla="*/ 426084 w 1520379"/>
                    <a:gd name="connsiteY81" fmla="*/ 2068502 h 4996562"/>
                    <a:gd name="connsiteX82" fmla="*/ 228069 w 1520379"/>
                    <a:gd name="connsiteY82" fmla="*/ 2520810 h 4996562"/>
                    <a:gd name="connsiteX83" fmla="*/ 232932 w 1520379"/>
                    <a:gd name="connsiteY83" fmla="*/ 2547212 h 4996562"/>
                    <a:gd name="connsiteX84" fmla="*/ 485836 w 1520379"/>
                    <a:gd name="connsiteY84" fmla="*/ 2581952 h 4996562"/>
                    <a:gd name="connsiteX85" fmla="*/ 558789 w 1520379"/>
                    <a:gd name="connsiteY85" fmla="*/ 2591679 h 4996562"/>
                    <a:gd name="connsiteX86" fmla="*/ 558094 w 1520379"/>
                    <a:gd name="connsiteY86" fmla="*/ 2595153 h 4996562"/>
                    <a:gd name="connsiteX87" fmla="*/ 606730 w 1520379"/>
                    <a:gd name="connsiteY87" fmla="*/ 2874459 h 4996562"/>
                    <a:gd name="connsiteX88" fmla="*/ 624794 w 1520379"/>
                    <a:gd name="connsiteY88" fmla="*/ 3132921 h 4996562"/>
                    <a:gd name="connsiteX89" fmla="*/ 578243 w 1520379"/>
                    <a:gd name="connsiteY89" fmla="*/ 3296891 h 4996562"/>
                    <a:gd name="connsiteX90" fmla="*/ 419136 w 1520379"/>
                    <a:gd name="connsiteY90" fmla="*/ 3890242 h 4996562"/>
                    <a:gd name="connsiteX91" fmla="*/ 203056 w 1520379"/>
                    <a:gd name="connsiteY91" fmla="*/ 4616993 h 4996562"/>
                    <a:gd name="connsiteX92" fmla="*/ 179434 w 1520379"/>
                    <a:gd name="connsiteY92" fmla="*/ 4642700 h 4996562"/>
                    <a:gd name="connsiteX93" fmla="*/ 118987 w 1520379"/>
                    <a:gd name="connsiteY93" fmla="*/ 4728159 h 4996562"/>
                    <a:gd name="connsiteX94" fmla="*/ 80079 w 1520379"/>
                    <a:gd name="connsiteY94" fmla="*/ 4820567 h 4996562"/>
                    <a:gd name="connsiteX95" fmla="*/ 58540 w 1520379"/>
                    <a:gd name="connsiteY95" fmla="*/ 4867813 h 4996562"/>
                    <a:gd name="connsiteX96" fmla="*/ 68962 w 1520379"/>
                    <a:gd name="connsiteY96" fmla="*/ 4901162 h 4996562"/>
                    <a:gd name="connsiteX97" fmla="*/ 216952 w 1520379"/>
                    <a:gd name="connsiteY97" fmla="*/ 4994264 h 4996562"/>
                    <a:gd name="connsiteX98" fmla="*/ 209310 w 1520379"/>
                    <a:gd name="connsiteY98" fmla="*/ 4943545 h 4996562"/>
                    <a:gd name="connsiteX99" fmla="*/ 196109 w 1520379"/>
                    <a:gd name="connsiteY99" fmla="*/ 4900467 h 4996562"/>
                    <a:gd name="connsiteX100" fmla="*/ 219731 w 1520379"/>
                    <a:gd name="connsiteY100" fmla="*/ 4806671 h 4996562"/>
                    <a:gd name="connsiteX101" fmla="*/ 373280 w 1520379"/>
                    <a:gd name="connsiteY101" fmla="*/ 4399524 h 4996562"/>
                    <a:gd name="connsiteX102" fmla="*/ 550452 w 1520379"/>
                    <a:gd name="connsiteY102" fmla="*/ 3931235 h 4996562"/>
                    <a:gd name="connsiteX103" fmla="*/ 551147 w 1520379"/>
                    <a:gd name="connsiteY103" fmla="*/ 3979175 h 4996562"/>
                    <a:gd name="connsiteX104" fmla="*/ 562958 w 1520379"/>
                    <a:gd name="connsiteY104" fmla="*/ 4485678 h 4996562"/>
                    <a:gd name="connsiteX105" fmla="*/ 528913 w 1520379"/>
                    <a:gd name="connsiteY105" fmla="*/ 4602403 h 4996562"/>
                    <a:gd name="connsiteX106" fmla="*/ 524050 w 1520379"/>
                    <a:gd name="connsiteY106" fmla="*/ 4661460 h 4996562"/>
                    <a:gd name="connsiteX107" fmla="*/ 547673 w 1520379"/>
                    <a:gd name="connsiteY107" fmla="*/ 4791386 h 4996562"/>
                    <a:gd name="connsiteX108" fmla="*/ 615067 w 1520379"/>
                    <a:gd name="connsiteY108" fmla="*/ 4859475 h 4996562"/>
                    <a:gd name="connsiteX109" fmla="*/ 763752 w 1520379"/>
                    <a:gd name="connsiteY109" fmla="*/ 4860170 h 4996562"/>
                    <a:gd name="connsiteX110" fmla="*/ 766532 w 1520379"/>
                    <a:gd name="connsiteY110" fmla="*/ 4857391 h 4996562"/>
                    <a:gd name="connsiteX111" fmla="*/ 731792 w 1520379"/>
                    <a:gd name="connsiteY111" fmla="*/ 4828209 h 4996562"/>
                    <a:gd name="connsiteX112" fmla="*/ 688715 w 1520379"/>
                    <a:gd name="connsiteY112" fmla="*/ 4797639 h 4996562"/>
                    <a:gd name="connsiteX113" fmla="*/ 631047 w 1520379"/>
                    <a:gd name="connsiteY113" fmla="*/ 4553072 h 4996562"/>
                    <a:gd name="connsiteX114" fmla="*/ 758889 w 1520379"/>
                    <a:gd name="connsiteY114" fmla="*/ 3333020 h 4996562"/>
                    <a:gd name="connsiteX115" fmla="*/ 796408 w 1520379"/>
                    <a:gd name="connsiteY115" fmla="*/ 3225328 h 4996562"/>
                    <a:gd name="connsiteX116" fmla="*/ 876309 w 1520379"/>
                    <a:gd name="connsiteY116" fmla="*/ 2617386 h 4996562"/>
                    <a:gd name="connsiteX117" fmla="*/ 879782 w 1520379"/>
                    <a:gd name="connsiteY117" fmla="*/ 2617386 h 4996562"/>
                    <a:gd name="connsiteX118" fmla="*/ 1093083 w 1520379"/>
                    <a:gd name="connsiteY118" fmla="*/ 2607659 h 4996562"/>
                    <a:gd name="connsiteX119" fmla="*/ 1102810 w 1520379"/>
                    <a:gd name="connsiteY119" fmla="*/ 2590289 h 4996562"/>
                    <a:gd name="connsiteX120" fmla="*/ 1082661 w 1520379"/>
                    <a:gd name="connsiteY120" fmla="*/ 2547907 h 4996562"/>
                    <a:gd name="connsiteX121" fmla="*/ 961768 w 1520379"/>
                    <a:gd name="connsiteY121" fmla="*/ 2181058 h 4996562"/>
                    <a:gd name="connsiteX122" fmla="*/ 883256 w 1520379"/>
                    <a:gd name="connsiteY122" fmla="*/ 1789891 h 4996562"/>
                    <a:gd name="connsiteX123" fmla="*/ 883256 w 1520379"/>
                    <a:gd name="connsiteY123" fmla="*/ 1789891 h 4996562"/>
                    <a:gd name="connsiteX124" fmla="*/ 881867 w 1520379"/>
                    <a:gd name="connsiteY124" fmla="*/ 1755846 h 4996562"/>
                    <a:gd name="connsiteX125" fmla="*/ 883256 w 1520379"/>
                    <a:gd name="connsiteY125" fmla="*/ 1755151 h 4996562"/>
                    <a:gd name="connsiteX126" fmla="*/ 940229 w 1520379"/>
                    <a:gd name="connsiteY126" fmla="*/ 1724580 h 4996562"/>
                    <a:gd name="connsiteX127" fmla="*/ 943703 w 1520379"/>
                    <a:gd name="connsiteY127" fmla="*/ 1720412 h 4996562"/>
                    <a:gd name="connsiteX128" fmla="*/ 943703 w 1520379"/>
                    <a:gd name="connsiteY128" fmla="*/ 1720412 h 4996562"/>
                    <a:gd name="connsiteX129" fmla="*/ 1092388 w 1520379"/>
                    <a:gd name="connsiteY129" fmla="*/ 1745424 h 4996562"/>
                    <a:gd name="connsiteX130" fmla="*/ 1163952 w 1520379"/>
                    <a:gd name="connsiteY130" fmla="*/ 1759320 h 4996562"/>
                    <a:gd name="connsiteX131" fmla="*/ 1264002 w 1520379"/>
                    <a:gd name="connsiteY131" fmla="*/ 1805871 h 4996562"/>
                    <a:gd name="connsiteX132" fmla="*/ 1325838 w 1520379"/>
                    <a:gd name="connsiteY132" fmla="*/ 1853811 h 4996562"/>
                    <a:gd name="connsiteX133" fmla="*/ 1395317 w 1520379"/>
                    <a:gd name="connsiteY133" fmla="*/ 1894109 h 4996562"/>
                    <a:gd name="connsiteX134" fmla="*/ 1338344 w 1520379"/>
                    <a:gd name="connsiteY134" fmla="*/ 1830883 h 4996562"/>
                    <a:gd name="connsiteX135" fmla="*/ 1457848 w 1520379"/>
                    <a:gd name="connsiteY135" fmla="*/ 1886466 h 4996562"/>
                    <a:gd name="connsiteX136" fmla="*/ 1361272 w 1520379"/>
                    <a:gd name="connsiteY136" fmla="*/ 1813513 h 4996562"/>
                    <a:gd name="connsiteX137" fmla="*/ 1503704 w 1520379"/>
                    <a:gd name="connsiteY137" fmla="*/ 1882298 h 4996562"/>
                    <a:gd name="connsiteX138" fmla="*/ 1389759 w 1520379"/>
                    <a:gd name="connsiteY138" fmla="*/ 1797533 h 4996562"/>
                    <a:gd name="connsiteX139" fmla="*/ 120376 w 1520379"/>
                    <a:gd name="connsiteY139" fmla="*/ 133510 h 4996562"/>
                    <a:gd name="connsiteX140" fmla="*/ 94669 w 1520379"/>
                    <a:gd name="connsiteY140" fmla="*/ 173113 h 4996562"/>
                    <a:gd name="connsiteX141" fmla="*/ 109955 w 1520379"/>
                    <a:gd name="connsiteY141" fmla="*/ 126562 h 4996562"/>
                    <a:gd name="connsiteX142" fmla="*/ 118987 w 1520379"/>
                    <a:gd name="connsiteY142" fmla="*/ 121699 h 4996562"/>
                    <a:gd name="connsiteX143" fmla="*/ 120376 w 1520379"/>
                    <a:gd name="connsiteY143" fmla="*/ 133510 h 4996562"/>
                    <a:gd name="connsiteX144" fmla="*/ 537946 w 1520379"/>
                    <a:gd name="connsiteY144" fmla="*/ 1621057 h 4996562"/>
                    <a:gd name="connsiteX145" fmla="*/ 566432 w 1520379"/>
                    <a:gd name="connsiteY145" fmla="*/ 1663439 h 4996562"/>
                    <a:gd name="connsiteX146" fmla="*/ 519186 w 1520379"/>
                    <a:gd name="connsiteY146" fmla="*/ 1601603 h 4996562"/>
                    <a:gd name="connsiteX147" fmla="*/ 537946 w 1520379"/>
                    <a:gd name="connsiteY147" fmla="*/ 1621057 h 4996562"/>
                    <a:gd name="connsiteX148" fmla="*/ 180128 w 1520379"/>
                    <a:gd name="connsiteY148" fmla="*/ 630980 h 4996562"/>
                    <a:gd name="connsiteX149" fmla="*/ 187771 w 1520379"/>
                    <a:gd name="connsiteY149" fmla="*/ 593462 h 4996562"/>
                    <a:gd name="connsiteX150" fmla="*/ 211394 w 1520379"/>
                    <a:gd name="connsiteY150" fmla="*/ 596241 h 4996562"/>
                    <a:gd name="connsiteX151" fmla="*/ 221816 w 1520379"/>
                    <a:gd name="connsiteY151" fmla="*/ 603189 h 4996562"/>
                    <a:gd name="connsiteX152" fmla="*/ 226679 w 1520379"/>
                    <a:gd name="connsiteY152" fmla="*/ 640707 h 4996562"/>
                    <a:gd name="connsiteX153" fmla="*/ 212784 w 1520379"/>
                    <a:gd name="connsiteY153" fmla="*/ 610831 h 4996562"/>
                    <a:gd name="connsiteX154" fmla="*/ 200972 w 1520379"/>
                    <a:gd name="connsiteY154" fmla="*/ 612221 h 4996562"/>
                    <a:gd name="connsiteX155" fmla="*/ 198193 w 1520379"/>
                    <a:gd name="connsiteY155" fmla="*/ 623338 h 4996562"/>
                    <a:gd name="connsiteX156" fmla="*/ 207225 w 1520379"/>
                    <a:gd name="connsiteY156" fmla="*/ 623338 h 4996562"/>
                    <a:gd name="connsiteX157" fmla="*/ 216257 w 1520379"/>
                    <a:gd name="connsiteY157" fmla="*/ 631675 h 4996562"/>
                    <a:gd name="connsiteX158" fmla="*/ 202362 w 1520379"/>
                    <a:gd name="connsiteY158" fmla="*/ 646960 h 4996562"/>
                    <a:gd name="connsiteX159" fmla="*/ 180128 w 1520379"/>
                    <a:gd name="connsiteY159" fmla="*/ 630980 h 4996562"/>
                    <a:gd name="connsiteX160" fmla="*/ 237101 w 1520379"/>
                    <a:gd name="connsiteY160" fmla="*/ 658077 h 4996562"/>
                    <a:gd name="connsiteX161" fmla="*/ 194024 w 1520379"/>
                    <a:gd name="connsiteY161" fmla="*/ 667804 h 4996562"/>
                    <a:gd name="connsiteX162" fmla="*/ 237101 w 1520379"/>
                    <a:gd name="connsiteY162" fmla="*/ 658077 h 4996562"/>
                    <a:gd name="connsiteX163" fmla="*/ 186382 w 1520379"/>
                    <a:gd name="connsiteY163" fmla="*/ 692817 h 4996562"/>
                    <a:gd name="connsiteX164" fmla="*/ 221816 w 1520379"/>
                    <a:gd name="connsiteY164" fmla="*/ 691427 h 4996562"/>
                    <a:gd name="connsiteX165" fmla="*/ 246133 w 1520379"/>
                    <a:gd name="connsiteY165" fmla="*/ 665025 h 4996562"/>
                    <a:gd name="connsiteX166" fmla="*/ 246828 w 1520379"/>
                    <a:gd name="connsiteY166" fmla="*/ 654603 h 4996562"/>
                    <a:gd name="connsiteX167" fmla="*/ 271841 w 1520379"/>
                    <a:gd name="connsiteY167" fmla="*/ 636539 h 4996562"/>
                    <a:gd name="connsiteX168" fmla="*/ 271146 w 1520379"/>
                    <a:gd name="connsiteY168" fmla="*/ 658772 h 4996562"/>
                    <a:gd name="connsiteX169" fmla="*/ 186382 w 1520379"/>
                    <a:gd name="connsiteY169" fmla="*/ 692817 h 4996562"/>
                    <a:gd name="connsiteX170" fmla="*/ 137051 w 1520379"/>
                    <a:gd name="connsiteY170" fmla="*/ 1683588 h 4996562"/>
                    <a:gd name="connsiteX171" fmla="*/ 255166 w 1520379"/>
                    <a:gd name="connsiteY171" fmla="*/ 1327855 h 4996562"/>
                    <a:gd name="connsiteX172" fmla="*/ 255166 w 1520379"/>
                    <a:gd name="connsiteY172" fmla="*/ 1327855 h 4996562"/>
                    <a:gd name="connsiteX173" fmla="*/ 269062 w 1520379"/>
                    <a:gd name="connsiteY173" fmla="*/ 1344530 h 4996562"/>
                    <a:gd name="connsiteX174" fmla="*/ 427474 w 1520379"/>
                    <a:gd name="connsiteY174" fmla="*/ 1507806 h 4996562"/>
                    <a:gd name="connsiteX175" fmla="*/ 499732 w 1520379"/>
                    <a:gd name="connsiteY175" fmla="*/ 1581454 h 4996562"/>
                    <a:gd name="connsiteX176" fmla="*/ 478888 w 1520379"/>
                    <a:gd name="connsiteY176" fmla="*/ 1562694 h 4996562"/>
                    <a:gd name="connsiteX177" fmla="*/ 499732 w 1520379"/>
                    <a:gd name="connsiteY177" fmla="*/ 1627310 h 4996562"/>
                    <a:gd name="connsiteX178" fmla="*/ 569211 w 1520379"/>
                    <a:gd name="connsiteY178" fmla="*/ 1687756 h 4996562"/>
                    <a:gd name="connsiteX179" fmla="*/ 575464 w 1520379"/>
                    <a:gd name="connsiteY179" fmla="*/ 1684283 h 4996562"/>
                    <a:gd name="connsiteX180" fmla="*/ 580328 w 1520379"/>
                    <a:gd name="connsiteY180" fmla="*/ 1747509 h 4996562"/>
                    <a:gd name="connsiteX181" fmla="*/ 594224 w 1520379"/>
                    <a:gd name="connsiteY181" fmla="*/ 1778774 h 4996562"/>
                    <a:gd name="connsiteX182" fmla="*/ 633827 w 1520379"/>
                    <a:gd name="connsiteY182" fmla="*/ 1778079 h 4996562"/>
                    <a:gd name="connsiteX183" fmla="*/ 632437 w 1520379"/>
                    <a:gd name="connsiteY183" fmla="*/ 1780164 h 4996562"/>
                    <a:gd name="connsiteX184" fmla="*/ 631742 w 1520379"/>
                    <a:gd name="connsiteY184" fmla="*/ 1780164 h 4996562"/>
                    <a:gd name="connsiteX185" fmla="*/ 572685 w 1520379"/>
                    <a:gd name="connsiteY185" fmla="*/ 1828799 h 4996562"/>
                    <a:gd name="connsiteX186" fmla="*/ 452486 w 1520379"/>
                    <a:gd name="connsiteY186" fmla="*/ 2006665 h 4996562"/>
                    <a:gd name="connsiteX187" fmla="*/ 149558 w 1520379"/>
                    <a:gd name="connsiteY187" fmla="*/ 1726665 h 4996562"/>
                    <a:gd name="connsiteX188" fmla="*/ 137051 w 1520379"/>
                    <a:gd name="connsiteY188" fmla="*/ 1683588 h 4996562"/>
                    <a:gd name="connsiteX0" fmla="*/ 1389759 w 1520379"/>
                    <a:gd name="connsiteY0" fmla="*/ 1797533 h 4996562"/>
                    <a:gd name="connsiteX1" fmla="*/ 1520379 w 1520379"/>
                    <a:gd name="connsiteY1" fmla="*/ 1843390 h 4996562"/>
                    <a:gd name="connsiteX2" fmla="*/ 1472439 w 1520379"/>
                    <a:gd name="connsiteY2" fmla="*/ 1805871 h 4996562"/>
                    <a:gd name="connsiteX3" fmla="*/ 1349461 w 1520379"/>
                    <a:gd name="connsiteY3" fmla="*/ 1738476 h 4996562"/>
                    <a:gd name="connsiteX4" fmla="*/ 1320975 w 1520379"/>
                    <a:gd name="connsiteY4" fmla="*/ 1720412 h 4996562"/>
                    <a:gd name="connsiteX5" fmla="*/ 1325143 w 1520379"/>
                    <a:gd name="connsiteY5" fmla="*/ 1703737 h 4996562"/>
                    <a:gd name="connsiteX6" fmla="*/ 1366831 w 1520379"/>
                    <a:gd name="connsiteY6" fmla="*/ 1694704 h 4996562"/>
                    <a:gd name="connsiteX7" fmla="*/ 1392538 w 1520379"/>
                    <a:gd name="connsiteY7" fmla="*/ 1682893 h 4996562"/>
                    <a:gd name="connsiteX8" fmla="*/ 1364052 w 1520379"/>
                    <a:gd name="connsiteY8" fmla="*/ 1675945 h 4996562"/>
                    <a:gd name="connsiteX9" fmla="*/ 1332091 w 1520379"/>
                    <a:gd name="connsiteY9" fmla="*/ 1678029 h 4996562"/>
                    <a:gd name="connsiteX10" fmla="*/ 1176458 w 1520379"/>
                    <a:gd name="connsiteY10" fmla="*/ 1694010 h 4996562"/>
                    <a:gd name="connsiteX11" fmla="*/ 1109758 w 1520379"/>
                    <a:gd name="connsiteY11" fmla="*/ 1694010 h 4996562"/>
                    <a:gd name="connsiteX12" fmla="*/ 973579 w 1520379"/>
                    <a:gd name="connsiteY12" fmla="*/ 1656491 h 4996562"/>
                    <a:gd name="connsiteX13" fmla="*/ 867276 w 1520379"/>
                    <a:gd name="connsiteY13" fmla="*/ 1625225 h 4996562"/>
                    <a:gd name="connsiteX14" fmla="*/ 857549 w 1520379"/>
                    <a:gd name="connsiteY14" fmla="*/ 1614109 h 4996562"/>
                    <a:gd name="connsiteX15" fmla="*/ 700526 w 1520379"/>
                    <a:gd name="connsiteY15" fmla="*/ 1295895 h 4996562"/>
                    <a:gd name="connsiteX16" fmla="*/ 709559 w 1520379"/>
                    <a:gd name="connsiteY16" fmla="*/ 1258376 h 4996562"/>
                    <a:gd name="connsiteX17" fmla="*/ 754720 w 1520379"/>
                    <a:gd name="connsiteY17" fmla="*/ 1179170 h 4996562"/>
                    <a:gd name="connsiteX18" fmla="*/ 715812 w 1520379"/>
                    <a:gd name="connsiteY18" fmla="*/ 1115249 h 4996562"/>
                    <a:gd name="connsiteX19" fmla="*/ 614373 w 1520379"/>
                    <a:gd name="connsiteY19" fmla="*/ 1079120 h 4996562"/>
                    <a:gd name="connsiteX20" fmla="*/ 514323 w 1520379"/>
                    <a:gd name="connsiteY20" fmla="*/ 1015199 h 4996562"/>
                    <a:gd name="connsiteX21" fmla="*/ 513628 w 1520379"/>
                    <a:gd name="connsiteY21" fmla="*/ 1012420 h 4996562"/>
                    <a:gd name="connsiteX22" fmla="*/ 439285 w 1520379"/>
                    <a:gd name="connsiteY22" fmla="*/ 879020 h 4996562"/>
                    <a:gd name="connsiteX23" fmla="*/ 367027 w 1520379"/>
                    <a:gd name="connsiteY23" fmla="*/ 843586 h 4996562"/>
                    <a:gd name="connsiteX24" fmla="*/ 362858 w 1520379"/>
                    <a:gd name="connsiteY24" fmla="*/ 843586 h 4996562"/>
                    <a:gd name="connsiteX25" fmla="*/ 360774 w 1520379"/>
                    <a:gd name="connsiteY25" fmla="*/ 842891 h 4996562"/>
                    <a:gd name="connsiteX26" fmla="*/ 356605 w 1520379"/>
                    <a:gd name="connsiteY26" fmla="*/ 831080 h 4996562"/>
                    <a:gd name="connsiteX27" fmla="*/ 393429 w 1520379"/>
                    <a:gd name="connsiteY27" fmla="*/ 685174 h 4996562"/>
                    <a:gd name="connsiteX28" fmla="*/ 419136 w 1520379"/>
                    <a:gd name="connsiteY28" fmla="*/ 676836 h 4996562"/>
                    <a:gd name="connsiteX29" fmla="*/ 508764 w 1520379"/>
                    <a:gd name="connsiteY29" fmla="*/ 675447 h 4996562"/>
                    <a:gd name="connsiteX30" fmla="*/ 612288 w 1520379"/>
                    <a:gd name="connsiteY30" fmla="*/ 530930 h 4996562"/>
                    <a:gd name="connsiteX31" fmla="*/ 635216 w 1520379"/>
                    <a:gd name="connsiteY31" fmla="*/ 455198 h 4996562"/>
                    <a:gd name="connsiteX32" fmla="*/ 661618 w 1520379"/>
                    <a:gd name="connsiteY32" fmla="*/ 490633 h 4996562"/>
                    <a:gd name="connsiteX33" fmla="*/ 663703 w 1520379"/>
                    <a:gd name="connsiteY33" fmla="*/ 427407 h 4996562"/>
                    <a:gd name="connsiteX34" fmla="*/ 676209 w 1520379"/>
                    <a:gd name="connsiteY34" fmla="*/ 394057 h 4996562"/>
                    <a:gd name="connsiteX35" fmla="*/ 574769 w 1520379"/>
                    <a:gd name="connsiteY35" fmla="*/ 91128 h 4996562"/>
                    <a:gd name="connsiteX36" fmla="*/ 512238 w 1520379"/>
                    <a:gd name="connsiteY36" fmla="*/ 48051 h 4996562"/>
                    <a:gd name="connsiteX37" fmla="*/ 447623 w 1520379"/>
                    <a:gd name="connsiteY37" fmla="*/ 22344 h 4996562"/>
                    <a:gd name="connsiteX38" fmla="*/ 312139 w 1520379"/>
                    <a:gd name="connsiteY38" fmla="*/ 2890 h 4996562"/>
                    <a:gd name="connsiteX39" fmla="*/ 173180 w 1520379"/>
                    <a:gd name="connsiteY39" fmla="*/ 50830 h 4996562"/>
                    <a:gd name="connsiteX40" fmla="*/ 4342 w 1520379"/>
                    <a:gd name="connsiteY40" fmla="*/ 269026 h 4996562"/>
                    <a:gd name="connsiteX41" fmla="*/ 52287 w 1520379"/>
                    <a:gd name="connsiteY41" fmla="*/ 396836 h 4996562"/>
                    <a:gd name="connsiteX42" fmla="*/ 66183 w 1520379"/>
                    <a:gd name="connsiteY42" fmla="*/ 416290 h 4996562"/>
                    <a:gd name="connsiteX43" fmla="*/ 55761 w 1520379"/>
                    <a:gd name="connsiteY43" fmla="*/ 426017 h 4996562"/>
                    <a:gd name="connsiteX44" fmla="*/ 39781 w 1520379"/>
                    <a:gd name="connsiteY44" fmla="*/ 460062 h 4996562"/>
                    <a:gd name="connsiteX45" fmla="*/ 65488 w 1520379"/>
                    <a:gd name="connsiteY45" fmla="*/ 487853 h 4996562"/>
                    <a:gd name="connsiteX46" fmla="*/ 93280 w 1520379"/>
                    <a:gd name="connsiteY46" fmla="*/ 489243 h 4996562"/>
                    <a:gd name="connsiteX47" fmla="*/ 72436 w 1520379"/>
                    <a:gd name="connsiteY47" fmla="*/ 560806 h 4996562"/>
                    <a:gd name="connsiteX48" fmla="*/ 73131 w 1520379"/>
                    <a:gd name="connsiteY48" fmla="*/ 581650 h 4996562"/>
                    <a:gd name="connsiteX49" fmla="*/ 56456 w 1520379"/>
                    <a:gd name="connsiteY49" fmla="*/ 594156 h 4996562"/>
                    <a:gd name="connsiteX50" fmla="*/ 41170 w 1520379"/>
                    <a:gd name="connsiteY50" fmla="*/ 578871 h 4996562"/>
                    <a:gd name="connsiteX51" fmla="*/ 46034 w 1520379"/>
                    <a:gd name="connsiteY51" fmla="*/ 568449 h 4996562"/>
                    <a:gd name="connsiteX52" fmla="*/ 55761 w 1520379"/>
                    <a:gd name="connsiteY52" fmla="*/ 572618 h 4996562"/>
                    <a:gd name="connsiteX53" fmla="*/ 62709 w 1520379"/>
                    <a:gd name="connsiteY53" fmla="*/ 577481 h 4996562"/>
                    <a:gd name="connsiteX54" fmla="*/ 67572 w 1520379"/>
                    <a:gd name="connsiteY54" fmla="*/ 562891 h 4996562"/>
                    <a:gd name="connsiteX55" fmla="*/ 43255 w 1520379"/>
                    <a:gd name="connsiteY55" fmla="*/ 555943 h 4996562"/>
                    <a:gd name="connsiteX56" fmla="*/ 30748 w 1520379"/>
                    <a:gd name="connsiteY56" fmla="*/ 591377 h 4996562"/>
                    <a:gd name="connsiteX57" fmla="*/ 65488 w 1520379"/>
                    <a:gd name="connsiteY57" fmla="*/ 609442 h 4996562"/>
                    <a:gd name="connsiteX58" fmla="*/ 81468 w 1520379"/>
                    <a:gd name="connsiteY58" fmla="*/ 602494 h 4996562"/>
                    <a:gd name="connsiteX59" fmla="*/ 118987 w 1520379"/>
                    <a:gd name="connsiteY59" fmla="*/ 657382 h 4996562"/>
                    <a:gd name="connsiteX60" fmla="*/ 98838 w 1520379"/>
                    <a:gd name="connsiteY60" fmla="*/ 693511 h 4996562"/>
                    <a:gd name="connsiteX61" fmla="*/ 73825 w 1520379"/>
                    <a:gd name="connsiteY61" fmla="*/ 682395 h 4996562"/>
                    <a:gd name="connsiteX62" fmla="*/ 71046 w 1520379"/>
                    <a:gd name="connsiteY62" fmla="*/ 662941 h 4996562"/>
                    <a:gd name="connsiteX63" fmla="*/ 86332 w 1520379"/>
                    <a:gd name="connsiteY63" fmla="*/ 660856 h 4996562"/>
                    <a:gd name="connsiteX64" fmla="*/ 84942 w 1520379"/>
                    <a:gd name="connsiteY64" fmla="*/ 681005 h 4996562"/>
                    <a:gd name="connsiteX65" fmla="*/ 105786 w 1520379"/>
                    <a:gd name="connsiteY65" fmla="*/ 665720 h 4996562"/>
                    <a:gd name="connsiteX66" fmla="*/ 93974 w 1520379"/>
                    <a:gd name="connsiteY66" fmla="*/ 645571 h 4996562"/>
                    <a:gd name="connsiteX67" fmla="*/ 53677 w 1520379"/>
                    <a:gd name="connsiteY67" fmla="*/ 648350 h 4996562"/>
                    <a:gd name="connsiteX68" fmla="*/ 39086 w 1520379"/>
                    <a:gd name="connsiteY68" fmla="*/ 685869 h 4996562"/>
                    <a:gd name="connsiteX69" fmla="*/ 96754 w 1520379"/>
                    <a:gd name="connsiteY69" fmla="*/ 728946 h 4996562"/>
                    <a:gd name="connsiteX70" fmla="*/ 150252 w 1520379"/>
                    <a:gd name="connsiteY70" fmla="*/ 689343 h 4996562"/>
                    <a:gd name="connsiteX71" fmla="*/ 200972 w 1520379"/>
                    <a:gd name="connsiteY71" fmla="*/ 721998 h 4996562"/>
                    <a:gd name="connsiteX72" fmla="*/ 255861 w 1520379"/>
                    <a:gd name="connsiteY72" fmla="*/ 702544 h 4996562"/>
                    <a:gd name="connsiteX73" fmla="*/ 172486 w 1520379"/>
                    <a:gd name="connsiteY73" fmla="*/ 904033 h 4996562"/>
                    <a:gd name="connsiteX74" fmla="*/ 172486 w 1520379"/>
                    <a:gd name="connsiteY74" fmla="*/ 904033 h 4996562"/>
                    <a:gd name="connsiteX75" fmla="*/ 153032 w 1520379"/>
                    <a:gd name="connsiteY75" fmla="*/ 935298 h 4996562"/>
                    <a:gd name="connsiteX76" fmla="*/ 110649 w 1520379"/>
                    <a:gd name="connsiteY76" fmla="*/ 1067309 h 4996562"/>
                    <a:gd name="connsiteX77" fmla="*/ 103007 w 1520379"/>
                    <a:gd name="connsiteY77" fmla="*/ 1161800 h 4996562"/>
                    <a:gd name="connsiteX78" fmla="*/ 66183 w 1520379"/>
                    <a:gd name="connsiteY78" fmla="*/ 1406366 h 4996562"/>
                    <a:gd name="connsiteX79" fmla="*/ 872 w 1520379"/>
                    <a:gd name="connsiteY79" fmla="*/ 1740561 h 4996562"/>
                    <a:gd name="connsiteX80" fmla="*/ 24495 w 1520379"/>
                    <a:gd name="connsiteY80" fmla="*/ 1797533 h 4996562"/>
                    <a:gd name="connsiteX81" fmla="*/ 426084 w 1520379"/>
                    <a:gd name="connsiteY81" fmla="*/ 2068502 h 4996562"/>
                    <a:gd name="connsiteX82" fmla="*/ 228069 w 1520379"/>
                    <a:gd name="connsiteY82" fmla="*/ 2520810 h 4996562"/>
                    <a:gd name="connsiteX83" fmla="*/ 232932 w 1520379"/>
                    <a:gd name="connsiteY83" fmla="*/ 2547212 h 4996562"/>
                    <a:gd name="connsiteX84" fmla="*/ 485836 w 1520379"/>
                    <a:gd name="connsiteY84" fmla="*/ 2581952 h 4996562"/>
                    <a:gd name="connsiteX85" fmla="*/ 558789 w 1520379"/>
                    <a:gd name="connsiteY85" fmla="*/ 2591679 h 4996562"/>
                    <a:gd name="connsiteX86" fmla="*/ 558094 w 1520379"/>
                    <a:gd name="connsiteY86" fmla="*/ 2595153 h 4996562"/>
                    <a:gd name="connsiteX87" fmla="*/ 606730 w 1520379"/>
                    <a:gd name="connsiteY87" fmla="*/ 2874459 h 4996562"/>
                    <a:gd name="connsiteX88" fmla="*/ 624794 w 1520379"/>
                    <a:gd name="connsiteY88" fmla="*/ 3132921 h 4996562"/>
                    <a:gd name="connsiteX89" fmla="*/ 578243 w 1520379"/>
                    <a:gd name="connsiteY89" fmla="*/ 3296891 h 4996562"/>
                    <a:gd name="connsiteX90" fmla="*/ 419136 w 1520379"/>
                    <a:gd name="connsiteY90" fmla="*/ 3890242 h 4996562"/>
                    <a:gd name="connsiteX91" fmla="*/ 203056 w 1520379"/>
                    <a:gd name="connsiteY91" fmla="*/ 4616993 h 4996562"/>
                    <a:gd name="connsiteX92" fmla="*/ 179434 w 1520379"/>
                    <a:gd name="connsiteY92" fmla="*/ 4642700 h 4996562"/>
                    <a:gd name="connsiteX93" fmla="*/ 118987 w 1520379"/>
                    <a:gd name="connsiteY93" fmla="*/ 4728159 h 4996562"/>
                    <a:gd name="connsiteX94" fmla="*/ 80079 w 1520379"/>
                    <a:gd name="connsiteY94" fmla="*/ 4820567 h 4996562"/>
                    <a:gd name="connsiteX95" fmla="*/ 58540 w 1520379"/>
                    <a:gd name="connsiteY95" fmla="*/ 4867813 h 4996562"/>
                    <a:gd name="connsiteX96" fmla="*/ 68962 w 1520379"/>
                    <a:gd name="connsiteY96" fmla="*/ 4901162 h 4996562"/>
                    <a:gd name="connsiteX97" fmla="*/ 216952 w 1520379"/>
                    <a:gd name="connsiteY97" fmla="*/ 4994264 h 4996562"/>
                    <a:gd name="connsiteX98" fmla="*/ 209310 w 1520379"/>
                    <a:gd name="connsiteY98" fmla="*/ 4943545 h 4996562"/>
                    <a:gd name="connsiteX99" fmla="*/ 196109 w 1520379"/>
                    <a:gd name="connsiteY99" fmla="*/ 4900467 h 4996562"/>
                    <a:gd name="connsiteX100" fmla="*/ 219731 w 1520379"/>
                    <a:gd name="connsiteY100" fmla="*/ 4806671 h 4996562"/>
                    <a:gd name="connsiteX101" fmla="*/ 373280 w 1520379"/>
                    <a:gd name="connsiteY101" fmla="*/ 4399524 h 4996562"/>
                    <a:gd name="connsiteX102" fmla="*/ 550452 w 1520379"/>
                    <a:gd name="connsiteY102" fmla="*/ 3931235 h 4996562"/>
                    <a:gd name="connsiteX103" fmla="*/ 551147 w 1520379"/>
                    <a:gd name="connsiteY103" fmla="*/ 3979175 h 4996562"/>
                    <a:gd name="connsiteX104" fmla="*/ 562958 w 1520379"/>
                    <a:gd name="connsiteY104" fmla="*/ 4485678 h 4996562"/>
                    <a:gd name="connsiteX105" fmla="*/ 528913 w 1520379"/>
                    <a:gd name="connsiteY105" fmla="*/ 4602403 h 4996562"/>
                    <a:gd name="connsiteX106" fmla="*/ 524050 w 1520379"/>
                    <a:gd name="connsiteY106" fmla="*/ 4661460 h 4996562"/>
                    <a:gd name="connsiteX107" fmla="*/ 547673 w 1520379"/>
                    <a:gd name="connsiteY107" fmla="*/ 4791386 h 4996562"/>
                    <a:gd name="connsiteX108" fmla="*/ 615067 w 1520379"/>
                    <a:gd name="connsiteY108" fmla="*/ 4859475 h 4996562"/>
                    <a:gd name="connsiteX109" fmla="*/ 763752 w 1520379"/>
                    <a:gd name="connsiteY109" fmla="*/ 4860170 h 4996562"/>
                    <a:gd name="connsiteX110" fmla="*/ 766532 w 1520379"/>
                    <a:gd name="connsiteY110" fmla="*/ 4857391 h 4996562"/>
                    <a:gd name="connsiteX111" fmla="*/ 731792 w 1520379"/>
                    <a:gd name="connsiteY111" fmla="*/ 4828209 h 4996562"/>
                    <a:gd name="connsiteX112" fmla="*/ 688715 w 1520379"/>
                    <a:gd name="connsiteY112" fmla="*/ 4797639 h 4996562"/>
                    <a:gd name="connsiteX113" fmla="*/ 631047 w 1520379"/>
                    <a:gd name="connsiteY113" fmla="*/ 4553072 h 4996562"/>
                    <a:gd name="connsiteX114" fmla="*/ 758889 w 1520379"/>
                    <a:gd name="connsiteY114" fmla="*/ 3333020 h 4996562"/>
                    <a:gd name="connsiteX115" fmla="*/ 796408 w 1520379"/>
                    <a:gd name="connsiteY115" fmla="*/ 3225328 h 4996562"/>
                    <a:gd name="connsiteX116" fmla="*/ 876309 w 1520379"/>
                    <a:gd name="connsiteY116" fmla="*/ 2617386 h 4996562"/>
                    <a:gd name="connsiteX117" fmla="*/ 879782 w 1520379"/>
                    <a:gd name="connsiteY117" fmla="*/ 2617386 h 4996562"/>
                    <a:gd name="connsiteX118" fmla="*/ 1093083 w 1520379"/>
                    <a:gd name="connsiteY118" fmla="*/ 2607659 h 4996562"/>
                    <a:gd name="connsiteX119" fmla="*/ 1102810 w 1520379"/>
                    <a:gd name="connsiteY119" fmla="*/ 2590289 h 4996562"/>
                    <a:gd name="connsiteX120" fmla="*/ 1082661 w 1520379"/>
                    <a:gd name="connsiteY120" fmla="*/ 2547907 h 4996562"/>
                    <a:gd name="connsiteX121" fmla="*/ 961768 w 1520379"/>
                    <a:gd name="connsiteY121" fmla="*/ 2181058 h 4996562"/>
                    <a:gd name="connsiteX122" fmla="*/ 883256 w 1520379"/>
                    <a:gd name="connsiteY122" fmla="*/ 1789891 h 4996562"/>
                    <a:gd name="connsiteX123" fmla="*/ 883256 w 1520379"/>
                    <a:gd name="connsiteY123" fmla="*/ 1789891 h 4996562"/>
                    <a:gd name="connsiteX124" fmla="*/ 881867 w 1520379"/>
                    <a:gd name="connsiteY124" fmla="*/ 1755846 h 4996562"/>
                    <a:gd name="connsiteX125" fmla="*/ 883256 w 1520379"/>
                    <a:gd name="connsiteY125" fmla="*/ 1755151 h 4996562"/>
                    <a:gd name="connsiteX126" fmla="*/ 940229 w 1520379"/>
                    <a:gd name="connsiteY126" fmla="*/ 1724580 h 4996562"/>
                    <a:gd name="connsiteX127" fmla="*/ 943703 w 1520379"/>
                    <a:gd name="connsiteY127" fmla="*/ 1720412 h 4996562"/>
                    <a:gd name="connsiteX128" fmla="*/ 943703 w 1520379"/>
                    <a:gd name="connsiteY128" fmla="*/ 1720412 h 4996562"/>
                    <a:gd name="connsiteX129" fmla="*/ 1092388 w 1520379"/>
                    <a:gd name="connsiteY129" fmla="*/ 1745424 h 4996562"/>
                    <a:gd name="connsiteX130" fmla="*/ 1163952 w 1520379"/>
                    <a:gd name="connsiteY130" fmla="*/ 1759320 h 4996562"/>
                    <a:gd name="connsiteX131" fmla="*/ 1264002 w 1520379"/>
                    <a:gd name="connsiteY131" fmla="*/ 1805871 h 4996562"/>
                    <a:gd name="connsiteX132" fmla="*/ 1325838 w 1520379"/>
                    <a:gd name="connsiteY132" fmla="*/ 1853811 h 4996562"/>
                    <a:gd name="connsiteX133" fmla="*/ 1395317 w 1520379"/>
                    <a:gd name="connsiteY133" fmla="*/ 1894109 h 4996562"/>
                    <a:gd name="connsiteX134" fmla="*/ 1338344 w 1520379"/>
                    <a:gd name="connsiteY134" fmla="*/ 1830883 h 4996562"/>
                    <a:gd name="connsiteX135" fmla="*/ 1457848 w 1520379"/>
                    <a:gd name="connsiteY135" fmla="*/ 1886466 h 4996562"/>
                    <a:gd name="connsiteX136" fmla="*/ 1361272 w 1520379"/>
                    <a:gd name="connsiteY136" fmla="*/ 1813513 h 4996562"/>
                    <a:gd name="connsiteX137" fmla="*/ 1503704 w 1520379"/>
                    <a:gd name="connsiteY137" fmla="*/ 1882298 h 4996562"/>
                    <a:gd name="connsiteX138" fmla="*/ 1389759 w 1520379"/>
                    <a:gd name="connsiteY138" fmla="*/ 1797533 h 4996562"/>
                    <a:gd name="connsiteX139" fmla="*/ 118987 w 1520379"/>
                    <a:gd name="connsiteY139" fmla="*/ 121699 h 4996562"/>
                    <a:gd name="connsiteX140" fmla="*/ 94669 w 1520379"/>
                    <a:gd name="connsiteY140" fmla="*/ 173113 h 4996562"/>
                    <a:gd name="connsiteX141" fmla="*/ 109955 w 1520379"/>
                    <a:gd name="connsiteY141" fmla="*/ 126562 h 4996562"/>
                    <a:gd name="connsiteX142" fmla="*/ 118987 w 1520379"/>
                    <a:gd name="connsiteY142" fmla="*/ 121699 h 4996562"/>
                    <a:gd name="connsiteX143" fmla="*/ 537946 w 1520379"/>
                    <a:gd name="connsiteY143" fmla="*/ 1621057 h 4996562"/>
                    <a:gd name="connsiteX144" fmla="*/ 566432 w 1520379"/>
                    <a:gd name="connsiteY144" fmla="*/ 1663439 h 4996562"/>
                    <a:gd name="connsiteX145" fmla="*/ 519186 w 1520379"/>
                    <a:gd name="connsiteY145" fmla="*/ 1601603 h 4996562"/>
                    <a:gd name="connsiteX146" fmla="*/ 537946 w 1520379"/>
                    <a:gd name="connsiteY146" fmla="*/ 1621057 h 4996562"/>
                    <a:gd name="connsiteX147" fmla="*/ 180128 w 1520379"/>
                    <a:gd name="connsiteY147" fmla="*/ 630980 h 4996562"/>
                    <a:gd name="connsiteX148" fmla="*/ 187771 w 1520379"/>
                    <a:gd name="connsiteY148" fmla="*/ 593462 h 4996562"/>
                    <a:gd name="connsiteX149" fmla="*/ 211394 w 1520379"/>
                    <a:gd name="connsiteY149" fmla="*/ 596241 h 4996562"/>
                    <a:gd name="connsiteX150" fmla="*/ 221816 w 1520379"/>
                    <a:gd name="connsiteY150" fmla="*/ 603189 h 4996562"/>
                    <a:gd name="connsiteX151" fmla="*/ 226679 w 1520379"/>
                    <a:gd name="connsiteY151" fmla="*/ 640707 h 4996562"/>
                    <a:gd name="connsiteX152" fmla="*/ 212784 w 1520379"/>
                    <a:gd name="connsiteY152" fmla="*/ 610831 h 4996562"/>
                    <a:gd name="connsiteX153" fmla="*/ 200972 w 1520379"/>
                    <a:gd name="connsiteY153" fmla="*/ 612221 h 4996562"/>
                    <a:gd name="connsiteX154" fmla="*/ 198193 w 1520379"/>
                    <a:gd name="connsiteY154" fmla="*/ 623338 h 4996562"/>
                    <a:gd name="connsiteX155" fmla="*/ 207225 w 1520379"/>
                    <a:gd name="connsiteY155" fmla="*/ 623338 h 4996562"/>
                    <a:gd name="connsiteX156" fmla="*/ 216257 w 1520379"/>
                    <a:gd name="connsiteY156" fmla="*/ 631675 h 4996562"/>
                    <a:gd name="connsiteX157" fmla="*/ 202362 w 1520379"/>
                    <a:gd name="connsiteY157" fmla="*/ 646960 h 4996562"/>
                    <a:gd name="connsiteX158" fmla="*/ 180128 w 1520379"/>
                    <a:gd name="connsiteY158" fmla="*/ 630980 h 4996562"/>
                    <a:gd name="connsiteX159" fmla="*/ 237101 w 1520379"/>
                    <a:gd name="connsiteY159" fmla="*/ 658077 h 4996562"/>
                    <a:gd name="connsiteX160" fmla="*/ 194024 w 1520379"/>
                    <a:gd name="connsiteY160" fmla="*/ 667804 h 4996562"/>
                    <a:gd name="connsiteX161" fmla="*/ 237101 w 1520379"/>
                    <a:gd name="connsiteY161" fmla="*/ 658077 h 4996562"/>
                    <a:gd name="connsiteX162" fmla="*/ 186382 w 1520379"/>
                    <a:gd name="connsiteY162" fmla="*/ 692817 h 4996562"/>
                    <a:gd name="connsiteX163" fmla="*/ 221816 w 1520379"/>
                    <a:gd name="connsiteY163" fmla="*/ 691427 h 4996562"/>
                    <a:gd name="connsiteX164" fmla="*/ 246133 w 1520379"/>
                    <a:gd name="connsiteY164" fmla="*/ 665025 h 4996562"/>
                    <a:gd name="connsiteX165" fmla="*/ 246828 w 1520379"/>
                    <a:gd name="connsiteY165" fmla="*/ 654603 h 4996562"/>
                    <a:gd name="connsiteX166" fmla="*/ 271841 w 1520379"/>
                    <a:gd name="connsiteY166" fmla="*/ 636539 h 4996562"/>
                    <a:gd name="connsiteX167" fmla="*/ 271146 w 1520379"/>
                    <a:gd name="connsiteY167" fmla="*/ 658772 h 4996562"/>
                    <a:gd name="connsiteX168" fmla="*/ 186382 w 1520379"/>
                    <a:gd name="connsiteY168" fmla="*/ 692817 h 4996562"/>
                    <a:gd name="connsiteX169" fmla="*/ 137051 w 1520379"/>
                    <a:gd name="connsiteY169" fmla="*/ 1683588 h 4996562"/>
                    <a:gd name="connsiteX170" fmla="*/ 255166 w 1520379"/>
                    <a:gd name="connsiteY170" fmla="*/ 1327855 h 4996562"/>
                    <a:gd name="connsiteX171" fmla="*/ 255166 w 1520379"/>
                    <a:gd name="connsiteY171" fmla="*/ 1327855 h 4996562"/>
                    <a:gd name="connsiteX172" fmla="*/ 269062 w 1520379"/>
                    <a:gd name="connsiteY172" fmla="*/ 1344530 h 4996562"/>
                    <a:gd name="connsiteX173" fmla="*/ 427474 w 1520379"/>
                    <a:gd name="connsiteY173" fmla="*/ 1507806 h 4996562"/>
                    <a:gd name="connsiteX174" fmla="*/ 499732 w 1520379"/>
                    <a:gd name="connsiteY174" fmla="*/ 1581454 h 4996562"/>
                    <a:gd name="connsiteX175" fmla="*/ 478888 w 1520379"/>
                    <a:gd name="connsiteY175" fmla="*/ 1562694 h 4996562"/>
                    <a:gd name="connsiteX176" fmla="*/ 499732 w 1520379"/>
                    <a:gd name="connsiteY176" fmla="*/ 1627310 h 4996562"/>
                    <a:gd name="connsiteX177" fmla="*/ 569211 w 1520379"/>
                    <a:gd name="connsiteY177" fmla="*/ 1687756 h 4996562"/>
                    <a:gd name="connsiteX178" fmla="*/ 575464 w 1520379"/>
                    <a:gd name="connsiteY178" fmla="*/ 1684283 h 4996562"/>
                    <a:gd name="connsiteX179" fmla="*/ 580328 w 1520379"/>
                    <a:gd name="connsiteY179" fmla="*/ 1747509 h 4996562"/>
                    <a:gd name="connsiteX180" fmla="*/ 594224 w 1520379"/>
                    <a:gd name="connsiteY180" fmla="*/ 1778774 h 4996562"/>
                    <a:gd name="connsiteX181" fmla="*/ 633827 w 1520379"/>
                    <a:gd name="connsiteY181" fmla="*/ 1778079 h 4996562"/>
                    <a:gd name="connsiteX182" fmla="*/ 632437 w 1520379"/>
                    <a:gd name="connsiteY182" fmla="*/ 1780164 h 4996562"/>
                    <a:gd name="connsiteX183" fmla="*/ 631742 w 1520379"/>
                    <a:gd name="connsiteY183" fmla="*/ 1780164 h 4996562"/>
                    <a:gd name="connsiteX184" fmla="*/ 572685 w 1520379"/>
                    <a:gd name="connsiteY184" fmla="*/ 1828799 h 4996562"/>
                    <a:gd name="connsiteX185" fmla="*/ 452486 w 1520379"/>
                    <a:gd name="connsiteY185" fmla="*/ 2006665 h 4996562"/>
                    <a:gd name="connsiteX186" fmla="*/ 149558 w 1520379"/>
                    <a:gd name="connsiteY186" fmla="*/ 1726665 h 4996562"/>
                    <a:gd name="connsiteX187" fmla="*/ 137051 w 1520379"/>
                    <a:gd name="connsiteY187" fmla="*/ 1683588 h 4996562"/>
                    <a:gd name="connsiteX0" fmla="*/ 1389759 w 1520379"/>
                    <a:gd name="connsiteY0" fmla="*/ 1797533 h 4996562"/>
                    <a:gd name="connsiteX1" fmla="*/ 1520379 w 1520379"/>
                    <a:gd name="connsiteY1" fmla="*/ 1843390 h 4996562"/>
                    <a:gd name="connsiteX2" fmla="*/ 1472439 w 1520379"/>
                    <a:gd name="connsiteY2" fmla="*/ 1805871 h 4996562"/>
                    <a:gd name="connsiteX3" fmla="*/ 1349461 w 1520379"/>
                    <a:gd name="connsiteY3" fmla="*/ 1738476 h 4996562"/>
                    <a:gd name="connsiteX4" fmla="*/ 1320975 w 1520379"/>
                    <a:gd name="connsiteY4" fmla="*/ 1720412 h 4996562"/>
                    <a:gd name="connsiteX5" fmla="*/ 1325143 w 1520379"/>
                    <a:gd name="connsiteY5" fmla="*/ 1703737 h 4996562"/>
                    <a:gd name="connsiteX6" fmla="*/ 1366831 w 1520379"/>
                    <a:gd name="connsiteY6" fmla="*/ 1694704 h 4996562"/>
                    <a:gd name="connsiteX7" fmla="*/ 1392538 w 1520379"/>
                    <a:gd name="connsiteY7" fmla="*/ 1682893 h 4996562"/>
                    <a:gd name="connsiteX8" fmla="*/ 1364052 w 1520379"/>
                    <a:gd name="connsiteY8" fmla="*/ 1675945 h 4996562"/>
                    <a:gd name="connsiteX9" fmla="*/ 1332091 w 1520379"/>
                    <a:gd name="connsiteY9" fmla="*/ 1678029 h 4996562"/>
                    <a:gd name="connsiteX10" fmla="*/ 1176458 w 1520379"/>
                    <a:gd name="connsiteY10" fmla="*/ 1694010 h 4996562"/>
                    <a:gd name="connsiteX11" fmla="*/ 1109758 w 1520379"/>
                    <a:gd name="connsiteY11" fmla="*/ 1694010 h 4996562"/>
                    <a:gd name="connsiteX12" fmla="*/ 973579 w 1520379"/>
                    <a:gd name="connsiteY12" fmla="*/ 1656491 h 4996562"/>
                    <a:gd name="connsiteX13" fmla="*/ 867276 w 1520379"/>
                    <a:gd name="connsiteY13" fmla="*/ 1625225 h 4996562"/>
                    <a:gd name="connsiteX14" fmla="*/ 857549 w 1520379"/>
                    <a:gd name="connsiteY14" fmla="*/ 1614109 h 4996562"/>
                    <a:gd name="connsiteX15" fmla="*/ 700526 w 1520379"/>
                    <a:gd name="connsiteY15" fmla="*/ 1295895 h 4996562"/>
                    <a:gd name="connsiteX16" fmla="*/ 709559 w 1520379"/>
                    <a:gd name="connsiteY16" fmla="*/ 1258376 h 4996562"/>
                    <a:gd name="connsiteX17" fmla="*/ 754720 w 1520379"/>
                    <a:gd name="connsiteY17" fmla="*/ 1179170 h 4996562"/>
                    <a:gd name="connsiteX18" fmla="*/ 715812 w 1520379"/>
                    <a:gd name="connsiteY18" fmla="*/ 1115249 h 4996562"/>
                    <a:gd name="connsiteX19" fmla="*/ 614373 w 1520379"/>
                    <a:gd name="connsiteY19" fmla="*/ 1079120 h 4996562"/>
                    <a:gd name="connsiteX20" fmla="*/ 514323 w 1520379"/>
                    <a:gd name="connsiteY20" fmla="*/ 1015199 h 4996562"/>
                    <a:gd name="connsiteX21" fmla="*/ 513628 w 1520379"/>
                    <a:gd name="connsiteY21" fmla="*/ 1012420 h 4996562"/>
                    <a:gd name="connsiteX22" fmla="*/ 439285 w 1520379"/>
                    <a:gd name="connsiteY22" fmla="*/ 879020 h 4996562"/>
                    <a:gd name="connsiteX23" fmla="*/ 367027 w 1520379"/>
                    <a:gd name="connsiteY23" fmla="*/ 843586 h 4996562"/>
                    <a:gd name="connsiteX24" fmla="*/ 362858 w 1520379"/>
                    <a:gd name="connsiteY24" fmla="*/ 843586 h 4996562"/>
                    <a:gd name="connsiteX25" fmla="*/ 360774 w 1520379"/>
                    <a:gd name="connsiteY25" fmla="*/ 842891 h 4996562"/>
                    <a:gd name="connsiteX26" fmla="*/ 356605 w 1520379"/>
                    <a:gd name="connsiteY26" fmla="*/ 831080 h 4996562"/>
                    <a:gd name="connsiteX27" fmla="*/ 393429 w 1520379"/>
                    <a:gd name="connsiteY27" fmla="*/ 685174 h 4996562"/>
                    <a:gd name="connsiteX28" fmla="*/ 419136 w 1520379"/>
                    <a:gd name="connsiteY28" fmla="*/ 676836 h 4996562"/>
                    <a:gd name="connsiteX29" fmla="*/ 508764 w 1520379"/>
                    <a:gd name="connsiteY29" fmla="*/ 675447 h 4996562"/>
                    <a:gd name="connsiteX30" fmla="*/ 612288 w 1520379"/>
                    <a:gd name="connsiteY30" fmla="*/ 530930 h 4996562"/>
                    <a:gd name="connsiteX31" fmla="*/ 635216 w 1520379"/>
                    <a:gd name="connsiteY31" fmla="*/ 455198 h 4996562"/>
                    <a:gd name="connsiteX32" fmla="*/ 661618 w 1520379"/>
                    <a:gd name="connsiteY32" fmla="*/ 490633 h 4996562"/>
                    <a:gd name="connsiteX33" fmla="*/ 663703 w 1520379"/>
                    <a:gd name="connsiteY33" fmla="*/ 427407 h 4996562"/>
                    <a:gd name="connsiteX34" fmla="*/ 676209 w 1520379"/>
                    <a:gd name="connsiteY34" fmla="*/ 394057 h 4996562"/>
                    <a:gd name="connsiteX35" fmla="*/ 574769 w 1520379"/>
                    <a:gd name="connsiteY35" fmla="*/ 91128 h 4996562"/>
                    <a:gd name="connsiteX36" fmla="*/ 512238 w 1520379"/>
                    <a:gd name="connsiteY36" fmla="*/ 48051 h 4996562"/>
                    <a:gd name="connsiteX37" fmla="*/ 447623 w 1520379"/>
                    <a:gd name="connsiteY37" fmla="*/ 22344 h 4996562"/>
                    <a:gd name="connsiteX38" fmla="*/ 312139 w 1520379"/>
                    <a:gd name="connsiteY38" fmla="*/ 2890 h 4996562"/>
                    <a:gd name="connsiteX39" fmla="*/ 173180 w 1520379"/>
                    <a:gd name="connsiteY39" fmla="*/ 50830 h 4996562"/>
                    <a:gd name="connsiteX40" fmla="*/ 4342 w 1520379"/>
                    <a:gd name="connsiteY40" fmla="*/ 269026 h 4996562"/>
                    <a:gd name="connsiteX41" fmla="*/ 52287 w 1520379"/>
                    <a:gd name="connsiteY41" fmla="*/ 396836 h 4996562"/>
                    <a:gd name="connsiteX42" fmla="*/ 66183 w 1520379"/>
                    <a:gd name="connsiteY42" fmla="*/ 416290 h 4996562"/>
                    <a:gd name="connsiteX43" fmla="*/ 55761 w 1520379"/>
                    <a:gd name="connsiteY43" fmla="*/ 426017 h 4996562"/>
                    <a:gd name="connsiteX44" fmla="*/ 39781 w 1520379"/>
                    <a:gd name="connsiteY44" fmla="*/ 460062 h 4996562"/>
                    <a:gd name="connsiteX45" fmla="*/ 65488 w 1520379"/>
                    <a:gd name="connsiteY45" fmla="*/ 487853 h 4996562"/>
                    <a:gd name="connsiteX46" fmla="*/ 93280 w 1520379"/>
                    <a:gd name="connsiteY46" fmla="*/ 489243 h 4996562"/>
                    <a:gd name="connsiteX47" fmla="*/ 72436 w 1520379"/>
                    <a:gd name="connsiteY47" fmla="*/ 560806 h 4996562"/>
                    <a:gd name="connsiteX48" fmla="*/ 73131 w 1520379"/>
                    <a:gd name="connsiteY48" fmla="*/ 581650 h 4996562"/>
                    <a:gd name="connsiteX49" fmla="*/ 56456 w 1520379"/>
                    <a:gd name="connsiteY49" fmla="*/ 594156 h 4996562"/>
                    <a:gd name="connsiteX50" fmla="*/ 41170 w 1520379"/>
                    <a:gd name="connsiteY50" fmla="*/ 578871 h 4996562"/>
                    <a:gd name="connsiteX51" fmla="*/ 46034 w 1520379"/>
                    <a:gd name="connsiteY51" fmla="*/ 568449 h 4996562"/>
                    <a:gd name="connsiteX52" fmla="*/ 55761 w 1520379"/>
                    <a:gd name="connsiteY52" fmla="*/ 572618 h 4996562"/>
                    <a:gd name="connsiteX53" fmla="*/ 62709 w 1520379"/>
                    <a:gd name="connsiteY53" fmla="*/ 577481 h 4996562"/>
                    <a:gd name="connsiteX54" fmla="*/ 67572 w 1520379"/>
                    <a:gd name="connsiteY54" fmla="*/ 562891 h 4996562"/>
                    <a:gd name="connsiteX55" fmla="*/ 43255 w 1520379"/>
                    <a:gd name="connsiteY55" fmla="*/ 555943 h 4996562"/>
                    <a:gd name="connsiteX56" fmla="*/ 30748 w 1520379"/>
                    <a:gd name="connsiteY56" fmla="*/ 591377 h 4996562"/>
                    <a:gd name="connsiteX57" fmla="*/ 65488 w 1520379"/>
                    <a:gd name="connsiteY57" fmla="*/ 609442 h 4996562"/>
                    <a:gd name="connsiteX58" fmla="*/ 81468 w 1520379"/>
                    <a:gd name="connsiteY58" fmla="*/ 602494 h 4996562"/>
                    <a:gd name="connsiteX59" fmla="*/ 118987 w 1520379"/>
                    <a:gd name="connsiteY59" fmla="*/ 657382 h 4996562"/>
                    <a:gd name="connsiteX60" fmla="*/ 98838 w 1520379"/>
                    <a:gd name="connsiteY60" fmla="*/ 693511 h 4996562"/>
                    <a:gd name="connsiteX61" fmla="*/ 73825 w 1520379"/>
                    <a:gd name="connsiteY61" fmla="*/ 682395 h 4996562"/>
                    <a:gd name="connsiteX62" fmla="*/ 71046 w 1520379"/>
                    <a:gd name="connsiteY62" fmla="*/ 662941 h 4996562"/>
                    <a:gd name="connsiteX63" fmla="*/ 86332 w 1520379"/>
                    <a:gd name="connsiteY63" fmla="*/ 660856 h 4996562"/>
                    <a:gd name="connsiteX64" fmla="*/ 84942 w 1520379"/>
                    <a:gd name="connsiteY64" fmla="*/ 681005 h 4996562"/>
                    <a:gd name="connsiteX65" fmla="*/ 105786 w 1520379"/>
                    <a:gd name="connsiteY65" fmla="*/ 665720 h 4996562"/>
                    <a:gd name="connsiteX66" fmla="*/ 93974 w 1520379"/>
                    <a:gd name="connsiteY66" fmla="*/ 645571 h 4996562"/>
                    <a:gd name="connsiteX67" fmla="*/ 53677 w 1520379"/>
                    <a:gd name="connsiteY67" fmla="*/ 648350 h 4996562"/>
                    <a:gd name="connsiteX68" fmla="*/ 39086 w 1520379"/>
                    <a:gd name="connsiteY68" fmla="*/ 685869 h 4996562"/>
                    <a:gd name="connsiteX69" fmla="*/ 96754 w 1520379"/>
                    <a:gd name="connsiteY69" fmla="*/ 728946 h 4996562"/>
                    <a:gd name="connsiteX70" fmla="*/ 150252 w 1520379"/>
                    <a:gd name="connsiteY70" fmla="*/ 689343 h 4996562"/>
                    <a:gd name="connsiteX71" fmla="*/ 200972 w 1520379"/>
                    <a:gd name="connsiteY71" fmla="*/ 721998 h 4996562"/>
                    <a:gd name="connsiteX72" fmla="*/ 255861 w 1520379"/>
                    <a:gd name="connsiteY72" fmla="*/ 702544 h 4996562"/>
                    <a:gd name="connsiteX73" fmla="*/ 172486 w 1520379"/>
                    <a:gd name="connsiteY73" fmla="*/ 904033 h 4996562"/>
                    <a:gd name="connsiteX74" fmla="*/ 172486 w 1520379"/>
                    <a:gd name="connsiteY74" fmla="*/ 904033 h 4996562"/>
                    <a:gd name="connsiteX75" fmla="*/ 153032 w 1520379"/>
                    <a:gd name="connsiteY75" fmla="*/ 935298 h 4996562"/>
                    <a:gd name="connsiteX76" fmla="*/ 110649 w 1520379"/>
                    <a:gd name="connsiteY76" fmla="*/ 1067309 h 4996562"/>
                    <a:gd name="connsiteX77" fmla="*/ 103007 w 1520379"/>
                    <a:gd name="connsiteY77" fmla="*/ 1161800 h 4996562"/>
                    <a:gd name="connsiteX78" fmla="*/ 66183 w 1520379"/>
                    <a:gd name="connsiteY78" fmla="*/ 1406366 h 4996562"/>
                    <a:gd name="connsiteX79" fmla="*/ 872 w 1520379"/>
                    <a:gd name="connsiteY79" fmla="*/ 1740561 h 4996562"/>
                    <a:gd name="connsiteX80" fmla="*/ 24495 w 1520379"/>
                    <a:gd name="connsiteY80" fmla="*/ 1797533 h 4996562"/>
                    <a:gd name="connsiteX81" fmla="*/ 426084 w 1520379"/>
                    <a:gd name="connsiteY81" fmla="*/ 2068502 h 4996562"/>
                    <a:gd name="connsiteX82" fmla="*/ 228069 w 1520379"/>
                    <a:gd name="connsiteY82" fmla="*/ 2520810 h 4996562"/>
                    <a:gd name="connsiteX83" fmla="*/ 232932 w 1520379"/>
                    <a:gd name="connsiteY83" fmla="*/ 2547212 h 4996562"/>
                    <a:gd name="connsiteX84" fmla="*/ 485836 w 1520379"/>
                    <a:gd name="connsiteY84" fmla="*/ 2581952 h 4996562"/>
                    <a:gd name="connsiteX85" fmla="*/ 558789 w 1520379"/>
                    <a:gd name="connsiteY85" fmla="*/ 2591679 h 4996562"/>
                    <a:gd name="connsiteX86" fmla="*/ 558094 w 1520379"/>
                    <a:gd name="connsiteY86" fmla="*/ 2595153 h 4996562"/>
                    <a:gd name="connsiteX87" fmla="*/ 606730 w 1520379"/>
                    <a:gd name="connsiteY87" fmla="*/ 2874459 h 4996562"/>
                    <a:gd name="connsiteX88" fmla="*/ 624794 w 1520379"/>
                    <a:gd name="connsiteY88" fmla="*/ 3132921 h 4996562"/>
                    <a:gd name="connsiteX89" fmla="*/ 578243 w 1520379"/>
                    <a:gd name="connsiteY89" fmla="*/ 3296891 h 4996562"/>
                    <a:gd name="connsiteX90" fmla="*/ 419136 w 1520379"/>
                    <a:gd name="connsiteY90" fmla="*/ 3890242 h 4996562"/>
                    <a:gd name="connsiteX91" fmla="*/ 203056 w 1520379"/>
                    <a:gd name="connsiteY91" fmla="*/ 4616993 h 4996562"/>
                    <a:gd name="connsiteX92" fmla="*/ 179434 w 1520379"/>
                    <a:gd name="connsiteY92" fmla="*/ 4642700 h 4996562"/>
                    <a:gd name="connsiteX93" fmla="*/ 118987 w 1520379"/>
                    <a:gd name="connsiteY93" fmla="*/ 4728159 h 4996562"/>
                    <a:gd name="connsiteX94" fmla="*/ 80079 w 1520379"/>
                    <a:gd name="connsiteY94" fmla="*/ 4820567 h 4996562"/>
                    <a:gd name="connsiteX95" fmla="*/ 58540 w 1520379"/>
                    <a:gd name="connsiteY95" fmla="*/ 4867813 h 4996562"/>
                    <a:gd name="connsiteX96" fmla="*/ 68962 w 1520379"/>
                    <a:gd name="connsiteY96" fmla="*/ 4901162 h 4996562"/>
                    <a:gd name="connsiteX97" fmla="*/ 216952 w 1520379"/>
                    <a:gd name="connsiteY97" fmla="*/ 4994264 h 4996562"/>
                    <a:gd name="connsiteX98" fmla="*/ 209310 w 1520379"/>
                    <a:gd name="connsiteY98" fmla="*/ 4943545 h 4996562"/>
                    <a:gd name="connsiteX99" fmla="*/ 196109 w 1520379"/>
                    <a:gd name="connsiteY99" fmla="*/ 4900467 h 4996562"/>
                    <a:gd name="connsiteX100" fmla="*/ 219731 w 1520379"/>
                    <a:gd name="connsiteY100" fmla="*/ 4806671 h 4996562"/>
                    <a:gd name="connsiteX101" fmla="*/ 373280 w 1520379"/>
                    <a:gd name="connsiteY101" fmla="*/ 4399524 h 4996562"/>
                    <a:gd name="connsiteX102" fmla="*/ 550452 w 1520379"/>
                    <a:gd name="connsiteY102" fmla="*/ 3931235 h 4996562"/>
                    <a:gd name="connsiteX103" fmla="*/ 551147 w 1520379"/>
                    <a:gd name="connsiteY103" fmla="*/ 3979175 h 4996562"/>
                    <a:gd name="connsiteX104" fmla="*/ 562958 w 1520379"/>
                    <a:gd name="connsiteY104" fmla="*/ 4485678 h 4996562"/>
                    <a:gd name="connsiteX105" fmla="*/ 528913 w 1520379"/>
                    <a:gd name="connsiteY105" fmla="*/ 4602403 h 4996562"/>
                    <a:gd name="connsiteX106" fmla="*/ 524050 w 1520379"/>
                    <a:gd name="connsiteY106" fmla="*/ 4661460 h 4996562"/>
                    <a:gd name="connsiteX107" fmla="*/ 547673 w 1520379"/>
                    <a:gd name="connsiteY107" fmla="*/ 4791386 h 4996562"/>
                    <a:gd name="connsiteX108" fmla="*/ 615067 w 1520379"/>
                    <a:gd name="connsiteY108" fmla="*/ 4859475 h 4996562"/>
                    <a:gd name="connsiteX109" fmla="*/ 763752 w 1520379"/>
                    <a:gd name="connsiteY109" fmla="*/ 4860170 h 4996562"/>
                    <a:gd name="connsiteX110" fmla="*/ 766532 w 1520379"/>
                    <a:gd name="connsiteY110" fmla="*/ 4857391 h 4996562"/>
                    <a:gd name="connsiteX111" fmla="*/ 731792 w 1520379"/>
                    <a:gd name="connsiteY111" fmla="*/ 4828209 h 4996562"/>
                    <a:gd name="connsiteX112" fmla="*/ 688715 w 1520379"/>
                    <a:gd name="connsiteY112" fmla="*/ 4797639 h 4996562"/>
                    <a:gd name="connsiteX113" fmla="*/ 631047 w 1520379"/>
                    <a:gd name="connsiteY113" fmla="*/ 4553072 h 4996562"/>
                    <a:gd name="connsiteX114" fmla="*/ 758889 w 1520379"/>
                    <a:gd name="connsiteY114" fmla="*/ 3333020 h 4996562"/>
                    <a:gd name="connsiteX115" fmla="*/ 796408 w 1520379"/>
                    <a:gd name="connsiteY115" fmla="*/ 3225328 h 4996562"/>
                    <a:gd name="connsiteX116" fmla="*/ 876309 w 1520379"/>
                    <a:gd name="connsiteY116" fmla="*/ 2617386 h 4996562"/>
                    <a:gd name="connsiteX117" fmla="*/ 879782 w 1520379"/>
                    <a:gd name="connsiteY117" fmla="*/ 2617386 h 4996562"/>
                    <a:gd name="connsiteX118" fmla="*/ 1093083 w 1520379"/>
                    <a:gd name="connsiteY118" fmla="*/ 2607659 h 4996562"/>
                    <a:gd name="connsiteX119" fmla="*/ 1102810 w 1520379"/>
                    <a:gd name="connsiteY119" fmla="*/ 2590289 h 4996562"/>
                    <a:gd name="connsiteX120" fmla="*/ 1082661 w 1520379"/>
                    <a:gd name="connsiteY120" fmla="*/ 2547907 h 4996562"/>
                    <a:gd name="connsiteX121" fmla="*/ 961768 w 1520379"/>
                    <a:gd name="connsiteY121" fmla="*/ 2181058 h 4996562"/>
                    <a:gd name="connsiteX122" fmla="*/ 883256 w 1520379"/>
                    <a:gd name="connsiteY122" fmla="*/ 1789891 h 4996562"/>
                    <a:gd name="connsiteX123" fmla="*/ 883256 w 1520379"/>
                    <a:gd name="connsiteY123" fmla="*/ 1789891 h 4996562"/>
                    <a:gd name="connsiteX124" fmla="*/ 881867 w 1520379"/>
                    <a:gd name="connsiteY124" fmla="*/ 1755846 h 4996562"/>
                    <a:gd name="connsiteX125" fmla="*/ 883256 w 1520379"/>
                    <a:gd name="connsiteY125" fmla="*/ 1755151 h 4996562"/>
                    <a:gd name="connsiteX126" fmla="*/ 940229 w 1520379"/>
                    <a:gd name="connsiteY126" fmla="*/ 1724580 h 4996562"/>
                    <a:gd name="connsiteX127" fmla="*/ 943703 w 1520379"/>
                    <a:gd name="connsiteY127" fmla="*/ 1720412 h 4996562"/>
                    <a:gd name="connsiteX128" fmla="*/ 943703 w 1520379"/>
                    <a:gd name="connsiteY128" fmla="*/ 1720412 h 4996562"/>
                    <a:gd name="connsiteX129" fmla="*/ 1092388 w 1520379"/>
                    <a:gd name="connsiteY129" fmla="*/ 1745424 h 4996562"/>
                    <a:gd name="connsiteX130" fmla="*/ 1163952 w 1520379"/>
                    <a:gd name="connsiteY130" fmla="*/ 1759320 h 4996562"/>
                    <a:gd name="connsiteX131" fmla="*/ 1264002 w 1520379"/>
                    <a:gd name="connsiteY131" fmla="*/ 1805871 h 4996562"/>
                    <a:gd name="connsiteX132" fmla="*/ 1325838 w 1520379"/>
                    <a:gd name="connsiteY132" fmla="*/ 1853811 h 4996562"/>
                    <a:gd name="connsiteX133" fmla="*/ 1395317 w 1520379"/>
                    <a:gd name="connsiteY133" fmla="*/ 1894109 h 4996562"/>
                    <a:gd name="connsiteX134" fmla="*/ 1338344 w 1520379"/>
                    <a:gd name="connsiteY134" fmla="*/ 1830883 h 4996562"/>
                    <a:gd name="connsiteX135" fmla="*/ 1457848 w 1520379"/>
                    <a:gd name="connsiteY135" fmla="*/ 1886466 h 4996562"/>
                    <a:gd name="connsiteX136" fmla="*/ 1361272 w 1520379"/>
                    <a:gd name="connsiteY136" fmla="*/ 1813513 h 4996562"/>
                    <a:gd name="connsiteX137" fmla="*/ 1503704 w 1520379"/>
                    <a:gd name="connsiteY137" fmla="*/ 1882298 h 4996562"/>
                    <a:gd name="connsiteX138" fmla="*/ 1389759 w 1520379"/>
                    <a:gd name="connsiteY138" fmla="*/ 1797533 h 4996562"/>
                    <a:gd name="connsiteX139" fmla="*/ 109955 w 1520379"/>
                    <a:gd name="connsiteY139" fmla="*/ 126562 h 4996562"/>
                    <a:gd name="connsiteX140" fmla="*/ 94669 w 1520379"/>
                    <a:gd name="connsiteY140" fmla="*/ 173113 h 4996562"/>
                    <a:gd name="connsiteX141" fmla="*/ 109955 w 1520379"/>
                    <a:gd name="connsiteY141" fmla="*/ 126562 h 4996562"/>
                    <a:gd name="connsiteX142" fmla="*/ 537946 w 1520379"/>
                    <a:gd name="connsiteY142" fmla="*/ 1621057 h 4996562"/>
                    <a:gd name="connsiteX143" fmla="*/ 566432 w 1520379"/>
                    <a:gd name="connsiteY143" fmla="*/ 1663439 h 4996562"/>
                    <a:gd name="connsiteX144" fmla="*/ 519186 w 1520379"/>
                    <a:gd name="connsiteY144" fmla="*/ 1601603 h 4996562"/>
                    <a:gd name="connsiteX145" fmla="*/ 537946 w 1520379"/>
                    <a:gd name="connsiteY145" fmla="*/ 1621057 h 4996562"/>
                    <a:gd name="connsiteX146" fmla="*/ 180128 w 1520379"/>
                    <a:gd name="connsiteY146" fmla="*/ 630980 h 4996562"/>
                    <a:gd name="connsiteX147" fmla="*/ 187771 w 1520379"/>
                    <a:gd name="connsiteY147" fmla="*/ 593462 h 4996562"/>
                    <a:gd name="connsiteX148" fmla="*/ 211394 w 1520379"/>
                    <a:gd name="connsiteY148" fmla="*/ 596241 h 4996562"/>
                    <a:gd name="connsiteX149" fmla="*/ 221816 w 1520379"/>
                    <a:gd name="connsiteY149" fmla="*/ 603189 h 4996562"/>
                    <a:gd name="connsiteX150" fmla="*/ 226679 w 1520379"/>
                    <a:gd name="connsiteY150" fmla="*/ 640707 h 4996562"/>
                    <a:gd name="connsiteX151" fmla="*/ 212784 w 1520379"/>
                    <a:gd name="connsiteY151" fmla="*/ 610831 h 4996562"/>
                    <a:gd name="connsiteX152" fmla="*/ 200972 w 1520379"/>
                    <a:gd name="connsiteY152" fmla="*/ 612221 h 4996562"/>
                    <a:gd name="connsiteX153" fmla="*/ 198193 w 1520379"/>
                    <a:gd name="connsiteY153" fmla="*/ 623338 h 4996562"/>
                    <a:gd name="connsiteX154" fmla="*/ 207225 w 1520379"/>
                    <a:gd name="connsiteY154" fmla="*/ 623338 h 4996562"/>
                    <a:gd name="connsiteX155" fmla="*/ 216257 w 1520379"/>
                    <a:gd name="connsiteY155" fmla="*/ 631675 h 4996562"/>
                    <a:gd name="connsiteX156" fmla="*/ 202362 w 1520379"/>
                    <a:gd name="connsiteY156" fmla="*/ 646960 h 4996562"/>
                    <a:gd name="connsiteX157" fmla="*/ 180128 w 1520379"/>
                    <a:gd name="connsiteY157" fmla="*/ 630980 h 4996562"/>
                    <a:gd name="connsiteX158" fmla="*/ 237101 w 1520379"/>
                    <a:gd name="connsiteY158" fmla="*/ 658077 h 4996562"/>
                    <a:gd name="connsiteX159" fmla="*/ 194024 w 1520379"/>
                    <a:gd name="connsiteY159" fmla="*/ 667804 h 4996562"/>
                    <a:gd name="connsiteX160" fmla="*/ 237101 w 1520379"/>
                    <a:gd name="connsiteY160" fmla="*/ 658077 h 4996562"/>
                    <a:gd name="connsiteX161" fmla="*/ 186382 w 1520379"/>
                    <a:gd name="connsiteY161" fmla="*/ 692817 h 4996562"/>
                    <a:gd name="connsiteX162" fmla="*/ 221816 w 1520379"/>
                    <a:gd name="connsiteY162" fmla="*/ 691427 h 4996562"/>
                    <a:gd name="connsiteX163" fmla="*/ 246133 w 1520379"/>
                    <a:gd name="connsiteY163" fmla="*/ 665025 h 4996562"/>
                    <a:gd name="connsiteX164" fmla="*/ 246828 w 1520379"/>
                    <a:gd name="connsiteY164" fmla="*/ 654603 h 4996562"/>
                    <a:gd name="connsiteX165" fmla="*/ 271841 w 1520379"/>
                    <a:gd name="connsiteY165" fmla="*/ 636539 h 4996562"/>
                    <a:gd name="connsiteX166" fmla="*/ 271146 w 1520379"/>
                    <a:gd name="connsiteY166" fmla="*/ 658772 h 4996562"/>
                    <a:gd name="connsiteX167" fmla="*/ 186382 w 1520379"/>
                    <a:gd name="connsiteY167" fmla="*/ 692817 h 4996562"/>
                    <a:gd name="connsiteX168" fmla="*/ 137051 w 1520379"/>
                    <a:gd name="connsiteY168" fmla="*/ 1683588 h 4996562"/>
                    <a:gd name="connsiteX169" fmla="*/ 255166 w 1520379"/>
                    <a:gd name="connsiteY169" fmla="*/ 1327855 h 4996562"/>
                    <a:gd name="connsiteX170" fmla="*/ 255166 w 1520379"/>
                    <a:gd name="connsiteY170" fmla="*/ 1327855 h 4996562"/>
                    <a:gd name="connsiteX171" fmla="*/ 269062 w 1520379"/>
                    <a:gd name="connsiteY171" fmla="*/ 1344530 h 4996562"/>
                    <a:gd name="connsiteX172" fmla="*/ 427474 w 1520379"/>
                    <a:gd name="connsiteY172" fmla="*/ 1507806 h 4996562"/>
                    <a:gd name="connsiteX173" fmla="*/ 499732 w 1520379"/>
                    <a:gd name="connsiteY173" fmla="*/ 1581454 h 4996562"/>
                    <a:gd name="connsiteX174" fmla="*/ 478888 w 1520379"/>
                    <a:gd name="connsiteY174" fmla="*/ 1562694 h 4996562"/>
                    <a:gd name="connsiteX175" fmla="*/ 499732 w 1520379"/>
                    <a:gd name="connsiteY175" fmla="*/ 1627310 h 4996562"/>
                    <a:gd name="connsiteX176" fmla="*/ 569211 w 1520379"/>
                    <a:gd name="connsiteY176" fmla="*/ 1687756 h 4996562"/>
                    <a:gd name="connsiteX177" fmla="*/ 575464 w 1520379"/>
                    <a:gd name="connsiteY177" fmla="*/ 1684283 h 4996562"/>
                    <a:gd name="connsiteX178" fmla="*/ 580328 w 1520379"/>
                    <a:gd name="connsiteY178" fmla="*/ 1747509 h 4996562"/>
                    <a:gd name="connsiteX179" fmla="*/ 594224 w 1520379"/>
                    <a:gd name="connsiteY179" fmla="*/ 1778774 h 4996562"/>
                    <a:gd name="connsiteX180" fmla="*/ 633827 w 1520379"/>
                    <a:gd name="connsiteY180" fmla="*/ 1778079 h 4996562"/>
                    <a:gd name="connsiteX181" fmla="*/ 632437 w 1520379"/>
                    <a:gd name="connsiteY181" fmla="*/ 1780164 h 4996562"/>
                    <a:gd name="connsiteX182" fmla="*/ 631742 w 1520379"/>
                    <a:gd name="connsiteY182" fmla="*/ 1780164 h 4996562"/>
                    <a:gd name="connsiteX183" fmla="*/ 572685 w 1520379"/>
                    <a:gd name="connsiteY183" fmla="*/ 1828799 h 4996562"/>
                    <a:gd name="connsiteX184" fmla="*/ 452486 w 1520379"/>
                    <a:gd name="connsiteY184" fmla="*/ 2006665 h 4996562"/>
                    <a:gd name="connsiteX185" fmla="*/ 149558 w 1520379"/>
                    <a:gd name="connsiteY185" fmla="*/ 1726665 h 4996562"/>
                    <a:gd name="connsiteX186" fmla="*/ 137051 w 1520379"/>
                    <a:gd name="connsiteY186" fmla="*/ 1683588 h 4996562"/>
                    <a:gd name="connsiteX0" fmla="*/ 1389759 w 1520379"/>
                    <a:gd name="connsiteY0" fmla="*/ 1797533 h 4996562"/>
                    <a:gd name="connsiteX1" fmla="*/ 1520379 w 1520379"/>
                    <a:gd name="connsiteY1" fmla="*/ 1843390 h 4996562"/>
                    <a:gd name="connsiteX2" fmla="*/ 1472439 w 1520379"/>
                    <a:gd name="connsiteY2" fmla="*/ 1805871 h 4996562"/>
                    <a:gd name="connsiteX3" fmla="*/ 1349461 w 1520379"/>
                    <a:gd name="connsiteY3" fmla="*/ 1738476 h 4996562"/>
                    <a:gd name="connsiteX4" fmla="*/ 1320975 w 1520379"/>
                    <a:gd name="connsiteY4" fmla="*/ 1720412 h 4996562"/>
                    <a:gd name="connsiteX5" fmla="*/ 1325143 w 1520379"/>
                    <a:gd name="connsiteY5" fmla="*/ 1703737 h 4996562"/>
                    <a:gd name="connsiteX6" fmla="*/ 1366831 w 1520379"/>
                    <a:gd name="connsiteY6" fmla="*/ 1694704 h 4996562"/>
                    <a:gd name="connsiteX7" fmla="*/ 1392538 w 1520379"/>
                    <a:gd name="connsiteY7" fmla="*/ 1682893 h 4996562"/>
                    <a:gd name="connsiteX8" fmla="*/ 1364052 w 1520379"/>
                    <a:gd name="connsiteY8" fmla="*/ 1675945 h 4996562"/>
                    <a:gd name="connsiteX9" fmla="*/ 1332091 w 1520379"/>
                    <a:gd name="connsiteY9" fmla="*/ 1678029 h 4996562"/>
                    <a:gd name="connsiteX10" fmla="*/ 1176458 w 1520379"/>
                    <a:gd name="connsiteY10" fmla="*/ 1694010 h 4996562"/>
                    <a:gd name="connsiteX11" fmla="*/ 1109758 w 1520379"/>
                    <a:gd name="connsiteY11" fmla="*/ 1694010 h 4996562"/>
                    <a:gd name="connsiteX12" fmla="*/ 973579 w 1520379"/>
                    <a:gd name="connsiteY12" fmla="*/ 1656491 h 4996562"/>
                    <a:gd name="connsiteX13" fmla="*/ 867276 w 1520379"/>
                    <a:gd name="connsiteY13" fmla="*/ 1625225 h 4996562"/>
                    <a:gd name="connsiteX14" fmla="*/ 857549 w 1520379"/>
                    <a:gd name="connsiteY14" fmla="*/ 1614109 h 4996562"/>
                    <a:gd name="connsiteX15" fmla="*/ 700526 w 1520379"/>
                    <a:gd name="connsiteY15" fmla="*/ 1295895 h 4996562"/>
                    <a:gd name="connsiteX16" fmla="*/ 709559 w 1520379"/>
                    <a:gd name="connsiteY16" fmla="*/ 1258376 h 4996562"/>
                    <a:gd name="connsiteX17" fmla="*/ 754720 w 1520379"/>
                    <a:gd name="connsiteY17" fmla="*/ 1179170 h 4996562"/>
                    <a:gd name="connsiteX18" fmla="*/ 715812 w 1520379"/>
                    <a:gd name="connsiteY18" fmla="*/ 1115249 h 4996562"/>
                    <a:gd name="connsiteX19" fmla="*/ 614373 w 1520379"/>
                    <a:gd name="connsiteY19" fmla="*/ 1079120 h 4996562"/>
                    <a:gd name="connsiteX20" fmla="*/ 514323 w 1520379"/>
                    <a:gd name="connsiteY20" fmla="*/ 1015199 h 4996562"/>
                    <a:gd name="connsiteX21" fmla="*/ 513628 w 1520379"/>
                    <a:gd name="connsiteY21" fmla="*/ 1012420 h 4996562"/>
                    <a:gd name="connsiteX22" fmla="*/ 439285 w 1520379"/>
                    <a:gd name="connsiteY22" fmla="*/ 879020 h 4996562"/>
                    <a:gd name="connsiteX23" fmla="*/ 367027 w 1520379"/>
                    <a:gd name="connsiteY23" fmla="*/ 843586 h 4996562"/>
                    <a:gd name="connsiteX24" fmla="*/ 362858 w 1520379"/>
                    <a:gd name="connsiteY24" fmla="*/ 843586 h 4996562"/>
                    <a:gd name="connsiteX25" fmla="*/ 360774 w 1520379"/>
                    <a:gd name="connsiteY25" fmla="*/ 842891 h 4996562"/>
                    <a:gd name="connsiteX26" fmla="*/ 356605 w 1520379"/>
                    <a:gd name="connsiteY26" fmla="*/ 831080 h 4996562"/>
                    <a:gd name="connsiteX27" fmla="*/ 393429 w 1520379"/>
                    <a:gd name="connsiteY27" fmla="*/ 685174 h 4996562"/>
                    <a:gd name="connsiteX28" fmla="*/ 419136 w 1520379"/>
                    <a:gd name="connsiteY28" fmla="*/ 676836 h 4996562"/>
                    <a:gd name="connsiteX29" fmla="*/ 508764 w 1520379"/>
                    <a:gd name="connsiteY29" fmla="*/ 675447 h 4996562"/>
                    <a:gd name="connsiteX30" fmla="*/ 612288 w 1520379"/>
                    <a:gd name="connsiteY30" fmla="*/ 530930 h 4996562"/>
                    <a:gd name="connsiteX31" fmla="*/ 635216 w 1520379"/>
                    <a:gd name="connsiteY31" fmla="*/ 455198 h 4996562"/>
                    <a:gd name="connsiteX32" fmla="*/ 661618 w 1520379"/>
                    <a:gd name="connsiteY32" fmla="*/ 490633 h 4996562"/>
                    <a:gd name="connsiteX33" fmla="*/ 663703 w 1520379"/>
                    <a:gd name="connsiteY33" fmla="*/ 427407 h 4996562"/>
                    <a:gd name="connsiteX34" fmla="*/ 676209 w 1520379"/>
                    <a:gd name="connsiteY34" fmla="*/ 394057 h 4996562"/>
                    <a:gd name="connsiteX35" fmla="*/ 574769 w 1520379"/>
                    <a:gd name="connsiteY35" fmla="*/ 91128 h 4996562"/>
                    <a:gd name="connsiteX36" fmla="*/ 512238 w 1520379"/>
                    <a:gd name="connsiteY36" fmla="*/ 48051 h 4996562"/>
                    <a:gd name="connsiteX37" fmla="*/ 447623 w 1520379"/>
                    <a:gd name="connsiteY37" fmla="*/ 22344 h 4996562"/>
                    <a:gd name="connsiteX38" fmla="*/ 312139 w 1520379"/>
                    <a:gd name="connsiteY38" fmla="*/ 2890 h 4996562"/>
                    <a:gd name="connsiteX39" fmla="*/ 173180 w 1520379"/>
                    <a:gd name="connsiteY39" fmla="*/ 50830 h 4996562"/>
                    <a:gd name="connsiteX40" fmla="*/ 4342 w 1520379"/>
                    <a:gd name="connsiteY40" fmla="*/ 269026 h 4996562"/>
                    <a:gd name="connsiteX41" fmla="*/ 52287 w 1520379"/>
                    <a:gd name="connsiteY41" fmla="*/ 396836 h 4996562"/>
                    <a:gd name="connsiteX42" fmla="*/ 66183 w 1520379"/>
                    <a:gd name="connsiteY42" fmla="*/ 416290 h 4996562"/>
                    <a:gd name="connsiteX43" fmla="*/ 55761 w 1520379"/>
                    <a:gd name="connsiteY43" fmla="*/ 426017 h 4996562"/>
                    <a:gd name="connsiteX44" fmla="*/ 39781 w 1520379"/>
                    <a:gd name="connsiteY44" fmla="*/ 460062 h 4996562"/>
                    <a:gd name="connsiteX45" fmla="*/ 65488 w 1520379"/>
                    <a:gd name="connsiteY45" fmla="*/ 487853 h 4996562"/>
                    <a:gd name="connsiteX46" fmla="*/ 93280 w 1520379"/>
                    <a:gd name="connsiteY46" fmla="*/ 489243 h 4996562"/>
                    <a:gd name="connsiteX47" fmla="*/ 72436 w 1520379"/>
                    <a:gd name="connsiteY47" fmla="*/ 560806 h 4996562"/>
                    <a:gd name="connsiteX48" fmla="*/ 73131 w 1520379"/>
                    <a:gd name="connsiteY48" fmla="*/ 581650 h 4996562"/>
                    <a:gd name="connsiteX49" fmla="*/ 56456 w 1520379"/>
                    <a:gd name="connsiteY49" fmla="*/ 594156 h 4996562"/>
                    <a:gd name="connsiteX50" fmla="*/ 41170 w 1520379"/>
                    <a:gd name="connsiteY50" fmla="*/ 578871 h 4996562"/>
                    <a:gd name="connsiteX51" fmla="*/ 46034 w 1520379"/>
                    <a:gd name="connsiteY51" fmla="*/ 568449 h 4996562"/>
                    <a:gd name="connsiteX52" fmla="*/ 55761 w 1520379"/>
                    <a:gd name="connsiteY52" fmla="*/ 572618 h 4996562"/>
                    <a:gd name="connsiteX53" fmla="*/ 62709 w 1520379"/>
                    <a:gd name="connsiteY53" fmla="*/ 577481 h 4996562"/>
                    <a:gd name="connsiteX54" fmla="*/ 67572 w 1520379"/>
                    <a:gd name="connsiteY54" fmla="*/ 562891 h 4996562"/>
                    <a:gd name="connsiteX55" fmla="*/ 43255 w 1520379"/>
                    <a:gd name="connsiteY55" fmla="*/ 555943 h 4996562"/>
                    <a:gd name="connsiteX56" fmla="*/ 30748 w 1520379"/>
                    <a:gd name="connsiteY56" fmla="*/ 591377 h 4996562"/>
                    <a:gd name="connsiteX57" fmla="*/ 65488 w 1520379"/>
                    <a:gd name="connsiteY57" fmla="*/ 609442 h 4996562"/>
                    <a:gd name="connsiteX58" fmla="*/ 81468 w 1520379"/>
                    <a:gd name="connsiteY58" fmla="*/ 602494 h 4996562"/>
                    <a:gd name="connsiteX59" fmla="*/ 118987 w 1520379"/>
                    <a:gd name="connsiteY59" fmla="*/ 657382 h 4996562"/>
                    <a:gd name="connsiteX60" fmla="*/ 98838 w 1520379"/>
                    <a:gd name="connsiteY60" fmla="*/ 693511 h 4996562"/>
                    <a:gd name="connsiteX61" fmla="*/ 73825 w 1520379"/>
                    <a:gd name="connsiteY61" fmla="*/ 682395 h 4996562"/>
                    <a:gd name="connsiteX62" fmla="*/ 71046 w 1520379"/>
                    <a:gd name="connsiteY62" fmla="*/ 662941 h 4996562"/>
                    <a:gd name="connsiteX63" fmla="*/ 86332 w 1520379"/>
                    <a:gd name="connsiteY63" fmla="*/ 660856 h 4996562"/>
                    <a:gd name="connsiteX64" fmla="*/ 84942 w 1520379"/>
                    <a:gd name="connsiteY64" fmla="*/ 681005 h 4996562"/>
                    <a:gd name="connsiteX65" fmla="*/ 105786 w 1520379"/>
                    <a:gd name="connsiteY65" fmla="*/ 665720 h 4996562"/>
                    <a:gd name="connsiteX66" fmla="*/ 93974 w 1520379"/>
                    <a:gd name="connsiteY66" fmla="*/ 645571 h 4996562"/>
                    <a:gd name="connsiteX67" fmla="*/ 53677 w 1520379"/>
                    <a:gd name="connsiteY67" fmla="*/ 648350 h 4996562"/>
                    <a:gd name="connsiteX68" fmla="*/ 39086 w 1520379"/>
                    <a:gd name="connsiteY68" fmla="*/ 685869 h 4996562"/>
                    <a:gd name="connsiteX69" fmla="*/ 96754 w 1520379"/>
                    <a:gd name="connsiteY69" fmla="*/ 728946 h 4996562"/>
                    <a:gd name="connsiteX70" fmla="*/ 150252 w 1520379"/>
                    <a:gd name="connsiteY70" fmla="*/ 689343 h 4996562"/>
                    <a:gd name="connsiteX71" fmla="*/ 200972 w 1520379"/>
                    <a:gd name="connsiteY71" fmla="*/ 721998 h 4996562"/>
                    <a:gd name="connsiteX72" fmla="*/ 255861 w 1520379"/>
                    <a:gd name="connsiteY72" fmla="*/ 702544 h 4996562"/>
                    <a:gd name="connsiteX73" fmla="*/ 172486 w 1520379"/>
                    <a:gd name="connsiteY73" fmla="*/ 904033 h 4996562"/>
                    <a:gd name="connsiteX74" fmla="*/ 172486 w 1520379"/>
                    <a:gd name="connsiteY74" fmla="*/ 904033 h 4996562"/>
                    <a:gd name="connsiteX75" fmla="*/ 153032 w 1520379"/>
                    <a:gd name="connsiteY75" fmla="*/ 935298 h 4996562"/>
                    <a:gd name="connsiteX76" fmla="*/ 110649 w 1520379"/>
                    <a:gd name="connsiteY76" fmla="*/ 1067309 h 4996562"/>
                    <a:gd name="connsiteX77" fmla="*/ 103007 w 1520379"/>
                    <a:gd name="connsiteY77" fmla="*/ 1161800 h 4996562"/>
                    <a:gd name="connsiteX78" fmla="*/ 66183 w 1520379"/>
                    <a:gd name="connsiteY78" fmla="*/ 1406366 h 4996562"/>
                    <a:gd name="connsiteX79" fmla="*/ 872 w 1520379"/>
                    <a:gd name="connsiteY79" fmla="*/ 1740561 h 4996562"/>
                    <a:gd name="connsiteX80" fmla="*/ 24495 w 1520379"/>
                    <a:gd name="connsiteY80" fmla="*/ 1797533 h 4996562"/>
                    <a:gd name="connsiteX81" fmla="*/ 426084 w 1520379"/>
                    <a:gd name="connsiteY81" fmla="*/ 2068502 h 4996562"/>
                    <a:gd name="connsiteX82" fmla="*/ 228069 w 1520379"/>
                    <a:gd name="connsiteY82" fmla="*/ 2520810 h 4996562"/>
                    <a:gd name="connsiteX83" fmla="*/ 232932 w 1520379"/>
                    <a:gd name="connsiteY83" fmla="*/ 2547212 h 4996562"/>
                    <a:gd name="connsiteX84" fmla="*/ 485836 w 1520379"/>
                    <a:gd name="connsiteY84" fmla="*/ 2581952 h 4996562"/>
                    <a:gd name="connsiteX85" fmla="*/ 558789 w 1520379"/>
                    <a:gd name="connsiteY85" fmla="*/ 2591679 h 4996562"/>
                    <a:gd name="connsiteX86" fmla="*/ 558094 w 1520379"/>
                    <a:gd name="connsiteY86" fmla="*/ 2595153 h 4996562"/>
                    <a:gd name="connsiteX87" fmla="*/ 606730 w 1520379"/>
                    <a:gd name="connsiteY87" fmla="*/ 2874459 h 4996562"/>
                    <a:gd name="connsiteX88" fmla="*/ 624794 w 1520379"/>
                    <a:gd name="connsiteY88" fmla="*/ 3132921 h 4996562"/>
                    <a:gd name="connsiteX89" fmla="*/ 578243 w 1520379"/>
                    <a:gd name="connsiteY89" fmla="*/ 3296891 h 4996562"/>
                    <a:gd name="connsiteX90" fmla="*/ 419136 w 1520379"/>
                    <a:gd name="connsiteY90" fmla="*/ 3890242 h 4996562"/>
                    <a:gd name="connsiteX91" fmla="*/ 203056 w 1520379"/>
                    <a:gd name="connsiteY91" fmla="*/ 4616993 h 4996562"/>
                    <a:gd name="connsiteX92" fmla="*/ 179434 w 1520379"/>
                    <a:gd name="connsiteY92" fmla="*/ 4642700 h 4996562"/>
                    <a:gd name="connsiteX93" fmla="*/ 118987 w 1520379"/>
                    <a:gd name="connsiteY93" fmla="*/ 4728159 h 4996562"/>
                    <a:gd name="connsiteX94" fmla="*/ 80079 w 1520379"/>
                    <a:gd name="connsiteY94" fmla="*/ 4820567 h 4996562"/>
                    <a:gd name="connsiteX95" fmla="*/ 58540 w 1520379"/>
                    <a:gd name="connsiteY95" fmla="*/ 4867813 h 4996562"/>
                    <a:gd name="connsiteX96" fmla="*/ 68962 w 1520379"/>
                    <a:gd name="connsiteY96" fmla="*/ 4901162 h 4996562"/>
                    <a:gd name="connsiteX97" fmla="*/ 216952 w 1520379"/>
                    <a:gd name="connsiteY97" fmla="*/ 4994264 h 4996562"/>
                    <a:gd name="connsiteX98" fmla="*/ 209310 w 1520379"/>
                    <a:gd name="connsiteY98" fmla="*/ 4943545 h 4996562"/>
                    <a:gd name="connsiteX99" fmla="*/ 196109 w 1520379"/>
                    <a:gd name="connsiteY99" fmla="*/ 4900467 h 4996562"/>
                    <a:gd name="connsiteX100" fmla="*/ 219731 w 1520379"/>
                    <a:gd name="connsiteY100" fmla="*/ 4806671 h 4996562"/>
                    <a:gd name="connsiteX101" fmla="*/ 373280 w 1520379"/>
                    <a:gd name="connsiteY101" fmla="*/ 4399524 h 4996562"/>
                    <a:gd name="connsiteX102" fmla="*/ 550452 w 1520379"/>
                    <a:gd name="connsiteY102" fmla="*/ 3931235 h 4996562"/>
                    <a:gd name="connsiteX103" fmla="*/ 551147 w 1520379"/>
                    <a:gd name="connsiteY103" fmla="*/ 3979175 h 4996562"/>
                    <a:gd name="connsiteX104" fmla="*/ 562958 w 1520379"/>
                    <a:gd name="connsiteY104" fmla="*/ 4485678 h 4996562"/>
                    <a:gd name="connsiteX105" fmla="*/ 528913 w 1520379"/>
                    <a:gd name="connsiteY105" fmla="*/ 4602403 h 4996562"/>
                    <a:gd name="connsiteX106" fmla="*/ 524050 w 1520379"/>
                    <a:gd name="connsiteY106" fmla="*/ 4661460 h 4996562"/>
                    <a:gd name="connsiteX107" fmla="*/ 547673 w 1520379"/>
                    <a:gd name="connsiteY107" fmla="*/ 4791386 h 4996562"/>
                    <a:gd name="connsiteX108" fmla="*/ 615067 w 1520379"/>
                    <a:gd name="connsiteY108" fmla="*/ 4859475 h 4996562"/>
                    <a:gd name="connsiteX109" fmla="*/ 763752 w 1520379"/>
                    <a:gd name="connsiteY109" fmla="*/ 4860170 h 4996562"/>
                    <a:gd name="connsiteX110" fmla="*/ 766532 w 1520379"/>
                    <a:gd name="connsiteY110" fmla="*/ 4857391 h 4996562"/>
                    <a:gd name="connsiteX111" fmla="*/ 731792 w 1520379"/>
                    <a:gd name="connsiteY111" fmla="*/ 4828209 h 4996562"/>
                    <a:gd name="connsiteX112" fmla="*/ 688715 w 1520379"/>
                    <a:gd name="connsiteY112" fmla="*/ 4797639 h 4996562"/>
                    <a:gd name="connsiteX113" fmla="*/ 631047 w 1520379"/>
                    <a:gd name="connsiteY113" fmla="*/ 4553072 h 4996562"/>
                    <a:gd name="connsiteX114" fmla="*/ 758889 w 1520379"/>
                    <a:gd name="connsiteY114" fmla="*/ 3333020 h 4996562"/>
                    <a:gd name="connsiteX115" fmla="*/ 796408 w 1520379"/>
                    <a:gd name="connsiteY115" fmla="*/ 3225328 h 4996562"/>
                    <a:gd name="connsiteX116" fmla="*/ 876309 w 1520379"/>
                    <a:gd name="connsiteY116" fmla="*/ 2617386 h 4996562"/>
                    <a:gd name="connsiteX117" fmla="*/ 879782 w 1520379"/>
                    <a:gd name="connsiteY117" fmla="*/ 2617386 h 4996562"/>
                    <a:gd name="connsiteX118" fmla="*/ 1093083 w 1520379"/>
                    <a:gd name="connsiteY118" fmla="*/ 2607659 h 4996562"/>
                    <a:gd name="connsiteX119" fmla="*/ 1102810 w 1520379"/>
                    <a:gd name="connsiteY119" fmla="*/ 2590289 h 4996562"/>
                    <a:gd name="connsiteX120" fmla="*/ 1082661 w 1520379"/>
                    <a:gd name="connsiteY120" fmla="*/ 2547907 h 4996562"/>
                    <a:gd name="connsiteX121" fmla="*/ 961768 w 1520379"/>
                    <a:gd name="connsiteY121" fmla="*/ 2181058 h 4996562"/>
                    <a:gd name="connsiteX122" fmla="*/ 883256 w 1520379"/>
                    <a:gd name="connsiteY122" fmla="*/ 1789891 h 4996562"/>
                    <a:gd name="connsiteX123" fmla="*/ 883256 w 1520379"/>
                    <a:gd name="connsiteY123" fmla="*/ 1789891 h 4996562"/>
                    <a:gd name="connsiteX124" fmla="*/ 881867 w 1520379"/>
                    <a:gd name="connsiteY124" fmla="*/ 1755846 h 4996562"/>
                    <a:gd name="connsiteX125" fmla="*/ 883256 w 1520379"/>
                    <a:gd name="connsiteY125" fmla="*/ 1755151 h 4996562"/>
                    <a:gd name="connsiteX126" fmla="*/ 940229 w 1520379"/>
                    <a:gd name="connsiteY126" fmla="*/ 1724580 h 4996562"/>
                    <a:gd name="connsiteX127" fmla="*/ 943703 w 1520379"/>
                    <a:gd name="connsiteY127" fmla="*/ 1720412 h 4996562"/>
                    <a:gd name="connsiteX128" fmla="*/ 943703 w 1520379"/>
                    <a:gd name="connsiteY128" fmla="*/ 1720412 h 4996562"/>
                    <a:gd name="connsiteX129" fmla="*/ 1092388 w 1520379"/>
                    <a:gd name="connsiteY129" fmla="*/ 1745424 h 4996562"/>
                    <a:gd name="connsiteX130" fmla="*/ 1163952 w 1520379"/>
                    <a:gd name="connsiteY130" fmla="*/ 1759320 h 4996562"/>
                    <a:gd name="connsiteX131" fmla="*/ 1264002 w 1520379"/>
                    <a:gd name="connsiteY131" fmla="*/ 1805871 h 4996562"/>
                    <a:gd name="connsiteX132" fmla="*/ 1325838 w 1520379"/>
                    <a:gd name="connsiteY132" fmla="*/ 1853811 h 4996562"/>
                    <a:gd name="connsiteX133" fmla="*/ 1395317 w 1520379"/>
                    <a:gd name="connsiteY133" fmla="*/ 1894109 h 4996562"/>
                    <a:gd name="connsiteX134" fmla="*/ 1338344 w 1520379"/>
                    <a:gd name="connsiteY134" fmla="*/ 1830883 h 4996562"/>
                    <a:gd name="connsiteX135" fmla="*/ 1457848 w 1520379"/>
                    <a:gd name="connsiteY135" fmla="*/ 1886466 h 4996562"/>
                    <a:gd name="connsiteX136" fmla="*/ 1361272 w 1520379"/>
                    <a:gd name="connsiteY136" fmla="*/ 1813513 h 4996562"/>
                    <a:gd name="connsiteX137" fmla="*/ 1503704 w 1520379"/>
                    <a:gd name="connsiteY137" fmla="*/ 1882298 h 4996562"/>
                    <a:gd name="connsiteX138" fmla="*/ 1389759 w 1520379"/>
                    <a:gd name="connsiteY138" fmla="*/ 1797533 h 4996562"/>
                    <a:gd name="connsiteX139" fmla="*/ 537946 w 1520379"/>
                    <a:gd name="connsiteY139" fmla="*/ 1621057 h 4996562"/>
                    <a:gd name="connsiteX140" fmla="*/ 566432 w 1520379"/>
                    <a:gd name="connsiteY140" fmla="*/ 1663439 h 4996562"/>
                    <a:gd name="connsiteX141" fmla="*/ 519186 w 1520379"/>
                    <a:gd name="connsiteY141" fmla="*/ 1601603 h 4996562"/>
                    <a:gd name="connsiteX142" fmla="*/ 537946 w 1520379"/>
                    <a:gd name="connsiteY142" fmla="*/ 1621057 h 4996562"/>
                    <a:gd name="connsiteX143" fmla="*/ 180128 w 1520379"/>
                    <a:gd name="connsiteY143" fmla="*/ 630980 h 4996562"/>
                    <a:gd name="connsiteX144" fmla="*/ 187771 w 1520379"/>
                    <a:gd name="connsiteY144" fmla="*/ 593462 h 4996562"/>
                    <a:gd name="connsiteX145" fmla="*/ 211394 w 1520379"/>
                    <a:gd name="connsiteY145" fmla="*/ 596241 h 4996562"/>
                    <a:gd name="connsiteX146" fmla="*/ 221816 w 1520379"/>
                    <a:gd name="connsiteY146" fmla="*/ 603189 h 4996562"/>
                    <a:gd name="connsiteX147" fmla="*/ 226679 w 1520379"/>
                    <a:gd name="connsiteY147" fmla="*/ 640707 h 4996562"/>
                    <a:gd name="connsiteX148" fmla="*/ 212784 w 1520379"/>
                    <a:gd name="connsiteY148" fmla="*/ 610831 h 4996562"/>
                    <a:gd name="connsiteX149" fmla="*/ 200972 w 1520379"/>
                    <a:gd name="connsiteY149" fmla="*/ 612221 h 4996562"/>
                    <a:gd name="connsiteX150" fmla="*/ 198193 w 1520379"/>
                    <a:gd name="connsiteY150" fmla="*/ 623338 h 4996562"/>
                    <a:gd name="connsiteX151" fmla="*/ 207225 w 1520379"/>
                    <a:gd name="connsiteY151" fmla="*/ 623338 h 4996562"/>
                    <a:gd name="connsiteX152" fmla="*/ 216257 w 1520379"/>
                    <a:gd name="connsiteY152" fmla="*/ 631675 h 4996562"/>
                    <a:gd name="connsiteX153" fmla="*/ 202362 w 1520379"/>
                    <a:gd name="connsiteY153" fmla="*/ 646960 h 4996562"/>
                    <a:gd name="connsiteX154" fmla="*/ 180128 w 1520379"/>
                    <a:gd name="connsiteY154" fmla="*/ 630980 h 4996562"/>
                    <a:gd name="connsiteX155" fmla="*/ 237101 w 1520379"/>
                    <a:gd name="connsiteY155" fmla="*/ 658077 h 4996562"/>
                    <a:gd name="connsiteX156" fmla="*/ 194024 w 1520379"/>
                    <a:gd name="connsiteY156" fmla="*/ 667804 h 4996562"/>
                    <a:gd name="connsiteX157" fmla="*/ 237101 w 1520379"/>
                    <a:gd name="connsiteY157" fmla="*/ 658077 h 4996562"/>
                    <a:gd name="connsiteX158" fmla="*/ 186382 w 1520379"/>
                    <a:gd name="connsiteY158" fmla="*/ 692817 h 4996562"/>
                    <a:gd name="connsiteX159" fmla="*/ 221816 w 1520379"/>
                    <a:gd name="connsiteY159" fmla="*/ 691427 h 4996562"/>
                    <a:gd name="connsiteX160" fmla="*/ 246133 w 1520379"/>
                    <a:gd name="connsiteY160" fmla="*/ 665025 h 4996562"/>
                    <a:gd name="connsiteX161" fmla="*/ 246828 w 1520379"/>
                    <a:gd name="connsiteY161" fmla="*/ 654603 h 4996562"/>
                    <a:gd name="connsiteX162" fmla="*/ 271841 w 1520379"/>
                    <a:gd name="connsiteY162" fmla="*/ 636539 h 4996562"/>
                    <a:gd name="connsiteX163" fmla="*/ 271146 w 1520379"/>
                    <a:gd name="connsiteY163" fmla="*/ 658772 h 4996562"/>
                    <a:gd name="connsiteX164" fmla="*/ 186382 w 1520379"/>
                    <a:gd name="connsiteY164" fmla="*/ 692817 h 4996562"/>
                    <a:gd name="connsiteX165" fmla="*/ 137051 w 1520379"/>
                    <a:gd name="connsiteY165" fmla="*/ 1683588 h 4996562"/>
                    <a:gd name="connsiteX166" fmla="*/ 255166 w 1520379"/>
                    <a:gd name="connsiteY166" fmla="*/ 1327855 h 4996562"/>
                    <a:gd name="connsiteX167" fmla="*/ 255166 w 1520379"/>
                    <a:gd name="connsiteY167" fmla="*/ 1327855 h 4996562"/>
                    <a:gd name="connsiteX168" fmla="*/ 269062 w 1520379"/>
                    <a:gd name="connsiteY168" fmla="*/ 1344530 h 4996562"/>
                    <a:gd name="connsiteX169" fmla="*/ 427474 w 1520379"/>
                    <a:gd name="connsiteY169" fmla="*/ 1507806 h 4996562"/>
                    <a:gd name="connsiteX170" fmla="*/ 499732 w 1520379"/>
                    <a:gd name="connsiteY170" fmla="*/ 1581454 h 4996562"/>
                    <a:gd name="connsiteX171" fmla="*/ 478888 w 1520379"/>
                    <a:gd name="connsiteY171" fmla="*/ 1562694 h 4996562"/>
                    <a:gd name="connsiteX172" fmla="*/ 499732 w 1520379"/>
                    <a:gd name="connsiteY172" fmla="*/ 1627310 h 4996562"/>
                    <a:gd name="connsiteX173" fmla="*/ 569211 w 1520379"/>
                    <a:gd name="connsiteY173" fmla="*/ 1687756 h 4996562"/>
                    <a:gd name="connsiteX174" fmla="*/ 575464 w 1520379"/>
                    <a:gd name="connsiteY174" fmla="*/ 1684283 h 4996562"/>
                    <a:gd name="connsiteX175" fmla="*/ 580328 w 1520379"/>
                    <a:gd name="connsiteY175" fmla="*/ 1747509 h 4996562"/>
                    <a:gd name="connsiteX176" fmla="*/ 594224 w 1520379"/>
                    <a:gd name="connsiteY176" fmla="*/ 1778774 h 4996562"/>
                    <a:gd name="connsiteX177" fmla="*/ 633827 w 1520379"/>
                    <a:gd name="connsiteY177" fmla="*/ 1778079 h 4996562"/>
                    <a:gd name="connsiteX178" fmla="*/ 632437 w 1520379"/>
                    <a:gd name="connsiteY178" fmla="*/ 1780164 h 4996562"/>
                    <a:gd name="connsiteX179" fmla="*/ 631742 w 1520379"/>
                    <a:gd name="connsiteY179" fmla="*/ 1780164 h 4996562"/>
                    <a:gd name="connsiteX180" fmla="*/ 572685 w 1520379"/>
                    <a:gd name="connsiteY180" fmla="*/ 1828799 h 4996562"/>
                    <a:gd name="connsiteX181" fmla="*/ 452486 w 1520379"/>
                    <a:gd name="connsiteY181" fmla="*/ 2006665 h 4996562"/>
                    <a:gd name="connsiteX182" fmla="*/ 149558 w 1520379"/>
                    <a:gd name="connsiteY182" fmla="*/ 1726665 h 4996562"/>
                    <a:gd name="connsiteX183" fmla="*/ 137051 w 1520379"/>
                    <a:gd name="connsiteY183" fmla="*/ 1683588 h 4996562"/>
                    <a:gd name="connsiteX0" fmla="*/ 1389759 w 1520379"/>
                    <a:gd name="connsiteY0" fmla="*/ 1797233 h 4996262"/>
                    <a:gd name="connsiteX1" fmla="*/ 1520379 w 1520379"/>
                    <a:gd name="connsiteY1" fmla="*/ 1843090 h 4996262"/>
                    <a:gd name="connsiteX2" fmla="*/ 1472439 w 1520379"/>
                    <a:gd name="connsiteY2" fmla="*/ 1805571 h 4996262"/>
                    <a:gd name="connsiteX3" fmla="*/ 1349461 w 1520379"/>
                    <a:gd name="connsiteY3" fmla="*/ 1738176 h 4996262"/>
                    <a:gd name="connsiteX4" fmla="*/ 1320975 w 1520379"/>
                    <a:gd name="connsiteY4" fmla="*/ 1720112 h 4996262"/>
                    <a:gd name="connsiteX5" fmla="*/ 1325143 w 1520379"/>
                    <a:gd name="connsiteY5" fmla="*/ 1703437 h 4996262"/>
                    <a:gd name="connsiteX6" fmla="*/ 1366831 w 1520379"/>
                    <a:gd name="connsiteY6" fmla="*/ 1694404 h 4996262"/>
                    <a:gd name="connsiteX7" fmla="*/ 1392538 w 1520379"/>
                    <a:gd name="connsiteY7" fmla="*/ 1682593 h 4996262"/>
                    <a:gd name="connsiteX8" fmla="*/ 1364052 w 1520379"/>
                    <a:gd name="connsiteY8" fmla="*/ 1675645 h 4996262"/>
                    <a:gd name="connsiteX9" fmla="*/ 1332091 w 1520379"/>
                    <a:gd name="connsiteY9" fmla="*/ 1677729 h 4996262"/>
                    <a:gd name="connsiteX10" fmla="*/ 1176458 w 1520379"/>
                    <a:gd name="connsiteY10" fmla="*/ 1693710 h 4996262"/>
                    <a:gd name="connsiteX11" fmla="*/ 1109758 w 1520379"/>
                    <a:gd name="connsiteY11" fmla="*/ 1693710 h 4996262"/>
                    <a:gd name="connsiteX12" fmla="*/ 973579 w 1520379"/>
                    <a:gd name="connsiteY12" fmla="*/ 1656191 h 4996262"/>
                    <a:gd name="connsiteX13" fmla="*/ 867276 w 1520379"/>
                    <a:gd name="connsiteY13" fmla="*/ 1624925 h 4996262"/>
                    <a:gd name="connsiteX14" fmla="*/ 857549 w 1520379"/>
                    <a:gd name="connsiteY14" fmla="*/ 1613809 h 4996262"/>
                    <a:gd name="connsiteX15" fmla="*/ 700526 w 1520379"/>
                    <a:gd name="connsiteY15" fmla="*/ 1295595 h 4996262"/>
                    <a:gd name="connsiteX16" fmla="*/ 709559 w 1520379"/>
                    <a:gd name="connsiteY16" fmla="*/ 1258076 h 4996262"/>
                    <a:gd name="connsiteX17" fmla="*/ 754720 w 1520379"/>
                    <a:gd name="connsiteY17" fmla="*/ 1178870 h 4996262"/>
                    <a:gd name="connsiteX18" fmla="*/ 715812 w 1520379"/>
                    <a:gd name="connsiteY18" fmla="*/ 1114949 h 4996262"/>
                    <a:gd name="connsiteX19" fmla="*/ 614373 w 1520379"/>
                    <a:gd name="connsiteY19" fmla="*/ 1078820 h 4996262"/>
                    <a:gd name="connsiteX20" fmla="*/ 514323 w 1520379"/>
                    <a:gd name="connsiteY20" fmla="*/ 1014899 h 4996262"/>
                    <a:gd name="connsiteX21" fmla="*/ 513628 w 1520379"/>
                    <a:gd name="connsiteY21" fmla="*/ 1012120 h 4996262"/>
                    <a:gd name="connsiteX22" fmla="*/ 439285 w 1520379"/>
                    <a:gd name="connsiteY22" fmla="*/ 878720 h 4996262"/>
                    <a:gd name="connsiteX23" fmla="*/ 367027 w 1520379"/>
                    <a:gd name="connsiteY23" fmla="*/ 843286 h 4996262"/>
                    <a:gd name="connsiteX24" fmla="*/ 362858 w 1520379"/>
                    <a:gd name="connsiteY24" fmla="*/ 843286 h 4996262"/>
                    <a:gd name="connsiteX25" fmla="*/ 360774 w 1520379"/>
                    <a:gd name="connsiteY25" fmla="*/ 842591 h 4996262"/>
                    <a:gd name="connsiteX26" fmla="*/ 356605 w 1520379"/>
                    <a:gd name="connsiteY26" fmla="*/ 830780 h 4996262"/>
                    <a:gd name="connsiteX27" fmla="*/ 393429 w 1520379"/>
                    <a:gd name="connsiteY27" fmla="*/ 684874 h 4996262"/>
                    <a:gd name="connsiteX28" fmla="*/ 419136 w 1520379"/>
                    <a:gd name="connsiteY28" fmla="*/ 676536 h 4996262"/>
                    <a:gd name="connsiteX29" fmla="*/ 508764 w 1520379"/>
                    <a:gd name="connsiteY29" fmla="*/ 675147 h 4996262"/>
                    <a:gd name="connsiteX30" fmla="*/ 612288 w 1520379"/>
                    <a:gd name="connsiteY30" fmla="*/ 530630 h 4996262"/>
                    <a:gd name="connsiteX31" fmla="*/ 635216 w 1520379"/>
                    <a:gd name="connsiteY31" fmla="*/ 454898 h 4996262"/>
                    <a:gd name="connsiteX32" fmla="*/ 661618 w 1520379"/>
                    <a:gd name="connsiteY32" fmla="*/ 490333 h 4996262"/>
                    <a:gd name="connsiteX33" fmla="*/ 663703 w 1520379"/>
                    <a:gd name="connsiteY33" fmla="*/ 427107 h 4996262"/>
                    <a:gd name="connsiteX34" fmla="*/ 676209 w 1520379"/>
                    <a:gd name="connsiteY34" fmla="*/ 393757 h 4996262"/>
                    <a:gd name="connsiteX35" fmla="*/ 574769 w 1520379"/>
                    <a:gd name="connsiteY35" fmla="*/ 90828 h 4996262"/>
                    <a:gd name="connsiteX36" fmla="*/ 512238 w 1520379"/>
                    <a:gd name="connsiteY36" fmla="*/ 47751 h 4996262"/>
                    <a:gd name="connsiteX37" fmla="*/ 447623 w 1520379"/>
                    <a:gd name="connsiteY37" fmla="*/ 22044 h 4996262"/>
                    <a:gd name="connsiteX38" fmla="*/ 312139 w 1520379"/>
                    <a:gd name="connsiteY38" fmla="*/ 2590 h 4996262"/>
                    <a:gd name="connsiteX39" fmla="*/ 120243 w 1520379"/>
                    <a:gd name="connsiteY39" fmla="*/ 85822 h 4996262"/>
                    <a:gd name="connsiteX40" fmla="*/ 4342 w 1520379"/>
                    <a:gd name="connsiteY40" fmla="*/ 268726 h 4996262"/>
                    <a:gd name="connsiteX41" fmla="*/ 52287 w 1520379"/>
                    <a:gd name="connsiteY41" fmla="*/ 396536 h 4996262"/>
                    <a:gd name="connsiteX42" fmla="*/ 66183 w 1520379"/>
                    <a:gd name="connsiteY42" fmla="*/ 415990 h 4996262"/>
                    <a:gd name="connsiteX43" fmla="*/ 55761 w 1520379"/>
                    <a:gd name="connsiteY43" fmla="*/ 425717 h 4996262"/>
                    <a:gd name="connsiteX44" fmla="*/ 39781 w 1520379"/>
                    <a:gd name="connsiteY44" fmla="*/ 459762 h 4996262"/>
                    <a:gd name="connsiteX45" fmla="*/ 65488 w 1520379"/>
                    <a:gd name="connsiteY45" fmla="*/ 487553 h 4996262"/>
                    <a:gd name="connsiteX46" fmla="*/ 93280 w 1520379"/>
                    <a:gd name="connsiteY46" fmla="*/ 488943 h 4996262"/>
                    <a:gd name="connsiteX47" fmla="*/ 72436 w 1520379"/>
                    <a:gd name="connsiteY47" fmla="*/ 560506 h 4996262"/>
                    <a:gd name="connsiteX48" fmla="*/ 73131 w 1520379"/>
                    <a:gd name="connsiteY48" fmla="*/ 581350 h 4996262"/>
                    <a:gd name="connsiteX49" fmla="*/ 56456 w 1520379"/>
                    <a:gd name="connsiteY49" fmla="*/ 593856 h 4996262"/>
                    <a:gd name="connsiteX50" fmla="*/ 41170 w 1520379"/>
                    <a:gd name="connsiteY50" fmla="*/ 578571 h 4996262"/>
                    <a:gd name="connsiteX51" fmla="*/ 46034 w 1520379"/>
                    <a:gd name="connsiteY51" fmla="*/ 568149 h 4996262"/>
                    <a:gd name="connsiteX52" fmla="*/ 55761 w 1520379"/>
                    <a:gd name="connsiteY52" fmla="*/ 572318 h 4996262"/>
                    <a:gd name="connsiteX53" fmla="*/ 62709 w 1520379"/>
                    <a:gd name="connsiteY53" fmla="*/ 577181 h 4996262"/>
                    <a:gd name="connsiteX54" fmla="*/ 67572 w 1520379"/>
                    <a:gd name="connsiteY54" fmla="*/ 562591 h 4996262"/>
                    <a:gd name="connsiteX55" fmla="*/ 43255 w 1520379"/>
                    <a:gd name="connsiteY55" fmla="*/ 555643 h 4996262"/>
                    <a:gd name="connsiteX56" fmla="*/ 30748 w 1520379"/>
                    <a:gd name="connsiteY56" fmla="*/ 591077 h 4996262"/>
                    <a:gd name="connsiteX57" fmla="*/ 65488 w 1520379"/>
                    <a:gd name="connsiteY57" fmla="*/ 609142 h 4996262"/>
                    <a:gd name="connsiteX58" fmla="*/ 81468 w 1520379"/>
                    <a:gd name="connsiteY58" fmla="*/ 602194 h 4996262"/>
                    <a:gd name="connsiteX59" fmla="*/ 118987 w 1520379"/>
                    <a:gd name="connsiteY59" fmla="*/ 657082 h 4996262"/>
                    <a:gd name="connsiteX60" fmla="*/ 98838 w 1520379"/>
                    <a:gd name="connsiteY60" fmla="*/ 693211 h 4996262"/>
                    <a:gd name="connsiteX61" fmla="*/ 73825 w 1520379"/>
                    <a:gd name="connsiteY61" fmla="*/ 682095 h 4996262"/>
                    <a:gd name="connsiteX62" fmla="*/ 71046 w 1520379"/>
                    <a:gd name="connsiteY62" fmla="*/ 662641 h 4996262"/>
                    <a:gd name="connsiteX63" fmla="*/ 86332 w 1520379"/>
                    <a:gd name="connsiteY63" fmla="*/ 660556 h 4996262"/>
                    <a:gd name="connsiteX64" fmla="*/ 84942 w 1520379"/>
                    <a:gd name="connsiteY64" fmla="*/ 680705 h 4996262"/>
                    <a:gd name="connsiteX65" fmla="*/ 105786 w 1520379"/>
                    <a:gd name="connsiteY65" fmla="*/ 665420 h 4996262"/>
                    <a:gd name="connsiteX66" fmla="*/ 93974 w 1520379"/>
                    <a:gd name="connsiteY66" fmla="*/ 645271 h 4996262"/>
                    <a:gd name="connsiteX67" fmla="*/ 53677 w 1520379"/>
                    <a:gd name="connsiteY67" fmla="*/ 648050 h 4996262"/>
                    <a:gd name="connsiteX68" fmla="*/ 39086 w 1520379"/>
                    <a:gd name="connsiteY68" fmla="*/ 685569 h 4996262"/>
                    <a:gd name="connsiteX69" fmla="*/ 96754 w 1520379"/>
                    <a:gd name="connsiteY69" fmla="*/ 728646 h 4996262"/>
                    <a:gd name="connsiteX70" fmla="*/ 150252 w 1520379"/>
                    <a:gd name="connsiteY70" fmla="*/ 689043 h 4996262"/>
                    <a:gd name="connsiteX71" fmla="*/ 200972 w 1520379"/>
                    <a:gd name="connsiteY71" fmla="*/ 721698 h 4996262"/>
                    <a:gd name="connsiteX72" fmla="*/ 255861 w 1520379"/>
                    <a:gd name="connsiteY72" fmla="*/ 702244 h 4996262"/>
                    <a:gd name="connsiteX73" fmla="*/ 172486 w 1520379"/>
                    <a:gd name="connsiteY73" fmla="*/ 903733 h 4996262"/>
                    <a:gd name="connsiteX74" fmla="*/ 172486 w 1520379"/>
                    <a:gd name="connsiteY74" fmla="*/ 903733 h 4996262"/>
                    <a:gd name="connsiteX75" fmla="*/ 153032 w 1520379"/>
                    <a:gd name="connsiteY75" fmla="*/ 934998 h 4996262"/>
                    <a:gd name="connsiteX76" fmla="*/ 110649 w 1520379"/>
                    <a:gd name="connsiteY76" fmla="*/ 1067009 h 4996262"/>
                    <a:gd name="connsiteX77" fmla="*/ 103007 w 1520379"/>
                    <a:gd name="connsiteY77" fmla="*/ 1161500 h 4996262"/>
                    <a:gd name="connsiteX78" fmla="*/ 66183 w 1520379"/>
                    <a:gd name="connsiteY78" fmla="*/ 1406066 h 4996262"/>
                    <a:gd name="connsiteX79" fmla="*/ 872 w 1520379"/>
                    <a:gd name="connsiteY79" fmla="*/ 1740261 h 4996262"/>
                    <a:gd name="connsiteX80" fmla="*/ 24495 w 1520379"/>
                    <a:gd name="connsiteY80" fmla="*/ 1797233 h 4996262"/>
                    <a:gd name="connsiteX81" fmla="*/ 426084 w 1520379"/>
                    <a:gd name="connsiteY81" fmla="*/ 2068202 h 4996262"/>
                    <a:gd name="connsiteX82" fmla="*/ 228069 w 1520379"/>
                    <a:gd name="connsiteY82" fmla="*/ 2520510 h 4996262"/>
                    <a:gd name="connsiteX83" fmla="*/ 232932 w 1520379"/>
                    <a:gd name="connsiteY83" fmla="*/ 2546912 h 4996262"/>
                    <a:gd name="connsiteX84" fmla="*/ 485836 w 1520379"/>
                    <a:gd name="connsiteY84" fmla="*/ 2581652 h 4996262"/>
                    <a:gd name="connsiteX85" fmla="*/ 558789 w 1520379"/>
                    <a:gd name="connsiteY85" fmla="*/ 2591379 h 4996262"/>
                    <a:gd name="connsiteX86" fmla="*/ 558094 w 1520379"/>
                    <a:gd name="connsiteY86" fmla="*/ 2594853 h 4996262"/>
                    <a:gd name="connsiteX87" fmla="*/ 606730 w 1520379"/>
                    <a:gd name="connsiteY87" fmla="*/ 2874159 h 4996262"/>
                    <a:gd name="connsiteX88" fmla="*/ 624794 w 1520379"/>
                    <a:gd name="connsiteY88" fmla="*/ 3132621 h 4996262"/>
                    <a:gd name="connsiteX89" fmla="*/ 578243 w 1520379"/>
                    <a:gd name="connsiteY89" fmla="*/ 3296591 h 4996262"/>
                    <a:gd name="connsiteX90" fmla="*/ 419136 w 1520379"/>
                    <a:gd name="connsiteY90" fmla="*/ 3889942 h 4996262"/>
                    <a:gd name="connsiteX91" fmla="*/ 203056 w 1520379"/>
                    <a:gd name="connsiteY91" fmla="*/ 4616693 h 4996262"/>
                    <a:gd name="connsiteX92" fmla="*/ 179434 w 1520379"/>
                    <a:gd name="connsiteY92" fmla="*/ 4642400 h 4996262"/>
                    <a:gd name="connsiteX93" fmla="*/ 118987 w 1520379"/>
                    <a:gd name="connsiteY93" fmla="*/ 4727859 h 4996262"/>
                    <a:gd name="connsiteX94" fmla="*/ 80079 w 1520379"/>
                    <a:gd name="connsiteY94" fmla="*/ 4820267 h 4996262"/>
                    <a:gd name="connsiteX95" fmla="*/ 58540 w 1520379"/>
                    <a:gd name="connsiteY95" fmla="*/ 4867513 h 4996262"/>
                    <a:gd name="connsiteX96" fmla="*/ 68962 w 1520379"/>
                    <a:gd name="connsiteY96" fmla="*/ 4900862 h 4996262"/>
                    <a:gd name="connsiteX97" fmla="*/ 216952 w 1520379"/>
                    <a:gd name="connsiteY97" fmla="*/ 4993964 h 4996262"/>
                    <a:gd name="connsiteX98" fmla="*/ 209310 w 1520379"/>
                    <a:gd name="connsiteY98" fmla="*/ 4943245 h 4996262"/>
                    <a:gd name="connsiteX99" fmla="*/ 196109 w 1520379"/>
                    <a:gd name="connsiteY99" fmla="*/ 4900167 h 4996262"/>
                    <a:gd name="connsiteX100" fmla="*/ 219731 w 1520379"/>
                    <a:gd name="connsiteY100" fmla="*/ 4806371 h 4996262"/>
                    <a:gd name="connsiteX101" fmla="*/ 373280 w 1520379"/>
                    <a:gd name="connsiteY101" fmla="*/ 4399224 h 4996262"/>
                    <a:gd name="connsiteX102" fmla="*/ 550452 w 1520379"/>
                    <a:gd name="connsiteY102" fmla="*/ 3930935 h 4996262"/>
                    <a:gd name="connsiteX103" fmla="*/ 551147 w 1520379"/>
                    <a:gd name="connsiteY103" fmla="*/ 3978875 h 4996262"/>
                    <a:gd name="connsiteX104" fmla="*/ 562958 w 1520379"/>
                    <a:gd name="connsiteY104" fmla="*/ 4485378 h 4996262"/>
                    <a:gd name="connsiteX105" fmla="*/ 528913 w 1520379"/>
                    <a:gd name="connsiteY105" fmla="*/ 4602103 h 4996262"/>
                    <a:gd name="connsiteX106" fmla="*/ 524050 w 1520379"/>
                    <a:gd name="connsiteY106" fmla="*/ 4661160 h 4996262"/>
                    <a:gd name="connsiteX107" fmla="*/ 547673 w 1520379"/>
                    <a:gd name="connsiteY107" fmla="*/ 4791086 h 4996262"/>
                    <a:gd name="connsiteX108" fmla="*/ 615067 w 1520379"/>
                    <a:gd name="connsiteY108" fmla="*/ 4859175 h 4996262"/>
                    <a:gd name="connsiteX109" fmla="*/ 763752 w 1520379"/>
                    <a:gd name="connsiteY109" fmla="*/ 4859870 h 4996262"/>
                    <a:gd name="connsiteX110" fmla="*/ 766532 w 1520379"/>
                    <a:gd name="connsiteY110" fmla="*/ 4857091 h 4996262"/>
                    <a:gd name="connsiteX111" fmla="*/ 731792 w 1520379"/>
                    <a:gd name="connsiteY111" fmla="*/ 4827909 h 4996262"/>
                    <a:gd name="connsiteX112" fmla="*/ 688715 w 1520379"/>
                    <a:gd name="connsiteY112" fmla="*/ 4797339 h 4996262"/>
                    <a:gd name="connsiteX113" fmla="*/ 631047 w 1520379"/>
                    <a:gd name="connsiteY113" fmla="*/ 4552772 h 4996262"/>
                    <a:gd name="connsiteX114" fmla="*/ 758889 w 1520379"/>
                    <a:gd name="connsiteY114" fmla="*/ 3332720 h 4996262"/>
                    <a:gd name="connsiteX115" fmla="*/ 796408 w 1520379"/>
                    <a:gd name="connsiteY115" fmla="*/ 3225028 h 4996262"/>
                    <a:gd name="connsiteX116" fmla="*/ 876309 w 1520379"/>
                    <a:gd name="connsiteY116" fmla="*/ 2617086 h 4996262"/>
                    <a:gd name="connsiteX117" fmla="*/ 879782 w 1520379"/>
                    <a:gd name="connsiteY117" fmla="*/ 2617086 h 4996262"/>
                    <a:gd name="connsiteX118" fmla="*/ 1093083 w 1520379"/>
                    <a:gd name="connsiteY118" fmla="*/ 2607359 h 4996262"/>
                    <a:gd name="connsiteX119" fmla="*/ 1102810 w 1520379"/>
                    <a:gd name="connsiteY119" fmla="*/ 2589989 h 4996262"/>
                    <a:gd name="connsiteX120" fmla="*/ 1082661 w 1520379"/>
                    <a:gd name="connsiteY120" fmla="*/ 2547607 h 4996262"/>
                    <a:gd name="connsiteX121" fmla="*/ 961768 w 1520379"/>
                    <a:gd name="connsiteY121" fmla="*/ 2180758 h 4996262"/>
                    <a:gd name="connsiteX122" fmla="*/ 883256 w 1520379"/>
                    <a:gd name="connsiteY122" fmla="*/ 1789591 h 4996262"/>
                    <a:gd name="connsiteX123" fmla="*/ 883256 w 1520379"/>
                    <a:gd name="connsiteY123" fmla="*/ 1789591 h 4996262"/>
                    <a:gd name="connsiteX124" fmla="*/ 881867 w 1520379"/>
                    <a:gd name="connsiteY124" fmla="*/ 1755546 h 4996262"/>
                    <a:gd name="connsiteX125" fmla="*/ 883256 w 1520379"/>
                    <a:gd name="connsiteY125" fmla="*/ 1754851 h 4996262"/>
                    <a:gd name="connsiteX126" fmla="*/ 940229 w 1520379"/>
                    <a:gd name="connsiteY126" fmla="*/ 1724280 h 4996262"/>
                    <a:gd name="connsiteX127" fmla="*/ 943703 w 1520379"/>
                    <a:gd name="connsiteY127" fmla="*/ 1720112 h 4996262"/>
                    <a:gd name="connsiteX128" fmla="*/ 943703 w 1520379"/>
                    <a:gd name="connsiteY128" fmla="*/ 1720112 h 4996262"/>
                    <a:gd name="connsiteX129" fmla="*/ 1092388 w 1520379"/>
                    <a:gd name="connsiteY129" fmla="*/ 1745124 h 4996262"/>
                    <a:gd name="connsiteX130" fmla="*/ 1163952 w 1520379"/>
                    <a:gd name="connsiteY130" fmla="*/ 1759020 h 4996262"/>
                    <a:gd name="connsiteX131" fmla="*/ 1264002 w 1520379"/>
                    <a:gd name="connsiteY131" fmla="*/ 1805571 h 4996262"/>
                    <a:gd name="connsiteX132" fmla="*/ 1325838 w 1520379"/>
                    <a:gd name="connsiteY132" fmla="*/ 1853511 h 4996262"/>
                    <a:gd name="connsiteX133" fmla="*/ 1395317 w 1520379"/>
                    <a:gd name="connsiteY133" fmla="*/ 1893809 h 4996262"/>
                    <a:gd name="connsiteX134" fmla="*/ 1338344 w 1520379"/>
                    <a:gd name="connsiteY134" fmla="*/ 1830583 h 4996262"/>
                    <a:gd name="connsiteX135" fmla="*/ 1457848 w 1520379"/>
                    <a:gd name="connsiteY135" fmla="*/ 1886166 h 4996262"/>
                    <a:gd name="connsiteX136" fmla="*/ 1361272 w 1520379"/>
                    <a:gd name="connsiteY136" fmla="*/ 1813213 h 4996262"/>
                    <a:gd name="connsiteX137" fmla="*/ 1503704 w 1520379"/>
                    <a:gd name="connsiteY137" fmla="*/ 1881998 h 4996262"/>
                    <a:gd name="connsiteX138" fmla="*/ 1389759 w 1520379"/>
                    <a:gd name="connsiteY138" fmla="*/ 1797233 h 4996262"/>
                    <a:gd name="connsiteX139" fmla="*/ 537946 w 1520379"/>
                    <a:gd name="connsiteY139" fmla="*/ 1620757 h 4996262"/>
                    <a:gd name="connsiteX140" fmla="*/ 566432 w 1520379"/>
                    <a:gd name="connsiteY140" fmla="*/ 1663139 h 4996262"/>
                    <a:gd name="connsiteX141" fmla="*/ 519186 w 1520379"/>
                    <a:gd name="connsiteY141" fmla="*/ 1601303 h 4996262"/>
                    <a:gd name="connsiteX142" fmla="*/ 537946 w 1520379"/>
                    <a:gd name="connsiteY142" fmla="*/ 1620757 h 4996262"/>
                    <a:gd name="connsiteX143" fmla="*/ 180128 w 1520379"/>
                    <a:gd name="connsiteY143" fmla="*/ 630680 h 4996262"/>
                    <a:gd name="connsiteX144" fmla="*/ 187771 w 1520379"/>
                    <a:gd name="connsiteY144" fmla="*/ 593162 h 4996262"/>
                    <a:gd name="connsiteX145" fmla="*/ 211394 w 1520379"/>
                    <a:gd name="connsiteY145" fmla="*/ 595941 h 4996262"/>
                    <a:gd name="connsiteX146" fmla="*/ 221816 w 1520379"/>
                    <a:gd name="connsiteY146" fmla="*/ 602889 h 4996262"/>
                    <a:gd name="connsiteX147" fmla="*/ 226679 w 1520379"/>
                    <a:gd name="connsiteY147" fmla="*/ 640407 h 4996262"/>
                    <a:gd name="connsiteX148" fmla="*/ 212784 w 1520379"/>
                    <a:gd name="connsiteY148" fmla="*/ 610531 h 4996262"/>
                    <a:gd name="connsiteX149" fmla="*/ 200972 w 1520379"/>
                    <a:gd name="connsiteY149" fmla="*/ 611921 h 4996262"/>
                    <a:gd name="connsiteX150" fmla="*/ 198193 w 1520379"/>
                    <a:gd name="connsiteY150" fmla="*/ 623038 h 4996262"/>
                    <a:gd name="connsiteX151" fmla="*/ 207225 w 1520379"/>
                    <a:gd name="connsiteY151" fmla="*/ 623038 h 4996262"/>
                    <a:gd name="connsiteX152" fmla="*/ 216257 w 1520379"/>
                    <a:gd name="connsiteY152" fmla="*/ 631375 h 4996262"/>
                    <a:gd name="connsiteX153" fmla="*/ 202362 w 1520379"/>
                    <a:gd name="connsiteY153" fmla="*/ 646660 h 4996262"/>
                    <a:gd name="connsiteX154" fmla="*/ 180128 w 1520379"/>
                    <a:gd name="connsiteY154" fmla="*/ 630680 h 4996262"/>
                    <a:gd name="connsiteX155" fmla="*/ 237101 w 1520379"/>
                    <a:gd name="connsiteY155" fmla="*/ 657777 h 4996262"/>
                    <a:gd name="connsiteX156" fmla="*/ 194024 w 1520379"/>
                    <a:gd name="connsiteY156" fmla="*/ 667504 h 4996262"/>
                    <a:gd name="connsiteX157" fmla="*/ 237101 w 1520379"/>
                    <a:gd name="connsiteY157" fmla="*/ 657777 h 4996262"/>
                    <a:gd name="connsiteX158" fmla="*/ 186382 w 1520379"/>
                    <a:gd name="connsiteY158" fmla="*/ 692517 h 4996262"/>
                    <a:gd name="connsiteX159" fmla="*/ 221816 w 1520379"/>
                    <a:gd name="connsiteY159" fmla="*/ 691127 h 4996262"/>
                    <a:gd name="connsiteX160" fmla="*/ 246133 w 1520379"/>
                    <a:gd name="connsiteY160" fmla="*/ 664725 h 4996262"/>
                    <a:gd name="connsiteX161" fmla="*/ 246828 w 1520379"/>
                    <a:gd name="connsiteY161" fmla="*/ 654303 h 4996262"/>
                    <a:gd name="connsiteX162" fmla="*/ 271841 w 1520379"/>
                    <a:gd name="connsiteY162" fmla="*/ 636239 h 4996262"/>
                    <a:gd name="connsiteX163" fmla="*/ 271146 w 1520379"/>
                    <a:gd name="connsiteY163" fmla="*/ 658472 h 4996262"/>
                    <a:gd name="connsiteX164" fmla="*/ 186382 w 1520379"/>
                    <a:gd name="connsiteY164" fmla="*/ 692517 h 4996262"/>
                    <a:gd name="connsiteX165" fmla="*/ 137051 w 1520379"/>
                    <a:gd name="connsiteY165" fmla="*/ 1683288 h 4996262"/>
                    <a:gd name="connsiteX166" fmla="*/ 255166 w 1520379"/>
                    <a:gd name="connsiteY166" fmla="*/ 1327555 h 4996262"/>
                    <a:gd name="connsiteX167" fmla="*/ 255166 w 1520379"/>
                    <a:gd name="connsiteY167" fmla="*/ 1327555 h 4996262"/>
                    <a:gd name="connsiteX168" fmla="*/ 269062 w 1520379"/>
                    <a:gd name="connsiteY168" fmla="*/ 1344230 h 4996262"/>
                    <a:gd name="connsiteX169" fmla="*/ 427474 w 1520379"/>
                    <a:gd name="connsiteY169" fmla="*/ 1507506 h 4996262"/>
                    <a:gd name="connsiteX170" fmla="*/ 499732 w 1520379"/>
                    <a:gd name="connsiteY170" fmla="*/ 1581154 h 4996262"/>
                    <a:gd name="connsiteX171" fmla="*/ 478888 w 1520379"/>
                    <a:gd name="connsiteY171" fmla="*/ 1562394 h 4996262"/>
                    <a:gd name="connsiteX172" fmla="*/ 499732 w 1520379"/>
                    <a:gd name="connsiteY172" fmla="*/ 1627010 h 4996262"/>
                    <a:gd name="connsiteX173" fmla="*/ 569211 w 1520379"/>
                    <a:gd name="connsiteY173" fmla="*/ 1687456 h 4996262"/>
                    <a:gd name="connsiteX174" fmla="*/ 575464 w 1520379"/>
                    <a:gd name="connsiteY174" fmla="*/ 1683983 h 4996262"/>
                    <a:gd name="connsiteX175" fmla="*/ 580328 w 1520379"/>
                    <a:gd name="connsiteY175" fmla="*/ 1747209 h 4996262"/>
                    <a:gd name="connsiteX176" fmla="*/ 594224 w 1520379"/>
                    <a:gd name="connsiteY176" fmla="*/ 1778474 h 4996262"/>
                    <a:gd name="connsiteX177" fmla="*/ 633827 w 1520379"/>
                    <a:gd name="connsiteY177" fmla="*/ 1777779 h 4996262"/>
                    <a:gd name="connsiteX178" fmla="*/ 632437 w 1520379"/>
                    <a:gd name="connsiteY178" fmla="*/ 1779864 h 4996262"/>
                    <a:gd name="connsiteX179" fmla="*/ 631742 w 1520379"/>
                    <a:gd name="connsiteY179" fmla="*/ 1779864 h 4996262"/>
                    <a:gd name="connsiteX180" fmla="*/ 572685 w 1520379"/>
                    <a:gd name="connsiteY180" fmla="*/ 1828499 h 4996262"/>
                    <a:gd name="connsiteX181" fmla="*/ 452486 w 1520379"/>
                    <a:gd name="connsiteY181" fmla="*/ 2006365 h 4996262"/>
                    <a:gd name="connsiteX182" fmla="*/ 149558 w 1520379"/>
                    <a:gd name="connsiteY182" fmla="*/ 1726365 h 4996262"/>
                    <a:gd name="connsiteX183" fmla="*/ 137051 w 1520379"/>
                    <a:gd name="connsiteY183" fmla="*/ 1683288 h 49962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</a:cxnLst>
                  <a:rect l="l" t="t" r="r" b="b"/>
                  <a:pathLst>
                    <a:path w="1520379" h="4996262">
                      <a:moveTo>
                        <a:pt x="1389759" y="1797233"/>
                      </a:moveTo>
                      <a:cubicBezTo>
                        <a:pt x="1437699" y="1811129"/>
                        <a:pt x="1475913" y="1836142"/>
                        <a:pt x="1520379" y="1843090"/>
                      </a:cubicBezTo>
                      <a:cubicBezTo>
                        <a:pt x="1507873" y="1825025"/>
                        <a:pt x="1490503" y="1813908"/>
                        <a:pt x="1472439" y="1805571"/>
                      </a:cubicBezTo>
                      <a:cubicBezTo>
                        <a:pt x="1430057" y="1786117"/>
                        <a:pt x="1391843" y="1756936"/>
                        <a:pt x="1349461" y="1738176"/>
                      </a:cubicBezTo>
                      <a:cubicBezTo>
                        <a:pt x="1339039" y="1733313"/>
                        <a:pt x="1330007" y="1727060"/>
                        <a:pt x="1320975" y="1720112"/>
                      </a:cubicBezTo>
                      <a:cubicBezTo>
                        <a:pt x="1311942" y="1713164"/>
                        <a:pt x="1311247" y="1706911"/>
                        <a:pt x="1325143" y="1703437"/>
                      </a:cubicBezTo>
                      <a:cubicBezTo>
                        <a:pt x="1339039" y="1700658"/>
                        <a:pt x="1352935" y="1697878"/>
                        <a:pt x="1366831" y="1694404"/>
                      </a:cubicBezTo>
                      <a:cubicBezTo>
                        <a:pt x="1376558" y="1691625"/>
                        <a:pt x="1393928" y="1695099"/>
                        <a:pt x="1392538" y="1682593"/>
                      </a:cubicBezTo>
                      <a:cubicBezTo>
                        <a:pt x="1391148" y="1667308"/>
                        <a:pt x="1373779" y="1676340"/>
                        <a:pt x="1364052" y="1675645"/>
                      </a:cubicBezTo>
                      <a:cubicBezTo>
                        <a:pt x="1353630" y="1674950"/>
                        <a:pt x="1343208" y="1678424"/>
                        <a:pt x="1332091" y="1677729"/>
                      </a:cubicBezTo>
                      <a:cubicBezTo>
                        <a:pt x="1279982" y="1676340"/>
                        <a:pt x="1227178" y="1680509"/>
                        <a:pt x="1176458" y="1693710"/>
                      </a:cubicBezTo>
                      <a:cubicBezTo>
                        <a:pt x="1154225" y="1699963"/>
                        <a:pt x="1132686" y="1700658"/>
                        <a:pt x="1109758" y="1693710"/>
                      </a:cubicBezTo>
                      <a:cubicBezTo>
                        <a:pt x="1077798" y="1683983"/>
                        <a:pt x="979138" y="1657580"/>
                        <a:pt x="973579" y="1656191"/>
                      </a:cubicBezTo>
                      <a:cubicBezTo>
                        <a:pt x="935366" y="1645769"/>
                        <a:pt x="906185" y="1633263"/>
                        <a:pt x="867276" y="1624925"/>
                      </a:cubicBezTo>
                      <a:cubicBezTo>
                        <a:pt x="861718" y="1618672"/>
                        <a:pt x="858244" y="1614503"/>
                        <a:pt x="857549" y="1613809"/>
                      </a:cubicBezTo>
                      <a:cubicBezTo>
                        <a:pt x="787375" y="1516538"/>
                        <a:pt x="739435" y="1408846"/>
                        <a:pt x="700526" y="1295595"/>
                      </a:cubicBezTo>
                      <a:cubicBezTo>
                        <a:pt x="694968" y="1279615"/>
                        <a:pt x="694968" y="1269888"/>
                        <a:pt x="709559" y="1258076"/>
                      </a:cubicBezTo>
                      <a:cubicBezTo>
                        <a:pt x="734571" y="1237927"/>
                        <a:pt x="749857" y="1210830"/>
                        <a:pt x="754720" y="1178870"/>
                      </a:cubicBezTo>
                      <a:cubicBezTo>
                        <a:pt x="760279" y="1143436"/>
                        <a:pt x="749857" y="1125371"/>
                        <a:pt x="715812" y="1114949"/>
                      </a:cubicBezTo>
                      <a:cubicBezTo>
                        <a:pt x="681767" y="1104527"/>
                        <a:pt x="646333" y="1094800"/>
                        <a:pt x="614373" y="1078820"/>
                      </a:cubicBezTo>
                      <a:cubicBezTo>
                        <a:pt x="588665" y="1065619"/>
                        <a:pt x="540725" y="1032964"/>
                        <a:pt x="514323" y="1014899"/>
                      </a:cubicBezTo>
                      <a:cubicBezTo>
                        <a:pt x="514323" y="1014205"/>
                        <a:pt x="513628" y="1012815"/>
                        <a:pt x="513628" y="1012120"/>
                      </a:cubicBezTo>
                      <a:cubicBezTo>
                        <a:pt x="497648" y="962790"/>
                        <a:pt x="476804" y="915544"/>
                        <a:pt x="439285" y="878720"/>
                      </a:cubicBezTo>
                      <a:cubicBezTo>
                        <a:pt x="419136" y="858572"/>
                        <a:pt x="397598" y="841897"/>
                        <a:pt x="367027" y="843286"/>
                      </a:cubicBezTo>
                      <a:lnTo>
                        <a:pt x="362858" y="843286"/>
                      </a:lnTo>
                      <a:cubicBezTo>
                        <a:pt x="362163" y="842591"/>
                        <a:pt x="361469" y="842591"/>
                        <a:pt x="360774" y="842591"/>
                      </a:cubicBezTo>
                      <a:cubicBezTo>
                        <a:pt x="356605" y="840507"/>
                        <a:pt x="356605" y="836338"/>
                        <a:pt x="356605" y="830780"/>
                      </a:cubicBezTo>
                      <a:cubicBezTo>
                        <a:pt x="357300" y="793956"/>
                        <a:pt x="389260" y="697380"/>
                        <a:pt x="393429" y="684874"/>
                      </a:cubicBezTo>
                      <a:cubicBezTo>
                        <a:pt x="398293" y="669588"/>
                        <a:pt x="404546" y="663335"/>
                        <a:pt x="419136" y="676536"/>
                      </a:cubicBezTo>
                      <a:cubicBezTo>
                        <a:pt x="449012" y="702244"/>
                        <a:pt x="476109" y="698770"/>
                        <a:pt x="508764" y="675147"/>
                      </a:cubicBezTo>
                      <a:cubicBezTo>
                        <a:pt x="560179" y="637628"/>
                        <a:pt x="598392" y="593856"/>
                        <a:pt x="612288" y="530630"/>
                      </a:cubicBezTo>
                      <a:cubicBezTo>
                        <a:pt x="617152" y="506313"/>
                        <a:pt x="626879" y="483385"/>
                        <a:pt x="635216" y="454898"/>
                      </a:cubicBezTo>
                      <a:cubicBezTo>
                        <a:pt x="638690" y="473658"/>
                        <a:pt x="647028" y="483385"/>
                        <a:pt x="661618" y="490333"/>
                      </a:cubicBezTo>
                      <a:cubicBezTo>
                        <a:pt x="653281" y="468099"/>
                        <a:pt x="656755" y="447256"/>
                        <a:pt x="663703" y="427107"/>
                      </a:cubicBezTo>
                      <a:lnTo>
                        <a:pt x="676209" y="393757"/>
                      </a:lnTo>
                      <a:cubicBezTo>
                        <a:pt x="719286" y="277727"/>
                        <a:pt x="678988" y="155444"/>
                        <a:pt x="574769" y="90828"/>
                      </a:cubicBezTo>
                      <a:cubicBezTo>
                        <a:pt x="553231" y="77627"/>
                        <a:pt x="533082" y="62342"/>
                        <a:pt x="512238" y="47751"/>
                      </a:cubicBezTo>
                      <a:cubicBezTo>
                        <a:pt x="492784" y="33855"/>
                        <a:pt x="471246" y="24128"/>
                        <a:pt x="447623" y="22044"/>
                      </a:cubicBezTo>
                      <a:cubicBezTo>
                        <a:pt x="402461" y="17180"/>
                        <a:pt x="366702" y="-8040"/>
                        <a:pt x="312139" y="2590"/>
                      </a:cubicBezTo>
                      <a:cubicBezTo>
                        <a:pt x="257576" y="13220"/>
                        <a:pt x="156373" y="39966"/>
                        <a:pt x="120243" y="85822"/>
                      </a:cubicBezTo>
                      <a:cubicBezTo>
                        <a:pt x="67002" y="122413"/>
                        <a:pt x="7110" y="240907"/>
                        <a:pt x="4342" y="268726"/>
                      </a:cubicBezTo>
                      <a:cubicBezTo>
                        <a:pt x="-15807" y="326394"/>
                        <a:pt x="40039" y="364227"/>
                        <a:pt x="52287" y="396536"/>
                      </a:cubicBezTo>
                      <a:cubicBezTo>
                        <a:pt x="62014" y="400705"/>
                        <a:pt x="64098" y="407653"/>
                        <a:pt x="66183" y="415990"/>
                      </a:cubicBezTo>
                      <a:cubicBezTo>
                        <a:pt x="68962" y="425717"/>
                        <a:pt x="59235" y="422938"/>
                        <a:pt x="55761" y="425717"/>
                      </a:cubicBezTo>
                      <a:cubicBezTo>
                        <a:pt x="42560" y="433360"/>
                        <a:pt x="37696" y="445171"/>
                        <a:pt x="39781" y="459762"/>
                      </a:cubicBezTo>
                      <a:cubicBezTo>
                        <a:pt x="42560" y="474352"/>
                        <a:pt x="50203" y="484774"/>
                        <a:pt x="65488" y="487553"/>
                      </a:cubicBezTo>
                      <a:cubicBezTo>
                        <a:pt x="73825" y="488943"/>
                        <a:pt x="82163" y="488248"/>
                        <a:pt x="93280" y="488943"/>
                      </a:cubicBezTo>
                      <a:cubicBezTo>
                        <a:pt x="67572" y="509092"/>
                        <a:pt x="65488" y="533410"/>
                        <a:pt x="72436" y="560506"/>
                      </a:cubicBezTo>
                      <a:cubicBezTo>
                        <a:pt x="73825" y="567454"/>
                        <a:pt x="73131" y="575097"/>
                        <a:pt x="73131" y="581350"/>
                      </a:cubicBezTo>
                      <a:cubicBezTo>
                        <a:pt x="72436" y="590382"/>
                        <a:pt x="66183" y="593856"/>
                        <a:pt x="56456" y="593856"/>
                      </a:cubicBezTo>
                      <a:cubicBezTo>
                        <a:pt x="47423" y="593162"/>
                        <a:pt x="43255" y="586908"/>
                        <a:pt x="41170" y="578571"/>
                      </a:cubicBezTo>
                      <a:cubicBezTo>
                        <a:pt x="40475" y="573707"/>
                        <a:pt x="41865" y="570233"/>
                        <a:pt x="46034" y="568149"/>
                      </a:cubicBezTo>
                      <a:cubicBezTo>
                        <a:pt x="50203" y="566760"/>
                        <a:pt x="55066" y="566760"/>
                        <a:pt x="55761" y="572318"/>
                      </a:cubicBezTo>
                      <a:cubicBezTo>
                        <a:pt x="56456" y="576487"/>
                        <a:pt x="56456" y="582045"/>
                        <a:pt x="62709" y="577181"/>
                      </a:cubicBezTo>
                      <a:cubicBezTo>
                        <a:pt x="67572" y="574402"/>
                        <a:pt x="71046" y="568844"/>
                        <a:pt x="67572" y="562591"/>
                      </a:cubicBezTo>
                      <a:cubicBezTo>
                        <a:pt x="62014" y="553559"/>
                        <a:pt x="52982" y="551474"/>
                        <a:pt x="43255" y="555643"/>
                      </a:cubicBezTo>
                      <a:cubicBezTo>
                        <a:pt x="27969" y="563286"/>
                        <a:pt x="24495" y="575792"/>
                        <a:pt x="30748" y="591077"/>
                      </a:cubicBezTo>
                      <a:cubicBezTo>
                        <a:pt x="37002" y="607057"/>
                        <a:pt x="47423" y="615395"/>
                        <a:pt x="65488" y="609142"/>
                      </a:cubicBezTo>
                      <a:cubicBezTo>
                        <a:pt x="71046" y="607057"/>
                        <a:pt x="79384" y="598720"/>
                        <a:pt x="81468" y="602194"/>
                      </a:cubicBezTo>
                      <a:cubicBezTo>
                        <a:pt x="92585" y="621648"/>
                        <a:pt x="116902" y="632070"/>
                        <a:pt x="118987" y="657082"/>
                      </a:cubicBezTo>
                      <a:cubicBezTo>
                        <a:pt x="120376" y="672368"/>
                        <a:pt x="114123" y="686958"/>
                        <a:pt x="98838" y="693211"/>
                      </a:cubicBezTo>
                      <a:cubicBezTo>
                        <a:pt x="87721" y="698075"/>
                        <a:pt x="80079" y="690432"/>
                        <a:pt x="73825" y="682095"/>
                      </a:cubicBezTo>
                      <a:cubicBezTo>
                        <a:pt x="69657" y="676536"/>
                        <a:pt x="65488" y="669588"/>
                        <a:pt x="71046" y="662641"/>
                      </a:cubicBezTo>
                      <a:cubicBezTo>
                        <a:pt x="75215" y="657777"/>
                        <a:pt x="81468" y="657777"/>
                        <a:pt x="86332" y="660556"/>
                      </a:cubicBezTo>
                      <a:cubicBezTo>
                        <a:pt x="96059" y="666809"/>
                        <a:pt x="87026" y="673062"/>
                        <a:pt x="84942" y="680705"/>
                      </a:cubicBezTo>
                      <a:cubicBezTo>
                        <a:pt x="98143" y="682095"/>
                        <a:pt x="103007" y="675147"/>
                        <a:pt x="105786" y="665420"/>
                      </a:cubicBezTo>
                      <a:cubicBezTo>
                        <a:pt x="108565" y="655693"/>
                        <a:pt x="102312" y="649440"/>
                        <a:pt x="93974" y="645271"/>
                      </a:cubicBezTo>
                      <a:cubicBezTo>
                        <a:pt x="80079" y="639713"/>
                        <a:pt x="66183" y="639018"/>
                        <a:pt x="53677" y="648050"/>
                      </a:cubicBezTo>
                      <a:cubicBezTo>
                        <a:pt x="41170" y="656388"/>
                        <a:pt x="36307" y="670283"/>
                        <a:pt x="39086" y="685569"/>
                      </a:cubicBezTo>
                      <a:cubicBezTo>
                        <a:pt x="43255" y="714055"/>
                        <a:pt x="68267" y="732814"/>
                        <a:pt x="96754" y="728646"/>
                      </a:cubicBezTo>
                      <a:cubicBezTo>
                        <a:pt x="121071" y="725867"/>
                        <a:pt x="139830" y="714055"/>
                        <a:pt x="150252" y="689043"/>
                      </a:cubicBezTo>
                      <a:cubicBezTo>
                        <a:pt x="164843" y="706412"/>
                        <a:pt x="180128" y="718919"/>
                        <a:pt x="200972" y="721698"/>
                      </a:cubicBezTo>
                      <a:cubicBezTo>
                        <a:pt x="222511" y="724477"/>
                        <a:pt x="239880" y="715445"/>
                        <a:pt x="255861" y="702244"/>
                      </a:cubicBezTo>
                      <a:cubicBezTo>
                        <a:pt x="228069" y="768944"/>
                        <a:pt x="200277" y="836338"/>
                        <a:pt x="172486" y="903733"/>
                      </a:cubicBezTo>
                      <a:lnTo>
                        <a:pt x="172486" y="903733"/>
                      </a:lnTo>
                      <a:cubicBezTo>
                        <a:pt x="172486" y="903733"/>
                        <a:pt x="163453" y="921103"/>
                        <a:pt x="153032" y="934998"/>
                      </a:cubicBezTo>
                      <a:cubicBezTo>
                        <a:pt x="118292" y="980855"/>
                        <a:pt x="112734" y="1022542"/>
                        <a:pt x="110649" y="1067009"/>
                      </a:cubicBezTo>
                      <a:cubicBezTo>
                        <a:pt x="107870" y="1098274"/>
                        <a:pt x="103701" y="1129540"/>
                        <a:pt x="103007" y="1161500"/>
                      </a:cubicBezTo>
                      <a:cubicBezTo>
                        <a:pt x="100227" y="1244180"/>
                        <a:pt x="89806" y="1326860"/>
                        <a:pt x="66183" y="1406066"/>
                      </a:cubicBezTo>
                      <a:cubicBezTo>
                        <a:pt x="32833" y="1515148"/>
                        <a:pt x="13379" y="1627010"/>
                        <a:pt x="872" y="1740261"/>
                      </a:cubicBezTo>
                      <a:cubicBezTo>
                        <a:pt x="-1907" y="1763883"/>
                        <a:pt x="2957" y="1782643"/>
                        <a:pt x="24495" y="1797233"/>
                      </a:cubicBezTo>
                      <a:cubicBezTo>
                        <a:pt x="50897" y="1813908"/>
                        <a:pt x="323950" y="1999417"/>
                        <a:pt x="426084" y="2068202"/>
                      </a:cubicBezTo>
                      <a:cubicBezTo>
                        <a:pt x="372585" y="2186316"/>
                        <a:pt x="240575" y="2471875"/>
                        <a:pt x="228069" y="2520510"/>
                      </a:cubicBezTo>
                      <a:cubicBezTo>
                        <a:pt x="225985" y="2529543"/>
                        <a:pt x="220426" y="2539964"/>
                        <a:pt x="232932" y="2546912"/>
                      </a:cubicBezTo>
                      <a:lnTo>
                        <a:pt x="485836" y="2581652"/>
                      </a:lnTo>
                      <a:cubicBezTo>
                        <a:pt x="502511" y="2585126"/>
                        <a:pt x="537251" y="2588600"/>
                        <a:pt x="558789" y="2591379"/>
                      </a:cubicBezTo>
                      <a:cubicBezTo>
                        <a:pt x="558789" y="2592768"/>
                        <a:pt x="558094" y="2593463"/>
                        <a:pt x="558094" y="2594853"/>
                      </a:cubicBezTo>
                      <a:cubicBezTo>
                        <a:pt x="574075" y="2687955"/>
                        <a:pt x="591444" y="2780362"/>
                        <a:pt x="606730" y="2874159"/>
                      </a:cubicBezTo>
                      <a:cubicBezTo>
                        <a:pt x="615762" y="2928352"/>
                        <a:pt x="627573" y="3100660"/>
                        <a:pt x="624794" y="3132621"/>
                      </a:cubicBezTo>
                      <a:cubicBezTo>
                        <a:pt x="619931" y="3190288"/>
                        <a:pt x="608119" y="3247261"/>
                        <a:pt x="578243" y="3296591"/>
                      </a:cubicBezTo>
                      <a:cubicBezTo>
                        <a:pt x="490005" y="3441108"/>
                        <a:pt x="442064" y="3781555"/>
                        <a:pt x="419136" y="3889942"/>
                      </a:cubicBezTo>
                      <a:cubicBezTo>
                        <a:pt x="401767" y="3971927"/>
                        <a:pt x="305885" y="4402003"/>
                        <a:pt x="203056" y="4616693"/>
                      </a:cubicBezTo>
                      <a:cubicBezTo>
                        <a:pt x="197498" y="4627810"/>
                        <a:pt x="189855" y="4636147"/>
                        <a:pt x="179434" y="4642400"/>
                      </a:cubicBezTo>
                      <a:cubicBezTo>
                        <a:pt x="147473" y="4662549"/>
                        <a:pt x="127324" y="4690341"/>
                        <a:pt x="118987" y="4727859"/>
                      </a:cubicBezTo>
                      <a:cubicBezTo>
                        <a:pt x="112039" y="4761209"/>
                        <a:pt x="98838" y="4792475"/>
                        <a:pt x="80079" y="4820267"/>
                      </a:cubicBezTo>
                      <a:cubicBezTo>
                        <a:pt x="70351" y="4834857"/>
                        <a:pt x="62709" y="4850143"/>
                        <a:pt x="58540" y="4867513"/>
                      </a:cubicBezTo>
                      <a:cubicBezTo>
                        <a:pt x="55066" y="4880713"/>
                        <a:pt x="57150" y="4893220"/>
                        <a:pt x="68962" y="4900862"/>
                      </a:cubicBezTo>
                      <a:lnTo>
                        <a:pt x="216952" y="4993964"/>
                      </a:lnTo>
                      <a:cubicBezTo>
                        <a:pt x="239186" y="5007165"/>
                        <a:pt x="219037" y="4959920"/>
                        <a:pt x="209310" y="4943245"/>
                      </a:cubicBezTo>
                      <a:cubicBezTo>
                        <a:pt x="201667" y="4929349"/>
                        <a:pt x="191245" y="4916148"/>
                        <a:pt x="196109" y="4900167"/>
                      </a:cubicBezTo>
                      <a:cubicBezTo>
                        <a:pt x="204446" y="4868902"/>
                        <a:pt x="207920" y="4836247"/>
                        <a:pt x="219731" y="4806371"/>
                      </a:cubicBezTo>
                      <a:cubicBezTo>
                        <a:pt x="273230" y="4671582"/>
                        <a:pt x="330203" y="4538182"/>
                        <a:pt x="373280" y="4399224"/>
                      </a:cubicBezTo>
                      <a:cubicBezTo>
                        <a:pt x="402461" y="4304037"/>
                        <a:pt x="530303" y="3985129"/>
                        <a:pt x="550452" y="3930935"/>
                      </a:cubicBezTo>
                      <a:cubicBezTo>
                        <a:pt x="549062" y="3943441"/>
                        <a:pt x="548367" y="3960811"/>
                        <a:pt x="551147" y="3978875"/>
                      </a:cubicBezTo>
                      <a:cubicBezTo>
                        <a:pt x="556010" y="4007362"/>
                        <a:pt x="563653" y="4423541"/>
                        <a:pt x="562958" y="4485378"/>
                      </a:cubicBezTo>
                      <a:cubicBezTo>
                        <a:pt x="562263" y="4527065"/>
                        <a:pt x="542809" y="4563889"/>
                        <a:pt x="528913" y="4602103"/>
                      </a:cubicBezTo>
                      <a:cubicBezTo>
                        <a:pt x="521271" y="4621557"/>
                        <a:pt x="514323" y="4641706"/>
                        <a:pt x="524050" y="4661160"/>
                      </a:cubicBezTo>
                      <a:cubicBezTo>
                        <a:pt x="545588" y="4702152"/>
                        <a:pt x="546978" y="4746619"/>
                        <a:pt x="547673" y="4791086"/>
                      </a:cubicBezTo>
                      <a:cubicBezTo>
                        <a:pt x="549062" y="4851532"/>
                        <a:pt x="555315" y="4857091"/>
                        <a:pt x="615067" y="4859175"/>
                      </a:cubicBezTo>
                      <a:cubicBezTo>
                        <a:pt x="664397" y="4862649"/>
                        <a:pt x="714422" y="4859870"/>
                        <a:pt x="763752" y="4859870"/>
                      </a:cubicBezTo>
                      <a:cubicBezTo>
                        <a:pt x="764447" y="4859870"/>
                        <a:pt x="765142" y="4857785"/>
                        <a:pt x="766532" y="4857091"/>
                      </a:cubicBezTo>
                      <a:cubicBezTo>
                        <a:pt x="763058" y="4837636"/>
                        <a:pt x="746383" y="4833468"/>
                        <a:pt x="731792" y="4827909"/>
                      </a:cubicBezTo>
                      <a:cubicBezTo>
                        <a:pt x="714422" y="4820962"/>
                        <a:pt x="697053" y="4817488"/>
                        <a:pt x="688715" y="4797339"/>
                      </a:cubicBezTo>
                      <a:cubicBezTo>
                        <a:pt x="653976" y="4719522"/>
                        <a:pt x="631742" y="4638926"/>
                        <a:pt x="631047" y="4552772"/>
                      </a:cubicBezTo>
                      <a:cubicBezTo>
                        <a:pt x="630353" y="4489546"/>
                        <a:pt x="724844" y="3424433"/>
                        <a:pt x="758889" y="3332720"/>
                      </a:cubicBezTo>
                      <a:cubicBezTo>
                        <a:pt x="764447" y="3318130"/>
                        <a:pt x="795713" y="3234060"/>
                        <a:pt x="796408" y="3225028"/>
                      </a:cubicBezTo>
                      <a:cubicBezTo>
                        <a:pt x="807524" y="3138874"/>
                        <a:pt x="854770" y="2724779"/>
                        <a:pt x="876309" y="2617086"/>
                      </a:cubicBezTo>
                      <a:lnTo>
                        <a:pt x="879782" y="2617086"/>
                      </a:lnTo>
                      <a:cubicBezTo>
                        <a:pt x="950651" y="2616391"/>
                        <a:pt x="1021520" y="2616391"/>
                        <a:pt x="1093083" y="2607359"/>
                      </a:cubicBezTo>
                      <a:cubicBezTo>
                        <a:pt x="1105589" y="2605969"/>
                        <a:pt x="1111843" y="2604580"/>
                        <a:pt x="1102810" y="2589989"/>
                      </a:cubicBezTo>
                      <a:cubicBezTo>
                        <a:pt x="1094473" y="2577483"/>
                        <a:pt x="1088220" y="2562198"/>
                        <a:pt x="1082661" y="2547607"/>
                      </a:cubicBezTo>
                      <a:cubicBezTo>
                        <a:pt x="1038890" y="2426714"/>
                        <a:pt x="994423" y="2305125"/>
                        <a:pt x="961768" y="2180758"/>
                      </a:cubicBezTo>
                      <a:cubicBezTo>
                        <a:pt x="927723" y="2052222"/>
                        <a:pt x="904795" y="1931328"/>
                        <a:pt x="883256" y="1789591"/>
                      </a:cubicBezTo>
                      <a:lnTo>
                        <a:pt x="883256" y="1789591"/>
                      </a:lnTo>
                      <a:cubicBezTo>
                        <a:pt x="882562" y="1778474"/>
                        <a:pt x="882562" y="1766663"/>
                        <a:pt x="881867" y="1755546"/>
                      </a:cubicBezTo>
                      <a:cubicBezTo>
                        <a:pt x="882562" y="1755546"/>
                        <a:pt x="883256" y="1754851"/>
                        <a:pt x="883256" y="1754851"/>
                      </a:cubicBezTo>
                      <a:cubicBezTo>
                        <a:pt x="903405" y="1745124"/>
                        <a:pt x="922165" y="1736787"/>
                        <a:pt x="940229" y="1724280"/>
                      </a:cubicBezTo>
                      <a:cubicBezTo>
                        <a:pt x="941619" y="1722891"/>
                        <a:pt x="943008" y="1721501"/>
                        <a:pt x="943703" y="1720112"/>
                      </a:cubicBezTo>
                      <a:lnTo>
                        <a:pt x="943703" y="1720112"/>
                      </a:lnTo>
                      <a:cubicBezTo>
                        <a:pt x="962463" y="1722891"/>
                        <a:pt x="1046532" y="1733313"/>
                        <a:pt x="1092388" y="1745124"/>
                      </a:cubicBezTo>
                      <a:cubicBezTo>
                        <a:pt x="1115317" y="1751377"/>
                        <a:pt x="1141024" y="1752767"/>
                        <a:pt x="1163952" y="1759020"/>
                      </a:cubicBezTo>
                      <a:cubicBezTo>
                        <a:pt x="1163952" y="1759020"/>
                        <a:pt x="1244548" y="1795149"/>
                        <a:pt x="1264002" y="1805571"/>
                      </a:cubicBezTo>
                      <a:cubicBezTo>
                        <a:pt x="1289014" y="1815298"/>
                        <a:pt x="1307773" y="1834057"/>
                        <a:pt x="1325838" y="1853511"/>
                      </a:cubicBezTo>
                      <a:cubicBezTo>
                        <a:pt x="1344597" y="1874355"/>
                        <a:pt x="1368220" y="1886166"/>
                        <a:pt x="1395317" y="1893809"/>
                      </a:cubicBezTo>
                      <a:cubicBezTo>
                        <a:pt x="1377252" y="1872966"/>
                        <a:pt x="1355019" y="1856985"/>
                        <a:pt x="1338344" y="1830583"/>
                      </a:cubicBezTo>
                      <a:cubicBezTo>
                        <a:pt x="1379337" y="1852122"/>
                        <a:pt x="1414077" y="1878524"/>
                        <a:pt x="1457848" y="1886166"/>
                      </a:cubicBezTo>
                      <a:cubicBezTo>
                        <a:pt x="1431446" y="1853511"/>
                        <a:pt x="1386285" y="1845869"/>
                        <a:pt x="1361272" y="1813213"/>
                      </a:cubicBezTo>
                      <a:cubicBezTo>
                        <a:pt x="1407823" y="1838226"/>
                        <a:pt x="1449511" y="1872966"/>
                        <a:pt x="1503704" y="1881998"/>
                      </a:cubicBezTo>
                      <a:cubicBezTo>
                        <a:pt x="1470355" y="1849343"/>
                        <a:pt x="1427278" y="1831973"/>
                        <a:pt x="1389759" y="1797233"/>
                      </a:cubicBezTo>
                      <a:close/>
                      <a:moveTo>
                        <a:pt x="537946" y="1620757"/>
                      </a:moveTo>
                      <a:cubicBezTo>
                        <a:pt x="544893" y="1629094"/>
                        <a:pt x="557400" y="1643685"/>
                        <a:pt x="566432" y="1663139"/>
                      </a:cubicBezTo>
                      <a:cubicBezTo>
                        <a:pt x="552536" y="1640211"/>
                        <a:pt x="536556" y="1620062"/>
                        <a:pt x="519186" y="1601303"/>
                      </a:cubicBezTo>
                      <a:cubicBezTo>
                        <a:pt x="528219" y="1610335"/>
                        <a:pt x="535166" y="1617283"/>
                        <a:pt x="537946" y="1620757"/>
                      </a:cubicBezTo>
                      <a:close/>
                      <a:moveTo>
                        <a:pt x="180128" y="630680"/>
                      </a:moveTo>
                      <a:cubicBezTo>
                        <a:pt x="175265" y="616784"/>
                        <a:pt x="177349" y="604973"/>
                        <a:pt x="187771" y="593162"/>
                      </a:cubicBezTo>
                      <a:cubicBezTo>
                        <a:pt x="197498" y="582740"/>
                        <a:pt x="204446" y="592467"/>
                        <a:pt x="211394" y="595941"/>
                      </a:cubicBezTo>
                      <a:cubicBezTo>
                        <a:pt x="214868" y="598025"/>
                        <a:pt x="218342" y="600804"/>
                        <a:pt x="221816" y="602889"/>
                      </a:cubicBezTo>
                      <a:cubicBezTo>
                        <a:pt x="243354" y="610531"/>
                        <a:pt x="241965" y="622343"/>
                        <a:pt x="226679" y="640407"/>
                      </a:cubicBezTo>
                      <a:cubicBezTo>
                        <a:pt x="226679" y="625817"/>
                        <a:pt x="223205" y="616090"/>
                        <a:pt x="212784" y="610531"/>
                      </a:cubicBezTo>
                      <a:cubicBezTo>
                        <a:pt x="208615" y="608447"/>
                        <a:pt x="204446" y="609142"/>
                        <a:pt x="200972" y="611921"/>
                      </a:cubicBezTo>
                      <a:cubicBezTo>
                        <a:pt x="198193" y="614700"/>
                        <a:pt x="196109" y="618869"/>
                        <a:pt x="198193" y="623038"/>
                      </a:cubicBezTo>
                      <a:cubicBezTo>
                        <a:pt x="200972" y="629985"/>
                        <a:pt x="203751" y="623732"/>
                        <a:pt x="207225" y="623038"/>
                      </a:cubicBezTo>
                      <a:cubicBezTo>
                        <a:pt x="214173" y="620258"/>
                        <a:pt x="216257" y="625817"/>
                        <a:pt x="216257" y="631375"/>
                      </a:cubicBezTo>
                      <a:cubicBezTo>
                        <a:pt x="215563" y="639713"/>
                        <a:pt x="212089" y="647355"/>
                        <a:pt x="202362" y="646660"/>
                      </a:cubicBezTo>
                      <a:cubicBezTo>
                        <a:pt x="191940" y="646660"/>
                        <a:pt x="183602" y="640407"/>
                        <a:pt x="180128" y="630680"/>
                      </a:cubicBezTo>
                      <a:close/>
                      <a:moveTo>
                        <a:pt x="237101" y="657777"/>
                      </a:moveTo>
                      <a:cubicBezTo>
                        <a:pt x="232932" y="679316"/>
                        <a:pt x="219037" y="682790"/>
                        <a:pt x="194024" y="667504"/>
                      </a:cubicBezTo>
                      <a:lnTo>
                        <a:pt x="237101" y="657777"/>
                      </a:lnTo>
                      <a:close/>
                      <a:moveTo>
                        <a:pt x="186382" y="692517"/>
                      </a:moveTo>
                      <a:cubicBezTo>
                        <a:pt x="200277" y="693906"/>
                        <a:pt x="210699" y="693906"/>
                        <a:pt x="221816" y="691127"/>
                      </a:cubicBezTo>
                      <a:cubicBezTo>
                        <a:pt x="235712" y="687653"/>
                        <a:pt x="243354" y="678621"/>
                        <a:pt x="246133" y="664725"/>
                      </a:cubicBezTo>
                      <a:cubicBezTo>
                        <a:pt x="246828" y="661251"/>
                        <a:pt x="245439" y="657082"/>
                        <a:pt x="246828" y="654303"/>
                      </a:cubicBezTo>
                      <a:cubicBezTo>
                        <a:pt x="253081" y="645271"/>
                        <a:pt x="262114" y="633459"/>
                        <a:pt x="271841" y="636239"/>
                      </a:cubicBezTo>
                      <a:cubicBezTo>
                        <a:pt x="280873" y="639018"/>
                        <a:pt x="273230" y="651524"/>
                        <a:pt x="271146" y="658472"/>
                      </a:cubicBezTo>
                      <a:cubicBezTo>
                        <a:pt x="255166" y="705718"/>
                        <a:pt x="225985" y="718224"/>
                        <a:pt x="186382" y="692517"/>
                      </a:cubicBezTo>
                      <a:close/>
                      <a:moveTo>
                        <a:pt x="137051" y="1683288"/>
                      </a:moveTo>
                      <a:cubicBezTo>
                        <a:pt x="180823" y="1581154"/>
                        <a:pt x="245439" y="1372022"/>
                        <a:pt x="255166" y="1327555"/>
                      </a:cubicBezTo>
                      <a:lnTo>
                        <a:pt x="255166" y="1327555"/>
                      </a:lnTo>
                      <a:cubicBezTo>
                        <a:pt x="262114" y="1337282"/>
                        <a:pt x="260724" y="1335893"/>
                        <a:pt x="269062" y="1344230"/>
                      </a:cubicBezTo>
                      <a:cubicBezTo>
                        <a:pt x="323255" y="1397034"/>
                        <a:pt x="377449" y="1450533"/>
                        <a:pt x="427474" y="1507506"/>
                      </a:cubicBezTo>
                      <a:cubicBezTo>
                        <a:pt x="443454" y="1525570"/>
                        <a:pt x="474025" y="1556141"/>
                        <a:pt x="499732" y="1581154"/>
                      </a:cubicBezTo>
                      <a:lnTo>
                        <a:pt x="478888" y="1562394"/>
                      </a:lnTo>
                      <a:cubicBezTo>
                        <a:pt x="485836" y="1583238"/>
                        <a:pt x="494174" y="1604776"/>
                        <a:pt x="499732" y="1627010"/>
                      </a:cubicBezTo>
                      <a:cubicBezTo>
                        <a:pt x="509459" y="1665918"/>
                        <a:pt x="529608" y="1688151"/>
                        <a:pt x="569211" y="1687456"/>
                      </a:cubicBezTo>
                      <a:cubicBezTo>
                        <a:pt x="572685" y="1686762"/>
                        <a:pt x="574075" y="1685372"/>
                        <a:pt x="575464" y="1683983"/>
                      </a:cubicBezTo>
                      <a:cubicBezTo>
                        <a:pt x="581023" y="1702047"/>
                        <a:pt x="583802" y="1722891"/>
                        <a:pt x="580328" y="1747209"/>
                      </a:cubicBezTo>
                      <a:cubicBezTo>
                        <a:pt x="576159" y="1779864"/>
                        <a:pt x="571296" y="1778474"/>
                        <a:pt x="594224" y="1778474"/>
                      </a:cubicBezTo>
                      <a:cubicBezTo>
                        <a:pt x="614373" y="1778474"/>
                        <a:pt x="619931" y="1777085"/>
                        <a:pt x="633827" y="1777779"/>
                      </a:cubicBezTo>
                      <a:cubicBezTo>
                        <a:pt x="633132" y="1778474"/>
                        <a:pt x="633132" y="1779169"/>
                        <a:pt x="632437" y="1779864"/>
                      </a:cubicBezTo>
                      <a:lnTo>
                        <a:pt x="631742" y="1779864"/>
                      </a:lnTo>
                      <a:cubicBezTo>
                        <a:pt x="608814" y="1792370"/>
                        <a:pt x="589360" y="1813213"/>
                        <a:pt x="572685" y="1828499"/>
                      </a:cubicBezTo>
                      <a:cubicBezTo>
                        <a:pt x="524745" y="1871576"/>
                        <a:pt x="480973" y="1934802"/>
                        <a:pt x="452486" y="2006365"/>
                      </a:cubicBezTo>
                      <a:cubicBezTo>
                        <a:pt x="334372" y="1895199"/>
                        <a:pt x="167622" y="1739566"/>
                        <a:pt x="149558" y="1726365"/>
                      </a:cubicBezTo>
                      <a:cubicBezTo>
                        <a:pt x="132883" y="1713859"/>
                        <a:pt x="129409" y="1701352"/>
                        <a:pt x="137051" y="1683288"/>
                      </a:cubicBezTo>
                      <a:close/>
                    </a:path>
                  </a:pathLst>
                </a:custGeom>
                <a:solidFill>
                  <a:schemeClr val="tx1">
                    <a:lumMod val="75000"/>
                    <a:lumOff val="25000"/>
                  </a:schemeClr>
                </a:solidFill>
                <a:ln w="692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8" name="Freeform: Shape 57">
                  <a:extLst>
                    <a:ext uri="{FF2B5EF4-FFF2-40B4-BE49-F238E27FC236}">
                      <a16:creationId xmlns:a16="http://schemas.microsoft.com/office/drawing/2014/main" id="{72437A2B-1203-4E21-B84C-6FD8C2E6A2E7}"/>
                    </a:ext>
                  </a:extLst>
                </p:cNvPr>
                <p:cNvSpPr/>
                <p:nvPr/>
              </p:nvSpPr>
              <p:spPr>
                <a:xfrm>
                  <a:off x="8704779" y="1837778"/>
                  <a:ext cx="882057" cy="837917"/>
                </a:xfrm>
                <a:custGeom>
                  <a:avLst/>
                  <a:gdLst>
                    <a:gd name="connsiteX0" fmla="*/ 654062 w 882057"/>
                    <a:gd name="connsiteY0" fmla="*/ 837917 h 837917"/>
                    <a:gd name="connsiteX1" fmla="*/ 351828 w 882057"/>
                    <a:gd name="connsiteY1" fmla="*/ 814294 h 837917"/>
                    <a:gd name="connsiteX2" fmla="*/ 260810 w 882057"/>
                    <a:gd name="connsiteY2" fmla="*/ 803178 h 837917"/>
                    <a:gd name="connsiteX3" fmla="*/ 7906 w 882057"/>
                    <a:gd name="connsiteY3" fmla="*/ 768438 h 837917"/>
                    <a:gd name="connsiteX4" fmla="*/ 3043 w 882057"/>
                    <a:gd name="connsiteY4" fmla="*/ 742036 h 837917"/>
                    <a:gd name="connsiteX5" fmla="*/ 223291 w 882057"/>
                    <a:gd name="connsiteY5" fmla="*/ 239008 h 837917"/>
                    <a:gd name="connsiteX6" fmla="*/ 348354 w 882057"/>
                    <a:gd name="connsiteY6" fmla="*/ 48635 h 837917"/>
                    <a:gd name="connsiteX7" fmla="*/ 407411 w 882057"/>
                    <a:gd name="connsiteY7" fmla="*/ 0 h 837917"/>
                    <a:gd name="connsiteX8" fmla="*/ 451877 w 882057"/>
                    <a:gd name="connsiteY8" fmla="*/ 15980 h 837917"/>
                    <a:gd name="connsiteX9" fmla="*/ 629744 w 882057"/>
                    <a:gd name="connsiteY9" fmla="*/ 66005 h 837917"/>
                    <a:gd name="connsiteX10" fmla="*/ 656146 w 882057"/>
                    <a:gd name="connsiteY10" fmla="*/ 30571 h 837917"/>
                    <a:gd name="connsiteX11" fmla="*/ 658230 w 882057"/>
                    <a:gd name="connsiteY11" fmla="*/ 10422 h 837917"/>
                    <a:gd name="connsiteX12" fmla="*/ 736742 w 882057"/>
                    <a:gd name="connsiteY12" fmla="*/ 401589 h 837917"/>
                    <a:gd name="connsiteX13" fmla="*/ 857635 w 882057"/>
                    <a:gd name="connsiteY13" fmla="*/ 768438 h 837917"/>
                    <a:gd name="connsiteX14" fmla="*/ 877784 w 882057"/>
                    <a:gd name="connsiteY14" fmla="*/ 810821 h 837917"/>
                    <a:gd name="connsiteX15" fmla="*/ 868057 w 882057"/>
                    <a:gd name="connsiteY15" fmla="*/ 828190 h 837917"/>
                    <a:gd name="connsiteX16" fmla="*/ 654062 w 882057"/>
                    <a:gd name="connsiteY16" fmla="*/ 837917 h 837917"/>
                    <a:gd name="connsiteX17" fmla="*/ 654062 w 882057"/>
                    <a:gd name="connsiteY17" fmla="*/ 837917 h 8379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882057" h="837917">
                      <a:moveTo>
                        <a:pt x="654062" y="837917"/>
                      </a:moveTo>
                      <a:cubicBezTo>
                        <a:pt x="595004" y="833749"/>
                        <a:pt x="393515" y="818463"/>
                        <a:pt x="351828" y="814294"/>
                      </a:cubicBezTo>
                      <a:cubicBezTo>
                        <a:pt x="345575" y="813600"/>
                        <a:pt x="284433" y="807347"/>
                        <a:pt x="260810" y="803178"/>
                      </a:cubicBezTo>
                      <a:cubicBezTo>
                        <a:pt x="241356" y="799704"/>
                        <a:pt x="27360" y="771912"/>
                        <a:pt x="7906" y="768438"/>
                      </a:cubicBezTo>
                      <a:cubicBezTo>
                        <a:pt x="-4600" y="761490"/>
                        <a:pt x="958" y="751763"/>
                        <a:pt x="3043" y="742036"/>
                      </a:cubicBezTo>
                      <a:cubicBezTo>
                        <a:pt x="18328" y="681589"/>
                        <a:pt x="220512" y="252904"/>
                        <a:pt x="223291" y="239008"/>
                      </a:cubicBezTo>
                      <a:cubicBezTo>
                        <a:pt x="251778" y="161886"/>
                        <a:pt x="297634" y="93797"/>
                        <a:pt x="348354" y="48635"/>
                      </a:cubicBezTo>
                      <a:cubicBezTo>
                        <a:pt x="365724" y="33350"/>
                        <a:pt x="385178" y="11812"/>
                        <a:pt x="407411" y="0"/>
                      </a:cubicBezTo>
                      <a:cubicBezTo>
                        <a:pt x="411580" y="695"/>
                        <a:pt x="427560" y="3474"/>
                        <a:pt x="451877" y="15980"/>
                      </a:cubicBezTo>
                      <a:cubicBezTo>
                        <a:pt x="494954" y="38213"/>
                        <a:pt x="565823" y="63921"/>
                        <a:pt x="629744" y="66005"/>
                      </a:cubicBezTo>
                      <a:cubicBezTo>
                        <a:pt x="655451" y="66700"/>
                        <a:pt x="656146" y="67395"/>
                        <a:pt x="656146" y="30571"/>
                      </a:cubicBezTo>
                      <a:cubicBezTo>
                        <a:pt x="656146" y="24318"/>
                        <a:pt x="656146" y="10422"/>
                        <a:pt x="658230" y="10422"/>
                      </a:cubicBezTo>
                      <a:cubicBezTo>
                        <a:pt x="679074" y="151464"/>
                        <a:pt x="702697" y="273053"/>
                        <a:pt x="736742" y="401589"/>
                      </a:cubicBezTo>
                      <a:cubicBezTo>
                        <a:pt x="769397" y="525956"/>
                        <a:pt x="813863" y="647545"/>
                        <a:pt x="857635" y="768438"/>
                      </a:cubicBezTo>
                      <a:cubicBezTo>
                        <a:pt x="862499" y="783029"/>
                        <a:pt x="869447" y="797619"/>
                        <a:pt x="877784" y="810821"/>
                      </a:cubicBezTo>
                      <a:cubicBezTo>
                        <a:pt x="886816" y="825411"/>
                        <a:pt x="880563" y="826801"/>
                        <a:pt x="868057" y="828190"/>
                      </a:cubicBezTo>
                      <a:cubicBezTo>
                        <a:pt x="795799" y="837917"/>
                        <a:pt x="724930" y="837917"/>
                        <a:pt x="654062" y="837917"/>
                      </a:cubicBezTo>
                      <a:lnTo>
                        <a:pt x="654062" y="837917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 w="692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59" name="Freeform: Shape 58">
                  <a:extLst>
                    <a:ext uri="{FF2B5EF4-FFF2-40B4-BE49-F238E27FC236}">
                      <a16:creationId xmlns:a16="http://schemas.microsoft.com/office/drawing/2014/main" id="{AA793EED-ECA3-4C0F-92B9-9890B00E6EEE}"/>
                    </a:ext>
                  </a:extLst>
                </p:cNvPr>
                <p:cNvSpPr/>
                <p:nvPr/>
              </p:nvSpPr>
              <p:spPr>
                <a:xfrm>
                  <a:off x="8294655" y="2170871"/>
                  <a:ext cx="698206" cy="772482"/>
                </a:xfrm>
                <a:custGeom>
                  <a:avLst/>
                  <a:gdLst>
                    <a:gd name="connsiteX0" fmla="*/ 541665 w 698206"/>
                    <a:gd name="connsiteY0" fmla="*/ 758820 h 772482"/>
                    <a:gd name="connsiteX1" fmla="*/ 522211 w 698206"/>
                    <a:gd name="connsiteY1" fmla="*/ 769937 h 772482"/>
                    <a:gd name="connsiteX2" fmla="*/ 12235 w 698206"/>
                    <a:gd name="connsiteY2" fmla="*/ 558721 h 772482"/>
                    <a:gd name="connsiteX3" fmla="*/ 5287 w 698206"/>
                    <a:gd name="connsiteY3" fmla="*/ 534403 h 772482"/>
                    <a:gd name="connsiteX4" fmla="*/ 153277 w 698206"/>
                    <a:gd name="connsiteY4" fmla="*/ 297479 h 772482"/>
                    <a:gd name="connsiteX5" fmla="*/ 329059 w 698206"/>
                    <a:gd name="connsiteY5" fmla="*/ 14005 h 772482"/>
                    <a:gd name="connsiteX6" fmla="*/ 359630 w 698206"/>
                    <a:gd name="connsiteY6" fmla="*/ 4278 h 772482"/>
                    <a:gd name="connsiteX7" fmla="*/ 674370 w 698206"/>
                    <a:gd name="connsiteY7" fmla="*/ 139067 h 772482"/>
                    <a:gd name="connsiteX8" fmla="*/ 693824 w 698206"/>
                    <a:gd name="connsiteY8" fmla="*/ 188397 h 772482"/>
                    <a:gd name="connsiteX9" fmla="*/ 541665 w 698206"/>
                    <a:gd name="connsiteY9" fmla="*/ 758820 h 772482"/>
                    <a:gd name="connsiteX10" fmla="*/ 541665 w 698206"/>
                    <a:gd name="connsiteY10" fmla="*/ 758820 h 7724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698206" h="772482">
                      <a:moveTo>
                        <a:pt x="541665" y="758820"/>
                      </a:moveTo>
                      <a:cubicBezTo>
                        <a:pt x="540276" y="772021"/>
                        <a:pt x="536107" y="775495"/>
                        <a:pt x="522211" y="769937"/>
                      </a:cubicBezTo>
                      <a:cubicBezTo>
                        <a:pt x="351987" y="699068"/>
                        <a:pt x="182459" y="628894"/>
                        <a:pt x="12235" y="558721"/>
                      </a:cubicBezTo>
                      <a:cubicBezTo>
                        <a:pt x="-3051" y="552467"/>
                        <a:pt x="-2356" y="546214"/>
                        <a:pt x="5287" y="534403"/>
                      </a:cubicBezTo>
                      <a:cubicBezTo>
                        <a:pt x="54617" y="455892"/>
                        <a:pt x="103947" y="376686"/>
                        <a:pt x="153277" y="297479"/>
                      </a:cubicBezTo>
                      <a:cubicBezTo>
                        <a:pt x="211640" y="202988"/>
                        <a:pt x="270697" y="109191"/>
                        <a:pt x="329059" y="14005"/>
                      </a:cubicBezTo>
                      <a:cubicBezTo>
                        <a:pt x="337397" y="109"/>
                        <a:pt x="344345" y="-4060"/>
                        <a:pt x="359630" y="4278"/>
                      </a:cubicBezTo>
                      <a:cubicBezTo>
                        <a:pt x="381169" y="16089"/>
                        <a:pt x="663254" y="138372"/>
                        <a:pt x="674370" y="139067"/>
                      </a:cubicBezTo>
                      <a:cubicBezTo>
                        <a:pt x="701467" y="156437"/>
                        <a:pt x="701467" y="156437"/>
                        <a:pt x="693824" y="188397"/>
                      </a:cubicBezTo>
                      <a:cubicBezTo>
                        <a:pt x="683403" y="228000"/>
                        <a:pt x="563899" y="678225"/>
                        <a:pt x="541665" y="758820"/>
                      </a:cubicBezTo>
                      <a:lnTo>
                        <a:pt x="541665" y="758820"/>
                      </a:lnTo>
                      <a:close/>
                    </a:path>
                  </a:pathLst>
                </a:custGeom>
                <a:solidFill>
                  <a:schemeClr val="accent2">
                    <a:lumMod val="60000"/>
                    <a:lumOff val="40000"/>
                  </a:schemeClr>
                </a:solidFill>
                <a:ln w="692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0" name="Freeform: Shape 59">
                  <a:extLst>
                    <a:ext uri="{FF2B5EF4-FFF2-40B4-BE49-F238E27FC236}">
                      <a16:creationId xmlns:a16="http://schemas.microsoft.com/office/drawing/2014/main" id="{7F23FA24-DDD0-42EA-BE84-D8E2CCD5F289}"/>
                    </a:ext>
                  </a:extLst>
                </p:cNvPr>
                <p:cNvSpPr/>
                <p:nvPr/>
              </p:nvSpPr>
              <p:spPr>
                <a:xfrm>
                  <a:off x="7937428" y="1948837"/>
                  <a:ext cx="854729" cy="903133"/>
                </a:xfrm>
                <a:custGeom>
                  <a:avLst/>
                  <a:gdLst>
                    <a:gd name="connsiteX0" fmla="*/ 570951 w 854729"/>
                    <a:gd name="connsiteY0" fmla="*/ 889141 h 903133"/>
                    <a:gd name="connsiteX1" fmla="*/ 547328 w 854729"/>
                    <a:gd name="connsiteY1" fmla="*/ 898174 h 903133"/>
                    <a:gd name="connsiteX2" fmla="*/ 11645 w 854729"/>
                    <a:gd name="connsiteY2" fmla="*/ 568148 h 903133"/>
                    <a:gd name="connsiteX3" fmla="*/ 8171 w 854729"/>
                    <a:gd name="connsiteY3" fmla="*/ 539662 h 903133"/>
                    <a:gd name="connsiteX4" fmla="*/ 217303 w 854729"/>
                    <a:gd name="connsiteY4" fmla="*/ 299959 h 903133"/>
                    <a:gd name="connsiteX5" fmla="*/ 466038 w 854729"/>
                    <a:gd name="connsiteY5" fmla="*/ 13011 h 903133"/>
                    <a:gd name="connsiteX6" fmla="*/ 502167 w 854729"/>
                    <a:gd name="connsiteY6" fmla="*/ 7452 h 903133"/>
                    <a:gd name="connsiteX7" fmla="*/ 832192 w 854729"/>
                    <a:gd name="connsiteY7" fmla="*/ 215889 h 903133"/>
                    <a:gd name="connsiteX8" fmla="*/ 844699 w 854729"/>
                    <a:gd name="connsiteY8" fmla="*/ 274947 h 903133"/>
                    <a:gd name="connsiteX9" fmla="*/ 570951 w 854729"/>
                    <a:gd name="connsiteY9" fmla="*/ 889141 h 903133"/>
                    <a:gd name="connsiteX10" fmla="*/ 570951 w 854729"/>
                    <a:gd name="connsiteY10" fmla="*/ 889141 h 9031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54729" h="903133">
                      <a:moveTo>
                        <a:pt x="570951" y="889141"/>
                      </a:moveTo>
                      <a:cubicBezTo>
                        <a:pt x="567477" y="903732"/>
                        <a:pt x="561224" y="907206"/>
                        <a:pt x="547328" y="898174"/>
                      </a:cubicBezTo>
                      <a:cubicBezTo>
                        <a:pt x="368767" y="787702"/>
                        <a:pt x="190206" y="677925"/>
                        <a:pt x="11645" y="568148"/>
                      </a:cubicBezTo>
                      <a:cubicBezTo>
                        <a:pt x="-4336" y="557726"/>
                        <a:pt x="-2251" y="551473"/>
                        <a:pt x="8171" y="539662"/>
                      </a:cubicBezTo>
                      <a:cubicBezTo>
                        <a:pt x="78345" y="459761"/>
                        <a:pt x="147129" y="379860"/>
                        <a:pt x="217303" y="299959"/>
                      </a:cubicBezTo>
                      <a:cubicBezTo>
                        <a:pt x="300678" y="204078"/>
                        <a:pt x="383358" y="108892"/>
                        <a:pt x="466038" y="13011"/>
                      </a:cubicBezTo>
                      <a:cubicBezTo>
                        <a:pt x="477849" y="-885"/>
                        <a:pt x="486187" y="-5054"/>
                        <a:pt x="502167" y="7452"/>
                      </a:cubicBezTo>
                      <a:cubicBezTo>
                        <a:pt x="524400" y="24127"/>
                        <a:pt x="819686" y="213110"/>
                        <a:pt x="832192" y="215889"/>
                      </a:cubicBezTo>
                      <a:cubicBezTo>
                        <a:pt x="859289" y="240207"/>
                        <a:pt x="859984" y="240207"/>
                        <a:pt x="844699" y="274947"/>
                      </a:cubicBezTo>
                      <a:cubicBezTo>
                        <a:pt x="825939" y="317329"/>
                        <a:pt x="610554" y="802292"/>
                        <a:pt x="570951" y="889141"/>
                      </a:cubicBezTo>
                      <a:lnTo>
                        <a:pt x="570951" y="889141"/>
                      </a:lnTo>
                      <a:close/>
                    </a:path>
                  </a:pathLst>
                </a:custGeom>
                <a:solidFill>
                  <a:schemeClr val="accent4">
                    <a:lumMod val="60000"/>
                    <a:lumOff val="40000"/>
                  </a:schemeClr>
                </a:solidFill>
                <a:ln w="692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1" name="Freeform: Shape 60">
                  <a:extLst>
                    <a:ext uri="{FF2B5EF4-FFF2-40B4-BE49-F238E27FC236}">
                      <a16:creationId xmlns:a16="http://schemas.microsoft.com/office/drawing/2014/main" id="{75091BAA-AACC-4870-9554-A13901F30212}"/>
                    </a:ext>
                  </a:extLst>
                </p:cNvPr>
                <p:cNvSpPr/>
                <p:nvPr/>
              </p:nvSpPr>
              <p:spPr>
                <a:xfrm>
                  <a:off x="8588577" y="899810"/>
                  <a:ext cx="834588" cy="939331"/>
                </a:xfrm>
                <a:custGeom>
                  <a:avLst/>
                  <a:gdLst>
                    <a:gd name="connsiteX0" fmla="*/ 62531 w 834588"/>
                    <a:gd name="connsiteY0" fmla="*/ 63226 h 939331"/>
                    <a:gd name="connsiteX1" fmla="*/ 301539 w 834588"/>
                    <a:gd name="connsiteY1" fmla="*/ 150075 h 939331"/>
                    <a:gd name="connsiteX2" fmla="*/ 314740 w 834588"/>
                    <a:gd name="connsiteY2" fmla="*/ 122978 h 939331"/>
                    <a:gd name="connsiteX3" fmla="*/ 252209 w 834588"/>
                    <a:gd name="connsiteY3" fmla="*/ 0 h 939331"/>
                    <a:gd name="connsiteX4" fmla="*/ 284169 w 834588"/>
                    <a:gd name="connsiteY4" fmla="*/ 45856 h 939331"/>
                    <a:gd name="connsiteX5" fmla="*/ 386998 w 834588"/>
                    <a:gd name="connsiteY5" fmla="*/ 159802 h 939331"/>
                    <a:gd name="connsiteX6" fmla="*/ 505808 w 834588"/>
                    <a:gd name="connsiteY6" fmla="*/ 237618 h 939331"/>
                    <a:gd name="connsiteX7" fmla="*/ 607247 w 834588"/>
                    <a:gd name="connsiteY7" fmla="*/ 273747 h 939331"/>
                    <a:gd name="connsiteX8" fmla="*/ 646155 w 834588"/>
                    <a:gd name="connsiteY8" fmla="*/ 337668 h 939331"/>
                    <a:gd name="connsiteX9" fmla="*/ 600994 w 834588"/>
                    <a:gd name="connsiteY9" fmla="*/ 416874 h 939331"/>
                    <a:gd name="connsiteX10" fmla="*/ 591962 w 834588"/>
                    <a:gd name="connsiteY10" fmla="*/ 454393 h 939331"/>
                    <a:gd name="connsiteX11" fmla="*/ 748984 w 834588"/>
                    <a:gd name="connsiteY11" fmla="*/ 772607 h 939331"/>
                    <a:gd name="connsiteX12" fmla="*/ 831664 w 834588"/>
                    <a:gd name="connsiteY12" fmla="*/ 866404 h 939331"/>
                    <a:gd name="connsiteX13" fmla="*/ 828885 w 834588"/>
                    <a:gd name="connsiteY13" fmla="*/ 883079 h 939331"/>
                    <a:gd name="connsiteX14" fmla="*/ 771912 w 834588"/>
                    <a:gd name="connsiteY14" fmla="*/ 913649 h 939331"/>
                    <a:gd name="connsiteX15" fmla="*/ 726751 w 834588"/>
                    <a:gd name="connsiteY15" fmla="*/ 926850 h 939331"/>
                    <a:gd name="connsiteX16" fmla="*/ 596825 w 834588"/>
                    <a:gd name="connsiteY16" fmla="*/ 938662 h 939331"/>
                    <a:gd name="connsiteX17" fmla="*/ 528736 w 834588"/>
                    <a:gd name="connsiteY17" fmla="*/ 935188 h 939331"/>
                    <a:gd name="connsiteX18" fmla="*/ 484269 w 834588"/>
                    <a:gd name="connsiteY18" fmla="*/ 935883 h 939331"/>
                    <a:gd name="connsiteX19" fmla="*/ 470373 w 834588"/>
                    <a:gd name="connsiteY19" fmla="*/ 904617 h 939331"/>
                    <a:gd name="connsiteX20" fmla="*/ 428686 w 834588"/>
                    <a:gd name="connsiteY20" fmla="*/ 778165 h 939331"/>
                    <a:gd name="connsiteX21" fmla="*/ 318214 w 834588"/>
                    <a:gd name="connsiteY21" fmla="*/ 665609 h 939331"/>
                    <a:gd name="connsiteX22" fmla="*/ 159802 w 834588"/>
                    <a:gd name="connsiteY22" fmla="*/ 502334 h 939331"/>
                    <a:gd name="connsiteX23" fmla="*/ 145906 w 834588"/>
                    <a:gd name="connsiteY23" fmla="*/ 485658 h 939331"/>
                    <a:gd name="connsiteX24" fmla="*/ 188983 w 834588"/>
                    <a:gd name="connsiteY24" fmla="*/ 266799 h 939331"/>
                    <a:gd name="connsiteX25" fmla="*/ 165360 w 834588"/>
                    <a:gd name="connsiteY25" fmla="*/ 163276 h 939331"/>
                    <a:gd name="connsiteX26" fmla="*/ 47941 w 834588"/>
                    <a:gd name="connsiteY26" fmla="*/ 143822 h 939331"/>
                    <a:gd name="connsiteX27" fmla="*/ 0 w 834588"/>
                    <a:gd name="connsiteY27" fmla="*/ 226502 h 939331"/>
                    <a:gd name="connsiteX28" fmla="*/ 42382 w 834588"/>
                    <a:gd name="connsiteY28" fmla="*/ 93797 h 939331"/>
                    <a:gd name="connsiteX29" fmla="*/ 62531 w 834588"/>
                    <a:gd name="connsiteY29" fmla="*/ 63226 h 9393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</a:cxnLst>
                  <a:rect l="l" t="t" r="r" b="b"/>
                  <a:pathLst>
                    <a:path w="834588" h="939331">
                      <a:moveTo>
                        <a:pt x="62531" y="63226"/>
                      </a:moveTo>
                      <a:cubicBezTo>
                        <a:pt x="131315" y="122283"/>
                        <a:pt x="207048" y="167445"/>
                        <a:pt x="301539" y="150075"/>
                      </a:cubicBezTo>
                      <a:cubicBezTo>
                        <a:pt x="325162" y="145906"/>
                        <a:pt x="325162" y="143127"/>
                        <a:pt x="314740" y="122978"/>
                      </a:cubicBezTo>
                      <a:cubicBezTo>
                        <a:pt x="298760" y="93102"/>
                        <a:pt x="268884" y="31266"/>
                        <a:pt x="252209" y="0"/>
                      </a:cubicBezTo>
                      <a:cubicBezTo>
                        <a:pt x="263326" y="0"/>
                        <a:pt x="280001" y="40298"/>
                        <a:pt x="284169" y="45856"/>
                      </a:cubicBezTo>
                      <a:cubicBezTo>
                        <a:pt x="317519" y="84070"/>
                        <a:pt x="343227" y="129926"/>
                        <a:pt x="386998" y="159802"/>
                      </a:cubicBezTo>
                      <a:cubicBezTo>
                        <a:pt x="393946" y="164665"/>
                        <a:pt x="470373" y="219554"/>
                        <a:pt x="505808" y="237618"/>
                      </a:cubicBezTo>
                      <a:cubicBezTo>
                        <a:pt x="537768" y="254293"/>
                        <a:pt x="573202" y="263326"/>
                        <a:pt x="607247" y="273747"/>
                      </a:cubicBezTo>
                      <a:cubicBezTo>
                        <a:pt x="641292" y="284169"/>
                        <a:pt x="651714" y="301539"/>
                        <a:pt x="646155" y="337668"/>
                      </a:cubicBezTo>
                      <a:cubicBezTo>
                        <a:pt x="641292" y="369628"/>
                        <a:pt x="626006" y="396725"/>
                        <a:pt x="600994" y="416874"/>
                      </a:cubicBezTo>
                      <a:cubicBezTo>
                        <a:pt x="586403" y="428686"/>
                        <a:pt x="586403" y="439108"/>
                        <a:pt x="591962" y="454393"/>
                      </a:cubicBezTo>
                      <a:cubicBezTo>
                        <a:pt x="630870" y="566949"/>
                        <a:pt x="678810" y="675336"/>
                        <a:pt x="748984" y="772607"/>
                      </a:cubicBezTo>
                      <a:cubicBezTo>
                        <a:pt x="751069" y="775386"/>
                        <a:pt x="807347" y="837222"/>
                        <a:pt x="831664" y="866404"/>
                      </a:cubicBezTo>
                      <a:cubicBezTo>
                        <a:pt x="836528" y="871962"/>
                        <a:pt x="835138" y="878215"/>
                        <a:pt x="828885" y="883079"/>
                      </a:cubicBezTo>
                      <a:cubicBezTo>
                        <a:pt x="810821" y="895585"/>
                        <a:pt x="791366" y="903922"/>
                        <a:pt x="771912" y="913649"/>
                      </a:cubicBezTo>
                      <a:cubicBezTo>
                        <a:pt x="764964" y="917123"/>
                        <a:pt x="738562" y="924071"/>
                        <a:pt x="726751" y="926850"/>
                      </a:cubicBezTo>
                      <a:cubicBezTo>
                        <a:pt x="689232" y="935188"/>
                        <a:pt x="650324" y="941441"/>
                        <a:pt x="596825" y="938662"/>
                      </a:cubicBezTo>
                      <a:cubicBezTo>
                        <a:pt x="577371" y="937967"/>
                        <a:pt x="548190" y="935883"/>
                        <a:pt x="528736" y="935188"/>
                      </a:cubicBezTo>
                      <a:cubicBezTo>
                        <a:pt x="511366" y="934493"/>
                        <a:pt x="507197" y="935883"/>
                        <a:pt x="484269" y="935883"/>
                      </a:cubicBezTo>
                      <a:cubicBezTo>
                        <a:pt x="461341" y="935883"/>
                        <a:pt x="466205" y="937272"/>
                        <a:pt x="470373" y="904617"/>
                      </a:cubicBezTo>
                      <a:cubicBezTo>
                        <a:pt x="479406" y="837917"/>
                        <a:pt x="443276" y="795535"/>
                        <a:pt x="428686" y="778165"/>
                      </a:cubicBezTo>
                      <a:cubicBezTo>
                        <a:pt x="416874" y="764269"/>
                        <a:pt x="344616" y="696180"/>
                        <a:pt x="318214" y="665609"/>
                      </a:cubicBezTo>
                      <a:cubicBezTo>
                        <a:pt x="268189" y="608636"/>
                        <a:pt x="214690" y="555138"/>
                        <a:pt x="159802" y="502334"/>
                      </a:cubicBezTo>
                      <a:cubicBezTo>
                        <a:pt x="151464" y="493996"/>
                        <a:pt x="152854" y="495386"/>
                        <a:pt x="145906" y="485658"/>
                      </a:cubicBezTo>
                      <a:cubicBezTo>
                        <a:pt x="145211" y="470373"/>
                        <a:pt x="190373" y="322383"/>
                        <a:pt x="188983" y="266799"/>
                      </a:cubicBezTo>
                      <a:cubicBezTo>
                        <a:pt x="188288" y="234144"/>
                        <a:pt x="181340" y="192457"/>
                        <a:pt x="165360" y="163276"/>
                      </a:cubicBezTo>
                      <a:cubicBezTo>
                        <a:pt x="141737" y="119504"/>
                        <a:pt x="86849" y="111861"/>
                        <a:pt x="47941" y="143822"/>
                      </a:cubicBezTo>
                      <a:cubicBezTo>
                        <a:pt x="30571" y="158412"/>
                        <a:pt x="9032" y="202184"/>
                        <a:pt x="0" y="226502"/>
                      </a:cubicBezTo>
                      <a:cubicBezTo>
                        <a:pt x="2084" y="181340"/>
                        <a:pt x="7643" y="140348"/>
                        <a:pt x="42382" y="93797"/>
                      </a:cubicBezTo>
                      <a:cubicBezTo>
                        <a:pt x="53499" y="81290"/>
                        <a:pt x="62531" y="63226"/>
                        <a:pt x="62531" y="63226"/>
                      </a:cubicBezTo>
                      <a:close/>
                    </a:path>
                  </a:pathLst>
                </a:custGeom>
                <a:solidFill>
                  <a:schemeClr val="accent4">
                    <a:lumMod val="60000"/>
                    <a:lumOff val="40000"/>
                  </a:schemeClr>
                </a:solidFill>
                <a:ln w="692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2" name="Freeform: Shape 61">
                  <a:extLst>
                    <a:ext uri="{FF2B5EF4-FFF2-40B4-BE49-F238E27FC236}">
                      <a16:creationId xmlns:a16="http://schemas.microsoft.com/office/drawing/2014/main" id="{BEB71114-13F0-4633-BC37-EB4FAE2CABE6}"/>
                    </a:ext>
                  </a:extLst>
                </p:cNvPr>
                <p:cNvSpPr/>
                <p:nvPr/>
              </p:nvSpPr>
              <p:spPr>
                <a:xfrm>
                  <a:off x="8477792" y="1022270"/>
                  <a:ext cx="834459" cy="1495248"/>
                </a:xfrm>
                <a:custGeom>
                  <a:avLst/>
                  <a:gdLst>
                    <a:gd name="connsiteX0" fmla="*/ 834460 w 834459"/>
                    <a:gd name="connsiteY0" fmla="*/ 1469703 h 1495248"/>
                    <a:gd name="connsiteX1" fmla="*/ 799720 w 834459"/>
                    <a:gd name="connsiteY1" fmla="*/ 1395360 h 1495248"/>
                    <a:gd name="connsiteX2" fmla="*/ 728851 w 834459"/>
                    <a:gd name="connsiteY2" fmla="*/ 1278635 h 1495248"/>
                    <a:gd name="connsiteX3" fmla="*/ 723988 w 834459"/>
                    <a:gd name="connsiteY3" fmla="*/ 1257097 h 1495248"/>
                    <a:gd name="connsiteX4" fmla="*/ 745526 w 834459"/>
                    <a:gd name="connsiteY4" fmla="*/ 1256402 h 1495248"/>
                    <a:gd name="connsiteX5" fmla="*/ 788603 w 834459"/>
                    <a:gd name="connsiteY5" fmla="*/ 1270993 h 1495248"/>
                    <a:gd name="connsiteX6" fmla="*/ 803889 w 834459"/>
                    <a:gd name="connsiteY6" fmla="*/ 1268908 h 1495248"/>
                    <a:gd name="connsiteX7" fmla="*/ 796246 w 834459"/>
                    <a:gd name="connsiteY7" fmla="*/ 1255707 h 1495248"/>
                    <a:gd name="connsiteX8" fmla="*/ 614211 w 834459"/>
                    <a:gd name="connsiteY8" fmla="*/ 1170943 h 1495248"/>
                    <a:gd name="connsiteX9" fmla="*/ 567660 w 834459"/>
                    <a:gd name="connsiteY9" fmla="*/ 1150794 h 1495248"/>
                    <a:gd name="connsiteX10" fmla="*/ 150091 w 834459"/>
                    <a:gd name="connsiteY10" fmla="*/ 762406 h 1495248"/>
                    <a:gd name="connsiteX11" fmla="*/ 138279 w 834459"/>
                    <a:gd name="connsiteY11" fmla="*/ 720024 h 1495248"/>
                    <a:gd name="connsiteX12" fmla="*/ 257783 w 834459"/>
                    <a:gd name="connsiteY12" fmla="*/ 359428 h 1495248"/>
                    <a:gd name="connsiteX13" fmla="*/ 297386 w 834459"/>
                    <a:gd name="connsiteY13" fmla="*/ 196847 h 1495248"/>
                    <a:gd name="connsiteX14" fmla="*/ 274458 w 834459"/>
                    <a:gd name="connsiteY14" fmla="*/ 39129 h 1495248"/>
                    <a:gd name="connsiteX15" fmla="*/ 177188 w 834459"/>
                    <a:gd name="connsiteY15" fmla="*/ 9253 h 1495248"/>
                    <a:gd name="connsiteX16" fmla="*/ 136890 w 834459"/>
                    <a:gd name="connsiteY16" fmla="*/ 46772 h 1495248"/>
                    <a:gd name="connsiteX17" fmla="*/ 111183 w 834459"/>
                    <a:gd name="connsiteY17" fmla="*/ 100271 h 1495248"/>
                    <a:gd name="connsiteX18" fmla="*/ 102845 w 834459"/>
                    <a:gd name="connsiteY18" fmla="*/ 199626 h 1495248"/>
                    <a:gd name="connsiteX19" fmla="*/ 66021 w 834459"/>
                    <a:gd name="connsiteY19" fmla="*/ 444192 h 1495248"/>
                    <a:gd name="connsiteX20" fmla="*/ 711 w 834459"/>
                    <a:gd name="connsiteY20" fmla="*/ 778386 h 1495248"/>
                    <a:gd name="connsiteX21" fmla="*/ 24334 w 834459"/>
                    <a:gd name="connsiteY21" fmla="*/ 835359 h 1495248"/>
                    <a:gd name="connsiteX22" fmla="*/ 464136 w 834459"/>
                    <a:gd name="connsiteY22" fmla="*/ 1132729 h 1495248"/>
                    <a:gd name="connsiteX23" fmla="*/ 662846 w 834459"/>
                    <a:gd name="connsiteY23" fmla="*/ 1398140 h 1495248"/>
                    <a:gd name="connsiteX24" fmla="*/ 697586 w 834459"/>
                    <a:gd name="connsiteY24" fmla="*/ 1454417 h 1495248"/>
                    <a:gd name="connsiteX25" fmla="*/ 686469 w 834459"/>
                    <a:gd name="connsiteY25" fmla="*/ 1409256 h 1495248"/>
                    <a:gd name="connsiteX26" fmla="*/ 679521 w 834459"/>
                    <a:gd name="connsiteY26" fmla="*/ 1370348 h 1495248"/>
                    <a:gd name="connsiteX27" fmla="*/ 755948 w 834459"/>
                    <a:gd name="connsiteY27" fmla="*/ 1475956 h 1495248"/>
                    <a:gd name="connsiteX28" fmla="*/ 711482 w 834459"/>
                    <a:gd name="connsiteY28" fmla="*/ 1368958 h 1495248"/>
                    <a:gd name="connsiteX29" fmla="*/ 774013 w 834459"/>
                    <a:gd name="connsiteY29" fmla="*/ 1475956 h 1495248"/>
                    <a:gd name="connsiteX30" fmla="*/ 796941 w 834459"/>
                    <a:gd name="connsiteY30" fmla="*/ 1494021 h 1495248"/>
                    <a:gd name="connsiteX31" fmla="*/ 790688 w 834459"/>
                    <a:gd name="connsiteY31" fmla="*/ 1468313 h 1495248"/>
                    <a:gd name="connsiteX32" fmla="*/ 747611 w 834459"/>
                    <a:gd name="connsiteY32" fmla="*/ 1373822 h 1495248"/>
                    <a:gd name="connsiteX33" fmla="*/ 834460 w 834459"/>
                    <a:gd name="connsiteY33" fmla="*/ 1469703 h 14952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</a:cxnLst>
                  <a:rect l="l" t="t" r="r" b="b"/>
                  <a:pathLst>
                    <a:path w="834459" h="1495248">
                      <a:moveTo>
                        <a:pt x="834460" y="1469703"/>
                      </a:moveTo>
                      <a:cubicBezTo>
                        <a:pt x="828901" y="1441911"/>
                        <a:pt x="814311" y="1418983"/>
                        <a:pt x="799720" y="1395360"/>
                      </a:cubicBezTo>
                      <a:cubicBezTo>
                        <a:pt x="775402" y="1356452"/>
                        <a:pt x="752474" y="1317544"/>
                        <a:pt x="728851" y="1278635"/>
                      </a:cubicBezTo>
                      <a:cubicBezTo>
                        <a:pt x="725378" y="1272382"/>
                        <a:pt x="719819" y="1264045"/>
                        <a:pt x="723988" y="1257097"/>
                      </a:cubicBezTo>
                      <a:cubicBezTo>
                        <a:pt x="729546" y="1248760"/>
                        <a:pt x="738579" y="1254318"/>
                        <a:pt x="745526" y="1256402"/>
                      </a:cubicBezTo>
                      <a:cubicBezTo>
                        <a:pt x="760117" y="1260571"/>
                        <a:pt x="774013" y="1266129"/>
                        <a:pt x="788603" y="1270993"/>
                      </a:cubicBezTo>
                      <a:cubicBezTo>
                        <a:pt x="793467" y="1273077"/>
                        <a:pt x="800415" y="1275162"/>
                        <a:pt x="803889" y="1268908"/>
                      </a:cubicBezTo>
                      <a:cubicBezTo>
                        <a:pt x="808058" y="1261961"/>
                        <a:pt x="801110" y="1258487"/>
                        <a:pt x="796246" y="1255707"/>
                      </a:cubicBezTo>
                      <a:cubicBezTo>
                        <a:pt x="735799" y="1226526"/>
                        <a:pt x="680216" y="1188313"/>
                        <a:pt x="614211" y="1170943"/>
                      </a:cubicBezTo>
                      <a:cubicBezTo>
                        <a:pt x="597536" y="1166774"/>
                        <a:pt x="580166" y="1162605"/>
                        <a:pt x="567660" y="1150794"/>
                      </a:cubicBezTo>
                      <a:cubicBezTo>
                        <a:pt x="529447" y="1114665"/>
                        <a:pt x="176493" y="782555"/>
                        <a:pt x="150091" y="762406"/>
                      </a:cubicBezTo>
                      <a:cubicBezTo>
                        <a:pt x="134111" y="750595"/>
                        <a:pt x="130637" y="738088"/>
                        <a:pt x="138279" y="720024"/>
                      </a:cubicBezTo>
                      <a:cubicBezTo>
                        <a:pt x="183441" y="613721"/>
                        <a:pt x="252225" y="389304"/>
                        <a:pt x="257783" y="359428"/>
                      </a:cubicBezTo>
                      <a:cubicBezTo>
                        <a:pt x="266816" y="304539"/>
                        <a:pt x="292523" y="253125"/>
                        <a:pt x="297386" y="196847"/>
                      </a:cubicBezTo>
                      <a:cubicBezTo>
                        <a:pt x="302250" y="142653"/>
                        <a:pt x="300166" y="89154"/>
                        <a:pt x="274458" y="39129"/>
                      </a:cubicBezTo>
                      <a:cubicBezTo>
                        <a:pt x="255699" y="1611"/>
                        <a:pt x="214706" y="-10201"/>
                        <a:pt x="177188" y="9253"/>
                      </a:cubicBezTo>
                      <a:cubicBezTo>
                        <a:pt x="160513" y="18286"/>
                        <a:pt x="148006" y="31487"/>
                        <a:pt x="136890" y="46772"/>
                      </a:cubicBezTo>
                      <a:cubicBezTo>
                        <a:pt x="125078" y="63447"/>
                        <a:pt x="119520" y="82206"/>
                        <a:pt x="111183" y="100271"/>
                      </a:cubicBezTo>
                      <a:cubicBezTo>
                        <a:pt x="108403" y="132926"/>
                        <a:pt x="104235" y="166276"/>
                        <a:pt x="102845" y="199626"/>
                      </a:cubicBezTo>
                      <a:cubicBezTo>
                        <a:pt x="100066" y="282306"/>
                        <a:pt x="89644" y="364986"/>
                        <a:pt x="66021" y="444192"/>
                      </a:cubicBezTo>
                      <a:cubicBezTo>
                        <a:pt x="32671" y="553274"/>
                        <a:pt x="13217" y="665135"/>
                        <a:pt x="711" y="778386"/>
                      </a:cubicBezTo>
                      <a:cubicBezTo>
                        <a:pt x="-2068" y="802009"/>
                        <a:pt x="2795" y="820769"/>
                        <a:pt x="24334" y="835359"/>
                      </a:cubicBezTo>
                      <a:cubicBezTo>
                        <a:pt x="56989" y="856203"/>
                        <a:pt x="464136" y="1132729"/>
                        <a:pt x="464136" y="1132729"/>
                      </a:cubicBezTo>
                      <a:cubicBezTo>
                        <a:pt x="555849" y="1200819"/>
                        <a:pt x="632276" y="1280720"/>
                        <a:pt x="662846" y="1398140"/>
                      </a:cubicBezTo>
                      <a:cubicBezTo>
                        <a:pt x="667710" y="1417594"/>
                        <a:pt x="679521" y="1434963"/>
                        <a:pt x="697586" y="1454417"/>
                      </a:cubicBezTo>
                      <a:cubicBezTo>
                        <a:pt x="698281" y="1433574"/>
                        <a:pt x="689248" y="1421762"/>
                        <a:pt x="686469" y="1409256"/>
                      </a:cubicBezTo>
                      <a:cubicBezTo>
                        <a:pt x="683690" y="1396055"/>
                        <a:pt x="681606" y="1382854"/>
                        <a:pt x="679521" y="1370348"/>
                      </a:cubicBezTo>
                      <a:cubicBezTo>
                        <a:pt x="704534" y="1407172"/>
                        <a:pt x="721904" y="1446775"/>
                        <a:pt x="755948" y="1475956"/>
                      </a:cubicBezTo>
                      <a:cubicBezTo>
                        <a:pt x="750390" y="1436353"/>
                        <a:pt x="715650" y="1408561"/>
                        <a:pt x="711482" y="1368958"/>
                      </a:cubicBezTo>
                      <a:cubicBezTo>
                        <a:pt x="730241" y="1405782"/>
                        <a:pt x="753169" y="1440522"/>
                        <a:pt x="774013" y="1475956"/>
                      </a:cubicBezTo>
                      <a:cubicBezTo>
                        <a:pt x="779571" y="1484988"/>
                        <a:pt x="786519" y="1499579"/>
                        <a:pt x="796941" y="1494021"/>
                      </a:cubicBezTo>
                      <a:cubicBezTo>
                        <a:pt x="806668" y="1489157"/>
                        <a:pt x="794857" y="1476651"/>
                        <a:pt x="790688" y="1468313"/>
                      </a:cubicBezTo>
                      <a:cubicBezTo>
                        <a:pt x="776097" y="1437048"/>
                        <a:pt x="758033" y="1407172"/>
                        <a:pt x="747611" y="1373822"/>
                      </a:cubicBezTo>
                      <a:cubicBezTo>
                        <a:pt x="778876" y="1402308"/>
                        <a:pt x="799025" y="1442606"/>
                        <a:pt x="834460" y="1469703"/>
                      </a:cubicBezTo>
                      <a:close/>
                    </a:path>
                  </a:pathLst>
                </a:custGeom>
                <a:solidFill>
                  <a:schemeClr val="tx1">
                    <a:lumMod val="75000"/>
                    <a:lumOff val="25000"/>
                  </a:schemeClr>
                </a:solidFill>
                <a:ln w="692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50" name="Rectangle: Rounded Corners 49">
                <a:extLst>
                  <a:ext uri="{FF2B5EF4-FFF2-40B4-BE49-F238E27FC236}">
                    <a16:creationId xmlns:a16="http://schemas.microsoft.com/office/drawing/2014/main" id="{368A2D74-3320-489D-B68B-D57761686827}"/>
                  </a:ext>
                </a:extLst>
              </p:cNvPr>
              <p:cNvSpPr/>
              <p:nvPr/>
            </p:nvSpPr>
            <p:spPr>
              <a:xfrm rot="2641174">
                <a:off x="8577852" y="1796177"/>
                <a:ext cx="18288" cy="320040"/>
              </a:xfrm>
              <a:prstGeom prst="roundRect">
                <a:avLst>
                  <a:gd name="adj" fmla="val 50000"/>
                </a:avLst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: Rounded Corners 50">
                <a:extLst>
                  <a:ext uri="{FF2B5EF4-FFF2-40B4-BE49-F238E27FC236}">
                    <a16:creationId xmlns:a16="http://schemas.microsoft.com/office/drawing/2014/main" id="{E58EC2D0-F2C2-4D22-9720-86B2BBF4234D}"/>
                  </a:ext>
                </a:extLst>
              </p:cNvPr>
              <p:cNvSpPr/>
              <p:nvPr/>
            </p:nvSpPr>
            <p:spPr>
              <a:xfrm rot="1698246" flipH="1">
                <a:off x="8718362" y="1909635"/>
                <a:ext cx="18288" cy="274320"/>
              </a:xfrm>
              <a:prstGeom prst="roundRect">
                <a:avLst>
                  <a:gd name="adj" fmla="val 50000"/>
                </a:avLst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: Rounded Corners 51">
                <a:extLst>
                  <a:ext uri="{FF2B5EF4-FFF2-40B4-BE49-F238E27FC236}">
                    <a16:creationId xmlns:a16="http://schemas.microsoft.com/office/drawing/2014/main" id="{5F684DB6-90D9-46E8-893C-1649E305D660}"/>
                  </a:ext>
                </a:extLst>
              </p:cNvPr>
              <p:cNvSpPr/>
              <p:nvPr/>
            </p:nvSpPr>
            <p:spPr>
              <a:xfrm rot="381511" flipH="1">
                <a:off x="8841615" y="1995450"/>
                <a:ext cx="18288" cy="365760"/>
              </a:xfrm>
              <a:prstGeom prst="roundRect">
                <a:avLst>
                  <a:gd name="adj" fmla="val 50000"/>
                </a:avLst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: Rounded Corners 52">
                <a:extLst>
                  <a:ext uri="{FF2B5EF4-FFF2-40B4-BE49-F238E27FC236}">
                    <a16:creationId xmlns:a16="http://schemas.microsoft.com/office/drawing/2014/main" id="{1FAA8B82-9B13-4BD8-A09D-E1EA07A33B2A}"/>
                  </a:ext>
                </a:extLst>
              </p:cNvPr>
              <p:cNvSpPr/>
              <p:nvPr/>
            </p:nvSpPr>
            <p:spPr>
              <a:xfrm rot="21076913" flipH="1">
                <a:off x="9461779" y="1707282"/>
                <a:ext cx="9144" cy="320040"/>
              </a:xfrm>
              <a:prstGeom prst="roundRect">
                <a:avLst>
                  <a:gd name="adj" fmla="val 50000"/>
                </a:avLst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: Rounded Corners 53">
                <a:extLst>
                  <a:ext uri="{FF2B5EF4-FFF2-40B4-BE49-F238E27FC236}">
                    <a16:creationId xmlns:a16="http://schemas.microsoft.com/office/drawing/2014/main" id="{F0C230B8-B6E3-494F-ADD5-F3D9AD60718F}"/>
                  </a:ext>
                </a:extLst>
              </p:cNvPr>
              <p:cNvSpPr/>
              <p:nvPr/>
            </p:nvSpPr>
            <p:spPr>
              <a:xfrm rot="19315242" flipH="1">
                <a:off x="9582368" y="1709561"/>
                <a:ext cx="9144" cy="182880"/>
              </a:xfrm>
              <a:prstGeom prst="roundRect">
                <a:avLst>
                  <a:gd name="adj" fmla="val 50000"/>
                </a:avLst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B48A4307-6FAD-47C2-B6A3-C6F07E1FDB23}"/>
                </a:ext>
              </a:extLst>
            </p:cNvPr>
            <p:cNvSpPr/>
            <p:nvPr/>
          </p:nvSpPr>
          <p:spPr>
            <a:xfrm>
              <a:off x="3153317" y="51222"/>
              <a:ext cx="1861977" cy="867667"/>
            </a:xfrm>
            <a:custGeom>
              <a:avLst/>
              <a:gdLst>
                <a:gd name="connsiteX0" fmla="*/ 820323 w 1861977"/>
                <a:gd name="connsiteY0" fmla="*/ 23 h 867667"/>
                <a:gd name="connsiteX1" fmla="*/ 914603 w 1861977"/>
                <a:gd name="connsiteY1" fmla="*/ 5049 h 867667"/>
                <a:gd name="connsiteX2" fmla="*/ 1426051 w 1861977"/>
                <a:gd name="connsiteY2" fmla="*/ 303640 h 867667"/>
                <a:gd name="connsiteX3" fmla="*/ 1470069 w 1861977"/>
                <a:gd name="connsiteY3" fmla="*/ 344676 h 867667"/>
                <a:gd name="connsiteX4" fmla="*/ 1481320 w 1861977"/>
                <a:gd name="connsiteY4" fmla="*/ 341254 h 867667"/>
                <a:gd name="connsiteX5" fmla="*/ 1861526 w 1861977"/>
                <a:gd name="connsiteY5" fmla="*/ 274473 h 867667"/>
                <a:gd name="connsiteX6" fmla="*/ 1076473 w 1861977"/>
                <a:gd name="connsiteY6" fmla="*/ 640984 h 867667"/>
                <a:gd name="connsiteX7" fmla="*/ 237751 w 1861977"/>
                <a:gd name="connsiteY7" fmla="*/ 858201 h 867667"/>
                <a:gd name="connsiteX8" fmla="*/ 573453 w 1861977"/>
                <a:gd name="connsiteY8" fmla="*/ 667623 h 867667"/>
                <a:gd name="connsiteX9" fmla="*/ 631481 w 1861977"/>
                <a:gd name="connsiteY9" fmla="*/ 643432 h 867667"/>
                <a:gd name="connsiteX10" fmla="*/ 628812 w 1861977"/>
                <a:gd name="connsiteY10" fmla="*/ 605803 h 867667"/>
                <a:gd name="connsiteX11" fmla="*/ 617391 w 1861977"/>
                <a:gd name="connsiteY11" fmla="*/ 310618 h 867667"/>
                <a:gd name="connsiteX12" fmla="*/ 436580 w 1861977"/>
                <a:gd name="connsiteY12" fmla="*/ 216166 h 867667"/>
                <a:gd name="connsiteX13" fmla="*/ 486 w 1861977"/>
                <a:gd name="connsiteY13" fmla="*/ 244656 h 867667"/>
                <a:gd name="connsiteX14" fmla="*/ 424698 w 1861977"/>
                <a:gd name="connsiteY14" fmla="*/ 42226 h 867667"/>
                <a:gd name="connsiteX15" fmla="*/ 820323 w 1861977"/>
                <a:gd name="connsiteY15" fmla="*/ 23 h 867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61977" h="867667">
                  <a:moveTo>
                    <a:pt x="820323" y="23"/>
                  </a:moveTo>
                  <a:cubicBezTo>
                    <a:pt x="858700" y="237"/>
                    <a:pt x="891399" y="1956"/>
                    <a:pt x="914603" y="5049"/>
                  </a:cubicBezTo>
                  <a:cubicBezTo>
                    <a:pt x="1052179" y="4398"/>
                    <a:pt x="1279452" y="172204"/>
                    <a:pt x="1426051" y="303640"/>
                  </a:cubicBezTo>
                  <a:lnTo>
                    <a:pt x="1470069" y="344676"/>
                  </a:lnTo>
                  <a:lnTo>
                    <a:pt x="1481320" y="341254"/>
                  </a:lnTo>
                  <a:cubicBezTo>
                    <a:pt x="1702106" y="277033"/>
                    <a:pt x="1852263" y="248706"/>
                    <a:pt x="1861526" y="274473"/>
                  </a:cubicBezTo>
                  <a:cubicBezTo>
                    <a:pt x="1876346" y="315699"/>
                    <a:pt x="1524866" y="479792"/>
                    <a:pt x="1076473" y="640984"/>
                  </a:cubicBezTo>
                  <a:cubicBezTo>
                    <a:pt x="628080" y="802176"/>
                    <a:pt x="252571" y="899427"/>
                    <a:pt x="237751" y="858201"/>
                  </a:cubicBezTo>
                  <a:cubicBezTo>
                    <a:pt x="228488" y="832435"/>
                    <a:pt x="362312" y="758674"/>
                    <a:pt x="573453" y="667623"/>
                  </a:cubicBezTo>
                  <a:lnTo>
                    <a:pt x="631481" y="643432"/>
                  </a:lnTo>
                  <a:lnTo>
                    <a:pt x="628812" y="605803"/>
                  </a:lnTo>
                  <a:cubicBezTo>
                    <a:pt x="626978" y="512202"/>
                    <a:pt x="659137" y="485590"/>
                    <a:pt x="617391" y="310618"/>
                  </a:cubicBezTo>
                  <a:cubicBezTo>
                    <a:pt x="526055" y="223459"/>
                    <a:pt x="565064" y="226172"/>
                    <a:pt x="436580" y="216166"/>
                  </a:cubicBezTo>
                  <a:cubicBezTo>
                    <a:pt x="308361" y="193278"/>
                    <a:pt x="22978" y="284689"/>
                    <a:pt x="486" y="244656"/>
                  </a:cubicBezTo>
                  <a:cubicBezTo>
                    <a:pt x="-13368" y="223852"/>
                    <a:pt x="272345" y="82161"/>
                    <a:pt x="424698" y="42226"/>
                  </a:cubicBezTo>
                  <a:cubicBezTo>
                    <a:pt x="538963" y="12275"/>
                    <a:pt x="705193" y="-621"/>
                    <a:pt x="820323" y="23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51AD80F2-E0CC-4B5A-B09A-AE377980284B}"/>
              </a:ext>
            </a:extLst>
          </p:cNvPr>
          <p:cNvGrpSpPr/>
          <p:nvPr/>
        </p:nvGrpSpPr>
        <p:grpSpPr>
          <a:xfrm>
            <a:off x="2451607" y="1753565"/>
            <a:ext cx="2157248" cy="3775888"/>
            <a:chOff x="8167119" y="502971"/>
            <a:chExt cx="3491744" cy="6111691"/>
          </a:xfrm>
        </p:grpSpPr>
        <p:grpSp>
          <p:nvGrpSpPr>
            <p:cNvPr id="64" name="Graphic 1">
              <a:extLst>
                <a:ext uri="{FF2B5EF4-FFF2-40B4-BE49-F238E27FC236}">
                  <a16:creationId xmlns:a16="http://schemas.microsoft.com/office/drawing/2014/main" id="{54BC296B-9439-43E0-9003-04BF5BA0386F}"/>
                </a:ext>
              </a:extLst>
            </p:cNvPr>
            <p:cNvGrpSpPr/>
            <p:nvPr/>
          </p:nvGrpSpPr>
          <p:grpSpPr>
            <a:xfrm flipH="1">
              <a:off x="8167119" y="502971"/>
              <a:ext cx="3227036" cy="6111691"/>
              <a:chOff x="8451803" y="-212088"/>
              <a:chExt cx="3618708" cy="6853482"/>
            </a:xfrm>
          </p:grpSpPr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B9CD95D5-2C91-4CB0-9B37-B2BECF72F36D}"/>
                  </a:ext>
                </a:extLst>
              </p:cNvPr>
              <p:cNvSpPr/>
              <p:nvPr/>
            </p:nvSpPr>
            <p:spPr>
              <a:xfrm>
                <a:off x="8451803" y="-209748"/>
                <a:ext cx="3175254" cy="6851142"/>
              </a:xfrm>
              <a:custGeom>
                <a:avLst/>
                <a:gdLst>
                  <a:gd name="connsiteX0" fmla="*/ 3154648 w 3175254"/>
                  <a:gd name="connsiteY0" fmla="*/ 2960723 h 6851142"/>
                  <a:gd name="connsiteX1" fmla="*/ 3073038 w 3175254"/>
                  <a:gd name="connsiteY1" fmla="*/ 2945635 h 6851142"/>
                  <a:gd name="connsiteX2" fmla="*/ 3132702 w 3175254"/>
                  <a:gd name="connsiteY2" fmla="*/ 2919575 h 6851142"/>
                  <a:gd name="connsiteX3" fmla="*/ 3168364 w 3175254"/>
                  <a:gd name="connsiteY3" fmla="*/ 2885971 h 6851142"/>
                  <a:gd name="connsiteX4" fmla="*/ 3159449 w 3175254"/>
                  <a:gd name="connsiteY4" fmla="*/ 2874998 h 6851142"/>
                  <a:gd name="connsiteX5" fmla="*/ 2994857 w 3175254"/>
                  <a:gd name="connsiteY5" fmla="*/ 2926433 h 6851142"/>
                  <a:gd name="connsiteX6" fmla="*/ 2937249 w 3175254"/>
                  <a:gd name="connsiteY6" fmla="*/ 2934662 h 6851142"/>
                  <a:gd name="connsiteX7" fmla="*/ 2766485 w 3175254"/>
                  <a:gd name="connsiteY7" fmla="*/ 3060164 h 6851142"/>
                  <a:gd name="connsiteX8" fmla="*/ 2710250 w 3175254"/>
                  <a:gd name="connsiteY8" fmla="*/ 3049191 h 6851142"/>
                  <a:gd name="connsiteX9" fmla="*/ 2310428 w 3175254"/>
                  <a:gd name="connsiteY9" fmla="*/ 2558844 h 6851142"/>
                  <a:gd name="connsiteX10" fmla="*/ 2200014 w 3175254"/>
                  <a:gd name="connsiteY10" fmla="*/ 2390823 h 6851142"/>
                  <a:gd name="connsiteX11" fmla="*/ 1966842 w 3175254"/>
                  <a:gd name="connsiteY11" fmla="*/ 1698165 h 6851142"/>
                  <a:gd name="connsiteX12" fmla="*/ 1879746 w 3175254"/>
                  <a:gd name="connsiteY12" fmla="*/ 1606268 h 6851142"/>
                  <a:gd name="connsiteX13" fmla="*/ 1676749 w 3175254"/>
                  <a:gd name="connsiteY13" fmla="*/ 1532887 h 6851142"/>
                  <a:gd name="connsiteX14" fmla="*/ 1567021 w 3175254"/>
                  <a:gd name="connsiteY14" fmla="*/ 1449905 h 6851142"/>
                  <a:gd name="connsiteX15" fmla="*/ 1528616 w 3175254"/>
                  <a:gd name="connsiteY15" fmla="*/ 1368981 h 6851142"/>
                  <a:gd name="connsiteX16" fmla="*/ 1551247 w 3175254"/>
                  <a:gd name="connsiteY16" fmla="*/ 1351836 h 6851142"/>
                  <a:gd name="connsiteX17" fmla="*/ 1622571 w 3175254"/>
                  <a:gd name="connsiteY17" fmla="*/ 1333319 h 6851142"/>
                  <a:gd name="connsiteX18" fmla="*/ 1719268 w 3175254"/>
                  <a:gd name="connsiteY18" fmla="*/ 1200960 h 6851142"/>
                  <a:gd name="connsiteX19" fmla="*/ 1818710 w 3175254"/>
                  <a:gd name="connsiteY19" fmla="*/ 1108377 h 6851142"/>
                  <a:gd name="connsiteX20" fmla="*/ 1883861 w 3175254"/>
                  <a:gd name="connsiteY20" fmla="*/ 863546 h 6851142"/>
                  <a:gd name="connsiteX21" fmla="*/ 1948326 w 3175254"/>
                  <a:gd name="connsiteY21" fmla="*/ 858746 h 6851142"/>
                  <a:gd name="connsiteX22" fmla="*/ 2017592 w 3175254"/>
                  <a:gd name="connsiteY22" fmla="*/ 755190 h 6851142"/>
                  <a:gd name="connsiteX23" fmla="*/ 1970957 w 3175254"/>
                  <a:gd name="connsiteY23" fmla="*/ 654377 h 6851142"/>
                  <a:gd name="connsiteX24" fmla="*/ 1665090 w 3175254"/>
                  <a:gd name="connsiteY24" fmla="*/ 399946 h 6851142"/>
                  <a:gd name="connsiteX25" fmla="*/ 1643830 w 3175254"/>
                  <a:gd name="connsiteY25" fmla="*/ 375257 h 6851142"/>
                  <a:gd name="connsiteX26" fmla="*/ 1547133 w 3175254"/>
                  <a:gd name="connsiteY26" fmla="*/ 24813 h 6851142"/>
                  <a:gd name="connsiteX27" fmla="*/ 1530673 w 3175254"/>
                  <a:gd name="connsiteY27" fmla="*/ 124 h 6851142"/>
                  <a:gd name="connsiteX28" fmla="*/ 1508042 w 3175254"/>
                  <a:gd name="connsiteY28" fmla="*/ 16583 h 6851142"/>
                  <a:gd name="connsiteX29" fmla="*/ 1360595 w 3175254"/>
                  <a:gd name="connsiteY29" fmla="*/ 326565 h 6851142"/>
                  <a:gd name="connsiteX30" fmla="*/ 1332477 w 3175254"/>
                  <a:gd name="connsiteY30" fmla="*/ 347825 h 6851142"/>
                  <a:gd name="connsiteX31" fmla="*/ 1180230 w 3175254"/>
                  <a:gd name="connsiteY31" fmla="*/ 399946 h 6851142"/>
                  <a:gd name="connsiteX32" fmla="*/ 1044441 w 3175254"/>
                  <a:gd name="connsiteY32" fmla="*/ 546707 h 6851142"/>
                  <a:gd name="connsiteX33" fmla="*/ 1071873 w 3175254"/>
                  <a:gd name="connsiteY33" fmla="*/ 679752 h 6851142"/>
                  <a:gd name="connsiteX34" fmla="*/ 1065701 w 3175254"/>
                  <a:gd name="connsiteY34" fmla="*/ 698954 h 6851142"/>
                  <a:gd name="connsiteX35" fmla="*/ 1038269 w 3175254"/>
                  <a:gd name="connsiteY35" fmla="*/ 811426 h 6851142"/>
                  <a:gd name="connsiteX36" fmla="*/ 1038955 w 3175254"/>
                  <a:gd name="connsiteY36" fmla="*/ 885492 h 6851142"/>
                  <a:gd name="connsiteX37" fmla="*/ 1287214 w 3175254"/>
                  <a:gd name="connsiteY37" fmla="*/ 1264739 h 6851142"/>
                  <a:gd name="connsiteX38" fmla="*/ 1261154 w 3175254"/>
                  <a:gd name="connsiteY38" fmla="*/ 1399842 h 6851142"/>
                  <a:gd name="connsiteX39" fmla="*/ 1193946 w 3175254"/>
                  <a:gd name="connsiteY39" fmla="*/ 1458821 h 6851142"/>
                  <a:gd name="connsiteX40" fmla="*/ 1072559 w 3175254"/>
                  <a:gd name="connsiteY40" fmla="*/ 1452649 h 6851142"/>
                  <a:gd name="connsiteX41" fmla="*/ 1010837 w 3175254"/>
                  <a:gd name="connsiteY41" fmla="*/ 1434132 h 6851142"/>
                  <a:gd name="connsiteX42" fmla="*/ 848302 w 3175254"/>
                  <a:gd name="connsiteY42" fmla="*/ 1460192 h 6851142"/>
                  <a:gd name="connsiteX43" fmla="*/ 765321 w 3175254"/>
                  <a:gd name="connsiteY43" fmla="*/ 1570606 h 6851142"/>
                  <a:gd name="connsiteX44" fmla="*/ 451224 w 3175254"/>
                  <a:gd name="connsiteY44" fmla="*/ 2240633 h 6851142"/>
                  <a:gd name="connsiteX45" fmla="*/ 457396 w 3175254"/>
                  <a:gd name="connsiteY45" fmla="*/ 2386708 h 6851142"/>
                  <a:gd name="connsiteX46" fmla="*/ 619931 w 3175254"/>
                  <a:gd name="connsiteY46" fmla="*/ 2605478 h 6851142"/>
                  <a:gd name="connsiteX47" fmla="*/ 797553 w 3175254"/>
                  <a:gd name="connsiteY47" fmla="*/ 2751554 h 6851142"/>
                  <a:gd name="connsiteX48" fmla="*/ 897680 w 3175254"/>
                  <a:gd name="connsiteY48" fmla="*/ 2822191 h 6851142"/>
                  <a:gd name="connsiteX49" fmla="*/ 931284 w 3175254"/>
                  <a:gd name="connsiteY49" fmla="*/ 2856481 h 6851142"/>
                  <a:gd name="connsiteX50" fmla="*/ 928541 w 3175254"/>
                  <a:gd name="connsiteY50" fmla="*/ 2930548 h 6851142"/>
                  <a:gd name="connsiteX51" fmla="*/ 883278 w 3175254"/>
                  <a:gd name="connsiteY51" fmla="*/ 3006671 h 6851142"/>
                  <a:gd name="connsiteX52" fmla="*/ 827043 w 3175254"/>
                  <a:gd name="connsiteY52" fmla="*/ 3178807 h 6851142"/>
                  <a:gd name="connsiteX53" fmla="*/ 817441 w 3175254"/>
                  <a:gd name="connsiteY53" fmla="*/ 3219955 h 6851142"/>
                  <a:gd name="connsiteX54" fmla="*/ 779037 w 3175254"/>
                  <a:gd name="connsiteY54" fmla="*/ 3260417 h 6851142"/>
                  <a:gd name="connsiteX55" fmla="*/ 661765 w 3175254"/>
                  <a:gd name="connsiteY55" fmla="*/ 3320768 h 6851142"/>
                  <a:gd name="connsiteX56" fmla="*/ 653535 w 3175254"/>
                  <a:gd name="connsiteY56" fmla="*/ 3335170 h 6851142"/>
                  <a:gd name="connsiteX57" fmla="*/ 670680 w 3175254"/>
                  <a:gd name="connsiteY57" fmla="*/ 3337913 h 6851142"/>
                  <a:gd name="connsiteX58" fmla="*/ 748861 w 3175254"/>
                  <a:gd name="connsiteY58" fmla="*/ 3324197 h 6851142"/>
                  <a:gd name="connsiteX59" fmla="*/ 757091 w 3175254"/>
                  <a:gd name="connsiteY59" fmla="*/ 3320082 h 6851142"/>
                  <a:gd name="connsiteX60" fmla="*/ 798925 w 3175254"/>
                  <a:gd name="connsiteY60" fmla="*/ 3304994 h 6851142"/>
                  <a:gd name="connsiteX61" fmla="*/ 807840 w 3175254"/>
                  <a:gd name="connsiteY61" fmla="*/ 3315967 h 6851142"/>
                  <a:gd name="connsiteX62" fmla="*/ 797553 w 3175254"/>
                  <a:gd name="connsiteY62" fmla="*/ 3342028 h 6851142"/>
                  <a:gd name="connsiteX63" fmla="*/ 720058 w 3175254"/>
                  <a:gd name="connsiteY63" fmla="*/ 3492218 h 6851142"/>
                  <a:gd name="connsiteX64" fmla="*/ 720744 w 3175254"/>
                  <a:gd name="connsiteY64" fmla="*/ 3510734 h 6851142"/>
                  <a:gd name="connsiteX65" fmla="*/ 738574 w 3175254"/>
                  <a:gd name="connsiteY65" fmla="*/ 3505934 h 6851142"/>
                  <a:gd name="connsiteX66" fmla="*/ 774922 w 3175254"/>
                  <a:gd name="connsiteY66" fmla="*/ 3471644 h 6851142"/>
                  <a:gd name="connsiteX67" fmla="*/ 674109 w 3175254"/>
                  <a:gd name="connsiteY67" fmla="*/ 3863922 h 6851142"/>
                  <a:gd name="connsiteX68" fmla="*/ 704970 w 3175254"/>
                  <a:gd name="connsiteY68" fmla="*/ 3913299 h 6851142"/>
                  <a:gd name="connsiteX69" fmla="*/ 726230 w 3175254"/>
                  <a:gd name="connsiteY69" fmla="*/ 3920843 h 6851142"/>
                  <a:gd name="connsiteX70" fmla="*/ 608958 w 3175254"/>
                  <a:gd name="connsiteY70" fmla="*/ 4357698 h 6851142"/>
                  <a:gd name="connsiteX71" fmla="*/ 523919 w 3175254"/>
                  <a:gd name="connsiteY71" fmla="*/ 4763691 h 6851142"/>
                  <a:gd name="connsiteX72" fmla="*/ 499916 w 3175254"/>
                  <a:gd name="connsiteY72" fmla="*/ 4895365 h 6851142"/>
                  <a:gd name="connsiteX73" fmla="*/ 480028 w 3175254"/>
                  <a:gd name="connsiteY73" fmla="*/ 4971489 h 6851142"/>
                  <a:gd name="connsiteX74" fmla="*/ 450538 w 3175254"/>
                  <a:gd name="connsiteY74" fmla="*/ 5066815 h 6851142"/>
                  <a:gd name="connsiteX75" fmla="*/ 447795 w 3175254"/>
                  <a:gd name="connsiteY75" fmla="*/ 5172428 h 6851142"/>
                  <a:gd name="connsiteX76" fmla="*/ 441623 w 3175254"/>
                  <a:gd name="connsiteY76" fmla="*/ 5214262 h 6851142"/>
                  <a:gd name="connsiteX77" fmla="*/ 290747 w 3175254"/>
                  <a:gd name="connsiteY77" fmla="*/ 5677177 h 6851142"/>
                  <a:gd name="connsiteX78" fmla="*/ 243427 w 3175254"/>
                  <a:gd name="connsiteY78" fmla="*/ 5835597 h 6851142"/>
                  <a:gd name="connsiteX79" fmla="*/ 187877 w 3175254"/>
                  <a:gd name="connsiteY79" fmla="*/ 6165466 h 6851142"/>
                  <a:gd name="connsiteX80" fmla="*/ 161131 w 3175254"/>
                  <a:gd name="connsiteY80" fmla="*/ 6375321 h 6851142"/>
                  <a:gd name="connsiteX81" fmla="*/ 157016 w 3175254"/>
                  <a:gd name="connsiteY81" fmla="*/ 6694904 h 6851142"/>
                  <a:gd name="connsiteX82" fmla="*/ 159759 w 3175254"/>
                  <a:gd name="connsiteY82" fmla="*/ 6725079 h 6851142"/>
                  <a:gd name="connsiteX83" fmla="*/ 29457 w 3175254"/>
                  <a:gd name="connsiteY83" fmla="*/ 6782001 h 6851142"/>
                  <a:gd name="connsiteX84" fmla="*/ 1339 w 3175254"/>
                  <a:gd name="connsiteY84" fmla="*/ 6815605 h 6851142"/>
                  <a:gd name="connsiteX85" fmla="*/ 10941 w 3175254"/>
                  <a:gd name="connsiteY85" fmla="*/ 6828635 h 6851142"/>
                  <a:gd name="connsiteX86" fmla="*/ 246170 w 3175254"/>
                  <a:gd name="connsiteY86" fmla="*/ 6810118 h 6851142"/>
                  <a:gd name="connsiteX87" fmla="*/ 358641 w 3175254"/>
                  <a:gd name="connsiteY87" fmla="*/ 6666100 h 6851142"/>
                  <a:gd name="connsiteX88" fmla="*/ 381273 w 3175254"/>
                  <a:gd name="connsiteY88" fmla="*/ 6509052 h 6851142"/>
                  <a:gd name="connsiteX89" fmla="*/ 404590 w 3175254"/>
                  <a:gd name="connsiteY89" fmla="*/ 6643469 h 6851142"/>
                  <a:gd name="connsiteX90" fmla="*/ 394303 w 3175254"/>
                  <a:gd name="connsiteY90" fmla="*/ 6779257 h 6851142"/>
                  <a:gd name="connsiteX91" fmla="*/ 430650 w 3175254"/>
                  <a:gd name="connsiteY91" fmla="*/ 6771714 h 6851142"/>
                  <a:gd name="connsiteX92" fmla="*/ 440937 w 3175254"/>
                  <a:gd name="connsiteY92" fmla="*/ 6753883 h 6851142"/>
                  <a:gd name="connsiteX93" fmla="*/ 436822 w 3175254"/>
                  <a:gd name="connsiteY93" fmla="*/ 6652384 h 6851142"/>
                  <a:gd name="connsiteX94" fmla="*/ 473170 w 3175254"/>
                  <a:gd name="connsiteY94" fmla="*/ 6478191 h 6851142"/>
                  <a:gd name="connsiteX95" fmla="*/ 482771 w 3175254"/>
                  <a:gd name="connsiteY95" fmla="*/ 6347889 h 6851142"/>
                  <a:gd name="connsiteX96" fmla="*/ 386073 w 3175254"/>
                  <a:gd name="connsiteY96" fmla="*/ 6252563 h 6851142"/>
                  <a:gd name="connsiteX97" fmla="*/ 356584 w 3175254"/>
                  <a:gd name="connsiteY97" fmla="*/ 6195642 h 6851142"/>
                  <a:gd name="connsiteX98" fmla="*/ 357955 w 3175254"/>
                  <a:gd name="connsiteY98" fmla="*/ 6140092 h 6851142"/>
                  <a:gd name="connsiteX99" fmla="*/ 414877 w 3175254"/>
                  <a:gd name="connsiteY99" fmla="*/ 5973442 h 6851142"/>
                  <a:gd name="connsiteX100" fmla="*/ 637076 w 3175254"/>
                  <a:gd name="connsiteY100" fmla="*/ 5590766 h 6851142"/>
                  <a:gd name="connsiteX101" fmla="*/ 731716 w 3175254"/>
                  <a:gd name="connsiteY101" fmla="*/ 5308902 h 6851142"/>
                  <a:gd name="connsiteX102" fmla="*/ 736517 w 3175254"/>
                  <a:gd name="connsiteY102" fmla="*/ 5222491 h 6851142"/>
                  <a:gd name="connsiteX103" fmla="*/ 759834 w 3175254"/>
                  <a:gd name="connsiteY103" fmla="*/ 5064072 h 6851142"/>
                  <a:gd name="connsiteX104" fmla="*/ 1063644 w 3175254"/>
                  <a:gd name="connsiteY104" fmla="*/ 4444794 h 6851142"/>
                  <a:gd name="connsiteX105" fmla="*/ 1262526 w 3175254"/>
                  <a:gd name="connsiteY105" fmla="*/ 4054574 h 6851142"/>
                  <a:gd name="connsiteX106" fmla="*/ 1439462 w 3175254"/>
                  <a:gd name="connsiteY106" fmla="*/ 4053202 h 6851142"/>
                  <a:gd name="connsiteX107" fmla="*/ 1490897 w 3175254"/>
                  <a:gd name="connsiteY107" fmla="*/ 4636132 h 6851142"/>
                  <a:gd name="connsiteX108" fmla="*/ 1510099 w 3175254"/>
                  <a:gd name="connsiteY108" fmla="*/ 4789066 h 6851142"/>
                  <a:gd name="connsiteX109" fmla="*/ 1527930 w 3175254"/>
                  <a:gd name="connsiteY109" fmla="*/ 4919368 h 6851142"/>
                  <a:gd name="connsiteX110" fmla="*/ 1516957 w 3175254"/>
                  <a:gd name="connsiteY110" fmla="*/ 5082588 h 6851142"/>
                  <a:gd name="connsiteX111" fmla="*/ 1503241 w 3175254"/>
                  <a:gd name="connsiteY111" fmla="*/ 5236207 h 6851142"/>
                  <a:gd name="connsiteX112" fmla="*/ 1510099 w 3175254"/>
                  <a:gd name="connsiteY112" fmla="*/ 5492011 h 6851142"/>
                  <a:gd name="connsiteX113" fmla="*/ 1553305 w 3175254"/>
                  <a:gd name="connsiteY113" fmla="*/ 5686092 h 6851142"/>
                  <a:gd name="connsiteX114" fmla="*/ 1584166 w 3175254"/>
                  <a:gd name="connsiteY114" fmla="*/ 6024192 h 6851142"/>
                  <a:gd name="connsiteX115" fmla="*/ 1567021 w 3175254"/>
                  <a:gd name="connsiteY115" fmla="*/ 6157923 h 6851142"/>
                  <a:gd name="connsiteX116" fmla="*/ 1558791 w 3175254"/>
                  <a:gd name="connsiteY116" fmla="*/ 6244333 h 6851142"/>
                  <a:gd name="connsiteX117" fmla="*/ 1565649 w 3175254"/>
                  <a:gd name="connsiteY117" fmla="*/ 6295768 h 6851142"/>
                  <a:gd name="connsiteX118" fmla="*/ 1549876 w 3175254"/>
                  <a:gd name="connsiteY118" fmla="*/ 6612608 h 6851142"/>
                  <a:gd name="connsiteX119" fmla="*/ 1538903 w 3175254"/>
                  <a:gd name="connsiteY119" fmla="*/ 6703134 h 6851142"/>
                  <a:gd name="connsiteX120" fmla="*/ 1622571 w 3175254"/>
                  <a:gd name="connsiteY120" fmla="*/ 6854695 h 6851142"/>
                  <a:gd name="connsiteX121" fmla="*/ 1754244 w 3175254"/>
                  <a:gd name="connsiteY121" fmla="*/ 6816976 h 6851142"/>
                  <a:gd name="connsiteX122" fmla="*/ 1791278 w 3175254"/>
                  <a:gd name="connsiteY122" fmla="*/ 6729194 h 6851142"/>
                  <a:gd name="connsiteX123" fmla="*/ 1796078 w 3175254"/>
                  <a:gd name="connsiteY123" fmla="*/ 6586548 h 6851142"/>
                  <a:gd name="connsiteX124" fmla="*/ 1788534 w 3175254"/>
                  <a:gd name="connsiteY124" fmla="*/ 6492593 h 6851142"/>
                  <a:gd name="connsiteX125" fmla="*/ 1745329 w 3175254"/>
                  <a:gd name="connsiteY125" fmla="*/ 6336916 h 6851142"/>
                  <a:gd name="connsiteX126" fmla="*/ 1737099 w 3175254"/>
                  <a:gd name="connsiteY126" fmla="*/ 6108545 h 6851142"/>
                  <a:gd name="connsiteX127" fmla="*/ 1782362 w 3175254"/>
                  <a:gd name="connsiteY127" fmla="*/ 5922693 h 6851142"/>
                  <a:gd name="connsiteX128" fmla="*/ 1835855 w 3175254"/>
                  <a:gd name="connsiteY128" fmla="*/ 5317132 h 6851142"/>
                  <a:gd name="connsiteX129" fmla="*/ 1819395 w 3175254"/>
                  <a:gd name="connsiteY129" fmla="*/ 5052413 h 6851142"/>
                  <a:gd name="connsiteX130" fmla="*/ 1823510 w 3175254"/>
                  <a:gd name="connsiteY130" fmla="*/ 4880963 h 6851142"/>
                  <a:gd name="connsiteX131" fmla="*/ 1845456 w 3175254"/>
                  <a:gd name="connsiteY131" fmla="*/ 4775350 h 6851142"/>
                  <a:gd name="connsiteX132" fmla="*/ 1949697 w 3175254"/>
                  <a:gd name="connsiteY132" fmla="*/ 4167045 h 6851142"/>
                  <a:gd name="connsiteX133" fmla="*/ 1973015 w 3175254"/>
                  <a:gd name="connsiteY133" fmla="*/ 4020284 h 6851142"/>
                  <a:gd name="connsiteX134" fmla="*/ 1977815 w 3175254"/>
                  <a:gd name="connsiteY134" fmla="*/ 3921529 h 6851142"/>
                  <a:gd name="connsiteX135" fmla="*/ 2237048 w 3175254"/>
                  <a:gd name="connsiteY135" fmla="*/ 3765852 h 6851142"/>
                  <a:gd name="connsiteX136" fmla="*/ 2425643 w 3175254"/>
                  <a:gd name="connsiteY136" fmla="*/ 3628692 h 6851142"/>
                  <a:gd name="connsiteX137" fmla="*/ 2578576 w 3175254"/>
                  <a:gd name="connsiteY137" fmla="*/ 3467529 h 6851142"/>
                  <a:gd name="connsiteX138" fmla="*/ 2514797 w 3175254"/>
                  <a:gd name="connsiteY138" fmla="*/ 3381804 h 6851142"/>
                  <a:gd name="connsiteX139" fmla="*/ 2147894 w 3175254"/>
                  <a:gd name="connsiteY139" fmla="*/ 2918889 h 6851142"/>
                  <a:gd name="connsiteX140" fmla="*/ 1903749 w 3175254"/>
                  <a:gd name="connsiteY140" fmla="*/ 2730980 h 6851142"/>
                  <a:gd name="connsiteX141" fmla="*/ 1743271 w 3175254"/>
                  <a:gd name="connsiteY141" fmla="*/ 2645941 h 6851142"/>
                  <a:gd name="connsiteX142" fmla="*/ 1683607 w 3175254"/>
                  <a:gd name="connsiteY142" fmla="*/ 2620566 h 6851142"/>
                  <a:gd name="connsiteX143" fmla="*/ 1626685 w 3175254"/>
                  <a:gd name="connsiteY143" fmla="*/ 2501923 h 6851142"/>
                  <a:gd name="connsiteX144" fmla="*/ 1638344 w 3175254"/>
                  <a:gd name="connsiteY144" fmla="*/ 2399053 h 6851142"/>
                  <a:gd name="connsiteX145" fmla="*/ 1722012 w 3175254"/>
                  <a:gd name="connsiteY145" fmla="*/ 2206343 h 6851142"/>
                  <a:gd name="connsiteX146" fmla="*/ 1783734 w 3175254"/>
                  <a:gd name="connsiteY146" fmla="*/ 2058896 h 6851142"/>
                  <a:gd name="connsiteX147" fmla="*/ 1909235 w 3175254"/>
                  <a:gd name="connsiteY147" fmla="*/ 2279723 h 6851142"/>
                  <a:gd name="connsiteX148" fmla="*/ 1994274 w 3175254"/>
                  <a:gd name="connsiteY148" fmla="*/ 2427170 h 6851142"/>
                  <a:gd name="connsiteX149" fmla="*/ 2034737 w 3175254"/>
                  <a:gd name="connsiteY149" fmla="*/ 2479977 h 6851142"/>
                  <a:gd name="connsiteX150" fmla="*/ 2117718 w 3175254"/>
                  <a:gd name="connsiteY150" fmla="*/ 2612336 h 6851142"/>
                  <a:gd name="connsiteX151" fmla="*/ 2396839 w 3175254"/>
                  <a:gd name="connsiteY151" fmla="*/ 2956608 h 6851142"/>
                  <a:gd name="connsiteX152" fmla="*/ 2662244 w 3175254"/>
                  <a:gd name="connsiteY152" fmla="*/ 3190466 h 6851142"/>
                  <a:gd name="connsiteX153" fmla="*/ 2780201 w 3175254"/>
                  <a:gd name="connsiteY153" fmla="*/ 3228185 h 6851142"/>
                  <a:gd name="connsiteX154" fmla="*/ 3000343 w 3175254"/>
                  <a:gd name="connsiteY154" fmla="*/ 3114342 h 6851142"/>
                  <a:gd name="connsiteX155" fmla="*/ 2994857 w 3175254"/>
                  <a:gd name="connsiteY155" fmla="*/ 3088967 h 6851142"/>
                  <a:gd name="connsiteX156" fmla="*/ 2962624 w 3175254"/>
                  <a:gd name="connsiteY156" fmla="*/ 3084167 h 6851142"/>
                  <a:gd name="connsiteX157" fmla="*/ 2873470 w 3175254"/>
                  <a:gd name="connsiteY157" fmla="*/ 3115714 h 6851142"/>
                  <a:gd name="connsiteX158" fmla="*/ 2959881 w 3175254"/>
                  <a:gd name="connsiteY158" fmla="*/ 3008043 h 6851142"/>
                  <a:gd name="connsiteX159" fmla="*/ 3018174 w 3175254"/>
                  <a:gd name="connsiteY159" fmla="*/ 2989526 h 6851142"/>
                  <a:gd name="connsiteX160" fmla="*/ 3152591 w 3175254"/>
                  <a:gd name="connsiteY160" fmla="*/ 2992270 h 6851142"/>
                  <a:gd name="connsiteX161" fmla="*/ 3178651 w 3175254"/>
                  <a:gd name="connsiteY161" fmla="*/ 2973753 h 6851142"/>
                  <a:gd name="connsiteX162" fmla="*/ 3154648 w 3175254"/>
                  <a:gd name="connsiteY162" fmla="*/ 2960723 h 6851142"/>
                  <a:gd name="connsiteX163" fmla="*/ 707713 w 3175254"/>
                  <a:gd name="connsiteY163" fmla="*/ 2312642 h 6851142"/>
                  <a:gd name="connsiteX164" fmla="*/ 702913 w 3175254"/>
                  <a:gd name="connsiteY164" fmla="*/ 2281095 h 6851142"/>
                  <a:gd name="connsiteX165" fmla="*/ 878478 w 3175254"/>
                  <a:gd name="connsiteY165" fmla="*/ 1982086 h 6851142"/>
                  <a:gd name="connsiteX166" fmla="*/ 958030 w 3175254"/>
                  <a:gd name="connsiteY166" fmla="*/ 2227603 h 6851142"/>
                  <a:gd name="connsiteX167" fmla="*/ 1012894 w 3175254"/>
                  <a:gd name="connsiteY167" fmla="*/ 2265322 h 6851142"/>
                  <a:gd name="connsiteX168" fmla="*/ 1046499 w 3175254"/>
                  <a:gd name="connsiteY168" fmla="*/ 2316071 h 6851142"/>
                  <a:gd name="connsiteX169" fmla="*/ 1139767 w 3175254"/>
                  <a:gd name="connsiteY169" fmla="*/ 2691203 h 6851142"/>
                  <a:gd name="connsiteX170" fmla="*/ 1060900 w 3175254"/>
                  <a:gd name="connsiteY170" fmla="*/ 2828363 h 6851142"/>
                  <a:gd name="connsiteX171" fmla="*/ 1030725 w 3175254"/>
                  <a:gd name="connsiteY171" fmla="*/ 2788587 h 6851142"/>
                  <a:gd name="connsiteX172" fmla="*/ 707713 w 3175254"/>
                  <a:gd name="connsiteY172" fmla="*/ 2312642 h 68511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</a:cxnLst>
                <a:rect l="l" t="t" r="r" b="b"/>
                <a:pathLst>
                  <a:path w="3175254" h="6851142">
                    <a:moveTo>
                      <a:pt x="3154648" y="2960723"/>
                    </a:moveTo>
                    <a:cubicBezTo>
                      <a:pt x="3127902" y="2955236"/>
                      <a:pt x="3099098" y="2956608"/>
                      <a:pt x="3073038" y="2945635"/>
                    </a:cubicBezTo>
                    <a:cubicBezTo>
                      <a:pt x="3090869" y="2933291"/>
                      <a:pt x="3113500" y="2929862"/>
                      <a:pt x="3132702" y="2919575"/>
                    </a:cubicBezTo>
                    <a:cubicBezTo>
                      <a:pt x="3147790" y="2911345"/>
                      <a:pt x="3161506" y="2902430"/>
                      <a:pt x="3168364" y="2885971"/>
                    </a:cubicBezTo>
                    <a:cubicBezTo>
                      <a:pt x="3171107" y="2878427"/>
                      <a:pt x="3171107" y="2870883"/>
                      <a:pt x="3159449" y="2874998"/>
                    </a:cubicBezTo>
                    <a:cubicBezTo>
                      <a:pt x="3105956" y="2896258"/>
                      <a:pt x="3049721" y="2908602"/>
                      <a:pt x="2994857" y="2926433"/>
                    </a:cubicBezTo>
                    <a:cubicBezTo>
                      <a:pt x="2973597" y="2914088"/>
                      <a:pt x="2954394" y="2916832"/>
                      <a:pt x="2937249" y="2934662"/>
                    </a:cubicBezTo>
                    <a:cubicBezTo>
                      <a:pt x="2931763" y="2940149"/>
                      <a:pt x="2817920" y="3023816"/>
                      <a:pt x="2766485" y="3060164"/>
                    </a:cubicBezTo>
                    <a:cubicBezTo>
                      <a:pt x="2736310" y="3081424"/>
                      <a:pt x="2730824" y="3080738"/>
                      <a:pt x="2710250" y="3049191"/>
                    </a:cubicBezTo>
                    <a:cubicBezTo>
                      <a:pt x="2706135" y="3043019"/>
                      <a:pt x="2407126" y="2678173"/>
                      <a:pt x="2310428" y="2558844"/>
                    </a:cubicBezTo>
                    <a:cubicBezTo>
                      <a:pt x="2267909" y="2506723"/>
                      <a:pt x="2214416" y="2461460"/>
                      <a:pt x="2200014" y="2390823"/>
                    </a:cubicBezTo>
                    <a:cubicBezTo>
                      <a:pt x="2188356" y="2354476"/>
                      <a:pt x="1989474" y="1740685"/>
                      <a:pt x="1966842" y="1698165"/>
                    </a:cubicBezTo>
                    <a:cubicBezTo>
                      <a:pt x="1946268" y="1659760"/>
                      <a:pt x="1918151" y="1628213"/>
                      <a:pt x="1879746" y="1606268"/>
                    </a:cubicBezTo>
                    <a:cubicBezTo>
                      <a:pt x="1874259" y="1603525"/>
                      <a:pt x="1684293" y="1535630"/>
                      <a:pt x="1676749" y="1532887"/>
                    </a:cubicBezTo>
                    <a:cubicBezTo>
                      <a:pt x="1631486" y="1517114"/>
                      <a:pt x="1596510" y="1486939"/>
                      <a:pt x="1567021" y="1449905"/>
                    </a:cubicBezTo>
                    <a:cubicBezTo>
                      <a:pt x="1547818" y="1425902"/>
                      <a:pt x="1532045" y="1400528"/>
                      <a:pt x="1528616" y="1368981"/>
                    </a:cubicBezTo>
                    <a:cubicBezTo>
                      <a:pt x="1526559" y="1344292"/>
                      <a:pt x="1529988" y="1342235"/>
                      <a:pt x="1551247" y="1351836"/>
                    </a:cubicBezTo>
                    <a:cubicBezTo>
                      <a:pt x="1588281" y="1368295"/>
                      <a:pt x="1597882" y="1366238"/>
                      <a:pt x="1622571" y="1333319"/>
                    </a:cubicBezTo>
                    <a:cubicBezTo>
                      <a:pt x="1624628" y="1330576"/>
                      <a:pt x="1696637" y="1248280"/>
                      <a:pt x="1719268" y="1200960"/>
                    </a:cubicBezTo>
                    <a:cubicBezTo>
                      <a:pt x="1759045" y="1176957"/>
                      <a:pt x="1791963" y="1146096"/>
                      <a:pt x="1818710" y="1108377"/>
                    </a:cubicBezTo>
                    <a:cubicBezTo>
                      <a:pt x="1870830" y="1034996"/>
                      <a:pt x="1886604" y="952015"/>
                      <a:pt x="1883861" y="863546"/>
                    </a:cubicBezTo>
                    <a:cubicBezTo>
                      <a:pt x="1905806" y="862861"/>
                      <a:pt x="1927066" y="862861"/>
                      <a:pt x="1948326" y="858746"/>
                    </a:cubicBezTo>
                    <a:cubicBezTo>
                      <a:pt x="2007305" y="848459"/>
                      <a:pt x="2031308" y="812797"/>
                      <a:pt x="2017592" y="755190"/>
                    </a:cubicBezTo>
                    <a:cubicBezTo>
                      <a:pt x="2009362" y="718157"/>
                      <a:pt x="1992217" y="685238"/>
                      <a:pt x="1970957" y="654377"/>
                    </a:cubicBezTo>
                    <a:cubicBezTo>
                      <a:pt x="1893462" y="539849"/>
                      <a:pt x="1789220" y="457553"/>
                      <a:pt x="1665090" y="399946"/>
                    </a:cubicBezTo>
                    <a:cubicBezTo>
                      <a:pt x="1653432" y="394459"/>
                      <a:pt x="1647259" y="387601"/>
                      <a:pt x="1643830" y="375257"/>
                    </a:cubicBezTo>
                    <a:cubicBezTo>
                      <a:pt x="1621199" y="293647"/>
                      <a:pt x="1552619" y="61160"/>
                      <a:pt x="1547133" y="24813"/>
                    </a:cubicBezTo>
                    <a:cubicBezTo>
                      <a:pt x="1546447" y="13840"/>
                      <a:pt x="1543018" y="2182"/>
                      <a:pt x="1530673" y="124"/>
                    </a:cubicBezTo>
                    <a:cubicBezTo>
                      <a:pt x="1519701" y="-1247"/>
                      <a:pt x="1513528" y="9040"/>
                      <a:pt x="1508042" y="16583"/>
                    </a:cubicBezTo>
                    <a:cubicBezTo>
                      <a:pt x="1498441" y="30299"/>
                      <a:pt x="1401057" y="237411"/>
                      <a:pt x="1360595" y="326565"/>
                    </a:cubicBezTo>
                    <a:cubicBezTo>
                      <a:pt x="1354423" y="340281"/>
                      <a:pt x="1346193" y="345767"/>
                      <a:pt x="1332477" y="347825"/>
                    </a:cubicBezTo>
                    <a:cubicBezTo>
                      <a:pt x="1278985" y="355369"/>
                      <a:pt x="1227550" y="372514"/>
                      <a:pt x="1180230" y="399946"/>
                    </a:cubicBezTo>
                    <a:cubicBezTo>
                      <a:pt x="1119879" y="434921"/>
                      <a:pt x="1068444" y="478127"/>
                      <a:pt x="1044441" y="546707"/>
                    </a:cubicBezTo>
                    <a:cubicBezTo>
                      <a:pt x="1027296" y="596084"/>
                      <a:pt x="1031411" y="642033"/>
                      <a:pt x="1071873" y="679752"/>
                    </a:cubicBezTo>
                    <a:cubicBezTo>
                      <a:pt x="1073245" y="687296"/>
                      <a:pt x="1068444" y="692782"/>
                      <a:pt x="1065701" y="698954"/>
                    </a:cubicBezTo>
                    <a:cubicBezTo>
                      <a:pt x="1048556" y="734616"/>
                      <a:pt x="1037583" y="771649"/>
                      <a:pt x="1038269" y="811426"/>
                    </a:cubicBezTo>
                    <a:cubicBezTo>
                      <a:pt x="1038955" y="836114"/>
                      <a:pt x="1036897" y="860803"/>
                      <a:pt x="1038955" y="885492"/>
                    </a:cubicBezTo>
                    <a:cubicBezTo>
                      <a:pt x="1049928" y="1048712"/>
                      <a:pt x="1152798" y="1207818"/>
                      <a:pt x="1287214" y="1264739"/>
                    </a:cubicBezTo>
                    <a:cubicBezTo>
                      <a:pt x="1281728" y="1303144"/>
                      <a:pt x="1263897" y="1392984"/>
                      <a:pt x="1261154" y="1399842"/>
                    </a:cubicBezTo>
                    <a:cubicBezTo>
                      <a:pt x="1250181" y="1432075"/>
                      <a:pt x="1232350" y="1454706"/>
                      <a:pt x="1193946" y="1458821"/>
                    </a:cubicBezTo>
                    <a:cubicBezTo>
                      <a:pt x="1152798" y="1462936"/>
                      <a:pt x="1112335" y="1458135"/>
                      <a:pt x="1072559" y="1452649"/>
                    </a:cubicBezTo>
                    <a:cubicBezTo>
                      <a:pt x="1063644" y="1451277"/>
                      <a:pt x="1021810" y="1438247"/>
                      <a:pt x="1010837" y="1434132"/>
                    </a:cubicBezTo>
                    <a:cubicBezTo>
                      <a:pt x="951858" y="1412872"/>
                      <a:pt x="897680" y="1421102"/>
                      <a:pt x="848302" y="1460192"/>
                    </a:cubicBezTo>
                    <a:cubicBezTo>
                      <a:pt x="811269" y="1489682"/>
                      <a:pt x="785209" y="1528087"/>
                      <a:pt x="765321" y="1570606"/>
                    </a:cubicBezTo>
                    <a:cubicBezTo>
                      <a:pt x="737203" y="1628899"/>
                      <a:pt x="528720" y="2076727"/>
                      <a:pt x="451224" y="2240633"/>
                    </a:cubicBezTo>
                    <a:cubicBezTo>
                      <a:pt x="427221" y="2291382"/>
                      <a:pt x="430650" y="2339388"/>
                      <a:pt x="457396" y="2386708"/>
                    </a:cubicBezTo>
                    <a:cubicBezTo>
                      <a:pt x="502659" y="2466261"/>
                      <a:pt x="557523" y="2538956"/>
                      <a:pt x="619931" y="2605478"/>
                    </a:cubicBezTo>
                    <a:cubicBezTo>
                      <a:pt x="672738" y="2661714"/>
                      <a:pt x="734460" y="2708348"/>
                      <a:pt x="797553" y="2751554"/>
                    </a:cubicBezTo>
                    <a:cubicBezTo>
                      <a:pt x="831157" y="2774871"/>
                      <a:pt x="864076" y="2798874"/>
                      <a:pt x="897680" y="2822191"/>
                    </a:cubicBezTo>
                    <a:cubicBezTo>
                      <a:pt x="910710" y="2831792"/>
                      <a:pt x="922369" y="2842765"/>
                      <a:pt x="931284" y="2856481"/>
                    </a:cubicBezTo>
                    <a:cubicBezTo>
                      <a:pt x="948429" y="2882542"/>
                      <a:pt x="947743" y="2905173"/>
                      <a:pt x="928541" y="2930548"/>
                    </a:cubicBezTo>
                    <a:cubicBezTo>
                      <a:pt x="910710" y="2954551"/>
                      <a:pt x="896308" y="2979925"/>
                      <a:pt x="883278" y="3006671"/>
                    </a:cubicBezTo>
                    <a:cubicBezTo>
                      <a:pt x="856532" y="3061535"/>
                      <a:pt x="841444" y="3119828"/>
                      <a:pt x="827043" y="3178807"/>
                    </a:cubicBezTo>
                    <a:cubicBezTo>
                      <a:pt x="826357" y="3182922"/>
                      <a:pt x="828414" y="3186351"/>
                      <a:pt x="817441" y="3219955"/>
                    </a:cubicBezTo>
                    <a:cubicBezTo>
                      <a:pt x="817441" y="3219955"/>
                      <a:pt x="781780" y="3257674"/>
                      <a:pt x="779037" y="3260417"/>
                    </a:cubicBezTo>
                    <a:cubicBezTo>
                      <a:pt x="735831" y="3272762"/>
                      <a:pt x="696055" y="3291964"/>
                      <a:pt x="661765" y="3320768"/>
                    </a:cubicBezTo>
                    <a:cubicBezTo>
                      <a:pt x="657650" y="3324197"/>
                      <a:pt x="649420" y="3328312"/>
                      <a:pt x="653535" y="3335170"/>
                    </a:cubicBezTo>
                    <a:cubicBezTo>
                      <a:pt x="656964" y="3341342"/>
                      <a:pt x="664508" y="3338599"/>
                      <a:pt x="670680" y="3337913"/>
                    </a:cubicBezTo>
                    <a:cubicBezTo>
                      <a:pt x="697426" y="3335855"/>
                      <a:pt x="723487" y="3330369"/>
                      <a:pt x="748861" y="3324197"/>
                    </a:cubicBezTo>
                    <a:cubicBezTo>
                      <a:pt x="751605" y="3322825"/>
                      <a:pt x="754348" y="3321454"/>
                      <a:pt x="757091" y="3320082"/>
                    </a:cubicBezTo>
                    <a:cubicBezTo>
                      <a:pt x="770121" y="3312538"/>
                      <a:pt x="784523" y="3308423"/>
                      <a:pt x="798925" y="3304994"/>
                    </a:cubicBezTo>
                    <a:cubicBezTo>
                      <a:pt x="810583" y="3302251"/>
                      <a:pt x="812641" y="3306366"/>
                      <a:pt x="807840" y="3315967"/>
                    </a:cubicBezTo>
                    <a:cubicBezTo>
                      <a:pt x="803725" y="3324197"/>
                      <a:pt x="800982" y="3333112"/>
                      <a:pt x="797553" y="3342028"/>
                    </a:cubicBezTo>
                    <a:cubicBezTo>
                      <a:pt x="790009" y="3354372"/>
                      <a:pt x="735145" y="3453127"/>
                      <a:pt x="720058" y="3492218"/>
                    </a:cubicBezTo>
                    <a:cubicBezTo>
                      <a:pt x="718000" y="3497704"/>
                      <a:pt x="713200" y="3505248"/>
                      <a:pt x="720744" y="3510734"/>
                    </a:cubicBezTo>
                    <a:cubicBezTo>
                      <a:pt x="727602" y="3515535"/>
                      <a:pt x="733088" y="3509363"/>
                      <a:pt x="738574" y="3505934"/>
                    </a:cubicBezTo>
                    <a:cubicBezTo>
                      <a:pt x="752976" y="3497018"/>
                      <a:pt x="763949" y="3483988"/>
                      <a:pt x="774922" y="3471644"/>
                    </a:cubicBezTo>
                    <a:cubicBezTo>
                      <a:pt x="774922" y="3472330"/>
                      <a:pt x="681653" y="3833061"/>
                      <a:pt x="674109" y="3863922"/>
                    </a:cubicBezTo>
                    <a:cubicBezTo>
                      <a:pt x="661079" y="3892039"/>
                      <a:pt x="672738" y="3910556"/>
                      <a:pt x="704970" y="3913299"/>
                    </a:cubicBezTo>
                    <a:cubicBezTo>
                      <a:pt x="712514" y="3913985"/>
                      <a:pt x="722115" y="3910556"/>
                      <a:pt x="726230" y="3920843"/>
                    </a:cubicBezTo>
                    <a:cubicBezTo>
                      <a:pt x="680967" y="4062118"/>
                      <a:pt x="641191" y="4213680"/>
                      <a:pt x="608958" y="4357698"/>
                    </a:cubicBezTo>
                    <a:cubicBezTo>
                      <a:pt x="578783" y="4492800"/>
                      <a:pt x="551351" y="4627903"/>
                      <a:pt x="523919" y="4763691"/>
                    </a:cubicBezTo>
                    <a:cubicBezTo>
                      <a:pt x="515004" y="4807582"/>
                      <a:pt x="503345" y="4850788"/>
                      <a:pt x="499916" y="4895365"/>
                    </a:cubicBezTo>
                    <a:cubicBezTo>
                      <a:pt x="497859" y="4922797"/>
                      <a:pt x="493058" y="4948171"/>
                      <a:pt x="480028" y="4971489"/>
                    </a:cubicBezTo>
                    <a:cubicBezTo>
                      <a:pt x="463569" y="5000978"/>
                      <a:pt x="455339" y="5033211"/>
                      <a:pt x="450538" y="5066815"/>
                    </a:cubicBezTo>
                    <a:cubicBezTo>
                      <a:pt x="445738" y="5101791"/>
                      <a:pt x="447109" y="5137452"/>
                      <a:pt x="447795" y="5172428"/>
                    </a:cubicBezTo>
                    <a:cubicBezTo>
                      <a:pt x="447795" y="5186830"/>
                      <a:pt x="445738" y="5200546"/>
                      <a:pt x="441623" y="5214262"/>
                    </a:cubicBezTo>
                    <a:cubicBezTo>
                      <a:pt x="391560" y="5368567"/>
                      <a:pt x="340810" y="5522872"/>
                      <a:pt x="290747" y="5677177"/>
                    </a:cubicBezTo>
                    <a:cubicBezTo>
                      <a:pt x="273602" y="5729298"/>
                      <a:pt x="254400" y="5781418"/>
                      <a:pt x="243427" y="5835597"/>
                    </a:cubicBezTo>
                    <a:cubicBezTo>
                      <a:pt x="220795" y="5946010"/>
                      <a:pt x="203650" y="6055738"/>
                      <a:pt x="187877" y="6165466"/>
                    </a:cubicBezTo>
                    <a:cubicBezTo>
                      <a:pt x="177590" y="6235418"/>
                      <a:pt x="164560" y="6304684"/>
                      <a:pt x="161131" y="6375321"/>
                    </a:cubicBezTo>
                    <a:cubicBezTo>
                      <a:pt x="155644" y="6481620"/>
                      <a:pt x="155644" y="6588605"/>
                      <a:pt x="157016" y="6694904"/>
                    </a:cubicBezTo>
                    <a:cubicBezTo>
                      <a:pt x="157016" y="6701762"/>
                      <a:pt x="159759" y="6721650"/>
                      <a:pt x="159759" y="6725079"/>
                    </a:cubicBezTo>
                    <a:cubicBezTo>
                      <a:pt x="152215" y="6727822"/>
                      <a:pt x="61690" y="6758683"/>
                      <a:pt x="29457" y="6782001"/>
                    </a:cubicBezTo>
                    <a:cubicBezTo>
                      <a:pt x="17113" y="6790916"/>
                      <a:pt x="6140" y="6801203"/>
                      <a:pt x="1339" y="6815605"/>
                    </a:cubicBezTo>
                    <a:cubicBezTo>
                      <a:pt x="-1404" y="6824520"/>
                      <a:pt x="-718" y="6830007"/>
                      <a:pt x="10941" y="6828635"/>
                    </a:cubicBezTo>
                    <a:cubicBezTo>
                      <a:pt x="89122" y="6822463"/>
                      <a:pt x="167989" y="6817662"/>
                      <a:pt x="246170" y="6810118"/>
                    </a:cubicBezTo>
                    <a:cubicBezTo>
                      <a:pt x="327780" y="6801889"/>
                      <a:pt x="367557" y="6748396"/>
                      <a:pt x="358641" y="6666100"/>
                    </a:cubicBezTo>
                    <a:cubicBezTo>
                      <a:pt x="353155" y="6613294"/>
                      <a:pt x="361384" y="6562545"/>
                      <a:pt x="381273" y="6509052"/>
                    </a:cubicBezTo>
                    <a:cubicBezTo>
                      <a:pt x="398418" y="6555001"/>
                      <a:pt x="403218" y="6598892"/>
                      <a:pt x="404590" y="6643469"/>
                    </a:cubicBezTo>
                    <a:cubicBezTo>
                      <a:pt x="405961" y="6688732"/>
                      <a:pt x="400475" y="6733309"/>
                      <a:pt x="394303" y="6779257"/>
                    </a:cubicBezTo>
                    <a:cubicBezTo>
                      <a:pt x="407333" y="6776514"/>
                      <a:pt x="418992" y="6773085"/>
                      <a:pt x="430650" y="6771714"/>
                    </a:cubicBezTo>
                    <a:cubicBezTo>
                      <a:pt x="442309" y="6769656"/>
                      <a:pt x="443680" y="6764856"/>
                      <a:pt x="440937" y="6753883"/>
                    </a:cubicBezTo>
                    <a:cubicBezTo>
                      <a:pt x="432708" y="6720279"/>
                      <a:pt x="433393" y="6686674"/>
                      <a:pt x="436822" y="6652384"/>
                    </a:cubicBezTo>
                    <a:cubicBezTo>
                      <a:pt x="442309" y="6592720"/>
                      <a:pt x="456025" y="6535113"/>
                      <a:pt x="473170" y="6478191"/>
                    </a:cubicBezTo>
                    <a:cubicBezTo>
                      <a:pt x="486200" y="6435672"/>
                      <a:pt x="492372" y="6392466"/>
                      <a:pt x="482771" y="6347889"/>
                    </a:cubicBezTo>
                    <a:cubicBezTo>
                      <a:pt x="471798" y="6297140"/>
                      <a:pt x="431336" y="6257364"/>
                      <a:pt x="386073" y="6252563"/>
                    </a:cubicBezTo>
                    <a:cubicBezTo>
                      <a:pt x="371671" y="6236104"/>
                      <a:pt x="358641" y="6218959"/>
                      <a:pt x="356584" y="6195642"/>
                    </a:cubicBezTo>
                    <a:cubicBezTo>
                      <a:pt x="355212" y="6177125"/>
                      <a:pt x="355212" y="6158608"/>
                      <a:pt x="357955" y="6140092"/>
                    </a:cubicBezTo>
                    <a:cubicBezTo>
                      <a:pt x="367557" y="6081113"/>
                      <a:pt x="386759" y="6026249"/>
                      <a:pt x="414877" y="5973442"/>
                    </a:cubicBezTo>
                    <a:cubicBezTo>
                      <a:pt x="484143" y="5843140"/>
                      <a:pt x="558895" y="5716267"/>
                      <a:pt x="637076" y="5590766"/>
                    </a:cubicBezTo>
                    <a:cubicBezTo>
                      <a:pt x="690568" y="5504355"/>
                      <a:pt x="715257" y="5407657"/>
                      <a:pt x="731716" y="5308902"/>
                    </a:cubicBezTo>
                    <a:cubicBezTo>
                      <a:pt x="736517" y="5280099"/>
                      <a:pt x="737889" y="5251295"/>
                      <a:pt x="736517" y="5222491"/>
                    </a:cubicBezTo>
                    <a:cubicBezTo>
                      <a:pt x="734460" y="5168313"/>
                      <a:pt x="737203" y="5114135"/>
                      <a:pt x="759834" y="5064072"/>
                    </a:cubicBezTo>
                    <a:cubicBezTo>
                      <a:pt x="855846" y="4854903"/>
                      <a:pt x="955287" y="4647791"/>
                      <a:pt x="1063644" y="4444794"/>
                    </a:cubicBezTo>
                    <a:cubicBezTo>
                      <a:pt x="1129480" y="4321350"/>
                      <a:pt x="1198746" y="4178704"/>
                      <a:pt x="1262526" y="4054574"/>
                    </a:cubicBezTo>
                    <a:cubicBezTo>
                      <a:pt x="1331791" y="4058003"/>
                      <a:pt x="1384598" y="4055260"/>
                      <a:pt x="1439462" y="4053202"/>
                    </a:cubicBezTo>
                    <a:cubicBezTo>
                      <a:pt x="1440148" y="4237683"/>
                      <a:pt x="1468951" y="4452338"/>
                      <a:pt x="1490897" y="4636132"/>
                    </a:cubicBezTo>
                    <a:cubicBezTo>
                      <a:pt x="1497069" y="4686882"/>
                      <a:pt x="1497069" y="4738317"/>
                      <a:pt x="1510099" y="4789066"/>
                    </a:cubicBezTo>
                    <a:cubicBezTo>
                      <a:pt x="1521072" y="4831585"/>
                      <a:pt x="1527244" y="4875477"/>
                      <a:pt x="1527930" y="4919368"/>
                    </a:cubicBezTo>
                    <a:cubicBezTo>
                      <a:pt x="1528616" y="4974232"/>
                      <a:pt x="1523130" y="5027724"/>
                      <a:pt x="1516957" y="5082588"/>
                    </a:cubicBezTo>
                    <a:cubicBezTo>
                      <a:pt x="1511471" y="5133337"/>
                      <a:pt x="1509414" y="5184772"/>
                      <a:pt x="1503241" y="5236207"/>
                    </a:cubicBezTo>
                    <a:cubicBezTo>
                      <a:pt x="1492954" y="5321247"/>
                      <a:pt x="1497069" y="5406972"/>
                      <a:pt x="1510099" y="5492011"/>
                    </a:cubicBezTo>
                    <a:cubicBezTo>
                      <a:pt x="1520386" y="5557848"/>
                      <a:pt x="1542332" y="5620255"/>
                      <a:pt x="1553305" y="5686092"/>
                    </a:cubicBezTo>
                    <a:cubicBezTo>
                      <a:pt x="1571821" y="5797878"/>
                      <a:pt x="1589652" y="5909663"/>
                      <a:pt x="1584166" y="6024192"/>
                    </a:cubicBezTo>
                    <a:cubicBezTo>
                      <a:pt x="1582108" y="6069454"/>
                      <a:pt x="1582108" y="6114031"/>
                      <a:pt x="1567021" y="6157923"/>
                    </a:cubicBezTo>
                    <a:cubicBezTo>
                      <a:pt x="1557420" y="6185355"/>
                      <a:pt x="1553991" y="6214844"/>
                      <a:pt x="1558791" y="6244333"/>
                    </a:cubicBezTo>
                    <a:cubicBezTo>
                      <a:pt x="1561534" y="6261478"/>
                      <a:pt x="1565649" y="6277938"/>
                      <a:pt x="1565649" y="6295768"/>
                    </a:cubicBezTo>
                    <a:cubicBezTo>
                      <a:pt x="1566335" y="6402067"/>
                      <a:pt x="1564278" y="6507681"/>
                      <a:pt x="1549876" y="6612608"/>
                    </a:cubicBezTo>
                    <a:cubicBezTo>
                      <a:pt x="1545761" y="6642783"/>
                      <a:pt x="1543018" y="6672958"/>
                      <a:pt x="1538903" y="6703134"/>
                    </a:cubicBezTo>
                    <a:cubicBezTo>
                      <a:pt x="1523815" y="6727822"/>
                      <a:pt x="1575936" y="6849895"/>
                      <a:pt x="1622571" y="6854695"/>
                    </a:cubicBezTo>
                    <a:cubicBezTo>
                      <a:pt x="1672634" y="6859496"/>
                      <a:pt x="1719954" y="6862925"/>
                      <a:pt x="1754244" y="6816976"/>
                    </a:cubicBezTo>
                    <a:cubicBezTo>
                      <a:pt x="1761102" y="6808061"/>
                      <a:pt x="1789906" y="6746339"/>
                      <a:pt x="1791278" y="6729194"/>
                    </a:cubicBezTo>
                    <a:cubicBezTo>
                      <a:pt x="1792649" y="6681874"/>
                      <a:pt x="1794021" y="6633868"/>
                      <a:pt x="1796078" y="6586548"/>
                    </a:cubicBezTo>
                    <a:cubicBezTo>
                      <a:pt x="1797450" y="6555001"/>
                      <a:pt x="1795392" y="6523454"/>
                      <a:pt x="1788534" y="6492593"/>
                    </a:cubicBezTo>
                    <a:cubicBezTo>
                      <a:pt x="1776190" y="6439786"/>
                      <a:pt x="1756988" y="6389037"/>
                      <a:pt x="1745329" y="6336916"/>
                    </a:cubicBezTo>
                    <a:cubicBezTo>
                      <a:pt x="1728184" y="6262164"/>
                      <a:pt x="1722697" y="6186040"/>
                      <a:pt x="1737099" y="6108545"/>
                    </a:cubicBezTo>
                    <a:cubicBezTo>
                      <a:pt x="1749444" y="6046137"/>
                      <a:pt x="1771389" y="5985787"/>
                      <a:pt x="1782362" y="5922693"/>
                    </a:cubicBezTo>
                    <a:cubicBezTo>
                      <a:pt x="1817338" y="5722440"/>
                      <a:pt x="1843398" y="5520814"/>
                      <a:pt x="1835855" y="5317132"/>
                    </a:cubicBezTo>
                    <a:cubicBezTo>
                      <a:pt x="1832426" y="5228664"/>
                      <a:pt x="1823510" y="5140195"/>
                      <a:pt x="1819395" y="5052413"/>
                    </a:cubicBezTo>
                    <a:cubicBezTo>
                      <a:pt x="1816652" y="4995492"/>
                      <a:pt x="1804994" y="4937884"/>
                      <a:pt x="1823510" y="4880963"/>
                    </a:cubicBezTo>
                    <a:cubicBezTo>
                      <a:pt x="1835169" y="4846673"/>
                      <a:pt x="1839284" y="4811011"/>
                      <a:pt x="1845456" y="4775350"/>
                    </a:cubicBezTo>
                    <a:cubicBezTo>
                      <a:pt x="1880432" y="4573039"/>
                      <a:pt x="1915407" y="4370042"/>
                      <a:pt x="1949697" y="4167045"/>
                    </a:cubicBezTo>
                    <a:cubicBezTo>
                      <a:pt x="1957927" y="4118353"/>
                      <a:pt x="1968900" y="4069662"/>
                      <a:pt x="1973015" y="4020284"/>
                    </a:cubicBezTo>
                    <a:cubicBezTo>
                      <a:pt x="1978501" y="3993538"/>
                      <a:pt x="1977129" y="3934559"/>
                      <a:pt x="1977815" y="3921529"/>
                    </a:cubicBezTo>
                    <a:cubicBezTo>
                      <a:pt x="2031993" y="3889296"/>
                      <a:pt x="2182184" y="3808372"/>
                      <a:pt x="2237048" y="3765852"/>
                    </a:cubicBezTo>
                    <a:cubicBezTo>
                      <a:pt x="2300827" y="3717160"/>
                      <a:pt x="2370093" y="3686299"/>
                      <a:pt x="2425643" y="3628692"/>
                    </a:cubicBezTo>
                    <a:cubicBezTo>
                      <a:pt x="2465419" y="3586858"/>
                      <a:pt x="2553201" y="3516907"/>
                      <a:pt x="2578576" y="3467529"/>
                    </a:cubicBezTo>
                    <a:cubicBezTo>
                      <a:pt x="2553201" y="3429124"/>
                      <a:pt x="2544286" y="3417466"/>
                      <a:pt x="2514797" y="3381804"/>
                    </a:cubicBezTo>
                    <a:cubicBezTo>
                      <a:pt x="2514797" y="3381118"/>
                      <a:pt x="2241162" y="3005300"/>
                      <a:pt x="2147894" y="2918889"/>
                    </a:cubicBezTo>
                    <a:cubicBezTo>
                      <a:pt x="2072456" y="2848937"/>
                      <a:pt x="1991531" y="2785158"/>
                      <a:pt x="1903749" y="2730980"/>
                    </a:cubicBezTo>
                    <a:cubicBezTo>
                      <a:pt x="1851628" y="2699433"/>
                      <a:pt x="1800193" y="2667886"/>
                      <a:pt x="1743271" y="2645941"/>
                    </a:cubicBezTo>
                    <a:cubicBezTo>
                      <a:pt x="1726126" y="2639768"/>
                      <a:pt x="1684293" y="2619880"/>
                      <a:pt x="1683607" y="2620566"/>
                    </a:cubicBezTo>
                    <a:cubicBezTo>
                      <a:pt x="1661661" y="2582847"/>
                      <a:pt x="1642459" y="2543071"/>
                      <a:pt x="1626685" y="2501923"/>
                    </a:cubicBezTo>
                    <a:cubicBezTo>
                      <a:pt x="1623256" y="2466947"/>
                      <a:pt x="1628743" y="2432657"/>
                      <a:pt x="1638344" y="2399053"/>
                    </a:cubicBezTo>
                    <a:cubicBezTo>
                      <a:pt x="1656861" y="2331158"/>
                      <a:pt x="1671262" y="2261893"/>
                      <a:pt x="1722012" y="2206343"/>
                    </a:cubicBezTo>
                    <a:cubicBezTo>
                      <a:pt x="1758359" y="2166566"/>
                      <a:pt x="1772075" y="2111702"/>
                      <a:pt x="1783734" y="2058896"/>
                    </a:cubicBezTo>
                    <a:cubicBezTo>
                      <a:pt x="1825568" y="2132276"/>
                      <a:pt x="1867401" y="2206343"/>
                      <a:pt x="1909235" y="2279723"/>
                    </a:cubicBezTo>
                    <a:cubicBezTo>
                      <a:pt x="1937353" y="2329101"/>
                      <a:pt x="1994274" y="2427170"/>
                      <a:pt x="1994274" y="2427170"/>
                    </a:cubicBezTo>
                    <a:cubicBezTo>
                      <a:pt x="2007990" y="2445001"/>
                      <a:pt x="2021021" y="2462832"/>
                      <a:pt x="2034737" y="2479977"/>
                    </a:cubicBezTo>
                    <a:cubicBezTo>
                      <a:pt x="2068341" y="2520439"/>
                      <a:pt x="2099202" y="2560901"/>
                      <a:pt x="2117718" y="2612336"/>
                    </a:cubicBezTo>
                    <a:cubicBezTo>
                      <a:pt x="2138292" y="2669944"/>
                      <a:pt x="2287797" y="2867454"/>
                      <a:pt x="2396839" y="2956608"/>
                    </a:cubicBezTo>
                    <a:cubicBezTo>
                      <a:pt x="2429757" y="2983354"/>
                      <a:pt x="2582005" y="3099940"/>
                      <a:pt x="2662244" y="3190466"/>
                    </a:cubicBezTo>
                    <a:cubicBezTo>
                      <a:pt x="2692419" y="3224756"/>
                      <a:pt x="2735624" y="3233671"/>
                      <a:pt x="2780201" y="3228185"/>
                    </a:cubicBezTo>
                    <a:cubicBezTo>
                      <a:pt x="2832322" y="3222013"/>
                      <a:pt x="2979769" y="3141088"/>
                      <a:pt x="3000343" y="3114342"/>
                    </a:cubicBezTo>
                    <a:cubicBezTo>
                      <a:pt x="3011316" y="3099940"/>
                      <a:pt x="3010630" y="3095825"/>
                      <a:pt x="2994857" y="3088967"/>
                    </a:cubicBezTo>
                    <a:cubicBezTo>
                      <a:pt x="2984570" y="3084853"/>
                      <a:pt x="2973597" y="3080738"/>
                      <a:pt x="2962624" y="3084167"/>
                    </a:cubicBezTo>
                    <a:cubicBezTo>
                      <a:pt x="2947536" y="3088967"/>
                      <a:pt x="2874156" y="3116399"/>
                      <a:pt x="2873470" y="3115714"/>
                    </a:cubicBezTo>
                    <a:cubicBezTo>
                      <a:pt x="2902274" y="3080052"/>
                      <a:pt x="2931077" y="3043705"/>
                      <a:pt x="2959881" y="3008043"/>
                    </a:cubicBezTo>
                    <a:cubicBezTo>
                      <a:pt x="2974283" y="2986783"/>
                      <a:pt x="2993485" y="2984040"/>
                      <a:pt x="3018174" y="2989526"/>
                    </a:cubicBezTo>
                    <a:cubicBezTo>
                      <a:pt x="3062065" y="2999128"/>
                      <a:pt x="3107328" y="3001185"/>
                      <a:pt x="3152591" y="2992270"/>
                    </a:cubicBezTo>
                    <a:cubicBezTo>
                      <a:pt x="3163563" y="2990212"/>
                      <a:pt x="3179337" y="2987469"/>
                      <a:pt x="3178651" y="2973753"/>
                    </a:cubicBezTo>
                    <a:cubicBezTo>
                      <a:pt x="3180708" y="2960723"/>
                      <a:pt x="3164935" y="2962780"/>
                      <a:pt x="3154648" y="2960723"/>
                    </a:cubicBezTo>
                    <a:close/>
                    <a:moveTo>
                      <a:pt x="707713" y="2312642"/>
                    </a:moveTo>
                    <a:cubicBezTo>
                      <a:pt x="696055" y="2297554"/>
                      <a:pt x="695369" y="2293439"/>
                      <a:pt x="702913" y="2281095"/>
                    </a:cubicBezTo>
                    <a:cubicBezTo>
                      <a:pt x="755719" y="2189884"/>
                      <a:pt x="853789" y="2012261"/>
                      <a:pt x="878478" y="1982086"/>
                    </a:cubicBezTo>
                    <a:cubicBezTo>
                      <a:pt x="860647" y="2078098"/>
                      <a:pt x="891508" y="2159023"/>
                      <a:pt x="958030" y="2227603"/>
                    </a:cubicBezTo>
                    <a:cubicBezTo>
                      <a:pt x="973804" y="2244062"/>
                      <a:pt x="993692" y="2254349"/>
                      <a:pt x="1012894" y="2265322"/>
                    </a:cubicBezTo>
                    <a:cubicBezTo>
                      <a:pt x="1032097" y="2276294"/>
                      <a:pt x="1042384" y="2292068"/>
                      <a:pt x="1046499" y="2316071"/>
                    </a:cubicBezTo>
                    <a:cubicBezTo>
                      <a:pt x="1056100" y="2367506"/>
                      <a:pt x="1139767" y="2656913"/>
                      <a:pt x="1139767" y="2691203"/>
                    </a:cubicBezTo>
                    <a:cubicBezTo>
                      <a:pt x="1139767" y="2736466"/>
                      <a:pt x="1069816" y="2816019"/>
                      <a:pt x="1060900" y="2828363"/>
                    </a:cubicBezTo>
                    <a:cubicBezTo>
                      <a:pt x="1050613" y="2815333"/>
                      <a:pt x="1041012" y="2801617"/>
                      <a:pt x="1030725" y="2788587"/>
                    </a:cubicBezTo>
                    <a:cubicBezTo>
                      <a:pt x="991635" y="2739895"/>
                      <a:pt x="726916" y="2337331"/>
                      <a:pt x="707713" y="2312642"/>
                    </a:cubicBezTo>
                    <a:close/>
                  </a:path>
                </a:pathLst>
              </a:custGeom>
              <a:solidFill>
                <a:schemeClr val="bg1">
                  <a:alpha val="70000"/>
                </a:schemeClr>
              </a:solidFill>
              <a:ln w="68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F14F2A57-1F9D-4F64-8682-C97C05714577}"/>
                  </a:ext>
                </a:extLst>
              </p:cNvPr>
              <p:cNvSpPr/>
              <p:nvPr/>
            </p:nvSpPr>
            <p:spPr>
              <a:xfrm>
                <a:off x="8616161" y="3761544"/>
                <a:ext cx="1104138" cy="2763774"/>
              </a:xfrm>
              <a:custGeom>
                <a:avLst/>
                <a:gdLst>
                  <a:gd name="connsiteX0" fmla="*/ 883 w 1104138"/>
                  <a:gd name="connsiteY0" fmla="*/ 2749673 h 2763774"/>
                  <a:gd name="connsiteX1" fmla="*/ 32429 w 1104138"/>
                  <a:gd name="connsiteY1" fmla="*/ 2686579 h 2763774"/>
                  <a:gd name="connsiteX2" fmla="*/ 137357 w 1104138"/>
                  <a:gd name="connsiteY2" fmla="*/ 2478782 h 2763774"/>
                  <a:gd name="connsiteX3" fmla="*/ 138043 w 1104138"/>
                  <a:gd name="connsiteY3" fmla="*/ 2399229 h 2763774"/>
                  <a:gd name="connsiteX4" fmla="*/ 131870 w 1104138"/>
                  <a:gd name="connsiteY4" fmla="*/ 2213377 h 2763774"/>
                  <a:gd name="connsiteX5" fmla="*/ 233369 w 1104138"/>
                  <a:gd name="connsiteY5" fmla="*/ 1762806 h 2763774"/>
                  <a:gd name="connsiteX6" fmla="*/ 314979 w 1104138"/>
                  <a:gd name="connsiteY6" fmla="*/ 1606444 h 2763774"/>
                  <a:gd name="connsiteX7" fmla="*/ 391789 w 1104138"/>
                  <a:gd name="connsiteY7" fmla="*/ 1368471 h 2763774"/>
                  <a:gd name="connsiteX8" fmla="*/ 465855 w 1104138"/>
                  <a:gd name="connsiteY8" fmla="*/ 1052318 h 2763774"/>
                  <a:gd name="connsiteX9" fmla="*/ 525520 w 1104138"/>
                  <a:gd name="connsiteY9" fmla="*/ 922016 h 2763774"/>
                  <a:gd name="connsiteX10" fmla="*/ 625646 w 1104138"/>
                  <a:gd name="connsiteY10" fmla="*/ 628493 h 2763774"/>
                  <a:gd name="connsiteX11" fmla="*/ 718229 w 1104138"/>
                  <a:gd name="connsiteY11" fmla="*/ 295194 h 2763774"/>
                  <a:gd name="connsiteX12" fmla="*/ 806698 w 1104138"/>
                  <a:gd name="connsiteY12" fmla="*/ 1672 h 2763774"/>
                  <a:gd name="connsiteX13" fmla="*/ 1110507 w 1104138"/>
                  <a:gd name="connsiteY13" fmla="*/ 83968 h 2763774"/>
                  <a:gd name="connsiteX14" fmla="*/ 904767 w 1104138"/>
                  <a:gd name="connsiteY14" fmla="*/ 479675 h 2763774"/>
                  <a:gd name="connsiteX15" fmla="*/ 600958 w 1104138"/>
                  <a:gd name="connsiteY15" fmla="*/ 1098952 h 2763774"/>
                  <a:gd name="connsiteX16" fmla="*/ 577640 w 1104138"/>
                  <a:gd name="connsiteY16" fmla="*/ 1257372 h 2763774"/>
                  <a:gd name="connsiteX17" fmla="*/ 572840 w 1104138"/>
                  <a:gd name="connsiteY17" fmla="*/ 1343783 h 2763774"/>
                  <a:gd name="connsiteX18" fmla="*/ 478199 w 1104138"/>
                  <a:gd name="connsiteY18" fmla="*/ 1625646 h 2763774"/>
                  <a:gd name="connsiteX19" fmla="*/ 256000 w 1104138"/>
                  <a:gd name="connsiteY19" fmla="*/ 2008323 h 2763774"/>
                  <a:gd name="connsiteX20" fmla="*/ 199079 w 1104138"/>
                  <a:gd name="connsiteY20" fmla="*/ 2174973 h 2763774"/>
                  <a:gd name="connsiteX21" fmla="*/ 197707 w 1104138"/>
                  <a:gd name="connsiteY21" fmla="*/ 2230522 h 2763774"/>
                  <a:gd name="connsiteX22" fmla="*/ 227197 w 1104138"/>
                  <a:gd name="connsiteY22" fmla="*/ 2287444 h 2763774"/>
                  <a:gd name="connsiteX23" fmla="*/ 223082 w 1104138"/>
                  <a:gd name="connsiteY23" fmla="*/ 2302531 h 2763774"/>
                  <a:gd name="connsiteX24" fmla="*/ 168904 w 1104138"/>
                  <a:gd name="connsiteY24" fmla="*/ 2453407 h 2763774"/>
                  <a:gd name="connsiteX25" fmla="*/ 166160 w 1104138"/>
                  <a:gd name="connsiteY25" fmla="*/ 2580966 h 2763774"/>
                  <a:gd name="connsiteX26" fmla="*/ 21457 w 1104138"/>
                  <a:gd name="connsiteY26" fmla="*/ 2762017 h 2763774"/>
                  <a:gd name="connsiteX27" fmla="*/ 197 w 1104138"/>
                  <a:gd name="connsiteY27" fmla="*/ 2758588 h 2763774"/>
                  <a:gd name="connsiteX28" fmla="*/ 883 w 1104138"/>
                  <a:gd name="connsiteY28" fmla="*/ 2749673 h 2763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1104138" h="2763774">
                    <a:moveTo>
                      <a:pt x="883" y="2749673"/>
                    </a:moveTo>
                    <a:cubicBezTo>
                      <a:pt x="-4604" y="2720869"/>
                      <a:pt x="16656" y="2704410"/>
                      <a:pt x="32429" y="2686579"/>
                    </a:cubicBezTo>
                    <a:cubicBezTo>
                      <a:pt x="86608" y="2626915"/>
                      <a:pt x="123641" y="2558335"/>
                      <a:pt x="137357" y="2478782"/>
                    </a:cubicBezTo>
                    <a:cubicBezTo>
                      <a:pt x="142157" y="2452722"/>
                      <a:pt x="141472" y="2425290"/>
                      <a:pt x="138043" y="2399229"/>
                    </a:cubicBezTo>
                    <a:cubicBezTo>
                      <a:pt x="131185" y="2337507"/>
                      <a:pt x="129813" y="2275785"/>
                      <a:pt x="131870" y="2213377"/>
                    </a:cubicBezTo>
                    <a:cubicBezTo>
                      <a:pt x="137357" y="2057015"/>
                      <a:pt x="170275" y="1906139"/>
                      <a:pt x="233369" y="1762806"/>
                    </a:cubicBezTo>
                    <a:cubicBezTo>
                      <a:pt x="257372" y="1708629"/>
                      <a:pt x="287547" y="1658565"/>
                      <a:pt x="314979" y="1606444"/>
                    </a:cubicBezTo>
                    <a:cubicBezTo>
                      <a:pt x="354070" y="1531692"/>
                      <a:pt x="375329" y="1450767"/>
                      <a:pt x="391789" y="1368471"/>
                    </a:cubicBezTo>
                    <a:cubicBezTo>
                      <a:pt x="413048" y="1262172"/>
                      <a:pt x="428136" y="1154502"/>
                      <a:pt x="465855" y="1052318"/>
                    </a:cubicBezTo>
                    <a:cubicBezTo>
                      <a:pt x="482314" y="1007741"/>
                      <a:pt x="505631" y="965907"/>
                      <a:pt x="525520" y="922016"/>
                    </a:cubicBezTo>
                    <a:cubicBezTo>
                      <a:pt x="568725" y="827375"/>
                      <a:pt x="600272" y="729306"/>
                      <a:pt x="625646" y="628493"/>
                    </a:cubicBezTo>
                    <a:cubicBezTo>
                      <a:pt x="653764" y="516708"/>
                      <a:pt x="685311" y="405608"/>
                      <a:pt x="718229" y="295194"/>
                    </a:cubicBezTo>
                    <a:cubicBezTo>
                      <a:pt x="740861" y="219756"/>
                      <a:pt x="783380" y="77110"/>
                      <a:pt x="806698" y="1672"/>
                    </a:cubicBezTo>
                    <a:cubicBezTo>
                      <a:pt x="811498" y="-12730"/>
                      <a:pt x="1107078" y="70252"/>
                      <a:pt x="1110507" y="83968"/>
                    </a:cubicBezTo>
                    <a:cubicBezTo>
                      <a:pt x="1046042" y="208784"/>
                      <a:pt x="970604" y="356231"/>
                      <a:pt x="904767" y="479675"/>
                    </a:cubicBezTo>
                    <a:cubicBezTo>
                      <a:pt x="797096" y="682671"/>
                      <a:pt x="696970" y="890469"/>
                      <a:pt x="600958" y="1098952"/>
                    </a:cubicBezTo>
                    <a:cubicBezTo>
                      <a:pt x="577640" y="1149015"/>
                      <a:pt x="574897" y="1203194"/>
                      <a:pt x="577640" y="1257372"/>
                    </a:cubicBezTo>
                    <a:cubicBezTo>
                      <a:pt x="579012" y="1286862"/>
                      <a:pt x="577640" y="1315665"/>
                      <a:pt x="572840" y="1343783"/>
                    </a:cubicBezTo>
                    <a:cubicBezTo>
                      <a:pt x="556381" y="1442538"/>
                      <a:pt x="532378" y="1539236"/>
                      <a:pt x="478199" y="1625646"/>
                    </a:cubicBezTo>
                    <a:cubicBezTo>
                      <a:pt x="400018" y="1751148"/>
                      <a:pt x="325266" y="1878021"/>
                      <a:pt x="256000" y="2008323"/>
                    </a:cubicBezTo>
                    <a:cubicBezTo>
                      <a:pt x="227882" y="2060444"/>
                      <a:pt x="208680" y="2115994"/>
                      <a:pt x="199079" y="2174973"/>
                    </a:cubicBezTo>
                    <a:cubicBezTo>
                      <a:pt x="196336" y="2193489"/>
                      <a:pt x="196336" y="2212006"/>
                      <a:pt x="197707" y="2230522"/>
                    </a:cubicBezTo>
                    <a:cubicBezTo>
                      <a:pt x="199079" y="2253840"/>
                      <a:pt x="212795" y="2270985"/>
                      <a:pt x="227197" y="2287444"/>
                    </a:cubicBezTo>
                    <a:cubicBezTo>
                      <a:pt x="230626" y="2293616"/>
                      <a:pt x="227197" y="2297731"/>
                      <a:pt x="223082" y="2302531"/>
                    </a:cubicBezTo>
                    <a:cubicBezTo>
                      <a:pt x="182620" y="2344365"/>
                      <a:pt x="175762" y="2398543"/>
                      <a:pt x="168904" y="2453407"/>
                    </a:cubicBezTo>
                    <a:cubicBezTo>
                      <a:pt x="163417" y="2495927"/>
                      <a:pt x="172333" y="2538447"/>
                      <a:pt x="166160" y="2580966"/>
                    </a:cubicBezTo>
                    <a:cubicBezTo>
                      <a:pt x="152444" y="2669434"/>
                      <a:pt x="102381" y="2727727"/>
                      <a:pt x="21457" y="2762017"/>
                    </a:cubicBezTo>
                    <a:cubicBezTo>
                      <a:pt x="14599" y="2764761"/>
                      <a:pt x="5683" y="2768875"/>
                      <a:pt x="197" y="2758588"/>
                    </a:cubicBezTo>
                    <a:cubicBezTo>
                      <a:pt x="883" y="2755845"/>
                      <a:pt x="883" y="2753102"/>
                      <a:pt x="883" y="2749673"/>
                    </a:cubicBezTo>
                    <a:close/>
                  </a:path>
                </a:pathLst>
              </a:custGeom>
              <a:solidFill>
                <a:srgbClr val="E6A786">
                  <a:alpha val="50000"/>
                </a:srgbClr>
              </a:solidFill>
              <a:ln w="68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A36D4529-829A-4172-9424-1A2CF2942D98}"/>
                  </a:ext>
                </a:extLst>
              </p:cNvPr>
              <p:cNvSpPr/>
              <p:nvPr/>
            </p:nvSpPr>
            <p:spPr>
              <a:xfrm>
                <a:off x="9913685" y="3727139"/>
                <a:ext cx="534924" cy="2798064"/>
              </a:xfrm>
              <a:custGeom>
                <a:avLst/>
                <a:gdLst>
                  <a:gd name="connsiteX0" fmla="*/ 143539 w 534924"/>
                  <a:gd name="connsiteY0" fmla="*/ 2760074 h 2798064"/>
                  <a:gd name="connsiteX1" fmla="*/ 212119 w 534924"/>
                  <a:gd name="connsiteY1" fmla="*/ 2755273 h 2798064"/>
                  <a:gd name="connsiteX2" fmla="*/ 201146 w 534924"/>
                  <a:gd name="connsiteY2" fmla="*/ 2734699 h 2798064"/>
                  <a:gd name="connsiteX3" fmla="*/ 229950 w 534924"/>
                  <a:gd name="connsiteY3" fmla="*/ 2585195 h 2798064"/>
                  <a:gd name="connsiteX4" fmla="*/ 227893 w 534924"/>
                  <a:gd name="connsiteY4" fmla="*/ 2440491 h 2798064"/>
                  <a:gd name="connsiteX5" fmla="*/ 199775 w 534924"/>
                  <a:gd name="connsiteY5" fmla="*/ 2197032 h 2798064"/>
                  <a:gd name="connsiteX6" fmla="*/ 227207 w 534924"/>
                  <a:gd name="connsiteY6" fmla="*/ 1974147 h 2798064"/>
                  <a:gd name="connsiteX7" fmla="*/ 275899 w 534924"/>
                  <a:gd name="connsiteY7" fmla="*/ 1694341 h 2798064"/>
                  <a:gd name="connsiteX8" fmla="*/ 289615 w 534924"/>
                  <a:gd name="connsiteY8" fmla="*/ 1557867 h 2798064"/>
                  <a:gd name="connsiteX9" fmla="*/ 261497 w 534924"/>
                  <a:gd name="connsiteY9" fmla="*/ 1231426 h 2798064"/>
                  <a:gd name="connsiteX10" fmla="*/ 237494 w 534924"/>
                  <a:gd name="connsiteY10" fmla="*/ 1016085 h 2798064"/>
                  <a:gd name="connsiteX11" fmla="*/ 258068 w 534924"/>
                  <a:gd name="connsiteY11" fmla="*/ 854236 h 2798064"/>
                  <a:gd name="connsiteX12" fmla="*/ 291672 w 534924"/>
                  <a:gd name="connsiteY12" fmla="*/ 632037 h 2798064"/>
                  <a:gd name="connsiteX13" fmla="*/ 236808 w 534924"/>
                  <a:gd name="connsiteY13" fmla="*/ 309711 h 2798064"/>
                  <a:gd name="connsiteX14" fmla="*/ 37240 w 534924"/>
                  <a:gd name="connsiteY14" fmla="*/ 132774 h 2798064"/>
                  <a:gd name="connsiteX15" fmla="*/ 207 w 534924"/>
                  <a:gd name="connsiteY15" fmla="*/ 130031 h 2798064"/>
                  <a:gd name="connsiteX16" fmla="*/ 537189 w 534924"/>
                  <a:gd name="connsiteY16" fmla="*/ 415 h 2798064"/>
                  <a:gd name="connsiteX17" fmla="*/ 496041 w 534924"/>
                  <a:gd name="connsiteY17" fmla="*/ 236330 h 2798064"/>
                  <a:gd name="connsiteX18" fmla="*/ 391799 w 534924"/>
                  <a:gd name="connsiteY18" fmla="*/ 844635 h 2798064"/>
                  <a:gd name="connsiteX19" fmla="*/ 369853 w 534924"/>
                  <a:gd name="connsiteY19" fmla="*/ 950248 h 2798064"/>
                  <a:gd name="connsiteX20" fmla="*/ 365739 w 534924"/>
                  <a:gd name="connsiteY20" fmla="*/ 1121698 h 2798064"/>
                  <a:gd name="connsiteX21" fmla="*/ 382198 w 534924"/>
                  <a:gd name="connsiteY21" fmla="*/ 1386417 h 2798064"/>
                  <a:gd name="connsiteX22" fmla="*/ 328705 w 534924"/>
                  <a:gd name="connsiteY22" fmla="*/ 1991978 h 2798064"/>
                  <a:gd name="connsiteX23" fmla="*/ 283442 w 534924"/>
                  <a:gd name="connsiteY23" fmla="*/ 2177830 h 2798064"/>
                  <a:gd name="connsiteX24" fmla="*/ 291672 w 534924"/>
                  <a:gd name="connsiteY24" fmla="*/ 2406201 h 2798064"/>
                  <a:gd name="connsiteX25" fmla="*/ 334878 w 534924"/>
                  <a:gd name="connsiteY25" fmla="*/ 2561878 h 2798064"/>
                  <a:gd name="connsiteX26" fmla="*/ 342421 w 534924"/>
                  <a:gd name="connsiteY26" fmla="*/ 2655832 h 2798064"/>
                  <a:gd name="connsiteX27" fmla="*/ 337621 w 534924"/>
                  <a:gd name="connsiteY27" fmla="*/ 2798479 h 2798064"/>
                  <a:gd name="connsiteX28" fmla="*/ 317047 w 534924"/>
                  <a:gd name="connsiteY28" fmla="*/ 2797793 h 2798064"/>
                  <a:gd name="connsiteX29" fmla="*/ 173714 w 534924"/>
                  <a:gd name="connsiteY29" fmla="*/ 2769675 h 2798064"/>
                  <a:gd name="connsiteX30" fmla="*/ 143539 w 534924"/>
                  <a:gd name="connsiteY30" fmla="*/ 2760074 h 27980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534924" h="2798064">
                    <a:moveTo>
                      <a:pt x="143539" y="2760074"/>
                    </a:moveTo>
                    <a:cubicBezTo>
                      <a:pt x="165485" y="2753216"/>
                      <a:pt x="188116" y="2759388"/>
                      <a:pt x="212119" y="2755273"/>
                    </a:cubicBezTo>
                    <a:cubicBezTo>
                      <a:pt x="195660" y="2753902"/>
                      <a:pt x="199089" y="2744301"/>
                      <a:pt x="201146" y="2734699"/>
                    </a:cubicBezTo>
                    <a:cubicBezTo>
                      <a:pt x="213491" y="2685322"/>
                      <a:pt x="223778" y="2635258"/>
                      <a:pt x="229950" y="2585195"/>
                    </a:cubicBezTo>
                    <a:cubicBezTo>
                      <a:pt x="236122" y="2537189"/>
                      <a:pt x="234065" y="2489183"/>
                      <a:pt x="227893" y="2440491"/>
                    </a:cubicBezTo>
                    <a:cubicBezTo>
                      <a:pt x="217606" y="2359567"/>
                      <a:pt x="196346" y="2280014"/>
                      <a:pt x="199775" y="2197032"/>
                    </a:cubicBezTo>
                    <a:cubicBezTo>
                      <a:pt x="203204" y="2122280"/>
                      <a:pt x="214177" y="2048214"/>
                      <a:pt x="227207" y="1974147"/>
                    </a:cubicBezTo>
                    <a:cubicBezTo>
                      <a:pt x="243666" y="1880878"/>
                      <a:pt x="260811" y="1787610"/>
                      <a:pt x="275899" y="1694341"/>
                    </a:cubicBezTo>
                    <a:cubicBezTo>
                      <a:pt x="283442" y="1649078"/>
                      <a:pt x="285500" y="1603129"/>
                      <a:pt x="289615" y="1557867"/>
                    </a:cubicBezTo>
                    <a:cubicBezTo>
                      <a:pt x="299216" y="1447453"/>
                      <a:pt x="280013" y="1339096"/>
                      <a:pt x="261497" y="1231426"/>
                    </a:cubicBezTo>
                    <a:cubicBezTo>
                      <a:pt x="249152" y="1160103"/>
                      <a:pt x="238180" y="1088094"/>
                      <a:pt x="237494" y="1016085"/>
                    </a:cubicBezTo>
                    <a:cubicBezTo>
                      <a:pt x="236808" y="961221"/>
                      <a:pt x="247095" y="907728"/>
                      <a:pt x="258068" y="854236"/>
                    </a:cubicBezTo>
                    <a:cubicBezTo>
                      <a:pt x="273155" y="780855"/>
                      <a:pt x="287557" y="706789"/>
                      <a:pt x="291672" y="632037"/>
                    </a:cubicBezTo>
                    <a:cubicBezTo>
                      <a:pt x="298530" y="520937"/>
                      <a:pt x="286871" y="411209"/>
                      <a:pt x="236808" y="309711"/>
                    </a:cubicBezTo>
                    <a:cubicBezTo>
                      <a:pt x="200461" y="236330"/>
                      <a:pt x="120908" y="151977"/>
                      <a:pt x="37240" y="132774"/>
                    </a:cubicBezTo>
                    <a:cubicBezTo>
                      <a:pt x="24896" y="130031"/>
                      <a:pt x="12551" y="130717"/>
                      <a:pt x="207" y="130031"/>
                    </a:cubicBezTo>
                    <a:cubicBezTo>
                      <a:pt x="-12137" y="129345"/>
                      <a:pt x="531702" y="-8501"/>
                      <a:pt x="537189" y="415"/>
                    </a:cubicBezTo>
                    <a:cubicBezTo>
                      <a:pt x="533074" y="49792"/>
                      <a:pt x="504270" y="187638"/>
                      <a:pt x="496041" y="236330"/>
                    </a:cubicBezTo>
                    <a:cubicBezTo>
                      <a:pt x="461751" y="439327"/>
                      <a:pt x="426775" y="641638"/>
                      <a:pt x="391799" y="844635"/>
                    </a:cubicBezTo>
                    <a:cubicBezTo>
                      <a:pt x="385627" y="880296"/>
                      <a:pt x="381512" y="915958"/>
                      <a:pt x="369853" y="950248"/>
                    </a:cubicBezTo>
                    <a:cubicBezTo>
                      <a:pt x="350651" y="1007169"/>
                      <a:pt x="362310" y="1064776"/>
                      <a:pt x="365739" y="1121698"/>
                    </a:cubicBezTo>
                    <a:cubicBezTo>
                      <a:pt x="370539" y="1210166"/>
                      <a:pt x="379455" y="1298634"/>
                      <a:pt x="382198" y="1386417"/>
                    </a:cubicBezTo>
                    <a:cubicBezTo>
                      <a:pt x="389742" y="1590099"/>
                      <a:pt x="363681" y="1791724"/>
                      <a:pt x="328705" y="1991978"/>
                    </a:cubicBezTo>
                    <a:cubicBezTo>
                      <a:pt x="317733" y="2055072"/>
                      <a:pt x="295787" y="2114736"/>
                      <a:pt x="283442" y="2177830"/>
                    </a:cubicBezTo>
                    <a:cubicBezTo>
                      <a:pt x="268355" y="2255325"/>
                      <a:pt x="274527" y="2331449"/>
                      <a:pt x="291672" y="2406201"/>
                    </a:cubicBezTo>
                    <a:cubicBezTo>
                      <a:pt x="303331" y="2458322"/>
                      <a:pt x="322533" y="2509071"/>
                      <a:pt x="334878" y="2561878"/>
                    </a:cubicBezTo>
                    <a:cubicBezTo>
                      <a:pt x="342421" y="2592739"/>
                      <a:pt x="343793" y="2624286"/>
                      <a:pt x="342421" y="2655832"/>
                    </a:cubicBezTo>
                    <a:cubicBezTo>
                      <a:pt x="340364" y="2703153"/>
                      <a:pt x="338992" y="2751159"/>
                      <a:pt x="337621" y="2798479"/>
                    </a:cubicBezTo>
                    <a:cubicBezTo>
                      <a:pt x="330763" y="2803965"/>
                      <a:pt x="323905" y="2801222"/>
                      <a:pt x="317047" y="2797793"/>
                    </a:cubicBezTo>
                    <a:cubicBezTo>
                      <a:pt x="271784" y="2777219"/>
                      <a:pt x="223778" y="2767618"/>
                      <a:pt x="173714" y="2769675"/>
                    </a:cubicBezTo>
                    <a:cubicBezTo>
                      <a:pt x="162742" y="2770361"/>
                      <a:pt x="150397" y="2773104"/>
                      <a:pt x="143539" y="2760074"/>
                    </a:cubicBezTo>
                    <a:close/>
                  </a:path>
                </a:pathLst>
              </a:custGeom>
              <a:solidFill>
                <a:srgbClr val="E4A786">
                  <a:alpha val="50000"/>
                </a:srgbClr>
              </a:solidFill>
              <a:ln w="68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C5F565CB-CCA5-4D12-99E8-B048D10473C4}"/>
                  </a:ext>
                </a:extLst>
              </p:cNvPr>
              <p:cNvSpPr/>
              <p:nvPr/>
            </p:nvSpPr>
            <p:spPr>
              <a:xfrm>
                <a:off x="9796742" y="587276"/>
                <a:ext cx="150876" cy="521208"/>
              </a:xfrm>
              <a:custGeom>
                <a:avLst/>
                <a:gdLst>
                  <a:gd name="connsiteX0" fmla="*/ 64348 w 150876"/>
                  <a:gd name="connsiteY0" fmla="*/ 472516 h 521208"/>
                  <a:gd name="connsiteX1" fmla="*/ 157616 w 150876"/>
                  <a:gd name="connsiteY1" fmla="*/ 526694 h 521208"/>
                  <a:gd name="connsiteX2" fmla="*/ 91780 w 150876"/>
                  <a:gd name="connsiteY2" fmla="*/ 373075 h 521208"/>
                  <a:gd name="connsiteX3" fmla="*/ 60233 w 150876"/>
                  <a:gd name="connsiteY3" fmla="*/ 200254 h 521208"/>
                  <a:gd name="connsiteX4" fmla="*/ 89036 w 150876"/>
                  <a:gd name="connsiteY4" fmla="*/ 0 h 521208"/>
                  <a:gd name="connsiteX5" fmla="*/ 1940 w 150876"/>
                  <a:gd name="connsiteY5" fmla="*/ 312039 h 521208"/>
                  <a:gd name="connsiteX6" fmla="*/ 64348 w 150876"/>
                  <a:gd name="connsiteY6" fmla="*/ 472516 h 5212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0876" h="521208">
                    <a:moveTo>
                      <a:pt x="64348" y="472516"/>
                    </a:moveTo>
                    <a:cubicBezTo>
                      <a:pt x="86293" y="490347"/>
                      <a:pt x="157616" y="526694"/>
                      <a:pt x="157616" y="526694"/>
                    </a:cubicBezTo>
                    <a:cubicBezTo>
                      <a:pt x="137728" y="493090"/>
                      <a:pt x="107553" y="423824"/>
                      <a:pt x="91780" y="373075"/>
                    </a:cubicBezTo>
                    <a:cubicBezTo>
                      <a:pt x="76006" y="323698"/>
                      <a:pt x="60919" y="252374"/>
                      <a:pt x="60233" y="200254"/>
                    </a:cubicBezTo>
                    <a:cubicBezTo>
                      <a:pt x="59547" y="143332"/>
                      <a:pt x="89722" y="8915"/>
                      <a:pt x="89036" y="0"/>
                    </a:cubicBezTo>
                    <a:cubicBezTo>
                      <a:pt x="22514" y="87782"/>
                      <a:pt x="-8347" y="200939"/>
                      <a:pt x="1940" y="312039"/>
                    </a:cubicBezTo>
                    <a:cubicBezTo>
                      <a:pt x="6740" y="371704"/>
                      <a:pt x="64348" y="472516"/>
                      <a:pt x="64348" y="472516"/>
                    </a:cubicBezTo>
                    <a:close/>
                  </a:path>
                </a:pathLst>
              </a:custGeom>
              <a:solidFill>
                <a:srgbClr val="E5A788">
                  <a:alpha val="50000"/>
                </a:srgbClr>
              </a:solidFill>
              <a:ln w="68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AD55B858-42A6-49D5-9AFD-8D2E64208EC2}"/>
                  </a:ext>
                </a:extLst>
              </p:cNvPr>
              <p:cNvSpPr/>
              <p:nvPr/>
            </p:nvSpPr>
            <p:spPr>
              <a:xfrm>
                <a:off x="9717072" y="1052248"/>
                <a:ext cx="212598" cy="116586"/>
              </a:xfrm>
              <a:custGeom>
                <a:avLst/>
                <a:gdLst>
                  <a:gd name="connsiteX0" fmla="*/ 21260 w 212598"/>
                  <a:gd name="connsiteY0" fmla="*/ 0 h 116586"/>
                  <a:gd name="connsiteX1" fmla="*/ 212598 w 212598"/>
                  <a:gd name="connsiteY1" fmla="*/ 53492 h 116586"/>
                  <a:gd name="connsiteX2" fmla="*/ 216027 w 212598"/>
                  <a:gd name="connsiteY2" fmla="*/ 65837 h 116586"/>
                  <a:gd name="connsiteX3" fmla="*/ 0 w 212598"/>
                  <a:gd name="connsiteY3" fmla="*/ 117958 h 116586"/>
                  <a:gd name="connsiteX4" fmla="*/ 21260 w 212598"/>
                  <a:gd name="connsiteY4" fmla="*/ 0 h 1165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2598" h="116586">
                    <a:moveTo>
                      <a:pt x="21260" y="0"/>
                    </a:moveTo>
                    <a:cubicBezTo>
                      <a:pt x="34976" y="4801"/>
                      <a:pt x="194767" y="41148"/>
                      <a:pt x="212598" y="53492"/>
                    </a:cubicBezTo>
                    <a:cubicBezTo>
                      <a:pt x="217399" y="56921"/>
                      <a:pt x="218770" y="61036"/>
                      <a:pt x="216027" y="65837"/>
                    </a:cubicBezTo>
                    <a:cubicBezTo>
                      <a:pt x="161849" y="78181"/>
                      <a:pt x="17831" y="117958"/>
                      <a:pt x="0" y="117958"/>
                    </a:cubicBezTo>
                    <a:cubicBezTo>
                      <a:pt x="8915" y="80924"/>
                      <a:pt x="16459" y="38405"/>
                      <a:pt x="21260" y="0"/>
                    </a:cubicBezTo>
                    <a:close/>
                  </a:path>
                </a:pathLst>
              </a:custGeom>
              <a:solidFill>
                <a:srgbClr val="CB9677">
                  <a:alpha val="70000"/>
                </a:srgbClr>
              </a:solidFill>
              <a:ln w="68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04E7D744-3851-493D-A1D5-A223C5A7DD44}"/>
                  </a:ext>
                </a:extLst>
              </p:cNvPr>
              <p:cNvSpPr/>
              <p:nvPr/>
            </p:nvSpPr>
            <p:spPr>
              <a:xfrm>
                <a:off x="9870005" y="1065964"/>
                <a:ext cx="82296" cy="48006"/>
              </a:xfrm>
              <a:custGeom>
                <a:avLst/>
                <a:gdLst>
                  <a:gd name="connsiteX0" fmla="*/ 0 w 82296"/>
                  <a:gd name="connsiteY0" fmla="*/ 0 h 48006"/>
                  <a:gd name="connsiteX1" fmla="*/ 81610 w 82296"/>
                  <a:gd name="connsiteY1" fmla="*/ 43891 h 48006"/>
                  <a:gd name="connsiteX2" fmla="*/ 80239 w 82296"/>
                  <a:gd name="connsiteY2" fmla="*/ 51435 h 48006"/>
                  <a:gd name="connsiteX3" fmla="*/ 62408 w 82296"/>
                  <a:gd name="connsiteY3" fmla="*/ 52121 h 48006"/>
                  <a:gd name="connsiteX4" fmla="*/ 0 w 82296"/>
                  <a:gd name="connsiteY4" fmla="*/ 0 h 480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2296" h="48006">
                    <a:moveTo>
                      <a:pt x="0" y="0"/>
                    </a:moveTo>
                    <a:cubicBezTo>
                      <a:pt x="21946" y="17831"/>
                      <a:pt x="57607" y="30175"/>
                      <a:pt x="81610" y="43891"/>
                    </a:cubicBezTo>
                    <a:cubicBezTo>
                      <a:pt x="85039" y="47320"/>
                      <a:pt x="85725" y="50749"/>
                      <a:pt x="80239" y="51435"/>
                    </a:cubicBezTo>
                    <a:cubicBezTo>
                      <a:pt x="74752" y="52807"/>
                      <a:pt x="68580" y="52121"/>
                      <a:pt x="62408" y="52121"/>
                    </a:cubicBezTo>
                    <a:cubicBezTo>
                      <a:pt x="41834" y="43205"/>
                      <a:pt x="10973" y="26746"/>
                      <a:pt x="0" y="0"/>
                    </a:cubicBezTo>
                    <a:close/>
                  </a:path>
                </a:pathLst>
              </a:custGeom>
              <a:solidFill>
                <a:srgbClr val="BF8A6B"/>
              </a:solidFill>
              <a:ln w="68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BF9957D3-8B2A-489B-85B0-4F26DBF03A3E}"/>
                  </a:ext>
                </a:extLst>
              </p:cNvPr>
              <p:cNvSpPr/>
              <p:nvPr/>
            </p:nvSpPr>
            <p:spPr>
              <a:xfrm>
                <a:off x="11598221" y="5717745"/>
                <a:ext cx="233172" cy="226314"/>
              </a:xfrm>
              <a:custGeom>
                <a:avLst/>
                <a:gdLst>
                  <a:gd name="connsiteX0" fmla="*/ 0 w 233172"/>
                  <a:gd name="connsiteY0" fmla="*/ 133731 h 226314"/>
                  <a:gd name="connsiteX1" fmla="*/ 42520 w 233172"/>
                  <a:gd name="connsiteY1" fmla="*/ 122072 h 226314"/>
                  <a:gd name="connsiteX2" fmla="*/ 103556 w 233172"/>
                  <a:gd name="connsiteY2" fmla="*/ 43205 h 226314"/>
                  <a:gd name="connsiteX3" fmla="*/ 101499 w 233172"/>
                  <a:gd name="connsiteY3" fmla="*/ 0 h 226314"/>
                  <a:gd name="connsiteX4" fmla="*/ 139218 w 233172"/>
                  <a:gd name="connsiteY4" fmla="*/ 91211 h 226314"/>
                  <a:gd name="connsiteX5" fmla="*/ 234544 w 233172"/>
                  <a:gd name="connsiteY5" fmla="*/ 102184 h 226314"/>
                  <a:gd name="connsiteX6" fmla="*/ 133045 w 233172"/>
                  <a:gd name="connsiteY6" fmla="*/ 228371 h 226314"/>
                  <a:gd name="connsiteX7" fmla="*/ 126873 w 233172"/>
                  <a:gd name="connsiteY7" fmla="*/ 212598 h 226314"/>
                  <a:gd name="connsiteX8" fmla="*/ 123444 w 233172"/>
                  <a:gd name="connsiteY8" fmla="*/ 196139 h 226314"/>
                  <a:gd name="connsiteX9" fmla="*/ 40462 w 233172"/>
                  <a:gd name="connsiteY9" fmla="*/ 131674 h 226314"/>
                  <a:gd name="connsiteX10" fmla="*/ 0 w 233172"/>
                  <a:gd name="connsiteY10" fmla="*/ 133731 h 2263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33172" h="226314">
                    <a:moveTo>
                      <a:pt x="0" y="133731"/>
                    </a:moveTo>
                    <a:cubicBezTo>
                      <a:pt x="15774" y="125501"/>
                      <a:pt x="29490" y="126187"/>
                      <a:pt x="42520" y="122072"/>
                    </a:cubicBezTo>
                    <a:cubicBezTo>
                      <a:pt x="90526" y="109042"/>
                      <a:pt x="103556" y="92583"/>
                      <a:pt x="103556" y="43205"/>
                    </a:cubicBezTo>
                    <a:cubicBezTo>
                      <a:pt x="103556" y="30175"/>
                      <a:pt x="102184" y="17145"/>
                      <a:pt x="101499" y="0"/>
                    </a:cubicBezTo>
                    <a:cubicBezTo>
                      <a:pt x="113843" y="33604"/>
                      <a:pt x="110414" y="70637"/>
                      <a:pt x="139218" y="91211"/>
                    </a:cubicBezTo>
                    <a:cubicBezTo>
                      <a:pt x="166650" y="111100"/>
                      <a:pt x="199568" y="101498"/>
                      <a:pt x="234544" y="102184"/>
                    </a:cubicBezTo>
                    <a:cubicBezTo>
                      <a:pt x="146076" y="125501"/>
                      <a:pt x="127559" y="115900"/>
                      <a:pt x="133045" y="228371"/>
                    </a:cubicBezTo>
                    <a:cubicBezTo>
                      <a:pt x="128245" y="223571"/>
                      <a:pt x="127559" y="217399"/>
                      <a:pt x="126873" y="212598"/>
                    </a:cubicBezTo>
                    <a:cubicBezTo>
                      <a:pt x="125502" y="207112"/>
                      <a:pt x="124816" y="201625"/>
                      <a:pt x="123444" y="196139"/>
                    </a:cubicBezTo>
                    <a:cubicBezTo>
                      <a:pt x="110414" y="144018"/>
                      <a:pt x="93955" y="130988"/>
                      <a:pt x="40462" y="131674"/>
                    </a:cubicBezTo>
                    <a:cubicBezTo>
                      <a:pt x="28118" y="131674"/>
                      <a:pt x="16459" y="133045"/>
                      <a:pt x="0" y="133731"/>
                    </a:cubicBezTo>
                    <a:close/>
                  </a:path>
                </a:pathLst>
              </a:custGeom>
              <a:solidFill>
                <a:schemeClr val="accent2">
                  <a:lumMod val="20000"/>
                  <a:lumOff val="80000"/>
                </a:schemeClr>
              </a:solidFill>
              <a:ln w="68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9EC81237-E381-4258-B4FC-B0C765C7EBE5}"/>
                  </a:ext>
                </a:extLst>
              </p:cNvPr>
              <p:cNvSpPr/>
              <p:nvPr/>
            </p:nvSpPr>
            <p:spPr>
              <a:xfrm>
                <a:off x="11066726" y="5675226"/>
                <a:ext cx="96012" cy="96012"/>
              </a:xfrm>
              <a:custGeom>
                <a:avLst/>
                <a:gdLst>
                  <a:gd name="connsiteX0" fmla="*/ 52807 w 96012"/>
                  <a:gd name="connsiteY0" fmla="*/ 96698 h 96012"/>
                  <a:gd name="connsiteX1" fmla="*/ 0 w 96012"/>
                  <a:gd name="connsiteY1" fmla="*/ 54178 h 96012"/>
                  <a:gd name="connsiteX2" fmla="*/ 32919 w 96012"/>
                  <a:gd name="connsiteY2" fmla="*/ 37033 h 96012"/>
                  <a:gd name="connsiteX3" fmla="*/ 41834 w 96012"/>
                  <a:gd name="connsiteY3" fmla="*/ 0 h 96012"/>
                  <a:gd name="connsiteX4" fmla="*/ 96698 w 96012"/>
                  <a:gd name="connsiteY4" fmla="*/ 40462 h 96012"/>
                  <a:gd name="connsiteX5" fmla="*/ 61722 w 96012"/>
                  <a:gd name="connsiteY5" fmla="*/ 58293 h 96012"/>
                  <a:gd name="connsiteX6" fmla="*/ 52807 w 96012"/>
                  <a:gd name="connsiteY6" fmla="*/ 96698 h 960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6012" h="96012">
                    <a:moveTo>
                      <a:pt x="52807" y="96698"/>
                    </a:moveTo>
                    <a:cubicBezTo>
                      <a:pt x="48006" y="67209"/>
                      <a:pt x="32919" y="50064"/>
                      <a:pt x="0" y="54178"/>
                    </a:cubicBezTo>
                    <a:cubicBezTo>
                      <a:pt x="11659" y="48006"/>
                      <a:pt x="24689" y="47320"/>
                      <a:pt x="32919" y="37033"/>
                    </a:cubicBezTo>
                    <a:cubicBezTo>
                      <a:pt x="41148" y="26746"/>
                      <a:pt x="39091" y="13716"/>
                      <a:pt x="41834" y="0"/>
                    </a:cubicBezTo>
                    <a:cubicBezTo>
                      <a:pt x="45263" y="33604"/>
                      <a:pt x="65151" y="44577"/>
                      <a:pt x="96698" y="40462"/>
                    </a:cubicBezTo>
                    <a:cubicBezTo>
                      <a:pt x="85039" y="48006"/>
                      <a:pt x="70638" y="47320"/>
                      <a:pt x="61722" y="58293"/>
                    </a:cubicBezTo>
                    <a:cubicBezTo>
                      <a:pt x="52121" y="69266"/>
                      <a:pt x="55550" y="82296"/>
                      <a:pt x="52807" y="96698"/>
                    </a:cubicBezTo>
                    <a:close/>
                  </a:path>
                </a:pathLst>
              </a:custGeom>
              <a:solidFill>
                <a:schemeClr val="accent2">
                  <a:lumMod val="20000"/>
                  <a:lumOff val="80000"/>
                </a:schemeClr>
              </a:solidFill>
              <a:ln w="68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3FC14739-CA26-4EB1-89F0-2DB1EB418C88}"/>
                  </a:ext>
                </a:extLst>
              </p:cNvPr>
              <p:cNvSpPr/>
              <p:nvPr/>
            </p:nvSpPr>
            <p:spPr>
              <a:xfrm>
                <a:off x="11320420" y="2764429"/>
                <a:ext cx="288036" cy="2743200"/>
              </a:xfrm>
              <a:custGeom>
                <a:avLst/>
                <a:gdLst>
                  <a:gd name="connsiteX0" fmla="*/ 203735 w 288036"/>
                  <a:gd name="connsiteY0" fmla="*/ 2080294 h 2743200"/>
                  <a:gd name="connsiteX1" fmla="*/ 224995 w 288036"/>
                  <a:gd name="connsiteY1" fmla="*/ 2006913 h 2743200"/>
                  <a:gd name="connsiteX2" fmla="*/ 266143 w 288036"/>
                  <a:gd name="connsiteY2" fmla="*/ 1936276 h 2743200"/>
                  <a:gd name="connsiteX3" fmla="*/ 275058 w 288036"/>
                  <a:gd name="connsiteY3" fmla="*/ 1786085 h 2743200"/>
                  <a:gd name="connsiteX4" fmla="*/ 216080 w 288036"/>
                  <a:gd name="connsiteY4" fmla="*/ 1703104 h 2743200"/>
                  <a:gd name="connsiteX5" fmla="*/ 199620 w 288036"/>
                  <a:gd name="connsiteY5" fmla="*/ 1608463 h 2743200"/>
                  <a:gd name="connsiteX6" fmla="*/ 222938 w 288036"/>
                  <a:gd name="connsiteY6" fmla="*/ 1574859 h 2743200"/>
                  <a:gd name="connsiteX7" fmla="*/ 225681 w 288036"/>
                  <a:gd name="connsiteY7" fmla="*/ 1560457 h 2743200"/>
                  <a:gd name="connsiteX8" fmla="*/ 230481 w 288036"/>
                  <a:gd name="connsiteY8" fmla="*/ 1506279 h 2743200"/>
                  <a:gd name="connsiteX9" fmla="*/ 248312 w 288036"/>
                  <a:gd name="connsiteY9" fmla="*/ 1480219 h 2743200"/>
                  <a:gd name="connsiteX10" fmla="*/ 249684 w 288036"/>
                  <a:gd name="connsiteY10" fmla="*/ 1450043 h 2743200"/>
                  <a:gd name="connsiteX11" fmla="*/ 83034 w 288036"/>
                  <a:gd name="connsiteY11" fmla="*/ 1116059 h 2743200"/>
                  <a:gd name="connsiteX12" fmla="*/ 83720 w 288036"/>
                  <a:gd name="connsiteY12" fmla="*/ 1017989 h 2743200"/>
                  <a:gd name="connsiteX13" fmla="*/ 281916 w 288036"/>
                  <a:gd name="connsiteY13" fmla="*/ 677832 h 2743200"/>
                  <a:gd name="connsiteX14" fmla="*/ 282602 w 288036"/>
                  <a:gd name="connsiteY14" fmla="*/ 651086 h 2743200"/>
                  <a:gd name="connsiteX15" fmla="*/ 145442 w 288036"/>
                  <a:gd name="connsiteY15" fmla="*/ 398026 h 2743200"/>
                  <a:gd name="connsiteX16" fmla="*/ 143385 w 288036"/>
                  <a:gd name="connsiteY16" fmla="*/ 365793 h 2743200"/>
                  <a:gd name="connsiteX17" fmla="*/ 179732 w 288036"/>
                  <a:gd name="connsiteY17" fmla="*/ 278697 h 2743200"/>
                  <a:gd name="connsiteX18" fmla="*/ 254484 w 288036"/>
                  <a:gd name="connsiteY18" fmla="*/ 57869 h 2743200"/>
                  <a:gd name="connsiteX19" fmla="*/ 251741 w 288036"/>
                  <a:gd name="connsiteY19" fmla="*/ 16035 h 2743200"/>
                  <a:gd name="connsiteX20" fmla="*/ 220194 w 288036"/>
                  <a:gd name="connsiteY20" fmla="*/ 9177 h 2743200"/>
                  <a:gd name="connsiteX21" fmla="*/ 187962 w 288036"/>
                  <a:gd name="connsiteY21" fmla="*/ 64727 h 2743200"/>
                  <a:gd name="connsiteX22" fmla="*/ 91950 w 288036"/>
                  <a:gd name="connsiteY22" fmla="*/ 328074 h 2743200"/>
                  <a:gd name="connsiteX23" fmla="*/ 96750 w 288036"/>
                  <a:gd name="connsiteY23" fmla="*/ 448775 h 2743200"/>
                  <a:gd name="connsiteX24" fmla="*/ 187962 w 288036"/>
                  <a:gd name="connsiteY24" fmla="*/ 644228 h 2743200"/>
                  <a:gd name="connsiteX25" fmla="*/ 186590 w 288036"/>
                  <a:gd name="connsiteY25" fmla="*/ 690863 h 2743200"/>
                  <a:gd name="connsiteX26" fmla="*/ 32971 w 288036"/>
                  <a:gd name="connsiteY26" fmla="*/ 952152 h 2743200"/>
                  <a:gd name="connsiteX27" fmla="*/ 3482 w 288036"/>
                  <a:gd name="connsiteY27" fmla="*/ 1002902 h 2743200"/>
                  <a:gd name="connsiteX28" fmla="*/ 12397 w 288036"/>
                  <a:gd name="connsiteY28" fmla="*/ 1099600 h 2743200"/>
                  <a:gd name="connsiteX29" fmla="*/ 163959 w 288036"/>
                  <a:gd name="connsiteY29" fmla="*/ 1478847 h 2743200"/>
                  <a:gd name="connsiteX30" fmla="*/ 160530 w 288036"/>
                  <a:gd name="connsiteY30" fmla="*/ 1509022 h 2743200"/>
                  <a:gd name="connsiteX31" fmla="*/ 156415 w 288036"/>
                  <a:gd name="connsiteY31" fmla="*/ 1535768 h 2743200"/>
                  <a:gd name="connsiteX32" fmla="*/ 150929 w 288036"/>
                  <a:gd name="connsiteY32" fmla="*/ 1581031 h 2743200"/>
                  <a:gd name="connsiteX33" fmla="*/ 140642 w 288036"/>
                  <a:gd name="connsiteY33" fmla="*/ 1680472 h 2743200"/>
                  <a:gd name="connsiteX34" fmla="*/ 201678 w 288036"/>
                  <a:gd name="connsiteY34" fmla="*/ 1790886 h 2743200"/>
                  <a:gd name="connsiteX35" fmla="*/ 187276 w 288036"/>
                  <a:gd name="connsiteY35" fmla="*/ 1946563 h 2743200"/>
                  <a:gd name="connsiteX36" fmla="*/ 142013 w 288036"/>
                  <a:gd name="connsiteY36" fmla="*/ 2056291 h 2743200"/>
                  <a:gd name="connsiteX37" fmla="*/ 120068 w 288036"/>
                  <a:gd name="connsiteY37" fmla="*/ 2748949 h 2743200"/>
                  <a:gd name="connsiteX38" fmla="*/ 185904 w 288036"/>
                  <a:gd name="connsiteY38" fmla="*/ 2748949 h 2743200"/>
                  <a:gd name="connsiteX39" fmla="*/ 203735 w 288036"/>
                  <a:gd name="connsiteY39" fmla="*/ 2080294 h 2743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288036" h="2743200">
                    <a:moveTo>
                      <a:pt x="203735" y="2080294"/>
                    </a:moveTo>
                    <a:cubicBezTo>
                      <a:pt x="204421" y="2053547"/>
                      <a:pt x="209907" y="2029544"/>
                      <a:pt x="224995" y="2006913"/>
                    </a:cubicBezTo>
                    <a:cubicBezTo>
                      <a:pt x="240083" y="1984282"/>
                      <a:pt x="252427" y="1960279"/>
                      <a:pt x="266143" y="1936276"/>
                    </a:cubicBezTo>
                    <a:cubicBezTo>
                      <a:pt x="294261" y="1887584"/>
                      <a:pt x="296318" y="1837520"/>
                      <a:pt x="275058" y="1786085"/>
                    </a:cubicBezTo>
                    <a:cubicBezTo>
                      <a:pt x="261342" y="1754539"/>
                      <a:pt x="241454" y="1727107"/>
                      <a:pt x="216080" y="1703104"/>
                    </a:cubicBezTo>
                    <a:cubicBezTo>
                      <a:pt x="186590" y="1675672"/>
                      <a:pt x="181790" y="1644811"/>
                      <a:pt x="199620" y="1608463"/>
                    </a:cubicBezTo>
                    <a:cubicBezTo>
                      <a:pt x="205793" y="1596119"/>
                      <a:pt x="213336" y="1585146"/>
                      <a:pt x="222938" y="1574859"/>
                    </a:cubicBezTo>
                    <a:cubicBezTo>
                      <a:pt x="227052" y="1570058"/>
                      <a:pt x="230481" y="1565944"/>
                      <a:pt x="225681" y="1560457"/>
                    </a:cubicBezTo>
                    <a:cubicBezTo>
                      <a:pt x="206478" y="1540569"/>
                      <a:pt x="216080" y="1523424"/>
                      <a:pt x="230481" y="1506279"/>
                    </a:cubicBezTo>
                    <a:cubicBezTo>
                      <a:pt x="237339" y="1498049"/>
                      <a:pt x="241454" y="1488448"/>
                      <a:pt x="248312" y="1480219"/>
                    </a:cubicBezTo>
                    <a:cubicBezTo>
                      <a:pt x="256542" y="1469932"/>
                      <a:pt x="255856" y="1461702"/>
                      <a:pt x="249684" y="1450043"/>
                    </a:cubicBezTo>
                    <a:cubicBezTo>
                      <a:pt x="193448" y="1338944"/>
                      <a:pt x="137213" y="1227844"/>
                      <a:pt x="83034" y="1116059"/>
                    </a:cubicBezTo>
                    <a:cubicBezTo>
                      <a:pt x="67947" y="1085198"/>
                      <a:pt x="63146" y="1052965"/>
                      <a:pt x="83720" y="1017989"/>
                    </a:cubicBezTo>
                    <a:cubicBezTo>
                      <a:pt x="151614" y="905518"/>
                      <a:pt x="216080" y="790989"/>
                      <a:pt x="281916" y="677832"/>
                    </a:cubicBezTo>
                    <a:cubicBezTo>
                      <a:pt x="287403" y="668231"/>
                      <a:pt x="288089" y="661373"/>
                      <a:pt x="282602" y="651086"/>
                    </a:cubicBezTo>
                    <a:cubicBezTo>
                      <a:pt x="236654" y="566733"/>
                      <a:pt x="191391" y="482379"/>
                      <a:pt x="145442" y="398026"/>
                    </a:cubicBezTo>
                    <a:cubicBezTo>
                      <a:pt x="139270" y="387053"/>
                      <a:pt x="137898" y="377452"/>
                      <a:pt x="143385" y="365793"/>
                    </a:cubicBezTo>
                    <a:cubicBezTo>
                      <a:pt x="156415" y="336990"/>
                      <a:pt x="168074" y="307500"/>
                      <a:pt x="179732" y="278697"/>
                    </a:cubicBezTo>
                    <a:cubicBezTo>
                      <a:pt x="209222" y="206688"/>
                      <a:pt x="242140" y="136050"/>
                      <a:pt x="254484" y="57869"/>
                    </a:cubicBezTo>
                    <a:cubicBezTo>
                      <a:pt x="256542" y="43467"/>
                      <a:pt x="257228" y="29751"/>
                      <a:pt x="251741" y="16035"/>
                    </a:cubicBezTo>
                    <a:cubicBezTo>
                      <a:pt x="244197" y="-2481"/>
                      <a:pt x="233910" y="-5224"/>
                      <a:pt x="220194" y="9177"/>
                    </a:cubicBezTo>
                    <a:cubicBezTo>
                      <a:pt x="205107" y="24951"/>
                      <a:pt x="194820" y="44153"/>
                      <a:pt x="187962" y="64727"/>
                    </a:cubicBezTo>
                    <a:cubicBezTo>
                      <a:pt x="156415" y="152510"/>
                      <a:pt x="126926" y="241664"/>
                      <a:pt x="91950" y="328074"/>
                    </a:cubicBezTo>
                    <a:cubicBezTo>
                      <a:pt x="74119" y="371280"/>
                      <a:pt x="77548" y="408313"/>
                      <a:pt x="96750" y="448775"/>
                    </a:cubicBezTo>
                    <a:cubicBezTo>
                      <a:pt x="128297" y="513240"/>
                      <a:pt x="156415" y="579763"/>
                      <a:pt x="187962" y="644228"/>
                    </a:cubicBezTo>
                    <a:cubicBezTo>
                      <a:pt x="196191" y="661373"/>
                      <a:pt x="195506" y="675089"/>
                      <a:pt x="186590" y="690863"/>
                    </a:cubicBezTo>
                    <a:cubicBezTo>
                      <a:pt x="135155" y="777959"/>
                      <a:pt x="85092" y="865056"/>
                      <a:pt x="32971" y="952152"/>
                    </a:cubicBezTo>
                    <a:cubicBezTo>
                      <a:pt x="22684" y="968612"/>
                      <a:pt x="7596" y="982328"/>
                      <a:pt x="3482" y="1002902"/>
                    </a:cubicBezTo>
                    <a:cubicBezTo>
                      <a:pt x="-3376" y="1035820"/>
                      <a:pt x="53" y="1068053"/>
                      <a:pt x="12397" y="1099600"/>
                    </a:cubicBezTo>
                    <a:cubicBezTo>
                      <a:pt x="62460" y="1226473"/>
                      <a:pt x="113210" y="1352660"/>
                      <a:pt x="163959" y="1478847"/>
                    </a:cubicBezTo>
                    <a:cubicBezTo>
                      <a:pt x="168759" y="1490506"/>
                      <a:pt x="169445" y="1500107"/>
                      <a:pt x="160530" y="1509022"/>
                    </a:cubicBezTo>
                    <a:cubicBezTo>
                      <a:pt x="153672" y="1517252"/>
                      <a:pt x="150243" y="1525481"/>
                      <a:pt x="156415" y="1535768"/>
                    </a:cubicBezTo>
                    <a:cubicBezTo>
                      <a:pt x="166016" y="1552228"/>
                      <a:pt x="163273" y="1565944"/>
                      <a:pt x="150929" y="1581031"/>
                    </a:cubicBezTo>
                    <a:cubicBezTo>
                      <a:pt x="126926" y="1611892"/>
                      <a:pt x="123497" y="1646182"/>
                      <a:pt x="140642" y="1680472"/>
                    </a:cubicBezTo>
                    <a:cubicBezTo>
                      <a:pt x="159158" y="1718191"/>
                      <a:pt x="179732" y="1755224"/>
                      <a:pt x="201678" y="1790886"/>
                    </a:cubicBezTo>
                    <a:cubicBezTo>
                      <a:pt x="229110" y="1835463"/>
                      <a:pt x="225681" y="1911587"/>
                      <a:pt x="187276" y="1946563"/>
                    </a:cubicBezTo>
                    <a:cubicBezTo>
                      <a:pt x="153672" y="1977424"/>
                      <a:pt x="144071" y="2014457"/>
                      <a:pt x="142013" y="2056291"/>
                    </a:cubicBezTo>
                    <a:cubicBezTo>
                      <a:pt x="139270" y="2129671"/>
                      <a:pt x="120068" y="2748263"/>
                      <a:pt x="120068" y="2748949"/>
                    </a:cubicBezTo>
                    <a:lnTo>
                      <a:pt x="185904" y="2748949"/>
                    </a:lnTo>
                    <a:cubicBezTo>
                      <a:pt x="183847" y="2748949"/>
                      <a:pt x="198935" y="2257916"/>
                      <a:pt x="203735" y="2080294"/>
                    </a:cubicBezTo>
                    <a:close/>
                  </a:path>
                </a:pathLst>
              </a:custGeom>
              <a:solidFill>
                <a:schemeClr val="bg2">
                  <a:lumMod val="25000"/>
                </a:schemeClr>
              </a:solidFill>
              <a:ln w="68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E559308F-3295-4676-8763-F532E4793942}"/>
                  </a:ext>
                </a:extLst>
              </p:cNvPr>
              <p:cNvSpPr/>
              <p:nvPr/>
            </p:nvSpPr>
            <p:spPr>
              <a:xfrm>
                <a:off x="11316131" y="5505769"/>
                <a:ext cx="754380" cy="1076706"/>
              </a:xfrm>
              <a:custGeom>
                <a:avLst/>
                <a:gdLst>
                  <a:gd name="connsiteX0" fmla="*/ 507718 w 754380"/>
                  <a:gd name="connsiteY0" fmla="*/ 866230 h 1076706"/>
                  <a:gd name="connsiteX1" fmla="*/ 274546 w 754380"/>
                  <a:gd name="connsiteY1" fmla="*/ 456121 h 1076706"/>
                  <a:gd name="connsiteX2" fmla="*/ 201852 w 754380"/>
                  <a:gd name="connsiteY2" fmla="*/ 301816 h 1076706"/>
                  <a:gd name="connsiteX3" fmla="*/ 199794 w 754380"/>
                  <a:gd name="connsiteY3" fmla="*/ 245581 h 1076706"/>
                  <a:gd name="connsiteX4" fmla="*/ 299921 w 754380"/>
                  <a:gd name="connsiteY4" fmla="*/ 14466 h 1076706"/>
                  <a:gd name="connsiteX5" fmla="*/ 291006 w 754380"/>
                  <a:gd name="connsiteY5" fmla="*/ 64 h 1076706"/>
                  <a:gd name="connsiteX6" fmla="*/ 19429 w 754380"/>
                  <a:gd name="connsiteY6" fmla="*/ 4179 h 1076706"/>
                  <a:gd name="connsiteX7" fmla="*/ 5027 w 754380"/>
                  <a:gd name="connsiteY7" fmla="*/ 25439 h 1076706"/>
                  <a:gd name="connsiteX8" fmla="*/ 87323 w 754380"/>
                  <a:gd name="connsiteY8" fmla="*/ 246266 h 1076706"/>
                  <a:gd name="connsiteX9" fmla="*/ 73607 w 754380"/>
                  <a:gd name="connsiteY9" fmla="*/ 294958 h 1076706"/>
                  <a:gd name="connsiteX10" fmla="*/ 72921 w 754380"/>
                  <a:gd name="connsiteY10" fmla="*/ 294958 h 1076706"/>
                  <a:gd name="connsiteX11" fmla="*/ 21486 w 754380"/>
                  <a:gd name="connsiteY11" fmla="*/ 679006 h 1076706"/>
                  <a:gd name="connsiteX12" fmla="*/ 276604 w 754380"/>
                  <a:gd name="connsiteY12" fmla="*/ 1071284 h 1076706"/>
                  <a:gd name="connsiteX13" fmla="*/ 299235 w 754380"/>
                  <a:gd name="connsiteY13" fmla="*/ 1077456 h 1076706"/>
                  <a:gd name="connsiteX14" fmla="*/ 694942 w 754380"/>
                  <a:gd name="connsiteY14" fmla="*/ 1074027 h 1076706"/>
                  <a:gd name="connsiteX15" fmla="*/ 756664 w 754380"/>
                  <a:gd name="connsiteY15" fmla="*/ 1074027 h 1076706"/>
                  <a:gd name="connsiteX16" fmla="*/ 507718 w 754380"/>
                  <a:gd name="connsiteY16" fmla="*/ 866230 h 10767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754380" h="1076706">
                    <a:moveTo>
                      <a:pt x="507718" y="866230"/>
                    </a:moveTo>
                    <a:cubicBezTo>
                      <a:pt x="406906" y="742786"/>
                      <a:pt x="334211" y="602882"/>
                      <a:pt x="274546" y="456121"/>
                    </a:cubicBezTo>
                    <a:cubicBezTo>
                      <a:pt x="249858" y="395771"/>
                      <a:pt x="231341" y="367653"/>
                      <a:pt x="201852" y="301816"/>
                    </a:cubicBezTo>
                    <a:cubicBezTo>
                      <a:pt x="199794" y="290843"/>
                      <a:pt x="199108" y="262726"/>
                      <a:pt x="199794" y="245581"/>
                    </a:cubicBezTo>
                    <a:cubicBezTo>
                      <a:pt x="198423" y="238037"/>
                      <a:pt x="267688" y="85103"/>
                      <a:pt x="299921" y="14466"/>
                    </a:cubicBezTo>
                    <a:cubicBezTo>
                      <a:pt x="304722" y="4179"/>
                      <a:pt x="305407" y="-622"/>
                      <a:pt x="291006" y="64"/>
                    </a:cubicBezTo>
                    <a:cubicBezTo>
                      <a:pt x="262202" y="1436"/>
                      <a:pt x="47547" y="3493"/>
                      <a:pt x="19429" y="4179"/>
                    </a:cubicBezTo>
                    <a:cubicBezTo>
                      <a:pt x="-3203" y="4865"/>
                      <a:pt x="-3203" y="4865"/>
                      <a:pt x="5027" y="25439"/>
                    </a:cubicBezTo>
                    <a:cubicBezTo>
                      <a:pt x="32459" y="98819"/>
                      <a:pt x="59891" y="172886"/>
                      <a:pt x="87323" y="246266"/>
                    </a:cubicBezTo>
                    <a:cubicBezTo>
                      <a:pt x="90066" y="250381"/>
                      <a:pt x="77722" y="280556"/>
                      <a:pt x="73607" y="294958"/>
                    </a:cubicBezTo>
                    <a:cubicBezTo>
                      <a:pt x="73607" y="294958"/>
                      <a:pt x="73607" y="294958"/>
                      <a:pt x="72921" y="294958"/>
                    </a:cubicBezTo>
                    <a:cubicBezTo>
                      <a:pt x="226" y="415659"/>
                      <a:pt x="-16233" y="544589"/>
                      <a:pt x="21486" y="679006"/>
                    </a:cubicBezTo>
                    <a:cubicBezTo>
                      <a:pt x="65377" y="836054"/>
                      <a:pt x="159332" y="960870"/>
                      <a:pt x="276604" y="1071284"/>
                    </a:cubicBezTo>
                    <a:cubicBezTo>
                      <a:pt x="283462" y="1077456"/>
                      <a:pt x="291006" y="1077456"/>
                      <a:pt x="299235" y="1077456"/>
                    </a:cubicBezTo>
                    <a:cubicBezTo>
                      <a:pt x="430909" y="1076084"/>
                      <a:pt x="563268" y="1075399"/>
                      <a:pt x="694942" y="1074027"/>
                    </a:cubicBezTo>
                    <a:cubicBezTo>
                      <a:pt x="715516" y="1074027"/>
                      <a:pt x="736090" y="1074027"/>
                      <a:pt x="756664" y="1074027"/>
                    </a:cubicBezTo>
                    <a:cubicBezTo>
                      <a:pt x="657223" y="1022592"/>
                      <a:pt x="576984" y="951269"/>
                      <a:pt x="507718" y="86623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68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2A5B6A87-CF3F-46DA-AEA6-183C1551945A}"/>
                  </a:ext>
                </a:extLst>
              </p:cNvPr>
              <p:cNvSpPr/>
              <p:nvPr/>
            </p:nvSpPr>
            <p:spPr>
              <a:xfrm>
                <a:off x="11384471" y="5751350"/>
                <a:ext cx="144018" cy="54864"/>
              </a:xfrm>
              <a:custGeom>
                <a:avLst/>
                <a:gdLst>
                  <a:gd name="connsiteX0" fmla="*/ 121853 w 144018"/>
                  <a:gd name="connsiteY0" fmla="*/ 7544 h 54864"/>
                  <a:gd name="connsiteX1" fmla="*/ 33385 w 144018"/>
                  <a:gd name="connsiteY1" fmla="*/ 6172 h 54864"/>
                  <a:gd name="connsiteX2" fmla="*/ 18297 w 144018"/>
                  <a:gd name="connsiteY2" fmla="*/ 686 h 54864"/>
                  <a:gd name="connsiteX3" fmla="*/ 4581 w 144018"/>
                  <a:gd name="connsiteY3" fmla="*/ 49378 h 54864"/>
                  <a:gd name="connsiteX4" fmla="*/ 132826 w 144018"/>
                  <a:gd name="connsiteY4" fmla="*/ 56236 h 54864"/>
                  <a:gd name="connsiteX5" fmla="*/ 130768 w 144018"/>
                  <a:gd name="connsiteY5" fmla="*/ 0 h 54864"/>
                  <a:gd name="connsiteX6" fmla="*/ 121853 w 144018"/>
                  <a:gd name="connsiteY6" fmla="*/ 7544 h 54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44018" h="54864">
                    <a:moveTo>
                      <a:pt x="121853" y="7544"/>
                    </a:moveTo>
                    <a:cubicBezTo>
                      <a:pt x="92363" y="4801"/>
                      <a:pt x="62874" y="6858"/>
                      <a:pt x="33385" y="6172"/>
                    </a:cubicBezTo>
                    <a:cubicBezTo>
                      <a:pt x="27898" y="6172"/>
                      <a:pt x="22412" y="6172"/>
                      <a:pt x="18297" y="686"/>
                    </a:cubicBezTo>
                    <a:cubicBezTo>
                      <a:pt x="-2963" y="12344"/>
                      <a:pt x="-2963" y="41834"/>
                      <a:pt x="4581" y="49378"/>
                    </a:cubicBezTo>
                    <a:cubicBezTo>
                      <a:pt x="16240" y="61036"/>
                      <a:pt x="121167" y="63779"/>
                      <a:pt x="132826" y="56236"/>
                    </a:cubicBezTo>
                    <a:cubicBezTo>
                      <a:pt x="149285" y="45949"/>
                      <a:pt x="147227" y="15773"/>
                      <a:pt x="130768" y="0"/>
                    </a:cubicBezTo>
                    <a:cubicBezTo>
                      <a:pt x="132140" y="7544"/>
                      <a:pt x="126653" y="8230"/>
                      <a:pt x="121853" y="7544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68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C221B6DC-4220-43B5-A02E-D88C7E3DCF1B}"/>
                  </a:ext>
                </a:extLst>
              </p:cNvPr>
              <p:cNvSpPr/>
              <p:nvPr/>
            </p:nvSpPr>
            <p:spPr>
              <a:xfrm>
                <a:off x="9479682" y="458345"/>
                <a:ext cx="404622" cy="630936"/>
              </a:xfrm>
              <a:custGeom>
                <a:avLst/>
                <a:gdLst>
                  <a:gd name="connsiteX0" fmla="*/ 405411 w 404622"/>
                  <a:gd name="connsiteY0" fmla="*/ 128245 h 630936"/>
                  <a:gd name="connsiteX1" fmla="*/ 32336 w 404622"/>
                  <a:gd name="connsiteY1" fmla="*/ 0 h 630936"/>
                  <a:gd name="connsiteX2" fmla="*/ 103 w 404622"/>
                  <a:gd name="connsiteY2" fmla="*/ 211226 h 630936"/>
                  <a:gd name="connsiteX3" fmla="*/ 229846 w 404622"/>
                  <a:gd name="connsiteY3" fmla="*/ 585673 h 630936"/>
                  <a:gd name="connsiteX4" fmla="*/ 408840 w 404622"/>
                  <a:gd name="connsiteY4" fmla="*/ 634365 h 630936"/>
                  <a:gd name="connsiteX5" fmla="*/ 333402 w 404622"/>
                  <a:gd name="connsiteY5" fmla="*/ 484175 h 630936"/>
                  <a:gd name="connsiteX6" fmla="*/ 360148 w 404622"/>
                  <a:gd name="connsiteY6" fmla="*/ 225628 h 630936"/>
                  <a:gd name="connsiteX7" fmla="*/ 405411 w 404622"/>
                  <a:gd name="connsiteY7" fmla="*/ 128245 h 6309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04622" h="630936">
                    <a:moveTo>
                      <a:pt x="405411" y="128245"/>
                    </a:moveTo>
                    <a:cubicBezTo>
                      <a:pt x="320372" y="121387"/>
                      <a:pt x="136578" y="80239"/>
                      <a:pt x="32336" y="0"/>
                    </a:cubicBezTo>
                    <a:cubicBezTo>
                      <a:pt x="11076" y="61722"/>
                      <a:pt x="-1268" y="186538"/>
                      <a:pt x="103" y="211226"/>
                    </a:cubicBezTo>
                    <a:cubicBezTo>
                      <a:pt x="11076" y="374447"/>
                      <a:pt x="83771" y="506806"/>
                      <a:pt x="229846" y="585673"/>
                    </a:cubicBezTo>
                    <a:cubicBezTo>
                      <a:pt x="236019" y="589102"/>
                      <a:pt x="350547" y="628879"/>
                      <a:pt x="408840" y="634365"/>
                    </a:cubicBezTo>
                    <a:cubicBezTo>
                      <a:pt x="395810" y="611734"/>
                      <a:pt x="341632" y="515036"/>
                      <a:pt x="333402" y="484175"/>
                    </a:cubicBezTo>
                    <a:cubicBezTo>
                      <a:pt x="310085" y="395021"/>
                      <a:pt x="321058" y="308610"/>
                      <a:pt x="360148" y="225628"/>
                    </a:cubicBezTo>
                    <a:cubicBezTo>
                      <a:pt x="374550" y="194081"/>
                      <a:pt x="405411" y="129616"/>
                      <a:pt x="405411" y="128245"/>
                    </a:cubicBezTo>
                    <a:close/>
                  </a:path>
                </a:pathLst>
              </a:custGeom>
              <a:solidFill>
                <a:srgbClr val="4E413B"/>
              </a:solidFill>
              <a:ln w="68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3AA75720-AFDD-49D0-9BEA-024D24C64BB8}"/>
                  </a:ext>
                </a:extLst>
              </p:cNvPr>
              <p:cNvSpPr/>
              <p:nvPr/>
            </p:nvSpPr>
            <p:spPr>
              <a:xfrm>
                <a:off x="9653387" y="546813"/>
                <a:ext cx="233172" cy="541782"/>
              </a:xfrm>
              <a:custGeom>
                <a:avLst/>
                <a:gdLst>
                  <a:gd name="connsiteX0" fmla="*/ 149410 w 233172"/>
                  <a:gd name="connsiteY0" fmla="*/ 343586 h 541782"/>
                  <a:gd name="connsiteX1" fmla="*/ 231706 w 233172"/>
                  <a:gd name="connsiteY1" fmla="*/ 40462 h 541782"/>
                  <a:gd name="connsiteX2" fmla="*/ 38996 w 233172"/>
                  <a:gd name="connsiteY2" fmla="*/ 0 h 541782"/>
                  <a:gd name="connsiteX3" fmla="*/ 592 w 233172"/>
                  <a:gd name="connsiteY3" fmla="*/ 211226 h 541782"/>
                  <a:gd name="connsiteX4" fmla="*/ 101404 w 233172"/>
                  <a:gd name="connsiteY4" fmla="*/ 481432 h 541782"/>
                  <a:gd name="connsiteX5" fmla="*/ 234449 w 233172"/>
                  <a:gd name="connsiteY5" fmla="*/ 546583 h 541782"/>
                  <a:gd name="connsiteX6" fmla="*/ 149410 w 233172"/>
                  <a:gd name="connsiteY6" fmla="*/ 343586 h 5417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33172" h="541782">
                    <a:moveTo>
                      <a:pt x="149410" y="343586"/>
                    </a:moveTo>
                    <a:cubicBezTo>
                      <a:pt x="139123" y="232486"/>
                      <a:pt x="184386" y="141275"/>
                      <a:pt x="231706" y="40462"/>
                    </a:cubicBezTo>
                    <a:cubicBezTo>
                      <a:pt x="231706" y="40462"/>
                      <a:pt x="71915" y="8230"/>
                      <a:pt x="38996" y="0"/>
                    </a:cubicBezTo>
                    <a:cubicBezTo>
                      <a:pt x="14308" y="59665"/>
                      <a:pt x="-3523" y="146075"/>
                      <a:pt x="592" y="211226"/>
                    </a:cubicBezTo>
                    <a:cubicBezTo>
                      <a:pt x="6764" y="312039"/>
                      <a:pt x="38311" y="402565"/>
                      <a:pt x="101404" y="481432"/>
                    </a:cubicBezTo>
                    <a:cubicBezTo>
                      <a:pt x="110320" y="492404"/>
                      <a:pt x="194673" y="540410"/>
                      <a:pt x="234449" y="546583"/>
                    </a:cubicBezTo>
                    <a:cubicBezTo>
                      <a:pt x="226220" y="529438"/>
                      <a:pt x="154897" y="403250"/>
                      <a:pt x="149410" y="343586"/>
                    </a:cubicBezTo>
                    <a:close/>
                  </a:path>
                </a:pathLst>
              </a:custGeom>
              <a:solidFill>
                <a:srgbClr val="614E47"/>
              </a:solidFill>
              <a:ln w="68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AAEABABC-B9FE-404E-A71C-E0857356F09A}"/>
                  </a:ext>
                </a:extLst>
              </p:cNvPr>
              <p:cNvSpPr/>
              <p:nvPr/>
            </p:nvSpPr>
            <p:spPr>
              <a:xfrm>
                <a:off x="10152190" y="701171"/>
                <a:ext cx="89154" cy="34290"/>
              </a:xfrm>
              <a:custGeom>
                <a:avLst/>
                <a:gdLst>
                  <a:gd name="connsiteX0" fmla="*/ 81289 w 89154"/>
                  <a:gd name="connsiteY0" fmla="*/ 634 h 34290"/>
                  <a:gd name="connsiteX1" fmla="*/ 7909 w 89154"/>
                  <a:gd name="connsiteY1" fmla="*/ 21893 h 34290"/>
                  <a:gd name="connsiteX2" fmla="*/ 1737 w 89154"/>
                  <a:gd name="connsiteY2" fmla="*/ 34924 h 34290"/>
                  <a:gd name="connsiteX3" fmla="*/ 14081 w 89154"/>
                  <a:gd name="connsiteY3" fmla="*/ 30809 h 34290"/>
                  <a:gd name="connsiteX4" fmla="*/ 67573 w 89154"/>
                  <a:gd name="connsiteY4" fmla="*/ 13664 h 34290"/>
                  <a:gd name="connsiteX5" fmla="*/ 92948 w 89154"/>
                  <a:gd name="connsiteY5" fmla="*/ 15035 h 34290"/>
                  <a:gd name="connsiteX6" fmla="*/ 94320 w 89154"/>
                  <a:gd name="connsiteY6" fmla="*/ 2005 h 34290"/>
                  <a:gd name="connsiteX7" fmla="*/ 81289 w 89154"/>
                  <a:gd name="connsiteY7" fmla="*/ 634 h 34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9154" h="34290">
                    <a:moveTo>
                      <a:pt x="81289" y="634"/>
                    </a:moveTo>
                    <a:cubicBezTo>
                      <a:pt x="54543" y="-2795"/>
                      <a:pt x="30540" y="8177"/>
                      <a:pt x="7909" y="21893"/>
                    </a:cubicBezTo>
                    <a:cubicBezTo>
                      <a:pt x="3108" y="24637"/>
                      <a:pt x="-3064" y="28751"/>
                      <a:pt x="1737" y="34924"/>
                    </a:cubicBezTo>
                    <a:cubicBezTo>
                      <a:pt x="5851" y="39724"/>
                      <a:pt x="10652" y="33552"/>
                      <a:pt x="14081" y="30809"/>
                    </a:cubicBezTo>
                    <a:cubicBezTo>
                      <a:pt x="29854" y="18464"/>
                      <a:pt x="46999" y="12292"/>
                      <a:pt x="67573" y="13664"/>
                    </a:cubicBezTo>
                    <a:cubicBezTo>
                      <a:pt x="83347" y="15035"/>
                      <a:pt x="87462" y="14350"/>
                      <a:pt x="92948" y="15035"/>
                    </a:cubicBezTo>
                    <a:lnTo>
                      <a:pt x="94320" y="2005"/>
                    </a:lnTo>
                    <a:cubicBezTo>
                      <a:pt x="92948" y="2005"/>
                      <a:pt x="90205" y="2005"/>
                      <a:pt x="81289" y="634"/>
                    </a:cubicBezTo>
                    <a:close/>
                  </a:path>
                </a:pathLst>
              </a:custGeom>
              <a:solidFill>
                <a:srgbClr val="614E47"/>
              </a:solidFill>
              <a:ln w="68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C6E30057-8819-4AC8-B0F8-2E2B5C49A255}"/>
                  </a:ext>
                </a:extLst>
              </p:cNvPr>
              <p:cNvSpPr/>
              <p:nvPr/>
            </p:nvSpPr>
            <p:spPr>
              <a:xfrm>
                <a:off x="10173129" y="642140"/>
                <a:ext cx="164592" cy="342900"/>
              </a:xfrm>
              <a:custGeom>
                <a:avLst/>
                <a:gdLst>
                  <a:gd name="connsiteX0" fmla="*/ 165278 w 164592"/>
                  <a:gd name="connsiteY0" fmla="*/ 7544 h 342900"/>
                  <a:gd name="connsiteX1" fmla="*/ 73381 w 164592"/>
                  <a:gd name="connsiteY1" fmla="*/ 0 h 342900"/>
                  <a:gd name="connsiteX2" fmla="*/ 74752 w 164592"/>
                  <a:gd name="connsiteY2" fmla="*/ 48006 h 342900"/>
                  <a:gd name="connsiteX3" fmla="*/ 69952 w 164592"/>
                  <a:gd name="connsiteY3" fmla="*/ 102184 h 342900"/>
                  <a:gd name="connsiteX4" fmla="*/ 32233 w 164592"/>
                  <a:gd name="connsiteY4" fmla="*/ 173507 h 342900"/>
                  <a:gd name="connsiteX5" fmla="*/ 0 w 164592"/>
                  <a:gd name="connsiteY5" fmla="*/ 344272 h 342900"/>
                  <a:gd name="connsiteX6" fmla="*/ 99441 w 164592"/>
                  <a:gd name="connsiteY6" fmla="*/ 251689 h 342900"/>
                  <a:gd name="connsiteX7" fmla="*/ 165278 w 164592"/>
                  <a:gd name="connsiteY7" fmla="*/ 7544 h 342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64592" h="342900">
                    <a:moveTo>
                      <a:pt x="165278" y="7544"/>
                    </a:moveTo>
                    <a:cubicBezTo>
                      <a:pt x="134417" y="6858"/>
                      <a:pt x="103556" y="4801"/>
                      <a:pt x="73381" y="0"/>
                    </a:cubicBezTo>
                    <a:cubicBezTo>
                      <a:pt x="76810" y="15773"/>
                      <a:pt x="74066" y="32233"/>
                      <a:pt x="74752" y="48006"/>
                    </a:cubicBezTo>
                    <a:cubicBezTo>
                      <a:pt x="74752" y="50063"/>
                      <a:pt x="71323" y="96012"/>
                      <a:pt x="69952" y="102184"/>
                    </a:cubicBezTo>
                    <a:cubicBezTo>
                      <a:pt x="67894" y="117272"/>
                      <a:pt x="29489" y="167335"/>
                      <a:pt x="32233" y="173507"/>
                    </a:cubicBezTo>
                    <a:cubicBezTo>
                      <a:pt x="16459" y="229743"/>
                      <a:pt x="20574" y="289408"/>
                      <a:pt x="0" y="344272"/>
                    </a:cubicBezTo>
                    <a:cubicBezTo>
                      <a:pt x="39776" y="320269"/>
                      <a:pt x="72695" y="289408"/>
                      <a:pt x="99441" y="251689"/>
                    </a:cubicBezTo>
                    <a:cubicBezTo>
                      <a:pt x="151562" y="178994"/>
                      <a:pt x="167335" y="95326"/>
                      <a:pt x="165278" y="7544"/>
                    </a:cubicBezTo>
                    <a:close/>
                  </a:path>
                </a:pathLst>
              </a:custGeom>
              <a:solidFill>
                <a:srgbClr val="4E413B"/>
              </a:solidFill>
              <a:ln w="68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F04155A8-16F3-42B2-B2D9-B7C9A9C1B28A}"/>
                  </a:ext>
                </a:extLst>
              </p:cNvPr>
              <p:cNvSpPr/>
              <p:nvPr/>
            </p:nvSpPr>
            <p:spPr>
              <a:xfrm>
                <a:off x="9921740" y="716017"/>
                <a:ext cx="130302" cy="68580"/>
              </a:xfrm>
              <a:custGeom>
                <a:avLst/>
                <a:gdLst>
                  <a:gd name="connsiteX0" fmla="*/ 34676 w 130302"/>
                  <a:gd name="connsiteY0" fmla="*/ 28306 h 68580"/>
                  <a:gd name="connsiteX1" fmla="*/ 23703 w 130302"/>
                  <a:gd name="connsiteY1" fmla="*/ 28306 h 68580"/>
                  <a:gd name="connsiteX2" fmla="*/ 1072 w 130302"/>
                  <a:gd name="connsiteY2" fmla="*/ 14590 h 68580"/>
                  <a:gd name="connsiteX3" fmla="*/ 15473 w 130302"/>
                  <a:gd name="connsiteY3" fmla="*/ 2932 h 68580"/>
                  <a:gd name="connsiteX4" fmla="*/ 29875 w 130302"/>
                  <a:gd name="connsiteY4" fmla="*/ 2932 h 68580"/>
                  <a:gd name="connsiteX5" fmla="*/ 134803 w 130302"/>
                  <a:gd name="connsiteY5" fmla="*/ 66711 h 68580"/>
                  <a:gd name="connsiteX6" fmla="*/ 133431 w 130302"/>
                  <a:gd name="connsiteY6" fmla="*/ 72883 h 68580"/>
                  <a:gd name="connsiteX7" fmla="*/ 128630 w 130302"/>
                  <a:gd name="connsiteY7" fmla="*/ 68769 h 68580"/>
                  <a:gd name="connsiteX8" fmla="*/ 92969 w 130302"/>
                  <a:gd name="connsiteY8" fmla="*/ 47509 h 68580"/>
                  <a:gd name="connsiteX9" fmla="*/ 83368 w 130302"/>
                  <a:gd name="connsiteY9" fmla="*/ 48880 h 68580"/>
                  <a:gd name="connsiteX10" fmla="*/ 47020 w 130302"/>
                  <a:gd name="connsiteY10" fmla="*/ 52309 h 68580"/>
                  <a:gd name="connsiteX11" fmla="*/ 39476 w 130302"/>
                  <a:gd name="connsiteY11" fmla="*/ 37908 h 68580"/>
                  <a:gd name="connsiteX12" fmla="*/ 37419 w 130302"/>
                  <a:gd name="connsiteY12" fmla="*/ 31735 h 68580"/>
                  <a:gd name="connsiteX13" fmla="*/ 34676 w 130302"/>
                  <a:gd name="connsiteY13" fmla="*/ 28306 h 685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30302" h="68580">
                    <a:moveTo>
                      <a:pt x="34676" y="28306"/>
                    </a:moveTo>
                    <a:cubicBezTo>
                      <a:pt x="31247" y="28306"/>
                      <a:pt x="26446" y="26935"/>
                      <a:pt x="23703" y="28306"/>
                    </a:cubicBezTo>
                    <a:cubicBezTo>
                      <a:pt x="8615" y="35164"/>
                      <a:pt x="3815" y="27621"/>
                      <a:pt x="1072" y="14590"/>
                    </a:cubicBezTo>
                    <a:cubicBezTo>
                      <a:pt x="-2357" y="189"/>
                      <a:pt x="2443" y="-3240"/>
                      <a:pt x="15473" y="2932"/>
                    </a:cubicBezTo>
                    <a:cubicBezTo>
                      <a:pt x="20274" y="5675"/>
                      <a:pt x="25075" y="3618"/>
                      <a:pt x="29875" y="2932"/>
                    </a:cubicBezTo>
                    <a:cubicBezTo>
                      <a:pt x="79939" y="-8041"/>
                      <a:pt x="121772" y="17334"/>
                      <a:pt x="134803" y="66711"/>
                    </a:cubicBezTo>
                    <a:cubicBezTo>
                      <a:pt x="134117" y="68769"/>
                      <a:pt x="134117" y="70826"/>
                      <a:pt x="133431" y="72883"/>
                    </a:cubicBezTo>
                    <a:cubicBezTo>
                      <a:pt x="132059" y="71512"/>
                      <a:pt x="130002" y="70140"/>
                      <a:pt x="128630" y="68769"/>
                    </a:cubicBezTo>
                    <a:cubicBezTo>
                      <a:pt x="114229" y="66025"/>
                      <a:pt x="105313" y="53681"/>
                      <a:pt x="92969" y="47509"/>
                    </a:cubicBezTo>
                    <a:cubicBezTo>
                      <a:pt x="89540" y="46137"/>
                      <a:pt x="86111" y="44766"/>
                      <a:pt x="83368" y="48880"/>
                    </a:cubicBezTo>
                    <a:cubicBezTo>
                      <a:pt x="72395" y="62596"/>
                      <a:pt x="60050" y="59167"/>
                      <a:pt x="47020" y="52309"/>
                    </a:cubicBezTo>
                    <a:cubicBezTo>
                      <a:pt x="42220" y="48880"/>
                      <a:pt x="41534" y="43394"/>
                      <a:pt x="39476" y="37908"/>
                    </a:cubicBezTo>
                    <a:cubicBezTo>
                      <a:pt x="38105" y="35850"/>
                      <a:pt x="38105" y="33793"/>
                      <a:pt x="37419" y="31735"/>
                    </a:cubicBezTo>
                    <a:cubicBezTo>
                      <a:pt x="36733" y="30364"/>
                      <a:pt x="35362" y="28992"/>
                      <a:pt x="34676" y="28306"/>
                    </a:cubicBezTo>
                    <a:close/>
                  </a:path>
                </a:pathLst>
              </a:custGeom>
              <a:solidFill>
                <a:srgbClr val="050505"/>
              </a:solidFill>
              <a:ln w="68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80B5B74D-11B7-40CA-8450-8238291FAF71}"/>
                  </a:ext>
                </a:extLst>
              </p:cNvPr>
              <p:cNvSpPr/>
              <p:nvPr/>
            </p:nvSpPr>
            <p:spPr>
              <a:xfrm>
                <a:off x="9990706" y="975940"/>
                <a:ext cx="116586" cy="34290"/>
              </a:xfrm>
              <a:custGeom>
                <a:avLst/>
                <a:gdLst>
                  <a:gd name="connsiteX0" fmla="*/ 10287 w 116586"/>
                  <a:gd name="connsiteY0" fmla="*/ 17329 h 34290"/>
                  <a:gd name="connsiteX1" fmla="*/ 0 w 116586"/>
                  <a:gd name="connsiteY1" fmla="*/ 10471 h 34290"/>
                  <a:gd name="connsiteX2" fmla="*/ 95326 w 116586"/>
                  <a:gd name="connsiteY2" fmla="*/ 184 h 34290"/>
                  <a:gd name="connsiteX3" fmla="*/ 120701 w 116586"/>
                  <a:gd name="connsiteY3" fmla="*/ 11843 h 34290"/>
                  <a:gd name="connsiteX4" fmla="*/ 108356 w 116586"/>
                  <a:gd name="connsiteY4" fmla="*/ 39961 h 34290"/>
                  <a:gd name="connsiteX5" fmla="*/ 10287 w 116586"/>
                  <a:gd name="connsiteY5" fmla="*/ 17329 h 34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6586" h="34290">
                    <a:moveTo>
                      <a:pt x="10287" y="17329"/>
                    </a:moveTo>
                    <a:cubicBezTo>
                      <a:pt x="6858" y="15272"/>
                      <a:pt x="3429" y="12529"/>
                      <a:pt x="0" y="10471"/>
                    </a:cubicBezTo>
                    <a:cubicBezTo>
                      <a:pt x="32233" y="7728"/>
                      <a:pt x="63779" y="2242"/>
                      <a:pt x="95326" y="184"/>
                    </a:cubicBezTo>
                    <a:cubicBezTo>
                      <a:pt x="104242" y="-501"/>
                      <a:pt x="116586" y="184"/>
                      <a:pt x="120701" y="11843"/>
                    </a:cubicBezTo>
                    <a:cubicBezTo>
                      <a:pt x="124816" y="24187"/>
                      <a:pt x="117958" y="33103"/>
                      <a:pt x="108356" y="39961"/>
                    </a:cubicBezTo>
                    <a:cubicBezTo>
                      <a:pt x="73381" y="38589"/>
                      <a:pt x="39091" y="39275"/>
                      <a:pt x="10287" y="17329"/>
                    </a:cubicBezTo>
                    <a:close/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 w="68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2F75F4B6-D27A-46ED-BF37-FB63C1F073D2}"/>
                  </a:ext>
                </a:extLst>
              </p:cNvPr>
              <p:cNvSpPr/>
              <p:nvPr/>
            </p:nvSpPr>
            <p:spPr>
              <a:xfrm>
                <a:off x="10000993" y="993269"/>
                <a:ext cx="96012" cy="48006"/>
              </a:xfrm>
              <a:custGeom>
                <a:avLst/>
                <a:gdLst>
                  <a:gd name="connsiteX0" fmla="*/ 0 w 96012"/>
                  <a:gd name="connsiteY0" fmla="*/ 0 h 48006"/>
                  <a:gd name="connsiteX1" fmla="*/ 97384 w 96012"/>
                  <a:gd name="connsiteY1" fmla="*/ 22631 h 48006"/>
                  <a:gd name="connsiteX2" fmla="*/ 87097 w 96012"/>
                  <a:gd name="connsiteY2" fmla="*/ 34290 h 48006"/>
                  <a:gd name="connsiteX3" fmla="*/ 54864 w 96012"/>
                  <a:gd name="connsiteY3" fmla="*/ 51435 h 48006"/>
                  <a:gd name="connsiteX4" fmla="*/ 10287 w 96012"/>
                  <a:gd name="connsiteY4" fmla="*/ 15088 h 48006"/>
                  <a:gd name="connsiteX5" fmla="*/ 0 w 96012"/>
                  <a:gd name="connsiteY5" fmla="*/ 0 h 480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6012" h="48006">
                    <a:moveTo>
                      <a:pt x="0" y="0"/>
                    </a:moveTo>
                    <a:cubicBezTo>
                      <a:pt x="32918" y="6172"/>
                      <a:pt x="65837" y="12344"/>
                      <a:pt x="97384" y="22631"/>
                    </a:cubicBezTo>
                    <a:cubicBezTo>
                      <a:pt x="92583" y="25375"/>
                      <a:pt x="87782" y="28118"/>
                      <a:pt x="87097" y="34290"/>
                    </a:cubicBezTo>
                    <a:cubicBezTo>
                      <a:pt x="84353" y="54864"/>
                      <a:pt x="69952" y="54178"/>
                      <a:pt x="54864" y="51435"/>
                    </a:cubicBezTo>
                    <a:cubicBezTo>
                      <a:pt x="33604" y="47320"/>
                      <a:pt x="21946" y="30861"/>
                      <a:pt x="10287" y="15088"/>
                    </a:cubicBezTo>
                    <a:cubicBezTo>
                      <a:pt x="6858" y="10287"/>
                      <a:pt x="3429" y="5486"/>
                      <a:pt x="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68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58F7DA8F-1894-4B77-AD10-34E46AA3ED3A}"/>
                  </a:ext>
                </a:extLst>
              </p:cNvPr>
              <p:cNvSpPr/>
              <p:nvPr/>
            </p:nvSpPr>
            <p:spPr>
              <a:xfrm>
                <a:off x="9931042" y="638119"/>
                <a:ext cx="150876" cy="75438"/>
              </a:xfrm>
              <a:custGeom>
                <a:avLst/>
                <a:gdLst>
                  <a:gd name="connsiteX0" fmla="*/ 0 w 150876"/>
                  <a:gd name="connsiteY0" fmla="*/ 9507 h 75438"/>
                  <a:gd name="connsiteX1" fmla="*/ 78181 w 150876"/>
                  <a:gd name="connsiteY1" fmla="*/ 6078 h 75438"/>
                  <a:gd name="connsiteX2" fmla="*/ 150876 w 150876"/>
                  <a:gd name="connsiteY2" fmla="*/ 61628 h 75438"/>
                  <a:gd name="connsiteX3" fmla="*/ 150876 w 150876"/>
                  <a:gd name="connsiteY3" fmla="*/ 76030 h 75438"/>
                  <a:gd name="connsiteX4" fmla="*/ 139217 w 150876"/>
                  <a:gd name="connsiteY4" fmla="*/ 71229 h 75438"/>
                  <a:gd name="connsiteX5" fmla="*/ 15088 w 150876"/>
                  <a:gd name="connsiteY5" fmla="*/ 12250 h 75438"/>
                  <a:gd name="connsiteX6" fmla="*/ 0 w 150876"/>
                  <a:gd name="connsiteY6" fmla="*/ 9507 h 754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0876" h="75438">
                    <a:moveTo>
                      <a:pt x="0" y="9507"/>
                    </a:moveTo>
                    <a:cubicBezTo>
                      <a:pt x="26746" y="-2152"/>
                      <a:pt x="52807" y="-2837"/>
                      <a:pt x="78181" y="6078"/>
                    </a:cubicBezTo>
                    <a:cubicBezTo>
                      <a:pt x="108356" y="16365"/>
                      <a:pt x="131674" y="36253"/>
                      <a:pt x="150876" y="61628"/>
                    </a:cubicBezTo>
                    <a:cubicBezTo>
                      <a:pt x="154991" y="66429"/>
                      <a:pt x="156362" y="71915"/>
                      <a:pt x="150876" y="76030"/>
                    </a:cubicBezTo>
                    <a:cubicBezTo>
                      <a:pt x="145390" y="80145"/>
                      <a:pt x="141275" y="75344"/>
                      <a:pt x="139217" y="71229"/>
                    </a:cubicBezTo>
                    <a:cubicBezTo>
                      <a:pt x="111785" y="22537"/>
                      <a:pt x="65837" y="12936"/>
                      <a:pt x="15088" y="12250"/>
                    </a:cubicBezTo>
                    <a:cubicBezTo>
                      <a:pt x="10973" y="12936"/>
                      <a:pt x="6172" y="14993"/>
                      <a:pt x="0" y="9507"/>
                    </a:cubicBezTo>
                    <a:close/>
                  </a:path>
                </a:pathLst>
              </a:custGeom>
              <a:solidFill>
                <a:srgbClr val="614E47"/>
              </a:solidFill>
              <a:ln w="68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661A5EA2-0F34-4FC4-A119-0181422CACD3}"/>
                  </a:ext>
                </a:extLst>
              </p:cNvPr>
              <p:cNvSpPr/>
              <p:nvPr/>
            </p:nvSpPr>
            <p:spPr>
              <a:xfrm>
                <a:off x="9937214" y="707826"/>
                <a:ext cx="116586" cy="68580"/>
              </a:xfrm>
              <a:custGeom>
                <a:avLst/>
                <a:gdLst>
                  <a:gd name="connsiteX0" fmla="*/ 119329 w 116586"/>
                  <a:gd name="connsiteY0" fmla="*/ 74217 h 68580"/>
                  <a:gd name="connsiteX1" fmla="*/ 27432 w 116586"/>
                  <a:gd name="connsiteY1" fmla="*/ 15238 h 68580"/>
                  <a:gd name="connsiteX2" fmla="*/ 0 w 116586"/>
                  <a:gd name="connsiteY2" fmla="*/ 10438 h 68580"/>
                  <a:gd name="connsiteX3" fmla="*/ 61036 w 116586"/>
                  <a:gd name="connsiteY3" fmla="*/ 1522 h 68580"/>
                  <a:gd name="connsiteX4" fmla="*/ 119329 w 116586"/>
                  <a:gd name="connsiteY4" fmla="*/ 74217 h 685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6586" h="68580">
                    <a:moveTo>
                      <a:pt x="119329" y="74217"/>
                    </a:moveTo>
                    <a:cubicBezTo>
                      <a:pt x="100127" y="36498"/>
                      <a:pt x="69266" y="17296"/>
                      <a:pt x="27432" y="15238"/>
                    </a:cubicBezTo>
                    <a:cubicBezTo>
                      <a:pt x="18517" y="14552"/>
                      <a:pt x="8915" y="15238"/>
                      <a:pt x="0" y="10438"/>
                    </a:cubicBezTo>
                    <a:cubicBezTo>
                      <a:pt x="19888" y="4265"/>
                      <a:pt x="38405" y="-3278"/>
                      <a:pt x="61036" y="1522"/>
                    </a:cubicBezTo>
                    <a:cubicBezTo>
                      <a:pt x="97384" y="11123"/>
                      <a:pt x="119329" y="35812"/>
                      <a:pt x="119329" y="74217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68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BDC82E1F-CEF6-48AE-BFF1-3787BFE88133}"/>
                  </a:ext>
                </a:extLst>
              </p:cNvPr>
              <p:cNvSpPr/>
              <p:nvPr/>
            </p:nvSpPr>
            <p:spPr>
              <a:xfrm>
                <a:off x="10144739" y="768327"/>
                <a:ext cx="102870" cy="48006"/>
              </a:xfrm>
              <a:custGeom>
                <a:avLst/>
                <a:gdLst>
                  <a:gd name="connsiteX0" fmla="*/ 79139 w 102870"/>
                  <a:gd name="connsiteY0" fmla="*/ 13030 h 48006"/>
                  <a:gd name="connsiteX1" fmla="*/ 105885 w 102870"/>
                  <a:gd name="connsiteY1" fmla="*/ 0 h 48006"/>
                  <a:gd name="connsiteX2" fmla="*/ 63366 w 102870"/>
                  <a:gd name="connsiteY2" fmla="*/ 32918 h 48006"/>
                  <a:gd name="connsiteX3" fmla="*/ 39363 w 102870"/>
                  <a:gd name="connsiteY3" fmla="*/ 39776 h 48006"/>
                  <a:gd name="connsiteX4" fmla="*/ 27704 w 102870"/>
                  <a:gd name="connsiteY4" fmla="*/ 47320 h 48006"/>
                  <a:gd name="connsiteX5" fmla="*/ 8502 w 102870"/>
                  <a:gd name="connsiteY5" fmla="*/ 39091 h 48006"/>
                  <a:gd name="connsiteX6" fmla="*/ 272 w 102870"/>
                  <a:gd name="connsiteY6" fmla="*/ 31547 h 48006"/>
                  <a:gd name="connsiteX7" fmla="*/ 75710 w 102870"/>
                  <a:gd name="connsiteY7" fmla="*/ 14402 h 48006"/>
                  <a:gd name="connsiteX8" fmla="*/ 79139 w 102870"/>
                  <a:gd name="connsiteY8" fmla="*/ 13030 h 480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2870" h="48006">
                    <a:moveTo>
                      <a:pt x="79139" y="13030"/>
                    </a:moveTo>
                    <a:cubicBezTo>
                      <a:pt x="88055" y="12344"/>
                      <a:pt x="94227" y="6858"/>
                      <a:pt x="105885" y="0"/>
                    </a:cubicBezTo>
                    <a:cubicBezTo>
                      <a:pt x="94227" y="19888"/>
                      <a:pt x="81197" y="28804"/>
                      <a:pt x="63366" y="32918"/>
                    </a:cubicBezTo>
                    <a:cubicBezTo>
                      <a:pt x="55822" y="36347"/>
                      <a:pt x="48278" y="41148"/>
                      <a:pt x="39363" y="39776"/>
                    </a:cubicBezTo>
                    <a:cubicBezTo>
                      <a:pt x="33190" y="39091"/>
                      <a:pt x="30447" y="43205"/>
                      <a:pt x="27704" y="47320"/>
                    </a:cubicBezTo>
                    <a:cubicBezTo>
                      <a:pt x="16731" y="55550"/>
                      <a:pt x="11931" y="50063"/>
                      <a:pt x="8502" y="39091"/>
                    </a:cubicBezTo>
                    <a:cubicBezTo>
                      <a:pt x="8502" y="33604"/>
                      <a:pt x="-1785" y="39091"/>
                      <a:pt x="272" y="31547"/>
                    </a:cubicBezTo>
                    <a:cubicBezTo>
                      <a:pt x="20846" y="5486"/>
                      <a:pt x="46906" y="4115"/>
                      <a:pt x="75710" y="14402"/>
                    </a:cubicBezTo>
                    <a:cubicBezTo>
                      <a:pt x="77768" y="13716"/>
                      <a:pt x="78453" y="13030"/>
                      <a:pt x="79139" y="13030"/>
                    </a:cubicBezTo>
                    <a:close/>
                  </a:path>
                </a:pathLst>
              </a:custGeom>
              <a:solidFill>
                <a:srgbClr val="060606"/>
              </a:solidFill>
              <a:ln w="68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B8CF6579-A09D-436F-BF54-F56A46B01F8F}"/>
                  </a:ext>
                </a:extLst>
              </p:cNvPr>
              <p:cNvSpPr/>
              <p:nvPr/>
            </p:nvSpPr>
            <p:spPr>
              <a:xfrm>
                <a:off x="10145697" y="761975"/>
                <a:ext cx="75438" cy="34290"/>
              </a:xfrm>
              <a:custGeom>
                <a:avLst/>
                <a:gdLst>
                  <a:gd name="connsiteX0" fmla="*/ 75438 w 75438"/>
                  <a:gd name="connsiteY0" fmla="*/ 20068 h 34290"/>
                  <a:gd name="connsiteX1" fmla="*/ 0 w 75438"/>
                  <a:gd name="connsiteY1" fmla="*/ 37213 h 34290"/>
                  <a:gd name="connsiteX2" fmla="*/ 55550 w 75438"/>
                  <a:gd name="connsiteY2" fmla="*/ 180 h 34290"/>
                  <a:gd name="connsiteX3" fmla="*/ 75438 w 75438"/>
                  <a:gd name="connsiteY3" fmla="*/ 20068 h 34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5438" h="34290">
                    <a:moveTo>
                      <a:pt x="75438" y="20068"/>
                    </a:moveTo>
                    <a:cubicBezTo>
                      <a:pt x="49378" y="22811"/>
                      <a:pt x="22631" y="21440"/>
                      <a:pt x="0" y="37213"/>
                    </a:cubicBezTo>
                    <a:cubicBezTo>
                      <a:pt x="7544" y="13896"/>
                      <a:pt x="32233" y="-1877"/>
                      <a:pt x="55550" y="180"/>
                    </a:cubicBezTo>
                    <a:cubicBezTo>
                      <a:pt x="68580" y="1552"/>
                      <a:pt x="69952" y="13210"/>
                      <a:pt x="75438" y="20068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68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B3FE2FAE-5096-4635-B068-7A5648B6630E}"/>
                  </a:ext>
                </a:extLst>
              </p:cNvPr>
              <p:cNvSpPr/>
              <p:nvPr/>
            </p:nvSpPr>
            <p:spPr>
              <a:xfrm>
                <a:off x="9949547" y="743638"/>
                <a:ext cx="96012" cy="48006"/>
              </a:xfrm>
              <a:custGeom>
                <a:avLst/>
                <a:gdLst>
                  <a:gd name="connsiteX0" fmla="*/ 26072 w 96012"/>
                  <a:gd name="connsiteY0" fmla="*/ 8230 h 48006"/>
                  <a:gd name="connsiteX1" fmla="*/ 21957 w 96012"/>
                  <a:gd name="connsiteY1" fmla="*/ 18517 h 48006"/>
                  <a:gd name="connsiteX2" fmla="*/ 47332 w 96012"/>
                  <a:gd name="connsiteY2" fmla="*/ 30861 h 48006"/>
                  <a:gd name="connsiteX3" fmla="*/ 72020 w 96012"/>
                  <a:gd name="connsiteY3" fmla="*/ 36347 h 48006"/>
                  <a:gd name="connsiteX4" fmla="*/ 96023 w 96012"/>
                  <a:gd name="connsiteY4" fmla="*/ 45263 h 48006"/>
                  <a:gd name="connsiteX5" fmla="*/ 2069 w 96012"/>
                  <a:gd name="connsiteY5" fmla="*/ 24003 h 48006"/>
                  <a:gd name="connsiteX6" fmla="*/ 6869 w 96012"/>
                  <a:gd name="connsiteY6" fmla="*/ 686 h 48006"/>
                  <a:gd name="connsiteX7" fmla="*/ 9613 w 96012"/>
                  <a:gd name="connsiteY7" fmla="*/ 0 h 48006"/>
                  <a:gd name="connsiteX8" fmla="*/ 26072 w 96012"/>
                  <a:gd name="connsiteY8" fmla="*/ 8230 h 480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6012" h="48006">
                    <a:moveTo>
                      <a:pt x="26072" y="8230"/>
                    </a:moveTo>
                    <a:cubicBezTo>
                      <a:pt x="24700" y="11659"/>
                      <a:pt x="19900" y="13716"/>
                      <a:pt x="21957" y="18517"/>
                    </a:cubicBezTo>
                    <a:cubicBezTo>
                      <a:pt x="26758" y="30861"/>
                      <a:pt x="38416" y="28118"/>
                      <a:pt x="47332" y="30861"/>
                    </a:cubicBezTo>
                    <a:cubicBezTo>
                      <a:pt x="54875" y="37033"/>
                      <a:pt x="63105" y="35662"/>
                      <a:pt x="72020" y="36347"/>
                    </a:cubicBezTo>
                    <a:cubicBezTo>
                      <a:pt x="80936" y="36347"/>
                      <a:pt x="91223" y="34290"/>
                      <a:pt x="96023" y="45263"/>
                    </a:cubicBezTo>
                    <a:cubicBezTo>
                      <a:pt x="61733" y="62408"/>
                      <a:pt x="25386" y="54178"/>
                      <a:pt x="2069" y="24003"/>
                    </a:cubicBezTo>
                    <a:cubicBezTo>
                      <a:pt x="-5475" y="14402"/>
                      <a:pt x="10298" y="9601"/>
                      <a:pt x="6869" y="686"/>
                    </a:cubicBezTo>
                    <a:cubicBezTo>
                      <a:pt x="7555" y="686"/>
                      <a:pt x="8927" y="0"/>
                      <a:pt x="9613" y="0"/>
                    </a:cubicBezTo>
                    <a:cubicBezTo>
                      <a:pt x="15785" y="2057"/>
                      <a:pt x="23329" y="686"/>
                      <a:pt x="26072" y="823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68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ABC646CC-6AB6-4CE4-B00F-09DD6DE77CC6}"/>
                  </a:ext>
                </a:extLst>
              </p:cNvPr>
              <p:cNvSpPr/>
              <p:nvPr/>
            </p:nvSpPr>
            <p:spPr>
              <a:xfrm>
                <a:off x="9990706" y="755297"/>
                <a:ext cx="54864" cy="27432"/>
              </a:xfrm>
              <a:custGeom>
                <a:avLst/>
                <a:gdLst>
                  <a:gd name="connsiteX0" fmla="*/ 54864 w 54864"/>
                  <a:gd name="connsiteY0" fmla="*/ 33604 h 27432"/>
                  <a:gd name="connsiteX1" fmla="*/ 0 w 54864"/>
                  <a:gd name="connsiteY1" fmla="*/ 26746 h 27432"/>
                  <a:gd name="connsiteX2" fmla="*/ 29489 w 54864"/>
                  <a:gd name="connsiteY2" fmla="*/ 0 h 27432"/>
                  <a:gd name="connsiteX3" fmla="*/ 59665 w 54864"/>
                  <a:gd name="connsiteY3" fmla="*/ 29489 h 27432"/>
                  <a:gd name="connsiteX4" fmla="*/ 54864 w 54864"/>
                  <a:gd name="connsiteY4" fmla="*/ 33604 h 27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4864" h="27432">
                    <a:moveTo>
                      <a:pt x="54864" y="33604"/>
                    </a:moveTo>
                    <a:cubicBezTo>
                      <a:pt x="36347" y="32918"/>
                      <a:pt x="17145" y="36347"/>
                      <a:pt x="0" y="26746"/>
                    </a:cubicBezTo>
                    <a:cubicBezTo>
                      <a:pt x="6858" y="14402"/>
                      <a:pt x="13716" y="2743"/>
                      <a:pt x="29489" y="0"/>
                    </a:cubicBezTo>
                    <a:cubicBezTo>
                      <a:pt x="41148" y="8230"/>
                      <a:pt x="54178" y="15088"/>
                      <a:pt x="59665" y="29489"/>
                    </a:cubicBezTo>
                    <a:cubicBezTo>
                      <a:pt x="58293" y="30175"/>
                      <a:pt x="56236" y="32233"/>
                      <a:pt x="54864" y="33604"/>
                    </a:cubicBezTo>
                    <a:close/>
                  </a:path>
                </a:pathLst>
              </a:custGeom>
              <a:solidFill>
                <a:srgbClr val="F8F8F8"/>
              </a:solidFill>
              <a:ln w="68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5CFF9A57-F4F3-48CD-843D-E6CDF908765E}"/>
                  </a:ext>
                </a:extLst>
              </p:cNvPr>
              <p:cNvSpPr/>
              <p:nvPr/>
            </p:nvSpPr>
            <p:spPr>
              <a:xfrm>
                <a:off x="10148645" y="805125"/>
                <a:ext cx="34290" cy="27432"/>
              </a:xfrm>
              <a:custGeom>
                <a:avLst/>
                <a:gdLst>
                  <a:gd name="connsiteX0" fmla="*/ 5282 w 34290"/>
                  <a:gd name="connsiteY0" fmla="*/ 1607 h 27432"/>
                  <a:gd name="connsiteX1" fmla="*/ 19684 w 34290"/>
                  <a:gd name="connsiteY1" fmla="*/ 1607 h 27432"/>
                  <a:gd name="connsiteX2" fmla="*/ 38200 w 34290"/>
                  <a:gd name="connsiteY2" fmla="*/ 16694 h 27432"/>
                  <a:gd name="connsiteX3" fmla="*/ 10768 w 34290"/>
                  <a:gd name="connsiteY3" fmla="*/ 29039 h 27432"/>
                  <a:gd name="connsiteX4" fmla="*/ 5282 w 34290"/>
                  <a:gd name="connsiteY4" fmla="*/ 1607 h 27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290" h="27432">
                    <a:moveTo>
                      <a:pt x="5282" y="1607"/>
                    </a:moveTo>
                    <a:cubicBezTo>
                      <a:pt x="10082" y="7093"/>
                      <a:pt x="14883" y="13265"/>
                      <a:pt x="19684" y="1607"/>
                    </a:cubicBezTo>
                    <a:cubicBezTo>
                      <a:pt x="34771" y="-4566"/>
                      <a:pt x="34085" y="8465"/>
                      <a:pt x="38200" y="16694"/>
                    </a:cubicBezTo>
                    <a:cubicBezTo>
                      <a:pt x="34771" y="33153"/>
                      <a:pt x="22427" y="33839"/>
                      <a:pt x="10768" y="29039"/>
                    </a:cubicBezTo>
                    <a:cubicBezTo>
                      <a:pt x="-3634" y="24238"/>
                      <a:pt x="-1576" y="12579"/>
                      <a:pt x="5282" y="1607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68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CC434A76-DFC4-41EE-9A3D-5E34BF13C13C}"/>
                  </a:ext>
                </a:extLst>
              </p:cNvPr>
              <p:cNvSpPr/>
              <p:nvPr/>
            </p:nvSpPr>
            <p:spPr>
              <a:xfrm>
                <a:off x="10166957" y="797518"/>
                <a:ext cx="41148" cy="27432"/>
              </a:xfrm>
              <a:custGeom>
                <a:avLst/>
                <a:gdLst>
                  <a:gd name="connsiteX0" fmla="*/ 19888 w 41148"/>
                  <a:gd name="connsiteY0" fmla="*/ 24301 h 27432"/>
                  <a:gd name="connsiteX1" fmla="*/ 0 w 41148"/>
                  <a:gd name="connsiteY1" fmla="*/ 32531 h 27432"/>
                  <a:gd name="connsiteX2" fmla="*/ 1372 w 41148"/>
                  <a:gd name="connsiteY2" fmla="*/ 9213 h 27432"/>
                  <a:gd name="connsiteX3" fmla="*/ 10973 w 41148"/>
                  <a:gd name="connsiteY3" fmla="*/ 298 h 27432"/>
                  <a:gd name="connsiteX4" fmla="*/ 41148 w 41148"/>
                  <a:gd name="connsiteY4" fmla="*/ 3041 h 27432"/>
                  <a:gd name="connsiteX5" fmla="*/ 33604 w 41148"/>
                  <a:gd name="connsiteY5" fmla="*/ 13328 h 27432"/>
                  <a:gd name="connsiteX6" fmla="*/ 19888 w 41148"/>
                  <a:gd name="connsiteY6" fmla="*/ 24301 h 27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1148" h="27432">
                    <a:moveTo>
                      <a:pt x="19888" y="24301"/>
                    </a:moveTo>
                    <a:cubicBezTo>
                      <a:pt x="15088" y="26358"/>
                      <a:pt x="10287" y="28416"/>
                      <a:pt x="0" y="32531"/>
                    </a:cubicBezTo>
                    <a:cubicBezTo>
                      <a:pt x="10287" y="20872"/>
                      <a:pt x="14402" y="13328"/>
                      <a:pt x="1372" y="9213"/>
                    </a:cubicBezTo>
                    <a:cubicBezTo>
                      <a:pt x="686" y="2355"/>
                      <a:pt x="2743" y="-1074"/>
                      <a:pt x="10973" y="298"/>
                    </a:cubicBezTo>
                    <a:cubicBezTo>
                      <a:pt x="21260" y="1670"/>
                      <a:pt x="31547" y="2355"/>
                      <a:pt x="41148" y="3041"/>
                    </a:cubicBezTo>
                    <a:cubicBezTo>
                      <a:pt x="38405" y="6470"/>
                      <a:pt x="36347" y="9899"/>
                      <a:pt x="33604" y="13328"/>
                    </a:cubicBezTo>
                    <a:cubicBezTo>
                      <a:pt x="29489" y="16757"/>
                      <a:pt x="24689" y="20872"/>
                      <a:pt x="19888" y="24301"/>
                    </a:cubicBezTo>
                    <a:close/>
                  </a:path>
                </a:pathLst>
              </a:custGeom>
              <a:solidFill>
                <a:srgbClr val="F0F0F0"/>
              </a:solidFill>
              <a:ln w="68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C843670D-8BD1-4A7B-9780-EFB5DD79D8E8}"/>
                  </a:ext>
                </a:extLst>
              </p:cNvPr>
              <p:cNvSpPr/>
              <p:nvPr/>
            </p:nvSpPr>
            <p:spPr>
              <a:xfrm>
                <a:off x="10079860" y="936348"/>
                <a:ext cx="41148" cy="13716"/>
              </a:xfrm>
              <a:custGeom>
                <a:avLst/>
                <a:gdLst>
                  <a:gd name="connsiteX0" fmla="*/ 45949 w 41148"/>
                  <a:gd name="connsiteY0" fmla="*/ 0 h 13716"/>
                  <a:gd name="connsiteX1" fmla="*/ 0 w 41148"/>
                  <a:gd name="connsiteY1" fmla="*/ 3429 h 13716"/>
                  <a:gd name="connsiteX2" fmla="*/ 45949 w 41148"/>
                  <a:gd name="connsiteY2" fmla="*/ 0 h 13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1148" h="13716">
                    <a:moveTo>
                      <a:pt x="45949" y="0"/>
                    </a:moveTo>
                    <a:cubicBezTo>
                      <a:pt x="32918" y="18517"/>
                      <a:pt x="26060" y="18517"/>
                      <a:pt x="0" y="3429"/>
                    </a:cubicBezTo>
                    <a:cubicBezTo>
                      <a:pt x="16459" y="-686"/>
                      <a:pt x="31547" y="2743"/>
                      <a:pt x="45949" y="0"/>
                    </a:cubicBezTo>
                    <a:close/>
                  </a:path>
                </a:pathLst>
              </a:custGeom>
              <a:solidFill>
                <a:srgbClr val="D39A74"/>
              </a:solidFill>
              <a:ln w="68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C37CFEFF-EE0F-4186-B9EE-823DD11B30C6}"/>
                  </a:ext>
                </a:extLst>
              </p:cNvPr>
              <p:cNvSpPr/>
              <p:nvPr/>
            </p:nvSpPr>
            <p:spPr>
              <a:xfrm>
                <a:off x="9959845" y="740175"/>
                <a:ext cx="20574" cy="6858"/>
              </a:xfrm>
              <a:custGeom>
                <a:avLst/>
                <a:gdLst>
                  <a:gd name="connsiteX0" fmla="*/ 15773 w 20574"/>
                  <a:gd name="connsiteY0" fmla="*/ 11693 h 6858"/>
                  <a:gd name="connsiteX1" fmla="*/ 0 w 20574"/>
                  <a:gd name="connsiteY1" fmla="*/ 3463 h 6858"/>
                  <a:gd name="connsiteX2" fmla="*/ 15088 w 20574"/>
                  <a:gd name="connsiteY2" fmla="*/ 720 h 6858"/>
                  <a:gd name="connsiteX3" fmla="*/ 15773 w 20574"/>
                  <a:gd name="connsiteY3" fmla="*/ 11693 h 68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574" h="6858">
                    <a:moveTo>
                      <a:pt x="15773" y="11693"/>
                    </a:moveTo>
                    <a:cubicBezTo>
                      <a:pt x="8915" y="11693"/>
                      <a:pt x="2743" y="10321"/>
                      <a:pt x="0" y="3463"/>
                    </a:cubicBezTo>
                    <a:cubicBezTo>
                      <a:pt x="4115" y="-1338"/>
                      <a:pt x="10287" y="34"/>
                      <a:pt x="15088" y="720"/>
                    </a:cubicBezTo>
                    <a:cubicBezTo>
                      <a:pt x="26060" y="2777"/>
                      <a:pt x="21260" y="7578"/>
                      <a:pt x="15773" y="11693"/>
                    </a:cubicBezTo>
                    <a:close/>
                  </a:path>
                </a:pathLst>
              </a:custGeom>
              <a:solidFill>
                <a:srgbClr val="E7E7E7"/>
              </a:solidFill>
              <a:ln w="68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4EEE7452-024C-430D-A178-EB8694C0E644}"/>
                  </a:ext>
                </a:extLst>
              </p:cNvPr>
              <p:cNvSpPr/>
              <p:nvPr/>
            </p:nvSpPr>
            <p:spPr>
              <a:xfrm>
                <a:off x="10059286" y="1020015"/>
                <a:ext cx="13716" cy="6858"/>
              </a:xfrm>
              <a:custGeom>
                <a:avLst/>
                <a:gdLst>
                  <a:gd name="connsiteX0" fmla="*/ 17831 w 13716"/>
                  <a:gd name="connsiteY0" fmla="*/ 5486 h 6858"/>
                  <a:gd name="connsiteX1" fmla="*/ 10287 w 13716"/>
                  <a:gd name="connsiteY1" fmla="*/ 13030 h 6858"/>
                  <a:gd name="connsiteX2" fmla="*/ 0 w 13716"/>
                  <a:gd name="connsiteY2" fmla="*/ 5486 h 6858"/>
                  <a:gd name="connsiteX3" fmla="*/ 8230 w 13716"/>
                  <a:gd name="connsiteY3" fmla="*/ 0 h 6858"/>
                  <a:gd name="connsiteX4" fmla="*/ 17831 w 13716"/>
                  <a:gd name="connsiteY4" fmla="*/ 5486 h 68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716" h="6858">
                    <a:moveTo>
                      <a:pt x="17831" y="5486"/>
                    </a:moveTo>
                    <a:cubicBezTo>
                      <a:pt x="17831" y="10973"/>
                      <a:pt x="14402" y="12344"/>
                      <a:pt x="10287" y="13030"/>
                    </a:cubicBezTo>
                    <a:cubicBezTo>
                      <a:pt x="5486" y="13030"/>
                      <a:pt x="0" y="11659"/>
                      <a:pt x="0" y="5486"/>
                    </a:cubicBezTo>
                    <a:cubicBezTo>
                      <a:pt x="0" y="1372"/>
                      <a:pt x="4115" y="0"/>
                      <a:pt x="8230" y="0"/>
                    </a:cubicBezTo>
                    <a:cubicBezTo>
                      <a:pt x="12344" y="0"/>
                      <a:pt x="16459" y="1372"/>
                      <a:pt x="17831" y="5486"/>
                    </a:cubicBezTo>
                    <a:close/>
                  </a:path>
                </a:pathLst>
              </a:custGeom>
              <a:solidFill>
                <a:srgbClr val="D0D0D0"/>
              </a:solidFill>
              <a:ln w="68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E66AEF30-0577-44DC-A18F-3141FA404436}"/>
                  </a:ext>
                </a:extLst>
              </p:cNvPr>
              <p:cNvSpPr/>
              <p:nvPr/>
            </p:nvSpPr>
            <p:spPr>
              <a:xfrm>
                <a:off x="10952086" y="2705079"/>
                <a:ext cx="459486" cy="308610"/>
              </a:xfrm>
              <a:custGeom>
                <a:avLst/>
                <a:gdLst>
                  <a:gd name="connsiteX0" fmla="*/ 377876 w 459486"/>
                  <a:gd name="connsiteY0" fmla="*/ 203683 h 308610"/>
                  <a:gd name="connsiteX1" fmla="*/ 376504 w 459486"/>
                  <a:gd name="connsiteY1" fmla="*/ 200939 h 308610"/>
                  <a:gd name="connsiteX2" fmla="*/ 462915 w 459486"/>
                  <a:gd name="connsiteY2" fmla="*/ 93269 h 308610"/>
                  <a:gd name="connsiteX3" fmla="*/ 420396 w 459486"/>
                  <a:gd name="connsiteY3" fmla="*/ 36347 h 308610"/>
                  <a:gd name="connsiteX4" fmla="*/ 420396 w 459486"/>
                  <a:gd name="connsiteY4" fmla="*/ 36347 h 308610"/>
                  <a:gd name="connsiteX5" fmla="*/ 266091 w 459486"/>
                  <a:gd name="connsiteY5" fmla="*/ 144704 h 308610"/>
                  <a:gd name="connsiteX6" fmla="*/ 209855 w 459486"/>
                  <a:gd name="connsiteY6" fmla="*/ 133731 h 308610"/>
                  <a:gd name="connsiteX7" fmla="*/ 101499 w 459486"/>
                  <a:gd name="connsiteY7" fmla="*/ 0 h 308610"/>
                  <a:gd name="connsiteX8" fmla="*/ 65837 w 459486"/>
                  <a:gd name="connsiteY8" fmla="*/ 52807 h 308610"/>
                  <a:gd name="connsiteX9" fmla="*/ 0 w 459486"/>
                  <a:gd name="connsiteY9" fmla="*/ 116586 h 308610"/>
                  <a:gd name="connsiteX10" fmla="*/ 0 w 459486"/>
                  <a:gd name="connsiteY10" fmla="*/ 119329 h 308610"/>
                  <a:gd name="connsiteX11" fmla="*/ 165964 w 459486"/>
                  <a:gd name="connsiteY11" fmla="*/ 276377 h 308610"/>
                  <a:gd name="connsiteX12" fmla="*/ 283921 w 459486"/>
                  <a:gd name="connsiteY12" fmla="*/ 314096 h 308610"/>
                  <a:gd name="connsiteX13" fmla="*/ 425196 w 459486"/>
                  <a:gd name="connsiteY13" fmla="*/ 257175 h 308610"/>
                  <a:gd name="connsiteX14" fmla="*/ 421081 w 459486"/>
                  <a:gd name="connsiteY14" fmla="*/ 186538 h 308610"/>
                  <a:gd name="connsiteX15" fmla="*/ 377876 w 459486"/>
                  <a:gd name="connsiteY15" fmla="*/ 203683 h 3086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59486" h="308610">
                    <a:moveTo>
                      <a:pt x="377876" y="203683"/>
                    </a:moveTo>
                    <a:cubicBezTo>
                      <a:pt x="377190" y="202997"/>
                      <a:pt x="377190" y="201625"/>
                      <a:pt x="376504" y="200939"/>
                    </a:cubicBezTo>
                    <a:cubicBezTo>
                      <a:pt x="405308" y="165278"/>
                      <a:pt x="434112" y="128930"/>
                      <a:pt x="462915" y="93269"/>
                    </a:cubicBezTo>
                    <a:cubicBezTo>
                      <a:pt x="448513" y="74066"/>
                      <a:pt x="434797" y="54864"/>
                      <a:pt x="420396" y="36347"/>
                    </a:cubicBezTo>
                    <a:lnTo>
                      <a:pt x="420396" y="36347"/>
                    </a:lnTo>
                    <a:cubicBezTo>
                      <a:pt x="368961" y="72695"/>
                      <a:pt x="317526" y="109042"/>
                      <a:pt x="266091" y="144704"/>
                    </a:cubicBezTo>
                    <a:cubicBezTo>
                      <a:pt x="235915" y="165964"/>
                      <a:pt x="230429" y="165278"/>
                      <a:pt x="209855" y="133731"/>
                    </a:cubicBezTo>
                    <a:cubicBezTo>
                      <a:pt x="205740" y="127559"/>
                      <a:pt x="133045" y="39091"/>
                      <a:pt x="101499" y="0"/>
                    </a:cubicBezTo>
                    <a:cubicBezTo>
                      <a:pt x="98070" y="23317"/>
                      <a:pt x="80239" y="37033"/>
                      <a:pt x="65837" y="52807"/>
                    </a:cubicBezTo>
                    <a:cubicBezTo>
                      <a:pt x="58293" y="61722"/>
                      <a:pt x="686" y="110414"/>
                      <a:pt x="0" y="116586"/>
                    </a:cubicBezTo>
                    <a:cubicBezTo>
                      <a:pt x="0" y="117272"/>
                      <a:pt x="0" y="118643"/>
                      <a:pt x="0" y="119329"/>
                    </a:cubicBezTo>
                    <a:cubicBezTo>
                      <a:pt x="54864" y="171450"/>
                      <a:pt x="110414" y="224257"/>
                      <a:pt x="165964" y="276377"/>
                    </a:cubicBezTo>
                    <a:cubicBezTo>
                      <a:pt x="198882" y="307238"/>
                      <a:pt x="239344" y="319583"/>
                      <a:pt x="283921" y="314096"/>
                    </a:cubicBezTo>
                    <a:cubicBezTo>
                      <a:pt x="336042" y="307924"/>
                      <a:pt x="380619" y="282550"/>
                      <a:pt x="425196" y="257175"/>
                    </a:cubicBezTo>
                    <a:cubicBezTo>
                      <a:pt x="420396" y="233858"/>
                      <a:pt x="421767" y="210541"/>
                      <a:pt x="421081" y="186538"/>
                    </a:cubicBezTo>
                    <a:cubicBezTo>
                      <a:pt x="405994" y="192024"/>
                      <a:pt x="391592" y="198196"/>
                      <a:pt x="377876" y="203683"/>
                    </a:cubicBezTo>
                    <a:close/>
                  </a:path>
                </a:pathLst>
              </a:custGeom>
              <a:solidFill>
                <a:schemeClr val="tx1"/>
              </a:solidFill>
              <a:ln w="68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1BC40DA1-4C20-4D66-BA89-B4FDA07A6B80}"/>
                  </a:ext>
                </a:extLst>
              </p:cNvPr>
              <p:cNvSpPr/>
              <p:nvPr/>
            </p:nvSpPr>
            <p:spPr>
              <a:xfrm>
                <a:off x="9247985" y="2403960"/>
                <a:ext cx="260604" cy="637794"/>
              </a:xfrm>
              <a:custGeom>
                <a:avLst/>
                <a:gdLst>
                  <a:gd name="connsiteX0" fmla="*/ 133045 w 260604"/>
                  <a:gd name="connsiteY0" fmla="*/ 243459 h 637794"/>
                  <a:gd name="connsiteX1" fmla="*/ 130302 w 260604"/>
                  <a:gd name="connsiteY1" fmla="*/ 317525 h 637794"/>
                  <a:gd name="connsiteX2" fmla="*/ 85039 w 260604"/>
                  <a:gd name="connsiteY2" fmla="*/ 393649 h 637794"/>
                  <a:gd name="connsiteX3" fmla="*/ 28804 w 260604"/>
                  <a:gd name="connsiteY3" fmla="*/ 565785 h 637794"/>
                  <a:gd name="connsiteX4" fmla="*/ 19202 w 260604"/>
                  <a:gd name="connsiteY4" fmla="*/ 608990 h 637794"/>
                  <a:gd name="connsiteX5" fmla="*/ 58979 w 260604"/>
                  <a:gd name="connsiteY5" fmla="*/ 638480 h 637794"/>
                  <a:gd name="connsiteX6" fmla="*/ 106985 w 260604"/>
                  <a:gd name="connsiteY6" fmla="*/ 536296 h 637794"/>
                  <a:gd name="connsiteX7" fmla="*/ 264719 w 260604"/>
                  <a:gd name="connsiteY7" fmla="*/ 215341 h 637794"/>
                  <a:gd name="connsiteX8" fmla="*/ 234544 w 260604"/>
                  <a:gd name="connsiteY8" fmla="*/ 175565 h 637794"/>
                  <a:gd name="connsiteX9" fmla="*/ 113843 w 260604"/>
                  <a:gd name="connsiteY9" fmla="*/ 0 h 637794"/>
                  <a:gd name="connsiteX10" fmla="*/ 0 w 260604"/>
                  <a:gd name="connsiteY10" fmla="*/ 138531 h 637794"/>
                  <a:gd name="connsiteX11" fmla="*/ 100127 w 260604"/>
                  <a:gd name="connsiteY11" fmla="*/ 209169 h 637794"/>
                  <a:gd name="connsiteX12" fmla="*/ 133045 w 260604"/>
                  <a:gd name="connsiteY12" fmla="*/ 243459 h 637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60604" h="637794">
                    <a:moveTo>
                      <a:pt x="133045" y="243459"/>
                    </a:moveTo>
                    <a:cubicBezTo>
                      <a:pt x="150190" y="269519"/>
                      <a:pt x="149504" y="292151"/>
                      <a:pt x="130302" y="317525"/>
                    </a:cubicBezTo>
                    <a:cubicBezTo>
                      <a:pt x="112471" y="341528"/>
                      <a:pt x="98069" y="366903"/>
                      <a:pt x="85039" y="393649"/>
                    </a:cubicBezTo>
                    <a:cubicBezTo>
                      <a:pt x="58293" y="448513"/>
                      <a:pt x="43205" y="506806"/>
                      <a:pt x="28804" y="565785"/>
                    </a:cubicBezTo>
                    <a:cubicBezTo>
                      <a:pt x="26060" y="582930"/>
                      <a:pt x="23317" y="591845"/>
                      <a:pt x="19202" y="608990"/>
                    </a:cubicBezTo>
                    <a:cubicBezTo>
                      <a:pt x="25375" y="619277"/>
                      <a:pt x="54178" y="637794"/>
                      <a:pt x="58979" y="638480"/>
                    </a:cubicBezTo>
                    <a:cubicBezTo>
                      <a:pt x="63094" y="630936"/>
                      <a:pt x="91211" y="568528"/>
                      <a:pt x="106985" y="536296"/>
                    </a:cubicBezTo>
                    <a:cubicBezTo>
                      <a:pt x="129616" y="488289"/>
                      <a:pt x="236601" y="270891"/>
                      <a:pt x="264719" y="215341"/>
                    </a:cubicBezTo>
                    <a:cubicBezTo>
                      <a:pt x="254432" y="202311"/>
                      <a:pt x="244831" y="188595"/>
                      <a:pt x="234544" y="175565"/>
                    </a:cubicBezTo>
                    <a:cubicBezTo>
                      <a:pt x="195453" y="126187"/>
                      <a:pt x="114529" y="1371"/>
                      <a:pt x="113843" y="0"/>
                    </a:cubicBezTo>
                    <a:cubicBezTo>
                      <a:pt x="89840" y="10287"/>
                      <a:pt x="6858" y="117272"/>
                      <a:pt x="0" y="138531"/>
                    </a:cubicBezTo>
                    <a:cubicBezTo>
                      <a:pt x="33604" y="161849"/>
                      <a:pt x="66523" y="185852"/>
                      <a:pt x="100127" y="209169"/>
                    </a:cubicBezTo>
                    <a:cubicBezTo>
                      <a:pt x="113157" y="218770"/>
                      <a:pt x="124130" y="229743"/>
                      <a:pt x="133045" y="243459"/>
                    </a:cubicBezTo>
                    <a:close/>
                  </a:path>
                </a:pathLst>
              </a:custGeom>
              <a:solidFill>
                <a:schemeClr val="tx1"/>
              </a:solidFill>
              <a:ln w="68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F40C5A9E-FF8D-465D-80A5-7C4918F1DBBF}"/>
                  </a:ext>
                </a:extLst>
              </p:cNvPr>
              <p:cNvSpPr/>
              <p:nvPr/>
            </p:nvSpPr>
            <p:spPr>
              <a:xfrm>
                <a:off x="9116991" y="1655720"/>
                <a:ext cx="1940814" cy="2208276"/>
              </a:xfrm>
              <a:custGeom>
                <a:avLst/>
                <a:gdLst>
                  <a:gd name="connsiteX0" fmla="*/ 1504652 w 1940814"/>
                  <a:gd name="connsiteY0" fmla="*/ 1065080 h 2208276"/>
                  <a:gd name="connsiteX1" fmla="*/ 1254335 w 1940814"/>
                  <a:gd name="connsiteY1" fmla="*/ 872370 h 2208276"/>
                  <a:gd name="connsiteX2" fmla="*/ 1028706 w 1940814"/>
                  <a:gd name="connsiteY2" fmla="*/ 757841 h 2208276"/>
                  <a:gd name="connsiteX3" fmla="*/ 966984 w 1940814"/>
                  <a:gd name="connsiteY3" fmla="*/ 637140 h 2208276"/>
                  <a:gd name="connsiteX4" fmla="*/ 980700 w 1940814"/>
                  <a:gd name="connsiteY4" fmla="*/ 539757 h 2208276"/>
                  <a:gd name="connsiteX5" fmla="*/ 1056824 w 1940814"/>
                  <a:gd name="connsiteY5" fmla="*/ 351162 h 2208276"/>
                  <a:gd name="connsiteX6" fmla="*/ 1134320 w 1940814"/>
                  <a:gd name="connsiteY6" fmla="*/ 173539 h 2208276"/>
                  <a:gd name="connsiteX7" fmla="*/ 901148 w 1940814"/>
                  <a:gd name="connsiteY7" fmla="*/ 18549 h 2208276"/>
                  <a:gd name="connsiteX8" fmla="*/ 722840 w 1940814"/>
                  <a:gd name="connsiteY8" fmla="*/ 43237 h 2208276"/>
                  <a:gd name="connsiteX9" fmla="*/ 627513 w 1940814"/>
                  <a:gd name="connsiteY9" fmla="*/ 83014 h 2208276"/>
                  <a:gd name="connsiteX10" fmla="*/ 602139 w 1940814"/>
                  <a:gd name="connsiteY10" fmla="*/ 72727 h 2208276"/>
                  <a:gd name="connsiteX11" fmla="*/ 519157 w 1940814"/>
                  <a:gd name="connsiteY11" fmla="*/ 31579 h 2208276"/>
                  <a:gd name="connsiteX12" fmla="*/ 386112 w 1940814"/>
                  <a:gd name="connsiteY12" fmla="*/ 32 h 2208276"/>
                  <a:gd name="connsiteX13" fmla="*/ 251695 w 1940814"/>
                  <a:gd name="connsiteY13" fmla="*/ 22663 h 2208276"/>
                  <a:gd name="connsiteX14" fmla="*/ 209861 w 1940814"/>
                  <a:gd name="connsiteY14" fmla="*/ 124848 h 2208276"/>
                  <a:gd name="connsiteX15" fmla="*/ 289414 w 1940814"/>
                  <a:gd name="connsiteY15" fmla="*/ 370364 h 2208276"/>
                  <a:gd name="connsiteX16" fmla="*/ 344278 w 1940814"/>
                  <a:gd name="connsiteY16" fmla="*/ 408083 h 2208276"/>
                  <a:gd name="connsiteX17" fmla="*/ 381311 w 1940814"/>
                  <a:gd name="connsiteY17" fmla="*/ 458832 h 2208276"/>
                  <a:gd name="connsiteX18" fmla="*/ 471151 w 1940814"/>
                  <a:gd name="connsiteY18" fmla="*/ 834651 h 2208276"/>
                  <a:gd name="connsiteX19" fmla="*/ 397770 w 1940814"/>
                  <a:gd name="connsiteY19" fmla="*/ 962209 h 2208276"/>
                  <a:gd name="connsiteX20" fmla="*/ 192030 w 1940814"/>
                  <a:gd name="connsiteY20" fmla="*/ 1386034 h 2208276"/>
                  <a:gd name="connsiteX21" fmla="*/ 98762 w 1940814"/>
                  <a:gd name="connsiteY21" fmla="*/ 1651439 h 2208276"/>
                  <a:gd name="connsiteX22" fmla="*/ 6 w 1940814"/>
                  <a:gd name="connsiteY22" fmla="*/ 2023828 h 2208276"/>
                  <a:gd name="connsiteX23" fmla="*/ 37725 w 1940814"/>
                  <a:gd name="connsiteY23" fmla="*/ 2051946 h 2208276"/>
                  <a:gd name="connsiteX24" fmla="*/ 65843 w 1940814"/>
                  <a:gd name="connsiteY24" fmla="*/ 2066348 h 2208276"/>
                  <a:gd name="connsiteX25" fmla="*/ 98762 w 1940814"/>
                  <a:gd name="connsiteY25" fmla="*/ 2079378 h 2208276"/>
                  <a:gd name="connsiteX26" fmla="*/ 128251 w 1940814"/>
                  <a:gd name="connsiteY26" fmla="*/ 2089665 h 2208276"/>
                  <a:gd name="connsiteX27" fmla="*/ 163227 w 1940814"/>
                  <a:gd name="connsiteY27" fmla="*/ 2102695 h 2208276"/>
                  <a:gd name="connsiteX28" fmla="*/ 194088 w 1940814"/>
                  <a:gd name="connsiteY28" fmla="*/ 2114354 h 2208276"/>
                  <a:gd name="connsiteX29" fmla="*/ 226320 w 1940814"/>
                  <a:gd name="connsiteY29" fmla="*/ 2123955 h 2208276"/>
                  <a:gd name="connsiteX30" fmla="*/ 258553 w 1940814"/>
                  <a:gd name="connsiteY30" fmla="*/ 2134928 h 2208276"/>
                  <a:gd name="connsiteX31" fmla="*/ 288728 w 1940814"/>
                  <a:gd name="connsiteY31" fmla="*/ 2143843 h 2208276"/>
                  <a:gd name="connsiteX32" fmla="*/ 323704 w 1940814"/>
                  <a:gd name="connsiteY32" fmla="*/ 2152759 h 2208276"/>
                  <a:gd name="connsiteX33" fmla="*/ 356622 w 1940814"/>
                  <a:gd name="connsiteY33" fmla="*/ 2160302 h 2208276"/>
                  <a:gd name="connsiteX34" fmla="*/ 390227 w 1940814"/>
                  <a:gd name="connsiteY34" fmla="*/ 2168532 h 2208276"/>
                  <a:gd name="connsiteX35" fmla="*/ 421088 w 1940814"/>
                  <a:gd name="connsiteY35" fmla="*/ 2175390 h 2208276"/>
                  <a:gd name="connsiteX36" fmla="*/ 456063 w 1940814"/>
                  <a:gd name="connsiteY36" fmla="*/ 2181562 h 2208276"/>
                  <a:gd name="connsiteX37" fmla="*/ 489668 w 1940814"/>
                  <a:gd name="connsiteY37" fmla="*/ 2186363 h 2208276"/>
                  <a:gd name="connsiteX38" fmla="*/ 521900 w 1940814"/>
                  <a:gd name="connsiteY38" fmla="*/ 2191163 h 2208276"/>
                  <a:gd name="connsiteX39" fmla="*/ 554133 w 1940814"/>
                  <a:gd name="connsiteY39" fmla="*/ 2195964 h 2208276"/>
                  <a:gd name="connsiteX40" fmla="*/ 591852 w 1940814"/>
                  <a:gd name="connsiteY40" fmla="*/ 2200765 h 2208276"/>
                  <a:gd name="connsiteX41" fmla="*/ 620655 w 1940814"/>
                  <a:gd name="connsiteY41" fmla="*/ 2202822 h 2208276"/>
                  <a:gd name="connsiteX42" fmla="*/ 658374 w 1940814"/>
                  <a:gd name="connsiteY42" fmla="*/ 2205565 h 2208276"/>
                  <a:gd name="connsiteX43" fmla="*/ 688550 w 1940814"/>
                  <a:gd name="connsiteY43" fmla="*/ 2206251 h 2208276"/>
                  <a:gd name="connsiteX44" fmla="*/ 724897 w 1940814"/>
                  <a:gd name="connsiteY44" fmla="*/ 2206937 h 2208276"/>
                  <a:gd name="connsiteX45" fmla="*/ 757130 w 1940814"/>
                  <a:gd name="connsiteY45" fmla="*/ 2206937 h 2208276"/>
                  <a:gd name="connsiteX46" fmla="*/ 793477 w 1940814"/>
                  <a:gd name="connsiteY46" fmla="*/ 2206937 h 2208276"/>
                  <a:gd name="connsiteX47" fmla="*/ 824338 w 1940814"/>
                  <a:gd name="connsiteY47" fmla="*/ 2206251 h 2208276"/>
                  <a:gd name="connsiteX48" fmla="*/ 860685 w 1940814"/>
                  <a:gd name="connsiteY48" fmla="*/ 2202822 h 2208276"/>
                  <a:gd name="connsiteX49" fmla="*/ 892232 w 1940814"/>
                  <a:gd name="connsiteY49" fmla="*/ 2201450 h 2208276"/>
                  <a:gd name="connsiteX50" fmla="*/ 931323 w 1940814"/>
                  <a:gd name="connsiteY50" fmla="*/ 2198707 h 2208276"/>
                  <a:gd name="connsiteX51" fmla="*/ 959441 w 1940814"/>
                  <a:gd name="connsiteY51" fmla="*/ 2193907 h 2208276"/>
                  <a:gd name="connsiteX52" fmla="*/ 995788 w 1940814"/>
                  <a:gd name="connsiteY52" fmla="*/ 2187049 h 2208276"/>
                  <a:gd name="connsiteX53" fmla="*/ 1028021 w 1940814"/>
                  <a:gd name="connsiteY53" fmla="*/ 2179505 h 2208276"/>
                  <a:gd name="connsiteX54" fmla="*/ 1058196 w 1940814"/>
                  <a:gd name="connsiteY54" fmla="*/ 2173333 h 2208276"/>
                  <a:gd name="connsiteX55" fmla="*/ 1091114 w 1940814"/>
                  <a:gd name="connsiteY55" fmla="*/ 2166475 h 2208276"/>
                  <a:gd name="connsiteX56" fmla="*/ 1126090 w 1940814"/>
                  <a:gd name="connsiteY56" fmla="*/ 2157559 h 2208276"/>
                  <a:gd name="connsiteX57" fmla="*/ 1156265 w 1940814"/>
                  <a:gd name="connsiteY57" fmla="*/ 2149330 h 2208276"/>
                  <a:gd name="connsiteX58" fmla="*/ 1186440 w 1940814"/>
                  <a:gd name="connsiteY58" fmla="*/ 2136985 h 2208276"/>
                  <a:gd name="connsiteX59" fmla="*/ 1224159 w 1940814"/>
                  <a:gd name="connsiteY59" fmla="*/ 2123955 h 2208276"/>
                  <a:gd name="connsiteX60" fmla="*/ 1251591 w 1940814"/>
                  <a:gd name="connsiteY60" fmla="*/ 2115040 h 2208276"/>
                  <a:gd name="connsiteX61" fmla="*/ 1283824 w 1940814"/>
                  <a:gd name="connsiteY61" fmla="*/ 2102695 h 2208276"/>
                  <a:gd name="connsiteX62" fmla="*/ 1316057 w 1940814"/>
                  <a:gd name="connsiteY62" fmla="*/ 2089665 h 2208276"/>
                  <a:gd name="connsiteX63" fmla="*/ 1345546 w 1940814"/>
                  <a:gd name="connsiteY63" fmla="*/ 2075949 h 2208276"/>
                  <a:gd name="connsiteX64" fmla="*/ 1374350 w 1940814"/>
                  <a:gd name="connsiteY64" fmla="*/ 2058118 h 2208276"/>
                  <a:gd name="connsiteX65" fmla="*/ 1396295 w 1940814"/>
                  <a:gd name="connsiteY65" fmla="*/ 2054003 h 2208276"/>
                  <a:gd name="connsiteX66" fmla="*/ 1406582 w 1940814"/>
                  <a:gd name="connsiteY66" fmla="*/ 2041659 h 2208276"/>
                  <a:gd name="connsiteX67" fmla="*/ 1411383 w 1940814"/>
                  <a:gd name="connsiteY67" fmla="*/ 2034115 h 2208276"/>
                  <a:gd name="connsiteX68" fmla="*/ 1434700 w 1940814"/>
                  <a:gd name="connsiteY68" fmla="*/ 2029315 h 2208276"/>
                  <a:gd name="connsiteX69" fmla="*/ 1463504 w 1940814"/>
                  <a:gd name="connsiteY69" fmla="*/ 2014913 h 2208276"/>
                  <a:gd name="connsiteX70" fmla="*/ 1494365 w 1940814"/>
                  <a:gd name="connsiteY70" fmla="*/ 1997768 h 2208276"/>
                  <a:gd name="connsiteX71" fmla="*/ 1523168 w 1940814"/>
                  <a:gd name="connsiteY71" fmla="*/ 1980623 h 2208276"/>
                  <a:gd name="connsiteX72" fmla="*/ 1551286 w 1940814"/>
                  <a:gd name="connsiteY72" fmla="*/ 1964164 h 2208276"/>
                  <a:gd name="connsiteX73" fmla="*/ 1579404 w 1940814"/>
                  <a:gd name="connsiteY73" fmla="*/ 1947704 h 2208276"/>
                  <a:gd name="connsiteX74" fmla="*/ 1611636 w 1940814"/>
                  <a:gd name="connsiteY74" fmla="*/ 1927130 h 2208276"/>
                  <a:gd name="connsiteX75" fmla="*/ 1635639 w 1940814"/>
                  <a:gd name="connsiteY75" fmla="*/ 1910671 h 2208276"/>
                  <a:gd name="connsiteX76" fmla="*/ 1666500 w 1940814"/>
                  <a:gd name="connsiteY76" fmla="*/ 1888726 h 2208276"/>
                  <a:gd name="connsiteX77" fmla="*/ 1690503 w 1940814"/>
                  <a:gd name="connsiteY77" fmla="*/ 1870209 h 2208276"/>
                  <a:gd name="connsiteX78" fmla="*/ 1718621 w 1940814"/>
                  <a:gd name="connsiteY78" fmla="*/ 1848263 h 2208276"/>
                  <a:gd name="connsiteX79" fmla="*/ 1743310 w 1940814"/>
                  <a:gd name="connsiteY79" fmla="*/ 1828375 h 2208276"/>
                  <a:gd name="connsiteX80" fmla="*/ 1771428 w 1940814"/>
                  <a:gd name="connsiteY80" fmla="*/ 1805058 h 2208276"/>
                  <a:gd name="connsiteX81" fmla="*/ 1794745 w 1940814"/>
                  <a:gd name="connsiteY81" fmla="*/ 1785170 h 2208276"/>
                  <a:gd name="connsiteX82" fmla="*/ 1820805 w 1940814"/>
                  <a:gd name="connsiteY82" fmla="*/ 1759795 h 2208276"/>
                  <a:gd name="connsiteX83" fmla="*/ 1844123 w 1940814"/>
                  <a:gd name="connsiteY83" fmla="*/ 1739221 h 2208276"/>
                  <a:gd name="connsiteX84" fmla="*/ 1872240 w 1940814"/>
                  <a:gd name="connsiteY84" fmla="*/ 1712475 h 2208276"/>
                  <a:gd name="connsiteX85" fmla="*/ 1890757 w 1940814"/>
                  <a:gd name="connsiteY85" fmla="*/ 1691215 h 2208276"/>
                  <a:gd name="connsiteX86" fmla="*/ 1914760 w 1940814"/>
                  <a:gd name="connsiteY86" fmla="*/ 1662412 h 2208276"/>
                  <a:gd name="connsiteX87" fmla="*/ 1935334 w 1940814"/>
                  <a:gd name="connsiteY87" fmla="*/ 1636351 h 2208276"/>
                  <a:gd name="connsiteX88" fmla="*/ 1942878 w 1940814"/>
                  <a:gd name="connsiteY88" fmla="*/ 1617834 h 2208276"/>
                  <a:gd name="connsiteX89" fmla="*/ 1504652 w 1940814"/>
                  <a:gd name="connsiteY89" fmla="*/ 1065080 h 22082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</a:cxnLst>
                <a:rect l="l" t="t" r="r" b="b"/>
                <a:pathLst>
                  <a:path w="1940814" h="2208276">
                    <a:moveTo>
                      <a:pt x="1504652" y="1065080"/>
                    </a:moveTo>
                    <a:cubicBezTo>
                      <a:pt x="1429214" y="995128"/>
                      <a:pt x="1342117" y="926548"/>
                      <a:pt x="1254335" y="872370"/>
                    </a:cubicBezTo>
                    <a:cubicBezTo>
                      <a:pt x="1209072" y="844938"/>
                      <a:pt x="1091800" y="770871"/>
                      <a:pt x="1028706" y="757841"/>
                    </a:cubicBezTo>
                    <a:cubicBezTo>
                      <a:pt x="1017734" y="737267"/>
                      <a:pt x="982758" y="678288"/>
                      <a:pt x="966984" y="637140"/>
                    </a:cubicBezTo>
                    <a:cubicBezTo>
                      <a:pt x="963555" y="602164"/>
                      <a:pt x="971785" y="573361"/>
                      <a:pt x="980700" y="539757"/>
                    </a:cubicBezTo>
                    <a:cubicBezTo>
                      <a:pt x="999217" y="471862"/>
                      <a:pt x="1005389" y="406711"/>
                      <a:pt x="1056824" y="351162"/>
                    </a:cubicBezTo>
                    <a:cubicBezTo>
                      <a:pt x="1093172" y="311385"/>
                      <a:pt x="1122661" y="226346"/>
                      <a:pt x="1134320" y="173539"/>
                    </a:cubicBezTo>
                    <a:cubicBezTo>
                      <a:pt x="1091114" y="115246"/>
                      <a:pt x="1056138" y="32950"/>
                      <a:pt x="901148" y="18549"/>
                    </a:cubicBezTo>
                    <a:cubicBezTo>
                      <a:pt x="857942" y="14434"/>
                      <a:pt x="764673" y="30893"/>
                      <a:pt x="722840" y="43237"/>
                    </a:cubicBezTo>
                    <a:cubicBezTo>
                      <a:pt x="684435" y="54210"/>
                      <a:pt x="653574" y="83014"/>
                      <a:pt x="627513" y="83014"/>
                    </a:cubicBezTo>
                    <a:cubicBezTo>
                      <a:pt x="620655" y="83014"/>
                      <a:pt x="608311" y="76156"/>
                      <a:pt x="602139" y="72727"/>
                    </a:cubicBezTo>
                    <a:cubicBezTo>
                      <a:pt x="572649" y="55582"/>
                      <a:pt x="545217" y="44609"/>
                      <a:pt x="519157" y="31579"/>
                    </a:cubicBezTo>
                    <a:cubicBezTo>
                      <a:pt x="476637" y="9633"/>
                      <a:pt x="437547" y="-654"/>
                      <a:pt x="386112" y="32"/>
                    </a:cubicBezTo>
                    <a:cubicBezTo>
                      <a:pt x="355937" y="32"/>
                      <a:pt x="258553" y="18549"/>
                      <a:pt x="251695" y="22663"/>
                    </a:cubicBezTo>
                    <a:cubicBezTo>
                      <a:pt x="242780" y="34322"/>
                      <a:pt x="214662" y="111132"/>
                      <a:pt x="209861" y="124848"/>
                    </a:cubicBezTo>
                    <a:cubicBezTo>
                      <a:pt x="192030" y="220860"/>
                      <a:pt x="222891" y="301784"/>
                      <a:pt x="289414" y="370364"/>
                    </a:cubicBezTo>
                    <a:cubicBezTo>
                      <a:pt x="305187" y="386823"/>
                      <a:pt x="325076" y="397110"/>
                      <a:pt x="344278" y="408083"/>
                    </a:cubicBezTo>
                    <a:cubicBezTo>
                      <a:pt x="363480" y="419056"/>
                      <a:pt x="376511" y="434829"/>
                      <a:pt x="381311" y="458832"/>
                    </a:cubicBezTo>
                    <a:cubicBezTo>
                      <a:pt x="390912" y="510953"/>
                      <a:pt x="475266" y="744811"/>
                      <a:pt x="471151" y="834651"/>
                    </a:cubicBezTo>
                    <a:cubicBezTo>
                      <a:pt x="470465" y="854539"/>
                      <a:pt x="406686" y="949865"/>
                      <a:pt x="397770" y="962209"/>
                    </a:cubicBezTo>
                    <a:cubicBezTo>
                      <a:pt x="369653" y="1017759"/>
                      <a:pt x="222206" y="1312653"/>
                      <a:pt x="192030" y="1386034"/>
                    </a:cubicBezTo>
                    <a:cubicBezTo>
                      <a:pt x="167342" y="1445013"/>
                      <a:pt x="131680" y="1525937"/>
                      <a:pt x="98762" y="1651439"/>
                    </a:cubicBezTo>
                    <a:cubicBezTo>
                      <a:pt x="54185" y="1818088"/>
                      <a:pt x="-679" y="2021771"/>
                      <a:pt x="6" y="2023828"/>
                    </a:cubicBezTo>
                    <a:cubicBezTo>
                      <a:pt x="6864" y="2051260"/>
                      <a:pt x="9608" y="2054003"/>
                      <a:pt x="37725" y="2051946"/>
                    </a:cubicBezTo>
                    <a:cubicBezTo>
                      <a:pt x="50756" y="2051260"/>
                      <a:pt x="59671" y="2056061"/>
                      <a:pt x="65843" y="2066348"/>
                    </a:cubicBezTo>
                    <a:cubicBezTo>
                      <a:pt x="73387" y="2079378"/>
                      <a:pt x="83674" y="2084179"/>
                      <a:pt x="98762" y="2079378"/>
                    </a:cubicBezTo>
                    <a:cubicBezTo>
                      <a:pt x="110420" y="2075949"/>
                      <a:pt x="120707" y="2078692"/>
                      <a:pt x="128251" y="2089665"/>
                    </a:cubicBezTo>
                    <a:cubicBezTo>
                      <a:pt x="136481" y="2103381"/>
                      <a:pt x="148139" y="2106810"/>
                      <a:pt x="163227" y="2102695"/>
                    </a:cubicBezTo>
                    <a:cubicBezTo>
                      <a:pt x="176257" y="2099266"/>
                      <a:pt x="186544" y="2104067"/>
                      <a:pt x="194088" y="2114354"/>
                    </a:cubicBezTo>
                    <a:cubicBezTo>
                      <a:pt x="202317" y="2126698"/>
                      <a:pt x="213290" y="2128756"/>
                      <a:pt x="226320" y="2123955"/>
                    </a:cubicBezTo>
                    <a:cubicBezTo>
                      <a:pt x="240036" y="2118469"/>
                      <a:pt x="251009" y="2123269"/>
                      <a:pt x="258553" y="2134928"/>
                    </a:cubicBezTo>
                    <a:cubicBezTo>
                      <a:pt x="266783" y="2146586"/>
                      <a:pt x="276384" y="2149330"/>
                      <a:pt x="288728" y="2143843"/>
                    </a:cubicBezTo>
                    <a:cubicBezTo>
                      <a:pt x="302444" y="2137671"/>
                      <a:pt x="314103" y="2140414"/>
                      <a:pt x="323704" y="2152759"/>
                    </a:cubicBezTo>
                    <a:cubicBezTo>
                      <a:pt x="332619" y="2164417"/>
                      <a:pt x="343592" y="2166475"/>
                      <a:pt x="356622" y="2160302"/>
                    </a:cubicBezTo>
                    <a:cubicBezTo>
                      <a:pt x="369653" y="2154816"/>
                      <a:pt x="381311" y="2157559"/>
                      <a:pt x="390227" y="2168532"/>
                    </a:cubicBezTo>
                    <a:cubicBezTo>
                      <a:pt x="399142" y="2180191"/>
                      <a:pt x="410115" y="2181562"/>
                      <a:pt x="421088" y="2175390"/>
                    </a:cubicBezTo>
                    <a:cubicBezTo>
                      <a:pt x="435489" y="2167846"/>
                      <a:pt x="446462" y="2171275"/>
                      <a:pt x="456063" y="2181562"/>
                    </a:cubicBezTo>
                    <a:cubicBezTo>
                      <a:pt x="466350" y="2191849"/>
                      <a:pt x="476637" y="2193221"/>
                      <a:pt x="489668" y="2186363"/>
                    </a:cubicBezTo>
                    <a:cubicBezTo>
                      <a:pt x="501326" y="2180191"/>
                      <a:pt x="512985" y="2182248"/>
                      <a:pt x="521900" y="2191163"/>
                    </a:cubicBezTo>
                    <a:cubicBezTo>
                      <a:pt x="531501" y="2200765"/>
                      <a:pt x="541788" y="2202822"/>
                      <a:pt x="554133" y="2195964"/>
                    </a:cubicBezTo>
                    <a:cubicBezTo>
                      <a:pt x="567849" y="2189106"/>
                      <a:pt x="580193" y="2190478"/>
                      <a:pt x="591852" y="2200765"/>
                    </a:cubicBezTo>
                    <a:cubicBezTo>
                      <a:pt x="600767" y="2208994"/>
                      <a:pt x="611054" y="2208994"/>
                      <a:pt x="620655" y="2202822"/>
                    </a:cubicBezTo>
                    <a:cubicBezTo>
                      <a:pt x="634371" y="2194592"/>
                      <a:pt x="646716" y="2195964"/>
                      <a:pt x="658374" y="2205565"/>
                    </a:cubicBezTo>
                    <a:cubicBezTo>
                      <a:pt x="668661" y="2213795"/>
                      <a:pt x="678263" y="2213795"/>
                      <a:pt x="688550" y="2206251"/>
                    </a:cubicBezTo>
                    <a:cubicBezTo>
                      <a:pt x="700894" y="2198021"/>
                      <a:pt x="712553" y="2198021"/>
                      <a:pt x="724897" y="2206937"/>
                    </a:cubicBezTo>
                    <a:cubicBezTo>
                      <a:pt x="735184" y="2215166"/>
                      <a:pt x="745471" y="2215852"/>
                      <a:pt x="757130" y="2206937"/>
                    </a:cubicBezTo>
                    <a:cubicBezTo>
                      <a:pt x="768788" y="2198021"/>
                      <a:pt x="781133" y="2198707"/>
                      <a:pt x="793477" y="2206937"/>
                    </a:cubicBezTo>
                    <a:cubicBezTo>
                      <a:pt x="804450" y="2214481"/>
                      <a:pt x="814051" y="2214481"/>
                      <a:pt x="824338" y="2206251"/>
                    </a:cubicBezTo>
                    <a:cubicBezTo>
                      <a:pt x="835997" y="2196650"/>
                      <a:pt x="847655" y="2195964"/>
                      <a:pt x="860685" y="2202822"/>
                    </a:cubicBezTo>
                    <a:cubicBezTo>
                      <a:pt x="870972" y="2208308"/>
                      <a:pt x="881945" y="2210366"/>
                      <a:pt x="892232" y="2201450"/>
                    </a:cubicBezTo>
                    <a:cubicBezTo>
                      <a:pt x="904577" y="2190478"/>
                      <a:pt x="916921" y="2189792"/>
                      <a:pt x="931323" y="2198707"/>
                    </a:cubicBezTo>
                    <a:cubicBezTo>
                      <a:pt x="941610" y="2205565"/>
                      <a:pt x="951897" y="2203508"/>
                      <a:pt x="959441" y="2193907"/>
                    </a:cubicBezTo>
                    <a:cubicBezTo>
                      <a:pt x="969728" y="2181562"/>
                      <a:pt x="982072" y="2180191"/>
                      <a:pt x="995788" y="2187049"/>
                    </a:cubicBezTo>
                    <a:cubicBezTo>
                      <a:pt x="1008818" y="2193907"/>
                      <a:pt x="1019105" y="2191849"/>
                      <a:pt x="1028021" y="2179505"/>
                    </a:cubicBezTo>
                    <a:cubicBezTo>
                      <a:pt x="1035564" y="2169218"/>
                      <a:pt x="1047223" y="2167846"/>
                      <a:pt x="1058196" y="2173333"/>
                    </a:cubicBezTo>
                    <a:cubicBezTo>
                      <a:pt x="1071226" y="2180191"/>
                      <a:pt x="1082199" y="2176762"/>
                      <a:pt x="1091114" y="2166475"/>
                    </a:cubicBezTo>
                    <a:cubicBezTo>
                      <a:pt x="1100715" y="2156188"/>
                      <a:pt x="1112374" y="2151387"/>
                      <a:pt x="1126090" y="2157559"/>
                    </a:cubicBezTo>
                    <a:cubicBezTo>
                      <a:pt x="1139120" y="2163731"/>
                      <a:pt x="1148036" y="2160988"/>
                      <a:pt x="1156265" y="2149330"/>
                    </a:cubicBezTo>
                    <a:cubicBezTo>
                      <a:pt x="1163809" y="2139043"/>
                      <a:pt x="1174096" y="2132185"/>
                      <a:pt x="1186440" y="2136985"/>
                    </a:cubicBezTo>
                    <a:cubicBezTo>
                      <a:pt x="1203585" y="2143157"/>
                      <a:pt x="1214558" y="2137671"/>
                      <a:pt x="1224159" y="2123955"/>
                    </a:cubicBezTo>
                    <a:cubicBezTo>
                      <a:pt x="1231017" y="2114354"/>
                      <a:pt x="1240619" y="2110925"/>
                      <a:pt x="1251591" y="2115040"/>
                    </a:cubicBezTo>
                    <a:cubicBezTo>
                      <a:pt x="1265993" y="2120526"/>
                      <a:pt x="1276280" y="2116411"/>
                      <a:pt x="1283824" y="2102695"/>
                    </a:cubicBezTo>
                    <a:cubicBezTo>
                      <a:pt x="1290682" y="2089665"/>
                      <a:pt x="1300969" y="2084179"/>
                      <a:pt x="1316057" y="2089665"/>
                    </a:cubicBezTo>
                    <a:cubicBezTo>
                      <a:pt x="1329773" y="2094466"/>
                      <a:pt x="1340060" y="2090351"/>
                      <a:pt x="1345546" y="2075949"/>
                    </a:cubicBezTo>
                    <a:cubicBezTo>
                      <a:pt x="1350347" y="2062919"/>
                      <a:pt x="1359262" y="2056747"/>
                      <a:pt x="1374350" y="2058118"/>
                    </a:cubicBezTo>
                    <a:cubicBezTo>
                      <a:pt x="1382579" y="2058804"/>
                      <a:pt x="1390123" y="2058118"/>
                      <a:pt x="1396295" y="2054003"/>
                    </a:cubicBezTo>
                    <a:cubicBezTo>
                      <a:pt x="1400410" y="2051260"/>
                      <a:pt x="1404525" y="2047145"/>
                      <a:pt x="1406582" y="2041659"/>
                    </a:cubicBezTo>
                    <a:cubicBezTo>
                      <a:pt x="1407954" y="2038230"/>
                      <a:pt x="1409325" y="2036173"/>
                      <a:pt x="1411383" y="2034115"/>
                    </a:cubicBezTo>
                    <a:cubicBezTo>
                      <a:pt x="1417555" y="2028629"/>
                      <a:pt x="1425785" y="2026571"/>
                      <a:pt x="1434700" y="2029315"/>
                    </a:cubicBezTo>
                    <a:cubicBezTo>
                      <a:pt x="1449102" y="2032744"/>
                      <a:pt x="1458017" y="2027257"/>
                      <a:pt x="1463504" y="2014913"/>
                    </a:cubicBezTo>
                    <a:cubicBezTo>
                      <a:pt x="1469676" y="1999825"/>
                      <a:pt x="1480649" y="1995710"/>
                      <a:pt x="1494365" y="1997768"/>
                    </a:cubicBezTo>
                    <a:cubicBezTo>
                      <a:pt x="1508766" y="1999825"/>
                      <a:pt x="1517682" y="1993653"/>
                      <a:pt x="1523168" y="1980623"/>
                    </a:cubicBezTo>
                    <a:cubicBezTo>
                      <a:pt x="1527969" y="1968278"/>
                      <a:pt x="1538256" y="1962792"/>
                      <a:pt x="1551286" y="1964164"/>
                    </a:cubicBezTo>
                    <a:cubicBezTo>
                      <a:pt x="1565002" y="1965535"/>
                      <a:pt x="1573917" y="1960049"/>
                      <a:pt x="1579404" y="1947704"/>
                    </a:cubicBezTo>
                    <a:cubicBezTo>
                      <a:pt x="1585576" y="1933303"/>
                      <a:pt x="1596549" y="1926445"/>
                      <a:pt x="1611636" y="1927130"/>
                    </a:cubicBezTo>
                    <a:cubicBezTo>
                      <a:pt x="1623981" y="1927816"/>
                      <a:pt x="1632210" y="1921644"/>
                      <a:pt x="1635639" y="1910671"/>
                    </a:cubicBezTo>
                    <a:cubicBezTo>
                      <a:pt x="1640440" y="1895584"/>
                      <a:pt x="1651413" y="1888726"/>
                      <a:pt x="1666500" y="1888726"/>
                    </a:cubicBezTo>
                    <a:cubicBezTo>
                      <a:pt x="1679531" y="1888726"/>
                      <a:pt x="1687074" y="1882553"/>
                      <a:pt x="1690503" y="1870209"/>
                    </a:cubicBezTo>
                    <a:cubicBezTo>
                      <a:pt x="1694618" y="1855807"/>
                      <a:pt x="1704219" y="1848263"/>
                      <a:pt x="1718621" y="1848263"/>
                    </a:cubicBezTo>
                    <a:cubicBezTo>
                      <a:pt x="1731651" y="1847578"/>
                      <a:pt x="1740567" y="1842091"/>
                      <a:pt x="1743310" y="1828375"/>
                    </a:cubicBezTo>
                    <a:cubicBezTo>
                      <a:pt x="1746739" y="1813973"/>
                      <a:pt x="1757026" y="1806430"/>
                      <a:pt x="1771428" y="1805058"/>
                    </a:cubicBezTo>
                    <a:cubicBezTo>
                      <a:pt x="1784458" y="1803686"/>
                      <a:pt x="1792002" y="1797514"/>
                      <a:pt x="1794745" y="1785170"/>
                    </a:cubicBezTo>
                    <a:cubicBezTo>
                      <a:pt x="1797488" y="1770768"/>
                      <a:pt x="1806404" y="1762538"/>
                      <a:pt x="1820805" y="1759795"/>
                    </a:cubicBezTo>
                    <a:cubicBezTo>
                      <a:pt x="1832464" y="1757738"/>
                      <a:pt x="1842065" y="1752251"/>
                      <a:pt x="1844123" y="1739221"/>
                    </a:cubicBezTo>
                    <a:cubicBezTo>
                      <a:pt x="1846866" y="1722762"/>
                      <a:pt x="1855781" y="1714532"/>
                      <a:pt x="1872240" y="1712475"/>
                    </a:cubicBezTo>
                    <a:cubicBezTo>
                      <a:pt x="1884585" y="1711103"/>
                      <a:pt x="1890757" y="1702874"/>
                      <a:pt x="1890757" y="1691215"/>
                    </a:cubicBezTo>
                    <a:cubicBezTo>
                      <a:pt x="1890757" y="1674756"/>
                      <a:pt x="1899672" y="1665841"/>
                      <a:pt x="1914760" y="1662412"/>
                    </a:cubicBezTo>
                    <a:cubicBezTo>
                      <a:pt x="1929162" y="1658983"/>
                      <a:pt x="1935334" y="1651439"/>
                      <a:pt x="1935334" y="1636351"/>
                    </a:cubicBezTo>
                    <a:cubicBezTo>
                      <a:pt x="1935334" y="1628807"/>
                      <a:pt x="1938077" y="1622635"/>
                      <a:pt x="1942878" y="1617834"/>
                    </a:cubicBezTo>
                    <a:cubicBezTo>
                      <a:pt x="1944935" y="1619206"/>
                      <a:pt x="1597920" y="1151490"/>
                      <a:pt x="1504652" y="106508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68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5710AF48-6BFC-4FAC-8F93-11421246B29E}"/>
                  </a:ext>
                </a:extLst>
              </p:cNvPr>
              <p:cNvSpPr/>
              <p:nvPr/>
            </p:nvSpPr>
            <p:spPr>
              <a:xfrm>
                <a:off x="9569625" y="2293546"/>
                <a:ext cx="569214" cy="246888"/>
              </a:xfrm>
              <a:custGeom>
                <a:avLst/>
                <a:gdLst>
                  <a:gd name="connsiteX0" fmla="*/ 573329 w 569214"/>
                  <a:gd name="connsiteY0" fmla="*/ 120015 h 246888"/>
                  <a:gd name="connsiteX1" fmla="*/ 511607 w 569214"/>
                  <a:gd name="connsiteY1" fmla="*/ 0 h 246888"/>
                  <a:gd name="connsiteX2" fmla="*/ 402565 w 569214"/>
                  <a:gd name="connsiteY2" fmla="*/ 42520 h 246888"/>
                  <a:gd name="connsiteX3" fmla="*/ 165278 w 569214"/>
                  <a:gd name="connsiteY3" fmla="*/ 93955 h 246888"/>
                  <a:gd name="connsiteX4" fmla="*/ 0 w 569214"/>
                  <a:gd name="connsiteY4" fmla="*/ 93269 h 246888"/>
                  <a:gd name="connsiteX5" fmla="*/ 4801 w 569214"/>
                  <a:gd name="connsiteY5" fmla="*/ 226314 h 246888"/>
                  <a:gd name="connsiteX6" fmla="*/ 4801 w 569214"/>
                  <a:gd name="connsiteY6" fmla="*/ 227000 h 246888"/>
                  <a:gd name="connsiteX7" fmla="*/ 6172 w 569214"/>
                  <a:gd name="connsiteY7" fmla="*/ 227686 h 246888"/>
                  <a:gd name="connsiteX8" fmla="*/ 104927 w 569214"/>
                  <a:gd name="connsiteY8" fmla="*/ 244831 h 246888"/>
                  <a:gd name="connsiteX9" fmla="*/ 189281 w 569214"/>
                  <a:gd name="connsiteY9" fmla="*/ 246202 h 246888"/>
                  <a:gd name="connsiteX10" fmla="*/ 443027 w 569214"/>
                  <a:gd name="connsiteY10" fmla="*/ 189281 h 246888"/>
                  <a:gd name="connsiteX11" fmla="*/ 573329 w 569214"/>
                  <a:gd name="connsiteY11" fmla="*/ 120015 h 2468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69214" h="246888">
                    <a:moveTo>
                      <a:pt x="573329" y="120015"/>
                    </a:moveTo>
                    <a:cubicBezTo>
                      <a:pt x="551383" y="82296"/>
                      <a:pt x="527380" y="41148"/>
                      <a:pt x="511607" y="0"/>
                    </a:cubicBezTo>
                    <a:cubicBezTo>
                      <a:pt x="484861" y="11659"/>
                      <a:pt x="434111" y="32918"/>
                      <a:pt x="402565" y="42520"/>
                    </a:cubicBezTo>
                    <a:cubicBezTo>
                      <a:pt x="357302" y="56236"/>
                      <a:pt x="205740" y="90526"/>
                      <a:pt x="165278" y="93955"/>
                    </a:cubicBezTo>
                    <a:cubicBezTo>
                      <a:pt x="108356" y="99441"/>
                      <a:pt x="57607" y="100127"/>
                      <a:pt x="0" y="93269"/>
                    </a:cubicBezTo>
                    <a:cubicBezTo>
                      <a:pt x="17831" y="150190"/>
                      <a:pt x="17145" y="217399"/>
                      <a:pt x="4801" y="226314"/>
                    </a:cubicBezTo>
                    <a:cubicBezTo>
                      <a:pt x="4801" y="226314"/>
                      <a:pt x="4801" y="226314"/>
                      <a:pt x="4801" y="227000"/>
                    </a:cubicBezTo>
                    <a:cubicBezTo>
                      <a:pt x="5486" y="227000"/>
                      <a:pt x="5486" y="227000"/>
                      <a:pt x="6172" y="227686"/>
                    </a:cubicBezTo>
                    <a:cubicBezTo>
                      <a:pt x="39091" y="234544"/>
                      <a:pt x="71323" y="242087"/>
                      <a:pt x="104927" y="244831"/>
                    </a:cubicBezTo>
                    <a:cubicBezTo>
                      <a:pt x="133045" y="246888"/>
                      <a:pt x="159791" y="248260"/>
                      <a:pt x="189281" y="246202"/>
                    </a:cubicBezTo>
                    <a:cubicBezTo>
                      <a:pt x="242773" y="239344"/>
                      <a:pt x="414909" y="199568"/>
                      <a:pt x="443027" y="189281"/>
                    </a:cubicBezTo>
                    <a:cubicBezTo>
                      <a:pt x="497891" y="166649"/>
                      <a:pt x="535610" y="147447"/>
                      <a:pt x="573329" y="120015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68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D086C9C0-7936-475E-A9B4-E22E05AFEDEC}"/>
                  </a:ext>
                </a:extLst>
              </p:cNvPr>
              <p:cNvSpPr/>
              <p:nvPr/>
            </p:nvSpPr>
            <p:spPr>
              <a:xfrm>
                <a:off x="9721567" y="2319987"/>
                <a:ext cx="198882" cy="246888"/>
              </a:xfrm>
              <a:custGeom>
                <a:avLst/>
                <a:gdLst>
                  <a:gd name="connsiteX0" fmla="*/ 201930 w 198882"/>
                  <a:gd name="connsiteY0" fmla="*/ 157353 h 246888"/>
                  <a:gd name="connsiteX1" fmla="*/ 187529 w 198882"/>
                  <a:gd name="connsiteY1" fmla="*/ 66142 h 246888"/>
                  <a:gd name="connsiteX2" fmla="*/ 97003 w 198882"/>
                  <a:gd name="connsiteY2" fmla="*/ 991 h 246888"/>
                  <a:gd name="connsiteX3" fmla="*/ 66142 w 198882"/>
                  <a:gd name="connsiteY3" fmla="*/ 5792 h 246888"/>
                  <a:gd name="connsiteX4" fmla="*/ 991 w 198882"/>
                  <a:gd name="connsiteY4" fmla="*/ 96317 h 246888"/>
                  <a:gd name="connsiteX5" fmla="*/ 15393 w 198882"/>
                  <a:gd name="connsiteY5" fmla="*/ 187529 h 246888"/>
                  <a:gd name="connsiteX6" fmla="*/ 105918 w 198882"/>
                  <a:gd name="connsiteY6" fmla="*/ 252680 h 246888"/>
                  <a:gd name="connsiteX7" fmla="*/ 136779 w 198882"/>
                  <a:gd name="connsiteY7" fmla="*/ 247879 h 246888"/>
                  <a:gd name="connsiteX8" fmla="*/ 201930 w 198882"/>
                  <a:gd name="connsiteY8" fmla="*/ 157353 h 246888"/>
                  <a:gd name="connsiteX9" fmla="*/ 115520 w 198882"/>
                  <a:gd name="connsiteY9" fmla="*/ 206731 h 246888"/>
                  <a:gd name="connsiteX10" fmla="*/ 112776 w 198882"/>
                  <a:gd name="connsiteY10" fmla="*/ 207417 h 246888"/>
                  <a:gd name="connsiteX11" fmla="*/ 46254 w 198882"/>
                  <a:gd name="connsiteY11" fmla="*/ 159411 h 246888"/>
                  <a:gd name="connsiteX12" fmla="*/ 38710 w 198882"/>
                  <a:gd name="connsiteY12" fmla="*/ 112776 h 246888"/>
                  <a:gd name="connsiteX13" fmla="*/ 86716 w 198882"/>
                  <a:gd name="connsiteY13" fmla="*/ 46254 h 246888"/>
                  <a:gd name="connsiteX14" fmla="*/ 89459 w 198882"/>
                  <a:gd name="connsiteY14" fmla="*/ 45568 h 246888"/>
                  <a:gd name="connsiteX15" fmla="*/ 155982 w 198882"/>
                  <a:gd name="connsiteY15" fmla="*/ 93574 h 246888"/>
                  <a:gd name="connsiteX16" fmla="*/ 163526 w 198882"/>
                  <a:gd name="connsiteY16" fmla="*/ 140208 h 246888"/>
                  <a:gd name="connsiteX17" fmla="*/ 115520 w 198882"/>
                  <a:gd name="connsiteY17" fmla="*/ 206731 h 2468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8882" h="246888">
                    <a:moveTo>
                      <a:pt x="201930" y="157353"/>
                    </a:moveTo>
                    <a:lnTo>
                      <a:pt x="187529" y="66142"/>
                    </a:lnTo>
                    <a:cubicBezTo>
                      <a:pt x="180671" y="23622"/>
                      <a:pt x="140208" y="-5867"/>
                      <a:pt x="97003" y="991"/>
                    </a:cubicBezTo>
                    <a:lnTo>
                      <a:pt x="66142" y="5792"/>
                    </a:lnTo>
                    <a:cubicBezTo>
                      <a:pt x="23622" y="12650"/>
                      <a:pt x="-5867" y="53112"/>
                      <a:pt x="991" y="96317"/>
                    </a:cubicBezTo>
                    <a:lnTo>
                      <a:pt x="15393" y="187529"/>
                    </a:lnTo>
                    <a:cubicBezTo>
                      <a:pt x="22251" y="230048"/>
                      <a:pt x="62713" y="259538"/>
                      <a:pt x="105918" y="252680"/>
                    </a:cubicBezTo>
                    <a:lnTo>
                      <a:pt x="136779" y="247879"/>
                    </a:lnTo>
                    <a:cubicBezTo>
                      <a:pt x="179299" y="240335"/>
                      <a:pt x="208788" y="199873"/>
                      <a:pt x="201930" y="157353"/>
                    </a:cubicBezTo>
                    <a:close/>
                    <a:moveTo>
                      <a:pt x="115520" y="206731"/>
                    </a:moveTo>
                    <a:lnTo>
                      <a:pt x="112776" y="207417"/>
                    </a:lnTo>
                    <a:cubicBezTo>
                      <a:pt x="81230" y="212217"/>
                      <a:pt x="51740" y="190958"/>
                      <a:pt x="46254" y="159411"/>
                    </a:cubicBezTo>
                    <a:lnTo>
                      <a:pt x="38710" y="112776"/>
                    </a:lnTo>
                    <a:cubicBezTo>
                      <a:pt x="33909" y="81230"/>
                      <a:pt x="55169" y="51740"/>
                      <a:pt x="86716" y="46254"/>
                    </a:cubicBezTo>
                    <a:lnTo>
                      <a:pt x="89459" y="45568"/>
                    </a:lnTo>
                    <a:cubicBezTo>
                      <a:pt x="121006" y="40767"/>
                      <a:pt x="150495" y="62027"/>
                      <a:pt x="155982" y="93574"/>
                    </a:cubicBezTo>
                    <a:lnTo>
                      <a:pt x="163526" y="140208"/>
                    </a:lnTo>
                    <a:cubicBezTo>
                      <a:pt x="168326" y="171755"/>
                      <a:pt x="147066" y="201930"/>
                      <a:pt x="115520" y="206731"/>
                    </a:cubicBez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 w="68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1FC240B8-2B6F-4FE9-B3A4-A9DBFB127E06}"/>
                  </a:ext>
                </a:extLst>
              </p:cNvPr>
              <p:cNvSpPr/>
              <p:nvPr/>
            </p:nvSpPr>
            <p:spPr>
              <a:xfrm>
                <a:off x="9918523" y="1834050"/>
                <a:ext cx="1145286" cy="1721358"/>
              </a:xfrm>
              <a:custGeom>
                <a:avLst/>
                <a:gdLst>
                  <a:gd name="connsiteX0" fmla="*/ 107159 w 1145286"/>
                  <a:gd name="connsiteY0" fmla="*/ 672780 h 1721358"/>
                  <a:gd name="connsiteX1" fmla="*/ 169567 w 1145286"/>
                  <a:gd name="connsiteY1" fmla="*/ 729701 h 1721358"/>
                  <a:gd name="connsiteX2" fmla="*/ 303984 w 1145286"/>
                  <a:gd name="connsiteY2" fmla="*/ 809254 h 1721358"/>
                  <a:gd name="connsiteX3" fmla="*/ 597506 w 1145286"/>
                  <a:gd name="connsiteY3" fmla="*/ 1043112 h 1721358"/>
                  <a:gd name="connsiteX4" fmla="*/ 679802 w 1145286"/>
                  <a:gd name="connsiteY4" fmla="*/ 1157641 h 1721358"/>
                  <a:gd name="connsiteX5" fmla="*/ 782672 w 1145286"/>
                  <a:gd name="connsiteY5" fmla="*/ 1370239 h 1721358"/>
                  <a:gd name="connsiteX6" fmla="*/ 849195 w 1145286"/>
                  <a:gd name="connsiteY6" fmla="*/ 1724112 h 1721358"/>
                  <a:gd name="connsiteX7" fmla="*/ 871140 w 1145286"/>
                  <a:gd name="connsiteY7" fmla="*/ 1716568 h 1721358"/>
                  <a:gd name="connsiteX8" fmla="*/ 895143 w 1145286"/>
                  <a:gd name="connsiteY8" fmla="*/ 1698051 h 1721358"/>
                  <a:gd name="connsiteX9" fmla="*/ 923261 w 1145286"/>
                  <a:gd name="connsiteY9" fmla="*/ 1676106 h 1721358"/>
                  <a:gd name="connsiteX10" fmla="*/ 947950 w 1145286"/>
                  <a:gd name="connsiteY10" fmla="*/ 1656217 h 1721358"/>
                  <a:gd name="connsiteX11" fmla="*/ 976068 w 1145286"/>
                  <a:gd name="connsiteY11" fmla="*/ 1632900 h 1721358"/>
                  <a:gd name="connsiteX12" fmla="*/ 999385 w 1145286"/>
                  <a:gd name="connsiteY12" fmla="*/ 1613012 h 1721358"/>
                  <a:gd name="connsiteX13" fmla="*/ 1025445 w 1145286"/>
                  <a:gd name="connsiteY13" fmla="*/ 1587637 h 1721358"/>
                  <a:gd name="connsiteX14" fmla="*/ 1048763 w 1145286"/>
                  <a:gd name="connsiteY14" fmla="*/ 1567063 h 1721358"/>
                  <a:gd name="connsiteX15" fmla="*/ 1076880 w 1145286"/>
                  <a:gd name="connsiteY15" fmla="*/ 1540317 h 1721358"/>
                  <a:gd name="connsiteX16" fmla="*/ 1095397 w 1145286"/>
                  <a:gd name="connsiteY16" fmla="*/ 1519057 h 1721358"/>
                  <a:gd name="connsiteX17" fmla="*/ 1119400 w 1145286"/>
                  <a:gd name="connsiteY17" fmla="*/ 1490254 h 1721358"/>
                  <a:gd name="connsiteX18" fmla="*/ 1139974 w 1145286"/>
                  <a:gd name="connsiteY18" fmla="*/ 1464193 h 1721358"/>
                  <a:gd name="connsiteX19" fmla="*/ 1147518 w 1145286"/>
                  <a:gd name="connsiteY19" fmla="*/ 1445677 h 1721358"/>
                  <a:gd name="connsiteX20" fmla="*/ 706548 w 1145286"/>
                  <a:gd name="connsiteY20" fmla="*/ 891550 h 1721358"/>
                  <a:gd name="connsiteX21" fmla="*/ 456231 w 1145286"/>
                  <a:gd name="connsiteY21" fmla="*/ 698840 h 1721358"/>
                  <a:gd name="connsiteX22" fmla="*/ 230603 w 1145286"/>
                  <a:gd name="connsiteY22" fmla="*/ 584312 h 1721358"/>
                  <a:gd name="connsiteX23" fmla="*/ 168881 w 1145286"/>
                  <a:gd name="connsiteY23" fmla="*/ 463611 h 1721358"/>
                  <a:gd name="connsiteX24" fmla="*/ 182597 w 1145286"/>
                  <a:gd name="connsiteY24" fmla="*/ 366227 h 1721358"/>
                  <a:gd name="connsiteX25" fmla="*/ 258721 w 1145286"/>
                  <a:gd name="connsiteY25" fmla="*/ 177632 h 1721358"/>
                  <a:gd name="connsiteX26" fmla="*/ 331416 w 1145286"/>
                  <a:gd name="connsiteY26" fmla="*/ 18527 h 1721358"/>
                  <a:gd name="connsiteX27" fmla="*/ 336216 w 1145286"/>
                  <a:gd name="connsiteY27" fmla="*/ 10 h 1721358"/>
                  <a:gd name="connsiteX28" fmla="*/ 206600 w 1145286"/>
                  <a:gd name="connsiteY28" fmla="*/ 154315 h 1721358"/>
                  <a:gd name="connsiteX29" fmla="*/ 72869 w 1145286"/>
                  <a:gd name="connsiteY29" fmla="*/ 187919 h 1721358"/>
                  <a:gd name="connsiteX30" fmla="*/ 174 w 1145286"/>
                  <a:gd name="connsiteY30" fmla="*/ 170774 h 1721358"/>
                  <a:gd name="connsiteX31" fmla="*/ 81099 w 1145286"/>
                  <a:gd name="connsiteY31" fmla="*/ 243469 h 1721358"/>
                  <a:gd name="connsiteX32" fmla="*/ 107159 w 1145286"/>
                  <a:gd name="connsiteY32" fmla="*/ 672780 h 17213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145286" h="1721358">
                    <a:moveTo>
                      <a:pt x="107159" y="672780"/>
                    </a:moveTo>
                    <a:cubicBezTo>
                      <a:pt x="111960" y="700898"/>
                      <a:pt x="144878" y="715300"/>
                      <a:pt x="169567" y="729701"/>
                    </a:cubicBezTo>
                    <a:cubicBezTo>
                      <a:pt x="214144" y="755762"/>
                      <a:pt x="259407" y="781822"/>
                      <a:pt x="303984" y="809254"/>
                    </a:cubicBezTo>
                    <a:cubicBezTo>
                      <a:pt x="411654" y="875091"/>
                      <a:pt x="513153" y="948472"/>
                      <a:pt x="597506" y="1043112"/>
                    </a:cubicBezTo>
                    <a:cubicBezTo>
                      <a:pt x="629053" y="1078088"/>
                      <a:pt x="656485" y="1115807"/>
                      <a:pt x="679802" y="1157641"/>
                    </a:cubicBezTo>
                    <a:cubicBezTo>
                      <a:pt x="707234" y="1207018"/>
                      <a:pt x="766213" y="1316746"/>
                      <a:pt x="782672" y="1370239"/>
                    </a:cubicBezTo>
                    <a:cubicBezTo>
                      <a:pt x="786787" y="1383955"/>
                      <a:pt x="829307" y="1616441"/>
                      <a:pt x="849195" y="1724112"/>
                    </a:cubicBezTo>
                    <a:cubicBezTo>
                      <a:pt x="854681" y="1719311"/>
                      <a:pt x="862225" y="1716568"/>
                      <a:pt x="871140" y="1716568"/>
                    </a:cubicBezTo>
                    <a:cubicBezTo>
                      <a:pt x="884171" y="1716568"/>
                      <a:pt x="891714" y="1710396"/>
                      <a:pt x="895143" y="1698051"/>
                    </a:cubicBezTo>
                    <a:cubicBezTo>
                      <a:pt x="899258" y="1683649"/>
                      <a:pt x="908859" y="1676106"/>
                      <a:pt x="923261" y="1676106"/>
                    </a:cubicBezTo>
                    <a:cubicBezTo>
                      <a:pt x="936291" y="1675420"/>
                      <a:pt x="945207" y="1669933"/>
                      <a:pt x="947950" y="1656217"/>
                    </a:cubicBezTo>
                    <a:cubicBezTo>
                      <a:pt x="951379" y="1641816"/>
                      <a:pt x="961666" y="1634272"/>
                      <a:pt x="976068" y="1632900"/>
                    </a:cubicBezTo>
                    <a:cubicBezTo>
                      <a:pt x="989098" y="1631529"/>
                      <a:pt x="996642" y="1625356"/>
                      <a:pt x="999385" y="1613012"/>
                    </a:cubicBezTo>
                    <a:cubicBezTo>
                      <a:pt x="1002128" y="1598610"/>
                      <a:pt x="1011044" y="1590381"/>
                      <a:pt x="1025445" y="1587637"/>
                    </a:cubicBezTo>
                    <a:cubicBezTo>
                      <a:pt x="1037104" y="1585580"/>
                      <a:pt x="1046705" y="1580094"/>
                      <a:pt x="1048763" y="1567063"/>
                    </a:cubicBezTo>
                    <a:cubicBezTo>
                      <a:pt x="1051506" y="1550604"/>
                      <a:pt x="1060421" y="1542375"/>
                      <a:pt x="1076880" y="1540317"/>
                    </a:cubicBezTo>
                    <a:cubicBezTo>
                      <a:pt x="1089225" y="1538946"/>
                      <a:pt x="1095397" y="1530716"/>
                      <a:pt x="1095397" y="1519057"/>
                    </a:cubicBezTo>
                    <a:cubicBezTo>
                      <a:pt x="1095397" y="1502598"/>
                      <a:pt x="1104312" y="1493683"/>
                      <a:pt x="1119400" y="1490254"/>
                    </a:cubicBezTo>
                    <a:cubicBezTo>
                      <a:pt x="1133802" y="1486825"/>
                      <a:pt x="1139974" y="1479281"/>
                      <a:pt x="1139974" y="1464193"/>
                    </a:cubicBezTo>
                    <a:cubicBezTo>
                      <a:pt x="1139974" y="1456649"/>
                      <a:pt x="1142717" y="1450477"/>
                      <a:pt x="1147518" y="1445677"/>
                    </a:cubicBezTo>
                    <a:cubicBezTo>
                      <a:pt x="1147518" y="1445677"/>
                      <a:pt x="800503" y="977961"/>
                      <a:pt x="706548" y="891550"/>
                    </a:cubicBezTo>
                    <a:cubicBezTo>
                      <a:pt x="631110" y="821599"/>
                      <a:pt x="544014" y="753019"/>
                      <a:pt x="456231" y="698840"/>
                    </a:cubicBezTo>
                    <a:cubicBezTo>
                      <a:pt x="410968" y="671408"/>
                      <a:pt x="293697" y="597342"/>
                      <a:pt x="230603" y="584312"/>
                    </a:cubicBezTo>
                    <a:cubicBezTo>
                      <a:pt x="219630" y="563738"/>
                      <a:pt x="184655" y="504759"/>
                      <a:pt x="168881" y="463611"/>
                    </a:cubicBezTo>
                    <a:cubicBezTo>
                      <a:pt x="165452" y="428635"/>
                      <a:pt x="173682" y="399832"/>
                      <a:pt x="182597" y="366227"/>
                    </a:cubicBezTo>
                    <a:cubicBezTo>
                      <a:pt x="201114" y="298333"/>
                      <a:pt x="207286" y="233182"/>
                      <a:pt x="258721" y="177632"/>
                    </a:cubicBezTo>
                    <a:cubicBezTo>
                      <a:pt x="288896" y="144714"/>
                      <a:pt x="331416" y="19898"/>
                      <a:pt x="331416" y="18527"/>
                    </a:cubicBezTo>
                    <a:cubicBezTo>
                      <a:pt x="332787" y="12355"/>
                      <a:pt x="334845" y="6182"/>
                      <a:pt x="336216" y="10"/>
                    </a:cubicBezTo>
                    <a:cubicBezTo>
                      <a:pt x="336216" y="-1361"/>
                      <a:pt x="231975" y="135113"/>
                      <a:pt x="206600" y="154315"/>
                    </a:cubicBezTo>
                    <a:cubicBezTo>
                      <a:pt x="162709" y="187234"/>
                      <a:pt x="129105" y="194777"/>
                      <a:pt x="72869" y="187919"/>
                    </a:cubicBezTo>
                    <a:cubicBezTo>
                      <a:pt x="58467" y="185862"/>
                      <a:pt x="4289" y="164602"/>
                      <a:pt x="174" y="170774"/>
                    </a:cubicBezTo>
                    <a:cubicBezTo>
                      <a:pt x="-3940" y="176947"/>
                      <a:pt x="66011" y="223581"/>
                      <a:pt x="81099" y="243469"/>
                    </a:cubicBezTo>
                    <a:cubicBezTo>
                      <a:pt x="149679" y="330566"/>
                      <a:pt x="101673" y="636433"/>
                      <a:pt x="107159" y="672780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  <a:alpha val="20000"/>
                </a:schemeClr>
              </a:solidFill>
              <a:ln w="68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C67451B6-0854-42DE-BD0F-0F4F0F84BC4A}"/>
                  </a:ext>
                </a:extLst>
              </p:cNvPr>
              <p:cNvSpPr/>
              <p:nvPr/>
            </p:nvSpPr>
            <p:spPr>
              <a:xfrm>
                <a:off x="9725302" y="1681102"/>
                <a:ext cx="34290" cy="54864"/>
              </a:xfrm>
              <a:custGeom>
                <a:avLst/>
                <a:gdLst>
                  <a:gd name="connsiteX0" fmla="*/ 34976 w 34290"/>
                  <a:gd name="connsiteY0" fmla="*/ 55574 h 54864"/>
                  <a:gd name="connsiteX1" fmla="*/ 0 w 34290"/>
                  <a:gd name="connsiteY1" fmla="*/ 52145 h 54864"/>
                  <a:gd name="connsiteX2" fmla="*/ 10973 w 34290"/>
                  <a:gd name="connsiteY2" fmla="*/ 21284 h 54864"/>
                  <a:gd name="connsiteX3" fmla="*/ 24689 w 34290"/>
                  <a:gd name="connsiteY3" fmla="*/ 25 h 54864"/>
                  <a:gd name="connsiteX4" fmla="*/ 37033 w 34290"/>
                  <a:gd name="connsiteY4" fmla="*/ 25399 h 54864"/>
                  <a:gd name="connsiteX5" fmla="*/ 34976 w 34290"/>
                  <a:gd name="connsiteY5" fmla="*/ 55574 h 54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4290" h="54864">
                    <a:moveTo>
                      <a:pt x="34976" y="55574"/>
                    </a:moveTo>
                    <a:cubicBezTo>
                      <a:pt x="21946" y="59003"/>
                      <a:pt x="19202" y="61747"/>
                      <a:pt x="0" y="52145"/>
                    </a:cubicBezTo>
                    <a:cubicBezTo>
                      <a:pt x="8915" y="36372"/>
                      <a:pt x="5486" y="32257"/>
                      <a:pt x="10973" y="21284"/>
                    </a:cubicBezTo>
                    <a:cubicBezTo>
                      <a:pt x="15088" y="13055"/>
                      <a:pt x="15088" y="-661"/>
                      <a:pt x="24689" y="25"/>
                    </a:cubicBezTo>
                    <a:cubicBezTo>
                      <a:pt x="37033" y="1396"/>
                      <a:pt x="35662" y="15798"/>
                      <a:pt x="37033" y="25399"/>
                    </a:cubicBezTo>
                    <a:cubicBezTo>
                      <a:pt x="38405" y="36372"/>
                      <a:pt x="38405" y="41173"/>
                      <a:pt x="34976" y="55574"/>
                    </a:cubicBezTo>
                    <a:close/>
                  </a:path>
                </a:pathLst>
              </a:custGeom>
              <a:solidFill>
                <a:srgbClr val="E1A281">
                  <a:alpha val="70000"/>
                </a:srgbClr>
              </a:solidFill>
              <a:ln w="68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015397BA-BAC4-4907-AA09-F698C1B0DE86}"/>
                  </a:ext>
                </a:extLst>
              </p:cNvPr>
              <p:cNvSpPr/>
              <p:nvPr/>
            </p:nvSpPr>
            <p:spPr>
              <a:xfrm>
                <a:off x="8452872" y="6043500"/>
                <a:ext cx="486918" cy="576072"/>
              </a:xfrm>
              <a:custGeom>
                <a:avLst/>
                <a:gdLst>
                  <a:gd name="connsiteX0" fmla="*/ 158690 w 486918"/>
                  <a:gd name="connsiteY0" fmla="*/ 471830 h 576072"/>
                  <a:gd name="connsiteX1" fmla="*/ 317796 w 486918"/>
                  <a:gd name="connsiteY1" fmla="*/ 240030 h 576072"/>
                  <a:gd name="connsiteX2" fmla="*/ 330140 w 486918"/>
                  <a:gd name="connsiteY2" fmla="*/ 93955 h 576072"/>
                  <a:gd name="connsiteX3" fmla="*/ 386376 w 486918"/>
                  <a:gd name="connsiteY3" fmla="*/ 0 h 576072"/>
                  <a:gd name="connsiteX4" fmla="*/ 483074 w 486918"/>
                  <a:gd name="connsiteY4" fmla="*/ 95326 h 576072"/>
                  <a:gd name="connsiteX5" fmla="*/ 473473 w 486918"/>
                  <a:gd name="connsiteY5" fmla="*/ 225628 h 576072"/>
                  <a:gd name="connsiteX6" fmla="*/ 437125 w 486918"/>
                  <a:gd name="connsiteY6" fmla="*/ 399821 h 576072"/>
                  <a:gd name="connsiteX7" fmla="*/ 441240 w 486918"/>
                  <a:gd name="connsiteY7" fmla="*/ 501320 h 576072"/>
                  <a:gd name="connsiteX8" fmla="*/ 430953 w 486918"/>
                  <a:gd name="connsiteY8" fmla="*/ 519151 h 576072"/>
                  <a:gd name="connsiteX9" fmla="*/ 394606 w 486918"/>
                  <a:gd name="connsiteY9" fmla="*/ 526694 h 576072"/>
                  <a:gd name="connsiteX10" fmla="*/ 404893 w 486918"/>
                  <a:gd name="connsiteY10" fmla="*/ 390906 h 576072"/>
                  <a:gd name="connsiteX11" fmla="*/ 381575 w 486918"/>
                  <a:gd name="connsiteY11" fmla="*/ 256489 h 576072"/>
                  <a:gd name="connsiteX12" fmla="*/ 358944 w 486918"/>
                  <a:gd name="connsiteY12" fmla="*/ 413537 h 576072"/>
                  <a:gd name="connsiteX13" fmla="*/ 246473 w 486918"/>
                  <a:gd name="connsiteY13" fmla="*/ 557555 h 576072"/>
                  <a:gd name="connsiteX14" fmla="*/ 11243 w 486918"/>
                  <a:gd name="connsiteY14" fmla="*/ 576072 h 576072"/>
                  <a:gd name="connsiteX15" fmla="*/ 1642 w 486918"/>
                  <a:gd name="connsiteY15" fmla="*/ 563042 h 576072"/>
                  <a:gd name="connsiteX16" fmla="*/ 29760 w 486918"/>
                  <a:gd name="connsiteY16" fmla="*/ 529438 h 576072"/>
                  <a:gd name="connsiteX17" fmla="*/ 137431 w 486918"/>
                  <a:gd name="connsiteY17" fmla="*/ 480060 h 576072"/>
                  <a:gd name="connsiteX18" fmla="*/ 158690 w 486918"/>
                  <a:gd name="connsiteY18" fmla="*/ 471830 h 576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486918" h="576072">
                    <a:moveTo>
                      <a:pt x="158690" y="471830"/>
                    </a:moveTo>
                    <a:cubicBezTo>
                      <a:pt x="258817" y="446456"/>
                      <a:pt x="323968" y="351130"/>
                      <a:pt x="317796" y="240030"/>
                    </a:cubicBezTo>
                    <a:cubicBezTo>
                      <a:pt x="315053" y="190652"/>
                      <a:pt x="318482" y="141961"/>
                      <a:pt x="330140" y="93955"/>
                    </a:cubicBezTo>
                    <a:cubicBezTo>
                      <a:pt x="339056" y="56921"/>
                      <a:pt x="354829" y="24003"/>
                      <a:pt x="386376" y="0"/>
                    </a:cubicBezTo>
                    <a:cubicBezTo>
                      <a:pt x="431639" y="4115"/>
                      <a:pt x="472101" y="44577"/>
                      <a:pt x="483074" y="95326"/>
                    </a:cubicBezTo>
                    <a:cubicBezTo>
                      <a:pt x="492675" y="139903"/>
                      <a:pt x="485817" y="183109"/>
                      <a:pt x="473473" y="225628"/>
                    </a:cubicBezTo>
                    <a:cubicBezTo>
                      <a:pt x="456328" y="282550"/>
                      <a:pt x="441926" y="340157"/>
                      <a:pt x="437125" y="399821"/>
                    </a:cubicBezTo>
                    <a:cubicBezTo>
                      <a:pt x="434382" y="434111"/>
                      <a:pt x="433696" y="467716"/>
                      <a:pt x="441240" y="501320"/>
                    </a:cubicBezTo>
                    <a:cubicBezTo>
                      <a:pt x="443983" y="511607"/>
                      <a:pt x="442612" y="517093"/>
                      <a:pt x="430953" y="519151"/>
                    </a:cubicBezTo>
                    <a:cubicBezTo>
                      <a:pt x="419294" y="520522"/>
                      <a:pt x="408322" y="523951"/>
                      <a:pt x="394606" y="526694"/>
                    </a:cubicBezTo>
                    <a:cubicBezTo>
                      <a:pt x="400778" y="480746"/>
                      <a:pt x="406264" y="436169"/>
                      <a:pt x="404893" y="390906"/>
                    </a:cubicBezTo>
                    <a:cubicBezTo>
                      <a:pt x="403521" y="346329"/>
                      <a:pt x="399406" y="302438"/>
                      <a:pt x="381575" y="256489"/>
                    </a:cubicBezTo>
                    <a:cubicBezTo>
                      <a:pt x="361687" y="309982"/>
                      <a:pt x="353458" y="360731"/>
                      <a:pt x="358944" y="413537"/>
                    </a:cubicBezTo>
                    <a:cubicBezTo>
                      <a:pt x="367859" y="495148"/>
                      <a:pt x="328083" y="548640"/>
                      <a:pt x="246473" y="557555"/>
                    </a:cubicBezTo>
                    <a:cubicBezTo>
                      <a:pt x="168292" y="565785"/>
                      <a:pt x="89425" y="569900"/>
                      <a:pt x="11243" y="576072"/>
                    </a:cubicBezTo>
                    <a:cubicBezTo>
                      <a:pt x="-415" y="576758"/>
                      <a:pt x="-1787" y="571271"/>
                      <a:pt x="1642" y="563042"/>
                    </a:cubicBezTo>
                    <a:cubicBezTo>
                      <a:pt x="6443" y="548640"/>
                      <a:pt x="17416" y="538353"/>
                      <a:pt x="29760" y="529438"/>
                    </a:cubicBezTo>
                    <a:cubicBezTo>
                      <a:pt x="61993" y="506120"/>
                      <a:pt x="99712" y="492404"/>
                      <a:pt x="137431" y="480060"/>
                    </a:cubicBezTo>
                    <a:cubicBezTo>
                      <a:pt x="143603" y="477317"/>
                      <a:pt x="151147" y="474574"/>
                      <a:pt x="158690" y="47183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68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58FC9E8B-B4B8-4F16-BB53-0D04EE23A0E4}"/>
                  </a:ext>
                </a:extLst>
              </p:cNvPr>
              <p:cNvSpPr/>
              <p:nvPr/>
            </p:nvSpPr>
            <p:spPr>
              <a:xfrm>
                <a:off x="9968761" y="6476450"/>
                <a:ext cx="267462" cy="164592"/>
              </a:xfrm>
              <a:custGeom>
                <a:avLst/>
                <a:gdLst>
                  <a:gd name="connsiteX0" fmla="*/ 76124 w 267462"/>
                  <a:gd name="connsiteY0" fmla="*/ 1162 h 164592"/>
                  <a:gd name="connsiteX1" fmla="*/ 269519 w 267462"/>
                  <a:gd name="connsiteY1" fmla="*/ 38881 h 164592"/>
                  <a:gd name="connsiteX2" fmla="*/ 265405 w 267462"/>
                  <a:gd name="connsiteY2" fmla="*/ 90316 h 164592"/>
                  <a:gd name="connsiteX3" fmla="*/ 257175 w 267462"/>
                  <a:gd name="connsiteY3" fmla="*/ 104032 h 164592"/>
                  <a:gd name="connsiteX4" fmla="*/ 232486 w 267462"/>
                  <a:gd name="connsiteY4" fmla="*/ 126663 h 164592"/>
                  <a:gd name="connsiteX5" fmla="*/ 100813 w 267462"/>
                  <a:gd name="connsiteY5" fmla="*/ 164382 h 164592"/>
                  <a:gd name="connsiteX6" fmla="*/ 2057 w 267462"/>
                  <a:gd name="connsiteY6" fmla="*/ 95802 h 164592"/>
                  <a:gd name="connsiteX7" fmla="*/ 0 w 267462"/>
                  <a:gd name="connsiteY7" fmla="*/ 92373 h 164592"/>
                  <a:gd name="connsiteX8" fmla="*/ 16459 w 267462"/>
                  <a:gd name="connsiteY8" fmla="*/ 12820 h 164592"/>
                  <a:gd name="connsiteX9" fmla="*/ 76124 w 267462"/>
                  <a:gd name="connsiteY9" fmla="*/ 1162 h 164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67462" h="164592">
                    <a:moveTo>
                      <a:pt x="76124" y="1162"/>
                    </a:moveTo>
                    <a:cubicBezTo>
                      <a:pt x="144018" y="-3639"/>
                      <a:pt x="209169" y="5962"/>
                      <a:pt x="269519" y="38881"/>
                    </a:cubicBezTo>
                    <a:cubicBezTo>
                      <a:pt x="268148" y="56026"/>
                      <a:pt x="266776" y="73171"/>
                      <a:pt x="265405" y="90316"/>
                    </a:cubicBezTo>
                    <a:cubicBezTo>
                      <a:pt x="264719" y="96488"/>
                      <a:pt x="261290" y="100603"/>
                      <a:pt x="257175" y="104032"/>
                    </a:cubicBezTo>
                    <a:cubicBezTo>
                      <a:pt x="248945" y="111576"/>
                      <a:pt x="239344" y="117748"/>
                      <a:pt x="232486" y="126663"/>
                    </a:cubicBezTo>
                    <a:cubicBezTo>
                      <a:pt x="197510" y="172612"/>
                      <a:pt x="150190" y="169183"/>
                      <a:pt x="100813" y="164382"/>
                    </a:cubicBezTo>
                    <a:cubicBezTo>
                      <a:pt x="54178" y="159582"/>
                      <a:pt x="29489" y="127349"/>
                      <a:pt x="2057" y="95802"/>
                    </a:cubicBezTo>
                    <a:cubicBezTo>
                      <a:pt x="1372" y="95116"/>
                      <a:pt x="0" y="93745"/>
                      <a:pt x="0" y="92373"/>
                    </a:cubicBezTo>
                    <a:cubicBezTo>
                      <a:pt x="4801" y="65627"/>
                      <a:pt x="1372" y="37509"/>
                      <a:pt x="16459" y="12820"/>
                    </a:cubicBezTo>
                    <a:cubicBezTo>
                      <a:pt x="36347" y="8706"/>
                      <a:pt x="56236" y="4591"/>
                      <a:pt x="76124" y="1162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68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0D13823F-500F-4938-81B5-621BD10C5CD0}"/>
                  </a:ext>
                </a:extLst>
              </p:cNvPr>
              <p:cNvSpPr/>
              <p:nvPr/>
            </p:nvSpPr>
            <p:spPr>
              <a:xfrm>
                <a:off x="9481063" y="-212088"/>
                <a:ext cx="993057" cy="866816"/>
              </a:xfrm>
              <a:custGeom>
                <a:avLst/>
                <a:gdLst>
                  <a:gd name="connsiteX0" fmla="*/ 757587 w 980694"/>
                  <a:gd name="connsiteY0" fmla="*/ 855324 h 857250"/>
                  <a:gd name="connsiteX1" fmla="*/ 226778 w 980694"/>
                  <a:gd name="connsiteY1" fmla="*/ 773714 h 857250"/>
                  <a:gd name="connsiteX2" fmla="*/ 36812 w 980694"/>
                  <a:gd name="connsiteY2" fmla="*/ 679760 h 857250"/>
                  <a:gd name="connsiteX3" fmla="*/ 9380 w 980694"/>
                  <a:gd name="connsiteY3" fmla="*/ 546714 h 857250"/>
                  <a:gd name="connsiteX4" fmla="*/ 145168 w 980694"/>
                  <a:gd name="connsiteY4" fmla="*/ 399953 h 857250"/>
                  <a:gd name="connsiteX5" fmla="*/ 297416 w 980694"/>
                  <a:gd name="connsiteY5" fmla="*/ 347832 h 857250"/>
                  <a:gd name="connsiteX6" fmla="*/ 325533 w 980694"/>
                  <a:gd name="connsiteY6" fmla="*/ 326573 h 857250"/>
                  <a:gd name="connsiteX7" fmla="*/ 472980 w 980694"/>
                  <a:gd name="connsiteY7" fmla="*/ 16591 h 857250"/>
                  <a:gd name="connsiteX8" fmla="*/ 495612 w 980694"/>
                  <a:gd name="connsiteY8" fmla="*/ 132 h 857250"/>
                  <a:gd name="connsiteX9" fmla="*/ 512757 w 980694"/>
                  <a:gd name="connsiteY9" fmla="*/ 24135 h 857250"/>
                  <a:gd name="connsiteX10" fmla="*/ 609455 w 980694"/>
                  <a:gd name="connsiteY10" fmla="*/ 374579 h 857250"/>
                  <a:gd name="connsiteX11" fmla="*/ 630714 w 980694"/>
                  <a:gd name="connsiteY11" fmla="*/ 399267 h 857250"/>
                  <a:gd name="connsiteX12" fmla="*/ 936581 w 980694"/>
                  <a:gd name="connsiteY12" fmla="*/ 653699 h 857250"/>
                  <a:gd name="connsiteX13" fmla="*/ 983215 w 980694"/>
                  <a:gd name="connsiteY13" fmla="*/ 754512 h 857250"/>
                  <a:gd name="connsiteX14" fmla="*/ 913950 w 980694"/>
                  <a:gd name="connsiteY14" fmla="*/ 858068 h 857250"/>
                  <a:gd name="connsiteX15" fmla="*/ 757587 w 980694"/>
                  <a:gd name="connsiteY15" fmla="*/ 855324 h 857250"/>
                  <a:gd name="connsiteX0" fmla="*/ 757587 w 987256"/>
                  <a:gd name="connsiteY0" fmla="*/ 855324 h 864884"/>
                  <a:gd name="connsiteX1" fmla="*/ 226778 w 987256"/>
                  <a:gd name="connsiteY1" fmla="*/ 773714 h 864884"/>
                  <a:gd name="connsiteX2" fmla="*/ 36812 w 987256"/>
                  <a:gd name="connsiteY2" fmla="*/ 679760 h 864884"/>
                  <a:gd name="connsiteX3" fmla="*/ 9380 w 987256"/>
                  <a:gd name="connsiteY3" fmla="*/ 546714 h 864884"/>
                  <a:gd name="connsiteX4" fmla="*/ 145168 w 987256"/>
                  <a:gd name="connsiteY4" fmla="*/ 399953 h 864884"/>
                  <a:gd name="connsiteX5" fmla="*/ 297416 w 987256"/>
                  <a:gd name="connsiteY5" fmla="*/ 347832 h 864884"/>
                  <a:gd name="connsiteX6" fmla="*/ 325533 w 987256"/>
                  <a:gd name="connsiteY6" fmla="*/ 326573 h 864884"/>
                  <a:gd name="connsiteX7" fmla="*/ 472980 w 987256"/>
                  <a:gd name="connsiteY7" fmla="*/ 16591 h 864884"/>
                  <a:gd name="connsiteX8" fmla="*/ 495612 w 987256"/>
                  <a:gd name="connsiteY8" fmla="*/ 132 h 864884"/>
                  <a:gd name="connsiteX9" fmla="*/ 512757 w 987256"/>
                  <a:gd name="connsiteY9" fmla="*/ 24135 h 864884"/>
                  <a:gd name="connsiteX10" fmla="*/ 609455 w 987256"/>
                  <a:gd name="connsiteY10" fmla="*/ 374579 h 864884"/>
                  <a:gd name="connsiteX11" fmla="*/ 630714 w 987256"/>
                  <a:gd name="connsiteY11" fmla="*/ 399267 h 864884"/>
                  <a:gd name="connsiteX12" fmla="*/ 936581 w 987256"/>
                  <a:gd name="connsiteY12" fmla="*/ 653699 h 864884"/>
                  <a:gd name="connsiteX13" fmla="*/ 983215 w 987256"/>
                  <a:gd name="connsiteY13" fmla="*/ 754512 h 864884"/>
                  <a:gd name="connsiteX14" fmla="*/ 916968 w 987256"/>
                  <a:gd name="connsiteY14" fmla="*/ 864104 h 864884"/>
                  <a:gd name="connsiteX15" fmla="*/ 757587 w 987256"/>
                  <a:gd name="connsiteY15" fmla="*/ 855324 h 864884"/>
                  <a:gd name="connsiteX0" fmla="*/ 763388 w 993057"/>
                  <a:gd name="connsiteY0" fmla="*/ 855324 h 864884"/>
                  <a:gd name="connsiteX1" fmla="*/ 232579 w 993057"/>
                  <a:gd name="connsiteY1" fmla="*/ 773714 h 864884"/>
                  <a:gd name="connsiteX2" fmla="*/ 27523 w 993057"/>
                  <a:gd name="connsiteY2" fmla="*/ 679760 h 864884"/>
                  <a:gd name="connsiteX3" fmla="*/ 15181 w 993057"/>
                  <a:gd name="connsiteY3" fmla="*/ 546714 h 864884"/>
                  <a:gd name="connsiteX4" fmla="*/ 150969 w 993057"/>
                  <a:gd name="connsiteY4" fmla="*/ 399953 h 864884"/>
                  <a:gd name="connsiteX5" fmla="*/ 303217 w 993057"/>
                  <a:gd name="connsiteY5" fmla="*/ 347832 h 864884"/>
                  <a:gd name="connsiteX6" fmla="*/ 331334 w 993057"/>
                  <a:gd name="connsiteY6" fmla="*/ 326573 h 864884"/>
                  <a:gd name="connsiteX7" fmla="*/ 478781 w 993057"/>
                  <a:gd name="connsiteY7" fmla="*/ 16591 h 864884"/>
                  <a:gd name="connsiteX8" fmla="*/ 501413 w 993057"/>
                  <a:gd name="connsiteY8" fmla="*/ 132 h 864884"/>
                  <a:gd name="connsiteX9" fmla="*/ 518558 w 993057"/>
                  <a:gd name="connsiteY9" fmla="*/ 24135 h 864884"/>
                  <a:gd name="connsiteX10" fmla="*/ 615256 w 993057"/>
                  <a:gd name="connsiteY10" fmla="*/ 374579 h 864884"/>
                  <a:gd name="connsiteX11" fmla="*/ 636515 w 993057"/>
                  <a:gd name="connsiteY11" fmla="*/ 399267 h 864884"/>
                  <a:gd name="connsiteX12" fmla="*/ 942382 w 993057"/>
                  <a:gd name="connsiteY12" fmla="*/ 653699 h 864884"/>
                  <a:gd name="connsiteX13" fmla="*/ 989016 w 993057"/>
                  <a:gd name="connsiteY13" fmla="*/ 754512 h 864884"/>
                  <a:gd name="connsiteX14" fmla="*/ 922769 w 993057"/>
                  <a:gd name="connsiteY14" fmla="*/ 864104 h 864884"/>
                  <a:gd name="connsiteX15" fmla="*/ 763388 w 993057"/>
                  <a:gd name="connsiteY15" fmla="*/ 855324 h 864884"/>
                  <a:gd name="connsiteX0" fmla="*/ 766405 w 993057"/>
                  <a:gd name="connsiteY0" fmla="*/ 864377 h 866816"/>
                  <a:gd name="connsiteX1" fmla="*/ 232579 w 993057"/>
                  <a:gd name="connsiteY1" fmla="*/ 773714 h 866816"/>
                  <a:gd name="connsiteX2" fmla="*/ 27523 w 993057"/>
                  <a:gd name="connsiteY2" fmla="*/ 679760 h 866816"/>
                  <a:gd name="connsiteX3" fmla="*/ 15181 w 993057"/>
                  <a:gd name="connsiteY3" fmla="*/ 546714 h 866816"/>
                  <a:gd name="connsiteX4" fmla="*/ 150969 w 993057"/>
                  <a:gd name="connsiteY4" fmla="*/ 399953 h 866816"/>
                  <a:gd name="connsiteX5" fmla="*/ 303217 w 993057"/>
                  <a:gd name="connsiteY5" fmla="*/ 347832 h 866816"/>
                  <a:gd name="connsiteX6" fmla="*/ 331334 w 993057"/>
                  <a:gd name="connsiteY6" fmla="*/ 326573 h 866816"/>
                  <a:gd name="connsiteX7" fmla="*/ 478781 w 993057"/>
                  <a:gd name="connsiteY7" fmla="*/ 16591 h 866816"/>
                  <a:gd name="connsiteX8" fmla="*/ 501413 w 993057"/>
                  <a:gd name="connsiteY8" fmla="*/ 132 h 866816"/>
                  <a:gd name="connsiteX9" fmla="*/ 518558 w 993057"/>
                  <a:gd name="connsiteY9" fmla="*/ 24135 h 866816"/>
                  <a:gd name="connsiteX10" fmla="*/ 615256 w 993057"/>
                  <a:gd name="connsiteY10" fmla="*/ 374579 h 866816"/>
                  <a:gd name="connsiteX11" fmla="*/ 636515 w 993057"/>
                  <a:gd name="connsiteY11" fmla="*/ 399267 h 866816"/>
                  <a:gd name="connsiteX12" fmla="*/ 942382 w 993057"/>
                  <a:gd name="connsiteY12" fmla="*/ 653699 h 866816"/>
                  <a:gd name="connsiteX13" fmla="*/ 989016 w 993057"/>
                  <a:gd name="connsiteY13" fmla="*/ 754512 h 866816"/>
                  <a:gd name="connsiteX14" fmla="*/ 922769 w 993057"/>
                  <a:gd name="connsiteY14" fmla="*/ 864104 h 866816"/>
                  <a:gd name="connsiteX15" fmla="*/ 766405 w 993057"/>
                  <a:gd name="connsiteY15" fmla="*/ 864377 h 8668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993057" h="866816">
                    <a:moveTo>
                      <a:pt x="766405" y="864377"/>
                    </a:moveTo>
                    <a:cubicBezTo>
                      <a:pt x="672451" y="854090"/>
                      <a:pt x="347794" y="810747"/>
                      <a:pt x="232579" y="773714"/>
                    </a:cubicBezTo>
                    <a:cubicBezTo>
                      <a:pt x="190745" y="762056"/>
                      <a:pt x="50154" y="697590"/>
                      <a:pt x="27523" y="679760"/>
                    </a:cubicBezTo>
                    <a:cubicBezTo>
                      <a:pt x="-12254" y="642041"/>
                      <a:pt x="-1964" y="596092"/>
                      <a:pt x="15181" y="546714"/>
                    </a:cubicBezTo>
                    <a:cubicBezTo>
                      <a:pt x="39184" y="478820"/>
                      <a:pt x="90619" y="434929"/>
                      <a:pt x="150969" y="399953"/>
                    </a:cubicBezTo>
                    <a:cubicBezTo>
                      <a:pt x="198289" y="373207"/>
                      <a:pt x="249038" y="356062"/>
                      <a:pt x="303217" y="347832"/>
                    </a:cubicBezTo>
                    <a:cubicBezTo>
                      <a:pt x="317618" y="345775"/>
                      <a:pt x="325848" y="340289"/>
                      <a:pt x="331334" y="326573"/>
                    </a:cubicBezTo>
                    <a:cubicBezTo>
                      <a:pt x="371797" y="237419"/>
                      <a:pt x="469180" y="30307"/>
                      <a:pt x="478781" y="16591"/>
                    </a:cubicBezTo>
                    <a:cubicBezTo>
                      <a:pt x="484268" y="8361"/>
                      <a:pt x="490440" y="-1240"/>
                      <a:pt x="501413" y="132"/>
                    </a:cubicBezTo>
                    <a:cubicBezTo>
                      <a:pt x="513757" y="1503"/>
                      <a:pt x="517186" y="13848"/>
                      <a:pt x="518558" y="24135"/>
                    </a:cubicBezTo>
                    <a:cubicBezTo>
                      <a:pt x="523358" y="60482"/>
                      <a:pt x="591938" y="292968"/>
                      <a:pt x="615256" y="374579"/>
                    </a:cubicBezTo>
                    <a:cubicBezTo>
                      <a:pt x="618685" y="386923"/>
                      <a:pt x="624857" y="393781"/>
                      <a:pt x="636515" y="399267"/>
                    </a:cubicBezTo>
                    <a:cubicBezTo>
                      <a:pt x="761331" y="456875"/>
                      <a:pt x="864887" y="539171"/>
                      <a:pt x="942382" y="653699"/>
                    </a:cubicBezTo>
                    <a:cubicBezTo>
                      <a:pt x="963642" y="684560"/>
                      <a:pt x="980101" y="717479"/>
                      <a:pt x="989016" y="754512"/>
                    </a:cubicBezTo>
                    <a:cubicBezTo>
                      <a:pt x="1002732" y="812805"/>
                      <a:pt x="981747" y="854502"/>
                      <a:pt x="922769" y="864104"/>
                    </a:cubicBezTo>
                    <a:cubicBezTo>
                      <a:pt x="901509" y="867533"/>
                      <a:pt x="824012" y="867806"/>
                      <a:pt x="766405" y="864377"/>
                    </a:cubicBezTo>
                    <a:close/>
                  </a:path>
                </a:pathLst>
              </a:custGeom>
              <a:solidFill>
                <a:srgbClr val="1B1B1B"/>
              </a:solidFill>
              <a:ln w="68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314433B9-230B-42EA-A7AE-4EFAEE2D388B}"/>
                  </a:ext>
                </a:extLst>
              </p:cNvPr>
              <p:cNvSpPr/>
              <p:nvPr/>
            </p:nvSpPr>
            <p:spPr>
              <a:xfrm>
                <a:off x="9746244" y="183158"/>
                <a:ext cx="397764" cy="178308"/>
              </a:xfrm>
              <a:custGeom>
                <a:avLst/>
                <a:gdLst>
                  <a:gd name="connsiteX0" fmla="*/ 250634 w 397764"/>
                  <a:gd name="connsiteY0" fmla="*/ 184387 h 178308"/>
                  <a:gd name="connsiteX1" fmla="*/ 14719 w 397764"/>
                  <a:gd name="connsiteY1" fmla="*/ 102091 h 178308"/>
                  <a:gd name="connsiteX2" fmla="*/ 5804 w 397764"/>
                  <a:gd name="connsiteY2" fmla="*/ 61629 h 178308"/>
                  <a:gd name="connsiteX3" fmla="*/ 28435 w 397764"/>
                  <a:gd name="connsiteY3" fmla="*/ 12937 h 178308"/>
                  <a:gd name="connsiteX4" fmla="*/ 54496 w 397764"/>
                  <a:gd name="connsiteY4" fmla="*/ 4707 h 178308"/>
                  <a:gd name="connsiteX5" fmla="*/ 242405 w 397764"/>
                  <a:gd name="connsiteY5" fmla="*/ 71230 h 178308"/>
                  <a:gd name="connsiteX6" fmla="*/ 360362 w 397764"/>
                  <a:gd name="connsiteY6" fmla="*/ 71916 h 178308"/>
                  <a:gd name="connsiteX7" fmla="*/ 380251 w 397764"/>
                  <a:gd name="connsiteY7" fmla="*/ 84260 h 178308"/>
                  <a:gd name="connsiteX8" fmla="*/ 398081 w 397764"/>
                  <a:gd name="connsiteY8" fmla="*/ 144611 h 178308"/>
                  <a:gd name="connsiteX9" fmla="*/ 387109 w 397764"/>
                  <a:gd name="connsiteY9" fmla="*/ 164499 h 178308"/>
                  <a:gd name="connsiteX10" fmla="*/ 250634 w 397764"/>
                  <a:gd name="connsiteY10" fmla="*/ 184387 h 1783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97764" h="178308">
                    <a:moveTo>
                      <a:pt x="250634" y="184387"/>
                    </a:moveTo>
                    <a:cubicBezTo>
                      <a:pt x="162166" y="183015"/>
                      <a:pt x="83299" y="159012"/>
                      <a:pt x="14719" y="102091"/>
                    </a:cubicBezTo>
                    <a:cubicBezTo>
                      <a:pt x="317" y="89747"/>
                      <a:pt x="-5169" y="79460"/>
                      <a:pt x="5804" y="61629"/>
                    </a:cubicBezTo>
                    <a:cubicBezTo>
                      <a:pt x="14719" y="46541"/>
                      <a:pt x="22263" y="29396"/>
                      <a:pt x="28435" y="12937"/>
                    </a:cubicBezTo>
                    <a:cubicBezTo>
                      <a:pt x="33922" y="-2151"/>
                      <a:pt x="41465" y="-2836"/>
                      <a:pt x="54496" y="4707"/>
                    </a:cubicBezTo>
                    <a:cubicBezTo>
                      <a:pt x="112789" y="38997"/>
                      <a:pt x="175196" y="60943"/>
                      <a:pt x="242405" y="71230"/>
                    </a:cubicBezTo>
                    <a:cubicBezTo>
                      <a:pt x="282181" y="77402"/>
                      <a:pt x="321272" y="77402"/>
                      <a:pt x="360362" y="71916"/>
                    </a:cubicBezTo>
                    <a:cubicBezTo>
                      <a:pt x="372021" y="70544"/>
                      <a:pt x="377507" y="73287"/>
                      <a:pt x="380251" y="84260"/>
                    </a:cubicBezTo>
                    <a:cubicBezTo>
                      <a:pt x="385737" y="104834"/>
                      <a:pt x="391909" y="124722"/>
                      <a:pt x="398081" y="144611"/>
                    </a:cubicBezTo>
                    <a:cubicBezTo>
                      <a:pt x="401510" y="155583"/>
                      <a:pt x="398767" y="161070"/>
                      <a:pt x="387109" y="164499"/>
                    </a:cubicBezTo>
                    <a:cubicBezTo>
                      <a:pt x="341846" y="176843"/>
                      <a:pt x="296583" y="183015"/>
                      <a:pt x="250634" y="184387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68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A6862F12-85A9-4539-BF81-5BB2A60835B6}"/>
                </a:ext>
              </a:extLst>
            </p:cNvPr>
            <p:cNvGrpSpPr/>
            <p:nvPr/>
          </p:nvGrpSpPr>
          <p:grpSpPr>
            <a:xfrm flipH="1">
              <a:off x="10217192" y="2596470"/>
              <a:ext cx="1441671" cy="1756822"/>
              <a:chOff x="3067747" y="2594394"/>
              <a:chExt cx="1250305" cy="1523623"/>
            </a:xfrm>
          </p:grpSpPr>
          <p:grpSp>
            <p:nvGrpSpPr>
              <p:cNvPr id="106" name="Group 105">
                <a:extLst>
                  <a:ext uri="{FF2B5EF4-FFF2-40B4-BE49-F238E27FC236}">
                    <a16:creationId xmlns:a16="http://schemas.microsoft.com/office/drawing/2014/main" id="{721B9C79-D620-4B8B-A920-C076F08C5C78}"/>
                  </a:ext>
                </a:extLst>
              </p:cNvPr>
              <p:cNvGrpSpPr/>
              <p:nvPr/>
            </p:nvGrpSpPr>
            <p:grpSpPr>
              <a:xfrm flipH="1">
                <a:off x="3067747" y="2863841"/>
                <a:ext cx="1250305" cy="1254176"/>
                <a:chOff x="897374" y="2850482"/>
                <a:chExt cx="3823831" cy="4141978"/>
              </a:xfrm>
            </p:grpSpPr>
            <p:grpSp>
              <p:nvGrpSpPr>
                <p:cNvPr id="122" name="Group 121">
                  <a:extLst>
                    <a:ext uri="{FF2B5EF4-FFF2-40B4-BE49-F238E27FC236}">
                      <a16:creationId xmlns:a16="http://schemas.microsoft.com/office/drawing/2014/main" id="{D2D6F0A7-A50E-47D0-B4DD-538CDA457D87}"/>
                    </a:ext>
                  </a:extLst>
                </p:cNvPr>
                <p:cNvGrpSpPr/>
                <p:nvPr/>
              </p:nvGrpSpPr>
              <p:grpSpPr>
                <a:xfrm rot="1302834">
                  <a:off x="897374" y="3683555"/>
                  <a:ext cx="2689250" cy="3120783"/>
                  <a:chOff x="5097314" y="2786062"/>
                  <a:chExt cx="2324100" cy="2697039"/>
                </a:xfrm>
              </p:grpSpPr>
              <p:sp>
                <p:nvSpPr>
                  <p:cNvPr id="133" name="Freeform 18">
                    <a:extLst>
                      <a:ext uri="{FF2B5EF4-FFF2-40B4-BE49-F238E27FC236}">
                        <a16:creationId xmlns:a16="http://schemas.microsoft.com/office/drawing/2014/main" id="{7BB5F698-8B86-4365-8586-AFE76FC99F18}"/>
                      </a:ext>
                    </a:extLst>
                  </p:cNvPr>
                  <p:cNvSpPr/>
                  <p:nvPr/>
                </p:nvSpPr>
                <p:spPr>
                  <a:xfrm>
                    <a:off x="5397351" y="2786062"/>
                    <a:ext cx="2024063" cy="2363788"/>
                  </a:xfrm>
                  <a:custGeom>
                    <a:avLst/>
                    <a:gdLst>
                      <a:gd name="connsiteX0" fmla="*/ 609600 w 2057400"/>
                      <a:gd name="connsiteY0" fmla="*/ 0 h 2349500"/>
                      <a:gd name="connsiteX1" fmla="*/ 0 w 2057400"/>
                      <a:gd name="connsiteY1" fmla="*/ 330200 h 2349500"/>
                      <a:gd name="connsiteX2" fmla="*/ 1701800 w 2057400"/>
                      <a:gd name="connsiteY2" fmla="*/ 2349500 h 2349500"/>
                      <a:gd name="connsiteX3" fmla="*/ 2057400 w 2057400"/>
                      <a:gd name="connsiteY3" fmla="*/ 1625600 h 2349500"/>
                      <a:gd name="connsiteX4" fmla="*/ 609600 w 2057400"/>
                      <a:gd name="connsiteY4" fmla="*/ 0 h 2349500"/>
                      <a:gd name="connsiteX0" fmla="*/ 647700 w 2057400"/>
                      <a:gd name="connsiteY0" fmla="*/ 0 h 2349500"/>
                      <a:gd name="connsiteX1" fmla="*/ 0 w 2057400"/>
                      <a:gd name="connsiteY1" fmla="*/ 330200 h 2349500"/>
                      <a:gd name="connsiteX2" fmla="*/ 1701800 w 2057400"/>
                      <a:gd name="connsiteY2" fmla="*/ 2349500 h 2349500"/>
                      <a:gd name="connsiteX3" fmla="*/ 2057400 w 2057400"/>
                      <a:gd name="connsiteY3" fmla="*/ 1625600 h 2349500"/>
                      <a:gd name="connsiteX4" fmla="*/ 647700 w 2057400"/>
                      <a:gd name="connsiteY4" fmla="*/ 0 h 2349500"/>
                      <a:gd name="connsiteX0" fmla="*/ 657225 w 2057400"/>
                      <a:gd name="connsiteY0" fmla="*/ 0 h 2363788"/>
                      <a:gd name="connsiteX1" fmla="*/ 0 w 2057400"/>
                      <a:gd name="connsiteY1" fmla="*/ 344488 h 2363788"/>
                      <a:gd name="connsiteX2" fmla="*/ 1701800 w 2057400"/>
                      <a:gd name="connsiteY2" fmla="*/ 2363788 h 2363788"/>
                      <a:gd name="connsiteX3" fmla="*/ 2057400 w 2057400"/>
                      <a:gd name="connsiteY3" fmla="*/ 1639888 h 2363788"/>
                      <a:gd name="connsiteX4" fmla="*/ 657225 w 2057400"/>
                      <a:gd name="connsiteY4" fmla="*/ 0 h 2363788"/>
                      <a:gd name="connsiteX0" fmla="*/ 657225 w 2066925"/>
                      <a:gd name="connsiteY0" fmla="*/ 0 h 2363788"/>
                      <a:gd name="connsiteX1" fmla="*/ 0 w 2066925"/>
                      <a:gd name="connsiteY1" fmla="*/ 344488 h 2363788"/>
                      <a:gd name="connsiteX2" fmla="*/ 1701800 w 2066925"/>
                      <a:gd name="connsiteY2" fmla="*/ 2363788 h 2363788"/>
                      <a:gd name="connsiteX3" fmla="*/ 2066925 w 2066925"/>
                      <a:gd name="connsiteY3" fmla="*/ 1601788 h 2363788"/>
                      <a:gd name="connsiteX4" fmla="*/ 657225 w 2066925"/>
                      <a:gd name="connsiteY4" fmla="*/ 0 h 2363788"/>
                      <a:gd name="connsiteX0" fmla="*/ 657225 w 2066925"/>
                      <a:gd name="connsiteY0" fmla="*/ 0 h 2363788"/>
                      <a:gd name="connsiteX1" fmla="*/ 0 w 2066925"/>
                      <a:gd name="connsiteY1" fmla="*/ 344488 h 2363788"/>
                      <a:gd name="connsiteX2" fmla="*/ 1677987 w 2066925"/>
                      <a:gd name="connsiteY2" fmla="*/ 2363788 h 2363788"/>
                      <a:gd name="connsiteX3" fmla="*/ 2066925 w 2066925"/>
                      <a:gd name="connsiteY3" fmla="*/ 1601788 h 2363788"/>
                      <a:gd name="connsiteX4" fmla="*/ 657225 w 2066925"/>
                      <a:gd name="connsiteY4" fmla="*/ 0 h 2363788"/>
                      <a:gd name="connsiteX0" fmla="*/ 614363 w 2024063"/>
                      <a:gd name="connsiteY0" fmla="*/ 0 h 2363788"/>
                      <a:gd name="connsiteX1" fmla="*/ 0 w 2024063"/>
                      <a:gd name="connsiteY1" fmla="*/ 354013 h 2363788"/>
                      <a:gd name="connsiteX2" fmla="*/ 1635125 w 2024063"/>
                      <a:gd name="connsiteY2" fmla="*/ 2363788 h 2363788"/>
                      <a:gd name="connsiteX3" fmla="*/ 2024063 w 2024063"/>
                      <a:gd name="connsiteY3" fmla="*/ 1601788 h 2363788"/>
                      <a:gd name="connsiteX4" fmla="*/ 614363 w 2024063"/>
                      <a:gd name="connsiteY4" fmla="*/ 0 h 23637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24063" h="2363788">
                        <a:moveTo>
                          <a:pt x="614363" y="0"/>
                        </a:moveTo>
                        <a:lnTo>
                          <a:pt x="0" y="354013"/>
                        </a:lnTo>
                        <a:lnTo>
                          <a:pt x="1635125" y="2363788"/>
                        </a:lnTo>
                        <a:lnTo>
                          <a:pt x="2024063" y="1601788"/>
                        </a:lnTo>
                        <a:lnTo>
                          <a:pt x="614363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accent3">
                          <a:lumMod val="70000"/>
                          <a:lumOff val="30000"/>
                        </a:schemeClr>
                      </a:gs>
                      <a:gs pos="100000">
                        <a:schemeClr val="accent3">
                          <a:lumMod val="70000"/>
                          <a:lumOff val="30000"/>
                        </a:schemeClr>
                      </a:gs>
                    </a:gsLst>
                    <a:lin ang="5400000" scaled="0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701"/>
                  </a:p>
                </p:txBody>
              </p:sp>
              <p:sp>
                <p:nvSpPr>
                  <p:cNvPr id="134" name="Freeform 19">
                    <a:extLst>
                      <a:ext uri="{FF2B5EF4-FFF2-40B4-BE49-F238E27FC236}">
                        <a16:creationId xmlns:a16="http://schemas.microsoft.com/office/drawing/2014/main" id="{957C0CBE-9006-4CFA-ABF5-B7B7275AA6AA}"/>
                      </a:ext>
                    </a:extLst>
                  </p:cNvPr>
                  <p:cNvSpPr/>
                  <p:nvPr/>
                </p:nvSpPr>
                <p:spPr>
                  <a:xfrm>
                    <a:off x="5097314" y="3203575"/>
                    <a:ext cx="1323975" cy="2262036"/>
                  </a:xfrm>
                  <a:custGeom>
                    <a:avLst/>
                    <a:gdLst>
                      <a:gd name="connsiteX0" fmla="*/ 317500 w 1333500"/>
                      <a:gd name="connsiteY0" fmla="*/ 0 h 2463800"/>
                      <a:gd name="connsiteX1" fmla="*/ 0 w 1333500"/>
                      <a:gd name="connsiteY1" fmla="*/ 165100 h 2463800"/>
                      <a:gd name="connsiteX2" fmla="*/ 1104900 w 1333500"/>
                      <a:gd name="connsiteY2" fmla="*/ 2463800 h 2463800"/>
                      <a:gd name="connsiteX3" fmla="*/ 1333500 w 1333500"/>
                      <a:gd name="connsiteY3" fmla="*/ 1689100 h 2463800"/>
                      <a:gd name="connsiteX4" fmla="*/ 317500 w 1333500"/>
                      <a:gd name="connsiteY4" fmla="*/ 0 h 2463800"/>
                      <a:gd name="connsiteX0" fmla="*/ 331788 w 1333500"/>
                      <a:gd name="connsiteY0" fmla="*/ 0 h 2416175"/>
                      <a:gd name="connsiteX1" fmla="*/ 0 w 1333500"/>
                      <a:gd name="connsiteY1" fmla="*/ 117475 h 2416175"/>
                      <a:gd name="connsiteX2" fmla="*/ 1104900 w 1333500"/>
                      <a:gd name="connsiteY2" fmla="*/ 2416175 h 2416175"/>
                      <a:gd name="connsiteX3" fmla="*/ 1333500 w 1333500"/>
                      <a:gd name="connsiteY3" fmla="*/ 1641475 h 2416175"/>
                      <a:gd name="connsiteX4" fmla="*/ 331788 w 1333500"/>
                      <a:gd name="connsiteY4" fmla="*/ 0 h 2416175"/>
                      <a:gd name="connsiteX0" fmla="*/ 331788 w 1362075"/>
                      <a:gd name="connsiteY0" fmla="*/ 0 h 2416175"/>
                      <a:gd name="connsiteX1" fmla="*/ 0 w 1362075"/>
                      <a:gd name="connsiteY1" fmla="*/ 117475 h 2416175"/>
                      <a:gd name="connsiteX2" fmla="*/ 1104900 w 1362075"/>
                      <a:gd name="connsiteY2" fmla="*/ 2416175 h 2416175"/>
                      <a:gd name="connsiteX3" fmla="*/ 1362075 w 1362075"/>
                      <a:gd name="connsiteY3" fmla="*/ 1736725 h 2416175"/>
                      <a:gd name="connsiteX4" fmla="*/ 331788 w 1362075"/>
                      <a:gd name="connsiteY4" fmla="*/ 0 h 2416175"/>
                      <a:gd name="connsiteX0" fmla="*/ 331788 w 1381125"/>
                      <a:gd name="connsiteY0" fmla="*/ 0 h 2416175"/>
                      <a:gd name="connsiteX1" fmla="*/ 0 w 1381125"/>
                      <a:gd name="connsiteY1" fmla="*/ 117475 h 2416175"/>
                      <a:gd name="connsiteX2" fmla="*/ 1104900 w 1381125"/>
                      <a:gd name="connsiteY2" fmla="*/ 2416175 h 2416175"/>
                      <a:gd name="connsiteX3" fmla="*/ 1381125 w 1381125"/>
                      <a:gd name="connsiteY3" fmla="*/ 1722437 h 2416175"/>
                      <a:gd name="connsiteX4" fmla="*/ 331788 w 1381125"/>
                      <a:gd name="connsiteY4" fmla="*/ 0 h 2416175"/>
                      <a:gd name="connsiteX0" fmla="*/ 331788 w 1381125"/>
                      <a:gd name="connsiteY0" fmla="*/ 0 h 2349500"/>
                      <a:gd name="connsiteX1" fmla="*/ 0 w 1381125"/>
                      <a:gd name="connsiteY1" fmla="*/ 117475 h 2349500"/>
                      <a:gd name="connsiteX2" fmla="*/ 1152525 w 1381125"/>
                      <a:gd name="connsiteY2" fmla="*/ 2349500 h 2349500"/>
                      <a:gd name="connsiteX3" fmla="*/ 1381125 w 1381125"/>
                      <a:gd name="connsiteY3" fmla="*/ 1722437 h 2349500"/>
                      <a:gd name="connsiteX4" fmla="*/ 331788 w 1381125"/>
                      <a:gd name="connsiteY4" fmla="*/ 0 h 2349500"/>
                      <a:gd name="connsiteX0" fmla="*/ 284163 w 1333500"/>
                      <a:gd name="connsiteY0" fmla="*/ 0 h 2349500"/>
                      <a:gd name="connsiteX1" fmla="*/ 0 w 1333500"/>
                      <a:gd name="connsiteY1" fmla="*/ 117475 h 2349500"/>
                      <a:gd name="connsiteX2" fmla="*/ 1104900 w 1333500"/>
                      <a:gd name="connsiteY2" fmla="*/ 2349500 h 2349500"/>
                      <a:gd name="connsiteX3" fmla="*/ 1333500 w 1333500"/>
                      <a:gd name="connsiteY3" fmla="*/ 1722437 h 2349500"/>
                      <a:gd name="connsiteX4" fmla="*/ 284163 w 1333500"/>
                      <a:gd name="connsiteY4" fmla="*/ 0 h 2349500"/>
                      <a:gd name="connsiteX0" fmla="*/ 284163 w 1333500"/>
                      <a:gd name="connsiteY0" fmla="*/ 0 h 2335212"/>
                      <a:gd name="connsiteX1" fmla="*/ 0 w 1333500"/>
                      <a:gd name="connsiteY1" fmla="*/ 117475 h 2335212"/>
                      <a:gd name="connsiteX2" fmla="*/ 1109663 w 1333500"/>
                      <a:gd name="connsiteY2" fmla="*/ 2335212 h 2335212"/>
                      <a:gd name="connsiteX3" fmla="*/ 1333500 w 1333500"/>
                      <a:gd name="connsiteY3" fmla="*/ 1722437 h 2335212"/>
                      <a:gd name="connsiteX4" fmla="*/ 284163 w 1333500"/>
                      <a:gd name="connsiteY4" fmla="*/ 0 h 2335212"/>
                      <a:gd name="connsiteX0" fmla="*/ 284163 w 1333500"/>
                      <a:gd name="connsiteY0" fmla="*/ 0 h 2349500"/>
                      <a:gd name="connsiteX1" fmla="*/ 0 w 1333500"/>
                      <a:gd name="connsiteY1" fmla="*/ 117475 h 2349500"/>
                      <a:gd name="connsiteX2" fmla="*/ 1109663 w 1333500"/>
                      <a:gd name="connsiteY2" fmla="*/ 2349500 h 2349500"/>
                      <a:gd name="connsiteX3" fmla="*/ 1333500 w 1333500"/>
                      <a:gd name="connsiteY3" fmla="*/ 1722437 h 2349500"/>
                      <a:gd name="connsiteX4" fmla="*/ 284163 w 1333500"/>
                      <a:gd name="connsiteY4" fmla="*/ 0 h 2349500"/>
                      <a:gd name="connsiteX0" fmla="*/ 284163 w 1323975"/>
                      <a:gd name="connsiteY0" fmla="*/ 0 h 2349500"/>
                      <a:gd name="connsiteX1" fmla="*/ 0 w 1323975"/>
                      <a:gd name="connsiteY1" fmla="*/ 117475 h 2349500"/>
                      <a:gd name="connsiteX2" fmla="*/ 1109663 w 1323975"/>
                      <a:gd name="connsiteY2" fmla="*/ 2349500 h 2349500"/>
                      <a:gd name="connsiteX3" fmla="*/ 1323975 w 1323975"/>
                      <a:gd name="connsiteY3" fmla="*/ 1727199 h 2349500"/>
                      <a:gd name="connsiteX4" fmla="*/ 284163 w 1323975"/>
                      <a:gd name="connsiteY4" fmla="*/ 0 h 2349500"/>
                      <a:gd name="connsiteX0" fmla="*/ 284163 w 1323975"/>
                      <a:gd name="connsiteY0" fmla="*/ 0 h 2262036"/>
                      <a:gd name="connsiteX1" fmla="*/ 0 w 1323975"/>
                      <a:gd name="connsiteY1" fmla="*/ 117475 h 2262036"/>
                      <a:gd name="connsiteX2" fmla="*/ 1157371 w 1323975"/>
                      <a:gd name="connsiteY2" fmla="*/ 2262036 h 2262036"/>
                      <a:gd name="connsiteX3" fmla="*/ 1323975 w 1323975"/>
                      <a:gd name="connsiteY3" fmla="*/ 1727199 h 2262036"/>
                      <a:gd name="connsiteX4" fmla="*/ 284163 w 1323975"/>
                      <a:gd name="connsiteY4" fmla="*/ 0 h 22620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23975" h="2262036">
                        <a:moveTo>
                          <a:pt x="284163" y="0"/>
                        </a:moveTo>
                        <a:lnTo>
                          <a:pt x="0" y="117475"/>
                        </a:lnTo>
                        <a:lnTo>
                          <a:pt x="1157371" y="2262036"/>
                        </a:lnTo>
                        <a:lnTo>
                          <a:pt x="1323975" y="1727199"/>
                        </a:lnTo>
                        <a:lnTo>
                          <a:pt x="284163" y="0"/>
                        </a:lnTo>
                        <a:close/>
                      </a:path>
                    </a:pathLst>
                  </a:custGeom>
                  <a:solidFill>
                    <a:schemeClr val="accent3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701"/>
                  </a:p>
                </p:txBody>
              </p:sp>
              <p:sp>
                <p:nvSpPr>
                  <p:cNvPr id="135" name="Freeform 20">
                    <a:extLst>
                      <a:ext uri="{FF2B5EF4-FFF2-40B4-BE49-F238E27FC236}">
                        <a16:creationId xmlns:a16="http://schemas.microsoft.com/office/drawing/2014/main" id="{7CD1C446-EC03-4507-962A-24A3EAF196C8}"/>
                      </a:ext>
                    </a:extLst>
                  </p:cNvPr>
                  <p:cNvSpPr/>
                  <p:nvPr/>
                </p:nvSpPr>
                <p:spPr>
                  <a:xfrm>
                    <a:off x="5384800" y="3140074"/>
                    <a:ext cx="1647675" cy="2009776"/>
                  </a:xfrm>
                  <a:custGeom>
                    <a:avLst/>
                    <a:gdLst>
                      <a:gd name="connsiteX0" fmla="*/ 1625600 w 1625600"/>
                      <a:gd name="connsiteY0" fmla="*/ 1981200 h 1981200"/>
                      <a:gd name="connsiteX1" fmla="*/ 1016000 w 1625600"/>
                      <a:gd name="connsiteY1" fmla="*/ 1752600 h 1981200"/>
                      <a:gd name="connsiteX2" fmla="*/ 0 w 1625600"/>
                      <a:gd name="connsiteY2" fmla="*/ 0 h 1981200"/>
                      <a:gd name="connsiteX3" fmla="*/ 1625600 w 1625600"/>
                      <a:gd name="connsiteY3" fmla="*/ 1981200 h 1981200"/>
                      <a:gd name="connsiteX0" fmla="*/ 1611312 w 1611312"/>
                      <a:gd name="connsiteY0" fmla="*/ 2009775 h 2009775"/>
                      <a:gd name="connsiteX1" fmla="*/ 1001712 w 1611312"/>
                      <a:gd name="connsiteY1" fmla="*/ 1781175 h 2009775"/>
                      <a:gd name="connsiteX2" fmla="*/ 0 w 1611312"/>
                      <a:gd name="connsiteY2" fmla="*/ 0 h 2009775"/>
                      <a:gd name="connsiteX3" fmla="*/ 1611312 w 1611312"/>
                      <a:gd name="connsiteY3" fmla="*/ 2009775 h 2009775"/>
                      <a:gd name="connsiteX0" fmla="*/ 1642913 w 1642913"/>
                      <a:gd name="connsiteY0" fmla="*/ 2009775 h 2009775"/>
                      <a:gd name="connsiteX1" fmla="*/ 1033313 w 1642913"/>
                      <a:gd name="connsiteY1" fmla="*/ 1781175 h 2009775"/>
                      <a:gd name="connsiteX2" fmla="*/ 0 w 1642913"/>
                      <a:gd name="connsiteY2" fmla="*/ 55564 h 2009775"/>
                      <a:gd name="connsiteX3" fmla="*/ 31601 w 1642913"/>
                      <a:gd name="connsiteY3" fmla="*/ 0 h 2009775"/>
                      <a:gd name="connsiteX4" fmla="*/ 1642913 w 1642913"/>
                      <a:gd name="connsiteY4" fmla="*/ 2009775 h 2009775"/>
                      <a:gd name="connsiteX0" fmla="*/ 1642913 w 1642913"/>
                      <a:gd name="connsiteY0" fmla="*/ 2009775 h 2009775"/>
                      <a:gd name="connsiteX1" fmla="*/ 1033313 w 1642913"/>
                      <a:gd name="connsiteY1" fmla="*/ 1781175 h 2009775"/>
                      <a:gd name="connsiteX2" fmla="*/ 0 w 1642913"/>
                      <a:gd name="connsiteY2" fmla="*/ 55564 h 2009775"/>
                      <a:gd name="connsiteX3" fmla="*/ 31601 w 1642913"/>
                      <a:gd name="connsiteY3" fmla="*/ 0 h 2009775"/>
                      <a:gd name="connsiteX4" fmla="*/ 1642913 w 1642913"/>
                      <a:gd name="connsiteY4" fmla="*/ 2009775 h 2009775"/>
                      <a:gd name="connsiteX0" fmla="*/ 1642913 w 1642913"/>
                      <a:gd name="connsiteY0" fmla="*/ 2009775 h 2009775"/>
                      <a:gd name="connsiteX1" fmla="*/ 1028550 w 1642913"/>
                      <a:gd name="connsiteY1" fmla="*/ 1785937 h 2009775"/>
                      <a:gd name="connsiteX2" fmla="*/ 0 w 1642913"/>
                      <a:gd name="connsiteY2" fmla="*/ 55564 h 2009775"/>
                      <a:gd name="connsiteX3" fmla="*/ 31601 w 1642913"/>
                      <a:gd name="connsiteY3" fmla="*/ 0 h 2009775"/>
                      <a:gd name="connsiteX4" fmla="*/ 1642913 w 1642913"/>
                      <a:gd name="connsiteY4" fmla="*/ 2009775 h 2009775"/>
                      <a:gd name="connsiteX0" fmla="*/ 1652438 w 1652438"/>
                      <a:gd name="connsiteY0" fmla="*/ 2000250 h 2000250"/>
                      <a:gd name="connsiteX1" fmla="*/ 1028550 w 1652438"/>
                      <a:gd name="connsiteY1" fmla="*/ 1785937 h 2000250"/>
                      <a:gd name="connsiteX2" fmla="*/ 0 w 1652438"/>
                      <a:gd name="connsiteY2" fmla="*/ 55564 h 2000250"/>
                      <a:gd name="connsiteX3" fmla="*/ 31601 w 1652438"/>
                      <a:gd name="connsiteY3" fmla="*/ 0 h 2000250"/>
                      <a:gd name="connsiteX4" fmla="*/ 1652438 w 1652438"/>
                      <a:gd name="connsiteY4" fmla="*/ 2000250 h 2000250"/>
                      <a:gd name="connsiteX0" fmla="*/ 1671488 w 1671488"/>
                      <a:gd name="connsiteY0" fmla="*/ 2014538 h 2014538"/>
                      <a:gd name="connsiteX1" fmla="*/ 1028550 w 1671488"/>
                      <a:gd name="connsiteY1" fmla="*/ 1785937 h 2014538"/>
                      <a:gd name="connsiteX2" fmla="*/ 0 w 1671488"/>
                      <a:gd name="connsiteY2" fmla="*/ 55564 h 2014538"/>
                      <a:gd name="connsiteX3" fmla="*/ 31601 w 1671488"/>
                      <a:gd name="connsiteY3" fmla="*/ 0 h 2014538"/>
                      <a:gd name="connsiteX4" fmla="*/ 1671488 w 1671488"/>
                      <a:gd name="connsiteY4" fmla="*/ 2014538 h 2014538"/>
                      <a:gd name="connsiteX0" fmla="*/ 1657200 w 1657200"/>
                      <a:gd name="connsiteY0" fmla="*/ 2009776 h 2009776"/>
                      <a:gd name="connsiteX1" fmla="*/ 1028550 w 1657200"/>
                      <a:gd name="connsiteY1" fmla="*/ 1785937 h 2009776"/>
                      <a:gd name="connsiteX2" fmla="*/ 0 w 1657200"/>
                      <a:gd name="connsiteY2" fmla="*/ 55564 h 2009776"/>
                      <a:gd name="connsiteX3" fmla="*/ 31601 w 1657200"/>
                      <a:gd name="connsiteY3" fmla="*/ 0 h 2009776"/>
                      <a:gd name="connsiteX4" fmla="*/ 1657200 w 1657200"/>
                      <a:gd name="connsiteY4" fmla="*/ 2009776 h 2009776"/>
                      <a:gd name="connsiteX0" fmla="*/ 1642912 w 1642912"/>
                      <a:gd name="connsiteY0" fmla="*/ 2009776 h 2009776"/>
                      <a:gd name="connsiteX1" fmla="*/ 1014262 w 1642912"/>
                      <a:gd name="connsiteY1" fmla="*/ 1785937 h 2009776"/>
                      <a:gd name="connsiteX2" fmla="*/ 0 w 1642912"/>
                      <a:gd name="connsiteY2" fmla="*/ 65089 h 2009776"/>
                      <a:gd name="connsiteX3" fmla="*/ 17313 w 1642912"/>
                      <a:gd name="connsiteY3" fmla="*/ 0 h 2009776"/>
                      <a:gd name="connsiteX4" fmla="*/ 1642912 w 1642912"/>
                      <a:gd name="connsiteY4" fmla="*/ 2009776 h 2009776"/>
                      <a:gd name="connsiteX0" fmla="*/ 1647675 w 1647675"/>
                      <a:gd name="connsiteY0" fmla="*/ 2009776 h 2009776"/>
                      <a:gd name="connsiteX1" fmla="*/ 1019025 w 1647675"/>
                      <a:gd name="connsiteY1" fmla="*/ 1785937 h 2009776"/>
                      <a:gd name="connsiteX2" fmla="*/ 0 w 1647675"/>
                      <a:gd name="connsiteY2" fmla="*/ 74614 h 2009776"/>
                      <a:gd name="connsiteX3" fmla="*/ 22076 w 1647675"/>
                      <a:gd name="connsiteY3" fmla="*/ 0 h 2009776"/>
                      <a:gd name="connsiteX4" fmla="*/ 1647675 w 1647675"/>
                      <a:gd name="connsiteY4" fmla="*/ 2009776 h 20097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647675" h="2009776">
                        <a:moveTo>
                          <a:pt x="1647675" y="2009776"/>
                        </a:moveTo>
                        <a:lnTo>
                          <a:pt x="1019025" y="1785937"/>
                        </a:lnTo>
                        <a:cubicBezTo>
                          <a:pt x="707925" y="1234546"/>
                          <a:pt x="330150" y="621242"/>
                          <a:pt x="0" y="74614"/>
                        </a:cubicBezTo>
                        <a:lnTo>
                          <a:pt x="22076" y="0"/>
                        </a:lnTo>
                        <a:lnTo>
                          <a:pt x="1647675" y="2009776"/>
                        </a:lnTo>
                        <a:close/>
                      </a:path>
                    </a:pathLst>
                  </a:custGeom>
                  <a:solidFill>
                    <a:schemeClr val="accent3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701"/>
                  </a:p>
                </p:txBody>
              </p:sp>
              <p:sp>
                <p:nvSpPr>
                  <p:cNvPr id="136" name="Freeform 21">
                    <a:extLst>
                      <a:ext uri="{FF2B5EF4-FFF2-40B4-BE49-F238E27FC236}">
                        <a16:creationId xmlns:a16="http://schemas.microsoft.com/office/drawing/2014/main" id="{CF1A5CA2-5ECA-43C0-AB78-E6D1EE13601F}"/>
                      </a:ext>
                    </a:extLst>
                  </p:cNvPr>
                  <p:cNvSpPr/>
                  <p:nvPr/>
                </p:nvSpPr>
                <p:spPr>
                  <a:xfrm>
                    <a:off x="6249936" y="4918074"/>
                    <a:ext cx="795241" cy="565027"/>
                  </a:xfrm>
                  <a:custGeom>
                    <a:avLst/>
                    <a:gdLst>
                      <a:gd name="connsiteX0" fmla="*/ 889000 w 889000"/>
                      <a:gd name="connsiteY0" fmla="*/ 215900 h 622300"/>
                      <a:gd name="connsiteX1" fmla="*/ 0 w 889000"/>
                      <a:gd name="connsiteY1" fmla="*/ 622300 h 622300"/>
                      <a:gd name="connsiteX2" fmla="*/ 266700 w 889000"/>
                      <a:gd name="connsiteY2" fmla="*/ 0 h 622300"/>
                      <a:gd name="connsiteX3" fmla="*/ 889000 w 889000"/>
                      <a:gd name="connsiteY3" fmla="*/ 215900 h 622300"/>
                      <a:gd name="connsiteX0" fmla="*/ 903288 w 903288"/>
                      <a:gd name="connsiteY0" fmla="*/ 201612 h 622300"/>
                      <a:gd name="connsiteX1" fmla="*/ 0 w 903288"/>
                      <a:gd name="connsiteY1" fmla="*/ 622300 h 622300"/>
                      <a:gd name="connsiteX2" fmla="*/ 266700 w 903288"/>
                      <a:gd name="connsiteY2" fmla="*/ 0 h 622300"/>
                      <a:gd name="connsiteX3" fmla="*/ 903288 w 903288"/>
                      <a:gd name="connsiteY3" fmla="*/ 201612 h 622300"/>
                      <a:gd name="connsiteX0" fmla="*/ 903288 w 903288"/>
                      <a:gd name="connsiteY0" fmla="*/ 215900 h 636588"/>
                      <a:gd name="connsiteX1" fmla="*/ 0 w 903288"/>
                      <a:gd name="connsiteY1" fmla="*/ 636588 h 636588"/>
                      <a:gd name="connsiteX2" fmla="*/ 285750 w 903288"/>
                      <a:gd name="connsiteY2" fmla="*/ 0 h 636588"/>
                      <a:gd name="connsiteX3" fmla="*/ 903288 w 903288"/>
                      <a:gd name="connsiteY3" fmla="*/ 215900 h 636588"/>
                      <a:gd name="connsiteX0" fmla="*/ 903288 w 903288"/>
                      <a:gd name="connsiteY0" fmla="*/ 215900 h 636588"/>
                      <a:gd name="connsiteX1" fmla="*/ 0 w 903288"/>
                      <a:gd name="connsiteY1" fmla="*/ 636588 h 636588"/>
                      <a:gd name="connsiteX2" fmla="*/ 266700 w 903288"/>
                      <a:gd name="connsiteY2" fmla="*/ 0 h 636588"/>
                      <a:gd name="connsiteX3" fmla="*/ 903288 w 903288"/>
                      <a:gd name="connsiteY3" fmla="*/ 215900 h 636588"/>
                      <a:gd name="connsiteX0" fmla="*/ 850900 w 850900"/>
                      <a:gd name="connsiteY0" fmla="*/ 215900 h 622301"/>
                      <a:gd name="connsiteX1" fmla="*/ 0 w 850900"/>
                      <a:gd name="connsiteY1" fmla="*/ 622301 h 622301"/>
                      <a:gd name="connsiteX2" fmla="*/ 214312 w 850900"/>
                      <a:gd name="connsiteY2" fmla="*/ 0 h 622301"/>
                      <a:gd name="connsiteX3" fmla="*/ 850900 w 850900"/>
                      <a:gd name="connsiteY3" fmla="*/ 215900 h 622301"/>
                      <a:gd name="connsiteX0" fmla="*/ 850900 w 850900"/>
                      <a:gd name="connsiteY0" fmla="*/ 230187 h 636588"/>
                      <a:gd name="connsiteX1" fmla="*/ 0 w 850900"/>
                      <a:gd name="connsiteY1" fmla="*/ 636588 h 636588"/>
                      <a:gd name="connsiteX2" fmla="*/ 209549 w 850900"/>
                      <a:gd name="connsiteY2" fmla="*/ 0 h 636588"/>
                      <a:gd name="connsiteX3" fmla="*/ 850900 w 850900"/>
                      <a:gd name="connsiteY3" fmla="*/ 230187 h 636588"/>
                      <a:gd name="connsiteX0" fmla="*/ 803192 w 803192"/>
                      <a:gd name="connsiteY0" fmla="*/ 230187 h 525270"/>
                      <a:gd name="connsiteX1" fmla="*/ 0 w 803192"/>
                      <a:gd name="connsiteY1" fmla="*/ 525270 h 525270"/>
                      <a:gd name="connsiteX2" fmla="*/ 161841 w 803192"/>
                      <a:gd name="connsiteY2" fmla="*/ 0 h 525270"/>
                      <a:gd name="connsiteX3" fmla="*/ 803192 w 803192"/>
                      <a:gd name="connsiteY3" fmla="*/ 230187 h 525270"/>
                      <a:gd name="connsiteX0" fmla="*/ 795241 w 795241"/>
                      <a:gd name="connsiteY0" fmla="*/ 230187 h 565027"/>
                      <a:gd name="connsiteX1" fmla="*/ 0 w 795241"/>
                      <a:gd name="connsiteY1" fmla="*/ 565027 h 565027"/>
                      <a:gd name="connsiteX2" fmla="*/ 153890 w 795241"/>
                      <a:gd name="connsiteY2" fmla="*/ 0 h 565027"/>
                      <a:gd name="connsiteX3" fmla="*/ 795241 w 795241"/>
                      <a:gd name="connsiteY3" fmla="*/ 230187 h 5650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95241" h="565027">
                        <a:moveTo>
                          <a:pt x="795241" y="230187"/>
                        </a:moveTo>
                        <a:lnTo>
                          <a:pt x="0" y="565027"/>
                        </a:lnTo>
                        <a:lnTo>
                          <a:pt x="153890" y="0"/>
                        </a:lnTo>
                        <a:lnTo>
                          <a:pt x="795241" y="230187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accent3">
                          <a:lumMod val="70000"/>
                          <a:lumOff val="30000"/>
                        </a:schemeClr>
                      </a:gs>
                      <a:gs pos="100000">
                        <a:schemeClr val="accent3">
                          <a:lumMod val="70000"/>
                          <a:lumOff val="30000"/>
                        </a:schemeClr>
                      </a:gs>
                    </a:gsLst>
                    <a:lin ang="5400000" scaled="0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701"/>
                  </a:p>
                </p:txBody>
              </p:sp>
            </p:grpSp>
            <p:grpSp>
              <p:nvGrpSpPr>
                <p:cNvPr id="123" name="Group 122">
                  <a:extLst>
                    <a:ext uri="{FF2B5EF4-FFF2-40B4-BE49-F238E27FC236}">
                      <a16:creationId xmlns:a16="http://schemas.microsoft.com/office/drawing/2014/main" id="{74CBD7B2-6443-456F-853A-DA64B231C270}"/>
                    </a:ext>
                  </a:extLst>
                </p:cNvPr>
                <p:cNvGrpSpPr/>
                <p:nvPr/>
              </p:nvGrpSpPr>
              <p:grpSpPr>
                <a:xfrm rot="848653">
                  <a:off x="1733447" y="3720175"/>
                  <a:ext cx="2819803" cy="3272285"/>
                  <a:chOff x="5097314" y="2786062"/>
                  <a:chExt cx="2324100" cy="2697039"/>
                </a:xfrm>
              </p:grpSpPr>
              <p:sp>
                <p:nvSpPr>
                  <p:cNvPr id="129" name="Freeform 23">
                    <a:extLst>
                      <a:ext uri="{FF2B5EF4-FFF2-40B4-BE49-F238E27FC236}">
                        <a16:creationId xmlns:a16="http://schemas.microsoft.com/office/drawing/2014/main" id="{F73BB178-3944-4FA1-A6FF-6870459D4CAC}"/>
                      </a:ext>
                    </a:extLst>
                  </p:cNvPr>
                  <p:cNvSpPr/>
                  <p:nvPr/>
                </p:nvSpPr>
                <p:spPr>
                  <a:xfrm>
                    <a:off x="5397351" y="2786062"/>
                    <a:ext cx="2024063" cy="2363788"/>
                  </a:xfrm>
                  <a:custGeom>
                    <a:avLst/>
                    <a:gdLst>
                      <a:gd name="connsiteX0" fmla="*/ 609600 w 2057400"/>
                      <a:gd name="connsiteY0" fmla="*/ 0 h 2349500"/>
                      <a:gd name="connsiteX1" fmla="*/ 0 w 2057400"/>
                      <a:gd name="connsiteY1" fmla="*/ 330200 h 2349500"/>
                      <a:gd name="connsiteX2" fmla="*/ 1701800 w 2057400"/>
                      <a:gd name="connsiteY2" fmla="*/ 2349500 h 2349500"/>
                      <a:gd name="connsiteX3" fmla="*/ 2057400 w 2057400"/>
                      <a:gd name="connsiteY3" fmla="*/ 1625600 h 2349500"/>
                      <a:gd name="connsiteX4" fmla="*/ 609600 w 2057400"/>
                      <a:gd name="connsiteY4" fmla="*/ 0 h 2349500"/>
                      <a:gd name="connsiteX0" fmla="*/ 647700 w 2057400"/>
                      <a:gd name="connsiteY0" fmla="*/ 0 h 2349500"/>
                      <a:gd name="connsiteX1" fmla="*/ 0 w 2057400"/>
                      <a:gd name="connsiteY1" fmla="*/ 330200 h 2349500"/>
                      <a:gd name="connsiteX2" fmla="*/ 1701800 w 2057400"/>
                      <a:gd name="connsiteY2" fmla="*/ 2349500 h 2349500"/>
                      <a:gd name="connsiteX3" fmla="*/ 2057400 w 2057400"/>
                      <a:gd name="connsiteY3" fmla="*/ 1625600 h 2349500"/>
                      <a:gd name="connsiteX4" fmla="*/ 647700 w 2057400"/>
                      <a:gd name="connsiteY4" fmla="*/ 0 h 2349500"/>
                      <a:gd name="connsiteX0" fmla="*/ 657225 w 2057400"/>
                      <a:gd name="connsiteY0" fmla="*/ 0 h 2363788"/>
                      <a:gd name="connsiteX1" fmla="*/ 0 w 2057400"/>
                      <a:gd name="connsiteY1" fmla="*/ 344488 h 2363788"/>
                      <a:gd name="connsiteX2" fmla="*/ 1701800 w 2057400"/>
                      <a:gd name="connsiteY2" fmla="*/ 2363788 h 2363788"/>
                      <a:gd name="connsiteX3" fmla="*/ 2057400 w 2057400"/>
                      <a:gd name="connsiteY3" fmla="*/ 1639888 h 2363788"/>
                      <a:gd name="connsiteX4" fmla="*/ 657225 w 2057400"/>
                      <a:gd name="connsiteY4" fmla="*/ 0 h 2363788"/>
                      <a:gd name="connsiteX0" fmla="*/ 657225 w 2066925"/>
                      <a:gd name="connsiteY0" fmla="*/ 0 h 2363788"/>
                      <a:gd name="connsiteX1" fmla="*/ 0 w 2066925"/>
                      <a:gd name="connsiteY1" fmla="*/ 344488 h 2363788"/>
                      <a:gd name="connsiteX2" fmla="*/ 1701800 w 2066925"/>
                      <a:gd name="connsiteY2" fmla="*/ 2363788 h 2363788"/>
                      <a:gd name="connsiteX3" fmla="*/ 2066925 w 2066925"/>
                      <a:gd name="connsiteY3" fmla="*/ 1601788 h 2363788"/>
                      <a:gd name="connsiteX4" fmla="*/ 657225 w 2066925"/>
                      <a:gd name="connsiteY4" fmla="*/ 0 h 2363788"/>
                      <a:gd name="connsiteX0" fmla="*/ 657225 w 2066925"/>
                      <a:gd name="connsiteY0" fmla="*/ 0 h 2363788"/>
                      <a:gd name="connsiteX1" fmla="*/ 0 w 2066925"/>
                      <a:gd name="connsiteY1" fmla="*/ 344488 h 2363788"/>
                      <a:gd name="connsiteX2" fmla="*/ 1677987 w 2066925"/>
                      <a:gd name="connsiteY2" fmla="*/ 2363788 h 2363788"/>
                      <a:gd name="connsiteX3" fmla="*/ 2066925 w 2066925"/>
                      <a:gd name="connsiteY3" fmla="*/ 1601788 h 2363788"/>
                      <a:gd name="connsiteX4" fmla="*/ 657225 w 2066925"/>
                      <a:gd name="connsiteY4" fmla="*/ 0 h 2363788"/>
                      <a:gd name="connsiteX0" fmla="*/ 614363 w 2024063"/>
                      <a:gd name="connsiteY0" fmla="*/ 0 h 2363788"/>
                      <a:gd name="connsiteX1" fmla="*/ 0 w 2024063"/>
                      <a:gd name="connsiteY1" fmla="*/ 354013 h 2363788"/>
                      <a:gd name="connsiteX2" fmla="*/ 1635125 w 2024063"/>
                      <a:gd name="connsiteY2" fmla="*/ 2363788 h 2363788"/>
                      <a:gd name="connsiteX3" fmla="*/ 2024063 w 2024063"/>
                      <a:gd name="connsiteY3" fmla="*/ 1601788 h 2363788"/>
                      <a:gd name="connsiteX4" fmla="*/ 614363 w 2024063"/>
                      <a:gd name="connsiteY4" fmla="*/ 0 h 23637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24063" h="2363788">
                        <a:moveTo>
                          <a:pt x="614363" y="0"/>
                        </a:moveTo>
                        <a:lnTo>
                          <a:pt x="0" y="354013"/>
                        </a:lnTo>
                        <a:lnTo>
                          <a:pt x="1635125" y="2363788"/>
                        </a:lnTo>
                        <a:lnTo>
                          <a:pt x="2024063" y="1601788"/>
                        </a:lnTo>
                        <a:lnTo>
                          <a:pt x="614363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accent4">
                          <a:lumMod val="70000"/>
                          <a:lumOff val="30000"/>
                        </a:schemeClr>
                      </a:gs>
                      <a:gs pos="100000">
                        <a:schemeClr val="accent4">
                          <a:lumMod val="70000"/>
                          <a:lumOff val="30000"/>
                        </a:schemeClr>
                      </a:gs>
                    </a:gsLst>
                    <a:lin ang="5400000" scaled="0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701"/>
                  </a:p>
                </p:txBody>
              </p:sp>
              <p:sp>
                <p:nvSpPr>
                  <p:cNvPr id="130" name="Freeform 24">
                    <a:extLst>
                      <a:ext uri="{FF2B5EF4-FFF2-40B4-BE49-F238E27FC236}">
                        <a16:creationId xmlns:a16="http://schemas.microsoft.com/office/drawing/2014/main" id="{A69C39CB-2915-4F22-BC64-FCE3267B91F1}"/>
                      </a:ext>
                    </a:extLst>
                  </p:cNvPr>
                  <p:cNvSpPr/>
                  <p:nvPr/>
                </p:nvSpPr>
                <p:spPr>
                  <a:xfrm>
                    <a:off x="5097314" y="3203575"/>
                    <a:ext cx="1323975" cy="2262036"/>
                  </a:xfrm>
                  <a:custGeom>
                    <a:avLst/>
                    <a:gdLst>
                      <a:gd name="connsiteX0" fmla="*/ 317500 w 1333500"/>
                      <a:gd name="connsiteY0" fmla="*/ 0 h 2463800"/>
                      <a:gd name="connsiteX1" fmla="*/ 0 w 1333500"/>
                      <a:gd name="connsiteY1" fmla="*/ 165100 h 2463800"/>
                      <a:gd name="connsiteX2" fmla="*/ 1104900 w 1333500"/>
                      <a:gd name="connsiteY2" fmla="*/ 2463800 h 2463800"/>
                      <a:gd name="connsiteX3" fmla="*/ 1333500 w 1333500"/>
                      <a:gd name="connsiteY3" fmla="*/ 1689100 h 2463800"/>
                      <a:gd name="connsiteX4" fmla="*/ 317500 w 1333500"/>
                      <a:gd name="connsiteY4" fmla="*/ 0 h 2463800"/>
                      <a:gd name="connsiteX0" fmla="*/ 331788 w 1333500"/>
                      <a:gd name="connsiteY0" fmla="*/ 0 h 2416175"/>
                      <a:gd name="connsiteX1" fmla="*/ 0 w 1333500"/>
                      <a:gd name="connsiteY1" fmla="*/ 117475 h 2416175"/>
                      <a:gd name="connsiteX2" fmla="*/ 1104900 w 1333500"/>
                      <a:gd name="connsiteY2" fmla="*/ 2416175 h 2416175"/>
                      <a:gd name="connsiteX3" fmla="*/ 1333500 w 1333500"/>
                      <a:gd name="connsiteY3" fmla="*/ 1641475 h 2416175"/>
                      <a:gd name="connsiteX4" fmla="*/ 331788 w 1333500"/>
                      <a:gd name="connsiteY4" fmla="*/ 0 h 2416175"/>
                      <a:gd name="connsiteX0" fmla="*/ 331788 w 1362075"/>
                      <a:gd name="connsiteY0" fmla="*/ 0 h 2416175"/>
                      <a:gd name="connsiteX1" fmla="*/ 0 w 1362075"/>
                      <a:gd name="connsiteY1" fmla="*/ 117475 h 2416175"/>
                      <a:gd name="connsiteX2" fmla="*/ 1104900 w 1362075"/>
                      <a:gd name="connsiteY2" fmla="*/ 2416175 h 2416175"/>
                      <a:gd name="connsiteX3" fmla="*/ 1362075 w 1362075"/>
                      <a:gd name="connsiteY3" fmla="*/ 1736725 h 2416175"/>
                      <a:gd name="connsiteX4" fmla="*/ 331788 w 1362075"/>
                      <a:gd name="connsiteY4" fmla="*/ 0 h 2416175"/>
                      <a:gd name="connsiteX0" fmla="*/ 331788 w 1381125"/>
                      <a:gd name="connsiteY0" fmla="*/ 0 h 2416175"/>
                      <a:gd name="connsiteX1" fmla="*/ 0 w 1381125"/>
                      <a:gd name="connsiteY1" fmla="*/ 117475 h 2416175"/>
                      <a:gd name="connsiteX2" fmla="*/ 1104900 w 1381125"/>
                      <a:gd name="connsiteY2" fmla="*/ 2416175 h 2416175"/>
                      <a:gd name="connsiteX3" fmla="*/ 1381125 w 1381125"/>
                      <a:gd name="connsiteY3" fmla="*/ 1722437 h 2416175"/>
                      <a:gd name="connsiteX4" fmla="*/ 331788 w 1381125"/>
                      <a:gd name="connsiteY4" fmla="*/ 0 h 2416175"/>
                      <a:gd name="connsiteX0" fmla="*/ 331788 w 1381125"/>
                      <a:gd name="connsiteY0" fmla="*/ 0 h 2349500"/>
                      <a:gd name="connsiteX1" fmla="*/ 0 w 1381125"/>
                      <a:gd name="connsiteY1" fmla="*/ 117475 h 2349500"/>
                      <a:gd name="connsiteX2" fmla="*/ 1152525 w 1381125"/>
                      <a:gd name="connsiteY2" fmla="*/ 2349500 h 2349500"/>
                      <a:gd name="connsiteX3" fmla="*/ 1381125 w 1381125"/>
                      <a:gd name="connsiteY3" fmla="*/ 1722437 h 2349500"/>
                      <a:gd name="connsiteX4" fmla="*/ 331788 w 1381125"/>
                      <a:gd name="connsiteY4" fmla="*/ 0 h 2349500"/>
                      <a:gd name="connsiteX0" fmla="*/ 284163 w 1333500"/>
                      <a:gd name="connsiteY0" fmla="*/ 0 h 2349500"/>
                      <a:gd name="connsiteX1" fmla="*/ 0 w 1333500"/>
                      <a:gd name="connsiteY1" fmla="*/ 117475 h 2349500"/>
                      <a:gd name="connsiteX2" fmla="*/ 1104900 w 1333500"/>
                      <a:gd name="connsiteY2" fmla="*/ 2349500 h 2349500"/>
                      <a:gd name="connsiteX3" fmla="*/ 1333500 w 1333500"/>
                      <a:gd name="connsiteY3" fmla="*/ 1722437 h 2349500"/>
                      <a:gd name="connsiteX4" fmla="*/ 284163 w 1333500"/>
                      <a:gd name="connsiteY4" fmla="*/ 0 h 2349500"/>
                      <a:gd name="connsiteX0" fmla="*/ 284163 w 1333500"/>
                      <a:gd name="connsiteY0" fmla="*/ 0 h 2335212"/>
                      <a:gd name="connsiteX1" fmla="*/ 0 w 1333500"/>
                      <a:gd name="connsiteY1" fmla="*/ 117475 h 2335212"/>
                      <a:gd name="connsiteX2" fmla="*/ 1109663 w 1333500"/>
                      <a:gd name="connsiteY2" fmla="*/ 2335212 h 2335212"/>
                      <a:gd name="connsiteX3" fmla="*/ 1333500 w 1333500"/>
                      <a:gd name="connsiteY3" fmla="*/ 1722437 h 2335212"/>
                      <a:gd name="connsiteX4" fmla="*/ 284163 w 1333500"/>
                      <a:gd name="connsiteY4" fmla="*/ 0 h 2335212"/>
                      <a:gd name="connsiteX0" fmla="*/ 284163 w 1333500"/>
                      <a:gd name="connsiteY0" fmla="*/ 0 h 2349500"/>
                      <a:gd name="connsiteX1" fmla="*/ 0 w 1333500"/>
                      <a:gd name="connsiteY1" fmla="*/ 117475 h 2349500"/>
                      <a:gd name="connsiteX2" fmla="*/ 1109663 w 1333500"/>
                      <a:gd name="connsiteY2" fmla="*/ 2349500 h 2349500"/>
                      <a:gd name="connsiteX3" fmla="*/ 1333500 w 1333500"/>
                      <a:gd name="connsiteY3" fmla="*/ 1722437 h 2349500"/>
                      <a:gd name="connsiteX4" fmla="*/ 284163 w 1333500"/>
                      <a:gd name="connsiteY4" fmla="*/ 0 h 2349500"/>
                      <a:gd name="connsiteX0" fmla="*/ 284163 w 1323975"/>
                      <a:gd name="connsiteY0" fmla="*/ 0 h 2349500"/>
                      <a:gd name="connsiteX1" fmla="*/ 0 w 1323975"/>
                      <a:gd name="connsiteY1" fmla="*/ 117475 h 2349500"/>
                      <a:gd name="connsiteX2" fmla="*/ 1109663 w 1323975"/>
                      <a:gd name="connsiteY2" fmla="*/ 2349500 h 2349500"/>
                      <a:gd name="connsiteX3" fmla="*/ 1323975 w 1323975"/>
                      <a:gd name="connsiteY3" fmla="*/ 1727199 h 2349500"/>
                      <a:gd name="connsiteX4" fmla="*/ 284163 w 1323975"/>
                      <a:gd name="connsiteY4" fmla="*/ 0 h 2349500"/>
                      <a:gd name="connsiteX0" fmla="*/ 284163 w 1323975"/>
                      <a:gd name="connsiteY0" fmla="*/ 0 h 2262036"/>
                      <a:gd name="connsiteX1" fmla="*/ 0 w 1323975"/>
                      <a:gd name="connsiteY1" fmla="*/ 117475 h 2262036"/>
                      <a:gd name="connsiteX2" fmla="*/ 1157371 w 1323975"/>
                      <a:gd name="connsiteY2" fmla="*/ 2262036 h 2262036"/>
                      <a:gd name="connsiteX3" fmla="*/ 1323975 w 1323975"/>
                      <a:gd name="connsiteY3" fmla="*/ 1727199 h 2262036"/>
                      <a:gd name="connsiteX4" fmla="*/ 284163 w 1323975"/>
                      <a:gd name="connsiteY4" fmla="*/ 0 h 22620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23975" h="2262036">
                        <a:moveTo>
                          <a:pt x="284163" y="0"/>
                        </a:moveTo>
                        <a:lnTo>
                          <a:pt x="0" y="117475"/>
                        </a:lnTo>
                        <a:lnTo>
                          <a:pt x="1157371" y="2262036"/>
                        </a:lnTo>
                        <a:lnTo>
                          <a:pt x="1323975" y="1727199"/>
                        </a:lnTo>
                        <a:lnTo>
                          <a:pt x="284163" y="0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701" dirty="0"/>
                  </a:p>
                </p:txBody>
              </p:sp>
              <p:sp>
                <p:nvSpPr>
                  <p:cNvPr id="131" name="Freeform 25">
                    <a:extLst>
                      <a:ext uri="{FF2B5EF4-FFF2-40B4-BE49-F238E27FC236}">
                        <a16:creationId xmlns:a16="http://schemas.microsoft.com/office/drawing/2014/main" id="{AE686ABF-2116-46D9-859E-87FE0834DD1B}"/>
                      </a:ext>
                    </a:extLst>
                  </p:cNvPr>
                  <p:cNvSpPr/>
                  <p:nvPr/>
                </p:nvSpPr>
                <p:spPr>
                  <a:xfrm>
                    <a:off x="5384800" y="3140074"/>
                    <a:ext cx="1647675" cy="2009776"/>
                  </a:xfrm>
                  <a:custGeom>
                    <a:avLst/>
                    <a:gdLst>
                      <a:gd name="connsiteX0" fmla="*/ 1625600 w 1625600"/>
                      <a:gd name="connsiteY0" fmla="*/ 1981200 h 1981200"/>
                      <a:gd name="connsiteX1" fmla="*/ 1016000 w 1625600"/>
                      <a:gd name="connsiteY1" fmla="*/ 1752600 h 1981200"/>
                      <a:gd name="connsiteX2" fmla="*/ 0 w 1625600"/>
                      <a:gd name="connsiteY2" fmla="*/ 0 h 1981200"/>
                      <a:gd name="connsiteX3" fmla="*/ 1625600 w 1625600"/>
                      <a:gd name="connsiteY3" fmla="*/ 1981200 h 1981200"/>
                      <a:gd name="connsiteX0" fmla="*/ 1611312 w 1611312"/>
                      <a:gd name="connsiteY0" fmla="*/ 2009775 h 2009775"/>
                      <a:gd name="connsiteX1" fmla="*/ 1001712 w 1611312"/>
                      <a:gd name="connsiteY1" fmla="*/ 1781175 h 2009775"/>
                      <a:gd name="connsiteX2" fmla="*/ 0 w 1611312"/>
                      <a:gd name="connsiteY2" fmla="*/ 0 h 2009775"/>
                      <a:gd name="connsiteX3" fmla="*/ 1611312 w 1611312"/>
                      <a:gd name="connsiteY3" fmla="*/ 2009775 h 2009775"/>
                      <a:gd name="connsiteX0" fmla="*/ 1642913 w 1642913"/>
                      <a:gd name="connsiteY0" fmla="*/ 2009775 h 2009775"/>
                      <a:gd name="connsiteX1" fmla="*/ 1033313 w 1642913"/>
                      <a:gd name="connsiteY1" fmla="*/ 1781175 h 2009775"/>
                      <a:gd name="connsiteX2" fmla="*/ 0 w 1642913"/>
                      <a:gd name="connsiteY2" fmla="*/ 55564 h 2009775"/>
                      <a:gd name="connsiteX3" fmla="*/ 31601 w 1642913"/>
                      <a:gd name="connsiteY3" fmla="*/ 0 h 2009775"/>
                      <a:gd name="connsiteX4" fmla="*/ 1642913 w 1642913"/>
                      <a:gd name="connsiteY4" fmla="*/ 2009775 h 2009775"/>
                      <a:gd name="connsiteX0" fmla="*/ 1642913 w 1642913"/>
                      <a:gd name="connsiteY0" fmla="*/ 2009775 h 2009775"/>
                      <a:gd name="connsiteX1" fmla="*/ 1033313 w 1642913"/>
                      <a:gd name="connsiteY1" fmla="*/ 1781175 h 2009775"/>
                      <a:gd name="connsiteX2" fmla="*/ 0 w 1642913"/>
                      <a:gd name="connsiteY2" fmla="*/ 55564 h 2009775"/>
                      <a:gd name="connsiteX3" fmla="*/ 31601 w 1642913"/>
                      <a:gd name="connsiteY3" fmla="*/ 0 h 2009775"/>
                      <a:gd name="connsiteX4" fmla="*/ 1642913 w 1642913"/>
                      <a:gd name="connsiteY4" fmla="*/ 2009775 h 2009775"/>
                      <a:gd name="connsiteX0" fmla="*/ 1642913 w 1642913"/>
                      <a:gd name="connsiteY0" fmla="*/ 2009775 h 2009775"/>
                      <a:gd name="connsiteX1" fmla="*/ 1028550 w 1642913"/>
                      <a:gd name="connsiteY1" fmla="*/ 1785937 h 2009775"/>
                      <a:gd name="connsiteX2" fmla="*/ 0 w 1642913"/>
                      <a:gd name="connsiteY2" fmla="*/ 55564 h 2009775"/>
                      <a:gd name="connsiteX3" fmla="*/ 31601 w 1642913"/>
                      <a:gd name="connsiteY3" fmla="*/ 0 h 2009775"/>
                      <a:gd name="connsiteX4" fmla="*/ 1642913 w 1642913"/>
                      <a:gd name="connsiteY4" fmla="*/ 2009775 h 2009775"/>
                      <a:gd name="connsiteX0" fmla="*/ 1652438 w 1652438"/>
                      <a:gd name="connsiteY0" fmla="*/ 2000250 h 2000250"/>
                      <a:gd name="connsiteX1" fmla="*/ 1028550 w 1652438"/>
                      <a:gd name="connsiteY1" fmla="*/ 1785937 h 2000250"/>
                      <a:gd name="connsiteX2" fmla="*/ 0 w 1652438"/>
                      <a:gd name="connsiteY2" fmla="*/ 55564 h 2000250"/>
                      <a:gd name="connsiteX3" fmla="*/ 31601 w 1652438"/>
                      <a:gd name="connsiteY3" fmla="*/ 0 h 2000250"/>
                      <a:gd name="connsiteX4" fmla="*/ 1652438 w 1652438"/>
                      <a:gd name="connsiteY4" fmla="*/ 2000250 h 2000250"/>
                      <a:gd name="connsiteX0" fmla="*/ 1671488 w 1671488"/>
                      <a:gd name="connsiteY0" fmla="*/ 2014538 h 2014538"/>
                      <a:gd name="connsiteX1" fmla="*/ 1028550 w 1671488"/>
                      <a:gd name="connsiteY1" fmla="*/ 1785937 h 2014538"/>
                      <a:gd name="connsiteX2" fmla="*/ 0 w 1671488"/>
                      <a:gd name="connsiteY2" fmla="*/ 55564 h 2014538"/>
                      <a:gd name="connsiteX3" fmla="*/ 31601 w 1671488"/>
                      <a:gd name="connsiteY3" fmla="*/ 0 h 2014538"/>
                      <a:gd name="connsiteX4" fmla="*/ 1671488 w 1671488"/>
                      <a:gd name="connsiteY4" fmla="*/ 2014538 h 2014538"/>
                      <a:gd name="connsiteX0" fmla="*/ 1657200 w 1657200"/>
                      <a:gd name="connsiteY0" fmla="*/ 2009776 h 2009776"/>
                      <a:gd name="connsiteX1" fmla="*/ 1028550 w 1657200"/>
                      <a:gd name="connsiteY1" fmla="*/ 1785937 h 2009776"/>
                      <a:gd name="connsiteX2" fmla="*/ 0 w 1657200"/>
                      <a:gd name="connsiteY2" fmla="*/ 55564 h 2009776"/>
                      <a:gd name="connsiteX3" fmla="*/ 31601 w 1657200"/>
                      <a:gd name="connsiteY3" fmla="*/ 0 h 2009776"/>
                      <a:gd name="connsiteX4" fmla="*/ 1657200 w 1657200"/>
                      <a:gd name="connsiteY4" fmla="*/ 2009776 h 2009776"/>
                      <a:gd name="connsiteX0" fmla="*/ 1642912 w 1642912"/>
                      <a:gd name="connsiteY0" fmla="*/ 2009776 h 2009776"/>
                      <a:gd name="connsiteX1" fmla="*/ 1014262 w 1642912"/>
                      <a:gd name="connsiteY1" fmla="*/ 1785937 h 2009776"/>
                      <a:gd name="connsiteX2" fmla="*/ 0 w 1642912"/>
                      <a:gd name="connsiteY2" fmla="*/ 65089 h 2009776"/>
                      <a:gd name="connsiteX3" fmla="*/ 17313 w 1642912"/>
                      <a:gd name="connsiteY3" fmla="*/ 0 h 2009776"/>
                      <a:gd name="connsiteX4" fmla="*/ 1642912 w 1642912"/>
                      <a:gd name="connsiteY4" fmla="*/ 2009776 h 2009776"/>
                      <a:gd name="connsiteX0" fmla="*/ 1647675 w 1647675"/>
                      <a:gd name="connsiteY0" fmla="*/ 2009776 h 2009776"/>
                      <a:gd name="connsiteX1" fmla="*/ 1019025 w 1647675"/>
                      <a:gd name="connsiteY1" fmla="*/ 1785937 h 2009776"/>
                      <a:gd name="connsiteX2" fmla="*/ 0 w 1647675"/>
                      <a:gd name="connsiteY2" fmla="*/ 74614 h 2009776"/>
                      <a:gd name="connsiteX3" fmla="*/ 22076 w 1647675"/>
                      <a:gd name="connsiteY3" fmla="*/ 0 h 2009776"/>
                      <a:gd name="connsiteX4" fmla="*/ 1647675 w 1647675"/>
                      <a:gd name="connsiteY4" fmla="*/ 2009776 h 20097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647675" h="2009776">
                        <a:moveTo>
                          <a:pt x="1647675" y="2009776"/>
                        </a:moveTo>
                        <a:lnTo>
                          <a:pt x="1019025" y="1785937"/>
                        </a:lnTo>
                        <a:cubicBezTo>
                          <a:pt x="707925" y="1234546"/>
                          <a:pt x="330150" y="621242"/>
                          <a:pt x="0" y="74614"/>
                        </a:cubicBezTo>
                        <a:lnTo>
                          <a:pt x="22076" y="0"/>
                        </a:lnTo>
                        <a:lnTo>
                          <a:pt x="1647675" y="2009776"/>
                        </a:lnTo>
                        <a:close/>
                      </a:path>
                    </a:pathLst>
                  </a:custGeom>
                  <a:solidFill>
                    <a:schemeClr val="accent4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701"/>
                  </a:p>
                </p:txBody>
              </p:sp>
              <p:sp>
                <p:nvSpPr>
                  <p:cNvPr id="132" name="Freeform 26">
                    <a:extLst>
                      <a:ext uri="{FF2B5EF4-FFF2-40B4-BE49-F238E27FC236}">
                        <a16:creationId xmlns:a16="http://schemas.microsoft.com/office/drawing/2014/main" id="{9CA9FFF9-E4DD-470E-BFD5-ACC0B8F3D7EC}"/>
                      </a:ext>
                    </a:extLst>
                  </p:cNvPr>
                  <p:cNvSpPr/>
                  <p:nvPr/>
                </p:nvSpPr>
                <p:spPr>
                  <a:xfrm>
                    <a:off x="6249936" y="4918074"/>
                    <a:ext cx="795241" cy="565027"/>
                  </a:xfrm>
                  <a:custGeom>
                    <a:avLst/>
                    <a:gdLst>
                      <a:gd name="connsiteX0" fmla="*/ 889000 w 889000"/>
                      <a:gd name="connsiteY0" fmla="*/ 215900 h 622300"/>
                      <a:gd name="connsiteX1" fmla="*/ 0 w 889000"/>
                      <a:gd name="connsiteY1" fmla="*/ 622300 h 622300"/>
                      <a:gd name="connsiteX2" fmla="*/ 266700 w 889000"/>
                      <a:gd name="connsiteY2" fmla="*/ 0 h 622300"/>
                      <a:gd name="connsiteX3" fmla="*/ 889000 w 889000"/>
                      <a:gd name="connsiteY3" fmla="*/ 215900 h 622300"/>
                      <a:gd name="connsiteX0" fmla="*/ 903288 w 903288"/>
                      <a:gd name="connsiteY0" fmla="*/ 201612 h 622300"/>
                      <a:gd name="connsiteX1" fmla="*/ 0 w 903288"/>
                      <a:gd name="connsiteY1" fmla="*/ 622300 h 622300"/>
                      <a:gd name="connsiteX2" fmla="*/ 266700 w 903288"/>
                      <a:gd name="connsiteY2" fmla="*/ 0 h 622300"/>
                      <a:gd name="connsiteX3" fmla="*/ 903288 w 903288"/>
                      <a:gd name="connsiteY3" fmla="*/ 201612 h 622300"/>
                      <a:gd name="connsiteX0" fmla="*/ 903288 w 903288"/>
                      <a:gd name="connsiteY0" fmla="*/ 215900 h 636588"/>
                      <a:gd name="connsiteX1" fmla="*/ 0 w 903288"/>
                      <a:gd name="connsiteY1" fmla="*/ 636588 h 636588"/>
                      <a:gd name="connsiteX2" fmla="*/ 285750 w 903288"/>
                      <a:gd name="connsiteY2" fmla="*/ 0 h 636588"/>
                      <a:gd name="connsiteX3" fmla="*/ 903288 w 903288"/>
                      <a:gd name="connsiteY3" fmla="*/ 215900 h 636588"/>
                      <a:gd name="connsiteX0" fmla="*/ 903288 w 903288"/>
                      <a:gd name="connsiteY0" fmla="*/ 215900 h 636588"/>
                      <a:gd name="connsiteX1" fmla="*/ 0 w 903288"/>
                      <a:gd name="connsiteY1" fmla="*/ 636588 h 636588"/>
                      <a:gd name="connsiteX2" fmla="*/ 266700 w 903288"/>
                      <a:gd name="connsiteY2" fmla="*/ 0 h 636588"/>
                      <a:gd name="connsiteX3" fmla="*/ 903288 w 903288"/>
                      <a:gd name="connsiteY3" fmla="*/ 215900 h 636588"/>
                      <a:gd name="connsiteX0" fmla="*/ 850900 w 850900"/>
                      <a:gd name="connsiteY0" fmla="*/ 215900 h 622301"/>
                      <a:gd name="connsiteX1" fmla="*/ 0 w 850900"/>
                      <a:gd name="connsiteY1" fmla="*/ 622301 h 622301"/>
                      <a:gd name="connsiteX2" fmla="*/ 214312 w 850900"/>
                      <a:gd name="connsiteY2" fmla="*/ 0 h 622301"/>
                      <a:gd name="connsiteX3" fmla="*/ 850900 w 850900"/>
                      <a:gd name="connsiteY3" fmla="*/ 215900 h 622301"/>
                      <a:gd name="connsiteX0" fmla="*/ 850900 w 850900"/>
                      <a:gd name="connsiteY0" fmla="*/ 230187 h 636588"/>
                      <a:gd name="connsiteX1" fmla="*/ 0 w 850900"/>
                      <a:gd name="connsiteY1" fmla="*/ 636588 h 636588"/>
                      <a:gd name="connsiteX2" fmla="*/ 209549 w 850900"/>
                      <a:gd name="connsiteY2" fmla="*/ 0 h 636588"/>
                      <a:gd name="connsiteX3" fmla="*/ 850900 w 850900"/>
                      <a:gd name="connsiteY3" fmla="*/ 230187 h 636588"/>
                      <a:gd name="connsiteX0" fmla="*/ 803192 w 803192"/>
                      <a:gd name="connsiteY0" fmla="*/ 230187 h 525270"/>
                      <a:gd name="connsiteX1" fmla="*/ 0 w 803192"/>
                      <a:gd name="connsiteY1" fmla="*/ 525270 h 525270"/>
                      <a:gd name="connsiteX2" fmla="*/ 161841 w 803192"/>
                      <a:gd name="connsiteY2" fmla="*/ 0 h 525270"/>
                      <a:gd name="connsiteX3" fmla="*/ 803192 w 803192"/>
                      <a:gd name="connsiteY3" fmla="*/ 230187 h 525270"/>
                      <a:gd name="connsiteX0" fmla="*/ 795241 w 795241"/>
                      <a:gd name="connsiteY0" fmla="*/ 230187 h 565027"/>
                      <a:gd name="connsiteX1" fmla="*/ 0 w 795241"/>
                      <a:gd name="connsiteY1" fmla="*/ 565027 h 565027"/>
                      <a:gd name="connsiteX2" fmla="*/ 153890 w 795241"/>
                      <a:gd name="connsiteY2" fmla="*/ 0 h 565027"/>
                      <a:gd name="connsiteX3" fmla="*/ 795241 w 795241"/>
                      <a:gd name="connsiteY3" fmla="*/ 230187 h 5650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95241" h="565027">
                        <a:moveTo>
                          <a:pt x="795241" y="230187"/>
                        </a:moveTo>
                        <a:lnTo>
                          <a:pt x="0" y="565027"/>
                        </a:lnTo>
                        <a:lnTo>
                          <a:pt x="153890" y="0"/>
                        </a:lnTo>
                        <a:lnTo>
                          <a:pt x="795241" y="230187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accent4">
                          <a:lumMod val="70000"/>
                          <a:lumOff val="30000"/>
                        </a:schemeClr>
                      </a:gs>
                      <a:gs pos="100000">
                        <a:schemeClr val="accent4">
                          <a:lumMod val="70000"/>
                          <a:lumOff val="30000"/>
                        </a:schemeClr>
                      </a:gs>
                    </a:gsLst>
                    <a:lin ang="5400000" scaled="0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701"/>
                  </a:p>
                </p:txBody>
              </p:sp>
            </p:grpSp>
            <p:grpSp>
              <p:nvGrpSpPr>
                <p:cNvPr id="124" name="Group 123">
                  <a:extLst>
                    <a:ext uri="{FF2B5EF4-FFF2-40B4-BE49-F238E27FC236}">
                      <a16:creationId xmlns:a16="http://schemas.microsoft.com/office/drawing/2014/main" id="{E524453C-D356-45FA-8F50-5EE9959DD33A}"/>
                    </a:ext>
                  </a:extLst>
                </p:cNvPr>
                <p:cNvGrpSpPr/>
                <p:nvPr/>
              </p:nvGrpSpPr>
              <p:grpSpPr>
                <a:xfrm>
                  <a:off x="2202952" y="2850482"/>
                  <a:ext cx="2518253" cy="2922347"/>
                  <a:chOff x="5097314" y="2786062"/>
                  <a:chExt cx="2324100" cy="2697039"/>
                </a:xfrm>
              </p:grpSpPr>
              <p:sp>
                <p:nvSpPr>
                  <p:cNvPr id="125" name="Freeform 3">
                    <a:extLst>
                      <a:ext uri="{FF2B5EF4-FFF2-40B4-BE49-F238E27FC236}">
                        <a16:creationId xmlns:a16="http://schemas.microsoft.com/office/drawing/2014/main" id="{54729971-B658-469A-8AFF-144BEC062A06}"/>
                      </a:ext>
                    </a:extLst>
                  </p:cNvPr>
                  <p:cNvSpPr/>
                  <p:nvPr/>
                </p:nvSpPr>
                <p:spPr>
                  <a:xfrm>
                    <a:off x="5397351" y="2786062"/>
                    <a:ext cx="2024063" cy="2363788"/>
                  </a:xfrm>
                  <a:custGeom>
                    <a:avLst/>
                    <a:gdLst>
                      <a:gd name="connsiteX0" fmla="*/ 609600 w 2057400"/>
                      <a:gd name="connsiteY0" fmla="*/ 0 h 2349500"/>
                      <a:gd name="connsiteX1" fmla="*/ 0 w 2057400"/>
                      <a:gd name="connsiteY1" fmla="*/ 330200 h 2349500"/>
                      <a:gd name="connsiteX2" fmla="*/ 1701800 w 2057400"/>
                      <a:gd name="connsiteY2" fmla="*/ 2349500 h 2349500"/>
                      <a:gd name="connsiteX3" fmla="*/ 2057400 w 2057400"/>
                      <a:gd name="connsiteY3" fmla="*/ 1625600 h 2349500"/>
                      <a:gd name="connsiteX4" fmla="*/ 609600 w 2057400"/>
                      <a:gd name="connsiteY4" fmla="*/ 0 h 2349500"/>
                      <a:gd name="connsiteX0" fmla="*/ 647700 w 2057400"/>
                      <a:gd name="connsiteY0" fmla="*/ 0 h 2349500"/>
                      <a:gd name="connsiteX1" fmla="*/ 0 w 2057400"/>
                      <a:gd name="connsiteY1" fmla="*/ 330200 h 2349500"/>
                      <a:gd name="connsiteX2" fmla="*/ 1701800 w 2057400"/>
                      <a:gd name="connsiteY2" fmla="*/ 2349500 h 2349500"/>
                      <a:gd name="connsiteX3" fmla="*/ 2057400 w 2057400"/>
                      <a:gd name="connsiteY3" fmla="*/ 1625600 h 2349500"/>
                      <a:gd name="connsiteX4" fmla="*/ 647700 w 2057400"/>
                      <a:gd name="connsiteY4" fmla="*/ 0 h 2349500"/>
                      <a:gd name="connsiteX0" fmla="*/ 657225 w 2057400"/>
                      <a:gd name="connsiteY0" fmla="*/ 0 h 2363788"/>
                      <a:gd name="connsiteX1" fmla="*/ 0 w 2057400"/>
                      <a:gd name="connsiteY1" fmla="*/ 344488 h 2363788"/>
                      <a:gd name="connsiteX2" fmla="*/ 1701800 w 2057400"/>
                      <a:gd name="connsiteY2" fmla="*/ 2363788 h 2363788"/>
                      <a:gd name="connsiteX3" fmla="*/ 2057400 w 2057400"/>
                      <a:gd name="connsiteY3" fmla="*/ 1639888 h 2363788"/>
                      <a:gd name="connsiteX4" fmla="*/ 657225 w 2057400"/>
                      <a:gd name="connsiteY4" fmla="*/ 0 h 2363788"/>
                      <a:gd name="connsiteX0" fmla="*/ 657225 w 2066925"/>
                      <a:gd name="connsiteY0" fmla="*/ 0 h 2363788"/>
                      <a:gd name="connsiteX1" fmla="*/ 0 w 2066925"/>
                      <a:gd name="connsiteY1" fmla="*/ 344488 h 2363788"/>
                      <a:gd name="connsiteX2" fmla="*/ 1701800 w 2066925"/>
                      <a:gd name="connsiteY2" fmla="*/ 2363788 h 2363788"/>
                      <a:gd name="connsiteX3" fmla="*/ 2066925 w 2066925"/>
                      <a:gd name="connsiteY3" fmla="*/ 1601788 h 2363788"/>
                      <a:gd name="connsiteX4" fmla="*/ 657225 w 2066925"/>
                      <a:gd name="connsiteY4" fmla="*/ 0 h 2363788"/>
                      <a:gd name="connsiteX0" fmla="*/ 657225 w 2066925"/>
                      <a:gd name="connsiteY0" fmla="*/ 0 h 2363788"/>
                      <a:gd name="connsiteX1" fmla="*/ 0 w 2066925"/>
                      <a:gd name="connsiteY1" fmla="*/ 344488 h 2363788"/>
                      <a:gd name="connsiteX2" fmla="*/ 1677987 w 2066925"/>
                      <a:gd name="connsiteY2" fmla="*/ 2363788 h 2363788"/>
                      <a:gd name="connsiteX3" fmla="*/ 2066925 w 2066925"/>
                      <a:gd name="connsiteY3" fmla="*/ 1601788 h 2363788"/>
                      <a:gd name="connsiteX4" fmla="*/ 657225 w 2066925"/>
                      <a:gd name="connsiteY4" fmla="*/ 0 h 2363788"/>
                      <a:gd name="connsiteX0" fmla="*/ 614363 w 2024063"/>
                      <a:gd name="connsiteY0" fmla="*/ 0 h 2363788"/>
                      <a:gd name="connsiteX1" fmla="*/ 0 w 2024063"/>
                      <a:gd name="connsiteY1" fmla="*/ 354013 h 2363788"/>
                      <a:gd name="connsiteX2" fmla="*/ 1635125 w 2024063"/>
                      <a:gd name="connsiteY2" fmla="*/ 2363788 h 2363788"/>
                      <a:gd name="connsiteX3" fmla="*/ 2024063 w 2024063"/>
                      <a:gd name="connsiteY3" fmla="*/ 1601788 h 2363788"/>
                      <a:gd name="connsiteX4" fmla="*/ 614363 w 2024063"/>
                      <a:gd name="connsiteY4" fmla="*/ 0 h 23637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24063" h="2363788">
                        <a:moveTo>
                          <a:pt x="614363" y="0"/>
                        </a:moveTo>
                        <a:lnTo>
                          <a:pt x="0" y="354013"/>
                        </a:lnTo>
                        <a:lnTo>
                          <a:pt x="1635125" y="2363788"/>
                        </a:lnTo>
                        <a:lnTo>
                          <a:pt x="2024063" y="1601788"/>
                        </a:lnTo>
                        <a:lnTo>
                          <a:pt x="614363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accent2">
                          <a:lumMod val="70000"/>
                          <a:lumOff val="30000"/>
                        </a:schemeClr>
                      </a:gs>
                      <a:gs pos="100000">
                        <a:schemeClr val="accent2">
                          <a:lumMod val="70000"/>
                          <a:lumOff val="30000"/>
                        </a:schemeClr>
                      </a:gs>
                    </a:gsLst>
                    <a:lin ang="5400000" scaled="0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701"/>
                  </a:p>
                </p:txBody>
              </p:sp>
              <p:sp>
                <p:nvSpPr>
                  <p:cNvPr id="126" name="Freeform 4">
                    <a:extLst>
                      <a:ext uri="{FF2B5EF4-FFF2-40B4-BE49-F238E27FC236}">
                        <a16:creationId xmlns:a16="http://schemas.microsoft.com/office/drawing/2014/main" id="{D535379B-98EF-4AB2-A7A7-E507119D8C7C}"/>
                      </a:ext>
                    </a:extLst>
                  </p:cNvPr>
                  <p:cNvSpPr/>
                  <p:nvPr/>
                </p:nvSpPr>
                <p:spPr>
                  <a:xfrm>
                    <a:off x="5097314" y="3203575"/>
                    <a:ext cx="1323975" cy="2262036"/>
                  </a:xfrm>
                  <a:custGeom>
                    <a:avLst/>
                    <a:gdLst>
                      <a:gd name="connsiteX0" fmla="*/ 317500 w 1333500"/>
                      <a:gd name="connsiteY0" fmla="*/ 0 h 2463800"/>
                      <a:gd name="connsiteX1" fmla="*/ 0 w 1333500"/>
                      <a:gd name="connsiteY1" fmla="*/ 165100 h 2463800"/>
                      <a:gd name="connsiteX2" fmla="*/ 1104900 w 1333500"/>
                      <a:gd name="connsiteY2" fmla="*/ 2463800 h 2463800"/>
                      <a:gd name="connsiteX3" fmla="*/ 1333500 w 1333500"/>
                      <a:gd name="connsiteY3" fmla="*/ 1689100 h 2463800"/>
                      <a:gd name="connsiteX4" fmla="*/ 317500 w 1333500"/>
                      <a:gd name="connsiteY4" fmla="*/ 0 h 2463800"/>
                      <a:gd name="connsiteX0" fmla="*/ 331788 w 1333500"/>
                      <a:gd name="connsiteY0" fmla="*/ 0 h 2416175"/>
                      <a:gd name="connsiteX1" fmla="*/ 0 w 1333500"/>
                      <a:gd name="connsiteY1" fmla="*/ 117475 h 2416175"/>
                      <a:gd name="connsiteX2" fmla="*/ 1104900 w 1333500"/>
                      <a:gd name="connsiteY2" fmla="*/ 2416175 h 2416175"/>
                      <a:gd name="connsiteX3" fmla="*/ 1333500 w 1333500"/>
                      <a:gd name="connsiteY3" fmla="*/ 1641475 h 2416175"/>
                      <a:gd name="connsiteX4" fmla="*/ 331788 w 1333500"/>
                      <a:gd name="connsiteY4" fmla="*/ 0 h 2416175"/>
                      <a:gd name="connsiteX0" fmla="*/ 331788 w 1362075"/>
                      <a:gd name="connsiteY0" fmla="*/ 0 h 2416175"/>
                      <a:gd name="connsiteX1" fmla="*/ 0 w 1362075"/>
                      <a:gd name="connsiteY1" fmla="*/ 117475 h 2416175"/>
                      <a:gd name="connsiteX2" fmla="*/ 1104900 w 1362075"/>
                      <a:gd name="connsiteY2" fmla="*/ 2416175 h 2416175"/>
                      <a:gd name="connsiteX3" fmla="*/ 1362075 w 1362075"/>
                      <a:gd name="connsiteY3" fmla="*/ 1736725 h 2416175"/>
                      <a:gd name="connsiteX4" fmla="*/ 331788 w 1362075"/>
                      <a:gd name="connsiteY4" fmla="*/ 0 h 2416175"/>
                      <a:gd name="connsiteX0" fmla="*/ 331788 w 1381125"/>
                      <a:gd name="connsiteY0" fmla="*/ 0 h 2416175"/>
                      <a:gd name="connsiteX1" fmla="*/ 0 w 1381125"/>
                      <a:gd name="connsiteY1" fmla="*/ 117475 h 2416175"/>
                      <a:gd name="connsiteX2" fmla="*/ 1104900 w 1381125"/>
                      <a:gd name="connsiteY2" fmla="*/ 2416175 h 2416175"/>
                      <a:gd name="connsiteX3" fmla="*/ 1381125 w 1381125"/>
                      <a:gd name="connsiteY3" fmla="*/ 1722437 h 2416175"/>
                      <a:gd name="connsiteX4" fmla="*/ 331788 w 1381125"/>
                      <a:gd name="connsiteY4" fmla="*/ 0 h 2416175"/>
                      <a:gd name="connsiteX0" fmla="*/ 331788 w 1381125"/>
                      <a:gd name="connsiteY0" fmla="*/ 0 h 2349500"/>
                      <a:gd name="connsiteX1" fmla="*/ 0 w 1381125"/>
                      <a:gd name="connsiteY1" fmla="*/ 117475 h 2349500"/>
                      <a:gd name="connsiteX2" fmla="*/ 1152525 w 1381125"/>
                      <a:gd name="connsiteY2" fmla="*/ 2349500 h 2349500"/>
                      <a:gd name="connsiteX3" fmla="*/ 1381125 w 1381125"/>
                      <a:gd name="connsiteY3" fmla="*/ 1722437 h 2349500"/>
                      <a:gd name="connsiteX4" fmla="*/ 331788 w 1381125"/>
                      <a:gd name="connsiteY4" fmla="*/ 0 h 2349500"/>
                      <a:gd name="connsiteX0" fmla="*/ 284163 w 1333500"/>
                      <a:gd name="connsiteY0" fmla="*/ 0 h 2349500"/>
                      <a:gd name="connsiteX1" fmla="*/ 0 w 1333500"/>
                      <a:gd name="connsiteY1" fmla="*/ 117475 h 2349500"/>
                      <a:gd name="connsiteX2" fmla="*/ 1104900 w 1333500"/>
                      <a:gd name="connsiteY2" fmla="*/ 2349500 h 2349500"/>
                      <a:gd name="connsiteX3" fmla="*/ 1333500 w 1333500"/>
                      <a:gd name="connsiteY3" fmla="*/ 1722437 h 2349500"/>
                      <a:gd name="connsiteX4" fmla="*/ 284163 w 1333500"/>
                      <a:gd name="connsiteY4" fmla="*/ 0 h 2349500"/>
                      <a:gd name="connsiteX0" fmla="*/ 284163 w 1333500"/>
                      <a:gd name="connsiteY0" fmla="*/ 0 h 2335212"/>
                      <a:gd name="connsiteX1" fmla="*/ 0 w 1333500"/>
                      <a:gd name="connsiteY1" fmla="*/ 117475 h 2335212"/>
                      <a:gd name="connsiteX2" fmla="*/ 1109663 w 1333500"/>
                      <a:gd name="connsiteY2" fmla="*/ 2335212 h 2335212"/>
                      <a:gd name="connsiteX3" fmla="*/ 1333500 w 1333500"/>
                      <a:gd name="connsiteY3" fmla="*/ 1722437 h 2335212"/>
                      <a:gd name="connsiteX4" fmla="*/ 284163 w 1333500"/>
                      <a:gd name="connsiteY4" fmla="*/ 0 h 2335212"/>
                      <a:gd name="connsiteX0" fmla="*/ 284163 w 1333500"/>
                      <a:gd name="connsiteY0" fmla="*/ 0 h 2349500"/>
                      <a:gd name="connsiteX1" fmla="*/ 0 w 1333500"/>
                      <a:gd name="connsiteY1" fmla="*/ 117475 h 2349500"/>
                      <a:gd name="connsiteX2" fmla="*/ 1109663 w 1333500"/>
                      <a:gd name="connsiteY2" fmla="*/ 2349500 h 2349500"/>
                      <a:gd name="connsiteX3" fmla="*/ 1333500 w 1333500"/>
                      <a:gd name="connsiteY3" fmla="*/ 1722437 h 2349500"/>
                      <a:gd name="connsiteX4" fmla="*/ 284163 w 1333500"/>
                      <a:gd name="connsiteY4" fmla="*/ 0 h 2349500"/>
                      <a:gd name="connsiteX0" fmla="*/ 284163 w 1323975"/>
                      <a:gd name="connsiteY0" fmla="*/ 0 h 2349500"/>
                      <a:gd name="connsiteX1" fmla="*/ 0 w 1323975"/>
                      <a:gd name="connsiteY1" fmla="*/ 117475 h 2349500"/>
                      <a:gd name="connsiteX2" fmla="*/ 1109663 w 1323975"/>
                      <a:gd name="connsiteY2" fmla="*/ 2349500 h 2349500"/>
                      <a:gd name="connsiteX3" fmla="*/ 1323975 w 1323975"/>
                      <a:gd name="connsiteY3" fmla="*/ 1727199 h 2349500"/>
                      <a:gd name="connsiteX4" fmla="*/ 284163 w 1323975"/>
                      <a:gd name="connsiteY4" fmla="*/ 0 h 2349500"/>
                      <a:gd name="connsiteX0" fmla="*/ 284163 w 1323975"/>
                      <a:gd name="connsiteY0" fmla="*/ 0 h 2262036"/>
                      <a:gd name="connsiteX1" fmla="*/ 0 w 1323975"/>
                      <a:gd name="connsiteY1" fmla="*/ 117475 h 2262036"/>
                      <a:gd name="connsiteX2" fmla="*/ 1157371 w 1323975"/>
                      <a:gd name="connsiteY2" fmla="*/ 2262036 h 2262036"/>
                      <a:gd name="connsiteX3" fmla="*/ 1323975 w 1323975"/>
                      <a:gd name="connsiteY3" fmla="*/ 1727199 h 2262036"/>
                      <a:gd name="connsiteX4" fmla="*/ 284163 w 1323975"/>
                      <a:gd name="connsiteY4" fmla="*/ 0 h 22620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23975" h="2262036">
                        <a:moveTo>
                          <a:pt x="284163" y="0"/>
                        </a:moveTo>
                        <a:lnTo>
                          <a:pt x="0" y="117475"/>
                        </a:lnTo>
                        <a:lnTo>
                          <a:pt x="1157371" y="2262036"/>
                        </a:lnTo>
                        <a:lnTo>
                          <a:pt x="1323975" y="1727199"/>
                        </a:lnTo>
                        <a:lnTo>
                          <a:pt x="284163" y="0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701"/>
                  </a:p>
                </p:txBody>
              </p:sp>
              <p:sp>
                <p:nvSpPr>
                  <p:cNvPr id="127" name="Freeform 7">
                    <a:extLst>
                      <a:ext uri="{FF2B5EF4-FFF2-40B4-BE49-F238E27FC236}">
                        <a16:creationId xmlns:a16="http://schemas.microsoft.com/office/drawing/2014/main" id="{42862FE1-1E2A-40CE-AB63-612ABC59D73B}"/>
                      </a:ext>
                    </a:extLst>
                  </p:cNvPr>
                  <p:cNvSpPr/>
                  <p:nvPr/>
                </p:nvSpPr>
                <p:spPr>
                  <a:xfrm>
                    <a:off x="5377275" y="3140073"/>
                    <a:ext cx="1655201" cy="2009777"/>
                  </a:xfrm>
                  <a:custGeom>
                    <a:avLst/>
                    <a:gdLst>
                      <a:gd name="connsiteX0" fmla="*/ 1625600 w 1625600"/>
                      <a:gd name="connsiteY0" fmla="*/ 1981200 h 1981200"/>
                      <a:gd name="connsiteX1" fmla="*/ 1016000 w 1625600"/>
                      <a:gd name="connsiteY1" fmla="*/ 1752600 h 1981200"/>
                      <a:gd name="connsiteX2" fmla="*/ 0 w 1625600"/>
                      <a:gd name="connsiteY2" fmla="*/ 0 h 1981200"/>
                      <a:gd name="connsiteX3" fmla="*/ 1625600 w 1625600"/>
                      <a:gd name="connsiteY3" fmla="*/ 1981200 h 1981200"/>
                      <a:gd name="connsiteX0" fmla="*/ 1611312 w 1611312"/>
                      <a:gd name="connsiteY0" fmla="*/ 2009775 h 2009775"/>
                      <a:gd name="connsiteX1" fmla="*/ 1001712 w 1611312"/>
                      <a:gd name="connsiteY1" fmla="*/ 1781175 h 2009775"/>
                      <a:gd name="connsiteX2" fmla="*/ 0 w 1611312"/>
                      <a:gd name="connsiteY2" fmla="*/ 0 h 2009775"/>
                      <a:gd name="connsiteX3" fmla="*/ 1611312 w 1611312"/>
                      <a:gd name="connsiteY3" fmla="*/ 2009775 h 2009775"/>
                      <a:gd name="connsiteX0" fmla="*/ 1642913 w 1642913"/>
                      <a:gd name="connsiteY0" fmla="*/ 2009775 h 2009775"/>
                      <a:gd name="connsiteX1" fmla="*/ 1033313 w 1642913"/>
                      <a:gd name="connsiteY1" fmla="*/ 1781175 h 2009775"/>
                      <a:gd name="connsiteX2" fmla="*/ 0 w 1642913"/>
                      <a:gd name="connsiteY2" fmla="*/ 55564 h 2009775"/>
                      <a:gd name="connsiteX3" fmla="*/ 31601 w 1642913"/>
                      <a:gd name="connsiteY3" fmla="*/ 0 h 2009775"/>
                      <a:gd name="connsiteX4" fmla="*/ 1642913 w 1642913"/>
                      <a:gd name="connsiteY4" fmla="*/ 2009775 h 2009775"/>
                      <a:gd name="connsiteX0" fmla="*/ 1642913 w 1642913"/>
                      <a:gd name="connsiteY0" fmla="*/ 2009775 h 2009775"/>
                      <a:gd name="connsiteX1" fmla="*/ 1033313 w 1642913"/>
                      <a:gd name="connsiteY1" fmla="*/ 1781175 h 2009775"/>
                      <a:gd name="connsiteX2" fmla="*/ 0 w 1642913"/>
                      <a:gd name="connsiteY2" fmla="*/ 55564 h 2009775"/>
                      <a:gd name="connsiteX3" fmla="*/ 31601 w 1642913"/>
                      <a:gd name="connsiteY3" fmla="*/ 0 h 2009775"/>
                      <a:gd name="connsiteX4" fmla="*/ 1642913 w 1642913"/>
                      <a:gd name="connsiteY4" fmla="*/ 2009775 h 2009775"/>
                      <a:gd name="connsiteX0" fmla="*/ 1642913 w 1642913"/>
                      <a:gd name="connsiteY0" fmla="*/ 2009775 h 2009775"/>
                      <a:gd name="connsiteX1" fmla="*/ 1028550 w 1642913"/>
                      <a:gd name="connsiteY1" fmla="*/ 1785937 h 2009775"/>
                      <a:gd name="connsiteX2" fmla="*/ 0 w 1642913"/>
                      <a:gd name="connsiteY2" fmla="*/ 55564 h 2009775"/>
                      <a:gd name="connsiteX3" fmla="*/ 31601 w 1642913"/>
                      <a:gd name="connsiteY3" fmla="*/ 0 h 2009775"/>
                      <a:gd name="connsiteX4" fmla="*/ 1642913 w 1642913"/>
                      <a:gd name="connsiteY4" fmla="*/ 2009775 h 2009775"/>
                      <a:gd name="connsiteX0" fmla="*/ 1652438 w 1652438"/>
                      <a:gd name="connsiteY0" fmla="*/ 2000250 h 2000250"/>
                      <a:gd name="connsiteX1" fmla="*/ 1028550 w 1652438"/>
                      <a:gd name="connsiteY1" fmla="*/ 1785937 h 2000250"/>
                      <a:gd name="connsiteX2" fmla="*/ 0 w 1652438"/>
                      <a:gd name="connsiteY2" fmla="*/ 55564 h 2000250"/>
                      <a:gd name="connsiteX3" fmla="*/ 31601 w 1652438"/>
                      <a:gd name="connsiteY3" fmla="*/ 0 h 2000250"/>
                      <a:gd name="connsiteX4" fmla="*/ 1652438 w 1652438"/>
                      <a:gd name="connsiteY4" fmla="*/ 2000250 h 2000250"/>
                      <a:gd name="connsiteX0" fmla="*/ 1671488 w 1671488"/>
                      <a:gd name="connsiteY0" fmla="*/ 2014538 h 2014538"/>
                      <a:gd name="connsiteX1" fmla="*/ 1028550 w 1671488"/>
                      <a:gd name="connsiteY1" fmla="*/ 1785937 h 2014538"/>
                      <a:gd name="connsiteX2" fmla="*/ 0 w 1671488"/>
                      <a:gd name="connsiteY2" fmla="*/ 55564 h 2014538"/>
                      <a:gd name="connsiteX3" fmla="*/ 31601 w 1671488"/>
                      <a:gd name="connsiteY3" fmla="*/ 0 h 2014538"/>
                      <a:gd name="connsiteX4" fmla="*/ 1671488 w 1671488"/>
                      <a:gd name="connsiteY4" fmla="*/ 2014538 h 2014538"/>
                      <a:gd name="connsiteX0" fmla="*/ 1657200 w 1657200"/>
                      <a:gd name="connsiteY0" fmla="*/ 2009776 h 2009776"/>
                      <a:gd name="connsiteX1" fmla="*/ 1028550 w 1657200"/>
                      <a:gd name="connsiteY1" fmla="*/ 1785937 h 2009776"/>
                      <a:gd name="connsiteX2" fmla="*/ 0 w 1657200"/>
                      <a:gd name="connsiteY2" fmla="*/ 55564 h 2009776"/>
                      <a:gd name="connsiteX3" fmla="*/ 31601 w 1657200"/>
                      <a:gd name="connsiteY3" fmla="*/ 0 h 2009776"/>
                      <a:gd name="connsiteX4" fmla="*/ 1657200 w 1657200"/>
                      <a:gd name="connsiteY4" fmla="*/ 2009776 h 2009776"/>
                      <a:gd name="connsiteX0" fmla="*/ 1642912 w 1642912"/>
                      <a:gd name="connsiteY0" fmla="*/ 2009776 h 2009776"/>
                      <a:gd name="connsiteX1" fmla="*/ 1014262 w 1642912"/>
                      <a:gd name="connsiteY1" fmla="*/ 1785937 h 2009776"/>
                      <a:gd name="connsiteX2" fmla="*/ 0 w 1642912"/>
                      <a:gd name="connsiteY2" fmla="*/ 65089 h 2009776"/>
                      <a:gd name="connsiteX3" fmla="*/ 17313 w 1642912"/>
                      <a:gd name="connsiteY3" fmla="*/ 0 h 2009776"/>
                      <a:gd name="connsiteX4" fmla="*/ 1642912 w 1642912"/>
                      <a:gd name="connsiteY4" fmla="*/ 2009776 h 2009776"/>
                      <a:gd name="connsiteX0" fmla="*/ 1647675 w 1647675"/>
                      <a:gd name="connsiteY0" fmla="*/ 2009776 h 2009776"/>
                      <a:gd name="connsiteX1" fmla="*/ 1019025 w 1647675"/>
                      <a:gd name="connsiteY1" fmla="*/ 1785937 h 2009776"/>
                      <a:gd name="connsiteX2" fmla="*/ 0 w 1647675"/>
                      <a:gd name="connsiteY2" fmla="*/ 74614 h 2009776"/>
                      <a:gd name="connsiteX3" fmla="*/ 22076 w 1647675"/>
                      <a:gd name="connsiteY3" fmla="*/ 0 h 2009776"/>
                      <a:gd name="connsiteX4" fmla="*/ 1647675 w 1647675"/>
                      <a:gd name="connsiteY4" fmla="*/ 2009776 h 2009776"/>
                      <a:gd name="connsiteX0" fmla="*/ 1655200 w 1655200"/>
                      <a:gd name="connsiteY0" fmla="*/ 2009776 h 2009776"/>
                      <a:gd name="connsiteX1" fmla="*/ 1026550 w 1655200"/>
                      <a:gd name="connsiteY1" fmla="*/ 1785937 h 2009776"/>
                      <a:gd name="connsiteX2" fmla="*/ 0 w 1655200"/>
                      <a:gd name="connsiteY2" fmla="*/ 74613 h 2009776"/>
                      <a:gd name="connsiteX3" fmla="*/ 29601 w 1655200"/>
                      <a:gd name="connsiteY3" fmla="*/ 0 h 2009776"/>
                      <a:gd name="connsiteX4" fmla="*/ 1655200 w 1655200"/>
                      <a:gd name="connsiteY4" fmla="*/ 2009776 h 20097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655200" h="2009776">
                        <a:moveTo>
                          <a:pt x="1655200" y="2009776"/>
                        </a:moveTo>
                        <a:lnTo>
                          <a:pt x="1026550" y="1785937"/>
                        </a:lnTo>
                        <a:cubicBezTo>
                          <a:pt x="715450" y="1234546"/>
                          <a:pt x="330150" y="621241"/>
                          <a:pt x="0" y="74613"/>
                        </a:cubicBezTo>
                        <a:lnTo>
                          <a:pt x="29601" y="0"/>
                        </a:lnTo>
                        <a:lnTo>
                          <a:pt x="1655200" y="2009776"/>
                        </a:lnTo>
                        <a:close/>
                      </a:path>
                    </a:pathLst>
                  </a:custGeom>
                  <a:solidFill>
                    <a:schemeClr val="accent2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701" dirty="0"/>
                  </a:p>
                </p:txBody>
              </p:sp>
              <p:sp>
                <p:nvSpPr>
                  <p:cNvPr id="128" name="Freeform 9">
                    <a:extLst>
                      <a:ext uri="{FF2B5EF4-FFF2-40B4-BE49-F238E27FC236}">
                        <a16:creationId xmlns:a16="http://schemas.microsoft.com/office/drawing/2014/main" id="{E96360C7-D0E1-4293-971D-C403E18AD655}"/>
                      </a:ext>
                    </a:extLst>
                  </p:cNvPr>
                  <p:cNvSpPr/>
                  <p:nvPr/>
                </p:nvSpPr>
                <p:spPr>
                  <a:xfrm>
                    <a:off x="6249936" y="4918074"/>
                    <a:ext cx="795241" cy="565027"/>
                  </a:xfrm>
                  <a:custGeom>
                    <a:avLst/>
                    <a:gdLst>
                      <a:gd name="connsiteX0" fmla="*/ 889000 w 889000"/>
                      <a:gd name="connsiteY0" fmla="*/ 215900 h 622300"/>
                      <a:gd name="connsiteX1" fmla="*/ 0 w 889000"/>
                      <a:gd name="connsiteY1" fmla="*/ 622300 h 622300"/>
                      <a:gd name="connsiteX2" fmla="*/ 266700 w 889000"/>
                      <a:gd name="connsiteY2" fmla="*/ 0 h 622300"/>
                      <a:gd name="connsiteX3" fmla="*/ 889000 w 889000"/>
                      <a:gd name="connsiteY3" fmla="*/ 215900 h 622300"/>
                      <a:gd name="connsiteX0" fmla="*/ 903288 w 903288"/>
                      <a:gd name="connsiteY0" fmla="*/ 201612 h 622300"/>
                      <a:gd name="connsiteX1" fmla="*/ 0 w 903288"/>
                      <a:gd name="connsiteY1" fmla="*/ 622300 h 622300"/>
                      <a:gd name="connsiteX2" fmla="*/ 266700 w 903288"/>
                      <a:gd name="connsiteY2" fmla="*/ 0 h 622300"/>
                      <a:gd name="connsiteX3" fmla="*/ 903288 w 903288"/>
                      <a:gd name="connsiteY3" fmla="*/ 201612 h 622300"/>
                      <a:gd name="connsiteX0" fmla="*/ 903288 w 903288"/>
                      <a:gd name="connsiteY0" fmla="*/ 215900 h 636588"/>
                      <a:gd name="connsiteX1" fmla="*/ 0 w 903288"/>
                      <a:gd name="connsiteY1" fmla="*/ 636588 h 636588"/>
                      <a:gd name="connsiteX2" fmla="*/ 285750 w 903288"/>
                      <a:gd name="connsiteY2" fmla="*/ 0 h 636588"/>
                      <a:gd name="connsiteX3" fmla="*/ 903288 w 903288"/>
                      <a:gd name="connsiteY3" fmla="*/ 215900 h 636588"/>
                      <a:gd name="connsiteX0" fmla="*/ 903288 w 903288"/>
                      <a:gd name="connsiteY0" fmla="*/ 215900 h 636588"/>
                      <a:gd name="connsiteX1" fmla="*/ 0 w 903288"/>
                      <a:gd name="connsiteY1" fmla="*/ 636588 h 636588"/>
                      <a:gd name="connsiteX2" fmla="*/ 266700 w 903288"/>
                      <a:gd name="connsiteY2" fmla="*/ 0 h 636588"/>
                      <a:gd name="connsiteX3" fmla="*/ 903288 w 903288"/>
                      <a:gd name="connsiteY3" fmla="*/ 215900 h 636588"/>
                      <a:gd name="connsiteX0" fmla="*/ 850900 w 850900"/>
                      <a:gd name="connsiteY0" fmla="*/ 215900 h 622301"/>
                      <a:gd name="connsiteX1" fmla="*/ 0 w 850900"/>
                      <a:gd name="connsiteY1" fmla="*/ 622301 h 622301"/>
                      <a:gd name="connsiteX2" fmla="*/ 214312 w 850900"/>
                      <a:gd name="connsiteY2" fmla="*/ 0 h 622301"/>
                      <a:gd name="connsiteX3" fmla="*/ 850900 w 850900"/>
                      <a:gd name="connsiteY3" fmla="*/ 215900 h 622301"/>
                      <a:gd name="connsiteX0" fmla="*/ 850900 w 850900"/>
                      <a:gd name="connsiteY0" fmla="*/ 230187 h 636588"/>
                      <a:gd name="connsiteX1" fmla="*/ 0 w 850900"/>
                      <a:gd name="connsiteY1" fmla="*/ 636588 h 636588"/>
                      <a:gd name="connsiteX2" fmla="*/ 209549 w 850900"/>
                      <a:gd name="connsiteY2" fmla="*/ 0 h 636588"/>
                      <a:gd name="connsiteX3" fmla="*/ 850900 w 850900"/>
                      <a:gd name="connsiteY3" fmla="*/ 230187 h 636588"/>
                      <a:gd name="connsiteX0" fmla="*/ 803192 w 803192"/>
                      <a:gd name="connsiteY0" fmla="*/ 230187 h 525270"/>
                      <a:gd name="connsiteX1" fmla="*/ 0 w 803192"/>
                      <a:gd name="connsiteY1" fmla="*/ 525270 h 525270"/>
                      <a:gd name="connsiteX2" fmla="*/ 161841 w 803192"/>
                      <a:gd name="connsiteY2" fmla="*/ 0 h 525270"/>
                      <a:gd name="connsiteX3" fmla="*/ 803192 w 803192"/>
                      <a:gd name="connsiteY3" fmla="*/ 230187 h 525270"/>
                      <a:gd name="connsiteX0" fmla="*/ 795241 w 795241"/>
                      <a:gd name="connsiteY0" fmla="*/ 230187 h 565027"/>
                      <a:gd name="connsiteX1" fmla="*/ 0 w 795241"/>
                      <a:gd name="connsiteY1" fmla="*/ 565027 h 565027"/>
                      <a:gd name="connsiteX2" fmla="*/ 153890 w 795241"/>
                      <a:gd name="connsiteY2" fmla="*/ 0 h 565027"/>
                      <a:gd name="connsiteX3" fmla="*/ 795241 w 795241"/>
                      <a:gd name="connsiteY3" fmla="*/ 230187 h 5650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795241" h="565027">
                        <a:moveTo>
                          <a:pt x="795241" y="230187"/>
                        </a:moveTo>
                        <a:lnTo>
                          <a:pt x="0" y="565027"/>
                        </a:lnTo>
                        <a:lnTo>
                          <a:pt x="153890" y="0"/>
                        </a:lnTo>
                        <a:lnTo>
                          <a:pt x="795241" y="230187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accent2">
                          <a:lumMod val="70000"/>
                          <a:lumOff val="30000"/>
                        </a:schemeClr>
                      </a:gs>
                      <a:gs pos="100000">
                        <a:schemeClr val="accent2">
                          <a:lumMod val="70000"/>
                          <a:lumOff val="30000"/>
                        </a:schemeClr>
                      </a:gs>
                    </a:gsLst>
                    <a:lin ang="5400000" scaled="0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701"/>
                  </a:p>
                </p:txBody>
              </p:sp>
            </p:grpSp>
          </p:grpSp>
          <p:grpSp>
            <p:nvGrpSpPr>
              <p:cNvPr id="107" name="Group 106">
                <a:extLst>
                  <a:ext uri="{FF2B5EF4-FFF2-40B4-BE49-F238E27FC236}">
                    <a16:creationId xmlns:a16="http://schemas.microsoft.com/office/drawing/2014/main" id="{5D6B97AF-79BD-420B-A4F6-6E4C4DF3B73D}"/>
                  </a:ext>
                </a:extLst>
              </p:cNvPr>
              <p:cNvGrpSpPr/>
              <p:nvPr/>
            </p:nvGrpSpPr>
            <p:grpSpPr>
              <a:xfrm>
                <a:off x="3581400" y="2594394"/>
                <a:ext cx="347096" cy="406677"/>
                <a:chOff x="3581400" y="2594394"/>
                <a:chExt cx="347096" cy="406677"/>
              </a:xfrm>
            </p:grpSpPr>
            <p:sp>
              <p:nvSpPr>
                <p:cNvPr id="118" name="Freeform 72">
                  <a:extLst>
                    <a:ext uri="{FF2B5EF4-FFF2-40B4-BE49-F238E27FC236}">
                      <a16:creationId xmlns:a16="http://schemas.microsoft.com/office/drawing/2014/main" id="{B39044B8-FC70-4D5D-9491-4DB1202C53A2}"/>
                    </a:ext>
                  </a:extLst>
                </p:cNvPr>
                <p:cNvSpPr/>
                <p:nvPr/>
              </p:nvSpPr>
              <p:spPr>
                <a:xfrm flipH="1">
                  <a:off x="3649150" y="2594394"/>
                  <a:ext cx="229659" cy="406677"/>
                </a:xfrm>
                <a:custGeom>
                  <a:avLst/>
                  <a:gdLst>
                    <a:gd name="connsiteX0" fmla="*/ 679905 w 679905"/>
                    <a:gd name="connsiteY0" fmla="*/ 1118161 h 1118161"/>
                    <a:gd name="connsiteX1" fmla="*/ 11995 w 679905"/>
                    <a:gd name="connsiteY1" fmla="*/ 60637 h 1118161"/>
                    <a:gd name="connsiteX2" fmla="*/ 250534 w 679905"/>
                    <a:gd name="connsiteY2" fmla="*/ 132199 h 1118161"/>
                    <a:gd name="connsiteX3" fmla="*/ 250534 w 679905"/>
                    <a:gd name="connsiteY3" fmla="*/ 156053 h 1118161"/>
                    <a:gd name="connsiteX0" fmla="*/ 551259 w 551259"/>
                    <a:gd name="connsiteY0" fmla="*/ 985962 h 985962"/>
                    <a:gd name="connsiteX1" fmla="*/ 18521 w 551259"/>
                    <a:gd name="connsiteY1" fmla="*/ 127221 h 985962"/>
                    <a:gd name="connsiteX2" fmla="*/ 121888 w 551259"/>
                    <a:gd name="connsiteY2" fmla="*/ 0 h 985962"/>
                    <a:gd name="connsiteX3" fmla="*/ 121888 w 551259"/>
                    <a:gd name="connsiteY3" fmla="*/ 23854 h 985962"/>
                    <a:gd name="connsiteX0" fmla="*/ 551618 w 551618"/>
                    <a:gd name="connsiteY0" fmla="*/ 962935 h 962935"/>
                    <a:gd name="connsiteX1" fmla="*/ 18880 w 551618"/>
                    <a:gd name="connsiteY1" fmla="*/ 104194 h 962935"/>
                    <a:gd name="connsiteX2" fmla="*/ 122247 w 551618"/>
                    <a:gd name="connsiteY2" fmla="*/ 827 h 962935"/>
                    <a:gd name="connsiteX0" fmla="*/ 374940 w 374940"/>
                    <a:gd name="connsiteY0" fmla="*/ 803082 h 803082"/>
                    <a:gd name="connsiteX1" fmla="*/ 9180 w 374940"/>
                    <a:gd name="connsiteY1" fmla="*/ 103367 h 803082"/>
                    <a:gd name="connsiteX2" fmla="*/ 112547 w 374940"/>
                    <a:gd name="connsiteY2" fmla="*/ 0 h 803082"/>
                    <a:gd name="connsiteX0" fmla="*/ 374940 w 374940"/>
                    <a:gd name="connsiteY0" fmla="*/ 803082 h 803082"/>
                    <a:gd name="connsiteX1" fmla="*/ 9180 w 374940"/>
                    <a:gd name="connsiteY1" fmla="*/ 103367 h 803082"/>
                    <a:gd name="connsiteX2" fmla="*/ 112547 w 374940"/>
                    <a:gd name="connsiteY2" fmla="*/ 0 h 803082"/>
                    <a:gd name="connsiteX0" fmla="*/ 496256 w 496256"/>
                    <a:gd name="connsiteY0" fmla="*/ 924903 h 924903"/>
                    <a:gd name="connsiteX1" fmla="*/ 5106 w 496256"/>
                    <a:gd name="connsiteY1" fmla="*/ 41341 h 924903"/>
                    <a:gd name="connsiteX2" fmla="*/ 233863 w 496256"/>
                    <a:gd name="connsiteY2" fmla="*/ 121821 h 924903"/>
                    <a:gd name="connsiteX0" fmla="*/ 502590 w 502590"/>
                    <a:gd name="connsiteY0" fmla="*/ 965897 h 965897"/>
                    <a:gd name="connsiteX1" fmla="*/ 11440 w 502590"/>
                    <a:gd name="connsiteY1" fmla="*/ 82335 h 965897"/>
                    <a:gd name="connsiteX2" fmla="*/ 83459 w 502590"/>
                    <a:gd name="connsiteY2" fmla="*/ 1950 h 965897"/>
                    <a:gd name="connsiteX0" fmla="*/ 462088 w 462088"/>
                    <a:gd name="connsiteY0" fmla="*/ 963948 h 963948"/>
                    <a:gd name="connsiteX1" fmla="*/ 17959 w 462088"/>
                    <a:gd name="connsiteY1" fmla="*/ 97623 h 963948"/>
                    <a:gd name="connsiteX2" fmla="*/ 42957 w 462088"/>
                    <a:gd name="connsiteY2" fmla="*/ 1 h 963948"/>
                    <a:gd name="connsiteX0" fmla="*/ 503885 w 503885"/>
                    <a:gd name="connsiteY0" fmla="*/ 981184 h 981184"/>
                    <a:gd name="connsiteX1" fmla="*/ 17959 w 503885"/>
                    <a:gd name="connsiteY1" fmla="*/ 97623 h 981184"/>
                    <a:gd name="connsiteX2" fmla="*/ 42957 w 503885"/>
                    <a:gd name="connsiteY2" fmla="*/ 1 h 9811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503885" h="981184">
                      <a:moveTo>
                        <a:pt x="503885" y="981184"/>
                      </a:moveTo>
                      <a:cubicBezTo>
                        <a:pt x="269321" y="542536"/>
                        <a:pt x="61691" y="231470"/>
                        <a:pt x="17959" y="97623"/>
                      </a:cubicBezTo>
                      <a:cubicBezTo>
                        <a:pt x="-25773" y="-36224"/>
                        <a:pt x="21422" y="21536"/>
                        <a:pt x="42957" y="1"/>
                      </a:cubicBezTo>
                    </a:path>
                  </a:pathLst>
                </a:custGeom>
                <a:ln w="12700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  <p:sp>
              <p:nvSpPr>
                <p:cNvPr id="119" name="Freeform: Shape 118">
                  <a:extLst>
                    <a:ext uri="{FF2B5EF4-FFF2-40B4-BE49-F238E27FC236}">
                      <a16:creationId xmlns:a16="http://schemas.microsoft.com/office/drawing/2014/main" id="{0A102F69-AAAF-4B9F-A0FD-718581EF7F6E}"/>
                    </a:ext>
                  </a:extLst>
                </p:cNvPr>
                <p:cNvSpPr/>
                <p:nvPr/>
              </p:nvSpPr>
              <p:spPr>
                <a:xfrm>
                  <a:off x="3581400" y="2733676"/>
                  <a:ext cx="140493" cy="209550"/>
                </a:xfrm>
                <a:custGeom>
                  <a:avLst/>
                  <a:gdLst>
                    <a:gd name="connsiteX0" fmla="*/ 0 w 133350"/>
                    <a:gd name="connsiteY0" fmla="*/ 173831 h 173831"/>
                    <a:gd name="connsiteX1" fmla="*/ 133350 w 133350"/>
                    <a:gd name="connsiteY1" fmla="*/ 0 h 173831"/>
                    <a:gd name="connsiteX2" fmla="*/ 133350 w 133350"/>
                    <a:gd name="connsiteY2" fmla="*/ 0 h 173831"/>
                    <a:gd name="connsiteX0" fmla="*/ 0 w 140493"/>
                    <a:gd name="connsiteY0" fmla="*/ 209550 h 209550"/>
                    <a:gd name="connsiteX1" fmla="*/ 140493 w 140493"/>
                    <a:gd name="connsiteY1" fmla="*/ 0 h 209550"/>
                    <a:gd name="connsiteX2" fmla="*/ 140493 w 140493"/>
                    <a:gd name="connsiteY2" fmla="*/ 0 h 2095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40493" h="209550">
                      <a:moveTo>
                        <a:pt x="0" y="209550"/>
                      </a:moveTo>
                      <a:lnTo>
                        <a:pt x="140493" y="0"/>
                      </a:lnTo>
                      <a:lnTo>
                        <a:pt x="140493" y="0"/>
                      </a:lnTo>
                    </a:path>
                  </a:pathLst>
                </a:custGeom>
                <a:no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0" name="Freeform 72">
                  <a:extLst>
                    <a:ext uri="{FF2B5EF4-FFF2-40B4-BE49-F238E27FC236}">
                      <a16:creationId xmlns:a16="http://schemas.microsoft.com/office/drawing/2014/main" id="{1C206A42-3F04-4A48-BFAF-ABA9B192FB7D}"/>
                    </a:ext>
                  </a:extLst>
                </p:cNvPr>
                <p:cNvSpPr/>
                <p:nvPr/>
              </p:nvSpPr>
              <p:spPr>
                <a:xfrm flipH="1">
                  <a:off x="3765512" y="2658301"/>
                  <a:ext cx="162984" cy="318571"/>
                </a:xfrm>
                <a:custGeom>
                  <a:avLst/>
                  <a:gdLst>
                    <a:gd name="connsiteX0" fmla="*/ 679905 w 679905"/>
                    <a:gd name="connsiteY0" fmla="*/ 1118161 h 1118161"/>
                    <a:gd name="connsiteX1" fmla="*/ 11995 w 679905"/>
                    <a:gd name="connsiteY1" fmla="*/ 60637 h 1118161"/>
                    <a:gd name="connsiteX2" fmla="*/ 250534 w 679905"/>
                    <a:gd name="connsiteY2" fmla="*/ 132199 h 1118161"/>
                    <a:gd name="connsiteX3" fmla="*/ 250534 w 679905"/>
                    <a:gd name="connsiteY3" fmla="*/ 156053 h 1118161"/>
                    <a:gd name="connsiteX0" fmla="*/ 551259 w 551259"/>
                    <a:gd name="connsiteY0" fmla="*/ 985962 h 985962"/>
                    <a:gd name="connsiteX1" fmla="*/ 18521 w 551259"/>
                    <a:gd name="connsiteY1" fmla="*/ 127221 h 985962"/>
                    <a:gd name="connsiteX2" fmla="*/ 121888 w 551259"/>
                    <a:gd name="connsiteY2" fmla="*/ 0 h 985962"/>
                    <a:gd name="connsiteX3" fmla="*/ 121888 w 551259"/>
                    <a:gd name="connsiteY3" fmla="*/ 23854 h 985962"/>
                    <a:gd name="connsiteX0" fmla="*/ 551618 w 551618"/>
                    <a:gd name="connsiteY0" fmla="*/ 962935 h 962935"/>
                    <a:gd name="connsiteX1" fmla="*/ 18880 w 551618"/>
                    <a:gd name="connsiteY1" fmla="*/ 104194 h 962935"/>
                    <a:gd name="connsiteX2" fmla="*/ 122247 w 551618"/>
                    <a:gd name="connsiteY2" fmla="*/ 827 h 962935"/>
                    <a:gd name="connsiteX0" fmla="*/ 374940 w 374940"/>
                    <a:gd name="connsiteY0" fmla="*/ 803082 h 803082"/>
                    <a:gd name="connsiteX1" fmla="*/ 9180 w 374940"/>
                    <a:gd name="connsiteY1" fmla="*/ 103367 h 803082"/>
                    <a:gd name="connsiteX2" fmla="*/ 112547 w 374940"/>
                    <a:gd name="connsiteY2" fmla="*/ 0 h 803082"/>
                    <a:gd name="connsiteX0" fmla="*/ 374940 w 374940"/>
                    <a:gd name="connsiteY0" fmla="*/ 803082 h 803082"/>
                    <a:gd name="connsiteX1" fmla="*/ 9180 w 374940"/>
                    <a:gd name="connsiteY1" fmla="*/ 103367 h 803082"/>
                    <a:gd name="connsiteX2" fmla="*/ 112547 w 374940"/>
                    <a:gd name="connsiteY2" fmla="*/ 0 h 803082"/>
                    <a:gd name="connsiteX0" fmla="*/ 496256 w 496256"/>
                    <a:gd name="connsiteY0" fmla="*/ 924903 h 924903"/>
                    <a:gd name="connsiteX1" fmla="*/ 5106 w 496256"/>
                    <a:gd name="connsiteY1" fmla="*/ 41341 h 924903"/>
                    <a:gd name="connsiteX2" fmla="*/ 233863 w 496256"/>
                    <a:gd name="connsiteY2" fmla="*/ 121821 h 924903"/>
                    <a:gd name="connsiteX0" fmla="*/ 502590 w 502590"/>
                    <a:gd name="connsiteY0" fmla="*/ 965897 h 965897"/>
                    <a:gd name="connsiteX1" fmla="*/ 11440 w 502590"/>
                    <a:gd name="connsiteY1" fmla="*/ 82335 h 965897"/>
                    <a:gd name="connsiteX2" fmla="*/ 83459 w 502590"/>
                    <a:gd name="connsiteY2" fmla="*/ 1950 h 965897"/>
                    <a:gd name="connsiteX0" fmla="*/ 462088 w 462088"/>
                    <a:gd name="connsiteY0" fmla="*/ 963948 h 963948"/>
                    <a:gd name="connsiteX1" fmla="*/ 17959 w 462088"/>
                    <a:gd name="connsiteY1" fmla="*/ 97623 h 963948"/>
                    <a:gd name="connsiteX2" fmla="*/ 42957 w 462088"/>
                    <a:gd name="connsiteY2" fmla="*/ 1 h 963948"/>
                    <a:gd name="connsiteX0" fmla="*/ 503885 w 503885"/>
                    <a:gd name="connsiteY0" fmla="*/ 981184 h 981184"/>
                    <a:gd name="connsiteX1" fmla="*/ 17959 w 503885"/>
                    <a:gd name="connsiteY1" fmla="*/ 97623 h 981184"/>
                    <a:gd name="connsiteX2" fmla="*/ 42957 w 503885"/>
                    <a:gd name="connsiteY2" fmla="*/ 1 h 981184"/>
                    <a:gd name="connsiteX0" fmla="*/ 357596 w 357596"/>
                    <a:gd name="connsiteY0" fmla="*/ 768612 h 768612"/>
                    <a:gd name="connsiteX1" fmla="*/ 17959 w 357596"/>
                    <a:gd name="connsiteY1" fmla="*/ 97623 h 768612"/>
                    <a:gd name="connsiteX2" fmla="*/ 42957 w 357596"/>
                    <a:gd name="connsiteY2" fmla="*/ 1 h 7686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57596" h="768612">
                      <a:moveTo>
                        <a:pt x="357596" y="768612"/>
                      </a:moveTo>
                      <a:cubicBezTo>
                        <a:pt x="123032" y="329964"/>
                        <a:pt x="61691" y="231470"/>
                        <a:pt x="17959" y="97623"/>
                      </a:cubicBezTo>
                      <a:cubicBezTo>
                        <a:pt x="-25773" y="-36224"/>
                        <a:pt x="21422" y="21536"/>
                        <a:pt x="42957" y="1"/>
                      </a:cubicBezTo>
                    </a:path>
                  </a:pathLst>
                </a:custGeom>
                <a:ln w="12700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  <p:sp>
              <p:nvSpPr>
                <p:cNvPr id="121" name="Freeform: Shape 120">
                  <a:extLst>
                    <a:ext uri="{FF2B5EF4-FFF2-40B4-BE49-F238E27FC236}">
                      <a16:creationId xmlns:a16="http://schemas.microsoft.com/office/drawing/2014/main" id="{94B89520-CF36-41D2-943E-36A3C878E14D}"/>
                    </a:ext>
                  </a:extLst>
                </p:cNvPr>
                <p:cNvSpPr/>
                <p:nvPr/>
              </p:nvSpPr>
              <p:spPr>
                <a:xfrm>
                  <a:off x="3724893" y="2816800"/>
                  <a:ext cx="80961" cy="133350"/>
                </a:xfrm>
                <a:custGeom>
                  <a:avLst/>
                  <a:gdLst>
                    <a:gd name="connsiteX0" fmla="*/ 0 w 133350"/>
                    <a:gd name="connsiteY0" fmla="*/ 173831 h 173831"/>
                    <a:gd name="connsiteX1" fmla="*/ 133350 w 133350"/>
                    <a:gd name="connsiteY1" fmla="*/ 0 h 173831"/>
                    <a:gd name="connsiteX2" fmla="*/ 133350 w 133350"/>
                    <a:gd name="connsiteY2" fmla="*/ 0 h 173831"/>
                    <a:gd name="connsiteX0" fmla="*/ 0 w 140493"/>
                    <a:gd name="connsiteY0" fmla="*/ 209550 h 209550"/>
                    <a:gd name="connsiteX1" fmla="*/ 140493 w 140493"/>
                    <a:gd name="connsiteY1" fmla="*/ 0 h 209550"/>
                    <a:gd name="connsiteX2" fmla="*/ 140493 w 140493"/>
                    <a:gd name="connsiteY2" fmla="*/ 0 h 209550"/>
                    <a:gd name="connsiteX0" fmla="*/ 0 w 80961"/>
                    <a:gd name="connsiteY0" fmla="*/ 133350 h 133350"/>
                    <a:gd name="connsiteX1" fmla="*/ 80961 w 80961"/>
                    <a:gd name="connsiteY1" fmla="*/ 0 h 133350"/>
                    <a:gd name="connsiteX2" fmla="*/ 80961 w 80961"/>
                    <a:gd name="connsiteY2" fmla="*/ 0 h 1333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80961" h="133350">
                      <a:moveTo>
                        <a:pt x="0" y="133350"/>
                      </a:moveTo>
                      <a:lnTo>
                        <a:pt x="80961" y="0"/>
                      </a:lnTo>
                      <a:lnTo>
                        <a:pt x="80961" y="0"/>
                      </a:lnTo>
                    </a:path>
                  </a:pathLst>
                </a:custGeom>
                <a:no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8" name="Group 107">
                <a:extLst>
                  <a:ext uri="{FF2B5EF4-FFF2-40B4-BE49-F238E27FC236}">
                    <a16:creationId xmlns:a16="http://schemas.microsoft.com/office/drawing/2014/main" id="{A4290927-8B7A-443E-B0D1-0B647DEF0349}"/>
                  </a:ext>
                </a:extLst>
              </p:cNvPr>
              <p:cNvGrpSpPr/>
              <p:nvPr/>
            </p:nvGrpSpPr>
            <p:grpSpPr>
              <a:xfrm>
                <a:off x="3795258" y="2728946"/>
                <a:ext cx="229201" cy="451536"/>
                <a:chOff x="3699295" y="2594394"/>
                <a:chExt cx="229201" cy="451536"/>
              </a:xfrm>
            </p:grpSpPr>
            <p:sp>
              <p:nvSpPr>
                <p:cNvPr id="114" name="Freeform 72">
                  <a:extLst>
                    <a:ext uri="{FF2B5EF4-FFF2-40B4-BE49-F238E27FC236}">
                      <a16:creationId xmlns:a16="http://schemas.microsoft.com/office/drawing/2014/main" id="{C61B66FA-F394-4FEA-B4AC-57E7A4C85B56}"/>
                    </a:ext>
                  </a:extLst>
                </p:cNvPr>
                <p:cNvSpPr/>
                <p:nvPr/>
              </p:nvSpPr>
              <p:spPr>
                <a:xfrm flipH="1">
                  <a:off x="3734876" y="2594394"/>
                  <a:ext cx="143934" cy="287615"/>
                </a:xfrm>
                <a:custGeom>
                  <a:avLst/>
                  <a:gdLst>
                    <a:gd name="connsiteX0" fmla="*/ 679905 w 679905"/>
                    <a:gd name="connsiteY0" fmla="*/ 1118161 h 1118161"/>
                    <a:gd name="connsiteX1" fmla="*/ 11995 w 679905"/>
                    <a:gd name="connsiteY1" fmla="*/ 60637 h 1118161"/>
                    <a:gd name="connsiteX2" fmla="*/ 250534 w 679905"/>
                    <a:gd name="connsiteY2" fmla="*/ 132199 h 1118161"/>
                    <a:gd name="connsiteX3" fmla="*/ 250534 w 679905"/>
                    <a:gd name="connsiteY3" fmla="*/ 156053 h 1118161"/>
                    <a:gd name="connsiteX0" fmla="*/ 551259 w 551259"/>
                    <a:gd name="connsiteY0" fmla="*/ 985962 h 985962"/>
                    <a:gd name="connsiteX1" fmla="*/ 18521 w 551259"/>
                    <a:gd name="connsiteY1" fmla="*/ 127221 h 985962"/>
                    <a:gd name="connsiteX2" fmla="*/ 121888 w 551259"/>
                    <a:gd name="connsiteY2" fmla="*/ 0 h 985962"/>
                    <a:gd name="connsiteX3" fmla="*/ 121888 w 551259"/>
                    <a:gd name="connsiteY3" fmla="*/ 23854 h 985962"/>
                    <a:gd name="connsiteX0" fmla="*/ 551618 w 551618"/>
                    <a:gd name="connsiteY0" fmla="*/ 962935 h 962935"/>
                    <a:gd name="connsiteX1" fmla="*/ 18880 w 551618"/>
                    <a:gd name="connsiteY1" fmla="*/ 104194 h 962935"/>
                    <a:gd name="connsiteX2" fmla="*/ 122247 w 551618"/>
                    <a:gd name="connsiteY2" fmla="*/ 827 h 962935"/>
                    <a:gd name="connsiteX0" fmla="*/ 374940 w 374940"/>
                    <a:gd name="connsiteY0" fmla="*/ 803082 h 803082"/>
                    <a:gd name="connsiteX1" fmla="*/ 9180 w 374940"/>
                    <a:gd name="connsiteY1" fmla="*/ 103367 h 803082"/>
                    <a:gd name="connsiteX2" fmla="*/ 112547 w 374940"/>
                    <a:gd name="connsiteY2" fmla="*/ 0 h 803082"/>
                    <a:gd name="connsiteX0" fmla="*/ 374940 w 374940"/>
                    <a:gd name="connsiteY0" fmla="*/ 803082 h 803082"/>
                    <a:gd name="connsiteX1" fmla="*/ 9180 w 374940"/>
                    <a:gd name="connsiteY1" fmla="*/ 103367 h 803082"/>
                    <a:gd name="connsiteX2" fmla="*/ 112547 w 374940"/>
                    <a:gd name="connsiteY2" fmla="*/ 0 h 803082"/>
                    <a:gd name="connsiteX0" fmla="*/ 496256 w 496256"/>
                    <a:gd name="connsiteY0" fmla="*/ 924903 h 924903"/>
                    <a:gd name="connsiteX1" fmla="*/ 5106 w 496256"/>
                    <a:gd name="connsiteY1" fmla="*/ 41341 h 924903"/>
                    <a:gd name="connsiteX2" fmla="*/ 233863 w 496256"/>
                    <a:gd name="connsiteY2" fmla="*/ 121821 h 924903"/>
                    <a:gd name="connsiteX0" fmla="*/ 502590 w 502590"/>
                    <a:gd name="connsiteY0" fmla="*/ 965897 h 965897"/>
                    <a:gd name="connsiteX1" fmla="*/ 11440 w 502590"/>
                    <a:gd name="connsiteY1" fmla="*/ 82335 h 965897"/>
                    <a:gd name="connsiteX2" fmla="*/ 83459 w 502590"/>
                    <a:gd name="connsiteY2" fmla="*/ 1950 h 965897"/>
                    <a:gd name="connsiteX0" fmla="*/ 462088 w 462088"/>
                    <a:gd name="connsiteY0" fmla="*/ 963948 h 963948"/>
                    <a:gd name="connsiteX1" fmla="*/ 17959 w 462088"/>
                    <a:gd name="connsiteY1" fmla="*/ 97623 h 963948"/>
                    <a:gd name="connsiteX2" fmla="*/ 42957 w 462088"/>
                    <a:gd name="connsiteY2" fmla="*/ 1 h 963948"/>
                    <a:gd name="connsiteX0" fmla="*/ 503885 w 503885"/>
                    <a:gd name="connsiteY0" fmla="*/ 981184 h 981184"/>
                    <a:gd name="connsiteX1" fmla="*/ 17959 w 503885"/>
                    <a:gd name="connsiteY1" fmla="*/ 97623 h 981184"/>
                    <a:gd name="connsiteX2" fmla="*/ 42957 w 503885"/>
                    <a:gd name="connsiteY2" fmla="*/ 1 h 981184"/>
                    <a:gd name="connsiteX0" fmla="*/ 315799 w 315799"/>
                    <a:gd name="connsiteY0" fmla="*/ 693925 h 693925"/>
                    <a:gd name="connsiteX1" fmla="*/ 17959 w 315799"/>
                    <a:gd name="connsiteY1" fmla="*/ 97623 h 693925"/>
                    <a:gd name="connsiteX2" fmla="*/ 42957 w 315799"/>
                    <a:gd name="connsiteY2" fmla="*/ 1 h 6939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15799" h="693925">
                      <a:moveTo>
                        <a:pt x="315799" y="693925"/>
                      </a:moveTo>
                      <a:cubicBezTo>
                        <a:pt x="81235" y="255277"/>
                        <a:pt x="61691" y="231470"/>
                        <a:pt x="17959" y="97623"/>
                      </a:cubicBezTo>
                      <a:cubicBezTo>
                        <a:pt x="-25773" y="-36224"/>
                        <a:pt x="21422" y="21536"/>
                        <a:pt x="42957" y="1"/>
                      </a:cubicBezTo>
                    </a:path>
                  </a:pathLst>
                </a:custGeom>
                <a:ln w="12700"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 dirty="0"/>
                </a:p>
              </p:txBody>
            </p:sp>
            <p:sp>
              <p:nvSpPr>
                <p:cNvPr id="115" name="Freeform: Shape 114">
                  <a:extLst>
                    <a:ext uri="{FF2B5EF4-FFF2-40B4-BE49-F238E27FC236}">
                      <a16:creationId xmlns:a16="http://schemas.microsoft.com/office/drawing/2014/main" id="{93D9B22C-0A28-41AB-979A-04115A4B3E9A}"/>
                    </a:ext>
                  </a:extLst>
                </p:cNvPr>
                <p:cNvSpPr/>
                <p:nvPr/>
              </p:nvSpPr>
              <p:spPr>
                <a:xfrm>
                  <a:off x="3699295" y="2738505"/>
                  <a:ext cx="80962" cy="128588"/>
                </a:xfrm>
                <a:custGeom>
                  <a:avLst/>
                  <a:gdLst>
                    <a:gd name="connsiteX0" fmla="*/ 0 w 133350"/>
                    <a:gd name="connsiteY0" fmla="*/ 173831 h 173831"/>
                    <a:gd name="connsiteX1" fmla="*/ 133350 w 133350"/>
                    <a:gd name="connsiteY1" fmla="*/ 0 h 173831"/>
                    <a:gd name="connsiteX2" fmla="*/ 133350 w 133350"/>
                    <a:gd name="connsiteY2" fmla="*/ 0 h 173831"/>
                    <a:gd name="connsiteX0" fmla="*/ 0 w 140493"/>
                    <a:gd name="connsiteY0" fmla="*/ 209550 h 209550"/>
                    <a:gd name="connsiteX1" fmla="*/ 140493 w 140493"/>
                    <a:gd name="connsiteY1" fmla="*/ 0 h 209550"/>
                    <a:gd name="connsiteX2" fmla="*/ 140493 w 140493"/>
                    <a:gd name="connsiteY2" fmla="*/ 0 h 209550"/>
                    <a:gd name="connsiteX0" fmla="*/ 0 w 80962"/>
                    <a:gd name="connsiteY0" fmla="*/ 128588 h 128588"/>
                    <a:gd name="connsiteX1" fmla="*/ 80962 w 80962"/>
                    <a:gd name="connsiteY1" fmla="*/ 0 h 128588"/>
                    <a:gd name="connsiteX2" fmla="*/ 80962 w 80962"/>
                    <a:gd name="connsiteY2" fmla="*/ 0 h 1285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80962" h="128588">
                      <a:moveTo>
                        <a:pt x="0" y="128588"/>
                      </a:moveTo>
                      <a:lnTo>
                        <a:pt x="80962" y="0"/>
                      </a:lnTo>
                      <a:lnTo>
                        <a:pt x="80962" y="0"/>
                      </a:lnTo>
                    </a:path>
                  </a:pathLst>
                </a:custGeom>
                <a:noFill/>
                <a:ln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6" name="Freeform 72">
                  <a:extLst>
                    <a:ext uri="{FF2B5EF4-FFF2-40B4-BE49-F238E27FC236}">
                      <a16:creationId xmlns:a16="http://schemas.microsoft.com/office/drawing/2014/main" id="{3B14A01A-C088-4379-8DA6-E83EC02368D4}"/>
                    </a:ext>
                  </a:extLst>
                </p:cNvPr>
                <p:cNvSpPr/>
                <p:nvPr/>
              </p:nvSpPr>
              <p:spPr>
                <a:xfrm flipH="1">
                  <a:off x="3720268" y="2658302"/>
                  <a:ext cx="208228" cy="387628"/>
                </a:xfrm>
                <a:custGeom>
                  <a:avLst/>
                  <a:gdLst>
                    <a:gd name="connsiteX0" fmla="*/ 679905 w 679905"/>
                    <a:gd name="connsiteY0" fmla="*/ 1118161 h 1118161"/>
                    <a:gd name="connsiteX1" fmla="*/ 11995 w 679905"/>
                    <a:gd name="connsiteY1" fmla="*/ 60637 h 1118161"/>
                    <a:gd name="connsiteX2" fmla="*/ 250534 w 679905"/>
                    <a:gd name="connsiteY2" fmla="*/ 132199 h 1118161"/>
                    <a:gd name="connsiteX3" fmla="*/ 250534 w 679905"/>
                    <a:gd name="connsiteY3" fmla="*/ 156053 h 1118161"/>
                    <a:gd name="connsiteX0" fmla="*/ 551259 w 551259"/>
                    <a:gd name="connsiteY0" fmla="*/ 985962 h 985962"/>
                    <a:gd name="connsiteX1" fmla="*/ 18521 w 551259"/>
                    <a:gd name="connsiteY1" fmla="*/ 127221 h 985962"/>
                    <a:gd name="connsiteX2" fmla="*/ 121888 w 551259"/>
                    <a:gd name="connsiteY2" fmla="*/ 0 h 985962"/>
                    <a:gd name="connsiteX3" fmla="*/ 121888 w 551259"/>
                    <a:gd name="connsiteY3" fmla="*/ 23854 h 985962"/>
                    <a:gd name="connsiteX0" fmla="*/ 551618 w 551618"/>
                    <a:gd name="connsiteY0" fmla="*/ 962935 h 962935"/>
                    <a:gd name="connsiteX1" fmla="*/ 18880 w 551618"/>
                    <a:gd name="connsiteY1" fmla="*/ 104194 h 962935"/>
                    <a:gd name="connsiteX2" fmla="*/ 122247 w 551618"/>
                    <a:gd name="connsiteY2" fmla="*/ 827 h 962935"/>
                    <a:gd name="connsiteX0" fmla="*/ 374940 w 374940"/>
                    <a:gd name="connsiteY0" fmla="*/ 803082 h 803082"/>
                    <a:gd name="connsiteX1" fmla="*/ 9180 w 374940"/>
                    <a:gd name="connsiteY1" fmla="*/ 103367 h 803082"/>
                    <a:gd name="connsiteX2" fmla="*/ 112547 w 374940"/>
                    <a:gd name="connsiteY2" fmla="*/ 0 h 803082"/>
                    <a:gd name="connsiteX0" fmla="*/ 374940 w 374940"/>
                    <a:gd name="connsiteY0" fmla="*/ 803082 h 803082"/>
                    <a:gd name="connsiteX1" fmla="*/ 9180 w 374940"/>
                    <a:gd name="connsiteY1" fmla="*/ 103367 h 803082"/>
                    <a:gd name="connsiteX2" fmla="*/ 112547 w 374940"/>
                    <a:gd name="connsiteY2" fmla="*/ 0 h 803082"/>
                    <a:gd name="connsiteX0" fmla="*/ 496256 w 496256"/>
                    <a:gd name="connsiteY0" fmla="*/ 924903 h 924903"/>
                    <a:gd name="connsiteX1" fmla="*/ 5106 w 496256"/>
                    <a:gd name="connsiteY1" fmla="*/ 41341 h 924903"/>
                    <a:gd name="connsiteX2" fmla="*/ 233863 w 496256"/>
                    <a:gd name="connsiteY2" fmla="*/ 121821 h 924903"/>
                    <a:gd name="connsiteX0" fmla="*/ 502590 w 502590"/>
                    <a:gd name="connsiteY0" fmla="*/ 965897 h 965897"/>
                    <a:gd name="connsiteX1" fmla="*/ 11440 w 502590"/>
                    <a:gd name="connsiteY1" fmla="*/ 82335 h 965897"/>
                    <a:gd name="connsiteX2" fmla="*/ 83459 w 502590"/>
                    <a:gd name="connsiteY2" fmla="*/ 1950 h 965897"/>
                    <a:gd name="connsiteX0" fmla="*/ 462088 w 462088"/>
                    <a:gd name="connsiteY0" fmla="*/ 963948 h 963948"/>
                    <a:gd name="connsiteX1" fmla="*/ 17959 w 462088"/>
                    <a:gd name="connsiteY1" fmla="*/ 97623 h 963948"/>
                    <a:gd name="connsiteX2" fmla="*/ 42957 w 462088"/>
                    <a:gd name="connsiteY2" fmla="*/ 1 h 963948"/>
                    <a:gd name="connsiteX0" fmla="*/ 503885 w 503885"/>
                    <a:gd name="connsiteY0" fmla="*/ 981184 h 981184"/>
                    <a:gd name="connsiteX1" fmla="*/ 17959 w 503885"/>
                    <a:gd name="connsiteY1" fmla="*/ 97623 h 981184"/>
                    <a:gd name="connsiteX2" fmla="*/ 42957 w 503885"/>
                    <a:gd name="connsiteY2" fmla="*/ 1 h 981184"/>
                    <a:gd name="connsiteX0" fmla="*/ 357596 w 357596"/>
                    <a:gd name="connsiteY0" fmla="*/ 768612 h 768612"/>
                    <a:gd name="connsiteX1" fmla="*/ 17959 w 357596"/>
                    <a:gd name="connsiteY1" fmla="*/ 97623 h 768612"/>
                    <a:gd name="connsiteX2" fmla="*/ 42957 w 357596"/>
                    <a:gd name="connsiteY2" fmla="*/ 1 h 768612"/>
                    <a:gd name="connsiteX0" fmla="*/ 425515 w 425515"/>
                    <a:gd name="connsiteY0" fmla="*/ 963950 h 963950"/>
                    <a:gd name="connsiteX1" fmla="*/ 17959 w 425515"/>
                    <a:gd name="connsiteY1" fmla="*/ 97623 h 963950"/>
                    <a:gd name="connsiteX2" fmla="*/ 42957 w 425515"/>
                    <a:gd name="connsiteY2" fmla="*/ 1 h 963950"/>
                    <a:gd name="connsiteX0" fmla="*/ 456864 w 456864"/>
                    <a:gd name="connsiteY0" fmla="*/ 935225 h 935225"/>
                    <a:gd name="connsiteX1" fmla="*/ 17959 w 456864"/>
                    <a:gd name="connsiteY1" fmla="*/ 97623 h 935225"/>
                    <a:gd name="connsiteX2" fmla="*/ 42957 w 456864"/>
                    <a:gd name="connsiteY2" fmla="*/ 1 h 9352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56864" h="935225">
                      <a:moveTo>
                        <a:pt x="456864" y="935225"/>
                      </a:moveTo>
                      <a:cubicBezTo>
                        <a:pt x="222300" y="496577"/>
                        <a:pt x="61691" y="231470"/>
                        <a:pt x="17959" y="97623"/>
                      </a:cubicBezTo>
                      <a:cubicBezTo>
                        <a:pt x="-25773" y="-36224"/>
                        <a:pt x="21422" y="21536"/>
                        <a:pt x="42957" y="1"/>
                      </a:cubicBezTo>
                    </a:path>
                  </a:pathLst>
                </a:custGeom>
                <a:ln w="12700"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  <p:sp>
              <p:nvSpPr>
                <p:cNvPr id="117" name="Freeform: Shape 116">
                  <a:extLst>
                    <a:ext uri="{FF2B5EF4-FFF2-40B4-BE49-F238E27FC236}">
                      <a16:creationId xmlns:a16="http://schemas.microsoft.com/office/drawing/2014/main" id="{1E5DE4E2-5E51-4CEE-8B01-8ECF1F90972F}"/>
                    </a:ext>
                  </a:extLst>
                </p:cNvPr>
                <p:cNvSpPr/>
                <p:nvPr/>
              </p:nvSpPr>
              <p:spPr>
                <a:xfrm>
                  <a:off x="3757309" y="2778755"/>
                  <a:ext cx="73817" cy="116682"/>
                </a:xfrm>
                <a:custGeom>
                  <a:avLst/>
                  <a:gdLst>
                    <a:gd name="connsiteX0" fmla="*/ 0 w 133350"/>
                    <a:gd name="connsiteY0" fmla="*/ 173831 h 173831"/>
                    <a:gd name="connsiteX1" fmla="*/ 133350 w 133350"/>
                    <a:gd name="connsiteY1" fmla="*/ 0 h 173831"/>
                    <a:gd name="connsiteX2" fmla="*/ 133350 w 133350"/>
                    <a:gd name="connsiteY2" fmla="*/ 0 h 173831"/>
                    <a:gd name="connsiteX0" fmla="*/ 0 w 140493"/>
                    <a:gd name="connsiteY0" fmla="*/ 209550 h 209550"/>
                    <a:gd name="connsiteX1" fmla="*/ 140493 w 140493"/>
                    <a:gd name="connsiteY1" fmla="*/ 0 h 209550"/>
                    <a:gd name="connsiteX2" fmla="*/ 140493 w 140493"/>
                    <a:gd name="connsiteY2" fmla="*/ 0 h 209550"/>
                    <a:gd name="connsiteX0" fmla="*/ 0 w 80961"/>
                    <a:gd name="connsiteY0" fmla="*/ 133350 h 133350"/>
                    <a:gd name="connsiteX1" fmla="*/ 80961 w 80961"/>
                    <a:gd name="connsiteY1" fmla="*/ 0 h 133350"/>
                    <a:gd name="connsiteX2" fmla="*/ 80961 w 80961"/>
                    <a:gd name="connsiteY2" fmla="*/ 0 h 133350"/>
                    <a:gd name="connsiteX0" fmla="*/ 0 w 73817"/>
                    <a:gd name="connsiteY0" fmla="*/ 116682 h 116682"/>
                    <a:gd name="connsiteX1" fmla="*/ 73817 w 73817"/>
                    <a:gd name="connsiteY1" fmla="*/ 0 h 116682"/>
                    <a:gd name="connsiteX2" fmla="*/ 73817 w 73817"/>
                    <a:gd name="connsiteY2" fmla="*/ 0 h 1166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73817" h="116682">
                      <a:moveTo>
                        <a:pt x="0" y="116682"/>
                      </a:moveTo>
                      <a:lnTo>
                        <a:pt x="73817" y="0"/>
                      </a:lnTo>
                      <a:lnTo>
                        <a:pt x="73817" y="0"/>
                      </a:lnTo>
                    </a:path>
                  </a:pathLst>
                </a:custGeom>
                <a:noFill/>
                <a:ln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9" name="Group 108">
                <a:extLst>
                  <a:ext uri="{FF2B5EF4-FFF2-40B4-BE49-F238E27FC236}">
                    <a16:creationId xmlns:a16="http://schemas.microsoft.com/office/drawing/2014/main" id="{0B50D767-CBFC-4BE8-A78C-DC46BD017EAF}"/>
                  </a:ext>
                </a:extLst>
              </p:cNvPr>
              <p:cNvGrpSpPr/>
              <p:nvPr/>
            </p:nvGrpSpPr>
            <p:grpSpPr>
              <a:xfrm>
                <a:off x="3836424" y="2863317"/>
                <a:ext cx="273143" cy="325715"/>
                <a:chOff x="3655353" y="2594394"/>
                <a:chExt cx="273143" cy="325715"/>
              </a:xfrm>
            </p:grpSpPr>
            <p:sp>
              <p:nvSpPr>
                <p:cNvPr id="110" name="Freeform 72">
                  <a:extLst>
                    <a:ext uri="{FF2B5EF4-FFF2-40B4-BE49-F238E27FC236}">
                      <a16:creationId xmlns:a16="http://schemas.microsoft.com/office/drawing/2014/main" id="{B05F0DB4-6E74-4DA1-A046-572F56404960}"/>
                    </a:ext>
                  </a:extLst>
                </p:cNvPr>
                <p:cNvSpPr/>
                <p:nvPr/>
              </p:nvSpPr>
              <p:spPr>
                <a:xfrm flipH="1">
                  <a:off x="3725350" y="2594394"/>
                  <a:ext cx="153459" cy="325715"/>
                </a:xfrm>
                <a:custGeom>
                  <a:avLst/>
                  <a:gdLst>
                    <a:gd name="connsiteX0" fmla="*/ 679905 w 679905"/>
                    <a:gd name="connsiteY0" fmla="*/ 1118161 h 1118161"/>
                    <a:gd name="connsiteX1" fmla="*/ 11995 w 679905"/>
                    <a:gd name="connsiteY1" fmla="*/ 60637 h 1118161"/>
                    <a:gd name="connsiteX2" fmla="*/ 250534 w 679905"/>
                    <a:gd name="connsiteY2" fmla="*/ 132199 h 1118161"/>
                    <a:gd name="connsiteX3" fmla="*/ 250534 w 679905"/>
                    <a:gd name="connsiteY3" fmla="*/ 156053 h 1118161"/>
                    <a:gd name="connsiteX0" fmla="*/ 551259 w 551259"/>
                    <a:gd name="connsiteY0" fmla="*/ 985962 h 985962"/>
                    <a:gd name="connsiteX1" fmla="*/ 18521 w 551259"/>
                    <a:gd name="connsiteY1" fmla="*/ 127221 h 985962"/>
                    <a:gd name="connsiteX2" fmla="*/ 121888 w 551259"/>
                    <a:gd name="connsiteY2" fmla="*/ 0 h 985962"/>
                    <a:gd name="connsiteX3" fmla="*/ 121888 w 551259"/>
                    <a:gd name="connsiteY3" fmla="*/ 23854 h 985962"/>
                    <a:gd name="connsiteX0" fmla="*/ 551618 w 551618"/>
                    <a:gd name="connsiteY0" fmla="*/ 962935 h 962935"/>
                    <a:gd name="connsiteX1" fmla="*/ 18880 w 551618"/>
                    <a:gd name="connsiteY1" fmla="*/ 104194 h 962935"/>
                    <a:gd name="connsiteX2" fmla="*/ 122247 w 551618"/>
                    <a:gd name="connsiteY2" fmla="*/ 827 h 962935"/>
                    <a:gd name="connsiteX0" fmla="*/ 374940 w 374940"/>
                    <a:gd name="connsiteY0" fmla="*/ 803082 h 803082"/>
                    <a:gd name="connsiteX1" fmla="*/ 9180 w 374940"/>
                    <a:gd name="connsiteY1" fmla="*/ 103367 h 803082"/>
                    <a:gd name="connsiteX2" fmla="*/ 112547 w 374940"/>
                    <a:gd name="connsiteY2" fmla="*/ 0 h 803082"/>
                    <a:gd name="connsiteX0" fmla="*/ 374940 w 374940"/>
                    <a:gd name="connsiteY0" fmla="*/ 803082 h 803082"/>
                    <a:gd name="connsiteX1" fmla="*/ 9180 w 374940"/>
                    <a:gd name="connsiteY1" fmla="*/ 103367 h 803082"/>
                    <a:gd name="connsiteX2" fmla="*/ 112547 w 374940"/>
                    <a:gd name="connsiteY2" fmla="*/ 0 h 803082"/>
                    <a:gd name="connsiteX0" fmla="*/ 496256 w 496256"/>
                    <a:gd name="connsiteY0" fmla="*/ 924903 h 924903"/>
                    <a:gd name="connsiteX1" fmla="*/ 5106 w 496256"/>
                    <a:gd name="connsiteY1" fmla="*/ 41341 h 924903"/>
                    <a:gd name="connsiteX2" fmla="*/ 233863 w 496256"/>
                    <a:gd name="connsiteY2" fmla="*/ 121821 h 924903"/>
                    <a:gd name="connsiteX0" fmla="*/ 502590 w 502590"/>
                    <a:gd name="connsiteY0" fmla="*/ 965897 h 965897"/>
                    <a:gd name="connsiteX1" fmla="*/ 11440 w 502590"/>
                    <a:gd name="connsiteY1" fmla="*/ 82335 h 965897"/>
                    <a:gd name="connsiteX2" fmla="*/ 83459 w 502590"/>
                    <a:gd name="connsiteY2" fmla="*/ 1950 h 965897"/>
                    <a:gd name="connsiteX0" fmla="*/ 462088 w 462088"/>
                    <a:gd name="connsiteY0" fmla="*/ 963948 h 963948"/>
                    <a:gd name="connsiteX1" fmla="*/ 17959 w 462088"/>
                    <a:gd name="connsiteY1" fmla="*/ 97623 h 963948"/>
                    <a:gd name="connsiteX2" fmla="*/ 42957 w 462088"/>
                    <a:gd name="connsiteY2" fmla="*/ 1 h 963948"/>
                    <a:gd name="connsiteX0" fmla="*/ 503885 w 503885"/>
                    <a:gd name="connsiteY0" fmla="*/ 981184 h 981184"/>
                    <a:gd name="connsiteX1" fmla="*/ 17959 w 503885"/>
                    <a:gd name="connsiteY1" fmla="*/ 97623 h 981184"/>
                    <a:gd name="connsiteX2" fmla="*/ 42957 w 503885"/>
                    <a:gd name="connsiteY2" fmla="*/ 1 h 981184"/>
                    <a:gd name="connsiteX0" fmla="*/ 315799 w 315799"/>
                    <a:gd name="connsiteY0" fmla="*/ 693925 h 693925"/>
                    <a:gd name="connsiteX1" fmla="*/ 17959 w 315799"/>
                    <a:gd name="connsiteY1" fmla="*/ 97623 h 693925"/>
                    <a:gd name="connsiteX2" fmla="*/ 42957 w 315799"/>
                    <a:gd name="connsiteY2" fmla="*/ 1 h 693925"/>
                    <a:gd name="connsiteX0" fmla="*/ 336697 w 336697"/>
                    <a:gd name="connsiteY0" fmla="*/ 785848 h 785848"/>
                    <a:gd name="connsiteX1" fmla="*/ 17959 w 336697"/>
                    <a:gd name="connsiteY1" fmla="*/ 97623 h 785848"/>
                    <a:gd name="connsiteX2" fmla="*/ 42957 w 336697"/>
                    <a:gd name="connsiteY2" fmla="*/ 1 h 7858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36697" h="785848">
                      <a:moveTo>
                        <a:pt x="336697" y="785848"/>
                      </a:moveTo>
                      <a:cubicBezTo>
                        <a:pt x="102133" y="347200"/>
                        <a:pt x="61691" y="231470"/>
                        <a:pt x="17959" y="97623"/>
                      </a:cubicBezTo>
                      <a:cubicBezTo>
                        <a:pt x="-25773" y="-36224"/>
                        <a:pt x="21422" y="21536"/>
                        <a:pt x="42957" y="1"/>
                      </a:cubicBezTo>
                    </a:path>
                  </a:pathLst>
                </a:custGeom>
                <a:ln w="12700"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  <p:sp>
              <p:nvSpPr>
                <p:cNvPr id="111" name="Freeform: Shape 110">
                  <a:extLst>
                    <a:ext uri="{FF2B5EF4-FFF2-40B4-BE49-F238E27FC236}">
                      <a16:creationId xmlns:a16="http://schemas.microsoft.com/office/drawing/2014/main" id="{470CCB2A-80E4-4D8E-8BF6-29E39A3BFC1B}"/>
                    </a:ext>
                  </a:extLst>
                </p:cNvPr>
                <p:cNvSpPr/>
                <p:nvPr/>
              </p:nvSpPr>
              <p:spPr>
                <a:xfrm>
                  <a:off x="3655353" y="2684806"/>
                  <a:ext cx="145256" cy="219075"/>
                </a:xfrm>
                <a:custGeom>
                  <a:avLst/>
                  <a:gdLst>
                    <a:gd name="connsiteX0" fmla="*/ 0 w 133350"/>
                    <a:gd name="connsiteY0" fmla="*/ 173831 h 173831"/>
                    <a:gd name="connsiteX1" fmla="*/ 133350 w 133350"/>
                    <a:gd name="connsiteY1" fmla="*/ 0 h 173831"/>
                    <a:gd name="connsiteX2" fmla="*/ 133350 w 133350"/>
                    <a:gd name="connsiteY2" fmla="*/ 0 h 173831"/>
                    <a:gd name="connsiteX0" fmla="*/ 0 w 140493"/>
                    <a:gd name="connsiteY0" fmla="*/ 209550 h 209550"/>
                    <a:gd name="connsiteX1" fmla="*/ 140493 w 140493"/>
                    <a:gd name="connsiteY1" fmla="*/ 0 h 209550"/>
                    <a:gd name="connsiteX2" fmla="*/ 140493 w 140493"/>
                    <a:gd name="connsiteY2" fmla="*/ 0 h 209550"/>
                    <a:gd name="connsiteX0" fmla="*/ 0 w 80962"/>
                    <a:gd name="connsiteY0" fmla="*/ 128588 h 128588"/>
                    <a:gd name="connsiteX1" fmla="*/ 80962 w 80962"/>
                    <a:gd name="connsiteY1" fmla="*/ 0 h 128588"/>
                    <a:gd name="connsiteX2" fmla="*/ 80962 w 80962"/>
                    <a:gd name="connsiteY2" fmla="*/ 0 h 128588"/>
                    <a:gd name="connsiteX0" fmla="*/ 0 w 119062"/>
                    <a:gd name="connsiteY0" fmla="*/ 185738 h 185738"/>
                    <a:gd name="connsiteX1" fmla="*/ 80962 w 119062"/>
                    <a:gd name="connsiteY1" fmla="*/ 57150 h 185738"/>
                    <a:gd name="connsiteX2" fmla="*/ 119062 w 119062"/>
                    <a:gd name="connsiteY2" fmla="*/ 0 h 185738"/>
                    <a:gd name="connsiteX0" fmla="*/ 0 w 107156"/>
                    <a:gd name="connsiteY0" fmla="*/ 171450 h 171450"/>
                    <a:gd name="connsiteX1" fmla="*/ 80962 w 107156"/>
                    <a:gd name="connsiteY1" fmla="*/ 42862 h 171450"/>
                    <a:gd name="connsiteX2" fmla="*/ 107156 w 107156"/>
                    <a:gd name="connsiteY2" fmla="*/ 0 h 171450"/>
                    <a:gd name="connsiteX0" fmla="*/ 0 w 145256"/>
                    <a:gd name="connsiteY0" fmla="*/ 219075 h 219075"/>
                    <a:gd name="connsiteX1" fmla="*/ 119062 w 145256"/>
                    <a:gd name="connsiteY1" fmla="*/ 42862 h 219075"/>
                    <a:gd name="connsiteX2" fmla="*/ 145256 w 145256"/>
                    <a:gd name="connsiteY2" fmla="*/ 0 h 2190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45256" h="219075">
                      <a:moveTo>
                        <a:pt x="0" y="219075"/>
                      </a:moveTo>
                      <a:lnTo>
                        <a:pt x="119062" y="42862"/>
                      </a:lnTo>
                      <a:cubicBezTo>
                        <a:pt x="143271" y="6350"/>
                        <a:pt x="132556" y="19050"/>
                        <a:pt x="145256" y="0"/>
                      </a:cubicBezTo>
                    </a:path>
                  </a:pathLst>
                </a:custGeom>
                <a:noFill/>
                <a:ln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2" name="Freeform 72">
                  <a:extLst>
                    <a:ext uri="{FF2B5EF4-FFF2-40B4-BE49-F238E27FC236}">
                      <a16:creationId xmlns:a16="http://schemas.microsoft.com/office/drawing/2014/main" id="{527CDFEA-8247-47CF-895F-8301E909B0C8}"/>
                    </a:ext>
                  </a:extLst>
                </p:cNvPr>
                <p:cNvSpPr/>
                <p:nvPr/>
              </p:nvSpPr>
              <p:spPr>
                <a:xfrm flipH="1">
                  <a:off x="3803612" y="2658302"/>
                  <a:ext cx="124884" cy="213796"/>
                </a:xfrm>
                <a:custGeom>
                  <a:avLst/>
                  <a:gdLst>
                    <a:gd name="connsiteX0" fmla="*/ 679905 w 679905"/>
                    <a:gd name="connsiteY0" fmla="*/ 1118161 h 1118161"/>
                    <a:gd name="connsiteX1" fmla="*/ 11995 w 679905"/>
                    <a:gd name="connsiteY1" fmla="*/ 60637 h 1118161"/>
                    <a:gd name="connsiteX2" fmla="*/ 250534 w 679905"/>
                    <a:gd name="connsiteY2" fmla="*/ 132199 h 1118161"/>
                    <a:gd name="connsiteX3" fmla="*/ 250534 w 679905"/>
                    <a:gd name="connsiteY3" fmla="*/ 156053 h 1118161"/>
                    <a:gd name="connsiteX0" fmla="*/ 551259 w 551259"/>
                    <a:gd name="connsiteY0" fmla="*/ 985962 h 985962"/>
                    <a:gd name="connsiteX1" fmla="*/ 18521 w 551259"/>
                    <a:gd name="connsiteY1" fmla="*/ 127221 h 985962"/>
                    <a:gd name="connsiteX2" fmla="*/ 121888 w 551259"/>
                    <a:gd name="connsiteY2" fmla="*/ 0 h 985962"/>
                    <a:gd name="connsiteX3" fmla="*/ 121888 w 551259"/>
                    <a:gd name="connsiteY3" fmla="*/ 23854 h 985962"/>
                    <a:gd name="connsiteX0" fmla="*/ 551618 w 551618"/>
                    <a:gd name="connsiteY0" fmla="*/ 962935 h 962935"/>
                    <a:gd name="connsiteX1" fmla="*/ 18880 w 551618"/>
                    <a:gd name="connsiteY1" fmla="*/ 104194 h 962935"/>
                    <a:gd name="connsiteX2" fmla="*/ 122247 w 551618"/>
                    <a:gd name="connsiteY2" fmla="*/ 827 h 962935"/>
                    <a:gd name="connsiteX0" fmla="*/ 374940 w 374940"/>
                    <a:gd name="connsiteY0" fmla="*/ 803082 h 803082"/>
                    <a:gd name="connsiteX1" fmla="*/ 9180 w 374940"/>
                    <a:gd name="connsiteY1" fmla="*/ 103367 h 803082"/>
                    <a:gd name="connsiteX2" fmla="*/ 112547 w 374940"/>
                    <a:gd name="connsiteY2" fmla="*/ 0 h 803082"/>
                    <a:gd name="connsiteX0" fmla="*/ 374940 w 374940"/>
                    <a:gd name="connsiteY0" fmla="*/ 803082 h 803082"/>
                    <a:gd name="connsiteX1" fmla="*/ 9180 w 374940"/>
                    <a:gd name="connsiteY1" fmla="*/ 103367 h 803082"/>
                    <a:gd name="connsiteX2" fmla="*/ 112547 w 374940"/>
                    <a:gd name="connsiteY2" fmla="*/ 0 h 803082"/>
                    <a:gd name="connsiteX0" fmla="*/ 496256 w 496256"/>
                    <a:gd name="connsiteY0" fmla="*/ 924903 h 924903"/>
                    <a:gd name="connsiteX1" fmla="*/ 5106 w 496256"/>
                    <a:gd name="connsiteY1" fmla="*/ 41341 h 924903"/>
                    <a:gd name="connsiteX2" fmla="*/ 233863 w 496256"/>
                    <a:gd name="connsiteY2" fmla="*/ 121821 h 924903"/>
                    <a:gd name="connsiteX0" fmla="*/ 502590 w 502590"/>
                    <a:gd name="connsiteY0" fmla="*/ 965897 h 965897"/>
                    <a:gd name="connsiteX1" fmla="*/ 11440 w 502590"/>
                    <a:gd name="connsiteY1" fmla="*/ 82335 h 965897"/>
                    <a:gd name="connsiteX2" fmla="*/ 83459 w 502590"/>
                    <a:gd name="connsiteY2" fmla="*/ 1950 h 965897"/>
                    <a:gd name="connsiteX0" fmla="*/ 462088 w 462088"/>
                    <a:gd name="connsiteY0" fmla="*/ 963948 h 963948"/>
                    <a:gd name="connsiteX1" fmla="*/ 17959 w 462088"/>
                    <a:gd name="connsiteY1" fmla="*/ 97623 h 963948"/>
                    <a:gd name="connsiteX2" fmla="*/ 42957 w 462088"/>
                    <a:gd name="connsiteY2" fmla="*/ 1 h 963948"/>
                    <a:gd name="connsiteX0" fmla="*/ 503885 w 503885"/>
                    <a:gd name="connsiteY0" fmla="*/ 981184 h 981184"/>
                    <a:gd name="connsiteX1" fmla="*/ 17959 w 503885"/>
                    <a:gd name="connsiteY1" fmla="*/ 97623 h 981184"/>
                    <a:gd name="connsiteX2" fmla="*/ 42957 w 503885"/>
                    <a:gd name="connsiteY2" fmla="*/ 1 h 981184"/>
                    <a:gd name="connsiteX0" fmla="*/ 357596 w 357596"/>
                    <a:gd name="connsiteY0" fmla="*/ 768612 h 768612"/>
                    <a:gd name="connsiteX1" fmla="*/ 17959 w 357596"/>
                    <a:gd name="connsiteY1" fmla="*/ 97623 h 768612"/>
                    <a:gd name="connsiteX2" fmla="*/ 42957 w 357596"/>
                    <a:gd name="connsiteY2" fmla="*/ 1 h 768612"/>
                    <a:gd name="connsiteX0" fmla="*/ 425515 w 425515"/>
                    <a:gd name="connsiteY0" fmla="*/ 963950 h 963950"/>
                    <a:gd name="connsiteX1" fmla="*/ 17959 w 425515"/>
                    <a:gd name="connsiteY1" fmla="*/ 97623 h 963950"/>
                    <a:gd name="connsiteX2" fmla="*/ 42957 w 425515"/>
                    <a:gd name="connsiteY2" fmla="*/ 1 h 963950"/>
                    <a:gd name="connsiteX0" fmla="*/ 456864 w 456864"/>
                    <a:gd name="connsiteY0" fmla="*/ 935225 h 935225"/>
                    <a:gd name="connsiteX1" fmla="*/ 17959 w 456864"/>
                    <a:gd name="connsiteY1" fmla="*/ 97623 h 935225"/>
                    <a:gd name="connsiteX2" fmla="*/ 42957 w 456864"/>
                    <a:gd name="connsiteY2" fmla="*/ 1 h 935225"/>
                    <a:gd name="connsiteX0" fmla="*/ 274003 w 274003"/>
                    <a:gd name="connsiteY0" fmla="*/ 515823 h 515823"/>
                    <a:gd name="connsiteX1" fmla="*/ 17959 w 274003"/>
                    <a:gd name="connsiteY1" fmla="*/ 97623 h 515823"/>
                    <a:gd name="connsiteX2" fmla="*/ 42957 w 274003"/>
                    <a:gd name="connsiteY2" fmla="*/ 1 h 515823"/>
                    <a:gd name="connsiteX0" fmla="*/ 274003 w 274003"/>
                    <a:gd name="connsiteY0" fmla="*/ 515823 h 515823"/>
                    <a:gd name="connsiteX1" fmla="*/ 17959 w 274003"/>
                    <a:gd name="connsiteY1" fmla="*/ 97623 h 515823"/>
                    <a:gd name="connsiteX2" fmla="*/ 42957 w 274003"/>
                    <a:gd name="connsiteY2" fmla="*/ 1 h 515823"/>
                    <a:gd name="connsiteX0" fmla="*/ 274003 w 274003"/>
                    <a:gd name="connsiteY0" fmla="*/ 515823 h 515823"/>
                    <a:gd name="connsiteX1" fmla="*/ 17959 w 274003"/>
                    <a:gd name="connsiteY1" fmla="*/ 97623 h 515823"/>
                    <a:gd name="connsiteX2" fmla="*/ 42957 w 274003"/>
                    <a:gd name="connsiteY2" fmla="*/ 1 h 515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74003" h="515823">
                      <a:moveTo>
                        <a:pt x="274003" y="515823"/>
                      </a:moveTo>
                      <a:cubicBezTo>
                        <a:pt x="81235" y="197826"/>
                        <a:pt x="61690" y="191254"/>
                        <a:pt x="17959" y="97623"/>
                      </a:cubicBezTo>
                      <a:cubicBezTo>
                        <a:pt x="-25773" y="-36224"/>
                        <a:pt x="21422" y="21536"/>
                        <a:pt x="42957" y="1"/>
                      </a:cubicBezTo>
                    </a:path>
                  </a:pathLst>
                </a:custGeom>
                <a:ln w="12700"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  <p:sp>
              <p:nvSpPr>
                <p:cNvPr id="113" name="Freeform: Shape 112">
                  <a:extLst>
                    <a:ext uri="{FF2B5EF4-FFF2-40B4-BE49-F238E27FC236}">
                      <a16:creationId xmlns:a16="http://schemas.microsoft.com/office/drawing/2014/main" id="{144DFA55-E775-49DE-A51B-D33B9FF46E21}"/>
                    </a:ext>
                  </a:extLst>
                </p:cNvPr>
                <p:cNvSpPr/>
                <p:nvPr/>
              </p:nvSpPr>
              <p:spPr>
                <a:xfrm>
                  <a:off x="3725830" y="2702523"/>
                  <a:ext cx="95249" cy="154782"/>
                </a:xfrm>
                <a:custGeom>
                  <a:avLst/>
                  <a:gdLst>
                    <a:gd name="connsiteX0" fmla="*/ 0 w 133350"/>
                    <a:gd name="connsiteY0" fmla="*/ 173831 h 173831"/>
                    <a:gd name="connsiteX1" fmla="*/ 133350 w 133350"/>
                    <a:gd name="connsiteY1" fmla="*/ 0 h 173831"/>
                    <a:gd name="connsiteX2" fmla="*/ 133350 w 133350"/>
                    <a:gd name="connsiteY2" fmla="*/ 0 h 173831"/>
                    <a:gd name="connsiteX0" fmla="*/ 0 w 140493"/>
                    <a:gd name="connsiteY0" fmla="*/ 209550 h 209550"/>
                    <a:gd name="connsiteX1" fmla="*/ 140493 w 140493"/>
                    <a:gd name="connsiteY1" fmla="*/ 0 h 209550"/>
                    <a:gd name="connsiteX2" fmla="*/ 140493 w 140493"/>
                    <a:gd name="connsiteY2" fmla="*/ 0 h 209550"/>
                    <a:gd name="connsiteX0" fmla="*/ 0 w 80961"/>
                    <a:gd name="connsiteY0" fmla="*/ 133350 h 133350"/>
                    <a:gd name="connsiteX1" fmla="*/ 80961 w 80961"/>
                    <a:gd name="connsiteY1" fmla="*/ 0 h 133350"/>
                    <a:gd name="connsiteX2" fmla="*/ 80961 w 80961"/>
                    <a:gd name="connsiteY2" fmla="*/ 0 h 133350"/>
                    <a:gd name="connsiteX0" fmla="*/ 0 w 73817"/>
                    <a:gd name="connsiteY0" fmla="*/ 116682 h 116682"/>
                    <a:gd name="connsiteX1" fmla="*/ 73817 w 73817"/>
                    <a:gd name="connsiteY1" fmla="*/ 0 h 116682"/>
                    <a:gd name="connsiteX2" fmla="*/ 73817 w 73817"/>
                    <a:gd name="connsiteY2" fmla="*/ 0 h 116682"/>
                    <a:gd name="connsiteX0" fmla="*/ 0 w 95249"/>
                    <a:gd name="connsiteY0" fmla="*/ 154782 h 154782"/>
                    <a:gd name="connsiteX1" fmla="*/ 95249 w 95249"/>
                    <a:gd name="connsiteY1" fmla="*/ 0 h 154782"/>
                    <a:gd name="connsiteX2" fmla="*/ 95249 w 95249"/>
                    <a:gd name="connsiteY2" fmla="*/ 0 h 1547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95249" h="154782">
                      <a:moveTo>
                        <a:pt x="0" y="154782"/>
                      </a:moveTo>
                      <a:lnTo>
                        <a:pt x="95249" y="0"/>
                      </a:lnTo>
                      <a:lnTo>
                        <a:pt x="95249" y="0"/>
                      </a:lnTo>
                    </a:path>
                  </a:pathLst>
                </a:custGeom>
                <a:noFill/>
                <a:ln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142" name="Graphic 260">
            <a:extLst>
              <a:ext uri="{FF2B5EF4-FFF2-40B4-BE49-F238E27FC236}">
                <a16:creationId xmlns:a16="http://schemas.microsoft.com/office/drawing/2014/main" id="{31601EEF-49A6-4D1B-B03E-FAE04BAB12D7}"/>
              </a:ext>
            </a:extLst>
          </p:cNvPr>
          <p:cNvGrpSpPr/>
          <p:nvPr/>
        </p:nvGrpSpPr>
        <p:grpSpPr>
          <a:xfrm>
            <a:off x="6377317" y="1433103"/>
            <a:ext cx="2304899" cy="1901451"/>
            <a:chOff x="1938992" y="154"/>
            <a:chExt cx="8313123" cy="6858000"/>
          </a:xfrm>
        </p:grpSpPr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1A5B54EE-CAAA-4A2D-960C-02B0807F4B48}"/>
                </a:ext>
              </a:extLst>
            </p:cNvPr>
            <p:cNvSpPr/>
            <p:nvPr/>
          </p:nvSpPr>
          <p:spPr>
            <a:xfrm>
              <a:off x="1938992" y="154"/>
              <a:ext cx="8313123" cy="6858000"/>
            </a:xfrm>
            <a:custGeom>
              <a:avLst/>
              <a:gdLst>
                <a:gd name="connsiteX0" fmla="*/ 8313569 w 8313122"/>
                <a:gd name="connsiteY0" fmla="*/ 4102900 h 6858000"/>
                <a:gd name="connsiteX1" fmla="*/ 8175235 w 8313122"/>
                <a:gd name="connsiteY1" fmla="*/ 3421668 h 6858000"/>
                <a:gd name="connsiteX2" fmla="*/ 6934791 w 8313122"/>
                <a:gd name="connsiteY2" fmla="*/ 1708799 h 6858000"/>
                <a:gd name="connsiteX3" fmla="*/ 5229100 w 8313122"/>
                <a:gd name="connsiteY3" fmla="*/ 578632 h 6858000"/>
                <a:gd name="connsiteX4" fmla="*/ 4712956 w 8313122"/>
                <a:gd name="connsiteY4" fmla="*/ 279777 h 6858000"/>
                <a:gd name="connsiteX5" fmla="*/ 4436940 w 8313122"/>
                <a:gd name="connsiteY5" fmla="*/ 46175 h 6858000"/>
                <a:gd name="connsiteX6" fmla="*/ 4289470 w 8313122"/>
                <a:gd name="connsiteY6" fmla="*/ 10938 h 6858000"/>
                <a:gd name="connsiteX7" fmla="*/ 4144610 w 8313122"/>
                <a:gd name="connsiteY7" fmla="*/ 158408 h 6858000"/>
                <a:gd name="connsiteX8" fmla="*/ 4085230 w 8313122"/>
                <a:gd name="connsiteY8" fmla="*/ 305878 h 6858000"/>
                <a:gd name="connsiteX9" fmla="*/ 4020631 w 8313122"/>
                <a:gd name="connsiteY9" fmla="*/ 622351 h 6858000"/>
                <a:gd name="connsiteX10" fmla="*/ 3941676 w 8313122"/>
                <a:gd name="connsiteY10" fmla="*/ 1022999 h 6858000"/>
                <a:gd name="connsiteX11" fmla="*/ 3860763 w 8313122"/>
                <a:gd name="connsiteY11" fmla="*/ 1826906 h 6858000"/>
                <a:gd name="connsiteX12" fmla="*/ 3874466 w 8313122"/>
                <a:gd name="connsiteY12" fmla="*/ 2599491 h 6858000"/>
                <a:gd name="connsiteX13" fmla="*/ 3829442 w 8313122"/>
                <a:gd name="connsiteY13" fmla="*/ 2708462 h 6858000"/>
                <a:gd name="connsiteX14" fmla="*/ 3754402 w 8313122"/>
                <a:gd name="connsiteY14" fmla="*/ 2799815 h 6858000"/>
                <a:gd name="connsiteX15" fmla="*/ 3728954 w 8313122"/>
                <a:gd name="connsiteY15" fmla="*/ 2822001 h 6858000"/>
                <a:gd name="connsiteX16" fmla="*/ 3702853 w 8313122"/>
                <a:gd name="connsiteY16" fmla="*/ 2801120 h 6858000"/>
                <a:gd name="connsiteX17" fmla="*/ 3527324 w 8313122"/>
                <a:gd name="connsiteY17" fmla="*/ 2496393 h 6858000"/>
                <a:gd name="connsiteX18" fmla="*/ 3530587 w 8313122"/>
                <a:gd name="connsiteY18" fmla="*/ 2407650 h 6858000"/>
                <a:gd name="connsiteX19" fmla="*/ 3563213 w 8313122"/>
                <a:gd name="connsiteY19" fmla="*/ 2299331 h 6858000"/>
                <a:gd name="connsiteX20" fmla="*/ 3503834 w 8313122"/>
                <a:gd name="connsiteY20" fmla="*/ 2058551 h 6858000"/>
                <a:gd name="connsiteX21" fmla="*/ 3440539 w 8313122"/>
                <a:gd name="connsiteY21" fmla="*/ 1776009 h 6858000"/>
                <a:gd name="connsiteX22" fmla="*/ 3534502 w 8313122"/>
                <a:gd name="connsiteY22" fmla="*/ 1503255 h 6858000"/>
                <a:gd name="connsiteX23" fmla="*/ 3600407 w 8313122"/>
                <a:gd name="connsiteY23" fmla="*/ 1282703 h 6858000"/>
                <a:gd name="connsiteX24" fmla="*/ 3575611 w 8313122"/>
                <a:gd name="connsiteY24" fmla="*/ 769821 h 6858000"/>
                <a:gd name="connsiteX25" fmla="*/ 3559951 w 8313122"/>
                <a:gd name="connsiteY25" fmla="*/ 700654 h 6858000"/>
                <a:gd name="connsiteX26" fmla="*/ 3316560 w 8313122"/>
                <a:gd name="connsiteY26" fmla="*/ 504897 h 6858000"/>
                <a:gd name="connsiteX27" fmla="*/ 2816076 w 8313122"/>
                <a:gd name="connsiteY27" fmla="*/ 156451 h 6858000"/>
                <a:gd name="connsiteX28" fmla="*/ 2583126 w 8313122"/>
                <a:gd name="connsiteY28" fmla="*/ 58572 h 6858000"/>
                <a:gd name="connsiteX29" fmla="*/ 2291449 w 8313122"/>
                <a:gd name="connsiteY29" fmla="*/ 38997 h 6858000"/>
                <a:gd name="connsiteX30" fmla="*/ 1906461 w 8313122"/>
                <a:gd name="connsiteY30" fmla="*/ 10286 h 6858000"/>
                <a:gd name="connsiteX31" fmla="*/ 1272210 w 8313122"/>
                <a:gd name="connsiteY31" fmla="*/ 136875 h 6858000"/>
                <a:gd name="connsiteX32" fmla="*/ 970093 w 8313122"/>
                <a:gd name="connsiteY32" fmla="*/ 251066 h 6858000"/>
                <a:gd name="connsiteX33" fmla="*/ 890485 w 8313122"/>
                <a:gd name="connsiteY33" fmla="*/ 587767 h 6858000"/>
                <a:gd name="connsiteX34" fmla="*/ 948560 w 8313122"/>
                <a:gd name="connsiteY34" fmla="*/ 670638 h 6858000"/>
                <a:gd name="connsiteX35" fmla="*/ 1099945 w 8313122"/>
                <a:gd name="connsiteY35" fmla="*/ 995593 h 6858000"/>
                <a:gd name="connsiteX36" fmla="*/ 945297 w 8313122"/>
                <a:gd name="connsiteY36" fmla="*/ 1593303 h 6858000"/>
                <a:gd name="connsiteX37" fmla="*/ 754108 w 8313122"/>
                <a:gd name="connsiteY37" fmla="*/ 1828863 h 6858000"/>
                <a:gd name="connsiteX38" fmla="*/ 574012 w 8313122"/>
                <a:gd name="connsiteY38" fmla="*/ 2226249 h 6858000"/>
                <a:gd name="connsiteX39" fmla="*/ 568140 w 8313122"/>
                <a:gd name="connsiteY39" fmla="*/ 2252350 h 6858000"/>
                <a:gd name="connsiteX40" fmla="*/ 451991 w 8313122"/>
                <a:gd name="connsiteY40" fmla="*/ 2553162 h 6858000"/>
                <a:gd name="connsiteX41" fmla="*/ 446771 w 8313122"/>
                <a:gd name="connsiteY41" fmla="*/ 2721513 h 6858000"/>
                <a:gd name="connsiteX42" fmla="*/ 406967 w 8313122"/>
                <a:gd name="connsiteY42" fmla="*/ 2862457 h 6858000"/>
                <a:gd name="connsiteX43" fmla="*/ 348892 w 8313122"/>
                <a:gd name="connsiteY43" fmla="*/ 2900303 h 6858000"/>
                <a:gd name="connsiteX44" fmla="*/ 231439 w 8313122"/>
                <a:gd name="connsiteY44" fmla="*/ 3081052 h 6858000"/>
                <a:gd name="connsiteX45" fmla="*/ 140086 w 8313122"/>
                <a:gd name="connsiteY45" fmla="*/ 3400135 h 6858000"/>
                <a:gd name="connsiteX46" fmla="*/ 87231 w 8313122"/>
                <a:gd name="connsiteY46" fmla="*/ 3610247 h 6858000"/>
                <a:gd name="connsiteX47" fmla="*/ 98977 w 8313122"/>
                <a:gd name="connsiteY47" fmla="*/ 4275166 h 6858000"/>
                <a:gd name="connsiteX48" fmla="*/ 143348 w 8313122"/>
                <a:gd name="connsiteY48" fmla="*/ 4542047 h 6858000"/>
                <a:gd name="connsiteX49" fmla="*/ 143348 w 8313122"/>
                <a:gd name="connsiteY49" fmla="*/ 4675162 h 6858000"/>
                <a:gd name="connsiteX50" fmla="*/ 28504 w 8313122"/>
                <a:gd name="connsiteY50" fmla="*/ 5045794 h 6858000"/>
                <a:gd name="connsiteX51" fmla="*/ 95062 w 8313122"/>
                <a:gd name="connsiteY51" fmla="*/ 5572379 h 6858000"/>
                <a:gd name="connsiteX52" fmla="*/ 177932 w 8313122"/>
                <a:gd name="connsiteY52" fmla="*/ 5709408 h 6858000"/>
                <a:gd name="connsiteX53" fmla="*/ 429805 w 8313122"/>
                <a:gd name="connsiteY53" fmla="*/ 6358015 h 6858000"/>
                <a:gd name="connsiteX54" fmla="*/ 457211 w 8313122"/>
                <a:gd name="connsiteY54" fmla="*/ 6449368 h 6858000"/>
                <a:gd name="connsiteX55" fmla="*/ 532251 w 8313122"/>
                <a:gd name="connsiteY55" fmla="*/ 6466333 h 6858000"/>
                <a:gd name="connsiteX56" fmla="*/ 652967 w 8313122"/>
                <a:gd name="connsiteY56" fmla="*/ 6457197 h 6858000"/>
                <a:gd name="connsiteX57" fmla="*/ 710389 w 8313122"/>
                <a:gd name="connsiteY57" fmla="*/ 6504832 h 6858000"/>
                <a:gd name="connsiteX58" fmla="*/ 922459 w 8313122"/>
                <a:gd name="connsiteY58" fmla="*/ 6857193 h 6858000"/>
                <a:gd name="connsiteX59" fmla="*/ 954432 w 8313122"/>
                <a:gd name="connsiteY59" fmla="*/ 6859804 h 6858000"/>
                <a:gd name="connsiteX60" fmla="*/ 3603017 w 8313122"/>
                <a:gd name="connsiteY60" fmla="*/ 6852625 h 6858000"/>
                <a:gd name="connsiteX61" fmla="*/ 3663049 w 8313122"/>
                <a:gd name="connsiteY61" fmla="*/ 6829787 h 6858000"/>
                <a:gd name="connsiteX62" fmla="*/ 3668922 w 8313122"/>
                <a:gd name="connsiteY62" fmla="*/ 6843491 h 6858000"/>
                <a:gd name="connsiteX63" fmla="*/ 3858805 w 8313122"/>
                <a:gd name="connsiteY63" fmla="*/ 6138115 h 6858000"/>
                <a:gd name="connsiteX64" fmla="*/ 3994530 w 8313122"/>
                <a:gd name="connsiteY64" fmla="*/ 5888852 h 6858000"/>
                <a:gd name="connsiteX65" fmla="*/ 4397136 w 8313122"/>
                <a:gd name="connsiteY65" fmla="*/ 5710713 h 6858000"/>
                <a:gd name="connsiteX66" fmla="*/ 4444770 w 8313122"/>
                <a:gd name="connsiteY66" fmla="*/ 5610225 h 6858000"/>
                <a:gd name="connsiteX67" fmla="*/ 4468913 w 8313122"/>
                <a:gd name="connsiteY67" fmla="*/ 5537795 h 6858000"/>
                <a:gd name="connsiteX68" fmla="*/ 4579842 w 8313122"/>
                <a:gd name="connsiteY68" fmla="*/ 5501254 h 6858000"/>
                <a:gd name="connsiteX69" fmla="*/ 4655534 w 8313122"/>
                <a:gd name="connsiteY69" fmla="*/ 5444485 h 6858000"/>
                <a:gd name="connsiteX70" fmla="*/ 4736447 w 8313122"/>
                <a:gd name="connsiteY70" fmla="*/ 5391630 h 6858000"/>
                <a:gd name="connsiteX71" fmla="*/ 4853901 w 8313122"/>
                <a:gd name="connsiteY71" fmla="*/ 5343996 h 6858000"/>
                <a:gd name="connsiteX72" fmla="*/ 5003328 w 8313122"/>
                <a:gd name="connsiteY72" fmla="*/ 5215449 h 6858000"/>
                <a:gd name="connsiteX73" fmla="*/ 5236278 w 8313122"/>
                <a:gd name="connsiteY73" fmla="*/ 5059497 h 6858000"/>
                <a:gd name="connsiteX74" fmla="*/ 5549489 w 8313122"/>
                <a:gd name="connsiteY74" fmla="*/ 4738456 h 6858000"/>
                <a:gd name="connsiteX75" fmla="*/ 5732195 w 8313122"/>
                <a:gd name="connsiteY75" fmla="*/ 4478100 h 6858000"/>
                <a:gd name="connsiteX76" fmla="*/ 5745897 w 8313122"/>
                <a:gd name="connsiteY76" fmla="*/ 4462440 h 6858000"/>
                <a:gd name="connsiteX77" fmla="*/ 5831378 w 8313122"/>
                <a:gd name="connsiteY77" fmla="*/ 4177940 h 6858000"/>
                <a:gd name="connsiteX78" fmla="*/ 5595165 w 8313122"/>
                <a:gd name="connsiteY78" fmla="*/ 4425246 h 6858000"/>
                <a:gd name="connsiteX79" fmla="*/ 5429425 w 8313122"/>
                <a:gd name="connsiteY79" fmla="*/ 4667331 h 6858000"/>
                <a:gd name="connsiteX80" fmla="*/ 5407891 w 8313122"/>
                <a:gd name="connsiteY80" fmla="*/ 4681687 h 6858000"/>
                <a:gd name="connsiteX81" fmla="*/ 5304140 w 8313122"/>
                <a:gd name="connsiteY81" fmla="*/ 4769125 h 6858000"/>
                <a:gd name="connsiteX82" fmla="*/ 5176246 w 8313122"/>
                <a:gd name="connsiteY82" fmla="*/ 4888536 h 6858000"/>
                <a:gd name="connsiteX83" fmla="*/ 5165806 w 8313122"/>
                <a:gd name="connsiteY83" fmla="*/ 4877443 h 6858000"/>
                <a:gd name="connsiteX84" fmla="*/ 5259769 w 8313122"/>
                <a:gd name="connsiteY84" fmla="*/ 4772388 h 6858000"/>
                <a:gd name="connsiteX85" fmla="*/ 5449000 w 8313122"/>
                <a:gd name="connsiteY85" fmla="*/ 4567496 h 6858000"/>
                <a:gd name="connsiteX86" fmla="*/ 5537091 w 8313122"/>
                <a:gd name="connsiteY86" fmla="*/ 4458524 h 6858000"/>
                <a:gd name="connsiteX87" fmla="*/ 5666290 w 8313122"/>
                <a:gd name="connsiteY87" fmla="*/ 4245803 h 6858000"/>
                <a:gd name="connsiteX88" fmla="*/ 5713271 w 8313122"/>
                <a:gd name="connsiteY88" fmla="*/ 4136831 h 6858000"/>
                <a:gd name="connsiteX89" fmla="*/ 5739372 w 8313122"/>
                <a:gd name="connsiteY89" fmla="*/ 4088545 h 6858000"/>
                <a:gd name="connsiteX90" fmla="*/ 5830073 w 8313122"/>
                <a:gd name="connsiteY90" fmla="*/ 3811876 h 6858000"/>
                <a:gd name="connsiteX91" fmla="*/ 5787659 w 8313122"/>
                <a:gd name="connsiteY91" fmla="*/ 3843197 h 6858000"/>
                <a:gd name="connsiteX92" fmla="*/ 5582767 w 8313122"/>
                <a:gd name="connsiteY92" fmla="*/ 4101595 h 6858000"/>
                <a:gd name="connsiteX93" fmla="*/ 5400061 w 8313122"/>
                <a:gd name="connsiteY93" fmla="*/ 4346291 h 6858000"/>
                <a:gd name="connsiteX94" fmla="*/ 5381791 w 8313122"/>
                <a:gd name="connsiteY94" fmla="*/ 4334545 h 6858000"/>
                <a:gd name="connsiteX95" fmla="*/ 5478364 w 8313122"/>
                <a:gd name="connsiteY95" fmla="*/ 4104858 h 6858000"/>
                <a:gd name="connsiteX96" fmla="*/ 5631054 w 8313122"/>
                <a:gd name="connsiteY96" fmla="*/ 3864730 h 6858000"/>
                <a:gd name="connsiteX97" fmla="*/ 5696958 w 8313122"/>
                <a:gd name="connsiteY97" fmla="*/ 3714650 h 6858000"/>
                <a:gd name="connsiteX98" fmla="*/ 5696958 w 8313122"/>
                <a:gd name="connsiteY98" fmla="*/ 3612204 h 6858000"/>
                <a:gd name="connsiteX99" fmla="*/ 5608868 w 8313122"/>
                <a:gd name="connsiteY99" fmla="*/ 3671584 h 6858000"/>
                <a:gd name="connsiteX100" fmla="*/ 5315233 w 8313122"/>
                <a:gd name="connsiteY100" fmla="*/ 4008285 h 6858000"/>
                <a:gd name="connsiteX101" fmla="*/ 5219313 w 8313122"/>
                <a:gd name="connsiteY101" fmla="*/ 4092460 h 6858000"/>
                <a:gd name="connsiteX102" fmla="*/ 5161891 w 8313122"/>
                <a:gd name="connsiteY102" fmla="*/ 4153797 h 6858000"/>
                <a:gd name="connsiteX103" fmla="*/ 4996803 w 8313122"/>
                <a:gd name="connsiteY103" fmla="*/ 4380875 h 6858000"/>
                <a:gd name="connsiteX104" fmla="*/ 4961567 w 8313122"/>
                <a:gd name="connsiteY104" fmla="*/ 4406976 h 6858000"/>
                <a:gd name="connsiteX105" fmla="*/ 4946559 w 8313122"/>
                <a:gd name="connsiteY105" fmla="*/ 4396535 h 6858000"/>
                <a:gd name="connsiteX106" fmla="*/ 5017031 w 8313122"/>
                <a:gd name="connsiteY106" fmla="*/ 4252328 h 6858000"/>
                <a:gd name="connsiteX107" fmla="*/ 5313928 w 8313122"/>
                <a:gd name="connsiteY107" fmla="*/ 3891484 h 6858000"/>
                <a:gd name="connsiteX108" fmla="*/ 5488151 w 8313122"/>
                <a:gd name="connsiteY108" fmla="*/ 3561307 h 6858000"/>
                <a:gd name="connsiteX109" fmla="*/ 5491414 w 8313122"/>
                <a:gd name="connsiteY109" fmla="*/ 3540427 h 6858000"/>
                <a:gd name="connsiteX110" fmla="*/ 5436602 w 8313122"/>
                <a:gd name="connsiteY110" fmla="*/ 3509758 h 6858000"/>
                <a:gd name="connsiteX111" fmla="*/ 5379833 w 8313122"/>
                <a:gd name="connsiteY111" fmla="*/ 3572400 h 6858000"/>
                <a:gd name="connsiteX112" fmla="*/ 5321759 w 8313122"/>
                <a:gd name="connsiteY112" fmla="*/ 3622645 h 6858000"/>
                <a:gd name="connsiteX113" fmla="*/ 5171026 w 8313122"/>
                <a:gd name="connsiteY113" fmla="*/ 3735531 h 6858000"/>
                <a:gd name="connsiteX114" fmla="*/ 5081631 w 8313122"/>
                <a:gd name="connsiteY114" fmla="*/ 3822969 h 6858000"/>
                <a:gd name="connsiteX115" fmla="*/ 4907407 w 8313122"/>
                <a:gd name="connsiteY115" fmla="*/ 4040911 h 6858000"/>
                <a:gd name="connsiteX116" fmla="*/ 4772988 w 8313122"/>
                <a:gd name="connsiteY116" fmla="*/ 4198169 h 6858000"/>
                <a:gd name="connsiteX117" fmla="*/ 4696643 w 8313122"/>
                <a:gd name="connsiteY117" fmla="*/ 4311707 h 6858000"/>
                <a:gd name="connsiteX118" fmla="*/ 4652272 w 8313122"/>
                <a:gd name="connsiteY118" fmla="*/ 4350858 h 6858000"/>
                <a:gd name="connsiteX119" fmla="*/ 4604637 w 8313122"/>
                <a:gd name="connsiteY119" fmla="*/ 4384137 h 6858000"/>
                <a:gd name="connsiteX120" fmla="*/ 4409534 w 8313122"/>
                <a:gd name="connsiteY120" fmla="*/ 4700610 h 6858000"/>
                <a:gd name="connsiteX121" fmla="*/ 4327316 w 8313122"/>
                <a:gd name="connsiteY121" fmla="*/ 4794573 h 6858000"/>
                <a:gd name="connsiteX122" fmla="*/ 4309698 w 8313122"/>
                <a:gd name="connsiteY122" fmla="*/ 4787395 h 6858000"/>
                <a:gd name="connsiteX123" fmla="*/ 4320138 w 8313122"/>
                <a:gd name="connsiteY123" fmla="*/ 4708440 h 6858000"/>
                <a:gd name="connsiteX124" fmla="*/ 4409534 w 8313122"/>
                <a:gd name="connsiteY124" fmla="*/ 4559013 h 6858000"/>
                <a:gd name="connsiteX125" fmla="*/ 4446727 w 8313122"/>
                <a:gd name="connsiteY125" fmla="*/ 4485930 h 6858000"/>
                <a:gd name="connsiteX126" fmla="*/ 4579189 w 8313122"/>
                <a:gd name="connsiteY126" fmla="*/ 4224270 h 6858000"/>
                <a:gd name="connsiteX127" fmla="*/ 4617688 w 8313122"/>
                <a:gd name="connsiteY127" fmla="*/ 4174025 h 6858000"/>
                <a:gd name="connsiteX128" fmla="*/ 4699906 w 8313122"/>
                <a:gd name="connsiteY128" fmla="*/ 3990666 h 6858000"/>
                <a:gd name="connsiteX129" fmla="*/ 4726007 w 8313122"/>
                <a:gd name="connsiteY129" fmla="*/ 3921499 h 6858000"/>
                <a:gd name="connsiteX130" fmla="*/ 4707736 w 8313122"/>
                <a:gd name="connsiteY130" fmla="*/ 3864078 h 6858000"/>
                <a:gd name="connsiteX131" fmla="*/ 4660754 w 8313122"/>
                <a:gd name="connsiteY131" fmla="*/ 3870603 h 6858000"/>
                <a:gd name="connsiteX132" fmla="*/ 4589629 w 8313122"/>
                <a:gd name="connsiteY132" fmla="*/ 3946948 h 6858000"/>
                <a:gd name="connsiteX133" fmla="*/ 4504802 w 8313122"/>
                <a:gd name="connsiteY133" fmla="*/ 4031776 h 6858000"/>
                <a:gd name="connsiteX134" fmla="*/ 4411491 w 8313122"/>
                <a:gd name="connsiteY134" fmla="*/ 4138137 h 6858000"/>
                <a:gd name="connsiteX135" fmla="*/ 4352764 w 8313122"/>
                <a:gd name="connsiteY135" fmla="*/ 4229490 h 6858000"/>
                <a:gd name="connsiteX136" fmla="*/ 4246403 w 8313122"/>
                <a:gd name="connsiteY136" fmla="*/ 4370434 h 6858000"/>
                <a:gd name="connsiteX137" fmla="*/ 4230743 w 8313122"/>
                <a:gd name="connsiteY137" fmla="*/ 4391315 h 6858000"/>
                <a:gd name="connsiteX138" fmla="*/ 4179846 w 8313122"/>
                <a:gd name="connsiteY138" fmla="*/ 4538132 h 6858000"/>
                <a:gd name="connsiteX139" fmla="*/ 4149830 w 8313122"/>
                <a:gd name="connsiteY139" fmla="*/ 4677119 h 6858000"/>
                <a:gd name="connsiteX140" fmla="*/ 4100238 w 8313122"/>
                <a:gd name="connsiteY140" fmla="*/ 4892451 h 6858000"/>
                <a:gd name="connsiteX141" fmla="*/ 4080663 w 8313122"/>
                <a:gd name="connsiteY141" fmla="*/ 5012515 h 6858000"/>
                <a:gd name="connsiteX142" fmla="*/ 3963209 w 8313122"/>
                <a:gd name="connsiteY142" fmla="*/ 5271566 h 6858000"/>
                <a:gd name="connsiteX143" fmla="*/ 3838577 w 8313122"/>
                <a:gd name="connsiteY143" fmla="*/ 5462755 h 6858000"/>
                <a:gd name="connsiteX144" fmla="*/ 3791596 w 8313122"/>
                <a:gd name="connsiteY144" fmla="*/ 5487551 h 6858000"/>
                <a:gd name="connsiteX145" fmla="*/ 3765495 w 8313122"/>
                <a:gd name="connsiteY145" fmla="*/ 5429476 h 6858000"/>
                <a:gd name="connsiteX146" fmla="*/ 3796163 w 8313122"/>
                <a:gd name="connsiteY146" fmla="*/ 5300930 h 6858000"/>
                <a:gd name="connsiteX147" fmla="*/ 4051952 w 8313122"/>
                <a:gd name="connsiteY147" fmla="*/ 4523124 h 6858000"/>
                <a:gd name="connsiteX148" fmla="*/ 4153745 w 8313122"/>
                <a:gd name="connsiteY148" fmla="*/ 4089197 h 6858000"/>
                <a:gd name="connsiteX149" fmla="*/ 4211820 w 8313122"/>
                <a:gd name="connsiteY149" fmla="*/ 4002412 h 6858000"/>
                <a:gd name="connsiteX150" fmla="*/ 4354069 w 8313122"/>
                <a:gd name="connsiteY150" fmla="*/ 3916932 h 6858000"/>
                <a:gd name="connsiteX151" fmla="*/ 4541343 w 8313122"/>
                <a:gd name="connsiteY151" fmla="*/ 3615467 h 6858000"/>
                <a:gd name="connsiteX152" fmla="*/ 4558961 w 8313122"/>
                <a:gd name="connsiteY152" fmla="*/ 3589366 h 6858000"/>
                <a:gd name="connsiteX153" fmla="*/ 4567444 w 8313122"/>
                <a:gd name="connsiteY153" fmla="*/ 3470607 h 6858000"/>
                <a:gd name="connsiteX154" fmla="*/ 4570054 w 8313122"/>
                <a:gd name="connsiteY154" fmla="*/ 3306824 h 6858000"/>
                <a:gd name="connsiteX155" fmla="*/ 4542648 w 8313122"/>
                <a:gd name="connsiteY155" fmla="*/ 3150219 h 6858000"/>
                <a:gd name="connsiteX156" fmla="*/ 4504149 w 8313122"/>
                <a:gd name="connsiteY156" fmla="*/ 3101280 h 6858000"/>
                <a:gd name="connsiteX157" fmla="*/ 4541343 w 8313122"/>
                <a:gd name="connsiteY157" fmla="*/ 2889210 h 6858000"/>
                <a:gd name="connsiteX158" fmla="*/ 4449337 w 8313122"/>
                <a:gd name="connsiteY158" fmla="*/ 2822653 h 6858000"/>
                <a:gd name="connsiteX159" fmla="*/ 4216387 w 8313122"/>
                <a:gd name="connsiteY159" fmla="*/ 2821348 h 6858000"/>
                <a:gd name="connsiteX160" fmla="*/ 4151788 w 8313122"/>
                <a:gd name="connsiteY160" fmla="*/ 2861805 h 6858000"/>
                <a:gd name="connsiteX161" fmla="*/ 4132864 w 8313122"/>
                <a:gd name="connsiteY161" fmla="*/ 2791985 h 6858000"/>
                <a:gd name="connsiteX162" fmla="*/ 4091755 w 8313122"/>
                <a:gd name="connsiteY162" fmla="*/ 2159692 h 6858000"/>
                <a:gd name="connsiteX163" fmla="*/ 4143957 w 8313122"/>
                <a:gd name="connsiteY163" fmla="*/ 1224628 h 6858000"/>
                <a:gd name="connsiteX164" fmla="*/ 4358637 w 8313122"/>
                <a:gd name="connsiteY164" fmla="*/ 583852 h 6858000"/>
                <a:gd name="connsiteX165" fmla="*/ 4427152 w 8313122"/>
                <a:gd name="connsiteY165" fmla="*/ 532303 h 6858000"/>
                <a:gd name="connsiteX166" fmla="*/ 4465650 w 8313122"/>
                <a:gd name="connsiteY166" fmla="*/ 598208 h 6858000"/>
                <a:gd name="connsiteX167" fmla="*/ 4474133 w 8313122"/>
                <a:gd name="connsiteY167" fmla="*/ 634096 h 6858000"/>
                <a:gd name="connsiteX168" fmla="*/ 4486531 w 8313122"/>
                <a:gd name="connsiteY168" fmla="*/ 1080421 h 6858000"/>
                <a:gd name="connsiteX169" fmla="*/ 4589629 w 8313122"/>
                <a:gd name="connsiteY169" fmla="*/ 1232459 h 6858000"/>
                <a:gd name="connsiteX170" fmla="*/ 5158628 w 8313122"/>
                <a:gd name="connsiteY170" fmla="*/ 1441918 h 6858000"/>
                <a:gd name="connsiteX171" fmla="*/ 5898588 w 8313122"/>
                <a:gd name="connsiteY171" fmla="*/ 1818423 h 6858000"/>
                <a:gd name="connsiteX172" fmla="*/ 6021914 w 8313122"/>
                <a:gd name="connsiteY172" fmla="*/ 1807330 h 6858000"/>
                <a:gd name="connsiteX173" fmla="*/ 6206577 w 8313122"/>
                <a:gd name="connsiteY173" fmla="*/ 2014179 h 6858000"/>
                <a:gd name="connsiteX174" fmla="*/ 6387326 w 8313122"/>
                <a:gd name="connsiteY174" fmla="*/ 2160344 h 6858000"/>
                <a:gd name="connsiteX175" fmla="*/ 6499560 w 8313122"/>
                <a:gd name="connsiteY175" fmla="*/ 2228206 h 6858000"/>
                <a:gd name="connsiteX176" fmla="*/ 6645725 w 8313122"/>
                <a:gd name="connsiteY176" fmla="*/ 2352838 h 6858000"/>
                <a:gd name="connsiteX177" fmla="*/ 7093354 w 8313122"/>
                <a:gd name="connsiteY177" fmla="*/ 2694759 h 6858000"/>
                <a:gd name="connsiteX178" fmla="*/ 7115540 w 8313122"/>
                <a:gd name="connsiteY178" fmla="*/ 2717597 h 6858000"/>
                <a:gd name="connsiteX179" fmla="*/ 7236909 w 8313122"/>
                <a:gd name="connsiteY179" fmla="*/ 2844839 h 6858000"/>
                <a:gd name="connsiteX180" fmla="*/ 7850279 w 8313122"/>
                <a:gd name="connsiteY180" fmla="*/ 3531944 h 6858000"/>
                <a:gd name="connsiteX181" fmla="*/ 8234614 w 8313122"/>
                <a:gd name="connsiteY181" fmla="*/ 4102248 h 6858000"/>
                <a:gd name="connsiteX182" fmla="*/ 8288773 w 8313122"/>
                <a:gd name="connsiteY182" fmla="*/ 4171415 h 6858000"/>
                <a:gd name="connsiteX183" fmla="*/ 8303781 w 8313122"/>
                <a:gd name="connsiteY183" fmla="*/ 4167500 h 6858000"/>
                <a:gd name="connsiteX184" fmla="*/ 8313569 w 8313122"/>
                <a:gd name="connsiteY184" fmla="*/ 4102900 h 6858000"/>
                <a:gd name="connsiteX185" fmla="*/ 6930876 w 8313122"/>
                <a:gd name="connsiteY185" fmla="*/ 1771441 h 6858000"/>
                <a:gd name="connsiteX186" fmla="*/ 6922394 w 8313122"/>
                <a:gd name="connsiteY186" fmla="*/ 1756433 h 6858000"/>
                <a:gd name="connsiteX187" fmla="*/ 6922394 w 8313122"/>
                <a:gd name="connsiteY187" fmla="*/ 1756433 h 6858000"/>
                <a:gd name="connsiteX188" fmla="*/ 6930876 w 8313122"/>
                <a:gd name="connsiteY188" fmla="*/ 1771441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</a:cxnLst>
              <a:rect l="l" t="t" r="r" b="b"/>
              <a:pathLst>
                <a:path w="8313122" h="6858000">
                  <a:moveTo>
                    <a:pt x="8313569" y="4102900"/>
                  </a:moveTo>
                  <a:cubicBezTo>
                    <a:pt x="8299866" y="3869298"/>
                    <a:pt x="8252884" y="3641567"/>
                    <a:pt x="8175235" y="3421668"/>
                  </a:cubicBezTo>
                  <a:cubicBezTo>
                    <a:pt x="7931844" y="2728038"/>
                    <a:pt x="7506401" y="2162954"/>
                    <a:pt x="6934791" y="1708799"/>
                  </a:cubicBezTo>
                  <a:cubicBezTo>
                    <a:pt x="6399071" y="1283355"/>
                    <a:pt x="5815717" y="928384"/>
                    <a:pt x="5229100" y="578632"/>
                  </a:cubicBezTo>
                  <a:cubicBezTo>
                    <a:pt x="5058140" y="476839"/>
                    <a:pt x="4879349" y="387443"/>
                    <a:pt x="4712956" y="279777"/>
                  </a:cubicBezTo>
                  <a:cubicBezTo>
                    <a:pt x="4612468" y="214525"/>
                    <a:pt x="4528293" y="124477"/>
                    <a:pt x="4436940" y="46175"/>
                  </a:cubicBezTo>
                  <a:cubicBezTo>
                    <a:pt x="4393873" y="8981"/>
                    <a:pt x="4336451" y="-15162"/>
                    <a:pt x="4289470" y="10938"/>
                  </a:cubicBezTo>
                  <a:cubicBezTo>
                    <a:pt x="4230090" y="43564"/>
                    <a:pt x="4170710" y="86631"/>
                    <a:pt x="4144610" y="158408"/>
                  </a:cubicBezTo>
                  <a:cubicBezTo>
                    <a:pt x="4126339" y="208652"/>
                    <a:pt x="4097628" y="254981"/>
                    <a:pt x="4085230" y="305878"/>
                  </a:cubicBezTo>
                  <a:cubicBezTo>
                    <a:pt x="4059782" y="410282"/>
                    <a:pt x="4042164" y="516642"/>
                    <a:pt x="4020631" y="622351"/>
                  </a:cubicBezTo>
                  <a:cubicBezTo>
                    <a:pt x="3993877" y="756118"/>
                    <a:pt x="3958641" y="887927"/>
                    <a:pt x="3941676" y="1022999"/>
                  </a:cubicBezTo>
                  <a:cubicBezTo>
                    <a:pt x="3908397" y="1289880"/>
                    <a:pt x="3871856" y="1558067"/>
                    <a:pt x="3860763" y="1826906"/>
                  </a:cubicBezTo>
                  <a:cubicBezTo>
                    <a:pt x="3849670" y="2083999"/>
                    <a:pt x="3867941" y="2341745"/>
                    <a:pt x="3874466" y="2599491"/>
                  </a:cubicBezTo>
                  <a:cubicBezTo>
                    <a:pt x="3875771" y="2643862"/>
                    <a:pt x="3873161" y="2679099"/>
                    <a:pt x="3829442" y="2708462"/>
                  </a:cubicBezTo>
                  <a:cubicBezTo>
                    <a:pt x="3798121" y="2729343"/>
                    <a:pt x="3779198" y="2769146"/>
                    <a:pt x="3754402" y="2799815"/>
                  </a:cubicBezTo>
                  <a:cubicBezTo>
                    <a:pt x="3747224" y="2808950"/>
                    <a:pt x="3737436" y="2822001"/>
                    <a:pt x="3728954" y="2822001"/>
                  </a:cubicBezTo>
                  <a:cubicBezTo>
                    <a:pt x="3720471" y="2822001"/>
                    <a:pt x="3708073" y="2810255"/>
                    <a:pt x="3702853" y="2801120"/>
                  </a:cubicBezTo>
                  <a:cubicBezTo>
                    <a:pt x="3644126" y="2699979"/>
                    <a:pt x="3586051" y="2598186"/>
                    <a:pt x="3527324" y="2496393"/>
                  </a:cubicBezTo>
                  <a:cubicBezTo>
                    <a:pt x="3509706" y="2465724"/>
                    <a:pt x="3511664" y="2439623"/>
                    <a:pt x="3530587" y="2407650"/>
                  </a:cubicBezTo>
                  <a:cubicBezTo>
                    <a:pt x="3549510" y="2375676"/>
                    <a:pt x="3567781" y="2333915"/>
                    <a:pt x="3563213" y="2299331"/>
                  </a:cubicBezTo>
                  <a:cubicBezTo>
                    <a:pt x="3551468" y="2217766"/>
                    <a:pt x="3530587" y="2136853"/>
                    <a:pt x="3503834" y="2058551"/>
                  </a:cubicBezTo>
                  <a:cubicBezTo>
                    <a:pt x="3472513" y="1965893"/>
                    <a:pt x="3428794" y="1878455"/>
                    <a:pt x="3440539" y="1776009"/>
                  </a:cubicBezTo>
                  <a:cubicBezTo>
                    <a:pt x="3451632" y="1678131"/>
                    <a:pt x="3446412" y="1575685"/>
                    <a:pt x="3534502" y="1503255"/>
                  </a:cubicBezTo>
                  <a:cubicBezTo>
                    <a:pt x="3604975" y="1445181"/>
                    <a:pt x="3621288" y="1370141"/>
                    <a:pt x="3600407" y="1282703"/>
                  </a:cubicBezTo>
                  <a:cubicBezTo>
                    <a:pt x="3560603" y="1113700"/>
                    <a:pt x="3555383" y="942086"/>
                    <a:pt x="3575611" y="769821"/>
                  </a:cubicBezTo>
                  <a:cubicBezTo>
                    <a:pt x="3578221" y="746983"/>
                    <a:pt x="3574958" y="713704"/>
                    <a:pt x="3559951" y="700654"/>
                  </a:cubicBezTo>
                  <a:cubicBezTo>
                    <a:pt x="3481648" y="631486"/>
                    <a:pt x="3406608" y="554489"/>
                    <a:pt x="3316560" y="504897"/>
                  </a:cubicBezTo>
                  <a:cubicBezTo>
                    <a:pt x="3136464" y="406366"/>
                    <a:pt x="2958978" y="307183"/>
                    <a:pt x="2816076" y="156451"/>
                  </a:cubicBezTo>
                  <a:cubicBezTo>
                    <a:pt x="2753434" y="89241"/>
                    <a:pt x="2674479" y="61835"/>
                    <a:pt x="2583126" y="58572"/>
                  </a:cubicBezTo>
                  <a:cubicBezTo>
                    <a:pt x="2485900" y="55310"/>
                    <a:pt x="2388675" y="46827"/>
                    <a:pt x="2291449" y="38997"/>
                  </a:cubicBezTo>
                  <a:cubicBezTo>
                    <a:pt x="2162902" y="28556"/>
                    <a:pt x="2031745" y="-4722"/>
                    <a:pt x="1906461" y="10286"/>
                  </a:cubicBezTo>
                  <a:cubicBezTo>
                    <a:pt x="1693087" y="35734"/>
                    <a:pt x="1481670" y="85978"/>
                    <a:pt x="1272210" y="136875"/>
                  </a:cubicBezTo>
                  <a:cubicBezTo>
                    <a:pt x="1168459" y="162323"/>
                    <a:pt x="1064709" y="201475"/>
                    <a:pt x="970093" y="251066"/>
                  </a:cubicBezTo>
                  <a:cubicBezTo>
                    <a:pt x="827191" y="326759"/>
                    <a:pt x="803047" y="452695"/>
                    <a:pt x="890485" y="587767"/>
                  </a:cubicBezTo>
                  <a:cubicBezTo>
                    <a:pt x="908756" y="615826"/>
                    <a:pt x="928984" y="643232"/>
                    <a:pt x="948560" y="670638"/>
                  </a:cubicBezTo>
                  <a:cubicBezTo>
                    <a:pt x="1019032" y="769821"/>
                    <a:pt x="1081022" y="872919"/>
                    <a:pt x="1099945" y="995593"/>
                  </a:cubicBezTo>
                  <a:cubicBezTo>
                    <a:pt x="1133876" y="1216798"/>
                    <a:pt x="1071234" y="1414512"/>
                    <a:pt x="945297" y="1593303"/>
                  </a:cubicBezTo>
                  <a:cubicBezTo>
                    <a:pt x="887223" y="1675521"/>
                    <a:pt x="816750" y="1749908"/>
                    <a:pt x="754108" y="1828863"/>
                  </a:cubicBezTo>
                  <a:cubicBezTo>
                    <a:pt x="661450" y="1946317"/>
                    <a:pt x="567487" y="2063771"/>
                    <a:pt x="574012" y="2226249"/>
                  </a:cubicBezTo>
                  <a:cubicBezTo>
                    <a:pt x="574665" y="2234731"/>
                    <a:pt x="571402" y="2243867"/>
                    <a:pt x="568140" y="2252350"/>
                  </a:cubicBezTo>
                  <a:cubicBezTo>
                    <a:pt x="529641" y="2352838"/>
                    <a:pt x="492447" y="2453979"/>
                    <a:pt x="451991" y="2553162"/>
                  </a:cubicBezTo>
                  <a:cubicBezTo>
                    <a:pt x="428500" y="2609931"/>
                    <a:pt x="420670" y="2663438"/>
                    <a:pt x="446771" y="2721513"/>
                  </a:cubicBezTo>
                  <a:cubicBezTo>
                    <a:pt x="480702" y="2796552"/>
                    <a:pt x="474177" y="2815476"/>
                    <a:pt x="406967" y="2862457"/>
                  </a:cubicBezTo>
                  <a:cubicBezTo>
                    <a:pt x="388044" y="2875508"/>
                    <a:pt x="367816" y="2887253"/>
                    <a:pt x="348892" y="2900303"/>
                  </a:cubicBezTo>
                  <a:cubicBezTo>
                    <a:pt x="283640" y="2944022"/>
                    <a:pt x="234701" y="3000792"/>
                    <a:pt x="231439" y="3081052"/>
                  </a:cubicBezTo>
                  <a:cubicBezTo>
                    <a:pt x="226218" y="3195895"/>
                    <a:pt x="182500" y="3296384"/>
                    <a:pt x="140086" y="3400135"/>
                  </a:cubicBezTo>
                  <a:cubicBezTo>
                    <a:pt x="112680" y="3466692"/>
                    <a:pt x="95714" y="3539122"/>
                    <a:pt x="87231" y="3610247"/>
                  </a:cubicBezTo>
                  <a:cubicBezTo>
                    <a:pt x="59825" y="3832104"/>
                    <a:pt x="74181" y="4053961"/>
                    <a:pt x="98977" y="4275166"/>
                  </a:cubicBezTo>
                  <a:cubicBezTo>
                    <a:pt x="108765" y="4364562"/>
                    <a:pt x="118552" y="4455915"/>
                    <a:pt x="143348" y="4542047"/>
                  </a:cubicBezTo>
                  <a:cubicBezTo>
                    <a:pt x="157051" y="4590334"/>
                    <a:pt x="157704" y="4630790"/>
                    <a:pt x="143348" y="4675162"/>
                  </a:cubicBezTo>
                  <a:cubicBezTo>
                    <a:pt x="104849" y="4798488"/>
                    <a:pt x="61131" y="4921162"/>
                    <a:pt x="28504" y="5045794"/>
                  </a:cubicBezTo>
                  <a:cubicBezTo>
                    <a:pt x="-18477" y="5228500"/>
                    <a:pt x="-14562" y="5407943"/>
                    <a:pt x="95062" y="5572379"/>
                  </a:cubicBezTo>
                  <a:cubicBezTo>
                    <a:pt x="124425" y="5616750"/>
                    <a:pt x="150526" y="5663732"/>
                    <a:pt x="177932" y="5709408"/>
                  </a:cubicBezTo>
                  <a:cubicBezTo>
                    <a:pt x="299301" y="5911037"/>
                    <a:pt x="407619" y="6117886"/>
                    <a:pt x="429805" y="6358015"/>
                  </a:cubicBezTo>
                  <a:cubicBezTo>
                    <a:pt x="432415" y="6389336"/>
                    <a:pt x="445466" y="6420004"/>
                    <a:pt x="457211" y="6449368"/>
                  </a:cubicBezTo>
                  <a:cubicBezTo>
                    <a:pt x="478744" y="6501569"/>
                    <a:pt x="491795" y="6505484"/>
                    <a:pt x="532251" y="6466333"/>
                  </a:cubicBezTo>
                  <a:cubicBezTo>
                    <a:pt x="572055" y="6428487"/>
                    <a:pt x="611206" y="6430444"/>
                    <a:pt x="652967" y="6457197"/>
                  </a:cubicBezTo>
                  <a:cubicBezTo>
                    <a:pt x="673848" y="6470248"/>
                    <a:pt x="694076" y="6486561"/>
                    <a:pt x="710389" y="6504832"/>
                  </a:cubicBezTo>
                  <a:cubicBezTo>
                    <a:pt x="801742" y="6609888"/>
                    <a:pt x="904841" y="6708418"/>
                    <a:pt x="922459" y="6857193"/>
                  </a:cubicBezTo>
                  <a:cubicBezTo>
                    <a:pt x="936814" y="6858498"/>
                    <a:pt x="945950" y="6859804"/>
                    <a:pt x="954432" y="6859804"/>
                  </a:cubicBezTo>
                  <a:cubicBezTo>
                    <a:pt x="1837294" y="6857846"/>
                    <a:pt x="2720155" y="6855888"/>
                    <a:pt x="3603017" y="6852625"/>
                  </a:cubicBezTo>
                  <a:cubicBezTo>
                    <a:pt x="3622592" y="6852625"/>
                    <a:pt x="3642168" y="6838270"/>
                    <a:pt x="3663049" y="6829787"/>
                  </a:cubicBezTo>
                  <a:cubicBezTo>
                    <a:pt x="3663702" y="6831093"/>
                    <a:pt x="3666311" y="6836965"/>
                    <a:pt x="3668922" y="6843491"/>
                  </a:cubicBezTo>
                  <a:cubicBezTo>
                    <a:pt x="3792248" y="6622286"/>
                    <a:pt x="3848365" y="6386073"/>
                    <a:pt x="3858805" y="6138115"/>
                  </a:cubicBezTo>
                  <a:cubicBezTo>
                    <a:pt x="3863373" y="6031101"/>
                    <a:pt x="3901872" y="5948231"/>
                    <a:pt x="3994530" y="5888852"/>
                  </a:cubicBezTo>
                  <a:cubicBezTo>
                    <a:pt x="4119814" y="5808591"/>
                    <a:pt x="4237268" y="5716586"/>
                    <a:pt x="4397136" y="5710713"/>
                  </a:cubicBezTo>
                  <a:cubicBezTo>
                    <a:pt x="4469566" y="5708103"/>
                    <a:pt x="4480006" y="5675477"/>
                    <a:pt x="4444770" y="5610225"/>
                  </a:cubicBezTo>
                  <a:cubicBezTo>
                    <a:pt x="4425194" y="5574336"/>
                    <a:pt x="4435634" y="5551498"/>
                    <a:pt x="4468913" y="5537795"/>
                  </a:cubicBezTo>
                  <a:cubicBezTo>
                    <a:pt x="4504802" y="5523440"/>
                    <a:pt x="4544606" y="5517567"/>
                    <a:pt x="4579842" y="5501254"/>
                  </a:cubicBezTo>
                  <a:cubicBezTo>
                    <a:pt x="4608553" y="5488203"/>
                    <a:pt x="4643789" y="5469933"/>
                    <a:pt x="4655534" y="5444485"/>
                  </a:cubicBezTo>
                  <a:cubicBezTo>
                    <a:pt x="4673805" y="5404681"/>
                    <a:pt x="4696643" y="5392283"/>
                    <a:pt x="4736447" y="5391630"/>
                  </a:cubicBezTo>
                  <a:cubicBezTo>
                    <a:pt x="4780818" y="5391630"/>
                    <a:pt x="4819969" y="5381842"/>
                    <a:pt x="4853901" y="5343996"/>
                  </a:cubicBezTo>
                  <a:cubicBezTo>
                    <a:pt x="4898272" y="5295709"/>
                    <a:pt x="4949821" y="5253948"/>
                    <a:pt x="5003328" y="5215449"/>
                  </a:cubicBezTo>
                  <a:cubicBezTo>
                    <a:pt x="5079673" y="5161290"/>
                    <a:pt x="5170373" y="5123444"/>
                    <a:pt x="5236278" y="5059497"/>
                  </a:cubicBezTo>
                  <a:cubicBezTo>
                    <a:pt x="5343292" y="4956398"/>
                    <a:pt x="5473144" y="4875486"/>
                    <a:pt x="5549489" y="4738456"/>
                  </a:cubicBezTo>
                  <a:cubicBezTo>
                    <a:pt x="5601038" y="4646451"/>
                    <a:pt x="5670857" y="4564233"/>
                    <a:pt x="5732195" y="4478100"/>
                  </a:cubicBezTo>
                  <a:cubicBezTo>
                    <a:pt x="5736110" y="4472228"/>
                    <a:pt x="5740677" y="4466355"/>
                    <a:pt x="5745897" y="4462440"/>
                  </a:cubicBezTo>
                  <a:cubicBezTo>
                    <a:pt x="5826810" y="4396535"/>
                    <a:pt x="5863351" y="4275819"/>
                    <a:pt x="5831378" y="4177940"/>
                  </a:cubicBezTo>
                  <a:cubicBezTo>
                    <a:pt x="5751770" y="4260158"/>
                    <a:pt x="5667595" y="4337808"/>
                    <a:pt x="5595165" y="4425246"/>
                  </a:cubicBezTo>
                  <a:cubicBezTo>
                    <a:pt x="5533176" y="4500286"/>
                    <a:pt x="5484889" y="4586419"/>
                    <a:pt x="5429425" y="4667331"/>
                  </a:cubicBezTo>
                  <a:cubicBezTo>
                    <a:pt x="5424857" y="4673857"/>
                    <a:pt x="5414417" y="4676467"/>
                    <a:pt x="5407891" y="4681687"/>
                  </a:cubicBezTo>
                  <a:cubicBezTo>
                    <a:pt x="5373308" y="4710398"/>
                    <a:pt x="5338072" y="4739109"/>
                    <a:pt x="5304140" y="4769125"/>
                  </a:cubicBezTo>
                  <a:cubicBezTo>
                    <a:pt x="5261074" y="4808276"/>
                    <a:pt x="5218660" y="4848732"/>
                    <a:pt x="5176246" y="4888536"/>
                  </a:cubicBezTo>
                  <a:cubicBezTo>
                    <a:pt x="5172984" y="4884621"/>
                    <a:pt x="5169721" y="4880706"/>
                    <a:pt x="5165806" y="4877443"/>
                  </a:cubicBezTo>
                  <a:cubicBezTo>
                    <a:pt x="5197779" y="4842860"/>
                    <a:pt x="5239541" y="4812844"/>
                    <a:pt x="5259769" y="4772388"/>
                  </a:cubicBezTo>
                  <a:cubicBezTo>
                    <a:pt x="5303488" y="4683644"/>
                    <a:pt x="5375265" y="4626875"/>
                    <a:pt x="5449000" y="4567496"/>
                  </a:cubicBezTo>
                  <a:cubicBezTo>
                    <a:pt x="5484889" y="4538785"/>
                    <a:pt x="5511642" y="4497676"/>
                    <a:pt x="5537091" y="4458524"/>
                  </a:cubicBezTo>
                  <a:cubicBezTo>
                    <a:pt x="5582767" y="4389357"/>
                    <a:pt x="5625833" y="4318232"/>
                    <a:pt x="5666290" y="4245803"/>
                  </a:cubicBezTo>
                  <a:cubicBezTo>
                    <a:pt x="5685865" y="4211871"/>
                    <a:pt x="5696958" y="4172720"/>
                    <a:pt x="5713271" y="4136831"/>
                  </a:cubicBezTo>
                  <a:cubicBezTo>
                    <a:pt x="5720449" y="4119866"/>
                    <a:pt x="5725669" y="4097680"/>
                    <a:pt x="5739372" y="4088545"/>
                  </a:cubicBezTo>
                  <a:cubicBezTo>
                    <a:pt x="5809192" y="4038953"/>
                    <a:pt x="5858131" y="3900619"/>
                    <a:pt x="5830073" y="3811876"/>
                  </a:cubicBezTo>
                  <a:cubicBezTo>
                    <a:pt x="5815065" y="3822969"/>
                    <a:pt x="5798099" y="3830799"/>
                    <a:pt x="5787659" y="3843197"/>
                  </a:cubicBezTo>
                  <a:cubicBezTo>
                    <a:pt x="5718491" y="3928677"/>
                    <a:pt x="5649324" y="4014810"/>
                    <a:pt x="5582767" y="4101595"/>
                  </a:cubicBezTo>
                  <a:cubicBezTo>
                    <a:pt x="5520778" y="4182508"/>
                    <a:pt x="5460746" y="4264726"/>
                    <a:pt x="5400061" y="4346291"/>
                  </a:cubicBezTo>
                  <a:cubicBezTo>
                    <a:pt x="5394188" y="4342376"/>
                    <a:pt x="5388316" y="4338461"/>
                    <a:pt x="5381791" y="4334545"/>
                  </a:cubicBezTo>
                  <a:cubicBezTo>
                    <a:pt x="5413112" y="4257548"/>
                    <a:pt x="5435297" y="4174678"/>
                    <a:pt x="5478364" y="4104858"/>
                  </a:cubicBezTo>
                  <a:cubicBezTo>
                    <a:pt x="5527955" y="4024598"/>
                    <a:pt x="5598428" y="3957388"/>
                    <a:pt x="5631054" y="3864730"/>
                  </a:cubicBezTo>
                  <a:cubicBezTo>
                    <a:pt x="5648672" y="3813181"/>
                    <a:pt x="5681298" y="3766199"/>
                    <a:pt x="5696958" y="3714650"/>
                  </a:cubicBezTo>
                  <a:cubicBezTo>
                    <a:pt x="5706746" y="3683329"/>
                    <a:pt x="5697611" y="3646135"/>
                    <a:pt x="5696958" y="3612204"/>
                  </a:cubicBezTo>
                  <a:cubicBezTo>
                    <a:pt x="5667595" y="3631780"/>
                    <a:pt x="5632359" y="3646135"/>
                    <a:pt x="5608868" y="3671584"/>
                  </a:cubicBezTo>
                  <a:cubicBezTo>
                    <a:pt x="5509032" y="3782512"/>
                    <a:pt x="5414417" y="3896704"/>
                    <a:pt x="5315233" y="4008285"/>
                  </a:cubicBezTo>
                  <a:cubicBezTo>
                    <a:pt x="5287175" y="4039606"/>
                    <a:pt x="5250634" y="4063749"/>
                    <a:pt x="5219313" y="4092460"/>
                  </a:cubicBezTo>
                  <a:cubicBezTo>
                    <a:pt x="5199085" y="4111383"/>
                    <a:pt x="5178856" y="4131611"/>
                    <a:pt x="5161891" y="4153797"/>
                  </a:cubicBezTo>
                  <a:cubicBezTo>
                    <a:pt x="5105774" y="4228837"/>
                    <a:pt x="5052267" y="4305835"/>
                    <a:pt x="4996803" y="4380875"/>
                  </a:cubicBezTo>
                  <a:cubicBezTo>
                    <a:pt x="4988320" y="4391967"/>
                    <a:pt x="4973312" y="4398492"/>
                    <a:pt x="4961567" y="4406976"/>
                  </a:cubicBezTo>
                  <a:cubicBezTo>
                    <a:pt x="4956347" y="4403713"/>
                    <a:pt x="4951126" y="4399798"/>
                    <a:pt x="4946559" y="4396535"/>
                  </a:cubicBezTo>
                  <a:cubicBezTo>
                    <a:pt x="4969397" y="4348249"/>
                    <a:pt x="4985058" y="4293437"/>
                    <a:pt x="5017031" y="4252328"/>
                  </a:cubicBezTo>
                  <a:cubicBezTo>
                    <a:pt x="5111647" y="4128349"/>
                    <a:pt x="5206915" y="4004370"/>
                    <a:pt x="5313928" y="3891484"/>
                  </a:cubicBezTo>
                  <a:cubicBezTo>
                    <a:pt x="5404629" y="3795563"/>
                    <a:pt x="5440517" y="3676151"/>
                    <a:pt x="5488151" y="3561307"/>
                  </a:cubicBezTo>
                  <a:cubicBezTo>
                    <a:pt x="5490762" y="3554782"/>
                    <a:pt x="5491414" y="3547605"/>
                    <a:pt x="5491414" y="3540427"/>
                  </a:cubicBezTo>
                  <a:cubicBezTo>
                    <a:pt x="5491414" y="3501928"/>
                    <a:pt x="5467923" y="3486920"/>
                    <a:pt x="5436602" y="3509758"/>
                  </a:cubicBezTo>
                  <a:cubicBezTo>
                    <a:pt x="5414417" y="3526072"/>
                    <a:pt x="5400061" y="3552172"/>
                    <a:pt x="5379833" y="3572400"/>
                  </a:cubicBezTo>
                  <a:cubicBezTo>
                    <a:pt x="5361562" y="3591324"/>
                    <a:pt x="5342639" y="3620687"/>
                    <a:pt x="5321759" y="3622645"/>
                  </a:cubicBezTo>
                  <a:cubicBezTo>
                    <a:pt x="5246719" y="3630475"/>
                    <a:pt x="5210830" y="3683329"/>
                    <a:pt x="5171026" y="3735531"/>
                  </a:cubicBezTo>
                  <a:cubicBezTo>
                    <a:pt x="5145578" y="3768157"/>
                    <a:pt x="5110994" y="3792953"/>
                    <a:pt x="5081631" y="3822969"/>
                  </a:cubicBezTo>
                  <a:cubicBezTo>
                    <a:pt x="5017031" y="3889526"/>
                    <a:pt x="4919805" y="3926067"/>
                    <a:pt x="4907407" y="4040911"/>
                  </a:cubicBezTo>
                  <a:cubicBezTo>
                    <a:pt x="4899577" y="4114646"/>
                    <a:pt x="4833673" y="4159017"/>
                    <a:pt x="4772988" y="4198169"/>
                  </a:cubicBezTo>
                  <a:cubicBezTo>
                    <a:pt x="4731879" y="4224922"/>
                    <a:pt x="4695990" y="4253633"/>
                    <a:pt x="4696643" y="4311707"/>
                  </a:cubicBezTo>
                  <a:cubicBezTo>
                    <a:pt x="4696643" y="4324758"/>
                    <a:pt x="4668585" y="4338461"/>
                    <a:pt x="4652272" y="4350858"/>
                  </a:cubicBezTo>
                  <a:cubicBezTo>
                    <a:pt x="4636611" y="4362604"/>
                    <a:pt x="4614425" y="4369129"/>
                    <a:pt x="4604637" y="4384137"/>
                  </a:cubicBezTo>
                  <a:cubicBezTo>
                    <a:pt x="4538733" y="4488541"/>
                    <a:pt x="4476091" y="4596207"/>
                    <a:pt x="4409534" y="4700610"/>
                  </a:cubicBezTo>
                  <a:cubicBezTo>
                    <a:pt x="4387348" y="4735194"/>
                    <a:pt x="4354722" y="4763252"/>
                    <a:pt x="4327316" y="4794573"/>
                  </a:cubicBezTo>
                  <a:cubicBezTo>
                    <a:pt x="4321443" y="4791963"/>
                    <a:pt x="4315570" y="4789353"/>
                    <a:pt x="4309698" y="4787395"/>
                  </a:cubicBezTo>
                  <a:cubicBezTo>
                    <a:pt x="4312961" y="4760642"/>
                    <a:pt x="4309045" y="4730626"/>
                    <a:pt x="4320138" y="4708440"/>
                  </a:cubicBezTo>
                  <a:cubicBezTo>
                    <a:pt x="4346239" y="4656891"/>
                    <a:pt x="4380170" y="4609257"/>
                    <a:pt x="4409534" y="4559013"/>
                  </a:cubicBezTo>
                  <a:cubicBezTo>
                    <a:pt x="4423889" y="4535522"/>
                    <a:pt x="4446727" y="4510074"/>
                    <a:pt x="4446727" y="4485930"/>
                  </a:cubicBezTo>
                  <a:cubicBezTo>
                    <a:pt x="4445422" y="4374349"/>
                    <a:pt x="4502844" y="4295394"/>
                    <a:pt x="4579189" y="4224270"/>
                  </a:cubicBezTo>
                  <a:cubicBezTo>
                    <a:pt x="4594197" y="4209914"/>
                    <a:pt x="4608553" y="4192948"/>
                    <a:pt x="4617688" y="4174025"/>
                  </a:cubicBezTo>
                  <a:cubicBezTo>
                    <a:pt x="4646399" y="4113993"/>
                    <a:pt x="4673152" y="4052004"/>
                    <a:pt x="4699906" y="3990666"/>
                  </a:cubicBezTo>
                  <a:cubicBezTo>
                    <a:pt x="4709693" y="3967828"/>
                    <a:pt x="4723396" y="3944990"/>
                    <a:pt x="4726007" y="3921499"/>
                  </a:cubicBezTo>
                  <a:cubicBezTo>
                    <a:pt x="4727964" y="3902576"/>
                    <a:pt x="4719481" y="3879085"/>
                    <a:pt x="4707736" y="3864078"/>
                  </a:cubicBezTo>
                  <a:cubicBezTo>
                    <a:pt x="4701863" y="3857552"/>
                    <a:pt x="4671847" y="3861467"/>
                    <a:pt x="4660754" y="3870603"/>
                  </a:cubicBezTo>
                  <a:cubicBezTo>
                    <a:pt x="4634654" y="3892788"/>
                    <a:pt x="4613120" y="3921499"/>
                    <a:pt x="4589629" y="3946948"/>
                  </a:cubicBezTo>
                  <a:cubicBezTo>
                    <a:pt x="4562223" y="3976311"/>
                    <a:pt x="4538733" y="4013505"/>
                    <a:pt x="4504802" y="4031776"/>
                  </a:cubicBezTo>
                  <a:cubicBezTo>
                    <a:pt x="4458473" y="4057224"/>
                    <a:pt x="4428457" y="4087240"/>
                    <a:pt x="4411491" y="4138137"/>
                  </a:cubicBezTo>
                  <a:cubicBezTo>
                    <a:pt x="4400398" y="4171415"/>
                    <a:pt x="4379517" y="4206651"/>
                    <a:pt x="4352764" y="4229490"/>
                  </a:cubicBezTo>
                  <a:cubicBezTo>
                    <a:pt x="4305783" y="4269293"/>
                    <a:pt x="4245098" y="4294742"/>
                    <a:pt x="4246403" y="4370434"/>
                  </a:cubicBezTo>
                  <a:cubicBezTo>
                    <a:pt x="4246403" y="4377612"/>
                    <a:pt x="4237268" y="4385442"/>
                    <a:pt x="4230743" y="4391315"/>
                  </a:cubicBezTo>
                  <a:cubicBezTo>
                    <a:pt x="4187676" y="4431771"/>
                    <a:pt x="4185066" y="4483973"/>
                    <a:pt x="4179846" y="4538132"/>
                  </a:cubicBezTo>
                  <a:cubicBezTo>
                    <a:pt x="4175931" y="4585114"/>
                    <a:pt x="4160923" y="4630790"/>
                    <a:pt x="4149830" y="4677119"/>
                  </a:cubicBezTo>
                  <a:cubicBezTo>
                    <a:pt x="4133517" y="4748897"/>
                    <a:pt x="4115246" y="4820674"/>
                    <a:pt x="4100238" y="4892451"/>
                  </a:cubicBezTo>
                  <a:cubicBezTo>
                    <a:pt x="4091755" y="4932255"/>
                    <a:pt x="4095018" y="4975322"/>
                    <a:pt x="4080663" y="5012515"/>
                  </a:cubicBezTo>
                  <a:cubicBezTo>
                    <a:pt x="4046079" y="5100606"/>
                    <a:pt x="4007580" y="5188043"/>
                    <a:pt x="3963209" y="5271566"/>
                  </a:cubicBezTo>
                  <a:cubicBezTo>
                    <a:pt x="3927973" y="5338776"/>
                    <a:pt x="3882949" y="5400766"/>
                    <a:pt x="3838577" y="5462755"/>
                  </a:cubicBezTo>
                  <a:cubicBezTo>
                    <a:pt x="3829442" y="5475806"/>
                    <a:pt x="3807256" y="5479068"/>
                    <a:pt x="3791596" y="5487551"/>
                  </a:cubicBezTo>
                  <a:cubicBezTo>
                    <a:pt x="3782460" y="5467975"/>
                    <a:pt x="3763537" y="5447747"/>
                    <a:pt x="3765495" y="5429476"/>
                  </a:cubicBezTo>
                  <a:cubicBezTo>
                    <a:pt x="3770063" y="5385758"/>
                    <a:pt x="3781808" y="5342691"/>
                    <a:pt x="3796163" y="5300930"/>
                  </a:cubicBezTo>
                  <a:cubicBezTo>
                    <a:pt x="3880991" y="5041879"/>
                    <a:pt x="3972344" y="4784133"/>
                    <a:pt x="4051952" y="4523124"/>
                  </a:cubicBezTo>
                  <a:cubicBezTo>
                    <a:pt x="4095018" y="4381527"/>
                    <a:pt x="4120467" y="4234057"/>
                    <a:pt x="4153745" y="4089197"/>
                  </a:cubicBezTo>
                  <a:cubicBezTo>
                    <a:pt x="4162228" y="4052656"/>
                    <a:pt x="4167448" y="4007632"/>
                    <a:pt x="4211820" y="4002412"/>
                  </a:cubicBezTo>
                  <a:cubicBezTo>
                    <a:pt x="4275114" y="3995234"/>
                    <a:pt x="4316876" y="3958040"/>
                    <a:pt x="4354069" y="3916932"/>
                  </a:cubicBezTo>
                  <a:cubicBezTo>
                    <a:pt x="4434329" y="3828189"/>
                    <a:pt x="4521115" y="3742056"/>
                    <a:pt x="4541343" y="3615467"/>
                  </a:cubicBezTo>
                  <a:cubicBezTo>
                    <a:pt x="4542648" y="3606332"/>
                    <a:pt x="4551783" y="3597196"/>
                    <a:pt x="4558961" y="3589366"/>
                  </a:cubicBezTo>
                  <a:cubicBezTo>
                    <a:pt x="4591587" y="3551520"/>
                    <a:pt x="4594197" y="3506496"/>
                    <a:pt x="4567444" y="3470607"/>
                  </a:cubicBezTo>
                  <a:cubicBezTo>
                    <a:pt x="4524377" y="3411880"/>
                    <a:pt x="4530250" y="3364246"/>
                    <a:pt x="4570054" y="3306824"/>
                  </a:cubicBezTo>
                  <a:cubicBezTo>
                    <a:pt x="4611163" y="3247445"/>
                    <a:pt x="4599417" y="3204378"/>
                    <a:pt x="4542648" y="3150219"/>
                  </a:cubicBezTo>
                  <a:cubicBezTo>
                    <a:pt x="4527640" y="3135864"/>
                    <a:pt x="4516547" y="3118245"/>
                    <a:pt x="4504149" y="3101280"/>
                  </a:cubicBezTo>
                  <a:cubicBezTo>
                    <a:pt x="4568749" y="3037333"/>
                    <a:pt x="4553741" y="2961640"/>
                    <a:pt x="4541343" y="2889210"/>
                  </a:cubicBezTo>
                  <a:cubicBezTo>
                    <a:pt x="4530250" y="2825263"/>
                    <a:pt x="4513284" y="2819391"/>
                    <a:pt x="4449337" y="2822653"/>
                  </a:cubicBezTo>
                  <a:cubicBezTo>
                    <a:pt x="4371687" y="2826568"/>
                    <a:pt x="4294037" y="2827221"/>
                    <a:pt x="4216387" y="2821348"/>
                  </a:cubicBezTo>
                  <a:cubicBezTo>
                    <a:pt x="4181151" y="2818738"/>
                    <a:pt x="4160923" y="2821348"/>
                    <a:pt x="4151788" y="2861805"/>
                  </a:cubicBezTo>
                  <a:cubicBezTo>
                    <a:pt x="4141347" y="2835704"/>
                    <a:pt x="4134169" y="2814170"/>
                    <a:pt x="4132864" y="2791985"/>
                  </a:cubicBezTo>
                  <a:cubicBezTo>
                    <a:pt x="4118509" y="2581220"/>
                    <a:pt x="4099586" y="2370456"/>
                    <a:pt x="4091755" y="2159692"/>
                  </a:cubicBezTo>
                  <a:cubicBezTo>
                    <a:pt x="4080663" y="1847134"/>
                    <a:pt x="4096976" y="1535229"/>
                    <a:pt x="4143957" y="1224628"/>
                  </a:cubicBezTo>
                  <a:cubicBezTo>
                    <a:pt x="4178541" y="998203"/>
                    <a:pt x="4227480" y="776999"/>
                    <a:pt x="4358637" y="583852"/>
                  </a:cubicBezTo>
                  <a:cubicBezTo>
                    <a:pt x="4373645" y="561666"/>
                    <a:pt x="4403661" y="549269"/>
                    <a:pt x="4427152" y="532303"/>
                  </a:cubicBezTo>
                  <a:cubicBezTo>
                    <a:pt x="4440202" y="553836"/>
                    <a:pt x="4453905" y="575369"/>
                    <a:pt x="4465650" y="598208"/>
                  </a:cubicBezTo>
                  <a:cubicBezTo>
                    <a:pt x="4470870" y="608648"/>
                    <a:pt x="4473481" y="622351"/>
                    <a:pt x="4474133" y="634096"/>
                  </a:cubicBezTo>
                  <a:cubicBezTo>
                    <a:pt x="4479354" y="782871"/>
                    <a:pt x="4489794" y="931646"/>
                    <a:pt x="4486531" y="1080421"/>
                  </a:cubicBezTo>
                  <a:cubicBezTo>
                    <a:pt x="4483921" y="1201138"/>
                    <a:pt x="4479354" y="1195265"/>
                    <a:pt x="4589629" y="1232459"/>
                  </a:cubicBezTo>
                  <a:cubicBezTo>
                    <a:pt x="4780818" y="1297058"/>
                    <a:pt x="4975270" y="1357743"/>
                    <a:pt x="5158628" y="1441918"/>
                  </a:cubicBezTo>
                  <a:cubicBezTo>
                    <a:pt x="5409849" y="1556762"/>
                    <a:pt x="5652587" y="1691834"/>
                    <a:pt x="5898588" y="1818423"/>
                  </a:cubicBezTo>
                  <a:cubicBezTo>
                    <a:pt x="5942306" y="1841261"/>
                    <a:pt x="5987330" y="1871929"/>
                    <a:pt x="6021914" y="1807330"/>
                  </a:cubicBezTo>
                  <a:cubicBezTo>
                    <a:pt x="6097607" y="1868667"/>
                    <a:pt x="6164164" y="1935224"/>
                    <a:pt x="6206577" y="2014179"/>
                  </a:cubicBezTo>
                  <a:cubicBezTo>
                    <a:pt x="6249644" y="2092482"/>
                    <a:pt x="6318811" y="2121845"/>
                    <a:pt x="6387326" y="2160344"/>
                  </a:cubicBezTo>
                  <a:cubicBezTo>
                    <a:pt x="6425172" y="2181877"/>
                    <a:pt x="6464976" y="2201453"/>
                    <a:pt x="6499560" y="2228206"/>
                  </a:cubicBezTo>
                  <a:cubicBezTo>
                    <a:pt x="6550456" y="2267358"/>
                    <a:pt x="6594828" y="2313687"/>
                    <a:pt x="6645725" y="2352838"/>
                  </a:cubicBezTo>
                  <a:cubicBezTo>
                    <a:pt x="6793194" y="2468987"/>
                    <a:pt x="6922394" y="2609279"/>
                    <a:pt x="7093354" y="2694759"/>
                  </a:cubicBezTo>
                  <a:cubicBezTo>
                    <a:pt x="7102490" y="2699327"/>
                    <a:pt x="7108363" y="2709767"/>
                    <a:pt x="7115540" y="2717597"/>
                  </a:cubicBezTo>
                  <a:cubicBezTo>
                    <a:pt x="7155996" y="2760011"/>
                    <a:pt x="7194495" y="2804383"/>
                    <a:pt x="7236909" y="2844839"/>
                  </a:cubicBezTo>
                  <a:cubicBezTo>
                    <a:pt x="7462029" y="3055603"/>
                    <a:pt x="7674751" y="3278113"/>
                    <a:pt x="7850279" y="3531944"/>
                  </a:cubicBezTo>
                  <a:cubicBezTo>
                    <a:pt x="7980783" y="3720523"/>
                    <a:pt x="8106720" y="3912364"/>
                    <a:pt x="8234614" y="4102248"/>
                  </a:cubicBezTo>
                  <a:cubicBezTo>
                    <a:pt x="8250927" y="4126391"/>
                    <a:pt x="8270503" y="4148577"/>
                    <a:pt x="8288773" y="4171415"/>
                  </a:cubicBezTo>
                  <a:cubicBezTo>
                    <a:pt x="8293994" y="4170110"/>
                    <a:pt x="8298561" y="4168805"/>
                    <a:pt x="8303781" y="4167500"/>
                  </a:cubicBezTo>
                  <a:cubicBezTo>
                    <a:pt x="8307696" y="4145314"/>
                    <a:pt x="8314874" y="4123781"/>
                    <a:pt x="8313569" y="4102900"/>
                  </a:cubicBezTo>
                  <a:close/>
                  <a:moveTo>
                    <a:pt x="6930876" y="1771441"/>
                  </a:moveTo>
                  <a:cubicBezTo>
                    <a:pt x="6926961" y="1767526"/>
                    <a:pt x="6925003" y="1761653"/>
                    <a:pt x="6922394" y="1756433"/>
                  </a:cubicBezTo>
                  <a:cubicBezTo>
                    <a:pt x="6922394" y="1756433"/>
                    <a:pt x="6922394" y="1756433"/>
                    <a:pt x="6922394" y="1756433"/>
                  </a:cubicBezTo>
                  <a:cubicBezTo>
                    <a:pt x="6925003" y="1762306"/>
                    <a:pt x="6926961" y="1768179"/>
                    <a:pt x="6930876" y="1771441"/>
                  </a:cubicBezTo>
                  <a:close/>
                </a:path>
              </a:pathLst>
            </a:custGeom>
            <a:solidFill>
              <a:srgbClr val="000000"/>
            </a:solidFill>
            <a:ln w="65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44" name="Graphic 260">
              <a:extLst>
                <a:ext uri="{FF2B5EF4-FFF2-40B4-BE49-F238E27FC236}">
                  <a16:creationId xmlns:a16="http://schemas.microsoft.com/office/drawing/2014/main" id="{629D9944-4BA2-44AB-AD36-8DF1EA1F06AD}"/>
                </a:ext>
              </a:extLst>
            </p:cNvPr>
            <p:cNvGrpSpPr/>
            <p:nvPr/>
          </p:nvGrpSpPr>
          <p:grpSpPr>
            <a:xfrm>
              <a:off x="4087339" y="169656"/>
              <a:ext cx="6101075" cy="5637785"/>
              <a:chOff x="4087339" y="169656"/>
              <a:chExt cx="6101075" cy="5637785"/>
            </a:xfrm>
            <a:solidFill>
              <a:srgbClr val="FFFFFF"/>
            </a:solidFill>
          </p:grpSpPr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2B8723E2-738C-43F6-8F8E-CF9944849BFF}"/>
                  </a:ext>
                </a:extLst>
              </p:cNvPr>
              <p:cNvSpPr/>
              <p:nvPr/>
            </p:nvSpPr>
            <p:spPr>
              <a:xfrm>
                <a:off x="5989108" y="186621"/>
                <a:ext cx="4195713" cy="3817250"/>
              </a:xfrm>
              <a:custGeom>
                <a:avLst/>
                <a:gdLst>
                  <a:gd name="connsiteX0" fmla="*/ 4189066 w 4195712"/>
                  <a:gd name="connsiteY0" fmla="*/ 3709584 h 3817250"/>
                  <a:gd name="connsiteX1" fmla="*/ 3628549 w 4195712"/>
                  <a:gd name="connsiteY1" fmla="*/ 2435210 h 3817250"/>
                  <a:gd name="connsiteX2" fmla="*/ 2628235 w 4195712"/>
                  <a:gd name="connsiteY2" fmla="*/ 1459690 h 3817250"/>
                  <a:gd name="connsiteX3" fmla="*/ 1671638 w 4195712"/>
                  <a:gd name="connsiteY3" fmla="*/ 827397 h 3817250"/>
                  <a:gd name="connsiteX4" fmla="*/ 537556 w 4195712"/>
                  <a:gd name="connsiteY4" fmla="*/ 201629 h 3817250"/>
                  <a:gd name="connsiteX5" fmla="*/ 566919 w 4195712"/>
                  <a:gd name="connsiteY5" fmla="*/ 247306 h 3817250"/>
                  <a:gd name="connsiteX6" fmla="*/ 507540 w 4195712"/>
                  <a:gd name="connsiteY6" fmla="*/ 241433 h 3817250"/>
                  <a:gd name="connsiteX7" fmla="*/ 430542 w 4195712"/>
                  <a:gd name="connsiteY7" fmla="*/ 257093 h 3817250"/>
                  <a:gd name="connsiteX8" fmla="*/ 363332 w 4195712"/>
                  <a:gd name="connsiteY8" fmla="*/ 252526 h 3817250"/>
                  <a:gd name="connsiteX9" fmla="*/ 286987 w 4195712"/>
                  <a:gd name="connsiteY9" fmla="*/ 259051 h 3817250"/>
                  <a:gd name="connsiteX10" fmla="*/ 227608 w 4195712"/>
                  <a:gd name="connsiteY10" fmla="*/ 347141 h 3817250"/>
                  <a:gd name="connsiteX11" fmla="*/ 145390 w 4195712"/>
                  <a:gd name="connsiteY11" fmla="*/ 410436 h 3817250"/>
                  <a:gd name="connsiteX12" fmla="*/ 144738 w 4195712"/>
                  <a:gd name="connsiteY12" fmla="*/ 307338 h 3817250"/>
                  <a:gd name="connsiteX13" fmla="*/ 178669 w 4195712"/>
                  <a:gd name="connsiteY13" fmla="*/ 182053 h 3817250"/>
                  <a:gd name="connsiteX14" fmla="*/ 250446 w 4195712"/>
                  <a:gd name="connsiteY14" fmla="*/ 122021 h 3817250"/>
                  <a:gd name="connsiteX15" fmla="*/ 431847 w 4195712"/>
                  <a:gd name="connsiteY15" fmla="*/ 160520 h 3817250"/>
                  <a:gd name="connsiteX16" fmla="*/ 379645 w 4195712"/>
                  <a:gd name="connsiteY16" fmla="*/ 135072 h 3817250"/>
                  <a:gd name="connsiteX17" fmla="*/ 211295 w 4195712"/>
                  <a:gd name="connsiteY17" fmla="*/ 69820 h 3817250"/>
                  <a:gd name="connsiteX18" fmla="*/ 111459 w 4195712"/>
                  <a:gd name="connsiteY18" fmla="*/ 0 h 3817250"/>
                  <a:gd name="connsiteX19" fmla="*/ 76876 w 4195712"/>
                  <a:gd name="connsiteY19" fmla="*/ 94616 h 3817250"/>
                  <a:gd name="connsiteX20" fmla="*/ 9013 w 4195712"/>
                  <a:gd name="connsiteY20" fmla="*/ 319083 h 3817250"/>
                  <a:gd name="connsiteX21" fmla="*/ 89926 w 4195712"/>
                  <a:gd name="connsiteY21" fmla="*/ 457418 h 3817250"/>
                  <a:gd name="connsiteX22" fmla="*/ 158441 w 4195712"/>
                  <a:gd name="connsiteY22" fmla="*/ 465900 h 3817250"/>
                  <a:gd name="connsiteX23" fmla="*/ 245226 w 4195712"/>
                  <a:gd name="connsiteY23" fmla="*/ 407173 h 3817250"/>
                  <a:gd name="connsiteX24" fmla="*/ 429237 w 4195712"/>
                  <a:gd name="connsiteY24" fmla="*/ 317125 h 3817250"/>
                  <a:gd name="connsiteX25" fmla="*/ 925154 w 4195712"/>
                  <a:gd name="connsiteY25" fmla="*/ 524627 h 3817250"/>
                  <a:gd name="connsiteX26" fmla="*/ 2416818 w 4195712"/>
                  <a:gd name="connsiteY26" fmla="*/ 1395091 h 3817250"/>
                  <a:gd name="connsiteX27" fmla="*/ 3596577 w 4195712"/>
                  <a:gd name="connsiteY27" fmla="*/ 2465879 h 3817250"/>
                  <a:gd name="connsiteX28" fmla="*/ 3660523 w 4195712"/>
                  <a:gd name="connsiteY28" fmla="*/ 2552011 h 3817250"/>
                  <a:gd name="connsiteX29" fmla="*/ 3644210 w 4195712"/>
                  <a:gd name="connsiteY29" fmla="*/ 2565714 h 3817250"/>
                  <a:gd name="connsiteX30" fmla="*/ 3621372 w 4195712"/>
                  <a:gd name="connsiteY30" fmla="*/ 2530478 h 3817250"/>
                  <a:gd name="connsiteX31" fmla="*/ 2648463 w 4195712"/>
                  <a:gd name="connsiteY31" fmla="*/ 1636524 h 3817250"/>
                  <a:gd name="connsiteX32" fmla="*/ 959084 w 4195712"/>
                  <a:gd name="connsiteY32" fmla="*/ 641429 h 3817250"/>
                  <a:gd name="connsiteX33" fmla="*/ 609333 w 4195712"/>
                  <a:gd name="connsiteY33" fmla="*/ 497874 h 3817250"/>
                  <a:gd name="connsiteX34" fmla="*/ 492532 w 4195712"/>
                  <a:gd name="connsiteY34" fmla="*/ 582702 h 3817250"/>
                  <a:gd name="connsiteX35" fmla="*/ 477524 w 4195712"/>
                  <a:gd name="connsiteY35" fmla="*/ 958554 h 3817250"/>
                  <a:gd name="connsiteX36" fmla="*/ 533641 w 4195712"/>
                  <a:gd name="connsiteY36" fmla="*/ 978782 h 3817250"/>
                  <a:gd name="connsiteX37" fmla="*/ 1262507 w 4195712"/>
                  <a:gd name="connsiteY37" fmla="*/ 1264587 h 3817250"/>
                  <a:gd name="connsiteX38" fmla="*/ 1829548 w 4195712"/>
                  <a:gd name="connsiteY38" fmla="*/ 1560831 h 3817250"/>
                  <a:gd name="connsiteX39" fmla="*/ 1943087 w 4195712"/>
                  <a:gd name="connsiteY39" fmla="*/ 1559526 h 3817250"/>
                  <a:gd name="connsiteX40" fmla="*/ 1977018 w 4195712"/>
                  <a:gd name="connsiteY40" fmla="*/ 1556916 h 3817250"/>
                  <a:gd name="connsiteX41" fmla="*/ 2062498 w 4195712"/>
                  <a:gd name="connsiteY41" fmla="*/ 1622821 h 3817250"/>
                  <a:gd name="connsiteX42" fmla="*/ 2095124 w 4195712"/>
                  <a:gd name="connsiteY42" fmla="*/ 1652837 h 3817250"/>
                  <a:gd name="connsiteX43" fmla="*/ 2145369 w 4195712"/>
                  <a:gd name="connsiteY43" fmla="*/ 1705691 h 3817250"/>
                  <a:gd name="connsiteX44" fmla="*/ 2343083 w 4195712"/>
                  <a:gd name="connsiteY44" fmla="*/ 1907320 h 3817250"/>
                  <a:gd name="connsiteX45" fmla="*/ 2467714 w 4195712"/>
                  <a:gd name="connsiteY45" fmla="*/ 1980403 h 3817250"/>
                  <a:gd name="connsiteX46" fmla="*/ 2945360 w 4195712"/>
                  <a:gd name="connsiteY46" fmla="*/ 2398016 h 3817250"/>
                  <a:gd name="connsiteX47" fmla="*/ 3047805 w 4195712"/>
                  <a:gd name="connsiteY47" fmla="*/ 2422160 h 3817250"/>
                  <a:gd name="connsiteX48" fmla="*/ 3169175 w 4195712"/>
                  <a:gd name="connsiteY48" fmla="*/ 2567019 h 3817250"/>
                  <a:gd name="connsiteX49" fmla="*/ 3398862 w 4195712"/>
                  <a:gd name="connsiteY49" fmla="*/ 2781699 h 3817250"/>
                  <a:gd name="connsiteX50" fmla="*/ 4128382 w 4195712"/>
                  <a:gd name="connsiteY50" fmla="*/ 3738948 h 3817250"/>
                  <a:gd name="connsiteX51" fmla="*/ 4187108 w 4195712"/>
                  <a:gd name="connsiteY51" fmla="*/ 3821166 h 3817250"/>
                  <a:gd name="connsiteX52" fmla="*/ 4200159 w 4195712"/>
                  <a:gd name="connsiteY52" fmla="*/ 3814640 h 3817250"/>
                  <a:gd name="connsiteX53" fmla="*/ 4189066 w 4195712"/>
                  <a:gd name="connsiteY53" fmla="*/ 3709584 h 3817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</a:cxnLst>
                <a:rect l="l" t="t" r="r" b="b"/>
                <a:pathLst>
                  <a:path w="4195712" h="3817250">
                    <a:moveTo>
                      <a:pt x="4189066" y="3709584"/>
                    </a:moveTo>
                    <a:cubicBezTo>
                      <a:pt x="4099018" y="3242379"/>
                      <a:pt x="3932625" y="2810410"/>
                      <a:pt x="3628549" y="2435210"/>
                    </a:cubicBezTo>
                    <a:cubicBezTo>
                      <a:pt x="3332958" y="2070450"/>
                      <a:pt x="3025620" y="1719394"/>
                      <a:pt x="2628235" y="1459690"/>
                    </a:cubicBezTo>
                    <a:cubicBezTo>
                      <a:pt x="2308499" y="1250231"/>
                      <a:pt x="1991373" y="1036857"/>
                      <a:pt x="1671638" y="827397"/>
                    </a:cubicBezTo>
                    <a:cubicBezTo>
                      <a:pt x="1309489" y="589879"/>
                      <a:pt x="930374" y="383683"/>
                      <a:pt x="537556" y="201629"/>
                    </a:cubicBezTo>
                    <a:cubicBezTo>
                      <a:pt x="547996" y="217290"/>
                      <a:pt x="557784" y="233603"/>
                      <a:pt x="566919" y="247306"/>
                    </a:cubicBezTo>
                    <a:cubicBezTo>
                      <a:pt x="553869" y="246001"/>
                      <a:pt x="530378" y="240128"/>
                      <a:pt x="507540" y="241433"/>
                    </a:cubicBezTo>
                    <a:cubicBezTo>
                      <a:pt x="481439" y="243391"/>
                      <a:pt x="456643" y="254483"/>
                      <a:pt x="430542" y="257093"/>
                    </a:cubicBezTo>
                    <a:cubicBezTo>
                      <a:pt x="407704" y="259051"/>
                      <a:pt x="375078" y="264924"/>
                      <a:pt x="363332" y="252526"/>
                    </a:cubicBezTo>
                    <a:cubicBezTo>
                      <a:pt x="331359" y="219900"/>
                      <a:pt x="307868" y="234908"/>
                      <a:pt x="286987" y="259051"/>
                    </a:cubicBezTo>
                    <a:cubicBezTo>
                      <a:pt x="264149" y="285804"/>
                      <a:pt x="247184" y="317125"/>
                      <a:pt x="227608" y="347141"/>
                    </a:cubicBezTo>
                    <a:cubicBezTo>
                      <a:pt x="206727" y="378462"/>
                      <a:pt x="191067" y="432622"/>
                      <a:pt x="145390" y="410436"/>
                    </a:cubicBezTo>
                    <a:cubicBezTo>
                      <a:pt x="98409" y="387598"/>
                      <a:pt x="132340" y="343226"/>
                      <a:pt x="144738" y="307338"/>
                    </a:cubicBezTo>
                    <a:cubicBezTo>
                      <a:pt x="158441" y="266229"/>
                      <a:pt x="171491" y="224467"/>
                      <a:pt x="178669" y="182053"/>
                    </a:cubicBezTo>
                    <a:cubicBezTo>
                      <a:pt x="185846" y="138987"/>
                      <a:pt x="209990" y="115496"/>
                      <a:pt x="250446" y="122021"/>
                    </a:cubicBezTo>
                    <a:cubicBezTo>
                      <a:pt x="311783" y="131157"/>
                      <a:pt x="371815" y="146817"/>
                      <a:pt x="431847" y="160520"/>
                    </a:cubicBezTo>
                    <a:cubicBezTo>
                      <a:pt x="414229" y="152038"/>
                      <a:pt x="397916" y="142250"/>
                      <a:pt x="379645" y="135072"/>
                    </a:cubicBezTo>
                    <a:cubicBezTo>
                      <a:pt x="323529" y="112886"/>
                      <a:pt x="265454" y="95268"/>
                      <a:pt x="211295" y="69820"/>
                    </a:cubicBezTo>
                    <a:cubicBezTo>
                      <a:pt x="176059" y="52854"/>
                      <a:pt x="146043" y="24796"/>
                      <a:pt x="111459" y="0"/>
                    </a:cubicBezTo>
                    <a:cubicBezTo>
                      <a:pt x="98409" y="34584"/>
                      <a:pt x="86664" y="64600"/>
                      <a:pt x="76876" y="94616"/>
                    </a:cubicBezTo>
                    <a:cubicBezTo>
                      <a:pt x="53385" y="169003"/>
                      <a:pt x="29894" y="244043"/>
                      <a:pt x="9013" y="319083"/>
                    </a:cubicBezTo>
                    <a:cubicBezTo>
                      <a:pt x="-14477" y="403258"/>
                      <a:pt x="6403" y="437842"/>
                      <a:pt x="89926" y="457418"/>
                    </a:cubicBezTo>
                    <a:cubicBezTo>
                      <a:pt x="112112" y="462638"/>
                      <a:pt x="135603" y="463290"/>
                      <a:pt x="158441" y="465900"/>
                    </a:cubicBezTo>
                    <a:cubicBezTo>
                      <a:pt x="203465" y="470468"/>
                      <a:pt x="229565" y="452197"/>
                      <a:pt x="245226" y="407173"/>
                    </a:cubicBezTo>
                    <a:cubicBezTo>
                      <a:pt x="284377" y="295592"/>
                      <a:pt x="317656" y="275364"/>
                      <a:pt x="429237" y="317125"/>
                    </a:cubicBezTo>
                    <a:cubicBezTo>
                      <a:pt x="596935" y="380420"/>
                      <a:pt x="763981" y="447630"/>
                      <a:pt x="925154" y="524627"/>
                    </a:cubicBezTo>
                    <a:cubicBezTo>
                      <a:pt x="1445866" y="773890"/>
                      <a:pt x="1930689" y="1084491"/>
                      <a:pt x="2416818" y="1395091"/>
                    </a:cubicBezTo>
                    <a:cubicBezTo>
                      <a:pt x="2872278" y="1685463"/>
                      <a:pt x="3259223" y="2047612"/>
                      <a:pt x="3596577" y="2465879"/>
                    </a:cubicBezTo>
                    <a:cubicBezTo>
                      <a:pt x="3618762" y="2493937"/>
                      <a:pt x="3639643" y="2523300"/>
                      <a:pt x="3660523" y="2552011"/>
                    </a:cubicBezTo>
                    <a:cubicBezTo>
                      <a:pt x="3655303" y="2556579"/>
                      <a:pt x="3649431" y="2561147"/>
                      <a:pt x="3644210" y="2565714"/>
                    </a:cubicBezTo>
                    <a:cubicBezTo>
                      <a:pt x="3636380" y="2553969"/>
                      <a:pt x="3629855" y="2541571"/>
                      <a:pt x="3621372" y="2530478"/>
                    </a:cubicBezTo>
                    <a:cubicBezTo>
                      <a:pt x="3331000" y="2195735"/>
                      <a:pt x="3006697" y="1896880"/>
                      <a:pt x="2648463" y="1636524"/>
                    </a:cubicBezTo>
                    <a:cubicBezTo>
                      <a:pt x="2117963" y="1250231"/>
                      <a:pt x="1545701" y="933106"/>
                      <a:pt x="959084" y="641429"/>
                    </a:cubicBezTo>
                    <a:cubicBezTo>
                      <a:pt x="846851" y="585312"/>
                      <a:pt x="728092" y="539635"/>
                      <a:pt x="609333" y="497874"/>
                    </a:cubicBezTo>
                    <a:cubicBezTo>
                      <a:pt x="516023" y="464595"/>
                      <a:pt x="497752" y="481561"/>
                      <a:pt x="492532" y="582702"/>
                    </a:cubicBezTo>
                    <a:cubicBezTo>
                      <a:pt x="486659" y="706681"/>
                      <a:pt x="482744" y="830660"/>
                      <a:pt x="477524" y="958554"/>
                    </a:cubicBezTo>
                    <a:cubicBezTo>
                      <a:pt x="493837" y="964427"/>
                      <a:pt x="513412" y="971604"/>
                      <a:pt x="533641" y="978782"/>
                    </a:cubicBezTo>
                    <a:cubicBezTo>
                      <a:pt x="777031" y="1072745"/>
                      <a:pt x="1024337" y="1158878"/>
                      <a:pt x="1262507" y="1264587"/>
                    </a:cubicBezTo>
                    <a:cubicBezTo>
                      <a:pt x="1456959" y="1350719"/>
                      <a:pt x="1640317" y="1461648"/>
                      <a:pt x="1829548" y="1560831"/>
                    </a:cubicBezTo>
                    <a:cubicBezTo>
                      <a:pt x="1866089" y="1579754"/>
                      <a:pt x="1904588" y="1607160"/>
                      <a:pt x="1943087" y="1559526"/>
                    </a:cubicBezTo>
                    <a:cubicBezTo>
                      <a:pt x="1948307" y="1553001"/>
                      <a:pt x="1969188" y="1552348"/>
                      <a:pt x="1977018" y="1556916"/>
                    </a:cubicBezTo>
                    <a:cubicBezTo>
                      <a:pt x="2007034" y="1577144"/>
                      <a:pt x="2034440" y="1599982"/>
                      <a:pt x="2062498" y="1622821"/>
                    </a:cubicBezTo>
                    <a:cubicBezTo>
                      <a:pt x="2074244" y="1632609"/>
                      <a:pt x="2084684" y="1653489"/>
                      <a:pt x="2095124" y="1652837"/>
                    </a:cubicBezTo>
                    <a:cubicBezTo>
                      <a:pt x="2137538" y="1649574"/>
                      <a:pt x="2136886" y="1678285"/>
                      <a:pt x="2145369" y="1705691"/>
                    </a:cubicBezTo>
                    <a:cubicBezTo>
                      <a:pt x="2176037" y="1806832"/>
                      <a:pt x="2238679" y="1892965"/>
                      <a:pt x="2343083" y="1907320"/>
                    </a:cubicBezTo>
                    <a:cubicBezTo>
                      <a:pt x="2403767" y="1915803"/>
                      <a:pt x="2433783" y="1952344"/>
                      <a:pt x="2467714" y="1980403"/>
                    </a:cubicBezTo>
                    <a:cubicBezTo>
                      <a:pt x="2630192" y="2115474"/>
                      <a:pt x="2786797" y="2258377"/>
                      <a:pt x="2945360" y="2398016"/>
                    </a:cubicBezTo>
                    <a:cubicBezTo>
                      <a:pt x="2977986" y="2426727"/>
                      <a:pt x="3011917" y="2454786"/>
                      <a:pt x="3047805" y="2422160"/>
                    </a:cubicBezTo>
                    <a:cubicBezTo>
                      <a:pt x="3089567" y="2472404"/>
                      <a:pt x="3125456" y="2523953"/>
                      <a:pt x="3169175" y="2567019"/>
                    </a:cubicBezTo>
                    <a:cubicBezTo>
                      <a:pt x="3243562" y="2640754"/>
                      <a:pt x="3326433" y="2706006"/>
                      <a:pt x="3398862" y="2781699"/>
                    </a:cubicBezTo>
                    <a:cubicBezTo>
                      <a:pt x="3678794" y="3072723"/>
                      <a:pt x="3916312" y="3396374"/>
                      <a:pt x="4128382" y="3738948"/>
                    </a:cubicBezTo>
                    <a:cubicBezTo>
                      <a:pt x="4145999" y="3767659"/>
                      <a:pt x="4167533" y="3793760"/>
                      <a:pt x="4187108" y="3821166"/>
                    </a:cubicBezTo>
                    <a:cubicBezTo>
                      <a:pt x="4191676" y="3819208"/>
                      <a:pt x="4195591" y="3816598"/>
                      <a:pt x="4200159" y="3814640"/>
                    </a:cubicBezTo>
                    <a:cubicBezTo>
                      <a:pt x="4197549" y="3779404"/>
                      <a:pt x="4195591" y="3744168"/>
                      <a:pt x="4189066" y="3709584"/>
                    </a:cubicBezTo>
                    <a:close/>
                  </a:path>
                </a:pathLst>
              </a:custGeom>
              <a:solidFill>
                <a:srgbClr val="FFFFFF"/>
              </a:solidFill>
              <a:ln w="65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6" name="Freeform: Shape 145">
                <a:extLst>
                  <a:ext uri="{FF2B5EF4-FFF2-40B4-BE49-F238E27FC236}">
                    <a16:creationId xmlns:a16="http://schemas.microsoft.com/office/drawing/2014/main" id="{BDF26258-5C03-4F2B-8675-FEC02A692FC8}"/>
                  </a:ext>
                </a:extLst>
              </p:cNvPr>
              <p:cNvSpPr/>
              <p:nvPr/>
            </p:nvSpPr>
            <p:spPr>
              <a:xfrm>
                <a:off x="4212338" y="792644"/>
                <a:ext cx="1265892" cy="1755283"/>
              </a:xfrm>
              <a:custGeom>
                <a:avLst/>
                <a:gdLst>
                  <a:gd name="connsiteX0" fmla="*/ 1200471 w 1265891"/>
                  <a:gd name="connsiteY0" fmla="*/ 519576 h 1755282"/>
                  <a:gd name="connsiteX1" fmla="*/ 1237013 w 1265891"/>
                  <a:gd name="connsiteY1" fmla="*/ 391030 h 1755282"/>
                  <a:gd name="connsiteX2" fmla="*/ 1219394 w 1265891"/>
                  <a:gd name="connsiteY2" fmla="*/ 174393 h 1755282"/>
                  <a:gd name="connsiteX3" fmla="*/ 883346 w 1265891"/>
                  <a:gd name="connsiteY3" fmla="*/ 35405 h 1755282"/>
                  <a:gd name="connsiteX4" fmla="*/ 500316 w 1265891"/>
                  <a:gd name="connsiteY4" fmla="*/ 364276 h 1755282"/>
                  <a:gd name="connsiteX5" fmla="*/ 206028 w 1265891"/>
                  <a:gd name="connsiteY5" fmla="*/ 896734 h 1755282"/>
                  <a:gd name="connsiteX6" fmla="*/ 186453 w 1265891"/>
                  <a:gd name="connsiteY6" fmla="*/ 1005705 h 1755282"/>
                  <a:gd name="connsiteX7" fmla="*/ 279111 w 1265891"/>
                  <a:gd name="connsiteY7" fmla="*/ 1318915 h 1755282"/>
                  <a:gd name="connsiteX8" fmla="*/ 144039 w 1265891"/>
                  <a:gd name="connsiteY8" fmla="*/ 1268018 h 1755282"/>
                  <a:gd name="connsiteX9" fmla="*/ 68346 w 1265891"/>
                  <a:gd name="connsiteY9" fmla="*/ 1248443 h 1755282"/>
                  <a:gd name="connsiteX10" fmla="*/ 5052 w 1265891"/>
                  <a:gd name="connsiteY10" fmla="*/ 1290204 h 1755282"/>
                  <a:gd name="connsiteX11" fmla="*/ 44856 w 1265891"/>
                  <a:gd name="connsiteY11" fmla="*/ 1358719 h 1755282"/>
                  <a:gd name="connsiteX12" fmla="*/ 315652 w 1265891"/>
                  <a:gd name="connsiteY12" fmla="*/ 1468995 h 1755282"/>
                  <a:gd name="connsiteX13" fmla="*/ 503578 w 1265891"/>
                  <a:gd name="connsiteY13" fmla="*/ 1450724 h 1755282"/>
                  <a:gd name="connsiteX14" fmla="*/ 644523 w 1265891"/>
                  <a:gd name="connsiteY14" fmla="*/ 1364592 h 1755282"/>
                  <a:gd name="connsiteX15" fmla="*/ 722173 w 1265891"/>
                  <a:gd name="connsiteY15" fmla="*/ 1386125 h 1755282"/>
                  <a:gd name="connsiteX16" fmla="*/ 767197 w 1265891"/>
                  <a:gd name="connsiteY16" fmla="*/ 1420056 h 1755282"/>
                  <a:gd name="connsiteX17" fmla="*/ 820051 w 1265891"/>
                  <a:gd name="connsiteY17" fmla="*/ 1448767 h 1755282"/>
                  <a:gd name="connsiteX18" fmla="*/ 817441 w 1265891"/>
                  <a:gd name="connsiteY18" fmla="*/ 1463122 h 1755282"/>
                  <a:gd name="connsiteX19" fmla="*/ 741749 w 1265891"/>
                  <a:gd name="connsiteY19" fmla="*/ 1472258 h 1755282"/>
                  <a:gd name="connsiteX20" fmla="*/ 597541 w 1265891"/>
                  <a:gd name="connsiteY20" fmla="*/ 1518587 h 1755282"/>
                  <a:gd name="connsiteX21" fmla="*/ 572093 w 1265891"/>
                  <a:gd name="connsiteY21" fmla="*/ 1601457 h 1755282"/>
                  <a:gd name="connsiteX22" fmla="*/ 638650 w 1265891"/>
                  <a:gd name="connsiteY22" fmla="*/ 1612550 h 1755282"/>
                  <a:gd name="connsiteX23" fmla="*/ 655616 w 1265891"/>
                  <a:gd name="connsiteY23" fmla="*/ 1613855 h 1755282"/>
                  <a:gd name="connsiteX24" fmla="*/ 777637 w 1265891"/>
                  <a:gd name="connsiteY24" fmla="*/ 1596237 h 1755282"/>
                  <a:gd name="connsiteX25" fmla="*/ 827229 w 1265891"/>
                  <a:gd name="connsiteY25" fmla="*/ 1642566 h 1755282"/>
                  <a:gd name="connsiteX26" fmla="*/ 850720 w 1265891"/>
                  <a:gd name="connsiteY26" fmla="*/ 1581881 h 1755282"/>
                  <a:gd name="connsiteX27" fmla="*/ 905532 w 1265891"/>
                  <a:gd name="connsiteY27" fmla="*/ 1649091 h 1755282"/>
                  <a:gd name="connsiteX28" fmla="*/ 816789 w 1265891"/>
                  <a:gd name="connsiteY28" fmla="*/ 1675192 h 1755282"/>
                  <a:gd name="connsiteX29" fmla="*/ 416793 w 1265891"/>
                  <a:gd name="connsiteY29" fmla="*/ 1604067 h 1755282"/>
                  <a:gd name="connsiteX30" fmla="*/ 389387 w 1265891"/>
                  <a:gd name="connsiteY30" fmla="*/ 1587754 h 1755282"/>
                  <a:gd name="connsiteX31" fmla="*/ 159047 w 1265891"/>
                  <a:gd name="connsiteY31" fmla="*/ 1483350 h 1755282"/>
                  <a:gd name="connsiteX32" fmla="*/ 161004 w 1265891"/>
                  <a:gd name="connsiteY32" fmla="*/ 1532290 h 1755282"/>
                  <a:gd name="connsiteX33" fmla="*/ 303254 w 1265891"/>
                  <a:gd name="connsiteY33" fmla="*/ 1581881 h 1755282"/>
                  <a:gd name="connsiteX34" fmla="*/ 453334 w 1265891"/>
                  <a:gd name="connsiteY34" fmla="*/ 1677149 h 1755282"/>
                  <a:gd name="connsiteX35" fmla="*/ 544687 w 1265891"/>
                  <a:gd name="connsiteY35" fmla="*/ 1706513 h 1755282"/>
                  <a:gd name="connsiteX36" fmla="*/ 639955 w 1265891"/>
                  <a:gd name="connsiteY36" fmla="*/ 1731309 h 1755282"/>
                  <a:gd name="connsiteX37" fmla="*/ 684327 w 1265891"/>
                  <a:gd name="connsiteY37" fmla="*/ 1707818 h 1755282"/>
                  <a:gd name="connsiteX38" fmla="*/ 747621 w 1265891"/>
                  <a:gd name="connsiteY38" fmla="*/ 1741096 h 1755282"/>
                  <a:gd name="connsiteX39" fmla="*/ 762629 w 1265891"/>
                  <a:gd name="connsiteY39" fmla="*/ 1740444 h 1755282"/>
                  <a:gd name="connsiteX40" fmla="*/ 869643 w 1265891"/>
                  <a:gd name="connsiteY40" fmla="*/ 1731309 h 1755282"/>
                  <a:gd name="connsiteX41" fmla="*/ 905532 w 1265891"/>
                  <a:gd name="connsiteY41" fmla="*/ 1591669 h 1755282"/>
                  <a:gd name="connsiteX42" fmla="*/ 896396 w 1265891"/>
                  <a:gd name="connsiteY42" fmla="*/ 1551213 h 1755282"/>
                  <a:gd name="connsiteX43" fmla="*/ 952513 w 1265891"/>
                  <a:gd name="connsiteY43" fmla="*/ 1569483 h 1755282"/>
                  <a:gd name="connsiteX44" fmla="*/ 1036036 w 1265891"/>
                  <a:gd name="connsiteY44" fmla="*/ 1302602 h 1755282"/>
                  <a:gd name="connsiteX45" fmla="*/ 1044518 w 1265891"/>
                  <a:gd name="connsiteY45" fmla="*/ 1176665 h 1755282"/>
                  <a:gd name="connsiteX46" fmla="*/ 1123474 w 1265891"/>
                  <a:gd name="connsiteY46" fmla="*/ 743391 h 1755282"/>
                  <a:gd name="connsiteX47" fmla="*/ 1231140 w 1265891"/>
                  <a:gd name="connsiteY47" fmla="*/ 625937 h 1755282"/>
                  <a:gd name="connsiteX48" fmla="*/ 1261156 w 1265891"/>
                  <a:gd name="connsiteY48" fmla="*/ 477815 h 1755282"/>
                  <a:gd name="connsiteX49" fmla="*/ 1200471 w 1265891"/>
                  <a:gd name="connsiteY49" fmla="*/ 519576 h 1755282"/>
                  <a:gd name="connsiteX50" fmla="*/ 814831 w 1265891"/>
                  <a:gd name="connsiteY50" fmla="*/ 708155 h 1755282"/>
                  <a:gd name="connsiteX51" fmla="*/ 521196 w 1265891"/>
                  <a:gd name="connsiteY51" fmla="*/ 946978 h 1755282"/>
                  <a:gd name="connsiteX52" fmla="*/ 814831 w 1265891"/>
                  <a:gd name="connsiteY52" fmla="*/ 708155 h 1755282"/>
                  <a:gd name="connsiteX53" fmla="*/ 807001 w 1265891"/>
                  <a:gd name="connsiteY53" fmla="*/ 1207987 h 1755282"/>
                  <a:gd name="connsiteX54" fmla="*/ 672581 w 1265891"/>
                  <a:gd name="connsiteY54" fmla="*/ 1281721 h 1755282"/>
                  <a:gd name="connsiteX55" fmla="*/ 485308 w 1265891"/>
                  <a:gd name="connsiteY55" fmla="*/ 1354151 h 1755282"/>
                  <a:gd name="connsiteX56" fmla="*/ 382862 w 1265891"/>
                  <a:gd name="connsiteY56" fmla="*/ 1275196 h 1755282"/>
                  <a:gd name="connsiteX57" fmla="*/ 459207 w 1265891"/>
                  <a:gd name="connsiteY57" fmla="*/ 1335881 h 1755282"/>
                  <a:gd name="connsiteX58" fmla="*/ 405700 w 1265891"/>
                  <a:gd name="connsiteY58" fmla="*/ 1143387 h 1755282"/>
                  <a:gd name="connsiteX59" fmla="*/ 475520 w 1265891"/>
                  <a:gd name="connsiteY59" fmla="*/ 1081397 h 1755282"/>
                  <a:gd name="connsiteX60" fmla="*/ 821356 w 1265891"/>
                  <a:gd name="connsiteY60" fmla="*/ 981561 h 1755282"/>
                  <a:gd name="connsiteX61" fmla="*/ 949250 w 1265891"/>
                  <a:gd name="connsiteY61" fmla="*/ 1072915 h 1755282"/>
                  <a:gd name="connsiteX62" fmla="*/ 964911 w 1265891"/>
                  <a:gd name="connsiteY62" fmla="*/ 1159047 h 1755282"/>
                  <a:gd name="connsiteX63" fmla="*/ 953818 w 1265891"/>
                  <a:gd name="connsiteY63" fmla="*/ 1164268 h 1755282"/>
                  <a:gd name="connsiteX64" fmla="*/ 852677 w 1265891"/>
                  <a:gd name="connsiteY64" fmla="*/ 1029196 h 1755282"/>
                  <a:gd name="connsiteX65" fmla="*/ 754146 w 1265891"/>
                  <a:gd name="connsiteY65" fmla="*/ 1084660 h 1755282"/>
                  <a:gd name="connsiteX66" fmla="*/ 709123 w 1265891"/>
                  <a:gd name="connsiteY66" fmla="*/ 1193631 h 1755282"/>
                  <a:gd name="connsiteX67" fmla="*/ 870948 w 1265891"/>
                  <a:gd name="connsiteY67" fmla="*/ 1093795 h 1755282"/>
                  <a:gd name="connsiteX68" fmla="*/ 807001 w 1265891"/>
                  <a:gd name="connsiteY68" fmla="*/ 1207987 h 1755282"/>
                  <a:gd name="connsiteX69" fmla="*/ 1015155 w 1265891"/>
                  <a:gd name="connsiteY69" fmla="*/ 1294119 h 1755282"/>
                  <a:gd name="connsiteX70" fmla="*/ 909447 w 1265891"/>
                  <a:gd name="connsiteY70" fmla="*/ 1407658 h 1755282"/>
                  <a:gd name="connsiteX71" fmla="*/ 880736 w 1265891"/>
                  <a:gd name="connsiteY71" fmla="*/ 1406353 h 1755282"/>
                  <a:gd name="connsiteX72" fmla="*/ 874863 w 1265891"/>
                  <a:gd name="connsiteY72" fmla="*/ 1379600 h 1755282"/>
                  <a:gd name="connsiteX73" fmla="*/ 1015155 w 1265891"/>
                  <a:gd name="connsiteY73" fmla="*/ 1294119 h 17552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</a:cxnLst>
                <a:rect l="l" t="t" r="r" b="b"/>
                <a:pathLst>
                  <a:path w="1265891" h="1755282">
                    <a:moveTo>
                      <a:pt x="1200471" y="519576"/>
                    </a:moveTo>
                    <a:cubicBezTo>
                      <a:pt x="1214827" y="470637"/>
                      <a:pt x="1236360" y="431486"/>
                      <a:pt x="1237013" y="391030"/>
                    </a:cubicBezTo>
                    <a:cubicBezTo>
                      <a:pt x="1237665" y="318600"/>
                      <a:pt x="1229835" y="246170"/>
                      <a:pt x="1219394" y="174393"/>
                    </a:cubicBezTo>
                    <a:cubicBezTo>
                      <a:pt x="1194599" y="8000"/>
                      <a:pt x="992317" y="-41592"/>
                      <a:pt x="883346" y="35405"/>
                    </a:cubicBezTo>
                    <a:cubicBezTo>
                      <a:pt x="745011" y="133284"/>
                      <a:pt x="613854" y="236382"/>
                      <a:pt x="500316" y="364276"/>
                    </a:cubicBezTo>
                    <a:cubicBezTo>
                      <a:pt x="361329" y="520881"/>
                      <a:pt x="292161" y="713375"/>
                      <a:pt x="206028" y="896734"/>
                    </a:cubicBezTo>
                    <a:cubicBezTo>
                      <a:pt x="191021" y="929360"/>
                      <a:pt x="187758" y="969164"/>
                      <a:pt x="186453" y="1005705"/>
                    </a:cubicBezTo>
                    <a:cubicBezTo>
                      <a:pt x="182538" y="1119244"/>
                      <a:pt x="202113" y="1226257"/>
                      <a:pt x="279111" y="1318915"/>
                    </a:cubicBezTo>
                    <a:cubicBezTo>
                      <a:pt x="230824" y="1304560"/>
                      <a:pt x="187758" y="1284984"/>
                      <a:pt x="144039" y="1268018"/>
                    </a:cubicBezTo>
                    <a:cubicBezTo>
                      <a:pt x="119896" y="1258231"/>
                      <a:pt x="92490" y="1245180"/>
                      <a:pt x="68346" y="1248443"/>
                    </a:cubicBezTo>
                    <a:cubicBezTo>
                      <a:pt x="44856" y="1251705"/>
                      <a:pt x="14840" y="1269976"/>
                      <a:pt x="5052" y="1290204"/>
                    </a:cubicBezTo>
                    <a:cubicBezTo>
                      <a:pt x="-10609" y="1322178"/>
                      <a:pt x="12230" y="1345669"/>
                      <a:pt x="44856" y="1358719"/>
                    </a:cubicBezTo>
                    <a:cubicBezTo>
                      <a:pt x="135556" y="1395260"/>
                      <a:pt x="225604" y="1433106"/>
                      <a:pt x="315652" y="1468995"/>
                    </a:cubicBezTo>
                    <a:cubicBezTo>
                      <a:pt x="380904" y="1495096"/>
                      <a:pt x="443546" y="1489876"/>
                      <a:pt x="503578" y="1450724"/>
                    </a:cubicBezTo>
                    <a:cubicBezTo>
                      <a:pt x="549907" y="1420709"/>
                      <a:pt x="596889" y="1391997"/>
                      <a:pt x="644523" y="1364592"/>
                    </a:cubicBezTo>
                    <a:cubicBezTo>
                      <a:pt x="675191" y="1346974"/>
                      <a:pt x="705860" y="1333923"/>
                      <a:pt x="722173" y="1386125"/>
                    </a:cubicBezTo>
                    <a:cubicBezTo>
                      <a:pt x="726741" y="1401133"/>
                      <a:pt x="750884" y="1410268"/>
                      <a:pt x="767197" y="1420056"/>
                    </a:cubicBezTo>
                    <a:cubicBezTo>
                      <a:pt x="784162" y="1430496"/>
                      <a:pt x="802433" y="1439632"/>
                      <a:pt x="820051" y="1448767"/>
                    </a:cubicBezTo>
                    <a:cubicBezTo>
                      <a:pt x="819399" y="1453335"/>
                      <a:pt x="818094" y="1457902"/>
                      <a:pt x="817441" y="1463122"/>
                    </a:cubicBezTo>
                    <a:cubicBezTo>
                      <a:pt x="791993" y="1466385"/>
                      <a:pt x="766544" y="1466385"/>
                      <a:pt x="741749" y="1472258"/>
                    </a:cubicBezTo>
                    <a:cubicBezTo>
                      <a:pt x="692809" y="1485308"/>
                      <a:pt x="643218" y="1497706"/>
                      <a:pt x="597541" y="1518587"/>
                    </a:cubicBezTo>
                    <a:cubicBezTo>
                      <a:pt x="565568" y="1532942"/>
                      <a:pt x="555780" y="1568178"/>
                      <a:pt x="572093" y="1601457"/>
                    </a:cubicBezTo>
                    <a:cubicBezTo>
                      <a:pt x="587101" y="1632778"/>
                      <a:pt x="611897" y="1631473"/>
                      <a:pt x="638650" y="1612550"/>
                    </a:cubicBezTo>
                    <a:cubicBezTo>
                      <a:pt x="641913" y="1609940"/>
                      <a:pt x="651701" y="1611245"/>
                      <a:pt x="655616" y="1613855"/>
                    </a:cubicBezTo>
                    <a:cubicBezTo>
                      <a:pt x="703902" y="1651701"/>
                      <a:pt x="743054" y="1634083"/>
                      <a:pt x="777637" y="1596237"/>
                    </a:cubicBezTo>
                    <a:cubicBezTo>
                      <a:pt x="792645" y="1609940"/>
                      <a:pt x="807001" y="1623643"/>
                      <a:pt x="827229" y="1642566"/>
                    </a:cubicBezTo>
                    <a:cubicBezTo>
                      <a:pt x="837017" y="1617117"/>
                      <a:pt x="843542" y="1600152"/>
                      <a:pt x="850720" y="1581881"/>
                    </a:cubicBezTo>
                    <a:cubicBezTo>
                      <a:pt x="867685" y="1602109"/>
                      <a:pt x="882693" y="1621033"/>
                      <a:pt x="905532" y="1649091"/>
                    </a:cubicBezTo>
                    <a:cubicBezTo>
                      <a:pt x="871600" y="1659531"/>
                      <a:pt x="844847" y="1674539"/>
                      <a:pt x="816789" y="1675192"/>
                    </a:cubicBezTo>
                    <a:cubicBezTo>
                      <a:pt x="678454" y="1679759"/>
                      <a:pt x="545340" y="1654964"/>
                      <a:pt x="416793" y="1604067"/>
                    </a:cubicBezTo>
                    <a:cubicBezTo>
                      <a:pt x="407005" y="1600152"/>
                      <a:pt x="397217" y="1594932"/>
                      <a:pt x="389387" y="1587754"/>
                    </a:cubicBezTo>
                    <a:cubicBezTo>
                      <a:pt x="324135" y="1530332"/>
                      <a:pt x="247790" y="1499011"/>
                      <a:pt x="159047" y="1483350"/>
                    </a:cubicBezTo>
                    <a:cubicBezTo>
                      <a:pt x="159699" y="1500969"/>
                      <a:pt x="160352" y="1516629"/>
                      <a:pt x="161004" y="1532290"/>
                    </a:cubicBezTo>
                    <a:cubicBezTo>
                      <a:pt x="210596" y="1549255"/>
                      <a:pt x="259535" y="1559696"/>
                      <a:pt x="303254" y="1581881"/>
                    </a:cubicBezTo>
                    <a:cubicBezTo>
                      <a:pt x="355456" y="1608635"/>
                      <a:pt x="401785" y="1647786"/>
                      <a:pt x="453334" y="1677149"/>
                    </a:cubicBezTo>
                    <a:cubicBezTo>
                      <a:pt x="480740" y="1692810"/>
                      <a:pt x="514019" y="1698030"/>
                      <a:pt x="544687" y="1706513"/>
                    </a:cubicBezTo>
                    <a:cubicBezTo>
                      <a:pt x="572746" y="1714343"/>
                      <a:pt x="600804" y="1721521"/>
                      <a:pt x="639955" y="1731309"/>
                    </a:cubicBezTo>
                    <a:cubicBezTo>
                      <a:pt x="644523" y="1728699"/>
                      <a:pt x="662141" y="1719563"/>
                      <a:pt x="684327" y="1707818"/>
                    </a:cubicBezTo>
                    <a:cubicBezTo>
                      <a:pt x="693462" y="1753494"/>
                      <a:pt x="706512" y="1783510"/>
                      <a:pt x="747621" y="1741096"/>
                    </a:cubicBezTo>
                    <a:cubicBezTo>
                      <a:pt x="750231" y="1738486"/>
                      <a:pt x="759367" y="1737834"/>
                      <a:pt x="762629" y="1740444"/>
                    </a:cubicBezTo>
                    <a:cubicBezTo>
                      <a:pt x="801128" y="1776333"/>
                      <a:pt x="836364" y="1737181"/>
                      <a:pt x="869643" y="1731309"/>
                    </a:cubicBezTo>
                    <a:cubicBezTo>
                      <a:pt x="925107" y="1720868"/>
                      <a:pt x="940768" y="1641261"/>
                      <a:pt x="905532" y="1591669"/>
                    </a:cubicBezTo>
                    <a:cubicBezTo>
                      <a:pt x="899006" y="1581881"/>
                      <a:pt x="899659" y="1566873"/>
                      <a:pt x="896396" y="1551213"/>
                    </a:cubicBezTo>
                    <a:cubicBezTo>
                      <a:pt x="917929" y="1558390"/>
                      <a:pt x="931632" y="1562958"/>
                      <a:pt x="952513" y="1569483"/>
                    </a:cubicBezTo>
                    <a:cubicBezTo>
                      <a:pt x="940115" y="1463775"/>
                      <a:pt x="974046" y="1377642"/>
                      <a:pt x="1036036" y="1302602"/>
                    </a:cubicBezTo>
                    <a:cubicBezTo>
                      <a:pt x="1071272" y="1260188"/>
                      <a:pt x="1071924" y="1225604"/>
                      <a:pt x="1044518" y="1176665"/>
                    </a:cubicBezTo>
                    <a:cubicBezTo>
                      <a:pt x="952513" y="1012230"/>
                      <a:pt x="982529" y="869328"/>
                      <a:pt x="1123474" y="743391"/>
                    </a:cubicBezTo>
                    <a:cubicBezTo>
                      <a:pt x="1162625" y="708155"/>
                      <a:pt x="1199819" y="668351"/>
                      <a:pt x="1231140" y="625937"/>
                    </a:cubicBezTo>
                    <a:cubicBezTo>
                      <a:pt x="1261156" y="584176"/>
                      <a:pt x="1275511" y="534584"/>
                      <a:pt x="1261156" y="477815"/>
                    </a:cubicBezTo>
                    <a:cubicBezTo>
                      <a:pt x="1240928" y="493476"/>
                      <a:pt x="1222657" y="505221"/>
                      <a:pt x="1200471" y="519576"/>
                    </a:cubicBezTo>
                    <a:close/>
                    <a:moveTo>
                      <a:pt x="814831" y="708155"/>
                    </a:moveTo>
                    <a:cubicBezTo>
                      <a:pt x="826576" y="832787"/>
                      <a:pt x="679106" y="956113"/>
                      <a:pt x="521196" y="946978"/>
                    </a:cubicBezTo>
                    <a:cubicBezTo>
                      <a:pt x="640608" y="878463"/>
                      <a:pt x="767197" y="839964"/>
                      <a:pt x="814831" y="708155"/>
                    </a:cubicBezTo>
                    <a:close/>
                    <a:moveTo>
                      <a:pt x="807001" y="1207987"/>
                    </a:moveTo>
                    <a:cubicBezTo>
                      <a:pt x="760672" y="1229520"/>
                      <a:pt x="718910" y="1260841"/>
                      <a:pt x="672581" y="1281721"/>
                    </a:cubicBezTo>
                    <a:cubicBezTo>
                      <a:pt x="611897" y="1309127"/>
                      <a:pt x="549907" y="1336533"/>
                      <a:pt x="485308" y="1354151"/>
                    </a:cubicBezTo>
                    <a:cubicBezTo>
                      <a:pt x="435063" y="1367854"/>
                      <a:pt x="404395" y="1340448"/>
                      <a:pt x="382862" y="1275196"/>
                    </a:cubicBezTo>
                    <a:cubicBezTo>
                      <a:pt x="412878" y="1299340"/>
                      <a:pt x="435716" y="1317610"/>
                      <a:pt x="459207" y="1335881"/>
                    </a:cubicBezTo>
                    <a:cubicBezTo>
                      <a:pt x="442241" y="1275849"/>
                      <a:pt x="426581" y="1219079"/>
                      <a:pt x="405700" y="1143387"/>
                    </a:cubicBezTo>
                    <a:cubicBezTo>
                      <a:pt x="420708" y="1129684"/>
                      <a:pt x="443546" y="1092490"/>
                      <a:pt x="475520" y="1081397"/>
                    </a:cubicBezTo>
                    <a:cubicBezTo>
                      <a:pt x="589059" y="1042246"/>
                      <a:pt x="703902" y="1005052"/>
                      <a:pt x="821356" y="981561"/>
                    </a:cubicBezTo>
                    <a:cubicBezTo>
                      <a:pt x="912057" y="963291"/>
                      <a:pt x="927717" y="982867"/>
                      <a:pt x="949250" y="1072915"/>
                    </a:cubicBezTo>
                    <a:cubicBezTo>
                      <a:pt x="955776" y="1100973"/>
                      <a:pt x="959691" y="1130337"/>
                      <a:pt x="964911" y="1159047"/>
                    </a:cubicBezTo>
                    <a:cubicBezTo>
                      <a:pt x="960996" y="1161005"/>
                      <a:pt x="957733" y="1162310"/>
                      <a:pt x="953818" y="1164268"/>
                    </a:cubicBezTo>
                    <a:cubicBezTo>
                      <a:pt x="917277" y="1115328"/>
                      <a:pt x="880083" y="1065737"/>
                      <a:pt x="852677" y="1029196"/>
                    </a:cubicBezTo>
                    <a:cubicBezTo>
                      <a:pt x="811568" y="1052686"/>
                      <a:pt x="782205" y="1067694"/>
                      <a:pt x="754146" y="1084660"/>
                    </a:cubicBezTo>
                    <a:cubicBezTo>
                      <a:pt x="719563" y="1106193"/>
                      <a:pt x="705207" y="1137514"/>
                      <a:pt x="709123" y="1193631"/>
                    </a:cubicBezTo>
                    <a:cubicBezTo>
                      <a:pt x="768502" y="1157090"/>
                      <a:pt x="820051" y="1125116"/>
                      <a:pt x="870948" y="1093795"/>
                    </a:cubicBezTo>
                    <a:cubicBezTo>
                      <a:pt x="880083" y="1162963"/>
                      <a:pt x="869643" y="1178623"/>
                      <a:pt x="807001" y="1207987"/>
                    </a:cubicBezTo>
                    <a:close/>
                    <a:moveTo>
                      <a:pt x="1015155" y="1294119"/>
                    </a:moveTo>
                    <a:cubicBezTo>
                      <a:pt x="974699" y="1338491"/>
                      <a:pt x="942725" y="1374379"/>
                      <a:pt x="909447" y="1407658"/>
                    </a:cubicBezTo>
                    <a:cubicBezTo>
                      <a:pt x="904879" y="1412226"/>
                      <a:pt x="887913" y="1411573"/>
                      <a:pt x="880736" y="1406353"/>
                    </a:cubicBezTo>
                    <a:cubicBezTo>
                      <a:pt x="874863" y="1402438"/>
                      <a:pt x="872253" y="1387430"/>
                      <a:pt x="874863" y="1379600"/>
                    </a:cubicBezTo>
                    <a:cubicBezTo>
                      <a:pt x="885956" y="1343058"/>
                      <a:pt x="955123" y="1295424"/>
                      <a:pt x="1015155" y="1294119"/>
                    </a:cubicBezTo>
                    <a:close/>
                  </a:path>
                </a:pathLst>
              </a:custGeom>
              <a:solidFill>
                <a:srgbClr val="FFFFFF"/>
              </a:solidFill>
              <a:ln w="65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id="{F9B37FF6-A052-45C8-A8A6-31795B45612E}"/>
                  </a:ext>
                </a:extLst>
              </p:cNvPr>
              <p:cNvSpPr/>
              <p:nvPr/>
            </p:nvSpPr>
            <p:spPr>
              <a:xfrm>
                <a:off x="4087339" y="2219878"/>
                <a:ext cx="939631" cy="678622"/>
              </a:xfrm>
              <a:custGeom>
                <a:avLst/>
                <a:gdLst>
                  <a:gd name="connsiteX0" fmla="*/ 888934 w 939630"/>
                  <a:gd name="connsiteY0" fmla="*/ 383683 h 678622"/>
                  <a:gd name="connsiteX1" fmla="*/ 747337 w 939630"/>
                  <a:gd name="connsiteY1" fmla="*/ 371937 h 678622"/>
                  <a:gd name="connsiteX2" fmla="*/ 672949 w 939630"/>
                  <a:gd name="connsiteY2" fmla="*/ 341921 h 678622"/>
                  <a:gd name="connsiteX3" fmla="*/ 536572 w 939630"/>
                  <a:gd name="connsiteY3" fmla="*/ 322346 h 678622"/>
                  <a:gd name="connsiteX4" fmla="*/ 411288 w 939630"/>
                  <a:gd name="connsiteY4" fmla="*/ 246000 h 678622"/>
                  <a:gd name="connsiteX5" fmla="*/ 256641 w 939630"/>
                  <a:gd name="connsiteY5" fmla="*/ 205544 h 678622"/>
                  <a:gd name="connsiteX6" fmla="*/ 149627 w 939630"/>
                  <a:gd name="connsiteY6" fmla="*/ 0 h 678622"/>
                  <a:gd name="connsiteX7" fmla="*/ 162678 w 939630"/>
                  <a:gd name="connsiteY7" fmla="*/ 144207 h 678622"/>
                  <a:gd name="connsiteX8" fmla="*/ 162025 w 939630"/>
                  <a:gd name="connsiteY8" fmla="*/ 200324 h 678622"/>
                  <a:gd name="connsiteX9" fmla="*/ 183558 w 939630"/>
                  <a:gd name="connsiteY9" fmla="*/ 373895 h 678622"/>
                  <a:gd name="connsiteX10" fmla="*/ 207702 w 939630"/>
                  <a:gd name="connsiteY10" fmla="*/ 407173 h 678622"/>
                  <a:gd name="connsiteX11" fmla="*/ 117654 w 939630"/>
                  <a:gd name="connsiteY11" fmla="*/ 349099 h 678622"/>
                  <a:gd name="connsiteX12" fmla="*/ 94163 w 939630"/>
                  <a:gd name="connsiteY12" fmla="*/ 240128 h 678622"/>
                  <a:gd name="connsiteX13" fmla="*/ 70020 w 939630"/>
                  <a:gd name="connsiteY13" fmla="*/ 135072 h 678622"/>
                  <a:gd name="connsiteX14" fmla="*/ 48487 w 939630"/>
                  <a:gd name="connsiteY14" fmla="*/ 136377 h 678622"/>
                  <a:gd name="connsiteX15" fmla="*/ 200 w 939630"/>
                  <a:gd name="connsiteY15" fmla="*/ 383683 h 678622"/>
                  <a:gd name="connsiteX16" fmla="*/ 38699 w 939630"/>
                  <a:gd name="connsiteY16" fmla="*/ 439799 h 678622"/>
                  <a:gd name="connsiteX17" fmla="*/ 153543 w 939630"/>
                  <a:gd name="connsiteY17" fmla="*/ 525280 h 678622"/>
                  <a:gd name="connsiteX18" fmla="*/ 357129 w 939630"/>
                  <a:gd name="connsiteY18" fmla="*/ 626421 h 678622"/>
                  <a:gd name="connsiteX19" fmla="*/ 439347 w 939630"/>
                  <a:gd name="connsiteY19" fmla="*/ 647954 h 678622"/>
                  <a:gd name="connsiteX20" fmla="*/ 838690 w 939630"/>
                  <a:gd name="connsiteY20" fmla="*/ 665572 h 678622"/>
                  <a:gd name="connsiteX21" fmla="*/ 937221 w 939630"/>
                  <a:gd name="connsiteY21" fmla="*/ 572261 h 678622"/>
                  <a:gd name="connsiteX22" fmla="*/ 939178 w 939630"/>
                  <a:gd name="connsiteY22" fmla="*/ 373895 h 678622"/>
                  <a:gd name="connsiteX23" fmla="*/ 888934 w 939630"/>
                  <a:gd name="connsiteY23" fmla="*/ 383683 h 678622"/>
                  <a:gd name="connsiteX24" fmla="*/ 627925 w 939630"/>
                  <a:gd name="connsiteY24" fmla="*/ 632946 h 678622"/>
                  <a:gd name="connsiteX25" fmla="*/ 416509 w 939630"/>
                  <a:gd name="connsiteY25" fmla="*/ 531805 h 678622"/>
                  <a:gd name="connsiteX26" fmla="*/ 426296 w 939630"/>
                  <a:gd name="connsiteY26" fmla="*/ 510924 h 678622"/>
                  <a:gd name="connsiteX27" fmla="*/ 638366 w 939630"/>
                  <a:gd name="connsiteY27" fmla="*/ 607497 h 678622"/>
                  <a:gd name="connsiteX28" fmla="*/ 627925 w 939630"/>
                  <a:gd name="connsiteY28" fmla="*/ 632946 h 678622"/>
                  <a:gd name="connsiteX29" fmla="*/ 864138 w 939630"/>
                  <a:gd name="connsiteY29" fmla="*/ 472425 h 678622"/>
                  <a:gd name="connsiteX30" fmla="*/ 729066 w 939630"/>
                  <a:gd name="connsiteY30" fmla="*/ 472425 h 678622"/>
                  <a:gd name="connsiteX31" fmla="*/ 340816 w 939630"/>
                  <a:gd name="connsiteY31" fmla="*/ 289067 h 678622"/>
                  <a:gd name="connsiteX32" fmla="*/ 349299 w 939630"/>
                  <a:gd name="connsiteY32" fmla="*/ 270144 h 678622"/>
                  <a:gd name="connsiteX33" fmla="*/ 883714 w 939630"/>
                  <a:gd name="connsiteY33" fmla="*/ 439799 h 678622"/>
                  <a:gd name="connsiteX34" fmla="*/ 898722 w 939630"/>
                  <a:gd name="connsiteY34" fmla="*/ 463290 h 678622"/>
                  <a:gd name="connsiteX35" fmla="*/ 864138 w 939630"/>
                  <a:gd name="connsiteY35" fmla="*/ 472425 h 678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939630" h="678622">
                    <a:moveTo>
                      <a:pt x="888934" y="383683"/>
                    </a:moveTo>
                    <a:cubicBezTo>
                      <a:pt x="841953" y="381072"/>
                      <a:pt x="794318" y="379115"/>
                      <a:pt x="747337" y="371937"/>
                    </a:cubicBezTo>
                    <a:cubicBezTo>
                      <a:pt x="721236" y="367369"/>
                      <a:pt x="697745" y="352362"/>
                      <a:pt x="672949" y="341921"/>
                    </a:cubicBezTo>
                    <a:cubicBezTo>
                      <a:pt x="636408" y="296245"/>
                      <a:pt x="590732" y="289067"/>
                      <a:pt x="536572" y="322346"/>
                    </a:cubicBezTo>
                    <a:cubicBezTo>
                      <a:pt x="522217" y="229687"/>
                      <a:pt x="470015" y="199671"/>
                      <a:pt x="411288" y="246000"/>
                    </a:cubicBezTo>
                    <a:cubicBezTo>
                      <a:pt x="348646" y="157258"/>
                      <a:pt x="348646" y="157258"/>
                      <a:pt x="256641" y="205544"/>
                    </a:cubicBezTo>
                    <a:cubicBezTo>
                      <a:pt x="205092" y="146165"/>
                      <a:pt x="240980" y="41761"/>
                      <a:pt x="149627" y="0"/>
                    </a:cubicBezTo>
                    <a:cubicBezTo>
                      <a:pt x="148322" y="49591"/>
                      <a:pt x="156805" y="96573"/>
                      <a:pt x="162678" y="144207"/>
                    </a:cubicBezTo>
                    <a:cubicBezTo>
                      <a:pt x="165288" y="162478"/>
                      <a:pt x="169856" y="185316"/>
                      <a:pt x="162025" y="200324"/>
                    </a:cubicBezTo>
                    <a:cubicBezTo>
                      <a:pt x="123526" y="271449"/>
                      <a:pt x="128094" y="317125"/>
                      <a:pt x="183558" y="373895"/>
                    </a:cubicBezTo>
                    <a:cubicBezTo>
                      <a:pt x="191389" y="382377"/>
                      <a:pt x="197261" y="392818"/>
                      <a:pt x="207702" y="407173"/>
                    </a:cubicBezTo>
                    <a:cubicBezTo>
                      <a:pt x="157457" y="409131"/>
                      <a:pt x="130052" y="387598"/>
                      <a:pt x="117654" y="349099"/>
                    </a:cubicBezTo>
                    <a:cubicBezTo>
                      <a:pt x="106561" y="313863"/>
                      <a:pt x="101993" y="276669"/>
                      <a:pt x="94163" y="240128"/>
                    </a:cubicBezTo>
                    <a:cubicBezTo>
                      <a:pt x="86333" y="204892"/>
                      <a:pt x="77850" y="169656"/>
                      <a:pt x="70020" y="135072"/>
                    </a:cubicBezTo>
                    <a:cubicBezTo>
                      <a:pt x="62842" y="135724"/>
                      <a:pt x="55664" y="135724"/>
                      <a:pt x="48487" y="136377"/>
                    </a:cubicBezTo>
                    <a:cubicBezTo>
                      <a:pt x="31521" y="218595"/>
                      <a:pt x="11945" y="300812"/>
                      <a:pt x="200" y="383683"/>
                    </a:cubicBezTo>
                    <a:cubicBezTo>
                      <a:pt x="-2410" y="400648"/>
                      <a:pt x="21081" y="425444"/>
                      <a:pt x="38699" y="439799"/>
                    </a:cubicBezTo>
                    <a:cubicBezTo>
                      <a:pt x="75240" y="470468"/>
                      <a:pt x="118959" y="492654"/>
                      <a:pt x="153543" y="525280"/>
                    </a:cubicBezTo>
                    <a:cubicBezTo>
                      <a:pt x="211617" y="580744"/>
                      <a:pt x="270996" y="627073"/>
                      <a:pt x="357129" y="626421"/>
                    </a:cubicBezTo>
                    <a:cubicBezTo>
                      <a:pt x="384535" y="626421"/>
                      <a:pt x="413246" y="637513"/>
                      <a:pt x="439347" y="647954"/>
                    </a:cubicBezTo>
                    <a:cubicBezTo>
                      <a:pt x="570504" y="700808"/>
                      <a:pt x="704923" y="684495"/>
                      <a:pt x="838690" y="665572"/>
                    </a:cubicBezTo>
                    <a:cubicBezTo>
                      <a:pt x="890892" y="658394"/>
                      <a:pt x="930043" y="621853"/>
                      <a:pt x="937221" y="572261"/>
                    </a:cubicBezTo>
                    <a:cubicBezTo>
                      <a:pt x="946356" y="508967"/>
                      <a:pt x="939178" y="443715"/>
                      <a:pt x="939178" y="373895"/>
                    </a:cubicBezTo>
                    <a:cubicBezTo>
                      <a:pt x="915687" y="378462"/>
                      <a:pt x="901984" y="384335"/>
                      <a:pt x="888934" y="383683"/>
                    </a:cubicBezTo>
                    <a:close/>
                    <a:moveTo>
                      <a:pt x="627925" y="632946"/>
                    </a:moveTo>
                    <a:cubicBezTo>
                      <a:pt x="557453" y="599015"/>
                      <a:pt x="486981" y="565083"/>
                      <a:pt x="416509" y="531805"/>
                    </a:cubicBezTo>
                    <a:cubicBezTo>
                      <a:pt x="419771" y="524627"/>
                      <a:pt x="423034" y="518102"/>
                      <a:pt x="426296" y="510924"/>
                    </a:cubicBezTo>
                    <a:cubicBezTo>
                      <a:pt x="496769" y="542898"/>
                      <a:pt x="567894" y="575524"/>
                      <a:pt x="638366" y="607497"/>
                    </a:cubicBezTo>
                    <a:cubicBezTo>
                      <a:pt x="634451" y="615980"/>
                      <a:pt x="631188" y="624463"/>
                      <a:pt x="627925" y="632946"/>
                    </a:cubicBezTo>
                    <a:close/>
                    <a:moveTo>
                      <a:pt x="864138" y="472425"/>
                    </a:moveTo>
                    <a:cubicBezTo>
                      <a:pt x="819114" y="474383"/>
                      <a:pt x="767565" y="488086"/>
                      <a:pt x="729066" y="472425"/>
                    </a:cubicBezTo>
                    <a:cubicBezTo>
                      <a:pt x="597257" y="416961"/>
                      <a:pt x="470015" y="351056"/>
                      <a:pt x="340816" y="289067"/>
                    </a:cubicBezTo>
                    <a:cubicBezTo>
                      <a:pt x="343426" y="282542"/>
                      <a:pt x="346689" y="276016"/>
                      <a:pt x="349299" y="270144"/>
                    </a:cubicBezTo>
                    <a:cubicBezTo>
                      <a:pt x="529395" y="319736"/>
                      <a:pt x="678822" y="465248"/>
                      <a:pt x="883714" y="439799"/>
                    </a:cubicBezTo>
                    <a:cubicBezTo>
                      <a:pt x="888934" y="447630"/>
                      <a:pt x="893502" y="455460"/>
                      <a:pt x="898722" y="463290"/>
                    </a:cubicBezTo>
                    <a:cubicBezTo>
                      <a:pt x="887629" y="466553"/>
                      <a:pt x="875884" y="471773"/>
                      <a:pt x="864138" y="472425"/>
                    </a:cubicBezTo>
                    <a:close/>
                  </a:path>
                </a:pathLst>
              </a:custGeom>
              <a:solidFill>
                <a:srgbClr val="FFFFFF"/>
              </a:solidFill>
              <a:ln w="65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8" name="Freeform: Shape 147">
                <a:extLst>
                  <a:ext uri="{FF2B5EF4-FFF2-40B4-BE49-F238E27FC236}">
                    <a16:creationId xmlns:a16="http://schemas.microsoft.com/office/drawing/2014/main" id="{04CC21BD-CE9E-4FC6-A5A4-3FA66FFEDCC8}"/>
                  </a:ext>
                </a:extLst>
              </p:cNvPr>
              <p:cNvSpPr/>
              <p:nvPr/>
            </p:nvSpPr>
            <p:spPr>
              <a:xfrm>
                <a:off x="6432232" y="4099140"/>
                <a:ext cx="841753" cy="1011408"/>
              </a:xfrm>
              <a:custGeom>
                <a:avLst/>
                <a:gdLst>
                  <a:gd name="connsiteX0" fmla="*/ 204708 w 841752"/>
                  <a:gd name="connsiteY0" fmla="*/ 828049 h 1011408"/>
                  <a:gd name="connsiteX1" fmla="*/ 333254 w 841752"/>
                  <a:gd name="connsiteY1" fmla="*/ 646649 h 1011408"/>
                  <a:gd name="connsiteX2" fmla="*/ 410904 w 841752"/>
                  <a:gd name="connsiteY2" fmla="*/ 617285 h 1011408"/>
                  <a:gd name="connsiteX3" fmla="*/ 452013 w 841752"/>
                  <a:gd name="connsiteY3" fmla="*/ 621200 h 1011408"/>
                  <a:gd name="connsiteX4" fmla="*/ 403727 w 841752"/>
                  <a:gd name="connsiteY4" fmla="*/ 488738 h 1011408"/>
                  <a:gd name="connsiteX5" fmla="*/ 563595 w 841752"/>
                  <a:gd name="connsiteY5" fmla="*/ 484171 h 1011408"/>
                  <a:gd name="connsiteX6" fmla="*/ 543366 w 841752"/>
                  <a:gd name="connsiteY6" fmla="*/ 421529 h 1011408"/>
                  <a:gd name="connsiteX7" fmla="*/ 718242 w 841752"/>
                  <a:gd name="connsiteY7" fmla="*/ 227730 h 1011408"/>
                  <a:gd name="connsiteX8" fmla="*/ 771749 w 841752"/>
                  <a:gd name="connsiteY8" fmla="*/ 89396 h 1011408"/>
                  <a:gd name="connsiteX9" fmla="*/ 842221 w 841752"/>
                  <a:gd name="connsiteY9" fmla="*/ 110929 h 1011408"/>
                  <a:gd name="connsiteX10" fmla="*/ 846136 w 841752"/>
                  <a:gd name="connsiteY10" fmla="*/ 103098 h 1011408"/>
                  <a:gd name="connsiteX11" fmla="*/ 734555 w 841752"/>
                  <a:gd name="connsiteY11" fmla="*/ 0 h 1011408"/>
                  <a:gd name="connsiteX12" fmla="*/ 653642 w 841752"/>
                  <a:gd name="connsiteY12" fmla="*/ 191189 h 1011408"/>
                  <a:gd name="connsiteX13" fmla="*/ 623626 w 841752"/>
                  <a:gd name="connsiteY13" fmla="*/ 231645 h 1011408"/>
                  <a:gd name="connsiteX14" fmla="*/ 393939 w 841752"/>
                  <a:gd name="connsiteY14" fmla="*/ 437842 h 1011408"/>
                  <a:gd name="connsiteX15" fmla="*/ 371101 w 841752"/>
                  <a:gd name="connsiteY15" fmla="*/ 459375 h 1011408"/>
                  <a:gd name="connsiteX16" fmla="*/ 280400 w 841752"/>
                  <a:gd name="connsiteY16" fmla="*/ 549423 h 1011408"/>
                  <a:gd name="connsiteX17" fmla="*/ 209928 w 841752"/>
                  <a:gd name="connsiteY17" fmla="*/ 680580 h 1011408"/>
                  <a:gd name="connsiteX18" fmla="*/ 21349 w 841752"/>
                  <a:gd name="connsiteY18" fmla="*/ 901132 h 1011408"/>
                  <a:gd name="connsiteX19" fmla="*/ 468 w 841752"/>
                  <a:gd name="connsiteY19" fmla="*/ 963121 h 1011408"/>
                  <a:gd name="connsiteX20" fmla="*/ 41577 w 841752"/>
                  <a:gd name="connsiteY20" fmla="*/ 1012713 h 1011408"/>
                  <a:gd name="connsiteX21" fmla="*/ 80729 w 841752"/>
                  <a:gd name="connsiteY21" fmla="*/ 991833 h 1011408"/>
                  <a:gd name="connsiteX22" fmla="*/ 50712 w 841752"/>
                  <a:gd name="connsiteY22" fmla="*/ 950071 h 1011408"/>
                  <a:gd name="connsiteX23" fmla="*/ 204708 w 841752"/>
                  <a:gd name="connsiteY23" fmla="*/ 828049 h 1011408"/>
                  <a:gd name="connsiteX24" fmla="*/ 455276 w 841752"/>
                  <a:gd name="connsiteY24" fmla="*/ 397385 h 1011408"/>
                  <a:gd name="connsiteX25" fmla="*/ 513350 w 841752"/>
                  <a:gd name="connsiteY25" fmla="*/ 351709 h 1011408"/>
                  <a:gd name="connsiteX26" fmla="*/ 530969 w 841752"/>
                  <a:gd name="connsiteY26" fmla="*/ 379115 h 1011408"/>
                  <a:gd name="connsiteX27" fmla="*/ 465716 w 841752"/>
                  <a:gd name="connsiteY27" fmla="*/ 418919 h 1011408"/>
                  <a:gd name="connsiteX28" fmla="*/ 455276 w 841752"/>
                  <a:gd name="connsiteY28" fmla="*/ 397385 h 1011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841752" h="1011408">
                    <a:moveTo>
                      <a:pt x="204708" y="828049"/>
                    </a:moveTo>
                    <a:cubicBezTo>
                      <a:pt x="254299" y="773890"/>
                      <a:pt x="293451" y="708638"/>
                      <a:pt x="333254" y="646649"/>
                    </a:cubicBezTo>
                    <a:cubicBezTo>
                      <a:pt x="353483" y="614675"/>
                      <a:pt x="369143" y="588574"/>
                      <a:pt x="410904" y="617285"/>
                    </a:cubicBezTo>
                    <a:cubicBezTo>
                      <a:pt x="420040" y="623158"/>
                      <a:pt x="435700" y="619895"/>
                      <a:pt x="452013" y="621200"/>
                    </a:cubicBezTo>
                    <a:cubicBezTo>
                      <a:pt x="434395" y="572261"/>
                      <a:pt x="419387" y="531152"/>
                      <a:pt x="403727" y="488738"/>
                    </a:cubicBezTo>
                    <a:cubicBezTo>
                      <a:pt x="461801" y="468510"/>
                      <a:pt x="508783" y="543550"/>
                      <a:pt x="563595" y="484171"/>
                    </a:cubicBezTo>
                    <a:cubicBezTo>
                      <a:pt x="512045" y="473078"/>
                      <a:pt x="522485" y="445020"/>
                      <a:pt x="543366" y="421529"/>
                    </a:cubicBezTo>
                    <a:cubicBezTo>
                      <a:pt x="600136" y="355624"/>
                      <a:pt x="659515" y="292330"/>
                      <a:pt x="718242" y="227730"/>
                    </a:cubicBezTo>
                    <a:cubicBezTo>
                      <a:pt x="752826" y="189884"/>
                      <a:pt x="791324" y="153995"/>
                      <a:pt x="771749" y="89396"/>
                    </a:cubicBezTo>
                    <a:cubicBezTo>
                      <a:pt x="799807" y="97878"/>
                      <a:pt x="821341" y="104403"/>
                      <a:pt x="842221" y="110929"/>
                    </a:cubicBezTo>
                    <a:cubicBezTo>
                      <a:pt x="843526" y="108318"/>
                      <a:pt x="844831" y="105709"/>
                      <a:pt x="846136" y="103098"/>
                    </a:cubicBezTo>
                    <a:cubicBezTo>
                      <a:pt x="814163" y="73082"/>
                      <a:pt x="781537" y="43719"/>
                      <a:pt x="734555" y="0"/>
                    </a:cubicBezTo>
                    <a:cubicBezTo>
                      <a:pt x="704539" y="71777"/>
                      <a:pt x="680396" y="131809"/>
                      <a:pt x="653642" y="191189"/>
                    </a:cubicBezTo>
                    <a:cubicBezTo>
                      <a:pt x="647117" y="206197"/>
                      <a:pt x="634719" y="219247"/>
                      <a:pt x="623626" y="231645"/>
                    </a:cubicBezTo>
                    <a:cubicBezTo>
                      <a:pt x="553807" y="307337"/>
                      <a:pt x="437005" y="331481"/>
                      <a:pt x="393939" y="437842"/>
                    </a:cubicBezTo>
                    <a:cubicBezTo>
                      <a:pt x="390676" y="446324"/>
                      <a:pt x="378278" y="451545"/>
                      <a:pt x="371101" y="459375"/>
                    </a:cubicBezTo>
                    <a:cubicBezTo>
                      <a:pt x="340432" y="488738"/>
                      <a:pt x="304543" y="515492"/>
                      <a:pt x="280400" y="549423"/>
                    </a:cubicBezTo>
                    <a:cubicBezTo>
                      <a:pt x="251689" y="589227"/>
                      <a:pt x="233418" y="636861"/>
                      <a:pt x="209928" y="680580"/>
                    </a:cubicBezTo>
                    <a:cubicBezTo>
                      <a:pt x="162946" y="767365"/>
                      <a:pt x="106830" y="845668"/>
                      <a:pt x="21349" y="901132"/>
                    </a:cubicBezTo>
                    <a:cubicBezTo>
                      <a:pt x="6341" y="910920"/>
                      <a:pt x="-2142" y="943546"/>
                      <a:pt x="468" y="963121"/>
                    </a:cubicBezTo>
                    <a:cubicBezTo>
                      <a:pt x="3731" y="982045"/>
                      <a:pt x="23959" y="1000315"/>
                      <a:pt x="41577" y="1012713"/>
                    </a:cubicBezTo>
                    <a:cubicBezTo>
                      <a:pt x="46798" y="1016628"/>
                      <a:pt x="67026" y="999663"/>
                      <a:pt x="80729" y="991833"/>
                    </a:cubicBezTo>
                    <a:cubicBezTo>
                      <a:pt x="65720" y="970952"/>
                      <a:pt x="55933" y="956596"/>
                      <a:pt x="50712" y="950071"/>
                    </a:cubicBezTo>
                    <a:cubicBezTo>
                      <a:pt x="104872" y="907657"/>
                      <a:pt x="162294" y="875031"/>
                      <a:pt x="204708" y="828049"/>
                    </a:cubicBezTo>
                    <a:close/>
                    <a:moveTo>
                      <a:pt x="455276" y="397385"/>
                    </a:moveTo>
                    <a:cubicBezTo>
                      <a:pt x="473546" y="381072"/>
                      <a:pt x="493775" y="366717"/>
                      <a:pt x="513350" y="351709"/>
                    </a:cubicBezTo>
                    <a:cubicBezTo>
                      <a:pt x="519223" y="360844"/>
                      <a:pt x="525096" y="369980"/>
                      <a:pt x="530969" y="379115"/>
                    </a:cubicBezTo>
                    <a:cubicBezTo>
                      <a:pt x="509435" y="392165"/>
                      <a:pt x="487902" y="405868"/>
                      <a:pt x="465716" y="418919"/>
                    </a:cubicBezTo>
                    <a:cubicBezTo>
                      <a:pt x="462454" y="411089"/>
                      <a:pt x="453971" y="398690"/>
                      <a:pt x="455276" y="397385"/>
                    </a:cubicBezTo>
                    <a:close/>
                  </a:path>
                </a:pathLst>
              </a:custGeom>
              <a:solidFill>
                <a:srgbClr val="FFFFFF"/>
              </a:solidFill>
              <a:ln w="65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9" name="Freeform: Shape 148">
                <a:extLst>
                  <a:ext uri="{FF2B5EF4-FFF2-40B4-BE49-F238E27FC236}">
                    <a16:creationId xmlns:a16="http://schemas.microsoft.com/office/drawing/2014/main" id="{112725D6-E4B3-47B4-9F55-C9AF4D3B30ED}"/>
                  </a:ext>
                </a:extLst>
              </p:cNvPr>
              <p:cNvSpPr/>
              <p:nvPr/>
            </p:nvSpPr>
            <p:spPr>
              <a:xfrm>
                <a:off x="6192573" y="169656"/>
                <a:ext cx="2649237" cy="1566051"/>
              </a:xfrm>
              <a:custGeom>
                <a:avLst/>
                <a:gdLst>
                  <a:gd name="connsiteX0" fmla="*/ 297550 w 2649237"/>
                  <a:gd name="connsiteY0" fmla="*/ 133767 h 1566051"/>
                  <a:gd name="connsiteX1" fmla="*/ 1188242 w 2649237"/>
                  <a:gd name="connsiteY1" fmla="*/ 616633 h 1566051"/>
                  <a:gd name="connsiteX2" fmla="*/ 2611391 w 2649237"/>
                  <a:gd name="connsiteY2" fmla="*/ 1549738 h 1566051"/>
                  <a:gd name="connsiteX3" fmla="*/ 2652500 w 2649237"/>
                  <a:gd name="connsiteY3" fmla="*/ 1570619 h 1566051"/>
                  <a:gd name="connsiteX4" fmla="*/ 2398016 w 2649237"/>
                  <a:gd name="connsiteY4" fmla="*/ 1379430 h 1566051"/>
                  <a:gd name="connsiteX5" fmla="*/ 760187 w 2649237"/>
                  <a:gd name="connsiteY5" fmla="*/ 337354 h 1566051"/>
                  <a:gd name="connsiteX6" fmla="*/ 245348 w 2649237"/>
                  <a:gd name="connsiteY6" fmla="*/ 15661 h 1566051"/>
                  <a:gd name="connsiteX7" fmla="*/ 215332 w 2649237"/>
                  <a:gd name="connsiteY7" fmla="*/ 0 h 1566051"/>
                  <a:gd name="connsiteX8" fmla="*/ 0 w 2649237"/>
                  <a:gd name="connsiteY8" fmla="*/ 21533 h 1566051"/>
                  <a:gd name="connsiteX9" fmla="*/ 84175 w 2649237"/>
                  <a:gd name="connsiteY9" fmla="*/ 65905 h 1566051"/>
                  <a:gd name="connsiteX10" fmla="*/ 297550 w 2649237"/>
                  <a:gd name="connsiteY10" fmla="*/ 133767 h 1566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649237" h="1566051">
                    <a:moveTo>
                      <a:pt x="297550" y="133767"/>
                    </a:moveTo>
                    <a:cubicBezTo>
                      <a:pt x="597057" y="290372"/>
                      <a:pt x="897870" y="445020"/>
                      <a:pt x="1188242" y="616633"/>
                    </a:cubicBezTo>
                    <a:cubicBezTo>
                      <a:pt x="1676980" y="905047"/>
                      <a:pt x="2148753" y="1220868"/>
                      <a:pt x="2611391" y="1549738"/>
                    </a:cubicBezTo>
                    <a:cubicBezTo>
                      <a:pt x="2623789" y="1558221"/>
                      <a:pt x="2638144" y="1564094"/>
                      <a:pt x="2652500" y="1570619"/>
                    </a:cubicBezTo>
                    <a:cubicBezTo>
                      <a:pt x="2567672" y="1506672"/>
                      <a:pt x="2484802" y="1440767"/>
                      <a:pt x="2398016" y="1379430"/>
                    </a:cubicBezTo>
                    <a:cubicBezTo>
                      <a:pt x="1870127" y="1003578"/>
                      <a:pt x="1328534" y="649911"/>
                      <a:pt x="760187" y="337354"/>
                    </a:cubicBezTo>
                    <a:cubicBezTo>
                      <a:pt x="583354" y="240128"/>
                      <a:pt x="416961" y="123327"/>
                      <a:pt x="245348" y="15661"/>
                    </a:cubicBezTo>
                    <a:cubicBezTo>
                      <a:pt x="236865" y="10440"/>
                      <a:pt x="227077" y="5873"/>
                      <a:pt x="215332" y="0"/>
                    </a:cubicBezTo>
                    <a:cubicBezTo>
                      <a:pt x="153343" y="110276"/>
                      <a:pt x="75693" y="41761"/>
                      <a:pt x="0" y="21533"/>
                    </a:cubicBezTo>
                    <a:cubicBezTo>
                      <a:pt x="27406" y="39804"/>
                      <a:pt x="54812" y="56117"/>
                      <a:pt x="84175" y="65905"/>
                    </a:cubicBezTo>
                    <a:cubicBezTo>
                      <a:pt x="155300" y="89395"/>
                      <a:pt x="232298" y="99836"/>
                      <a:pt x="297550" y="1337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65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E86DA869-9C8D-455B-8D8C-BCA03CB8E201}"/>
                  </a:ext>
                </a:extLst>
              </p:cNvPr>
              <p:cNvSpPr/>
              <p:nvPr/>
            </p:nvSpPr>
            <p:spPr>
              <a:xfrm>
                <a:off x="5761908" y="5395837"/>
                <a:ext cx="587269" cy="411088"/>
              </a:xfrm>
              <a:custGeom>
                <a:avLst/>
                <a:gdLst>
                  <a:gd name="connsiteX0" fmla="*/ 334091 w 587269"/>
                  <a:gd name="connsiteY0" fmla="*/ 39014 h 411088"/>
                  <a:gd name="connsiteX1" fmla="*/ 221857 w 587269"/>
                  <a:gd name="connsiteY1" fmla="*/ 30530 h 411088"/>
                  <a:gd name="connsiteX2" fmla="*/ 183359 w 587269"/>
                  <a:gd name="connsiteY2" fmla="*/ 74902 h 411088"/>
                  <a:gd name="connsiteX3" fmla="*/ 8483 w 587269"/>
                  <a:gd name="connsiteY3" fmla="*/ 309157 h 411088"/>
                  <a:gd name="connsiteX4" fmla="*/ 0 w 587269"/>
                  <a:gd name="connsiteY4" fmla="*/ 340478 h 411088"/>
                  <a:gd name="connsiteX5" fmla="*/ 11745 w 587269"/>
                  <a:gd name="connsiteY5" fmla="*/ 350919 h 411088"/>
                  <a:gd name="connsiteX6" fmla="*/ 152037 w 587269"/>
                  <a:gd name="connsiteY6" fmla="*/ 249778 h 411088"/>
                  <a:gd name="connsiteX7" fmla="*/ 159868 w 587269"/>
                  <a:gd name="connsiteY7" fmla="*/ 258261 h 411088"/>
                  <a:gd name="connsiteX8" fmla="*/ 52202 w 587269"/>
                  <a:gd name="connsiteY8" fmla="*/ 406383 h 411088"/>
                  <a:gd name="connsiteX9" fmla="*/ 63947 w 587269"/>
                  <a:gd name="connsiteY9" fmla="*/ 417476 h 411088"/>
                  <a:gd name="connsiteX10" fmla="*/ 144860 w 587269"/>
                  <a:gd name="connsiteY10" fmla="*/ 370494 h 411088"/>
                  <a:gd name="connsiteX11" fmla="*/ 315168 w 587269"/>
                  <a:gd name="connsiteY11" fmla="*/ 251735 h 411088"/>
                  <a:gd name="connsiteX12" fmla="*/ 533762 w 587269"/>
                  <a:gd name="connsiteY12" fmla="*/ 254998 h 411088"/>
                  <a:gd name="connsiteX13" fmla="*/ 582702 w 587269"/>
                  <a:gd name="connsiteY13" fmla="*/ 271311 h 411088"/>
                  <a:gd name="connsiteX14" fmla="*/ 589880 w 587269"/>
                  <a:gd name="connsiteY14" fmla="*/ 256956 h 411088"/>
                  <a:gd name="connsiteX15" fmla="*/ 504399 w 587269"/>
                  <a:gd name="connsiteY15" fmla="*/ 189746 h 411088"/>
                  <a:gd name="connsiteX16" fmla="*/ 334091 w 587269"/>
                  <a:gd name="connsiteY16" fmla="*/ 39014 h 411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87269" h="411088">
                    <a:moveTo>
                      <a:pt x="334091" y="39014"/>
                    </a:moveTo>
                    <a:cubicBezTo>
                      <a:pt x="291025" y="-7316"/>
                      <a:pt x="268839" y="-15146"/>
                      <a:pt x="221857" y="30530"/>
                    </a:cubicBezTo>
                    <a:cubicBezTo>
                      <a:pt x="208155" y="44234"/>
                      <a:pt x="195104" y="59242"/>
                      <a:pt x="183359" y="74902"/>
                    </a:cubicBezTo>
                    <a:cubicBezTo>
                      <a:pt x="124632" y="152552"/>
                      <a:pt x="65905" y="230855"/>
                      <a:pt x="8483" y="309157"/>
                    </a:cubicBezTo>
                    <a:cubicBezTo>
                      <a:pt x="2610" y="317640"/>
                      <a:pt x="2610" y="330038"/>
                      <a:pt x="0" y="340478"/>
                    </a:cubicBezTo>
                    <a:cubicBezTo>
                      <a:pt x="3915" y="343741"/>
                      <a:pt x="7830" y="347656"/>
                      <a:pt x="11745" y="350919"/>
                    </a:cubicBezTo>
                    <a:cubicBezTo>
                      <a:pt x="58727" y="316988"/>
                      <a:pt x="105056" y="283709"/>
                      <a:pt x="152037" y="249778"/>
                    </a:cubicBezTo>
                    <a:cubicBezTo>
                      <a:pt x="154648" y="252388"/>
                      <a:pt x="157258" y="255650"/>
                      <a:pt x="159868" y="258261"/>
                    </a:cubicBezTo>
                    <a:cubicBezTo>
                      <a:pt x="123979" y="307852"/>
                      <a:pt x="88090" y="356791"/>
                      <a:pt x="52202" y="406383"/>
                    </a:cubicBezTo>
                    <a:cubicBezTo>
                      <a:pt x="56117" y="410298"/>
                      <a:pt x="60032" y="414213"/>
                      <a:pt x="63947" y="417476"/>
                    </a:cubicBezTo>
                    <a:cubicBezTo>
                      <a:pt x="90701" y="401815"/>
                      <a:pt x="119411" y="388113"/>
                      <a:pt x="144860" y="370494"/>
                    </a:cubicBezTo>
                    <a:cubicBezTo>
                      <a:pt x="202282" y="331343"/>
                      <a:pt x="256441" y="288276"/>
                      <a:pt x="315168" y="251735"/>
                    </a:cubicBezTo>
                    <a:cubicBezTo>
                      <a:pt x="386945" y="206059"/>
                      <a:pt x="460680" y="201491"/>
                      <a:pt x="533762" y="254998"/>
                    </a:cubicBezTo>
                    <a:cubicBezTo>
                      <a:pt x="546813" y="264786"/>
                      <a:pt x="566389" y="266091"/>
                      <a:pt x="582702" y="271311"/>
                    </a:cubicBezTo>
                    <a:cubicBezTo>
                      <a:pt x="585312" y="266743"/>
                      <a:pt x="587269" y="262176"/>
                      <a:pt x="589880" y="256956"/>
                    </a:cubicBezTo>
                    <a:cubicBezTo>
                      <a:pt x="561168" y="234770"/>
                      <a:pt x="531805" y="213236"/>
                      <a:pt x="504399" y="189746"/>
                    </a:cubicBezTo>
                    <a:cubicBezTo>
                      <a:pt x="446325" y="141459"/>
                      <a:pt x="385640" y="94478"/>
                      <a:pt x="334091" y="39014"/>
                    </a:cubicBezTo>
                    <a:close/>
                  </a:path>
                </a:pathLst>
              </a:custGeom>
              <a:solidFill>
                <a:srgbClr val="FFFFFF"/>
              </a:solidFill>
              <a:ln w="65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EFB6EAB4-C071-4CA3-83B9-4BF3EB30BD19}"/>
                  </a:ext>
                </a:extLst>
              </p:cNvPr>
              <p:cNvSpPr/>
              <p:nvPr/>
            </p:nvSpPr>
            <p:spPr>
              <a:xfrm>
                <a:off x="6206903" y="4424286"/>
                <a:ext cx="469815" cy="600320"/>
              </a:xfrm>
              <a:custGeom>
                <a:avLst/>
                <a:gdLst>
                  <a:gd name="connsiteX0" fmla="*/ 10466 w 469815"/>
                  <a:gd name="connsiteY0" fmla="*/ 489201 h 600319"/>
                  <a:gd name="connsiteX1" fmla="*/ 1983 w 469815"/>
                  <a:gd name="connsiteY1" fmla="*/ 529657 h 600319"/>
                  <a:gd name="connsiteX2" fmla="*/ 52880 w 469815"/>
                  <a:gd name="connsiteY2" fmla="*/ 547928 h 600319"/>
                  <a:gd name="connsiteX3" fmla="*/ 155978 w 469815"/>
                  <a:gd name="connsiteY3" fmla="*/ 606002 h 600319"/>
                  <a:gd name="connsiteX4" fmla="*/ 159893 w 469815"/>
                  <a:gd name="connsiteY4" fmla="*/ 587079 h 600319"/>
                  <a:gd name="connsiteX5" fmla="*/ 357607 w 469815"/>
                  <a:gd name="connsiteY5" fmla="*/ 196218 h 600319"/>
                  <a:gd name="connsiteX6" fmla="*/ 452223 w 469815"/>
                  <a:gd name="connsiteY6" fmla="*/ 104213 h 600319"/>
                  <a:gd name="connsiteX7" fmla="*/ 465273 w 469815"/>
                  <a:gd name="connsiteY7" fmla="*/ 22648 h 600319"/>
                  <a:gd name="connsiteX8" fmla="*/ 359565 w 469815"/>
                  <a:gd name="connsiteY8" fmla="*/ 21995 h 600319"/>
                  <a:gd name="connsiteX9" fmla="*/ 294965 w 469815"/>
                  <a:gd name="connsiteY9" fmla="*/ 105518 h 600319"/>
                  <a:gd name="connsiteX10" fmla="*/ 100514 w 469815"/>
                  <a:gd name="connsiteY10" fmla="*/ 384145 h 600319"/>
                  <a:gd name="connsiteX11" fmla="*/ 10466 w 469815"/>
                  <a:gd name="connsiteY11" fmla="*/ 489201 h 6003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469815" h="600319">
                    <a:moveTo>
                      <a:pt x="10466" y="489201"/>
                    </a:moveTo>
                    <a:cubicBezTo>
                      <a:pt x="2636" y="499641"/>
                      <a:pt x="-3237" y="525742"/>
                      <a:pt x="1983" y="529657"/>
                    </a:cubicBezTo>
                    <a:cubicBezTo>
                      <a:pt x="15686" y="540750"/>
                      <a:pt x="37219" y="551190"/>
                      <a:pt x="52880" y="547928"/>
                    </a:cubicBezTo>
                    <a:cubicBezTo>
                      <a:pt x="121394" y="532920"/>
                      <a:pt x="130530" y="536835"/>
                      <a:pt x="155978" y="606002"/>
                    </a:cubicBezTo>
                    <a:cubicBezTo>
                      <a:pt x="157283" y="599477"/>
                      <a:pt x="159241" y="593604"/>
                      <a:pt x="159893" y="587079"/>
                    </a:cubicBezTo>
                    <a:cubicBezTo>
                      <a:pt x="167724" y="427211"/>
                      <a:pt x="224493" y="293444"/>
                      <a:pt x="357607" y="196218"/>
                    </a:cubicBezTo>
                    <a:cubicBezTo>
                      <a:pt x="392844" y="170117"/>
                      <a:pt x="427427" y="140102"/>
                      <a:pt x="452223" y="104213"/>
                    </a:cubicBezTo>
                    <a:cubicBezTo>
                      <a:pt x="467231" y="82680"/>
                      <a:pt x="477019" y="34393"/>
                      <a:pt x="465273" y="22648"/>
                    </a:cubicBezTo>
                    <a:cubicBezTo>
                      <a:pt x="437215" y="-4758"/>
                      <a:pt x="392844" y="-9978"/>
                      <a:pt x="359565" y="21995"/>
                    </a:cubicBezTo>
                    <a:cubicBezTo>
                      <a:pt x="334117" y="46138"/>
                      <a:pt x="315193" y="76807"/>
                      <a:pt x="294965" y="105518"/>
                    </a:cubicBezTo>
                    <a:cubicBezTo>
                      <a:pt x="229713" y="198176"/>
                      <a:pt x="167071" y="292139"/>
                      <a:pt x="100514" y="384145"/>
                    </a:cubicBezTo>
                    <a:cubicBezTo>
                      <a:pt x="73108" y="421338"/>
                      <a:pt x="38524" y="453312"/>
                      <a:pt x="10466" y="489201"/>
                    </a:cubicBezTo>
                    <a:close/>
                  </a:path>
                </a:pathLst>
              </a:custGeom>
              <a:solidFill>
                <a:srgbClr val="FFFFFF"/>
              </a:solidFill>
              <a:ln w="65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2" name="Freeform: Shape 151">
                <a:extLst>
                  <a:ext uri="{FF2B5EF4-FFF2-40B4-BE49-F238E27FC236}">
                    <a16:creationId xmlns:a16="http://schemas.microsoft.com/office/drawing/2014/main" id="{FFE4FF74-49DA-4FCC-AEF5-2EC00F5E1E32}"/>
                  </a:ext>
                </a:extLst>
              </p:cNvPr>
              <p:cNvSpPr/>
              <p:nvPr/>
            </p:nvSpPr>
            <p:spPr>
              <a:xfrm>
                <a:off x="6036707" y="5011364"/>
                <a:ext cx="443715" cy="411088"/>
              </a:xfrm>
              <a:custGeom>
                <a:avLst/>
                <a:gdLst>
                  <a:gd name="connsiteX0" fmla="*/ 195017 w 443714"/>
                  <a:gd name="connsiteY0" fmla="*/ 152037 h 411088"/>
                  <a:gd name="connsiteX1" fmla="*/ 116714 w 443714"/>
                  <a:gd name="connsiteY1" fmla="*/ 67862 h 411088"/>
                  <a:gd name="connsiteX2" fmla="*/ 121282 w 443714"/>
                  <a:gd name="connsiteY2" fmla="*/ 0 h 411088"/>
                  <a:gd name="connsiteX3" fmla="*/ 69080 w 443714"/>
                  <a:gd name="connsiteY3" fmla="*/ 8483 h 411088"/>
                  <a:gd name="connsiteX4" fmla="*/ 18836 w 443714"/>
                  <a:gd name="connsiteY4" fmla="*/ 120064 h 411088"/>
                  <a:gd name="connsiteX5" fmla="*/ 68428 w 443714"/>
                  <a:gd name="connsiteY5" fmla="*/ 264271 h 411088"/>
                  <a:gd name="connsiteX6" fmla="*/ 96486 w 443714"/>
                  <a:gd name="connsiteY6" fmla="*/ 354972 h 411088"/>
                  <a:gd name="connsiteX7" fmla="*/ 156518 w 443714"/>
                  <a:gd name="connsiteY7" fmla="*/ 415656 h 411088"/>
                  <a:gd name="connsiteX8" fmla="*/ 206762 w 443714"/>
                  <a:gd name="connsiteY8" fmla="*/ 343226 h 411088"/>
                  <a:gd name="connsiteX9" fmla="*/ 208720 w 443714"/>
                  <a:gd name="connsiteY9" fmla="*/ 202282 h 411088"/>
                  <a:gd name="connsiteX10" fmla="*/ 226338 w 443714"/>
                  <a:gd name="connsiteY10" fmla="*/ 217942 h 411088"/>
                  <a:gd name="connsiteX11" fmla="*/ 335309 w 443714"/>
                  <a:gd name="connsiteY11" fmla="*/ 233603 h 411088"/>
                  <a:gd name="connsiteX12" fmla="*/ 444280 w 443714"/>
                  <a:gd name="connsiteY12" fmla="*/ 156605 h 411088"/>
                  <a:gd name="connsiteX13" fmla="*/ 353579 w 443714"/>
                  <a:gd name="connsiteY13" fmla="*/ 136377 h 411088"/>
                  <a:gd name="connsiteX14" fmla="*/ 195017 w 443714"/>
                  <a:gd name="connsiteY14" fmla="*/ 152037 h 411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43714" h="411088">
                    <a:moveTo>
                      <a:pt x="195017" y="152037"/>
                    </a:moveTo>
                    <a:cubicBezTo>
                      <a:pt x="120629" y="157910"/>
                      <a:pt x="105621" y="140944"/>
                      <a:pt x="116714" y="67862"/>
                    </a:cubicBezTo>
                    <a:cubicBezTo>
                      <a:pt x="119977" y="47634"/>
                      <a:pt x="119324" y="26753"/>
                      <a:pt x="121282" y="0"/>
                    </a:cubicBezTo>
                    <a:cubicBezTo>
                      <a:pt x="99096" y="3915"/>
                      <a:pt x="84088" y="5220"/>
                      <a:pt x="69080" y="8483"/>
                    </a:cubicBezTo>
                    <a:cubicBezTo>
                      <a:pt x="-5960" y="24796"/>
                      <a:pt x="-15095" y="52854"/>
                      <a:pt x="18836" y="120064"/>
                    </a:cubicBezTo>
                    <a:cubicBezTo>
                      <a:pt x="41674" y="165088"/>
                      <a:pt x="52767" y="215984"/>
                      <a:pt x="68428" y="264271"/>
                    </a:cubicBezTo>
                    <a:cubicBezTo>
                      <a:pt x="78216" y="294287"/>
                      <a:pt x="81478" y="328218"/>
                      <a:pt x="96486" y="354972"/>
                    </a:cubicBezTo>
                    <a:cubicBezTo>
                      <a:pt x="110189" y="379115"/>
                      <a:pt x="136290" y="395428"/>
                      <a:pt x="156518" y="415656"/>
                    </a:cubicBezTo>
                    <a:cubicBezTo>
                      <a:pt x="174136" y="391513"/>
                      <a:pt x="201542" y="369327"/>
                      <a:pt x="206762" y="343226"/>
                    </a:cubicBezTo>
                    <a:cubicBezTo>
                      <a:pt x="215245" y="299508"/>
                      <a:pt x="208720" y="253178"/>
                      <a:pt x="208720" y="202282"/>
                    </a:cubicBezTo>
                    <a:cubicBezTo>
                      <a:pt x="217203" y="209459"/>
                      <a:pt x="223728" y="212722"/>
                      <a:pt x="226338" y="217942"/>
                    </a:cubicBezTo>
                    <a:cubicBezTo>
                      <a:pt x="255701" y="272754"/>
                      <a:pt x="293548" y="264271"/>
                      <a:pt x="335309" y="233603"/>
                    </a:cubicBezTo>
                    <a:cubicBezTo>
                      <a:pt x="366630" y="210112"/>
                      <a:pt x="399256" y="187926"/>
                      <a:pt x="444280" y="156605"/>
                    </a:cubicBezTo>
                    <a:cubicBezTo>
                      <a:pt x="409696" y="148122"/>
                      <a:pt x="381638" y="135724"/>
                      <a:pt x="353579" y="136377"/>
                    </a:cubicBezTo>
                    <a:cubicBezTo>
                      <a:pt x="300725" y="137030"/>
                      <a:pt x="247871" y="147470"/>
                      <a:pt x="195017" y="152037"/>
                    </a:cubicBezTo>
                    <a:close/>
                  </a:path>
                </a:pathLst>
              </a:custGeom>
              <a:solidFill>
                <a:srgbClr val="FFFFFF"/>
              </a:solidFill>
              <a:ln w="65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3" name="Freeform: Shape 152">
                <a:extLst>
                  <a:ext uri="{FF2B5EF4-FFF2-40B4-BE49-F238E27FC236}">
                    <a16:creationId xmlns:a16="http://schemas.microsoft.com/office/drawing/2014/main" id="{EF53222C-9348-4A63-81C4-A8C711696C5C}"/>
                  </a:ext>
                </a:extLst>
              </p:cNvPr>
              <p:cNvSpPr/>
              <p:nvPr/>
            </p:nvSpPr>
            <p:spPr>
              <a:xfrm>
                <a:off x="5791925" y="3017912"/>
                <a:ext cx="515492" cy="332786"/>
              </a:xfrm>
              <a:custGeom>
                <a:avLst/>
                <a:gdLst>
                  <a:gd name="connsiteX0" fmla="*/ 107666 w 515491"/>
                  <a:gd name="connsiteY0" fmla="*/ 235560 h 332785"/>
                  <a:gd name="connsiteX1" fmla="*/ 123326 w 515491"/>
                  <a:gd name="connsiteY1" fmla="*/ 249263 h 332785"/>
                  <a:gd name="connsiteX2" fmla="*/ 149427 w 515491"/>
                  <a:gd name="connsiteY2" fmla="*/ 253831 h 332785"/>
                  <a:gd name="connsiteX3" fmla="*/ 406521 w 515491"/>
                  <a:gd name="connsiteY3" fmla="*/ 325608 h 332785"/>
                  <a:gd name="connsiteX4" fmla="*/ 463943 w 515491"/>
                  <a:gd name="connsiteY4" fmla="*/ 291025 h 332785"/>
                  <a:gd name="connsiteX5" fmla="*/ 476993 w 515491"/>
                  <a:gd name="connsiteY5" fmla="*/ 203587 h 332785"/>
                  <a:gd name="connsiteX6" fmla="*/ 511577 w 515491"/>
                  <a:gd name="connsiteY6" fmla="*/ 228383 h 332785"/>
                  <a:gd name="connsiteX7" fmla="*/ 519407 w 515491"/>
                  <a:gd name="connsiteY7" fmla="*/ 220552 h 332785"/>
                  <a:gd name="connsiteX8" fmla="*/ 465900 w 515491"/>
                  <a:gd name="connsiteY8" fmla="*/ 151385 h 332785"/>
                  <a:gd name="connsiteX9" fmla="*/ 429359 w 515491"/>
                  <a:gd name="connsiteY9" fmla="*/ 146817 h 332785"/>
                  <a:gd name="connsiteX10" fmla="*/ 267534 w 515491"/>
                  <a:gd name="connsiteY10" fmla="*/ 147470 h 332785"/>
                  <a:gd name="connsiteX11" fmla="*/ 78303 w 515491"/>
                  <a:gd name="connsiteY11" fmla="*/ 107666 h 332785"/>
                  <a:gd name="connsiteX12" fmla="*/ 37846 w 515491"/>
                  <a:gd name="connsiteY12" fmla="*/ 48287 h 332785"/>
                  <a:gd name="connsiteX13" fmla="*/ 104403 w 515491"/>
                  <a:gd name="connsiteY13" fmla="*/ 86785 h 332785"/>
                  <a:gd name="connsiteX14" fmla="*/ 112886 w 515491"/>
                  <a:gd name="connsiteY14" fmla="*/ 73735 h 332785"/>
                  <a:gd name="connsiteX15" fmla="*/ 14355 w 515491"/>
                  <a:gd name="connsiteY15" fmla="*/ 0 h 332785"/>
                  <a:gd name="connsiteX16" fmla="*/ 0 w 515491"/>
                  <a:gd name="connsiteY16" fmla="*/ 11093 h 332785"/>
                  <a:gd name="connsiteX17" fmla="*/ 15660 w 515491"/>
                  <a:gd name="connsiteY17" fmla="*/ 97226 h 332785"/>
                  <a:gd name="connsiteX18" fmla="*/ 107666 w 515491"/>
                  <a:gd name="connsiteY18" fmla="*/ 235560 h 332785"/>
                  <a:gd name="connsiteX19" fmla="*/ 297550 w 515491"/>
                  <a:gd name="connsiteY19" fmla="*/ 209459 h 332785"/>
                  <a:gd name="connsiteX20" fmla="*/ 137682 w 515491"/>
                  <a:gd name="connsiteY20" fmla="*/ 192494 h 332785"/>
                  <a:gd name="connsiteX21" fmla="*/ 297550 w 515491"/>
                  <a:gd name="connsiteY21" fmla="*/ 209459 h 3327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5491" h="332785">
                    <a:moveTo>
                      <a:pt x="107666" y="235560"/>
                    </a:moveTo>
                    <a:cubicBezTo>
                      <a:pt x="111581" y="241433"/>
                      <a:pt x="117454" y="246653"/>
                      <a:pt x="123326" y="249263"/>
                    </a:cubicBezTo>
                    <a:cubicBezTo>
                      <a:pt x="131157" y="252526"/>
                      <a:pt x="140292" y="253831"/>
                      <a:pt x="149427" y="253831"/>
                    </a:cubicBezTo>
                    <a:cubicBezTo>
                      <a:pt x="240780" y="257093"/>
                      <a:pt x="328218" y="272754"/>
                      <a:pt x="406521" y="325608"/>
                    </a:cubicBezTo>
                    <a:cubicBezTo>
                      <a:pt x="441757" y="349099"/>
                      <a:pt x="461332" y="333438"/>
                      <a:pt x="463943" y="291025"/>
                    </a:cubicBezTo>
                    <a:cubicBezTo>
                      <a:pt x="465248" y="264271"/>
                      <a:pt x="471773" y="237518"/>
                      <a:pt x="476993" y="203587"/>
                    </a:cubicBezTo>
                    <a:cubicBezTo>
                      <a:pt x="494611" y="216637"/>
                      <a:pt x="503094" y="222510"/>
                      <a:pt x="511577" y="228383"/>
                    </a:cubicBezTo>
                    <a:cubicBezTo>
                      <a:pt x="514187" y="225772"/>
                      <a:pt x="516797" y="223162"/>
                      <a:pt x="519407" y="220552"/>
                    </a:cubicBezTo>
                    <a:cubicBezTo>
                      <a:pt x="501789" y="197062"/>
                      <a:pt x="486128" y="172266"/>
                      <a:pt x="465900" y="151385"/>
                    </a:cubicBezTo>
                    <a:cubicBezTo>
                      <a:pt x="459375" y="144207"/>
                      <a:pt x="437842" y="141597"/>
                      <a:pt x="429359" y="146817"/>
                    </a:cubicBezTo>
                    <a:cubicBezTo>
                      <a:pt x="374547" y="183359"/>
                      <a:pt x="320388" y="171613"/>
                      <a:pt x="267534" y="147470"/>
                    </a:cubicBezTo>
                    <a:cubicBezTo>
                      <a:pt x="206849" y="120064"/>
                      <a:pt x="148122" y="97226"/>
                      <a:pt x="78303" y="107666"/>
                    </a:cubicBezTo>
                    <a:cubicBezTo>
                      <a:pt x="45024" y="112886"/>
                      <a:pt x="20228" y="95921"/>
                      <a:pt x="37846" y="48287"/>
                    </a:cubicBezTo>
                    <a:cubicBezTo>
                      <a:pt x="61990" y="62642"/>
                      <a:pt x="82870" y="74387"/>
                      <a:pt x="104403" y="86785"/>
                    </a:cubicBezTo>
                    <a:cubicBezTo>
                      <a:pt x="107013" y="82218"/>
                      <a:pt x="110276" y="78303"/>
                      <a:pt x="112886" y="73735"/>
                    </a:cubicBezTo>
                    <a:cubicBezTo>
                      <a:pt x="80260" y="48939"/>
                      <a:pt x="46981" y="24796"/>
                      <a:pt x="14355" y="0"/>
                    </a:cubicBezTo>
                    <a:cubicBezTo>
                      <a:pt x="9788" y="3915"/>
                      <a:pt x="4567" y="7178"/>
                      <a:pt x="0" y="11093"/>
                    </a:cubicBezTo>
                    <a:cubicBezTo>
                      <a:pt x="4567" y="39804"/>
                      <a:pt x="2610" y="72430"/>
                      <a:pt x="15660" y="97226"/>
                    </a:cubicBezTo>
                    <a:cubicBezTo>
                      <a:pt x="42414" y="146165"/>
                      <a:pt x="76345" y="189884"/>
                      <a:pt x="107666" y="235560"/>
                    </a:cubicBezTo>
                    <a:close/>
                    <a:moveTo>
                      <a:pt x="297550" y="209459"/>
                    </a:moveTo>
                    <a:cubicBezTo>
                      <a:pt x="238170" y="202934"/>
                      <a:pt x="189884" y="197714"/>
                      <a:pt x="137682" y="192494"/>
                    </a:cubicBezTo>
                    <a:cubicBezTo>
                      <a:pt x="171613" y="141597"/>
                      <a:pt x="210112" y="146165"/>
                      <a:pt x="297550" y="209459"/>
                    </a:cubicBezTo>
                    <a:close/>
                  </a:path>
                </a:pathLst>
              </a:custGeom>
              <a:solidFill>
                <a:srgbClr val="FFFFFF"/>
              </a:solidFill>
              <a:ln w="65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4" name="Freeform: Shape 153">
                <a:extLst>
                  <a:ext uri="{FF2B5EF4-FFF2-40B4-BE49-F238E27FC236}">
                    <a16:creationId xmlns:a16="http://schemas.microsoft.com/office/drawing/2014/main" id="{BD5EE9DE-9C24-4F32-8061-41119B586147}"/>
                  </a:ext>
                </a:extLst>
              </p:cNvPr>
              <p:cNvSpPr/>
              <p:nvPr/>
            </p:nvSpPr>
            <p:spPr>
              <a:xfrm>
                <a:off x="6078121" y="4416249"/>
                <a:ext cx="234908" cy="561168"/>
              </a:xfrm>
              <a:custGeom>
                <a:avLst/>
                <a:gdLst>
                  <a:gd name="connsiteX0" fmla="*/ 45937 w 234907"/>
                  <a:gd name="connsiteY0" fmla="*/ 563795 h 561168"/>
                  <a:gd name="connsiteX1" fmla="*/ 72038 w 234907"/>
                  <a:gd name="connsiteY1" fmla="*/ 454171 h 561168"/>
                  <a:gd name="connsiteX2" fmla="*/ 132723 w 234907"/>
                  <a:gd name="connsiteY2" fmla="*/ 430028 h 561168"/>
                  <a:gd name="connsiteX3" fmla="*/ 119672 w 234907"/>
                  <a:gd name="connsiteY3" fmla="*/ 394139 h 561168"/>
                  <a:gd name="connsiteX4" fmla="*/ 106622 w 234907"/>
                  <a:gd name="connsiteY4" fmla="*/ 254499 h 561168"/>
                  <a:gd name="connsiteX5" fmla="*/ 208415 w 234907"/>
                  <a:gd name="connsiteY5" fmla="*/ 118775 h 561168"/>
                  <a:gd name="connsiteX6" fmla="*/ 235821 w 234907"/>
                  <a:gd name="connsiteY6" fmla="*/ 31337 h 561168"/>
                  <a:gd name="connsiteX7" fmla="*/ 147731 w 234907"/>
                  <a:gd name="connsiteY7" fmla="*/ 16 h 561168"/>
                  <a:gd name="connsiteX8" fmla="*/ 93571 w 234907"/>
                  <a:gd name="connsiteY8" fmla="*/ 36557 h 561168"/>
                  <a:gd name="connsiteX9" fmla="*/ 70733 w 234907"/>
                  <a:gd name="connsiteY9" fmla="*/ 144876 h 561168"/>
                  <a:gd name="connsiteX10" fmla="*/ 32235 w 234907"/>
                  <a:gd name="connsiteY10" fmla="*/ 302786 h 561168"/>
                  <a:gd name="connsiteX11" fmla="*/ 261 w 234907"/>
                  <a:gd name="connsiteY11" fmla="*/ 467874 h 561168"/>
                  <a:gd name="connsiteX12" fmla="*/ 24404 w 234907"/>
                  <a:gd name="connsiteY12" fmla="*/ 564447 h 561168"/>
                  <a:gd name="connsiteX13" fmla="*/ 45937 w 234907"/>
                  <a:gd name="connsiteY13" fmla="*/ 563795 h 5611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34907" h="561168">
                    <a:moveTo>
                      <a:pt x="45937" y="563795"/>
                    </a:moveTo>
                    <a:cubicBezTo>
                      <a:pt x="55073" y="525948"/>
                      <a:pt x="63556" y="488102"/>
                      <a:pt x="72038" y="454171"/>
                    </a:cubicBezTo>
                    <a:cubicBezTo>
                      <a:pt x="96834" y="445036"/>
                      <a:pt x="115757" y="439815"/>
                      <a:pt x="132723" y="430028"/>
                    </a:cubicBezTo>
                    <a:cubicBezTo>
                      <a:pt x="134681" y="428723"/>
                      <a:pt x="128155" y="401969"/>
                      <a:pt x="119672" y="394139"/>
                    </a:cubicBezTo>
                    <a:cubicBezTo>
                      <a:pt x="70733" y="351072"/>
                      <a:pt x="78563" y="300176"/>
                      <a:pt x="106622" y="254499"/>
                    </a:cubicBezTo>
                    <a:cubicBezTo>
                      <a:pt x="135333" y="206213"/>
                      <a:pt x="177747" y="165756"/>
                      <a:pt x="208415" y="118775"/>
                    </a:cubicBezTo>
                    <a:cubicBezTo>
                      <a:pt x="225381" y="92674"/>
                      <a:pt x="246262" y="48955"/>
                      <a:pt x="235821" y="31337"/>
                    </a:cubicBezTo>
                    <a:cubicBezTo>
                      <a:pt x="223423" y="9804"/>
                      <a:pt x="179052" y="1321"/>
                      <a:pt x="147731" y="16"/>
                    </a:cubicBezTo>
                    <a:cubicBezTo>
                      <a:pt x="129460" y="-636"/>
                      <a:pt x="100749" y="18939"/>
                      <a:pt x="93571" y="36557"/>
                    </a:cubicBezTo>
                    <a:cubicBezTo>
                      <a:pt x="79869" y="69836"/>
                      <a:pt x="79216" y="108987"/>
                      <a:pt x="70733" y="144876"/>
                    </a:cubicBezTo>
                    <a:cubicBezTo>
                      <a:pt x="58988" y="197730"/>
                      <a:pt x="44632" y="249932"/>
                      <a:pt x="32235" y="302786"/>
                    </a:cubicBezTo>
                    <a:cubicBezTo>
                      <a:pt x="19836" y="357598"/>
                      <a:pt x="4829" y="412409"/>
                      <a:pt x="261" y="467874"/>
                    </a:cubicBezTo>
                    <a:cubicBezTo>
                      <a:pt x="-2349" y="499195"/>
                      <a:pt x="15269" y="532474"/>
                      <a:pt x="24404" y="564447"/>
                    </a:cubicBezTo>
                    <a:cubicBezTo>
                      <a:pt x="30929" y="564447"/>
                      <a:pt x="38107" y="563795"/>
                      <a:pt x="45937" y="563795"/>
                    </a:cubicBezTo>
                    <a:close/>
                  </a:path>
                </a:pathLst>
              </a:custGeom>
              <a:solidFill>
                <a:srgbClr val="FFFFFF"/>
              </a:solidFill>
              <a:ln w="65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5" name="Freeform: Shape 154">
                <a:extLst>
                  <a:ext uri="{FF2B5EF4-FFF2-40B4-BE49-F238E27FC236}">
                    <a16:creationId xmlns:a16="http://schemas.microsoft.com/office/drawing/2014/main" id="{92D912A0-ACC1-4A5C-B999-EFAF0683F802}"/>
                  </a:ext>
                </a:extLst>
              </p:cNvPr>
              <p:cNvSpPr/>
              <p:nvPr/>
            </p:nvSpPr>
            <p:spPr>
              <a:xfrm>
                <a:off x="6542081" y="4779719"/>
                <a:ext cx="495916" cy="476341"/>
              </a:xfrm>
              <a:custGeom>
                <a:avLst/>
                <a:gdLst>
                  <a:gd name="connsiteX0" fmla="*/ 157501 w 495916"/>
                  <a:gd name="connsiteY0" fmla="*/ 347794 h 476340"/>
                  <a:gd name="connsiteX1" fmla="*/ 243633 w 495916"/>
                  <a:gd name="connsiteY1" fmla="*/ 254483 h 476340"/>
                  <a:gd name="connsiteX2" fmla="*/ 359130 w 495916"/>
                  <a:gd name="connsiteY2" fmla="*/ 151385 h 476340"/>
                  <a:gd name="connsiteX3" fmla="*/ 501379 w 495916"/>
                  <a:gd name="connsiteY3" fmla="*/ 100488 h 476340"/>
                  <a:gd name="connsiteX4" fmla="*/ 396323 w 495916"/>
                  <a:gd name="connsiteY4" fmla="*/ 0 h 476340"/>
                  <a:gd name="connsiteX5" fmla="*/ 377400 w 495916"/>
                  <a:gd name="connsiteY5" fmla="*/ 71125 h 476340"/>
                  <a:gd name="connsiteX6" fmla="*/ 322588 w 495916"/>
                  <a:gd name="connsiteY6" fmla="*/ 112234 h 476340"/>
                  <a:gd name="connsiteX7" fmla="*/ 40699 w 495916"/>
                  <a:gd name="connsiteY7" fmla="*/ 330176 h 476340"/>
                  <a:gd name="connsiteX8" fmla="*/ 243 w 495916"/>
                  <a:gd name="connsiteY8" fmla="*/ 421529 h 476340"/>
                  <a:gd name="connsiteX9" fmla="*/ 64190 w 495916"/>
                  <a:gd name="connsiteY9" fmla="*/ 477646 h 476340"/>
                  <a:gd name="connsiteX10" fmla="*/ 109867 w 495916"/>
                  <a:gd name="connsiteY10" fmla="*/ 427402 h 476340"/>
                  <a:gd name="connsiteX11" fmla="*/ 157501 w 495916"/>
                  <a:gd name="connsiteY11" fmla="*/ 347794 h 476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495916" h="476340">
                    <a:moveTo>
                      <a:pt x="157501" y="347794"/>
                    </a:moveTo>
                    <a:cubicBezTo>
                      <a:pt x="184907" y="315168"/>
                      <a:pt x="225363" y="291024"/>
                      <a:pt x="243633" y="254483"/>
                    </a:cubicBezTo>
                    <a:cubicBezTo>
                      <a:pt x="269734" y="202282"/>
                      <a:pt x="312148" y="174223"/>
                      <a:pt x="359130" y="151385"/>
                    </a:cubicBezTo>
                    <a:cubicBezTo>
                      <a:pt x="399586" y="131809"/>
                      <a:pt x="443958" y="120716"/>
                      <a:pt x="501379" y="100488"/>
                    </a:cubicBezTo>
                    <a:cubicBezTo>
                      <a:pt x="463533" y="64600"/>
                      <a:pt x="427645" y="30669"/>
                      <a:pt x="396323" y="0"/>
                    </a:cubicBezTo>
                    <a:cubicBezTo>
                      <a:pt x="387841" y="33278"/>
                      <a:pt x="388493" y="56769"/>
                      <a:pt x="377400" y="71125"/>
                    </a:cubicBezTo>
                    <a:cubicBezTo>
                      <a:pt x="364350" y="88743"/>
                      <a:pt x="340859" y="98531"/>
                      <a:pt x="322588" y="112234"/>
                    </a:cubicBezTo>
                    <a:cubicBezTo>
                      <a:pt x="227973" y="184011"/>
                      <a:pt x="131400" y="253831"/>
                      <a:pt x="40699" y="330176"/>
                    </a:cubicBezTo>
                    <a:cubicBezTo>
                      <a:pt x="17208" y="349751"/>
                      <a:pt x="2853" y="389555"/>
                      <a:pt x="243" y="421529"/>
                    </a:cubicBezTo>
                    <a:cubicBezTo>
                      <a:pt x="-3020" y="457417"/>
                      <a:pt x="26996" y="476341"/>
                      <a:pt x="64190" y="477646"/>
                    </a:cubicBezTo>
                    <a:cubicBezTo>
                      <a:pt x="100731" y="478951"/>
                      <a:pt x="103341" y="456765"/>
                      <a:pt x="109867" y="427402"/>
                    </a:cubicBezTo>
                    <a:cubicBezTo>
                      <a:pt x="116392" y="398690"/>
                      <a:pt x="137925" y="371937"/>
                      <a:pt x="157501" y="347794"/>
                    </a:cubicBezTo>
                    <a:close/>
                  </a:path>
                </a:pathLst>
              </a:custGeom>
              <a:solidFill>
                <a:srgbClr val="FFFFFF"/>
              </a:solidFill>
              <a:ln w="65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6" name="Freeform: Shape 155">
                <a:extLst>
                  <a:ext uri="{FF2B5EF4-FFF2-40B4-BE49-F238E27FC236}">
                    <a16:creationId xmlns:a16="http://schemas.microsoft.com/office/drawing/2014/main" id="{4256A4C0-4689-4E93-B380-749549363C91}"/>
                  </a:ext>
                </a:extLst>
              </p:cNvPr>
              <p:cNvSpPr/>
              <p:nvPr/>
            </p:nvSpPr>
            <p:spPr>
              <a:xfrm>
                <a:off x="5879906" y="3320029"/>
                <a:ext cx="443715" cy="247958"/>
              </a:xfrm>
              <a:custGeom>
                <a:avLst/>
                <a:gdLst>
                  <a:gd name="connsiteX0" fmla="*/ 394885 w 443714"/>
                  <a:gd name="connsiteY0" fmla="*/ 219247 h 247958"/>
                  <a:gd name="connsiteX1" fmla="*/ 411850 w 443714"/>
                  <a:gd name="connsiteY1" fmla="*/ 207502 h 247958"/>
                  <a:gd name="connsiteX2" fmla="*/ 419028 w 443714"/>
                  <a:gd name="connsiteY2" fmla="*/ 246653 h 247958"/>
                  <a:gd name="connsiteX3" fmla="*/ 430120 w 443714"/>
                  <a:gd name="connsiteY3" fmla="*/ 250568 h 247958"/>
                  <a:gd name="connsiteX4" fmla="*/ 447739 w 443714"/>
                  <a:gd name="connsiteY4" fmla="*/ 215985 h 247958"/>
                  <a:gd name="connsiteX5" fmla="*/ 332895 w 443714"/>
                  <a:gd name="connsiteY5" fmla="*/ 90701 h 247958"/>
                  <a:gd name="connsiteX6" fmla="*/ 139748 w 443714"/>
                  <a:gd name="connsiteY6" fmla="*/ 27406 h 247958"/>
                  <a:gd name="connsiteX7" fmla="*/ 81022 w 443714"/>
                  <a:gd name="connsiteY7" fmla="*/ 0 h 247958"/>
                  <a:gd name="connsiteX8" fmla="*/ 13812 w 443714"/>
                  <a:gd name="connsiteY8" fmla="*/ 97226 h 247958"/>
                  <a:gd name="connsiteX9" fmla="*/ 37955 w 443714"/>
                  <a:gd name="connsiteY9" fmla="*/ 159868 h 247958"/>
                  <a:gd name="connsiteX10" fmla="*/ 298311 w 443714"/>
                  <a:gd name="connsiteY10" fmla="*/ 240128 h 247958"/>
                  <a:gd name="connsiteX11" fmla="*/ 394885 w 443714"/>
                  <a:gd name="connsiteY11" fmla="*/ 219247 h 247958"/>
                  <a:gd name="connsiteX12" fmla="*/ 55573 w 443714"/>
                  <a:gd name="connsiteY12" fmla="*/ 114844 h 247958"/>
                  <a:gd name="connsiteX13" fmla="*/ 216094 w 443714"/>
                  <a:gd name="connsiteY13" fmla="*/ 114844 h 247958"/>
                  <a:gd name="connsiteX14" fmla="*/ 55573 w 443714"/>
                  <a:gd name="connsiteY14" fmla="*/ 114844 h 2479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43714" h="247958">
                    <a:moveTo>
                      <a:pt x="394885" y="219247"/>
                    </a:moveTo>
                    <a:cubicBezTo>
                      <a:pt x="398147" y="214680"/>
                      <a:pt x="405325" y="212069"/>
                      <a:pt x="411850" y="207502"/>
                    </a:cubicBezTo>
                    <a:cubicBezTo>
                      <a:pt x="414460" y="223162"/>
                      <a:pt x="417070" y="234908"/>
                      <a:pt x="419028" y="246653"/>
                    </a:cubicBezTo>
                    <a:cubicBezTo>
                      <a:pt x="422943" y="247958"/>
                      <a:pt x="426206" y="249263"/>
                      <a:pt x="430120" y="250568"/>
                    </a:cubicBezTo>
                    <a:cubicBezTo>
                      <a:pt x="435993" y="238823"/>
                      <a:pt x="446434" y="227730"/>
                      <a:pt x="447739" y="215985"/>
                    </a:cubicBezTo>
                    <a:cubicBezTo>
                      <a:pt x="451654" y="162478"/>
                      <a:pt x="388359" y="89396"/>
                      <a:pt x="332895" y="90701"/>
                    </a:cubicBezTo>
                    <a:cubicBezTo>
                      <a:pt x="259813" y="92006"/>
                      <a:pt x="197823" y="68515"/>
                      <a:pt x="139748" y="27406"/>
                    </a:cubicBezTo>
                    <a:cubicBezTo>
                      <a:pt x="120826" y="13703"/>
                      <a:pt x="96682" y="7178"/>
                      <a:pt x="81022" y="0"/>
                    </a:cubicBezTo>
                    <a:cubicBezTo>
                      <a:pt x="54921" y="37194"/>
                      <a:pt x="34040" y="67210"/>
                      <a:pt x="13812" y="97226"/>
                    </a:cubicBezTo>
                    <a:cubicBezTo>
                      <a:pt x="-10331" y="133115"/>
                      <a:pt x="-3154" y="159868"/>
                      <a:pt x="37955" y="159868"/>
                    </a:cubicBezTo>
                    <a:cubicBezTo>
                      <a:pt x="133876" y="160521"/>
                      <a:pt x="217399" y="193799"/>
                      <a:pt x="298311" y="240128"/>
                    </a:cubicBezTo>
                    <a:cubicBezTo>
                      <a:pt x="334853" y="262314"/>
                      <a:pt x="368784" y="257094"/>
                      <a:pt x="394885" y="219247"/>
                    </a:cubicBezTo>
                    <a:close/>
                    <a:moveTo>
                      <a:pt x="55573" y="114844"/>
                    </a:moveTo>
                    <a:cubicBezTo>
                      <a:pt x="94725" y="35236"/>
                      <a:pt x="133223" y="37846"/>
                      <a:pt x="216094" y="114844"/>
                    </a:cubicBezTo>
                    <a:cubicBezTo>
                      <a:pt x="163892" y="114844"/>
                      <a:pt x="112995" y="114844"/>
                      <a:pt x="55573" y="114844"/>
                    </a:cubicBezTo>
                    <a:close/>
                  </a:path>
                </a:pathLst>
              </a:custGeom>
              <a:solidFill>
                <a:srgbClr val="FFFFFF"/>
              </a:solidFill>
              <a:ln w="65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7" name="Freeform: Shape 156">
                <a:extLst>
                  <a:ext uri="{FF2B5EF4-FFF2-40B4-BE49-F238E27FC236}">
                    <a16:creationId xmlns:a16="http://schemas.microsoft.com/office/drawing/2014/main" id="{04353019-1D9F-46C6-8164-28BF0DF2DB08}"/>
                  </a:ext>
                </a:extLst>
              </p:cNvPr>
              <p:cNvSpPr/>
              <p:nvPr/>
            </p:nvSpPr>
            <p:spPr>
              <a:xfrm>
                <a:off x="6944930" y="4351013"/>
                <a:ext cx="411089" cy="456765"/>
              </a:xfrm>
              <a:custGeom>
                <a:avLst/>
                <a:gdLst>
                  <a:gd name="connsiteX0" fmla="*/ 377158 w 411088"/>
                  <a:gd name="connsiteY0" fmla="*/ 176181 h 456764"/>
                  <a:gd name="connsiteX1" fmla="*/ 373242 w 411088"/>
                  <a:gd name="connsiteY1" fmla="*/ 0 h 456764"/>
                  <a:gd name="connsiteX2" fmla="*/ 0 w 411088"/>
                  <a:gd name="connsiteY2" fmla="*/ 384335 h 456764"/>
                  <a:gd name="connsiteX3" fmla="*/ 117454 w 411088"/>
                  <a:gd name="connsiteY3" fmla="*/ 458070 h 456764"/>
                  <a:gd name="connsiteX4" fmla="*/ 180749 w 411088"/>
                  <a:gd name="connsiteY4" fmla="*/ 438494 h 456764"/>
                  <a:gd name="connsiteX5" fmla="*/ 197062 w 411088"/>
                  <a:gd name="connsiteY5" fmla="*/ 379768 h 456764"/>
                  <a:gd name="connsiteX6" fmla="*/ 178791 w 411088"/>
                  <a:gd name="connsiteY6" fmla="*/ 375200 h 456764"/>
                  <a:gd name="connsiteX7" fmla="*/ 140945 w 411088"/>
                  <a:gd name="connsiteY7" fmla="*/ 447630 h 456764"/>
                  <a:gd name="connsiteX8" fmla="*/ 88743 w 411088"/>
                  <a:gd name="connsiteY8" fmla="*/ 402606 h 456764"/>
                  <a:gd name="connsiteX9" fmla="*/ 223815 w 411088"/>
                  <a:gd name="connsiteY9" fmla="*/ 298855 h 456764"/>
                  <a:gd name="connsiteX10" fmla="*/ 377158 w 411088"/>
                  <a:gd name="connsiteY10" fmla="*/ 176181 h 456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11088" h="456764">
                    <a:moveTo>
                      <a:pt x="377158" y="176181"/>
                    </a:moveTo>
                    <a:cubicBezTo>
                      <a:pt x="430664" y="123327"/>
                      <a:pt x="429359" y="62642"/>
                      <a:pt x="373242" y="0"/>
                    </a:cubicBezTo>
                    <a:cubicBezTo>
                      <a:pt x="315168" y="189231"/>
                      <a:pt x="163783" y="285152"/>
                      <a:pt x="0" y="384335"/>
                    </a:cubicBezTo>
                    <a:cubicBezTo>
                      <a:pt x="48287" y="415656"/>
                      <a:pt x="80260" y="443062"/>
                      <a:pt x="117454" y="458070"/>
                    </a:cubicBezTo>
                    <a:cubicBezTo>
                      <a:pt x="133767" y="464595"/>
                      <a:pt x="165088" y="452197"/>
                      <a:pt x="180749" y="438494"/>
                    </a:cubicBezTo>
                    <a:cubicBezTo>
                      <a:pt x="193147" y="426749"/>
                      <a:pt x="191841" y="399996"/>
                      <a:pt x="197062" y="379768"/>
                    </a:cubicBezTo>
                    <a:cubicBezTo>
                      <a:pt x="191189" y="378462"/>
                      <a:pt x="184664" y="376505"/>
                      <a:pt x="178791" y="375200"/>
                    </a:cubicBezTo>
                    <a:cubicBezTo>
                      <a:pt x="167046" y="397386"/>
                      <a:pt x="155300" y="420224"/>
                      <a:pt x="140945" y="447630"/>
                    </a:cubicBezTo>
                    <a:cubicBezTo>
                      <a:pt x="123979" y="433274"/>
                      <a:pt x="110276" y="420876"/>
                      <a:pt x="88743" y="402606"/>
                    </a:cubicBezTo>
                    <a:cubicBezTo>
                      <a:pt x="137682" y="364760"/>
                      <a:pt x="180749" y="331481"/>
                      <a:pt x="223815" y="298855"/>
                    </a:cubicBezTo>
                    <a:cubicBezTo>
                      <a:pt x="275364" y="257746"/>
                      <a:pt x="330828" y="221857"/>
                      <a:pt x="377158" y="176181"/>
                    </a:cubicBezTo>
                    <a:close/>
                  </a:path>
                </a:pathLst>
              </a:custGeom>
              <a:solidFill>
                <a:srgbClr val="FFFFFF"/>
              </a:solidFill>
              <a:ln w="65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8" name="Freeform: Shape 157">
                <a:extLst>
                  <a:ext uri="{FF2B5EF4-FFF2-40B4-BE49-F238E27FC236}">
                    <a16:creationId xmlns:a16="http://schemas.microsoft.com/office/drawing/2014/main" id="{E65A4EB5-B69B-4781-B977-D574BB37C00C}"/>
                  </a:ext>
                </a:extLst>
              </p:cNvPr>
              <p:cNvSpPr/>
              <p:nvPr/>
            </p:nvSpPr>
            <p:spPr>
              <a:xfrm>
                <a:off x="6690446" y="3949686"/>
                <a:ext cx="371937" cy="424139"/>
              </a:xfrm>
              <a:custGeom>
                <a:avLst/>
                <a:gdLst>
                  <a:gd name="connsiteX0" fmla="*/ 212722 w 371937"/>
                  <a:gd name="connsiteY0" fmla="*/ 42440 h 424138"/>
                  <a:gd name="connsiteX1" fmla="*/ 160521 w 371937"/>
                  <a:gd name="connsiteY1" fmla="*/ 161851 h 424138"/>
                  <a:gd name="connsiteX2" fmla="*/ 0 w 371937"/>
                  <a:gd name="connsiteY2" fmla="*/ 336075 h 424138"/>
                  <a:gd name="connsiteX3" fmla="*/ 2610 w 371937"/>
                  <a:gd name="connsiteY3" fmla="*/ 343905 h 424138"/>
                  <a:gd name="connsiteX4" fmla="*/ 54160 w 371937"/>
                  <a:gd name="connsiteY4" fmla="*/ 311931 h 424138"/>
                  <a:gd name="connsiteX5" fmla="*/ 68515 w 371937"/>
                  <a:gd name="connsiteY5" fmla="*/ 366091 h 424138"/>
                  <a:gd name="connsiteX6" fmla="*/ 124632 w 371937"/>
                  <a:gd name="connsiteY6" fmla="*/ 429385 h 424138"/>
                  <a:gd name="connsiteX7" fmla="*/ 155953 w 371937"/>
                  <a:gd name="connsiteY7" fmla="*/ 418293 h 424138"/>
                  <a:gd name="connsiteX8" fmla="*/ 142902 w 371937"/>
                  <a:gd name="connsiteY8" fmla="*/ 388929 h 424138"/>
                  <a:gd name="connsiteX9" fmla="*/ 125284 w 371937"/>
                  <a:gd name="connsiteY9" fmla="*/ 349125 h 424138"/>
                  <a:gd name="connsiteX10" fmla="*/ 242738 w 371937"/>
                  <a:gd name="connsiteY10" fmla="*/ 129225 h 424138"/>
                  <a:gd name="connsiteX11" fmla="*/ 339311 w 371937"/>
                  <a:gd name="connsiteY11" fmla="*/ 103124 h 424138"/>
                  <a:gd name="connsiteX12" fmla="*/ 366065 w 371937"/>
                  <a:gd name="connsiteY12" fmla="*/ 107040 h 424138"/>
                  <a:gd name="connsiteX13" fmla="*/ 374547 w 371937"/>
                  <a:gd name="connsiteY13" fmla="*/ 93989 h 424138"/>
                  <a:gd name="connsiteX14" fmla="*/ 276669 w 371937"/>
                  <a:gd name="connsiteY14" fmla="*/ 9814 h 424138"/>
                  <a:gd name="connsiteX15" fmla="*/ 212722 w 371937"/>
                  <a:gd name="connsiteY15" fmla="*/ 42440 h 424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1937" h="424138">
                    <a:moveTo>
                      <a:pt x="212722" y="42440"/>
                    </a:moveTo>
                    <a:cubicBezTo>
                      <a:pt x="203587" y="84202"/>
                      <a:pt x="186621" y="128573"/>
                      <a:pt x="160521" y="161851"/>
                    </a:cubicBezTo>
                    <a:cubicBezTo>
                      <a:pt x="111581" y="223841"/>
                      <a:pt x="54160" y="278653"/>
                      <a:pt x="0" y="336075"/>
                    </a:cubicBezTo>
                    <a:cubicBezTo>
                      <a:pt x="653" y="338685"/>
                      <a:pt x="1958" y="341295"/>
                      <a:pt x="2610" y="343905"/>
                    </a:cubicBezTo>
                    <a:cubicBezTo>
                      <a:pt x="17618" y="334770"/>
                      <a:pt x="32626" y="324982"/>
                      <a:pt x="54160" y="311931"/>
                    </a:cubicBezTo>
                    <a:cubicBezTo>
                      <a:pt x="58727" y="331507"/>
                      <a:pt x="58727" y="351735"/>
                      <a:pt x="68515" y="366091"/>
                    </a:cubicBezTo>
                    <a:cubicBezTo>
                      <a:pt x="83523" y="389582"/>
                      <a:pt x="103751" y="410462"/>
                      <a:pt x="124632" y="429385"/>
                    </a:cubicBezTo>
                    <a:cubicBezTo>
                      <a:pt x="128547" y="432648"/>
                      <a:pt x="145513" y="422208"/>
                      <a:pt x="155953" y="418293"/>
                    </a:cubicBezTo>
                    <a:cubicBezTo>
                      <a:pt x="151385" y="408505"/>
                      <a:pt x="147470" y="398717"/>
                      <a:pt x="142902" y="388929"/>
                    </a:cubicBezTo>
                    <a:cubicBezTo>
                      <a:pt x="137030" y="375226"/>
                      <a:pt x="121369" y="357608"/>
                      <a:pt x="125284" y="349125"/>
                    </a:cubicBezTo>
                    <a:cubicBezTo>
                      <a:pt x="162478" y="274738"/>
                      <a:pt x="200977" y="201003"/>
                      <a:pt x="242738" y="129225"/>
                    </a:cubicBezTo>
                    <a:cubicBezTo>
                      <a:pt x="264271" y="91379"/>
                      <a:pt x="292982" y="62668"/>
                      <a:pt x="339311" y="103124"/>
                    </a:cubicBezTo>
                    <a:cubicBezTo>
                      <a:pt x="345184" y="108345"/>
                      <a:pt x="356929" y="105735"/>
                      <a:pt x="366065" y="107040"/>
                    </a:cubicBezTo>
                    <a:cubicBezTo>
                      <a:pt x="368675" y="102472"/>
                      <a:pt x="371937" y="98557"/>
                      <a:pt x="374547" y="93989"/>
                    </a:cubicBezTo>
                    <a:cubicBezTo>
                      <a:pt x="342574" y="65278"/>
                      <a:pt x="312558" y="32652"/>
                      <a:pt x="276669" y="9814"/>
                    </a:cubicBezTo>
                    <a:cubicBezTo>
                      <a:pt x="245348" y="-9109"/>
                      <a:pt x="221857" y="-1931"/>
                      <a:pt x="212722" y="42440"/>
                    </a:cubicBezTo>
                    <a:close/>
                  </a:path>
                </a:pathLst>
              </a:custGeom>
              <a:solidFill>
                <a:srgbClr val="FFFFFF"/>
              </a:solidFill>
              <a:ln w="65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9" name="Freeform: Shape 158">
                <a:extLst>
                  <a:ext uri="{FF2B5EF4-FFF2-40B4-BE49-F238E27FC236}">
                    <a16:creationId xmlns:a16="http://schemas.microsoft.com/office/drawing/2014/main" id="{E3FE255B-5107-4F02-AD4F-BCD8E79C24E2}"/>
                  </a:ext>
                </a:extLst>
              </p:cNvPr>
              <p:cNvSpPr/>
              <p:nvPr/>
            </p:nvSpPr>
            <p:spPr>
              <a:xfrm>
                <a:off x="5834991" y="3611706"/>
                <a:ext cx="339311" cy="306685"/>
              </a:xfrm>
              <a:custGeom>
                <a:avLst/>
                <a:gdLst>
                  <a:gd name="connsiteX0" fmla="*/ 150080 w 339311"/>
                  <a:gd name="connsiteY0" fmla="*/ 197714 h 306685"/>
                  <a:gd name="connsiteX1" fmla="*/ 230340 w 339311"/>
                  <a:gd name="connsiteY1" fmla="*/ 289067 h 306685"/>
                  <a:gd name="connsiteX2" fmla="*/ 302770 w 339311"/>
                  <a:gd name="connsiteY2" fmla="*/ 307337 h 306685"/>
                  <a:gd name="connsiteX3" fmla="*/ 340616 w 339311"/>
                  <a:gd name="connsiteY3" fmla="*/ 225772 h 306685"/>
                  <a:gd name="connsiteX4" fmla="*/ 317125 w 339311"/>
                  <a:gd name="connsiteY4" fmla="*/ 197062 h 306685"/>
                  <a:gd name="connsiteX5" fmla="*/ 221857 w 339311"/>
                  <a:gd name="connsiteY5" fmla="*/ 150080 h 306685"/>
                  <a:gd name="connsiteX6" fmla="*/ 208155 w 339311"/>
                  <a:gd name="connsiteY6" fmla="*/ 143555 h 306685"/>
                  <a:gd name="connsiteX7" fmla="*/ 206197 w 339311"/>
                  <a:gd name="connsiteY7" fmla="*/ 182054 h 306685"/>
                  <a:gd name="connsiteX8" fmla="*/ 193146 w 339311"/>
                  <a:gd name="connsiteY8" fmla="*/ 187926 h 306685"/>
                  <a:gd name="connsiteX9" fmla="*/ 95921 w 339311"/>
                  <a:gd name="connsiteY9" fmla="*/ 60032 h 306685"/>
                  <a:gd name="connsiteX10" fmla="*/ 108318 w 339311"/>
                  <a:gd name="connsiteY10" fmla="*/ 47634 h 306685"/>
                  <a:gd name="connsiteX11" fmla="*/ 158563 w 339311"/>
                  <a:gd name="connsiteY11" fmla="*/ 47634 h 306685"/>
                  <a:gd name="connsiteX12" fmla="*/ 128547 w 339311"/>
                  <a:gd name="connsiteY12" fmla="*/ 0 h 306685"/>
                  <a:gd name="connsiteX13" fmla="*/ 0 w 339311"/>
                  <a:gd name="connsiteY13" fmla="*/ 56117 h 306685"/>
                  <a:gd name="connsiteX14" fmla="*/ 17618 w 339311"/>
                  <a:gd name="connsiteY14" fmla="*/ 78955 h 306685"/>
                  <a:gd name="connsiteX15" fmla="*/ 150080 w 339311"/>
                  <a:gd name="connsiteY15" fmla="*/ 197714 h 3066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39311" h="306685">
                    <a:moveTo>
                      <a:pt x="150080" y="197714"/>
                    </a:moveTo>
                    <a:cubicBezTo>
                      <a:pt x="178791" y="226425"/>
                      <a:pt x="199671" y="263619"/>
                      <a:pt x="230340" y="289067"/>
                    </a:cubicBezTo>
                    <a:cubicBezTo>
                      <a:pt x="248611" y="304075"/>
                      <a:pt x="291024" y="317125"/>
                      <a:pt x="302770" y="307337"/>
                    </a:cubicBezTo>
                    <a:cubicBezTo>
                      <a:pt x="323650" y="289720"/>
                      <a:pt x="332134" y="254483"/>
                      <a:pt x="340616" y="225772"/>
                    </a:cubicBezTo>
                    <a:cubicBezTo>
                      <a:pt x="342574" y="219247"/>
                      <a:pt x="327566" y="202934"/>
                      <a:pt x="317125" y="197062"/>
                    </a:cubicBezTo>
                    <a:cubicBezTo>
                      <a:pt x="286457" y="180096"/>
                      <a:pt x="253831" y="165741"/>
                      <a:pt x="221857" y="150080"/>
                    </a:cubicBezTo>
                    <a:cubicBezTo>
                      <a:pt x="217942" y="148122"/>
                      <a:pt x="214027" y="146165"/>
                      <a:pt x="208155" y="143555"/>
                    </a:cubicBezTo>
                    <a:cubicBezTo>
                      <a:pt x="207502" y="157910"/>
                      <a:pt x="206849" y="169656"/>
                      <a:pt x="206197" y="182054"/>
                    </a:cubicBezTo>
                    <a:cubicBezTo>
                      <a:pt x="201629" y="184011"/>
                      <a:pt x="197714" y="185969"/>
                      <a:pt x="193146" y="187926"/>
                    </a:cubicBezTo>
                    <a:cubicBezTo>
                      <a:pt x="160520" y="145512"/>
                      <a:pt x="128547" y="102446"/>
                      <a:pt x="95921" y="60032"/>
                    </a:cubicBezTo>
                    <a:cubicBezTo>
                      <a:pt x="99836" y="56117"/>
                      <a:pt x="104403" y="51549"/>
                      <a:pt x="108318" y="47634"/>
                    </a:cubicBezTo>
                    <a:cubicBezTo>
                      <a:pt x="122674" y="47634"/>
                      <a:pt x="136377" y="47634"/>
                      <a:pt x="158563" y="47634"/>
                    </a:cubicBezTo>
                    <a:cubicBezTo>
                      <a:pt x="144860" y="26753"/>
                      <a:pt x="135724" y="11745"/>
                      <a:pt x="128547" y="0"/>
                    </a:cubicBezTo>
                    <a:cubicBezTo>
                      <a:pt x="82218" y="20228"/>
                      <a:pt x="43066" y="37194"/>
                      <a:pt x="0" y="56117"/>
                    </a:cubicBezTo>
                    <a:cubicBezTo>
                      <a:pt x="5873" y="63947"/>
                      <a:pt x="10440" y="73082"/>
                      <a:pt x="17618" y="78955"/>
                    </a:cubicBezTo>
                    <a:cubicBezTo>
                      <a:pt x="61990" y="118106"/>
                      <a:pt x="107666" y="155953"/>
                      <a:pt x="150080" y="197714"/>
                    </a:cubicBezTo>
                    <a:close/>
                  </a:path>
                </a:pathLst>
              </a:custGeom>
              <a:solidFill>
                <a:srgbClr val="FFFFFF"/>
              </a:solidFill>
              <a:ln w="65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0" name="Freeform: Shape 159">
                <a:extLst>
                  <a:ext uri="{FF2B5EF4-FFF2-40B4-BE49-F238E27FC236}">
                    <a16:creationId xmlns:a16="http://schemas.microsoft.com/office/drawing/2014/main" id="{B1ACEBFE-35DC-4FD6-BC3C-C7677F6C056E}"/>
                  </a:ext>
                </a:extLst>
              </p:cNvPr>
              <p:cNvSpPr/>
              <p:nvPr/>
            </p:nvSpPr>
            <p:spPr>
              <a:xfrm>
                <a:off x="5739070" y="5156224"/>
                <a:ext cx="306685" cy="437189"/>
              </a:xfrm>
              <a:custGeom>
                <a:avLst/>
                <a:gdLst>
                  <a:gd name="connsiteX0" fmla="*/ 260356 w 306685"/>
                  <a:gd name="connsiteY0" fmla="*/ 189884 h 437189"/>
                  <a:gd name="connsiteX1" fmla="*/ 247958 w 306685"/>
                  <a:gd name="connsiteY1" fmla="*/ 0 h 437189"/>
                  <a:gd name="connsiteX2" fmla="*/ 0 w 306685"/>
                  <a:gd name="connsiteY2" fmla="*/ 424139 h 437189"/>
                  <a:gd name="connsiteX3" fmla="*/ 15008 w 306685"/>
                  <a:gd name="connsiteY3" fmla="*/ 437842 h 437189"/>
                  <a:gd name="connsiteX4" fmla="*/ 129199 w 306685"/>
                  <a:gd name="connsiteY4" fmla="*/ 335396 h 437189"/>
                  <a:gd name="connsiteX5" fmla="*/ 260356 w 306685"/>
                  <a:gd name="connsiteY5" fmla="*/ 189884 h 437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06685" h="437189">
                    <a:moveTo>
                      <a:pt x="260356" y="189884"/>
                    </a:moveTo>
                    <a:cubicBezTo>
                      <a:pt x="327566" y="131157"/>
                      <a:pt x="325608" y="48286"/>
                      <a:pt x="247958" y="0"/>
                    </a:cubicBezTo>
                    <a:cubicBezTo>
                      <a:pt x="202934" y="162478"/>
                      <a:pt x="107666" y="297550"/>
                      <a:pt x="0" y="424139"/>
                    </a:cubicBezTo>
                    <a:cubicBezTo>
                      <a:pt x="5220" y="428707"/>
                      <a:pt x="9788" y="433274"/>
                      <a:pt x="15008" y="437842"/>
                    </a:cubicBezTo>
                    <a:cubicBezTo>
                      <a:pt x="53507" y="403911"/>
                      <a:pt x="93963" y="371937"/>
                      <a:pt x="129199" y="335396"/>
                    </a:cubicBezTo>
                    <a:cubicBezTo>
                      <a:pt x="174223" y="288415"/>
                      <a:pt x="211417" y="232297"/>
                      <a:pt x="260356" y="189884"/>
                    </a:cubicBezTo>
                    <a:close/>
                  </a:path>
                </a:pathLst>
              </a:custGeom>
              <a:solidFill>
                <a:srgbClr val="FFFFFF"/>
              </a:solidFill>
              <a:ln w="65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1" name="Freeform: Shape 160">
                <a:extLst>
                  <a:ext uri="{FF2B5EF4-FFF2-40B4-BE49-F238E27FC236}">
                    <a16:creationId xmlns:a16="http://schemas.microsoft.com/office/drawing/2014/main" id="{B756EF6E-9729-4A18-8DF2-7DD98DE21043}"/>
                  </a:ext>
                </a:extLst>
              </p:cNvPr>
              <p:cNvSpPr/>
              <p:nvPr/>
            </p:nvSpPr>
            <p:spPr>
              <a:xfrm>
                <a:off x="6643465" y="4985723"/>
                <a:ext cx="476341" cy="358887"/>
              </a:xfrm>
              <a:custGeom>
                <a:avLst/>
                <a:gdLst>
                  <a:gd name="connsiteX0" fmla="*/ 454807 w 476340"/>
                  <a:gd name="connsiteY0" fmla="*/ 8676 h 358886"/>
                  <a:gd name="connsiteX1" fmla="*/ 341921 w 476340"/>
                  <a:gd name="connsiteY1" fmla="*/ 47827 h 358886"/>
                  <a:gd name="connsiteX2" fmla="*/ 147470 w 476340"/>
                  <a:gd name="connsiteY2" fmla="*/ 225313 h 358886"/>
                  <a:gd name="connsiteX3" fmla="*/ 0 w 476340"/>
                  <a:gd name="connsiteY3" fmla="*/ 319276 h 358886"/>
                  <a:gd name="connsiteX4" fmla="*/ 106361 w 476340"/>
                  <a:gd name="connsiteY4" fmla="*/ 341462 h 358886"/>
                  <a:gd name="connsiteX5" fmla="*/ 456765 w 476340"/>
                  <a:gd name="connsiteY5" fmla="*/ 69360 h 358886"/>
                  <a:gd name="connsiteX6" fmla="*/ 454807 w 476340"/>
                  <a:gd name="connsiteY6" fmla="*/ 8676 h 3588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76340" h="358886">
                    <a:moveTo>
                      <a:pt x="454807" y="8676"/>
                    </a:moveTo>
                    <a:cubicBezTo>
                      <a:pt x="416309" y="-12205"/>
                      <a:pt x="354319" y="6066"/>
                      <a:pt x="341921" y="47827"/>
                    </a:cubicBezTo>
                    <a:cubicBezTo>
                      <a:pt x="311905" y="147663"/>
                      <a:pt x="234908" y="188772"/>
                      <a:pt x="147470" y="225313"/>
                    </a:cubicBezTo>
                    <a:cubicBezTo>
                      <a:pt x="97225" y="246194"/>
                      <a:pt x="54812" y="284040"/>
                      <a:pt x="0" y="319276"/>
                    </a:cubicBezTo>
                    <a:cubicBezTo>
                      <a:pt x="42414" y="353207"/>
                      <a:pt x="65905" y="379308"/>
                      <a:pt x="106361" y="341462"/>
                    </a:cubicBezTo>
                    <a:cubicBezTo>
                      <a:pt x="214027" y="239016"/>
                      <a:pt x="315820" y="130045"/>
                      <a:pt x="456765" y="69360"/>
                    </a:cubicBezTo>
                    <a:cubicBezTo>
                      <a:pt x="487433" y="57615"/>
                      <a:pt x="484171" y="24989"/>
                      <a:pt x="454807" y="8676"/>
                    </a:cubicBezTo>
                    <a:close/>
                  </a:path>
                </a:pathLst>
              </a:custGeom>
              <a:solidFill>
                <a:srgbClr val="FFFFFF"/>
              </a:solidFill>
              <a:ln w="65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2" name="Freeform: Shape 161">
                <a:extLst>
                  <a:ext uri="{FF2B5EF4-FFF2-40B4-BE49-F238E27FC236}">
                    <a16:creationId xmlns:a16="http://schemas.microsoft.com/office/drawing/2014/main" id="{20D7478F-616C-4F56-972C-70B9CE6684A7}"/>
                  </a:ext>
                </a:extLst>
              </p:cNvPr>
              <p:cNvSpPr/>
              <p:nvPr/>
            </p:nvSpPr>
            <p:spPr>
              <a:xfrm>
                <a:off x="6993216" y="3677269"/>
                <a:ext cx="267534" cy="267534"/>
              </a:xfrm>
              <a:custGeom>
                <a:avLst/>
                <a:gdLst>
                  <a:gd name="connsiteX0" fmla="*/ 203587 w 267533"/>
                  <a:gd name="connsiteY0" fmla="*/ 3604 h 267533"/>
                  <a:gd name="connsiteX1" fmla="*/ 170308 w 267533"/>
                  <a:gd name="connsiteY1" fmla="*/ 37535 h 267533"/>
                  <a:gd name="connsiteX2" fmla="*/ 40456 w 267533"/>
                  <a:gd name="connsiteY2" fmla="*/ 182395 h 267533"/>
                  <a:gd name="connsiteX3" fmla="*/ 0 w 267533"/>
                  <a:gd name="connsiteY3" fmla="*/ 257435 h 267533"/>
                  <a:gd name="connsiteX4" fmla="*/ 18923 w 267533"/>
                  <a:gd name="connsiteY4" fmla="*/ 272443 h 267533"/>
                  <a:gd name="connsiteX5" fmla="*/ 225120 w 267533"/>
                  <a:gd name="connsiteY5" fmla="*/ 123668 h 267533"/>
                  <a:gd name="connsiteX6" fmla="*/ 232950 w 267533"/>
                  <a:gd name="connsiteY6" fmla="*/ 133456 h 267533"/>
                  <a:gd name="connsiteX7" fmla="*/ 193146 w 267533"/>
                  <a:gd name="connsiteY7" fmla="*/ 177827 h 267533"/>
                  <a:gd name="connsiteX8" fmla="*/ 206849 w 267533"/>
                  <a:gd name="connsiteY8" fmla="*/ 189573 h 267533"/>
                  <a:gd name="connsiteX9" fmla="*/ 270144 w 267533"/>
                  <a:gd name="connsiteY9" fmla="*/ 106050 h 267533"/>
                  <a:gd name="connsiteX10" fmla="*/ 234908 w 267533"/>
                  <a:gd name="connsiteY10" fmla="*/ 4257 h 267533"/>
                  <a:gd name="connsiteX11" fmla="*/ 203587 w 267533"/>
                  <a:gd name="connsiteY11" fmla="*/ 3604 h 2675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67533" h="267533">
                    <a:moveTo>
                      <a:pt x="203587" y="3604"/>
                    </a:moveTo>
                    <a:cubicBezTo>
                      <a:pt x="190536" y="11434"/>
                      <a:pt x="180749" y="25137"/>
                      <a:pt x="170308" y="37535"/>
                    </a:cubicBezTo>
                    <a:cubicBezTo>
                      <a:pt x="126589" y="85822"/>
                      <a:pt x="81565" y="132804"/>
                      <a:pt x="40456" y="182395"/>
                    </a:cubicBezTo>
                    <a:cubicBezTo>
                      <a:pt x="22838" y="203928"/>
                      <a:pt x="13050" y="231986"/>
                      <a:pt x="0" y="257435"/>
                    </a:cubicBezTo>
                    <a:cubicBezTo>
                      <a:pt x="6525" y="262655"/>
                      <a:pt x="13050" y="267875"/>
                      <a:pt x="18923" y="272443"/>
                    </a:cubicBezTo>
                    <a:cubicBezTo>
                      <a:pt x="87438" y="222851"/>
                      <a:pt x="156605" y="173260"/>
                      <a:pt x="225120" y="123668"/>
                    </a:cubicBezTo>
                    <a:cubicBezTo>
                      <a:pt x="227730" y="126931"/>
                      <a:pt x="230340" y="130193"/>
                      <a:pt x="232950" y="133456"/>
                    </a:cubicBezTo>
                    <a:cubicBezTo>
                      <a:pt x="219900" y="148464"/>
                      <a:pt x="206849" y="163472"/>
                      <a:pt x="193146" y="177827"/>
                    </a:cubicBezTo>
                    <a:cubicBezTo>
                      <a:pt x="197714" y="181743"/>
                      <a:pt x="202282" y="185658"/>
                      <a:pt x="206849" y="189573"/>
                    </a:cubicBezTo>
                    <a:cubicBezTo>
                      <a:pt x="229035" y="162167"/>
                      <a:pt x="265576" y="136066"/>
                      <a:pt x="270144" y="106050"/>
                    </a:cubicBezTo>
                    <a:cubicBezTo>
                      <a:pt x="274711" y="74077"/>
                      <a:pt x="249916" y="37535"/>
                      <a:pt x="234908" y="4257"/>
                    </a:cubicBezTo>
                    <a:cubicBezTo>
                      <a:pt x="234255" y="-963"/>
                      <a:pt x="212069" y="-1616"/>
                      <a:pt x="203587" y="3604"/>
                    </a:cubicBezTo>
                    <a:close/>
                  </a:path>
                </a:pathLst>
              </a:custGeom>
              <a:solidFill>
                <a:srgbClr val="FFFFFF"/>
              </a:solidFill>
              <a:ln w="65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3" name="Freeform: Shape 162">
                <a:extLst>
                  <a:ext uri="{FF2B5EF4-FFF2-40B4-BE49-F238E27FC236}">
                    <a16:creationId xmlns:a16="http://schemas.microsoft.com/office/drawing/2014/main" id="{5813458D-6D42-415A-85C9-ED210288D4CD}"/>
                  </a:ext>
                </a:extLst>
              </p:cNvPr>
              <p:cNvSpPr/>
              <p:nvPr/>
            </p:nvSpPr>
            <p:spPr>
              <a:xfrm>
                <a:off x="7006919" y="4332742"/>
                <a:ext cx="261009" cy="306685"/>
              </a:xfrm>
              <a:custGeom>
                <a:avLst/>
                <a:gdLst>
                  <a:gd name="connsiteX0" fmla="*/ 0 w 261008"/>
                  <a:gd name="connsiteY0" fmla="*/ 310600 h 306685"/>
                  <a:gd name="connsiteX1" fmla="*/ 265576 w 261008"/>
                  <a:gd name="connsiteY1" fmla="*/ 0 h 306685"/>
                  <a:gd name="connsiteX2" fmla="*/ 0 w 261008"/>
                  <a:gd name="connsiteY2" fmla="*/ 310600 h 3066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1008" h="306685">
                    <a:moveTo>
                      <a:pt x="0" y="310600"/>
                    </a:moveTo>
                    <a:cubicBezTo>
                      <a:pt x="134420" y="246653"/>
                      <a:pt x="229035" y="148775"/>
                      <a:pt x="265576" y="0"/>
                    </a:cubicBezTo>
                    <a:cubicBezTo>
                      <a:pt x="135072" y="67862"/>
                      <a:pt x="59380" y="182054"/>
                      <a:pt x="0" y="310600"/>
                    </a:cubicBezTo>
                    <a:close/>
                  </a:path>
                </a:pathLst>
              </a:custGeom>
              <a:solidFill>
                <a:srgbClr val="FFFFFF"/>
              </a:solidFill>
              <a:ln w="65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4" name="Freeform: Shape 163">
                <a:extLst>
                  <a:ext uri="{FF2B5EF4-FFF2-40B4-BE49-F238E27FC236}">
                    <a16:creationId xmlns:a16="http://schemas.microsoft.com/office/drawing/2014/main" id="{BAD17442-BD2E-4771-B8C4-B13E31962DE8}"/>
                  </a:ext>
                </a:extLst>
              </p:cNvPr>
              <p:cNvSpPr/>
              <p:nvPr/>
            </p:nvSpPr>
            <p:spPr>
              <a:xfrm>
                <a:off x="6260905" y="2927105"/>
                <a:ext cx="176181" cy="254483"/>
              </a:xfrm>
              <a:custGeom>
                <a:avLst/>
                <a:gdLst>
                  <a:gd name="connsiteX0" fmla="*/ 147000 w 176180"/>
                  <a:gd name="connsiteY0" fmla="*/ 7284 h 254483"/>
                  <a:gd name="connsiteX1" fmla="*/ 79138 w 176180"/>
                  <a:gd name="connsiteY1" fmla="*/ 4021 h 254483"/>
                  <a:gd name="connsiteX2" fmla="*/ 11276 w 176180"/>
                  <a:gd name="connsiteY2" fmla="*/ 39910 h 254483"/>
                  <a:gd name="connsiteX3" fmla="*/ 6056 w 176180"/>
                  <a:gd name="connsiteY3" fmla="*/ 159974 h 254483"/>
                  <a:gd name="connsiteX4" fmla="*/ 68045 w 176180"/>
                  <a:gd name="connsiteY4" fmla="*/ 255242 h 254483"/>
                  <a:gd name="connsiteX5" fmla="*/ 85010 w 176180"/>
                  <a:gd name="connsiteY5" fmla="*/ 255894 h 254483"/>
                  <a:gd name="connsiteX6" fmla="*/ 71960 w 176180"/>
                  <a:gd name="connsiteY6" fmla="*/ 198472 h 254483"/>
                  <a:gd name="connsiteX7" fmla="*/ 74570 w 176180"/>
                  <a:gd name="connsiteY7" fmla="*/ 122127 h 254483"/>
                  <a:gd name="connsiteX8" fmla="*/ 137865 w 176180"/>
                  <a:gd name="connsiteY8" fmla="*/ 90154 h 254483"/>
                  <a:gd name="connsiteX9" fmla="*/ 180279 w 176180"/>
                  <a:gd name="connsiteY9" fmla="*/ 61443 h 254483"/>
                  <a:gd name="connsiteX10" fmla="*/ 147000 w 176180"/>
                  <a:gd name="connsiteY10" fmla="*/ 7284 h 2544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76180" h="254483">
                    <a:moveTo>
                      <a:pt x="147000" y="7284"/>
                    </a:moveTo>
                    <a:cubicBezTo>
                      <a:pt x="128729" y="-2504"/>
                      <a:pt x="100671" y="-1199"/>
                      <a:pt x="79138" y="4021"/>
                    </a:cubicBezTo>
                    <a:cubicBezTo>
                      <a:pt x="54342" y="10546"/>
                      <a:pt x="17148" y="22291"/>
                      <a:pt x="11276" y="39910"/>
                    </a:cubicBezTo>
                    <a:cubicBezTo>
                      <a:pt x="-470" y="77103"/>
                      <a:pt x="-4385" y="122780"/>
                      <a:pt x="6056" y="159974"/>
                    </a:cubicBezTo>
                    <a:cubicBezTo>
                      <a:pt x="15191" y="194557"/>
                      <a:pt x="46512" y="223921"/>
                      <a:pt x="68045" y="255242"/>
                    </a:cubicBezTo>
                    <a:cubicBezTo>
                      <a:pt x="73918" y="255242"/>
                      <a:pt x="79790" y="255242"/>
                      <a:pt x="85010" y="255894"/>
                    </a:cubicBezTo>
                    <a:cubicBezTo>
                      <a:pt x="80443" y="236971"/>
                      <a:pt x="73265" y="217395"/>
                      <a:pt x="71960" y="198472"/>
                    </a:cubicBezTo>
                    <a:cubicBezTo>
                      <a:pt x="70003" y="173024"/>
                      <a:pt x="63477" y="141703"/>
                      <a:pt x="74570" y="122127"/>
                    </a:cubicBezTo>
                    <a:cubicBezTo>
                      <a:pt x="84358" y="104509"/>
                      <a:pt x="115679" y="90806"/>
                      <a:pt x="137865" y="90154"/>
                    </a:cubicBezTo>
                    <a:cubicBezTo>
                      <a:pt x="163313" y="89501"/>
                      <a:pt x="184194" y="89501"/>
                      <a:pt x="180279" y="61443"/>
                    </a:cubicBezTo>
                    <a:cubicBezTo>
                      <a:pt x="177669" y="41215"/>
                      <a:pt x="163313" y="15766"/>
                      <a:pt x="147000" y="7284"/>
                    </a:cubicBezTo>
                    <a:close/>
                  </a:path>
                </a:pathLst>
              </a:custGeom>
              <a:solidFill>
                <a:srgbClr val="FFFFFF"/>
              </a:solidFill>
              <a:ln w="65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5" name="Freeform: Shape 164">
                <a:extLst>
                  <a:ext uri="{FF2B5EF4-FFF2-40B4-BE49-F238E27FC236}">
                    <a16:creationId xmlns:a16="http://schemas.microsoft.com/office/drawing/2014/main" id="{1779EB7A-6A88-43EB-8A3F-25E3293DD812}"/>
                  </a:ext>
                </a:extLst>
              </p:cNvPr>
              <p:cNvSpPr/>
              <p:nvPr/>
            </p:nvSpPr>
            <p:spPr>
              <a:xfrm>
                <a:off x="7111228" y="4709633"/>
                <a:ext cx="293635" cy="267534"/>
              </a:xfrm>
              <a:custGeom>
                <a:avLst/>
                <a:gdLst>
                  <a:gd name="connsiteX0" fmla="*/ 292425 w 293634"/>
                  <a:gd name="connsiteY0" fmla="*/ 27672 h 267533"/>
                  <a:gd name="connsiteX1" fmla="*/ 175623 w 293634"/>
                  <a:gd name="connsiteY1" fmla="*/ 37460 h 267533"/>
                  <a:gd name="connsiteX2" fmla="*/ 17061 w 293634"/>
                  <a:gd name="connsiteY2" fmla="*/ 192760 h 267533"/>
                  <a:gd name="connsiteX3" fmla="*/ 14450 w 293634"/>
                  <a:gd name="connsiteY3" fmla="*/ 245614 h 267533"/>
                  <a:gd name="connsiteX4" fmla="*/ 74483 w 293634"/>
                  <a:gd name="connsiteY4" fmla="*/ 267800 h 267533"/>
                  <a:gd name="connsiteX5" fmla="*/ 110371 w 293634"/>
                  <a:gd name="connsiteY5" fmla="*/ 222123 h 267533"/>
                  <a:gd name="connsiteX6" fmla="*/ 264366 w 293634"/>
                  <a:gd name="connsiteY6" fmla="*/ 27020 h 267533"/>
                  <a:gd name="connsiteX7" fmla="*/ 278722 w 293634"/>
                  <a:gd name="connsiteY7" fmla="*/ 79874 h 267533"/>
                  <a:gd name="connsiteX8" fmla="*/ 297645 w 293634"/>
                  <a:gd name="connsiteY8" fmla="*/ 79874 h 267533"/>
                  <a:gd name="connsiteX9" fmla="*/ 292425 w 293634"/>
                  <a:gd name="connsiteY9" fmla="*/ 27672 h 2675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93634" h="267533">
                    <a:moveTo>
                      <a:pt x="292425" y="27672"/>
                    </a:moveTo>
                    <a:cubicBezTo>
                      <a:pt x="265019" y="-13437"/>
                      <a:pt x="220648" y="-7564"/>
                      <a:pt x="175623" y="37460"/>
                    </a:cubicBezTo>
                    <a:cubicBezTo>
                      <a:pt x="123422" y="89662"/>
                      <a:pt x="71220" y="142516"/>
                      <a:pt x="17061" y="192760"/>
                    </a:cubicBezTo>
                    <a:cubicBezTo>
                      <a:pt x="-3168" y="211683"/>
                      <a:pt x="-7083" y="229954"/>
                      <a:pt x="14450" y="245614"/>
                    </a:cubicBezTo>
                    <a:cubicBezTo>
                      <a:pt x="31416" y="258012"/>
                      <a:pt x="56212" y="271063"/>
                      <a:pt x="74483" y="267800"/>
                    </a:cubicBezTo>
                    <a:cubicBezTo>
                      <a:pt x="88838" y="265190"/>
                      <a:pt x="107109" y="239742"/>
                      <a:pt x="110371" y="222123"/>
                    </a:cubicBezTo>
                    <a:cubicBezTo>
                      <a:pt x="126684" y="130770"/>
                      <a:pt x="199114" y="87704"/>
                      <a:pt x="264366" y="27020"/>
                    </a:cubicBezTo>
                    <a:cubicBezTo>
                      <a:pt x="270891" y="50510"/>
                      <a:pt x="274807" y="64866"/>
                      <a:pt x="278722" y="79874"/>
                    </a:cubicBezTo>
                    <a:cubicBezTo>
                      <a:pt x="285247" y="79874"/>
                      <a:pt x="291120" y="79874"/>
                      <a:pt x="297645" y="79874"/>
                    </a:cubicBezTo>
                    <a:cubicBezTo>
                      <a:pt x="296340" y="62908"/>
                      <a:pt x="301560" y="40723"/>
                      <a:pt x="292425" y="27672"/>
                    </a:cubicBezTo>
                    <a:close/>
                  </a:path>
                </a:pathLst>
              </a:custGeom>
              <a:solidFill>
                <a:srgbClr val="FFFFFF"/>
              </a:solidFill>
              <a:ln w="65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6" name="Freeform: Shape 165">
                <a:extLst>
                  <a:ext uri="{FF2B5EF4-FFF2-40B4-BE49-F238E27FC236}">
                    <a16:creationId xmlns:a16="http://schemas.microsoft.com/office/drawing/2014/main" id="{4994F012-331E-43C0-BF05-01051F3E6744}"/>
                  </a:ext>
                </a:extLst>
              </p:cNvPr>
              <p:cNvSpPr/>
              <p:nvPr/>
            </p:nvSpPr>
            <p:spPr>
              <a:xfrm>
                <a:off x="5927649" y="3524921"/>
                <a:ext cx="287109" cy="247958"/>
              </a:xfrm>
              <a:custGeom>
                <a:avLst/>
                <a:gdLst>
                  <a:gd name="connsiteX0" fmla="*/ 67862 w 287109"/>
                  <a:gd name="connsiteY0" fmla="*/ 9135 h 247958"/>
                  <a:gd name="connsiteX1" fmla="*/ 0 w 287109"/>
                  <a:gd name="connsiteY1" fmla="*/ 0 h 247958"/>
                  <a:gd name="connsiteX2" fmla="*/ 277322 w 287109"/>
                  <a:gd name="connsiteY2" fmla="*/ 251873 h 247958"/>
                  <a:gd name="connsiteX3" fmla="*/ 290372 w 287109"/>
                  <a:gd name="connsiteY3" fmla="*/ 133114 h 247958"/>
                  <a:gd name="connsiteX4" fmla="*/ 151385 w 287109"/>
                  <a:gd name="connsiteY4" fmla="*/ 55464 h 247958"/>
                  <a:gd name="connsiteX5" fmla="*/ 67862 w 287109"/>
                  <a:gd name="connsiteY5" fmla="*/ 9135 h 2479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87109" h="247958">
                    <a:moveTo>
                      <a:pt x="67862" y="9135"/>
                    </a:moveTo>
                    <a:cubicBezTo>
                      <a:pt x="47634" y="1305"/>
                      <a:pt x="23491" y="3263"/>
                      <a:pt x="0" y="0"/>
                    </a:cubicBezTo>
                    <a:cubicBezTo>
                      <a:pt x="96573" y="87438"/>
                      <a:pt x="186621" y="169003"/>
                      <a:pt x="277322" y="251873"/>
                    </a:cubicBezTo>
                    <a:cubicBezTo>
                      <a:pt x="281889" y="210764"/>
                      <a:pt x="286457" y="170961"/>
                      <a:pt x="290372" y="133114"/>
                    </a:cubicBezTo>
                    <a:cubicBezTo>
                      <a:pt x="249263" y="110276"/>
                      <a:pt x="200324" y="82870"/>
                      <a:pt x="151385" y="55464"/>
                    </a:cubicBezTo>
                    <a:cubicBezTo>
                      <a:pt x="123326" y="39804"/>
                      <a:pt x="97225" y="20881"/>
                      <a:pt x="67862" y="9135"/>
                    </a:cubicBezTo>
                    <a:close/>
                  </a:path>
                </a:pathLst>
              </a:custGeom>
              <a:solidFill>
                <a:srgbClr val="FFFFFF"/>
              </a:solidFill>
              <a:ln w="65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7" name="Freeform: Shape 166">
                <a:extLst>
                  <a:ext uri="{FF2B5EF4-FFF2-40B4-BE49-F238E27FC236}">
                    <a16:creationId xmlns:a16="http://schemas.microsoft.com/office/drawing/2014/main" id="{89FA278E-EDD7-4C66-9AA1-594772E7FECB}"/>
                  </a:ext>
                </a:extLst>
              </p:cNvPr>
              <p:cNvSpPr/>
              <p:nvPr/>
            </p:nvSpPr>
            <p:spPr>
              <a:xfrm>
                <a:off x="6242164" y="4051506"/>
                <a:ext cx="215332" cy="332786"/>
              </a:xfrm>
              <a:custGeom>
                <a:avLst/>
                <a:gdLst>
                  <a:gd name="connsiteX0" fmla="*/ 0 w 215332"/>
                  <a:gd name="connsiteY0" fmla="*/ 311905 h 332785"/>
                  <a:gd name="connsiteX1" fmla="*/ 51549 w 215332"/>
                  <a:gd name="connsiteY1" fmla="*/ 338006 h 332785"/>
                  <a:gd name="connsiteX2" fmla="*/ 80260 w 215332"/>
                  <a:gd name="connsiteY2" fmla="*/ 319736 h 332785"/>
                  <a:gd name="connsiteX3" fmla="*/ 162478 w 215332"/>
                  <a:gd name="connsiteY3" fmla="*/ 177486 h 332785"/>
                  <a:gd name="connsiteX4" fmla="*/ 200324 w 215332"/>
                  <a:gd name="connsiteY4" fmla="*/ 0 h 332785"/>
                  <a:gd name="connsiteX5" fmla="*/ 0 w 215332"/>
                  <a:gd name="connsiteY5" fmla="*/ 311905 h 3327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5332" h="332785">
                    <a:moveTo>
                      <a:pt x="0" y="311905"/>
                    </a:moveTo>
                    <a:cubicBezTo>
                      <a:pt x="17618" y="321693"/>
                      <a:pt x="33931" y="333438"/>
                      <a:pt x="51549" y="338006"/>
                    </a:cubicBezTo>
                    <a:cubicBezTo>
                      <a:pt x="59379" y="339964"/>
                      <a:pt x="80912" y="323650"/>
                      <a:pt x="80260" y="319736"/>
                    </a:cubicBezTo>
                    <a:cubicBezTo>
                      <a:pt x="61990" y="245348"/>
                      <a:pt x="120064" y="212722"/>
                      <a:pt x="162478" y="177486"/>
                    </a:cubicBezTo>
                    <a:cubicBezTo>
                      <a:pt x="218595" y="129852"/>
                      <a:pt x="237518" y="78955"/>
                      <a:pt x="200324" y="0"/>
                    </a:cubicBezTo>
                    <a:cubicBezTo>
                      <a:pt x="133114" y="105056"/>
                      <a:pt x="68515" y="204891"/>
                      <a:pt x="0" y="311905"/>
                    </a:cubicBezTo>
                    <a:close/>
                  </a:path>
                </a:pathLst>
              </a:custGeom>
              <a:solidFill>
                <a:srgbClr val="FFFFFF"/>
              </a:solidFill>
              <a:ln w="65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8" name="Freeform: Shape 167">
                <a:extLst>
                  <a:ext uri="{FF2B5EF4-FFF2-40B4-BE49-F238E27FC236}">
                    <a16:creationId xmlns:a16="http://schemas.microsoft.com/office/drawing/2014/main" id="{C0A1D843-380D-4006-8500-F0CFDA4EFA07}"/>
                  </a:ext>
                </a:extLst>
              </p:cNvPr>
              <p:cNvSpPr/>
              <p:nvPr/>
            </p:nvSpPr>
            <p:spPr>
              <a:xfrm>
                <a:off x="7392161" y="4044328"/>
                <a:ext cx="228383" cy="339311"/>
              </a:xfrm>
              <a:custGeom>
                <a:avLst/>
                <a:gdLst>
                  <a:gd name="connsiteX0" fmla="*/ 151131 w 228382"/>
                  <a:gd name="connsiteY0" fmla="*/ 61337 h 339311"/>
                  <a:gd name="connsiteX1" fmla="*/ 27805 w 228382"/>
                  <a:gd name="connsiteY1" fmla="*/ 228383 h 339311"/>
                  <a:gd name="connsiteX2" fmla="*/ 399 w 228382"/>
                  <a:gd name="connsiteY2" fmla="*/ 277322 h 339311"/>
                  <a:gd name="connsiteX3" fmla="*/ 16712 w 228382"/>
                  <a:gd name="connsiteY3" fmla="*/ 336701 h 339311"/>
                  <a:gd name="connsiteX4" fmla="*/ 78049 w 228382"/>
                  <a:gd name="connsiteY4" fmla="*/ 338659 h 339311"/>
                  <a:gd name="connsiteX5" fmla="*/ 62388 w 228382"/>
                  <a:gd name="connsiteY5" fmla="*/ 321693 h 339311"/>
                  <a:gd name="connsiteX6" fmla="*/ 69566 w 228382"/>
                  <a:gd name="connsiteY6" fmla="*/ 256441 h 339311"/>
                  <a:gd name="connsiteX7" fmla="*/ 228781 w 228382"/>
                  <a:gd name="connsiteY7" fmla="*/ 36541 h 339311"/>
                  <a:gd name="connsiteX8" fmla="*/ 188325 w 228382"/>
                  <a:gd name="connsiteY8" fmla="*/ 0 h 339311"/>
                  <a:gd name="connsiteX9" fmla="*/ 151131 w 228382"/>
                  <a:gd name="connsiteY9" fmla="*/ 61337 h 3393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28382" h="339311">
                    <a:moveTo>
                      <a:pt x="151131" y="61337"/>
                    </a:moveTo>
                    <a:cubicBezTo>
                      <a:pt x="118505" y="123327"/>
                      <a:pt x="98277" y="193147"/>
                      <a:pt x="27805" y="228383"/>
                    </a:cubicBezTo>
                    <a:cubicBezTo>
                      <a:pt x="13449" y="235560"/>
                      <a:pt x="1704" y="259703"/>
                      <a:pt x="399" y="277322"/>
                    </a:cubicBezTo>
                    <a:cubicBezTo>
                      <a:pt x="-1559" y="297550"/>
                      <a:pt x="3661" y="326261"/>
                      <a:pt x="16712" y="336701"/>
                    </a:cubicBezTo>
                    <a:cubicBezTo>
                      <a:pt x="29109" y="347141"/>
                      <a:pt x="56515" y="338659"/>
                      <a:pt x="78049" y="338659"/>
                    </a:cubicBezTo>
                    <a:cubicBezTo>
                      <a:pt x="72828" y="332786"/>
                      <a:pt x="67608" y="327566"/>
                      <a:pt x="62388" y="321693"/>
                    </a:cubicBezTo>
                    <a:cubicBezTo>
                      <a:pt x="64346" y="299508"/>
                      <a:pt x="58473" y="272102"/>
                      <a:pt x="69566" y="256441"/>
                    </a:cubicBezTo>
                    <a:cubicBezTo>
                      <a:pt x="119158" y="182706"/>
                      <a:pt x="173969" y="111581"/>
                      <a:pt x="228781" y="36541"/>
                    </a:cubicBezTo>
                    <a:cubicBezTo>
                      <a:pt x="217688" y="26754"/>
                      <a:pt x="206595" y="16313"/>
                      <a:pt x="188325" y="0"/>
                    </a:cubicBezTo>
                    <a:cubicBezTo>
                      <a:pt x="172012" y="26101"/>
                      <a:pt x="160267" y="43067"/>
                      <a:pt x="151131" y="61337"/>
                    </a:cubicBezTo>
                    <a:close/>
                  </a:path>
                </a:pathLst>
              </a:custGeom>
              <a:solidFill>
                <a:srgbClr val="FFFFFF"/>
              </a:solidFill>
              <a:ln w="65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9" name="Freeform: Shape 168">
                <a:extLst>
                  <a:ext uri="{FF2B5EF4-FFF2-40B4-BE49-F238E27FC236}">
                    <a16:creationId xmlns:a16="http://schemas.microsoft.com/office/drawing/2014/main" id="{25DDF409-26D3-44E5-B936-394DEEC5C940}"/>
                  </a:ext>
                </a:extLst>
              </p:cNvPr>
              <p:cNvSpPr/>
              <p:nvPr/>
            </p:nvSpPr>
            <p:spPr>
              <a:xfrm>
                <a:off x="7414824" y="4414960"/>
                <a:ext cx="182706" cy="274059"/>
              </a:xfrm>
              <a:custGeom>
                <a:avLst/>
                <a:gdLst>
                  <a:gd name="connsiteX0" fmla="*/ 143476 w 182706"/>
                  <a:gd name="connsiteY0" fmla="*/ 13703 h 274058"/>
                  <a:gd name="connsiteX1" fmla="*/ 5142 w 182706"/>
                  <a:gd name="connsiteY1" fmla="*/ 212722 h 274058"/>
                  <a:gd name="connsiteX2" fmla="*/ 5142 w 182706"/>
                  <a:gd name="connsiteY2" fmla="*/ 254483 h 274058"/>
                  <a:gd name="connsiteX3" fmla="*/ 54733 w 182706"/>
                  <a:gd name="connsiteY3" fmla="*/ 274059 h 274058"/>
                  <a:gd name="connsiteX4" fmla="*/ 46903 w 182706"/>
                  <a:gd name="connsiteY4" fmla="*/ 252526 h 274058"/>
                  <a:gd name="connsiteX5" fmla="*/ 71698 w 182706"/>
                  <a:gd name="connsiteY5" fmla="*/ 181401 h 274058"/>
                  <a:gd name="connsiteX6" fmla="*/ 184585 w 182706"/>
                  <a:gd name="connsiteY6" fmla="*/ 41109 h 274058"/>
                  <a:gd name="connsiteX7" fmla="*/ 183932 w 182706"/>
                  <a:gd name="connsiteY7" fmla="*/ 0 h 274058"/>
                  <a:gd name="connsiteX8" fmla="*/ 143476 w 182706"/>
                  <a:gd name="connsiteY8" fmla="*/ 13703 h 2740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2706" h="274058">
                    <a:moveTo>
                      <a:pt x="143476" y="13703"/>
                    </a:moveTo>
                    <a:cubicBezTo>
                      <a:pt x="95842" y="78955"/>
                      <a:pt x="49513" y="145513"/>
                      <a:pt x="5142" y="212722"/>
                    </a:cubicBezTo>
                    <a:cubicBezTo>
                      <a:pt x="-1384" y="223162"/>
                      <a:pt x="-2036" y="247306"/>
                      <a:pt x="5142" y="254483"/>
                    </a:cubicBezTo>
                    <a:cubicBezTo>
                      <a:pt x="17539" y="265576"/>
                      <a:pt x="37768" y="268187"/>
                      <a:pt x="54733" y="274059"/>
                    </a:cubicBezTo>
                    <a:cubicBezTo>
                      <a:pt x="52123" y="266881"/>
                      <a:pt x="49513" y="259704"/>
                      <a:pt x="46903" y="252526"/>
                    </a:cubicBezTo>
                    <a:cubicBezTo>
                      <a:pt x="54733" y="228383"/>
                      <a:pt x="57996" y="200977"/>
                      <a:pt x="71698" y="181401"/>
                    </a:cubicBezTo>
                    <a:cubicBezTo>
                      <a:pt x="106935" y="133115"/>
                      <a:pt x="148044" y="89396"/>
                      <a:pt x="184585" y="41109"/>
                    </a:cubicBezTo>
                    <a:cubicBezTo>
                      <a:pt x="191110" y="32626"/>
                      <a:pt x="184585" y="13703"/>
                      <a:pt x="183932" y="0"/>
                    </a:cubicBezTo>
                    <a:cubicBezTo>
                      <a:pt x="170229" y="4568"/>
                      <a:pt x="150001" y="4568"/>
                      <a:pt x="143476" y="13703"/>
                    </a:cubicBezTo>
                    <a:close/>
                  </a:path>
                </a:pathLst>
              </a:custGeom>
              <a:solidFill>
                <a:srgbClr val="FFFFFF"/>
              </a:solidFill>
              <a:ln w="65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0" name="Freeform: Shape 169">
                <a:extLst>
                  <a:ext uri="{FF2B5EF4-FFF2-40B4-BE49-F238E27FC236}">
                    <a16:creationId xmlns:a16="http://schemas.microsoft.com/office/drawing/2014/main" id="{2D16C6ED-9496-4C00-AC76-F8A2B14FBCDB}"/>
                  </a:ext>
                </a:extLst>
              </p:cNvPr>
              <p:cNvSpPr/>
              <p:nvPr/>
            </p:nvSpPr>
            <p:spPr>
              <a:xfrm>
                <a:off x="7234424" y="3841394"/>
                <a:ext cx="202282" cy="300160"/>
              </a:xfrm>
              <a:custGeom>
                <a:avLst/>
                <a:gdLst>
                  <a:gd name="connsiteX0" fmla="*/ 54385 w 202281"/>
                  <a:gd name="connsiteY0" fmla="*/ 303422 h 300159"/>
                  <a:gd name="connsiteX1" fmla="*/ 85054 w 202281"/>
                  <a:gd name="connsiteY1" fmla="*/ 185316 h 300159"/>
                  <a:gd name="connsiteX2" fmla="*/ 189457 w 202281"/>
                  <a:gd name="connsiteY2" fmla="*/ 79608 h 300159"/>
                  <a:gd name="connsiteX3" fmla="*/ 181627 w 202281"/>
                  <a:gd name="connsiteY3" fmla="*/ 0 h 300159"/>
                  <a:gd name="connsiteX4" fmla="*/ 147043 w 202281"/>
                  <a:gd name="connsiteY4" fmla="*/ 52854 h 300159"/>
                  <a:gd name="connsiteX5" fmla="*/ 36115 w 202281"/>
                  <a:gd name="connsiteY5" fmla="*/ 193799 h 300159"/>
                  <a:gd name="connsiteX6" fmla="*/ 54385 w 202281"/>
                  <a:gd name="connsiteY6" fmla="*/ 303422 h 3001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02281" h="300159">
                    <a:moveTo>
                      <a:pt x="54385" y="303422"/>
                    </a:moveTo>
                    <a:cubicBezTo>
                      <a:pt x="10666" y="246001"/>
                      <a:pt x="51122" y="217290"/>
                      <a:pt x="85054" y="185316"/>
                    </a:cubicBezTo>
                    <a:cubicBezTo>
                      <a:pt x="120942" y="150732"/>
                      <a:pt x="156831" y="116801"/>
                      <a:pt x="189457" y="79608"/>
                    </a:cubicBezTo>
                    <a:cubicBezTo>
                      <a:pt x="208380" y="58074"/>
                      <a:pt x="218168" y="30016"/>
                      <a:pt x="181627" y="0"/>
                    </a:cubicBezTo>
                    <a:cubicBezTo>
                      <a:pt x="167924" y="20881"/>
                      <a:pt x="158136" y="37846"/>
                      <a:pt x="147043" y="52854"/>
                    </a:cubicBezTo>
                    <a:cubicBezTo>
                      <a:pt x="110502" y="100488"/>
                      <a:pt x="77223" y="150732"/>
                      <a:pt x="36115" y="193799"/>
                    </a:cubicBezTo>
                    <a:cubicBezTo>
                      <a:pt x="-14130" y="247305"/>
                      <a:pt x="-15435" y="255136"/>
                      <a:pt x="54385" y="3034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65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1" name="Freeform: Shape 170">
                <a:extLst>
                  <a:ext uri="{FF2B5EF4-FFF2-40B4-BE49-F238E27FC236}">
                    <a16:creationId xmlns:a16="http://schemas.microsoft.com/office/drawing/2014/main" id="{6B0EF599-28C8-47D2-AAD6-950B4BEDAB0F}"/>
                  </a:ext>
                </a:extLst>
              </p:cNvPr>
              <p:cNvSpPr/>
              <p:nvPr/>
            </p:nvSpPr>
            <p:spPr>
              <a:xfrm>
                <a:off x="6270363" y="5341540"/>
                <a:ext cx="137030" cy="137029"/>
              </a:xfrm>
              <a:custGeom>
                <a:avLst/>
                <a:gdLst>
                  <a:gd name="connsiteX0" fmla="*/ 87950 w 137029"/>
                  <a:gd name="connsiteY0" fmla="*/ 71125 h 137029"/>
                  <a:gd name="connsiteX1" fmla="*/ 63807 w 137029"/>
                  <a:gd name="connsiteY1" fmla="*/ 0 h 137029"/>
                  <a:gd name="connsiteX2" fmla="*/ 2470 w 137029"/>
                  <a:gd name="connsiteY2" fmla="*/ 58075 h 137029"/>
                  <a:gd name="connsiteX3" fmla="*/ 10300 w 137029"/>
                  <a:gd name="connsiteY3" fmla="*/ 118759 h 137029"/>
                  <a:gd name="connsiteX4" fmla="*/ 140804 w 137029"/>
                  <a:gd name="connsiteY4" fmla="*/ 120064 h 137029"/>
                  <a:gd name="connsiteX5" fmla="*/ 87950 w 137029"/>
                  <a:gd name="connsiteY5" fmla="*/ 71125 h 1370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7029" h="137029">
                    <a:moveTo>
                      <a:pt x="87950" y="71125"/>
                    </a:moveTo>
                    <a:cubicBezTo>
                      <a:pt x="76205" y="52202"/>
                      <a:pt x="72290" y="27406"/>
                      <a:pt x="63807" y="0"/>
                    </a:cubicBezTo>
                    <a:cubicBezTo>
                      <a:pt x="27918" y="2610"/>
                      <a:pt x="12910" y="13050"/>
                      <a:pt x="2470" y="58075"/>
                    </a:cubicBezTo>
                    <a:cubicBezTo>
                      <a:pt x="-2097" y="77650"/>
                      <a:pt x="-793" y="112234"/>
                      <a:pt x="10300" y="118759"/>
                    </a:cubicBezTo>
                    <a:cubicBezTo>
                      <a:pt x="48146" y="140945"/>
                      <a:pt x="91213" y="147470"/>
                      <a:pt x="140804" y="120064"/>
                    </a:cubicBezTo>
                    <a:cubicBezTo>
                      <a:pt x="119271" y="101794"/>
                      <a:pt x="99043" y="89396"/>
                      <a:pt x="87950" y="71125"/>
                    </a:cubicBezTo>
                    <a:close/>
                  </a:path>
                </a:pathLst>
              </a:custGeom>
              <a:solidFill>
                <a:srgbClr val="FFFFFF"/>
              </a:solidFill>
              <a:ln w="65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2" name="Freeform: Shape 171">
                <a:extLst>
                  <a:ext uri="{FF2B5EF4-FFF2-40B4-BE49-F238E27FC236}">
                    <a16:creationId xmlns:a16="http://schemas.microsoft.com/office/drawing/2014/main" id="{97254D4C-022D-4B44-92B7-2CDB4C2189FA}"/>
                  </a:ext>
                </a:extLst>
              </p:cNvPr>
              <p:cNvSpPr/>
              <p:nvPr/>
            </p:nvSpPr>
            <p:spPr>
              <a:xfrm>
                <a:off x="6486860" y="4605496"/>
                <a:ext cx="189231" cy="293635"/>
              </a:xfrm>
              <a:custGeom>
                <a:avLst/>
                <a:gdLst>
                  <a:gd name="connsiteX0" fmla="*/ 0 w 189231"/>
                  <a:gd name="connsiteY0" fmla="*/ 297550 h 293634"/>
                  <a:gd name="connsiteX1" fmla="*/ 192494 w 189231"/>
                  <a:gd name="connsiteY1" fmla="*/ 0 h 293634"/>
                  <a:gd name="connsiteX2" fmla="*/ 0 w 189231"/>
                  <a:gd name="connsiteY2" fmla="*/ 297550 h 2936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9231" h="293634">
                    <a:moveTo>
                      <a:pt x="0" y="297550"/>
                    </a:moveTo>
                    <a:cubicBezTo>
                      <a:pt x="88743" y="209460"/>
                      <a:pt x="146817" y="108319"/>
                      <a:pt x="192494" y="0"/>
                    </a:cubicBezTo>
                    <a:cubicBezTo>
                      <a:pt x="117454" y="53507"/>
                      <a:pt x="3263" y="232950"/>
                      <a:pt x="0" y="297550"/>
                    </a:cubicBezTo>
                    <a:close/>
                  </a:path>
                </a:pathLst>
              </a:custGeom>
              <a:solidFill>
                <a:srgbClr val="FFFFFF"/>
              </a:solidFill>
              <a:ln w="65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3" name="Freeform: Shape 172">
                <a:extLst>
                  <a:ext uri="{FF2B5EF4-FFF2-40B4-BE49-F238E27FC236}">
                    <a16:creationId xmlns:a16="http://schemas.microsoft.com/office/drawing/2014/main" id="{F10BC382-397D-46AE-8DA1-EF0CF1CA8114}"/>
                  </a:ext>
                </a:extLst>
              </p:cNvPr>
              <p:cNvSpPr/>
              <p:nvPr/>
            </p:nvSpPr>
            <p:spPr>
              <a:xfrm>
                <a:off x="6727640" y="4993094"/>
                <a:ext cx="228383" cy="182706"/>
              </a:xfrm>
              <a:custGeom>
                <a:avLst/>
                <a:gdLst>
                  <a:gd name="connsiteX0" fmla="*/ 0 w 228382"/>
                  <a:gd name="connsiteY0" fmla="*/ 187274 h 182705"/>
                  <a:gd name="connsiteX1" fmla="*/ 230993 w 228382"/>
                  <a:gd name="connsiteY1" fmla="*/ 0 h 182705"/>
                  <a:gd name="connsiteX2" fmla="*/ 0 w 228382"/>
                  <a:gd name="connsiteY2" fmla="*/ 187274 h 1827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8382" h="182705">
                    <a:moveTo>
                      <a:pt x="0" y="187274"/>
                    </a:moveTo>
                    <a:cubicBezTo>
                      <a:pt x="91353" y="141597"/>
                      <a:pt x="167046" y="87438"/>
                      <a:pt x="230993" y="0"/>
                    </a:cubicBezTo>
                    <a:cubicBezTo>
                      <a:pt x="126589" y="28058"/>
                      <a:pt x="9135" y="122674"/>
                      <a:pt x="0" y="187274"/>
                    </a:cubicBezTo>
                    <a:close/>
                  </a:path>
                </a:pathLst>
              </a:custGeom>
              <a:solidFill>
                <a:srgbClr val="FFFFFF"/>
              </a:solidFill>
              <a:ln w="65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4" name="Freeform: Shape 173">
                <a:extLst>
                  <a:ext uri="{FF2B5EF4-FFF2-40B4-BE49-F238E27FC236}">
                    <a16:creationId xmlns:a16="http://schemas.microsoft.com/office/drawing/2014/main" id="{73D94C42-2A1D-4432-85D8-C2F5D2ACAADC}"/>
                  </a:ext>
                </a:extLst>
              </p:cNvPr>
              <p:cNvSpPr/>
              <p:nvPr/>
            </p:nvSpPr>
            <p:spPr>
              <a:xfrm>
                <a:off x="6183703" y="4996357"/>
                <a:ext cx="97878" cy="130504"/>
              </a:xfrm>
              <a:custGeom>
                <a:avLst/>
                <a:gdLst>
                  <a:gd name="connsiteX0" fmla="*/ 36276 w 97878"/>
                  <a:gd name="connsiteY0" fmla="*/ 130504 h 130504"/>
                  <a:gd name="connsiteX1" fmla="*/ 93698 w 97878"/>
                  <a:gd name="connsiteY1" fmla="*/ 123979 h 130504"/>
                  <a:gd name="connsiteX2" fmla="*/ 92393 w 97878"/>
                  <a:gd name="connsiteY2" fmla="*/ 60684 h 130504"/>
                  <a:gd name="connsiteX3" fmla="*/ 21920 w 97878"/>
                  <a:gd name="connsiteY3" fmla="*/ 0 h 130504"/>
                  <a:gd name="connsiteX4" fmla="*/ 1692 w 97878"/>
                  <a:gd name="connsiteY4" fmla="*/ 13703 h 130504"/>
                  <a:gd name="connsiteX5" fmla="*/ 2998 w 97878"/>
                  <a:gd name="connsiteY5" fmla="*/ 85480 h 130504"/>
                  <a:gd name="connsiteX6" fmla="*/ 36276 w 97878"/>
                  <a:gd name="connsiteY6" fmla="*/ 130504 h 1305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7878" h="130504">
                    <a:moveTo>
                      <a:pt x="36276" y="130504"/>
                    </a:moveTo>
                    <a:cubicBezTo>
                      <a:pt x="53241" y="137030"/>
                      <a:pt x="87173" y="135072"/>
                      <a:pt x="93698" y="123979"/>
                    </a:cubicBezTo>
                    <a:cubicBezTo>
                      <a:pt x="103486" y="108318"/>
                      <a:pt x="102833" y="75692"/>
                      <a:pt x="92393" y="60684"/>
                    </a:cubicBezTo>
                    <a:cubicBezTo>
                      <a:pt x="74775" y="35889"/>
                      <a:pt x="46064" y="20228"/>
                      <a:pt x="21920" y="0"/>
                    </a:cubicBezTo>
                    <a:cubicBezTo>
                      <a:pt x="15395" y="4568"/>
                      <a:pt x="8218" y="9135"/>
                      <a:pt x="1692" y="13703"/>
                    </a:cubicBezTo>
                    <a:cubicBezTo>
                      <a:pt x="1692" y="37846"/>
                      <a:pt x="-2875" y="62642"/>
                      <a:pt x="2998" y="85480"/>
                    </a:cubicBezTo>
                    <a:cubicBezTo>
                      <a:pt x="7565" y="103098"/>
                      <a:pt x="21920" y="124631"/>
                      <a:pt x="36276" y="130504"/>
                    </a:cubicBezTo>
                    <a:close/>
                  </a:path>
                </a:pathLst>
              </a:custGeom>
              <a:solidFill>
                <a:srgbClr val="FFFFFF"/>
              </a:solidFill>
              <a:ln w="65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5" name="Freeform: Shape 174">
                <a:extLst>
                  <a:ext uri="{FF2B5EF4-FFF2-40B4-BE49-F238E27FC236}">
                    <a16:creationId xmlns:a16="http://schemas.microsoft.com/office/drawing/2014/main" id="{7CAB04C0-367B-4ACB-9304-7C9877328572}"/>
                  </a:ext>
                </a:extLst>
              </p:cNvPr>
              <p:cNvSpPr/>
              <p:nvPr/>
            </p:nvSpPr>
            <p:spPr>
              <a:xfrm>
                <a:off x="5775612" y="3206490"/>
                <a:ext cx="123979" cy="202282"/>
              </a:xfrm>
              <a:custGeom>
                <a:avLst/>
                <a:gdLst>
                  <a:gd name="connsiteX0" fmla="*/ 123979 w 123979"/>
                  <a:gd name="connsiteY0" fmla="*/ 127894 h 202281"/>
                  <a:gd name="connsiteX1" fmla="*/ 0 w 123979"/>
                  <a:gd name="connsiteY1" fmla="*/ 0 h 202281"/>
                  <a:gd name="connsiteX2" fmla="*/ 50897 w 123979"/>
                  <a:gd name="connsiteY2" fmla="*/ 203587 h 202281"/>
                  <a:gd name="connsiteX3" fmla="*/ 123979 w 123979"/>
                  <a:gd name="connsiteY3" fmla="*/ 127894 h 2022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3979" h="202281">
                    <a:moveTo>
                      <a:pt x="123979" y="127894"/>
                    </a:moveTo>
                    <a:cubicBezTo>
                      <a:pt x="103098" y="70472"/>
                      <a:pt x="57422" y="28059"/>
                      <a:pt x="0" y="0"/>
                    </a:cubicBezTo>
                    <a:cubicBezTo>
                      <a:pt x="5872" y="71125"/>
                      <a:pt x="93963" y="112234"/>
                      <a:pt x="50897" y="203587"/>
                    </a:cubicBezTo>
                    <a:cubicBezTo>
                      <a:pt x="95268" y="180096"/>
                      <a:pt x="138987" y="168351"/>
                      <a:pt x="123979" y="127894"/>
                    </a:cubicBezTo>
                    <a:close/>
                  </a:path>
                </a:pathLst>
              </a:custGeom>
              <a:solidFill>
                <a:srgbClr val="FFFFFF"/>
              </a:solidFill>
              <a:ln w="65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6" name="Freeform: Shape 175">
                <a:extLst>
                  <a:ext uri="{FF2B5EF4-FFF2-40B4-BE49-F238E27FC236}">
                    <a16:creationId xmlns:a16="http://schemas.microsoft.com/office/drawing/2014/main" id="{63D49771-55F7-48F6-A9D6-E95AA0629CC4}"/>
                  </a:ext>
                </a:extLst>
              </p:cNvPr>
              <p:cNvSpPr/>
              <p:nvPr/>
            </p:nvSpPr>
            <p:spPr>
              <a:xfrm>
                <a:off x="8845073" y="1740275"/>
                <a:ext cx="6525" cy="6525"/>
              </a:xfrm>
              <a:custGeom>
                <a:avLst/>
                <a:gdLst>
                  <a:gd name="connsiteX0" fmla="*/ 5872 w 0"/>
                  <a:gd name="connsiteY0" fmla="*/ 4568 h 0"/>
                  <a:gd name="connsiteX1" fmla="*/ 4567 w 0"/>
                  <a:gd name="connsiteY1" fmla="*/ 2610 h 0"/>
                  <a:gd name="connsiteX2" fmla="*/ 4567 w 0"/>
                  <a:gd name="connsiteY2" fmla="*/ 2610 h 0"/>
                  <a:gd name="connsiteX3" fmla="*/ 0 w 0"/>
                  <a:gd name="connsiteY3" fmla="*/ 0 h 0"/>
                  <a:gd name="connsiteX4" fmla="*/ 3915 w 0"/>
                  <a:gd name="connsiteY4" fmla="*/ 3263 h 0"/>
                  <a:gd name="connsiteX5" fmla="*/ 5872 w 0"/>
                  <a:gd name="connsiteY5" fmla="*/ 4568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>
                    <a:moveTo>
                      <a:pt x="5872" y="4568"/>
                    </a:moveTo>
                    <a:cubicBezTo>
                      <a:pt x="5220" y="3915"/>
                      <a:pt x="5220" y="3263"/>
                      <a:pt x="4567" y="2610"/>
                    </a:cubicBezTo>
                    <a:lnTo>
                      <a:pt x="4567" y="2610"/>
                    </a:lnTo>
                    <a:cubicBezTo>
                      <a:pt x="3263" y="1957"/>
                      <a:pt x="1305" y="1305"/>
                      <a:pt x="0" y="0"/>
                    </a:cubicBezTo>
                    <a:cubicBezTo>
                      <a:pt x="1305" y="1305"/>
                      <a:pt x="2609" y="1957"/>
                      <a:pt x="3915" y="3263"/>
                    </a:cubicBezTo>
                    <a:cubicBezTo>
                      <a:pt x="4567" y="3263"/>
                      <a:pt x="5220" y="3915"/>
                      <a:pt x="5872" y="4568"/>
                    </a:cubicBezTo>
                    <a:close/>
                  </a:path>
                </a:pathLst>
              </a:custGeom>
              <a:solidFill>
                <a:srgbClr val="FFFFFF"/>
              </a:solidFill>
              <a:ln w="65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7" name="Freeform: Shape 176">
                <a:extLst>
                  <a:ext uri="{FF2B5EF4-FFF2-40B4-BE49-F238E27FC236}">
                    <a16:creationId xmlns:a16="http://schemas.microsoft.com/office/drawing/2014/main" id="{CDB9AA60-03D2-4D94-95E0-88A1735E6995}"/>
                  </a:ext>
                </a:extLst>
              </p:cNvPr>
              <p:cNvSpPr/>
              <p:nvPr/>
            </p:nvSpPr>
            <p:spPr>
              <a:xfrm>
                <a:off x="8850945" y="1744190"/>
                <a:ext cx="417614" cy="384988"/>
              </a:xfrm>
              <a:custGeom>
                <a:avLst/>
                <a:gdLst>
                  <a:gd name="connsiteX0" fmla="*/ 390861 w 417613"/>
                  <a:gd name="connsiteY0" fmla="*/ 363455 h 384987"/>
                  <a:gd name="connsiteX1" fmla="*/ 418919 w 417613"/>
                  <a:gd name="connsiteY1" fmla="*/ 387598 h 384987"/>
                  <a:gd name="connsiteX2" fmla="*/ 238823 w 417613"/>
                  <a:gd name="connsiteY2" fmla="*/ 189884 h 384987"/>
                  <a:gd name="connsiteX3" fmla="*/ 0 w 417613"/>
                  <a:gd name="connsiteY3" fmla="*/ 0 h 384987"/>
                  <a:gd name="connsiteX4" fmla="*/ 8483 w 417613"/>
                  <a:gd name="connsiteY4" fmla="*/ 15008 h 384987"/>
                  <a:gd name="connsiteX5" fmla="*/ 390861 w 417613"/>
                  <a:gd name="connsiteY5" fmla="*/ 363455 h 3849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17613" h="384987">
                    <a:moveTo>
                      <a:pt x="390861" y="363455"/>
                    </a:moveTo>
                    <a:cubicBezTo>
                      <a:pt x="399996" y="371937"/>
                      <a:pt x="409131" y="379768"/>
                      <a:pt x="418919" y="387598"/>
                    </a:cubicBezTo>
                    <a:cubicBezTo>
                      <a:pt x="363455" y="315821"/>
                      <a:pt x="305380" y="247958"/>
                      <a:pt x="238823" y="189884"/>
                    </a:cubicBezTo>
                    <a:cubicBezTo>
                      <a:pt x="162478" y="122674"/>
                      <a:pt x="79608" y="63295"/>
                      <a:pt x="0" y="0"/>
                    </a:cubicBezTo>
                    <a:cubicBezTo>
                      <a:pt x="2610" y="5220"/>
                      <a:pt x="4568" y="11093"/>
                      <a:pt x="8483" y="15008"/>
                    </a:cubicBezTo>
                    <a:cubicBezTo>
                      <a:pt x="135725" y="131809"/>
                      <a:pt x="263619" y="247958"/>
                      <a:pt x="390861" y="363455"/>
                    </a:cubicBezTo>
                    <a:close/>
                  </a:path>
                </a:pathLst>
              </a:custGeom>
              <a:solidFill>
                <a:srgbClr val="FFFFFF"/>
              </a:solidFill>
              <a:ln w="65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8" name="Freeform: Shape 177">
                <a:extLst>
                  <a:ext uri="{FF2B5EF4-FFF2-40B4-BE49-F238E27FC236}">
                    <a16:creationId xmlns:a16="http://schemas.microsoft.com/office/drawing/2014/main" id="{617799AA-D235-4E26-BBD9-FF57C81A25E4}"/>
                  </a:ext>
                </a:extLst>
              </p:cNvPr>
              <p:cNvSpPr/>
              <p:nvPr/>
            </p:nvSpPr>
            <p:spPr>
              <a:xfrm>
                <a:off x="5621616" y="2872399"/>
                <a:ext cx="117454" cy="169656"/>
              </a:xfrm>
              <a:custGeom>
                <a:avLst/>
                <a:gdLst>
                  <a:gd name="connsiteX0" fmla="*/ 67210 w 117453"/>
                  <a:gd name="connsiteY0" fmla="*/ 131157 h 169655"/>
                  <a:gd name="connsiteX1" fmla="*/ 121369 w 117453"/>
                  <a:gd name="connsiteY1" fmla="*/ 0 h 169655"/>
                  <a:gd name="connsiteX2" fmla="*/ 0 w 117453"/>
                  <a:gd name="connsiteY2" fmla="*/ 172266 h 169655"/>
                  <a:gd name="connsiteX3" fmla="*/ 123327 w 117453"/>
                  <a:gd name="connsiteY3" fmla="*/ 127894 h 169655"/>
                  <a:gd name="connsiteX4" fmla="*/ 67210 w 117453"/>
                  <a:gd name="connsiteY4" fmla="*/ 131157 h 1696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7453" h="169655">
                    <a:moveTo>
                      <a:pt x="67210" y="131157"/>
                    </a:moveTo>
                    <a:cubicBezTo>
                      <a:pt x="85481" y="86133"/>
                      <a:pt x="102446" y="45677"/>
                      <a:pt x="121369" y="0"/>
                    </a:cubicBezTo>
                    <a:cubicBezTo>
                      <a:pt x="50897" y="37194"/>
                      <a:pt x="37846" y="111581"/>
                      <a:pt x="0" y="172266"/>
                    </a:cubicBezTo>
                    <a:cubicBezTo>
                      <a:pt x="80913" y="176181"/>
                      <a:pt x="101794" y="169003"/>
                      <a:pt x="123327" y="127894"/>
                    </a:cubicBezTo>
                    <a:cubicBezTo>
                      <a:pt x="104403" y="128547"/>
                      <a:pt x="87438" y="129852"/>
                      <a:pt x="67210" y="131157"/>
                    </a:cubicBezTo>
                    <a:close/>
                  </a:path>
                </a:pathLst>
              </a:custGeom>
              <a:solidFill>
                <a:srgbClr val="FFFFFF"/>
              </a:solidFill>
              <a:ln w="65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9" name="Freeform: Shape 178">
                <a:extLst>
                  <a:ext uri="{FF2B5EF4-FFF2-40B4-BE49-F238E27FC236}">
                    <a16:creationId xmlns:a16="http://schemas.microsoft.com/office/drawing/2014/main" id="{B5A4020C-25D2-495D-AF62-874C54D64109}"/>
                  </a:ext>
                </a:extLst>
              </p:cNvPr>
              <p:cNvSpPr/>
              <p:nvPr/>
            </p:nvSpPr>
            <p:spPr>
              <a:xfrm>
                <a:off x="6400238" y="3152984"/>
                <a:ext cx="52202" cy="176181"/>
              </a:xfrm>
              <a:custGeom>
                <a:avLst/>
                <a:gdLst>
                  <a:gd name="connsiteX0" fmla="*/ 2447 w 52201"/>
                  <a:gd name="connsiteY0" fmla="*/ 30016 h 176180"/>
                  <a:gd name="connsiteX1" fmla="*/ 489 w 52201"/>
                  <a:gd name="connsiteY1" fmla="*/ 176181 h 176180"/>
                  <a:gd name="connsiteX2" fmla="*/ 21370 w 52201"/>
                  <a:gd name="connsiteY2" fmla="*/ 181401 h 176180"/>
                  <a:gd name="connsiteX3" fmla="*/ 54649 w 52201"/>
                  <a:gd name="connsiteY3" fmla="*/ 36541 h 176180"/>
                  <a:gd name="connsiteX4" fmla="*/ 37030 w 52201"/>
                  <a:gd name="connsiteY4" fmla="*/ 0 h 176180"/>
                  <a:gd name="connsiteX5" fmla="*/ 2447 w 52201"/>
                  <a:gd name="connsiteY5" fmla="*/ 30016 h 1761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2201" h="176180">
                    <a:moveTo>
                      <a:pt x="2447" y="30016"/>
                    </a:moveTo>
                    <a:cubicBezTo>
                      <a:pt x="-1468" y="78303"/>
                      <a:pt x="489" y="127242"/>
                      <a:pt x="489" y="176181"/>
                    </a:cubicBezTo>
                    <a:cubicBezTo>
                      <a:pt x="7667" y="178138"/>
                      <a:pt x="14192" y="179443"/>
                      <a:pt x="21370" y="181401"/>
                    </a:cubicBezTo>
                    <a:cubicBezTo>
                      <a:pt x="32463" y="133114"/>
                      <a:pt x="45513" y="85480"/>
                      <a:pt x="54649" y="36541"/>
                    </a:cubicBezTo>
                    <a:cubicBezTo>
                      <a:pt x="56606" y="25448"/>
                      <a:pt x="43556" y="12398"/>
                      <a:pt x="37030" y="0"/>
                    </a:cubicBezTo>
                    <a:cubicBezTo>
                      <a:pt x="24633" y="10440"/>
                      <a:pt x="3099" y="18923"/>
                      <a:pt x="2447" y="30016"/>
                    </a:cubicBezTo>
                    <a:close/>
                  </a:path>
                </a:pathLst>
              </a:custGeom>
              <a:solidFill>
                <a:srgbClr val="FFFFFF"/>
              </a:solidFill>
              <a:ln w="65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0" name="Freeform: Shape 179">
                <a:extLst>
                  <a:ext uri="{FF2B5EF4-FFF2-40B4-BE49-F238E27FC236}">
                    <a16:creationId xmlns:a16="http://schemas.microsoft.com/office/drawing/2014/main" id="{739C3652-AFE1-45F0-B3C5-C9D5756CDFC3}"/>
                  </a:ext>
                </a:extLst>
              </p:cNvPr>
              <p:cNvSpPr/>
              <p:nvPr/>
            </p:nvSpPr>
            <p:spPr>
              <a:xfrm>
                <a:off x="7463560" y="3659993"/>
                <a:ext cx="137030" cy="189231"/>
              </a:xfrm>
              <a:custGeom>
                <a:avLst/>
                <a:gdLst>
                  <a:gd name="connsiteX0" fmla="*/ 32098 w 137029"/>
                  <a:gd name="connsiteY0" fmla="*/ 191189 h 189231"/>
                  <a:gd name="connsiteX1" fmla="*/ 141069 w 137029"/>
                  <a:gd name="connsiteY1" fmla="*/ 11745 h 189231"/>
                  <a:gd name="connsiteX2" fmla="*/ 127366 w 137029"/>
                  <a:gd name="connsiteY2" fmla="*/ 0 h 189231"/>
                  <a:gd name="connsiteX3" fmla="*/ 13175 w 137029"/>
                  <a:gd name="connsiteY3" fmla="*/ 133767 h 189231"/>
                  <a:gd name="connsiteX4" fmla="*/ 32098 w 137029"/>
                  <a:gd name="connsiteY4" fmla="*/ 191189 h 1892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7029" h="189231">
                    <a:moveTo>
                      <a:pt x="32098" y="191189"/>
                    </a:moveTo>
                    <a:cubicBezTo>
                      <a:pt x="30140" y="107666"/>
                      <a:pt x="126061" y="80912"/>
                      <a:pt x="141069" y="11745"/>
                    </a:cubicBezTo>
                    <a:cubicBezTo>
                      <a:pt x="136501" y="7830"/>
                      <a:pt x="131933" y="3915"/>
                      <a:pt x="127366" y="0"/>
                    </a:cubicBezTo>
                    <a:cubicBezTo>
                      <a:pt x="88867" y="44371"/>
                      <a:pt x="46453" y="86133"/>
                      <a:pt x="13175" y="133767"/>
                    </a:cubicBezTo>
                    <a:cubicBezTo>
                      <a:pt x="-11621" y="169003"/>
                      <a:pt x="777" y="186621"/>
                      <a:pt x="32098" y="191189"/>
                    </a:cubicBezTo>
                    <a:close/>
                  </a:path>
                </a:pathLst>
              </a:custGeom>
              <a:solidFill>
                <a:srgbClr val="FFFFFF"/>
              </a:solidFill>
              <a:ln w="65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1" name="Freeform: Shape 180">
                <a:extLst>
                  <a:ext uri="{FF2B5EF4-FFF2-40B4-BE49-F238E27FC236}">
                    <a16:creationId xmlns:a16="http://schemas.microsoft.com/office/drawing/2014/main" id="{9ADEE287-01AB-4187-8B1C-398C98665F2C}"/>
                  </a:ext>
                </a:extLst>
              </p:cNvPr>
              <p:cNvSpPr/>
              <p:nvPr/>
            </p:nvSpPr>
            <p:spPr>
              <a:xfrm>
                <a:off x="7267572" y="3536666"/>
                <a:ext cx="117454" cy="169656"/>
              </a:xfrm>
              <a:custGeom>
                <a:avLst/>
                <a:gdLst>
                  <a:gd name="connsiteX0" fmla="*/ 27762 w 117453"/>
                  <a:gd name="connsiteY0" fmla="*/ 170961 h 169655"/>
                  <a:gd name="connsiteX1" fmla="*/ 123030 w 117453"/>
                  <a:gd name="connsiteY1" fmla="*/ 8483 h 169655"/>
                  <a:gd name="connsiteX2" fmla="*/ 110632 w 117453"/>
                  <a:gd name="connsiteY2" fmla="*/ 0 h 169655"/>
                  <a:gd name="connsiteX3" fmla="*/ 14059 w 117453"/>
                  <a:gd name="connsiteY3" fmla="*/ 103751 h 169655"/>
                  <a:gd name="connsiteX4" fmla="*/ 27762 w 117453"/>
                  <a:gd name="connsiteY4" fmla="*/ 170961 h 1696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7453" h="169655">
                    <a:moveTo>
                      <a:pt x="27762" y="170961"/>
                    </a:moveTo>
                    <a:cubicBezTo>
                      <a:pt x="60388" y="114844"/>
                      <a:pt x="91709" y="61990"/>
                      <a:pt x="123030" y="8483"/>
                    </a:cubicBezTo>
                    <a:cubicBezTo>
                      <a:pt x="119115" y="5873"/>
                      <a:pt x="115200" y="2610"/>
                      <a:pt x="110632" y="0"/>
                    </a:cubicBezTo>
                    <a:cubicBezTo>
                      <a:pt x="78006" y="34584"/>
                      <a:pt x="44075" y="67210"/>
                      <a:pt x="14059" y="103751"/>
                    </a:cubicBezTo>
                    <a:cubicBezTo>
                      <a:pt x="-6822" y="129199"/>
                      <a:pt x="-6169" y="155300"/>
                      <a:pt x="27762" y="170961"/>
                    </a:cubicBezTo>
                    <a:close/>
                  </a:path>
                </a:pathLst>
              </a:custGeom>
              <a:solidFill>
                <a:srgbClr val="FFFFFF"/>
              </a:solidFill>
              <a:ln w="65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2" name="Freeform: Shape 181">
                <a:extLst>
                  <a:ext uri="{FF2B5EF4-FFF2-40B4-BE49-F238E27FC236}">
                    <a16:creationId xmlns:a16="http://schemas.microsoft.com/office/drawing/2014/main" id="{3B552910-BFDC-45EE-83AB-FD489ACA08CF}"/>
                  </a:ext>
                </a:extLst>
              </p:cNvPr>
              <p:cNvSpPr/>
              <p:nvPr/>
            </p:nvSpPr>
            <p:spPr>
              <a:xfrm>
                <a:off x="6478377" y="3869452"/>
                <a:ext cx="130504" cy="176181"/>
              </a:xfrm>
              <a:custGeom>
                <a:avLst/>
                <a:gdLst>
                  <a:gd name="connsiteX0" fmla="*/ 127894 w 130504"/>
                  <a:gd name="connsiteY0" fmla="*/ 0 h 176180"/>
                  <a:gd name="connsiteX1" fmla="*/ 0 w 130504"/>
                  <a:gd name="connsiteY1" fmla="*/ 179443 h 176180"/>
                  <a:gd name="connsiteX2" fmla="*/ 127894 w 130504"/>
                  <a:gd name="connsiteY2" fmla="*/ 0 h 1761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30504" h="176180">
                    <a:moveTo>
                      <a:pt x="127894" y="0"/>
                    </a:moveTo>
                    <a:cubicBezTo>
                      <a:pt x="85481" y="59379"/>
                      <a:pt x="42414" y="119411"/>
                      <a:pt x="0" y="179443"/>
                    </a:cubicBezTo>
                    <a:cubicBezTo>
                      <a:pt x="92006" y="141597"/>
                      <a:pt x="152038" y="48287"/>
                      <a:pt x="12789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65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3" name="Freeform: Shape 182">
                <a:extLst>
                  <a:ext uri="{FF2B5EF4-FFF2-40B4-BE49-F238E27FC236}">
                    <a16:creationId xmlns:a16="http://schemas.microsoft.com/office/drawing/2014/main" id="{8940CF83-4105-4FC3-A436-8ECA1A7E09C0}"/>
                  </a:ext>
                </a:extLst>
              </p:cNvPr>
              <p:cNvSpPr/>
              <p:nvPr/>
            </p:nvSpPr>
            <p:spPr>
              <a:xfrm>
                <a:off x="6613449" y="4350538"/>
                <a:ext cx="130504" cy="65252"/>
              </a:xfrm>
              <a:custGeom>
                <a:avLst/>
                <a:gdLst>
                  <a:gd name="connsiteX0" fmla="*/ 0 w 130504"/>
                  <a:gd name="connsiteY0" fmla="*/ 29838 h 65252"/>
                  <a:gd name="connsiteX1" fmla="*/ 88090 w 130504"/>
                  <a:gd name="connsiteY1" fmla="*/ 68990 h 65252"/>
                  <a:gd name="connsiteX2" fmla="*/ 133115 w 130504"/>
                  <a:gd name="connsiteY2" fmla="*/ 57244 h 65252"/>
                  <a:gd name="connsiteX3" fmla="*/ 111581 w 130504"/>
                  <a:gd name="connsiteY3" fmla="*/ 14178 h 65252"/>
                  <a:gd name="connsiteX4" fmla="*/ 0 w 130504"/>
                  <a:gd name="connsiteY4" fmla="*/ 29838 h 652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0504" h="65252">
                    <a:moveTo>
                      <a:pt x="0" y="29838"/>
                    </a:moveTo>
                    <a:cubicBezTo>
                      <a:pt x="31974" y="44194"/>
                      <a:pt x="58727" y="60507"/>
                      <a:pt x="88090" y="68990"/>
                    </a:cubicBezTo>
                    <a:cubicBezTo>
                      <a:pt x="100488" y="72905"/>
                      <a:pt x="117454" y="61812"/>
                      <a:pt x="133115" y="57244"/>
                    </a:cubicBezTo>
                    <a:cubicBezTo>
                      <a:pt x="126589" y="42236"/>
                      <a:pt x="123327" y="20703"/>
                      <a:pt x="111581" y="14178"/>
                    </a:cubicBezTo>
                    <a:cubicBezTo>
                      <a:pt x="75693" y="-7356"/>
                      <a:pt x="38499" y="-6050"/>
                      <a:pt x="0" y="29838"/>
                    </a:cubicBezTo>
                    <a:close/>
                  </a:path>
                </a:pathLst>
              </a:custGeom>
              <a:solidFill>
                <a:srgbClr val="FFFFFF"/>
              </a:solidFill>
              <a:ln w="65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4" name="Freeform: Shape 183">
                <a:extLst>
                  <a:ext uri="{FF2B5EF4-FFF2-40B4-BE49-F238E27FC236}">
                    <a16:creationId xmlns:a16="http://schemas.microsoft.com/office/drawing/2014/main" id="{6E0846AC-B206-4E96-9B7F-FD04F2A56E46}"/>
                  </a:ext>
                </a:extLst>
              </p:cNvPr>
              <p:cNvSpPr/>
              <p:nvPr/>
            </p:nvSpPr>
            <p:spPr>
              <a:xfrm>
                <a:off x="6139719" y="2857391"/>
                <a:ext cx="163130" cy="78303"/>
              </a:xfrm>
              <a:custGeom>
                <a:avLst/>
                <a:gdLst>
                  <a:gd name="connsiteX0" fmla="*/ 79608 w 163130"/>
                  <a:gd name="connsiteY0" fmla="*/ 82870 h 78302"/>
                  <a:gd name="connsiteX1" fmla="*/ 166393 w 163130"/>
                  <a:gd name="connsiteY1" fmla="*/ 23491 h 78302"/>
                  <a:gd name="connsiteX2" fmla="*/ 0 w 163130"/>
                  <a:gd name="connsiteY2" fmla="*/ 0 h 78302"/>
                  <a:gd name="connsiteX3" fmla="*/ 79608 w 163130"/>
                  <a:gd name="connsiteY3" fmla="*/ 82870 h 783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3130" h="78302">
                    <a:moveTo>
                      <a:pt x="79608" y="82870"/>
                    </a:moveTo>
                    <a:cubicBezTo>
                      <a:pt x="116149" y="58074"/>
                      <a:pt x="140292" y="41109"/>
                      <a:pt x="166393" y="23491"/>
                    </a:cubicBezTo>
                    <a:cubicBezTo>
                      <a:pt x="111581" y="15660"/>
                      <a:pt x="61337" y="8483"/>
                      <a:pt x="0" y="0"/>
                    </a:cubicBezTo>
                    <a:cubicBezTo>
                      <a:pt x="30669" y="31321"/>
                      <a:pt x="55464" y="57422"/>
                      <a:pt x="79608" y="82870"/>
                    </a:cubicBezTo>
                    <a:close/>
                  </a:path>
                </a:pathLst>
              </a:custGeom>
              <a:solidFill>
                <a:srgbClr val="FFFFFF"/>
              </a:solidFill>
              <a:ln w="65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5" name="Freeform: Shape 184">
                <a:extLst>
                  <a:ext uri="{FF2B5EF4-FFF2-40B4-BE49-F238E27FC236}">
                    <a16:creationId xmlns:a16="http://schemas.microsoft.com/office/drawing/2014/main" id="{834117CD-A617-4E2D-90DB-ACAF26344CA7}"/>
                  </a:ext>
                </a:extLst>
              </p:cNvPr>
              <p:cNvSpPr/>
              <p:nvPr/>
            </p:nvSpPr>
            <p:spPr>
              <a:xfrm>
                <a:off x="6361576" y="3453009"/>
                <a:ext cx="78303" cy="110929"/>
              </a:xfrm>
              <a:custGeom>
                <a:avLst/>
                <a:gdLst>
                  <a:gd name="connsiteX0" fmla="*/ 69167 w 78302"/>
                  <a:gd name="connsiteY0" fmla="*/ 96708 h 110928"/>
                  <a:gd name="connsiteX1" fmla="*/ 82218 w 78302"/>
                  <a:gd name="connsiteY1" fmla="*/ 96055 h 110928"/>
                  <a:gd name="connsiteX2" fmla="*/ 80912 w 78302"/>
                  <a:gd name="connsiteY2" fmla="*/ 12532 h 110928"/>
                  <a:gd name="connsiteX3" fmla="*/ 57422 w 78302"/>
                  <a:gd name="connsiteY3" fmla="*/ 135 h 110928"/>
                  <a:gd name="connsiteX4" fmla="*/ 9135 w 78302"/>
                  <a:gd name="connsiteY4" fmla="*/ 65387 h 110928"/>
                  <a:gd name="connsiteX5" fmla="*/ 0 w 78302"/>
                  <a:gd name="connsiteY5" fmla="*/ 109758 h 110928"/>
                  <a:gd name="connsiteX6" fmla="*/ 10440 w 78302"/>
                  <a:gd name="connsiteY6" fmla="*/ 112368 h 110928"/>
                  <a:gd name="connsiteX7" fmla="*/ 45024 w 78302"/>
                  <a:gd name="connsiteY7" fmla="*/ 38633 h 110928"/>
                  <a:gd name="connsiteX8" fmla="*/ 69167 w 78302"/>
                  <a:gd name="connsiteY8" fmla="*/ 96708 h 110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8302" h="110928">
                    <a:moveTo>
                      <a:pt x="69167" y="96708"/>
                    </a:moveTo>
                    <a:cubicBezTo>
                      <a:pt x="73735" y="96708"/>
                      <a:pt x="78303" y="96055"/>
                      <a:pt x="82218" y="96055"/>
                    </a:cubicBezTo>
                    <a:cubicBezTo>
                      <a:pt x="82218" y="67997"/>
                      <a:pt x="83523" y="39938"/>
                      <a:pt x="80912" y="12532"/>
                    </a:cubicBezTo>
                    <a:cubicBezTo>
                      <a:pt x="80260" y="7312"/>
                      <a:pt x="58727" y="-1170"/>
                      <a:pt x="57422" y="135"/>
                    </a:cubicBezTo>
                    <a:cubicBezTo>
                      <a:pt x="39804" y="21015"/>
                      <a:pt x="22838" y="42549"/>
                      <a:pt x="9135" y="65387"/>
                    </a:cubicBezTo>
                    <a:cubicBezTo>
                      <a:pt x="1957" y="77784"/>
                      <a:pt x="2610" y="94750"/>
                      <a:pt x="0" y="109758"/>
                    </a:cubicBezTo>
                    <a:cubicBezTo>
                      <a:pt x="3263" y="110411"/>
                      <a:pt x="7178" y="111063"/>
                      <a:pt x="10440" y="112368"/>
                    </a:cubicBezTo>
                    <a:cubicBezTo>
                      <a:pt x="20228" y="92140"/>
                      <a:pt x="30016" y="71259"/>
                      <a:pt x="45024" y="38633"/>
                    </a:cubicBezTo>
                    <a:cubicBezTo>
                      <a:pt x="56117" y="66039"/>
                      <a:pt x="62642" y="81047"/>
                      <a:pt x="69167" y="96708"/>
                    </a:cubicBezTo>
                    <a:close/>
                  </a:path>
                </a:pathLst>
              </a:custGeom>
              <a:solidFill>
                <a:srgbClr val="FFFFFF"/>
              </a:solidFill>
              <a:ln w="65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6" name="Freeform: Shape 185">
                <a:extLst>
                  <a:ext uri="{FF2B5EF4-FFF2-40B4-BE49-F238E27FC236}">
                    <a16:creationId xmlns:a16="http://schemas.microsoft.com/office/drawing/2014/main" id="{2902574E-2ECB-411E-B3B3-2AF1D8FE8296}"/>
                  </a:ext>
                </a:extLst>
              </p:cNvPr>
              <p:cNvSpPr/>
              <p:nvPr/>
            </p:nvSpPr>
            <p:spPr>
              <a:xfrm>
                <a:off x="7641167" y="3872715"/>
                <a:ext cx="91353" cy="163130"/>
              </a:xfrm>
              <a:custGeom>
                <a:avLst/>
                <a:gdLst>
                  <a:gd name="connsiteX0" fmla="*/ 1308 w 91353"/>
                  <a:gd name="connsiteY0" fmla="*/ 163783 h 163130"/>
                  <a:gd name="connsiteX1" fmla="*/ 43722 w 91353"/>
                  <a:gd name="connsiteY1" fmla="*/ 84175 h 163130"/>
                  <a:gd name="connsiteX2" fmla="*/ 94619 w 91353"/>
                  <a:gd name="connsiteY2" fmla="*/ 8483 h 163130"/>
                  <a:gd name="connsiteX3" fmla="*/ 80263 w 91353"/>
                  <a:gd name="connsiteY3" fmla="*/ 0 h 163130"/>
                  <a:gd name="connsiteX4" fmla="*/ 1308 w 91353"/>
                  <a:gd name="connsiteY4" fmla="*/ 163783 h 1631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353" h="163130">
                    <a:moveTo>
                      <a:pt x="1308" y="163783"/>
                    </a:moveTo>
                    <a:cubicBezTo>
                      <a:pt x="15011" y="137030"/>
                      <a:pt x="28062" y="110276"/>
                      <a:pt x="43722" y="84175"/>
                    </a:cubicBezTo>
                    <a:cubicBezTo>
                      <a:pt x="59383" y="58075"/>
                      <a:pt x="77654" y="33278"/>
                      <a:pt x="94619" y="8483"/>
                    </a:cubicBezTo>
                    <a:cubicBezTo>
                      <a:pt x="90051" y="5873"/>
                      <a:pt x="84831" y="2610"/>
                      <a:pt x="80263" y="0"/>
                    </a:cubicBezTo>
                    <a:cubicBezTo>
                      <a:pt x="38502" y="47634"/>
                      <a:pt x="-8479" y="92005"/>
                      <a:pt x="1308" y="163783"/>
                    </a:cubicBezTo>
                    <a:close/>
                  </a:path>
                </a:pathLst>
              </a:custGeom>
              <a:solidFill>
                <a:srgbClr val="FFFFFF"/>
              </a:solidFill>
              <a:ln w="65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7" name="Freeform: Shape 186">
                <a:extLst>
                  <a:ext uri="{FF2B5EF4-FFF2-40B4-BE49-F238E27FC236}">
                    <a16:creationId xmlns:a16="http://schemas.microsoft.com/office/drawing/2014/main" id="{DF8A5C45-31C9-4E46-861E-28B950F5F9D7}"/>
                  </a:ext>
                </a:extLst>
              </p:cNvPr>
              <p:cNvSpPr/>
              <p:nvPr/>
            </p:nvSpPr>
            <p:spPr>
              <a:xfrm>
                <a:off x="5836296" y="3494252"/>
                <a:ext cx="52202" cy="110929"/>
              </a:xfrm>
              <a:custGeom>
                <a:avLst/>
                <a:gdLst>
                  <a:gd name="connsiteX0" fmla="*/ 0 w 52201"/>
                  <a:gd name="connsiteY0" fmla="*/ 4568 h 110928"/>
                  <a:gd name="connsiteX1" fmla="*/ 6525 w 52201"/>
                  <a:gd name="connsiteY1" fmla="*/ 94616 h 110928"/>
                  <a:gd name="connsiteX2" fmla="*/ 41761 w 52201"/>
                  <a:gd name="connsiteY2" fmla="*/ 116801 h 110928"/>
                  <a:gd name="connsiteX3" fmla="*/ 53507 w 52201"/>
                  <a:gd name="connsiteY3" fmla="*/ 82218 h 110928"/>
                  <a:gd name="connsiteX4" fmla="*/ 15660 w 52201"/>
                  <a:gd name="connsiteY4" fmla="*/ 0 h 110928"/>
                  <a:gd name="connsiteX5" fmla="*/ 0 w 52201"/>
                  <a:gd name="connsiteY5" fmla="*/ 4568 h 110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2201" h="110928">
                    <a:moveTo>
                      <a:pt x="0" y="4568"/>
                    </a:moveTo>
                    <a:cubicBezTo>
                      <a:pt x="1305" y="34584"/>
                      <a:pt x="0" y="65905"/>
                      <a:pt x="6525" y="94616"/>
                    </a:cubicBezTo>
                    <a:cubicBezTo>
                      <a:pt x="8483" y="104403"/>
                      <a:pt x="29363" y="109624"/>
                      <a:pt x="41761" y="116801"/>
                    </a:cubicBezTo>
                    <a:cubicBezTo>
                      <a:pt x="46329" y="105056"/>
                      <a:pt x="56769" y="91353"/>
                      <a:pt x="53507" y="82218"/>
                    </a:cubicBezTo>
                    <a:cubicBezTo>
                      <a:pt x="43719" y="54159"/>
                      <a:pt x="28711" y="27406"/>
                      <a:pt x="15660" y="0"/>
                    </a:cubicBezTo>
                    <a:cubicBezTo>
                      <a:pt x="10440" y="1957"/>
                      <a:pt x="5220" y="3263"/>
                      <a:pt x="0" y="4568"/>
                    </a:cubicBezTo>
                    <a:close/>
                  </a:path>
                </a:pathLst>
              </a:custGeom>
              <a:solidFill>
                <a:srgbClr val="FFFFFF"/>
              </a:solidFill>
              <a:ln w="65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8" name="Freeform: Shape 187">
                <a:extLst>
                  <a:ext uri="{FF2B5EF4-FFF2-40B4-BE49-F238E27FC236}">
                    <a16:creationId xmlns:a16="http://schemas.microsoft.com/office/drawing/2014/main" id="{5D71F2E5-1B07-4F69-847E-373F86F72A39}"/>
                  </a:ext>
                </a:extLst>
              </p:cNvPr>
              <p:cNvSpPr/>
              <p:nvPr/>
            </p:nvSpPr>
            <p:spPr>
              <a:xfrm>
                <a:off x="5269255" y="1649574"/>
                <a:ext cx="58727" cy="189231"/>
              </a:xfrm>
              <a:custGeom>
                <a:avLst/>
                <a:gdLst>
                  <a:gd name="connsiteX0" fmla="*/ 0 w 58726"/>
                  <a:gd name="connsiteY0" fmla="*/ 190536 h 189231"/>
                  <a:gd name="connsiteX1" fmla="*/ 18271 w 58726"/>
                  <a:gd name="connsiteY1" fmla="*/ 194451 h 189231"/>
                  <a:gd name="connsiteX2" fmla="*/ 61990 w 58726"/>
                  <a:gd name="connsiteY2" fmla="*/ 5220 h 189231"/>
                  <a:gd name="connsiteX3" fmla="*/ 39151 w 58726"/>
                  <a:gd name="connsiteY3" fmla="*/ 0 h 189231"/>
                  <a:gd name="connsiteX4" fmla="*/ 0 w 58726"/>
                  <a:gd name="connsiteY4" fmla="*/ 190536 h 1892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8726" h="189231">
                    <a:moveTo>
                      <a:pt x="0" y="190536"/>
                    </a:moveTo>
                    <a:cubicBezTo>
                      <a:pt x="5873" y="191841"/>
                      <a:pt x="11745" y="193146"/>
                      <a:pt x="18271" y="194451"/>
                    </a:cubicBezTo>
                    <a:cubicBezTo>
                      <a:pt x="32626" y="131157"/>
                      <a:pt x="47634" y="68515"/>
                      <a:pt x="61990" y="5220"/>
                    </a:cubicBezTo>
                    <a:cubicBezTo>
                      <a:pt x="54159" y="3263"/>
                      <a:pt x="46982" y="1958"/>
                      <a:pt x="39151" y="0"/>
                    </a:cubicBezTo>
                    <a:cubicBezTo>
                      <a:pt x="26101" y="63295"/>
                      <a:pt x="13050" y="126589"/>
                      <a:pt x="0" y="190536"/>
                    </a:cubicBezTo>
                    <a:close/>
                  </a:path>
                </a:pathLst>
              </a:custGeom>
              <a:solidFill>
                <a:srgbClr val="FFFFFF"/>
              </a:solidFill>
              <a:ln w="65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9" name="Freeform: Shape 188">
                <a:extLst>
                  <a:ext uri="{FF2B5EF4-FFF2-40B4-BE49-F238E27FC236}">
                    <a16:creationId xmlns:a16="http://schemas.microsoft.com/office/drawing/2014/main" id="{720753C1-6E1B-406C-A161-353B7A8AD5FD}"/>
                  </a:ext>
                </a:extLst>
              </p:cNvPr>
              <p:cNvSpPr/>
              <p:nvPr/>
            </p:nvSpPr>
            <p:spPr>
              <a:xfrm>
                <a:off x="6709370" y="4812998"/>
                <a:ext cx="143555" cy="110929"/>
              </a:xfrm>
              <a:custGeom>
                <a:avLst/>
                <a:gdLst>
                  <a:gd name="connsiteX0" fmla="*/ 0 w 143554"/>
                  <a:gd name="connsiteY0" fmla="*/ 101141 h 110928"/>
                  <a:gd name="connsiteX1" fmla="*/ 10440 w 143554"/>
                  <a:gd name="connsiteY1" fmla="*/ 115496 h 110928"/>
                  <a:gd name="connsiteX2" fmla="*/ 143555 w 143554"/>
                  <a:gd name="connsiteY2" fmla="*/ 22838 h 110928"/>
                  <a:gd name="connsiteX3" fmla="*/ 127894 w 143554"/>
                  <a:gd name="connsiteY3" fmla="*/ 0 h 110928"/>
                  <a:gd name="connsiteX4" fmla="*/ 0 w 143554"/>
                  <a:gd name="connsiteY4" fmla="*/ 101141 h 110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3554" h="110928">
                    <a:moveTo>
                      <a:pt x="0" y="101141"/>
                    </a:moveTo>
                    <a:cubicBezTo>
                      <a:pt x="3263" y="105709"/>
                      <a:pt x="7178" y="110929"/>
                      <a:pt x="10440" y="115496"/>
                    </a:cubicBezTo>
                    <a:cubicBezTo>
                      <a:pt x="54812" y="84828"/>
                      <a:pt x="99183" y="54160"/>
                      <a:pt x="143555" y="22838"/>
                    </a:cubicBezTo>
                    <a:cubicBezTo>
                      <a:pt x="138335" y="15008"/>
                      <a:pt x="133115" y="7830"/>
                      <a:pt x="127894" y="0"/>
                    </a:cubicBezTo>
                    <a:cubicBezTo>
                      <a:pt x="85480" y="33931"/>
                      <a:pt x="42414" y="67210"/>
                      <a:pt x="0" y="101141"/>
                    </a:cubicBezTo>
                    <a:close/>
                  </a:path>
                </a:pathLst>
              </a:custGeom>
              <a:solidFill>
                <a:srgbClr val="FFFFFF"/>
              </a:solidFill>
              <a:ln w="65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0" name="Freeform: Shape 189">
                <a:extLst>
                  <a:ext uri="{FF2B5EF4-FFF2-40B4-BE49-F238E27FC236}">
                    <a16:creationId xmlns:a16="http://schemas.microsoft.com/office/drawing/2014/main" id="{2420923F-0DBB-4395-B292-B81A9AD09EEA}"/>
                  </a:ext>
                </a:extLst>
              </p:cNvPr>
              <p:cNvSpPr/>
              <p:nvPr/>
            </p:nvSpPr>
            <p:spPr>
              <a:xfrm>
                <a:off x="5728630" y="2726234"/>
                <a:ext cx="45677" cy="91353"/>
              </a:xfrm>
              <a:custGeom>
                <a:avLst/>
                <a:gdLst>
                  <a:gd name="connsiteX0" fmla="*/ 51549 w 45676"/>
                  <a:gd name="connsiteY0" fmla="*/ 93963 h 91352"/>
                  <a:gd name="connsiteX1" fmla="*/ 33278 w 45676"/>
                  <a:gd name="connsiteY1" fmla="*/ 3263 h 91352"/>
                  <a:gd name="connsiteX2" fmla="*/ 17618 w 45676"/>
                  <a:gd name="connsiteY2" fmla="*/ 0 h 91352"/>
                  <a:gd name="connsiteX3" fmla="*/ 0 w 45676"/>
                  <a:gd name="connsiteY3" fmla="*/ 78303 h 91352"/>
                  <a:gd name="connsiteX4" fmla="*/ 51549 w 45676"/>
                  <a:gd name="connsiteY4" fmla="*/ 93963 h 913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5676" h="91352">
                    <a:moveTo>
                      <a:pt x="51549" y="93963"/>
                    </a:moveTo>
                    <a:cubicBezTo>
                      <a:pt x="44371" y="57422"/>
                      <a:pt x="39151" y="30016"/>
                      <a:pt x="33278" y="3263"/>
                    </a:cubicBezTo>
                    <a:cubicBezTo>
                      <a:pt x="28058" y="1958"/>
                      <a:pt x="22838" y="653"/>
                      <a:pt x="17618" y="0"/>
                    </a:cubicBezTo>
                    <a:cubicBezTo>
                      <a:pt x="10440" y="26101"/>
                      <a:pt x="652" y="52202"/>
                      <a:pt x="0" y="78303"/>
                    </a:cubicBezTo>
                    <a:cubicBezTo>
                      <a:pt x="0" y="82870"/>
                      <a:pt x="35889" y="88743"/>
                      <a:pt x="51549" y="93963"/>
                    </a:cubicBezTo>
                    <a:close/>
                  </a:path>
                </a:pathLst>
              </a:custGeom>
              <a:solidFill>
                <a:srgbClr val="FFFFFF"/>
              </a:solidFill>
              <a:ln w="65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1" name="Freeform: Shape 190">
                <a:extLst>
                  <a:ext uri="{FF2B5EF4-FFF2-40B4-BE49-F238E27FC236}">
                    <a16:creationId xmlns:a16="http://schemas.microsoft.com/office/drawing/2014/main" id="{C6202A74-7880-473E-9D3D-8875469A8EDF}"/>
                  </a:ext>
                </a:extLst>
              </p:cNvPr>
              <p:cNvSpPr/>
              <p:nvPr/>
            </p:nvSpPr>
            <p:spPr>
              <a:xfrm>
                <a:off x="7647457" y="4291633"/>
                <a:ext cx="58727" cy="123979"/>
              </a:xfrm>
              <a:custGeom>
                <a:avLst/>
                <a:gdLst>
                  <a:gd name="connsiteX0" fmla="*/ 16551 w 58726"/>
                  <a:gd name="connsiteY0" fmla="*/ 123979 h 123979"/>
                  <a:gd name="connsiteX1" fmla="*/ 64185 w 58726"/>
                  <a:gd name="connsiteY1" fmla="*/ 0 h 123979"/>
                  <a:gd name="connsiteX2" fmla="*/ 16551 w 58726"/>
                  <a:gd name="connsiteY2" fmla="*/ 123979 h 1239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8726" h="123979">
                    <a:moveTo>
                      <a:pt x="16551" y="123979"/>
                    </a:moveTo>
                    <a:cubicBezTo>
                      <a:pt x="32864" y="82870"/>
                      <a:pt x="45915" y="48286"/>
                      <a:pt x="64185" y="0"/>
                    </a:cubicBezTo>
                    <a:cubicBezTo>
                      <a:pt x="-4330" y="37846"/>
                      <a:pt x="-14117" y="65252"/>
                      <a:pt x="16551" y="123979"/>
                    </a:cubicBezTo>
                    <a:close/>
                  </a:path>
                </a:pathLst>
              </a:custGeom>
              <a:solidFill>
                <a:srgbClr val="FFFFFF"/>
              </a:solidFill>
              <a:ln w="65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2" name="Freeform: Shape 191">
                <a:extLst>
                  <a:ext uri="{FF2B5EF4-FFF2-40B4-BE49-F238E27FC236}">
                    <a16:creationId xmlns:a16="http://schemas.microsoft.com/office/drawing/2014/main" id="{3B163028-669C-4949-ADFC-E930F5E18E7C}"/>
                  </a:ext>
                </a:extLst>
              </p:cNvPr>
              <p:cNvSpPr/>
              <p:nvPr/>
            </p:nvSpPr>
            <p:spPr>
              <a:xfrm>
                <a:off x="6734818" y="4431925"/>
                <a:ext cx="71777" cy="91353"/>
              </a:xfrm>
              <a:custGeom>
                <a:avLst/>
                <a:gdLst>
                  <a:gd name="connsiteX0" fmla="*/ 0 w 71777"/>
                  <a:gd name="connsiteY0" fmla="*/ 76997 h 91352"/>
                  <a:gd name="connsiteX1" fmla="*/ 20880 w 71777"/>
                  <a:gd name="connsiteY1" fmla="*/ 92005 h 91352"/>
                  <a:gd name="connsiteX2" fmla="*/ 74387 w 71777"/>
                  <a:gd name="connsiteY2" fmla="*/ 13703 h 91352"/>
                  <a:gd name="connsiteX3" fmla="*/ 55464 w 71777"/>
                  <a:gd name="connsiteY3" fmla="*/ 0 h 91352"/>
                  <a:gd name="connsiteX4" fmla="*/ 0 w 71777"/>
                  <a:gd name="connsiteY4" fmla="*/ 76997 h 913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1777" h="91352">
                    <a:moveTo>
                      <a:pt x="0" y="76997"/>
                    </a:moveTo>
                    <a:cubicBezTo>
                      <a:pt x="7178" y="82218"/>
                      <a:pt x="14355" y="86785"/>
                      <a:pt x="20880" y="92005"/>
                    </a:cubicBezTo>
                    <a:cubicBezTo>
                      <a:pt x="38499" y="65905"/>
                      <a:pt x="56117" y="39804"/>
                      <a:pt x="74387" y="13703"/>
                    </a:cubicBezTo>
                    <a:cubicBezTo>
                      <a:pt x="67862" y="9135"/>
                      <a:pt x="61990" y="4568"/>
                      <a:pt x="55464" y="0"/>
                    </a:cubicBezTo>
                    <a:cubicBezTo>
                      <a:pt x="37193" y="25448"/>
                      <a:pt x="18923" y="50897"/>
                      <a:pt x="0" y="76997"/>
                    </a:cubicBezTo>
                    <a:close/>
                  </a:path>
                </a:pathLst>
              </a:custGeom>
              <a:solidFill>
                <a:srgbClr val="FFFFFF"/>
              </a:solidFill>
              <a:ln w="65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193" name="Group 192">
            <a:extLst>
              <a:ext uri="{FF2B5EF4-FFF2-40B4-BE49-F238E27FC236}">
                <a16:creationId xmlns:a16="http://schemas.microsoft.com/office/drawing/2014/main" id="{5F74051A-4319-4B52-9609-961A0F23A768}"/>
              </a:ext>
            </a:extLst>
          </p:cNvPr>
          <p:cNvGrpSpPr/>
          <p:nvPr/>
        </p:nvGrpSpPr>
        <p:grpSpPr>
          <a:xfrm>
            <a:off x="6697940" y="3493416"/>
            <a:ext cx="4007832" cy="1845482"/>
            <a:chOff x="1505649" y="1778948"/>
            <a:chExt cx="8899424" cy="4097907"/>
          </a:xfrm>
        </p:grpSpPr>
        <p:grpSp>
          <p:nvGrpSpPr>
            <p:cNvPr id="194" name="Group 193">
              <a:extLst>
                <a:ext uri="{FF2B5EF4-FFF2-40B4-BE49-F238E27FC236}">
                  <a16:creationId xmlns:a16="http://schemas.microsoft.com/office/drawing/2014/main" id="{06423EB0-FD29-437E-8292-DC938A353124}"/>
                </a:ext>
              </a:extLst>
            </p:cNvPr>
            <p:cNvGrpSpPr/>
            <p:nvPr/>
          </p:nvGrpSpPr>
          <p:grpSpPr>
            <a:xfrm>
              <a:off x="1505649" y="2297508"/>
              <a:ext cx="8899424" cy="2600325"/>
              <a:chOff x="1505649" y="2297508"/>
              <a:chExt cx="8899424" cy="2600325"/>
            </a:xfrm>
          </p:grpSpPr>
          <p:sp>
            <p:nvSpPr>
              <p:cNvPr id="235" name="Graphic 90">
                <a:extLst>
                  <a:ext uri="{FF2B5EF4-FFF2-40B4-BE49-F238E27FC236}">
                    <a16:creationId xmlns:a16="http://schemas.microsoft.com/office/drawing/2014/main" id="{89A6DDBC-CD61-49C0-A8ED-2FA94FB19CAE}"/>
                  </a:ext>
                </a:extLst>
              </p:cNvPr>
              <p:cNvSpPr/>
              <p:nvPr/>
            </p:nvSpPr>
            <p:spPr>
              <a:xfrm rot="21006900">
                <a:off x="6585548" y="2297508"/>
                <a:ext cx="3819525" cy="2600325"/>
              </a:xfrm>
              <a:custGeom>
                <a:avLst/>
                <a:gdLst>
                  <a:gd name="connsiteX0" fmla="*/ 2554515 w 3819525"/>
                  <a:gd name="connsiteY0" fmla="*/ 1311354 h 2600325"/>
                  <a:gd name="connsiteX1" fmla="*/ 2497365 w 3819525"/>
                  <a:gd name="connsiteY1" fmla="*/ 1328499 h 2600325"/>
                  <a:gd name="connsiteX2" fmla="*/ 2462122 w 3819525"/>
                  <a:gd name="connsiteY2" fmla="*/ 1384697 h 2600325"/>
                  <a:gd name="connsiteX3" fmla="*/ 2479267 w 3819525"/>
                  <a:gd name="connsiteY3" fmla="*/ 1415177 h 2600325"/>
                  <a:gd name="connsiteX4" fmla="*/ 2530702 w 3819525"/>
                  <a:gd name="connsiteY4" fmla="*/ 1419939 h 2600325"/>
                  <a:gd name="connsiteX5" fmla="*/ 2676434 w 3819525"/>
                  <a:gd name="connsiteY5" fmla="*/ 1458039 h 2600325"/>
                  <a:gd name="connsiteX6" fmla="*/ 2747872 w 3819525"/>
                  <a:gd name="connsiteY6" fmla="*/ 1583769 h 2600325"/>
                  <a:gd name="connsiteX7" fmla="*/ 2802165 w 3819525"/>
                  <a:gd name="connsiteY7" fmla="*/ 1607582 h 2600325"/>
                  <a:gd name="connsiteX8" fmla="*/ 2818357 w 3819525"/>
                  <a:gd name="connsiteY8" fmla="*/ 1574244 h 2600325"/>
                  <a:gd name="connsiteX9" fmla="*/ 2775494 w 3819525"/>
                  <a:gd name="connsiteY9" fmla="*/ 1497092 h 2600325"/>
                  <a:gd name="connsiteX10" fmla="*/ 2608807 w 3819525"/>
                  <a:gd name="connsiteY10" fmla="*/ 1334214 h 2600325"/>
                  <a:gd name="connsiteX11" fmla="*/ 2554515 w 3819525"/>
                  <a:gd name="connsiteY11" fmla="*/ 1311354 h 2600325"/>
                  <a:gd name="connsiteX12" fmla="*/ 2554515 w 3819525"/>
                  <a:gd name="connsiteY12" fmla="*/ 1311354 h 2600325"/>
                  <a:gd name="connsiteX13" fmla="*/ 2628809 w 3819525"/>
                  <a:gd name="connsiteY13" fmla="*/ 1667 h 2600325"/>
                  <a:gd name="connsiteX14" fmla="*/ 2641192 w 3819525"/>
                  <a:gd name="connsiteY14" fmla="*/ 8334 h 2600325"/>
                  <a:gd name="connsiteX15" fmla="*/ 2967899 w 3819525"/>
                  <a:gd name="connsiteY15" fmla="*/ 431244 h 2600325"/>
                  <a:gd name="connsiteX16" fmla="*/ 2986949 w 3819525"/>
                  <a:gd name="connsiteY16" fmla="*/ 445532 h 2600325"/>
                  <a:gd name="connsiteX17" fmla="*/ 3174592 w 3819525"/>
                  <a:gd name="connsiteY17" fmla="*/ 413147 h 2600325"/>
                  <a:gd name="connsiteX18" fmla="*/ 3183165 w 3819525"/>
                  <a:gd name="connsiteY18" fmla="*/ 428387 h 2600325"/>
                  <a:gd name="connsiteX19" fmla="*/ 3004094 w 3819525"/>
                  <a:gd name="connsiteY19" fmla="*/ 532209 h 2600325"/>
                  <a:gd name="connsiteX20" fmla="*/ 3001237 w 3819525"/>
                  <a:gd name="connsiteY20" fmla="*/ 551259 h 2600325"/>
                  <a:gd name="connsiteX21" fmla="*/ 3027907 w 3819525"/>
                  <a:gd name="connsiteY21" fmla="*/ 575072 h 2600325"/>
                  <a:gd name="connsiteX22" fmla="*/ 3013619 w 3819525"/>
                  <a:gd name="connsiteY22" fmla="*/ 621744 h 2600325"/>
                  <a:gd name="connsiteX23" fmla="*/ 3007904 w 3819525"/>
                  <a:gd name="connsiteY23" fmla="*/ 643652 h 2600325"/>
                  <a:gd name="connsiteX24" fmla="*/ 3060292 w 3819525"/>
                  <a:gd name="connsiteY24" fmla="*/ 733187 h 2600325"/>
                  <a:gd name="connsiteX25" fmla="*/ 3066007 w 3819525"/>
                  <a:gd name="connsiteY25" fmla="*/ 763667 h 2600325"/>
                  <a:gd name="connsiteX26" fmla="*/ 3052672 w 3819525"/>
                  <a:gd name="connsiteY26" fmla="*/ 784622 h 2600325"/>
                  <a:gd name="connsiteX27" fmla="*/ 3033622 w 3819525"/>
                  <a:gd name="connsiteY27" fmla="*/ 774144 h 2600325"/>
                  <a:gd name="connsiteX28" fmla="*/ 3014572 w 3819525"/>
                  <a:gd name="connsiteY28" fmla="*/ 735092 h 2600325"/>
                  <a:gd name="connsiteX29" fmla="*/ 2991712 w 3819525"/>
                  <a:gd name="connsiteY29" fmla="*/ 733187 h 2600325"/>
                  <a:gd name="connsiteX30" fmla="*/ 2974567 w 3819525"/>
                  <a:gd name="connsiteY30" fmla="*/ 768429 h 2600325"/>
                  <a:gd name="connsiteX31" fmla="*/ 2962184 w 3819525"/>
                  <a:gd name="connsiteY31" fmla="*/ 772239 h 2600325"/>
                  <a:gd name="connsiteX32" fmla="*/ 2943134 w 3819525"/>
                  <a:gd name="connsiteY32" fmla="*/ 761762 h 2600325"/>
                  <a:gd name="connsiteX33" fmla="*/ 2914559 w 3819525"/>
                  <a:gd name="connsiteY33" fmla="*/ 787479 h 2600325"/>
                  <a:gd name="connsiteX34" fmla="*/ 2931704 w 3819525"/>
                  <a:gd name="connsiteY34" fmla="*/ 817007 h 2600325"/>
                  <a:gd name="connsiteX35" fmla="*/ 2955517 w 3819525"/>
                  <a:gd name="connsiteY35" fmla="*/ 817959 h 2600325"/>
                  <a:gd name="connsiteX36" fmla="*/ 2970757 w 3819525"/>
                  <a:gd name="connsiteY36" fmla="*/ 813197 h 2600325"/>
                  <a:gd name="connsiteX37" fmla="*/ 2966947 w 3819525"/>
                  <a:gd name="connsiteY37" fmla="*/ 836057 h 2600325"/>
                  <a:gd name="connsiteX38" fmla="*/ 2965994 w 3819525"/>
                  <a:gd name="connsiteY38" fmla="*/ 865584 h 2600325"/>
                  <a:gd name="connsiteX39" fmla="*/ 2975519 w 3819525"/>
                  <a:gd name="connsiteY39" fmla="*/ 882729 h 2600325"/>
                  <a:gd name="connsiteX40" fmla="*/ 2964090 w 3819525"/>
                  <a:gd name="connsiteY40" fmla="*/ 943689 h 2600325"/>
                  <a:gd name="connsiteX41" fmla="*/ 2923132 w 3819525"/>
                  <a:gd name="connsiteY41" fmla="*/ 940832 h 2600325"/>
                  <a:gd name="connsiteX42" fmla="*/ 2873602 w 3819525"/>
                  <a:gd name="connsiteY42" fmla="*/ 864632 h 2600325"/>
                  <a:gd name="connsiteX43" fmla="*/ 2817404 w 3819525"/>
                  <a:gd name="connsiteY43" fmla="*/ 818912 h 2600325"/>
                  <a:gd name="connsiteX44" fmla="*/ 2768827 w 3819525"/>
                  <a:gd name="connsiteY44" fmla="*/ 827484 h 2600325"/>
                  <a:gd name="connsiteX45" fmla="*/ 2709772 w 3819525"/>
                  <a:gd name="connsiteY45" fmla="*/ 911304 h 2600325"/>
                  <a:gd name="connsiteX46" fmla="*/ 2718344 w 3819525"/>
                  <a:gd name="connsiteY46" fmla="*/ 944642 h 2600325"/>
                  <a:gd name="connsiteX47" fmla="*/ 2745967 w 3819525"/>
                  <a:gd name="connsiteY47" fmla="*/ 1051322 h 2600325"/>
                  <a:gd name="connsiteX48" fmla="*/ 2745015 w 3819525"/>
                  <a:gd name="connsiteY48" fmla="*/ 1082754 h 2600325"/>
                  <a:gd name="connsiteX49" fmla="*/ 2788829 w 3819525"/>
                  <a:gd name="connsiteY49" fmla="*/ 1174194 h 2600325"/>
                  <a:gd name="connsiteX50" fmla="*/ 3157447 w 3819525"/>
                  <a:gd name="connsiteY50" fmla="*/ 1304687 h 2600325"/>
                  <a:gd name="connsiteX51" fmla="*/ 3189832 w 3819525"/>
                  <a:gd name="connsiteY51" fmla="*/ 1329452 h 2600325"/>
                  <a:gd name="connsiteX52" fmla="*/ 3202215 w 3819525"/>
                  <a:gd name="connsiteY52" fmla="*/ 1357074 h 2600325"/>
                  <a:gd name="connsiteX53" fmla="*/ 3240315 w 3819525"/>
                  <a:gd name="connsiteY53" fmla="*/ 1375172 h 2600325"/>
                  <a:gd name="connsiteX54" fmla="*/ 3342232 w 3819525"/>
                  <a:gd name="connsiteY54" fmla="*/ 1351359 h 2600325"/>
                  <a:gd name="connsiteX55" fmla="*/ 3449865 w 3819525"/>
                  <a:gd name="connsiteY55" fmla="*/ 1367552 h 2600325"/>
                  <a:gd name="connsiteX56" fmla="*/ 3512729 w 3819525"/>
                  <a:gd name="connsiteY56" fmla="*/ 1374219 h 2600325"/>
                  <a:gd name="connsiteX57" fmla="*/ 3755617 w 3819525"/>
                  <a:gd name="connsiteY57" fmla="*/ 1296114 h 2600325"/>
                  <a:gd name="connsiteX58" fmla="*/ 3767999 w 3819525"/>
                  <a:gd name="connsiteY58" fmla="*/ 1353264 h 2600325"/>
                  <a:gd name="connsiteX59" fmla="*/ 3620362 w 3819525"/>
                  <a:gd name="connsiteY59" fmla="*/ 1402794 h 2600325"/>
                  <a:gd name="connsiteX60" fmla="*/ 3548924 w 3819525"/>
                  <a:gd name="connsiteY60" fmla="*/ 1427559 h 2600325"/>
                  <a:gd name="connsiteX61" fmla="*/ 3534637 w 3819525"/>
                  <a:gd name="connsiteY61" fmla="*/ 1462802 h 2600325"/>
                  <a:gd name="connsiteX62" fmla="*/ 3543209 w 3819525"/>
                  <a:gd name="connsiteY62" fmla="*/ 1480899 h 2600325"/>
                  <a:gd name="connsiteX63" fmla="*/ 3534637 w 3819525"/>
                  <a:gd name="connsiteY63" fmla="*/ 1504712 h 2600325"/>
                  <a:gd name="connsiteX64" fmla="*/ 3501299 w 3819525"/>
                  <a:gd name="connsiteY64" fmla="*/ 1535192 h 2600325"/>
                  <a:gd name="connsiteX65" fmla="*/ 3462247 w 3819525"/>
                  <a:gd name="connsiteY65" fmla="*/ 1551384 h 2600325"/>
                  <a:gd name="connsiteX66" fmla="*/ 3445102 w 3819525"/>
                  <a:gd name="connsiteY66" fmla="*/ 1555194 h 2600325"/>
                  <a:gd name="connsiteX67" fmla="*/ 3423194 w 3819525"/>
                  <a:gd name="connsiteY67" fmla="*/ 1551384 h 2600325"/>
                  <a:gd name="connsiteX68" fmla="*/ 3412717 w 3819525"/>
                  <a:gd name="connsiteY68" fmla="*/ 1533287 h 2600325"/>
                  <a:gd name="connsiteX69" fmla="*/ 3377474 w 3819525"/>
                  <a:gd name="connsiteY69" fmla="*/ 1518999 h 2600325"/>
                  <a:gd name="connsiteX70" fmla="*/ 3156494 w 3819525"/>
                  <a:gd name="connsiteY70" fmla="*/ 1599962 h 2600325"/>
                  <a:gd name="connsiteX71" fmla="*/ 3120299 w 3819525"/>
                  <a:gd name="connsiteY71" fmla="*/ 1648539 h 2600325"/>
                  <a:gd name="connsiteX72" fmla="*/ 3112679 w 3819525"/>
                  <a:gd name="connsiteY72" fmla="*/ 1741884 h 2600325"/>
                  <a:gd name="connsiteX73" fmla="*/ 3070769 w 3819525"/>
                  <a:gd name="connsiteY73" fmla="*/ 1851422 h 2600325"/>
                  <a:gd name="connsiteX74" fmla="*/ 3017429 w 3819525"/>
                  <a:gd name="connsiteY74" fmla="*/ 1868567 h 2600325"/>
                  <a:gd name="connsiteX75" fmla="*/ 2884079 w 3819525"/>
                  <a:gd name="connsiteY75" fmla="*/ 1730454 h 2600325"/>
                  <a:gd name="connsiteX76" fmla="*/ 2860267 w 3819525"/>
                  <a:gd name="connsiteY76" fmla="*/ 1705689 h 2600325"/>
                  <a:gd name="connsiteX77" fmla="*/ 2823119 w 3819525"/>
                  <a:gd name="connsiteY77" fmla="*/ 1712357 h 2600325"/>
                  <a:gd name="connsiteX78" fmla="*/ 2816452 w 3819525"/>
                  <a:gd name="connsiteY78" fmla="*/ 1846659 h 2600325"/>
                  <a:gd name="connsiteX79" fmla="*/ 2867887 w 3819525"/>
                  <a:gd name="connsiteY79" fmla="*/ 1966674 h 2600325"/>
                  <a:gd name="connsiteX80" fmla="*/ 2836454 w 3819525"/>
                  <a:gd name="connsiteY80" fmla="*/ 2017157 h 2600325"/>
                  <a:gd name="connsiteX81" fmla="*/ 2705962 w 3819525"/>
                  <a:gd name="connsiteY81" fmla="*/ 2012394 h 2600325"/>
                  <a:gd name="connsiteX82" fmla="*/ 2685959 w 3819525"/>
                  <a:gd name="connsiteY82" fmla="*/ 2032397 h 2600325"/>
                  <a:gd name="connsiteX83" fmla="*/ 2679292 w 3819525"/>
                  <a:gd name="connsiteY83" fmla="*/ 2085737 h 2600325"/>
                  <a:gd name="connsiteX84" fmla="*/ 2692627 w 3819525"/>
                  <a:gd name="connsiteY84" fmla="*/ 2104787 h 2600325"/>
                  <a:gd name="connsiteX85" fmla="*/ 2708819 w 3819525"/>
                  <a:gd name="connsiteY85" fmla="*/ 2134315 h 2600325"/>
                  <a:gd name="connsiteX86" fmla="*/ 2704057 w 3819525"/>
                  <a:gd name="connsiteY86" fmla="*/ 2226707 h 2600325"/>
                  <a:gd name="connsiteX87" fmla="*/ 2787877 w 3819525"/>
                  <a:gd name="connsiteY87" fmla="*/ 2289572 h 2600325"/>
                  <a:gd name="connsiteX88" fmla="*/ 2827882 w 3819525"/>
                  <a:gd name="connsiteY88" fmla="*/ 2295287 h 2600325"/>
                  <a:gd name="connsiteX89" fmla="*/ 2851694 w 3819525"/>
                  <a:gd name="connsiteY89" fmla="*/ 2323862 h 2600325"/>
                  <a:gd name="connsiteX90" fmla="*/ 2851694 w 3819525"/>
                  <a:gd name="connsiteY90" fmla="*/ 2348627 h 2600325"/>
                  <a:gd name="connsiteX91" fmla="*/ 2831692 w 3819525"/>
                  <a:gd name="connsiteY91" fmla="*/ 2368629 h 2600325"/>
                  <a:gd name="connsiteX92" fmla="*/ 2717392 w 3819525"/>
                  <a:gd name="connsiteY92" fmla="*/ 2361962 h 2600325"/>
                  <a:gd name="connsiteX93" fmla="*/ 2615474 w 3819525"/>
                  <a:gd name="connsiteY93" fmla="*/ 2278142 h 2600325"/>
                  <a:gd name="connsiteX94" fmla="*/ 2601187 w 3819525"/>
                  <a:gd name="connsiteY94" fmla="*/ 2261949 h 2600325"/>
                  <a:gd name="connsiteX95" fmla="*/ 2586899 w 3819525"/>
                  <a:gd name="connsiteY95" fmla="*/ 2280047 h 2600325"/>
                  <a:gd name="connsiteX96" fmla="*/ 2579279 w 3819525"/>
                  <a:gd name="connsiteY96" fmla="*/ 2317195 h 2600325"/>
                  <a:gd name="connsiteX97" fmla="*/ 2541179 w 3819525"/>
                  <a:gd name="connsiteY97" fmla="*/ 2309574 h 2600325"/>
                  <a:gd name="connsiteX98" fmla="*/ 2539274 w 3819525"/>
                  <a:gd name="connsiteY98" fmla="*/ 2149554 h 2600325"/>
                  <a:gd name="connsiteX99" fmla="*/ 2559277 w 3819525"/>
                  <a:gd name="connsiteY99" fmla="*/ 2105740 h 2600325"/>
                  <a:gd name="connsiteX100" fmla="*/ 2594519 w 3819525"/>
                  <a:gd name="connsiteY100" fmla="*/ 2083832 h 2600325"/>
                  <a:gd name="connsiteX101" fmla="*/ 2604044 w 3819525"/>
                  <a:gd name="connsiteY101" fmla="*/ 2075259 h 2600325"/>
                  <a:gd name="connsiteX102" fmla="*/ 2598329 w 3819525"/>
                  <a:gd name="connsiteY102" fmla="*/ 2040017 h 2600325"/>
                  <a:gd name="connsiteX103" fmla="*/ 2577374 w 3819525"/>
                  <a:gd name="connsiteY103" fmla="*/ 2031444 h 2600325"/>
                  <a:gd name="connsiteX104" fmla="*/ 2394494 w 3819525"/>
                  <a:gd name="connsiteY104" fmla="*/ 2198132 h 2600325"/>
                  <a:gd name="connsiteX105" fmla="*/ 2394494 w 3819525"/>
                  <a:gd name="connsiteY105" fmla="*/ 2265759 h 2600325"/>
                  <a:gd name="connsiteX106" fmla="*/ 2412592 w 3819525"/>
                  <a:gd name="connsiteY106" fmla="*/ 2283857 h 2600325"/>
                  <a:gd name="connsiteX107" fmla="*/ 2419259 w 3819525"/>
                  <a:gd name="connsiteY107" fmla="*/ 2283857 h 2600325"/>
                  <a:gd name="connsiteX108" fmla="*/ 2446882 w 3819525"/>
                  <a:gd name="connsiteY108" fmla="*/ 2310527 h 2600325"/>
                  <a:gd name="connsiteX109" fmla="*/ 2442119 w 3819525"/>
                  <a:gd name="connsiteY109" fmla="*/ 2359104 h 2600325"/>
                  <a:gd name="connsiteX110" fmla="*/ 2430689 w 3819525"/>
                  <a:gd name="connsiteY110" fmla="*/ 2481024 h 2600325"/>
                  <a:gd name="connsiteX111" fmla="*/ 2492602 w 3819525"/>
                  <a:gd name="connsiteY111" fmla="*/ 2541032 h 2600325"/>
                  <a:gd name="connsiteX112" fmla="*/ 2482124 w 3819525"/>
                  <a:gd name="connsiteY112" fmla="*/ 2605802 h 2600325"/>
                  <a:gd name="connsiteX113" fmla="*/ 2347822 w 3819525"/>
                  <a:gd name="connsiteY113" fmla="*/ 2538174 h 2600325"/>
                  <a:gd name="connsiteX114" fmla="*/ 2340202 w 3819525"/>
                  <a:gd name="connsiteY114" fmla="*/ 2441019 h 2600325"/>
                  <a:gd name="connsiteX115" fmla="*/ 2336392 w 3819525"/>
                  <a:gd name="connsiteY115" fmla="*/ 2413397 h 2600325"/>
                  <a:gd name="connsiteX116" fmla="*/ 2311627 w 3819525"/>
                  <a:gd name="connsiteY116" fmla="*/ 2414349 h 2600325"/>
                  <a:gd name="connsiteX117" fmla="*/ 2280194 w 3819525"/>
                  <a:gd name="connsiteY117" fmla="*/ 2494359 h 2600325"/>
                  <a:gd name="connsiteX118" fmla="*/ 2259239 w 3819525"/>
                  <a:gd name="connsiteY118" fmla="*/ 2492455 h 2600325"/>
                  <a:gd name="connsiteX119" fmla="*/ 2263049 w 3819525"/>
                  <a:gd name="connsiteY119" fmla="*/ 2439115 h 2600325"/>
                  <a:gd name="connsiteX120" fmla="*/ 2266859 w 3819525"/>
                  <a:gd name="connsiteY120" fmla="*/ 2357199 h 2600325"/>
                  <a:gd name="connsiteX121" fmla="*/ 2288767 w 3819525"/>
                  <a:gd name="connsiteY121" fmla="*/ 2295287 h 2600325"/>
                  <a:gd name="connsiteX122" fmla="*/ 2318294 w 3819525"/>
                  <a:gd name="connsiteY122" fmla="*/ 2285762 h 2600325"/>
                  <a:gd name="connsiteX123" fmla="*/ 2328772 w 3819525"/>
                  <a:gd name="connsiteY123" fmla="*/ 2275284 h 2600325"/>
                  <a:gd name="connsiteX124" fmla="*/ 2325914 w 3819525"/>
                  <a:gd name="connsiteY124" fmla="*/ 2234327 h 2600325"/>
                  <a:gd name="connsiteX125" fmla="*/ 2316389 w 3819525"/>
                  <a:gd name="connsiteY125" fmla="*/ 2228612 h 2600325"/>
                  <a:gd name="connsiteX126" fmla="*/ 2257334 w 3819525"/>
                  <a:gd name="connsiteY126" fmla="*/ 2231470 h 2600325"/>
                  <a:gd name="connsiteX127" fmla="*/ 2170657 w 3819525"/>
                  <a:gd name="connsiteY127" fmla="*/ 2192417 h 2600325"/>
                  <a:gd name="connsiteX128" fmla="*/ 2002064 w 3819525"/>
                  <a:gd name="connsiteY128" fmla="*/ 1980009 h 2600325"/>
                  <a:gd name="connsiteX129" fmla="*/ 1923959 w 3819525"/>
                  <a:gd name="connsiteY129" fmla="*/ 1952387 h 2600325"/>
                  <a:gd name="connsiteX130" fmla="*/ 1019084 w 3819525"/>
                  <a:gd name="connsiteY130" fmla="*/ 2178129 h 2600325"/>
                  <a:gd name="connsiteX131" fmla="*/ 899069 w 3819525"/>
                  <a:gd name="connsiteY131" fmla="*/ 2245757 h 2600325"/>
                  <a:gd name="connsiteX132" fmla="*/ 772387 w 3819525"/>
                  <a:gd name="connsiteY132" fmla="*/ 2338149 h 2600325"/>
                  <a:gd name="connsiteX133" fmla="*/ 315187 w 3819525"/>
                  <a:gd name="connsiteY133" fmla="*/ 2483882 h 2600325"/>
                  <a:gd name="connsiteX134" fmla="*/ 253274 w 3819525"/>
                  <a:gd name="connsiteY134" fmla="*/ 2416254 h 2600325"/>
                  <a:gd name="connsiteX135" fmla="*/ 121829 w 3819525"/>
                  <a:gd name="connsiteY135" fmla="*/ 2170509 h 2600325"/>
                  <a:gd name="connsiteX136" fmla="*/ 146594 w 3819525"/>
                  <a:gd name="connsiteY136" fmla="*/ 2160984 h 2600325"/>
                  <a:gd name="connsiteX137" fmla="*/ 149452 w 3819525"/>
                  <a:gd name="connsiteY137" fmla="*/ 2146697 h 2600325"/>
                  <a:gd name="connsiteX138" fmla="*/ 42772 w 3819525"/>
                  <a:gd name="connsiteY138" fmla="*/ 1976199 h 2600325"/>
                  <a:gd name="connsiteX139" fmla="*/ 76109 w 3819525"/>
                  <a:gd name="connsiteY139" fmla="*/ 1942862 h 2600325"/>
                  <a:gd name="connsiteX140" fmla="*/ 9434 w 3819525"/>
                  <a:gd name="connsiteY140" fmla="*/ 1852374 h 2600325"/>
                  <a:gd name="connsiteX141" fmla="*/ 860017 w 3819525"/>
                  <a:gd name="connsiteY141" fmla="*/ 2102882 h 2600325"/>
                  <a:gd name="connsiteX142" fmla="*/ 989557 w 3819525"/>
                  <a:gd name="connsiteY142" fmla="*/ 2073354 h 2600325"/>
                  <a:gd name="connsiteX143" fmla="*/ 1880144 w 3819525"/>
                  <a:gd name="connsiteY143" fmla="*/ 1846659 h 2600325"/>
                  <a:gd name="connsiteX144" fmla="*/ 1888717 w 3819525"/>
                  <a:gd name="connsiteY144" fmla="*/ 1814274 h 2600325"/>
                  <a:gd name="connsiteX145" fmla="*/ 1707742 w 3819525"/>
                  <a:gd name="connsiteY145" fmla="*/ 1497092 h 2600325"/>
                  <a:gd name="connsiteX146" fmla="*/ 1782989 w 3819525"/>
                  <a:gd name="connsiteY146" fmla="*/ 1309449 h 2600325"/>
                  <a:gd name="connsiteX147" fmla="*/ 2153512 w 3819525"/>
                  <a:gd name="connsiteY147" fmla="*/ 1006554 h 2600325"/>
                  <a:gd name="connsiteX148" fmla="*/ 2404972 w 3819525"/>
                  <a:gd name="connsiteY148" fmla="*/ 758904 h 2600325"/>
                  <a:gd name="connsiteX149" fmla="*/ 2557372 w 3819525"/>
                  <a:gd name="connsiteY149" fmla="*/ 693182 h 2600325"/>
                  <a:gd name="connsiteX150" fmla="*/ 2573565 w 3819525"/>
                  <a:gd name="connsiteY150" fmla="*/ 683657 h 2600325"/>
                  <a:gd name="connsiteX151" fmla="*/ 2557372 w 3819525"/>
                  <a:gd name="connsiteY151" fmla="*/ 676037 h 2600325"/>
                  <a:gd name="connsiteX152" fmla="*/ 2474504 w 3819525"/>
                  <a:gd name="connsiteY152" fmla="*/ 596979 h 2600325"/>
                  <a:gd name="connsiteX153" fmla="*/ 2598329 w 3819525"/>
                  <a:gd name="connsiteY153" fmla="*/ 589359 h 2600325"/>
                  <a:gd name="connsiteX154" fmla="*/ 2659290 w 3819525"/>
                  <a:gd name="connsiteY154" fmla="*/ 553164 h 2600325"/>
                  <a:gd name="connsiteX155" fmla="*/ 2561182 w 3819525"/>
                  <a:gd name="connsiteY155" fmla="*/ 542687 h 2600325"/>
                  <a:gd name="connsiteX156" fmla="*/ 2478315 w 3819525"/>
                  <a:gd name="connsiteY156" fmla="*/ 498872 h 2600325"/>
                  <a:gd name="connsiteX157" fmla="*/ 2486887 w 3819525"/>
                  <a:gd name="connsiteY157" fmla="*/ 472202 h 2600325"/>
                  <a:gd name="connsiteX158" fmla="*/ 2669767 w 3819525"/>
                  <a:gd name="connsiteY158" fmla="*/ 462677 h 2600325"/>
                  <a:gd name="connsiteX159" fmla="*/ 2691674 w 3819525"/>
                  <a:gd name="connsiteY159" fmla="*/ 445532 h 2600325"/>
                  <a:gd name="connsiteX160" fmla="*/ 2629762 w 3819525"/>
                  <a:gd name="connsiteY160" fmla="*/ 24527 h 2600325"/>
                  <a:gd name="connsiteX161" fmla="*/ 2618332 w 3819525"/>
                  <a:gd name="connsiteY161" fmla="*/ 2619 h 2600325"/>
                  <a:gd name="connsiteX162" fmla="*/ 2628809 w 3819525"/>
                  <a:gd name="connsiteY162" fmla="*/ 1667 h 2600325"/>
                  <a:gd name="connsiteX163" fmla="*/ 2628809 w 3819525"/>
                  <a:gd name="connsiteY163" fmla="*/ 1667 h 2600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</a:cxnLst>
                <a:rect l="l" t="t" r="r" b="b"/>
                <a:pathLst>
                  <a:path w="3819525" h="2600325">
                    <a:moveTo>
                      <a:pt x="2554515" y="1311354"/>
                    </a:moveTo>
                    <a:cubicBezTo>
                      <a:pt x="2534512" y="1310402"/>
                      <a:pt x="2515462" y="1316117"/>
                      <a:pt x="2497365" y="1328499"/>
                    </a:cubicBezTo>
                    <a:cubicBezTo>
                      <a:pt x="2478315" y="1341834"/>
                      <a:pt x="2464027" y="1359932"/>
                      <a:pt x="2462122" y="1384697"/>
                    </a:cubicBezTo>
                    <a:cubicBezTo>
                      <a:pt x="2463074" y="1398032"/>
                      <a:pt x="2467837" y="1408509"/>
                      <a:pt x="2479267" y="1415177"/>
                    </a:cubicBezTo>
                    <a:cubicBezTo>
                      <a:pt x="2495459" y="1423749"/>
                      <a:pt x="2512604" y="1423749"/>
                      <a:pt x="2530702" y="1419939"/>
                    </a:cubicBezTo>
                    <a:cubicBezTo>
                      <a:pt x="2585947" y="1407557"/>
                      <a:pt x="2635477" y="1416129"/>
                      <a:pt x="2676434" y="1458039"/>
                    </a:cubicBezTo>
                    <a:cubicBezTo>
                      <a:pt x="2712629" y="1493282"/>
                      <a:pt x="2734537" y="1537097"/>
                      <a:pt x="2747872" y="1583769"/>
                    </a:cubicBezTo>
                    <a:cubicBezTo>
                      <a:pt x="2758349" y="1619964"/>
                      <a:pt x="2769779" y="1625679"/>
                      <a:pt x="2802165" y="1607582"/>
                    </a:cubicBezTo>
                    <a:cubicBezTo>
                      <a:pt x="2815499" y="1599962"/>
                      <a:pt x="2820262" y="1588532"/>
                      <a:pt x="2818357" y="1574244"/>
                    </a:cubicBezTo>
                    <a:cubicBezTo>
                      <a:pt x="2812642" y="1543764"/>
                      <a:pt x="2794544" y="1519952"/>
                      <a:pt x="2775494" y="1497092"/>
                    </a:cubicBezTo>
                    <a:cubicBezTo>
                      <a:pt x="2726917" y="1436132"/>
                      <a:pt x="2667862" y="1383744"/>
                      <a:pt x="2608807" y="1334214"/>
                    </a:cubicBezTo>
                    <a:cubicBezTo>
                      <a:pt x="2593567" y="1319927"/>
                      <a:pt x="2573565" y="1312307"/>
                      <a:pt x="2554515" y="1311354"/>
                    </a:cubicBezTo>
                    <a:lnTo>
                      <a:pt x="2554515" y="1311354"/>
                    </a:lnTo>
                    <a:close/>
                    <a:moveTo>
                      <a:pt x="2628809" y="1667"/>
                    </a:moveTo>
                    <a:cubicBezTo>
                      <a:pt x="2632619" y="3572"/>
                      <a:pt x="2637382" y="6429"/>
                      <a:pt x="2641192" y="8334"/>
                    </a:cubicBezTo>
                    <a:cubicBezTo>
                      <a:pt x="2875507" y="119777"/>
                      <a:pt x="2954565" y="384572"/>
                      <a:pt x="2967899" y="431244"/>
                    </a:cubicBezTo>
                    <a:cubicBezTo>
                      <a:pt x="2971709" y="441722"/>
                      <a:pt x="2976472" y="445532"/>
                      <a:pt x="2986949" y="445532"/>
                    </a:cubicBezTo>
                    <a:cubicBezTo>
                      <a:pt x="3033622" y="444579"/>
                      <a:pt x="3157447" y="412194"/>
                      <a:pt x="3174592" y="413147"/>
                    </a:cubicBezTo>
                    <a:cubicBezTo>
                      <a:pt x="3186974" y="413147"/>
                      <a:pt x="3188879" y="417909"/>
                      <a:pt x="3183165" y="428387"/>
                    </a:cubicBezTo>
                    <a:cubicBezTo>
                      <a:pt x="3141254" y="475059"/>
                      <a:pt x="3083152" y="509349"/>
                      <a:pt x="3004094" y="532209"/>
                    </a:cubicBezTo>
                    <a:cubicBezTo>
                      <a:pt x="2990759" y="536019"/>
                      <a:pt x="2990759" y="542687"/>
                      <a:pt x="3001237" y="551259"/>
                    </a:cubicBezTo>
                    <a:cubicBezTo>
                      <a:pt x="3009809" y="559832"/>
                      <a:pt x="3020287" y="564594"/>
                      <a:pt x="3027907" y="575072"/>
                    </a:cubicBezTo>
                    <a:cubicBezTo>
                      <a:pt x="3041242" y="596027"/>
                      <a:pt x="3036479" y="612219"/>
                      <a:pt x="3013619" y="621744"/>
                    </a:cubicBezTo>
                    <a:cubicBezTo>
                      <a:pt x="2999332" y="628412"/>
                      <a:pt x="2997427" y="631269"/>
                      <a:pt x="3007904" y="643652"/>
                    </a:cubicBezTo>
                    <a:cubicBezTo>
                      <a:pt x="3031717" y="670322"/>
                      <a:pt x="3050767" y="698897"/>
                      <a:pt x="3060292" y="733187"/>
                    </a:cubicBezTo>
                    <a:cubicBezTo>
                      <a:pt x="3063149" y="742712"/>
                      <a:pt x="3065054" y="753189"/>
                      <a:pt x="3066007" y="763667"/>
                    </a:cubicBezTo>
                    <a:cubicBezTo>
                      <a:pt x="3066959" y="774144"/>
                      <a:pt x="3063149" y="780812"/>
                      <a:pt x="3052672" y="784622"/>
                    </a:cubicBezTo>
                    <a:cubicBezTo>
                      <a:pt x="3042194" y="787479"/>
                      <a:pt x="3037432" y="781764"/>
                      <a:pt x="3033622" y="774144"/>
                    </a:cubicBezTo>
                    <a:cubicBezTo>
                      <a:pt x="3026954" y="761762"/>
                      <a:pt x="3021240" y="747474"/>
                      <a:pt x="3014572" y="735092"/>
                    </a:cubicBezTo>
                    <a:cubicBezTo>
                      <a:pt x="3007904" y="720804"/>
                      <a:pt x="2999332" y="720804"/>
                      <a:pt x="2991712" y="733187"/>
                    </a:cubicBezTo>
                    <a:cubicBezTo>
                      <a:pt x="2985044" y="744617"/>
                      <a:pt x="2977424" y="755094"/>
                      <a:pt x="2974567" y="768429"/>
                    </a:cubicBezTo>
                    <a:cubicBezTo>
                      <a:pt x="2972662" y="777002"/>
                      <a:pt x="2967899" y="778907"/>
                      <a:pt x="2962184" y="772239"/>
                    </a:cubicBezTo>
                    <a:cubicBezTo>
                      <a:pt x="2957422" y="766524"/>
                      <a:pt x="2950754" y="763667"/>
                      <a:pt x="2943134" y="761762"/>
                    </a:cubicBezTo>
                    <a:cubicBezTo>
                      <a:pt x="2925037" y="756047"/>
                      <a:pt x="2910749" y="768429"/>
                      <a:pt x="2914559" y="787479"/>
                    </a:cubicBezTo>
                    <a:cubicBezTo>
                      <a:pt x="2916465" y="798909"/>
                      <a:pt x="2922179" y="808434"/>
                      <a:pt x="2931704" y="817007"/>
                    </a:cubicBezTo>
                    <a:cubicBezTo>
                      <a:pt x="2939324" y="823674"/>
                      <a:pt x="2946944" y="828437"/>
                      <a:pt x="2955517" y="817959"/>
                    </a:cubicBezTo>
                    <a:cubicBezTo>
                      <a:pt x="2957422" y="816054"/>
                      <a:pt x="2967899" y="811292"/>
                      <a:pt x="2970757" y="813197"/>
                    </a:cubicBezTo>
                    <a:cubicBezTo>
                      <a:pt x="2974567" y="816054"/>
                      <a:pt x="2969804" y="832247"/>
                      <a:pt x="2966947" y="836057"/>
                    </a:cubicBezTo>
                    <a:cubicBezTo>
                      <a:pt x="2959327" y="845582"/>
                      <a:pt x="2961232" y="855107"/>
                      <a:pt x="2965994" y="865584"/>
                    </a:cubicBezTo>
                    <a:cubicBezTo>
                      <a:pt x="2968852" y="872252"/>
                      <a:pt x="2972662" y="877014"/>
                      <a:pt x="2975519" y="882729"/>
                    </a:cubicBezTo>
                    <a:cubicBezTo>
                      <a:pt x="2987902" y="904637"/>
                      <a:pt x="2984092" y="927497"/>
                      <a:pt x="2964090" y="943689"/>
                    </a:cubicBezTo>
                    <a:cubicBezTo>
                      <a:pt x="2953612" y="952262"/>
                      <a:pt x="2935515" y="951309"/>
                      <a:pt x="2923132" y="940832"/>
                    </a:cubicBezTo>
                    <a:cubicBezTo>
                      <a:pt x="2912654" y="931307"/>
                      <a:pt x="2881222" y="878919"/>
                      <a:pt x="2873602" y="864632"/>
                    </a:cubicBezTo>
                    <a:cubicBezTo>
                      <a:pt x="2861219" y="841772"/>
                      <a:pt x="2839312" y="829389"/>
                      <a:pt x="2817404" y="818912"/>
                    </a:cubicBezTo>
                    <a:cubicBezTo>
                      <a:pt x="2800259" y="810339"/>
                      <a:pt x="2783115" y="815102"/>
                      <a:pt x="2768827" y="827484"/>
                    </a:cubicBezTo>
                    <a:cubicBezTo>
                      <a:pt x="2741204" y="849392"/>
                      <a:pt x="2721202" y="877014"/>
                      <a:pt x="2709772" y="911304"/>
                    </a:cubicBezTo>
                    <a:cubicBezTo>
                      <a:pt x="2705009" y="924639"/>
                      <a:pt x="2707867" y="935117"/>
                      <a:pt x="2718344" y="944642"/>
                    </a:cubicBezTo>
                    <a:cubicBezTo>
                      <a:pt x="2752634" y="974169"/>
                      <a:pt x="2753587" y="1011317"/>
                      <a:pt x="2745967" y="1051322"/>
                    </a:cubicBezTo>
                    <a:cubicBezTo>
                      <a:pt x="2744062" y="1061799"/>
                      <a:pt x="2742157" y="1072277"/>
                      <a:pt x="2745015" y="1082754"/>
                    </a:cubicBezTo>
                    <a:cubicBezTo>
                      <a:pt x="2755492" y="1115139"/>
                      <a:pt x="2769779" y="1145619"/>
                      <a:pt x="2788829" y="1174194"/>
                    </a:cubicBezTo>
                    <a:cubicBezTo>
                      <a:pt x="2878365" y="1310402"/>
                      <a:pt x="3068865" y="1288494"/>
                      <a:pt x="3157447" y="1304687"/>
                    </a:cubicBezTo>
                    <a:cubicBezTo>
                      <a:pt x="3172687" y="1307544"/>
                      <a:pt x="3184117" y="1315164"/>
                      <a:pt x="3189832" y="1329452"/>
                    </a:cubicBezTo>
                    <a:cubicBezTo>
                      <a:pt x="3193642" y="1338977"/>
                      <a:pt x="3198404" y="1347549"/>
                      <a:pt x="3202215" y="1357074"/>
                    </a:cubicBezTo>
                    <a:cubicBezTo>
                      <a:pt x="3210787" y="1376124"/>
                      <a:pt x="3220312" y="1380887"/>
                      <a:pt x="3240315" y="1375172"/>
                    </a:cubicBezTo>
                    <a:cubicBezTo>
                      <a:pt x="3273652" y="1365647"/>
                      <a:pt x="3307942" y="1357074"/>
                      <a:pt x="3342232" y="1351359"/>
                    </a:cubicBezTo>
                    <a:cubicBezTo>
                      <a:pt x="3380332" y="1345644"/>
                      <a:pt x="3415574" y="1346597"/>
                      <a:pt x="3449865" y="1367552"/>
                    </a:cubicBezTo>
                    <a:cubicBezTo>
                      <a:pt x="3469867" y="1379934"/>
                      <a:pt x="3490822" y="1380887"/>
                      <a:pt x="3512729" y="1374219"/>
                    </a:cubicBezTo>
                    <a:lnTo>
                      <a:pt x="3755617" y="1296114"/>
                    </a:lnTo>
                    <a:cubicBezTo>
                      <a:pt x="3848962" y="1265634"/>
                      <a:pt x="3848962" y="1327547"/>
                      <a:pt x="3767999" y="1353264"/>
                    </a:cubicBezTo>
                    <a:cubicBezTo>
                      <a:pt x="3719422" y="1371362"/>
                      <a:pt x="3669892" y="1386602"/>
                      <a:pt x="3620362" y="1402794"/>
                    </a:cubicBezTo>
                    <a:cubicBezTo>
                      <a:pt x="3596549" y="1410414"/>
                      <a:pt x="3572737" y="1418034"/>
                      <a:pt x="3548924" y="1427559"/>
                    </a:cubicBezTo>
                    <a:cubicBezTo>
                      <a:pt x="3528922" y="1436132"/>
                      <a:pt x="3526065" y="1442799"/>
                      <a:pt x="3534637" y="1462802"/>
                    </a:cubicBezTo>
                    <a:cubicBezTo>
                      <a:pt x="3537494" y="1468517"/>
                      <a:pt x="3540352" y="1474232"/>
                      <a:pt x="3543209" y="1480899"/>
                    </a:cubicBezTo>
                    <a:cubicBezTo>
                      <a:pt x="3547972" y="1491377"/>
                      <a:pt x="3545115" y="1500902"/>
                      <a:pt x="3534637" y="1504712"/>
                    </a:cubicBezTo>
                    <a:cubicBezTo>
                      <a:pt x="3520349" y="1511379"/>
                      <a:pt x="3512729" y="1523762"/>
                      <a:pt x="3501299" y="1535192"/>
                    </a:cubicBezTo>
                    <a:cubicBezTo>
                      <a:pt x="3489869" y="1545669"/>
                      <a:pt x="3478440" y="1553289"/>
                      <a:pt x="3462247" y="1551384"/>
                    </a:cubicBezTo>
                    <a:cubicBezTo>
                      <a:pt x="3455579" y="1550432"/>
                      <a:pt x="3449865" y="1551384"/>
                      <a:pt x="3445102" y="1555194"/>
                    </a:cubicBezTo>
                    <a:cubicBezTo>
                      <a:pt x="3436529" y="1561862"/>
                      <a:pt x="3429862" y="1560909"/>
                      <a:pt x="3423194" y="1551384"/>
                    </a:cubicBezTo>
                    <a:cubicBezTo>
                      <a:pt x="3418432" y="1545669"/>
                      <a:pt x="3416527" y="1539002"/>
                      <a:pt x="3412717" y="1533287"/>
                    </a:cubicBezTo>
                    <a:cubicBezTo>
                      <a:pt x="3403192" y="1517094"/>
                      <a:pt x="3395572" y="1513284"/>
                      <a:pt x="3377474" y="1518999"/>
                    </a:cubicBezTo>
                    <a:cubicBezTo>
                      <a:pt x="3327944" y="1533287"/>
                      <a:pt x="3181259" y="1589484"/>
                      <a:pt x="3156494" y="1599962"/>
                    </a:cubicBezTo>
                    <a:cubicBezTo>
                      <a:pt x="3134587" y="1609487"/>
                      <a:pt x="3123157" y="1624727"/>
                      <a:pt x="3120299" y="1648539"/>
                    </a:cubicBezTo>
                    <a:cubicBezTo>
                      <a:pt x="3116490" y="1679972"/>
                      <a:pt x="3118394" y="1711404"/>
                      <a:pt x="3112679" y="1741884"/>
                    </a:cubicBezTo>
                    <a:cubicBezTo>
                      <a:pt x="3106012" y="1780937"/>
                      <a:pt x="3095534" y="1819037"/>
                      <a:pt x="3070769" y="1851422"/>
                    </a:cubicBezTo>
                    <a:cubicBezTo>
                      <a:pt x="3056482" y="1869519"/>
                      <a:pt x="3039337" y="1875234"/>
                      <a:pt x="3017429" y="1868567"/>
                    </a:cubicBezTo>
                    <a:cubicBezTo>
                      <a:pt x="2986949" y="1859042"/>
                      <a:pt x="2925990" y="1806654"/>
                      <a:pt x="2884079" y="1730454"/>
                    </a:cubicBezTo>
                    <a:cubicBezTo>
                      <a:pt x="2877412" y="1720929"/>
                      <a:pt x="2870744" y="1712357"/>
                      <a:pt x="2860267" y="1705689"/>
                    </a:cubicBezTo>
                    <a:cubicBezTo>
                      <a:pt x="2845027" y="1696164"/>
                      <a:pt x="2833597" y="1698069"/>
                      <a:pt x="2823119" y="1712357"/>
                    </a:cubicBezTo>
                    <a:cubicBezTo>
                      <a:pt x="2794544" y="1745694"/>
                      <a:pt x="2808832" y="1819037"/>
                      <a:pt x="2816452" y="1846659"/>
                    </a:cubicBezTo>
                    <a:cubicBezTo>
                      <a:pt x="2829787" y="1888569"/>
                      <a:pt x="2847884" y="1928574"/>
                      <a:pt x="2867887" y="1966674"/>
                    </a:cubicBezTo>
                    <a:cubicBezTo>
                      <a:pt x="2888842" y="2005727"/>
                      <a:pt x="2869792" y="2016204"/>
                      <a:pt x="2836454" y="2017157"/>
                    </a:cubicBezTo>
                    <a:cubicBezTo>
                      <a:pt x="2770732" y="2014299"/>
                      <a:pt x="2722154" y="2009537"/>
                      <a:pt x="2705962" y="2012394"/>
                    </a:cubicBezTo>
                    <a:cubicBezTo>
                      <a:pt x="2694532" y="2015252"/>
                      <a:pt x="2687865" y="2020967"/>
                      <a:pt x="2685959" y="2032397"/>
                    </a:cubicBezTo>
                    <a:cubicBezTo>
                      <a:pt x="2682149" y="2049542"/>
                      <a:pt x="2681197" y="2067639"/>
                      <a:pt x="2679292" y="2085737"/>
                    </a:cubicBezTo>
                    <a:cubicBezTo>
                      <a:pt x="2677387" y="2095262"/>
                      <a:pt x="2682149" y="2101929"/>
                      <a:pt x="2692627" y="2104787"/>
                    </a:cubicBezTo>
                    <a:cubicBezTo>
                      <a:pt x="2708819" y="2108597"/>
                      <a:pt x="2713582" y="2118122"/>
                      <a:pt x="2708819" y="2134315"/>
                    </a:cubicBezTo>
                    <a:cubicBezTo>
                      <a:pt x="2687865" y="2178129"/>
                      <a:pt x="2695484" y="2198132"/>
                      <a:pt x="2704057" y="2226707"/>
                    </a:cubicBezTo>
                    <a:cubicBezTo>
                      <a:pt x="2713582" y="2260045"/>
                      <a:pt x="2745015" y="2287667"/>
                      <a:pt x="2787877" y="2289572"/>
                    </a:cubicBezTo>
                    <a:cubicBezTo>
                      <a:pt x="2801212" y="2290524"/>
                      <a:pt x="2815499" y="2291477"/>
                      <a:pt x="2827882" y="2295287"/>
                    </a:cubicBezTo>
                    <a:cubicBezTo>
                      <a:pt x="2843122" y="2299097"/>
                      <a:pt x="2850742" y="2308622"/>
                      <a:pt x="2851694" y="2323862"/>
                    </a:cubicBezTo>
                    <a:cubicBezTo>
                      <a:pt x="2852647" y="2332434"/>
                      <a:pt x="2852647" y="2340054"/>
                      <a:pt x="2851694" y="2348627"/>
                    </a:cubicBezTo>
                    <a:cubicBezTo>
                      <a:pt x="2850742" y="2361962"/>
                      <a:pt x="2845979" y="2367677"/>
                      <a:pt x="2831692" y="2368629"/>
                    </a:cubicBezTo>
                    <a:cubicBezTo>
                      <a:pt x="2817404" y="2369582"/>
                      <a:pt x="2741204" y="2366724"/>
                      <a:pt x="2717392" y="2361962"/>
                    </a:cubicBezTo>
                    <a:cubicBezTo>
                      <a:pt x="2668815" y="2352437"/>
                      <a:pt x="2636429" y="2321957"/>
                      <a:pt x="2615474" y="2278142"/>
                    </a:cubicBezTo>
                    <a:cubicBezTo>
                      <a:pt x="2612617" y="2271474"/>
                      <a:pt x="2610712" y="2260997"/>
                      <a:pt x="2601187" y="2261949"/>
                    </a:cubicBezTo>
                    <a:cubicBezTo>
                      <a:pt x="2591662" y="2262902"/>
                      <a:pt x="2589757" y="2273379"/>
                      <a:pt x="2586899" y="2280047"/>
                    </a:cubicBezTo>
                    <a:cubicBezTo>
                      <a:pt x="2584994" y="2284809"/>
                      <a:pt x="2583090" y="2310527"/>
                      <a:pt x="2579279" y="2317195"/>
                    </a:cubicBezTo>
                    <a:cubicBezTo>
                      <a:pt x="2574517" y="2325767"/>
                      <a:pt x="2541179" y="2320052"/>
                      <a:pt x="2541179" y="2309574"/>
                    </a:cubicBezTo>
                    <a:cubicBezTo>
                      <a:pt x="2544037" y="2249567"/>
                      <a:pt x="2548799" y="2227659"/>
                      <a:pt x="2539274" y="2149554"/>
                    </a:cubicBezTo>
                    <a:cubicBezTo>
                      <a:pt x="2538322" y="2132409"/>
                      <a:pt x="2548799" y="2118122"/>
                      <a:pt x="2559277" y="2105740"/>
                    </a:cubicBezTo>
                    <a:cubicBezTo>
                      <a:pt x="2568802" y="2094309"/>
                      <a:pt x="2578327" y="2083832"/>
                      <a:pt x="2594519" y="2083832"/>
                    </a:cubicBezTo>
                    <a:cubicBezTo>
                      <a:pt x="2599282" y="2083832"/>
                      <a:pt x="2603092" y="2080022"/>
                      <a:pt x="2604044" y="2075259"/>
                    </a:cubicBezTo>
                    <a:cubicBezTo>
                      <a:pt x="2605949" y="2062877"/>
                      <a:pt x="2604044" y="2051447"/>
                      <a:pt x="2598329" y="2040017"/>
                    </a:cubicBezTo>
                    <a:cubicBezTo>
                      <a:pt x="2593567" y="2032397"/>
                      <a:pt x="2585947" y="2030492"/>
                      <a:pt x="2577374" y="2031444"/>
                    </a:cubicBezTo>
                    <a:cubicBezTo>
                      <a:pt x="2512604" y="2029539"/>
                      <a:pt x="2400209" y="2060972"/>
                      <a:pt x="2394494" y="2198132"/>
                    </a:cubicBezTo>
                    <a:cubicBezTo>
                      <a:pt x="2394494" y="2220040"/>
                      <a:pt x="2393542" y="2242899"/>
                      <a:pt x="2394494" y="2265759"/>
                    </a:cubicBezTo>
                    <a:cubicBezTo>
                      <a:pt x="2395447" y="2280047"/>
                      <a:pt x="2398304" y="2282904"/>
                      <a:pt x="2412592" y="2283857"/>
                    </a:cubicBezTo>
                    <a:lnTo>
                      <a:pt x="2419259" y="2283857"/>
                    </a:lnTo>
                    <a:cubicBezTo>
                      <a:pt x="2436404" y="2284809"/>
                      <a:pt x="2445929" y="2292429"/>
                      <a:pt x="2446882" y="2310527"/>
                    </a:cubicBezTo>
                    <a:cubicBezTo>
                      <a:pt x="2448787" y="2326720"/>
                      <a:pt x="2445929" y="2342912"/>
                      <a:pt x="2442119" y="2359104"/>
                    </a:cubicBezTo>
                    <a:cubicBezTo>
                      <a:pt x="2437357" y="2383870"/>
                      <a:pt x="2430689" y="2465784"/>
                      <a:pt x="2430689" y="2481024"/>
                    </a:cubicBezTo>
                    <a:cubicBezTo>
                      <a:pt x="2431642" y="2495312"/>
                      <a:pt x="2480219" y="2530555"/>
                      <a:pt x="2492602" y="2541032"/>
                    </a:cubicBezTo>
                    <a:cubicBezTo>
                      <a:pt x="2517367" y="2561987"/>
                      <a:pt x="2505937" y="2597230"/>
                      <a:pt x="2482124" y="2605802"/>
                    </a:cubicBezTo>
                    <a:cubicBezTo>
                      <a:pt x="2479267" y="2605802"/>
                      <a:pt x="2365919" y="2549605"/>
                      <a:pt x="2347822" y="2538174"/>
                    </a:cubicBezTo>
                    <a:cubicBezTo>
                      <a:pt x="2330677" y="2526744"/>
                      <a:pt x="2337344" y="2458165"/>
                      <a:pt x="2340202" y="2441019"/>
                    </a:cubicBezTo>
                    <a:cubicBezTo>
                      <a:pt x="2342107" y="2431495"/>
                      <a:pt x="2344012" y="2421970"/>
                      <a:pt x="2336392" y="2413397"/>
                    </a:cubicBezTo>
                    <a:cubicBezTo>
                      <a:pt x="2327819" y="2403872"/>
                      <a:pt x="2319247" y="2403872"/>
                      <a:pt x="2311627" y="2414349"/>
                    </a:cubicBezTo>
                    <a:cubicBezTo>
                      <a:pt x="2304007" y="2424827"/>
                      <a:pt x="2284957" y="2479119"/>
                      <a:pt x="2280194" y="2494359"/>
                    </a:cubicBezTo>
                    <a:cubicBezTo>
                      <a:pt x="2279242" y="2498169"/>
                      <a:pt x="2260192" y="2501980"/>
                      <a:pt x="2259239" y="2492455"/>
                    </a:cubicBezTo>
                    <a:cubicBezTo>
                      <a:pt x="2257334" y="2474357"/>
                      <a:pt x="2258287" y="2456259"/>
                      <a:pt x="2263049" y="2439115"/>
                    </a:cubicBezTo>
                    <a:cubicBezTo>
                      <a:pt x="2270669" y="2411492"/>
                      <a:pt x="2270669" y="2384822"/>
                      <a:pt x="2266859" y="2357199"/>
                    </a:cubicBezTo>
                    <a:cubicBezTo>
                      <a:pt x="2263049" y="2333387"/>
                      <a:pt x="2273527" y="2313384"/>
                      <a:pt x="2288767" y="2295287"/>
                    </a:cubicBezTo>
                    <a:cubicBezTo>
                      <a:pt x="2296387" y="2285762"/>
                      <a:pt x="2306864" y="2283857"/>
                      <a:pt x="2318294" y="2285762"/>
                    </a:cubicBezTo>
                    <a:cubicBezTo>
                      <a:pt x="2326867" y="2286715"/>
                      <a:pt x="2329724" y="2283857"/>
                      <a:pt x="2328772" y="2275284"/>
                    </a:cubicBezTo>
                    <a:cubicBezTo>
                      <a:pt x="2327819" y="2261949"/>
                      <a:pt x="2326867" y="2247662"/>
                      <a:pt x="2325914" y="2234327"/>
                    </a:cubicBezTo>
                    <a:cubicBezTo>
                      <a:pt x="2325914" y="2226707"/>
                      <a:pt x="2321152" y="2227659"/>
                      <a:pt x="2316389" y="2228612"/>
                    </a:cubicBezTo>
                    <a:cubicBezTo>
                      <a:pt x="2296387" y="2230517"/>
                      <a:pt x="2277337" y="2232422"/>
                      <a:pt x="2257334" y="2231470"/>
                    </a:cubicBezTo>
                    <a:cubicBezTo>
                      <a:pt x="2223044" y="2229565"/>
                      <a:pt x="2194469" y="2217182"/>
                      <a:pt x="2170657" y="2192417"/>
                    </a:cubicBezTo>
                    <a:cubicBezTo>
                      <a:pt x="2108744" y="2125742"/>
                      <a:pt x="2055404" y="2053352"/>
                      <a:pt x="2002064" y="1980009"/>
                    </a:cubicBezTo>
                    <a:cubicBezTo>
                      <a:pt x="1968727" y="1934289"/>
                      <a:pt x="1969679" y="1940957"/>
                      <a:pt x="1923959" y="1952387"/>
                    </a:cubicBezTo>
                    <a:lnTo>
                      <a:pt x="1019084" y="2178129"/>
                    </a:lnTo>
                    <a:cubicBezTo>
                      <a:pt x="974317" y="2190512"/>
                      <a:pt x="937169" y="2220040"/>
                      <a:pt x="899069" y="2245757"/>
                    </a:cubicBezTo>
                    <a:cubicBezTo>
                      <a:pt x="856207" y="2275284"/>
                      <a:pt x="813344" y="2305765"/>
                      <a:pt x="772387" y="2338149"/>
                    </a:cubicBezTo>
                    <a:cubicBezTo>
                      <a:pt x="644752" y="2435304"/>
                      <a:pt x="434249" y="2489597"/>
                      <a:pt x="315187" y="2483882"/>
                    </a:cubicBezTo>
                    <a:cubicBezTo>
                      <a:pt x="282802" y="2481024"/>
                      <a:pt x="250417" y="2447687"/>
                      <a:pt x="253274" y="2416254"/>
                    </a:cubicBezTo>
                    <a:cubicBezTo>
                      <a:pt x="250417" y="2334340"/>
                      <a:pt x="148499" y="2278142"/>
                      <a:pt x="121829" y="2170509"/>
                    </a:cubicBezTo>
                    <a:cubicBezTo>
                      <a:pt x="119924" y="2161937"/>
                      <a:pt x="138974" y="2164795"/>
                      <a:pt x="146594" y="2160984"/>
                    </a:cubicBezTo>
                    <a:cubicBezTo>
                      <a:pt x="154214" y="2156222"/>
                      <a:pt x="155167" y="2152412"/>
                      <a:pt x="149452" y="2146697"/>
                    </a:cubicBezTo>
                    <a:cubicBezTo>
                      <a:pt x="99922" y="2088594"/>
                      <a:pt x="98017" y="2032397"/>
                      <a:pt x="42772" y="1976199"/>
                    </a:cubicBezTo>
                    <a:cubicBezTo>
                      <a:pt x="38009" y="1961912"/>
                      <a:pt x="57059" y="1946672"/>
                      <a:pt x="76109" y="1942862"/>
                    </a:cubicBezTo>
                    <a:cubicBezTo>
                      <a:pt x="38962" y="1920002"/>
                      <a:pt x="-23903" y="1850469"/>
                      <a:pt x="9434" y="1852374"/>
                    </a:cubicBezTo>
                    <a:cubicBezTo>
                      <a:pt x="221842" y="1982867"/>
                      <a:pt x="600937" y="2115265"/>
                      <a:pt x="860017" y="2102882"/>
                    </a:cubicBezTo>
                    <a:cubicBezTo>
                      <a:pt x="903832" y="2097167"/>
                      <a:pt x="946694" y="2085737"/>
                      <a:pt x="989557" y="2073354"/>
                    </a:cubicBezTo>
                    <a:cubicBezTo>
                      <a:pt x="1080044" y="2046684"/>
                      <a:pt x="1790609" y="1875234"/>
                      <a:pt x="1880144" y="1846659"/>
                    </a:cubicBezTo>
                    <a:cubicBezTo>
                      <a:pt x="1911577" y="1836182"/>
                      <a:pt x="1911577" y="1836182"/>
                      <a:pt x="1888717" y="1814274"/>
                    </a:cubicBezTo>
                    <a:cubicBezTo>
                      <a:pt x="1833472" y="1759029"/>
                      <a:pt x="1715362" y="1572339"/>
                      <a:pt x="1707742" y="1497092"/>
                    </a:cubicBezTo>
                    <a:cubicBezTo>
                      <a:pt x="1689644" y="1400889"/>
                      <a:pt x="1728697" y="1359932"/>
                      <a:pt x="1782989" y="1309449"/>
                    </a:cubicBezTo>
                    <a:cubicBezTo>
                      <a:pt x="1962059" y="1178004"/>
                      <a:pt x="2092552" y="1098947"/>
                      <a:pt x="2153512" y="1006554"/>
                    </a:cubicBezTo>
                    <a:cubicBezTo>
                      <a:pt x="2257334" y="915114"/>
                      <a:pt x="2337344" y="811292"/>
                      <a:pt x="2404972" y="758904"/>
                    </a:cubicBezTo>
                    <a:cubicBezTo>
                      <a:pt x="2472599" y="706517"/>
                      <a:pt x="2462122" y="696992"/>
                      <a:pt x="2557372" y="693182"/>
                    </a:cubicBezTo>
                    <a:cubicBezTo>
                      <a:pt x="2564040" y="692229"/>
                      <a:pt x="2573565" y="691277"/>
                      <a:pt x="2573565" y="683657"/>
                    </a:cubicBezTo>
                    <a:cubicBezTo>
                      <a:pt x="2572612" y="676037"/>
                      <a:pt x="2563087" y="676989"/>
                      <a:pt x="2557372" y="676037"/>
                    </a:cubicBezTo>
                    <a:cubicBezTo>
                      <a:pt x="2510699" y="669369"/>
                      <a:pt x="2493554" y="632222"/>
                      <a:pt x="2474504" y="596979"/>
                    </a:cubicBezTo>
                    <a:cubicBezTo>
                      <a:pt x="2469742" y="588407"/>
                      <a:pt x="2548799" y="614124"/>
                      <a:pt x="2598329" y="589359"/>
                    </a:cubicBezTo>
                    <a:cubicBezTo>
                      <a:pt x="2618332" y="582692"/>
                      <a:pt x="2660242" y="556974"/>
                      <a:pt x="2659290" y="553164"/>
                    </a:cubicBezTo>
                    <a:cubicBezTo>
                      <a:pt x="2657384" y="548402"/>
                      <a:pt x="2589757" y="548402"/>
                      <a:pt x="2561182" y="542687"/>
                    </a:cubicBezTo>
                    <a:cubicBezTo>
                      <a:pt x="2529749" y="536019"/>
                      <a:pt x="2501174" y="523637"/>
                      <a:pt x="2478315" y="498872"/>
                    </a:cubicBezTo>
                    <a:cubicBezTo>
                      <a:pt x="2464979" y="483632"/>
                      <a:pt x="2466884" y="477917"/>
                      <a:pt x="2486887" y="472202"/>
                    </a:cubicBezTo>
                    <a:cubicBezTo>
                      <a:pt x="2508794" y="466487"/>
                      <a:pt x="2631667" y="467439"/>
                      <a:pt x="2669767" y="462677"/>
                    </a:cubicBezTo>
                    <a:cubicBezTo>
                      <a:pt x="2681197" y="461724"/>
                      <a:pt x="2687865" y="456962"/>
                      <a:pt x="2691674" y="445532"/>
                    </a:cubicBezTo>
                    <a:cubicBezTo>
                      <a:pt x="2716440" y="371237"/>
                      <a:pt x="2754540" y="220742"/>
                      <a:pt x="2629762" y="24527"/>
                    </a:cubicBezTo>
                    <a:cubicBezTo>
                      <a:pt x="2624047" y="17859"/>
                      <a:pt x="2613569" y="9287"/>
                      <a:pt x="2618332" y="2619"/>
                    </a:cubicBezTo>
                    <a:cubicBezTo>
                      <a:pt x="2621190" y="-1191"/>
                      <a:pt x="2624999" y="-238"/>
                      <a:pt x="2628809" y="1667"/>
                    </a:cubicBezTo>
                    <a:lnTo>
                      <a:pt x="2628809" y="1667"/>
                    </a:lnTo>
                    <a:close/>
                  </a:path>
                </a:pathLst>
              </a:custGeom>
              <a:solidFill>
                <a:srgbClr val="3F3F3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6" name="Freeform: Shape 235">
                <a:extLst>
                  <a:ext uri="{FF2B5EF4-FFF2-40B4-BE49-F238E27FC236}">
                    <a16:creationId xmlns:a16="http://schemas.microsoft.com/office/drawing/2014/main" id="{94D38CDF-F710-49C3-8A88-4F1C6E270BA6}"/>
                  </a:ext>
                </a:extLst>
              </p:cNvPr>
              <p:cNvSpPr/>
              <p:nvPr/>
            </p:nvSpPr>
            <p:spPr>
              <a:xfrm>
                <a:off x="1505649" y="2723535"/>
                <a:ext cx="7429066" cy="908223"/>
              </a:xfrm>
              <a:custGeom>
                <a:avLst/>
                <a:gdLst>
                  <a:gd name="connsiteX0" fmla="*/ 4526353 w 5717828"/>
                  <a:gd name="connsiteY0" fmla="*/ 396922 h 699020"/>
                  <a:gd name="connsiteX1" fmla="*/ 4920632 w 5717828"/>
                  <a:gd name="connsiteY1" fmla="*/ 411059 h 699020"/>
                  <a:gd name="connsiteX2" fmla="*/ 5063578 w 5717828"/>
                  <a:gd name="connsiteY2" fmla="*/ 510022 h 699020"/>
                  <a:gd name="connsiteX3" fmla="*/ 5344757 w 5717828"/>
                  <a:gd name="connsiteY3" fmla="*/ 489601 h 699020"/>
                  <a:gd name="connsiteX4" fmla="*/ 5528544 w 5717828"/>
                  <a:gd name="connsiteY4" fmla="*/ 413416 h 699020"/>
                  <a:gd name="connsiteX5" fmla="*/ 5590592 w 5717828"/>
                  <a:gd name="connsiteY5" fmla="*/ 417343 h 699020"/>
                  <a:gd name="connsiteX6" fmla="*/ 5724112 w 5717828"/>
                  <a:gd name="connsiteY6" fmla="*/ 297959 h 699020"/>
                  <a:gd name="connsiteX7" fmla="*/ 5484561 w 5717828"/>
                  <a:gd name="connsiteY7" fmla="*/ 15210 h 699020"/>
                  <a:gd name="connsiteX8" fmla="*/ 5387954 w 5717828"/>
                  <a:gd name="connsiteY8" fmla="*/ 26206 h 699020"/>
                  <a:gd name="connsiteX9" fmla="*/ 5271713 w 5717828"/>
                  <a:gd name="connsiteY9" fmla="*/ 207637 h 699020"/>
                  <a:gd name="connsiteX10" fmla="*/ 5175106 w 5717828"/>
                  <a:gd name="connsiteY10" fmla="*/ 215491 h 699020"/>
                  <a:gd name="connsiteX11" fmla="*/ 5077715 w 5717828"/>
                  <a:gd name="connsiteY11" fmla="*/ 188001 h 699020"/>
                  <a:gd name="connsiteX12" fmla="*/ 4820099 w 5717828"/>
                  <a:gd name="connsiteY12" fmla="*/ 175435 h 699020"/>
                  <a:gd name="connsiteX13" fmla="*/ 4558555 w 5717828"/>
                  <a:gd name="connsiteY13" fmla="*/ 168366 h 699020"/>
                  <a:gd name="connsiteX14" fmla="*/ 4181555 w 5717828"/>
                  <a:gd name="connsiteY14" fmla="*/ 207637 h 699020"/>
                  <a:gd name="connsiteX15" fmla="*/ 4034683 w 5717828"/>
                  <a:gd name="connsiteY15" fmla="*/ 202139 h 699020"/>
                  <a:gd name="connsiteX16" fmla="*/ 3985987 w 5717828"/>
                  <a:gd name="connsiteY16" fmla="*/ 218632 h 699020"/>
                  <a:gd name="connsiteX17" fmla="*/ 3802985 w 5717828"/>
                  <a:gd name="connsiteY17" fmla="*/ 383570 h 699020"/>
                  <a:gd name="connsiteX18" fmla="*/ 3757431 w 5717828"/>
                  <a:gd name="connsiteY18" fmla="*/ 361578 h 699020"/>
                  <a:gd name="connsiteX19" fmla="*/ 3770782 w 5717828"/>
                  <a:gd name="connsiteY19" fmla="*/ 134593 h 699020"/>
                  <a:gd name="connsiteX20" fmla="*/ 3656897 w 5717828"/>
                  <a:gd name="connsiteY20" fmla="*/ 374930 h 699020"/>
                  <a:gd name="connsiteX21" fmla="*/ 3604274 w 5717828"/>
                  <a:gd name="connsiteY21" fmla="*/ 400849 h 699020"/>
                  <a:gd name="connsiteX22" fmla="*/ 3557935 w 5717828"/>
                  <a:gd name="connsiteY22" fmla="*/ 356866 h 699020"/>
                  <a:gd name="connsiteX23" fmla="*/ 3555579 w 5717828"/>
                  <a:gd name="connsiteY23" fmla="*/ 69403 h 699020"/>
                  <a:gd name="connsiteX24" fmla="*/ 3244554 w 5717828"/>
                  <a:gd name="connsiteY24" fmla="*/ 315239 h 699020"/>
                  <a:gd name="connsiteX25" fmla="*/ 3086685 w 5717828"/>
                  <a:gd name="connsiteY25" fmla="*/ 234341 h 699020"/>
                  <a:gd name="connsiteX26" fmla="*/ 3060766 w 5717828"/>
                  <a:gd name="connsiteY26" fmla="*/ 147160 h 699020"/>
                  <a:gd name="connsiteX27" fmla="*/ 3023067 w 5717828"/>
                  <a:gd name="connsiteY27" fmla="*/ 119670 h 699020"/>
                  <a:gd name="connsiteX28" fmla="*/ 2756811 w 5717828"/>
                  <a:gd name="connsiteY28" fmla="*/ 132237 h 699020"/>
                  <a:gd name="connsiteX29" fmla="*/ 2659419 w 5717828"/>
                  <a:gd name="connsiteY29" fmla="*/ 202924 h 699020"/>
                  <a:gd name="connsiteX30" fmla="*/ 2607582 w 5717828"/>
                  <a:gd name="connsiteY30" fmla="*/ 242195 h 699020"/>
                  <a:gd name="connsiteX31" fmla="*/ 2283205 w 5717828"/>
                  <a:gd name="connsiteY31" fmla="*/ 253191 h 699020"/>
                  <a:gd name="connsiteX32" fmla="*/ 2211732 w 5717828"/>
                  <a:gd name="connsiteY32" fmla="*/ 224916 h 699020"/>
                  <a:gd name="connsiteX33" fmla="*/ 2131619 w 5717828"/>
                  <a:gd name="connsiteY33" fmla="*/ 202139 h 699020"/>
                  <a:gd name="connsiteX34" fmla="*/ 2035798 w 5717828"/>
                  <a:gd name="connsiteY34" fmla="*/ 221774 h 699020"/>
                  <a:gd name="connsiteX35" fmla="*/ 2010665 w 5717828"/>
                  <a:gd name="connsiteY35" fmla="*/ 242980 h 699020"/>
                  <a:gd name="connsiteX36" fmla="*/ 1974536 w 5717828"/>
                  <a:gd name="connsiteY36" fmla="*/ 264187 h 699020"/>
                  <a:gd name="connsiteX37" fmla="*/ 1776611 w 5717828"/>
                  <a:gd name="connsiteY37" fmla="*/ 295603 h 699020"/>
                  <a:gd name="connsiteX38" fmla="*/ 1533918 w 5717828"/>
                  <a:gd name="connsiteY38" fmla="*/ 318380 h 699020"/>
                  <a:gd name="connsiteX39" fmla="*/ 1491505 w 5717828"/>
                  <a:gd name="connsiteY39" fmla="*/ 332518 h 699020"/>
                  <a:gd name="connsiteX40" fmla="*/ 1412178 w 5717828"/>
                  <a:gd name="connsiteY40" fmla="*/ 370218 h 699020"/>
                  <a:gd name="connsiteX41" fmla="*/ 1155347 w 5717828"/>
                  <a:gd name="connsiteY41" fmla="*/ 390639 h 699020"/>
                  <a:gd name="connsiteX42" fmla="*/ 949568 w 5717828"/>
                  <a:gd name="connsiteY42" fmla="*/ 381214 h 699020"/>
                  <a:gd name="connsiteX43" fmla="*/ 622050 w 5717828"/>
                  <a:gd name="connsiteY43" fmla="*/ 359222 h 699020"/>
                  <a:gd name="connsiteX44" fmla="*/ 0 w 5717828"/>
                  <a:gd name="connsiteY44" fmla="*/ 648255 h 699020"/>
                  <a:gd name="connsiteX45" fmla="*/ 0 w 5717828"/>
                  <a:gd name="connsiteY45" fmla="*/ 653753 h 699020"/>
                  <a:gd name="connsiteX46" fmla="*/ 70687 w 5717828"/>
                  <a:gd name="connsiteY46" fmla="*/ 623907 h 699020"/>
                  <a:gd name="connsiteX47" fmla="*/ 527014 w 5717828"/>
                  <a:gd name="connsiteY47" fmla="*/ 449545 h 699020"/>
                  <a:gd name="connsiteX48" fmla="*/ 841966 w 5717828"/>
                  <a:gd name="connsiteY48" fmla="*/ 484103 h 699020"/>
                  <a:gd name="connsiteX49" fmla="*/ 953495 w 5717828"/>
                  <a:gd name="connsiteY49" fmla="*/ 532013 h 699020"/>
                  <a:gd name="connsiteX50" fmla="*/ 1101939 w 5717828"/>
                  <a:gd name="connsiteY50" fmla="*/ 517876 h 699020"/>
                  <a:gd name="connsiteX51" fmla="*/ 1150635 w 5717828"/>
                  <a:gd name="connsiteY51" fmla="*/ 491957 h 699020"/>
                  <a:gd name="connsiteX52" fmla="*/ 1357199 w 5717828"/>
                  <a:gd name="connsiteY52" fmla="*/ 566572 h 699020"/>
                  <a:gd name="connsiteX53" fmla="*/ 1497003 w 5717828"/>
                  <a:gd name="connsiteY53" fmla="*/ 590920 h 699020"/>
                  <a:gd name="connsiteX54" fmla="*/ 1882642 w 5717828"/>
                  <a:gd name="connsiteY54" fmla="*/ 382784 h 699020"/>
                  <a:gd name="connsiteX55" fmla="*/ 2000455 w 5717828"/>
                  <a:gd name="connsiteY55" fmla="*/ 490386 h 699020"/>
                  <a:gd name="connsiteX56" fmla="*/ 2029515 w 5717828"/>
                  <a:gd name="connsiteY56" fmla="*/ 518661 h 699020"/>
                  <a:gd name="connsiteX57" fmla="*/ 2612294 w 5717828"/>
                  <a:gd name="connsiteY57" fmla="*/ 326234 h 699020"/>
                  <a:gd name="connsiteX58" fmla="*/ 2814146 w 5717828"/>
                  <a:gd name="connsiteY58" fmla="*/ 297174 h 699020"/>
                  <a:gd name="connsiteX59" fmla="*/ 2944525 w 5717828"/>
                  <a:gd name="connsiteY59" fmla="*/ 403991 h 699020"/>
                  <a:gd name="connsiteX60" fmla="*/ 2945310 w 5717828"/>
                  <a:gd name="connsiteY60" fmla="*/ 553220 h 699020"/>
                  <a:gd name="connsiteX61" fmla="*/ 2979083 w 5717828"/>
                  <a:gd name="connsiteY61" fmla="*/ 568928 h 699020"/>
                  <a:gd name="connsiteX62" fmla="*/ 3366293 w 5717828"/>
                  <a:gd name="connsiteY62" fmla="*/ 513163 h 699020"/>
                  <a:gd name="connsiteX63" fmla="*/ 3693812 w 5717828"/>
                  <a:gd name="connsiteY63" fmla="*/ 698522 h 699020"/>
                  <a:gd name="connsiteX64" fmla="*/ 4047249 w 5717828"/>
                  <a:gd name="connsiteY64" fmla="*/ 501382 h 699020"/>
                  <a:gd name="connsiteX65" fmla="*/ 4128147 w 5717828"/>
                  <a:gd name="connsiteY65" fmla="*/ 630190 h 699020"/>
                  <a:gd name="connsiteX66" fmla="*/ 4242818 w 5717828"/>
                  <a:gd name="connsiteY66" fmla="*/ 697736 h 699020"/>
                  <a:gd name="connsiteX67" fmla="*/ 4526353 w 5717828"/>
                  <a:gd name="connsiteY67" fmla="*/ 396922 h 699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</a:cxnLst>
                <a:rect l="l" t="t" r="r" b="b"/>
                <a:pathLst>
                  <a:path w="5717828" h="699020">
                    <a:moveTo>
                      <a:pt x="4526353" y="396922"/>
                    </a:moveTo>
                    <a:cubicBezTo>
                      <a:pt x="4649663" y="356080"/>
                      <a:pt x="4807532" y="350582"/>
                      <a:pt x="4920632" y="411059"/>
                    </a:cubicBezTo>
                    <a:cubicBezTo>
                      <a:pt x="4974825" y="440120"/>
                      <a:pt x="5003886" y="495099"/>
                      <a:pt x="5063578" y="510022"/>
                    </a:cubicBezTo>
                    <a:cubicBezTo>
                      <a:pt x="5159398" y="534370"/>
                      <a:pt x="5252863" y="518661"/>
                      <a:pt x="5344757" y="489601"/>
                    </a:cubicBezTo>
                    <a:cubicBezTo>
                      <a:pt x="5408375" y="469966"/>
                      <a:pt x="5468067" y="440905"/>
                      <a:pt x="5528544" y="413416"/>
                    </a:cubicBezTo>
                    <a:cubicBezTo>
                      <a:pt x="5548179" y="404776"/>
                      <a:pt x="5570171" y="406347"/>
                      <a:pt x="5590592" y="417343"/>
                    </a:cubicBezTo>
                    <a:lnTo>
                      <a:pt x="5724112" y="297959"/>
                    </a:lnTo>
                    <a:cubicBezTo>
                      <a:pt x="5592948" y="219418"/>
                      <a:pt x="5518333" y="37987"/>
                      <a:pt x="5484561" y="15210"/>
                    </a:cubicBezTo>
                    <a:cubicBezTo>
                      <a:pt x="5450002" y="-8353"/>
                      <a:pt x="5416229" y="-4426"/>
                      <a:pt x="5387954" y="26206"/>
                    </a:cubicBezTo>
                    <a:cubicBezTo>
                      <a:pt x="5374602" y="40343"/>
                      <a:pt x="5306271" y="167580"/>
                      <a:pt x="5271713" y="207637"/>
                    </a:cubicBezTo>
                    <a:cubicBezTo>
                      <a:pt x="5255219" y="227272"/>
                      <a:pt x="5192386" y="233555"/>
                      <a:pt x="5175106" y="215491"/>
                    </a:cubicBezTo>
                    <a:cubicBezTo>
                      <a:pt x="5147617" y="185645"/>
                      <a:pt x="5120913" y="179362"/>
                      <a:pt x="5077715" y="188001"/>
                    </a:cubicBezTo>
                    <a:cubicBezTo>
                      <a:pt x="4992890" y="205280"/>
                      <a:pt x="4904138" y="206066"/>
                      <a:pt x="4820099" y="175435"/>
                    </a:cubicBezTo>
                    <a:cubicBezTo>
                      <a:pt x="4733703" y="144018"/>
                      <a:pt x="4645736" y="140091"/>
                      <a:pt x="4558555" y="168366"/>
                    </a:cubicBezTo>
                    <a:cubicBezTo>
                      <a:pt x="4435245" y="207637"/>
                      <a:pt x="4310364" y="222560"/>
                      <a:pt x="4181555" y="207637"/>
                    </a:cubicBezTo>
                    <a:cubicBezTo>
                      <a:pt x="4132860" y="202139"/>
                      <a:pt x="4084164" y="199782"/>
                      <a:pt x="4034683" y="202139"/>
                    </a:cubicBezTo>
                    <a:cubicBezTo>
                      <a:pt x="4016618" y="202924"/>
                      <a:pt x="4000910" y="208422"/>
                      <a:pt x="3985987" y="218632"/>
                    </a:cubicBezTo>
                    <a:cubicBezTo>
                      <a:pt x="3940432" y="250834"/>
                      <a:pt x="3828118" y="371003"/>
                      <a:pt x="3802985" y="383570"/>
                    </a:cubicBezTo>
                    <a:cubicBezTo>
                      <a:pt x="3779422" y="394566"/>
                      <a:pt x="3762928" y="386711"/>
                      <a:pt x="3757431" y="361578"/>
                    </a:cubicBezTo>
                    <a:cubicBezTo>
                      <a:pt x="3750362" y="330947"/>
                      <a:pt x="3765285" y="178576"/>
                      <a:pt x="3770782" y="134593"/>
                    </a:cubicBezTo>
                    <a:cubicBezTo>
                      <a:pt x="3760572" y="145589"/>
                      <a:pt x="3687529" y="306599"/>
                      <a:pt x="3656897" y="374930"/>
                    </a:cubicBezTo>
                    <a:cubicBezTo>
                      <a:pt x="3646687" y="397707"/>
                      <a:pt x="3628622" y="406347"/>
                      <a:pt x="3604274" y="400849"/>
                    </a:cubicBezTo>
                    <a:cubicBezTo>
                      <a:pt x="3579926" y="395351"/>
                      <a:pt x="3566574" y="378072"/>
                      <a:pt x="3557935" y="356866"/>
                    </a:cubicBezTo>
                    <a:cubicBezTo>
                      <a:pt x="3546154" y="329376"/>
                      <a:pt x="3545368" y="136164"/>
                      <a:pt x="3555579" y="69403"/>
                    </a:cubicBezTo>
                    <a:cubicBezTo>
                      <a:pt x="3460543" y="200568"/>
                      <a:pt x="3323095" y="294818"/>
                      <a:pt x="3244554" y="315239"/>
                    </a:cubicBezTo>
                    <a:cubicBezTo>
                      <a:pt x="3166012" y="335659"/>
                      <a:pt x="3114175" y="309741"/>
                      <a:pt x="3086685" y="234341"/>
                    </a:cubicBezTo>
                    <a:cubicBezTo>
                      <a:pt x="3076475" y="206066"/>
                      <a:pt x="3069406" y="176220"/>
                      <a:pt x="3060766" y="147160"/>
                    </a:cubicBezTo>
                    <a:cubicBezTo>
                      <a:pt x="3055269" y="128310"/>
                      <a:pt x="3045058" y="118099"/>
                      <a:pt x="3023067" y="119670"/>
                    </a:cubicBezTo>
                    <a:cubicBezTo>
                      <a:pt x="2934314" y="124383"/>
                      <a:pt x="2845562" y="126739"/>
                      <a:pt x="2756811" y="132237"/>
                    </a:cubicBezTo>
                    <a:cubicBezTo>
                      <a:pt x="2710471" y="134593"/>
                      <a:pt x="2671985" y="151087"/>
                      <a:pt x="2659419" y="202924"/>
                    </a:cubicBezTo>
                    <a:cubicBezTo>
                      <a:pt x="2653136" y="228843"/>
                      <a:pt x="2631929" y="240624"/>
                      <a:pt x="2607582" y="242195"/>
                    </a:cubicBezTo>
                    <a:cubicBezTo>
                      <a:pt x="2499194" y="248478"/>
                      <a:pt x="2391592" y="259474"/>
                      <a:pt x="2283205" y="253191"/>
                    </a:cubicBezTo>
                    <a:cubicBezTo>
                      <a:pt x="2257286" y="251620"/>
                      <a:pt x="2225084" y="251620"/>
                      <a:pt x="2211732" y="224916"/>
                    </a:cubicBezTo>
                    <a:cubicBezTo>
                      <a:pt x="2198380" y="198212"/>
                      <a:pt x="2156753" y="202139"/>
                      <a:pt x="2131619" y="202139"/>
                    </a:cubicBezTo>
                    <a:cubicBezTo>
                      <a:pt x="2089992" y="202139"/>
                      <a:pt x="2072713" y="203710"/>
                      <a:pt x="2035798" y="221774"/>
                    </a:cubicBezTo>
                    <a:cubicBezTo>
                      <a:pt x="2025588" y="226487"/>
                      <a:pt x="2014592" y="232770"/>
                      <a:pt x="2010665" y="242980"/>
                    </a:cubicBezTo>
                    <a:cubicBezTo>
                      <a:pt x="2003596" y="259474"/>
                      <a:pt x="1988673" y="262616"/>
                      <a:pt x="1974536" y="264187"/>
                    </a:cubicBezTo>
                    <a:cubicBezTo>
                      <a:pt x="1950974" y="267328"/>
                      <a:pt x="1814311" y="269684"/>
                      <a:pt x="1776611" y="295603"/>
                    </a:cubicBezTo>
                    <a:cubicBezTo>
                      <a:pt x="1695713" y="351368"/>
                      <a:pt x="1577901" y="320736"/>
                      <a:pt x="1533918" y="318380"/>
                    </a:cubicBezTo>
                    <a:cubicBezTo>
                      <a:pt x="1518209" y="317595"/>
                      <a:pt x="1499359" y="316024"/>
                      <a:pt x="1491505" y="332518"/>
                    </a:cubicBezTo>
                    <a:cubicBezTo>
                      <a:pt x="1475011" y="368647"/>
                      <a:pt x="1444380" y="370218"/>
                      <a:pt x="1412178" y="370218"/>
                    </a:cubicBezTo>
                    <a:cubicBezTo>
                      <a:pt x="1325782" y="370218"/>
                      <a:pt x="1240957" y="382784"/>
                      <a:pt x="1155347" y="390639"/>
                    </a:cubicBezTo>
                    <a:cubicBezTo>
                      <a:pt x="1086230" y="396922"/>
                      <a:pt x="1016328" y="406347"/>
                      <a:pt x="949568" y="381214"/>
                    </a:cubicBezTo>
                    <a:cubicBezTo>
                      <a:pt x="841966" y="340372"/>
                      <a:pt x="732793" y="337230"/>
                      <a:pt x="622050" y="359222"/>
                    </a:cubicBezTo>
                    <a:cubicBezTo>
                      <a:pt x="391923" y="406347"/>
                      <a:pt x="186144" y="506095"/>
                      <a:pt x="0" y="648255"/>
                    </a:cubicBezTo>
                    <a:cubicBezTo>
                      <a:pt x="0" y="649826"/>
                      <a:pt x="0" y="652182"/>
                      <a:pt x="0" y="653753"/>
                    </a:cubicBezTo>
                    <a:cubicBezTo>
                      <a:pt x="26704" y="650611"/>
                      <a:pt x="47910" y="635688"/>
                      <a:pt x="70687" y="623907"/>
                    </a:cubicBezTo>
                    <a:cubicBezTo>
                      <a:pt x="217560" y="550863"/>
                      <a:pt x="365218" y="482532"/>
                      <a:pt x="527014" y="449545"/>
                    </a:cubicBezTo>
                    <a:cubicBezTo>
                      <a:pt x="636187" y="427553"/>
                      <a:pt x="741433" y="427553"/>
                      <a:pt x="841966" y="484103"/>
                    </a:cubicBezTo>
                    <a:cubicBezTo>
                      <a:pt x="877310" y="503738"/>
                      <a:pt x="915010" y="519447"/>
                      <a:pt x="953495" y="532013"/>
                    </a:cubicBezTo>
                    <a:cubicBezTo>
                      <a:pt x="1005333" y="549293"/>
                      <a:pt x="1054814" y="549293"/>
                      <a:pt x="1101939" y="517876"/>
                    </a:cubicBezTo>
                    <a:cubicBezTo>
                      <a:pt x="1117647" y="507665"/>
                      <a:pt x="1134141" y="499026"/>
                      <a:pt x="1150635" y="491957"/>
                    </a:cubicBezTo>
                    <a:cubicBezTo>
                      <a:pt x="1240957" y="452686"/>
                      <a:pt x="1307718" y="495099"/>
                      <a:pt x="1357199" y="566572"/>
                    </a:cubicBezTo>
                    <a:cubicBezTo>
                      <a:pt x="1405895" y="638045"/>
                      <a:pt x="1434955" y="650611"/>
                      <a:pt x="1497003" y="590920"/>
                    </a:cubicBezTo>
                    <a:cubicBezTo>
                      <a:pt x="1583399" y="507665"/>
                      <a:pt x="1807242" y="390639"/>
                      <a:pt x="1882642" y="382784"/>
                    </a:cubicBezTo>
                    <a:cubicBezTo>
                      <a:pt x="1947832" y="376501"/>
                      <a:pt x="2012236" y="409488"/>
                      <a:pt x="2000455" y="490386"/>
                    </a:cubicBezTo>
                    <a:cubicBezTo>
                      <a:pt x="1997313" y="513163"/>
                      <a:pt x="2009094" y="521018"/>
                      <a:pt x="2029515" y="518661"/>
                    </a:cubicBezTo>
                    <a:cubicBezTo>
                      <a:pt x="2193667" y="502168"/>
                      <a:pt x="2453640" y="368647"/>
                      <a:pt x="2612294" y="326234"/>
                    </a:cubicBezTo>
                    <a:cubicBezTo>
                      <a:pt x="2678269" y="308170"/>
                      <a:pt x="2745029" y="293247"/>
                      <a:pt x="2814146" y="297174"/>
                    </a:cubicBezTo>
                    <a:cubicBezTo>
                      <a:pt x="2890331" y="301101"/>
                      <a:pt x="2935885" y="337230"/>
                      <a:pt x="2944525" y="403991"/>
                    </a:cubicBezTo>
                    <a:cubicBezTo>
                      <a:pt x="2947667" y="430695"/>
                      <a:pt x="2942169" y="530443"/>
                      <a:pt x="2945310" y="553220"/>
                    </a:cubicBezTo>
                    <a:cubicBezTo>
                      <a:pt x="2948452" y="576782"/>
                      <a:pt x="2957092" y="577568"/>
                      <a:pt x="2979083" y="568928"/>
                    </a:cubicBezTo>
                    <a:cubicBezTo>
                      <a:pt x="3063123" y="535941"/>
                      <a:pt x="3246125" y="458184"/>
                      <a:pt x="3366293" y="513163"/>
                    </a:cubicBezTo>
                    <a:cubicBezTo>
                      <a:pt x="3473895" y="561859"/>
                      <a:pt x="3610558" y="706376"/>
                      <a:pt x="3693812" y="698522"/>
                    </a:cubicBezTo>
                    <a:cubicBezTo>
                      <a:pt x="3821835" y="685170"/>
                      <a:pt x="3939647" y="503738"/>
                      <a:pt x="4047249" y="501382"/>
                    </a:cubicBezTo>
                    <a:cubicBezTo>
                      <a:pt x="4136001" y="499811"/>
                      <a:pt x="4115580" y="591705"/>
                      <a:pt x="4128147" y="630190"/>
                    </a:cubicBezTo>
                    <a:cubicBezTo>
                      <a:pt x="4147782" y="688311"/>
                      <a:pt x="4185482" y="713444"/>
                      <a:pt x="4242818" y="697736"/>
                    </a:cubicBezTo>
                    <a:cubicBezTo>
                      <a:pt x="4346492" y="670247"/>
                      <a:pt x="4421893" y="431480"/>
                      <a:pt x="4526353" y="396922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78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7" name="Freeform: Shape 236">
                <a:extLst>
                  <a:ext uri="{FF2B5EF4-FFF2-40B4-BE49-F238E27FC236}">
                    <a16:creationId xmlns:a16="http://schemas.microsoft.com/office/drawing/2014/main" id="{388A834C-0499-4170-900E-206270F7A534}"/>
                  </a:ext>
                </a:extLst>
              </p:cNvPr>
              <p:cNvSpPr/>
              <p:nvPr/>
            </p:nvSpPr>
            <p:spPr>
              <a:xfrm rot="21006900">
                <a:off x="9099653" y="2477193"/>
                <a:ext cx="292792" cy="145051"/>
              </a:xfrm>
              <a:custGeom>
                <a:avLst/>
                <a:gdLst>
                  <a:gd name="connsiteX0" fmla="*/ 244461 w 292792"/>
                  <a:gd name="connsiteY0" fmla="*/ 0 h 145051"/>
                  <a:gd name="connsiteX1" fmla="*/ 264703 w 292792"/>
                  <a:gd name="connsiteY1" fmla="*/ 46784 h 145051"/>
                  <a:gd name="connsiteX2" fmla="*/ 288425 w 292792"/>
                  <a:gd name="connsiteY2" fmla="*/ 116882 h 145051"/>
                  <a:gd name="connsiteX3" fmla="*/ 292792 w 292792"/>
                  <a:gd name="connsiteY3" fmla="*/ 123766 h 145051"/>
                  <a:gd name="connsiteX4" fmla="*/ 0 w 292792"/>
                  <a:gd name="connsiteY4" fmla="*/ 145051 h 145051"/>
                  <a:gd name="connsiteX5" fmla="*/ 4104 w 292792"/>
                  <a:gd name="connsiteY5" fmla="*/ 143671 h 145051"/>
                  <a:gd name="connsiteX6" fmla="*/ 12200 w 292792"/>
                  <a:gd name="connsiteY6" fmla="*/ 131170 h 145051"/>
                  <a:gd name="connsiteX7" fmla="*/ 30521 w 292792"/>
                  <a:gd name="connsiteY7" fmla="*/ 61638 h 145051"/>
                  <a:gd name="connsiteX8" fmla="*/ 33830 w 292792"/>
                  <a:gd name="connsiteY8" fmla="*/ 15312 h 145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92792" h="145051">
                    <a:moveTo>
                      <a:pt x="244461" y="0"/>
                    </a:moveTo>
                    <a:lnTo>
                      <a:pt x="264703" y="46784"/>
                    </a:lnTo>
                    <a:cubicBezTo>
                      <a:pt x="277651" y="79913"/>
                      <a:pt x="285092" y="105214"/>
                      <a:pt x="288425" y="116882"/>
                    </a:cubicBezTo>
                    <a:lnTo>
                      <a:pt x="292792" y="123766"/>
                    </a:lnTo>
                    <a:lnTo>
                      <a:pt x="0" y="145051"/>
                    </a:lnTo>
                    <a:lnTo>
                      <a:pt x="4104" y="143671"/>
                    </a:lnTo>
                    <a:cubicBezTo>
                      <a:pt x="7676" y="140933"/>
                      <a:pt x="10295" y="136885"/>
                      <a:pt x="12200" y="131170"/>
                    </a:cubicBezTo>
                    <a:cubicBezTo>
                      <a:pt x="18392" y="112596"/>
                      <a:pt x="25416" y="89260"/>
                      <a:pt x="30521" y="61638"/>
                    </a:cubicBezTo>
                    <a:lnTo>
                      <a:pt x="33830" y="15312"/>
                    </a:lnTo>
                    <a:close/>
                  </a:path>
                </a:pathLst>
              </a:custGeom>
              <a:solidFill>
                <a:schemeClr val="accent4"/>
              </a:solidFill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38" name="Freeform: Shape 237">
                <a:extLst>
                  <a:ext uri="{FF2B5EF4-FFF2-40B4-BE49-F238E27FC236}">
                    <a16:creationId xmlns:a16="http://schemas.microsoft.com/office/drawing/2014/main" id="{B6FD34EE-DC1E-49FD-B187-FD8B37E6CF40}"/>
                  </a:ext>
                </a:extLst>
              </p:cNvPr>
              <p:cNvSpPr/>
              <p:nvPr/>
            </p:nvSpPr>
            <p:spPr>
              <a:xfrm rot="21006900">
                <a:off x="9018990" y="4272892"/>
                <a:ext cx="594090" cy="505700"/>
              </a:xfrm>
              <a:custGeom>
                <a:avLst/>
                <a:gdLst>
                  <a:gd name="connsiteX0" fmla="*/ 160940 w 594090"/>
                  <a:gd name="connsiteY0" fmla="*/ 183755 h 505700"/>
                  <a:gd name="connsiteX1" fmla="*/ 188563 w 594090"/>
                  <a:gd name="connsiteY1" fmla="*/ 210425 h 505700"/>
                  <a:gd name="connsiteX2" fmla="*/ 183800 w 594090"/>
                  <a:gd name="connsiteY2" fmla="*/ 259002 h 505700"/>
                  <a:gd name="connsiteX3" fmla="*/ 172370 w 594090"/>
                  <a:gd name="connsiteY3" fmla="*/ 380922 h 505700"/>
                  <a:gd name="connsiteX4" fmla="*/ 234283 w 594090"/>
                  <a:gd name="connsiteY4" fmla="*/ 440930 h 505700"/>
                  <a:gd name="connsiteX5" fmla="*/ 223805 w 594090"/>
                  <a:gd name="connsiteY5" fmla="*/ 505700 h 505700"/>
                  <a:gd name="connsiteX6" fmla="*/ 89503 w 594090"/>
                  <a:gd name="connsiteY6" fmla="*/ 438072 h 505700"/>
                  <a:gd name="connsiteX7" fmla="*/ 81883 w 594090"/>
                  <a:gd name="connsiteY7" fmla="*/ 340917 h 505700"/>
                  <a:gd name="connsiteX8" fmla="*/ 78073 w 594090"/>
                  <a:gd name="connsiteY8" fmla="*/ 313295 h 505700"/>
                  <a:gd name="connsiteX9" fmla="*/ 53308 w 594090"/>
                  <a:gd name="connsiteY9" fmla="*/ 314247 h 505700"/>
                  <a:gd name="connsiteX10" fmla="*/ 21875 w 594090"/>
                  <a:gd name="connsiteY10" fmla="*/ 394257 h 505700"/>
                  <a:gd name="connsiteX11" fmla="*/ 920 w 594090"/>
                  <a:gd name="connsiteY11" fmla="*/ 392353 h 505700"/>
                  <a:gd name="connsiteX12" fmla="*/ 4730 w 594090"/>
                  <a:gd name="connsiteY12" fmla="*/ 339013 h 505700"/>
                  <a:gd name="connsiteX13" fmla="*/ 8540 w 594090"/>
                  <a:gd name="connsiteY13" fmla="*/ 257097 h 505700"/>
                  <a:gd name="connsiteX14" fmla="*/ 30448 w 594090"/>
                  <a:gd name="connsiteY14" fmla="*/ 195185 h 505700"/>
                  <a:gd name="connsiteX15" fmla="*/ 41758 w 594090"/>
                  <a:gd name="connsiteY15" fmla="*/ 187511 h 505700"/>
                  <a:gd name="connsiteX16" fmla="*/ 156144 w 594090"/>
                  <a:gd name="connsiteY16" fmla="*/ 183755 h 505700"/>
                  <a:gd name="connsiteX17" fmla="*/ 431029 w 594090"/>
                  <a:gd name="connsiteY17" fmla="*/ 0 h 505700"/>
                  <a:gd name="connsiteX18" fmla="*/ 434308 w 594090"/>
                  <a:gd name="connsiteY18" fmla="*/ 4685 h 505700"/>
                  <a:gd name="connsiteX19" fmla="*/ 450500 w 594090"/>
                  <a:gd name="connsiteY19" fmla="*/ 34213 h 505700"/>
                  <a:gd name="connsiteX20" fmla="*/ 445738 w 594090"/>
                  <a:gd name="connsiteY20" fmla="*/ 126605 h 505700"/>
                  <a:gd name="connsiteX21" fmla="*/ 529558 w 594090"/>
                  <a:gd name="connsiteY21" fmla="*/ 189470 h 505700"/>
                  <a:gd name="connsiteX22" fmla="*/ 569563 w 594090"/>
                  <a:gd name="connsiteY22" fmla="*/ 195185 h 505700"/>
                  <a:gd name="connsiteX23" fmla="*/ 593375 w 594090"/>
                  <a:gd name="connsiteY23" fmla="*/ 223760 h 505700"/>
                  <a:gd name="connsiteX24" fmla="*/ 593375 w 594090"/>
                  <a:gd name="connsiteY24" fmla="*/ 248525 h 505700"/>
                  <a:gd name="connsiteX25" fmla="*/ 573373 w 594090"/>
                  <a:gd name="connsiteY25" fmla="*/ 268527 h 505700"/>
                  <a:gd name="connsiteX26" fmla="*/ 459073 w 594090"/>
                  <a:gd name="connsiteY26" fmla="*/ 261860 h 505700"/>
                  <a:gd name="connsiteX27" fmla="*/ 357155 w 594090"/>
                  <a:gd name="connsiteY27" fmla="*/ 178040 h 505700"/>
                  <a:gd name="connsiteX28" fmla="*/ 342868 w 594090"/>
                  <a:gd name="connsiteY28" fmla="*/ 161847 h 505700"/>
                  <a:gd name="connsiteX29" fmla="*/ 328580 w 594090"/>
                  <a:gd name="connsiteY29" fmla="*/ 179945 h 505700"/>
                  <a:gd name="connsiteX30" fmla="*/ 320960 w 594090"/>
                  <a:gd name="connsiteY30" fmla="*/ 217093 h 505700"/>
                  <a:gd name="connsiteX31" fmla="*/ 282860 w 594090"/>
                  <a:gd name="connsiteY31" fmla="*/ 209472 h 505700"/>
                  <a:gd name="connsiteX32" fmla="*/ 280955 w 594090"/>
                  <a:gd name="connsiteY32" fmla="*/ 49452 h 505700"/>
                  <a:gd name="connsiteX33" fmla="*/ 300958 w 594090"/>
                  <a:gd name="connsiteY33" fmla="*/ 5638 h 505700"/>
                  <a:gd name="connsiteX34" fmla="*/ 302361 w 594090"/>
                  <a:gd name="connsiteY34" fmla="*/ 4225 h 505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594090" h="505700">
                    <a:moveTo>
                      <a:pt x="160940" y="183755"/>
                    </a:moveTo>
                    <a:cubicBezTo>
                      <a:pt x="178085" y="184707"/>
                      <a:pt x="187610" y="192327"/>
                      <a:pt x="188563" y="210425"/>
                    </a:cubicBezTo>
                    <a:cubicBezTo>
                      <a:pt x="190468" y="226618"/>
                      <a:pt x="187610" y="242810"/>
                      <a:pt x="183800" y="259002"/>
                    </a:cubicBezTo>
                    <a:cubicBezTo>
                      <a:pt x="179038" y="283768"/>
                      <a:pt x="172370" y="365682"/>
                      <a:pt x="172370" y="380922"/>
                    </a:cubicBezTo>
                    <a:cubicBezTo>
                      <a:pt x="173323" y="395210"/>
                      <a:pt x="221900" y="430453"/>
                      <a:pt x="234283" y="440930"/>
                    </a:cubicBezTo>
                    <a:cubicBezTo>
                      <a:pt x="259048" y="461885"/>
                      <a:pt x="247618" y="497128"/>
                      <a:pt x="223805" y="505700"/>
                    </a:cubicBezTo>
                    <a:cubicBezTo>
                      <a:pt x="220948" y="505700"/>
                      <a:pt x="107600" y="449503"/>
                      <a:pt x="89503" y="438072"/>
                    </a:cubicBezTo>
                    <a:cubicBezTo>
                      <a:pt x="72358" y="426642"/>
                      <a:pt x="79025" y="358063"/>
                      <a:pt x="81883" y="340917"/>
                    </a:cubicBezTo>
                    <a:cubicBezTo>
                      <a:pt x="83788" y="331393"/>
                      <a:pt x="85693" y="321868"/>
                      <a:pt x="78073" y="313295"/>
                    </a:cubicBezTo>
                    <a:cubicBezTo>
                      <a:pt x="69500" y="303770"/>
                      <a:pt x="60928" y="303770"/>
                      <a:pt x="53308" y="314247"/>
                    </a:cubicBezTo>
                    <a:cubicBezTo>
                      <a:pt x="45688" y="324725"/>
                      <a:pt x="26638" y="379017"/>
                      <a:pt x="21875" y="394257"/>
                    </a:cubicBezTo>
                    <a:cubicBezTo>
                      <a:pt x="20923" y="398067"/>
                      <a:pt x="1873" y="401878"/>
                      <a:pt x="920" y="392353"/>
                    </a:cubicBezTo>
                    <a:cubicBezTo>
                      <a:pt x="-985" y="374255"/>
                      <a:pt x="-32" y="356157"/>
                      <a:pt x="4730" y="339013"/>
                    </a:cubicBezTo>
                    <a:cubicBezTo>
                      <a:pt x="12350" y="311390"/>
                      <a:pt x="12350" y="284720"/>
                      <a:pt x="8540" y="257097"/>
                    </a:cubicBezTo>
                    <a:cubicBezTo>
                      <a:pt x="4730" y="233285"/>
                      <a:pt x="15208" y="213282"/>
                      <a:pt x="30448" y="195185"/>
                    </a:cubicBezTo>
                    <a:lnTo>
                      <a:pt x="41758" y="187511"/>
                    </a:lnTo>
                    <a:lnTo>
                      <a:pt x="156144" y="183755"/>
                    </a:lnTo>
                    <a:close/>
                    <a:moveTo>
                      <a:pt x="431029" y="0"/>
                    </a:moveTo>
                    <a:lnTo>
                      <a:pt x="434308" y="4685"/>
                    </a:lnTo>
                    <a:cubicBezTo>
                      <a:pt x="450500" y="8495"/>
                      <a:pt x="455263" y="18020"/>
                      <a:pt x="450500" y="34213"/>
                    </a:cubicBezTo>
                    <a:cubicBezTo>
                      <a:pt x="429546" y="78027"/>
                      <a:pt x="437165" y="98030"/>
                      <a:pt x="445738" y="126605"/>
                    </a:cubicBezTo>
                    <a:cubicBezTo>
                      <a:pt x="455263" y="159943"/>
                      <a:pt x="486696" y="187565"/>
                      <a:pt x="529558" y="189470"/>
                    </a:cubicBezTo>
                    <a:cubicBezTo>
                      <a:pt x="542893" y="190422"/>
                      <a:pt x="557180" y="191375"/>
                      <a:pt x="569563" y="195185"/>
                    </a:cubicBezTo>
                    <a:cubicBezTo>
                      <a:pt x="584803" y="198995"/>
                      <a:pt x="592423" y="208520"/>
                      <a:pt x="593375" y="223760"/>
                    </a:cubicBezTo>
                    <a:cubicBezTo>
                      <a:pt x="594329" y="232332"/>
                      <a:pt x="594328" y="239952"/>
                      <a:pt x="593375" y="248525"/>
                    </a:cubicBezTo>
                    <a:cubicBezTo>
                      <a:pt x="592423" y="261860"/>
                      <a:pt x="587660" y="267575"/>
                      <a:pt x="573373" y="268527"/>
                    </a:cubicBezTo>
                    <a:cubicBezTo>
                      <a:pt x="559085" y="269480"/>
                      <a:pt x="482885" y="266622"/>
                      <a:pt x="459073" y="261860"/>
                    </a:cubicBezTo>
                    <a:cubicBezTo>
                      <a:pt x="410496" y="252335"/>
                      <a:pt x="378110" y="221855"/>
                      <a:pt x="357155" y="178040"/>
                    </a:cubicBezTo>
                    <a:cubicBezTo>
                      <a:pt x="354298" y="171372"/>
                      <a:pt x="352393" y="160895"/>
                      <a:pt x="342868" y="161847"/>
                    </a:cubicBezTo>
                    <a:cubicBezTo>
                      <a:pt x="333343" y="162800"/>
                      <a:pt x="331438" y="173277"/>
                      <a:pt x="328580" y="179945"/>
                    </a:cubicBezTo>
                    <a:cubicBezTo>
                      <a:pt x="326675" y="184707"/>
                      <a:pt x="324771" y="210425"/>
                      <a:pt x="320960" y="217093"/>
                    </a:cubicBezTo>
                    <a:cubicBezTo>
                      <a:pt x="316198" y="225665"/>
                      <a:pt x="282860" y="219950"/>
                      <a:pt x="282860" y="209472"/>
                    </a:cubicBezTo>
                    <a:cubicBezTo>
                      <a:pt x="285718" y="149465"/>
                      <a:pt x="290480" y="127557"/>
                      <a:pt x="280955" y="49452"/>
                    </a:cubicBezTo>
                    <a:cubicBezTo>
                      <a:pt x="280003" y="32307"/>
                      <a:pt x="290480" y="18020"/>
                      <a:pt x="300958" y="5638"/>
                    </a:cubicBezTo>
                    <a:lnTo>
                      <a:pt x="302361" y="4225"/>
                    </a:lnTo>
                    <a:close/>
                  </a:path>
                </a:pathLst>
              </a:custGeom>
              <a:solidFill>
                <a:schemeClr val="accent4"/>
              </a:solidFill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195" name="Group 194">
              <a:extLst>
                <a:ext uri="{FF2B5EF4-FFF2-40B4-BE49-F238E27FC236}">
                  <a16:creationId xmlns:a16="http://schemas.microsoft.com/office/drawing/2014/main" id="{73FD7856-ABAB-4CFD-816D-C1BE083C7C60}"/>
                </a:ext>
              </a:extLst>
            </p:cNvPr>
            <p:cNvGrpSpPr/>
            <p:nvPr/>
          </p:nvGrpSpPr>
          <p:grpSpPr>
            <a:xfrm rot="19397166" flipH="1">
              <a:off x="7960763" y="4568879"/>
              <a:ext cx="1013909" cy="1089594"/>
              <a:chOff x="5097314" y="2786062"/>
              <a:chExt cx="2324100" cy="2697039"/>
            </a:xfrm>
          </p:grpSpPr>
          <p:sp>
            <p:nvSpPr>
              <p:cNvPr id="231" name="Freeform 18">
                <a:extLst>
                  <a:ext uri="{FF2B5EF4-FFF2-40B4-BE49-F238E27FC236}">
                    <a16:creationId xmlns:a16="http://schemas.microsoft.com/office/drawing/2014/main" id="{BD3A0191-ED2F-47D0-9BF1-92A53C04B271}"/>
                  </a:ext>
                </a:extLst>
              </p:cNvPr>
              <p:cNvSpPr/>
              <p:nvPr/>
            </p:nvSpPr>
            <p:spPr>
              <a:xfrm>
                <a:off x="5397351" y="2786062"/>
                <a:ext cx="2024063" cy="2363788"/>
              </a:xfrm>
              <a:custGeom>
                <a:avLst/>
                <a:gdLst>
                  <a:gd name="connsiteX0" fmla="*/ 609600 w 2057400"/>
                  <a:gd name="connsiteY0" fmla="*/ 0 h 2349500"/>
                  <a:gd name="connsiteX1" fmla="*/ 0 w 2057400"/>
                  <a:gd name="connsiteY1" fmla="*/ 330200 h 2349500"/>
                  <a:gd name="connsiteX2" fmla="*/ 1701800 w 2057400"/>
                  <a:gd name="connsiteY2" fmla="*/ 2349500 h 2349500"/>
                  <a:gd name="connsiteX3" fmla="*/ 2057400 w 2057400"/>
                  <a:gd name="connsiteY3" fmla="*/ 1625600 h 2349500"/>
                  <a:gd name="connsiteX4" fmla="*/ 609600 w 2057400"/>
                  <a:gd name="connsiteY4" fmla="*/ 0 h 2349500"/>
                  <a:gd name="connsiteX0" fmla="*/ 647700 w 2057400"/>
                  <a:gd name="connsiteY0" fmla="*/ 0 h 2349500"/>
                  <a:gd name="connsiteX1" fmla="*/ 0 w 2057400"/>
                  <a:gd name="connsiteY1" fmla="*/ 330200 h 2349500"/>
                  <a:gd name="connsiteX2" fmla="*/ 1701800 w 2057400"/>
                  <a:gd name="connsiteY2" fmla="*/ 2349500 h 2349500"/>
                  <a:gd name="connsiteX3" fmla="*/ 2057400 w 2057400"/>
                  <a:gd name="connsiteY3" fmla="*/ 1625600 h 2349500"/>
                  <a:gd name="connsiteX4" fmla="*/ 647700 w 2057400"/>
                  <a:gd name="connsiteY4" fmla="*/ 0 h 2349500"/>
                  <a:gd name="connsiteX0" fmla="*/ 657225 w 2057400"/>
                  <a:gd name="connsiteY0" fmla="*/ 0 h 2363788"/>
                  <a:gd name="connsiteX1" fmla="*/ 0 w 2057400"/>
                  <a:gd name="connsiteY1" fmla="*/ 344488 h 2363788"/>
                  <a:gd name="connsiteX2" fmla="*/ 1701800 w 2057400"/>
                  <a:gd name="connsiteY2" fmla="*/ 2363788 h 2363788"/>
                  <a:gd name="connsiteX3" fmla="*/ 2057400 w 2057400"/>
                  <a:gd name="connsiteY3" fmla="*/ 1639888 h 2363788"/>
                  <a:gd name="connsiteX4" fmla="*/ 657225 w 2057400"/>
                  <a:gd name="connsiteY4" fmla="*/ 0 h 2363788"/>
                  <a:gd name="connsiteX0" fmla="*/ 657225 w 2066925"/>
                  <a:gd name="connsiteY0" fmla="*/ 0 h 2363788"/>
                  <a:gd name="connsiteX1" fmla="*/ 0 w 2066925"/>
                  <a:gd name="connsiteY1" fmla="*/ 344488 h 2363788"/>
                  <a:gd name="connsiteX2" fmla="*/ 1701800 w 2066925"/>
                  <a:gd name="connsiteY2" fmla="*/ 2363788 h 2363788"/>
                  <a:gd name="connsiteX3" fmla="*/ 2066925 w 2066925"/>
                  <a:gd name="connsiteY3" fmla="*/ 1601788 h 2363788"/>
                  <a:gd name="connsiteX4" fmla="*/ 657225 w 2066925"/>
                  <a:gd name="connsiteY4" fmla="*/ 0 h 2363788"/>
                  <a:gd name="connsiteX0" fmla="*/ 657225 w 2066925"/>
                  <a:gd name="connsiteY0" fmla="*/ 0 h 2363788"/>
                  <a:gd name="connsiteX1" fmla="*/ 0 w 2066925"/>
                  <a:gd name="connsiteY1" fmla="*/ 344488 h 2363788"/>
                  <a:gd name="connsiteX2" fmla="*/ 1677987 w 2066925"/>
                  <a:gd name="connsiteY2" fmla="*/ 2363788 h 2363788"/>
                  <a:gd name="connsiteX3" fmla="*/ 2066925 w 2066925"/>
                  <a:gd name="connsiteY3" fmla="*/ 1601788 h 2363788"/>
                  <a:gd name="connsiteX4" fmla="*/ 657225 w 2066925"/>
                  <a:gd name="connsiteY4" fmla="*/ 0 h 2363788"/>
                  <a:gd name="connsiteX0" fmla="*/ 614363 w 2024063"/>
                  <a:gd name="connsiteY0" fmla="*/ 0 h 2363788"/>
                  <a:gd name="connsiteX1" fmla="*/ 0 w 2024063"/>
                  <a:gd name="connsiteY1" fmla="*/ 354013 h 2363788"/>
                  <a:gd name="connsiteX2" fmla="*/ 1635125 w 2024063"/>
                  <a:gd name="connsiteY2" fmla="*/ 2363788 h 2363788"/>
                  <a:gd name="connsiteX3" fmla="*/ 2024063 w 2024063"/>
                  <a:gd name="connsiteY3" fmla="*/ 1601788 h 2363788"/>
                  <a:gd name="connsiteX4" fmla="*/ 614363 w 2024063"/>
                  <a:gd name="connsiteY4" fmla="*/ 0 h 2363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24063" h="2363788">
                    <a:moveTo>
                      <a:pt x="614363" y="0"/>
                    </a:moveTo>
                    <a:lnTo>
                      <a:pt x="0" y="354013"/>
                    </a:lnTo>
                    <a:lnTo>
                      <a:pt x="1635125" y="2363788"/>
                    </a:lnTo>
                    <a:lnTo>
                      <a:pt x="2024063" y="1601788"/>
                    </a:lnTo>
                    <a:lnTo>
                      <a:pt x="61436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>
                      <a:lumMod val="70000"/>
                      <a:lumOff val="30000"/>
                    </a:schemeClr>
                  </a:gs>
                  <a:gs pos="100000">
                    <a:schemeClr val="accent3">
                      <a:lumMod val="70000"/>
                      <a:lumOff val="30000"/>
                    </a:schemeClr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32" name="Freeform 19">
                <a:extLst>
                  <a:ext uri="{FF2B5EF4-FFF2-40B4-BE49-F238E27FC236}">
                    <a16:creationId xmlns:a16="http://schemas.microsoft.com/office/drawing/2014/main" id="{533D7192-A0A6-46DD-ACD2-DB8D75B750DD}"/>
                  </a:ext>
                </a:extLst>
              </p:cNvPr>
              <p:cNvSpPr/>
              <p:nvPr/>
            </p:nvSpPr>
            <p:spPr>
              <a:xfrm>
                <a:off x="5097314" y="3203575"/>
                <a:ext cx="1323975" cy="2262036"/>
              </a:xfrm>
              <a:custGeom>
                <a:avLst/>
                <a:gdLst>
                  <a:gd name="connsiteX0" fmla="*/ 317500 w 1333500"/>
                  <a:gd name="connsiteY0" fmla="*/ 0 h 2463800"/>
                  <a:gd name="connsiteX1" fmla="*/ 0 w 1333500"/>
                  <a:gd name="connsiteY1" fmla="*/ 165100 h 2463800"/>
                  <a:gd name="connsiteX2" fmla="*/ 1104900 w 1333500"/>
                  <a:gd name="connsiteY2" fmla="*/ 2463800 h 2463800"/>
                  <a:gd name="connsiteX3" fmla="*/ 1333500 w 1333500"/>
                  <a:gd name="connsiteY3" fmla="*/ 1689100 h 2463800"/>
                  <a:gd name="connsiteX4" fmla="*/ 317500 w 1333500"/>
                  <a:gd name="connsiteY4" fmla="*/ 0 h 2463800"/>
                  <a:gd name="connsiteX0" fmla="*/ 331788 w 1333500"/>
                  <a:gd name="connsiteY0" fmla="*/ 0 h 2416175"/>
                  <a:gd name="connsiteX1" fmla="*/ 0 w 1333500"/>
                  <a:gd name="connsiteY1" fmla="*/ 117475 h 2416175"/>
                  <a:gd name="connsiteX2" fmla="*/ 1104900 w 1333500"/>
                  <a:gd name="connsiteY2" fmla="*/ 2416175 h 2416175"/>
                  <a:gd name="connsiteX3" fmla="*/ 1333500 w 1333500"/>
                  <a:gd name="connsiteY3" fmla="*/ 1641475 h 2416175"/>
                  <a:gd name="connsiteX4" fmla="*/ 331788 w 1333500"/>
                  <a:gd name="connsiteY4" fmla="*/ 0 h 2416175"/>
                  <a:gd name="connsiteX0" fmla="*/ 331788 w 1362075"/>
                  <a:gd name="connsiteY0" fmla="*/ 0 h 2416175"/>
                  <a:gd name="connsiteX1" fmla="*/ 0 w 1362075"/>
                  <a:gd name="connsiteY1" fmla="*/ 117475 h 2416175"/>
                  <a:gd name="connsiteX2" fmla="*/ 1104900 w 1362075"/>
                  <a:gd name="connsiteY2" fmla="*/ 2416175 h 2416175"/>
                  <a:gd name="connsiteX3" fmla="*/ 1362075 w 1362075"/>
                  <a:gd name="connsiteY3" fmla="*/ 1736725 h 2416175"/>
                  <a:gd name="connsiteX4" fmla="*/ 331788 w 1362075"/>
                  <a:gd name="connsiteY4" fmla="*/ 0 h 2416175"/>
                  <a:gd name="connsiteX0" fmla="*/ 331788 w 1381125"/>
                  <a:gd name="connsiteY0" fmla="*/ 0 h 2416175"/>
                  <a:gd name="connsiteX1" fmla="*/ 0 w 1381125"/>
                  <a:gd name="connsiteY1" fmla="*/ 117475 h 2416175"/>
                  <a:gd name="connsiteX2" fmla="*/ 1104900 w 1381125"/>
                  <a:gd name="connsiteY2" fmla="*/ 2416175 h 2416175"/>
                  <a:gd name="connsiteX3" fmla="*/ 1381125 w 1381125"/>
                  <a:gd name="connsiteY3" fmla="*/ 1722437 h 2416175"/>
                  <a:gd name="connsiteX4" fmla="*/ 331788 w 1381125"/>
                  <a:gd name="connsiteY4" fmla="*/ 0 h 2416175"/>
                  <a:gd name="connsiteX0" fmla="*/ 331788 w 1381125"/>
                  <a:gd name="connsiteY0" fmla="*/ 0 h 2349500"/>
                  <a:gd name="connsiteX1" fmla="*/ 0 w 1381125"/>
                  <a:gd name="connsiteY1" fmla="*/ 117475 h 2349500"/>
                  <a:gd name="connsiteX2" fmla="*/ 1152525 w 1381125"/>
                  <a:gd name="connsiteY2" fmla="*/ 2349500 h 2349500"/>
                  <a:gd name="connsiteX3" fmla="*/ 1381125 w 1381125"/>
                  <a:gd name="connsiteY3" fmla="*/ 1722437 h 2349500"/>
                  <a:gd name="connsiteX4" fmla="*/ 331788 w 1381125"/>
                  <a:gd name="connsiteY4" fmla="*/ 0 h 2349500"/>
                  <a:gd name="connsiteX0" fmla="*/ 284163 w 1333500"/>
                  <a:gd name="connsiteY0" fmla="*/ 0 h 2349500"/>
                  <a:gd name="connsiteX1" fmla="*/ 0 w 1333500"/>
                  <a:gd name="connsiteY1" fmla="*/ 117475 h 2349500"/>
                  <a:gd name="connsiteX2" fmla="*/ 1104900 w 1333500"/>
                  <a:gd name="connsiteY2" fmla="*/ 2349500 h 2349500"/>
                  <a:gd name="connsiteX3" fmla="*/ 1333500 w 1333500"/>
                  <a:gd name="connsiteY3" fmla="*/ 1722437 h 2349500"/>
                  <a:gd name="connsiteX4" fmla="*/ 284163 w 1333500"/>
                  <a:gd name="connsiteY4" fmla="*/ 0 h 2349500"/>
                  <a:gd name="connsiteX0" fmla="*/ 284163 w 1333500"/>
                  <a:gd name="connsiteY0" fmla="*/ 0 h 2335212"/>
                  <a:gd name="connsiteX1" fmla="*/ 0 w 1333500"/>
                  <a:gd name="connsiteY1" fmla="*/ 117475 h 2335212"/>
                  <a:gd name="connsiteX2" fmla="*/ 1109663 w 1333500"/>
                  <a:gd name="connsiteY2" fmla="*/ 2335212 h 2335212"/>
                  <a:gd name="connsiteX3" fmla="*/ 1333500 w 1333500"/>
                  <a:gd name="connsiteY3" fmla="*/ 1722437 h 2335212"/>
                  <a:gd name="connsiteX4" fmla="*/ 284163 w 1333500"/>
                  <a:gd name="connsiteY4" fmla="*/ 0 h 2335212"/>
                  <a:gd name="connsiteX0" fmla="*/ 284163 w 1333500"/>
                  <a:gd name="connsiteY0" fmla="*/ 0 h 2349500"/>
                  <a:gd name="connsiteX1" fmla="*/ 0 w 1333500"/>
                  <a:gd name="connsiteY1" fmla="*/ 117475 h 2349500"/>
                  <a:gd name="connsiteX2" fmla="*/ 1109663 w 1333500"/>
                  <a:gd name="connsiteY2" fmla="*/ 2349500 h 2349500"/>
                  <a:gd name="connsiteX3" fmla="*/ 1333500 w 1333500"/>
                  <a:gd name="connsiteY3" fmla="*/ 1722437 h 2349500"/>
                  <a:gd name="connsiteX4" fmla="*/ 284163 w 1333500"/>
                  <a:gd name="connsiteY4" fmla="*/ 0 h 2349500"/>
                  <a:gd name="connsiteX0" fmla="*/ 284163 w 1323975"/>
                  <a:gd name="connsiteY0" fmla="*/ 0 h 2349500"/>
                  <a:gd name="connsiteX1" fmla="*/ 0 w 1323975"/>
                  <a:gd name="connsiteY1" fmla="*/ 117475 h 2349500"/>
                  <a:gd name="connsiteX2" fmla="*/ 1109663 w 1323975"/>
                  <a:gd name="connsiteY2" fmla="*/ 2349500 h 2349500"/>
                  <a:gd name="connsiteX3" fmla="*/ 1323975 w 1323975"/>
                  <a:gd name="connsiteY3" fmla="*/ 1727199 h 2349500"/>
                  <a:gd name="connsiteX4" fmla="*/ 284163 w 1323975"/>
                  <a:gd name="connsiteY4" fmla="*/ 0 h 2349500"/>
                  <a:gd name="connsiteX0" fmla="*/ 284163 w 1323975"/>
                  <a:gd name="connsiteY0" fmla="*/ 0 h 2262036"/>
                  <a:gd name="connsiteX1" fmla="*/ 0 w 1323975"/>
                  <a:gd name="connsiteY1" fmla="*/ 117475 h 2262036"/>
                  <a:gd name="connsiteX2" fmla="*/ 1157371 w 1323975"/>
                  <a:gd name="connsiteY2" fmla="*/ 2262036 h 2262036"/>
                  <a:gd name="connsiteX3" fmla="*/ 1323975 w 1323975"/>
                  <a:gd name="connsiteY3" fmla="*/ 1727199 h 2262036"/>
                  <a:gd name="connsiteX4" fmla="*/ 284163 w 1323975"/>
                  <a:gd name="connsiteY4" fmla="*/ 0 h 22620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23975" h="2262036">
                    <a:moveTo>
                      <a:pt x="284163" y="0"/>
                    </a:moveTo>
                    <a:lnTo>
                      <a:pt x="0" y="117475"/>
                    </a:lnTo>
                    <a:lnTo>
                      <a:pt x="1157371" y="2262036"/>
                    </a:lnTo>
                    <a:lnTo>
                      <a:pt x="1323975" y="1727199"/>
                    </a:lnTo>
                    <a:lnTo>
                      <a:pt x="284163" y="0"/>
                    </a:ln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33" name="Freeform 20">
                <a:extLst>
                  <a:ext uri="{FF2B5EF4-FFF2-40B4-BE49-F238E27FC236}">
                    <a16:creationId xmlns:a16="http://schemas.microsoft.com/office/drawing/2014/main" id="{2AEA3934-58C3-4D16-AA66-A1C1A8F37531}"/>
                  </a:ext>
                </a:extLst>
              </p:cNvPr>
              <p:cNvSpPr/>
              <p:nvPr/>
            </p:nvSpPr>
            <p:spPr>
              <a:xfrm>
                <a:off x="5384800" y="3140074"/>
                <a:ext cx="1647675" cy="2009776"/>
              </a:xfrm>
              <a:custGeom>
                <a:avLst/>
                <a:gdLst>
                  <a:gd name="connsiteX0" fmla="*/ 1625600 w 1625600"/>
                  <a:gd name="connsiteY0" fmla="*/ 1981200 h 1981200"/>
                  <a:gd name="connsiteX1" fmla="*/ 1016000 w 1625600"/>
                  <a:gd name="connsiteY1" fmla="*/ 1752600 h 1981200"/>
                  <a:gd name="connsiteX2" fmla="*/ 0 w 1625600"/>
                  <a:gd name="connsiteY2" fmla="*/ 0 h 1981200"/>
                  <a:gd name="connsiteX3" fmla="*/ 1625600 w 1625600"/>
                  <a:gd name="connsiteY3" fmla="*/ 1981200 h 1981200"/>
                  <a:gd name="connsiteX0" fmla="*/ 1611312 w 1611312"/>
                  <a:gd name="connsiteY0" fmla="*/ 2009775 h 2009775"/>
                  <a:gd name="connsiteX1" fmla="*/ 1001712 w 1611312"/>
                  <a:gd name="connsiteY1" fmla="*/ 1781175 h 2009775"/>
                  <a:gd name="connsiteX2" fmla="*/ 0 w 1611312"/>
                  <a:gd name="connsiteY2" fmla="*/ 0 h 2009775"/>
                  <a:gd name="connsiteX3" fmla="*/ 1611312 w 1611312"/>
                  <a:gd name="connsiteY3" fmla="*/ 2009775 h 2009775"/>
                  <a:gd name="connsiteX0" fmla="*/ 1642913 w 1642913"/>
                  <a:gd name="connsiteY0" fmla="*/ 2009775 h 2009775"/>
                  <a:gd name="connsiteX1" fmla="*/ 1033313 w 1642913"/>
                  <a:gd name="connsiteY1" fmla="*/ 1781175 h 2009775"/>
                  <a:gd name="connsiteX2" fmla="*/ 0 w 1642913"/>
                  <a:gd name="connsiteY2" fmla="*/ 55564 h 2009775"/>
                  <a:gd name="connsiteX3" fmla="*/ 31601 w 1642913"/>
                  <a:gd name="connsiteY3" fmla="*/ 0 h 2009775"/>
                  <a:gd name="connsiteX4" fmla="*/ 1642913 w 1642913"/>
                  <a:gd name="connsiteY4" fmla="*/ 2009775 h 2009775"/>
                  <a:gd name="connsiteX0" fmla="*/ 1642913 w 1642913"/>
                  <a:gd name="connsiteY0" fmla="*/ 2009775 h 2009775"/>
                  <a:gd name="connsiteX1" fmla="*/ 1033313 w 1642913"/>
                  <a:gd name="connsiteY1" fmla="*/ 1781175 h 2009775"/>
                  <a:gd name="connsiteX2" fmla="*/ 0 w 1642913"/>
                  <a:gd name="connsiteY2" fmla="*/ 55564 h 2009775"/>
                  <a:gd name="connsiteX3" fmla="*/ 31601 w 1642913"/>
                  <a:gd name="connsiteY3" fmla="*/ 0 h 2009775"/>
                  <a:gd name="connsiteX4" fmla="*/ 1642913 w 1642913"/>
                  <a:gd name="connsiteY4" fmla="*/ 2009775 h 2009775"/>
                  <a:gd name="connsiteX0" fmla="*/ 1642913 w 1642913"/>
                  <a:gd name="connsiteY0" fmla="*/ 2009775 h 2009775"/>
                  <a:gd name="connsiteX1" fmla="*/ 1028550 w 1642913"/>
                  <a:gd name="connsiteY1" fmla="*/ 1785937 h 2009775"/>
                  <a:gd name="connsiteX2" fmla="*/ 0 w 1642913"/>
                  <a:gd name="connsiteY2" fmla="*/ 55564 h 2009775"/>
                  <a:gd name="connsiteX3" fmla="*/ 31601 w 1642913"/>
                  <a:gd name="connsiteY3" fmla="*/ 0 h 2009775"/>
                  <a:gd name="connsiteX4" fmla="*/ 1642913 w 1642913"/>
                  <a:gd name="connsiteY4" fmla="*/ 2009775 h 2009775"/>
                  <a:gd name="connsiteX0" fmla="*/ 1652438 w 1652438"/>
                  <a:gd name="connsiteY0" fmla="*/ 2000250 h 2000250"/>
                  <a:gd name="connsiteX1" fmla="*/ 1028550 w 1652438"/>
                  <a:gd name="connsiteY1" fmla="*/ 1785937 h 2000250"/>
                  <a:gd name="connsiteX2" fmla="*/ 0 w 1652438"/>
                  <a:gd name="connsiteY2" fmla="*/ 55564 h 2000250"/>
                  <a:gd name="connsiteX3" fmla="*/ 31601 w 1652438"/>
                  <a:gd name="connsiteY3" fmla="*/ 0 h 2000250"/>
                  <a:gd name="connsiteX4" fmla="*/ 1652438 w 1652438"/>
                  <a:gd name="connsiteY4" fmla="*/ 2000250 h 2000250"/>
                  <a:gd name="connsiteX0" fmla="*/ 1671488 w 1671488"/>
                  <a:gd name="connsiteY0" fmla="*/ 2014538 h 2014538"/>
                  <a:gd name="connsiteX1" fmla="*/ 1028550 w 1671488"/>
                  <a:gd name="connsiteY1" fmla="*/ 1785937 h 2014538"/>
                  <a:gd name="connsiteX2" fmla="*/ 0 w 1671488"/>
                  <a:gd name="connsiteY2" fmla="*/ 55564 h 2014538"/>
                  <a:gd name="connsiteX3" fmla="*/ 31601 w 1671488"/>
                  <a:gd name="connsiteY3" fmla="*/ 0 h 2014538"/>
                  <a:gd name="connsiteX4" fmla="*/ 1671488 w 1671488"/>
                  <a:gd name="connsiteY4" fmla="*/ 2014538 h 2014538"/>
                  <a:gd name="connsiteX0" fmla="*/ 1657200 w 1657200"/>
                  <a:gd name="connsiteY0" fmla="*/ 2009776 h 2009776"/>
                  <a:gd name="connsiteX1" fmla="*/ 1028550 w 1657200"/>
                  <a:gd name="connsiteY1" fmla="*/ 1785937 h 2009776"/>
                  <a:gd name="connsiteX2" fmla="*/ 0 w 1657200"/>
                  <a:gd name="connsiteY2" fmla="*/ 55564 h 2009776"/>
                  <a:gd name="connsiteX3" fmla="*/ 31601 w 1657200"/>
                  <a:gd name="connsiteY3" fmla="*/ 0 h 2009776"/>
                  <a:gd name="connsiteX4" fmla="*/ 1657200 w 1657200"/>
                  <a:gd name="connsiteY4" fmla="*/ 2009776 h 2009776"/>
                  <a:gd name="connsiteX0" fmla="*/ 1642912 w 1642912"/>
                  <a:gd name="connsiteY0" fmla="*/ 2009776 h 2009776"/>
                  <a:gd name="connsiteX1" fmla="*/ 1014262 w 1642912"/>
                  <a:gd name="connsiteY1" fmla="*/ 1785937 h 2009776"/>
                  <a:gd name="connsiteX2" fmla="*/ 0 w 1642912"/>
                  <a:gd name="connsiteY2" fmla="*/ 65089 h 2009776"/>
                  <a:gd name="connsiteX3" fmla="*/ 17313 w 1642912"/>
                  <a:gd name="connsiteY3" fmla="*/ 0 h 2009776"/>
                  <a:gd name="connsiteX4" fmla="*/ 1642912 w 1642912"/>
                  <a:gd name="connsiteY4" fmla="*/ 2009776 h 2009776"/>
                  <a:gd name="connsiteX0" fmla="*/ 1647675 w 1647675"/>
                  <a:gd name="connsiteY0" fmla="*/ 2009776 h 2009776"/>
                  <a:gd name="connsiteX1" fmla="*/ 1019025 w 1647675"/>
                  <a:gd name="connsiteY1" fmla="*/ 1785937 h 2009776"/>
                  <a:gd name="connsiteX2" fmla="*/ 0 w 1647675"/>
                  <a:gd name="connsiteY2" fmla="*/ 74614 h 2009776"/>
                  <a:gd name="connsiteX3" fmla="*/ 22076 w 1647675"/>
                  <a:gd name="connsiteY3" fmla="*/ 0 h 2009776"/>
                  <a:gd name="connsiteX4" fmla="*/ 1647675 w 1647675"/>
                  <a:gd name="connsiteY4" fmla="*/ 2009776 h 20097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47675" h="2009776">
                    <a:moveTo>
                      <a:pt x="1647675" y="2009776"/>
                    </a:moveTo>
                    <a:lnTo>
                      <a:pt x="1019025" y="1785937"/>
                    </a:lnTo>
                    <a:cubicBezTo>
                      <a:pt x="707925" y="1234546"/>
                      <a:pt x="330150" y="621242"/>
                      <a:pt x="0" y="74614"/>
                    </a:cubicBezTo>
                    <a:lnTo>
                      <a:pt x="22076" y="0"/>
                    </a:lnTo>
                    <a:lnTo>
                      <a:pt x="1647675" y="2009776"/>
                    </a:lnTo>
                    <a:close/>
                  </a:path>
                </a:pathLst>
              </a:cu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34" name="Freeform 21">
                <a:extLst>
                  <a:ext uri="{FF2B5EF4-FFF2-40B4-BE49-F238E27FC236}">
                    <a16:creationId xmlns:a16="http://schemas.microsoft.com/office/drawing/2014/main" id="{C78B0C4C-EC3B-4E14-BE25-799755E6F28C}"/>
                  </a:ext>
                </a:extLst>
              </p:cNvPr>
              <p:cNvSpPr/>
              <p:nvPr/>
            </p:nvSpPr>
            <p:spPr>
              <a:xfrm>
                <a:off x="6249936" y="4918074"/>
                <a:ext cx="795241" cy="565027"/>
              </a:xfrm>
              <a:custGeom>
                <a:avLst/>
                <a:gdLst>
                  <a:gd name="connsiteX0" fmla="*/ 889000 w 889000"/>
                  <a:gd name="connsiteY0" fmla="*/ 215900 h 622300"/>
                  <a:gd name="connsiteX1" fmla="*/ 0 w 889000"/>
                  <a:gd name="connsiteY1" fmla="*/ 622300 h 622300"/>
                  <a:gd name="connsiteX2" fmla="*/ 266700 w 889000"/>
                  <a:gd name="connsiteY2" fmla="*/ 0 h 622300"/>
                  <a:gd name="connsiteX3" fmla="*/ 889000 w 889000"/>
                  <a:gd name="connsiteY3" fmla="*/ 215900 h 622300"/>
                  <a:gd name="connsiteX0" fmla="*/ 903288 w 903288"/>
                  <a:gd name="connsiteY0" fmla="*/ 201612 h 622300"/>
                  <a:gd name="connsiteX1" fmla="*/ 0 w 903288"/>
                  <a:gd name="connsiteY1" fmla="*/ 622300 h 622300"/>
                  <a:gd name="connsiteX2" fmla="*/ 266700 w 903288"/>
                  <a:gd name="connsiteY2" fmla="*/ 0 h 622300"/>
                  <a:gd name="connsiteX3" fmla="*/ 903288 w 903288"/>
                  <a:gd name="connsiteY3" fmla="*/ 201612 h 622300"/>
                  <a:gd name="connsiteX0" fmla="*/ 903288 w 903288"/>
                  <a:gd name="connsiteY0" fmla="*/ 215900 h 636588"/>
                  <a:gd name="connsiteX1" fmla="*/ 0 w 903288"/>
                  <a:gd name="connsiteY1" fmla="*/ 636588 h 636588"/>
                  <a:gd name="connsiteX2" fmla="*/ 285750 w 903288"/>
                  <a:gd name="connsiteY2" fmla="*/ 0 h 636588"/>
                  <a:gd name="connsiteX3" fmla="*/ 903288 w 903288"/>
                  <a:gd name="connsiteY3" fmla="*/ 215900 h 636588"/>
                  <a:gd name="connsiteX0" fmla="*/ 903288 w 903288"/>
                  <a:gd name="connsiteY0" fmla="*/ 215900 h 636588"/>
                  <a:gd name="connsiteX1" fmla="*/ 0 w 903288"/>
                  <a:gd name="connsiteY1" fmla="*/ 636588 h 636588"/>
                  <a:gd name="connsiteX2" fmla="*/ 266700 w 903288"/>
                  <a:gd name="connsiteY2" fmla="*/ 0 h 636588"/>
                  <a:gd name="connsiteX3" fmla="*/ 903288 w 903288"/>
                  <a:gd name="connsiteY3" fmla="*/ 215900 h 636588"/>
                  <a:gd name="connsiteX0" fmla="*/ 850900 w 850900"/>
                  <a:gd name="connsiteY0" fmla="*/ 215900 h 622301"/>
                  <a:gd name="connsiteX1" fmla="*/ 0 w 850900"/>
                  <a:gd name="connsiteY1" fmla="*/ 622301 h 622301"/>
                  <a:gd name="connsiteX2" fmla="*/ 214312 w 850900"/>
                  <a:gd name="connsiteY2" fmla="*/ 0 h 622301"/>
                  <a:gd name="connsiteX3" fmla="*/ 850900 w 850900"/>
                  <a:gd name="connsiteY3" fmla="*/ 215900 h 622301"/>
                  <a:gd name="connsiteX0" fmla="*/ 850900 w 850900"/>
                  <a:gd name="connsiteY0" fmla="*/ 230187 h 636588"/>
                  <a:gd name="connsiteX1" fmla="*/ 0 w 850900"/>
                  <a:gd name="connsiteY1" fmla="*/ 636588 h 636588"/>
                  <a:gd name="connsiteX2" fmla="*/ 209549 w 850900"/>
                  <a:gd name="connsiteY2" fmla="*/ 0 h 636588"/>
                  <a:gd name="connsiteX3" fmla="*/ 850900 w 850900"/>
                  <a:gd name="connsiteY3" fmla="*/ 230187 h 636588"/>
                  <a:gd name="connsiteX0" fmla="*/ 803192 w 803192"/>
                  <a:gd name="connsiteY0" fmla="*/ 230187 h 525270"/>
                  <a:gd name="connsiteX1" fmla="*/ 0 w 803192"/>
                  <a:gd name="connsiteY1" fmla="*/ 525270 h 525270"/>
                  <a:gd name="connsiteX2" fmla="*/ 161841 w 803192"/>
                  <a:gd name="connsiteY2" fmla="*/ 0 h 525270"/>
                  <a:gd name="connsiteX3" fmla="*/ 803192 w 803192"/>
                  <a:gd name="connsiteY3" fmla="*/ 230187 h 525270"/>
                  <a:gd name="connsiteX0" fmla="*/ 795241 w 795241"/>
                  <a:gd name="connsiteY0" fmla="*/ 230187 h 565027"/>
                  <a:gd name="connsiteX1" fmla="*/ 0 w 795241"/>
                  <a:gd name="connsiteY1" fmla="*/ 565027 h 565027"/>
                  <a:gd name="connsiteX2" fmla="*/ 153890 w 795241"/>
                  <a:gd name="connsiteY2" fmla="*/ 0 h 565027"/>
                  <a:gd name="connsiteX3" fmla="*/ 795241 w 795241"/>
                  <a:gd name="connsiteY3" fmla="*/ 230187 h 565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95241" h="565027">
                    <a:moveTo>
                      <a:pt x="795241" y="230187"/>
                    </a:moveTo>
                    <a:lnTo>
                      <a:pt x="0" y="565027"/>
                    </a:lnTo>
                    <a:lnTo>
                      <a:pt x="153890" y="0"/>
                    </a:lnTo>
                    <a:lnTo>
                      <a:pt x="795241" y="230187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>
                      <a:lumMod val="70000"/>
                      <a:lumOff val="30000"/>
                    </a:schemeClr>
                  </a:gs>
                  <a:gs pos="100000">
                    <a:schemeClr val="accent3">
                      <a:lumMod val="70000"/>
                      <a:lumOff val="30000"/>
                    </a:schemeClr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196" name="Group 195">
              <a:extLst>
                <a:ext uri="{FF2B5EF4-FFF2-40B4-BE49-F238E27FC236}">
                  <a16:creationId xmlns:a16="http://schemas.microsoft.com/office/drawing/2014/main" id="{2F8176B6-9ACF-4E2C-91DD-0A7CDC134DB4}"/>
                </a:ext>
              </a:extLst>
            </p:cNvPr>
            <p:cNvGrpSpPr/>
            <p:nvPr/>
          </p:nvGrpSpPr>
          <p:grpSpPr>
            <a:xfrm rot="20700000">
              <a:off x="8236366" y="4183901"/>
              <a:ext cx="383343" cy="472615"/>
              <a:chOff x="3655352" y="2514354"/>
              <a:chExt cx="332459" cy="409882"/>
            </a:xfrm>
          </p:grpSpPr>
          <p:sp>
            <p:nvSpPr>
              <p:cNvPr id="227" name="Freeform: Shape 226">
                <a:extLst>
                  <a:ext uri="{FF2B5EF4-FFF2-40B4-BE49-F238E27FC236}">
                    <a16:creationId xmlns:a16="http://schemas.microsoft.com/office/drawing/2014/main" id="{04DE1CCB-6F00-4A4C-A145-B00F5696B585}"/>
                  </a:ext>
                </a:extLst>
              </p:cNvPr>
              <p:cNvSpPr/>
              <p:nvPr/>
            </p:nvSpPr>
            <p:spPr>
              <a:xfrm>
                <a:off x="3725830" y="2633094"/>
                <a:ext cx="107438" cy="224209"/>
              </a:xfrm>
              <a:custGeom>
                <a:avLst/>
                <a:gdLst>
                  <a:gd name="connsiteX0" fmla="*/ 0 w 133350"/>
                  <a:gd name="connsiteY0" fmla="*/ 173831 h 173831"/>
                  <a:gd name="connsiteX1" fmla="*/ 133350 w 133350"/>
                  <a:gd name="connsiteY1" fmla="*/ 0 h 173831"/>
                  <a:gd name="connsiteX2" fmla="*/ 133350 w 133350"/>
                  <a:gd name="connsiteY2" fmla="*/ 0 h 173831"/>
                  <a:gd name="connsiteX0" fmla="*/ 0 w 140493"/>
                  <a:gd name="connsiteY0" fmla="*/ 209550 h 209550"/>
                  <a:gd name="connsiteX1" fmla="*/ 140493 w 140493"/>
                  <a:gd name="connsiteY1" fmla="*/ 0 h 209550"/>
                  <a:gd name="connsiteX2" fmla="*/ 140493 w 140493"/>
                  <a:gd name="connsiteY2" fmla="*/ 0 h 209550"/>
                  <a:gd name="connsiteX0" fmla="*/ 0 w 80961"/>
                  <a:gd name="connsiteY0" fmla="*/ 133350 h 133350"/>
                  <a:gd name="connsiteX1" fmla="*/ 80961 w 80961"/>
                  <a:gd name="connsiteY1" fmla="*/ 0 h 133350"/>
                  <a:gd name="connsiteX2" fmla="*/ 80961 w 80961"/>
                  <a:gd name="connsiteY2" fmla="*/ 0 h 133350"/>
                  <a:gd name="connsiteX0" fmla="*/ 0 w 73817"/>
                  <a:gd name="connsiteY0" fmla="*/ 116682 h 116682"/>
                  <a:gd name="connsiteX1" fmla="*/ 73817 w 73817"/>
                  <a:gd name="connsiteY1" fmla="*/ 0 h 116682"/>
                  <a:gd name="connsiteX2" fmla="*/ 73817 w 73817"/>
                  <a:gd name="connsiteY2" fmla="*/ 0 h 116682"/>
                  <a:gd name="connsiteX0" fmla="*/ 0 w 95249"/>
                  <a:gd name="connsiteY0" fmla="*/ 154782 h 154782"/>
                  <a:gd name="connsiteX1" fmla="*/ 95249 w 95249"/>
                  <a:gd name="connsiteY1" fmla="*/ 0 h 154782"/>
                  <a:gd name="connsiteX2" fmla="*/ 95249 w 95249"/>
                  <a:gd name="connsiteY2" fmla="*/ 0 h 154782"/>
                  <a:gd name="connsiteX0" fmla="*/ 0 w 118872"/>
                  <a:gd name="connsiteY0" fmla="*/ 219007 h 219007"/>
                  <a:gd name="connsiteX1" fmla="*/ 95249 w 118872"/>
                  <a:gd name="connsiteY1" fmla="*/ 64225 h 219007"/>
                  <a:gd name="connsiteX2" fmla="*/ 118872 w 118872"/>
                  <a:gd name="connsiteY2" fmla="*/ 0 h 219007"/>
                  <a:gd name="connsiteX0" fmla="*/ 0 w 95249"/>
                  <a:gd name="connsiteY0" fmla="*/ 154782 h 154782"/>
                  <a:gd name="connsiteX1" fmla="*/ 95249 w 95249"/>
                  <a:gd name="connsiteY1" fmla="*/ 0 h 154782"/>
                  <a:gd name="connsiteX0" fmla="*/ 0 w 107438"/>
                  <a:gd name="connsiteY0" fmla="*/ 224209 h 224209"/>
                  <a:gd name="connsiteX1" fmla="*/ 107438 w 107438"/>
                  <a:gd name="connsiteY1" fmla="*/ 0 h 224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7438" h="224209">
                    <a:moveTo>
                      <a:pt x="0" y="224209"/>
                    </a:moveTo>
                    <a:lnTo>
                      <a:pt x="107438" y="0"/>
                    </a:lnTo>
                  </a:path>
                </a:pathLst>
              </a:custGeom>
              <a:noFill/>
              <a:ln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8" name="Freeform 72">
                <a:extLst>
                  <a:ext uri="{FF2B5EF4-FFF2-40B4-BE49-F238E27FC236}">
                    <a16:creationId xmlns:a16="http://schemas.microsoft.com/office/drawing/2014/main" id="{16926EF0-8BC6-4129-AAB3-978CD50C5CC0}"/>
                  </a:ext>
                </a:extLst>
              </p:cNvPr>
              <p:cNvSpPr/>
              <p:nvPr/>
            </p:nvSpPr>
            <p:spPr>
              <a:xfrm flipH="1">
                <a:off x="3715228" y="2526604"/>
                <a:ext cx="196248" cy="397632"/>
              </a:xfrm>
              <a:custGeom>
                <a:avLst/>
                <a:gdLst>
                  <a:gd name="connsiteX0" fmla="*/ 679905 w 679905"/>
                  <a:gd name="connsiteY0" fmla="*/ 1118161 h 1118161"/>
                  <a:gd name="connsiteX1" fmla="*/ 11995 w 679905"/>
                  <a:gd name="connsiteY1" fmla="*/ 60637 h 1118161"/>
                  <a:gd name="connsiteX2" fmla="*/ 250534 w 679905"/>
                  <a:gd name="connsiteY2" fmla="*/ 132199 h 1118161"/>
                  <a:gd name="connsiteX3" fmla="*/ 250534 w 679905"/>
                  <a:gd name="connsiteY3" fmla="*/ 156053 h 1118161"/>
                  <a:gd name="connsiteX0" fmla="*/ 551259 w 551259"/>
                  <a:gd name="connsiteY0" fmla="*/ 985962 h 985962"/>
                  <a:gd name="connsiteX1" fmla="*/ 18521 w 551259"/>
                  <a:gd name="connsiteY1" fmla="*/ 127221 h 985962"/>
                  <a:gd name="connsiteX2" fmla="*/ 121888 w 551259"/>
                  <a:gd name="connsiteY2" fmla="*/ 0 h 985962"/>
                  <a:gd name="connsiteX3" fmla="*/ 121888 w 551259"/>
                  <a:gd name="connsiteY3" fmla="*/ 23854 h 985962"/>
                  <a:gd name="connsiteX0" fmla="*/ 551618 w 551618"/>
                  <a:gd name="connsiteY0" fmla="*/ 962935 h 962935"/>
                  <a:gd name="connsiteX1" fmla="*/ 18880 w 551618"/>
                  <a:gd name="connsiteY1" fmla="*/ 104194 h 962935"/>
                  <a:gd name="connsiteX2" fmla="*/ 122247 w 551618"/>
                  <a:gd name="connsiteY2" fmla="*/ 827 h 962935"/>
                  <a:gd name="connsiteX0" fmla="*/ 374940 w 374940"/>
                  <a:gd name="connsiteY0" fmla="*/ 803082 h 803082"/>
                  <a:gd name="connsiteX1" fmla="*/ 9180 w 374940"/>
                  <a:gd name="connsiteY1" fmla="*/ 103367 h 803082"/>
                  <a:gd name="connsiteX2" fmla="*/ 112547 w 374940"/>
                  <a:gd name="connsiteY2" fmla="*/ 0 h 803082"/>
                  <a:gd name="connsiteX0" fmla="*/ 374940 w 374940"/>
                  <a:gd name="connsiteY0" fmla="*/ 803082 h 803082"/>
                  <a:gd name="connsiteX1" fmla="*/ 9180 w 374940"/>
                  <a:gd name="connsiteY1" fmla="*/ 103367 h 803082"/>
                  <a:gd name="connsiteX2" fmla="*/ 112547 w 374940"/>
                  <a:gd name="connsiteY2" fmla="*/ 0 h 803082"/>
                  <a:gd name="connsiteX0" fmla="*/ 496256 w 496256"/>
                  <a:gd name="connsiteY0" fmla="*/ 924903 h 924903"/>
                  <a:gd name="connsiteX1" fmla="*/ 5106 w 496256"/>
                  <a:gd name="connsiteY1" fmla="*/ 41341 h 924903"/>
                  <a:gd name="connsiteX2" fmla="*/ 233863 w 496256"/>
                  <a:gd name="connsiteY2" fmla="*/ 121821 h 924903"/>
                  <a:gd name="connsiteX0" fmla="*/ 502590 w 502590"/>
                  <a:gd name="connsiteY0" fmla="*/ 965897 h 965897"/>
                  <a:gd name="connsiteX1" fmla="*/ 11440 w 502590"/>
                  <a:gd name="connsiteY1" fmla="*/ 82335 h 965897"/>
                  <a:gd name="connsiteX2" fmla="*/ 83459 w 502590"/>
                  <a:gd name="connsiteY2" fmla="*/ 1950 h 965897"/>
                  <a:gd name="connsiteX0" fmla="*/ 462088 w 462088"/>
                  <a:gd name="connsiteY0" fmla="*/ 963948 h 963948"/>
                  <a:gd name="connsiteX1" fmla="*/ 17959 w 462088"/>
                  <a:gd name="connsiteY1" fmla="*/ 97623 h 963948"/>
                  <a:gd name="connsiteX2" fmla="*/ 42957 w 462088"/>
                  <a:gd name="connsiteY2" fmla="*/ 1 h 963948"/>
                  <a:gd name="connsiteX0" fmla="*/ 503885 w 503885"/>
                  <a:gd name="connsiteY0" fmla="*/ 981184 h 981184"/>
                  <a:gd name="connsiteX1" fmla="*/ 17959 w 503885"/>
                  <a:gd name="connsiteY1" fmla="*/ 97623 h 981184"/>
                  <a:gd name="connsiteX2" fmla="*/ 42957 w 503885"/>
                  <a:gd name="connsiteY2" fmla="*/ 1 h 981184"/>
                  <a:gd name="connsiteX0" fmla="*/ 315799 w 315799"/>
                  <a:gd name="connsiteY0" fmla="*/ 693925 h 693925"/>
                  <a:gd name="connsiteX1" fmla="*/ 17959 w 315799"/>
                  <a:gd name="connsiteY1" fmla="*/ 97623 h 693925"/>
                  <a:gd name="connsiteX2" fmla="*/ 42957 w 315799"/>
                  <a:gd name="connsiteY2" fmla="*/ 1 h 693925"/>
                  <a:gd name="connsiteX0" fmla="*/ 336697 w 336697"/>
                  <a:gd name="connsiteY0" fmla="*/ 785848 h 785848"/>
                  <a:gd name="connsiteX1" fmla="*/ 17959 w 336697"/>
                  <a:gd name="connsiteY1" fmla="*/ 97623 h 785848"/>
                  <a:gd name="connsiteX2" fmla="*/ 42957 w 336697"/>
                  <a:gd name="connsiteY2" fmla="*/ 1 h 785848"/>
                  <a:gd name="connsiteX0" fmla="*/ 430576 w 430576"/>
                  <a:gd name="connsiteY0" fmla="*/ 959361 h 959361"/>
                  <a:gd name="connsiteX1" fmla="*/ 17957 w 430576"/>
                  <a:gd name="connsiteY1" fmla="*/ 97623 h 959361"/>
                  <a:gd name="connsiteX2" fmla="*/ 42955 w 430576"/>
                  <a:gd name="connsiteY2" fmla="*/ 1 h 959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0576" h="959361">
                    <a:moveTo>
                      <a:pt x="430576" y="959361"/>
                    </a:moveTo>
                    <a:cubicBezTo>
                      <a:pt x="196012" y="520713"/>
                      <a:pt x="61689" y="231470"/>
                      <a:pt x="17957" y="97623"/>
                    </a:cubicBezTo>
                    <a:cubicBezTo>
                      <a:pt x="-25775" y="-36224"/>
                      <a:pt x="21420" y="21536"/>
                      <a:pt x="42955" y="1"/>
                    </a:cubicBezTo>
                  </a:path>
                </a:pathLst>
              </a:custGeom>
              <a:ln w="12700"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29" name="Freeform: Shape 228">
                <a:extLst>
                  <a:ext uri="{FF2B5EF4-FFF2-40B4-BE49-F238E27FC236}">
                    <a16:creationId xmlns:a16="http://schemas.microsoft.com/office/drawing/2014/main" id="{0D652A56-BD46-48A8-985C-A16BA6FF35B1}"/>
                  </a:ext>
                </a:extLst>
              </p:cNvPr>
              <p:cNvSpPr/>
              <p:nvPr/>
            </p:nvSpPr>
            <p:spPr>
              <a:xfrm>
                <a:off x="3655352" y="2648021"/>
                <a:ext cx="148956" cy="255861"/>
              </a:xfrm>
              <a:custGeom>
                <a:avLst/>
                <a:gdLst>
                  <a:gd name="connsiteX0" fmla="*/ 0 w 133350"/>
                  <a:gd name="connsiteY0" fmla="*/ 173831 h 173831"/>
                  <a:gd name="connsiteX1" fmla="*/ 133350 w 133350"/>
                  <a:gd name="connsiteY1" fmla="*/ 0 h 173831"/>
                  <a:gd name="connsiteX2" fmla="*/ 133350 w 133350"/>
                  <a:gd name="connsiteY2" fmla="*/ 0 h 173831"/>
                  <a:gd name="connsiteX0" fmla="*/ 0 w 140493"/>
                  <a:gd name="connsiteY0" fmla="*/ 209550 h 209550"/>
                  <a:gd name="connsiteX1" fmla="*/ 140493 w 140493"/>
                  <a:gd name="connsiteY1" fmla="*/ 0 h 209550"/>
                  <a:gd name="connsiteX2" fmla="*/ 140493 w 140493"/>
                  <a:gd name="connsiteY2" fmla="*/ 0 h 209550"/>
                  <a:gd name="connsiteX0" fmla="*/ 0 w 80962"/>
                  <a:gd name="connsiteY0" fmla="*/ 128588 h 128588"/>
                  <a:gd name="connsiteX1" fmla="*/ 80962 w 80962"/>
                  <a:gd name="connsiteY1" fmla="*/ 0 h 128588"/>
                  <a:gd name="connsiteX2" fmla="*/ 80962 w 80962"/>
                  <a:gd name="connsiteY2" fmla="*/ 0 h 128588"/>
                  <a:gd name="connsiteX0" fmla="*/ 0 w 119062"/>
                  <a:gd name="connsiteY0" fmla="*/ 185738 h 185738"/>
                  <a:gd name="connsiteX1" fmla="*/ 80962 w 119062"/>
                  <a:gd name="connsiteY1" fmla="*/ 57150 h 185738"/>
                  <a:gd name="connsiteX2" fmla="*/ 119062 w 119062"/>
                  <a:gd name="connsiteY2" fmla="*/ 0 h 185738"/>
                  <a:gd name="connsiteX0" fmla="*/ 0 w 107156"/>
                  <a:gd name="connsiteY0" fmla="*/ 171450 h 171450"/>
                  <a:gd name="connsiteX1" fmla="*/ 80962 w 107156"/>
                  <a:gd name="connsiteY1" fmla="*/ 42862 h 171450"/>
                  <a:gd name="connsiteX2" fmla="*/ 107156 w 107156"/>
                  <a:gd name="connsiteY2" fmla="*/ 0 h 171450"/>
                  <a:gd name="connsiteX0" fmla="*/ 0 w 145256"/>
                  <a:gd name="connsiteY0" fmla="*/ 219075 h 219075"/>
                  <a:gd name="connsiteX1" fmla="*/ 119062 w 145256"/>
                  <a:gd name="connsiteY1" fmla="*/ 42862 h 219075"/>
                  <a:gd name="connsiteX2" fmla="*/ 145256 w 145256"/>
                  <a:gd name="connsiteY2" fmla="*/ 0 h 219075"/>
                  <a:gd name="connsiteX0" fmla="*/ 0 w 119062"/>
                  <a:gd name="connsiteY0" fmla="*/ 176213 h 176213"/>
                  <a:gd name="connsiteX1" fmla="*/ 119062 w 119062"/>
                  <a:gd name="connsiteY1" fmla="*/ 0 h 176213"/>
                  <a:gd name="connsiteX0" fmla="*/ 0 w 148956"/>
                  <a:gd name="connsiteY0" fmla="*/ 255861 h 255861"/>
                  <a:gd name="connsiteX1" fmla="*/ 148956 w 148956"/>
                  <a:gd name="connsiteY1" fmla="*/ 0 h 2558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8956" h="255861">
                    <a:moveTo>
                      <a:pt x="0" y="255861"/>
                    </a:moveTo>
                    <a:lnTo>
                      <a:pt x="148956" y="0"/>
                    </a:lnTo>
                  </a:path>
                </a:pathLst>
              </a:custGeom>
              <a:noFill/>
              <a:ln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0" name="Freeform 72">
                <a:extLst>
                  <a:ext uri="{FF2B5EF4-FFF2-40B4-BE49-F238E27FC236}">
                    <a16:creationId xmlns:a16="http://schemas.microsoft.com/office/drawing/2014/main" id="{83DF8B49-B83F-4E01-821E-EF6372EE976B}"/>
                  </a:ext>
                </a:extLst>
              </p:cNvPr>
              <p:cNvSpPr/>
              <p:nvPr/>
            </p:nvSpPr>
            <p:spPr>
              <a:xfrm flipH="1">
                <a:off x="3863163" y="2514354"/>
                <a:ext cx="124648" cy="348556"/>
              </a:xfrm>
              <a:custGeom>
                <a:avLst/>
                <a:gdLst>
                  <a:gd name="connsiteX0" fmla="*/ 679905 w 679905"/>
                  <a:gd name="connsiteY0" fmla="*/ 1118161 h 1118161"/>
                  <a:gd name="connsiteX1" fmla="*/ 11995 w 679905"/>
                  <a:gd name="connsiteY1" fmla="*/ 60637 h 1118161"/>
                  <a:gd name="connsiteX2" fmla="*/ 250534 w 679905"/>
                  <a:gd name="connsiteY2" fmla="*/ 132199 h 1118161"/>
                  <a:gd name="connsiteX3" fmla="*/ 250534 w 679905"/>
                  <a:gd name="connsiteY3" fmla="*/ 156053 h 1118161"/>
                  <a:gd name="connsiteX0" fmla="*/ 551259 w 551259"/>
                  <a:gd name="connsiteY0" fmla="*/ 985962 h 985962"/>
                  <a:gd name="connsiteX1" fmla="*/ 18521 w 551259"/>
                  <a:gd name="connsiteY1" fmla="*/ 127221 h 985962"/>
                  <a:gd name="connsiteX2" fmla="*/ 121888 w 551259"/>
                  <a:gd name="connsiteY2" fmla="*/ 0 h 985962"/>
                  <a:gd name="connsiteX3" fmla="*/ 121888 w 551259"/>
                  <a:gd name="connsiteY3" fmla="*/ 23854 h 985962"/>
                  <a:gd name="connsiteX0" fmla="*/ 551618 w 551618"/>
                  <a:gd name="connsiteY0" fmla="*/ 962935 h 962935"/>
                  <a:gd name="connsiteX1" fmla="*/ 18880 w 551618"/>
                  <a:gd name="connsiteY1" fmla="*/ 104194 h 962935"/>
                  <a:gd name="connsiteX2" fmla="*/ 122247 w 551618"/>
                  <a:gd name="connsiteY2" fmla="*/ 827 h 962935"/>
                  <a:gd name="connsiteX0" fmla="*/ 374940 w 374940"/>
                  <a:gd name="connsiteY0" fmla="*/ 803082 h 803082"/>
                  <a:gd name="connsiteX1" fmla="*/ 9180 w 374940"/>
                  <a:gd name="connsiteY1" fmla="*/ 103367 h 803082"/>
                  <a:gd name="connsiteX2" fmla="*/ 112547 w 374940"/>
                  <a:gd name="connsiteY2" fmla="*/ 0 h 803082"/>
                  <a:gd name="connsiteX0" fmla="*/ 374940 w 374940"/>
                  <a:gd name="connsiteY0" fmla="*/ 803082 h 803082"/>
                  <a:gd name="connsiteX1" fmla="*/ 9180 w 374940"/>
                  <a:gd name="connsiteY1" fmla="*/ 103367 h 803082"/>
                  <a:gd name="connsiteX2" fmla="*/ 112547 w 374940"/>
                  <a:gd name="connsiteY2" fmla="*/ 0 h 803082"/>
                  <a:gd name="connsiteX0" fmla="*/ 496256 w 496256"/>
                  <a:gd name="connsiteY0" fmla="*/ 924903 h 924903"/>
                  <a:gd name="connsiteX1" fmla="*/ 5106 w 496256"/>
                  <a:gd name="connsiteY1" fmla="*/ 41341 h 924903"/>
                  <a:gd name="connsiteX2" fmla="*/ 233863 w 496256"/>
                  <a:gd name="connsiteY2" fmla="*/ 121821 h 924903"/>
                  <a:gd name="connsiteX0" fmla="*/ 502590 w 502590"/>
                  <a:gd name="connsiteY0" fmla="*/ 965897 h 965897"/>
                  <a:gd name="connsiteX1" fmla="*/ 11440 w 502590"/>
                  <a:gd name="connsiteY1" fmla="*/ 82335 h 965897"/>
                  <a:gd name="connsiteX2" fmla="*/ 83459 w 502590"/>
                  <a:gd name="connsiteY2" fmla="*/ 1950 h 965897"/>
                  <a:gd name="connsiteX0" fmla="*/ 462088 w 462088"/>
                  <a:gd name="connsiteY0" fmla="*/ 963948 h 963948"/>
                  <a:gd name="connsiteX1" fmla="*/ 17959 w 462088"/>
                  <a:gd name="connsiteY1" fmla="*/ 97623 h 963948"/>
                  <a:gd name="connsiteX2" fmla="*/ 42957 w 462088"/>
                  <a:gd name="connsiteY2" fmla="*/ 1 h 963948"/>
                  <a:gd name="connsiteX0" fmla="*/ 503885 w 503885"/>
                  <a:gd name="connsiteY0" fmla="*/ 981184 h 981184"/>
                  <a:gd name="connsiteX1" fmla="*/ 17959 w 503885"/>
                  <a:gd name="connsiteY1" fmla="*/ 97623 h 981184"/>
                  <a:gd name="connsiteX2" fmla="*/ 42957 w 503885"/>
                  <a:gd name="connsiteY2" fmla="*/ 1 h 981184"/>
                  <a:gd name="connsiteX0" fmla="*/ 357596 w 357596"/>
                  <a:gd name="connsiteY0" fmla="*/ 768612 h 768612"/>
                  <a:gd name="connsiteX1" fmla="*/ 17959 w 357596"/>
                  <a:gd name="connsiteY1" fmla="*/ 97623 h 768612"/>
                  <a:gd name="connsiteX2" fmla="*/ 42957 w 357596"/>
                  <a:gd name="connsiteY2" fmla="*/ 1 h 768612"/>
                  <a:gd name="connsiteX0" fmla="*/ 425515 w 425515"/>
                  <a:gd name="connsiteY0" fmla="*/ 963950 h 963950"/>
                  <a:gd name="connsiteX1" fmla="*/ 17959 w 425515"/>
                  <a:gd name="connsiteY1" fmla="*/ 97623 h 963950"/>
                  <a:gd name="connsiteX2" fmla="*/ 42957 w 425515"/>
                  <a:gd name="connsiteY2" fmla="*/ 1 h 963950"/>
                  <a:gd name="connsiteX0" fmla="*/ 456864 w 456864"/>
                  <a:gd name="connsiteY0" fmla="*/ 935225 h 935225"/>
                  <a:gd name="connsiteX1" fmla="*/ 17959 w 456864"/>
                  <a:gd name="connsiteY1" fmla="*/ 97623 h 935225"/>
                  <a:gd name="connsiteX2" fmla="*/ 42957 w 456864"/>
                  <a:gd name="connsiteY2" fmla="*/ 1 h 935225"/>
                  <a:gd name="connsiteX0" fmla="*/ 274003 w 274003"/>
                  <a:gd name="connsiteY0" fmla="*/ 515823 h 515823"/>
                  <a:gd name="connsiteX1" fmla="*/ 17959 w 274003"/>
                  <a:gd name="connsiteY1" fmla="*/ 97623 h 515823"/>
                  <a:gd name="connsiteX2" fmla="*/ 42957 w 274003"/>
                  <a:gd name="connsiteY2" fmla="*/ 1 h 515823"/>
                  <a:gd name="connsiteX0" fmla="*/ 274003 w 274003"/>
                  <a:gd name="connsiteY0" fmla="*/ 515823 h 515823"/>
                  <a:gd name="connsiteX1" fmla="*/ 17959 w 274003"/>
                  <a:gd name="connsiteY1" fmla="*/ 97623 h 515823"/>
                  <a:gd name="connsiteX2" fmla="*/ 42957 w 274003"/>
                  <a:gd name="connsiteY2" fmla="*/ 1 h 515823"/>
                  <a:gd name="connsiteX0" fmla="*/ 274003 w 274003"/>
                  <a:gd name="connsiteY0" fmla="*/ 515823 h 515823"/>
                  <a:gd name="connsiteX1" fmla="*/ 17959 w 274003"/>
                  <a:gd name="connsiteY1" fmla="*/ 97623 h 515823"/>
                  <a:gd name="connsiteX2" fmla="*/ 42957 w 274003"/>
                  <a:gd name="connsiteY2" fmla="*/ 1 h 515823"/>
                  <a:gd name="connsiteX0" fmla="*/ 186263 w 186264"/>
                  <a:gd name="connsiteY0" fmla="*/ 887288 h 887289"/>
                  <a:gd name="connsiteX1" fmla="*/ 17957 w 186264"/>
                  <a:gd name="connsiteY1" fmla="*/ 97623 h 887289"/>
                  <a:gd name="connsiteX2" fmla="*/ 42955 w 186264"/>
                  <a:gd name="connsiteY2" fmla="*/ 1 h 887289"/>
                  <a:gd name="connsiteX0" fmla="*/ 186263 w 186262"/>
                  <a:gd name="connsiteY0" fmla="*/ 887288 h 887289"/>
                  <a:gd name="connsiteX1" fmla="*/ 17957 w 186262"/>
                  <a:gd name="connsiteY1" fmla="*/ 97623 h 887289"/>
                  <a:gd name="connsiteX2" fmla="*/ 42955 w 186262"/>
                  <a:gd name="connsiteY2" fmla="*/ 1 h 887289"/>
                  <a:gd name="connsiteX0" fmla="*/ 273483 w 273483"/>
                  <a:gd name="connsiteY0" fmla="*/ 840955 h 840954"/>
                  <a:gd name="connsiteX1" fmla="*/ 17957 w 273483"/>
                  <a:gd name="connsiteY1" fmla="*/ 97623 h 840954"/>
                  <a:gd name="connsiteX2" fmla="*/ 42955 w 273483"/>
                  <a:gd name="connsiteY2" fmla="*/ 1 h 840954"/>
                  <a:gd name="connsiteX0" fmla="*/ 273483 w 273483"/>
                  <a:gd name="connsiteY0" fmla="*/ 840955 h 840954"/>
                  <a:gd name="connsiteX1" fmla="*/ 17957 w 273483"/>
                  <a:gd name="connsiteY1" fmla="*/ 97623 h 840954"/>
                  <a:gd name="connsiteX2" fmla="*/ 42955 w 273483"/>
                  <a:gd name="connsiteY2" fmla="*/ 1 h 8409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3483" h="840954">
                    <a:moveTo>
                      <a:pt x="273483" y="840955"/>
                    </a:moveTo>
                    <a:cubicBezTo>
                      <a:pt x="144022" y="493989"/>
                      <a:pt x="61688" y="191254"/>
                      <a:pt x="17957" y="97623"/>
                    </a:cubicBezTo>
                    <a:cubicBezTo>
                      <a:pt x="-25775" y="-36224"/>
                      <a:pt x="21420" y="21536"/>
                      <a:pt x="42955" y="1"/>
                    </a:cubicBezTo>
                  </a:path>
                </a:pathLst>
              </a:custGeom>
              <a:ln w="12700"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197" name="Group 196">
              <a:extLst>
                <a:ext uri="{FF2B5EF4-FFF2-40B4-BE49-F238E27FC236}">
                  <a16:creationId xmlns:a16="http://schemas.microsoft.com/office/drawing/2014/main" id="{73AC29EC-11C3-413A-8402-010C80997C6A}"/>
                </a:ext>
              </a:extLst>
            </p:cNvPr>
            <p:cNvGrpSpPr/>
            <p:nvPr/>
          </p:nvGrpSpPr>
          <p:grpSpPr>
            <a:xfrm>
              <a:off x="3067279" y="1778948"/>
              <a:ext cx="5808248" cy="1408708"/>
              <a:chOff x="6402545" y="4233184"/>
              <a:chExt cx="4470356" cy="1084221"/>
            </a:xfrm>
            <a:solidFill>
              <a:schemeClr val="accent4"/>
            </a:solidFill>
          </p:grpSpPr>
          <p:sp>
            <p:nvSpPr>
              <p:cNvPr id="218" name="Freeform: Shape 217">
                <a:extLst>
                  <a:ext uri="{FF2B5EF4-FFF2-40B4-BE49-F238E27FC236}">
                    <a16:creationId xmlns:a16="http://schemas.microsoft.com/office/drawing/2014/main" id="{2B9C7283-9C30-4092-9EF9-86DB2FA93441}"/>
                  </a:ext>
                </a:extLst>
              </p:cNvPr>
              <p:cNvSpPr/>
              <p:nvPr/>
            </p:nvSpPr>
            <p:spPr>
              <a:xfrm>
                <a:off x="8807154" y="4407546"/>
                <a:ext cx="714729" cy="863958"/>
              </a:xfrm>
              <a:custGeom>
                <a:avLst/>
                <a:gdLst>
                  <a:gd name="connsiteX0" fmla="*/ 721899 w 714728"/>
                  <a:gd name="connsiteY0" fmla="*/ 0 h 863957"/>
                  <a:gd name="connsiteX1" fmla="*/ 670062 w 714728"/>
                  <a:gd name="connsiteY1" fmla="*/ 43198 h 863957"/>
                  <a:gd name="connsiteX2" fmla="*/ 616654 w 714728"/>
                  <a:gd name="connsiteY2" fmla="*/ 101319 h 863957"/>
                  <a:gd name="connsiteX3" fmla="*/ 238083 w 714728"/>
                  <a:gd name="connsiteY3" fmla="*/ 809764 h 863957"/>
                  <a:gd name="connsiteX4" fmla="*/ 201169 w 714728"/>
                  <a:gd name="connsiteY4" fmla="*/ 863958 h 863957"/>
                  <a:gd name="connsiteX5" fmla="*/ 314268 w 714728"/>
                  <a:gd name="connsiteY5" fmla="*/ 287462 h 863957"/>
                  <a:gd name="connsiteX6" fmla="*/ 6385 w 714728"/>
                  <a:gd name="connsiteY6" fmla="*/ 869455 h 863957"/>
                  <a:gd name="connsiteX7" fmla="*/ 8742 w 714728"/>
                  <a:gd name="connsiteY7" fmla="*/ 783845 h 863957"/>
                  <a:gd name="connsiteX8" fmla="*/ 122627 w 714728"/>
                  <a:gd name="connsiteY8" fmla="*/ 154727 h 863957"/>
                  <a:gd name="connsiteX9" fmla="*/ 100635 w 714728"/>
                  <a:gd name="connsiteY9" fmla="*/ 95035 h 863957"/>
                  <a:gd name="connsiteX10" fmla="*/ 81000 w 714728"/>
                  <a:gd name="connsiteY10" fmla="*/ 65190 h 863957"/>
                  <a:gd name="connsiteX11" fmla="*/ 116344 w 714728"/>
                  <a:gd name="connsiteY11" fmla="*/ 54979 h 863957"/>
                  <a:gd name="connsiteX12" fmla="*/ 310341 w 714728"/>
                  <a:gd name="connsiteY12" fmla="*/ 40842 h 863957"/>
                  <a:gd name="connsiteX13" fmla="*/ 349612 w 714728"/>
                  <a:gd name="connsiteY13" fmla="*/ 45554 h 863957"/>
                  <a:gd name="connsiteX14" fmla="*/ 311127 w 714728"/>
                  <a:gd name="connsiteY14" fmla="*/ 69902 h 863957"/>
                  <a:gd name="connsiteX15" fmla="*/ 225516 w 714728"/>
                  <a:gd name="connsiteY15" fmla="*/ 109958 h 863957"/>
                  <a:gd name="connsiteX16" fmla="*/ 193314 w 714728"/>
                  <a:gd name="connsiteY16" fmla="*/ 151585 h 863957"/>
                  <a:gd name="connsiteX17" fmla="*/ 135979 w 714728"/>
                  <a:gd name="connsiteY17" fmla="*/ 560787 h 863957"/>
                  <a:gd name="connsiteX18" fmla="*/ 408518 w 714728"/>
                  <a:gd name="connsiteY18" fmla="*/ 38485 h 863957"/>
                  <a:gd name="connsiteX19" fmla="*/ 343329 w 714728"/>
                  <a:gd name="connsiteY19" fmla="*/ 542722 h 863957"/>
                  <a:gd name="connsiteX20" fmla="*/ 399879 w 714728"/>
                  <a:gd name="connsiteY20" fmla="*/ 432764 h 863957"/>
                  <a:gd name="connsiteX21" fmla="*/ 564816 w 714728"/>
                  <a:gd name="connsiteY21" fmla="*/ 100533 h 863957"/>
                  <a:gd name="connsiteX22" fmla="*/ 556177 w 714728"/>
                  <a:gd name="connsiteY22" fmla="*/ 62048 h 863957"/>
                  <a:gd name="connsiteX23" fmla="*/ 505910 w 714728"/>
                  <a:gd name="connsiteY23" fmla="*/ 22777 h 863957"/>
                  <a:gd name="connsiteX24" fmla="*/ 511408 w 714728"/>
                  <a:gd name="connsiteY24" fmla="*/ 2356 h 863957"/>
                  <a:gd name="connsiteX25" fmla="*/ 524760 w 714728"/>
                  <a:gd name="connsiteY25" fmla="*/ 0 h 863957"/>
                  <a:gd name="connsiteX26" fmla="*/ 721899 w 714728"/>
                  <a:gd name="connsiteY26" fmla="*/ 0 h 863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714728" h="863957">
                    <a:moveTo>
                      <a:pt x="721899" y="0"/>
                    </a:moveTo>
                    <a:cubicBezTo>
                      <a:pt x="706191" y="21992"/>
                      <a:pt x="688126" y="32987"/>
                      <a:pt x="670062" y="43198"/>
                    </a:cubicBezTo>
                    <a:cubicBezTo>
                      <a:pt x="645714" y="57335"/>
                      <a:pt x="630006" y="76971"/>
                      <a:pt x="616654" y="101319"/>
                    </a:cubicBezTo>
                    <a:cubicBezTo>
                      <a:pt x="490987" y="337729"/>
                      <a:pt x="364535" y="574139"/>
                      <a:pt x="238083" y="809764"/>
                    </a:cubicBezTo>
                    <a:cubicBezTo>
                      <a:pt x="227873" y="828614"/>
                      <a:pt x="219233" y="849035"/>
                      <a:pt x="201169" y="863958"/>
                    </a:cubicBezTo>
                    <a:cubicBezTo>
                      <a:pt x="230229" y="669960"/>
                      <a:pt x="276569" y="479889"/>
                      <a:pt x="314268" y="287462"/>
                    </a:cubicBezTo>
                    <a:cubicBezTo>
                      <a:pt x="210594" y="478318"/>
                      <a:pt x="116344" y="673887"/>
                      <a:pt x="6385" y="869455"/>
                    </a:cubicBezTo>
                    <a:cubicBezTo>
                      <a:pt x="-6967" y="834897"/>
                      <a:pt x="4029" y="808978"/>
                      <a:pt x="8742" y="783845"/>
                    </a:cubicBezTo>
                    <a:cubicBezTo>
                      <a:pt x="46441" y="574139"/>
                      <a:pt x="84142" y="364433"/>
                      <a:pt x="122627" y="154727"/>
                    </a:cubicBezTo>
                    <a:cubicBezTo>
                      <a:pt x="127339" y="128808"/>
                      <a:pt x="121841" y="110744"/>
                      <a:pt x="100635" y="95035"/>
                    </a:cubicBezTo>
                    <a:cubicBezTo>
                      <a:pt x="91210" y="87967"/>
                      <a:pt x="74716" y="79327"/>
                      <a:pt x="81000" y="65190"/>
                    </a:cubicBezTo>
                    <a:cubicBezTo>
                      <a:pt x="86498" y="53408"/>
                      <a:pt x="103777" y="55765"/>
                      <a:pt x="116344" y="54979"/>
                    </a:cubicBezTo>
                    <a:cubicBezTo>
                      <a:pt x="180748" y="50267"/>
                      <a:pt x="245152" y="45554"/>
                      <a:pt x="310341" y="40842"/>
                    </a:cubicBezTo>
                    <a:cubicBezTo>
                      <a:pt x="322908" y="40056"/>
                      <a:pt x="336260" y="37700"/>
                      <a:pt x="349612" y="45554"/>
                    </a:cubicBezTo>
                    <a:cubicBezTo>
                      <a:pt x="340187" y="59692"/>
                      <a:pt x="324479" y="63619"/>
                      <a:pt x="311127" y="69902"/>
                    </a:cubicBezTo>
                    <a:cubicBezTo>
                      <a:pt x="282852" y="84040"/>
                      <a:pt x="254577" y="97392"/>
                      <a:pt x="225516" y="109958"/>
                    </a:cubicBezTo>
                    <a:cubicBezTo>
                      <a:pt x="205881" y="117812"/>
                      <a:pt x="196456" y="128023"/>
                      <a:pt x="193314" y="151585"/>
                    </a:cubicBezTo>
                    <a:cubicBezTo>
                      <a:pt x="175250" y="287462"/>
                      <a:pt x="154044" y="423339"/>
                      <a:pt x="135979" y="560787"/>
                    </a:cubicBezTo>
                    <a:cubicBezTo>
                      <a:pt x="228658" y="387995"/>
                      <a:pt x="311127" y="210491"/>
                      <a:pt x="408518" y="38485"/>
                    </a:cubicBezTo>
                    <a:cubicBezTo>
                      <a:pt x="401450" y="208135"/>
                      <a:pt x="363750" y="373858"/>
                      <a:pt x="343329" y="542722"/>
                    </a:cubicBezTo>
                    <a:cubicBezTo>
                      <a:pt x="362179" y="505808"/>
                      <a:pt x="381029" y="469679"/>
                      <a:pt x="399879" y="432764"/>
                    </a:cubicBezTo>
                    <a:cubicBezTo>
                      <a:pt x="454858" y="322021"/>
                      <a:pt x="509837" y="211277"/>
                      <a:pt x="564816" y="100533"/>
                    </a:cubicBezTo>
                    <a:cubicBezTo>
                      <a:pt x="573456" y="83254"/>
                      <a:pt x="573456" y="73044"/>
                      <a:pt x="556177" y="62048"/>
                    </a:cubicBezTo>
                    <a:cubicBezTo>
                      <a:pt x="538112" y="50267"/>
                      <a:pt x="522404" y="36129"/>
                      <a:pt x="505910" y="22777"/>
                    </a:cubicBezTo>
                    <a:cubicBezTo>
                      <a:pt x="494129" y="12567"/>
                      <a:pt x="497270" y="5498"/>
                      <a:pt x="511408" y="2356"/>
                    </a:cubicBezTo>
                    <a:cubicBezTo>
                      <a:pt x="516120" y="785"/>
                      <a:pt x="520833" y="0"/>
                      <a:pt x="524760" y="0"/>
                    </a:cubicBezTo>
                    <a:cubicBezTo>
                      <a:pt x="589164" y="0"/>
                      <a:pt x="652783" y="0"/>
                      <a:pt x="721899" y="0"/>
                    </a:cubicBezTo>
                    <a:close/>
                  </a:path>
                </a:pathLst>
              </a:custGeom>
              <a:grpFill/>
              <a:ln w="78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9" name="Freeform: Shape 218">
                <a:extLst>
                  <a:ext uri="{FF2B5EF4-FFF2-40B4-BE49-F238E27FC236}">
                    <a16:creationId xmlns:a16="http://schemas.microsoft.com/office/drawing/2014/main" id="{C12C4358-9EE9-45AB-9BCC-8D738079DBB8}"/>
                  </a:ext>
                </a:extLst>
              </p:cNvPr>
              <p:cNvSpPr/>
              <p:nvPr/>
            </p:nvSpPr>
            <p:spPr>
              <a:xfrm>
                <a:off x="6402545" y="4453447"/>
                <a:ext cx="793270" cy="863958"/>
              </a:xfrm>
              <a:custGeom>
                <a:avLst/>
                <a:gdLst>
                  <a:gd name="connsiteX0" fmla="*/ 535421 w 793270"/>
                  <a:gd name="connsiteY0" fmla="*/ 66414 h 863957"/>
                  <a:gd name="connsiteX1" fmla="*/ 460021 w 793270"/>
                  <a:gd name="connsiteY1" fmla="*/ 122179 h 863957"/>
                  <a:gd name="connsiteX2" fmla="*/ 430961 w 793270"/>
                  <a:gd name="connsiteY2" fmla="*/ 157523 h 863957"/>
                  <a:gd name="connsiteX3" fmla="*/ 322573 w 793270"/>
                  <a:gd name="connsiteY3" fmla="*/ 433204 h 863957"/>
                  <a:gd name="connsiteX4" fmla="*/ 339853 w 793270"/>
                  <a:gd name="connsiteY4" fmla="*/ 459122 h 863957"/>
                  <a:gd name="connsiteX5" fmla="*/ 456880 w 793270"/>
                  <a:gd name="connsiteY5" fmla="*/ 459122 h 863957"/>
                  <a:gd name="connsiteX6" fmla="*/ 485155 w 793270"/>
                  <a:gd name="connsiteY6" fmla="*/ 438701 h 863957"/>
                  <a:gd name="connsiteX7" fmla="*/ 611607 w 793270"/>
                  <a:gd name="connsiteY7" fmla="*/ 93118 h 863957"/>
                  <a:gd name="connsiteX8" fmla="*/ 600611 w 793270"/>
                  <a:gd name="connsiteY8" fmla="*/ 53848 h 863957"/>
                  <a:gd name="connsiteX9" fmla="*/ 565267 w 793270"/>
                  <a:gd name="connsiteY9" fmla="*/ 10650 h 863957"/>
                  <a:gd name="connsiteX10" fmla="*/ 618675 w 793270"/>
                  <a:gd name="connsiteY10" fmla="*/ 3581 h 863957"/>
                  <a:gd name="connsiteX11" fmla="*/ 798536 w 793270"/>
                  <a:gd name="connsiteY11" fmla="*/ 13791 h 863957"/>
                  <a:gd name="connsiteX12" fmla="*/ 753767 w 793270"/>
                  <a:gd name="connsiteY12" fmla="*/ 47564 h 863957"/>
                  <a:gd name="connsiteX13" fmla="*/ 658732 w 793270"/>
                  <a:gd name="connsiteY13" fmla="*/ 155952 h 863957"/>
                  <a:gd name="connsiteX14" fmla="*/ 472588 w 793270"/>
                  <a:gd name="connsiteY14" fmla="*/ 697889 h 863957"/>
                  <a:gd name="connsiteX15" fmla="*/ 480442 w 793270"/>
                  <a:gd name="connsiteY15" fmla="*/ 747370 h 863957"/>
                  <a:gd name="connsiteX16" fmla="*/ 522855 w 793270"/>
                  <a:gd name="connsiteY16" fmla="*/ 801564 h 863957"/>
                  <a:gd name="connsiteX17" fmla="*/ 271521 w 793270"/>
                  <a:gd name="connsiteY17" fmla="*/ 798422 h 863957"/>
                  <a:gd name="connsiteX18" fmla="*/ 350063 w 793270"/>
                  <a:gd name="connsiteY18" fmla="*/ 752868 h 863957"/>
                  <a:gd name="connsiteX19" fmla="*/ 385407 w 793270"/>
                  <a:gd name="connsiteY19" fmla="*/ 713597 h 863957"/>
                  <a:gd name="connsiteX20" fmla="*/ 463163 w 793270"/>
                  <a:gd name="connsiteY20" fmla="*/ 504676 h 863957"/>
                  <a:gd name="connsiteX21" fmla="*/ 305294 w 793270"/>
                  <a:gd name="connsiteY21" fmla="*/ 503106 h 863957"/>
                  <a:gd name="connsiteX22" fmla="*/ 291942 w 793270"/>
                  <a:gd name="connsiteY22" fmla="*/ 518814 h 863957"/>
                  <a:gd name="connsiteX23" fmla="*/ 196121 w 793270"/>
                  <a:gd name="connsiteY23" fmla="*/ 767005 h 863957"/>
                  <a:gd name="connsiteX24" fmla="*/ 201619 w 793270"/>
                  <a:gd name="connsiteY24" fmla="*/ 793710 h 863957"/>
                  <a:gd name="connsiteX25" fmla="*/ 227538 w 793270"/>
                  <a:gd name="connsiteY25" fmla="*/ 818843 h 863957"/>
                  <a:gd name="connsiteX26" fmla="*/ 246388 w 793270"/>
                  <a:gd name="connsiteY26" fmla="*/ 840834 h 863957"/>
                  <a:gd name="connsiteX27" fmla="*/ 217328 w 793270"/>
                  <a:gd name="connsiteY27" fmla="*/ 852616 h 863957"/>
                  <a:gd name="connsiteX28" fmla="*/ 20188 w 793270"/>
                  <a:gd name="connsiteY28" fmla="*/ 864397 h 863957"/>
                  <a:gd name="connsiteX29" fmla="*/ 553 w 793270"/>
                  <a:gd name="connsiteY29" fmla="*/ 859684 h 863957"/>
                  <a:gd name="connsiteX30" fmla="*/ 14690 w 793270"/>
                  <a:gd name="connsiteY30" fmla="*/ 842405 h 863957"/>
                  <a:gd name="connsiteX31" fmla="*/ 105799 w 793270"/>
                  <a:gd name="connsiteY31" fmla="*/ 795280 h 863957"/>
                  <a:gd name="connsiteX32" fmla="*/ 130932 w 793270"/>
                  <a:gd name="connsiteY32" fmla="*/ 767005 h 863957"/>
                  <a:gd name="connsiteX33" fmla="*/ 343780 w 793270"/>
                  <a:gd name="connsiteY33" fmla="*/ 158308 h 863957"/>
                  <a:gd name="connsiteX34" fmla="*/ 334355 w 793270"/>
                  <a:gd name="connsiteY34" fmla="*/ 122964 h 863957"/>
                  <a:gd name="connsiteX35" fmla="*/ 295084 w 793270"/>
                  <a:gd name="connsiteY35" fmla="*/ 87621 h 863957"/>
                  <a:gd name="connsiteX36" fmla="*/ 300582 w 793270"/>
                  <a:gd name="connsiteY36" fmla="*/ 68771 h 863957"/>
                  <a:gd name="connsiteX37" fmla="*/ 522855 w 793270"/>
                  <a:gd name="connsiteY37" fmla="*/ 60131 h 863957"/>
                  <a:gd name="connsiteX38" fmla="*/ 535421 w 793270"/>
                  <a:gd name="connsiteY38" fmla="*/ 66414 h 863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793270" h="863957">
                    <a:moveTo>
                      <a:pt x="535421" y="66414"/>
                    </a:moveTo>
                    <a:cubicBezTo>
                      <a:pt x="513430" y="88406"/>
                      <a:pt x="485940" y="104114"/>
                      <a:pt x="460021" y="122179"/>
                    </a:cubicBezTo>
                    <a:cubicBezTo>
                      <a:pt x="446669" y="131604"/>
                      <a:pt x="436459" y="142600"/>
                      <a:pt x="430961" y="157523"/>
                    </a:cubicBezTo>
                    <a:cubicBezTo>
                      <a:pt x="395617" y="249416"/>
                      <a:pt x="359488" y="341310"/>
                      <a:pt x="322573" y="433204"/>
                    </a:cubicBezTo>
                    <a:cubicBezTo>
                      <a:pt x="313934" y="453624"/>
                      <a:pt x="316290" y="459908"/>
                      <a:pt x="339853" y="459122"/>
                    </a:cubicBezTo>
                    <a:cubicBezTo>
                      <a:pt x="378338" y="457551"/>
                      <a:pt x="417609" y="457551"/>
                      <a:pt x="456880" y="459122"/>
                    </a:cubicBezTo>
                    <a:cubicBezTo>
                      <a:pt x="472588" y="459122"/>
                      <a:pt x="480442" y="452839"/>
                      <a:pt x="485155" y="438701"/>
                    </a:cubicBezTo>
                    <a:cubicBezTo>
                      <a:pt x="526782" y="323245"/>
                      <a:pt x="568409" y="207789"/>
                      <a:pt x="611607" y="93118"/>
                    </a:cubicBezTo>
                    <a:cubicBezTo>
                      <a:pt x="618675" y="75054"/>
                      <a:pt x="614748" y="64843"/>
                      <a:pt x="600611" y="53848"/>
                    </a:cubicBezTo>
                    <a:cubicBezTo>
                      <a:pt x="585688" y="42066"/>
                      <a:pt x="556627" y="32641"/>
                      <a:pt x="565267" y="10650"/>
                    </a:cubicBezTo>
                    <a:cubicBezTo>
                      <a:pt x="572336" y="-7415"/>
                      <a:pt x="599825" y="2796"/>
                      <a:pt x="618675" y="3581"/>
                    </a:cubicBezTo>
                    <a:cubicBezTo>
                      <a:pt x="677582" y="4366"/>
                      <a:pt x="736488" y="7508"/>
                      <a:pt x="798536" y="13791"/>
                    </a:cubicBezTo>
                    <a:cubicBezTo>
                      <a:pt x="787540" y="34212"/>
                      <a:pt x="769475" y="41281"/>
                      <a:pt x="753767" y="47564"/>
                    </a:cubicBezTo>
                    <a:cubicBezTo>
                      <a:pt x="702715" y="67985"/>
                      <a:pt x="676011" y="103329"/>
                      <a:pt x="658732" y="155952"/>
                    </a:cubicBezTo>
                    <a:cubicBezTo>
                      <a:pt x="599825" y="337383"/>
                      <a:pt x="535421" y="517243"/>
                      <a:pt x="472588" y="697889"/>
                    </a:cubicBezTo>
                    <a:cubicBezTo>
                      <a:pt x="465519" y="717524"/>
                      <a:pt x="465519" y="731662"/>
                      <a:pt x="480442" y="747370"/>
                    </a:cubicBezTo>
                    <a:cubicBezTo>
                      <a:pt x="494580" y="762293"/>
                      <a:pt x="506361" y="780357"/>
                      <a:pt x="522855" y="801564"/>
                    </a:cubicBezTo>
                    <a:cubicBezTo>
                      <a:pt x="438030" y="806276"/>
                      <a:pt x="357917" y="796851"/>
                      <a:pt x="271521" y="798422"/>
                    </a:cubicBezTo>
                    <a:cubicBezTo>
                      <a:pt x="298226" y="774074"/>
                      <a:pt x="324930" y="764649"/>
                      <a:pt x="350063" y="752868"/>
                    </a:cubicBezTo>
                    <a:cubicBezTo>
                      <a:pt x="368128" y="744228"/>
                      <a:pt x="379123" y="732447"/>
                      <a:pt x="385407" y="713597"/>
                    </a:cubicBezTo>
                    <a:cubicBezTo>
                      <a:pt x="410540" y="644480"/>
                      <a:pt x="436459" y="575364"/>
                      <a:pt x="463163" y="504676"/>
                    </a:cubicBezTo>
                    <a:cubicBezTo>
                      <a:pt x="409755" y="489754"/>
                      <a:pt x="357132" y="501535"/>
                      <a:pt x="305294" y="503106"/>
                    </a:cubicBezTo>
                    <a:cubicBezTo>
                      <a:pt x="295869" y="503106"/>
                      <a:pt x="294298" y="511745"/>
                      <a:pt x="291942" y="518814"/>
                    </a:cubicBezTo>
                    <a:cubicBezTo>
                      <a:pt x="260526" y="601283"/>
                      <a:pt x="229109" y="684537"/>
                      <a:pt x="196121" y="767005"/>
                    </a:cubicBezTo>
                    <a:cubicBezTo>
                      <a:pt x="191409" y="778001"/>
                      <a:pt x="192194" y="785855"/>
                      <a:pt x="201619" y="793710"/>
                    </a:cubicBezTo>
                    <a:cubicBezTo>
                      <a:pt x="211044" y="801564"/>
                      <a:pt x="218899" y="810203"/>
                      <a:pt x="227538" y="818843"/>
                    </a:cubicBezTo>
                    <a:cubicBezTo>
                      <a:pt x="234607" y="825912"/>
                      <a:pt x="248744" y="829839"/>
                      <a:pt x="246388" y="840834"/>
                    </a:cubicBezTo>
                    <a:cubicBezTo>
                      <a:pt x="243246" y="852616"/>
                      <a:pt x="227538" y="851830"/>
                      <a:pt x="217328" y="852616"/>
                    </a:cubicBezTo>
                    <a:cubicBezTo>
                      <a:pt x="152138" y="857328"/>
                      <a:pt x="86163" y="861255"/>
                      <a:pt x="20188" y="864397"/>
                    </a:cubicBezTo>
                    <a:cubicBezTo>
                      <a:pt x="13119" y="864397"/>
                      <a:pt x="2909" y="868324"/>
                      <a:pt x="553" y="859684"/>
                    </a:cubicBezTo>
                    <a:cubicBezTo>
                      <a:pt x="-2589" y="849474"/>
                      <a:pt x="8407" y="846332"/>
                      <a:pt x="14690" y="842405"/>
                    </a:cubicBezTo>
                    <a:cubicBezTo>
                      <a:pt x="44536" y="826697"/>
                      <a:pt x="75167" y="810203"/>
                      <a:pt x="105799" y="795280"/>
                    </a:cubicBezTo>
                    <a:cubicBezTo>
                      <a:pt x="118365" y="788997"/>
                      <a:pt x="126219" y="780357"/>
                      <a:pt x="130932" y="767005"/>
                    </a:cubicBezTo>
                    <a:cubicBezTo>
                      <a:pt x="201619" y="564368"/>
                      <a:pt x="272307" y="360945"/>
                      <a:pt x="343780" y="158308"/>
                    </a:cubicBezTo>
                    <a:cubicBezTo>
                      <a:pt x="349278" y="142600"/>
                      <a:pt x="348492" y="133175"/>
                      <a:pt x="334355" y="122964"/>
                    </a:cubicBezTo>
                    <a:cubicBezTo>
                      <a:pt x="320217" y="112754"/>
                      <a:pt x="307650" y="100187"/>
                      <a:pt x="295084" y="87621"/>
                    </a:cubicBezTo>
                    <a:cubicBezTo>
                      <a:pt x="285659" y="78981"/>
                      <a:pt x="281732" y="69556"/>
                      <a:pt x="300582" y="68771"/>
                    </a:cubicBezTo>
                    <a:cubicBezTo>
                      <a:pt x="374411" y="65629"/>
                      <a:pt x="448240" y="62487"/>
                      <a:pt x="522855" y="60131"/>
                    </a:cubicBezTo>
                    <a:cubicBezTo>
                      <a:pt x="526782" y="60916"/>
                      <a:pt x="532280" y="60916"/>
                      <a:pt x="535421" y="66414"/>
                    </a:cubicBezTo>
                    <a:close/>
                  </a:path>
                </a:pathLst>
              </a:custGeom>
              <a:grpFill/>
              <a:ln w="78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0" name="Freeform: Shape 219">
                <a:extLst>
                  <a:ext uri="{FF2B5EF4-FFF2-40B4-BE49-F238E27FC236}">
                    <a16:creationId xmlns:a16="http://schemas.microsoft.com/office/drawing/2014/main" id="{C01F73C0-4F07-4917-AA32-D0C10F9227F2}"/>
                  </a:ext>
                </a:extLst>
              </p:cNvPr>
              <p:cNvSpPr/>
              <p:nvPr/>
            </p:nvSpPr>
            <p:spPr>
              <a:xfrm>
                <a:off x="9680639" y="4251081"/>
                <a:ext cx="691166" cy="816833"/>
              </a:xfrm>
              <a:custGeom>
                <a:avLst/>
                <a:gdLst>
                  <a:gd name="connsiteX0" fmla="*/ 539581 w 691166"/>
                  <a:gd name="connsiteY0" fmla="*/ 450211 h 816832"/>
                  <a:gd name="connsiteX1" fmla="*/ 466537 w 691166"/>
                  <a:gd name="connsiteY1" fmla="*/ 637140 h 816832"/>
                  <a:gd name="connsiteX2" fmla="*/ 404489 w 691166"/>
                  <a:gd name="connsiteY2" fmla="*/ 787940 h 816832"/>
                  <a:gd name="connsiteX3" fmla="*/ 380927 w 691166"/>
                  <a:gd name="connsiteY3" fmla="*/ 806790 h 816832"/>
                  <a:gd name="connsiteX4" fmla="*/ 11781 w 691166"/>
                  <a:gd name="connsiteY4" fmla="*/ 817000 h 816832"/>
                  <a:gd name="connsiteX5" fmla="*/ 0 w 691166"/>
                  <a:gd name="connsiteY5" fmla="*/ 815429 h 816832"/>
                  <a:gd name="connsiteX6" fmla="*/ 22777 w 691166"/>
                  <a:gd name="connsiteY6" fmla="*/ 794223 h 816832"/>
                  <a:gd name="connsiteX7" fmla="*/ 116242 w 691166"/>
                  <a:gd name="connsiteY7" fmla="*/ 751810 h 816832"/>
                  <a:gd name="connsiteX8" fmla="*/ 154727 w 691166"/>
                  <a:gd name="connsiteY8" fmla="*/ 710969 h 816832"/>
                  <a:gd name="connsiteX9" fmla="*/ 362077 w 691166"/>
                  <a:gd name="connsiteY9" fmla="*/ 115624 h 816832"/>
                  <a:gd name="connsiteX10" fmla="*/ 348725 w 691166"/>
                  <a:gd name="connsiteY10" fmla="*/ 74782 h 816832"/>
                  <a:gd name="connsiteX11" fmla="*/ 297673 w 691166"/>
                  <a:gd name="connsiteY11" fmla="*/ 36297 h 816832"/>
                  <a:gd name="connsiteX12" fmla="*/ 290604 w 691166"/>
                  <a:gd name="connsiteY12" fmla="*/ 22944 h 816832"/>
                  <a:gd name="connsiteX13" fmla="*/ 304742 w 691166"/>
                  <a:gd name="connsiteY13" fmla="*/ 16661 h 816832"/>
                  <a:gd name="connsiteX14" fmla="*/ 368360 w 691166"/>
                  <a:gd name="connsiteY14" fmla="*/ 11949 h 816832"/>
                  <a:gd name="connsiteX15" fmla="*/ 665248 w 691166"/>
                  <a:gd name="connsiteY15" fmla="*/ 167 h 816832"/>
                  <a:gd name="connsiteX16" fmla="*/ 684883 w 691166"/>
                  <a:gd name="connsiteY16" fmla="*/ 30013 h 816832"/>
                  <a:gd name="connsiteX17" fmla="*/ 567856 w 691166"/>
                  <a:gd name="connsiteY17" fmla="*/ 293128 h 816832"/>
                  <a:gd name="connsiteX18" fmla="*/ 549006 w 691166"/>
                  <a:gd name="connsiteY18" fmla="*/ 316690 h 816832"/>
                  <a:gd name="connsiteX19" fmla="*/ 574925 w 691166"/>
                  <a:gd name="connsiteY19" fmla="*/ 171388 h 816832"/>
                  <a:gd name="connsiteX20" fmla="*/ 589848 w 691166"/>
                  <a:gd name="connsiteY20" fmla="*/ 87349 h 816832"/>
                  <a:gd name="connsiteX21" fmla="*/ 571783 w 691166"/>
                  <a:gd name="connsiteY21" fmla="*/ 62215 h 816832"/>
                  <a:gd name="connsiteX22" fmla="*/ 494812 w 691166"/>
                  <a:gd name="connsiteY22" fmla="*/ 55147 h 816832"/>
                  <a:gd name="connsiteX23" fmla="*/ 474392 w 691166"/>
                  <a:gd name="connsiteY23" fmla="*/ 67713 h 816832"/>
                  <a:gd name="connsiteX24" fmla="*/ 335373 w 691166"/>
                  <a:gd name="connsiteY24" fmla="*/ 429005 h 816832"/>
                  <a:gd name="connsiteX25" fmla="*/ 336158 w 691166"/>
                  <a:gd name="connsiteY25" fmla="*/ 432146 h 816832"/>
                  <a:gd name="connsiteX26" fmla="*/ 412343 w 691166"/>
                  <a:gd name="connsiteY26" fmla="*/ 399944 h 816832"/>
                  <a:gd name="connsiteX27" fmla="*/ 484602 w 691166"/>
                  <a:gd name="connsiteY27" fmla="*/ 294698 h 816832"/>
                  <a:gd name="connsiteX28" fmla="*/ 515233 w 691166"/>
                  <a:gd name="connsiteY28" fmla="*/ 268780 h 816832"/>
                  <a:gd name="connsiteX29" fmla="*/ 373073 w 691166"/>
                  <a:gd name="connsiteY29" fmla="*/ 626144 h 816832"/>
                  <a:gd name="connsiteX30" fmla="*/ 364433 w 691166"/>
                  <a:gd name="connsiteY30" fmla="*/ 623788 h 816832"/>
                  <a:gd name="connsiteX31" fmla="*/ 366004 w 691166"/>
                  <a:gd name="connsiteY31" fmla="*/ 523254 h 816832"/>
                  <a:gd name="connsiteX32" fmla="*/ 319664 w 691166"/>
                  <a:gd name="connsiteY32" fmla="*/ 481627 h 816832"/>
                  <a:gd name="connsiteX33" fmla="*/ 307883 w 691166"/>
                  <a:gd name="connsiteY33" fmla="*/ 494979 h 816832"/>
                  <a:gd name="connsiteX34" fmla="*/ 208921 w 691166"/>
                  <a:gd name="connsiteY34" fmla="*/ 747883 h 816832"/>
                  <a:gd name="connsiteX35" fmla="*/ 223844 w 691166"/>
                  <a:gd name="connsiteY35" fmla="*/ 767519 h 816832"/>
                  <a:gd name="connsiteX36" fmla="*/ 325948 w 691166"/>
                  <a:gd name="connsiteY36" fmla="*/ 754952 h 816832"/>
                  <a:gd name="connsiteX37" fmla="*/ 358150 w 691166"/>
                  <a:gd name="connsiteY37" fmla="*/ 726677 h 816832"/>
                  <a:gd name="connsiteX38" fmla="*/ 511306 w 691166"/>
                  <a:gd name="connsiteY38" fmla="*/ 482413 h 816832"/>
                  <a:gd name="connsiteX39" fmla="*/ 539581 w 691166"/>
                  <a:gd name="connsiteY39" fmla="*/ 450211 h 8168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91166" h="816832">
                    <a:moveTo>
                      <a:pt x="539581" y="450211"/>
                    </a:moveTo>
                    <a:cubicBezTo>
                      <a:pt x="518375" y="517757"/>
                      <a:pt x="491671" y="576663"/>
                      <a:pt x="466537" y="637140"/>
                    </a:cubicBezTo>
                    <a:cubicBezTo>
                      <a:pt x="446117" y="687406"/>
                      <a:pt x="424910" y="737673"/>
                      <a:pt x="404489" y="787940"/>
                    </a:cubicBezTo>
                    <a:cubicBezTo>
                      <a:pt x="399777" y="798935"/>
                      <a:pt x="395065" y="806004"/>
                      <a:pt x="380927" y="806790"/>
                    </a:cubicBezTo>
                    <a:cubicBezTo>
                      <a:pt x="257617" y="810717"/>
                      <a:pt x="135092" y="817785"/>
                      <a:pt x="11781" y="817000"/>
                    </a:cubicBezTo>
                    <a:cubicBezTo>
                      <a:pt x="8640" y="817000"/>
                      <a:pt x="4713" y="816215"/>
                      <a:pt x="0" y="815429"/>
                    </a:cubicBezTo>
                    <a:cubicBezTo>
                      <a:pt x="2357" y="800506"/>
                      <a:pt x="14138" y="798935"/>
                      <a:pt x="22777" y="794223"/>
                    </a:cubicBezTo>
                    <a:cubicBezTo>
                      <a:pt x="53409" y="780085"/>
                      <a:pt x="84825" y="764377"/>
                      <a:pt x="116242" y="751810"/>
                    </a:cubicBezTo>
                    <a:cubicBezTo>
                      <a:pt x="135877" y="743956"/>
                      <a:pt x="147659" y="730604"/>
                      <a:pt x="154727" y="710969"/>
                    </a:cubicBezTo>
                    <a:cubicBezTo>
                      <a:pt x="223844" y="512259"/>
                      <a:pt x="292175" y="313548"/>
                      <a:pt x="362077" y="115624"/>
                    </a:cubicBezTo>
                    <a:cubicBezTo>
                      <a:pt x="369146" y="95988"/>
                      <a:pt x="365218" y="84992"/>
                      <a:pt x="348725" y="74782"/>
                    </a:cubicBezTo>
                    <a:cubicBezTo>
                      <a:pt x="330660" y="63786"/>
                      <a:pt x="314166" y="49649"/>
                      <a:pt x="297673" y="36297"/>
                    </a:cubicBezTo>
                    <a:cubicBezTo>
                      <a:pt x="293746" y="33155"/>
                      <a:pt x="288248" y="29228"/>
                      <a:pt x="290604" y="22944"/>
                    </a:cubicBezTo>
                    <a:cubicBezTo>
                      <a:pt x="292961" y="16661"/>
                      <a:pt x="299244" y="16661"/>
                      <a:pt x="304742" y="16661"/>
                    </a:cubicBezTo>
                    <a:cubicBezTo>
                      <a:pt x="325948" y="15090"/>
                      <a:pt x="347154" y="13519"/>
                      <a:pt x="368360" y="11949"/>
                    </a:cubicBezTo>
                    <a:cubicBezTo>
                      <a:pt x="467323" y="8022"/>
                      <a:pt x="566285" y="4094"/>
                      <a:pt x="665248" y="167"/>
                    </a:cubicBezTo>
                    <a:cubicBezTo>
                      <a:pt x="696664" y="-618"/>
                      <a:pt x="697450" y="167"/>
                      <a:pt x="684883" y="30013"/>
                    </a:cubicBezTo>
                    <a:cubicBezTo>
                      <a:pt x="646398" y="117980"/>
                      <a:pt x="607127" y="205161"/>
                      <a:pt x="567856" y="293128"/>
                    </a:cubicBezTo>
                    <a:cubicBezTo>
                      <a:pt x="563929" y="300982"/>
                      <a:pt x="562358" y="311192"/>
                      <a:pt x="549006" y="316690"/>
                    </a:cubicBezTo>
                    <a:cubicBezTo>
                      <a:pt x="557645" y="266423"/>
                      <a:pt x="566285" y="219298"/>
                      <a:pt x="574925" y="171388"/>
                    </a:cubicBezTo>
                    <a:cubicBezTo>
                      <a:pt x="579637" y="143113"/>
                      <a:pt x="583565" y="114838"/>
                      <a:pt x="589848" y="87349"/>
                    </a:cubicBezTo>
                    <a:cubicBezTo>
                      <a:pt x="593775" y="70069"/>
                      <a:pt x="589062" y="63001"/>
                      <a:pt x="571783" y="62215"/>
                    </a:cubicBezTo>
                    <a:cubicBezTo>
                      <a:pt x="545864" y="60644"/>
                      <a:pt x="519946" y="58288"/>
                      <a:pt x="494812" y="55147"/>
                    </a:cubicBezTo>
                    <a:cubicBezTo>
                      <a:pt x="483031" y="53576"/>
                      <a:pt x="477533" y="58288"/>
                      <a:pt x="474392" y="67713"/>
                    </a:cubicBezTo>
                    <a:cubicBezTo>
                      <a:pt x="428052" y="187882"/>
                      <a:pt x="381713" y="308836"/>
                      <a:pt x="335373" y="429005"/>
                    </a:cubicBezTo>
                    <a:cubicBezTo>
                      <a:pt x="335373" y="429790"/>
                      <a:pt x="335373" y="430575"/>
                      <a:pt x="336158" y="432146"/>
                    </a:cubicBezTo>
                    <a:cubicBezTo>
                      <a:pt x="368360" y="438430"/>
                      <a:pt x="393494" y="432932"/>
                      <a:pt x="412343" y="399944"/>
                    </a:cubicBezTo>
                    <a:cubicBezTo>
                      <a:pt x="432765" y="363030"/>
                      <a:pt x="459468" y="329257"/>
                      <a:pt x="484602" y="294698"/>
                    </a:cubicBezTo>
                    <a:cubicBezTo>
                      <a:pt x="490885" y="286059"/>
                      <a:pt x="497169" y="276634"/>
                      <a:pt x="515233" y="268780"/>
                    </a:cubicBezTo>
                    <a:cubicBezTo>
                      <a:pt x="466537" y="392090"/>
                      <a:pt x="419412" y="509117"/>
                      <a:pt x="373073" y="626144"/>
                    </a:cubicBezTo>
                    <a:cubicBezTo>
                      <a:pt x="369931" y="625359"/>
                      <a:pt x="367575" y="624573"/>
                      <a:pt x="364433" y="623788"/>
                    </a:cubicBezTo>
                    <a:cubicBezTo>
                      <a:pt x="358935" y="590015"/>
                      <a:pt x="365218" y="557027"/>
                      <a:pt x="366004" y="523254"/>
                    </a:cubicBezTo>
                    <a:cubicBezTo>
                      <a:pt x="366789" y="490267"/>
                      <a:pt x="351081" y="476129"/>
                      <a:pt x="319664" y="481627"/>
                    </a:cubicBezTo>
                    <a:cubicBezTo>
                      <a:pt x="310239" y="483198"/>
                      <a:pt x="310239" y="490267"/>
                      <a:pt x="307883" y="494979"/>
                    </a:cubicBezTo>
                    <a:cubicBezTo>
                      <a:pt x="274896" y="579019"/>
                      <a:pt x="242694" y="663844"/>
                      <a:pt x="208921" y="747883"/>
                    </a:cubicBezTo>
                    <a:cubicBezTo>
                      <a:pt x="202638" y="764377"/>
                      <a:pt x="206565" y="769875"/>
                      <a:pt x="223844" y="767519"/>
                    </a:cubicBezTo>
                    <a:cubicBezTo>
                      <a:pt x="257617" y="763592"/>
                      <a:pt x="291390" y="759665"/>
                      <a:pt x="325948" y="754952"/>
                    </a:cubicBezTo>
                    <a:cubicBezTo>
                      <a:pt x="342442" y="752596"/>
                      <a:pt x="350296" y="740029"/>
                      <a:pt x="358150" y="726677"/>
                    </a:cubicBezTo>
                    <a:cubicBezTo>
                      <a:pt x="409202" y="644994"/>
                      <a:pt x="460254" y="563311"/>
                      <a:pt x="511306" y="482413"/>
                    </a:cubicBezTo>
                    <a:cubicBezTo>
                      <a:pt x="516018" y="472202"/>
                      <a:pt x="522302" y="459636"/>
                      <a:pt x="539581" y="450211"/>
                    </a:cubicBezTo>
                    <a:close/>
                  </a:path>
                </a:pathLst>
              </a:custGeom>
              <a:grpFill/>
              <a:ln w="78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1" name="Freeform: Shape 220">
                <a:extLst>
                  <a:ext uri="{FF2B5EF4-FFF2-40B4-BE49-F238E27FC236}">
                    <a16:creationId xmlns:a16="http://schemas.microsoft.com/office/drawing/2014/main" id="{729ED515-84E3-4331-86F9-C98F6CD60F4B}"/>
                  </a:ext>
                </a:extLst>
              </p:cNvPr>
              <p:cNvSpPr/>
              <p:nvPr/>
            </p:nvSpPr>
            <p:spPr>
              <a:xfrm>
                <a:off x="9245718" y="4311557"/>
                <a:ext cx="683312" cy="816833"/>
              </a:xfrm>
              <a:custGeom>
                <a:avLst/>
                <a:gdLst>
                  <a:gd name="connsiteX0" fmla="*/ 548807 w 683311"/>
                  <a:gd name="connsiteY0" fmla="*/ 312764 h 816832"/>
                  <a:gd name="connsiteX1" fmla="*/ 575511 w 683311"/>
                  <a:gd name="connsiteY1" fmla="*/ 160394 h 816832"/>
                  <a:gd name="connsiteX2" fmla="*/ 588863 w 683311"/>
                  <a:gd name="connsiteY2" fmla="*/ 86565 h 816832"/>
                  <a:gd name="connsiteX3" fmla="*/ 568442 w 683311"/>
                  <a:gd name="connsiteY3" fmla="*/ 60646 h 816832"/>
                  <a:gd name="connsiteX4" fmla="*/ 496969 w 683311"/>
                  <a:gd name="connsiteY4" fmla="*/ 52792 h 816832"/>
                  <a:gd name="connsiteX5" fmla="*/ 471836 w 683311"/>
                  <a:gd name="connsiteY5" fmla="*/ 66929 h 816832"/>
                  <a:gd name="connsiteX6" fmla="*/ 337530 w 683311"/>
                  <a:gd name="connsiteY6" fmla="*/ 412512 h 816832"/>
                  <a:gd name="connsiteX7" fmla="*/ 351667 w 683311"/>
                  <a:gd name="connsiteY7" fmla="*/ 432933 h 816832"/>
                  <a:gd name="connsiteX8" fmla="*/ 406646 w 683311"/>
                  <a:gd name="connsiteY8" fmla="*/ 403873 h 816832"/>
                  <a:gd name="connsiteX9" fmla="*/ 478119 w 683311"/>
                  <a:gd name="connsiteY9" fmla="*/ 298627 h 816832"/>
                  <a:gd name="connsiteX10" fmla="*/ 511892 w 683311"/>
                  <a:gd name="connsiteY10" fmla="*/ 267996 h 816832"/>
                  <a:gd name="connsiteX11" fmla="*/ 371303 w 683311"/>
                  <a:gd name="connsiteY11" fmla="*/ 623789 h 816832"/>
                  <a:gd name="connsiteX12" fmla="*/ 362663 w 683311"/>
                  <a:gd name="connsiteY12" fmla="*/ 622218 h 816832"/>
                  <a:gd name="connsiteX13" fmla="*/ 362663 w 683311"/>
                  <a:gd name="connsiteY13" fmla="*/ 519329 h 816832"/>
                  <a:gd name="connsiteX14" fmla="*/ 317895 w 683311"/>
                  <a:gd name="connsiteY14" fmla="*/ 479273 h 816832"/>
                  <a:gd name="connsiteX15" fmla="*/ 306899 w 683311"/>
                  <a:gd name="connsiteY15" fmla="*/ 492625 h 816832"/>
                  <a:gd name="connsiteX16" fmla="*/ 207936 w 683311"/>
                  <a:gd name="connsiteY16" fmla="*/ 744743 h 816832"/>
                  <a:gd name="connsiteX17" fmla="*/ 226786 w 683311"/>
                  <a:gd name="connsiteY17" fmla="*/ 766735 h 816832"/>
                  <a:gd name="connsiteX18" fmla="*/ 311611 w 683311"/>
                  <a:gd name="connsiteY18" fmla="*/ 755739 h 816832"/>
                  <a:gd name="connsiteX19" fmla="*/ 357165 w 683311"/>
                  <a:gd name="connsiteY19" fmla="*/ 725108 h 816832"/>
                  <a:gd name="connsiteX20" fmla="*/ 512678 w 683311"/>
                  <a:gd name="connsiteY20" fmla="*/ 476131 h 816832"/>
                  <a:gd name="connsiteX21" fmla="*/ 532313 w 683311"/>
                  <a:gd name="connsiteY21" fmla="*/ 452568 h 816832"/>
                  <a:gd name="connsiteX22" fmla="*/ 529171 w 683311"/>
                  <a:gd name="connsiteY22" fmla="*/ 477702 h 816832"/>
                  <a:gd name="connsiteX23" fmla="*/ 404290 w 683311"/>
                  <a:gd name="connsiteY23" fmla="*/ 785585 h 816832"/>
                  <a:gd name="connsiteX24" fmla="*/ 376015 w 683311"/>
                  <a:gd name="connsiteY24" fmla="*/ 806791 h 816832"/>
                  <a:gd name="connsiteX25" fmla="*/ 34359 w 683311"/>
                  <a:gd name="connsiteY25" fmla="*/ 817001 h 816832"/>
                  <a:gd name="connsiteX26" fmla="*/ 17866 w 683311"/>
                  <a:gd name="connsiteY26" fmla="*/ 817001 h 816832"/>
                  <a:gd name="connsiteX27" fmla="*/ 586 w 683311"/>
                  <a:gd name="connsiteY27" fmla="*/ 811504 h 816832"/>
                  <a:gd name="connsiteX28" fmla="*/ 13938 w 683311"/>
                  <a:gd name="connsiteY28" fmla="*/ 796581 h 816832"/>
                  <a:gd name="connsiteX29" fmla="*/ 109759 w 683311"/>
                  <a:gd name="connsiteY29" fmla="*/ 753383 h 816832"/>
                  <a:gd name="connsiteX30" fmla="*/ 156099 w 683311"/>
                  <a:gd name="connsiteY30" fmla="*/ 702331 h 816832"/>
                  <a:gd name="connsiteX31" fmla="*/ 332817 w 683311"/>
                  <a:gd name="connsiteY31" fmla="*/ 195737 h 816832"/>
                  <a:gd name="connsiteX32" fmla="*/ 361092 w 683311"/>
                  <a:gd name="connsiteY32" fmla="*/ 114840 h 816832"/>
                  <a:gd name="connsiteX33" fmla="*/ 346169 w 683311"/>
                  <a:gd name="connsiteY33" fmla="*/ 71642 h 816832"/>
                  <a:gd name="connsiteX34" fmla="*/ 299044 w 683311"/>
                  <a:gd name="connsiteY34" fmla="*/ 37083 h 816832"/>
                  <a:gd name="connsiteX35" fmla="*/ 288834 w 683311"/>
                  <a:gd name="connsiteY35" fmla="*/ 22160 h 816832"/>
                  <a:gd name="connsiteX36" fmla="*/ 304542 w 683311"/>
                  <a:gd name="connsiteY36" fmla="*/ 14306 h 816832"/>
                  <a:gd name="connsiteX37" fmla="*/ 326534 w 683311"/>
                  <a:gd name="connsiteY37" fmla="*/ 11950 h 816832"/>
                  <a:gd name="connsiteX38" fmla="*/ 662692 w 683311"/>
                  <a:gd name="connsiteY38" fmla="*/ 169 h 816832"/>
                  <a:gd name="connsiteX39" fmla="*/ 683113 w 683311"/>
                  <a:gd name="connsiteY39" fmla="*/ 29229 h 816832"/>
                  <a:gd name="connsiteX40" fmla="*/ 566872 w 683311"/>
                  <a:gd name="connsiteY40" fmla="*/ 289987 h 816832"/>
                  <a:gd name="connsiteX41" fmla="*/ 554305 w 683311"/>
                  <a:gd name="connsiteY41" fmla="*/ 314335 h 816832"/>
                  <a:gd name="connsiteX42" fmla="*/ 548807 w 683311"/>
                  <a:gd name="connsiteY42" fmla="*/ 312764 h 8168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683311" h="816832">
                    <a:moveTo>
                      <a:pt x="548807" y="312764"/>
                    </a:moveTo>
                    <a:cubicBezTo>
                      <a:pt x="557446" y="261712"/>
                      <a:pt x="566872" y="211446"/>
                      <a:pt x="575511" y="160394"/>
                    </a:cubicBezTo>
                    <a:cubicBezTo>
                      <a:pt x="580223" y="136046"/>
                      <a:pt x="584150" y="111698"/>
                      <a:pt x="588863" y="86565"/>
                    </a:cubicBezTo>
                    <a:cubicBezTo>
                      <a:pt x="592004" y="70071"/>
                      <a:pt x="588077" y="60646"/>
                      <a:pt x="568442" y="60646"/>
                    </a:cubicBezTo>
                    <a:cubicBezTo>
                      <a:pt x="544880" y="59860"/>
                      <a:pt x="520532" y="56719"/>
                      <a:pt x="496969" y="52792"/>
                    </a:cubicBezTo>
                    <a:cubicBezTo>
                      <a:pt x="482832" y="50435"/>
                      <a:pt x="477334" y="54363"/>
                      <a:pt x="471836" y="66929"/>
                    </a:cubicBezTo>
                    <a:cubicBezTo>
                      <a:pt x="427067" y="182385"/>
                      <a:pt x="383084" y="297842"/>
                      <a:pt x="337530" y="412512"/>
                    </a:cubicBezTo>
                    <a:cubicBezTo>
                      <a:pt x="331247" y="429006"/>
                      <a:pt x="333603" y="433718"/>
                      <a:pt x="351667" y="432933"/>
                    </a:cubicBezTo>
                    <a:cubicBezTo>
                      <a:pt x="375230" y="432148"/>
                      <a:pt x="393294" y="425864"/>
                      <a:pt x="406646" y="403873"/>
                    </a:cubicBezTo>
                    <a:cubicBezTo>
                      <a:pt x="428638" y="367744"/>
                      <a:pt x="453771" y="333185"/>
                      <a:pt x="478119" y="298627"/>
                    </a:cubicBezTo>
                    <a:cubicBezTo>
                      <a:pt x="485188" y="288417"/>
                      <a:pt x="491471" y="276635"/>
                      <a:pt x="511892" y="267996"/>
                    </a:cubicBezTo>
                    <a:cubicBezTo>
                      <a:pt x="463197" y="390521"/>
                      <a:pt x="416857" y="506762"/>
                      <a:pt x="371303" y="623789"/>
                    </a:cubicBezTo>
                    <a:cubicBezTo>
                      <a:pt x="368161" y="623004"/>
                      <a:pt x="365020" y="623004"/>
                      <a:pt x="362663" y="622218"/>
                    </a:cubicBezTo>
                    <a:cubicBezTo>
                      <a:pt x="362663" y="587660"/>
                      <a:pt x="362663" y="553887"/>
                      <a:pt x="362663" y="519329"/>
                    </a:cubicBezTo>
                    <a:cubicBezTo>
                      <a:pt x="362663" y="488698"/>
                      <a:pt x="346955" y="474560"/>
                      <a:pt x="317895" y="479273"/>
                    </a:cubicBezTo>
                    <a:cubicBezTo>
                      <a:pt x="309255" y="480843"/>
                      <a:pt x="309255" y="487127"/>
                      <a:pt x="306899" y="492625"/>
                    </a:cubicBezTo>
                    <a:cubicBezTo>
                      <a:pt x="273911" y="576664"/>
                      <a:pt x="241709" y="661489"/>
                      <a:pt x="207936" y="744743"/>
                    </a:cubicBezTo>
                    <a:cubicBezTo>
                      <a:pt x="199296" y="766735"/>
                      <a:pt x="207936" y="769091"/>
                      <a:pt x="226786" y="766735"/>
                    </a:cubicBezTo>
                    <a:cubicBezTo>
                      <a:pt x="255061" y="762022"/>
                      <a:pt x="283336" y="758095"/>
                      <a:pt x="311611" y="755739"/>
                    </a:cubicBezTo>
                    <a:cubicBezTo>
                      <a:pt x="332817" y="754168"/>
                      <a:pt x="346169" y="743172"/>
                      <a:pt x="357165" y="725108"/>
                    </a:cubicBezTo>
                    <a:cubicBezTo>
                      <a:pt x="408217" y="641854"/>
                      <a:pt x="460840" y="558600"/>
                      <a:pt x="512678" y="476131"/>
                    </a:cubicBezTo>
                    <a:cubicBezTo>
                      <a:pt x="518176" y="467491"/>
                      <a:pt x="522103" y="458066"/>
                      <a:pt x="532313" y="452568"/>
                    </a:cubicBezTo>
                    <a:cubicBezTo>
                      <a:pt x="537025" y="461993"/>
                      <a:pt x="532313" y="469848"/>
                      <a:pt x="529171" y="477702"/>
                    </a:cubicBezTo>
                    <a:cubicBezTo>
                      <a:pt x="487544" y="580591"/>
                      <a:pt x="445917" y="682695"/>
                      <a:pt x="404290" y="785585"/>
                    </a:cubicBezTo>
                    <a:cubicBezTo>
                      <a:pt x="398792" y="798937"/>
                      <a:pt x="391723" y="806006"/>
                      <a:pt x="376015" y="806791"/>
                    </a:cubicBezTo>
                    <a:cubicBezTo>
                      <a:pt x="262130" y="809933"/>
                      <a:pt x="148244" y="813860"/>
                      <a:pt x="34359" y="817001"/>
                    </a:cubicBezTo>
                    <a:cubicBezTo>
                      <a:pt x="28862" y="817001"/>
                      <a:pt x="23364" y="817001"/>
                      <a:pt x="17866" y="817001"/>
                    </a:cubicBezTo>
                    <a:cubicBezTo>
                      <a:pt x="11582" y="816216"/>
                      <a:pt x="2942" y="819358"/>
                      <a:pt x="586" y="811504"/>
                    </a:cubicBezTo>
                    <a:cubicBezTo>
                      <a:pt x="-2555" y="802079"/>
                      <a:pt x="7655" y="799722"/>
                      <a:pt x="13938" y="796581"/>
                    </a:cubicBezTo>
                    <a:cubicBezTo>
                      <a:pt x="45355" y="781658"/>
                      <a:pt x="76772" y="765949"/>
                      <a:pt x="109759" y="753383"/>
                    </a:cubicBezTo>
                    <a:cubicBezTo>
                      <a:pt x="134893" y="743958"/>
                      <a:pt x="147459" y="726679"/>
                      <a:pt x="156099" y="702331"/>
                    </a:cubicBezTo>
                    <a:cubicBezTo>
                      <a:pt x="215005" y="533466"/>
                      <a:pt x="273911" y="364602"/>
                      <a:pt x="332817" y="195737"/>
                    </a:cubicBezTo>
                    <a:cubicBezTo>
                      <a:pt x="342242" y="169033"/>
                      <a:pt x="350096" y="140758"/>
                      <a:pt x="361092" y="114840"/>
                    </a:cubicBezTo>
                    <a:cubicBezTo>
                      <a:pt x="369732" y="94419"/>
                      <a:pt x="363449" y="82638"/>
                      <a:pt x="346169" y="71642"/>
                    </a:cubicBezTo>
                    <a:cubicBezTo>
                      <a:pt x="329676" y="61431"/>
                      <a:pt x="314753" y="48865"/>
                      <a:pt x="299044" y="37083"/>
                    </a:cubicBezTo>
                    <a:cubicBezTo>
                      <a:pt x="294332" y="33156"/>
                      <a:pt x="287263" y="29229"/>
                      <a:pt x="288834" y="22160"/>
                    </a:cubicBezTo>
                    <a:cubicBezTo>
                      <a:pt x="290405" y="13521"/>
                      <a:pt x="299044" y="15877"/>
                      <a:pt x="304542" y="14306"/>
                    </a:cubicBezTo>
                    <a:cubicBezTo>
                      <a:pt x="311611" y="12735"/>
                      <a:pt x="319465" y="11950"/>
                      <a:pt x="326534" y="11950"/>
                    </a:cubicBezTo>
                    <a:cubicBezTo>
                      <a:pt x="438848" y="8023"/>
                      <a:pt x="550378" y="3310"/>
                      <a:pt x="662692" y="169"/>
                    </a:cubicBezTo>
                    <a:cubicBezTo>
                      <a:pt x="695680" y="-617"/>
                      <a:pt x="695680" y="169"/>
                      <a:pt x="683113" y="29229"/>
                    </a:cubicBezTo>
                    <a:cubicBezTo>
                      <a:pt x="644627" y="116410"/>
                      <a:pt x="606142" y="202806"/>
                      <a:pt x="566872" y="289987"/>
                    </a:cubicBezTo>
                    <a:cubicBezTo>
                      <a:pt x="562944" y="297842"/>
                      <a:pt x="558232" y="305696"/>
                      <a:pt x="554305" y="314335"/>
                    </a:cubicBezTo>
                    <a:cubicBezTo>
                      <a:pt x="553519" y="313550"/>
                      <a:pt x="551163" y="313550"/>
                      <a:pt x="548807" y="312764"/>
                    </a:cubicBezTo>
                    <a:close/>
                  </a:path>
                </a:pathLst>
              </a:custGeom>
              <a:grpFill/>
              <a:ln w="78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2" name="Freeform: Shape 221">
                <a:extLst>
                  <a:ext uri="{FF2B5EF4-FFF2-40B4-BE49-F238E27FC236}">
                    <a16:creationId xmlns:a16="http://schemas.microsoft.com/office/drawing/2014/main" id="{F2BD66D1-8442-4E3E-9EDF-DC4233F34773}"/>
                  </a:ext>
                </a:extLst>
              </p:cNvPr>
              <p:cNvSpPr/>
              <p:nvPr/>
            </p:nvSpPr>
            <p:spPr>
              <a:xfrm>
                <a:off x="10079631" y="4286592"/>
                <a:ext cx="793270" cy="871812"/>
              </a:xfrm>
              <a:custGeom>
                <a:avLst/>
                <a:gdLst>
                  <a:gd name="connsiteX0" fmla="*/ 334587 w 793270"/>
                  <a:gd name="connsiteY0" fmla="*/ 874168 h 871811"/>
                  <a:gd name="connsiteX1" fmla="*/ 385639 w 793270"/>
                  <a:gd name="connsiteY1" fmla="*/ 159439 h 871811"/>
                  <a:gd name="connsiteX2" fmla="*/ 334587 w 793270"/>
                  <a:gd name="connsiteY2" fmla="*/ 298458 h 871811"/>
                  <a:gd name="connsiteX3" fmla="*/ 181431 w 793270"/>
                  <a:gd name="connsiteY3" fmla="*/ 725724 h 871811"/>
                  <a:gd name="connsiteX4" fmla="*/ 201066 w 793270"/>
                  <a:gd name="connsiteY4" fmla="*/ 779918 h 871811"/>
                  <a:gd name="connsiteX5" fmla="*/ 263900 w 793270"/>
                  <a:gd name="connsiteY5" fmla="*/ 825472 h 871811"/>
                  <a:gd name="connsiteX6" fmla="*/ 0 w 793270"/>
                  <a:gd name="connsiteY6" fmla="*/ 838824 h 871811"/>
                  <a:gd name="connsiteX7" fmla="*/ 96606 w 793270"/>
                  <a:gd name="connsiteY7" fmla="*/ 770493 h 871811"/>
                  <a:gd name="connsiteX8" fmla="*/ 137448 w 793270"/>
                  <a:gd name="connsiteY8" fmla="*/ 720226 h 871811"/>
                  <a:gd name="connsiteX9" fmla="*/ 364433 w 793270"/>
                  <a:gd name="connsiteY9" fmla="*/ 143731 h 871811"/>
                  <a:gd name="connsiteX10" fmla="*/ 347939 w 793270"/>
                  <a:gd name="connsiteY10" fmla="*/ 91108 h 871811"/>
                  <a:gd name="connsiteX11" fmla="*/ 296887 w 793270"/>
                  <a:gd name="connsiteY11" fmla="*/ 58121 h 871811"/>
                  <a:gd name="connsiteX12" fmla="*/ 285106 w 793270"/>
                  <a:gd name="connsiteY12" fmla="*/ 40842 h 871811"/>
                  <a:gd name="connsiteX13" fmla="*/ 302385 w 793270"/>
                  <a:gd name="connsiteY13" fmla="*/ 29846 h 871811"/>
                  <a:gd name="connsiteX14" fmla="*/ 457897 w 793270"/>
                  <a:gd name="connsiteY14" fmla="*/ 22777 h 871811"/>
                  <a:gd name="connsiteX15" fmla="*/ 472820 w 793270"/>
                  <a:gd name="connsiteY15" fmla="*/ 46340 h 871811"/>
                  <a:gd name="connsiteX16" fmla="*/ 464966 w 793270"/>
                  <a:gd name="connsiteY16" fmla="*/ 179075 h 871811"/>
                  <a:gd name="connsiteX17" fmla="*/ 439047 w 793270"/>
                  <a:gd name="connsiteY17" fmla="*/ 558431 h 871811"/>
                  <a:gd name="connsiteX18" fmla="*/ 444545 w 793270"/>
                  <a:gd name="connsiteY18" fmla="*/ 571783 h 871811"/>
                  <a:gd name="connsiteX19" fmla="*/ 502666 w 793270"/>
                  <a:gd name="connsiteY19" fmla="*/ 417841 h 871811"/>
                  <a:gd name="connsiteX20" fmla="*/ 621264 w 793270"/>
                  <a:gd name="connsiteY20" fmla="*/ 104460 h 871811"/>
                  <a:gd name="connsiteX21" fmla="*/ 608697 w 793270"/>
                  <a:gd name="connsiteY21" fmla="*/ 64404 h 871811"/>
                  <a:gd name="connsiteX22" fmla="*/ 545078 w 793270"/>
                  <a:gd name="connsiteY22" fmla="*/ 19635 h 871811"/>
                  <a:gd name="connsiteX23" fmla="*/ 538010 w 793270"/>
                  <a:gd name="connsiteY23" fmla="*/ 6283 h 871811"/>
                  <a:gd name="connsiteX24" fmla="*/ 552147 w 793270"/>
                  <a:gd name="connsiteY24" fmla="*/ 0 h 871811"/>
                  <a:gd name="connsiteX25" fmla="*/ 797983 w 793270"/>
                  <a:gd name="connsiteY25" fmla="*/ 8640 h 871811"/>
                  <a:gd name="connsiteX26" fmla="*/ 719441 w 793270"/>
                  <a:gd name="connsiteY26" fmla="*/ 50267 h 871811"/>
                  <a:gd name="connsiteX27" fmla="*/ 658964 w 793270"/>
                  <a:gd name="connsiteY27" fmla="*/ 113100 h 871811"/>
                  <a:gd name="connsiteX28" fmla="*/ 426481 w 793270"/>
                  <a:gd name="connsiteY28" fmla="*/ 693522 h 871811"/>
                  <a:gd name="connsiteX29" fmla="*/ 359720 w 793270"/>
                  <a:gd name="connsiteY29" fmla="*/ 842751 h 871811"/>
                  <a:gd name="connsiteX30" fmla="*/ 334587 w 793270"/>
                  <a:gd name="connsiteY30" fmla="*/ 874168 h 8718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793270" h="871811">
                    <a:moveTo>
                      <a:pt x="334587" y="874168"/>
                    </a:moveTo>
                    <a:cubicBezTo>
                      <a:pt x="346368" y="632260"/>
                      <a:pt x="377000" y="396635"/>
                      <a:pt x="385639" y="159439"/>
                    </a:cubicBezTo>
                    <a:cubicBezTo>
                      <a:pt x="368360" y="205779"/>
                      <a:pt x="351866" y="252119"/>
                      <a:pt x="334587" y="298458"/>
                    </a:cubicBezTo>
                    <a:cubicBezTo>
                      <a:pt x="283535" y="440618"/>
                      <a:pt x="233268" y="583564"/>
                      <a:pt x="181431" y="725724"/>
                    </a:cubicBezTo>
                    <a:cubicBezTo>
                      <a:pt x="171221" y="752428"/>
                      <a:pt x="174362" y="767351"/>
                      <a:pt x="201066" y="779918"/>
                    </a:cubicBezTo>
                    <a:cubicBezTo>
                      <a:pt x="222273" y="790128"/>
                      <a:pt x="243479" y="802695"/>
                      <a:pt x="263900" y="825472"/>
                    </a:cubicBezTo>
                    <a:cubicBezTo>
                      <a:pt x="175933" y="834112"/>
                      <a:pt x="92679" y="837253"/>
                      <a:pt x="0" y="838824"/>
                    </a:cubicBezTo>
                    <a:cubicBezTo>
                      <a:pt x="33773" y="808193"/>
                      <a:pt x="65189" y="789343"/>
                      <a:pt x="96606" y="770493"/>
                    </a:cubicBezTo>
                    <a:cubicBezTo>
                      <a:pt x="117027" y="757926"/>
                      <a:pt x="128808" y="742218"/>
                      <a:pt x="137448" y="720226"/>
                    </a:cubicBezTo>
                    <a:cubicBezTo>
                      <a:pt x="212848" y="527800"/>
                      <a:pt x="288247" y="335373"/>
                      <a:pt x="364433" y="143731"/>
                    </a:cubicBezTo>
                    <a:cubicBezTo>
                      <a:pt x="374643" y="118598"/>
                      <a:pt x="373073" y="103675"/>
                      <a:pt x="347939" y="91108"/>
                    </a:cubicBezTo>
                    <a:cubicBezTo>
                      <a:pt x="329875" y="82469"/>
                      <a:pt x="313381" y="69117"/>
                      <a:pt x="296887" y="58121"/>
                    </a:cubicBezTo>
                    <a:cubicBezTo>
                      <a:pt x="290604" y="54194"/>
                      <a:pt x="283535" y="49481"/>
                      <a:pt x="285106" y="40842"/>
                    </a:cubicBezTo>
                    <a:cubicBezTo>
                      <a:pt x="285891" y="31417"/>
                      <a:pt x="295316" y="29846"/>
                      <a:pt x="302385" y="29846"/>
                    </a:cubicBezTo>
                    <a:cubicBezTo>
                      <a:pt x="354222" y="26704"/>
                      <a:pt x="406060" y="24348"/>
                      <a:pt x="457897" y="22777"/>
                    </a:cubicBezTo>
                    <a:cubicBezTo>
                      <a:pt x="474391" y="21992"/>
                      <a:pt x="473606" y="35344"/>
                      <a:pt x="472820" y="46340"/>
                    </a:cubicBezTo>
                    <a:cubicBezTo>
                      <a:pt x="470464" y="90323"/>
                      <a:pt x="468108" y="135092"/>
                      <a:pt x="464966" y="179075"/>
                    </a:cubicBezTo>
                    <a:cubicBezTo>
                      <a:pt x="456327" y="305527"/>
                      <a:pt x="447687" y="431979"/>
                      <a:pt x="439047" y="558431"/>
                    </a:cubicBezTo>
                    <a:cubicBezTo>
                      <a:pt x="439047" y="562358"/>
                      <a:pt x="439833" y="566285"/>
                      <a:pt x="444545" y="571783"/>
                    </a:cubicBezTo>
                    <a:cubicBezTo>
                      <a:pt x="464181" y="520731"/>
                      <a:pt x="483031" y="468893"/>
                      <a:pt x="502666" y="417841"/>
                    </a:cubicBezTo>
                    <a:cubicBezTo>
                      <a:pt x="541937" y="313381"/>
                      <a:pt x="581208" y="208921"/>
                      <a:pt x="621264" y="104460"/>
                    </a:cubicBezTo>
                    <a:cubicBezTo>
                      <a:pt x="628333" y="85610"/>
                      <a:pt x="626762" y="74615"/>
                      <a:pt x="608697" y="64404"/>
                    </a:cubicBezTo>
                    <a:cubicBezTo>
                      <a:pt x="586705" y="51052"/>
                      <a:pt x="566285" y="34558"/>
                      <a:pt x="545078" y="19635"/>
                    </a:cubicBezTo>
                    <a:cubicBezTo>
                      <a:pt x="540366" y="16494"/>
                      <a:pt x="535653" y="12567"/>
                      <a:pt x="538010" y="6283"/>
                    </a:cubicBezTo>
                    <a:cubicBezTo>
                      <a:pt x="540366" y="0"/>
                      <a:pt x="546649" y="0"/>
                      <a:pt x="552147" y="0"/>
                    </a:cubicBezTo>
                    <a:cubicBezTo>
                      <a:pt x="631474" y="2356"/>
                      <a:pt x="710802" y="5498"/>
                      <a:pt x="797983" y="8640"/>
                    </a:cubicBezTo>
                    <a:cubicBezTo>
                      <a:pt x="769708" y="29846"/>
                      <a:pt x="744574" y="40842"/>
                      <a:pt x="719441" y="50267"/>
                    </a:cubicBezTo>
                    <a:cubicBezTo>
                      <a:pt x="688810" y="62048"/>
                      <a:pt x="671531" y="81683"/>
                      <a:pt x="658964" y="113100"/>
                    </a:cubicBezTo>
                    <a:cubicBezTo>
                      <a:pt x="582778" y="307098"/>
                      <a:pt x="505022" y="500310"/>
                      <a:pt x="426481" y="693522"/>
                    </a:cubicBezTo>
                    <a:cubicBezTo>
                      <a:pt x="406060" y="743789"/>
                      <a:pt x="382497" y="793270"/>
                      <a:pt x="359720" y="842751"/>
                    </a:cubicBezTo>
                    <a:cubicBezTo>
                      <a:pt x="356579" y="851391"/>
                      <a:pt x="351866" y="862387"/>
                      <a:pt x="334587" y="874168"/>
                    </a:cubicBezTo>
                    <a:close/>
                  </a:path>
                </a:pathLst>
              </a:custGeom>
              <a:grpFill/>
              <a:ln w="78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3" name="Freeform: Shape 222">
                <a:extLst>
                  <a:ext uri="{FF2B5EF4-FFF2-40B4-BE49-F238E27FC236}">
                    <a16:creationId xmlns:a16="http://schemas.microsoft.com/office/drawing/2014/main" id="{68CC9719-3A40-4C3A-B158-DA954EB81AFA}"/>
                  </a:ext>
                </a:extLst>
              </p:cNvPr>
              <p:cNvSpPr/>
              <p:nvPr/>
            </p:nvSpPr>
            <p:spPr>
              <a:xfrm>
                <a:off x="7874292" y="4233184"/>
                <a:ext cx="596916" cy="824687"/>
              </a:xfrm>
              <a:custGeom>
                <a:avLst/>
                <a:gdLst>
                  <a:gd name="connsiteX0" fmla="*/ 295207 w 596916"/>
                  <a:gd name="connsiteY0" fmla="*/ 15708 h 824686"/>
                  <a:gd name="connsiteX1" fmla="*/ 600733 w 596916"/>
                  <a:gd name="connsiteY1" fmla="*/ 0 h 824686"/>
                  <a:gd name="connsiteX2" fmla="*/ 577171 w 596916"/>
                  <a:gd name="connsiteY2" fmla="*/ 23562 h 824686"/>
                  <a:gd name="connsiteX3" fmla="*/ 464071 w 596916"/>
                  <a:gd name="connsiteY3" fmla="*/ 75400 h 824686"/>
                  <a:gd name="connsiteX4" fmla="*/ 437367 w 596916"/>
                  <a:gd name="connsiteY4" fmla="*/ 101319 h 824686"/>
                  <a:gd name="connsiteX5" fmla="*/ 178965 w 596916"/>
                  <a:gd name="connsiteY5" fmla="*/ 757926 h 824686"/>
                  <a:gd name="connsiteX6" fmla="*/ 177394 w 596916"/>
                  <a:gd name="connsiteY6" fmla="*/ 768137 h 824686"/>
                  <a:gd name="connsiteX7" fmla="*/ 299919 w 596916"/>
                  <a:gd name="connsiteY7" fmla="*/ 746145 h 824686"/>
                  <a:gd name="connsiteX8" fmla="*/ 317984 w 596916"/>
                  <a:gd name="connsiteY8" fmla="*/ 723368 h 824686"/>
                  <a:gd name="connsiteX9" fmla="*/ 487634 w 596916"/>
                  <a:gd name="connsiteY9" fmla="*/ 411558 h 824686"/>
                  <a:gd name="connsiteX10" fmla="*/ 512767 w 596916"/>
                  <a:gd name="connsiteY10" fmla="*/ 378571 h 824686"/>
                  <a:gd name="connsiteX11" fmla="*/ 510411 w 596916"/>
                  <a:gd name="connsiteY11" fmla="*/ 417841 h 824686"/>
                  <a:gd name="connsiteX12" fmla="*/ 387886 w 596916"/>
                  <a:gd name="connsiteY12" fmla="*/ 773635 h 824686"/>
                  <a:gd name="connsiteX13" fmla="*/ 331336 w 596916"/>
                  <a:gd name="connsiteY13" fmla="*/ 812906 h 824686"/>
                  <a:gd name="connsiteX14" fmla="*/ 25809 w 596916"/>
                  <a:gd name="connsiteY14" fmla="*/ 824687 h 824686"/>
                  <a:gd name="connsiteX15" fmla="*/ 676 w 596916"/>
                  <a:gd name="connsiteY15" fmla="*/ 819974 h 824686"/>
                  <a:gd name="connsiteX16" fmla="*/ 18740 w 596916"/>
                  <a:gd name="connsiteY16" fmla="*/ 798768 h 824686"/>
                  <a:gd name="connsiteX17" fmla="*/ 63509 w 596916"/>
                  <a:gd name="connsiteY17" fmla="*/ 771278 h 824686"/>
                  <a:gd name="connsiteX18" fmla="*/ 136552 w 596916"/>
                  <a:gd name="connsiteY18" fmla="*/ 684883 h 824686"/>
                  <a:gd name="connsiteX19" fmla="*/ 337619 w 596916"/>
                  <a:gd name="connsiteY19" fmla="*/ 113100 h 824686"/>
                  <a:gd name="connsiteX20" fmla="*/ 324267 w 596916"/>
                  <a:gd name="connsiteY20" fmla="*/ 55765 h 824686"/>
                  <a:gd name="connsiteX21" fmla="*/ 295207 w 596916"/>
                  <a:gd name="connsiteY21" fmla="*/ 15708 h 8246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96916" h="824686">
                    <a:moveTo>
                      <a:pt x="295207" y="15708"/>
                    </a:moveTo>
                    <a:cubicBezTo>
                      <a:pt x="398096" y="10210"/>
                      <a:pt x="497844" y="5498"/>
                      <a:pt x="600733" y="0"/>
                    </a:cubicBezTo>
                    <a:cubicBezTo>
                      <a:pt x="596021" y="17279"/>
                      <a:pt x="585811" y="19635"/>
                      <a:pt x="577171" y="23562"/>
                    </a:cubicBezTo>
                    <a:cubicBezTo>
                      <a:pt x="539471" y="41627"/>
                      <a:pt x="501771" y="58906"/>
                      <a:pt x="464071" y="75400"/>
                    </a:cubicBezTo>
                    <a:cubicBezTo>
                      <a:pt x="452290" y="80898"/>
                      <a:pt x="442079" y="87181"/>
                      <a:pt x="437367" y="101319"/>
                    </a:cubicBezTo>
                    <a:cubicBezTo>
                      <a:pt x="351756" y="320450"/>
                      <a:pt x="265361" y="538795"/>
                      <a:pt x="178965" y="757926"/>
                    </a:cubicBezTo>
                    <a:cubicBezTo>
                      <a:pt x="178179" y="760283"/>
                      <a:pt x="178179" y="763424"/>
                      <a:pt x="177394" y="768137"/>
                    </a:cubicBezTo>
                    <a:cubicBezTo>
                      <a:pt x="219807" y="764210"/>
                      <a:pt x="259863" y="755570"/>
                      <a:pt x="299919" y="746145"/>
                    </a:cubicBezTo>
                    <a:cubicBezTo>
                      <a:pt x="311700" y="743789"/>
                      <a:pt x="314057" y="732008"/>
                      <a:pt x="317984" y="723368"/>
                    </a:cubicBezTo>
                    <a:cubicBezTo>
                      <a:pt x="374533" y="619693"/>
                      <a:pt x="431084" y="515233"/>
                      <a:pt x="487634" y="411558"/>
                    </a:cubicBezTo>
                    <a:cubicBezTo>
                      <a:pt x="493917" y="399777"/>
                      <a:pt x="499415" y="387210"/>
                      <a:pt x="512767" y="378571"/>
                    </a:cubicBezTo>
                    <a:cubicBezTo>
                      <a:pt x="518265" y="393493"/>
                      <a:pt x="514338" y="405275"/>
                      <a:pt x="510411" y="417841"/>
                    </a:cubicBezTo>
                    <a:cubicBezTo>
                      <a:pt x="469569" y="536439"/>
                      <a:pt x="427942" y="655037"/>
                      <a:pt x="387886" y="773635"/>
                    </a:cubicBezTo>
                    <a:cubicBezTo>
                      <a:pt x="378461" y="802695"/>
                      <a:pt x="361967" y="812906"/>
                      <a:pt x="331336" y="812906"/>
                    </a:cubicBezTo>
                    <a:cubicBezTo>
                      <a:pt x="229231" y="815262"/>
                      <a:pt x="127913" y="820760"/>
                      <a:pt x="25809" y="824687"/>
                    </a:cubicBezTo>
                    <a:cubicBezTo>
                      <a:pt x="17169" y="824687"/>
                      <a:pt x="3817" y="829399"/>
                      <a:pt x="676" y="819974"/>
                    </a:cubicBezTo>
                    <a:cubicBezTo>
                      <a:pt x="-3251" y="808193"/>
                      <a:pt x="10886" y="804266"/>
                      <a:pt x="18740" y="798768"/>
                    </a:cubicBezTo>
                    <a:cubicBezTo>
                      <a:pt x="32877" y="788558"/>
                      <a:pt x="47801" y="777562"/>
                      <a:pt x="63509" y="771278"/>
                    </a:cubicBezTo>
                    <a:cubicBezTo>
                      <a:pt x="105136" y="755570"/>
                      <a:pt x="122415" y="724153"/>
                      <a:pt x="136552" y="684883"/>
                    </a:cubicBezTo>
                    <a:cubicBezTo>
                      <a:pt x="201742" y="494027"/>
                      <a:pt x="270073" y="303171"/>
                      <a:pt x="337619" y="113100"/>
                    </a:cubicBezTo>
                    <a:cubicBezTo>
                      <a:pt x="345473" y="90323"/>
                      <a:pt x="350186" y="71473"/>
                      <a:pt x="324267" y="55765"/>
                    </a:cubicBezTo>
                    <a:cubicBezTo>
                      <a:pt x="311700" y="49481"/>
                      <a:pt x="302275" y="36915"/>
                      <a:pt x="295207" y="15708"/>
                    </a:cubicBezTo>
                    <a:close/>
                  </a:path>
                </a:pathLst>
              </a:custGeom>
              <a:grpFill/>
              <a:ln w="78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4" name="Freeform: Shape 223">
                <a:extLst>
                  <a:ext uri="{FF2B5EF4-FFF2-40B4-BE49-F238E27FC236}">
                    <a16:creationId xmlns:a16="http://schemas.microsoft.com/office/drawing/2014/main" id="{C7EB78E1-95EF-4441-B044-81C24CA40F8A}"/>
                  </a:ext>
                </a:extLst>
              </p:cNvPr>
              <p:cNvSpPr/>
              <p:nvPr/>
            </p:nvSpPr>
            <p:spPr>
              <a:xfrm>
                <a:off x="7448118" y="4354990"/>
                <a:ext cx="604770" cy="824687"/>
              </a:xfrm>
              <a:custGeom>
                <a:avLst/>
                <a:gdLst>
                  <a:gd name="connsiteX0" fmla="*/ 605925 w 604770"/>
                  <a:gd name="connsiteY0" fmla="*/ 5431 h 824686"/>
                  <a:gd name="connsiteX1" fmla="*/ 495967 w 604770"/>
                  <a:gd name="connsiteY1" fmla="*/ 59625 h 824686"/>
                  <a:gd name="connsiteX2" fmla="*/ 426850 w 604770"/>
                  <a:gd name="connsiteY2" fmla="*/ 131098 h 824686"/>
                  <a:gd name="connsiteX3" fmla="*/ 185727 w 604770"/>
                  <a:gd name="connsiteY3" fmla="*/ 743722 h 824686"/>
                  <a:gd name="connsiteX4" fmla="*/ 178659 w 604770"/>
                  <a:gd name="connsiteY4" fmla="*/ 764143 h 824686"/>
                  <a:gd name="connsiteX5" fmla="*/ 302754 w 604770"/>
                  <a:gd name="connsiteY5" fmla="*/ 744508 h 824686"/>
                  <a:gd name="connsiteX6" fmla="*/ 320819 w 604770"/>
                  <a:gd name="connsiteY6" fmla="*/ 720945 h 824686"/>
                  <a:gd name="connsiteX7" fmla="*/ 484971 w 604770"/>
                  <a:gd name="connsiteY7" fmla="*/ 419345 h 824686"/>
                  <a:gd name="connsiteX8" fmla="*/ 514817 w 604770"/>
                  <a:gd name="connsiteY8" fmla="*/ 374577 h 824686"/>
                  <a:gd name="connsiteX9" fmla="*/ 514031 w 604770"/>
                  <a:gd name="connsiteY9" fmla="*/ 409135 h 824686"/>
                  <a:gd name="connsiteX10" fmla="*/ 387579 w 604770"/>
                  <a:gd name="connsiteY10" fmla="*/ 775139 h 824686"/>
                  <a:gd name="connsiteX11" fmla="*/ 341240 w 604770"/>
                  <a:gd name="connsiteY11" fmla="*/ 809697 h 824686"/>
                  <a:gd name="connsiteX12" fmla="*/ 22361 w 604770"/>
                  <a:gd name="connsiteY12" fmla="*/ 823835 h 824686"/>
                  <a:gd name="connsiteX13" fmla="*/ 369 w 604770"/>
                  <a:gd name="connsiteY13" fmla="*/ 818337 h 824686"/>
                  <a:gd name="connsiteX14" fmla="*/ 14507 w 604770"/>
                  <a:gd name="connsiteY14" fmla="*/ 800272 h 824686"/>
                  <a:gd name="connsiteX15" fmla="*/ 95404 w 604770"/>
                  <a:gd name="connsiteY15" fmla="*/ 752362 h 824686"/>
                  <a:gd name="connsiteX16" fmla="*/ 123679 w 604770"/>
                  <a:gd name="connsiteY16" fmla="*/ 720160 h 824686"/>
                  <a:gd name="connsiteX17" fmla="*/ 341240 w 604770"/>
                  <a:gd name="connsiteY17" fmla="*/ 102037 h 824686"/>
                  <a:gd name="connsiteX18" fmla="*/ 328673 w 604770"/>
                  <a:gd name="connsiteY18" fmla="*/ 58054 h 824686"/>
                  <a:gd name="connsiteX19" fmla="*/ 322390 w 604770"/>
                  <a:gd name="connsiteY19" fmla="*/ 52556 h 824686"/>
                  <a:gd name="connsiteX20" fmla="*/ 301184 w 604770"/>
                  <a:gd name="connsiteY20" fmla="*/ 17212 h 824686"/>
                  <a:gd name="connsiteX21" fmla="*/ 337312 w 604770"/>
                  <a:gd name="connsiteY21" fmla="*/ 12500 h 824686"/>
                  <a:gd name="connsiteX22" fmla="*/ 561942 w 604770"/>
                  <a:gd name="connsiteY22" fmla="*/ 719 h 824686"/>
                  <a:gd name="connsiteX23" fmla="*/ 605925 w 604770"/>
                  <a:gd name="connsiteY23" fmla="*/ 5431 h 8246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604770" h="824686">
                    <a:moveTo>
                      <a:pt x="605925" y="5431"/>
                    </a:moveTo>
                    <a:cubicBezTo>
                      <a:pt x="569010" y="30564"/>
                      <a:pt x="532096" y="45487"/>
                      <a:pt x="495967" y="59625"/>
                    </a:cubicBezTo>
                    <a:cubicBezTo>
                      <a:pt x="460623" y="72977"/>
                      <a:pt x="440987" y="94968"/>
                      <a:pt x="426850" y="131098"/>
                    </a:cubicBezTo>
                    <a:cubicBezTo>
                      <a:pt x="348308" y="336091"/>
                      <a:pt x="266625" y="539514"/>
                      <a:pt x="185727" y="743722"/>
                    </a:cubicBezTo>
                    <a:cubicBezTo>
                      <a:pt x="183371" y="749220"/>
                      <a:pt x="181800" y="755503"/>
                      <a:pt x="178659" y="764143"/>
                    </a:cubicBezTo>
                    <a:cubicBezTo>
                      <a:pt x="222642" y="764143"/>
                      <a:pt x="261913" y="751576"/>
                      <a:pt x="302754" y="744508"/>
                    </a:cubicBezTo>
                    <a:cubicBezTo>
                      <a:pt x="313750" y="742937"/>
                      <a:pt x="316106" y="730370"/>
                      <a:pt x="320819" y="720945"/>
                    </a:cubicBezTo>
                    <a:cubicBezTo>
                      <a:pt x="375798" y="620412"/>
                      <a:pt x="429992" y="519878"/>
                      <a:pt x="484971" y="419345"/>
                    </a:cubicBezTo>
                    <a:cubicBezTo>
                      <a:pt x="492825" y="404422"/>
                      <a:pt x="500679" y="388714"/>
                      <a:pt x="514817" y="374577"/>
                    </a:cubicBezTo>
                    <a:cubicBezTo>
                      <a:pt x="521100" y="388714"/>
                      <a:pt x="517958" y="398924"/>
                      <a:pt x="514031" y="409135"/>
                    </a:cubicBezTo>
                    <a:cubicBezTo>
                      <a:pt x="471619" y="530874"/>
                      <a:pt x="429206" y="652614"/>
                      <a:pt x="387579" y="775139"/>
                    </a:cubicBezTo>
                    <a:cubicBezTo>
                      <a:pt x="379725" y="798701"/>
                      <a:pt x="366373" y="808912"/>
                      <a:pt x="341240" y="809697"/>
                    </a:cubicBezTo>
                    <a:cubicBezTo>
                      <a:pt x="235208" y="813624"/>
                      <a:pt x="128392" y="819122"/>
                      <a:pt x="22361" y="823835"/>
                    </a:cubicBezTo>
                    <a:cubicBezTo>
                      <a:pt x="14507" y="823835"/>
                      <a:pt x="3511" y="828547"/>
                      <a:pt x="369" y="818337"/>
                    </a:cubicBezTo>
                    <a:cubicBezTo>
                      <a:pt x="-1987" y="808912"/>
                      <a:pt x="7438" y="804199"/>
                      <a:pt x="14507" y="800272"/>
                    </a:cubicBezTo>
                    <a:cubicBezTo>
                      <a:pt x="41211" y="783778"/>
                      <a:pt x="67915" y="767285"/>
                      <a:pt x="95404" y="752362"/>
                    </a:cubicBezTo>
                    <a:cubicBezTo>
                      <a:pt x="109542" y="744508"/>
                      <a:pt x="118181" y="735082"/>
                      <a:pt x="123679" y="720160"/>
                    </a:cubicBezTo>
                    <a:cubicBezTo>
                      <a:pt x="195938" y="513595"/>
                      <a:pt x="268196" y="307816"/>
                      <a:pt x="341240" y="102037"/>
                    </a:cubicBezTo>
                    <a:cubicBezTo>
                      <a:pt x="348308" y="83187"/>
                      <a:pt x="349094" y="68264"/>
                      <a:pt x="328673" y="58054"/>
                    </a:cubicBezTo>
                    <a:cubicBezTo>
                      <a:pt x="326317" y="56483"/>
                      <a:pt x="323961" y="54912"/>
                      <a:pt x="322390" y="52556"/>
                    </a:cubicBezTo>
                    <a:cubicBezTo>
                      <a:pt x="313750" y="41560"/>
                      <a:pt x="295686" y="30564"/>
                      <a:pt x="301184" y="17212"/>
                    </a:cubicBezTo>
                    <a:cubicBezTo>
                      <a:pt x="305111" y="7787"/>
                      <a:pt x="324746" y="14071"/>
                      <a:pt x="337312" y="12500"/>
                    </a:cubicBezTo>
                    <a:cubicBezTo>
                      <a:pt x="411927" y="6216"/>
                      <a:pt x="486542" y="2289"/>
                      <a:pt x="561942" y="719"/>
                    </a:cubicBezTo>
                    <a:cubicBezTo>
                      <a:pt x="575294" y="-67"/>
                      <a:pt x="587860" y="-1638"/>
                      <a:pt x="605925" y="5431"/>
                    </a:cubicBezTo>
                    <a:close/>
                  </a:path>
                </a:pathLst>
              </a:custGeom>
              <a:grpFill/>
              <a:ln w="78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5" name="Freeform: Shape 224">
                <a:extLst>
                  <a:ext uri="{FF2B5EF4-FFF2-40B4-BE49-F238E27FC236}">
                    <a16:creationId xmlns:a16="http://schemas.microsoft.com/office/drawing/2014/main" id="{48D7C265-02CF-4A37-B30A-94DCFE1D5B15}"/>
                  </a:ext>
                </a:extLst>
              </p:cNvPr>
              <p:cNvSpPr/>
              <p:nvPr/>
            </p:nvSpPr>
            <p:spPr>
              <a:xfrm>
                <a:off x="6904193" y="4363057"/>
                <a:ext cx="636187" cy="848249"/>
              </a:xfrm>
              <a:custGeom>
                <a:avLst/>
                <a:gdLst>
                  <a:gd name="connsiteX0" fmla="*/ 639329 w 636187"/>
                  <a:gd name="connsiteY0" fmla="*/ 24854 h 848249"/>
                  <a:gd name="connsiteX1" fmla="*/ 616552 w 636187"/>
                  <a:gd name="connsiteY1" fmla="*/ 506 h 848249"/>
                  <a:gd name="connsiteX2" fmla="*/ 514448 w 636187"/>
                  <a:gd name="connsiteY2" fmla="*/ 11502 h 848249"/>
                  <a:gd name="connsiteX3" fmla="*/ 407631 w 636187"/>
                  <a:gd name="connsiteY3" fmla="*/ 27996 h 848249"/>
                  <a:gd name="connsiteX4" fmla="*/ 488529 w 636187"/>
                  <a:gd name="connsiteY4" fmla="*/ 69623 h 848249"/>
                  <a:gd name="connsiteX5" fmla="*/ 501881 w 636187"/>
                  <a:gd name="connsiteY5" fmla="*/ 114392 h 848249"/>
                  <a:gd name="connsiteX6" fmla="*/ 231698 w 636187"/>
                  <a:gd name="connsiteY6" fmla="*/ 620199 h 848249"/>
                  <a:gd name="connsiteX7" fmla="*/ 40056 w 636187"/>
                  <a:gd name="connsiteY7" fmla="*/ 816553 h 848249"/>
                  <a:gd name="connsiteX8" fmla="*/ 0 w 636187"/>
                  <a:gd name="connsiteY8" fmla="*/ 844043 h 848249"/>
                  <a:gd name="connsiteX9" fmla="*/ 6283 w 636187"/>
                  <a:gd name="connsiteY9" fmla="*/ 848755 h 848249"/>
                  <a:gd name="connsiteX10" fmla="*/ 271754 w 636187"/>
                  <a:gd name="connsiteY10" fmla="*/ 833047 h 848249"/>
                  <a:gd name="connsiteX11" fmla="*/ 284321 w 636187"/>
                  <a:gd name="connsiteY11" fmla="*/ 824408 h 848249"/>
                  <a:gd name="connsiteX12" fmla="*/ 276466 w 636187"/>
                  <a:gd name="connsiteY12" fmla="*/ 811056 h 848249"/>
                  <a:gd name="connsiteX13" fmla="*/ 222273 w 636187"/>
                  <a:gd name="connsiteY13" fmla="*/ 777283 h 848249"/>
                  <a:gd name="connsiteX14" fmla="*/ 212062 w 636187"/>
                  <a:gd name="connsiteY14" fmla="*/ 746651 h 848249"/>
                  <a:gd name="connsiteX15" fmla="*/ 298458 w 636187"/>
                  <a:gd name="connsiteY15" fmla="*/ 576216 h 848249"/>
                  <a:gd name="connsiteX16" fmla="*/ 331445 w 636187"/>
                  <a:gd name="connsiteY16" fmla="*/ 555795 h 848249"/>
                  <a:gd name="connsiteX17" fmla="*/ 445331 w 636187"/>
                  <a:gd name="connsiteY17" fmla="*/ 551868 h 848249"/>
                  <a:gd name="connsiteX18" fmla="*/ 464966 w 636187"/>
                  <a:gd name="connsiteY18" fmla="*/ 573074 h 848249"/>
                  <a:gd name="connsiteX19" fmla="*/ 448473 w 636187"/>
                  <a:gd name="connsiteY19" fmla="*/ 662612 h 848249"/>
                  <a:gd name="connsiteX20" fmla="*/ 401348 w 636187"/>
                  <a:gd name="connsiteY20" fmla="*/ 717591 h 848249"/>
                  <a:gd name="connsiteX21" fmla="*/ 285106 w 636187"/>
                  <a:gd name="connsiteY21" fmla="*/ 765501 h 848249"/>
                  <a:gd name="connsiteX22" fmla="*/ 286677 w 636187"/>
                  <a:gd name="connsiteY22" fmla="*/ 773356 h 848249"/>
                  <a:gd name="connsiteX23" fmla="*/ 533297 w 636187"/>
                  <a:gd name="connsiteY23" fmla="*/ 773356 h 848249"/>
                  <a:gd name="connsiteX24" fmla="*/ 574139 w 636187"/>
                  <a:gd name="connsiteY24" fmla="*/ 767072 h 848249"/>
                  <a:gd name="connsiteX25" fmla="*/ 550577 w 636187"/>
                  <a:gd name="connsiteY25" fmla="*/ 730158 h 848249"/>
                  <a:gd name="connsiteX26" fmla="*/ 525443 w 636187"/>
                  <a:gd name="connsiteY26" fmla="*/ 668110 h 848249"/>
                  <a:gd name="connsiteX27" fmla="*/ 639329 w 636187"/>
                  <a:gd name="connsiteY27" fmla="*/ 24854 h 848249"/>
                  <a:gd name="connsiteX28" fmla="*/ 507379 w 636187"/>
                  <a:gd name="connsiteY28" fmla="*/ 264406 h 848249"/>
                  <a:gd name="connsiteX29" fmla="*/ 475962 w 636187"/>
                  <a:gd name="connsiteY29" fmla="*/ 483537 h 848249"/>
                  <a:gd name="connsiteX30" fmla="*/ 451614 w 636187"/>
                  <a:gd name="connsiteY30" fmla="*/ 504743 h 848249"/>
                  <a:gd name="connsiteX31" fmla="*/ 336158 w 636187"/>
                  <a:gd name="connsiteY31" fmla="*/ 504743 h 848249"/>
                  <a:gd name="connsiteX32" fmla="*/ 517589 w 636187"/>
                  <a:gd name="connsiteY32" fmla="*/ 156019 h 848249"/>
                  <a:gd name="connsiteX33" fmla="*/ 507379 w 636187"/>
                  <a:gd name="connsiteY33" fmla="*/ 264406 h 848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636187" h="848249">
                    <a:moveTo>
                      <a:pt x="639329" y="24854"/>
                    </a:moveTo>
                    <a:cubicBezTo>
                      <a:pt x="643256" y="3648"/>
                      <a:pt x="636187" y="-1850"/>
                      <a:pt x="616552" y="506"/>
                    </a:cubicBezTo>
                    <a:cubicBezTo>
                      <a:pt x="582779" y="4433"/>
                      <a:pt x="548220" y="6004"/>
                      <a:pt x="514448" y="11502"/>
                    </a:cubicBezTo>
                    <a:cubicBezTo>
                      <a:pt x="480674" y="17000"/>
                      <a:pt x="445331" y="12287"/>
                      <a:pt x="407631" y="27996"/>
                    </a:cubicBezTo>
                    <a:cubicBezTo>
                      <a:pt x="438262" y="43704"/>
                      <a:pt x="462610" y="59412"/>
                      <a:pt x="488529" y="69623"/>
                    </a:cubicBezTo>
                    <a:cubicBezTo>
                      <a:pt x="515233" y="79833"/>
                      <a:pt x="514448" y="92400"/>
                      <a:pt x="501881" y="114392"/>
                    </a:cubicBezTo>
                    <a:cubicBezTo>
                      <a:pt x="410773" y="282471"/>
                      <a:pt x="316523" y="448979"/>
                      <a:pt x="231698" y="620199"/>
                    </a:cubicBezTo>
                    <a:cubicBezTo>
                      <a:pt x="187714" y="708166"/>
                      <a:pt x="131950" y="777283"/>
                      <a:pt x="40056" y="816553"/>
                    </a:cubicBezTo>
                    <a:cubicBezTo>
                      <a:pt x="25919" y="822837"/>
                      <a:pt x="10996" y="830691"/>
                      <a:pt x="0" y="844043"/>
                    </a:cubicBezTo>
                    <a:cubicBezTo>
                      <a:pt x="3142" y="846399"/>
                      <a:pt x="4712" y="848755"/>
                      <a:pt x="6283" y="848755"/>
                    </a:cubicBezTo>
                    <a:cubicBezTo>
                      <a:pt x="95035" y="843258"/>
                      <a:pt x="183787" y="838545"/>
                      <a:pt x="271754" y="833047"/>
                    </a:cubicBezTo>
                    <a:cubicBezTo>
                      <a:pt x="277252" y="833047"/>
                      <a:pt x="282750" y="830691"/>
                      <a:pt x="284321" y="824408"/>
                    </a:cubicBezTo>
                    <a:cubicBezTo>
                      <a:pt x="285891" y="818124"/>
                      <a:pt x="280394" y="814197"/>
                      <a:pt x="276466" y="811056"/>
                    </a:cubicBezTo>
                    <a:cubicBezTo>
                      <a:pt x="258402" y="799274"/>
                      <a:pt x="241123" y="788278"/>
                      <a:pt x="222273" y="777283"/>
                    </a:cubicBezTo>
                    <a:cubicBezTo>
                      <a:pt x="208921" y="769428"/>
                      <a:pt x="204208" y="762360"/>
                      <a:pt x="212062" y="746651"/>
                    </a:cubicBezTo>
                    <a:cubicBezTo>
                      <a:pt x="241908" y="690101"/>
                      <a:pt x="269398" y="632766"/>
                      <a:pt x="298458" y="576216"/>
                    </a:cubicBezTo>
                    <a:cubicBezTo>
                      <a:pt x="305527" y="562079"/>
                      <a:pt x="314952" y="555795"/>
                      <a:pt x="331445" y="555795"/>
                    </a:cubicBezTo>
                    <a:cubicBezTo>
                      <a:pt x="369146" y="555010"/>
                      <a:pt x="407631" y="553439"/>
                      <a:pt x="445331" y="551868"/>
                    </a:cubicBezTo>
                    <a:cubicBezTo>
                      <a:pt x="461039" y="551083"/>
                      <a:pt x="469679" y="552654"/>
                      <a:pt x="464966" y="573074"/>
                    </a:cubicBezTo>
                    <a:cubicBezTo>
                      <a:pt x="457897" y="602135"/>
                      <a:pt x="450829" y="632766"/>
                      <a:pt x="448473" y="662612"/>
                    </a:cubicBezTo>
                    <a:cubicBezTo>
                      <a:pt x="446116" y="694814"/>
                      <a:pt x="429622" y="708166"/>
                      <a:pt x="401348" y="717591"/>
                    </a:cubicBezTo>
                    <a:cubicBezTo>
                      <a:pt x="362077" y="730943"/>
                      <a:pt x="321235" y="744295"/>
                      <a:pt x="285106" y="765501"/>
                    </a:cubicBezTo>
                    <a:cubicBezTo>
                      <a:pt x="285891" y="767858"/>
                      <a:pt x="285891" y="770999"/>
                      <a:pt x="286677" y="773356"/>
                    </a:cubicBezTo>
                    <a:cubicBezTo>
                      <a:pt x="369146" y="773356"/>
                      <a:pt x="450829" y="773356"/>
                      <a:pt x="533297" y="773356"/>
                    </a:cubicBezTo>
                    <a:cubicBezTo>
                      <a:pt x="547435" y="773356"/>
                      <a:pt x="568641" y="780424"/>
                      <a:pt x="574139" y="767072"/>
                    </a:cubicBezTo>
                    <a:cubicBezTo>
                      <a:pt x="581208" y="751364"/>
                      <a:pt x="560787" y="740368"/>
                      <a:pt x="550577" y="730158"/>
                    </a:cubicBezTo>
                    <a:cubicBezTo>
                      <a:pt x="533297" y="712879"/>
                      <a:pt x="519160" y="695599"/>
                      <a:pt x="525443" y="668110"/>
                    </a:cubicBezTo>
                    <a:cubicBezTo>
                      <a:pt x="566285" y="453691"/>
                      <a:pt x="601629" y="239273"/>
                      <a:pt x="639329" y="24854"/>
                    </a:cubicBezTo>
                    <a:close/>
                    <a:moveTo>
                      <a:pt x="507379" y="264406"/>
                    </a:moveTo>
                    <a:cubicBezTo>
                      <a:pt x="497954" y="337450"/>
                      <a:pt x="485387" y="410493"/>
                      <a:pt x="475962" y="483537"/>
                    </a:cubicBezTo>
                    <a:cubicBezTo>
                      <a:pt x="473606" y="500031"/>
                      <a:pt x="467323" y="505529"/>
                      <a:pt x="451614" y="504743"/>
                    </a:cubicBezTo>
                    <a:cubicBezTo>
                      <a:pt x="413914" y="503958"/>
                      <a:pt x="376214" y="504743"/>
                      <a:pt x="336158" y="504743"/>
                    </a:cubicBezTo>
                    <a:cubicBezTo>
                      <a:pt x="395064" y="390858"/>
                      <a:pt x="454756" y="276973"/>
                      <a:pt x="517589" y="156019"/>
                    </a:cubicBezTo>
                    <a:cubicBezTo>
                      <a:pt x="521516" y="199216"/>
                      <a:pt x="511306" y="231419"/>
                      <a:pt x="507379" y="264406"/>
                    </a:cubicBezTo>
                    <a:close/>
                  </a:path>
                </a:pathLst>
              </a:custGeom>
              <a:grpFill/>
              <a:ln w="78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6" name="Freeform: Shape 225">
                <a:extLst>
                  <a:ext uri="{FF2B5EF4-FFF2-40B4-BE49-F238E27FC236}">
                    <a16:creationId xmlns:a16="http://schemas.microsoft.com/office/drawing/2014/main" id="{303AF5E0-71D4-4CE9-B00C-3A2F65C7ECDE}"/>
                  </a:ext>
                </a:extLst>
              </p:cNvPr>
              <p:cNvSpPr/>
              <p:nvPr/>
            </p:nvSpPr>
            <p:spPr>
              <a:xfrm>
                <a:off x="8320577" y="4384487"/>
                <a:ext cx="502666" cy="848249"/>
              </a:xfrm>
              <a:custGeom>
                <a:avLst/>
                <a:gdLst>
                  <a:gd name="connsiteX0" fmla="*/ 503173 w 502666"/>
                  <a:gd name="connsiteY0" fmla="*/ 88249 h 848249"/>
                  <a:gd name="connsiteX1" fmla="*/ 378292 w 502666"/>
                  <a:gd name="connsiteY1" fmla="*/ 10493 h 848249"/>
                  <a:gd name="connsiteX2" fmla="*/ 284042 w 502666"/>
                  <a:gd name="connsiteY2" fmla="*/ 78038 h 848249"/>
                  <a:gd name="connsiteX3" fmla="*/ 4434 w 502666"/>
                  <a:gd name="connsiteY3" fmla="*/ 651392 h 848249"/>
                  <a:gd name="connsiteX4" fmla="*/ 13074 w 502666"/>
                  <a:gd name="connsiteY4" fmla="*/ 794338 h 848249"/>
                  <a:gd name="connsiteX5" fmla="*/ 114392 w 502666"/>
                  <a:gd name="connsiteY5" fmla="*/ 846175 h 848249"/>
                  <a:gd name="connsiteX6" fmla="*/ 210213 w 502666"/>
                  <a:gd name="connsiteY6" fmla="*/ 787269 h 848249"/>
                  <a:gd name="connsiteX7" fmla="*/ 419919 w 502666"/>
                  <a:gd name="connsiteY7" fmla="*/ 473888 h 848249"/>
                  <a:gd name="connsiteX8" fmla="*/ 503173 w 502666"/>
                  <a:gd name="connsiteY8" fmla="*/ 140872 h 848249"/>
                  <a:gd name="connsiteX9" fmla="*/ 503173 w 502666"/>
                  <a:gd name="connsiteY9" fmla="*/ 88249 h 848249"/>
                  <a:gd name="connsiteX10" fmla="*/ 402640 w 502666"/>
                  <a:gd name="connsiteY10" fmla="*/ 268109 h 848249"/>
                  <a:gd name="connsiteX11" fmla="*/ 207857 w 502666"/>
                  <a:gd name="connsiteY11" fmla="*/ 719723 h 848249"/>
                  <a:gd name="connsiteX12" fmla="*/ 150521 w 502666"/>
                  <a:gd name="connsiteY12" fmla="*/ 794338 h 848249"/>
                  <a:gd name="connsiteX13" fmla="*/ 113607 w 502666"/>
                  <a:gd name="connsiteY13" fmla="*/ 817900 h 848249"/>
                  <a:gd name="connsiteX14" fmla="*/ 55486 w 502666"/>
                  <a:gd name="connsiteY14" fmla="*/ 780986 h 848249"/>
                  <a:gd name="connsiteX15" fmla="*/ 69623 w 502666"/>
                  <a:gd name="connsiteY15" fmla="*/ 677311 h 848249"/>
                  <a:gd name="connsiteX16" fmla="*/ 297394 w 502666"/>
                  <a:gd name="connsiteY16" fmla="*/ 135374 h 848249"/>
                  <a:gd name="connsiteX17" fmla="*/ 354730 w 502666"/>
                  <a:gd name="connsiteY17" fmla="*/ 60759 h 848249"/>
                  <a:gd name="connsiteX18" fmla="*/ 371223 w 502666"/>
                  <a:gd name="connsiteY18" fmla="*/ 45836 h 848249"/>
                  <a:gd name="connsiteX19" fmla="*/ 429344 w 502666"/>
                  <a:gd name="connsiteY19" fmla="*/ 31699 h 848249"/>
                  <a:gd name="connsiteX20" fmla="*/ 447409 w 502666"/>
                  <a:gd name="connsiteY20" fmla="*/ 91391 h 848249"/>
                  <a:gd name="connsiteX21" fmla="*/ 402640 w 502666"/>
                  <a:gd name="connsiteY21" fmla="*/ 268109 h 848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02666" h="848249">
                    <a:moveTo>
                      <a:pt x="503173" y="88249"/>
                    </a:moveTo>
                    <a:cubicBezTo>
                      <a:pt x="497675" y="12064"/>
                      <a:pt x="448979" y="-17782"/>
                      <a:pt x="378292" y="10493"/>
                    </a:cubicBezTo>
                    <a:cubicBezTo>
                      <a:pt x="341377" y="25416"/>
                      <a:pt x="310746" y="48978"/>
                      <a:pt x="284042" y="78038"/>
                    </a:cubicBezTo>
                    <a:cubicBezTo>
                      <a:pt x="135599" y="242190"/>
                      <a:pt x="35851" y="430690"/>
                      <a:pt x="4434" y="651392"/>
                    </a:cubicBezTo>
                    <a:cubicBezTo>
                      <a:pt x="-1849" y="698517"/>
                      <a:pt x="-3420" y="747998"/>
                      <a:pt x="13074" y="794338"/>
                    </a:cubicBezTo>
                    <a:cubicBezTo>
                      <a:pt x="29567" y="840677"/>
                      <a:pt x="66482" y="858742"/>
                      <a:pt x="114392" y="846175"/>
                    </a:cubicBezTo>
                    <a:cubicBezTo>
                      <a:pt x="152092" y="835965"/>
                      <a:pt x="181938" y="813188"/>
                      <a:pt x="210213" y="787269"/>
                    </a:cubicBezTo>
                    <a:cubicBezTo>
                      <a:pt x="305248" y="700088"/>
                      <a:pt x="367296" y="589344"/>
                      <a:pt x="419919" y="473888"/>
                    </a:cubicBezTo>
                    <a:cubicBezTo>
                      <a:pt x="467829" y="367857"/>
                      <a:pt x="501602" y="257899"/>
                      <a:pt x="503173" y="140872"/>
                    </a:cubicBezTo>
                    <a:cubicBezTo>
                      <a:pt x="503173" y="123593"/>
                      <a:pt x="504744" y="106313"/>
                      <a:pt x="503173" y="88249"/>
                    </a:cubicBezTo>
                    <a:close/>
                    <a:moveTo>
                      <a:pt x="402640" y="268109"/>
                    </a:moveTo>
                    <a:cubicBezTo>
                      <a:pt x="350802" y="424407"/>
                      <a:pt x="293467" y="577563"/>
                      <a:pt x="207857" y="719723"/>
                    </a:cubicBezTo>
                    <a:cubicBezTo>
                      <a:pt x="191363" y="746427"/>
                      <a:pt x="173298" y="772346"/>
                      <a:pt x="150521" y="794338"/>
                    </a:cubicBezTo>
                    <a:cubicBezTo>
                      <a:pt x="140311" y="804548"/>
                      <a:pt x="128530" y="813973"/>
                      <a:pt x="113607" y="817900"/>
                    </a:cubicBezTo>
                    <a:cubicBezTo>
                      <a:pt x="82190" y="826540"/>
                      <a:pt x="60199" y="813188"/>
                      <a:pt x="55486" y="780986"/>
                    </a:cubicBezTo>
                    <a:cubicBezTo>
                      <a:pt x="50773" y="745642"/>
                      <a:pt x="60199" y="710298"/>
                      <a:pt x="69623" y="677311"/>
                    </a:cubicBezTo>
                    <a:cubicBezTo>
                      <a:pt x="125388" y="488026"/>
                      <a:pt x="196861" y="305809"/>
                      <a:pt x="297394" y="135374"/>
                    </a:cubicBezTo>
                    <a:cubicBezTo>
                      <a:pt x="313102" y="108670"/>
                      <a:pt x="331953" y="82751"/>
                      <a:pt x="354730" y="60759"/>
                    </a:cubicBezTo>
                    <a:cubicBezTo>
                      <a:pt x="360227" y="55261"/>
                      <a:pt x="364940" y="50549"/>
                      <a:pt x="371223" y="45836"/>
                    </a:cubicBezTo>
                    <a:cubicBezTo>
                      <a:pt x="388502" y="32484"/>
                      <a:pt x="407352" y="20703"/>
                      <a:pt x="429344" y="31699"/>
                    </a:cubicBezTo>
                    <a:cubicBezTo>
                      <a:pt x="450550" y="42695"/>
                      <a:pt x="446623" y="63901"/>
                      <a:pt x="447409" y="91391"/>
                    </a:cubicBezTo>
                    <a:cubicBezTo>
                      <a:pt x="444267" y="147155"/>
                      <a:pt x="423061" y="207632"/>
                      <a:pt x="402640" y="268109"/>
                    </a:cubicBezTo>
                    <a:close/>
                  </a:path>
                </a:pathLst>
              </a:custGeom>
              <a:grpFill/>
              <a:ln w="78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98" name="Group 197">
              <a:extLst>
                <a:ext uri="{FF2B5EF4-FFF2-40B4-BE49-F238E27FC236}">
                  <a16:creationId xmlns:a16="http://schemas.microsoft.com/office/drawing/2014/main" id="{2074F745-610C-43B8-AD75-1B9A5E8D1DAD}"/>
                </a:ext>
              </a:extLst>
            </p:cNvPr>
            <p:cNvGrpSpPr/>
            <p:nvPr/>
          </p:nvGrpSpPr>
          <p:grpSpPr>
            <a:xfrm rot="19851347" flipH="1">
              <a:off x="7598502" y="4734366"/>
              <a:ext cx="1063130" cy="1142489"/>
              <a:chOff x="5097314" y="2786062"/>
              <a:chExt cx="2324100" cy="2697039"/>
            </a:xfrm>
          </p:grpSpPr>
          <p:sp>
            <p:nvSpPr>
              <p:cNvPr id="214" name="Freeform 23">
                <a:extLst>
                  <a:ext uri="{FF2B5EF4-FFF2-40B4-BE49-F238E27FC236}">
                    <a16:creationId xmlns:a16="http://schemas.microsoft.com/office/drawing/2014/main" id="{FCE925ED-DF46-498A-9E72-17C5CABA17CB}"/>
                  </a:ext>
                </a:extLst>
              </p:cNvPr>
              <p:cNvSpPr/>
              <p:nvPr/>
            </p:nvSpPr>
            <p:spPr>
              <a:xfrm>
                <a:off x="5397351" y="2786062"/>
                <a:ext cx="2024063" cy="2363788"/>
              </a:xfrm>
              <a:custGeom>
                <a:avLst/>
                <a:gdLst>
                  <a:gd name="connsiteX0" fmla="*/ 609600 w 2057400"/>
                  <a:gd name="connsiteY0" fmla="*/ 0 h 2349500"/>
                  <a:gd name="connsiteX1" fmla="*/ 0 w 2057400"/>
                  <a:gd name="connsiteY1" fmla="*/ 330200 h 2349500"/>
                  <a:gd name="connsiteX2" fmla="*/ 1701800 w 2057400"/>
                  <a:gd name="connsiteY2" fmla="*/ 2349500 h 2349500"/>
                  <a:gd name="connsiteX3" fmla="*/ 2057400 w 2057400"/>
                  <a:gd name="connsiteY3" fmla="*/ 1625600 h 2349500"/>
                  <a:gd name="connsiteX4" fmla="*/ 609600 w 2057400"/>
                  <a:gd name="connsiteY4" fmla="*/ 0 h 2349500"/>
                  <a:gd name="connsiteX0" fmla="*/ 647700 w 2057400"/>
                  <a:gd name="connsiteY0" fmla="*/ 0 h 2349500"/>
                  <a:gd name="connsiteX1" fmla="*/ 0 w 2057400"/>
                  <a:gd name="connsiteY1" fmla="*/ 330200 h 2349500"/>
                  <a:gd name="connsiteX2" fmla="*/ 1701800 w 2057400"/>
                  <a:gd name="connsiteY2" fmla="*/ 2349500 h 2349500"/>
                  <a:gd name="connsiteX3" fmla="*/ 2057400 w 2057400"/>
                  <a:gd name="connsiteY3" fmla="*/ 1625600 h 2349500"/>
                  <a:gd name="connsiteX4" fmla="*/ 647700 w 2057400"/>
                  <a:gd name="connsiteY4" fmla="*/ 0 h 2349500"/>
                  <a:gd name="connsiteX0" fmla="*/ 657225 w 2057400"/>
                  <a:gd name="connsiteY0" fmla="*/ 0 h 2363788"/>
                  <a:gd name="connsiteX1" fmla="*/ 0 w 2057400"/>
                  <a:gd name="connsiteY1" fmla="*/ 344488 h 2363788"/>
                  <a:gd name="connsiteX2" fmla="*/ 1701800 w 2057400"/>
                  <a:gd name="connsiteY2" fmla="*/ 2363788 h 2363788"/>
                  <a:gd name="connsiteX3" fmla="*/ 2057400 w 2057400"/>
                  <a:gd name="connsiteY3" fmla="*/ 1639888 h 2363788"/>
                  <a:gd name="connsiteX4" fmla="*/ 657225 w 2057400"/>
                  <a:gd name="connsiteY4" fmla="*/ 0 h 2363788"/>
                  <a:gd name="connsiteX0" fmla="*/ 657225 w 2066925"/>
                  <a:gd name="connsiteY0" fmla="*/ 0 h 2363788"/>
                  <a:gd name="connsiteX1" fmla="*/ 0 w 2066925"/>
                  <a:gd name="connsiteY1" fmla="*/ 344488 h 2363788"/>
                  <a:gd name="connsiteX2" fmla="*/ 1701800 w 2066925"/>
                  <a:gd name="connsiteY2" fmla="*/ 2363788 h 2363788"/>
                  <a:gd name="connsiteX3" fmla="*/ 2066925 w 2066925"/>
                  <a:gd name="connsiteY3" fmla="*/ 1601788 h 2363788"/>
                  <a:gd name="connsiteX4" fmla="*/ 657225 w 2066925"/>
                  <a:gd name="connsiteY4" fmla="*/ 0 h 2363788"/>
                  <a:gd name="connsiteX0" fmla="*/ 657225 w 2066925"/>
                  <a:gd name="connsiteY0" fmla="*/ 0 h 2363788"/>
                  <a:gd name="connsiteX1" fmla="*/ 0 w 2066925"/>
                  <a:gd name="connsiteY1" fmla="*/ 344488 h 2363788"/>
                  <a:gd name="connsiteX2" fmla="*/ 1677987 w 2066925"/>
                  <a:gd name="connsiteY2" fmla="*/ 2363788 h 2363788"/>
                  <a:gd name="connsiteX3" fmla="*/ 2066925 w 2066925"/>
                  <a:gd name="connsiteY3" fmla="*/ 1601788 h 2363788"/>
                  <a:gd name="connsiteX4" fmla="*/ 657225 w 2066925"/>
                  <a:gd name="connsiteY4" fmla="*/ 0 h 2363788"/>
                  <a:gd name="connsiteX0" fmla="*/ 614363 w 2024063"/>
                  <a:gd name="connsiteY0" fmla="*/ 0 h 2363788"/>
                  <a:gd name="connsiteX1" fmla="*/ 0 w 2024063"/>
                  <a:gd name="connsiteY1" fmla="*/ 354013 h 2363788"/>
                  <a:gd name="connsiteX2" fmla="*/ 1635125 w 2024063"/>
                  <a:gd name="connsiteY2" fmla="*/ 2363788 h 2363788"/>
                  <a:gd name="connsiteX3" fmla="*/ 2024063 w 2024063"/>
                  <a:gd name="connsiteY3" fmla="*/ 1601788 h 2363788"/>
                  <a:gd name="connsiteX4" fmla="*/ 614363 w 2024063"/>
                  <a:gd name="connsiteY4" fmla="*/ 0 h 2363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24063" h="2363788">
                    <a:moveTo>
                      <a:pt x="614363" y="0"/>
                    </a:moveTo>
                    <a:lnTo>
                      <a:pt x="0" y="354013"/>
                    </a:lnTo>
                    <a:lnTo>
                      <a:pt x="1635125" y="2363788"/>
                    </a:lnTo>
                    <a:lnTo>
                      <a:pt x="2024063" y="1601788"/>
                    </a:lnTo>
                    <a:lnTo>
                      <a:pt x="61436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4">
                      <a:lumMod val="70000"/>
                      <a:lumOff val="30000"/>
                    </a:schemeClr>
                  </a:gs>
                  <a:gs pos="100000">
                    <a:schemeClr val="accent4">
                      <a:lumMod val="70000"/>
                      <a:lumOff val="30000"/>
                    </a:schemeClr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15" name="Freeform 24">
                <a:extLst>
                  <a:ext uri="{FF2B5EF4-FFF2-40B4-BE49-F238E27FC236}">
                    <a16:creationId xmlns:a16="http://schemas.microsoft.com/office/drawing/2014/main" id="{0122617B-28BA-47C0-8E1C-7AB67472D5A1}"/>
                  </a:ext>
                </a:extLst>
              </p:cNvPr>
              <p:cNvSpPr/>
              <p:nvPr/>
            </p:nvSpPr>
            <p:spPr>
              <a:xfrm>
                <a:off x="5097314" y="3203575"/>
                <a:ext cx="1323975" cy="2262036"/>
              </a:xfrm>
              <a:custGeom>
                <a:avLst/>
                <a:gdLst>
                  <a:gd name="connsiteX0" fmla="*/ 317500 w 1333500"/>
                  <a:gd name="connsiteY0" fmla="*/ 0 h 2463800"/>
                  <a:gd name="connsiteX1" fmla="*/ 0 w 1333500"/>
                  <a:gd name="connsiteY1" fmla="*/ 165100 h 2463800"/>
                  <a:gd name="connsiteX2" fmla="*/ 1104900 w 1333500"/>
                  <a:gd name="connsiteY2" fmla="*/ 2463800 h 2463800"/>
                  <a:gd name="connsiteX3" fmla="*/ 1333500 w 1333500"/>
                  <a:gd name="connsiteY3" fmla="*/ 1689100 h 2463800"/>
                  <a:gd name="connsiteX4" fmla="*/ 317500 w 1333500"/>
                  <a:gd name="connsiteY4" fmla="*/ 0 h 2463800"/>
                  <a:gd name="connsiteX0" fmla="*/ 331788 w 1333500"/>
                  <a:gd name="connsiteY0" fmla="*/ 0 h 2416175"/>
                  <a:gd name="connsiteX1" fmla="*/ 0 w 1333500"/>
                  <a:gd name="connsiteY1" fmla="*/ 117475 h 2416175"/>
                  <a:gd name="connsiteX2" fmla="*/ 1104900 w 1333500"/>
                  <a:gd name="connsiteY2" fmla="*/ 2416175 h 2416175"/>
                  <a:gd name="connsiteX3" fmla="*/ 1333500 w 1333500"/>
                  <a:gd name="connsiteY3" fmla="*/ 1641475 h 2416175"/>
                  <a:gd name="connsiteX4" fmla="*/ 331788 w 1333500"/>
                  <a:gd name="connsiteY4" fmla="*/ 0 h 2416175"/>
                  <a:gd name="connsiteX0" fmla="*/ 331788 w 1362075"/>
                  <a:gd name="connsiteY0" fmla="*/ 0 h 2416175"/>
                  <a:gd name="connsiteX1" fmla="*/ 0 w 1362075"/>
                  <a:gd name="connsiteY1" fmla="*/ 117475 h 2416175"/>
                  <a:gd name="connsiteX2" fmla="*/ 1104900 w 1362075"/>
                  <a:gd name="connsiteY2" fmla="*/ 2416175 h 2416175"/>
                  <a:gd name="connsiteX3" fmla="*/ 1362075 w 1362075"/>
                  <a:gd name="connsiteY3" fmla="*/ 1736725 h 2416175"/>
                  <a:gd name="connsiteX4" fmla="*/ 331788 w 1362075"/>
                  <a:gd name="connsiteY4" fmla="*/ 0 h 2416175"/>
                  <a:gd name="connsiteX0" fmla="*/ 331788 w 1381125"/>
                  <a:gd name="connsiteY0" fmla="*/ 0 h 2416175"/>
                  <a:gd name="connsiteX1" fmla="*/ 0 w 1381125"/>
                  <a:gd name="connsiteY1" fmla="*/ 117475 h 2416175"/>
                  <a:gd name="connsiteX2" fmla="*/ 1104900 w 1381125"/>
                  <a:gd name="connsiteY2" fmla="*/ 2416175 h 2416175"/>
                  <a:gd name="connsiteX3" fmla="*/ 1381125 w 1381125"/>
                  <a:gd name="connsiteY3" fmla="*/ 1722437 h 2416175"/>
                  <a:gd name="connsiteX4" fmla="*/ 331788 w 1381125"/>
                  <a:gd name="connsiteY4" fmla="*/ 0 h 2416175"/>
                  <a:gd name="connsiteX0" fmla="*/ 331788 w 1381125"/>
                  <a:gd name="connsiteY0" fmla="*/ 0 h 2349500"/>
                  <a:gd name="connsiteX1" fmla="*/ 0 w 1381125"/>
                  <a:gd name="connsiteY1" fmla="*/ 117475 h 2349500"/>
                  <a:gd name="connsiteX2" fmla="*/ 1152525 w 1381125"/>
                  <a:gd name="connsiteY2" fmla="*/ 2349500 h 2349500"/>
                  <a:gd name="connsiteX3" fmla="*/ 1381125 w 1381125"/>
                  <a:gd name="connsiteY3" fmla="*/ 1722437 h 2349500"/>
                  <a:gd name="connsiteX4" fmla="*/ 331788 w 1381125"/>
                  <a:gd name="connsiteY4" fmla="*/ 0 h 2349500"/>
                  <a:gd name="connsiteX0" fmla="*/ 284163 w 1333500"/>
                  <a:gd name="connsiteY0" fmla="*/ 0 h 2349500"/>
                  <a:gd name="connsiteX1" fmla="*/ 0 w 1333500"/>
                  <a:gd name="connsiteY1" fmla="*/ 117475 h 2349500"/>
                  <a:gd name="connsiteX2" fmla="*/ 1104900 w 1333500"/>
                  <a:gd name="connsiteY2" fmla="*/ 2349500 h 2349500"/>
                  <a:gd name="connsiteX3" fmla="*/ 1333500 w 1333500"/>
                  <a:gd name="connsiteY3" fmla="*/ 1722437 h 2349500"/>
                  <a:gd name="connsiteX4" fmla="*/ 284163 w 1333500"/>
                  <a:gd name="connsiteY4" fmla="*/ 0 h 2349500"/>
                  <a:gd name="connsiteX0" fmla="*/ 284163 w 1333500"/>
                  <a:gd name="connsiteY0" fmla="*/ 0 h 2335212"/>
                  <a:gd name="connsiteX1" fmla="*/ 0 w 1333500"/>
                  <a:gd name="connsiteY1" fmla="*/ 117475 h 2335212"/>
                  <a:gd name="connsiteX2" fmla="*/ 1109663 w 1333500"/>
                  <a:gd name="connsiteY2" fmla="*/ 2335212 h 2335212"/>
                  <a:gd name="connsiteX3" fmla="*/ 1333500 w 1333500"/>
                  <a:gd name="connsiteY3" fmla="*/ 1722437 h 2335212"/>
                  <a:gd name="connsiteX4" fmla="*/ 284163 w 1333500"/>
                  <a:gd name="connsiteY4" fmla="*/ 0 h 2335212"/>
                  <a:gd name="connsiteX0" fmla="*/ 284163 w 1333500"/>
                  <a:gd name="connsiteY0" fmla="*/ 0 h 2349500"/>
                  <a:gd name="connsiteX1" fmla="*/ 0 w 1333500"/>
                  <a:gd name="connsiteY1" fmla="*/ 117475 h 2349500"/>
                  <a:gd name="connsiteX2" fmla="*/ 1109663 w 1333500"/>
                  <a:gd name="connsiteY2" fmla="*/ 2349500 h 2349500"/>
                  <a:gd name="connsiteX3" fmla="*/ 1333500 w 1333500"/>
                  <a:gd name="connsiteY3" fmla="*/ 1722437 h 2349500"/>
                  <a:gd name="connsiteX4" fmla="*/ 284163 w 1333500"/>
                  <a:gd name="connsiteY4" fmla="*/ 0 h 2349500"/>
                  <a:gd name="connsiteX0" fmla="*/ 284163 w 1323975"/>
                  <a:gd name="connsiteY0" fmla="*/ 0 h 2349500"/>
                  <a:gd name="connsiteX1" fmla="*/ 0 w 1323975"/>
                  <a:gd name="connsiteY1" fmla="*/ 117475 h 2349500"/>
                  <a:gd name="connsiteX2" fmla="*/ 1109663 w 1323975"/>
                  <a:gd name="connsiteY2" fmla="*/ 2349500 h 2349500"/>
                  <a:gd name="connsiteX3" fmla="*/ 1323975 w 1323975"/>
                  <a:gd name="connsiteY3" fmla="*/ 1727199 h 2349500"/>
                  <a:gd name="connsiteX4" fmla="*/ 284163 w 1323975"/>
                  <a:gd name="connsiteY4" fmla="*/ 0 h 2349500"/>
                  <a:gd name="connsiteX0" fmla="*/ 284163 w 1323975"/>
                  <a:gd name="connsiteY0" fmla="*/ 0 h 2262036"/>
                  <a:gd name="connsiteX1" fmla="*/ 0 w 1323975"/>
                  <a:gd name="connsiteY1" fmla="*/ 117475 h 2262036"/>
                  <a:gd name="connsiteX2" fmla="*/ 1157371 w 1323975"/>
                  <a:gd name="connsiteY2" fmla="*/ 2262036 h 2262036"/>
                  <a:gd name="connsiteX3" fmla="*/ 1323975 w 1323975"/>
                  <a:gd name="connsiteY3" fmla="*/ 1727199 h 2262036"/>
                  <a:gd name="connsiteX4" fmla="*/ 284163 w 1323975"/>
                  <a:gd name="connsiteY4" fmla="*/ 0 h 22620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23975" h="2262036">
                    <a:moveTo>
                      <a:pt x="284163" y="0"/>
                    </a:moveTo>
                    <a:lnTo>
                      <a:pt x="0" y="117475"/>
                    </a:lnTo>
                    <a:lnTo>
                      <a:pt x="1157371" y="2262036"/>
                    </a:lnTo>
                    <a:lnTo>
                      <a:pt x="1323975" y="1727199"/>
                    </a:lnTo>
                    <a:lnTo>
                      <a:pt x="28416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 dirty="0"/>
              </a:p>
            </p:txBody>
          </p:sp>
          <p:sp>
            <p:nvSpPr>
              <p:cNvPr id="216" name="Freeform 25">
                <a:extLst>
                  <a:ext uri="{FF2B5EF4-FFF2-40B4-BE49-F238E27FC236}">
                    <a16:creationId xmlns:a16="http://schemas.microsoft.com/office/drawing/2014/main" id="{9CFD8AC7-D24B-40A6-BA06-59663F4C6D9D}"/>
                  </a:ext>
                </a:extLst>
              </p:cNvPr>
              <p:cNvSpPr/>
              <p:nvPr/>
            </p:nvSpPr>
            <p:spPr>
              <a:xfrm>
                <a:off x="5384800" y="3140074"/>
                <a:ext cx="1647675" cy="2009776"/>
              </a:xfrm>
              <a:custGeom>
                <a:avLst/>
                <a:gdLst>
                  <a:gd name="connsiteX0" fmla="*/ 1625600 w 1625600"/>
                  <a:gd name="connsiteY0" fmla="*/ 1981200 h 1981200"/>
                  <a:gd name="connsiteX1" fmla="*/ 1016000 w 1625600"/>
                  <a:gd name="connsiteY1" fmla="*/ 1752600 h 1981200"/>
                  <a:gd name="connsiteX2" fmla="*/ 0 w 1625600"/>
                  <a:gd name="connsiteY2" fmla="*/ 0 h 1981200"/>
                  <a:gd name="connsiteX3" fmla="*/ 1625600 w 1625600"/>
                  <a:gd name="connsiteY3" fmla="*/ 1981200 h 1981200"/>
                  <a:gd name="connsiteX0" fmla="*/ 1611312 w 1611312"/>
                  <a:gd name="connsiteY0" fmla="*/ 2009775 h 2009775"/>
                  <a:gd name="connsiteX1" fmla="*/ 1001712 w 1611312"/>
                  <a:gd name="connsiteY1" fmla="*/ 1781175 h 2009775"/>
                  <a:gd name="connsiteX2" fmla="*/ 0 w 1611312"/>
                  <a:gd name="connsiteY2" fmla="*/ 0 h 2009775"/>
                  <a:gd name="connsiteX3" fmla="*/ 1611312 w 1611312"/>
                  <a:gd name="connsiteY3" fmla="*/ 2009775 h 2009775"/>
                  <a:gd name="connsiteX0" fmla="*/ 1642913 w 1642913"/>
                  <a:gd name="connsiteY0" fmla="*/ 2009775 h 2009775"/>
                  <a:gd name="connsiteX1" fmla="*/ 1033313 w 1642913"/>
                  <a:gd name="connsiteY1" fmla="*/ 1781175 h 2009775"/>
                  <a:gd name="connsiteX2" fmla="*/ 0 w 1642913"/>
                  <a:gd name="connsiteY2" fmla="*/ 55564 h 2009775"/>
                  <a:gd name="connsiteX3" fmla="*/ 31601 w 1642913"/>
                  <a:gd name="connsiteY3" fmla="*/ 0 h 2009775"/>
                  <a:gd name="connsiteX4" fmla="*/ 1642913 w 1642913"/>
                  <a:gd name="connsiteY4" fmla="*/ 2009775 h 2009775"/>
                  <a:gd name="connsiteX0" fmla="*/ 1642913 w 1642913"/>
                  <a:gd name="connsiteY0" fmla="*/ 2009775 h 2009775"/>
                  <a:gd name="connsiteX1" fmla="*/ 1033313 w 1642913"/>
                  <a:gd name="connsiteY1" fmla="*/ 1781175 h 2009775"/>
                  <a:gd name="connsiteX2" fmla="*/ 0 w 1642913"/>
                  <a:gd name="connsiteY2" fmla="*/ 55564 h 2009775"/>
                  <a:gd name="connsiteX3" fmla="*/ 31601 w 1642913"/>
                  <a:gd name="connsiteY3" fmla="*/ 0 h 2009775"/>
                  <a:gd name="connsiteX4" fmla="*/ 1642913 w 1642913"/>
                  <a:gd name="connsiteY4" fmla="*/ 2009775 h 2009775"/>
                  <a:gd name="connsiteX0" fmla="*/ 1642913 w 1642913"/>
                  <a:gd name="connsiteY0" fmla="*/ 2009775 h 2009775"/>
                  <a:gd name="connsiteX1" fmla="*/ 1028550 w 1642913"/>
                  <a:gd name="connsiteY1" fmla="*/ 1785937 h 2009775"/>
                  <a:gd name="connsiteX2" fmla="*/ 0 w 1642913"/>
                  <a:gd name="connsiteY2" fmla="*/ 55564 h 2009775"/>
                  <a:gd name="connsiteX3" fmla="*/ 31601 w 1642913"/>
                  <a:gd name="connsiteY3" fmla="*/ 0 h 2009775"/>
                  <a:gd name="connsiteX4" fmla="*/ 1642913 w 1642913"/>
                  <a:gd name="connsiteY4" fmla="*/ 2009775 h 2009775"/>
                  <a:gd name="connsiteX0" fmla="*/ 1652438 w 1652438"/>
                  <a:gd name="connsiteY0" fmla="*/ 2000250 h 2000250"/>
                  <a:gd name="connsiteX1" fmla="*/ 1028550 w 1652438"/>
                  <a:gd name="connsiteY1" fmla="*/ 1785937 h 2000250"/>
                  <a:gd name="connsiteX2" fmla="*/ 0 w 1652438"/>
                  <a:gd name="connsiteY2" fmla="*/ 55564 h 2000250"/>
                  <a:gd name="connsiteX3" fmla="*/ 31601 w 1652438"/>
                  <a:gd name="connsiteY3" fmla="*/ 0 h 2000250"/>
                  <a:gd name="connsiteX4" fmla="*/ 1652438 w 1652438"/>
                  <a:gd name="connsiteY4" fmla="*/ 2000250 h 2000250"/>
                  <a:gd name="connsiteX0" fmla="*/ 1671488 w 1671488"/>
                  <a:gd name="connsiteY0" fmla="*/ 2014538 h 2014538"/>
                  <a:gd name="connsiteX1" fmla="*/ 1028550 w 1671488"/>
                  <a:gd name="connsiteY1" fmla="*/ 1785937 h 2014538"/>
                  <a:gd name="connsiteX2" fmla="*/ 0 w 1671488"/>
                  <a:gd name="connsiteY2" fmla="*/ 55564 h 2014538"/>
                  <a:gd name="connsiteX3" fmla="*/ 31601 w 1671488"/>
                  <a:gd name="connsiteY3" fmla="*/ 0 h 2014538"/>
                  <a:gd name="connsiteX4" fmla="*/ 1671488 w 1671488"/>
                  <a:gd name="connsiteY4" fmla="*/ 2014538 h 2014538"/>
                  <a:gd name="connsiteX0" fmla="*/ 1657200 w 1657200"/>
                  <a:gd name="connsiteY0" fmla="*/ 2009776 h 2009776"/>
                  <a:gd name="connsiteX1" fmla="*/ 1028550 w 1657200"/>
                  <a:gd name="connsiteY1" fmla="*/ 1785937 h 2009776"/>
                  <a:gd name="connsiteX2" fmla="*/ 0 w 1657200"/>
                  <a:gd name="connsiteY2" fmla="*/ 55564 h 2009776"/>
                  <a:gd name="connsiteX3" fmla="*/ 31601 w 1657200"/>
                  <a:gd name="connsiteY3" fmla="*/ 0 h 2009776"/>
                  <a:gd name="connsiteX4" fmla="*/ 1657200 w 1657200"/>
                  <a:gd name="connsiteY4" fmla="*/ 2009776 h 2009776"/>
                  <a:gd name="connsiteX0" fmla="*/ 1642912 w 1642912"/>
                  <a:gd name="connsiteY0" fmla="*/ 2009776 h 2009776"/>
                  <a:gd name="connsiteX1" fmla="*/ 1014262 w 1642912"/>
                  <a:gd name="connsiteY1" fmla="*/ 1785937 h 2009776"/>
                  <a:gd name="connsiteX2" fmla="*/ 0 w 1642912"/>
                  <a:gd name="connsiteY2" fmla="*/ 65089 h 2009776"/>
                  <a:gd name="connsiteX3" fmla="*/ 17313 w 1642912"/>
                  <a:gd name="connsiteY3" fmla="*/ 0 h 2009776"/>
                  <a:gd name="connsiteX4" fmla="*/ 1642912 w 1642912"/>
                  <a:gd name="connsiteY4" fmla="*/ 2009776 h 2009776"/>
                  <a:gd name="connsiteX0" fmla="*/ 1647675 w 1647675"/>
                  <a:gd name="connsiteY0" fmla="*/ 2009776 h 2009776"/>
                  <a:gd name="connsiteX1" fmla="*/ 1019025 w 1647675"/>
                  <a:gd name="connsiteY1" fmla="*/ 1785937 h 2009776"/>
                  <a:gd name="connsiteX2" fmla="*/ 0 w 1647675"/>
                  <a:gd name="connsiteY2" fmla="*/ 74614 h 2009776"/>
                  <a:gd name="connsiteX3" fmla="*/ 22076 w 1647675"/>
                  <a:gd name="connsiteY3" fmla="*/ 0 h 2009776"/>
                  <a:gd name="connsiteX4" fmla="*/ 1647675 w 1647675"/>
                  <a:gd name="connsiteY4" fmla="*/ 2009776 h 20097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47675" h="2009776">
                    <a:moveTo>
                      <a:pt x="1647675" y="2009776"/>
                    </a:moveTo>
                    <a:lnTo>
                      <a:pt x="1019025" y="1785937"/>
                    </a:lnTo>
                    <a:cubicBezTo>
                      <a:pt x="707925" y="1234546"/>
                      <a:pt x="330150" y="621242"/>
                      <a:pt x="0" y="74614"/>
                    </a:cubicBezTo>
                    <a:lnTo>
                      <a:pt x="22076" y="0"/>
                    </a:lnTo>
                    <a:lnTo>
                      <a:pt x="1647675" y="2009776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17" name="Freeform 26">
                <a:extLst>
                  <a:ext uri="{FF2B5EF4-FFF2-40B4-BE49-F238E27FC236}">
                    <a16:creationId xmlns:a16="http://schemas.microsoft.com/office/drawing/2014/main" id="{059158ED-48E0-4331-92F4-77D16D28873C}"/>
                  </a:ext>
                </a:extLst>
              </p:cNvPr>
              <p:cNvSpPr/>
              <p:nvPr/>
            </p:nvSpPr>
            <p:spPr>
              <a:xfrm>
                <a:off x="6249936" y="4918074"/>
                <a:ext cx="795241" cy="565027"/>
              </a:xfrm>
              <a:custGeom>
                <a:avLst/>
                <a:gdLst>
                  <a:gd name="connsiteX0" fmla="*/ 889000 w 889000"/>
                  <a:gd name="connsiteY0" fmla="*/ 215900 h 622300"/>
                  <a:gd name="connsiteX1" fmla="*/ 0 w 889000"/>
                  <a:gd name="connsiteY1" fmla="*/ 622300 h 622300"/>
                  <a:gd name="connsiteX2" fmla="*/ 266700 w 889000"/>
                  <a:gd name="connsiteY2" fmla="*/ 0 h 622300"/>
                  <a:gd name="connsiteX3" fmla="*/ 889000 w 889000"/>
                  <a:gd name="connsiteY3" fmla="*/ 215900 h 622300"/>
                  <a:gd name="connsiteX0" fmla="*/ 903288 w 903288"/>
                  <a:gd name="connsiteY0" fmla="*/ 201612 h 622300"/>
                  <a:gd name="connsiteX1" fmla="*/ 0 w 903288"/>
                  <a:gd name="connsiteY1" fmla="*/ 622300 h 622300"/>
                  <a:gd name="connsiteX2" fmla="*/ 266700 w 903288"/>
                  <a:gd name="connsiteY2" fmla="*/ 0 h 622300"/>
                  <a:gd name="connsiteX3" fmla="*/ 903288 w 903288"/>
                  <a:gd name="connsiteY3" fmla="*/ 201612 h 622300"/>
                  <a:gd name="connsiteX0" fmla="*/ 903288 w 903288"/>
                  <a:gd name="connsiteY0" fmla="*/ 215900 h 636588"/>
                  <a:gd name="connsiteX1" fmla="*/ 0 w 903288"/>
                  <a:gd name="connsiteY1" fmla="*/ 636588 h 636588"/>
                  <a:gd name="connsiteX2" fmla="*/ 285750 w 903288"/>
                  <a:gd name="connsiteY2" fmla="*/ 0 h 636588"/>
                  <a:gd name="connsiteX3" fmla="*/ 903288 w 903288"/>
                  <a:gd name="connsiteY3" fmla="*/ 215900 h 636588"/>
                  <a:gd name="connsiteX0" fmla="*/ 903288 w 903288"/>
                  <a:gd name="connsiteY0" fmla="*/ 215900 h 636588"/>
                  <a:gd name="connsiteX1" fmla="*/ 0 w 903288"/>
                  <a:gd name="connsiteY1" fmla="*/ 636588 h 636588"/>
                  <a:gd name="connsiteX2" fmla="*/ 266700 w 903288"/>
                  <a:gd name="connsiteY2" fmla="*/ 0 h 636588"/>
                  <a:gd name="connsiteX3" fmla="*/ 903288 w 903288"/>
                  <a:gd name="connsiteY3" fmla="*/ 215900 h 636588"/>
                  <a:gd name="connsiteX0" fmla="*/ 850900 w 850900"/>
                  <a:gd name="connsiteY0" fmla="*/ 215900 h 622301"/>
                  <a:gd name="connsiteX1" fmla="*/ 0 w 850900"/>
                  <a:gd name="connsiteY1" fmla="*/ 622301 h 622301"/>
                  <a:gd name="connsiteX2" fmla="*/ 214312 w 850900"/>
                  <a:gd name="connsiteY2" fmla="*/ 0 h 622301"/>
                  <a:gd name="connsiteX3" fmla="*/ 850900 w 850900"/>
                  <a:gd name="connsiteY3" fmla="*/ 215900 h 622301"/>
                  <a:gd name="connsiteX0" fmla="*/ 850900 w 850900"/>
                  <a:gd name="connsiteY0" fmla="*/ 230187 h 636588"/>
                  <a:gd name="connsiteX1" fmla="*/ 0 w 850900"/>
                  <a:gd name="connsiteY1" fmla="*/ 636588 h 636588"/>
                  <a:gd name="connsiteX2" fmla="*/ 209549 w 850900"/>
                  <a:gd name="connsiteY2" fmla="*/ 0 h 636588"/>
                  <a:gd name="connsiteX3" fmla="*/ 850900 w 850900"/>
                  <a:gd name="connsiteY3" fmla="*/ 230187 h 636588"/>
                  <a:gd name="connsiteX0" fmla="*/ 803192 w 803192"/>
                  <a:gd name="connsiteY0" fmla="*/ 230187 h 525270"/>
                  <a:gd name="connsiteX1" fmla="*/ 0 w 803192"/>
                  <a:gd name="connsiteY1" fmla="*/ 525270 h 525270"/>
                  <a:gd name="connsiteX2" fmla="*/ 161841 w 803192"/>
                  <a:gd name="connsiteY2" fmla="*/ 0 h 525270"/>
                  <a:gd name="connsiteX3" fmla="*/ 803192 w 803192"/>
                  <a:gd name="connsiteY3" fmla="*/ 230187 h 525270"/>
                  <a:gd name="connsiteX0" fmla="*/ 795241 w 795241"/>
                  <a:gd name="connsiteY0" fmla="*/ 230187 h 565027"/>
                  <a:gd name="connsiteX1" fmla="*/ 0 w 795241"/>
                  <a:gd name="connsiteY1" fmla="*/ 565027 h 565027"/>
                  <a:gd name="connsiteX2" fmla="*/ 153890 w 795241"/>
                  <a:gd name="connsiteY2" fmla="*/ 0 h 565027"/>
                  <a:gd name="connsiteX3" fmla="*/ 795241 w 795241"/>
                  <a:gd name="connsiteY3" fmla="*/ 230187 h 565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95241" h="565027">
                    <a:moveTo>
                      <a:pt x="795241" y="230187"/>
                    </a:moveTo>
                    <a:lnTo>
                      <a:pt x="0" y="565027"/>
                    </a:lnTo>
                    <a:lnTo>
                      <a:pt x="153890" y="0"/>
                    </a:lnTo>
                    <a:lnTo>
                      <a:pt x="795241" y="230187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4">
                      <a:lumMod val="70000"/>
                      <a:lumOff val="30000"/>
                    </a:schemeClr>
                  </a:gs>
                  <a:gs pos="100000">
                    <a:schemeClr val="accent4">
                      <a:lumMod val="70000"/>
                      <a:lumOff val="30000"/>
                    </a:schemeClr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199" name="Group 198">
              <a:extLst>
                <a:ext uri="{FF2B5EF4-FFF2-40B4-BE49-F238E27FC236}">
                  <a16:creationId xmlns:a16="http://schemas.microsoft.com/office/drawing/2014/main" id="{4BBED29B-54F5-463F-8A80-4CAC67B9CBC9}"/>
                </a:ext>
              </a:extLst>
            </p:cNvPr>
            <p:cNvGrpSpPr/>
            <p:nvPr/>
          </p:nvGrpSpPr>
          <p:grpSpPr>
            <a:xfrm rot="20700000" flipH="1">
              <a:off x="7401541" y="4634775"/>
              <a:ext cx="949439" cy="1020312"/>
              <a:chOff x="5097314" y="2786062"/>
              <a:chExt cx="2324100" cy="2697039"/>
            </a:xfrm>
          </p:grpSpPr>
          <p:sp>
            <p:nvSpPr>
              <p:cNvPr id="210" name="Freeform 3">
                <a:extLst>
                  <a:ext uri="{FF2B5EF4-FFF2-40B4-BE49-F238E27FC236}">
                    <a16:creationId xmlns:a16="http://schemas.microsoft.com/office/drawing/2014/main" id="{4DA5C30D-150A-4604-93B9-26C5ACB5DFC8}"/>
                  </a:ext>
                </a:extLst>
              </p:cNvPr>
              <p:cNvSpPr/>
              <p:nvPr/>
            </p:nvSpPr>
            <p:spPr>
              <a:xfrm>
                <a:off x="5397351" y="2786062"/>
                <a:ext cx="2024063" cy="2363788"/>
              </a:xfrm>
              <a:custGeom>
                <a:avLst/>
                <a:gdLst>
                  <a:gd name="connsiteX0" fmla="*/ 609600 w 2057400"/>
                  <a:gd name="connsiteY0" fmla="*/ 0 h 2349500"/>
                  <a:gd name="connsiteX1" fmla="*/ 0 w 2057400"/>
                  <a:gd name="connsiteY1" fmla="*/ 330200 h 2349500"/>
                  <a:gd name="connsiteX2" fmla="*/ 1701800 w 2057400"/>
                  <a:gd name="connsiteY2" fmla="*/ 2349500 h 2349500"/>
                  <a:gd name="connsiteX3" fmla="*/ 2057400 w 2057400"/>
                  <a:gd name="connsiteY3" fmla="*/ 1625600 h 2349500"/>
                  <a:gd name="connsiteX4" fmla="*/ 609600 w 2057400"/>
                  <a:gd name="connsiteY4" fmla="*/ 0 h 2349500"/>
                  <a:gd name="connsiteX0" fmla="*/ 647700 w 2057400"/>
                  <a:gd name="connsiteY0" fmla="*/ 0 h 2349500"/>
                  <a:gd name="connsiteX1" fmla="*/ 0 w 2057400"/>
                  <a:gd name="connsiteY1" fmla="*/ 330200 h 2349500"/>
                  <a:gd name="connsiteX2" fmla="*/ 1701800 w 2057400"/>
                  <a:gd name="connsiteY2" fmla="*/ 2349500 h 2349500"/>
                  <a:gd name="connsiteX3" fmla="*/ 2057400 w 2057400"/>
                  <a:gd name="connsiteY3" fmla="*/ 1625600 h 2349500"/>
                  <a:gd name="connsiteX4" fmla="*/ 647700 w 2057400"/>
                  <a:gd name="connsiteY4" fmla="*/ 0 h 2349500"/>
                  <a:gd name="connsiteX0" fmla="*/ 657225 w 2057400"/>
                  <a:gd name="connsiteY0" fmla="*/ 0 h 2363788"/>
                  <a:gd name="connsiteX1" fmla="*/ 0 w 2057400"/>
                  <a:gd name="connsiteY1" fmla="*/ 344488 h 2363788"/>
                  <a:gd name="connsiteX2" fmla="*/ 1701800 w 2057400"/>
                  <a:gd name="connsiteY2" fmla="*/ 2363788 h 2363788"/>
                  <a:gd name="connsiteX3" fmla="*/ 2057400 w 2057400"/>
                  <a:gd name="connsiteY3" fmla="*/ 1639888 h 2363788"/>
                  <a:gd name="connsiteX4" fmla="*/ 657225 w 2057400"/>
                  <a:gd name="connsiteY4" fmla="*/ 0 h 2363788"/>
                  <a:gd name="connsiteX0" fmla="*/ 657225 w 2066925"/>
                  <a:gd name="connsiteY0" fmla="*/ 0 h 2363788"/>
                  <a:gd name="connsiteX1" fmla="*/ 0 w 2066925"/>
                  <a:gd name="connsiteY1" fmla="*/ 344488 h 2363788"/>
                  <a:gd name="connsiteX2" fmla="*/ 1701800 w 2066925"/>
                  <a:gd name="connsiteY2" fmla="*/ 2363788 h 2363788"/>
                  <a:gd name="connsiteX3" fmla="*/ 2066925 w 2066925"/>
                  <a:gd name="connsiteY3" fmla="*/ 1601788 h 2363788"/>
                  <a:gd name="connsiteX4" fmla="*/ 657225 w 2066925"/>
                  <a:gd name="connsiteY4" fmla="*/ 0 h 2363788"/>
                  <a:gd name="connsiteX0" fmla="*/ 657225 w 2066925"/>
                  <a:gd name="connsiteY0" fmla="*/ 0 h 2363788"/>
                  <a:gd name="connsiteX1" fmla="*/ 0 w 2066925"/>
                  <a:gd name="connsiteY1" fmla="*/ 344488 h 2363788"/>
                  <a:gd name="connsiteX2" fmla="*/ 1677987 w 2066925"/>
                  <a:gd name="connsiteY2" fmla="*/ 2363788 h 2363788"/>
                  <a:gd name="connsiteX3" fmla="*/ 2066925 w 2066925"/>
                  <a:gd name="connsiteY3" fmla="*/ 1601788 h 2363788"/>
                  <a:gd name="connsiteX4" fmla="*/ 657225 w 2066925"/>
                  <a:gd name="connsiteY4" fmla="*/ 0 h 2363788"/>
                  <a:gd name="connsiteX0" fmla="*/ 614363 w 2024063"/>
                  <a:gd name="connsiteY0" fmla="*/ 0 h 2363788"/>
                  <a:gd name="connsiteX1" fmla="*/ 0 w 2024063"/>
                  <a:gd name="connsiteY1" fmla="*/ 354013 h 2363788"/>
                  <a:gd name="connsiteX2" fmla="*/ 1635125 w 2024063"/>
                  <a:gd name="connsiteY2" fmla="*/ 2363788 h 2363788"/>
                  <a:gd name="connsiteX3" fmla="*/ 2024063 w 2024063"/>
                  <a:gd name="connsiteY3" fmla="*/ 1601788 h 2363788"/>
                  <a:gd name="connsiteX4" fmla="*/ 614363 w 2024063"/>
                  <a:gd name="connsiteY4" fmla="*/ 0 h 2363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24063" h="2363788">
                    <a:moveTo>
                      <a:pt x="614363" y="0"/>
                    </a:moveTo>
                    <a:lnTo>
                      <a:pt x="0" y="354013"/>
                    </a:lnTo>
                    <a:lnTo>
                      <a:pt x="1635125" y="2363788"/>
                    </a:lnTo>
                    <a:lnTo>
                      <a:pt x="2024063" y="1601788"/>
                    </a:lnTo>
                    <a:lnTo>
                      <a:pt x="61436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>
                      <a:lumMod val="70000"/>
                      <a:lumOff val="30000"/>
                    </a:schemeClr>
                  </a:gs>
                  <a:gs pos="100000">
                    <a:schemeClr val="accent2">
                      <a:lumMod val="70000"/>
                      <a:lumOff val="30000"/>
                    </a:schemeClr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11" name="Freeform 4">
                <a:extLst>
                  <a:ext uri="{FF2B5EF4-FFF2-40B4-BE49-F238E27FC236}">
                    <a16:creationId xmlns:a16="http://schemas.microsoft.com/office/drawing/2014/main" id="{2EC806CA-07A4-4A82-AAA9-1B5F26EF324E}"/>
                  </a:ext>
                </a:extLst>
              </p:cNvPr>
              <p:cNvSpPr/>
              <p:nvPr/>
            </p:nvSpPr>
            <p:spPr>
              <a:xfrm>
                <a:off x="5097314" y="3203575"/>
                <a:ext cx="1323975" cy="2262036"/>
              </a:xfrm>
              <a:custGeom>
                <a:avLst/>
                <a:gdLst>
                  <a:gd name="connsiteX0" fmla="*/ 317500 w 1333500"/>
                  <a:gd name="connsiteY0" fmla="*/ 0 h 2463800"/>
                  <a:gd name="connsiteX1" fmla="*/ 0 w 1333500"/>
                  <a:gd name="connsiteY1" fmla="*/ 165100 h 2463800"/>
                  <a:gd name="connsiteX2" fmla="*/ 1104900 w 1333500"/>
                  <a:gd name="connsiteY2" fmla="*/ 2463800 h 2463800"/>
                  <a:gd name="connsiteX3" fmla="*/ 1333500 w 1333500"/>
                  <a:gd name="connsiteY3" fmla="*/ 1689100 h 2463800"/>
                  <a:gd name="connsiteX4" fmla="*/ 317500 w 1333500"/>
                  <a:gd name="connsiteY4" fmla="*/ 0 h 2463800"/>
                  <a:gd name="connsiteX0" fmla="*/ 331788 w 1333500"/>
                  <a:gd name="connsiteY0" fmla="*/ 0 h 2416175"/>
                  <a:gd name="connsiteX1" fmla="*/ 0 w 1333500"/>
                  <a:gd name="connsiteY1" fmla="*/ 117475 h 2416175"/>
                  <a:gd name="connsiteX2" fmla="*/ 1104900 w 1333500"/>
                  <a:gd name="connsiteY2" fmla="*/ 2416175 h 2416175"/>
                  <a:gd name="connsiteX3" fmla="*/ 1333500 w 1333500"/>
                  <a:gd name="connsiteY3" fmla="*/ 1641475 h 2416175"/>
                  <a:gd name="connsiteX4" fmla="*/ 331788 w 1333500"/>
                  <a:gd name="connsiteY4" fmla="*/ 0 h 2416175"/>
                  <a:gd name="connsiteX0" fmla="*/ 331788 w 1362075"/>
                  <a:gd name="connsiteY0" fmla="*/ 0 h 2416175"/>
                  <a:gd name="connsiteX1" fmla="*/ 0 w 1362075"/>
                  <a:gd name="connsiteY1" fmla="*/ 117475 h 2416175"/>
                  <a:gd name="connsiteX2" fmla="*/ 1104900 w 1362075"/>
                  <a:gd name="connsiteY2" fmla="*/ 2416175 h 2416175"/>
                  <a:gd name="connsiteX3" fmla="*/ 1362075 w 1362075"/>
                  <a:gd name="connsiteY3" fmla="*/ 1736725 h 2416175"/>
                  <a:gd name="connsiteX4" fmla="*/ 331788 w 1362075"/>
                  <a:gd name="connsiteY4" fmla="*/ 0 h 2416175"/>
                  <a:gd name="connsiteX0" fmla="*/ 331788 w 1381125"/>
                  <a:gd name="connsiteY0" fmla="*/ 0 h 2416175"/>
                  <a:gd name="connsiteX1" fmla="*/ 0 w 1381125"/>
                  <a:gd name="connsiteY1" fmla="*/ 117475 h 2416175"/>
                  <a:gd name="connsiteX2" fmla="*/ 1104900 w 1381125"/>
                  <a:gd name="connsiteY2" fmla="*/ 2416175 h 2416175"/>
                  <a:gd name="connsiteX3" fmla="*/ 1381125 w 1381125"/>
                  <a:gd name="connsiteY3" fmla="*/ 1722437 h 2416175"/>
                  <a:gd name="connsiteX4" fmla="*/ 331788 w 1381125"/>
                  <a:gd name="connsiteY4" fmla="*/ 0 h 2416175"/>
                  <a:gd name="connsiteX0" fmla="*/ 331788 w 1381125"/>
                  <a:gd name="connsiteY0" fmla="*/ 0 h 2349500"/>
                  <a:gd name="connsiteX1" fmla="*/ 0 w 1381125"/>
                  <a:gd name="connsiteY1" fmla="*/ 117475 h 2349500"/>
                  <a:gd name="connsiteX2" fmla="*/ 1152525 w 1381125"/>
                  <a:gd name="connsiteY2" fmla="*/ 2349500 h 2349500"/>
                  <a:gd name="connsiteX3" fmla="*/ 1381125 w 1381125"/>
                  <a:gd name="connsiteY3" fmla="*/ 1722437 h 2349500"/>
                  <a:gd name="connsiteX4" fmla="*/ 331788 w 1381125"/>
                  <a:gd name="connsiteY4" fmla="*/ 0 h 2349500"/>
                  <a:gd name="connsiteX0" fmla="*/ 284163 w 1333500"/>
                  <a:gd name="connsiteY0" fmla="*/ 0 h 2349500"/>
                  <a:gd name="connsiteX1" fmla="*/ 0 w 1333500"/>
                  <a:gd name="connsiteY1" fmla="*/ 117475 h 2349500"/>
                  <a:gd name="connsiteX2" fmla="*/ 1104900 w 1333500"/>
                  <a:gd name="connsiteY2" fmla="*/ 2349500 h 2349500"/>
                  <a:gd name="connsiteX3" fmla="*/ 1333500 w 1333500"/>
                  <a:gd name="connsiteY3" fmla="*/ 1722437 h 2349500"/>
                  <a:gd name="connsiteX4" fmla="*/ 284163 w 1333500"/>
                  <a:gd name="connsiteY4" fmla="*/ 0 h 2349500"/>
                  <a:gd name="connsiteX0" fmla="*/ 284163 w 1333500"/>
                  <a:gd name="connsiteY0" fmla="*/ 0 h 2335212"/>
                  <a:gd name="connsiteX1" fmla="*/ 0 w 1333500"/>
                  <a:gd name="connsiteY1" fmla="*/ 117475 h 2335212"/>
                  <a:gd name="connsiteX2" fmla="*/ 1109663 w 1333500"/>
                  <a:gd name="connsiteY2" fmla="*/ 2335212 h 2335212"/>
                  <a:gd name="connsiteX3" fmla="*/ 1333500 w 1333500"/>
                  <a:gd name="connsiteY3" fmla="*/ 1722437 h 2335212"/>
                  <a:gd name="connsiteX4" fmla="*/ 284163 w 1333500"/>
                  <a:gd name="connsiteY4" fmla="*/ 0 h 2335212"/>
                  <a:gd name="connsiteX0" fmla="*/ 284163 w 1333500"/>
                  <a:gd name="connsiteY0" fmla="*/ 0 h 2349500"/>
                  <a:gd name="connsiteX1" fmla="*/ 0 w 1333500"/>
                  <a:gd name="connsiteY1" fmla="*/ 117475 h 2349500"/>
                  <a:gd name="connsiteX2" fmla="*/ 1109663 w 1333500"/>
                  <a:gd name="connsiteY2" fmla="*/ 2349500 h 2349500"/>
                  <a:gd name="connsiteX3" fmla="*/ 1333500 w 1333500"/>
                  <a:gd name="connsiteY3" fmla="*/ 1722437 h 2349500"/>
                  <a:gd name="connsiteX4" fmla="*/ 284163 w 1333500"/>
                  <a:gd name="connsiteY4" fmla="*/ 0 h 2349500"/>
                  <a:gd name="connsiteX0" fmla="*/ 284163 w 1323975"/>
                  <a:gd name="connsiteY0" fmla="*/ 0 h 2349500"/>
                  <a:gd name="connsiteX1" fmla="*/ 0 w 1323975"/>
                  <a:gd name="connsiteY1" fmla="*/ 117475 h 2349500"/>
                  <a:gd name="connsiteX2" fmla="*/ 1109663 w 1323975"/>
                  <a:gd name="connsiteY2" fmla="*/ 2349500 h 2349500"/>
                  <a:gd name="connsiteX3" fmla="*/ 1323975 w 1323975"/>
                  <a:gd name="connsiteY3" fmla="*/ 1727199 h 2349500"/>
                  <a:gd name="connsiteX4" fmla="*/ 284163 w 1323975"/>
                  <a:gd name="connsiteY4" fmla="*/ 0 h 2349500"/>
                  <a:gd name="connsiteX0" fmla="*/ 284163 w 1323975"/>
                  <a:gd name="connsiteY0" fmla="*/ 0 h 2262036"/>
                  <a:gd name="connsiteX1" fmla="*/ 0 w 1323975"/>
                  <a:gd name="connsiteY1" fmla="*/ 117475 h 2262036"/>
                  <a:gd name="connsiteX2" fmla="*/ 1157371 w 1323975"/>
                  <a:gd name="connsiteY2" fmla="*/ 2262036 h 2262036"/>
                  <a:gd name="connsiteX3" fmla="*/ 1323975 w 1323975"/>
                  <a:gd name="connsiteY3" fmla="*/ 1727199 h 2262036"/>
                  <a:gd name="connsiteX4" fmla="*/ 284163 w 1323975"/>
                  <a:gd name="connsiteY4" fmla="*/ 0 h 22620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23975" h="2262036">
                    <a:moveTo>
                      <a:pt x="284163" y="0"/>
                    </a:moveTo>
                    <a:lnTo>
                      <a:pt x="0" y="117475"/>
                    </a:lnTo>
                    <a:lnTo>
                      <a:pt x="1157371" y="2262036"/>
                    </a:lnTo>
                    <a:lnTo>
                      <a:pt x="1323975" y="1727199"/>
                    </a:lnTo>
                    <a:lnTo>
                      <a:pt x="28416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12" name="Freeform 7">
                <a:extLst>
                  <a:ext uri="{FF2B5EF4-FFF2-40B4-BE49-F238E27FC236}">
                    <a16:creationId xmlns:a16="http://schemas.microsoft.com/office/drawing/2014/main" id="{A2E2DD84-5FFE-4103-91F7-C0F1FD265D1D}"/>
                  </a:ext>
                </a:extLst>
              </p:cNvPr>
              <p:cNvSpPr/>
              <p:nvPr/>
            </p:nvSpPr>
            <p:spPr>
              <a:xfrm>
                <a:off x="5377275" y="3140073"/>
                <a:ext cx="1655201" cy="2009777"/>
              </a:xfrm>
              <a:custGeom>
                <a:avLst/>
                <a:gdLst>
                  <a:gd name="connsiteX0" fmla="*/ 1625600 w 1625600"/>
                  <a:gd name="connsiteY0" fmla="*/ 1981200 h 1981200"/>
                  <a:gd name="connsiteX1" fmla="*/ 1016000 w 1625600"/>
                  <a:gd name="connsiteY1" fmla="*/ 1752600 h 1981200"/>
                  <a:gd name="connsiteX2" fmla="*/ 0 w 1625600"/>
                  <a:gd name="connsiteY2" fmla="*/ 0 h 1981200"/>
                  <a:gd name="connsiteX3" fmla="*/ 1625600 w 1625600"/>
                  <a:gd name="connsiteY3" fmla="*/ 1981200 h 1981200"/>
                  <a:gd name="connsiteX0" fmla="*/ 1611312 w 1611312"/>
                  <a:gd name="connsiteY0" fmla="*/ 2009775 h 2009775"/>
                  <a:gd name="connsiteX1" fmla="*/ 1001712 w 1611312"/>
                  <a:gd name="connsiteY1" fmla="*/ 1781175 h 2009775"/>
                  <a:gd name="connsiteX2" fmla="*/ 0 w 1611312"/>
                  <a:gd name="connsiteY2" fmla="*/ 0 h 2009775"/>
                  <a:gd name="connsiteX3" fmla="*/ 1611312 w 1611312"/>
                  <a:gd name="connsiteY3" fmla="*/ 2009775 h 2009775"/>
                  <a:gd name="connsiteX0" fmla="*/ 1642913 w 1642913"/>
                  <a:gd name="connsiteY0" fmla="*/ 2009775 h 2009775"/>
                  <a:gd name="connsiteX1" fmla="*/ 1033313 w 1642913"/>
                  <a:gd name="connsiteY1" fmla="*/ 1781175 h 2009775"/>
                  <a:gd name="connsiteX2" fmla="*/ 0 w 1642913"/>
                  <a:gd name="connsiteY2" fmla="*/ 55564 h 2009775"/>
                  <a:gd name="connsiteX3" fmla="*/ 31601 w 1642913"/>
                  <a:gd name="connsiteY3" fmla="*/ 0 h 2009775"/>
                  <a:gd name="connsiteX4" fmla="*/ 1642913 w 1642913"/>
                  <a:gd name="connsiteY4" fmla="*/ 2009775 h 2009775"/>
                  <a:gd name="connsiteX0" fmla="*/ 1642913 w 1642913"/>
                  <a:gd name="connsiteY0" fmla="*/ 2009775 h 2009775"/>
                  <a:gd name="connsiteX1" fmla="*/ 1033313 w 1642913"/>
                  <a:gd name="connsiteY1" fmla="*/ 1781175 h 2009775"/>
                  <a:gd name="connsiteX2" fmla="*/ 0 w 1642913"/>
                  <a:gd name="connsiteY2" fmla="*/ 55564 h 2009775"/>
                  <a:gd name="connsiteX3" fmla="*/ 31601 w 1642913"/>
                  <a:gd name="connsiteY3" fmla="*/ 0 h 2009775"/>
                  <a:gd name="connsiteX4" fmla="*/ 1642913 w 1642913"/>
                  <a:gd name="connsiteY4" fmla="*/ 2009775 h 2009775"/>
                  <a:gd name="connsiteX0" fmla="*/ 1642913 w 1642913"/>
                  <a:gd name="connsiteY0" fmla="*/ 2009775 h 2009775"/>
                  <a:gd name="connsiteX1" fmla="*/ 1028550 w 1642913"/>
                  <a:gd name="connsiteY1" fmla="*/ 1785937 h 2009775"/>
                  <a:gd name="connsiteX2" fmla="*/ 0 w 1642913"/>
                  <a:gd name="connsiteY2" fmla="*/ 55564 h 2009775"/>
                  <a:gd name="connsiteX3" fmla="*/ 31601 w 1642913"/>
                  <a:gd name="connsiteY3" fmla="*/ 0 h 2009775"/>
                  <a:gd name="connsiteX4" fmla="*/ 1642913 w 1642913"/>
                  <a:gd name="connsiteY4" fmla="*/ 2009775 h 2009775"/>
                  <a:gd name="connsiteX0" fmla="*/ 1652438 w 1652438"/>
                  <a:gd name="connsiteY0" fmla="*/ 2000250 h 2000250"/>
                  <a:gd name="connsiteX1" fmla="*/ 1028550 w 1652438"/>
                  <a:gd name="connsiteY1" fmla="*/ 1785937 h 2000250"/>
                  <a:gd name="connsiteX2" fmla="*/ 0 w 1652438"/>
                  <a:gd name="connsiteY2" fmla="*/ 55564 h 2000250"/>
                  <a:gd name="connsiteX3" fmla="*/ 31601 w 1652438"/>
                  <a:gd name="connsiteY3" fmla="*/ 0 h 2000250"/>
                  <a:gd name="connsiteX4" fmla="*/ 1652438 w 1652438"/>
                  <a:gd name="connsiteY4" fmla="*/ 2000250 h 2000250"/>
                  <a:gd name="connsiteX0" fmla="*/ 1671488 w 1671488"/>
                  <a:gd name="connsiteY0" fmla="*/ 2014538 h 2014538"/>
                  <a:gd name="connsiteX1" fmla="*/ 1028550 w 1671488"/>
                  <a:gd name="connsiteY1" fmla="*/ 1785937 h 2014538"/>
                  <a:gd name="connsiteX2" fmla="*/ 0 w 1671488"/>
                  <a:gd name="connsiteY2" fmla="*/ 55564 h 2014538"/>
                  <a:gd name="connsiteX3" fmla="*/ 31601 w 1671488"/>
                  <a:gd name="connsiteY3" fmla="*/ 0 h 2014538"/>
                  <a:gd name="connsiteX4" fmla="*/ 1671488 w 1671488"/>
                  <a:gd name="connsiteY4" fmla="*/ 2014538 h 2014538"/>
                  <a:gd name="connsiteX0" fmla="*/ 1657200 w 1657200"/>
                  <a:gd name="connsiteY0" fmla="*/ 2009776 h 2009776"/>
                  <a:gd name="connsiteX1" fmla="*/ 1028550 w 1657200"/>
                  <a:gd name="connsiteY1" fmla="*/ 1785937 h 2009776"/>
                  <a:gd name="connsiteX2" fmla="*/ 0 w 1657200"/>
                  <a:gd name="connsiteY2" fmla="*/ 55564 h 2009776"/>
                  <a:gd name="connsiteX3" fmla="*/ 31601 w 1657200"/>
                  <a:gd name="connsiteY3" fmla="*/ 0 h 2009776"/>
                  <a:gd name="connsiteX4" fmla="*/ 1657200 w 1657200"/>
                  <a:gd name="connsiteY4" fmla="*/ 2009776 h 2009776"/>
                  <a:gd name="connsiteX0" fmla="*/ 1642912 w 1642912"/>
                  <a:gd name="connsiteY0" fmla="*/ 2009776 h 2009776"/>
                  <a:gd name="connsiteX1" fmla="*/ 1014262 w 1642912"/>
                  <a:gd name="connsiteY1" fmla="*/ 1785937 h 2009776"/>
                  <a:gd name="connsiteX2" fmla="*/ 0 w 1642912"/>
                  <a:gd name="connsiteY2" fmla="*/ 65089 h 2009776"/>
                  <a:gd name="connsiteX3" fmla="*/ 17313 w 1642912"/>
                  <a:gd name="connsiteY3" fmla="*/ 0 h 2009776"/>
                  <a:gd name="connsiteX4" fmla="*/ 1642912 w 1642912"/>
                  <a:gd name="connsiteY4" fmla="*/ 2009776 h 2009776"/>
                  <a:gd name="connsiteX0" fmla="*/ 1647675 w 1647675"/>
                  <a:gd name="connsiteY0" fmla="*/ 2009776 h 2009776"/>
                  <a:gd name="connsiteX1" fmla="*/ 1019025 w 1647675"/>
                  <a:gd name="connsiteY1" fmla="*/ 1785937 h 2009776"/>
                  <a:gd name="connsiteX2" fmla="*/ 0 w 1647675"/>
                  <a:gd name="connsiteY2" fmla="*/ 74614 h 2009776"/>
                  <a:gd name="connsiteX3" fmla="*/ 22076 w 1647675"/>
                  <a:gd name="connsiteY3" fmla="*/ 0 h 2009776"/>
                  <a:gd name="connsiteX4" fmla="*/ 1647675 w 1647675"/>
                  <a:gd name="connsiteY4" fmla="*/ 2009776 h 2009776"/>
                  <a:gd name="connsiteX0" fmla="*/ 1655200 w 1655200"/>
                  <a:gd name="connsiteY0" fmla="*/ 2009776 h 2009776"/>
                  <a:gd name="connsiteX1" fmla="*/ 1026550 w 1655200"/>
                  <a:gd name="connsiteY1" fmla="*/ 1785937 h 2009776"/>
                  <a:gd name="connsiteX2" fmla="*/ 0 w 1655200"/>
                  <a:gd name="connsiteY2" fmla="*/ 74613 h 2009776"/>
                  <a:gd name="connsiteX3" fmla="*/ 29601 w 1655200"/>
                  <a:gd name="connsiteY3" fmla="*/ 0 h 2009776"/>
                  <a:gd name="connsiteX4" fmla="*/ 1655200 w 1655200"/>
                  <a:gd name="connsiteY4" fmla="*/ 2009776 h 20097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55200" h="2009776">
                    <a:moveTo>
                      <a:pt x="1655200" y="2009776"/>
                    </a:moveTo>
                    <a:lnTo>
                      <a:pt x="1026550" y="1785937"/>
                    </a:lnTo>
                    <a:cubicBezTo>
                      <a:pt x="715450" y="1234546"/>
                      <a:pt x="330150" y="621241"/>
                      <a:pt x="0" y="74613"/>
                    </a:cubicBezTo>
                    <a:lnTo>
                      <a:pt x="29601" y="0"/>
                    </a:lnTo>
                    <a:lnTo>
                      <a:pt x="1655200" y="2009776"/>
                    </a:ln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 dirty="0"/>
              </a:p>
            </p:txBody>
          </p:sp>
          <p:sp>
            <p:nvSpPr>
              <p:cNvPr id="213" name="Freeform 9">
                <a:extLst>
                  <a:ext uri="{FF2B5EF4-FFF2-40B4-BE49-F238E27FC236}">
                    <a16:creationId xmlns:a16="http://schemas.microsoft.com/office/drawing/2014/main" id="{B57B215E-FF15-4BA4-A676-020DDBA37E9E}"/>
                  </a:ext>
                </a:extLst>
              </p:cNvPr>
              <p:cNvSpPr/>
              <p:nvPr/>
            </p:nvSpPr>
            <p:spPr>
              <a:xfrm>
                <a:off x="6249936" y="4918074"/>
                <a:ext cx="795241" cy="565027"/>
              </a:xfrm>
              <a:custGeom>
                <a:avLst/>
                <a:gdLst>
                  <a:gd name="connsiteX0" fmla="*/ 889000 w 889000"/>
                  <a:gd name="connsiteY0" fmla="*/ 215900 h 622300"/>
                  <a:gd name="connsiteX1" fmla="*/ 0 w 889000"/>
                  <a:gd name="connsiteY1" fmla="*/ 622300 h 622300"/>
                  <a:gd name="connsiteX2" fmla="*/ 266700 w 889000"/>
                  <a:gd name="connsiteY2" fmla="*/ 0 h 622300"/>
                  <a:gd name="connsiteX3" fmla="*/ 889000 w 889000"/>
                  <a:gd name="connsiteY3" fmla="*/ 215900 h 622300"/>
                  <a:gd name="connsiteX0" fmla="*/ 903288 w 903288"/>
                  <a:gd name="connsiteY0" fmla="*/ 201612 h 622300"/>
                  <a:gd name="connsiteX1" fmla="*/ 0 w 903288"/>
                  <a:gd name="connsiteY1" fmla="*/ 622300 h 622300"/>
                  <a:gd name="connsiteX2" fmla="*/ 266700 w 903288"/>
                  <a:gd name="connsiteY2" fmla="*/ 0 h 622300"/>
                  <a:gd name="connsiteX3" fmla="*/ 903288 w 903288"/>
                  <a:gd name="connsiteY3" fmla="*/ 201612 h 622300"/>
                  <a:gd name="connsiteX0" fmla="*/ 903288 w 903288"/>
                  <a:gd name="connsiteY0" fmla="*/ 215900 h 636588"/>
                  <a:gd name="connsiteX1" fmla="*/ 0 w 903288"/>
                  <a:gd name="connsiteY1" fmla="*/ 636588 h 636588"/>
                  <a:gd name="connsiteX2" fmla="*/ 285750 w 903288"/>
                  <a:gd name="connsiteY2" fmla="*/ 0 h 636588"/>
                  <a:gd name="connsiteX3" fmla="*/ 903288 w 903288"/>
                  <a:gd name="connsiteY3" fmla="*/ 215900 h 636588"/>
                  <a:gd name="connsiteX0" fmla="*/ 903288 w 903288"/>
                  <a:gd name="connsiteY0" fmla="*/ 215900 h 636588"/>
                  <a:gd name="connsiteX1" fmla="*/ 0 w 903288"/>
                  <a:gd name="connsiteY1" fmla="*/ 636588 h 636588"/>
                  <a:gd name="connsiteX2" fmla="*/ 266700 w 903288"/>
                  <a:gd name="connsiteY2" fmla="*/ 0 h 636588"/>
                  <a:gd name="connsiteX3" fmla="*/ 903288 w 903288"/>
                  <a:gd name="connsiteY3" fmla="*/ 215900 h 636588"/>
                  <a:gd name="connsiteX0" fmla="*/ 850900 w 850900"/>
                  <a:gd name="connsiteY0" fmla="*/ 215900 h 622301"/>
                  <a:gd name="connsiteX1" fmla="*/ 0 w 850900"/>
                  <a:gd name="connsiteY1" fmla="*/ 622301 h 622301"/>
                  <a:gd name="connsiteX2" fmla="*/ 214312 w 850900"/>
                  <a:gd name="connsiteY2" fmla="*/ 0 h 622301"/>
                  <a:gd name="connsiteX3" fmla="*/ 850900 w 850900"/>
                  <a:gd name="connsiteY3" fmla="*/ 215900 h 622301"/>
                  <a:gd name="connsiteX0" fmla="*/ 850900 w 850900"/>
                  <a:gd name="connsiteY0" fmla="*/ 230187 h 636588"/>
                  <a:gd name="connsiteX1" fmla="*/ 0 w 850900"/>
                  <a:gd name="connsiteY1" fmla="*/ 636588 h 636588"/>
                  <a:gd name="connsiteX2" fmla="*/ 209549 w 850900"/>
                  <a:gd name="connsiteY2" fmla="*/ 0 h 636588"/>
                  <a:gd name="connsiteX3" fmla="*/ 850900 w 850900"/>
                  <a:gd name="connsiteY3" fmla="*/ 230187 h 636588"/>
                  <a:gd name="connsiteX0" fmla="*/ 803192 w 803192"/>
                  <a:gd name="connsiteY0" fmla="*/ 230187 h 525270"/>
                  <a:gd name="connsiteX1" fmla="*/ 0 w 803192"/>
                  <a:gd name="connsiteY1" fmla="*/ 525270 h 525270"/>
                  <a:gd name="connsiteX2" fmla="*/ 161841 w 803192"/>
                  <a:gd name="connsiteY2" fmla="*/ 0 h 525270"/>
                  <a:gd name="connsiteX3" fmla="*/ 803192 w 803192"/>
                  <a:gd name="connsiteY3" fmla="*/ 230187 h 525270"/>
                  <a:gd name="connsiteX0" fmla="*/ 795241 w 795241"/>
                  <a:gd name="connsiteY0" fmla="*/ 230187 h 565027"/>
                  <a:gd name="connsiteX1" fmla="*/ 0 w 795241"/>
                  <a:gd name="connsiteY1" fmla="*/ 565027 h 565027"/>
                  <a:gd name="connsiteX2" fmla="*/ 153890 w 795241"/>
                  <a:gd name="connsiteY2" fmla="*/ 0 h 565027"/>
                  <a:gd name="connsiteX3" fmla="*/ 795241 w 795241"/>
                  <a:gd name="connsiteY3" fmla="*/ 230187 h 565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95241" h="565027">
                    <a:moveTo>
                      <a:pt x="795241" y="230187"/>
                    </a:moveTo>
                    <a:lnTo>
                      <a:pt x="0" y="565027"/>
                    </a:lnTo>
                    <a:lnTo>
                      <a:pt x="153890" y="0"/>
                    </a:lnTo>
                    <a:lnTo>
                      <a:pt x="795241" y="230187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>
                      <a:lumMod val="70000"/>
                      <a:lumOff val="30000"/>
                    </a:schemeClr>
                  </a:gs>
                  <a:gs pos="100000">
                    <a:schemeClr val="accent2">
                      <a:lumMod val="70000"/>
                      <a:lumOff val="30000"/>
                    </a:schemeClr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200" name="Group 199">
              <a:extLst>
                <a:ext uri="{FF2B5EF4-FFF2-40B4-BE49-F238E27FC236}">
                  <a16:creationId xmlns:a16="http://schemas.microsoft.com/office/drawing/2014/main" id="{11513EB3-8914-4626-88E8-6C28A2E15D05}"/>
                </a:ext>
              </a:extLst>
            </p:cNvPr>
            <p:cNvGrpSpPr/>
            <p:nvPr/>
          </p:nvGrpSpPr>
          <p:grpSpPr>
            <a:xfrm rot="20700000">
              <a:off x="7841303" y="4355018"/>
              <a:ext cx="376066" cy="360972"/>
              <a:chOff x="3581400" y="2673588"/>
              <a:chExt cx="326146" cy="313057"/>
            </a:xfrm>
          </p:grpSpPr>
          <p:sp>
            <p:nvSpPr>
              <p:cNvPr id="206" name="Freeform 72">
                <a:extLst>
                  <a:ext uri="{FF2B5EF4-FFF2-40B4-BE49-F238E27FC236}">
                    <a16:creationId xmlns:a16="http://schemas.microsoft.com/office/drawing/2014/main" id="{77824E63-4DD6-471F-8746-57EC978F4E79}"/>
                  </a:ext>
                </a:extLst>
              </p:cNvPr>
              <p:cNvSpPr/>
              <p:nvPr/>
            </p:nvSpPr>
            <p:spPr>
              <a:xfrm flipH="1">
                <a:off x="3649099" y="2687506"/>
                <a:ext cx="160222" cy="299139"/>
              </a:xfrm>
              <a:custGeom>
                <a:avLst/>
                <a:gdLst>
                  <a:gd name="connsiteX0" fmla="*/ 679905 w 679905"/>
                  <a:gd name="connsiteY0" fmla="*/ 1118161 h 1118161"/>
                  <a:gd name="connsiteX1" fmla="*/ 11995 w 679905"/>
                  <a:gd name="connsiteY1" fmla="*/ 60637 h 1118161"/>
                  <a:gd name="connsiteX2" fmla="*/ 250534 w 679905"/>
                  <a:gd name="connsiteY2" fmla="*/ 132199 h 1118161"/>
                  <a:gd name="connsiteX3" fmla="*/ 250534 w 679905"/>
                  <a:gd name="connsiteY3" fmla="*/ 156053 h 1118161"/>
                  <a:gd name="connsiteX0" fmla="*/ 551259 w 551259"/>
                  <a:gd name="connsiteY0" fmla="*/ 985962 h 985962"/>
                  <a:gd name="connsiteX1" fmla="*/ 18521 w 551259"/>
                  <a:gd name="connsiteY1" fmla="*/ 127221 h 985962"/>
                  <a:gd name="connsiteX2" fmla="*/ 121888 w 551259"/>
                  <a:gd name="connsiteY2" fmla="*/ 0 h 985962"/>
                  <a:gd name="connsiteX3" fmla="*/ 121888 w 551259"/>
                  <a:gd name="connsiteY3" fmla="*/ 23854 h 985962"/>
                  <a:gd name="connsiteX0" fmla="*/ 551618 w 551618"/>
                  <a:gd name="connsiteY0" fmla="*/ 962935 h 962935"/>
                  <a:gd name="connsiteX1" fmla="*/ 18880 w 551618"/>
                  <a:gd name="connsiteY1" fmla="*/ 104194 h 962935"/>
                  <a:gd name="connsiteX2" fmla="*/ 122247 w 551618"/>
                  <a:gd name="connsiteY2" fmla="*/ 827 h 962935"/>
                  <a:gd name="connsiteX0" fmla="*/ 374940 w 374940"/>
                  <a:gd name="connsiteY0" fmla="*/ 803082 h 803082"/>
                  <a:gd name="connsiteX1" fmla="*/ 9180 w 374940"/>
                  <a:gd name="connsiteY1" fmla="*/ 103367 h 803082"/>
                  <a:gd name="connsiteX2" fmla="*/ 112547 w 374940"/>
                  <a:gd name="connsiteY2" fmla="*/ 0 h 803082"/>
                  <a:gd name="connsiteX0" fmla="*/ 374940 w 374940"/>
                  <a:gd name="connsiteY0" fmla="*/ 803082 h 803082"/>
                  <a:gd name="connsiteX1" fmla="*/ 9180 w 374940"/>
                  <a:gd name="connsiteY1" fmla="*/ 103367 h 803082"/>
                  <a:gd name="connsiteX2" fmla="*/ 112547 w 374940"/>
                  <a:gd name="connsiteY2" fmla="*/ 0 h 803082"/>
                  <a:gd name="connsiteX0" fmla="*/ 496256 w 496256"/>
                  <a:gd name="connsiteY0" fmla="*/ 924903 h 924903"/>
                  <a:gd name="connsiteX1" fmla="*/ 5106 w 496256"/>
                  <a:gd name="connsiteY1" fmla="*/ 41341 h 924903"/>
                  <a:gd name="connsiteX2" fmla="*/ 233863 w 496256"/>
                  <a:gd name="connsiteY2" fmla="*/ 121821 h 924903"/>
                  <a:gd name="connsiteX0" fmla="*/ 502590 w 502590"/>
                  <a:gd name="connsiteY0" fmla="*/ 965897 h 965897"/>
                  <a:gd name="connsiteX1" fmla="*/ 11440 w 502590"/>
                  <a:gd name="connsiteY1" fmla="*/ 82335 h 965897"/>
                  <a:gd name="connsiteX2" fmla="*/ 83459 w 502590"/>
                  <a:gd name="connsiteY2" fmla="*/ 1950 h 965897"/>
                  <a:gd name="connsiteX0" fmla="*/ 462088 w 462088"/>
                  <a:gd name="connsiteY0" fmla="*/ 963948 h 963948"/>
                  <a:gd name="connsiteX1" fmla="*/ 17959 w 462088"/>
                  <a:gd name="connsiteY1" fmla="*/ 97623 h 963948"/>
                  <a:gd name="connsiteX2" fmla="*/ 42957 w 462088"/>
                  <a:gd name="connsiteY2" fmla="*/ 1 h 963948"/>
                  <a:gd name="connsiteX0" fmla="*/ 503885 w 503885"/>
                  <a:gd name="connsiteY0" fmla="*/ 981184 h 981184"/>
                  <a:gd name="connsiteX1" fmla="*/ 17959 w 503885"/>
                  <a:gd name="connsiteY1" fmla="*/ 97623 h 981184"/>
                  <a:gd name="connsiteX2" fmla="*/ 42957 w 503885"/>
                  <a:gd name="connsiteY2" fmla="*/ 1 h 981184"/>
                  <a:gd name="connsiteX0" fmla="*/ 351535 w 351536"/>
                  <a:gd name="connsiteY0" fmla="*/ 721730 h 721729"/>
                  <a:gd name="connsiteX1" fmla="*/ 17957 w 351536"/>
                  <a:gd name="connsiteY1" fmla="*/ 97623 h 721729"/>
                  <a:gd name="connsiteX2" fmla="*/ 42955 w 351536"/>
                  <a:gd name="connsiteY2" fmla="*/ 1 h 7217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51536" h="721729">
                    <a:moveTo>
                      <a:pt x="351535" y="721730"/>
                    </a:moveTo>
                    <a:cubicBezTo>
                      <a:pt x="116971" y="283082"/>
                      <a:pt x="61689" y="231470"/>
                      <a:pt x="17957" y="97623"/>
                    </a:cubicBezTo>
                    <a:cubicBezTo>
                      <a:pt x="-25775" y="-36224"/>
                      <a:pt x="21420" y="21536"/>
                      <a:pt x="42955" y="1"/>
                    </a:cubicBezTo>
                  </a:path>
                </a:pathLst>
              </a:custGeom>
              <a:ln w="127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07" name="Freeform: Shape 206">
                <a:extLst>
                  <a:ext uri="{FF2B5EF4-FFF2-40B4-BE49-F238E27FC236}">
                    <a16:creationId xmlns:a16="http://schemas.microsoft.com/office/drawing/2014/main" id="{66DDBCED-A059-49AF-9267-A9D105309B6A}"/>
                  </a:ext>
                </a:extLst>
              </p:cNvPr>
              <p:cNvSpPr/>
              <p:nvPr/>
            </p:nvSpPr>
            <p:spPr>
              <a:xfrm>
                <a:off x="3581400" y="2815426"/>
                <a:ext cx="86519" cy="127801"/>
              </a:xfrm>
              <a:custGeom>
                <a:avLst/>
                <a:gdLst>
                  <a:gd name="connsiteX0" fmla="*/ 0 w 133350"/>
                  <a:gd name="connsiteY0" fmla="*/ 173831 h 173831"/>
                  <a:gd name="connsiteX1" fmla="*/ 133350 w 133350"/>
                  <a:gd name="connsiteY1" fmla="*/ 0 h 173831"/>
                  <a:gd name="connsiteX2" fmla="*/ 133350 w 133350"/>
                  <a:gd name="connsiteY2" fmla="*/ 0 h 173831"/>
                  <a:gd name="connsiteX0" fmla="*/ 0 w 140493"/>
                  <a:gd name="connsiteY0" fmla="*/ 209550 h 209550"/>
                  <a:gd name="connsiteX1" fmla="*/ 140493 w 140493"/>
                  <a:gd name="connsiteY1" fmla="*/ 0 h 209550"/>
                  <a:gd name="connsiteX2" fmla="*/ 140493 w 140493"/>
                  <a:gd name="connsiteY2" fmla="*/ 0 h 209550"/>
                  <a:gd name="connsiteX0" fmla="*/ 0 w 140493"/>
                  <a:gd name="connsiteY0" fmla="*/ 209550 h 209550"/>
                  <a:gd name="connsiteX1" fmla="*/ 140493 w 140493"/>
                  <a:gd name="connsiteY1" fmla="*/ 0 h 209550"/>
                  <a:gd name="connsiteX0" fmla="*/ 0 w 86519"/>
                  <a:gd name="connsiteY0" fmla="*/ 127801 h 127801"/>
                  <a:gd name="connsiteX1" fmla="*/ 86519 w 86519"/>
                  <a:gd name="connsiteY1" fmla="*/ 0 h 1278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6519" h="127801">
                    <a:moveTo>
                      <a:pt x="0" y="127801"/>
                    </a:moveTo>
                    <a:lnTo>
                      <a:pt x="86519" y="0"/>
                    </a:lnTo>
                  </a:path>
                </a:pathLst>
              </a:custGeom>
              <a:no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8" name="Freeform 72">
                <a:extLst>
                  <a:ext uri="{FF2B5EF4-FFF2-40B4-BE49-F238E27FC236}">
                    <a16:creationId xmlns:a16="http://schemas.microsoft.com/office/drawing/2014/main" id="{62FA9FAB-91A3-4ACB-808B-E7FFA28F71BF}"/>
                  </a:ext>
                </a:extLst>
              </p:cNvPr>
              <p:cNvSpPr/>
              <p:nvPr/>
            </p:nvSpPr>
            <p:spPr>
              <a:xfrm flipH="1">
                <a:off x="3759100" y="2673588"/>
                <a:ext cx="148446" cy="288258"/>
              </a:xfrm>
              <a:custGeom>
                <a:avLst/>
                <a:gdLst>
                  <a:gd name="connsiteX0" fmla="*/ 679905 w 679905"/>
                  <a:gd name="connsiteY0" fmla="*/ 1118161 h 1118161"/>
                  <a:gd name="connsiteX1" fmla="*/ 11995 w 679905"/>
                  <a:gd name="connsiteY1" fmla="*/ 60637 h 1118161"/>
                  <a:gd name="connsiteX2" fmla="*/ 250534 w 679905"/>
                  <a:gd name="connsiteY2" fmla="*/ 132199 h 1118161"/>
                  <a:gd name="connsiteX3" fmla="*/ 250534 w 679905"/>
                  <a:gd name="connsiteY3" fmla="*/ 156053 h 1118161"/>
                  <a:gd name="connsiteX0" fmla="*/ 551259 w 551259"/>
                  <a:gd name="connsiteY0" fmla="*/ 985962 h 985962"/>
                  <a:gd name="connsiteX1" fmla="*/ 18521 w 551259"/>
                  <a:gd name="connsiteY1" fmla="*/ 127221 h 985962"/>
                  <a:gd name="connsiteX2" fmla="*/ 121888 w 551259"/>
                  <a:gd name="connsiteY2" fmla="*/ 0 h 985962"/>
                  <a:gd name="connsiteX3" fmla="*/ 121888 w 551259"/>
                  <a:gd name="connsiteY3" fmla="*/ 23854 h 985962"/>
                  <a:gd name="connsiteX0" fmla="*/ 551618 w 551618"/>
                  <a:gd name="connsiteY0" fmla="*/ 962935 h 962935"/>
                  <a:gd name="connsiteX1" fmla="*/ 18880 w 551618"/>
                  <a:gd name="connsiteY1" fmla="*/ 104194 h 962935"/>
                  <a:gd name="connsiteX2" fmla="*/ 122247 w 551618"/>
                  <a:gd name="connsiteY2" fmla="*/ 827 h 962935"/>
                  <a:gd name="connsiteX0" fmla="*/ 374940 w 374940"/>
                  <a:gd name="connsiteY0" fmla="*/ 803082 h 803082"/>
                  <a:gd name="connsiteX1" fmla="*/ 9180 w 374940"/>
                  <a:gd name="connsiteY1" fmla="*/ 103367 h 803082"/>
                  <a:gd name="connsiteX2" fmla="*/ 112547 w 374940"/>
                  <a:gd name="connsiteY2" fmla="*/ 0 h 803082"/>
                  <a:gd name="connsiteX0" fmla="*/ 374940 w 374940"/>
                  <a:gd name="connsiteY0" fmla="*/ 803082 h 803082"/>
                  <a:gd name="connsiteX1" fmla="*/ 9180 w 374940"/>
                  <a:gd name="connsiteY1" fmla="*/ 103367 h 803082"/>
                  <a:gd name="connsiteX2" fmla="*/ 112547 w 374940"/>
                  <a:gd name="connsiteY2" fmla="*/ 0 h 803082"/>
                  <a:gd name="connsiteX0" fmla="*/ 496256 w 496256"/>
                  <a:gd name="connsiteY0" fmla="*/ 924903 h 924903"/>
                  <a:gd name="connsiteX1" fmla="*/ 5106 w 496256"/>
                  <a:gd name="connsiteY1" fmla="*/ 41341 h 924903"/>
                  <a:gd name="connsiteX2" fmla="*/ 233863 w 496256"/>
                  <a:gd name="connsiteY2" fmla="*/ 121821 h 924903"/>
                  <a:gd name="connsiteX0" fmla="*/ 502590 w 502590"/>
                  <a:gd name="connsiteY0" fmla="*/ 965897 h 965897"/>
                  <a:gd name="connsiteX1" fmla="*/ 11440 w 502590"/>
                  <a:gd name="connsiteY1" fmla="*/ 82335 h 965897"/>
                  <a:gd name="connsiteX2" fmla="*/ 83459 w 502590"/>
                  <a:gd name="connsiteY2" fmla="*/ 1950 h 965897"/>
                  <a:gd name="connsiteX0" fmla="*/ 462088 w 462088"/>
                  <a:gd name="connsiteY0" fmla="*/ 963948 h 963948"/>
                  <a:gd name="connsiteX1" fmla="*/ 17959 w 462088"/>
                  <a:gd name="connsiteY1" fmla="*/ 97623 h 963948"/>
                  <a:gd name="connsiteX2" fmla="*/ 42957 w 462088"/>
                  <a:gd name="connsiteY2" fmla="*/ 1 h 963948"/>
                  <a:gd name="connsiteX0" fmla="*/ 503885 w 503885"/>
                  <a:gd name="connsiteY0" fmla="*/ 981184 h 981184"/>
                  <a:gd name="connsiteX1" fmla="*/ 17959 w 503885"/>
                  <a:gd name="connsiteY1" fmla="*/ 97623 h 981184"/>
                  <a:gd name="connsiteX2" fmla="*/ 42957 w 503885"/>
                  <a:gd name="connsiteY2" fmla="*/ 1 h 981184"/>
                  <a:gd name="connsiteX0" fmla="*/ 357596 w 357596"/>
                  <a:gd name="connsiteY0" fmla="*/ 768612 h 768612"/>
                  <a:gd name="connsiteX1" fmla="*/ 17959 w 357596"/>
                  <a:gd name="connsiteY1" fmla="*/ 97623 h 768612"/>
                  <a:gd name="connsiteX2" fmla="*/ 42957 w 357596"/>
                  <a:gd name="connsiteY2" fmla="*/ 1 h 768612"/>
                  <a:gd name="connsiteX0" fmla="*/ 325699 w 325699"/>
                  <a:gd name="connsiteY0" fmla="*/ 695475 h 695475"/>
                  <a:gd name="connsiteX1" fmla="*/ 17957 w 325699"/>
                  <a:gd name="connsiteY1" fmla="*/ 97623 h 695475"/>
                  <a:gd name="connsiteX2" fmla="*/ 42955 w 325699"/>
                  <a:gd name="connsiteY2" fmla="*/ 1 h 695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699" h="695475">
                    <a:moveTo>
                      <a:pt x="325699" y="695475"/>
                    </a:moveTo>
                    <a:cubicBezTo>
                      <a:pt x="91135" y="256827"/>
                      <a:pt x="61689" y="231470"/>
                      <a:pt x="17957" y="97623"/>
                    </a:cubicBezTo>
                    <a:cubicBezTo>
                      <a:pt x="-25775" y="-36224"/>
                      <a:pt x="21420" y="21536"/>
                      <a:pt x="42955" y="1"/>
                    </a:cubicBezTo>
                  </a:path>
                </a:pathLst>
              </a:custGeom>
              <a:ln w="127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09" name="Freeform: Shape 208">
                <a:extLst>
                  <a:ext uri="{FF2B5EF4-FFF2-40B4-BE49-F238E27FC236}">
                    <a16:creationId xmlns:a16="http://schemas.microsoft.com/office/drawing/2014/main" id="{26E03DEE-FF8A-4B2D-8D48-C099D86EA874}"/>
                  </a:ext>
                </a:extLst>
              </p:cNvPr>
              <p:cNvSpPr/>
              <p:nvPr/>
            </p:nvSpPr>
            <p:spPr>
              <a:xfrm>
                <a:off x="3705222" y="2792900"/>
                <a:ext cx="90688" cy="145709"/>
              </a:xfrm>
              <a:custGeom>
                <a:avLst/>
                <a:gdLst>
                  <a:gd name="connsiteX0" fmla="*/ 0 w 133350"/>
                  <a:gd name="connsiteY0" fmla="*/ 173831 h 173831"/>
                  <a:gd name="connsiteX1" fmla="*/ 133350 w 133350"/>
                  <a:gd name="connsiteY1" fmla="*/ 0 h 173831"/>
                  <a:gd name="connsiteX2" fmla="*/ 133350 w 133350"/>
                  <a:gd name="connsiteY2" fmla="*/ 0 h 173831"/>
                  <a:gd name="connsiteX0" fmla="*/ 0 w 140493"/>
                  <a:gd name="connsiteY0" fmla="*/ 209550 h 209550"/>
                  <a:gd name="connsiteX1" fmla="*/ 140493 w 140493"/>
                  <a:gd name="connsiteY1" fmla="*/ 0 h 209550"/>
                  <a:gd name="connsiteX2" fmla="*/ 140493 w 140493"/>
                  <a:gd name="connsiteY2" fmla="*/ 0 h 209550"/>
                  <a:gd name="connsiteX0" fmla="*/ 0 w 80961"/>
                  <a:gd name="connsiteY0" fmla="*/ 133350 h 133350"/>
                  <a:gd name="connsiteX1" fmla="*/ 80961 w 80961"/>
                  <a:gd name="connsiteY1" fmla="*/ 0 h 133350"/>
                  <a:gd name="connsiteX2" fmla="*/ 80961 w 80961"/>
                  <a:gd name="connsiteY2" fmla="*/ 0 h 133350"/>
                  <a:gd name="connsiteX0" fmla="*/ 0 w 90687"/>
                  <a:gd name="connsiteY0" fmla="*/ 145710 h 145710"/>
                  <a:gd name="connsiteX1" fmla="*/ 80961 w 90687"/>
                  <a:gd name="connsiteY1" fmla="*/ 12360 h 145710"/>
                  <a:gd name="connsiteX2" fmla="*/ 90687 w 90687"/>
                  <a:gd name="connsiteY2" fmla="*/ 0 h 145710"/>
                  <a:gd name="connsiteX0" fmla="*/ 0 w 80961"/>
                  <a:gd name="connsiteY0" fmla="*/ 133350 h 133350"/>
                  <a:gd name="connsiteX1" fmla="*/ 80961 w 80961"/>
                  <a:gd name="connsiteY1" fmla="*/ 0 h 133350"/>
                  <a:gd name="connsiteX0" fmla="*/ 0 w 90687"/>
                  <a:gd name="connsiteY0" fmla="*/ 145709 h 145709"/>
                  <a:gd name="connsiteX1" fmla="*/ 90687 w 90687"/>
                  <a:gd name="connsiteY1" fmla="*/ 0 h 1457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0687" h="145709">
                    <a:moveTo>
                      <a:pt x="0" y="145709"/>
                    </a:moveTo>
                    <a:lnTo>
                      <a:pt x="90687" y="0"/>
                    </a:lnTo>
                  </a:path>
                </a:pathLst>
              </a:custGeom>
              <a:no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1" name="Group 200">
              <a:extLst>
                <a:ext uri="{FF2B5EF4-FFF2-40B4-BE49-F238E27FC236}">
                  <a16:creationId xmlns:a16="http://schemas.microsoft.com/office/drawing/2014/main" id="{DFBE8FB2-A991-47B3-87E2-568CF86453E3}"/>
                </a:ext>
              </a:extLst>
            </p:cNvPr>
            <p:cNvGrpSpPr/>
            <p:nvPr/>
          </p:nvGrpSpPr>
          <p:grpSpPr>
            <a:xfrm rot="20700000">
              <a:off x="8125223" y="4266609"/>
              <a:ext cx="312130" cy="637580"/>
              <a:chOff x="3699294" y="2515377"/>
              <a:chExt cx="270698" cy="552949"/>
            </a:xfrm>
          </p:grpSpPr>
          <p:sp>
            <p:nvSpPr>
              <p:cNvPr id="202" name="Freeform 72">
                <a:extLst>
                  <a:ext uri="{FF2B5EF4-FFF2-40B4-BE49-F238E27FC236}">
                    <a16:creationId xmlns:a16="http://schemas.microsoft.com/office/drawing/2014/main" id="{27641EB7-3C88-4D7E-95B9-D8EC5298E411}"/>
                  </a:ext>
                </a:extLst>
              </p:cNvPr>
              <p:cNvSpPr/>
              <p:nvPr/>
            </p:nvSpPr>
            <p:spPr>
              <a:xfrm flipH="1">
                <a:off x="3728097" y="2520307"/>
                <a:ext cx="177673" cy="357681"/>
              </a:xfrm>
              <a:custGeom>
                <a:avLst/>
                <a:gdLst>
                  <a:gd name="connsiteX0" fmla="*/ 679905 w 679905"/>
                  <a:gd name="connsiteY0" fmla="*/ 1118161 h 1118161"/>
                  <a:gd name="connsiteX1" fmla="*/ 11995 w 679905"/>
                  <a:gd name="connsiteY1" fmla="*/ 60637 h 1118161"/>
                  <a:gd name="connsiteX2" fmla="*/ 250534 w 679905"/>
                  <a:gd name="connsiteY2" fmla="*/ 132199 h 1118161"/>
                  <a:gd name="connsiteX3" fmla="*/ 250534 w 679905"/>
                  <a:gd name="connsiteY3" fmla="*/ 156053 h 1118161"/>
                  <a:gd name="connsiteX0" fmla="*/ 551259 w 551259"/>
                  <a:gd name="connsiteY0" fmla="*/ 985962 h 985962"/>
                  <a:gd name="connsiteX1" fmla="*/ 18521 w 551259"/>
                  <a:gd name="connsiteY1" fmla="*/ 127221 h 985962"/>
                  <a:gd name="connsiteX2" fmla="*/ 121888 w 551259"/>
                  <a:gd name="connsiteY2" fmla="*/ 0 h 985962"/>
                  <a:gd name="connsiteX3" fmla="*/ 121888 w 551259"/>
                  <a:gd name="connsiteY3" fmla="*/ 23854 h 985962"/>
                  <a:gd name="connsiteX0" fmla="*/ 551618 w 551618"/>
                  <a:gd name="connsiteY0" fmla="*/ 962935 h 962935"/>
                  <a:gd name="connsiteX1" fmla="*/ 18880 w 551618"/>
                  <a:gd name="connsiteY1" fmla="*/ 104194 h 962935"/>
                  <a:gd name="connsiteX2" fmla="*/ 122247 w 551618"/>
                  <a:gd name="connsiteY2" fmla="*/ 827 h 962935"/>
                  <a:gd name="connsiteX0" fmla="*/ 374940 w 374940"/>
                  <a:gd name="connsiteY0" fmla="*/ 803082 h 803082"/>
                  <a:gd name="connsiteX1" fmla="*/ 9180 w 374940"/>
                  <a:gd name="connsiteY1" fmla="*/ 103367 h 803082"/>
                  <a:gd name="connsiteX2" fmla="*/ 112547 w 374940"/>
                  <a:gd name="connsiteY2" fmla="*/ 0 h 803082"/>
                  <a:gd name="connsiteX0" fmla="*/ 374940 w 374940"/>
                  <a:gd name="connsiteY0" fmla="*/ 803082 h 803082"/>
                  <a:gd name="connsiteX1" fmla="*/ 9180 w 374940"/>
                  <a:gd name="connsiteY1" fmla="*/ 103367 h 803082"/>
                  <a:gd name="connsiteX2" fmla="*/ 112547 w 374940"/>
                  <a:gd name="connsiteY2" fmla="*/ 0 h 803082"/>
                  <a:gd name="connsiteX0" fmla="*/ 496256 w 496256"/>
                  <a:gd name="connsiteY0" fmla="*/ 924903 h 924903"/>
                  <a:gd name="connsiteX1" fmla="*/ 5106 w 496256"/>
                  <a:gd name="connsiteY1" fmla="*/ 41341 h 924903"/>
                  <a:gd name="connsiteX2" fmla="*/ 233863 w 496256"/>
                  <a:gd name="connsiteY2" fmla="*/ 121821 h 924903"/>
                  <a:gd name="connsiteX0" fmla="*/ 502590 w 502590"/>
                  <a:gd name="connsiteY0" fmla="*/ 965897 h 965897"/>
                  <a:gd name="connsiteX1" fmla="*/ 11440 w 502590"/>
                  <a:gd name="connsiteY1" fmla="*/ 82335 h 965897"/>
                  <a:gd name="connsiteX2" fmla="*/ 83459 w 502590"/>
                  <a:gd name="connsiteY2" fmla="*/ 1950 h 965897"/>
                  <a:gd name="connsiteX0" fmla="*/ 462088 w 462088"/>
                  <a:gd name="connsiteY0" fmla="*/ 963948 h 963948"/>
                  <a:gd name="connsiteX1" fmla="*/ 17959 w 462088"/>
                  <a:gd name="connsiteY1" fmla="*/ 97623 h 963948"/>
                  <a:gd name="connsiteX2" fmla="*/ 42957 w 462088"/>
                  <a:gd name="connsiteY2" fmla="*/ 1 h 963948"/>
                  <a:gd name="connsiteX0" fmla="*/ 503885 w 503885"/>
                  <a:gd name="connsiteY0" fmla="*/ 981184 h 981184"/>
                  <a:gd name="connsiteX1" fmla="*/ 17959 w 503885"/>
                  <a:gd name="connsiteY1" fmla="*/ 97623 h 981184"/>
                  <a:gd name="connsiteX2" fmla="*/ 42957 w 503885"/>
                  <a:gd name="connsiteY2" fmla="*/ 1 h 981184"/>
                  <a:gd name="connsiteX0" fmla="*/ 315799 w 315799"/>
                  <a:gd name="connsiteY0" fmla="*/ 693925 h 693925"/>
                  <a:gd name="connsiteX1" fmla="*/ 17959 w 315799"/>
                  <a:gd name="connsiteY1" fmla="*/ 97623 h 693925"/>
                  <a:gd name="connsiteX2" fmla="*/ 42957 w 315799"/>
                  <a:gd name="connsiteY2" fmla="*/ 1 h 693925"/>
                  <a:gd name="connsiteX0" fmla="*/ 389824 w 389824"/>
                  <a:gd name="connsiteY0" fmla="*/ 862971 h 862970"/>
                  <a:gd name="connsiteX1" fmla="*/ 17957 w 389824"/>
                  <a:gd name="connsiteY1" fmla="*/ 97623 h 862970"/>
                  <a:gd name="connsiteX2" fmla="*/ 42955 w 389824"/>
                  <a:gd name="connsiteY2" fmla="*/ 1 h 8629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89824" h="862970">
                    <a:moveTo>
                      <a:pt x="389824" y="862971"/>
                    </a:moveTo>
                    <a:cubicBezTo>
                      <a:pt x="155260" y="424323"/>
                      <a:pt x="61689" y="231470"/>
                      <a:pt x="17957" y="97623"/>
                    </a:cubicBezTo>
                    <a:cubicBezTo>
                      <a:pt x="-25775" y="-36224"/>
                      <a:pt x="21420" y="21536"/>
                      <a:pt x="42955" y="1"/>
                    </a:cubicBezTo>
                  </a:path>
                </a:pathLst>
              </a:custGeom>
              <a:ln w="12700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 dirty="0"/>
              </a:p>
            </p:txBody>
          </p:sp>
          <p:sp>
            <p:nvSpPr>
              <p:cNvPr id="203" name="Freeform: Shape 202">
                <a:extLst>
                  <a:ext uri="{FF2B5EF4-FFF2-40B4-BE49-F238E27FC236}">
                    <a16:creationId xmlns:a16="http://schemas.microsoft.com/office/drawing/2014/main" id="{F90B2F18-17B5-4868-90E5-08FE02F61C0F}"/>
                  </a:ext>
                </a:extLst>
              </p:cNvPr>
              <p:cNvSpPr/>
              <p:nvPr/>
            </p:nvSpPr>
            <p:spPr>
              <a:xfrm>
                <a:off x="3699294" y="2628401"/>
                <a:ext cx="116878" cy="238693"/>
              </a:xfrm>
              <a:custGeom>
                <a:avLst/>
                <a:gdLst>
                  <a:gd name="connsiteX0" fmla="*/ 0 w 133350"/>
                  <a:gd name="connsiteY0" fmla="*/ 173831 h 173831"/>
                  <a:gd name="connsiteX1" fmla="*/ 133350 w 133350"/>
                  <a:gd name="connsiteY1" fmla="*/ 0 h 173831"/>
                  <a:gd name="connsiteX2" fmla="*/ 133350 w 133350"/>
                  <a:gd name="connsiteY2" fmla="*/ 0 h 173831"/>
                  <a:gd name="connsiteX0" fmla="*/ 0 w 140493"/>
                  <a:gd name="connsiteY0" fmla="*/ 209550 h 209550"/>
                  <a:gd name="connsiteX1" fmla="*/ 140493 w 140493"/>
                  <a:gd name="connsiteY1" fmla="*/ 0 h 209550"/>
                  <a:gd name="connsiteX2" fmla="*/ 140493 w 140493"/>
                  <a:gd name="connsiteY2" fmla="*/ 0 h 209550"/>
                  <a:gd name="connsiteX0" fmla="*/ 0 w 80962"/>
                  <a:gd name="connsiteY0" fmla="*/ 128588 h 128588"/>
                  <a:gd name="connsiteX1" fmla="*/ 80962 w 80962"/>
                  <a:gd name="connsiteY1" fmla="*/ 0 h 128588"/>
                  <a:gd name="connsiteX2" fmla="*/ 80962 w 80962"/>
                  <a:gd name="connsiteY2" fmla="*/ 0 h 128588"/>
                  <a:gd name="connsiteX0" fmla="*/ 0 w 141207"/>
                  <a:gd name="connsiteY0" fmla="*/ 225760 h 225760"/>
                  <a:gd name="connsiteX1" fmla="*/ 80962 w 141207"/>
                  <a:gd name="connsiteY1" fmla="*/ 97172 h 225760"/>
                  <a:gd name="connsiteX2" fmla="*/ 141207 w 141207"/>
                  <a:gd name="connsiteY2" fmla="*/ 0 h 225760"/>
                  <a:gd name="connsiteX0" fmla="*/ 0 w 80962"/>
                  <a:gd name="connsiteY0" fmla="*/ 128588 h 128588"/>
                  <a:gd name="connsiteX1" fmla="*/ 80962 w 80962"/>
                  <a:gd name="connsiteY1" fmla="*/ 0 h 128588"/>
                  <a:gd name="connsiteX0" fmla="*/ 0 w 116878"/>
                  <a:gd name="connsiteY0" fmla="*/ 238693 h 238693"/>
                  <a:gd name="connsiteX1" fmla="*/ 116878 w 116878"/>
                  <a:gd name="connsiteY1" fmla="*/ 0 h 2386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6878" h="238693">
                    <a:moveTo>
                      <a:pt x="0" y="238693"/>
                    </a:moveTo>
                    <a:lnTo>
                      <a:pt x="116878" y="0"/>
                    </a:lnTo>
                  </a:path>
                </a:pathLst>
              </a:custGeom>
              <a:noFill/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4" name="Freeform 72">
                <a:extLst>
                  <a:ext uri="{FF2B5EF4-FFF2-40B4-BE49-F238E27FC236}">
                    <a16:creationId xmlns:a16="http://schemas.microsoft.com/office/drawing/2014/main" id="{94CB7821-67BB-4F39-82FE-09327079FD5D}"/>
                  </a:ext>
                </a:extLst>
              </p:cNvPr>
              <p:cNvSpPr/>
              <p:nvPr/>
            </p:nvSpPr>
            <p:spPr>
              <a:xfrm flipH="1">
                <a:off x="3732433" y="2515377"/>
                <a:ext cx="237559" cy="552949"/>
              </a:xfrm>
              <a:custGeom>
                <a:avLst/>
                <a:gdLst>
                  <a:gd name="connsiteX0" fmla="*/ 679905 w 679905"/>
                  <a:gd name="connsiteY0" fmla="*/ 1118161 h 1118161"/>
                  <a:gd name="connsiteX1" fmla="*/ 11995 w 679905"/>
                  <a:gd name="connsiteY1" fmla="*/ 60637 h 1118161"/>
                  <a:gd name="connsiteX2" fmla="*/ 250534 w 679905"/>
                  <a:gd name="connsiteY2" fmla="*/ 132199 h 1118161"/>
                  <a:gd name="connsiteX3" fmla="*/ 250534 w 679905"/>
                  <a:gd name="connsiteY3" fmla="*/ 156053 h 1118161"/>
                  <a:gd name="connsiteX0" fmla="*/ 551259 w 551259"/>
                  <a:gd name="connsiteY0" fmla="*/ 985962 h 985962"/>
                  <a:gd name="connsiteX1" fmla="*/ 18521 w 551259"/>
                  <a:gd name="connsiteY1" fmla="*/ 127221 h 985962"/>
                  <a:gd name="connsiteX2" fmla="*/ 121888 w 551259"/>
                  <a:gd name="connsiteY2" fmla="*/ 0 h 985962"/>
                  <a:gd name="connsiteX3" fmla="*/ 121888 w 551259"/>
                  <a:gd name="connsiteY3" fmla="*/ 23854 h 985962"/>
                  <a:gd name="connsiteX0" fmla="*/ 551618 w 551618"/>
                  <a:gd name="connsiteY0" fmla="*/ 962935 h 962935"/>
                  <a:gd name="connsiteX1" fmla="*/ 18880 w 551618"/>
                  <a:gd name="connsiteY1" fmla="*/ 104194 h 962935"/>
                  <a:gd name="connsiteX2" fmla="*/ 122247 w 551618"/>
                  <a:gd name="connsiteY2" fmla="*/ 827 h 962935"/>
                  <a:gd name="connsiteX0" fmla="*/ 374940 w 374940"/>
                  <a:gd name="connsiteY0" fmla="*/ 803082 h 803082"/>
                  <a:gd name="connsiteX1" fmla="*/ 9180 w 374940"/>
                  <a:gd name="connsiteY1" fmla="*/ 103367 h 803082"/>
                  <a:gd name="connsiteX2" fmla="*/ 112547 w 374940"/>
                  <a:gd name="connsiteY2" fmla="*/ 0 h 803082"/>
                  <a:gd name="connsiteX0" fmla="*/ 374940 w 374940"/>
                  <a:gd name="connsiteY0" fmla="*/ 803082 h 803082"/>
                  <a:gd name="connsiteX1" fmla="*/ 9180 w 374940"/>
                  <a:gd name="connsiteY1" fmla="*/ 103367 h 803082"/>
                  <a:gd name="connsiteX2" fmla="*/ 112547 w 374940"/>
                  <a:gd name="connsiteY2" fmla="*/ 0 h 803082"/>
                  <a:gd name="connsiteX0" fmla="*/ 496256 w 496256"/>
                  <a:gd name="connsiteY0" fmla="*/ 924903 h 924903"/>
                  <a:gd name="connsiteX1" fmla="*/ 5106 w 496256"/>
                  <a:gd name="connsiteY1" fmla="*/ 41341 h 924903"/>
                  <a:gd name="connsiteX2" fmla="*/ 233863 w 496256"/>
                  <a:gd name="connsiteY2" fmla="*/ 121821 h 924903"/>
                  <a:gd name="connsiteX0" fmla="*/ 502590 w 502590"/>
                  <a:gd name="connsiteY0" fmla="*/ 965897 h 965897"/>
                  <a:gd name="connsiteX1" fmla="*/ 11440 w 502590"/>
                  <a:gd name="connsiteY1" fmla="*/ 82335 h 965897"/>
                  <a:gd name="connsiteX2" fmla="*/ 83459 w 502590"/>
                  <a:gd name="connsiteY2" fmla="*/ 1950 h 965897"/>
                  <a:gd name="connsiteX0" fmla="*/ 462088 w 462088"/>
                  <a:gd name="connsiteY0" fmla="*/ 963948 h 963948"/>
                  <a:gd name="connsiteX1" fmla="*/ 17959 w 462088"/>
                  <a:gd name="connsiteY1" fmla="*/ 97623 h 963948"/>
                  <a:gd name="connsiteX2" fmla="*/ 42957 w 462088"/>
                  <a:gd name="connsiteY2" fmla="*/ 1 h 963948"/>
                  <a:gd name="connsiteX0" fmla="*/ 503885 w 503885"/>
                  <a:gd name="connsiteY0" fmla="*/ 981184 h 981184"/>
                  <a:gd name="connsiteX1" fmla="*/ 17959 w 503885"/>
                  <a:gd name="connsiteY1" fmla="*/ 97623 h 981184"/>
                  <a:gd name="connsiteX2" fmla="*/ 42957 w 503885"/>
                  <a:gd name="connsiteY2" fmla="*/ 1 h 981184"/>
                  <a:gd name="connsiteX0" fmla="*/ 357596 w 357596"/>
                  <a:gd name="connsiteY0" fmla="*/ 768612 h 768612"/>
                  <a:gd name="connsiteX1" fmla="*/ 17959 w 357596"/>
                  <a:gd name="connsiteY1" fmla="*/ 97623 h 768612"/>
                  <a:gd name="connsiteX2" fmla="*/ 42957 w 357596"/>
                  <a:gd name="connsiteY2" fmla="*/ 1 h 768612"/>
                  <a:gd name="connsiteX0" fmla="*/ 425515 w 425515"/>
                  <a:gd name="connsiteY0" fmla="*/ 963950 h 963950"/>
                  <a:gd name="connsiteX1" fmla="*/ 17959 w 425515"/>
                  <a:gd name="connsiteY1" fmla="*/ 97623 h 963950"/>
                  <a:gd name="connsiteX2" fmla="*/ 42957 w 425515"/>
                  <a:gd name="connsiteY2" fmla="*/ 1 h 963950"/>
                  <a:gd name="connsiteX0" fmla="*/ 456864 w 456864"/>
                  <a:gd name="connsiteY0" fmla="*/ 935225 h 935225"/>
                  <a:gd name="connsiteX1" fmla="*/ 17959 w 456864"/>
                  <a:gd name="connsiteY1" fmla="*/ 97623 h 935225"/>
                  <a:gd name="connsiteX2" fmla="*/ 42957 w 456864"/>
                  <a:gd name="connsiteY2" fmla="*/ 1 h 935225"/>
                  <a:gd name="connsiteX0" fmla="*/ 521216 w 521215"/>
                  <a:gd name="connsiteY0" fmla="*/ 1334092 h 1334093"/>
                  <a:gd name="connsiteX1" fmla="*/ 17957 w 521215"/>
                  <a:gd name="connsiteY1" fmla="*/ 97623 h 1334093"/>
                  <a:gd name="connsiteX2" fmla="*/ 42955 w 521215"/>
                  <a:gd name="connsiteY2" fmla="*/ 1 h 1334093"/>
                  <a:gd name="connsiteX0" fmla="*/ 521216 w 521217"/>
                  <a:gd name="connsiteY0" fmla="*/ 1334092 h 1334093"/>
                  <a:gd name="connsiteX1" fmla="*/ 17957 w 521217"/>
                  <a:gd name="connsiteY1" fmla="*/ 97623 h 1334093"/>
                  <a:gd name="connsiteX2" fmla="*/ 42955 w 521217"/>
                  <a:gd name="connsiteY2" fmla="*/ 1 h 13340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21217" h="1334093">
                    <a:moveTo>
                      <a:pt x="521216" y="1334092"/>
                    </a:moveTo>
                    <a:cubicBezTo>
                      <a:pt x="339171" y="879969"/>
                      <a:pt x="61689" y="231470"/>
                      <a:pt x="17957" y="97623"/>
                    </a:cubicBezTo>
                    <a:cubicBezTo>
                      <a:pt x="-25775" y="-36224"/>
                      <a:pt x="21420" y="21536"/>
                      <a:pt x="42955" y="1"/>
                    </a:cubicBezTo>
                  </a:path>
                </a:pathLst>
              </a:custGeom>
              <a:ln w="12700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05" name="Freeform: Shape 204">
                <a:extLst>
                  <a:ext uri="{FF2B5EF4-FFF2-40B4-BE49-F238E27FC236}">
                    <a16:creationId xmlns:a16="http://schemas.microsoft.com/office/drawing/2014/main" id="{C95D2B0A-D38E-4323-91F7-4E09A0EFE30C}"/>
                  </a:ext>
                </a:extLst>
              </p:cNvPr>
              <p:cNvSpPr/>
              <p:nvPr/>
            </p:nvSpPr>
            <p:spPr>
              <a:xfrm>
                <a:off x="3757308" y="2619992"/>
                <a:ext cx="135599" cy="275446"/>
              </a:xfrm>
              <a:custGeom>
                <a:avLst/>
                <a:gdLst>
                  <a:gd name="connsiteX0" fmla="*/ 0 w 133350"/>
                  <a:gd name="connsiteY0" fmla="*/ 173831 h 173831"/>
                  <a:gd name="connsiteX1" fmla="*/ 133350 w 133350"/>
                  <a:gd name="connsiteY1" fmla="*/ 0 h 173831"/>
                  <a:gd name="connsiteX2" fmla="*/ 133350 w 133350"/>
                  <a:gd name="connsiteY2" fmla="*/ 0 h 173831"/>
                  <a:gd name="connsiteX0" fmla="*/ 0 w 140493"/>
                  <a:gd name="connsiteY0" fmla="*/ 209550 h 209550"/>
                  <a:gd name="connsiteX1" fmla="*/ 140493 w 140493"/>
                  <a:gd name="connsiteY1" fmla="*/ 0 h 209550"/>
                  <a:gd name="connsiteX2" fmla="*/ 140493 w 140493"/>
                  <a:gd name="connsiteY2" fmla="*/ 0 h 209550"/>
                  <a:gd name="connsiteX0" fmla="*/ 0 w 80961"/>
                  <a:gd name="connsiteY0" fmla="*/ 133350 h 133350"/>
                  <a:gd name="connsiteX1" fmla="*/ 80961 w 80961"/>
                  <a:gd name="connsiteY1" fmla="*/ 0 h 133350"/>
                  <a:gd name="connsiteX2" fmla="*/ 80961 w 80961"/>
                  <a:gd name="connsiteY2" fmla="*/ 0 h 133350"/>
                  <a:gd name="connsiteX0" fmla="*/ 0 w 73817"/>
                  <a:gd name="connsiteY0" fmla="*/ 116682 h 116682"/>
                  <a:gd name="connsiteX1" fmla="*/ 73817 w 73817"/>
                  <a:gd name="connsiteY1" fmla="*/ 0 h 116682"/>
                  <a:gd name="connsiteX2" fmla="*/ 73817 w 73817"/>
                  <a:gd name="connsiteY2" fmla="*/ 0 h 116682"/>
                  <a:gd name="connsiteX0" fmla="*/ 0 w 123840"/>
                  <a:gd name="connsiteY0" fmla="*/ 231560 h 231560"/>
                  <a:gd name="connsiteX1" fmla="*/ 73817 w 123840"/>
                  <a:gd name="connsiteY1" fmla="*/ 114878 h 231560"/>
                  <a:gd name="connsiteX2" fmla="*/ 123840 w 123840"/>
                  <a:gd name="connsiteY2" fmla="*/ 0 h 231560"/>
                  <a:gd name="connsiteX0" fmla="*/ 0 w 73817"/>
                  <a:gd name="connsiteY0" fmla="*/ 116682 h 116682"/>
                  <a:gd name="connsiteX1" fmla="*/ 73817 w 73817"/>
                  <a:gd name="connsiteY1" fmla="*/ 0 h 116682"/>
                  <a:gd name="connsiteX0" fmla="*/ 0 w 135599"/>
                  <a:gd name="connsiteY0" fmla="*/ 275445 h 275445"/>
                  <a:gd name="connsiteX1" fmla="*/ 135599 w 135599"/>
                  <a:gd name="connsiteY1" fmla="*/ 0 h 2754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5599" h="275445">
                    <a:moveTo>
                      <a:pt x="0" y="275445"/>
                    </a:moveTo>
                    <a:lnTo>
                      <a:pt x="135599" y="0"/>
                    </a:lnTo>
                  </a:path>
                </a:pathLst>
              </a:custGeom>
              <a:noFill/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39" name="Group 238">
            <a:extLst>
              <a:ext uri="{FF2B5EF4-FFF2-40B4-BE49-F238E27FC236}">
                <a16:creationId xmlns:a16="http://schemas.microsoft.com/office/drawing/2014/main" id="{1441CD17-0F8C-4767-9FDB-33BEFBFF370C}"/>
              </a:ext>
            </a:extLst>
          </p:cNvPr>
          <p:cNvGrpSpPr/>
          <p:nvPr/>
        </p:nvGrpSpPr>
        <p:grpSpPr>
          <a:xfrm>
            <a:off x="5073958" y="3101098"/>
            <a:ext cx="6524304" cy="3258657"/>
            <a:chOff x="-32350" y="787964"/>
            <a:chExt cx="12242773" cy="6114828"/>
          </a:xfrm>
        </p:grpSpPr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6EB480A4-143D-4ADB-A03C-BB7B3235E181}"/>
                </a:ext>
              </a:extLst>
            </p:cNvPr>
            <p:cNvSpPr/>
            <p:nvPr/>
          </p:nvSpPr>
          <p:spPr>
            <a:xfrm>
              <a:off x="-32350" y="787964"/>
              <a:ext cx="12242773" cy="6114828"/>
            </a:xfrm>
            <a:custGeom>
              <a:avLst/>
              <a:gdLst>
                <a:gd name="connsiteX0" fmla="*/ 2187480 w 12242773"/>
                <a:gd name="connsiteY0" fmla="*/ 4459442 h 6114828"/>
                <a:gd name="connsiteX1" fmla="*/ 2187957 w 12242773"/>
                <a:gd name="connsiteY1" fmla="*/ 4459597 h 6114828"/>
                <a:gd name="connsiteX2" fmla="*/ 2187983 w 12242773"/>
                <a:gd name="connsiteY2" fmla="*/ 4459584 h 6114828"/>
                <a:gd name="connsiteX3" fmla="*/ 4149108 w 12242773"/>
                <a:gd name="connsiteY3" fmla="*/ 4380319 h 6114828"/>
                <a:gd name="connsiteX4" fmla="*/ 4160297 w 12242773"/>
                <a:gd name="connsiteY4" fmla="*/ 4431688 h 6114828"/>
                <a:gd name="connsiteX5" fmla="*/ 4162841 w 12242773"/>
                <a:gd name="connsiteY5" fmla="*/ 4436266 h 6114828"/>
                <a:gd name="connsiteX6" fmla="*/ 4177080 w 12242773"/>
                <a:gd name="connsiteY6" fmla="*/ 4459662 h 6114828"/>
                <a:gd name="connsiteX7" fmla="*/ 4192847 w 12242773"/>
                <a:gd name="connsiteY7" fmla="*/ 4463730 h 6114828"/>
                <a:gd name="connsiteX8" fmla="*/ 4206581 w 12242773"/>
                <a:gd name="connsiteY8" fmla="*/ 4471867 h 6114828"/>
                <a:gd name="connsiteX9" fmla="*/ 4213701 w 12242773"/>
                <a:gd name="connsiteY9" fmla="*/ 4489669 h 6114828"/>
                <a:gd name="connsiteX10" fmla="*/ 4235060 w 12242773"/>
                <a:gd name="connsiteY10" fmla="*/ 4498823 h 6114828"/>
                <a:gd name="connsiteX11" fmla="*/ 4247267 w 12242773"/>
                <a:gd name="connsiteY11" fmla="*/ 4496789 h 6114828"/>
                <a:gd name="connsiteX12" fmla="*/ 4262524 w 12242773"/>
                <a:gd name="connsiteY12" fmla="*/ 4500858 h 6114828"/>
                <a:gd name="connsiteX13" fmla="*/ 4274224 w 12242773"/>
                <a:gd name="connsiteY13" fmla="*/ 4505436 h 6114828"/>
                <a:gd name="connsiteX14" fmla="*/ 4291514 w 12242773"/>
                <a:gd name="connsiteY14" fmla="*/ 4515607 h 6114828"/>
                <a:gd name="connsiteX15" fmla="*/ 4310334 w 12242773"/>
                <a:gd name="connsiteY15" fmla="*/ 4506452 h 6114828"/>
                <a:gd name="connsiteX16" fmla="*/ 4319996 w 12242773"/>
                <a:gd name="connsiteY16" fmla="*/ 4505944 h 6114828"/>
                <a:gd name="connsiteX17" fmla="*/ 4357126 w 12242773"/>
                <a:gd name="connsiteY17" fmla="*/ 4504418 h 6114828"/>
                <a:gd name="connsiteX18" fmla="*/ 4393744 w 12242773"/>
                <a:gd name="connsiteY18" fmla="*/ 4472885 h 6114828"/>
                <a:gd name="connsiteX19" fmla="*/ 4358143 w 12242773"/>
                <a:gd name="connsiteY19" fmla="*/ 4456609 h 6114828"/>
                <a:gd name="connsiteX20" fmla="*/ 4350006 w 12242773"/>
                <a:gd name="connsiteY20" fmla="*/ 4474920 h 6114828"/>
                <a:gd name="connsiteX21" fmla="*/ 4328644 w 12242773"/>
                <a:gd name="connsiteY21" fmla="*/ 4466273 h 6114828"/>
                <a:gd name="connsiteX22" fmla="*/ 4305248 w 12242773"/>
                <a:gd name="connsiteY22" fmla="*/ 4454575 h 6114828"/>
                <a:gd name="connsiteX23" fmla="*/ 4298128 w 12242773"/>
                <a:gd name="connsiteY23" fmla="*/ 4458135 h 6114828"/>
                <a:gd name="connsiteX24" fmla="*/ 4276766 w 12242773"/>
                <a:gd name="connsiteY24" fmla="*/ 4453049 h 6114828"/>
                <a:gd name="connsiteX25" fmla="*/ 4264053 w 12242773"/>
                <a:gd name="connsiteY25" fmla="*/ 4449998 h 6114828"/>
                <a:gd name="connsiteX26" fmla="*/ 4247267 w 12242773"/>
                <a:gd name="connsiteY26" fmla="*/ 4447455 h 6114828"/>
                <a:gd name="connsiteX27" fmla="*/ 4231502 w 12242773"/>
                <a:gd name="connsiteY27" fmla="*/ 4442877 h 6114828"/>
                <a:gd name="connsiteX28" fmla="*/ 4220313 w 12242773"/>
                <a:gd name="connsiteY28" fmla="*/ 4438300 h 6114828"/>
                <a:gd name="connsiteX29" fmla="*/ 4217770 w 12242773"/>
                <a:gd name="connsiteY29" fmla="*/ 4430162 h 6114828"/>
                <a:gd name="connsiteX30" fmla="*/ 4186235 w 12242773"/>
                <a:gd name="connsiteY30" fmla="*/ 4415922 h 6114828"/>
                <a:gd name="connsiteX31" fmla="*/ 4163348 w 12242773"/>
                <a:gd name="connsiteY31" fmla="*/ 4400663 h 6114828"/>
                <a:gd name="connsiteX32" fmla="*/ 4149108 w 12242773"/>
                <a:gd name="connsiteY32" fmla="*/ 4380319 h 6114828"/>
                <a:gd name="connsiteX33" fmla="*/ 4288972 w 12242773"/>
                <a:gd name="connsiteY33" fmla="*/ 4374725 h 6114828"/>
                <a:gd name="connsiteX34" fmla="*/ 4267104 w 12242773"/>
                <a:gd name="connsiteY34" fmla="*/ 4399646 h 6114828"/>
                <a:gd name="connsiteX35" fmla="*/ 4273205 w 12242773"/>
                <a:gd name="connsiteY35" fmla="*/ 4418973 h 6114828"/>
                <a:gd name="connsiteX36" fmla="*/ 4299145 w 12242773"/>
                <a:gd name="connsiteY36" fmla="*/ 4423042 h 6114828"/>
                <a:gd name="connsiteX37" fmla="*/ 4295584 w 12242773"/>
                <a:gd name="connsiteY37" fmla="*/ 4397103 h 6114828"/>
                <a:gd name="connsiteX38" fmla="*/ 4288972 w 12242773"/>
                <a:gd name="connsiteY38" fmla="*/ 4374725 h 6114828"/>
                <a:gd name="connsiteX39" fmla="*/ 2453635 w 12242773"/>
                <a:gd name="connsiteY39" fmla="*/ 4372119 h 6114828"/>
                <a:gd name="connsiteX40" fmla="*/ 2412778 w 12242773"/>
                <a:gd name="connsiteY40" fmla="*/ 4452859 h 6114828"/>
                <a:gd name="connsiteX41" fmla="*/ 2453635 w 12242773"/>
                <a:gd name="connsiteY41" fmla="*/ 4372119 h 6114828"/>
                <a:gd name="connsiteX42" fmla="*/ 4356298 w 12242773"/>
                <a:gd name="connsiteY42" fmla="*/ 4361438 h 6114828"/>
                <a:gd name="connsiteX43" fmla="*/ 4354582 w 12242773"/>
                <a:gd name="connsiteY43" fmla="*/ 4368622 h 6114828"/>
                <a:gd name="connsiteX44" fmla="*/ 4358143 w 12242773"/>
                <a:gd name="connsiteY44" fmla="*/ 4403206 h 6114828"/>
                <a:gd name="connsiteX45" fmla="*/ 4367296 w 12242773"/>
                <a:gd name="connsiteY45" fmla="*/ 4407784 h 6114828"/>
                <a:gd name="connsiteX46" fmla="*/ 4403917 w 12242773"/>
                <a:gd name="connsiteY46" fmla="*/ 4380319 h 6114828"/>
                <a:gd name="connsiteX47" fmla="*/ 4363737 w 12242773"/>
                <a:gd name="connsiteY47" fmla="*/ 4361501 h 6114828"/>
                <a:gd name="connsiteX48" fmla="*/ 4356298 w 12242773"/>
                <a:gd name="connsiteY48" fmla="*/ 4361438 h 6114828"/>
                <a:gd name="connsiteX49" fmla="*/ 4195898 w 12242773"/>
                <a:gd name="connsiteY49" fmla="*/ 4332002 h 6114828"/>
                <a:gd name="connsiteX50" fmla="*/ 4213192 w 12242773"/>
                <a:gd name="connsiteY50" fmla="*/ 4373200 h 6114828"/>
                <a:gd name="connsiteX51" fmla="*/ 4223873 w 12242773"/>
                <a:gd name="connsiteY51" fmla="*/ 4375234 h 6114828"/>
                <a:gd name="connsiteX52" fmla="*/ 4224890 w 12242773"/>
                <a:gd name="connsiteY52" fmla="*/ 4373708 h 6114828"/>
                <a:gd name="connsiteX53" fmla="*/ 4246250 w 12242773"/>
                <a:gd name="connsiteY53" fmla="*/ 4341666 h 6114828"/>
                <a:gd name="connsiteX54" fmla="*/ 4195898 w 12242773"/>
                <a:gd name="connsiteY54" fmla="*/ 4332002 h 6114828"/>
                <a:gd name="connsiteX55" fmla="*/ 2451690 w 12242773"/>
                <a:gd name="connsiteY55" fmla="*/ 4306944 h 6114828"/>
                <a:gd name="connsiteX56" fmla="*/ 2432233 w 12242773"/>
                <a:gd name="connsiteY56" fmla="*/ 4375524 h 6114828"/>
                <a:gd name="connsiteX57" fmla="*/ 2471630 w 12242773"/>
                <a:gd name="connsiteY57" fmla="*/ 4315698 h 6114828"/>
                <a:gd name="connsiteX58" fmla="*/ 2451690 w 12242773"/>
                <a:gd name="connsiteY58" fmla="*/ 4306944 h 6114828"/>
                <a:gd name="connsiteX59" fmla="*/ 2398674 w 12242773"/>
                <a:gd name="connsiteY59" fmla="*/ 4286028 h 6114828"/>
                <a:gd name="connsiteX60" fmla="*/ 2358789 w 12242773"/>
                <a:gd name="connsiteY60" fmla="*/ 4465505 h 6114828"/>
                <a:gd name="connsiteX61" fmla="*/ 2392838 w 12242773"/>
                <a:gd name="connsiteY61" fmla="*/ 4447509 h 6114828"/>
                <a:gd name="connsiteX62" fmla="*/ 2409860 w 12242773"/>
                <a:gd name="connsiteY62" fmla="*/ 4396925 h 6114828"/>
                <a:gd name="connsiteX63" fmla="*/ 2438557 w 12242773"/>
                <a:gd name="connsiteY63" fmla="*/ 4301592 h 6114828"/>
                <a:gd name="connsiteX64" fmla="*/ 2398674 w 12242773"/>
                <a:gd name="connsiteY64" fmla="*/ 4286028 h 6114828"/>
                <a:gd name="connsiteX65" fmla="*/ 2307720 w 12242773"/>
                <a:gd name="connsiteY65" fmla="*/ 4250036 h 6114828"/>
                <a:gd name="connsiteX66" fmla="*/ 2347116 w 12242773"/>
                <a:gd name="connsiteY66" fmla="*/ 4416380 h 6114828"/>
                <a:gd name="connsiteX67" fmla="*/ 2349063 w 12242773"/>
                <a:gd name="connsiteY67" fmla="*/ 4409084 h 6114828"/>
                <a:gd name="connsiteX68" fmla="*/ 2381162 w 12242773"/>
                <a:gd name="connsiteY68" fmla="*/ 4279218 h 6114828"/>
                <a:gd name="connsiteX69" fmla="*/ 2307720 w 12242773"/>
                <a:gd name="connsiteY69" fmla="*/ 4250036 h 6114828"/>
                <a:gd name="connsiteX70" fmla="*/ 2246920 w 12242773"/>
                <a:gd name="connsiteY70" fmla="*/ 4225717 h 6114828"/>
                <a:gd name="connsiteX71" fmla="*/ 2211416 w 12242773"/>
                <a:gd name="connsiteY71" fmla="*/ 4433890 h 6114828"/>
                <a:gd name="connsiteX72" fmla="*/ 2290694 w 12242773"/>
                <a:gd name="connsiteY72" fmla="*/ 4243226 h 6114828"/>
                <a:gd name="connsiteX73" fmla="*/ 2246920 w 12242773"/>
                <a:gd name="connsiteY73" fmla="*/ 4225717 h 6114828"/>
                <a:gd name="connsiteX74" fmla="*/ 940974 w 12242773"/>
                <a:gd name="connsiteY74" fmla="*/ 4224257 h 6114828"/>
                <a:gd name="connsiteX75" fmla="*/ 830565 w 12242773"/>
                <a:gd name="connsiteY75" fmla="*/ 4239821 h 6114828"/>
                <a:gd name="connsiteX76" fmla="*/ 949243 w 12242773"/>
                <a:gd name="connsiteY76" fmla="*/ 4486419 h 6114828"/>
                <a:gd name="connsiteX77" fmla="*/ 955566 w 12242773"/>
                <a:gd name="connsiteY77" fmla="*/ 4483987 h 6114828"/>
                <a:gd name="connsiteX78" fmla="*/ 911792 w 12242773"/>
                <a:gd name="connsiteY78" fmla="*/ 4367741 h 6114828"/>
                <a:gd name="connsiteX79" fmla="*/ 959458 w 12242773"/>
                <a:gd name="connsiteY79" fmla="*/ 4436321 h 6114828"/>
                <a:gd name="connsiteX80" fmla="*/ 973561 w 12242773"/>
                <a:gd name="connsiteY80" fmla="*/ 4475233 h 6114828"/>
                <a:gd name="connsiteX81" fmla="*/ 978427 w 12242773"/>
                <a:gd name="connsiteY81" fmla="*/ 4466476 h 6114828"/>
                <a:gd name="connsiteX82" fmla="*/ 959458 w 12242773"/>
                <a:gd name="connsiteY82" fmla="*/ 4384765 h 6114828"/>
                <a:gd name="connsiteX83" fmla="*/ 961889 w 12242773"/>
                <a:gd name="connsiteY83" fmla="*/ 4383792 h 6114828"/>
                <a:gd name="connsiteX84" fmla="*/ 993991 w 12242773"/>
                <a:gd name="connsiteY84" fmla="*/ 4450427 h 6114828"/>
                <a:gd name="connsiteX85" fmla="*/ 995936 w 12242773"/>
                <a:gd name="connsiteY85" fmla="*/ 4449454 h 6114828"/>
                <a:gd name="connsiteX86" fmla="*/ 940974 w 12242773"/>
                <a:gd name="connsiteY86" fmla="*/ 4224257 h 6114828"/>
                <a:gd name="connsiteX87" fmla="*/ 1028524 w 12242773"/>
                <a:gd name="connsiteY87" fmla="*/ 4212584 h 6114828"/>
                <a:gd name="connsiteX88" fmla="*/ 963834 w 12242773"/>
                <a:gd name="connsiteY88" fmla="*/ 4221826 h 6114828"/>
                <a:gd name="connsiteX89" fmla="*/ 1021483 w 12242773"/>
                <a:gd name="connsiteY89" fmla="*/ 4463202 h 6114828"/>
                <a:gd name="connsiteX90" fmla="*/ 1021641 w 12242773"/>
                <a:gd name="connsiteY90" fmla="*/ 4463095 h 6114828"/>
                <a:gd name="connsiteX91" fmla="*/ 1030964 w 12242773"/>
                <a:gd name="connsiteY91" fmla="*/ 4461213 h 6114828"/>
                <a:gd name="connsiteX92" fmla="*/ 1032240 w 12242773"/>
                <a:gd name="connsiteY92" fmla="*/ 4432636 h 6114828"/>
                <a:gd name="connsiteX93" fmla="*/ 1003719 w 12242773"/>
                <a:gd name="connsiteY93" fmla="*/ 4318616 h 6114828"/>
                <a:gd name="connsiteX94" fmla="*/ 1050412 w 12242773"/>
                <a:gd name="connsiteY94" fmla="*/ 4397896 h 6114828"/>
                <a:gd name="connsiteX95" fmla="*/ 1052357 w 12242773"/>
                <a:gd name="connsiteY95" fmla="*/ 4396925 h 6114828"/>
                <a:gd name="connsiteX96" fmla="*/ 1028524 w 12242773"/>
                <a:gd name="connsiteY96" fmla="*/ 4212584 h 6114828"/>
                <a:gd name="connsiteX97" fmla="*/ 2202173 w 12242773"/>
                <a:gd name="connsiteY97" fmla="*/ 4207720 h 6114828"/>
                <a:gd name="connsiteX98" fmla="*/ 2159370 w 12242773"/>
                <a:gd name="connsiteY98" fmla="*/ 4397896 h 6114828"/>
                <a:gd name="connsiteX99" fmla="*/ 2165208 w 12242773"/>
                <a:gd name="connsiteY99" fmla="*/ 4399843 h 6114828"/>
                <a:gd name="connsiteX100" fmla="*/ 2206063 w 12242773"/>
                <a:gd name="connsiteY100" fmla="*/ 4302079 h 6114828"/>
                <a:gd name="connsiteX101" fmla="*/ 2208983 w 12242773"/>
                <a:gd name="connsiteY101" fmla="*/ 4303539 h 6114828"/>
                <a:gd name="connsiteX102" fmla="*/ 2190015 w 12242773"/>
                <a:gd name="connsiteY102" fmla="*/ 4410542 h 6114828"/>
                <a:gd name="connsiteX103" fmla="*/ 2226980 w 12242773"/>
                <a:gd name="connsiteY103" fmla="*/ 4217934 h 6114828"/>
                <a:gd name="connsiteX104" fmla="*/ 2202173 w 12242773"/>
                <a:gd name="connsiteY104" fmla="*/ 4207720 h 6114828"/>
                <a:gd name="connsiteX105" fmla="*/ 1096618 w 12242773"/>
                <a:gd name="connsiteY105" fmla="*/ 4203830 h 6114828"/>
                <a:gd name="connsiteX106" fmla="*/ 1048465 w 12242773"/>
                <a:gd name="connsiteY106" fmla="*/ 4210638 h 6114828"/>
                <a:gd name="connsiteX107" fmla="*/ 1090292 w 12242773"/>
                <a:gd name="connsiteY107" fmla="*/ 4449235 h 6114828"/>
                <a:gd name="connsiteX108" fmla="*/ 1092521 w 12242773"/>
                <a:gd name="connsiteY108" fmla="*/ 4448785 h 6114828"/>
                <a:gd name="connsiteX109" fmla="*/ 1110741 w 12242773"/>
                <a:gd name="connsiteY109" fmla="*/ 4448785 h 6114828"/>
                <a:gd name="connsiteX110" fmla="*/ 1118018 w 12242773"/>
                <a:gd name="connsiteY110" fmla="*/ 4446536 h 6114828"/>
                <a:gd name="connsiteX111" fmla="*/ 1096618 w 12242773"/>
                <a:gd name="connsiteY111" fmla="*/ 4203830 h 6114828"/>
                <a:gd name="connsiteX112" fmla="*/ 1149634 w 12242773"/>
                <a:gd name="connsiteY112" fmla="*/ 4197020 h 6114828"/>
                <a:gd name="connsiteX113" fmla="*/ 1111209 w 12242773"/>
                <a:gd name="connsiteY113" fmla="*/ 4202370 h 6114828"/>
                <a:gd name="connsiteX114" fmla="*/ 1147203 w 12242773"/>
                <a:gd name="connsiteY114" fmla="*/ 4436808 h 6114828"/>
                <a:gd name="connsiteX115" fmla="*/ 1182221 w 12242773"/>
                <a:gd name="connsiteY115" fmla="*/ 4426106 h 6114828"/>
                <a:gd name="connsiteX116" fmla="*/ 1149634 w 12242773"/>
                <a:gd name="connsiteY116" fmla="*/ 4197020 h 6114828"/>
                <a:gd name="connsiteX117" fmla="*/ 1218215 w 12242773"/>
                <a:gd name="connsiteY117" fmla="*/ 4187292 h 6114828"/>
                <a:gd name="connsiteX118" fmla="*/ 1172495 w 12242773"/>
                <a:gd name="connsiteY118" fmla="*/ 4194102 h 6114828"/>
                <a:gd name="connsiteX119" fmla="*/ 1213350 w 12242773"/>
                <a:gd name="connsiteY119" fmla="*/ 4415894 h 6114828"/>
                <a:gd name="connsiteX120" fmla="*/ 1246911 w 12242773"/>
                <a:gd name="connsiteY120" fmla="*/ 4404706 h 6114828"/>
                <a:gd name="connsiteX121" fmla="*/ 1218215 w 12242773"/>
                <a:gd name="connsiteY121" fmla="*/ 4187292 h 6114828"/>
                <a:gd name="connsiteX122" fmla="*/ 1175898 w 12242773"/>
                <a:gd name="connsiteY122" fmla="*/ 3883300 h 6114828"/>
                <a:gd name="connsiteX123" fmla="*/ 741557 w 12242773"/>
                <a:gd name="connsiteY123" fmla="*/ 3933398 h 6114828"/>
                <a:gd name="connsiteX124" fmla="*/ 745934 w 12242773"/>
                <a:gd name="connsiteY124" fmla="*/ 3969392 h 6114828"/>
                <a:gd name="connsiteX125" fmla="*/ 800895 w 12242773"/>
                <a:gd name="connsiteY125" fmla="*/ 4180482 h 6114828"/>
                <a:gd name="connsiteX126" fmla="*/ 824729 w 12242773"/>
                <a:gd name="connsiteY126" fmla="*/ 4193128 h 6114828"/>
                <a:gd name="connsiteX127" fmla="*/ 1049925 w 12242773"/>
                <a:gd name="connsiteY127" fmla="*/ 4164918 h 6114828"/>
                <a:gd name="connsiteX128" fmla="*/ 1212378 w 12242773"/>
                <a:gd name="connsiteY128" fmla="*/ 4144491 h 6114828"/>
                <a:gd name="connsiteX129" fmla="*/ 1175898 w 12242773"/>
                <a:gd name="connsiteY129" fmla="*/ 3883300 h 6114828"/>
                <a:gd name="connsiteX130" fmla="*/ 2321339 w 12242773"/>
                <a:gd name="connsiteY130" fmla="*/ 3841472 h 6114828"/>
                <a:gd name="connsiteX131" fmla="*/ 2213846 w 12242773"/>
                <a:gd name="connsiteY131" fmla="*/ 4165405 h 6114828"/>
                <a:gd name="connsiteX132" fmla="*/ 2489142 w 12242773"/>
                <a:gd name="connsiteY132" fmla="*/ 4265114 h 6114828"/>
                <a:gd name="connsiteX133" fmla="*/ 2518809 w 12242773"/>
                <a:gd name="connsiteY133" fmla="*/ 4180482 h 6114828"/>
                <a:gd name="connsiteX134" fmla="*/ 2616574 w 12242773"/>
                <a:gd name="connsiteY134" fmla="*/ 4032620 h 6114828"/>
                <a:gd name="connsiteX135" fmla="*/ 2677372 w 12242773"/>
                <a:gd name="connsiteY135" fmla="*/ 3986414 h 6114828"/>
                <a:gd name="connsiteX136" fmla="*/ 2671048 w 12242773"/>
                <a:gd name="connsiteY136" fmla="*/ 3633298 h 6114828"/>
                <a:gd name="connsiteX137" fmla="*/ 2608791 w 12242773"/>
                <a:gd name="connsiteY137" fmla="*/ 3865791 h 6114828"/>
                <a:gd name="connsiteX138" fmla="*/ 2632139 w 12242773"/>
                <a:gd name="connsiteY138" fmla="*/ 3913458 h 6114828"/>
                <a:gd name="connsiteX139" fmla="*/ 2638948 w 12242773"/>
                <a:gd name="connsiteY139" fmla="*/ 3914429 h 6114828"/>
                <a:gd name="connsiteX140" fmla="*/ 2656944 w 12242773"/>
                <a:gd name="connsiteY140" fmla="*/ 3831258 h 6114828"/>
                <a:gd name="connsiteX141" fmla="*/ 2658404 w 12242773"/>
                <a:gd name="connsiteY141" fmla="*/ 3902756 h 6114828"/>
                <a:gd name="connsiteX142" fmla="*/ 2680776 w 12242773"/>
                <a:gd name="connsiteY142" fmla="*/ 3825421 h 6114828"/>
                <a:gd name="connsiteX143" fmla="*/ 2683695 w 12242773"/>
                <a:gd name="connsiteY143" fmla="*/ 3825908 h 6114828"/>
                <a:gd name="connsiteX144" fmla="*/ 2678832 w 12242773"/>
                <a:gd name="connsiteY144" fmla="*/ 3902270 h 6114828"/>
                <a:gd name="connsiteX145" fmla="*/ 2683695 w 12242773"/>
                <a:gd name="connsiteY145" fmla="*/ 3902756 h 6114828"/>
                <a:gd name="connsiteX146" fmla="*/ 2710934 w 12242773"/>
                <a:gd name="connsiteY146" fmla="*/ 3638650 h 6114828"/>
                <a:gd name="connsiteX147" fmla="*/ 2563558 w 12242773"/>
                <a:gd name="connsiteY147" fmla="*/ 3616762 h 6114828"/>
                <a:gd name="connsiteX148" fmla="*/ 2512487 w 12242773"/>
                <a:gd name="connsiteY148" fmla="*/ 3845362 h 6114828"/>
                <a:gd name="connsiteX149" fmla="*/ 2520269 w 12242773"/>
                <a:gd name="connsiteY149" fmla="*/ 3858982 h 6114828"/>
                <a:gd name="connsiteX150" fmla="*/ 2573773 w 12242773"/>
                <a:gd name="connsiteY150" fmla="*/ 3885247 h 6114828"/>
                <a:gd name="connsiteX151" fmla="*/ 2650133 w 12242773"/>
                <a:gd name="connsiteY151" fmla="*/ 3629408 h 6114828"/>
                <a:gd name="connsiteX152" fmla="*/ 2450230 w 12242773"/>
                <a:gd name="connsiteY152" fmla="*/ 3599738 h 6114828"/>
                <a:gd name="connsiteX153" fmla="*/ 2410832 w 12242773"/>
                <a:gd name="connsiteY153" fmla="*/ 3807426 h 6114828"/>
                <a:gd name="connsiteX154" fmla="*/ 2468712 w 12242773"/>
                <a:gd name="connsiteY154" fmla="*/ 3835149 h 6114828"/>
                <a:gd name="connsiteX155" fmla="*/ 2536321 w 12242773"/>
                <a:gd name="connsiteY155" fmla="*/ 3612384 h 6114828"/>
                <a:gd name="connsiteX156" fmla="*/ 2427855 w 12242773"/>
                <a:gd name="connsiteY156" fmla="*/ 3594875 h 6114828"/>
                <a:gd name="connsiteX157" fmla="*/ 2346630 w 12242773"/>
                <a:gd name="connsiteY157" fmla="*/ 3776782 h 6114828"/>
                <a:gd name="connsiteX158" fmla="*/ 2384080 w 12242773"/>
                <a:gd name="connsiteY158" fmla="*/ 3794293 h 6114828"/>
                <a:gd name="connsiteX159" fmla="*/ 2435152 w 12242773"/>
                <a:gd name="connsiteY159" fmla="*/ 3598765 h 6114828"/>
                <a:gd name="connsiteX160" fmla="*/ 2427855 w 12242773"/>
                <a:gd name="connsiteY160" fmla="*/ 3594875 h 6114828"/>
                <a:gd name="connsiteX161" fmla="*/ 837861 w 12242773"/>
                <a:gd name="connsiteY161" fmla="*/ 3287479 h 6114828"/>
                <a:gd name="connsiteX162" fmla="*/ 787277 w 12242773"/>
                <a:gd name="connsiteY162" fmla="*/ 3291857 h 6114828"/>
                <a:gd name="connsiteX163" fmla="*/ 736693 w 12242773"/>
                <a:gd name="connsiteY163" fmla="*/ 3561800 h 6114828"/>
                <a:gd name="connsiteX164" fmla="*/ 808677 w 12242773"/>
                <a:gd name="connsiteY164" fmla="*/ 3561800 h 6114828"/>
                <a:gd name="connsiteX165" fmla="*/ 837861 w 12242773"/>
                <a:gd name="connsiteY165" fmla="*/ 3287479 h 6114828"/>
                <a:gd name="connsiteX166" fmla="*/ 920059 w 12242773"/>
                <a:gd name="connsiteY166" fmla="*/ 3277751 h 6114828"/>
                <a:gd name="connsiteX167" fmla="*/ 861694 w 12242773"/>
                <a:gd name="connsiteY167" fmla="*/ 3281155 h 6114828"/>
                <a:gd name="connsiteX168" fmla="*/ 848074 w 12242773"/>
                <a:gd name="connsiteY168" fmla="*/ 3462091 h 6114828"/>
                <a:gd name="connsiteX169" fmla="*/ 840293 w 12242773"/>
                <a:gd name="connsiteY169" fmla="*/ 3558881 h 6114828"/>
                <a:gd name="connsiteX170" fmla="*/ 937084 w 12242773"/>
                <a:gd name="connsiteY170" fmla="*/ 3558881 h 6114828"/>
                <a:gd name="connsiteX171" fmla="*/ 920059 w 12242773"/>
                <a:gd name="connsiteY171" fmla="*/ 3277751 h 6114828"/>
                <a:gd name="connsiteX172" fmla="*/ 1009069 w 12242773"/>
                <a:gd name="connsiteY172" fmla="*/ 3267536 h 6114828"/>
                <a:gd name="connsiteX173" fmla="*/ 941946 w 12242773"/>
                <a:gd name="connsiteY173" fmla="*/ 3275319 h 6114828"/>
                <a:gd name="connsiteX174" fmla="*/ 962863 w 12242773"/>
                <a:gd name="connsiteY174" fmla="*/ 3556937 h 6114828"/>
                <a:gd name="connsiteX175" fmla="*/ 985237 w 12242773"/>
                <a:gd name="connsiteY175" fmla="*/ 3557423 h 6114828"/>
                <a:gd name="connsiteX176" fmla="*/ 995936 w 12242773"/>
                <a:gd name="connsiteY176" fmla="*/ 3461604 h 6114828"/>
                <a:gd name="connsiteX177" fmla="*/ 995450 w 12242773"/>
                <a:gd name="connsiteY177" fmla="*/ 3531644 h 6114828"/>
                <a:gd name="connsiteX178" fmla="*/ 1009069 w 12242773"/>
                <a:gd name="connsiteY178" fmla="*/ 3267536 h 6114828"/>
                <a:gd name="connsiteX179" fmla="*/ 1065977 w 12242773"/>
                <a:gd name="connsiteY179" fmla="*/ 3262673 h 6114828"/>
                <a:gd name="connsiteX180" fmla="*/ 1040198 w 12242773"/>
                <a:gd name="connsiteY180" fmla="*/ 3265104 h 6114828"/>
                <a:gd name="connsiteX181" fmla="*/ 1040198 w 12242773"/>
                <a:gd name="connsiteY181" fmla="*/ 3557908 h 6114828"/>
                <a:gd name="connsiteX182" fmla="*/ 1047494 w 12242773"/>
                <a:gd name="connsiteY182" fmla="*/ 3557423 h 6114828"/>
                <a:gd name="connsiteX183" fmla="*/ 1081541 w 12242773"/>
                <a:gd name="connsiteY183" fmla="*/ 3410535 h 6114828"/>
                <a:gd name="connsiteX184" fmla="*/ 1079594 w 12242773"/>
                <a:gd name="connsiteY184" fmla="*/ 3554990 h 6114828"/>
                <a:gd name="connsiteX185" fmla="*/ 1130178 w 12242773"/>
                <a:gd name="connsiteY185" fmla="*/ 3554990 h 6114828"/>
                <a:gd name="connsiteX186" fmla="*/ 1065977 w 12242773"/>
                <a:gd name="connsiteY186" fmla="*/ 3262673 h 6114828"/>
                <a:gd name="connsiteX187" fmla="*/ 1462450 w 12242773"/>
                <a:gd name="connsiteY187" fmla="*/ 3142331 h 6114828"/>
                <a:gd name="connsiteX188" fmla="*/ 1494967 w 12242773"/>
                <a:gd name="connsiteY188" fmla="*/ 3146913 h 6114828"/>
                <a:gd name="connsiteX189" fmla="*/ 1495355 w 12242773"/>
                <a:gd name="connsiteY189" fmla="*/ 3142331 h 6114828"/>
                <a:gd name="connsiteX190" fmla="*/ 1528835 w 12242773"/>
                <a:gd name="connsiteY190" fmla="*/ 2728781 h 6114828"/>
                <a:gd name="connsiteX191" fmla="*/ 1528835 w 12242773"/>
                <a:gd name="connsiteY191" fmla="*/ 2742059 h 6114828"/>
                <a:gd name="connsiteX192" fmla="*/ 1529634 w 12242773"/>
                <a:gd name="connsiteY192" fmla="*/ 2734373 h 6114828"/>
                <a:gd name="connsiteX193" fmla="*/ 1530474 w 12242773"/>
                <a:gd name="connsiteY193" fmla="*/ 2729108 h 6114828"/>
                <a:gd name="connsiteX194" fmla="*/ 2164235 w 12242773"/>
                <a:gd name="connsiteY194" fmla="*/ 0 h 6114828"/>
                <a:gd name="connsiteX195" fmla="*/ 2178340 w 12242773"/>
                <a:gd name="connsiteY195" fmla="*/ 6809 h 6114828"/>
                <a:gd name="connsiteX196" fmla="*/ 2210928 w 12242773"/>
                <a:gd name="connsiteY196" fmla="*/ 60799 h 6114828"/>
                <a:gd name="connsiteX197" fmla="*/ 2167641 w 12242773"/>
                <a:gd name="connsiteY197" fmla="*/ 92412 h 6114828"/>
                <a:gd name="connsiteX198" fmla="*/ 2159370 w 12242773"/>
                <a:gd name="connsiteY198" fmla="*/ 47666 h 6114828"/>
                <a:gd name="connsiteX199" fmla="*/ 2154994 w 12242773"/>
                <a:gd name="connsiteY199" fmla="*/ 47179 h 6114828"/>
                <a:gd name="connsiteX200" fmla="*/ 2105381 w 12242773"/>
                <a:gd name="connsiteY200" fmla="*/ 105058 h 6114828"/>
                <a:gd name="connsiteX201" fmla="*/ 2093223 w 12242773"/>
                <a:gd name="connsiteY201" fmla="*/ 193581 h 6114828"/>
                <a:gd name="connsiteX202" fmla="*/ 2094681 w 12242773"/>
                <a:gd name="connsiteY202" fmla="*/ 215468 h 6114828"/>
                <a:gd name="connsiteX203" fmla="*/ 2446338 w 12242773"/>
                <a:gd name="connsiteY203" fmla="*/ 1247578 h 6114828"/>
                <a:gd name="connsiteX204" fmla="*/ 2365114 w 12242773"/>
                <a:gd name="connsiteY204" fmla="*/ 1247578 h 6114828"/>
                <a:gd name="connsiteX205" fmla="*/ 2245948 w 12242773"/>
                <a:gd name="connsiteY205" fmla="*/ 1800599 h 6114828"/>
                <a:gd name="connsiteX206" fmla="*/ 2226980 w 12242773"/>
                <a:gd name="connsiteY206" fmla="*/ 2572005 h 6114828"/>
                <a:gd name="connsiteX207" fmla="*/ 2737197 w 12242773"/>
                <a:gd name="connsiteY207" fmla="*/ 2062277 h 6114828"/>
                <a:gd name="connsiteX208" fmla="*/ 2799455 w 12242773"/>
                <a:gd name="connsiteY208" fmla="*/ 1957701 h 6114828"/>
                <a:gd name="connsiteX209" fmla="*/ 2950235 w 12242773"/>
                <a:gd name="connsiteY209" fmla="*/ 1945541 h 6114828"/>
                <a:gd name="connsiteX210" fmla="*/ 2962881 w 12242773"/>
                <a:gd name="connsiteY210" fmla="*/ 2022876 h 6114828"/>
                <a:gd name="connsiteX211" fmla="*/ 2911809 w 12242773"/>
                <a:gd name="connsiteY211" fmla="*/ 2026769 h 6114828"/>
                <a:gd name="connsiteX212" fmla="*/ 2926403 w 12242773"/>
                <a:gd name="connsiteY212" fmla="*/ 1985425 h 6114828"/>
                <a:gd name="connsiteX213" fmla="*/ 2896245 w 12242773"/>
                <a:gd name="connsiteY213" fmla="*/ 1980562 h 6114828"/>
                <a:gd name="connsiteX214" fmla="*/ 2866088 w 12242773"/>
                <a:gd name="connsiteY214" fmla="*/ 1994180 h 6114828"/>
                <a:gd name="connsiteX215" fmla="*/ 2811613 w 12242773"/>
                <a:gd name="connsiteY215" fmla="*/ 2081729 h 6114828"/>
                <a:gd name="connsiteX216" fmla="*/ 2935156 w 12242773"/>
                <a:gd name="connsiteY216" fmla="*/ 3052556 h 6114828"/>
                <a:gd name="connsiteX217" fmla="*/ 2945857 w 12242773"/>
                <a:gd name="connsiteY217" fmla="*/ 3068605 h 6114828"/>
                <a:gd name="connsiteX218" fmla="*/ 3026112 w 12242773"/>
                <a:gd name="connsiteY218" fmla="*/ 3111406 h 6114828"/>
                <a:gd name="connsiteX219" fmla="*/ 3066967 w 12242773"/>
                <a:gd name="connsiteY219" fmla="*/ 3041854 h 6114828"/>
                <a:gd name="connsiteX220" fmla="*/ 3030974 w 12242773"/>
                <a:gd name="connsiteY220" fmla="*/ 3011211 h 6114828"/>
                <a:gd name="connsiteX221" fmla="*/ 3107338 w 12242773"/>
                <a:gd name="connsiteY221" fmla="*/ 3005377 h 6114828"/>
                <a:gd name="connsiteX222" fmla="*/ 3117551 w 12242773"/>
                <a:gd name="connsiteY222" fmla="*/ 3092924 h 6114828"/>
                <a:gd name="connsiteX223" fmla="*/ 3020274 w 12242773"/>
                <a:gd name="connsiteY223" fmla="*/ 3176583 h 6114828"/>
                <a:gd name="connsiteX224" fmla="*/ 2761518 w 12242773"/>
                <a:gd name="connsiteY224" fmla="*/ 3035531 h 6114828"/>
                <a:gd name="connsiteX225" fmla="*/ 2440015 w 12242773"/>
                <a:gd name="connsiteY225" fmla="*/ 3567151 h 6114828"/>
                <a:gd name="connsiteX226" fmla="*/ 2762490 w 12242773"/>
                <a:gd name="connsiteY226" fmla="*/ 3595846 h 6114828"/>
                <a:gd name="connsiteX227" fmla="*/ 2758598 w 12242773"/>
                <a:gd name="connsiteY227" fmla="*/ 3644973 h 6114828"/>
                <a:gd name="connsiteX228" fmla="*/ 2728930 w 12242773"/>
                <a:gd name="connsiteY228" fmla="*/ 3642053 h 6114828"/>
                <a:gd name="connsiteX229" fmla="*/ 2713851 w 12242773"/>
                <a:gd name="connsiteY229" fmla="*/ 3907134 h 6114828"/>
                <a:gd name="connsiteX230" fmla="*/ 2748385 w 12242773"/>
                <a:gd name="connsiteY230" fmla="*/ 3787970 h 6114828"/>
                <a:gd name="connsiteX231" fmla="*/ 2718715 w 12242773"/>
                <a:gd name="connsiteY231" fmla="*/ 3953827 h 6114828"/>
                <a:gd name="connsiteX232" fmla="*/ 2754708 w 12242773"/>
                <a:gd name="connsiteY232" fmla="*/ 3971823 h 6114828"/>
                <a:gd name="connsiteX233" fmla="*/ 2740116 w 12242773"/>
                <a:gd name="connsiteY233" fmla="*/ 4010248 h 6114828"/>
                <a:gd name="connsiteX234" fmla="*/ 2734766 w 12242773"/>
                <a:gd name="connsiteY234" fmla="*/ 4010248 h 6114828"/>
                <a:gd name="connsiteX235" fmla="*/ 2664241 w 12242773"/>
                <a:gd name="connsiteY235" fmla="*/ 4025326 h 6114828"/>
                <a:gd name="connsiteX236" fmla="*/ 2514919 w 12242773"/>
                <a:gd name="connsiteY236" fmla="*/ 4271923 h 6114828"/>
                <a:gd name="connsiteX237" fmla="*/ 2485737 w 12242773"/>
                <a:gd name="connsiteY237" fmla="*/ 4359960 h 6114828"/>
                <a:gd name="connsiteX238" fmla="*/ 2459470 w 12242773"/>
                <a:gd name="connsiteY238" fmla="*/ 4443131 h 6114828"/>
                <a:gd name="connsiteX239" fmla="*/ 2507623 w 12242773"/>
                <a:gd name="connsiteY239" fmla="*/ 4378927 h 6114828"/>
                <a:gd name="connsiteX240" fmla="*/ 2510541 w 12242773"/>
                <a:gd name="connsiteY240" fmla="*/ 4380874 h 6114828"/>
                <a:gd name="connsiteX241" fmla="*/ 2453635 w 12242773"/>
                <a:gd name="connsiteY241" fmla="*/ 4486906 h 6114828"/>
                <a:gd name="connsiteX242" fmla="*/ 2488168 w 12242773"/>
                <a:gd name="connsiteY242" fmla="*/ 4482041 h 6114828"/>
                <a:gd name="connsiteX243" fmla="*/ 2538265 w 12242773"/>
                <a:gd name="connsiteY243" fmla="*/ 4419783 h 6114828"/>
                <a:gd name="connsiteX244" fmla="*/ 2583500 w 12242773"/>
                <a:gd name="connsiteY244" fmla="*/ 4358013 h 6114828"/>
                <a:gd name="connsiteX245" fmla="*/ 2513947 w 12242773"/>
                <a:gd name="connsiteY245" fmla="*/ 4506846 h 6114828"/>
                <a:gd name="connsiteX246" fmla="*/ 2605387 w 12242773"/>
                <a:gd name="connsiteY246" fmla="*/ 4528249 h 6114828"/>
                <a:gd name="connsiteX247" fmla="*/ 2826501 w 12242773"/>
                <a:gd name="connsiteY247" fmla="*/ 4640693 h 6114828"/>
                <a:gd name="connsiteX248" fmla="*/ 3043878 w 12242773"/>
                <a:gd name="connsiteY248" fmla="*/ 4754290 h 6114828"/>
                <a:gd name="connsiteX249" fmla="*/ 3049674 w 12242773"/>
                <a:gd name="connsiteY249" fmla="*/ 4753166 h 6114828"/>
                <a:gd name="connsiteX250" fmla="*/ 3056922 w 12242773"/>
                <a:gd name="connsiteY250" fmla="*/ 4735428 h 6114828"/>
                <a:gd name="connsiteX251" fmla="*/ 3060992 w 12242773"/>
                <a:gd name="connsiteY251" fmla="*/ 4691689 h 6114828"/>
                <a:gd name="connsiteX252" fmla="*/ 3034035 w 12242773"/>
                <a:gd name="connsiteY252" fmla="*/ 4662698 h 6114828"/>
                <a:gd name="connsiteX253" fmla="*/ 2986734 w 12242773"/>
                <a:gd name="connsiteY253" fmla="*/ 4665241 h 6114828"/>
                <a:gd name="connsiteX254" fmla="*/ 2970460 w 12242773"/>
                <a:gd name="connsiteY254" fmla="*/ 4651000 h 6114828"/>
                <a:gd name="connsiteX255" fmla="*/ 2966391 w 12242773"/>
                <a:gd name="connsiteY255" fmla="*/ 4595055 h 6114828"/>
                <a:gd name="connsiteX256" fmla="*/ 2993347 w 12242773"/>
                <a:gd name="connsiteY256" fmla="*/ 4567590 h 6114828"/>
                <a:gd name="connsiteX257" fmla="*/ 3033526 w 12242773"/>
                <a:gd name="connsiteY257" fmla="*/ 4567590 h 6114828"/>
                <a:gd name="connsiteX258" fmla="*/ 3074723 w 12242773"/>
                <a:gd name="connsiteY258" fmla="*/ 4528936 h 6114828"/>
                <a:gd name="connsiteX259" fmla="*/ 3081843 w 12242773"/>
                <a:gd name="connsiteY259" fmla="*/ 4452138 h 6114828"/>
                <a:gd name="connsiteX260" fmla="*/ 3102186 w 12242773"/>
                <a:gd name="connsiteY260" fmla="*/ 4434336 h 6114828"/>
                <a:gd name="connsiteX261" fmla="*/ 3151013 w 12242773"/>
                <a:gd name="connsiteY261" fmla="*/ 4439423 h 6114828"/>
                <a:gd name="connsiteX262" fmla="*/ 3168307 w 12242773"/>
                <a:gd name="connsiteY262" fmla="*/ 4462310 h 6114828"/>
                <a:gd name="connsiteX263" fmla="*/ 3161693 w 12242773"/>
                <a:gd name="connsiteY263" fmla="*/ 4537583 h 6114828"/>
                <a:gd name="connsiteX264" fmla="*/ 3186107 w 12242773"/>
                <a:gd name="connsiteY264" fmla="*/ 4561487 h 6114828"/>
                <a:gd name="connsiteX265" fmla="*/ 3236967 w 12242773"/>
                <a:gd name="connsiteY265" fmla="*/ 4560978 h 6114828"/>
                <a:gd name="connsiteX266" fmla="*/ 3252732 w 12242773"/>
                <a:gd name="connsiteY266" fmla="*/ 4571659 h 6114828"/>
                <a:gd name="connsiteX267" fmla="*/ 3254768 w 12242773"/>
                <a:gd name="connsiteY267" fmla="*/ 4639811 h 6114828"/>
                <a:gd name="connsiteX268" fmla="*/ 3241544 w 12242773"/>
                <a:gd name="connsiteY268" fmla="*/ 4652018 h 6114828"/>
                <a:gd name="connsiteX269" fmla="*/ 3176444 w 12242773"/>
                <a:gd name="connsiteY269" fmla="*/ 4658630 h 6114828"/>
                <a:gd name="connsiteX270" fmla="*/ 3149995 w 12242773"/>
                <a:gd name="connsiteY270" fmla="*/ 4684568 h 6114828"/>
                <a:gd name="connsiteX271" fmla="*/ 3165254 w 12242773"/>
                <a:gd name="connsiteY271" fmla="*/ 4777642 h 6114828"/>
                <a:gd name="connsiteX272" fmla="*/ 3225777 w 12242773"/>
                <a:gd name="connsiteY272" fmla="*/ 4794934 h 6114828"/>
                <a:gd name="connsiteX273" fmla="*/ 3254260 w 12242773"/>
                <a:gd name="connsiteY273" fmla="*/ 4777642 h 6114828"/>
                <a:gd name="connsiteX274" fmla="*/ 3263922 w 12242773"/>
                <a:gd name="connsiteY274" fmla="*/ 4738480 h 6114828"/>
                <a:gd name="connsiteX275" fmla="*/ 3394124 w 12242773"/>
                <a:gd name="connsiteY275" fmla="*/ 4524867 h 6114828"/>
                <a:gd name="connsiteX276" fmla="*/ 3543145 w 12242773"/>
                <a:gd name="connsiteY276" fmla="*/ 4502998 h 6114828"/>
                <a:gd name="connsiteX277" fmla="*/ 3617909 w 12242773"/>
                <a:gd name="connsiteY277" fmla="*/ 4620484 h 6114828"/>
                <a:gd name="connsiteX278" fmla="*/ 3608246 w 12242773"/>
                <a:gd name="connsiteY278" fmla="*/ 4738480 h 6114828"/>
                <a:gd name="connsiteX279" fmla="*/ 3528902 w 12242773"/>
                <a:gd name="connsiteY279" fmla="*/ 4932766 h 6114828"/>
                <a:gd name="connsiteX280" fmla="*/ 3534497 w 12242773"/>
                <a:gd name="connsiteY280" fmla="*/ 4958196 h 6114828"/>
                <a:gd name="connsiteX281" fmla="*/ 3611806 w 12242773"/>
                <a:gd name="connsiteY281" fmla="*/ 5013125 h 6114828"/>
                <a:gd name="connsiteX282" fmla="*/ 3633166 w 12242773"/>
                <a:gd name="connsiteY282" fmla="*/ 5010582 h 6114828"/>
                <a:gd name="connsiteX283" fmla="*/ 3701827 w 12242773"/>
                <a:gd name="connsiteY283" fmla="*/ 4942938 h 6114828"/>
                <a:gd name="connsiteX284" fmla="*/ 3815755 w 12242773"/>
                <a:gd name="connsiteY284" fmla="*/ 4879871 h 6114828"/>
                <a:gd name="connsiteX285" fmla="*/ 3899164 w 12242773"/>
                <a:gd name="connsiteY285" fmla="*/ 4907844 h 6114828"/>
                <a:gd name="connsiteX286" fmla="*/ 3909336 w 12242773"/>
                <a:gd name="connsiteY286" fmla="*/ 5043641 h 6114828"/>
                <a:gd name="connsiteX287" fmla="*/ 3869476 w 12242773"/>
                <a:gd name="connsiteY287" fmla="*/ 5090115 h 6114828"/>
                <a:gd name="connsiteX288" fmla="*/ 3837818 w 12242773"/>
                <a:gd name="connsiteY288" fmla="*/ 5112464 h 6114828"/>
                <a:gd name="connsiteX289" fmla="*/ 3908178 w 12242773"/>
                <a:gd name="connsiteY289" fmla="*/ 5134733 h 6114828"/>
                <a:gd name="connsiteX290" fmla="*/ 4103292 w 12242773"/>
                <a:gd name="connsiteY290" fmla="*/ 5185924 h 6114828"/>
                <a:gd name="connsiteX291" fmla="*/ 4104362 w 12242773"/>
                <a:gd name="connsiteY291" fmla="*/ 5180628 h 6114828"/>
                <a:gd name="connsiteX292" fmla="*/ 4145548 w 12242773"/>
                <a:gd name="connsiteY292" fmla="*/ 4963685 h 6114828"/>
                <a:gd name="connsiteX293" fmla="*/ 4090110 w 12242773"/>
                <a:gd name="connsiteY293" fmla="*/ 5098464 h 6114828"/>
                <a:gd name="connsiteX294" fmla="*/ 4085023 w 12242773"/>
                <a:gd name="connsiteY294" fmla="*/ 5097447 h 6114828"/>
                <a:gd name="connsiteX295" fmla="*/ 4085023 w 12242773"/>
                <a:gd name="connsiteY295" fmla="*/ 4888921 h 6114828"/>
                <a:gd name="connsiteX296" fmla="*/ 4080446 w 12242773"/>
                <a:gd name="connsiteY296" fmla="*/ 4887903 h 6114828"/>
                <a:gd name="connsiteX297" fmla="*/ 4051965 w 12242773"/>
                <a:gd name="connsiteY297" fmla="*/ 4929101 h 6114828"/>
                <a:gd name="connsiteX298" fmla="*/ 4051965 w 12242773"/>
                <a:gd name="connsiteY298" fmla="*/ 4831449 h 6114828"/>
                <a:gd name="connsiteX299" fmla="*/ 4028061 w 12242773"/>
                <a:gd name="connsiteY299" fmla="*/ 4856879 h 6114828"/>
                <a:gd name="connsiteX300" fmla="*/ 3991442 w 12242773"/>
                <a:gd name="connsiteY300" fmla="*/ 4773977 h 6114828"/>
                <a:gd name="connsiteX301" fmla="*/ 3986864 w 12242773"/>
                <a:gd name="connsiteY301" fmla="*/ 4773977 h 6114828"/>
                <a:gd name="connsiteX302" fmla="*/ 3940075 w 12242773"/>
                <a:gd name="connsiteY302" fmla="*/ 4890446 h 6114828"/>
                <a:gd name="connsiteX303" fmla="*/ 3927867 w 12242773"/>
                <a:gd name="connsiteY303" fmla="*/ 4725151 h 6114828"/>
                <a:gd name="connsiteX304" fmla="*/ 3894808 w 12242773"/>
                <a:gd name="connsiteY304" fmla="*/ 4779063 h 6114828"/>
                <a:gd name="connsiteX305" fmla="*/ 3862257 w 12242773"/>
                <a:gd name="connsiteY305" fmla="*/ 4675817 h 6114828"/>
                <a:gd name="connsiteX306" fmla="*/ 3848842 w 12242773"/>
                <a:gd name="connsiteY306" fmla="*/ 4695144 h 6114828"/>
                <a:gd name="connsiteX307" fmla="*/ 3842352 w 12242773"/>
                <a:gd name="connsiteY307" fmla="*/ 4703080 h 6114828"/>
                <a:gd name="connsiteX308" fmla="*/ 3831322 w 12242773"/>
                <a:gd name="connsiteY308" fmla="*/ 4678578 h 6114828"/>
                <a:gd name="connsiteX309" fmla="*/ 3830216 w 12242773"/>
                <a:gd name="connsiteY309" fmla="*/ 4664755 h 6114828"/>
                <a:gd name="connsiteX310" fmla="*/ 3826149 w 12242773"/>
                <a:gd name="connsiteY310" fmla="*/ 4599018 h 6114828"/>
                <a:gd name="connsiteX311" fmla="*/ 3803767 w 12242773"/>
                <a:gd name="connsiteY311" fmla="*/ 4574097 h 6114828"/>
                <a:gd name="connsiteX312" fmla="*/ 3789527 w 12242773"/>
                <a:gd name="connsiteY312" fmla="*/ 4548158 h 6114828"/>
                <a:gd name="connsiteX313" fmla="*/ 3814448 w 12242773"/>
                <a:gd name="connsiteY313" fmla="*/ 4532392 h 6114828"/>
                <a:gd name="connsiteX314" fmla="*/ 4200477 w 12242773"/>
                <a:gd name="connsiteY314" fmla="*/ 4628009 h 6114828"/>
                <a:gd name="connsiteX315" fmla="*/ 4221329 w 12242773"/>
                <a:gd name="connsiteY315" fmla="*/ 4614785 h 6114828"/>
                <a:gd name="connsiteX316" fmla="*/ 4229468 w 12242773"/>
                <a:gd name="connsiteY316" fmla="*/ 4575114 h 6114828"/>
                <a:gd name="connsiteX317" fmla="*/ 4212683 w 12242773"/>
                <a:gd name="connsiteY317" fmla="*/ 4544597 h 6114828"/>
                <a:gd name="connsiteX318" fmla="*/ 4120626 w 12242773"/>
                <a:gd name="connsiteY318" fmla="*/ 4482549 h 6114828"/>
                <a:gd name="connsiteX319" fmla="*/ 4086551 w 12242773"/>
                <a:gd name="connsiteY319" fmla="*/ 4375742 h 6114828"/>
                <a:gd name="connsiteX320" fmla="*/ 4164367 w 12242773"/>
                <a:gd name="connsiteY320" fmla="*/ 4276056 h 6114828"/>
                <a:gd name="connsiteX321" fmla="*/ 4289991 w 12242773"/>
                <a:gd name="connsiteY321" fmla="*/ 4251135 h 6114828"/>
                <a:gd name="connsiteX322" fmla="*/ 4319490 w 12242773"/>
                <a:gd name="connsiteY322" fmla="*/ 4245032 h 6114828"/>
                <a:gd name="connsiteX323" fmla="*/ 4315929 w 12242773"/>
                <a:gd name="connsiteY323" fmla="*/ 4198749 h 6114828"/>
                <a:gd name="connsiteX324" fmla="*/ 4307790 w 12242773"/>
                <a:gd name="connsiteY324" fmla="*/ 4186034 h 6114828"/>
                <a:gd name="connsiteX325" fmla="*/ 4320824 w 12242773"/>
                <a:gd name="connsiteY325" fmla="*/ 4184636 h 6114828"/>
                <a:gd name="connsiteX326" fmla="*/ 4331188 w 12242773"/>
                <a:gd name="connsiteY326" fmla="*/ 4191628 h 6114828"/>
                <a:gd name="connsiteX327" fmla="*/ 4344411 w 12242773"/>
                <a:gd name="connsiteY327" fmla="*/ 4244523 h 6114828"/>
                <a:gd name="connsiteX328" fmla="*/ 4353564 w 12242773"/>
                <a:gd name="connsiteY328" fmla="*/ 4262324 h 6114828"/>
                <a:gd name="connsiteX329" fmla="*/ 4454776 w 12242773"/>
                <a:gd name="connsiteY329" fmla="*/ 4319796 h 6114828"/>
                <a:gd name="connsiteX330" fmla="*/ 4429347 w 12242773"/>
                <a:gd name="connsiteY330" fmla="*/ 4533409 h 6114828"/>
                <a:gd name="connsiteX331" fmla="*/ 4292533 w 12242773"/>
                <a:gd name="connsiteY331" fmla="*/ 4562399 h 6114828"/>
                <a:gd name="connsiteX332" fmla="*/ 4272190 w 12242773"/>
                <a:gd name="connsiteY332" fmla="*/ 4576640 h 6114828"/>
                <a:gd name="connsiteX333" fmla="*/ 4260999 w 12242773"/>
                <a:gd name="connsiteY333" fmla="*/ 4629534 h 6114828"/>
                <a:gd name="connsiteX334" fmla="*/ 4271682 w 12242773"/>
                <a:gd name="connsiteY334" fmla="*/ 4645809 h 6114828"/>
                <a:gd name="connsiteX335" fmla="*/ 4663304 w 12242773"/>
                <a:gd name="connsiteY335" fmla="*/ 4741935 h 6114828"/>
                <a:gd name="connsiteX336" fmla="*/ 4675000 w 12242773"/>
                <a:gd name="connsiteY336" fmla="*/ 4764822 h 6114828"/>
                <a:gd name="connsiteX337" fmla="*/ 4653638 w 12242773"/>
                <a:gd name="connsiteY337" fmla="*/ 4784149 h 6114828"/>
                <a:gd name="connsiteX338" fmla="*/ 4589047 w 12242773"/>
                <a:gd name="connsiteY338" fmla="*/ 4767874 h 6114828"/>
                <a:gd name="connsiteX339" fmla="*/ 4570738 w 12242773"/>
                <a:gd name="connsiteY339" fmla="*/ 4780588 h 6114828"/>
                <a:gd name="connsiteX340" fmla="*/ 4520894 w 12242773"/>
                <a:gd name="connsiteY340" fmla="*/ 4963685 h 6114828"/>
                <a:gd name="connsiteX341" fmla="*/ 4506145 w 12242773"/>
                <a:gd name="connsiteY341" fmla="*/ 4971823 h 6114828"/>
                <a:gd name="connsiteX342" fmla="*/ 4501568 w 12242773"/>
                <a:gd name="connsiteY342" fmla="*/ 4956564 h 6114828"/>
                <a:gd name="connsiteX343" fmla="*/ 4499024 w 12242773"/>
                <a:gd name="connsiteY343" fmla="*/ 4907739 h 6114828"/>
                <a:gd name="connsiteX344" fmla="*/ 4470544 w 12242773"/>
                <a:gd name="connsiteY344" fmla="*/ 4968771 h 6114828"/>
                <a:gd name="connsiteX345" fmla="*/ 4456302 w 12242773"/>
                <a:gd name="connsiteY345" fmla="*/ 4931135 h 6114828"/>
                <a:gd name="connsiteX346" fmla="*/ 4378994 w 12242773"/>
                <a:gd name="connsiteY346" fmla="*/ 5054725 h 6114828"/>
                <a:gd name="connsiteX347" fmla="*/ 4374925 w 12242773"/>
                <a:gd name="connsiteY347" fmla="*/ 5043026 h 6114828"/>
                <a:gd name="connsiteX348" fmla="*/ 4374925 w 12242773"/>
                <a:gd name="connsiteY348" fmla="*/ 4932661 h 6114828"/>
                <a:gd name="connsiteX349" fmla="*/ 4360685 w 12242773"/>
                <a:gd name="connsiteY349" fmla="*/ 4923506 h 6114828"/>
                <a:gd name="connsiteX350" fmla="*/ 4335255 w 12242773"/>
                <a:gd name="connsiteY350" fmla="*/ 4935712 h 6114828"/>
                <a:gd name="connsiteX351" fmla="*/ 4321015 w 12242773"/>
                <a:gd name="connsiteY351" fmla="*/ 4929609 h 6114828"/>
                <a:gd name="connsiteX352" fmla="*/ 4288464 w 12242773"/>
                <a:gd name="connsiteY352" fmla="*/ 4924014 h 6114828"/>
                <a:gd name="connsiteX353" fmla="*/ 4263034 w 12242773"/>
                <a:gd name="connsiteY353" fmla="*/ 4919437 h 6114828"/>
                <a:gd name="connsiteX354" fmla="*/ 4225399 w 12242773"/>
                <a:gd name="connsiteY354" fmla="*/ 5069474 h 6114828"/>
                <a:gd name="connsiteX355" fmla="*/ 4221839 w 12242773"/>
                <a:gd name="connsiteY355" fmla="*/ 5068457 h 6114828"/>
                <a:gd name="connsiteX356" fmla="*/ 4209123 w 12242773"/>
                <a:gd name="connsiteY356" fmla="*/ 4901127 h 6114828"/>
                <a:gd name="connsiteX357" fmla="*/ 4202513 w 12242773"/>
                <a:gd name="connsiteY357" fmla="*/ 4912825 h 6114828"/>
                <a:gd name="connsiteX358" fmla="*/ 4143384 w 12242773"/>
                <a:gd name="connsiteY358" fmla="*/ 5196442 h 6114828"/>
                <a:gd name="connsiteX359" fmla="*/ 4147034 w 12242773"/>
                <a:gd name="connsiteY359" fmla="*/ 5197400 h 6114828"/>
                <a:gd name="connsiteX360" fmla="*/ 4353218 w 12242773"/>
                <a:gd name="connsiteY360" fmla="*/ 5253184 h 6114828"/>
                <a:gd name="connsiteX361" fmla="*/ 4495273 w 12242773"/>
                <a:gd name="connsiteY361" fmla="*/ 5292722 h 6114828"/>
                <a:gd name="connsiteX362" fmla="*/ 4497500 w 12242773"/>
                <a:gd name="connsiteY362" fmla="*/ 5285780 h 6114828"/>
                <a:gd name="connsiteX363" fmla="*/ 4536809 w 12242773"/>
                <a:gd name="connsiteY363" fmla="*/ 5079632 h 6114828"/>
                <a:gd name="connsiteX364" fmla="*/ 4592987 w 12242773"/>
                <a:gd name="connsiteY364" fmla="*/ 4975419 h 6114828"/>
                <a:gd name="connsiteX365" fmla="*/ 4682624 w 12242773"/>
                <a:gd name="connsiteY365" fmla="*/ 4917659 h 6114828"/>
                <a:gd name="connsiteX366" fmla="*/ 4719687 w 12242773"/>
                <a:gd name="connsiteY366" fmla="*/ 4917629 h 6114828"/>
                <a:gd name="connsiteX367" fmla="*/ 4832738 w 12242773"/>
                <a:gd name="connsiteY367" fmla="*/ 5017152 h 6114828"/>
                <a:gd name="connsiteX368" fmla="*/ 4825549 w 12242773"/>
                <a:gd name="connsiteY368" fmla="*/ 5267215 h 6114828"/>
                <a:gd name="connsiteX369" fmla="*/ 4812318 w 12242773"/>
                <a:gd name="connsiteY369" fmla="*/ 5305319 h 6114828"/>
                <a:gd name="connsiteX370" fmla="*/ 4826783 w 12242773"/>
                <a:gd name="connsiteY370" fmla="*/ 5335336 h 6114828"/>
                <a:gd name="connsiteX371" fmla="*/ 4886955 w 12242773"/>
                <a:gd name="connsiteY371" fmla="*/ 5353808 h 6114828"/>
                <a:gd name="connsiteX372" fmla="*/ 4950456 w 12242773"/>
                <a:gd name="connsiteY372" fmla="*/ 5284071 h 6114828"/>
                <a:gd name="connsiteX373" fmla="*/ 4942408 w 12242773"/>
                <a:gd name="connsiteY373" fmla="*/ 5247911 h 6114828"/>
                <a:gd name="connsiteX374" fmla="*/ 4891419 w 12242773"/>
                <a:gd name="connsiteY374" fmla="*/ 5206901 h 6114828"/>
                <a:gd name="connsiteX375" fmla="*/ 4886980 w 12242773"/>
                <a:gd name="connsiteY375" fmla="*/ 5189460 h 6114828"/>
                <a:gd name="connsiteX376" fmla="*/ 4925814 w 12242773"/>
                <a:gd name="connsiteY376" fmla="*/ 5133418 h 6114828"/>
                <a:gd name="connsiteX377" fmla="*/ 4944854 w 12242773"/>
                <a:gd name="connsiteY377" fmla="*/ 5133050 h 6114828"/>
                <a:gd name="connsiteX378" fmla="*/ 4987227 w 12242773"/>
                <a:gd name="connsiteY378" fmla="*/ 5161185 h 6114828"/>
                <a:gd name="connsiteX379" fmla="*/ 5020722 w 12242773"/>
                <a:gd name="connsiteY379" fmla="*/ 5154440 h 6114828"/>
                <a:gd name="connsiteX380" fmla="*/ 5056184 w 12242773"/>
                <a:gd name="connsiteY380" fmla="*/ 5087715 h 6114828"/>
                <a:gd name="connsiteX381" fmla="*/ 5083154 w 12242773"/>
                <a:gd name="connsiteY381" fmla="*/ 5077944 h 6114828"/>
                <a:gd name="connsiteX382" fmla="*/ 5126870 w 12242773"/>
                <a:gd name="connsiteY382" fmla="*/ 5100278 h 6114828"/>
                <a:gd name="connsiteX383" fmla="*/ 5134231 w 12242773"/>
                <a:gd name="connsiteY383" fmla="*/ 5126289 h 6114828"/>
                <a:gd name="connsiteX384" fmla="*/ 5098365 w 12242773"/>
                <a:gd name="connsiteY384" fmla="*/ 5194569 h 6114828"/>
                <a:gd name="connsiteX385" fmla="*/ 5111853 w 12242773"/>
                <a:gd name="connsiteY385" fmla="*/ 5249427 h 6114828"/>
                <a:gd name="connsiteX386" fmla="*/ 5145546 w 12242773"/>
                <a:gd name="connsiteY386" fmla="*/ 5271316 h 6114828"/>
                <a:gd name="connsiteX387" fmla="*/ 5153189 w 12242773"/>
                <a:gd name="connsiteY387" fmla="*/ 5309032 h 6114828"/>
                <a:gd name="connsiteX388" fmla="*/ 5119298 w 12242773"/>
                <a:gd name="connsiteY388" fmla="*/ 5353730 h 6114828"/>
                <a:gd name="connsiteX389" fmla="*/ 5097891 w 12242773"/>
                <a:gd name="connsiteY389" fmla="*/ 5356805 h 6114828"/>
                <a:gd name="connsiteX390" fmla="*/ 5059613 w 12242773"/>
                <a:gd name="connsiteY390" fmla="*/ 5328905 h 6114828"/>
                <a:gd name="connsiteX391" fmla="*/ 5021214 w 12242773"/>
                <a:gd name="connsiteY391" fmla="*/ 5338530 h 6114828"/>
                <a:gd name="connsiteX392" fmla="*/ 5000797 w 12242773"/>
                <a:gd name="connsiteY392" fmla="*/ 5377425 h 6114828"/>
                <a:gd name="connsiteX393" fmla="*/ 5010911 w 12242773"/>
                <a:gd name="connsiteY393" fmla="*/ 5409469 h 6114828"/>
                <a:gd name="connsiteX394" fmla="*/ 5122353 w 12242773"/>
                <a:gd name="connsiteY394" fmla="*/ 5468524 h 6114828"/>
                <a:gd name="connsiteX395" fmla="*/ 5146090 w 12242773"/>
                <a:gd name="connsiteY395" fmla="*/ 5483095 h 6114828"/>
                <a:gd name="connsiteX396" fmla="*/ 5501336 w 12242773"/>
                <a:gd name="connsiteY396" fmla="*/ 5601055 h 6114828"/>
                <a:gd name="connsiteX397" fmla="*/ 6039323 w 12242773"/>
                <a:gd name="connsiteY397" fmla="*/ 5799789 h 6114828"/>
                <a:gd name="connsiteX398" fmla="*/ 7163086 w 12242773"/>
                <a:gd name="connsiteY398" fmla="*/ 5882421 h 6114828"/>
                <a:gd name="connsiteX399" fmla="*/ 8325658 w 12242773"/>
                <a:gd name="connsiteY399" fmla="*/ 5805470 h 6114828"/>
                <a:gd name="connsiteX400" fmla="*/ 10641607 w 12242773"/>
                <a:gd name="connsiteY400" fmla="*/ 5867813 h 6114828"/>
                <a:gd name="connsiteX401" fmla="*/ 12240144 w 12242773"/>
                <a:gd name="connsiteY401" fmla="*/ 5772364 h 6114828"/>
                <a:gd name="connsiteX402" fmla="*/ 12236118 w 12242773"/>
                <a:gd name="connsiteY402" fmla="*/ 6114828 h 6114828"/>
                <a:gd name="connsiteX403" fmla="*/ 1983 w 12242773"/>
                <a:gd name="connsiteY403" fmla="*/ 6075071 h 6114828"/>
                <a:gd name="connsiteX404" fmla="*/ 20102 w 12242773"/>
                <a:gd name="connsiteY404" fmla="*/ 4797381 h 6114828"/>
                <a:gd name="connsiteX405" fmla="*/ 131020 w 12242773"/>
                <a:gd name="connsiteY405" fmla="*/ 4760846 h 6114828"/>
                <a:gd name="connsiteX406" fmla="*/ 273937 w 12242773"/>
                <a:gd name="connsiteY406" fmla="*/ 4665738 h 6114828"/>
                <a:gd name="connsiteX407" fmla="*/ 408716 w 12242773"/>
                <a:gd name="connsiteY407" fmla="*/ 4603180 h 6114828"/>
                <a:gd name="connsiteX408" fmla="*/ 460307 w 12242773"/>
                <a:gd name="connsiteY408" fmla="*/ 4589162 h 6114828"/>
                <a:gd name="connsiteX409" fmla="*/ 477617 w 12242773"/>
                <a:gd name="connsiteY409" fmla="*/ 4579167 h 6114828"/>
                <a:gd name="connsiteX410" fmla="*/ 722172 w 12242773"/>
                <a:gd name="connsiteY410" fmla="*/ 4579167 h 6114828"/>
                <a:gd name="connsiteX411" fmla="*/ 746907 w 12242773"/>
                <a:gd name="connsiteY411" fmla="*/ 4569590 h 6114828"/>
                <a:gd name="connsiteX412" fmla="*/ 851478 w 12242773"/>
                <a:gd name="connsiteY412" fmla="*/ 4518034 h 6114828"/>
                <a:gd name="connsiteX413" fmla="*/ 779494 w 12242773"/>
                <a:gd name="connsiteY413" fmla="*/ 4343909 h 6114828"/>
                <a:gd name="connsiteX414" fmla="*/ 884068 w 12242773"/>
                <a:gd name="connsiteY414" fmla="*/ 4507820 h 6114828"/>
                <a:gd name="connsiteX415" fmla="*/ 902549 w 12242773"/>
                <a:gd name="connsiteY415" fmla="*/ 4502957 h 6114828"/>
                <a:gd name="connsiteX416" fmla="*/ 795058 w 12242773"/>
                <a:gd name="connsiteY416" fmla="*/ 4246145 h 6114828"/>
                <a:gd name="connsiteX417" fmla="*/ 725019 w 12242773"/>
                <a:gd name="connsiteY417" fmla="*/ 4206261 h 6114828"/>
                <a:gd name="connsiteX418" fmla="*/ 772686 w 12242773"/>
                <a:gd name="connsiteY418" fmla="*/ 4198965 h 6114828"/>
                <a:gd name="connsiteX419" fmla="*/ 711400 w 12242773"/>
                <a:gd name="connsiteY419" fmla="*/ 3936803 h 6114828"/>
                <a:gd name="connsiteX420" fmla="*/ 629687 w 12242773"/>
                <a:gd name="connsiteY420" fmla="*/ 3947018 h 6114828"/>
                <a:gd name="connsiteX421" fmla="*/ 603910 w 12242773"/>
                <a:gd name="connsiteY421" fmla="*/ 3933885 h 6114828"/>
                <a:gd name="connsiteX422" fmla="*/ 586886 w 12242773"/>
                <a:gd name="connsiteY422" fmla="*/ 3893515 h 6114828"/>
                <a:gd name="connsiteX423" fmla="*/ 807219 w 12242773"/>
                <a:gd name="connsiteY423" fmla="*/ 3858008 h 6114828"/>
                <a:gd name="connsiteX424" fmla="*/ 835430 w 12242773"/>
                <a:gd name="connsiteY424" fmla="*/ 3849254 h 6114828"/>
                <a:gd name="connsiteX425" fmla="*/ 1134070 w 12242773"/>
                <a:gd name="connsiteY425" fmla="*/ 3709175 h 6114828"/>
                <a:gd name="connsiteX426" fmla="*/ 1146716 w 12242773"/>
                <a:gd name="connsiteY426" fmla="*/ 3683883 h 6114828"/>
                <a:gd name="connsiteX427" fmla="*/ 1119964 w 12242773"/>
                <a:gd name="connsiteY427" fmla="*/ 3611897 h 6114828"/>
                <a:gd name="connsiteX428" fmla="*/ 645738 w 12242773"/>
                <a:gd name="connsiteY428" fmla="*/ 3600225 h 6114828"/>
                <a:gd name="connsiteX429" fmla="*/ 645738 w 12242773"/>
                <a:gd name="connsiteY429" fmla="*/ 3558881 h 6114828"/>
                <a:gd name="connsiteX430" fmla="*/ 689513 w 12242773"/>
                <a:gd name="connsiteY430" fmla="*/ 3558881 h 6114828"/>
                <a:gd name="connsiteX431" fmla="*/ 753230 w 12242773"/>
                <a:gd name="connsiteY431" fmla="*/ 3296233 h 6114828"/>
                <a:gd name="connsiteX432" fmla="*/ 672490 w 12242773"/>
                <a:gd name="connsiteY432" fmla="*/ 3304016 h 6114828"/>
                <a:gd name="connsiteX433" fmla="*/ 672490 w 12242773"/>
                <a:gd name="connsiteY433" fmla="*/ 3270456 h 6114828"/>
                <a:gd name="connsiteX434" fmla="*/ 1053330 w 12242773"/>
                <a:gd name="connsiteY434" fmla="*/ 3230571 h 6114828"/>
                <a:gd name="connsiteX435" fmla="*/ 822784 w 12242773"/>
                <a:gd name="connsiteY435" fmla="*/ 2549145 h 6114828"/>
                <a:gd name="connsiteX436" fmla="*/ 514900 w 12242773"/>
                <a:gd name="connsiteY436" fmla="*/ 2616267 h 6114828"/>
                <a:gd name="connsiteX437" fmla="*/ 448267 w 12242773"/>
                <a:gd name="connsiteY437" fmla="*/ 2514613 h 6114828"/>
                <a:gd name="connsiteX438" fmla="*/ 449237 w 12242773"/>
                <a:gd name="connsiteY438" fmla="*/ 2499535 h 6114828"/>
                <a:gd name="connsiteX439" fmla="*/ 485718 w 12242773"/>
                <a:gd name="connsiteY439" fmla="*/ 2424630 h 6114828"/>
                <a:gd name="connsiteX440" fmla="*/ 556730 w 12242773"/>
                <a:gd name="connsiteY440" fmla="*/ 2454301 h 6114828"/>
                <a:gd name="connsiteX441" fmla="*/ 512469 w 12242773"/>
                <a:gd name="connsiteY441" fmla="*/ 2471810 h 6114828"/>
                <a:gd name="connsiteX442" fmla="*/ 529007 w 12242773"/>
                <a:gd name="connsiteY442" fmla="*/ 2550605 h 6114828"/>
                <a:gd name="connsiteX443" fmla="*/ 620446 w 12242773"/>
                <a:gd name="connsiteY443" fmla="*/ 2535040 h 6114828"/>
                <a:gd name="connsiteX444" fmla="*/ 1111696 w 12242773"/>
                <a:gd name="connsiteY444" fmla="*/ 768489 h 6114828"/>
                <a:gd name="connsiteX445" fmla="*/ 1081054 w 12242773"/>
                <a:gd name="connsiteY445" fmla="*/ 670725 h 6114828"/>
                <a:gd name="connsiteX446" fmla="*/ 1082999 w 12242773"/>
                <a:gd name="connsiteY446" fmla="*/ 648838 h 6114828"/>
                <a:gd name="connsiteX447" fmla="*/ 1115101 w 12242773"/>
                <a:gd name="connsiteY447" fmla="*/ 596309 h 6114828"/>
                <a:gd name="connsiteX448" fmla="*/ 1190004 w 12242773"/>
                <a:gd name="connsiteY448" fmla="*/ 535996 h 6114828"/>
                <a:gd name="connsiteX449" fmla="*/ 1250317 w 12242773"/>
                <a:gd name="connsiteY449" fmla="*/ 584635 h 6114828"/>
                <a:gd name="connsiteX450" fmla="*/ 1214810 w 12242773"/>
                <a:gd name="connsiteY450" fmla="*/ 625980 h 6114828"/>
                <a:gd name="connsiteX451" fmla="*/ 1196814 w 12242773"/>
                <a:gd name="connsiteY451" fmla="*/ 582205 h 6114828"/>
                <a:gd name="connsiteX452" fmla="*/ 1161793 w 12242773"/>
                <a:gd name="connsiteY452" fmla="*/ 606037 h 6114828"/>
                <a:gd name="connsiteX453" fmla="*/ 1156931 w 12242773"/>
                <a:gd name="connsiteY453" fmla="*/ 629383 h 6114828"/>
                <a:gd name="connsiteX454" fmla="*/ 1218701 w 12242773"/>
                <a:gd name="connsiteY454" fmla="*/ 857983 h 6114828"/>
                <a:gd name="connsiteX455" fmla="*/ 1760047 w 12242773"/>
                <a:gd name="connsiteY455" fmla="*/ 1954783 h 6114828"/>
                <a:gd name="connsiteX456" fmla="*/ 1897694 w 12242773"/>
                <a:gd name="connsiteY456" fmla="*/ 1747582 h 6114828"/>
                <a:gd name="connsiteX457" fmla="*/ 1904018 w 12242773"/>
                <a:gd name="connsiteY457" fmla="*/ 1723753 h 6114828"/>
                <a:gd name="connsiteX458" fmla="*/ 1851975 w 12242773"/>
                <a:gd name="connsiteY458" fmla="*/ 1254387 h 6114828"/>
                <a:gd name="connsiteX459" fmla="*/ 1716273 w 12242773"/>
                <a:gd name="connsiteY459" fmla="*/ 1254387 h 6114828"/>
                <a:gd name="connsiteX460" fmla="*/ 2031451 w 12242773"/>
                <a:gd name="connsiteY460" fmla="*/ 283076 h 6114828"/>
                <a:gd name="connsiteX461" fmla="*/ 2040692 w 12242773"/>
                <a:gd name="connsiteY461" fmla="*/ 220331 h 6114828"/>
                <a:gd name="connsiteX462" fmla="*/ 2029505 w 12242773"/>
                <a:gd name="connsiteY462" fmla="*/ 132297 h 6114828"/>
                <a:gd name="connsiteX463" fmla="*/ 2050420 w 12242773"/>
                <a:gd name="connsiteY463" fmla="*/ 65175 h 6114828"/>
                <a:gd name="connsiteX464" fmla="*/ 2164235 w 12242773"/>
                <a:gd name="connsiteY464" fmla="*/ 0 h 6114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</a:cxnLst>
              <a:rect l="l" t="t" r="r" b="b"/>
              <a:pathLst>
                <a:path w="12242773" h="6114828">
                  <a:moveTo>
                    <a:pt x="2187480" y="4459442"/>
                  </a:moveTo>
                  <a:lnTo>
                    <a:pt x="2187957" y="4459597"/>
                  </a:lnTo>
                  <a:cubicBezTo>
                    <a:pt x="2187966" y="4459593"/>
                    <a:pt x="2187975" y="4459588"/>
                    <a:pt x="2187983" y="4459584"/>
                  </a:cubicBezTo>
                  <a:close/>
                  <a:moveTo>
                    <a:pt x="4149108" y="4380319"/>
                  </a:moveTo>
                  <a:lnTo>
                    <a:pt x="4160297" y="4431688"/>
                  </a:lnTo>
                  <a:cubicBezTo>
                    <a:pt x="4160806" y="4433214"/>
                    <a:pt x="4161314" y="4435248"/>
                    <a:pt x="4162841" y="4436266"/>
                  </a:cubicBezTo>
                  <a:cubicBezTo>
                    <a:pt x="4176065" y="4446946"/>
                    <a:pt x="4176065" y="4446946"/>
                    <a:pt x="4177080" y="4459662"/>
                  </a:cubicBezTo>
                  <a:cubicBezTo>
                    <a:pt x="4185219" y="4451524"/>
                    <a:pt x="4189796" y="4454575"/>
                    <a:pt x="4192847" y="4463730"/>
                  </a:cubicBezTo>
                  <a:cubicBezTo>
                    <a:pt x="4194883" y="4469325"/>
                    <a:pt x="4194374" y="4476954"/>
                    <a:pt x="4206581" y="4471867"/>
                  </a:cubicBezTo>
                  <a:cubicBezTo>
                    <a:pt x="4213701" y="4468816"/>
                    <a:pt x="4209123" y="4483057"/>
                    <a:pt x="4213701" y="4489669"/>
                  </a:cubicBezTo>
                  <a:cubicBezTo>
                    <a:pt x="4222855" y="4486109"/>
                    <a:pt x="4232010" y="4482040"/>
                    <a:pt x="4235060" y="4498823"/>
                  </a:cubicBezTo>
                  <a:cubicBezTo>
                    <a:pt x="4236077" y="4507470"/>
                    <a:pt x="4243706" y="4499332"/>
                    <a:pt x="4247267" y="4496789"/>
                  </a:cubicBezTo>
                  <a:cubicBezTo>
                    <a:pt x="4254387" y="4492212"/>
                    <a:pt x="4259982" y="4490686"/>
                    <a:pt x="4262524" y="4500858"/>
                  </a:cubicBezTo>
                  <a:cubicBezTo>
                    <a:pt x="4264053" y="4508487"/>
                    <a:pt x="4268629" y="4508487"/>
                    <a:pt x="4274224" y="4505436"/>
                  </a:cubicBezTo>
                  <a:cubicBezTo>
                    <a:pt x="4284394" y="4499841"/>
                    <a:pt x="4293042" y="4497807"/>
                    <a:pt x="4291514" y="4515607"/>
                  </a:cubicBezTo>
                  <a:cubicBezTo>
                    <a:pt x="4299145" y="4512047"/>
                    <a:pt x="4304739" y="4509505"/>
                    <a:pt x="4310334" y="4506452"/>
                  </a:cubicBezTo>
                  <a:cubicBezTo>
                    <a:pt x="4313385" y="4504927"/>
                    <a:pt x="4316437" y="4502893"/>
                    <a:pt x="4319996" y="4505944"/>
                  </a:cubicBezTo>
                  <a:cubicBezTo>
                    <a:pt x="4332711" y="4517642"/>
                    <a:pt x="4344919" y="4515099"/>
                    <a:pt x="4357126" y="4504418"/>
                  </a:cubicBezTo>
                  <a:cubicBezTo>
                    <a:pt x="4369332" y="4493738"/>
                    <a:pt x="4381539" y="4483057"/>
                    <a:pt x="4393744" y="4472885"/>
                  </a:cubicBezTo>
                  <a:cubicBezTo>
                    <a:pt x="4375435" y="4483565"/>
                    <a:pt x="4367807" y="4468816"/>
                    <a:pt x="4358143" y="4456609"/>
                  </a:cubicBezTo>
                  <a:cubicBezTo>
                    <a:pt x="4355092" y="4463730"/>
                    <a:pt x="4352548" y="4468816"/>
                    <a:pt x="4350006" y="4474920"/>
                  </a:cubicBezTo>
                  <a:cubicBezTo>
                    <a:pt x="4343392" y="4469325"/>
                    <a:pt x="4339325" y="4458135"/>
                    <a:pt x="4328644" y="4466273"/>
                  </a:cubicBezTo>
                  <a:cubicBezTo>
                    <a:pt x="4314912" y="4476445"/>
                    <a:pt x="4305248" y="4475936"/>
                    <a:pt x="4305248" y="4454575"/>
                  </a:cubicBezTo>
                  <a:cubicBezTo>
                    <a:pt x="4301689" y="4456101"/>
                    <a:pt x="4299145" y="4456609"/>
                    <a:pt x="4298128" y="4458135"/>
                  </a:cubicBezTo>
                  <a:cubicBezTo>
                    <a:pt x="4287447" y="4470342"/>
                    <a:pt x="4280327" y="4471867"/>
                    <a:pt x="4276766" y="4453049"/>
                  </a:cubicBezTo>
                  <a:cubicBezTo>
                    <a:pt x="4275240" y="4444404"/>
                    <a:pt x="4270662" y="4442369"/>
                    <a:pt x="4264053" y="4449998"/>
                  </a:cubicBezTo>
                  <a:cubicBezTo>
                    <a:pt x="4256931" y="4459153"/>
                    <a:pt x="4251845" y="4455593"/>
                    <a:pt x="4247267" y="4447455"/>
                  </a:cubicBezTo>
                  <a:cubicBezTo>
                    <a:pt x="4243706" y="4440843"/>
                    <a:pt x="4239638" y="4435757"/>
                    <a:pt x="4231502" y="4442877"/>
                  </a:cubicBezTo>
                  <a:cubicBezTo>
                    <a:pt x="4225399" y="4447964"/>
                    <a:pt x="4222346" y="4444404"/>
                    <a:pt x="4220313" y="4438300"/>
                  </a:cubicBezTo>
                  <a:cubicBezTo>
                    <a:pt x="4219295" y="4435757"/>
                    <a:pt x="4218278" y="4430162"/>
                    <a:pt x="4217770" y="4430162"/>
                  </a:cubicBezTo>
                  <a:cubicBezTo>
                    <a:pt x="4203528" y="4431688"/>
                    <a:pt x="4192847" y="4415413"/>
                    <a:pt x="4186235" y="4415922"/>
                  </a:cubicBezTo>
                  <a:cubicBezTo>
                    <a:pt x="4170978" y="4417448"/>
                    <a:pt x="4167926" y="4409310"/>
                    <a:pt x="4163348" y="4400663"/>
                  </a:cubicBezTo>
                  <a:cubicBezTo>
                    <a:pt x="4159280" y="4393543"/>
                    <a:pt x="4155720" y="4386423"/>
                    <a:pt x="4149108" y="4380319"/>
                  </a:cubicBezTo>
                  <a:close/>
                  <a:moveTo>
                    <a:pt x="4288972" y="4374725"/>
                  </a:moveTo>
                  <a:cubicBezTo>
                    <a:pt x="4280327" y="4384388"/>
                    <a:pt x="4273715" y="4392017"/>
                    <a:pt x="4267104" y="4399646"/>
                  </a:cubicBezTo>
                  <a:cubicBezTo>
                    <a:pt x="4254895" y="4413887"/>
                    <a:pt x="4254387" y="4414396"/>
                    <a:pt x="4273205" y="4418973"/>
                  </a:cubicBezTo>
                  <a:cubicBezTo>
                    <a:pt x="4281852" y="4421008"/>
                    <a:pt x="4293042" y="4429145"/>
                    <a:pt x="4299145" y="4423042"/>
                  </a:cubicBezTo>
                  <a:cubicBezTo>
                    <a:pt x="4305248" y="4417448"/>
                    <a:pt x="4297619" y="4406258"/>
                    <a:pt x="4295584" y="4397103"/>
                  </a:cubicBezTo>
                  <a:cubicBezTo>
                    <a:pt x="4294058" y="4390492"/>
                    <a:pt x="4292023" y="4384388"/>
                    <a:pt x="4288972" y="4374725"/>
                  </a:cubicBezTo>
                  <a:close/>
                  <a:moveTo>
                    <a:pt x="2453635" y="4372119"/>
                  </a:moveTo>
                  <a:cubicBezTo>
                    <a:pt x="2434179" y="4394493"/>
                    <a:pt x="2417642" y="4418812"/>
                    <a:pt x="2412778" y="4452859"/>
                  </a:cubicBezTo>
                  <a:cubicBezTo>
                    <a:pt x="2442449" y="4429998"/>
                    <a:pt x="2449258" y="4401301"/>
                    <a:pt x="2453635" y="4372119"/>
                  </a:cubicBezTo>
                  <a:close/>
                  <a:moveTo>
                    <a:pt x="4356298" y="4361438"/>
                  </a:moveTo>
                  <a:cubicBezTo>
                    <a:pt x="4354835" y="4362773"/>
                    <a:pt x="4354327" y="4365316"/>
                    <a:pt x="4354582" y="4368622"/>
                  </a:cubicBezTo>
                  <a:cubicBezTo>
                    <a:pt x="4355598" y="4380319"/>
                    <a:pt x="4357126" y="4392017"/>
                    <a:pt x="4358143" y="4403206"/>
                  </a:cubicBezTo>
                  <a:cubicBezTo>
                    <a:pt x="4358651" y="4409819"/>
                    <a:pt x="4362210" y="4411345"/>
                    <a:pt x="4367296" y="4407784"/>
                  </a:cubicBezTo>
                  <a:cubicBezTo>
                    <a:pt x="4379502" y="4399138"/>
                    <a:pt x="4393236" y="4392017"/>
                    <a:pt x="4403917" y="4380319"/>
                  </a:cubicBezTo>
                  <a:cubicBezTo>
                    <a:pt x="4391200" y="4371165"/>
                    <a:pt x="4376960" y="4367605"/>
                    <a:pt x="4363737" y="4361501"/>
                  </a:cubicBezTo>
                  <a:cubicBezTo>
                    <a:pt x="4360176" y="4359976"/>
                    <a:pt x="4357760" y="4360103"/>
                    <a:pt x="4356298" y="4361438"/>
                  </a:cubicBezTo>
                  <a:close/>
                  <a:moveTo>
                    <a:pt x="4195898" y="4332002"/>
                  </a:moveTo>
                  <a:cubicBezTo>
                    <a:pt x="4202513" y="4347769"/>
                    <a:pt x="4208106" y="4360484"/>
                    <a:pt x="4213192" y="4373200"/>
                  </a:cubicBezTo>
                  <a:cubicBezTo>
                    <a:pt x="4215734" y="4379811"/>
                    <a:pt x="4218785" y="4381845"/>
                    <a:pt x="4223873" y="4375234"/>
                  </a:cubicBezTo>
                  <a:cubicBezTo>
                    <a:pt x="4224381" y="4374725"/>
                    <a:pt x="4224890" y="4374216"/>
                    <a:pt x="4224890" y="4373708"/>
                  </a:cubicBezTo>
                  <a:cubicBezTo>
                    <a:pt x="4232010" y="4362518"/>
                    <a:pt x="4251336" y="4347260"/>
                    <a:pt x="4246250" y="4341666"/>
                  </a:cubicBezTo>
                  <a:cubicBezTo>
                    <a:pt x="4235569" y="4330477"/>
                    <a:pt x="4215734" y="4332511"/>
                    <a:pt x="4195898" y="4332002"/>
                  </a:cubicBezTo>
                  <a:close/>
                  <a:moveTo>
                    <a:pt x="2451690" y="4306944"/>
                  </a:moveTo>
                  <a:cubicBezTo>
                    <a:pt x="2444880" y="4330776"/>
                    <a:pt x="2438557" y="4351690"/>
                    <a:pt x="2432233" y="4375524"/>
                  </a:cubicBezTo>
                  <a:cubicBezTo>
                    <a:pt x="2464335" y="4359960"/>
                    <a:pt x="2465307" y="4358013"/>
                    <a:pt x="2471630" y="4315698"/>
                  </a:cubicBezTo>
                  <a:cubicBezTo>
                    <a:pt x="2465307" y="4312780"/>
                    <a:pt x="2459470" y="4310348"/>
                    <a:pt x="2451690" y="4306944"/>
                  </a:cubicBezTo>
                  <a:close/>
                  <a:moveTo>
                    <a:pt x="2398674" y="4286028"/>
                  </a:moveTo>
                  <a:cubicBezTo>
                    <a:pt x="2385054" y="4347800"/>
                    <a:pt x="2371921" y="4406652"/>
                    <a:pt x="2358789" y="4465505"/>
                  </a:cubicBezTo>
                  <a:cubicBezTo>
                    <a:pt x="2386514" y="4474746"/>
                    <a:pt x="2386998" y="4473773"/>
                    <a:pt x="2392838" y="4447509"/>
                  </a:cubicBezTo>
                  <a:cubicBezTo>
                    <a:pt x="2396727" y="4429998"/>
                    <a:pt x="2404510" y="4413947"/>
                    <a:pt x="2409860" y="4396925"/>
                  </a:cubicBezTo>
                  <a:cubicBezTo>
                    <a:pt x="2419587" y="4365309"/>
                    <a:pt x="2428829" y="4333694"/>
                    <a:pt x="2438557" y="4301592"/>
                  </a:cubicBezTo>
                  <a:cubicBezTo>
                    <a:pt x="2423965" y="4296242"/>
                    <a:pt x="2412778" y="4291864"/>
                    <a:pt x="2398674" y="4286028"/>
                  </a:cubicBezTo>
                  <a:close/>
                  <a:moveTo>
                    <a:pt x="2307720" y="4250036"/>
                  </a:moveTo>
                  <a:cubicBezTo>
                    <a:pt x="2302046" y="4272896"/>
                    <a:pt x="2340226" y="4389872"/>
                    <a:pt x="2347116" y="4416380"/>
                  </a:cubicBezTo>
                  <a:cubicBezTo>
                    <a:pt x="2347603" y="4413947"/>
                    <a:pt x="2348576" y="4411516"/>
                    <a:pt x="2349063" y="4409084"/>
                  </a:cubicBezTo>
                  <a:cubicBezTo>
                    <a:pt x="2359762" y="4366283"/>
                    <a:pt x="2370463" y="4322993"/>
                    <a:pt x="2381162" y="4279218"/>
                  </a:cubicBezTo>
                  <a:cubicBezTo>
                    <a:pt x="2356358" y="4269005"/>
                    <a:pt x="2333011" y="4259764"/>
                    <a:pt x="2307720" y="4250036"/>
                  </a:cubicBezTo>
                  <a:close/>
                  <a:moveTo>
                    <a:pt x="2246920" y="4225717"/>
                  </a:moveTo>
                  <a:cubicBezTo>
                    <a:pt x="2234760" y="4295756"/>
                    <a:pt x="2223088" y="4364336"/>
                    <a:pt x="2211416" y="4433890"/>
                  </a:cubicBezTo>
                  <a:cubicBezTo>
                    <a:pt x="2244488" y="4429511"/>
                    <a:pt x="2289236" y="4319588"/>
                    <a:pt x="2290694" y="4243226"/>
                  </a:cubicBezTo>
                  <a:cubicBezTo>
                    <a:pt x="2276591" y="4237390"/>
                    <a:pt x="2262485" y="4232040"/>
                    <a:pt x="2246920" y="4225717"/>
                  </a:cubicBezTo>
                  <a:close/>
                  <a:moveTo>
                    <a:pt x="940974" y="4224257"/>
                  </a:moveTo>
                  <a:lnTo>
                    <a:pt x="830565" y="4239821"/>
                  </a:lnTo>
                  <a:cubicBezTo>
                    <a:pt x="867043" y="4312293"/>
                    <a:pt x="913736" y="4415407"/>
                    <a:pt x="949243" y="4486419"/>
                  </a:cubicBezTo>
                  <a:cubicBezTo>
                    <a:pt x="951188" y="4485446"/>
                    <a:pt x="953622" y="4484474"/>
                    <a:pt x="955566" y="4483987"/>
                  </a:cubicBezTo>
                  <a:cubicBezTo>
                    <a:pt x="944380" y="4454804"/>
                    <a:pt x="922006" y="4393520"/>
                    <a:pt x="911792" y="4367741"/>
                  </a:cubicBezTo>
                  <a:cubicBezTo>
                    <a:pt x="940974" y="4382332"/>
                    <a:pt x="954108" y="4402274"/>
                    <a:pt x="959458" y="4436321"/>
                  </a:cubicBezTo>
                  <a:cubicBezTo>
                    <a:pt x="960916" y="4447509"/>
                    <a:pt x="969672" y="4464531"/>
                    <a:pt x="973561" y="4475233"/>
                  </a:cubicBezTo>
                  <a:cubicBezTo>
                    <a:pt x="975993" y="4474259"/>
                    <a:pt x="975993" y="4466963"/>
                    <a:pt x="978427" y="4466476"/>
                  </a:cubicBezTo>
                  <a:lnTo>
                    <a:pt x="959458" y="4384765"/>
                  </a:lnTo>
                  <a:cubicBezTo>
                    <a:pt x="960429" y="4384278"/>
                    <a:pt x="960916" y="4384278"/>
                    <a:pt x="961889" y="4383792"/>
                  </a:cubicBezTo>
                  <a:cubicBezTo>
                    <a:pt x="972591" y="4406166"/>
                    <a:pt x="983289" y="4428053"/>
                    <a:pt x="993991" y="4450427"/>
                  </a:cubicBezTo>
                  <a:cubicBezTo>
                    <a:pt x="994478" y="4449941"/>
                    <a:pt x="995450" y="4449941"/>
                    <a:pt x="995936" y="4449454"/>
                  </a:cubicBezTo>
                  <a:cubicBezTo>
                    <a:pt x="977453" y="4374551"/>
                    <a:pt x="959458" y="4299647"/>
                    <a:pt x="940974" y="4224257"/>
                  </a:cubicBezTo>
                  <a:close/>
                  <a:moveTo>
                    <a:pt x="1028524" y="4212584"/>
                  </a:moveTo>
                  <a:lnTo>
                    <a:pt x="963834" y="4221826"/>
                  </a:lnTo>
                  <a:lnTo>
                    <a:pt x="1021483" y="4463202"/>
                  </a:lnTo>
                  <a:lnTo>
                    <a:pt x="1021641" y="4463095"/>
                  </a:lnTo>
                  <a:lnTo>
                    <a:pt x="1030964" y="4461213"/>
                  </a:lnTo>
                  <a:lnTo>
                    <a:pt x="1032240" y="4432636"/>
                  </a:lnTo>
                  <a:cubicBezTo>
                    <a:pt x="1028067" y="4393945"/>
                    <a:pt x="1009189" y="4357648"/>
                    <a:pt x="1003719" y="4318616"/>
                  </a:cubicBezTo>
                  <a:cubicBezTo>
                    <a:pt x="1019282" y="4344880"/>
                    <a:pt x="1034848" y="4371632"/>
                    <a:pt x="1050412" y="4397896"/>
                  </a:cubicBezTo>
                  <a:lnTo>
                    <a:pt x="1052357" y="4396925"/>
                  </a:lnTo>
                  <a:cubicBezTo>
                    <a:pt x="1044574" y="4335639"/>
                    <a:pt x="1036306" y="4274842"/>
                    <a:pt x="1028524" y="4212584"/>
                  </a:cubicBezTo>
                  <a:close/>
                  <a:moveTo>
                    <a:pt x="2202173" y="4207720"/>
                  </a:moveTo>
                  <a:cubicBezTo>
                    <a:pt x="2184177" y="4271437"/>
                    <a:pt x="2161317" y="4332721"/>
                    <a:pt x="2159370" y="4397896"/>
                  </a:cubicBezTo>
                  <a:cubicBezTo>
                    <a:pt x="2161317" y="4398383"/>
                    <a:pt x="2163262" y="4398869"/>
                    <a:pt x="2165208" y="4399843"/>
                  </a:cubicBezTo>
                  <a:lnTo>
                    <a:pt x="2206063" y="4302079"/>
                  </a:lnTo>
                  <a:lnTo>
                    <a:pt x="2208983" y="4303539"/>
                  </a:lnTo>
                  <a:cubicBezTo>
                    <a:pt x="2202658" y="4339044"/>
                    <a:pt x="2196337" y="4375037"/>
                    <a:pt x="2190015" y="4410542"/>
                  </a:cubicBezTo>
                  <a:cubicBezTo>
                    <a:pt x="2213360" y="4348285"/>
                    <a:pt x="2214334" y="4282623"/>
                    <a:pt x="2226980" y="4217934"/>
                  </a:cubicBezTo>
                  <a:cubicBezTo>
                    <a:pt x="2218225" y="4214529"/>
                    <a:pt x="2210928" y="4211611"/>
                    <a:pt x="2202173" y="4207720"/>
                  </a:cubicBezTo>
                  <a:close/>
                  <a:moveTo>
                    <a:pt x="1096618" y="4203830"/>
                  </a:moveTo>
                  <a:lnTo>
                    <a:pt x="1048465" y="4210638"/>
                  </a:lnTo>
                  <a:lnTo>
                    <a:pt x="1090292" y="4449235"/>
                  </a:lnTo>
                  <a:lnTo>
                    <a:pt x="1092521" y="4448785"/>
                  </a:lnTo>
                  <a:lnTo>
                    <a:pt x="1110741" y="4448785"/>
                  </a:lnTo>
                  <a:lnTo>
                    <a:pt x="1118018" y="4446536"/>
                  </a:lnTo>
                  <a:cubicBezTo>
                    <a:pt x="1110723" y="4364823"/>
                    <a:pt x="1103913" y="4284570"/>
                    <a:pt x="1096618" y="4203830"/>
                  </a:cubicBezTo>
                  <a:close/>
                  <a:moveTo>
                    <a:pt x="1149634" y="4197020"/>
                  </a:moveTo>
                  <a:cubicBezTo>
                    <a:pt x="1136015" y="4198965"/>
                    <a:pt x="1123855" y="4200912"/>
                    <a:pt x="1111209" y="4202370"/>
                  </a:cubicBezTo>
                  <a:cubicBezTo>
                    <a:pt x="1123369" y="4281651"/>
                    <a:pt x="1135043" y="4358500"/>
                    <a:pt x="1147203" y="4436808"/>
                  </a:cubicBezTo>
                  <a:lnTo>
                    <a:pt x="1182221" y="4426106"/>
                  </a:lnTo>
                  <a:cubicBezTo>
                    <a:pt x="1171522" y="4348772"/>
                    <a:pt x="1160819" y="4273868"/>
                    <a:pt x="1149634" y="4197020"/>
                  </a:cubicBezTo>
                  <a:close/>
                  <a:moveTo>
                    <a:pt x="1218215" y="4187292"/>
                  </a:moveTo>
                  <a:lnTo>
                    <a:pt x="1172495" y="4194102"/>
                  </a:lnTo>
                  <a:cubicBezTo>
                    <a:pt x="1186113" y="4269005"/>
                    <a:pt x="1199732" y="4341475"/>
                    <a:pt x="1213350" y="4415894"/>
                  </a:cubicBezTo>
                  <a:lnTo>
                    <a:pt x="1246911" y="4404706"/>
                  </a:lnTo>
                  <a:cubicBezTo>
                    <a:pt x="1237184" y="4331749"/>
                    <a:pt x="1227456" y="4259764"/>
                    <a:pt x="1218215" y="4187292"/>
                  </a:cubicBezTo>
                  <a:close/>
                  <a:moveTo>
                    <a:pt x="1175898" y="3883300"/>
                  </a:moveTo>
                  <a:lnTo>
                    <a:pt x="741557" y="3933398"/>
                  </a:lnTo>
                  <a:cubicBezTo>
                    <a:pt x="743015" y="3946531"/>
                    <a:pt x="744960" y="3957717"/>
                    <a:pt x="745934" y="3969392"/>
                  </a:cubicBezTo>
                  <a:cubicBezTo>
                    <a:pt x="754203" y="4042348"/>
                    <a:pt x="768794" y="4113847"/>
                    <a:pt x="800895" y="4180482"/>
                  </a:cubicBezTo>
                  <a:cubicBezTo>
                    <a:pt x="806733" y="4192642"/>
                    <a:pt x="812083" y="4194589"/>
                    <a:pt x="824729" y="4193128"/>
                  </a:cubicBezTo>
                  <a:cubicBezTo>
                    <a:pt x="899631" y="4182914"/>
                    <a:pt x="975021" y="4174159"/>
                    <a:pt x="1049925" y="4164918"/>
                  </a:cubicBezTo>
                  <a:lnTo>
                    <a:pt x="1212378" y="4144491"/>
                  </a:lnTo>
                  <a:cubicBezTo>
                    <a:pt x="1200219" y="4056941"/>
                    <a:pt x="1188059" y="3970850"/>
                    <a:pt x="1175898" y="3883300"/>
                  </a:cubicBezTo>
                  <a:close/>
                  <a:moveTo>
                    <a:pt x="2321339" y="3841472"/>
                  </a:moveTo>
                  <a:cubicBezTo>
                    <a:pt x="2284859" y="3950909"/>
                    <a:pt x="2249353" y="4057428"/>
                    <a:pt x="2213846" y="4165405"/>
                  </a:cubicBezTo>
                  <a:lnTo>
                    <a:pt x="2489142" y="4265114"/>
                  </a:lnTo>
                  <a:cubicBezTo>
                    <a:pt x="2499354" y="4235443"/>
                    <a:pt x="2506650" y="4207235"/>
                    <a:pt x="2518809" y="4180482"/>
                  </a:cubicBezTo>
                  <a:cubicBezTo>
                    <a:pt x="2548966" y="4114820"/>
                    <a:pt x="2565017" y="4084178"/>
                    <a:pt x="2616574" y="4032620"/>
                  </a:cubicBezTo>
                  <a:cubicBezTo>
                    <a:pt x="2634083" y="4015111"/>
                    <a:pt x="2655971" y="4002952"/>
                    <a:pt x="2677372" y="3986414"/>
                  </a:cubicBezTo>
                  <a:close/>
                  <a:moveTo>
                    <a:pt x="2671048" y="3633298"/>
                  </a:moveTo>
                  <a:cubicBezTo>
                    <a:pt x="2649648" y="3712580"/>
                    <a:pt x="2629221" y="3788943"/>
                    <a:pt x="2608791" y="3865791"/>
                  </a:cubicBezTo>
                  <a:cubicBezTo>
                    <a:pt x="2600037" y="3899351"/>
                    <a:pt x="2600037" y="3899351"/>
                    <a:pt x="2632139" y="3913458"/>
                  </a:cubicBezTo>
                  <a:cubicBezTo>
                    <a:pt x="2633597" y="3913942"/>
                    <a:pt x="2635543" y="3913942"/>
                    <a:pt x="2638948" y="3914429"/>
                  </a:cubicBezTo>
                  <a:cubicBezTo>
                    <a:pt x="2633597" y="3884274"/>
                    <a:pt x="2629221" y="3854603"/>
                    <a:pt x="2656944" y="3831258"/>
                  </a:cubicBezTo>
                  <a:cubicBezTo>
                    <a:pt x="2654026" y="3855577"/>
                    <a:pt x="2645758" y="3878924"/>
                    <a:pt x="2658404" y="3902756"/>
                  </a:cubicBezTo>
                  <a:cubicBezTo>
                    <a:pt x="2665699" y="3876977"/>
                    <a:pt x="2673482" y="3851200"/>
                    <a:pt x="2680776" y="3825421"/>
                  </a:cubicBezTo>
                  <a:cubicBezTo>
                    <a:pt x="2681749" y="3825421"/>
                    <a:pt x="2682722" y="3825908"/>
                    <a:pt x="2683695" y="3825908"/>
                  </a:cubicBezTo>
                  <a:cubicBezTo>
                    <a:pt x="2682236" y="3851200"/>
                    <a:pt x="2680292" y="3876491"/>
                    <a:pt x="2678832" y="3902270"/>
                  </a:cubicBezTo>
                  <a:cubicBezTo>
                    <a:pt x="2680292" y="3902270"/>
                    <a:pt x="2682236" y="3902756"/>
                    <a:pt x="2683695" y="3902756"/>
                  </a:cubicBezTo>
                  <a:cubicBezTo>
                    <a:pt x="2692934" y="3815207"/>
                    <a:pt x="2701692" y="3727171"/>
                    <a:pt x="2710934" y="3638650"/>
                  </a:cubicBezTo>
                  <a:close/>
                  <a:moveTo>
                    <a:pt x="2563558" y="3616762"/>
                  </a:moveTo>
                  <a:cubicBezTo>
                    <a:pt x="2546046" y="3694584"/>
                    <a:pt x="2528538" y="3769972"/>
                    <a:pt x="2512487" y="3845362"/>
                  </a:cubicBezTo>
                  <a:cubicBezTo>
                    <a:pt x="2511515" y="3849254"/>
                    <a:pt x="2515891" y="3856550"/>
                    <a:pt x="2520269" y="3858982"/>
                  </a:cubicBezTo>
                  <a:cubicBezTo>
                    <a:pt x="2537293" y="3868223"/>
                    <a:pt x="2554803" y="3876006"/>
                    <a:pt x="2573773" y="3885247"/>
                  </a:cubicBezTo>
                  <a:cubicBezTo>
                    <a:pt x="2599063" y="3800129"/>
                    <a:pt x="2624355" y="3715498"/>
                    <a:pt x="2650133" y="3629408"/>
                  </a:cubicBezTo>
                  <a:close/>
                  <a:moveTo>
                    <a:pt x="2450230" y="3599738"/>
                  </a:moveTo>
                  <a:cubicBezTo>
                    <a:pt x="2436612" y="3670263"/>
                    <a:pt x="2423965" y="3737872"/>
                    <a:pt x="2410832" y="3807426"/>
                  </a:cubicBezTo>
                  <a:lnTo>
                    <a:pt x="2468712" y="3835149"/>
                  </a:lnTo>
                  <a:cubicBezTo>
                    <a:pt x="2491573" y="3760246"/>
                    <a:pt x="2513461" y="3686801"/>
                    <a:pt x="2536321" y="3612384"/>
                  </a:cubicBezTo>
                  <a:close/>
                  <a:moveTo>
                    <a:pt x="2427855" y="3594875"/>
                  </a:moveTo>
                  <a:cubicBezTo>
                    <a:pt x="2393322" y="3651781"/>
                    <a:pt x="2371921" y="3715011"/>
                    <a:pt x="2346630" y="3776782"/>
                  </a:cubicBezTo>
                  <a:cubicBezTo>
                    <a:pt x="2359762" y="3783105"/>
                    <a:pt x="2371435" y="3788456"/>
                    <a:pt x="2384080" y="3794293"/>
                  </a:cubicBezTo>
                  <a:cubicBezTo>
                    <a:pt x="2401592" y="3728144"/>
                    <a:pt x="2418130" y="3663455"/>
                    <a:pt x="2435152" y="3598765"/>
                  </a:cubicBezTo>
                  <a:cubicBezTo>
                    <a:pt x="2432721" y="3597306"/>
                    <a:pt x="2430289" y="3596333"/>
                    <a:pt x="2427855" y="3594875"/>
                  </a:cubicBezTo>
                  <a:close/>
                  <a:moveTo>
                    <a:pt x="837861" y="3287479"/>
                  </a:moveTo>
                  <a:cubicBezTo>
                    <a:pt x="824242" y="3288452"/>
                    <a:pt x="813543" y="3286992"/>
                    <a:pt x="787277" y="3291857"/>
                  </a:cubicBezTo>
                  <a:cubicBezTo>
                    <a:pt x="779981" y="3339036"/>
                    <a:pt x="743015" y="3525808"/>
                    <a:pt x="736693" y="3561800"/>
                  </a:cubicBezTo>
                  <a:lnTo>
                    <a:pt x="808677" y="3561800"/>
                  </a:lnTo>
                  <a:cubicBezTo>
                    <a:pt x="818892" y="3469387"/>
                    <a:pt x="828134" y="3378919"/>
                    <a:pt x="837861" y="3287479"/>
                  </a:cubicBezTo>
                  <a:close/>
                  <a:moveTo>
                    <a:pt x="920059" y="3277751"/>
                  </a:moveTo>
                  <a:cubicBezTo>
                    <a:pt x="905468" y="3279211"/>
                    <a:pt x="888931" y="3281155"/>
                    <a:pt x="861694" y="3281155"/>
                  </a:cubicBezTo>
                  <a:cubicBezTo>
                    <a:pt x="858288" y="3335145"/>
                    <a:pt x="852452" y="3408101"/>
                    <a:pt x="848074" y="3462091"/>
                  </a:cubicBezTo>
                  <a:cubicBezTo>
                    <a:pt x="845156" y="3494679"/>
                    <a:pt x="842724" y="3527266"/>
                    <a:pt x="840293" y="3558881"/>
                  </a:cubicBezTo>
                  <a:lnTo>
                    <a:pt x="937084" y="3558881"/>
                  </a:lnTo>
                  <a:cubicBezTo>
                    <a:pt x="931246" y="3464037"/>
                    <a:pt x="925898" y="3371623"/>
                    <a:pt x="920059" y="3277751"/>
                  </a:cubicBezTo>
                  <a:close/>
                  <a:moveTo>
                    <a:pt x="1009069" y="3267536"/>
                  </a:moveTo>
                  <a:lnTo>
                    <a:pt x="941946" y="3275319"/>
                  </a:lnTo>
                  <a:cubicBezTo>
                    <a:pt x="948757" y="3370650"/>
                    <a:pt x="956053" y="3463551"/>
                    <a:pt x="962863" y="3556937"/>
                  </a:cubicBezTo>
                  <a:cubicBezTo>
                    <a:pt x="968212" y="3556937"/>
                    <a:pt x="978913" y="3557423"/>
                    <a:pt x="985237" y="3557423"/>
                  </a:cubicBezTo>
                  <a:cubicBezTo>
                    <a:pt x="966752" y="3513162"/>
                    <a:pt x="973075" y="3480087"/>
                    <a:pt x="995936" y="3461604"/>
                  </a:cubicBezTo>
                  <a:cubicBezTo>
                    <a:pt x="986695" y="3501489"/>
                    <a:pt x="986695" y="3518025"/>
                    <a:pt x="995450" y="3531644"/>
                  </a:cubicBezTo>
                  <a:cubicBezTo>
                    <a:pt x="1011014" y="3498084"/>
                    <a:pt x="1020254" y="3323957"/>
                    <a:pt x="1009069" y="3267536"/>
                  </a:cubicBezTo>
                  <a:close/>
                  <a:moveTo>
                    <a:pt x="1065977" y="3262673"/>
                  </a:moveTo>
                  <a:lnTo>
                    <a:pt x="1040198" y="3265104"/>
                  </a:lnTo>
                  <a:lnTo>
                    <a:pt x="1040198" y="3557908"/>
                  </a:lnTo>
                  <a:cubicBezTo>
                    <a:pt x="1041171" y="3557908"/>
                    <a:pt x="1046034" y="3559368"/>
                    <a:pt x="1047494" y="3557423"/>
                  </a:cubicBezTo>
                  <a:cubicBezTo>
                    <a:pt x="1075703" y="3515593"/>
                    <a:pt x="1078135" y="3467927"/>
                    <a:pt x="1081541" y="3410535"/>
                  </a:cubicBezTo>
                  <a:cubicBezTo>
                    <a:pt x="1099050" y="3466956"/>
                    <a:pt x="1100510" y="3508784"/>
                    <a:pt x="1079594" y="3554990"/>
                  </a:cubicBezTo>
                  <a:lnTo>
                    <a:pt x="1130178" y="3554990"/>
                  </a:lnTo>
                  <a:cubicBezTo>
                    <a:pt x="1108291" y="3455281"/>
                    <a:pt x="1086890" y="3358977"/>
                    <a:pt x="1065977" y="3262673"/>
                  </a:cubicBezTo>
                  <a:close/>
                  <a:moveTo>
                    <a:pt x="1462450" y="3142331"/>
                  </a:moveTo>
                  <a:lnTo>
                    <a:pt x="1494967" y="3146913"/>
                  </a:lnTo>
                  <a:lnTo>
                    <a:pt x="1495355" y="3142331"/>
                  </a:lnTo>
                  <a:close/>
                  <a:moveTo>
                    <a:pt x="1528835" y="2728781"/>
                  </a:moveTo>
                  <a:lnTo>
                    <a:pt x="1528835" y="2742059"/>
                  </a:lnTo>
                  <a:lnTo>
                    <a:pt x="1529634" y="2734373"/>
                  </a:lnTo>
                  <a:cubicBezTo>
                    <a:pt x="1530002" y="2731244"/>
                    <a:pt x="1530291" y="2729352"/>
                    <a:pt x="1530474" y="2729108"/>
                  </a:cubicBezTo>
                  <a:close/>
                  <a:moveTo>
                    <a:pt x="2164235" y="0"/>
                  </a:moveTo>
                  <a:cubicBezTo>
                    <a:pt x="2169099" y="0"/>
                    <a:pt x="2175909" y="2918"/>
                    <a:pt x="2178340" y="6809"/>
                  </a:cubicBezTo>
                  <a:cubicBezTo>
                    <a:pt x="2189528" y="23832"/>
                    <a:pt x="2199255" y="41829"/>
                    <a:pt x="2210928" y="60799"/>
                  </a:cubicBezTo>
                  <a:lnTo>
                    <a:pt x="2167641" y="92412"/>
                  </a:lnTo>
                  <a:cubicBezTo>
                    <a:pt x="2164722" y="75876"/>
                    <a:pt x="2161803" y="61770"/>
                    <a:pt x="2159370" y="47666"/>
                  </a:cubicBezTo>
                  <a:cubicBezTo>
                    <a:pt x="2157425" y="47666"/>
                    <a:pt x="2156452" y="47179"/>
                    <a:pt x="2154994" y="47179"/>
                  </a:cubicBezTo>
                  <a:cubicBezTo>
                    <a:pt x="2122891" y="53016"/>
                    <a:pt x="2105381" y="69067"/>
                    <a:pt x="2105381" y="105058"/>
                  </a:cubicBezTo>
                  <a:cubicBezTo>
                    <a:pt x="2105381" y="134729"/>
                    <a:pt x="2097113" y="163912"/>
                    <a:pt x="2093223" y="193581"/>
                  </a:cubicBezTo>
                  <a:cubicBezTo>
                    <a:pt x="2092250" y="200877"/>
                    <a:pt x="2092736" y="208659"/>
                    <a:pt x="2094681" y="215468"/>
                  </a:cubicBezTo>
                  <a:cubicBezTo>
                    <a:pt x="2179314" y="551561"/>
                    <a:pt x="2434179" y="1219854"/>
                    <a:pt x="2446338" y="1247578"/>
                  </a:cubicBezTo>
                  <a:lnTo>
                    <a:pt x="2365114" y="1247578"/>
                  </a:lnTo>
                  <a:cubicBezTo>
                    <a:pt x="2353439" y="1247093"/>
                    <a:pt x="2245948" y="1786980"/>
                    <a:pt x="2245948" y="1800599"/>
                  </a:cubicBezTo>
                  <a:cubicBezTo>
                    <a:pt x="2228438" y="1993693"/>
                    <a:pt x="2230871" y="2431440"/>
                    <a:pt x="2226980" y="2572005"/>
                  </a:cubicBezTo>
                  <a:cubicBezTo>
                    <a:pt x="2230871" y="2571032"/>
                    <a:pt x="2612683" y="2263638"/>
                    <a:pt x="2737197" y="2062277"/>
                  </a:cubicBezTo>
                  <a:cubicBezTo>
                    <a:pt x="2756166" y="2036984"/>
                    <a:pt x="2791187" y="1960619"/>
                    <a:pt x="2799455" y="1957701"/>
                  </a:cubicBezTo>
                  <a:cubicBezTo>
                    <a:pt x="2833988" y="1908577"/>
                    <a:pt x="2919593" y="1936787"/>
                    <a:pt x="2950235" y="1945541"/>
                  </a:cubicBezTo>
                  <a:cubicBezTo>
                    <a:pt x="2975039" y="1952838"/>
                    <a:pt x="2962881" y="2001477"/>
                    <a:pt x="2962881" y="2022876"/>
                  </a:cubicBezTo>
                  <a:cubicBezTo>
                    <a:pt x="2952178" y="2024822"/>
                    <a:pt x="2922511" y="2030659"/>
                    <a:pt x="2911809" y="2026769"/>
                  </a:cubicBezTo>
                  <a:cubicBezTo>
                    <a:pt x="2916675" y="2012662"/>
                    <a:pt x="2921538" y="1999532"/>
                    <a:pt x="2926403" y="1985425"/>
                  </a:cubicBezTo>
                  <a:cubicBezTo>
                    <a:pt x="2915701" y="1983480"/>
                    <a:pt x="2905972" y="1982507"/>
                    <a:pt x="2896245" y="1980562"/>
                  </a:cubicBezTo>
                  <a:cubicBezTo>
                    <a:pt x="2882628" y="1977643"/>
                    <a:pt x="2873871" y="1981535"/>
                    <a:pt x="2866088" y="1994180"/>
                  </a:cubicBezTo>
                  <a:cubicBezTo>
                    <a:pt x="2851498" y="2018500"/>
                    <a:pt x="2811613" y="2075892"/>
                    <a:pt x="2811613" y="2081729"/>
                  </a:cubicBezTo>
                  <a:cubicBezTo>
                    <a:pt x="2814532" y="2327354"/>
                    <a:pt x="2924456" y="2996133"/>
                    <a:pt x="2935156" y="3052556"/>
                  </a:cubicBezTo>
                  <a:cubicBezTo>
                    <a:pt x="2936128" y="3058390"/>
                    <a:pt x="2940506" y="3065687"/>
                    <a:pt x="2945857" y="3068605"/>
                  </a:cubicBezTo>
                  <a:cubicBezTo>
                    <a:pt x="2971636" y="3083198"/>
                    <a:pt x="2998387" y="3096815"/>
                    <a:pt x="3026112" y="3111406"/>
                  </a:cubicBezTo>
                  <a:cubicBezTo>
                    <a:pt x="3040214" y="3088061"/>
                    <a:pt x="3053349" y="3065200"/>
                    <a:pt x="3066967" y="3041854"/>
                  </a:cubicBezTo>
                  <a:cubicBezTo>
                    <a:pt x="3054809" y="3031640"/>
                    <a:pt x="3044106" y="3022399"/>
                    <a:pt x="3030974" y="3011211"/>
                  </a:cubicBezTo>
                  <a:lnTo>
                    <a:pt x="3107338" y="3005377"/>
                  </a:lnTo>
                  <a:cubicBezTo>
                    <a:pt x="3111228" y="3035531"/>
                    <a:pt x="3114632" y="3064228"/>
                    <a:pt x="3117551" y="3092924"/>
                  </a:cubicBezTo>
                  <a:cubicBezTo>
                    <a:pt x="3118037" y="3096815"/>
                    <a:pt x="3050917" y="3152749"/>
                    <a:pt x="3020274" y="3176583"/>
                  </a:cubicBezTo>
                  <a:lnTo>
                    <a:pt x="2761518" y="3035531"/>
                  </a:lnTo>
                  <a:cubicBezTo>
                    <a:pt x="2646730" y="3208197"/>
                    <a:pt x="2536805" y="3382811"/>
                    <a:pt x="2440015" y="3567151"/>
                  </a:cubicBezTo>
                  <a:lnTo>
                    <a:pt x="2762490" y="3595846"/>
                  </a:lnTo>
                  <a:cubicBezTo>
                    <a:pt x="2761032" y="3611897"/>
                    <a:pt x="2760058" y="3627462"/>
                    <a:pt x="2758598" y="3644973"/>
                  </a:cubicBezTo>
                  <a:lnTo>
                    <a:pt x="2728930" y="3642053"/>
                  </a:lnTo>
                  <a:cubicBezTo>
                    <a:pt x="2724064" y="3730576"/>
                    <a:pt x="2719201" y="3818612"/>
                    <a:pt x="2713851" y="3907134"/>
                  </a:cubicBezTo>
                  <a:cubicBezTo>
                    <a:pt x="2737197" y="3870654"/>
                    <a:pt x="2736709" y="3827366"/>
                    <a:pt x="2748385" y="3787970"/>
                  </a:cubicBezTo>
                  <a:cubicBezTo>
                    <a:pt x="2766868" y="3834663"/>
                    <a:pt x="2753735" y="3908106"/>
                    <a:pt x="2718715" y="3953827"/>
                  </a:cubicBezTo>
                  <a:cubicBezTo>
                    <a:pt x="2730388" y="3959664"/>
                    <a:pt x="2741576" y="3965500"/>
                    <a:pt x="2754708" y="3971823"/>
                  </a:cubicBezTo>
                  <a:cubicBezTo>
                    <a:pt x="2749844" y="3984956"/>
                    <a:pt x="2744981" y="3997602"/>
                    <a:pt x="2740116" y="4010248"/>
                  </a:cubicBezTo>
                  <a:cubicBezTo>
                    <a:pt x="2737197" y="4010248"/>
                    <a:pt x="2735738" y="4010733"/>
                    <a:pt x="2734766" y="4010248"/>
                  </a:cubicBezTo>
                  <a:cubicBezTo>
                    <a:pt x="2705582" y="3988846"/>
                    <a:pt x="2685641" y="4002465"/>
                    <a:pt x="2664241" y="4025326"/>
                  </a:cubicBezTo>
                  <a:cubicBezTo>
                    <a:pt x="2596145" y="4096824"/>
                    <a:pt x="2546533" y="4178537"/>
                    <a:pt x="2514919" y="4271923"/>
                  </a:cubicBezTo>
                  <a:cubicBezTo>
                    <a:pt x="2505192" y="4301105"/>
                    <a:pt x="2489628" y="4329802"/>
                    <a:pt x="2485737" y="4359960"/>
                  </a:cubicBezTo>
                  <a:cubicBezTo>
                    <a:pt x="2481845" y="4388655"/>
                    <a:pt x="2462388" y="4411029"/>
                    <a:pt x="2459470" y="4443131"/>
                  </a:cubicBezTo>
                  <a:lnTo>
                    <a:pt x="2507623" y="4378927"/>
                  </a:lnTo>
                  <a:cubicBezTo>
                    <a:pt x="2508597" y="4379414"/>
                    <a:pt x="2509568" y="4379900"/>
                    <a:pt x="2510541" y="4380874"/>
                  </a:cubicBezTo>
                  <a:lnTo>
                    <a:pt x="2453635" y="4486906"/>
                  </a:lnTo>
                  <a:cubicBezTo>
                    <a:pt x="2467740" y="4495660"/>
                    <a:pt x="2478927" y="4493229"/>
                    <a:pt x="2488168" y="4482041"/>
                  </a:cubicBezTo>
                  <a:cubicBezTo>
                    <a:pt x="2505192" y="4461613"/>
                    <a:pt x="2522215" y="4440699"/>
                    <a:pt x="2538265" y="4419783"/>
                  </a:cubicBezTo>
                  <a:cubicBezTo>
                    <a:pt x="2553830" y="4399843"/>
                    <a:pt x="2568422" y="4378927"/>
                    <a:pt x="2583500" y="4358013"/>
                  </a:cubicBezTo>
                  <a:cubicBezTo>
                    <a:pt x="2582528" y="4384278"/>
                    <a:pt x="2542643" y="4468910"/>
                    <a:pt x="2513947" y="4506846"/>
                  </a:cubicBezTo>
                  <a:cubicBezTo>
                    <a:pt x="2544589" y="4513656"/>
                    <a:pt x="2553295" y="4505941"/>
                    <a:pt x="2605387" y="4528249"/>
                  </a:cubicBezTo>
                  <a:cubicBezTo>
                    <a:pt x="2657480" y="4550557"/>
                    <a:pt x="2690692" y="4570240"/>
                    <a:pt x="2826501" y="4640693"/>
                  </a:cubicBezTo>
                  <a:lnTo>
                    <a:pt x="3043878" y="4754290"/>
                  </a:lnTo>
                  <a:lnTo>
                    <a:pt x="3049674" y="4753166"/>
                  </a:lnTo>
                  <a:cubicBezTo>
                    <a:pt x="3053871" y="4749670"/>
                    <a:pt x="3056160" y="4743821"/>
                    <a:pt x="3056922" y="4735428"/>
                  </a:cubicBezTo>
                  <a:cubicBezTo>
                    <a:pt x="3058448" y="4720679"/>
                    <a:pt x="3060483" y="4706438"/>
                    <a:pt x="3060992" y="4691689"/>
                  </a:cubicBezTo>
                  <a:cubicBezTo>
                    <a:pt x="3061499" y="4669310"/>
                    <a:pt x="3055904" y="4663716"/>
                    <a:pt x="3034035" y="4662698"/>
                  </a:cubicBezTo>
                  <a:cubicBezTo>
                    <a:pt x="3018270" y="4662190"/>
                    <a:pt x="3002501" y="4666259"/>
                    <a:pt x="2986734" y="4665241"/>
                  </a:cubicBezTo>
                  <a:cubicBezTo>
                    <a:pt x="2977071" y="4664733"/>
                    <a:pt x="2970460" y="4661173"/>
                    <a:pt x="2970460" y="4651000"/>
                  </a:cubicBezTo>
                  <a:cubicBezTo>
                    <a:pt x="2970460" y="4632182"/>
                    <a:pt x="2966391" y="4613873"/>
                    <a:pt x="2966391" y="4595055"/>
                  </a:cubicBezTo>
                  <a:cubicBezTo>
                    <a:pt x="2966391" y="4574202"/>
                    <a:pt x="2972495" y="4568607"/>
                    <a:pt x="2993347" y="4567590"/>
                  </a:cubicBezTo>
                  <a:cubicBezTo>
                    <a:pt x="3006570" y="4567081"/>
                    <a:pt x="3020304" y="4567590"/>
                    <a:pt x="3033526" y="4567590"/>
                  </a:cubicBezTo>
                  <a:cubicBezTo>
                    <a:pt x="3066076" y="4567590"/>
                    <a:pt x="3071671" y="4561487"/>
                    <a:pt x="3074723" y="4528936"/>
                  </a:cubicBezTo>
                  <a:cubicBezTo>
                    <a:pt x="3076757" y="4503506"/>
                    <a:pt x="3078792" y="4477568"/>
                    <a:pt x="3081843" y="4452138"/>
                  </a:cubicBezTo>
                  <a:cubicBezTo>
                    <a:pt x="3083368" y="4438914"/>
                    <a:pt x="3089472" y="4433319"/>
                    <a:pt x="3102186" y="4434336"/>
                  </a:cubicBezTo>
                  <a:cubicBezTo>
                    <a:pt x="3118462" y="4434845"/>
                    <a:pt x="3134737" y="4436880"/>
                    <a:pt x="3151013" y="4439423"/>
                  </a:cubicBezTo>
                  <a:cubicBezTo>
                    <a:pt x="3163219" y="4440948"/>
                    <a:pt x="3169831" y="4447052"/>
                    <a:pt x="3168307" y="4462310"/>
                  </a:cubicBezTo>
                  <a:cubicBezTo>
                    <a:pt x="3165762" y="4487231"/>
                    <a:pt x="3163728" y="4512153"/>
                    <a:pt x="3161693" y="4537583"/>
                  </a:cubicBezTo>
                  <a:cubicBezTo>
                    <a:pt x="3160168" y="4556909"/>
                    <a:pt x="3165762" y="4562504"/>
                    <a:pt x="3186107" y="4561487"/>
                  </a:cubicBezTo>
                  <a:cubicBezTo>
                    <a:pt x="3202892" y="4560470"/>
                    <a:pt x="3220184" y="4560978"/>
                    <a:pt x="3236967" y="4560978"/>
                  </a:cubicBezTo>
                  <a:cubicBezTo>
                    <a:pt x="3244595" y="4560978"/>
                    <a:pt x="3252732" y="4563012"/>
                    <a:pt x="3252732" y="4571659"/>
                  </a:cubicBezTo>
                  <a:cubicBezTo>
                    <a:pt x="3252732" y="4594546"/>
                    <a:pt x="3259854" y="4616924"/>
                    <a:pt x="3254768" y="4639811"/>
                  </a:cubicBezTo>
                  <a:cubicBezTo>
                    <a:pt x="3252732" y="4648458"/>
                    <a:pt x="3249173" y="4650493"/>
                    <a:pt x="3241544" y="4652018"/>
                  </a:cubicBezTo>
                  <a:cubicBezTo>
                    <a:pt x="3220184" y="4656087"/>
                    <a:pt x="3197804" y="4655578"/>
                    <a:pt x="3176444" y="4658630"/>
                  </a:cubicBezTo>
                  <a:cubicBezTo>
                    <a:pt x="3157624" y="4661173"/>
                    <a:pt x="3151521" y="4666259"/>
                    <a:pt x="3149995" y="4684568"/>
                  </a:cubicBezTo>
                  <a:cubicBezTo>
                    <a:pt x="3148979" y="4696267"/>
                    <a:pt x="3144401" y="4771539"/>
                    <a:pt x="3165254" y="4777642"/>
                  </a:cubicBezTo>
                  <a:cubicBezTo>
                    <a:pt x="3185597" y="4783237"/>
                    <a:pt x="3205434" y="4788832"/>
                    <a:pt x="3225777" y="4794934"/>
                  </a:cubicBezTo>
                  <a:cubicBezTo>
                    <a:pt x="3243579" y="4800529"/>
                    <a:pt x="3249681" y="4796461"/>
                    <a:pt x="3254260" y="4777642"/>
                  </a:cubicBezTo>
                  <a:cubicBezTo>
                    <a:pt x="3257310" y="4764418"/>
                    <a:pt x="3258836" y="4751195"/>
                    <a:pt x="3263922" y="4738480"/>
                  </a:cubicBezTo>
                  <a:cubicBezTo>
                    <a:pt x="3325463" y="4589460"/>
                    <a:pt x="3360557" y="4556401"/>
                    <a:pt x="3394124" y="4524867"/>
                  </a:cubicBezTo>
                  <a:cubicBezTo>
                    <a:pt x="3435321" y="4486214"/>
                    <a:pt x="3491266" y="4480111"/>
                    <a:pt x="3543145" y="4502998"/>
                  </a:cubicBezTo>
                  <a:cubicBezTo>
                    <a:pt x="3591461" y="4524359"/>
                    <a:pt x="3610788" y="4569625"/>
                    <a:pt x="3617909" y="4620484"/>
                  </a:cubicBezTo>
                  <a:cubicBezTo>
                    <a:pt x="3622994" y="4660664"/>
                    <a:pt x="3617909" y="4699826"/>
                    <a:pt x="3608246" y="4738480"/>
                  </a:cubicBezTo>
                  <a:cubicBezTo>
                    <a:pt x="3591461" y="4807141"/>
                    <a:pt x="3562980" y="4871225"/>
                    <a:pt x="3528902" y="4932766"/>
                  </a:cubicBezTo>
                  <a:cubicBezTo>
                    <a:pt x="3522293" y="4944463"/>
                    <a:pt x="3523309" y="4950567"/>
                    <a:pt x="3534497" y="4958196"/>
                  </a:cubicBezTo>
                  <a:cubicBezTo>
                    <a:pt x="3560437" y="4975997"/>
                    <a:pt x="3586376" y="4994306"/>
                    <a:pt x="3611806" y="5013125"/>
                  </a:cubicBezTo>
                  <a:cubicBezTo>
                    <a:pt x="3620452" y="5019736"/>
                    <a:pt x="3626046" y="5019228"/>
                    <a:pt x="3633166" y="5010582"/>
                  </a:cubicBezTo>
                  <a:cubicBezTo>
                    <a:pt x="3653511" y="4985660"/>
                    <a:pt x="3676906" y="4963282"/>
                    <a:pt x="3701827" y="4942938"/>
                  </a:cubicBezTo>
                  <a:cubicBezTo>
                    <a:pt x="3735904" y="4914965"/>
                    <a:pt x="3771506" y="4889026"/>
                    <a:pt x="3815755" y="4879871"/>
                  </a:cubicBezTo>
                  <a:cubicBezTo>
                    <a:pt x="3848814" y="4872751"/>
                    <a:pt x="3877295" y="4881397"/>
                    <a:pt x="3899164" y="4907844"/>
                  </a:cubicBezTo>
                  <a:cubicBezTo>
                    <a:pt x="3931715" y="4947515"/>
                    <a:pt x="3935784" y="4999393"/>
                    <a:pt x="3909336" y="5043641"/>
                  </a:cubicBezTo>
                  <a:cubicBezTo>
                    <a:pt x="3898403" y="5061697"/>
                    <a:pt x="3884798" y="5076827"/>
                    <a:pt x="3869476" y="5090115"/>
                  </a:cubicBezTo>
                  <a:lnTo>
                    <a:pt x="3837818" y="5112464"/>
                  </a:lnTo>
                  <a:lnTo>
                    <a:pt x="3908178" y="5134733"/>
                  </a:lnTo>
                  <a:lnTo>
                    <a:pt x="4103292" y="5185924"/>
                  </a:lnTo>
                  <a:lnTo>
                    <a:pt x="4104362" y="5180628"/>
                  </a:lnTo>
                  <a:cubicBezTo>
                    <a:pt x="4121628" y="5096859"/>
                    <a:pt x="4149552" y="4969916"/>
                    <a:pt x="4145548" y="4963685"/>
                  </a:cubicBezTo>
                  <a:cubicBezTo>
                    <a:pt x="4126730" y="5009968"/>
                    <a:pt x="4108419" y="5054216"/>
                    <a:pt x="4090110" y="5098464"/>
                  </a:cubicBezTo>
                  <a:cubicBezTo>
                    <a:pt x="4088585" y="5097956"/>
                    <a:pt x="4086551" y="5097956"/>
                    <a:pt x="4085023" y="5097447"/>
                  </a:cubicBezTo>
                  <a:lnTo>
                    <a:pt x="4085023" y="4888921"/>
                  </a:lnTo>
                  <a:cubicBezTo>
                    <a:pt x="4083499" y="4888412"/>
                    <a:pt x="4081973" y="4887903"/>
                    <a:pt x="4080446" y="4887903"/>
                  </a:cubicBezTo>
                  <a:cubicBezTo>
                    <a:pt x="4072818" y="4902145"/>
                    <a:pt x="4053491" y="4929609"/>
                    <a:pt x="4051965" y="4929101"/>
                  </a:cubicBezTo>
                  <a:lnTo>
                    <a:pt x="4051965" y="4831449"/>
                  </a:lnTo>
                  <a:cubicBezTo>
                    <a:pt x="4043830" y="4835009"/>
                    <a:pt x="4033656" y="4857387"/>
                    <a:pt x="4028061" y="4856879"/>
                  </a:cubicBezTo>
                  <a:cubicBezTo>
                    <a:pt x="4020941" y="4855862"/>
                    <a:pt x="4000599" y="4796355"/>
                    <a:pt x="3991442" y="4773977"/>
                  </a:cubicBezTo>
                  <a:lnTo>
                    <a:pt x="3986864" y="4773977"/>
                  </a:lnTo>
                  <a:cubicBezTo>
                    <a:pt x="3972624" y="4813139"/>
                    <a:pt x="3941090" y="4890446"/>
                    <a:pt x="3940075" y="4890446"/>
                  </a:cubicBezTo>
                  <a:cubicBezTo>
                    <a:pt x="3936005" y="4837043"/>
                    <a:pt x="3932444" y="4783640"/>
                    <a:pt x="3927867" y="4725151"/>
                  </a:cubicBezTo>
                  <a:cubicBezTo>
                    <a:pt x="3914133" y="4744987"/>
                    <a:pt x="3909049" y="4762788"/>
                    <a:pt x="3894808" y="4779063"/>
                  </a:cubicBezTo>
                  <a:cubicBezTo>
                    <a:pt x="3883617" y="4743461"/>
                    <a:pt x="3873446" y="4710910"/>
                    <a:pt x="3862257" y="4675817"/>
                  </a:cubicBezTo>
                  <a:cubicBezTo>
                    <a:pt x="3856408" y="4681920"/>
                    <a:pt x="3852720" y="4688659"/>
                    <a:pt x="3848842" y="4695144"/>
                  </a:cubicBezTo>
                  <a:lnTo>
                    <a:pt x="3842352" y="4703080"/>
                  </a:lnTo>
                  <a:lnTo>
                    <a:pt x="3831322" y="4678578"/>
                  </a:lnTo>
                  <a:lnTo>
                    <a:pt x="3830216" y="4664755"/>
                  </a:lnTo>
                  <a:cubicBezTo>
                    <a:pt x="3828436" y="4641232"/>
                    <a:pt x="3826657" y="4614785"/>
                    <a:pt x="3826149" y="4599018"/>
                  </a:cubicBezTo>
                  <a:cubicBezTo>
                    <a:pt x="3825638" y="4583251"/>
                    <a:pt x="3819026" y="4575622"/>
                    <a:pt x="3803767" y="4574097"/>
                  </a:cubicBezTo>
                  <a:cubicBezTo>
                    <a:pt x="3786476" y="4572571"/>
                    <a:pt x="3785967" y="4562399"/>
                    <a:pt x="3789527" y="4548158"/>
                  </a:cubicBezTo>
                  <a:cubicBezTo>
                    <a:pt x="3793088" y="4533409"/>
                    <a:pt x="3797664" y="4527814"/>
                    <a:pt x="3814448" y="4532392"/>
                  </a:cubicBezTo>
                  <a:lnTo>
                    <a:pt x="4200477" y="4628009"/>
                  </a:lnTo>
                  <a:cubicBezTo>
                    <a:pt x="4214718" y="4631569"/>
                    <a:pt x="4219295" y="4627500"/>
                    <a:pt x="4221329" y="4614785"/>
                  </a:cubicBezTo>
                  <a:cubicBezTo>
                    <a:pt x="4223364" y="4601561"/>
                    <a:pt x="4225399" y="4588337"/>
                    <a:pt x="4229468" y="4575114"/>
                  </a:cubicBezTo>
                  <a:cubicBezTo>
                    <a:pt x="4234552" y="4558330"/>
                    <a:pt x="4229974" y="4550192"/>
                    <a:pt x="4212683" y="4544597"/>
                  </a:cubicBezTo>
                  <a:cubicBezTo>
                    <a:pt x="4176571" y="4532392"/>
                    <a:pt x="4145548" y="4512047"/>
                    <a:pt x="4120626" y="4482549"/>
                  </a:cubicBezTo>
                  <a:cubicBezTo>
                    <a:pt x="4094687" y="4452033"/>
                    <a:pt x="4080446" y="4416939"/>
                    <a:pt x="4086551" y="4375742"/>
                  </a:cubicBezTo>
                  <a:cubicBezTo>
                    <a:pt x="4093671" y="4327933"/>
                    <a:pt x="4123678" y="4297417"/>
                    <a:pt x="4164367" y="4276056"/>
                  </a:cubicBezTo>
                  <a:cubicBezTo>
                    <a:pt x="4203528" y="4255203"/>
                    <a:pt x="4245740" y="4249100"/>
                    <a:pt x="4289991" y="4251135"/>
                  </a:cubicBezTo>
                  <a:cubicBezTo>
                    <a:pt x="4300161" y="4251643"/>
                    <a:pt x="4312876" y="4258764"/>
                    <a:pt x="4319490" y="4245032"/>
                  </a:cubicBezTo>
                  <a:cubicBezTo>
                    <a:pt x="4326608" y="4229265"/>
                    <a:pt x="4327118" y="4213498"/>
                    <a:pt x="4315929" y="4198749"/>
                  </a:cubicBezTo>
                  <a:cubicBezTo>
                    <a:pt x="4312876" y="4194680"/>
                    <a:pt x="4306773" y="4193155"/>
                    <a:pt x="4307790" y="4186034"/>
                  </a:cubicBezTo>
                  <a:cubicBezTo>
                    <a:pt x="4312622" y="4183491"/>
                    <a:pt x="4316946" y="4183364"/>
                    <a:pt x="4320824" y="4184636"/>
                  </a:cubicBezTo>
                  <a:cubicBezTo>
                    <a:pt x="4324703" y="4185907"/>
                    <a:pt x="4328135" y="4188577"/>
                    <a:pt x="4331188" y="4191628"/>
                  </a:cubicBezTo>
                  <a:cubicBezTo>
                    <a:pt x="4345936" y="4206378"/>
                    <a:pt x="4352548" y="4224687"/>
                    <a:pt x="4344411" y="4244523"/>
                  </a:cubicBezTo>
                  <a:cubicBezTo>
                    <a:pt x="4339325" y="4256729"/>
                    <a:pt x="4343903" y="4259272"/>
                    <a:pt x="4353564" y="4262324"/>
                  </a:cubicBezTo>
                  <a:cubicBezTo>
                    <a:pt x="4391709" y="4273005"/>
                    <a:pt x="4425785" y="4291823"/>
                    <a:pt x="4454776" y="4319796"/>
                  </a:cubicBezTo>
                  <a:cubicBezTo>
                    <a:pt x="4525472" y="4388966"/>
                    <a:pt x="4514282" y="4483565"/>
                    <a:pt x="4429347" y="4533409"/>
                  </a:cubicBezTo>
                  <a:cubicBezTo>
                    <a:pt x="4387133" y="4558330"/>
                    <a:pt x="4340850" y="4566468"/>
                    <a:pt x="4292533" y="4562399"/>
                  </a:cubicBezTo>
                  <a:cubicBezTo>
                    <a:pt x="4280327" y="4561382"/>
                    <a:pt x="4274224" y="4563416"/>
                    <a:pt x="4272190" y="4576640"/>
                  </a:cubicBezTo>
                  <a:cubicBezTo>
                    <a:pt x="4269646" y="4594441"/>
                    <a:pt x="4265068" y="4612242"/>
                    <a:pt x="4260999" y="4629534"/>
                  </a:cubicBezTo>
                  <a:cubicBezTo>
                    <a:pt x="4258456" y="4639198"/>
                    <a:pt x="4262524" y="4643775"/>
                    <a:pt x="4271682" y="4645809"/>
                  </a:cubicBezTo>
                  <a:lnTo>
                    <a:pt x="4663304" y="4741935"/>
                  </a:lnTo>
                  <a:cubicBezTo>
                    <a:pt x="4678052" y="4745495"/>
                    <a:pt x="4678561" y="4753124"/>
                    <a:pt x="4675000" y="4764822"/>
                  </a:cubicBezTo>
                  <a:cubicBezTo>
                    <a:pt x="4671949" y="4776011"/>
                    <a:pt x="4671949" y="4789235"/>
                    <a:pt x="4653638" y="4784149"/>
                  </a:cubicBezTo>
                  <a:cubicBezTo>
                    <a:pt x="4632278" y="4778554"/>
                    <a:pt x="4610409" y="4773977"/>
                    <a:pt x="4589047" y="4767874"/>
                  </a:cubicBezTo>
                  <a:cubicBezTo>
                    <a:pt x="4576331" y="4764314"/>
                    <a:pt x="4571756" y="4766348"/>
                    <a:pt x="4570738" y="4780588"/>
                  </a:cubicBezTo>
                  <a:cubicBezTo>
                    <a:pt x="4569211" y="4815173"/>
                    <a:pt x="4541748" y="4940798"/>
                    <a:pt x="4520894" y="4963685"/>
                  </a:cubicBezTo>
                  <a:cubicBezTo>
                    <a:pt x="4517335" y="4967754"/>
                    <a:pt x="4512247" y="4973349"/>
                    <a:pt x="4506145" y="4971823"/>
                  </a:cubicBezTo>
                  <a:cubicBezTo>
                    <a:pt x="4499024" y="4969788"/>
                    <a:pt x="4502077" y="4961651"/>
                    <a:pt x="4501568" y="4956564"/>
                  </a:cubicBezTo>
                  <a:cubicBezTo>
                    <a:pt x="4500549" y="4941815"/>
                    <a:pt x="4503093" y="4926557"/>
                    <a:pt x="4499024" y="4907739"/>
                  </a:cubicBezTo>
                  <a:cubicBezTo>
                    <a:pt x="4486817" y="4929101"/>
                    <a:pt x="4483259" y="4950462"/>
                    <a:pt x="4470544" y="4968771"/>
                  </a:cubicBezTo>
                  <a:cubicBezTo>
                    <a:pt x="4462404" y="4956564"/>
                    <a:pt x="4465457" y="4942833"/>
                    <a:pt x="4456302" y="4931135"/>
                  </a:cubicBezTo>
                  <a:cubicBezTo>
                    <a:pt x="4429855" y="4973349"/>
                    <a:pt x="4404425" y="5013528"/>
                    <a:pt x="4378994" y="5054725"/>
                  </a:cubicBezTo>
                  <a:cubicBezTo>
                    <a:pt x="4373910" y="5050147"/>
                    <a:pt x="4374925" y="5046587"/>
                    <a:pt x="4374925" y="5043026"/>
                  </a:cubicBezTo>
                  <a:lnTo>
                    <a:pt x="4374925" y="4932661"/>
                  </a:lnTo>
                  <a:cubicBezTo>
                    <a:pt x="4374925" y="4921472"/>
                    <a:pt x="4371366" y="4917403"/>
                    <a:pt x="4360685" y="4923506"/>
                  </a:cubicBezTo>
                  <a:cubicBezTo>
                    <a:pt x="4352548" y="4928083"/>
                    <a:pt x="4343903" y="4931135"/>
                    <a:pt x="4335255" y="4935712"/>
                  </a:cubicBezTo>
                  <a:cubicBezTo>
                    <a:pt x="4327627" y="4939781"/>
                    <a:pt x="4324066" y="4937238"/>
                    <a:pt x="4321015" y="4929609"/>
                  </a:cubicBezTo>
                  <a:cubicBezTo>
                    <a:pt x="4309826" y="4903161"/>
                    <a:pt x="4309318" y="4903161"/>
                    <a:pt x="4288464" y="4924014"/>
                  </a:cubicBezTo>
                  <a:cubicBezTo>
                    <a:pt x="4274224" y="4938255"/>
                    <a:pt x="4274224" y="4938255"/>
                    <a:pt x="4263034" y="4919437"/>
                  </a:cubicBezTo>
                  <a:cubicBezTo>
                    <a:pt x="4250320" y="4970297"/>
                    <a:pt x="4237605" y="5020139"/>
                    <a:pt x="4225399" y="5069474"/>
                  </a:cubicBezTo>
                  <a:cubicBezTo>
                    <a:pt x="4224381" y="5068966"/>
                    <a:pt x="4223364" y="5068966"/>
                    <a:pt x="4221839" y="5068457"/>
                  </a:cubicBezTo>
                  <a:cubicBezTo>
                    <a:pt x="4217770" y="5012510"/>
                    <a:pt x="4213192" y="4957073"/>
                    <a:pt x="4209123" y="4901127"/>
                  </a:cubicBezTo>
                  <a:cubicBezTo>
                    <a:pt x="4204546" y="4905196"/>
                    <a:pt x="4203020" y="4908756"/>
                    <a:pt x="4202513" y="4912825"/>
                  </a:cubicBezTo>
                  <a:lnTo>
                    <a:pt x="4143384" y="5196442"/>
                  </a:lnTo>
                  <a:lnTo>
                    <a:pt x="4147034" y="5197400"/>
                  </a:lnTo>
                  <a:cubicBezTo>
                    <a:pt x="4222427" y="5216617"/>
                    <a:pt x="4292373" y="5234687"/>
                    <a:pt x="4353218" y="5253184"/>
                  </a:cubicBezTo>
                  <a:lnTo>
                    <a:pt x="4495273" y="5292722"/>
                  </a:lnTo>
                  <a:lnTo>
                    <a:pt x="4497500" y="5285780"/>
                  </a:lnTo>
                  <a:cubicBezTo>
                    <a:pt x="4502450" y="5215609"/>
                    <a:pt x="4513479" y="5146354"/>
                    <a:pt x="4536809" y="5079632"/>
                  </a:cubicBezTo>
                  <a:cubicBezTo>
                    <a:pt x="4549763" y="5041953"/>
                    <a:pt x="4566833" y="5006342"/>
                    <a:pt x="4592987" y="4975419"/>
                  </a:cubicBezTo>
                  <a:cubicBezTo>
                    <a:pt x="4618247" y="4946342"/>
                    <a:pt x="4647549" y="4923644"/>
                    <a:pt x="4682624" y="4917659"/>
                  </a:cubicBezTo>
                  <a:cubicBezTo>
                    <a:pt x="4694315" y="4915664"/>
                    <a:pt x="4706650" y="4915526"/>
                    <a:pt x="4719687" y="4917629"/>
                  </a:cubicBezTo>
                  <a:cubicBezTo>
                    <a:pt x="4775659" y="4926698"/>
                    <a:pt x="4819249" y="4962295"/>
                    <a:pt x="4832738" y="5017152"/>
                  </a:cubicBezTo>
                  <a:cubicBezTo>
                    <a:pt x="4843709" y="5061882"/>
                    <a:pt x="4855128" y="5108723"/>
                    <a:pt x="4825549" y="5267215"/>
                  </a:cubicBezTo>
                  <a:cubicBezTo>
                    <a:pt x="4822889" y="5280648"/>
                    <a:pt x="4816963" y="5292568"/>
                    <a:pt x="4812318" y="5305319"/>
                  </a:cubicBezTo>
                  <a:cubicBezTo>
                    <a:pt x="4805904" y="5323594"/>
                    <a:pt x="4808806" y="5330330"/>
                    <a:pt x="4826783" y="5335336"/>
                  </a:cubicBezTo>
                  <a:cubicBezTo>
                    <a:pt x="4847166" y="5341302"/>
                    <a:pt x="4866848" y="5347416"/>
                    <a:pt x="4886955" y="5353808"/>
                  </a:cubicBezTo>
                  <a:cubicBezTo>
                    <a:pt x="4907768" y="5360050"/>
                    <a:pt x="4944935" y="5294435"/>
                    <a:pt x="4950456" y="5284071"/>
                  </a:cubicBezTo>
                  <a:cubicBezTo>
                    <a:pt x="4959152" y="5267886"/>
                    <a:pt x="4956804" y="5260296"/>
                    <a:pt x="4942408" y="5247911"/>
                  </a:cubicBezTo>
                  <a:cubicBezTo>
                    <a:pt x="4926159" y="5233715"/>
                    <a:pt x="4907115" y="5221950"/>
                    <a:pt x="4891419" y="5206901"/>
                  </a:cubicBezTo>
                  <a:cubicBezTo>
                    <a:pt x="4885852" y="5201466"/>
                    <a:pt x="4883976" y="5197820"/>
                    <a:pt x="4886980" y="5189460"/>
                  </a:cubicBezTo>
                  <a:cubicBezTo>
                    <a:pt x="4895183" y="5167497"/>
                    <a:pt x="4913345" y="5152611"/>
                    <a:pt x="4925814" y="5133418"/>
                  </a:cubicBezTo>
                  <a:cubicBezTo>
                    <a:pt x="4930526" y="5126167"/>
                    <a:pt x="4938457" y="5128894"/>
                    <a:pt x="4944854" y="5133050"/>
                  </a:cubicBezTo>
                  <a:cubicBezTo>
                    <a:pt x="4958929" y="5142193"/>
                    <a:pt x="4973705" y="5151188"/>
                    <a:pt x="4987227" y="5161185"/>
                  </a:cubicBezTo>
                  <a:cubicBezTo>
                    <a:pt x="5003734" y="5173121"/>
                    <a:pt x="5011473" y="5171477"/>
                    <a:pt x="5020722" y="5154440"/>
                  </a:cubicBezTo>
                  <a:cubicBezTo>
                    <a:pt x="5032870" y="5132006"/>
                    <a:pt x="5044741" y="5109999"/>
                    <a:pt x="5056184" y="5087715"/>
                  </a:cubicBezTo>
                  <a:cubicBezTo>
                    <a:pt x="5063218" y="5074089"/>
                    <a:pt x="5072088" y="5072573"/>
                    <a:pt x="5083154" y="5077944"/>
                  </a:cubicBezTo>
                  <a:cubicBezTo>
                    <a:pt x="5098188" y="5084678"/>
                    <a:pt x="5112944" y="5091838"/>
                    <a:pt x="5126870" y="5100278"/>
                  </a:cubicBezTo>
                  <a:cubicBezTo>
                    <a:pt x="5138087" y="5106352"/>
                    <a:pt x="5140157" y="5114368"/>
                    <a:pt x="5134231" y="5126289"/>
                  </a:cubicBezTo>
                  <a:cubicBezTo>
                    <a:pt x="5122937" y="5149276"/>
                    <a:pt x="5110512" y="5172136"/>
                    <a:pt x="5098365" y="5194569"/>
                  </a:cubicBezTo>
                  <a:cubicBezTo>
                    <a:pt x="5083191" y="5223528"/>
                    <a:pt x="5084557" y="5231694"/>
                    <a:pt x="5111853" y="5249427"/>
                  </a:cubicBezTo>
                  <a:cubicBezTo>
                    <a:pt x="5122941" y="5256630"/>
                    <a:pt x="5134735" y="5263685"/>
                    <a:pt x="5145546" y="5271316"/>
                  </a:cubicBezTo>
                  <a:cubicBezTo>
                    <a:pt x="5162477" y="5283528"/>
                    <a:pt x="5164549" y="5291545"/>
                    <a:pt x="5153189" y="5309032"/>
                  </a:cubicBezTo>
                  <a:cubicBezTo>
                    <a:pt x="5142936" y="5324813"/>
                    <a:pt x="5129550" y="5337949"/>
                    <a:pt x="5119298" y="5353730"/>
                  </a:cubicBezTo>
                  <a:cubicBezTo>
                    <a:pt x="5113756" y="5362260"/>
                    <a:pt x="5106272" y="5361644"/>
                    <a:pt x="5097891" y="5356805"/>
                  </a:cubicBezTo>
                  <a:cubicBezTo>
                    <a:pt x="5084117" y="5349070"/>
                    <a:pt x="5073110" y="5337067"/>
                    <a:pt x="5059613" y="5328905"/>
                  </a:cubicBezTo>
                  <a:cubicBezTo>
                    <a:pt x="5040720" y="5317844"/>
                    <a:pt x="5032980" y="5319487"/>
                    <a:pt x="5021214" y="5338530"/>
                  </a:cubicBezTo>
                  <a:cubicBezTo>
                    <a:pt x="5013604" y="5351175"/>
                    <a:pt x="5007553" y="5364226"/>
                    <a:pt x="5000797" y="5377425"/>
                  </a:cubicBezTo>
                  <a:cubicBezTo>
                    <a:pt x="4992933" y="5392332"/>
                    <a:pt x="4995730" y="5402033"/>
                    <a:pt x="5010911" y="5409469"/>
                  </a:cubicBezTo>
                  <a:cubicBezTo>
                    <a:pt x="5048378" y="5428353"/>
                    <a:pt x="5085717" y="5448364"/>
                    <a:pt x="5122353" y="5468524"/>
                  </a:cubicBezTo>
                  <a:lnTo>
                    <a:pt x="5146090" y="5483095"/>
                  </a:lnTo>
                  <a:lnTo>
                    <a:pt x="5501336" y="5601055"/>
                  </a:lnTo>
                  <a:cubicBezTo>
                    <a:pt x="5694470" y="5668535"/>
                    <a:pt x="5762364" y="5752895"/>
                    <a:pt x="6039323" y="5799789"/>
                  </a:cubicBezTo>
                  <a:cubicBezTo>
                    <a:pt x="6316280" y="5846683"/>
                    <a:pt x="6782030" y="5881474"/>
                    <a:pt x="7163086" y="5882421"/>
                  </a:cubicBezTo>
                  <a:cubicBezTo>
                    <a:pt x="7544142" y="5883368"/>
                    <a:pt x="7745905" y="5807905"/>
                    <a:pt x="8325658" y="5805470"/>
                  </a:cubicBezTo>
                  <a:cubicBezTo>
                    <a:pt x="8905411" y="5803035"/>
                    <a:pt x="9989193" y="5873331"/>
                    <a:pt x="10641607" y="5867813"/>
                  </a:cubicBezTo>
                  <a:cubicBezTo>
                    <a:pt x="11294021" y="5862295"/>
                    <a:pt x="11741779" y="5806311"/>
                    <a:pt x="12240144" y="5772364"/>
                  </a:cubicBezTo>
                  <a:cubicBezTo>
                    <a:pt x="12252980" y="5939689"/>
                    <a:pt x="12213442" y="5791051"/>
                    <a:pt x="12236118" y="6114828"/>
                  </a:cubicBezTo>
                  <a:lnTo>
                    <a:pt x="1983" y="6075071"/>
                  </a:lnTo>
                  <a:cubicBezTo>
                    <a:pt x="-4780" y="5375106"/>
                    <a:pt x="6878" y="5016418"/>
                    <a:pt x="20102" y="4797381"/>
                  </a:cubicBezTo>
                  <a:cubicBezTo>
                    <a:pt x="132717" y="4787066"/>
                    <a:pt x="88714" y="4782786"/>
                    <a:pt x="131020" y="4760846"/>
                  </a:cubicBezTo>
                  <a:cubicBezTo>
                    <a:pt x="173326" y="4738906"/>
                    <a:pt x="230705" y="4702357"/>
                    <a:pt x="273937" y="4665738"/>
                  </a:cubicBezTo>
                  <a:cubicBezTo>
                    <a:pt x="314625" y="4631153"/>
                    <a:pt x="356838" y="4610809"/>
                    <a:pt x="408716" y="4603180"/>
                  </a:cubicBezTo>
                  <a:cubicBezTo>
                    <a:pt x="427279" y="4600510"/>
                    <a:pt x="444444" y="4595774"/>
                    <a:pt x="460307" y="4589162"/>
                  </a:cubicBezTo>
                  <a:lnTo>
                    <a:pt x="477617" y="4579167"/>
                  </a:lnTo>
                  <a:lnTo>
                    <a:pt x="722172" y="4579167"/>
                  </a:lnTo>
                  <a:lnTo>
                    <a:pt x="746907" y="4569590"/>
                  </a:lnTo>
                  <a:cubicBezTo>
                    <a:pt x="780467" y="4551108"/>
                    <a:pt x="815973" y="4535543"/>
                    <a:pt x="851478" y="4518034"/>
                  </a:cubicBezTo>
                  <a:cubicBezTo>
                    <a:pt x="799923" y="4470855"/>
                    <a:pt x="797492" y="4404219"/>
                    <a:pt x="779494" y="4343909"/>
                  </a:cubicBezTo>
                  <a:cubicBezTo>
                    <a:pt x="819865" y="4396925"/>
                    <a:pt x="822784" y="4470368"/>
                    <a:pt x="884068" y="4507820"/>
                  </a:cubicBezTo>
                  <a:cubicBezTo>
                    <a:pt x="886499" y="4506361"/>
                    <a:pt x="899631" y="4504415"/>
                    <a:pt x="902549" y="4502957"/>
                  </a:cubicBezTo>
                  <a:cubicBezTo>
                    <a:pt x="866559" y="4417352"/>
                    <a:pt x="830565" y="4331262"/>
                    <a:pt x="795058" y="4246145"/>
                  </a:cubicBezTo>
                  <a:cubicBezTo>
                    <a:pt x="759066" y="4251981"/>
                    <a:pt x="741071" y="4250523"/>
                    <a:pt x="725019" y="4206261"/>
                  </a:cubicBezTo>
                  <a:cubicBezTo>
                    <a:pt x="739611" y="4203830"/>
                    <a:pt x="754688" y="4201883"/>
                    <a:pt x="772686" y="4198965"/>
                  </a:cubicBezTo>
                  <a:cubicBezTo>
                    <a:pt x="733288" y="4115794"/>
                    <a:pt x="718695" y="4028244"/>
                    <a:pt x="711400" y="3936803"/>
                  </a:cubicBezTo>
                  <a:cubicBezTo>
                    <a:pt x="683190" y="3940208"/>
                    <a:pt x="656439" y="3942639"/>
                    <a:pt x="629687" y="3947018"/>
                  </a:cubicBezTo>
                  <a:cubicBezTo>
                    <a:pt x="616556" y="3948963"/>
                    <a:pt x="608773" y="3947018"/>
                    <a:pt x="603910" y="3933885"/>
                  </a:cubicBezTo>
                  <a:cubicBezTo>
                    <a:pt x="599532" y="3920752"/>
                    <a:pt x="593208" y="3907621"/>
                    <a:pt x="586886" y="3893515"/>
                  </a:cubicBezTo>
                  <a:lnTo>
                    <a:pt x="807219" y="3858008"/>
                  </a:lnTo>
                  <a:cubicBezTo>
                    <a:pt x="816946" y="3856550"/>
                    <a:pt x="826674" y="3853632"/>
                    <a:pt x="835430" y="3849254"/>
                  </a:cubicBezTo>
                  <a:lnTo>
                    <a:pt x="1134070" y="3709175"/>
                  </a:lnTo>
                  <a:cubicBezTo>
                    <a:pt x="1146716" y="3703338"/>
                    <a:pt x="1150121" y="3697989"/>
                    <a:pt x="1146716" y="3683883"/>
                  </a:cubicBezTo>
                  <a:cubicBezTo>
                    <a:pt x="1141851" y="3665887"/>
                    <a:pt x="1132123" y="3611897"/>
                    <a:pt x="1119964" y="3611897"/>
                  </a:cubicBezTo>
                  <a:lnTo>
                    <a:pt x="645738" y="3600225"/>
                  </a:lnTo>
                  <a:lnTo>
                    <a:pt x="645738" y="3558881"/>
                  </a:lnTo>
                  <a:cubicBezTo>
                    <a:pt x="647685" y="3558395"/>
                    <a:pt x="672490" y="3558881"/>
                    <a:pt x="689513" y="3558881"/>
                  </a:cubicBezTo>
                  <a:cubicBezTo>
                    <a:pt x="707995" y="3482520"/>
                    <a:pt x="734261" y="3376001"/>
                    <a:pt x="753230" y="3296233"/>
                  </a:cubicBezTo>
                  <a:cubicBezTo>
                    <a:pt x="725993" y="3299151"/>
                    <a:pt x="699727" y="3301585"/>
                    <a:pt x="672490" y="3304016"/>
                  </a:cubicBezTo>
                  <a:lnTo>
                    <a:pt x="672490" y="3270456"/>
                  </a:lnTo>
                  <a:lnTo>
                    <a:pt x="1053330" y="3230571"/>
                  </a:lnTo>
                  <a:cubicBezTo>
                    <a:pt x="985721" y="2998567"/>
                    <a:pt x="907413" y="2772883"/>
                    <a:pt x="822784" y="2549145"/>
                  </a:cubicBezTo>
                  <a:lnTo>
                    <a:pt x="514900" y="2616267"/>
                  </a:lnTo>
                  <a:cubicBezTo>
                    <a:pt x="492526" y="2582220"/>
                    <a:pt x="469667" y="2548660"/>
                    <a:pt x="448267" y="2514613"/>
                  </a:cubicBezTo>
                  <a:cubicBezTo>
                    <a:pt x="445833" y="2511208"/>
                    <a:pt x="447293" y="2503912"/>
                    <a:pt x="449237" y="2499535"/>
                  </a:cubicBezTo>
                  <a:cubicBezTo>
                    <a:pt x="460911" y="2474728"/>
                    <a:pt x="473072" y="2450409"/>
                    <a:pt x="485718" y="2424630"/>
                  </a:cubicBezTo>
                  <a:lnTo>
                    <a:pt x="556730" y="2454301"/>
                  </a:lnTo>
                  <a:lnTo>
                    <a:pt x="512469" y="2471810"/>
                  </a:lnTo>
                  <a:cubicBezTo>
                    <a:pt x="517819" y="2497589"/>
                    <a:pt x="523170" y="2523367"/>
                    <a:pt x="529007" y="2550605"/>
                  </a:cubicBezTo>
                  <a:cubicBezTo>
                    <a:pt x="561107" y="2545255"/>
                    <a:pt x="590776" y="2541363"/>
                    <a:pt x="620446" y="2535040"/>
                  </a:cubicBezTo>
                  <a:cubicBezTo>
                    <a:pt x="766362" y="2300117"/>
                    <a:pt x="1084945" y="938238"/>
                    <a:pt x="1111696" y="768489"/>
                  </a:cubicBezTo>
                  <a:cubicBezTo>
                    <a:pt x="1126287" y="731524"/>
                    <a:pt x="1089322" y="694560"/>
                    <a:pt x="1081054" y="670725"/>
                  </a:cubicBezTo>
                  <a:cubicBezTo>
                    <a:pt x="1078623" y="664402"/>
                    <a:pt x="1079594" y="654675"/>
                    <a:pt x="1082999" y="648838"/>
                  </a:cubicBezTo>
                  <a:cubicBezTo>
                    <a:pt x="1092727" y="630842"/>
                    <a:pt x="1106833" y="614792"/>
                    <a:pt x="1115101" y="596309"/>
                  </a:cubicBezTo>
                  <a:cubicBezTo>
                    <a:pt x="1130665" y="563236"/>
                    <a:pt x="1156444" y="545238"/>
                    <a:pt x="1190004" y="535996"/>
                  </a:cubicBezTo>
                  <a:cubicBezTo>
                    <a:pt x="1218701" y="524324"/>
                    <a:pt x="1234752" y="568099"/>
                    <a:pt x="1250317" y="584635"/>
                  </a:cubicBezTo>
                  <a:lnTo>
                    <a:pt x="1214810" y="625980"/>
                  </a:lnTo>
                  <a:cubicBezTo>
                    <a:pt x="1208486" y="610413"/>
                    <a:pt x="1203136" y="597282"/>
                    <a:pt x="1196814" y="582205"/>
                  </a:cubicBezTo>
                  <a:cubicBezTo>
                    <a:pt x="1183681" y="590473"/>
                    <a:pt x="1171035" y="596796"/>
                    <a:pt x="1161793" y="606037"/>
                  </a:cubicBezTo>
                  <a:cubicBezTo>
                    <a:pt x="1156931" y="610899"/>
                    <a:pt x="1156444" y="621600"/>
                    <a:pt x="1156931" y="629383"/>
                  </a:cubicBezTo>
                  <a:cubicBezTo>
                    <a:pt x="1161793" y="709637"/>
                    <a:pt x="1187086" y="784541"/>
                    <a:pt x="1218701" y="857983"/>
                  </a:cubicBezTo>
                  <a:cubicBezTo>
                    <a:pt x="1344189" y="1259253"/>
                    <a:pt x="1674931" y="1859937"/>
                    <a:pt x="1760047" y="1954783"/>
                  </a:cubicBezTo>
                  <a:cubicBezTo>
                    <a:pt x="1785826" y="1916359"/>
                    <a:pt x="1877267" y="1779197"/>
                    <a:pt x="1897694" y="1747582"/>
                  </a:cubicBezTo>
                  <a:cubicBezTo>
                    <a:pt x="1902072" y="1740774"/>
                    <a:pt x="1904504" y="1731531"/>
                    <a:pt x="1904018" y="1723753"/>
                  </a:cubicBezTo>
                  <a:cubicBezTo>
                    <a:pt x="1894776" y="1636201"/>
                    <a:pt x="1852947" y="1261684"/>
                    <a:pt x="1851975" y="1254387"/>
                  </a:cubicBezTo>
                  <a:lnTo>
                    <a:pt x="1716273" y="1254387"/>
                  </a:lnTo>
                  <a:cubicBezTo>
                    <a:pt x="1896236" y="875009"/>
                    <a:pt x="1994972" y="452826"/>
                    <a:pt x="2031451" y="283076"/>
                  </a:cubicBezTo>
                  <a:cubicBezTo>
                    <a:pt x="2034369" y="262162"/>
                    <a:pt x="2041178" y="241247"/>
                    <a:pt x="2040692" y="220331"/>
                  </a:cubicBezTo>
                  <a:cubicBezTo>
                    <a:pt x="2039719" y="190663"/>
                    <a:pt x="2036801" y="160508"/>
                    <a:pt x="2029505" y="132297"/>
                  </a:cubicBezTo>
                  <a:cubicBezTo>
                    <a:pt x="2021723" y="103113"/>
                    <a:pt x="2025613" y="83171"/>
                    <a:pt x="2050420" y="65175"/>
                  </a:cubicBezTo>
                  <a:cubicBezTo>
                    <a:pt x="2098086" y="31128"/>
                    <a:pt x="2093708" y="0"/>
                    <a:pt x="2164235" y="0"/>
                  </a:cubicBezTo>
                  <a:close/>
                </a:path>
              </a:pathLst>
            </a:custGeom>
            <a:solidFill>
              <a:schemeClr val="tx1"/>
            </a:solidFill>
            <a:ln w="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grpSp>
          <p:nvGrpSpPr>
            <p:cNvPr id="241" name="Group 240">
              <a:extLst>
                <a:ext uri="{FF2B5EF4-FFF2-40B4-BE49-F238E27FC236}">
                  <a16:creationId xmlns:a16="http://schemas.microsoft.com/office/drawing/2014/main" id="{BDA1B6C2-EEBE-4612-9424-1D2800C1DDA9}"/>
                </a:ext>
              </a:extLst>
            </p:cNvPr>
            <p:cNvGrpSpPr/>
            <p:nvPr/>
          </p:nvGrpSpPr>
          <p:grpSpPr>
            <a:xfrm>
              <a:off x="1060018" y="1666218"/>
              <a:ext cx="1627468" cy="2231708"/>
              <a:chOff x="1060018" y="1666218"/>
              <a:chExt cx="1627468" cy="2231708"/>
            </a:xfrm>
          </p:grpSpPr>
          <p:sp>
            <p:nvSpPr>
              <p:cNvPr id="289" name="Freeform: Shape 288">
                <a:extLst>
                  <a:ext uri="{FF2B5EF4-FFF2-40B4-BE49-F238E27FC236}">
                    <a16:creationId xmlns:a16="http://schemas.microsoft.com/office/drawing/2014/main" id="{43874BBA-E0C4-453D-B2AB-FED0B480D629}"/>
                  </a:ext>
                </a:extLst>
              </p:cNvPr>
              <p:cNvSpPr/>
              <p:nvPr/>
            </p:nvSpPr>
            <p:spPr>
              <a:xfrm>
                <a:off x="1060018" y="2327254"/>
                <a:ext cx="215265" cy="310515"/>
              </a:xfrm>
              <a:custGeom>
                <a:avLst/>
                <a:gdLst>
                  <a:gd name="connsiteX0" fmla="*/ 131445 w 215265"/>
                  <a:gd name="connsiteY0" fmla="*/ 120015 h 310515"/>
                  <a:gd name="connsiteX1" fmla="*/ 211455 w 215265"/>
                  <a:gd name="connsiteY1" fmla="*/ 142875 h 310515"/>
                  <a:gd name="connsiteX2" fmla="*/ 215265 w 215265"/>
                  <a:gd name="connsiteY2" fmla="*/ 310515 h 310515"/>
                  <a:gd name="connsiteX3" fmla="*/ 131445 w 215265"/>
                  <a:gd name="connsiteY3" fmla="*/ 310515 h 310515"/>
                  <a:gd name="connsiteX4" fmla="*/ 35243 w 215265"/>
                  <a:gd name="connsiteY4" fmla="*/ 93345 h 310515"/>
                  <a:gd name="connsiteX5" fmla="*/ 110490 w 215265"/>
                  <a:gd name="connsiteY5" fmla="*/ 112395 h 310515"/>
                  <a:gd name="connsiteX6" fmla="*/ 111443 w 215265"/>
                  <a:gd name="connsiteY6" fmla="*/ 309563 h 310515"/>
                  <a:gd name="connsiteX7" fmla="*/ 0 w 215265"/>
                  <a:gd name="connsiteY7" fmla="*/ 302895 h 310515"/>
                  <a:gd name="connsiteX8" fmla="*/ 35243 w 215265"/>
                  <a:gd name="connsiteY8" fmla="*/ 93345 h 310515"/>
                  <a:gd name="connsiteX9" fmla="*/ 129540 w 215265"/>
                  <a:gd name="connsiteY9" fmla="*/ 13335 h 310515"/>
                  <a:gd name="connsiteX10" fmla="*/ 200025 w 215265"/>
                  <a:gd name="connsiteY10" fmla="*/ 26670 h 310515"/>
                  <a:gd name="connsiteX11" fmla="*/ 207645 w 215265"/>
                  <a:gd name="connsiteY11" fmla="*/ 119062 h 310515"/>
                  <a:gd name="connsiteX12" fmla="*/ 134303 w 215265"/>
                  <a:gd name="connsiteY12" fmla="*/ 100965 h 310515"/>
                  <a:gd name="connsiteX13" fmla="*/ 129540 w 215265"/>
                  <a:gd name="connsiteY13" fmla="*/ 13335 h 310515"/>
                  <a:gd name="connsiteX14" fmla="*/ 50483 w 215265"/>
                  <a:gd name="connsiteY14" fmla="*/ 0 h 310515"/>
                  <a:gd name="connsiteX15" fmla="*/ 110490 w 215265"/>
                  <a:gd name="connsiteY15" fmla="*/ 10477 h 310515"/>
                  <a:gd name="connsiteX16" fmla="*/ 110490 w 215265"/>
                  <a:gd name="connsiteY16" fmla="*/ 94298 h 310515"/>
                  <a:gd name="connsiteX17" fmla="*/ 38100 w 215265"/>
                  <a:gd name="connsiteY17" fmla="*/ 75248 h 310515"/>
                  <a:gd name="connsiteX18" fmla="*/ 50483 w 215265"/>
                  <a:gd name="connsiteY18" fmla="*/ 0 h 3105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15265" h="310515">
                    <a:moveTo>
                      <a:pt x="131445" y="120015"/>
                    </a:moveTo>
                    <a:cubicBezTo>
                      <a:pt x="156210" y="127635"/>
                      <a:pt x="211455" y="138113"/>
                      <a:pt x="211455" y="142875"/>
                    </a:cubicBezTo>
                    <a:cubicBezTo>
                      <a:pt x="215265" y="179070"/>
                      <a:pt x="215265" y="293370"/>
                      <a:pt x="215265" y="310515"/>
                    </a:cubicBezTo>
                    <a:lnTo>
                      <a:pt x="131445" y="310515"/>
                    </a:lnTo>
                    <a:close/>
                    <a:moveTo>
                      <a:pt x="35243" y="93345"/>
                    </a:moveTo>
                    <a:cubicBezTo>
                      <a:pt x="59055" y="100013"/>
                      <a:pt x="87630" y="105728"/>
                      <a:pt x="110490" y="112395"/>
                    </a:cubicBezTo>
                    <a:cubicBezTo>
                      <a:pt x="114300" y="113348"/>
                      <a:pt x="111443" y="245745"/>
                      <a:pt x="111443" y="309563"/>
                    </a:cubicBezTo>
                    <a:lnTo>
                      <a:pt x="0" y="302895"/>
                    </a:lnTo>
                    <a:cubicBezTo>
                      <a:pt x="11430" y="231458"/>
                      <a:pt x="23813" y="163830"/>
                      <a:pt x="35243" y="93345"/>
                    </a:cubicBezTo>
                    <a:close/>
                    <a:moveTo>
                      <a:pt x="129540" y="13335"/>
                    </a:moveTo>
                    <a:lnTo>
                      <a:pt x="200025" y="26670"/>
                    </a:lnTo>
                    <a:cubicBezTo>
                      <a:pt x="202882" y="59055"/>
                      <a:pt x="204788" y="87630"/>
                      <a:pt x="207645" y="119062"/>
                    </a:cubicBezTo>
                    <a:cubicBezTo>
                      <a:pt x="182880" y="113348"/>
                      <a:pt x="157162" y="106680"/>
                      <a:pt x="134303" y="100965"/>
                    </a:cubicBezTo>
                    <a:cubicBezTo>
                      <a:pt x="131445" y="100012"/>
                      <a:pt x="129540" y="40957"/>
                      <a:pt x="129540" y="13335"/>
                    </a:cubicBezTo>
                    <a:close/>
                    <a:moveTo>
                      <a:pt x="50483" y="0"/>
                    </a:moveTo>
                    <a:lnTo>
                      <a:pt x="110490" y="10477"/>
                    </a:lnTo>
                    <a:lnTo>
                      <a:pt x="110490" y="94298"/>
                    </a:lnTo>
                    <a:lnTo>
                      <a:pt x="38100" y="75248"/>
                    </a:lnTo>
                    <a:cubicBezTo>
                      <a:pt x="41910" y="50482"/>
                      <a:pt x="45720" y="26670"/>
                      <a:pt x="5048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0" name="Freeform: Shape 289">
                <a:extLst>
                  <a:ext uri="{FF2B5EF4-FFF2-40B4-BE49-F238E27FC236}">
                    <a16:creationId xmlns:a16="http://schemas.microsoft.com/office/drawing/2014/main" id="{3536CFD1-62CD-4B03-A18F-FF993CAF9F7A}"/>
                  </a:ext>
                </a:extLst>
              </p:cNvPr>
              <p:cNvSpPr/>
              <p:nvPr/>
            </p:nvSpPr>
            <p:spPr>
              <a:xfrm>
                <a:off x="1978228" y="1666218"/>
                <a:ext cx="166688" cy="307776"/>
              </a:xfrm>
              <a:custGeom>
                <a:avLst/>
                <a:gdLst>
                  <a:gd name="connsiteX0" fmla="*/ 4763 w 166688"/>
                  <a:gd name="connsiteY0" fmla="*/ 145733 h 307776"/>
                  <a:gd name="connsiteX1" fmla="*/ 66676 w 166688"/>
                  <a:gd name="connsiteY1" fmla="*/ 145733 h 307776"/>
                  <a:gd name="connsiteX2" fmla="*/ 66676 w 166688"/>
                  <a:gd name="connsiteY2" fmla="*/ 306706 h 307776"/>
                  <a:gd name="connsiteX3" fmla="*/ 4763 w 166688"/>
                  <a:gd name="connsiteY3" fmla="*/ 306706 h 307776"/>
                  <a:gd name="connsiteX4" fmla="*/ 86678 w 166688"/>
                  <a:gd name="connsiteY4" fmla="*/ 144780 h 307776"/>
                  <a:gd name="connsiteX5" fmla="*/ 162878 w 166688"/>
                  <a:gd name="connsiteY5" fmla="*/ 144780 h 307776"/>
                  <a:gd name="connsiteX6" fmla="*/ 162878 w 166688"/>
                  <a:gd name="connsiteY6" fmla="*/ 182881 h 307776"/>
                  <a:gd name="connsiteX7" fmla="*/ 158116 w 166688"/>
                  <a:gd name="connsiteY7" fmla="*/ 292418 h 307776"/>
                  <a:gd name="connsiteX8" fmla="*/ 141923 w 166688"/>
                  <a:gd name="connsiteY8" fmla="*/ 307658 h 307776"/>
                  <a:gd name="connsiteX9" fmla="*/ 86678 w 166688"/>
                  <a:gd name="connsiteY9" fmla="*/ 307658 h 307776"/>
                  <a:gd name="connsiteX10" fmla="*/ 91440 w 166688"/>
                  <a:gd name="connsiteY10" fmla="*/ 6667 h 307776"/>
                  <a:gd name="connsiteX11" fmla="*/ 166688 w 166688"/>
                  <a:gd name="connsiteY11" fmla="*/ 17145 h 307776"/>
                  <a:gd name="connsiteX12" fmla="*/ 166688 w 166688"/>
                  <a:gd name="connsiteY12" fmla="*/ 123825 h 307776"/>
                  <a:gd name="connsiteX13" fmla="*/ 91440 w 166688"/>
                  <a:gd name="connsiteY13" fmla="*/ 123825 h 307776"/>
                  <a:gd name="connsiteX14" fmla="*/ 34290 w 166688"/>
                  <a:gd name="connsiteY14" fmla="*/ 0 h 307776"/>
                  <a:gd name="connsiteX15" fmla="*/ 70485 w 166688"/>
                  <a:gd name="connsiteY15" fmla="*/ 3810 h 307776"/>
                  <a:gd name="connsiteX16" fmla="*/ 70485 w 166688"/>
                  <a:gd name="connsiteY16" fmla="*/ 120968 h 307776"/>
                  <a:gd name="connsiteX17" fmla="*/ 0 w 166688"/>
                  <a:gd name="connsiteY17" fmla="*/ 120968 h 307776"/>
                  <a:gd name="connsiteX18" fmla="*/ 34290 w 166688"/>
                  <a:gd name="connsiteY18" fmla="*/ 0 h 3077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66688" h="307776">
                    <a:moveTo>
                      <a:pt x="4763" y="145733"/>
                    </a:moveTo>
                    <a:lnTo>
                      <a:pt x="66676" y="145733"/>
                    </a:lnTo>
                    <a:lnTo>
                      <a:pt x="66676" y="306706"/>
                    </a:lnTo>
                    <a:lnTo>
                      <a:pt x="4763" y="306706"/>
                    </a:lnTo>
                    <a:close/>
                    <a:moveTo>
                      <a:pt x="86678" y="144780"/>
                    </a:moveTo>
                    <a:lnTo>
                      <a:pt x="162878" y="144780"/>
                    </a:lnTo>
                    <a:cubicBezTo>
                      <a:pt x="162878" y="157163"/>
                      <a:pt x="163830" y="170498"/>
                      <a:pt x="162878" y="182881"/>
                    </a:cubicBezTo>
                    <a:cubicBezTo>
                      <a:pt x="160973" y="219076"/>
                      <a:pt x="159068" y="256223"/>
                      <a:pt x="158116" y="292418"/>
                    </a:cubicBezTo>
                    <a:cubicBezTo>
                      <a:pt x="158116" y="303848"/>
                      <a:pt x="154305" y="308611"/>
                      <a:pt x="141923" y="307658"/>
                    </a:cubicBezTo>
                    <a:cubicBezTo>
                      <a:pt x="122873" y="306706"/>
                      <a:pt x="104776" y="307658"/>
                      <a:pt x="86678" y="307658"/>
                    </a:cubicBezTo>
                    <a:close/>
                    <a:moveTo>
                      <a:pt x="91440" y="6667"/>
                    </a:moveTo>
                    <a:lnTo>
                      <a:pt x="166688" y="17145"/>
                    </a:lnTo>
                    <a:lnTo>
                      <a:pt x="166688" y="123825"/>
                    </a:lnTo>
                    <a:lnTo>
                      <a:pt x="91440" y="123825"/>
                    </a:lnTo>
                    <a:close/>
                    <a:moveTo>
                      <a:pt x="34290" y="0"/>
                    </a:moveTo>
                    <a:cubicBezTo>
                      <a:pt x="45720" y="953"/>
                      <a:pt x="58102" y="2858"/>
                      <a:pt x="70485" y="3810"/>
                    </a:cubicBezTo>
                    <a:lnTo>
                      <a:pt x="70485" y="120968"/>
                    </a:lnTo>
                    <a:lnTo>
                      <a:pt x="0" y="120968"/>
                    </a:lnTo>
                    <a:cubicBezTo>
                      <a:pt x="12382" y="80010"/>
                      <a:pt x="23813" y="40005"/>
                      <a:pt x="3429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1" name="Freeform: Shape 290">
                <a:extLst>
                  <a:ext uri="{FF2B5EF4-FFF2-40B4-BE49-F238E27FC236}">
                    <a16:creationId xmlns:a16="http://schemas.microsoft.com/office/drawing/2014/main" id="{779082B1-8AC4-4369-B05A-F907551B86ED}"/>
                  </a:ext>
                </a:extLst>
              </p:cNvPr>
              <p:cNvSpPr/>
              <p:nvPr/>
            </p:nvSpPr>
            <p:spPr>
              <a:xfrm>
                <a:off x="1219086" y="3429296"/>
                <a:ext cx="260984" cy="468630"/>
              </a:xfrm>
              <a:custGeom>
                <a:avLst/>
                <a:gdLst>
                  <a:gd name="connsiteX0" fmla="*/ 141922 w 260984"/>
                  <a:gd name="connsiteY0" fmla="*/ 163830 h 468630"/>
                  <a:gd name="connsiteX1" fmla="*/ 250507 w 260984"/>
                  <a:gd name="connsiteY1" fmla="*/ 185738 h 468630"/>
                  <a:gd name="connsiteX2" fmla="*/ 226694 w 260984"/>
                  <a:gd name="connsiteY2" fmla="*/ 468630 h 468630"/>
                  <a:gd name="connsiteX3" fmla="*/ 200977 w 260984"/>
                  <a:gd name="connsiteY3" fmla="*/ 468630 h 468630"/>
                  <a:gd name="connsiteX4" fmla="*/ 120014 w 260984"/>
                  <a:gd name="connsiteY4" fmla="*/ 457200 h 468630"/>
                  <a:gd name="connsiteX5" fmla="*/ 141922 w 260984"/>
                  <a:gd name="connsiteY5" fmla="*/ 163830 h 468630"/>
                  <a:gd name="connsiteX6" fmla="*/ 7620 w 260984"/>
                  <a:gd name="connsiteY6" fmla="*/ 137160 h 468630"/>
                  <a:gd name="connsiteX7" fmla="*/ 123825 w 260984"/>
                  <a:gd name="connsiteY7" fmla="*/ 160020 h 468630"/>
                  <a:gd name="connsiteX8" fmla="*/ 101918 w 260984"/>
                  <a:gd name="connsiteY8" fmla="*/ 454343 h 468630"/>
                  <a:gd name="connsiteX9" fmla="*/ 33338 w 260984"/>
                  <a:gd name="connsiteY9" fmla="*/ 444818 h 468630"/>
                  <a:gd name="connsiteX10" fmla="*/ 7620 w 260984"/>
                  <a:gd name="connsiteY10" fmla="*/ 137160 h 468630"/>
                  <a:gd name="connsiteX11" fmla="*/ 158114 w 260984"/>
                  <a:gd name="connsiteY11" fmla="*/ 35242 h 468630"/>
                  <a:gd name="connsiteX12" fmla="*/ 260984 w 260984"/>
                  <a:gd name="connsiteY12" fmla="*/ 56197 h 468630"/>
                  <a:gd name="connsiteX13" fmla="*/ 260984 w 260984"/>
                  <a:gd name="connsiteY13" fmla="*/ 65722 h 468630"/>
                  <a:gd name="connsiteX14" fmla="*/ 251459 w 260984"/>
                  <a:gd name="connsiteY14" fmla="*/ 167639 h 468630"/>
                  <a:gd name="connsiteX15" fmla="*/ 144779 w 260984"/>
                  <a:gd name="connsiteY15" fmla="*/ 144780 h 468630"/>
                  <a:gd name="connsiteX16" fmla="*/ 158114 w 260984"/>
                  <a:gd name="connsiteY16" fmla="*/ 35242 h 468630"/>
                  <a:gd name="connsiteX17" fmla="*/ 0 w 260984"/>
                  <a:gd name="connsiteY17" fmla="*/ 0 h 468630"/>
                  <a:gd name="connsiteX18" fmla="*/ 133350 w 260984"/>
                  <a:gd name="connsiteY18" fmla="*/ 24765 h 468630"/>
                  <a:gd name="connsiteX19" fmla="*/ 125730 w 260984"/>
                  <a:gd name="connsiteY19" fmla="*/ 140017 h 468630"/>
                  <a:gd name="connsiteX20" fmla="*/ 6667 w 260984"/>
                  <a:gd name="connsiteY20" fmla="*/ 118110 h 468630"/>
                  <a:gd name="connsiteX21" fmla="*/ 0 w 260984"/>
                  <a:gd name="connsiteY21" fmla="*/ 0 h 4686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60984" h="468630">
                    <a:moveTo>
                      <a:pt x="141922" y="163830"/>
                    </a:moveTo>
                    <a:lnTo>
                      <a:pt x="250507" y="185738"/>
                    </a:lnTo>
                    <a:cubicBezTo>
                      <a:pt x="242887" y="280988"/>
                      <a:pt x="235267" y="373380"/>
                      <a:pt x="226694" y="468630"/>
                    </a:cubicBezTo>
                    <a:lnTo>
                      <a:pt x="200977" y="468630"/>
                    </a:lnTo>
                    <a:lnTo>
                      <a:pt x="120014" y="457200"/>
                    </a:lnTo>
                    <a:cubicBezTo>
                      <a:pt x="127634" y="359093"/>
                      <a:pt x="134302" y="262890"/>
                      <a:pt x="141922" y="163830"/>
                    </a:cubicBezTo>
                    <a:close/>
                    <a:moveTo>
                      <a:pt x="7620" y="137160"/>
                    </a:moveTo>
                    <a:lnTo>
                      <a:pt x="123825" y="160020"/>
                    </a:lnTo>
                    <a:cubicBezTo>
                      <a:pt x="116205" y="258127"/>
                      <a:pt x="109538" y="355282"/>
                      <a:pt x="101918" y="454343"/>
                    </a:cubicBezTo>
                    <a:cubicBezTo>
                      <a:pt x="78105" y="451485"/>
                      <a:pt x="53340" y="448627"/>
                      <a:pt x="33338" y="444818"/>
                    </a:cubicBezTo>
                    <a:cubicBezTo>
                      <a:pt x="29527" y="443865"/>
                      <a:pt x="14288" y="238125"/>
                      <a:pt x="7620" y="137160"/>
                    </a:cubicBezTo>
                    <a:close/>
                    <a:moveTo>
                      <a:pt x="158114" y="35242"/>
                    </a:moveTo>
                    <a:lnTo>
                      <a:pt x="260984" y="56197"/>
                    </a:lnTo>
                    <a:lnTo>
                      <a:pt x="260984" y="65722"/>
                    </a:lnTo>
                    <a:cubicBezTo>
                      <a:pt x="258127" y="92392"/>
                      <a:pt x="252412" y="165734"/>
                      <a:pt x="251459" y="167639"/>
                    </a:cubicBezTo>
                    <a:cubicBezTo>
                      <a:pt x="218121" y="160972"/>
                      <a:pt x="180974" y="151447"/>
                      <a:pt x="144779" y="144780"/>
                    </a:cubicBezTo>
                    <a:cubicBezTo>
                      <a:pt x="147637" y="114300"/>
                      <a:pt x="155257" y="64769"/>
                      <a:pt x="158114" y="35242"/>
                    </a:cubicBezTo>
                    <a:close/>
                    <a:moveTo>
                      <a:pt x="0" y="0"/>
                    </a:moveTo>
                    <a:cubicBezTo>
                      <a:pt x="40957" y="7620"/>
                      <a:pt x="93345" y="16192"/>
                      <a:pt x="133350" y="24765"/>
                    </a:cubicBezTo>
                    <a:cubicBezTo>
                      <a:pt x="138113" y="25717"/>
                      <a:pt x="127635" y="103822"/>
                      <a:pt x="125730" y="140017"/>
                    </a:cubicBezTo>
                    <a:lnTo>
                      <a:pt x="6667" y="118110"/>
                    </a:lnTo>
                    <a:cubicBezTo>
                      <a:pt x="4763" y="79057"/>
                      <a:pt x="2857" y="40005"/>
                      <a:pt x="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2" name="Freeform: Shape 291">
                <a:extLst>
                  <a:ext uri="{FF2B5EF4-FFF2-40B4-BE49-F238E27FC236}">
                    <a16:creationId xmlns:a16="http://schemas.microsoft.com/office/drawing/2014/main" id="{400210C2-6621-4057-A5E1-34E938E99C70}"/>
                  </a:ext>
                </a:extLst>
              </p:cNvPr>
              <p:cNvSpPr/>
              <p:nvPr/>
            </p:nvSpPr>
            <p:spPr>
              <a:xfrm>
                <a:off x="2333156" y="3298281"/>
                <a:ext cx="354330" cy="351472"/>
              </a:xfrm>
              <a:custGeom>
                <a:avLst/>
                <a:gdLst>
                  <a:gd name="connsiteX0" fmla="*/ 234314 w 354330"/>
                  <a:gd name="connsiteY0" fmla="*/ 170497 h 351472"/>
                  <a:gd name="connsiteX1" fmla="*/ 319087 w 354330"/>
                  <a:gd name="connsiteY1" fmla="*/ 229552 h 351472"/>
                  <a:gd name="connsiteX2" fmla="*/ 264794 w 354330"/>
                  <a:gd name="connsiteY2" fmla="*/ 351472 h 351472"/>
                  <a:gd name="connsiteX3" fmla="*/ 159067 w 354330"/>
                  <a:gd name="connsiteY3" fmla="*/ 302895 h 351472"/>
                  <a:gd name="connsiteX4" fmla="*/ 234314 w 354330"/>
                  <a:gd name="connsiteY4" fmla="*/ 170497 h 351472"/>
                  <a:gd name="connsiteX5" fmla="*/ 138113 w 354330"/>
                  <a:gd name="connsiteY5" fmla="*/ 102870 h 351472"/>
                  <a:gd name="connsiteX6" fmla="*/ 218122 w 354330"/>
                  <a:gd name="connsiteY6" fmla="*/ 158115 h 351472"/>
                  <a:gd name="connsiteX7" fmla="*/ 142875 w 354330"/>
                  <a:gd name="connsiteY7" fmla="*/ 294322 h 351472"/>
                  <a:gd name="connsiteX8" fmla="*/ 0 w 354330"/>
                  <a:gd name="connsiteY8" fmla="*/ 226695 h 351472"/>
                  <a:gd name="connsiteX9" fmla="*/ 312419 w 354330"/>
                  <a:gd name="connsiteY9" fmla="*/ 33338 h 351472"/>
                  <a:gd name="connsiteX10" fmla="*/ 348614 w 354330"/>
                  <a:gd name="connsiteY10" fmla="*/ 54293 h 351472"/>
                  <a:gd name="connsiteX11" fmla="*/ 354330 w 354330"/>
                  <a:gd name="connsiteY11" fmla="*/ 140018 h 351472"/>
                  <a:gd name="connsiteX12" fmla="*/ 347662 w 354330"/>
                  <a:gd name="connsiteY12" fmla="*/ 164783 h 351472"/>
                  <a:gd name="connsiteX13" fmla="*/ 327659 w 354330"/>
                  <a:gd name="connsiteY13" fmla="*/ 209551 h 351472"/>
                  <a:gd name="connsiteX14" fmla="*/ 244792 w 354330"/>
                  <a:gd name="connsiteY14" fmla="*/ 152401 h 351472"/>
                  <a:gd name="connsiteX15" fmla="*/ 252412 w 354330"/>
                  <a:gd name="connsiteY15" fmla="*/ 0 h 351472"/>
                  <a:gd name="connsiteX16" fmla="*/ 293369 w 354330"/>
                  <a:gd name="connsiteY16" fmla="*/ 22860 h 351472"/>
                  <a:gd name="connsiteX17" fmla="*/ 227647 w 354330"/>
                  <a:gd name="connsiteY17" fmla="*/ 140970 h 351472"/>
                  <a:gd name="connsiteX18" fmla="*/ 151447 w 354330"/>
                  <a:gd name="connsiteY18" fmla="*/ 89535 h 3514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354330" h="351472">
                    <a:moveTo>
                      <a:pt x="234314" y="170497"/>
                    </a:moveTo>
                    <a:lnTo>
                      <a:pt x="319087" y="229552"/>
                    </a:lnTo>
                    <a:cubicBezTo>
                      <a:pt x="300989" y="269557"/>
                      <a:pt x="282892" y="309562"/>
                      <a:pt x="264794" y="351472"/>
                    </a:cubicBezTo>
                    <a:lnTo>
                      <a:pt x="159067" y="302895"/>
                    </a:lnTo>
                    <a:cubicBezTo>
                      <a:pt x="184784" y="258127"/>
                      <a:pt x="208597" y="214312"/>
                      <a:pt x="234314" y="170497"/>
                    </a:cubicBezTo>
                    <a:close/>
                    <a:moveTo>
                      <a:pt x="138113" y="102870"/>
                    </a:moveTo>
                    <a:lnTo>
                      <a:pt x="218122" y="158115"/>
                    </a:lnTo>
                    <a:cubicBezTo>
                      <a:pt x="193357" y="203835"/>
                      <a:pt x="168592" y="248602"/>
                      <a:pt x="142875" y="294322"/>
                    </a:cubicBezTo>
                    <a:lnTo>
                      <a:pt x="0" y="226695"/>
                    </a:lnTo>
                    <a:close/>
                    <a:moveTo>
                      <a:pt x="312419" y="33338"/>
                    </a:moveTo>
                    <a:cubicBezTo>
                      <a:pt x="327659" y="41910"/>
                      <a:pt x="340042" y="49530"/>
                      <a:pt x="348614" y="54293"/>
                    </a:cubicBezTo>
                    <a:cubicBezTo>
                      <a:pt x="350519" y="84773"/>
                      <a:pt x="353377" y="112396"/>
                      <a:pt x="354330" y="140018"/>
                    </a:cubicBezTo>
                    <a:cubicBezTo>
                      <a:pt x="354330" y="148590"/>
                      <a:pt x="350519" y="157163"/>
                      <a:pt x="347662" y="164783"/>
                    </a:cubicBezTo>
                    <a:cubicBezTo>
                      <a:pt x="341947" y="179071"/>
                      <a:pt x="335280" y="193358"/>
                      <a:pt x="327659" y="209551"/>
                    </a:cubicBezTo>
                    <a:lnTo>
                      <a:pt x="244792" y="152401"/>
                    </a:lnTo>
                    <a:close/>
                    <a:moveTo>
                      <a:pt x="252412" y="0"/>
                    </a:moveTo>
                    <a:cubicBezTo>
                      <a:pt x="265747" y="7620"/>
                      <a:pt x="279082" y="14288"/>
                      <a:pt x="293369" y="22860"/>
                    </a:cubicBezTo>
                    <a:cubicBezTo>
                      <a:pt x="271462" y="62865"/>
                      <a:pt x="249555" y="100965"/>
                      <a:pt x="227647" y="140970"/>
                    </a:cubicBezTo>
                    <a:cubicBezTo>
                      <a:pt x="201930" y="123825"/>
                      <a:pt x="178117" y="106680"/>
                      <a:pt x="151447" y="89535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42" name="Group 241">
              <a:extLst>
                <a:ext uri="{FF2B5EF4-FFF2-40B4-BE49-F238E27FC236}">
                  <a16:creationId xmlns:a16="http://schemas.microsoft.com/office/drawing/2014/main" id="{2ACBFB47-9F27-4E3C-B1FE-6B0A1069C3DF}"/>
                </a:ext>
              </a:extLst>
            </p:cNvPr>
            <p:cNvGrpSpPr/>
            <p:nvPr/>
          </p:nvGrpSpPr>
          <p:grpSpPr>
            <a:xfrm>
              <a:off x="325236" y="5224896"/>
              <a:ext cx="2270096" cy="379578"/>
              <a:chOff x="325236" y="5224896"/>
              <a:chExt cx="2270096" cy="379578"/>
            </a:xfrm>
          </p:grpSpPr>
          <p:grpSp>
            <p:nvGrpSpPr>
              <p:cNvPr id="244" name="Graphic 1">
                <a:extLst>
                  <a:ext uri="{FF2B5EF4-FFF2-40B4-BE49-F238E27FC236}">
                    <a16:creationId xmlns:a16="http://schemas.microsoft.com/office/drawing/2014/main" id="{8CA3C06A-E796-4183-87DA-BADBE0937152}"/>
                  </a:ext>
                </a:extLst>
              </p:cNvPr>
              <p:cNvGrpSpPr/>
              <p:nvPr/>
            </p:nvGrpSpPr>
            <p:grpSpPr>
              <a:xfrm rot="515488">
                <a:off x="656709" y="5432595"/>
                <a:ext cx="300640" cy="124881"/>
                <a:chOff x="9232835" y="5482894"/>
                <a:chExt cx="465313" cy="193284"/>
              </a:xfrm>
              <a:solidFill>
                <a:schemeClr val="accent1"/>
              </a:solidFill>
            </p:grpSpPr>
            <p:sp>
              <p:nvSpPr>
                <p:cNvPr id="285" name="Freeform: Shape 284">
                  <a:extLst>
                    <a:ext uri="{FF2B5EF4-FFF2-40B4-BE49-F238E27FC236}">
                      <a16:creationId xmlns:a16="http://schemas.microsoft.com/office/drawing/2014/main" id="{2B99BCAE-CF2B-46DA-9604-AFA4669C517E}"/>
                    </a:ext>
                  </a:extLst>
                </p:cNvPr>
                <p:cNvSpPr/>
                <p:nvPr/>
              </p:nvSpPr>
              <p:spPr>
                <a:xfrm>
                  <a:off x="9531533" y="5482894"/>
                  <a:ext cx="164649" cy="114539"/>
                </a:xfrm>
                <a:custGeom>
                  <a:avLst/>
                  <a:gdLst>
                    <a:gd name="connsiteX0" fmla="*/ 164559 w 164649"/>
                    <a:gd name="connsiteY0" fmla="*/ 2074 h 114538"/>
                    <a:gd name="connsiteX1" fmla="*/ 95120 w 164649"/>
                    <a:gd name="connsiteY1" fmla="*/ 10665 h 114538"/>
                    <a:gd name="connsiteX2" fmla="*/ 94404 w 164649"/>
                    <a:gd name="connsiteY2" fmla="*/ 43594 h 114538"/>
                    <a:gd name="connsiteX3" fmla="*/ 83666 w 164649"/>
                    <a:gd name="connsiteY3" fmla="*/ 75808 h 114538"/>
                    <a:gd name="connsiteX4" fmla="*/ 52168 w 164649"/>
                    <a:gd name="connsiteY4" fmla="*/ 62207 h 114538"/>
                    <a:gd name="connsiteX5" fmla="*/ 19954 w 164649"/>
                    <a:gd name="connsiteY5" fmla="*/ 63638 h 114538"/>
                    <a:gd name="connsiteX6" fmla="*/ 8500 w 164649"/>
                    <a:gd name="connsiteY6" fmla="*/ 82251 h 114538"/>
                    <a:gd name="connsiteX7" fmla="*/ 29976 w 164649"/>
                    <a:gd name="connsiteY7" fmla="*/ 117328 h 114538"/>
                    <a:gd name="connsiteX8" fmla="*/ 166706 w 164649"/>
                    <a:gd name="connsiteY8" fmla="*/ 14244 h 114538"/>
                    <a:gd name="connsiteX9" fmla="*/ 164559 w 164649"/>
                    <a:gd name="connsiteY9" fmla="*/ 2074 h 1145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64649" h="114538">
                      <a:moveTo>
                        <a:pt x="164559" y="2074"/>
                      </a:moveTo>
                      <a:cubicBezTo>
                        <a:pt x="140935" y="-2221"/>
                        <a:pt x="116596" y="-73"/>
                        <a:pt x="95120" y="10665"/>
                      </a:cubicBezTo>
                      <a:cubicBezTo>
                        <a:pt x="78655" y="18539"/>
                        <a:pt x="94404" y="32141"/>
                        <a:pt x="94404" y="43594"/>
                      </a:cubicBezTo>
                      <a:cubicBezTo>
                        <a:pt x="93688" y="55764"/>
                        <a:pt x="98699" y="70797"/>
                        <a:pt x="83666" y="75808"/>
                      </a:cubicBezTo>
                      <a:cubicBezTo>
                        <a:pt x="71497" y="80103"/>
                        <a:pt x="57179" y="73661"/>
                        <a:pt x="52168" y="62207"/>
                      </a:cubicBezTo>
                      <a:cubicBezTo>
                        <a:pt x="38567" y="35720"/>
                        <a:pt x="29976" y="48605"/>
                        <a:pt x="19954" y="63638"/>
                      </a:cubicBezTo>
                      <a:cubicBezTo>
                        <a:pt x="15659" y="70081"/>
                        <a:pt x="12079" y="75808"/>
                        <a:pt x="8500" y="82251"/>
                      </a:cubicBezTo>
                      <a:cubicBezTo>
                        <a:pt x="-6533" y="111602"/>
                        <a:pt x="-2954" y="117328"/>
                        <a:pt x="29976" y="117328"/>
                      </a:cubicBezTo>
                      <a:cubicBezTo>
                        <a:pt x="87961" y="117328"/>
                        <a:pt x="152389" y="68650"/>
                        <a:pt x="166706" y="14244"/>
                      </a:cubicBezTo>
                      <a:cubicBezTo>
                        <a:pt x="168139" y="9948"/>
                        <a:pt x="171002" y="2790"/>
                        <a:pt x="164559" y="2074"/>
                      </a:cubicBezTo>
                      <a:close/>
                    </a:path>
                  </a:pathLst>
                </a:custGeom>
                <a:grpFill/>
                <a:ln w="715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286" name="Freeform: Shape 285">
                  <a:extLst>
                    <a:ext uri="{FF2B5EF4-FFF2-40B4-BE49-F238E27FC236}">
                      <a16:creationId xmlns:a16="http://schemas.microsoft.com/office/drawing/2014/main" id="{56B6298C-8B35-4EB9-BBEA-CAB45D7FE2F4}"/>
                    </a:ext>
                  </a:extLst>
                </p:cNvPr>
                <p:cNvSpPr/>
                <p:nvPr/>
              </p:nvSpPr>
              <p:spPr>
                <a:xfrm>
                  <a:off x="9232835" y="5605126"/>
                  <a:ext cx="193284" cy="71587"/>
                </a:xfrm>
                <a:custGeom>
                  <a:avLst/>
                  <a:gdLst>
                    <a:gd name="connsiteX0" fmla="*/ 154719 w 193283"/>
                    <a:gd name="connsiteY0" fmla="*/ 5834 h 71586"/>
                    <a:gd name="connsiteX1" fmla="*/ 150423 w 193283"/>
                    <a:gd name="connsiteY1" fmla="*/ 3687 h 71586"/>
                    <a:gd name="connsiteX2" fmla="*/ 128947 w 193283"/>
                    <a:gd name="connsiteY2" fmla="*/ 17289 h 71586"/>
                    <a:gd name="connsiteX3" fmla="*/ 108903 w 193283"/>
                    <a:gd name="connsiteY3" fmla="*/ 50218 h 71586"/>
                    <a:gd name="connsiteX4" fmla="*/ 82416 w 193283"/>
                    <a:gd name="connsiteY4" fmla="*/ 25879 h 71586"/>
                    <a:gd name="connsiteX5" fmla="*/ 39464 w 193283"/>
                    <a:gd name="connsiteY5" fmla="*/ 8698 h 71586"/>
                    <a:gd name="connsiteX6" fmla="*/ 9398 w 193283"/>
                    <a:gd name="connsiteY6" fmla="*/ 24447 h 71586"/>
                    <a:gd name="connsiteX7" fmla="*/ 9398 w 193283"/>
                    <a:gd name="connsiteY7" fmla="*/ 45207 h 71586"/>
                    <a:gd name="connsiteX8" fmla="*/ 106040 w 193283"/>
                    <a:gd name="connsiteY8" fmla="*/ 77421 h 71586"/>
                    <a:gd name="connsiteX9" fmla="*/ 154002 w 193283"/>
                    <a:gd name="connsiteY9" fmla="*/ 68831 h 71586"/>
                    <a:gd name="connsiteX10" fmla="*/ 197671 w 193283"/>
                    <a:gd name="connsiteY10" fmla="*/ 37333 h 71586"/>
                    <a:gd name="connsiteX11" fmla="*/ 154719 w 193283"/>
                    <a:gd name="connsiteY11" fmla="*/ 5834 h 715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93283" h="71586">
                      <a:moveTo>
                        <a:pt x="154719" y="5834"/>
                      </a:moveTo>
                      <a:cubicBezTo>
                        <a:pt x="153287" y="5119"/>
                        <a:pt x="151855" y="4403"/>
                        <a:pt x="150423" y="3687"/>
                      </a:cubicBezTo>
                      <a:cubicBezTo>
                        <a:pt x="136822" y="-2040"/>
                        <a:pt x="127516" y="-3472"/>
                        <a:pt x="128947" y="17289"/>
                      </a:cubicBezTo>
                      <a:cubicBezTo>
                        <a:pt x="130379" y="31606"/>
                        <a:pt x="124652" y="46639"/>
                        <a:pt x="108903" y="50218"/>
                      </a:cubicBezTo>
                      <a:cubicBezTo>
                        <a:pt x="92438" y="53082"/>
                        <a:pt x="87427" y="38048"/>
                        <a:pt x="82416" y="25879"/>
                      </a:cubicBezTo>
                      <a:cubicBezTo>
                        <a:pt x="69531" y="-4187"/>
                        <a:pt x="69531" y="-4187"/>
                        <a:pt x="39464" y="8698"/>
                      </a:cubicBezTo>
                      <a:cubicBezTo>
                        <a:pt x="28726" y="12993"/>
                        <a:pt x="19420" y="19436"/>
                        <a:pt x="9398" y="24447"/>
                      </a:cubicBezTo>
                      <a:cubicBezTo>
                        <a:pt x="-3488" y="30890"/>
                        <a:pt x="-2772" y="37333"/>
                        <a:pt x="9398" y="45207"/>
                      </a:cubicBezTo>
                      <a:cubicBezTo>
                        <a:pt x="38748" y="63820"/>
                        <a:pt x="70246" y="76705"/>
                        <a:pt x="106040" y="77421"/>
                      </a:cubicBezTo>
                      <a:cubicBezTo>
                        <a:pt x="122505" y="77421"/>
                        <a:pt x="138969" y="75274"/>
                        <a:pt x="154002" y="68831"/>
                      </a:cubicBezTo>
                      <a:cubicBezTo>
                        <a:pt x="171183" y="61672"/>
                        <a:pt x="196954" y="53798"/>
                        <a:pt x="197671" y="37333"/>
                      </a:cubicBezTo>
                      <a:cubicBezTo>
                        <a:pt x="197671" y="20152"/>
                        <a:pt x="171183" y="13709"/>
                        <a:pt x="154719" y="5834"/>
                      </a:cubicBezTo>
                      <a:close/>
                    </a:path>
                  </a:pathLst>
                </a:custGeom>
                <a:grpFill/>
                <a:ln w="715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87" name="Freeform: Shape 286">
                  <a:extLst>
                    <a:ext uri="{FF2B5EF4-FFF2-40B4-BE49-F238E27FC236}">
                      <a16:creationId xmlns:a16="http://schemas.microsoft.com/office/drawing/2014/main" id="{EB27DB4A-A98B-4333-A095-A4D01ECFAEE8}"/>
                    </a:ext>
                  </a:extLst>
                </p:cNvPr>
                <p:cNvSpPr/>
                <p:nvPr/>
              </p:nvSpPr>
              <p:spPr>
                <a:xfrm>
                  <a:off x="9589291" y="5509931"/>
                  <a:ext cx="14317" cy="28635"/>
                </a:xfrm>
                <a:custGeom>
                  <a:avLst/>
                  <a:gdLst>
                    <a:gd name="connsiteX0" fmla="*/ 18749 w 14317"/>
                    <a:gd name="connsiteY0" fmla="*/ 30875 h 28634"/>
                    <a:gd name="connsiteX1" fmla="*/ 9444 w 14317"/>
                    <a:gd name="connsiteY1" fmla="*/ 93 h 28634"/>
                    <a:gd name="connsiteX2" fmla="*/ 137 w 14317"/>
                    <a:gd name="connsiteY2" fmla="*/ 5104 h 28634"/>
                    <a:gd name="connsiteX3" fmla="*/ 18749 w 14317"/>
                    <a:gd name="connsiteY3" fmla="*/ 30875 h 286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317" h="28634">
                      <a:moveTo>
                        <a:pt x="18749" y="30875"/>
                      </a:moveTo>
                      <a:cubicBezTo>
                        <a:pt x="16602" y="15842"/>
                        <a:pt x="18034" y="5820"/>
                        <a:pt x="9444" y="93"/>
                      </a:cubicBezTo>
                      <a:cubicBezTo>
                        <a:pt x="8011" y="-623"/>
                        <a:pt x="137" y="2956"/>
                        <a:pt x="137" y="5104"/>
                      </a:cubicBezTo>
                      <a:cubicBezTo>
                        <a:pt x="-1294" y="15842"/>
                        <a:pt x="8727" y="19422"/>
                        <a:pt x="18749" y="30875"/>
                      </a:cubicBezTo>
                      <a:close/>
                    </a:path>
                  </a:pathLst>
                </a:custGeom>
                <a:grpFill/>
                <a:ln w="715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88" name="Freeform: Shape 287">
                  <a:extLst>
                    <a:ext uri="{FF2B5EF4-FFF2-40B4-BE49-F238E27FC236}">
                      <a16:creationId xmlns:a16="http://schemas.microsoft.com/office/drawing/2014/main" id="{CD3BB1A2-A037-4C88-AFC7-5F6AEFAB9EA2}"/>
                    </a:ext>
                  </a:extLst>
                </p:cNvPr>
                <p:cNvSpPr/>
                <p:nvPr/>
              </p:nvSpPr>
              <p:spPr>
                <a:xfrm>
                  <a:off x="9327121" y="5601021"/>
                  <a:ext cx="14317" cy="21476"/>
                </a:xfrm>
                <a:custGeom>
                  <a:avLst/>
                  <a:gdLst>
                    <a:gd name="connsiteX0" fmla="*/ 13902 w 14317"/>
                    <a:gd name="connsiteY0" fmla="*/ 2781 h 21475"/>
                    <a:gd name="connsiteX1" fmla="*/ 3164 w 14317"/>
                    <a:gd name="connsiteY1" fmla="*/ 2066 h 21475"/>
                    <a:gd name="connsiteX2" fmla="*/ 8175 w 14317"/>
                    <a:gd name="connsiteY2" fmla="*/ 27837 h 21475"/>
                    <a:gd name="connsiteX3" fmla="*/ 13902 w 14317"/>
                    <a:gd name="connsiteY3" fmla="*/ 2781 h 21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317" h="21475">
                      <a:moveTo>
                        <a:pt x="13902" y="2781"/>
                      </a:moveTo>
                      <a:cubicBezTo>
                        <a:pt x="11754" y="-798"/>
                        <a:pt x="5311" y="-798"/>
                        <a:pt x="3164" y="2066"/>
                      </a:cubicBezTo>
                      <a:cubicBezTo>
                        <a:pt x="-3995" y="9940"/>
                        <a:pt x="2447" y="17099"/>
                        <a:pt x="8175" y="27837"/>
                      </a:cubicBezTo>
                      <a:cubicBezTo>
                        <a:pt x="12470" y="17815"/>
                        <a:pt x="18912" y="11372"/>
                        <a:pt x="13902" y="2781"/>
                      </a:cubicBezTo>
                      <a:close/>
                    </a:path>
                  </a:pathLst>
                </a:custGeom>
                <a:grpFill/>
                <a:ln w="715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45" name="Graphic 1">
                <a:extLst>
                  <a:ext uri="{FF2B5EF4-FFF2-40B4-BE49-F238E27FC236}">
                    <a16:creationId xmlns:a16="http://schemas.microsoft.com/office/drawing/2014/main" id="{DF8EFB32-EF8B-4F1B-BD3E-D66BF78F1DC9}"/>
                  </a:ext>
                </a:extLst>
              </p:cNvPr>
              <p:cNvGrpSpPr/>
              <p:nvPr/>
            </p:nvGrpSpPr>
            <p:grpSpPr>
              <a:xfrm rot="1285172">
                <a:off x="1192380" y="5224896"/>
                <a:ext cx="300640" cy="124881"/>
                <a:chOff x="9232835" y="5482894"/>
                <a:chExt cx="465313" cy="193284"/>
              </a:xfrm>
              <a:solidFill>
                <a:schemeClr val="accent1"/>
              </a:solidFill>
            </p:grpSpPr>
            <p:sp>
              <p:nvSpPr>
                <p:cNvPr id="281" name="Freeform: Shape 280">
                  <a:extLst>
                    <a:ext uri="{FF2B5EF4-FFF2-40B4-BE49-F238E27FC236}">
                      <a16:creationId xmlns:a16="http://schemas.microsoft.com/office/drawing/2014/main" id="{D81199A0-AE5E-47C6-8520-EE85C5A807F2}"/>
                    </a:ext>
                  </a:extLst>
                </p:cNvPr>
                <p:cNvSpPr/>
                <p:nvPr/>
              </p:nvSpPr>
              <p:spPr>
                <a:xfrm>
                  <a:off x="9531533" y="5482894"/>
                  <a:ext cx="164649" cy="114539"/>
                </a:xfrm>
                <a:custGeom>
                  <a:avLst/>
                  <a:gdLst>
                    <a:gd name="connsiteX0" fmla="*/ 164559 w 164649"/>
                    <a:gd name="connsiteY0" fmla="*/ 2074 h 114538"/>
                    <a:gd name="connsiteX1" fmla="*/ 95120 w 164649"/>
                    <a:gd name="connsiteY1" fmla="*/ 10665 h 114538"/>
                    <a:gd name="connsiteX2" fmla="*/ 94404 w 164649"/>
                    <a:gd name="connsiteY2" fmla="*/ 43594 h 114538"/>
                    <a:gd name="connsiteX3" fmla="*/ 83666 w 164649"/>
                    <a:gd name="connsiteY3" fmla="*/ 75808 h 114538"/>
                    <a:gd name="connsiteX4" fmla="*/ 52168 w 164649"/>
                    <a:gd name="connsiteY4" fmla="*/ 62207 h 114538"/>
                    <a:gd name="connsiteX5" fmla="*/ 19954 w 164649"/>
                    <a:gd name="connsiteY5" fmla="*/ 63638 h 114538"/>
                    <a:gd name="connsiteX6" fmla="*/ 8500 w 164649"/>
                    <a:gd name="connsiteY6" fmla="*/ 82251 h 114538"/>
                    <a:gd name="connsiteX7" fmla="*/ 29976 w 164649"/>
                    <a:gd name="connsiteY7" fmla="*/ 117328 h 114538"/>
                    <a:gd name="connsiteX8" fmla="*/ 166706 w 164649"/>
                    <a:gd name="connsiteY8" fmla="*/ 14244 h 114538"/>
                    <a:gd name="connsiteX9" fmla="*/ 164559 w 164649"/>
                    <a:gd name="connsiteY9" fmla="*/ 2074 h 1145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64649" h="114538">
                      <a:moveTo>
                        <a:pt x="164559" y="2074"/>
                      </a:moveTo>
                      <a:cubicBezTo>
                        <a:pt x="140935" y="-2221"/>
                        <a:pt x="116596" y="-73"/>
                        <a:pt x="95120" y="10665"/>
                      </a:cubicBezTo>
                      <a:cubicBezTo>
                        <a:pt x="78655" y="18539"/>
                        <a:pt x="94404" y="32141"/>
                        <a:pt x="94404" y="43594"/>
                      </a:cubicBezTo>
                      <a:cubicBezTo>
                        <a:pt x="93688" y="55764"/>
                        <a:pt x="98699" y="70797"/>
                        <a:pt x="83666" y="75808"/>
                      </a:cubicBezTo>
                      <a:cubicBezTo>
                        <a:pt x="71497" y="80103"/>
                        <a:pt x="57179" y="73661"/>
                        <a:pt x="52168" y="62207"/>
                      </a:cubicBezTo>
                      <a:cubicBezTo>
                        <a:pt x="38567" y="35720"/>
                        <a:pt x="29976" y="48605"/>
                        <a:pt x="19954" y="63638"/>
                      </a:cubicBezTo>
                      <a:cubicBezTo>
                        <a:pt x="15659" y="70081"/>
                        <a:pt x="12079" y="75808"/>
                        <a:pt x="8500" y="82251"/>
                      </a:cubicBezTo>
                      <a:cubicBezTo>
                        <a:pt x="-6533" y="111602"/>
                        <a:pt x="-2954" y="117328"/>
                        <a:pt x="29976" y="117328"/>
                      </a:cubicBezTo>
                      <a:cubicBezTo>
                        <a:pt x="87961" y="117328"/>
                        <a:pt x="152389" y="68650"/>
                        <a:pt x="166706" y="14244"/>
                      </a:cubicBezTo>
                      <a:cubicBezTo>
                        <a:pt x="168139" y="9948"/>
                        <a:pt x="171002" y="2790"/>
                        <a:pt x="164559" y="2074"/>
                      </a:cubicBezTo>
                      <a:close/>
                    </a:path>
                  </a:pathLst>
                </a:custGeom>
                <a:grpFill/>
                <a:ln w="715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282" name="Freeform: Shape 281">
                  <a:extLst>
                    <a:ext uri="{FF2B5EF4-FFF2-40B4-BE49-F238E27FC236}">
                      <a16:creationId xmlns:a16="http://schemas.microsoft.com/office/drawing/2014/main" id="{6ACBFB5B-A75C-4802-AD75-98C01563CFD2}"/>
                    </a:ext>
                  </a:extLst>
                </p:cNvPr>
                <p:cNvSpPr/>
                <p:nvPr/>
              </p:nvSpPr>
              <p:spPr>
                <a:xfrm>
                  <a:off x="9232835" y="5605126"/>
                  <a:ext cx="193284" cy="71587"/>
                </a:xfrm>
                <a:custGeom>
                  <a:avLst/>
                  <a:gdLst>
                    <a:gd name="connsiteX0" fmla="*/ 154719 w 193283"/>
                    <a:gd name="connsiteY0" fmla="*/ 5834 h 71586"/>
                    <a:gd name="connsiteX1" fmla="*/ 150423 w 193283"/>
                    <a:gd name="connsiteY1" fmla="*/ 3687 h 71586"/>
                    <a:gd name="connsiteX2" fmla="*/ 128947 w 193283"/>
                    <a:gd name="connsiteY2" fmla="*/ 17289 h 71586"/>
                    <a:gd name="connsiteX3" fmla="*/ 108903 w 193283"/>
                    <a:gd name="connsiteY3" fmla="*/ 50218 h 71586"/>
                    <a:gd name="connsiteX4" fmla="*/ 82416 w 193283"/>
                    <a:gd name="connsiteY4" fmla="*/ 25879 h 71586"/>
                    <a:gd name="connsiteX5" fmla="*/ 39464 w 193283"/>
                    <a:gd name="connsiteY5" fmla="*/ 8698 h 71586"/>
                    <a:gd name="connsiteX6" fmla="*/ 9398 w 193283"/>
                    <a:gd name="connsiteY6" fmla="*/ 24447 h 71586"/>
                    <a:gd name="connsiteX7" fmla="*/ 9398 w 193283"/>
                    <a:gd name="connsiteY7" fmla="*/ 45207 h 71586"/>
                    <a:gd name="connsiteX8" fmla="*/ 106040 w 193283"/>
                    <a:gd name="connsiteY8" fmla="*/ 77421 h 71586"/>
                    <a:gd name="connsiteX9" fmla="*/ 154002 w 193283"/>
                    <a:gd name="connsiteY9" fmla="*/ 68831 h 71586"/>
                    <a:gd name="connsiteX10" fmla="*/ 197671 w 193283"/>
                    <a:gd name="connsiteY10" fmla="*/ 37333 h 71586"/>
                    <a:gd name="connsiteX11" fmla="*/ 154719 w 193283"/>
                    <a:gd name="connsiteY11" fmla="*/ 5834 h 715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93283" h="71586">
                      <a:moveTo>
                        <a:pt x="154719" y="5834"/>
                      </a:moveTo>
                      <a:cubicBezTo>
                        <a:pt x="153287" y="5119"/>
                        <a:pt x="151855" y="4403"/>
                        <a:pt x="150423" y="3687"/>
                      </a:cubicBezTo>
                      <a:cubicBezTo>
                        <a:pt x="136822" y="-2040"/>
                        <a:pt x="127516" y="-3472"/>
                        <a:pt x="128947" y="17289"/>
                      </a:cubicBezTo>
                      <a:cubicBezTo>
                        <a:pt x="130379" y="31606"/>
                        <a:pt x="124652" y="46639"/>
                        <a:pt x="108903" y="50218"/>
                      </a:cubicBezTo>
                      <a:cubicBezTo>
                        <a:pt x="92438" y="53082"/>
                        <a:pt x="87427" y="38048"/>
                        <a:pt x="82416" y="25879"/>
                      </a:cubicBezTo>
                      <a:cubicBezTo>
                        <a:pt x="69531" y="-4187"/>
                        <a:pt x="69531" y="-4187"/>
                        <a:pt x="39464" y="8698"/>
                      </a:cubicBezTo>
                      <a:cubicBezTo>
                        <a:pt x="28726" y="12993"/>
                        <a:pt x="19420" y="19436"/>
                        <a:pt x="9398" y="24447"/>
                      </a:cubicBezTo>
                      <a:cubicBezTo>
                        <a:pt x="-3488" y="30890"/>
                        <a:pt x="-2772" y="37333"/>
                        <a:pt x="9398" y="45207"/>
                      </a:cubicBezTo>
                      <a:cubicBezTo>
                        <a:pt x="38748" y="63820"/>
                        <a:pt x="70246" y="76705"/>
                        <a:pt x="106040" y="77421"/>
                      </a:cubicBezTo>
                      <a:cubicBezTo>
                        <a:pt x="122505" y="77421"/>
                        <a:pt x="138969" y="75274"/>
                        <a:pt x="154002" y="68831"/>
                      </a:cubicBezTo>
                      <a:cubicBezTo>
                        <a:pt x="171183" y="61672"/>
                        <a:pt x="196954" y="53798"/>
                        <a:pt x="197671" y="37333"/>
                      </a:cubicBezTo>
                      <a:cubicBezTo>
                        <a:pt x="197671" y="20152"/>
                        <a:pt x="171183" y="13709"/>
                        <a:pt x="154719" y="5834"/>
                      </a:cubicBezTo>
                      <a:close/>
                    </a:path>
                  </a:pathLst>
                </a:custGeom>
                <a:grpFill/>
                <a:ln w="715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83" name="Freeform: Shape 282">
                  <a:extLst>
                    <a:ext uri="{FF2B5EF4-FFF2-40B4-BE49-F238E27FC236}">
                      <a16:creationId xmlns:a16="http://schemas.microsoft.com/office/drawing/2014/main" id="{C260FA06-B799-4730-BE40-738626091E7B}"/>
                    </a:ext>
                  </a:extLst>
                </p:cNvPr>
                <p:cNvSpPr/>
                <p:nvPr/>
              </p:nvSpPr>
              <p:spPr>
                <a:xfrm>
                  <a:off x="9589291" y="5509931"/>
                  <a:ext cx="14317" cy="28635"/>
                </a:xfrm>
                <a:custGeom>
                  <a:avLst/>
                  <a:gdLst>
                    <a:gd name="connsiteX0" fmla="*/ 18749 w 14317"/>
                    <a:gd name="connsiteY0" fmla="*/ 30875 h 28634"/>
                    <a:gd name="connsiteX1" fmla="*/ 9444 w 14317"/>
                    <a:gd name="connsiteY1" fmla="*/ 93 h 28634"/>
                    <a:gd name="connsiteX2" fmla="*/ 137 w 14317"/>
                    <a:gd name="connsiteY2" fmla="*/ 5104 h 28634"/>
                    <a:gd name="connsiteX3" fmla="*/ 18749 w 14317"/>
                    <a:gd name="connsiteY3" fmla="*/ 30875 h 286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317" h="28634">
                      <a:moveTo>
                        <a:pt x="18749" y="30875"/>
                      </a:moveTo>
                      <a:cubicBezTo>
                        <a:pt x="16602" y="15842"/>
                        <a:pt x="18034" y="5820"/>
                        <a:pt x="9444" y="93"/>
                      </a:cubicBezTo>
                      <a:cubicBezTo>
                        <a:pt x="8011" y="-623"/>
                        <a:pt x="137" y="2956"/>
                        <a:pt x="137" y="5104"/>
                      </a:cubicBezTo>
                      <a:cubicBezTo>
                        <a:pt x="-1294" y="15842"/>
                        <a:pt x="8727" y="19422"/>
                        <a:pt x="18749" y="30875"/>
                      </a:cubicBezTo>
                      <a:close/>
                    </a:path>
                  </a:pathLst>
                </a:custGeom>
                <a:grpFill/>
                <a:ln w="715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84" name="Freeform: Shape 283">
                  <a:extLst>
                    <a:ext uri="{FF2B5EF4-FFF2-40B4-BE49-F238E27FC236}">
                      <a16:creationId xmlns:a16="http://schemas.microsoft.com/office/drawing/2014/main" id="{9DF49A0C-C14D-432B-8154-A46F5E7CD20D}"/>
                    </a:ext>
                  </a:extLst>
                </p:cNvPr>
                <p:cNvSpPr/>
                <p:nvPr/>
              </p:nvSpPr>
              <p:spPr>
                <a:xfrm>
                  <a:off x="9327121" y="5601021"/>
                  <a:ext cx="14317" cy="21476"/>
                </a:xfrm>
                <a:custGeom>
                  <a:avLst/>
                  <a:gdLst>
                    <a:gd name="connsiteX0" fmla="*/ 13902 w 14317"/>
                    <a:gd name="connsiteY0" fmla="*/ 2781 h 21475"/>
                    <a:gd name="connsiteX1" fmla="*/ 3164 w 14317"/>
                    <a:gd name="connsiteY1" fmla="*/ 2066 h 21475"/>
                    <a:gd name="connsiteX2" fmla="*/ 8175 w 14317"/>
                    <a:gd name="connsiteY2" fmla="*/ 27837 h 21475"/>
                    <a:gd name="connsiteX3" fmla="*/ 13902 w 14317"/>
                    <a:gd name="connsiteY3" fmla="*/ 2781 h 21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317" h="21475">
                      <a:moveTo>
                        <a:pt x="13902" y="2781"/>
                      </a:moveTo>
                      <a:cubicBezTo>
                        <a:pt x="11754" y="-798"/>
                        <a:pt x="5311" y="-798"/>
                        <a:pt x="3164" y="2066"/>
                      </a:cubicBezTo>
                      <a:cubicBezTo>
                        <a:pt x="-3995" y="9940"/>
                        <a:pt x="2447" y="17099"/>
                        <a:pt x="8175" y="27837"/>
                      </a:cubicBezTo>
                      <a:cubicBezTo>
                        <a:pt x="12470" y="17815"/>
                        <a:pt x="18912" y="11372"/>
                        <a:pt x="13902" y="2781"/>
                      </a:cubicBezTo>
                      <a:close/>
                    </a:path>
                  </a:pathLst>
                </a:custGeom>
                <a:grpFill/>
                <a:ln w="715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46" name="Graphic 1">
                <a:extLst>
                  <a:ext uri="{FF2B5EF4-FFF2-40B4-BE49-F238E27FC236}">
                    <a16:creationId xmlns:a16="http://schemas.microsoft.com/office/drawing/2014/main" id="{A7D8FF75-B9FB-41E2-B6AD-2E289D535B2A}"/>
                  </a:ext>
                </a:extLst>
              </p:cNvPr>
              <p:cNvGrpSpPr/>
              <p:nvPr/>
            </p:nvGrpSpPr>
            <p:grpSpPr>
              <a:xfrm rot="20211797">
                <a:off x="1554537" y="5486505"/>
                <a:ext cx="238645" cy="99129"/>
                <a:chOff x="9232835" y="5482894"/>
                <a:chExt cx="465313" cy="193284"/>
              </a:xfrm>
              <a:solidFill>
                <a:schemeClr val="accent1"/>
              </a:solidFill>
            </p:grpSpPr>
            <p:sp>
              <p:nvSpPr>
                <p:cNvPr id="277" name="Freeform: Shape 276">
                  <a:extLst>
                    <a:ext uri="{FF2B5EF4-FFF2-40B4-BE49-F238E27FC236}">
                      <a16:creationId xmlns:a16="http://schemas.microsoft.com/office/drawing/2014/main" id="{6911FFF4-1448-47F4-85FF-51E524284683}"/>
                    </a:ext>
                  </a:extLst>
                </p:cNvPr>
                <p:cNvSpPr/>
                <p:nvPr/>
              </p:nvSpPr>
              <p:spPr>
                <a:xfrm>
                  <a:off x="9531533" y="5482894"/>
                  <a:ext cx="164649" cy="114539"/>
                </a:xfrm>
                <a:custGeom>
                  <a:avLst/>
                  <a:gdLst>
                    <a:gd name="connsiteX0" fmla="*/ 164559 w 164649"/>
                    <a:gd name="connsiteY0" fmla="*/ 2074 h 114538"/>
                    <a:gd name="connsiteX1" fmla="*/ 95120 w 164649"/>
                    <a:gd name="connsiteY1" fmla="*/ 10665 h 114538"/>
                    <a:gd name="connsiteX2" fmla="*/ 94404 w 164649"/>
                    <a:gd name="connsiteY2" fmla="*/ 43594 h 114538"/>
                    <a:gd name="connsiteX3" fmla="*/ 83666 w 164649"/>
                    <a:gd name="connsiteY3" fmla="*/ 75808 h 114538"/>
                    <a:gd name="connsiteX4" fmla="*/ 52168 w 164649"/>
                    <a:gd name="connsiteY4" fmla="*/ 62207 h 114538"/>
                    <a:gd name="connsiteX5" fmla="*/ 19954 w 164649"/>
                    <a:gd name="connsiteY5" fmla="*/ 63638 h 114538"/>
                    <a:gd name="connsiteX6" fmla="*/ 8500 w 164649"/>
                    <a:gd name="connsiteY6" fmla="*/ 82251 h 114538"/>
                    <a:gd name="connsiteX7" fmla="*/ 29976 w 164649"/>
                    <a:gd name="connsiteY7" fmla="*/ 117328 h 114538"/>
                    <a:gd name="connsiteX8" fmla="*/ 166706 w 164649"/>
                    <a:gd name="connsiteY8" fmla="*/ 14244 h 114538"/>
                    <a:gd name="connsiteX9" fmla="*/ 164559 w 164649"/>
                    <a:gd name="connsiteY9" fmla="*/ 2074 h 1145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64649" h="114538">
                      <a:moveTo>
                        <a:pt x="164559" y="2074"/>
                      </a:moveTo>
                      <a:cubicBezTo>
                        <a:pt x="140935" y="-2221"/>
                        <a:pt x="116596" y="-73"/>
                        <a:pt x="95120" y="10665"/>
                      </a:cubicBezTo>
                      <a:cubicBezTo>
                        <a:pt x="78655" y="18539"/>
                        <a:pt x="94404" y="32141"/>
                        <a:pt x="94404" y="43594"/>
                      </a:cubicBezTo>
                      <a:cubicBezTo>
                        <a:pt x="93688" y="55764"/>
                        <a:pt x="98699" y="70797"/>
                        <a:pt x="83666" y="75808"/>
                      </a:cubicBezTo>
                      <a:cubicBezTo>
                        <a:pt x="71497" y="80103"/>
                        <a:pt x="57179" y="73661"/>
                        <a:pt x="52168" y="62207"/>
                      </a:cubicBezTo>
                      <a:cubicBezTo>
                        <a:pt x="38567" y="35720"/>
                        <a:pt x="29976" y="48605"/>
                        <a:pt x="19954" y="63638"/>
                      </a:cubicBezTo>
                      <a:cubicBezTo>
                        <a:pt x="15659" y="70081"/>
                        <a:pt x="12079" y="75808"/>
                        <a:pt x="8500" y="82251"/>
                      </a:cubicBezTo>
                      <a:cubicBezTo>
                        <a:pt x="-6533" y="111602"/>
                        <a:pt x="-2954" y="117328"/>
                        <a:pt x="29976" y="117328"/>
                      </a:cubicBezTo>
                      <a:cubicBezTo>
                        <a:pt x="87961" y="117328"/>
                        <a:pt x="152389" y="68650"/>
                        <a:pt x="166706" y="14244"/>
                      </a:cubicBezTo>
                      <a:cubicBezTo>
                        <a:pt x="168139" y="9948"/>
                        <a:pt x="171002" y="2790"/>
                        <a:pt x="164559" y="2074"/>
                      </a:cubicBezTo>
                      <a:close/>
                    </a:path>
                  </a:pathLst>
                </a:custGeom>
                <a:grpFill/>
                <a:ln w="715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278" name="Freeform: Shape 277">
                  <a:extLst>
                    <a:ext uri="{FF2B5EF4-FFF2-40B4-BE49-F238E27FC236}">
                      <a16:creationId xmlns:a16="http://schemas.microsoft.com/office/drawing/2014/main" id="{782CAC80-EE41-40CB-AECD-53F19445B01B}"/>
                    </a:ext>
                  </a:extLst>
                </p:cNvPr>
                <p:cNvSpPr/>
                <p:nvPr/>
              </p:nvSpPr>
              <p:spPr>
                <a:xfrm>
                  <a:off x="9232835" y="5605126"/>
                  <a:ext cx="193284" cy="71587"/>
                </a:xfrm>
                <a:custGeom>
                  <a:avLst/>
                  <a:gdLst>
                    <a:gd name="connsiteX0" fmla="*/ 154719 w 193283"/>
                    <a:gd name="connsiteY0" fmla="*/ 5834 h 71586"/>
                    <a:gd name="connsiteX1" fmla="*/ 150423 w 193283"/>
                    <a:gd name="connsiteY1" fmla="*/ 3687 h 71586"/>
                    <a:gd name="connsiteX2" fmla="*/ 128947 w 193283"/>
                    <a:gd name="connsiteY2" fmla="*/ 17289 h 71586"/>
                    <a:gd name="connsiteX3" fmla="*/ 108903 w 193283"/>
                    <a:gd name="connsiteY3" fmla="*/ 50218 h 71586"/>
                    <a:gd name="connsiteX4" fmla="*/ 82416 w 193283"/>
                    <a:gd name="connsiteY4" fmla="*/ 25879 h 71586"/>
                    <a:gd name="connsiteX5" fmla="*/ 39464 w 193283"/>
                    <a:gd name="connsiteY5" fmla="*/ 8698 h 71586"/>
                    <a:gd name="connsiteX6" fmla="*/ 9398 w 193283"/>
                    <a:gd name="connsiteY6" fmla="*/ 24447 h 71586"/>
                    <a:gd name="connsiteX7" fmla="*/ 9398 w 193283"/>
                    <a:gd name="connsiteY7" fmla="*/ 45207 h 71586"/>
                    <a:gd name="connsiteX8" fmla="*/ 106040 w 193283"/>
                    <a:gd name="connsiteY8" fmla="*/ 77421 h 71586"/>
                    <a:gd name="connsiteX9" fmla="*/ 154002 w 193283"/>
                    <a:gd name="connsiteY9" fmla="*/ 68831 h 71586"/>
                    <a:gd name="connsiteX10" fmla="*/ 197671 w 193283"/>
                    <a:gd name="connsiteY10" fmla="*/ 37333 h 71586"/>
                    <a:gd name="connsiteX11" fmla="*/ 154719 w 193283"/>
                    <a:gd name="connsiteY11" fmla="*/ 5834 h 715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93283" h="71586">
                      <a:moveTo>
                        <a:pt x="154719" y="5834"/>
                      </a:moveTo>
                      <a:cubicBezTo>
                        <a:pt x="153287" y="5119"/>
                        <a:pt x="151855" y="4403"/>
                        <a:pt x="150423" y="3687"/>
                      </a:cubicBezTo>
                      <a:cubicBezTo>
                        <a:pt x="136822" y="-2040"/>
                        <a:pt x="127516" y="-3472"/>
                        <a:pt x="128947" y="17289"/>
                      </a:cubicBezTo>
                      <a:cubicBezTo>
                        <a:pt x="130379" y="31606"/>
                        <a:pt x="124652" y="46639"/>
                        <a:pt x="108903" y="50218"/>
                      </a:cubicBezTo>
                      <a:cubicBezTo>
                        <a:pt x="92438" y="53082"/>
                        <a:pt x="87427" y="38048"/>
                        <a:pt x="82416" y="25879"/>
                      </a:cubicBezTo>
                      <a:cubicBezTo>
                        <a:pt x="69531" y="-4187"/>
                        <a:pt x="69531" y="-4187"/>
                        <a:pt x="39464" y="8698"/>
                      </a:cubicBezTo>
                      <a:cubicBezTo>
                        <a:pt x="28726" y="12993"/>
                        <a:pt x="19420" y="19436"/>
                        <a:pt x="9398" y="24447"/>
                      </a:cubicBezTo>
                      <a:cubicBezTo>
                        <a:pt x="-3488" y="30890"/>
                        <a:pt x="-2772" y="37333"/>
                        <a:pt x="9398" y="45207"/>
                      </a:cubicBezTo>
                      <a:cubicBezTo>
                        <a:pt x="38748" y="63820"/>
                        <a:pt x="70246" y="76705"/>
                        <a:pt x="106040" y="77421"/>
                      </a:cubicBezTo>
                      <a:cubicBezTo>
                        <a:pt x="122505" y="77421"/>
                        <a:pt x="138969" y="75274"/>
                        <a:pt x="154002" y="68831"/>
                      </a:cubicBezTo>
                      <a:cubicBezTo>
                        <a:pt x="171183" y="61672"/>
                        <a:pt x="196954" y="53798"/>
                        <a:pt x="197671" y="37333"/>
                      </a:cubicBezTo>
                      <a:cubicBezTo>
                        <a:pt x="197671" y="20152"/>
                        <a:pt x="171183" y="13709"/>
                        <a:pt x="154719" y="5834"/>
                      </a:cubicBezTo>
                      <a:close/>
                    </a:path>
                  </a:pathLst>
                </a:custGeom>
                <a:grpFill/>
                <a:ln w="715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79" name="Freeform: Shape 278">
                  <a:extLst>
                    <a:ext uri="{FF2B5EF4-FFF2-40B4-BE49-F238E27FC236}">
                      <a16:creationId xmlns:a16="http://schemas.microsoft.com/office/drawing/2014/main" id="{5F08D07D-8C5A-4728-8B1C-584AF45B1E1C}"/>
                    </a:ext>
                  </a:extLst>
                </p:cNvPr>
                <p:cNvSpPr/>
                <p:nvPr/>
              </p:nvSpPr>
              <p:spPr>
                <a:xfrm>
                  <a:off x="9589291" y="5509931"/>
                  <a:ext cx="14317" cy="28635"/>
                </a:xfrm>
                <a:custGeom>
                  <a:avLst/>
                  <a:gdLst>
                    <a:gd name="connsiteX0" fmla="*/ 18749 w 14317"/>
                    <a:gd name="connsiteY0" fmla="*/ 30875 h 28634"/>
                    <a:gd name="connsiteX1" fmla="*/ 9444 w 14317"/>
                    <a:gd name="connsiteY1" fmla="*/ 93 h 28634"/>
                    <a:gd name="connsiteX2" fmla="*/ 137 w 14317"/>
                    <a:gd name="connsiteY2" fmla="*/ 5104 h 28634"/>
                    <a:gd name="connsiteX3" fmla="*/ 18749 w 14317"/>
                    <a:gd name="connsiteY3" fmla="*/ 30875 h 286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317" h="28634">
                      <a:moveTo>
                        <a:pt x="18749" y="30875"/>
                      </a:moveTo>
                      <a:cubicBezTo>
                        <a:pt x="16602" y="15842"/>
                        <a:pt x="18034" y="5820"/>
                        <a:pt x="9444" y="93"/>
                      </a:cubicBezTo>
                      <a:cubicBezTo>
                        <a:pt x="8011" y="-623"/>
                        <a:pt x="137" y="2956"/>
                        <a:pt x="137" y="5104"/>
                      </a:cubicBezTo>
                      <a:cubicBezTo>
                        <a:pt x="-1294" y="15842"/>
                        <a:pt x="8727" y="19422"/>
                        <a:pt x="18749" y="30875"/>
                      </a:cubicBezTo>
                      <a:close/>
                    </a:path>
                  </a:pathLst>
                </a:custGeom>
                <a:grpFill/>
                <a:ln w="715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80" name="Freeform: Shape 279">
                  <a:extLst>
                    <a:ext uri="{FF2B5EF4-FFF2-40B4-BE49-F238E27FC236}">
                      <a16:creationId xmlns:a16="http://schemas.microsoft.com/office/drawing/2014/main" id="{F2588D97-ECFA-448F-98C6-A79FE66CC5E9}"/>
                    </a:ext>
                  </a:extLst>
                </p:cNvPr>
                <p:cNvSpPr/>
                <p:nvPr/>
              </p:nvSpPr>
              <p:spPr>
                <a:xfrm>
                  <a:off x="9327121" y="5601021"/>
                  <a:ext cx="14317" cy="21476"/>
                </a:xfrm>
                <a:custGeom>
                  <a:avLst/>
                  <a:gdLst>
                    <a:gd name="connsiteX0" fmla="*/ 13902 w 14317"/>
                    <a:gd name="connsiteY0" fmla="*/ 2781 h 21475"/>
                    <a:gd name="connsiteX1" fmla="*/ 3164 w 14317"/>
                    <a:gd name="connsiteY1" fmla="*/ 2066 h 21475"/>
                    <a:gd name="connsiteX2" fmla="*/ 8175 w 14317"/>
                    <a:gd name="connsiteY2" fmla="*/ 27837 h 21475"/>
                    <a:gd name="connsiteX3" fmla="*/ 13902 w 14317"/>
                    <a:gd name="connsiteY3" fmla="*/ 2781 h 21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317" h="21475">
                      <a:moveTo>
                        <a:pt x="13902" y="2781"/>
                      </a:moveTo>
                      <a:cubicBezTo>
                        <a:pt x="11754" y="-798"/>
                        <a:pt x="5311" y="-798"/>
                        <a:pt x="3164" y="2066"/>
                      </a:cubicBezTo>
                      <a:cubicBezTo>
                        <a:pt x="-3995" y="9940"/>
                        <a:pt x="2447" y="17099"/>
                        <a:pt x="8175" y="27837"/>
                      </a:cubicBezTo>
                      <a:cubicBezTo>
                        <a:pt x="12470" y="17815"/>
                        <a:pt x="18912" y="11372"/>
                        <a:pt x="13902" y="2781"/>
                      </a:cubicBezTo>
                      <a:close/>
                    </a:path>
                  </a:pathLst>
                </a:custGeom>
                <a:grpFill/>
                <a:ln w="715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47" name="Graphic 1">
                <a:extLst>
                  <a:ext uri="{FF2B5EF4-FFF2-40B4-BE49-F238E27FC236}">
                    <a16:creationId xmlns:a16="http://schemas.microsoft.com/office/drawing/2014/main" id="{5D5C6AA5-0208-465F-AC9E-02286F232025}"/>
                  </a:ext>
                </a:extLst>
              </p:cNvPr>
              <p:cNvGrpSpPr/>
              <p:nvPr/>
            </p:nvGrpSpPr>
            <p:grpSpPr>
              <a:xfrm rot="1270328">
                <a:off x="2033283" y="5505345"/>
                <a:ext cx="238645" cy="99129"/>
                <a:chOff x="9232835" y="5482894"/>
                <a:chExt cx="465313" cy="193284"/>
              </a:xfrm>
              <a:solidFill>
                <a:schemeClr val="accent1"/>
              </a:solidFill>
            </p:grpSpPr>
            <p:sp>
              <p:nvSpPr>
                <p:cNvPr id="273" name="Freeform: Shape 272">
                  <a:extLst>
                    <a:ext uri="{FF2B5EF4-FFF2-40B4-BE49-F238E27FC236}">
                      <a16:creationId xmlns:a16="http://schemas.microsoft.com/office/drawing/2014/main" id="{6A29A372-53DA-461E-A18A-6DABF3019441}"/>
                    </a:ext>
                  </a:extLst>
                </p:cNvPr>
                <p:cNvSpPr/>
                <p:nvPr/>
              </p:nvSpPr>
              <p:spPr>
                <a:xfrm>
                  <a:off x="9531533" y="5482894"/>
                  <a:ext cx="164649" cy="114539"/>
                </a:xfrm>
                <a:custGeom>
                  <a:avLst/>
                  <a:gdLst>
                    <a:gd name="connsiteX0" fmla="*/ 164559 w 164649"/>
                    <a:gd name="connsiteY0" fmla="*/ 2074 h 114538"/>
                    <a:gd name="connsiteX1" fmla="*/ 95120 w 164649"/>
                    <a:gd name="connsiteY1" fmla="*/ 10665 h 114538"/>
                    <a:gd name="connsiteX2" fmla="*/ 94404 w 164649"/>
                    <a:gd name="connsiteY2" fmla="*/ 43594 h 114538"/>
                    <a:gd name="connsiteX3" fmla="*/ 83666 w 164649"/>
                    <a:gd name="connsiteY3" fmla="*/ 75808 h 114538"/>
                    <a:gd name="connsiteX4" fmla="*/ 52168 w 164649"/>
                    <a:gd name="connsiteY4" fmla="*/ 62207 h 114538"/>
                    <a:gd name="connsiteX5" fmla="*/ 19954 w 164649"/>
                    <a:gd name="connsiteY5" fmla="*/ 63638 h 114538"/>
                    <a:gd name="connsiteX6" fmla="*/ 8500 w 164649"/>
                    <a:gd name="connsiteY6" fmla="*/ 82251 h 114538"/>
                    <a:gd name="connsiteX7" fmla="*/ 29976 w 164649"/>
                    <a:gd name="connsiteY7" fmla="*/ 117328 h 114538"/>
                    <a:gd name="connsiteX8" fmla="*/ 166706 w 164649"/>
                    <a:gd name="connsiteY8" fmla="*/ 14244 h 114538"/>
                    <a:gd name="connsiteX9" fmla="*/ 164559 w 164649"/>
                    <a:gd name="connsiteY9" fmla="*/ 2074 h 1145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64649" h="114538">
                      <a:moveTo>
                        <a:pt x="164559" y="2074"/>
                      </a:moveTo>
                      <a:cubicBezTo>
                        <a:pt x="140935" y="-2221"/>
                        <a:pt x="116596" y="-73"/>
                        <a:pt x="95120" y="10665"/>
                      </a:cubicBezTo>
                      <a:cubicBezTo>
                        <a:pt x="78655" y="18539"/>
                        <a:pt x="94404" y="32141"/>
                        <a:pt x="94404" y="43594"/>
                      </a:cubicBezTo>
                      <a:cubicBezTo>
                        <a:pt x="93688" y="55764"/>
                        <a:pt x="98699" y="70797"/>
                        <a:pt x="83666" y="75808"/>
                      </a:cubicBezTo>
                      <a:cubicBezTo>
                        <a:pt x="71497" y="80103"/>
                        <a:pt x="57179" y="73661"/>
                        <a:pt x="52168" y="62207"/>
                      </a:cubicBezTo>
                      <a:cubicBezTo>
                        <a:pt x="38567" y="35720"/>
                        <a:pt x="29976" y="48605"/>
                        <a:pt x="19954" y="63638"/>
                      </a:cubicBezTo>
                      <a:cubicBezTo>
                        <a:pt x="15659" y="70081"/>
                        <a:pt x="12079" y="75808"/>
                        <a:pt x="8500" y="82251"/>
                      </a:cubicBezTo>
                      <a:cubicBezTo>
                        <a:pt x="-6533" y="111602"/>
                        <a:pt x="-2954" y="117328"/>
                        <a:pt x="29976" y="117328"/>
                      </a:cubicBezTo>
                      <a:cubicBezTo>
                        <a:pt x="87961" y="117328"/>
                        <a:pt x="152389" y="68650"/>
                        <a:pt x="166706" y="14244"/>
                      </a:cubicBezTo>
                      <a:cubicBezTo>
                        <a:pt x="168139" y="9948"/>
                        <a:pt x="171002" y="2790"/>
                        <a:pt x="164559" y="2074"/>
                      </a:cubicBezTo>
                      <a:close/>
                    </a:path>
                  </a:pathLst>
                </a:custGeom>
                <a:grpFill/>
                <a:ln w="715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274" name="Freeform: Shape 273">
                  <a:extLst>
                    <a:ext uri="{FF2B5EF4-FFF2-40B4-BE49-F238E27FC236}">
                      <a16:creationId xmlns:a16="http://schemas.microsoft.com/office/drawing/2014/main" id="{FC0E4236-07C5-411A-9D28-88D2886439CE}"/>
                    </a:ext>
                  </a:extLst>
                </p:cNvPr>
                <p:cNvSpPr/>
                <p:nvPr/>
              </p:nvSpPr>
              <p:spPr>
                <a:xfrm>
                  <a:off x="9232835" y="5605126"/>
                  <a:ext cx="193284" cy="71587"/>
                </a:xfrm>
                <a:custGeom>
                  <a:avLst/>
                  <a:gdLst>
                    <a:gd name="connsiteX0" fmla="*/ 154719 w 193283"/>
                    <a:gd name="connsiteY0" fmla="*/ 5834 h 71586"/>
                    <a:gd name="connsiteX1" fmla="*/ 150423 w 193283"/>
                    <a:gd name="connsiteY1" fmla="*/ 3687 h 71586"/>
                    <a:gd name="connsiteX2" fmla="*/ 128947 w 193283"/>
                    <a:gd name="connsiteY2" fmla="*/ 17289 h 71586"/>
                    <a:gd name="connsiteX3" fmla="*/ 108903 w 193283"/>
                    <a:gd name="connsiteY3" fmla="*/ 50218 h 71586"/>
                    <a:gd name="connsiteX4" fmla="*/ 82416 w 193283"/>
                    <a:gd name="connsiteY4" fmla="*/ 25879 h 71586"/>
                    <a:gd name="connsiteX5" fmla="*/ 39464 w 193283"/>
                    <a:gd name="connsiteY5" fmla="*/ 8698 h 71586"/>
                    <a:gd name="connsiteX6" fmla="*/ 9398 w 193283"/>
                    <a:gd name="connsiteY6" fmla="*/ 24447 h 71586"/>
                    <a:gd name="connsiteX7" fmla="*/ 9398 w 193283"/>
                    <a:gd name="connsiteY7" fmla="*/ 45207 h 71586"/>
                    <a:gd name="connsiteX8" fmla="*/ 106040 w 193283"/>
                    <a:gd name="connsiteY8" fmla="*/ 77421 h 71586"/>
                    <a:gd name="connsiteX9" fmla="*/ 154002 w 193283"/>
                    <a:gd name="connsiteY9" fmla="*/ 68831 h 71586"/>
                    <a:gd name="connsiteX10" fmla="*/ 197671 w 193283"/>
                    <a:gd name="connsiteY10" fmla="*/ 37333 h 71586"/>
                    <a:gd name="connsiteX11" fmla="*/ 154719 w 193283"/>
                    <a:gd name="connsiteY11" fmla="*/ 5834 h 715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93283" h="71586">
                      <a:moveTo>
                        <a:pt x="154719" y="5834"/>
                      </a:moveTo>
                      <a:cubicBezTo>
                        <a:pt x="153287" y="5119"/>
                        <a:pt x="151855" y="4403"/>
                        <a:pt x="150423" y="3687"/>
                      </a:cubicBezTo>
                      <a:cubicBezTo>
                        <a:pt x="136822" y="-2040"/>
                        <a:pt x="127516" y="-3472"/>
                        <a:pt x="128947" y="17289"/>
                      </a:cubicBezTo>
                      <a:cubicBezTo>
                        <a:pt x="130379" y="31606"/>
                        <a:pt x="124652" y="46639"/>
                        <a:pt x="108903" y="50218"/>
                      </a:cubicBezTo>
                      <a:cubicBezTo>
                        <a:pt x="92438" y="53082"/>
                        <a:pt x="87427" y="38048"/>
                        <a:pt x="82416" y="25879"/>
                      </a:cubicBezTo>
                      <a:cubicBezTo>
                        <a:pt x="69531" y="-4187"/>
                        <a:pt x="69531" y="-4187"/>
                        <a:pt x="39464" y="8698"/>
                      </a:cubicBezTo>
                      <a:cubicBezTo>
                        <a:pt x="28726" y="12993"/>
                        <a:pt x="19420" y="19436"/>
                        <a:pt x="9398" y="24447"/>
                      </a:cubicBezTo>
                      <a:cubicBezTo>
                        <a:pt x="-3488" y="30890"/>
                        <a:pt x="-2772" y="37333"/>
                        <a:pt x="9398" y="45207"/>
                      </a:cubicBezTo>
                      <a:cubicBezTo>
                        <a:pt x="38748" y="63820"/>
                        <a:pt x="70246" y="76705"/>
                        <a:pt x="106040" y="77421"/>
                      </a:cubicBezTo>
                      <a:cubicBezTo>
                        <a:pt x="122505" y="77421"/>
                        <a:pt x="138969" y="75274"/>
                        <a:pt x="154002" y="68831"/>
                      </a:cubicBezTo>
                      <a:cubicBezTo>
                        <a:pt x="171183" y="61672"/>
                        <a:pt x="196954" y="53798"/>
                        <a:pt x="197671" y="37333"/>
                      </a:cubicBezTo>
                      <a:cubicBezTo>
                        <a:pt x="197671" y="20152"/>
                        <a:pt x="171183" y="13709"/>
                        <a:pt x="154719" y="5834"/>
                      </a:cubicBezTo>
                      <a:close/>
                    </a:path>
                  </a:pathLst>
                </a:custGeom>
                <a:grpFill/>
                <a:ln w="715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75" name="Freeform: Shape 274">
                  <a:extLst>
                    <a:ext uri="{FF2B5EF4-FFF2-40B4-BE49-F238E27FC236}">
                      <a16:creationId xmlns:a16="http://schemas.microsoft.com/office/drawing/2014/main" id="{A1E67F4B-CD5F-493A-8C5F-ECA91D00800D}"/>
                    </a:ext>
                  </a:extLst>
                </p:cNvPr>
                <p:cNvSpPr/>
                <p:nvPr/>
              </p:nvSpPr>
              <p:spPr>
                <a:xfrm>
                  <a:off x="9589291" y="5509931"/>
                  <a:ext cx="14317" cy="28635"/>
                </a:xfrm>
                <a:custGeom>
                  <a:avLst/>
                  <a:gdLst>
                    <a:gd name="connsiteX0" fmla="*/ 18749 w 14317"/>
                    <a:gd name="connsiteY0" fmla="*/ 30875 h 28634"/>
                    <a:gd name="connsiteX1" fmla="*/ 9444 w 14317"/>
                    <a:gd name="connsiteY1" fmla="*/ 93 h 28634"/>
                    <a:gd name="connsiteX2" fmla="*/ 137 w 14317"/>
                    <a:gd name="connsiteY2" fmla="*/ 5104 h 28634"/>
                    <a:gd name="connsiteX3" fmla="*/ 18749 w 14317"/>
                    <a:gd name="connsiteY3" fmla="*/ 30875 h 286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317" h="28634">
                      <a:moveTo>
                        <a:pt x="18749" y="30875"/>
                      </a:moveTo>
                      <a:cubicBezTo>
                        <a:pt x="16602" y="15842"/>
                        <a:pt x="18034" y="5820"/>
                        <a:pt x="9444" y="93"/>
                      </a:cubicBezTo>
                      <a:cubicBezTo>
                        <a:pt x="8011" y="-623"/>
                        <a:pt x="137" y="2956"/>
                        <a:pt x="137" y="5104"/>
                      </a:cubicBezTo>
                      <a:cubicBezTo>
                        <a:pt x="-1294" y="15842"/>
                        <a:pt x="8727" y="19422"/>
                        <a:pt x="18749" y="30875"/>
                      </a:cubicBezTo>
                      <a:close/>
                    </a:path>
                  </a:pathLst>
                </a:custGeom>
                <a:grpFill/>
                <a:ln w="715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76" name="Freeform: Shape 275">
                  <a:extLst>
                    <a:ext uri="{FF2B5EF4-FFF2-40B4-BE49-F238E27FC236}">
                      <a16:creationId xmlns:a16="http://schemas.microsoft.com/office/drawing/2014/main" id="{A959A538-2DBB-4933-9BC5-AAA8333B92AB}"/>
                    </a:ext>
                  </a:extLst>
                </p:cNvPr>
                <p:cNvSpPr/>
                <p:nvPr/>
              </p:nvSpPr>
              <p:spPr>
                <a:xfrm>
                  <a:off x="9327121" y="5601021"/>
                  <a:ext cx="14317" cy="21476"/>
                </a:xfrm>
                <a:custGeom>
                  <a:avLst/>
                  <a:gdLst>
                    <a:gd name="connsiteX0" fmla="*/ 13902 w 14317"/>
                    <a:gd name="connsiteY0" fmla="*/ 2781 h 21475"/>
                    <a:gd name="connsiteX1" fmla="*/ 3164 w 14317"/>
                    <a:gd name="connsiteY1" fmla="*/ 2066 h 21475"/>
                    <a:gd name="connsiteX2" fmla="*/ 8175 w 14317"/>
                    <a:gd name="connsiteY2" fmla="*/ 27837 h 21475"/>
                    <a:gd name="connsiteX3" fmla="*/ 13902 w 14317"/>
                    <a:gd name="connsiteY3" fmla="*/ 2781 h 21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317" h="21475">
                      <a:moveTo>
                        <a:pt x="13902" y="2781"/>
                      </a:moveTo>
                      <a:cubicBezTo>
                        <a:pt x="11754" y="-798"/>
                        <a:pt x="5311" y="-798"/>
                        <a:pt x="3164" y="2066"/>
                      </a:cubicBezTo>
                      <a:cubicBezTo>
                        <a:pt x="-3995" y="9940"/>
                        <a:pt x="2447" y="17099"/>
                        <a:pt x="8175" y="27837"/>
                      </a:cubicBezTo>
                      <a:cubicBezTo>
                        <a:pt x="12470" y="17815"/>
                        <a:pt x="18912" y="11372"/>
                        <a:pt x="13902" y="2781"/>
                      </a:cubicBezTo>
                      <a:close/>
                    </a:path>
                  </a:pathLst>
                </a:custGeom>
                <a:grpFill/>
                <a:ln w="715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48" name="Graphic 1">
                <a:extLst>
                  <a:ext uri="{FF2B5EF4-FFF2-40B4-BE49-F238E27FC236}">
                    <a16:creationId xmlns:a16="http://schemas.microsoft.com/office/drawing/2014/main" id="{EA3E15C8-3A0F-4D84-A80A-89DB92E14CC9}"/>
                  </a:ext>
                </a:extLst>
              </p:cNvPr>
              <p:cNvGrpSpPr/>
              <p:nvPr/>
            </p:nvGrpSpPr>
            <p:grpSpPr>
              <a:xfrm rot="1270328">
                <a:off x="767419" y="5302970"/>
                <a:ext cx="238645" cy="99129"/>
                <a:chOff x="9232835" y="5482894"/>
                <a:chExt cx="465313" cy="193284"/>
              </a:xfrm>
              <a:solidFill>
                <a:schemeClr val="accent1"/>
              </a:solidFill>
            </p:grpSpPr>
            <p:sp>
              <p:nvSpPr>
                <p:cNvPr id="269" name="Freeform: Shape 268">
                  <a:extLst>
                    <a:ext uri="{FF2B5EF4-FFF2-40B4-BE49-F238E27FC236}">
                      <a16:creationId xmlns:a16="http://schemas.microsoft.com/office/drawing/2014/main" id="{A551A0BB-F16E-4DE2-AC08-7E51767C986A}"/>
                    </a:ext>
                  </a:extLst>
                </p:cNvPr>
                <p:cNvSpPr/>
                <p:nvPr/>
              </p:nvSpPr>
              <p:spPr>
                <a:xfrm>
                  <a:off x="9531533" y="5482894"/>
                  <a:ext cx="164649" cy="114539"/>
                </a:xfrm>
                <a:custGeom>
                  <a:avLst/>
                  <a:gdLst>
                    <a:gd name="connsiteX0" fmla="*/ 164559 w 164649"/>
                    <a:gd name="connsiteY0" fmla="*/ 2074 h 114538"/>
                    <a:gd name="connsiteX1" fmla="*/ 95120 w 164649"/>
                    <a:gd name="connsiteY1" fmla="*/ 10665 h 114538"/>
                    <a:gd name="connsiteX2" fmla="*/ 94404 w 164649"/>
                    <a:gd name="connsiteY2" fmla="*/ 43594 h 114538"/>
                    <a:gd name="connsiteX3" fmla="*/ 83666 w 164649"/>
                    <a:gd name="connsiteY3" fmla="*/ 75808 h 114538"/>
                    <a:gd name="connsiteX4" fmla="*/ 52168 w 164649"/>
                    <a:gd name="connsiteY4" fmla="*/ 62207 h 114538"/>
                    <a:gd name="connsiteX5" fmla="*/ 19954 w 164649"/>
                    <a:gd name="connsiteY5" fmla="*/ 63638 h 114538"/>
                    <a:gd name="connsiteX6" fmla="*/ 8500 w 164649"/>
                    <a:gd name="connsiteY6" fmla="*/ 82251 h 114538"/>
                    <a:gd name="connsiteX7" fmla="*/ 29976 w 164649"/>
                    <a:gd name="connsiteY7" fmla="*/ 117328 h 114538"/>
                    <a:gd name="connsiteX8" fmla="*/ 166706 w 164649"/>
                    <a:gd name="connsiteY8" fmla="*/ 14244 h 114538"/>
                    <a:gd name="connsiteX9" fmla="*/ 164559 w 164649"/>
                    <a:gd name="connsiteY9" fmla="*/ 2074 h 1145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64649" h="114538">
                      <a:moveTo>
                        <a:pt x="164559" y="2074"/>
                      </a:moveTo>
                      <a:cubicBezTo>
                        <a:pt x="140935" y="-2221"/>
                        <a:pt x="116596" y="-73"/>
                        <a:pt x="95120" y="10665"/>
                      </a:cubicBezTo>
                      <a:cubicBezTo>
                        <a:pt x="78655" y="18539"/>
                        <a:pt x="94404" y="32141"/>
                        <a:pt x="94404" y="43594"/>
                      </a:cubicBezTo>
                      <a:cubicBezTo>
                        <a:pt x="93688" y="55764"/>
                        <a:pt x="98699" y="70797"/>
                        <a:pt x="83666" y="75808"/>
                      </a:cubicBezTo>
                      <a:cubicBezTo>
                        <a:pt x="71497" y="80103"/>
                        <a:pt x="57179" y="73661"/>
                        <a:pt x="52168" y="62207"/>
                      </a:cubicBezTo>
                      <a:cubicBezTo>
                        <a:pt x="38567" y="35720"/>
                        <a:pt x="29976" y="48605"/>
                        <a:pt x="19954" y="63638"/>
                      </a:cubicBezTo>
                      <a:cubicBezTo>
                        <a:pt x="15659" y="70081"/>
                        <a:pt x="12079" y="75808"/>
                        <a:pt x="8500" y="82251"/>
                      </a:cubicBezTo>
                      <a:cubicBezTo>
                        <a:pt x="-6533" y="111602"/>
                        <a:pt x="-2954" y="117328"/>
                        <a:pt x="29976" y="117328"/>
                      </a:cubicBezTo>
                      <a:cubicBezTo>
                        <a:pt x="87961" y="117328"/>
                        <a:pt x="152389" y="68650"/>
                        <a:pt x="166706" y="14244"/>
                      </a:cubicBezTo>
                      <a:cubicBezTo>
                        <a:pt x="168139" y="9948"/>
                        <a:pt x="171002" y="2790"/>
                        <a:pt x="164559" y="2074"/>
                      </a:cubicBezTo>
                      <a:close/>
                    </a:path>
                  </a:pathLst>
                </a:custGeom>
                <a:grpFill/>
                <a:ln w="715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270" name="Freeform: Shape 269">
                  <a:extLst>
                    <a:ext uri="{FF2B5EF4-FFF2-40B4-BE49-F238E27FC236}">
                      <a16:creationId xmlns:a16="http://schemas.microsoft.com/office/drawing/2014/main" id="{5970ED7A-5301-4E05-9BDE-ED2C9B753D13}"/>
                    </a:ext>
                  </a:extLst>
                </p:cNvPr>
                <p:cNvSpPr/>
                <p:nvPr/>
              </p:nvSpPr>
              <p:spPr>
                <a:xfrm>
                  <a:off x="9232835" y="5605126"/>
                  <a:ext cx="193284" cy="71587"/>
                </a:xfrm>
                <a:custGeom>
                  <a:avLst/>
                  <a:gdLst>
                    <a:gd name="connsiteX0" fmla="*/ 154719 w 193283"/>
                    <a:gd name="connsiteY0" fmla="*/ 5834 h 71586"/>
                    <a:gd name="connsiteX1" fmla="*/ 150423 w 193283"/>
                    <a:gd name="connsiteY1" fmla="*/ 3687 h 71586"/>
                    <a:gd name="connsiteX2" fmla="*/ 128947 w 193283"/>
                    <a:gd name="connsiteY2" fmla="*/ 17289 h 71586"/>
                    <a:gd name="connsiteX3" fmla="*/ 108903 w 193283"/>
                    <a:gd name="connsiteY3" fmla="*/ 50218 h 71586"/>
                    <a:gd name="connsiteX4" fmla="*/ 82416 w 193283"/>
                    <a:gd name="connsiteY4" fmla="*/ 25879 h 71586"/>
                    <a:gd name="connsiteX5" fmla="*/ 39464 w 193283"/>
                    <a:gd name="connsiteY5" fmla="*/ 8698 h 71586"/>
                    <a:gd name="connsiteX6" fmla="*/ 9398 w 193283"/>
                    <a:gd name="connsiteY6" fmla="*/ 24447 h 71586"/>
                    <a:gd name="connsiteX7" fmla="*/ 9398 w 193283"/>
                    <a:gd name="connsiteY7" fmla="*/ 45207 h 71586"/>
                    <a:gd name="connsiteX8" fmla="*/ 106040 w 193283"/>
                    <a:gd name="connsiteY8" fmla="*/ 77421 h 71586"/>
                    <a:gd name="connsiteX9" fmla="*/ 154002 w 193283"/>
                    <a:gd name="connsiteY9" fmla="*/ 68831 h 71586"/>
                    <a:gd name="connsiteX10" fmla="*/ 197671 w 193283"/>
                    <a:gd name="connsiteY10" fmla="*/ 37333 h 71586"/>
                    <a:gd name="connsiteX11" fmla="*/ 154719 w 193283"/>
                    <a:gd name="connsiteY11" fmla="*/ 5834 h 715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93283" h="71586">
                      <a:moveTo>
                        <a:pt x="154719" y="5834"/>
                      </a:moveTo>
                      <a:cubicBezTo>
                        <a:pt x="153287" y="5119"/>
                        <a:pt x="151855" y="4403"/>
                        <a:pt x="150423" y="3687"/>
                      </a:cubicBezTo>
                      <a:cubicBezTo>
                        <a:pt x="136822" y="-2040"/>
                        <a:pt x="127516" y="-3472"/>
                        <a:pt x="128947" y="17289"/>
                      </a:cubicBezTo>
                      <a:cubicBezTo>
                        <a:pt x="130379" y="31606"/>
                        <a:pt x="124652" y="46639"/>
                        <a:pt x="108903" y="50218"/>
                      </a:cubicBezTo>
                      <a:cubicBezTo>
                        <a:pt x="92438" y="53082"/>
                        <a:pt x="87427" y="38048"/>
                        <a:pt x="82416" y="25879"/>
                      </a:cubicBezTo>
                      <a:cubicBezTo>
                        <a:pt x="69531" y="-4187"/>
                        <a:pt x="69531" y="-4187"/>
                        <a:pt x="39464" y="8698"/>
                      </a:cubicBezTo>
                      <a:cubicBezTo>
                        <a:pt x="28726" y="12993"/>
                        <a:pt x="19420" y="19436"/>
                        <a:pt x="9398" y="24447"/>
                      </a:cubicBezTo>
                      <a:cubicBezTo>
                        <a:pt x="-3488" y="30890"/>
                        <a:pt x="-2772" y="37333"/>
                        <a:pt x="9398" y="45207"/>
                      </a:cubicBezTo>
                      <a:cubicBezTo>
                        <a:pt x="38748" y="63820"/>
                        <a:pt x="70246" y="76705"/>
                        <a:pt x="106040" y="77421"/>
                      </a:cubicBezTo>
                      <a:cubicBezTo>
                        <a:pt x="122505" y="77421"/>
                        <a:pt x="138969" y="75274"/>
                        <a:pt x="154002" y="68831"/>
                      </a:cubicBezTo>
                      <a:cubicBezTo>
                        <a:pt x="171183" y="61672"/>
                        <a:pt x="196954" y="53798"/>
                        <a:pt x="197671" y="37333"/>
                      </a:cubicBezTo>
                      <a:cubicBezTo>
                        <a:pt x="197671" y="20152"/>
                        <a:pt x="171183" y="13709"/>
                        <a:pt x="154719" y="5834"/>
                      </a:cubicBezTo>
                      <a:close/>
                    </a:path>
                  </a:pathLst>
                </a:custGeom>
                <a:grpFill/>
                <a:ln w="715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71" name="Freeform: Shape 270">
                  <a:extLst>
                    <a:ext uri="{FF2B5EF4-FFF2-40B4-BE49-F238E27FC236}">
                      <a16:creationId xmlns:a16="http://schemas.microsoft.com/office/drawing/2014/main" id="{F8B86E01-65BF-4EEC-813A-18CCF9954B37}"/>
                    </a:ext>
                  </a:extLst>
                </p:cNvPr>
                <p:cNvSpPr/>
                <p:nvPr/>
              </p:nvSpPr>
              <p:spPr>
                <a:xfrm>
                  <a:off x="9589291" y="5509931"/>
                  <a:ext cx="14317" cy="28635"/>
                </a:xfrm>
                <a:custGeom>
                  <a:avLst/>
                  <a:gdLst>
                    <a:gd name="connsiteX0" fmla="*/ 18749 w 14317"/>
                    <a:gd name="connsiteY0" fmla="*/ 30875 h 28634"/>
                    <a:gd name="connsiteX1" fmla="*/ 9444 w 14317"/>
                    <a:gd name="connsiteY1" fmla="*/ 93 h 28634"/>
                    <a:gd name="connsiteX2" fmla="*/ 137 w 14317"/>
                    <a:gd name="connsiteY2" fmla="*/ 5104 h 28634"/>
                    <a:gd name="connsiteX3" fmla="*/ 18749 w 14317"/>
                    <a:gd name="connsiteY3" fmla="*/ 30875 h 286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317" h="28634">
                      <a:moveTo>
                        <a:pt x="18749" y="30875"/>
                      </a:moveTo>
                      <a:cubicBezTo>
                        <a:pt x="16602" y="15842"/>
                        <a:pt x="18034" y="5820"/>
                        <a:pt x="9444" y="93"/>
                      </a:cubicBezTo>
                      <a:cubicBezTo>
                        <a:pt x="8011" y="-623"/>
                        <a:pt x="137" y="2956"/>
                        <a:pt x="137" y="5104"/>
                      </a:cubicBezTo>
                      <a:cubicBezTo>
                        <a:pt x="-1294" y="15842"/>
                        <a:pt x="8727" y="19422"/>
                        <a:pt x="18749" y="30875"/>
                      </a:cubicBezTo>
                      <a:close/>
                    </a:path>
                  </a:pathLst>
                </a:custGeom>
                <a:grpFill/>
                <a:ln w="715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72" name="Freeform: Shape 271">
                  <a:extLst>
                    <a:ext uri="{FF2B5EF4-FFF2-40B4-BE49-F238E27FC236}">
                      <a16:creationId xmlns:a16="http://schemas.microsoft.com/office/drawing/2014/main" id="{A2B25066-C420-4680-A85E-05C107C72D05}"/>
                    </a:ext>
                  </a:extLst>
                </p:cNvPr>
                <p:cNvSpPr/>
                <p:nvPr/>
              </p:nvSpPr>
              <p:spPr>
                <a:xfrm>
                  <a:off x="9327121" y="5601021"/>
                  <a:ext cx="14317" cy="21476"/>
                </a:xfrm>
                <a:custGeom>
                  <a:avLst/>
                  <a:gdLst>
                    <a:gd name="connsiteX0" fmla="*/ 13902 w 14317"/>
                    <a:gd name="connsiteY0" fmla="*/ 2781 h 21475"/>
                    <a:gd name="connsiteX1" fmla="*/ 3164 w 14317"/>
                    <a:gd name="connsiteY1" fmla="*/ 2066 h 21475"/>
                    <a:gd name="connsiteX2" fmla="*/ 8175 w 14317"/>
                    <a:gd name="connsiteY2" fmla="*/ 27837 h 21475"/>
                    <a:gd name="connsiteX3" fmla="*/ 13902 w 14317"/>
                    <a:gd name="connsiteY3" fmla="*/ 2781 h 21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317" h="21475">
                      <a:moveTo>
                        <a:pt x="13902" y="2781"/>
                      </a:moveTo>
                      <a:cubicBezTo>
                        <a:pt x="11754" y="-798"/>
                        <a:pt x="5311" y="-798"/>
                        <a:pt x="3164" y="2066"/>
                      </a:cubicBezTo>
                      <a:cubicBezTo>
                        <a:pt x="-3995" y="9940"/>
                        <a:pt x="2447" y="17099"/>
                        <a:pt x="8175" y="27837"/>
                      </a:cubicBezTo>
                      <a:cubicBezTo>
                        <a:pt x="12470" y="17815"/>
                        <a:pt x="18912" y="11372"/>
                        <a:pt x="13902" y="2781"/>
                      </a:cubicBezTo>
                      <a:close/>
                    </a:path>
                  </a:pathLst>
                </a:custGeom>
                <a:grpFill/>
                <a:ln w="715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49" name="Graphic 1">
                <a:extLst>
                  <a:ext uri="{FF2B5EF4-FFF2-40B4-BE49-F238E27FC236}">
                    <a16:creationId xmlns:a16="http://schemas.microsoft.com/office/drawing/2014/main" id="{741A3A71-EB50-4E7E-84F8-E6DB98923335}"/>
                  </a:ext>
                </a:extLst>
              </p:cNvPr>
              <p:cNvGrpSpPr/>
              <p:nvPr/>
            </p:nvGrpSpPr>
            <p:grpSpPr>
              <a:xfrm rot="2015536">
                <a:off x="325236" y="5420192"/>
                <a:ext cx="238645" cy="99129"/>
                <a:chOff x="9232835" y="5482894"/>
                <a:chExt cx="465313" cy="193284"/>
              </a:xfrm>
              <a:solidFill>
                <a:schemeClr val="accent1"/>
              </a:solidFill>
            </p:grpSpPr>
            <p:sp>
              <p:nvSpPr>
                <p:cNvPr id="265" name="Freeform: Shape 264">
                  <a:extLst>
                    <a:ext uri="{FF2B5EF4-FFF2-40B4-BE49-F238E27FC236}">
                      <a16:creationId xmlns:a16="http://schemas.microsoft.com/office/drawing/2014/main" id="{EE006A74-D2FA-4FC5-B8E6-23DFDDB29A41}"/>
                    </a:ext>
                  </a:extLst>
                </p:cNvPr>
                <p:cNvSpPr/>
                <p:nvPr/>
              </p:nvSpPr>
              <p:spPr>
                <a:xfrm>
                  <a:off x="9531533" y="5482894"/>
                  <a:ext cx="164649" cy="114539"/>
                </a:xfrm>
                <a:custGeom>
                  <a:avLst/>
                  <a:gdLst>
                    <a:gd name="connsiteX0" fmla="*/ 164559 w 164649"/>
                    <a:gd name="connsiteY0" fmla="*/ 2074 h 114538"/>
                    <a:gd name="connsiteX1" fmla="*/ 95120 w 164649"/>
                    <a:gd name="connsiteY1" fmla="*/ 10665 h 114538"/>
                    <a:gd name="connsiteX2" fmla="*/ 94404 w 164649"/>
                    <a:gd name="connsiteY2" fmla="*/ 43594 h 114538"/>
                    <a:gd name="connsiteX3" fmla="*/ 83666 w 164649"/>
                    <a:gd name="connsiteY3" fmla="*/ 75808 h 114538"/>
                    <a:gd name="connsiteX4" fmla="*/ 52168 w 164649"/>
                    <a:gd name="connsiteY4" fmla="*/ 62207 h 114538"/>
                    <a:gd name="connsiteX5" fmla="*/ 19954 w 164649"/>
                    <a:gd name="connsiteY5" fmla="*/ 63638 h 114538"/>
                    <a:gd name="connsiteX6" fmla="*/ 8500 w 164649"/>
                    <a:gd name="connsiteY6" fmla="*/ 82251 h 114538"/>
                    <a:gd name="connsiteX7" fmla="*/ 29976 w 164649"/>
                    <a:gd name="connsiteY7" fmla="*/ 117328 h 114538"/>
                    <a:gd name="connsiteX8" fmla="*/ 166706 w 164649"/>
                    <a:gd name="connsiteY8" fmla="*/ 14244 h 114538"/>
                    <a:gd name="connsiteX9" fmla="*/ 164559 w 164649"/>
                    <a:gd name="connsiteY9" fmla="*/ 2074 h 1145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64649" h="114538">
                      <a:moveTo>
                        <a:pt x="164559" y="2074"/>
                      </a:moveTo>
                      <a:cubicBezTo>
                        <a:pt x="140935" y="-2221"/>
                        <a:pt x="116596" y="-73"/>
                        <a:pt x="95120" y="10665"/>
                      </a:cubicBezTo>
                      <a:cubicBezTo>
                        <a:pt x="78655" y="18539"/>
                        <a:pt x="94404" y="32141"/>
                        <a:pt x="94404" y="43594"/>
                      </a:cubicBezTo>
                      <a:cubicBezTo>
                        <a:pt x="93688" y="55764"/>
                        <a:pt x="98699" y="70797"/>
                        <a:pt x="83666" y="75808"/>
                      </a:cubicBezTo>
                      <a:cubicBezTo>
                        <a:pt x="71497" y="80103"/>
                        <a:pt x="57179" y="73661"/>
                        <a:pt x="52168" y="62207"/>
                      </a:cubicBezTo>
                      <a:cubicBezTo>
                        <a:pt x="38567" y="35720"/>
                        <a:pt x="29976" y="48605"/>
                        <a:pt x="19954" y="63638"/>
                      </a:cubicBezTo>
                      <a:cubicBezTo>
                        <a:pt x="15659" y="70081"/>
                        <a:pt x="12079" y="75808"/>
                        <a:pt x="8500" y="82251"/>
                      </a:cubicBezTo>
                      <a:cubicBezTo>
                        <a:pt x="-6533" y="111602"/>
                        <a:pt x="-2954" y="117328"/>
                        <a:pt x="29976" y="117328"/>
                      </a:cubicBezTo>
                      <a:cubicBezTo>
                        <a:pt x="87961" y="117328"/>
                        <a:pt x="152389" y="68650"/>
                        <a:pt x="166706" y="14244"/>
                      </a:cubicBezTo>
                      <a:cubicBezTo>
                        <a:pt x="168139" y="9948"/>
                        <a:pt x="171002" y="2790"/>
                        <a:pt x="164559" y="2074"/>
                      </a:cubicBezTo>
                      <a:close/>
                    </a:path>
                  </a:pathLst>
                </a:custGeom>
                <a:grpFill/>
                <a:ln w="715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266" name="Freeform: Shape 265">
                  <a:extLst>
                    <a:ext uri="{FF2B5EF4-FFF2-40B4-BE49-F238E27FC236}">
                      <a16:creationId xmlns:a16="http://schemas.microsoft.com/office/drawing/2014/main" id="{A0E583D8-D8D4-4B40-BCB0-17EEF410FA50}"/>
                    </a:ext>
                  </a:extLst>
                </p:cNvPr>
                <p:cNvSpPr/>
                <p:nvPr/>
              </p:nvSpPr>
              <p:spPr>
                <a:xfrm>
                  <a:off x="9232835" y="5605126"/>
                  <a:ext cx="193284" cy="71587"/>
                </a:xfrm>
                <a:custGeom>
                  <a:avLst/>
                  <a:gdLst>
                    <a:gd name="connsiteX0" fmla="*/ 154719 w 193283"/>
                    <a:gd name="connsiteY0" fmla="*/ 5834 h 71586"/>
                    <a:gd name="connsiteX1" fmla="*/ 150423 w 193283"/>
                    <a:gd name="connsiteY1" fmla="*/ 3687 h 71586"/>
                    <a:gd name="connsiteX2" fmla="*/ 128947 w 193283"/>
                    <a:gd name="connsiteY2" fmla="*/ 17289 h 71586"/>
                    <a:gd name="connsiteX3" fmla="*/ 108903 w 193283"/>
                    <a:gd name="connsiteY3" fmla="*/ 50218 h 71586"/>
                    <a:gd name="connsiteX4" fmla="*/ 82416 w 193283"/>
                    <a:gd name="connsiteY4" fmla="*/ 25879 h 71586"/>
                    <a:gd name="connsiteX5" fmla="*/ 39464 w 193283"/>
                    <a:gd name="connsiteY5" fmla="*/ 8698 h 71586"/>
                    <a:gd name="connsiteX6" fmla="*/ 9398 w 193283"/>
                    <a:gd name="connsiteY6" fmla="*/ 24447 h 71586"/>
                    <a:gd name="connsiteX7" fmla="*/ 9398 w 193283"/>
                    <a:gd name="connsiteY7" fmla="*/ 45207 h 71586"/>
                    <a:gd name="connsiteX8" fmla="*/ 106040 w 193283"/>
                    <a:gd name="connsiteY8" fmla="*/ 77421 h 71586"/>
                    <a:gd name="connsiteX9" fmla="*/ 154002 w 193283"/>
                    <a:gd name="connsiteY9" fmla="*/ 68831 h 71586"/>
                    <a:gd name="connsiteX10" fmla="*/ 197671 w 193283"/>
                    <a:gd name="connsiteY10" fmla="*/ 37333 h 71586"/>
                    <a:gd name="connsiteX11" fmla="*/ 154719 w 193283"/>
                    <a:gd name="connsiteY11" fmla="*/ 5834 h 715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93283" h="71586">
                      <a:moveTo>
                        <a:pt x="154719" y="5834"/>
                      </a:moveTo>
                      <a:cubicBezTo>
                        <a:pt x="153287" y="5119"/>
                        <a:pt x="151855" y="4403"/>
                        <a:pt x="150423" y="3687"/>
                      </a:cubicBezTo>
                      <a:cubicBezTo>
                        <a:pt x="136822" y="-2040"/>
                        <a:pt x="127516" y="-3472"/>
                        <a:pt x="128947" y="17289"/>
                      </a:cubicBezTo>
                      <a:cubicBezTo>
                        <a:pt x="130379" y="31606"/>
                        <a:pt x="124652" y="46639"/>
                        <a:pt x="108903" y="50218"/>
                      </a:cubicBezTo>
                      <a:cubicBezTo>
                        <a:pt x="92438" y="53082"/>
                        <a:pt x="87427" y="38048"/>
                        <a:pt x="82416" y="25879"/>
                      </a:cubicBezTo>
                      <a:cubicBezTo>
                        <a:pt x="69531" y="-4187"/>
                        <a:pt x="69531" y="-4187"/>
                        <a:pt x="39464" y="8698"/>
                      </a:cubicBezTo>
                      <a:cubicBezTo>
                        <a:pt x="28726" y="12993"/>
                        <a:pt x="19420" y="19436"/>
                        <a:pt x="9398" y="24447"/>
                      </a:cubicBezTo>
                      <a:cubicBezTo>
                        <a:pt x="-3488" y="30890"/>
                        <a:pt x="-2772" y="37333"/>
                        <a:pt x="9398" y="45207"/>
                      </a:cubicBezTo>
                      <a:cubicBezTo>
                        <a:pt x="38748" y="63820"/>
                        <a:pt x="70246" y="76705"/>
                        <a:pt x="106040" y="77421"/>
                      </a:cubicBezTo>
                      <a:cubicBezTo>
                        <a:pt x="122505" y="77421"/>
                        <a:pt x="138969" y="75274"/>
                        <a:pt x="154002" y="68831"/>
                      </a:cubicBezTo>
                      <a:cubicBezTo>
                        <a:pt x="171183" y="61672"/>
                        <a:pt x="196954" y="53798"/>
                        <a:pt x="197671" y="37333"/>
                      </a:cubicBezTo>
                      <a:cubicBezTo>
                        <a:pt x="197671" y="20152"/>
                        <a:pt x="171183" y="13709"/>
                        <a:pt x="154719" y="5834"/>
                      </a:cubicBezTo>
                      <a:close/>
                    </a:path>
                  </a:pathLst>
                </a:custGeom>
                <a:grpFill/>
                <a:ln w="715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67" name="Freeform: Shape 266">
                  <a:extLst>
                    <a:ext uri="{FF2B5EF4-FFF2-40B4-BE49-F238E27FC236}">
                      <a16:creationId xmlns:a16="http://schemas.microsoft.com/office/drawing/2014/main" id="{0886E405-339F-4213-9731-A1E3E633758C}"/>
                    </a:ext>
                  </a:extLst>
                </p:cNvPr>
                <p:cNvSpPr/>
                <p:nvPr/>
              </p:nvSpPr>
              <p:spPr>
                <a:xfrm>
                  <a:off x="9589291" y="5509931"/>
                  <a:ext cx="14317" cy="28635"/>
                </a:xfrm>
                <a:custGeom>
                  <a:avLst/>
                  <a:gdLst>
                    <a:gd name="connsiteX0" fmla="*/ 18749 w 14317"/>
                    <a:gd name="connsiteY0" fmla="*/ 30875 h 28634"/>
                    <a:gd name="connsiteX1" fmla="*/ 9444 w 14317"/>
                    <a:gd name="connsiteY1" fmla="*/ 93 h 28634"/>
                    <a:gd name="connsiteX2" fmla="*/ 137 w 14317"/>
                    <a:gd name="connsiteY2" fmla="*/ 5104 h 28634"/>
                    <a:gd name="connsiteX3" fmla="*/ 18749 w 14317"/>
                    <a:gd name="connsiteY3" fmla="*/ 30875 h 286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317" h="28634">
                      <a:moveTo>
                        <a:pt x="18749" y="30875"/>
                      </a:moveTo>
                      <a:cubicBezTo>
                        <a:pt x="16602" y="15842"/>
                        <a:pt x="18034" y="5820"/>
                        <a:pt x="9444" y="93"/>
                      </a:cubicBezTo>
                      <a:cubicBezTo>
                        <a:pt x="8011" y="-623"/>
                        <a:pt x="137" y="2956"/>
                        <a:pt x="137" y="5104"/>
                      </a:cubicBezTo>
                      <a:cubicBezTo>
                        <a:pt x="-1294" y="15842"/>
                        <a:pt x="8727" y="19422"/>
                        <a:pt x="18749" y="30875"/>
                      </a:cubicBezTo>
                      <a:close/>
                    </a:path>
                  </a:pathLst>
                </a:custGeom>
                <a:grpFill/>
                <a:ln w="715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68" name="Freeform: Shape 267">
                  <a:extLst>
                    <a:ext uri="{FF2B5EF4-FFF2-40B4-BE49-F238E27FC236}">
                      <a16:creationId xmlns:a16="http://schemas.microsoft.com/office/drawing/2014/main" id="{D62C1432-F9CC-4A2D-AF73-CFC4124F48DE}"/>
                    </a:ext>
                  </a:extLst>
                </p:cNvPr>
                <p:cNvSpPr/>
                <p:nvPr/>
              </p:nvSpPr>
              <p:spPr>
                <a:xfrm>
                  <a:off x="9327121" y="5601021"/>
                  <a:ext cx="14317" cy="21476"/>
                </a:xfrm>
                <a:custGeom>
                  <a:avLst/>
                  <a:gdLst>
                    <a:gd name="connsiteX0" fmla="*/ 13902 w 14317"/>
                    <a:gd name="connsiteY0" fmla="*/ 2781 h 21475"/>
                    <a:gd name="connsiteX1" fmla="*/ 3164 w 14317"/>
                    <a:gd name="connsiteY1" fmla="*/ 2066 h 21475"/>
                    <a:gd name="connsiteX2" fmla="*/ 8175 w 14317"/>
                    <a:gd name="connsiteY2" fmla="*/ 27837 h 21475"/>
                    <a:gd name="connsiteX3" fmla="*/ 13902 w 14317"/>
                    <a:gd name="connsiteY3" fmla="*/ 2781 h 21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317" h="21475">
                      <a:moveTo>
                        <a:pt x="13902" y="2781"/>
                      </a:moveTo>
                      <a:cubicBezTo>
                        <a:pt x="11754" y="-798"/>
                        <a:pt x="5311" y="-798"/>
                        <a:pt x="3164" y="2066"/>
                      </a:cubicBezTo>
                      <a:cubicBezTo>
                        <a:pt x="-3995" y="9940"/>
                        <a:pt x="2447" y="17099"/>
                        <a:pt x="8175" y="27837"/>
                      </a:cubicBezTo>
                      <a:cubicBezTo>
                        <a:pt x="12470" y="17815"/>
                        <a:pt x="18912" y="11372"/>
                        <a:pt x="13902" y="2781"/>
                      </a:cubicBezTo>
                      <a:close/>
                    </a:path>
                  </a:pathLst>
                </a:custGeom>
                <a:grpFill/>
                <a:ln w="715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50" name="Graphic 1">
                <a:extLst>
                  <a:ext uri="{FF2B5EF4-FFF2-40B4-BE49-F238E27FC236}">
                    <a16:creationId xmlns:a16="http://schemas.microsoft.com/office/drawing/2014/main" id="{760C63EB-5FA0-4A9C-BBD7-20DD3C174E61}"/>
                  </a:ext>
                </a:extLst>
              </p:cNvPr>
              <p:cNvGrpSpPr/>
              <p:nvPr/>
            </p:nvGrpSpPr>
            <p:grpSpPr>
              <a:xfrm rot="2098562">
                <a:off x="1882490" y="5262512"/>
                <a:ext cx="238645" cy="99129"/>
                <a:chOff x="9232835" y="5482894"/>
                <a:chExt cx="465313" cy="193284"/>
              </a:xfrm>
              <a:solidFill>
                <a:schemeClr val="accent1"/>
              </a:solidFill>
            </p:grpSpPr>
            <p:sp>
              <p:nvSpPr>
                <p:cNvPr id="261" name="Freeform: Shape 260">
                  <a:extLst>
                    <a:ext uri="{FF2B5EF4-FFF2-40B4-BE49-F238E27FC236}">
                      <a16:creationId xmlns:a16="http://schemas.microsoft.com/office/drawing/2014/main" id="{5C9CB502-E745-48B5-A93A-621BF2AE5652}"/>
                    </a:ext>
                  </a:extLst>
                </p:cNvPr>
                <p:cNvSpPr/>
                <p:nvPr/>
              </p:nvSpPr>
              <p:spPr>
                <a:xfrm>
                  <a:off x="9531533" y="5482894"/>
                  <a:ext cx="164649" cy="114539"/>
                </a:xfrm>
                <a:custGeom>
                  <a:avLst/>
                  <a:gdLst>
                    <a:gd name="connsiteX0" fmla="*/ 164559 w 164649"/>
                    <a:gd name="connsiteY0" fmla="*/ 2074 h 114538"/>
                    <a:gd name="connsiteX1" fmla="*/ 95120 w 164649"/>
                    <a:gd name="connsiteY1" fmla="*/ 10665 h 114538"/>
                    <a:gd name="connsiteX2" fmla="*/ 94404 w 164649"/>
                    <a:gd name="connsiteY2" fmla="*/ 43594 h 114538"/>
                    <a:gd name="connsiteX3" fmla="*/ 83666 w 164649"/>
                    <a:gd name="connsiteY3" fmla="*/ 75808 h 114538"/>
                    <a:gd name="connsiteX4" fmla="*/ 52168 w 164649"/>
                    <a:gd name="connsiteY4" fmla="*/ 62207 h 114538"/>
                    <a:gd name="connsiteX5" fmla="*/ 19954 w 164649"/>
                    <a:gd name="connsiteY5" fmla="*/ 63638 h 114538"/>
                    <a:gd name="connsiteX6" fmla="*/ 8500 w 164649"/>
                    <a:gd name="connsiteY6" fmla="*/ 82251 h 114538"/>
                    <a:gd name="connsiteX7" fmla="*/ 29976 w 164649"/>
                    <a:gd name="connsiteY7" fmla="*/ 117328 h 114538"/>
                    <a:gd name="connsiteX8" fmla="*/ 166706 w 164649"/>
                    <a:gd name="connsiteY8" fmla="*/ 14244 h 114538"/>
                    <a:gd name="connsiteX9" fmla="*/ 164559 w 164649"/>
                    <a:gd name="connsiteY9" fmla="*/ 2074 h 1145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64649" h="114538">
                      <a:moveTo>
                        <a:pt x="164559" y="2074"/>
                      </a:moveTo>
                      <a:cubicBezTo>
                        <a:pt x="140935" y="-2221"/>
                        <a:pt x="116596" y="-73"/>
                        <a:pt x="95120" y="10665"/>
                      </a:cubicBezTo>
                      <a:cubicBezTo>
                        <a:pt x="78655" y="18539"/>
                        <a:pt x="94404" y="32141"/>
                        <a:pt x="94404" y="43594"/>
                      </a:cubicBezTo>
                      <a:cubicBezTo>
                        <a:pt x="93688" y="55764"/>
                        <a:pt x="98699" y="70797"/>
                        <a:pt x="83666" y="75808"/>
                      </a:cubicBezTo>
                      <a:cubicBezTo>
                        <a:pt x="71497" y="80103"/>
                        <a:pt x="57179" y="73661"/>
                        <a:pt x="52168" y="62207"/>
                      </a:cubicBezTo>
                      <a:cubicBezTo>
                        <a:pt x="38567" y="35720"/>
                        <a:pt x="29976" y="48605"/>
                        <a:pt x="19954" y="63638"/>
                      </a:cubicBezTo>
                      <a:cubicBezTo>
                        <a:pt x="15659" y="70081"/>
                        <a:pt x="12079" y="75808"/>
                        <a:pt x="8500" y="82251"/>
                      </a:cubicBezTo>
                      <a:cubicBezTo>
                        <a:pt x="-6533" y="111602"/>
                        <a:pt x="-2954" y="117328"/>
                        <a:pt x="29976" y="117328"/>
                      </a:cubicBezTo>
                      <a:cubicBezTo>
                        <a:pt x="87961" y="117328"/>
                        <a:pt x="152389" y="68650"/>
                        <a:pt x="166706" y="14244"/>
                      </a:cubicBezTo>
                      <a:cubicBezTo>
                        <a:pt x="168139" y="9948"/>
                        <a:pt x="171002" y="2790"/>
                        <a:pt x="164559" y="2074"/>
                      </a:cubicBezTo>
                      <a:close/>
                    </a:path>
                  </a:pathLst>
                </a:custGeom>
                <a:grpFill/>
                <a:ln w="715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262" name="Freeform: Shape 261">
                  <a:extLst>
                    <a:ext uri="{FF2B5EF4-FFF2-40B4-BE49-F238E27FC236}">
                      <a16:creationId xmlns:a16="http://schemas.microsoft.com/office/drawing/2014/main" id="{67C65FB5-0B3A-4F63-A011-3A5282335A51}"/>
                    </a:ext>
                  </a:extLst>
                </p:cNvPr>
                <p:cNvSpPr/>
                <p:nvPr/>
              </p:nvSpPr>
              <p:spPr>
                <a:xfrm>
                  <a:off x="9232835" y="5605126"/>
                  <a:ext cx="193284" cy="71587"/>
                </a:xfrm>
                <a:custGeom>
                  <a:avLst/>
                  <a:gdLst>
                    <a:gd name="connsiteX0" fmla="*/ 154719 w 193283"/>
                    <a:gd name="connsiteY0" fmla="*/ 5834 h 71586"/>
                    <a:gd name="connsiteX1" fmla="*/ 150423 w 193283"/>
                    <a:gd name="connsiteY1" fmla="*/ 3687 h 71586"/>
                    <a:gd name="connsiteX2" fmla="*/ 128947 w 193283"/>
                    <a:gd name="connsiteY2" fmla="*/ 17289 h 71586"/>
                    <a:gd name="connsiteX3" fmla="*/ 108903 w 193283"/>
                    <a:gd name="connsiteY3" fmla="*/ 50218 h 71586"/>
                    <a:gd name="connsiteX4" fmla="*/ 82416 w 193283"/>
                    <a:gd name="connsiteY4" fmla="*/ 25879 h 71586"/>
                    <a:gd name="connsiteX5" fmla="*/ 39464 w 193283"/>
                    <a:gd name="connsiteY5" fmla="*/ 8698 h 71586"/>
                    <a:gd name="connsiteX6" fmla="*/ 9398 w 193283"/>
                    <a:gd name="connsiteY6" fmla="*/ 24447 h 71586"/>
                    <a:gd name="connsiteX7" fmla="*/ 9398 w 193283"/>
                    <a:gd name="connsiteY7" fmla="*/ 45207 h 71586"/>
                    <a:gd name="connsiteX8" fmla="*/ 106040 w 193283"/>
                    <a:gd name="connsiteY8" fmla="*/ 77421 h 71586"/>
                    <a:gd name="connsiteX9" fmla="*/ 154002 w 193283"/>
                    <a:gd name="connsiteY9" fmla="*/ 68831 h 71586"/>
                    <a:gd name="connsiteX10" fmla="*/ 197671 w 193283"/>
                    <a:gd name="connsiteY10" fmla="*/ 37333 h 71586"/>
                    <a:gd name="connsiteX11" fmla="*/ 154719 w 193283"/>
                    <a:gd name="connsiteY11" fmla="*/ 5834 h 715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93283" h="71586">
                      <a:moveTo>
                        <a:pt x="154719" y="5834"/>
                      </a:moveTo>
                      <a:cubicBezTo>
                        <a:pt x="153287" y="5119"/>
                        <a:pt x="151855" y="4403"/>
                        <a:pt x="150423" y="3687"/>
                      </a:cubicBezTo>
                      <a:cubicBezTo>
                        <a:pt x="136822" y="-2040"/>
                        <a:pt x="127516" y="-3472"/>
                        <a:pt x="128947" y="17289"/>
                      </a:cubicBezTo>
                      <a:cubicBezTo>
                        <a:pt x="130379" y="31606"/>
                        <a:pt x="124652" y="46639"/>
                        <a:pt x="108903" y="50218"/>
                      </a:cubicBezTo>
                      <a:cubicBezTo>
                        <a:pt x="92438" y="53082"/>
                        <a:pt x="87427" y="38048"/>
                        <a:pt x="82416" y="25879"/>
                      </a:cubicBezTo>
                      <a:cubicBezTo>
                        <a:pt x="69531" y="-4187"/>
                        <a:pt x="69531" y="-4187"/>
                        <a:pt x="39464" y="8698"/>
                      </a:cubicBezTo>
                      <a:cubicBezTo>
                        <a:pt x="28726" y="12993"/>
                        <a:pt x="19420" y="19436"/>
                        <a:pt x="9398" y="24447"/>
                      </a:cubicBezTo>
                      <a:cubicBezTo>
                        <a:pt x="-3488" y="30890"/>
                        <a:pt x="-2772" y="37333"/>
                        <a:pt x="9398" y="45207"/>
                      </a:cubicBezTo>
                      <a:cubicBezTo>
                        <a:pt x="38748" y="63820"/>
                        <a:pt x="70246" y="76705"/>
                        <a:pt x="106040" y="77421"/>
                      </a:cubicBezTo>
                      <a:cubicBezTo>
                        <a:pt x="122505" y="77421"/>
                        <a:pt x="138969" y="75274"/>
                        <a:pt x="154002" y="68831"/>
                      </a:cubicBezTo>
                      <a:cubicBezTo>
                        <a:pt x="171183" y="61672"/>
                        <a:pt x="196954" y="53798"/>
                        <a:pt x="197671" y="37333"/>
                      </a:cubicBezTo>
                      <a:cubicBezTo>
                        <a:pt x="197671" y="20152"/>
                        <a:pt x="171183" y="13709"/>
                        <a:pt x="154719" y="5834"/>
                      </a:cubicBezTo>
                      <a:close/>
                    </a:path>
                  </a:pathLst>
                </a:custGeom>
                <a:grpFill/>
                <a:ln w="715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63" name="Freeform: Shape 262">
                  <a:extLst>
                    <a:ext uri="{FF2B5EF4-FFF2-40B4-BE49-F238E27FC236}">
                      <a16:creationId xmlns:a16="http://schemas.microsoft.com/office/drawing/2014/main" id="{DF594536-7DF1-486E-87C8-5F88C23BCF89}"/>
                    </a:ext>
                  </a:extLst>
                </p:cNvPr>
                <p:cNvSpPr/>
                <p:nvPr/>
              </p:nvSpPr>
              <p:spPr>
                <a:xfrm>
                  <a:off x="9589291" y="5509931"/>
                  <a:ext cx="14317" cy="28635"/>
                </a:xfrm>
                <a:custGeom>
                  <a:avLst/>
                  <a:gdLst>
                    <a:gd name="connsiteX0" fmla="*/ 18749 w 14317"/>
                    <a:gd name="connsiteY0" fmla="*/ 30875 h 28634"/>
                    <a:gd name="connsiteX1" fmla="*/ 9444 w 14317"/>
                    <a:gd name="connsiteY1" fmla="*/ 93 h 28634"/>
                    <a:gd name="connsiteX2" fmla="*/ 137 w 14317"/>
                    <a:gd name="connsiteY2" fmla="*/ 5104 h 28634"/>
                    <a:gd name="connsiteX3" fmla="*/ 18749 w 14317"/>
                    <a:gd name="connsiteY3" fmla="*/ 30875 h 286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317" h="28634">
                      <a:moveTo>
                        <a:pt x="18749" y="30875"/>
                      </a:moveTo>
                      <a:cubicBezTo>
                        <a:pt x="16602" y="15842"/>
                        <a:pt x="18034" y="5820"/>
                        <a:pt x="9444" y="93"/>
                      </a:cubicBezTo>
                      <a:cubicBezTo>
                        <a:pt x="8011" y="-623"/>
                        <a:pt x="137" y="2956"/>
                        <a:pt x="137" y="5104"/>
                      </a:cubicBezTo>
                      <a:cubicBezTo>
                        <a:pt x="-1294" y="15842"/>
                        <a:pt x="8727" y="19422"/>
                        <a:pt x="18749" y="30875"/>
                      </a:cubicBezTo>
                      <a:close/>
                    </a:path>
                  </a:pathLst>
                </a:custGeom>
                <a:grpFill/>
                <a:ln w="715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64" name="Freeform: Shape 263">
                  <a:extLst>
                    <a:ext uri="{FF2B5EF4-FFF2-40B4-BE49-F238E27FC236}">
                      <a16:creationId xmlns:a16="http://schemas.microsoft.com/office/drawing/2014/main" id="{EDE82D47-2066-41BF-93EE-95669BAB200E}"/>
                    </a:ext>
                  </a:extLst>
                </p:cNvPr>
                <p:cNvSpPr/>
                <p:nvPr/>
              </p:nvSpPr>
              <p:spPr>
                <a:xfrm>
                  <a:off x="9327121" y="5601021"/>
                  <a:ext cx="14317" cy="21476"/>
                </a:xfrm>
                <a:custGeom>
                  <a:avLst/>
                  <a:gdLst>
                    <a:gd name="connsiteX0" fmla="*/ 13902 w 14317"/>
                    <a:gd name="connsiteY0" fmla="*/ 2781 h 21475"/>
                    <a:gd name="connsiteX1" fmla="*/ 3164 w 14317"/>
                    <a:gd name="connsiteY1" fmla="*/ 2066 h 21475"/>
                    <a:gd name="connsiteX2" fmla="*/ 8175 w 14317"/>
                    <a:gd name="connsiteY2" fmla="*/ 27837 h 21475"/>
                    <a:gd name="connsiteX3" fmla="*/ 13902 w 14317"/>
                    <a:gd name="connsiteY3" fmla="*/ 2781 h 21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317" h="21475">
                      <a:moveTo>
                        <a:pt x="13902" y="2781"/>
                      </a:moveTo>
                      <a:cubicBezTo>
                        <a:pt x="11754" y="-798"/>
                        <a:pt x="5311" y="-798"/>
                        <a:pt x="3164" y="2066"/>
                      </a:cubicBezTo>
                      <a:cubicBezTo>
                        <a:pt x="-3995" y="9940"/>
                        <a:pt x="2447" y="17099"/>
                        <a:pt x="8175" y="27837"/>
                      </a:cubicBezTo>
                      <a:cubicBezTo>
                        <a:pt x="12470" y="17815"/>
                        <a:pt x="18912" y="11372"/>
                        <a:pt x="13902" y="2781"/>
                      </a:cubicBezTo>
                      <a:close/>
                    </a:path>
                  </a:pathLst>
                </a:custGeom>
                <a:grpFill/>
                <a:ln w="715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51" name="Graphic 1">
                <a:extLst>
                  <a:ext uri="{FF2B5EF4-FFF2-40B4-BE49-F238E27FC236}">
                    <a16:creationId xmlns:a16="http://schemas.microsoft.com/office/drawing/2014/main" id="{C001E8FE-70FB-4E49-867F-11ACEF1870A4}"/>
                  </a:ext>
                </a:extLst>
              </p:cNvPr>
              <p:cNvGrpSpPr/>
              <p:nvPr/>
            </p:nvGrpSpPr>
            <p:grpSpPr>
              <a:xfrm rot="2098562">
                <a:off x="2258693" y="5348029"/>
                <a:ext cx="336639" cy="139834"/>
                <a:chOff x="9232835" y="5482894"/>
                <a:chExt cx="465313" cy="193284"/>
              </a:xfrm>
              <a:solidFill>
                <a:schemeClr val="accent1"/>
              </a:solidFill>
            </p:grpSpPr>
            <p:sp>
              <p:nvSpPr>
                <p:cNvPr id="257" name="Freeform: Shape 256">
                  <a:extLst>
                    <a:ext uri="{FF2B5EF4-FFF2-40B4-BE49-F238E27FC236}">
                      <a16:creationId xmlns:a16="http://schemas.microsoft.com/office/drawing/2014/main" id="{8185067A-CFED-4371-9827-C2FB27D20275}"/>
                    </a:ext>
                  </a:extLst>
                </p:cNvPr>
                <p:cNvSpPr/>
                <p:nvPr/>
              </p:nvSpPr>
              <p:spPr>
                <a:xfrm>
                  <a:off x="9531533" y="5482894"/>
                  <a:ext cx="164649" cy="114539"/>
                </a:xfrm>
                <a:custGeom>
                  <a:avLst/>
                  <a:gdLst>
                    <a:gd name="connsiteX0" fmla="*/ 164559 w 164649"/>
                    <a:gd name="connsiteY0" fmla="*/ 2074 h 114538"/>
                    <a:gd name="connsiteX1" fmla="*/ 95120 w 164649"/>
                    <a:gd name="connsiteY1" fmla="*/ 10665 h 114538"/>
                    <a:gd name="connsiteX2" fmla="*/ 94404 w 164649"/>
                    <a:gd name="connsiteY2" fmla="*/ 43594 h 114538"/>
                    <a:gd name="connsiteX3" fmla="*/ 83666 w 164649"/>
                    <a:gd name="connsiteY3" fmla="*/ 75808 h 114538"/>
                    <a:gd name="connsiteX4" fmla="*/ 52168 w 164649"/>
                    <a:gd name="connsiteY4" fmla="*/ 62207 h 114538"/>
                    <a:gd name="connsiteX5" fmla="*/ 19954 w 164649"/>
                    <a:gd name="connsiteY5" fmla="*/ 63638 h 114538"/>
                    <a:gd name="connsiteX6" fmla="*/ 8500 w 164649"/>
                    <a:gd name="connsiteY6" fmla="*/ 82251 h 114538"/>
                    <a:gd name="connsiteX7" fmla="*/ 29976 w 164649"/>
                    <a:gd name="connsiteY7" fmla="*/ 117328 h 114538"/>
                    <a:gd name="connsiteX8" fmla="*/ 166706 w 164649"/>
                    <a:gd name="connsiteY8" fmla="*/ 14244 h 114538"/>
                    <a:gd name="connsiteX9" fmla="*/ 164559 w 164649"/>
                    <a:gd name="connsiteY9" fmla="*/ 2074 h 1145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64649" h="114538">
                      <a:moveTo>
                        <a:pt x="164559" y="2074"/>
                      </a:moveTo>
                      <a:cubicBezTo>
                        <a:pt x="140935" y="-2221"/>
                        <a:pt x="116596" y="-73"/>
                        <a:pt x="95120" y="10665"/>
                      </a:cubicBezTo>
                      <a:cubicBezTo>
                        <a:pt x="78655" y="18539"/>
                        <a:pt x="94404" y="32141"/>
                        <a:pt x="94404" y="43594"/>
                      </a:cubicBezTo>
                      <a:cubicBezTo>
                        <a:pt x="93688" y="55764"/>
                        <a:pt x="98699" y="70797"/>
                        <a:pt x="83666" y="75808"/>
                      </a:cubicBezTo>
                      <a:cubicBezTo>
                        <a:pt x="71497" y="80103"/>
                        <a:pt x="57179" y="73661"/>
                        <a:pt x="52168" y="62207"/>
                      </a:cubicBezTo>
                      <a:cubicBezTo>
                        <a:pt x="38567" y="35720"/>
                        <a:pt x="29976" y="48605"/>
                        <a:pt x="19954" y="63638"/>
                      </a:cubicBezTo>
                      <a:cubicBezTo>
                        <a:pt x="15659" y="70081"/>
                        <a:pt x="12079" y="75808"/>
                        <a:pt x="8500" y="82251"/>
                      </a:cubicBezTo>
                      <a:cubicBezTo>
                        <a:pt x="-6533" y="111602"/>
                        <a:pt x="-2954" y="117328"/>
                        <a:pt x="29976" y="117328"/>
                      </a:cubicBezTo>
                      <a:cubicBezTo>
                        <a:pt x="87961" y="117328"/>
                        <a:pt x="152389" y="68650"/>
                        <a:pt x="166706" y="14244"/>
                      </a:cubicBezTo>
                      <a:cubicBezTo>
                        <a:pt x="168139" y="9948"/>
                        <a:pt x="171002" y="2790"/>
                        <a:pt x="164559" y="2074"/>
                      </a:cubicBezTo>
                      <a:close/>
                    </a:path>
                  </a:pathLst>
                </a:custGeom>
                <a:grpFill/>
                <a:ln w="715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258" name="Freeform: Shape 257">
                  <a:extLst>
                    <a:ext uri="{FF2B5EF4-FFF2-40B4-BE49-F238E27FC236}">
                      <a16:creationId xmlns:a16="http://schemas.microsoft.com/office/drawing/2014/main" id="{F065F6A9-6B52-4EBB-A7B0-E4408F76464E}"/>
                    </a:ext>
                  </a:extLst>
                </p:cNvPr>
                <p:cNvSpPr/>
                <p:nvPr/>
              </p:nvSpPr>
              <p:spPr>
                <a:xfrm>
                  <a:off x="9232835" y="5605126"/>
                  <a:ext cx="193284" cy="71587"/>
                </a:xfrm>
                <a:custGeom>
                  <a:avLst/>
                  <a:gdLst>
                    <a:gd name="connsiteX0" fmla="*/ 154719 w 193283"/>
                    <a:gd name="connsiteY0" fmla="*/ 5834 h 71586"/>
                    <a:gd name="connsiteX1" fmla="*/ 150423 w 193283"/>
                    <a:gd name="connsiteY1" fmla="*/ 3687 h 71586"/>
                    <a:gd name="connsiteX2" fmla="*/ 128947 w 193283"/>
                    <a:gd name="connsiteY2" fmla="*/ 17289 h 71586"/>
                    <a:gd name="connsiteX3" fmla="*/ 108903 w 193283"/>
                    <a:gd name="connsiteY3" fmla="*/ 50218 h 71586"/>
                    <a:gd name="connsiteX4" fmla="*/ 82416 w 193283"/>
                    <a:gd name="connsiteY4" fmla="*/ 25879 h 71586"/>
                    <a:gd name="connsiteX5" fmla="*/ 39464 w 193283"/>
                    <a:gd name="connsiteY5" fmla="*/ 8698 h 71586"/>
                    <a:gd name="connsiteX6" fmla="*/ 9398 w 193283"/>
                    <a:gd name="connsiteY6" fmla="*/ 24447 h 71586"/>
                    <a:gd name="connsiteX7" fmla="*/ 9398 w 193283"/>
                    <a:gd name="connsiteY7" fmla="*/ 45207 h 71586"/>
                    <a:gd name="connsiteX8" fmla="*/ 106040 w 193283"/>
                    <a:gd name="connsiteY8" fmla="*/ 77421 h 71586"/>
                    <a:gd name="connsiteX9" fmla="*/ 154002 w 193283"/>
                    <a:gd name="connsiteY9" fmla="*/ 68831 h 71586"/>
                    <a:gd name="connsiteX10" fmla="*/ 197671 w 193283"/>
                    <a:gd name="connsiteY10" fmla="*/ 37333 h 71586"/>
                    <a:gd name="connsiteX11" fmla="*/ 154719 w 193283"/>
                    <a:gd name="connsiteY11" fmla="*/ 5834 h 715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93283" h="71586">
                      <a:moveTo>
                        <a:pt x="154719" y="5834"/>
                      </a:moveTo>
                      <a:cubicBezTo>
                        <a:pt x="153287" y="5119"/>
                        <a:pt x="151855" y="4403"/>
                        <a:pt x="150423" y="3687"/>
                      </a:cubicBezTo>
                      <a:cubicBezTo>
                        <a:pt x="136822" y="-2040"/>
                        <a:pt x="127516" y="-3472"/>
                        <a:pt x="128947" y="17289"/>
                      </a:cubicBezTo>
                      <a:cubicBezTo>
                        <a:pt x="130379" y="31606"/>
                        <a:pt x="124652" y="46639"/>
                        <a:pt x="108903" y="50218"/>
                      </a:cubicBezTo>
                      <a:cubicBezTo>
                        <a:pt x="92438" y="53082"/>
                        <a:pt x="87427" y="38048"/>
                        <a:pt x="82416" y="25879"/>
                      </a:cubicBezTo>
                      <a:cubicBezTo>
                        <a:pt x="69531" y="-4187"/>
                        <a:pt x="69531" y="-4187"/>
                        <a:pt x="39464" y="8698"/>
                      </a:cubicBezTo>
                      <a:cubicBezTo>
                        <a:pt x="28726" y="12993"/>
                        <a:pt x="19420" y="19436"/>
                        <a:pt x="9398" y="24447"/>
                      </a:cubicBezTo>
                      <a:cubicBezTo>
                        <a:pt x="-3488" y="30890"/>
                        <a:pt x="-2772" y="37333"/>
                        <a:pt x="9398" y="45207"/>
                      </a:cubicBezTo>
                      <a:cubicBezTo>
                        <a:pt x="38748" y="63820"/>
                        <a:pt x="70246" y="76705"/>
                        <a:pt x="106040" y="77421"/>
                      </a:cubicBezTo>
                      <a:cubicBezTo>
                        <a:pt x="122505" y="77421"/>
                        <a:pt x="138969" y="75274"/>
                        <a:pt x="154002" y="68831"/>
                      </a:cubicBezTo>
                      <a:cubicBezTo>
                        <a:pt x="171183" y="61672"/>
                        <a:pt x="196954" y="53798"/>
                        <a:pt x="197671" y="37333"/>
                      </a:cubicBezTo>
                      <a:cubicBezTo>
                        <a:pt x="197671" y="20152"/>
                        <a:pt x="171183" y="13709"/>
                        <a:pt x="154719" y="5834"/>
                      </a:cubicBezTo>
                      <a:close/>
                    </a:path>
                  </a:pathLst>
                </a:custGeom>
                <a:grpFill/>
                <a:ln w="715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59" name="Freeform: Shape 258">
                  <a:extLst>
                    <a:ext uri="{FF2B5EF4-FFF2-40B4-BE49-F238E27FC236}">
                      <a16:creationId xmlns:a16="http://schemas.microsoft.com/office/drawing/2014/main" id="{11CBE3BC-61B3-4E3E-AFD8-41BA0D003177}"/>
                    </a:ext>
                  </a:extLst>
                </p:cNvPr>
                <p:cNvSpPr/>
                <p:nvPr/>
              </p:nvSpPr>
              <p:spPr>
                <a:xfrm>
                  <a:off x="9589291" y="5509931"/>
                  <a:ext cx="14317" cy="28635"/>
                </a:xfrm>
                <a:custGeom>
                  <a:avLst/>
                  <a:gdLst>
                    <a:gd name="connsiteX0" fmla="*/ 18749 w 14317"/>
                    <a:gd name="connsiteY0" fmla="*/ 30875 h 28634"/>
                    <a:gd name="connsiteX1" fmla="*/ 9444 w 14317"/>
                    <a:gd name="connsiteY1" fmla="*/ 93 h 28634"/>
                    <a:gd name="connsiteX2" fmla="*/ 137 w 14317"/>
                    <a:gd name="connsiteY2" fmla="*/ 5104 h 28634"/>
                    <a:gd name="connsiteX3" fmla="*/ 18749 w 14317"/>
                    <a:gd name="connsiteY3" fmla="*/ 30875 h 286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317" h="28634">
                      <a:moveTo>
                        <a:pt x="18749" y="30875"/>
                      </a:moveTo>
                      <a:cubicBezTo>
                        <a:pt x="16602" y="15842"/>
                        <a:pt x="18034" y="5820"/>
                        <a:pt x="9444" y="93"/>
                      </a:cubicBezTo>
                      <a:cubicBezTo>
                        <a:pt x="8011" y="-623"/>
                        <a:pt x="137" y="2956"/>
                        <a:pt x="137" y="5104"/>
                      </a:cubicBezTo>
                      <a:cubicBezTo>
                        <a:pt x="-1294" y="15842"/>
                        <a:pt x="8727" y="19422"/>
                        <a:pt x="18749" y="30875"/>
                      </a:cubicBezTo>
                      <a:close/>
                    </a:path>
                  </a:pathLst>
                </a:custGeom>
                <a:grpFill/>
                <a:ln w="715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60" name="Freeform: Shape 259">
                  <a:extLst>
                    <a:ext uri="{FF2B5EF4-FFF2-40B4-BE49-F238E27FC236}">
                      <a16:creationId xmlns:a16="http://schemas.microsoft.com/office/drawing/2014/main" id="{B05F9A4C-ABA2-452E-A53A-734B882D10BD}"/>
                    </a:ext>
                  </a:extLst>
                </p:cNvPr>
                <p:cNvSpPr/>
                <p:nvPr/>
              </p:nvSpPr>
              <p:spPr>
                <a:xfrm>
                  <a:off x="9327121" y="5601021"/>
                  <a:ext cx="14317" cy="21476"/>
                </a:xfrm>
                <a:custGeom>
                  <a:avLst/>
                  <a:gdLst>
                    <a:gd name="connsiteX0" fmla="*/ 13902 w 14317"/>
                    <a:gd name="connsiteY0" fmla="*/ 2781 h 21475"/>
                    <a:gd name="connsiteX1" fmla="*/ 3164 w 14317"/>
                    <a:gd name="connsiteY1" fmla="*/ 2066 h 21475"/>
                    <a:gd name="connsiteX2" fmla="*/ 8175 w 14317"/>
                    <a:gd name="connsiteY2" fmla="*/ 27837 h 21475"/>
                    <a:gd name="connsiteX3" fmla="*/ 13902 w 14317"/>
                    <a:gd name="connsiteY3" fmla="*/ 2781 h 21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317" h="21475">
                      <a:moveTo>
                        <a:pt x="13902" y="2781"/>
                      </a:moveTo>
                      <a:cubicBezTo>
                        <a:pt x="11754" y="-798"/>
                        <a:pt x="5311" y="-798"/>
                        <a:pt x="3164" y="2066"/>
                      </a:cubicBezTo>
                      <a:cubicBezTo>
                        <a:pt x="-3995" y="9940"/>
                        <a:pt x="2447" y="17099"/>
                        <a:pt x="8175" y="27837"/>
                      </a:cubicBezTo>
                      <a:cubicBezTo>
                        <a:pt x="12470" y="17815"/>
                        <a:pt x="18912" y="11372"/>
                        <a:pt x="13902" y="2781"/>
                      </a:cubicBezTo>
                      <a:close/>
                    </a:path>
                  </a:pathLst>
                </a:custGeom>
                <a:grpFill/>
                <a:ln w="715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52" name="Graphic 1">
                <a:extLst>
                  <a:ext uri="{FF2B5EF4-FFF2-40B4-BE49-F238E27FC236}">
                    <a16:creationId xmlns:a16="http://schemas.microsoft.com/office/drawing/2014/main" id="{735DB548-821E-48E3-A364-D323E13B1313}"/>
                  </a:ext>
                </a:extLst>
              </p:cNvPr>
              <p:cNvGrpSpPr/>
              <p:nvPr/>
            </p:nvGrpSpPr>
            <p:grpSpPr>
              <a:xfrm rot="2098562">
                <a:off x="1438999" y="5359090"/>
                <a:ext cx="222518" cy="92430"/>
                <a:chOff x="9232835" y="5482894"/>
                <a:chExt cx="465313" cy="193284"/>
              </a:xfrm>
              <a:solidFill>
                <a:schemeClr val="accent1"/>
              </a:solidFill>
            </p:grpSpPr>
            <p:sp>
              <p:nvSpPr>
                <p:cNvPr id="253" name="Freeform: Shape 252">
                  <a:extLst>
                    <a:ext uri="{FF2B5EF4-FFF2-40B4-BE49-F238E27FC236}">
                      <a16:creationId xmlns:a16="http://schemas.microsoft.com/office/drawing/2014/main" id="{698EE6B9-15D3-468B-8E43-2EDB9253FC37}"/>
                    </a:ext>
                  </a:extLst>
                </p:cNvPr>
                <p:cNvSpPr/>
                <p:nvPr/>
              </p:nvSpPr>
              <p:spPr>
                <a:xfrm>
                  <a:off x="9531533" y="5482894"/>
                  <a:ext cx="164649" cy="114539"/>
                </a:xfrm>
                <a:custGeom>
                  <a:avLst/>
                  <a:gdLst>
                    <a:gd name="connsiteX0" fmla="*/ 164559 w 164649"/>
                    <a:gd name="connsiteY0" fmla="*/ 2074 h 114538"/>
                    <a:gd name="connsiteX1" fmla="*/ 95120 w 164649"/>
                    <a:gd name="connsiteY1" fmla="*/ 10665 h 114538"/>
                    <a:gd name="connsiteX2" fmla="*/ 94404 w 164649"/>
                    <a:gd name="connsiteY2" fmla="*/ 43594 h 114538"/>
                    <a:gd name="connsiteX3" fmla="*/ 83666 w 164649"/>
                    <a:gd name="connsiteY3" fmla="*/ 75808 h 114538"/>
                    <a:gd name="connsiteX4" fmla="*/ 52168 w 164649"/>
                    <a:gd name="connsiteY4" fmla="*/ 62207 h 114538"/>
                    <a:gd name="connsiteX5" fmla="*/ 19954 w 164649"/>
                    <a:gd name="connsiteY5" fmla="*/ 63638 h 114538"/>
                    <a:gd name="connsiteX6" fmla="*/ 8500 w 164649"/>
                    <a:gd name="connsiteY6" fmla="*/ 82251 h 114538"/>
                    <a:gd name="connsiteX7" fmla="*/ 29976 w 164649"/>
                    <a:gd name="connsiteY7" fmla="*/ 117328 h 114538"/>
                    <a:gd name="connsiteX8" fmla="*/ 166706 w 164649"/>
                    <a:gd name="connsiteY8" fmla="*/ 14244 h 114538"/>
                    <a:gd name="connsiteX9" fmla="*/ 164559 w 164649"/>
                    <a:gd name="connsiteY9" fmla="*/ 2074 h 1145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64649" h="114538">
                      <a:moveTo>
                        <a:pt x="164559" y="2074"/>
                      </a:moveTo>
                      <a:cubicBezTo>
                        <a:pt x="140935" y="-2221"/>
                        <a:pt x="116596" y="-73"/>
                        <a:pt x="95120" y="10665"/>
                      </a:cubicBezTo>
                      <a:cubicBezTo>
                        <a:pt x="78655" y="18539"/>
                        <a:pt x="94404" y="32141"/>
                        <a:pt x="94404" y="43594"/>
                      </a:cubicBezTo>
                      <a:cubicBezTo>
                        <a:pt x="93688" y="55764"/>
                        <a:pt x="98699" y="70797"/>
                        <a:pt x="83666" y="75808"/>
                      </a:cubicBezTo>
                      <a:cubicBezTo>
                        <a:pt x="71497" y="80103"/>
                        <a:pt x="57179" y="73661"/>
                        <a:pt x="52168" y="62207"/>
                      </a:cubicBezTo>
                      <a:cubicBezTo>
                        <a:pt x="38567" y="35720"/>
                        <a:pt x="29976" y="48605"/>
                        <a:pt x="19954" y="63638"/>
                      </a:cubicBezTo>
                      <a:cubicBezTo>
                        <a:pt x="15659" y="70081"/>
                        <a:pt x="12079" y="75808"/>
                        <a:pt x="8500" y="82251"/>
                      </a:cubicBezTo>
                      <a:cubicBezTo>
                        <a:pt x="-6533" y="111602"/>
                        <a:pt x="-2954" y="117328"/>
                        <a:pt x="29976" y="117328"/>
                      </a:cubicBezTo>
                      <a:cubicBezTo>
                        <a:pt x="87961" y="117328"/>
                        <a:pt x="152389" y="68650"/>
                        <a:pt x="166706" y="14244"/>
                      </a:cubicBezTo>
                      <a:cubicBezTo>
                        <a:pt x="168139" y="9948"/>
                        <a:pt x="171002" y="2790"/>
                        <a:pt x="164559" y="2074"/>
                      </a:cubicBezTo>
                      <a:close/>
                    </a:path>
                  </a:pathLst>
                </a:custGeom>
                <a:grpFill/>
                <a:ln w="715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254" name="Freeform: Shape 253">
                  <a:extLst>
                    <a:ext uri="{FF2B5EF4-FFF2-40B4-BE49-F238E27FC236}">
                      <a16:creationId xmlns:a16="http://schemas.microsoft.com/office/drawing/2014/main" id="{8C03D466-F09E-4431-8DCE-5E2B9682DC01}"/>
                    </a:ext>
                  </a:extLst>
                </p:cNvPr>
                <p:cNvSpPr/>
                <p:nvPr/>
              </p:nvSpPr>
              <p:spPr>
                <a:xfrm>
                  <a:off x="9232835" y="5605126"/>
                  <a:ext cx="193284" cy="71587"/>
                </a:xfrm>
                <a:custGeom>
                  <a:avLst/>
                  <a:gdLst>
                    <a:gd name="connsiteX0" fmla="*/ 154719 w 193283"/>
                    <a:gd name="connsiteY0" fmla="*/ 5834 h 71586"/>
                    <a:gd name="connsiteX1" fmla="*/ 150423 w 193283"/>
                    <a:gd name="connsiteY1" fmla="*/ 3687 h 71586"/>
                    <a:gd name="connsiteX2" fmla="*/ 128947 w 193283"/>
                    <a:gd name="connsiteY2" fmla="*/ 17289 h 71586"/>
                    <a:gd name="connsiteX3" fmla="*/ 108903 w 193283"/>
                    <a:gd name="connsiteY3" fmla="*/ 50218 h 71586"/>
                    <a:gd name="connsiteX4" fmla="*/ 82416 w 193283"/>
                    <a:gd name="connsiteY4" fmla="*/ 25879 h 71586"/>
                    <a:gd name="connsiteX5" fmla="*/ 39464 w 193283"/>
                    <a:gd name="connsiteY5" fmla="*/ 8698 h 71586"/>
                    <a:gd name="connsiteX6" fmla="*/ 9398 w 193283"/>
                    <a:gd name="connsiteY6" fmla="*/ 24447 h 71586"/>
                    <a:gd name="connsiteX7" fmla="*/ 9398 w 193283"/>
                    <a:gd name="connsiteY7" fmla="*/ 45207 h 71586"/>
                    <a:gd name="connsiteX8" fmla="*/ 106040 w 193283"/>
                    <a:gd name="connsiteY8" fmla="*/ 77421 h 71586"/>
                    <a:gd name="connsiteX9" fmla="*/ 154002 w 193283"/>
                    <a:gd name="connsiteY9" fmla="*/ 68831 h 71586"/>
                    <a:gd name="connsiteX10" fmla="*/ 197671 w 193283"/>
                    <a:gd name="connsiteY10" fmla="*/ 37333 h 71586"/>
                    <a:gd name="connsiteX11" fmla="*/ 154719 w 193283"/>
                    <a:gd name="connsiteY11" fmla="*/ 5834 h 715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93283" h="71586">
                      <a:moveTo>
                        <a:pt x="154719" y="5834"/>
                      </a:moveTo>
                      <a:cubicBezTo>
                        <a:pt x="153287" y="5119"/>
                        <a:pt x="151855" y="4403"/>
                        <a:pt x="150423" y="3687"/>
                      </a:cubicBezTo>
                      <a:cubicBezTo>
                        <a:pt x="136822" y="-2040"/>
                        <a:pt x="127516" y="-3472"/>
                        <a:pt x="128947" y="17289"/>
                      </a:cubicBezTo>
                      <a:cubicBezTo>
                        <a:pt x="130379" y="31606"/>
                        <a:pt x="124652" y="46639"/>
                        <a:pt x="108903" y="50218"/>
                      </a:cubicBezTo>
                      <a:cubicBezTo>
                        <a:pt x="92438" y="53082"/>
                        <a:pt x="87427" y="38048"/>
                        <a:pt x="82416" y="25879"/>
                      </a:cubicBezTo>
                      <a:cubicBezTo>
                        <a:pt x="69531" y="-4187"/>
                        <a:pt x="69531" y="-4187"/>
                        <a:pt x="39464" y="8698"/>
                      </a:cubicBezTo>
                      <a:cubicBezTo>
                        <a:pt x="28726" y="12993"/>
                        <a:pt x="19420" y="19436"/>
                        <a:pt x="9398" y="24447"/>
                      </a:cubicBezTo>
                      <a:cubicBezTo>
                        <a:pt x="-3488" y="30890"/>
                        <a:pt x="-2772" y="37333"/>
                        <a:pt x="9398" y="45207"/>
                      </a:cubicBezTo>
                      <a:cubicBezTo>
                        <a:pt x="38748" y="63820"/>
                        <a:pt x="70246" y="76705"/>
                        <a:pt x="106040" y="77421"/>
                      </a:cubicBezTo>
                      <a:cubicBezTo>
                        <a:pt x="122505" y="77421"/>
                        <a:pt x="138969" y="75274"/>
                        <a:pt x="154002" y="68831"/>
                      </a:cubicBezTo>
                      <a:cubicBezTo>
                        <a:pt x="171183" y="61672"/>
                        <a:pt x="196954" y="53798"/>
                        <a:pt x="197671" y="37333"/>
                      </a:cubicBezTo>
                      <a:cubicBezTo>
                        <a:pt x="197671" y="20152"/>
                        <a:pt x="171183" y="13709"/>
                        <a:pt x="154719" y="5834"/>
                      </a:cubicBezTo>
                      <a:close/>
                    </a:path>
                  </a:pathLst>
                </a:custGeom>
                <a:grpFill/>
                <a:ln w="715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55" name="Freeform: Shape 254">
                  <a:extLst>
                    <a:ext uri="{FF2B5EF4-FFF2-40B4-BE49-F238E27FC236}">
                      <a16:creationId xmlns:a16="http://schemas.microsoft.com/office/drawing/2014/main" id="{48C96FFF-511D-42F3-B522-03643DAA35AE}"/>
                    </a:ext>
                  </a:extLst>
                </p:cNvPr>
                <p:cNvSpPr/>
                <p:nvPr/>
              </p:nvSpPr>
              <p:spPr>
                <a:xfrm>
                  <a:off x="9589291" y="5509931"/>
                  <a:ext cx="14317" cy="28635"/>
                </a:xfrm>
                <a:custGeom>
                  <a:avLst/>
                  <a:gdLst>
                    <a:gd name="connsiteX0" fmla="*/ 18749 w 14317"/>
                    <a:gd name="connsiteY0" fmla="*/ 30875 h 28634"/>
                    <a:gd name="connsiteX1" fmla="*/ 9444 w 14317"/>
                    <a:gd name="connsiteY1" fmla="*/ 93 h 28634"/>
                    <a:gd name="connsiteX2" fmla="*/ 137 w 14317"/>
                    <a:gd name="connsiteY2" fmla="*/ 5104 h 28634"/>
                    <a:gd name="connsiteX3" fmla="*/ 18749 w 14317"/>
                    <a:gd name="connsiteY3" fmla="*/ 30875 h 286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317" h="28634">
                      <a:moveTo>
                        <a:pt x="18749" y="30875"/>
                      </a:moveTo>
                      <a:cubicBezTo>
                        <a:pt x="16602" y="15842"/>
                        <a:pt x="18034" y="5820"/>
                        <a:pt x="9444" y="93"/>
                      </a:cubicBezTo>
                      <a:cubicBezTo>
                        <a:pt x="8011" y="-623"/>
                        <a:pt x="137" y="2956"/>
                        <a:pt x="137" y="5104"/>
                      </a:cubicBezTo>
                      <a:cubicBezTo>
                        <a:pt x="-1294" y="15842"/>
                        <a:pt x="8727" y="19422"/>
                        <a:pt x="18749" y="30875"/>
                      </a:cubicBezTo>
                      <a:close/>
                    </a:path>
                  </a:pathLst>
                </a:custGeom>
                <a:grpFill/>
                <a:ln w="715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56" name="Freeform: Shape 255">
                  <a:extLst>
                    <a:ext uri="{FF2B5EF4-FFF2-40B4-BE49-F238E27FC236}">
                      <a16:creationId xmlns:a16="http://schemas.microsoft.com/office/drawing/2014/main" id="{BD262E55-5265-4023-AAE8-5B5C66F7480C}"/>
                    </a:ext>
                  </a:extLst>
                </p:cNvPr>
                <p:cNvSpPr/>
                <p:nvPr/>
              </p:nvSpPr>
              <p:spPr>
                <a:xfrm>
                  <a:off x="9327121" y="5601021"/>
                  <a:ext cx="14317" cy="21476"/>
                </a:xfrm>
                <a:custGeom>
                  <a:avLst/>
                  <a:gdLst>
                    <a:gd name="connsiteX0" fmla="*/ 13902 w 14317"/>
                    <a:gd name="connsiteY0" fmla="*/ 2781 h 21475"/>
                    <a:gd name="connsiteX1" fmla="*/ 3164 w 14317"/>
                    <a:gd name="connsiteY1" fmla="*/ 2066 h 21475"/>
                    <a:gd name="connsiteX2" fmla="*/ 8175 w 14317"/>
                    <a:gd name="connsiteY2" fmla="*/ 27837 h 21475"/>
                    <a:gd name="connsiteX3" fmla="*/ 13902 w 14317"/>
                    <a:gd name="connsiteY3" fmla="*/ 2781 h 21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317" h="21475">
                      <a:moveTo>
                        <a:pt x="13902" y="2781"/>
                      </a:moveTo>
                      <a:cubicBezTo>
                        <a:pt x="11754" y="-798"/>
                        <a:pt x="5311" y="-798"/>
                        <a:pt x="3164" y="2066"/>
                      </a:cubicBezTo>
                      <a:cubicBezTo>
                        <a:pt x="-3995" y="9940"/>
                        <a:pt x="2447" y="17099"/>
                        <a:pt x="8175" y="27837"/>
                      </a:cubicBezTo>
                      <a:cubicBezTo>
                        <a:pt x="12470" y="17815"/>
                        <a:pt x="18912" y="11372"/>
                        <a:pt x="13902" y="2781"/>
                      </a:cubicBezTo>
                      <a:close/>
                    </a:path>
                  </a:pathLst>
                </a:custGeom>
                <a:grpFill/>
                <a:ln w="715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53115BA2-C4B8-42B9-8CAD-73183B0546EF}"/>
                </a:ext>
              </a:extLst>
            </p:cNvPr>
            <p:cNvSpPr/>
            <p:nvPr/>
          </p:nvSpPr>
          <p:spPr>
            <a:xfrm>
              <a:off x="3497273" y="4665982"/>
              <a:ext cx="322697" cy="588448"/>
            </a:xfrm>
            <a:custGeom>
              <a:avLst/>
              <a:gdLst>
                <a:gd name="connsiteX0" fmla="*/ 522629 w 608486"/>
                <a:gd name="connsiteY0" fmla="*/ 256411 h 1109592"/>
                <a:gd name="connsiteX1" fmla="*/ 303573 w 608486"/>
                <a:gd name="connsiteY1" fmla="*/ 37355 h 1109592"/>
                <a:gd name="connsiteX2" fmla="*/ 133197 w 608486"/>
                <a:gd name="connsiteY2" fmla="*/ 130 h 1109592"/>
                <a:gd name="connsiteX3" fmla="*/ 1478 w 608486"/>
                <a:gd name="connsiteY3" fmla="*/ 144735 h 1109592"/>
                <a:gd name="connsiteX4" fmla="*/ 71633 w 608486"/>
                <a:gd name="connsiteY4" fmla="*/ 387414 h 1109592"/>
                <a:gd name="connsiteX5" fmla="*/ 292835 w 608486"/>
                <a:gd name="connsiteY5" fmla="*/ 902122 h 1109592"/>
                <a:gd name="connsiteX6" fmla="*/ 302858 w 608486"/>
                <a:gd name="connsiteY6" fmla="*/ 925030 h 1109592"/>
                <a:gd name="connsiteX7" fmla="*/ 322902 w 608486"/>
                <a:gd name="connsiteY7" fmla="*/ 853443 h 1109592"/>
                <a:gd name="connsiteX8" fmla="*/ 339367 w 608486"/>
                <a:gd name="connsiteY8" fmla="*/ 815502 h 1109592"/>
                <a:gd name="connsiteX9" fmla="*/ 368001 w 608486"/>
                <a:gd name="connsiteY9" fmla="*/ 849148 h 1109592"/>
                <a:gd name="connsiteX10" fmla="*/ 425987 w 608486"/>
                <a:gd name="connsiteY10" fmla="*/ 1039568 h 1109592"/>
                <a:gd name="connsiteX11" fmla="*/ 439588 w 608486"/>
                <a:gd name="connsiteY11" fmla="*/ 1113302 h 1109592"/>
                <a:gd name="connsiteX12" fmla="*/ 452474 w 608486"/>
                <a:gd name="connsiteY12" fmla="*/ 1103280 h 1109592"/>
                <a:gd name="connsiteX13" fmla="*/ 518333 w 608486"/>
                <a:gd name="connsiteY13" fmla="*/ 716713 h 1109592"/>
                <a:gd name="connsiteX14" fmla="*/ 579898 w 608486"/>
                <a:gd name="connsiteY14" fmla="*/ 808343 h 1109592"/>
                <a:gd name="connsiteX15" fmla="*/ 594931 w 608486"/>
                <a:gd name="connsiteY15" fmla="*/ 821945 h 1109592"/>
                <a:gd name="connsiteX16" fmla="*/ 603521 w 608486"/>
                <a:gd name="connsiteY16" fmla="*/ 800469 h 1109592"/>
                <a:gd name="connsiteX17" fmla="*/ 607101 w 608486"/>
                <a:gd name="connsiteY17" fmla="*/ 761096 h 1109592"/>
                <a:gd name="connsiteX18" fmla="*/ 522629 w 608486"/>
                <a:gd name="connsiteY18" fmla="*/ 256411 h 1109592"/>
                <a:gd name="connsiteX19" fmla="*/ 178297 w 608486"/>
                <a:gd name="connsiteY19" fmla="*/ 322986 h 1109592"/>
                <a:gd name="connsiteX20" fmla="*/ 123891 w 608486"/>
                <a:gd name="connsiteY20" fmla="*/ 274307 h 1109592"/>
                <a:gd name="connsiteX21" fmla="*/ 141788 w 608486"/>
                <a:gd name="connsiteY21" fmla="*/ 248536 h 1109592"/>
                <a:gd name="connsiteX22" fmla="*/ 206932 w 608486"/>
                <a:gd name="connsiteY22" fmla="*/ 295783 h 1109592"/>
                <a:gd name="connsiteX23" fmla="*/ 178297 w 608486"/>
                <a:gd name="connsiteY23" fmla="*/ 322986 h 1109592"/>
                <a:gd name="connsiteX24" fmla="*/ 277802 w 608486"/>
                <a:gd name="connsiteY24" fmla="*/ 246388 h 1109592"/>
                <a:gd name="connsiteX25" fmla="*/ 239861 w 608486"/>
                <a:gd name="connsiteY25" fmla="*/ 196993 h 1109592"/>
                <a:gd name="connsiteX26" fmla="*/ 253463 w 608486"/>
                <a:gd name="connsiteY26" fmla="*/ 156905 h 1109592"/>
                <a:gd name="connsiteX27" fmla="*/ 299278 w 608486"/>
                <a:gd name="connsiteY27" fmla="*/ 166927 h 1109592"/>
                <a:gd name="connsiteX28" fmla="*/ 317175 w 608486"/>
                <a:gd name="connsiteY28" fmla="*/ 222049 h 1109592"/>
                <a:gd name="connsiteX29" fmla="*/ 277802 w 608486"/>
                <a:gd name="connsiteY29" fmla="*/ 246388 h 1109592"/>
                <a:gd name="connsiteX30" fmla="*/ 395920 w 608486"/>
                <a:gd name="connsiteY30" fmla="*/ 463296 h 1109592"/>
                <a:gd name="connsiteX31" fmla="*/ 325765 w 608486"/>
                <a:gd name="connsiteY31" fmla="*/ 448263 h 1109592"/>
                <a:gd name="connsiteX32" fmla="*/ 304289 w 608486"/>
                <a:gd name="connsiteY32" fmla="*/ 373097 h 1109592"/>
                <a:gd name="connsiteX33" fmla="*/ 340799 w 608486"/>
                <a:gd name="connsiteY33" fmla="*/ 349473 h 1109592"/>
                <a:gd name="connsiteX34" fmla="*/ 405227 w 608486"/>
                <a:gd name="connsiteY34" fmla="*/ 404595 h 1109592"/>
                <a:gd name="connsiteX35" fmla="*/ 395920 w 608486"/>
                <a:gd name="connsiteY35" fmla="*/ 463296 h 1109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608486" h="1109592">
                  <a:moveTo>
                    <a:pt x="522629" y="256411"/>
                  </a:moveTo>
                  <a:cubicBezTo>
                    <a:pt x="471086" y="163348"/>
                    <a:pt x="405227" y="81739"/>
                    <a:pt x="303573" y="37355"/>
                  </a:cubicBezTo>
                  <a:cubicBezTo>
                    <a:pt x="249168" y="13732"/>
                    <a:pt x="191898" y="2994"/>
                    <a:pt x="133197" y="130"/>
                  </a:cubicBezTo>
                  <a:cubicBezTo>
                    <a:pt x="69485" y="-3449"/>
                    <a:pt x="7921" y="67422"/>
                    <a:pt x="1478" y="144735"/>
                  </a:cubicBezTo>
                  <a:cubicBezTo>
                    <a:pt x="-6397" y="234935"/>
                    <a:pt x="17227" y="314396"/>
                    <a:pt x="71633" y="387414"/>
                  </a:cubicBezTo>
                  <a:cubicBezTo>
                    <a:pt x="186171" y="541325"/>
                    <a:pt x="272075" y="708122"/>
                    <a:pt x="292835" y="902122"/>
                  </a:cubicBezTo>
                  <a:cubicBezTo>
                    <a:pt x="293551" y="909280"/>
                    <a:pt x="292835" y="918587"/>
                    <a:pt x="302858" y="925030"/>
                  </a:cubicBezTo>
                  <a:cubicBezTo>
                    <a:pt x="309300" y="899974"/>
                    <a:pt x="315027" y="876351"/>
                    <a:pt x="322902" y="853443"/>
                  </a:cubicBezTo>
                  <a:cubicBezTo>
                    <a:pt x="327197" y="839842"/>
                    <a:pt x="323618" y="816934"/>
                    <a:pt x="339367" y="815502"/>
                  </a:cubicBezTo>
                  <a:cubicBezTo>
                    <a:pt x="354400" y="814070"/>
                    <a:pt x="360843" y="835546"/>
                    <a:pt x="368001" y="849148"/>
                  </a:cubicBezTo>
                  <a:cubicBezTo>
                    <a:pt x="398784" y="909280"/>
                    <a:pt x="413817" y="973708"/>
                    <a:pt x="425987" y="1039568"/>
                  </a:cubicBezTo>
                  <a:cubicBezTo>
                    <a:pt x="430998" y="1063908"/>
                    <a:pt x="435293" y="1088963"/>
                    <a:pt x="439588" y="1113302"/>
                  </a:cubicBezTo>
                  <a:cubicBezTo>
                    <a:pt x="448894" y="1113302"/>
                    <a:pt x="450326" y="1107575"/>
                    <a:pt x="452474" y="1103280"/>
                  </a:cubicBezTo>
                  <a:cubicBezTo>
                    <a:pt x="502584" y="979436"/>
                    <a:pt x="523345" y="851295"/>
                    <a:pt x="518333" y="716713"/>
                  </a:cubicBezTo>
                  <a:cubicBezTo>
                    <a:pt x="538378" y="747495"/>
                    <a:pt x="559138" y="777561"/>
                    <a:pt x="579898" y="808343"/>
                  </a:cubicBezTo>
                  <a:cubicBezTo>
                    <a:pt x="584193" y="814070"/>
                    <a:pt x="587057" y="824093"/>
                    <a:pt x="594931" y="821945"/>
                  </a:cubicBezTo>
                  <a:cubicBezTo>
                    <a:pt x="604237" y="819797"/>
                    <a:pt x="602090" y="808343"/>
                    <a:pt x="603521" y="800469"/>
                  </a:cubicBezTo>
                  <a:cubicBezTo>
                    <a:pt x="604953" y="787583"/>
                    <a:pt x="605669" y="773982"/>
                    <a:pt x="607101" y="761096"/>
                  </a:cubicBezTo>
                  <a:cubicBezTo>
                    <a:pt x="624997" y="585709"/>
                    <a:pt x="609249" y="414617"/>
                    <a:pt x="522629" y="256411"/>
                  </a:cubicBezTo>
                  <a:close/>
                  <a:moveTo>
                    <a:pt x="178297" y="322986"/>
                  </a:moveTo>
                  <a:cubicBezTo>
                    <a:pt x="158968" y="321554"/>
                    <a:pt x="126755" y="292920"/>
                    <a:pt x="123891" y="274307"/>
                  </a:cubicBezTo>
                  <a:cubicBezTo>
                    <a:pt x="121743" y="259990"/>
                    <a:pt x="130334" y="252831"/>
                    <a:pt x="141788" y="248536"/>
                  </a:cubicBezTo>
                  <a:cubicBezTo>
                    <a:pt x="170422" y="237082"/>
                    <a:pt x="206932" y="264285"/>
                    <a:pt x="206932" y="295783"/>
                  </a:cubicBezTo>
                  <a:cubicBezTo>
                    <a:pt x="207647" y="315827"/>
                    <a:pt x="198341" y="325134"/>
                    <a:pt x="178297" y="322986"/>
                  </a:cubicBezTo>
                  <a:close/>
                  <a:moveTo>
                    <a:pt x="277802" y="246388"/>
                  </a:moveTo>
                  <a:cubicBezTo>
                    <a:pt x="258474" y="234935"/>
                    <a:pt x="247020" y="217038"/>
                    <a:pt x="239861" y="196993"/>
                  </a:cubicBezTo>
                  <a:cubicBezTo>
                    <a:pt x="234134" y="180528"/>
                    <a:pt x="236282" y="165495"/>
                    <a:pt x="253463" y="156905"/>
                  </a:cubicBezTo>
                  <a:cubicBezTo>
                    <a:pt x="271360" y="147599"/>
                    <a:pt x="287824" y="150462"/>
                    <a:pt x="299278" y="166927"/>
                  </a:cubicBezTo>
                  <a:cubicBezTo>
                    <a:pt x="311448" y="184108"/>
                    <a:pt x="315743" y="204152"/>
                    <a:pt x="317175" y="222049"/>
                  </a:cubicBezTo>
                  <a:cubicBezTo>
                    <a:pt x="315743" y="252115"/>
                    <a:pt x="300710" y="259990"/>
                    <a:pt x="277802" y="246388"/>
                  </a:cubicBezTo>
                  <a:close/>
                  <a:moveTo>
                    <a:pt x="395920" y="463296"/>
                  </a:moveTo>
                  <a:cubicBezTo>
                    <a:pt x="357263" y="496226"/>
                    <a:pt x="348673" y="494794"/>
                    <a:pt x="325765" y="448263"/>
                  </a:cubicBezTo>
                  <a:cubicBezTo>
                    <a:pt x="312164" y="421776"/>
                    <a:pt x="304289" y="392425"/>
                    <a:pt x="304289" y="373097"/>
                  </a:cubicBezTo>
                  <a:cubicBezTo>
                    <a:pt x="304289" y="348041"/>
                    <a:pt x="318607" y="338019"/>
                    <a:pt x="340799" y="349473"/>
                  </a:cubicBezTo>
                  <a:cubicBezTo>
                    <a:pt x="366570" y="363074"/>
                    <a:pt x="389477" y="379539"/>
                    <a:pt x="405227" y="404595"/>
                  </a:cubicBezTo>
                  <a:cubicBezTo>
                    <a:pt x="419544" y="428934"/>
                    <a:pt x="416680" y="445399"/>
                    <a:pt x="395920" y="463296"/>
                  </a:cubicBezTo>
                  <a:close/>
                </a:path>
              </a:pathLst>
            </a:custGeom>
            <a:solidFill>
              <a:schemeClr val="accent6"/>
            </a:solidFill>
            <a:ln w="71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4739974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Fully Editable Icon Sets: A</a:t>
            </a:r>
          </a:p>
        </p:txBody>
      </p:sp>
      <p:sp>
        <p:nvSpPr>
          <p:cNvPr id="54" name="Diamond 5">
            <a:extLst>
              <a:ext uri="{FF2B5EF4-FFF2-40B4-BE49-F238E27FC236}">
                <a16:creationId xmlns:a16="http://schemas.microsoft.com/office/drawing/2014/main" id="{AEDEE15B-09BE-4416-8D55-46095E20C00D}"/>
              </a:ext>
            </a:extLst>
          </p:cNvPr>
          <p:cNvSpPr/>
          <p:nvPr/>
        </p:nvSpPr>
        <p:spPr>
          <a:xfrm>
            <a:off x="6112070" y="1492152"/>
            <a:ext cx="523149" cy="524695"/>
          </a:xfrm>
          <a:custGeom>
            <a:avLst/>
            <a:gdLst/>
            <a:ahLst/>
            <a:cxnLst/>
            <a:rect l="l" t="t" r="r" b="b"/>
            <a:pathLst>
              <a:path w="3240001" h="3249575">
                <a:moveTo>
                  <a:pt x="1275349" y="2002569"/>
                </a:moveTo>
                <a:lnTo>
                  <a:pt x="1625117" y="2233002"/>
                </a:lnTo>
                <a:lnTo>
                  <a:pt x="1968772" y="2006596"/>
                </a:lnTo>
                <a:lnTo>
                  <a:pt x="3240001" y="3249575"/>
                </a:lnTo>
                <a:lnTo>
                  <a:pt x="0" y="3249575"/>
                </a:lnTo>
                <a:close/>
                <a:moveTo>
                  <a:pt x="1067116" y="1473605"/>
                </a:moveTo>
                <a:lnTo>
                  <a:pt x="1067116" y="1581605"/>
                </a:lnTo>
                <a:lnTo>
                  <a:pt x="2183116" y="1581605"/>
                </a:lnTo>
                <a:lnTo>
                  <a:pt x="2183116" y="1473605"/>
                </a:lnTo>
                <a:close/>
                <a:moveTo>
                  <a:pt x="1067116" y="1267205"/>
                </a:moveTo>
                <a:lnTo>
                  <a:pt x="1067116" y="1375205"/>
                </a:lnTo>
                <a:lnTo>
                  <a:pt x="2183116" y="1375205"/>
                </a:lnTo>
                <a:lnTo>
                  <a:pt x="2183116" y="1267205"/>
                </a:lnTo>
                <a:close/>
                <a:moveTo>
                  <a:pt x="3240001" y="1172196"/>
                </a:moveTo>
                <a:lnTo>
                  <a:pt x="3240001" y="3142550"/>
                </a:lnTo>
                <a:lnTo>
                  <a:pt x="2026252" y="1968728"/>
                </a:lnTo>
                <a:lnTo>
                  <a:pt x="3049854" y="1294362"/>
                </a:lnTo>
                <a:close/>
                <a:moveTo>
                  <a:pt x="0" y="1172196"/>
                </a:moveTo>
                <a:lnTo>
                  <a:pt x="602850" y="1559516"/>
                </a:lnTo>
                <a:lnTo>
                  <a:pt x="1217896" y="1964719"/>
                </a:lnTo>
                <a:lnTo>
                  <a:pt x="0" y="3142550"/>
                </a:lnTo>
                <a:close/>
                <a:moveTo>
                  <a:pt x="1067116" y="1060805"/>
                </a:moveTo>
                <a:lnTo>
                  <a:pt x="1067116" y="1168805"/>
                </a:lnTo>
                <a:lnTo>
                  <a:pt x="2183116" y="1168805"/>
                </a:lnTo>
                <a:lnTo>
                  <a:pt x="2183116" y="1060805"/>
                </a:lnTo>
                <a:close/>
                <a:moveTo>
                  <a:pt x="869032" y="816137"/>
                </a:moveTo>
                <a:lnTo>
                  <a:pt x="2381200" y="816137"/>
                </a:lnTo>
                <a:lnTo>
                  <a:pt x="2381200" y="1623491"/>
                </a:lnTo>
                <a:lnTo>
                  <a:pt x="1668045" y="2093329"/>
                </a:lnTo>
                <a:lnTo>
                  <a:pt x="1625116" y="2121611"/>
                </a:lnTo>
                <a:lnTo>
                  <a:pt x="869032" y="1623491"/>
                </a:lnTo>
                <a:close/>
                <a:moveTo>
                  <a:pt x="1625116" y="0"/>
                </a:moveTo>
                <a:lnTo>
                  <a:pt x="3235286" y="1060806"/>
                </a:lnTo>
                <a:lnTo>
                  <a:pt x="2489212" y="1552331"/>
                </a:lnTo>
                <a:lnTo>
                  <a:pt x="2489212" y="708008"/>
                </a:lnTo>
                <a:lnTo>
                  <a:pt x="761020" y="708008"/>
                </a:lnTo>
                <a:lnTo>
                  <a:pt x="761020" y="1552331"/>
                </a:lnTo>
                <a:lnTo>
                  <a:pt x="14946" y="106080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5" name="Isosceles Triangle 51">
            <a:extLst>
              <a:ext uri="{FF2B5EF4-FFF2-40B4-BE49-F238E27FC236}">
                <a16:creationId xmlns:a16="http://schemas.microsoft.com/office/drawing/2014/main" id="{2296D13E-298C-4F01-A77D-43547A7AEFA9}"/>
              </a:ext>
            </a:extLst>
          </p:cNvPr>
          <p:cNvSpPr/>
          <p:nvPr/>
        </p:nvSpPr>
        <p:spPr>
          <a:xfrm>
            <a:off x="5273316" y="1562686"/>
            <a:ext cx="523147" cy="383626"/>
          </a:xfrm>
          <a:custGeom>
            <a:avLst/>
            <a:gdLst/>
            <a:ahLst/>
            <a:cxnLst/>
            <a:rect l="l" t="t" r="r" b="b"/>
            <a:pathLst>
              <a:path w="3240001" h="2375905">
                <a:moveTo>
                  <a:pt x="1974640" y="1379575"/>
                </a:moveTo>
                <a:lnTo>
                  <a:pt x="3240001" y="2375905"/>
                </a:lnTo>
                <a:lnTo>
                  <a:pt x="1" y="2375905"/>
                </a:lnTo>
                <a:lnTo>
                  <a:pt x="1269863" y="1399042"/>
                </a:lnTo>
                <a:lnTo>
                  <a:pt x="1610574" y="1745545"/>
                </a:lnTo>
                <a:close/>
                <a:moveTo>
                  <a:pt x="3240001" y="126952"/>
                </a:moveTo>
                <a:lnTo>
                  <a:pt x="3240001" y="2258912"/>
                </a:lnTo>
                <a:lnTo>
                  <a:pt x="2032457" y="1334195"/>
                </a:lnTo>
                <a:close/>
                <a:moveTo>
                  <a:pt x="0" y="117525"/>
                </a:moveTo>
                <a:lnTo>
                  <a:pt x="1207545" y="1324768"/>
                </a:lnTo>
                <a:lnTo>
                  <a:pt x="0" y="2249485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1610572" y="162051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6" name="Isosceles Triangle 57">
            <a:extLst>
              <a:ext uri="{FF2B5EF4-FFF2-40B4-BE49-F238E27FC236}">
                <a16:creationId xmlns:a16="http://schemas.microsoft.com/office/drawing/2014/main" id="{4E76B488-B2CD-463B-861A-27D4912FE160}"/>
              </a:ext>
            </a:extLst>
          </p:cNvPr>
          <p:cNvSpPr/>
          <p:nvPr/>
        </p:nvSpPr>
        <p:spPr>
          <a:xfrm>
            <a:off x="6114156" y="4520206"/>
            <a:ext cx="313133" cy="707899"/>
          </a:xfrm>
          <a:custGeom>
            <a:avLst/>
            <a:gdLst>
              <a:gd name="connsiteX0" fmla="*/ 1148449 w 1346449"/>
              <a:gd name="connsiteY0" fmla="*/ 2457725 h 3249725"/>
              <a:gd name="connsiteX1" fmla="*/ 198001 w 1346449"/>
              <a:gd name="connsiteY1" fmla="*/ 2457725 h 3249725"/>
              <a:gd name="connsiteX2" fmla="*/ 1 w 1346449"/>
              <a:gd name="connsiteY2" fmla="*/ 3249725 h 3249725"/>
              <a:gd name="connsiteX3" fmla="*/ 1346449 w 1346449"/>
              <a:gd name="connsiteY3" fmla="*/ 3249725 h 3249725"/>
              <a:gd name="connsiteX4" fmla="*/ 1148449 w 1346449"/>
              <a:gd name="connsiteY4" fmla="*/ 2457725 h 3249725"/>
              <a:gd name="connsiteX5" fmla="*/ 755186 w 1346449"/>
              <a:gd name="connsiteY5" fmla="*/ 82950 h 3249725"/>
              <a:gd name="connsiteX6" fmla="*/ 734449 w 1346449"/>
              <a:gd name="connsiteY6" fmla="*/ 1314594 h 3249725"/>
              <a:gd name="connsiteX7" fmla="*/ 853246 w 1346449"/>
              <a:gd name="connsiteY7" fmla="*/ 1483214 h 3249725"/>
              <a:gd name="connsiteX8" fmla="*/ 673226 w 1346449"/>
              <a:gd name="connsiteY8" fmla="*/ 1663234 h 3249725"/>
              <a:gd name="connsiteX9" fmla="*/ 493206 w 1346449"/>
              <a:gd name="connsiteY9" fmla="*/ 1483214 h 3249725"/>
              <a:gd name="connsiteX10" fmla="*/ 612000 w 1346449"/>
              <a:gd name="connsiteY10" fmla="*/ 1314595 h 3249725"/>
              <a:gd name="connsiteX11" fmla="*/ 612000 w 1346449"/>
              <a:gd name="connsiteY11" fmla="*/ 0 h 3249725"/>
              <a:gd name="connsiteX12" fmla="*/ 2939 w 1346449"/>
              <a:gd name="connsiteY12" fmla="*/ 1574694 h 3249725"/>
              <a:gd name="connsiteX13" fmla="*/ 0 w 1346449"/>
              <a:gd name="connsiteY13" fmla="*/ 1574694 h 3249725"/>
              <a:gd name="connsiteX14" fmla="*/ 2009 w 1346449"/>
              <a:gd name="connsiteY14" fmla="*/ 1577097 h 3249725"/>
              <a:gd name="connsiteX15" fmla="*/ 0 w 1346449"/>
              <a:gd name="connsiteY15" fmla="*/ 1582292 h 3249725"/>
              <a:gd name="connsiteX16" fmla="*/ 6353 w 1346449"/>
              <a:gd name="connsiteY16" fmla="*/ 1582292 h 3249725"/>
              <a:gd name="connsiteX17" fmla="*/ 273414 w 1346449"/>
              <a:gd name="connsiteY17" fmla="*/ 2376121 h 3249725"/>
              <a:gd name="connsiteX18" fmla="*/ 1091887 w 1346449"/>
              <a:gd name="connsiteY18" fmla="*/ 2366694 h 3249725"/>
              <a:gd name="connsiteX19" fmla="*/ 1340768 w 1346449"/>
              <a:gd name="connsiteY19" fmla="*/ 1582292 h 3249725"/>
              <a:gd name="connsiteX20" fmla="*/ 1346449 w 1346449"/>
              <a:gd name="connsiteY20" fmla="*/ 1582292 h 3249725"/>
              <a:gd name="connsiteX21" fmla="*/ 1344512 w 1346449"/>
              <a:gd name="connsiteY21" fmla="*/ 1577284 h 3249725"/>
              <a:gd name="connsiteX22" fmla="*/ 1346448 w 1346449"/>
              <a:gd name="connsiteY22" fmla="*/ 1574694 h 3249725"/>
              <a:gd name="connsiteX23" fmla="*/ 1343510 w 1346449"/>
              <a:gd name="connsiteY23" fmla="*/ 1574694 h 3249725"/>
              <a:gd name="connsiteX24" fmla="*/ 755186 w 1346449"/>
              <a:gd name="connsiteY24" fmla="*/ 82950 h 3249725"/>
              <a:gd name="connsiteX0" fmla="*/ 1148449 w 1346449"/>
              <a:gd name="connsiteY0" fmla="*/ 2374775 h 3166775"/>
              <a:gd name="connsiteX1" fmla="*/ 198001 w 1346449"/>
              <a:gd name="connsiteY1" fmla="*/ 2374775 h 3166775"/>
              <a:gd name="connsiteX2" fmla="*/ 1 w 1346449"/>
              <a:gd name="connsiteY2" fmla="*/ 3166775 h 3166775"/>
              <a:gd name="connsiteX3" fmla="*/ 1346449 w 1346449"/>
              <a:gd name="connsiteY3" fmla="*/ 3166775 h 3166775"/>
              <a:gd name="connsiteX4" fmla="*/ 1148449 w 1346449"/>
              <a:gd name="connsiteY4" fmla="*/ 2374775 h 3166775"/>
              <a:gd name="connsiteX5" fmla="*/ 755186 w 1346449"/>
              <a:gd name="connsiteY5" fmla="*/ 0 h 3166775"/>
              <a:gd name="connsiteX6" fmla="*/ 734449 w 1346449"/>
              <a:gd name="connsiteY6" fmla="*/ 1231644 h 3166775"/>
              <a:gd name="connsiteX7" fmla="*/ 853246 w 1346449"/>
              <a:gd name="connsiteY7" fmla="*/ 1400264 h 3166775"/>
              <a:gd name="connsiteX8" fmla="*/ 673226 w 1346449"/>
              <a:gd name="connsiteY8" fmla="*/ 1580284 h 3166775"/>
              <a:gd name="connsiteX9" fmla="*/ 493206 w 1346449"/>
              <a:gd name="connsiteY9" fmla="*/ 1400264 h 3166775"/>
              <a:gd name="connsiteX10" fmla="*/ 612000 w 1346449"/>
              <a:gd name="connsiteY10" fmla="*/ 1231645 h 3166775"/>
              <a:gd name="connsiteX11" fmla="*/ 591263 w 1346449"/>
              <a:gd name="connsiteY11" fmla="*/ 10368 h 3166775"/>
              <a:gd name="connsiteX12" fmla="*/ 2939 w 1346449"/>
              <a:gd name="connsiteY12" fmla="*/ 1491744 h 3166775"/>
              <a:gd name="connsiteX13" fmla="*/ 0 w 1346449"/>
              <a:gd name="connsiteY13" fmla="*/ 1491744 h 3166775"/>
              <a:gd name="connsiteX14" fmla="*/ 2009 w 1346449"/>
              <a:gd name="connsiteY14" fmla="*/ 1494147 h 3166775"/>
              <a:gd name="connsiteX15" fmla="*/ 0 w 1346449"/>
              <a:gd name="connsiteY15" fmla="*/ 1499342 h 3166775"/>
              <a:gd name="connsiteX16" fmla="*/ 6353 w 1346449"/>
              <a:gd name="connsiteY16" fmla="*/ 1499342 h 3166775"/>
              <a:gd name="connsiteX17" fmla="*/ 273414 w 1346449"/>
              <a:gd name="connsiteY17" fmla="*/ 2293171 h 3166775"/>
              <a:gd name="connsiteX18" fmla="*/ 1091887 w 1346449"/>
              <a:gd name="connsiteY18" fmla="*/ 2283744 h 3166775"/>
              <a:gd name="connsiteX19" fmla="*/ 1340768 w 1346449"/>
              <a:gd name="connsiteY19" fmla="*/ 1499342 h 3166775"/>
              <a:gd name="connsiteX20" fmla="*/ 1346449 w 1346449"/>
              <a:gd name="connsiteY20" fmla="*/ 1499342 h 3166775"/>
              <a:gd name="connsiteX21" fmla="*/ 1344512 w 1346449"/>
              <a:gd name="connsiteY21" fmla="*/ 1494334 h 3166775"/>
              <a:gd name="connsiteX22" fmla="*/ 1346448 w 1346449"/>
              <a:gd name="connsiteY22" fmla="*/ 1491744 h 3166775"/>
              <a:gd name="connsiteX23" fmla="*/ 1343510 w 1346449"/>
              <a:gd name="connsiteY23" fmla="*/ 1491744 h 3166775"/>
              <a:gd name="connsiteX24" fmla="*/ 755186 w 1346449"/>
              <a:gd name="connsiteY24" fmla="*/ 0 h 316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346449" h="3166775">
                <a:moveTo>
                  <a:pt x="1148449" y="2374775"/>
                </a:moveTo>
                <a:lnTo>
                  <a:pt x="198001" y="2374775"/>
                </a:lnTo>
                <a:lnTo>
                  <a:pt x="1" y="3166775"/>
                </a:lnTo>
                <a:lnTo>
                  <a:pt x="1346449" y="3166775"/>
                </a:lnTo>
                <a:lnTo>
                  <a:pt x="1148449" y="2374775"/>
                </a:lnTo>
                <a:close/>
                <a:moveTo>
                  <a:pt x="755186" y="0"/>
                </a:moveTo>
                <a:cubicBezTo>
                  <a:pt x="755186" y="438198"/>
                  <a:pt x="734449" y="793446"/>
                  <a:pt x="734449" y="1231644"/>
                </a:cubicBezTo>
                <a:cubicBezTo>
                  <a:pt x="803843" y="1256124"/>
                  <a:pt x="853246" y="1322425"/>
                  <a:pt x="853246" y="1400264"/>
                </a:cubicBezTo>
                <a:cubicBezTo>
                  <a:pt x="853246" y="1499686"/>
                  <a:pt x="772648" y="1580284"/>
                  <a:pt x="673226" y="1580284"/>
                </a:cubicBezTo>
                <a:cubicBezTo>
                  <a:pt x="573804" y="1580284"/>
                  <a:pt x="493206" y="1499686"/>
                  <a:pt x="493206" y="1400264"/>
                </a:cubicBezTo>
                <a:cubicBezTo>
                  <a:pt x="493206" y="1322426"/>
                  <a:pt x="542608" y="1256126"/>
                  <a:pt x="612000" y="1231645"/>
                </a:cubicBezTo>
                <a:lnTo>
                  <a:pt x="591263" y="10368"/>
                </a:lnTo>
                <a:lnTo>
                  <a:pt x="2939" y="1491744"/>
                </a:lnTo>
                <a:lnTo>
                  <a:pt x="0" y="1491744"/>
                </a:lnTo>
                <a:lnTo>
                  <a:pt x="2009" y="1494147"/>
                </a:lnTo>
                <a:lnTo>
                  <a:pt x="0" y="1499342"/>
                </a:lnTo>
                <a:lnTo>
                  <a:pt x="6353" y="1499342"/>
                </a:lnTo>
                <a:cubicBezTo>
                  <a:pt x="274151" y="1797289"/>
                  <a:pt x="320153" y="2031319"/>
                  <a:pt x="273414" y="2293171"/>
                </a:cubicBezTo>
                <a:lnTo>
                  <a:pt x="1091887" y="2283744"/>
                </a:lnTo>
                <a:cubicBezTo>
                  <a:pt x="1035756" y="1984266"/>
                  <a:pt x="1081794" y="1833397"/>
                  <a:pt x="1340768" y="1499342"/>
                </a:cubicBezTo>
                <a:lnTo>
                  <a:pt x="1346449" y="1499342"/>
                </a:lnTo>
                <a:lnTo>
                  <a:pt x="1344512" y="1494334"/>
                </a:lnTo>
                <a:cubicBezTo>
                  <a:pt x="1345124" y="1493447"/>
                  <a:pt x="1345785" y="1492596"/>
                  <a:pt x="1346448" y="1491744"/>
                </a:cubicBezTo>
                <a:lnTo>
                  <a:pt x="1343510" y="1491744"/>
                </a:lnTo>
                <a:cubicBezTo>
                  <a:pt x="1140490" y="966846"/>
                  <a:pt x="958206" y="524898"/>
                  <a:pt x="75518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57" name="Rectangle 7">
            <a:extLst>
              <a:ext uri="{FF2B5EF4-FFF2-40B4-BE49-F238E27FC236}">
                <a16:creationId xmlns:a16="http://schemas.microsoft.com/office/drawing/2014/main" id="{84693C49-05C6-4CD0-A900-4B843CF3016D}"/>
              </a:ext>
            </a:extLst>
          </p:cNvPr>
          <p:cNvSpPr/>
          <p:nvPr/>
        </p:nvSpPr>
        <p:spPr>
          <a:xfrm rot="18900000">
            <a:off x="9585735" y="3654558"/>
            <a:ext cx="225664" cy="502732"/>
          </a:xfrm>
          <a:custGeom>
            <a:avLst/>
            <a:gdLst/>
            <a:ahLst/>
            <a:cxnLst/>
            <a:rect l="l" t="t" r="r" b="b"/>
            <a:pathLst>
              <a:path w="154109" h="343323">
                <a:moveTo>
                  <a:pt x="102909" y="313772"/>
                </a:moveTo>
                <a:lnTo>
                  <a:pt x="102909" y="328547"/>
                </a:lnTo>
                <a:cubicBezTo>
                  <a:pt x="102909" y="336708"/>
                  <a:pt x="96294" y="343322"/>
                  <a:pt x="88133" y="343323"/>
                </a:cubicBezTo>
                <a:lnTo>
                  <a:pt x="65975" y="343322"/>
                </a:lnTo>
                <a:cubicBezTo>
                  <a:pt x="57814" y="343322"/>
                  <a:pt x="51199" y="336708"/>
                  <a:pt x="51199" y="328547"/>
                </a:cubicBezTo>
                <a:cubicBezTo>
                  <a:pt x="51199" y="323622"/>
                  <a:pt x="51200" y="318696"/>
                  <a:pt x="51200" y="313771"/>
                </a:cubicBezTo>
                <a:close/>
                <a:moveTo>
                  <a:pt x="123327" y="15459"/>
                </a:moveTo>
                <a:cubicBezTo>
                  <a:pt x="141678" y="29245"/>
                  <a:pt x="152926" y="50497"/>
                  <a:pt x="154008" y="73425"/>
                </a:cubicBezTo>
                <a:cubicBezTo>
                  <a:pt x="155089" y="96353"/>
                  <a:pt x="145890" y="118568"/>
                  <a:pt x="128916" y="134021"/>
                </a:cubicBezTo>
                <a:lnTo>
                  <a:pt x="119294" y="123450"/>
                </a:lnTo>
                <a:cubicBezTo>
                  <a:pt x="133118" y="110865"/>
                  <a:pt x="140611" y="92772"/>
                  <a:pt x="139730" y="74098"/>
                </a:cubicBezTo>
                <a:cubicBezTo>
                  <a:pt x="138850" y="55424"/>
                  <a:pt x="129689" y="38115"/>
                  <a:pt x="114743" y="26887"/>
                </a:cubicBezTo>
                <a:close/>
                <a:moveTo>
                  <a:pt x="136698" y="17411"/>
                </a:moveTo>
                <a:cubicBezTo>
                  <a:pt x="103758" y="-15529"/>
                  <a:pt x="50351" y="-15529"/>
                  <a:pt x="17412" y="17411"/>
                </a:cubicBezTo>
                <a:cubicBezTo>
                  <a:pt x="-15528" y="50351"/>
                  <a:pt x="-15528" y="103757"/>
                  <a:pt x="17412" y="136697"/>
                </a:cubicBezTo>
                <a:cubicBezTo>
                  <a:pt x="50351" y="169637"/>
                  <a:pt x="103758" y="169637"/>
                  <a:pt x="136698" y="136697"/>
                </a:cubicBezTo>
                <a:cubicBezTo>
                  <a:pt x="169637" y="103757"/>
                  <a:pt x="169637" y="50351"/>
                  <a:pt x="136698" y="17411"/>
                </a:cubicBezTo>
                <a:close/>
                <a:moveTo>
                  <a:pt x="154109" y="0"/>
                </a:moveTo>
                <a:cubicBezTo>
                  <a:pt x="196665" y="42556"/>
                  <a:pt x="196665" y="111552"/>
                  <a:pt x="154109" y="154108"/>
                </a:cubicBezTo>
                <a:cubicBezTo>
                  <a:pt x="139576" y="168641"/>
                  <a:pt x="121959" y="178211"/>
                  <a:pt x="102912" y="180994"/>
                </a:cubicBezTo>
                <a:lnTo>
                  <a:pt x="102912" y="308310"/>
                </a:lnTo>
                <a:lnTo>
                  <a:pt x="51197" y="308310"/>
                </a:lnTo>
                <a:lnTo>
                  <a:pt x="51197" y="180994"/>
                </a:lnTo>
                <a:cubicBezTo>
                  <a:pt x="32150" y="178211"/>
                  <a:pt x="14534" y="168641"/>
                  <a:pt x="0" y="154108"/>
                </a:cubicBezTo>
                <a:cubicBezTo>
                  <a:pt x="-42555" y="111552"/>
                  <a:pt x="-42555" y="42556"/>
                  <a:pt x="0" y="0"/>
                </a:cubicBezTo>
                <a:cubicBezTo>
                  <a:pt x="42556" y="-42556"/>
                  <a:pt x="111553" y="-42556"/>
                  <a:pt x="15410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8" name="Parallelogram 15">
            <a:extLst>
              <a:ext uri="{FF2B5EF4-FFF2-40B4-BE49-F238E27FC236}">
                <a16:creationId xmlns:a16="http://schemas.microsoft.com/office/drawing/2014/main" id="{7A9FBE9D-EE5A-4F1B-8EDD-3D011F43183E}"/>
              </a:ext>
            </a:extLst>
          </p:cNvPr>
          <p:cNvSpPr/>
          <p:nvPr/>
        </p:nvSpPr>
        <p:spPr>
          <a:xfrm flipH="1">
            <a:off x="5267026" y="4641909"/>
            <a:ext cx="464493" cy="464493"/>
          </a:xfrm>
          <a:custGeom>
            <a:avLst/>
            <a:gdLst/>
            <a:ahLst/>
            <a:cxnLst/>
            <a:rect l="l" t="t" r="r" b="b"/>
            <a:pathLst>
              <a:path w="3242753" h="3227814">
                <a:moveTo>
                  <a:pt x="1621376" y="1043635"/>
                </a:moveTo>
                <a:cubicBezTo>
                  <a:pt x="1557188" y="1043635"/>
                  <a:pt x="1505154" y="1095669"/>
                  <a:pt x="1505154" y="1159857"/>
                </a:cubicBezTo>
                <a:lnTo>
                  <a:pt x="1505154" y="1625483"/>
                </a:lnTo>
                <a:lnTo>
                  <a:pt x="1033577" y="1625483"/>
                </a:lnTo>
                <a:cubicBezTo>
                  <a:pt x="969389" y="1625483"/>
                  <a:pt x="917355" y="1677517"/>
                  <a:pt x="917355" y="1741705"/>
                </a:cubicBezTo>
                <a:cubicBezTo>
                  <a:pt x="917355" y="1805893"/>
                  <a:pt x="969389" y="1857927"/>
                  <a:pt x="1033577" y="1857927"/>
                </a:cubicBezTo>
                <a:lnTo>
                  <a:pt x="1614688" y="1857927"/>
                </a:lnTo>
                <a:lnTo>
                  <a:pt x="1619859" y="1856884"/>
                </a:lnTo>
                <a:cubicBezTo>
                  <a:pt x="1620361" y="1857187"/>
                  <a:pt x="1620868" y="1857190"/>
                  <a:pt x="1621376" y="1857190"/>
                </a:cubicBezTo>
                <a:cubicBezTo>
                  <a:pt x="1685564" y="1857190"/>
                  <a:pt x="1737598" y="1805156"/>
                  <a:pt x="1737598" y="1740968"/>
                </a:cubicBezTo>
                <a:lnTo>
                  <a:pt x="1737598" y="1159857"/>
                </a:lnTo>
                <a:cubicBezTo>
                  <a:pt x="1737598" y="1095669"/>
                  <a:pt x="1685564" y="1043635"/>
                  <a:pt x="1621376" y="1043635"/>
                </a:cubicBezTo>
                <a:close/>
                <a:moveTo>
                  <a:pt x="1621376" y="628818"/>
                </a:moveTo>
                <a:cubicBezTo>
                  <a:pt x="2206882" y="628818"/>
                  <a:pt x="2681529" y="1103464"/>
                  <a:pt x="2681529" y="1688970"/>
                </a:cubicBezTo>
                <a:cubicBezTo>
                  <a:pt x="2681529" y="2274476"/>
                  <a:pt x="2206882" y="2749122"/>
                  <a:pt x="1621376" y="2749122"/>
                </a:cubicBezTo>
                <a:cubicBezTo>
                  <a:pt x="1035870" y="2749122"/>
                  <a:pt x="561223" y="2274476"/>
                  <a:pt x="561223" y="1688970"/>
                </a:cubicBezTo>
                <a:cubicBezTo>
                  <a:pt x="561223" y="1103464"/>
                  <a:pt x="1035870" y="628818"/>
                  <a:pt x="1621376" y="628818"/>
                </a:cubicBezTo>
                <a:close/>
                <a:moveTo>
                  <a:pt x="1621376" y="424596"/>
                </a:moveTo>
                <a:cubicBezTo>
                  <a:pt x="923081" y="424596"/>
                  <a:pt x="357001" y="990676"/>
                  <a:pt x="357001" y="1688970"/>
                </a:cubicBezTo>
                <a:cubicBezTo>
                  <a:pt x="357001" y="2128645"/>
                  <a:pt x="581423" y="2515905"/>
                  <a:pt x="922189" y="2742109"/>
                </a:cubicBezTo>
                <a:lnTo>
                  <a:pt x="652992" y="3227814"/>
                </a:lnTo>
                <a:lnTo>
                  <a:pt x="911997" y="3227814"/>
                </a:lnTo>
                <a:lnTo>
                  <a:pt x="1121304" y="2850168"/>
                </a:lnTo>
                <a:cubicBezTo>
                  <a:pt x="1274563" y="2916691"/>
                  <a:pt x="1443689" y="2953344"/>
                  <a:pt x="1621376" y="2953344"/>
                </a:cubicBezTo>
                <a:cubicBezTo>
                  <a:pt x="1799063" y="2953344"/>
                  <a:pt x="1968189" y="2916691"/>
                  <a:pt x="2121449" y="2850168"/>
                </a:cubicBezTo>
                <a:lnTo>
                  <a:pt x="2330755" y="3227814"/>
                </a:lnTo>
                <a:lnTo>
                  <a:pt x="2589760" y="3227814"/>
                </a:lnTo>
                <a:lnTo>
                  <a:pt x="2320563" y="2742109"/>
                </a:lnTo>
                <a:cubicBezTo>
                  <a:pt x="2661329" y="2515905"/>
                  <a:pt x="2885751" y="2128645"/>
                  <a:pt x="2885751" y="1688970"/>
                </a:cubicBezTo>
                <a:cubicBezTo>
                  <a:pt x="2885751" y="990676"/>
                  <a:pt x="2319671" y="424596"/>
                  <a:pt x="1621376" y="424596"/>
                </a:cubicBezTo>
                <a:close/>
                <a:moveTo>
                  <a:pt x="2599800" y="123238"/>
                </a:moveTo>
                <a:cubicBezTo>
                  <a:pt x="2434609" y="120698"/>
                  <a:pt x="2268460" y="180476"/>
                  <a:pt x="2139563" y="303161"/>
                </a:cubicBezTo>
                <a:lnTo>
                  <a:pt x="3057258" y="1232053"/>
                </a:lnTo>
                <a:cubicBezTo>
                  <a:pt x="3305736" y="977255"/>
                  <a:pt x="3304415" y="570405"/>
                  <a:pt x="3054287" y="317226"/>
                </a:cubicBezTo>
                <a:cubicBezTo>
                  <a:pt x="2929224" y="190636"/>
                  <a:pt x="2764991" y="125778"/>
                  <a:pt x="2599800" y="123238"/>
                </a:cubicBezTo>
                <a:close/>
                <a:moveTo>
                  <a:pt x="642953" y="123238"/>
                </a:moveTo>
                <a:cubicBezTo>
                  <a:pt x="477762" y="125778"/>
                  <a:pt x="313529" y="190636"/>
                  <a:pt x="188466" y="317226"/>
                </a:cubicBezTo>
                <a:cubicBezTo>
                  <a:pt x="-61662" y="570405"/>
                  <a:pt x="-62983" y="977255"/>
                  <a:pt x="185495" y="1232053"/>
                </a:cubicBezTo>
                <a:lnTo>
                  <a:pt x="1103190" y="303161"/>
                </a:lnTo>
                <a:cubicBezTo>
                  <a:pt x="974294" y="180476"/>
                  <a:pt x="808144" y="120698"/>
                  <a:pt x="642953" y="123238"/>
                </a:cubicBezTo>
                <a:close/>
                <a:moveTo>
                  <a:pt x="1722692" y="0"/>
                </a:moveTo>
                <a:lnTo>
                  <a:pt x="1520061" y="0"/>
                </a:lnTo>
                <a:cubicBezTo>
                  <a:pt x="1440152" y="0"/>
                  <a:pt x="1375373" y="64779"/>
                  <a:pt x="1375373" y="144688"/>
                </a:cubicBezTo>
                <a:lnTo>
                  <a:pt x="1375373" y="289376"/>
                </a:lnTo>
                <a:lnTo>
                  <a:pt x="1867380" y="289376"/>
                </a:lnTo>
                <a:lnTo>
                  <a:pt x="1867380" y="144688"/>
                </a:lnTo>
                <a:cubicBezTo>
                  <a:pt x="1867380" y="64779"/>
                  <a:pt x="1802601" y="0"/>
                  <a:pt x="172269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9" name="Freeform 19">
            <a:extLst>
              <a:ext uri="{FF2B5EF4-FFF2-40B4-BE49-F238E27FC236}">
                <a16:creationId xmlns:a16="http://schemas.microsoft.com/office/drawing/2014/main" id="{DD59881D-26FD-493B-8AE1-06C59DF34840}"/>
              </a:ext>
            </a:extLst>
          </p:cNvPr>
          <p:cNvSpPr/>
          <p:nvPr/>
        </p:nvSpPr>
        <p:spPr>
          <a:xfrm>
            <a:off x="7745410" y="3642506"/>
            <a:ext cx="460778" cy="453389"/>
          </a:xfrm>
          <a:custGeom>
            <a:avLst/>
            <a:gdLst/>
            <a:ahLst/>
            <a:cxnLst/>
            <a:rect l="l" t="t" r="r" b="b"/>
            <a:pathLst>
              <a:path w="3214097" h="3162551">
                <a:moveTo>
                  <a:pt x="1014592" y="2306036"/>
                </a:moveTo>
                <a:cubicBezTo>
                  <a:pt x="854868" y="2306036"/>
                  <a:pt x="725386" y="2435518"/>
                  <a:pt x="725386" y="2595242"/>
                </a:cubicBezTo>
                <a:cubicBezTo>
                  <a:pt x="725386" y="2754966"/>
                  <a:pt x="854868" y="2884448"/>
                  <a:pt x="1014592" y="2884448"/>
                </a:cubicBezTo>
                <a:cubicBezTo>
                  <a:pt x="1174316" y="2884448"/>
                  <a:pt x="1303798" y="2754966"/>
                  <a:pt x="1303798" y="2595242"/>
                </a:cubicBezTo>
                <a:cubicBezTo>
                  <a:pt x="1303798" y="2435518"/>
                  <a:pt x="1174316" y="2306036"/>
                  <a:pt x="1014592" y="2306036"/>
                </a:cubicBezTo>
                <a:close/>
                <a:moveTo>
                  <a:pt x="481275" y="1691816"/>
                </a:moveTo>
                <a:cubicBezTo>
                  <a:pt x="321551" y="1691816"/>
                  <a:pt x="192069" y="1821298"/>
                  <a:pt x="192069" y="1981022"/>
                </a:cubicBezTo>
                <a:cubicBezTo>
                  <a:pt x="192069" y="2140746"/>
                  <a:pt x="321551" y="2270228"/>
                  <a:pt x="481275" y="2270228"/>
                </a:cubicBezTo>
                <a:cubicBezTo>
                  <a:pt x="640999" y="2270228"/>
                  <a:pt x="770481" y="2140746"/>
                  <a:pt x="770481" y="1981022"/>
                </a:cubicBezTo>
                <a:cubicBezTo>
                  <a:pt x="770481" y="1821298"/>
                  <a:pt x="640999" y="1691816"/>
                  <a:pt x="481275" y="1691816"/>
                </a:cubicBezTo>
                <a:close/>
                <a:moveTo>
                  <a:pt x="2764751" y="1113404"/>
                </a:moveTo>
                <a:cubicBezTo>
                  <a:pt x="2605027" y="1113404"/>
                  <a:pt x="2475545" y="1242886"/>
                  <a:pt x="2475545" y="1402610"/>
                </a:cubicBezTo>
                <a:cubicBezTo>
                  <a:pt x="2475545" y="1562334"/>
                  <a:pt x="2605027" y="1691816"/>
                  <a:pt x="2764751" y="1691816"/>
                </a:cubicBezTo>
                <a:cubicBezTo>
                  <a:pt x="2924475" y="1691816"/>
                  <a:pt x="3053957" y="1562334"/>
                  <a:pt x="3053957" y="1402610"/>
                </a:cubicBezTo>
                <a:cubicBezTo>
                  <a:pt x="3053957" y="1242886"/>
                  <a:pt x="2924475" y="1113404"/>
                  <a:pt x="2764751" y="1113404"/>
                </a:cubicBezTo>
                <a:close/>
                <a:moveTo>
                  <a:pt x="532503" y="881964"/>
                </a:moveTo>
                <a:cubicBezTo>
                  <a:pt x="372779" y="881964"/>
                  <a:pt x="243297" y="1011446"/>
                  <a:pt x="243297" y="1171170"/>
                </a:cubicBezTo>
                <a:cubicBezTo>
                  <a:pt x="243297" y="1330894"/>
                  <a:pt x="372779" y="1460376"/>
                  <a:pt x="532503" y="1460376"/>
                </a:cubicBezTo>
                <a:cubicBezTo>
                  <a:pt x="692227" y="1460376"/>
                  <a:pt x="821709" y="1330894"/>
                  <a:pt x="821709" y="1171170"/>
                </a:cubicBezTo>
                <a:cubicBezTo>
                  <a:pt x="821709" y="1011446"/>
                  <a:pt x="692227" y="881964"/>
                  <a:pt x="532503" y="881964"/>
                </a:cubicBezTo>
                <a:close/>
                <a:moveTo>
                  <a:pt x="1162143" y="321316"/>
                </a:moveTo>
                <a:cubicBezTo>
                  <a:pt x="1002419" y="321316"/>
                  <a:pt x="872937" y="450798"/>
                  <a:pt x="872937" y="610522"/>
                </a:cubicBezTo>
                <a:cubicBezTo>
                  <a:pt x="872937" y="770246"/>
                  <a:pt x="1002419" y="899728"/>
                  <a:pt x="1162143" y="899728"/>
                </a:cubicBezTo>
                <a:cubicBezTo>
                  <a:pt x="1321867" y="899728"/>
                  <a:pt x="1451349" y="770246"/>
                  <a:pt x="1451349" y="610522"/>
                </a:cubicBezTo>
                <a:cubicBezTo>
                  <a:pt x="1451349" y="450798"/>
                  <a:pt x="1321867" y="321316"/>
                  <a:pt x="1162143" y="321316"/>
                </a:cubicBezTo>
                <a:close/>
                <a:moveTo>
                  <a:pt x="1963447" y="177300"/>
                </a:moveTo>
                <a:cubicBezTo>
                  <a:pt x="1803723" y="177300"/>
                  <a:pt x="1674241" y="306782"/>
                  <a:pt x="1674241" y="466506"/>
                </a:cubicBezTo>
                <a:cubicBezTo>
                  <a:pt x="1674241" y="626230"/>
                  <a:pt x="1803723" y="755712"/>
                  <a:pt x="1963447" y="755712"/>
                </a:cubicBezTo>
                <a:cubicBezTo>
                  <a:pt x="2123171" y="755712"/>
                  <a:pt x="2252653" y="626230"/>
                  <a:pt x="2252653" y="466506"/>
                </a:cubicBezTo>
                <a:cubicBezTo>
                  <a:pt x="2252653" y="306782"/>
                  <a:pt x="2123171" y="177300"/>
                  <a:pt x="1963447" y="177300"/>
                </a:cubicBezTo>
                <a:close/>
                <a:moveTo>
                  <a:pt x="1752672" y="312"/>
                </a:moveTo>
                <a:cubicBezTo>
                  <a:pt x="1817888" y="-690"/>
                  <a:pt x="1885249" y="703"/>
                  <a:pt x="1954799" y="4657"/>
                </a:cubicBezTo>
                <a:cubicBezTo>
                  <a:pt x="2504015" y="53541"/>
                  <a:pt x="2975590" y="412975"/>
                  <a:pt x="3145244" y="944937"/>
                </a:cubicBezTo>
                <a:cubicBezTo>
                  <a:pt x="3412664" y="2126757"/>
                  <a:pt x="2837568" y="2017487"/>
                  <a:pt x="2506889" y="1867964"/>
                </a:cubicBezTo>
                <a:cubicBezTo>
                  <a:pt x="1580987" y="1673869"/>
                  <a:pt x="2725425" y="3197869"/>
                  <a:pt x="1014520" y="3161925"/>
                </a:cubicBezTo>
                <a:cubicBezTo>
                  <a:pt x="-14898" y="3061283"/>
                  <a:pt x="-138545" y="1873713"/>
                  <a:pt x="108747" y="1100212"/>
                </a:cubicBezTo>
                <a:cubicBezTo>
                  <a:pt x="278579" y="569148"/>
                  <a:pt x="774429" y="15339"/>
                  <a:pt x="1752672" y="312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0" name="Rectangle 30">
            <a:extLst>
              <a:ext uri="{FF2B5EF4-FFF2-40B4-BE49-F238E27FC236}">
                <a16:creationId xmlns:a16="http://schemas.microsoft.com/office/drawing/2014/main" id="{3BFEE74E-183A-4C32-9BDF-AC2573B061E0}"/>
              </a:ext>
            </a:extLst>
          </p:cNvPr>
          <p:cNvSpPr/>
          <p:nvPr/>
        </p:nvSpPr>
        <p:spPr>
          <a:xfrm>
            <a:off x="11063701" y="3600566"/>
            <a:ext cx="464493" cy="463135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1" name="Rectangle 7">
            <a:extLst>
              <a:ext uri="{FF2B5EF4-FFF2-40B4-BE49-F238E27FC236}">
                <a16:creationId xmlns:a16="http://schemas.microsoft.com/office/drawing/2014/main" id="{A2454068-D6A0-42C7-BCE1-D03833DCF2E4}"/>
              </a:ext>
            </a:extLst>
          </p:cNvPr>
          <p:cNvSpPr/>
          <p:nvPr/>
        </p:nvSpPr>
        <p:spPr>
          <a:xfrm>
            <a:off x="6950824" y="1518716"/>
            <a:ext cx="471567" cy="471567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01869" y="2055482"/>
                </a:moveTo>
                <a:lnTo>
                  <a:pt x="869869" y="2055482"/>
                </a:lnTo>
                <a:lnTo>
                  <a:pt x="869869" y="2919482"/>
                </a:lnTo>
                <a:lnTo>
                  <a:pt x="401869" y="2919482"/>
                </a:lnTo>
                <a:close/>
                <a:moveTo>
                  <a:pt x="1121949" y="1695482"/>
                </a:moveTo>
                <a:lnTo>
                  <a:pt x="1589949" y="1695482"/>
                </a:lnTo>
                <a:lnTo>
                  <a:pt x="1589949" y="2919482"/>
                </a:lnTo>
                <a:lnTo>
                  <a:pt x="1121949" y="2919482"/>
                </a:lnTo>
                <a:close/>
                <a:moveTo>
                  <a:pt x="1842029" y="1335482"/>
                </a:moveTo>
                <a:lnTo>
                  <a:pt x="2310029" y="1335482"/>
                </a:lnTo>
                <a:lnTo>
                  <a:pt x="2310029" y="2919482"/>
                </a:lnTo>
                <a:lnTo>
                  <a:pt x="1842029" y="2919482"/>
                </a:lnTo>
                <a:close/>
                <a:moveTo>
                  <a:pt x="2562109" y="975482"/>
                </a:moveTo>
                <a:lnTo>
                  <a:pt x="3030109" y="975482"/>
                </a:lnTo>
                <a:lnTo>
                  <a:pt x="3030109" y="2919482"/>
                </a:lnTo>
                <a:lnTo>
                  <a:pt x="2562109" y="2919482"/>
                </a:lnTo>
                <a:close/>
                <a:moveTo>
                  <a:pt x="2321888" y="224805"/>
                </a:moveTo>
                <a:lnTo>
                  <a:pt x="2880631" y="247420"/>
                </a:lnTo>
                <a:lnTo>
                  <a:pt x="2620844" y="742612"/>
                </a:lnTo>
                <a:lnTo>
                  <a:pt x="2546105" y="613161"/>
                </a:lnTo>
                <a:lnTo>
                  <a:pt x="541555" y="1770488"/>
                </a:lnTo>
                <a:lnTo>
                  <a:pt x="392077" y="1511585"/>
                </a:lnTo>
                <a:lnTo>
                  <a:pt x="2396627" y="354257"/>
                </a:lnTo>
                <a:close/>
                <a:moveTo>
                  <a:pt x="0" y="0"/>
                </a:moveTo>
                <a:lnTo>
                  <a:pt x="180000" y="0"/>
                </a:lnTo>
                <a:lnTo>
                  <a:pt x="180000" y="3059999"/>
                </a:lnTo>
                <a:lnTo>
                  <a:pt x="3240000" y="3059999"/>
                </a:lnTo>
                <a:lnTo>
                  <a:pt x="3240000" y="3239999"/>
                </a:lnTo>
                <a:lnTo>
                  <a:pt x="180000" y="3239999"/>
                </a:lnTo>
                <a:lnTo>
                  <a:pt x="180000" y="3240000"/>
                </a:lnTo>
                <a:lnTo>
                  <a:pt x="0" y="3240000"/>
                </a:lnTo>
                <a:lnTo>
                  <a:pt x="0" y="3239999"/>
                </a:lnTo>
                <a:lnTo>
                  <a:pt x="0" y="305999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2" name="Rectangle 15">
            <a:extLst>
              <a:ext uri="{FF2B5EF4-FFF2-40B4-BE49-F238E27FC236}">
                <a16:creationId xmlns:a16="http://schemas.microsoft.com/office/drawing/2014/main" id="{ECBB7944-2021-44C3-960E-8480CFC6DEF9}"/>
              </a:ext>
            </a:extLst>
          </p:cNvPr>
          <p:cNvSpPr/>
          <p:nvPr/>
        </p:nvSpPr>
        <p:spPr>
          <a:xfrm rot="5400000">
            <a:off x="7737684" y="1518715"/>
            <a:ext cx="472195" cy="471568"/>
          </a:xfrm>
          <a:custGeom>
            <a:avLst/>
            <a:gdLst/>
            <a:ahLst/>
            <a:cxnLst/>
            <a:rect l="l" t="t" r="r" b="b"/>
            <a:pathLst>
              <a:path w="3244313" h="3240000">
                <a:moveTo>
                  <a:pt x="2055482" y="677891"/>
                </a:moveTo>
                <a:lnTo>
                  <a:pt x="2055482" y="209891"/>
                </a:lnTo>
                <a:lnTo>
                  <a:pt x="2919482" y="209891"/>
                </a:lnTo>
                <a:lnTo>
                  <a:pt x="2919482" y="677891"/>
                </a:lnTo>
                <a:close/>
                <a:moveTo>
                  <a:pt x="1695482" y="1397971"/>
                </a:moveTo>
                <a:lnTo>
                  <a:pt x="1695482" y="929971"/>
                </a:lnTo>
                <a:lnTo>
                  <a:pt x="2919482" y="929971"/>
                </a:lnTo>
                <a:lnTo>
                  <a:pt x="2919482" y="1397971"/>
                </a:lnTo>
                <a:close/>
                <a:moveTo>
                  <a:pt x="1335482" y="2118051"/>
                </a:moveTo>
                <a:lnTo>
                  <a:pt x="1335482" y="1650051"/>
                </a:lnTo>
                <a:lnTo>
                  <a:pt x="2919482" y="1650051"/>
                </a:lnTo>
                <a:lnTo>
                  <a:pt x="2919482" y="2118051"/>
                </a:lnTo>
                <a:close/>
                <a:moveTo>
                  <a:pt x="975482" y="2838131"/>
                </a:moveTo>
                <a:lnTo>
                  <a:pt x="975482" y="2370131"/>
                </a:lnTo>
                <a:lnTo>
                  <a:pt x="2919482" y="2370131"/>
                </a:lnTo>
                <a:lnTo>
                  <a:pt x="2919482" y="2838131"/>
                </a:lnTo>
                <a:close/>
                <a:moveTo>
                  <a:pt x="10788" y="2651034"/>
                </a:moveTo>
                <a:lnTo>
                  <a:pt x="1168116" y="646484"/>
                </a:lnTo>
                <a:lnTo>
                  <a:pt x="1038664" y="571745"/>
                </a:lnTo>
                <a:lnTo>
                  <a:pt x="1533856" y="311959"/>
                </a:lnTo>
                <a:lnTo>
                  <a:pt x="1556471" y="870701"/>
                </a:lnTo>
                <a:lnTo>
                  <a:pt x="1427019" y="795962"/>
                </a:lnTo>
                <a:lnTo>
                  <a:pt x="269691" y="2800512"/>
                </a:lnTo>
                <a:close/>
                <a:moveTo>
                  <a:pt x="0" y="3240000"/>
                </a:moveTo>
                <a:lnTo>
                  <a:pt x="0" y="3060000"/>
                </a:lnTo>
                <a:lnTo>
                  <a:pt x="3064313" y="3060000"/>
                </a:lnTo>
                <a:lnTo>
                  <a:pt x="3064313" y="0"/>
                </a:lnTo>
                <a:lnTo>
                  <a:pt x="3244313" y="0"/>
                </a:lnTo>
                <a:lnTo>
                  <a:pt x="3244313" y="3240000"/>
                </a:lnTo>
                <a:lnTo>
                  <a:pt x="3240000" y="3240000"/>
                </a:lnTo>
                <a:lnTo>
                  <a:pt x="3064313" y="3240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3" name="Pie 24">
            <a:extLst>
              <a:ext uri="{FF2B5EF4-FFF2-40B4-BE49-F238E27FC236}">
                <a16:creationId xmlns:a16="http://schemas.microsoft.com/office/drawing/2014/main" id="{DB38F196-AF37-4B00-AA3E-183F9372FBAD}"/>
              </a:ext>
            </a:extLst>
          </p:cNvPr>
          <p:cNvSpPr/>
          <p:nvPr/>
        </p:nvSpPr>
        <p:spPr>
          <a:xfrm>
            <a:off x="6809927" y="4618984"/>
            <a:ext cx="513183" cy="510342"/>
          </a:xfrm>
          <a:custGeom>
            <a:avLst/>
            <a:gdLst/>
            <a:ahLst/>
            <a:cxnLst/>
            <a:rect l="l" t="t" r="r" b="b"/>
            <a:pathLst>
              <a:path w="3228711" h="3210836">
                <a:moveTo>
                  <a:pt x="351626" y="695968"/>
                </a:moveTo>
                <a:lnTo>
                  <a:pt x="1548007" y="1678300"/>
                </a:lnTo>
                <a:lnTo>
                  <a:pt x="236194" y="2500159"/>
                </a:lnTo>
                <a:cubicBezTo>
                  <a:pt x="-116985" y="1936431"/>
                  <a:pt x="-70514" y="1210092"/>
                  <a:pt x="351626" y="695968"/>
                </a:cubicBezTo>
                <a:close/>
                <a:moveTo>
                  <a:pt x="1957429" y="262366"/>
                </a:moveTo>
                <a:cubicBezTo>
                  <a:pt x="2634256" y="359480"/>
                  <a:pt x="3156733" y="907132"/>
                  <a:pt x="3221913" y="1587776"/>
                </a:cubicBezTo>
                <a:cubicBezTo>
                  <a:pt x="3287093" y="2268421"/>
                  <a:pt x="2878048" y="2905277"/>
                  <a:pt x="2231953" y="3129078"/>
                </a:cubicBezTo>
                <a:cubicBezTo>
                  <a:pt x="1585858" y="3352879"/>
                  <a:pt x="870522" y="3105497"/>
                  <a:pt x="500715" y="2530372"/>
                </a:cubicBezTo>
                <a:lnTo>
                  <a:pt x="1746987" y="1729019"/>
                </a:lnTo>
                <a:close/>
                <a:moveTo>
                  <a:pt x="1604447" y="200"/>
                </a:moveTo>
                <a:cubicBezTo>
                  <a:pt x="1665125" y="-778"/>
                  <a:pt x="1726175" y="1809"/>
                  <a:pt x="1787307" y="8072"/>
                </a:cubicBezTo>
                <a:lnTo>
                  <a:pt x="1629532" y="1548011"/>
                </a:lnTo>
                <a:lnTo>
                  <a:pt x="483856" y="506987"/>
                </a:lnTo>
                <a:cubicBezTo>
                  <a:pt x="773141" y="188622"/>
                  <a:pt x="1179697" y="7051"/>
                  <a:pt x="1604447" y="20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4" name="Parallelogram 30">
            <a:extLst>
              <a:ext uri="{FF2B5EF4-FFF2-40B4-BE49-F238E27FC236}">
                <a16:creationId xmlns:a16="http://schemas.microsoft.com/office/drawing/2014/main" id="{07A9DF64-EAEC-4F98-A0C9-E2239CA0F425}"/>
              </a:ext>
            </a:extLst>
          </p:cNvPr>
          <p:cNvSpPr/>
          <p:nvPr/>
        </p:nvSpPr>
        <p:spPr>
          <a:xfrm flipH="1">
            <a:off x="11038458" y="2527766"/>
            <a:ext cx="514976" cy="516250"/>
          </a:xfrm>
          <a:custGeom>
            <a:avLst/>
            <a:gdLst/>
            <a:ahLst/>
            <a:cxnLst/>
            <a:rect l="l" t="t" r="r" b="b"/>
            <a:pathLst>
              <a:path w="3240000" h="3248012">
                <a:moveTo>
                  <a:pt x="712553" y="858820"/>
                </a:moveTo>
                <a:cubicBezTo>
                  <a:pt x="727950" y="858820"/>
                  <a:pt x="743348" y="864694"/>
                  <a:pt x="755096" y="876443"/>
                </a:cubicBezTo>
                <a:lnTo>
                  <a:pt x="1193671" y="1315016"/>
                </a:lnTo>
                <a:lnTo>
                  <a:pt x="1509169" y="999517"/>
                </a:lnTo>
                <a:cubicBezTo>
                  <a:pt x="1509517" y="999169"/>
                  <a:pt x="1509868" y="998827"/>
                  <a:pt x="1510414" y="998691"/>
                </a:cubicBezTo>
                <a:lnTo>
                  <a:pt x="1518932" y="988592"/>
                </a:lnTo>
                <a:cubicBezTo>
                  <a:pt x="1531945" y="978263"/>
                  <a:pt x="1547912" y="974188"/>
                  <a:pt x="1563209" y="975946"/>
                </a:cubicBezTo>
                <a:cubicBezTo>
                  <a:pt x="1578505" y="977705"/>
                  <a:pt x="1593131" y="985299"/>
                  <a:pt x="1603459" y="998313"/>
                </a:cubicBezTo>
                <a:lnTo>
                  <a:pt x="1892346" y="1362277"/>
                </a:lnTo>
                <a:lnTo>
                  <a:pt x="2149759" y="1177067"/>
                </a:lnTo>
                <a:lnTo>
                  <a:pt x="2151621" y="1174867"/>
                </a:lnTo>
                <a:cubicBezTo>
                  <a:pt x="2159033" y="1169006"/>
                  <a:pt x="2167397" y="1165168"/>
                  <a:pt x="2176160" y="1163802"/>
                </a:cubicBezTo>
                <a:cubicBezTo>
                  <a:pt x="2177188" y="1163485"/>
                  <a:pt x="2178237" y="1163269"/>
                  <a:pt x="2179375" y="1163558"/>
                </a:cubicBezTo>
                <a:cubicBezTo>
                  <a:pt x="2184768" y="1161771"/>
                  <a:pt x="2190389" y="1161654"/>
                  <a:pt x="2195921" y="1162300"/>
                </a:cubicBezTo>
                <a:cubicBezTo>
                  <a:pt x="2196662" y="1162386"/>
                  <a:pt x="2197402" y="1162487"/>
                  <a:pt x="2198081" y="1162987"/>
                </a:cubicBezTo>
                <a:cubicBezTo>
                  <a:pt x="2202197" y="1163290"/>
                  <a:pt x="2206218" y="1164270"/>
                  <a:pt x="2209739" y="1166702"/>
                </a:cubicBezTo>
                <a:cubicBezTo>
                  <a:pt x="2213116" y="1166857"/>
                  <a:pt x="2216051" y="1168231"/>
                  <a:pt x="2218766" y="1170038"/>
                </a:cubicBezTo>
                <a:cubicBezTo>
                  <a:pt x="2225342" y="1173160"/>
                  <a:pt x="2231151" y="1177875"/>
                  <a:pt x="2235489" y="1184194"/>
                </a:cubicBezTo>
                <a:lnTo>
                  <a:pt x="2236132" y="1184737"/>
                </a:lnTo>
                <a:lnTo>
                  <a:pt x="2236287" y="1184934"/>
                </a:lnTo>
                <a:lnTo>
                  <a:pt x="2238712" y="1187183"/>
                </a:lnTo>
                <a:cubicBezTo>
                  <a:pt x="2239115" y="1187744"/>
                  <a:pt x="2239507" y="1188310"/>
                  <a:pt x="2239574" y="1189090"/>
                </a:cubicBezTo>
                <a:lnTo>
                  <a:pt x="2540580" y="1569705"/>
                </a:lnTo>
                <a:cubicBezTo>
                  <a:pt x="2561191" y="1595768"/>
                  <a:pt x="2556772" y="1633604"/>
                  <a:pt x="2530710" y="1654215"/>
                </a:cubicBezTo>
                <a:cubicBezTo>
                  <a:pt x="2504647" y="1674827"/>
                  <a:pt x="2466811" y="1670408"/>
                  <a:pt x="2446199" y="1644345"/>
                </a:cubicBezTo>
                <a:lnTo>
                  <a:pt x="2177884" y="1305067"/>
                </a:lnTo>
                <a:lnTo>
                  <a:pt x="1934804" y="1479967"/>
                </a:lnTo>
                <a:cubicBezTo>
                  <a:pt x="1927367" y="1485317"/>
                  <a:pt x="1919123" y="1488726"/>
                  <a:pt x="1910598" y="1489881"/>
                </a:cubicBezTo>
                <a:cubicBezTo>
                  <a:pt x="1885257" y="1507791"/>
                  <a:pt x="1850121" y="1502627"/>
                  <a:pt x="1830495" y="1477903"/>
                </a:cubicBezTo>
                <a:lnTo>
                  <a:pt x="1551924" y="1126933"/>
                </a:lnTo>
                <a:lnTo>
                  <a:pt x="1239041" y="1439816"/>
                </a:lnTo>
                <a:cubicBezTo>
                  <a:pt x="1226569" y="1452288"/>
                  <a:pt x="1209983" y="1458139"/>
                  <a:pt x="1193674" y="1456888"/>
                </a:cubicBezTo>
                <a:cubicBezTo>
                  <a:pt x="1177363" y="1458142"/>
                  <a:pt x="1160774" y="1452290"/>
                  <a:pt x="1148301" y="1439816"/>
                </a:cubicBezTo>
                <a:lnTo>
                  <a:pt x="670011" y="961527"/>
                </a:lnTo>
                <a:cubicBezTo>
                  <a:pt x="646515" y="938031"/>
                  <a:pt x="646515" y="899938"/>
                  <a:pt x="670011" y="876442"/>
                </a:cubicBezTo>
                <a:cubicBezTo>
                  <a:pt x="681760" y="864694"/>
                  <a:pt x="697157" y="858820"/>
                  <a:pt x="712553" y="858820"/>
                </a:cubicBezTo>
                <a:close/>
                <a:moveTo>
                  <a:pt x="2790000" y="699581"/>
                </a:moveTo>
                <a:lnTo>
                  <a:pt x="450000" y="699581"/>
                </a:lnTo>
                <a:lnTo>
                  <a:pt x="450000" y="1851581"/>
                </a:lnTo>
                <a:lnTo>
                  <a:pt x="2790000" y="1851581"/>
                </a:lnTo>
                <a:close/>
                <a:moveTo>
                  <a:pt x="2987972" y="519497"/>
                </a:moveTo>
                <a:lnTo>
                  <a:pt x="2987972" y="2031665"/>
                </a:lnTo>
                <a:lnTo>
                  <a:pt x="252028" y="2031665"/>
                </a:lnTo>
                <a:lnTo>
                  <a:pt x="252028" y="519497"/>
                </a:lnTo>
                <a:close/>
                <a:moveTo>
                  <a:pt x="1620000" y="0"/>
                </a:moveTo>
                <a:cubicBezTo>
                  <a:pt x="1540462" y="0"/>
                  <a:pt x="1475984" y="64478"/>
                  <a:pt x="1475984" y="144016"/>
                </a:cubicBezTo>
                <a:lnTo>
                  <a:pt x="1475984" y="267469"/>
                </a:lnTo>
                <a:lnTo>
                  <a:pt x="0" y="267469"/>
                </a:lnTo>
                <a:lnTo>
                  <a:pt x="0" y="2283693"/>
                </a:lnTo>
                <a:lnTo>
                  <a:pt x="852101" y="2283693"/>
                </a:lnTo>
                <a:lnTo>
                  <a:pt x="323771" y="3248012"/>
                </a:lnTo>
                <a:lnTo>
                  <a:pt x="621526" y="3248012"/>
                </a:lnTo>
                <a:lnTo>
                  <a:pt x="1149856" y="2283693"/>
                </a:lnTo>
                <a:lnTo>
                  <a:pt x="2090146" y="2283693"/>
                </a:lnTo>
                <a:lnTo>
                  <a:pt x="2618476" y="3248012"/>
                </a:lnTo>
                <a:lnTo>
                  <a:pt x="2916231" y="3248012"/>
                </a:lnTo>
                <a:lnTo>
                  <a:pt x="2387901" y="2283693"/>
                </a:lnTo>
                <a:lnTo>
                  <a:pt x="3240000" y="2283693"/>
                </a:lnTo>
                <a:lnTo>
                  <a:pt x="3240000" y="267469"/>
                </a:lnTo>
                <a:lnTo>
                  <a:pt x="1764016" y="267469"/>
                </a:lnTo>
                <a:lnTo>
                  <a:pt x="1764016" y="144016"/>
                </a:lnTo>
                <a:cubicBezTo>
                  <a:pt x="1764016" y="64478"/>
                  <a:pt x="1699538" y="0"/>
                  <a:pt x="16200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5" name="Block Arc 14">
            <a:extLst>
              <a:ext uri="{FF2B5EF4-FFF2-40B4-BE49-F238E27FC236}">
                <a16:creationId xmlns:a16="http://schemas.microsoft.com/office/drawing/2014/main" id="{F84CC100-88A8-4E3E-8091-D49E44C308ED}"/>
              </a:ext>
            </a:extLst>
          </p:cNvPr>
          <p:cNvSpPr/>
          <p:nvPr/>
        </p:nvSpPr>
        <p:spPr>
          <a:xfrm rot="16200000">
            <a:off x="8525358" y="1470612"/>
            <a:ext cx="567400" cy="567774"/>
          </a:xfrm>
          <a:custGeom>
            <a:avLst/>
            <a:gdLst/>
            <a:ahLst/>
            <a:cxnLst/>
            <a:rect l="l" t="t" r="r" b="b"/>
            <a:pathLst>
              <a:path w="3185463" h="3187558">
                <a:moveTo>
                  <a:pt x="764000" y="2343999"/>
                </a:moveTo>
                <a:cubicBezTo>
                  <a:pt x="566798" y="2256389"/>
                  <a:pt x="385374" y="2134753"/>
                  <a:pt x="230072" y="1981662"/>
                </a:cubicBezTo>
                <a:cubicBezTo>
                  <a:pt x="297001" y="2223876"/>
                  <a:pt x="428049" y="2439341"/>
                  <a:pt x="603989" y="2608945"/>
                </a:cubicBezTo>
                <a:cubicBezTo>
                  <a:pt x="667739" y="2525681"/>
                  <a:pt x="720588" y="2436567"/>
                  <a:pt x="764000" y="2343999"/>
                </a:cubicBezTo>
                <a:close/>
                <a:moveTo>
                  <a:pt x="783530" y="862903"/>
                </a:moveTo>
                <a:cubicBezTo>
                  <a:pt x="737619" y="760936"/>
                  <a:pt x="681240" y="662513"/>
                  <a:pt x="611676" y="571152"/>
                </a:cubicBezTo>
                <a:cubicBezTo>
                  <a:pt x="419218" y="754019"/>
                  <a:pt x="279227" y="991173"/>
                  <a:pt x="215545" y="1258034"/>
                </a:cubicBezTo>
                <a:cubicBezTo>
                  <a:pt x="378729" y="1090139"/>
                  <a:pt x="571934" y="956907"/>
                  <a:pt x="783530" y="862903"/>
                </a:cubicBezTo>
                <a:close/>
                <a:moveTo>
                  <a:pt x="935657" y="1673146"/>
                </a:moveTo>
                <a:lnTo>
                  <a:pt x="227023" y="1673146"/>
                </a:lnTo>
                <a:cubicBezTo>
                  <a:pt x="393068" y="1882941"/>
                  <a:pt x="605618" y="2045968"/>
                  <a:pt x="844267" y="2153109"/>
                </a:cubicBezTo>
                <a:cubicBezTo>
                  <a:pt x="897907" y="1997390"/>
                  <a:pt x="928862" y="1835739"/>
                  <a:pt x="935657" y="1673146"/>
                </a:cubicBezTo>
                <a:close/>
                <a:moveTo>
                  <a:pt x="935928" y="1493146"/>
                </a:moveTo>
                <a:cubicBezTo>
                  <a:pt x="928922" y="1345638"/>
                  <a:pt x="902278" y="1198995"/>
                  <a:pt x="856775" y="1056956"/>
                </a:cubicBezTo>
                <a:cubicBezTo>
                  <a:pt x="636768" y="1156959"/>
                  <a:pt x="439487" y="1304654"/>
                  <a:pt x="281464" y="1493146"/>
                </a:cubicBezTo>
                <a:close/>
                <a:moveTo>
                  <a:pt x="1469785" y="2515107"/>
                </a:moveTo>
                <a:cubicBezTo>
                  <a:pt x="1283000" y="2508124"/>
                  <a:pt x="1100523" y="2472287"/>
                  <a:pt x="927628" y="2411229"/>
                </a:cubicBezTo>
                <a:cubicBezTo>
                  <a:pt x="876831" y="2520843"/>
                  <a:pt x="814172" y="2626182"/>
                  <a:pt x="738220" y="2724387"/>
                </a:cubicBezTo>
                <a:cubicBezTo>
                  <a:pt x="944637" y="2881665"/>
                  <a:pt x="1196120" y="2982471"/>
                  <a:pt x="1469785" y="3005418"/>
                </a:cubicBezTo>
                <a:close/>
                <a:moveTo>
                  <a:pt x="1469785" y="1673146"/>
                </a:moveTo>
                <a:lnTo>
                  <a:pt x="1112275" y="1673146"/>
                </a:lnTo>
                <a:cubicBezTo>
                  <a:pt x="1105327" y="1858153"/>
                  <a:pt x="1070032" y="2042144"/>
                  <a:pt x="1008001" y="2219039"/>
                </a:cubicBezTo>
                <a:cubicBezTo>
                  <a:pt x="1155519" y="2270408"/>
                  <a:pt x="1310845" y="2300826"/>
                  <a:pt x="1469785" y="2307834"/>
                </a:cubicBezTo>
                <a:close/>
                <a:moveTo>
                  <a:pt x="1469785" y="898989"/>
                </a:moveTo>
                <a:cubicBezTo>
                  <a:pt x="1315103" y="907762"/>
                  <a:pt x="1164166" y="938783"/>
                  <a:pt x="1020939" y="990066"/>
                </a:cubicBezTo>
                <a:cubicBezTo>
                  <a:pt x="1074574" y="1153655"/>
                  <a:pt x="1105461" y="1322925"/>
                  <a:pt x="1112368" y="1493146"/>
                </a:cubicBezTo>
                <a:lnTo>
                  <a:pt x="1469785" y="1493146"/>
                </a:lnTo>
                <a:close/>
                <a:moveTo>
                  <a:pt x="1469785" y="182141"/>
                </a:moveTo>
                <a:cubicBezTo>
                  <a:pt x="1199839" y="204777"/>
                  <a:pt x="951477" y="303168"/>
                  <a:pt x="746615" y="456764"/>
                </a:cubicBezTo>
                <a:cubicBezTo>
                  <a:pt x="828296" y="562801"/>
                  <a:pt x="894225" y="677310"/>
                  <a:pt x="947434" y="796072"/>
                </a:cubicBezTo>
                <a:cubicBezTo>
                  <a:pt x="1113886" y="736067"/>
                  <a:pt x="1289644" y="700323"/>
                  <a:pt x="1469785" y="691530"/>
                </a:cubicBezTo>
                <a:close/>
                <a:moveTo>
                  <a:pt x="2150063" y="992171"/>
                </a:moveTo>
                <a:cubicBezTo>
                  <a:pt x="1990712" y="935501"/>
                  <a:pt x="1822242" y="902595"/>
                  <a:pt x="1649785" y="897224"/>
                </a:cubicBezTo>
                <a:lnTo>
                  <a:pt x="1649785" y="1493146"/>
                </a:lnTo>
                <a:lnTo>
                  <a:pt x="2063712" y="1493146"/>
                </a:lnTo>
                <a:cubicBezTo>
                  <a:pt x="2069089" y="1323887"/>
                  <a:pt x="2098366" y="1155330"/>
                  <a:pt x="2150063" y="992171"/>
                </a:cubicBezTo>
                <a:close/>
                <a:moveTo>
                  <a:pt x="2168848" y="2199110"/>
                </a:moveTo>
                <a:cubicBezTo>
                  <a:pt x="2108555" y="2028681"/>
                  <a:pt x="2073581" y="1851532"/>
                  <a:pt x="2065295" y="1673146"/>
                </a:cubicBezTo>
                <a:lnTo>
                  <a:pt x="1649785" y="1673146"/>
                </a:lnTo>
                <a:lnTo>
                  <a:pt x="1649785" y="2307299"/>
                </a:lnTo>
                <a:cubicBezTo>
                  <a:pt x="1829404" y="2299517"/>
                  <a:pt x="2004315" y="2261965"/>
                  <a:pt x="2168848" y="2199110"/>
                </a:cubicBezTo>
                <a:close/>
                <a:moveTo>
                  <a:pt x="2422394" y="446879"/>
                </a:moveTo>
                <a:cubicBezTo>
                  <a:pt x="2204309" y="287209"/>
                  <a:pt x="1938140" y="189883"/>
                  <a:pt x="1649785" y="178919"/>
                </a:cubicBezTo>
                <a:lnTo>
                  <a:pt x="1649785" y="689876"/>
                </a:lnTo>
                <a:cubicBezTo>
                  <a:pt x="1846998" y="695154"/>
                  <a:pt x="2039668" y="732502"/>
                  <a:pt x="2221721" y="797410"/>
                </a:cubicBezTo>
                <a:cubicBezTo>
                  <a:pt x="2275056" y="675360"/>
                  <a:pt x="2341760" y="557662"/>
                  <a:pt x="2422394" y="446879"/>
                </a:cubicBezTo>
                <a:close/>
                <a:moveTo>
                  <a:pt x="2447278" y="2722123"/>
                </a:moveTo>
                <a:cubicBezTo>
                  <a:pt x="2366121" y="2618714"/>
                  <a:pt x="2299534" y="2507403"/>
                  <a:pt x="2246145" y="2391362"/>
                </a:cubicBezTo>
                <a:cubicBezTo>
                  <a:pt x="2057375" y="2464119"/>
                  <a:pt x="1856285" y="2506958"/>
                  <a:pt x="1649785" y="2514779"/>
                </a:cubicBezTo>
                <a:lnTo>
                  <a:pt x="1649785" y="3008639"/>
                </a:lnTo>
                <a:cubicBezTo>
                  <a:pt x="1949198" y="2997255"/>
                  <a:pt x="2224691" y="2892757"/>
                  <a:pt x="2447278" y="2722123"/>
                </a:cubicBezTo>
                <a:close/>
                <a:moveTo>
                  <a:pt x="2878934" y="1493146"/>
                </a:moveTo>
                <a:cubicBezTo>
                  <a:pt x="2723190" y="1307255"/>
                  <a:pt x="2529440" y="1161128"/>
                  <a:pt x="2313862" y="1060620"/>
                </a:cubicBezTo>
                <a:cubicBezTo>
                  <a:pt x="2270535" y="1201714"/>
                  <a:pt x="2245604" y="1347104"/>
                  <a:pt x="2240109" y="1493146"/>
                </a:cubicBezTo>
                <a:close/>
                <a:moveTo>
                  <a:pt x="2890636" y="1673146"/>
                </a:moveTo>
                <a:lnTo>
                  <a:pt x="2241814" y="1673146"/>
                </a:lnTo>
                <a:cubicBezTo>
                  <a:pt x="2249736" y="1827102"/>
                  <a:pt x="2279520" y="1979973"/>
                  <a:pt x="2329964" y="2127513"/>
                </a:cubicBezTo>
                <a:cubicBezTo>
                  <a:pt x="2545677" y="2019923"/>
                  <a:pt x="2738160" y="1866413"/>
                  <a:pt x="2890636" y="1673146"/>
                </a:cubicBezTo>
                <a:close/>
                <a:moveTo>
                  <a:pt x="2973035" y="1284386"/>
                </a:moveTo>
                <a:cubicBezTo>
                  <a:pt x="2912066" y="1001840"/>
                  <a:pt x="2765308" y="751379"/>
                  <a:pt x="2561381" y="561108"/>
                </a:cubicBezTo>
                <a:cubicBezTo>
                  <a:pt x="2489321" y="656437"/>
                  <a:pt x="2431363" y="759225"/>
                  <a:pt x="2384553" y="865647"/>
                </a:cubicBezTo>
                <a:cubicBezTo>
                  <a:pt x="2604520" y="964977"/>
                  <a:pt x="2804622" y="1106677"/>
                  <a:pt x="2973035" y="1284386"/>
                </a:cubicBezTo>
                <a:close/>
                <a:moveTo>
                  <a:pt x="2974277" y="1897328"/>
                </a:moveTo>
                <a:cubicBezTo>
                  <a:pt x="2812488" y="2073933"/>
                  <a:pt x="2619878" y="2216690"/>
                  <a:pt x="2407486" y="2319665"/>
                </a:cubicBezTo>
                <a:cubicBezTo>
                  <a:pt x="2454169" y="2420503"/>
                  <a:pt x="2511856" y="2517376"/>
                  <a:pt x="2582047" y="2607468"/>
                </a:cubicBezTo>
                <a:cubicBezTo>
                  <a:pt x="2776399" y="2417974"/>
                  <a:pt x="2916061" y="2172750"/>
                  <a:pt x="2974277" y="1897328"/>
                </a:cubicBezTo>
                <a:close/>
                <a:moveTo>
                  <a:pt x="3185463" y="1593779"/>
                </a:moveTo>
                <a:cubicBezTo>
                  <a:pt x="3185463" y="2473999"/>
                  <a:pt x="2471904" y="3187558"/>
                  <a:pt x="1591684" y="3187558"/>
                </a:cubicBezTo>
                <a:cubicBezTo>
                  <a:pt x="738111" y="3187558"/>
                  <a:pt x="41261" y="2516549"/>
                  <a:pt x="1913" y="1673146"/>
                </a:cubicBezTo>
                <a:lnTo>
                  <a:pt x="0" y="1673146"/>
                </a:lnTo>
                <a:lnTo>
                  <a:pt x="0" y="1493146"/>
                </a:lnTo>
                <a:lnTo>
                  <a:pt x="2750" y="1493146"/>
                </a:lnTo>
                <a:cubicBezTo>
                  <a:pt x="50490" y="700174"/>
                  <a:pt x="679654" y="64473"/>
                  <a:pt x="1469785" y="6156"/>
                </a:cubicBezTo>
                <a:lnTo>
                  <a:pt x="1469785" y="0"/>
                </a:lnTo>
                <a:lnTo>
                  <a:pt x="1591684" y="0"/>
                </a:lnTo>
                <a:lnTo>
                  <a:pt x="1649785" y="0"/>
                </a:lnTo>
                <a:lnTo>
                  <a:pt x="1649785" y="2934"/>
                </a:lnTo>
                <a:cubicBezTo>
                  <a:pt x="2503127" y="31654"/>
                  <a:pt x="3185463" y="733032"/>
                  <a:pt x="3185463" y="159377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6" name="Block Arc 41">
            <a:extLst>
              <a:ext uri="{FF2B5EF4-FFF2-40B4-BE49-F238E27FC236}">
                <a16:creationId xmlns:a16="http://schemas.microsoft.com/office/drawing/2014/main" id="{39949893-05ED-44C7-999C-84CE9B52D118}"/>
              </a:ext>
            </a:extLst>
          </p:cNvPr>
          <p:cNvSpPr/>
          <p:nvPr/>
        </p:nvSpPr>
        <p:spPr>
          <a:xfrm>
            <a:off x="9408551" y="1424302"/>
            <a:ext cx="473301" cy="660394"/>
          </a:xfrm>
          <a:custGeom>
            <a:avLst/>
            <a:gdLst/>
            <a:ahLst/>
            <a:cxnLst/>
            <a:rect l="l" t="t" r="r" b="b"/>
            <a:pathLst>
              <a:path w="2512265" h="3505352">
                <a:moveTo>
                  <a:pt x="1276582" y="2106401"/>
                </a:moveTo>
                <a:cubicBezTo>
                  <a:pt x="1154832" y="2195007"/>
                  <a:pt x="1018024" y="2262207"/>
                  <a:pt x="871321" y="2302645"/>
                </a:cubicBezTo>
                <a:cubicBezTo>
                  <a:pt x="1041049" y="2346709"/>
                  <a:pt x="1216984" y="2342691"/>
                  <a:pt x="1380867" y="2295542"/>
                </a:cubicBezTo>
                <a:cubicBezTo>
                  <a:pt x="1352791" y="2227964"/>
                  <a:pt x="1317377" y="2164934"/>
                  <a:pt x="1276582" y="2106401"/>
                </a:cubicBezTo>
                <a:close/>
                <a:moveTo>
                  <a:pt x="931061" y="1768598"/>
                </a:moveTo>
                <a:lnTo>
                  <a:pt x="785084" y="2021438"/>
                </a:lnTo>
                <a:lnTo>
                  <a:pt x="684448" y="2196711"/>
                </a:lnTo>
                <a:cubicBezTo>
                  <a:pt x="868931" y="2169533"/>
                  <a:pt x="1041385" y="2098006"/>
                  <a:pt x="1189228" y="1991290"/>
                </a:cubicBezTo>
                <a:cubicBezTo>
                  <a:pt x="1113839" y="1904543"/>
                  <a:pt x="1026949" y="1829435"/>
                  <a:pt x="931061" y="1768598"/>
                </a:cubicBezTo>
                <a:close/>
                <a:moveTo>
                  <a:pt x="1626242" y="1739577"/>
                </a:moveTo>
                <a:cubicBezTo>
                  <a:pt x="1556851" y="1850020"/>
                  <a:pt x="1471526" y="1947792"/>
                  <a:pt x="1374302" y="2030973"/>
                </a:cubicBezTo>
                <a:cubicBezTo>
                  <a:pt x="1422822" y="2099916"/>
                  <a:pt x="1464618" y="2174537"/>
                  <a:pt x="1497466" y="2254701"/>
                </a:cubicBezTo>
                <a:cubicBezTo>
                  <a:pt x="1664534" y="2184833"/>
                  <a:pt x="1813198" y="2068027"/>
                  <a:pt x="1922549" y="1910651"/>
                </a:cubicBezTo>
                <a:close/>
                <a:moveTo>
                  <a:pt x="531158" y="1601275"/>
                </a:moveTo>
                <a:cubicBezTo>
                  <a:pt x="514831" y="1769123"/>
                  <a:pt x="535254" y="1939877"/>
                  <a:pt x="594029" y="2101141"/>
                </a:cubicBezTo>
                <a:lnTo>
                  <a:pt x="822377" y="1705631"/>
                </a:lnTo>
                <a:cubicBezTo>
                  <a:pt x="730789" y="1658398"/>
                  <a:pt x="632873" y="1623335"/>
                  <a:pt x="531158" y="1601275"/>
                </a:cubicBezTo>
                <a:close/>
                <a:moveTo>
                  <a:pt x="270885" y="1572115"/>
                </a:moveTo>
                <a:cubicBezTo>
                  <a:pt x="231457" y="1572339"/>
                  <a:pt x="191799" y="1574812"/>
                  <a:pt x="152057" y="1579894"/>
                </a:cubicBezTo>
                <a:cubicBezTo>
                  <a:pt x="195418" y="1760005"/>
                  <a:pt x="289893" y="1927350"/>
                  <a:pt x="428945" y="2058945"/>
                </a:cubicBezTo>
                <a:cubicBezTo>
                  <a:pt x="384418" y="1901749"/>
                  <a:pt x="371313" y="1738504"/>
                  <a:pt x="388331" y="1577832"/>
                </a:cubicBezTo>
                <a:cubicBezTo>
                  <a:pt x="349511" y="1573916"/>
                  <a:pt x="310313" y="1571891"/>
                  <a:pt x="270885" y="1572115"/>
                </a:cubicBezTo>
                <a:close/>
                <a:moveTo>
                  <a:pt x="1117422" y="1445810"/>
                </a:moveTo>
                <a:lnTo>
                  <a:pt x="992684" y="1661863"/>
                </a:lnTo>
                <a:cubicBezTo>
                  <a:pt x="1102065" y="1730612"/>
                  <a:pt x="1200940" y="1816138"/>
                  <a:pt x="1286200" y="1915345"/>
                </a:cubicBezTo>
                <a:cubicBezTo>
                  <a:pt x="1368713" y="1844119"/>
                  <a:pt x="1441290" y="1760865"/>
                  <a:pt x="1500981" y="1667258"/>
                </a:cubicBezTo>
                <a:close/>
                <a:moveTo>
                  <a:pt x="2092402" y="1221082"/>
                </a:moveTo>
                <a:cubicBezTo>
                  <a:pt x="2001593" y="1234047"/>
                  <a:pt x="1911092" y="1235450"/>
                  <a:pt x="1822337" y="1227227"/>
                </a:cubicBezTo>
                <a:cubicBezTo>
                  <a:pt x="1800443" y="1366691"/>
                  <a:pt x="1756170" y="1503162"/>
                  <a:pt x="1688847" y="1630684"/>
                </a:cubicBezTo>
                <a:lnTo>
                  <a:pt x="1987299" y="1802996"/>
                </a:lnTo>
                <a:cubicBezTo>
                  <a:pt x="2084887" y="1618081"/>
                  <a:pt x="2117858" y="1415133"/>
                  <a:pt x="2092402" y="1221082"/>
                </a:cubicBezTo>
                <a:close/>
                <a:moveTo>
                  <a:pt x="649579" y="1175701"/>
                </a:moveTo>
                <a:cubicBezTo>
                  <a:pt x="600911" y="1272240"/>
                  <a:pt x="566994" y="1374279"/>
                  <a:pt x="548013" y="1478728"/>
                </a:cubicBezTo>
                <a:cubicBezTo>
                  <a:pt x="665588" y="1503392"/>
                  <a:pt x="778659" y="1543786"/>
                  <a:pt x="883938" y="1599004"/>
                </a:cubicBezTo>
                <a:lnTo>
                  <a:pt x="1008644" y="1383007"/>
                </a:lnTo>
                <a:close/>
                <a:moveTo>
                  <a:pt x="1325201" y="1085928"/>
                </a:moveTo>
                <a:lnTo>
                  <a:pt x="1180226" y="1337032"/>
                </a:lnTo>
                <a:lnTo>
                  <a:pt x="1563461" y="1558293"/>
                </a:lnTo>
                <a:cubicBezTo>
                  <a:pt x="1621429" y="1447029"/>
                  <a:pt x="1659763" y="1328223"/>
                  <a:pt x="1679185" y="1206861"/>
                </a:cubicBezTo>
                <a:cubicBezTo>
                  <a:pt x="1555153" y="1183834"/>
                  <a:pt x="1435895" y="1143161"/>
                  <a:pt x="1325201" y="1085928"/>
                </a:cubicBezTo>
                <a:close/>
                <a:moveTo>
                  <a:pt x="216369" y="925587"/>
                </a:moveTo>
                <a:cubicBezTo>
                  <a:pt x="135862" y="1096620"/>
                  <a:pt x="108667" y="1281041"/>
                  <a:pt x="130011" y="1458436"/>
                </a:cubicBezTo>
                <a:cubicBezTo>
                  <a:pt x="222591" y="1446071"/>
                  <a:pt x="314795" y="1446181"/>
                  <a:pt x="405131" y="1455463"/>
                </a:cubicBezTo>
                <a:cubicBezTo>
                  <a:pt x="426945" y="1333935"/>
                  <a:pt x="466667" y="1215249"/>
                  <a:pt x="524206" y="1103317"/>
                </a:cubicBezTo>
                <a:close/>
                <a:moveTo>
                  <a:pt x="943246" y="797103"/>
                </a:moveTo>
                <a:cubicBezTo>
                  <a:pt x="853400" y="873630"/>
                  <a:pt x="774733" y="963960"/>
                  <a:pt x="711316" y="1066306"/>
                </a:cubicBezTo>
                <a:lnTo>
                  <a:pt x="1071447" y="1274228"/>
                </a:lnTo>
                <a:lnTo>
                  <a:pt x="1215869" y="1024081"/>
                </a:lnTo>
                <a:cubicBezTo>
                  <a:pt x="1115458" y="961776"/>
                  <a:pt x="1023809" y="885272"/>
                  <a:pt x="943246" y="797103"/>
                </a:cubicBezTo>
                <a:close/>
                <a:moveTo>
                  <a:pt x="1777831" y="614825"/>
                </a:moveTo>
                <a:cubicBezTo>
                  <a:pt x="1828108" y="774217"/>
                  <a:pt x="1847177" y="940426"/>
                  <a:pt x="1835302" y="1104709"/>
                </a:cubicBezTo>
                <a:cubicBezTo>
                  <a:pt x="1912529" y="1111680"/>
                  <a:pt x="1991200" y="1110618"/>
                  <a:pt x="2070135" y="1099634"/>
                </a:cubicBezTo>
                <a:cubicBezTo>
                  <a:pt x="2023430" y="916066"/>
                  <a:pt x="1923963" y="746103"/>
                  <a:pt x="1777831" y="614825"/>
                </a:cubicBezTo>
                <a:close/>
                <a:moveTo>
                  <a:pt x="1613169" y="587153"/>
                </a:moveTo>
                <a:lnTo>
                  <a:pt x="1386789" y="979253"/>
                </a:lnTo>
                <a:cubicBezTo>
                  <a:pt x="1482593" y="1028182"/>
                  <a:pt x="1585369" y="1063521"/>
                  <a:pt x="1692132" y="1084514"/>
                </a:cubicBezTo>
                <a:cubicBezTo>
                  <a:pt x="1702376" y="916614"/>
                  <a:pt x="1676765" y="746730"/>
                  <a:pt x="1613169" y="587153"/>
                </a:cubicBezTo>
                <a:close/>
                <a:moveTo>
                  <a:pt x="1500307" y="531421"/>
                </a:moveTo>
                <a:cubicBezTo>
                  <a:pt x="1333628" y="560682"/>
                  <a:pt x="1177718" y="626786"/>
                  <a:pt x="1041762" y="721997"/>
                </a:cubicBezTo>
                <a:cubicBezTo>
                  <a:pt x="1111912" y="797410"/>
                  <a:pt x="1191076" y="863204"/>
                  <a:pt x="1277416" y="917480"/>
                </a:cubicBezTo>
                <a:close/>
                <a:moveTo>
                  <a:pt x="708730" y="442269"/>
                </a:moveTo>
                <a:cubicBezTo>
                  <a:pt x="536145" y="518354"/>
                  <a:pt x="384460" y="645249"/>
                  <a:pt x="277225" y="815684"/>
                </a:cubicBezTo>
                <a:lnTo>
                  <a:pt x="586010" y="993961"/>
                </a:lnTo>
                <a:cubicBezTo>
                  <a:pt x="658009" y="876621"/>
                  <a:pt x="747803" y="773217"/>
                  <a:pt x="850548" y="685844"/>
                </a:cubicBezTo>
                <a:cubicBezTo>
                  <a:pt x="795399" y="611028"/>
                  <a:pt x="747545" y="529652"/>
                  <a:pt x="708730" y="442269"/>
                </a:cubicBezTo>
                <a:close/>
                <a:moveTo>
                  <a:pt x="1114411" y="355452"/>
                </a:moveTo>
                <a:cubicBezTo>
                  <a:pt x="1016499" y="355167"/>
                  <a:pt x="919324" y="369705"/>
                  <a:pt x="826255" y="398131"/>
                </a:cubicBezTo>
                <a:cubicBezTo>
                  <a:pt x="858722" y="474940"/>
                  <a:pt x="900618" y="545829"/>
                  <a:pt x="948599" y="611249"/>
                </a:cubicBezTo>
                <a:cubicBezTo>
                  <a:pt x="1085375" y="512974"/>
                  <a:pt x="1240825" y="441488"/>
                  <a:pt x="1406980" y="401715"/>
                </a:cubicBezTo>
                <a:cubicBezTo>
                  <a:pt x="1310969" y="370847"/>
                  <a:pt x="1212322" y="355738"/>
                  <a:pt x="1114411" y="355452"/>
                </a:cubicBezTo>
                <a:close/>
                <a:moveTo>
                  <a:pt x="1776283" y="295101"/>
                </a:moveTo>
                <a:lnTo>
                  <a:pt x="1710896" y="408983"/>
                </a:lnTo>
                <a:cubicBezTo>
                  <a:pt x="2209777" y="726145"/>
                  <a:pt x="2373723" y="1383396"/>
                  <a:pt x="2075153" y="1900534"/>
                </a:cubicBezTo>
                <a:cubicBezTo>
                  <a:pt x="1777480" y="2416119"/>
                  <a:pt x="1129323" y="2603192"/>
                  <a:pt x="606057" y="2333243"/>
                </a:cubicBezTo>
                <a:lnTo>
                  <a:pt x="534769" y="2457402"/>
                </a:lnTo>
                <a:cubicBezTo>
                  <a:pt x="1115347" y="2755664"/>
                  <a:pt x="1834151" y="2554240"/>
                  <a:pt x="2173557" y="1987198"/>
                </a:cubicBezTo>
                <a:cubicBezTo>
                  <a:pt x="2520801" y="1407062"/>
                  <a:pt x="2343129" y="657734"/>
                  <a:pt x="1776283" y="295101"/>
                </a:cubicBezTo>
                <a:close/>
                <a:moveTo>
                  <a:pt x="1831804" y="0"/>
                </a:moveTo>
                <a:cubicBezTo>
                  <a:pt x="1881515" y="0"/>
                  <a:pt x="1921814" y="40299"/>
                  <a:pt x="1921814" y="90010"/>
                </a:cubicBezTo>
                <a:cubicBezTo>
                  <a:pt x="1921814" y="123853"/>
                  <a:pt x="1903137" y="153333"/>
                  <a:pt x="1874873" y="167531"/>
                </a:cubicBezTo>
                <a:cubicBezTo>
                  <a:pt x="2505724" y="579432"/>
                  <a:pt x="2701456" y="1419035"/>
                  <a:pt x="2311836" y="2069966"/>
                </a:cubicBezTo>
                <a:cubicBezTo>
                  <a:pt x="2067801" y="2477672"/>
                  <a:pt x="1650037" y="2717958"/>
                  <a:pt x="1209422" y="2750781"/>
                </a:cubicBezTo>
                <a:lnTo>
                  <a:pt x="1209422" y="3191198"/>
                </a:lnTo>
                <a:cubicBezTo>
                  <a:pt x="1228953" y="3190691"/>
                  <a:pt x="1248332" y="3191937"/>
                  <a:pt x="1267595" y="3193449"/>
                </a:cubicBezTo>
                <a:cubicBezTo>
                  <a:pt x="1660899" y="3224325"/>
                  <a:pt x="1926978" y="3358049"/>
                  <a:pt x="1884661" y="3503570"/>
                </a:cubicBezTo>
                <a:lnTo>
                  <a:pt x="318693" y="3505352"/>
                </a:lnTo>
                <a:cubicBezTo>
                  <a:pt x="273700" y="3359367"/>
                  <a:pt x="539657" y="3224666"/>
                  <a:pt x="934393" y="3193515"/>
                </a:cubicBezTo>
                <a:lnTo>
                  <a:pt x="993398" y="3191208"/>
                </a:lnTo>
                <a:lnTo>
                  <a:pt x="993398" y="2750894"/>
                </a:lnTo>
                <a:cubicBezTo>
                  <a:pt x="812915" y="2737642"/>
                  <a:pt x="632784" y="2688481"/>
                  <a:pt x="463078" y="2601537"/>
                </a:cubicBezTo>
                <a:cubicBezTo>
                  <a:pt x="463677" y="2602537"/>
                  <a:pt x="463694" y="2603560"/>
                  <a:pt x="463694" y="2604587"/>
                </a:cubicBezTo>
                <a:cubicBezTo>
                  <a:pt x="463694" y="2654298"/>
                  <a:pt x="423395" y="2694597"/>
                  <a:pt x="373684" y="2694597"/>
                </a:cubicBezTo>
                <a:cubicBezTo>
                  <a:pt x="323973" y="2694597"/>
                  <a:pt x="283674" y="2654298"/>
                  <a:pt x="283674" y="2604587"/>
                </a:cubicBezTo>
                <a:cubicBezTo>
                  <a:pt x="283674" y="2554876"/>
                  <a:pt x="323973" y="2514577"/>
                  <a:pt x="373684" y="2514577"/>
                </a:cubicBezTo>
                <a:lnTo>
                  <a:pt x="377019" y="2515250"/>
                </a:lnTo>
                <a:lnTo>
                  <a:pt x="511820" y="2280472"/>
                </a:lnTo>
                <a:lnTo>
                  <a:pt x="495824" y="2271237"/>
                </a:lnTo>
                <a:lnTo>
                  <a:pt x="496783" y="2269575"/>
                </a:lnTo>
                <a:cubicBezTo>
                  <a:pt x="34226" y="1964050"/>
                  <a:pt x="-130424" y="1362029"/>
                  <a:pt x="110016" y="864184"/>
                </a:cubicBezTo>
                <a:lnTo>
                  <a:pt x="106296" y="862036"/>
                </a:lnTo>
                <a:lnTo>
                  <a:pt x="148828" y="788370"/>
                </a:lnTo>
                <a:lnTo>
                  <a:pt x="169099" y="753258"/>
                </a:lnTo>
                <a:lnTo>
                  <a:pt x="170873" y="754281"/>
                </a:lnTo>
                <a:cubicBezTo>
                  <a:pt x="475914" y="264737"/>
                  <a:pt x="1106018" y="92008"/>
                  <a:pt x="1617242" y="355196"/>
                </a:cubicBezTo>
                <a:lnTo>
                  <a:pt x="1748044" y="127384"/>
                </a:lnTo>
                <a:lnTo>
                  <a:pt x="1751959" y="129632"/>
                </a:lnTo>
                <a:cubicBezTo>
                  <a:pt x="1745165" y="117975"/>
                  <a:pt x="1741794" y="104386"/>
                  <a:pt x="1741794" y="90010"/>
                </a:cubicBezTo>
                <a:cubicBezTo>
                  <a:pt x="1741794" y="40299"/>
                  <a:pt x="1782093" y="0"/>
                  <a:pt x="183180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7" name="Right Triangle 17">
            <a:extLst>
              <a:ext uri="{FF2B5EF4-FFF2-40B4-BE49-F238E27FC236}">
                <a16:creationId xmlns:a16="http://schemas.microsoft.com/office/drawing/2014/main" id="{6ADCC979-BA1C-4251-B6F5-CE5AA2B72FD0}"/>
              </a:ext>
            </a:extLst>
          </p:cNvPr>
          <p:cNvSpPr/>
          <p:nvPr/>
        </p:nvSpPr>
        <p:spPr>
          <a:xfrm>
            <a:off x="7705746" y="4600959"/>
            <a:ext cx="385790" cy="546392"/>
          </a:xfrm>
          <a:custGeom>
            <a:avLst/>
            <a:gdLst/>
            <a:ahLst/>
            <a:cxnLst/>
            <a:rect l="l" t="t" r="r" b="b"/>
            <a:pathLst>
              <a:path w="2387678" h="3240000">
                <a:moveTo>
                  <a:pt x="1645041" y="17032"/>
                </a:moveTo>
                <a:lnTo>
                  <a:pt x="2376264" y="17032"/>
                </a:lnTo>
                <a:lnTo>
                  <a:pt x="2376264" y="17033"/>
                </a:lnTo>
                <a:lnTo>
                  <a:pt x="1645042" y="17033"/>
                </a:lnTo>
                <a:close/>
                <a:moveTo>
                  <a:pt x="0" y="17032"/>
                </a:moveTo>
                <a:lnTo>
                  <a:pt x="1379678" y="17032"/>
                </a:lnTo>
                <a:lnTo>
                  <a:pt x="1379678" y="996125"/>
                </a:lnTo>
                <a:lnTo>
                  <a:pt x="2376264" y="996125"/>
                </a:lnTo>
                <a:lnTo>
                  <a:pt x="2376264" y="3240000"/>
                </a:lnTo>
                <a:lnTo>
                  <a:pt x="0" y="3240000"/>
                </a:lnTo>
                <a:close/>
                <a:moveTo>
                  <a:pt x="1498869" y="0"/>
                </a:moveTo>
                <a:lnTo>
                  <a:pt x="2387678" y="888809"/>
                </a:lnTo>
                <a:lnTo>
                  <a:pt x="1498869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8" name="Oval 27">
            <a:extLst>
              <a:ext uri="{FF2B5EF4-FFF2-40B4-BE49-F238E27FC236}">
                <a16:creationId xmlns:a16="http://schemas.microsoft.com/office/drawing/2014/main" id="{7DB6E0EE-B33A-443E-887E-C319F0DAF534}"/>
              </a:ext>
            </a:extLst>
          </p:cNvPr>
          <p:cNvSpPr/>
          <p:nvPr/>
        </p:nvSpPr>
        <p:spPr>
          <a:xfrm>
            <a:off x="4418496" y="5469184"/>
            <a:ext cx="409732" cy="779216"/>
          </a:xfrm>
          <a:custGeom>
            <a:avLst/>
            <a:gdLst/>
            <a:ahLst/>
            <a:cxnLst/>
            <a:rect l="l" t="t" r="r" b="b"/>
            <a:pathLst>
              <a:path w="1703664" h="3240001">
                <a:moveTo>
                  <a:pt x="952533" y="2024463"/>
                </a:moveTo>
                <a:lnTo>
                  <a:pt x="856710" y="2024464"/>
                </a:lnTo>
                <a:lnTo>
                  <a:pt x="649879" y="2143878"/>
                </a:lnTo>
                <a:lnTo>
                  <a:pt x="728753" y="2280491"/>
                </a:lnTo>
                <a:lnTo>
                  <a:pt x="800462" y="2239090"/>
                </a:lnTo>
                <a:lnTo>
                  <a:pt x="800462" y="2476837"/>
                </a:lnTo>
                <a:lnTo>
                  <a:pt x="649878" y="2476837"/>
                </a:lnTo>
                <a:lnTo>
                  <a:pt x="649878" y="2634602"/>
                </a:lnTo>
                <a:lnTo>
                  <a:pt x="1067658" y="2634602"/>
                </a:lnTo>
                <a:lnTo>
                  <a:pt x="1067657" y="2476837"/>
                </a:lnTo>
                <a:lnTo>
                  <a:pt x="952532" y="2476837"/>
                </a:lnTo>
                <a:lnTo>
                  <a:pt x="952532" y="2151292"/>
                </a:lnTo>
                <a:lnTo>
                  <a:pt x="952534" y="2151291"/>
                </a:lnTo>
                <a:close/>
                <a:moveTo>
                  <a:pt x="851832" y="1776101"/>
                </a:moveTo>
                <a:cubicBezTo>
                  <a:pt x="1189868" y="1776101"/>
                  <a:pt x="1463900" y="2050133"/>
                  <a:pt x="1463900" y="2388169"/>
                </a:cubicBezTo>
                <a:cubicBezTo>
                  <a:pt x="1463900" y="2726205"/>
                  <a:pt x="1189868" y="3000237"/>
                  <a:pt x="851832" y="3000237"/>
                </a:cubicBezTo>
                <a:cubicBezTo>
                  <a:pt x="513796" y="3000237"/>
                  <a:pt x="239764" y="2726205"/>
                  <a:pt x="239764" y="2388169"/>
                </a:cubicBezTo>
                <a:cubicBezTo>
                  <a:pt x="239764" y="2050133"/>
                  <a:pt x="513796" y="1776101"/>
                  <a:pt x="851832" y="1776101"/>
                </a:cubicBezTo>
                <a:close/>
                <a:moveTo>
                  <a:pt x="851832" y="1689019"/>
                </a:moveTo>
                <a:cubicBezTo>
                  <a:pt x="465702" y="1689019"/>
                  <a:pt x="152682" y="2002039"/>
                  <a:pt x="152682" y="2388169"/>
                </a:cubicBezTo>
                <a:cubicBezTo>
                  <a:pt x="152682" y="2774299"/>
                  <a:pt x="465702" y="3087319"/>
                  <a:pt x="851832" y="3087319"/>
                </a:cubicBezTo>
                <a:cubicBezTo>
                  <a:pt x="1237962" y="3087319"/>
                  <a:pt x="1550982" y="2774299"/>
                  <a:pt x="1550982" y="2388169"/>
                </a:cubicBezTo>
                <a:cubicBezTo>
                  <a:pt x="1550982" y="2002039"/>
                  <a:pt x="1237962" y="1689019"/>
                  <a:pt x="851832" y="1689019"/>
                </a:cubicBezTo>
                <a:close/>
                <a:moveTo>
                  <a:pt x="851832" y="1536337"/>
                </a:moveTo>
                <a:cubicBezTo>
                  <a:pt x="1322286" y="1536337"/>
                  <a:pt x="1703664" y="1917715"/>
                  <a:pt x="1703664" y="2388169"/>
                </a:cubicBezTo>
                <a:cubicBezTo>
                  <a:pt x="1703664" y="2858623"/>
                  <a:pt x="1322286" y="3240001"/>
                  <a:pt x="851832" y="3240001"/>
                </a:cubicBezTo>
                <a:cubicBezTo>
                  <a:pt x="381378" y="3240001"/>
                  <a:pt x="0" y="2858623"/>
                  <a:pt x="0" y="2388169"/>
                </a:cubicBezTo>
                <a:cubicBezTo>
                  <a:pt x="0" y="1917715"/>
                  <a:pt x="381378" y="1536337"/>
                  <a:pt x="851832" y="1536337"/>
                </a:cubicBezTo>
                <a:close/>
                <a:moveTo>
                  <a:pt x="1173126" y="1"/>
                </a:moveTo>
                <a:lnTo>
                  <a:pt x="1383673" y="1"/>
                </a:lnTo>
                <a:lnTo>
                  <a:pt x="1383673" y="954514"/>
                </a:lnTo>
                <a:lnTo>
                  <a:pt x="1173126" y="1187717"/>
                </a:lnTo>
                <a:close/>
                <a:moveTo>
                  <a:pt x="619488" y="0"/>
                </a:moveTo>
                <a:lnTo>
                  <a:pt x="1099698" y="0"/>
                </a:lnTo>
                <a:lnTo>
                  <a:pt x="1099698" y="1265464"/>
                </a:lnTo>
                <a:lnTo>
                  <a:pt x="859593" y="1532640"/>
                </a:lnTo>
                <a:lnTo>
                  <a:pt x="619488" y="1265464"/>
                </a:lnTo>
                <a:close/>
                <a:moveTo>
                  <a:pt x="335512" y="0"/>
                </a:moveTo>
                <a:lnTo>
                  <a:pt x="546059" y="0"/>
                </a:lnTo>
                <a:lnTo>
                  <a:pt x="546059" y="1166181"/>
                </a:lnTo>
                <a:lnTo>
                  <a:pt x="335512" y="92745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9" name="Parallelogram 15">
            <a:extLst>
              <a:ext uri="{FF2B5EF4-FFF2-40B4-BE49-F238E27FC236}">
                <a16:creationId xmlns:a16="http://schemas.microsoft.com/office/drawing/2014/main" id="{24ABDD0B-564D-4579-ACF2-A3B23447A0E6}"/>
              </a:ext>
            </a:extLst>
          </p:cNvPr>
          <p:cNvSpPr/>
          <p:nvPr/>
        </p:nvSpPr>
        <p:spPr>
          <a:xfrm rot="16200000">
            <a:off x="8536863" y="3545131"/>
            <a:ext cx="598764" cy="648141"/>
          </a:xfrm>
          <a:custGeom>
            <a:avLst/>
            <a:gdLst/>
            <a:ahLst/>
            <a:cxnLst/>
            <a:rect l="l" t="t" r="r" b="b"/>
            <a:pathLst>
              <a:path w="2993176" h="3240001">
                <a:moveTo>
                  <a:pt x="1299907" y="647892"/>
                </a:moveTo>
                <a:lnTo>
                  <a:pt x="665509" y="1620000"/>
                </a:lnTo>
                <a:lnTo>
                  <a:pt x="1299907" y="2592108"/>
                </a:lnTo>
                <a:lnTo>
                  <a:pt x="634398" y="2592108"/>
                </a:lnTo>
                <a:lnTo>
                  <a:pt x="0" y="1620000"/>
                </a:lnTo>
                <a:lnTo>
                  <a:pt x="634398" y="647892"/>
                </a:lnTo>
                <a:close/>
                <a:moveTo>
                  <a:pt x="2993176" y="1620001"/>
                </a:moveTo>
                <a:lnTo>
                  <a:pt x="1913056" y="3240001"/>
                </a:lnTo>
                <a:lnTo>
                  <a:pt x="1782206" y="3043749"/>
                </a:lnTo>
                <a:lnTo>
                  <a:pt x="1110064" y="3043749"/>
                </a:lnTo>
                <a:cubicBezTo>
                  <a:pt x="1089036" y="3096599"/>
                  <a:pt x="1037333" y="3133759"/>
                  <a:pt x="976952" y="3133759"/>
                </a:cubicBezTo>
                <a:cubicBezTo>
                  <a:pt x="923853" y="3133759"/>
                  <a:pt x="877466" y="3105022"/>
                  <a:pt x="854540" y="3061058"/>
                </a:cubicBezTo>
                <a:lnTo>
                  <a:pt x="302383" y="3169763"/>
                </a:lnTo>
                <a:lnTo>
                  <a:pt x="302383" y="2809723"/>
                </a:lnTo>
                <a:lnTo>
                  <a:pt x="854540" y="2918427"/>
                </a:lnTo>
                <a:cubicBezTo>
                  <a:pt x="877466" y="2874463"/>
                  <a:pt x="923853" y="2845727"/>
                  <a:pt x="976952" y="2845727"/>
                </a:cubicBezTo>
                <a:cubicBezTo>
                  <a:pt x="1037333" y="2845727"/>
                  <a:pt x="1089036" y="2882887"/>
                  <a:pt x="1110064" y="2935737"/>
                </a:cubicBezTo>
                <a:lnTo>
                  <a:pt x="1710190" y="2935737"/>
                </a:lnTo>
                <a:lnTo>
                  <a:pt x="832936" y="1620001"/>
                </a:lnTo>
                <a:lnTo>
                  <a:pt x="191305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0" name="Round Same Side Corner Rectangle 21">
            <a:extLst>
              <a:ext uri="{FF2B5EF4-FFF2-40B4-BE49-F238E27FC236}">
                <a16:creationId xmlns:a16="http://schemas.microsoft.com/office/drawing/2014/main" id="{A705FB8C-4E2D-4F93-8F3B-7B97C7830918}"/>
              </a:ext>
            </a:extLst>
          </p:cNvPr>
          <p:cNvSpPr/>
          <p:nvPr/>
        </p:nvSpPr>
        <p:spPr>
          <a:xfrm rot="10800000">
            <a:off x="9311063" y="2543932"/>
            <a:ext cx="386665" cy="436639"/>
          </a:xfrm>
          <a:custGeom>
            <a:avLst/>
            <a:gdLst/>
            <a:ahLst/>
            <a:cxnLst/>
            <a:rect l="l" t="t" r="r" b="b"/>
            <a:pathLst>
              <a:path w="2880320" h="3252576">
                <a:moveTo>
                  <a:pt x="612726" y="2220771"/>
                </a:moveTo>
                <a:cubicBezTo>
                  <a:pt x="662432" y="2220771"/>
                  <a:pt x="702726" y="2180477"/>
                  <a:pt x="702726" y="2130771"/>
                </a:cubicBezTo>
                <a:lnTo>
                  <a:pt x="702726" y="438771"/>
                </a:lnTo>
                <a:cubicBezTo>
                  <a:pt x="702726" y="389065"/>
                  <a:pt x="662432" y="348771"/>
                  <a:pt x="612726" y="348771"/>
                </a:cubicBezTo>
                <a:cubicBezTo>
                  <a:pt x="563020" y="348771"/>
                  <a:pt x="522726" y="389065"/>
                  <a:pt x="522726" y="438771"/>
                </a:cubicBezTo>
                <a:lnTo>
                  <a:pt x="522726" y="2130771"/>
                </a:lnTo>
                <a:cubicBezTo>
                  <a:pt x="522726" y="2180477"/>
                  <a:pt x="563020" y="2220771"/>
                  <a:pt x="612726" y="2220771"/>
                </a:cubicBezTo>
                <a:close/>
                <a:moveTo>
                  <a:pt x="1188790" y="2220771"/>
                </a:moveTo>
                <a:cubicBezTo>
                  <a:pt x="1238496" y="2220771"/>
                  <a:pt x="1278790" y="2180477"/>
                  <a:pt x="1278790" y="2130771"/>
                </a:cubicBezTo>
                <a:lnTo>
                  <a:pt x="1278790" y="438771"/>
                </a:lnTo>
                <a:cubicBezTo>
                  <a:pt x="1278790" y="389065"/>
                  <a:pt x="1238496" y="348771"/>
                  <a:pt x="1188790" y="348771"/>
                </a:cubicBezTo>
                <a:cubicBezTo>
                  <a:pt x="1139084" y="348771"/>
                  <a:pt x="1098790" y="389065"/>
                  <a:pt x="1098790" y="438771"/>
                </a:cubicBezTo>
                <a:lnTo>
                  <a:pt x="1098790" y="2130771"/>
                </a:lnTo>
                <a:cubicBezTo>
                  <a:pt x="1098790" y="2180477"/>
                  <a:pt x="1139084" y="2220771"/>
                  <a:pt x="1188790" y="2220771"/>
                </a:cubicBezTo>
                <a:close/>
                <a:moveTo>
                  <a:pt x="1764854" y="2220771"/>
                </a:moveTo>
                <a:cubicBezTo>
                  <a:pt x="1814560" y="2220771"/>
                  <a:pt x="1854854" y="2180477"/>
                  <a:pt x="1854854" y="2130771"/>
                </a:cubicBezTo>
                <a:lnTo>
                  <a:pt x="1854854" y="438771"/>
                </a:lnTo>
                <a:cubicBezTo>
                  <a:pt x="1854854" y="389065"/>
                  <a:pt x="1814560" y="348771"/>
                  <a:pt x="1764854" y="348771"/>
                </a:cubicBezTo>
                <a:cubicBezTo>
                  <a:pt x="1715148" y="348771"/>
                  <a:pt x="1674854" y="389065"/>
                  <a:pt x="1674854" y="438771"/>
                </a:cubicBezTo>
                <a:lnTo>
                  <a:pt x="1674854" y="2130771"/>
                </a:lnTo>
                <a:cubicBezTo>
                  <a:pt x="1674854" y="2180477"/>
                  <a:pt x="1715148" y="2220771"/>
                  <a:pt x="1764854" y="2220771"/>
                </a:cubicBezTo>
                <a:close/>
                <a:moveTo>
                  <a:pt x="2340918" y="2220771"/>
                </a:moveTo>
                <a:cubicBezTo>
                  <a:pt x="2390624" y="2220771"/>
                  <a:pt x="2430918" y="2180477"/>
                  <a:pt x="2430918" y="2130771"/>
                </a:cubicBezTo>
                <a:lnTo>
                  <a:pt x="2430918" y="438771"/>
                </a:lnTo>
                <a:cubicBezTo>
                  <a:pt x="2430918" y="389065"/>
                  <a:pt x="2390624" y="348771"/>
                  <a:pt x="2340918" y="348771"/>
                </a:cubicBezTo>
                <a:cubicBezTo>
                  <a:pt x="2291212" y="348771"/>
                  <a:pt x="2250918" y="389065"/>
                  <a:pt x="2250918" y="438771"/>
                </a:cubicBezTo>
                <a:lnTo>
                  <a:pt x="2250918" y="2130771"/>
                </a:lnTo>
                <a:cubicBezTo>
                  <a:pt x="2250918" y="2180477"/>
                  <a:pt x="2291212" y="2220771"/>
                  <a:pt x="2340918" y="2220771"/>
                </a:cubicBezTo>
                <a:close/>
                <a:moveTo>
                  <a:pt x="2784182" y="2519920"/>
                </a:moveTo>
                <a:lnTo>
                  <a:pt x="96136" y="2519920"/>
                </a:lnTo>
                <a:lnTo>
                  <a:pt x="96136" y="419995"/>
                </a:lnTo>
                <a:cubicBezTo>
                  <a:pt x="96136" y="188038"/>
                  <a:pt x="284174" y="0"/>
                  <a:pt x="516131" y="0"/>
                </a:cubicBezTo>
                <a:lnTo>
                  <a:pt x="2364187" y="0"/>
                </a:lnTo>
                <a:cubicBezTo>
                  <a:pt x="2596144" y="0"/>
                  <a:pt x="2784182" y="188038"/>
                  <a:pt x="2784182" y="419995"/>
                </a:cubicBezTo>
                <a:close/>
                <a:moveTo>
                  <a:pt x="1687966" y="3252576"/>
                </a:moveTo>
                <a:lnTo>
                  <a:pt x="1192350" y="3252576"/>
                </a:lnTo>
                <a:cubicBezTo>
                  <a:pt x="1129224" y="3252576"/>
                  <a:pt x="1078050" y="3201402"/>
                  <a:pt x="1078050" y="3138276"/>
                </a:cubicBezTo>
                <a:lnTo>
                  <a:pt x="1078050" y="3023976"/>
                </a:lnTo>
                <a:lnTo>
                  <a:pt x="60008" y="3023976"/>
                </a:lnTo>
                <a:cubicBezTo>
                  <a:pt x="26866" y="3023976"/>
                  <a:pt x="0" y="2997110"/>
                  <a:pt x="0" y="2963968"/>
                </a:cubicBezTo>
                <a:lnTo>
                  <a:pt x="0" y="2723944"/>
                </a:lnTo>
                <a:cubicBezTo>
                  <a:pt x="0" y="2690802"/>
                  <a:pt x="26866" y="2663936"/>
                  <a:pt x="60008" y="2663936"/>
                </a:cubicBezTo>
                <a:lnTo>
                  <a:pt x="2820312" y="2663936"/>
                </a:lnTo>
                <a:cubicBezTo>
                  <a:pt x="2853454" y="2663936"/>
                  <a:pt x="2880320" y="2690802"/>
                  <a:pt x="2880320" y="2723944"/>
                </a:cubicBezTo>
                <a:lnTo>
                  <a:pt x="2880320" y="2963968"/>
                </a:lnTo>
                <a:cubicBezTo>
                  <a:pt x="2880320" y="2997110"/>
                  <a:pt x="2853454" y="3023976"/>
                  <a:pt x="2820312" y="3023976"/>
                </a:cubicBezTo>
                <a:lnTo>
                  <a:pt x="1802266" y="3023976"/>
                </a:lnTo>
                <a:lnTo>
                  <a:pt x="1802266" y="3138276"/>
                </a:lnTo>
                <a:cubicBezTo>
                  <a:pt x="1802266" y="3201402"/>
                  <a:pt x="1751092" y="3252576"/>
                  <a:pt x="1687966" y="325257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1" name="Oval 26">
            <a:extLst>
              <a:ext uri="{FF2B5EF4-FFF2-40B4-BE49-F238E27FC236}">
                <a16:creationId xmlns:a16="http://schemas.microsoft.com/office/drawing/2014/main" id="{A8611118-4553-45C9-837B-A5EA5C617D63}"/>
              </a:ext>
            </a:extLst>
          </p:cNvPr>
          <p:cNvSpPr/>
          <p:nvPr/>
        </p:nvSpPr>
        <p:spPr>
          <a:xfrm>
            <a:off x="6966942" y="3587275"/>
            <a:ext cx="472482" cy="563852"/>
          </a:xfrm>
          <a:custGeom>
            <a:avLst/>
            <a:gdLst/>
            <a:ahLst/>
            <a:cxnLst/>
            <a:rect l="l" t="t" r="r" b="b"/>
            <a:pathLst>
              <a:path w="2543357" h="3035197">
                <a:moveTo>
                  <a:pt x="1932497" y="885460"/>
                </a:moveTo>
                <a:lnTo>
                  <a:pt x="1858608" y="981586"/>
                </a:lnTo>
                <a:cubicBezTo>
                  <a:pt x="2087948" y="1157874"/>
                  <a:pt x="2221364" y="1431493"/>
                  <a:pt x="2219022" y="1720748"/>
                </a:cubicBezTo>
                <a:lnTo>
                  <a:pt x="2340261" y="1721729"/>
                </a:lnTo>
                <a:cubicBezTo>
                  <a:pt x="2342911" y="1394473"/>
                  <a:pt x="2191967" y="1084907"/>
                  <a:pt x="1932497" y="885460"/>
                </a:cubicBezTo>
                <a:close/>
                <a:moveTo>
                  <a:pt x="1028922" y="281987"/>
                </a:moveTo>
                <a:cubicBezTo>
                  <a:pt x="1157068" y="321344"/>
                  <a:pt x="1128134" y="299573"/>
                  <a:pt x="1193247" y="332230"/>
                </a:cubicBezTo>
                <a:cubicBezTo>
                  <a:pt x="1269854" y="451410"/>
                  <a:pt x="1301375" y="602654"/>
                  <a:pt x="1295736" y="739575"/>
                </a:cubicBezTo>
                <a:cubicBezTo>
                  <a:pt x="1418781" y="730097"/>
                  <a:pt x="1391656" y="622269"/>
                  <a:pt x="1842154" y="674175"/>
                </a:cubicBezTo>
                <a:cubicBezTo>
                  <a:pt x="2251963" y="725703"/>
                  <a:pt x="2543357" y="1202505"/>
                  <a:pt x="2543357" y="1911138"/>
                </a:cubicBezTo>
                <a:cubicBezTo>
                  <a:pt x="2543357" y="2619771"/>
                  <a:pt x="2228290" y="3174439"/>
                  <a:pt x="1189012" y="3004227"/>
                </a:cubicBezTo>
                <a:cubicBezTo>
                  <a:pt x="266689" y="3142266"/>
                  <a:pt x="99973" y="2479414"/>
                  <a:pt x="24671" y="2089269"/>
                </a:cubicBezTo>
                <a:cubicBezTo>
                  <a:pt x="-50631" y="1699124"/>
                  <a:pt x="9514" y="922425"/>
                  <a:pt x="737199" y="663358"/>
                </a:cubicBezTo>
                <a:cubicBezTo>
                  <a:pt x="1021153" y="585721"/>
                  <a:pt x="1093645" y="690425"/>
                  <a:pt x="1216376" y="728497"/>
                </a:cubicBezTo>
                <a:cubicBezTo>
                  <a:pt x="1183268" y="569368"/>
                  <a:pt x="1135766" y="458984"/>
                  <a:pt x="1028922" y="281987"/>
                </a:cubicBezTo>
                <a:close/>
                <a:moveTo>
                  <a:pt x="1919942" y="47"/>
                </a:moveTo>
                <a:cubicBezTo>
                  <a:pt x="2086542" y="1491"/>
                  <a:pt x="2263938" y="35583"/>
                  <a:pt x="2350876" y="60453"/>
                </a:cubicBezTo>
                <a:cubicBezTo>
                  <a:pt x="2672784" y="174000"/>
                  <a:pt x="2321773" y="213881"/>
                  <a:pt x="2220060" y="345654"/>
                </a:cubicBezTo>
                <a:cubicBezTo>
                  <a:pt x="2118347" y="477427"/>
                  <a:pt x="2005019" y="609932"/>
                  <a:pt x="1770740" y="609932"/>
                </a:cubicBezTo>
                <a:lnTo>
                  <a:pt x="1326444" y="614956"/>
                </a:lnTo>
                <a:lnTo>
                  <a:pt x="1346541" y="320533"/>
                </a:lnTo>
                <a:cubicBezTo>
                  <a:pt x="1401807" y="115484"/>
                  <a:pt x="1563158" y="44336"/>
                  <a:pt x="1760692" y="11037"/>
                </a:cubicBezTo>
                <a:cubicBezTo>
                  <a:pt x="1810076" y="2712"/>
                  <a:pt x="1864409" y="-434"/>
                  <a:pt x="1919942" y="47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2" name="Freeform 32">
            <a:extLst>
              <a:ext uri="{FF2B5EF4-FFF2-40B4-BE49-F238E27FC236}">
                <a16:creationId xmlns:a16="http://schemas.microsoft.com/office/drawing/2014/main" id="{9C5A04AA-A50B-457A-A783-D941E78BCCDF}"/>
              </a:ext>
            </a:extLst>
          </p:cNvPr>
          <p:cNvSpPr/>
          <p:nvPr/>
        </p:nvSpPr>
        <p:spPr>
          <a:xfrm>
            <a:off x="4360223" y="1480860"/>
            <a:ext cx="597487" cy="547278"/>
          </a:xfrm>
          <a:custGeom>
            <a:avLst/>
            <a:gdLst/>
            <a:ahLst/>
            <a:cxnLst/>
            <a:rect l="l" t="t" r="r" b="b"/>
            <a:pathLst>
              <a:path w="3210745" h="2940925">
                <a:moveTo>
                  <a:pt x="340528" y="2526682"/>
                </a:moveTo>
                <a:cubicBezTo>
                  <a:pt x="280875" y="2526682"/>
                  <a:pt x="232516" y="2575041"/>
                  <a:pt x="232516" y="2634694"/>
                </a:cubicBezTo>
                <a:cubicBezTo>
                  <a:pt x="232516" y="2694347"/>
                  <a:pt x="280875" y="2742706"/>
                  <a:pt x="340528" y="2742706"/>
                </a:cubicBezTo>
                <a:cubicBezTo>
                  <a:pt x="400181" y="2742706"/>
                  <a:pt x="448540" y="2694347"/>
                  <a:pt x="448540" y="2634694"/>
                </a:cubicBezTo>
                <a:cubicBezTo>
                  <a:pt x="448540" y="2575041"/>
                  <a:pt x="400181" y="2526682"/>
                  <a:pt x="340528" y="2526682"/>
                </a:cubicBezTo>
                <a:close/>
                <a:moveTo>
                  <a:pt x="1821636" y="152"/>
                </a:moveTo>
                <a:cubicBezTo>
                  <a:pt x="1920275" y="-4956"/>
                  <a:pt x="2051571" y="119306"/>
                  <a:pt x="2102482" y="278737"/>
                </a:cubicBezTo>
                <a:cubicBezTo>
                  <a:pt x="2192513" y="649582"/>
                  <a:pt x="1575154" y="1213351"/>
                  <a:pt x="2006019" y="1236931"/>
                </a:cubicBezTo>
                <a:cubicBezTo>
                  <a:pt x="2310412" y="1206920"/>
                  <a:pt x="2473326" y="1176910"/>
                  <a:pt x="2803442" y="1166192"/>
                </a:cubicBezTo>
                <a:cubicBezTo>
                  <a:pt x="3103547" y="1170479"/>
                  <a:pt x="3152850" y="1361260"/>
                  <a:pt x="3002798" y="1564903"/>
                </a:cubicBezTo>
                <a:cubicBezTo>
                  <a:pt x="3191435" y="1575621"/>
                  <a:pt x="3347919" y="1869296"/>
                  <a:pt x="3022090" y="1989338"/>
                </a:cubicBezTo>
                <a:cubicBezTo>
                  <a:pt x="3332913" y="2182262"/>
                  <a:pt x="3154994" y="2426634"/>
                  <a:pt x="2977074" y="2471650"/>
                </a:cubicBezTo>
                <a:cubicBezTo>
                  <a:pt x="3127127" y="2606697"/>
                  <a:pt x="3109978" y="2709590"/>
                  <a:pt x="2957782" y="2793191"/>
                </a:cubicBezTo>
                <a:cubicBezTo>
                  <a:pt x="2620164" y="2932526"/>
                  <a:pt x="1747715" y="3028988"/>
                  <a:pt x="1253613" y="2818914"/>
                </a:cubicBezTo>
                <a:cubicBezTo>
                  <a:pt x="1018944" y="2738561"/>
                  <a:pt x="869067" y="2654318"/>
                  <a:pt x="700568" y="2648441"/>
                </a:cubicBezTo>
                <a:lnTo>
                  <a:pt x="700568" y="2796242"/>
                </a:lnTo>
                <a:cubicBezTo>
                  <a:pt x="700568" y="2860729"/>
                  <a:pt x="648291" y="2913006"/>
                  <a:pt x="583804" y="2913006"/>
                </a:cubicBezTo>
                <a:lnTo>
                  <a:pt x="0" y="2913006"/>
                </a:lnTo>
                <a:lnTo>
                  <a:pt x="0" y="1400838"/>
                </a:lnTo>
                <a:lnTo>
                  <a:pt x="583804" y="1400838"/>
                </a:lnTo>
                <a:cubicBezTo>
                  <a:pt x="648291" y="1400838"/>
                  <a:pt x="700568" y="1453115"/>
                  <a:pt x="700568" y="1517602"/>
                </a:cubicBezTo>
                <a:lnTo>
                  <a:pt x="700568" y="1571674"/>
                </a:lnTo>
                <a:cubicBezTo>
                  <a:pt x="721537" y="1568378"/>
                  <a:pt x="746526" y="1559634"/>
                  <a:pt x="784162" y="1539180"/>
                </a:cubicBezTo>
                <a:cubicBezTo>
                  <a:pt x="831321" y="1421281"/>
                  <a:pt x="890271" y="1323747"/>
                  <a:pt x="1034964" y="1191915"/>
                </a:cubicBezTo>
                <a:cubicBezTo>
                  <a:pt x="1257900" y="851081"/>
                  <a:pt x="1628744" y="677449"/>
                  <a:pt x="1703770" y="169413"/>
                </a:cubicBezTo>
                <a:cubicBezTo>
                  <a:pt x="1715024" y="52855"/>
                  <a:pt x="1762452" y="3217"/>
                  <a:pt x="1821636" y="15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3" name="Rounded Rectangle 10">
            <a:extLst>
              <a:ext uri="{FF2B5EF4-FFF2-40B4-BE49-F238E27FC236}">
                <a16:creationId xmlns:a16="http://schemas.microsoft.com/office/drawing/2014/main" id="{B55467B8-5BFB-46FE-82D2-AA896BC192F1}"/>
              </a:ext>
            </a:extLst>
          </p:cNvPr>
          <p:cNvSpPr/>
          <p:nvPr/>
        </p:nvSpPr>
        <p:spPr>
          <a:xfrm>
            <a:off x="8534202" y="2515987"/>
            <a:ext cx="372169" cy="492524"/>
          </a:xfrm>
          <a:custGeom>
            <a:avLst/>
            <a:gdLst/>
            <a:ahLst/>
            <a:cxnLst/>
            <a:rect l="l" t="t" r="r" b="b"/>
            <a:pathLst>
              <a:path w="2448272" h="3240000">
                <a:moveTo>
                  <a:pt x="1358676" y="2676152"/>
                </a:moveTo>
                <a:cubicBezTo>
                  <a:pt x="1327753" y="2676152"/>
                  <a:pt x="1302685" y="2701220"/>
                  <a:pt x="1302685" y="2732143"/>
                </a:cubicBezTo>
                <a:lnTo>
                  <a:pt x="1302685" y="2956101"/>
                </a:lnTo>
                <a:cubicBezTo>
                  <a:pt x="1302685" y="2987024"/>
                  <a:pt x="1327753" y="3012092"/>
                  <a:pt x="1358676" y="3012092"/>
                </a:cubicBezTo>
                <a:lnTo>
                  <a:pt x="1582634" y="3012092"/>
                </a:lnTo>
                <a:cubicBezTo>
                  <a:pt x="1613557" y="3012092"/>
                  <a:pt x="1638625" y="2987024"/>
                  <a:pt x="1638625" y="2956101"/>
                </a:cubicBezTo>
                <a:lnTo>
                  <a:pt x="1638625" y="2732143"/>
                </a:lnTo>
                <a:cubicBezTo>
                  <a:pt x="1638625" y="2701220"/>
                  <a:pt x="1613557" y="2676152"/>
                  <a:pt x="1582634" y="2676152"/>
                </a:cubicBezTo>
                <a:close/>
                <a:moveTo>
                  <a:pt x="837062" y="2676152"/>
                </a:moveTo>
                <a:cubicBezTo>
                  <a:pt x="806139" y="2676152"/>
                  <a:pt x="781071" y="2701220"/>
                  <a:pt x="781071" y="2732143"/>
                </a:cubicBezTo>
                <a:lnTo>
                  <a:pt x="781071" y="2956101"/>
                </a:lnTo>
                <a:cubicBezTo>
                  <a:pt x="781071" y="2987024"/>
                  <a:pt x="806139" y="3012092"/>
                  <a:pt x="837062" y="3012092"/>
                </a:cubicBezTo>
                <a:lnTo>
                  <a:pt x="1061020" y="3012092"/>
                </a:lnTo>
                <a:cubicBezTo>
                  <a:pt x="1091943" y="3012092"/>
                  <a:pt x="1117011" y="2987024"/>
                  <a:pt x="1117011" y="2956101"/>
                </a:cubicBezTo>
                <a:lnTo>
                  <a:pt x="1117011" y="2732143"/>
                </a:lnTo>
                <a:cubicBezTo>
                  <a:pt x="1117011" y="2701220"/>
                  <a:pt x="1091943" y="2676152"/>
                  <a:pt x="1061020" y="2676152"/>
                </a:cubicBezTo>
                <a:close/>
                <a:moveTo>
                  <a:pt x="315448" y="2676152"/>
                </a:moveTo>
                <a:cubicBezTo>
                  <a:pt x="284525" y="2676152"/>
                  <a:pt x="259457" y="2701220"/>
                  <a:pt x="259457" y="2732143"/>
                </a:cubicBezTo>
                <a:lnTo>
                  <a:pt x="259457" y="2956101"/>
                </a:lnTo>
                <a:cubicBezTo>
                  <a:pt x="259457" y="2987024"/>
                  <a:pt x="284525" y="3012092"/>
                  <a:pt x="315448" y="3012092"/>
                </a:cubicBezTo>
                <a:lnTo>
                  <a:pt x="539406" y="3012092"/>
                </a:lnTo>
                <a:cubicBezTo>
                  <a:pt x="570329" y="3012092"/>
                  <a:pt x="595397" y="2987024"/>
                  <a:pt x="595397" y="2956101"/>
                </a:cubicBezTo>
                <a:lnTo>
                  <a:pt x="595397" y="2732143"/>
                </a:lnTo>
                <a:cubicBezTo>
                  <a:pt x="595397" y="2701220"/>
                  <a:pt x="570329" y="2676152"/>
                  <a:pt x="539406" y="2676152"/>
                </a:cubicBezTo>
                <a:close/>
                <a:moveTo>
                  <a:pt x="1880291" y="2179832"/>
                </a:moveTo>
                <a:cubicBezTo>
                  <a:pt x="1849368" y="2179832"/>
                  <a:pt x="1824300" y="2204900"/>
                  <a:pt x="1824300" y="2235823"/>
                </a:cubicBezTo>
                <a:lnTo>
                  <a:pt x="1824300" y="2956101"/>
                </a:lnTo>
                <a:cubicBezTo>
                  <a:pt x="1824300" y="2987024"/>
                  <a:pt x="1849368" y="3012092"/>
                  <a:pt x="1880291" y="3012092"/>
                </a:cubicBezTo>
                <a:lnTo>
                  <a:pt x="2104249" y="3012092"/>
                </a:lnTo>
                <a:cubicBezTo>
                  <a:pt x="2135172" y="3012092"/>
                  <a:pt x="2160240" y="2987024"/>
                  <a:pt x="2160240" y="2956101"/>
                </a:cubicBezTo>
                <a:lnTo>
                  <a:pt x="2160240" y="2235823"/>
                </a:lnTo>
                <a:cubicBezTo>
                  <a:pt x="2160240" y="2204900"/>
                  <a:pt x="2135172" y="2179832"/>
                  <a:pt x="2104249" y="2179832"/>
                </a:cubicBezTo>
                <a:close/>
                <a:moveTo>
                  <a:pt x="1358676" y="2179832"/>
                </a:moveTo>
                <a:cubicBezTo>
                  <a:pt x="1327753" y="2179832"/>
                  <a:pt x="1302685" y="2204900"/>
                  <a:pt x="1302685" y="2235823"/>
                </a:cubicBezTo>
                <a:lnTo>
                  <a:pt x="1302685" y="2459781"/>
                </a:lnTo>
                <a:cubicBezTo>
                  <a:pt x="1302685" y="2490704"/>
                  <a:pt x="1327753" y="2515772"/>
                  <a:pt x="1358676" y="2515772"/>
                </a:cubicBezTo>
                <a:lnTo>
                  <a:pt x="1582634" y="2515772"/>
                </a:lnTo>
                <a:cubicBezTo>
                  <a:pt x="1613557" y="2515772"/>
                  <a:pt x="1638625" y="2490704"/>
                  <a:pt x="1638625" y="2459781"/>
                </a:cubicBezTo>
                <a:lnTo>
                  <a:pt x="1638625" y="2235823"/>
                </a:lnTo>
                <a:cubicBezTo>
                  <a:pt x="1638625" y="2204900"/>
                  <a:pt x="1613557" y="2179832"/>
                  <a:pt x="1582634" y="2179832"/>
                </a:cubicBezTo>
                <a:close/>
                <a:moveTo>
                  <a:pt x="837062" y="2179832"/>
                </a:moveTo>
                <a:cubicBezTo>
                  <a:pt x="806139" y="2179832"/>
                  <a:pt x="781071" y="2204900"/>
                  <a:pt x="781071" y="2235823"/>
                </a:cubicBezTo>
                <a:lnTo>
                  <a:pt x="781071" y="2459781"/>
                </a:lnTo>
                <a:cubicBezTo>
                  <a:pt x="781071" y="2490704"/>
                  <a:pt x="806139" y="2515772"/>
                  <a:pt x="837062" y="2515772"/>
                </a:cubicBezTo>
                <a:lnTo>
                  <a:pt x="1061020" y="2515772"/>
                </a:lnTo>
                <a:cubicBezTo>
                  <a:pt x="1091943" y="2515772"/>
                  <a:pt x="1117011" y="2490704"/>
                  <a:pt x="1117011" y="2459781"/>
                </a:cubicBezTo>
                <a:lnTo>
                  <a:pt x="1117011" y="2235823"/>
                </a:lnTo>
                <a:cubicBezTo>
                  <a:pt x="1117011" y="2204900"/>
                  <a:pt x="1091943" y="2179832"/>
                  <a:pt x="1061020" y="2179832"/>
                </a:cubicBezTo>
                <a:close/>
                <a:moveTo>
                  <a:pt x="315448" y="2179832"/>
                </a:moveTo>
                <a:cubicBezTo>
                  <a:pt x="284525" y="2179832"/>
                  <a:pt x="259457" y="2204900"/>
                  <a:pt x="259457" y="2235823"/>
                </a:cubicBezTo>
                <a:lnTo>
                  <a:pt x="259457" y="2459781"/>
                </a:lnTo>
                <a:cubicBezTo>
                  <a:pt x="259457" y="2490704"/>
                  <a:pt x="284525" y="2515772"/>
                  <a:pt x="315448" y="2515772"/>
                </a:cubicBezTo>
                <a:lnTo>
                  <a:pt x="539406" y="2515772"/>
                </a:lnTo>
                <a:cubicBezTo>
                  <a:pt x="570329" y="2515772"/>
                  <a:pt x="595397" y="2490704"/>
                  <a:pt x="595397" y="2459781"/>
                </a:cubicBezTo>
                <a:lnTo>
                  <a:pt x="595397" y="2235823"/>
                </a:lnTo>
                <a:cubicBezTo>
                  <a:pt x="595397" y="2204900"/>
                  <a:pt x="570329" y="2179832"/>
                  <a:pt x="539406" y="2179832"/>
                </a:cubicBezTo>
                <a:close/>
                <a:moveTo>
                  <a:pt x="1880291" y="1683512"/>
                </a:moveTo>
                <a:cubicBezTo>
                  <a:pt x="1849368" y="1683512"/>
                  <a:pt x="1824300" y="1708580"/>
                  <a:pt x="1824300" y="1739503"/>
                </a:cubicBezTo>
                <a:lnTo>
                  <a:pt x="1824300" y="1963461"/>
                </a:lnTo>
                <a:cubicBezTo>
                  <a:pt x="1824300" y="1994384"/>
                  <a:pt x="1849368" y="2019452"/>
                  <a:pt x="1880291" y="2019452"/>
                </a:cubicBezTo>
                <a:lnTo>
                  <a:pt x="2104249" y="2019452"/>
                </a:lnTo>
                <a:cubicBezTo>
                  <a:pt x="2135172" y="2019452"/>
                  <a:pt x="2160240" y="1994384"/>
                  <a:pt x="2160240" y="1963461"/>
                </a:cubicBezTo>
                <a:lnTo>
                  <a:pt x="2160240" y="1739503"/>
                </a:lnTo>
                <a:cubicBezTo>
                  <a:pt x="2160240" y="1708580"/>
                  <a:pt x="2135172" y="1683512"/>
                  <a:pt x="2104249" y="1683512"/>
                </a:cubicBezTo>
                <a:close/>
                <a:moveTo>
                  <a:pt x="1358676" y="1683512"/>
                </a:moveTo>
                <a:cubicBezTo>
                  <a:pt x="1327753" y="1683512"/>
                  <a:pt x="1302685" y="1708580"/>
                  <a:pt x="1302685" y="1739503"/>
                </a:cubicBezTo>
                <a:lnTo>
                  <a:pt x="1302685" y="1963461"/>
                </a:lnTo>
                <a:cubicBezTo>
                  <a:pt x="1302685" y="1994384"/>
                  <a:pt x="1327753" y="2019452"/>
                  <a:pt x="1358676" y="2019452"/>
                </a:cubicBezTo>
                <a:lnTo>
                  <a:pt x="1582634" y="2019452"/>
                </a:lnTo>
                <a:cubicBezTo>
                  <a:pt x="1613557" y="2019452"/>
                  <a:pt x="1638625" y="1994384"/>
                  <a:pt x="1638625" y="1963461"/>
                </a:cubicBezTo>
                <a:lnTo>
                  <a:pt x="1638625" y="1739503"/>
                </a:lnTo>
                <a:cubicBezTo>
                  <a:pt x="1638625" y="1708580"/>
                  <a:pt x="1613557" y="1683512"/>
                  <a:pt x="1582634" y="1683512"/>
                </a:cubicBezTo>
                <a:close/>
                <a:moveTo>
                  <a:pt x="837062" y="1683512"/>
                </a:moveTo>
                <a:cubicBezTo>
                  <a:pt x="806139" y="1683512"/>
                  <a:pt x="781071" y="1708580"/>
                  <a:pt x="781071" y="1739503"/>
                </a:cubicBezTo>
                <a:lnTo>
                  <a:pt x="781071" y="1963461"/>
                </a:lnTo>
                <a:cubicBezTo>
                  <a:pt x="781071" y="1994384"/>
                  <a:pt x="806139" y="2019452"/>
                  <a:pt x="837062" y="2019452"/>
                </a:cubicBezTo>
                <a:lnTo>
                  <a:pt x="1061020" y="2019452"/>
                </a:lnTo>
                <a:cubicBezTo>
                  <a:pt x="1091943" y="2019452"/>
                  <a:pt x="1117011" y="1994384"/>
                  <a:pt x="1117011" y="1963461"/>
                </a:cubicBezTo>
                <a:lnTo>
                  <a:pt x="1117011" y="1739503"/>
                </a:lnTo>
                <a:cubicBezTo>
                  <a:pt x="1117011" y="1708580"/>
                  <a:pt x="1091943" y="1683512"/>
                  <a:pt x="1061020" y="1683512"/>
                </a:cubicBezTo>
                <a:close/>
                <a:moveTo>
                  <a:pt x="315448" y="1683512"/>
                </a:moveTo>
                <a:cubicBezTo>
                  <a:pt x="284525" y="1683512"/>
                  <a:pt x="259457" y="1708580"/>
                  <a:pt x="259457" y="1739503"/>
                </a:cubicBezTo>
                <a:lnTo>
                  <a:pt x="259457" y="1963461"/>
                </a:lnTo>
                <a:cubicBezTo>
                  <a:pt x="259457" y="1994384"/>
                  <a:pt x="284525" y="2019452"/>
                  <a:pt x="315448" y="2019452"/>
                </a:cubicBezTo>
                <a:lnTo>
                  <a:pt x="539406" y="2019452"/>
                </a:lnTo>
                <a:cubicBezTo>
                  <a:pt x="570329" y="2019452"/>
                  <a:pt x="595397" y="1994384"/>
                  <a:pt x="595397" y="1963461"/>
                </a:cubicBezTo>
                <a:lnTo>
                  <a:pt x="595397" y="1739503"/>
                </a:lnTo>
                <a:cubicBezTo>
                  <a:pt x="595397" y="1708580"/>
                  <a:pt x="570329" y="1683512"/>
                  <a:pt x="539406" y="1683512"/>
                </a:cubicBezTo>
                <a:close/>
                <a:moveTo>
                  <a:pt x="1880291" y="1187192"/>
                </a:moveTo>
                <a:cubicBezTo>
                  <a:pt x="1849368" y="1187192"/>
                  <a:pt x="1824300" y="1212260"/>
                  <a:pt x="1824300" y="1243183"/>
                </a:cubicBezTo>
                <a:lnTo>
                  <a:pt x="1824300" y="1467141"/>
                </a:lnTo>
                <a:cubicBezTo>
                  <a:pt x="1824300" y="1498064"/>
                  <a:pt x="1849368" y="1523132"/>
                  <a:pt x="1880291" y="1523132"/>
                </a:cubicBezTo>
                <a:lnTo>
                  <a:pt x="2104249" y="1523132"/>
                </a:lnTo>
                <a:cubicBezTo>
                  <a:pt x="2135172" y="1523132"/>
                  <a:pt x="2160240" y="1498064"/>
                  <a:pt x="2160240" y="1467141"/>
                </a:cubicBezTo>
                <a:lnTo>
                  <a:pt x="2160240" y="1243183"/>
                </a:lnTo>
                <a:cubicBezTo>
                  <a:pt x="2160240" y="1212260"/>
                  <a:pt x="2135172" y="1187192"/>
                  <a:pt x="2104249" y="1187192"/>
                </a:cubicBezTo>
                <a:close/>
                <a:moveTo>
                  <a:pt x="1358676" y="1187192"/>
                </a:moveTo>
                <a:cubicBezTo>
                  <a:pt x="1327753" y="1187192"/>
                  <a:pt x="1302685" y="1212260"/>
                  <a:pt x="1302685" y="1243183"/>
                </a:cubicBezTo>
                <a:lnTo>
                  <a:pt x="1302685" y="1467141"/>
                </a:lnTo>
                <a:cubicBezTo>
                  <a:pt x="1302685" y="1498064"/>
                  <a:pt x="1327753" y="1523132"/>
                  <a:pt x="1358676" y="1523132"/>
                </a:cubicBezTo>
                <a:lnTo>
                  <a:pt x="1582634" y="1523132"/>
                </a:lnTo>
                <a:cubicBezTo>
                  <a:pt x="1613557" y="1523132"/>
                  <a:pt x="1638625" y="1498064"/>
                  <a:pt x="1638625" y="1467141"/>
                </a:cubicBezTo>
                <a:lnTo>
                  <a:pt x="1638625" y="1243183"/>
                </a:lnTo>
                <a:cubicBezTo>
                  <a:pt x="1638625" y="1212260"/>
                  <a:pt x="1613557" y="1187192"/>
                  <a:pt x="1582634" y="1187192"/>
                </a:cubicBezTo>
                <a:close/>
                <a:moveTo>
                  <a:pt x="837062" y="1187192"/>
                </a:moveTo>
                <a:cubicBezTo>
                  <a:pt x="806139" y="1187192"/>
                  <a:pt x="781071" y="1212260"/>
                  <a:pt x="781071" y="1243183"/>
                </a:cubicBezTo>
                <a:lnTo>
                  <a:pt x="781071" y="1467141"/>
                </a:lnTo>
                <a:cubicBezTo>
                  <a:pt x="781071" y="1498064"/>
                  <a:pt x="806139" y="1523132"/>
                  <a:pt x="837062" y="1523132"/>
                </a:cubicBezTo>
                <a:lnTo>
                  <a:pt x="1061020" y="1523132"/>
                </a:lnTo>
                <a:cubicBezTo>
                  <a:pt x="1091943" y="1523132"/>
                  <a:pt x="1117011" y="1498064"/>
                  <a:pt x="1117011" y="1467141"/>
                </a:cubicBezTo>
                <a:lnTo>
                  <a:pt x="1117011" y="1243183"/>
                </a:lnTo>
                <a:cubicBezTo>
                  <a:pt x="1117011" y="1212260"/>
                  <a:pt x="1091943" y="1187192"/>
                  <a:pt x="1061020" y="1187192"/>
                </a:cubicBezTo>
                <a:close/>
                <a:moveTo>
                  <a:pt x="315448" y="1187192"/>
                </a:moveTo>
                <a:cubicBezTo>
                  <a:pt x="284525" y="1187192"/>
                  <a:pt x="259457" y="1212260"/>
                  <a:pt x="259457" y="1243183"/>
                </a:cubicBezTo>
                <a:lnTo>
                  <a:pt x="259457" y="1467141"/>
                </a:lnTo>
                <a:cubicBezTo>
                  <a:pt x="259457" y="1498064"/>
                  <a:pt x="284525" y="1523132"/>
                  <a:pt x="315448" y="1523132"/>
                </a:cubicBezTo>
                <a:lnTo>
                  <a:pt x="539406" y="1523132"/>
                </a:lnTo>
                <a:cubicBezTo>
                  <a:pt x="570329" y="1523132"/>
                  <a:pt x="595397" y="1498064"/>
                  <a:pt x="595397" y="1467141"/>
                </a:cubicBezTo>
                <a:lnTo>
                  <a:pt x="595397" y="1243183"/>
                </a:lnTo>
                <a:cubicBezTo>
                  <a:pt x="595397" y="1212260"/>
                  <a:pt x="570329" y="1187192"/>
                  <a:pt x="539406" y="1187192"/>
                </a:cubicBezTo>
                <a:close/>
                <a:moveTo>
                  <a:pt x="348041" y="163575"/>
                </a:moveTo>
                <a:cubicBezTo>
                  <a:pt x="275130" y="163575"/>
                  <a:pt x="216024" y="222681"/>
                  <a:pt x="216024" y="295592"/>
                </a:cubicBezTo>
                <a:lnTo>
                  <a:pt x="216024" y="823646"/>
                </a:lnTo>
                <a:cubicBezTo>
                  <a:pt x="216024" y="896557"/>
                  <a:pt x="275130" y="955663"/>
                  <a:pt x="348041" y="955663"/>
                </a:cubicBezTo>
                <a:lnTo>
                  <a:pt x="2100231" y="955663"/>
                </a:lnTo>
                <a:cubicBezTo>
                  <a:pt x="2173142" y="955663"/>
                  <a:pt x="2232248" y="896557"/>
                  <a:pt x="2232248" y="823646"/>
                </a:cubicBezTo>
                <a:lnTo>
                  <a:pt x="2232248" y="295592"/>
                </a:lnTo>
                <a:cubicBezTo>
                  <a:pt x="2232248" y="222681"/>
                  <a:pt x="2173142" y="163575"/>
                  <a:pt x="2100231" y="163575"/>
                </a:cubicBezTo>
                <a:close/>
                <a:moveTo>
                  <a:pt x="265172" y="0"/>
                </a:moveTo>
                <a:lnTo>
                  <a:pt x="2183100" y="0"/>
                </a:lnTo>
                <a:cubicBezTo>
                  <a:pt x="2329550" y="0"/>
                  <a:pt x="2448272" y="118722"/>
                  <a:pt x="2448272" y="265172"/>
                </a:cubicBezTo>
                <a:lnTo>
                  <a:pt x="2448272" y="2974828"/>
                </a:lnTo>
                <a:cubicBezTo>
                  <a:pt x="2448272" y="3121278"/>
                  <a:pt x="2329550" y="3240000"/>
                  <a:pt x="2183100" y="3240000"/>
                </a:cubicBezTo>
                <a:lnTo>
                  <a:pt x="265172" y="3240000"/>
                </a:lnTo>
                <a:cubicBezTo>
                  <a:pt x="118722" y="3240000"/>
                  <a:pt x="0" y="3121278"/>
                  <a:pt x="0" y="2974828"/>
                </a:cubicBezTo>
                <a:lnTo>
                  <a:pt x="0" y="265172"/>
                </a:lnTo>
                <a:cubicBezTo>
                  <a:pt x="0" y="118722"/>
                  <a:pt x="118722" y="0"/>
                  <a:pt x="26517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4" name="Rounded Rectangle 32">
            <a:extLst>
              <a:ext uri="{FF2B5EF4-FFF2-40B4-BE49-F238E27FC236}">
                <a16:creationId xmlns:a16="http://schemas.microsoft.com/office/drawing/2014/main" id="{A7C45BCB-0B8E-4E0E-842A-DD554B68B1C0}"/>
              </a:ext>
            </a:extLst>
          </p:cNvPr>
          <p:cNvSpPr/>
          <p:nvPr/>
        </p:nvSpPr>
        <p:spPr>
          <a:xfrm>
            <a:off x="10179594" y="3623455"/>
            <a:ext cx="491492" cy="49149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19696" y="2510955"/>
                </a:moveTo>
                <a:lnTo>
                  <a:pt x="2019696" y="2797359"/>
                </a:lnTo>
                <a:lnTo>
                  <a:pt x="2914589" y="2797359"/>
                </a:lnTo>
                <a:lnTo>
                  <a:pt x="2914589" y="2510955"/>
                </a:lnTo>
                <a:close/>
                <a:moveTo>
                  <a:pt x="2019696" y="2081348"/>
                </a:moveTo>
                <a:lnTo>
                  <a:pt x="2019696" y="2367752"/>
                </a:lnTo>
                <a:lnTo>
                  <a:pt x="2914589" y="2367752"/>
                </a:lnTo>
                <a:lnTo>
                  <a:pt x="2914589" y="2081348"/>
                </a:lnTo>
                <a:close/>
                <a:moveTo>
                  <a:pt x="580710" y="2021703"/>
                </a:moveTo>
                <a:lnTo>
                  <a:pt x="378191" y="2224222"/>
                </a:lnTo>
                <a:lnTo>
                  <a:pt x="593323" y="2439354"/>
                </a:lnTo>
                <a:lnTo>
                  <a:pt x="378191" y="2654485"/>
                </a:lnTo>
                <a:lnTo>
                  <a:pt x="580710" y="2857004"/>
                </a:lnTo>
                <a:lnTo>
                  <a:pt x="795842" y="2641872"/>
                </a:lnTo>
                <a:lnTo>
                  <a:pt x="1010973" y="2857004"/>
                </a:lnTo>
                <a:lnTo>
                  <a:pt x="1213492" y="2654485"/>
                </a:lnTo>
                <a:lnTo>
                  <a:pt x="998360" y="2439354"/>
                </a:lnTo>
                <a:lnTo>
                  <a:pt x="1213492" y="2224222"/>
                </a:lnTo>
                <a:lnTo>
                  <a:pt x="1010973" y="2021703"/>
                </a:lnTo>
                <a:lnTo>
                  <a:pt x="795842" y="2236835"/>
                </a:lnTo>
                <a:close/>
                <a:moveTo>
                  <a:pt x="1656000" y="1656001"/>
                </a:moveTo>
                <a:lnTo>
                  <a:pt x="3240000" y="1656001"/>
                </a:lnTo>
                <a:lnTo>
                  <a:pt x="3240000" y="2699989"/>
                </a:lnTo>
                <a:cubicBezTo>
                  <a:pt x="3240000" y="2998229"/>
                  <a:pt x="2998229" y="3240000"/>
                  <a:pt x="2699989" y="3240000"/>
                </a:cubicBezTo>
                <a:lnTo>
                  <a:pt x="1656000" y="3240000"/>
                </a:lnTo>
                <a:close/>
                <a:moveTo>
                  <a:pt x="0" y="1656001"/>
                </a:moveTo>
                <a:lnTo>
                  <a:pt x="1584000" y="1656001"/>
                </a:lnTo>
                <a:lnTo>
                  <a:pt x="1584000" y="3240000"/>
                </a:lnTo>
                <a:lnTo>
                  <a:pt x="540011" y="3240000"/>
                </a:lnTo>
                <a:cubicBezTo>
                  <a:pt x="241771" y="3240000"/>
                  <a:pt x="0" y="2998229"/>
                  <a:pt x="0" y="2699989"/>
                </a:cubicBezTo>
                <a:close/>
                <a:moveTo>
                  <a:pt x="2467143" y="957859"/>
                </a:moveTo>
                <a:cubicBezTo>
                  <a:pt x="2388055" y="957859"/>
                  <a:pt x="2323941" y="1021973"/>
                  <a:pt x="2323941" y="1101061"/>
                </a:cubicBezTo>
                <a:cubicBezTo>
                  <a:pt x="2323941" y="1180149"/>
                  <a:pt x="2388055" y="1244263"/>
                  <a:pt x="2467143" y="1244263"/>
                </a:cubicBezTo>
                <a:cubicBezTo>
                  <a:pt x="2546231" y="1244263"/>
                  <a:pt x="2610345" y="1180149"/>
                  <a:pt x="2610345" y="1101061"/>
                </a:cubicBezTo>
                <a:cubicBezTo>
                  <a:pt x="2610345" y="1021973"/>
                  <a:pt x="2546231" y="957859"/>
                  <a:pt x="2467143" y="957859"/>
                </a:cubicBezTo>
                <a:close/>
                <a:moveTo>
                  <a:pt x="2019696" y="635775"/>
                </a:moveTo>
                <a:lnTo>
                  <a:pt x="2019696" y="922180"/>
                </a:lnTo>
                <a:lnTo>
                  <a:pt x="2914589" y="922180"/>
                </a:lnTo>
                <a:lnTo>
                  <a:pt x="2914589" y="635775"/>
                </a:lnTo>
                <a:close/>
                <a:moveTo>
                  <a:pt x="652639" y="331531"/>
                </a:moveTo>
                <a:lnTo>
                  <a:pt x="652639" y="635775"/>
                </a:lnTo>
                <a:lnTo>
                  <a:pt x="348395" y="635775"/>
                </a:lnTo>
                <a:lnTo>
                  <a:pt x="348395" y="922180"/>
                </a:lnTo>
                <a:lnTo>
                  <a:pt x="652639" y="922180"/>
                </a:lnTo>
                <a:lnTo>
                  <a:pt x="652639" y="1226424"/>
                </a:lnTo>
                <a:lnTo>
                  <a:pt x="939044" y="1226424"/>
                </a:lnTo>
                <a:lnTo>
                  <a:pt x="939044" y="922180"/>
                </a:lnTo>
                <a:lnTo>
                  <a:pt x="1243288" y="922180"/>
                </a:lnTo>
                <a:lnTo>
                  <a:pt x="1243288" y="635775"/>
                </a:lnTo>
                <a:lnTo>
                  <a:pt x="939044" y="635775"/>
                </a:lnTo>
                <a:lnTo>
                  <a:pt x="939044" y="331531"/>
                </a:lnTo>
                <a:close/>
                <a:moveTo>
                  <a:pt x="2467143" y="313692"/>
                </a:moveTo>
                <a:cubicBezTo>
                  <a:pt x="2388055" y="313692"/>
                  <a:pt x="2323941" y="377806"/>
                  <a:pt x="2323941" y="456894"/>
                </a:cubicBezTo>
                <a:cubicBezTo>
                  <a:pt x="2323941" y="535982"/>
                  <a:pt x="2388055" y="600096"/>
                  <a:pt x="2467143" y="600096"/>
                </a:cubicBezTo>
                <a:cubicBezTo>
                  <a:pt x="2546231" y="600096"/>
                  <a:pt x="2610345" y="535982"/>
                  <a:pt x="2610345" y="456894"/>
                </a:cubicBezTo>
                <a:cubicBezTo>
                  <a:pt x="2610345" y="377806"/>
                  <a:pt x="2546231" y="313692"/>
                  <a:pt x="2467143" y="313692"/>
                </a:cubicBezTo>
                <a:close/>
                <a:moveTo>
                  <a:pt x="540011" y="0"/>
                </a:moveTo>
                <a:lnTo>
                  <a:pt x="2699989" y="0"/>
                </a:lnTo>
                <a:cubicBezTo>
                  <a:pt x="2998229" y="0"/>
                  <a:pt x="3240000" y="241771"/>
                  <a:pt x="3240000" y="540011"/>
                </a:cubicBezTo>
                <a:lnTo>
                  <a:pt x="3240000" y="1584001"/>
                </a:lnTo>
                <a:lnTo>
                  <a:pt x="1656000" y="1584001"/>
                </a:lnTo>
                <a:lnTo>
                  <a:pt x="1656000" y="1"/>
                </a:lnTo>
                <a:lnTo>
                  <a:pt x="1584000" y="1"/>
                </a:lnTo>
                <a:lnTo>
                  <a:pt x="1584000" y="1584001"/>
                </a:lnTo>
                <a:lnTo>
                  <a:pt x="0" y="1584001"/>
                </a:lnTo>
                <a:lnTo>
                  <a:pt x="0" y="540011"/>
                </a:lnTo>
                <a:cubicBezTo>
                  <a:pt x="0" y="241771"/>
                  <a:pt x="241771" y="0"/>
                  <a:pt x="54001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5" name="Trapezoid 13">
            <a:extLst>
              <a:ext uri="{FF2B5EF4-FFF2-40B4-BE49-F238E27FC236}">
                <a16:creationId xmlns:a16="http://schemas.microsoft.com/office/drawing/2014/main" id="{EAB635DE-58EF-4585-A0F5-0790A1957A5B}"/>
              </a:ext>
            </a:extLst>
          </p:cNvPr>
          <p:cNvSpPr/>
          <p:nvPr/>
        </p:nvSpPr>
        <p:spPr>
          <a:xfrm>
            <a:off x="5324216" y="2538243"/>
            <a:ext cx="529844" cy="448015"/>
          </a:xfrm>
          <a:custGeom>
            <a:avLst/>
            <a:gdLst/>
            <a:ahLst/>
            <a:cxnLst/>
            <a:rect l="l" t="t" r="r" b="b"/>
            <a:pathLst>
              <a:path w="2736304" h="2313707">
                <a:moveTo>
                  <a:pt x="1046195" y="1945901"/>
                </a:moveTo>
                <a:lnTo>
                  <a:pt x="998316" y="2093032"/>
                </a:lnTo>
                <a:lnTo>
                  <a:pt x="1737988" y="2093032"/>
                </a:lnTo>
                <a:lnTo>
                  <a:pt x="1690109" y="1945901"/>
                </a:lnTo>
                <a:close/>
                <a:moveTo>
                  <a:pt x="396044" y="89541"/>
                </a:moveTo>
                <a:lnTo>
                  <a:pt x="396044" y="1241668"/>
                </a:lnTo>
                <a:lnTo>
                  <a:pt x="2340260" y="1241668"/>
                </a:lnTo>
                <a:lnTo>
                  <a:pt x="2340260" y="89541"/>
                </a:lnTo>
                <a:close/>
                <a:moveTo>
                  <a:pt x="252028" y="0"/>
                </a:moveTo>
                <a:lnTo>
                  <a:pt x="2484276" y="0"/>
                </a:lnTo>
                <a:lnTo>
                  <a:pt x="2484276" y="1331208"/>
                </a:lnTo>
                <a:lnTo>
                  <a:pt x="2484679" y="1331208"/>
                </a:lnTo>
                <a:lnTo>
                  <a:pt x="2736304" y="2195304"/>
                </a:lnTo>
                <a:lnTo>
                  <a:pt x="2736304" y="2313707"/>
                </a:lnTo>
                <a:lnTo>
                  <a:pt x="0" y="2313707"/>
                </a:lnTo>
                <a:lnTo>
                  <a:pt x="0" y="2195304"/>
                </a:lnTo>
                <a:lnTo>
                  <a:pt x="251625" y="1331208"/>
                </a:lnTo>
                <a:lnTo>
                  <a:pt x="252028" y="1331208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6" name="Rounded Rectangle 7">
            <a:extLst>
              <a:ext uri="{FF2B5EF4-FFF2-40B4-BE49-F238E27FC236}">
                <a16:creationId xmlns:a16="http://schemas.microsoft.com/office/drawing/2014/main" id="{890A206E-8EB0-46CB-87E5-BB62DA827BE4}"/>
              </a:ext>
            </a:extLst>
          </p:cNvPr>
          <p:cNvSpPr/>
          <p:nvPr/>
        </p:nvSpPr>
        <p:spPr>
          <a:xfrm>
            <a:off x="7858216" y="2527504"/>
            <a:ext cx="271294" cy="469495"/>
          </a:xfrm>
          <a:custGeom>
            <a:avLst/>
            <a:gdLst/>
            <a:ahLst/>
            <a:cxnLst/>
            <a:rect l="l" t="t" r="r" b="b"/>
            <a:pathLst>
              <a:path w="1872208" h="3240000">
                <a:moveTo>
                  <a:pt x="936104" y="2852499"/>
                </a:moveTo>
                <a:cubicBezTo>
                  <a:pt x="861605" y="2852499"/>
                  <a:pt x="801211" y="2912893"/>
                  <a:pt x="801211" y="2987392"/>
                </a:cubicBezTo>
                <a:cubicBezTo>
                  <a:pt x="801211" y="3061891"/>
                  <a:pt x="861605" y="3122285"/>
                  <a:pt x="936104" y="3122285"/>
                </a:cubicBezTo>
                <a:cubicBezTo>
                  <a:pt x="1010603" y="3122285"/>
                  <a:pt x="1070997" y="3061891"/>
                  <a:pt x="1070997" y="2987392"/>
                </a:cubicBezTo>
                <a:cubicBezTo>
                  <a:pt x="1070997" y="2912893"/>
                  <a:pt x="1010603" y="2852499"/>
                  <a:pt x="936104" y="2852499"/>
                </a:cubicBezTo>
                <a:close/>
                <a:moveTo>
                  <a:pt x="144016" y="323096"/>
                </a:moveTo>
                <a:lnTo>
                  <a:pt x="144016" y="2699360"/>
                </a:lnTo>
                <a:lnTo>
                  <a:pt x="1728192" y="2699360"/>
                </a:lnTo>
                <a:lnTo>
                  <a:pt x="1728192" y="323096"/>
                </a:lnTo>
                <a:close/>
                <a:moveTo>
                  <a:pt x="720104" y="107072"/>
                </a:moveTo>
                <a:cubicBezTo>
                  <a:pt x="690281" y="107072"/>
                  <a:pt x="666104" y="131249"/>
                  <a:pt x="666104" y="161072"/>
                </a:cubicBezTo>
                <a:cubicBezTo>
                  <a:pt x="666104" y="190895"/>
                  <a:pt x="690281" y="215072"/>
                  <a:pt x="720104" y="215072"/>
                </a:cubicBezTo>
                <a:lnTo>
                  <a:pt x="1152104" y="215072"/>
                </a:lnTo>
                <a:cubicBezTo>
                  <a:pt x="1181927" y="215072"/>
                  <a:pt x="1206104" y="190895"/>
                  <a:pt x="1206104" y="161072"/>
                </a:cubicBezTo>
                <a:cubicBezTo>
                  <a:pt x="1206104" y="131249"/>
                  <a:pt x="1181927" y="107072"/>
                  <a:pt x="1152104" y="107072"/>
                </a:cubicBezTo>
                <a:close/>
                <a:moveTo>
                  <a:pt x="312041" y="0"/>
                </a:moveTo>
                <a:lnTo>
                  <a:pt x="1560167" y="0"/>
                </a:lnTo>
                <a:cubicBezTo>
                  <a:pt x="1732502" y="0"/>
                  <a:pt x="1872208" y="139706"/>
                  <a:pt x="1872208" y="312041"/>
                </a:cubicBezTo>
                <a:lnTo>
                  <a:pt x="1872208" y="2927959"/>
                </a:lnTo>
                <a:cubicBezTo>
                  <a:pt x="1872208" y="3100294"/>
                  <a:pt x="1732502" y="3240000"/>
                  <a:pt x="1560167" y="3240000"/>
                </a:cubicBezTo>
                <a:lnTo>
                  <a:pt x="312041" y="3240000"/>
                </a:lnTo>
                <a:cubicBezTo>
                  <a:pt x="139706" y="3240000"/>
                  <a:pt x="0" y="3100294"/>
                  <a:pt x="0" y="2927959"/>
                </a:cubicBezTo>
                <a:lnTo>
                  <a:pt x="0" y="312041"/>
                </a:lnTo>
                <a:cubicBezTo>
                  <a:pt x="0" y="139706"/>
                  <a:pt x="139706" y="0"/>
                  <a:pt x="31204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7" name="Rectangle 18">
            <a:extLst>
              <a:ext uri="{FF2B5EF4-FFF2-40B4-BE49-F238E27FC236}">
                <a16:creationId xmlns:a16="http://schemas.microsoft.com/office/drawing/2014/main" id="{D8BFBE69-EC90-491A-A905-789398F4B3A8}"/>
              </a:ext>
            </a:extLst>
          </p:cNvPr>
          <p:cNvSpPr/>
          <p:nvPr/>
        </p:nvSpPr>
        <p:spPr>
          <a:xfrm>
            <a:off x="6258752" y="2567175"/>
            <a:ext cx="491054" cy="390153"/>
          </a:xfrm>
          <a:custGeom>
            <a:avLst/>
            <a:gdLst/>
            <a:ahLst/>
            <a:cxnLst/>
            <a:rect l="l" t="t" r="r" b="b"/>
            <a:pathLst>
              <a:path w="3240000" h="2574247">
                <a:moveTo>
                  <a:pt x="2393400" y="1814089"/>
                </a:moveTo>
                <a:cubicBezTo>
                  <a:pt x="2363577" y="1814089"/>
                  <a:pt x="2339400" y="1838266"/>
                  <a:pt x="2339400" y="1868089"/>
                </a:cubicBezTo>
                <a:cubicBezTo>
                  <a:pt x="2339400" y="1897912"/>
                  <a:pt x="2363577" y="1922089"/>
                  <a:pt x="2393400" y="1922089"/>
                </a:cubicBezTo>
                <a:lnTo>
                  <a:pt x="2573400" y="1922089"/>
                </a:lnTo>
                <a:cubicBezTo>
                  <a:pt x="2603223" y="1922089"/>
                  <a:pt x="2627400" y="1897912"/>
                  <a:pt x="2627400" y="1868089"/>
                </a:cubicBezTo>
                <a:cubicBezTo>
                  <a:pt x="2627400" y="1838266"/>
                  <a:pt x="2603223" y="1814089"/>
                  <a:pt x="2573400" y="1814089"/>
                </a:cubicBezTo>
                <a:close/>
                <a:moveTo>
                  <a:pt x="173344" y="1814089"/>
                </a:moveTo>
                <a:cubicBezTo>
                  <a:pt x="143521" y="1814089"/>
                  <a:pt x="119344" y="1838266"/>
                  <a:pt x="119344" y="1868089"/>
                </a:cubicBezTo>
                <a:cubicBezTo>
                  <a:pt x="119344" y="1897912"/>
                  <a:pt x="143521" y="1922089"/>
                  <a:pt x="173344" y="1922089"/>
                </a:cubicBezTo>
                <a:lnTo>
                  <a:pt x="353344" y="1922089"/>
                </a:lnTo>
                <a:cubicBezTo>
                  <a:pt x="383167" y="1922089"/>
                  <a:pt x="407344" y="1897912"/>
                  <a:pt x="407344" y="1868089"/>
                </a:cubicBezTo>
                <a:cubicBezTo>
                  <a:pt x="407344" y="1838266"/>
                  <a:pt x="383167" y="1814089"/>
                  <a:pt x="353344" y="1814089"/>
                </a:cubicBezTo>
                <a:close/>
                <a:moveTo>
                  <a:pt x="2933496" y="1796081"/>
                </a:moveTo>
                <a:cubicBezTo>
                  <a:pt x="2893727" y="1796081"/>
                  <a:pt x="2861488" y="1828320"/>
                  <a:pt x="2861488" y="1868089"/>
                </a:cubicBezTo>
                <a:cubicBezTo>
                  <a:pt x="2861488" y="1907858"/>
                  <a:pt x="2893727" y="1940097"/>
                  <a:pt x="2933496" y="1940097"/>
                </a:cubicBezTo>
                <a:cubicBezTo>
                  <a:pt x="2973265" y="1940097"/>
                  <a:pt x="3005504" y="1907858"/>
                  <a:pt x="3005504" y="1868089"/>
                </a:cubicBezTo>
                <a:cubicBezTo>
                  <a:pt x="3005504" y="1828320"/>
                  <a:pt x="2973265" y="1796081"/>
                  <a:pt x="2933496" y="1796081"/>
                </a:cubicBezTo>
                <a:close/>
                <a:moveTo>
                  <a:pt x="119344" y="122856"/>
                </a:moveTo>
                <a:lnTo>
                  <a:pt x="119344" y="1728192"/>
                </a:lnTo>
                <a:lnTo>
                  <a:pt x="3120656" y="1728192"/>
                </a:lnTo>
                <a:lnTo>
                  <a:pt x="3120656" y="122856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2016224"/>
                </a:lnTo>
                <a:lnTo>
                  <a:pt x="1812079" y="2016224"/>
                </a:lnTo>
                <a:lnTo>
                  <a:pt x="1857107" y="2320159"/>
                </a:lnTo>
                <a:lnTo>
                  <a:pt x="2357140" y="2320159"/>
                </a:lnTo>
                <a:cubicBezTo>
                  <a:pt x="2427304" y="2320159"/>
                  <a:pt x="2484184" y="2377039"/>
                  <a:pt x="2484184" y="2447203"/>
                </a:cubicBezTo>
                <a:lnTo>
                  <a:pt x="2484184" y="2574247"/>
                </a:lnTo>
                <a:lnTo>
                  <a:pt x="755992" y="2574247"/>
                </a:lnTo>
                <a:lnTo>
                  <a:pt x="755992" y="2447203"/>
                </a:lnTo>
                <a:cubicBezTo>
                  <a:pt x="755992" y="2377039"/>
                  <a:pt x="812872" y="2320159"/>
                  <a:pt x="883036" y="2320159"/>
                </a:cubicBezTo>
                <a:lnTo>
                  <a:pt x="1382894" y="2320159"/>
                </a:lnTo>
                <a:lnTo>
                  <a:pt x="1427922" y="2016224"/>
                </a:lnTo>
                <a:lnTo>
                  <a:pt x="0" y="2016224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8" name="Rounded Rectangle 25">
            <a:extLst>
              <a:ext uri="{FF2B5EF4-FFF2-40B4-BE49-F238E27FC236}">
                <a16:creationId xmlns:a16="http://schemas.microsoft.com/office/drawing/2014/main" id="{4572E89B-D1A8-4A73-807F-C57BE0137D47}"/>
              </a:ext>
            </a:extLst>
          </p:cNvPr>
          <p:cNvSpPr/>
          <p:nvPr/>
        </p:nvSpPr>
        <p:spPr>
          <a:xfrm>
            <a:off x="7154498" y="2552022"/>
            <a:ext cx="299026" cy="420457"/>
          </a:xfrm>
          <a:custGeom>
            <a:avLst/>
            <a:gdLst/>
            <a:ahLst/>
            <a:cxnLst/>
            <a:rect l="l" t="t" r="r" b="b"/>
            <a:pathLst>
              <a:path w="2304256" h="3240000">
                <a:moveTo>
                  <a:pt x="954128" y="3024336"/>
                </a:moveTo>
                <a:cubicBezTo>
                  <a:pt x="924305" y="3024336"/>
                  <a:pt x="900128" y="3048513"/>
                  <a:pt x="900128" y="3078336"/>
                </a:cubicBezTo>
                <a:cubicBezTo>
                  <a:pt x="900128" y="3108159"/>
                  <a:pt x="924305" y="3132336"/>
                  <a:pt x="954128" y="3132336"/>
                </a:cubicBezTo>
                <a:lnTo>
                  <a:pt x="1350128" y="3132336"/>
                </a:lnTo>
                <a:cubicBezTo>
                  <a:pt x="1379951" y="3132336"/>
                  <a:pt x="1404128" y="3108159"/>
                  <a:pt x="1404128" y="3078336"/>
                </a:cubicBezTo>
                <a:cubicBezTo>
                  <a:pt x="1404128" y="3048513"/>
                  <a:pt x="1379951" y="3024336"/>
                  <a:pt x="1350128" y="3024336"/>
                </a:cubicBezTo>
                <a:close/>
                <a:moveTo>
                  <a:pt x="131531" y="224650"/>
                </a:moveTo>
                <a:lnTo>
                  <a:pt x="131531" y="2888946"/>
                </a:lnTo>
                <a:lnTo>
                  <a:pt x="2172725" y="2888946"/>
                </a:lnTo>
                <a:lnTo>
                  <a:pt x="2172725" y="224650"/>
                </a:lnTo>
                <a:close/>
                <a:moveTo>
                  <a:pt x="936128" y="73520"/>
                </a:moveTo>
                <a:cubicBezTo>
                  <a:pt x="916246" y="73520"/>
                  <a:pt x="900128" y="89638"/>
                  <a:pt x="900128" y="109520"/>
                </a:cubicBezTo>
                <a:cubicBezTo>
                  <a:pt x="900128" y="129402"/>
                  <a:pt x="916246" y="145520"/>
                  <a:pt x="936128" y="145520"/>
                </a:cubicBezTo>
                <a:lnTo>
                  <a:pt x="1368128" y="145520"/>
                </a:lnTo>
                <a:cubicBezTo>
                  <a:pt x="1388010" y="145520"/>
                  <a:pt x="1404128" y="129402"/>
                  <a:pt x="1404128" y="109520"/>
                </a:cubicBezTo>
                <a:cubicBezTo>
                  <a:pt x="1404128" y="89638"/>
                  <a:pt x="1388010" y="73520"/>
                  <a:pt x="1368128" y="73520"/>
                </a:cubicBezTo>
                <a:close/>
                <a:moveTo>
                  <a:pt x="155330" y="0"/>
                </a:moveTo>
                <a:lnTo>
                  <a:pt x="2148926" y="0"/>
                </a:lnTo>
                <a:cubicBezTo>
                  <a:pt x="2234712" y="0"/>
                  <a:pt x="2304256" y="69544"/>
                  <a:pt x="2304256" y="155330"/>
                </a:cubicBezTo>
                <a:lnTo>
                  <a:pt x="2304256" y="3084670"/>
                </a:lnTo>
                <a:cubicBezTo>
                  <a:pt x="2304256" y="3170456"/>
                  <a:pt x="2234712" y="3240000"/>
                  <a:pt x="2148926" y="3240000"/>
                </a:cubicBezTo>
                <a:lnTo>
                  <a:pt x="155330" y="3240000"/>
                </a:lnTo>
                <a:cubicBezTo>
                  <a:pt x="69544" y="3240000"/>
                  <a:pt x="0" y="3170456"/>
                  <a:pt x="0" y="3084670"/>
                </a:cubicBezTo>
                <a:lnTo>
                  <a:pt x="0" y="155330"/>
                </a:lnTo>
                <a:cubicBezTo>
                  <a:pt x="0" y="69544"/>
                  <a:pt x="69544" y="0"/>
                  <a:pt x="15533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9" name="Chord 14">
            <a:extLst>
              <a:ext uri="{FF2B5EF4-FFF2-40B4-BE49-F238E27FC236}">
                <a16:creationId xmlns:a16="http://schemas.microsoft.com/office/drawing/2014/main" id="{55CB0732-5078-415F-A13A-7992B69C1679}"/>
              </a:ext>
            </a:extLst>
          </p:cNvPr>
          <p:cNvSpPr/>
          <p:nvPr/>
        </p:nvSpPr>
        <p:spPr>
          <a:xfrm>
            <a:off x="5919945" y="5535338"/>
            <a:ext cx="512639" cy="646909"/>
          </a:xfrm>
          <a:custGeom>
            <a:avLst/>
            <a:gdLst/>
            <a:ahLst/>
            <a:cxnLst/>
            <a:rect l="l" t="t" r="r" b="b"/>
            <a:pathLst>
              <a:path w="2120980" h="2676504">
                <a:moveTo>
                  <a:pt x="824057" y="2198115"/>
                </a:moveTo>
                <a:lnTo>
                  <a:pt x="824057" y="2229022"/>
                </a:lnTo>
                <a:lnTo>
                  <a:pt x="751177" y="2229022"/>
                </a:lnTo>
                <a:lnTo>
                  <a:pt x="751177" y="2510330"/>
                </a:lnTo>
                <a:lnTo>
                  <a:pt x="824057" y="2510330"/>
                </a:lnTo>
                <a:lnTo>
                  <a:pt x="824057" y="2541237"/>
                </a:lnTo>
                <a:lnTo>
                  <a:pt x="1298129" y="2541237"/>
                </a:lnTo>
                <a:lnTo>
                  <a:pt x="1298129" y="2510330"/>
                </a:lnTo>
                <a:lnTo>
                  <a:pt x="1371008" y="2510330"/>
                </a:lnTo>
                <a:lnTo>
                  <a:pt x="1371008" y="2229022"/>
                </a:lnTo>
                <a:lnTo>
                  <a:pt x="1298129" y="2229022"/>
                </a:lnTo>
                <a:lnTo>
                  <a:pt x="1298129" y="2198115"/>
                </a:lnTo>
                <a:close/>
                <a:moveTo>
                  <a:pt x="1933495" y="134375"/>
                </a:moveTo>
                <a:cubicBezTo>
                  <a:pt x="1872496" y="128267"/>
                  <a:pt x="1778964" y="206162"/>
                  <a:pt x="1655092" y="316398"/>
                </a:cubicBezTo>
                <a:lnTo>
                  <a:pt x="1655092" y="762581"/>
                </a:lnTo>
                <a:lnTo>
                  <a:pt x="1651862" y="762581"/>
                </a:lnTo>
                <a:cubicBezTo>
                  <a:pt x="1647824" y="843406"/>
                  <a:pt x="1633793" y="920606"/>
                  <a:pt x="1611266" y="992211"/>
                </a:cubicBezTo>
                <a:cubicBezTo>
                  <a:pt x="1739269" y="1047184"/>
                  <a:pt x="1828260" y="986425"/>
                  <a:pt x="1895778" y="900656"/>
                </a:cubicBezTo>
                <a:cubicBezTo>
                  <a:pt x="1964561" y="813279"/>
                  <a:pt x="2016746" y="624382"/>
                  <a:pt x="2016490" y="465292"/>
                </a:cubicBezTo>
                <a:cubicBezTo>
                  <a:pt x="2023696" y="232949"/>
                  <a:pt x="1995287" y="140561"/>
                  <a:pt x="1933495" y="134375"/>
                </a:cubicBezTo>
                <a:close/>
                <a:moveTo>
                  <a:pt x="187485" y="134375"/>
                </a:moveTo>
                <a:cubicBezTo>
                  <a:pt x="125693" y="140561"/>
                  <a:pt x="97284" y="232949"/>
                  <a:pt x="104490" y="465292"/>
                </a:cubicBezTo>
                <a:cubicBezTo>
                  <a:pt x="104234" y="624382"/>
                  <a:pt x="156419" y="813279"/>
                  <a:pt x="225202" y="900656"/>
                </a:cubicBezTo>
                <a:cubicBezTo>
                  <a:pt x="292944" y="986710"/>
                  <a:pt x="382303" y="1047587"/>
                  <a:pt x="511026" y="991745"/>
                </a:cubicBezTo>
                <a:cubicBezTo>
                  <a:pt x="488627" y="920189"/>
                  <a:pt x="474740" y="843131"/>
                  <a:pt x="470841" y="762581"/>
                </a:cubicBezTo>
                <a:lnTo>
                  <a:pt x="467092" y="762581"/>
                </a:lnTo>
                <a:lnTo>
                  <a:pt x="467092" y="317447"/>
                </a:lnTo>
                <a:cubicBezTo>
                  <a:pt x="342616" y="206663"/>
                  <a:pt x="248680" y="128248"/>
                  <a:pt x="187485" y="134375"/>
                </a:cubicBezTo>
                <a:close/>
                <a:moveTo>
                  <a:pt x="171293" y="338"/>
                </a:moveTo>
                <a:cubicBezTo>
                  <a:pt x="267101" y="7324"/>
                  <a:pt x="383647" y="121035"/>
                  <a:pt x="467092" y="183917"/>
                </a:cubicBezTo>
                <a:lnTo>
                  <a:pt x="467092" y="127304"/>
                </a:lnTo>
                <a:cubicBezTo>
                  <a:pt x="446033" y="120339"/>
                  <a:pt x="431092" y="100383"/>
                  <a:pt x="431092" y="76938"/>
                </a:cubicBezTo>
                <a:cubicBezTo>
                  <a:pt x="431092" y="47115"/>
                  <a:pt x="455269" y="22938"/>
                  <a:pt x="485092" y="22938"/>
                </a:cubicBezTo>
                <a:lnTo>
                  <a:pt x="1637092" y="22938"/>
                </a:lnTo>
                <a:cubicBezTo>
                  <a:pt x="1666915" y="22938"/>
                  <a:pt x="1691092" y="47115"/>
                  <a:pt x="1691092" y="76938"/>
                </a:cubicBezTo>
                <a:cubicBezTo>
                  <a:pt x="1691092" y="100383"/>
                  <a:pt x="1676151" y="120339"/>
                  <a:pt x="1655092" y="127304"/>
                </a:cubicBezTo>
                <a:lnTo>
                  <a:pt x="1655092" y="182958"/>
                </a:lnTo>
                <a:cubicBezTo>
                  <a:pt x="1738474" y="119924"/>
                  <a:pt x="1854348" y="7289"/>
                  <a:pt x="1949687" y="338"/>
                </a:cubicBezTo>
                <a:cubicBezTo>
                  <a:pt x="2046947" y="-6754"/>
                  <a:pt x="2122836" y="96139"/>
                  <a:pt x="2120946" y="473736"/>
                </a:cubicBezTo>
                <a:cubicBezTo>
                  <a:pt x="2117166" y="673942"/>
                  <a:pt x="2058714" y="872497"/>
                  <a:pt x="1966316" y="974360"/>
                </a:cubicBezTo>
                <a:cubicBezTo>
                  <a:pt x="1875288" y="1074712"/>
                  <a:pt x="1740706" y="1159472"/>
                  <a:pt x="1574365" y="1087619"/>
                </a:cubicBezTo>
                <a:cubicBezTo>
                  <a:pt x="1498402" y="1256706"/>
                  <a:pt x="1371540" y="1383225"/>
                  <a:pt x="1220432" y="1434843"/>
                </a:cubicBezTo>
                <a:lnTo>
                  <a:pt x="1220432" y="1524098"/>
                </a:lnTo>
                <a:cubicBezTo>
                  <a:pt x="1242816" y="1529237"/>
                  <a:pt x="1259092" y="1549488"/>
                  <a:pt x="1259092" y="1573540"/>
                </a:cubicBezTo>
                <a:lnTo>
                  <a:pt x="1259092" y="1782216"/>
                </a:lnTo>
                <a:cubicBezTo>
                  <a:pt x="1259092" y="1806269"/>
                  <a:pt x="1242816" y="1826519"/>
                  <a:pt x="1220432" y="1831659"/>
                </a:cubicBezTo>
                <a:lnTo>
                  <a:pt x="1220432" y="1899972"/>
                </a:lnTo>
                <a:cubicBezTo>
                  <a:pt x="1220432" y="1908643"/>
                  <a:pt x="1218317" y="1916820"/>
                  <a:pt x="1214011" y="1923722"/>
                </a:cubicBezTo>
                <a:cubicBezTo>
                  <a:pt x="1480406" y="1939701"/>
                  <a:pt x="1673079" y="1996147"/>
                  <a:pt x="1682229" y="2062848"/>
                </a:cubicBezTo>
                <a:lnTo>
                  <a:pt x="1925188" y="2062848"/>
                </a:lnTo>
                <a:lnTo>
                  <a:pt x="1925188" y="2676504"/>
                </a:lnTo>
                <a:lnTo>
                  <a:pt x="196996" y="2676504"/>
                </a:lnTo>
                <a:lnTo>
                  <a:pt x="196996" y="2062848"/>
                </a:lnTo>
                <a:lnTo>
                  <a:pt x="427501" y="2062848"/>
                </a:lnTo>
                <a:cubicBezTo>
                  <a:pt x="436455" y="1995236"/>
                  <a:pt x="634470" y="1937990"/>
                  <a:pt x="907722" y="1923052"/>
                </a:cubicBezTo>
                <a:cubicBezTo>
                  <a:pt x="903729" y="1916275"/>
                  <a:pt x="901752" y="1908354"/>
                  <a:pt x="901752" y="1899972"/>
                </a:cubicBezTo>
                <a:lnTo>
                  <a:pt x="901752" y="1831659"/>
                </a:lnTo>
                <a:cubicBezTo>
                  <a:pt x="879369" y="1826519"/>
                  <a:pt x="863092" y="1806269"/>
                  <a:pt x="863092" y="1782216"/>
                </a:cubicBezTo>
                <a:lnTo>
                  <a:pt x="863092" y="1573540"/>
                </a:lnTo>
                <a:cubicBezTo>
                  <a:pt x="863092" y="1549488"/>
                  <a:pt x="879369" y="1529237"/>
                  <a:pt x="901752" y="1524098"/>
                </a:cubicBezTo>
                <a:lnTo>
                  <a:pt x="901752" y="1435225"/>
                </a:lnTo>
                <a:cubicBezTo>
                  <a:pt x="750211" y="1383280"/>
                  <a:pt x="623484" y="1256276"/>
                  <a:pt x="547795" y="1087211"/>
                </a:cubicBezTo>
                <a:cubicBezTo>
                  <a:pt x="380891" y="1159861"/>
                  <a:pt x="245901" y="1074942"/>
                  <a:pt x="154664" y="974360"/>
                </a:cubicBezTo>
                <a:cubicBezTo>
                  <a:pt x="62266" y="872497"/>
                  <a:pt x="3814" y="673942"/>
                  <a:pt x="34" y="473736"/>
                </a:cubicBezTo>
                <a:cubicBezTo>
                  <a:pt x="-1856" y="96139"/>
                  <a:pt x="74033" y="-6754"/>
                  <a:pt x="171293" y="3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0" name="Rounded Rectangle 6">
            <a:extLst>
              <a:ext uri="{FF2B5EF4-FFF2-40B4-BE49-F238E27FC236}">
                <a16:creationId xmlns:a16="http://schemas.microsoft.com/office/drawing/2014/main" id="{11DB8BB9-D675-470D-AC1D-C9EF80405172}"/>
              </a:ext>
            </a:extLst>
          </p:cNvPr>
          <p:cNvSpPr/>
          <p:nvPr/>
        </p:nvSpPr>
        <p:spPr>
          <a:xfrm>
            <a:off x="4411373" y="2471636"/>
            <a:ext cx="508153" cy="516633"/>
          </a:xfrm>
          <a:custGeom>
            <a:avLst/>
            <a:gdLst/>
            <a:ahLst/>
            <a:cxnLst/>
            <a:rect l="l" t="t" r="r" b="b"/>
            <a:pathLst>
              <a:path w="3186824" h="3060919">
                <a:moveTo>
                  <a:pt x="1045874" y="2696689"/>
                </a:moveTo>
                <a:lnTo>
                  <a:pt x="2125874" y="2696689"/>
                </a:lnTo>
                <a:lnTo>
                  <a:pt x="2125874" y="2804689"/>
                </a:lnTo>
                <a:lnTo>
                  <a:pt x="1045874" y="2804689"/>
                </a:lnTo>
                <a:close/>
                <a:moveTo>
                  <a:pt x="1045874" y="2410468"/>
                </a:moveTo>
                <a:lnTo>
                  <a:pt x="2125874" y="2410468"/>
                </a:lnTo>
                <a:lnTo>
                  <a:pt x="2125874" y="2518468"/>
                </a:lnTo>
                <a:lnTo>
                  <a:pt x="1045874" y="2518468"/>
                </a:lnTo>
                <a:close/>
                <a:moveTo>
                  <a:pt x="1045874" y="2124247"/>
                </a:moveTo>
                <a:lnTo>
                  <a:pt x="2125874" y="2124247"/>
                </a:lnTo>
                <a:lnTo>
                  <a:pt x="2125874" y="2232247"/>
                </a:lnTo>
                <a:lnTo>
                  <a:pt x="1045874" y="2232247"/>
                </a:lnTo>
                <a:close/>
                <a:moveTo>
                  <a:pt x="902547" y="1956791"/>
                </a:moveTo>
                <a:lnTo>
                  <a:pt x="902547" y="2109191"/>
                </a:lnTo>
                <a:lnTo>
                  <a:pt x="902547" y="2185391"/>
                </a:lnTo>
                <a:lnTo>
                  <a:pt x="902547" y="2376263"/>
                </a:lnTo>
                <a:lnTo>
                  <a:pt x="902547" y="2973921"/>
                </a:lnTo>
                <a:lnTo>
                  <a:pt x="2284277" y="2973921"/>
                </a:lnTo>
                <a:lnTo>
                  <a:pt x="2284277" y="2376263"/>
                </a:lnTo>
                <a:lnTo>
                  <a:pt x="2284277" y="2185391"/>
                </a:lnTo>
                <a:lnTo>
                  <a:pt x="2284277" y="2109191"/>
                </a:lnTo>
                <a:lnTo>
                  <a:pt x="2284277" y="1956791"/>
                </a:lnTo>
                <a:close/>
                <a:moveTo>
                  <a:pt x="469172" y="1728191"/>
                </a:moveTo>
                <a:lnTo>
                  <a:pt x="469172" y="2185391"/>
                </a:lnTo>
                <a:lnTo>
                  <a:pt x="767127" y="2185391"/>
                </a:lnTo>
                <a:lnTo>
                  <a:pt x="767127" y="2109191"/>
                </a:lnTo>
                <a:lnTo>
                  <a:pt x="545372" y="2109191"/>
                </a:lnTo>
                <a:lnTo>
                  <a:pt x="545372" y="1804391"/>
                </a:lnTo>
                <a:lnTo>
                  <a:pt x="2641452" y="1804391"/>
                </a:lnTo>
                <a:lnTo>
                  <a:pt x="2641452" y="2109191"/>
                </a:lnTo>
                <a:lnTo>
                  <a:pt x="2419697" y="2109191"/>
                </a:lnTo>
                <a:lnTo>
                  <a:pt x="2419697" y="2185391"/>
                </a:lnTo>
                <a:lnTo>
                  <a:pt x="2717652" y="2185391"/>
                </a:lnTo>
                <a:lnTo>
                  <a:pt x="2717652" y="1728191"/>
                </a:lnTo>
                <a:close/>
                <a:moveTo>
                  <a:pt x="2819005" y="1350909"/>
                </a:moveTo>
                <a:cubicBezTo>
                  <a:pt x="2769294" y="1350909"/>
                  <a:pt x="2728995" y="1391208"/>
                  <a:pt x="2728995" y="1440919"/>
                </a:cubicBezTo>
                <a:cubicBezTo>
                  <a:pt x="2728995" y="1490630"/>
                  <a:pt x="2769294" y="1530929"/>
                  <a:pt x="2819005" y="1530929"/>
                </a:cubicBezTo>
                <a:cubicBezTo>
                  <a:pt x="2868716" y="1530929"/>
                  <a:pt x="2909015" y="1490630"/>
                  <a:pt x="2909015" y="1440919"/>
                </a:cubicBezTo>
                <a:cubicBezTo>
                  <a:pt x="2909015" y="1391208"/>
                  <a:pt x="2868716" y="1350909"/>
                  <a:pt x="2819005" y="1350909"/>
                </a:cubicBezTo>
                <a:close/>
                <a:moveTo>
                  <a:pt x="2509707" y="1350909"/>
                </a:moveTo>
                <a:cubicBezTo>
                  <a:pt x="2459996" y="1350909"/>
                  <a:pt x="2419697" y="1391208"/>
                  <a:pt x="2419697" y="1440919"/>
                </a:cubicBezTo>
                <a:cubicBezTo>
                  <a:pt x="2419697" y="1490630"/>
                  <a:pt x="2459996" y="1530929"/>
                  <a:pt x="2509707" y="1530929"/>
                </a:cubicBezTo>
                <a:cubicBezTo>
                  <a:pt x="2559418" y="1530929"/>
                  <a:pt x="2599717" y="1490630"/>
                  <a:pt x="2599717" y="1440919"/>
                </a:cubicBezTo>
                <a:cubicBezTo>
                  <a:pt x="2599717" y="1391208"/>
                  <a:pt x="2559418" y="1350909"/>
                  <a:pt x="2509707" y="1350909"/>
                </a:cubicBezTo>
                <a:close/>
                <a:moveTo>
                  <a:pt x="195993" y="1200328"/>
                </a:moveTo>
                <a:lnTo>
                  <a:pt x="2990831" y="1200328"/>
                </a:lnTo>
                <a:cubicBezTo>
                  <a:pt x="3099075" y="1200328"/>
                  <a:pt x="3186824" y="1288077"/>
                  <a:pt x="3186824" y="1396321"/>
                </a:cubicBezTo>
                <a:lnTo>
                  <a:pt x="3186824" y="2180270"/>
                </a:lnTo>
                <a:cubicBezTo>
                  <a:pt x="3186824" y="2288514"/>
                  <a:pt x="3099075" y="2376263"/>
                  <a:pt x="2990831" y="2376263"/>
                </a:cubicBezTo>
                <a:lnTo>
                  <a:pt x="2419697" y="2376263"/>
                </a:lnTo>
                <a:lnTo>
                  <a:pt x="2419697" y="3060919"/>
                </a:lnTo>
                <a:lnTo>
                  <a:pt x="767127" y="3060919"/>
                </a:lnTo>
                <a:lnTo>
                  <a:pt x="767127" y="2376263"/>
                </a:lnTo>
                <a:lnTo>
                  <a:pt x="195993" y="2376263"/>
                </a:lnTo>
                <a:cubicBezTo>
                  <a:pt x="87749" y="2376263"/>
                  <a:pt x="0" y="2288514"/>
                  <a:pt x="0" y="2180270"/>
                </a:cubicBezTo>
                <a:lnTo>
                  <a:pt x="0" y="1396321"/>
                </a:lnTo>
                <a:cubicBezTo>
                  <a:pt x="0" y="1288077"/>
                  <a:pt x="87749" y="1200328"/>
                  <a:pt x="195993" y="1200328"/>
                </a:cubicBezTo>
                <a:close/>
                <a:moveTo>
                  <a:pt x="767127" y="0"/>
                </a:moveTo>
                <a:lnTo>
                  <a:pt x="2419697" y="0"/>
                </a:lnTo>
                <a:lnTo>
                  <a:pt x="2419697" y="190589"/>
                </a:lnTo>
                <a:lnTo>
                  <a:pt x="2565249" y="190589"/>
                </a:lnTo>
                <a:cubicBezTo>
                  <a:pt x="2649419" y="190589"/>
                  <a:pt x="2717652" y="258822"/>
                  <a:pt x="2717652" y="342992"/>
                </a:cubicBezTo>
                <a:lnTo>
                  <a:pt x="2717652" y="1104989"/>
                </a:lnTo>
                <a:lnTo>
                  <a:pt x="2284277" y="1104989"/>
                </a:lnTo>
                <a:lnTo>
                  <a:pt x="2284277" y="1104128"/>
                </a:lnTo>
                <a:lnTo>
                  <a:pt x="2284277" y="190589"/>
                </a:lnTo>
                <a:lnTo>
                  <a:pt x="2284277" y="96523"/>
                </a:lnTo>
                <a:lnTo>
                  <a:pt x="902547" y="96523"/>
                </a:lnTo>
                <a:lnTo>
                  <a:pt x="902547" y="190589"/>
                </a:lnTo>
                <a:lnTo>
                  <a:pt x="902547" y="1104128"/>
                </a:lnTo>
                <a:lnTo>
                  <a:pt x="902547" y="1104989"/>
                </a:lnTo>
                <a:lnTo>
                  <a:pt x="469172" y="1104989"/>
                </a:lnTo>
                <a:lnTo>
                  <a:pt x="469172" y="342992"/>
                </a:lnTo>
                <a:cubicBezTo>
                  <a:pt x="469172" y="258822"/>
                  <a:pt x="537405" y="190589"/>
                  <a:pt x="621575" y="190589"/>
                </a:cubicBezTo>
                <a:lnTo>
                  <a:pt x="767127" y="190589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1" name="Oval 66">
            <a:extLst>
              <a:ext uri="{FF2B5EF4-FFF2-40B4-BE49-F238E27FC236}">
                <a16:creationId xmlns:a16="http://schemas.microsoft.com/office/drawing/2014/main" id="{64136ECC-E882-4D1E-8298-06A6A02A6E1A}"/>
              </a:ext>
            </a:extLst>
          </p:cNvPr>
          <p:cNvSpPr/>
          <p:nvPr/>
        </p:nvSpPr>
        <p:spPr>
          <a:xfrm rot="20700000">
            <a:off x="6137536" y="3634206"/>
            <a:ext cx="548680" cy="469988"/>
          </a:xfrm>
          <a:custGeom>
            <a:avLst/>
            <a:gdLst/>
            <a:ahLst/>
            <a:cxnLst/>
            <a:rect l="l" t="t" r="r" b="b"/>
            <a:pathLst>
              <a:path w="2901316" h="2485205">
                <a:moveTo>
                  <a:pt x="2901316" y="8833"/>
                </a:moveTo>
                <a:lnTo>
                  <a:pt x="2885407" y="69738"/>
                </a:lnTo>
                <a:lnTo>
                  <a:pt x="2890344" y="71061"/>
                </a:lnTo>
                <a:lnTo>
                  <a:pt x="2331295" y="2157461"/>
                </a:lnTo>
                <a:lnTo>
                  <a:pt x="2322295" y="2155049"/>
                </a:lnTo>
                <a:cubicBezTo>
                  <a:pt x="2311779" y="2339141"/>
                  <a:pt x="2127696" y="2485205"/>
                  <a:pt x="1902404" y="2485205"/>
                </a:cubicBezTo>
                <a:cubicBezTo>
                  <a:pt x="1669201" y="2485205"/>
                  <a:pt x="1480151" y="2328701"/>
                  <a:pt x="1480150" y="2135644"/>
                </a:cubicBezTo>
                <a:cubicBezTo>
                  <a:pt x="1480150" y="1942587"/>
                  <a:pt x="1669200" y="1786083"/>
                  <a:pt x="1902404" y="1786083"/>
                </a:cubicBezTo>
                <a:cubicBezTo>
                  <a:pt x="2026046" y="1786083"/>
                  <a:pt x="2137276" y="1830075"/>
                  <a:pt x="2213623" y="1901150"/>
                </a:cubicBezTo>
                <a:lnTo>
                  <a:pt x="2586815" y="508378"/>
                </a:lnTo>
                <a:lnTo>
                  <a:pt x="1283297" y="508378"/>
                </a:lnTo>
                <a:lnTo>
                  <a:pt x="847984" y="2132988"/>
                </a:lnTo>
                <a:lnTo>
                  <a:pt x="841776" y="2131324"/>
                </a:lnTo>
                <a:cubicBezTo>
                  <a:pt x="829584" y="2314002"/>
                  <a:pt x="646295" y="2458448"/>
                  <a:pt x="422254" y="2458448"/>
                </a:cubicBezTo>
                <a:cubicBezTo>
                  <a:pt x="189051" y="2458448"/>
                  <a:pt x="1" y="2301944"/>
                  <a:pt x="0" y="2108887"/>
                </a:cubicBezTo>
                <a:cubicBezTo>
                  <a:pt x="0" y="1915830"/>
                  <a:pt x="189051" y="1759326"/>
                  <a:pt x="422255" y="1759326"/>
                </a:cubicBezTo>
                <a:cubicBezTo>
                  <a:pt x="544771" y="1759326"/>
                  <a:pt x="655100" y="1802522"/>
                  <a:pt x="731465" y="1872378"/>
                </a:cubicBezTo>
                <a:lnTo>
                  <a:pt x="1233167" y="0"/>
                </a:lnTo>
                <a:lnTo>
                  <a:pt x="1266129" y="883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2" name="Isosceles Triangle 13">
            <a:extLst>
              <a:ext uri="{FF2B5EF4-FFF2-40B4-BE49-F238E27FC236}">
                <a16:creationId xmlns:a16="http://schemas.microsoft.com/office/drawing/2014/main" id="{A54A6140-C0D9-4440-A5D4-E05BC900724C}"/>
              </a:ext>
            </a:extLst>
          </p:cNvPr>
          <p:cNvSpPr/>
          <p:nvPr/>
        </p:nvSpPr>
        <p:spPr>
          <a:xfrm rot="10800000">
            <a:off x="5188220" y="5485943"/>
            <a:ext cx="376548" cy="745701"/>
          </a:xfrm>
          <a:custGeom>
            <a:avLst/>
            <a:gdLst/>
            <a:ahLst/>
            <a:cxnLst/>
            <a:rect l="l" t="t" r="r" b="b"/>
            <a:pathLst>
              <a:path w="1613569" h="3195455">
                <a:moveTo>
                  <a:pt x="1348422" y="2012960"/>
                </a:moveTo>
                <a:lnTo>
                  <a:pt x="264249" y="2012960"/>
                </a:lnTo>
                <a:cubicBezTo>
                  <a:pt x="99656" y="1932015"/>
                  <a:pt x="172" y="1814225"/>
                  <a:pt x="0" y="1686651"/>
                </a:cubicBezTo>
                <a:lnTo>
                  <a:pt x="716785" y="1678553"/>
                </a:lnTo>
                <a:lnTo>
                  <a:pt x="716785" y="360000"/>
                </a:lnTo>
                <a:lnTo>
                  <a:pt x="716785" y="355479"/>
                </a:lnTo>
                <a:lnTo>
                  <a:pt x="717916" y="355479"/>
                </a:lnTo>
                <a:lnTo>
                  <a:pt x="806785" y="0"/>
                </a:lnTo>
                <a:lnTo>
                  <a:pt x="895655" y="355479"/>
                </a:lnTo>
                <a:lnTo>
                  <a:pt x="896785" y="355479"/>
                </a:lnTo>
                <a:lnTo>
                  <a:pt x="896785" y="360000"/>
                </a:lnTo>
                <a:lnTo>
                  <a:pt x="896785" y="1676520"/>
                </a:lnTo>
                <a:lnTo>
                  <a:pt x="1612906" y="1668429"/>
                </a:lnTo>
                <a:cubicBezTo>
                  <a:pt x="1622778" y="1802631"/>
                  <a:pt x="1521918" y="1928220"/>
                  <a:pt x="1348422" y="2012960"/>
                </a:cubicBezTo>
                <a:close/>
                <a:moveTo>
                  <a:pt x="1175921" y="2908428"/>
                </a:moveTo>
                <a:lnTo>
                  <a:pt x="437641" y="2908428"/>
                </a:lnTo>
                <a:lnTo>
                  <a:pt x="250570" y="2083962"/>
                </a:lnTo>
                <a:lnTo>
                  <a:pt x="1362992" y="2083962"/>
                </a:lnTo>
                <a:close/>
                <a:moveTo>
                  <a:pt x="1155969" y="3195455"/>
                </a:moveTo>
                <a:lnTo>
                  <a:pt x="457593" y="3195455"/>
                </a:lnTo>
                <a:cubicBezTo>
                  <a:pt x="397940" y="3195455"/>
                  <a:pt x="349581" y="3147096"/>
                  <a:pt x="349581" y="3087443"/>
                </a:cubicBezTo>
                <a:cubicBezTo>
                  <a:pt x="349581" y="3027790"/>
                  <a:pt x="397940" y="2979431"/>
                  <a:pt x="457593" y="2979431"/>
                </a:cubicBezTo>
                <a:lnTo>
                  <a:pt x="1155969" y="2979431"/>
                </a:lnTo>
                <a:cubicBezTo>
                  <a:pt x="1215622" y="2979431"/>
                  <a:pt x="1263981" y="3027790"/>
                  <a:pt x="1263981" y="3087443"/>
                </a:cubicBezTo>
                <a:cubicBezTo>
                  <a:pt x="1263981" y="3147096"/>
                  <a:pt x="1215622" y="3195455"/>
                  <a:pt x="1155969" y="319545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3" name="Smiley Face 14">
            <a:extLst>
              <a:ext uri="{FF2B5EF4-FFF2-40B4-BE49-F238E27FC236}">
                <a16:creationId xmlns:a16="http://schemas.microsoft.com/office/drawing/2014/main" id="{BD37565A-D14C-4133-B9E1-D7F8BF1C6551}"/>
              </a:ext>
            </a:extLst>
          </p:cNvPr>
          <p:cNvSpPr/>
          <p:nvPr/>
        </p:nvSpPr>
        <p:spPr>
          <a:xfrm>
            <a:off x="7617042" y="5578826"/>
            <a:ext cx="559934" cy="559934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26698" y="2215122"/>
                </a:moveTo>
                <a:cubicBezTo>
                  <a:pt x="1959656" y="2378616"/>
                  <a:pt x="1801229" y="2486070"/>
                  <a:pt x="1624533" y="2487892"/>
                </a:cubicBezTo>
                <a:cubicBezTo>
                  <a:pt x="1447837" y="2489714"/>
                  <a:pt x="1287227" y="2385551"/>
                  <a:pt x="1216828" y="2223474"/>
                </a:cubicBezTo>
                <a:lnTo>
                  <a:pt x="1039110" y="2300667"/>
                </a:lnTo>
                <a:cubicBezTo>
                  <a:pt x="1140541" y="2534187"/>
                  <a:pt x="1371947" y="2684266"/>
                  <a:pt x="1626531" y="2681641"/>
                </a:cubicBezTo>
                <a:cubicBezTo>
                  <a:pt x="1881115" y="2679016"/>
                  <a:pt x="2109376" y="2524196"/>
                  <a:pt x="2205970" y="2288634"/>
                </a:cubicBezTo>
                <a:close/>
                <a:moveTo>
                  <a:pt x="2165423" y="986226"/>
                </a:moveTo>
                <a:cubicBezTo>
                  <a:pt x="2072622" y="986226"/>
                  <a:pt x="1997392" y="1061456"/>
                  <a:pt x="1997392" y="1154257"/>
                </a:cubicBezTo>
                <a:cubicBezTo>
                  <a:pt x="1997392" y="1247058"/>
                  <a:pt x="2072622" y="1322288"/>
                  <a:pt x="2165423" y="1322288"/>
                </a:cubicBezTo>
                <a:cubicBezTo>
                  <a:pt x="2258224" y="1322288"/>
                  <a:pt x="2333454" y="1247058"/>
                  <a:pt x="2333454" y="1154257"/>
                </a:cubicBezTo>
                <a:cubicBezTo>
                  <a:pt x="2333454" y="1061456"/>
                  <a:pt x="2258224" y="986226"/>
                  <a:pt x="2165423" y="986226"/>
                </a:cubicBezTo>
                <a:close/>
                <a:moveTo>
                  <a:pt x="1107401" y="986226"/>
                </a:moveTo>
                <a:cubicBezTo>
                  <a:pt x="1014600" y="986226"/>
                  <a:pt x="939370" y="1061456"/>
                  <a:pt x="939370" y="1154257"/>
                </a:cubicBezTo>
                <a:cubicBezTo>
                  <a:pt x="939370" y="1247058"/>
                  <a:pt x="1014600" y="1322288"/>
                  <a:pt x="1107401" y="1322288"/>
                </a:cubicBezTo>
                <a:cubicBezTo>
                  <a:pt x="1200202" y="1322288"/>
                  <a:pt x="1275432" y="1247058"/>
                  <a:pt x="1275432" y="1154257"/>
                </a:cubicBezTo>
                <a:cubicBezTo>
                  <a:pt x="1275432" y="1061456"/>
                  <a:pt x="1200202" y="986226"/>
                  <a:pt x="1107401" y="98622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8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7" y="276671"/>
                </a:lnTo>
                <a:lnTo>
                  <a:pt x="2650470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29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29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0" y="2870071"/>
                </a:lnTo>
                <a:lnTo>
                  <a:pt x="2525757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8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2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3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2" y="2802158"/>
                  <a:pt x="474487" y="2765513"/>
                </a:cubicBezTo>
                <a:cubicBezTo>
                  <a:pt x="437842" y="2728868"/>
                  <a:pt x="402944" y="2690475"/>
                  <a:pt x="369929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4" y="2438097"/>
                  <a:pt x="195525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4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4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5" y="847812"/>
                </a:cubicBezTo>
                <a:cubicBezTo>
                  <a:pt x="220464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29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2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3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4" name="Smiley Face 12">
            <a:extLst>
              <a:ext uri="{FF2B5EF4-FFF2-40B4-BE49-F238E27FC236}">
                <a16:creationId xmlns:a16="http://schemas.microsoft.com/office/drawing/2014/main" id="{7F01996A-EF70-44A8-AD2D-1E270513DCED}"/>
              </a:ext>
            </a:extLst>
          </p:cNvPr>
          <p:cNvSpPr/>
          <p:nvPr/>
        </p:nvSpPr>
        <p:spPr>
          <a:xfrm>
            <a:off x="10160622" y="5578826"/>
            <a:ext cx="559934" cy="559934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613470" y="2077417"/>
                </a:moveTo>
                <a:cubicBezTo>
                  <a:pt x="1358886" y="2080042"/>
                  <a:pt x="1130625" y="2234862"/>
                  <a:pt x="1034031" y="2470424"/>
                </a:cubicBezTo>
                <a:lnTo>
                  <a:pt x="1213303" y="2543936"/>
                </a:lnTo>
                <a:cubicBezTo>
                  <a:pt x="1280345" y="2380442"/>
                  <a:pt x="1438772" y="2272988"/>
                  <a:pt x="1615468" y="2271166"/>
                </a:cubicBezTo>
                <a:cubicBezTo>
                  <a:pt x="1792164" y="2269344"/>
                  <a:pt x="1952774" y="2373507"/>
                  <a:pt x="2023173" y="2535584"/>
                </a:cubicBezTo>
                <a:lnTo>
                  <a:pt x="2200891" y="2458391"/>
                </a:lnTo>
                <a:cubicBezTo>
                  <a:pt x="2099460" y="2224871"/>
                  <a:pt x="1868054" y="2074792"/>
                  <a:pt x="1613470" y="2077417"/>
                </a:cubicBezTo>
                <a:close/>
                <a:moveTo>
                  <a:pt x="2165423" y="986226"/>
                </a:moveTo>
                <a:cubicBezTo>
                  <a:pt x="2072622" y="986226"/>
                  <a:pt x="1997392" y="1061456"/>
                  <a:pt x="1997392" y="1154257"/>
                </a:cubicBezTo>
                <a:cubicBezTo>
                  <a:pt x="1997392" y="1247058"/>
                  <a:pt x="2072622" y="1322288"/>
                  <a:pt x="2165423" y="1322288"/>
                </a:cubicBezTo>
                <a:cubicBezTo>
                  <a:pt x="2258224" y="1322288"/>
                  <a:pt x="2333454" y="1247058"/>
                  <a:pt x="2333454" y="1154257"/>
                </a:cubicBezTo>
                <a:cubicBezTo>
                  <a:pt x="2333454" y="1061456"/>
                  <a:pt x="2258224" y="986226"/>
                  <a:pt x="2165423" y="986226"/>
                </a:cubicBezTo>
                <a:close/>
                <a:moveTo>
                  <a:pt x="1107401" y="986226"/>
                </a:moveTo>
                <a:cubicBezTo>
                  <a:pt x="1014600" y="986226"/>
                  <a:pt x="939370" y="1061456"/>
                  <a:pt x="939370" y="1154257"/>
                </a:cubicBezTo>
                <a:cubicBezTo>
                  <a:pt x="939370" y="1247058"/>
                  <a:pt x="1014600" y="1322288"/>
                  <a:pt x="1107401" y="1322288"/>
                </a:cubicBezTo>
                <a:cubicBezTo>
                  <a:pt x="1200202" y="1322288"/>
                  <a:pt x="1275432" y="1247058"/>
                  <a:pt x="1275432" y="1154257"/>
                </a:cubicBezTo>
                <a:cubicBezTo>
                  <a:pt x="1275432" y="1061456"/>
                  <a:pt x="1200202" y="986226"/>
                  <a:pt x="1107401" y="98622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9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8" y="276671"/>
                </a:lnTo>
                <a:lnTo>
                  <a:pt x="2650471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30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30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1" y="2870071"/>
                </a:lnTo>
                <a:lnTo>
                  <a:pt x="2525758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9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3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4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3" y="2802158"/>
                  <a:pt x="474487" y="2765513"/>
                </a:cubicBezTo>
                <a:cubicBezTo>
                  <a:pt x="437842" y="2728868"/>
                  <a:pt x="402944" y="2690475"/>
                  <a:pt x="369930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5" y="2438097"/>
                  <a:pt x="195526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5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5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6" y="847812"/>
                </a:cubicBezTo>
                <a:cubicBezTo>
                  <a:pt x="220465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30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3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4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5" name="Smiley Face 15">
            <a:extLst>
              <a:ext uri="{FF2B5EF4-FFF2-40B4-BE49-F238E27FC236}">
                <a16:creationId xmlns:a16="http://schemas.microsoft.com/office/drawing/2014/main" id="{7DB0A6EE-0534-4660-BA3C-A3E8C9FF112F}"/>
              </a:ext>
            </a:extLst>
          </p:cNvPr>
          <p:cNvSpPr/>
          <p:nvPr/>
        </p:nvSpPr>
        <p:spPr>
          <a:xfrm>
            <a:off x="8468995" y="5581897"/>
            <a:ext cx="553792" cy="55379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298433" y="2114441"/>
                </a:moveTo>
                <a:lnTo>
                  <a:pt x="1355104" y="2367205"/>
                </a:lnTo>
                <a:lnTo>
                  <a:pt x="1411009" y="2575845"/>
                </a:lnTo>
                <a:lnTo>
                  <a:pt x="2354338" y="2323081"/>
                </a:lnTo>
                <a:close/>
                <a:moveTo>
                  <a:pt x="2165423" y="986226"/>
                </a:moveTo>
                <a:cubicBezTo>
                  <a:pt x="2072622" y="986226"/>
                  <a:pt x="1997392" y="1061456"/>
                  <a:pt x="1997392" y="1154257"/>
                </a:cubicBezTo>
                <a:cubicBezTo>
                  <a:pt x="1997392" y="1247058"/>
                  <a:pt x="2072622" y="1322288"/>
                  <a:pt x="2165423" y="1322288"/>
                </a:cubicBezTo>
                <a:cubicBezTo>
                  <a:pt x="2258224" y="1322288"/>
                  <a:pt x="2333454" y="1247058"/>
                  <a:pt x="2333454" y="1154257"/>
                </a:cubicBezTo>
                <a:cubicBezTo>
                  <a:pt x="2333454" y="1061456"/>
                  <a:pt x="2258224" y="986226"/>
                  <a:pt x="2165423" y="986226"/>
                </a:cubicBezTo>
                <a:close/>
                <a:moveTo>
                  <a:pt x="1107401" y="986226"/>
                </a:moveTo>
                <a:cubicBezTo>
                  <a:pt x="1014600" y="986226"/>
                  <a:pt x="939370" y="1061456"/>
                  <a:pt x="939370" y="1154257"/>
                </a:cubicBezTo>
                <a:cubicBezTo>
                  <a:pt x="939370" y="1247058"/>
                  <a:pt x="1014600" y="1322288"/>
                  <a:pt x="1107401" y="1322288"/>
                </a:cubicBezTo>
                <a:cubicBezTo>
                  <a:pt x="1200202" y="1322288"/>
                  <a:pt x="1275432" y="1247058"/>
                  <a:pt x="1275432" y="1154257"/>
                </a:cubicBezTo>
                <a:cubicBezTo>
                  <a:pt x="1275432" y="1061456"/>
                  <a:pt x="1200202" y="986226"/>
                  <a:pt x="1107401" y="98622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8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7" y="276671"/>
                </a:lnTo>
                <a:lnTo>
                  <a:pt x="2650470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29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29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0" y="2870071"/>
                </a:lnTo>
                <a:lnTo>
                  <a:pt x="2525757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8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2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3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2" y="2802158"/>
                  <a:pt x="474487" y="2765513"/>
                </a:cubicBezTo>
                <a:cubicBezTo>
                  <a:pt x="437842" y="2728868"/>
                  <a:pt x="402944" y="2690475"/>
                  <a:pt x="369929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4" y="2438097"/>
                  <a:pt x="195525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4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4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5" y="847812"/>
                </a:cubicBezTo>
                <a:cubicBezTo>
                  <a:pt x="220464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29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2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3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6" name="Oval 37">
            <a:extLst>
              <a:ext uri="{FF2B5EF4-FFF2-40B4-BE49-F238E27FC236}">
                <a16:creationId xmlns:a16="http://schemas.microsoft.com/office/drawing/2014/main" id="{1430B71C-D580-4CA6-A442-26AED5FAE293}"/>
              </a:ext>
            </a:extLst>
          </p:cNvPr>
          <p:cNvSpPr/>
          <p:nvPr/>
        </p:nvSpPr>
        <p:spPr>
          <a:xfrm>
            <a:off x="11012576" y="5575424"/>
            <a:ext cx="566738" cy="566738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249999" y="2117384"/>
                </a:moveTo>
                <a:lnTo>
                  <a:pt x="990192" y="2131776"/>
                </a:lnTo>
                <a:cubicBezTo>
                  <a:pt x="998682" y="2476365"/>
                  <a:pt x="1282526" y="2750154"/>
                  <a:pt x="1627197" y="2746216"/>
                </a:cubicBezTo>
                <a:cubicBezTo>
                  <a:pt x="1971867" y="2742279"/>
                  <a:pt x="2249383" y="2462077"/>
                  <a:pt x="2249999" y="2117384"/>
                </a:cubicBezTo>
                <a:close/>
                <a:moveTo>
                  <a:pt x="2505352" y="784338"/>
                </a:moveTo>
                <a:lnTo>
                  <a:pt x="1869332" y="1428843"/>
                </a:lnTo>
                <a:lnTo>
                  <a:pt x="2505352" y="1522122"/>
                </a:lnTo>
                <a:lnTo>
                  <a:pt x="2505352" y="1378597"/>
                </a:lnTo>
                <a:lnTo>
                  <a:pt x="2187887" y="1332038"/>
                </a:lnTo>
                <a:lnTo>
                  <a:pt x="2505352" y="1010338"/>
                </a:lnTo>
                <a:close/>
                <a:moveTo>
                  <a:pt x="734649" y="784338"/>
                </a:moveTo>
                <a:lnTo>
                  <a:pt x="734649" y="1010338"/>
                </a:lnTo>
                <a:lnTo>
                  <a:pt x="1052115" y="1332038"/>
                </a:lnTo>
                <a:lnTo>
                  <a:pt x="734649" y="1378597"/>
                </a:lnTo>
                <a:lnTo>
                  <a:pt x="734649" y="1522122"/>
                </a:lnTo>
                <a:lnTo>
                  <a:pt x="1370670" y="1428843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7" name="Smiley Face 14">
            <a:extLst>
              <a:ext uri="{FF2B5EF4-FFF2-40B4-BE49-F238E27FC236}">
                <a16:creationId xmlns:a16="http://schemas.microsoft.com/office/drawing/2014/main" id="{77504E11-68B3-460A-979B-D56E2900C922}"/>
              </a:ext>
            </a:extLst>
          </p:cNvPr>
          <p:cNvSpPr/>
          <p:nvPr/>
        </p:nvSpPr>
        <p:spPr>
          <a:xfrm>
            <a:off x="9314808" y="5581897"/>
            <a:ext cx="553792" cy="55379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26698" y="2215122"/>
                </a:moveTo>
                <a:cubicBezTo>
                  <a:pt x="1959656" y="2378616"/>
                  <a:pt x="1801229" y="2486070"/>
                  <a:pt x="1624533" y="2487892"/>
                </a:cubicBezTo>
                <a:cubicBezTo>
                  <a:pt x="1447837" y="2489714"/>
                  <a:pt x="1287227" y="2385551"/>
                  <a:pt x="1216828" y="2223474"/>
                </a:cubicBezTo>
                <a:lnTo>
                  <a:pt x="1039110" y="2300667"/>
                </a:lnTo>
                <a:cubicBezTo>
                  <a:pt x="1140541" y="2534187"/>
                  <a:pt x="1371947" y="2684266"/>
                  <a:pt x="1626531" y="2681641"/>
                </a:cubicBezTo>
                <a:cubicBezTo>
                  <a:pt x="1881115" y="2679016"/>
                  <a:pt x="2109376" y="2524196"/>
                  <a:pt x="2205970" y="2288634"/>
                </a:cubicBezTo>
                <a:close/>
                <a:moveTo>
                  <a:pt x="937973" y="986566"/>
                </a:moveTo>
                <a:cubicBezTo>
                  <a:pt x="850807" y="983371"/>
                  <a:pt x="762813" y="1002775"/>
                  <a:pt x="683096" y="1045110"/>
                </a:cubicBezTo>
                <a:cubicBezTo>
                  <a:pt x="523662" y="1129780"/>
                  <a:pt x="421680" y="1293248"/>
                  <a:pt x="415731" y="1473672"/>
                </a:cubicBezTo>
                <a:lnTo>
                  <a:pt x="615852" y="1480270"/>
                </a:lnTo>
                <a:cubicBezTo>
                  <a:pt x="619438" y="1371518"/>
                  <a:pt x="680908" y="1272986"/>
                  <a:pt x="777009" y="1221950"/>
                </a:cubicBezTo>
                <a:cubicBezTo>
                  <a:pt x="873110" y="1170914"/>
                  <a:pt x="989166" y="1175167"/>
                  <a:pt x="1081273" y="1233100"/>
                </a:cubicBezTo>
                <a:cubicBezTo>
                  <a:pt x="1173381" y="1291033"/>
                  <a:pt x="1227475" y="1393800"/>
                  <a:pt x="1223091" y="1502523"/>
                </a:cubicBezTo>
                <a:lnTo>
                  <a:pt x="1423160" y="1510590"/>
                </a:lnTo>
                <a:cubicBezTo>
                  <a:pt x="1430433" y="1330214"/>
                  <a:pt x="1340689" y="1159721"/>
                  <a:pt x="1187880" y="1063608"/>
                </a:cubicBezTo>
                <a:cubicBezTo>
                  <a:pt x="1111476" y="1015552"/>
                  <a:pt x="1025138" y="989760"/>
                  <a:pt x="937973" y="986566"/>
                </a:cubicBezTo>
                <a:close/>
                <a:moveTo>
                  <a:pt x="2306124" y="986566"/>
                </a:moveTo>
                <a:cubicBezTo>
                  <a:pt x="2218958" y="983371"/>
                  <a:pt x="2130964" y="1002775"/>
                  <a:pt x="2051247" y="1045110"/>
                </a:cubicBezTo>
                <a:cubicBezTo>
                  <a:pt x="1891813" y="1129780"/>
                  <a:pt x="1789831" y="1293248"/>
                  <a:pt x="1783882" y="1473672"/>
                </a:cubicBezTo>
                <a:lnTo>
                  <a:pt x="1984003" y="1480270"/>
                </a:lnTo>
                <a:cubicBezTo>
                  <a:pt x="1987589" y="1371518"/>
                  <a:pt x="2049059" y="1272986"/>
                  <a:pt x="2145160" y="1221950"/>
                </a:cubicBezTo>
                <a:cubicBezTo>
                  <a:pt x="2241261" y="1170914"/>
                  <a:pt x="2357317" y="1175167"/>
                  <a:pt x="2449424" y="1233100"/>
                </a:cubicBezTo>
                <a:cubicBezTo>
                  <a:pt x="2541532" y="1291033"/>
                  <a:pt x="2595626" y="1393800"/>
                  <a:pt x="2591242" y="1502523"/>
                </a:cubicBezTo>
                <a:lnTo>
                  <a:pt x="2791311" y="1510590"/>
                </a:lnTo>
                <a:cubicBezTo>
                  <a:pt x="2798584" y="1330214"/>
                  <a:pt x="2708840" y="1159721"/>
                  <a:pt x="2556031" y="1063608"/>
                </a:cubicBezTo>
                <a:cubicBezTo>
                  <a:pt x="2479627" y="1015552"/>
                  <a:pt x="2393289" y="989760"/>
                  <a:pt x="2306124" y="98656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8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7" y="276671"/>
                </a:lnTo>
                <a:lnTo>
                  <a:pt x="2650470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29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29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0" y="2870071"/>
                </a:lnTo>
                <a:lnTo>
                  <a:pt x="2525757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8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2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3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2" y="2802158"/>
                  <a:pt x="474487" y="2765513"/>
                </a:cubicBezTo>
                <a:cubicBezTo>
                  <a:pt x="437842" y="2728868"/>
                  <a:pt x="402944" y="2690475"/>
                  <a:pt x="369929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4" y="2438097"/>
                  <a:pt x="195525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4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4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5" y="847812"/>
                </a:cubicBezTo>
                <a:cubicBezTo>
                  <a:pt x="220464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29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2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3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8" name="Rectangle 16">
            <a:extLst>
              <a:ext uri="{FF2B5EF4-FFF2-40B4-BE49-F238E27FC236}">
                <a16:creationId xmlns:a16="http://schemas.microsoft.com/office/drawing/2014/main" id="{EE8124F3-717D-48CF-A47F-1E6B4110895D}"/>
              </a:ext>
            </a:extLst>
          </p:cNvPr>
          <p:cNvSpPr/>
          <p:nvPr/>
        </p:nvSpPr>
        <p:spPr>
          <a:xfrm rot="2700000">
            <a:off x="5325698" y="3520150"/>
            <a:ext cx="389390" cy="698103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9" name="Rectangle 9">
            <a:extLst>
              <a:ext uri="{FF2B5EF4-FFF2-40B4-BE49-F238E27FC236}">
                <a16:creationId xmlns:a16="http://schemas.microsoft.com/office/drawing/2014/main" id="{444E6227-4972-4DE6-BEB0-C3FC42991182}"/>
              </a:ext>
            </a:extLst>
          </p:cNvPr>
          <p:cNvSpPr/>
          <p:nvPr/>
        </p:nvSpPr>
        <p:spPr>
          <a:xfrm>
            <a:off x="4401174" y="3545247"/>
            <a:ext cx="527335" cy="493633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0" name="Round Same Side Corner Rectangle 6">
            <a:extLst>
              <a:ext uri="{FF2B5EF4-FFF2-40B4-BE49-F238E27FC236}">
                <a16:creationId xmlns:a16="http://schemas.microsoft.com/office/drawing/2014/main" id="{11207448-F26A-4EF1-8764-2D6798600849}"/>
              </a:ext>
            </a:extLst>
          </p:cNvPr>
          <p:cNvSpPr/>
          <p:nvPr/>
        </p:nvSpPr>
        <p:spPr>
          <a:xfrm rot="2700000">
            <a:off x="6979028" y="5476482"/>
            <a:ext cx="190721" cy="764622"/>
          </a:xfrm>
          <a:custGeom>
            <a:avLst/>
            <a:gdLst/>
            <a:ahLst/>
            <a:cxnLst/>
            <a:rect l="l" t="t" r="r" b="b"/>
            <a:pathLst>
              <a:path w="1035916" h="4153123">
                <a:moveTo>
                  <a:pt x="277501" y="3759099"/>
                </a:moveTo>
                <a:lnTo>
                  <a:pt x="758408" y="3759099"/>
                </a:lnTo>
                <a:lnTo>
                  <a:pt x="517954" y="4153123"/>
                </a:lnTo>
                <a:close/>
                <a:moveTo>
                  <a:pt x="42612" y="2944898"/>
                </a:moveTo>
                <a:cubicBezTo>
                  <a:pt x="153922" y="2941505"/>
                  <a:pt x="246502" y="2889483"/>
                  <a:pt x="275675" y="2819018"/>
                </a:cubicBezTo>
                <a:cubicBezTo>
                  <a:pt x="304648" y="2892614"/>
                  <a:pt x="403763" y="2945872"/>
                  <a:pt x="521107" y="2945872"/>
                </a:cubicBezTo>
                <a:cubicBezTo>
                  <a:pt x="638453" y="2945872"/>
                  <a:pt x="737567" y="2892613"/>
                  <a:pt x="766540" y="2819017"/>
                </a:cubicBezTo>
                <a:cubicBezTo>
                  <a:pt x="795133" y="2888142"/>
                  <a:pt x="884783" y="2939514"/>
                  <a:pt x="993299" y="2944464"/>
                </a:cubicBezTo>
                <a:lnTo>
                  <a:pt x="776840" y="3657264"/>
                </a:lnTo>
                <a:lnTo>
                  <a:pt x="258940" y="3657264"/>
                </a:lnTo>
                <a:close/>
                <a:moveTo>
                  <a:pt x="809102" y="564558"/>
                </a:moveTo>
                <a:lnTo>
                  <a:pt x="1035914" y="564558"/>
                </a:lnTo>
                <a:lnTo>
                  <a:pt x="1035915" y="2838682"/>
                </a:lnTo>
                <a:cubicBezTo>
                  <a:pt x="1029586" y="2840409"/>
                  <a:pt x="1023074" y="2840731"/>
                  <a:pt x="1016490" y="2840731"/>
                </a:cubicBezTo>
                <a:cubicBezTo>
                  <a:pt x="901952" y="2840731"/>
                  <a:pt x="809102" y="2743612"/>
                  <a:pt x="809101" y="2623810"/>
                </a:cubicBezTo>
                <a:close/>
                <a:moveTo>
                  <a:pt x="310569" y="564558"/>
                </a:moveTo>
                <a:lnTo>
                  <a:pt x="725347" y="564558"/>
                </a:lnTo>
                <a:lnTo>
                  <a:pt x="725347" y="2633342"/>
                </a:lnTo>
                <a:cubicBezTo>
                  <a:pt x="725347" y="2747880"/>
                  <a:pt x="632496" y="2840731"/>
                  <a:pt x="517958" y="2840731"/>
                </a:cubicBezTo>
                <a:cubicBezTo>
                  <a:pt x="403420" y="2840731"/>
                  <a:pt x="310569" y="2747880"/>
                  <a:pt x="310569" y="2633342"/>
                </a:cubicBezTo>
                <a:close/>
                <a:moveTo>
                  <a:pt x="0" y="564557"/>
                </a:moveTo>
                <a:lnTo>
                  <a:pt x="226813" y="564557"/>
                </a:lnTo>
                <a:lnTo>
                  <a:pt x="226813" y="2623810"/>
                </a:lnTo>
                <a:cubicBezTo>
                  <a:pt x="226813" y="2743612"/>
                  <a:pt x="133962" y="2840731"/>
                  <a:pt x="19424" y="2840730"/>
                </a:cubicBezTo>
                <a:cubicBezTo>
                  <a:pt x="12841" y="2840730"/>
                  <a:pt x="6329" y="2840409"/>
                  <a:pt x="0" y="2838682"/>
                </a:cubicBezTo>
                <a:close/>
                <a:moveTo>
                  <a:pt x="71964" y="71964"/>
                </a:moveTo>
                <a:cubicBezTo>
                  <a:pt x="116427" y="27501"/>
                  <a:pt x="177852" y="0"/>
                  <a:pt x="245701" y="0"/>
                </a:cubicBezTo>
                <a:lnTo>
                  <a:pt x="790215" y="0"/>
                </a:lnTo>
                <a:cubicBezTo>
                  <a:pt x="925912" y="0"/>
                  <a:pt x="1035916" y="110004"/>
                  <a:pt x="1035916" y="245701"/>
                </a:cubicBezTo>
                <a:cubicBezTo>
                  <a:pt x="1035916" y="327601"/>
                  <a:pt x="1035915" y="409501"/>
                  <a:pt x="1035915" y="491401"/>
                </a:cubicBezTo>
                <a:lnTo>
                  <a:pt x="0" y="491401"/>
                </a:lnTo>
                <a:lnTo>
                  <a:pt x="0" y="245701"/>
                </a:lnTo>
                <a:cubicBezTo>
                  <a:pt x="0" y="177853"/>
                  <a:pt x="27501" y="116427"/>
                  <a:pt x="71964" y="7196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1" name="Frame 17">
            <a:extLst>
              <a:ext uri="{FF2B5EF4-FFF2-40B4-BE49-F238E27FC236}">
                <a16:creationId xmlns:a16="http://schemas.microsoft.com/office/drawing/2014/main" id="{1278BF84-DDF3-43F8-88E4-A0F28E4079EF}"/>
              </a:ext>
            </a:extLst>
          </p:cNvPr>
          <p:cNvSpPr/>
          <p:nvPr/>
        </p:nvSpPr>
        <p:spPr>
          <a:xfrm>
            <a:off x="4376235" y="4613417"/>
            <a:ext cx="508153" cy="508153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2" name="Rounded Rectangle 5">
            <a:extLst>
              <a:ext uri="{FF2B5EF4-FFF2-40B4-BE49-F238E27FC236}">
                <a16:creationId xmlns:a16="http://schemas.microsoft.com/office/drawing/2014/main" id="{B5A177C8-7AB0-4E40-873A-70F231B3FA06}"/>
              </a:ext>
            </a:extLst>
          </p:cNvPr>
          <p:cNvSpPr/>
          <p:nvPr/>
        </p:nvSpPr>
        <p:spPr>
          <a:xfrm flipH="1">
            <a:off x="10102420" y="2554106"/>
            <a:ext cx="504633" cy="416291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3" name="Teardrop 1">
            <a:extLst>
              <a:ext uri="{FF2B5EF4-FFF2-40B4-BE49-F238E27FC236}">
                <a16:creationId xmlns:a16="http://schemas.microsoft.com/office/drawing/2014/main" id="{45BBC696-75E7-44AB-A411-9B80C52FFE5A}"/>
              </a:ext>
            </a:extLst>
          </p:cNvPr>
          <p:cNvSpPr/>
          <p:nvPr/>
        </p:nvSpPr>
        <p:spPr>
          <a:xfrm rot="18805991">
            <a:off x="10126692" y="1539348"/>
            <a:ext cx="551843" cy="546086"/>
          </a:xfrm>
          <a:custGeom>
            <a:avLst/>
            <a:gdLst/>
            <a:ahLst/>
            <a:cxnLst/>
            <a:rect l="l" t="t" r="r" b="b"/>
            <a:pathLst>
              <a:path w="1807241" h="1788383">
                <a:moveTo>
                  <a:pt x="712876" y="1117592"/>
                </a:moveTo>
                <a:cubicBezTo>
                  <a:pt x="771173" y="1181828"/>
                  <a:pt x="811089" y="1255910"/>
                  <a:pt x="847925" y="1348018"/>
                </a:cubicBezTo>
                <a:cubicBezTo>
                  <a:pt x="814544" y="1418896"/>
                  <a:pt x="753893" y="1474052"/>
                  <a:pt x="679064" y="1498332"/>
                </a:cubicBezTo>
                <a:lnTo>
                  <a:pt x="308226" y="1106637"/>
                </a:lnTo>
                <a:cubicBezTo>
                  <a:pt x="336560" y="1033247"/>
                  <a:pt x="394949" y="975701"/>
                  <a:pt x="467546" y="946245"/>
                </a:cubicBezTo>
                <a:cubicBezTo>
                  <a:pt x="577903" y="998968"/>
                  <a:pt x="654580" y="1053357"/>
                  <a:pt x="712876" y="1117592"/>
                </a:cubicBezTo>
                <a:close/>
                <a:moveTo>
                  <a:pt x="1038527" y="398886"/>
                </a:moveTo>
                <a:lnTo>
                  <a:pt x="1405560" y="786562"/>
                </a:lnTo>
                <a:cubicBezTo>
                  <a:pt x="1374476" y="799049"/>
                  <a:pt x="1340402" y="804299"/>
                  <a:pt x="1305054" y="803332"/>
                </a:cubicBezTo>
                <a:lnTo>
                  <a:pt x="1008167" y="795212"/>
                </a:lnTo>
                <a:lnTo>
                  <a:pt x="1016288" y="498325"/>
                </a:lnTo>
                <a:cubicBezTo>
                  <a:pt x="1017255" y="462976"/>
                  <a:pt x="1024360" y="429240"/>
                  <a:pt x="1038527" y="398886"/>
                </a:cubicBezTo>
                <a:close/>
                <a:moveTo>
                  <a:pt x="1097925" y="218888"/>
                </a:moveTo>
                <a:cubicBezTo>
                  <a:pt x="992582" y="279303"/>
                  <a:pt x="921871" y="392886"/>
                  <a:pt x="921053" y="523256"/>
                </a:cubicBezTo>
                <a:lnTo>
                  <a:pt x="919136" y="828763"/>
                </a:lnTo>
                <a:lnTo>
                  <a:pt x="830924" y="915875"/>
                </a:lnTo>
                <a:lnTo>
                  <a:pt x="525417" y="913958"/>
                </a:lnTo>
                <a:cubicBezTo>
                  <a:pt x="403891" y="913196"/>
                  <a:pt x="296188" y="973343"/>
                  <a:pt x="234366" y="1067831"/>
                </a:cubicBezTo>
                <a:lnTo>
                  <a:pt x="710285" y="1570519"/>
                </a:lnTo>
                <a:cubicBezTo>
                  <a:pt x="811872" y="1510375"/>
                  <a:pt x="878808" y="1399439"/>
                  <a:pt x="879603" y="1272618"/>
                </a:cubicBezTo>
                <a:lnTo>
                  <a:pt x="881520" y="967111"/>
                </a:lnTo>
                <a:lnTo>
                  <a:pt x="969732" y="879999"/>
                </a:lnTo>
                <a:lnTo>
                  <a:pt x="1275239" y="881916"/>
                </a:lnTo>
                <a:cubicBezTo>
                  <a:pt x="1400271" y="882701"/>
                  <a:pt x="1510670" y="819011"/>
                  <a:pt x="1573529" y="721242"/>
                </a:cubicBezTo>
                <a:close/>
                <a:moveTo>
                  <a:pt x="1162945" y="27894"/>
                </a:moveTo>
                <a:lnTo>
                  <a:pt x="1782798" y="682611"/>
                </a:lnTo>
                <a:cubicBezTo>
                  <a:pt x="1816692" y="718411"/>
                  <a:pt x="1815147" y="774907"/>
                  <a:pt x="1779347" y="808801"/>
                </a:cubicBezTo>
                <a:cubicBezTo>
                  <a:pt x="1743547" y="842694"/>
                  <a:pt x="1687050" y="841149"/>
                  <a:pt x="1653157" y="805349"/>
                </a:cubicBezTo>
                <a:lnTo>
                  <a:pt x="1644015" y="795693"/>
                </a:lnTo>
                <a:cubicBezTo>
                  <a:pt x="1561789" y="910282"/>
                  <a:pt x="1426630" y="983636"/>
                  <a:pt x="1274606" y="982683"/>
                </a:cubicBezTo>
                <a:lnTo>
                  <a:pt x="980378" y="980836"/>
                </a:lnTo>
                <a:lnTo>
                  <a:pt x="980378" y="1270380"/>
                </a:lnTo>
                <a:cubicBezTo>
                  <a:pt x="980378" y="1427425"/>
                  <a:pt x="901198" y="1565976"/>
                  <a:pt x="779756" y="1647056"/>
                </a:cubicBezTo>
                <a:cubicBezTo>
                  <a:pt x="807405" y="1681913"/>
                  <a:pt x="803595" y="1732594"/>
                  <a:pt x="770486" y="1763941"/>
                </a:cubicBezTo>
                <a:cubicBezTo>
                  <a:pt x="734686" y="1797834"/>
                  <a:pt x="678189" y="1796289"/>
                  <a:pt x="644296" y="1760489"/>
                </a:cubicBezTo>
                <a:lnTo>
                  <a:pt x="24442" y="1105772"/>
                </a:lnTo>
                <a:cubicBezTo>
                  <a:pt x="-9451" y="1069973"/>
                  <a:pt x="-7906" y="1013476"/>
                  <a:pt x="27894" y="979583"/>
                </a:cubicBezTo>
                <a:cubicBezTo>
                  <a:pt x="63694" y="945689"/>
                  <a:pt x="120190" y="947235"/>
                  <a:pt x="154084" y="983034"/>
                </a:cubicBezTo>
                <a:lnTo>
                  <a:pt x="163237" y="992702"/>
                </a:lnTo>
                <a:cubicBezTo>
                  <a:pt x="244774" y="882877"/>
                  <a:pt x="375836" y="813180"/>
                  <a:pt x="523178" y="813180"/>
                </a:cubicBezTo>
                <a:lnTo>
                  <a:pt x="818460" y="813180"/>
                </a:lnTo>
                <a:lnTo>
                  <a:pt x="820284" y="522622"/>
                </a:lnTo>
                <a:cubicBezTo>
                  <a:pt x="821285" y="363119"/>
                  <a:pt x="903845" y="223207"/>
                  <a:pt x="1028952" y="143673"/>
                </a:cubicBezTo>
                <a:cubicBezTo>
                  <a:pt x="999689" y="108599"/>
                  <a:pt x="1002953" y="56445"/>
                  <a:pt x="1036755" y="24443"/>
                </a:cubicBezTo>
                <a:cubicBezTo>
                  <a:pt x="1072555" y="-9451"/>
                  <a:pt x="1129052" y="-7906"/>
                  <a:pt x="1162945" y="278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4" name="Rectangle 130">
            <a:extLst>
              <a:ext uri="{FF2B5EF4-FFF2-40B4-BE49-F238E27FC236}">
                <a16:creationId xmlns:a16="http://schemas.microsoft.com/office/drawing/2014/main" id="{F7759672-254A-46D2-98DF-B919494C603A}"/>
              </a:ext>
            </a:extLst>
          </p:cNvPr>
          <p:cNvSpPr/>
          <p:nvPr/>
        </p:nvSpPr>
        <p:spPr>
          <a:xfrm>
            <a:off x="10932820" y="1539414"/>
            <a:ext cx="544577" cy="547049"/>
          </a:xfrm>
          <a:custGeom>
            <a:avLst/>
            <a:gdLst/>
            <a:ahLst/>
            <a:cxnLst/>
            <a:rect l="l" t="t" r="r" b="b"/>
            <a:pathLst>
              <a:path w="371900" h="373588">
                <a:moveTo>
                  <a:pt x="297080" y="129105"/>
                </a:moveTo>
                <a:lnTo>
                  <a:pt x="284273" y="219737"/>
                </a:lnTo>
                <a:lnTo>
                  <a:pt x="305496" y="219737"/>
                </a:lnTo>
                <a:lnTo>
                  <a:pt x="333001" y="129105"/>
                </a:lnTo>
                <a:close/>
                <a:moveTo>
                  <a:pt x="228265" y="129105"/>
                </a:moveTo>
                <a:lnTo>
                  <a:pt x="228265" y="219737"/>
                </a:lnTo>
                <a:lnTo>
                  <a:pt x="250807" y="219737"/>
                </a:lnTo>
                <a:lnTo>
                  <a:pt x="263614" y="129105"/>
                </a:lnTo>
                <a:close/>
                <a:moveTo>
                  <a:pt x="157021" y="129105"/>
                </a:moveTo>
                <a:lnTo>
                  <a:pt x="175826" y="219737"/>
                </a:lnTo>
                <a:lnTo>
                  <a:pt x="195129" y="219737"/>
                </a:lnTo>
                <a:lnTo>
                  <a:pt x="195129" y="129105"/>
                </a:lnTo>
                <a:close/>
                <a:moveTo>
                  <a:pt x="93087" y="129105"/>
                </a:moveTo>
                <a:lnTo>
                  <a:pt x="117372" y="219737"/>
                </a:lnTo>
                <a:lnTo>
                  <a:pt x="141984" y="219737"/>
                </a:lnTo>
                <a:lnTo>
                  <a:pt x="123179" y="129105"/>
                </a:lnTo>
                <a:close/>
                <a:moveTo>
                  <a:pt x="58494" y="0"/>
                </a:moveTo>
                <a:lnTo>
                  <a:pt x="84208" y="95969"/>
                </a:lnTo>
                <a:lnTo>
                  <a:pt x="354346" y="95969"/>
                </a:lnTo>
                <a:lnTo>
                  <a:pt x="354346" y="97437"/>
                </a:lnTo>
                <a:cubicBezTo>
                  <a:pt x="356087" y="96136"/>
                  <a:pt x="357928" y="96353"/>
                  <a:pt x="359747" y="96905"/>
                </a:cubicBezTo>
                <a:lnTo>
                  <a:pt x="360371" y="97095"/>
                </a:lnTo>
                <a:cubicBezTo>
                  <a:pt x="368954" y="99700"/>
                  <a:pt x="373801" y="108770"/>
                  <a:pt x="371196" y="117354"/>
                </a:cubicBezTo>
                <a:lnTo>
                  <a:pt x="333339" y="242097"/>
                </a:lnTo>
                <a:cubicBezTo>
                  <a:pt x="331591" y="247858"/>
                  <a:pt x="326929" y="251935"/>
                  <a:pt x="321206" y="252122"/>
                </a:cubicBezTo>
                <a:lnTo>
                  <a:pt x="321206" y="252873"/>
                </a:lnTo>
                <a:lnTo>
                  <a:pt x="313576" y="252873"/>
                </a:lnTo>
                <a:cubicBezTo>
                  <a:pt x="313378" y="253010"/>
                  <a:pt x="313229" y="252967"/>
                  <a:pt x="313080" y="252922"/>
                </a:cubicBezTo>
                <a:lnTo>
                  <a:pt x="312919" y="252873"/>
                </a:lnTo>
                <a:lnTo>
                  <a:pt x="126251" y="252873"/>
                </a:lnTo>
                <a:lnTo>
                  <a:pt x="133971" y="281687"/>
                </a:lnTo>
                <a:lnTo>
                  <a:pt x="321075" y="281687"/>
                </a:lnTo>
                <a:lnTo>
                  <a:pt x="321075" y="314823"/>
                </a:lnTo>
                <a:lnTo>
                  <a:pt x="318480" y="314823"/>
                </a:lnTo>
                <a:cubicBezTo>
                  <a:pt x="329614" y="318311"/>
                  <a:pt x="336414" y="328969"/>
                  <a:pt x="336414" y="341215"/>
                </a:cubicBezTo>
                <a:cubicBezTo>
                  <a:pt x="336414" y="359094"/>
                  <a:pt x="321920" y="373588"/>
                  <a:pt x="304041" y="373588"/>
                </a:cubicBezTo>
                <a:cubicBezTo>
                  <a:pt x="286162" y="373588"/>
                  <a:pt x="271668" y="359094"/>
                  <a:pt x="271668" y="341215"/>
                </a:cubicBezTo>
                <a:cubicBezTo>
                  <a:pt x="271668" y="328969"/>
                  <a:pt x="278468" y="318311"/>
                  <a:pt x="289602" y="314823"/>
                </a:cubicBezTo>
                <a:lnTo>
                  <a:pt x="142850" y="314823"/>
                </a:lnTo>
                <a:lnTo>
                  <a:pt x="143397" y="316865"/>
                </a:lnTo>
                <a:cubicBezTo>
                  <a:pt x="151629" y="321811"/>
                  <a:pt x="156401" y="330956"/>
                  <a:pt x="156401" y="341215"/>
                </a:cubicBezTo>
                <a:cubicBezTo>
                  <a:pt x="156401" y="359094"/>
                  <a:pt x="141907" y="373588"/>
                  <a:pt x="124028" y="373588"/>
                </a:cubicBezTo>
                <a:cubicBezTo>
                  <a:pt x="106149" y="373588"/>
                  <a:pt x="91655" y="359094"/>
                  <a:pt x="91655" y="341215"/>
                </a:cubicBezTo>
                <a:cubicBezTo>
                  <a:pt x="91655" y="329356"/>
                  <a:pt x="98032" y="318986"/>
                  <a:pt x="108649" y="315212"/>
                </a:cubicBezTo>
                <a:lnTo>
                  <a:pt x="33542" y="34909"/>
                </a:lnTo>
                <a:lnTo>
                  <a:pt x="0" y="34909"/>
                </a:lnTo>
                <a:lnTo>
                  <a:pt x="0" y="1773"/>
                </a:lnTo>
                <a:lnTo>
                  <a:pt x="51879" y="177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5" name="Right Triangle 17">
            <a:extLst>
              <a:ext uri="{FF2B5EF4-FFF2-40B4-BE49-F238E27FC236}">
                <a16:creationId xmlns:a16="http://schemas.microsoft.com/office/drawing/2014/main" id="{5B989D8F-E127-48E7-B329-C52CA522C191}"/>
              </a:ext>
            </a:extLst>
          </p:cNvPr>
          <p:cNvSpPr>
            <a:spLocks noChangeAspect="1"/>
          </p:cNvSpPr>
          <p:nvPr/>
        </p:nvSpPr>
        <p:spPr>
          <a:xfrm>
            <a:off x="9363473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1999321" y="2603448"/>
                </a:moveTo>
                <a:lnTo>
                  <a:pt x="1999321" y="2772810"/>
                </a:lnTo>
                <a:lnTo>
                  <a:pt x="2528507" y="2772810"/>
                </a:lnTo>
                <a:lnTo>
                  <a:pt x="2528507" y="2603448"/>
                </a:lnTo>
                <a:close/>
                <a:moveTo>
                  <a:pt x="2263914" y="2230929"/>
                </a:moveTo>
                <a:cubicBezTo>
                  <a:pt x="2516419" y="2230929"/>
                  <a:pt x="2721114" y="2435624"/>
                  <a:pt x="2721114" y="2688129"/>
                </a:cubicBezTo>
                <a:cubicBezTo>
                  <a:pt x="2721114" y="2940634"/>
                  <a:pt x="2516419" y="3145329"/>
                  <a:pt x="2263914" y="3145329"/>
                </a:cubicBezTo>
                <a:cubicBezTo>
                  <a:pt x="2011409" y="3145329"/>
                  <a:pt x="1806714" y="2940634"/>
                  <a:pt x="1806714" y="2688129"/>
                </a:cubicBezTo>
                <a:cubicBezTo>
                  <a:pt x="1806714" y="2435624"/>
                  <a:pt x="2011409" y="2230929"/>
                  <a:pt x="2263914" y="2230929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6" name="Right Triangle 17">
            <a:extLst>
              <a:ext uri="{FF2B5EF4-FFF2-40B4-BE49-F238E27FC236}">
                <a16:creationId xmlns:a16="http://schemas.microsoft.com/office/drawing/2014/main" id="{D61B263F-9E2B-4D6D-AE92-C6B011C62C98}"/>
              </a:ext>
            </a:extLst>
          </p:cNvPr>
          <p:cNvSpPr>
            <a:spLocks noChangeAspect="1"/>
          </p:cNvSpPr>
          <p:nvPr/>
        </p:nvSpPr>
        <p:spPr>
          <a:xfrm>
            <a:off x="8488431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2179233" y="2431577"/>
                </a:moveTo>
                <a:lnTo>
                  <a:pt x="2179233" y="2611489"/>
                </a:lnTo>
                <a:lnTo>
                  <a:pt x="1999321" y="2611489"/>
                </a:lnTo>
                <a:lnTo>
                  <a:pt x="1999321" y="2780851"/>
                </a:lnTo>
                <a:lnTo>
                  <a:pt x="2179233" y="2780851"/>
                </a:lnTo>
                <a:lnTo>
                  <a:pt x="2179233" y="2960763"/>
                </a:lnTo>
                <a:lnTo>
                  <a:pt x="2348595" y="2960763"/>
                </a:lnTo>
                <a:lnTo>
                  <a:pt x="2348595" y="2780851"/>
                </a:lnTo>
                <a:lnTo>
                  <a:pt x="2528507" y="2780851"/>
                </a:lnTo>
                <a:lnTo>
                  <a:pt x="2528507" y="2611489"/>
                </a:lnTo>
                <a:lnTo>
                  <a:pt x="2348595" y="2611489"/>
                </a:lnTo>
                <a:lnTo>
                  <a:pt x="2348595" y="2431577"/>
                </a:lnTo>
                <a:close/>
                <a:moveTo>
                  <a:pt x="2263914" y="2238970"/>
                </a:moveTo>
                <a:cubicBezTo>
                  <a:pt x="2516419" y="2238970"/>
                  <a:pt x="2721114" y="2443665"/>
                  <a:pt x="2721114" y="2696170"/>
                </a:cubicBezTo>
                <a:cubicBezTo>
                  <a:pt x="2721114" y="2948675"/>
                  <a:pt x="2516419" y="3153370"/>
                  <a:pt x="2263914" y="3153370"/>
                </a:cubicBezTo>
                <a:cubicBezTo>
                  <a:pt x="2011409" y="3153370"/>
                  <a:pt x="1806714" y="2948675"/>
                  <a:pt x="1806714" y="2696170"/>
                </a:cubicBezTo>
                <a:cubicBezTo>
                  <a:pt x="1806714" y="2443665"/>
                  <a:pt x="2011409" y="2238970"/>
                  <a:pt x="2263914" y="2238970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7" name="Right Triangle 17">
            <a:extLst>
              <a:ext uri="{FF2B5EF4-FFF2-40B4-BE49-F238E27FC236}">
                <a16:creationId xmlns:a16="http://schemas.microsoft.com/office/drawing/2014/main" id="{5E5AE7B0-988E-44BF-89EA-013033086F96}"/>
              </a:ext>
            </a:extLst>
          </p:cNvPr>
          <p:cNvSpPr>
            <a:spLocks noChangeAspect="1"/>
          </p:cNvSpPr>
          <p:nvPr/>
        </p:nvSpPr>
        <p:spPr>
          <a:xfrm>
            <a:off x="10238515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2136698" y="2449196"/>
                </a:moveTo>
                <a:lnTo>
                  <a:pt x="2016940" y="2568954"/>
                </a:lnTo>
                <a:lnTo>
                  <a:pt x="2144156" y="2696170"/>
                </a:lnTo>
                <a:lnTo>
                  <a:pt x="2016940" y="2823386"/>
                </a:lnTo>
                <a:lnTo>
                  <a:pt x="2136698" y="2943144"/>
                </a:lnTo>
                <a:lnTo>
                  <a:pt x="2263914" y="2815928"/>
                </a:lnTo>
                <a:lnTo>
                  <a:pt x="2391130" y="2943144"/>
                </a:lnTo>
                <a:lnTo>
                  <a:pt x="2510888" y="2823386"/>
                </a:lnTo>
                <a:lnTo>
                  <a:pt x="2383672" y="2696170"/>
                </a:lnTo>
                <a:lnTo>
                  <a:pt x="2510888" y="2568954"/>
                </a:lnTo>
                <a:lnTo>
                  <a:pt x="2391130" y="2449196"/>
                </a:lnTo>
                <a:lnTo>
                  <a:pt x="2263914" y="2576412"/>
                </a:lnTo>
                <a:close/>
                <a:moveTo>
                  <a:pt x="2263914" y="2238970"/>
                </a:moveTo>
                <a:cubicBezTo>
                  <a:pt x="2516419" y="2238970"/>
                  <a:pt x="2721114" y="2443665"/>
                  <a:pt x="2721114" y="2696170"/>
                </a:cubicBezTo>
                <a:cubicBezTo>
                  <a:pt x="2721114" y="2948675"/>
                  <a:pt x="2516419" y="3153370"/>
                  <a:pt x="2263914" y="3153370"/>
                </a:cubicBezTo>
                <a:cubicBezTo>
                  <a:pt x="2011409" y="3153370"/>
                  <a:pt x="1806714" y="2948675"/>
                  <a:pt x="1806714" y="2696170"/>
                </a:cubicBezTo>
                <a:cubicBezTo>
                  <a:pt x="1806714" y="2443665"/>
                  <a:pt x="2011409" y="2238970"/>
                  <a:pt x="2263914" y="2238970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8" name="Oval 44">
            <a:extLst>
              <a:ext uri="{FF2B5EF4-FFF2-40B4-BE49-F238E27FC236}">
                <a16:creationId xmlns:a16="http://schemas.microsoft.com/office/drawing/2014/main" id="{94195A6D-E3B2-4E10-BD54-AC5E4FED7A15}"/>
              </a:ext>
            </a:extLst>
          </p:cNvPr>
          <p:cNvSpPr>
            <a:spLocks noChangeAspect="1"/>
          </p:cNvSpPr>
          <p:nvPr/>
        </p:nvSpPr>
        <p:spPr>
          <a:xfrm>
            <a:off x="11113556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2519839" y="2469622"/>
                </a:moveTo>
                <a:lnTo>
                  <a:pt x="2201779" y="2787682"/>
                </a:lnTo>
                <a:lnTo>
                  <a:pt x="2003023" y="2588926"/>
                </a:lnTo>
                <a:lnTo>
                  <a:pt x="1901669" y="2690281"/>
                </a:lnTo>
                <a:lnTo>
                  <a:pt x="2203868" y="2992480"/>
                </a:lnTo>
                <a:lnTo>
                  <a:pt x="2305222" y="2891125"/>
                </a:lnTo>
                <a:lnTo>
                  <a:pt x="2303133" y="2889037"/>
                </a:lnTo>
                <a:lnTo>
                  <a:pt x="2621194" y="2570977"/>
                </a:lnTo>
                <a:close/>
                <a:moveTo>
                  <a:pt x="2263914" y="2238970"/>
                </a:moveTo>
                <a:cubicBezTo>
                  <a:pt x="2516419" y="2238970"/>
                  <a:pt x="2721114" y="2443665"/>
                  <a:pt x="2721114" y="2696170"/>
                </a:cubicBezTo>
                <a:cubicBezTo>
                  <a:pt x="2721114" y="2948675"/>
                  <a:pt x="2516419" y="3153370"/>
                  <a:pt x="2263914" y="3153370"/>
                </a:cubicBezTo>
                <a:cubicBezTo>
                  <a:pt x="2011409" y="3153370"/>
                  <a:pt x="1806714" y="2948675"/>
                  <a:pt x="1806714" y="2696170"/>
                </a:cubicBezTo>
                <a:cubicBezTo>
                  <a:pt x="1806714" y="2443665"/>
                  <a:pt x="2011409" y="2238970"/>
                  <a:pt x="2263914" y="2238970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3137583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Fully Editable Icon Sets: B</a:t>
            </a:r>
          </a:p>
        </p:txBody>
      </p:sp>
      <p:sp>
        <p:nvSpPr>
          <p:cNvPr id="54" name="Freeform 47">
            <a:extLst>
              <a:ext uri="{FF2B5EF4-FFF2-40B4-BE49-F238E27FC236}">
                <a16:creationId xmlns:a16="http://schemas.microsoft.com/office/drawing/2014/main" id="{C23D3A46-4648-419A-831A-39A9EF5FA6C6}"/>
              </a:ext>
            </a:extLst>
          </p:cNvPr>
          <p:cNvSpPr>
            <a:spLocks noChangeAspect="1"/>
          </p:cNvSpPr>
          <p:nvPr/>
        </p:nvSpPr>
        <p:spPr>
          <a:xfrm>
            <a:off x="4430860" y="1410562"/>
            <a:ext cx="530134" cy="529812"/>
          </a:xfrm>
          <a:custGeom>
            <a:avLst/>
            <a:gdLst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5619 w 1901727"/>
              <a:gd name="connsiteY10" fmla="*/ 633909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55622 w 1901727"/>
              <a:gd name="connsiteY4" fmla="*/ 572201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55622 w 1901727"/>
              <a:gd name="connsiteY4" fmla="*/ 572201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55622 w 1901727"/>
              <a:gd name="connsiteY4" fmla="*/ 572201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42424"/>
              <a:gd name="connsiteY0" fmla="*/ 0 h 1985875"/>
              <a:gd name="connsiteX1" fmla="*/ 790984 w 1942424"/>
              <a:gd name="connsiteY1" fmla="*/ 0 h 1985875"/>
              <a:gd name="connsiteX2" fmla="*/ 1026596 w 1942424"/>
              <a:gd name="connsiteY2" fmla="*/ 5610 h 1985875"/>
              <a:gd name="connsiteX3" fmla="*/ 1020986 w 1942424"/>
              <a:gd name="connsiteY3" fmla="*/ 493664 h 1985875"/>
              <a:gd name="connsiteX4" fmla="*/ 1155622 w 1942424"/>
              <a:gd name="connsiteY4" fmla="*/ 572201 h 1985875"/>
              <a:gd name="connsiteX5" fmla="*/ 1351965 w 1942424"/>
              <a:gd name="connsiteY5" fmla="*/ 375858 h 1985875"/>
              <a:gd name="connsiteX6" fmla="*/ 1901727 w 1942424"/>
              <a:gd name="connsiteY6" fmla="*/ 1924167 h 1985875"/>
              <a:gd name="connsiteX7" fmla="*/ 992937 w 1942424"/>
              <a:gd name="connsiteY7" fmla="*/ 1480991 h 1985875"/>
              <a:gd name="connsiteX8" fmla="*/ 1054645 w 1942424"/>
              <a:gd name="connsiteY8" fmla="*/ 1121963 h 1985875"/>
              <a:gd name="connsiteX9" fmla="*/ 1088304 w 1942424"/>
              <a:gd name="connsiteY9" fmla="*/ 757325 h 1985875"/>
              <a:gd name="connsiteX10" fmla="*/ 920009 w 1942424"/>
              <a:gd name="connsiteY10" fmla="*/ 611470 h 1985875"/>
              <a:gd name="connsiteX11" fmla="*/ 729276 w 1942424"/>
              <a:gd name="connsiteY11" fmla="*/ 751715 h 1985875"/>
              <a:gd name="connsiteX12" fmla="*/ 740495 w 1942424"/>
              <a:gd name="connsiteY12" fmla="*/ 1161232 h 1985875"/>
              <a:gd name="connsiteX13" fmla="*/ 785374 w 1942424"/>
              <a:gd name="connsiteY13" fmla="*/ 1509040 h 1985875"/>
              <a:gd name="connsiteX14" fmla="*/ 0 w 1942424"/>
              <a:gd name="connsiteY14" fmla="*/ 1985875 h 1985875"/>
              <a:gd name="connsiteX15" fmla="*/ 437565 w 1942424"/>
              <a:gd name="connsiteY15" fmla="*/ 387077 h 1985875"/>
              <a:gd name="connsiteX16" fmla="*/ 650738 w 1942424"/>
              <a:gd name="connsiteY16" fmla="*/ 611470 h 1985875"/>
              <a:gd name="connsiteX17" fmla="*/ 813423 w 1942424"/>
              <a:gd name="connsiteY17" fmla="*/ 499274 h 1985875"/>
              <a:gd name="connsiteX18" fmla="*/ 790984 w 1942424"/>
              <a:gd name="connsiteY18" fmla="*/ 0 h 1985875"/>
              <a:gd name="connsiteX0" fmla="*/ 790984 w 1942424"/>
              <a:gd name="connsiteY0" fmla="*/ 0 h 1985875"/>
              <a:gd name="connsiteX1" fmla="*/ 790984 w 1942424"/>
              <a:gd name="connsiteY1" fmla="*/ 0 h 1985875"/>
              <a:gd name="connsiteX2" fmla="*/ 1026596 w 1942424"/>
              <a:gd name="connsiteY2" fmla="*/ 5610 h 1985875"/>
              <a:gd name="connsiteX3" fmla="*/ 1020986 w 1942424"/>
              <a:gd name="connsiteY3" fmla="*/ 493664 h 1985875"/>
              <a:gd name="connsiteX4" fmla="*/ 1155622 w 1942424"/>
              <a:gd name="connsiteY4" fmla="*/ 572201 h 1985875"/>
              <a:gd name="connsiteX5" fmla="*/ 1351965 w 1942424"/>
              <a:gd name="connsiteY5" fmla="*/ 375858 h 1985875"/>
              <a:gd name="connsiteX6" fmla="*/ 1901727 w 1942424"/>
              <a:gd name="connsiteY6" fmla="*/ 1924167 h 1985875"/>
              <a:gd name="connsiteX7" fmla="*/ 992937 w 1942424"/>
              <a:gd name="connsiteY7" fmla="*/ 1480991 h 1985875"/>
              <a:gd name="connsiteX8" fmla="*/ 1054645 w 1942424"/>
              <a:gd name="connsiteY8" fmla="*/ 1121963 h 1985875"/>
              <a:gd name="connsiteX9" fmla="*/ 1088304 w 1942424"/>
              <a:gd name="connsiteY9" fmla="*/ 757325 h 1985875"/>
              <a:gd name="connsiteX10" fmla="*/ 920009 w 1942424"/>
              <a:gd name="connsiteY10" fmla="*/ 611470 h 1985875"/>
              <a:gd name="connsiteX11" fmla="*/ 729276 w 1942424"/>
              <a:gd name="connsiteY11" fmla="*/ 751715 h 1985875"/>
              <a:gd name="connsiteX12" fmla="*/ 740495 w 1942424"/>
              <a:gd name="connsiteY12" fmla="*/ 1161232 h 1985875"/>
              <a:gd name="connsiteX13" fmla="*/ 785374 w 1942424"/>
              <a:gd name="connsiteY13" fmla="*/ 1509040 h 1985875"/>
              <a:gd name="connsiteX14" fmla="*/ 0 w 1942424"/>
              <a:gd name="connsiteY14" fmla="*/ 1985875 h 1985875"/>
              <a:gd name="connsiteX15" fmla="*/ 437565 w 1942424"/>
              <a:gd name="connsiteY15" fmla="*/ 387077 h 1985875"/>
              <a:gd name="connsiteX16" fmla="*/ 650738 w 1942424"/>
              <a:gd name="connsiteY16" fmla="*/ 611470 h 1985875"/>
              <a:gd name="connsiteX17" fmla="*/ 813423 w 1942424"/>
              <a:gd name="connsiteY17" fmla="*/ 499274 h 1985875"/>
              <a:gd name="connsiteX18" fmla="*/ 790984 w 194242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54645 w 1946874"/>
              <a:gd name="connsiteY8" fmla="*/ 112196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54645 w 1946874"/>
              <a:gd name="connsiteY8" fmla="*/ 112196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71474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20736 w 1946874"/>
              <a:gd name="connsiteY15" fmla="*/ 375858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20736 w 1946874"/>
              <a:gd name="connsiteY15" fmla="*/ 375858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858302 w 2014192"/>
              <a:gd name="connsiteY0" fmla="*/ 0 h 1958316"/>
              <a:gd name="connsiteX1" fmla="*/ 858302 w 2014192"/>
              <a:gd name="connsiteY1" fmla="*/ 0 h 1958316"/>
              <a:gd name="connsiteX2" fmla="*/ 1093914 w 2014192"/>
              <a:gd name="connsiteY2" fmla="*/ 5610 h 1958316"/>
              <a:gd name="connsiteX3" fmla="*/ 1088304 w 2014192"/>
              <a:gd name="connsiteY3" fmla="*/ 493664 h 1958316"/>
              <a:gd name="connsiteX4" fmla="*/ 1222940 w 2014192"/>
              <a:gd name="connsiteY4" fmla="*/ 572201 h 1958316"/>
              <a:gd name="connsiteX5" fmla="*/ 1419283 w 2014192"/>
              <a:gd name="connsiteY5" fmla="*/ 375858 h 1958316"/>
              <a:gd name="connsiteX6" fmla="*/ 1969045 w 2014192"/>
              <a:gd name="connsiteY6" fmla="*/ 1924167 h 1958316"/>
              <a:gd name="connsiteX7" fmla="*/ 1121962 w 2014192"/>
              <a:gd name="connsiteY7" fmla="*/ 1486600 h 1958316"/>
              <a:gd name="connsiteX8" fmla="*/ 1105134 w 2014192"/>
              <a:gd name="connsiteY8" fmla="*/ 1144403 h 1958316"/>
              <a:gd name="connsiteX9" fmla="*/ 1155622 w 2014192"/>
              <a:gd name="connsiteY9" fmla="*/ 757325 h 1958316"/>
              <a:gd name="connsiteX10" fmla="*/ 987327 w 2014192"/>
              <a:gd name="connsiteY10" fmla="*/ 611470 h 1958316"/>
              <a:gd name="connsiteX11" fmla="*/ 796594 w 2014192"/>
              <a:gd name="connsiteY11" fmla="*/ 751715 h 1958316"/>
              <a:gd name="connsiteX12" fmla="*/ 807813 w 2014192"/>
              <a:gd name="connsiteY12" fmla="*/ 1161232 h 1958316"/>
              <a:gd name="connsiteX13" fmla="*/ 852692 w 2014192"/>
              <a:gd name="connsiteY13" fmla="*/ 1509040 h 1958316"/>
              <a:gd name="connsiteX14" fmla="*/ 0 w 2014192"/>
              <a:gd name="connsiteY14" fmla="*/ 1952216 h 1958316"/>
              <a:gd name="connsiteX15" fmla="*/ 488054 w 2014192"/>
              <a:gd name="connsiteY15" fmla="*/ 375858 h 1958316"/>
              <a:gd name="connsiteX16" fmla="*/ 718056 w 2014192"/>
              <a:gd name="connsiteY16" fmla="*/ 611470 h 1958316"/>
              <a:gd name="connsiteX17" fmla="*/ 880741 w 2014192"/>
              <a:gd name="connsiteY17" fmla="*/ 499274 h 1958316"/>
              <a:gd name="connsiteX18" fmla="*/ 858302 w 2014192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41893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41893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227994 w 2103393"/>
              <a:gd name="connsiteY8" fmla="*/ 1194891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227994 w 2103393"/>
              <a:gd name="connsiteY8" fmla="*/ 1194891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27994 w 2103393"/>
              <a:gd name="connsiteY8" fmla="*/ 1194891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22384 w 2103393"/>
              <a:gd name="connsiteY8" fmla="*/ 117806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61617"/>
              <a:gd name="connsiteX1" fmla="*/ 947503 w 2103393"/>
              <a:gd name="connsiteY1" fmla="*/ 0 h 1961617"/>
              <a:gd name="connsiteX2" fmla="*/ 1183115 w 2103393"/>
              <a:gd name="connsiteY2" fmla="*/ 5610 h 1961617"/>
              <a:gd name="connsiteX3" fmla="*/ 1177505 w 2103393"/>
              <a:gd name="connsiteY3" fmla="*/ 493664 h 1961617"/>
              <a:gd name="connsiteX4" fmla="*/ 1312141 w 2103393"/>
              <a:gd name="connsiteY4" fmla="*/ 572201 h 1961617"/>
              <a:gd name="connsiteX5" fmla="*/ 1508484 w 2103393"/>
              <a:gd name="connsiteY5" fmla="*/ 375858 h 1961617"/>
              <a:gd name="connsiteX6" fmla="*/ 2058246 w 2103393"/>
              <a:gd name="connsiteY6" fmla="*/ 1924167 h 1961617"/>
              <a:gd name="connsiteX7" fmla="*/ 1244822 w 2103393"/>
              <a:gd name="connsiteY7" fmla="*/ 1514649 h 1961617"/>
              <a:gd name="connsiteX8" fmla="*/ 1205554 w 2103393"/>
              <a:gd name="connsiteY8" fmla="*/ 1200502 h 1961617"/>
              <a:gd name="connsiteX9" fmla="*/ 1244823 w 2103393"/>
              <a:gd name="connsiteY9" fmla="*/ 757325 h 1961617"/>
              <a:gd name="connsiteX10" fmla="*/ 1076528 w 2103393"/>
              <a:gd name="connsiteY10" fmla="*/ 611470 h 1961617"/>
              <a:gd name="connsiteX11" fmla="*/ 885795 w 2103393"/>
              <a:gd name="connsiteY11" fmla="*/ 751715 h 1961617"/>
              <a:gd name="connsiteX12" fmla="*/ 919453 w 2103393"/>
              <a:gd name="connsiteY12" fmla="*/ 1189281 h 1961617"/>
              <a:gd name="connsiteX13" fmla="*/ 891405 w 2103393"/>
              <a:gd name="connsiteY13" fmla="*/ 1509040 h 1961617"/>
              <a:gd name="connsiteX14" fmla="*/ 89201 w 2103393"/>
              <a:gd name="connsiteY14" fmla="*/ 1952216 h 1961617"/>
              <a:gd name="connsiteX15" fmla="*/ 577255 w 2103393"/>
              <a:gd name="connsiteY15" fmla="*/ 375858 h 1961617"/>
              <a:gd name="connsiteX16" fmla="*/ 807257 w 2103393"/>
              <a:gd name="connsiteY16" fmla="*/ 611470 h 1961617"/>
              <a:gd name="connsiteX17" fmla="*/ 969942 w 2103393"/>
              <a:gd name="connsiteY17" fmla="*/ 499274 h 1961617"/>
              <a:gd name="connsiteX18" fmla="*/ 947503 w 2103393"/>
              <a:gd name="connsiteY18" fmla="*/ 0 h 1961617"/>
              <a:gd name="connsiteX0" fmla="*/ 947503 w 2103393"/>
              <a:gd name="connsiteY0" fmla="*/ 0 h 1961617"/>
              <a:gd name="connsiteX1" fmla="*/ 947503 w 2103393"/>
              <a:gd name="connsiteY1" fmla="*/ 0 h 1961617"/>
              <a:gd name="connsiteX2" fmla="*/ 1183115 w 2103393"/>
              <a:gd name="connsiteY2" fmla="*/ 5610 h 1961617"/>
              <a:gd name="connsiteX3" fmla="*/ 1177505 w 2103393"/>
              <a:gd name="connsiteY3" fmla="*/ 493664 h 1961617"/>
              <a:gd name="connsiteX4" fmla="*/ 1312141 w 2103393"/>
              <a:gd name="connsiteY4" fmla="*/ 572201 h 1961617"/>
              <a:gd name="connsiteX5" fmla="*/ 1508484 w 2103393"/>
              <a:gd name="connsiteY5" fmla="*/ 375858 h 1961617"/>
              <a:gd name="connsiteX6" fmla="*/ 2058246 w 2103393"/>
              <a:gd name="connsiteY6" fmla="*/ 1924167 h 1961617"/>
              <a:gd name="connsiteX7" fmla="*/ 1244822 w 2103393"/>
              <a:gd name="connsiteY7" fmla="*/ 1514649 h 1961617"/>
              <a:gd name="connsiteX8" fmla="*/ 1205554 w 2103393"/>
              <a:gd name="connsiteY8" fmla="*/ 1200502 h 1961617"/>
              <a:gd name="connsiteX9" fmla="*/ 1244823 w 2103393"/>
              <a:gd name="connsiteY9" fmla="*/ 757325 h 1961617"/>
              <a:gd name="connsiteX10" fmla="*/ 1076528 w 2103393"/>
              <a:gd name="connsiteY10" fmla="*/ 611470 h 1961617"/>
              <a:gd name="connsiteX11" fmla="*/ 885795 w 2103393"/>
              <a:gd name="connsiteY11" fmla="*/ 751715 h 1961617"/>
              <a:gd name="connsiteX12" fmla="*/ 919453 w 2103393"/>
              <a:gd name="connsiteY12" fmla="*/ 1189281 h 1961617"/>
              <a:gd name="connsiteX13" fmla="*/ 891405 w 2103393"/>
              <a:gd name="connsiteY13" fmla="*/ 1509040 h 1961617"/>
              <a:gd name="connsiteX14" fmla="*/ 89201 w 2103393"/>
              <a:gd name="connsiteY14" fmla="*/ 1952216 h 1961617"/>
              <a:gd name="connsiteX15" fmla="*/ 577255 w 2103393"/>
              <a:gd name="connsiteY15" fmla="*/ 375858 h 1961617"/>
              <a:gd name="connsiteX16" fmla="*/ 807257 w 2103393"/>
              <a:gd name="connsiteY16" fmla="*/ 611470 h 1961617"/>
              <a:gd name="connsiteX17" fmla="*/ 969942 w 2103393"/>
              <a:gd name="connsiteY17" fmla="*/ 499274 h 1961617"/>
              <a:gd name="connsiteX18" fmla="*/ 947503 w 2103393"/>
              <a:gd name="connsiteY18" fmla="*/ 0 h 1961617"/>
              <a:gd name="connsiteX0" fmla="*/ 947503 w 2103393"/>
              <a:gd name="connsiteY0" fmla="*/ 0 h 1963064"/>
              <a:gd name="connsiteX1" fmla="*/ 947503 w 2103393"/>
              <a:gd name="connsiteY1" fmla="*/ 0 h 1963064"/>
              <a:gd name="connsiteX2" fmla="*/ 1183115 w 2103393"/>
              <a:gd name="connsiteY2" fmla="*/ 5610 h 1963064"/>
              <a:gd name="connsiteX3" fmla="*/ 1177505 w 2103393"/>
              <a:gd name="connsiteY3" fmla="*/ 493664 h 1963064"/>
              <a:gd name="connsiteX4" fmla="*/ 1312141 w 2103393"/>
              <a:gd name="connsiteY4" fmla="*/ 572201 h 1963064"/>
              <a:gd name="connsiteX5" fmla="*/ 1508484 w 2103393"/>
              <a:gd name="connsiteY5" fmla="*/ 375858 h 1963064"/>
              <a:gd name="connsiteX6" fmla="*/ 2058246 w 2103393"/>
              <a:gd name="connsiteY6" fmla="*/ 1924167 h 1963064"/>
              <a:gd name="connsiteX7" fmla="*/ 1244822 w 2103393"/>
              <a:gd name="connsiteY7" fmla="*/ 1514649 h 1963064"/>
              <a:gd name="connsiteX8" fmla="*/ 1205554 w 2103393"/>
              <a:gd name="connsiteY8" fmla="*/ 1200502 h 1963064"/>
              <a:gd name="connsiteX9" fmla="*/ 1244823 w 2103393"/>
              <a:gd name="connsiteY9" fmla="*/ 757325 h 1963064"/>
              <a:gd name="connsiteX10" fmla="*/ 1076528 w 2103393"/>
              <a:gd name="connsiteY10" fmla="*/ 611470 h 1963064"/>
              <a:gd name="connsiteX11" fmla="*/ 885795 w 2103393"/>
              <a:gd name="connsiteY11" fmla="*/ 751715 h 1963064"/>
              <a:gd name="connsiteX12" fmla="*/ 919453 w 2103393"/>
              <a:gd name="connsiteY12" fmla="*/ 1189281 h 1963064"/>
              <a:gd name="connsiteX13" fmla="*/ 891405 w 2103393"/>
              <a:gd name="connsiteY13" fmla="*/ 1509040 h 1963064"/>
              <a:gd name="connsiteX14" fmla="*/ 89201 w 2103393"/>
              <a:gd name="connsiteY14" fmla="*/ 1952216 h 1963064"/>
              <a:gd name="connsiteX15" fmla="*/ 577255 w 2103393"/>
              <a:gd name="connsiteY15" fmla="*/ 375858 h 1963064"/>
              <a:gd name="connsiteX16" fmla="*/ 807257 w 2103393"/>
              <a:gd name="connsiteY16" fmla="*/ 611470 h 1963064"/>
              <a:gd name="connsiteX17" fmla="*/ 969942 w 2103393"/>
              <a:gd name="connsiteY17" fmla="*/ 499274 h 1963064"/>
              <a:gd name="connsiteX18" fmla="*/ 947503 w 2103393"/>
              <a:gd name="connsiteY18" fmla="*/ 0 h 1963064"/>
              <a:gd name="connsiteX0" fmla="*/ 947503 w 2103393"/>
              <a:gd name="connsiteY0" fmla="*/ 0 h 1964995"/>
              <a:gd name="connsiteX1" fmla="*/ 947503 w 2103393"/>
              <a:gd name="connsiteY1" fmla="*/ 0 h 1964995"/>
              <a:gd name="connsiteX2" fmla="*/ 1183115 w 2103393"/>
              <a:gd name="connsiteY2" fmla="*/ 5610 h 1964995"/>
              <a:gd name="connsiteX3" fmla="*/ 1177505 w 2103393"/>
              <a:gd name="connsiteY3" fmla="*/ 493664 h 1964995"/>
              <a:gd name="connsiteX4" fmla="*/ 1312141 w 2103393"/>
              <a:gd name="connsiteY4" fmla="*/ 572201 h 1964995"/>
              <a:gd name="connsiteX5" fmla="*/ 1508484 w 2103393"/>
              <a:gd name="connsiteY5" fmla="*/ 375858 h 1964995"/>
              <a:gd name="connsiteX6" fmla="*/ 2058246 w 2103393"/>
              <a:gd name="connsiteY6" fmla="*/ 1924167 h 1964995"/>
              <a:gd name="connsiteX7" fmla="*/ 1244822 w 2103393"/>
              <a:gd name="connsiteY7" fmla="*/ 1514649 h 1964995"/>
              <a:gd name="connsiteX8" fmla="*/ 1205554 w 2103393"/>
              <a:gd name="connsiteY8" fmla="*/ 1200502 h 1964995"/>
              <a:gd name="connsiteX9" fmla="*/ 1244823 w 2103393"/>
              <a:gd name="connsiteY9" fmla="*/ 757325 h 1964995"/>
              <a:gd name="connsiteX10" fmla="*/ 1076528 w 2103393"/>
              <a:gd name="connsiteY10" fmla="*/ 611470 h 1964995"/>
              <a:gd name="connsiteX11" fmla="*/ 885795 w 2103393"/>
              <a:gd name="connsiteY11" fmla="*/ 751715 h 1964995"/>
              <a:gd name="connsiteX12" fmla="*/ 919453 w 2103393"/>
              <a:gd name="connsiteY12" fmla="*/ 1189281 h 1964995"/>
              <a:gd name="connsiteX13" fmla="*/ 891405 w 2103393"/>
              <a:gd name="connsiteY13" fmla="*/ 1509040 h 1964995"/>
              <a:gd name="connsiteX14" fmla="*/ 89201 w 2103393"/>
              <a:gd name="connsiteY14" fmla="*/ 1952216 h 1964995"/>
              <a:gd name="connsiteX15" fmla="*/ 577255 w 2103393"/>
              <a:gd name="connsiteY15" fmla="*/ 375858 h 1964995"/>
              <a:gd name="connsiteX16" fmla="*/ 807257 w 2103393"/>
              <a:gd name="connsiteY16" fmla="*/ 611470 h 1964995"/>
              <a:gd name="connsiteX17" fmla="*/ 969942 w 2103393"/>
              <a:gd name="connsiteY17" fmla="*/ 499274 h 1964995"/>
              <a:gd name="connsiteX18" fmla="*/ 947503 w 2103393"/>
              <a:gd name="connsiteY18" fmla="*/ 0 h 1964995"/>
              <a:gd name="connsiteX0" fmla="*/ 947503 w 2103393"/>
              <a:gd name="connsiteY0" fmla="*/ 13781 h 1978776"/>
              <a:gd name="connsiteX1" fmla="*/ 947503 w 2103393"/>
              <a:gd name="connsiteY1" fmla="*/ 13781 h 1978776"/>
              <a:gd name="connsiteX2" fmla="*/ 1183115 w 2103393"/>
              <a:gd name="connsiteY2" fmla="*/ 19391 h 1978776"/>
              <a:gd name="connsiteX3" fmla="*/ 1177505 w 2103393"/>
              <a:gd name="connsiteY3" fmla="*/ 507445 h 1978776"/>
              <a:gd name="connsiteX4" fmla="*/ 1312141 w 2103393"/>
              <a:gd name="connsiteY4" fmla="*/ 585982 h 1978776"/>
              <a:gd name="connsiteX5" fmla="*/ 1508484 w 2103393"/>
              <a:gd name="connsiteY5" fmla="*/ 389639 h 1978776"/>
              <a:gd name="connsiteX6" fmla="*/ 2058246 w 2103393"/>
              <a:gd name="connsiteY6" fmla="*/ 1937948 h 1978776"/>
              <a:gd name="connsiteX7" fmla="*/ 1244822 w 2103393"/>
              <a:gd name="connsiteY7" fmla="*/ 1528430 h 1978776"/>
              <a:gd name="connsiteX8" fmla="*/ 1205554 w 2103393"/>
              <a:gd name="connsiteY8" fmla="*/ 1214283 h 1978776"/>
              <a:gd name="connsiteX9" fmla="*/ 1244823 w 2103393"/>
              <a:gd name="connsiteY9" fmla="*/ 771106 h 1978776"/>
              <a:gd name="connsiteX10" fmla="*/ 1076528 w 2103393"/>
              <a:gd name="connsiteY10" fmla="*/ 625251 h 1978776"/>
              <a:gd name="connsiteX11" fmla="*/ 885795 w 2103393"/>
              <a:gd name="connsiteY11" fmla="*/ 765496 h 1978776"/>
              <a:gd name="connsiteX12" fmla="*/ 919453 w 2103393"/>
              <a:gd name="connsiteY12" fmla="*/ 1203062 h 1978776"/>
              <a:gd name="connsiteX13" fmla="*/ 891405 w 2103393"/>
              <a:gd name="connsiteY13" fmla="*/ 1522821 h 1978776"/>
              <a:gd name="connsiteX14" fmla="*/ 89201 w 2103393"/>
              <a:gd name="connsiteY14" fmla="*/ 1965997 h 1978776"/>
              <a:gd name="connsiteX15" fmla="*/ 577255 w 2103393"/>
              <a:gd name="connsiteY15" fmla="*/ 389639 h 1978776"/>
              <a:gd name="connsiteX16" fmla="*/ 807257 w 2103393"/>
              <a:gd name="connsiteY16" fmla="*/ 625251 h 1978776"/>
              <a:gd name="connsiteX17" fmla="*/ 969942 w 2103393"/>
              <a:gd name="connsiteY17" fmla="*/ 513055 h 1978776"/>
              <a:gd name="connsiteX18" fmla="*/ 947503 w 2103393"/>
              <a:gd name="connsiteY18" fmla="*/ 13781 h 1978776"/>
              <a:gd name="connsiteX0" fmla="*/ 964333 w 2103393"/>
              <a:gd name="connsiteY0" fmla="*/ 55026 h 1980752"/>
              <a:gd name="connsiteX1" fmla="*/ 947503 w 2103393"/>
              <a:gd name="connsiteY1" fmla="*/ 15757 h 1980752"/>
              <a:gd name="connsiteX2" fmla="*/ 1183115 w 2103393"/>
              <a:gd name="connsiteY2" fmla="*/ 21367 h 1980752"/>
              <a:gd name="connsiteX3" fmla="*/ 1177505 w 2103393"/>
              <a:gd name="connsiteY3" fmla="*/ 509421 h 1980752"/>
              <a:gd name="connsiteX4" fmla="*/ 1312141 w 2103393"/>
              <a:gd name="connsiteY4" fmla="*/ 587958 h 1980752"/>
              <a:gd name="connsiteX5" fmla="*/ 1508484 w 2103393"/>
              <a:gd name="connsiteY5" fmla="*/ 391615 h 1980752"/>
              <a:gd name="connsiteX6" fmla="*/ 2058246 w 2103393"/>
              <a:gd name="connsiteY6" fmla="*/ 1939924 h 1980752"/>
              <a:gd name="connsiteX7" fmla="*/ 1244822 w 2103393"/>
              <a:gd name="connsiteY7" fmla="*/ 1530406 h 1980752"/>
              <a:gd name="connsiteX8" fmla="*/ 1205554 w 2103393"/>
              <a:gd name="connsiteY8" fmla="*/ 1216259 h 1980752"/>
              <a:gd name="connsiteX9" fmla="*/ 1244823 w 2103393"/>
              <a:gd name="connsiteY9" fmla="*/ 773082 h 1980752"/>
              <a:gd name="connsiteX10" fmla="*/ 1076528 w 2103393"/>
              <a:gd name="connsiteY10" fmla="*/ 627227 h 1980752"/>
              <a:gd name="connsiteX11" fmla="*/ 885795 w 2103393"/>
              <a:gd name="connsiteY11" fmla="*/ 767472 h 1980752"/>
              <a:gd name="connsiteX12" fmla="*/ 919453 w 2103393"/>
              <a:gd name="connsiteY12" fmla="*/ 1205038 h 1980752"/>
              <a:gd name="connsiteX13" fmla="*/ 891405 w 2103393"/>
              <a:gd name="connsiteY13" fmla="*/ 1524797 h 1980752"/>
              <a:gd name="connsiteX14" fmla="*/ 89201 w 2103393"/>
              <a:gd name="connsiteY14" fmla="*/ 1967973 h 1980752"/>
              <a:gd name="connsiteX15" fmla="*/ 577255 w 2103393"/>
              <a:gd name="connsiteY15" fmla="*/ 391615 h 1980752"/>
              <a:gd name="connsiteX16" fmla="*/ 807257 w 2103393"/>
              <a:gd name="connsiteY16" fmla="*/ 627227 h 1980752"/>
              <a:gd name="connsiteX17" fmla="*/ 969942 w 2103393"/>
              <a:gd name="connsiteY17" fmla="*/ 515031 h 1980752"/>
              <a:gd name="connsiteX18" fmla="*/ 964333 w 2103393"/>
              <a:gd name="connsiteY18" fmla="*/ 55026 h 1980752"/>
              <a:gd name="connsiteX0" fmla="*/ 913845 w 2103393"/>
              <a:gd name="connsiteY0" fmla="*/ 72662 h 1981559"/>
              <a:gd name="connsiteX1" fmla="*/ 947503 w 2103393"/>
              <a:gd name="connsiteY1" fmla="*/ 16564 h 1981559"/>
              <a:gd name="connsiteX2" fmla="*/ 1183115 w 2103393"/>
              <a:gd name="connsiteY2" fmla="*/ 22174 h 1981559"/>
              <a:gd name="connsiteX3" fmla="*/ 1177505 w 2103393"/>
              <a:gd name="connsiteY3" fmla="*/ 510228 h 1981559"/>
              <a:gd name="connsiteX4" fmla="*/ 1312141 w 2103393"/>
              <a:gd name="connsiteY4" fmla="*/ 588765 h 1981559"/>
              <a:gd name="connsiteX5" fmla="*/ 1508484 w 2103393"/>
              <a:gd name="connsiteY5" fmla="*/ 392422 h 1981559"/>
              <a:gd name="connsiteX6" fmla="*/ 2058246 w 2103393"/>
              <a:gd name="connsiteY6" fmla="*/ 1940731 h 1981559"/>
              <a:gd name="connsiteX7" fmla="*/ 1244822 w 2103393"/>
              <a:gd name="connsiteY7" fmla="*/ 1531213 h 1981559"/>
              <a:gd name="connsiteX8" fmla="*/ 1205554 w 2103393"/>
              <a:gd name="connsiteY8" fmla="*/ 1217066 h 1981559"/>
              <a:gd name="connsiteX9" fmla="*/ 1244823 w 2103393"/>
              <a:gd name="connsiteY9" fmla="*/ 773889 h 1981559"/>
              <a:gd name="connsiteX10" fmla="*/ 1076528 w 2103393"/>
              <a:gd name="connsiteY10" fmla="*/ 628034 h 1981559"/>
              <a:gd name="connsiteX11" fmla="*/ 885795 w 2103393"/>
              <a:gd name="connsiteY11" fmla="*/ 768279 h 1981559"/>
              <a:gd name="connsiteX12" fmla="*/ 919453 w 2103393"/>
              <a:gd name="connsiteY12" fmla="*/ 1205845 h 1981559"/>
              <a:gd name="connsiteX13" fmla="*/ 891405 w 2103393"/>
              <a:gd name="connsiteY13" fmla="*/ 1525604 h 1981559"/>
              <a:gd name="connsiteX14" fmla="*/ 89201 w 2103393"/>
              <a:gd name="connsiteY14" fmla="*/ 1968780 h 1981559"/>
              <a:gd name="connsiteX15" fmla="*/ 577255 w 2103393"/>
              <a:gd name="connsiteY15" fmla="*/ 392422 h 1981559"/>
              <a:gd name="connsiteX16" fmla="*/ 807257 w 2103393"/>
              <a:gd name="connsiteY16" fmla="*/ 628034 h 1981559"/>
              <a:gd name="connsiteX17" fmla="*/ 969942 w 2103393"/>
              <a:gd name="connsiteY17" fmla="*/ 515838 h 1981559"/>
              <a:gd name="connsiteX18" fmla="*/ 913845 w 2103393"/>
              <a:gd name="connsiteY18" fmla="*/ 72662 h 1981559"/>
              <a:gd name="connsiteX0" fmla="*/ 913845 w 2103393"/>
              <a:gd name="connsiteY0" fmla="*/ 103017 h 2011914"/>
              <a:gd name="connsiteX1" fmla="*/ 1003601 w 2103393"/>
              <a:gd name="connsiteY1" fmla="*/ 2040 h 2011914"/>
              <a:gd name="connsiteX2" fmla="*/ 1183115 w 2103393"/>
              <a:gd name="connsiteY2" fmla="*/ 52529 h 2011914"/>
              <a:gd name="connsiteX3" fmla="*/ 1177505 w 2103393"/>
              <a:gd name="connsiteY3" fmla="*/ 540583 h 2011914"/>
              <a:gd name="connsiteX4" fmla="*/ 1312141 w 2103393"/>
              <a:gd name="connsiteY4" fmla="*/ 619120 h 2011914"/>
              <a:gd name="connsiteX5" fmla="*/ 1508484 w 2103393"/>
              <a:gd name="connsiteY5" fmla="*/ 422777 h 2011914"/>
              <a:gd name="connsiteX6" fmla="*/ 2058246 w 2103393"/>
              <a:gd name="connsiteY6" fmla="*/ 1971086 h 2011914"/>
              <a:gd name="connsiteX7" fmla="*/ 1244822 w 2103393"/>
              <a:gd name="connsiteY7" fmla="*/ 1561568 h 2011914"/>
              <a:gd name="connsiteX8" fmla="*/ 1205554 w 2103393"/>
              <a:gd name="connsiteY8" fmla="*/ 1247421 h 2011914"/>
              <a:gd name="connsiteX9" fmla="*/ 1244823 w 2103393"/>
              <a:gd name="connsiteY9" fmla="*/ 804244 h 2011914"/>
              <a:gd name="connsiteX10" fmla="*/ 1076528 w 2103393"/>
              <a:gd name="connsiteY10" fmla="*/ 658389 h 2011914"/>
              <a:gd name="connsiteX11" fmla="*/ 885795 w 2103393"/>
              <a:gd name="connsiteY11" fmla="*/ 798634 h 2011914"/>
              <a:gd name="connsiteX12" fmla="*/ 919453 w 2103393"/>
              <a:gd name="connsiteY12" fmla="*/ 1236200 h 2011914"/>
              <a:gd name="connsiteX13" fmla="*/ 891405 w 2103393"/>
              <a:gd name="connsiteY13" fmla="*/ 1555959 h 2011914"/>
              <a:gd name="connsiteX14" fmla="*/ 89201 w 2103393"/>
              <a:gd name="connsiteY14" fmla="*/ 1999135 h 2011914"/>
              <a:gd name="connsiteX15" fmla="*/ 577255 w 2103393"/>
              <a:gd name="connsiteY15" fmla="*/ 422777 h 2011914"/>
              <a:gd name="connsiteX16" fmla="*/ 807257 w 2103393"/>
              <a:gd name="connsiteY16" fmla="*/ 658389 h 2011914"/>
              <a:gd name="connsiteX17" fmla="*/ 969942 w 2103393"/>
              <a:gd name="connsiteY17" fmla="*/ 546193 h 2011914"/>
              <a:gd name="connsiteX18" fmla="*/ 913845 w 2103393"/>
              <a:gd name="connsiteY18" fmla="*/ 103017 h 2011914"/>
              <a:gd name="connsiteX0" fmla="*/ 930675 w 2103393"/>
              <a:gd name="connsiteY0" fmla="*/ 67702 h 2010258"/>
              <a:gd name="connsiteX1" fmla="*/ 1003601 w 2103393"/>
              <a:gd name="connsiteY1" fmla="*/ 384 h 2010258"/>
              <a:gd name="connsiteX2" fmla="*/ 1183115 w 2103393"/>
              <a:gd name="connsiteY2" fmla="*/ 50873 h 2010258"/>
              <a:gd name="connsiteX3" fmla="*/ 1177505 w 2103393"/>
              <a:gd name="connsiteY3" fmla="*/ 538927 h 2010258"/>
              <a:gd name="connsiteX4" fmla="*/ 1312141 w 2103393"/>
              <a:gd name="connsiteY4" fmla="*/ 617464 h 2010258"/>
              <a:gd name="connsiteX5" fmla="*/ 1508484 w 2103393"/>
              <a:gd name="connsiteY5" fmla="*/ 421121 h 2010258"/>
              <a:gd name="connsiteX6" fmla="*/ 2058246 w 2103393"/>
              <a:gd name="connsiteY6" fmla="*/ 1969430 h 2010258"/>
              <a:gd name="connsiteX7" fmla="*/ 1244822 w 2103393"/>
              <a:gd name="connsiteY7" fmla="*/ 1559912 h 2010258"/>
              <a:gd name="connsiteX8" fmla="*/ 1205554 w 2103393"/>
              <a:gd name="connsiteY8" fmla="*/ 1245765 h 2010258"/>
              <a:gd name="connsiteX9" fmla="*/ 1244823 w 2103393"/>
              <a:gd name="connsiteY9" fmla="*/ 802588 h 2010258"/>
              <a:gd name="connsiteX10" fmla="*/ 1076528 w 2103393"/>
              <a:gd name="connsiteY10" fmla="*/ 656733 h 2010258"/>
              <a:gd name="connsiteX11" fmla="*/ 885795 w 2103393"/>
              <a:gd name="connsiteY11" fmla="*/ 796978 h 2010258"/>
              <a:gd name="connsiteX12" fmla="*/ 919453 w 2103393"/>
              <a:gd name="connsiteY12" fmla="*/ 1234544 h 2010258"/>
              <a:gd name="connsiteX13" fmla="*/ 891405 w 2103393"/>
              <a:gd name="connsiteY13" fmla="*/ 1554303 h 2010258"/>
              <a:gd name="connsiteX14" fmla="*/ 89201 w 2103393"/>
              <a:gd name="connsiteY14" fmla="*/ 1997479 h 2010258"/>
              <a:gd name="connsiteX15" fmla="*/ 577255 w 2103393"/>
              <a:gd name="connsiteY15" fmla="*/ 421121 h 2010258"/>
              <a:gd name="connsiteX16" fmla="*/ 807257 w 2103393"/>
              <a:gd name="connsiteY16" fmla="*/ 656733 h 2010258"/>
              <a:gd name="connsiteX17" fmla="*/ 969942 w 2103393"/>
              <a:gd name="connsiteY17" fmla="*/ 544537 h 2010258"/>
              <a:gd name="connsiteX18" fmla="*/ 930675 w 2103393"/>
              <a:gd name="connsiteY18" fmla="*/ 67702 h 2010258"/>
              <a:gd name="connsiteX0" fmla="*/ 930675 w 2103393"/>
              <a:gd name="connsiteY0" fmla="*/ 69239 h 2011795"/>
              <a:gd name="connsiteX1" fmla="*/ 1183115 w 2103393"/>
              <a:gd name="connsiteY1" fmla="*/ 52410 h 2011795"/>
              <a:gd name="connsiteX2" fmla="*/ 1177505 w 2103393"/>
              <a:gd name="connsiteY2" fmla="*/ 540464 h 2011795"/>
              <a:gd name="connsiteX3" fmla="*/ 1312141 w 2103393"/>
              <a:gd name="connsiteY3" fmla="*/ 619001 h 2011795"/>
              <a:gd name="connsiteX4" fmla="*/ 1508484 w 2103393"/>
              <a:gd name="connsiteY4" fmla="*/ 422658 h 2011795"/>
              <a:gd name="connsiteX5" fmla="*/ 2058246 w 2103393"/>
              <a:gd name="connsiteY5" fmla="*/ 1970967 h 2011795"/>
              <a:gd name="connsiteX6" fmla="*/ 1244822 w 2103393"/>
              <a:gd name="connsiteY6" fmla="*/ 1561449 h 2011795"/>
              <a:gd name="connsiteX7" fmla="*/ 1205554 w 2103393"/>
              <a:gd name="connsiteY7" fmla="*/ 1247302 h 2011795"/>
              <a:gd name="connsiteX8" fmla="*/ 1244823 w 2103393"/>
              <a:gd name="connsiteY8" fmla="*/ 804125 h 2011795"/>
              <a:gd name="connsiteX9" fmla="*/ 1076528 w 2103393"/>
              <a:gd name="connsiteY9" fmla="*/ 658270 h 2011795"/>
              <a:gd name="connsiteX10" fmla="*/ 885795 w 2103393"/>
              <a:gd name="connsiteY10" fmla="*/ 798515 h 2011795"/>
              <a:gd name="connsiteX11" fmla="*/ 919453 w 2103393"/>
              <a:gd name="connsiteY11" fmla="*/ 1236081 h 2011795"/>
              <a:gd name="connsiteX12" fmla="*/ 891405 w 2103393"/>
              <a:gd name="connsiteY12" fmla="*/ 1555840 h 2011795"/>
              <a:gd name="connsiteX13" fmla="*/ 89201 w 2103393"/>
              <a:gd name="connsiteY13" fmla="*/ 1999016 h 2011795"/>
              <a:gd name="connsiteX14" fmla="*/ 577255 w 2103393"/>
              <a:gd name="connsiteY14" fmla="*/ 422658 h 2011795"/>
              <a:gd name="connsiteX15" fmla="*/ 807257 w 2103393"/>
              <a:gd name="connsiteY15" fmla="*/ 658270 h 2011795"/>
              <a:gd name="connsiteX16" fmla="*/ 969942 w 2103393"/>
              <a:gd name="connsiteY16" fmla="*/ 546074 h 2011795"/>
              <a:gd name="connsiteX17" fmla="*/ 930675 w 2103393"/>
              <a:gd name="connsiteY17" fmla="*/ 69239 h 2011795"/>
              <a:gd name="connsiteX0" fmla="*/ 930675 w 2103393"/>
              <a:gd name="connsiteY0" fmla="*/ 63795 h 2006351"/>
              <a:gd name="connsiteX1" fmla="*/ 1183115 w 2103393"/>
              <a:gd name="connsiteY1" fmla="*/ 46966 h 2006351"/>
              <a:gd name="connsiteX2" fmla="*/ 1177505 w 2103393"/>
              <a:gd name="connsiteY2" fmla="*/ 535020 h 2006351"/>
              <a:gd name="connsiteX3" fmla="*/ 1312141 w 2103393"/>
              <a:gd name="connsiteY3" fmla="*/ 613557 h 2006351"/>
              <a:gd name="connsiteX4" fmla="*/ 1508484 w 2103393"/>
              <a:gd name="connsiteY4" fmla="*/ 417214 h 2006351"/>
              <a:gd name="connsiteX5" fmla="*/ 2058246 w 2103393"/>
              <a:gd name="connsiteY5" fmla="*/ 1965523 h 2006351"/>
              <a:gd name="connsiteX6" fmla="*/ 1244822 w 2103393"/>
              <a:gd name="connsiteY6" fmla="*/ 1556005 h 2006351"/>
              <a:gd name="connsiteX7" fmla="*/ 1205554 w 2103393"/>
              <a:gd name="connsiteY7" fmla="*/ 1241858 h 2006351"/>
              <a:gd name="connsiteX8" fmla="*/ 1244823 w 2103393"/>
              <a:gd name="connsiteY8" fmla="*/ 798681 h 2006351"/>
              <a:gd name="connsiteX9" fmla="*/ 1076528 w 2103393"/>
              <a:gd name="connsiteY9" fmla="*/ 652826 h 2006351"/>
              <a:gd name="connsiteX10" fmla="*/ 885795 w 2103393"/>
              <a:gd name="connsiteY10" fmla="*/ 793071 h 2006351"/>
              <a:gd name="connsiteX11" fmla="*/ 919453 w 2103393"/>
              <a:gd name="connsiteY11" fmla="*/ 1230637 h 2006351"/>
              <a:gd name="connsiteX12" fmla="*/ 891405 w 2103393"/>
              <a:gd name="connsiteY12" fmla="*/ 1550396 h 2006351"/>
              <a:gd name="connsiteX13" fmla="*/ 89201 w 2103393"/>
              <a:gd name="connsiteY13" fmla="*/ 1993572 h 2006351"/>
              <a:gd name="connsiteX14" fmla="*/ 577255 w 2103393"/>
              <a:gd name="connsiteY14" fmla="*/ 417214 h 2006351"/>
              <a:gd name="connsiteX15" fmla="*/ 807257 w 2103393"/>
              <a:gd name="connsiteY15" fmla="*/ 652826 h 2006351"/>
              <a:gd name="connsiteX16" fmla="*/ 969942 w 2103393"/>
              <a:gd name="connsiteY16" fmla="*/ 540630 h 2006351"/>
              <a:gd name="connsiteX17" fmla="*/ 930675 w 2103393"/>
              <a:gd name="connsiteY17" fmla="*/ 63795 h 2006351"/>
              <a:gd name="connsiteX0" fmla="*/ 930675 w 2103393"/>
              <a:gd name="connsiteY0" fmla="*/ 51191 h 2016186"/>
              <a:gd name="connsiteX1" fmla="*/ 1183115 w 2103393"/>
              <a:gd name="connsiteY1" fmla="*/ 56801 h 2016186"/>
              <a:gd name="connsiteX2" fmla="*/ 1177505 w 2103393"/>
              <a:gd name="connsiteY2" fmla="*/ 544855 h 2016186"/>
              <a:gd name="connsiteX3" fmla="*/ 1312141 w 2103393"/>
              <a:gd name="connsiteY3" fmla="*/ 623392 h 2016186"/>
              <a:gd name="connsiteX4" fmla="*/ 1508484 w 2103393"/>
              <a:gd name="connsiteY4" fmla="*/ 427049 h 2016186"/>
              <a:gd name="connsiteX5" fmla="*/ 2058246 w 2103393"/>
              <a:gd name="connsiteY5" fmla="*/ 1975358 h 2016186"/>
              <a:gd name="connsiteX6" fmla="*/ 1244822 w 2103393"/>
              <a:gd name="connsiteY6" fmla="*/ 1565840 h 2016186"/>
              <a:gd name="connsiteX7" fmla="*/ 1205554 w 2103393"/>
              <a:gd name="connsiteY7" fmla="*/ 1251693 h 2016186"/>
              <a:gd name="connsiteX8" fmla="*/ 1244823 w 2103393"/>
              <a:gd name="connsiteY8" fmla="*/ 808516 h 2016186"/>
              <a:gd name="connsiteX9" fmla="*/ 1076528 w 2103393"/>
              <a:gd name="connsiteY9" fmla="*/ 662661 h 2016186"/>
              <a:gd name="connsiteX10" fmla="*/ 885795 w 2103393"/>
              <a:gd name="connsiteY10" fmla="*/ 802906 h 2016186"/>
              <a:gd name="connsiteX11" fmla="*/ 919453 w 2103393"/>
              <a:gd name="connsiteY11" fmla="*/ 1240472 h 2016186"/>
              <a:gd name="connsiteX12" fmla="*/ 891405 w 2103393"/>
              <a:gd name="connsiteY12" fmla="*/ 1560231 h 2016186"/>
              <a:gd name="connsiteX13" fmla="*/ 89201 w 2103393"/>
              <a:gd name="connsiteY13" fmla="*/ 2003407 h 2016186"/>
              <a:gd name="connsiteX14" fmla="*/ 577255 w 2103393"/>
              <a:gd name="connsiteY14" fmla="*/ 427049 h 2016186"/>
              <a:gd name="connsiteX15" fmla="*/ 807257 w 2103393"/>
              <a:gd name="connsiteY15" fmla="*/ 662661 h 2016186"/>
              <a:gd name="connsiteX16" fmla="*/ 969942 w 2103393"/>
              <a:gd name="connsiteY16" fmla="*/ 550465 h 2016186"/>
              <a:gd name="connsiteX17" fmla="*/ 930675 w 2103393"/>
              <a:gd name="connsiteY17" fmla="*/ 51191 h 2016186"/>
              <a:gd name="connsiteX0" fmla="*/ 930675 w 2103393"/>
              <a:gd name="connsiteY0" fmla="*/ 47103 h 2012098"/>
              <a:gd name="connsiteX1" fmla="*/ 1183115 w 2103393"/>
              <a:gd name="connsiteY1" fmla="*/ 52713 h 2012098"/>
              <a:gd name="connsiteX2" fmla="*/ 1177505 w 2103393"/>
              <a:gd name="connsiteY2" fmla="*/ 540767 h 2012098"/>
              <a:gd name="connsiteX3" fmla="*/ 1312141 w 2103393"/>
              <a:gd name="connsiteY3" fmla="*/ 619304 h 2012098"/>
              <a:gd name="connsiteX4" fmla="*/ 1508484 w 2103393"/>
              <a:gd name="connsiteY4" fmla="*/ 422961 h 2012098"/>
              <a:gd name="connsiteX5" fmla="*/ 2058246 w 2103393"/>
              <a:gd name="connsiteY5" fmla="*/ 1971270 h 2012098"/>
              <a:gd name="connsiteX6" fmla="*/ 1244822 w 2103393"/>
              <a:gd name="connsiteY6" fmla="*/ 1561752 h 2012098"/>
              <a:gd name="connsiteX7" fmla="*/ 1205554 w 2103393"/>
              <a:gd name="connsiteY7" fmla="*/ 1247605 h 2012098"/>
              <a:gd name="connsiteX8" fmla="*/ 1244823 w 2103393"/>
              <a:gd name="connsiteY8" fmla="*/ 804428 h 2012098"/>
              <a:gd name="connsiteX9" fmla="*/ 1076528 w 2103393"/>
              <a:gd name="connsiteY9" fmla="*/ 658573 h 2012098"/>
              <a:gd name="connsiteX10" fmla="*/ 885795 w 2103393"/>
              <a:gd name="connsiteY10" fmla="*/ 798818 h 2012098"/>
              <a:gd name="connsiteX11" fmla="*/ 919453 w 2103393"/>
              <a:gd name="connsiteY11" fmla="*/ 1236384 h 2012098"/>
              <a:gd name="connsiteX12" fmla="*/ 891405 w 2103393"/>
              <a:gd name="connsiteY12" fmla="*/ 1556143 h 2012098"/>
              <a:gd name="connsiteX13" fmla="*/ 89201 w 2103393"/>
              <a:gd name="connsiteY13" fmla="*/ 1999319 h 2012098"/>
              <a:gd name="connsiteX14" fmla="*/ 577255 w 2103393"/>
              <a:gd name="connsiteY14" fmla="*/ 422961 h 2012098"/>
              <a:gd name="connsiteX15" fmla="*/ 807257 w 2103393"/>
              <a:gd name="connsiteY15" fmla="*/ 658573 h 2012098"/>
              <a:gd name="connsiteX16" fmla="*/ 969942 w 2103393"/>
              <a:gd name="connsiteY16" fmla="*/ 546377 h 2012098"/>
              <a:gd name="connsiteX17" fmla="*/ 930675 w 2103393"/>
              <a:gd name="connsiteY17" fmla="*/ 47103 h 2012098"/>
              <a:gd name="connsiteX0" fmla="*/ 930675 w 2103393"/>
              <a:gd name="connsiteY0" fmla="*/ 47103 h 2012098"/>
              <a:gd name="connsiteX1" fmla="*/ 1183115 w 2103393"/>
              <a:gd name="connsiteY1" fmla="*/ 52713 h 2012098"/>
              <a:gd name="connsiteX2" fmla="*/ 1177505 w 2103393"/>
              <a:gd name="connsiteY2" fmla="*/ 540767 h 2012098"/>
              <a:gd name="connsiteX3" fmla="*/ 1312141 w 2103393"/>
              <a:gd name="connsiteY3" fmla="*/ 619304 h 2012098"/>
              <a:gd name="connsiteX4" fmla="*/ 1508484 w 2103393"/>
              <a:gd name="connsiteY4" fmla="*/ 422961 h 2012098"/>
              <a:gd name="connsiteX5" fmla="*/ 2058246 w 2103393"/>
              <a:gd name="connsiteY5" fmla="*/ 1971270 h 2012098"/>
              <a:gd name="connsiteX6" fmla="*/ 1244822 w 2103393"/>
              <a:gd name="connsiteY6" fmla="*/ 1561752 h 2012098"/>
              <a:gd name="connsiteX7" fmla="*/ 1205554 w 2103393"/>
              <a:gd name="connsiteY7" fmla="*/ 1247605 h 2012098"/>
              <a:gd name="connsiteX8" fmla="*/ 1244823 w 2103393"/>
              <a:gd name="connsiteY8" fmla="*/ 804428 h 2012098"/>
              <a:gd name="connsiteX9" fmla="*/ 1076528 w 2103393"/>
              <a:gd name="connsiteY9" fmla="*/ 658573 h 2012098"/>
              <a:gd name="connsiteX10" fmla="*/ 885795 w 2103393"/>
              <a:gd name="connsiteY10" fmla="*/ 798818 h 2012098"/>
              <a:gd name="connsiteX11" fmla="*/ 919453 w 2103393"/>
              <a:gd name="connsiteY11" fmla="*/ 1236384 h 2012098"/>
              <a:gd name="connsiteX12" fmla="*/ 891405 w 2103393"/>
              <a:gd name="connsiteY12" fmla="*/ 1556143 h 2012098"/>
              <a:gd name="connsiteX13" fmla="*/ 89201 w 2103393"/>
              <a:gd name="connsiteY13" fmla="*/ 1999319 h 2012098"/>
              <a:gd name="connsiteX14" fmla="*/ 577255 w 2103393"/>
              <a:gd name="connsiteY14" fmla="*/ 422961 h 2012098"/>
              <a:gd name="connsiteX15" fmla="*/ 807257 w 2103393"/>
              <a:gd name="connsiteY15" fmla="*/ 658573 h 2012098"/>
              <a:gd name="connsiteX16" fmla="*/ 969942 w 2103393"/>
              <a:gd name="connsiteY16" fmla="*/ 546377 h 2012098"/>
              <a:gd name="connsiteX17" fmla="*/ 930675 w 2103393"/>
              <a:gd name="connsiteY17" fmla="*/ 47103 h 2012098"/>
              <a:gd name="connsiteX0" fmla="*/ 930675 w 2103393"/>
              <a:gd name="connsiteY0" fmla="*/ 24191 h 2051098"/>
              <a:gd name="connsiteX1" fmla="*/ 1183115 w 2103393"/>
              <a:gd name="connsiteY1" fmla="*/ 91713 h 2051098"/>
              <a:gd name="connsiteX2" fmla="*/ 1177505 w 2103393"/>
              <a:gd name="connsiteY2" fmla="*/ 579767 h 2051098"/>
              <a:gd name="connsiteX3" fmla="*/ 1312141 w 2103393"/>
              <a:gd name="connsiteY3" fmla="*/ 658304 h 2051098"/>
              <a:gd name="connsiteX4" fmla="*/ 1508484 w 2103393"/>
              <a:gd name="connsiteY4" fmla="*/ 461961 h 2051098"/>
              <a:gd name="connsiteX5" fmla="*/ 2058246 w 2103393"/>
              <a:gd name="connsiteY5" fmla="*/ 2010270 h 2051098"/>
              <a:gd name="connsiteX6" fmla="*/ 1244822 w 2103393"/>
              <a:gd name="connsiteY6" fmla="*/ 1600752 h 2051098"/>
              <a:gd name="connsiteX7" fmla="*/ 1205554 w 2103393"/>
              <a:gd name="connsiteY7" fmla="*/ 1286605 h 2051098"/>
              <a:gd name="connsiteX8" fmla="*/ 1244823 w 2103393"/>
              <a:gd name="connsiteY8" fmla="*/ 843428 h 2051098"/>
              <a:gd name="connsiteX9" fmla="*/ 1076528 w 2103393"/>
              <a:gd name="connsiteY9" fmla="*/ 697573 h 2051098"/>
              <a:gd name="connsiteX10" fmla="*/ 885795 w 2103393"/>
              <a:gd name="connsiteY10" fmla="*/ 837818 h 2051098"/>
              <a:gd name="connsiteX11" fmla="*/ 919453 w 2103393"/>
              <a:gd name="connsiteY11" fmla="*/ 1275384 h 2051098"/>
              <a:gd name="connsiteX12" fmla="*/ 891405 w 2103393"/>
              <a:gd name="connsiteY12" fmla="*/ 1595143 h 2051098"/>
              <a:gd name="connsiteX13" fmla="*/ 89201 w 2103393"/>
              <a:gd name="connsiteY13" fmla="*/ 2038319 h 2051098"/>
              <a:gd name="connsiteX14" fmla="*/ 577255 w 2103393"/>
              <a:gd name="connsiteY14" fmla="*/ 461961 h 2051098"/>
              <a:gd name="connsiteX15" fmla="*/ 807257 w 2103393"/>
              <a:gd name="connsiteY15" fmla="*/ 697573 h 2051098"/>
              <a:gd name="connsiteX16" fmla="*/ 969942 w 2103393"/>
              <a:gd name="connsiteY16" fmla="*/ 585377 h 2051098"/>
              <a:gd name="connsiteX17" fmla="*/ 930675 w 2103393"/>
              <a:gd name="connsiteY17" fmla="*/ 24191 h 2051098"/>
              <a:gd name="connsiteX0" fmla="*/ 930675 w 2103393"/>
              <a:gd name="connsiteY0" fmla="*/ 51153 h 2078060"/>
              <a:gd name="connsiteX1" fmla="*/ 1190398 w 2103393"/>
              <a:gd name="connsiteY1" fmla="*/ 49480 h 2078060"/>
              <a:gd name="connsiteX2" fmla="*/ 1177505 w 2103393"/>
              <a:gd name="connsiteY2" fmla="*/ 606729 h 2078060"/>
              <a:gd name="connsiteX3" fmla="*/ 1312141 w 2103393"/>
              <a:gd name="connsiteY3" fmla="*/ 685266 h 2078060"/>
              <a:gd name="connsiteX4" fmla="*/ 1508484 w 2103393"/>
              <a:gd name="connsiteY4" fmla="*/ 488923 h 2078060"/>
              <a:gd name="connsiteX5" fmla="*/ 2058246 w 2103393"/>
              <a:gd name="connsiteY5" fmla="*/ 2037232 h 2078060"/>
              <a:gd name="connsiteX6" fmla="*/ 1244822 w 2103393"/>
              <a:gd name="connsiteY6" fmla="*/ 1627714 h 2078060"/>
              <a:gd name="connsiteX7" fmla="*/ 1205554 w 2103393"/>
              <a:gd name="connsiteY7" fmla="*/ 1313567 h 2078060"/>
              <a:gd name="connsiteX8" fmla="*/ 1244823 w 2103393"/>
              <a:gd name="connsiteY8" fmla="*/ 870390 h 2078060"/>
              <a:gd name="connsiteX9" fmla="*/ 1076528 w 2103393"/>
              <a:gd name="connsiteY9" fmla="*/ 724535 h 2078060"/>
              <a:gd name="connsiteX10" fmla="*/ 885795 w 2103393"/>
              <a:gd name="connsiteY10" fmla="*/ 864780 h 2078060"/>
              <a:gd name="connsiteX11" fmla="*/ 919453 w 2103393"/>
              <a:gd name="connsiteY11" fmla="*/ 1302346 h 2078060"/>
              <a:gd name="connsiteX12" fmla="*/ 891405 w 2103393"/>
              <a:gd name="connsiteY12" fmla="*/ 1622105 h 2078060"/>
              <a:gd name="connsiteX13" fmla="*/ 89201 w 2103393"/>
              <a:gd name="connsiteY13" fmla="*/ 2065281 h 2078060"/>
              <a:gd name="connsiteX14" fmla="*/ 577255 w 2103393"/>
              <a:gd name="connsiteY14" fmla="*/ 488923 h 2078060"/>
              <a:gd name="connsiteX15" fmla="*/ 807257 w 2103393"/>
              <a:gd name="connsiteY15" fmla="*/ 724535 h 2078060"/>
              <a:gd name="connsiteX16" fmla="*/ 969942 w 2103393"/>
              <a:gd name="connsiteY16" fmla="*/ 612339 h 2078060"/>
              <a:gd name="connsiteX17" fmla="*/ 930675 w 2103393"/>
              <a:gd name="connsiteY17" fmla="*/ 51153 h 2078060"/>
              <a:gd name="connsiteX0" fmla="*/ 930675 w 2103393"/>
              <a:gd name="connsiteY0" fmla="*/ 57180 h 2084087"/>
              <a:gd name="connsiteX1" fmla="*/ 1190398 w 2103393"/>
              <a:gd name="connsiteY1" fmla="*/ 55507 h 2084087"/>
              <a:gd name="connsiteX2" fmla="*/ 1177505 w 2103393"/>
              <a:gd name="connsiteY2" fmla="*/ 612756 h 2084087"/>
              <a:gd name="connsiteX3" fmla="*/ 1312141 w 2103393"/>
              <a:gd name="connsiteY3" fmla="*/ 691293 h 2084087"/>
              <a:gd name="connsiteX4" fmla="*/ 1508484 w 2103393"/>
              <a:gd name="connsiteY4" fmla="*/ 494950 h 2084087"/>
              <a:gd name="connsiteX5" fmla="*/ 2058246 w 2103393"/>
              <a:gd name="connsiteY5" fmla="*/ 2043259 h 2084087"/>
              <a:gd name="connsiteX6" fmla="*/ 1244822 w 2103393"/>
              <a:gd name="connsiteY6" fmla="*/ 1633741 h 2084087"/>
              <a:gd name="connsiteX7" fmla="*/ 1205554 w 2103393"/>
              <a:gd name="connsiteY7" fmla="*/ 1319594 h 2084087"/>
              <a:gd name="connsiteX8" fmla="*/ 1244823 w 2103393"/>
              <a:gd name="connsiteY8" fmla="*/ 876417 h 2084087"/>
              <a:gd name="connsiteX9" fmla="*/ 1076528 w 2103393"/>
              <a:gd name="connsiteY9" fmla="*/ 730562 h 2084087"/>
              <a:gd name="connsiteX10" fmla="*/ 885795 w 2103393"/>
              <a:gd name="connsiteY10" fmla="*/ 870807 h 2084087"/>
              <a:gd name="connsiteX11" fmla="*/ 919453 w 2103393"/>
              <a:gd name="connsiteY11" fmla="*/ 1308373 h 2084087"/>
              <a:gd name="connsiteX12" fmla="*/ 891405 w 2103393"/>
              <a:gd name="connsiteY12" fmla="*/ 1628132 h 2084087"/>
              <a:gd name="connsiteX13" fmla="*/ 89201 w 2103393"/>
              <a:gd name="connsiteY13" fmla="*/ 2071308 h 2084087"/>
              <a:gd name="connsiteX14" fmla="*/ 577255 w 2103393"/>
              <a:gd name="connsiteY14" fmla="*/ 494950 h 2084087"/>
              <a:gd name="connsiteX15" fmla="*/ 807257 w 2103393"/>
              <a:gd name="connsiteY15" fmla="*/ 730562 h 2084087"/>
              <a:gd name="connsiteX16" fmla="*/ 969942 w 2103393"/>
              <a:gd name="connsiteY16" fmla="*/ 618366 h 2084087"/>
              <a:gd name="connsiteX17" fmla="*/ 930675 w 2103393"/>
              <a:gd name="connsiteY17" fmla="*/ 57180 h 2084087"/>
              <a:gd name="connsiteX0" fmla="*/ 930675 w 2103393"/>
              <a:gd name="connsiteY0" fmla="*/ 65797 h 2092704"/>
              <a:gd name="connsiteX1" fmla="*/ 1190398 w 2103393"/>
              <a:gd name="connsiteY1" fmla="*/ 64124 h 2092704"/>
              <a:gd name="connsiteX2" fmla="*/ 1177505 w 2103393"/>
              <a:gd name="connsiteY2" fmla="*/ 621373 h 2092704"/>
              <a:gd name="connsiteX3" fmla="*/ 1312141 w 2103393"/>
              <a:gd name="connsiteY3" fmla="*/ 699910 h 2092704"/>
              <a:gd name="connsiteX4" fmla="*/ 1508484 w 2103393"/>
              <a:gd name="connsiteY4" fmla="*/ 503567 h 2092704"/>
              <a:gd name="connsiteX5" fmla="*/ 2058246 w 2103393"/>
              <a:gd name="connsiteY5" fmla="*/ 2051876 h 2092704"/>
              <a:gd name="connsiteX6" fmla="*/ 1244822 w 2103393"/>
              <a:gd name="connsiteY6" fmla="*/ 1642358 h 2092704"/>
              <a:gd name="connsiteX7" fmla="*/ 1205554 w 2103393"/>
              <a:gd name="connsiteY7" fmla="*/ 1328211 h 2092704"/>
              <a:gd name="connsiteX8" fmla="*/ 1244823 w 2103393"/>
              <a:gd name="connsiteY8" fmla="*/ 885034 h 2092704"/>
              <a:gd name="connsiteX9" fmla="*/ 1076528 w 2103393"/>
              <a:gd name="connsiteY9" fmla="*/ 739179 h 2092704"/>
              <a:gd name="connsiteX10" fmla="*/ 885795 w 2103393"/>
              <a:gd name="connsiteY10" fmla="*/ 879424 h 2092704"/>
              <a:gd name="connsiteX11" fmla="*/ 919453 w 2103393"/>
              <a:gd name="connsiteY11" fmla="*/ 1316990 h 2092704"/>
              <a:gd name="connsiteX12" fmla="*/ 891405 w 2103393"/>
              <a:gd name="connsiteY12" fmla="*/ 1636749 h 2092704"/>
              <a:gd name="connsiteX13" fmla="*/ 89201 w 2103393"/>
              <a:gd name="connsiteY13" fmla="*/ 2079925 h 2092704"/>
              <a:gd name="connsiteX14" fmla="*/ 577255 w 2103393"/>
              <a:gd name="connsiteY14" fmla="*/ 503567 h 2092704"/>
              <a:gd name="connsiteX15" fmla="*/ 807257 w 2103393"/>
              <a:gd name="connsiteY15" fmla="*/ 739179 h 2092704"/>
              <a:gd name="connsiteX16" fmla="*/ 969942 w 2103393"/>
              <a:gd name="connsiteY16" fmla="*/ 626983 h 2092704"/>
              <a:gd name="connsiteX17" fmla="*/ 930675 w 2103393"/>
              <a:gd name="connsiteY17" fmla="*/ 65797 h 2092704"/>
              <a:gd name="connsiteX0" fmla="*/ 930675 w 2103393"/>
              <a:gd name="connsiteY0" fmla="*/ 65797 h 2092704"/>
              <a:gd name="connsiteX1" fmla="*/ 1190398 w 2103393"/>
              <a:gd name="connsiteY1" fmla="*/ 64124 h 2092704"/>
              <a:gd name="connsiteX2" fmla="*/ 1177505 w 2103393"/>
              <a:gd name="connsiteY2" fmla="*/ 621373 h 2092704"/>
              <a:gd name="connsiteX3" fmla="*/ 1312141 w 2103393"/>
              <a:gd name="connsiteY3" fmla="*/ 699910 h 2092704"/>
              <a:gd name="connsiteX4" fmla="*/ 1508484 w 2103393"/>
              <a:gd name="connsiteY4" fmla="*/ 503567 h 2092704"/>
              <a:gd name="connsiteX5" fmla="*/ 2058246 w 2103393"/>
              <a:gd name="connsiteY5" fmla="*/ 2051876 h 2092704"/>
              <a:gd name="connsiteX6" fmla="*/ 1244822 w 2103393"/>
              <a:gd name="connsiteY6" fmla="*/ 1642358 h 2092704"/>
              <a:gd name="connsiteX7" fmla="*/ 1205554 w 2103393"/>
              <a:gd name="connsiteY7" fmla="*/ 1328211 h 2092704"/>
              <a:gd name="connsiteX8" fmla="*/ 1244823 w 2103393"/>
              <a:gd name="connsiteY8" fmla="*/ 885034 h 2092704"/>
              <a:gd name="connsiteX9" fmla="*/ 1076528 w 2103393"/>
              <a:gd name="connsiteY9" fmla="*/ 739179 h 2092704"/>
              <a:gd name="connsiteX10" fmla="*/ 885795 w 2103393"/>
              <a:gd name="connsiteY10" fmla="*/ 879424 h 2092704"/>
              <a:gd name="connsiteX11" fmla="*/ 919453 w 2103393"/>
              <a:gd name="connsiteY11" fmla="*/ 1316990 h 2092704"/>
              <a:gd name="connsiteX12" fmla="*/ 891405 w 2103393"/>
              <a:gd name="connsiteY12" fmla="*/ 1636749 h 2092704"/>
              <a:gd name="connsiteX13" fmla="*/ 89201 w 2103393"/>
              <a:gd name="connsiteY13" fmla="*/ 2079925 h 2092704"/>
              <a:gd name="connsiteX14" fmla="*/ 577255 w 2103393"/>
              <a:gd name="connsiteY14" fmla="*/ 503567 h 2092704"/>
              <a:gd name="connsiteX15" fmla="*/ 807257 w 2103393"/>
              <a:gd name="connsiteY15" fmla="*/ 739179 h 2092704"/>
              <a:gd name="connsiteX16" fmla="*/ 969942 w 2103393"/>
              <a:gd name="connsiteY16" fmla="*/ 626983 h 2092704"/>
              <a:gd name="connsiteX17" fmla="*/ 930675 w 2103393"/>
              <a:gd name="connsiteY17" fmla="*/ 65797 h 2092704"/>
              <a:gd name="connsiteX0" fmla="*/ 930675 w 2103393"/>
              <a:gd name="connsiteY0" fmla="*/ 73853 h 2100760"/>
              <a:gd name="connsiteX1" fmla="*/ 1190398 w 2103393"/>
              <a:gd name="connsiteY1" fmla="*/ 72180 h 2100760"/>
              <a:gd name="connsiteX2" fmla="*/ 1177505 w 2103393"/>
              <a:gd name="connsiteY2" fmla="*/ 629429 h 2100760"/>
              <a:gd name="connsiteX3" fmla="*/ 1312141 w 2103393"/>
              <a:gd name="connsiteY3" fmla="*/ 707966 h 2100760"/>
              <a:gd name="connsiteX4" fmla="*/ 1508484 w 2103393"/>
              <a:gd name="connsiteY4" fmla="*/ 511623 h 2100760"/>
              <a:gd name="connsiteX5" fmla="*/ 2058246 w 2103393"/>
              <a:gd name="connsiteY5" fmla="*/ 2059932 h 2100760"/>
              <a:gd name="connsiteX6" fmla="*/ 1244822 w 2103393"/>
              <a:gd name="connsiteY6" fmla="*/ 1650414 h 2100760"/>
              <a:gd name="connsiteX7" fmla="*/ 1205554 w 2103393"/>
              <a:gd name="connsiteY7" fmla="*/ 1336267 h 2100760"/>
              <a:gd name="connsiteX8" fmla="*/ 1244823 w 2103393"/>
              <a:gd name="connsiteY8" fmla="*/ 893090 h 2100760"/>
              <a:gd name="connsiteX9" fmla="*/ 1076528 w 2103393"/>
              <a:gd name="connsiteY9" fmla="*/ 747235 h 2100760"/>
              <a:gd name="connsiteX10" fmla="*/ 885795 w 2103393"/>
              <a:gd name="connsiteY10" fmla="*/ 887480 h 2100760"/>
              <a:gd name="connsiteX11" fmla="*/ 919453 w 2103393"/>
              <a:gd name="connsiteY11" fmla="*/ 1325046 h 2100760"/>
              <a:gd name="connsiteX12" fmla="*/ 891405 w 2103393"/>
              <a:gd name="connsiteY12" fmla="*/ 1644805 h 2100760"/>
              <a:gd name="connsiteX13" fmla="*/ 89201 w 2103393"/>
              <a:gd name="connsiteY13" fmla="*/ 2087981 h 2100760"/>
              <a:gd name="connsiteX14" fmla="*/ 577255 w 2103393"/>
              <a:gd name="connsiteY14" fmla="*/ 511623 h 2100760"/>
              <a:gd name="connsiteX15" fmla="*/ 807257 w 2103393"/>
              <a:gd name="connsiteY15" fmla="*/ 747235 h 2100760"/>
              <a:gd name="connsiteX16" fmla="*/ 969942 w 2103393"/>
              <a:gd name="connsiteY16" fmla="*/ 635039 h 2100760"/>
              <a:gd name="connsiteX17" fmla="*/ 930675 w 2103393"/>
              <a:gd name="connsiteY17" fmla="*/ 73853 h 2100760"/>
              <a:gd name="connsiteX0" fmla="*/ 930675 w 2103393"/>
              <a:gd name="connsiteY0" fmla="*/ 77953 h 2104860"/>
              <a:gd name="connsiteX1" fmla="*/ 1190398 w 2103393"/>
              <a:gd name="connsiteY1" fmla="*/ 76280 h 2104860"/>
              <a:gd name="connsiteX2" fmla="*/ 1177505 w 2103393"/>
              <a:gd name="connsiteY2" fmla="*/ 633529 h 2104860"/>
              <a:gd name="connsiteX3" fmla="*/ 1312141 w 2103393"/>
              <a:gd name="connsiteY3" fmla="*/ 712066 h 2104860"/>
              <a:gd name="connsiteX4" fmla="*/ 1508484 w 2103393"/>
              <a:gd name="connsiteY4" fmla="*/ 515723 h 2104860"/>
              <a:gd name="connsiteX5" fmla="*/ 2058246 w 2103393"/>
              <a:gd name="connsiteY5" fmla="*/ 2064032 h 2104860"/>
              <a:gd name="connsiteX6" fmla="*/ 1244822 w 2103393"/>
              <a:gd name="connsiteY6" fmla="*/ 1654514 h 2104860"/>
              <a:gd name="connsiteX7" fmla="*/ 1205554 w 2103393"/>
              <a:gd name="connsiteY7" fmla="*/ 1340367 h 2104860"/>
              <a:gd name="connsiteX8" fmla="*/ 1244823 w 2103393"/>
              <a:gd name="connsiteY8" fmla="*/ 897190 h 2104860"/>
              <a:gd name="connsiteX9" fmla="*/ 1076528 w 2103393"/>
              <a:gd name="connsiteY9" fmla="*/ 751335 h 2104860"/>
              <a:gd name="connsiteX10" fmla="*/ 885795 w 2103393"/>
              <a:gd name="connsiteY10" fmla="*/ 891580 h 2104860"/>
              <a:gd name="connsiteX11" fmla="*/ 919453 w 2103393"/>
              <a:gd name="connsiteY11" fmla="*/ 1329146 h 2104860"/>
              <a:gd name="connsiteX12" fmla="*/ 891405 w 2103393"/>
              <a:gd name="connsiteY12" fmla="*/ 1648905 h 2104860"/>
              <a:gd name="connsiteX13" fmla="*/ 89201 w 2103393"/>
              <a:gd name="connsiteY13" fmla="*/ 2092081 h 2104860"/>
              <a:gd name="connsiteX14" fmla="*/ 577255 w 2103393"/>
              <a:gd name="connsiteY14" fmla="*/ 515723 h 2104860"/>
              <a:gd name="connsiteX15" fmla="*/ 807257 w 2103393"/>
              <a:gd name="connsiteY15" fmla="*/ 751335 h 2104860"/>
              <a:gd name="connsiteX16" fmla="*/ 969942 w 2103393"/>
              <a:gd name="connsiteY16" fmla="*/ 639139 h 2104860"/>
              <a:gd name="connsiteX17" fmla="*/ 930675 w 2103393"/>
              <a:gd name="connsiteY17" fmla="*/ 77953 h 2104860"/>
              <a:gd name="connsiteX0" fmla="*/ 930675 w 2103393"/>
              <a:gd name="connsiteY0" fmla="*/ 71187 h 2098094"/>
              <a:gd name="connsiteX1" fmla="*/ 1190398 w 2103393"/>
              <a:gd name="connsiteY1" fmla="*/ 69514 h 2098094"/>
              <a:gd name="connsiteX2" fmla="*/ 1177505 w 2103393"/>
              <a:gd name="connsiteY2" fmla="*/ 626763 h 2098094"/>
              <a:gd name="connsiteX3" fmla="*/ 1312141 w 2103393"/>
              <a:gd name="connsiteY3" fmla="*/ 705300 h 2098094"/>
              <a:gd name="connsiteX4" fmla="*/ 1508484 w 2103393"/>
              <a:gd name="connsiteY4" fmla="*/ 508957 h 2098094"/>
              <a:gd name="connsiteX5" fmla="*/ 2058246 w 2103393"/>
              <a:gd name="connsiteY5" fmla="*/ 2057266 h 2098094"/>
              <a:gd name="connsiteX6" fmla="*/ 1244822 w 2103393"/>
              <a:gd name="connsiteY6" fmla="*/ 1647748 h 2098094"/>
              <a:gd name="connsiteX7" fmla="*/ 1205554 w 2103393"/>
              <a:gd name="connsiteY7" fmla="*/ 1333601 h 2098094"/>
              <a:gd name="connsiteX8" fmla="*/ 1244823 w 2103393"/>
              <a:gd name="connsiteY8" fmla="*/ 890424 h 2098094"/>
              <a:gd name="connsiteX9" fmla="*/ 1076528 w 2103393"/>
              <a:gd name="connsiteY9" fmla="*/ 744569 h 2098094"/>
              <a:gd name="connsiteX10" fmla="*/ 885795 w 2103393"/>
              <a:gd name="connsiteY10" fmla="*/ 884814 h 2098094"/>
              <a:gd name="connsiteX11" fmla="*/ 919453 w 2103393"/>
              <a:gd name="connsiteY11" fmla="*/ 1322380 h 2098094"/>
              <a:gd name="connsiteX12" fmla="*/ 891405 w 2103393"/>
              <a:gd name="connsiteY12" fmla="*/ 1642139 h 2098094"/>
              <a:gd name="connsiteX13" fmla="*/ 89201 w 2103393"/>
              <a:gd name="connsiteY13" fmla="*/ 2085315 h 2098094"/>
              <a:gd name="connsiteX14" fmla="*/ 577255 w 2103393"/>
              <a:gd name="connsiteY14" fmla="*/ 508957 h 2098094"/>
              <a:gd name="connsiteX15" fmla="*/ 807257 w 2103393"/>
              <a:gd name="connsiteY15" fmla="*/ 744569 h 2098094"/>
              <a:gd name="connsiteX16" fmla="*/ 969942 w 2103393"/>
              <a:gd name="connsiteY16" fmla="*/ 632373 h 2098094"/>
              <a:gd name="connsiteX17" fmla="*/ 930675 w 2103393"/>
              <a:gd name="connsiteY17" fmla="*/ 71187 h 2098094"/>
              <a:gd name="connsiteX0" fmla="*/ 930675 w 2103393"/>
              <a:gd name="connsiteY0" fmla="*/ 75207 h 2102114"/>
              <a:gd name="connsiteX1" fmla="*/ 1190398 w 2103393"/>
              <a:gd name="connsiteY1" fmla="*/ 73534 h 2102114"/>
              <a:gd name="connsiteX2" fmla="*/ 1177505 w 2103393"/>
              <a:gd name="connsiteY2" fmla="*/ 630783 h 2102114"/>
              <a:gd name="connsiteX3" fmla="*/ 1312141 w 2103393"/>
              <a:gd name="connsiteY3" fmla="*/ 709320 h 2102114"/>
              <a:gd name="connsiteX4" fmla="*/ 1508484 w 2103393"/>
              <a:gd name="connsiteY4" fmla="*/ 512977 h 2102114"/>
              <a:gd name="connsiteX5" fmla="*/ 2058246 w 2103393"/>
              <a:gd name="connsiteY5" fmla="*/ 2061286 h 2102114"/>
              <a:gd name="connsiteX6" fmla="*/ 1244822 w 2103393"/>
              <a:gd name="connsiteY6" fmla="*/ 1651768 h 2102114"/>
              <a:gd name="connsiteX7" fmla="*/ 1205554 w 2103393"/>
              <a:gd name="connsiteY7" fmla="*/ 1337621 h 2102114"/>
              <a:gd name="connsiteX8" fmla="*/ 1244823 w 2103393"/>
              <a:gd name="connsiteY8" fmla="*/ 894444 h 2102114"/>
              <a:gd name="connsiteX9" fmla="*/ 1076528 w 2103393"/>
              <a:gd name="connsiteY9" fmla="*/ 748589 h 2102114"/>
              <a:gd name="connsiteX10" fmla="*/ 885795 w 2103393"/>
              <a:gd name="connsiteY10" fmla="*/ 888834 h 2102114"/>
              <a:gd name="connsiteX11" fmla="*/ 919453 w 2103393"/>
              <a:gd name="connsiteY11" fmla="*/ 1326400 h 2102114"/>
              <a:gd name="connsiteX12" fmla="*/ 891405 w 2103393"/>
              <a:gd name="connsiteY12" fmla="*/ 1646159 h 2102114"/>
              <a:gd name="connsiteX13" fmla="*/ 89201 w 2103393"/>
              <a:gd name="connsiteY13" fmla="*/ 2089335 h 2102114"/>
              <a:gd name="connsiteX14" fmla="*/ 577255 w 2103393"/>
              <a:gd name="connsiteY14" fmla="*/ 512977 h 2102114"/>
              <a:gd name="connsiteX15" fmla="*/ 807257 w 2103393"/>
              <a:gd name="connsiteY15" fmla="*/ 748589 h 2102114"/>
              <a:gd name="connsiteX16" fmla="*/ 969942 w 2103393"/>
              <a:gd name="connsiteY16" fmla="*/ 636393 h 2102114"/>
              <a:gd name="connsiteX17" fmla="*/ 930675 w 2103393"/>
              <a:gd name="connsiteY17" fmla="*/ 75207 h 2102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103393" h="2102114">
                <a:moveTo>
                  <a:pt x="930675" y="75207"/>
                </a:moveTo>
                <a:cubicBezTo>
                  <a:pt x="914336" y="-26367"/>
                  <a:pt x="1202803" y="-23213"/>
                  <a:pt x="1190398" y="73534"/>
                </a:cubicBezTo>
                <a:lnTo>
                  <a:pt x="1177505" y="630783"/>
                </a:lnTo>
                <a:lnTo>
                  <a:pt x="1312141" y="709320"/>
                </a:lnTo>
                <a:cubicBezTo>
                  <a:pt x="1349539" y="621433"/>
                  <a:pt x="1403768" y="466228"/>
                  <a:pt x="1508484" y="512977"/>
                </a:cubicBezTo>
                <a:cubicBezTo>
                  <a:pt x="1961009" y="692492"/>
                  <a:pt x="2211581" y="1696648"/>
                  <a:pt x="2058246" y="2061286"/>
                </a:cubicBezTo>
                <a:cubicBezTo>
                  <a:pt x="1912391" y="2233320"/>
                  <a:pt x="1542142" y="1816322"/>
                  <a:pt x="1244822" y="1651768"/>
                </a:cubicBezTo>
                <a:cubicBezTo>
                  <a:pt x="1113927" y="1590061"/>
                  <a:pt x="1184984" y="1466646"/>
                  <a:pt x="1205554" y="1337621"/>
                </a:cubicBezTo>
                <a:cubicBezTo>
                  <a:pt x="1233603" y="1238514"/>
                  <a:pt x="1127017" y="1161846"/>
                  <a:pt x="1244823" y="894444"/>
                </a:cubicBezTo>
                <a:cubicBezTo>
                  <a:pt x="1188725" y="845826"/>
                  <a:pt x="1155065" y="802817"/>
                  <a:pt x="1076528" y="748589"/>
                </a:cubicBezTo>
                <a:cubicBezTo>
                  <a:pt x="973682" y="789728"/>
                  <a:pt x="949373" y="842086"/>
                  <a:pt x="885795" y="888834"/>
                </a:cubicBezTo>
                <a:cubicBezTo>
                  <a:pt x="951243" y="1053389"/>
                  <a:pt x="898883" y="1240382"/>
                  <a:pt x="919453" y="1326400"/>
                </a:cubicBezTo>
                <a:cubicBezTo>
                  <a:pt x="930673" y="1432986"/>
                  <a:pt x="1003602" y="1595671"/>
                  <a:pt x="891405" y="1646159"/>
                </a:cubicBezTo>
                <a:cubicBezTo>
                  <a:pt x="685711" y="1737785"/>
                  <a:pt x="311722" y="2121123"/>
                  <a:pt x="89201" y="2089335"/>
                </a:cubicBezTo>
                <a:cubicBezTo>
                  <a:pt x="-118362" y="2035107"/>
                  <a:pt x="33103" y="774768"/>
                  <a:pt x="577255" y="512977"/>
                </a:cubicBezTo>
                <a:cubicBezTo>
                  <a:pt x="704411" y="464359"/>
                  <a:pt x="736199" y="673791"/>
                  <a:pt x="807257" y="748589"/>
                </a:cubicBezTo>
                <a:lnTo>
                  <a:pt x="969942" y="636393"/>
                </a:lnTo>
                <a:cubicBezTo>
                  <a:pt x="968072" y="483058"/>
                  <a:pt x="947112" y="235825"/>
                  <a:pt x="930675" y="7520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5" name="Freeform 48">
            <a:extLst>
              <a:ext uri="{FF2B5EF4-FFF2-40B4-BE49-F238E27FC236}">
                <a16:creationId xmlns:a16="http://schemas.microsoft.com/office/drawing/2014/main" id="{67772B45-BD3F-44C4-8C3C-0A45A7F5D7AA}"/>
              </a:ext>
            </a:extLst>
          </p:cNvPr>
          <p:cNvSpPr>
            <a:spLocks noChangeAspect="1"/>
          </p:cNvSpPr>
          <p:nvPr/>
        </p:nvSpPr>
        <p:spPr>
          <a:xfrm>
            <a:off x="5278002" y="1454850"/>
            <a:ext cx="529812" cy="441236"/>
          </a:xfrm>
          <a:custGeom>
            <a:avLst/>
            <a:gdLst/>
            <a:ahLst/>
            <a:cxnLst/>
            <a:rect l="l" t="t" r="r" b="b"/>
            <a:pathLst>
              <a:path w="3240001" h="2698329">
                <a:moveTo>
                  <a:pt x="2548075" y="5025"/>
                </a:moveTo>
                <a:cubicBezTo>
                  <a:pt x="2888705" y="21427"/>
                  <a:pt x="3205543" y="144443"/>
                  <a:pt x="3236875" y="324866"/>
                </a:cubicBezTo>
                <a:cubicBezTo>
                  <a:pt x="3272384" y="584869"/>
                  <a:pt x="3000845" y="793843"/>
                  <a:pt x="2654112" y="922630"/>
                </a:cubicBezTo>
                <a:cubicBezTo>
                  <a:pt x="2512076" y="1002818"/>
                  <a:pt x="2288579" y="1396468"/>
                  <a:pt x="2077615" y="1155904"/>
                </a:cubicBezTo>
                <a:cubicBezTo>
                  <a:pt x="1902159" y="985808"/>
                  <a:pt x="1914692" y="662627"/>
                  <a:pt x="1946024" y="426923"/>
                </a:cubicBezTo>
                <a:cubicBezTo>
                  <a:pt x="1958557" y="234957"/>
                  <a:pt x="1977355" y="79442"/>
                  <a:pt x="2209208" y="25983"/>
                </a:cubicBezTo>
                <a:cubicBezTo>
                  <a:pt x="2318345" y="5936"/>
                  <a:pt x="2434532" y="-443"/>
                  <a:pt x="2548075" y="5025"/>
                </a:cubicBezTo>
                <a:close/>
                <a:moveTo>
                  <a:pt x="1184195" y="86"/>
                </a:moveTo>
                <a:cubicBezTo>
                  <a:pt x="1412849" y="2955"/>
                  <a:pt x="1621488" y="77771"/>
                  <a:pt x="1732975" y="244677"/>
                </a:cubicBezTo>
                <a:cubicBezTo>
                  <a:pt x="1866656" y="436642"/>
                  <a:pt x="1793548" y="672347"/>
                  <a:pt x="1801904" y="871602"/>
                </a:cubicBezTo>
                <a:cubicBezTo>
                  <a:pt x="1820702" y="1041698"/>
                  <a:pt x="1996160" y="1255532"/>
                  <a:pt x="1889631" y="1396469"/>
                </a:cubicBezTo>
                <a:cubicBezTo>
                  <a:pt x="1714174" y="1644320"/>
                  <a:pt x="1482324" y="1717219"/>
                  <a:pt x="1300601" y="1906754"/>
                </a:cubicBezTo>
                <a:cubicBezTo>
                  <a:pt x="1068750" y="2152178"/>
                  <a:pt x="736639" y="2754803"/>
                  <a:pt x="442124" y="2694054"/>
                </a:cubicBezTo>
                <a:cubicBezTo>
                  <a:pt x="189385" y="2609005"/>
                  <a:pt x="149697" y="2276103"/>
                  <a:pt x="78680" y="2016101"/>
                </a:cubicBezTo>
                <a:cubicBezTo>
                  <a:pt x="-50823" y="1442635"/>
                  <a:pt x="-61268" y="759824"/>
                  <a:pt x="366928" y="302996"/>
                </a:cubicBezTo>
                <a:cubicBezTo>
                  <a:pt x="563141" y="111638"/>
                  <a:pt x="890211" y="-3604"/>
                  <a:pt x="1184195" y="8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6" name="Freeform 49">
            <a:extLst>
              <a:ext uri="{FF2B5EF4-FFF2-40B4-BE49-F238E27FC236}">
                <a16:creationId xmlns:a16="http://schemas.microsoft.com/office/drawing/2014/main" id="{7993CC28-260D-4BB5-BA6E-195B880D9905}"/>
              </a:ext>
            </a:extLst>
          </p:cNvPr>
          <p:cNvSpPr>
            <a:spLocks noChangeAspect="1"/>
          </p:cNvSpPr>
          <p:nvPr/>
        </p:nvSpPr>
        <p:spPr>
          <a:xfrm>
            <a:off x="6995432" y="1440016"/>
            <a:ext cx="470907" cy="470907"/>
          </a:xfrm>
          <a:custGeom>
            <a:avLst/>
            <a:gdLst>
              <a:gd name="connsiteX0" fmla="*/ 1054645 w 3259303"/>
              <a:gd name="connsiteY0" fmla="*/ 0 h 3248084"/>
              <a:gd name="connsiteX1" fmla="*/ 1469772 w 3259303"/>
              <a:gd name="connsiteY1" fmla="*/ 28049 h 3248084"/>
              <a:gd name="connsiteX2" fmla="*/ 1682945 w 3259303"/>
              <a:gd name="connsiteY2" fmla="*/ 740496 h 3248084"/>
              <a:gd name="connsiteX3" fmla="*/ 2417830 w 3259303"/>
              <a:gd name="connsiteY3" fmla="*/ 566592 h 3248084"/>
              <a:gd name="connsiteX4" fmla="*/ 3259303 w 3259303"/>
              <a:gd name="connsiteY4" fmla="*/ 1834410 h 3248084"/>
              <a:gd name="connsiteX5" fmla="*/ 2311244 w 3259303"/>
              <a:gd name="connsiteY5" fmla="*/ 3113448 h 3248084"/>
              <a:gd name="connsiteX6" fmla="*/ 622689 w 3259303"/>
              <a:gd name="connsiteY6" fmla="*/ 2670273 h 3248084"/>
              <a:gd name="connsiteX7" fmla="*/ 398297 w 3259303"/>
              <a:gd name="connsiteY7" fmla="*/ 3248084 h 3248084"/>
              <a:gd name="connsiteX8" fmla="*/ 0 w 3259303"/>
              <a:gd name="connsiteY8" fmla="*/ 3242474 h 3248084"/>
              <a:gd name="connsiteX9" fmla="*/ 218783 w 3259303"/>
              <a:gd name="connsiteY9" fmla="*/ 2333684 h 3248084"/>
              <a:gd name="connsiteX10" fmla="*/ 1593187 w 3259303"/>
              <a:gd name="connsiteY10" fmla="*/ 1997095 h 3248084"/>
              <a:gd name="connsiteX11" fmla="*/ 1250989 w 3259303"/>
              <a:gd name="connsiteY11" fmla="*/ 964889 h 3248084"/>
              <a:gd name="connsiteX12" fmla="*/ 1054645 w 3259303"/>
              <a:gd name="connsiteY12" fmla="*/ 0 h 3248084"/>
              <a:gd name="connsiteX0" fmla="*/ 1054645 w 3259303"/>
              <a:gd name="connsiteY0" fmla="*/ 0 h 3225645"/>
              <a:gd name="connsiteX1" fmla="*/ 1469772 w 3259303"/>
              <a:gd name="connsiteY1" fmla="*/ 5610 h 3225645"/>
              <a:gd name="connsiteX2" fmla="*/ 1682945 w 3259303"/>
              <a:gd name="connsiteY2" fmla="*/ 718057 h 3225645"/>
              <a:gd name="connsiteX3" fmla="*/ 2417830 w 3259303"/>
              <a:gd name="connsiteY3" fmla="*/ 544153 h 3225645"/>
              <a:gd name="connsiteX4" fmla="*/ 3259303 w 3259303"/>
              <a:gd name="connsiteY4" fmla="*/ 1811971 h 3225645"/>
              <a:gd name="connsiteX5" fmla="*/ 2311244 w 3259303"/>
              <a:gd name="connsiteY5" fmla="*/ 3091009 h 3225645"/>
              <a:gd name="connsiteX6" fmla="*/ 622689 w 3259303"/>
              <a:gd name="connsiteY6" fmla="*/ 2647834 h 3225645"/>
              <a:gd name="connsiteX7" fmla="*/ 398297 w 3259303"/>
              <a:gd name="connsiteY7" fmla="*/ 3225645 h 3225645"/>
              <a:gd name="connsiteX8" fmla="*/ 0 w 3259303"/>
              <a:gd name="connsiteY8" fmla="*/ 3220035 h 3225645"/>
              <a:gd name="connsiteX9" fmla="*/ 218783 w 3259303"/>
              <a:gd name="connsiteY9" fmla="*/ 2311245 h 3225645"/>
              <a:gd name="connsiteX10" fmla="*/ 1593187 w 3259303"/>
              <a:gd name="connsiteY10" fmla="*/ 1974656 h 3225645"/>
              <a:gd name="connsiteX11" fmla="*/ 1250989 w 3259303"/>
              <a:gd name="connsiteY11" fmla="*/ 942450 h 3225645"/>
              <a:gd name="connsiteX12" fmla="*/ 1054645 w 3259303"/>
              <a:gd name="connsiteY12" fmla="*/ 0 h 3225645"/>
              <a:gd name="connsiteX0" fmla="*/ 1054645 w 3259303"/>
              <a:gd name="connsiteY0" fmla="*/ 0 h 3242475"/>
              <a:gd name="connsiteX1" fmla="*/ 1469772 w 3259303"/>
              <a:gd name="connsiteY1" fmla="*/ 22440 h 3242475"/>
              <a:gd name="connsiteX2" fmla="*/ 1682945 w 3259303"/>
              <a:gd name="connsiteY2" fmla="*/ 734887 h 3242475"/>
              <a:gd name="connsiteX3" fmla="*/ 2417830 w 3259303"/>
              <a:gd name="connsiteY3" fmla="*/ 560983 h 3242475"/>
              <a:gd name="connsiteX4" fmla="*/ 3259303 w 3259303"/>
              <a:gd name="connsiteY4" fmla="*/ 1828801 h 3242475"/>
              <a:gd name="connsiteX5" fmla="*/ 2311244 w 3259303"/>
              <a:gd name="connsiteY5" fmla="*/ 3107839 h 3242475"/>
              <a:gd name="connsiteX6" fmla="*/ 622689 w 3259303"/>
              <a:gd name="connsiteY6" fmla="*/ 2664664 h 3242475"/>
              <a:gd name="connsiteX7" fmla="*/ 398297 w 3259303"/>
              <a:gd name="connsiteY7" fmla="*/ 3242475 h 3242475"/>
              <a:gd name="connsiteX8" fmla="*/ 0 w 3259303"/>
              <a:gd name="connsiteY8" fmla="*/ 3236865 h 3242475"/>
              <a:gd name="connsiteX9" fmla="*/ 218783 w 3259303"/>
              <a:gd name="connsiteY9" fmla="*/ 2328075 h 3242475"/>
              <a:gd name="connsiteX10" fmla="*/ 1593187 w 3259303"/>
              <a:gd name="connsiteY10" fmla="*/ 1991486 h 3242475"/>
              <a:gd name="connsiteX11" fmla="*/ 1250989 w 3259303"/>
              <a:gd name="connsiteY11" fmla="*/ 959280 h 3242475"/>
              <a:gd name="connsiteX12" fmla="*/ 1054645 w 3259303"/>
              <a:gd name="connsiteY12" fmla="*/ 0 h 3242475"/>
              <a:gd name="connsiteX0" fmla="*/ 1054645 w 3259303"/>
              <a:gd name="connsiteY0" fmla="*/ 0 h 3242475"/>
              <a:gd name="connsiteX1" fmla="*/ 1464162 w 3259303"/>
              <a:gd name="connsiteY1" fmla="*/ 1 h 3242475"/>
              <a:gd name="connsiteX2" fmla="*/ 1682945 w 3259303"/>
              <a:gd name="connsiteY2" fmla="*/ 734887 h 3242475"/>
              <a:gd name="connsiteX3" fmla="*/ 2417830 w 3259303"/>
              <a:gd name="connsiteY3" fmla="*/ 560983 h 3242475"/>
              <a:gd name="connsiteX4" fmla="*/ 3259303 w 3259303"/>
              <a:gd name="connsiteY4" fmla="*/ 1828801 h 3242475"/>
              <a:gd name="connsiteX5" fmla="*/ 2311244 w 3259303"/>
              <a:gd name="connsiteY5" fmla="*/ 3107839 h 3242475"/>
              <a:gd name="connsiteX6" fmla="*/ 622689 w 3259303"/>
              <a:gd name="connsiteY6" fmla="*/ 2664664 h 3242475"/>
              <a:gd name="connsiteX7" fmla="*/ 398297 w 3259303"/>
              <a:gd name="connsiteY7" fmla="*/ 3242475 h 3242475"/>
              <a:gd name="connsiteX8" fmla="*/ 0 w 3259303"/>
              <a:gd name="connsiteY8" fmla="*/ 3236865 h 3242475"/>
              <a:gd name="connsiteX9" fmla="*/ 218783 w 3259303"/>
              <a:gd name="connsiteY9" fmla="*/ 2328075 h 3242475"/>
              <a:gd name="connsiteX10" fmla="*/ 1593187 w 3259303"/>
              <a:gd name="connsiteY10" fmla="*/ 1991486 h 3242475"/>
              <a:gd name="connsiteX11" fmla="*/ 1250989 w 3259303"/>
              <a:gd name="connsiteY11" fmla="*/ 959280 h 3242475"/>
              <a:gd name="connsiteX12" fmla="*/ 1054645 w 3259303"/>
              <a:gd name="connsiteY12" fmla="*/ 0 h 3242475"/>
              <a:gd name="connsiteX0" fmla="*/ 1065864 w 3259303"/>
              <a:gd name="connsiteY0" fmla="*/ 5609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5609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37566 w 3259303"/>
              <a:gd name="connsiteY9" fmla="*/ 2260757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37566 w 3259303"/>
              <a:gd name="connsiteY9" fmla="*/ 2260757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76358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76358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04156 w 3197595"/>
              <a:gd name="connsiteY0" fmla="*/ 16828 h 3242474"/>
              <a:gd name="connsiteX1" fmla="*/ 1402454 w 3197595"/>
              <a:gd name="connsiteY1" fmla="*/ 0 h 3242474"/>
              <a:gd name="connsiteX2" fmla="*/ 1621237 w 3197595"/>
              <a:gd name="connsiteY2" fmla="*/ 734886 h 3242474"/>
              <a:gd name="connsiteX3" fmla="*/ 2356122 w 3197595"/>
              <a:gd name="connsiteY3" fmla="*/ 560982 h 3242474"/>
              <a:gd name="connsiteX4" fmla="*/ 3197595 w 3197595"/>
              <a:gd name="connsiteY4" fmla="*/ 1828800 h 3242474"/>
              <a:gd name="connsiteX5" fmla="*/ 2249536 w 3197595"/>
              <a:gd name="connsiteY5" fmla="*/ 3107838 h 3242474"/>
              <a:gd name="connsiteX6" fmla="*/ 560981 w 3197595"/>
              <a:gd name="connsiteY6" fmla="*/ 2664663 h 3242474"/>
              <a:gd name="connsiteX7" fmla="*/ 336589 w 3197595"/>
              <a:gd name="connsiteY7" fmla="*/ 3242474 h 3242474"/>
              <a:gd name="connsiteX8" fmla="*/ 0 w 3197595"/>
              <a:gd name="connsiteY8" fmla="*/ 3236864 h 3242474"/>
              <a:gd name="connsiteX9" fmla="*/ 387077 w 3197595"/>
              <a:gd name="connsiteY9" fmla="*/ 2232708 h 3242474"/>
              <a:gd name="connsiteX10" fmla="*/ 1514650 w 3197595"/>
              <a:gd name="connsiteY10" fmla="*/ 1991485 h 3242474"/>
              <a:gd name="connsiteX11" fmla="*/ 1189281 w 3197595"/>
              <a:gd name="connsiteY11" fmla="*/ 959279 h 3242474"/>
              <a:gd name="connsiteX12" fmla="*/ 1004156 w 3197595"/>
              <a:gd name="connsiteY12" fmla="*/ 16828 h 3242474"/>
              <a:gd name="connsiteX0" fmla="*/ 1011476 w 3204915"/>
              <a:gd name="connsiteY0" fmla="*/ 16828 h 3242474"/>
              <a:gd name="connsiteX1" fmla="*/ 1409774 w 3204915"/>
              <a:gd name="connsiteY1" fmla="*/ 0 h 3242474"/>
              <a:gd name="connsiteX2" fmla="*/ 1628557 w 3204915"/>
              <a:gd name="connsiteY2" fmla="*/ 734886 h 3242474"/>
              <a:gd name="connsiteX3" fmla="*/ 2363442 w 3204915"/>
              <a:gd name="connsiteY3" fmla="*/ 560982 h 3242474"/>
              <a:gd name="connsiteX4" fmla="*/ 3204915 w 3204915"/>
              <a:gd name="connsiteY4" fmla="*/ 1828800 h 3242474"/>
              <a:gd name="connsiteX5" fmla="*/ 2256856 w 3204915"/>
              <a:gd name="connsiteY5" fmla="*/ 3107838 h 3242474"/>
              <a:gd name="connsiteX6" fmla="*/ 568301 w 3204915"/>
              <a:gd name="connsiteY6" fmla="*/ 2664663 h 3242474"/>
              <a:gd name="connsiteX7" fmla="*/ 343909 w 3204915"/>
              <a:gd name="connsiteY7" fmla="*/ 3242474 h 3242474"/>
              <a:gd name="connsiteX8" fmla="*/ 7320 w 3204915"/>
              <a:gd name="connsiteY8" fmla="*/ 3236864 h 3242474"/>
              <a:gd name="connsiteX9" fmla="*/ 394397 w 3204915"/>
              <a:gd name="connsiteY9" fmla="*/ 2232708 h 3242474"/>
              <a:gd name="connsiteX10" fmla="*/ 1521970 w 3204915"/>
              <a:gd name="connsiteY10" fmla="*/ 1991485 h 3242474"/>
              <a:gd name="connsiteX11" fmla="*/ 1196601 w 3204915"/>
              <a:gd name="connsiteY11" fmla="*/ 959279 h 3242474"/>
              <a:gd name="connsiteX12" fmla="*/ 1011476 w 3204915"/>
              <a:gd name="connsiteY12" fmla="*/ 16828 h 3242474"/>
              <a:gd name="connsiteX0" fmla="*/ 1007292 w 3200731"/>
              <a:gd name="connsiteY0" fmla="*/ 16828 h 3242474"/>
              <a:gd name="connsiteX1" fmla="*/ 1405590 w 3200731"/>
              <a:gd name="connsiteY1" fmla="*/ 0 h 3242474"/>
              <a:gd name="connsiteX2" fmla="*/ 1624373 w 3200731"/>
              <a:gd name="connsiteY2" fmla="*/ 734886 h 3242474"/>
              <a:gd name="connsiteX3" fmla="*/ 2359258 w 3200731"/>
              <a:gd name="connsiteY3" fmla="*/ 560982 h 3242474"/>
              <a:gd name="connsiteX4" fmla="*/ 3200731 w 3200731"/>
              <a:gd name="connsiteY4" fmla="*/ 1828800 h 3242474"/>
              <a:gd name="connsiteX5" fmla="*/ 2252672 w 3200731"/>
              <a:gd name="connsiteY5" fmla="*/ 3107838 h 3242474"/>
              <a:gd name="connsiteX6" fmla="*/ 564117 w 3200731"/>
              <a:gd name="connsiteY6" fmla="*/ 2664663 h 3242474"/>
              <a:gd name="connsiteX7" fmla="*/ 339725 w 3200731"/>
              <a:gd name="connsiteY7" fmla="*/ 3242474 h 3242474"/>
              <a:gd name="connsiteX8" fmla="*/ 3136 w 3200731"/>
              <a:gd name="connsiteY8" fmla="*/ 3236864 h 3242474"/>
              <a:gd name="connsiteX9" fmla="*/ 390213 w 3200731"/>
              <a:gd name="connsiteY9" fmla="*/ 2232708 h 3242474"/>
              <a:gd name="connsiteX10" fmla="*/ 1517786 w 3200731"/>
              <a:gd name="connsiteY10" fmla="*/ 1991485 h 3242474"/>
              <a:gd name="connsiteX11" fmla="*/ 1192417 w 3200731"/>
              <a:gd name="connsiteY11" fmla="*/ 959279 h 3242474"/>
              <a:gd name="connsiteX12" fmla="*/ 1007292 w 3200731"/>
              <a:gd name="connsiteY12" fmla="*/ 16828 h 3242474"/>
              <a:gd name="connsiteX0" fmla="*/ 1051443 w 3244882"/>
              <a:gd name="connsiteY0" fmla="*/ 16828 h 3242474"/>
              <a:gd name="connsiteX1" fmla="*/ 1449741 w 3244882"/>
              <a:gd name="connsiteY1" fmla="*/ 0 h 3242474"/>
              <a:gd name="connsiteX2" fmla="*/ 1668524 w 3244882"/>
              <a:gd name="connsiteY2" fmla="*/ 734886 h 3242474"/>
              <a:gd name="connsiteX3" fmla="*/ 2403409 w 3244882"/>
              <a:gd name="connsiteY3" fmla="*/ 560982 h 3242474"/>
              <a:gd name="connsiteX4" fmla="*/ 3244882 w 3244882"/>
              <a:gd name="connsiteY4" fmla="*/ 1828800 h 3242474"/>
              <a:gd name="connsiteX5" fmla="*/ 2296823 w 3244882"/>
              <a:gd name="connsiteY5" fmla="*/ 3107838 h 3242474"/>
              <a:gd name="connsiteX6" fmla="*/ 608268 w 3244882"/>
              <a:gd name="connsiteY6" fmla="*/ 2664663 h 3242474"/>
              <a:gd name="connsiteX7" fmla="*/ 383876 w 3244882"/>
              <a:gd name="connsiteY7" fmla="*/ 3242474 h 3242474"/>
              <a:gd name="connsiteX8" fmla="*/ 2408 w 3244882"/>
              <a:gd name="connsiteY8" fmla="*/ 3236864 h 3242474"/>
              <a:gd name="connsiteX9" fmla="*/ 434364 w 3244882"/>
              <a:gd name="connsiteY9" fmla="*/ 2232708 h 3242474"/>
              <a:gd name="connsiteX10" fmla="*/ 1561937 w 3244882"/>
              <a:gd name="connsiteY10" fmla="*/ 1991485 h 3242474"/>
              <a:gd name="connsiteX11" fmla="*/ 1236568 w 3244882"/>
              <a:gd name="connsiteY11" fmla="*/ 959279 h 3242474"/>
              <a:gd name="connsiteX12" fmla="*/ 1051443 w 3244882"/>
              <a:gd name="connsiteY12" fmla="*/ 16828 h 3242474"/>
              <a:gd name="connsiteX0" fmla="*/ 1049313 w 3242752"/>
              <a:gd name="connsiteY0" fmla="*/ 16828 h 3242474"/>
              <a:gd name="connsiteX1" fmla="*/ 1447611 w 3242752"/>
              <a:gd name="connsiteY1" fmla="*/ 0 h 3242474"/>
              <a:gd name="connsiteX2" fmla="*/ 1666394 w 3242752"/>
              <a:gd name="connsiteY2" fmla="*/ 734886 h 3242474"/>
              <a:gd name="connsiteX3" fmla="*/ 2401279 w 3242752"/>
              <a:gd name="connsiteY3" fmla="*/ 560982 h 3242474"/>
              <a:gd name="connsiteX4" fmla="*/ 3242752 w 3242752"/>
              <a:gd name="connsiteY4" fmla="*/ 1828800 h 3242474"/>
              <a:gd name="connsiteX5" fmla="*/ 2294693 w 3242752"/>
              <a:gd name="connsiteY5" fmla="*/ 3107838 h 3242474"/>
              <a:gd name="connsiteX6" fmla="*/ 606138 w 3242752"/>
              <a:gd name="connsiteY6" fmla="*/ 2664663 h 3242474"/>
              <a:gd name="connsiteX7" fmla="*/ 381746 w 3242752"/>
              <a:gd name="connsiteY7" fmla="*/ 3242474 h 3242474"/>
              <a:gd name="connsiteX8" fmla="*/ 278 w 3242752"/>
              <a:gd name="connsiteY8" fmla="*/ 3236864 h 3242474"/>
              <a:gd name="connsiteX9" fmla="*/ 432234 w 3242752"/>
              <a:gd name="connsiteY9" fmla="*/ 2232708 h 3242474"/>
              <a:gd name="connsiteX10" fmla="*/ 1559807 w 3242752"/>
              <a:gd name="connsiteY10" fmla="*/ 1991485 h 3242474"/>
              <a:gd name="connsiteX11" fmla="*/ 1234438 w 3242752"/>
              <a:gd name="connsiteY11" fmla="*/ 959279 h 3242474"/>
              <a:gd name="connsiteX12" fmla="*/ 1049313 w 3242752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186376"/>
              <a:gd name="connsiteY0" fmla="*/ 16828 h 3242474"/>
              <a:gd name="connsiteX1" fmla="*/ 1447333 w 3186376"/>
              <a:gd name="connsiteY1" fmla="*/ 0 h 3242474"/>
              <a:gd name="connsiteX2" fmla="*/ 1666116 w 3186376"/>
              <a:gd name="connsiteY2" fmla="*/ 734886 h 3242474"/>
              <a:gd name="connsiteX3" fmla="*/ 2401001 w 3186376"/>
              <a:gd name="connsiteY3" fmla="*/ 560982 h 3242474"/>
              <a:gd name="connsiteX4" fmla="*/ 3186376 w 3186376"/>
              <a:gd name="connsiteY4" fmla="*/ 1828800 h 3242474"/>
              <a:gd name="connsiteX5" fmla="*/ 2300025 w 3186376"/>
              <a:gd name="connsiteY5" fmla="*/ 3046130 h 3242474"/>
              <a:gd name="connsiteX6" fmla="*/ 605860 w 3186376"/>
              <a:gd name="connsiteY6" fmla="*/ 2664663 h 3242474"/>
              <a:gd name="connsiteX7" fmla="*/ 381468 w 3186376"/>
              <a:gd name="connsiteY7" fmla="*/ 3242474 h 3242474"/>
              <a:gd name="connsiteX8" fmla="*/ 0 w 3186376"/>
              <a:gd name="connsiteY8" fmla="*/ 3236864 h 3242474"/>
              <a:gd name="connsiteX9" fmla="*/ 431956 w 3186376"/>
              <a:gd name="connsiteY9" fmla="*/ 2232708 h 3242474"/>
              <a:gd name="connsiteX10" fmla="*/ 1559529 w 3186376"/>
              <a:gd name="connsiteY10" fmla="*/ 1991485 h 3242474"/>
              <a:gd name="connsiteX11" fmla="*/ 1234160 w 3186376"/>
              <a:gd name="connsiteY11" fmla="*/ 959279 h 3242474"/>
              <a:gd name="connsiteX12" fmla="*/ 1049035 w 3186376"/>
              <a:gd name="connsiteY12" fmla="*/ 16828 h 3242474"/>
              <a:gd name="connsiteX0" fmla="*/ 1049035 w 3186376"/>
              <a:gd name="connsiteY0" fmla="*/ 16828 h 3242474"/>
              <a:gd name="connsiteX1" fmla="*/ 1447333 w 3186376"/>
              <a:gd name="connsiteY1" fmla="*/ 0 h 3242474"/>
              <a:gd name="connsiteX2" fmla="*/ 1666116 w 3186376"/>
              <a:gd name="connsiteY2" fmla="*/ 734886 h 3242474"/>
              <a:gd name="connsiteX3" fmla="*/ 2401001 w 3186376"/>
              <a:gd name="connsiteY3" fmla="*/ 560982 h 3242474"/>
              <a:gd name="connsiteX4" fmla="*/ 3186376 w 3186376"/>
              <a:gd name="connsiteY4" fmla="*/ 1828800 h 3242474"/>
              <a:gd name="connsiteX5" fmla="*/ 2300025 w 3186376"/>
              <a:gd name="connsiteY5" fmla="*/ 3046130 h 3242474"/>
              <a:gd name="connsiteX6" fmla="*/ 605860 w 3186376"/>
              <a:gd name="connsiteY6" fmla="*/ 2664663 h 3242474"/>
              <a:gd name="connsiteX7" fmla="*/ 381468 w 3186376"/>
              <a:gd name="connsiteY7" fmla="*/ 3242474 h 3242474"/>
              <a:gd name="connsiteX8" fmla="*/ 0 w 3186376"/>
              <a:gd name="connsiteY8" fmla="*/ 3236864 h 3242474"/>
              <a:gd name="connsiteX9" fmla="*/ 431956 w 3186376"/>
              <a:gd name="connsiteY9" fmla="*/ 2232708 h 3242474"/>
              <a:gd name="connsiteX10" fmla="*/ 1559529 w 3186376"/>
              <a:gd name="connsiteY10" fmla="*/ 1991485 h 3242474"/>
              <a:gd name="connsiteX11" fmla="*/ 1234160 w 3186376"/>
              <a:gd name="connsiteY11" fmla="*/ 959279 h 3242474"/>
              <a:gd name="connsiteX12" fmla="*/ 1049035 w 3186376"/>
              <a:gd name="connsiteY12" fmla="*/ 16828 h 3242474"/>
              <a:gd name="connsiteX0" fmla="*/ 1049035 w 3186376"/>
              <a:gd name="connsiteY0" fmla="*/ 16828 h 3242474"/>
              <a:gd name="connsiteX1" fmla="*/ 1447333 w 3186376"/>
              <a:gd name="connsiteY1" fmla="*/ 0 h 3242474"/>
              <a:gd name="connsiteX2" fmla="*/ 1666116 w 3186376"/>
              <a:gd name="connsiteY2" fmla="*/ 734886 h 3242474"/>
              <a:gd name="connsiteX3" fmla="*/ 2401001 w 3186376"/>
              <a:gd name="connsiteY3" fmla="*/ 560982 h 3242474"/>
              <a:gd name="connsiteX4" fmla="*/ 3186376 w 3186376"/>
              <a:gd name="connsiteY4" fmla="*/ 1828800 h 3242474"/>
              <a:gd name="connsiteX5" fmla="*/ 2300025 w 3186376"/>
              <a:gd name="connsiteY5" fmla="*/ 3046130 h 3242474"/>
              <a:gd name="connsiteX6" fmla="*/ 605860 w 3186376"/>
              <a:gd name="connsiteY6" fmla="*/ 2664663 h 3242474"/>
              <a:gd name="connsiteX7" fmla="*/ 381468 w 3186376"/>
              <a:gd name="connsiteY7" fmla="*/ 3242474 h 3242474"/>
              <a:gd name="connsiteX8" fmla="*/ 0 w 3186376"/>
              <a:gd name="connsiteY8" fmla="*/ 3236864 h 3242474"/>
              <a:gd name="connsiteX9" fmla="*/ 431956 w 3186376"/>
              <a:gd name="connsiteY9" fmla="*/ 2232708 h 3242474"/>
              <a:gd name="connsiteX10" fmla="*/ 1559529 w 3186376"/>
              <a:gd name="connsiteY10" fmla="*/ 1991485 h 3242474"/>
              <a:gd name="connsiteX11" fmla="*/ 1234160 w 3186376"/>
              <a:gd name="connsiteY11" fmla="*/ 959279 h 3242474"/>
              <a:gd name="connsiteX12" fmla="*/ 1049035 w 3186376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23190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431956 w 3203206"/>
              <a:gd name="connsiteY9" fmla="*/ 223270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23190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431956 w 3203206"/>
              <a:gd name="connsiteY9" fmla="*/ 223270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23190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431956 w 3203206"/>
              <a:gd name="connsiteY9" fmla="*/ 223270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34409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516103 w 3203206"/>
              <a:gd name="connsiteY9" fmla="*/ 224953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03570" h="3242474">
                <a:moveTo>
                  <a:pt x="1049035" y="16828"/>
                </a:moveTo>
                <a:lnTo>
                  <a:pt x="1447333" y="0"/>
                </a:lnTo>
                <a:cubicBezTo>
                  <a:pt x="1441724" y="284231"/>
                  <a:pt x="1413674" y="613340"/>
                  <a:pt x="1666116" y="734886"/>
                </a:cubicBezTo>
                <a:cubicBezTo>
                  <a:pt x="1888639" y="783504"/>
                  <a:pt x="1937256" y="473095"/>
                  <a:pt x="2401001" y="560982"/>
                </a:cubicBezTo>
                <a:cubicBezTo>
                  <a:pt x="2875965" y="635779"/>
                  <a:pt x="3216295" y="1035945"/>
                  <a:pt x="3203206" y="1834409"/>
                </a:cubicBezTo>
                <a:cubicBezTo>
                  <a:pt x="3175156" y="2587994"/>
                  <a:pt x="2844177" y="2814257"/>
                  <a:pt x="2300025" y="3046130"/>
                </a:cubicBezTo>
                <a:cubicBezTo>
                  <a:pt x="1406194" y="3347190"/>
                  <a:pt x="820903" y="2705801"/>
                  <a:pt x="605860" y="2664663"/>
                </a:cubicBezTo>
                <a:cubicBezTo>
                  <a:pt x="379598" y="2621655"/>
                  <a:pt x="355288" y="2954503"/>
                  <a:pt x="381468" y="3242474"/>
                </a:cubicBezTo>
                <a:lnTo>
                  <a:pt x="0" y="3236864"/>
                </a:lnTo>
                <a:cubicBezTo>
                  <a:pt x="9350" y="2823607"/>
                  <a:pt x="-31788" y="2191567"/>
                  <a:pt x="516103" y="2249538"/>
                </a:cubicBezTo>
                <a:cubicBezTo>
                  <a:pt x="918138" y="2305637"/>
                  <a:pt x="1303347" y="2423441"/>
                  <a:pt x="1559529" y="1991485"/>
                </a:cubicBezTo>
                <a:cubicBezTo>
                  <a:pt x="1720344" y="1686686"/>
                  <a:pt x="1701645" y="1337006"/>
                  <a:pt x="1234160" y="959279"/>
                </a:cubicBezTo>
                <a:cubicBezTo>
                  <a:pt x="1155622" y="891961"/>
                  <a:pt x="981717" y="516102"/>
                  <a:pt x="1049035" y="1682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7" name="Freeform 50">
            <a:extLst>
              <a:ext uri="{FF2B5EF4-FFF2-40B4-BE49-F238E27FC236}">
                <a16:creationId xmlns:a16="http://schemas.microsoft.com/office/drawing/2014/main" id="{605A5CD8-DE95-4E92-98B2-C8DFAA6AF85E}"/>
              </a:ext>
            </a:extLst>
          </p:cNvPr>
          <p:cNvSpPr>
            <a:spLocks noChangeAspect="1"/>
          </p:cNvSpPr>
          <p:nvPr/>
        </p:nvSpPr>
        <p:spPr>
          <a:xfrm>
            <a:off x="6115987" y="1451770"/>
            <a:ext cx="529812" cy="447396"/>
          </a:xfrm>
          <a:custGeom>
            <a:avLst/>
            <a:gdLst/>
            <a:ahLst/>
            <a:cxnLst/>
            <a:rect l="l" t="t" r="r" b="b"/>
            <a:pathLst>
              <a:path w="3213653" h="2719059">
                <a:moveTo>
                  <a:pt x="1378151" y="1333546"/>
                </a:moveTo>
                <a:cubicBezTo>
                  <a:pt x="1319627" y="1375402"/>
                  <a:pt x="1250513" y="1400241"/>
                  <a:pt x="1177640" y="1404742"/>
                </a:cubicBezTo>
                <a:cubicBezTo>
                  <a:pt x="1183273" y="1421668"/>
                  <a:pt x="1185388" y="1439329"/>
                  <a:pt x="1185029" y="1457608"/>
                </a:cubicBezTo>
                <a:lnTo>
                  <a:pt x="1182201" y="1517198"/>
                </a:lnTo>
                <a:cubicBezTo>
                  <a:pt x="1256472" y="1514781"/>
                  <a:pt x="1326341" y="1484168"/>
                  <a:pt x="1378151" y="1432005"/>
                </a:cubicBezTo>
                <a:close/>
                <a:moveTo>
                  <a:pt x="1765736" y="0"/>
                </a:moveTo>
                <a:cubicBezTo>
                  <a:pt x="1820598" y="0"/>
                  <a:pt x="1865072" y="44474"/>
                  <a:pt x="1865072" y="99336"/>
                </a:cubicBezTo>
                <a:lnTo>
                  <a:pt x="1865072" y="1145199"/>
                </a:lnTo>
                <a:cubicBezTo>
                  <a:pt x="1927584" y="1198906"/>
                  <a:pt x="2002197" y="1234373"/>
                  <a:pt x="2081262" y="1252128"/>
                </a:cubicBezTo>
                <a:cubicBezTo>
                  <a:pt x="2096727" y="1219747"/>
                  <a:pt x="2112543" y="1186289"/>
                  <a:pt x="2123992" y="1149920"/>
                </a:cubicBezTo>
                <a:cubicBezTo>
                  <a:pt x="1899600" y="1041464"/>
                  <a:pt x="1832282" y="585198"/>
                  <a:pt x="1933258" y="437473"/>
                </a:cubicBezTo>
                <a:cubicBezTo>
                  <a:pt x="2028156" y="327848"/>
                  <a:pt x="2131647" y="265468"/>
                  <a:pt x="2345195" y="261608"/>
                </a:cubicBezTo>
                <a:cubicBezTo>
                  <a:pt x="2375702" y="261056"/>
                  <a:pt x="2408455" y="261699"/>
                  <a:pt x="2443750" y="263569"/>
                </a:cubicBezTo>
                <a:cubicBezTo>
                  <a:pt x="2954244" y="291618"/>
                  <a:pt x="3189856" y="886259"/>
                  <a:pt x="3206686" y="1323824"/>
                </a:cubicBezTo>
                <a:cubicBezTo>
                  <a:pt x="3247823" y="2015701"/>
                  <a:pt x="3103839" y="2270013"/>
                  <a:pt x="2853267" y="2462617"/>
                </a:cubicBezTo>
                <a:cubicBezTo>
                  <a:pt x="2511068" y="2735627"/>
                  <a:pt x="2157650" y="2470097"/>
                  <a:pt x="2084722" y="2170906"/>
                </a:cubicBezTo>
                <a:cubicBezTo>
                  <a:pt x="2058544" y="2038140"/>
                  <a:pt x="2127730" y="1922204"/>
                  <a:pt x="2202528" y="1800658"/>
                </a:cubicBezTo>
                <a:lnTo>
                  <a:pt x="2143866" y="1730900"/>
                </a:lnTo>
                <a:cubicBezTo>
                  <a:pt x="2096151" y="1741682"/>
                  <a:pt x="2046910" y="1746675"/>
                  <a:pt x="1997032" y="1746402"/>
                </a:cubicBezTo>
                <a:lnTo>
                  <a:pt x="1887189" y="1736891"/>
                </a:lnTo>
                <a:lnTo>
                  <a:pt x="1887189" y="2619722"/>
                </a:lnTo>
                <a:cubicBezTo>
                  <a:pt x="1887189" y="2674584"/>
                  <a:pt x="1842715" y="2719058"/>
                  <a:pt x="1787853" y="2719058"/>
                </a:cubicBezTo>
                <a:cubicBezTo>
                  <a:pt x="1732991" y="2719058"/>
                  <a:pt x="1688517" y="2674584"/>
                  <a:pt x="1688517" y="2619722"/>
                </a:cubicBezTo>
                <a:lnTo>
                  <a:pt x="1688517" y="1730093"/>
                </a:lnTo>
                <a:cubicBezTo>
                  <a:pt x="1688517" y="1710960"/>
                  <a:pt x="1693926" y="1693091"/>
                  <a:pt x="1704798" y="1678857"/>
                </a:cubicBezTo>
                <a:cubicBezTo>
                  <a:pt x="1659024" y="1659660"/>
                  <a:pt x="1616387" y="1633873"/>
                  <a:pt x="1576823" y="1603655"/>
                </a:cubicBezTo>
                <a:lnTo>
                  <a:pt x="1576823" y="2619723"/>
                </a:lnTo>
                <a:cubicBezTo>
                  <a:pt x="1576823" y="2674585"/>
                  <a:pt x="1532349" y="2719059"/>
                  <a:pt x="1477487" y="2719059"/>
                </a:cubicBezTo>
                <a:cubicBezTo>
                  <a:pt x="1422625" y="2719059"/>
                  <a:pt x="1378151" y="2674585"/>
                  <a:pt x="1378151" y="2619723"/>
                </a:cubicBezTo>
                <a:lnTo>
                  <a:pt x="1378151" y="1615564"/>
                </a:lnTo>
                <a:cubicBezTo>
                  <a:pt x="1313743" y="1650180"/>
                  <a:pt x="1240907" y="1668612"/>
                  <a:pt x="1165758" y="1668570"/>
                </a:cubicBezTo>
                <a:lnTo>
                  <a:pt x="1143358" y="1665899"/>
                </a:lnTo>
                <a:cubicBezTo>
                  <a:pt x="1108602" y="1733381"/>
                  <a:pt x="1056017" y="1769960"/>
                  <a:pt x="1011125" y="1833465"/>
                </a:cubicBezTo>
                <a:cubicBezTo>
                  <a:pt x="1085923" y="1955011"/>
                  <a:pt x="1155109" y="2070947"/>
                  <a:pt x="1128931" y="2203713"/>
                </a:cubicBezTo>
                <a:cubicBezTo>
                  <a:pt x="1056003" y="2502904"/>
                  <a:pt x="702585" y="2768434"/>
                  <a:pt x="360386" y="2495424"/>
                </a:cubicBezTo>
                <a:cubicBezTo>
                  <a:pt x="109814" y="2302820"/>
                  <a:pt x="-34170" y="2048508"/>
                  <a:pt x="6967" y="1356631"/>
                </a:cubicBezTo>
                <a:cubicBezTo>
                  <a:pt x="23797" y="919066"/>
                  <a:pt x="259409" y="324425"/>
                  <a:pt x="769903" y="296376"/>
                </a:cubicBezTo>
                <a:cubicBezTo>
                  <a:pt x="805198" y="294506"/>
                  <a:pt x="837951" y="293863"/>
                  <a:pt x="868458" y="294415"/>
                </a:cubicBezTo>
                <a:cubicBezTo>
                  <a:pt x="1082006" y="298276"/>
                  <a:pt x="1185497" y="360655"/>
                  <a:pt x="1280395" y="470280"/>
                </a:cubicBezTo>
                <a:cubicBezTo>
                  <a:pt x="1381371" y="618005"/>
                  <a:pt x="1314053" y="1074271"/>
                  <a:pt x="1089661" y="1182727"/>
                </a:cubicBezTo>
                <a:cubicBezTo>
                  <a:pt x="1098183" y="1209798"/>
                  <a:pt x="1109125" y="1235256"/>
                  <a:pt x="1120578" y="1259840"/>
                </a:cubicBezTo>
                <a:cubicBezTo>
                  <a:pt x="1123656" y="1260899"/>
                  <a:pt x="1126770" y="1260948"/>
                  <a:pt x="1129891" y="1260950"/>
                </a:cubicBezTo>
                <a:cubicBezTo>
                  <a:pt x="1227949" y="1261006"/>
                  <a:pt x="1320161" y="1214330"/>
                  <a:pt x="1378151" y="1135267"/>
                </a:cubicBezTo>
                <a:lnTo>
                  <a:pt x="1378151" y="118395"/>
                </a:lnTo>
                <a:cubicBezTo>
                  <a:pt x="1378151" y="63533"/>
                  <a:pt x="1422625" y="19059"/>
                  <a:pt x="1477487" y="19059"/>
                </a:cubicBezTo>
                <a:cubicBezTo>
                  <a:pt x="1532349" y="19059"/>
                  <a:pt x="1576823" y="63533"/>
                  <a:pt x="1576823" y="118395"/>
                </a:cubicBezTo>
                <a:lnTo>
                  <a:pt x="1576823" y="1413063"/>
                </a:lnTo>
                <a:cubicBezTo>
                  <a:pt x="1680597" y="1536757"/>
                  <a:pt x="1834575" y="1607590"/>
                  <a:pt x="1997786" y="1608484"/>
                </a:cubicBezTo>
                <a:lnTo>
                  <a:pt x="2057480" y="1605248"/>
                </a:lnTo>
                <a:cubicBezTo>
                  <a:pt x="2038910" y="1561698"/>
                  <a:pt x="2027992" y="1505121"/>
                  <a:pt x="2028624" y="1424801"/>
                </a:cubicBezTo>
                <a:lnTo>
                  <a:pt x="2034537" y="1382501"/>
                </a:lnTo>
                <a:cubicBezTo>
                  <a:pt x="1972012" y="1367348"/>
                  <a:pt x="1912047" y="1342676"/>
                  <a:pt x="1856155" y="1310037"/>
                </a:cubicBezTo>
                <a:cubicBezTo>
                  <a:pt x="1840993" y="1344880"/>
                  <a:pt x="1806188" y="1369059"/>
                  <a:pt x="1765736" y="1369059"/>
                </a:cubicBezTo>
                <a:cubicBezTo>
                  <a:pt x="1710874" y="1369059"/>
                  <a:pt x="1666400" y="1324585"/>
                  <a:pt x="1666400" y="1269723"/>
                </a:cubicBezTo>
                <a:lnTo>
                  <a:pt x="1666400" y="99336"/>
                </a:lnTo>
                <a:cubicBezTo>
                  <a:pt x="1666400" y="44474"/>
                  <a:pt x="1710874" y="0"/>
                  <a:pt x="176573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8" name="Teardrop 9">
            <a:extLst>
              <a:ext uri="{FF2B5EF4-FFF2-40B4-BE49-F238E27FC236}">
                <a16:creationId xmlns:a16="http://schemas.microsoft.com/office/drawing/2014/main" id="{4408BA9B-C6A7-4C33-9FEA-0E214549F256}"/>
              </a:ext>
            </a:extLst>
          </p:cNvPr>
          <p:cNvSpPr>
            <a:spLocks noChangeAspect="1"/>
          </p:cNvSpPr>
          <p:nvPr/>
        </p:nvSpPr>
        <p:spPr>
          <a:xfrm rot="18900000">
            <a:off x="7840756" y="2475143"/>
            <a:ext cx="512877" cy="437727"/>
          </a:xfrm>
          <a:custGeom>
            <a:avLst/>
            <a:gdLst/>
            <a:ahLst/>
            <a:cxnLst/>
            <a:rect l="l" t="t" r="r" b="b"/>
            <a:pathLst>
              <a:path w="3552042" h="3031575">
                <a:moveTo>
                  <a:pt x="1499560" y="1284945"/>
                </a:moveTo>
                <a:lnTo>
                  <a:pt x="1272419" y="1057805"/>
                </a:lnTo>
                <a:lnTo>
                  <a:pt x="1054631" y="1275593"/>
                </a:lnTo>
                <a:lnTo>
                  <a:pt x="836843" y="1057805"/>
                </a:lnTo>
                <a:lnTo>
                  <a:pt x="609703" y="1284945"/>
                </a:lnTo>
                <a:lnTo>
                  <a:pt x="827491" y="1502733"/>
                </a:lnTo>
                <a:lnTo>
                  <a:pt x="609703" y="1720522"/>
                </a:lnTo>
                <a:lnTo>
                  <a:pt x="836843" y="1947662"/>
                </a:lnTo>
                <a:lnTo>
                  <a:pt x="1054631" y="1729874"/>
                </a:lnTo>
                <a:lnTo>
                  <a:pt x="1272419" y="1947662"/>
                </a:lnTo>
                <a:lnTo>
                  <a:pt x="1499560" y="1720522"/>
                </a:lnTo>
                <a:lnTo>
                  <a:pt x="1281771" y="1502733"/>
                </a:lnTo>
                <a:close/>
                <a:moveTo>
                  <a:pt x="3552042" y="1021270"/>
                </a:moveTo>
                <a:cubicBezTo>
                  <a:pt x="3346428" y="1488389"/>
                  <a:pt x="3240687" y="1885112"/>
                  <a:pt x="3146822" y="2229032"/>
                </a:cubicBezTo>
                <a:cubicBezTo>
                  <a:pt x="3047091" y="2666397"/>
                  <a:pt x="2787512" y="3031575"/>
                  <a:pt x="2344279" y="3031575"/>
                </a:cubicBezTo>
                <a:cubicBezTo>
                  <a:pt x="1991740" y="3031575"/>
                  <a:pt x="1692293" y="2804263"/>
                  <a:pt x="1587926" y="2487045"/>
                </a:cubicBezTo>
                <a:cubicBezTo>
                  <a:pt x="1859795" y="2308350"/>
                  <a:pt x="2033031" y="1980125"/>
                  <a:pt x="2117061" y="1611614"/>
                </a:cubicBezTo>
                <a:cubicBezTo>
                  <a:pt x="2127904" y="1571883"/>
                  <a:pt x="2138872" y="1531598"/>
                  <a:pt x="2150086" y="1490753"/>
                </a:cubicBezTo>
                <a:cubicBezTo>
                  <a:pt x="2212338" y="1465032"/>
                  <a:pt x="2277652" y="1444164"/>
                  <a:pt x="2344279" y="1426490"/>
                </a:cubicBezTo>
                <a:cubicBezTo>
                  <a:pt x="2764465" y="1315024"/>
                  <a:pt x="3073190" y="1226884"/>
                  <a:pt x="3552042" y="1021270"/>
                </a:cubicBezTo>
                <a:close/>
                <a:moveTo>
                  <a:pt x="2557365" y="0"/>
                </a:moveTo>
                <a:cubicBezTo>
                  <a:pt x="2295797" y="594236"/>
                  <a:pt x="2161281" y="1098917"/>
                  <a:pt x="2041873" y="1536428"/>
                </a:cubicBezTo>
                <a:cubicBezTo>
                  <a:pt x="1915003" y="2092812"/>
                  <a:pt x="1584785" y="2557364"/>
                  <a:pt x="1020937" y="2557364"/>
                </a:cubicBezTo>
                <a:cubicBezTo>
                  <a:pt x="457089" y="2557364"/>
                  <a:pt x="0" y="2100276"/>
                  <a:pt x="0" y="1536428"/>
                </a:cubicBezTo>
                <a:cubicBezTo>
                  <a:pt x="0" y="972580"/>
                  <a:pt x="475939" y="660066"/>
                  <a:pt x="1020937" y="515492"/>
                </a:cubicBezTo>
                <a:cubicBezTo>
                  <a:pt x="1555467" y="373694"/>
                  <a:pt x="1948204" y="261568"/>
                  <a:pt x="25573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9" name="Freeform 97">
            <a:extLst>
              <a:ext uri="{FF2B5EF4-FFF2-40B4-BE49-F238E27FC236}">
                <a16:creationId xmlns:a16="http://schemas.microsoft.com/office/drawing/2014/main" id="{EC2CC9E2-613C-4C7C-AA96-FC8E238EAB9F}"/>
              </a:ext>
            </a:extLst>
          </p:cNvPr>
          <p:cNvSpPr>
            <a:spLocks noChangeAspect="1"/>
          </p:cNvSpPr>
          <p:nvPr/>
        </p:nvSpPr>
        <p:spPr>
          <a:xfrm>
            <a:off x="8560808" y="1444151"/>
            <a:ext cx="619107" cy="462636"/>
          </a:xfrm>
          <a:custGeom>
            <a:avLst/>
            <a:gdLst/>
            <a:ahLst/>
            <a:cxnLst/>
            <a:rect l="l" t="t" r="r" b="b"/>
            <a:pathLst>
              <a:path w="3246245" h="2425805">
                <a:moveTo>
                  <a:pt x="2545666" y="706851"/>
                </a:moveTo>
                <a:cubicBezTo>
                  <a:pt x="2704742" y="706851"/>
                  <a:pt x="2833698" y="835807"/>
                  <a:pt x="2833698" y="994883"/>
                </a:cubicBezTo>
                <a:cubicBezTo>
                  <a:pt x="2833698" y="1153959"/>
                  <a:pt x="2704742" y="1282915"/>
                  <a:pt x="2545666" y="1282915"/>
                </a:cubicBezTo>
                <a:cubicBezTo>
                  <a:pt x="2386590" y="1282915"/>
                  <a:pt x="2257634" y="1153959"/>
                  <a:pt x="2257634" y="994883"/>
                </a:cubicBezTo>
                <a:cubicBezTo>
                  <a:pt x="2257634" y="835807"/>
                  <a:pt x="2386590" y="706851"/>
                  <a:pt x="2545666" y="706851"/>
                </a:cubicBezTo>
                <a:close/>
                <a:moveTo>
                  <a:pt x="700580" y="706851"/>
                </a:moveTo>
                <a:cubicBezTo>
                  <a:pt x="859656" y="706851"/>
                  <a:pt x="988612" y="835807"/>
                  <a:pt x="988612" y="994883"/>
                </a:cubicBezTo>
                <a:cubicBezTo>
                  <a:pt x="988612" y="1153959"/>
                  <a:pt x="859656" y="1282915"/>
                  <a:pt x="700580" y="1282915"/>
                </a:cubicBezTo>
                <a:cubicBezTo>
                  <a:pt x="541504" y="1282915"/>
                  <a:pt x="412548" y="1153959"/>
                  <a:pt x="412548" y="994883"/>
                </a:cubicBezTo>
                <a:cubicBezTo>
                  <a:pt x="412548" y="835807"/>
                  <a:pt x="541504" y="706851"/>
                  <a:pt x="700580" y="706851"/>
                </a:cubicBezTo>
                <a:close/>
                <a:moveTo>
                  <a:pt x="1619971" y="0"/>
                </a:moveTo>
                <a:cubicBezTo>
                  <a:pt x="1621025" y="5"/>
                  <a:pt x="1622076" y="12"/>
                  <a:pt x="1623123" y="141"/>
                </a:cubicBezTo>
                <a:cubicBezTo>
                  <a:pt x="1624170" y="12"/>
                  <a:pt x="1625221" y="5"/>
                  <a:pt x="1626275" y="0"/>
                </a:cubicBezTo>
                <a:lnTo>
                  <a:pt x="1626274" y="282"/>
                </a:lnTo>
                <a:cubicBezTo>
                  <a:pt x="1966825" y="4283"/>
                  <a:pt x="1974816" y="220494"/>
                  <a:pt x="2177568" y="171426"/>
                </a:cubicBezTo>
                <a:cubicBezTo>
                  <a:pt x="2600959" y="50212"/>
                  <a:pt x="2963165" y="85364"/>
                  <a:pt x="3172404" y="310875"/>
                </a:cubicBezTo>
                <a:cubicBezTo>
                  <a:pt x="3300075" y="473051"/>
                  <a:pt x="3301971" y="794993"/>
                  <a:pt x="2851767" y="1164523"/>
                </a:cubicBezTo>
                <a:cubicBezTo>
                  <a:pt x="2918303" y="1029844"/>
                  <a:pt x="2927052" y="857771"/>
                  <a:pt x="2799829" y="746887"/>
                </a:cubicBezTo>
                <a:cubicBezTo>
                  <a:pt x="3115459" y="786295"/>
                  <a:pt x="3165949" y="533368"/>
                  <a:pt x="3049873" y="419809"/>
                </a:cubicBezTo>
                <a:cubicBezTo>
                  <a:pt x="2811516" y="207658"/>
                  <a:pt x="2338612" y="298041"/>
                  <a:pt x="2253222" y="493802"/>
                </a:cubicBezTo>
                <a:cubicBezTo>
                  <a:pt x="2139861" y="783555"/>
                  <a:pt x="2165869" y="1185485"/>
                  <a:pt x="2076302" y="1369861"/>
                </a:cubicBezTo>
                <a:cubicBezTo>
                  <a:pt x="1906668" y="1634081"/>
                  <a:pt x="1716639" y="1881305"/>
                  <a:pt x="1713569" y="2080938"/>
                </a:cubicBezTo>
                <a:cubicBezTo>
                  <a:pt x="1706472" y="2158984"/>
                  <a:pt x="1709123" y="2405980"/>
                  <a:pt x="1625847" y="2423204"/>
                </a:cubicBezTo>
                <a:cubicBezTo>
                  <a:pt x="1625847" y="2424071"/>
                  <a:pt x="1625843" y="2424938"/>
                  <a:pt x="1625839" y="2425805"/>
                </a:cubicBezTo>
                <a:lnTo>
                  <a:pt x="1623123" y="2424507"/>
                </a:lnTo>
                <a:lnTo>
                  <a:pt x="1620407" y="2425805"/>
                </a:lnTo>
                <a:cubicBezTo>
                  <a:pt x="1620403" y="2424938"/>
                  <a:pt x="1620399" y="2424071"/>
                  <a:pt x="1620399" y="2423204"/>
                </a:cubicBezTo>
                <a:cubicBezTo>
                  <a:pt x="1537123" y="2405980"/>
                  <a:pt x="1539774" y="2158984"/>
                  <a:pt x="1532677" y="2080938"/>
                </a:cubicBezTo>
                <a:cubicBezTo>
                  <a:pt x="1529607" y="1881305"/>
                  <a:pt x="1339578" y="1634081"/>
                  <a:pt x="1169944" y="1369861"/>
                </a:cubicBezTo>
                <a:cubicBezTo>
                  <a:pt x="1080377" y="1185485"/>
                  <a:pt x="1106385" y="783555"/>
                  <a:pt x="993024" y="493802"/>
                </a:cubicBezTo>
                <a:cubicBezTo>
                  <a:pt x="907634" y="298041"/>
                  <a:pt x="434730" y="207658"/>
                  <a:pt x="196373" y="419809"/>
                </a:cubicBezTo>
                <a:cubicBezTo>
                  <a:pt x="80297" y="533368"/>
                  <a:pt x="130787" y="786295"/>
                  <a:pt x="446417" y="746887"/>
                </a:cubicBezTo>
                <a:cubicBezTo>
                  <a:pt x="319194" y="857771"/>
                  <a:pt x="327943" y="1029844"/>
                  <a:pt x="394479" y="1164523"/>
                </a:cubicBezTo>
                <a:cubicBezTo>
                  <a:pt x="-55725" y="794993"/>
                  <a:pt x="-53829" y="473051"/>
                  <a:pt x="73842" y="310875"/>
                </a:cubicBezTo>
                <a:cubicBezTo>
                  <a:pt x="283081" y="85364"/>
                  <a:pt x="645287" y="50212"/>
                  <a:pt x="1068678" y="171426"/>
                </a:cubicBezTo>
                <a:cubicBezTo>
                  <a:pt x="1271430" y="220494"/>
                  <a:pt x="1279421" y="4283"/>
                  <a:pt x="1619972" y="28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0" name="Donut 22">
            <a:extLst>
              <a:ext uri="{FF2B5EF4-FFF2-40B4-BE49-F238E27FC236}">
                <a16:creationId xmlns:a16="http://schemas.microsoft.com/office/drawing/2014/main" id="{CE7A0D83-9523-4EB8-8677-1D7D4415C973}"/>
              </a:ext>
            </a:extLst>
          </p:cNvPr>
          <p:cNvSpPr>
            <a:spLocks noChangeAspect="1"/>
          </p:cNvSpPr>
          <p:nvPr/>
        </p:nvSpPr>
        <p:spPr>
          <a:xfrm>
            <a:off x="10277429" y="1539784"/>
            <a:ext cx="529812" cy="271370"/>
          </a:xfrm>
          <a:custGeom>
            <a:avLst/>
            <a:gdLst/>
            <a:ahLst/>
            <a:cxnLst/>
            <a:rect l="l" t="t" r="r" b="b"/>
            <a:pathLst>
              <a:path w="3372524" h="1727404">
                <a:moveTo>
                  <a:pt x="1758003" y="666958"/>
                </a:moveTo>
                <a:cubicBezTo>
                  <a:pt x="1703684" y="666958"/>
                  <a:pt x="1659649" y="710993"/>
                  <a:pt x="1659649" y="765312"/>
                </a:cubicBezTo>
                <a:cubicBezTo>
                  <a:pt x="1659649" y="819631"/>
                  <a:pt x="1703684" y="863666"/>
                  <a:pt x="1758003" y="863666"/>
                </a:cubicBezTo>
                <a:cubicBezTo>
                  <a:pt x="1812322" y="863666"/>
                  <a:pt x="1856357" y="819631"/>
                  <a:pt x="1856357" y="765312"/>
                </a:cubicBezTo>
                <a:cubicBezTo>
                  <a:pt x="1856357" y="710993"/>
                  <a:pt x="1812322" y="666958"/>
                  <a:pt x="1758003" y="666958"/>
                </a:cubicBezTo>
                <a:close/>
                <a:moveTo>
                  <a:pt x="1686261" y="586208"/>
                </a:moveTo>
                <a:cubicBezTo>
                  <a:pt x="1849880" y="586208"/>
                  <a:pt x="1982519" y="718847"/>
                  <a:pt x="1982519" y="882466"/>
                </a:cubicBezTo>
                <a:cubicBezTo>
                  <a:pt x="1982519" y="1046085"/>
                  <a:pt x="1849880" y="1178724"/>
                  <a:pt x="1686261" y="1178724"/>
                </a:cubicBezTo>
                <a:cubicBezTo>
                  <a:pt x="1522642" y="1178724"/>
                  <a:pt x="1390003" y="1046085"/>
                  <a:pt x="1390003" y="882466"/>
                </a:cubicBezTo>
                <a:cubicBezTo>
                  <a:pt x="1390003" y="718847"/>
                  <a:pt x="1522642" y="586208"/>
                  <a:pt x="1686261" y="586208"/>
                </a:cubicBezTo>
                <a:close/>
                <a:moveTo>
                  <a:pt x="1686262" y="448985"/>
                </a:moveTo>
                <a:cubicBezTo>
                  <a:pt x="1446857" y="448985"/>
                  <a:pt x="1252780" y="643062"/>
                  <a:pt x="1252780" y="882467"/>
                </a:cubicBezTo>
                <a:cubicBezTo>
                  <a:pt x="1252780" y="1121872"/>
                  <a:pt x="1446857" y="1315949"/>
                  <a:pt x="1686262" y="1315949"/>
                </a:cubicBezTo>
                <a:cubicBezTo>
                  <a:pt x="1925667" y="1315949"/>
                  <a:pt x="2119744" y="1121872"/>
                  <a:pt x="2119744" y="882467"/>
                </a:cubicBezTo>
                <a:cubicBezTo>
                  <a:pt x="2119744" y="643062"/>
                  <a:pt x="1925667" y="448985"/>
                  <a:pt x="1686262" y="448985"/>
                </a:cubicBezTo>
                <a:close/>
                <a:moveTo>
                  <a:pt x="1893261" y="271274"/>
                </a:moveTo>
                <a:cubicBezTo>
                  <a:pt x="2150128" y="355123"/>
                  <a:pt x="2334334" y="597283"/>
                  <a:pt x="2334334" y="882467"/>
                </a:cubicBezTo>
                <a:cubicBezTo>
                  <a:pt x="2334334" y="1103921"/>
                  <a:pt x="2223259" y="1299432"/>
                  <a:pt x="2053457" y="1415856"/>
                </a:cubicBezTo>
                <a:cubicBezTo>
                  <a:pt x="2494577" y="1286853"/>
                  <a:pt x="2931337" y="1005905"/>
                  <a:pt x="2940842" y="882353"/>
                </a:cubicBezTo>
                <a:lnTo>
                  <a:pt x="2946401" y="882364"/>
                </a:lnTo>
                <a:lnTo>
                  <a:pt x="2943679" y="877137"/>
                </a:lnTo>
                <a:lnTo>
                  <a:pt x="2946401" y="872130"/>
                </a:lnTo>
                <a:lnTo>
                  <a:pt x="2941077" y="872141"/>
                </a:lnTo>
                <a:cubicBezTo>
                  <a:pt x="2875996" y="732702"/>
                  <a:pt x="2369865" y="377972"/>
                  <a:pt x="1893261" y="271274"/>
                </a:cubicBezTo>
                <a:close/>
                <a:moveTo>
                  <a:pt x="1525754" y="256843"/>
                </a:moveTo>
                <a:cubicBezTo>
                  <a:pt x="984953" y="339274"/>
                  <a:pt x="426123" y="752145"/>
                  <a:pt x="426123" y="877021"/>
                </a:cubicBezTo>
                <a:lnTo>
                  <a:pt x="426123" y="877247"/>
                </a:lnTo>
                <a:cubicBezTo>
                  <a:pt x="439083" y="984175"/>
                  <a:pt x="877625" y="1311577"/>
                  <a:pt x="1355183" y="1436828"/>
                </a:cubicBezTo>
                <a:cubicBezTo>
                  <a:pt x="1164798" y="1325758"/>
                  <a:pt x="1038190" y="1118898"/>
                  <a:pt x="1038190" y="882467"/>
                </a:cubicBezTo>
                <a:cubicBezTo>
                  <a:pt x="1038190" y="580157"/>
                  <a:pt x="1245184" y="326193"/>
                  <a:pt x="1525754" y="256843"/>
                </a:cubicBezTo>
                <a:close/>
                <a:moveTo>
                  <a:pt x="1682713" y="0"/>
                </a:moveTo>
                <a:cubicBezTo>
                  <a:pt x="2385858" y="36225"/>
                  <a:pt x="3265322" y="653066"/>
                  <a:pt x="3365400" y="875412"/>
                </a:cubicBezTo>
                <a:lnTo>
                  <a:pt x="3372524" y="875397"/>
                </a:lnTo>
                <a:lnTo>
                  <a:pt x="3368881" y="882344"/>
                </a:lnTo>
                <a:lnTo>
                  <a:pt x="3372524" y="889597"/>
                </a:lnTo>
                <a:lnTo>
                  <a:pt x="3365086" y="889581"/>
                </a:lnTo>
                <a:cubicBezTo>
                  <a:pt x="3348713" y="1110249"/>
                  <a:pt x="2385134" y="1692746"/>
                  <a:pt x="1682713" y="1727404"/>
                </a:cubicBezTo>
                <a:cubicBezTo>
                  <a:pt x="901706" y="1708470"/>
                  <a:pt x="21301" y="1064732"/>
                  <a:pt x="0" y="882497"/>
                </a:cubicBezTo>
                <a:lnTo>
                  <a:pt x="0" y="882184"/>
                </a:lnTo>
                <a:cubicBezTo>
                  <a:pt x="0" y="691908"/>
                  <a:pt x="901706" y="19770"/>
                  <a:pt x="168271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1" name="Freeform 99">
            <a:extLst>
              <a:ext uri="{FF2B5EF4-FFF2-40B4-BE49-F238E27FC236}">
                <a16:creationId xmlns:a16="http://schemas.microsoft.com/office/drawing/2014/main" id="{6EFBEDF3-F563-421B-9E3D-7024636F370F}"/>
              </a:ext>
            </a:extLst>
          </p:cNvPr>
          <p:cNvSpPr>
            <a:spLocks noChangeAspect="1"/>
          </p:cNvSpPr>
          <p:nvPr/>
        </p:nvSpPr>
        <p:spPr>
          <a:xfrm>
            <a:off x="7902810" y="1432248"/>
            <a:ext cx="388767" cy="486441"/>
          </a:xfrm>
          <a:custGeom>
            <a:avLst/>
            <a:gdLst/>
            <a:ahLst/>
            <a:cxnLst/>
            <a:rect l="l" t="t" r="r" b="b"/>
            <a:pathLst>
              <a:path w="2427821" h="3249943">
                <a:moveTo>
                  <a:pt x="1783445" y="477276"/>
                </a:moveTo>
                <a:cubicBezTo>
                  <a:pt x="1867295" y="479049"/>
                  <a:pt x="1940306" y="495815"/>
                  <a:pt x="1995323" y="528655"/>
                </a:cubicBezTo>
                <a:cubicBezTo>
                  <a:pt x="2375187" y="892595"/>
                  <a:pt x="1478983" y="963108"/>
                  <a:pt x="1620010" y="1047270"/>
                </a:cubicBezTo>
                <a:cubicBezTo>
                  <a:pt x="1920260" y="1267909"/>
                  <a:pt x="2179568" y="1563610"/>
                  <a:pt x="2275102" y="1879783"/>
                </a:cubicBezTo>
                <a:cubicBezTo>
                  <a:pt x="2386559" y="2264195"/>
                  <a:pt x="2620845" y="2969329"/>
                  <a:pt x="2118153" y="3196792"/>
                </a:cubicBezTo>
                <a:cubicBezTo>
                  <a:pt x="862559" y="3474297"/>
                  <a:pt x="146052" y="2612212"/>
                  <a:pt x="9574" y="1838839"/>
                </a:cubicBezTo>
                <a:cubicBezTo>
                  <a:pt x="-38192" y="1613652"/>
                  <a:pt x="98284" y="1313401"/>
                  <a:pt x="296177" y="1170100"/>
                </a:cubicBezTo>
                <a:cubicBezTo>
                  <a:pt x="391711" y="1081390"/>
                  <a:pt x="330296" y="876673"/>
                  <a:pt x="323472" y="671956"/>
                </a:cubicBezTo>
                <a:cubicBezTo>
                  <a:pt x="296177" y="474063"/>
                  <a:pt x="760199" y="351234"/>
                  <a:pt x="664666" y="1211043"/>
                </a:cubicBezTo>
                <a:cubicBezTo>
                  <a:pt x="853176" y="743465"/>
                  <a:pt x="1420091" y="469595"/>
                  <a:pt x="1783445" y="477276"/>
                </a:cubicBezTo>
                <a:close/>
                <a:moveTo>
                  <a:pt x="1024970" y="33"/>
                </a:moveTo>
                <a:cubicBezTo>
                  <a:pt x="1115949" y="3590"/>
                  <a:pt x="1140206" y="286408"/>
                  <a:pt x="1176458" y="269348"/>
                </a:cubicBezTo>
                <a:cubicBezTo>
                  <a:pt x="1251521" y="278446"/>
                  <a:pt x="1265168" y="21414"/>
                  <a:pt x="1401646" y="44160"/>
                </a:cubicBezTo>
                <a:cubicBezTo>
                  <a:pt x="1469884" y="71456"/>
                  <a:pt x="1374351" y="221581"/>
                  <a:pt x="1360703" y="310292"/>
                </a:cubicBezTo>
                <a:lnTo>
                  <a:pt x="1517652" y="453593"/>
                </a:lnTo>
                <a:cubicBezTo>
                  <a:pt x="974016" y="540030"/>
                  <a:pt x="901229" y="790238"/>
                  <a:pt x="753379" y="951737"/>
                </a:cubicBezTo>
                <a:lnTo>
                  <a:pt x="705610" y="644662"/>
                </a:lnTo>
                <a:lnTo>
                  <a:pt x="787497" y="521832"/>
                </a:lnTo>
                <a:cubicBezTo>
                  <a:pt x="712435" y="433122"/>
                  <a:pt x="446303" y="364883"/>
                  <a:pt x="562310" y="255701"/>
                </a:cubicBezTo>
                <a:cubicBezTo>
                  <a:pt x="739730" y="98751"/>
                  <a:pt x="862560" y="337587"/>
                  <a:pt x="1012685" y="378530"/>
                </a:cubicBezTo>
                <a:cubicBezTo>
                  <a:pt x="1010410" y="253426"/>
                  <a:pt x="796596" y="101025"/>
                  <a:pt x="1005861" y="3217"/>
                </a:cubicBezTo>
                <a:cubicBezTo>
                  <a:pt x="1012543" y="800"/>
                  <a:pt x="1018905" y="-204"/>
                  <a:pt x="1024970" y="3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2" name="Oval 10">
            <a:extLst>
              <a:ext uri="{FF2B5EF4-FFF2-40B4-BE49-F238E27FC236}">
                <a16:creationId xmlns:a16="http://schemas.microsoft.com/office/drawing/2014/main" id="{8624E4A5-1602-4F93-B497-F8D7323B39B1}"/>
              </a:ext>
            </a:extLst>
          </p:cNvPr>
          <p:cNvSpPr/>
          <p:nvPr/>
        </p:nvSpPr>
        <p:spPr>
          <a:xfrm>
            <a:off x="9460302" y="1433265"/>
            <a:ext cx="486653" cy="484407"/>
          </a:xfrm>
          <a:custGeom>
            <a:avLst/>
            <a:gdLst/>
            <a:ahLst/>
            <a:cxnLst/>
            <a:rect l="l" t="t" r="r" b="b"/>
            <a:pathLst>
              <a:path w="3229769" h="3214867">
                <a:moveTo>
                  <a:pt x="388922" y="0"/>
                </a:moveTo>
                <a:cubicBezTo>
                  <a:pt x="481031" y="0"/>
                  <a:pt x="564991" y="34887"/>
                  <a:pt x="627459" y="93109"/>
                </a:cubicBezTo>
                <a:cubicBezTo>
                  <a:pt x="689927" y="34887"/>
                  <a:pt x="773888" y="0"/>
                  <a:pt x="865996" y="0"/>
                </a:cubicBezTo>
                <a:cubicBezTo>
                  <a:pt x="958105" y="0"/>
                  <a:pt x="1042065" y="34887"/>
                  <a:pt x="1104533" y="93109"/>
                </a:cubicBezTo>
                <a:cubicBezTo>
                  <a:pt x="1167001" y="34887"/>
                  <a:pt x="1250962" y="0"/>
                  <a:pt x="1343070" y="0"/>
                </a:cubicBezTo>
                <a:cubicBezTo>
                  <a:pt x="1435179" y="0"/>
                  <a:pt x="1519139" y="34887"/>
                  <a:pt x="1581607" y="93109"/>
                </a:cubicBezTo>
                <a:cubicBezTo>
                  <a:pt x="1644075" y="34887"/>
                  <a:pt x="1728036" y="0"/>
                  <a:pt x="1820144" y="0"/>
                </a:cubicBezTo>
                <a:cubicBezTo>
                  <a:pt x="1912253" y="0"/>
                  <a:pt x="1996213" y="34887"/>
                  <a:pt x="2058681" y="93109"/>
                </a:cubicBezTo>
                <a:cubicBezTo>
                  <a:pt x="2121149" y="34887"/>
                  <a:pt x="2205110" y="0"/>
                  <a:pt x="2297218" y="0"/>
                </a:cubicBezTo>
                <a:cubicBezTo>
                  <a:pt x="2389326" y="0"/>
                  <a:pt x="2473286" y="34887"/>
                  <a:pt x="2535755" y="93108"/>
                </a:cubicBezTo>
                <a:cubicBezTo>
                  <a:pt x="2598223" y="34887"/>
                  <a:pt x="2682183" y="0"/>
                  <a:pt x="2774291" y="0"/>
                </a:cubicBezTo>
                <a:cubicBezTo>
                  <a:pt x="2971429" y="0"/>
                  <a:pt x="3131241" y="159812"/>
                  <a:pt x="3131241" y="356950"/>
                </a:cubicBezTo>
                <a:cubicBezTo>
                  <a:pt x="3131241" y="414550"/>
                  <a:pt x="3117598" y="468963"/>
                  <a:pt x="3092026" y="516460"/>
                </a:cubicBezTo>
                <a:cubicBezTo>
                  <a:pt x="3176259" y="580602"/>
                  <a:pt x="3229769" y="682177"/>
                  <a:pt x="3229769" y="796250"/>
                </a:cubicBezTo>
                <a:cubicBezTo>
                  <a:pt x="3229769" y="902465"/>
                  <a:pt x="3183377" y="997845"/>
                  <a:pt x="3108820" y="1062184"/>
                </a:cubicBezTo>
                <a:cubicBezTo>
                  <a:pt x="3183377" y="1126523"/>
                  <a:pt x="3229769" y="1221903"/>
                  <a:pt x="3229769" y="1328118"/>
                </a:cubicBezTo>
                <a:cubicBezTo>
                  <a:pt x="3229769" y="1434333"/>
                  <a:pt x="3183377" y="1529713"/>
                  <a:pt x="3108820" y="1594052"/>
                </a:cubicBezTo>
                <a:cubicBezTo>
                  <a:pt x="3183377" y="1658391"/>
                  <a:pt x="3229769" y="1753771"/>
                  <a:pt x="3229769" y="1859986"/>
                </a:cubicBezTo>
                <a:cubicBezTo>
                  <a:pt x="3229769" y="2057124"/>
                  <a:pt x="3069957" y="2216936"/>
                  <a:pt x="2872819" y="2216936"/>
                </a:cubicBezTo>
                <a:lnTo>
                  <a:pt x="2849067" y="2214542"/>
                </a:lnTo>
                <a:cubicBezTo>
                  <a:pt x="2790894" y="2329236"/>
                  <a:pt x="2671548" y="2406987"/>
                  <a:pt x="2534043" y="2406987"/>
                </a:cubicBezTo>
                <a:cubicBezTo>
                  <a:pt x="2483158" y="2406987"/>
                  <a:pt x="2434760" y="2396340"/>
                  <a:pt x="2391120" y="2376775"/>
                </a:cubicBezTo>
                <a:cubicBezTo>
                  <a:pt x="2326908" y="2456876"/>
                  <a:pt x="2228003" y="2507238"/>
                  <a:pt x="2117336" y="2507238"/>
                </a:cubicBezTo>
                <a:lnTo>
                  <a:pt x="2081608" y="2503636"/>
                </a:lnTo>
                <a:cubicBezTo>
                  <a:pt x="2058765" y="2546355"/>
                  <a:pt x="2027330" y="2583686"/>
                  <a:pt x="1987704" y="2611019"/>
                </a:cubicBezTo>
                <a:cubicBezTo>
                  <a:pt x="2049806" y="2674751"/>
                  <a:pt x="2087711" y="2761907"/>
                  <a:pt x="2087711" y="2857917"/>
                </a:cubicBezTo>
                <a:cubicBezTo>
                  <a:pt x="2087711" y="3055055"/>
                  <a:pt x="1927899" y="3214867"/>
                  <a:pt x="1730761" y="3214867"/>
                </a:cubicBezTo>
                <a:cubicBezTo>
                  <a:pt x="1533623" y="3214867"/>
                  <a:pt x="1373811" y="3055055"/>
                  <a:pt x="1373811" y="2857917"/>
                </a:cubicBezTo>
                <a:cubicBezTo>
                  <a:pt x="1373811" y="2743560"/>
                  <a:pt x="1427588" y="2641764"/>
                  <a:pt x="1512161" y="2577627"/>
                </a:cubicBezTo>
                <a:cubicBezTo>
                  <a:pt x="1450743" y="2514125"/>
                  <a:pt x="1413385" y="2427536"/>
                  <a:pt x="1413385" y="2332221"/>
                </a:cubicBezTo>
                <a:cubicBezTo>
                  <a:pt x="1413385" y="2135083"/>
                  <a:pt x="1573197" y="1975271"/>
                  <a:pt x="1770335" y="1975271"/>
                </a:cubicBezTo>
                <a:lnTo>
                  <a:pt x="1806063" y="1978873"/>
                </a:lnTo>
                <a:cubicBezTo>
                  <a:pt x="1865384" y="1867935"/>
                  <a:pt x="1982649" y="1793338"/>
                  <a:pt x="2117336" y="1793338"/>
                </a:cubicBezTo>
                <a:cubicBezTo>
                  <a:pt x="2168221" y="1793338"/>
                  <a:pt x="2216619" y="1803986"/>
                  <a:pt x="2260259" y="1823550"/>
                </a:cubicBezTo>
                <a:cubicBezTo>
                  <a:pt x="2324471" y="1743450"/>
                  <a:pt x="2423376" y="1693087"/>
                  <a:pt x="2534043" y="1693087"/>
                </a:cubicBezTo>
                <a:lnTo>
                  <a:pt x="2557875" y="1695490"/>
                </a:lnTo>
                <a:cubicBezTo>
                  <a:pt x="2576891" y="1656391"/>
                  <a:pt x="2604151" y="1622242"/>
                  <a:pt x="2636819" y="1594052"/>
                </a:cubicBezTo>
                <a:cubicBezTo>
                  <a:pt x="2562261" y="1529713"/>
                  <a:pt x="2515869" y="1434333"/>
                  <a:pt x="2515869" y="1328118"/>
                </a:cubicBezTo>
                <a:cubicBezTo>
                  <a:pt x="2515869" y="1221903"/>
                  <a:pt x="2562261" y="1126523"/>
                  <a:pt x="2636819" y="1062184"/>
                </a:cubicBezTo>
                <a:cubicBezTo>
                  <a:pt x="2562261" y="997845"/>
                  <a:pt x="2515869" y="902465"/>
                  <a:pt x="2515869" y="796250"/>
                </a:cubicBezTo>
                <a:cubicBezTo>
                  <a:pt x="2515869" y="738650"/>
                  <a:pt x="2529512" y="684237"/>
                  <a:pt x="2555084" y="636740"/>
                </a:cubicBezTo>
                <a:lnTo>
                  <a:pt x="2537209" y="619592"/>
                </a:lnTo>
                <a:cubicBezTo>
                  <a:pt x="2474524" y="678496"/>
                  <a:pt x="2390006" y="713900"/>
                  <a:pt x="2297218" y="713900"/>
                </a:cubicBezTo>
                <a:cubicBezTo>
                  <a:pt x="2205110" y="713900"/>
                  <a:pt x="2121149" y="679013"/>
                  <a:pt x="2058681" y="620791"/>
                </a:cubicBezTo>
                <a:cubicBezTo>
                  <a:pt x="1996213" y="679013"/>
                  <a:pt x="1912253" y="713900"/>
                  <a:pt x="1820144" y="713900"/>
                </a:cubicBezTo>
                <a:cubicBezTo>
                  <a:pt x="1728036" y="713900"/>
                  <a:pt x="1644075" y="679013"/>
                  <a:pt x="1581607" y="620791"/>
                </a:cubicBezTo>
                <a:cubicBezTo>
                  <a:pt x="1519139" y="679013"/>
                  <a:pt x="1435179" y="713900"/>
                  <a:pt x="1343070" y="713900"/>
                </a:cubicBezTo>
                <a:cubicBezTo>
                  <a:pt x="1250962" y="713900"/>
                  <a:pt x="1167001" y="679013"/>
                  <a:pt x="1104533" y="620791"/>
                </a:cubicBezTo>
                <a:cubicBezTo>
                  <a:pt x="1042065" y="679013"/>
                  <a:pt x="958105" y="713900"/>
                  <a:pt x="865996" y="713900"/>
                </a:cubicBezTo>
                <a:cubicBezTo>
                  <a:pt x="773370" y="713900"/>
                  <a:pt x="688985" y="678620"/>
                  <a:pt x="626352" y="619878"/>
                </a:cubicBezTo>
                <a:cubicBezTo>
                  <a:pt x="623659" y="623930"/>
                  <a:pt x="620064" y="626957"/>
                  <a:pt x="616405" y="629911"/>
                </a:cubicBezTo>
                <a:cubicBezTo>
                  <a:pt x="686492" y="694366"/>
                  <a:pt x="729886" y="786957"/>
                  <a:pt x="729886" y="889683"/>
                </a:cubicBezTo>
                <a:cubicBezTo>
                  <a:pt x="729886" y="993972"/>
                  <a:pt x="685162" y="1087815"/>
                  <a:pt x="613058" y="1152216"/>
                </a:cubicBezTo>
                <a:cubicBezTo>
                  <a:pt x="675622" y="1216104"/>
                  <a:pt x="713900" y="1303645"/>
                  <a:pt x="713900" y="1400126"/>
                </a:cubicBezTo>
                <a:cubicBezTo>
                  <a:pt x="713900" y="1487795"/>
                  <a:pt x="682295" y="1568081"/>
                  <a:pt x="628622" y="1629172"/>
                </a:cubicBezTo>
                <a:cubicBezTo>
                  <a:pt x="691419" y="1693140"/>
                  <a:pt x="729886" y="1780874"/>
                  <a:pt x="729886" y="1877593"/>
                </a:cubicBezTo>
                <a:cubicBezTo>
                  <a:pt x="729886" y="2034043"/>
                  <a:pt x="629234" y="2166985"/>
                  <a:pt x="488639" y="2213706"/>
                </a:cubicBezTo>
                <a:lnTo>
                  <a:pt x="488639" y="2375547"/>
                </a:lnTo>
                <a:cubicBezTo>
                  <a:pt x="488639" y="2448277"/>
                  <a:pt x="429679" y="2507237"/>
                  <a:pt x="356949" y="2507237"/>
                </a:cubicBezTo>
                <a:cubicBezTo>
                  <a:pt x="284219" y="2507237"/>
                  <a:pt x="225259" y="2448277"/>
                  <a:pt x="225259" y="2375547"/>
                </a:cubicBezTo>
                <a:lnTo>
                  <a:pt x="225259" y="2201750"/>
                </a:lnTo>
                <a:cubicBezTo>
                  <a:pt x="101654" y="2146256"/>
                  <a:pt x="15986" y="2021929"/>
                  <a:pt x="15986" y="1877593"/>
                </a:cubicBezTo>
                <a:cubicBezTo>
                  <a:pt x="15986" y="1789924"/>
                  <a:pt x="47591" y="1709638"/>
                  <a:pt x="101264" y="1648547"/>
                </a:cubicBezTo>
                <a:cubicBezTo>
                  <a:pt x="38467" y="1584579"/>
                  <a:pt x="0" y="1496845"/>
                  <a:pt x="0" y="1400126"/>
                </a:cubicBezTo>
                <a:cubicBezTo>
                  <a:pt x="0" y="1295837"/>
                  <a:pt x="44724" y="1201994"/>
                  <a:pt x="116828" y="1137593"/>
                </a:cubicBezTo>
                <a:cubicBezTo>
                  <a:pt x="54264" y="1073704"/>
                  <a:pt x="15986" y="986164"/>
                  <a:pt x="15986" y="889683"/>
                </a:cubicBezTo>
                <a:cubicBezTo>
                  <a:pt x="15986" y="779482"/>
                  <a:pt x="65925" y="680945"/>
                  <a:pt x="145453" y="616722"/>
                </a:cubicBezTo>
                <a:cubicBezTo>
                  <a:pt x="75366" y="552267"/>
                  <a:pt x="31972" y="459676"/>
                  <a:pt x="31972" y="356950"/>
                </a:cubicBezTo>
                <a:cubicBezTo>
                  <a:pt x="31972" y="159812"/>
                  <a:pt x="191784" y="0"/>
                  <a:pt x="38892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3" name="Freeform 101">
            <a:extLst>
              <a:ext uri="{FF2B5EF4-FFF2-40B4-BE49-F238E27FC236}">
                <a16:creationId xmlns:a16="http://schemas.microsoft.com/office/drawing/2014/main" id="{398DE87D-E996-4168-8931-FBF1633FDCD5}"/>
              </a:ext>
            </a:extLst>
          </p:cNvPr>
          <p:cNvSpPr/>
          <p:nvPr/>
        </p:nvSpPr>
        <p:spPr>
          <a:xfrm>
            <a:off x="11180535" y="1485955"/>
            <a:ext cx="284691" cy="379029"/>
          </a:xfrm>
          <a:custGeom>
            <a:avLst/>
            <a:gdLst>
              <a:gd name="connsiteX0" fmla="*/ 143301 w 1910686"/>
              <a:gd name="connsiteY0" fmla="*/ 0 h 3268639"/>
              <a:gd name="connsiteX1" fmla="*/ 0 w 1910686"/>
              <a:gd name="connsiteY1" fmla="*/ 1705970 h 3268639"/>
              <a:gd name="connsiteX2" fmla="*/ 436728 w 1910686"/>
              <a:gd name="connsiteY2" fmla="*/ 3268639 h 3268639"/>
              <a:gd name="connsiteX3" fmla="*/ 928047 w 1910686"/>
              <a:gd name="connsiteY3" fmla="*/ 1944806 h 3268639"/>
              <a:gd name="connsiteX4" fmla="*/ 1364776 w 1910686"/>
              <a:gd name="connsiteY4" fmla="*/ 3268639 h 3268639"/>
              <a:gd name="connsiteX5" fmla="*/ 1910686 w 1910686"/>
              <a:gd name="connsiteY5" fmla="*/ 1726442 h 3268639"/>
              <a:gd name="connsiteX6" fmla="*/ 1603612 w 1910686"/>
              <a:gd name="connsiteY6" fmla="*/ 6824 h 3268639"/>
              <a:gd name="connsiteX7" fmla="*/ 1521725 w 1910686"/>
              <a:gd name="connsiteY7" fmla="*/ 20472 h 3268639"/>
              <a:gd name="connsiteX8" fmla="*/ 907576 w 1910686"/>
              <a:gd name="connsiteY8" fmla="*/ 163773 h 3268639"/>
              <a:gd name="connsiteX9" fmla="*/ 143301 w 1910686"/>
              <a:gd name="connsiteY9" fmla="*/ 0 h 3268639"/>
              <a:gd name="connsiteX0" fmla="*/ 143301 w 1910686"/>
              <a:gd name="connsiteY0" fmla="*/ 27296 h 3261815"/>
              <a:gd name="connsiteX1" fmla="*/ 0 w 1910686"/>
              <a:gd name="connsiteY1" fmla="*/ 1699146 h 3261815"/>
              <a:gd name="connsiteX2" fmla="*/ 436728 w 1910686"/>
              <a:gd name="connsiteY2" fmla="*/ 3261815 h 3261815"/>
              <a:gd name="connsiteX3" fmla="*/ 928047 w 1910686"/>
              <a:gd name="connsiteY3" fmla="*/ 1937982 h 3261815"/>
              <a:gd name="connsiteX4" fmla="*/ 1364776 w 1910686"/>
              <a:gd name="connsiteY4" fmla="*/ 3261815 h 3261815"/>
              <a:gd name="connsiteX5" fmla="*/ 1910686 w 1910686"/>
              <a:gd name="connsiteY5" fmla="*/ 1719618 h 3261815"/>
              <a:gd name="connsiteX6" fmla="*/ 1603612 w 1910686"/>
              <a:gd name="connsiteY6" fmla="*/ 0 h 3261815"/>
              <a:gd name="connsiteX7" fmla="*/ 1521725 w 1910686"/>
              <a:gd name="connsiteY7" fmla="*/ 13648 h 3261815"/>
              <a:gd name="connsiteX8" fmla="*/ 907576 w 1910686"/>
              <a:gd name="connsiteY8" fmla="*/ 156949 h 3261815"/>
              <a:gd name="connsiteX9" fmla="*/ 143301 w 1910686"/>
              <a:gd name="connsiteY9" fmla="*/ 27296 h 3261815"/>
              <a:gd name="connsiteX0" fmla="*/ 143301 w 1910686"/>
              <a:gd name="connsiteY0" fmla="*/ 27296 h 3261815"/>
              <a:gd name="connsiteX1" fmla="*/ 0 w 1910686"/>
              <a:gd name="connsiteY1" fmla="*/ 1699146 h 3261815"/>
              <a:gd name="connsiteX2" fmla="*/ 436728 w 1910686"/>
              <a:gd name="connsiteY2" fmla="*/ 3261815 h 3261815"/>
              <a:gd name="connsiteX3" fmla="*/ 928047 w 1910686"/>
              <a:gd name="connsiteY3" fmla="*/ 1937982 h 3261815"/>
              <a:gd name="connsiteX4" fmla="*/ 1364776 w 1910686"/>
              <a:gd name="connsiteY4" fmla="*/ 3261815 h 3261815"/>
              <a:gd name="connsiteX5" fmla="*/ 1910686 w 1910686"/>
              <a:gd name="connsiteY5" fmla="*/ 1719618 h 3261815"/>
              <a:gd name="connsiteX6" fmla="*/ 1603612 w 1910686"/>
              <a:gd name="connsiteY6" fmla="*/ 0 h 3261815"/>
              <a:gd name="connsiteX7" fmla="*/ 1521725 w 1910686"/>
              <a:gd name="connsiteY7" fmla="*/ 13648 h 3261815"/>
              <a:gd name="connsiteX8" fmla="*/ 907576 w 1910686"/>
              <a:gd name="connsiteY8" fmla="*/ 156949 h 3261815"/>
              <a:gd name="connsiteX9" fmla="*/ 143301 w 1910686"/>
              <a:gd name="connsiteY9" fmla="*/ 27296 h 3261815"/>
              <a:gd name="connsiteX0" fmla="*/ 326627 w 2094012"/>
              <a:gd name="connsiteY0" fmla="*/ 27296 h 3261815"/>
              <a:gd name="connsiteX1" fmla="*/ 183326 w 2094012"/>
              <a:gd name="connsiteY1" fmla="*/ 1699146 h 3261815"/>
              <a:gd name="connsiteX2" fmla="*/ 620054 w 2094012"/>
              <a:gd name="connsiteY2" fmla="*/ 3261815 h 3261815"/>
              <a:gd name="connsiteX3" fmla="*/ 1111373 w 2094012"/>
              <a:gd name="connsiteY3" fmla="*/ 1937982 h 3261815"/>
              <a:gd name="connsiteX4" fmla="*/ 1548102 w 2094012"/>
              <a:gd name="connsiteY4" fmla="*/ 3261815 h 3261815"/>
              <a:gd name="connsiteX5" fmla="*/ 2094012 w 2094012"/>
              <a:gd name="connsiteY5" fmla="*/ 1719618 h 3261815"/>
              <a:gd name="connsiteX6" fmla="*/ 1786938 w 2094012"/>
              <a:gd name="connsiteY6" fmla="*/ 0 h 3261815"/>
              <a:gd name="connsiteX7" fmla="*/ 1705051 w 2094012"/>
              <a:gd name="connsiteY7" fmla="*/ 13648 h 3261815"/>
              <a:gd name="connsiteX8" fmla="*/ 1090902 w 2094012"/>
              <a:gd name="connsiteY8" fmla="*/ 156949 h 3261815"/>
              <a:gd name="connsiteX9" fmla="*/ 326627 w 2094012"/>
              <a:gd name="connsiteY9" fmla="*/ 27296 h 3261815"/>
              <a:gd name="connsiteX0" fmla="*/ 402442 w 2169827"/>
              <a:gd name="connsiteY0" fmla="*/ 27296 h 3261815"/>
              <a:gd name="connsiteX1" fmla="*/ 259141 w 2169827"/>
              <a:gd name="connsiteY1" fmla="*/ 1699146 h 3261815"/>
              <a:gd name="connsiteX2" fmla="*/ 695869 w 2169827"/>
              <a:gd name="connsiteY2" fmla="*/ 3261815 h 3261815"/>
              <a:gd name="connsiteX3" fmla="*/ 1187188 w 2169827"/>
              <a:gd name="connsiteY3" fmla="*/ 1937982 h 3261815"/>
              <a:gd name="connsiteX4" fmla="*/ 1623917 w 2169827"/>
              <a:gd name="connsiteY4" fmla="*/ 3261815 h 3261815"/>
              <a:gd name="connsiteX5" fmla="*/ 2169827 w 2169827"/>
              <a:gd name="connsiteY5" fmla="*/ 1719618 h 3261815"/>
              <a:gd name="connsiteX6" fmla="*/ 1862753 w 2169827"/>
              <a:gd name="connsiteY6" fmla="*/ 0 h 3261815"/>
              <a:gd name="connsiteX7" fmla="*/ 1780866 w 2169827"/>
              <a:gd name="connsiteY7" fmla="*/ 13648 h 3261815"/>
              <a:gd name="connsiteX8" fmla="*/ 1166717 w 2169827"/>
              <a:gd name="connsiteY8" fmla="*/ 156949 h 3261815"/>
              <a:gd name="connsiteX9" fmla="*/ 402442 w 2169827"/>
              <a:gd name="connsiteY9" fmla="*/ 27296 h 3261815"/>
              <a:gd name="connsiteX0" fmla="*/ 402442 w 2169827"/>
              <a:gd name="connsiteY0" fmla="*/ 27296 h 3261815"/>
              <a:gd name="connsiteX1" fmla="*/ 259141 w 2169827"/>
              <a:gd name="connsiteY1" fmla="*/ 1699146 h 3261815"/>
              <a:gd name="connsiteX2" fmla="*/ 695869 w 2169827"/>
              <a:gd name="connsiteY2" fmla="*/ 3261815 h 3261815"/>
              <a:gd name="connsiteX3" fmla="*/ 1187188 w 2169827"/>
              <a:gd name="connsiteY3" fmla="*/ 1937982 h 3261815"/>
              <a:gd name="connsiteX4" fmla="*/ 1623917 w 2169827"/>
              <a:gd name="connsiteY4" fmla="*/ 3261815 h 3261815"/>
              <a:gd name="connsiteX5" fmla="*/ 2169827 w 2169827"/>
              <a:gd name="connsiteY5" fmla="*/ 1719618 h 3261815"/>
              <a:gd name="connsiteX6" fmla="*/ 1862753 w 2169827"/>
              <a:gd name="connsiteY6" fmla="*/ 0 h 3261815"/>
              <a:gd name="connsiteX7" fmla="*/ 1780866 w 2169827"/>
              <a:gd name="connsiteY7" fmla="*/ 13648 h 3261815"/>
              <a:gd name="connsiteX8" fmla="*/ 1166717 w 2169827"/>
              <a:gd name="connsiteY8" fmla="*/ 156949 h 3261815"/>
              <a:gd name="connsiteX9" fmla="*/ 402442 w 2169827"/>
              <a:gd name="connsiteY9" fmla="*/ 27296 h 3261815"/>
              <a:gd name="connsiteX0" fmla="*/ 377501 w 2144886"/>
              <a:gd name="connsiteY0" fmla="*/ 27296 h 3261815"/>
              <a:gd name="connsiteX1" fmla="*/ 295615 w 2144886"/>
              <a:gd name="connsiteY1" fmla="*/ 1774209 h 3261815"/>
              <a:gd name="connsiteX2" fmla="*/ 670928 w 2144886"/>
              <a:gd name="connsiteY2" fmla="*/ 3261815 h 3261815"/>
              <a:gd name="connsiteX3" fmla="*/ 1162247 w 2144886"/>
              <a:gd name="connsiteY3" fmla="*/ 1937982 h 3261815"/>
              <a:gd name="connsiteX4" fmla="*/ 1598976 w 2144886"/>
              <a:gd name="connsiteY4" fmla="*/ 3261815 h 3261815"/>
              <a:gd name="connsiteX5" fmla="*/ 2144886 w 2144886"/>
              <a:gd name="connsiteY5" fmla="*/ 1719618 h 3261815"/>
              <a:gd name="connsiteX6" fmla="*/ 1837812 w 2144886"/>
              <a:gd name="connsiteY6" fmla="*/ 0 h 3261815"/>
              <a:gd name="connsiteX7" fmla="*/ 1755925 w 2144886"/>
              <a:gd name="connsiteY7" fmla="*/ 13648 h 3261815"/>
              <a:gd name="connsiteX8" fmla="*/ 1141776 w 2144886"/>
              <a:gd name="connsiteY8" fmla="*/ 156949 h 3261815"/>
              <a:gd name="connsiteX9" fmla="*/ 377501 w 2144886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80396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44420"/>
              <a:gd name="connsiteY0" fmla="*/ 27296 h 3261815"/>
              <a:gd name="connsiteX1" fmla="*/ 322444 w 2144420"/>
              <a:gd name="connsiteY1" fmla="*/ 1801504 h 3261815"/>
              <a:gd name="connsiteX2" fmla="*/ 704581 w 2144420"/>
              <a:gd name="connsiteY2" fmla="*/ 3261815 h 3261815"/>
              <a:gd name="connsiteX3" fmla="*/ 1216372 w 2144420"/>
              <a:gd name="connsiteY3" fmla="*/ 1951629 h 3261815"/>
              <a:gd name="connsiteX4" fmla="*/ 1707692 w 2144420"/>
              <a:gd name="connsiteY4" fmla="*/ 3254991 h 3261815"/>
              <a:gd name="connsiteX5" fmla="*/ 2144420 w 2144420"/>
              <a:gd name="connsiteY5" fmla="*/ 1753737 h 3261815"/>
              <a:gd name="connsiteX6" fmla="*/ 1871465 w 2144420"/>
              <a:gd name="connsiteY6" fmla="*/ 0 h 3261815"/>
              <a:gd name="connsiteX7" fmla="*/ 1789578 w 2144420"/>
              <a:gd name="connsiteY7" fmla="*/ 13648 h 3261815"/>
              <a:gd name="connsiteX8" fmla="*/ 1175429 w 2144420"/>
              <a:gd name="connsiteY8" fmla="*/ 156949 h 3261815"/>
              <a:gd name="connsiteX9" fmla="*/ 411154 w 2144420"/>
              <a:gd name="connsiteY9" fmla="*/ 27296 h 3261815"/>
              <a:gd name="connsiteX0" fmla="*/ 411154 w 2144420"/>
              <a:gd name="connsiteY0" fmla="*/ 27296 h 3261815"/>
              <a:gd name="connsiteX1" fmla="*/ 322444 w 2144420"/>
              <a:gd name="connsiteY1" fmla="*/ 1801504 h 3261815"/>
              <a:gd name="connsiteX2" fmla="*/ 704581 w 2144420"/>
              <a:gd name="connsiteY2" fmla="*/ 3261815 h 3261815"/>
              <a:gd name="connsiteX3" fmla="*/ 1216372 w 2144420"/>
              <a:gd name="connsiteY3" fmla="*/ 1951629 h 3261815"/>
              <a:gd name="connsiteX4" fmla="*/ 1707692 w 2144420"/>
              <a:gd name="connsiteY4" fmla="*/ 3254991 h 3261815"/>
              <a:gd name="connsiteX5" fmla="*/ 2144420 w 2144420"/>
              <a:gd name="connsiteY5" fmla="*/ 1753737 h 3261815"/>
              <a:gd name="connsiteX6" fmla="*/ 1871465 w 2144420"/>
              <a:gd name="connsiteY6" fmla="*/ 0 h 3261815"/>
              <a:gd name="connsiteX7" fmla="*/ 1789578 w 2144420"/>
              <a:gd name="connsiteY7" fmla="*/ 13648 h 3261815"/>
              <a:gd name="connsiteX8" fmla="*/ 1175429 w 2144420"/>
              <a:gd name="connsiteY8" fmla="*/ 156949 h 3261815"/>
              <a:gd name="connsiteX9" fmla="*/ 411154 w 2144420"/>
              <a:gd name="connsiteY9" fmla="*/ 27296 h 3261815"/>
              <a:gd name="connsiteX0" fmla="*/ 411154 w 2144420"/>
              <a:gd name="connsiteY0" fmla="*/ 27296 h 3261815"/>
              <a:gd name="connsiteX1" fmla="*/ 322444 w 2144420"/>
              <a:gd name="connsiteY1" fmla="*/ 1801504 h 3261815"/>
              <a:gd name="connsiteX2" fmla="*/ 704581 w 2144420"/>
              <a:gd name="connsiteY2" fmla="*/ 3261815 h 3261815"/>
              <a:gd name="connsiteX3" fmla="*/ 1216372 w 2144420"/>
              <a:gd name="connsiteY3" fmla="*/ 1951629 h 3261815"/>
              <a:gd name="connsiteX4" fmla="*/ 1707692 w 2144420"/>
              <a:gd name="connsiteY4" fmla="*/ 3254991 h 3261815"/>
              <a:gd name="connsiteX5" fmla="*/ 2144420 w 2144420"/>
              <a:gd name="connsiteY5" fmla="*/ 1753737 h 3261815"/>
              <a:gd name="connsiteX6" fmla="*/ 1871465 w 2144420"/>
              <a:gd name="connsiteY6" fmla="*/ 0 h 3261815"/>
              <a:gd name="connsiteX7" fmla="*/ 1789578 w 2144420"/>
              <a:gd name="connsiteY7" fmla="*/ 13648 h 3261815"/>
              <a:gd name="connsiteX8" fmla="*/ 1175429 w 2144420"/>
              <a:gd name="connsiteY8" fmla="*/ 156949 h 3261815"/>
              <a:gd name="connsiteX9" fmla="*/ 411154 w 2144420"/>
              <a:gd name="connsiteY9" fmla="*/ 27296 h 3261815"/>
              <a:gd name="connsiteX0" fmla="*/ 411154 w 2205171"/>
              <a:gd name="connsiteY0" fmla="*/ 27296 h 3261815"/>
              <a:gd name="connsiteX1" fmla="*/ 322444 w 2205171"/>
              <a:gd name="connsiteY1" fmla="*/ 1801504 h 3261815"/>
              <a:gd name="connsiteX2" fmla="*/ 704581 w 2205171"/>
              <a:gd name="connsiteY2" fmla="*/ 3261815 h 3261815"/>
              <a:gd name="connsiteX3" fmla="*/ 1216372 w 2205171"/>
              <a:gd name="connsiteY3" fmla="*/ 1951629 h 3261815"/>
              <a:gd name="connsiteX4" fmla="*/ 1707692 w 2205171"/>
              <a:gd name="connsiteY4" fmla="*/ 3254991 h 3261815"/>
              <a:gd name="connsiteX5" fmla="*/ 2144420 w 2205171"/>
              <a:gd name="connsiteY5" fmla="*/ 1753737 h 3261815"/>
              <a:gd name="connsiteX6" fmla="*/ 1871465 w 2205171"/>
              <a:gd name="connsiteY6" fmla="*/ 0 h 3261815"/>
              <a:gd name="connsiteX7" fmla="*/ 1789578 w 2205171"/>
              <a:gd name="connsiteY7" fmla="*/ 13648 h 3261815"/>
              <a:gd name="connsiteX8" fmla="*/ 1175429 w 2205171"/>
              <a:gd name="connsiteY8" fmla="*/ 156949 h 3261815"/>
              <a:gd name="connsiteX9" fmla="*/ 411154 w 2205171"/>
              <a:gd name="connsiteY9" fmla="*/ 27296 h 3261815"/>
              <a:gd name="connsiteX0" fmla="*/ 411154 w 2145061"/>
              <a:gd name="connsiteY0" fmla="*/ 23869 h 3258388"/>
              <a:gd name="connsiteX1" fmla="*/ 322444 w 2145061"/>
              <a:gd name="connsiteY1" fmla="*/ 1798077 h 3258388"/>
              <a:gd name="connsiteX2" fmla="*/ 704581 w 2145061"/>
              <a:gd name="connsiteY2" fmla="*/ 3258388 h 3258388"/>
              <a:gd name="connsiteX3" fmla="*/ 1216372 w 2145061"/>
              <a:gd name="connsiteY3" fmla="*/ 1948202 h 3258388"/>
              <a:gd name="connsiteX4" fmla="*/ 1707692 w 2145061"/>
              <a:gd name="connsiteY4" fmla="*/ 3251564 h 3258388"/>
              <a:gd name="connsiteX5" fmla="*/ 2144420 w 2145061"/>
              <a:gd name="connsiteY5" fmla="*/ 1750310 h 3258388"/>
              <a:gd name="connsiteX6" fmla="*/ 1789578 w 2145061"/>
              <a:gd name="connsiteY6" fmla="*/ 10221 h 3258388"/>
              <a:gd name="connsiteX7" fmla="*/ 1175429 w 2145061"/>
              <a:gd name="connsiteY7" fmla="*/ 153522 h 3258388"/>
              <a:gd name="connsiteX8" fmla="*/ 411154 w 2145061"/>
              <a:gd name="connsiteY8" fmla="*/ 23869 h 3258388"/>
              <a:gd name="connsiteX0" fmla="*/ 411154 w 2146076"/>
              <a:gd name="connsiteY0" fmla="*/ 23869 h 3258388"/>
              <a:gd name="connsiteX1" fmla="*/ 322444 w 2146076"/>
              <a:gd name="connsiteY1" fmla="*/ 1798077 h 3258388"/>
              <a:gd name="connsiteX2" fmla="*/ 704581 w 2146076"/>
              <a:gd name="connsiteY2" fmla="*/ 3258388 h 3258388"/>
              <a:gd name="connsiteX3" fmla="*/ 1216372 w 2146076"/>
              <a:gd name="connsiteY3" fmla="*/ 1948202 h 3258388"/>
              <a:gd name="connsiteX4" fmla="*/ 1707692 w 2146076"/>
              <a:gd name="connsiteY4" fmla="*/ 3251564 h 3258388"/>
              <a:gd name="connsiteX5" fmla="*/ 2144420 w 2146076"/>
              <a:gd name="connsiteY5" fmla="*/ 1750310 h 3258388"/>
              <a:gd name="connsiteX6" fmla="*/ 1926056 w 2146076"/>
              <a:gd name="connsiteY6" fmla="*/ 17045 h 3258388"/>
              <a:gd name="connsiteX7" fmla="*/ 1175429 w 2146076"/>
              <a:gd name="connsiteY7" fmla="*/ 153522 h 3258388"/>
              <a:gd name="connsiteX8" fmla="*/ 411154 w 2146076"/>
              <a:gd name="connsiteY8" fmla="*/ 23869 h 3258388"/>
              <a:gd name="connsiteX0" fmla="*/ 411154 w 2374416"/>
              <a:gd name="connsiteY0" fmla="*/ 23869 h 3258388"/>
              <a:gd name="connsiteX1" fmla="*/ 322444 w 2374416"/>
              <a:gd name="connsiteY1" fmla="*/ 1798077 h 3258388"/>
              <a:gd name="connsiteX2" fmla="*/ 704581 w 2374416"/>
              <a:gd name="connsiteY2" fmla="*/ 3258388 h 3258388"/>
              <a:gd name="connsiteX3" fmla="*/ 1216372 w 2374416"/>
              <a:gd name="connsiteY3" fmla="*/ 1948202 h 3258388"/>
              <a:gd name="connsiteX4" fmla="*/ 1707692 w 2374416"/>
              <a:gd name="connsiteY4" fmla="*/ 3251564 h 3258388"/>
              <a:gd name="connsiteX5" fmla="*/ 2144420 w 2374416"/>
              <a:gd name="connsiteY5" fmla="*/ 1750310 h 3258388"/>
              <a:gd name="connsiteX6" fmla="*/ 1926056 w 2374416"/>
              <a:gd name="connsiteY6" fmla="*/ 17045 h 3258388"/>
              <a:gd name="connsiteX7" fmla="*/ 1175429 w 2374416"/>
              <a:gd name="connsiteY7" fmla="*/ 153522 h 3258388"/>
              <a:gd name="connsiteX8" fmla="*/ 411154 w 2374416"/>
              <a:gd name="connsiteY8" fmla="*/ 23869 h 3258388"/>
              <a:gd name="connsiteX0" fmla="*/ 411154 w 2441693"/>
              <a:gd name="connsiteY0" fmla="*/ 23869 h 3258388"/>
              <a:gd name="connsiteX1" fmla="*/ 322444 w 2441693"/>
              <a:gd name="connsiteY1" fmla="*/ 1798077 h 3258388"/>
              <a:gd name="connsiteX2" fmla="*/ 704581 w 2441693"/>
              <a:gd name="connsiteY2" fmla="*/ 3258388 h 3258388"/>
              <a:gd name="connsiteX3" fmla="*/ 1216372 w 2441693"/>
              <a:gd name="connsiteY3" fmla="*/ 1948202 h 3258388"/>
              <a:gd name="connsiteX4" fmla="*/ 1707692 w 2441693"/>
              <a:gd name="connsiteY4" fmla="*/ 3251564 h 3258388"/>
              <a:gd name="connsiteX5" fmla="*/ 2144420 w 2441693"/>
              <a:gd name="connsiteY5" fmla="*/ 1750310 h 3258388"/>
              <a:gd name="connsiteX6" fmla="*/ 1926056 w 2441693"/>
              <a:gd name="connsiteY6" fmla="*/ 17045 h 3258388"/>
              <a:gd name="connsiteX7" fmla="*/ 1175429 w 2441693"/>
              <a:gd name="connsiteY7" fmla="*/ 153522 h 3258388"/>
              <a:gd name="connsiteX8" fmla="*/ 411154 w 2441693"/>
              <a:gd name="connsiteY8" fmla="*/ 23869 h 3258388"/>
              <a:gd name="connsiteX0" fmla="*/ 411154 w 2377348"/>
              <a:gd name="connsiteY0" fmla="*/ 23869 h 3258388"/>
              <a:gd name="connsiteX1" fmla="*/ 322444 w 2377348"/>
              <a:gd name="connsiteY1" fmla="*/ 1798077 h 3258388"/>
              <a:gd name="connsiteX2" fmla="*/ 704581 w 2377348"/>
              <a:gd name="connsiteY2" fmla="*/ 3258388 h 3258388"/>
              <a:gd name="connsiteX3" fmla="*/ 1216372 w 2377348"/>
              <a:gd name="connsiteY3" fmla="*/ 1948202 h 3258388"/>
              <a:gd name="connsiteX4" fmla="*/ 1707692 w 2377348"/>
              <a:gd name="connsiteY4" fmla="*/ 3251564 h 3258388"/>
              <a:gd name="connsiteX5" fmla="*/ 2144420 w 2377348"/>
              <a:gd name="connsiteY5" fmla="*/ 1750310 h 3258388"/>
              <a:gd name="connsiteX6" fmla="*/ 1926056 w 2377348"/>
              <a:gd name="connsiteY6" fmla="*/ 17045 h 3258388"/>
              <a:gd name="connsiteX7" fmla="*/ 1175429 w 2377348"/>
              <a:gd name="connsiteY7" fmla="*/ 153522 h 3258388"/>
              <a:gd name="connsiteX8" fmla="*/ 411154 w 2377348"/>
              <a:gd name="connsiteY8" fmla="*/ 23869 h 3258388"/>
              <a:gd name="connsiteX0" fmla="*/ 411154 w 2424220"/>
              <a:gd name="connsiteY0" fmla="*/ 23869 h 3258388"/>
              <a:gd name="connsiteX1" fmla="*/ 322444 w 2424220"/>
              <a:gd name="connsiteY1" fmla="*/ 1798077 h 3258388"/>
              <a:gd name="connsiteX2" fmla="*/ 704581 w 2424220"/>
              <a:gd name="connsiteY2" fmla="*/ 3258388 h 3258388"/>
              <a:gd name="connsiteX3" fmla="*/ 1216372 w 2424220"/>
              <a:gd name="connsiteY3" fmla="*/ 1948202 h 3258388"/>
              <a:gd name="connsiteX4" fmla="*/ 1707692 w 2424220"/>
              <a:gd name="connsiteY4" fmla="*/ 3251564 h 3258388"/>
              <a:gd name="connsiteX5" fmla="*/ 2144420 w 2424220"/>
              <a:gd name="connsiteY5" fmla="*/ 1750310 h 3258388"/>
              <a:gd name="connsiteX6" fmla="*/ 1926056 w 2424220"/>
              <a:gd name="connsiteY6" fmla="*/ 17045 h 3258388"/>
              <a:gd name="connsiteX7" fmla="*/ 1175429 w 2424220"/>
              <a:gd name="connsiteY7" fmla="*/ 153522 h 3258388"/>
              <a:gd name="connsiteX8" fmla="*/ 411154 w 2424220"/>
              <a:gd name="connsiteY8" fmla="*/ 23869 h 3258388"/>
              <a:gd name="connsiteX0" fmla="*/ 411154 w 2449010"/>
              <a:gd name="connsiteY0" fmla="*/ 23869 h 3258388"/>
              <a:gd name="connsiteX1" fmla="*/ 322444 w 2449010"/>
              <a:gd name="connsiteY1" fmla="*/ 1798077 h 3258388"/>
              <a:gd name="connsiteX2" fmla="*/ 704581 w 2449010"/>
              <a:gd name="connsiteY2" fmla="*/ 3258388 h 3258388"/>
              <a:gd name="connsiteX3" fmla="*/ 1216372 w 2449010"/>
              <a:gd name="connsiteY3" fmla="*/ 1948202 h 3258388"/>
              <a:gd name="connsiteX4" fmla="*/ 1707692 w 2449010"/>
              <a:gd name="connsiteY4" fmla="*/ 3251564 h 3258388"/>
              <a:gd name="connsiteX5" fmla="*/ 2144420 w 2449010"/>
              <a:gd name="connsiteY5" fmla="*/ 1750310 h 3258388"/>
              <a:gd name="connsiteX6" fmla="*/ 1926056 w 2449010"/>
              <a:gd name="connsiteY6" fmla="*/ 17045 h 3258388"/>
              <a:gd name="connsiteX7" fmla="*/ 1175429 w 2449010"/>
              <a:gd name="connsiteY7" fmla="*/ 153522 h 3258388"/>
              <a:gd name="connsiteX8" fmla="*/ 411154 w 2449010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3593" h="3258388">
                <a:moveTo>
                  <a:pt x="411154" y="23869"/>
                </a:moveTo>
                <a:cubicBezTo>
                  <a:pt x="-257586" y="355964"/>
                  <a:pt x="22194" y="1036078"/>
                  <a:pt x="322444" y="1798077"/>
                </a:cubicBezTo>
                <a:cubicBezTo>
                  <a:pt x="338366" y="2660163"/>
                  <a:pt x="545357" y="3249289"/>
                  <a:pt x="704581" y="3258388"/>
                </a:cubicBezTo>
                <a:cubicBezTo>
                  <a:pt x="1018479" y="3247015"/>
                  <a:pt x="779644" y="1925457"/>
                  <a:pt x="1216372" y="1948202"/>
                </a:cubicBezTo>
                <a:cubicBezTo>
                  <a:pt x="1580313" y="1945929"/>
                  <a:pt x="1473406" y="3281133"/>
                  <a:pt x="1707692" y="3251564"/>
                </a:cubicBezTo>
                <a:cubicBezTo>
                  <a:pt x="2048886" y="3121910"/>
                  <a:pt x="2001118" y="2180214"/>
                  <a:pt x="2144420" y="1750310"/>
                </a:cubicBezTo>
                <a:cubicBezTo>
                  <a:pt x="2451495" y="1080432"/>
                  <a:pt x="2681232" y="64812"/>
                  <a:pt x="1926056" y="17045"/>
                </a:cubicBezTo>
                <a:lnTo>
                  <a:pt x="1175429" y="153522"/>
                </a:lnTo>
                <a:cubicBezTo>
                  <a:pt x="920671" y="110304"/>
                  <a:pt x="679560" y="-62566"/>
                  <a:pt x="411154" y="2386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64" name="Group 102">
            <a:extLst>
              <a:ext uri="{FF2B5EF4-FFF2-40B4-BE49-F238E27FC236}">
                <a16:creationId xmlns:a16="http://schemas.microsoft.com/office/drawing/2014/main" id="{3B22177F-3D45-4A9B-976C-0E5FC31B92C4}"/>
              </a:ext>
            </a:extLst>
          </p:cNvPr>
          <p:cNvGrpSpPr>
            <a:grpSpLocks noChangeAspect="1"/>
          </p:cNvGrpSpPr>
          <p:nvPr/>
        </p:nvGrpSpPr>
        <p:grpSpPr>
          <a:xfrm>
            <a:off x="8707494" y="2429101"/>
            <a:ext cx="325734" cy="529812"/>
            <a:chOff x="2071598" y="2060848"/>
            <a:chExt cx="1917605" cy="3137144"/>
          </a:xfrm>
          <a:solidFill>
            <a:schemeClr val="accent4"/>
          </a:solidFill>
        </p:grpSpPr>
        <p:sp>
          <p:nvSpPr>
            <p:cNvPr id="65" name="Freeform 103">
              <a:extLst>
                <a:ext uri="{FF2B5EF4-FFF2-40B4-BE49-F238E27FC236}">
                  <a16:creationId xmlns:a16="http://schemas.microsoft.com/office/drawing/2014/main" id="{45551A25-8F0E-4347-975E-A924A7130E47}"/>
                </a:ext>
              </a:extLst>
            </p:cNvPr>
            <p:cNvSpPr/>
            <p:nvPr/>
          </p:nvSpPr>
          <p:spPr>
            <a:xfrm>
              <a:off x="2483768" y="2060848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6" name="Freeform 104">
              <a:extLst>
                <a:ext uri="{FF2B5EF4-FFF2-40B4-BE49-F238E27FC236}">
                  <a16:creationId xmlns:a16="http://schemas.microsoft.com/office/drawing/2014/main" id="{1D56ED84-718A-4F64-9201-3371A122B353}"/>
                </a:ext>
              </a:extLst>
            </p:cNvPr>
            <p:cNvSpPr/>
            <p:nvPr/>
          </p:nvSpPr>
          <p:spPr>
            <a:xfrm rot="21253755">
              <a:off x="2170737" y="2710023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7" name="Freeform 105">
              <a:extLst>
                <a:ext uri="{FF2B5EF4-FFF2-40B4-BE49-F238E27FC236}">
                  <a16:creationId xmlns:a16="http://schemas.microsoft.com/office/drawing/2014/main" id="{C13BBB19-70FE-4952-97D0-FDEBC2A1BBF6}"/>
                </a:ext>
              </a:extLst>
            </p:cNvPr>
            <p:cNvSpPr/>
            <p:nvPr/>
          </p:nvSpPr>
          <p:spPr>
            <a:xfrm rot="20634645">
              <a:off x="2071598" y="3466865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8" name="Freeform 106">
              <a:extLst>
                <a:ext uri="{FF2B5EF4-FFF2-40B4-BE49-F238E27FC236}">
                  <a16:creationId xmlns:a16="http://schemas.microsoft.com/office/drawing/2014/main" id="{7ABD01DA-F7D7-478D-A532-2A1B78A013CF}"/>
                </a:ext>
              </a:extLst>
            </p:cNvPr>
            <p:cNvSpPr/>
            <p:nvPr/>
          </p:nvSpPr>
          <p:spPr>
            <a:xfrm rot="19632933">
              <a:off x="2257651" y="4182238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69" name="Freeform 107">
            <a:extLst>
              <a:ext uri="{FF2B5EF4-FFF2-40B4-BE49-F238E27FC236}">
                <a16:creationId xmlns:a16="http://schemas.microsoft.com/office/drawing/2014/main" id="{5F7DADB8-BA7C-4AE5-BF1E-BC82543D1EA9}"/>
              </a:ext>
            </a:extLst>
          </p:cNvPr>
          <p:cNvSpPr>
            <a:spLocks noChangeAspect="1"/>
          </p:cNvSpPr>
          <p:nvPr/>
        </p:nvSpPr>
        <p:spPr>
          <a:xfrm>
            <a:off x="9618682" y="2429101"/>
            <a:ext cx="169894" cy="529812"/>
          </a:xfrm>
          <a:custGeom>
            <a:avLst/>
            <a:gdLst>
              <a:gd name="connsiteX0" fmla="*/ 430619 w 798902"/>
              <a:gd name="connsiteY0" fmla="*/ 1331843 h 2449001"/>
              <a:gd name="connsiteX1" fmla="*/ 541938 w 798902"/>
              <a:gd name="connsiteY1" fmla="*/ 1379551 h 2449001"/>
              <a:gd name="connsiteX2" fmla="*/ 780476 w 798902"/>
              <a:gd name="connsiteY2" fmla="*/ 1375575 h 2449001"/>
              <a:gd name="connsiteX3" fmla="*/ 625426 w 798902"/>
              <a:gd name="connsiteY3" fmla="*/ 1741335 h 2449001"/>
              <a:gd name="connsiteX4" fmla="*/ 609523 w 798902"/>
              <a:gd name="connsiteY4" fmla="*/ 2441050 h 2449001"/>
              <a:gd name="connsiteX5" fmla="*/ 319301 w 798902"/>
              <a:gd name="connsiteY5" fmla="*/ 2445025 h 2449001"/>
              <a:gd name="connsiteX6" fmla="*/ 211958 w 798902"/>
              <a:gd name="connsiteY6" fmla="*/ 1673750 h 2449001"/>
              <a:gd name="connsiteX7" fmla="*/ 207983 w 798902"/>
              <a:gd name="connsiteY7" fmla="*/ 2441050 h 2449001"/>
              <a:gd name="connsiteX8" fmla="*/ 136421 w 798902"/>
              <a:gd name="connsiteY8" fmla="*/ 2449001 h 2449001"/>
              <a:gd name="connsiteX9" fmla="*/ 5224 w 798902"/>
              <a:gd name="connsiteY9" fmla="*/ 1701579 h 2449001"/>
              <a:gd name="connsiteX10" fmla="*/ 37029 w 798902"/>
              <a:gd name="connsiteY10" fmla="*/ 1582309 h 2449001"/>
              <a:gd name="connsiteX11" fmla="*/ 76786 w 798902"/>
              <a:gd name="connsiteY11" fmla="*/ 1566407 h 2449001"/>
              <a:gd name="connsiteX12" fmla="*/ 89266 w 798902"/>
              <a:gd name="connsiteY12" fmla="*/ 1389262 h 2449001"/>
              <a:gd name="connsiteX13" fmla="*/ 339179 w 798902"/>
              <a:gd name="connsiteY13" fmla="*/ 1375575 h 2449001"/>
              <a:gd name="connsiteX14" fmla="*/ 430619 w 798902"/>
              <a:gd name="connsiteY14" fmla="*/ 1331843 h 2449001"/>
              <a:gd name="connsiteX15" fmla="*/ 243762 w 798902"/>
              <a:gd name="connsiteY15" fmla="*/ 0 h 2449001"/>
              <a:gd name="connsiteX16" fmla="*/ 557838 w 798902"/>
              <a:gd name="connsiteY16" fmla="*/ 0 h 2449001"/>
              <a:gd name="connsiteX17" fmla="*/ 689036 w 798902"/>
              <a:gd name="connsiteY17" fmla="*/ 962108 h 2449001"/>
              <a:gd name="connsiteX18" fmla="*/ 724816 w 798902"/>
              <a:gd name="connsiteY18" fmla="*/ 1307990 h 2449001"/>
              <a:gd name="connsiteX19" fmla="*/ 414715 w 798902"/>
              <a:gd name="connsiteY19" fmla="*/ 1268233 h 2449001"/>
              <a:gd name="connsiteX20" fmla="*/ 104615 w 798902"/>
              <a:gd name="connsiteY20" fmla="*/ 1288111 h 2449001"/>
              <a:gd name="connsiteX21" fmla="*/ 124493 w 798902"/>
              <a:gd name="connsiteY21" fmla="*/ 1017766 h 2449001"/>
              <a:gd name="connsiteX22" fmla="*/ 243762 w 798902"/>
              <a:gd name="connsiteY22" fmla="*/ 0 h 2449001"/>
              <a:gd name="connsiteX0" fmla="*/ 430619 w 798902"/>
              <a:gd name="connsiteY0" fmla="*/ 1331843 h 2449001"/>
              <a:gd name="connsiteX1" fmla="*/ 541938 w 798902"/>
              <a:gd name="connsiteY1" fmla="*/ 1379551 h 2449001"/>
              <a:gd name="connsiteX2" fmla="*/ 780476 w 798902"/>
              <a:gd name="connsiteY2" fmla="*/ 1375575 h 2449001"/>
              <a:gd name="connsiteX3" fmla="*/ 625426 w 798902"/>
              <a:gd name="connsiteY3" fmla="*/ 1741335 h 2449001"/>
              <a:gd name="connsiteX4" fmla="*/ 609523 w 798902"/>
              <a:gd name="connsiteY4" fmla="*/ 2441050 h 2449001"/>
              <a:gd name="connsiteX5" fmla="*/ 319301 w 798902"/>
              <a:gd name="connsiteY5" fmla="*/ 2445025 h 2449001"/>
              <a:gd name="connsiteX6" fmla="*/ 211958 w 798902"/>
              <a:gd name="connsiteY6" fmla="*/ 1673750 h 2449001"/>
              <a:gd name="connsiteX7" fmla="*/ 207983 w 798902"/>
              <a:gd name="connsiteY7" fmla="*/ 2441050 h 2449001"/>
              <a:gd name="connsiteX8" fmla="*/ 136421 w 798902"/>
              <a:gd name="connsiteY8" fmla="*/ 2449001 h 2449001"/>
              <a:gd name="connsiteX9" fmla="*/ 5224 w 798902"/>
              <a:gd name="connsiteY9" fmla="*/ 1701579 h 2449001"/>
              <a:gd name="connsiteX10" fmla="*/ 37029 w 798902"/>
              <a:gd name="connsiteY10" fmla="*/ 1582309 h 2449001"/>
              <a:gd name="connsiteX11" fmla="*/ 76786 w 798902"/>
              <a:gd name="connsiteY11" fmla="*/ 1566407 h 2449001"/>
              <a:gd name="connsiteX12" fmla="*/ 89266 w 798902"/>
              <a:gd name="connsiteY12" fmla="*/ 1389262 h 2449001"/>
              <a:gd name="connsiteX13" fmla="*/ 339179 w 798902"/>
              <a:gd name="connsiteY13" fmla="*/ 1375575 h 2449001"/>
              <a:gd name="connsiteX14" fmla="*/ 430619 w 798902"/>
              <a:gd name="connsiteY14" fmla="*/ 1331843 h 2449001"/>
              <a:gd name="connsiteX15" fmla="*/ 243762 w 798902"/>
              <a:gd name="connsiteY15" fmla="*/ 0 h 2449001"/>
              <a:gd name="connsiteX16" fmla="*/ 557838 w 798902"/>
              <a:gd name="connsiteY16" fmla="*/ 0 h 2449001"/>
              <a:gd name="connsiteX17" fmla="*/ 689036 w 798902"/>
              <a:gd name="connsiteY17" fmla="*/ 962108 h 2449001"/>
              <a:gd name="connsiteX18" fmla="*/ 724816 w 798902"/>
              <a:gd name="connsiteY18" fmla="*/ 1307990 h 2449001"/>
              <a:gd name="connsiteX19" fmla="*/ 414715 w 798902"/>
              <a:gd name="connsiteY19" fmla="*/ 1268233 h 2449001"/>
              <a:gd name="connsiteX20" fmla="*/ 104615 w 798902"/>
              <a:gd name="connsiteY20" fmla="*/ 1288111 h 2449001"/>
              <a:gd name="connsiteX21" fmla="*/ 124493 w 798902"/>
              <a:gd name="connsiteY21" fmla="*/ 1017766 h 2449001"/>
              <a:gd name="connsiteX22" fmla="*/ 243762 w 798902"/>
              <a:gd name="connsiteY22" fmla="*/ 0 h 2449001"/>
              <a:gd name="connsiteX0" fmla="*/ 430619 w 784764"/>
              <a:gd name="connsiteY0" fmla="*/ 1331843 h 2449001"/>
              <a:gd name="connsiteX1" fmla="*/ 541938 w 784764"/>
              <a:gd name="connsiteY1" fmla="*/ 1379551 h 2449001"/>
              <a:gd name="connsiteX2" fmla="*/ 763368 w 784764"/>
              <a:gd name="connsiteY2" fmla="*/ 1406369 h 2449001"/>
              <a:gd name="connsiteX3" fmla="*/ 625426 w 784764"/>
              <a:gd name="connsiteY3" fmla="*/ 1741335 h 2449001"/>
              <a:gd name="connsiteX4" fmla="*/ 609523 w 784764"/>
              <a:gd name="connsiteY4" fmla="*/ 2441050 h 2449001"/>
              <a:gd name="connsiteX5" fmla="*/ 319301 w 784764"/>
              <a:gd name="connsiteY5" fmla="*/ 2445025 h 2449001"/>
              <a:gd name="connsiteX6" fmla="*/ 211958 w 784764"/>
              <a:gd name="connsiteY6" fmla="*/ 1673750 h 2449001"/>
              <a:gd name="connsiteX7" fmla="*/ 207983 w 784764"/>
              <a:gd name="connsiteY7" fmla="*/ 2441050 h 2449001"/>
              <a:gd name="connsiteX8" fmla="*/ 136421 w 784764"/>
              <a:gd name="connsiteY8" fmla="*/ 2449001 h 2449001"/>
              <a:gd name="connsiteX9" fmla="*/ 5224 w 784764"/>
              <a:gd name="connsiteY9" fmla="*/ 1701579 h 2449001"/>
              <a:gd name="connsiteX10" fmla="*/ 37029 w 784764"/>
              <a:gd name="connsiteY10" fmla="*/ 1582309 h 2449001"/>
              <a:gd name="connsiteX11" fmla="*/ 76786 w 784764"/>
              <a:gd name="connsiteY11" fmla="*/ 1566407 h 2449001"/>
              <a:gd name="connsiteX12" fmla="*/ 89266 w 784764"/>
              <a:gd name="connsiteY12" fmla="*/ 1389262 h 2449001"/>
              <a:gd name="connsiteX13" fmla="*/ 339179 w 784764"/>
              <a:gd name="connsiteY13" fmla="*/ 1375575 h 2449001"/>
              <a:gd name="connsiteX14" fmla="*/ 430619 w 784764"/>
              <a:gd name="connsiteY14" fmla="*/ 1331843 h 2449001"/>
              <a:gd name="connsiteX15" fmla="*/ 243762 w 784764"/>
              <a:gd name="connsiteY15" fmla="*/ 0 h 2449001"/>
              <a:gd name="connsiteX16" fmla="*/ 557838 w 784764"/>
              <a:gd name="connsiteY16" fmla="*/ 0 h 2449001"/>
              <a:gd name="connsiteX17" fmla="*/ 689036 w 784764"/>
              <a:gd name="connsiteY17" fmla="*/ 962108 h 2449001"/>
              <a:gd name="connsiteX18" fmla="*/ 724816 w 784764"/>
              <a:gd name="connsiteY18" fmla="*/ 1307990 h 2449001"/>
              <a:gd name="connsiteX19" fmla="*/ 414715 w 784764"/>
              <a:gd name="connsiteY19" fmla="*/ 1268233 h 2449001"/>
              <a:gd name="connsiteX20" fmla="*/ 104615 w 784764"/>
              <a:gd name="connsiteY20" fmla="*/ 1288111 h 2449001"/>
              <a:gd name="connsiteX21" fmla="*/ 124493 w 784764"/>
              <a:gd name="connsiteY21" fmla="*/ 1017766 h 2449001"/>
              <a:gd name="connsiteX22" fmla="*/ 243762 w 784764"/>
              <a:gd name="connsiteY22" fmla="*/ 0 h 2449001"/>
              <a:gd name="connsiteX0" fmla="*/ 430619 w 784764"/>
              <a:gd name="connsiteY0" fmla="*/ 1331843 h 2449001"/>
              <a:gd name="connsiteX1" fmla="*/ 541938 w 784764"/>
              <a:gd name="connsiteY1" fmla="*/ 1379551 h 2449001"/>
              <a:gd name="connsiteX2" fmla="*/ 763368 w 784764"/>
              <a:gd name="connsiteY2" fmla="*/ 1406369 h 2449001"/>
              <a:gd name="connsiteX3" fmla="*/ 625426 w 784764"/>
              <a:gd name="connsiteY3" fmla="*/ 1741335 h 2449001"/>
              <a:gd name="connsiteX4" fmla="*/ 609523 w 784764"/>
              <a:gd name="connsiteY4" fmla="*/ 2441050 h 2449001"/>
              <a:gd name="connsiteX5" fmla="*/ 319301 w 784764"/>
              <a:gd name="connsiteY5" fmla="*/ 2445025 h 2449001"/>
              <a:gd name="connsiteX6" fmla="*/ 211958 w 784764"/>
              <a:gd name="connsiteY6" fmla="*/ 1673750 h 2449001"/>
              <a:gd name="connsiteX7" fmla="*/ 207983 w 784764"/>
              <a:gd name="connsiteY7" fmla="*/ 2441050 h 2449001"/>
              <a:gd name="connsiteX8" fmla="*/ 136421 w 784764"/>
              <a:gd name="connsiteY8" fmla="*/ 2449001 h 2449001"/>
              <a:gd name="connsiteX9" fmla="*/ 5224 w 784764"/>
              <a:gd name="connsiteY9" fmla="*/ 1701579 h 2449001"/>
              <a:gd name="connsiteX10" fmla="*/ 37029 w 784764"/>
              <a:gd name="connsiteY10" fmla="*/ 1582309 h 2449001"/>
              <a:gd name="connsiteX11" fmla="*/ 76786 w 784764"/>
              <a:gd name="connsiteY11" fmla="*/ 1566407 h 2449001"/>
              <a:gd name="connsiteX12" fmla="*/ 89266 w 784764"/>
              <a:gd name="connsiteY12" fmla="*/ 1389262 h 2449001"/>
              <a:gd name="connsiteX13" fmla="*/ 339179 w 784764"/>
              <a:gd name="connsiteY13" fmla="*/ 1375575 h 2449001"/>
              <a:gd name="connsiteX14" fmla="*/ 430619 w 784764"/>
              <a:gd name="connsiteY14" fmla="*/ 1331843 h 2449001"/>
              <a:gd name="connsiteX15" fmla="*/ 243762 w 784764"/>
              <a:gd name="connsiteY15" fmla="*/ 0 h 2449001"/>
              <a:gd name="connsiteX16" fmla="*/ 557838 w 784764"/>
              <a:gd name="connsiteY16" fmla="*/ 0 h 2449001"/>
              <a:gd name="connsiteX17" fmla="*/ 689036 w 784764"/>
              <a:gd name="connsiteY17" fmla="*/ 962108 h 2449001"/>
              <a:gd name="connsiteX18" fmla="*/ 724816 w 784764"/>
              <a:gd name="connsiteY18" fmla="*/ 1307990 h 2449001"/>
              <a:gd name="connsiteX19" fmla="*/ 414715 w 784764"/>
              <a:gd name="connsiteY19" fmla="*/ 1268233 h 2449001"/>
              <a:gd name="connsiteX20" fmla="*/ 104615 w 784764"/>
              <a:gd name="connsiteY20" fmla="*/ 1288111 h 2449001"/>
              <a:gd name="connsiteX21" fmla="*/ 124493 w 784764"/>
              <a:gd name="connsiteY21" fmla="*/ 1017766 h 2449001"/>
              <a:gd name="connsiteX22" fmla="*/ 243762 w 784764"/>
              <a:gd name="connsiteY22" fmla="*/ 0 h 2449001"/>
              <a:gd name="connsiteX0" fmla="*/ 430619 w 784764"/>
              <a:gd name="connsiteY0" fmla="*/ 1331843 h 2449001"/>
              <a:gd name="connsiteX1" fmla="*/ 541938 w 784764"/>
              <a:gd name="connsiteY1" fmla="*/ 1379551 h 2449001"/>
              <a:gd name="connsiteX2" fmla="*/ 763368 w 784764"/>
              <a:gd name="connsiteY2" fmla="*/ 1406369 h 2449001"/>
              <a:gd name="connsiteX3" fmla="*/ 625426 w 784764"/>
              <a:gd name="connsiteY3" fmla="*/ 1741335 h 2449001"/>
              <a:gd name="connsiteX4" fmla="*/ 609523 w 784764"/>
              <a:gd name="connsiteY4" fmla="*/ 2441050 h 2449001"/>
              <a:gd name="connsiteX5" fmla="*/ 319301 w 784764"/>
              <a:gd name="connsiteY5" fmla="*/ 2445025 h 2449001"/>
              <a:gd name="connsiteX6" fmla="*/ 211958 w 784764"/>
              <a:gd name="connsiteY6" fmla="*/ 1673750 h 2449001"/>
              <a:gd name="connsiteX7" fmla="*/ 207983 w 784764"/>
              <a:gd name="connsiteY7" fmla="*/ 2441050 h 2449001"/>
              <a:gd name="connsiteX8" fmla="*/ 136421 w 784764"/>
              <a:gd name="connsiteY8" fmla="*/ 2449001 h 2449001"/>
              <a:gd name="connsiteX9" fmla="*/ 5224 w 784764"/>
              <a:gd name="connsiteY9" fmla="*/ 1701579 h 2449001"/>
              <a:gd name="connsiteX10" fmla="*/ 37029 w 784764"/>
              <a:gd name="connsiteY10" fmla="*/ 1582309 h 2449001"/>
              <a:gd name="connsiteX11" fmla="*/ 76786 w 784764"/>
              <a:gd name="connsiteY11" fmla="*/ 1566407 h 2449001"/>
              <a:gd name="connsiteX12" fmla="*/ 89266 w 784764"/>
              <a:gd name="connsiteY12" fmla="*/ 1389262 h 2449001"/>
              <a:gd name="connsiteX13" fmla="*/ 339179 w 784764"/>
              <a:gd name="connsiteY13" fmla="*/ 1375575 h 2449001"/>
              <a:gd name="connsiteX14" fmla="*/ 430619 w 784764"/>
              <a:gd name="connsiteY14" fmla="*/ 1331843 h 2449001"/>
              <a:gd name="connsiteX15" fmla="*/ 243762 w 784764"/>
              <a:gd name="connsiteY15" fmla="*/ 0 h 2449001"/>
              <a:gd name="connsiteX16" fmla="*/ 557838 w 784764"/>
              <a:gd name="connsiteY16" fmla="*/ 0 h 2449001"/>
              <a:gd name="connsiteX17" fmla="*/ 689036 w 784764"/>
              <a:gd name="connsiteY17" fmla="*/ 962108 h 2449001"/>
              <a:gd name="connsiteX18" fmla="*/ 724816 w 784764"/>
              <a:gd name="connsiteY18" fmla="*/ 1307990 h 2449001"/>
              <a:gd name="connsiteX19" fmla="*/ 414715 w 784764"/>
              <a:gd name="connsiteY19" fmla="*/ 1268233 h 2449001"/>
              <a:gd name="connsiteX20" fmla="*/ 104615 w 784764"/>
              <a:gd name="connsiteY20" fmla="*/ 1288111 h 2449001"/>
              <a:gd name="connsiteX21" fmla="*/ 124493 w 784764"/>
              <a:gd name="connsiteY21" fmla="*/ 1017766 h 2449001"/>
              <a:gd name="connsiteX22" fmla="*/ 243762 w 784764"/>
              <a:gd name="connsiteY22" fmla="*/ 0 h 2449001"/>
              <a:gd name="connsiteX0" fmla="*/ 430997 w 785142"/>
              <a:gd name="connsiteY0" fmla="*/ 1331843 h 2449001"/>
              <a:gd name="connsiteX1" fmla="*/ 542316 w 785142"/>
              <a:gd name="connsiteY1" fmla="*/ 1379551 h 2449001"/>
              <a:gd name="connsiteX2" fmla="*/ 763746 w 785142"/>
              <a:gd name="connsiteY2" fmla="*/ 1406369 h 2449001"/>
              <a:gd name="connsiteX3" fmla="*/ 625804 w 785142"/>
              <a:gd name="connsiteY3" fmla="*/ 1741335 h 2449001"/>
              <a:gd name="connsiteX4" fmla="*/ 609901 w 785142"/>
              <a:gd name="connsiteY4" fmla="*/ 2441050 h 2449001"/>
              <a:gd name="connsiteX5" fmla="*/ 319679 w 785142"/>
              <a:gd name="connsiteY5" fmla="*/ 2445025 h 2449001"/>
              <a:gd name="connsiteX6" fmla="*/ 212336 w 785142"/>
              <a:gd name="connsiteY6" fmla="*/ 1673750 h 2449001"/>
              <a:gd name="connsiteX7" fmla="*/ 208361 w 785142"/>
              <a:gd name="connsiteY7" fmla="*/ 2441050 h 2449001"/>
              <a:gd name="connsiteX8" fmla="*/ 136799 w 785142"/>
              <a:gd name="connsiteY8" fmla="*/ 2449001 h 2449001"/>
              <a:gd name="connsiteX9" fmla="*/ 5602 w 785142"/>
              <a:gd name="connsiteY9" fmla="*/ 1701579 h 2449001"/>
              <a:gd name="connsiteX10" fmla="*/ 37407 w 785142"/>
              <a:gd name="connsiteY10" fmla="*/ 1582309 h 2449001"/>
              <a:gd name="connsiteX11" fmla="*/ 101115 w 785142"/>
              <a:gd name="connsiteY11" fmla="*/ 1597201 h 2449001"/>
              <a:gd name="connsiteX12" fmla="*/ 89644 w 785142"/>
              <a:gd name="connsiteY12" fmla="*/ 1389262 h 2449001"/>
              <a:gd name="connsiteX13" fmla="*/ 339557 w 785142"/>
              <a:gd name="connsiteY13" fmla="*/ 1375575 h 2449001"/>
              <a:gd name="connsiteX14" fmla="*/ 430997 w 785142"/>
              <a:gd name="connsiteY14" fmla="*/ 1331843 h 2449001"/>
              <a:gd name="connsiteX15" fmla="*/ 244140 w 785142"/>
              <a:gd name="connsiteY15" fmla="*/ 0 h 2449001"/>
              <a:gd name="connsiteX16" fmla="*/ 558216 w 785142"/>
              <a:gd name="connsiteY16" fmla="*/ 0 h 2449001"/>
              <a:gd name="connsiteX17" fmla="*/ 689414 w 785142"/>
              <a:gd name="connsiteY17" fmla="*/ 962108 h 2449001"/>
              <a:gd name="connsiteX18" fmla="*/ 725194 w 785142"/>
              <a:gd name="connsiteY18" fmla="*/ 1307990 h 2449001"/>
              <a:gd name="connsiteX19" fmla="*/ 415093 w 785142"/>
              <a:gd name="connsiteY19" fmla="*/ 1268233 h 2449001"/>
              <a:gd name="connsiteX20" fmla="*/ 104993 w 785142"/>
              <a:gd name="connsiteY20" fmla="*/ 1288111 h 2449001"/>
              <a:gd name="connsiteX21" fmla="*/ 124871 w 785142"/>
              <a:gd name="connsiteY21" fmla="*/ 1017766 h 2449001"/>
              <a:gd name="connsiteX22" fmla="*/ 244140 w 785142"/>
              <a:gd name="connsiteY22" fmla="*/ 0 h 2449001"/>
              <a:gd name="connsiteX0" fmla="*/ 430997 w 785142"/>
              <a:gd name="connsiteY0" fmla="*/ 1331843 h 2449001"/>
              <a:gd name="connsiteX1" fmla="*/ 542316 w 785142"/>
              <a:gd name="connsiteY1" fmla="*/ 1379551 h 2449001"/>
              <a:gd name="connsiteX2" fmla="*/ 763746 w 785142"/>
              <a:gd name="connsiteY2" fmla="*/ 1406369 h 2449001"/>
              <a:gd name="connsiteX3" fmla="*/ 625804 w 785142"/>
              <a:gd name="connsiteY3" fmla="*/ 1741335 h 2449001"/>
              <a:gd name="connsiteX4" fmla="*/ 609901 w 785142"/>
              <a:gd name="connsiteY4" fmla="*/ 2441050 h 2449001"/>
              <a:gd name="connsiteX5" fmla="*/ 319679 w 785142"/>
              <a:gd name="connsiteY5" fmla="*/ 2445025 h 2449001"/>
              <a:gd name="connsiteX6" fmla="*/ 212336 w 785142"/>
              <a:gd name="connsiteY6" fmla="*/ 1673750 h 2449001"/>
              <a:gd name="connsiteX7" fmla="*/ 208361 w 785142"/>
              <a:gd name="connsiteY7" fmla="*/ 2441050 h 2449001"/>
              <a:gd name="connsiteX8" fmla="*/ 136799 w 785142"/>
              <a:gd name="connsiteY8" fmla="*/ 2449001 h 2449001"/>
              <a:gd name="connsiteX9" fmla="*/ 5602 w 785142"/>
              <a:gd name="connsiteY9" fmla="*/ 1701579 h 2449001"/>
              <a:gd name="connsiteX10" fmla="*/ 37407 w 785142"/>
              <a:gd name="connsiteY10" fmla="*/ 1582309 h 2449001"/>
              <a:gd name="connsiteX11" fmla="*/ 101115 w 785142"/>
              <a:gd name="connsiteY11" fmla="*/ 1597201 h 2449001"/>
              <a:gd name="connsiteX12" fmla="*/ 89644 w 785142"/>
              <a:gd name="connsiteY12" fmla="*/ 1389262 h 2449001"/>
              <a:gd name="connsiteX13" fmla="*/ 339557 w 785142"/>
              <a:gd name="connsiteY13" fmla="*/ 1375575 h 2449001"/>
              <a:gd name="connsiteX14" fmla="*/ 430997 w 785142"/>
              <a:gd name="connsiteY14" fmla="*/ 1331843 h 2449001"/>
              <a:gd name="connsiteX15" fmla="*/ 244140 w 785142"/>
              <a:gd name="connsiteY15" fmla="*/ 0 h 2449001"/>
              <a:gd name="connsiteX16" fmla="*/ 558216 w 785142"/>
              <a:gd name="connsiteY16" fmla="*/ 0 h 2449001"/>
              <a:gd name="connsiteX17" fmla="*/ 689414 w 785142"/>
              <a:gd name="connsiteY17" fmla="*/ 962108 h 2449001"/>
              <a:gd name="connsiteX18" fmla="*/ 725194 w 785142"/>
              <a:gd name="connsiteY18" fmla="*/ 1307990 h 2449001"/>
              <a:gd name="connsiteX19" fmla="*/ 415093 w 785142"/>
              <a:gd name="connsiteY19" fmla="*/ 1268233 h 2449001"/>
              <a:gd name="connsiteX20" fmla="*/ 104993 w 785142"/>
              <a:gd name="connsiteY20" fmla="*/ 1288111 h 2449001"/>
              <a:gd name="connsiteX21" fmla="*/ 124871 w 785142"/>
              <a:gd name="connsiteY21" fmla="*/ 1017766 h 2449001"/>
              <a:gd name="connsiteX22" fmla="*/ 244140 w 785142"/>
              <a:gd name="connsiteY22" fmla="*/ 0 h 2449001"/>
              <a:gd name="connsiteX0" fmla="*/ 425685 w 779830"/>
              <a:gd name="connsiteY0" fmla="*/ 1331843 h 2449001"/>
              <a:gd name="connsiteX1" fmla="*/ 537004 w 779830"/>
              <a:gd name="connsiteY1" fmla="*/ 1379551 h 2449001"/>
              <a:gd name="connsiteX2" fmla="*/ 758434 w 779830"/>
              <a:gd name="connsiteY2" fmla="*/ 1406369 h 2449001"/>
              <a:gd name="connsiteX3" fmla="*/ 620492 w 779830"/>
              <a:gd name="connsiteY3" fmla="*/ 1741335 h 2449001"/>
              <a:gd name="connsiteX4" fmla="*/ 604589 w 779830"/>
              <a:gd name="connsiteY4" fmla="*/ 2441050 h 2449001"/>
              <a:gd name="connsiteX5" fmla="*/ 314367 w 779830"/>
              <a:gd name="connsiteY5" fmla="*/ 2445025 h 2449001"/>
              <a:gd name="connsiteX6" fmla="*/ 207024 w 779830"/>
              <a:gd name="connsiteY6" fmla="*/ 1673750 h 2449001"/>
              <a:gd name="connsiteX7" fmla="*/ 203049 w 779830"/>
              <a:gd name="connsiteY7" fmla="*/ 2441050 h 2449001"/>
              <a:gd name="connsiteX8" fmla="*/ 131487 w 779830"/>
              <a:gd name="connsiteY8" fmla="*/ 2449001 h 2449001"/>
              <a:gd name="connsiteX9" fmla="*/ 290 w 779830"/>
              <a:gd name="connsiteY9" fmla="*/ 1701579 h 2449001"/>
              <a:gd name="connsiteX10" fmla="*/ 95803 w 779830"/>
              <a:gd name="connsiteY10" fmla="*/ 1597201 h 2449001"/>
              <a:gd name="connsiteX11" fmla="*/ 84332 w 779830"/>
              <a:gd name="connsiteY11" fmla="*/ 1389262 h 2449001"/>
              <a:gd name="connsiteX12" fmla="*/ 334245 w 779830"/>
              <a:gd name="connsiteY12" fmla="*/ 1375575 h 2449001"/>
              <a:gd name="connsiteX13" fmla="*/ 425685 w 779830"/>
              <a:gd name="connsiteY13" fmla="*/ 1331843 h 2449001"/>
              <a:gd name="connsiteX14" fmla="*/ 238828 w 779830"/>
              <a:gd name="connsiteY14" fmla="*/ 0 h 2449001"/>
              <a:gd name="connsiteX15" fmla="*/ 552904 w 779830"/>
              <a:gd name="connsiteY15" fmla="*/ 0 h 2449001"/>
              <a:gd name="connsiteX16" fmla="*/ 684102 w 779830"/>
              <a:gd name="connsiteY16" fmla="*/ 962108 h 2449001"/>
              <a:gd name="connsiteX17" fmla="*/ 719882 w 779830"/>
              <a:gd name="connsiteY17" fmla="*/ 1307990 h 2449001"/>
              <a:gd name="connsiteX18" fmla="*/ 409781 w 779830"/>
              <a:gd name="connsiteY18" fmla="*/ 1268233 h 2449001"/>
              <a:gd name="connsiteX19" fmla="*/ 99681 w 779830"/>
              <a:gd name="connsiteY19" fmla="*/ 1288111 h 2449001"/>
              <a:gd name="connsiteX20" fmla="*/ 119559 w 779830"/>
              <a:gd name="connsiteY20" fmla="*/ 1017766 h 2449001"/>
              <a:gd name="connsiteX21" fmla="*/ 238828 w 779830"/>
              <a:gd name="connsiteY21" fmla="*/ 0 h 2449001"/>
              <a:gd name="connsiteX0" fmla="*/ 425766 w 779911"/>
              <a:gd name="connsiteY0" fmla="*/ 1331843 h 2449001"/>
              <a:gd name="connsiteX1" fmla="*/ 537085 w 779911"/>
              <a:gd name="connsiteY1" fmla="*/ 1379551 h 2449001"/>
              <a:gd name="connsiteX2" fmla="*/ 758515 w 779911"/>
              <a:gd name="connsiteY2" fmla="*/ 1406369 h 2449001"/>
              <a:gd name="connsiteX3" fmla="*/ 620573 w 779911"/>
              <a:gd name="connsiteY3" fmla="*/ 1741335 h 2449001"/>
              <a:gd name="connsiteX4" fmla="*/ 604670 w 779911"/>
              <a:gd name="connsiteY4" fmla="*/ 2441050 h 2449001"/>
              <a:gd name="connsiteX5" fmla="*/ 314448 w 779911"/>
              <a:gd name="connsiteY5" fmla="*/ 2445025 h 2449001"/>
              <a:gd name="connsiteX6" fmla="*/ 207105 w 779911"/>
              <a:gd name="connsiteY6" fmla="*/ 1673750 h 2449001"/>
              <a:gd name="connsiteX7" fmla="*/ 203130 w 779911"/>
              <a:gd name="connsiteY7" fmla="*/ 2441050 h 2449001"/>
              <a:gd name="connsiteX8" fmla="*/ 131568 w 779911"/>
              <a:gd name="connsiteY8" fmla="*/ 2449001 h 2449001"/>
              <a:gd name="connsiteX9" fmla="*/ 371 w 779911"/>
              <a:gd name="connsiteY9" fmla="*/ 1701579 h 2449001"/>
              <a:gd name="connsiteX10" fmla="*/ 95884 w 779911"/>
              <a:gd name="connsiteY10" fmla="*/ 1597201 h 2449001"/>
              <a:gd name="connsiteX11" fmla="*/ 84413 w 779911"/>
              <a:gd name="connsiteY11" fmla="*/ 1389262 h 2449001"/>
              <a:gd name="connsiteX12" fmla="*/ 334326 w 779911"/>
              <a:gd name="connsiteY12" fmla="*/ 1375575 h 2449001"/>
              <a:gd name="connsiteX13" fmla="*/ 425766 w 779911"/>
              <a:gd name="connsiteY13" fmla="*/ 1331843 h 2449001"/>
              <a:gd name="connsiteX14" fmla="*/ 238909 w 779911"/>
              <a:gd name="connsiteY14" fmla="*/ 0 h 2449001"/>
              <a:gd name="connsiteX15" fmla="*/ 552985 w 779911"/>
              <a:gd name="connsiteY15" fmla="*/ 0 h 2449001"/>
              <a:gd name="connsiteX16" fmla="*/ 684183 w 779911"/>
              <a:gd name="connsiteY16" fmla="*/ 962108 h 2449001"/>
              <a:gd name="connsiteX17" fmla="*/ 719963 w 779911"/>
              <a:gd name="connsiteY17" fmla="*/ 1307990 h 2449001"/>
              <a:gd name="connsiteX18" fmla="*/ 409862 w 779911"/>
              <a:gd name="connsiteY18" fmla="*/ 1268233 h 2449001"/>
              <a:gd name="connsiteX19" fmla="*/ 99762 w 779911"/>
              <a:gd name="connsiteY19" fmla="*/ 1288111 h 2449001"/>
              <a:gd name="connsiteX20" fmla="*/ 119640 w 779911"/>
              <a:gd name="connsiteY20" fmla="*/ 1017766 h 2449001"/>
              <a:gd name="connsiteX21" fmla="*/ 238909 w 779911"/>
              <a:gd name="connsiteY21" fmla="*/ 0 h 2449001"/>
              <a:gd name="connsiteX0" fmla="*/ 425696 w 779841"/>
              <a:gd name="connsiteY0" fmla="*/ 1331843 h 2449001"/>
              <a:gd name="connsiteX1" fmla="*/ 537015 w 779841"/>
              <a:gd name="connsiteY1" fmla="*/ 1379551 h 2449001"/>
              <a:gd name="connsiteX2" fmla="*/ 758445 w 779841"/>
              <a:gd name="connsiteY2" fmla="*/ 1406369 h 2449001"/>
              <a:gd name="connsiteX3" fmla="*/ 620503 w 779841"/>
              <a:gd name="connsiteY3" fmla="*/ 1741335 h 2449001"/>
              <a:gd name="connsiteX4" fmla="*/ 604600 w 779841"/>
              <a:gd name="connsiteY4" fmla="*/ 2441050 h 2449001"/>
              <a:gd name="connsiteX5" fmla="*/ 314378 w 779841"/>
              <a:gd name="connsiteY5" fmla="*/ 2445025 h 2449001"/>
              <a:gd name="connsiteX6" fmla="*/ 207035 w 779841"/>
              <a:gd name="connsiteY6" fmla="*/ 1673750 h 2449001"/>
              <a:gd name="connsiteX7" fmla="*/ 203060 w 779841"/>
              <a:gd name="connsiteY7" fmla="*/ 2441050 h 2449001"/>
              <a:gd name="connsiteX8" fmla="*/ 131498 w 779841"/>
              <a:gd name="connsiteY8" fmla="*/ 2449001 h 2449001"/>
              <a:gd name="connsiteX9" fmla="*/ 301 w 779841"/>
              <a:gd name="connsiteY9" fmla="*/ 1701579 h 2449001"/>
              <a:gd name="connsiteX10" fmla="*/ 95814 w 779841"/>
              <a:gd name="connsiteY10" fmla="*/ 1597201 h 2449001"/>
              <a:gd name="connsiteX11" fmla="*/ 84343 w 779841"/>
              <a:gd name="connsiteY11" fmla="*/ 1389262 h 2449001"/>
              <a:gd name="connsiteX12" fmla="*/ 334256 w 779841"/>
              <a:gd name="connsiteY12" fmla="*/ 1375575 h 2449001"/>
              <a:gd name="connsiteX13" fmla="*/ 425696 w 779841"/>
              <a:gd name="connsiteY13" fmla="*/ 1331843 h 2449001"/>
              <a:gd name="connsiteX14" fmla="*/ 238839 w 779841"/>
              <a:gd name="connsiteY14" fmla="*/ 0 h 2449001"/>
              <a:gd name="connsiteX15" fmla="*/ 552915 w 779841"/>
              <a:gd name="connsiteY15" fmla="*/ 0 h 2449001"/>
              <a:gd name="connsiteX16" fmla="*/ 684113 w 779841"/>
              <a:gd name="connsiteY16" fmla="*/ 962108 h 2449001"/>
              <a:gd name="connsiteX17" fmla="*/ 719893 w 779841"/>
              <a:gd name="connsiteY17" fmla="*/ 1307990 h 2449001"/>
              <a:gd name="connsiteX18" fmla="*/ 409792 w 779841"/>
              <a:gd name="connsiteY18" fmla="*/ 1268233 h 2449001"/>
              <a:gd name="connsiteX19" fmla="*/ 99692 w 779841"/>
              <a:gd name="connsiteY19" fmla="*/ 1288111 h 2449001"/>
              <a:gd name="connsiteX20" fmla="*/ 119570 w 779841"/>
              <a:gd name="connsiteY20" fmla="*/ 1017766 h 2449001"/>
              <a:gd name="connsiteX21" fmla="*/ 238839 w 779841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38839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19570 w 794874"/>
              <a:gd name="connsiteY20" fmla="*/ 1017766 h 2449001"/>
              <a:gd name="connsiteX21" fmla="*/ 238839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38839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38839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38839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38839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70023 w 794874"/>
              <a:gd name="connsiteY15" fmla="*/ 3422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70023 w 794874"/>
              <a:gd name="connsiteY15" fmla="*/ 3422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70023 w 794874"/>
              <a:gd name="connsiteY15" fmla="*/ 3422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1314"/>
              <a:gd name="connsiteY0" fmla="*/ 1331843 h 2449001"/>
              <a:gd name="connsiteX1" fmla="*/ 537015 w 791314"/>
              <a:gd name="connsiteY1" fmla="*/ 1379551 h 2449001"/>
              <a:gd name="connsiteX2" fmla="*/ 758445 w 791314"/>
              <a:gd name="connsiteY2" fmla="*/ 1406369 h 2449001"/>
              <a:gd name="connsiteX3" fmla="*/ 620503 w 791314"/>
              <a:gd name="connsiteY3" fmla="*/ 1741335 h 2449001"/>
              <a:gd name="connsiteX4" fmla="*/ 604600 w 791314"/>
              <a:gd name="connsiteY4" fmla="*/ 2441050 h 2449001"/>
              <a:gd name="connsiteX5" fmla="*/ 314378 w 791314"/>
              <a:gd name="connsiteY5" fmla="*/ 2445025 h 2449001"/>
              <a:gd name="connsiteX6" fmla="*/ 207035 w 791314"/>
              <a:gd name="connsiteY6" fmla="*/ 1673750 h 2449001"/>
              <a:gd name="connsiteX7" fmla="*/ 203060 w 791314"/>
              <a:gd name="connsiteY7" fmla="*/ 2441050 h 2449001"/>
              <a:gd name="connsiteX8" fmla="*/ 131498 w 791314"/>
              <a:gd name="connsiteY8" fmla="*/ 2449001 h 2449001"/>
              <a:gd name="connsiteX9" fmla="*/ 301 w 791314"/>
              <a:gd name="connsiteY9" fmla="*/ 1701579 h 2449001"/>
              <a:gd name="connsiteX10" fmla="*/ 95814 w 791314"/>
              <a:gd name="connsiteY10" fmla="*/ 1597201 h 2449001"/>
              <a:gd name="connsiteX11" fmla="*/ 84343 w 791314"/>
              <a:gd name="connsiteY11" fmla="*/ 1389262 h 2449001"/>
              <a:gd name="connsiteX12" fmla="*/ 334256 w 791314"/>
              <a:gd name="connsiteY12" fmla="*/ 1375575 h 2449001"/>
              <a:gd name="connsiteX13" fmla="*/ 425696 w 791314"/>
              <a:gd name="connsiteY13" fmla="*/ 1331843 h 2449001"/>
              <a:gd name="connsiteX14" fmla="*/ 218310 w 791314"/>
              <a:gd name="connsiteY14" fmla="*/ 0 h 2449001"/>
              <a:gd name="connsiteX15" fmla="*/ 570023 w 791314"/>
              <a:gd name="connsiteY15" fmla="*/ 3422 h 2449001"/>
              <a:gd name="connsiteX16" fmla="*/ 677271 w 791314"/>
              <a:gd name="connsiteY16" fmla="*/ 938156 h 2449001"/>
              <a:gd name="connsiteX17" fmla="*/ 719893 w 791314"/>
              <a:gd name="connsiteY17" fmla="*/ 1307990 h 2449001"/>
              <a:gd name="connsiteX18" fmla="*/ 409792 w 791314"/>
              <a:gd name="connsiteY18" fmla="*/ 1268233 h 2449001"/>
              <a:gd name="connsiteX19" fmla="*/ 99692 w 791314"/>
              <a:gd name="connsiteY19" fmla="*/ 1288111 h 2449001"/>
              <a:gd name="connsiteX20" fmla="*/ 133257 w 791314"/>
              <a:gd name="connsiteY20" fmla="*/ 945913 h 2449001"/>
              <a:gd name="connsiteX21" fmla="*/ 218310 w 791314"/>
              <a:gd name="connsiteY21" fmla="*/ 0 h 2449001"/>
              <a:gd name="connsiteX0" fmla="*/ 425696 w 791740"/>
              <a:gd name="connsiteY0" fmla="*/ 1331843 h 2449001"/>
              <a:gd name="connsiteX1" fmla="*/ 537015 w 791740"/>
              <a:gd name="connsiteY1" fmla="*/ 1379551 h 2449001"/>
              <a:gd name="connsiteX2" fmla="*/ 775553 w 791740"/>
              <a:gd name="connsiteY2" fmla="*/ 1406369 h 2449001"/>
              <a:gd name="connsiteX3" fmla="*/ 620503 w 791740"/>
              <a:gd name="connsiteY3" fmla="*/ 1741335 h 2449001"/>
              <a:gd name="connsiteX4" fmla="*/ 604600 w 791740"/>
              <a:gd name="connsiteY4" fmla="*/ 2441050 h 2449001"/>
              <a:gd name="connsiteX5" fmla="*/ 314378 w 791740"/>
              <a:gd name="connsiteY5" fmla="*/ 2445025 h 2449001"/>
              <a:gd name="connsiteX6" fmla="*/ 207035 w 791740"/>
              <a:gd name="connsiteY6" fmla="*/ 1673750 h 2449001"/>
              <a:gd name="connsiteX7" fmla="*/ 203060 w 791740"/>
              <a:gd name="connsiteY7" fmla="*/ 2441050 h 2449001"/>
              <a:gd name="connsiteX8" fmla="*/ 131498 w 791740"/>
              <a:gd name="connsiteY8" fmla="*/ 2449001 h 2449001"/>
              <a:gd name="connsiteX9" fmla="*/ 301 w 791740"/>
              <a:gd name="connsiteY9" fmla="*/ 1701579 h 2449001"/>
              <a:gd name="connsiteX10" fmla="*/ 95814 w 791740"/>
              <a:gd name="connsiteY10" fmla="*/ 1597201 h 2449001"/>
              <a:gd name="connsiteX11" fmla="*/ 84343 w 791740"/>
              <a:gd name="connsiteY11" fmla="*/ 1389262 h 2449001"/>
              <a:gd name="connsiteX12" fmla="*/ 334256 w 791740"/>
              <a:gd name="connsiteY12" fmla="*/ 1375575 h 2449001"/>
              <a:gd name="connsiteX13" fmla="*/ 425696 w 791740"/>
              <a:gd name="connsiteY13" fmla="*/ 1331843 h 2449001"/>
              <a:gd name="connsiteX14" fmla="*/ 218310 w 791740"/>
              <a:gd name="connsiteY14" fmla="*/ 0 h 2449001"/>
              <a:gd name="connsiteX15" fmla="*/ 570023 w 791740"/>
              <a:gd name="connsiteY15" fmla="*/ 3422 h 2449001"/>
              <a:gd name="connsiteX16" fmla="*/ 677271 w 791740"/>
              <a:gd name="connsiteY16" fmla="*/ 938156 h 2449001"/>
              <a:gd name="connsiteX17" fmla="*/ 719893 w 791740"/>
              <a:gd name="connsiteY17" fmla="*/ 1307990 h 2449001"/>
              <a:gd name="connsiteX18" fmla="*/ 409792 w 791740"/>
              <a:gd name="connsiteY18" fmla="*/ 1268233 h 2449001"/>
              <a:gd name="connsiteX19" fmla="*/ 99692 w 791740"/>
              <a:gd name="connsiteY19" fmla="*/ 1288111 h 2449001"/>
              <a:gd name="connsiteX20" fmla="*/ 133257 w 791740"/>
              <a:gd name="connsiteY20" fmla="*/ 945913 h 2449001"/>
              <a:gd name="connsiteX21" fmla="*/ 218310 w 791740"/>
              <a:gd name="connsiteY21" fmla="*/ 0 h 2449001"/>
              <a:gd name="connsiteX0" fmla="*/ 425696 w 798638"/>
              <a:gd name="connsiteY0" fmla="*/ 1331843 h 2449001"/>
              <a:gd name="connsiteX1" fmla="*/ 537015 w 798638"/>
              <a:gd name="connsiteY1" fmla="*/ 1379551 h 2449001"/>
              <a:gd name="connsiteX2" fmla="*/ 775553 w 798638"/>
              <a:gd name="connsiteY2" fmla="*/ 1406369 h 2449001"/>
              <a:gd name="connsiteX3" fmla="*/ 620503 w 798638"/>
              <a:gd name="connsiteY3" fmla="*/ 1741335 h 2449001"/>
              <a:gd name="connsiteX4" fmla="*/ 604600 w 798638"/>
              <a:gd name="connsiteY4" fmla="*/ 2441050 h 2449001"/>
              <a:gd name="connsiteX5" fmla="*/ 314378 w 798638"/>
              <a:gd name="connsiteY5" fmla="*/ 2445025 h 2449001"/>
              <a:gd name="connsiteX6" fmla="*/ 207035 w 798638"/>
              <a:gd name="connsiteY6" fmla="*/ 1673750 h 2449001"/>
              <a:gd name="connsiteX7" fmla="*/ 203060 w 798638"/>
              <a:gd name="connsiteY7" fmla="*/ 2441050 h 2449001"/>
              <a:gd name="connsiteX8" fmla="*/ 131498 w 798638"/>
              <a:gd name="connsiteY8" fmla="*/ 2449001 h 2449001"/>
              <a:gd name="connsiteX9" fmla="*/ 301 w 798638"/>
              <a:gd name="connsiteY9" fmla="*/ 1701579 h 2449001"/>
              <a:gd name="connsiteX10" fmla="*/ 95814 w 798638"/>
              <a:gd name="connsiteY10" fmla="*/ 1597201 h 2449001"/>
              <a:gd name="connsiteX11" fmla="*/ 84343 w 798638"/>
              <a:gd name="connsiteY11" fmla="*/ 1389262 h 2449001"/>
              <a:gd name="connsiteX12" fmla="*/ 334256 w 798638"/>
              <a:gd name="connsiteY12" fmla="*/ 1375575 h 2449001"/>
              <a:gd name="connsiteX13" fmla="*/ 425696 w 798638"/>
              <a:gd name="connsiteY13" fmla="*/ 1331843 h 2449001"/>
              <a:gd name="connsiteX14" fmla="*/ 218310 w 798638"/>
              <a:gd name="connsiteY14" fmla="*/ 0 h 2449001"/>
              <a:gd name="connsiteX15" fmla="*/ 570023 w 798638"/>
              <a:gd name="connsiteY15" fmla="*/ 3422 h 2449001"/>
              <a:gd name="connsiteX16" fmla="*/ 677271 w 798638"/>
              <a:gd name="connsiteY16" fmla="*/ 938156 h 2449001"/>
              <a:gd name="connsiteX17" fmla="*/ 719893 w 798638"/>
              <a:gd name="connsiteY17" fmla="*/ 1307990 h 2449001"/>
              <a:gd name="connsiteX18" fmla="*/ 409792 w 798638"/>
              <a:gd name="connsiteY18" fmla="*/ 1268233 h 2449001"/>
              <a:gd name="connsiteX19" fmla="*/ 99692 w 798638"/>
              <a:gd name="connsiteY19" fmla="*/ 1288111 h 2449001"/>
              <a:gd name="connsiteX20" fmla="*/ 133257 w 798638"/>
              <a:gd name="connsiteY20" fmla="*/ 945913 h 2449001"/>
              <a:gd name="connsiteX21" fmla="*/ 218310 w 798638"/>
              <a:gd name="connsiteY21" fmla="*/ 0 h 2449001"/>
              <a:gd name="connsiteX0" fmla="*/ 425696 w 798137"/>
              <a:gd name="connsiteY0" fmla="*/ 1331843 h 2449001"/>
              <a:gd name="connsiteX1" fmla="*/ 537015 w 798137"/>
              <a:gd name="connsiteY1" fmla="*/ 1379551 h 2449001"/>
              <a:gd name="connsiteX2" fmla="*/ 775553 w 798137"/>
              <a:gd name="connsiteY2" fmla="*/ 1406369 h 2449001"/>
              <a:gd name="connsiteX3" fmla="*/ 613659 w 798137"/>
              <a:gd name="connsiteY3" fmla="*/ 1785816 h 2449001"/>
              <a:gd name="connsiteX4" fmla="*/ 604600 w 798137"/>
              <a:gd name="connsiteY4" fmla="*/ 2441050 h 2449001"/>
              <a:gd name="connsiteX5" fmla="*/ 314378 w 798137"/>
              <a:gd name="connsiteY5" fmla="*/ 2445025 h 2449001"/>
              <a:gd name="connsiteX6" fmla="*/ 207035 w 798137"/>
              <a:gd name="connsiteY6" fmla="*/ 1673750 h 2449001"/>
              <a:gd name="connsiteX7" fmla="*/ 203060 w 798137"/>
              <a:gd name="connsiteY7" fmla="*/ 2441050 h 2449001"/>
              <a:gd name="connsiteX8" fmla="*/ 131498 w 798137"/>
              <a:gd name="connsiteY8" fmla="*/ 2449001 h 2449001"/>
              <a:gd name="connsiteX9" fmla="*/ 301 w 798137"/>
              <a:gd name="connsiteY9" fmla="*/ 1701579 h 2449001"/>
              <a:gd name="connsiteX10" fmla="*/ 95814 w 798137"/>
              <a:gd name="connsiteY10" fmla="*/ 1597201 h 2449001"/>
              <a:gd name="connsiteX11" fmla="*/ 84343 w 798137"/>
              <a:gd name="connsiteY11" fmla="*/ 1389262 h 2449001"/>
              <a:gd name="connsiteX12" fmla="*/ 334256 w 798137"/>
              <a:gd name="connsiteY12" fmla="*/ 1375575 h 2449001"/>
              <a:gd name="connsiteX13" fmla="*/ 425696 w 798137"/>
              <a:gd name="connsiteY13" fmla="*/ 1331843 h 2449001"/>
              <a:gd name="connsiteX14" fmla="*/ 218310 w 798137"/>
              <a:gd name="connsiteY14" fmla="*/ 0 h 2449001"/>
              <a:gd name="connsiteX15" fmla="*/ 570023 w 798137"/>
              <a:gd name="connsiteY15" fmla="*/ 3422 h 2449001"/>
              <a:gd name="connsiteX16" fmla="*/ 677271 w 798137"/>
              <a:gd name="connsiteY16" fmla="*/ 938156 h 2449001"/>
              <a:gd name="connsiteX17" fmla="*/ 719893 w 798137"/>
              <a:gd name="connsiteY17" fmla="*/ 1307990 h 2449001"/>
              <a:gd name="connsiteX18" fmla="*/ 409792 w 798137"/>
              <a:gd name="connsiteY18" fmla="*/ 1268233 h 2449001"/>
              <a:gd name="connsiteX19" fmla="*/ 99692 w 798137"/>
              <a:gd name="connsiteY19" fmla="*/ 1288111 h 2449001"/>
              <a:gd name="connsiteX20" fmla="*/ 133257 w 798137"/>
              <a:gd name="connsiteY20" fmla="*/ 945913 h 2449001"/>
              <a:gd name="connsiteX21" fmla="*/ 218310 w 798137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07035 w 797686"/>
              <a:gd name="connsiteY6" fmla="*/ 1673750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13878 w 797686"/>
              <a:gd name="connsiteY6" fmla="*/ 1707967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13878 w 797686"/>
              <a:gd name="connsiteY6" fmla="*/ 1707967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24143 w 797686"/>
              <a:gd name="connsiteY6" fmla="*/ 1721654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47 w 797637"/>
              <a:gd name="connsiteY0" fmla="*/ 1331843 h 2449001"/>
              <a:gd name="connsiteX1" fmla="*/ 536966 w 797637"/>
              <a:gd name="connsiteY1" fmla="*/ 1379551 h 2449001"/>
              <a:gd name="connsiteX2" fmla="*/ 775504 w 797637"/>
              <a:gd name="connsiteY2" fmla="*/ 1406369 h 2449001"/>
              <a:gd name="connsiteX3" fmla="*/ 613610 w 797637"/>
              <a:gd name="connsiteY3" fmla="*/ 1785816 h 2449001"/>
              <a:gd name="connsiteX4" fmla="*/ 604551 w 797637"/>
              <a:gd name="connsiteY4" fmla="*/ 2441050 h 2449001"/>
              <a:gd name="connsiteX5" fmla="*/ 314329 w 797637"/>
              <a:gd name="connsiteY5" fmla="*/ 2445025 h 2449001"/>
              <a:gd name="connsiteX6" fmla="*/ 224094 w 797637"/>
              <a:gd name="connsiteY6" fmla="*/ 1721654 h 2449001"/>
              <a:gd name="connsiteX7" fmla="*/ 203011 w 797637"/>
              <a:gd name="connsiteY7" fmla="*/ 2441050 h 2449001"/>
              <a:gd name="connsiteX8" fmla="*/ 131449 w 797637"/>
              <a:gd name="connsiteY8" fmla="*/ 2449001 h 2449001"/>
              <a:gd name="connsiteX9" fmla="*/ 252 w 797637"/>
              <a:gd name="connsiteY9" fmla="*/ 1701579 h 2449001"/>
              <a:gd name="connsiteX10" fmla="*/ 112873 w 797637"/>
              <a:gd name="connsiteY10" fmla="*/ 1641682 h 2449001"/>
              <a:gd name="connsiteX11" fmla="*/ 84294 w 797637"/>
              <a:gd name="connsiteY11" fmla="*/ 1389262 h 2449001"/>
              <a:gd name="connsiteX12" fmla="*/ 334207 w 797637"/>
              <a:gd name="connsiteY12" fmla="*/ 1375575 h 2449001"/>
              <a:gd name="connsiteX13" fmla="*/ 425647 w 797637"/>
              <a:gd name="connsiteY13" fmla="*/ 1331843 h 2449001"/>
              <a:gd name="connsiteX14" fmla="*/ 218261 w 797637"/>
              <a:gd name="connsiteY14" fmla="*/ 0 h 2449001"/>
              <a:gd name="connsiteX15" fmla="*/ 569974 w 797637"/>
              <a:gd name="connsiteY15" fmla="*/ 3422 h 2449001"/>
              <a:gd name="connsiteX16" fmla="*/ 677222 w 797637"/>
              <a:gd name="connsiteY16" fmla="*/ 938156 h 2449001"/>
              <a:gd name="connsiteX17" fmla="*/ 719844 w 797637"/>
              <a:gd name="connsiteY17" fmla="*/ 1307990 h 2449001"/>
              <a:gd name="connsiteX18" fmla="*/ 409743 w 797637"/>
              <a:gd name="connsiteY18" fmla="*/ 1268233 h 2449001"/>
              <a:gd name="connsiteX19" fmla="*/ 99643 w 797637"/>
              <a:gd name="connsiteY19" fmla="*/ 1288111 h 2449001"/>
              <a:gd name="connsiteX20" fmla="*/ 133208 w 797637"/>
              <a:gd name="connsiteY20" fmla="*/ 945913 h 2449001"/>
              <a:gd name="connsiteX21" fmla="*/ 218261 w 797637"/>
              <a:gd name="connsiteY21" fmla="*/ 0 h 2449001"/>
              <a:gd name="connsiteX0" fmla="*/ 425647 w 797637"/>
              <a:gd name="connsiteY0" fmla="*/ 1331843 h 2449001"/>
              <a:gd name="connsiteX1" fmla="*/ 536966 w 797637"/>
              <a:gd name="connsiteY1" fmla="*/ 1379551 h 2449001"/>
              <a:gd name="connsiteX2" fmla="*/ 775504 w 797637"/>
              <a:gd name="connsiteY2" fmla="*/ 1406369 h 2449001"/>
              <a:gd name="connsiteX3" fmla="*/ 613610 w 797637"/>
              <a:gd name="connsiteY3" fmla="*/ 1785816 h 2449001"/>
              <a:gd name="connsiteX4" fmla="*/ 604551 w 797637"/>
              <a:gd name="connsiteY4" fmla="*/ 2441050 h 2449001"/>
              <a:gd name="connsiteX5" fmla="*/ 314329 w 797637"/>
              <a:gd name="connsiteY5" fmla="*/ 2445025 h 2449001"/>
              <a:gd name="connsiteX6" fmla="*/ 224094 w 797637"/>
              <a:gd name="connsiteY6" fmla="*/ 1721654 h 2449001"/>
              <a:gd name="connsiteX7" fmla="*/ 203011 w 797637"/>
              <a:gd name="connsiteY7" fmla="*/ 2441050 h 2449001"/>
              <a:gd name="connsiteX8" fmla="*/ 131449 w 797637"/>
              <a:gd name="connsiteY8" fmla="*/ 2449001 h 2449001"/>
              <a:gd name="connsiteX9" fmla="*/ 252 w 797637"/>
              <a:gd name="connsiteY9" fmla="*/ 1701579 h 2449001"/>
              <a:gd name="connsiteX10" fmla="*/ 112873 w 797637"/>
              <a:gd name="connsiteY10" fmla="*/ 1641682 h 2449001"/>
              <a:gd name="connsiteX11" fmla="*/ 84294 w 797637"/>
              <a:gd name="connsiteY11" fmla="*/ 1389262 h 2449001"/>
              <a:gd name="connsiteX12" fmla="*/ 334207 w 797637"/>
              <a:gd name="connsiteY12" fmla="*/ 1375575 h 2449001"/>
              <a:gd name="connsiteX13" fmla="*/ 425647 w 797637"/>
              <a:gd name="connsiteY13" fmla="*/ 1331843 h 2449001"/>
              <a:gd name="connsiteX14" fmla="*/ 218261 w 797637"/>
              <a:gd name="connsiteY14" fmla="*/ 0 h 2449001"/>
              <a:gd name="connsiteX15" fmla="*/ 569974 w 797637"/>
              <a:gd name="connsiteY15" fmla="*/ 3422 h 2449001"/>
              <a:gd name="connsiteX16" fmla="*/ 677222 w 797637"/>
              <a:gd name="connsiteY16" fmla="*/ 938156 h 2449001"/>
              <a:gd name="connsiteX17" fmla="*/ 719844 w 797637"/>
              <a:gd name="connsiteY17" fmla="*/ 1307990 h 2449001"/>
              <a:gd name="connsiteX18" fmla="*/ 409743 w 797637"/>
              <a:gd name="connsiteY18" fmla="*/ 1268233 h 2449001"/>
              <a:gd name="connsiteX19" fmla="*/ 99643 w 797637"/>
              <a:gd name="connsiteY19" fmla="*/ 1288111 h 2449001"/>
              <a:gd name="connsiteX20" fmla="*/ 133208 w 797637"/>
              <a:gd name="connsiteY20" fmla="*/ 945913 h 2449001"/>
              <a:gd name="connsiteX21" fmla="*/ 218261 w 797637"/>
              <a:gd name="connsiteY21" fmla="*/ 0 h 2449001"/>
              <a:gd name="connsiteX0" fmla="*/ 425647 w 797637"/>
              <a:gd name="connsiteY0" fmla="*/ 1331843 h 2449001"/>
              <a:gd name="connsiteX1" fmla="*/ 536966 w 797637"/>
              <a:gd name="connsiteY1" fmla="*/ 1379551 h 2449001"/>
              <a:gd name="connsiteX2" fmla="*/ 775504 w 797637"/>
              <a:gd name="connsiteY2" fmla="*/ 1406369 h 2449001"/>
              <a:gd name="connsiteX3" fmla="*/ 613610 w 797637"/>
              <a:gd name="connsiteY3" fmla="*/ 1785816 h 2449001"/>
              <a:gd name="connsiteX4" fmla="*/ 604551 w 797637"/>
              <a:gd name="connsiteY4" fmla="*/ 2441050 h 2449001"/>
              <a:gd name="connsiteX5" fmla="*/ 314329 w 797637"/>
              <a:gd name="connsiteY5" fmla="*/ 2445025 h 2449001"/>
              <a:gd name="connsiteX6" fmla="*/ 224094 w 797637"/>
              <a:gd name="connsiteY6" fmla="*/ 1721654 h 2449001"/>
              <a:gd name="connsiteX7" fmla="*/ 203011 w 797637"/>
              <a:gd name="connsiteY7" fmla="*/ 2441050 h 2449001"/>
              <a:gd name="connsiteX8" fmla="*/ 131449 w 797637"/>
              <a:gd name="connsiteY8" fmla="*/ 2449001 h 2449001"/>
              <a:gd name="connsiteX9" fmla="*/ 252 w 797637"/>
              <a:gd name="connsiteY9" fmla="*/ 1701579 h 2449001"/>
              <a:gd name="connsiteX10" fmla="*/ 112873 w 797637"/>
              <a:gd name="connsiteY10" fmla="*/ 1641682 h 2449001"/>
              <a:gd name="connsiteX11" fmla="*/ 84294 w 797637"/>
              <a:gd name="connsiteY11" fmla="*/ 1389262 h 2449001"/>
              <a:gd name="connsiteX12" fmla="*/ 334207 w 797637"/>
              <a:gd name="connsiteY12" fmla="*/ 1375575 h 2449001"/>
              <a:gd name="connsiteX13" fmla="*/ 425647 w 797637"/>
              <a:gd name="connsiteY13" fmla="*/ 1331843 h 2449001"/>
              <a:gd name="connsiteX14" fmla="*/ 218261 w 797637"/>
              <a:gd name="connsiteY14" fmla="*/ 0 h 2449001"/>
              <a:gd name="connsiteX15" fmla="*/ 569974 w 797637"/>
              <a:gd name="connsiteY15" fmla="*/ 3422 h 2449001"/>
              <a:gd name="connsiteX16" fmla="*/ 677222 w 797637"/>
              <a:gd name="connsiteY16" fmla="*/ 938156 h 2449001"/>
              <a:gd name="connsiteX17" fmla="*/ 719844 w 797637"/>
              <a:gd name="connsiteY17" fmla="*/ 1307990 h 2449001"/>
              <a:gd name="connsiteX18" fmla="*/ 409743 w 797637"/>
              <a:gd name="connsiteY18" fmla="*/ 1268233 h 2449001"/>
              <a:gd name="connsiteX19" fmla="*/ 99643 w 797637"/>
              <a:gd name="connsiteY19" fmla="*/ 1288111 h 2449001"/>
              <a:gd name="connsiteX20" fmla="*/ 133208 w 797637"/>
              <a:gd name="connsiteY20" fmla="*/ 945913 h 2449001"/>
              <a:gd name="connsiteX21" fmla="*/ 218261 w 797637"/>
              <a:gd name="connsiteY21" fmla="*/ 0 h 2449001"/>
              <a:gd name="connsiteX0" fmla="*/ 405179 w 777169"/>
              <a:gd name="connsiteY0" fmla="*/ 1331843 h 2449001"/>
              <a:gd name="connsiteX1" fmla="*/ 516498 w 777169"/>
              <a:gd name="connsiteY1" fmla="*/ 1379551 h 2449001"/>
              <a:gd name="connsiteX2" fmla="*/ 755036 w 777169"/>
              <a:gd name="connsiteY2" fmla="*/ 1406369 h 2449001"/>
              <a:gd name="connsiteX3" fmla="*/ 593142 w 777169"/>
              <a:gd name="connsiteY3" fmla="*/ 1785816 h 2449001"/>
              <a:gd name="connsiteX4" fmla="*/ 584083 w 777169"/>
              <a:gd name="connsiteY4" fmla="*/ 2441050 h 2449001"/>
              <a:gd name="connsiteX5" fmla="*/ 293861 w 777169"/>
              <a:gd name="connsiteY5" fmla="*/ 2445025 h 2449001"/>
              <a:gd name="connsiteX6" fmla="*/ 203626 w 777169"/>
              <a:gd name="connsiteY6" fmla="*/ 1721654 h 2449001"/>
              <a:gd name="connsiteX7" fmla="*/ 182543 w 777169"/>
              <a:gd name="connsiteY7" fmla="*/ 2441050 h 2449001"/>
              <a:gd name="connsiteX8" fmla="*/ 110981 w 777169"/>
              <a:gd name="connsiteY8" fmla="*/ 2449001 h 2449001"/>
              <a:gd name="connsiteX9" fmla="*/ 313 w 777169"/>
              <a:gd name="connsiteY9" fmla="*/ 1749481 h 2449001"/>
              <a:gd name="connsiteX10" fmla="*/ 92405 w 777169"/>
              <a:gd name="connsiteY10" fmla="*/ 1641682 h 2449001"/>
              <a:gd name="connsiteX11" fmla="*/ 63826 w 777169"/>
              <a:gd name="connsiteY11" fmla="*/ 1389262 h 2449001"/>
              <a:gd name="connsiteX12" fmla="*/ 313739 w 777169"/>
              <a:gd name="connsiteY12" fmla="*/ 1375575 h 2449001"/>
              <a:gd name="connsiteX13" fmla="*/ 405179 w 777169"/>
              <a:gd name="connsiteY13" fmla="*/ 1331843 h 2449001"/>
              <a:gd name="connsiteX14" fmla="*/ 197793 w 777169"/>
              <a:gd name="connsiteY14" fmla="*/ 0 h 2449001"/>
              <a:gd name="connsiteX15" fmla="*/ 549506 w 777169"/>
              <a:gd name="connsiteY15" fmla="*/ 3422 h 2449001"/>
              <a:gd name="connsiteX16" fmla="*/ 656754 w 777169"/>
              <a:gd name="connsiteY16" fmla="*/ 938156 h 2449001"/>
              <a:gd name="connsiteX17" fmla="*/ 699376 w 777169"/>
              <a:gd name="connsiteY17" fmla="*/ 1307990 h 2449001"/>
              <a:gd name="connsiteX18" fmla="*/ 389275 w 777169"/>
              <a:gd name="connsiteY18" fmla="*/ 1268233 h 2449001"/>
              <a:gd name="connsiteX19" fmla="*/ 79175 w 777169"/>
              <a:gd name="connsiteY19" fmla="*/ 1288111 h 2449001"/>
              <a:gd name="connsiteX20" fmla="*/ 112740 w 777169"/>
              <a:gd name="connsiteY20" fmla="*/ 945913 h 2449001"/>
              <a:gd name="connsiteX21" fmla="*/ 197793 w 777169"/>
              <a:gd name="connsiteY21" fmla="*/ 0 h 2449001"/>
              <a:gd name="connsiteX0" fmla="*/ 413332 w 785322"/>
              <a:gd name="connsiteY0" fmla="*/ 1331843 h 2449001"/>
              <a:gd name="connsiteX1" fmla="*/ 524651 w 785322"/>
              <a:gd name="connsiteY1" fmla="*/ 1379551 h 2449001"/>
              <a:gd name="connsiteX2" fmla="*/ 763189 w 785322"/>
              <a:gd name="connsiteY2" fmla="*/ 1406369 h 2449001"/>
              <a:gd name="connsiteX3" fmla="*/ 601295 w 785322"/>
              <a:gd name="connsiteY3" fmla="*/ 1785816 h 2449001"/>
              <a:gd name="connsiteX4" fmla="*/ 592236 w 785322"/>
              <a:gd name="connsiteY4" fmla="*/ 2441050 h 2449001"/>
              <a:gd name="connsiteX5" fmla="*/ 302014 w 785322"/>
              <a:gd name="connsiteY5" fmla="*/ 2445025 h 2449001"/>
              <a:gd name="connsiteX6" fmla="*/ 211779 w 785322"/>
              <a:gd name="connsiteY6" fmla="*/ 1721654 h 2449001"/>
              <a:gd name="connsiteX7" fmla="*/ 190696 w 785322"/>
              <a:gd name="connsiteY7" fmla="*/ 2441050 h 2449001"/>
              <a:gd name="connsiteX8" fmla="*/ 119134 w 785322"/>
              <a:gd name="connsiteY8" fmla="*/ 2449001 h 2449001"/>
              <a:gd name="connsiteX9" fmla="*/ 8466 w 785322"/>
              <a:gd name="connsiteY9" fmla="*/ 1749481 h 2449001"/>
              <a:gd name="connsiteX10" fmla="*/ 100558 w 785322"/>
              <a:gd name="connsiteY10" fmla="*/ 1641682 h 2449001"/>
              <a:gd name="connsiteX11" fmla="*/ 71979 w 785322"/>
              <a:gd name="connsiteY11" fmla="*/ 1389262 h 2449001"/>
              <a:gd name="connsiteX12" fmla="*/ 321892 w 785322"/>
              <a:gd name="connsiteY12" fmla="*/ 1375575 h 2449001"/>
              <a:gd name="connsiteX13" fmla="*/ 413332 w 785322"/>
              <a:gd name="connsiteY13" fmla="*/ 1331843 h 2449001"/>
              <a:gd name="connsiteX14" fmla="*/ 205946 w 785322"/>
              <a:gd name="connsiteY14" fmla="*/ 0 h 2449001"/>
              <a:gd name="connsiteX15" fmla="*/ 557659 w 785322"/>
              <a:gd name="connsiteY15" fmla="*/ 3422 h 2449001"/>
              <a:gd name="connsiteX16" fmla="*/ 664907 w 785322"/>
              <a:gd name="connsiteY16" fmla="*/ 938156 h 2449001"/>
              <a:gd name="connsiteX17" fmla="*/ 707529 w 785322"/>
              <a:gd name="connsiteY17" fmla="*/ 1307990 h 2449001"/>
              <a:gd name="connsiteX18" fmla="*/ 397428 w 785322"/>
              <a:gd name="connsiteY18" fmla="*/ 1268233 h 2449001"/>
              <a:gd name="connsiteX19" fmla="*/ 87328 w 785322"/>
              <a:gd name="connsiteY19" fmla="*/ 1288111 h 2449001"/>
              <a:gd name="connsiteX20" fmla="*/ 120893 w 785322"/>
              <a:gd name="connsiteY20" fmla="*/ 945913 h 2449001"/>
              <a:gd name="connsiteX21" fmla="*/ 205946 w 785322"/>
              <a:gd name="connsiteY21" fmla="*/ 0 h 2449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785322" h="2449001">
                <a:moveTo>
                  <a:pt x="413332" y="1331843"/>
                </a:moveTo>
                <a:cubicBezTo>
                  <a:pt x="470316" y="1339795"/>
                  <a:pt x="487545" y="1363648"/>
                  <a:pt x="524651" y="1379551"/>
                </a:cubicBezTo>
                <a:cubicBezTo>
                  <a:pt x="598461" y="1388490"/>
                  <a:pt x="730438" y="1342684"/>
                  <a:pt x="763189" y="1406369"/>
                </a:cubicBezTo>
                <a:cubicBezTo>
                  <a:pt x="860365" y="1644887"/>
                  <a:pt x="606378" y="1660931"/>
                  <a:pt x="601295" y="1785816"/>
                </a:cubicBezTo>
                <a:cubicBezTo>
                  <a:pt x="592018" y="1995200"/>
                  <a:pt x="585610" y="2024932"/>
                  <a:pt x="592236" y="2441050"/>
                </a:cubicBezTo>
                <a:lnTo>
                  <a:pt x="302014" y="2445025"/>
                </a:lnTo>
                <a:cubicBezTo>
                  <a:pt x="266233" y="2198535"/>
                  <a:pt x="340856" y="1660357"/>
                  <a:pt x="211779" y="1721654"/>
                </a:cubicBezTo>
                <a:cubicBezTo>
                  <a:pt x="170697" y="1762736"/>
                  <a:pt x="192021" y="2185283"/>
                  <a:pt x="190696" y="2441050"/>
                </a:cubicBezTo>
                <a:cubicBezTo>
                  <a:pt x="146301" y="2445688"/>
                  <a:pt x="179432" y="2445688"/>
                  <a:pt x="119134" y="2449001"/>
                </a:cubicBezTo>
                <a:cubicBezTo>
                  <a:pt x="103231" y="1623390"/>
                  <a:pt x="60150" y="1875377"/>
                  <a:pt x="8466" y="1749481"/>
                </a:cubicBezTo>
                <a:cubicBezTo>
                  <a:pt x="-31697" y="1604092"/>
                  <a:pt x="83130" y="1642413"/>
                  <a:pt x="100558" y="1641682"/>
                </a:cubicBezTo>
                <a:cubicBezTo>
                  <a:pt x="5622" y="1561516"/>
                  <a:pt x="-3874" y="1450657"/>
                  <a:pt x="71979" y="1389262"/>
                </a:cubicBezTo>
                <a:cubicBezTo>
                  <a:pt x="119567" y="1358010"/>
                  <a:pt x="239728" y="1375575"/>
                  <a:pt x="321892" y="1375575"/>
                </a:cubicBezTo>
                <a:cubicBezTo>
                  <a:pt x="347071" y="1360998"/>
                  <a:pt x="364299" y="1334493"/>
                  <a:pt x="413332" y="1331843"/>
                </a:cubicBezTo>
                <a:close/>
                <a:moveTo>
                  <a:pt x="205946" y="0"/>
                </a:moveTo>
                <a:lnTo>
                  <a:pt x="557659" y="3422"/>
                </a:lnTo>
                <a:cubicBezTo>
                  <a:pt x="580863" y="327547"/>
                  <a:pt x="489978" y="820211"/>
                  <a:pt x="664907" y="938156"/>
                </a:cubicBezTo>
                <a:cubicBezTo>
                  <a:pt x="834535" y="1061401"/>
                  <a:pt x="785141" y="1256861"/>
                  <a:pt x="707529" y="1307990"/>
                </a:cubicBezTo>
                <a:cubicBezTo>
                  <a:pt x="596211" y="1362324"/>
                  <a:pt x="496819" y="1313291"/>
                  <a:pt x="397428" y="1268233"/>
                </a:cubicBezTo>
                <a:cubicBezTo>
                  <a:pt x="324542" y="1317265"/>
                  <a:pt x="192020" y="1358347"/>
                  <a:pt x="87328" y="1288111"/>
                </a:cubicBezTo>
                <a:cubicBezTo>
                  <a:pt x="-33267" y="1184744"/>
                  <a:pt x="58608" y="985670"/>
                  <a:pt x="120893" y="945913"/>
                </a:cubicBezTo>
                <a:cubicBezTo>
                  <a:pt x="259584" y="846619"/>
                  <a:pt x="211126" y="365206"/>
                  <a:pt x="20594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0" name="Freeform 108">
            <a:extLst>
              <a:ext uri="{FF2B5EF4-FFF2-40B4-BE49-F238E27FC236}">
                <a16:creationId xmlns:a16="http://schemas.microsoft.com/office/drawing/2014/main" id="{6A02011B-41CE-4E20-9214-001F7D847E12}"/>
              </a:ext>
            </a:extLst>
          </p:cNvPr>
          <p:cNvSpPr/>
          <p:nvPr/>
        </p:nvSpPr>
        <p:spPr>
          <a:xfrm>
            <a:off x="6129967" y="2416730"/>
            <a:ext cx="501857" cy="554554"/>
          </a:xfrm>
          <a:custGeom>
            <a:avLst/>
            <a:gdLst/>
            <a:ahLst/>
            <a:cxnLst/>
            <a:rect l="l" t="t" r="r" b="b"/>
            <a:pathLst>
              <a:path w="341005" h="376812">
                <a:moveTo>
                  <a:pt x="179590" y="105941"/>
                </a:moveTo>
                <a:cubicBezTo>
                  <a:pt x="189466" y="103284"/>
                  <a:pt x="200229" y="106383"/>
                  <a:pt x="207502" y="113978"/>
                </a:cubicBezTo>
                <a:lnTo>
                  <a:pt x="205155" y="116193"/>
                </a:lnTo>
                <a:cubicBezTo>
                  <a:pt x="198727" y="109493"/>
                  <a:pt x="189244" y="106732"/>
                  <a:pt x="180543" y="109027"/>
                </a:cubicBezTo>
                <a:cubicBezTo>
                  <a:pt x="171284" y="111470"/>
                  <a:pt x="164597" y="119184"/>
                  <a:pt x="163491" y="128699"/>
                </a:cubicBezTo>
                <a:lnTo>
                  <a:pt x="160301" y="128192"/>
                </a:lnTo>
                <a:cubicBezTo>
                  <a:pt x="160626" y="125509"/>
                  <a:pt x="161343" y="122953"/>
                  <a:pt x="162397" y="120583"/>
                </a:cubicBezTo>
                <a:cubicBezTo>
                  <a:pt x="163188" y="118806"/>
                  <a:pt x="164168" y="117134"/>
                  <a:pt x="165317" y="115593"/>
                </a:cubicBezTo>
                <a:close/>
                <a:moveTo>
                  <a:pt x="184774" y="76800"/>
                </a:moveTo>
                <a:cubicBezTo>
                  <a:pt x="189722" y="75892"/>
                  <a:pt x="194950" y="76276"/>
                  <a:pt x="199898" y="78055"/>
                </a:cubicBezTo>
                <a:lnTo>
                  <a:pt x="198784" y="81085"/>
                </a:lnTo>
                <a:cubicBezTo>
                  <a:pt x="190044" y="77951"/>
                  <a:pt x="180324" y="79705"/>
                  <a:pt x="173557" y="85636"/>
                </a:cubicBezTo>
                <a:cubicBezTo>
                  <a:pt x="166357" y="91948"/>
                  <a:pt x="163808" y="101834"/>
                  <a:pt x="167057" y="110845"/>
                </a:cubicBezTo>
                <a:lnTo>
                  <a:pt x="163976" y="111813"/>
                </a:lnTo>
                <a:cubicBezTo>
                  <a:pt x="161264" y="104174"/>
                  <a:pt x="162206" y="95982"/>
                  <a:pt x="166259" y="89343"/>
                </a:cubicBezTo>
                <a:lnTo>
                  <a:pt x="171329" y="83298"/>
                </a:lnTo>
                <a:cubicBezTo>
                  <a:pt x="175158" y="79908"/>
                  <a:pt x="179826" y="77708"/>
                  <a:pt x="184774" y="76800"/>
                </a:cubicBezTo>
                <a:close/>
                <a:moveTo>
                  <a:pt x="179076" y="24908"/>
                </a:moveTo>
                <a:cubicBezTo>
                  <a:pt x="173882" y="25821"/>
                  <a:pt x="169065" y="28595"/>
                  <a:pt x="165693" y="33023"/>
                </a:cubicBezTo>
                <a:lnTo>
                  <a:pt x="165081" y="32645"/>
                </a:lnTo>
                <a:lnTo>
                  <a:pt x="164343" y="33841"/>
                </a:lnTo>
                <a:lnTo>
                  <a:pt x="159156" y="28989"/>
                </a:lnTo>
                <a:cubicBezTo>
                  <a:pt x="147650" y="21890"/>
                  <a:pt x="132568" y="25462"/>
                  <a:pt x="125468" y="36968"/>
                </a:cubicBezTo>
                <a:cubicBezTo>
                  <a:pt x="125028" y="37682"/>
                  <a:pt x="124628" y="38410"/>
                  <a:pt x="124607" y="39302"/>
                </a:cubicBezTo>
                <a:cubicBezTo>
                  <a:pt x="121192" y="53871"/>
                  <a:pt x="126621" y="67918"/>
                  <a:pt x="137512" y="72288"/>
                </a:cubicBezTo>
                <a:lnTo>
                  <a:pt x="136408" y="75373"/>
                </a:lnTo>
                <a:cubicBezTo>
                  <a:pt x="125065" y="70889"/>
                  <a:pt x="118824" y="57470"/>
                  <a:pt x="120792" y="42874"/>
                </a:cubicBezTo>
                <a:cubicBezTo>
                  <a:pt x="110219" y="38045"/>
                  <a:pt x="97555" y="41998"/>
                  <a:pt x="91229" y="52250"/>
                </a:cubicBezTo>
                <a:cubicBezTo>
                  <a:pt x="86215" y="60377"/>
                  <a:pt x="87164" y="68019"/>
                  <a:pt x="90995" y="75559"/>
                </a:cubicBezTo>
                <a:cubicBezTo>
                  <a:pt x="88405" y="77546"/>
                  <a:pt x="86197" y="80074"/>
                  <a:pt x="84391" y="83001"/>
                </a:cubicBezTo>
                <a:cubicBezTo>
                  <a:pt x="75261" y="97799"/>
                  <a:pt x="79855" y="117197"/>
                  <a:pt x="94653" y="126328"/>
                </a:cubicBezTo>
                <a:cubicBezTo>
                  <a:pt x="99603" y="129383"/>
                  <a:pt x="105068" y="130901"/>
                  <a:pt x="110449" y="130283"/>
                </a:cubicBezTo>
                <a:cubicBezTo>
                  <a:pt x="111461" y="121556"/>
                  <a:pt x="114239" y="112980"/>
                  <a:pt x="118788" y="105103"/>
                </a:cubicBezTo>
                <a:lnTo>
                  <a:pt x="122060" y="106993"/>
                </a:lnTo>
                <a:cubicBezTo>
                  <a:pt x="117549" y="114804"/>
                  <a:pt x="114885" y="123345"/>
                  <a:pt x="114602" y="132066"/>
                </a:cubicBezTo>
                <a:cubicBezTo>
                  <a:pt x="118189" y="142541"/>
                  <a:pt x="127538" y="149533"/>
                  <a:pt x="138054" y="150704"/>
                </a:cubicBezTo>
                <a:lnTo>
                  <a:pt x="138622" y="157584"/>
                </a:lnTo>
                <a:cubicBezTo>
                  <a:pt x="141809" y="168599"/>
                  <a:pt x="152592" y="175355"/>
                  <a:pt x="163536" y="173320"/>
                </a:cubicBezTo>
                <a:lnTo>
                  <a:pt x="163736" y="174011"/>
                </a:lnTo>
                <a:lnTo>
                  <a:pt x="165086" y="173621"/>
                </a:lnTo>
                <a:lnTo>
                  <a:pt x="165671" y="180699"/>
                </a:lnTo>
                <a:cubicBezTo>
                  <a:pt x="169429" y="193686"/>
                  <a:pt x="183003" y="201168"/>
                  <a:pt x="195990" y="197411"/>
                </a:cubicBezTo>
                <a:cubicBezTo>
                  <a:pt x="196796" y="197178"/>
                  <a:pt x="197581" y="196907"/>
                  <a:pt x="198196" y="196260"/>
                </a:cubicBezTo>
                <a:cubicBezTo>
                  <a:pt x="209934" y="188156"/>
                  <a:pt x="215400" y="175007"/>
                  <a:pt x="211155" y="164763"/>
                </a:cubicBezTo>
                <a:cubicBezTo>
                  <a:pt x="205121" y="170199"/>
                  <a:pt x="196738" y="172687"/>
                  <a:pt x="188343" y="171472"/>
                </a:cubicBezTo>
                <a:lnTo>
                  <a:pt x="188829" y="168281"/>
                </a:lnTo>
                <a:cubicBezTo>
                  <a:pt x="198020" y="169602"/>
                  <a:pt x="207192" y="165939"/>
                  <a:pt x="212635" y="158774"/>
                </a:cubicBezTo>
                <a:cubicBezTo>
                  <a:pt x="218427" y="151149"/>
                  <a:pt x="218946" y="140953"/>
                  <a:pt x="213960" y="132774"/>
                </a:cubicBezTo>
                <a:lnTo>
                  <a:pt x="216785" y="131210"/>
                </a:lnTo>
                <a:cubicBezTo>
                  <a:pt x="222366" y="140465"/>
                  <a:pt x="221779" y="151983"/>
                  <a:pt x="215286" y="160619"/>
                </a:cubicBezTo>
                <a:lnTo>
                  <a:pt x="213805" y="162105"/>
                </a:lnTo>
                <a:cubicBezTo>
                  <a:pt x="218946" y="172938"/>
                  <a:pt x="214526" y="186813"/>
                  <a:pt x="203421" y="196175"/>
                </a:cubicBezTo>
                <a:cubicBezTo>
                  <a:pt x="208012" y="206854"/>
                  <a:pt x="220050" y="212429"/>
                  <a:pt x="231622" y="209082"/>
                </a:cubicBezTo>
                <a:cubicBezTo>
                  <a:pt x="239377" y="206838"/>
                  <a:pt x="243741" y="201989"/>
                  <a:pt x="246092" y="195539"/>
                </a:cubicBezTo>
                <a:cubicBezTo>
                  <a:pt x="255042" y="199507"/>
                  <a:pt x="265290" y="198199"/>
                  <a:pt x="272958" y="192601"/>
                </a:cubicBezTo>
                <a:lnTo>
                  <a:pt x="276795" y="193971"/>
                </a:lnTo>
                <a:cubicBezTo>
                  <a:pt x="289009" y="194016"/>
                  <a:pt x="298363" y="193248"/>
                  <a:pt x="304258" y="183694"/>
                </a:cubicBezTo>
                <a:cubicBezTo>
                  <a:pt x="309343" y="175453"/>
                  <a:pt x="308953" y="165378"/>
                  <a:pt x="303795" y="157923"/>
                </a:cubicBezTo>
                <a:cubicBezTo>
                  <a:pt x="298315" y="164420"/>
                  <a:pt x="291041" y="168177"/>
                  <a:pt x="283702" y="168174"/>
                </a:cubicBezTo>
                <a:lnTo>
                  <a:pt x="283555" y="164527"/>
                </a:lnTo>
                <a:cubicBezTo>
                  <a:pt x="293404" y="164978"/>
                  <a:pt x="303289" y="157339"/>
                  <a:pt x="308110" y="145450"/>
                </a:cubicBezTo>
                <a:cubicBezTo>
                  <a:pt x="311022" y="136198"/>
                  <a:pt x="308752" y="126109"/>
                  <a:pt x="302169" y="119023"/>
                </a:cubicBezTo>
                <a:cubicBezTo>
                  <a:pt x="296249" y="127191"/>
                  <a:pt x="286098" y="131525"/>
                  <a:pt x="275782" y="130309"/>
                </a:cubicBezTo>
                <a:lnTo>
                  <a:pt x="276183" y="127106"/>
                </a:lnTo>
                <a:cubicBezTo>
                  <a:pt x="285405" y="128184"/>
                  <a:pt x="294478" y="124281"/>
                  <a:pt x="299730" y="116974"/>
                </a:cubicBezTo>
                <a:lnTo>
                  <a:pt x="300207" y="116045"/>
                </a:lnTo>
                <a:cubicBezTo>
                  <a:pt x="300079" y="107222"/>
                  <a:pt x="295342" y="98867"/>
                  <a:pt x="287259" y="93880"/>
                </a:cubicBezTo>
                <a:cubicBezTo>
                  <a:pt x="284295" y="92051"/>
                  <a:pt x="281129" y="90828"/>
                  <a:pt x="277855" y="90561"/>
                </a:cubicBezTo>
                <a:cubicBezTo>
                  <a:pt x="271916" y="104194"/>
                  <a:pt x="259881" y="112708"/>
                  <a:pt x="248172" y="111695"/>
                </a:cubicBezTo>
                <a:cubicBezTo>
                  <a:pt x="248002" y="114741"/>
                  <a:pt x="246936" y="117719"/>
                  <a:pt x="245089" y="120348"/>
                </a:cubicBezTo>
                <a:cubicBezTo>
                  <a:pt x="241307" y="125729"/>
                  <a:pt x="234825" y="128827"/>
                  <a:pt x="228007" y="128511"/>
                </a:cubicBezTo>
                <a:lnTo>
                  <a:pt x="228158" y="125380"/>
                </a:lnTo>
                <a:cubicBezTo>
                  <a:pt x="233848" y="125642"/>
                  <a:pt x="239262" y="123097"/>
                  <a:pt x="242439" y="118667"/>
                </a:cubicBezTo>
                <a:cubicBezTo>
                  <a:pt x="244071" y="116391"/>
                  <a:pt x="244987" y="113796"/>
                  <a:pt x="245116" y="111152"/>
                </a:cubicBezTo>
                <a:lnTo>
                  <a:pt x="243716" y="110904"/>
                </a:lnTo>
                <a:lnTo>
                  <a:pt x="244539" y="108155"/>
                </a:lnTo>
                <a:cubicBezTo>
                  <a:pt x="244792" y="106166"/>
                  <a:pt x="244131" y="104285"/>
                  <a:pt x="243078" y="102544"/>
                </a:cubicBezTo>
                <a:cubicBezTo>
                  <a:pt x="240257" y="97875"/>
                  <a:pt x="235048" y="94922"/>
                  <a:pt x="229344" y="94755"/>
                </a:cubicBezTo>
                <a:lnTo>
                  <a:pt x="229436" y="91621"/>
                </a:lnTo>
                <a:cubicBezTo>
                  <a:pt x="236268" y="91821"/>
                  <a:pt x="242499" y="95409"/>
                  <a:pt x="245850" y="101072"/>
                </a:cubicBezTo>
                <a:cubicBezTo>
                  <a:pt x="247129" y="103235"/>
                  <a:pt x="247915" y="105575"/>
                  <a:pt x="248037" y="107973"/>
                </a:cubicBezTo>
                <a:cubicBezTo>
                  <a:pt x="258268" y="109553"/>
                  <a:pt x="268981" y="102051"/>
                  <a:pt x="274232" y="89778"/>
                </a:cubicBezTo>
                <a:cubicBezTo>
                  <a:pt x="278708" y="77339"/>
                  <a:pt x="274020" y="63056"/>
                  <a:pt x="262316" y="55834"/>
                </a:cubicBezTo>
                <a:cubicBezTo>
                  <a:pt x="257734" y="53007"/>
                  <a:pt x="252666" y="51626"/>
                  <a:pt x="247691" y="52231"/>
                </a:cubicBezTo>
                <a:cubicBezTo>
                  <a:pt x="248705" y="60913"/>
                  <a:pt x="245967" y="69020"/>
                  <a:pt x="239739" y="74185"/>
                </a:cubicBezTo>
                <a:lnTo>
                  <a:pt x="237649" y="71664"/>
                </a:lnTo>
                <a:cubicBezTo>
                  <a:pt x="244579" y="65918"/>
                  <a:pt x="246481" y="55888"/>
                  <a:pt x="243151" y="45920"/>
                </a:cubicBezTo>
                <a:cubicBezTo>
                  <a:pt x="241194" y="40124"/>
                  <a:pt x="237183" y="35004"/>
                  <a:pt x="231542" y="31523"/>
                </a:cubicBezTo>
                <a:cubicBezTo>
                  <a:pt x="221392" y="25261"/>
                  <a:pt x="208864" y="26095"/>
                  <a:pt x="199763" y="32668"/>
                </a:cubicBezTo>
                <a:lnTo>
                  <a:pt x="194721" y="27952"/>
                </a:lnTo>
                <a:cubicBezTo>
                  <a:pt x="189842" y="24941"/>
                  <a:pt x="184271" y="23995"/>
                  <a:pt x="179076" y="24908"/>
                </a:cubicBezTo>
                <a:close/>
                <a:moveTo>
                  <a:pt x="190632" y="62"/>
                </a:moveTo>
                <a:cubicBezTo>
                  <a:pt x="300121" y="2329"/>
                  <a:pt x="391248" y="125645"/>
                  <a:pt x="309641" y="225160"/>
                </a:cubicBezTo>
                <a:cubicBezTo>
                  <a:pt x="282892" y="251229"/>
                  <a:pt x="279266" y="288859"/>
                  <a:pt x="302841" y="374772"/>
                </a:cubicBezTo>
                <a:lnTo>
                  <a:pt x="121266" y="376812"/>
                </a:lnTo>
                <a:lnTo>
                  <a:pt x="109025" y="322355"/>
                </a:lnTo>
                <a:cubicBezTo>
                  <a:pt x="76580" y="333165"/>
                  <a:pt x="40716" y="329924"/>
                  <a:pt x="28778" y="318327"/>
                </a:cubicBezTo>
                <a:cubicBezTo>
                  <a:pt x="22923" y="311868"/>
                  <a:pt x="25422" y="291738"/>
                  <a:pt x="32859" y="276164"/>
                </a:cubicBezTo>
                <a:cubicBezTo>
                  <a:pt x="35235" y="270344"/>
                  <a:pt x="23179" y="268321"/>
                  <a:pt x="20618" y="259843"/>
                </a:cubicBezTo>
                <a:cubicBezTo>
                  <a:pt x="19440" y="251965"/>
                  <a:pt x="27377" y="251682"/>
                  <a:pt x="30757" y="247602"/>
                </a:cubicBezTo>
                <a:lnTo>
                  <a:pt x="18516" y="238938"/>
                </a:lnTo>
                <a:cubicBezTo>
                  <a:pt x="12669" y="232923"/>
                  <a:pt x="25811" y="221592"/>
                  <a:pt x="29458" y="212919"/>
                </a:cubicBezTo>
                <a:cubicBezTo>
                  <a:pt x="16679" y="208924"/>
                  <a:pt x="7006" y="203466"/>
                  <a:pt x="307" y="196983"/>
                </a:cubicBezTo>
                <a:cubicBezTo>
                  <a:pt x="-2572" y="186228"/>
                  <a:pt x="15339" y="171234"/>
                  <a:pt x="31089" y="151672"/>
                </a:cubicBezTo>
                <a:cubicBezTo>
                  <a:pt x="47602" y="132201"/>
                  <a:pt x="33821" y="117353"/>
                  <a:pt x="46470" y="75544"/>
                </a:cubicBezTo>
                <a:cubicBezTo>
                  <a:pt x="66559" y="23813"/>
                  <a:pt x="114124" y="-1423"/>
                  <a:pt x="190632" y="62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1" name="Oval 8">
            <a:extLst>
              <a:ext uri="{FF2B5EF4-FFF2-40B4-BE49-F238E27FC236}">
                <a16:creationId xmlns:a16="http://schemas.microsoft.com/office/drawing/2014/main" id="{E3D5639C-49CF-43D9-965F-7653D69F451F}"/>
              </a:ext>
            </a:extLst>
          </p:cNvPr>
          <p:cNvSpPr/>
          <p:nvPr/>
        </p:nvSpPr>
        <p:spPr>
          <a:xfrm>
            <a:off x="6967308" y="2429072"/>
            <a:ext cx="527152" cy="529870"/>
          </a:xfrm>
          <a:custGeom>
            <a:avLst/>
            <a:gdLst/>
            <a:ahLst/>
            <a:cxnLst/>
            <a:rect l="l" t="t" r="r" b="b"/>
            <a:pathLst>
              <a:path w="3068057" h="3083879">
                <a:moveTo>
                  <a:pt x="1943022" y="0"/>
                </a:moveTo>
                <a:cubicBezTo>
                  <a:pt x="2091435" y="0"/>
                  <a:pt x="2214809" y="107202"/>
                  <a:pt x="2232575" y="249298"/>
                </a:cubicBezTo>
                <a:cubicBezTo>
                  <a:pt x="2066806" y="323095"/>
                  <a:pt x="1966497" y="475331"/>
                  <a:pt x="1992863" y="623272"/>
                </a:cubicBezTo>
                <a:lnTo>
                  <a:pt x="2032344" y="614884"/>
                </a:lnTo>
                <a:cubicBezTo>
                  <a:pt x="2007703" y="472429"/>
                  <a:pt x="2119863" y="324636"/>
                  <a:pt x="2294697" y="266187"/>
                </a:cubicBezTo>
                <a:cubicBezTo>
                  <a:pt x="2304190" y="260641"/>
                  <a:pt x="2314409" y="260119"/>
                  <a:pt x="2324748" y="260119"/>
                </a:cubicBezTo>
                <a:cubicBezTo>
                  <a:pt x="2491310" y="260119"/>
                  <a:pt x="2626336" y="395145"/>
                  <a:pt x="2626336" y="561708"/>
                </a:cubicBezTo>
                <a:lnTo>
                  <a:pt x="2609021" y="647481"/>
                </a:lnTo>
                <a:lnTo>
                  <a:pt x="2626336" y="647481"/>
                </a:lnTo>
                <a:lnTo>
                  <a:pt x="2626336" y="656343"/>
                </a:lnTo>
                <a:cubicBezTo>
                  <a:pt x="2762823" y="669742"/>
                  <a:pt x="2867295" y="786613"/>
                  <a:pt x="2867295" y="927882"/>
                </a:cubicBezTo>
                <a:lnTo>
                  <a:pt x="2850464" y="1011252"/>
                </a:lnTo>
                <a:cubicBezTo>
                  <a:pt x="2978255" y="1064152"/>
                  <a:pt x="3068057" y="1190111"/>
                  <a:pt x="3068057" y="1337042"/>
                </a:cubicBezTo>
                <a:cubicBezTo>
                  <a:pt x="3068057" y="1418703"/>
                  <a:pt x="3040320" y="1493884"/>
                  <a:pt x="2992210" y="1551889"/>
                </a:cubicBezTo>
                <a:cubicBezTo>
                  <a:pt x="2909241" y="1651289"/>
                  <a:pt x="2791782" y="1696238"/>
                  <a:pt x="2686704" y="1660749"/>
                </a:cubicBezTo>
                <a:lnTo>
                  <a:pt x="2673794" y="1698968"/>
                </a:lnTo>
                <a:cubicBezTo>
                  <a:pt x="2768232" y="1730865"/>
                  <a:pt x="2870956" y="1707121"/>
                  <a:pt x="2955415" y="1640323"/>
                </a:cubicBezTo>
                <a:cubicBezTo>
                  <a:pt x="2993943" y="1688574"/>
                  <a:pt x="3012247" y="1750635"/>
                  <a:pt x="3012247" y="1816968"/>
                </a:cubicBezTo>
                <a:cubicBezTo>
                  <a:pt x="3012247" y="1986406"/>
                  <a:pt x="2892829" y="2127952"/>
                  <a:pt x="2733451" y="2161496"/>
                </a:cubicBezTo>
                <a:cubicBezTo>
                  <a:pt x="2570803" y="2185843"/>
                  <a:pt x="2422847" y="2122052"/>
                  <a:pt x="2373218" y="2004561"/>
                </a:cubicBezTo>
                <a:cubicBezTo>
                  <a:pt x="2397575" y="1987765"/>
                  <a:pt x="2417022" y="1964396"/>
                  <a:pt x="2431421" y="1936987"/>
                </a:cubicBezTo>
                <a:cubicBezTo>
                  <a:pt x="2469123" y="1865220"/>
                  <a:pt x="2466430" y="1776674"/>
                  <a:pt x="2424327" y="1703750"/>
                </a:cubicBezTo>
                <a:lnTo>
                  <a:pt x="2390880" y="1723060"/>
                </a:lnTo>
                <a:cubicBezTo>
                  <a:pt x="2426033" y="1783948"/>
                  <a:pt x="2428758" y="1857660"/>
                  <a:pt x="2398065" y="1917447"/>
                </a:cubicBezTo>
                <a:cubicBezTo>
                  <a:pt x="2386618" y="1939743"/>
                  <a:pt x="2371177" y="1958844"/>
                  <a:pt x="2348681" y="1969064"/>
                </a:cubicBezTo>
                <a:lnTo>
                  <a:pt x="2314536" y="1978212"/>
                </a:lnTo>
                <a:lnTo>
                  <a:pt x="2320989" y="1994504"/>
                </a:lnTo>
                <a:cubicBezTo>
                  <a:pt x="2292439" y="2010252"/>
                  <a:pt x="2259301" y="2017439"/>
                  <a:pt x="2224883" y="2015050"/>
                </a:cubicBezTo>
                <a:cubicBezTo>
                  <a:pt x="2157880" y="2010397"/>
                  <a:pt x="2096183" y="1970105"/>
                  <a:pt x="2062112" y="1908746"/>
                </a:cubicBezTo>
                <a:lnTo>
                  <a:pt x="2028307" y="1927422"/>
                </a:lnTo>
                <a:cubicBezTo>
                  <a:pt x="2069101" y="2000945"/>
                  <a:pt x="2143517" y="2048870"/>
                  <a:pt x="2224395" y="2053708"/>
                </a:cubicBezTo>
                <a:cubicBezTo>
                  <a:pt x="2263912" y="2056070"/>
                  <a:pt x="2302036" y="2047984"/>
                  <a:pt x="2335071" y="2030056"/>
                </a:cubicBezTo>
                <a:cubicBezTo>
                  <a:pt x="2400196" y="2159379"/>
                  <a:pt x="2567325" y="2230480"/>
                  <a:pt x="2748680" y="2204554"/>
                </a:cubicBezTo>
                <a:cubicBezTo>
                  <a:pt x="2767068" y="2240602"/>
                  <a:pt x="2774723" y="2281713"/>
                  <a:pt x="2774723" y="2324613"/>
                </a:cubicBezTo>
                <a:cubicBezTo>
                  <a:pt x="2774723" y="2444667"/>
                  <a:pt x="2714770" y="2550720"/>
                  <a:pt x="2619461" y="2609132"/>
                </a:cubicBezTo>
                <a:cubicBezTo>
                  <a:pt x="2594093" y="2739763"/>
                  <a:pt x="2496512" y="2844553"/>
                  <a:pt x="2368919" y="2876858"/>
                </a:cubicBezTo>
                <a:cubicBezTo>
                  <a:pt x="2184369" y="2908073"/>
                  <a:pt x="2016372" y="2826285"/>
                  <a:pt x="1978290" y="2684161"/>
                </a:cubicBezTo>
                <a:lnTo>
                  <a:pt x="1939323" y="2694602"/>
                </a:lnTo>
                <a:cubicBezTo>
                  <a:pt x="1970494" y="2810931"/>
                  <a:pt x="2075973" y="2892306"/>
                  <a:pt x="2210223" y="2912307"/>
                </a:cubicBezTo>
                <a:cubicBezTo>
                  <a:pt x="2165434" y="3014618"/>
                  <a:pt x="2062317" y="3083879"/>
                  <a:pt x="1943022" y="3083879"/>
                </a:cubicBezTo>
                <a:cubicBezTo>
                  <a:pt x="1804718" y="3083879"/>
                  <a:pt x="1736151" y="2990782"/>
                  <a:pt x="1657612" y="2862428"/>
                </a:cubicBezTo>
                <a:cubicBezTo>
                  <a:pt x="1632100" y="2775963"/>
                  <a:pt x="1598588" y="2449530"/>
                  <a:pt x="1653064" y="2147091"/>
                </a:cubicBezTo>
                <a:cubicBezTo>
                  <a:pt x="1775302" y="2294672"/>
                  <a:pt x="1947360" y="2360889"/>
                  <a:pt x="2101389" y="2319520"/>
                </a:cubicBezTo>
                <a:lnTo>
                  <a:pt x="2085913" y="2268654"/>
                </a:lnTo>
                <a:cubicBezTo>
                  <a:pt x="1935632" y="2308197"/>
                  <a:pt x="1765039" y="2228547"/>
                  <a:pt x="1652548" y="2065927"/>
                </a:cubicBezTo>
                <a:cubicBezTo>
                  <a:pt x="1594744" y="1988631"/>
                  <a:pt x="1552933" y="1543383"/>
                  <a:pt x="1647107" y="1210118"/>
                </a:cubicBezTo>
                <a:cubicBezTo>
                  <a:pt x="1757451" y="1073526"/>
                  <a:pt x="1924310" y="1023711"/>
                  <a:pt x="2044795" y="1095494"/>
                </a:cubicBezTo>
                <a:lnTo>
                  <a:pt x="2046624" y="1092427"/>
                </a:lnTo>
                <a:cubicBezTo>
                  <a:pt x="2044963" y="1115904"/>
                  <a:pt x="2049817" y="1139574"/>
                  <a:pt x="2059741" y="1162003"/>
                </a:cubicBezTo>
                <a:cubicBezTo>
                  <a:pt x="2085174" y="1219476"/>
                  <a:pt x="2140055" y="1259997"/>
                  <a:pt x="2204060" y="1268556"/>
                </a:cubicBezTo>
                <a:lnTo>
                  <a:pt x="2208020" y="1238949"/>
                </a:lnTo>
                <a:cubicBezTo>
                  <a:pt x="2154665" y="1231814"/>
                  <a:pt x="2108853" y="1198319"/>
                  <a:pt x="2087448" y="1150798"/>
                </a:cubicBezTo>
                <a:cubicBezTo>
                  <a:pt x="2064784" y="1100476"/>
                  <a:pt x="2073123" y="1042569"/>
                  <a:pt x="2109077" y="1000639"/>
                </a:cubicBezTo>
                <a:cubicBezTo>
                  <a:pt x="2142987" y="961090"/>
                  <a:pt x="2196315" y="941798"/>
                  <a:pt x="2249471" y="949847"/>
                </a:cubicBezTo>
                <a:lnTo>
                  <a:pt x="2253988" y="920317"/>
                </a:lnTo>
                <a:cubicBezTo>
                  <a:pt x="2190211" y="910645"/>
                  <a:pt x="2126205" y="934132"/>
                  <a:pt x="2085632" y="982099"/>
                </a:cubicBezTo>
                <a:lnTo>
                  <a:pt x="2052614" y="1055246"/>
                </a:lnTo>
                <a:cubicBezTo>
                  <a:pt x="1928226" y="988072"/>
                  <a:pt x="1765306" y="1028878"/>
                  <a:pt x="1646726" y="1149851"/>
                </a:cubicBezTo>
                <a:cubicBezTo>
                  <a:pt x="1576863" y="1018908"/>
                  <a:pt x="1584053" y="461235"/>
                  <a:pt x="1633436" y="269593"/>
                </a:cubicBezTo>
                <a:cubicBezTo>
                  <a:pt x="1697428" y="119029"/>
                  <a:pt x="1776459" y="0"/>
                  <a:pt x="1943022" y="0"/>
                </a:cubicBezTo>
                <a:close/>
                <a:moveTo>
                  <a:pt x="1125035" y="0"/>
                </a:moveTo>
                <a:cubicBezTo>
                  <a:pt x="1263339" y="0"/>
                  <a:pt x="1331906" y="93097"/>
                  <a:pt x="1410445" y="221451"/>
                </a:cubicBezTo>
                <a:cubicBezTo>
                  <a:pt x="1435957" y="307916"/>
                  <a:pt x="1469469" y="634350"/>
                  <a:pt x="1414993" y="936788"/>
                </a:cubicBezTo>
                <a:cubicBezTo>
                  <a:pt x="1292755" y="789207"/>
                  <a:pt x="1120697" y="722990"/>
                  <a:pt x="966668" y="764359"/>
                </a:cubicBezTo>
                <a:lnTo>
                  <a:pt x="982144" y="815225"/>
                </a:lnTo>
                <a:cubicBezTo>
                  <a:pt x="1132425" y="775682"/>
                  <a:pt x="1303018" y="855332"/>
                  <a:pt x="1415509" y="1017952"/>
                </a:cubicBezTo>
                <a:cubicBezTo>
                  <a:pt x="1473313" y="1095249"/>
                  <a:pt x="1515123" y="1540497"/>
                  <a:pt x="1420950" y="1873762"/>
                </a:cubicBezTo>
                <a:cubicBezTo>
                  <a:pt x="1310606" y="2010353"/>
                  <a:pt x="1143747" y="2060168"/>
                  <a:pt x="1023262" y="1988385"/>
                </a:cubicBezTo>
                <a:lnTo>
                  <a:pt x="1021433" y="1991453"/>
                </a:lnTo>
                <a:cubicBezTo>
                  <a:pt x="1023094" y="1967976"/>
                  <a:pt x="1018240" y="1944306"/>
                  <a:pt x="1008316" y="1921877"/>
                </a:cubicBezTo>
                <a:cubicBezTo>
                  <a:pt x="982883" y="1864403"/>
                  <a:pt x="928002" y="1823883"/>
                  <a:pt x="863997" y="1815323"/>
                </a:cubicBezTo>
                <a:lnTo>
                  <a:pt x="860037" y="1844930"/>
                </a:lnTo>
                <a:cubicBezTo>
                  <a:pt x="913392" y="1852066"/>
                  <a:pt x="959204" y="1885560"/>
                  <a:pt x="980609" y="1933082"/>
                </a:cubicBezTo>
                <a:cubicBezTo>
                  <a:pt x="1003273" y="1983404"/>
                  <a:pt x="994934" y="2041310"/>
                  <a:pt x="958980" y="2083241"/>
                </a:cubicBezTo>
                <a:cubicBezTo>
                  <a:pt x="925070" y="2122789"/>
                  <a:pt x="871742" y="2142082"/>
                  <a:pt x="818586" y="2134033"/>
                </a:cubicBezTo>
                <a:lnTo>
                  <a:pt x="814069" y="2163562"/>
                </a:lnTo>
                <a:cubicBezTo>
                  <a:pt x="877846" y="2173235"/>
                  <a:pt x="941852" y="2149747"/>
                  <a:pt x="982425" y="2101780"/>
                </a:cubicBezTo>
                <a:lnTo>
                  <a:pt x="1015443" y="2028633"/>
                </a:lnTo>
                <a:cubicBezTo>
                  <a:pt x="1139831" y="2095808"/>
                  <a:pt x="1302751" y="2055001"/>
                  <a:pt x="1421331" y="1934029"/>
                </a:cubicBezTo>
                <a:cubicBezTo>
                  <a:pt x="1491194" y="2064971"/>
                  <a:pt x="1484003" y="2622644"/>
                  <a:pt x="1434621" y="2814287"/>
                </a:cubicBezTo>
                <a:cubicBezTo>
                  <a:pt x="1370629" y="2964850"/>
                  <a:pt x="1291598" y="3083879"/>
                  <a:pt x="1125035" y="3083879"/>
                </a:cubicBezTo>
                <a:cubicBezTo>
                  <a:pt x="976622" y="3083879"/>
                  <a:pt x="853248" y="2976677"/>
                  <a:pt x="835482" y="2834581"/>
                </a:cubicBezTo>
                <a:cubicBezTo>
                  <a:pt x="1001251" y="2760784"/>
                  <a:pt x="1101560" y="2608549"/>
                  <a:pt x="1075194" y="2460607"/>
                </a:cubicBezTo>
                <a:lnTo>
                  <a:pt x="1035713" y="2468996"/>
                </a:lnTo>
                <a:cubicBezTo>
                  <a:pt x="1060354" y="2611450"/>
                  <a:pt x="948194" y="2759243"/>
                  <a:pt x="773360" y="2817692"/>
                </a:cubicBezTo>
                <a:cubicBezTo>
                  <a:pt x="763867" y="2823239"/>
                  <a:pt x="753648" y="2823760"/>
                  <a:pt x="743309" y="2823760"/>
                </a:cubicBezTo>
                <a:cubicBezTo>
                  <a:pt x="576747" y="2823760"/>
                  <a:pt x="441721" y="2688734"/>
                  <a:pt x="441721" y="2522172"/>
                </a:cubicBezTo>
                <a:lnTo>
                  <a:pt x="459036" y="2436399"/>
                </a:lnTo>
                <a:lnTo>
                  <a:pt x="441721" y="2436399"/>
                </a:lnTo>
                <a:lnTo>
                  <a:pt x="441721" y="2427537"/>
                </a:lnTo>
                <a:cubicBezTo>
                  <a:pt x="305234" y="2414137"/>
                  <a:pt x="200762" y="2297266"/>
                  <a:pt x="200762" y="2155997"/>
                </a:cubicBezTo>
                <a:lnTo>
                  <a:pt x="217593" y="2072628"/>
                </a:lnTo>
                <a:cubicBezTo>
                  <a:pt x="89802" y="2019727"/>
                  <a:pt x="0" y="1893768"/>
                  <a:pt x="0" y="1746838"/>
                </a:cubicBezTo>
                <a:cubicBezTo>
                  <a:pt x="0" y="1665177"/>
                  <a:pt x="27737" y="1589996"/>
                  <a:pt x="75847" y="1531990"/>
                </a:cubicBezTo>
                <a:cubicBezTo>
                  <a:pt x="158816" y="1432590"/>
                  <a:pt x="276275" y="1387641"/>
                  <a:pt x="381353" y="1423131"/>
                </a:cubicBezTo>
                <a:lnTo>
                  <a:pt x="394263" y="1384911"/>
                </a:lnTo>
                <a:cubicBezTo>
                  <a:pt x="299825" y="1353014"/>
                  <a:pt x="197101" y="1376758"/>
                  <a:pt x="112642" y="1443556"/>
                </a:cubicBezTo>
                <a:cubicBezTo>
                  <a:pt x="74114" y="1395305"/>
                  <a:pt x="55810" y="1333244"/>
                  <a:pt x="55810" y="1266911"/>
                </a:cubicBezTo>
                <a:cubicBezTo>
                  <a:pt x="55810" y="1097473"/>
                  <a:pt x="175228" y="955927"/>
                  <a:pt x="334606" y="922383"/>
                </a:cubicBezTo>
                <a:cubicBezTo>
                  <a:pt x="497254" y="898036"/>
                  <a:pt x="645210" y="961827"/>
                  <a:pt x="694839" y="1079319"/>
                </a:cubicBezTo>
                <a:cubicBezTo>
                  <a:pt x="670482" y="1096114"/>
                  <a:pt x="651035" y="1119484"/>
                  <a:pt x="636636" y="1146893"/>
                </a:cubicBezTo>
                <a:cubicBezTo>
                  <a:pt x="598934" y="1218660"/>
                  <a:pt x="601627" y="1307205"/>
                  <a:pt x="643730" y="1380130"/>
                </a:cubicBezTo>
                <a:lnTo>
                  <a:pt x="677177" y="1360819"/>
                </a:lnTo>
                <a:cubicBezTo>
                  <a:pt x="642024" y="1299932"/>
                  <a:pt x="639299" y="1226219"/>
                  <a:pt x="669992" y="1166433"/>
                </a:cubicBezTo>
                <a:cubicBezTo>
                  <a:pt x="681439" y="1144136"/>
                  <a:pt x="696880" y="1125036"/>
                  <a:pt x="719376" y="1114815"/>
                </a:cubicBezTo>
                <a:lnTo>
                  <a:pt x="753521" y="1105667"/>
                </a:lnTo>
                <a:lnTo>
                  <a:pt x="747068" y="1089375"/>
                </a:lnTo>
                <a:cubicBezTo>
                  <a:pt x="775618" y="1073627"/>
                  <a:pt x="808756" y="1066440"/>
                  <a:pt x="843174" y="1068829"/>
                </a:cubicBezTo>
                <a:cubicBezTo>
                  <a:pt x="910177" y="1073482"/>
                  <a:pt x="971874" y="1113774"/>
                  <a:pt x="1005945" y="1175134"/>
                </a:cubicBezTo>
                <a:lnTo>
                  <a:pt x="1039750" y="1156458"/>
                </a:lnTo>
                <a:cubicBezTo>
                  <a:pt x="998956" y="1082934"/>
                  <a:pt x="924540" y="1035010"/>
                  <a:pt x="843662" y="1030172"/>
                </a:cubicBezTo>
                <a:cubicBezTo>
                  <a:pt x="804145" y="1027809"/>
                  <a:pt x="766021" y="1035895"/>
                  <a:pt x="732986" y="1053824"/>
                </a:cubicBezTo>
                <a:cubicBezTo>
                  <a:pt x="667861" y="924500"/>
                  <a:pt x="500732" y="853399"/>
                  <a:pt x="319377" y="879325"/>
                </a:cubicBezTo>
                <a:cubicBezTo>
                  <a:pt x="300989" y="843277"/>
                  <a:pt x="293334" y="802167"/>
                  <a:pt x="293334" y="759266"/>
                </a:cubicBezTo>
                <a:cubicBezTo>
                  <a:pt x="293334" y="639212"/>
                  <a:pt x="353287" y="533159"/>
                  <a:pt x="448596" y="474747"/>
                </a:cubicBezTo>
                <a:cubicBezTo>
                  <a:pt x="473964" y="344116"/>
                  <a:pt x="571545" y="239326"/>
                  <a:pt x="699138" y="207021"/>
                </a:cubicBezTo>
                <a:cubicBezTo>
                  <a:pt x="883688" y="175806"/>
                  <a:pt x="1051685" y="257594"/>
                  <a:pt x="1089767" y="399718"/>
                </a:cubicBezTo>
                <a:lnTo>
                  <a:pt x="1128734" y="389277"/>
                </a:lnTo>
                <a:cubicBezTo>
                  <a:pt x="1097563" y="272948"/>
                  <a:pt x="992084" y="191573"/>
                  <a:pt x="857834" y="171572"/>
                </a:cubicBezTo>
                <a:cubicBezTo>
                  <a:pt x="902623" y="69261"/>
                  <a:pt x="1005740" y="0"/>
                  <a:pt x="112503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72" name="Group 110">
            <a:extLst>
              <a:ext uri="{FF2B5EF4-FFF2-40B4-BE49-F238E27FC236}">
                <a16:creationId xmlns:a16="http://schemas.microsoft.com/office/drawing/2014/main" id="{D519BD50-C580-4623-8810-E04695FA5F45}"/>
              </a:ext>
            </a:extLst>
          </p:cNvPr>
          <p:cNvGrpSpPr/>
          <p:nvPr/>
        </p:nvGrpSpPr>
        <p:grpSpPr>
          <a:xfrm>
            <a:off x="5291981" y="2416730"/>
            <a:ext cx="501857" cy="554554"/>
            <a:chOff x="4835382" y="73243"/>
            <a:chExt cx="2920830" cy="3227535"/>
          </a:xfrm>
          <a:solidFill>
            <a:schemeClr val="accent4"/>
          </a:solidFill>
        </p:grpSpPr>
        <p:sp>
          <p:nvSpPr>
            <p:cNvPr id="73" name="Freeform 111">
              <a:extLst>
                <a:ext uri="{FF2B5EF4-FFF2-40B4-BE49-F238E27FC236}">
                  <a16:creationId xmlns:a16="http://schemas.microsoft.com/office/drawing/2014/main" id="{BBCCCC44-B257-423A-BB40-01303C1A40E8}"/>
                </a:ext>
              </a:extLst>
            </p:cNvPr>
            <p:cNvSpPr/>
            <p:nvPr/>
          </p:nvSpPr>
          <p:spPr>
            <a:xfrm>
              <a:off x="4835382" y="73243"/>
              <a:ext cx="2920830" cy="3227535"/>
            </a:xfrm>
            <a:custGeom>
              <a:avLst/>
              <a:gdLst>
                <a:gd name="connsiteX0" fmla="*/ 3030279 w 4784651"/>
                <a:gd name="connsiteY0" fmla="*/ 0 h 5890437"/>
                <a:gd name="connsiteX1" fmla="*/ 765544 w 4784651"/>
                <a:gd name="connsiteY1" fmla="*/ 1935126 h 5890437"/>
                <a:gd name="connsiteX2" fmla="*/ 0 w 4784651"/>
                <a:gd name="connsiteY2" fmla="*/ 3051544 h 5890437"/>
                <a:gd name="connsiteX3" fmla="*/ 510363 w 4784651"/>
                <a:gd name="connsiteY3" fmla="*/ 3327991 h 5890437"/>
                <a:gd name="connsiteX4" fmla="*/ 297711 w 4784651"/>
                <a:gd name="connsiteY4" fmla="*/ 3657600 h 5890437"/>
                <a:gd name="connsiteX5" fmla="*/ 489097 w 4784651"/>
                <a:gd name="connsiteY5" fmla="*/ 3870251 h 5890437"/>
                <a:gd name="connsiteX6" fmla="*/ 372139 w 4784651"/>
                <a:gd name="connsiteY6" fmla="*/ 4061637 h 5890437"/>
                <a:gd name="connsiteX7" fmla="*/ 563525 w 4784651"/>
                <a:gd name="connsiteY7" fmla="*/ 4316819 h 5890437"/>
                <a:gd name="connsiteX8" fmla="*/ 499730 w 4784651"/>
                <a:gd name="connsiteY8" fmla="*/ 4976037 h 5890437"/>
                <a:gd name="connsiteX9" fmla="*/ 1754372 w 4784651"/>
                <a:gd name="connsiteY9" fmla="*/ 5199321 h 5890437"/>
                <a:gd name="connsiteX10" fmla="*/ 1945758 w 4784651"/>
                <a:gd name="connsiteY10" fmla="*/ 5890437 h 5890437"/>
                <a:gd name="connsiteX11" fmla="*/ 4784651 w 4784651"/>
                <a:gd name="connsiteY11" fmla="*/ 5858540 h 5890437"/>
                <a:gd name="connsiteX12" fmla="*/ 4561367 w 4784651"/>
                <a:gd name="connsiteY12" fmla="*/ 4189228 h 5890437"/>
                <a:gd name="connsiteX13" fmla="*/ 3030279 w 4784651"/>
                <a:gd name="connsiteY13" fmla="*/ 0 h 5890437"/>
                <a:gd name="connsiteX0" fmla="*/ 3030279 w 4784651"/>
                <a:gd name="connsiteY0" fmla="*/ 114 h 5890551"/>
                <a:gd name="connsiteX1" fmla="*/ 765544 w 4784651"/>
                <a:gd name="connsiteY1" fmla="*/ 1935240 h 5890551"/>
                <a:gd name="connsiteX2" fmla="*/ 0 w 4784651"/>
                <a:gd name="connsiteY2" fmla="*/ 3051658 h 5890551"/>
                <a:gd name="connsiteX3" fmla="*/ 510363 w 4784651"/>
                <a:gd name="connsiteY3" fmla="*/ 3328105 h 5890551"/>
                <a:gd name="connsiteX4" fmla="*/ 297711 w 4784651"/>
                <a:gd name="connsiteY4" fmla="*/ 3657714 h 5890551"/>
                <a:gd name="connsiteX5" fmla="*/ 489097 w 4784651"/>
                <a:gd name="connsiteY5" fmla="*/ 3870365 h 5890551"/>
                <a:gd name="connsiteX6" fmla="*/ 372139 w 4784651"/>
                <a:gd name="connsiteY6" fmla="*/ 4061751 h 5890551"/>
                <a:gd name="connsiteX7" fmla="*/ 563525 w 4784651"/>
                <a:gd name="connsiteY7" fmla="*/ 4316933 h 5890551"/>
                <a:gd name="connsiteX8" fmla="*/ 499730 w 4784651"/>
                <a:gd name="connsiteY8" fmla="*/ 4976151 h 5890551"/>
                <a:gd name="connsiteX9" fmla="*/ 1754372 w 4784651"/>
                <a:gd name="connsiteY9" fmla="*/ 5199435 h 5890551"/>
                <a:gd name="connsiteX10" fmla="*/ 1945758 w 4784651"/>
                <a:gd name="connsiteY10" fmla="*/ 5890551 h 5890551"/>
                <a:gd name="connsiteX11" fmla="*/ 4784651 w 4784651"/>
                <a:gd name="connsiteY11" fmla="*/ 5858654 h 5890551"/>
                <a:gd name="connsiteX12" fmla="*/ 4561367 w 4784651"/>
                <a:gd name="connsiteY12" fmla="*/ 4189342 h 5890551"/>
                <a:gd name="connsiteX13" fmla="*/ 3030279 w 4784651"/>
                <a:gd name="connsiteY13" fmla="*/ 114 h 5890551"/>
                <a:gd name="connsiteX0" fmla="*/ 3030279 w 4784651"/>
                <a:gd name="connsiteY0" fmla="*/ 398 h 5890835"/>
                <a:gd name="connsiteX1" fmla="*/ 765544 w 4784651"/>
                <a:gd name="connsiteY1" fmla="*/ 1935524 h 5890835"/>
                <a:gd name="connsiteX2" fmla="*/ 0 w 4784651"/>
                <a:gd name="connsiteY2" fmla="*/ 3051942 h 5890835"/>
                <a:gd name="connsiteX3" fmla="*/ 510363 w 4784651"/>
                <a:gd name="connsiteY3" fmla="*/ 3328389 h 5890835"/>
                <a:gd name="connsiteX4" fmla="*/ 297711 w 4784651"/>
                <a:gd name="connsiteY4" fmla="*/ 3657998 h 5890835"/>
                <a:gd name="connsiteX5" fmla="*/ 489097 w 4784651"/>
                <a:gd name="connsiteY5" fmla="*/ 3870649 h 5890835"/>
                <a:gd name="connsiteX6" fmla="*/ 372139 w 4784651"/>
                <a:gd name="connsiteY6" fmla="*/ 4062035 h 5890835"/>
                <a:gd name="connsiteX7" fmla="*/ 563525 w 4784651"/>
                <a:gd name="connsiteY7" fmla="*/ 4317217 h 5890835"/>
                <a:gd name="connsiteX8" fmla="*/ 499730 w 4784651"/>
                <a:gd name="connsiteY8" fmla="*/ 4976435 h 5890835"/>
                <a:gd name="connsiteX9" fmla="*/ 1754372 w 4784651"/>
                <a:gd name="connsiteY9" fmla="*/ 5199719 h 5890835"/>
                <a:gd name="connsiteX10" fmla="*/ 1945758 w 4784651"/>
                <a:gd name="connsiteY10" fmla="*/ 5890835 h 5890835"/>
                <a:gd name="connsiteX11" fmla="*/ 4784651 w 4784651"/>
                <a:gd name="connsiteY11" fmla="*/ 5858938 h 5890835"/>
                <a:gd name="connsiteX12" fmla="*/ 4561367 w 4784651"/>
                <a:gd name="connsiteY12" fmla="*/ 4189626 h 5890835"/>
                <a:gd name="connsiteX13" fmla="*/ 3030279 w 4784651"/>
                <a:gd name="connsiteY13" fmla="*/ 398 h 5890835"/>
                <a:gd name="connsiteX0" fmla="*/ 3030279 w 5042277"/>
                <a:gd name="connsiteY0" fmla="*/ 663 h 5891100"/>
                <a:gd name="connsiteX1" fmla="*/ 765544 w 5042277"/>
                <a:gd name="connsiteY1" fmla="*/ 1935789 h 5891100"/>
                <a:gd name="connsiteX2" fmla="*/ 0 w 5042277"/>
                <a:gd name="connsiteY2" fmla="*/ 3052207 h 5891100"/>
                <a:gd name="connsiteX3" fmla="*/ 510363 w 5042277"/>
                <a:gd name="connsiteY3" fmla="*/ 3328654 h 5891100"/>
                <a:gd name="connsiteX4" fmla="*/ 297711 w 5042277"/>
                <a:gd name="connsiteY4" fmla="*/ 3658263 h 5891100"/>
                <a:gd name="connsiteX5" fmla="*/ 489097 w 5042277"/>
                <a:gd name="connsiteY5" fmla="*/ 3870914 h 5891100"/>
                <a:gd name="connsiteX6" fmla="*/ 372139 w 5042277"/>
                <a:gd name="connsiteY6" fmla="*/ 4062300 h 5891100"/>
                <a:gd name="connsiteX7" fmla="*/ 563525 w 5042277"/>
                <a:gd name="connsiteY7" fmla="*/ 4317482 h 5891100"/>
                <a:gd name="connsiteX8" fmla="*/ 499730 w 5042277"/>
                <a:gd name="connsiteY8" fmla="*/ 4976700 h 5891100"/>
                <a:gd name="connsiteX9" fmla="*/ 1754372 w 5042277"/>
                <a:gd name="connsiteY9" fmla="*/ 5199984 h 5891100"/>
                <a:gd name="connsiteX10" fmla="*/ 1945758 w 5042277"/>
                <a:gd name="connsiteY10" fmla="*/ 5891100 h 5891100"/>
                <a:gd name="connsiteX11" fmla="*/ 4784651 w 5042277"/>
                <a:gd name="connsiteY11" fmla="*/ 5859203 h 5891100"/>
                <a:gd name="connsiteX12" fmla="*/ 4561367 w 5042277"/>
                <a:gd name="connsiteY12" fmla="*/ 4189891 h 5891100"/>
                <a:gd name="connsiteX13" fmla="*/ 3030279 w 5042277"/>
                <a:gd name="connsiteY13" fmla="*/ 663 h 5891100"/>
                <a:gd name="connsiteX0" fmla="*/ 3030279 w 5316637"/>
                <a:gd name="connsiteY0" fmla="*/ 1079 h 5891516"/>
                <a:gd name="connsiteX1" fmla="*/ 765544 w 5316637"/>
                <a:gd name="connsiteY1" fmla="*/ 1936205 h 5891516"/>
                <a:gd name="connsiteX2" fmla="*/ 0 w 5316637"/>
                <a:gd name="connsiteY2" fmla="*/ 3052623 h 5891516"/>
                <a:gd name="connsiteX3" fmla="*/ 510363 w 5316637"/>
                <a:gd name="connsiteY3" fmla="*/ 3329070 h 5891516"/>
                <a:gd name="connsiteX4" fmla="*/ 297711 w 5316637"/>
                <a:gd name="connsiteY4" fmla="*/ 3658679 h 5891516"/>
                <a:gd name="connsiteX5" fmla="*/ 489097 w 5316637"/>
                <a:gd name="connsiteY5" fmla="*/ 3871330 h 5891516"/>
                <a:gd name="connsiteX6" fmla="*/ 372139 w 5316637"/>
                <a:gd name="connsiteY6" fmla="*/ 4062716 h 5891516"/>
                <a:gd name="connsiteX7" fmla="*/ 563525 w 5316637"/>
                <a:gd name="connsiteY7" fmla="*/ 4317898 h 5891516"/>
                <a:gd name="connsiteX8" fmla="*/ 499730 w 5316637"/>
                <a:gd name="connsiteY8" fmla="*/ 4977116 h 5891516"/>
                <a:gd name="connsiteX9" fmla="*/ 1754372 w 5316637"/>
                <a:gd name="connsiteY9" fmla="*/ 5200400 h 5891516"/>
                <a:gd name="connsiteX10" fmla="*/ 1945758 w 5316637"/>
                <a:gd name="connsiteY10" fmla="*/ 5891516 h 5891516"/>
                <a:gd name="connsiteX11" fmla="*/ 4784651 w 5316637"/>
                <a:gd name="connsiteY11" fmla="*/ 5859619 h 5891516"/>
                <a:gd name="connsiteX12" fmla="*/ 4890977 w 5316637"/>
                <a:gd name="connsiteY12" fmla="*/ 3520456 h 5891516"/>
                <a:gd name="connsiteX13" fmla="*/ 3030279 w 5316637"/>
                <a:gd name="connsiteY13" fmla="*/ 1079 h 5891516"/>
                <a:gd name="connsiteX0" fmla="*/ 3030279 w 5338934"/>
                <a:gd name="connsiteY0" fmla="*/ 561 h 5890998"/>
                <a:gd name="connsiteX1" fmla="*/ 765544 w 5338934"/>
                <a:gd name="connsiteY1" fmla="*/ 1935687 h 5890998"/>
                <a:gd name="connsiteX2" fmla="*/ 0 w 5338934"/>
                <a:gd name="connsiteY2" fmla="*/ 3052105 h 5890998"/>
                <a:gd name="connsiteX3" fmla="*/ 510363 w 5338934"/>
                <a:gd name="connsiteY3" fmla="*/ 3328552 h 5890998"/>
                <a:gd name="connsiteX4" fmla="*/ 297711 w 5338934"/>
                <a:gd name="connsiteY4" fmla="*/ 3658161 h 5890998"/>
                <a:gd name="connsiteX5" fmla="*/ 489097 w 5338934"/>
                <a:gd name="connsiteY5" fmla="*/ 3870812 h 5890998"/>
                <a:gd name="connsiteX6" fmla="*/ 372139 w 5338934"/>
                <a:gd name="connsiteY6" fmla="*/ 4062198 h 5890998"/>
                <a:gd name="connsiteX7" fmla="*/ 563525 w 5338934"/>
                <a:gd name="connsiteY7" fmla="*/ 4317380 h 5890998"/>
                <a:gd name="connsiteX8" fmla="*/ 499730 w 5338934"/>
                <a:gd name="connsiteY8" fmla="*/ 4976598 h 5890998"/>
                <a:gd name="connsiteX9" fmla="*/ 1754372 w 5338934"/>
                <a:gd name="connsiteY9" fmla="*/ 5199882 h 5890998"/>
                <a:gd name="connsiteX10" fmla="*/ 1945758 w 5338934"/>
                <a:gd name="connsiteY10" fmla="*/ 5890998 h 5890998"/>
                <a:gd name="connsiteX11" fmla="*/ 4784651 w 5338934"/>
                <a:gd name="connsiteY11" fmla="*/ 5859101 h 5890998"/>
                <a:gd name="connsiteX12" fmla="*/ 4890977 w 5338934"/>
                <a:gd name="connsiteY12" fmla="*/ 3519938 h 5890998"/>
                <a:gd name="connsiteX13" fmla="*/ 3030279 w 5338934"/>
                <a:gd name="connsiteY13" fmla="*/ 561 h 5890998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75 h 5890612"/>
                <a:gd name="connsiteX1" fmla="*/ 765544 w 5381346"/>
                <a:gd name="connsiteY1" fmla="*/ 1935301 h 5890612"/>
                <a:gd name="connsiteX2" fmla="*/ 0 w 5381346"/>
                <a:gd name="connsiteY2" fmla="*/ 3051719 h 5890612"/>
                <a:gd name="connsiteX3" fmla="*/ 510363 w 5381346"/>
                <a:gd name="connsiteY3" fmla="*/ 3328166 h 5890612"/>
                <a:gd name="connsiteX4" fmla="*/ 297711 w 5381346"/>
                <a:gd name="connsiteY4" fmla="*/ 3657775 h 5890612"/>
                <a:gd name="connsiteX5" fmla="*/ 489097 w 5381346"/>
                <a:gd name="connsiteY5" fmla="*/ 3870426 h 5890612"/>
                <a:gd name="connsiteX6" fmla="*/ 372139 w 5381346"/>
                <a:gd name="connsiteY6" fmla="*/ 4061812 h 5890612"/>
                <a:gd name="connsiteX7" fmla="*/ 563525 w 5381346"/>
                <a:gd name="connsiteY7" fmla="*/ 4316994 h 5890612"/>
                <a:gd name="connsiteX8" fmla="*/ 499730 w 5381346"/>
                <a:gd name="connsiteY8" fmla="*/ 4976212 h 5890612"/>
                <a:gd name="connsiteX9" fmla="*/ 1754372 w 5381346"/>
                <a:gd name="connsiteY9" fmla="*/ 5199496 h 5890612"/>
                <a:gd name="connsiteX10" fmla="*/ 1945758 w 5381346"/>
                <a:gd name="connsiteY10" fmla="*/ 5890612 h 5890612"/>
                <a:gd name="connsiteX11" fmla="*/ 4784651 w 5381346"/>
                <a:gd name="connsiteY11" fmla="*/ 5858715 h 5890612"/>
                <a:gd name="connsiteX12" fmla="*/ 4890977 w 5381346"/>
                <a:gd name="connsiteY12" fmla="*/ 3519552 h 5890612"/>
                <a:gd name="connsiteX13" fmla="*/ 3030279 w 5381346"/>
                <a:gd name="connsiteY13" fmla="*/ 175 h 5890612"/>
                <a:gd name="connsiteX0" fmla="*/ 3030279 w 5381346"/>
                <a:gd name="connsiteY0" fmla="*/ 1733 h 5892170"/>
                <a:gd name="connsiteX1" fmla="*/ 0 w 5381346"/>
                <a:gd name="connsiteY1" fmla="*/ 3053277 h 5892170"/>
                <a:gd name="connsiteX2" fmla="*/ 510363 w 5381346"/>
                <a:gd name="connsiteY2" fmla="*/ 3329724 h 5892170"/>
                <a:gd name="connsiteX3" fmla="*/ 297711 w 5381346"/>
                <a:gd name="connsiteY3" fmla="*/ 3659333 h 5892170"/>
                <a:gd name="connsiteX4" fmla="*/ 489097 w 5381346"/>
                <a:gd name="connsiteY4" fmla="*/ 3871984 h 5892170"/>
                <a:gd name="connsiteX5" fmla="*/ 372139 w 5381346"/>
                <a:gd name="connsiteY5" fmla="*/ 4063370 h 5892170"/>
                <a:gd name="connsiteX6" fmla="*/ 563525 w 5381346"/>
                <a:gd name="connsiteY6" fmla="*/ 4318552 h 5892170"/>
                <a:gd name="connsiteX7" fmla="*/ 499730 w 5381346"/>
                <a:gd name="connsiteY7" fmla="*/ 4977770 h 5892170"/>
                <a:gd name="connsiteX8" fmla="*/ 1754372 w 5381346"/>
                <a:gd name="connsiteY8" fmla="*/ 5201054 h 5892170"/>
                <a:gd name="connsiteX9" fmla="*/ 1945758 w 5381346"/>
                <a:gd name="connsiteY9" fmla="*/ 5892170 h 5892170"/>
                <a:gd name="connsiteX10" fmla="*/ 4784651 w 5381346"/>
                <a:gd name="connsiteY10" fmla="*/ 5860273 h 5892170"/>
                <a:gd name="connsiteX11" fmla="*/ 4890977 w 5381346"/>
                <a:gd name="connsiteY11" fmla="*/ 3521110 h 5892170"/>
                <a:gd name="connsiteX12" fmla="*/ 3030279 w 5381346"/>
                <a:gd name="connsiteY12" fmla="*/ 1733 h 5892170"/>
                <a:gd name="connsiteX0" fmla="*/ 3030279 w 5381346"/>
                <a:gd name="connsiteY0" fmla="*/ 4 h 5890441"/>
                <a:gd name="connsiteX1" fmla="*/ 0 w 5381346"/>
                <a:gd name="connsiteY1" fmla="*/ 3051548 h 5890441"/>
                <a:gd name="connsiteX2" fmla="*/ 510363 w 5381346"/>
                <a:gd name="connsiteY2" fmla="*/ 3327995 h 5890441"/>
                <a:gd name="connsiteX3" fmla="*/ 297711 w 5381346"/>
                <a:gd name="connsiteY3" fmla="*/ 3657604 h 5890441"/>
                <a:gd name="connsiteX4" fmla="*/ 489097 w 5381346"/>
                <a:gd name="connsiteY4" fmla="*/ 3870255 h 5890441"/>
                <a:gd name="connsiteX5" fmla="*/ 372139 w 5381346"/>
                <a:gd name="connsiteY5" fmla="*/ 4061641 h 5890441"/>
                <a:gd name="connsiteX6" fmla="*/ 563525 w 5381346"/>
                <a:gd name="connsiteY6" fmla="*/ 4316823 h 5890441"/>
                <a:gd name="connsiteX7" fmla="*/ 499730 w 5381346"/>
                <a:gd name="connsiteY7" fmla="*/ 4976041 h 5890441"/>
                <a:gd name="connsiteX8" fmla="*/ 1754372 w 5381346"/>
                <a:gd name="connsiteY8" fmla="*/ 5199325 h 5890441"/>
                <a:gd name="connsiteX9" fmla="*/ 1945758 w 5381346"/>
                <a:gd name="connsiteY9" fmla="*/ 5890441 h 5890441"/>
                <a:gd name="connsiteX10" fmla="*/ 4784651 w 5381346"/>
                <a:gd name="connsiteY10" fmla="*/ 5858544 h 5890441"/>
                <a:gd name="connsiteX11" fmla="*/ 4890977 w 5381346"/>
                <a:gd name="connsiteY11" fmla="*/ 3519381 h 5890441"/>
                <a:gd name="connsiteX12" fmla="*/ 3030279 w 5381346"/>
                <a:gd name="connsiteY12" fmla="*/ 4 h 5890441"/>
                <a:gd name="connsiteX0" fmla="*/ 3040277 w 5391344"/>
                <a:gd name="connsiteY0" fmla="*/ 4 h 5890441"/>
                <a:gd name="connsiteX1" fmla="*/ 9998 w 5391344"/>
                <a:gd name="connsiteY1" fmla="*/ 3051548 h 5890441"/>
                <a:gd name="connsiteX2" fmla="*/ 520361 w 5391344"/>
                <a:gd name="connsiteY2" fmla="*/ 3327995 h 5890441"/>
                <a:gd name="connsiteX3" fmla="*/ 307709 w 5391344"/>
                <a:gd name="connsiteY3" fmla="*/ 3657604 h 5890441"/>
                <a:gd name="connsiteX4" fmla="*/ 499095 w 5391344"/>
                <a:gd name="connsiteY4" fmla="*/ 3870255 h 5890441"/>
                <a:gd name="connsiteX5" fmla="*/ 382137 w 5391344"/>
                <a:gd name="connsiteY5" fmla="*/ 4061641 h 5890441"/>
                <a:gd name="connsiteX6" fmla="*/ 573523 w 5391344"/>
                <a:gd name="connsiteY6" fmla="*/ 4316823 h 5890441"/>
                <a:gd name="connsiteX7" fmla="*/ 509728 w 5391344"/>
                <a:gd name="connsiteY7" fmla="*/ 4976041 h 5890441"/>
                <a:gd name="connsiteX8" fmla="*/ 1764370 w 5391344"/>
                <a:gd name="connsiteY8" fmla="*/ 5199325 h 5890441"/>
                <a:gd name="connsiteX9" fmla="*/ 1955756 w 5391344"/>
                <a:gd name="connsiteY9" fmla="*/ 5890441 h 5890441"/>
                <a:gd name="connsiteX10" fmla="*/ 4794649 w 5391344"/>
                <a:gd name="connsiteY10" fmla="*/ 5858544 h 5890441"/>
                <a:gd name="connsiteX11" fmla="*/ 4900975 w 5391344"/>
                <a:gd name="connsiteY11" fmla="*/ 3519381 h 5890441"/>
                <a:gd name="connsiteX12" fmla="*/ 3040277 w 5391344"/>
                <a:gd name="connsiteY12" fmla="*/ 4 h 5890441"/>
                <a:gd name="connsiteX0" fmla="*/ 3040277 w 5391344"/>
                <a:gd name="connsiteY0" fmla="*/ 4 h 5890441"/>
                <a:gd name="connsiteX1" fmla="*/ 9998 w 5391344"/>
                <a:gd name="connsiteY1" fmla="*/ 3051548 h 5890441"/>
                <a:gd name="connsiteX2" fmla="*/ 520361 w 5391344"/>
                <a:gd name="connsiteY2" fmla="*/ 3327995 h 5890441"/>
                <a:gd name="connsiteX3" fmla="*/ 307709 w 5391344"/>
                <a:gd name="connsiteY3" fmla="*/ 3657604 h 5890441"/>
                <a:gd name="connsiteX4" fmla="*/ 499095 w 5391344"/>
                <a:gd name="connsiteY4" fmla="*/ 3870255 h 5890441"/>
                <a:gd name="connsiteX5" fmla="*/ 382137 w 5391344"/>
                <a:gd name="connsiteY5" fmla="*/ 4061641 h 5890441"/>
                <a:gd name="connsiteX6" fmla="*/ 573523 w 5391344"/>
                <a:gd name="connsiteY6" fmla="*/ 4316823 h 5890441"/>
                <a:gd name="connsiteX7" fmla="*/ 509728 w 5391344"/>
                <a:gd name="connsiteY7" fmla="*/ 4976041 h 5890441"/>
                <a:gd name="connsiteX8" fmla="*/ 1764370 w 5391344"/>
                <a:gd name="connsiteY8" fmla="*/ 5199325 h 5890441"/>
                <a:gd name="connsiteX9" fmla="*/ 1955756 w 5391344"/>
                <a:gd name="connsiteY9" fmla="*/ 5890441 h 5890441"/>
                <a:gd name="connsiteX10" fmla="*/ 4794649 w 5391344"/>
                <a:gd name="connsiteY10" fmla="*/ 5858544 h 5890441"/>
                <a:gd name="connsiteX11" fmla="*/ 4900975 w 5391344"/>
                <a:gd name="connsiteY11" fmla="*/ 3519381 h 5890441"/>
                <a:gd name="connsiteX12" fmla="*/ 3040277 w 5391344"/>
                <a:gd name="connsiteY12" fmla="*/ 4 h 5890441"/>
                <a:gd name="connsiteX0" fmla="*/ 3030279 w 5381346"/>
                <a:gd name="connsiteY0" fmla="*/ 92120 h 5982557"/>
                <a:gd name="connsiteX1" fmla="*/ 914399 w 5381346"/>
                <a:gd name="connsiteY1" fmla="*/ 1187274 h 5982557"/>
                <a:gd name="connsiteX2" fmla="*/ 0 w 5381346"/>
                <a:gd name="connsiteY2" fmla="*/ 3143664 h 5982557"/>
                <a:gd name="connsiteX3" fmla="*/ 510363 w 5381346"/>
                <a:gd name="connsiteY3" fmla="*/ 3420111 h 5982557"/>
                <a:gd name="connsiteX4" fmla="*/ 297711 w 5381346"/>
                <a:gd name="connsiteY4" fmla="*/ 3749720 h 5982557"/>
                <a:gd name="connsiteX5" fmla="*/ 489097 w 5381346"/>
                <a:gd name="connsiteY5" fmla="*/ 3962371 h 5982557"/>
                <a:gd name="connsiteX6" fmla="*/ 372139 w 5381346"/>
                <a:gd name="connsiteY6" fmla="*/ 4153757 h 5982557"/>
                <a:gd name="connsiteX7" fmla="*/ 563525 w 5381346"/>
                <a:gd name="connsiteY7" fmla="*/ 4408939 h 5982557"/>
                <a:gd name="connsiteX8" fmla="*/ 499730 w 5381346"/>
                <a:gd name="connsiteY8" fmla="*/ 5068157 h 5982557"/>
                <a:gd name="connsiteX9" fmla="*/ 1754372 w 5381346"/>
                <a:gd name="connsiteY9" fmla="*/ 5291441 h 5982557"/>
                <a:gd name="connsiteX10" fmla="*/ 1945758 w 5381346"/>
                <a:gd name="connsiteY10" fmla="*/ 5982557 h 5982557"/>
                <a:gd name="connsiteX11" fmla="*/ 4784651 w 5381346"/>
                <a:gd name="connsiteY11" fmla="*/ 5950660 h 5982557"/>
                <a:gd name="connsiteX12" fmla="*/ 4890977 w 5381346"/>
                <a:gd name="connsiteY12" fmla="*/ 3611497 h 5982557"/>
                <a:gd name="connsiteX13" fmla="*/ 3030279 w 5381346"/>
                <a:gd name="connsiteY13" fmla="*/ 92120 h 5982557"/>
                <a:gd name="connsiteX0" fmla="*/ 3030279 w 5381346"/>
                <a:gd name="connsiteY0" fmla="*/ 94250 h 5984687"/>
                <a:gd name="connsiteX1" fmla="*/ 914399 w 5381346"/>
                <a:gd name="connsiteY1" fmla="*/ 1189404 h 5984687"/>
                <a:gd name="connsiteX2" fmla="*/ 0 w 5381346"/>
                <a:gd name="connsiteY2" fmla="*/ 3145794 h 5984687"/>
                <a:gd name="connsiteX3" fmla="*/ 510363 w 5381346"/>
                <a:gd name="connsiteY3" fmla="*/ 3422241 h 5984687"/>
                <a:gd name="connsiteX4" fmla="*/ 297711 w 5381346"/>
                <a:gd name="connsiteY4" fmla="*/ 3751850 h 5984687"/>
                <a:gd name="connsiteX5" fmla="*/ 489097 w 5381346"/>
                <a:gd name="connsiteY5" fmla="*/ 3964501 h 5984687"/>
                <a:gd name="connsiteX6" fmla="*/ 372139 w 5381346"/>
                <a:gd name="connsiteY6" fmla="*/ 4155887 h 5984687"/>
                <a:gd name="connsiteX7" fmla="*/ 563525 w 5381346"/>
                <a:gd name="connsiteY7" fmla="*/ 4411069 h 5984687"/>
                <a:gd name="connsiteX8" fmla="*/ 499730 w 5381346"/>
                <a:gd name="connsiteY8" fmla="*/ 5070287 h 5984687"/>
                <a:gd name="connsiteX9" fmla="*/ 1754372 w 5381346"/>
                <a:gd name="connsiteY9" fmla="*/ 5293571 h 5984687"/>
                <a:gd name="connsiteX10" fmla="*/ 1945758 w 5381346"/>
                <a:gd name="connsiteY10" fmla="*/ 5984687 h 5984687"/>
                <a:gd name="connsiteX11" fmla="*/ 4784651 w 5381346"/>
                <a:gd name="connsiteY11" fmla="*/ 5952790 h 5984687"/>
                <a:gd name="connsiteX12" fmla="*/ 4890977 w 5381346"/>
                <a:gd name="connsiteY12" fmla="*/ 3613627 h 5984687"/>
                <a:gd name="connsiteX13" fmla="*/ 3030279 w 5381346"/>
                <a:gd name="connsiteY13" fmla="*/ 94250 h 5984687"/>
                <a:gd name="connsiteX0" fmla="*/ 3030279 w 5381346"/>
                <a:gd name="connsiteY0" fmla="*/ 0 h 5890437"/>
                <a:gd name="connsiteX1" fmla="*/ 914399 w 5381346"/>
                <a:gd name="connsiteY1" fmla="*/ 1095154 h 5890437"/>
                <a:gd name="connsiteX2" fmla="*/ 0 w 5381346"/>
                <a:gd name="connsiteY2" fmla="*/ 3051544 h 5890437"/>
                <a:gd name="connsiteX3" fmla="*/ 510363 w 5381346"/>
                <a:gd name="connsiteY3" fmla="*/ 3327991 h 5890437"/>
                <a:gd name="connsiteX4" fmla="*/ 297711 w 5381346"/>
                <a:gd name="connsiteY4" fmla="*/ 3657600 h 5890437"/>
                <a:gd name="connsiteX5" fmla="*/ 489097 w 5381346"/>
                <a:gd name="connsiteY5" fmla="*/ 3870251 h 5890437"/>
                <a:gd name="connsiteX6" fmla="*/ 372139 w 5381346"/>
                <a:gd name="connsiteY6" fmla="*/ 4061637 h 5890437"/>
                <a:gd name="connsiteX7" fmla="*/ 563525 w 5381346"/>
                <a:gd name="connsiteY7" fmla="*/ 4316819 h 5890437"/>
                <a:gd name="connsiteX8" fmla="*/ 499730 w 5381346"/>
                <a:gd name="connsiteY8" fmla="*/ 4976037 h 5890437"/>
                <a:gd name="connsiteX9" fmla="*/ 1754372 w 5381346"/>
                <a:gd name="connsiteY9" fmla="*/ 5199321 h 5890437"/>
                <a:gd name="connsiteX10" fmla="*/ 1945758 w 5381346"/>
                <a:gd name="connsiteY10" fmla="*/ 5890437 h 5890437"/>
                <a:gd name="connsiteX11" fmla="*/ 4784651 w 5381346"/>
                <a:gd name="connsiteY11" fmla="*/ 5858540 h 5890437"/>
                <a:gd name="connsiteX12" fmla="*/ 4890977 w 5381346"/>
                <a:gd name="connsiteY12" fmla="*/ 3519377 h 5890437"/>
                <a:gd name="connsiteX13" fmla="*/ 3030279 w 5381346"/>
                <a:gd name="connsiteY13" fmla="*/ 0 h 5890437"/>
                <a:gd name="connsiteX0" fmla="*/ 3030279 w 5381346"/>
                <a:gd name="connsiteY0" fmla="*/ 0 h 5890437"/>
                <a:gd name="connsiteX1" fmla="*/ 914399 w 5381346"/>
                <a:gd name="connsiteY1" fmla="*/ 1095154 h 5890437"/>
                <a:gd name="connsiteX2" fmla="*/ 0 w 5381346"/>
                <a:gd name="connsiteY2" fmla="*/ 3051544 h 5890437"/>
                <a:gd name="connsiteX3" fmla="*/ 510363 w 5381346"/>
                <a:gd name="connsiteY3" fmla="*/ 3327991 h 5890437"/>
                <a:gd name="connsiteX4" fmla="*/ 297711 w 5381346"/>
                <a:gd name="connsiteY4" fmla="*/ 3657600 h 5890437"/>
                <a:gd name="connsiteX5" fmla="*/ 489097 w 5381346"/>
                <a:gd name="connsiteY5" fmla="*/ 3870251 h 5890437"/>
                <a:gd name="connsiteX6" fmla="*/ 372139 w 5381346"/>
                <a:gd name="connsiteY6" fmla="*/ 4061637 h 5890437"/>
                <a:gd name="connsiteX7" fmla="*/ 563525 w 5381346"/>
                <a:gd name="connsiteY7" fmla="*/ 4316819 h 5890437"/>
                <a:gd name="connsiteX8" fmla="*/ 499730 w 5381346"/>
                <a:gd name="connsiteY8" fmla="*/ 4976037 h 5890437"/>
                <a:gd name="connsiteX9" fmla="*/ 1754372 w 5381346"/>
                <a:gd name="connsiteY9" fmla="*/ 5199321 h 5890437"/>
                <a:gd name="connsiteX10" fmla="*/ 1945758 w 5381346"/>
                <a:gd name="connsiteY10" fmla="*/ 5890437 h 5890437"/>
                <a:gd name="connsiteX11" fmla="*/ 4784651 w 5381346"/>
                <a:gd name="connsiteY11" fmla="*/ 5858540 h 5890437"/>
                <a:gd name="connsiteX12" fmla="*/ 4890977 w 5381346"/>
                <a:gd name="connsiteY12" fmla="*/ 3519377 h 5890437"/>
                <a:gd name="connsiteX13" fmla="*/ 3030279 w 5381346"/>
                <a:gd name="connsiteY13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90128 w 5381793"/>
                <a:gd name="connsiteY1" fmla="*/ 1098883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90128 w 5381793"/>
                <a:gd name="connsiteY1" fmla="*/ 1098883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64 w 5381831"/>
                <a:gd name="connsiteY0" fmla="*/ 0 h 5890437"/>
                <a:gd name="connsiteX1" fmla="*/ 890166 w 5381831"/>
                <a:gd name="connsiteY1" fmla="*/ 1098883 h 5890437"/>
                <a:gd name="connsiteX2" fmla="*/ 607506 w 5381831"/>
                <a:gd name="connsiteY2" fmla="*/ 2172770 h 5890437"/>
                <a:gd name="connsiteX3" fmla="*/ 485 w 5381831"/>
                <a:gd name="connsiteY3" fmla="*/ 3051544 h 5890437"/>
                <a:gd name="connsiteX4" fmla="*/ 510848 w 5381831"/>
                <a:gd name="connsiteY4" fmla="*/ 3327991 h 5890437"/>
                <a:gd name="connsiteX5" fmla="*/ 298196 w 5381831"/>
                <a:gd name="connsiteY5" fmla="*/ 3657600 h 5890437"/>
                <a:gd name="connsiteX6" fmla="*/ 489582 w 5381831"/>
                <a:gd name="connsiteY6" fmla="*/ 3870251 h 5890437"/>
                <a:gd name="connsiteX7" fmla="*/ 372624 w 5381831"/>
                <a:gd name="connsiteY7" fmla="*/ 4061637 h 5890437"/>
                <a:gd name="connsiteX8" fmla="*/ 564010 w 5381831"/>
                <a:gd name="connsiteY8" fmla="*/ 4316819 h 5890437"/>
                <a:gd name="connsiteX9" fmla="*/ 500215 w 5381831"/>
                <a:gd name="connsiteY9" fmla="*/ 4976037 h 5890437"/>
                <a:gd name="connsiteX10" fmla="*/ 1754857 w 5381831"/>
                <a:gd name="connsiteY10" fmla="*/ 5199321 h 5890437"/>
                <a:gd name="connsiteX11" fmla="*/ 1946243 w 5381831"/>
                <a:gd name="connsiteY11" fmla="*/ 5890437 h 5890437"/>
                <a:gd name="connsiteX12" fmla="*/ 4785136 w 5381831"/>
                <a:gd name="connsiteY12" fmla="*/ 5858540 h 5890437"/>
                <a:gd name="connsiteX13" fmla="*/ 4891462 w 5381831"/>
                <a:gd name="connsiteY13" fmla="*/ 3519377 h 5890437"/>
                <a:gd name="connsiteX14" fmla="*/ 3030764 w 5381831"/>
                <a:gd name="connsiteY14" fmla="*/ 0 h 5890437"/>
                <a:gd name="connsiteX0" fmla="*/ 3030764 w 5381831"/>
                <a:gd name="connsiteY0" fmla="*/ 0 h 5890437"/>
                <a:gd name="connsiteX1" fmla="*/ 890166 w 5381831"/>
                <a:gd name="connsiteY1" fmla="*/ 1098883 h 5890437"/>
                <a:gd name="connsiteX2" fmla="*/ 607506 w 5381831"/>
                <a:gd name="connsiteY2" fmla="*/ 2172770 h 5890437"/>
                <a:gd name="connsiteX3" fmla="*/ 485 w 5381831"/>
                <a:gd name="connsiteY3" fmla="*/ 3051544 h 5890437"/>
                <a:gd name="connsiteX4" fmla="*/ 510848 w 5381831"/>
                <a:gd name="connsiteY4" fmla="*/ 3327991 h 5890437"/>
                <a:gd name="connsiteX5" fmla="*/ 298196 w 5381831"/>
                <a:gd name="connsiteY5" fmla="*/ 3657600 h 5890437"/>
                <a:gd name="connsiteX6" fmla="*/ 489582 w 5381831"/>
                <a:gd name="connsiteY6" fmla="*/ 3870251 h 5890437"/>
                <a:gd name="connsiteX7" fmla="*/ 372624 w 5381831"/>
                <a:gd name="connsiteY7" fmla="*/ 4061637 h 5890437"/>
                <a:gd name="connsiteX8" fmla="*/ 564010 w 5381831"/>
                <a:gd name="connsiteY8" fmla="*/ 4316819 h 5890437"/>
                <a:gd name="connsiteX9" fmla="*/ 500215 w 5381831"/>
                <a:gd name="connsiteY9" fmla="*/ 4976037 h 5890437"/>
                <a:gd name="connsiteX10" fmla="*/ 1754857 w 5381831"/>
                <a:gd name="connsiteY10" fmla="*/ 5199321 h 5890437"/>
                <a:gd name="connsiteX11" fmla="*/ 1946243 w 5381831"/>
                <a:gd name="connsiteY11" fmla="*/ 5890437 h 5890437"/>
                <a:gd name="connsiteX12" fmla="*/ 4785136 w 5381831"/>
                <a:gd name="connsiteY12" fmla="*/ 5858540 h 5890437"/>
                <a:gd name="connsiteX13" fmla="*/ 4891462 w 5381831"/>
                <a:gd name="connsiteY13" fmla="*/ 3519377 h 5890437"/>
                <a:gd name="connsiteX14" fmla="*/ 3030764 w 5381831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765 w 5381832"/>
                <a:gd name="connsiteY0" fmla="*/ 0 h 5890437"/>
                <a:gd name="connsiteX1" fmla="*/ 890167 w 5381832"/>
                <a:gd name="connsiteY1" fmla="*/ 1098883 h 5890437"/>
                <a:gd name="connsiteX2" fmla="*/ 672821 w 5381832"/>
                <a:gd name="connsiteY2" fmla="*/ 2220272 h 5890437"/>
                <a:gd name="connsiteX3" fmla="*/ 486 w 5381832"/>
                <a:gd name="connsiteY3" fmla="*/ 3051544 h 5890437"/>
                <a:gd name="connsiteX4" fmla="*/ 510849 w 5381832"/>
                <a:gd name="connsiteY4" fmla="*/ 3327991 h 5890437"/>
                <a:gd name="connsiteX5" fmla="*/ 339761 w 5381832"/>
                <a:gd name="connsiteY5" fmla="*/ 3734790 h 5890437"/>
                <a:gd name="connsiteX6" fmla="*/ 531147 w 5381832"/>
                <a:gd name="connsiteY6" fmla="*/ 3870251 h 5890437"/>
                <a:gd name="connsiteX7" fmla="*/ 372625 w 5381832"/>
                <a:gd name="connsiteY7" fmla="*/ 4061637 h 5890437"/>
                <a:gd name="connsiteX8" fmla="*/ 564011 w 5381832"/>
                <a:gd name="connsiteY8" fmla="*/ 4316819 h 5890437"/>
                <a:gd name="connsiteX9" fmla="*/ 500216 w 5381832"/>
                <a:gd name="connsiteY9" fmla="*/ 4976037 h 5890437"/>
                <a:gd name="connsiteX10" fmla="*/ 1754858 w 5381832"/>
                <a:gd name="connsiteY10" fmla="*/ 5039004 h 5890437"/>
                <a:gd name="connsiteX11" fmla="*/ 1946244 w 5381832"/>
                <a:gd name="connsiteY11" fmla="*/ 5890437 h 5890437"/>
                <a:gd name="connsiteX12" fmla="*/ 4785137 w 5381832"/>
                <a:gd name="connsiteY12" fmla="*/ 5858540 h 5890437"/>
                <a:gd name="connsiteX13" fmla="*/ 4891463 w 5381832"/>
                <a:gd name="connsiteY13" fmla="*/ 3519377 h 5890437"/>
                <a:gd name="connsiteX14" fmla="*/ 3030765 w 5381832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72451 w 5381929"/>
                <a:gd name="connsiteY1" fmla="*/ 1057320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72451 w 5381929"/>
                <a:gd name="connsiteY1" fmla="*/ 1057320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81633 w 5381929"/>
                <a:gd name="connsiteY1" fmla="*/ 920842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81633 w 5381929"/>
                <a:gd name="connsiteY1" fmla="*/ 920842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1751 h 5892188"/>
                <a:gd name="connsiteX1" fmla="*/ 927042 w 5381929"/>
                <a:gd name="connsiteY1" fmla="*/ 868002 h 5892188"/>
                <a:gd name="connsiteX2" fmla="*/ 672918 w 5381929"/>
                <a:gd name="connsiteY2" fmla="*/ 2222023 h 5892188"/>
                <a:gd name="connsiteX3" fmla="*/ 583 w 5381929"/>
                <a:gd name="connsiteY3" fmla="*/ 3053295 h 5892188"/>
                <a:gd name="connsiteX4" fmla="*/ 510946 w 5381929"/>
                <a:gd name="connsiteY4" fmla="*/ 3329742 h 5892188"/>
                <a:gd name="connsiteX5" fmla="*/ 339858 w 5381929"/>
                <a:gd name="connsiteY5" fmla="*/ 3736541 h 5892188"/>
                <a:gd name="connsiteX6" fmla="*/ 531244 w 5381929"/>
                <a:gd name="connsiteY6" fmla="*/ 3872002 h 5892188"/>
                <a:gd name="connsiteX7" fmla="*/ 372722 w 5381929"/>
                <a:gd name="connsiteY7" fmla="*/ 4063388 h 5892188"/>
                <a:gd name="connsiteX8" fmla="*/ 564108 w 5381929"/>
                <a:gd name="connsiteY8" fmla="*/ 4318570 h 5892188"/>
                <a:gd name="connsiteX9" fmla="*/ 500313 w 5381929"/>
                <a:gd name="connsiteY9" fmla="*/ 4977788 h 5892188"/>
                <a:gd name="connsiteX10" fmla="*/ 1754955 w 5381929"/>
                <a:gd name="connsiteY10" fmla="*/ 5040755 h 5892188"/>
                <a:gd name="connsiteX11" fmla="*/ 1946341 w 5381929"/>
                <a:gd name="connsiteY11" fmla="*/ 5892188 h 5892188"/>
                <a:gd name="connsiteX12" fmla="*/ 4785234 w 5381929"/>
                <a:gd name="connsiteY12" fmla="*/ 5860291 h 5892188"/>
                <a:gd name="connsiteX13" fmla="*/ 4891560 w 5381929"/>
                <a:gd name="connsiteY13" fmla="*/ 3521128 h 5892188"/>
                <a:gd name="connsiteX14" fmla="*/ 3030862 w 5381929"/>
                <a:gd name="connsiteY14" fmla="*/ 1751 h 5892188"/>
                <a:gd name="connsiteX0" fmla="*/ 3031042 w 5382109"/>
                <a:gd name="connsiteY0" fmla="*/ 1751 h 5892188"/>
                <a:gd name="connsiteX1" fmla="*/ 927222 w 5382109"/>
                <a:gd name="connsiteY1" fmla="*/ 868002 h 5892188"/>
                <a:gd name="connsiteX2" fmla="*/ 577563 w 5382109"/>
                <a:gd name="connsiteY2" fmla="*/ 2303910 h 5892188"/>
                <a:gd name="connsiteX3" fmla="*/ 763 w 5382109"/>
                <a:gd name="connsiteY3" fmla="*/ 3053295 h 5892188"/>
                <a:gd name="connsiteX4" fmla="*/ 511126 w 5382109"/>
                <a:gd name="connsiteY4" fmla="*/ 3329742 h 5892188"/>
                <a:gd name="connsiteX5" fmla="*/ 340038 w 5382109"/>
                <a:gd name="connsiteY5" fmla="*/ 3736541 h 5892188"/>
                <a:gd name="connsiteX6" fmla="*/ 531424 w 5382109"/>
                <a:gd name="connsiteY6" fmla="*/ 3872002 h 5892188"/>
                <a:gd name="connsiteX7" fmla="*/ 372902 w 5382109"/>
                <a:gd name="connsiteY7" fmla="*/ 4063388 h 5892188"/>
                <a:gd name="connsiteX8" fmla="*/ 564288 w 5382109"/>
                <a:gd name="connsiteY8" fmla="*/ 4318570 h 5892188"/>
                <a:gd name="connsiteX9" fmla="*/ 500493 w 5382109"/>
                <a:gd name="connsiteY9" fmla="*/ 4977788 h 5892188"/>
                <a:gd name="connsiteX10" fmla="*/ 1755135 w 5382109"/>
                <a:gd name="connsiteY10" fmla="*/ 5040755 h 5892188"/>
                <a:gd name="connsiteX11" fmla="*/ 1946521 w 5382109"/>
                <a:gd name="connsiteY11" fmla="*/ 5892188 h 5892188"/>
                <a:gd name="connsiteX12" fmla="*/ 4785414 w 5382109"/>
                <a:gd name="connsiteY12" fmla="*/ 5860291 h 5892188"/>
                <a:gd name="connsiteX13" fmla="*/ 4891740 w 5382109"/>
                <a:gd name="connsiteY13" fmla="*/ 3521128 h 5892188"/>
                <a:gd name="connsiteX14" fmla="*/ 3031042 w 5382109"/>
                <a:gd name="connsiteY14" fmla="*/ 1751 h 5892188"/>
                <a:gd name="connsiteX0" fmla="*/ 3031042 w 5382109"/>
                <a:gd name="connsiteY0" fmla="*/ 2101 h 5892538"/>
                <a:gd name="connsiteX1" fmla="*/ 913575 w 5382109"/>
                <a:gd name="connsiteY1" fmla="*/ 827408 h 5892538"/>
                <a:gd name="connsiteX2" fmla="*/ 577563 w 5382109"/>
                <a:gd name="connsiteY2" fmla="*/ 2304260 h 5892538"/>
                <a:gd name="connsiteX3" fmla="*/ 763 w 5382109"/>
                <a:gd name="connsiteY3" fmla="*/ 3053645 h 5892538"/>
                <a:gd name="connsiteX4" fmla="*/ 511126 w 5382109"/>
                <a:gd name="connsiteY4" fmla="*/ 3330092 h 5892538"/>
                <a:gd name="connsiteX5" fmla="*/ 340038 w 5382109"/>
                <a:gd name="connsiteY5" fmla="*/ 3736891 h 5892538"/>
                <a:gd name="connsiteX6" fmla="*/ 531424 w 5382109"/>
                <a:gd name="connsiteY6" fmla="*/ 3872352 h 5892538"/>
                <a:gd name="connsiteX7" fmla="*/ 372902 w 5382109"/>
                <a:gd name="connsiteY7" fmla="*/ 4063738 h 5892538"/>
                <a:gd name="connsiteX8" fmla="*/ 564288 w 5382109"/>
                <a:gd name="connsiteY8" fmla="*/ 4318920 h 5892538"/>
                <a:gd name="connsiteX9" fmla="*/ 500493 w 5382109"/>
                <a:gd name="connsiteY9" fmla="*/ 4978138 h 5892538"/>
                <a:gd name="connsiteX10" fmla="*/ 1755135 w 5382109"/>
                <a:gd name="connsiteY10" fmla="*/ 5041105 h 5892538"/>
                <a:gd name="connsiteX11" fmla="*/ 1946521 w 5382109"/>
                <a:gd name="connsiteY11" fmla="*/ 5892538 h 5892538"/>
                <a:gd name="connsiteX12" fmla="*/ 4785414 w 5382109"/>
                <a:gd name="connsiteY12" fmla="*/ 5860641 h 5892538"/>
                <a:gd name="connsiteX13" fmla="*/ 4891740 w 5382109"/>
                <a:gd name="connsiteY13" fmla="*/ 3521478 h 5892538"/>
                <a:gd name="connsiteX14" fmla="*/ 3031042 w 5382109"/>
                <a:gd name="connsiteY14" fmla="*/ 2101 h 5892538"/>
                <a:gd name="connsiteX0" fmla="*/ 3031042 w 5382109"/>
                <a:gd name="connsiteY0" fmla="*/ 941 h 5891378"/>
                <a:gd name="connsiteX1" fmla="*/ 886280 w 5382109"/>
                <a:gd name="connsiteY1" fmla="*/ 1071908 h 5891378"/>
                <a:gd name="connsiteX2" fmla="*/ 577563 w 5382109"/>
                <a:gd name="connsiteY2" fmla="*/ 2303100 h 5891378"/>
                <a:gd name="connsiteX3" fmla="*/ 763 w 5382109"/>
                <a:gd name="connsiteY3" fmla="*/ 3052485 h 5891378"/>
                <a:gd name="connsiteX4" fmla="*/ 511126 w 5382109"/>
                <a:gd name="connsiteY4" fmla="*/ 3328932 h 5891378"/>
                <a:gd name="connsiteX5" fmla="*/ 340038 w 5382109"/>
                <a:gd name="connsiteY5" fmla="*/ 3735731 h 5891378"/>
                <a:gd name="connsiteX6" fmla="*/ 531424 w 5382109"/>
                <a:gd name="connsiteY6" fmla="*/ 3871192 h 5891378"/>
                <a:gd name="connsiteX7" fmla="*/ 372902 w 5382109"/>
                <a:gd name="connsiteY7" fmla="*/ 4062578 h 5891378"/>
                <a:gd name="connsiteX8" fmla="*/ 564288 w 5382109"/>
                <a:gd name="connsiteY8" fmla="*/ 4317760 h 5891378"/>
                <a:gd name="connsiteX9" fmla="*/ 500493 w 5382109"/>
                <a:gd name="connsiteY9" fmla="*/ 4976978 h 5891378"/>
                <a:gd name="connsiteX10" fmla="*/ 1755135 w 5382109"/>
                <a:gd name="connsiteY10" fmla="*/ 5039945 h 5891378"/>
                <a:gd name="connsiteX11" fmla="*/ 1946521 w 5382109"/>
                <a:gd name="connsiteY11" fmla="*/ 5891378 h 5891378"/>
                <a:gd name="connsiteX12" fmla="*/ 4785414 w 5382109"/>
                <a:gd name="connsiteY12" fmla="*/ 5859481 h 5891378"/>
                <a:gd name="connsiteX13" fmla="*/ 4891740 w 5382109"/>
                <a:gd name="connsiteY13" fmla="*/ 3520318 h 5891378"/>
                <a:gd name="connsiteX14" fmla="*/ 3031042 w 5382109"/>
                <a:gd name="connsiteY14" fmla="*/ 941 h 5891378"/>
                <a:gd name="connsiteX0" fmla="*/ 3031042 w 5382109"/>
                <a:gd name="connsiteY0" fmla="*/ 753 h 5891190"/>
                <a:gd name="connsiteX1" fmla="*/ 886280 w 5382109"/>
                <a:gd name="connsiteY1" fmla="*/ 1071720 h 5891190"/>
                <a:gd name="connsiteX2" fmla="*/ 577563 w 5382109"/>
                <a:gd name="connsiteY2" fmla="*/ 2302912 h 5891190"/>
                <a:gd name="connsiteX3" fmla="*/ 763 w 5382109"/>
                <a:gd name="connsiteY3" fmla="*/ 3052297 h 5891190"/>
                <a:gd name="connsiteX4" fmla="*/ 511126 w 5382109"/>
                <a:gd name="connsiteY4" fmla="*/ 3328744 h 5891190"/>
                <a:gd name="connsiteX5" fmla="*/ 340038 w 5382109"/>
                <a:gd name="connsiteY5" fmla="*/ 3735543 h 5891190"/>
                <a:gd name="connsiteX6" fmla="*/ 531424 w 5382109"/>
                <a:gd name="connsiteY6" fmla="*/ 3871004 h 5891190"/>
                <a:gd name="connsiteX7" fmla="*/ 372902 w 5382109"/>
                <a:gd name="connsiteY7" fmla="*/ 4062390 h 5891190"/>
                <a:gd name="connsiteX8" fmla="*/ 564288 w 5382109"/>
                <a:gd name="connsiteY8" fmla="*/ 4317572 h 5891190"/>
                <a:gd name="connsiteX9" fmla="*/ 500493 w 5382109"/>
                <a:gd name="connsiteY9" fmla="*/ 4976790 h 5891190"/>
                <a:gd name="connsiteX10" fmla="*/ 1755135 w 5382109"/>
                <a:gd name="connsiteY10" fmla="*/ 5039757 h 5891190"/>
                <a:gd name="connsiteX11" fmla="*/ 1946521 w 5382109"/>
                <a:gd name="connsiteY11" fmla="*/ 5891190 h 5891190"/>
                <a:gd name="connsiteX12" fmla="*/ 4785414 w 5382109"/>
                <a:gd name="connsiteY12" fmla="*/ 5859293 h 5891190"/>
                <a:gd name="connsiteX13" fmla="*/ 4891740 w 5382109"/>
                <a:gd name="connsiteY13" fmla="*/ 3520130 h 5891190"/>
                <a:gd name="connsiteX14" fmla="*/ 3031042 w 5382109"/>
                <a:gd name="connsiteY14" fmla="*/ 753 h 5891190"/>
                <a:gd name="connsiteX0" fmla="*/ 3031042 w 5382109"/>
                <a:gd name="connsiteY0" fmla="*/ 753 h 5891190"/>
                <a:gd name="connsiteX1" fmla="*/ 886280 w 5382109"/>
                <a:gd name="connsiteY1" fmla="*/ 1071720 h 5891190"/>
                <a:gd name="connsiteX2" fmla="*/ 577563 w 5382109"/>
                <a:gd name="connsiteY2" fmla="*/ 2302912 h 5891190"/>
                <a:gd name="connsiteX3" fmla="*/ 763 w 5382109"/>
                <a:gd name="connsiteY3" fmla="*/ 3052297 h 5891190"/>
                <a:gd name="connsiteX4" fmla="*/ 511126 w 5382109"/>
                <a:gd name="connsiteY4" fmla="*/ 3328744 h 5891190"/>
                <a:gd name="connsiteX5" fmla="*/ 340038 w 5382109"/>
                <a:gd name="connsiteY5" fmla="*/ 3735543 h 5891190"/>
                <a:gd name="connsiteX6" fmla="*/ 531424 w 5382109"/>
                <a:gd name="connsiteY6" fmla="*/ 3871004 h 5891190"/>
                <a:gd name="connsiteX7" fmla="*/ 372902 w 5382109"/>
                <a:gd name="connsiteY7" fmla="*/ 4062390 h 5891190"/>
                <a:gd name="connsiteX8" fmla="*/ 564288 w 5382109"/>
                <a:gd name="connsiteY8" fmla="*/ 4317572 h 5891190"/>
                <a:gd name="connsiteX9" fmla="*/ 500493 w 5382109"/>
                <a:gd name="connsiteY9" fmla="*/ 4976790 h 5891190"/>
                <a:gd name="connsiteX10" fmla="*/ 1755135 w 5382109"/>
                <a:gd name="connsiteY10" fmla="*/ 5039757 h 5891190"/>
                <a:gd name="connsiteX11" fmla="*/ 1946521 w 5382109"/>
                <a:gd name="connsiteY11" fmla="*/ 5891190 h 5891190"/>
                <a:gd name="connsiteX12" fmla="*/ 4785414 w 5382109"/>
                <a:gd name="connsiteY12" fmla="*/ 5859293 h 5891190"/>
                <a:gd name="connsiteX13" fmla="*/ 4891740 w 5382109"/>
                <a:gd name="connsiteY13" fmla="*/ 3520130 h 5891190"/>
                <a:gd name="connsiteX14" fmla="*/ 3031042 w 5382109"/>
                <a:gd name="connsiteY14" fmla="*/ 753 h 5891190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627 h 5891064"/>
                <a:gd name="connsiteX1" fmla="*/ 777098 w 5382109"/>
                <a:gd name="connsiteY1" fmla="*/ 1180776 h 5891064"/>
                <a:gd name="connsiteX2" fmla="*/ 577563 w 5382109"/>
                <a:gd name="connsiteY2" fmla="*/ 2302786 h 5891064"/>
                <a:gd name="connsiteX3" fmla="*/ 763 w 5382109"/>
                <a:gd name="connsiteY3" fmla="*/ 3052171 h 5891064"/>
                <a:gd name="connsiteX4" fmla="*/ 511126 w 5382109"/>
                <a:gd name="connsiteY4" fmla="*/ 3328618 h 5891064"/>
                <a:gd name="connsiteX5" fmla="*/ 340038 w 5382109"/>
                <a:gd name="connsiteY5" fmla="*/ 3735417 h 5891064"/>
                <a:gd name="connsiteX6" fmla="*/ 531424 w 5382109"/>
                <a:gd name="connsiteY6" fmla="*/ 3870878 h 5891064"/>
                <a:gd name="connsiteX7" fmla="*/ 372902 w 5382109"/>
                <a:gd name="connsiteY7" fmla="*/ 4062264 h 5891064"/>
                <a:gd name="connsiteX8" fmla="*/ 564288 w 5382109"/>
                <a:gd name="connsiteY8" fmla="*/ 4317446 h 5891064"/>
                <a:gd name="connsiteX9" fmla="*/ 500493 w 5382109"/>
                <a:gd name="connsiteY9" fmla="*/ 4976664 h 5891064"/>
                <a:gd name="connsiteX10" fmla="*/ 1755135 w 5382109"/>
                <a:gd name="connsiteY10" fmla="*/ 5039631 h 5891064"/>
                <a:gd name="connsiteX11" fmla="*/ 1946521 w 5382109"/>
                <a:gd name="connsiteY11" fmla="*/ 5891064 h 5891064"/>
                <a:gd name="connsiteX12" fmla="*/ 4785414 w 5382109"/>
                <a:gd name="connsiteY12" fmla="*/ 5859167 h 5891064"/>
                <a:gd name="connsiteX13" fmla="*/ 4891740 w 5382109"/>
                <a:gd name="connsiteY13" fmla="*/ 3520004 h 5891064"/>
                <a:gd name="connsiteX14" fmla="*/ 3031042 w 5382109"/>
                <a:gd name="connsiteY14" fmla="*/ 627 h 5891064"/>
                <a:gd name="connsiteX0" fmla="*/ 3031042 w 5382109"/>
                <a:gd name="connsiteY0" fmla="*/ 968 h 5891405"/>
                <a:gd name="connsiteX1" fmla="*/ 777098 w 5382109"/>
                <a:gd name="connsiteY1" fmla="*/ 1181117 h 5891405"/>
                <a:gd name="connsiteX2" fmla="*/ 577563 w 5382109"/>
                <a:gd name="connsiteY2" fmla="*/ 2303127 h 5891405"/>
                <a:gd name="connsiteX3" fmla="*/ 763 w 5382109"/>
                <a:gd name="connsiteY3" fmla="*/ 3052512 h 5891405"/>
                <a:gd name="connsiteX4" fmla="*/ 511126 w 5382109"/>
                <a:gd name="connsiteY4" fmla="*/ 3328959 h 5891405"/>
                <a:gd name="connsiteX5" fmla="*/ 340038 w 5382109"/>
                <a:gd name="connsiteY5" fmla="*/ 3735758 h 5891405"/>
                <a:gd name="connsiteX6" fmla="*/ 531424 w 5382109"/>
                <a:gd name="connsiteY6" fmla="*/ 3871219 h 5891405"/>
                <a:gd name="connsiteX7" fmla="*/ 372902 w 5382109"/>
                <a:gd name="connsiteY7" fmla="*/ 4062605 h 5891405"/>
                <a:gd name="connsiteX8" fmla="*/ 564288 w 5382109"/>
                <a:gd name="connsiteY8" fmla="*/ 4317787 h 5891405"/>
                <a:gd name="connsiteX9" fmla="*/ 500493 w 5382109"/>
                <a:gd name="connsiteY9" fmla="*/ 4977005 h 5891405"/>
                <a:gd name="connsiteX10" fmla="*/ 1755135 w 5382109"/>
                <a:gd name="connsiteY10" fmla="*/ 5039972 h 5891405"/>
                <a:gd name="connsiteX11" fmla="*/ 1946521 w 5382109"/>
                <a:gd name="connsiteY11" fmla="*/ 5891405 h 5891405"/>
                <a:gd name="connsiteX12" fmla="*/ 4785414 w 5382109"/>
                <a:gd name="connsiteY12" fmla="*/ 5859508 h 5891405"/>
                <a:gd name="connsiteX13" fmla="*/ 4891740 w 5382109"/>
                <a:gd name="connsiteY13" fmla="*/ 3520345 h 5891405"/>
                <a:gd name="connsiteX14" fmla="*/ 3031042 w 5382109"/>
                <a:gd name="connsiteY14" fmla="*/ 968 h 5891405"/>
                <a:gd name="connsiteX0" fmla="*/ 3031042 w 5382109"/>
                <a:gd name="connsiteY0" fmla="*/ 968 h 5891405"/>
                <a:gd name="connsiteX1" fmla="*/ 777098 w 5382109"/>
                <a:gd name="connsiteY1" fmla="*/ 1181117 h 5891405"/>
                <a:gd name="connsiteX2" fmla="*/ 577563 w 5382109"/>
                <a:gd name="connsiteY2" fmla="*/ 2303127 h 5891405"/>
                <a:gd name="connsiteX3" fmla="*/ 763 w 5382109"/>
                <a:gd name="connsiteY3" fmla="*/ 3052512 h 5891405"/>
                <a:gd name="connsiteX4" fmla="*/ 511126 w 5382109"/>
                <a:gd name="connsiteY4" fmla="*/ 3328959 h 5891405"/>
                <a:gd name="connsiteX5" fmla="*/ 340038 w 5382109"/>
                <a:gd name="connsiteY5" fmla="*/ 3735758 h 5891405"/>
                <a:gd name="connsiteX6" fmla="*/ 531424 w 5382109"/>
                <a:gd name="connsiteY6" fmla="*/ 3871219 h 5891405"/>
                <a:gd name="connsiteX7" fmla="*/ 372902 w 5382109"/>
                <a:gd name="connsiteY7" fmla="*/ 4062605 h 5891405"/>
                <a:gd name="connsiteX8" fmla="*/ 564288 w 5382109"/>
                <a:gd name="connsiteY8" fmla="*/ 4317787 h 5891405"/>
                <a:gd name="connsiteX9" fmla="*/ 500493 w 5382109"/>
                <a:gd name="connsiteY9" fmla="*/ 4977005 h 5891405"/>
                <a:gd name="connsiteX10" fmla="*/ 1755135 w 5382109"/>
                <a:gd name="connsiteY10" fmla="*/ 5039972 h 5891405"/>
                <a:gd name="connsiteX11" fmla="*/ 1946521 w 5382109"/>
                <a:gd name="connsiteY11" fmla="*/ 5891405 h 5891405"/>
                <a:gd name="connsiteX12" fmla="*/ 4785414 w 5382109"/>
                <a:gd name="connsiteY12" fmla="*/ 5859508 h 5891405"/>
                <a:gd name="connsiteX13" fmla="*/ 4891740 w 5382109"/>
                <a:gd name="connsiteY13" fmla="*/ 3520345 h 5891405"/>
                <a:gd name="connsiteX14" fmla="*/ 3031042 w 5382109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8119 w 5389186"/>
                <a:gd name="connsiteY0" fmla="*/ 968 h 5891405"/>
                <a:gd name="connsiteX1" fmla="*/ 784175 w 5389186"/>
                <a:gd name="connsiteY1" fmla="*/ 1181117 h 5891405"/>
                <a:gd name="connsiteX2" fmla="*/ 530049 w 5389186"/>
                <a:gd name="connsiteY2" fmla="*/ 2303127 h 5891405"/>
                <a:gd name="connsiteX3" fmla="*/ 7840 w 5389186"/>
                <a:gd name="connsiteY3" fmla="*/ 3052512 h 5891405"/>
                <a:gd name="connsiteX4" fmla="*/ 518203 w 5389186"/>
                <a:gd name="connsiteY4" fmla="*/ 3328959 h 5891405"/>
                <a:gd name="connsiteX5" fmla="*/ 347115 w 5389186"/>
                <a:gd name="connsiteY5" fmla="*/ 3735758 h 5891405"/>
                <a:gd name="connsiteX6" fmla="*/ 538501 w 5389186"/>
                <a:gd name="connsiteY6" fmla="*/ 3871219 h 5891405"/>
                <a:gd name="connsiteX7" fmla="*/ 379979 w 5389186"/>
                <a:gd name="connsiteY7" fmla="*/ 4062605 h 5891405"/>
                <a:gd name="connsiteX8" fmla="*/ 571365 w 5389186"/>
                <a:gd name="connsiteY8" fmla="*/ 4317787 h 5891405"/>
                <a:gd name="connsiteX9" fmla="*/ 507570 w 5389186"/>
                <a:gd name="connsiteY9" fmla="*/ 4977005 h 5891405"/>
                <a:gd name="connsiteX10" fmla="*/ 1762212 w 5389186"/>
                <a:gd name="connsiteY10" fmla="*/ 5039972 h 5891405"/>
                <a:gd name="connsiteX11" fmla="*/ 1953598 w 5389186"/>
                <a:gd name="connsiteY11" fmla="*/ 5891405 h 5891405"/>
                <a:gd name="connsiteX12" fmla="*/ 4792491 w 5389186"/>
                <a:gd name="connsiteY12" fmla="*/ 5859508 h 5891405"/>
                <a:gd name="connsiteX13" fmla="*/ 4898817 w 5389186"/>
                <a:gd name="connsiteY13" fmla="*/ 3520345 h 5891405"/>
                <a:gd name="connsiteX14" fmla="*/ 3038119 w 5389186"/>
                <a:gd name="connsiteY14" fmla="*/ 968 h 5891405"/>
                <a:gd name="connsiteX0" fmla="*/ 3037057 w 5388124"/>
                <a:gd name="connsiteY0" fmla="*/ 968 h 5891405"/>
                <a:gd name="connsiteX1" fmla="*/ 783113 w 5388124"/>
                <a:gd name="connsiteY1" fmla="*/ 1181117 h 5891405"/>
                <a:gd name="connsiteX2" fmla="*/ 528987 w 5388124"/>
                <a:gd name="connsiteY2" fmla="*/ 2303127 h 5891405"/>
                <a:gd name="connsiteX3" fmla="*/ 6778 w 5388124"/>
                <a:gd name="connsiteY3" fmla="*/ 3052512 h 5891405"/>
                <a:gd name="connsiteX4" fmla="*/ 517141 w 5388124"/>
                <a:gd name="connsiteY4" fmla="*/ 3328959 h 5891405"/>
                <a:gd name="connsiteX5" fmla="*/ 346053 w 5388124"/>
                <a:gd name="connsiteY5" fmla="*/ 3735758 h 5891405"/>
                <a:gd name="connsiteX6" fmla="*/ 537439 w 5388124"/>
                <a:gd name="connsiteY6" fmla="*/ 3871219 h 5891405"/>
                <a:gd name="connsiteX7" fmla="*/ 378917 w 5388124"/>
                <a:gd name="connsiteY7" fmla="*/ 4062605 h 5891405"/>
                <a:gd name="connsiteX8" fmla="*/ 570303 w 5388124"/>
                <a:gd name="connsiteY8" fmla="*/ 4317787 h 5891405"/>
                <a:gd name="connsiteX9" fmla="*/ 506508 w 5388124"/>
                <a:gd name="connsiteY9" fmla="*/ 4977005 h 5891405"/>
                <a:gd name="connsiteX10" fmla="*/ 1761150 w 5388124"/>
                <a:gd name="connsiteY10" fmla="*/ 5039972 h 5891405"/>
                <a:gd name="connsiteX11" fmla="*/ 1952536 w 5388124"/>
                <a:gd name="connsiteY11" fmla="*/ 5891405 h 5891405"/>
                <a:gd name="connsiteX12" fmla="*/ 4791429 w 5388124"/>
                <a:gd name="connsiteY12" fmla="*/ 5859508 h 5891405"/>
                <a:gd name="connsiteX13" fmla="*/ 4897755 w 5388124"/>
                <a:gd name="connsiteY13" fmla="*/ 3520345 h 5891405"/>
                <a:gd name="connsiteX14" fmla="*/ 3037057 w 5388124"/>
                <a:gd name="connsiteY14" fmla="*/ 968 h 5891405"/>
                <a:gd name="connsiteX0" fmla="*/ 3034541 w 5385608"/>
                <a:gd name="connsiteY0" fmla="*/ 968 h 5891405"/>
                <a:gd name="connsiteX1" fmla="*/ 780597 w 5385608"/>
                <a:gd name="connsiteY1" fmla="*/ 1181117 h 5891405"/>
                <a:gd name="connsiteX2" fmla="*/ 526471 w 5385608"/>
                <a:gd name="connsiteY2" fmla="*/ 2303127 h 5891405"/>
                <a:gd name="connsiteX3" fmla="*/ 4262 w 5385608"/>
                <a:gd name="connsiteY3" fmla="*/ 3052512 h 5891405"/>
                <a:gd name="connsiteX4" fmla="*/ 514625 w 5385608"/>
                <a:gd name="connsiteY4" fmla="*/ 3328959 h 5891405"/>
                <a:gd name="connsiteX5" fmla="*/ 343537 w 5385608"/>
                <a:gd name="connsiteY5" fmla="*/ 3735758 h 5891405"/>
                <a:gd name="connsiteX6" fmla="*/ 534923 w 5385608"/>
                <a:gd name="connsiteY6" fmla="*/ 3871219 h 5891405"/>
                <a:gd name="connsiteX7" fmla="*/ 376401 w 5385608"/>
                <a:gd name="connsiteY7" fmla="*/ 4062605 h 5891405"/>
                <a:gd name="connsiteX8" fmla="*/ 567787 w 5385608"/>
                <a:gd name="connsiteY8" fmla="*/ 4317787 h 5891405"/>
                <a:gd name="connsiteX9" fmla="*/ 503992 w 5385608"/>
                <a:gd name="connsiteY9" fmla="*/ 4977005 h 5891405"/>
                <a:gd name="connsiteX10" fmla="*/ 1758634 w 5385608"/>
                <a:gd name="connsiteY10" fmla="*/ 5039972 h 5891405"/>
                <a:gd name="connsiteX11" fmla="*/ 1950020 w 5385608"/>
                <a:gd name="connsiteY11" fmla="*/ 5891405 h 5891405"/>
                <a:gd name="connsiteX12" fmla="*/ 4788913 w 5385608"/>
                <a:gd name="connsiteY12" fmla="*/ 5859508 h 5891405"/>
                <a:gd name="connsiteX13" fmla="*/ 4895239 w 5385608"/>
                <a:gd name="connsiteY13" fmla="*/ 3520345 h 5891405"/>
                <a:gd name="connsiteX14" fmla="*/ 3034541 w 5385608"/>
                <a:gd name="connsiteY14" fmla="*/ 968 h 5891405"/>
                <a:gd name="connsiteX0" fmla="*/ 3034541 w 5385608"/>
                <a:gd name="connsiteY0" fmla="*/ 968 h 5891405"/>
                <a:gd name="connsiteX1" fmla="*/ 780597 w 5385608"/>
                <a:gd name="connsiteY1" fmla="*/ 1181117 h 5891405"/>
                <a:gd name="connsiteX2" fmla="*/ 526471 w 5385608"/>
                <a:gd name="connsiteY2" fmla="*/ 2303127 h 5891405"/>
                <a:gd name="connsiteX3" fmla="*/ 4262 w 5385608"/>
                <a:gd name="connsiteY3" fmla="*/ 3052512 h 5891405"/>
                <a:gd name="connsiteX4" fmla="*/ 514625 w 5385608"/>
                <a:gd name="connsiteY4" fmla="*/ 3328959 h 5891405"/>
                <a:gd name="connsiteX5" fmla="*/ 343537 w 5385608"/>
                <a:gd name="connsiteY5" fmla="*/ 3735758 h 5891405"/>
                <a:gd name="connsiteX6" fmla="*/ 534923 w 5385608"/>
                <a:gd name="connsiteY6" fmla="*/ 3871219 h 5891405"/>
                <a:gd name="connsiteX7" fmla="*/ 376401 w 5385608"/>
                <a:gd name="connsiteY7" fmla="*/ 4062605 h 5891405"/>
                <a:gd name="connsiteX8" fmla="*/ 567787 w 5385608"/>
                <a:gd name="connsiteY8" fmla="*/ 4317787 h 5891405"/>
                <a:gd name="connsiteX9" fmla="*/ 503992 w 5385608"/>
                <a:gd name="connsiteY9" fmla="*/ 4977005 h 5891405"/>
                <a:gd name="connsiteX10" fmla="*/ 1758634 w 5385608"/>
                <a:gd name="connsiteY10" fmla="*/ 5039972 h 5891405"/>
                <a:gd name="connsiteX11" fmla="*/ 1950020 w 5385608"/>
                <a:gd name="connsiteY11" fmla="*/ 5891405 h 5891405"/>
                <a:gd name="connsiteX12" fmla="*/ 4788913 w 5385608"/>
                <a:gd name="connsiteY12" fmla="*/ 5859508 h 5891405"/>
                <a:gd name="connsiteX13" fmla="*/ 4895239 w 5385608"/>
                <a:gd name="connsiteY13" fmla="*/ 3520345 h 5891405"/>
                <a:gd name="connsiteX14" fmla="*/ 3034541 w 5385608"/>
                <a:gd name="connsiteY14" fmla="*/ 968 h 5891405"/>
                <a:gd name="connsiteX0" fmla="*/ 2980702 w 5331769"/>
                <a:gd name="connsiteY0" fmla="*/ 968 h 5891405"/>
                <a:gd name="connsiteX1" fmla="*/ 726758 w 5331769"/>
                <a:gd name="connsiteY1" fmla="*/ 1181117 h 5891405"/>
                <a:gd name="connsiteX2" fmla="*/ 472632 w 5331769"/>
                <a:gd name="connsiteY2" fmla="*/ 2303127 h 5891405"/>
                <a:gd name="connsiteX3" fmla="*/ 5014 w 5331769"/>
                <a:gd name="connsiteY3" fmla="*/ 3079808 h 5891405"/>
                <a:gd name="connsiteX4" fmla="*/ 460786 w 5331769"/>
                <a:gd name="connsiteY4" fmla="*/ 3328959 h 5891405"/>
                <a:gd name="connsiteX5" fmla="*/ 289698 w 5331769"/>
                <a:gd name="connsiteY5" fmla="*/ 3735758 h 5891405"/>
                <a:gd name="connsiteX6" fmla="*/ 481084 w 5331769"/>
                <a:gd name="connsiteY6" fmla="*/ 3871219 h 5891405"/>
                <a:gd name="connsiteX7" fmla="*/ 322562 w 5331769"/>
                <a:gd name="connsiteY7" fmla="*/ 4062605 h 5891405"/>
                <a:gd name="connsiteX8" fmla="*/ 513948 w 5331769"/>
                <a:gd name="connsiteY8" fmla="*/ 4317787 h 5891405"/>
                <a:gd name="connsiteX9" fmla="*/ 450153 w 5331769"/>
                <a:gd name="connsiteY9" fmla="*/ 4977005 h 5891405"/>
                <a:gd name="connsiteX10" fmla="*/ 1704795 w 5331769"/>
                <a:gd name="connsiteY10" fmla="*/ 5039972 h 5891405"/>
                <a:gd name="connsiteX11" fmla="*/ 1896181 w 5331769"/>
                <a:gd name="connsiteY11" fmla="*/ 5891405 h 5891405"/>
                <a:gd name="connsiteX12" fmla="*/ 4735074 w 5331769"/>
                <a:gd name="connsiteY12" fmla="*/ 5859508 h 5891405"/>
                <a:gd name="connsiteX13" fmla="*/ 4841400 w 5331769"/>
                <a:gd name="connsiteY13" fmla="*/ 3520345 h 5891405"/>
                <a:gd name="connsiteX14" fmla="*/ 2980702 w 5331769"/>
                <a:gd name="connsiteY14" fmla="*/ 968 h 5891405"/>
                <a:gd name="connsiteX0" fmla="*/ 2980491 w 5331558"/>
                <a:gd name="connsiteY0" fmla="*/ 968 h 5891405"/>
                <a:gd name="connsiteX1" fmla="*/ 726547 w 5331558"/>
                <a:gd name="connsiteY1" fmla="*/ 1181117 h 5891405"/>
                <a:gd name="connsiteX2" fmla="*/ 486068 w 5331558"/>
                <a:gd name="connsiteY2" fmla="*/ 2371366 h 5891405"/>
                <a:gd name="connsiteX3" fmla="*/ 4803 w 5331558"/>
                <a:gd name="connsiteY3" fmla="*/ 3079808 h 5891405"/>
                <a:gd name="connsiteX4" fmla="*/ 460575 w 5331558"/>
                <a:gd name="connsiteY4" fmla="*/ 3328959 h 5891405"/>
                <a:gd name="connsiteX5" fmla="*/ 289487 w 5331558"/>
                <a:gd name="connsiteY5" fmla="*/ 3735758 h 5891405"/>
                <a:gd name="connsiteX6" fmla="*/ 480873 w 5331558"/>
                <a:gd name="connsiteY6" fmla="*/ 3871219 h 5891405"/>
                <a:gd name="connsiteX7" fmla="*/ 322351 w 5331558"/>
                <a:gd name="connsiteY7" fmla="*/ 4062605 h 5891405"/>
                <a:gd name="connsiteX8" fmla="*/ 513737 w 5331558"/>
                <a:gd name="connsiteY8" fmla="*/ 4317787 h 5891405"/>
                <a:gd name="connsiteX9" fmla="*/ 449942 w 5331558"/>
                <a:gd name="connsiteY9" fmla="*/ 4977005 h 5891405"/>
                <a:gd name="connsiteX10" fmla="*/ 1704584 w 5331558"/>
                <a:gd name="connsiteY10" fmla="*/ 5039972 h 5891405"/>
                <a:gd name="connsiteX11" fmla="*/ 1895970 w 5331558"/>
                <a:gd name="connsiteY11" fmla="*/ 5891405 h 5891405"/>
                <a:gd name="connsiteX12" fmla="*/ 4734863 w 5331558"/>
                <a:gd name="connsiteY12" fmla="*/ 5859508 h 5891405"/>
                <a:gd name="connsiteX13" fmla="*/ 4841189 w 5331558"/>
                <a:gd name="connsiteY13" fmla="*/ 3520345 h 5891405"/>
                <a:gd name="connsiteX14" fmla="*/ 2980491 w 5331558"/>
                <a:gd name="connsiteY14" fmla="*/ 968 h 5891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331558" h="5891405">
                  <a:moveTo>
                    <a:pt x="2980491" y="968"/>
                  </a:moveTo>
                  <a:cubicBezTo>
                    <a:pt x="1784302" y="-22254"/>
                    <a:pt x="1040642" y="372305"/>
                    <a:pt x="726547" y="1181117"/>
                  </a:cubicBezTo>
                  <a:cubicBezTo>
                    <a:pt x="528785" y="1834793"/>
                    <a:pt x="744238" y="2066938"/>
                    <a:pt x="486068" y="2371366"/>
                  </a:cubicBezTo>
                  <a:cubicBezTo>
                    <a:pt x="239818" y="2677225"/>
                    <a:pt x="-40213" y="2911644"/>
                    <a:pt x="4803" y="3079808"/>
                  </a:cubicBezTo>
                  <a:cubicBezTo>
                    <a:pt x="109541" y="3181162"/>
                    <a:pt x="260766" y="3266498"/>
                    <a:pt x="460575" y="3328959"/>
                  </a:cubicBezTo>
                  <a:cubicBezTo>
                    <a:pt x="403546" y="3464559"/>
                    <a:pt x="198074" y="3641722"/>
                    <a:pt x="289487" y="3735758"/>
                  </a:cubicBezTo>
                  <a:lnTo>
                    <a:pt x="480873" y="3871219"/>
                  </a:lnTo>
                  <a:cubicBezTo>
                    <a:pt x="428032" y="3935014"/>
                    <a:pt x="303940" y="3939433"/>
                    <a:pt x="322351" y="4062605"/>
                  </a:cubicBezTo>
                  <a:cubicBezTo>
                    <a:pt x="362395" y="4195168"/>
                    <a:pt x="550882" y="4226788"/>
                    <a:pt x="513737" y="4317787"/>
                  </a:cubicBezTo>
                  <a:cubicBezTo>
                    <a:pt x="397470" y="4561276"/>
                    <a:pt x="358392" y="4876020"/>
                    <a:pt x="449942" y="4977005"/>
                  </a:cubicBezTo>
                  <a:cubicBezTo>
                    <a:pt x="636587" y="5158310"/>
                    <a:pt x="1197305" y="5208988"/>
                    <a:pt x="1704584" y="5039972"/>
                  </a:cubicBezTo>
                  <a:lnTo>
                    <a:pt x="1895970" y="5891405"/>
                  </a:lnTo>
                  <a:lnTo>
                    <a:pt x="4734863" y="5859508"/>
                  </a:lnTo>
                  <a:cubicBezTo>
                    <a:pt x="4366268" y="4516262"/>
                    <a:pt x="4422975" y="3927926"/>
                    <a:pt x="4841189" y="3520345"/>
                  </a:cubicBezTo>
                  <a:cubicBezTo>
                    <a:pt x="6117095" y="1964448"/>
                    <a:pt x="4692333" y="36409"/>
                    <a:pt x="2980491" y="96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74" name="Oval 37">
              <a:extLst>
                <a:ext uri="{FF2B5EF4-FFF2-40B4-BE49-F238E27FC236}">
                  <a16:creationId xmlns:a16="http://schemas.microsoft.com/office/drawing/2014/main" id="{0711327E-9191-4394-B64D-73AD56C41377}"/>
                </a:ext>
              </a:extLst>
            </p:cNvPr>
            <p:cNvSpPr/>
            <p:nvPr/>
          </p:nvSpPr>
          <p:spPr>
            <a:xfrm rot="18100542">
              <a:off x="5907878" y="-58593"/>
              <a:ext cx="1436045" cy="2141152"/>
            </a:xfrm>
            <a:custGeom>
              <a:avLst/>
              <a:gdLst/>
              <a:ahLst/>
              <a:cxnLst/>
              <a:rect l="l" t="t" r="r" b="b"/>
              <a:pathLst>
                <a:path w="1170491" h="1745209">
                  <a:moveTo>
                    <a:pt x="429221" y="671495"/>
                  </a:moveTo>
                  <a:cubicBezTo>
                    <a:pt x="415869" y="670322"/>
                    <a:pt x="402356" y="670624"/>
                    <a:pt x="388917" y="672439"/>
                  </a:cubicBezTo>
                  <a:cubicBezTo>
                    <a:pt x="370997" y="674859"/>
                    <a:pt x="353207" y="679968"/>
                    <a:pt x="336101" y="687858"/>
                  </a:cubicBezTo>
                  <a:lnTo>
                    <a:pt x="344770" y="708640"/>
                  </a:lnTo>
                  <a:cubicBezTo>
                    <a:pt x="405276" y="680369"/>
                    <a:pt x="475531" y="691805"/>
                    <a:pt x="523918" y="737799"/>
                  </a:cubicBezTo>
                  <a:cubicBezTo>
                    <a:pt x="569388" y="781022"/>
                    <a:pt x="587723" y="847396"/>
                    <a:pt x="571504" y="910067"/>
                  </a:cubicBezTo>
                  <a:lnTo>
                    <a:pt x="593243" y="915886"/>
                  </a:lnTo>
                  <a:cubicBezTo>
                    <a:pt x="611678" y="844923"/>
                    <a:pt x="590662" y="769719"/>
                    <a:pt x="538740" y="720849"/>
                  </a:cubicBezTo>
                  <a:cubicBezTo>
                    <a:pt x="507886" y="691808"/>
                    <a:pt x="469277" y="675014"/>
                    <a:pt x="429221" y="671495"/>
                  </a:cubicBezTo>
                  <a:close/>
                  <a:moveTo>
                    <a:pt x="588421" y="580980"/>
                  </a:moveTo>
                  <a:cubicBezTo>
                    <a:pt x="534186" y="581239"/>
                    <a:pt x="482134" y="605639"/>
                    <a:pt x="446738" y="649695"/>
                  </a:cubicBezTo>
                  <a:lnTo>
                    <a:pt x="463760" y="664437"/>
                  </a:lnTo>
                  <a:cubicBezTo>
                    <a:pt x="505329" y="612166"/>
                    <a:pt x="573320" y="591099"/>
                    <a:pt x="637132" y="610714"/>
                  </a:cubicBezTo>
                  <a:cubicBezTo>
                    <a:pt x="697098" y="629147"/>
                    <a:pt x="743088" y="680397"/>
                    <a:pt x="756495" y="743730"/>
                  </a:cubicBezTo>
                  <a:lnTo>
                    <a:pt x="778549" y="739251"/>
                  </a:lnTo>
                  <a:cubicBezTo>
                    <a:pt x="763432" y="667508"/>
                    <a:pt x="711108" y="609548"/>
                    <a:pt x="642848" y="588934"/>
                  </a:cubicBezTo>
                  <a:cubicBezTo>
                    <a:pt x="624821" y="583490"/>
                    <a:pt x="606500" y="580894"/>
                    <a:pt x="588421" y="580980"/>
                  </a:cubicBezTo>
                  <a:close/>
                  <a:moveTo>
                    <a:pt x="533817" y="0"/>
                  </a:moveTo>
                  <a:cubicBezTo>
                    <a:pt x="617807" y="1"/>
                    <a:pt x="687626" y="60667"/>
                    <a:pt x="697680" y="141081"/>
                  </a:cubicBezTo>
                  <a:cubicBezTo>
                    <a:pt x="603869" y="182843"/>
                    <a:pt x="547102" y="268997"/>
                    <a:pt x="562024" y="352718"/>
                  </a:cubicBezTo>
                  <a:lnTo>
                    <a:pt x="584367" y="347971"/>
                  </a:lnTo>
                  <a:cubicBezTo>
                    <a:pt x="570422" y="267354"/>
                    <a:pt x="633895" y="183716"/>
                    <a:pt x="732836" y="150639"/>
                  </a:cubicBezTo>
                  <a:cubicBezTo>
                    <a:pt x="738208" y="147500"/>
                    <a:pt x="743991" y="147205"/>
                    <a:pt x="749842" y="147205"/>
                  </a:cubicBezTo>
                  <a:cubicBezTo>
                    <a:pt x="844103" y="147205"/>
                    <a:pt x="920515" y="223618"/>
                    <a:pt x="920515" y="317877"/>
                  </a:cubicBezTo>
                  <a:lnTo>
                    <a:pt x="910716" y="366417"/>
                  </a:lnTo>
                  <a:lnTo>
                    <a:pt x="920515" y="366418"/>
                  </a:lnTo>
                  <a:lnTo>
                    <a:pt x="920515" y="371433"/>
                  </a:lnTo>
                  <a:cubicBezTo>
                    <a:pt x="997755" y="379016"/>
                    <a:pt x="1056877" y="445155"/>
                    <a:pt x="1056877" y="525101"/>
                  </a:cubicBezTo>
                  <a:lnTo>
                    <a:pt x="1047351" y="572282"/>
                  </a:lnTo>
                  <a:cubicBezTo>
                    <a:pt x="1119671" y="602218"/>
                    <a:pt x="1170491" y="673500"/>
                    <a:pt x="1170491" y="756650"/>
                  </a:cubicBezTo>
                  <a:cubicBezTo>
                    <a:pt x="1170490" y="802863"/>
                    <a:pt x="1154794" y="845409"/>
                    <a:pt x="1127569" y="878235"/>
                  </a:cubicBezTo>
                  <a:cubicBezTo>
                    <a:pt x="1080615" y="934488"/>
                    <a:pt x="1014142" y="959925"/>
                    <a:pt x="954678" y="939840"/>
                  </a:cubicBezTo>
                  <a:lnTo>
                    <a:pt x="947373" y="961469"/>
                  </a:lnTo>
                  <a:cubicBezTo>
                    <a:pt x="1000817" y="979520"/>
                    <a:pt x="1058949" y="966083"/>
                    <a:pt x="1106746" y="928282"/>
                  </a:cubicBezTo>
                  <a:cubicBezTo>
                    <a:pt x="1128548" y="955588"/>
                    <a:pt x="1138907" y="990708"/>
                    <a:pt x="1138907" y="1028247"/>
                  </a:cubicBezTo>
                  <a:cubicBezTo>
                    <a:pt x="1138907" y="1124134"/>
                    <a:pt x="1071328" y="1204237"/>
                    <a:pt x="981133" y="1223220"/>
                  </a:cubicBezTo>
                  <a:cubicBezTo>
                    <a:pt x="889088" y="1236998"/>
                    <a:pt x="805358" y="1200898"/>
                    <a:pt x="777272" y="1134408"/>
                  </a:cubicBezTo>
                  <a:cubicBezTo>
                    <a:pt x="791057" y="1124903"/>
                    <a:pt x="802061" y="1111678"/>
                    <a:pt x="810210" y="1096167"/>
                  </a:cubicBezTo>
                  <a:cubicBezTo>
                    <a:pt x="831546" y="1055553"/>
                    <a:pt x="830022" y="1005443"/>
                    <a:pt x="806195" y="964175"/>
                  </a:cubicBezTo>
                  <a:lnTo>
                    <a:pt x="787267" y="975103"/>
                  </a:lnTo>
                  <a:cubicBezTo>
                    <a:pt x="807161" y="1009560"/>
                    <a:pt x="808703" y="1051275"/>
                    <a:pt x="791333" y="1085110"/>
                  </a:cubicBezTo>
                  <a:cubicBezTo>
                    <a:pt x="784855" y="1097727"/>
                    <a:pt x="776117" y="1108536"/>
                    <a:pt x="763385" y="1114320"/>
                  </a:cubicBezTo>
                  <a:lnTo>
                    <a:pt x="744063" y="1119497"/>
                  </a:lnTo>
                  <a:lnTo>
                    <a:pt x="747716" y="1128718"/>
                  </a:lnTo>
                  <a:cubicBezTo>
                    <a:pt x="731558" y="1137628"/>
                    <a:pt x="712804" y="1141697"/>
                    <a:pt x="693327" y="1140344"/>
                  </a:cubicBezTo>
                  <a:cubicBezTo>
                    <a:pt x="655409" y="1137711"/>
                    <a:pt x="620494" y="1114908"/>
                    <a:pt x="601213" y="1080185"/>
                  </a:cubicBezTo>
                  <a:lnTo>
                    <a:pt x="582082" y="1090754"/>
                  </a:lnTo>
                  <a:cubicBezTo>
                    <a:pt x="605167" y="1132362"/>
                    <a:pt x="647281" y="1159482"/>
                    <a:pt x="693051" y="1162221"/>
                  </a:cubicBezTo>
                  <a:cubicBezTo>
                    <a:pt x="715413" y="1163558"/>
                    <a:pt x="736989" y="1158982"/>
                    <a:pt x="755684" y="1148835"/>
                  </a:cubicBezTo>
                  <a:cubicBezTo>
                    <a:pt x="792539" y="1222022"/>
                    <a:pt x="887119" y="1262260"/>
                    <a:pt x="989751" y="1247587"/>
                  </a:cubicBezTo>
                  <a:cubicBezTo>
                    <a:pt x="1000157" y="1267987"/>
                    <a:pt x="1004489" y="1291252"/>
                    <a:pt x="1004488" y="1315531"/>
                  </a:cubicBezTo>
                  <a:cubicBezTo>
                    <a:pt x="1004488" y="1381750"/>
                    <a:pt x="972258" y="1440443"/>
                    <a:pt x="920375" y="1473506"/>
                  </a:cubicBezTo>
                  <a:lnTo>
                    <a:pt x="913116" y="1474079"/>
                  </a:lnTo>
                  <a:cubicBezTo>
                    <a:pt x="850536" y="1469665"/>
                    <a:pt x="794159" y="1430126"/>
                    <a:pt x="766796" y="1371458"/>
                  </a:cubicBezTo>
                  <a:lnTo>
                    <a:pt x="746323" y="1380801"/>
                  </a:lnTo>
                  <a:cubicBezTo>
                    <a:pt x="776874" y="1446464"/>
                    <a:pt x="839753" y="1490827"/>
                    <a:pt x="909888" y="1496052"/>
                  </a:cubicBezTo>
                  <a:cubicBezTo>
                    <a:pt x="891948" y="1561049"/>
                    <a:pt x="840393" y="1611456"/>
                    <a:pt x="774838" y="1628054"/>
                  </a:cubicBezTo>
                  <a:cubicBezTo>
                    <a:pt x="686646" y="1642970"/>
                    <a:pt x="605133" y="1612285"/>
                    <a:pt x="571751" y="1552195"/>
                  </a:cubicBezTo>
                  <a:lnTo>
                    <a:pt x="550649" y="1566422"/>
                  </a:lnTo>
                  <a:cubicBezTo>
                    <a:pt x="577499" y="1609979"/>
                    <a:pt x="626419" y="1639383"/>
                    <a:pt x="685031" y="1648114"/>
                  </a:cubicBezTo>
                  <a:cubicBezTo>
                    <a:pt x="659684" y="1706013"/>
                    <a:pt x="601329" y="1745210"/>
                    <a:pt x="533818" y="1745209"/>
                  </a:cubicBezTo>
                  <a:cubicBezTo>
                    <a:pt x="455549" y="1745210"/>
                    <a:pt x="416747" y="1692524"/>
                    <a:pt x="372301" y="1619888"/>
                  </a:cubicBezTo>
                  <a:lnTo>
                    <a:pt x="366380" y="1592106"/>
                  </a:lnTo>
                  <a:cubicBezTo>
                    <a:pt x="305091" y="1567105"/>
                    <a:pt x="259811" y="1511085"/>
                    <a:pt x="250590" y="1443452"/>
                  </a:cubicBezTo>
                  <a:cubicBezTo>
                    <a:pt x="203712" y="1453117"/>
                    <a:pt x="158965" y="1444975"/>
                    <a:pt x="117260" y="1407178"/>
                  </a:cubicBezTo>
                  <a:cubicBezTo>
                    <a:pt x="55030" y="1350772"/>
                    <a:pt x="44039" y="1258933"/>
                    <a:pt x="90593" y="1192598"/>
                  </a:cubicBezTo>
                  <a:cubicBezTo>
                    <a:pt x="186799" y="1224213"/>
                    <a:pt x="285304" y="1199642"/>
                    <a:pt x="330760" y="1129474"/>
                  </a:cubicBezTo>
                  <a:lnTo>
                    <a:pt x="344999" y="1132822"/>
                  </a:lnTo>
                  <a:cubicBezTo>
                    <a:pt x="420009" y="1139731"/>
                    <a:pt x="490500" y="1101048"/>
                    <a:pt x="524987" y="1034051"/>
                  </a:cubicBezTo>
                  <a:lnTo>
                    <a:pt x="505360" y="1023014"/>
                  </a:lnTo>
                  <a:cubicBezTo>
                    <a:pt x="475089" y="1082544"/>
                    <a:pt x="412689" y="1116790"/>
                    <a:pt x="346243" y="1110339"/>
                  </a:cubicBezTo>
                  <a:cubicBezTo>
                    <a:pt x="283801" y="1104277"/>
                    <a:pt x="228486" y="1063265"/>
                    <a:pt x="202679" y="1003895"/>
                  </a:cubicBezTo>
                  <a:lnTo>
                    <a:pt x="181967" y="1012696"/>
                  </a:lnTo>
                  <a:cubicBezTo>
                    <a:pt x="205492" y="1066954"/>
                    <a:pt x="250941" y="1107583"/>
                    <a:pt x="305288" y="1123484"/>
                  </a:cubicBezTo>
                  <a:cubicBezTo>
                    <a:pt x="260051" y="1186174"/>
                    <a:pt x="162021" y="1201884"/>
                    <a:pt x="70961" y="1161909"/>
                  </a:cubicBezTo>
                  <a:cubicBezTo>
                    <a:pt x="64874" y="1160625"/>
                    <a:pt x="60391" y="1156961"/>
                    <a:pt x="56055" y="1153032"/>
                  </a:cubicBezTo>
                  <a:cubicBezTo>
                    <a:pt x="-13786" y="1089729"/>
                    <a:pt x="-19088" y="981796"/>
                    <a:pt x="44214" y="911953"/>
                  </a:cubicBezTo>
                  <a:lnTo>
                    <a:pt x="84073" y="882569"/>
                  </a:lnTo>
                  <a:lnTo>
                    <a:pt x="76811" y="875989"/>
                  </a:lnTo>
                  <a:lnTo>
                    <a:pt x="80179" y="872273"/>
                  </a:lnTo>
                  <a:cubicBezTo>
                    <a:pt x="28040" y="814783"/>
                    <a:pt x="28651" y="726072"/>
                    <a:pt x="82340" y="666836"/>
                  </a:cubicBezTo>
                  <a:lnTo>
                    <a:pt x="121082" y="638275"/>
                  </a:lnTo>
                  <a:cubicBezTo>
                    <a:pt x="89526" y="571593"/>
                    <a:pt x="96788" y="490523"/>
                    <a:pt x="145805" y="430894"/>
                  </a:cubicBezTo>
                  <a:cubicBezTo>
                    <a:pt x="198586" y="400645"/>
                    <a:pt x="259015" y="385179"/>
                    <a:pt x="321878" y="383347"/>
                  </a:cubicBezTo>
                  <a:lnTo>
                    <a:pt x="321111" y="357014"/>
                  </a:lnTo>
                  <a:cubicBezTo>
                    <a:pt x="257723" y="358862"/>
                    <a:pt x="196668" y="373772"/>
                    <a:pt x="141180" y="399723"/>
                  </a:cubicBezTo>
                  <a:cubicBezTo>
                    <a:pt x="117813" y="370058"/>
                    <a:pt x="106816" y="332072"/>
                    <a:pt x="106816" y="291518"/>
                  </a:cubicBezTo>
                  <a:cubicBezTo>
                    <a:pt x="106816" y="170286"/>
                    <a:pt x="205094" y="72008"/>
                    <a:pt x="326327" y="72008"/>
                  </a:cubicBezTo>
                  <a:cubicBezTo>
                    <a:pt x="350305" y="72008"/>
                    <a:pt x="373385" y="75853"/>
                    <a:pt x="394659" y="83948"/>
                  </a:cubicBezTo>
                  <a:cubicBezTo>
                    <a:pt x="425371" y="33609"/>
                    <a:pt x="467237" y="0"/>
                    <a:pt x="53381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75" name="Rectangle 19">
            <a:extLst>
              <a:ext uri="{FF2B5EF4-FFF2-40B4-BE49-F238E27FC236}">
                <a16:creationId xmlns:a16="http://schemas.microsoft.com/office/drawing/2014/main" id="{8025BC4E-7A4E-42D9-9569-8844F8906CE5}"/>
              </a:ext>
            </a:extLst>
          </p:cNvPr>
          <p:cNvSpPr/>
          <p:nvPr/>
        </p:nvSpPr>
        <p:spPr>
          <a:xfrm>
            <a:off x="4471052" y="2446822"/>
            <a:ext cx="449751" cy="494370"/>
          </a:xfrm>
          <a:custGeom>
            <a:avLst/>
            <a:gdLst/>
            <a:ahLst/>
            <a:cxnLst/>
            <a:rect l="l" t="t" r="r" b="b"/>
            <a:pathLst>
              <a:path w="2926108" h="3216409">
                <a:moveTo>
                  <a:pt x="1150286" y="2039882"/>
                </a:moveTo>
                <a:cubicBezTo>
                  <a:pt x="1216487" y="2110220"/>
                  <a:pt x="1249586" y="2238485"/>
                  <a:pt x="1348889" y="2250897"/>
                </a:cubicBezTo>
                <a:cubicBezTo>
                  <a:pt x="1452327" y="2213659"/>
                  <a:pt x="1530941" y="2147458"/>
                  <a:pt x="1597142" y="2052295"/>
                </a:cubicBezTo>
                <a:cubicBezTo>
                  <a:pt x="1634380" y="2030228"/>
                  <a:pt x="1712994" y="2049536"/>
                  <a:pt x="1721269" y="2072982"/>
                </a:cubicBezTo>
                <a:cubicBezTo>
                  <a:pt x="1533700" y="2362611"/>
                  <a:pt x="1615072" y="2763954"/>
                  <a:pt x="1568179" y="2830155"/>
                </a:cubicBezTo>
                <a:cubicBezTo>
                  <a:pt x="1391644" y="2965315"/>
                  <a:pt x="1231658" y="2893598"/>
                  <a:pt x="1063398" y="2925319"/>
                </a:cubicBezTo>
                <a:cubicBezTo>
                  <a:pt x="925479" y="2954282"/>
                  <a:pt x="820660" y="3107371"/>
                  <a:pt x="686879" y="3148747"/>
                </a:cubicBezTo>
                <a:cubicBezTo>
                  <a:pt x="536548" y="3184606"/>
                  <a:pt x="373804" y="3224602"/>
                  <a:pt x="215198" y="3214948"/>
                </a:cubicBezTo>
                <a:cubicBezTo>
                  <a:pt x="93829" y="3209431"/>
                  <a:pt x="71763" y="3046687"/>
                  <a:pt x="136584" y="2925318"/>
                </a:cubicBezTo>
                <a:cubicBezTo>
                  <a:pt x="168305" y="2828775"/>
                  <a:pt x="121415" y="2802571"/>
                  <a:pt x="107623" y="2710165"/>
                </a:cubicBezTo>
                <a:cubicBezTo>
                  <a:pt x="111150" y="2693172"/>
                  <a:pt x="127647" y="2691385"/>
                  <a:pt x="158288" y="2695563"/>
                </a:cubicBezTo>
                <a:lnTo>
                  <a:pt x="158288" y="2626239"/>
                </a:lnTo>
                <a:lnTo>
                  <a:pt x="266288" y="2626239"/>
                </a:lnTo>
                <a:lnTo>
                  <a:pt x="266288" y="2708276"/>
                </a:lnTo>
                <a:lnTo>
                  <a:pt x="307224" y="2711894"/>
                </a:lnTo>
                <a:lnTo>
                  <a:pt x="307224" y="2626239"/>
                </a:lnTo>
                <a:lnTo>
                  <a:pt x="415224" y="2626239"/>
                </a:lnTo>
                <a:lnTo>
                  <a:pt x="415224" y="2711420"/>
                </a:lnTo>
                <a:cubicBezTo>
                  <a:pt x="428487" y="2711947"/>
                  <a:pt x="442136" y="2710942"/>
                  <a:pt x="456160" y="2708700"/>
                </a:cubicBezTo>
                <a:lnTo>
                  <a:pt x="456160" y="2617963"/>
                </a:lnTo>
                <a:lnTo>
                  <a:pt x="564160" y="2617963"/>
                </a:lnTo>
                <a:lnTo>
                  <a:pt x="564160" y="2692500"/>
                </a:lnTo>
                <a:cubicBezTo>
                  <a:pt x="577696" y="2691220"/>
                  <a:pt x="591289" y="2688332"/>
                  <a:pt x="605096" y="2684680"/>
                </a:cubicBezTo>
                <a:lnTo>
                  <a:pt x="605096" y="2601411"/>
                </a:lnTo>
                <a:lnTo>
                  <a:pt x="713096" y="2601411"/>
                </a:lnTo>
                <a:lnTo>
                  <a:pt x="713096" y="2654658"/>
                </a:lnTo>
                <a:lnTo>
                  <a:pt x="754032" y="2641463"/>
                </a:lnTo>
                <a:lnTo>
                  <a:pt x="754032" y="2580721"/>
                </a:lnTo>
                <a:lnTo>
                  <a:pt x="862032" y="2580721"/>
                </a:lnTo>
                <a:lnTo>
                  <a:pt x="862032" y="2599792"/>
                </a:lnTo>
                <a:cubicBezTo>
                  <a:pt x="897454" y="2584791"/>
                  <a:pt x="934214" y="2567836"/>
                  <a:pt x="972371" y="2548802"/>
                </a:cubicBezTo>
                <a:cubicBezTo>
                  <a:pt x="1030297" y="2506047"/>
                  <a:pt x="939271" y="2219176"/>
                  <a:pt x="947546" y="2122633"/>
                </a:cubicBezTo>
                <a:cubicBezTo>
                  <a:pt x="957201" y="2082636"/>
                  <a:pt x="1082706" y="2067466"/>
                  <a:pt x="1150286" y="2039882"/>
                </a:cubicBezTo>
                <a:close/>
                <a:moveTo>
                  <a:pt x="394278" y="1320337"/>
                </a:moveTo>
                <a:cubicBezTo>
                  <a:pt x="356565" y="1315036"/>
                  <a:pt x="316914" y="1320983"/>
                  <a:pt x="277262" y="1344774"/>
                </a:cubicBezTo>
                <a:cubicBezTo>
                  <a:pt x="169686" y="1368221"/>
                  <a:pt x="281399" y="1532343"/>
                  <a:pt x="314500" y="1626128"/>
                </a:cubicBezTo>
                <a:cubicBezTo>
                  <a:pt x="335188" y="1715776"/>
                  <a:pt x="306225" y="1838523"/>
                  <a:pt x="376563" y="1820593"/>
                </a:cubicBezTo>
                <a:cubicBezTo>
                  <a:pt x="535169" y="1786113"/>
                  <a:pt x="681363" y="1673020"/>
                  <a:pt x="628954" y="1493726"/>
                </a:cubicBezTo>
                <a:cubicBezTo>
                  <a:pt x="603094" y="1453384"/>
                  <a:pt x="507414" y="1336241"/>
                  <a:pt x="394278" y="1320337"/>
                </a:cubicBezTo>
                <a:close/>
                <a:moveTo>
                  <a:pt x="1526804" y="66"/>
                </a:moveTo>
                <a:cubicBezTo>
                  <a:pt x="2066065" y="2824"/>
                  <a:pt x="2621877" y="129710"/>
                  <a:pt x="2896335" y="1038593"/>
                </a:cubicBezTo>
                <a:cubicBezTo>
                  <a:pt x="3057700" y="1564063"/>
                  <a:pt x="2532230" y="2366749"/>
                  <a:pt x="2064686" y="2292273"/>
                </a:cubicBezTo>
                <a:cubicBezTo>
                  <a:pt x="1885392" y="2267447"/>
                  <a:pt x="1950214" y="2015056"/>
                  <a:pt x="1555767" y="1940580"/>
                </a:cubicBezTo>
                <a:cubicBezTo>
                  <a:pt x="1179249" y="1868862"/>
                  <a:pt x="732393" y="2186075"/>
                  <a:pt x="554478" y="2159871"/>
                </a:cubicBezTo>
                <a:cubicBezTo>
                  <a:pt x="466211" y="2141942"/>
                  <a:pt x="394493" y="1904722"/>
                  <a:pt x="364151" y="1932305"/>
                </a:cubicBezTo>
                <a:cubicBezTo>
                  <a:pt x="322774" y="1970922"/>
                  <a:pt x="405526" y="2146079"/>
                  <a:pt x="467589" y="2205384"/>
                </a:cubicBezTo>
                <a:cubicBezTo>
                  <a:pt x="525515" y="2241243"/>
                  <a:pt x="732393" y="2202626"/>
                  <a:pt x="873070" y="2139183"/>
                </a:cubicBezTo>
                <a:cubicBezTo>
                  <a:pt x="913066" y="2128149"/>
                  <a:pt x="870312" y="2253655"/>
                  <a:pt x="877208" y="2333648"/>
                </a:cubicBezTo>
                <a:lnTo>
                  <a:pt x="862033" y="2337135"/>
                </a:lnTo>
                <a:lnTo>
                  <a:pt x="862033" y="2415799"/>
                </a:lnTo>
                <a:lnTo>
                  <a:pt x="754033" y="2415799"/>
                </a:lnTo>
                <a:lnTo>
                  <a:pt x="754033" y="2360695"/>
                </a:lnTo>
                <a:lnTo>
                  <a:pt x="713097" y="2366601"/>
                </a:lnTo>
                <a:lnTo>
                  <a:pt x="713097" y="2428213"/>
                </a:lnTo>
                <a:lnTo>
                  <a:pt x="605097" y="2428213"/>
                </a:lnTo>
                <a:lnTo>
                  <a:pt x="605097" y="2379641"/>
                </a:lnTo>
                <a:lnTo>
                  <a:pt x="564161" y="2382960"/>
                </a:lnTo>
                <a:lnTo>
                  <a:pt x="564161" y="2436489"/>
                </a:lnTo>
                <a:lnTo>
                  <a:pt x="456161" y="2436489"/>
                </a:lnTo>
                <a:lnTo>
                  <a:pt x="456161" y="2388351"/>
                </a:lnTo>
                <a:lnTo>
                  <a:pt x="415225" y="2389346"/>
                </a:lnTo>
                <a:lnTo>
                  <a:pt x="415225" y="2436489"/>
                </a:lnTo>
                <a:lnTo>
                  <a:pt x="307225" y="2436489"/>
                </a:lnTo>
                <a:lnTo>
                  <a:pt x="307225" y="2386989"/>
                </a:lnTo>
                <a:cubicBezTo>
                  <a:pt x="293173" y="2387203"/>
                  <a:pt x="279516" y="2386340"/>
                  <a:pt x="266289" y="2385150"/>
                </a:cubicBezTo>
                <a:lnTo>
                  <a:pt x="266289" y="2428213"/>
                </a:lnTo>
                <a:lnTo>
                  <a:pt x="158289" y="2428213"/>
                </a:lnTo>
                <a:lnTo>
                  <a:pt x="158289" y="2370613"/>
                </a:lnTo>
                <a:cubicBezTo>
                  <a:pt x="107017" y="2360332"/>
                  <a:pt x="72014" y="2345184"/>
                  <a:pt x="62108" y="2325373"/>
                </a:cubicBezTo>
                <a:cubicBezTo>
                  <a:pt x="37284" y="2261930"/>
                  <a:pt x="103484" y="2223314"/>
                  <a:pt x="124172" y="2172284"/>
                </a:cubicBezTo>
                <a:cubicBezTo>
                  <a:pt x="111759" y="2144700"/>
                  <a:pt x="74522" y="2141942"/>
                  <a:pt x="86934" y="2089533"/>
                </a:cubicBezTo>
                <a:cubicBezTo>
                  <a:pt x="96588" y="2053674"/>
                  <a:pt x="242782" y="2030228"/>
                  <a:pt x="264849" y="1994369"/>
                </a:cubicBezTo>
                <a:cubicBezTo>
                  <a:pt x="273125" y="1919892"/>
                  <a:pt x="-4093" y="1721291"/>
                  <a:pt x="45" y="1671639"/>
                </a:cubicBezTo>
                <a:cubicBezTo>
                  <a:pt x="12458" y="1619230"/>
                  <a:pt x="124172" y="1558546"/>
                  <a:pt x="190373" y="1477174"/>
                </a:cubicBezTo>
                <a:cubicBezTo>
                  <a:pt x="222094" y="1438557"/>
                  <a:pt x="80038" y="1267538"/>
                  <a:pt x="91072" y="1224783"/>
                </a:cubicBezTo>
                <a:cubicBezTo>
                  <a:pt x="111760" y="1092381"/>
                  <a:pt x="240023" y="943429"/>
                  <a:pt x="264849" y="703451"/>
                </a:cubicBezTo>
                <a:cubicBezTo>
                  <a:pt x="342084" y="332450"/>
                  <a:pt x="961338" y="-5451"/>
                  <a:pt x="1526804" y="6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6" name="Freeform 114">
            <a:extLst>
              <a:ext uri="{FF2B5EF4-FFF2-40B4-BE49-F238E27FC236}">
                <a16:creationId xmlns:a16="http://schemas.microsoft.com/office/drawing/2014/main" id="{353DEA2B-7F2E-4C6B-B5D7-248AF895CCDB}"/>
              </a:ext>
            </a:extLst>
          </p:cNvPr>
          <p:cNvSpPr>
            <a:spLocks noChangeAspect="1"/>
          </p:cNvSpPr>
          <p:nvPr/>
        </p:nvSpPr>
        <p:spPr>
          <a:xfrm>
            <a:off x="10267646" y="2429101"/>
            <a:ext cx="549379" cy="529812"/>
          </a:xfrm>
          <a:custGeom>
            <a:avLst/>
            <a:gdLst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8154 w 3745816"/>
              <a:gd name="connsiteY64" fmla="*/ 1151989 h 3316502"/>
              <a:gd name="connsiteX65" fmla="*/ 289767 w 3745816"/>
              <a:gd name="connsiteY65" fmla="*/ 955441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8154 w 3745816"/>
              <a:gd name="connsiteY64" fmla="*/ 1151989 h 3316502"/>
              <a:gd name="connsiteX65" fmla="*/ 289767 w 3745816"/>
              <a:gd name="connsiteY65" fmla="*/ 1006142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0265 w 3745816"/>
              <a:gd name="connsiteY64" fmla="*/ 1173717 h 3316502"/>
              <a:gd name="connsiteX65" fmla="*/ 289767 w 3745816"/>
              <a:gd name="connsiteY65" fmla="*/ 1006142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0265 w 3745816"/>
              <a:gd name="connsiteY64" fmla="*/ 1173717 h 3316502"/>
              <a:gd name="connsiteX65" fmla="*/ 289767 w 3745816"/>
              <a:gd name="connsiteY65" fmla="*/ 1006142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370271 w 3745816"/>
              <a:gd name="connsiteY51" fmla="*/ 1159232 h 3316502"/>
              <a:gd name="connsiteX52" fmla="*/ 3189917 w 3745816"/>
              <a:gd name="connsiteY52" fmla="*/ 1317105 h 3316502"/>
              <a:gd name="connsiteX53" fmla="*/ 3155798 w 3745816"/>
              <a:gd name="connsiteY53" fmla="*/ 1596884 h 3316502"/>
              <a:gd name="connsiteX54" fmla="*/ 2848723 w 3745816"/>
              <a:gd name="connsiteY54" fmla="*/ 1842544 h 3316502"/>
              <a:gd name="connsiteX55" fmla="*/ 2650831 w 3745816"/>
              <a:gd name="connsiteY55" fmla="*/ 2518108 h 3316502"/>
              <a:gd name="connsiteX56" fmla="*/ 2193630 w 3745816"/>
              <a:gd name="connsiteY56" fmla="*/ 2531756 h 3316502"/>
              <a:gd name="connsiteX57" fmla="*/ 1941147 w 3745816"/>
              <a:gd name="connsiteY57" fmla="*/ 2211033 h 3316502"/>
              <a:gd name="connsiteX58" fmla="*/ 1872908 w 3745816"/>
              <a:gd name="connsiteY58" fmla="*/ 2313392 h 3316502"/>
              <a:gd name="connsiteX59" fmla="*/ 1804669 w 3745816"/>
              <a:gd name="connsiteY59" fmla="*/ 2211033 h 3316502"/>
              <a:gd name="connsiteX60" fmla="*/ 1552186 w 3745816"/>
              <a:gd name="connsiteY60" fmla="*/ 2531756 h 3316502"/>
              <a:gd name="connsiteX61" fmla="*/ 1094985 w 3745816"/>
              <a:gd name="connsiteY61" fmla="*/ 2518108 h 3316502"/>
              <a:gd name="connsiteX62" fmla="*/ 897093 w 3745816"/>
              <a:gd name="connsiteY62" fmla="*/ 1842544 h 3316502"/>
              <a:gd name="connsiteX63" fmla="*/ 590018 w 3745816"/>
              <a:gd name="connsiteY63" fmla="*/ 1596884 h 3316502"/>
              <a:gd name="connsiteX64" fmla="*/ 555899 w 3745816"/>
              <a:gd name="connsiteY64" fmla="*/ 1317105 h 3316502"/>
              <a:gd name="connsiteX65" fmla="*/ 380265 w 3745816"/>
              <a:gd name="connsiteY65" fmla="*/ 1173717 h 3316502"/>
              <a:gd name="connsiteX66" fmla="*/ 289767 w 3745816"/>
              <a:gd name="connsiteY66" fmla="*/ 1006142 h 3316502"/>
              <a:gd name="connsiteX67" fmla="*/ 125994 w 3745816"/>
              <a:gd name="connsiteY67" fmla="*/ 921320 h 3316502"/>
              <a:gd name="connsiteX68" fmla="*/ 665081 w 3745816"/>
              <a:gd name="connsiteY68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370271 w 3745816"/>
              <a:gd name="connsiteY51" fmla="*/ 1159232 h 3316502"/>
              <a:gd name="connsiteX52" fmla="*/ 3189917 w 3745816"/>
              <a:gd name="connsiteY52" fmla="*/ 1317105 h 3316502"/>
              <a:gd name="connsiteX53" fmla="*/ 3155798 w 3745816"/>
              <a:gd name="connsiteY53" fmla="*/ 1596884 h 3316502"/>
              <a:gd name="connsiteX54" fmla="*/ 2848723 w 3745816"/>
              <a:gd name="connsiteY54" fmla="*/ 1842544 h 3316502"/>
              <a:gd name="connsiteX55" fmla="*/ 2650831 w 3745816"/>
              <a:gd name="connsiteY55" fmla="*/ 2518108 h 3316502"/>
              <a:gd name="connsiteX56" fmla="*/ 2193630 w 3745816"/>
              <a:gd name="connsiteY56" fmla="*/ 2531756 h 3316502"/>
              <a:gd name="connsiteX57" fmla="*/ 1941147 w 3745816"/>
              <a:gd name="connsiteY57" fmla="*/ 2211033 h 3316502"/>
              <a:gd name="connsiteX58" fmla="*/ 1872908 w 3745816"/>
              <a:gd name="connsiteY58" fmla="*/ 2313392 h 3316502"/>
              <a:gd name="connsiteX59" fmla="*/ 1804669 w 3745816"/>
              <a:gd name="connsiteY59" fmla="*/ 2211033 h 3316502"/>
              <a:gd name="connsiteX60" fmla="*/ 1552186 w 3745816"/>
              <a:gd name="connsiteY60" fmla="*/ 2531756 h 3316502"/>
              <a:gd name="connsiteX61" fmla="*/ 1094985 w 3745816"/>
              <a:gd name="connsiteY61" fmla="*/ 2518108 h 3316502"/>
              <a:gd name="connsiteX62" fmla="*/ 897093 w 3745816"/>
              <a:gd name="connsiteY62" fmla="*/ 1842544 h 3316502"/>
              <a:gd name="connsiteX63" fmla="*/ 590018 w 3745816"/>
              <a:gd name="connsiteY63" fmla="*/ 1596884 h 3316502"/>
              <a:gd name="connsiteX64" fmla="*/ 555899 w 3745816"/>
              <a:gd name="connsiteY64" fmla="*/ 1317105 h 3316502"/>
              <a:gd name="connsiteX65" fmla="*/ 380265 w 3745816"/>
              <a:gd name="connsiteY65" fmla="*/ 1173717 h 3316502"/>
              <a:gd name="connsiteX66" fmla="*/ 289767 w 3745816"/>
              <a:gd name="connsiteY66" fmla="*/ 1006142 h 3316502"/>
              <a:gd name="connsiteX67" fmla="*/ 125994 w 3745816"/>
              <a:gd name="connsiteY67" fmla="*/ 921320 h 3316502"/>
              <a:gd name="connsiteX68" fmla="*/ 665081 w 3745816"/>
              <a:gd name="connsiteY68" fmla="*/ 96 h 3316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3745816" h="3316502">
                <a:moveTo>
                  <a:pt x="2500704" y="2026790"/>
                </a:moveTo>
                <a:cubicBezTo>
                  <a:pt x="2380149" y="2047261"/>
                  <a:pt x="2334656" y="2081381"/>
                  <a:pt x="2261868" y="2108676"/>
                </a:cubicBezTo>
                <a:cubicBezTo>
                  <a:pt x="2220926" y="2245154"/>
                  <a:pt x="2248220" y="2327040"/>
                  <a:pt x="2364227" y="2313393"/>
                </a:cubicBezTo>
                <a:cubicBezTo>
                  <a:pt x="2491606" y="2272450"/>
                  <a:pt x="2502979" y="2190563"/>
                  <a:pt x="2500704" y="2026790"/>
                </a:cubicBezTo>
                <a:close/>
                <a:moveTo>
                  <a:pt x="1245112" y="2026790"/>
                </a:moveTo>
                <a:cubicBezTo>
                  <a:pt x="1242837" y="2190563"/>
                  <a:pt x="1254210" y="2272450"/>
                  <a:pt x="1381589" y="2313393"/>
                </a:cubicBezTo>
                <a:cubicBezTo>
                  <a:pt x="1497596" y="2327040"/>
                  <a:pt x="1524890" y="2245154"/>
                  <a:pt x="1483948" y="2108676"/>
                </a:cubicBezTo>
                <a:cubicBezTo>
                  <a:pt x="1411160" y="2081381"/>
                  <a:pt x="1365667" y="2047261"/>
                  <a:pt x="1245112" y="2026790"/>
                </a:cubicBezTo>
                <a:close/>
                <a:moveTo>
                  <a:pt x="3185000" y="1670667"/>
                </a:moveTo>
                <a:cubicBezTo>
                  <a:pt x="3206444" y="1672444"/>
                  <a:pt x="3226596" y="1679339"/>
                  <a:pt x="3244509" y="1692418"/>
                </a:cubicBezTo>
                <a:cubicBezTo>
                  <a:pt x="3340044" y="1731086"/>
                  <a:pt x="3210389" y="1885761"/>
                  <a:pt x="3380986" y="1856191"/>
                </a:cubicBezTo>
                <a:cubicBezTo>
                  <a:pt x="3424203" y="1826621"/>
                  <a:pt x="3528837" y="1837994"/>
                  <a:pt x="3599350" y="1903959"/>
                </a:cubicBezTo>
                <a:cubicBezTo>
                  <a:pt x="3647117" y="1983571"/>
                  <a:pt x="3783594" y="2056359"/>
                  <a:pt x="3735827" y="2142795"/>
                </a:cubicBezTo>
                <a:cubicBezTo>
                  <a:pt x="3653941" y="2374806"/>
                  <a:pt x="3606173" y="2422574"/>
                  <a:pt x="3572054" y="2620466"/>
                </a:cubicBezTo>
                <a:cubicBezTo>
                  <a:pt x="3574328" y="2882048"/>
                  <a:pt x="3542485" y="3061744"/>
                  <a:pt x="3551583" y="3316502"/>
                </a:cubicBezTo>
                <a:lnTo>
                  <a:pt x="3292276" y="3302855"/>
                </a:lnTo>
                <a:cubicBezTo>
                  <a:pt x="3310472" y="3025350"/>
                  <a:pt x="3315022" y="2788789"/>
                  <a:pt x="3271804" y="2511284"/>
                </a:cubicBezTo>
                <a:cubicBezTo>
                  <a:pt x="3217213" y="2465791"/>
                  <a:pt x="3189917" y="2399828"/>
                  <a:pt x="3278628" y="2272449"/>
                </a:cubicBezTo>
                <a:cubicBezTo>
                  <a:pt x="3244509" y="2190562"/>
                  <a:pt x="3271804" y="2142795"/>
                  <a:pt x="3128502" y="2108675"/>
                </a:cubicBezTo>
                <a:cubicBezTo>
                  <a:pt x="3042066" y="2051809"/>
                  <a:pt x="2921512" y="2165541"/>
                  <a:pt x="2869195" y="2019965"/>
                </a:cubicBezTo>
                <a:cubicBezTo>
                  <a:pt x="2821427" y="1896567"/>
                  <a:pt x="3034887" y="1658228"/>
                  <a:pt x="3185000" y="1670667"/>
                </a:cubicBezTo>
                <a:close/>
                <a:moveTo>
                  <a:pt x="560816" y="1670667"/>
                </a:moveTo>
                <a:cubicBezTo>
                  <a:pt x="710929" y="1658228"/>
                  <a:pt x="924389" y="1896567"/>
                  <a:pt x="876621" y="2019965"/>
                </a:cubicBezTo>
                <a:cubicBezTo>
                  <a:pt x="824304" y="2165541"/>
                  <a:pt x="703750" y="2051809"/>
                  <a:pt x="617314" y="2108675"/>
                </a:cubicBezTo>
                <a:cubicBezTo>
                  <a:pt x="474012" y="2142795"/>
                  <a:pt x="501307" y="2190562"/>
                  <a:pt x="467188" y="2272449"/>
                </a:cubicBezTo>
                <a:cubicBezTo>
                  <a:pt x="555899" y="2399828"/>
                  <a:pt x="528603" y="2465791"/>
                  <a:pt x="474012" y="2511284"/>
                </a:cubicBezTo>
                <a:cubicBezTo>
                  <a:pt x="430794" y="2788789"/>
                  <a:pt x="435344" y="3025350"/>
                  <a:pt x="453540" y="3302855"/>
                </a:cubicBezTo>
                <a:lnTo>
                  <a:pt x="194233" y="3316502"/>
                </a:lnTo>
                <a:cubicBezTo>
                  <a:pt x="203331" y="3061744"/>
                  <a:pt x="171488" y="2882048"/>
                  <a:pt x="173762" y="2620466"/>
                </a:cubicBezTo>
                <a:cubicBezTo>
                  <a:pt x="139643" y="2422574"/>
                  <a:pt x="91875" y="2374806"/>
                  <a:pt x="9989" y="2142795"/>
                </a:cubicBezTo>
                <a:cubicBezTo>
                  <a:pt x="-37778" y="2056359"/>
                  <a:pt x="98699" y="1983571"/>
                  <a:pt x="146466" y="1903959"/>
                </a:cubicBezTo>
                <a:cubicBezTo>
                  <a:pt x="216979" y="1837994"/>
                  <a:pt x="321613" y="1826621"/>
                  <a:pt x="364830" y="1856191"/>
                </a:cubicBezTo>
                <a:cubicBezTo>
                  <a:pt x="535427" y="1885761"/>
                  <a:pt x="405772" y="1731086"/>
                  <a:pt x="501307" y="1692418"/>
                </a:cubicBezTo>
                <a:cubicBezTo>
                  <a:pt x="519220" y="1679339"/>
                  <a:pt x="539372" y="1672444"/>
                  <a:pt x="560816" y="1670667"/>
                </a:cubicBezTo>
                <a:close/>
                <a:moveTo>
                  <a:pt x="2609647" y="1003649"/>
                </a:moveTo>
                <a:cubicBezTo>
                  <a:pt x="2444889" y="994437"/>
                  <a:pt x="2381715" y="1312839"/>
                  <a:pt x="2234575" y="1385343"/>
                </a:cubicBezTo>
                <a:cubicBezTo>
                  <a:pt x="2013936" y="1460406"/>
                  <a:pt x="1963895" y="1651474"/>
                  <a:pt x="1968444" y="1951725"/>
                </a:cubicBezTo>
                <a:cubicBezTo>
                  <a:pt x="1979817" y="2035887"/>
                  <a:pt x="2134492" y="1956274"/>
                  <a:pt x="2248223" y="1897134"/>
                </a:cubicBezTo>
                <a:cubicBezTo>
                  <a:pt x="2393799" y="1812972"/>
                  <a:pt x="2839626" y="1121486"/>
                  <a:pt x="2644008" y="1010029"/>
                </a:cubicBezTo>
                <a:cubicBezTo>
                  <a:pt x="2632066" y="1006333"/>
                  <a:pt x="2620631" y="1004263"/>
                  <a:pt x="2609647" y="1003649"/>
                </a:cubicBezTo>
                <a:close/>
                <a:moveTo>
                  <a:pt x="1136169" y="1003649"/>
                </a:moveTo>
                <a:cubicBezTo>
                  <a:pt x="1125185" y="1004263"/>
                  <a:pt x="1113750" y="1006333"/>
                  <a:pt x="1101808" y="1010029"/>
                </a:cubicBezTo>
                <a:cubicBezTo>
                  <a:pt x="906190" y="1121486"/>
                  <a:pt x="1352017" y="1812972"/>
                  <a:pt x="1497593" y="1897134"/>
                </a:cubicBezTo>
                <a:cubicBezTo>
                  <a:pt x="1611324" y="1956274"/>
                  <a:pt x="1765999" y="2035887"/>
                  <a:pt x="1777372" y="1951725"/>
                </a:cubicBezTo>
                <a:cubicBezTo>
                  <a:pt x="1781921" y="1651474"/>
                  <a:pt x="1731880" y="1460406"/>
                  <a:pt x="1511241" y="1385343"/>
                </a:cubicBezTo>
                <a:cubicBezTo>
                  <a:pt x="1364101" y="1312839"/>
                  <a:pt x="1300927" y="994437"/>
                  <a:pt x="1136169" y="1003649"/>
                </a:cubicBezTo>
                <a:close/>
                <a:moveTo>
                  <a:pt x="665081" y="96"/>
                </a:moveTo>
                <a:cubicBezTo>
                  <a:pt x="1486802" y="-2174"/>
                  <a:pt x="1309537" y="573200"/>
                  <a:pt x="1862679" y="634117"/>
                </a:cubicBezTo>
                <a:cubicBezTo>
                  <a:pt x="2415888" y="573192"/>
                  <a:pt x="2259021" y="-2174"/>
                  <a:pt x="3080735" y="96"/>
                </a:cubicBezTo>
                <a:cubicBezTo>
                  <a:pt x="3608448" y="-9003"/>
                  <a:pt x="3767673" y="636991"/>
                  <a:pt x="3619822" y="921320"/>
                </a:cubicBezTo>
                <a:cubicBezTo>
                  <a:pt x="3590251" y="1010030"/>
                  <a:pt x="3519739" y="941793"/>
                  <a:pt x="3456049" y="955441"/>
                </a:cubicBezTo>
                <a:cubicBezTo>
                  <a:pt x="3416937" y="1011300"/>
                  <a:pt x="3385716" y="1096130"/>
                  <a:pt x="3370271" y="1159232"/>
                </a:cubicBezTo>
                <a:lnTo>
                  <a:pt x="3189917" y="1317105"/>
                </a:lnTo>
                <a:cubicBezTo>
                  <a:pt x="3271804" y="1426286"/>
                  <a:pt x="3258156" y="1555942"/>
                  <a:pt x="3155798" y="1596884"/>
                </a:cubicBezTo>
                <a:cubicBezTo>
                  <a:pt x="2973828" y="1651475"/>
                  <a:pt x="2866920" y="1726538"/>
                  <a:pt x="2848723" y="1842544"/>
                </a:cubicBezTo>
                <a:cubicBezTo>
                  <a:pt x="2830525" y="2001768"/>
                  <a:pt x="2832803" y="2481714"/>
                  <a:pt x="2650831" y="2518108"/>
                </a:cubicBezTo>
                <a:cubicBezTo>
                  <a:pt x="2498431" y="2522657"/>
                  <a:pt x="2373325" y="2513559"/>
                  <a:pt x="2193630" y="2531756"/>
                </a:cubicBezTo>
                <a:cubicBezTo>
                  <a:pt x="2088997" y="2522657"/>
                  <a:pt x="1998012" y="2349785"/>
                  <a:pt x="1941147" y="2211033"/>
                </a:cubicBezTo>
                <a:lnTo>
                  <a:pt x="1872908" y="2313392"/>
                </a:lnTo>
                <a:lnTo>
                  <a:pt x="1804669" y="2211033"/>
                </a:lnTo>
                <a:cubicBezTo>
                  <a:pt x="1747804" y="2349785"/>
                  <a:pt x="1656819" y="2522657"/>
                  <a:pt x="1552186" y="2531756"/>
                </a:cubicBezTo>
                <a:cubicBezTo>
                  <a:pt x="1372491" y="2513559"/>
                  <a:pt x="1247385" y="2522657"/>
                  <a:pt x="1094985" y="2518108"/>
                </a:cubicBezTo>
                <a:cubicBezTo>
                  <a:pt x="913013" y="2481714"/>
                  <a:pt x="915291" y="2001768"/>
                  <a:pt x="897093" y="1842544"/>
                </a:cubicBezTo>
                <a:cubicBezTo>
                  <a:pt x="878896" y="1726538"/>
                  <a:pt x="771988" y="1651475"/>
                  <a:pt x="590018" y="1596884"/>
                </a:cubicBezTo>
                <a:cubicBezTo>
                  <a:pt x="487660" y="1555942"/>
                  <a:pt x="474012" y="1426286"/>
                  <a:pt x="555899" y="1317105"/>
                </a:cubicBezTo>
                <a:cubicBezTo>
                  <a:pt x="497354" y="1247580"/>
                  <a:pt x="494034" y="1228756"/>
                  <a:pt x="380265" y="1173717"/>
                </a:cubicBezTo>
                <a:cubicBezTo>
                  <a:pt x="350099" y="1122687"/>
                  <a:pt x="319933" y="1057172"/>
                  <a:pt x="289767" y="1006142"/>
                </a:cubicBezTo>
                <a:cubicBezTo>
                  <a:pt x="226077" y="992494"/>
                  <a:pt x="155565" y="1010030"/>
                  <a:pt x="125994" y="921320"/>
                </a:cubicBezTo>
                <a:cubicBezTo>
                  <a:pt x="-21857" y="636991"/>
                  <a:pt x="137368" y="-9003"/>
                  <a:pt x="665081" y="9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7" name="Rounded Rectangle 31">
            <a:extLst>
              <a:ext uri="{FF2B5EF4-FFF2-40B4-BE49-F238E27FC236}">
                <a16:creationId xmlns:a16="http://schemas.microsoft.com/office/drawing/2014/main" id="{B25FCE9B-6DC5-4836-8DD9-E737D6782AA3}"/>
              </a:ext>
            </a:extLst>
          </p:cNvPr>
          <p:cNvSpPr>
            <a:spLocks noChangeAspect="1"/>
          </p:cNvSpPr>
          <p:nvPr/>
        </p:nvSpPr>
        <p:spPr>
          <a:xfrm>
            <a:off x="4509610" y="3571006"/>
            <a:ext cx="372634" cy="529812"/>
          </a:xfrm>
          <a:custGeom>
            <a:avLst/>
            <a:gdLst/>
            <a:ahLst/>
            <a:cxnLst/>
            <a:rect l="l" t="t" r="r" b="b"/>
            <a:pathLst>
              <a:path w="2273269" h="3232141">
                <a:moveTo>
                  <a:pt x="1301358" y="1224998"/>
                </a:moveTo>
                <a:cubicBezTo>
                  <a:pt x="1288512" y="1224739"/>
                  <a:pt x="1275404" y="1226994"/>
                  <a:pt x="1262722" y="1232060"/>
                </a:cubicBezTo>
                <a:cubicBezTo>
                  <a:pt x="1224020" y="1247517"/>
                  <a:pt x="1200469" y="1284678"/>
                  <a:pt x="1200858" y="1323955"/>
                </a:cubicBezTo>
                <a:lnTo>
                  <a:pt x="1068969" y="1816173"/>
                </a:lnTo>
                <a:lnTo>
                  <a:pt x="975827" y="1468563"/>
                </a:lnTo>
                <a:cubicBezTo>
                  <a:pt x="965224" y="1428990"/>
                  <a:pt x="932065" y="1401484"/>
                  <a:pt x="893889" y="1396168"/>
                </a:cubicBezTo>
                <a:cubicBezTo>
                  <a:pt x="887581" y="1395290"/>
                  <a:pt x="881136" y="1395017"/>
                  <a:pt x="874749" y="1397368"/>
                </a:cubicBezTo>
                <a:lnTo>
                  <a:pt x="873048" y="1397069"/>
                </a:lnTo>
                <a:cubicBezTo>
                  <a:pt x="871822" y="1397102"/>
                  <a:pt x="870599" y="1397158"/>
                  <a:pt x="869409" y="1397702"/>
                </a:cubicBezTo>
                <a:lnTo>
                  <a:pt x="854690" y="1398625"/>
                </a:lnTo>
                <a:cubicBezTo>
                  <a:pt x="852870" y="1399112"/>
                  <a:pt x="851076" y="1399648"/>
                  <a:pt x="849610" y="1401148"/>
                </a:cubicBezTo>
                <a:cubicBezTo>
                  <a:pt x="820426" y="1408603"/>
                  <a:pt x="795399" y="1429720"/>
                  <a:pt x="783580" y="1459921"/>
                </a:cubicBezTo>
                <a:lnTo>
                  <a:pt x="576552" y="1988920"/>
                </a:lnTo>
                <a:lnTo>
                  <a:pt x="360960" y="1988920"/>
                </a:lnTo>
                <a:cubicBezTo>
                  <a:pt x="306335" y="1988920"/>
                  <a:pt x="262052" y="2033203"/>
                  <a:pt x="262052" y="2087828"/>
                </a:cubicBezTo>
                <a:cubicBezTo>
                  <a:pt x="262052" y="2142453"/>
                  <a:pt x="306335" y="2186736"/>
                  <a:pt x="360960" y="2186736"/>
                </a:cubicBezTo>
                <a:lnTo>
                  <a:pt x="624414" y="2186736"/>
                </a:lnTo>
                <a:cubicBezTo>
                  <a:pt x="655679" y="2194749"/>
                  <a:pt x="687884" y="2184847"/>
                  <a:pt x="710155" y="2162843"/>
                </a:cubicBezTo>
                <a:cubicBezTo>
                  <a:pt x="728043" y="2149675"/>
                  <a:pt x="740236" y="2129868"/>
                  <a:pt x="742804" y="2106901"/>
                </a:cubicBezTo>
                <a:lnTo>
                  <a:pt x="861090" y="1804659"/>
                </a:lnTo>
                <a:lnTo>
                  <a:pt x="967256" y="2200878"/>
                </a:lnTo>
                <a:cubicBezTo>
                  <a:pt x="956121" y="2251327"/>
                  <a:pt x="986997" y="2301788"/>
                  <a:pt x="1037612" y="2315350"/>
                </a:cubicBezTo>
                <a:cubicBezTo>
                  <a:pt x="1044252" y="2317129"/>
                  <a:pt x="1050915" y="2318189"/>
                  <a:pt x="1057633" y="2316605"/>
                </a:cubicBezTo>
                <a:cubicBezTo>
                  <a:pt x="1061264" y="2317900"/>
                  <a:pt x="1065062" y="2318350"/>
                  <a:pt x="1068971" y="2317315"/>
                </a:cubicBezTo>
                <a:cubicBezTo>
                  <a:pt x="1072878" y="2318349"/>
                  <a:pt x="1076674" y="2317900"/>
                  <a:pt x="1080303" y="2316605"/>
                </a:cubicBezTo>
                <a:lnTo>
                  <a:pt x="1100326" y="2315350"/>
                </a:lnTo>
                <a:cubicBezTo>
                  <a:pt x="1150941" y="2301788"/>
                  <a:pt x="1181817" y="2251327"/>
                  <a:pt x="1170682" y="2200878"/>
                </a:cubicBezTo>
                <a:lnTo>
                  <a:pt x="1320238" y="1642726"/>
                </a:lnTo>
                <a:lnTo>
                  <a:pt x="1513977" y="2127797"/>
                </a:lnTo>
                <a:cubicBezTo>
                  <a:pt x="1531567" y="2171838"/>
                  <a:pt x="1577262" y="2196260"/>
                  <a:pt x="1621871" y="2186737"/>
                </a:cubicBezTo>
                <a:lnTo>
                  <a:pt x="1878495" y="2186737"/>
                </a:lnTo>
                <a:cubicBezTo>
                  <a:pt x="1933120" y="2186737"/>
                  <a:pt x="1977403" y="2142454"/>
                  <a:pt x="1977403" y="2087829"/>
                </a:cubicBezTo>
                <a:cubicBezTo>
                  <a:pt x="1977403" y="2033204"/>
                  <a:pt x="1933120" y="1988921"/>
                  <a:pt x="1878495" y="1988921"/>
                </a:cubicBezTo>
                <a:lnTo>
                  <a:pt x="1671520" y="1988921"/>
                </a:lnTo>
                <a:lnTo>
                  <a:pt x="1391261" y="1287226"/>
                </a:lnTo>
                <a:cubicBezTo>
                  <a:pt x="1376065" y="1249180"/>
                  <a:pt x="1339894" y="1225775"/>
                  <a:pt x="1301358" y="1224998"/>
                </a:cubicBezTo>
                <a:close/>
                <a:moveTo>
                  <a:pt x="335892" y="524745"/>
                </a:moveTo>
                <a:lnTo>
                  <a:pt x="1937377" y="524745"/>
                </a:lnTo>
                <a:cubicBezTo>
                  <a:pt x="1996486" y="524745"/>
                  <a:pt x="2044403" y="572662"/>
                  <a:pt x="2044403" y="631771"/>
                </a:cubicBezTo>
                <a:lnTo>
                  <a:pt x="2044403" y="2898384"/>
                </a:lnTo>
                <a:cubicBezTo>
                  <a:pt x="2044403" y="2957493"/>
                  <a:pt x="1996486" y="3005410"/>
                  <a:pt x="1937377" y="3005410"/>
                </a:cubicBezTo>
                <a:lnTo>
                  <a:pt x="335892" y="3005410"/>
                </a:lnTo>
                <a:cubicBezTo>
                  <a:pt x="276783" y="3005410"/>
                  <a:pt x="228866" y="2957493"/>
                  <a:pt x="228866" y="2898384"/>
                </a:cubicBezTo>
                <a:lnTo>
                  <a:pt x="228866" y="631771"/>
                </a:lnTo>
                <a:cubicBezTo>
                  <a:pt x="228866" y="572662"/>
                  <a:pt x="276783" y="524745"/>
                  <a:pt x="335892" y="524745"/>
                </a:cubicBezTo>
                <a:close/>
                <a:moveTo>
                  <a:pt x="245659" y="437009"/>
                </a:moveTo>
                <a:cubicBezTo>
                  <a:pt x="179890" y="437009"/>
                  <a:pt x="126573" y="490326"/>
                  <a:pt x="126573" y="556095"/>
                </a:cubicBezTo>
                <a:lnTo>
                  <a:pt x="126573" y="2974061"/>
                </a:lnTo>
                <a:cubicBezTo>
                  <a:pt x="126573" y="3039830"/>
                  <a:pt x="179890" y="3093147"/>
                  <a:pt x="245659" y="3093147"/>
                </a:cubicBezTo>
                <a:lnTo>
                  <a:pt x="2027611" y="3093147"/>
                </a:lnTo>
                <a:cubicBezTo>
                  <a:pt x="2093380" y="3093147"/>
                  <a:pt x="2146697" y="3039830"/>
                  <a:pt x="2146697" y="2974061"/>
                </a:cubicBezTo>
                <a:lnTo>
                  <a:pt x="2146697" y="556095"/>
                </a:lnTo>
                <a:cubicBezTo>
                  <a:pt x="2146697" y="490326"/>
                  <a:pt x="2093380" y="437009"/>
                  <a:pt x="2027611" y="437009"/>
                </a:cubicBezTo>
                <a:close/>
                <a:moveTo>
                  <a:pt x="974181" y="0"/>
                </a:moveTo>
                <a:lnTo>
                  <a:pt x="1299087" y="0"/>
                </a:lnTo>
                <a:cubicBezTo>
                  <a:pt x="1327680" y="0"/>
                  <a:pt x="1350860" y="23180"/>
                  <a:pt x="1350860" y="51773"/>
                </a:cubicBezTo>
                <a:lnTo>
                  <a:pt x="1350860" y="155306"/>
                </a:lnTo>
                <a:lnTo>
                  <a:pt x="1381614" y="155306"/>
                </a:lnTo>
                <a:cubicBezTo>
                  <a:pt x="1410207" y="155306"/>
                  <a:pt x="1433387" y="178486"/>
                  <a:pt x="1433387" y="207079"/>
                </a:cubicBezTo>
                <a:lnTo>
                  <a:pt x="1433387" y="298015"/>
                </a:lnTo>
                <a:lnTo>
                  <a:pt x="2081269" y="298015"/>
                </a:lnTo>
                <a:cubicBezTo>
                  <a:pt x="2187308" y="298015"/>
                  <a:pt x="2273269" y="383976"/>
                  <a:pt x="2273269" y="490015"/>
                </a:cubicBezTo>
                <a:lnTo>
                  <a:pt x="2273269" y="3040141"/>
                </a:lnTo>
                <a:cubicBezTo>
                  <a:pt x="2273269" y="3146180"/>
                  <a:pt x="2187308" y="3232141"/>
                  <a:pt x="2081269" y="3232141"/>
                </a:cubicBezTo>
                <a:lnTo>
                  <a:pt x="192000" y="3232141"/>
                </a:lnTo>
                <a:cubicBezTo>
                  <a:pt x="85961" y="3232141"/>
                  <a:pt x="0" y="3146180"/>
                  <a:pt x="0" y="3040141"/>
                </a:cubicBezTo>
                <a:lnTo>
                  <a:pt x="0" y="490015"/>
                </a:lnTo>
                <a:cubicBezTo>
                  <a:pt x="0" y="383976"/>
                  <a:pt x="85961" y="298015"/>
                  <a:pt x="192000" y="298015"/>
                </a:cubicBezTo>
                <a:lnTo>
                  <a:pt x="839881" y="298015"/>
                </a:lnTo>
                <a:lnTo>
                  <a:pt x="839881" y="207079"/>
                </a:lnTo>
                <a:cubicBezTo>
                  <a:pt x="839881" y="178486"/>
                  <a:pt x="863061" y="155306"/>
                  <a:pt x="891654" y="155306"/>
                </a:cubicBezTo>
                <a:lnTo>
                  <a:pt x="922408" y="155306"/>
                </a:lnTo>
                <a:lnTo>
                  <a:pt x="922408" y="51773"/>
                </a:lnTo>
                <a:cubicBezTo>
                  <a:pt x="922408" y="23180"/>
                  <a:pt x="945588" y="0"/>
                  <a:pt x="97418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8" name="Oval 47">
            <a:extLst>
              <a:ext uri="{FF2B5EF4-FFF2-40B4-BE49-F238E27FC236}">
                <a16:creationId xmlns:a16="http://schemas.microsoft.com/office/drawing/2014/main" id="{2A7B72D2-455E-4647-BA7D-2D9A0D0187FB}"/>
              </a:ext>
            </a:extLst>
          </p:cNvPr>
          <p:cNvSpPr>
            <a:spLocks noChangeAspect="1"/>
          </p:cNvSpPr>
          <p:nvPr/>
        </p:nvSpPr>
        <p:spPr>
          <a:xfrm>
            <a:off x="11057974" y="2429101"/>
            <a:ext cx="529812" cy="52981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303187" y="480874"/>
                </a:moveTo>
                <a:lnTo>
                  <a:pt x="1303187" y="1303187"/>
                </a:lnTo>
                <a:lnTo>
                  <a:pt x="480874" y="1303187"/>
                </a:lnTo>
                <a:lnTo>
                  <a:pt x="480874" y="1936813"/>
                </a:lnTo>
                <a:lnTo>
                  <a:pt x="1303187" y="1936813"/>
                </a:lnTo>
                <a:lnTo>
                  <a:pt x="1303187" y="2759126"/>
                </a:lnTo>
                <a:lnTo>
                  <a:pt x="1936813" y="2759126"/>
                </a:lnTo>
                <a:lnTo>
                  <a:pt x="1936813" y="1936813"/>
                </a:lnTo>
                <a:lnTo>
                  <a:pt x="2759126" y="1936813"/>
                </a:lnTo>
                <a:lnTo>
                  <a:pt x="2759126" y="1303187"/>
                </a:lnTo>
                <a:lnTo>
                  <a:pt x="1936813" y="1303187"/>
                </a:lnTo>
                <a:lnTo>
                  <a:pt x="1936813" y="480874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9" name="Oval 50">
            <a:extLst>
              <a:ext uri="{FF2B5EF4-FFF2-40B4-BE49-F238E27FC236}">
                <a16:creationId xmlns:a16="http://schemas.microsoft.com/office/drawing/2014/main" id="{91CDD124-ED61-4ED3-81C2-B526853B9B84}"/>
              </a:ext>
            </a:extLst>
          </p:cNvPr>
          <p:cNvSpPr>
            <a:spLocks noChangeAspect="1"/>
          </p:cNvSpPr>
          <p:nvPr/>
        </p:nvSpPr>
        <p:spPr>
          <a:xfrm>
            <a:off x="5308362" y="3571006"/>
            <a:ext cx="469094" cy="529812"/>
          </a:xfrm>
          <a:custGeom>
            <a:avLst/>
            <a:gdLst/>
            <a:ahLst/>
            <a:cxnLst/>
            <a:rect l="l" t="t" r="r" b="b"/>
            <a:pathLst>
              <a:path w="2868687" h="3240000">
                <a:moveTo>
                  <a:pt x="1433799" y="2290728"/>
                </a:moveTo>
                <a:cubicBezTo>
                  <a:pt x="1317650" y="2346839"/>
                  <a:pt x="1203301" y="2394700"/>
                  <a:pt x="1093028" y="2434329"/>
                </a:cubicBezTo>
                <a:cubicBezTo>
                  <a:pt x="1167481" y="2812207"/>
                  <a:pt x="1292592" y="3060000"/>
                  <a:pt x="1434343" y="3060000"/>
                </a:cubicBezTo>
                <a:cubicBezTo>
                  <a:pt x="1576138" y="3060000"/>
                  <a:pt x="1701284" y="2812053"/>
                  <a:pt x="1774025" y="2433735"/>
                </a:cubicBezTo>
                <a:cubicBezTo>
                  <a:pt x="1663854" y="2394452"/>
                  <a:pt x="1549823" y="2346469"/>
                  <a:pt x="1433799" y="2290728"/>
                </a:cubicBezTo>
                <a:close/>
                <a:moveTo>
                  <a:pt x="1824954" y="2078037"/>
                </a:moveTo>
                <a:cubicBezTo>
                  <a:pt x="1794480" y="2097450"/>
                  <a:pt x="1763147" y="2116057"/>
                  <a:pt x="1731343" y="2134419"/>
                </a:cubicBezTo>
                <a:lnTo>
                  <a:pt x="1635415" y="2187161"/>
                </a:lnTo>
                <a:cubicBezTo>
                  <a:pt x="1691788" y="2215044"/>
                  <a:pt x="1747931" y="2239109"/>
                  <a:pt x="1803378" y="2259350"/>
                </a:cubicBezTo>
                <a:cubicBezTo>
                  <a:pt x="1812120" y="2201101"/>
                  <a:pt x="1819148" y="2140526"/>
                  <a:pt x="1824954" y="2078037"/>
                </a:cubicBezTo>
                <a:close/>
                <a:moveTo>
                  <a:pt x="1042306" y="2077178"/>
                </a:moveTo>
                <a:cubicBezTo>
                  <a:pt x="1047949" y="2140175"/>
                  <a:pt x="1055328" y="2201182"/>
                  <a:pt x="1063873" y="2259905"/>
                </a:cubicBezTo>
                <a:cubicBezTo>
                  <a:pt x="1119365" y="2238275"/>
                  <a:pt x="1176217" y="2214355"/>
                  <a:pt x="1233887" y="2187801"/>
                </a:cubicBezTo>
                <a:cubicBezTo>
                  <a:pt x="1201538" y="2170955"/>
                  <a:pt x="1169452" y="2152957"/>
                  <a:pt x="1137343" y="2134419"/>
                </a:cubicBezTo>
                <a:close/>
                <a:moveTo>
                  <a:pt x="559768" y="1732679"/>
                </a:moveTo>
                <a:cubicBezTo>
                  <a:pt x="268524" y="1984850"/>
                  <a:pt x="116369" y="2217202"/>
                  <a:pt x="187266" y="2340000"/>
                </a:cubicBezTo>
                <a:cubicBezTo>
                  <a:pt x="258144" y="2462764"/>
                  <a:pt x="535307" y="2447213"/>
                  <a:pt x="899736" y="2322555"/>
                </a:cubicBezTo>
                <a:cubicBezTo>
                  <a:pt x="878937" y="2207297"/>
                  <a:pt x="863223" y="2084405"/>
                  <a:pt x="853746" y="1955834"/>
                </a:cubicBezTo>
                <a:cubicBezTo>
                  <a:pt x="747454" y="1883220"/>
                  <a:pt x="648878" y="1808453"/>
                  <a:pt x="559768" y="1732679"/>
                </a:cubicBezTo>
                <a:close/>
                <a:moveTo>
                  <a:pt x="2309048" y="1730507"/>
                </a:moveTo>
                <a:cubicBezTo>
                  <a:pt x="2220666" y="1807660"/>
                  <a:pt x="2121792" y="1882664"/>
                  <a:pt x="2015235" y="1955625"/>
                </a:cubicBezTo>
                <a:cubicBezTo>
                  <a:pt x="2005364" y="2084180"/>
                  <a:pt x="1989894" y="2207119"/>
                  <a:pt x="1967330" y="2322070"/>
                </a:cubicBezTo>
                <a:lnTo>
                  <a:pt x="2081685" y="2358048"/>
                </a:lnTo>
                <a:cubicBezTo>
                  <a:pt x="2116015" y="2320492"/>
                  <a:pt x="2165526" y="2297468"/>
                  <a:pt x="2220415" y="2297468"/>
                </a:cubicBezTo>
                <a:cubicBezTo>
                  <a:pt x="2302230" y="2297468"/>
                  <a:pt x="2372097" y="2348622"/>
                  <a:pt x="2399287" y="2420880"/>
                </a:cubicBezTo>
                <a:cubicBezTo>
                  <a:pt x="2542053" y="2432945"/>
                  <a:pt x="2642630" y="2407186"/>
                  <a:pt x="2681420" y="2340000"/>
                </a:cubicBezTo>
                <a:cubicBezTo>
                  <a:pt x="2752393" y="2217071"/>
                  <a:pt x="2599836" y="1984353"/>
                  <a:pt x="2309048" y="1730507"/>
                </a:cubicBezTo>
                <a:close/>
                <a:moveTo>
                  <a:pt x="2026056" y="1510554"/>
                </a:moveTo>
                <a:cubicBezTo>
                  <a:pt x="2027893" y="1546708"/>
                  <a:pt x="2028343" y="1583211"/>
                  <a:pt x="2028343" y="1620000"/>
                </a:cubicBezTo>
                <a:lnTo>
                  <a:pt x="2024251" y="1730716"/>
                </a:lnTo>
                <a:lnTo>
                  <a:pt x="2173722" y="1619092"/>
                </a:lnTo>
                <a:cubicBezTo>
                  <a:pt x="2127526" y="1582190"/>
                  <a:pt x="2078507" y="1545517"/>
                  <a:pt x="2026056" y="1510554"/>
                </a:cubicBezTo>
                <a:close/>
                <a:moveTo>
                  <a:pt x="844436" y="1509285"/>
                </a:moveTo>
                <a:lnTo>
                  <a:pt x="694964" y="1620908"/>
                </a:lnTo>
                <a:cubicBezTo>
                  <a:pt x="741160" y="1657811"/>
                  <a:pt x="790179" y="1694484"/>
                  <a:pt x="842630" y="1729447"/>
                </a:cubicBezTo>
                <a:cubicBezTo>
                  <a:pt x="840793" y="1693293"/>
                  <a:pt x="840343" y="1656790"/>
                  <a:pt x="840343" y="1620000"/>
                </a:cubicBezTo>
                <a:close/>
                <a:moveTo>
                  <a:pt x="1434343" y="1361184"/>
                </a:moveTo>
                <a:cubicBezTo>
                  <a:pt x="1573534" y="1361184"/>
                  <a:pt x="1686371" y="1474021"/>
                  <a:pt x="1686371" y="1613212"/>
                </a:cubicBezTo>
                <a:cubicBezTo>
                  <a:pt x="1686371" y="1752403"/>
                  <a:pt x="1573534" y="1865240"/>
                  <a:pt x="1434343" y="1865240"/>
                </a:cubicBezTo>
                <a:cubicBezTo>
                  <a:pt x="1295152" y="1865240"/>
                  <a:pt x="1182315" y="1752403"/>
                  <a:pt x="1182315" y="1613212"/>
                </a:cubicBezTo>
                <a:cubicBezTo>
                  <a:pt x="1182315" y="1474021"/>
                  <a:pt x="1295152" y="1361184"/>
                  <a:pt x="1434343" y="1361184"/>
                </a:cubicBezTo>
                <a:close/>
                <a:moveTo>
                  <a:pt x="1433770" y="1149513"/>
                </a:moveTo>
                <a:cubicBezTo>
                  <a:pt x="1365445" y="1183896"/>
                  <a:pt x="1296585" y="1221489"/>
                  <a:pt x="1227343" y="1261466"/>
                </a:cubicBezTo>
                <a:lnTo>
                  <a:pt x="1027157" y="1384911"/>
                </a:lnTo>
                <a:cubicBezTo>
                  <a:pt x="1022222" y="1461370"/>
                  <a:pt x="1020343" y="1539922"/>
                  <a:pt x="1020343" y="1620000"/>
                </a:cubicBezTo>
                <a:lnTo>
                  <a:pt x="1028287" y="1855786"/>
                </a:lnTo>
                <a:cubicBezTo>
                  <a:pt x="1091680" y="1898065"/>
                  <a:pt x="1158394" y="1938727"/>
                  <a:pt x="1227343" y="1978535"/>
                </a:cubicBezTo>
                <a:lnTo>
                  <a:pt x="1434916" y="2090488"/>
                </a:lnTo>
                <a:cubicBezTo>
                  <a:pt x="1503241" y="2056105"/>
                  <a:pt x="1572101" y="2018511"/>
                  <a:pt x="1641343" y="1978535"/>
                </a:cubicBezTo>
                <a:lnTo>
                  <a:pt x="1841530" y="1855090"/>
                </a:lnTo>
                <a:cubicBezTo>
                  <a:pt x="1846464" y="1778631"/>
                  <a:pt x="1848343" y="1700079"/>
                  <a:pt x="1848343" y="1620000"/>
                </a:cubicBezTo>
                <a:lnTo>
                  <a:pt x="1840399" y="1384214"/>
                </a:lnTo>
                <a:cubicBezTo>
                  <a:pt x="1777006" y="1341936"/>
                  <a:pt x="1710293" y="1301274"/>
                  <a:pt x="1641343" y="1261466"/>
                </a:cubicBezTo>
                <a:close/>
                <a:moveTo>
                  <a:pt x="1065308" y="980650"/>
                </a:moveTo>
                <a:cubicBezTo>
                  <a:pt x="1056566" y="1038899"/>
                  <a:pt x="1049538" y="1099475"/>
                  <a:pt x="1043732" y="1161964"/>
                </a:cubicBezTo>
                <a:cubicBezTo>
                  <a:pt x="1074206" y="1142551"/>
                  <a:pt x="1105539" y="1123943"/>
                  <a:pt x="1137343" y="1105581"/>
                </a:cubicBezTo>
                <a:lnTo>
                  <a:pt x="1233271" y="1052839"/>
                </a:lnTo>
                <a:cubicBezTo>
                  <a:pt x="1176898" y="1024957"/>
                  <a:pt x="1120756" y="1000892"/>
                  <a:pt x="1065308" y="980650"/>
                </a:cubicBezTo>
                <a:close/>
                <a:moveTo>
                  <a:pt x="1804814" y="980095"/>
                </a:moveTo>
                <a:cubicBezTo>
                  <a:pt x="1749321" y="1001726"/>
                  <a:pt x="1692469" y="1025646"/>
                  <a:pt x="1634800" y="1052200"/>
                </a:cubicBezTo>
                <a:cubicBezTo>
                  <a:pt x="1667149" y="1069046"/>
                  <a:pt x="1699234" y="1087043"/>
                  <a:pt x="1731343" y="1105581"/>
                </a:cubicBezTo>
                <a:lnTo>
                  <a:pt x="1826380" y="1162822"/>
                </a:lnTo>
                <a:cubicBezTo>
                  <a:pt x="1820738" y="1099825"/>
                  <a:pt x="1813359" y="1038819"/>
                  <a:pt x="1804814" y="980095"/>
                </a:cubicBezTo>
                <a:close/>
                <a:moveTo>
                  <a:pt x="2432236" y="816002"/>
                </a:moveTo>
                <a:cubicBezTo>
                  <a:pt x="2308930" y="820546"/>
                  <a:pt x="2149627" y="855445"/>
                  <a:pt x="1968950" y="917446"/>
                </a:cubicBezTo>
                <a:cubicBezTo>
                  <a:pt x="1989749" y="1032703"/>
                  <a:pt x="2005463" y="1155596"/>
                  <a:pt x="2014941" y="1284167"/>
                </a:cubicBezTo>
                <a:cubicBezTo>
                  <a:pt x="2121232" y="1356780"/>
                  <a:pt x="2219808" y="1431548"/>
                  <a:pt x="2308918" y="1507322"/>
                </a:cubicBezTo>
                <a:cubicBezTo>
                  <a:pt x="2600162" y="1255150"/>
                  <a:pt x="2752317" y="1022798"/>
                  <a:pt x="2681420" y="900000"/>
                </a:cubicBezTo>
                <a:cubicBezTo>
                  <a:pt x="2645694" y="838121"/>
                  <a:pt x="2557557" y="811383"/>
                  <a:pt x="2432236" y="816002"/>
                </a:cubicBezTo>
                <a:close/>
                <a:moveTo>
                  <a:pt x="436450" y="816001"/>
                </a:moveTo>
                <a:cubicBezTo>
                  <a:pt x="311129" y="811383"/>
                  <a:pt x="222992" y="838121"/>
                  <a:pt x="187266" y="900000"/>
                </a:cubicBezTo>
                <a:cubicBezTo>
                  <a:pt x="158404" y="949991"/>
                  <a:pt x="166508" y="1018139"/>
                  <a:pt x="206887" y="1097970"/>
                </a:cubicBezTo>
                <a:cubicBezTo>
                  <a:pt x="213842" y="1096217"/>
                  <a:pt x="221021" y="1095812"/>
                  <a:pt x="228294" y="1095812"/>
                </a:cubicBezTo>
                <a:cubicBezTo>
                  <a:pt x="334372" y="1095812"/>
                  <a:pt x="420366" y="1181806"/>
                  <a:pt x="420366" y="1287884"/>
                </a:cubicBezTo>
                <a:cubicBezTo>
                  <a:pt x="420366" y="1314219"/>
                  <a:pt x="415066" y="1339317"/>
                  <a:pt x="405427" y="1362148"/>
                </a:cubicBezTo>
                <a:cubicBezTo>
                  <a:pt x="450585" y="1410442"/>
                  <a:pt x="502437" y="1459559"/>
                  <a:pt x="559639" y="1509493"/>
                </a:cubicBezTo>
                <a:cubicBezTo>
                  <a:pt x="648020" y="1432341"/>
                  <a:pt x="746894" y="1357336"/>
                  <a:pt x="853451" y="1284376"/>
                </a:cubicBezTo>
                <a:cubicBezTo>
                  <a:pt x="863322" y="1155820"/>
                  <a:pt x="878792" y="1032881"/>
                  <a:pt x="901357" y="917930"/>
                </a:cubicBezTo>
                <a:cubicBezTo>
                  <a:pt x="719999" y="855651"/>
                  <a:pt x="560119" y="820559"/>
                  <a:pt x="436450" y="816001"/>
                </a:cubicBezTo>
                <a:close/>
                <a:moveTo>
                  <a:pt x="1434343" y="180000"/>
                </a:moveTo>
                <a:cubicBezTo>
                  <a:pt x="1292548" y="180000"/>
                  <a:pt x="1167402" y="427948"/>
                  <a:pt x="1094661" y="806265"/>
                </a:cubicBezTo>
                <a:cubicBezTo>
                  <a:pt x="1204832" y="845548"/>
                  <a:pt x="1318864" y="893532"/>
                  <a:pt x="1434887" y="949272"/>
                </a:cubicBezTo>
                <a:cubicBezTo>
                  <a:pt x="1551037" y="893162"/>
                  <a:pt x="1665385" y="845301"/>
                  <a:pt x="1775658" y="805671"/>
                </a:cubicBezTo>
                <a:cubicBezTo>
                  <a:pt x="1751860" y="684885"/>
                  <a:pt x="1722886" y="577390"/>
                  <a:pt x="1688823" y="487405"/>
                </a:cubicBezTo>
                <a:cubicBezTo>
                  <a:pt x="1688009" y="487647"/>
                  <a:pt x="1687191" y="487652"/>
                  <a:pt x="1686371" y="487652"/>
                </a:cubicBezTo>
                <a:cubicBezTo>
                  <a:pt x="1580293" y="487652"/>
                  <a:pt x="1494299" y="401658"/>
                  <a:pt x="1494299" y="295580"/>
                </a:cubicBezTo>
                <a:cubicBezTo>
                  <a:pt x="1494299" y="264819"/>
                  <a:pt x="1501530" y="235747"/>
                  <a:pt x="1516122" y="210837"/>
                </a:cubicBezTo>
                <a:cubicBezTo>
                  <a:pt x="1490583" y="189985"/>
                  <a:pt x="1462798" y="180000"/>
                  <a:pt x="1434343" y="180000"/>
                </a:cubicBezTo>
                <a:close/>
                <a:moveTo>
                  <a:pt x="1434343" y="0"/>
                </a:moveTo>
                <a:cubicBezTo>
                  <a:pt x="1509303" y="0"/>
                  <a:pt x="1581019" y="37868"/>
                  <a:pt x="1646062" y="107907"/>
                </a:cubicBezTo>
                <a:cubicBezTo>
                  <a:pt x="1659037" y="104972"/>
                  <a:pt x="1672533" y="103508"/>
                  <a:pt x="1686371" y="103508"/>
                </a:cubicBezTo>
                <a:cubicBezTo>
                  <a:pt x="1792449" y="103508"/>
                  <a:pt x="1878443" y="189502"/>
                  <a:pt x="1878443" y="295580"/>
                </a:cubicBezTo>
                <a:cubicBezTo>
                  <a:pt x="1878443" y="342831"/>
                  <a:pt x="1861381" y="386097"/>
                  <a:pt x="1831228" y="417985"/>
                </a:cubicBezTo>
                <a:cubicBezTo>
                  <a:pt x="1871860" y="515668"/>
                  <a:pt x="1906636" y="628220"/>
                  <a:pt x="1935357" y="752219"/>
                </a:cubicBezTo>
                <a:cubicBezTo>
                  <a:pt x="2379384" y="616814"/>
                  <a:pt x="2731816" y="627289"/>
                  <a:pt x="2837304" y="810000"/>
                </a:cubicBezTo>
                <a:cubicBezTo>
                  <a:pt x="2942793" y="992711"/>
                  <a:pt x="2775650" y="1303161"/>
                  <a:pt x="2436521" y="1620139"/>
                </a:cubicBezTo>
                <a:cubicBezTo>
                  <a:pt x="2775698" y="1936928"/>
                  <a:pt x="2942777" y="2247316"/>
                  <a:pt x="2837304" y="2430000"/>
                </a:cubicBezTo>
                <a:cubicBezTo>
                  <a:pt x="2771439" y="2544083"/>
                  <a:pt x="2609300" y="2591017"/>
                  <a:pt x="2388706" y="2577188"/>
                </a:cubicBezTo>
                <a:cubicBezTo>
                  <a:pt x="2358753" y="2639691"/>
                  <a:pt x="2294480" y="2681612"/>
                  <a:pt x="2220415" y="2681612"/>
                </a:cubicBezTo>
                <a:cubicBezTo>
                  <a:pt x="2122541" y="2681612"/>
                  <a:pt x="2041764" y="2608405"/>
                  <a:pt x="2030773" y="2513644"/>
                </a:cubicBezTo>
                <a:cubicBezTo>
                  <a:pt x="1999304" y="2506661"/>
                  <a:pt x="1967635" y="2497623"/>
                  <a:pt x="1935485" y="2487821"/>
                </a:cubicBezTo>
                <a:cubicBezTo>
                  <a:pt x="1830610" y="2940018"/>
                  <a:pt x="1645322" y="3240000"/>
                  <a:pt x="1434343" y="3240000"/>
                </a:cubicBezTo>
                <a:cubicBezTo>
                  <a:pt x="1223366" y="3240000"/>
                  <a:pt x="1038079" y="2940023"/>
                  <a:pt x="933330" y="2487781"/>
                </a:cubicBezTo>
                <a:cubicBezTo>
                  <a:pt x="489302" y="2623186"/>
                  <a:pt x="136870" y="2612712"/>
                  <a:pt x="31382" y="2430000"/>
                </a:cubicBezTo>
                <a:cubicBezTo>
                  <a:pt x="-74106" y="2247290"/>
                  <a:pt x="93037" y="1936840"/>
                  <a:pt x="432165" y="1619862"/>
                </a:cubicBezTo>
                <a:cubicBezTo>
                  <a:pt x="378689" y="1569916"/>
                  <a:pt x="329491" y="1520128"/>
                  <a:pt x="285801" y="1470219"/>
                </a:cubicBezTo>
                <a:cubicBezTo>
                  <a:pt x="267844" y="1476857"/>
                  <a:pt x="248431" y="1479956"/>
                  <a:pt x="228294" y="1479956"/>
                </a:cubicBezTo>
                <a:cubicBezTo>
                  <a:pt x="122216" y="1479956"/>
                  <a:pt x="36222" y="1393962"/>
                  <a:pt x="36222" y="1287884"/>
                </a:cubicBezTo>
                <a:cubicBezTo>
                  <a:pt x="36222" y="1246866"/>
                  <a:pt x="49080" y="1208850"/>
                  <a:pt x="73868" y="1179672"/>
                </a:cubicBezTo>
                <a:cubicBezTo>
                  <a:pt x="-4733" y="1033688"/>
                  <a:pt x="-23287" y="904690"/>
                  <a:pt x="31382" y="810000"/>
                </a:cubicBezTo>
                <a:cubicBezTo>
                  <a:pt x="136860" y="627306"/>
                  <a:pt x="489234" y="616816"/>
                  <a:pt x="933201" y="752179"/>
                </a:cubicBezTo>
                <a:cubicBezTo>
                  <a:pt x="1038076" y="299982"/>
                  <a:pt x="1223365" y="0"/>
                  <a:pt x="143434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0" name="Heart 17">
            <a:extLst>
              <a:ext uri="{FF2B5EF4-FFF2-40B4-BE49-F238E27FC236}">
                <a16:creationId xmlns:a16="http://schemas.microsoft.com/office/drawing/2014/main" id="{FD25AA3C-FD36-4FC1-9406-60F9CCE3DC0D}"/>
              </a:ext>
            </a:extLst>
          </p:cNvPr>
          <p:cNvSpPr/>
          <p:nvPr/>
        </p:nvSpPr>
        <p:spPr>
          <a:xfrm>
            <a:off x="7846544" y="3588496"/>
            <a:ext cx="501299" cy="491506"/>
          </a:xfrm>
          <a:custGeom>
            <a:avLst/>
            <a:gdLst/>
            <a:ahLst/>
            <a:cxnLst/>
            <a:rect l="l" t="t" r="r" b="b"/>
            <a:pathLst>
              <a:path w="3263621" h="3199863">
                <a:moveTo>
                  <a:pt x="1896188" y="786599"/>
                </a:moveTo>
                <a:cubicBezTo>
                  <a:pt x="1878938" y="786251"/>
                  <a:pt x="1861335" y="789280"/>
                  <a:pt x="1844305" y="796082"/>
                </a:cubicBezTo>
                <a:cubicBezTo>
                  <a:pt x="1792333" y="816839"/>
                  <a:pt x="1760707" y="866742"/>
                  <a:pt x="1761231" y="919486"/>
                </a:cubicBezTo>
                <a:lnTo>
                  <a:pt x="1573886" y="1618665"/>
                </a:lnTo>
                <a:lnTo>
                  <a:pt x="1438574" y="1113672"/>
                </a:lnTo>
                <a:cubicBezTo>
                  <a:pt x="1424335" y="1060531"/>
                  <a:pt x="1379808" y="1023594"/>
                  <a:pt x="1328543" y="1016456"/>
                </a:cubicBezTo>
                <a:cubicBezTo>
                  <a:pt x="1320071" y="1015276"/>
                  <a:pt x="1311415" y="1014911"/>
                  <a:pt x="1302836" y="1018067"/>
                </a:cubicBezTo>
                <a:lnTo>
                  <a:pt x="1300556" y="1017667"/>
                </a:lnTo>
                <a:cubicBezTo>
                  <a:pt x="1298914" y="1017711"/>
                  <a:pt x="1297275" y="1017786"/>
                  <a:pt x="1295680" y="1018515"/>
                </a:cubicBezTo>
                <a:lnTo>
                  <a:pt x="1275904" y="1019755"/>
                </a:lnTo>
                <a:cubicBezTo>
                  <a:pt x="1273459" y="1020410"/>
                  <a:pt x="1271049" y="1021129"/>
                  <a:pt x="1269080" y="1023145"/>
                </a:cubicBezTo>
                <a:cubicBezTo>
                  <a:pt x="1229892" y="1033156"/>
                  <a:pt x="1196286" y="1061513"/>
                  <a:pt x="1180414" y="1102068"/>
                </a:cubicBezTo>
                <a:lnTo>
                  <a:pt x="902406" y="1812437"/>
                </a:lnTo>
                <a:lnTo>
                  <a:pt x="612897" y="1812437"/>
                </a:lnTo>
                <a:cubicBezTo>
                  <a:pt x="539543" y="1812437"/>
                  <a:pt x="480078" y="1871902"/>
                  <a:pt x="480078" y="1945256"/>
                </a:cubicBezTo>
                <a:cubicBezTo>
                  <a:pt x="480078" y="2018610"/>
                  <a:pt x="539543" y="2078075"/>
                  <a:pt x="612897" y="2078075"/>
                </a:cubicBezTo>
                <a:lnTo>
                  <a:pt x="966673" y="2078075"/>
                </a:lnTo>
                <a:cubicBezTo>
                  <a:pt x="1008666" y="2088839"/>
                  <a:pt x="1051924" y="2075535"/>
                  <a:pt x="1081835" y="2045978"/>
                </a:cubicBezTo>
                <a:cubicBezTo>
                  <a:pt x="1105846" y="2028294"/>
                  <a:pt x="1122213" y="2001701"/>
                  <a:pt x="1125659" y="1970866"/>
                </a:cubicBezTo>
                <a:lnTo>
                  <a:pt x="1284498" y="1565001"/>
                </a:lnTo>
                <a:lnTo>
                  <a:pt x="1443089" y="2156868"/>
                </a:lnTo>
                <a:cubicBezTo>
                  <a:pt x="1455914" y="2204733"/>
                  <a:pt x="1493311" y="2239452"/>
                  <a:pt x="1538593" y="2249086"/>
                </a:cubicBezTo>
                <a:lnTo>
                  <a:pt x="1542015" y="2250785"/>
                </a:lnTo>
                <a:cubicBezTo>
                  <a:pt x="1542604" y="2250943"/>
                  <a:pt x="1543193" y="2251097"/>
                  <a:pt x="1543870" y="2250902"/>
                </a:cubicBezTo>
                <a:cubicBezTo>
                  <a:pt x="1553422" y="2254514"/>
                  <a:pt x="1563610" y="2255524"/>
                  <a:pt x="1573886" y="2252783"/>
                </a:cubicBezTo>
                <a:cubicBezTo>
                  <a:pt x="1584162" y="2255524"/>
                  <a:pt x="1594351" y="2254515"/>
                  <a:pt x="1603903" y="2250901"/>
                </a:cubicBezTo>
                <a:lnTo>
                  <a:pt x="1605758" y="2250785"/>
                </a:lnTo>
                <a:cubicBezTo>
                  <a:pt x="1606974" y="2250459"/>
                  <a:pt x="1608181" y="2250118"/>
                  <a:pt x="1609178" y="2249086"/>
                </a:cubicBezTo>
                <a:cubicBezTo>
                  <a:pt x="1654461" y="2239453"/>
                  <a:pt x="1691859" y="2204734"/>
                  <a:pt x="1704684" y="2156868"/>
                </a:cubicBezTo>
                <a:lnTo>
                  <a:pt x="1921541" y="1347547"/>
                </a:lnTo>
                <a:lnTo>
                  <a:pt x="2181705" y="1998928"/>
                </a:lnTo>
                <a:cubicBezTo>
                  <a:pt x="2205326" y="2058070"/>
                  <a:pt x="2266689" y="2090865"/>
                  <a:pt x="2326593" y="2078075"/>
                </a:cubicBezTo>
                <a:lnTo>
                  <a:pt x="2671200" y="2078075"/>
                </a:lnTo>
                <a:cubicBezTo>
                  <a:pt x="2744554" y="2078075"/>
                  <a:pt x="2804019" y="2018610"/>
                  <a:pt x="2804019" y="1945256"/>
                </a:cubicBezTo>
                <a:cubicBezTo>
                  <a:pt x="2804019" y="1871902"/>
                  <a:pt x="2744554" y="1812437"/>
                  <a:pt x="2671200" y="1812437"/>
                </a:cubicBezTo>
                <a:lnTo>
                  <a:pt x="2393261" y="1812437"/>
                </a:lnTo>
                <a:lnTo>
                  <a:pt x="2016914" y="870162"/>
                </a:lnTo>
                <a:cubicBezTo>
                  <a:pt x="1996508" y="819071"/>
                  <a:pt x="1947937" y="787642"/>
                  <a:pt x="1896188" y="786599"/>
                </a:cubicBezTo>
                <a:close/>
                <a:moveTo>
                  <a:pt x="773454" y="106"/>
                </a:moveTo>
                <a:cubicBezTo>
                  <a:pt x="1097282" y="5742"/>
                  <a:pt x="1441967" y="238301"/>
                  <a:pt x="1631811" y="769863"/>
                </a:cubicBezTo>
                <a:cubicBezTo>
                  <a:pt x="2306811" y="-1120137"/>
                  <a:pt x="4939311" y="769863"/>
                  <a:pt x="1631811" y="3199863"/>
                </a:cubicBezTo>
                <a:cubicBezTo>
                  <a:pt x="-745455" y="1453301"/>
                  <a:pt x="-54107" y="-14297"/>
                  <a:pt x="773454" y="106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1" name="Rounded Rectangle 25">
            <a:extLst>
              <a:ext uri="{FF2B5EF4-FFF2-40B4-BE49-F238E27FC236}">
                <a16:creationId xmlns:a16="http://schemas.microsoft.com/office/drawing/2014/main" id="{A53FDB1A-403D-4EBD-8EB6-3E1911FAEEC5}"/>
              </a:ext>
            </a:extLst>
          </p:cNvPr>
          <p:cNvSpPr/>
          <p:nvPr/>
        </p:nvSpPr>
        <p:spPr>
          <a:xfrm>
            <a:off x="6982048" y="3626197"/>
            <a:ext cx="497670" cy="419433"/>
          </a:xfrm>
          <a:custGeom>
            <a:avLst/>
            <a:gdLst/>
            <a:ahLst/>
            <a:cxnLst/>
            <a:rect l="l" t="t" r="r" b="b"/>
            <a:pathLst>
              <a:path w="3240000" h="2730652">
                <a:moveTo>
                  <a:pt x="1452811" y="1541940"/>
                </a:moveTo>
                <a:lnTo>
                  <a:pt x="1452811" y="1831951"/>
                </a:lnTo>
                <a:lnTo>
                  <a:pt x="1162800" y="1831951"/>
                </a:lnTo>
                <a:lnTo>
                  <a:pt x="1162800" y="2166329"/>
                </a:lnTo>
                <a:lnTo>
                  <a:pt x="1452811" y="2166329"/>
                </a:lnTo>
                <a:lnTo>
                  <a:pt x="1452811" y="2456340"/>
                </a:lnTo>
                <a:lnTo>
                  <a:pt x="1787189" y="2456340"/>
                </a:lnTo>
                <a:lnTo>
                  <a:pt x="1787189" y="2166329"/>
                </a:lnTo>
                <a:lnTo>
                  <a:pt x="2077200" y="2166329"/>
                </a:lnTo>
                <a:lnTo>
                  <a:pt x="2077200" y="1831951"/>
                </a:lnTo>
                <a:lnTo>
                  <a:pt x="1787189" y="1831951"/>
                </a:lnTo>
                <a:lnTo>
                  <a:pt x="1787189" y="1541940"/>
                </a:lnTo>
                <a:close/>
                <a:moveTo>
                  <a:pt x="0" y="1278453"/>
                </a:moveTo>
                <a:lnTo>
                  <a:pt x="3240000" y="1278453"/>
                </a:lnTo>
                <a:lnTo>
                  <a:pt x="3240000" y="2376509"/>
                </a:lnTo>
                <a:cubicBezTo>
                  <a:pt x="3240000" y="2572097"/>
                  <a:pt x="3081445" y="2730652"/>
                  <a:pt x="2885857" y="2730652"/>
                </a:cubicBezTo>
                <a:lnTo>
                  <a:pt x="354143" y="2730652"/>
                </a:lnTo>
                <a:cubicBezTo>
                  <a:pt x="158555" y="2730652"/>
                  <a:pt x="0" y="2572097"/>
                  <a:pt x="0" y="2376509"/>
                </a:cubicBezTo>
                <a:close/>
                <a:moveTo>
                  <a:pt x="1001150" y="200505"/>
                </a:moveTo>
                <a:cubicBezTo>
                  <a:pt x="933045" y="200505"/>
                  <a:pt x="877834" y="255715"/>
                  <a:pt x="877834" y="323821"/>
                </a:cubicBezTo>
                <a:lnTo>
                  <a:pt x="877834" y="605836"/>
                </a:lnTo>
                <a:lnTo>
                  <a:pt x="2362163" y="605836"/>
                </a:lnTo>
                <a:lnTo>
                  <a:pt x="2362163" y="323821"/>
                </a:lnTo>
                <a:cubicBezTo>
                  <a:pt x="2362163" y="255715"/>
                  <a:pt x="2306952" y="200505"/>
                  <a:pt x="2238846" y="200505"/>
                </a:cubicBezTo>
                <a:close/>
                <a:moveTo>
                  <a:pt x="843301" y="0"/>
                </a:moveTo>
                <a:lnTo>
                  <a:pt x="2396696" y="0"/>
                </a:lnTo>
                <a:cubicBezTo>
                  <a:pt x="2488075" y="0"/>
                  <a:pt x="2562152" y="74077"/>
                  <a:pt x="2562152" y="165456"/>
                </a:cubicBezTo>
                <a:lnTo>
                  <a:pt x="2562152" y="605836"/>
                </a:lnTo>
                <a:lnTo>
                  <a:pt x="2885857" y="605836"/>
                </a:lnTo>
                <a:cubicBezTo>
                  <a:pt x="3081445" y="605836"/>
                  <a:pt x="3240000" y="764391"/>
                  <a:pt x="3240000" y="959979"/>
                </a:cubicBezTo>
                <a:lnTo>
                  <a:pt x="3240000" y="1134437"/>
                </a:lnTo>
                <a:lnTo>
                  <a:pt x="0" y="1134437"/>
                </a:lnTo>
                <a:lnTo>
                  <a:pt x="0" y="959979"/>
                </a:lnTo>
                <a:cubicBezTo>
                  <a:pt x="0" y="764391"/>
                  <a:pt x="158555" y="605836"/>
                  <a:pt x="354143" y="605836"/>
                </a:cubicBezTo>
                <a:lnTo>
                  <a:pt x="677845" y="605836"/>
                </a:lnTo>
                <a:lnTo>
                  <a:pt x="677845" y="165456"/>
                </a:lnTo>
                <a:cubicBezTo>
                  <a:pt x="677845" y="74077"/>
                  <a:pt x="751923" y="0"/>
                  <a:pt x="84330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2" name="Chord 32">
            <a:extLst>
              <a:ext uri="{FF2B5EF4-FFF2-40B4-BE49-F238E27FC236}">
                <a16:creationId xmlns:a16="http://schemas.microsoft.com/office/drawing/2014/main" id="{3D1BBD17-EB21-4265-8BCB-65380AD568C6}"/>
              </a:ext>
            </a:extLst>
          </p:cNvPr>
          <p:cNvSpPr/>
          <p:nvPr/>
        </p:nvSpPr>
        <p:spPr>
          <a:xfrm>
            <a:off x="6132058" y="3589260"/>
            <a:ext cx="497670" cy="493305"/>
          </a:xfrm>
          <a:custGeom>
            <a:avLst/>
            <a:gdLst/>
            <a:ahLst/>
            <a:cxnLst/>
            <a:rect l="l" t="t" r="r" b="b"/>
            <a:pathLst>
              <a:path w="3240000" h="3211580">
                <a:moveTo>
                  <a:pt x="991906" y="2959580"/>
                </a:moveTo>
                <a:lnTo>
                  <a:pt x="2193254" y="2959580"/>
                </a:lnTo>
                <a:cubicBezTo>
                  <a:pt x="2215674" y="2959580"/>
                  <a:pt x="2233849" y="2977755"/>
                  <a:pt x="2233849" y="3000175"/>
                </a:cubicBezTo>
                <a:lnTo>
                  <a:pt x="2233849" y="3170985"/>
                </a:lnTo>
                <a:cubicBezTo>
                  <a:pt x="2233849" y="3193405"/>
                  <a:pt x="2215674" y="3211580"/>
                  <a:pt x="2193254" y="3211580"/>
                </a:cubicBezTo>
                <a:lnTo>
                  <a:pt x="991906" y="3211580"/>
                </a:lnTo>
                <a:cubicBezTo>
                  <a:pt x="969486" y="3211580"/>
                  <a:pt x="951311" y="3193405"/>
                  <a:pt x="951311" y="3170985"/>
                </a:cubicBezTo>
                <a:lnTo>
                  <a:pt x="951311" y="3000175"/>
                </a:lnTo>
                <a:cubicBezTo>
                  <a:pt x="951311" y="2977755"/>
                  <a:pt x="969486" y="2959580"/>
                  <a:pt x="991906" y="2959580"/>
                </a:cubicBezTo>
                <a:close/>
                <a:moveTo>
                  <a:pt x="1439043" y="1763796"/>
                </a:moveTo>
                <a:lnTo>
                  <a:pt x="1439043" y="2067459"/>
                </a:lnTo>
                <a:lnTo>
                  <a:pt x="1135380" y="2067459"/>
                </a:lnTo>
                <a:lnTo>
                  <a:pt x="1135380" y="2374533"/>
                </a:lnTo>
                <a:lnTo>
                  <a:pt x="1439043" y="2374533"/>
                </a:lnTo>
                <a:lnTo>
                  <a:pt x="1439043" y="2678196"/>
                </a:lnTo>
                <a:lnTo>
                  <a:pt x="1746117" y="2678196"/>
                </a:lnTo>
                <a:lnTo>
                  <a:pt x="1746117" y="2374533"/>
                </a:lnTo>
                <a:lnTo>
                  <a:pt x="2049780" y="2374533"/>
                </a:lnTo>
                <a:lnTo>
                  <a:pt x="2049780" y="2067459"/>
                </a:lnTo>
                <a:lnTo>
                  <a:pt x="1746117" y="2067459"/>
                </a:lnTo>
                <a:lnTo>
                  <a:pt x="1746117" y="1763796"/>
                </a:lnTo>
                <a:close/>
                <a:moveTo>
                  <a:pt x="128358" y="1541040"/>
                </a:moveTo>
                <a:lnTo>
                  <a:pt x="3056915" y="1550917"/>
                </a:lnTo>
                <a:cubicBezTo>
                  <a:pt x="3061111" y="2078028"/>
                  <a:pt x="2781683" y="2566719"/>
                  <a:pt x="2325284" y="2830467"/>
                </a:cubicBezTo>
                <a:lnTo>
                  <a:pt x="2182018" y="2900953"/>
                </a:lnTo>
                <a:lnTo>
                  <a:pt x="1002135" y="2900953"/>
                </a:lnTo>
                <a:cubicBezTo>
                  <a:pt x="950374" y="2879821"/>
                  <a:pt x="900231" y="2854191"/>
                  <a:pt x="851341" y="2825496"/>
                </a:cubicBezTo>
                <a:cubicBezTo>
                  <a:pt x="396732" y="2558675"/>
                  <a:pt x="120607" y="2068110"/>
                  <a:pt x="128358" y="1541040"/>
                </a:cubicBezTo>
                <a:close/>
                <a:moveTo>
                  <a:pt x="61067" y="1230414"/>
                </a:moveTo>
                <a:lnTo>
                  <a:pt x="3178933" y="1230414"/>
                </a:lnTo>
                <a:cubicBezTo>
                  <a:pt x="3212659" y="1230414"/>
                  <a:pt x="3240000" y="1257755"/>
                  <a:pt x="3240000" y="1291481"/>
                </a:cubicBezTo>
                <a:lnTo>
                  <a:pt x="3240000" y="1421347"/>
                </a:lnTo>
                <a:cubicBezTo>
                  <a:pt x="3240000" y="1455073"/>
                  <a:pt x="3212659" y="1482414"/>
                  <a:pt x="3178933" y="1482414"/>
                </a:cubicBezTo>
                <a:lnTo>
                  <a:pt x="61067" y="1482414"/>
                </a:lnTo>
                <a:cubicBezTo>
                  <a:pt x="27341" y="1482414"/>
                  <a:pt x="0" y="1455073"/>
                  <a:pt x="0" y="1421347"/>
                </a:cubicBezTo>
                <a:lnTo>
                  <a:pt x="0" y="1291481"/>
                </a:lnTo>
                <a:cubicBezTo>
                  <a:pt x="0" y="1257755"/>
                  <a:pt x="27341" y="1230414"/>
                  <a:pt x="61067" y="1230414"/>
                </a:cubicBezTo>
                <a:close/>
                <a:moveTo>
                  <a:pt x="2481726" y="315922"/>
                </a:moveTo>
                <a:lnTo>
                  <a:pt x="2862412" y="696608"/>
                </a:lnTo>
                <a:lnTo>
                  <a:pt x="2420437" y="1138584"/>
                </a:lnTo>
                <a:lnTo>
                  <a:pt x="1659064" y="1138584"/>
                </a:lnTo>
                <a:close/>
                <a:moveTo>
                  <a:pt x="2730827" y="0"/>
                </a:moveTo>
                <a:cubicBezTo>
                  <a:pt x="2765703" y="0"/>
                  <a:pt x="2800581" y="13305"/>
                  <a:pt x="2827191" y="39915"/>
                </a:cubicBezTo>
                <a:lnTo>
                  <a:pt x="3143636" y="356360"/>
                </a:lnTo>
                <a:cubicBezTo>
                  <a:pt x="3196857" y="409581"/>
                  <a:pt x="3196857" y="495868"/>
                  <a:pt x="3143636" y="549088"/>
                </a:cubicBezTo>
                <a:lnTo>
                  <a:pt x="3082882" y="609843"/>
                </a:lnTo>
                <a:cubicBezTo>
                  <a:pt x="3029661" y="663063"/>
                  <a:pt x="2943375" y="663064"/>
                  <a:pt x="2890155" y="609843"/>
                </a:cubicBezTo>
                <a:lnTo>
                  <a:pt x="2573708" y="293397"/>
                </a:lnTo>
                <a:cubicBezTo>
                  <a:pt x="2520488" y="240176"/>
                  <a:pt x="2520488" y="153889"/>
                  <a:pt x="2573708" y="100669"/>
                </a:cubicBezTo>
                <a:lnTo>
                  <a:pt x="2634463" y="39914"/>
                </a:lnTo>
                <a:cubicBezTo>
                  <a:pt x="2661073" y="13305"/>
                  <a:pt x="2695950" y="0"/>
                  <a:pt x="273082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3" name="Rounded Rectangle 40">
            <a:extLst>
              <a:ext uri="{FF2B5EF4-FFF2-40B4-BE49-F238E27FC236}">
                <a16:creationId xmlns:a16="http://schemas.microsoft.com/office/drawing/2014/main" id="{9EAE5B7B-9157-44FC-AC9D-E519CCFB3F84}"/>
              </a:ext>
            </a:extLst>
          </p:cNvPr>
          <p:cNvSpPr/>
          <p:nvPr/>
        </p:nvSpPr>
        <p:spPr>
          <a:xfrm rot="2942052">
            <a:off x="8639059" y="3589842"/>
            <a:ext cx="462604" cy="492140"/>
          </a:xfrm>
          <a:custGeom>
            <a:avLst/>
            <a:gdLst/>
            <a:ahLst/>
            <a:cxnLst/>
            <a:rect l="l" t="t" r="r" b="b"/>
            <a:pathLst>
              <a:path w="3011706" h="3204001">
                <a:moveTo>
                  <a:pt x="2432249" y="1011942"/>
                </a:moveTo>
                <a:cubicBezTo>
                  <a:pt x="2423608" y="1019482"/>
                  <a:pt x="2416303" y="1028841"/>
                  <a:pt x="2410966" y="1039800"/>
                </a:cubicBezTo>
                <a:lnTo>
                  <a:pt x="1969837" y="1945620"/>
                </a:lnTo>
                <a:cubicBezTo>
                  <a:pt x="1948488" y="1989457"/>
                  <a:pt x="1966719" y="2042300"/>
                  <a:pt x="2010556" y="2063648"/>
                </a:cubicBezTo>
                <a:cubicBezTo>
                  <a:pt x="2054392" y="2084996"/>
                  <a:pt x="2107235" y="2066766"/>
                  <a:pt x="2128583" y="2022929"/>
                </a:cubicBezTo>
                <a:lnTo>
                  <a:pt x="2569712" y="1117109"/>
                </a:lnTo>
                <a:cubicBezTo>
                  <a:pt x="2591061" y="1073271"/>
                  <a:pt x="2572830" y="1020430"/>
                  <a:pt x="2528993" y="999081"/>
                </a:cubicBezTo>
                <a:cubicBezTo>
                  <a:pt x="2496115" y="983070"/>
                  <a:pt x="2458172" y="989322"/>
                  <a:pt x="2432249" y="1011942"/>
                </a:cubicBezTo>
                <a:close/>
                <a:moveTo>
                  <a:pt x="1709549" y="1044955"/>
                </a:moveTo>
                <a:cubicBezTo>
                  <a:pt x="1978186" y="735551"/>
                  <a:pt x="2446780" y="702502"/>
                  <a:pt x="2756184" y="971139"/>
                </a:cubicBezTo>
                <a:cubicBezTo>
                  <a:pt x="3065588" y="1239776"/>
                  <a:pt x="3098636" y="1708370"/>
                  <a:pt x="2830000" y="2017774"/>
                </a:cubicBezTo>
                <a:cubicBezTo>
                  <a:pt x="2561363" y="2327178"/>
                  <a:pt x="2092769" y="2360227"/>
                  <a:pt x="1783365" y="2091590"/>
                </a:cubicBezTo>
                <a:cubicBezTo>
                  <a:pt x="1473960" y="1822953"/>
                  <a:pt x="1440912" y="1354359"/>
                  <a:pt x="1709549" y="1044955"/>
                </a:cubicBezTo>
                <a:close/>
                <a:moveTo>
                  <a:pt x="208197" y="1872243"/>
                </a:moveTo>
                <a:cubicBezTo>
                  <a:pt x="195168" y="1885273"/>
                  <a:pt x="187109" y="1903273"/>
                  <a:pt x="187109" y="1923155"/>
                </a:cubicBezTo>
                <a:lnTo>
                  <a:pt x="187109" y="2715155"/>
                </a:lnTo>
                <a:cubicBezTo>
                  <a:pt x="187109" y="2754920"/>
                  <a:pt x="219344" y="2787155"/>
                  <a:pt x="259109" y="2787155"/>
                </a:cubicBezTo>
                <a:cubicBezTo>
                  <a:pt x="298874" y="2787155"/>
                  <a:pt x="331109" y="2754920"/>
                  <a:pt x="331109" y="2715155"/>
                </a:cubicBezTo>
                <a:lnTo>
                  <a:pt x="331109" y="1923155"/>
                </a:lnTo>
                <a:cubicBezTo>
                  <a:pt x="331109" y="1883390"/>
                  <a:pt x="298874" y="1851155"/>
                  <a:pt x="259109" y="1851155"/>
                </a:cubicBezTo>
                <a:cubicBezTo>
                  <a:pt x="239226" y="1851156"/>
                  <a:pt x="221226" y="1859214"/>
                  <a:pt x="208197" y="1872243"/>
                </a:cubicBezTo>
                <a:close/>
                <a:moveTo>
                  <a:pt x="0" y="1625202"/>
                </a:moveTo>
                <a:cubicBezTo>
                  <a:pt x="418057" y="1737228"/>
                  <a:pt x="858998" y="1737384"/>
                  <a:pt x="1277606" y="1625336"/>
                </a:cubicBezTo>
                <a:cubicBezTo>
                  <a:pt x="1277605" y="1938624"/>
                  <a:pt x="1277605" y="2251911"/>
                  <a:pt x="1277605" y="2565198"/>
                </a:cubicBezTo>
                <a:cubicBezTo>
                  <a:pt x="1277605" y="2917999"/>
                  <a:pt x="991603" y="3204001"/>
                  <a:pt x="638802" y="3204001"/>
                </a:cubicBezTo>
                <a:lnTo>
                  <a:pt x="638803" y="3204000"/>
                </a:lnTo>
                <a:cubicBezTo>
                  <a:pt x="286002" y="3204000"/>
                  <a:pt x="0" y="2917999"/>
                  <a:pt x="0" y="2565197"/>
                </a:cubicBezTo>
                <a:close/>
                <a:moveTo>
                  <a:pt x="208197" y="459897"/>
                </a:moveTo>
                <a:cubicBezTo>
                  <a:pt x="195167" y="472926"/>
                  <a:pt x="187109" y="490926"/>
                  <a:pt x="187109" y="510808"/>
                </a:cubicBezTo>
                <a:lnTo>
                  <a:pt x="187109" y="1302808"/>
                </a:lnTo>
                <a:cubicBezTo>
                  <a:pt x="187109" y="1342573"/>
                  <a:pt x="219344" y="1374808"/>
                  <a:pt x="259109" y="1374808"/>
                </a:cubicBezTo>
                <a:cubicBezTo>
                  <a:pt x="298874" y="1374808"/>
                  <a:pt x="331109" y="1342573"/>
                  <a:pt x="331109" y="1302808"/>
                </a:cubicBezTo>
                <a:lnTo>
                  <a:pt x="331109" y="510808"/>
                </a:lnTo>
                <a:cubicBezTo>
                  <a:pt x="331109" y="471043"/>
                  <a:pt x="298874" y="438808"/>
                  <a:pt x="259109" y="438808"/>
                </a:cubicBezTo>
                <a:cubicBezTo>
                  <a:pt x="239226" y="438808"/>
                  <a:pt x="221226" y="446867"/>
                  <a:pt x="208197" y="459897"/>
                </a:cubicBezTo>
                <a:close/>
                <a:moveTo>
                  <a:pt x="187101" y="187101"/>
                </a:moveTo>
                <a:cubicBezTo>
                  <a:pt x="302701" y="71501"/>
                  <a:pt x="462402" y="0"/>
                  <a:pt x="638803" y="0"/>
                </a:cubicBezTo>
                <a:cubicBezTo>
                  <a:pt x="991604" y="0"/>
                  <a:pt x="1277606" y="286002"/>
                  <a:pt x="1277606" y="638803"/>
                </a:cubicBezTo>
                <a:lnTo>
                  <a:pt x="1277606" y="1497764"/>
                </a:lnTo>
                <a:cubicBezTo>
                  <a:pt x="859958" y="1616355"/>
                  <a:pt x="417375" y="1616210"/>
                  <a:pt x="0" y="1498771"/>
                </a:cubicBezTo>
                <a:lnTo>
                  <a:pt x="0" y="638803"/>
                </a:lnTo>
                <a:cubicBezTo>
                  <a:pt x="0" y="462403"/>
                  <a:pt x="71500" y="302702"/>
                  <a:pt x="187101" y="18710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4" name="Rounded Rectangle 7">
            <a:extLst>
              <a:ext uri="{FF2B5EF4-FFF2-40B4-BE49-F238E27FC236}">
                <a16:creationId xmlns:a16="http://schemas.microsoft.com/office/drawing/2014/main" id="{EC656316-B78D-4EC1-9C72-547CA566FED0}"/>
              </a:ext>
            </a:extLst>
          </p:cNvPr>
          <p:cNvSpPr>
            <a:spLocks noChangeAspect="1"/>
          </p:cNvSpPr>
          <p:nvPr/>
        </p:nvSpPr>
        <p:spPr>
          <a:xfrm rot="18924894" flipH="1">
            <a:off x="6299616" y="4621988"/>
            <a:ext cx="162556" cy="635774"/>
          </a:xfrm>
          <a:custGeom>
            <a:avLst/>
            <a:gdLst/>
            <a:ahLst/>
            <a:cxnLst/>
            <a:rect l="l" t="t" r="r" b="b"/>
            <a:pathLst>
              <a:path w="1081111" h="4228323">
                <a:moveTo>
                  <a:pt x="335224" y="1867922"/>
                </a:moveTo>
                <a:cubicBezTo>
                  <a:pt x="355105" y="1839562"/>
                  <a:pt x="441066" y="1818228"/>
                  <a:pt x="544096" y="1818228"/>
                </a:cubicBezTo>
                <a:cubicBezTo>
                  <a:pt x="661845" y="1818228"/>
                  <a:pt x="757300" y="1846093"/>
                  <a:pt x="757300" y="1880465"/>
                </a:cubicBezTo>
                <a:lnTo>
                  <a:pt x="754850" y="1887560"/>
                </a:lnTo>
                <a:lnTo>
                  <a:pt x="757869" y="1887560"/>
                </a:lnTo>
                <a:lnTo>
                  <a:pt x="757869" y="2839818"/>
                </a:lnTo>
                <a:cubicBezTo>
                  <a:pt x="757869" y="2972331"/>
                  <a:pt x="662287" y="3079754"/>
                  <a:pt x="544381" y="3079754"/>
                </a:cubicBezTo>
                <a:cubicBezTo>
                  <a:pt x="426475" y="3079754"/>
                  <a:pt x="330892" y="2972330"/>
                  <a:pt x="330892" y="2839818"/>
                </a:cubicBezTo>
                <a:cubicBezTo>
                  <a:pt x="330892" y="2522399"/>
                  <a:pt x="330893" y="2204979"/>
                  <a:pt x="330893" y="1887560"/>
                </a:cubicBezTo>
                <a:lnTo>
                  <a:pt x="333343" y="1887560"/>
                </a:lnTo>
                <a:cubicBezTo>
                  <a:pt x="331423" y="1885549"/>
                  <a:pt x="330893" y="1883025"/>
                  <a:pt x="330893" y="1880465"/>
                </a:cubicBezTo>
                <a:cubicBezTo>
                  <a:pt x="330893" y="1876168"/>
                  <a:pt x="332384" y="1871973"/>
                  <a:pt x="335224" y="1867922"/>
                </a:cubicBezTo>
                <a:close/>
                <a:moveTo>
                  <a:pt x="40017" y="122059"/>
                </a:moveTo>
                <a:cubicBezTo>
                  <a:pt x="33211" y="132011"/>
                  <a:pt x="29637" y="142314"/>
                  <a:pt x="29637" y="152868"/>
                </a:cubicBezTo>
                <a:cubicBezTo>
                  <a:pt x="29637" y="201406"/>
                  <a:pt x="105246" y="244661"/>
                  <a:pt x="223474" y="271871"/>
                </a:cubicBezTo>
                <a:lnTo>
                  <a:pt x="259635" y="468058"/>
                </a:lnTo>
                <a:cubicBezTo>
                  <a:pt x="103865" y="495856"/>
                  <a:pt x="0" y="547115"/>
                  <a:pt x="0" y="605632"/>
                </a:cubicBezTo>
                <a:cubicBezTo>
                  <a:pt x="0" y="658669"/>
                  <a:pt x="85325" y="705745"/>
                  <a:pt x="217400" y="734580"/>
                </a:cubicBezTo>
                <a:lnTo>
                  <a:pt x="217063" y="737117"/>
                </a:lnTo>
                <a:lnTo>
                  <a:pt x="217063" y="2943282"/>
                </a:lnTo>
                <a:cubicBezTo>
                  <a:pt x="217063" y="3039089"/>
                  <a:pt x="294931" y="3121078"/>
                  <a:pt x="405721" y="3153265"/>
                </a:cubicBezTo>
                <a:cubicBezTo>
                  <a:pt x="400324" y="3160310"/>
                  <a:pt x="397646" y="3168520"/>
                  <a:pt x="397646" y="3177204"/>
                </a:cubicBezTo>
                <a:lnTo>
                  <a:pt x="397646" y="3194256"/>
                </a:lnTo>
                <a:cubicBezTo>
                  <a:pt x="397646" y="3224314"/>
                  <a:pt x="429716" y="3248680"/>
                  <a:pt x="469276" y="3248680"/>
                </a:cubicBezTo>
                <a:lnTo>
                  <a:pt x="496274" y="3248680"/>
                </a:lnTo>
                <a:cubicBezTo>
                  <a:pt x="503831" y="3569617"/>
                  <a:pt x="518631" y="3867052"/>
                  <a:pt x="514761" y="4228323"/>
                </a:cubicBezTo>
                <a:lnTo>
                  <a:pt x="577573" y="4091802"/>
                </a:lnTo>
                <a:cubicBezTo>
                  <a:pt x="580481" y="3794896"/>
                  <a:pt x="583388" y="3537508"/>
                  <a:pt x="586278" y="3248680"/>
                </a:cubicBezTo>
                <a:lnTo>
                  <a:pt x="611834" y="3248680"/>
                </a:lnTo>
                <a:cubicBezTo>
                  <a:pt x="651395" y="3248680"/>
                  <a:pt x="683465" y="3224314"/>
                  <a:pt x="683465" y="3194256"/>
                </a:cubicBezTo>
                <a:lnTo>
                  <a:pt x="683465" y="3177205"/>
                </a:lnTo>
                <a:cubicBezTo>
                  <a:pt x="683465" y="3168518"/>
                  <a:pt x="680787" y="3160307"/>
                  <a:pt x="675388" y="3153262"/>
                </a:cubicBezTo>
                <a:cubicBezTo>
                  <a:pt x="786180" y="3121079"/>
                  <a:pt x="864048" y="3039089"/>
                  <a:pt x="864048" y="2943282"/>
                </a:cubicBezTo>
                <a:lnTo>
                  <a:pt x="864048" y="737117"/>
                </a:lnTo>
                <a:cubicBezTo>
                  <a:pt x="864048" y="736269"/>
                  <a:pt x="864042" y="735422"/>
                  <a:pt x="863712" y="734579"/>
                </a:cubicBezTo>
                <a:cubicBezTo>
                  <a:pt x="995786" y="705744"/>
                  <a:pt x="1081111" y="658669"/>
                  <a:pt x="1081111" y="605632"/>
                </a:cubicBezTo>
                <a:cubicBezTo>
                  <a:pt x="1081111" y="547115"/>
                  <a:pt x="977246" y="495856"/>
                  <a:pt x="821477" y="468058"/>
                </a:cubicBezTo>
                <a:lnTo>
                  <a:pt x="857637" y="271871"/>
                </a:lnTo>
                <a:cubicBezTo>
                  <a:pt x="975865" y="244661"/>
                  <a:pt x="1051474" y="201406"/>
                  <a:pt x="1051474" y="152868"/>
                </a:cubicBezTo>
                <a:cubicBezTo>
                  <a:pt x="1051474" y="68441"/>
                  <a:pt x="822728" y="0"/>
                  <a:pt x="540555" y="0"/>
                </a:cubicBezTo>
                <a:cubicBezTo>
                  <a:pt x="293654" y="0"/>
                  <a:pt x="87658" y="52400"/>
                  <a:pt x="40017" y="12205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5" name="Rounded Rectangle 17">
            <a:extLst>
              <a:ext uri="{FF2B5EF4-FFF2-40B4-BE49-F238E27FC236}">
                <a16:creationId xmlns:a16="http://schemas.microsoft.com/office/drawing/2014/main" id="{6B94B2D2-8266-41F5-8364-5F47F1CD6CCC}"/>
              </a:ext>
            </a:extLst>
          </p:cNvPr>
          <p:cNvSpPr>
            <a:spLocks noChangeAspect="1"/>
          </p:cNvSpPr>
          <p:nvPr/>
        </p:nvSpPr>
        <p:spPr>
          <a:xfrm>
            <a:off x="11156386" y="3571006"/>
            <a:ext cx="332990" cy="529812"/>
          </a:xfrm>
          <a:custGeom>
            <a:avLst/>
            <a:gdLst/>
            <a:ahLst/>
            <a:cxnLst/>
            <a:rect l="l" t="t" r="r" b="b"/>
            <a:pathLst>
              <a:path w="2016224" h="3207971">
                <a:moveTo>
                  <a:pt x="854575" y="1382799"/>
                </a:moveTo>
                <a:lnTo>
                  <a:pt x="854575" y="1686462"/>
                </a:lnTo>
                <a:lnTo>
                  <a:pt x="550912" y="1686462"/>
                </a:lnTo>
                <a:lnTo>
                  <a:pt x="550912" y="1993536"/>
                </a:lnTo>
                <a:lnTo>
                  <a:pt x="854575" y="1993536"/>
                </a:lnTo>
                <a:lnTo>
                  <a:pt x="854575" y="2297199"/>
                </a:lnTo>
                <a:lnTo>
                  <a:pt x="1161649" y="2297199"/>
                </a:lnTo>
                <a:lnTo>
                  <a:pt x="1161649" y="1993536"/>
                </a:lnTo>
                <a:lnTo>
                  <a:pt x="1465312" y="1993536"/>
                </a:lnTo>
                <a:lnTo>
                  <a:pt x="1465312" y="1686462"/>
                </a:lnTo>
                <a:lnTo>
                  <a:pt x="1161649" y="1686462"/>
                </a:lnTo>
                <a:lnTo>
                  <a:pt x="1161649" y="1382799"/>
                </a:lnTo>
                <a:close/>
                <a:moveTo>
                  <a:pt x="397285" y="941591"/>
                </a:moveTo>
                <a:lnTo>
                  <a:pt x="1618940" y="941591"/>
                </a:lnTo>
                <a:lnTo>
                  <a:pt x="1618940" y="2738407"/>
                </a:lnTo>
                <a:lnTo>
                  <a:pt x="397285" y="2738407"/>
                </a:lnTo>
                <a:close/>
                <a:moveTo>
                  <a:pt x="305673" y="849979"/>
                </a:moveTo>
                <a:lnTo>
                  <a:pt x="305673" y="2830019"/>
                </a:lnTo>
                <a:lnTo>
                  <a:pt x="1710552" y="2830019"/>
                </a:lnTo>
                <a:lnTo>
                  <a:pt x="1710552" y="849979"/>
                </a:lnTo>
                <a:close/>
                <a:moveTo>
                  <a:pt x="240515" y="472027"/>
                </a:moveTo>
                <a:lnTo>
                  <a:pt x="1775709" y="472027"/>
                </a:lnTo>
                <a:cubicBezTo>
                  <a:pt x="1908542" y="472027"/>
                  <a:pt x="2016224" y="579709"/>
                  <a:pt x="2016224" y="712542"/>
                </a:cubicBezTo>
                <a:lnTo>
                  <a:pt x="2016224" y="2967456"/>
                </a:lnTo>
                <a:cubicBezTo>
                  <a:pt x="2016224" y="3100289"/>
                  <a:pt x="1908542" y="3207971"/>
                  <a:pt x="1775709" y="3207971"/>
                </a:cubicBezTo>
                <a:lnTo>
                  <a:pt x="240515" y="3207971"/>
                </a:lnTo>
                <a:cubicBezTo>
                  <a:pt x="107682" y="3207971"/>
                  <a:pt x="0" y="3100289"/>
                  <a:pt x="0" y="2967456"/>
                </a:cubicBezTo>
                <a:lnTo>
                  <a:pt x="0" y="712542"/>
                </a:lnTo>
                <a:cubicBezTo>
                  <a:pt x="0" y="579709"/>
                  <a:pt x="107682" y="472027"/>
                  <a:pt x="240515" y="472027"/>
                </a:cubicBezTo>
                <a:close/>
                <a:moveTo>
                  <a:pt x="515787" y="0"/>
                </a:moveTo>
                <a:lnTo>
                  <a:pt x="1500437" y="0"/>
                </a:lnTo>
                <a:cubicBezTo>
                  <a:pt x="1541893" y="0"/>
                  <a:pt x="1575500" y="33607"/>
                  <a:pt x="1575500" y="75063"/>
                </a:cubicBezTo>
                <a:lnTo>
                  <a:pt x="1575500" y="367990"/>
                </a:lnTo>
                <a:lnTo>
                  <a:pt x="440724" y="367990"/>
                </a:lnTo>
                <a:lnTo>
                  <a:pt x="440724" y="75063"/>
                </a:lnTo>
                <a:cubicBezTo>
                  <a:pt x="440724" y="33607"/>
                  <a:pt x="474331" y="0"/>
                  <a:pt x="5157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6" name="Oval 21">
            <a:extLst>
              <a:ext uri="{FF2B5EF4-FFF2-40B4-BE49-F238E27FC236}">
                <a16:creationId xmlns:a16="http://schemas.microsoft.com/office/drawing/2014/main" id="{97FCD430-8257-484B-9F8F-22D7D55C6EEE}"/>
              </a:ext>
            </a:extLst>
          </p:cNvPr>
          <p:cNvSpPr>
            <a:spLocks noChangeAspect="1"/>
          </p:cNvSpPr>
          <p:nvPr/>
        </p:nvSpPr>
        <p:spPr>
          <a:xfrm>
            <a:off x="9438721" y="3571006"/>
            <a:ext cx="529812" cy="52981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799999" y="306000"/>
                </a:moveTo>
                <a:lnTo>
                  <a:pt x="1440000" y="306000"/>
                </a:lnTo>
                <a:lnTo>
                  <a:pt x="1440000" y="1308231"/>
                </a:lnTo>
                <a:lnTo>
                  <a:pt x="572043" y="807116"/>
                </a:lnTo>
                <a:lnTo>
                  <a:pt x="392043" y="1118885"/>
                </a:lnTo>
                <a:lnTo>
                  <a:pt x="1260000" y="1620000"/>
                </a:lnTo>
                <a:lnTo>
                  <a:pt x="392043" y="2121116"/>
                </a:lnTo>
                <a:lnTo>
                  <a:pt x="572043" y="2432885"/>
                </a:lnTo>
                <a:lnTo>
                  <a:pt x="1440000" y="1931769"/>
                </a:lnTo>
                <a:lnTo>
                  <a:pt x="1440000" y="2934000"/>
                </a:lnTo>
                <a:lnTo>
                  <a:pt x="1800000" y="2934000"/>
                </a:lnTo>
                <a:lnTo>
                  <a:pt x="1800000" y="1931769"/>
                </a:lnTo>
                <a:lnTo>
                  <a:pt x="2667957" y="2432884"/>
                </a:lnTo>
                <a:lnTo>
                  <a:pt x="2847957" y="2121116"/>
                </a:lnTo>
                <a:lnTo>
                  <a:pt x="1980000" y="1620000"/>
                </a:lnTo>
                <a:lnTo>
                  <a:pt x="2847958" y="1118885"/>
                </a:lnTo>
                <a:lnTo>
                  <a:pt x="2667957" y="807116"/>
                </a:lnTo>
                <a:lnTo>
                  <a:pt x="1800000" y="1308231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7" name="Oval 25">
            <a:extLst>
              <a:ext uri="{FF2B5EF4-FFF2-40B4-BE49-F238E27FC236}">
                <a16:creationId xmlns:a16="http://schemas.microsoft.com/office/drawing/2014/main" id="{662B9A10-B959-4031-98B4-3EA3760E7508}"/>
              </a:ext>
            </a:extLst>
          </p:cNvPr>
          <p:cNvSpPr>
            <a:spLocks noChangeAspect="1"/>
          </p:cNvSpPr>
          <p:nvPr/>
        </p:nvSpPr>
        <p:spPr>
          <a:xfrm>
            <a:off x="10277790" y="3571006"/>
            <a:ext cx="529090" cy="529812"/>
          </a:xfrm>
          <a:custGeom>
            <a:avLst/>
            <a:gdLst/>
            <a:ahLst/>
            <a:cxnLst/>
            <a:rect l="l" t="t" r="r" b="b"/>
            <a:pathLst>
              <a:path w="3225370" h="3229762">
                <a:moveTo>
                  <a:pt x="1355872" y="0"/>
                </a:moveTo>
                <a:cubicBezTo>
                  <a:pt x="1564636" y="0"/>
                  <a:pt x="1733872" y="169236"/>
                  <a:pt x="1733872" y="378000"/>
                </a:cubicBezTo>
                <a:cubicBezTo>
                  <a:pt x="1733872" y="530834"/>
                  <a:pt x="1643169" y="662483"/>
                  <a:pt x="1512292" y="721255"/>
                </a:cubicBezTo>
                <a:lnTo>
                  <a:pt x="1607042" y="1169019"/>
                </a:lnTo>
                <a:cubicBezTo>
                  <a:pt x="1611319" y="1167786"/>
                  <a:pt x="1615651" y="1167712"/>
                  <a:pt x="1620000" y="1167712"/>
                </a:cubicBezTo>
                <a:cubicBezTo>
                  <a:pt x="1828764" y="1167712"/>
                  <a:pt x="1998000" y="1336948"/>
                  <a:pt x="1998000" y="1545712"/>
                </a:cubicBezTo>
                <a:lnTo>
                  <a:pt x="1996362" y="1567711"/>
                </a:lnTo>
                <a:lnTo>
                  <a:pt x="2525816" y="1711728"/>
                </a:lnTo>
                <a:cubicBezTo>
                  <a:pt x="2591164" y="1602543"/>
                  <a:pt x="2710810" y="1530128"/>
                  <a:pt x="2847370" y="1530128"/>
                </a:cubicBezTo>
                <a:cubicBezTo>
                  <a:pt x="3056134" y="1530128"/>
                  <a:pt x="3225370" y="1699364"/>
                  <a:pt x="3225370" y="1908128"/>
                </a:cubicBezTo>
                <a:cubicBezTo>
                  <a:pt x="3225370" y="2116892"/>
                  <a:pt x="3056134" y="2286128"/>
                  <a:pt x="2847370" y="2286128"/>
                </a:cubicBezTo>
                <a:cubicBezTo>
                  <a:pt x="2638606" y="2286128"/>
                  <a:pt x="2469370" y="2116892"/>
                  <a:pt x="2469370" y="1908128"/>
                </a:cubicBezTo>
                <a:lnTo>
                  <a:pt x="2475505" y="1847275"/>
                </a:lnTo>
                <a:lnTo>
                  <a:pt x="1957861" y="1706471"/>
                </a:lnTo>
                <a:cubicBezTo>
                  <a:pt x="1922674" y="1789256"/>
                  <a:pt x="1855841" y="1854310"/>
                  <a:pt x="1773397" y="1890608"/>
                </a:cubicBezTo>
                <a:lnTo>
                  <a:pt x="1908290" y="2478637"/>
                </a:lnTo>
                <a:cubicBezTo>
                  <a:pt x="2094333" y="2500701"/>
                  <a:pt x="2237929" y="2659462"/>
                  <a:pt x="2237929" y="2851762"/>
                </a:cubicBezTo>
                <a:cubicBezTo>
                  <a:pt x="2237929" y="3060526"/>
                  <a:pt x="2068693" y="3229762"/>
                  <a:pt x="1859929" y="3229762"/>
                </a:cubicBezTo>
                <a:cubicBezTo>
                  <a:pt x="1651165" y="3229762"/>
                  <a:pt x="1481929" y="3060526"/>
                  <a:pt x="1481929" y="2851762"/>
                </a:cubicBezTo>
                <a:cubicBezTo>
                  <a:pt x="1481929" y="2676759"/>
                  <a:pt x="1600854" y="2529533"/>
                  <a:pt x="1762693" y="2487978"/>
                </a:cubicBezTo>
                <a:lnTo>
                  <a:pt x="1632951" y="1922407"/>
                </a:lnTo>
                <a:cubicBezTo>
                  <a:pt x="1628677" y="1923639"/>
                  <a:pt x="1624347" y="1923712"/>
                  <a:pt x="1620000" y="1923712"/>
                </a:cubicBezTo>
                <a:cubicBezTo>
                  <a:pt x="1474614" y="1923712"/>
                  <a:pt x="1348399" y="1841634"/>
                  <a:pt x="1286703" y="1720478"/>
                </a:cubicBezTo>
                <a:lnTo>
                  <a:pt x="726463" y="1950491"/>
                </a:lnTo>
                <a:cubicBezTo>
                  <a:pt x="745503" y="1995553"/>
                  <a:pt x="756000" y="2045092"/>
                  <a:pt x="756000" y="2097083"/>
                </a:cubicBezTo>
                <a:cubicBezTo>
                  <a:pt x="756000" y="2305847"/>
                  <a:pt x="586764" y="2475083"/>
                  <a:pt x="378000" y="2475083"/>
                </a:cubicBezTo>
                <a:cubicBezTo>
                  <a:pt x="169236" y="2475083"/>
                  <a:pt x="0" y="2305847"/>
                  <a:pt x="0" y="2097083"/>
                </a:cubicBezTo>
                <a:cubicBezTo>
                  <a:pt x="0" y="1888319"/>
                  <a:pt x="169236" y="1719083"/>
                  <a:pt x="378000" y="1719083"/>
                </a:cubicBezTo>
                <a:cubicBezTo>
                  <a:pt x="481765" y="1719083"/>
                  <a:pt x="575764" y="1760894"/>
                  <a:pt x="643957" y="1828700"/>
                </a:cubicBezTo>
                <a:lnTo>
                  <a:pt x="1245626" y="1581679"/>
                </a:lnTo>
                <a:cubicBezTo>
                  <a:pt x="1242578" y="1569964"/>
                  <a:pt x="1242000" y="1557905"/>
                  <a:pt x="1242000" y="1545712"/>
                </a:cubicBezTo>
                <a:cubicBezTo>
                  <a:pt x="1242000" y="1391666"/>
                  <a:pt x="1334148" y="1259142"/>
                  <a:pt x="1466584" y="1200827"/>
                </a:cubicBezTo>
                <a:lnTo>
                  <a:pt x="1372109" y="754363"/>
                </a:lnTo>
                <a:cubicBezTo>
                  <a:pt x="1366762" y="755885"/>
                  <a:pt x="1361331" y="756000"/>
                  <a:pt x="1355872" y="756000"/>
                </a:cubicBezTo>
                <a:cubicBezTo>
                  <a:pt x="1147108" y="756000"/>
                  <a:pt x="977872" y="586764"/>
                  <a:pt x="977872" y="378000"/>
                </a:cubicBezTo>
                <a:cubicBezTo>
                  <a:pt x="977872" y="169236"/>
                  <a:pt x="1147108" y="0"/>
                  <a:pt x="135587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8" name="Block Arc 20">
            <a:extLst>
              <a:ext uri="{FF2B5EF4-FFF2-40B4-BE49-F238E27FC236}">
                <a16:creationId xmlns:a16="http://schemas.microsoft.com/office/drawing/2014/main" id="{442BD419-0F67-4BAB-976B-E90CC1C4AECE}"/>
              </a:ext>
            </a:extLst>
          </p:cNvPr>
          <p:cNvSpPr>
            <a:spLocks noChangeAspect="1"/>
          </p:cNvSpPr>
          <p:nvPr/>
        </p:nvSpPr>
        <p:spPr>
          <a:xfrm rot="10800000">
            <a:off x="5298601" y="4674968"/>
            <a:ext cx="488619" cy="529812"/>
          </a:xfrm>
          <a:custGeom>
            <a:avLst/>
            <a:gdLst/>
            <a:ahLst/>
            <a:cxnLst/>
            <a:rect l="l" t="t" r="r" b="b"/>
            <a:pathLst>
              <a:path w="2958558" h="3207983">
                <a:moveTo>
                  <a:pt x="376920" y="2960896"/>
                </a:moveTo>
                <a:cubicBezTo>
                  <a:pt x="266613" y="2960896"/>
                  <a:pt x="177192" y="2871475"/>
                  <a:pt x="177192" y="2761168"/>
                </a:cubicBezTo>
                <a:cubicBezTo>
                  <a:pt x="177192" y="2650861"/>
                  <a:pt x="266613" y="2561440"/>
                  <a:pt x="376920" y="2561440"/>
                </a:cubicBezTo>
                <a:cubicBezTo>
                  <a:pt x="487227" y="2561440"/>
                  <a:pt x="576648" y="2650861"/>
                  <a:pt x="576648" y="2761168"/>
                </a:cubicBezTo>
                <a:cubicBezTo>
                  <a:pt x="576648" y="2871475"/>
                  <a:pt x="487227" y="2960896"/>
                  <a:pt x="376920" y="2960896"/>
                </a:cubicBezTo>
                <a:close/>
                <a:moveTo>
                  <a:pt x="376921" y="3072323"/>
                </a:moveTo>
                <a:cubicBezTo>
                  <a:pt x="539434" y="3072323"/>
                  <a:pt x="671176" y="2940581"/>
                  <a:pt x="671176" y="2778068"/>
                </a:cubicBezTo>
                <a:cubicBezTo>
                  <a:pt x="671176" y="2615555"/>
                  <a:pt x="539434" y="2483813"/>
                  <a:pt x="376921" y="2483813"/>
                </a:cubicBezTo>
                <a:cubicBezTo>
                  <a:pt x="214408" y="2483813"/>
                  <a:pt x="82666" y="2615555"/>
                  <a:pt x="82666" y="2778068"/>
                </a:cubicBezTo>
                <a:cubicBezTo>
                  <a:pt x="82666" y="2940581"/>
                  <a:pt x="214408" y="3072323"/>
                  <a:pt x="376921" y="3072323"/>
                </a:cubicBezTo>
                <a:close/>
                <a:moveTo>
                  <a:pt x="2379939" y="3207575"/>
                </a:moveTo>
                <a:cubicBezTo>
                  <a:pt x="2342159" y="3210380"/>
                  <a:pt x="2303308" y="3198772"/>
                  <a:pt x="2272342" y="3172087"/>
                </a:cubicBezTo>
                <a:cubicBezTo>
                  <a:pt x="2210411" y="3118717"/>
                  <a:pt x="2203469" y="3025247"/>
                  <a:pt x="2256839" y="2963315"/>
                </a:cubicBezTo>
                <a:cubicBezTo>
                  <a:pt x="2292137" y="2922355"/>
                  <a:pt x="2344975" y="2905450"/>
                  <a:pt x="2394194" y="2916618"/>
                </a:cubicBezTo>
                <a:lnTo>
                  <a:pt x="2482323" y="2842744"/>
                </a:lnTo>
                <a:lnTo>
                  <a:pt x="2486558" y="2847797"/>
                </a:lnTo>
                <a:cubicBezTo>
                  <a:pt x="2638916" y="2767056"/>
                  <a:pt x="2628462" y="2744879"/>
                  <a:pt x="2689889" y="2690172"/>
                </a:cubicBezTo>
                <a:cubicBezTo>
                  <a:pt x="2722819" y="2655246"/>
                  <a:pt x="2732363" y="2657367"/>
                  <a:pt x="2726376" y="2568558"/>
                </a:cubicBezTo>
                <a:lnTo>
                  <a:pt x="2730335" y="2568172"/>
                </a:lnTo>
                <a:lnTo>
                  <a:pt x="2726098" y="2568172"/>
                </a:lnTo>
                <a:lnTo>
                  <a:pt x="2726098" y="2140027"/>
                </a:lnTo>
                <a:lnTo>
                  <a:pt x="2686068" y="2140105"/>
                </a:lnTo>
                <a:cubicBezTo>
                  <a:pt x="2685662" y="1932305"/>
                  <a:pt x="2574529" y="1740506"/>
                  <a:pt x="2394530" y="1636956"/>
                </a:cubicBezTo>
                <a:cubicBezTo>
                  <a:pt x="2214320" y="1533284"/>
                  <a:pt x="1992511" y="1533845"/>
                  <a:pt x="1812826" y="1638426"/>
                </a:cubicBezTo>
                <a:cubicBezTo>
                  <a:pt x="1633353" y="1742884"/>
                  <a:pt x="1523189" y="1935240"/>
                  <a:pt x="1523830" y="2143038"/>
                </a:cubicBezTo>
                <a:lnTo>
                  <a:pt x="1483625" y="2143162"/>
                </a:lnTo>
                <a:lnTo>
                  <a:pt x="1483625" y="2568172"/>
                </a:lnTo>
                <a:lnTo>
                  <a:pt x="1479388" y="2568172"/>
                </a:lnTo>
                <a:lnTo>
                  <a:pt x="1483347" y="2568558"/>
                </a:lnTo>
                <a:cubicBezTo>
                  <a:pt x="1477359" y="2657367"/>
                  <a:pt x="1486903" y="2655246"/>
                  <a:pt x="1519833" y="2690172"/>
                </a:cubicBezTo>
                <a:cubicBezTo>
                  <a:pt x="1581261" y="2744879"/>
                  <a:pt x="1570806" y="2767057"/>
                  <a:pt x="1723166" y="2847797"/>
                </a:cubicBezTo>
                <a:lnTo>
                  <a:pt x="1727402" y="2842744"/>
                </a:lnTo>
                <a:lnTo>
                  <a:pt x="1815530" y="2916618"/>
                </a:lnTo>
                <a:cubicBezTo>
                  <a:pt x="1864749" y="2905450"/>
                  <a:pt x="1917587" y="2922356"/>
                  <a:pt x="1952884" y="2963315"/>
                </a:cubicBezTo>
                <a:cubicBezTo>
                  <a:pt x="2006254" y="3025247"/>
                  <a:pt x="1999313" y="3118717"/>
                  <a:pt x="1937381" y="3172087"/>
                </a:cubicBezTo>
                <a:cubicBezTo>
                  <a:pt x="1906416" y="3198772"/>
                  <a:pt x="1867565" y="3210380"/>
                  <a:pt x="1829785" y="3207575"/>
                </a:cubicBezTo>
                <a:cubicBezTo>
                  <a:pt x="1792004" y="3204769"/>
                  <a:pt x="1755294" y="3187551"/>
                  <a:pt x="1728609" y="3156586"/>
                </a:cubicBezTo>
                <a:cubicBezTo>
                  <a:pt x="1704170" y="3128225"/>
                  <a:pt x="1692377" y="3093251"/>
                  <a:pt x="1694258" y="3058558"/>
                </a:cubicBezTo>
                <a:lnTo>
                  <a:pt x="1607474" y="2985811"/>
                </a:lnTo>
                <a:lnTo>
                  <a:pt x="1609754" y="2983092"/>
                </a:lnTo>
                <a:cubicBezTo>
                  <a:pt x="1505378" y="2914609"/>
                  <a:pt x="1454899" y="2874388"/>
                  <a:pt x="1372959" y="2808609"/>
                </a:cubicBezTo>
                <a:cubicBezTo>
                  <a:pt x="1301402" y="2768123"/>
                  <a:pt x="1295976" y="2652344"/>
                  <a:pt x="1300245" y="2568172"/>
                </a:cubicBezTo>
                <a:lnTo>
                  <a:pt x="1296941" y="2568172"/>
                </a:lnTo>
                <a:lnTo>
                  <a:pt x="1296941" y="2143739"/>
                </a:lnTo>
                <a:lnTo>
                  <a:pt x="1251342" y="2143880"/>
                </a:lnTo>
                <a:cubicBezTo>
                  <a:pt x="1250400" y="1838694"/>
                  <a:pt x="1412261" y="1556194"/>
                  <a:pt x="1675942" y="1402813"/>
                </a:cubicBezTo>
                <a:cubicBezTo>
                  <a:pt x="1778114" y="1343381"/>
                  <a:pt x="1889554" y="1306836"/>
                  <a:pt x="2003205" y="1293823"/>
                </a:cubicBezTo>
                <a:lnTo>
                  <a:pt x="2003205" y="878785"/>
                </a:lnTo>
                <a:lnTo>
                  <a:pt x="1998176" y="878621"/>
                </a:lnTo>
                <a:cubicBezTo>
                  <a:pt x="2009560" y="630102"/>
                  <a:pt x="1847671" y="398939"/>
                  <a:pt x="1584243" y="287563"/>
                </a:cubicBezTo>
                <a:cubicBezTo>
                  <a:pt x="1373323" y="198386"/>
                  <a:pt x="1125012" y="198092"/>
                  <a:pt x="913796" y="286769"/>
                </a:cubicBezTo>
                <a:cubicBezTo>
                  <a:pt x="650203" y="397436"/>
                  <a:pt x="487575" y="627955"/>
                  <a:pt x="497878" y="876315"/>
                </a:cubicBezTo>
                <a:lnTo>
                  <a:pt x="492947" y="876461"/>
                </a:lnTo>
                <a:lnTo>
                  <a:pt x="492947" y="2424958"/>
                </a:lnTo>
                <a:cubicBezTo>
                  <a:pt x="646520" y="2471832"/>
                  <a:pt x="757382" y="2615059"/>
                  <a:pt x="757382" y="2784179"/>
                </a:cubicBezTo>
                <a:cubicBezTo>
                  <a:pt x="757382" y="2993324"/>
                  <a:pt x="587836" y="3162870"/>
                  <a:pt x="378691" y="3162870"/>
                </a:cubicBezTo>
                <a:cubicBezTo>
                  <a:pt x="169546" y="3162870"/>
                  <a:pt x="0" y="2993324"/>
                  <a:pt x="0" y="2784179"/>
                </a:cubicBezTo>
                <a:cubicBezTo>
                  <a:pt x="0" y="2610447"/>
                  <a:pt x="116991" y="2464039"/>
                  <a:pt x="276947" y="2421074"/>
                </a:cubicBezTo>
                <a:lnTo>
                  <a:pt x="276947" y="783746"/>
                </a:lnTo>
                <a:lnTo>
                  <a:pt x="281758" y="783746"/>
                </a:lnTo>
                <a:cubicBezTo>
                  <a:pt x="307533" y="493124"/>
                  <a:pt x="502412" y="231983"/>
                  <a:pt x="801266" y="95774"/>
                </a:cubicBezTo>
                <a:cubicBezTo>
                  <a:pt x="1082323" y="-32324"/>
                  <a:pt x="1416727" y="-31901"/>
                  <a:pt x="1697364" y="96907"/>
                </a:cubicBezTo>
                <a:cubicBezTo>
                  <a:pt x="1994951" y="233494"/>
                  <a:pt x="2188714" y="494056"/>
                  <a:pt x="2214549" y="783746"/>
                </a:cubicBezTo>
                <a:lnTo>
                  <a:pt x="2219205" y="783746"/>
                </a:lnTo>
                <a:lnTo>
                  <a:pt x="2219205" y="1295162"/>
                </a:lnTo>
                <a:cubicBezTo>
                  <a:pt x="2327099" y="1309357"/>
                  <a:pt x="2432799" y="1344641"/>
                  <a:pt x="2530224" y="1400656"/>
                </a:cubicBezTo>
                <a:cubicBezTo>
                  <a:pt x="2794677" y="1552703"/>
                  <a:pt x="2957961" y="1834385"/>
                  <a:pt x="2958558" y="2139573"/>
                </a:cubicBezTo>
                <a:lnTo>
                  <a:pt x="2912782" y="2139663"/>
                </a:lnTo>
                <a:lnTo>
                  <a:pt x="2912782" y="2568172"/>
                </a:lnTo>
                <a:lnTo>
                  <a:pt x="2909478" y="2568172"/>
                </a:lnTo>
                <a:cubicBezTo>
                  <a:pt x="2913747" y="2652344"/>
                  <a:pt x="2908320" y="2768123"/>
                  <a:pt x="2836763" y="2808609"/>
                </a:cubicBezTo>
                <a:cubicBezTo>
                  <a:pt x="2754824" y="2874388"/>
                  <a:pt x="2704345" y="2914609"/>
                  <a:pt x="2599970" y="2983091"/>
                </a:cubicBezTo>
                <a:lnTo>
                  <a:pt x="2602250" y="2985811"/>
                </a:lnTo>
                <a:lnTo>
                  <a:pt x="2515466" y="3058559"/>
                </a:lnTo>
                <a:cubicBezTo>
                  <a:pt x="2517346" y="3093252"/>
                  <a:pt x="2505554" y="3128225"/>
                  <a:pt x="2481114" y="3156586"/>
                </a:cubicBezTo>
                <a:cubicBezTo>
                  <a:pt x="2454429" y="3187551"/>
                  <a:pt x="2417719" y="3204769"/>
                  <a:pt x="2379939" y="320757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89" name="Block Arc 11">
            <a:extLst>
              <a:ext uri="{FF2B5EF4-FFF2-40B4-BE49-F238E27FC236}">
                <a16:creationId xmlns:a16="http://schemas.microsoft.com/office/drawing/2014/main" id="{6237B46C-EE2F-45F5-A452-AEF5853F7D2C}"/>
              </a:ext>
            </a:extLst>
          </p:cNvPr>
          <p:cNvSpPr/>
          <p:nvPr/>
        </p:nvSpPr>
        <p:spPr>
          <a:xfrm rot="10800000">
            <a:off x="8710309" y="4659312"/>
            <a:ext cx="320105" cy="520850"/>
          </a:xfrm>
          <a:custGeom>
            <a:avLst/>
            <a:gdLst/>
            <a:ahLst/>
            <a:cxnLst/>
            <a:rect l="l" t="t" r="r" b="b"/>
            <a:pathLst>
              <a:path w="3636337" h="7138182">
                <a:moveTo>
                  <a:pt x="1563551" y="3029061"/>
                </a:moveTo>
                <a:lnTo>
                  <a:pt x="1563551" y="1171769"/>
                </a:lnTo>
                <a:cubicBezTo>
                  <a:pt x="1444523" y="1201084"/>
                  <a:pt x="1330799" y="1254073"/>
                  <a:pt x="1228219" y="1328453"/>
                </a:cubicBezTo>
                <a:cubicBezTo>
                  <a:pt x="927220" y="1546705"/>
                  <a:pt x="771440" y="1913395"/>
                  <a:pt x="823311" y="2281559"/>
                </a:cubicBezTo>
                <a:cubicBezTo>
                  <a:pt x="886035" y="2761950"/>
                  <a:pt x="1181988" y="2923981"/>
                  <a:pt x="1563551" y="3029061"/>
                </a:cubicBezTo>
                <a:close/>
                <a:moveTo>
                  <a:pt x="2056123" y="5971053"/>
                </a:moveTo>
                <a:cubicBezTo>
                  <a:pt x="2180706" y="5941789"/>
                  <a:pt x="2300029" y="5887431"/>
                  <a:pt x="2407191" y="5809729"/>
                </a:cubicBezTo>
                <a:cubicBezTo>
                  <a:pt x="2708190" y="5591477"/>
                  <a:pt x="2863970" y="5224787"/>
                  <a:pt x="2812099" y="4856623"/>
                </a:cubicBezTo>
                <a:cubicBezTo>
                  <a:pt x="2712300" y="4365494"/>
                  <a:pt x="2419393" y="4148018"/>
                  <a:pt x="2056123" y="4007016"/>
                </a:cubicBezTo>
                <a:close/>
                <a:moveTo>
                  <a:pt x="2056123" y="7138182"/>
                </a:moveTo>
                <a:lnTo>
                  <a:pt x="1563551" y="7138182"/>
                </a:lnTo>
                <a:lnTo>
                  <a:pt x="1563551" y="6796553"/>
                </a:lnTo>
                <a:cubicBezTo>
                  <a:pt x="1376287" y="6771102"/>
                  <a:pt x="1191751" y="6715291"/>
                  <a:pt x="1016794" y="6629471"/>
                </a:cubicBezTo>
                <a:cubicBezTo>
                  <a:pt x="412303" y="6332946"/>
                  <a:pt x="21102" y="5726704"/>
                  <a:pt x="0" y="5053734"/>
                </a:cubicBezTo>
                <a:lnTo>
                  <a:pt x="813973" y="5028205"/>
                </a:lnTo>
                <a:cubicBezTo>
                  <a:pt x="825624" y="5399818"/>
                  <a:pt x="1041643" y="5734588"/>
                  <a:pt x="1375441" y="5898325"/>
                </a:cubicBezTo>
                <a:cubicBezTo>
                  <a:pt x="1436179" y="5928119"/>
                  <a:pt x="1499008" y="5951362"/>
                  <a:pt x="1563551" y="5965918"/>
                </a:cubicBezTo>
                <a:lnTo>
                  <a:pt x="1563551" y="3847635"/>
                </a:lnTo>
                <a:cubicBezTo>
                  <a:pt x="920238" y="3662345"/>
                  <a:pt x="233045" y="3450393"/>
                  <a:pt x="16852" y="2382091"/>
                </a:cubicBezTo>
                <a:cubicBezTo>
                  <a:pt x="-73403" y="1719933"/>
                  <a:pt x="208577" y="1061859"/>
                  <a:pt x="750173" y="669157"/>
                </a:cubicBezTo>
                <a:cubicBezTo>
                  <a:pt x="994931" y="491686"/>
                  <a:pt x="1274723" y="381458"/>
                  <a:pt x="1563551" y="341319"/>
                </a:cubicBezTo>
                <a:lnTo>
                  <a:pt x="1563551" y="0"/>
                </a:lnTo>
                <a:lnTo>
                  <a:pt x="2056123" y="0"/>
                </a:lnTo>
                <a:lnTo>
                  <a:pt x="2056123" y="339268"/>
                </a:lnTo>
                <a:cubicBezTo>
                  <a:pt x="2248752" y="363969"/>
                  <a:pt x="2438747" y="420481"/>
                  <a:pt x="2618616" y="508711"/>
                </a:cubicBezTo>
                <a:cubicBezTo>
                  <a:pt x="3223107" y="805237"/>
                  <a:pt x="3614308" y="1411478"/>
                  <a:pt x="3635410" y="2084448"/>
                </a:cubicBezTo>
                <a:lnTo>
                  <a:pt x="2821437" y="2109978"/>
                </a:lnTo>
                <a:cubicBezTo>
                  <a:pt x="2809786" y="1738364"/>
                  <a:pt x="2593767" y="1403594"/>
                  <a:pt x="2259969" y="1239857"/>
                </a:cubicBezTo>
                <a:cubicBezTo>
                  <a:pt x="2194243" y="1207617"/>
                  <a:pt x="2126069" y="1183046"/>
                  <a:pt x="2056123" y="1168235"/>
                </a:cubicBezTo>
                <a:lnTo>
                  <a:pt x="2056123" y="3150890"/>
                </a:lnTo>
                <a:cubicBezTo>
                  <a:pt x="2675271" y="3303511"/>
                  <a:pt x="3347939" y="3564428"/>
                  <a:pt x="3618512" y="4743007"/>
                </a:cubicBezTo>
                <a:cubicBezTo>
                  <a:pt x="3712448" y="5409725"/>
                  <a:pt x="3430336" y="6073786"/>
                  <a:pt x="2885237" y="6469025"/>
                </a:cubicBezTo>
                <a:cubicBezTo>
                  <a:pt x="2636047" y="6649712"/>
                  <a:pt x="2350538" y="6760700"/>
                  <a:pt x="2056123" y="679874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0" name="Rectangle 21">
            <a:extLst>
              <a:ext uri="{FF2B5EF4-FFF2-40B4-BE49-F238E27FC236}">
                <a16:creationId xmlns:a16="http://schemas.microsoft.com/office/drawing/2014/main" id="{3DFB5373-0015-4A31-8F01-1597E404815D}"/>
              </a:ext>
            </a:extLst>
          </p:cNvPr>
          <p:cNvSpPr/>
          <p:nvPr/>
        </p:nvSpPr>
        <p:spPr>
          <a:xfrm>
            <a:off x="6977936" y="4798176"/>
            <a:ext cx="505898" cy="283399"/>
          </a:xfrm>
          <a:custGeom>
            <a:avLst/>
            <a:gdLst/>
            <a:ahLst/>
            <a:cxnLst/>
            <a:rect l="l" t="t" r="r" b="b"/>
            <a:pathLst>
              <a:path w="4560938" h="2554996">
                <a:moveTo>
                  <a:pt x="2315585" y="1351978"/>
                </a:moveTo>
                <a:lnTo>
                  <a:pt x="2315585" y="1608128"/>
                </a:lnTo>
                <a:cubicBezTo>
                  <a:pt x="2332000" y="1604085"/>
                  <a:pt x="2347685" y="1596777"/>
                  <a:pt x="2361832" y="1586519"/>
                </a:cubicBezTo>
                <a:cubicBezTo>
                  <a:pt x="2403345" y="1556419"/>
                  <a:pt x="2424829" y="1505846"/>
                  <a:pt x="2417675" y="1455070"/>
                </a:cubicBezTo>
                <a:cubicBezTo>
                  <a:pt x="2409025" y="1388817"/>
                  <a:pt x="2368208" y="1366470"/>
                  <a:pt x="2315585" y="1351978"/>
                </a:cubicBezTo>
                <a:close/>
                <a:moveTo>
                  <a:pt x="3612086" y="989467"/>
                </a:moveTo>
                <a:cubicBezTo>
                  <a:pt x="3453010" y="989467"/>
                  <a:pt x="3324054" y="1118423"/>
                  <a:pt x="3324054" y="1277499"/>
                </a:cubicBezTo>
                <a:cubicBezTo>
                  <a:pt x="3324054" y="1436575"/>
                  <a:pt x="3453010" y="1565531"/>
                  <a:pt x="3612086" y="1565531"/>
                </a:cubicBezTo>
                <a:cubicBezTo>
                  <a:pt x="3771162" y="1565531"/>
                  <a:pt x="3900118" y="1436575"/>
                  <a:pt x="3900118" y="1277499"/>
                </a:cubicBezTo>
                <a:cubicBezTo>
                  <a:pt x="3900118" y="1118423"/>
                  <a:pt x="3771162" y="989467"/>
                  <a:pt x="3612086" y="989467"/>
                </a:cubicBezTo>
                <a:close/>
                <a:moveTo>
                  <a:pt x="948854" y="989467"/>
                </a:moveTo>
                <a:cubicBezTo>
                  <a:pt x="789778" y="989467"/>
                  <a:pt x="660822" y="1118423"/>
                  <a:pt x="660822" y="1277499"/>
                </a:cubicBezTo>
                <a:cubicBezTo>
                  <a:pt x="660822" y="1436575"/>
                  <a:pt x="789778" y="1565531"/>
                  <a:pt x="948854" y="1565531"/>
                </a:cubicBezTo>
                <a:cubicBezTo>
                  <a:pt x="1107930" y="1565531"/>
                  <a:pt x="1236886" y="1436575"/>
                  <a:pt x="1236886" y="1277499"/>
                </a:cubicBezTo>
                <a:cubicBezTo>
                  <a:pt x="1236886" y="1118423"/>
                  <a:pt x="1107930" y="989467"/>
                  <a:pt x="948854" y="989467"/>
                </a:cubicBezTo>
                <a:close/>
                <a:moveTo>
                  <a:pt x="2247651" y="946230"/>
                </a:moveTo>
                <a:cubicBezTo>
                  <a:pt x="2230469" y="950266"/>
                  <a:pt x="2214012" y="957763"/>
                  <a:pt x="2199233" y="968479"/>
                </a:cubicBezTo>
                <a:cubicBezTo>
                  <a:pt x="2157721" y="998579"/>
                  <a:pt x="2136236" y="1049152"/>
                  <a:pt x="2143390" y="1099928"/>
                </a:cubicBezTo>
                <a:cubicBezTo>
                  <a:pt x="2157154" y="1167662"/>
                  <a:pt x="2197550" y="1197656"/>
                  <a:pt x="2247651" y="1217102"/>
                </a:cubicBezTo>
                <a:close/>
                <a:moveTo>
                  <a:pt x="2247651" y="785264"/>
                </a:moveTo>
                <a:lnTo>
                  <a:pt x="2315585" y="785264"/>
                </a:lnTo>
                <a:lnTo>
                  <a:pt x="2315585" y="832380"/>
                </a:lnTo>
                <a:cubicBezTo>
                  <a:pt x="2341411" y="835890"/>
                  <a:pt x="2366862" y="843587"/>
                  <a:pt x="2390991" y="855423"/>
                </a:cubicBezTo>
                <a:cubicBezTo>
                  <a:pt x="2474360" y="896319"/>
                  <a:pt x="2528313" y="979930"/>
                  <a:pt x="2531223" y="1072743"/>
                </a:cubicBezTo>
                <a:lnTo>
                  <a:pt x="2418963" y="1076264"/>
                </a:lnTo>
                <a:cubicBezTo>
                  <a:pt x="2417356" y="1025012"/>
                  <a:pt x="2387564" y="978842"/>
                  <a:pt x="2341528" y="956260"/>
                </a:cubicBezTo>
                <a:cubicBezTo>
                  <a:pt x="2333151" y="952151"/>
                  <a:pt x="2324486" y="948946"/>
                  <a:pt x="2315585" y="946938"/>
                </a:cubicBezTo>
                <a:lnTo>
                  <a:pt x="2315585" y="1239083"/>
                </a:lnTo>
                <a:cubicBezTo>
                  <a:pt x="2404308" y="1264638"/>
                  <a:pt x="2499083" y="1293869"/>
                  <a:pt x="2528899" y="1441205"/>
                </a:cubicBezTo>
                <a:cubicBezTo>
                  <a:pt x="2541347" y="1532528"/>
                  <a:pt x="2502457" y="1623287"/>
                  <a:pt x="2427762" y="1677447"/>
                </a:cubicBezTo>
                <a:cubicBezTo>
                  <a:pt x="2394006" y="1701923"/>
                  <a:pt x="2355419" y="1717125"/>
                  <a:pt x="2315585" y="1722661"/>
                </a:cubicBezTo>
                <a:lnTo>
                  <a:pt x="2315585" y="1769734"/>
                </a:lnTo>
                <a:lnTo>
                  <a:pt x="2247651" y="1769734"/>
                </a:lnTo>
                <a:lnTo>
                  <a:pt x="2247651" y="1722944"/>
                </a:lnTo>
                <a:cubicBezTo>
                  <a:pt x="2221084" y="1719537"/>
                  <a:pt x="2194881" y="1711743"/>
                  <a:pt x="2170074" y="1699575"/>
                </a:cubicBezTo>
                <a:cubicBezTo>
                  <a:pt x="2086705" y="1658679"/>
                  <a:pt x="2032752" y="1575069"/>
                  <a:pt x="2029842" y="1482255"/>
                </a:cubicBezTo>
                <a:lnTo>
                  <a:pt x="2142102" y="1478734"/>
                </a:lnTo>
                <a:cubicBezTo>
                  <a:pt x="2143709" y="1529986"/>
                  <a:pt x="2173501" y="1576156"/>
                  <a:pt x="2219537" y="1598738"/>
                </a:cubicBezTo>
                <a:cubicBezTo>
                  <a:pt x="2228602" y="1603184"/>
                  <a:pt x="2238004" y="1606573"/>
                  <a:pt x="2247651" y="1608616"/>
                </a:cubicBezTo>
                <a:lnTo>
                  <a:pt x="2247651" y="1335176"/>
                </a:lnTo>
                <a:cubicBezTo>
                  <a:pt x="2162261" y="1314127"/>
                  <a:pt x="2069489" y="1278142"/>
                  <a:pt x="2032173" y="1115597"/>
                </a:cubicBezTo>
                <a:cubicBezTo>
                  <a:pt x="2019217" y="1023646"/>
                  <a:pt x="2058125" y="932061"/>
                  <a:pt x="2133303" y="877552"/>
                </a:cubicBezTo>
                <a:cubicBezTo>
                  <a:pt x="2167670" y="852632"/>
                  <a:pt x="2207046" y="837325"/>
                  <a:pt x="2247651" y="832077"/>
                </a:cubicBezTo>
                <a:close/>
                <a:moveTo>
                  <a:pt x="2280470" y="617534"/>
                </a:moveTo>
                <a:cubicBezTo>
                  <a:pt x="1915981" y="617534"/>
                  <a:pt x="1620504" y="913011"/>
                  <a:pt x="1620504" y="1277500"/>
                </a:cubicBezTo>
                <a:cubicBezTo>
                  <a:pt x="1620504" y="1641989"/>
                  <a:pt x="1915981" y="1937466"/>
                  <a:pt x="2280470" y="1937466"/>
                </a:cubicBezTo>
                <a:cubicBezTo>
                  <a:pt x="2644959" y="1937466"/>
                  <a:pt x="2940436" y="1641989"/>
                  <a:pt x="2940436" y="1277500"/>
                </a:cubicBezTo>
                <a:cubicBezTo>
                  <a:pt x="2940436" y="913011"/>
                  <a:pt x="2644959" y="617534"/>
                  <a:pt x="2280470" y="617534"/>
                </a:cubicBezTo>
                <a:close/>
                <a:moveTo>
                  <a:pt x="284505" y="265281"/>
                </a:moveTo>
                <a:lnTo>
                  <a:pt x="4276434" y="265281"/>
                </a:lnTo>
                <a:lnTo>
                  <a:pt x="4276434" y="2289716"/>
                </a:lnTo>
                <a:lnTo>
                  <a:pt x="284505" y="2289716"/>
                </a:lnTo>
                <a:close/>
                <a:moveTo>
                  <a:pt x="180344" y="148161"/>
                </a:moveTo>
                <a:lnTo>
                  <a:pt x="180344" y="2406836"/>
                </a:lnTo>
                <a:lnTo>
                  <a:pt x="4380595" y="2406836"/>
                </a:lnTo>
                <a:lnTo>
                  <a:pt x="4380595" y="148161"/>
                </a:lnTo>
                <a:close/>
                <a:moveTo>
                  <a:pt x="0" y="0"/>
                </a:moveTo>
                <a:lnTo>
                  <a:pt x="4560938" y="0"/>
                </a:lnTo>
                <a:lnTo>
                  <a:pt x="4560938" y="2554996"/>
                </a:lnTo>
                <a:lnTo>
                  <a:pt x="0" y="255499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1" name="Round Same Side Corner Rectangle 8">
            <a:extLst>
              <a:ext uri="{FF2B5EF4-FFF2-40B4-BE49-F238E27FC236}">
                <a16:creationId xmlns:a16="http://schemas.microsoft.com/office/drawing/2014/main" id="{E4451B41-2F0A-4F98-8F16-0D0192492445}"/>
              </a:ext>
            </a:extLst>
          </p:cNvPr>
          <p:cNvSpPr/>
          <p:nvPr/>
        </p:nvSpPr>
        <p:spPr>
          <a:xfrm>
            <a:off x="11061660" y="4700090"/>
            <a:ext cx="522441" cy="523242"/>
          </a:xfrm>
          <a:custGeom>
            <a:avLst/>
            <a:gdLst/>
            <a:ahLst/>
            <a:cxnLst/>
            <a:rect l="l" t="t" r="r" b="b"/>
            <a:pathLst>
              <a:path w="3197597" h="3202496">
                <a:moveTo>
                  <a:pt x="601421" y="1611393"/>
                </a:moveTo>
                <a:lnTo>
                  <a:pt x="2596176" y="1611393"/>
                </a:lnTo>
                <a:cubicBezTo>
                  <a:pt x="2928331" y="1611393"/>
                  <a:pt x="3197594" y="1880656"/>
                  <a:pt x="3197594" y="2212811"/>
                </a:cubicBezTo>
                <a:lnTo>
                  <a:pt x="3197594" y="2776360"/>
                </a:lnTo>
                <a:lnTo>
                  <a:pt x="3197597" y="2776360"/>
                </a:lnTo>
                <a:lnTo>
                  <a:pt x="3197597" y="2914824"/>
                </a:lnTo>
                <a:lnTo>
                  <a:pt x="3197198" y="2914824"/>
                </a:lnTo>
                <a:lnTo>
                  <a:pt x="3197198" y="3202496"/>
                </a:lnTo>
                <a:lnTo>
                  <a:pt x="398" y="3202496"/>
                </a:lnTo>
                <a:lnTo>
                  <a:pt x="398" y="2914824"/>
                </a:lnTo>
                <a:lnTo>
                  <a:pt x="0" y="2914824"/>
                </a:lnTo>
                <a:lnTo>
                  <a:pt x="0" y="2212811"/>
                </a:lnTo>
                <a:cubicBezTo>
                  <a:pt x="0" y="1880656"/>
                  <a:pt x="269266" y="1611393"/>
                  <a:pt x="601421" y="1611393"/>
                </a:cubicBezTo>
                <a:close/>
                <a:moveTo>
                  <a:pt x="1598801" y="0"/>
                </a:moveTo>
                <a:cubicBezTo>
                  <a:pt x="1998649" y="0"/>
                  <a:pt x="2322791" y="324142"/>
                  <a:pt x="2322791" y="723993"/>
                </a:cubicBezTo>
                <a:cubicBezTo>
                  <a:pt x="2322791" y="1123843"/>
                  <a:pt x="1998649" y="1447985"/>
                  <a:pt x="1598801" y="1447985"/>
                </a:cubicBezTo>
                <a:cubicBezTo>
                  <a:pt x="1198951" y="1447985"/>
                  <a:pt x="874809" y="1123843"/>
                  <a:pt x="874809" y="723993"/>
                </a:cubicBezTo>
                <a:cubicBezTo>
                  <a:pt x="874809" y="324142"/>
                  <a:pt x="1198951" y="0"/>
                  <a:pt x="159880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2" name="Rounded Rectangle 51">
            <a:extLst>
              <a:ext uri="{FF2B5EF4-FFF2-40B4-BE49-F238E27FC236}">
                <a16:creationId xmlns:a16="http://schemas.microsoft.com/office/drawing/2014/main" id="{B83253D3-E181-4488-9CD9-39D21527F719}"/>
              </a:ext>
            </a:extLst>
          </p:cNvPr>
          <p:cNvSpPr/>
          <p:nvPr/>
        </p:nvSpPr>
        <p:spPr>
          <a:xfrm rot="16200000" flipH="1">
            <a:off x="9442736" y="5628226"/>
            <a:ext cx="541566" cy="510026"/>
          </a:xfrm>
          <a:custGeom>
            <a:avLst/>
            <a:gdLst/>
            <a:ahLst/>
            <a:cxnLst/>
            <a:rect l="l" t="t" r="r" b="b"/>
            <a:pathLst>
              <a:path w="2928608" h="2758049">
                <a:moveTo>
                  <a:pt x="2797052" y="1199936"/>
                </a:moveTo>
                <a:lnTo>
                  <a:pt x="2797052" y="1541978"/>
                </a:lnTo>
                <a:cubicBezTo>
                  <a:pt x="2797052" y="1578306"/>
                  <a:pt x="2826502" y="1607756"/>
                  <a:pt x="2862830" y="1607756"/>
                </a:cubicBezTo>
                <a:lnTo>
                  <a:pt x="2862830" y="1607755"/>
                </a:lnTo>
                <a:cubicBezTo>
                  <a:pt x="2899158" y="1607755"/>
                  <a:pt x="2928608" y="1578305"/>
                  <a:pt x="2928608" y="1541977"/>
                </a:cubicBezTo>
                <a:lnTo>
                  <a:pt x="2928607" y="1199936"/>
                </a:lnTo>
                <a:cubicBezTo>
                  <a:pt x="2928607" y="1163608"/>
                  <a:pt x="2899158" y="1134159"/>
                  <a:pt x="2862830" y="1134158"/>
                </a:cubicBezTo>
                <a:cubicBezTo>
                  <a:pt x="2826502" y="1134159"/>
                  <a:pt x="2797052" y="1163608"/>
                  <a:pt x="2797052" y="1199936"/>
                </a:cubicBezTo>
                <a:close/>
                <a:moveTo>
                  <a:pt x="2593193" y="1147315"/>
                </a:moveTo>
                <a:lnTo>
                  <a:pt x="2593193" y="1594601"/>
                </a:lnTo>
                <a:cubicBezTo>
                  <a:pt x="2593193" y="1630929"/>
                  <a:pt x="2622643" y="1660379"/>
                  <a:pt x="2658971" y="1660379"/>
                </a:cubicBezTo>
                <a:lnTo>
                  <a:pt x="2658971" y="1660378"/>
                </a:lnTo>
                <a:cubicBezTo>
                  <a:pt x="2695299" y="1660378"/>
                  <a:pt x="2724749" y="1630928"/>
                  <a:pt x="2724749" y="1594600"/>
                </a:cubicBezTo>
                <a:lnTo>
                  <a:pt x="2724748" y="1147315"/>
                </a:lnTo>
                <a:cubicBezTo>
                  <a:pt x="2724748" y="1110987"/>
                  <a:pt x="2695299" y="1081538"/>
                  <a:pt x="2658971" y="1081537"/>
                </a:cubicBezTo>
                <a:cubicBezTo>
                  <a:pt x="2622643" y="1081538"/>
                  <a:pt x="2593193" y="1110987"/>
                  <a:pt x="2593193" y="1147315"/>
                </a:cubicBezTo>
                <a:close/>
                <a:moveTo>
                  <a:pt x="2389334" y="1121004"/>
                </a:moveTo>
                <a:lnTo>
                  <a:pt x="2389334" y="1620912"/>
                </a:lnTo>
                <a:cubicBezTo>
                  <a:pt x="2389334" y="1657240"/>
                  <a:pt x="2418784" y="1686690"/>
                  <a:pt x="2455112" y="1686690"/>
                </a:cubicBezTo>
                <a:lnTo>
                  <a:pt x="2455112" y="1686689"/>
                </a:lnTo>
                <a:cubicBezTo>
                  <a:pt x="2491440" y="1686689"/>
                  <a:pt x="2520890" y="1657239"/>
                  <a:pt x="2520890" y="1620911"/>
                </a:cubicBezTo>
                <a:lnTo>
                  <a:pt x="2520889" y="1121004"/>
                </a:lnTo>
                <a:cubicBezTo>
                  <a:pt x="2520889" y="1084676"/>
                  <a:pt x="2491440" y="1055227"/>
                  <a:pt x="2455112" y="1055226"/>
                </a:cubicBezTo>
                <a:cubicBezTo>
                  <a:pt x="2418784" y="1055227"/>
                  <a:pt x="2389334" y="1084676"/>
                  <a:pt x="2389334" y="1121004"/>
                </a:cubicBezTo>
                <a:close/>
                <a:moveTo>
                  <a:pt x="1314382" y="1247024"/>
                </a:moveTo>
                <a:cubicBezTo>
                  <a:pt x="1314381" y="1225915"/>
                  <a:pt x="1331494" y="1208803"/>
                  <a:pt x="1352603" y="1208803"/>
                </a:cubicBezTo>
                <a:lnTo>
                  <a:pt x="1410313" y="1208803"/>
                </a:lnTo>
                <a:lnTo>
                  <a:pt x="1410313" y="1146778"/>
                </a:lnTo>
                <a:cubicBezTo>
                  <a:pt x="1410313" y="1145599"/>
                  <a:pt x="1410393" y="1144438"/>
                  <a:pt x="1411688" y="1143457"/>
                </a:cubicBezTo>
                <a:lnTo>
                  <a:pt x="1408531" y="1133444"/>
                </a:lnTo>
                <a:cubicBezTo>
                  <a:pt x="1410371" y="1112415"/>
                  <a:pt x="1428909" y="1096860"/>
                  <a:pt x="1449938" y="1098699"/>
                </a:cubicBezTo>
                <a:lnTo>
                  <a:pt x="2236821" y="1167543"/>
                </a:lnTo>
                <a:cubicBezTo>
                  <a:pt x="2257849" y="1169383"/>
                  <a:pt x="2273405" y="1187920"/>
                  <a:pt x="2271565" y="1208950"/>
                </a:cubicBezTo>
                <a:cubicBezTo>
                  <a:pt x="2269725" y="1229978"/>
                  <a:pt x="2251187" y="1245533"/>
                  <a:pt x="2230159" y="1243693"/>
                </a:cubicBezTo>
                <a:cubicBezTo>
                  <a:pt x="1973864" y="1221271"/>
                  <a:pt x="1717570" y="1198849"/>
                  <a:pt x="1461275" y="1176426"/>
                </a:cubicBezTo>
                <a:lnTo>
                  <a:pt x="1461274" y="1208803"/>
                </a:lnTo>
                <a:lnTo>
                  <a:pt x="1518985" y="1208803"/>
                </a:lnTo>
                <a:cubicBezTo>
                  <a:pt x="1540095" y="1208802"/>
                  <a:pt x="1557205" y="1225915"/>
                  <a:pt x="1557206" y="1247025"/>
                </a:cubicBezTo>
                <a:lnTo>
                  <a:pt x="1557207" y="1247023"/>
                </a:lnTo>
                <a:cubicBezTo>
                  <a:pt x="1557207" y="1268132"/>
                  <a:pt x="1540095" y="1285244"/>
                  <a:pt x="1518986" y="1285244"/>
                </a:cubicBezTo>
                <a:cubicBezTo>
                  <a:pt x="1499749" y="1285244"/>
                  <a:pt x="1480511" y="1285243"/>
                  <a:pt x="1461275" y="1285244"/>
                </a:cubicBezTo>
                <a:lnTo>
                  <a:pt x="1461275" y="1337600"/>
                </a:lnTo>
                <a:lnTo>
                  <a:pt x="1518985" y="1337600"/>
                </a:lnTo>
                <a:cubicBezTo>
                  <a:pt x="1540095" y="1337600"/>
                  <a:pt x="1557206" y="1354713"/>
                  <a:pt x="1557206" y="1375821"/>
                </a:cubicBezTo>
                <a:lnTo>
                  <a:pt x="1557207" y="1375820"/>
                </a:lnTo>
                <a:cubicBezTo>
                  <a:pt x="1557206" y="1396928"/>
                  <a:pt x="1540095" y="1414041"/>
                  <a:pt x="1518986" y="1414041"/>
                </a:cubicBezTo>
                <a:cubicBezTo>
                  <a:pt x="1499750" y="1414041"/>
                  <a:pt x="1480511" y="1414041"/>
                  <a:pt x="1461275" y="1414042"/>
                </a:cubicBezTo>
                <a:lnTo>
                  <a:pt x="1461275" y="1466398"/>
                </a:lnTo>
                <a:lnTo>
                  <a:pt x="1518985" y="1466398"/>
                </a:lnTo>
                <a:cubicBezTo>
                  <a:pt x="1540095" y="1466398"/>
                  <a:pt x="1557206" y="1483509"/>
                  <a:pt x="1557206" y="1504618"/>
                </a:cubicBezTo>
                <a:lnTo>
                  <a:pt x="1557207" y="1504619"/>
                </a:lnTo>
                <a:cubicBezTo>
                  <a:pt x="1557207" y="1525727"/>
                  <a:pt x="1540094" y="1542838"/>
                  <a:pt x="1518986" y="1542839"/>
                </a:cubicBezTo>
                <a:cubicBezTo>
                  <a:pt x="1499749" y="1542839"/>
                  <a:pt x="1480511" y="1542838"/>
                  <a:pt x="1461275" y="1542839"/>
                </a:cubicBezTo>
                <a:lnTo>
                  <a:pt x="1461274" y="1575412"/>
                </a:lnTo>
                <a:lnTo>
                  <a:pt x="2226550" y="1494978"/>
                </a:lnTo>
                <a:cubicBezTo>
                  <a:pt x="2247542" y="1492772"/>
                  <a:pt x="2266350" y="1508001"/>
                  <a:pt x="2268556" y="1528995"/>
                </a:cubicBezTo>
                <a:cubicBezTo>
                  <a:pt x="2270763" y="1549988"/>
                  <a:pt x="2255534" y="1568794"/>
                  <a:pt x="2234542" y="1571000"/>
                </a:cubicBezTo>
                <a:cubicBezTo>
                  <a:pt x="1972686" y="1598522"/>
                  <a:pt x="1710833" y="1626046"/>
                  <a:pt x="1448978" y="1653567"/>
                </a:cubicBezTo>
                <a:cubicBezTo>
                  <a:pt x="1427984" y="1655774"/>
                  <a:pt x="1409178" y="1640544"/>
                  <a:pt x="1406971" y="1619551"/>
                </a:cubicBezTo>
                <a:cubicBezTo>
                  <a:pt x="1406474" y="1614827"/>
                  <a:pt x="1406862" y="1610214"/>
                  <a:pt x="1410805" y="1606610"/>
                </a:cubicBezTo>
                <a:lnTo>
                  <a:pt x="1410312" y="1605422"/>
                </a:lnTo>
                <a:lnTo>
                  <a:pt x="1410312" y="1542839"/>
                </a:lnTo>
                <a:lnTo>
                  <a:pt x="1352603" y="1542841"/>
                </a:lnTo>
                <a:cubicBezTo>
                  <a:pt x="1331494" y="1542841"/>
                  <a:pt x="1314382" y="1525729"/>
                  <a:pt x="1314382" y="1504619"/>
                </a:cubicBezTo>
                <a:cubicBezTo>
                  <a:pt x="1314382" y="1483510"/>
                  <a:pt x="1331493" y="1466397"/>
                  <a:pt x="1352603" y="1466398"/>
                </a:cubicBezTo>
                <a:lnTo>
                  <a:pt x="1410312" y="1466398"/>
                </a:lnTo>
                <a:lnTo>
                  <a:pt x="1410313" y="1414042"/>
                </a:lnTo>
                <a:lnTo>
                  <a:pt x="1352603" y="1414042"/>
                </a:lnTo>
                <a:cubicBezTo>
                  <a:pt x="1331494" y="1414041"/>
                  <a:pt x="1314383" y="1396930"/>
                  <a:pt x="1314382" y="1375820"/>
                </a:cubicBezTo>
                <a:cubicBezTo>
                  <a:pt x="1314383" y="1354713"/>
                  <a:pt x="1331494" y="1337600"/>
                  <a:pt x="1352603" y="1337601"/>
                </a:cubicBezTo>
                <a:lnTo>
                  <a:pt x="1410312" y="1337600"/>
                </a:lnTo>
                <a:lnTo>
                  <a:pt x="1410312" y="1285244"/>
                </a:lnTo>
                <a:lnTo>
                  <a:pt x="1352603" y="1285244"/>
                </a:lnTo>
                <a:cubicBezTo>
                  <a:pt x="1331494" y="1285244"/>
                  <a:pt x="1314381" y="1268133"/>
                  <a:pt x="1314382" y="1247024"/>
                </a:cubicBezTo>
                <a:close/>
                <a:moveTo>
                  <a:pt x="1171967" y="72000"/>
                </a:moveTo>
                <a:lnTo>
                  <a:pt x="1171967" y="288000"/>
                </a:lnTo>
                <a:cubicBezTo>
                  <a:pt x="1171967" y="327765"/>
                  <a:pt x="1204202" y="360000"/>
                  <a:pt x="1243967" y="360000"/>
                </a:cubicBezTo>
                <a:cubicBezTo>
                  <a:pt x="1283732" y="360000"/>
                  <a:pt x="1315967" y="327765"/>
                  <a:pt x="1315967" y="288000"/>
                </a:cubicBezTo>
                <a:lnTo>
                  <a:pt x="1315967" y="72000"/>
                </a:lnTo>
                <a:cubicBezTo>
                  <a:pt x="1315967" y="32235"/>
                  <a:pt x="1283732" y="0"/>
                  <a:pt x="1243967" y="0"/>
                </a:cubicBezTo>
                <a:cubicBezTo>
                  <a:pt x="1204202" y="0"/>
                  <a:pt x="1171967" y="32235"/>
                  <a:pt x="1171967" y="72000"/>
                </a:cubicBezTo>
                <a:close/>
                <a:moveTo>
                  <a:pt x="1171966" y="2470049"/>
                </a:moveTo>
                <a:lnTo>
                  <a:pt x="1171966" y="2686049"/>
                </a:lnTo>
                <a:cubicBezTo>
                  <a:pt x="1171966" y="2725814"/>
                  <a:pt x="1204201" y="2758049"/>
                  <a:pt x="1243966" y="2758049"/>
                </a:cubicBezTo>
                <a:cubicBezTo>
                  <a:pt x="1283731" y="2758049"/>
                  <a:pt x="1315966" y="2725814"/>
                  <a:pt x="1315966" y="2686049"/>
                </a:cubicBezTo>
                <a:lnTo>
                  <a:pt x="1315966" y="2470049"/>
                </a:lnTo>
                <a:cubicBezTo>
                  <a:pt x="1315966" y="2430284"/>
                  <a:pt x="1283731" y="2398049"/>
                  <a:pt x="1243966" y="2398049"/>
                </a:cubicBezTo>
                <a:cubicBezTo>
                  <a:pt x="1204201" y="2398049"/>
                  <a:pt x="1171966" y="2430284"/>
                  <a:pt x="1171966" y="2470049"/>
                </a:cubicBezTo>
                <a:close/>
                <a:moveTo>
                  <a:pt x="515345" y="1370958"/>
                </a:moveTo>
                <a:cubicBezTo>
                  <a:pt x="515344" y="1558300"/>
                  <a:pt x="586814" y="1745642"/>
                  <a:pt x="729750" y="1888579"/>
                </a:cubicBezTo>
                <a:cubicBezTo>
                  <a:pt x="1015625" y="2174454"/>
                  <a:pt x="1479119" y="2174454"/>
                  <a:pt x="1764994" y="1888580"/>
                </a:cubicBezTo>
                <a:lnTo>
                  <a:pt x="1940572" y="1713001"/>
                </a:lnTo>
                <a:lnTo>
                  <a:pt x="2136413" y="1713002"/>
                </a:lnTo>
                <a:cubicBezTo>
                  <a:pt x="2215124" y="1713001"/>
                  <a:pt x="2278929" y="1649195"/>
                  <a:pt x="2278929" y="1570486"/>
                </a:cubicBezTo>
                <a:lnTo>
                  <a:pt x="2278929" y="1374645"/>
                </a:lnTo>
                <a:lnTo>
                  <a:pt x="2282614" y="1370959"/>
                </a:lnTo>
                <a:lnTo>
                  <a:pt x="2278929" y="1367272"/>
                </a:lnTo>
                <a:lnTo>
                  <a:pt x="2278929" y="1171432"/>
                </a:lnTo>
                <a:cubicBezTo>
                  <a:pt x="2278929" y="1092722"/>
                  <a:pt x="2215123" y="1028916"/>
                  <a:pt x="2136413" y="1028916"/>
                </a:cubicBezTo>
                <a:lnTo>
                  <a:pt x="1940571" y="1028916"/>
                </a:lnTo>
                <a:cubicBezTo>
                  <a:pt x="1882045" y="970390"/>
                  <a:pt x="1823519" y="911862"/>
                  <a:pt x="1764993" y="853336"/>
                </a:cubicBezTo>
                <a:cubicBezTo>
                  <a:pt x="1479118" y="567461"/>
                  <a:pt x="1015625" y="567462"/>
                  <a:pt x="729750" y="853336"/>
                </a:cubicBezTo>
                <a:cubicBezTo>
                  <a:pt x="586813" y="996273"/>
                  <a:pt x="515344" y="1183616"/>
                  <a:pt x="515345" y="1370958"/>
                </a:cubicBezTo>
                <a:close/>
                <a:moveTo>
                  <a:pt x="388776" y="2386770"/>
                </a:moveTo>
                <a:cubicBezTo>
                  <a:pt x="388776" y="2405196"/>
                  <a:pt x="395805" y="2423622"/>
                  <a:pt x="409865" y="2437681"/>
                </a:cubicBezTo>
                <a:cubicBezTo>
                  <a:pt x="437983" y="2465800"/>
                  <a:pt x="483570" y="2465800"/>
                  <a:pt x="511688" y="2437681"/>
                </a:cubicBezTo>
                <a:lnTo>
                  <a:pt x="664423" y="2284946"/>
                </a:lnTo>
                <a:cubicBezTo>
                  <a:pt x="692541" y="2256828"/>
                  <a:pt x="692541" y="2211241"/>
                  <a:pt x="664423" y="2183123"/>
                </a:cubicBezTo>
                <a:cubicBezTo>
                  <a:pt x="636305" y="2155005"/>
                  <a:pt x="590718" y="2155005"/>
                  <a:pt x="562599" y="2183123"/>
                </a:cubicBezTo>
                <a:lnTo>
                  <a:pt x="409865" y="2335858"/>
                </a:lnTo>
                <a:cubicBezTo>
                  <a:pt x="395805" y="2349917"/>
                  <a:pt x="388776" y="2368343"/>
                  <a:pt x="388776" y="2386770"/>
                </a:cubicBezTo>
                <a:close/>
                <a:moveTo>
                  <a:pt x="388776" y="365689"/>
                </a:moveTo>
                <a:cubicBezTo>
                  <a:pt x="388776" y="384115"/>
                  <a:pt x="395805" y="402541"/>
                  <a:pt x="409865" y="416600"/>
                </a:cubicBezTo>
                <a:lnTo>
                  <a:pt x="562599" y="569335"/>
                </a:lnTo>
                <a:cubicBezTo>
                  <a:pt x="590718" y="597454"/>
                  <a:pt x="636305" y="597454"/>
                  <a:pt x="664423" y="569335"/>
                </a:cubicBezTo>
                <a:cubicBezTo>
                  <a:pt x="692541" y="541217"/>
                  <a:pt x="692541" y="495630"/>
                  <a:pt x="664423" y="467512"/>
                </a:cubicBezTo>
                <a:lnTo>
                  <a:pt x="511688" y="314777"/>
                </a:lnTo>
                <a:cubicBezTo>
                  <a:pt x="483570" y="286659"/>
                  <a:pt x="437983" y="286659"/>
                  <a:pt x="409865" y="314777"/>
                </a:cubicBezTo>
                <a:cubicBezTo>
                  <a:pt x="395805" y="328836"/>
                  <a:pt x="388776" y="347262"/>
                  <a:pt x="388776" y="365689"/>
                </a:cubicBezTo>
                <a:close/>
                <a:moveTo>
                  <a:pt x="0" y="1379024"/>
                </a:moveTo>
                <a:cubicBezTo>
                  <a:pt x="0" y="1418789"/>
                  <a:pt x="32235" y="1451024"/>
                  <a:pt x="72000" y="1451024"/>
                </a:cubicBezTo>
                <a:lnTo>
                  <a:pt x="288000" y="1451024"/>
                </a:lnTo>
                <a:cubicBezTo>
                  <a:pt x="327765" y="1451024"/>
                  <a:pt x="360000" y="1418789"/>
                  <a:pt x="360000" y="1379024"/>
                </a:cubicBezTo>
                <a:cubicBezTo>
                  <a:pt x="360000" y="1339259"/>
                  <a:pt x="327765" y="1307024"/>
                  <a:pt x="288000" y="1307024"/>
                </a:cubicBezTo>
                <a:lnTo>
                  <a:pt x="72000" y="1307024"/>
                </a:lnTo>
                <a:cubicBezTo>
                  <a:pt x="32235" y="1307024"/>
                  <a:pt x="0" y="1339259"/>
                  <a:pt x="0" y="137902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3" name="Isosceles Triangle 5">
            <a:extLst>
              <a:ext uri="{FF2B5EF4-FFF2-40B4-BE49-F238E27FC236}">
                <a16:creationId xmlns:a16="http://schemas.microsoft.com/office/drawing/2014/main" id="{C90FA9E7-BC2A-492A-9790-9857E5ADE9BC}"/>
              </a:ext>
            </a:extLst>
          </p:cNvPr>
          <p:cNvSpPr>
            <a:spLocks noChangeAspect="1"/>
          </p:cNvSpPr>
          <p:nvPr/>
        </p:nvSpPr>
        <p:spPr>
          <a:xfrm>
            <a:off x="7895083" y="4737985"/>
            <a:ext cx="404220" cy="403783"/>
          </a:xfrm>
          <a:custGeom>
            <a:avLst/>
            <a:gdLst/>
            <a:ahLst/>
            <a:cxnLst/>
            <a:rect l="l" t="t" r="r" b="b"/>
            <a:pathLst>
              <a:path w="3229104" h="3225610">
                <a:moveTo>
                  <a:pt x="2311104" y="907633"/>
                </a:moveTo>
                <a:lnTo>
                  <a:pt x="3229104" y="907633"/>
                </a:lnTo>
                <a:lnTo>
                  <a:pt x="1769979" y="3097491"/>
                </a:lnTo>
                <a:close/>
                <a:moveTo>
                  <a:pt x="823" y="907633"/>
                </a:moveTo>
                <a:lnTo>
                  <a:pt x="918823" y="907633"/>
                </a:lnTo>
                <a:lnTo>
                  <a:pt x="1498048" y="3135591"/>
                </a:lnTo>
                <a:close/>
                <a:moveTo>
                  <a:pt x="1036980" y="907632"/>
                </a:moveTo>
                <a:lnTo>
                  <a:pt x="2192122" y="907632"/>
                </a:lnTo>
                <a:lnTo>
                  <a:pt x="1614551" y="3225610"/>
                </a:lnTo>
                <a:close/>
                <a:moveTo>
                  <a:pt x="2769693" y="0"/>
                </a:moveTo>
                <a:lnTo>
                  <a:pt x="3229104" y="792088"/>
                </a:lnTo>
                <a:lnTo>
                  <a:pt x="2310282" y="792088"/>
                </a:lnTo>
                <a:close/>
                <a:moveTo>
                  <a:pt x="1732713" y="0"/>
                </a:moveTo>
                <a:lnTo>
                  <a:pt x="2651535" y="0"/>
                </a:lnTo>
                <a:lnTo>
                  <a:pt x="2192124" y="792088"/>
                </a:lnTo>
                <a:close/>
                <a:moveTo>
                  <a:pt x="1614553" y="0"/>
                </a:moveTo>
                <a:lnTo>
                  <a:pt x="2073964" y="792088"/>
                </a:lnTo>
                <a:lnTo>
                  <a:pt x="1155142" y="792088"/>
                </a:lnTo>
                <a:close/>
                <a:moveTo>
                  <a:pt x="577571" y="0"/>
                </a:moveTo>
                <a:lnTo>
                  <a:pt x="1496393" y="0"/>
                </a:lnTo>
                <a:lnTo>
                  <a:pt x="1036982" y="792088"/>
                </a:lnTo>
                <a:close/>
                <a:moveTo>
                  <a:pt x="459411" y="0"/>
                </a:moveTo>
                <a:lnTo>
                  <a:pt x="918822" y="792088"/>
                </a:lnTo>
                <a:lnTo>
                  <a:pt x="0" y="79208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4" name="Trapezoid 22">
            <a:extLst>
              <a:ext uri="{FF2B5EF4-FFF2-40B4-BE49-F238E27FC236}">
                <a16:creationId xmlns:a16="http://schemas.microsoft.com/office/drawing/2014/main" id="{D2EC6B0A-E896-40D9-B4A8-1556019F68B9}"/>
              </a:ext>
            </a:extLst>
          </p:cNvPr>
          <p:cNvSpPr>
            <a:spLocks noChangeAspect="1"/>
          </p:cNvSpPr>
          <p:nvPr/>
        </p:nvSpPr>
        <p:spPr>
          <a:xfrm>
            <a:off x="9438721" y="4805113"/>
            <a:ext cx="529812" cy="269525"/>
          </a:xfrm>
          <a:custGeom>
            <a:avLst/>
            <a:gdLst/>
            <a:ahLst/>
            <a:cxnLst/>
            <a:rect l="l" t="t" r="r" b="b"/>
            <a:pathLst>
              <a:path w="3261500" h="1659188">
                <a:moveTo>
                  <a:pt x="121102" y="1436888"/>
                </a:moveTo>
                <a:lnTo>
                  <a:pt x="3045452" y="1436888"/>
                </a:lnTo>
                <a:cubicBezTo>
                  <a:pt x="3001437" y="1508238"/>
                  <a:pt x="2956882" y="1580993"/>
                  <a:pt x="2918729" y="1659188"/>
                </a:cubicBezTo>
                <a:lnTo>
                  <a:pt x="202648" y="1659188"/>
                </a:lnTo>
                <a:cubicBezTo>
                  <a:pt x="188127" y="1585004"/>
                  <a:pt x="156049" y="1510828"/>
                  <a:pt x="121102" y="1436888"/>
                </a:cubicBezTo>
                <a:close/>
                <a:moveTo>
                  <a:pt x="2814967" y="1119413"/>
                </a:moveTo>
                <a:lnTo>
                  <a:pt x="2814967" y="1227413"/>
                </a:lnTo>
                <a:lnTo>
                  <a:pt x="2922967" y="1227413"/>
                </a:lnTo>
                <a:lnTo>
                  <a:pt x="2922967" y="1119413"/>
                </a:lnTo>
                <a:close/>
                <a:moveTo>
                  <a:pt x="2600074" y="1119413"/>
                </a:moveTo>
                <a:lnTo>
                  <a:pt x="2600074" y="1227413"/>
                </a:lnTo>
                <a:lnTo>
                  <a:pt x="2708074" y="1227413"/>
                </a:lnTo>
                <a:lnTo>
                  <a:pt x="2708074" y="1119413"/>
                </a:lnTo>
                <a:close/>
                <a:moveTo>
                  <a:pt x="2385182" y="1119413"/>
                </a:moveTo>
                <a:lnTo>
                  <a:pt x="2385182" y="1227413"/>
                </a:lnTo>
                <a:lnTo>
                  <a:pt x="2493182" y="1227413"/>
                </a:lnTo>
                <a:lnTo>
                  <a:pt x="2493182" y="1119413"/>
                </a:lnTo>
                <a:close/>
                <a:moveTo>
                  <a:pt x="1716569" y="1119413"/>
                </a:moveTo>
                <a:lnTo>
                  <a:pt x="1716569" y="1227413"/>
                </a:lnTo>
                <a:lnTo>
                  <a:pt x="1824569" y="1227413"/>
                </a:lnTo>
                <a:lnTo>
                  <a:pt x="1824569" y="1119413"/>
                </a:lnTo>
                <a:close/>
                <a:moveTo>
                  <a:pt x="1501676" y="1119413"/>
                </a:moveTo>
                <a:lnTo>
                  <a:pt x="1501676" y="1227413"/>
                </a:lnTo>
                <a:lnTo>
                  <a:pt x="1609676" y="1227413"/>
                </a:lnTo>
                <a:lnTo>
                  <a:pt x="1609676" y="1119413"/>
                </a:lnTo>
                <a:close/>
                <a:moveTo>
                  <a:pt x="1286784" y="1119413"/>
                </a:moveTo>
                <a:lnTo>
                  <a:pt x="1286784" y="1227413"/>
                </a:lnTo>
                <a:lnTo>
                  <a:pt x="1394784" y="1227413"/>
                </a:lnTo>
                <a:lnTo>
                  <a:pt x="1394784" y="1119413"/>
                </a:lnTo>
                <a:close/>
                <a:moveTo>
                  <a:pt x="1071892" y="1119413"/>
                </a:moveTo>
                <a:lnTo>
                  <a:pt x="1071892" y="1227413"/>
                </a:lnTo>
                <a:lnTo>
                  <a:pt x="1179892" y="1227413"/>
                </a:lnTo>
                <a:lnTo>
                  <a:pt x="1179892" y="1119413"/>
                </a:lnTo>
                <a:close/>
                <a:moveTo>
                  <a:pt x="857000" y="1119413"/>
                </a:moveTo>
                <a:lnTo>
                  <a:pt x="857000" y="1227413"/>
                </a:lnTo>
                <a:lnTo>
                  <a:pt x="965000" y="1227413"/>
                </a:lnTo>
                <a:lnTo>
                  <a:pt x="965000" y="1119413"/>
                </a:lnTo>
                <a:close/>
                <a:moveTo>
                  <a:pt x="642108" y="1119413"/>
                </a:moveTo>
                <a:lnTo>
                  <a:pt x="642108" y="1227413"/>
                </a:lnTo>
                <a:lnTo>
                  <a:pt x="750108" y="1227413"/>
                </a:lnTo>
                <a:lnTo>
                  <a:pt x="750108" y="1119413"/>
                </a:lnTo>
                <a:close/>
                <a:moveTo>
                  <a:pt x="427216" y="1119413"/>
                </a:moveTo>
                <a:lnTo>
                  <a:pt x="427216" y="1227413"/>
                </a:lnTo>
                <a:lnTo>
                  <a:pt x="535216" y="1227413"/>
                </a:lnTo>
                <a:lnTo>
                  <a:pt x="535216" y="1119413"/>
                </a:lnTo>
                <a:close/>
                <a:moveTo>
                  <a:pt x="356387" y="794045"/>
                </a:moveTo>
                <a:lnTo>
                  <a:pt x="310667" y="896924"/>
                </a:lnTo>
                <a:lnTo>
                  <a:pt x="2620886" y="908354"/>
                </a:lnTo>
                <a:lnTo>
                  <a:pt x="2540130" y="801665"/>
                </a:lnTo>
                <a:close/>
                <a:moveTo>
                  <a:pt x="382676" y="631248"/>
                </a:moveTo>
                <a:lnTo>
                  <a:pt x="363625" y="730317"/>
                </a:lnTo>
                <a:lnTo>
                  <a:pt x="2492522" y="737937"/>
                </a:lnTo>
                <a:lnTo>
                  <a:pt x="2418771" y="631248"/>
                </a:lnTo>
                <a:close/>
                <a:moveTo>
                  <a:pt x="1756650" y="318899"/>
                </a:moveTo>
                <a:lnTo>
                  <a:pt x="1756650" y="477608"/>
                </a:lnTo>
                <a:lnTo>
                  <a:pt x="1900650" y="477608"/>
                </a:lnTo>
                <a:lnTo>
                  <a:pt x="1900650" y="318899"/>
                </a:lnTo>
                <a:close/>
                <a:moveTo>
                  <a:pt x="1470038" y="318899"/>
                </a:moveTo>
                <a:lnTo>
                  <a:pt x="1470038" y="477608"/>
                </a:lnTo>
                <a:lnTo>
                  <a:pt x="1614038" y="477608"/>
                </a:lnTo>
                <a:lnTo>
                  <a:pt x="1614038" y="318899"/>
                </a:lnTo>
                <a:close/>
                <a:moveTo>
                  <a:pt x="1183427" y="318899"/>
                </a:moveTo>
                <a:lnTo>
                  <a:pt x="1183427" y="477608"/>
                </a:lnTo>
                <a:lnTo>
                  <a:pt x="1327427" y="477608"/>
                </a:lnTo>
                <a:lnTo>
                  <a:pt x="1327427" y="318899"/>
                </a:lnTo>
                <a:close/>
                <a:moveTo>
                  <a:pt x="896816" y="318899"/>
                </a:moveTo>
                <a:lnTo>
                  <a:pt x="896816" y="477608"/>
                </a:lnTo>
                <a:lnTo>
                  <a:pt x="1040816" y="477608"/>
                </a:lnTo>
                <a:lnTo>
                  <a:pt x="1040816" y="318899"/>
                </a:lnTo>
                <a:close/>
                <a:moveTo>
                  <a:pt x="1190618" y="0"/>
                </a:moveTo>
                <a:lnTo>
                  <a:pt x="1271830" y="0"/>
                </a:lnTo>
                <a:lnTo>
                  <a:pt x="1308266" y="193836"/>
                </a:lnTo>
                <a:lnTo>
                  <a:pt x="1977660" y="193836"/>
                </a:lnTo>
                <a:lnTo>
                  <a:pt x="2138144" y="525639"/>
                </a:lnTo>
                <a:lnTo>
                  <a:pt x="2421400" y="525639"/>
                </a:lnTo>
                <a:lnTo>
                  <a:pt x="2750195" y="950920"/>
                </a:lnTo>
                <a:lnTo>
                  <a:pt x="3261500" y="937238"/>
                </a:lnTo>
                <a:cubicBezTo>
                  <a:pt x="3244841" y="1097170"/>
                  <a:pt x="3172191" y="1230845"/>
                  <a:pt x="3089450" y="1364888"/>
                </a:cubicBezTo>
                <a:lnTo>
                  <a:pt x="88044" y="1364888"/>
                </a:lnTo>
                <a:cubicBezTo>
                  <a:pt x="35437" y="1251413"/>
                  <a:pt x="-11245" y="1137942"/>
                  <a:pt x="2399" y="1024450"/>
                </a:cubicBezTo>
                <a:lnTo>
                  <a:pt x="197767" y="1019222"/>
                </a:lnTo>
                <a:lnTo>
                  <a:pt x="321162" y="525639"/>
                </a:lnTo>
                <a:lnTo>
                  <a:pt x="681951" y="525639"/>
                </a:lnTo>
                <a:lnTo>
                  <a:pt x="764901" y="193836"/>
                </a:lnTo>
                <a:lnTo>
                  <a:pt x="930048" y="193836"/>
                </a:lnTo>
                <a:lnTo>
                  <a:pt x="966373" y="588"/>
                </a:lnTo>
                <a:lnTo>
                  <a:pt x="1047585" y="588"/>
                </a:lnTo>
                <a:lnTo>
                  <a:pt x="1083910" y="193836"/>
                </a:lnTo>
                <a:lnTo>
                  <a:pt x="1154183" y="1938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5" name="Rounded Rectangle 20">
            <a:extLst>
              <a:ext uri="{FF2B5EF4-FFF2-40B4-BE49-F238E27FC236}">
                <a16:creationId xmlns:a16="http://schemas.microsoft.com/office/drawing/2014/main" id="{B5A75B4D-CA52-4F78-AC74-CB42B7BD2898}"/>
              </a:ext>
            </a:extLst>
          </p:cNvPr>
          <p:cNvSpPr>
            <a:spLocks noChangeAspect="1"/>
          </p:cNvSpPr>
          <p:nvPr/>
        </p:nvSpPr>
        <p:spPr>
          <a:xfrm rot="2160000">
            <a:off x="10296822" y="4674968"/>
            <a:ext cx="491028" cy="529812"/>
          </a:xfrm>
          <a:custGeom>
            <a:avLst/>
            <a:gdLst/>
            <a:ahLst/>
            <a:cxnLst/>
            <a:rect l="l" t="t" r="r" b="b"/>
            <a:pathLst>
              <a:path w="2735240" h="2951283">
                <a:moveTo>
                  <a:pt x="945240" y="943134"/>
                </a:moveTo>
                <a:cubicBezTo>
                  <a:pt x="504657" y="1263236"/>
                  <a:pt x="406988" y="1879894"/>
                  <a:pt x="727090" y="2320477"/>
                </a:cubicBezTo>
                <a:cubicBezTo>
                  <a:pt x="1047193" y="2761060"/>
                  <a:pt x="1663850" y="2858729"/>
                  <a:pt x="2104434" y="2538627"/>
                </a:cubicBezTo>
                <a:cubicBezTo>
                  <a:pt x="2545017" y="2218524"/>
                  <a:pt x="2642686" y="1601867"/>
                  <a:pt x="2322584" y="1161283"/>
                </a:cubicBezTo>
                <a:cubicBezTo>
                  <a:pt x="2003839" y="722570"/>
                  <a:pt x="1391052" y="623866"/>
                  <a:pt x="951049" y="939346"/>
                </a:cubicBezTo>
                <a:lnTo>
                  <a:pt x="1557721" y="1618250"/>
                </a:lnTo>
                <a:cubicBezTo>
                  <a:pt x="1596798" y="1621348"/>
                  <a:pt x="1633874" y="1641400"/>
                  <a:pt x="1658719" y="1675596"/>
                </a:cubicBezTo>
                <a:cubicBezTo>
                  <a:pt x="1705470" y="1739944"/>
                  <a:pt x="1691206" y="1830007"/>
                  <a:pt x="1626858" y="1876758"/>
                </a:cubicBezTo>
                <a:cubicBezTo>
                  <a:pt x="1562511" y="1923509"/>
                  <a:pt x="1472448" y="1909245"/>
                  <a:pt x="1425696" y="1844897"/>
                </a:cubicBezTo>
                <a:cubicBezTo>
                  <a:pt x="1398776" y="1807844"/>
                  <a:pt x="1392087" y="1762265"/>
                  <a:pt x="1405709" y="1721944"/>
                </a:cubicBezTo>
                <a:lnTo>
                  <a:pt x="950242" y="939871"/>
                </a:lnTo>
                <a:cubicBezTo>
                  <a:pt x="948462" y="940800"/>
                  <a:pt x="946850" y="941964"/>
                  <a:pt x="945240" y="943134"/>
                </a:cubicBezTo>
                <a:close/>
                <a:moveTo>
                  <a:pt x="390013" y="178929"/>
                </a:moveTo>
                <a:cubicBezTo>
                  <a:pt x="223423" y="299964"/>
                  <a:pt x="186493" y="533130"/>
                  <a:pt x="307528" y="699721"/>
                </a:cubicBezTo>
                <a:cubicBezTo>
                  <a:pt x="392822" y="817118"/>
                  <a:pt x="533802" y="870124"/>
                  <a:pt x="667672" y="847235"/>
                </a:cubicBezTo>
                <a:lnTo>
                  <a:pt x="556452" y="694153"/>
                </a:lnTo>
                <a:lnTo>
                  <a:pt x="528500" y="714461"/>
                </a:lnTo>
                <a:cubicBezTo>
                  <a:pt x="498835" y="736014"/>
                  <a:pt x="457314" y="729437"/>
                  <a:pt x="435761" y="699772"/>
                </a:cubicBezTo>
                <a:lnTo>
                  <a:pt x="341779" y="570418"/>
                </a:lnTo>
                <a:cubicBezTo>
                  <a:pt x="320226" y="540753"/>
                  <a:pt x="326803" y="499231"/>
                  <a:pt x="356468" y="477679"/>
                </a:cubicBezTo>
                <a:lnTo>
                  <a:pt x="684509" y="239343"/>
                </a:lnTo>
                <a:cubicBezTo>
                  <a:pt x="714174" y="217790"/>
                  <a:pt x="755695" y="224366"/>
                  <a:pt x="777248" y="254031"/>
                </a:cubicBezTo>
                <a:lnTo>
                  <a:pt x="871230" y="383386"/>
                </a:lnTo>
                <a:cubicBezTo>
                  <a:pt x="892782" y="413051"/>
                  <a:pt x="886206" y="454572"/>
                  <a:pt x="856541" y="476125"/>
                </a:cubicBezTo>
                <a:lnTo>
                  <a:pt x="828590" y="496433"/>
                </a:lnTo>
                <a:lnTo>
                  <a:pt x="939810" y="649514"/>
                </a:lnTo>
                <a:cubicBezTo>
                  <a:pt x="1002947" y="529270"/>
                  <a:pt x="996100" y="378811"/>
                  <a:pt x="910806" y="261414"/>
                </a:cubicBezTo>
                <a:cubicBezTo>
                  <a:pt x="789771" y="94824"/>
                  <a:pt x="556604" y="57894"/>
                  <a:pt x="390013" y="178929"/>
                </a:cubicBezTo>
                <a:close/>
                <a:moveTo>
                  <a:pt x="326716" y="91807"/>
                </a:moveTo>
                <a:cubicBezTo>
                  <a:pt x="541423" y="-64186"/>
                  <a:pt x="841934" y="-16590"/>
                  <a:pt x="997927" y="198117"/>
                </a:cubicBezTo>
                <a:cubicBezTo>
                  <a:pt x="1090326" y="325293"/>
                  <a:pt x="1111296" y="482575"/>
                  <a:pt x="1067359" y="621566"/>
                </a:cubicBezTo>
                <a:cubicBezTo>
                  <a:pt x="1125087" y="596400"/>
                  <a:pt x="1184605" y="577365"/>
                  <a:pt x="1244892" y="563339"/>
                </a:cubicBezTo>
                <a:lnTo>
                  <a:pt x="1244892" y="425809"/>
                </a:lnTo>
                <a:lnTo>
                  <a:pt x="1238396" y="425809"/>
                </a:lnTo>
                <a:cubicBezTo>
                  <a:pt x="1203300" y="425809"/>
                  <a:pt x="1174849" y="397358"/>
                  <a:pt x="1174849" y="362262"/>
                </a:cubicBezTo>
                <a:lnTo>
                  <a:pt x="1174849" y="209229"/>
                </a:lnTo>
                <a:cubicBezTo>
                  <a:pt x="1174849" y="191681"/>
                  <a:pt x="1181962" y="175794"/>
                  <a:pt x="1193462" y="164294"/>
                </a:cubicBezTo>
                <a:cubicBezTo>
                  <a:pt x="1204961" y="152795"/>
                  <a:pt x="1220848" y="145682"/>
                  <a:pt x="1238396" y="145682"/>
                </a:cubicBezTo>
                <a:lnTo>
                  <a:pt x="1484804" y="145682"/>
                </a:lnTo>
                <a:cubicBezTo>
                  <a:pt x="1519900" y="145682"/>
                  <a:pt x="1548351" y="174133"/>
                  <a:pt x="1548351" y="209229"/>
                </a:cubicBezTo>
                <a:lnTo>
                  <a:pt x="1548351" y="362262"/>
                </a:lnTo>
                <a:cubicBezTo>
                  <a:pt x="1548351" y="397358"/>
                  <a:pt x="1519900" y="425809"/>
                  <a:pt x="1484804" y="425809"/>
                </a:cubicBezTo>
                <a:lnTo>
                  <a:pt x="1478305" y="425809"/>
                </a:lnTo>
                <a:lnTo>
                  <a:pt x="1478305" y="531522"/>
                </a:lnTo>
                <a:cubicBezTo>
                  <a:pt x="1867969" y="516696"/>
                  <a:pt x="2257580" y="690299"/>
                  <a:pt x="2504004" y="1029474"/>
                </a:cubicBezTo>
                <a:cubicBezTo>
                  <a:pt x="2896903" y="1570253"/>
                  <a:pt x="2777023" y="2327148"/>
                  <a:pt x="2236244" y="2720047"/>
                </a:cubicBezTo>
                <a:cubicBezTo>
                  <a:pt x="1695464" y="3112946"/>
                  <a:pt x="938569" y="2993066"/>
                  <a:pt x="545670" y="2452287"/>
                </a:cubicBezTo>
                <a:cubicBezTo>
                  <a:pt x="302842" y="2118063"/>
                  <a:pt x="255883" y="1701289"/>
                  <a:pt x="383624" y="1339097"/>
                </a:cubicBezTo>
                <a:lnTo>
                  <a:pt x="271337" y="1301981"/>
                </a:lnTo>
                <a:lnTo>
                  <a:pt x="269200" y="1308446"/>
                </a:lnTo>
                <a:cubicBezTo>
                  <a:pt x="258184" y="1341768"/>
                  <a:pt x="222242" y="1359852"/>
                  <a:pt x="188919" y="1348836"/>
                </a:cubicBezTo>
                <a:lnTo>
                  <a:pt x="43619" y="1300805"/>
                </a:lnTo>
                <a:cubicBezTo>
                  <a:pt x="10297" y="1289790"/>
                  <a:pt x="-7787" y="1253847"/>
                  <a:pt x="3228" y="1220525"/>
                </a:cubicBezTo>
                <a:lnTo>
                  <a:pt x="80565" y="986568"/>
                </a:lnTo>
                <a:cubicBezTo>
                  <a:pt x="86073" y="969906"/>
                  <a:pt x="97812" y="957056"/>
                  <a:pt x="112340" y="949746"/>
                </a:cubicBezTo>
                <a:cubicBezTo>
                  <a:pt x="126869" y="942436"/>
                  <a:pt x="144185" y="940669"/>
                  <a:pt x="160847" y="946177"/>
                </a:cubicBezTo>
                <a:lnTo>
                  <a:pt x="306147" y="994208"/>
                </a:lnTo>
                <a:cubicBezTo>
                  <a:pt x="339468" y="1005223"/>
                  <a:pt x="357552" y="1041166"/>
                  <a:pt x="346537" y="1074488"/>
                </a:cubicBezTo>
                <a:lnTo>
                  <a:pt x="344596" y="1080361"/>
                </a:lnTo>
                <a:lnTo>
                  <a:pt x="482601" y="1125980"/>
                </a:lnTo>
                <a:cubicBezTo>
                  <a:pt x="516519" y="1067404"/>
                  <a:pt x="556040" y="1011588"/>
                  <a:pt x="601675" y="959905"/>
                </a:cubicBezTo>
                <a:cubicBezTo>
                  <a:pt x="455910" y="958740"/>
                  <a:pt x="312806" y="890195"/>
                  <a:pt x="220407" y="763018"/>
                </a:cubicBezTo>
                <a:cubicBezTo>
                  <a:pt x="64413" y="548311"/>
                  <a:pt x="112009" y="247801"/>
                  <a:pt x="326716" y="9180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6" name="Trapezoid 28">
            <a:extLst>
              <a:ext uri="{FF2B5EF4-FFF2-40B4-BE49-F238E27FC236}">
                <a16:creationId xmlns:a16="http://schemas.microsoft.com/office/drawing/2014/main" id="{013F6F7D-652C-40EF-B339-66A172676932}"/>
              </a:ext>
            </a:extLst>
          </p:cNvPr>
          <p:cNvSpPr>
            <a:spLocks noChangeAspect="1"/>
          </p:cNvSpPr>
          <p:nvPr/>
        </p:nvSpPr>
        <p:spPr>
          <a:xfrm>
            <a:off x="4477340" y="4674968"/>
            <a:ext cx="437175" cy="529812"/>
          </a:xfrm>
          <a:custGeom>
            <a:avLst/>
            <a:gdLst/>
            <a:ahLst/>
            <a:cxnLst/>
            <a:rect l="l" t="t" r="r" b="b"/>
            <a:pathLst>
              <a:path w="2664297" h="3228846">
                <a:moveTo>
                  <a:pt x="2006233" y="1910002"/>
                </a:moveTo>
                <a:cubicBezTo>
                  <a:pt x="2195393" y="2270441"/>
                  <a:pt x="2396463" y="2592453"/>
                  <a:pt x="2218318" y="2693318"/>
                </a:cubicBezTo>
                <a:cubicBezTo>
                  <a:pt x="1760490" y="2959655"/>
                  <a:pt x="875097" y="3011972"/>
                  <a:pt x="413381" y="2693318"/>
                </a:cubicBezTo>
                <a:cubicBezTo>
                  <a:pt x="278026" y="2578660"/>
                  <a:pt x="448417" y="2270210"/>
                  <a:pt x="622358" y="1918652"/>
                </a:cubicBezTo>
                <a:close/>
                <a:moveTo>
                  <a:pt x="998355" y="318176"/>
                </a:moveTo>
                <a:lnTo>
                  <a:pt x="1054483" y="938365"/>
                </a:lnTo>
                <a:cubicBezTo>
                  <a:pt x="1073419" y="1202005"/>
                  <a:pt x="-94533" y="2544942"/>
                  <a:pt x="263185" y="2803859"/>
                </a:cubicBezTo>
                <a:cubicBezTo>
                  <a:pt x="799752" y="3120272"/>
                  <a:pt x="1828684" y="3068324"/>
                  <a:pt x="2360732" y="2803859"/>
                </a:cubicBezTo>
                <a:cubicBezTo>
                  <a:pt x="2817826" y="2582721"/>
                  <a:pt x="1567592" y="1249230"/>
                  <a:pt x="1559424" y="938364"/>
                </a:cubicBezTo>
                <a:lnTo>
                  <a:pt x="1635785" y="320808"/>
                </a:lnTo>
                <a:lnTo>
                  <a:pt x="1616510" y="323841"/>
                </a:lnTo>
                <a:cubicBezTo>
                  <a:pt x="1541035" y="362546"/>
                  <a:pt x="1432716" y="386340"/>
                  <a:pt x="1312455" y="386340"/>
                </a:cubicBezTo>
                <a:cubicBezTo>
                  <a:pt x="1186664" y="386340"/>
                  <a:pt x="1073940" y="360308"/>
                  <a:pt x="998355" y="318176"/>
                </a:cubicBezTo>
                <a:close/>
                <a:moveTo>
                  <a:pt x="1312455" y="60748"/>
                </a:moveTo>
                <a:cubicBezTo>
                  <a:pt x="1155275" y="60748"/>
                  <a:pt x="1027857" y="120035"/>
                  <a:pt x="1027857" y="193171"/>
                </a:cubicBezTo>
                <a:cubicBezTo>
                  <a:pt x="1027857" y="266307"/>
                  <a:pt x="1155275" y="325594"/>
                  <a:pt x="1312455" y="325594"/>
                </a:cubicBezTo>
                <a:cubicBezTo>
                  <a:pt x="1469634" y="325594"/>
                  <a:pt x="1597052" y="266307"/>
                  <a:pt x="1597052" y="193171"/>
                </a:cubicBezTo>
                <a:cubicBezTo>
                  <a:pt x="1597052" y="120035"/>
                  <a:pt x="1469634" y="60748"/>
                  <a:pt x="1312455" y="60748"/>
                </a:cubicBezTo>
                <a:close/>
                <a:moveTo>
                  <a:pt x="1312455" y="0"/>
                </a:moveTo>
                <a:cubicBezTo>
                  <a:pt x="1537130" y="0"/>
                  <a:pt x="1720121" y="83046"/>
                  <a:pt x="1726235" y="186847"/>
                </a:cubicBezTo>
                <a:cubicBezTo>
                  <a:pt x="1726742" y="186524"/>
                  <a:pt x="1727174" y="186120"/>
                  <a:pt x="1727606" y="185717"/>
                </a:cubicBezTo>
                <a:lnTo>
                  <a:pt x="1727102" y="190850"/>
                </a:lnTo>
                <a:cubicBezTo>
                  <a:pt x="1727595" y="191614"/>
                  <a:pt x="1727605" y="192391"/>
                  <a:pt x="1727605" y="193170"/>
                </a:cubicBezTo>
                <a:lnTo>
                  <a:pt x="1726271" y="199326"/>
                </a:lnTo>
                <a:lnTo>
                  <a:pt x="1655630" y="919826"/>
                </a:lnTo>
                <a:cubicBezTo>
                  <a:pt x="1665213" y="1268678"/>
                  <a:pt x="3079202" y="2735754"/>
                  <a:pt x="2542920" y="2983914"/>
                </a:cubicBezTo>
                <a:cubicBezTo>
                  <a:pt x="1918698" y="3280693"/>
                  <a:pt x="711513" y="3338989"/>
                  <a:pt x="81991" y="2983914"/>
                </a:cubicBezTo>
                <a:cubicBezTo>
                  <a:pt x="-337699" y="2693358"/>
                  <a:pt x="991496" y="1215684"/>
                  <a:pt x="969280" y="919828"/>
                </a:cubicBezTo>
                <a:lnTo>
                  <a:pt x="898640" y="199335"/>
                </a:lnTo>
                <a:cubicBezTo>
                  <a:pt x="897375" y="197339"/>
                  <a:pt x="897304" y="195258"/>
                  <a:pt x="897304" y="193170"/>
                </a:cubicBezTo>
                <a:lnTo>
                  <a:pt x="897808" y="190847"/>
                </a:lnTo>
                <a:lnTo>
                  <a:pt x="897305" y="185717"/>
                </a:lnTo>
                <a:lnTo>
                  <a:pt x="898687" y="186789"/>
                </a:lnTo>
                <a:cubicBezTo>
                  <a:pt x="904857" y="83015"/>
                  <a:pt x="1087821" y="0"/>
                  <a:pt x="131245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7" name="Rounded Rectangle 2">
            <a:extLst>
              <a:ext uri="{FF2B5EF4-FFF2-40B4-BE49-F238E27FC236}">
                <a16:creationId xmlns:a16="http://schemas.microsoft.com/office/drawing/2014/main" id="{2CB3F902-7F51-468E-928D-DF8ED92CA432}"/>
              </a:ext>
            </a:extLst>
          </p:cNvPr>
          <p:cNvSpPr/>
          <p:nvPr/>
        </p:nvSpPr>
        <p:spPr>
          <a:xfrm>
            <a:off x="5283276" y="5634756"/>
            <a:ext cx="519265" cy="519265"/>
          </a:xfrm>
          <a:custGeom>
            <a:avLst/>
            <a:gdLst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71732 w 3960440"/>
              <a:gd name="connsiteY2" fmla="*/ 2285845 h 3960000"/>
              <a:gd name="connsiteX3" fmla="*/ 1338560 w 3960440"/>
              <a:gd name="connsiteY3" fmla="*/ 1981614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71732 w 3960440"/>
              <a:gd name="connsiteY2" fmla="*/ 2285845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328015 w 3960440"/>
              <a:gd name="connsiteY3" fmla="*/ 1812920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328015 w 3960440"/>
              <a:gd name="connsiteY3" fmla="*/ 1812920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960440" h="3960000">
                <a:moveTo>
                  <a:pt x="1979373" y="472350"/>
                </a:moveTo>
                <a:cubicBezTo>
                  <a:pt x="1228307" y="485871"/>
                  <a:pt x="850011" y="1078219"/>
                  <a:pt x="813783" y="1434034"/>
                </a:cubicBezTo>
                <a:cubicBezTo>
                  <a:pt x="787561" y="1781828"/>
                  <a:pt x="889690" y="2005359"/>
                  <a:pt x="1119009" y="2222584"/>
                </a:cubicBezTo>
                <a:cubicBezTo>
                  <a:pt x="1178964" y="2123026"/>
                  <a:pt x="1260199" y="1908547"/>
                  <a:pt x="1328015" y="1812920"/>
                </a:cubicBezTo>
                <a:cubicBezTo>
                  <a:pt x="1222115" y="1647651"/>
                  <a:pt x="1255483" y="1756375"/>
                  <a:pt x="1234998" y="1431771"/>
                </a:cubicBezTo>
                <a:cubicBezTo>
                  <a:pt x="1331609" y="922504"/>
                  <a:pt x="1719145" y="812633"/>
                  <a:pt x="2217373" y="891303"/>
                </a:cubicBezTo>
                <a:cubicBezTo>
                  <a:pt x="2693518" y="1016895"/>
                  <a:pt x="2787642" y="1344599"/>
                  <a:pt x="2783502" y="1606823"/>
                </a:cubicBezTo>
                <a:cubicBezTo>
                  <a:pt x="2771081" y="1743454"/>
                  <a:pt x="2679609" y="2064482"/>
                  <a:pt x="2456028" y="2225955"/>
                </a:cubicBezTo>
                <a:cubicBezTo>
                  <a:pt x="2192422" y="2399851"/>
                  <a:pt x="2004893" y="2209395"/>
                  <a:pt x="2026974" y="2018938"/>
                </a:cubicBezTo>
                <a:cubicBezTo>
                  <a:pt x="2072519" y="1810540"/>
                  <a:pt x="2086043" y="1754994"/>
                  <a:pt x="2135727" y="1554876"/>
                </a:cubicBezTo>
                <a:cubicBezTo>
                  <a:pt x="2195073" y="1382360"/>
                  <a:pt x="2084273" y="1259912"/>
                  <a:pt x="1915898" y="1219889"/>
                </a:cubicBezTo>
                <a:cubicBezTo>
                  <a:pt x="1750283" y="1186766"/>
                  <a:pt x="1626460" y="1331294"/>
                  <a:pt x="1589196" y="1434803"/>
                </a:cubicBezTo>
                <a:cubicBezTo>
                  <a:pt x="1499489" y="1732912"/>
                  <a:pt x="1614533" y="1824000"/>
                  <a:pt x="1574511" y="1939931"/>
                </a:cubicBezTo>
                <a:cubicBezTo>
                  <a:pt x="1332991" y="2671400"/>
                  <a:pt x="1220920" y="3468343"/>
                  <a:pt x="1339611" y="3487664"/>
                </a:cubicBezTo>
                <a:cubicBezTo>
                  <a:pt x="1434840" y="3497327"/>
                  <a:pt x="1730357" y="3129057"/>
                  <a:pt x="1887692" y="2422431"/>
                </a:cubicBezTo>
                <a:cubicBezTo>
                  <a:pt x="1985681" y="2531460"/>
                  <a:pt x="2093439" y="2747804"/>
                  <a:pt x="2336342" y="2720202"/>
                </a:cubicBezTo>
                <a:cubicBezTo>
                  <a:pt x="2693796" y="2666377"/>
                  <a:pt x="3092265" y="2401394"/>
                  <a:pt x="3176454" y="1627140"/>
                </a:cubicBezTo>
                <a:cubicBezTo>
                  <a:pt x="3254038" y="999456"/>
                  <a:pt x="2816023" y="430731"/>
                  <a:pt x="1979373" y="472350"/>
                </a:cubicBezTo>
                <a:close/>
                <a:moveTo>
                  <a:pt x="436907" y="0"/>
                </a:moveTo>
                <a:lnTo>
                  <a:pt x="3523533" y="0"/>
                </a:lnTo>
                <a:cubicBezTo>
                  <a:pt x="3764830" y="0"/>
                  <a:pt x="3960440" y="195610"/>
                  <a:pt x="3960440" y="436907"/>
                </a:cubicBezTo>
                <a:lnTo>
                  <a:pt x="3960440" y="3523093"/>
                </a:lnTo>
                <a:cubicBezTo>
                  <a:pt x="3960440" y="3764390"/>
                  <a:pt x="3764830" y="3960000"/>
                  <a:pt x="3523533" y="3960000"/>
                </a:cubicBezTo>
                <a:lnTo>
                  <a:pt x="436907" y="3960000"/>
                </a:lnTo>
                <a:cubicBezTo>
                  <a:pt x="195610" y="3960000"/>
                  <a:pt x="0" y="3764390"/>
                  <a:pt x="0" y="3523093"/>
                </a:cubicBezTo>
                <a:lnTo>
                  <a:pt x="0" y="436907"/>
                </a:lnTo>
                <a:cubicBezTo>
                  <a:pt x="0" y="195610"/>
                  <a:pt x="195610" y="0"/>
                  <a:pt x="436907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8" name="Rounded Rectangle 8">
            <a:extLst>
              <a:ext uri="{FF2B5EF4-FFF2-40B4-BE49-F238E27FC236}">
                <a16:creationId xmlns:a16="http://schemas.microsoft.com/office/drawing/2014/main" id="{CF999092-51D0-4040-A441-EE93FB3BE0AB}"/>
              </a:ext>
            </a:extLst>
          </p:cNvPr>
          <p:cNvSpPr/>
          <p:nvPr/>
        </p:nvSpPr>
        <p:spPr>
          <a:xfrm>
            <a:off x="4436267" y="5634756"/>
            <a:ext cx="519323" cy="519265"/>
          </a:xfrm>
          <a:custGeom>
            <a:avLst/>
            <a:gdLst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688485 w 3888432"/>
              <a:gd name="connsiteY5" fmla="*/ 147563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2688485 w 3888432"/>
              <a:gd name="connsiteY17" fmla="*/ 1475633 h 3960440"/>
              <a:gd name="connsiteX18" fmla="*/ 878058 w 3888432"/>
              <a:gd name="connsiteY18" fmla="*/ 648072 h 3960440"/>
              <a:gd name="connsiteX19" fmla="*/ 554477 w 3888432"/>
              <a:gd name="connsiteY19" fmla="*/ 971653 h 3960440"/>
              <a:gd name="connsiteX20" fmla="*/ 878058 w 3888432"/>
              <a:gd name="connsiteY20" fmla="*/ 1295234 h 3960440"/>
              <a:gd name="connsiteX21" fmla="*/ 1201639 w 3888432"/>
              <a:gd name="connsiteY21" fmla="*/ 971653 h 3960440"/>
              <a:gd name="connsiteX22" fmla="*/ 878058 w 3888432"/>
              <a:gd name="connsiteY22" fmla="*/ 648072 h 3960440"/>
              <a:gd name="connsiteX23" fmla="*/ 333511 w 3888432"/>
              <a:gd name="connsiteY23" fmla="*/ 0 h 3960440"/>
              <a:gd name="connsiteX24" fmla="*/ 3554921 w 3888432"/>
              <a:gd name="connsiteY24" fmla="*/ 0 h 3960440"/>
              <a:gd name="connsiteX25" fmla="*/ 3888432 w 3888432"/>
              <a:gd name="connsiteY25" fmla="*/ 333511 h 3960440"/>
              <a:gd name="connsiteX26" fmla="*/ 3888432 w 3888432"/>
              <a:gd name="connsiteY26" fmla="*/ 3626929 h 3960440"/>
              <a:gd name="connsiteX27" fmla="*/ 3554921 w 3888432"/>
              <a:gd name="connsiteY27" fmla="*/ 3960440 h 3960440"/>
              <a:gd name="connsiteX28" fmla="*/ 333511 w 3888432"/>
              <a:gd name="connsiteY28" fmla="*/ 3960440 h 3960440"/>
              <a:gd name="connsiteX29" fmla="*/ 0 w 3888432"/>
              <a:gd name="connsiteY29" fmla="*/ 3626929 h 3960440"/>
              <a:gd name="connsiteX30" fmla="*/ 0 w 3888432"/>
              <a:gd name="connsiteY30" fmla="*/ 333511 h 3960440"/>
              <a:gd name="connsiteX31" fmla="*/ 333511 w 3888432"/>
              <a:gd name="connsiteY31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888432" h="3960440">
                <a:moveTo>
                  <a:pt x="554477" y="1512168"/>
                </a:moveTo>
                <a:lnTo>
                  <a:pt x="554477" y="3312368"/>
                </a:lnTo>
                <a:lnTo>
                  <a:pt x="1201638" y="3312368"/>
                </a:lnTo>
                <a:lnTo>
                  <a:pt x="1201638" y="1512168"/>
                </a:lnTo>
                <a:lnTo>
                  <a:pt x="554477" y="1512168"/>
                </a:lnTo>
                <a:close/>
                <a:moveTo>
                  <a:pt x="2840340" y="1479943"/>
                </a:moveTo>
                <a:cubicBezTo>
                  <a:pt x="2293254" y="1484797"/>
                  <a:pt x="2254084" y="1780470"/>
                  <a:pt x="2136833" y="1785510"/>
                </a:cubicBezTo>
                <a:lnTo>
                  <a:pt x="2136833" y="1510185"/>
                </a:lnTo>
                <a:lnTo>
                  <a:pt x="1489672" y="1510185"/>
                </a:lnTo>
                <a:lnTo>
                  <a:pt x="1489672" y="3310385"/>
                </a:lnTo>
                <a:lnTo>
                  <a:pt x="2136833" y="3310385"/>
                </a:lnTo>
                <a:cubicBezTo>
                  <a:pt x="2140283" y="2925445"/>
                  <a:pt x="2133383" y="2560917"/>
                  <a:pt x="2147184" y="2155564"/>
                </a:cubicBezTo>
                <a:cubicBezTo>
                  <a:pt x="2187272" y="1842063"/>
                  <a:pt x="2668986" y="1938990"/>
                  <a:pt x="2673919" y="2138897"/>
                </a:cubicBezTo>
                <a:lnTo>
                  <a:pt x="2679688" y="3312366"/>
                </a:lnTo>
                <a:lnTo>
                  <a:pt x="3326849" y="3312366"/>
                </a:lnTo>
                <a:cubicBezTo>
                  <a:pt x="3329155" y="2917782"/>
                  <a:pt x="3331462" y="2523197"/>
                  <a:pt x="3333768" y="2128613"/>
                </a:cubicBezTo>
                <a:cubicBezTo>
                  <a:pt x="3339026" y="1942962"/>
                  <a:pt x="3184753" y="1475890"/>
                  <a:pt x="2840340" y="1479943"/>
                </a:cubicBezTo>
                <a:close/>
                <a:moveTo>
                  <a:pt x="878058" y="648072"/>
                </a:moveTo>
                <a:cubicBezTo>
                  <a:pt x="699349" y="648072"/>
                  <a:pt x="554477" y="792944"/>
                  <a:pt x="554477" y="971653"/>
                </a:cubicBezTo>
                <a:cubicBezTo>
                  <a:pt x="554477" y="1150362"/>
                  <a:pt x="699349" y="1295234"/>
                  <a:pt x="878058" y="1295234"/>
                </a:cubicBezTo>
                <a:cubicBezTo>
                  <a:pt x="1056767" y="1295234"/>
                  <a:pt x="1201639" y="1150362"/>
                  <a:pt x="1201639" y="971653"/>
                </a:cubicBezTo>
                <a:cubicBezTo>
                  <a:pt x="1201639" y="792944"/>
                  <a:pt x="1056767" y="648072"/>
                  <a:pt x="878058" y="648072"/>
                </a:cubicBezTo>
                <a:close/>
                <a:moveTo>
                  <a:pt x="333511" y="0"/>
                </a:moveTo>
                <a:lnTo>
                  <a:pt x="3554921" y="0"/>
                </a:lnTo>
                <a:cubicBezTo>
                  <a:pt x="3739114" y="0"/>
                  <a:pt x="3888432" y="149318"/>
                  <a:pt x="3888432" y="333511"/>
                </a:cubicBezTo>
                <a:lnTo>
                  <a:pt x="3888432" y="3626929"/>
                </a:lnTo>
                <a:cubicBezTo>
                  <a:pt x="3888432" y="3811122"/>
                  <a:pt x="3739114" y="3960440"/>
                  <a:pt x="3554921" y="3960440"/>
                </a:cubicBezTo>
                <a:lnTo>
                  <a:pt x="333511" y="3960440"/>
                </a:lnTo>
                <a:cubicBezTo>
                  <a:pt x="149318" y="3960440"/>
                  <a:pt x="0" y="3811122"/>
                  <a:pt x="0" y="3626929"/>
                </a:cubicBezTo>
                <a:lnTo>
                  <a:pt x="0" y="333511"/>
                </a:lnTo>
                <a:cubicBezTo>
                  <a:pt x="0" y="149318"/>
                  <a:pt x="149318" y="0"/>
                  <a:pt x="33351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9" name="Rounded Rectangle 2">
            <a:extLst>
              <a:ext uri="{FF2B5EF4-FFF2-40B4-BE49-F238E27FC236}">
                <a16:creationId xmlns:a16="http://schemas.microsoft.com/office/drawing/2014/main" id="{5394194E-40CF-4800-82F4-DA12261F9012}"/>
              </a:ext>
            </a:extLst>
          </p:cNvPr>
          <p:cNvSpPr/>
          <p:nvPr/>
        </p:nvSpPr>
        <p:spPr>
          <a:xfrm>
            <a:off x="6971252" y="5634756"/>
            <a:ext cx="519265" cy="519265"/>
          </a:xfrm>
          <a:custGeom>
            <a:avLst/>
            <a:gdLst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55131 w 3960000"/>
              <a:gd name="connsiteY2" fmla="*/ 1419362 h 3960000"/>
              <a:gd name="connsiteX3" fmla="*/ 3160999 w 3960000"/>
              <a:gd name="connsiteY3" fmla="*/ 1374274 h 3960000"/>
              <a:gd name="connsiteX4" fmla="*/ 2538382 w 3960000"/>
              <a:gd name="connsiteY4" fmla="*/ 802616 h 3960000"/>
              <a:gd name="connsiteX5" fmla="*/ 1921633 w 3960000"/>
              <a:gd name="connsiteY5" fmla="*/ 1419365 h 3960000"/>
              <a:gd name="connsiteX6" fmla="*/ 1942445 w 3960000"/>
              <a:gd name="connsiteY6" fmla="*/ 1570340 h 3960000"/>
              <a:gd name="connsiteX7" fmla="*/ 752016 w 3960000"/>
              <a:gd name="connsiteY7" fmla="*/ 931012 h 3960000"/>
              <a:gd name="connsiteX8" fmla="*/ 934030 w 3960000"/>
              <a:gd name="connsiteY8" fmla="*/ 1745738 h 3960000"/>
              <a:gd name="connsiteX9" fmla="*/ 665343 w 3960000"/>
              <a:gd name="connsiteY9" fmla="*/ 1650397 h 3960000"/>
              <a:gd name="connsiteX10" fmla="*/ 1111709 w 3960000"/>
              <a:gd name="connsiteY10" fmla="*/ 2257108 h 3960000"/>
              <a:gd name="connsiteX11" fmla="*/ 856023 w 3960000"/>
              <a:gd name="connsiteY11" fmla="*/ 2244108 h 3960000"/>
              <a:gd name="connsiteX12" fmla="*/ 1402064 w 3960000"/>
              <a:gd name="connsiteY12" fmla="*/ 2660137 h 3960000"/>
              <a:gd name="connsiteX13" fmla="*/ 552668 w 3960000"/>
              <a:gd name="connsiteY13" fmla="*/ 2902822 h 3960000"/>
              <a:gd name="connsiteX14" fmla="*/ 1978439 w 3960000"/>
              <a:gd name="connsiteY14" fmla="*/ 3093502 h 3960000"/>
              <a:gd name="connsiteX15" fmla="*/ 3053184 w 3960000"/>
              <a:gd name="connsiteY15" fmla="*/ 2031759 h 3960000"/>
              <a:gd name="connsiteX16" fmla="*/ 3155131 w 3960000"/>
              <a:gd name="connsiteY16" fmla="*/ 1419365 h 3960000"/>
              <a:gd name="connsiteX17" fmla="*/ 3207849 w 3960000"/>
              <a:gd name="connsiteY17" fmla="*/ 1493166 h 3960000"/>
              <a:gd name="connsiteX18" fmla="*/ 3407333 w 3960000"/>
              <a:gd name="connsiteY18" fmla="*/ 1117847 h 3960000"/>
              <a:gd name="connsiteX19" fmla="*/ 3108461 w 3960000"/>
              <a:gd name="connsiteY19" fmla="*/ 1185086 h 3960000"/>
              <a:gd name="connsiteX20" fmla="*/ 3334650 w 3960000"/>
              <a:gd name="connsiteY20" fmla="*/ 883134 h 3960000"/>
              <a:gd name="connsiteX21" fmla="*/ 2995677 w 3960000"/>
              <a:gd name="connsiteY21" fmla="*/ 1008938 h 3960000"/>
              <a:gd name="connsiteX22" fmla="*/ 2538382 w 3960000"/>
              <a:gd name="connsiteY22" fmla="*/ 802616 h 3960000"/>
              <a:gd name="connsiteX23" fmla="*/ 308009 w 3960000"/>
              <a:gd name="connsiteY23" fmla="*/ 0 h 3960000"/>
              <a:gd name="connsiteX24" fmla="*/ 3651991 w 3960000"/>
              <a:gd name="connsiteY24" fmla="*/ 0 h 3960000"/>
              <a:gd name="connsiteX25" fmla="*/ 3960000 w 3960000"/>
              <a:gd name="connsiteY25" fmla="*/ 308009 h 3960000"/>
              <a:gd name="connsiteX26" fmla="*/ 3960000 w 3960000"/>
              <a:gd name="connsiteY26" fmla="*/ 3651991 h 3960000"/>
              <a:gd name="connsiteX27" fmla="*/ 3651991 w 3960000"/>
              <a:gd name="connsiteY27" fmla="*/ 3960000 h 3960000"/>
              <a:gd name="connsiteX28" fmla="*/ 308009 w 3960000"/>
              <a:gd name="connsiteY28" fmla="*/ 3960000 h 3960000"/>
              <a:gd name="connsiteX29" fmla="*/ 0 w 3960000"/>
              <a:gd name="connsiteY29" fmla="*/ 3651991 h 3960000"/>
              <a:gd name="connsiteX30" fmla="*/ 0 w 3960000"/>
              <a:gd name="connsiteY30" fmla="*/ 308009 h 3960000"/>
              <a:gd name="connsiteX31" fmla="*/ 308009 w 3960000"/>
              <a:gd name="connsiteY31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55131 w 3960000"/>
              <a:gd name="connsiteY2" fmla="*/ 1419362 h 3960000"/>
              <a:gd name="connsiteX3" fmla="*/ 3160999 w 3960000"/>
              <a:gd name="connsiteY3" fmla="*/ 1374274 h 3960000"/>
              <a:gd name="connsiteX4" fmla="*/ 2538382 w 3960000"/>
              <a:gd name="connsiteY4" fmla="*/ 802616 h 3960000"/>
              <a:gd name="connsiteX5" fmla="*/ 1921633 w 3960000"/>
              <a:gd name="connsiteY5" fmla="*/ 1419365 h 3960000"/>
              <a:gd name="connsiteX6" fmla="*/ 1942445 w 3960000"/>
              <a:gd name="connsiteY6" fmla="*/ 1570340 h 3960000"/>
              <a:gd name="connsiteX7" fmla="*/ 752016 w 3960000"/>
              <a:gd name="connsiteY7" fmla="*/ 931012 h 3960000"/>
              <a:gd name="connsiteX8" fmla="*/ 934030 w 3960000"/>
              <a:gd name="connsiteY8" fmla="*/ 1745738 h 3960000"/>
              <a:gd name="connsiteX9" fmla="*/ 665343 w 3960000"/>
              <a:gd name="connsiteY9" fmla="*/ 1650397 h 3960000"/>
              <a:gd name="connsiteX10" fmla="*/ 1111709 w 3960000"/>
              <a:gd name="connsiteY10" fmla="*/ 2257108 h 3960000"/>
              <a:gd name="connsiteX11" fmla="*/ 856023 w 3960000"/>
              <a:gd name="connsiteY11" fmla="*/ 2244108 h 3960000"/>
              <a:gd name="connsiteX12" fmla="*/ 1402064 w 3960000"/>
              <a:gd name="connsiteY12" fmla="*/ 2660137 h 3960000"/>
              <a:gd name="connsiteX13" fmla="*/ 552668 w 3960000"/>
              <a:gd name="connsiteY13" fmla="*/ 2902822 h 3960000"/>
              <a:gd name="connsiteX14" fmla="*/ 1978439 w 3960000"/>
              <a:gd name="connsiteY14" fmla="*/ 3093502 h 3960000"/>
              <a:gd name="connsiteX15" fmla="*/ 3053184 w 3960000"/>
              <a:gd name="connsiteY15" fmla="*/ 2031759 h 3960000"/>
              <a:gd name="connsiteX16" fmla="*/ 3207849 w 3960000"/>
              <a:gd name="connsiteY16" fmla="*/ 1493166 h 3960000"/>
              <a:gd name="connsiteX17" fmla="*/ 3407333 w 3960000"/>
              <a:gd name="connsiteY17" fmla="*/ 1117847 h 3960000"/>
              <a:gd name="connsiteX18" fmla="*/ 3108461 w 3960000"/>
              <a:gd name="connsiteY18" fmla="*/ 1185086 h 3960000"/>
              <a:gd name="connsiteX19" fmla="*/ 3334650 w 3960000"/>
              <a:gd name="connsiteY19" fmla="*/ 883134 h 3960000"/>
              <a:gd name="connsiteX20" fmla="*/ 2995677 w 3960000"/>
              <a:gd name="connsiteY20" fmla="*/ 1008938 h 3960000"/>
              <a:gd name="connsiteX21" fmla="*/ 2538382 w 3960000"/>
              <a:gd name="connsiteY21" fmla="*/ 802616 h 3960000"/>
              <a:gd name="connsiteX22" fmla="*/ 308009 w 3960000"/>
              <a:gd name="connsiteY22" fmla="*/ 0 h 3960000"/>
              <a:gd name="connsiteX23" fmla="*/ 3651991 w 3960000"/>
              <a:gd name="connsiteY23" fmla="*/ 0 h 3960000"/>
              <a:gd name="connsiteX24" fmla="*/ 3960000 w 3960000"/>
              <a:gd name="connsiteY24" fmla="*/ 308009 h 3960000"/>
              <a:gd name="connsiteX25" fmla="*/ 3960000 w 3960000"/>
              <a:gd name="connsiteY25" fmla="*/ 3651991 h 3960000"/>
              <a:gd name="connsiteX26" fmla="*/ 3651991 w 3960000"/>
              <a:gd name="connsiteY26" fmla="*/ 3960000 h 3960000"/>
              <a:gd name="connsiteX27" fmla="*/ 308009 w 3960000"/>
              <a:gd name="connsiteY27" fmla="*/ 3960000 h 3960000"/>
              <a:gd name="connsiteX28" fmla="*/ 0 w 3960000"/>
              <a:gd name="connsiteY28" fmla="*/ 3651991 h 3960000"/>
              <a:gd name="connsiteX29" fmla="*/ 0 w 3960000"/>
              <a:gd name="connsiteY29" fmla="*/ 308009 h 3960000"/>
              <a:gd name="connsiteX30" fmla="*/ 308009 w 3960000"/>
              <a:gd name="connsiteY30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07333 w 3960000"/>
              <a:gd name="connsiteY16" fmla="*/ 1117847 h 3960000"/>
              <a:gd name="connsiteX17" fmla="*/ 3108461 w 3960000"/>
              <a:gd name="connsiteY17" fmla="*/ 1185086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07333 w 3960000"/>
              <a:gd name="connsiteY16" fmla="*/ 1117847 h 3960000"/>
              <a:gd name="connsiteX17" fmla="*/ 3140091 w 3960000"/>
              <a:gd name="connsiteY17" fmla="*/ 1227260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34030 w 3960000"/>
              <a:gd name="connsiteY7" fmla="*/ 1745738 h 3960000"/>
              <a:gd name="connsiteX8" fmla="*/ 644257 w 3960000"/>
              <a:gd name="connsiteY8" fmla="*/ 1555506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56023 w 3960000"/>
              <a:gd name="connsiteY10" fmla="*/ 2244108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3960000" h="3960000">
                <a:moveTo>
                  <a:pt x="3160999" y="1374274"/>
                </a:moveTo>
                <a:lnTo>
                  <a:pt x="3155132" y="1419362"/>
                </a:lnTo>
                <a:lnTo>
                  <a:pt x="3160999" y="1374274"/>
                </a:lnTo>
                <a:close/>
                <a:moveTo>
                  <a:pt x="2496208" y="770986"/>
                </a:moveTo>
                <a:cubicBezTo>
                  <a:pt x="2113414" y="770986"/>
                  <a:pt x="1929581" y="1106902"/>
                  <a:pt x="1921633" y="1292845"/>
                </a:cubicBezTo>
                <a:cubicBezTo>
                  <a:pt x="1914712" y="1454769"/>
                  <a:pt x="1928136" y="1522392"/>
                  <a:pt x="1942445" y="1570340"/>
                </a:cubicBezTo>
                <a:cubicBezTo>
                  <a:pt x="1547199" y="1510736"/>
                  <a:pt x="1237189" y="1330681"/>
                  <a:pt x="815277" y="836121"/>
                </a:cubicBezTo>
                <a:cubicBezTo>
                  <a:pt x="618819" y="1229038"/>
                  <a:pt x="733086" y="1558961"/>
                  <a:pt x="965659" y="1735195"/>
                </a:cubicBezTo>
                <a:cubicBezTo>
                  <a:pt x="864541" y="1716416"/>
                  <a:pt x="662904" y="1695759"/>
                  <a:pt x="570453" y="1629310"/>
                </a:cubicBezTo>
                <a:cubicBezTo>
                  <a:pt x="597898" y="2016450"/>
                  <a:pt x="990931" y="2177657"/>
                  <a:pt x="1196057" y="2257108"/>
                </a:cubicBezTo>
                <a:cubicBezTo>
                  <a:pt x="1113718" y="2275887"/>
                  <a:pt x="943857" y="2321380"/>
                  <a:pt x="813848" y="2296824"/>
                </a:cubicBezTo>
                <a:cubicBezTo>
                  <a:pt x="926523" y="2634848"/>
                  <a:pt x="1326064" y="2611755"/>
                  <a:pt x="1486410" y="2607420"/>
                </a:cubicBezTo>
                <a:cubicBezTo>
                  <a:pt x="1297174" y="2749708"/>
                  <a:pt x="1000058" y="2795794"/>
                  <a:pt x="489408" y="2829018"/>
                </a:cubicBezTo>
                <a:cubicBezTo>
                  <a:pt x="914827" y="3139596"/>
                  <a:pt x="1734874" y="3242281"/>
                  <a:pt x="2062787" y="3146219"/>
                </a:cubicBezTo>
                <a:cubicBezTo>
                  <a:pt x="2763394" y="2903535"/>
                  <a:pt x="2915370" y="2621267"/>
                  <a:pt x="3074271" y="2105563"/>
                </a:cubicBezTo>
                <a:cubicBezTo>
                  <a:pt x="3173740" y="1733406"/>
                  <a:pt x="3145310" y="1648999"/>
                  <a:pt x="3207849" y="1493166"/>
                </a:cubicBezTo>
                <a:cubicBezTo>
                  <a:pt x="3270388" y="1337333"/>
                  <a:pt x="3414210" y="1276468"/>
                  <a:pt x="3449507" y="1170564"/>
                </a:cubicBezTo>
                <a:cubicBezTo>
                  <a:pt x="3349883" y="1192977"/>
                  <a:pt x="3252716" y="1239516"/>
                  <a:pt x="3140091" y="1227260"/>
                </a:cubicBezTo>
                <a:cubicBezTo>
                  <a:pt x="3219995" y="1183499"/>
                  <a:pt x="3274317" y="996523"/>
                  <a:pt x="3324107" y="851504"/>
                </a:cubicBezTo>
                <a:cubicBezTo>
                  <a:pt x="3215037" y="921165"/>
                  <a:pt x="3152155" y="998691"/>
                  <a:pt x="2995677" y="1008938"/>
                </a:cubicBezTo>
                <a:cubicBezTo>
                  <a:pt x="2884471" y="881691"/>
                  <a:pt x="2678487" y="770986"/>
                  <a:pt x="2496208" y="770986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00" name="Rounded Rectangle 3">
            <a:extLst>
              <a:ext uri="{FF2B5EF4-FFF2-40B4-BE49-F238E27FC236}">
                <a16:creationId xmlns:a16="http://schemas.microsoft.com/office/drawing/2014/main" id="{C2FE4DD9-BD0F-42FA-8558-1E2788EACC02}"/>
              </a:ext>
            </a:extLst>
          </p:cNvPr>
          <p:cNvSpPr>
            <a:spLocks noChangeAspect="1"/>
          </p:cNvSpPr>
          <p:nvPr/>
        </p:nvSpPr>
        <p:spPr>
          <a:xfrm>
            <a:off x="6121262" y="5634756"/>
            <a:ext cx="519265" cy="519265"/>
          </a:xfrm>
          <a:custGeom>
            <a:avLst/>
            <a:gdLst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59137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960000" h="3960000">
                <a:moveTo>
                  <a:pt x="2841893" y="181064"/>
                </a:moveTo>
                <a:cubicBezTo>
                  <a:pt x="2485731" y="190239"/>
                  <a:pt x="2106781" y="339266"/>
                  <a:pt x="2105790" y="859562"/>
                </a:cubicBezTo>
                <a:lnTo>
                  <a:pt x="2106860" y="863292"/>
                </a:lnTo>
                <a:lnTo>
                  <a:pt x="2106860" y="1248172"/>
                </a:lnTo>
                <a:lnTo>
                  <a:pt x="1691968" y="1248172"/>
                </a:lnTo>
                <a:lnTo>
                  <a:pt x="1691968" y="1824236"/>
                </a:lnTo>
                <a:lnTo>
                  <a:pt x="2106860" y="1824236"/>
                </a:lnTo>
                <a:lnTo>
                  <a:pt x="2106860" y="3779396"/>
                </a:lnTo>
                <a:lnTo>
                  <a:pt x="2754932" y="3779396"/>
                </a:lnTo>
                <a:lnTo>
                  <a:pt x="2754932" y="1824236"/>
                </a:lnTo>
                <a:lnTo>
                  <a:pt x="3305869" y="1813665"/>
                </a:lnTo>
                <a:lnTo>
                  <a:pt x="3348152" y="1248172"/>
                </a:lnTo>
                <a:lnTo>
                  <a:pt x="2754932" y="1248172"/>
                </a:lnTo>
                <a:lnTo>
                  <a:pt x="2754932" y="907124"/>
                </a:lnTo>
                <a:cubicBezTo>
                  <a:pt x="2746287" y="682909"/>
                  <a:pt x="3126764" y="685506"/>
                  <a:pt x="3369037" y="704441"/>
                </a:cubicBezTo>
                <a:cubicBezTo>
                  <a:pt x="3391941" y="556446"/>
                  <a:pt x="3409927" y="381656"/>
                  <a:pt x="3410216" y="195189"/>
                </a:cubicBezTo>
                <a:cubicBezTo>
                  <a:pt x="3239930" y="163882"/>
                  <a:pt x="3118909" y="173928"/>
                  <a:pt x="2841893" y="181064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01" name="Rounded Rectangle 10">
            <a:extLst>
              <a:ext uri="{FF2B5EF4-FFF2-40B4-BE49-F238E27FC236}">
                <a16:creationId xmlns:a16="http://schemas.microsoft.com/office/drawing/2014/main" id="{798E328E-1056-4BD6-8D0A-FEC675AE63E6}"/>
              </a:ext>
            </a:extLst>
          </p:cNvPr>
          <p:cNvSpPr>
            <a:spLocks noChangeAspect="1"/>
          </p:cNvSpPr>
          <p:nvPr/>
        </p:nvSpPr>
        <p:spPr>
          <a:xfrm>
            <a:off x="7836637" y="5624208"/>
            <a:ext cx="521115" cy="529812"/>
          </a:xfrm>
          <a:custGeom>
            <a:avLst/>
            <a:gdLst/>
            <a:ahLst/>
            <a:cxnLst/>
            <a:rect l="l" t="t" r="r" b="b"/>
            <a:pathLst>
              <a:path w="3186824" h="3240000">
                <a:moveTo>
                  <a:pt x="2141174" y="1384899"/>
                </a:moveTo>
                <a:lnTo>
                  <a:pt x="2141174" y="1528887"/>
                </a:lnTo>
                <a:lnTo>
                  <a:pt x="1997174" y="1528887"/>
                </a:lnTo>
                <a:lnTo>
                  <a:pt x="1997174" y="1744911"/>
                </a:lnTo>
                <a:lnTo>
                  <a:pt x="2141174" y="1744911"/>
                </a:lnTo>
                <a:lnTo>
                  <a:pt x="2141174" y="1888899"/>
                </a:lnTo>
                <a:lnTo>
                  <a:pt x="2357174" y="1888899"/>
                </a:lnTo>
                <a:lnTo>
                  <a:pt x="2357174" y="1744911"/>
                </a:lnTo>
                <a:lnTo>
                  <a:pt x="2501174" y="1744911"/>
                </a:lnTo>
                <a:lnTo>
                  <a:pt x="2501174" y="1528887"/>
                </a:lnTo>
                <a:lnTo>
                  <a:pt x="2357174" y="1528887"/>
                </a:lnTo>
                <a:lnTo>
                  <a:pt x="2357174" y="1384899"/>
                </a:lnTo>
                <a:close/>
                <a:moveTo>
                  <a:pt x="1286582" y="1008157"/>
                </a:moveTo>
                <a:cubicBezTo>
                  <a:pt x="1148208" y="1006486"/>
                  <a:pt x="1009270" y="1051569"/>
                  <a:pt x="894997" y="1143711"/>
                </a:cubicBezTo>
                <a:cubicBezTo>
                  <a:pt x="666451" y="1327995"/>
                  <a:pt x="600947" y="1648602"/>
                  <a:pt x="738892" y="1907765"/>
                </a:cubicBezTo>
                <a:cubicBezTo>
                  <a:pt x="876837" y="2166928"/>
                  <a:pt x="1179371" y="2291639"/>
                  <a:pt x="1459875" y="2204971"/>
                </a:cubicBezTo>
                <a:cubicBezTo>
                  <a:pt x="1676459" y="2138053"/>
                  <a:pt x="1832801" y="1959669"/>
                  <a:pt x="1876637" y="1747242"/>
                </a:cubicBezTo>
                <a:lnTo>
                  <a:pt x="1879565" y="1747242"/>
                </a:lnTo>
                <a:lnTo>
                  <a:pt x="1879565" y="1728291"/>
                </a:lnTo>
                <a:cubicBezTo>
                  <a:pt x="1891883" y="1671800"/>
                  <a:pt x="1894168" y="1612713"/>
                  <a:pt x="1887545" y="1552862"/>
                </a:cubicBezTo>
                <a:lnTo>
                  <a:pt x="1879565" y="1553745"/>
                </a:lnTo>
                <a:lnTo>
                  <a:pt x="1879565" y="1531218"/>
                </a:lnTo>
                <a:lnTo>
                  <a:pt x="1231565" y="1531218"/>
                </a:lnTo>
                <a:lnTo>
                  <a:pt x="1231565" y="1747242"/>
                </a:lnTo>
                <a:lnTo>
                  <a:pt x="1565835" y="1747242"/>
                </a:lnTo>
                <a:cubicBezTo>
                  <a:pt x="1530201" y="1827940"/>
                  <a:pt x="1460959" y="1892348"/>
                  <a:pt x="1371795" y="1919897"/>
                </a:cubicBezTo>
                <a:cubicBezTo>
                  <a:pt x="1228031" y="1964316"/>
                  <a:pt x="1072976" y="1900399"/>
                  <a:pt x="1002277" y="1767573"/>
                </a:cubicBezTo>
                <a:cubicBezTo>
                  <a:pt x="931578" y="1634747"/>
                  <a:pt x="965150" y="1470429"/>
                  <a:pt x="1082284" y="1375980"/>
                </a:cubicBezTo>
                <a:cubicBezTo>
                  <a:pt x="1199418" y="1281531"/>
                  <a:pt x="1367118" y="1283556"/>
                  <a:pt x="1481937" y="1380807"/>
                </a:cubicBezTo>
                <a:lnTo>
                  <a:pt x="1674778" y="1153129"/>
                </a:lnTo>
                <a:cubicBezTo>
                  <a:pt x="1562764" y="1058254"/>
                  <a:pt x="1424955" y="1009828"/>
                  <a:pt x="1286582" y="1008157"/>
                </a:cubicBezTo>
                <a:close/>
                <a:moveTo>
                  <a:pt x="293028" y="0"/>
                </a:moveTo>
                <a:lnTo>
                  <a:pt x="2893796" y="0"/>
                </a:lnTo>
                <a:cubicBezTo>
                  <a:pt x="3055631" y="0"/>
                  <a:pt x="3186824" y="131193"/>
                  <a:pt x="3186824" y="293028"/>
                </a:cubicBezTo>
                <a:lnTo>
                  <a:pt x="3186824" y="2946972"/>
                </a:lnTo>
                <a:cubicBezTo>
                  <a:pt x="3186824" y="3108807"/>
                  <a:pt x="3055631" y="3240000"/>
                  <a:pt x="2893796" y="3240000"/>
                </a:cubicBezTo>
                <a:lnTo>
                  <a:pt x="293028" y="3240000"/>
                </a:lnTo>
                <a:cubicBezTo>
                  <a:pt x="131193" y="3240000"/>
                  <a:pt x="0" y="3108807"/>
                  <a:pt x="0" y="2946972"/>
                </a:cubicBezTo>
                <a:lnTo>
                  <a:pt x="0" y="293028"/>
                </a:lnTo>
                <a:cubicBezTo>
                  <a:pt x="0" y="131193"/>
                  <a:pt x="131193" y="0"/>
                  <a:pt x="29302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02" name="Block Arc 6">
            <a:extLst>
              <a:ext uri="{FF2B5EF4-FFF2-40B4-BE49-F238E27FC236}">
                <a16:creationId xmlns:a16="http://schemas.microsoft.com/office/drawing/2014/main" id="{62965521-2EFF-4BE9-866C-3D9369FA5C74}"/>
              </a:ext>
            </a:extLst>
          </p:cNvPr>
          <p:cNvSpPr/>
          <p:nvPr/>
        </p:nvSpPr>
        <p:spPr>
          <a:xfrm>
            <a:off x="8626102" y="5660698"/>
            <a:ext cx="488516" cy="493322"/>
          </a:xfrm>
          <a:custGeom>
            <a:avLst/>
            <a:gdLst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734726 w 3221102"/>
              <a:gd name="connsiteY22" fmla="*/ 869255 h 3221116"/>
              <a:gd name="connsiteX23" fmla="*/ 1956122 w 3221102"/>
              <a:gd name="connsiteY23" fmla="*/ 1110076 h 3221116"/>
              <a:gd name="connsiteX24" fmla="*/ 1973374 w 3221102"/>
              <a:gd name="connsiteY24" fmla="*/ 875315 h 3221116"/>
              <a:gd name="connsiteX25" fmla="*/ 2333414 w 3221102"/>
              <a:gd name="connsiteY25" fmla="*/ 875315 h 3221116"/>
              <a:gd name="connsiteX26" fmla="*/ 2324788 w 3221102"/>
              <a:gd name="connsiteY26" fmla="*/ 2054049 h 3221116"/>
              <a:gd name="connsiteX27" fmla="*/ 2661746 w 3221102"/>
              <a:gd name="connsiteY27" fmla="*/ 2179658 h 3221116"/>
              <a:gd name="connsiteX28" fmla="*/ 2691046 w 3221102"/>
              <a:gd name="connsiteY28" fmla="*/ 2188689 h 3221116"/>
              <a:gd name="connsiteX29" fmla="*/ 2667011 w 3221102"/>
              <a:gd name="connsiteY29" fmla="*/ 2175828 h 3221116"/>
              <a:gd name="connsiteX30" fmla="*/ 2332141 w 3221102"/>
              <a:gd name="connsiteY30" fmla="*/ 653899 h 3221116"/>
              <a:gd name="connsiteX31" fmla="*/ 776764 w 3221102"/>
              <a:gd name="connsiteY31" fmla="*/ 749845 h 3221116"/>
              <a:gd name="connsiteX32" fmla="*/ 631487 w 3221102"/>
              <a:gd name="connsiteY32" fmla="*/ 2301392 h 3221116"/>
              <a:gd name="connsiteX33" fmla="*/ 2142017 w 3221102"/>
              <a:gd name="connsiteY33" fmla="*/ 2684410 h 3221116"/>
              <a:gd name="connsiteX34" fmla="*/ 2324866 w 3221102"/>
              <a:gd name="connsiteY34" fmla="*/ 3053856 h 3221116"/>
              <a:gd name="connsiteX35" fmla="*/ 294693 w 3221102"/>
              <a:gd name="connsiteY35" fmla="*/ 2539075 h 3221116"/>
              <a:gd name="connsiteX36" fmla="*/ 489947 w 3221102"/>
              <a:gd name="connsiteY36" fmla="*/ 453774 h 3221116"/>
              <a:gd name="connsiteX37" fmla="*/ 1651152 w 3221102"/>
              <a:gd name="connsiteY37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734726 w 3221102"/>
              <a:gd name="connsiteY22" fmla="*/ 869255 h 3221116"/>
              <a:gd name="connsiteX23" fmla="*/ 1956122 w 3221102"/>
              <a:gd name="connsiteY23" fmla="*/ 1110076 h 3221116"/>
              <a:gd name="connsiteX24" fmla="*/ 1973374 w 3221102"/>
              <a:gd name="connsiteY24" fmla="*/ 875315 h 3221116"/>
              <a:gd name="connsiteX25" fmla="*/ 2333414 w 3221102"/>
              <a:gd name="connsiteY25" fmla="*/ 875315 h 3221116"/>
              <a:gd name="connsiteX26" fmla="*/ 2324788 w 3221102"/>
              <a:gd name="connsiteY26" fmla="*/ 2054049 h 3221116"/>
              <a:gd name="connsiteX27" fmla="*/ 2661746 w 3221102"/>
              <a:gd name="connsiteY27" fmla="*/ 2179658 h 3221116"/>
              <a:gd name="connsiteX28" fmla="*/ 2691046 w 3221102"/>
              <a:gd name="connsiteY28" fmla="*/ 2188689 h 3221116"/>
              <a:gd name="connsiteX29" fmla="*/ 2667011 w 3221102"/>
              <a:gd name="connsiteY29" fmla="*/ 2175828 h 3221116"/>
              <a:gd name="connsiteX30" fmla="*/ 2332141 w 3221102"/>
              <a:gd name="connsiteY30" fmla="*/ 653899 h 3221116"/>
              <a:gd name="connsiteX31" fmla="*/ 776764 w 3221102"/>
              <a:gd name="connsiteY31" fmla="*/ 749845 h 3221116"/>
              <a:gd name="connsiteX32" fmla="*/ 631487 w 3221102"/>
              <a:gd name="connsiteY32" fmla="*/ 2301392 h 3221116"/>
              <a:gd name="connsiteX33" fmla="*/ 2142017 w 3221102"/>
              <a:gd name="connsiteY33" fmla="*/ 2684410 h 3221116"/>
              <a:gd name="connsiteX34" fmla="*/ 2324866 w 3221102"/>
              <a:gd name="connsiteY34" fmla="*/ 3053856 h 3221116"/>
              <a:gd name="connsiteX35" fmla="*/ 294693 w 3221102"/>
              <a:gd name="connsiteY35" fmla="*/ 2539075 h 3221116"/>
              <a:gd name="connsiteX36" fmla="*/ 489947 w 3221102"/>
              <a:gd name="connsiteY36" fmla="*/ 453774 h 3221116"/>
              <a:gd name="connsiteX37" fmla="*/ 1651152 w 3221102"/>
              <a:gd name="connsiteY37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151233"/>
              <a:gd name="connsiteY0" fmla="*/ 2175617 h 3221116"/>
              <a:gd name="connsiteX1" fmla="*/ 2658205 w 3151233"/>
              <a:gd name="connsiteY1" fmla="*/ 2178566 h 3221116"/>
              <a:gd name="connsiteX2" fmla="*/ 2664630 w 3151233"/>
              <a:gd name="connsiteY2" fmla="*/ 2175617 h 3221116"/>
              <a:gd name="connsiteX3" fmla="*/ 1477043 w 3151233"/>
              <a:gd name="connsiteY3" fmla="*/ 1144372 h 3221116"/>
              <a:gd name="connsiteX4" fmla="*/ 1409070 w 3151233"/>
              <a:gd name="connsiteY4" fmla="*/ 1159393 h 3221116"/>
              <a:gd name="connsiteX5" fmla="*/ 1152384 w 3151233"/>
              <a:gd name="connsiteY5" fmla="*/ 1703728 h 3221116"/>
              <a:gd name="connsiteX6" fmla="*/ 1514013 w 3151233"/>
              <a:gd name="connsiteY6" fmla="*/ 2152290 h 3221116"/>
              <a:gd name="connsiteX7" fmla="*/ 1850815 w 3151233"/>
              <a:gd name="connsiteY7" fmla="*/ 1654259 h 3221116"/>
              <a:gd name="connsiteX8" fmla="*/ 1830467 w 3151233"/>
              <a:gd name="connsiteY8" fmla="*/ 1515986 h 3221116"/>
              <a:gd name="connsiteX9" fmla="*/ 1477043 w 3151233"/>
              <a:gd name="connsiteY9" fmla="*/ 1144372 h 3221116"/>
              <a:gd name="connsiteX10" fmla="*/ 1651152 w 3151233"/>
              <a:gd name="connsiteY10" fmla="*/ 501 h 3221116"/>
              <a:gd name="connsiteX11" fmla="*/ 2580395 w 3151233"/>
              <a:gd name="connsiteY11" fmla="*/ 324821 h 3221116"/>
              <a:gd name="connsiteX12" fmla="*/ 3030464 w 3151233"/>
              <a:gd name="connsiteY12" fmla="*/ 2249544 h 3221116"/>
              <a:gd name="connsiteX13" fmla="*/ 2585849 w 3151233"/>
              <a:gd name="connsiteY13" fmla="*/ 2588887 h 3221116"/>
              <a:gd name="connsiteX14" fmla="*/ 1973374 w 3151233"/>
              <a:gd name="connsiteY14" fmla="*/ 2195096 h 3221116"/>
              <a:gd name="connsiteX15" fmla="*/ 1390827 w 3151233"/>
              <a:gd name="connsiteY15" fmla="*/ 2527630 h 3221116"/>
              <a:gd name="connsiteX16" fmla="*/ 783896 w 3151233"/>
              <a:gd name="connsiteY16" fmla="*/ 1665044 h 3221116"/>
              <a:gd name="connsiteX17" fmla="*/ 1268509 w 3151233"/>
              <a:gd name="connsiteY17" fmla="*/ 819983 h 3221116"/>
              <a:gd name="connsiteX18" fmla="*/ 1328805 w 3151233"/>
              <a:gd name="connsiteY18" fmla="*/ 807930 h 3221116"/>
              <a:gd name="connsiteX19" fmla="*/ 1390827 w 3151233"/>
              <a:gd name="connsiteY19" fmla="*/ 802457 h 3221116"/>
              <a:gd name="connsiteX20" fmla="*/ 1462242 w 3151233"/>
              <a:gd name="connsiteY20" fmla="*/ 801708 h 3221116"/>
              <a:gd name="connsiteX21" fmla="*/ 1956122 w 3151233"/>
              <a:gd name="connsiteY21" fmla="*/ 1110076 h 3221116"/>
              <a:gd name="connsiteX22" fmla="*/ 1973374 w 3151233"/>
              <a:gd name="connsiteY22" fmla="*/ 875315 h 3221116"/>
              <a:gd name="connsiteX23" fmla="*/ 2333414 w 3151233"/>
              <a:gd name="connsiteY23" fmla="*/ 875315 h 3221116"/>
              <a:gd name="connsiteX24" fmla="*/ 2324788 w 3151233"/>
              <a:gd name="connsiteY24" fmla="*/ 2054049 h 3221116"/>
              <a:gd name="connsiteX25" fmla="*/ 2661746 w 3151233"/>
              <a:gd name="connsiteY25" fmla="*/ 2179658 h 3221116"/>
              <a:gd name="connsiteX26" fmla="*/ 2691046 w 3151233"/>
              <a:gd name="connsiteY26" fmla="*/ 2188689 h 3221116"/>
              <a:gd name="connsiteX27" fmla="*/ 2667011 w 3151233"/>
              <a:gd name="connsiteY27" fmla="*/ 2175828 h 3221116"/>
              <a:gd name="connsiteX28" fmla="*/ 2332141 w 3151233"/>
              <a:gd name="connsiteY28" fmla="*/ 653899 h 3221116"/>
              <a:gd name="connsiteX29" fmla="*/ 776764 w 3151233"/>
              <a:gd name="connsiteY29" fmla="*/ 749845 h 3221116"/>
              <a:gd name="connsiteX30" fmla="*/ 631487 w 3151233"/>
              <a:gd name="connsiteY30" fmla="*/ 2301392 h 3221116"/>
              <a:gd name="connsiteX31" fmla="*/ 2142017 w 3151233"/>
              <a:gd name="connsiteY31" fmla="*/ 2684410 h 3221116"/>
              <a:gd name="connsiteX32" fmla="*/ 2324866 w 3151233"/>
              <a:gd name="connsiteY32" fmla="*/ 3053856 h 3221116"/>
              <a:gd name="connsiteX33" fmla="*/ 294693 w 3151233"/>
              <a:gd name="connsiteY33" fmla="*/ 2539075 h 3221116"/>
              <a:gd name="connsiteX34" fmla="*/ 489947 w 3151233"/>
              <a:gd name="connsiteY34" fmla="*/ 453774 h 3221116"/>
              <a:gd name="connsiteX35" fmla="*/ 1651152 w 3151233"/>
              <a:gd name="connsiteY35" fmla="*/ 501 h 3221116"/>
              <a:gd name="connsiteX0" fmla="*/ 2664630 w 3161851"/>
              <a:gd name="connsiteY0" fmla="*/ 2175617 h 3221116"/>
              <a:gd name="connsiteX1" fmla="*/ 2658205 w 3161851"/>
              <a:gd name="connsiteY1" fmla="*/ 2178566 h 3221116"/>
              <a:gd name="connsiteX2" fmla="*/ 2664630 w 3161851"/>
              <a:gd name="connsiteY2" fmla="*/ 2175617 h 3221116"/>
              <a:gd name="connsiteX3" fmla="*/ 1477043 w 3161851"/>
              <a:gd name="connsiteY3" fmla="*/ 1144372 h 3221116"/>
              <a:gd name="connsiteX4" fmla="*/ 1409070 w 3161851"/>
              <a:gd name="connsiteY4" fmla="*/ 1159393 h 3221116"/>
              <a:gd name="connsiteX5" fmla="*/ 1152384 w 3161851"/>
              <a:gd name="connsiteY5" fmla="*/ 1703728 h 3221116"/>
              <a:gd name="connsiteX6" fmla="*/ 1514013 w 3161851"/>
              <a:gd name="connsiteY6" fmla="*/ 2152290 h 3221116"/>
              <a:gd name="connsiteX7" fmla="*/ 1850815 w 3161851"/>
              <a:gd name="connsiteY7" fmla="*/ 1654259 h 3221116"/>
              <a:gd name="connsiteX8" fmla="*/ 1830467 w 3161851"/>
              <a:gd name="connsiteY8" fmla="*/ 1515986 h 3221116"/>
              <a:gd name="connsiteX9" fmla="*/ 1477043 w 3161851"/>
              <a:gd name="connsiteY9" fmla="*/ 1144372 h 3221116"/>
              <a:gd name="connsiteX10" fmla="*/ 1651152 w 3161851"/>
              <a:gd name="connsiteY10" fmla="*/ 501 h 3221116"/>
              <a:gd name="connsiteX11" fmla="*/ 2580395 w 3161851"/>
              <a:gd name="connsiteY11" fmla="*/ 324821 h 3221116"/>
              <a:gd name="connsiteX12" fmla="*/ 3030464 w 3161851"/>
              <a:gd name="connsiteY12" fmla="*/ 2249544 h 3221116"/>
              <a:gd name="connsiteX13" fmla="*/ 2585849 w 3161851"/>
              <a:gd name="connsiteY13" fmla="*/ 2588887 h 3221116"/>
              <a:gd name="connsiteX14" fmla="*/ 1973374 w 3161851"/>
              <a:gd name="connsiteY14" fmla="*/ 2195096 h 3221116"/>
              <a:gd name="connsiteX15" fmla="*/ 1390827 w 3161851"/>
              <a:gd name="connsiteY15" fmla="*/ 2527630 h 3221116"/>
              <a:gd name="connsiteX16" fmla="*/ 783896 w 3161851"/>
              <a:gd name="connsiteY16" fmla="*/ 1665044 h 3221116"/>
              <a:gd name="connsiteX17" fmla="*/ 1268509 w 3161851"/>
              <a:gd name="connsiteY17" fmla="*/ 819983 h 3221116"/>
              <a:gd name="connsiteX18" fmla="*/ 1328805 w 3161851"/>
              <a:gd name="connsiteY18" fmla="*/ 807930 h 3221116"/>
              <a:gd name="connsiteX19" fmla="*/ 1390827 w 3161851"/>
              <a:gd name="connsiteY19" fmla="*/ 802457 h 3221116"/>
              <a:gd name="connsiteX20" fmla="*/ 1462242 w 3161851"/>
              <a:gd name="connsiteY20" fmla="*/ 801708 h 3221116"/>
              <a:gd name="connsiteX21" fmla="*/ 1956122 w 3161851"/>
              <a:gd name="connsiteY21" fmla="*/ 1110076 h 3221116"/>
              <a:gd name="connsiteX22" fmla="*/ 1973374 w 3161851"/>
              <a:gd name="connsiteY22" fmla="*/ 875315 h 3221116"/>
              <a:gd name="connsiteX23" fmla="*/ 2333414 w 3161851"/>
              <a:gd name="connsiteY23" fmla="*/ 875315 h 3221116"/>
              <a:gd name="connsiteX24" fmla="*/ 2324788 w 3161851"/>
              <a:gd name="connsiteY24" fmla="*/ 2054049 h 3221116"/>
              <a:gd name="connsiteX25" fmla="*/ 2661746 w 3161851"/>
              <a:gd name="connsiteY25" fmla="*/ 2179658 h 3221116"/>
              <a:gd name="connsiteX26" fmla="*/ 2691046 w 3161851"/>
              <a:gd name="connsiteY26" fmla="*/ 2188689 h 3221116"/>
              <a:gd name="connsiteX27" fmla="*/ 2667011 w 3161851"/>
              <a:gd name="connsiteY27" fmla="*/ 2175828 h 3221116"/>
              <a:gd name="connsiteX28" fmla="*/ 2332141 w 3161851"/>
              <a:gd name="connsiteY28" fmla="*/ 653899 h 3221116"/>
              <a:gd name="connsiteX29" fmla="*/ 776764 w 3161851"/>
              <a:gd name="connsiteY29" fmla="*/ 749845 h 3221116"/>
              <a:gd name="connsiteX30" fmla="*/ 631487 w 3161851"/>
              <a:gd name="connsiteY30" fmla="*/ 2301392 h 3221116"/>
              <a:gd name="connsiteX31" fmla="*/ 2142017 w 3161851"/>
              <a:gd name="connsiteY31" fmla="*/ 2684410 h 3221116"/>
              <a:gd name="connsiteX32" fmla="*/ 2324866 w 3161851"/>
              <a:gd name="connsiteY32" fmla="*/ 3053856 h 3221116"/>
              <a:gd name="connsiteX33" fmla="*/ 294693 w 3161851"/>
              <a:gd name="connsiteY33" fmla="*/ 2539075 h 3221116"/>
              <a:gd name="connsiteX34" fmla="*/ 489947 w 3161851"/>
              <a:gd name="connsiteY34" fmla="*/ 453774 h 3221116"/>
              <a:gd name="connsiteX35" fmla="*/ 1651152 w 3161851"/>
              <a:gd name="connsiteY35" fmla="*/ 501 h 3221116"/>
              <a:gd name="connsiteX0" fmla="*/ 2664630 w 3182629"/>
              <a:gd name="connsiteY0" fmla="*/ 2175617 h 3221116"/>
              <a:gd name="connsiteX1" fmla="*/ 2658205 w 3182629"/>
              <a:gd name="connsiteY1" fmla="*/ 2178566 h 3221116"/>
              <a:gd name="connsiteX2" fmla="*/ 2664630 w 3182629"/>
              <a:gd name="connsiteY2" fmla="*/ 2175617 h 3221116"/>
              <a:gd name="connsiteX3" fmla="*/ 1477043 w 3182629"/>
              <a:gd name="connsiteY3" fmla="*/ 1144372 h 3221116"/>
              <a:gd name="connsiteX4" fmla="*/ 1409070 w 3182629"/>
              <a:gd name="connsiteY4" fmla="*/ 1159393 h 3221116"/>
              <a:gd name="connsiteX5" fmla="*/ 1152384 w 3182629"/>
              <a:gd name="connsiteY5" fmla="*/ 1703728 h 3221116"/>
              <a:gd name="connsiteX6" fmla="*/ 1514013 w 3182629"/>
              <a:gd name="connsiteY6" fmla="*/ 2152290 h 3221116"/>
              <a:gd name="connsiteX7" fmla="*/ 1850815 w 3182629"/>
              <a:gd name="connsiteY7" fmla="*/ 1654259 h 3221116"/>
              <a:gd name="connsiteX8" fmla="*/ 1830467 w 3182629"/>
              <a:gd name="connsiteY8" fmla="*/ 1515986 h 3221116"/>
              <a:gd name="connsiteX9" fmla="*/ 1477043 w 3182629"/>
              <a:gd name="connsiteY9" fmla="*/ 1144372 h 3221116"/>
              <a:gd name="connsiteX10" fmla="*/ 1651152 w 3182629"/>
              <a:gd name="connsiteY10" fmla="*/ 501 h 3221116"/>
              <a:gd name="connsiteX11" fmla="*/ 2580395 w 3182629"/>
              <a:gd name="connsiteY11" fmla="*/ 324821 h 3221116"/>
              <a:gd name="connsiteX12" fmla="*/ 3030464 w 3182629"/>
              <a:gd name="connsiteY12" fmla="*/ 2249544 h 3221116"/>
              <a:gd name="connsiteX13" fmla="*/ 2585849 w 3182629"/>
              <a:gd name="connsiteY13" fmla="*/ 2588887 h 3221116"/>
              <a:gd name="connsiteX14" fmla="*/ 1973374 w 3182629"/>
              <a:gd name="connsiteY14" fmla="*/ 2195096 h 3221116"/>
              <a:gd name="connsiteX15" fmla="*/ 1390827 w 3182629"/>
              <a:gd name="connsiteY15" fmla="*/ 2527630 h 3221116"/>
              <a:gd name="connsiteX16" fmla="*/ 783896 w 3182629"/>
              <a:gd name="connsiteY16" fmla="*/ 1665044 h 3221116"/>
              <a:gd name="connsiteX17" fmla="*/ 1268509 w 3182629"/>
              <a:gd name="connsiteY17" fmla="*/ 819983 h 3221116"/>
              <a:gd name="connsiteX18" fmla="*/ 1328805 w 3182629"/>
              <a:gd name="connsiteY18" fmla="*/ 807930 h 3221116"/>
              <a:gd name="connsiteX19" fmla="*/ 1390827 w 3182629"/>
              <a:gd name="connsiteY19" fmla="*/ 802457 h 3221116"/>
              <a:gd name="connsiteX20" fmla="*/ 1462242 w 3182629"/>
              <a:gd name="connsiteY20" fmla="*/ 801708 h 3221116"/>
              <a:gd name="connsiteX21" fmla="*/ 1956122 w 3182629"/>
              <a:gd name="connsiteY21" fmla="*/ 1110076 h 3221116"/>
              <a:gd name="connsiteX22" fmla="*/ 1973374 w 3182629"/>
              <a:gd name="connsiteY22" fmla="*/ 875315 h 3221116"/>
              <a:gd name="connsiteX23" fmla="*/ 2333414 w 3182629"/>
              <a:gd name="connsiteY23" fmla="*/ 875315 h 3221116"/>
              <a:gd name="connsiteX24" fmla="*/ 2324788 w 3182629"/>
              <a:gd name="connsiteY24" fmla="*/ 2054049 h 3221116"/>
              <a:gd name="connsiteX25" fmla="*/ 2661746 w 3182629"/>
              <a:gd name="connsiteY25" fmla="*/ 2179658 h 3221116"/>
              <a:gd name="connsiteX26" fmla="*/ 2691046 w 3182629"/>
              <a:gd name="connsiteY26" fmla="*/ 2188689 h 3221116"/>
              <a:gd name="connsiteX27" fmla="*/ 2667011 w 3182629"/>
              <a:gd name="connsiteY27" fmla="*/ 2175828 h 3221116"/>
              <a:gd name="connsiteX28" fmla="*/ 2332141 w 3182629"/>
              <a:gd name="connsiteY28" fmla="*/ 653899 h 3221116"/>
              <a:gd name="connsiteX29" fmla="*/ 776764 w 3182629"/>
              <a:gd name="connsiteY29" fmla="*/ 749845 h 3221116"/>
              <a:gd name="connsiteX30" fmla="*/ 631487 w 3182629"/>
              <a:gd name="connsiteY30" fmla="*/ 2301392 h 3221116"/>
              <a:gd name="connsiteX31" fmla="*/ 2142017 w 3182629"/>
              <a:gd name="connsiteY31" fmla="*/ 2684410 h 3221116"/>
              <a:gd name="connsiteX32" fmla="*/ 2324866 w 3182629"/>
              <a:gd name="connsiteY32" fmla="*/ 3053856 h 3221116"/>
              <a:gd name="connsiteX33" fmla="*/ 294693 w 3182629"/>
              <a:gd name="connsiteY33" fmla="*/ 2539075 h 3221116"/>
              <a:gd name="connsiteX34" fmla="*/ 489947 w 3182629"/>
              <a:gd name="connsiteY34" fmla="*/ 453774 h 3221116"/>
              <a:gd name="connsiteX35" fmla="*/ 1651152 w 3182629"/>
              <a:gd name="connsiteY35" fmla="*/ 501 h 3221116"/>
              <a:gd name="connsiteX0" fmla="*/ 2664630 w 3189723"/>
              <a:gd name="connsiteY0" fmla="*/ 2175617 h 3221116"/>
              <a:gd name="connsiteX1" fmla="*/ 2658205 w 3189723"/>
              <a:gd name="connsiteY1" fmla="*/ 2178566 h 3221116"/>
              <a:gd name="connsiteX2" fmla="*/ 2664630 w 3189723"/>
              <a:gd name="connsiteY2" fmla="*/ 2175617 h 3221116"/>
              <a:gd name="connsiteX3" fmla="*/ 1477043 w 3189723"/>
              <a:gd name="connsiteY3" fmla="*/ 1144372 h 3221116"/>
              <a:gd name="connsiteX4" fmla="*/ 1409070 w 3189723"/>
              <a:gd name="connsiteY4" fmla="*/ 1159393 h 3221116"/>
              <a:gd name="connsiteX5" fmla="*/ 1152384 w 3189723"/>
              <a:gd name="connsiteY5" fmla="*/ 1703728 h 3221116"/>
              <a:gd name="connsiteX6" fmla="*/ 1514013 w 3189723"/>
              <a:gd name="connsiteY6" fmla="*/ 2152290 h 3221116"/>
              <a:gd name="connsiteX7" fmla="*/ 1850815 w 3189723"/>
              <a:gd name="connsiteY7" fmla="*/ 1654259 h 3221116"/>
              <a:gd name="connsiteX8" fmla="*/ 1830467 w 3189723"/>
              <a:gd name="connsiteY8" fmla="*/ 1515986 h 3221116"/>
              <a:gd name="connsiteX9" fmla="*/ 1477043 w 3189723"/>
              <a:gd name="connsiteY9" fmla="*/ 1144372 h 3221116"/>
              <a:gd name="connsiteX10" fmla="*/ 1651152 w 3189723"/>
              <a:gd name="connsiteY10" fmla="*/ 501 h 3221116"/>
              <a:gd name="connsiteX11" fmla="*/ 2580395 w 3189723"/>
              <a:gd name="connsiteY11" fmla="*/ 324821 h 3221116"/>
              <a:gd name="connsiteX12" fmla="*/ 3030464 w 3189723"/>
              <a:gd name="connsiteY12" fmla="*/ 2249544 h 3221116"/>
              <a:gd name="connsiteX13" fmla="*/ 2585849 w 3189723"/>
              <a:gd name="connsiteY13" fmla="*/ 2588887 h 3221116"/>
              <a:gd name="connsiteX14" fmla="*/ 1973374 w 3189723"/>
              <a:gd name="connsiteY14" fmla="*/ 2195096 h 3221116"/>
              <a:gd name="connsiteX15" fmla="*/ 1390827 w 3189723"/>
              <a:gd name="connsiteY15" fmla="*/ 2527630 h 3221116"/>
              <a:gd name="connsiteX16" fmla="*/ 783896 w 3189723"/>
              <a:gd name="connsiteY16" fmla="*/ 1665044 h 3221116"/>
              <a:gd name="connsiteX17" fmla="*/ 1268509 w 3189723"/>
              <a:gd name="connsiteY17" fmla="*/ 819983 h 3221116"/>
              <a:gd name="connsiteX18" fmla="*/ 1328805 w 3189723"/>
              <a:gd name="connsiteY18" fmla="*/ 807930 h 3221116"/>
              <a:gd name="connsiteX19" fmla="*/ 1390827 w 3189723"/>
              <a:gd name="connsiteY19" fmla="*/ 802457 h 3221116"/>
              <a:gd name="connsiteX20" fmla="*/ 1462242 w 3189723"/>
              <a:gd name="connsiteY20" fmla="*/ 801708 h 3221116"/>
              <a:gd name="connsiteX21" fmla="*/ 1956122 w 3189723"/>
              <a:gd name="connsiteY21" fmla="*/ 1110076 h 3221116"/>
              <a:gd name="connsiteX22" fmla="*/ 1973374 w 3189723"/>
              <a:gd name="connsiteY22" fmla="*/ 875315 h 3221116"/>
              <a:gd name="connsiteX23" fmla="*/ 2333414 w 3189723"/>
              <a:gd name="connsiteY23" fmla="*/ 875315 h 3221116"/>
              <a:gd name="connsiteX24" fmla="*/ 2324788 w 3189723"/>
              <a:gd name="connsiteY24" fmla="*/ 2054049 h 3221116"/>
              <a:gd name="connsiteX25" fmla="*/ 2661746 w 3189723"/>
              <a:gd name="connsiteY25" fmla="*/ 2179658 h 3221116"/>
              <a:gd name="connsiteX26" fmla="*/ 2691046 w 3189723"/>
              <a:gd name="connsiteY26" fmla="*/ 2188689 h 3221116"/>
              <a:gd name="connsiteX27" fmla="*/ 2667011 w 3189723"/>
              <a:gd name="connsiteY27" fmla="*/ 2175828 h 3221116"/>
              <a:gd name="connsiteX28" fmla="*/ 2332141 w 3189723"/>
              <a:gd name="connsiteY28" fmla="*/ 653899 h 3221116"/>
              <a:gd name="connsiteX29" fmla="*/ 776764 w 3189723"/>
              <a:gd name="connsiteY29" fmla="*/ 749845 h 3221116"/>
              <a:gd name="connsiteX30" fmla="*/ 631487 w 3189723"/>
              <a:gd name="connsiteY30" fmla="*/ 2301392 h 3221116"/>
              <a:gd name="connsiteX31" fmla="*/ 2142017 w 3189723"/>
              <a:gd name="connsiteY31" fmla="*/ 2684410 h 3221116"/>
              <a:gd name="connsiteX32" fmla="*/ 2324866 w 3189723"/>
              <a:gd name="connsiteY32" fmla="*/ 3053856 h 3221116"/>
              <a:gd name="connsiteX33" fmla="*/ 294693 w 3189723"/>
              <a:gd name="connsiteY33" fmla="*/ 2539075 h 3221116"/>
              <a:gd name="connsiteX34" fmla="*/ 489947 w 3189723"/>
              <a:gd name="connsiteY34" fmla="*/ 453774 h 3221116"/>
              <a:gd name="connsiteX35" fmla="*/ 1651152 w 3189723"/>
              <a:gd name="connsiteY35" fmla="*/ 501 h 3221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3189723" h="3221116">
                <a:moveTo>
                  <a:pt x="2664630" y="2175617"/>
                </a:moveTo>
                <a:lnTo>
                  <a:pt x="2658205" y="2178566"/>
                </a:lnTo>
                <a:cubicBezTo>
                  <a:pt x="2662222" y="2175972"/>
                  <a:pt x="2664284" y="2175096"/>
                  <a:pt x="2664630" y="2175617"/>
                </a:cubicBezTo>
                <a:close/>
                <a:moveTo>
                  <a:pt x="1477043" y="1144372"/>
                </a:moveTo>
                <a:lnTo>
                  <a:pt x="1409070" y="1159393"/>
                </a:lnTo>
                <a:cubicBezTo>
                  <a:pt x="1167974" y="1216277"/>
                  <a:pt x="1134894" y="1538245"/>
                  <a:pt x="1152384" y="1703728"/>
                </a:cubicBezTo>
                <a:cubicBezTo>
                  <a:pt x="1169874" y="1869211"/>
                  <a:pt x="1272747" y="2156947"/>
                  <a:pt x="1514013" y="2152290"/>
                </a:cubicBezTo>
                <a:cubicBezTo>
                  <a:pt x="1680659" y="2149073"/>
                  <a:pt x="1865876" y="1940767"/>
                  <a:pt x="1850815" y="1654259"/>
                </a:cubicBezTo>
                <a:cubicBezTo>
                  <a:pt x="1844015" y="1608142"/>
                  <a:pt x="1837162" y="1561942"/>
                  <a:pt x="1830467" y="1515986"/>
                </a:cubicBezTo>
                <a:cubicBezTo>
                  <a:pt x="1779361" y="1292438"/>
                  <a:pt x="1635542" y="1134285"/>
                  <a:pt x="1477043" y="1144372"/>
                </a:cubicBezTo>
                <a:close/>
                <a:moveTo>
                  <a:pt x="1651152" y="501"/>
                </a:moveTo>
                <a:cubicBezTo>
                  <a:pt x="1977584" y="8635"/>
                  <a:pt x="2235425" y="52153"/>
                  <a:pt x="2580395" y="324821"/>
                </a:cubicBezTo>
                <a:cubicBezTo>
                  <a:pt x="3000061" y="656529"/>
                  <a:pt x="3430704" y="1549940"/>
                  <a:pt x="3030464" y="2249544"/>
                </a:cubicBezTo>
                <a:cubicBezTo>
                  <a:pt x="2882259" y="2451798"/>
                  <a:pt x="2785813" y="2507403"/>
                  <a:pt x="2585849" y="2588887"/>
                </a:cubicBezTo>
                <a:cubicBezTo>
                  <a:pt x="2194785" y="2615774"/>
                  <a:pt x="1984876" y="2478759"/>
                  <a:pt x="1973374" y="2195096"/>
                </a:cubicBezTo>
                <a:cubicBezTo>
                  <a:pt x="1841986" y="2496540"/>
                  <a:pt x="1610941" y="2555551"/>
                  <a:pt x="1390827" y="2527630"/>
                </a:cubicBezTo>
                <a:cubicBezTo>
                  <a:pt x="1131071" y="2494680"/>
                  <a:pt x="853863" y="2136270"/>
                  <a:pt x="783896" y="1665044"/>
                </a:cubicBezTo>
                <a:cubicBezTo>
                  <a:pt x="715204" y="1202409"/>
                  <a:pt x="991941" y="900416"/>
                  <a:pt x="1268509" y="819983"/>
                </a:cubicBezTo>
                <a:cubicBezTo>
                  <a:pt x="1288264" y="814237"/>
                  <a:pt x="1308391" y="810536"/>
                  <a:pt x="1328805" y="807930"/>
                </a:cubicBezTo>
                <a:cubicBezTo>
                  <a:pt x="1349219" y="805325"/>
                  <a:pt x="1369921" y="803817"/>
                  <a:pt x="1390827" y="802457"/>
                </a:cubicBezTo>
                <a:cubicBezTo>
                  <a:pt x="1416795" y="800769"/>
                  <a:pt x="1355770" y="788713"/>
                  <a:pt x="1462242" y="801708"/>
                </a:cubicBezTo>
                <a:cubicBezTo>
                  <a:pt x="1599590" y="818472"/>
                  <a:pt x="1776043" y="890774"/>
                  <a:pt x="1956122" y="1110076"/>
                </a:cubicBezTo>
                <a:lnTo>
                  <a:pt x="1973374" y="875315"/>
                </a:lnTo>
                <a:lnTo>
                  <a:pt x="2333414" y="875315"/>
                </a:lnTo>
                <a:cubicBezTo>
                  <a:pt x="2330539" y="1325736"/>
                  <a:pt x="2327663" y="1603628"/>
                  <a:pt x="2324788" y="2054049"/>
                </a:cubicBezTo>
                <a:cubicBezTo>
                  <a:pt x="2290850" y="2479718"/>
                  <a:pt x="2627788" y="2217580"/>
                  <a:pt x="2661746" y="2179658"/>
                </a:cubicBezTo>
                <a:lnTo>
                  <a:pt x="2691046" y="2188689"/>
                </a:lnTo>
                <a:lnTo>
                  <a:pt x="2667011" y="2175828"/>
                </a:lnTo>
                <a:cubicBezTo>
                  <a:pt x="2945550" y="1655295"/>
                  <a:pt x="2803444" y="1009445"/>
                  <a:pt x="2332141" y="653899"/>
                </a:cubicBezTo>
                <a:cubicBezTo>
                  <a:pt x="1860838" y="298353"/>
                  <a:pt x="1200794" y="339069"/>
                  <a:pt x="776764" y="749845"/>
                </a:cubicBezTo>
                <a:cubicBezTo>
                  <a:pt x="352733" y="1160621"/>
                  <a:pt x="291083" y="1819040"/>
                  <a:pt x="631487" y="2301392"/>
                </a:cubicBezTo>
                <a:cubicBezTo>
                  <a:pt x="971891" y="2783745"/>
                  <a:pt x="1612904" y="2946283"/>
                  <a:pt x="2142017" y="2684410"/>
                </a:cubicBezTo>
                <a:lnTo>
                  <a:pt x="2324866" y="3053856"/>
                </a:lnTo>
                <a:cubicBezTo>
                  <a:pt x="1613730" y="3405817"/>
                  <a:pt x="752200" y="3187363"/>
                  <a:pt x="294693" y="2539075"/>
                </a:cubicBezTo>
                <a:cubicBezTo>
                  <a:pt x="-162814" y="1890787"/>
                  <a:pt x="-79956" y="1005863"/>
                  <a:pt x="489947" y="453774"/>
                </a:cubicBezTo>
                <a:cubicBezTo>
                  <a:pt x="810518" y="143225"/>
                  <a:pt x="1231454" y="-9956"/>
                  <a:pt x="1651152" y="50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03" name="Left Arrow 1">
            <a:extLst>
              <a:ext uri="{FF2B5EF4-FFF2-40B4-BE49-F238E27FC236}">
                <a16:creationId xmlns:a16="http://schemas.microsoft.com/office/drawing/2014/main" id="{1947BE1D-5A1D-43CF-B583-1D9110F2864D}"/>
              </a:ext>
            </a:extLst>
          </p:cNvPr>
          <p:cNvSpPr>
            <a:spLocks noChangeAspect="1"/>
          </p:cNvSpPr>
          <p:nvPr/>
        </p:nvSpPr>
        <p:spPr>
          <a:xfrm>
            <a:off x="11088980" y="5624208"/>
            <a:ext cx="544340" cy="529812"/>
          </a:xfrm>
          <a:custGeom>
            <a:avLst/>
            <a:gdLst/>
            <a:ahLst/>
            <a:cxnLst/>
            <a:rect l="l" t="t" r="r" b="b"/>
            <a:pathLst>
              <a:path w="3306630" h="3218379">
                <a:moveTo>
                  <a:pt x="0" y="2085651"/>
                </a:moveTo>
                <a:cubicBezTo>
                  <a:pt x="253919" y="2342528"/>
                  <a:pt x="881542" y="2297196"/>
                  <a:pt x="1388167" y="2271654"/>
                </a:cubicBezTo>
                <a:lnTo>
                  <a:pt x="1417952" y="2988872"/>
                </a:lnTo>
                <a:lnTo>
                  <a:pt x="717647" y="2950294"/>
                </a:lnTo>
                <a:cubicBezTo>
                  <a:pt x="467617" y="2928101"/>
                  <a:pt x="217417" y="2555860"/>
                  <a:pt x="0" y="2085651"/>
                </a:cubicBezTo>
                <a:close/>
                <a:moveTo>
                  <a:pt x="1969797" y="2019847"/>
                </a:moveTo>
                <a:lnTo>
                  <a:pt x="1969797" y="2274913"/>
                </a:lnTo>
                <a:lnTo>
                  <a:pt x="2657809" y="2274913"/>
                </a:lnTo>
                <a:cubicBezTo>
                  <a:pt x="2787205" y="2599270"/>
                  <a:pt x="2968360" y="2923626"/>
                  <a:pt x="2675062" y="2954686"/>
                </a:cubicBezTo>
                <a:lnTo>
                  <a:pt x="1969797" y="2963313"/>
                </a:lnTo>
                <a:lnTo>
                  <a:pt x="1969797" y="3218379"/>
                </a:lnTo>
                <a:lnTo>
                  <a:pt x="1429598" y="2619113"/>
                </a:lnTo>
                <a:close/>
                <a:moveTo>
                  <a:pt x="2961009" y="1275432"/>
                </a:moveTo>
                <a:lnTo>
                  <a:pt x="3277752" y="1901203"/>
                </a:lnTo>
                <a:cubicBezTo>
                  <a:pt x="3383548" y="2128832"/>
                  <a:pt x="3186278" y="2531632"/>
                  <a:pt x="2887773" y="2955026"/>
                </a:cubicBezTo>
                <a:cubicBezTo>
                  <a:pt x="2983276" y="2606687"/>
                  <a:pt x="2630206" y="2085815"/>
                  <a:pt x="2354773" y="1659836"/>
                </a:cubicBezTo>
                <a:close/>
                <a:moveTo>
                  <a:pt x="1019997" y="990789"/>
                </a:moveTo>
                <a:lnTo>
                  <a:pt x="1268877" y="1758248"/>
                </a:lnTo>
                <a:lnTo>
                  <a:pt x="1047983" y="1630715"/>
                </a:lnTo>
                <a:lnTo>
                  <a:pt x="703977" y="2226552"/>
                </a:lnTo>
                <a:cubicBezTo>
                  <a:pt x="358378" y="2176433"/>
                  <a:pt x="-13100" y="2171140"/>
                  <a:pt x="106650" y="1901606"/>
                </a:cubicBezTo>
                <a:lnTo>
                  <a:pt x="451811" y="1286515"/>
                </a:lnTo>
                <a:lnTo>
                  <a:pt x="230918" y="1158982"/>
                </a:lnTo>
                <a:close/>
                <a:moveTo>
                  <a:pt x="2174825" y="119764"/>
                </a:moveTo>
                <a:cubicBezTo>
                  <a:pt x="2220451" y="119103"/>
                  <a:pt x="2264887" y="143875"/>
                  <a:pt x="2308274" y="203493"/>
                </a:cubicBezTo>
                <a:lnTo>
                  <a:pt x="2668377" y="809957"/>
                </a:lnTo>
                <a:lnTo>
                  <a:pt x="2889271" y="682424"/>
                </a:lnTo>
                <a:lnTo>
                  <a:pt x="2640391" y="1449883"/>
                </a:lnTo>
                <a:lnTo>
                  <a:pt x="1851312" y="1281690"/>
                </a:lnTo>
                <a:lnTo>
                  <a:pt x="2072206" y="1154157"/>
                </a:lnTo>
                <a:lnTo>
                  <a:pt x="1728200" y="558321"/>
                </a:lnTo>
                <a:cubicBezTo>
                  <a:pt x="1890352" y="352642"/>
                  <a:pt x="2037947" y="121750"/>
                  <a:pt x="2174825" y="119764"/>
                </a:cubicBezTo>
                <a:close/>
                <a:moveTo>
                  <a:pt x="1831774" y="30"/>
                </a:moveTo>
                <a:cubicBezTo>
                  <a:pt x="1948530" y="539"/>
                  <a:pt x="2073232" y="7407"/>
                  <a:pt x="2202212" y="19111"/>
                </a:cubicBezTo>
                <a:cubicBezTo>
                  <a:pt x="1852790" y="110572"/>
                  <a:pt x="1578238" y="676776"/>
                  <a:pt x="1347045" y="1128297"/>
                </a:cubicBezTo>
                <a:lnTo>
                  <a:pt x="711024" y="795483"/>
                </a:lnTo>
                <a:lnTo>
                  <a:pt x="1094586" y="208291"/>
                </a:lnTo>
                <a:cubicBezTo>
                  <a:pt x="1202761" y="54213"/>
                  <a:pt x="1481508" y="-1496"/>
                  <a:pt x="1831774" y="3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04" name="Oval 35">
            <a:extLst>
              <a:ext uri="{FF2B5EF4-FFF2-40B4-BE49-F238E27FC236}">
                <a16:creationId xmlns:a16="http://schemas.microsoft.com/office/drawing/2014/main" id="{BCF76AF1-1ADE-45FB-9D44-99BC7FEECFA3}"/>
              </a:ext>
            </a:extLst>
          </p:cNvPr>
          <p:cNvSpPr/>
          <p:nvPr/>
        </p:nvSpPr>
        <p:spPr>
          <a:xfrm>
            <a:off x="10359195" y="5625275"/>
            <a:ext cx="426213" cy="537400"/>
          </a:xfrm>
          <a:custGeom>
            <a:avLst/>
            <a:gdLst/>
            <a:ahLst/>
            <a:cxnLst/>
            <a:rect l="l" t="t" r="r" b="b"/>
            <a:pathLst>
              <a:path w="2548531" h="3213371">
                <a:moveTo>
                  <a:pt x="792000" y="2498954"/>
                </a:moveTo>
                <a:lnTo>
                  <a:pt x="792000" y="2641726"/>
                </a:lnTo>
                <a:cubicBezTo>
                  <a:pt x="463357" y="2661706"/>
                  <a:pt x="216000" y="2748872"/>
                  <a:pt x="216000" y="2853371"/>
                </a:cubicBezTo>
                <a:cubicBezTo>
                  <a:pt x="216000" y="2972665"/>
                  <a:pt x="538355" y="3069371"/>
                  <a:pt x="936000" y="3069371"/>
                </a:cubicBezTo>
                <a:cubicBezTo>
                  <a:pt x="1333645" y="3069371"/>
                  <a:pt x="1656000" y="2972665"/>
                  <a:pt x="1656000" y="2853371"/>
                </a:cubicBezTo>
                <a:cubicBezTo>
                  <a:pt x="1656000" y="2748872"/>
                  <a:pt x="1408644" y="2661706"/>
                  <a:pt x="1080000" y="2641726"/>
                </a:cubicBezTo>
                <a:lnTo>
                  <a:pt x="1080000" y="2498954"/>
                </a:lnTo>
                <a:cubicBezTo>
                  <a:pt x="1528614" y="2524263"/>
                  <a:pt x="1872000" y="2673393"/>
                  <a:pt x="1872000" y="2853371"/>
                </a:cubicBezTo>
                <a:cubicBezTo>
                  <a:pt x="1872000" y="3052194"/>
                  <a:pt x="1452939" y="3213371"/>
                  <a:pt x="936000" y="3213371"/>
                </a:cubicBezTo>
                <a:cubicBezTo>
                  <a:pt x="419061" y="3213371"/>
                  <a:pt x="0" y="3052194"/>
                  <a:pt x="0" y="2853371"/>
                </a:cubicBezTo>
                <a:cubicBezTo>
                  <a:pt x="0" y="2673393"/>
                  <a:pt x="343386" y="2524263"/>
                  <a:pt x="792000" y="2498954"/>
                </a:cubicBezTo>
                <a:close/>
                <a:moveTo>
                  <a:pt x="2190403" y="180020"/>
                </a:moveTo>
                <a:cubicBezTo>
                  <a:pt x="2388233" y="180020"/>
                  <a:pt x="2548531" y="236495"/>
                  <a:pt x="2548531" y="306081"/>
                </a:cubicBezTo>
                <a:lnTo>
                  <a:pt x="2548531" y="1314569"/>
                </a:lnTo>
                <a:cubicBezTo>
                  <a:pt x="2548531" y="1244983"/>
                  <a:pt x="2388233" y="1188508"/>
                  <a:pt x="2190403" y="1188508"/>
                </a:cubicBezTo>
                <a:cubicBezTo>
                  <a:pt x="1992574" y="1188508"/>
                  <a:pt x="1832276" y="1244983"/>
                  <a:pt x="1832276" y="1314569"/>
                </a:cubicBezTo>
                <a:cubicBezTo>
                  <a:pt x="1832276" y="1384155"/>
                  <a:pt x="1671978" y="1440630"/>
                  <a:pt x="1474148" y="1440630"/>
                </a:cubicBezTo>
                <a:cubicBezTo>
                  <a:pt x="1276318" y="1440630"/>
                  <a:pt x="1116020" y="1384155"/>
                  <a:pt x="1116020" y="1314569"/>
                </a:cubicBezTo>
                <a:lnTo>
                  <a:pt x="1116020" y="306081"/>
                </a:lnTo>
                <a:cubicBezTo>
                  <a:pt x="1116020" y="375667"/>
                  <a:pt x="1276318" y="432142"/>
                  <a:pt x="1474148" y="432142"/>
                </a:cubicBezTo>
                <a:cubicBezTo>
                  <a:pt x="1671978" y="432142"/>
                  <a:pt x="1832276" y="375667"/>
                  <a:pt x="1832276" y="306081"/>
                </a:cubicBezTo>
                <a:cubicBezTo>
                  <a:pt x="1832276" y="236495"/>
                  <a:pt x="1992574" y="180020"/>
                  <a:pt x="2190403" y="180020"/>
                </a:cubicBezTo>
                <a:close/>
                <a:moveTo>
                  <a:pt x="936000" y="0"/>
                </a:moveTo>
                <a:cubicBezTo>
                  <a:pt x="1035422" y="0"/>
                  <a:pt x="1116020" y="80598"/>
                  <a:pt x="1116020" y="180020"/>
                </a:cubicBezTo>
                <a:cubicBezTo>
                  <a:pt x="1116020" y="246019"/>
                  <a:pt x="1080504" y="303723"/>
                  <a:pt x="1026000" y="332457"/>
                </a:cubicBezTo>
                <a:lnTo>
                  <a:pt x="1026000" y="2887874"/>
                </a:lnTo>
                <a:lnTo>
                  <a:pt x="846000" y="2887874"/>
                </a:lnTo>
                <a:lnTo>
                  <a:pt x="846000" y="332457"/>
                </a:lnTo>
                <a:cubicBezTo>
                  <a:pt x="791497" y="303723"/>
                  <a:pt x="755980" y="246019"/>
                  <a:pt x="755980" y="180020"/>
                </a:cubicBezTo>
                <a:cubicBezTo>
                  <a:pt x="755980" y="80598"/>
                  <a:pt x="836578" y="0"/>
                  <a:pt x="936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21268218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Fully Editable Icon Sets: C</a:t>
            </a:r>
          </a:p>
        </p:txBody>
      </p:sp>
      <p:sp>
        <p:nvSpPr>
          <p:cNvPr id="54" name="Isosceles Triangle 68">
            <a:extLst>
              <a:ext uri="{FF2B5EF4-FFF2-40B4-BE49-F238E27FC236}">
                <a16:creationId xmlns:a16="http://schemas.microsoft.com/office/drawing/2014/main" id="{870C564B-4826-4504-AD55-BCA183FFA29B}"/>
              </a:ext>
            </a:extLst>
          </p:cNvPr>
          <p:cNvSpPr/>
          <p:nvPr/>
        </p:nvSpPr>
        <p:spPr>
          <a:xfrm rot="10800000">
            <a:off x="7871934" y="4610240"/>
            <a:ext cx="220703" cy="687310"/>
          </a:xfrm>
          <a:custGeom>
            <a:avLst/>
            <a:gdLst/>
            <a:ahLst/>
            <a:cxnLst/>
            <a:rect l="l" t="t" r="r" b="b"/>
            <a:pathLst>
              <a:path w="1040400" h="3240000">
                <a:moveTo>
                  <a:pt x="41345" y="940666"/>
                </a:moveTo>
                <a:lnTo>
                  <a:pt x="1242" y="653403"/>
                </a:lnTo>
                <a:lnTo>
                  <a:pt x="0" y="653403"/>
                </a:lnTo>
                <a:lnTo>
                  <a:pt x="1057" y="652077"/>
                </a:lnTo>
                <a:lnTo>
                  <a:pt x="447" y="647712"/>
                </a:lnTo>
                <a:lnTo>
                  <a:pt x="4531" y="647712"/>
                </a:lnTo>
                <a:lnTo>
                  <a:pt x="520200" y="0"/>
                </a:lnTo>
                <a:lnTo>
                  <a:pt x="659109" y="174478"/>
                </a:lnTo>
                <a:close/>
                <a:moveTo>
                  <a:pt x="101622" y="1372451"/>
                </a:moveTo>
                <a:lnTo>
                  <a:pt x="61820" y="1087335"/>
                </a:lnTo>
                <a:lnTo>
                  <a:pt x="728036" y="261055"/>
                </a:lnTo>
                <a:lnTo>
                  <a:pt x="870500" y="439998"/>
                </a:lnTo>
                <a:lnTo>
                  <a:pt x="860164" y="431664"/>
                </a:lnTo>
                <a:close/>
                <a:moveTo>
                  <a:pt x="161365" y="1800403"/>
                </a:moveTo>
                <a:lnTo>
                  <a:pt x="122098" y="1519120"/>
                </a:lnTo>
                <a:lnTo>
                  <a:pt x="930953" y="515931"/>
                </a:lnTo>
                <a:lnTo>
                  <a:pt x="1035869" y="647712"/>
                </a:lnTo>
                <a:lnTo>
                  <a:pt x="1039954" y="647712"/>
                </a:lnTo>
                <a:lnTo>
                  <a:pt x="1039345" y="652078"/>
                </a:lnTo>
                <a:lnTo>
                  <a:pt x="1040400" y="653403"/>
                </a:lnTo>
                <a:lnTo>
                  <a:pt x="1039160" y="653403"/>
                </a:lnTo>
                <a:lnTo>
                  <a:pt x="1029316" y="723920"/>
                </a:lnTo>
                <a:close/>
                <a:moveTo>
                  <a:pt x="217894" y="2205330"/>
                </a:moveTo>
                <a:lnTo>
                  <a:pt x="181840" y="1947070"/>
                </a:lnTo>
                <a:lnTo>
                  <a:pt x="1000266" y="932012"/>
                </a:lnTo>
                <a:lnTo>
                  <a:pt x="949113" y="1298429"/>
                </a:lnTo>
                <a:close/>
                <a:moveTo>
                  <a:pt x="330192" y="2564220"/>
                </a:moveTo>
                <a:lnTo>
                  <a:pt x="267995" y="2564220"/>
                </a:lnTo>
                <a:lnTo>
                  <a:pt x="237100" y="2342912"/>
                </a:lnTo>
                <a:lnTo>
                  <a:pt x="242309" y="2347112"/>
                </a:lnTo>
                <a:lnTo>
                  <a:pt x="920063" y="1506522"/>
                </a:lnTo>
                <a:lnTo>
                  <a:pt x="865005" y="1900914"/>
                </a:lnTo>
                <a:close/>
                <a:moveTo>
                  <a:pt x="772406" y="2564220"/>
                </a:moveTo>
                <a:lnTo>
                  <a:pt x="468924" y="2564220"/>
                </a:lnTo>
                <a:lnTo>
                  <a:pt x="835955" y="2109008"/>
                </a:lnTo>
                <a:close/>
                <a:moveTo>
                  <a:pt x="892044" y="3240000"/>
                </a:moveTo>
                <a:lnTo>
                  <a:pt x="148356" y="3240000"/>
                </a:lnTo>
                <a:lnTo>
                  <a:pt x="276144" y="2663936"/>
                </a:lnTo>
                <a:lnTo>
                  <a:pt x="764256" y="26639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5" name="Rectangle 9">
            <a:extLst>
              <a:ext uri="{FF2B5EF4-FFF2-40B4-BE49-F238E27FC236}">
                <a16:creationId xmlns:a16="http://schemas.microsoft.com/office/drawing/2014/main" id="{F4DF7C3C-D955-465B-A7ED-DA6CEFF74209}"/>
              </a:ext>
            </a:extLst>
          </p:cNvPr>
          <p:cNvSpPr/>
          <p:nvPr/>
        </p:nvSpPr>
        <p:spPr>
          <a:xfrm>
            <a:off x="8435540" y="4689594"/>
            <a:ext cx="529466" cy="528605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6" name="Isosceles Triangle 8">
            <a:extLst>
              <a:ext uri="{FF2B5EF4-FFF2-40B4-BE49-F238E27FC236}">
                <a16:creationId xmlns:a16="http://schemas.microsoft.com/office/drawing/2014/main" id="{FED1BF7A-7546-4AF8-89CC-3CEC8A5874C0}"/>
              </a:ext>
            </a:extLst>
          </p:cNvPr>
          <p:cNvSpPr/>
          <p:nvPr/>
        </p:nvSpPr>
        <p:spPr>
          <a:xfrm rot="16200000">
            <a:off x="4359308" y="3634371"/>
            <a:ext cx="444149" cy="529543"/>
          </a:xfrm>
          <a:custGeom>
            <a:avLst/>
            <a:gdLst/>
            <a:ahLst/>
            <a:cxnLst/>
            <a:rect l="l" t="t" r="r" b="b"/>
            <a:pathLst>
              <a:path w="2708011" h="3228660">
                <a:moveTo>
                  <a:pt x="1895121" y="2005092"/>
                </a:moveTo>
                <a:cubicBezTo>
                  <a:pt x="1769067" y="2196199"/>
                  <a:pt x="1559641" y="2315968"/>
                  <a:pt x="1331007" y="2327705"/>
                </a:cubicBezTo>
                <a:cubicBezTo>
                  <a:pt x="1102373" y="2339443"/>
                  <a:pt x="881783" y="2241749"/>
                  <a:pt x="736821" y="2064556"/>
                </a:cubicBezTo>
                <a:lnTo>
                  <a:pt x="885891" y="1942602"/>
                </a:lnTo>
                <a:cubicBezTo>
                  <a:pt x="992076" y="2072396"/>
                  <a:pt x="1153658" y="2143956"/>
                  <a:pt x="1321132" y="2135359"/>
                </a:cubicBezTo>
                <a:cubicBezTo>
                  <a:pt x="1488607" y="2126761"/>
                  <a:pt x="1642011" y="2039030"/>
                  <a:pt x="1734346" y="1899045"/>
                </a:cubicBezTo>
                <a:close/>
                <a:moveTo>
                  <a:pt x="2315256" y="2179725"/>
                </a:moveTo>
                <a:cubicBezTo>
                  <a:pt x="2124977" y="2519973"/>
                  <a:pt x="1777729" y="2743099"/>
                  <a:pt x="1389179" y="2774782"/>
                </a:cubicBezTo>
                <a:cubicBezTo>
                  <a:pt x="1000629" y="2806465"/>
                  <a:pt x="621821" y="2642541"/>
                  <a:pt x="378934" y="2337614"/>
                </a:cubicBezTo>
                <a:lnTo>
                  <a:pt x="519502" y="2225645"/>
                </a:lnTo>
                <a:cubicBezTo>
                  <a:pt x="725082" y="2483736"/>
                  <a:pt x="1045705" y="2622480"/>
                  <a:pt x="1374574" y="2595664"/>
                </a:cubicBezTo>
                <a:cubicBezTo>
                  <a:pt x="1703443" y="2568848"/>
                  <a:pt x="1997353" y="2379994"/>
                  <a:pt x="2158406" y="2092008"/>
                </a:cubicBezTo>
                <a:close/>
                <a:moveTo>
                  <a:pt x="2315941" y="1615003"/>
                </a:moveTo>
                <a:lnTo>
                  <a:pt x="272242" y="1615003"/>
                </a:lnTo>
                <a:lnTo>
                  <a:pt x="872561" y="666216"/>
                </a:lnTo>
                <a:lnTo>
                  <a:pt x="872561" y="219906"/>
                </a:lnTo>
                <a:cubicBezTo>
                  <a:pt x="872561" y="98674"/>
                  <a:pt x="970839" y="396"/>
                  <a:pt x="1092071" y="396"/>
                </a:cubicBezTo>
                <a:lnTo>
                  <a:pt x="1293841" y="396"/>
                </a:lnTo>
                <a:lnTo>
                  <a:pt x="1294092" y="0"/>
                </a:lnTo>
                <a:lnTo>
                  <a:pt x="1294343" y="396"/>
                </a:lnTo>
                <a:lnTo>
                  <a:pt x="1470231" y="396"/>
                </a:lnTo>
                <a:cubicBezTo>
                  <a:pt x="1591463" y="396"/>
                  <a:pt x="1689741" y="98674"/>
                  <a:pt x="1689741" y="219906"/>
                </a:cubicBezTo>
                <a:lnTo>
                  <a:pt x="1689741" y="625313"/>
                </a:lnTo>
                <a:close/>
                <a:moveTo>
                  <a:pt x="2708011" y="2399368"/>
                </a:moveTo>
                <a:cubicBezTo>
                  <a:pt x="2440740" y="2877288"/>
                  <a:pt x="1950128" y="3187847"/>
                  <a:pt x="1403807" y="3224932"/>
                </a:cubicBezTo>
                <a:cubicBezTo>
                  <a:pt x="857486" y="3262017"/>
                  <a:pt x="329406" y="3020609"/>
                  <a:pt x="0" y="2583191"/>
                </a:cubicBezTo>
                <a:lnTo>
                  <a:pt x="143153" y="2475389"/>
                </a:lnTo>
                <a:cubicBezTo>
                  <a:pt x="436120" y="2864419"/>
                  <a:pt x="905784" y="3079123"/>
                  <a:pt x="1391671" y="3046140"/>
                </a:cubicBezTo>
                <a:cubicBezTo>
                  <a:pt x="1877558" y="3013157"/>
                  <a:pt x="2313899" y="2736952"/>
                  <a:pt x="2551604" y="231189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7" name="Donut 8">
            <a:extLst>
              <a:ext uri="{FF2B5EF4-FFF2-40B4-BE49-F238E27FC236}">
                <a16:creationId xmlns:a16="http://schemas.microsoft.com/office/drawing/2014/main" id="{E6D41FF5-B672-4C8A-A062-73A4028D9602}"/>
              </a:ext>
            </a:extLst>
          </p:cNvPr>
          <p:cNvSpPr/>
          <p:nvPr/>
        </p:nvSpPr>
        <p:spPr>
          <a:xfrm>
            <a:off x="9475134" y="3608548"/>
            <a:ext cx="486216" cy="581184"/>
          </a:xfrm>
          <a:custGeom>
            <a:avLst/>
            <a:gdLst/>
            <a:ahLst/>
            <a:cxnLst/>
            <a:rect l="l" t="t" r="r" b="b"/>
            <a:pathLst>
              <a:path w="2688046" h="3213079">
                <a:moveTo>
                  <a:pt x="1056023" y="556744"/>
                </a:moveTo>
                <a:lnTo>
                  <a:pt x="1056023" y="906412"/>
                </a:lnTo>
                <a:cubicBezTo>
                  <a:pt x="641240" y="1029807"/>
                  <a:pt x="338989" y="1414134"/>
                  <a:pt x="338989" y="1869056"/>
                </a:cubicBezTo>
                <a:cubicBezTo>
                  <a:pt x="338989" y="2424121"/>
                  <a:pt x="788958" y="2874090"/>
                  <a:pt x="1344023" y="2874090"/>
                </a:cubicBezTo>
                <a:cubicBezTo>
                  <a:pt x="1899088" y="2874090"/>
                  <a:pt x="2349057" y="2424121"/>
                  <a:pt x="2349057" y="1869056"/>
                </a:cubicBezTo>
                <a:cubicBezTo>
                  <a:pt x="2349057" y="1414134"/>
                  <a:pt x="2046806" y="1029807"/>
                  <a:pt x="1632023" y="906412"/>
                </a:cubicBezTo>
                <a:lnTo>
                  <a:pt x="1632023" y="556744"/>
                </a:lnTo>
                <a:cubicBezTo>
                  <a:pt x="2235992" y="687900"/>
                  <a:pt x="2688046" y="1225687"/>
                  <a:pt x="2688046" y="1869056"/>
                </a:cubicBezTo>
                <a:cubicBezTo>
                  <a:pt x="2688046" y="2611339"/>
                  <a:pt x="2086306" y="3213079"/>
                  <a:pt x="1344023" y="3213079"/>
                </a:cubicBezTo>
                <a:cubicBezTo>
                  <a:pt x="601740" y="3213079"/>
                  <a:pt x="0" y="2611339"/>
                  <a:pt x="0" y="1869056"/>
                </a:cubicBezTo>
                <a:cubicBezTo>
                  <a:pt x="0" y="1225687"/>
                  <a:pt x="452054" y="687900"/>
                  <a:pt x="1056023" y="556744"/>
                </a:cubicBezTo>
                <a:close/>
                <a:moveTo>
                  <a:pt x="1344023" y="0"/>
                </a:moveTo>
                <a:cubicBezTo>
                  <a:pt x="1443445" y="0"/>
                  <a:pt x="1524043" y="80598"/>
                  <a:pt x="1524043" y="180020"/>
                </a:cubicBezTo>
                <a:lnTo>
                  <a:pt x="1524043" y="1413058"/>
                </a:lnTo>
                <a:cubicBezTo>
                  <a:pt x="1524043" y="1512480"/>
                  <a:pt x="1443445" y="1593078"/>
                  <a:pt x="1344023" y="1593078"/>
                </a:cubicBezTo>
                <a:cubicBezTo>
                  <a:pt x="1244601" y="1593078"/>
                  <a:pt x="1164003" y="1512480"/>
                  <a:pt x="1164003" y="1413058"/>
                </a:cubicBezTo>
                <a:lnTo>
                  <a:pt x="1164003" y="180020"/>
                </a:lnTo>
                <a:cubicBezTo>
                  <a:pt x="1164003" y="80598"/>
                  <a:pt x="1244601" y="0"/>
                  <a:pt x="13440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58" name="Freeform 18">
            <a:extLst>
              <a:ext uri="{FF2B5EF4-FFF2-40B4-BE49-F238E27FC236}">
                <a16:creationId xmlns:a16="http://schemas.microsoft.com/office/drawing/2014/main" id="{F57ADD61-A5C9-4BA6-A485-F46349246C4A}"/>
              </a:ext>
            </a:extLst>
          </p:cNvPr>
          <p:cNvSpPr/>
          <p:nvPr/>
        </p:nvSpPr>
        <p:spPr>
          <a:xfrm>
            <a:off x="10104940" y="4747559"/>
            <a:ext cx="511325" cy="412677"/>
          </a:xfrm>
          <a:custGeom>
            <a:avLst/>
            <a:gdLst/>
            <a:ahLst/>
            <a:cxnLst/>
            <a:rect l="l" t="t" r="r" b="b"/>
            <a:pathLst>
              <a:path w="3307788" h="2669631">
                <a:moveTo>
                  <a:pt x="2793832" y="1478391"/>
                </a:moveTo>
                <a:cubicBezTo>
                  <a:pt x="2772990" y="1635402"/>
                  <a:pt x="2717678" y="1784517"/>
                  <a:pt x="2633007" y="1915952"/>
                </a:cubicBezTo>
                <a:cubicBezTo>
                  <a:pt x="2695386" y="1951862"/>
                  <a:pt x="2772768" y="1955673"/>
                  <a:pt x="2841607" y="1924185"/>
                </a:cubicBezTo>
                <a:cubicBezTo>
                  <a:pt x="2943442" y="1877605"/>
                  <a:pt x="2999062" y="1766364"/>
                  <a:pt x="2975226" y="1656948"/>
                </a:cubicBezTo>
                <a:cubicBezTo>
                  <a:pt x="2955176" y="1564911"/>
                  <a:pt x="2883463" y="1495086"/>
                  <a:pt x="2793832" y="1478391"/>
                </a:cubicBezTo>
                <a:close/>
                <a:moveTo>
                  <a:pt x="2807611" y="1247700"/>
                </a:moveTo>
                <a:lnTo>
                  <a:pt x="2807472" y="1256060"/>
                </a:lnTo>
                <a:cubicBezTo>
                  <a:pt x="2994195" y="1281771"/>
                  <a:pt x="3148201" y="1421768"/>
                  <a:pt x="3189276" y="1610317"/>
                </a:cubicBezTo>
                <a:cubicBezTo>
                  <a:pt x="3235041" y="1820393"/>
                  <a:pt x="3128252" y="2033972"/>
                  <a:pt x="2932732" y="2123406"/>
                </a:cubicBezTo>
                <a:cubicBezTo>
                  <a:pt x="2789297" y="2189015"/>
                  <a:pt x="2626543" y="2174805"/>
                  <a:pt x="2499470" y="2094044"/>
                </a:cubicBezTo>
                <a:cubicBezTo>
                  <a:pt x="2427194" y="2172627"/>
                  <a:pt x="2343030" y="2241391"/>
                  <a:pt x="2248861" y="2297980"/>
                </a:cubicBezTo>
                <a:cubicBezTo>
                  <a:pt x="2178351" y="2340352"/>
                  <a:pt x="2104446" y="2374567"/>
                  <a:pt x="2027600" y="2398134"/>
                </a:cubicBezTo>
                <a:lnTo>
                  <a:pt x="3307788" y="2397615"/>
                </a:lnTo>
                <a:cubicBezTo>
                  <a:pt x="3265361" y="2549905"/>
                  <a:pt x="2537441" y="2669620"/>
                  <a:pt x="1653814" y="2669631"/>
                </a:cubicBezTo>
                <a:cubicBezTo>
                  <a:pt x="773102" y="2669642"/>
                  <a:pt x="46417" y="2550707"/>
                  <a:pt x="0" y="2398955"/>
                </a:cubicBezTo>
                <a:lnTo>
                  <a:pt x="1280678" y="2398436"/>
                </a:lnTo>
                <a:cubicBezTo>
                  <a:pt x="1203764" y="2374915"/>
                  <a:pt x="1129786" y="2340732"/>
                  <a:pt x="1059201" y="2298380"/>
                </a:cubicBezTo>
                <a:cubicBezTo>
                  <a:pt x="693039" y="2078675"/>
                  <a:pt x="477900" y="1674935"/>
                  <a:pt x="499745" y="1248476"/>
                </a:cubicBezTo>
                <a:close/>
                <a:moveTo>
                  <a:pt x="1331611" y="201752"/>
                </a:moveTo>
                <a:cubicBezTo>
                  <a:pt x="1206335" y="290902"/>
                  <a:pt x="1124761" y="308382"/>
                  <a:pt x="1132336" y="435988"/>
                </a:cubicBezTo>
                <a:cubicBezTo>
                  <a:pt x="1160888" y="640507"/>
                  <a:pt x="1527973" y="617783"/>
                  <a:pt x="1498839" y="840365"/>
                </a:cubicBezTo>
                <a:cubicBezTo>
                  <a:pt x="1455138" y="960979"/>
                  <a:pt x="1395705" y="987199"/>
                  <a:pt x="1213910" y="1052459"/>
                </a:cubicBezTo>
                <a:cubicBezTo>
                  <a:pt x="1331028" y="972050"/>
                  <a:pt x="1364241" y="921357"/>
                  <a:pt x="1360745" y="809484"/>
                </a:cubicBezTo>
                <a:cubicBezTo>
                  <a:pt x="1360746" y="646916"/>
                  <a:pt x="1111360" y="626523"/>
                  <a:pt x="1020462" y="495421"/>
                </a:cubicBezTo>
                <a:cubicBezTo>
                  <a:pt x="941218" y="374224"/>
                  <a:pt x="1061250" y="280996"/>
                  <a:pt x="1331611" y="201752"/>
                </a:cubicBezTo>
                <a:close/>
                <a:moveTo>
                  <a:pt x="2164365" y="80223"/>
                </a:moveTo>
                <a:cubicBezTo>
                  <a:pt x="2021192" y="182108"/>
                  <a:pt x="1927964" y="202086"/>
                  <a:pt x="1936621" y="347922"/>
                </a:cubicBezTo>
                <a:cubicBezTo>
                  <a:pt x="1969252" y="581657"/>
                  <a:pt x="2388778" y="555687"/>
                  <a:pt x="2355482" y="810066"/>
                </a:cubicBezTo>
                <a:cubicBezTo>
                  <a:pt x="2305538" y="947910"/>
                  <a:pt x="2237615" y="977876"/>
                  <a:pt x="2029849" y="1052459"/>
                </a:cubicBezTo>
                <a:cubicBezTo>
                  <a:pt x="2163698" y="960563"/>
                  <a:pt x="2201656" y="902628"/>
                  <a:pt x="2197660" y="774773"/>
                </a:cubicBezTo>
                <a:cubicBezTo>
                  <a:pt x="2197661" y="588982"/>
                  <a:pt x="1912649" y="565676"/>
                  <a:pt x="1808765" y="415844"/>
                </a:cubicBezTo>
                <a:cubicBezTo>
                  <a:pt x="1718201" y="277334"/>
                  <a:pt x="1855380" y="170787"/>
                  <a:pt x="2164365" y="80223"/>
                </a:cubicBezTo>
                <a:close/>
                <a:moveTo>
                  <a:pt x="1754169" y="0"/>
                </a:moveTo>
                <a:cubicBezTo>
                  <a:pt x="1583512" y="121444"/>
                  <a:pt x="1472387" y="145257"/>
                  <a:pt x="1482706" y="319088"/>
                </a:cubicBezTo>
                <a:cubicBezTo>
                  <a:pt x="1521601" y="597693"/>
                  <a:pt x="2021663" y="566738"/>
                  <a:pt x="1981975" y="869950"/>
                </a:cubicBezTo>
                <a:cubicBezTo>
                  <a:pt x="1922443" y="1034256"/>
                  <a:pt x="1841481" y="1069974"/>
                  <a:pt x="1593831" y="1158875"/>
                </a:cubicBezTo>
                <a:cubicBezTo>
                  <a:pt x="1753374" y="1049338"/>
                  <a:pt x="1798619" y="980281"/>
                  <a:pt x="1793856" y="827882"/>
                </a:cubicBezTo>
                <a:cubicBezTo>
                  <a:pt x="1793857" y="606424"/>
                  <a:pt x="1454132" y="578644"/>
                  <a:pt x="1330306" y="400050"/>
                </a:cubicBezTo>
                <a:cubicBezTo>
                  <a:pt x="1222356" y="234950"/>
                  <a:pt x="1385869" y="107950"/>
                  <a:pt x="175416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9" name="Oval 7">
            <a:extLst>
              <a:ext uri="{FF2B5EF4-FFF2-40B4-BE49-F238E27FC236}">
                <a16:creationId xmlns:a16="http://schemas.microsoft.com/office/drawing/2014/main" id="{5B3365E1-0E4A-4E37-8487-402BEAEC4C18}"/>
              </a:ext>
            </a:extLst>
          </p:cNvPr>
          <p:cNvSpPr/>
          <p:nvPr/>
        </p:nvSpPr>
        <p:spPr>
          <a:xfrm>
            <a:off x="10252271" y="3641889"/>
            <a:ext cx="514505" cy="514505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415334" y="1947658"/>
                </a:moveTo>
                <a:lnTo>
                  <a:pt x="838053" y="2871852"/>
                </a:lnTo>
                <a:cubicBezTo>
                  <a:pt x="1312591" y="3168264"/>
                  <a:pt x="1913932" y="3170879"/>
                  <a:pt x="2391030" y="2878606"/>
                </a:cubicBezTo>
                <a:lnTo>
                  <a:pt x="1821709" y="1949263"/>
                </a:lnTo>
                <a:cubicBezTo>
                  <a:pt x="1763478" y="1986502"/>
                  <a:pt x="1694174" y="2007350"/>
                  <a:pt x="1620000" y="2007350"/>
                </a:cubicBezTo>
                <a:cubicBezTo>
                  <a:pt x="1544621" y="2007350"/>
                  <a:pt x="1474270" y="1985818"/>
                  <a:pt x="1415334" y="1947658"/>
                </a:cubicBezTo>
                <a:close/>
                <a:moveTo>
                  <a:pt x="1620001" y="1350973"/>
                </a:moveTo>
                <a:cubicBezTo>
                  <a:pt x="1471421" y="1350973"/>
                  <a:pt x="1350973" y="1471421"/>
                  <a:pt x="1350973" y="1620001"/>
                </a:cubicBezTo>
                <a:cubicBezTo>
                  <a:pt x="1350973" y="1768581"/>
                  <a:pt x="1471421" y="1889029"/>
                  <a:pt x="1620001" y="1889029"/>
                </a:cubicBezTo>
                <a:cubicBezTo>
                  <a:pt x="1768581" y="1889029"/>
                  <a:pt x="1889029" y="1768581"/>
                  <a:pt x="1889029" y="1620001"/>
                </a:cubicBezTo>
                <a:cubicBezTo>
                  <a:pt x="1889029" y="1471421"/>
                  <a:pt x="1768581" y="1350973"/>
                  <a:pt x="1620001" y="1350973"/>
                </a:cubicBezTo>
                <a:close/>
                <a:moveTo>
                  <a:pt x="2324470" y="322965"/>
                </a:moveTo>
                <a:lnTo>
                  <a:pt x="1804044" y="1281148"/>
                </a:lnTo>
                <a:cubicBezTo>
                  <a:pt x="1925507" y="1345192"/>
                  <a:pt x="2007350" y="1473038"/>
                  <a:pt x="2007350" y="1620000"/>
                </a:cubicBezTo>
                <a:lnTo>
                  <a:pt x="2005998" y="1633413"/>
                </a:lnTo>
                <a:lnTo>
                  <a:pt x="3095109" y="1671260"/>
                </a:lnTo>
                <a:cubicBezTo>
                  <a:pt x="3114541" y="1112092"/>
                  <a:pt x="2816135" y="590008"/>
                  <a:pt x="2324470" y="322965"/>
                </a:cubicBezTo>
                <a:close/>
                <a:moveTo>
                  <a:pt x="926838" y="316888"/>
                </a:moveTo>
                <a:cubicBezTo>
                  <a:pt x="432869" y="579644"/>
                  <a:pt x="129933" y="1099113"/>
                  <a:pt x="144500" y="1658429"/>
                </a:cubicBezTo>
                <a:lnTo>
                  <a:pt x="1233664" y="1630062"/>
                </a:lnTo>
                <a:cubicBezTo>
                  <a:pt x="1232693" y="1626734"/>
                  <a:pt x="1232650" y="1623372"/>
                  <a:pt x="1232650" y="1620000"/>
                </a:cubicBezTo>
                <a:cubicBezTo>
                  <a:pt x="1232650" y="1471836"/>
                  <a:pt x="1315838" y="1343102"/>
                  <a:pt x="1438904" y="1279548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0" name="Freeform 20">
            <a:extLst>
              <a:ext uri="{FF2B5EF4-FFF2-40B4-BE49-F238E27FC236}">
                <a16:creationId xmlns:a16="http://schemas.microsoft.com/office/drawing/2014/main" id="{E674EC10-6DF4-4D79-8C68-8E0E302F4814}"/>
              </a:ext>
            </a:extLst>
          </p:cNvPr>
          <p:cNvSpPr/>
          <p:nvPr/>
        </p:nvSpPr>
        <p:spPr>
          <a:xfrm>
            <a:off x="10998217" y="5652772"/>
            <a:ext cx="536427" cy="573297"/>
          </a:xfrm>
          <a:custGeom>
            <a:avLst/>
            <a:gdLst>
              <a:gd name="connsiteX0" fmla="*/ 795647 w 2149434"/>
              <a:gd name="connsiteY0" fmla="*/ 2933205 h 2933205"/>
              <a:gd name="connsiteX1" fmla="*/ 0 w 2149434"/>
              <a:gd name="connsiteY1" fmla="*/ 1531917 h 2933205"/>
              <a:gd name="connsiteX2" fmla="*/ 463138 w 2149434"/>
              <a:gd name="connsiteY2" fmla="*/ 1733797 h 2933205"/>
              <a:gd name="connsiteX3" fmla="*/ 700645 w 2149434"/>
              <a:gd name="connsiteY3" fmla="*/ 166255 h 2933205"/>
              <a:gd name="connsiteX4" fmla="*/ 676894 w 2149434"/>
              <a:gd name="connsiteY4" fmla="*/ 0 h 2933205"/>
              <a:gd name="connsiteX5" fmla="*/ 2066307 w 2149434"/>
              <a:gd name="connsiteY5" fmla="*/ 819397 h 2933205"/>
              <a:gd name="connsiteX6" fmla="*/ 2149434 w 2149434"/>
              <a:gd name="connsiteY6" fmla="*/ 593766 h 2933205"/>
              <a:gd name="connsiteX7" fmla="*/ 1816925 w 2149434"/>
              <a:gd name="connsiteY7" fmla="*/ 2933205 h 2933205"/>
              <a:gd name="connsiteX8" fmla="*/ 1187533 w 2149434"/>
              <a:gd name="connsiteY8" fmla="*/ 926275 h 2933205"/>
              <a:gd name="connsiteX9" fmla="*/ 1080655 w 2149434"/>
              <a:gd name="connsiteY9" fmla="*/ 1828800 h 2933205"/>
              <a:gd name="connsiteX10" fmla="*/ 914400 w 2149434"/>
              <a:gd name="connsiteY10" fmla="*/ 1448790 h 2933205"/>
              <a:gd name="connsiteX11" fmla="*/ 795647 w 2149434"/>
              <a:gd name="connsiteY11" fmla="*/ 2933205 h 2933205"/>
              <a:gd name="connsiteX0" fmla="*/ 795647 w 2149434"/>
              <a:gd name="connsiteY0" fmla="*/ 2933205 h 2933205"/>
              <a:gd name="connsiteX1" fmla="*/ 0 w 2149434"/>
              <a:gd name="connsiteY1" fmla="*/ 1531917 h 2933205"/>
              <a:gd name="connsiteX2" fmla="*/ 463138 w 2149434"/>
              <a:gd name="connsiteY2" fmla="*/ 1733797 h 2933205"/>
              <a:gd name="connsiteX3" fmla="*/ 676894 w 2149434"/>
              <a:gd name="connsiteY3" fmla="*/ 0 h 2933205"/>
              <a:gd name="connsiteX4" fmla="*/ 2066307 w 2149434"/>
              <a:gd name="connsiteY4" fmla="*/ 819397 h 2933205"/>
              <a:gd name="connsiteX5" fmla="*/ 2149434 w 2149434"/>
              <a:gd name="connsiteY5" fmla="*/ 593766 h 2933205"/>
              <a:gd name="connsiteX6" fmla="*/ 1816925 w 2149434"/>
              <a:gd name="connsiteY6" fmla="*/ 2933205 h 2933205"/>
              <a:gd name="connsiteX7" fmla="*/ 1187533 w 2149434"/>
              <a:gd name="connsiteY7" fmla="*/ 926275 h 2933205"/>
              <a:gd name="connsiteX8" fmla="*/ 1080655 w 2149434"/>
              <a:gd name="connsiteY8" fmla="*/ 1828800 h 2933205"/>
              <a:gd name="connsiteX9" fmla="*/ 914400 w 2149434"/>
              <a:gd name="connsiteY9" fmla="*/ 1448790 h 2933205"/>
              <a:gd name="connsiteX10" fmla="*/ 795647 w 2149434"/>
              <a:gd name="connsiteY10" fmla="*/ 2933205 h 2933205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2066307 w 2149434"/>
              <a:gd name="connsiteY4" fmla="*/ 1036680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2066307 w 2149434"/>
              <a:gd name="connsiteY4" fmla="*/ 1036680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095113"/>
              <a:gd name="connsiteY0" fmla="*/ 3150488 h 3150488"/>
              <a:gd name="connsiteX1" fmla="*/ 0 w 2095113"/>
              <a:gd name="connsiteY1" fmla="*/ 1749200 h 3150488"/>
              <a:gd name="connsiteX2" fmla="*/ 463138 w 2095113"/>
              <a:gd name="connsiteY2" fmla="*/ 1951080 h 3150488"/>
              <a:gd name="connsiteX3" fmla="*/ 776482 w 2095113"/>
              <a:gd name="connsiteY3" fmla="*/ 0 h 3150488"/>
              <a:gd name="connsiteX4" fmla="*/ 1975772 w 2095113"/>
              <a:gd name="connsiteY4" fmla="*/ 991413 h 3150488"/>
              <a:gd name="connsiteX5" fmla="*/ 2095113 w 2095113"/>
              <a:gd name="connsiteY5" fmla="*/ 702407 h 3150488"/>
              <a:gd name="connsiteX6" fmla="*/ 1816925 w 2095113"/>
              <a:gd name="connsiteY6" fmla="*/ 3150488 h 3150488"/>
              <a:gd name="connsiteX7" fmla="*/ 1187533 w 2095113"/>
              <a:gd name="connsiteY7" fmla="*/ 1143558 h 3150488"/>
              <a:gd name="connsiteX8" fmla="*/ 1080655 w 2095113"/>
              <a:gd name="connsiteY8" fmla="*/ 2046083 h 3150488"/>
              <a:gd name="connsiteX9" fmla="*/ 914400 w 2095113"/>
              <a:gd name="connsiteY9" fmla="*/ 1666073 h 3150488"/>
              <a:gd name="connsiteX10" fmla="*/ 795647 w 2095113"/>
              <a:gd name="connsiteY10" fmla="*/ 3150488 h 3150488"/>
              <a:gd name="connsiteX0" fmla="*/ 795647 w 2760540"/>
              <a:gd name="connsiteY0" fmla="*/ 3150488 h 3150488"/>
              <a:gd name="connsiteX1" fmla="*/ 0 w 2760540"/>
              <a:gd name="connsiteY1" fmla="*/ 1749200 h 3150488"/>
              <a:gd name="connsiteX2" fmla="*/ 463138 w 2760540"/>
              <a:gd name="connsiteY2" fmla="*/ 1951080 h 3150488"/>
              <a:gd name="connsiteX3" fmla="*/ 776482 w 2760540"/>
              <a:gd name="connsiteY3" fmla="*/ 0 h 3150488"/>
              <a:gd name="connsiteX4" fmla="*/ 1975772 w 2760540"/>
              <a:gd name="connsiteY4" fmla="*/ 991413 h 3150488"/>
              <a:gd name="connsiteX5" fmla="*/ 2095113 w 2760540"/>
              <a:gd name="connsiteY5" fmla="*/ 702407 h 3150488"/>
              <a:gd name="connsiteX6" fmla="*/ 1816925 w 2760540"/>
              <a:gd name="connsiteY6" fmla="*/ 3150488 h 3150488"/>
              <a:gd name="connsiteX7" fmla="*/ 1187533 w 2760540"/>
              <a:gd name="connsiteY7" fmla="*/ 1143558 h 3150488"/>
              <a:gd name="connsiteX8" fmla="*/ 1080655 w 2760540"/>
              <a:gd name="connsiteY8" fmla="*/ 2046083 h 3150488"/>
              <a:gd name="connsiteX9" fmla="*/ 914400 w 2760540"/>
              <a:gd name="connsiteY9" fmla="*/ 1666073 h 3150488"/>
              <a:gd name="connsiteX10" fmla="*/ 795647 w 2760540"/>
              <a:gd name="connsiteY10" fmla="*/ 3150488 h 3150488"/>
              <a:gd name="connsiteX0" fmla="*/ 795647 w 2904019"/>
              <a:gd name="connsiteY0" fmla="*/ 3150488 h 3150488"/>
              <a:gd name="connsiteX1" fmla="*/ 0 w 2904019"/>
              <a:gd name="connsiteY1" fmla="*/ 1749200 h 3150488"/>
              <a:gd name="connsiteX2" fmla="*/ 463138 w 2904019"/>
              <a:gd name="connsiteY2" fmla="*/ 1951080 h 3150488"/>
              <a:gd name="connsiteX3" fmla="*/ 776482 w 2904019"/>
              <a:gd name="connsiteY3" fmla="*/ 0 h 3150488"/>
              <a:gd name="connsiteX4" fmla="*/ 1975772 w 2904019"/>
              <a:gd name="connsiteY4" fmla="*/ 991413 h 3150488"/>
              <a:gd name="connsiteX5" fmla="*/ 2095113 w 2904019"/>
              <a:gd name="connsiteY5" fmla="*/ 702407 h 3150488"/>
              <a:gd name="connsiteX6" fmla="*/ 1816925 w 2904019"/>
              <a:gd name="connsiteY6" fmla="*/ 3150488 h 3150488"/>
              <a:gd name="connsiteX7" fmla="*/ 1187533 w 2904019"/>
              <a:gd name="connsiteY7" fmla="*/ 1143558 h 3150488"/>
              <a:gd name="connsiteX8" fmla="*/ 1080655 w 2904019"/>
              <a:gd name="connsiteY8" fmla="*/ 2046083 h 3150488"/>
              <a:gd name="connsiteX9" fmla="*/ 914400 w 2904019"/>
              <a:gd name="connsiteY9" fmla="*/ 1666073 h 3150488"/>
              <a:gd name="connsiteX10" fmla="*/ 795647 w 2904019"/>
              <a:gd name="connsiteY10" fmla="*/ 3150488 h 3150488"/>
              <a:gd name="connsiteX0" fmla="*/ 795647 w 2905418"/>
              <a:gd name="connsiteY0" fmla="*/ 3150488 h 3186701"/>
              <a:gd name="connsiteX1" fmla="*/ 0 w 2905418"/>
              <a:gd name="connsiteY1" fmla="*/ 1749200 h 3186701"/>
              <a:gd name="connsiteX2" fmla="*/ 463138 w 2905418"/>
              <a:gd name="connsiteY2" fmla="*/ 1951080 h 3186701"/>
              <a:gd name="connsiteX3" fmla="*/ 776482 w 2905418"/>
              <a:gd name="connsiteY3" fmla="*/ 0 h 3186701"/>
              <a:gd name="connsiteX4" fmla="*/ 1975772 w 2905418"/>
              <a:gd name="connsiteY4" fmla="*/ 991413 h 3186701"/>
              <a:gd name="connsiteX5" fmla="*/ 2095113 w 2905418"/>
              <a:gd name="connsiteY5" fmla="*/ 702407 h 3186701"/>
              <a:gd name="connsiteX6" fmla="*/ 1821452 w 2905418"/>
              <a:gd name="connsiteY6" fmla="*/ 3186701 h 3186701"/>
              <a:gd name="connsiteX7" fmla="*/ 1187533 w 2905418"/>
              <a:gd name="connsiteY7" fmla="*/ 1143558 h 3186701"/>
              <a:gd name="connsiteX8" fmla="*/ 1080655 w 2905418"/>
              <a:gd name="connsiteY8" fmla="*/ 2046083 h 3186701"/>
              <a:gd name="connsiteX9" fmla="*/ 914400 w 2905418"/>
              <a:gd name="connsiteY9" fmla="*/ 1666073 h 3186701"/>
              <a:gd name="connsiteX10" fmla="*/ 795647 w 2905418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1975772 w 2937337"/>
              <a:gd name="connsiteY4" fmla="*/ 991413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893849"/>
              <a:gd name="connsiteY0" fmla="*/ 3150488 h 3186701"/>
              <a:gd name="connsiteX1" fmla="*/ 0 w 2893849"/>
              <a:gd name="connsiteY1" fmla="*/ 1749200 h 3186701"/>
              <a:gd name="connsiteX2" fmla="*/ 463138 w 2893849"/>
              <a:gd name="connsiteY2" fmla="*/ 1951080 h 3186701"/>
              <a:gd name="connsiteX3" fmla="*/ 776482 w 2893849"/>
              <a:gd name="connsiteY3" fmla="*/ 0 h 3186701"/>
              <a:gd name="connsiteX4" fmla="*/ 2034620 w 2893849"/>
              <a:gd name="connsiteY4" fmla="*/ 1294704 h 3186701"/>
              <a:gd name="connsiteX5" fmla="*/ 2031739 w 2893849"/>
              <a:gd name="connsiteY5" fmla="*/ 711461 h 3186701"/>
              <a:gd name="connsiteX6" fmla="*/ 1821452 w 2893849"/>
              <a:gd name="connsiteY6" fmla="*/ 3186701 h 3186701"/>
              <a:gd name="connsiteX7" fmla="*/ 1187533 w 2893849"/>
              <a:gd name="connsiteY7" fmla="*/ 1143558 h 3186701"/>
              <a:gd name="connsiteX8" fmla="*/ 1080655 w 2893849"/>
              <a:gd name="connsiteY8" fmla="*/ 2046083 h 3186701"/>
              <a:gd name="connsiteX9" fmla="*/ 914400 w 2893849"/>
              <a:gd name="connsiteY9" fmla="*/ 1666073 h 3186701"/>
              <a:gd name="connsiteX10" fmla="*/ 795647 w 2893849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03465 w 2936139"/>
              <a:gd name="connsiteY0" fmla="*/ 3168594 h 3186701"/>
              <a:gd name="connsiteX1" fmla="*/ 0 w 2936139"/>
              <a:gd name="connsiteY1" fmla="*/ 1726566 h 3186701"/>
              <a:gd name="connsiteX2" fmla="*/ 404291 w 2936139"/>
              <a:gd name="connsiteY2" fmla="*/ 2009927 h 3186701"/>
              <a:gd name="connsiteX3" fmla="*/ 781009 w 2936139"/>
              <a:gd name="connsiteY3" fmla="*/ 0 h 3186701"/>
              <a:gd name="connsiteX4" fmla="*/ 2039147 w 2936139"/>
              <a:gd name="connsiteY4" fmla="*/ 1294704 h 3186701"/>
              <a:gd name="connsiteX5" fmla="*/ 2036266 w 2936139"/>
              <a:gd name="connsiteY5" fmla="*/ 711461 h 3186701"/>
              <a:gd name="connsiteX6" fmla="*/ 1825979 w 2936139"/>
              <a:gd name="connsiteY6" fmla="*/ 3186701 h 3186701"/>
              <a:gd name="connsiteX7" fmla="*/ 1192060 w 2936139"/>
              <a:gd name="connsiteY7" fmla="*/ 1143558 h 3186701"/>
              <a:gd name="connsiteX8" fmla="*/ 1085182 w 2936139"/>
              <a:gd name="connsiteY8" fmla="*/ 2046083 h 3186701"/>
              <a:gd name="connsiteX9" fmla="*/ 918927 w 2936139"/>
              <a:gd name="connsiteY9" fmla="*/ 1666073 h 3186701"/>
              <a:gd name="connsiteX10" fmla="*/ 1103465 w 2936139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897156"/>
              <a:gd name="connsiteY0" fmla="*/ 3168594 h 3173121"/>
              <a:gd name="connsiteX1" fmla="*/ 0 w 2897156"/>
              <a:gd name="connsiteY1" fmla="*/ 1749200 h 3173121"/>
              <a:gd name="connsiteX2" fmla="*/ 449559 w 2897156"/>
              <a:gd name="connsiteY2" fmla="*/ 2009927 h 3173121"/>
              <a:gd name="connsiteX3" fmla="*/ 826277 w 2897156"/>
              <a:gd name="connsiteY3" fmla="*/ 0 h 3173121"/>
              <a:gd name="connsiteX4" fmla="*/ 2084415 w 2897156"/>
              <a:gd name="connsiteY4" fmla="*/ 1294704 h 3173121"/>
              <a:gd name="connsiteX5" fmla="*/ 2081534 w 2897156"/>
              <a:gd name="connsiteY5" fmla="*/ 711461 h 3173121"/>
              <a:gd name="connsiteX6" fmla="*/ 1581537 w 2897156"/>
              <a:gd name="connsiteY6" fmla="*/ 3173121 h 3173121"/>
              <a:gd name="connsiteX7" fmla="*/ 1237328 w 2897156"/>
              <a:gd name="connsiteY7" fmla="*/ 1143558 h 3173121"/>
              <a:gd name="connsiteX8" fmla="*/ 1130450 w 2897156"/>
              <a:gd name="connsiteY8" fmla="*/ 2046083 h 3173121"/>
              <a:gd name="connsiteX9" fmla="*/ 918927 w 2897156"/>
              <a:gd name="connsiteY9" fmla="*/ 1697760 h 3173121"/>
              <a:gd name="connsiteX10" fmla="*/ 1148733 w 2897156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30450 w 2969045"/>
              <a:gd name="connsiteY8" fmla="*/ 2046083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30450 w 2969045"/>
              <a:gd name="connsiteY8" fmla="*/ 2046083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288886 w 2969045"/>
              <a:gd name="connsiteY8" fmla="*/ 2367481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69045" h="3173121">
                <a:moveTo>
                  <a:pt x="1148733" y="3168594"/>
                </a:moveTo>
                <a:cubicBezTo>
                  <a:pt x="-68605" y="2992718"/>
                  <a:pt x="289357" y="2373225"/>
                  <a:pt x="0" y="1749200"/>
                </a:cubicBezTo>
                <a:cubicBezTo>
                  <a:pt x="211718" y="1712379"/>
                  <a:pt x="518500" y="2277611"/>
                  <a:pt x="449559" y="2009927"/>
                </a:cubicBezTo>
                <a:cubicBezTo>
                  <a:pt x="87752" y="952162"/>
                  <a:pt x="1169975" y="921963"/>
                  <a:pt x="826277" y="0"/>
                </a:cubicBezTo>
                <a:cubicBezTo>
                  <a:pt x="1894489" y="60376"/>
                  <a:pt x="1582046" y="1053258"/>
                  <a:pt x="2084415" y="1294704"/>
                </a:cubicBezTo>
                <a:cubicBezTo>
                  <a:pt x="2220765" y="1319082"/>
                  <a:pt x="2384277" y="1207659"/>
                  <a:pt x="2081534" y="711461"/>
                </a:cubicBezTo>
                <a:cubicBezTo>
                  <a:pt x="3844765" y="2025429"/>
                  <a:pt x="2606774" y="3099478"/>
                  <a:pt x="1581537" y="3173121"/>
                </a:cubicBezTo>
                <a:cubicBezTo>
                  <a:pt x="2049242" y="2917586"/>
                  <a:pt x="2204598" y="1824606"/>
                  <a:pt x="1237328" y="1143558"/>
                </a:cubicBezTo>
                <a:cubicBezTo>
                  <a:pt x="1479342" y="1777869"/>
                  <a:pt x="1318476" y="2090782"/>
                  <a:pt x="1162138" y="2408222"/>
                </a:cubicBezTo>
                <a:cubicBezTo>
                  <a:pt x="1159532" y="2246847"/>
                  <a:pt x="1324413" y="1899876"/>
                  <a:pt x="918927" y="1697760"/>
                </a:cubicBezTo>
                <a:cubicBezTo>
                  <a:pt x="1108697" y="2305733"/>
                  <a:pt x="307113" y="2497246"/>
                  <a:pt x="1148733" y="316859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1" name="Rounded Rectangle 25">
            <a:extLst>
              <a:ext uri="{FF2B5EF4-FFF2-40B4-BE49-F238E27FC236}">
                <a16:creationId xmlns:a16="http://schemas.microsoft.com/office/drawing/2014/main" id="{52251A18-A73B-4A26-9FEC-6B831E23205B}"/>
              </a:ext>
            </a:extLst>
          </p:cNvPr>
          <p:cNvSpPr/>
          <p:nvPr/>
        </p:nvSpPr>
        <p:spPr>
          <a:xfrm>
            <a:off x="10972939" y="2640819"/>
            <a:ext cx="586980" cy="430164"/>
          </a:xfrm>
          <a:custGeom>
            <a:avLst/>
            <a:gdLst/>
            <a:ahLst/>
            <a:cxnLst/>
            <a:rect l="l" t="t" r="r" b="b"/>
            <a:pathLst>
              <a:path w="3248842" h="2380886">
                <a:moveTo>
                  <a:pt x="1194785" y="1472263"/>
                </a:moveTo>
                <a:cubicBezTo>
                  <a:pt x="1150014" y="1472263"/>
                  <a:pt x="1113720" y="1508557"/>
                  <a:pt x="1113720" y="1553328"/>
                </a:cubicBezTo>
                <a:lnTo>
                  <a:pt x="1113720" y="1600880"/>
                </a:lnTo>
                <a:cubicBezTo>
                  <a:pt x="1113720" y="1645651"/>
                  <a:pt x="1150014" y="1681945"/>
                  <a:pt x="1194785" y="1681945"/>
                </a:cubicBezTo>
                <a:lnTo>
                  <a:pt x="2067186" y="1681945"/>
                </a:lnTo>
                <a:cubicBezTo>
                  <a:pt x="2111957" y="1681945"/>
                  <a:pt x="2148251" y="1645651"/>
                  <a:pt x="2148251" y="1600880"/>
                </a:cubicBezTo>
                <a:lnTo>
                  <a:pt x="2148251" y="1553328"/>
                </a:lnTo>
                <a:cubicBezTo>
                  <a:pt x="2148251" y="1508557"/>
                  <a:pt x="2111957" y="1472263"/>
                  <a:pt x="2067186" y="1472263"/>
                </a:cubicBezTo>
                <a:close/>
                <a:moveTo>
                  <a:pt x="2582402" y="986449"/>
                </a:moveTo>
                <a:cubicBezTo>
                  <a:pt x="2477247" y="986449"/>
                  <a:pt x="2392002" y="1071694"/>
                  <a:pt x="2392002" y="1176848"/>
                </a:cubicBezTo>
                <a:cubicBezTo>
                  <a:pt x="2392002" y="1282003"/>
                  <a:pt x="2477247" y="1367248"/>
                  <a:pt x="2582402" y="1367248"/>
                </a:cubicBezTo>
                <a:cubicBezTo>
                  <a:pt x="2687557" y="1367248"/>
                  <a:pt x="2772801" y="1282003"/>
                  <a:pt x="2772801" y="1176848"/>
                </a:cubicBezTo>
                <a:cubicBezTo>
                  <a:pt x="2772801" y="1071694"/>
                  <a:pt x="2687557" y="986449"/>
                  <a:pt x="2582402" y="986449"/>
                </a:cubicBezTo>
                <a:close/>
                <a:moveTo>
                  <a:pt x="679570" y="986449"/>
                </a:moveTo>
                <a:cubicBezTo>
                  <a:pt x="574415" y="986449"/>
                  <a:pt x="489171" y="1071694"/>
                  <a:pt x="489171" y="1176848"/>
                </a:cubicBezTo>
                <a:cubicBezTo>
                  <a:pt x="489171" y="1282003"/>
                  <a:pt x="574415" y="1367248"/>
                  <a:pt x="679570" y="1367248"/>
                </a:cubicBezTo>
                <a:cubicBezTo>
                  <a:pt x="784725" y="1367248"/>
                  <a:pt x="869970" y="1282003"/>
                  <a:pt x="869970" y="1176848"/>
                </a:cubicBezTo>
                <a:cubicBezTo>
                  <a:pt x="869970" y="1071694"/>
                  <a:pt x="784725" y="986449"/>
                  <a:pt x="679570" y="986449"/>
                </a:cubicBezTo>
                <a:close/>
                <a:moveTo>
                  <a:pt x="867954" y="155801"/>
                </a:moveTo>
                <a:lnTo>
                  <a:pt x="726849" y="858549"/>
                </a:lnTo>
                <a:lnTo>
                  <a:pt x="2535122" y="858549"/>
                </a:lnTo>
                <a:lnTo>
                  <a:pt x="2394017" y="155801"/>
                </a:lnTo>
                <a:close/>
                <a:moveTo>
                  <a:pt x="677268" y="0"/>
                </a:moveTo>
                <a:lnTo>
                  <a:pt x="2584703" y="0"/>
                </a:lnTo>
                <a:lnTo>
                  <a:pt x="2736658" y="607820"/>
                </a:lnTo>
                <a:cubicBezTo>
                  <a:pt x="2766265" y="579906"/>
                  <a:pt x="2806392" y="564164"/>
                  <a:pt x="2850195" y="564164"/>
                </a:cubicBezTo>
                <a:lnTo>
                  <a:pt x="3069929" y="564164"/>
                </a:lnTo>
                <a:cubicBezTo>
                  <a:pt x="3168740" y="564164"/>
                  <a:pt x="3248842" y="644266"/>
                  <a:pt x="3248842" y="743077"/>
                </a:cubicBezTo>
                <a:lnTo>
                  <a:pt x="3248842" y="792706"/>
                </a:lnTo>
                <a:cubicBezTo>
                  <a:pt x="3248842" y="891517"/>
                  <a:pt x="3168740" y="971619"/>
                  <a:pt x="3069929" y="971619"/>
                </a:cubicBezTo>
                <a:lnTo>
                  <a:pt x="3054536" y="971619"/>
                </a:lnTo>
                <a:cubicBezTo>
                  <a:pt x="3060628" y="989042"/>
                  <a:pt x="3063411" y="1007758"/>
                  <a:pt x="3063411" y="1027125"/>
                </a:cubicBezTo>
                <a:lnTo>
                  <a:pt x="3063411" y="2015961"/>
                </a:lnTo>
                <a:lnTo>
                  <a:pt x="2889080" y="2015961"/>
                </a:lnTo>
                <a:lnTo>
                  <a:pt x="2889080" y="2260325"/>
                </a:lnTo>
                <a:cubicBezTo>
                  <a:pt x="2889080" y="2326909"/>
                  <a:pt x="2835102" y="2380886"/>
                  <a:pt x="2768518" y="2380886"/>
                </a:cubicBezTo>
                <a:lnTo>
                  <a:pt x="2286284" y="2380886"/>
                </a:lnTo>
                <a:cubicBezTo>
                  <a:pt x="2219700" y="2380886"/>
                  <a:pt x="2165723" y="2326909"/>
                  <a:pt x="2165723" y="2260325"/>
                </a:cubicBezTo>
                <a:lnTo>
                  <a:pt x="2165723" y="2015961"/>
                </a:lnTo>
                <a:lnTo>
                  <a:pt x="1096248" y="2015961"/>
                </a:lnTo>
                <a:lnTo>
                  <a:pt x="1096248" y="2260325"/>
                </a:lnTo>
                <a:cubicBezTo>
                  <a:pt x="1096248" y="2326909"/>
                  <a:pt x="1042270" y="2380886"/>
                  <a:pt x="975686" y="2380886"/>
                </a:cubicBezTo>
                <a:lnTo>
                  <a:pt x="493453" y="2380886"/>
                </a:lnTo>
                <a:cubicBezTo>
                  <a:pt x="426869" y="2380886"/>
                  <a:pt x="372891" y="2326909"/>
                  <a:pt x="372891" y="2260325"/>
                </a:cubicBezTo>
                <a:lnTo>
                  <a:pt x="372891" y="2015961"/>
                </a:lnTo>
                <a:lnTo>
                  <a:pt x="198560" y="2015961"/>
                </a:lnTo>
                <a:lnTo>
                  <a:pt x="198560" y="1027125"/>
                </a:lnTo>
                <a:cubicBezTo>
                  <a:pt x="198560" y="1007758"/>
                  <a:pt x="201343" y="989042"/>
                  <a:pt x="207435" y="971619"/>
                </a:cubicBezTo>
                <a:lnTo>
                  <a:pt x="178913" y="971619"/>
                </a:lnTo>
                <a:cubicBezTo>
                  <a:pt x="80102" y="971619"/>
                  <a:pt x="0" y="891517"/>
                  <a:pt x="0" y="792706"/>
                </a:cubicBezTo>
                <a:lnTo>
                  <a:pt x="0" y="743077"/>
                </a:lnTo>
                <a:cubicBezTo>
                  <a:pt x="0" y="644266"/>
                  <a:pt x="80102" y="564164"/>
                  <a:pt x="178913" y="564164"/>
                </a:cubicBezTo>
                <a:lnTo>
                  <a:pt x="398647" y="564164"/>
                </a:lnTo>
                <a:cubicBezTo>
                  <a:pt x="447310" y="564164"/>
                  <a:pt x="491436" y="583593"/>
                  <a:pt x="523419" y="61539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2" name="Block Arc 41">
            <a:extLst>
              <a:ext uri="{FF2B5EF4-FFF2-40B4-BE49-F238E27FC236}">
                <a16:creationId xmlns:a16="http://schemas.microsoft.com/office/drawing/2014/main" id="{36DCD789-FED8-401C-8C81-CF9F331DAB6D}"/>
              </a:ext>
            </a:extLst>
          </p:cNvPr>
          <p:cNvSpPr/>
          <p:nvPr/>
        </p:nvSpPr>
        <p:spPr>
          <a:xfrm>
            <a:off x="9454085" y="5654191"/>
            <a:ext cx="563324" cy="570461"/>
          </a:xfrm>
          <a:custGeom>
            <a:avLst/>
            <a:gdLst/>
            <a:ahLst/>
            <a:cxnLst/>
            <a:rect l="l" t="t" r="r" b="b"/>
            <a:pathLst>
              <a:path w="2844151" h="2880180">
                <a:moveTo>
                  <a:pt x="2390187" y="1502145"/>
                </a:moveTo>
                <a:lnTo>
                  <a:pt x="2844151" y="1530794"/>
                </a:lnTo>
                <a:cubicBezTo>
                  <a:pt x="2804784" y="2154619"/>
                  <a:pt x="2367464" y="2681809"/>
                  <a:pt x="1761650" y="2835749"/>
                </a:cubicBezTo>
                <a:cubicBezTo>
                  <a:pt x="1191486" y="2980631"/>
                  <a:pt x="594633" y="2763755"/>
                  <a:pt x="252983" y="2293680"/>
                </a:cubicBezTo>
                <a:lnTo>
                  <a:pt x="102982" y="2380283"/>
                </a:lnTo>
                <a:lnTo>
                  <a:pt x="104524" y="1603708"/>
                </a:lnTo>
                <a:lnTo>
                  <a:pt x="777828" y="1990661"/>
                </a:lnTo>
                <a:lnTo>
                  <a:pt x="648358" y="2065410"/>
                </a:lnTo>
                <a:cubicBezTo>
                  <a:pt x="886760" y="2358087"/>
                  <a:pt x="1276546" y="2489694"/>
                  <a:pt x="1649627" y="2394891"/>
                </a:cubicBezTo>
                <a:cubicBezTo>
                  <a:pt x="2064076" y="2289577"/>
                  <a:pt x="2363256" y="1928916"/>
                  <a:pt x="2390187" y="1502145"/>
                </a:cubicBezTo>
                <a:close/>
                <a:moveTo>
                  <a:pt x="1424249" y="58"/>
                </a:moveTo>
                <a:cubicBezTo>
                  <a:pt x="1880498" y="-4073"/>
                  <a:pt x="2318325" y="209551"/>
                  <a:pt x="2591169" y="586524"/>
                </a:cubicBezTo>
                <a:lnTo>
                  <a:pt x="2741170" y="499921"/>
                </a:lnTo>
                <a:lnTo>
                  <a:pt x="2739628" y="1276497"/>
                </a:lnTo>
                <a:lnTo>
                  <a:pt x="2066324" y="889544"/>
                </a:lnTo>
                <a:lnTo>
                  <a:pt x="2195793" y="814795"/>
                </a:lnTo>
                <a:cubicBezTo>
                  <a:pt x="1957391" y="522118"/>
                  <a:pt x="1567606" y="390511"/>
                  <a:pt x="1194524" y="485313"/>
                </a:cubicBezTo>
                <a:cubicBezTo>
                  <a:pt x="780075" y="590627"/>
                  <a:pt x="480895" y="951288"/>
                  <a:pt x="453964" y="1378059"/>
                </a:cubicBezTo>
                <a:lnTo>
                  <a:pt x="0" y="1349410"/>
                </a:lnTo>
                <a:cubicBezTo>
                  <a:pt x="39367" y="725585"/>
                  <a:pt x="476687" y="198395"/>
                  <a:pt x="1082501" y="44455"/>
                </a:cubicBezTo>
                <a:cubicBezTo>
                  <a:pt x="1196091" y="15591"/>
                  <a:pt x="1310740" y="1086"/>
                  <a:pt x="1424249" y="5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3" name="Round Same Side Corner Rectangle 11">
            <a:extLst>
              <a:ext uri="{FF2B5EF4-FFF2-40B4-BE49-F238E27FC236}">
                <a16:creationId xmlns:a16="http://schemas.microsoft.com/office/drawing/2014/main" id="{AFBCEF67-A3DE-45DE-97FD-374E910A67D8}"/>
              </a:ext>
            </a:extLst>
          </p:cNvPr>
          <p:cNvSpPr/>
          <p:nvPr/>
        </p:nvSpPr>
        <p:spPr>
          <a:xfrm rot="9900000">
            <a:off x="10208910" y="1534987"/>
            <a:ext cx="579867" cy="492485"/>
          </a:xfrm>
          <a:custGeom>
            <a:avLst/>
            <a:gdLst/>
            <a:ahLst/>
            <a:cxnLst/>
            <a:rect l="l" t="t" r="r" b="b"/>
            <a:pathLst>
              <a:path w="2911009" h="2472345">
                <a:moveTo>
                  <a:pt x="2219598" y="1335309"/>
                </a:moveTo>
                <a:lnTo>
                  <a:pt x="2219598" y="1222573"/>
                </a:lnTo>
                <a:cubicBezTo>
                  <a:pt x="2219598" y="1176944"/>
                  <a:pt x="2241926" y="1136530"/>
                  <a:pt x="2277694" y="1113650"/>
                </a:cubicBezTo>
                <a:lnTo>
                  <a:pt x="2277694" y="137786"/>
                </a:lnTo>
                <a:cubicBezTo>
                  <a:pt x="2277694" y="61689"/>
                  <a:pt x="2339383" y="0"/>
                  <a:pt x="2415480" y="0"/>
                </a:cubicBezTo>
                <a:lnTo>
                  <a:pt x="2545196" y="0"/>
                </a:lnTo>
                <a:cubicBezTo>
                  <a:pt x="2621293" y="0"/>
                  <a:pt x="2682982" y="61689"/>
                  <a:pt x="2682982" y="137786"/>
                </a:cubicBezTo>
                <a:lnTo>
                  <a:pt x="2682982" y="1099067"/>
                </a:lnTo>
                <a:cubicBezTo>
                  <a:pt x="2730197" y="1120049"/>
                  <a:pt x="2762708" y="1167515"/>
                  <a:pt x="2762708" y="1222573"/>
                </a:cubicBezTo>
                <a:lnTo>
                  <a:pt x="2762708" y="1480834"/>
                </a:lnTo>
                <a:close/>
                <a:moveTo>
                  <a:pt x="241900" y="1676361"/>
                </a:moveTo>
                <a:cubicBezTo>
                  <a:pt x="69371" y="1631107"/>
                  <a:pt x="-34146" y="1454930"/>
                  <a:pt x="10296" y="1282189"/>
                </a:cubicBezTo>
                <a:cubicBezTo>
                  <a:pt x="54739" y="1109449"/>
                  <a:pt x="230428" y="1005105"/>
                  <a:pt x="403375" y="1048736"/>
                </a:cubicBezTo>
                <a:cubicBezTo>
                  <a:pt x="349550" y="1257945"/>
                  <a:pt x="295726" y="1467153"/>
                  <a:pt x="241900" y="1676361"/>
                </a:cubicBezTo>
                <a:close/>
                <a:moveTo>
                  <a:pt x="2578947" y="2467929"/>
                </a:moveTo>
                <a:lnTo>
                  <a:pt x="1957545" y="2301425"/>
                </a:lnTo>
                <a:lnTo>
                  <a:pt x="2194209" y="1418183"/>
                </a:lnTo>
                <a:lnTo>
                  <a:pt x="2815611" y="1584687"/>
                </a:lnTo>
                <a:cubicBezTo>
                  <a:pt x="2884250" y="1603079"/>
                  <a:pt x="2924985" y="1673632"/>
                  <a:pt x="2906593" y="1742272"/>
                </a:cubicBezTo>
                <a:lnTo>
                  <a:pt x="2736532" y="2376947"/>
                </a:lnTo>
                <a:cubicBezTo>
                  <a:pt x="2718140" y="2445587"/>
                  <a:pt x="2647586" y="2486321"/>
                  <a:pt x="2578947" y="2467929"/>
                </a:cubicBezTo>
                <a:close/>
                <a:moveTo>
                  <a:pt x="610249" y="2287120"/>
                </a:moveTo>
                <a:lnTo>
                  <a:pt x="1020264" y="756923"/>
                </a:lnTo>
                <a:lnTo>
                  <a:pt x="2107356" y="1398691"/>
                </a:lnTo>
                <a:lnTo>
                  <a:pt x="1872582" y="2274879"/>
                </a:lnTo>
                <a:close/>
                <a:moveTo>
                  <a:pt x="426016" y="2349577"/>
                </a:moveTo>
                <a:lnTo>
                  <a:pt x="243978" y="2300800"/>
                </a:lnTo>
                <a:cubicBezTo>
                  <a:pt x="205115" y="2290387"/>
                  <a:pt x="182051" y="2250439"/>
                  <a:pt x="192464" y="2211576"/>
                </a:cubicBezTo>
                <a:lnTo>
                  <a:pt x="620679" y="613455"/>
                </a:lnTo>
                <a:cubicBezTo>
                  <a:pt x="631093" y="574592"/>
                  <a:pt x="671040" y="551528"/>
                  <a:pt x="709903" y="561941"/>
                </a:cubicBezTo>
                <a:lnTo>
                  <a:pt x="891942" y="610718"/>
                </a:lnTo>
                <a:cubicBezTo>
                  <a:pt x="930805" y="621132"/>
                  <a:pt x="953869" y="661079"/>
                  <a:pt x="943455" y="699942"/>
                </a:cubicBezTo>
                <a:lnTo>
                  <a:pt x="515240" y="2298064"/>
                </a:lnTo>
                <a:cubicBezTo>
                  <a:pt x="504827" y="2336927"/>
                  <a:pt x="464879" y="2359990"/>
                  <a:pt x="426016" y="234957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4" name="Donut 39">
            <a:extLst>
              <a:ext uri="{FF2B5EF4-FFF2-40B4-BE49-F238E27FC236}">
                <a16:creationId xmlns:a16="http://schemas.microsoft.com/office/drawing/2014/main" id="{439297A1-2150-467C-8B3E-08A8C9E0E56F}"/>
              </a:ext>
            </a:extLst>
          </p:cNvPr>
          <p:cNvSpPr/>
          <p:nvPr/>
        </p:nvSpPr>
        <p:spPr>
          <a:xfrm>
            <a:off x="4246301" y="4666128"/>
            <a:ext cx="575536" cy="575536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152300" y="922782"/>
                </a:moveTo>
                <a:lnTo>
                  <a:pt x="2354400" y="1620000"/>
                </a:lnTo>
                <a:lnTo>
                  <a:pt x="1152300" y="2317218"/>
                </a:lnTo>
                <a:close/>
                <a:moveTo>
                  <a:pt x="1620000" y="342403"/>
                </a:moveTo>
                <a:cubicBezTo>
                  <a:pt x="914403" y="342403"/>
                  <a:pt x="342403" y="914403"/>
                  <a:pt x="342403" y="1620000"/>
                </a:cubicBezTo>
                <a:cubicBezTo>
                  <a:pt x="342403" y="2325597"/>
                  <a:pt x="914403" y="2897597"/>
                  <a:pt x="1620000" y="2897597"/>
                </a:cubicBezTo>
                <a:cubicBezTo>
                  <a:pt x="2325597" y="2897597"/>
                  <a:pt x="2897597" y="2325597"/>
                  <a:pt x="2897597" y="1620000"/>
                </a:cubicBezTo>
                <a:cubicBezTo>
                  <a:pt x="2897597" y="914403"/>
                  <a:pt x="2325597" y="342403"/>
                  <a:pt x="1620000" y="342403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5" name="Freeform 25">
            <a:extLst>
              <a:ext uri="{FF2B5EF4-FFF2-40B4-BE49-F238E27FC236}">
                <a16:creationId xmlns:a16="http://schemas.microsoft.com/office/drawing/2014/main" id="{115A3EAB-6A86-45ED-8F48-A7797A2D6676}"/>
              </a:ext>
            </a:extLst>
          </p:cNvPr>
          <p:cNvSpPr/>
          <p:nvPr/>
        </p:nvSpPr>
        <p:spPr>
          <a:xfrm>
            <a:off x="8766358" y="3640606"/>
            <a:ext cx="417857" cy="517071"/>
          </a:xfrm>
          <a:custGeom>
            <a:avLst/>
            <a:gdLst>
              <a:gd name="connsiteX0" fmla="*/ 371475 w 1600200"/>
              <a:gd name="connsiteY0" fmla="*/ 0 h 1857375"/>
              <a:gd name="connsiteX1" fmla="*/ 628650 w 1600200"/>
              <a:gd name="connsiteY1" fmla="*/ 523875 h 1857375"/>
              <a:gd name="connsiteX2" fmla="*/ 400050 w 1600200"/>
              <a:gd name="connsiteY2" fmla="*/ 561975 h 1857375"/>
              <a:gd name="connsiteX3" fmla="*/ 1019175 w 1600200"/>
              <a:gd name="connsiteY3" fmla="*/ 1438275 h 1857375"/>
              <a:gd name="connsiteX4" fmla="*/ 1219200 w 1600200"/>
              <a:gd name="connsiteY4" fmla="*/ 1238250 h 1857375"/>
              <a:gd name="connsiteX5" fmla="*/ 1600200 w 1600200"/>
              <a:gd name="connsiteY5" fmla="*/ 1666875 h 1857375"/>
              <a:gd name="connsiteX6" fmla="*/ 1038225 w 1600200"/>
              <a:gd name="connsiteY6" fmla="*/ 1857375 h 1857375"/>
              <a:gd name="connsiteX7" fmla="*/ 0 w 1600200"/>
              <a:gd name="connsiteY7" fmla="*/ 314325 h 1857375"/>
              <a:gd name="connsiteX8" fmla="*/ 371475 w 1600200"/>
              <a:gd name="connsiteY8" fmla="*/ 0 h 1857375"/>
              <a:gd name="connsiteX0" fmla="*/ 371475 w 1600200"/>
              <a:gd name="connsiteY0" fmla="*/ 0 h 1917951"/>
              <a:gd name="connsiteX1" fmla="*/ 628650 w 1600200"/>
              <a:gd name="connsiteY1" fmla="*/ 584451 h 1917951"/>
              <a:gd name="connsiteX2" fmla="*/ 400050 w 1600200"/>
              <a:gd name="connsiteY2" fmla="*/ 622551 h 1917951"/>
              <a:gd name="connsiteX3" fmla="*/ 1019175 w 1600200"/>
              <a:gd name="connsiteY3" fmla="*/ 1498851 h 1917951"/>
              <a:gd name="connsiteX4" fmla="*/ 1219200 w 1600200"/>
              <a:gd name="connsiteY4" fmla="*/ 1298826 h 1917951"/>
              <a:gd name="connsiteX5" fmla="*/ 1600200 w 1600200"/>
              <a:gd name="connsiteY5" fmla="*/ 1727451 h 1917951"/>
              <a:gd name="connsiteX6" fmla="*/ 1038225 w 1600200"/>
              <a:gd name="connsiteY6" fmla="*/ 1917951 h 1917951"/>
              <a:gd name="connsiteX7" fmla="*/ 0 w 1600200"/>
              <a:gd name="connsiteY7" fmla="*/ 374901 h 1917951"/>
              <a:gd name="connsiteX8" fmla="*/ 371475 w 1600200"/>
              <a:gd name="connsiteY8" fmla="*/ 0 h 1917951"/>
              <a:gd name="connsiteX0" fmla="*/ 371475 w 1600200"/>
              <a:gd name="connsiteY0" fmla="*/ 1277 h 1919228"/>
              <a:gd name="connsiteX1" fmla="*/ 628650 w 1600200"/>
              <a:gd name="connsiteY1" fmla="*/ 585728 h 1919228"/>
              <a:gd name="connsiteX2" fmla="*/ 400050 w 1600200"/>
              <a:gd name="connsiteY2" fmla="*/ 623828 h 1919228"/>
              <a:gd name="connsiteX3" fmla="*/ 1019175 w 1600200"/>
              <a:gd name="connsiteY3" fmla="*/ 1500128 h 1919228"/>
              <a:gd name="connsiteX4" fmla="*/ 1219200 w 1600200"/>
              <a:gd name="connsiteY4" fmla="*/ 1300103 h 1919228"/>
              <a:gd name="connsiteX5" fmla="*/ 1600200 w 1600200"/>
              <a:gd name="connsiteY5" fmla="*/ 1728728 h 1919228"/>
              <a:gd name="connsiteX6" fmla="*/ 1038225 w 1600200"/>
              <a:gd name="connsiteY6" fmla="*/ 1919228 h 1919228"/>
              <a:gd name="connsiteX7" fmla="*/ 0 w 1600200"/>
              <a:gd name="connsiteY7" fmla="*/ 376178 h 1919228"/>
              <a:gd name="connsiteX8" fmla="*/ 371475 w 1600200"/>
              <a:gd name="connsiteY8" fmla="*/ 1277 h 1919228"/>
              <a:gd name="connsiteX0" fmla="*/ 371475 w 1600200"/>
              <a:gd name="connsiteY0" fmla="*/ 1277 h 1919228"/>
              <a:gd name="connsiteX1" fmla="*/ 628650 w 1600200"/>
              <a:gd name="connsiteY1" fmla="*/ 585728 h 1919228"/>
              <a:gd name="connsiteX2" fmla="*/ 400050 w 1600200"/>
              <a:gd name="connsiteY2" fmla="*/ 623828 h 1919228"/>
              <a:gd name="connsiteX3" fmla="*/ 1019175 w 1600200"/>
              <a:gd name="connsiteY3" fmla="*/ 1500128 h 1919228"/>
              <a:gd name="connsiteX4" fmla="*/ 1219200 w 1600200"/>
              <a:gd name="connsiteY4" fmla="*/ 1300103 h 1919228"/>
              <a:gd name="connsiteX5" fmla="*/ 1600200 w 1600200"/>
              <a:gd name="connsiteY5" fmla="*/ 1728728 h 1919228"/>
              <a:gd name="connsiteX6" fmla="*/ 1038225 w 1600200"/>
              <a:gd name="connsiteY6" fmla="*/ 1919228 h 1919228"/>
              <a:gd name="connsiteX7" fmla="*/ 0 w 1600200"/>
              <a:gd name="connsiteY7" fmla="*/ 376178 h 1919228"/>
              <a:gd name="connsiteX8" fmla="*/ 371475 w 1600200"/>
              <a:gd name="connsiteY8" fmla="*/ 1277 h 1919228"/>
              <a:gd name="connsiteX0" fmla="*/ 371475 w 1600200"/>
              <a:gd name="connsiteY0" fmla="*/ 1544 h 1919495"/>
              <a:gd name="connsiteX1" fmla="*/ 628650 w 1600200"/>
              <a:gd name="connsiteY1" fmla="*/ 585995 h 1919495"/>
              <a:gd name="connsiteX2" fmla="*/ 400050 w 1600200"/>
              <a:gd name="connsiteY2" fmla="*/ 624095 h 1919495"/>
              <a:gd name="connsiteX3" fmla="*/ 1019175 w 1600200"/>
              <a:gd name="connsiteY3" fmla="*/ 1500395 h 1919495"/>
              <a:gd name="connsiteX4" fmla="*/ 1219200 w 1600200"/>
              <a:gd name="connsiteY4" fmla="*/ 1300370 h 1919495"/>
              <a:gd name="connsiteX5" fmla="*/ 1600200 w 1600200"/>
              <a:gd name="connsiteY5" fmla="*/ 1728995 h 1919495"/>
              <a:gd name="connsiteX6" fmla="*/ 1038225 w 1600200"/>
              <a:gd name="connsiteY6" fmla="*/ 1919495 h 1919495"/>
              <a:gd name="connsiteX7" fmla="*/ 0 w 1600200"/>
              <a:gd name="connsiteY7" fmla="*/ 376445 h 1919495"/>
              <a:gd name="connsiteX8" fmla="*/ 371475 w 1600200"/>
              <a:gd name="connsiteY8" fmla="*/ 1544 h 1919495"/>
              <a:gd name="connsiteX0" fmla="*/ 371475 w 1600200"/>
              <a:gd name="connsiteY0" fmla="*/ 1487 h 1919438"/>
              <a:gd name="connsiteX1" fmla="*/ 568075 w 1600200"/>
              <a:gd name="connsiteY1" fmla="*/ 603245 h 1919438"/>
              <a:gd name="connsiteX2" fmla="*/ 400050 w 1600200"/>
              <a:gd name="connsiteY2" fmla="*/ 624038 h 1919438"/>
              <a:gd name="connsiteX3" fmla="*/ 1019175 w 1600200"/>
              <a:gd name="connsiteY3" fmla="*/ 1500338 h 1919438"/>
              <a:gd name="connsiteX4" fmla="*/ 1219200 w 1600200"/>
              <a:gd name="connsiteY4" fmla="*/ 1300313 h 1919438"/>
              <a:gd name="connsiteX5" fmla="*/ 1600200 w 1600200"/>
              <a:gd name="connsiteY5" fmla="*/ 1728938 h 1919438"/>
              <a:gd name="connsiteX6" fmla="*/ 1038225 w 1600200"/>
              <a:gd name="connsiteY6" fmla="*/ 1919438 h 1919438"/>
              <a:gd name="connsiteX7" fmla="*/ 0 w 1600200"/>
              <a:gd name="connsiteY7" fmla="*/ 376388 h 1919438"/>
              <a:gd name="connsiteX8" fmla="*/ 371475 w 1600200"/>
              <a:gd name="connsiteY8" fmla="*/ 1487 h 1919438"/>
              <a:gd name="connsiteX0" fmla="*/ 371475 w 1600200"/>
              <a:gd name="connsiteY0" fmla="*/ 1032 h 1918983"/>
              <a:gd name="connsiteX1" fmla="*/ 568075 w 1600200"/>
              <a:gd name="connsiteY1" fmla="*/ 602790 h 1918983"/>
              <a:gd name="connsiteX2" fmla="*/ 400050 w 1600200"/>
              <a:gd name="connsiteY2" fmla="*/ 623583 h 1918983"/>
              <a:gd name="connsiteX3" fmla="*/ 1019175 w 1600200"/>
              <a:gd name="connsiteY3" fmla="*/ 1499883 h 1918983"/>
              <a:gd name="connsiteX4" fmla="*/ 1219200 w 1600200"/>
              <a:gd name="connsiteY4" fmla="*/ 1299858 h 1918983"/>
              <a:gd name="connsiteX5" fmla="*/ 1600200 w 1600200"/>
              <a:gd name="connsiteY5" fmla="*/ 1728483 h 1918983"/>
              <a:gd name="connsiteX6" fmla="*/ 1038225 w 1600200"/>
              <a:gd name="connsiteY6" fmla="*/ 1918983 h 1918983"/>
              <a:gd name="connsiteX7" fmla="*/ 0 w 1600200"/>
              <a:gd name="connsiteY7" fmla="*/ 375933 h 1918983"/>
              <a:gd name="connsiteX8" fmla="*/ 371475 w 1600200"/>
              <a:gd name="connsiteY8" fmla="*/ 1032 h 1918983"/>
              <a:gd name="connsiteX0" fmla="*/ 371475 w 1600200"/>
              <a:gd name="connsiteY0" fmla="*/ 1088 h 1919039"/>
              <a:gd name="connsiteX1" fmla="*/ 568075 w 1600200"/>
              <a:gd name="connsiteY1" fmla="*/ 602846 h 1919039"/>
              <a:gd name="connsiteX2" fmla="*/ 400050 w 1600200"/>
              <a:gd name="connsiteY2" fmla="*/ 623639 h 1919039"/>
              <a:gd name="connsiteX3" fmla="*/ 1019175 w 1600200"/>
              <a:gd name="connsiteY3" fmla="*/ 1499939 h 1919039"/>
              <a:gd name="connsiteX4" fmla="*/ 1219200 w 1600200"/>
              <a:gd name="connsiteY4" fmla="*/ 1299914 h 1919039"/>
              <a:gd name="connsiteX5" fmla="*/ 1600200 w 1600200"/>
              <a:gd name="connsiteY5" fmla="*/ 1728539 h 1919039"/>
              <a:gd name="connsiteX6" fmla="*/ 1038225 w 1600200"/>
              <a:gd name="connsiteY6" fmla="*/ 1919039 h 1919039"/>
              <a:gd name="connsiteX7" fmla="*/ 0 w 1600200"/>
              <a:gd name="connsiteY7" fmla="*/ 375989 h 1919039"/>
              <a:gd name="connsiteX8" fmla="*/ 371475 w 1600200"/>
              <a:gd name="connsiteY8" fmla="*/ 1088 h 1919039"/>
              <a:gd name="connsiteX0" fmla="*/ 371475 w 1600200"/>
              <a:gd name="connsiteY0" fmla="*/ 1088 h 1919039"/>
              <a:gd name="connsiteX1" fmla="*/ 568075 w 1600200"/>
              <a:gd name="connsiteY1" fmla="*/ 602846 h 1919039"/>
              <a:gd name="connsiteX2" fmla="*/ 400050 w 1600200"/>
              <a:gd name="connsiteY2" fmla="*/ 623639 h 1919039"/>
              <a:gd name="connsiteX3" fmla="*/ 1019175 w 1600200"/>
              <a:gd name="connsiteY3" fmla="*/ 1499939 h 1919039"/>
              <a:gd name="connsiteX4" fmla="*/ 1219200 w 1600200"/>
              <a:gd name="connsiteY4" fmla="*/ 1299914 h 1919039"/>
              <a:gd name="connsiteX5" fmla="*/ 1600200 w 1600200"/>
              <a:gd name="connsiteY5" fmla="*/ 1728539 h 1919039"/>
              <a:gd name="connsiteX6" fmla="*/ 1038225 w 1600200"/>
              <a:gd name="connsiteY6" fmla="*/ 1919039 h 1919039"/>
              <a:gd name="connsiteX7" fmla="*/ 0 w 1600200"/>
              <a:gd name="connsiteY7" fmla="*/ 375989 h 1919039"/>
              <a:gd name="connsiteX8" fmla="*/ 371475 w 1600200"/>
              <a:gd name="connsiteY8" fmla="*/ 1088 h 191903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400050 w 1600200"/>
              <a:gd name="connsiteY2" fmla="*/ 623669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408703 w 1600200"/>
              <a:gd name="connsiteY2" fmla="*/ 643860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59666 w 1600200"/>
              <a:gd name="connsiteY2" fmla="*/ 643860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70138 w 1600200"/>
              <a:gd name="connsiteY3" fmla="*/ 1517276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0522 w 1600200"/>
              <a:gd name="connsiteY3" fmla="*/ 1534584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96099 w 1600200"/>
              <a:gd name="connsiteY3" fmla="*/ 1546122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588662"/>
              <a:gd name="connsiteY0" fmla="*/ 1118 h 1919069"/>
              <a:gd name="connsiteX1" fmla="*/ 568075 w 1588662"/>
              <a:gd name="connsiteY1" fmla="*/ 602876 h 1919069"/>
              <a:gd name="connsiteX2" fmla="*/ 374089 w 1588662"/>
              <a:gd name="connsiteY2" fmla="*/ 646744 h 1919069"/>
              <a:gd name="connsiteX3" fmla="*/ 987445 w 1588662"/>
              <a:gd name="connsiteY3" fmla="*/ 1528815 h 1919069"/>
              <a:gd name="connsiteX4" fmla="*/ 1173048 w 1588662"/>
              <a:gd name="connsiteY4" fmla="*/ 1311482 h 1919069"/>
              <a:gd name="connsiteX5" fmla="*/ 1588662 w 1588662"/>
              <a:gd name="connsiteY5" fmla="*/ 1699723 h 1919069"/>
              <a:gd name="connsiteX6" fmla="*/ 1038225 w 1588662"/>
              <a:gd name="connsiteY6" fmla="*/ 1919069 h 1919069"/>
              <a:gd name="connsiteX7" fmla="*/ 0 w 1588662"/>
              <a:gd name="connsiteY7" fmla="*/ 376019 h 1919069"/>
              <a:gd name="connsiteX8" fmla="*/ 371475 w 1588662"/>
              <a:gd name="connsiteY8" fmla="*/ 1118 h 1919069"/>
              <a:gd name="connsiteX0" fmla="*/ 371475 w 1600166"/>
              <a:gd name="connsiteY0" fmla="*/ 1118 h 1919069"/>
              <a:gd name="connsiteX1" fmla="*/ 568075 w 1600166"/>
              <a:gd name="connsiteY1" fmla="*/ 602876 h 1919069"/>
              <a:gd name="connsiteX2" fmla="*/ 374089 w 1600166"/>
              <a:gd name="connsiteY2" fmla="*/ 646744 h 1919069"/>
              <a:gd name="connsiteX3" fmla="*/ 987445 w 1600166"/>
              <a:gd name="connsiteY3" fmla="*/ 1528815 h 1919069"/>
              <a:gd name="connsiteX4" fmla="*/ 1173048 w 1600166"/>
              <a:gd name="connsiteY4" fmla="*/ 1311482 h 1919069"/>
              <a:gd name="connsiteX5" fmla="*/ 1588662 w 1600166"/>
              <a:gd name="connsiteY5" fmla="*/ 1699723 h 1919069"/>
              <a:gd name="connsiteX6" fmla="*/ 1038225 w 1600166"/>
              <a:gd name="connsiteY6" fmla="*/ 1919069 h 1919069"/>
              <a:gd name="connsiteX7" fmla="*/ 0 w 1600166"/>
              <a:gd name="connsiteY7" fmla="*/ 376019 h 1919069"/>
              <a:gd name="connsiteX8" fmla="*/ 371475 w 1600166"/>
              <a:gd name="connsiteY8" fmla="*/ 1118 h 1919069"/>
              <a:gd name="connsiteX0" fmla="*/ 371475 w 1600166"/>
              <a:gd name="connsiteY0" fmla="*/ 1118 h 1919069"/>
              <a:gd name="connsiteX1" fmla="*/ 568075 w 1600166"/>
              <a:gd name="connsiteY1" fmla="*/ 602876 h 1919069"/>
              <a:gd name="connsiteX2" fmla="*/ 374089 w 1600166"/>
              <a:gd name="connsiteY2" fmla="*/ 646744 h 1919069"/>
              <a:gd name="connsiteX3" fmla="*/ 987445 w 1600166"/>
              <a:gd name="connsiteY3" fmla="*/ 1528815 h 1919069"/>
              <a:gd name="connsiteX4" fmla="*/ 1173048 w 1600166"/>
              <a:gd name="connsiteY4" fmla="*/ 1311482 h 1919069"/>
              <a:gd name="connsiteX5" fmla="*/ 1588662 w 1600166"/>
              <a:gd name="connsiteY5" fmla="*/ 1699723 h 1919069"/>
              <a:gd name="connsiteX6" fmla="*/ 1038225 w 1600166"/>
              <a:gd name="connsiteY6" fmla="*/ 1919069 h 1919069"/>
              <a:gd name="connsiteX7" fmla="*/ 0 w 1600166"/>
              <a:gd name="connsiteY7" fmla="*/ 376019 h 1919069"/>
              <a:gd name="connsiteX8" fmla="*/ 371475 w 1600166"/>
              <a:gd name="connsiteY8" fmla="*/ 1118 h 1919069"/>
              <a:gd name="connsiteX0" fmla="*/ 371475 w 1596260"/>
              <a:gd name="connsiteY0" fmla="*/ 1118 h 1919069"/>
              <a:gd name="connsiteX1" fmla="*/ 568075 w 1596260"/>
              <a:gd name="connsiteY1" fmla="*/ 602876 h 1919069"/>
              <a:gd name="connsiteX2" fmla="*/ 374089 w 1596260"/>
              <a:gd name="connsiteY2" fmla="*/ 646744 h 1919069"/>
              <a:gd name="connsiteX3" fmla="*/ 987445 w 1596260"/>
              <a:gd name="connsiteY3" fmla="*/ 1528815 h 1919069"/>
              <a:gd name="connsiteX4" fmla="*/ 1173048 w 1596260"/>
              <a:gd name="connsiteY4" fmla="*/ 1311482 h 1919069"/>
              <a:gd name="connsiteX5" fmla="*/ 1588662 w 1596260"/>
              <a:gd name="connsiteY5" fmla="*/ 1699723 h 1919069"/>
              <a:gd name="connsiteX6" fmla="*/ 1038225 w 1596260"/>
              <a:gd name="connsiteY6" fmla="*/ 1919069 h 1919069"/>
              <a:gd name="connsiteX7" fmla="*/ 0 w 1596260"/>
              <a:gd name="connsiteY7" fmla="*/ 376019 h 1919069"/>
              <a:gd name="connsiteX8" fmla="*/ 371475 w 1596260"/>
              <a:gd name="connsiteY8" fmla="*/ 1118 h 1919069"/>
              <a:gd name="connsiteX0" fmla="*/ 371475 w 1596260"/>
              <a:gd name="connsiteY0" fmla="*/ 1118 h 1919069"/>
              <a:gd name="connsiteX1" fmla="*/ 568075 w 1596260"/>
              <a:gd name="connsiteY1" fmla="*/ 602876 h 1919069"/>
              <a:gd name="connsiteX2" fmla="*/ 374089 w 1596260"/>
              <a:gd name="connsiteY2" fmla="*/ 646744 h 1919069"/>
              <a:gd name="connsiteX3" fmla="*/ 987445 w 1596260"/>
              <a:gd name="connsiteY3" fmla="*/ 1528815 h 1919069"/>
              <a:gd name="connsiteX4" fmla="*/ 1173048 w 1596260"/>
              <a:gd name="connsiteY4" fmla="*/ 1311482 h 1919069"/>
              <a:gd name="connsiteX5" fmla="*/ 1588662 w 1596260"/>
              <a:gd name="connsiteY5" fmla="*/ 1699723 h 1919069"/>
              <a:gd name="connsiteX6" fmla="*/ 1038225 w 1596260"/>
              <a:gd name="connsiteY6" fmla="*/ 1919069 h 1919069"/>
              <a:gd name="connsiteX7" fmla="*/ 0 w 1596260"/>
              <a:gd name="connsiteY7" fmla="*/ 376019 h 1919069"/>
              <a:gd name="connsiteX8" fmla="*/ 371475 w 1596260"/>
              <a:gd name="connsiteY8" fmla="*/ 1118 h 1919069"/>
              <a:gd name="connsiteX0" fmla="*/ 371475 w 1596260"/>
              <a:gd name="connsiteY0" fmla="*/ 1118 h 1946976"/>
              <a:gd name="connsiteX1" fmla="*/ 568075 w 1596260"/>
              <a:gd name="connsiteY1" fmla="*/ 602876 h 1946976"/>
              <a:gd name="connsiteX2" fmla="*/ 374089 w 1596260"/>
              <a:gd name="connsiteY2" fmla="*/ 646744 h 1946976"/>
              <a:gd name="connsiteX3" fmla="*/ 987445 w 1596260"/>
              <a:gd name="connsiteY3" fmla="*/ 1528815 h 1946976"/>
              <a:gd name="connsiteX4" fmla="*/ 1173048 w 1596260"/>
              <a:gd name="connsiteY4" fmla="*/ 1311482 h 1946976"/>
              <a:gd name="connsiteX5" fmla="*/ 1588662 w 1596260"/>
              <a:gd name="connsiteY5" fmla="*/ 1699723 h 1946976"/>
              <a:gd name="connsiteX6" fmla="*/ 1038225 w 1596260"/>
              <a:gd name="connsiteY6" fmla="*/ 1919069 h 1946976"/>
              <a:gd name="connsiteX7" fmla="*/ 0 w 1596260"/>
              <a:gd name="connsiteY7" fmla="*/ 376019 h 1946976"/>
              <a:gd name="connsiteX8" fmla="*/ 371475 w 1596260"/>
              <a:gd name="connsiteY8" fmla="*/ 1118 h 1946976"/>
              <a:gd name="connsiteX0" fmla="*/ 357053 w 1581838"/>
              <a:gd name="connsiteY0" fmla="*/ 1118 h 1946976"/>
              <a:gd name="connsiteX1" fmla="*/ 553653 w 1581838"/>
              <a:gd name="connsiteY1" fmla="*/ 602876 h 1946976"/>
              <a:gd name="connsiteX2" fmla="*/ 359667 w 1581838"/>
              <a:gd name="connsiteY2" fmla="*/ 646744 h 1946976"/>
              <a:gd name="connsiteX3" fmla="*/ 973023 w 1581838"/>
              <a:gd name="connsiteY3" fmla="*/ 1528815 h 1946976"/>
              <a:gd name="connsiteX4" fmla="*/ 1158626 w 1581838"/>
              <a:gd name="connsiteY4" fmla="*/ 1311482 h 1946976"/>
              <a:gd name="connsiteX5" fmla="*/ 1574240 w 1581838"/>
              <a:gd name="connsiteY5" fmla="*/ 1699723 h 1946976"/>
              <a:gd name="connsiteX6" fmla="*/ 1023803 w 1581838"/>
              <a:gd name="connsiteY6" fmla="*/ 1919069 h 1946976"/>
              <a:gd name="connsiteX7" fmla="*/ 0 w 1581838"/>
              <a:gd name="connsiteY7" fmla="*/ 378903 h 1946976"/>
              <a:gd name="connsiteX8" fmla="*/ 357053 w 1581838"/>
              <a:gd name="connsiteY8" fmla="*/ 1118 h 1946976"/>
              <a:gd name="connsiteX0" fmla="*/ 357053 w 1581838"/>
              <a:gd name="connsiteY0" fmla="*/ 1118 h 1946976"/>
              <a:gd name="connsiteX1" fmla="*/ 553653 w 1581838"/>
              <a:gd name="connsiteY1" fmla="*/ 602876 h 1946976"/>
              <a:gd name="connsiteX2" fmla="*/ 359667 w 1581838"/>
              <a:gd name="connsiteY2" fmla="*/ 646744 h 1946976"/>
              <a:gd name="connsiteX3" fmla="*/ 973023 w 1581838"/>
              <a:gd name="connsiteY3" fmla="*/ 1528815 h 1946976"/>
              <a:gd name="connsiteX4" fmla="*/ 1158626 w 1581838"/>
              <a:gd name="connsiteY4" fmla="*/ 1311482 h 1946976"/>
              <a:gd name="connsiteX5" fmla="*/ 1574240 w 1581838"/>
              <a:gd name="connsiteY5" fmla="*/ 1699723 h 1946976"/>
              <a:gd name="connsiteX6" fmla="*/ 1023803 w 1581838"/>
              <a:gd name="connsiteY6" fmla="*/ 1919069 h 1946976"/>
              <a:gd name="connsiteX7" fmla="*/ 0 w 1581838"/>
              <a:gd name="connsiteY7" fmla="*/ 378903 h 1946976"/>
              <a:gd name="connsiteX8" fmla="*/ 357053 w 1581838"/>
              <a:gd name="connsiteY8" fmla="*/ 1118 h 1946976"/>
              <a:gd name="connsiteX0" fmla="*/ 357053 w 1581838"/>
              <a:gd name="connsiteY0" fmla="*/ 1118 h 1946976"/>
              <a:gd name="connsiteX1" fmla="*/ 553653 w 1581838"/>
              <a:gd name="connsiteY1" fmla="*/ 602876 h 1946976"/>
              <a:gd name="connsiteX2" fmla="*/ 359667 w 1581838"/>
              <a:gd name="connsiteY2" fmla="*/ 646744 h 1946976"/>
              <a:gd name="connsiteX3" fmla="*/ 973023 w 1581838"/>
              <a:gd name="connsiteY3" fmla="*/ 1528815 h 1946976"/>
              <a:gd name="connsiteX4" fmla="*/ 1158626 w 1581838"/>
              <a:gd name="connsiteY4" fmla="*/ 1311482 h 1946976"/>
              <a:gd name="connsiteX5" fmla="*/ 1574240 w 1581838"/>
              <a:gd name="connsiteY5" fmla="*/ 1699723 h 1946976"/>
              <a:gd name="connsiteX6" fmla="*/ 1023803 w 1581838"/>
              <a:gd name="connsiteY6" fmla="*/ 1919069 h 1946976"/>
              <a:gd name="connsiteX7" fmla="*/ 0 w 1581838"/>
              <a:gd name="connsiteY7" fmla="*/ 378903 h 1946976"/>
              <a:gd name="connsiteX8" fmla="*/ 357053 w 1581838"/>
              <a:gd name="connsiteY8" fmla="*/ 1118 h 1946976"/>
              <a:gd name="connsiteX0" fmla="*/ 333976 w 1558761"/>
              <a:gd name="connsiteY0" fmla="*/ 1118 h 1946976"/>
              <a:gd name="connsiteX1" fmla="*/ 530576 w 1558761"/>
              <a:gd name="connsiteY1" fmla="*/ 602876 h 1946976"/>
              <a:gd name="connsiteX2" fmla="*/ 336590 w 1558761"/>
              <a:gd name="connsiteY2" fmla="*/ 646744 h 1946976"/>
              <a:gd name="connsiteX3" fmla="*/ 949946 w 1558761"/>
              <a:gd name="connsiteY3" fmla="*/ 1528815 h 1946976"/>
              <a:gd name="connsiteX4" fmla="*/ 1135549 w 1558761"/>
              <a:gd name="connsiteY4" fmla="*/ 1311482 h 1946976"/>
              <a:gd name="connsiteX5" fmla="*/ 1551163 w 1558761"/>
              <a:gd name="connsiteY5" fmla="*/ 1699723 h 1946976"/>
              <a:gd name="connsiteX6" fmla="*/ 1000726 w 1558761"/>
              <a:gd name="connsiteY6" fmla="*/ 1919069 h 1946976"/>
              <a:gd name="connsiteX7" fmla="*/ 0 w 1558761"/>
              <a:gd name="connsiteY7" fmla="*/ 390441 h 1946976"/>
              <a:gd name="connsiteX8" fmla="*/ 333976 w 1558761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38491 w 1560662"/>
              <a:gd name="connsiteY2" fmla="*/ 646744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38491 w 1560662"/>
              <a:gd name="connsiteY2" fmla="*/ 646744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38491 w 1560662"/>
              <a:gd name="connsiteY2" fmla="*/ 646744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44260 w 1560662"/>
              <a:gd name="connsiteY2" fmla="*/ 655398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96 h 1946054"/>
              <a:gd name="connsiteX1" fmla="*/ 532477 w 1560662"/>
              <a:gd name="connsiteY1" fmla="*/ 601954 h 1946054"/>
              <a:gd name="connsiteX2" fmla="*/ 344260 w 1560662"/>
              <a:gd name="connsiteY2" fmla="*/ 654476 h 1946054"/>
              <a:gd name="connsiteX3" fmla="*/ 951847 w 1560662"/>
              <a:gd name="connsiteY3" fmla="*/ 1527893 h 1946054"/>
              <a:gd name="connsiteX4" fmla="*/ 1137450 w 1560662"/>
              <a:gd name="connsiteY4" fmla="*/ 1310560 h 1946054"/>
              <a:gd name="connsiteX5" fmla="*/ 1553064 w 1560662"/>
              <a:gd name="connsiteY5" fmla="*/ 1698801 h 1946054"/>
              <a:gd name="connsiteX6" fmla="*/ 1002627 w 1560662"/>
              <a:gd name="connsiteY6" fmla="*/ 1918147 h 1946054"/>
              <a:gd name="connsiteX7" fmla="*/ 1901 w 1560662"/>
              <a:gd name="connsiteY7" fmla="*/ 389519 h 1946054"/>
              <a:gd name="connsiteX8" fmla="*/ 335877 w 1560662"/>
              <a:gd name="connsiteY8" fmla="*/ 196 h 1946054"/>
              <a:gd name="connsiteX0" fmla="*/ 332898 w 1560662"/>
              <a:gd name="connsiteY0" fmla="*/ 199 h 1937121"/>
              <a:gd name="connsiteX1" fmla="*/ 532477 w 1560662"/>
              <a:gd name="connsiteY1" fmla="*/ 593021 h 1937121"/>
              <a:gd name="connsiteX2" fmla="*/ 344260 w 1560662"/>
              <a:gd name="connsiteY2" fmla="*/ 645543 h 1937121"/>
              <a:gd name="connsiteX3" fmla="*/ 951847 w 1560662"/>
              <a:gd name="connsiteY3" fmla="*/ 1518960 h 1937121"/>
              <a:gd name="connsiteX4" fmla="*/ 1137450 w 1560662"/>
              <a:gd name="connsiteY4" fmla="*/ 1301627 h 1937121"/>
              <a:gd name="connsiteX5" fmla="*/ 1553064 w 1560662"/>
              <a:gd name="connsiteY5" fmla="*/ 1689868 h 1937121"/>
              <a:gd name="connsiteX6" fmla="*/ 1002627 w 1560662"/>
              <a:gd name="connsiteY6" fmla="*/ 1909214 h 1937121"/>
              <a:gd name="connsiteX7" fmla="*/ 1901 w 1560662"/>
              <a:gd name="connsiteY7" fmla="*/ 380586 h 1937121"/>
              <a:gd name="connsiteX8" fmla="*/ 332898 w 1560662"/>
              <a:gd name="connsiteY8" fmla="*/ 199 h 1937121"/>
              <a:gd name="connsiteX0" fmla="*/ 332898 w 1560662"/>
              <a:gd name="connsiteY0" fmla="*/ 199 h 1937121"/>
              <a:gd name="connsiteX1" fmla="*/ 532477 w 1560662"/>
              <a:gd name="connsiteY1" fmla="*/ 593021 h 1937121"/>
              <a:gd name="connsiteX2" fmla="*/ 344260 w 1560662"/>
              <a:gd name="connsiteY2" fmla="*/ 645543 h 1937121"/>
              <a:gd name="connsiteX3" fmla="*/ 951847 w 1560662"/>
              <a:gd name="connsiteY3" fmla="*/ 1518960 h 1937121"/>
              <a:gd name="connsiteX4" fmla="*/ 1137450 w 1560662"/>
              <a:gd name="connsiteY4" fmla="*/ 1301627 h 1937121"/>
              <a:gd name="connsiteX5" fmla="*/ 1553064 w 1560662"/>
              <a:gd name="connsiteY5" fmla="*/ 1689868 h 1937121"/>
              <a:gd name="connsiteX6" fmla="*/ 1002627 w 1560662"/>
              <a:gd name="connsiteY6" fmla="*/ 1909214 h 1937121"/>
              <a:gd name="connsiteX7" fmla="*/ 1901 w 1560662"/>
              <a:gd name="connsiteY7" fmla="*/ 380586 h 1937121"/>
              <a:gd name="connsiteX8" fmla="*/ 332898 w 1560662"/>
              <a:gd name="connsiteY8" fmla="*/ 199 h 1937121"/>
              <a:gd name="connsiteX0" fmla="*/ 332898 w 1560662"/>
              <a:gd name="connsiteY0" fmla="*/ 199 h 1937121"/>
              <a:gd name="connsiteX1" fmla="*/ 532477 w 1560662"/>
              <a:gd name="connsiteY1" fmla="*/ 593021 h 1937121"/>
              <a:gd name="connsiteX2" fmla="*/ 344260 w 1560662"/>
              <a:gd name="connsiteY2" fmla="*/ 645543 h 1937121"/>
              <a:gd name="connsiteX3" fmla="*/ 951847 w 1560662"/>
              <a:gd name="connsiteY3" fmla="*/ 1518960 h 1937121"/>
              <a:gd name="connsiteX4" fmla="*/ 1137450 w 1560662"/>
              <a:gd name="connsiteY4" fmla="*/ 1301627 h 1937121"/>
              <a:gd name="connsiteX5" fmla="*/ 1553064 w 1560662"/>
              <a:gd name="connsiteY5" fmla="*/ 1689868 h 1937121"/>
              <a:gd name="connsiteX6" fmla="*/ 1002627 w 1560662"/>
              <a:gd name="connsiteY6" fmla="*/ 1909214 h 1937121"/>
              <a:gd name="connsiteX7" fmla="*/ 1901 w 1560662"/>
              <a:gd name="connsiteY7" fmla="*/ 380586 h 1937121"/>
              <a:gd name="connsiteX8" fmla="*/ 332898 w 1560662"/>
              <a:gd name="connsiteY8" fmla="*/ 199 h 1937121"/>
              <a:gd name="connsiteX0" fmla="*/ 332898 w 1565431"/>
              <a:gd name="connsiteY0" fmla="*/ 199 h 1937121"/>
              <a:gd name="connsiteX1" fmla="*/ 532477 w 1565431"/>
              <a:gd name="connsiteY1" fmla="*/ 593021 h 1937121"/>
              <a:gd name="connsiteX2" fmla="*/ 344260 w 1565431"/>
              <a:gd name="connsiteY2" fmla="*/ 645543 h 1937121"/>
              <a:gd name="connsiteX3" fmla="*/ 951847 w 1565431"/>
              <a:gd name="connsiteY3" fmla="*/ 1518960 h 1937121"/>
              <a:gd name="connsiteX4" fmla="*/ 1137450 w 1565431"/>
              <a:gd name="connsiteY4" fmla="*/ 1301627 h 1937121"/>
              <a:gd name="connsiteX5" fmla="*/ 1553064 w 1565431"/>
              <a:gd name="connsiteY5" fmla="*/ 1689868 h 1937121"/>
              <a:gd name="connsiteX6" fmla="*/ 1002627 w 1565431"/>
              <a:gd name="connsiteY6" fmla="*/ 1909214 h 1937121"/>
              <a:gd name="connsiteX7" fmla="*/ 1901 w 1565431"/>
              <a:gd name="connsiteY7" fmla="*/ 380586 h 1937121"/>
              <a:gd name="connsiteX8" fmla="*/ 332898 w 1565431"/>
              <a:gd name="connsiteY8" fmla="*/ 199 h 1937121"/>
              <a:gd name="connsiteX0" fmla="*/ 332898 w 1565431"/>
              <a:gd name="connsiteY0" fmla="*/ 199 h 1937121"/>
              <a:gd name="connsiteX1" fmla="*/ 532477 w 1565431"/>
              <a:gd name="connsiteY1" fmla="*/ 593021 h 1937121"/>
              <a:gd name="connsiteX2" fmla="*/ 344260 w 1565431"/>
              <a:gd name="connsiteY2" fmla="*/ 645543 h 1937121"/>
              <a:gd name="connsiteX3" fmla="*/ 951847 w 1565431"/>
              <a:gd name="connsiteY3" fmla="*/ 1518960 h 1937121"/>
              <a:gd name="connsiteX4" fmla="*/ 1137450 w 1565431"/>
              <a:gd name="connsiteY4" fmla="*/ 1301627 h 1937121"/>
              <a:gd name="connsiteX5" fmla="*/ 1553064 w 1565431"/>
              <a:gd name="connsiteY5" fmla="*/ 1689868 h 1937121"/>
              <a:gd name="connsiteX6" fmla="*/ 1002627 w 1565431"/>
              <a:gd name="connsiteY6" fmla="*/ 1909214 h 1937121"/>
              <a:gd name="connsiteX7" fmla="*/ 1901 w 1565431"/>
              <a:gd name="connsiteY7" fmla="*/ 380586 h 1937121"/>
              <a:gd name="connsiteX8" fmla="*/ 332898 w 1565431"/>
              <a:gd name="connsiteY8" fmla="*/ 199 h 1937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65431" h="1937121">
                <a:moveTo>
                  <a:pt x="332898" y="199"/>
                </a:moveTo>
                <a:cubicBezTo>
                  <a:pt x="480797" y="-12106"/>
                  <a:pt x="712130" y="551085"/>
                  <a:pt x="532477" y="593021"/>
                </a:cubicBezTo>
                <a:lnTo>
                  <a:pt x="344260" y="645543"/>
                </a:lnTo>
                <a:cubicBezTo>
                  <a:pt x="475639" y="1163599"/>
                  <a:pt x="690666" y="1300897"/>
                  <a:pt x="951847" y="1518960"/>
                </a:cubicBezTo>
                <a:cubicBezTo>
                  <a:pt x="1003138" y="1396518"/>
                  <a:pt x="1042046" y="1291100"/>
                  <a:pt x="1137450" y="1301627"/>
                </a:cubicBezTo>
                <a:cubicBezTo>
                  <a:pt x="1276950" y="1299313"/>
                  <a:pt x="1636332" y="1564228"/>
                  <a:pt x="1553064" y="1689868"/>
                </a:cubicBezTo>
                <a:cubicBezTo>
                  <a:pt x="1389777" y="1941825"/>
                  <a:pt x="1145722" y="1971673"/>
                  <a:pt x="1002627" y="1909214"/>
                </a:cubicBezTo>
                <a:cubicBezTo>
                  <a:pt x="545977" y="1690048"/>
                  <a:pt x="-37590" y="1110316"/>
                  <a:pt x="1901" y="380586"/>
                </a:cubicBezTo>
                <a:cubicBezTo>
                  <a:pt x="36305" y="148891"/>
                  <a:pt x="133416" y="23363"/>
                  <a:pt x="332898" y="19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6" name="Rectangle 36">
            <a:extLst>
              <a:ext uri="{FF2B5EF4-FFF2-40B4-BE49-F238E27FC236}">
                <a16:creationId xmlns:a16="http://schemas.microsoft.com/office/drawing/2014/main" id="{11A06711-0A15-47E5-AAA2-F0E6DC05BD1B}"/>
              </a:ext>
            </a:extLst>
          </p:cNvPr>
          <p:cNvSpPr/>
          <p:nvPr/>
        </p:nvSpPr>
        <p:spPr>
          <a:xfrm>
            <a:off x="5164740" y="4708915"/>
            <a:ext cx="586136" cy="489963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7" name="Rounded Rectangle 27">
            <a:extLst>
              <a:ext uri="{FF2B5EF4-FFF2-40B4-BE49-F238E27FC236}">
                <a16:creationId xmlns:a16="http://schemas.microsoft.com/office/drawing/2014/main" id="{7A5ED58F-9964-4886-8BFC-E301F23293AB}"/>
              </a:ext>
            </a:extLst>
          </p:cNvPr>
          <p:cNvSpPr/>
          <p:nvPr/>
        </p:nvSpPr>
        <p:spPr>
          <a:xfrm>
            <a:off x="8316455" y="1548746"/>
            <a:ext cx="605315" cy="464964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8" name="Rounded Rectangle 7">
            <a:extLst>
              <a:ext uri="{FF2B5EF4-FFF2-40B4-BE49-F238E27FC236}">
                <a16:creationId xmlns:a16="http://schemas.microsoft.com/office/drawing/2014/main" id="{7D6C3C70-FD86-419A-8B89-365FC328FB88}"/>
              </a:ext>
            </a:extLst>
          </p:cNvPr>
          <p:cNvSpPr/>
          <p:nvPr/>
        </p:nvSpPr>
        <p:spPr>
          <a:xfrm>
            <a:off x="9257631" y="1515680"/>
            <a:ext cx="615416" cy="531098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9" name="Chord 15">
            <a:extLst>
              <a:ext uri="{FF2B5EF4-FFF2-40B4-BE49-F238E27FC236}">
                <a16:creationId xmlns:a16="http://schemas.microsoft.com/office/drawing/2014/main" id="{42E9D490-3DD3-4F66-B124-FE910E0FACBF}"/>
              </a:ext>
            </a:extLst>
          </p:cNvPr>
          <p:cNvSpPr/>
          <p:nvPr/>
        </p:nvSpPr>
        <p:spPr>
          <a:xfrm>
            <a:off x="11124640" y="1472088"/>
            <a:ext cx="283580" cy="618280"/>
          </a:xfrm>
          <a:custGeom>
            <a:avLst/>
            <a:gdLst/>
            <a:ahLst/>
            <a:cxnLst/>
            <a:rect l="l" t="t" r="r" b="b"/>
            <a:pathLst>
              <a:path w="1492970" h="3255081">
                <a:moveTo>
                  <a:pt x="1492970" y="1569688"/>
                </a:moveTo>
                <a:cubicBezTo>
                  <a:pt x="1492970" y="1957118"/>
                  <a:pt x="1197680" y="2277765"/>
                  <a:pt x="816277" y="2310957"/>
                </a:cubicBezTo>
                <a:lnTo>
                  <a:pt x="816277" y="2787043"/>
                </a:lnTo>
                <a:cubicBezTo>
                  <a:pt x="873982" y="2789209"/>
                  <a:pt x="931009" y="2798017"/>
                  <a:pt x="986081" y="2811674"/>
                </a:cubicBezTo>
                <a:cubicBezTo>
                  <a:pt x="1252919" y="2877847"/>
                  <a:pt x="1430830" y="3046369"/>
                  <a:pt x="1433593" y="3235566"/>
                </a:cubicBezTo>
                <a:lnTo>
                  <a:pt x="57488" y="3255081"/>
                </a:lnTo>
                <a:cubicBezTo>
                  <a:pt x="47920" y="3062506"/>
                  <a:pt x="221127" y="2886615"/>
                  <a:pt x="490574" y="2815284"/>
                </a:cubicBezTo>
                <a:cubicBezTo>
                  <a:pt x="549928" y="2799571"/>
                  <a:pt x="611777" y="2789553"/>
                  <a:pt x="674460" y="2787163"/>
                </a:cubicBezTo>
                <a:lnTo>
                  <a:pt x="674460" y="2310809"/>
                </a:lnTo>
                <a:cubicBezTo>
                  <a:pt x="317470" y="2280245"/>
                  <a:pt x="28405" y="1994114"/>
                  <a:pt x="0" y="1627428"/>
                </a:cubicBezTo>
                <a:lnTo>
                  <a:pt x="142201" y="1616413"/>
                </a:lnTo>
                <a:cubicBezTo>
                  <a:pt x="167304" y="1940464"/>
                  <a:pt x="443969" y="2186771"/>
                  <a:pt x="768748" y="2174211"/>
                </a:cubicBezTo>
                <a:cubicBezTo>
                  <a:pt x="1093527" y="2161650"/>
                  <a:pt x="1350342" y="1894710"/>
                  <a:pt x="1350342" y="1569689"/>
                </a:cubicBezTo>
                <a:close/>
                <a:moveTo>
                  <a:pt x="745368" y="0"/>
                </a:moveTo>
                <a:cubicBezTo>
                  <a:pt x="989132" y="0"/>
                  <a:pt x="1186742" y="197610"/>
                  <a:pt x="1186742" y="441374"/>
                </a:cubicBezTo>
                <a:lnTo>
                  <a:pt x="1186742" y="1575353"/>
                </a:lnTo>
                <a:cubicBezTo>
                  <a:pt x="1186742" y="1819117"/>
                  <a:pt x="989132" y="2016727"/>
                  <a:pt x="745368" y="2016727"/>
                </a:cubicBezTo>
                <a:cubicBezTo>
                  <a:pt x="501604" y="2016727"/>
                  <a:pt x="303994" y="1819117"/>
                  <a:pt x="303994" y="1575353"/>
                </a:cubicBezTo>
                <a:lnTo>
                  <a:pt x="303994" y="441374"/>
                </a:lnTo>
                <a:cubicBezTo>
                  <a:pt x="303994" y="197610"/>
                  <a:pt x="501604" y="0"/>
                  <a:pt x="74536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0" name="Rectangle 16">
            <a:extLst>
              <a:ext uri="{FF2B5EF4-FFF2-40B4-BE49-F238E27FC236}">
                <a16:creationId xmlns:a16="http://schemas.microsoft.com/office/drawing/2014/main" id="{F1978DC7-2159-40E0-A5D4-88F414868797}"/>
              </a:ext>
            </a:extLst>
          </p:cNvPr>
          <p:cNvSpPr/>
          <p:nvPr/>
        </p:nvSpPr>
        <p:spPr>
          <a:xfrm>
            <a:off x="6093780" y="4751666"/>
            <a:ext cx="615416" cy="404460"/>
          </a:xfrm>
          <a:custGeom>
            <a:avLst/>
            <a:gdLst/>
            <a:ahLst/>
            <a:cxnLst/>
            <a:rect l="l" t="t" r="r" b="b"/>
            <a:pathLst>
              <a:path w="3240006" h="2129375">
                <a:moveTo>
                  <a:pt x="1916836" y="454558"/>
                </a:moveTo>
                <a:cubicBezTo>
                  <a:pt x="2018418" y="454558"/>
                  <a:pt x="2100766" y="536906"/>
                  <a:pt x="2100766" y="638488"/>
                </a:cubicBezTo>
                <a:cubicBezTo>
                  <a:pt x="2100766" y="740070"/>
                  <a:pt x="2018418" y="822418"/>
                  <a:pt x="1916836" y="822418"/>
                </a:cubicBezTo>
                <a:cubicBezTo>
                  <a:pt x="1815254" y="822418"/>
                  <a:pt x="1732906" y="740070"/>
                  <a:pt x="1732906" y="638488"/>
                </a:cubicBezTo>
                <a:cubicBezTo>
                  <a:pt x="1732906" y="536906"/>
                  <a:pt x="1815254" y="454558"/>
                  <a:pt x="1916836" y="454558"/>
                </a:cubicBezTo>
                <a:close/>
                <a:moveTo>
                  <a:pt x="1197545" y="272737"/>
                </a:moveTo>
                <a:lnTo>
                  <a:pt x="1861974" y="1458536"/>
                </a:lnTo>
                <a:lnTo>
                  <a:pt x="2263096" y="848801"/>
                </a:lnTo>
                <a:lnTo>
                  <a:pt x="2919562" y="1846679"/>
                </a:lnTo>
                <a:lnTo>
                  <a:pt x="2079459" y="1846679"/>
                </a:lnTo>
                <a:lnTo>
                  <a:pt x="1606629" y="1846679"/>
                </a:lnTo>
                <a:lnTo>
                  <a:pt x="315630" y="1846679"/>
                </a:lnTo>
                <a:close/>
                <a:moveTo>
                  <a:pt x="180003" y="164687"/>
                </a:moveTo>
                <a:lnTo>
                  <a:pt x="180003" y="1964687"/>
                </a:lnTo>
                <a:lnTo>
                  <a:pt x="3060003" y="1964687"/>
                </a:lnTo>
                <a:lnTo>
                  <a:pt x="3060003" y="164687"/>
                </a:lnTo>
                <a:close/>
                <a:moveTo>
                  <a:pt x="0" y="0"/>
                </a:moveTo>
                <a:lnTo>
                  <a:pt x="3240006" y="0"/>
                </a:lnTo>
                <a:lnTo>
                  <a:pt x="3240006" y="2129375"/>
                </a:lnTo>
                <a:lnTo>
                  <a:pt x="0" y="21293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1" name="Rounded Rectangle 6">
            <a:extLst>
              <a:ext uri="{FF2B5EF4-FFF2-40B4-BE49-F238E27FC236}">
                <a16:creationId xmlns:a16="http://schemas.microsoft.com/office/drawing/2014/main" id="{48E90455-C4C4-4792-86FF-218C5EFE04F0}"/>
              </a:ext>
            </a:extLst>
          </p:cNvPr>
          <p:cNvSpPr/>
          <p:nvPr/>
        </p:nvSpPr>
        <p:spPr>
          <a:xfrm>
            <a:off x="5137072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2" name="Rounded Rectangle 6">
            <a:extLst>
              <a:ext uri="{FF2B5EF4-FFF2-40B4-BE49-F238E27FC236}">
                <a16:creationId xmlns:a16="http://schemas.microsoft.com/office/drawing/2014/main" id="{8329069E-6F6C-4466-BEA3-223D7C56FECC}"/>
              </a:ext>
            </a:extLst>
          </p:cNvPr>
          <p:cNvSpPr/>
          <p:nvPr/>
        </p:nvSpPr>
        <p:spPr>
          <a:xfrm>
            <a:off x="6044394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3" name="Rounded Rectangle 6">
            <a:extLst>
              <a:ext uri="{FF2B5EF4-FFF2-40B4-BE49-F238E27FC236}">
                <a16:creationId xmlns:a16="http://schemas.microsoft.com/office/drawing/2014/main" id="{740CC869-4793-4E41-A92A-FDB14A2B194C}"/>
              </a:ext>
            </a:extLst>
          </p:cNvPr>
          <p:cNvSpPr/>
          <p:nvPr/>
        </p:nvSpPr>
        <p:spPr>
          <a:xfrm>
            <a:off x="6951716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1584648" y="234376"/>
                </a:moveTo>
                <a:lnTo>
                  <a:pt x="2088704" y="234376"/>
                </a:lnTo>
                <a:lnTo>
                  <a:pt x="2088704" y="1314376"/>
                </a:lnTo>
                <a:lnTo>
                  <a:pt x="1584648" y="1314376"/>
                </a:ln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4" name="Rounded Rectangle 6">
            <a:extLst>
              <a:ext uri="{FF2B5EF4-FFF2-40B4-BE49-F238E27FC236}">
                <a16:creationId xmlns:a16="http://schemas.microsoft.com/office/drawing/2014/main" id="{17C1EAE2-459E-491D-81FC-F8924F353B13}"/>
              </a:ext>
            </a:extLst>
          </p:cNvPr>
          <p:cNvSpPr/>
          <p:nvPr/>
        </p:nvSpPr>
        <p:spPr>
          <a:xfrm>
            <a:off x="7859036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2240385" y="234376"/>
                </a:moveTo>
                <a:lnTo>
                  <a:pt x="2744441" y="234376"/>
                </a:lnTo>
                <a:lnTo>
                  <a:pt x="2744441" y="1314376"/>
                </a:lnTo>
                <a:lnTo>
                  <a:pt x="2240385" y="1314376"/>
                </a:lnTo>
                <a:close/>
                <a:moveTo>
                  <a:pt x="1584648" y="234376"/>
                </a:moveTo>
                <a:lnTo>
                  <a:pt x="2088704" y="234376"/>
                </a:lnTo>
                <a:lnTo>
                  <a:pt x="2088704" y="1314376"/>
                </a:lnTo>
                <a:lnTo>
                  <a:pt x="1584648" y="1314376"/>
                </a:ln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5" name="Teardrop 6">
            <a:extLst>
              <a:ext uri="{FF2B5EF4-FFF2-40B4-BE49-F238E27FC236}">
                <a16:creationId xmlns:a16="http://schemas.microsoft.com/office/drawing/2014/main" id="{3FF8E6D1-A5CA-4857-BFE4-E947E4F2F934}"/>
              </a:ext>
            </a:extLst>
          </p:cNvPr>
          <p:cNvSpPr/>
          <p:nvPr/>
        </p:nvSpPr>
        <p:spPr>
          <a:xfrm rot="8100000">
            <a:off x="11057693" y="3690402"/>
            <a:ext cx="417475" cy="417476"/>
          </a:xfrm>
          <a:custGeom>
            <a:avLst/>
            <a:gdLst/>
            <a:ahLst/>
            <a:cxnLst/>
            <a:rect l="l" t="t" r="r" b="b"/>
            <a:pathLst>
              <a:path w="2483832" h="2483835">
                <a:moveTo>
                  <a:pt x="657616" y="1826218"/>
                </a:moveTo>
                <a:cubicBezTo>
                  <a:pt x="806520" y="1975122"/>
                  <a:pt x="1047940" y="1975122"/>
                  <a:pt x="1196844" y="1826218"/>
                </a:cubicBezTo>
                <a:cubicBezTo>
                  <a:pt x="1345748" y="1677314"/>
                  <a:pt x="1345748" y="1435894"/>
                  <a:pt x="1196844" y="1286990"/>
                </a:cubicBezTo>
                <a:cubicBezTo>
                  <a:pt x="1047940" y="1138086"/>
                  <a:pt x="806520" y="1138086"/>
                  <a:pt x="657616" y="1286990"/>
                </a:cubicBezTo>
                <a:cubicBezTo>
                  <a:pt x="508712" y="1435894"/>
                  <a:pt x="508712" y="1677314"/>
                  <a:pt x="657616" y="1826218"/>
                </a:cubicBezTo>
                <a:close/>
                <a:moveTo>
                  <a:pt x="293335" y="2190500"/>
                </a:moveTo>
                <a:cubicBezTo>
                  <a:pt x="112098" y="2009262"/>
                  <a:pt x="0" y="1758885"/>
                  <a:pt x="0" y="1482325"/>
                </a:cubicBezTo>
                <a:cubicBezTo>
                  <a:pt x="0" y="929206"/>
                  <a:pt x="459290" y="590078"/>
                  <a:pt x="1001509" y="480815"/>
                </a:cubicBezTo>
                <a:cubicBezTo>
                  <a:pt x="1569704" y="366317"/>
                  <a:pt x="1861757" y="259925"/>
                  <a:pt x="2483832" y="0"/>
                </a:cubicBezTo>
                <a:cubicBezTo>
                  <a:pt x="2230640" y="682694"/>
                  <a:pt x="2130986" y="873716"/>
                  <a:pt x="2003018" y="1482325"/>
                </a:cubicBezTo>
                <a:cubicBezTo>
                  <a:pt x="1901990" y="2042180"/>
                  <a:pt x="1554627" y="2483835"/>
                  <a:pt x="1001509" y="2483835"/>
                </a:cubicBezTo>
                <a:cubicBezTo>
                  <a:pt x="724950" y="2483835"/>
                  <a:pt x="474573" y="2371737"/>
                  <a:pt x="293335" y="219050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6" name="Donut 24">
            <a:extLst>
              <a:ext uri="{FF2B5EF4-FFF2-40B4-BE49-F238E27FC236}">
                <a16:creationId xmlns:a16="http://schemas.microsoft.com/office/drawing/2014/main" id="{2358F6B7-5407-478C-BBCE-24DB33354B70}"/>
              </a:ext>
            </a:extLst>
          </p:cNvPr>
          <p:cNvSpPr/>
          <p:nvPr/>
        </p:nvSpPr>
        <p:spPr>
          <a:xfrm>
            <a:off x="5773604" y="2544635"/>
            <a:ext cx="617508" cy="622535"/>
          </a:xfrm>
          <a:custGeom>
            <a:avLst/>
            <a:gdLst/>
            <a:ahLst/>
            <a:cxnLst/>
            <a:rect l="l" t="t" r="r" b="b"/>
            <a:pathLst>
              <a:path w="3208412" h="3234532">
                <a:moveTo>
                  <a:pt x="1561445" y="1065858"/>
                </a:moveTo>
                <a:cubicBezTo>
                  <a:pt x="1654998" y="1065858"/>
                  <a:pt x="1743610" y="1087015"/>
                  <a:pt x="1821879" y="1126644"/>
                </a:cubicBezTo>
                <a:lnTo>
                  <a:pt x="1611352" y="1337172"/>
                </a:lnTo>
                <a:cubicBezTo>
                  <a:pt x="1595200" y="1333388"/>
                  <a:pt x="1578468" y="1332141"/>
                  <a:pt x="1561445" y="1332141"/>
                </a:cubicBezTo>
                <a:cubicBezTo>
                  <a:pt x="1373145" y="1332141"/>
                  <a:pt x="1220499" y="1484787"/>
                  <a:pt x="1220499" y="1673087"/>
                </a:cubicBezTo>
                <a:cubicBezTo>
                  <a:pt x="1220499" y="1861387"/>
                  <a:pt x="1373145" y="2014033"/>
                  <a:pt x="1561445" y="2014033"/>
                </a:cubicBezTo>
                <a:cubicBezTo>
                  <a:pt x="1749745" y="2014033"/>
                  <a:pt x="1902391" y="1861387"/>
                  <a:pt x="1902391" y="1673087"/>
                </a:cubicBezTo>
                <a:cubicBezTo>
                  <a:pt x="1902391" y="1643675"/>
                  <a:pt x="1898667" y="1615133"/>
                  <a:pt x="1890450" y="1588219"/>
                </a:cubicBezTo>
                <a:lnTo>
                  <a:pt x="2093156" y="1385512"/>
                </a:lnTo>
                <a:cubicBezTo>
                  <a:pt x="2142229" y="1470075"/>
                  <a:pt x="2168674" y="1568493"/>
                  <a:pt x="2168674" y="1673087"/>
                </a:cubicBezTo>
                <a:cubicBezTo>
                  <a:pt x="2168674" y="2008450"/>
                  <a:pt x="1896808" y="2280316"/>
                  <a:pt x="1561445" y="2280316"/>
                </a:cubicBezTo>
                <a:cubicBezTo>
                  <a:pt x="1226082" y="2280316"/>
                  <a:pt x="954217" y="2008450"/>
                  <a:pt x="954217" y="1673087"/>
                </a:cubicBezTo>
                <a:cubicBezTo>
                  <a:pt x="954217" y="1337724"/>
                  <a:pt x="1226082" y="1065858"/>
                  <a:pt x="1561445" y="1065858"/>
                </a:cubicBezTo>
                <a:close/>
                <a:moveTo>
                  <a:pt x="1561445" y="580076"/>
                </a:moveTo>
                <a:cubicBezTo>
                  <a:pt x="1790175" y="580076"/>
                  <a:pt x="2002494" y="650333"/>
                  <a:pt x="2177834" y="770690"/>
                </a:cubicBezTo>
                <a:lnTo>
                  <a:pt x="1968030" y="980494"/>
                </a:lnTo>
                <a:cubicBezTo>
                  <a:pt x="1849962" y="907198"/>
                  <a:pt x="1710422" y="866794"/>
                  <a:pt x="1561445" y="866794"/>
                </a:cubicBezTo>
                <a:cubicBezTo>
                  <a:pt x="1116142" y="866794"/>
                  <a:pt x="755153" y="1227784"/>
                  <a:pt x="755153" y="1673087"/>
                </a:cubicBezTo>
                <a:cubicBezTo>
                  <a:pt x="755153" y="2118390"/>
                  <a:pt x="1116142" y="2479380"/>
                  <a:pt x="1561445" y="2479380"/>
                </a:cubicBezTo>
                <a:cubicBezTo>
                  <a:pt x="2006748" y="2479380"/>
                  <a:pt x="2367738" y="2118390"/>
                  <a:pt x="2367738" y="1673087"/>
                </a:cubicBezTo>
                <a:cubicBezTo>
                  <a:pt x="2367738" y="1513043"/>
                  <a:pt x="2321108" y="1363890"/>
                  <a:pt x="2239307" y="1239362"/>
                </a:cubicBezTo>
                <a:lnTo>
                  <a:pt x="2445928" y="1032741"/>
                </a:lnTo>
                <a:cubicBezTo>
                  <a:pt x="2577451" y="1212149"/>
                  <a:pt x="2654457" y="1433625"/>
                  <a:pt x="2654457" y="1673087"/>
                </a:cubicBezTo>
                <a:cubicBezTo>
                  <a:pt x="2654457" y="2276741"/>
                  <a:pt x="2165099" y="2766099"/>
                  <a:pt x="1561445" y="2766099"/>
                </a:cubicBezTo>
                <a:cubicBezTo>
                  <a:pt x="957792" y="2766099"/>
                  <a:pt x="468434" y="2276741"/>
                  <a:pt x="468434" y="1673087"/>
                </a:cubicBezTo>
                <a:cubicBezTo>
                  <a:pt x="468434" y="1069433"/>
                  <a:pt x="957792" y="580076"/>
                  <a:pt x="1561445" y="580076"/>
                </a:cubicBezTo>
                <a:close/>
                <a:moveTo>
                  <a:pt x="1561445" y="111642"/>
                </a:moveTo>
                <a:cubicBezTo>
                  <a:pt x="1890473" y="111642"/>
                  <a:pt x="2195731" y="213411"/>
                  <a:pt x="2447076" y="387744"/>
                </a:cubicBezTo>
                <a:lnTo>
                  <a:pt x="2453780" y="494744"/>
                </a:lnTo>
                <a:lnTo>
                  <a:pt x="2309436" y="639088"/>
                </a:lnTo>
                <a:cubicBezTo>
                  <a:pt x="2099826" y="485554"/>
                  <a:pt x="1841132" y="395669"/>
                  <a:pt x="1561445" y="395669"/>
                </a:cubicBezTo>
                <a:cubicBezTo>
                  <a:pt x="855947" y="395669"/>
                  <a:pt x="284027" y="967589"/>
                  <a:pt x="284027" y="1673087"/>
                </a:cubicBezTo>
                <a:cubicBezTo>
                  <a:pt x="284027" y="2378585"/>
                  <a:pt x="855947" y="2950505"/>
                  <a:pt x="1561445" y="2950505"/>
                </a:cubicBezTo>
                <a:cubicBezTo>
                  <a:pt x="2266943" y="2950505"/>
                  <a:pt x="2838863" y="2378585"/>
                  <a:pt x="2838863" y="1673087"/>
                </a:cubicBezTo>
                <a:cubicBezTo>
                  <a:pt x="2838863" y="1382650"/>
                  <a:pt x="2741936" y="1114852"/>
                  <a:pt x="2577529" y="901139"/>
                </a:cubicBezTo>
                <a:lnTo>
                  <a:pt x="2706681" y="771988"/>
                </a:lnTo>
                <a:lnTo>
                  <a:pt x="2841540" y="780437"/>
                </a:lnTo>
                <a:cubicBezTo>
                  <a:pt x="3019168" y="1032973"/>
                  <a:pt x="3122890" y="1340917"/>
                  <a:pt x="3122890" y="1673087"/>
                </a:cubicBezTo>
                <a:cubicBezTo>
                  <a:pt x="3122890" y="2535449"/>
                  <a:pt x="2423807" y="3234532"/>
                  <a:pt x="1561445" y="3234532"/>
                </a:cubicBezTo>
                <a:cubicBezTo>
                  <a:pt x="699083" y="3234532"/>
                  <a:pt x="0" y="2535449"/>
                  <a:pt x="0" y="1673087"/>
                </a:cubicBezTo>
                <a:cubicBezTo>
                  <a:pt x="0" y="810725"/>
                  <a:pt x="699083" y="111642"/>
                  <a:pt x="1561445" y="111642"/>
                </a:cubicBezTo>
                <a:close/>
                <a:moveTo>
                  <a:pt x="2909110" y="0"/>
                </a:moveTo>
                <a:lnTo>
                  <a:pt x="2926757" y="281655"/>
                </a:lnTo>
                <a:lnTo>
                  <a:pt x="3208412" y="299301"/>
                </a:lnTo>
                <a:lnTo>
                  <a:pt x="2863230" y="644483"/>
                </a:lnTo>
                <a:lnTo>
                  <a:pt x="2685547" y="633351"/>
                </a:lnTo>
                <a:lnTo>
                  <a:pt x="1718098" y="1600799"/>
                </a:lnTo>
                <a:cubicBezTo>
                  <a:pt x="1729236" y="1622491"/>
                  <a:pt x="1734939" y="1647123"/>
                  <a:pt x="1734939" y="1673087"/>
                </a:cubicBezTo>
                <a:cubicBezTo>
                  <a:pt x="1734939" y="1768905"/>
                  <a:pt x="1657263" y="1846581"/>
                  <a:pt x="1561445" y="1846581"/>
                </a:cubicBezTo>
                <a:cubicBezTo>
                  <a:pt x="1465627" y="1846581"/>
                  <a:pt x="1387951" y="1768905"/>
                  <a:pt x="1387951" y="1673087"/>
                </a:cubicBezTo>
                <a:cubicBezTo>
                  <a:pt x="1387951" y="1577269"/>
                  <a:pt x="1465627" y="1499593"/>
                  <a:pt x="1561445" y="1499593"/>
                </a:cubicBezTo>
                <a:lnTo>
                  <a:pt x="1591006" y="1505561"/>
                </a:lnTo>
                <a:lnTo>
                  <a:pt x="2574981" y="521587"/>
                </a:lnTo>
                <a:lnTo>
                  <a:pt x="2563928" y="34518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77" name="Chord 38">
            <a:extLst>
              <a:ext uri="{FF2B5EF4-FFF2-40B4-BE49-F238E27FC236}">
                <a16:creationId xmlns:a16="http://schemas.microsoft.com/office/drawing/2014/main" id="{284AD387-FD7A-4FAE-86E7-99768FD2F34F}"/>
              </a:ext>
            </a:extLst>
          </p:cNvPr>
          <p:cNvSpPr/>
          <p:nvPr/>
        </p:nvSpPr>
        <p:spPr>
          <a:xfrm>
            <a:off x="6733448" y="2544108"/>
            <a:ext cx="484927" cy="623588"/>
          </a:xfrm>
          <a:custGeom>
            <a:avLst/>
            <a:gdLst/>
            <a:ahLst/>
            <a:cxnLst/>
            <a:rect l="l" t="t" r="r" b="b"/>
            <a:pathLst>
              <a:path w="2519554" h="3240000">
                <a:moveTo>
                  <a:pt x="1259778" y="0"/>
                </a:moveTo>
                <a:cubicBezTo>
                  <a:pt x="1299543" y="0"/>
                  <a:pt x="1331778" y="32235"/>
                  <a:pt x="1331778" y="72000"/>
                </a:cubicBezTo>
                <a:lnTo>
                  <a:pt x="1331778" y="292696"/>
                </a:lnTo>
                <a:cubicBezTo>
                  <a:pt x="1526887" y="301316"/>
                  <a:pt x="1719796" y="357828"/>
                  <a:pt x="1894309" y="459601"/>
                </a:cubicBezTo>
                <a:cubicBezTo>
                  <a:pt x="2284331" y="687055"/>
                  <a:pt x="2522839" y="1105809"/>
                  <a:pt x="2519520" y="1557297"/>
                </a:cubicBezTo>
                <a:lnTo>
                  <a:pt x="2509882" y="1557270"/>
                </a:lnTo>
                <a:cubicBezTo>
                  <a:pt x="2413806" y="1435449"/>
                  <a:pt x="2264527" y="1358626"/>
                  <a:pt x="2097304" y="1358626"/>
                </a:cubicBezTo>
                <a:cubicBezTo>
                  <a:pt x="1931567" y="1358626"/>
                  <a:pt x="1783455" y="1434091"/>
                  <a:pt x="1688484" y="1554913"/>
                </a:cubicBezTo>
                <a:lnTo>
                  <a:pt x="1657888" y="1554825"/>
                </a:lnTo>
                <a:cubicBezTo>
                  <a:pt x="1579123" y="1454657"/>
                  <a:pt x="1463823" y="1385682"/>
                  <a:pt x="1331778" y="1368008"/>
                </a:cubicBezTo>
                <a:lnTo>
                  <a:pt x="1331778" y="2507895"/>
                </a:lnTo>
                <a:lnTo>
                  <a:pt x="1356113" y="2507895"/>
                </a:lnTo>
                <a:lnTo>
                  <a:pt x="1356113" y="2868215"/>
                </a:lnTo>
                <a:lnTo>
                  <a:pt x="1353558" y="2868215"/>
                </a:lnTo>
                <a:cubicBezTo>
                  <a:pt x="1347515" y="3074779"/>
                  <a:pt x="1177830" y="3240000"/>
                  <a:pt x="969556" y="3240000"/>
                </a:cubicBezTo>
                <a:cubicBezTo>
                  <a:pt x="759529" y="3240000"/>
                  <a:pt x="588743" y="3071985"/>
                  <a:pt x="585029" y="2863014"/>
                </a:cubicBezTo>
                <a:cubicBezTo>
                  <a:pt x="584214" y="2861474"/>
                  <a:pt x="584183" y="2859896"/>
                  <a:pt x="584183" y="2858310"/>
                </a:cubicBezTo>
                <a:lnTo>
                  <a:pt x="584422" y="2856985"/>
                </a:lnTo>
                <a:cubicBezTo>
                  <a:pt x="584186" y="2856201"/>
                  <a:pt x="584184" y="2855415"/>
                  <a:pt x="584184" y="2854628"/>
                </a:cubicBezTo>
                <a:lnTo>
                  <a:pt x="584846" y="2854628"/>
                </a:lnTo>
                <a:cubicBezTo>
                  <a:pt x="585977" y="2797047"/>
                  <a:pt x="628115" y="2750982"/>
                  <a:pt x="679843" y="2750982"/>
                </a:cubicBezTo>
                <a:cubicBezTo>
                  <a:pt x="731571" y="2750982"/>
                  <a:pt x="773709" y="2797047"/>
                  <a:pt x="774841" y="2854628"/>
                </a:cubicBezTo>
                <a:lnTo>
                  <a:pt x="776870" y="2854628"/>
                </a:lnTo>
                <a:cubicBezTo>
                  <a:pt x="776870" y="2961046"/>
                  <a:pt x="863138" y="3047314"/>
                  <a:pt x="969556" y="3047314"/>
                </a:cubicBezTo>
                <a:cubicBezTo>
                  <a:pt x="1075974" y="3047314"/>
                  <a:pt x="1162242" y="2961046"/>
                  <a:pt x="1162242" y="2854628"/>
                </a:cubicBezTo>
                <a:lnTo>
                  <a:pt x="1163439" y="2854628"/>
                </a:lnTo>
                <a:lnTo>
                  <a:pt x="1163439" y="2507895"/>
                </a:lnTo>
                <a:lnTo>
                  <a:pt x="1187778" y="2507895"/>
                </a:lnTo>
                <a:lnTo>
                  <a:pt x="1187778" y="1365548"/>
                </a:lnTo>
                <a:cubicBezTo>
                  <a:pt x="1048083" y="1378241"/>
                  <a:pt x="925400" y="1448176"/>
                  <a:pt x="842602" y="1552487"/>
                </a:cubicBezTo>
                <a:lnTo>
                  <a:pt x="807450" y="1552386"/>
                </a:lnTo>
                <a:cubicBezTo>
                  <a:pt x="712615" y="1432960"/>
                  <a:pt x="565486" y="1358626"/>
                  <a:pt x="400996" y="1358626"/>
                </a:cubicBezTo>
                <a:cubicBezTo>
                  <a:pt x="240343" y="1358626"/>
                  <a:pt x="96251" y="1429532"/>
                  <a:pt x="0" y="1543232"/>
                </a:cubicBezTo>
                <a:cubicBezTo>
                  <a:pt x="1264" y="1094357"/>
                  <a:pt x="241710" y="680052"/>
                  <a:pt x="631054" y="455977"/>
                </a:cubicBezTo>
                <a:cubicBezTo>
                  <a:pt x="804121" y="356374"/>
                  <a:pt x="994908" y="301092"/>
                  <a:pt x="1187778" y="292721"/>
                </a:cubicBezTo>
                <a:lnTo>
                  <a:pt x="1187778" y="72000"/>
                </a:lnTo>
                <a:cubicBezTo>
                  <a:pt x="1187778" y="32235"/>
                  <a:pt x="1220013" y="0"/>
                  <a:pt x="125977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8" name="Heart 38">
            <a:extLst>
              <a:ext uri="{FF2B5EF4-FFF2-40B4-BE49-F238E27FC236}">
                <a16:creationId xmlns:a16="http://schemas.microsoft.com/office/drawing/2014/main" id="{07191768-391A-445C-9738-68FC969D5D3B}"/>
              </a:ext>
            </a:extLst>
          </p:cNvPr>
          <p:cNvSpPr/>
          <p:nvPr/>
        </p:nvSpPr>
        <p:spPr>
          <a:xfrm>
            <a:off x="7436317" y="1509092"/>
            <a:ext cx="544275" cy="544275"/>
          </a:xfrm>
          <a:prstGeom prst="hear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9" name="Round Same Side Corner Rectangle 19">
            <a:extLst>
              <a:ext uri="{FF2B5EF4-FFF2-40B4-BE49-F238E27FC236}">
                <a16:creationId xmlns:a16="http://schemas.microsoft.com/office/drawing/2014/main" id="{4F6F0E8F-9F3A-4C37-B8FA-77940D946D49}"/>
              </a:ext>
            </a:extLst>
          </p:cNvPr>
          <p:cNvSpPr/>
          <p:nvPr/>
        </p:nvSpPr>
        <p:spPr>
          <a:xfrm>
            <a:off x="10301960" y="5685084"/>
            <a:ext cx="411706" cy="508675"/>
          </a:xfrm>
          <a:custGeom>
            <a:avLst/>
            <a:gdLst/>
            <a:ahLst/>
            <a:cxnLst/>
            <a:rect l="l" t="t" r="r" b="b"/>
            <a:pathLst>
              <a:path w="2600931" h="3213524">
                <a:moveTo>
                  <a:pt x="1304260" y="0"/>
                </a:moveTo>
                <a:cubicBezTo>
                  <a:pt x="1403671" y="0"/>
                  <a:pt x="1484260" y="80589"/>
                  <a:pt x="1484260" y="180000"/>
                </a:cubicBezTo>
                <a:lnTo>
                  <a:pt x="1484260" y="412061"/>
                </a:lnTo>
                <a:lnTo>
                  <a:pt x="2330931" y="412061"/>
                </a:lnTo>
                <a:lnTo>
                  <a:pt x="2600931" y="682061"/>
                </a:lnTo>
                <a:lnTo>
                  <a:pt x="2330931" y="952061"/>
                </a:lnTo>
                <a:lnTo>
                  <a:pt x="1484260" y="952061"/>
                </a:lnTo>
                <a:lnTo>
                  <a:pt x="1484260" y="1110244"/>
                </a:lnTo>
                <a:lnTo>
                  <a:pt x="2375646" y="1110244"/>
                </a:lnTo>
                <a:lnTo>
                  <a:pt x="2375646" y="1650244"/>
                </a:lnTo>
                <a:lnTo>
                  <a:pt x="1484260" y="1650244"/>
                </a:lnTo>
                <a:lnTo>
                  <a:pt x="1484260" y="3213524"/>
                </a:lnTo>
                <a:lnTo>
                  <a:pt x="1124260" y="3213524"/>
                </a:lnTo>
                <a:lnTo>
                  <a:pt x="1124260" y="1650244"/>
                </a:lnTo>
                <a:lnTo>
                  <a:pt x="270000" y="1650244"/>
                </a:lnTo>
                <a:lnTo>
                  <a:pt x="0" y="1380244"/>
                </a:lnTo>
                <a:lnTo>
                  <a:pt x="270000" y="1110244"/>
                </a:lnTo>
                <a:lnTo>
                  <a:pt x="1124260" y="1110244"/>
                </a:lnTo>
                <a:lnTo>
                  <a:pt x="1124260" y="952061"/>
                </a:lnTo>
                <a:lnTo>
                  <a:pt x="224931" y="952061"/>
                </a:lnTo>
                <a:lnTo>
                  <a:pt x="224931" y="412061"/>
                </a:lnTo>
                <a:lnTo>
                  <a:pt x="1124260" y="412061"/>
                </a:lnTo>
                <a:lnTo>
                  <a:pt x="1124260" y="180000"/>
                </a:lnTo>
                <a:cubicBezTo>
                  <a:pt x="1124260" y="80589"/>
                  <a:pt x="1204849" y="0"/>
                  <a:pt x="130426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0" name="Rectangle 23">
            <a:extLst>
              <a:ext uri="{FF2B5EF4-FFF2-40B4-BE49-F238E27FC236}">
                <a16:creationId xmlns:a16="http://schemas.microsoft.com/office/drawing/2014/main" id="{411254AD-C704-4DA8-B5ED-2CB7E0E42884}"/>
              </a:ext>
            </a:extLst>
          </p:cNvPr>
          <p:cNvSpPr/>
          <p:nvPr/>
        </p:nvSpPr>
        <p:spPr>
          <a:xfrm>
            <a:off x="4242330" y="5739982"/>
            <a:ext cx="678102" cy="398876"/>
          </a:xfrm>
          <a:custGeom>
            <a:avLst/>
            <a:gdLst/>
            <a:ahLst/>
            <a:cxnLst/>
            <a:rect l="l" t="t" r="r" b="b"/>
            <a:pathLst>
              <a:path w="4529836" h="2664566">
                <a:moveTo>
                  <a:pt x="1861969" y="0"/>
                </a:moveTo>
                <a:cubicBezTo>
                  <a:pt x="2177122" y="0"/>
                  <a:pt x="2455874" y="155855"/>
                  <a:pt x="2611443" y="404565"/>
                </a:cubicBezTo>
                <a:cubicBezTo>
                  <a:pt x="2709453" y="315054"/>
                  <a:pt x="2840684" y="266178"/>
                  <a:pt x="2983336" y="266178"/>
                </a:cubicBezTo>
                <a:cubicBezTo>
                  <a:pt x="3293144" y="266178"/>
                  <a:pt x="3549108" y="496718"/>
                  <a:pt x="3578241" y="797044"/>
                </a:cubicBezTo>
                <a:cubicBezTo>
                  <a:pt x="3583592" y="793823"/>
                  <a:pt x="3589010" y="793774"/>
                  <a:pt x="3594440" y="793774"/>
                </a:cubicBezTo>
                <a:cubicBezTo>
                  <a:pt x="4111042" y="793774"/>
                  <a:pt x="4529836" y="1212568"/>
                  <a:pt x="4529836" y="1729170"/>
                </a:cubicBezTo>
                <a:cubicBezTo>
                  <a:pt x="4529836" y="2216938"/>
                  <a:pt x="4156487" y="2617512"/>
                  <a:pt x="3679930" y="2660249"/>
                </a:cubicBezTo>
                <a:lnTo>
                  <a:pt x="3679930" y="2664566"/>
                </a:lnTo>
                <a:lnTo>
                  <a:pt x="3594440" y="2664566"/>
                </a:lnTo>
                <a:lnTo>
                  <a:pt x="1043912" y="2664566"/>
                </a:lnTo>
                <a:lnTo>
                  <a:pt x="1043912" y="2657589"/>
                </a:lnTo>
                <a:cubicBezTo>
                  <a:pt x="1008374" y="2662448"/>
                  <a:pt x="972132" y="2664566"/>
                  <a:pt x="935396" y="2664566"/>
                </a:cubicBezTo>
                <a:cubicBezTo>
                  <a:pt x="418794" y="2664566"/>
                  <a:pt x="0" y="2245772"/>
                  <a:pt x="0" y="1729170"/>
                </a:cubicBezTo>
                <a:cubicBezTo>
                  <a:pt x="0" y="1212568"/>
                  <a:pt x="418794" y="793774"/>
                  <a:pt x="935396" y="793774"/>
                </a:cubicBezTo>
                <a:lnTo>
                  <a:pt x="954395" y="797612"/>
                </a:lnTo>
                <a:cubicBezTo>
                  <a:pt x="1004779" y="344999"/>
                  <a:pt x="1393085" y="0"/>
                  <a:pt x="186196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1" name="Oval 31">
            <a:extLst>
              <a:ext uri="{FF2B5EF4-FFF2-40B4-BE49-F238E27FC236}">
                <a16:creationId xmlns:a16="http://schemas.microsoft.com/office/drawing/2014/main" id="{9CEA4298-5C72-495F-935E-04B7A42F93E1}"/>
              </a:ext>
            </a:extLst>
          </p:cNvPr>
          <p:cNvSpPr/>
          <p:nvPr/>
        </p:nvSpPr>
        <p:spPr>
          <a:xfrm>
            <a:off x="8665030" y="5684794"/>
            <a:ext cx="504505" cy="509254"/>
          </a:xfrm>
          <a:custGeom>
            <a:avLst/>
            <a:gdLst/>
            <a:ahLst/>
            <a:cxnLst/>
            <a:rect l="l" t="t" r="r" b="b"/>
            <a:pathLst>
              <a:path w="3187187" h="3217189">
                <a:moveTo>
                  <a:pt x="2136560" y="2669280"/>
                </a:moveTo>
                <a:cubicBezTo>
                  <a:pt x="2154235" y="2662847"/>
                  <a:pt x="2173778" y="2671961"/>
                  <a:pt x="2180211" y="2689635"/>
                </a:cubicBezTo>
                <a:lnTo>
                  <a:pt x="2338628" y="3124881"/>
                </a:lnTo>
                <a:cubicBezTo>
                  <a:pt x="2345061" y="3142556"/>
                  <a:pt x="2335948" y="3162099"/>
                  <a:pt x="2318273" y="3168533"/>
                </a:cubicBezTo>
                <a:lnTo>
                  <a:pt x="2190259" y="3215126"/>
                </a:lnTo>
                <a:cubicBezTo>
                  <a:pt x="2172585" y="3221559"/>
                  <a:pt x="2153041" y="3212445"/>
                  <a:pt x="2146608" y="3194771"/>
                </a:cubicBezTo>
                <a:lnTo>
                  <a:pt x="1988192" y="2759525"/>
                </a:lnTo>
                <a:cubicBezTo>
                  <a:pt x="1981759" y="2741850"/>
                  <a:pt x="1990872" y="2722307"/>
                  <a:pt x="2008547" y="2715873"/>
                </a:cubicBezTo>
                <a:close/>
                <a:moveTo>
                  <a:pt x="1050626" y="2669280"/>
                </a:moveTo>
                <a:lnTo>
                  <a:pt x="1178640" y="2715873"/>
                </a:lnTo>
                <a:cubicBezTo>
                  <a:pt x="1196314" y="2722307"/>
                  <a:pt x="1205428" y="2741850"/>
                  <a:pt x="1198995" y="2759525"/>
                </a:cubicBezTo>
                <a:lnTo>
                  <a:pt x="1040578" y="3194771"/>
                </a:lnTo>
                <a:cubicBezTo>
                  <a:pt x="1034145" y="3212445"/>
                  <a:pt x="1014601" y="3221559"/>
                  <a:pt x="996927" y="3215126"/>
                </a:cubicBezTo>
                <a:lnTo>
                  <a:pt x="868913" y="3168533"/>
                </a:lnTo>
                <a:cubicBezTo>
                  <a:pt x="851239" y="3162099"/>
                  <a:pt x="842125" y="3142556"/>
                  <a:pt x="848558" y="3124881"/>
                </a:cubicBezTo>
                <a:lnTo>
                  <a:pt x="1006975" y="2689635"/>
                </a:lnTo>
                <a:cubicBezTo>
                  <a:pt x="1013408" y="2671961"/>
                  <a:pt x="1032952" y="2662847"/>
                  <a:pt x="1050626" y="2669280"/>
                </a:cubicBezTo>
                <a:close/>
                <a:moveTo>
                  <a:pt x="2647909" y="2029882"/>
                </a:moveTo>
                <a:cubicBezTo>
                  <a:pt x="2656328" y="2027626"/>
                  <a:pt x="2665608" y="2028582"/>
                  <a:pt x="2673752" y="2033284"/>
                </a:cubicBezTo>
                <a:lnTo>
                  <a:pt x="3074877" y="2264874"/>
                </a:lnTo>
                <a:cubicBezTo>
                  <a:pt x="3091166" y="2274278"/>
                  <a:pt x="3096747" y="2295107"/>
                  <a:pt x="3087343" y="2311396"/>
                </a:cubicBezTo>
                <a:lnTo>
                  <a:pt x="3019228" y="2429374"/>
                </a:lnTo>
                <a:cubicBezTo>
                  <a:pt x="3009824" y="2445663"/>
                  <a:pt x="2988995" y="2451244"/>
                  <a:pt x="2972706" y="2441840"/>
                </a:cubicBezTo>
                <a:lnTo>
                  <a:pt x="2571581" y="2210250"/>
                </a:lnTo>
                <a:cubicBezTo>
                  <a:pt x="2555292" y="2200846"/>
                  <a:pt x="2549710" y="2180017"/>
                  <a:pt x="2559115" y="2163728"/>
                </a:cubicBezTo>
                <a:lnTo>
                  <a:pt x="2627229" y="2045750"/>
                </a:lnTo>
                <a:cubicBezTo>
                  <a:pt x="2631932" y="2037605"/>
                  <a:pt x="2639490" y="2032138"/>
                  <a:pt x="2647909" y="2029882"/>
                </a:cubicBezTo>
                <a:close/>
                <a:moveTo>
                  <a:pt x="539277" y="2029882"/>
                </a:moveTo>
                <a:cubicBezTo>
                  <a:pt x="547696" y="2032138"/>
                  <a:pt x="555255" y="2037605"/>
                  <a:pt x="559957" y="2045750"/>
                </a:cubicBezTo>
                <a:lnTo>
                  <a:pt x="628071" y="2163728"/>
                </a:lnTo>
                <a:cubicBezTo>
                  <a:pt x="637476" y="2180017"/>
                  <a:pt x="631895" y="2200846"/>
                  <a:pt x="615606" y="2210250"/>
                </a:cubicBezTo>
                <a:lnTo>
                  <a:pt x="214481" y="2441840"/>
                </a:lnTo>
                <a:cubicBezTo>
                  <a:pt x="198192" y="2451244"/>
                  <a:pt x="177363" y="2445663"/>
                  <a:pt x="167958" y="2429374"/>
                </a:cubicBezTo>
                <a:lnTo>
                  <a:pt x="99844" y="2311396"/>
                </a:lnTo>
                <a:cubicBezTo>
                  <a:pt x="90439" y="2295107"/>
                  <a:pt x="96020" y="2274278"/>
                  <a:pt x="112309" y="2264874"/>
                </a:cubicBezTo>
                <a:lnTo>
                  <a:pt x="513434" y="2033284"/>
                </a:lnTo>
                <a:cubicBezTo>
                  <a:pt x="521579" y="2028582"/>
                  <a:pt x="530858" y="2027626"/>
                  <a:pt x="539277" y="2029882"/>
                </a:cubicBezTo>
                <a:close/>
                <a:moveTo>
                  <a:pt x="3094879" y="918289"/>
                </a:moveTo>
                <a:cubicBezTo>
                  <a:pt x="3112554" y="911856"/>
                  <a:pt x="3132097" y="920969"/>
                  <a:pt x="3138531" y="938644"/>
                </a:cubicBezTo>
                <a:lnTo>
                  <a:pt x="3185124" y="1066657"/>
                </a:lnTo>
                <a:cubicBezTo>
                  <a:pt x="3191557" y="1084332"/>
                  <a:pt x="3182443" y="1103875"/>
                  <a:pt x="3164769" y="1110308"/>
                </a:cubicBezTo>
                <a:lnTo>
                  <a:pt x="2729523" y="1268725"/>
                </a:lnTo>
                <a:cubicBezTo>
                  <a:pt x="2711848" y="1275158"/>
                  <a:pt x="2692304" y="1266045"/>
                  <a:pt x="2685871" y="1248370"/>
                </a:cubicBezTo>
                <a:lnTo>
                  <a:pt x="2639278" y="1120357"/>
                </a:lnTo>
                <a:cubicBezTo>
                  <a:pt x="2632845" y="1102682"/>
                  <a:pt x="2641959" y="1083138"/>
                  <a:pt x="2659633" y="1076705"/>
                </a:cubicBezTo>
                <a:close/>
                <a:moveTo>
                  <a:pt x="92307" y="918289"/>
                </a:moveTo>
                <a:lnTo>
                  <a:pt x="527553" y="1076705"/>
                </a:lnTo>
                <a:cubicBezTo>
                  <a:pt x="545228" y="1083138"/>
                  <a:pt x="554341" y="1102682"/>
                  <a:pt x="547908" y="1120357"/>
                </a:cubicBezTo>
                <a:lnTo>
                  <a:pt x="501315" y="1248370"/>
                </a:lnTo>
                <a:cubicBezTo>
                  <a:pt x="494882" y="1266045"/>
                  <a:pt x="475338" y="1275158"/>
                  <a:pt x="457664" y="1268725"/>
                </a:cubicBezTo>
                <a:lnTo>
                  <a:pt x="22418" y="1110308"/>
                </a:lnTo>
                <a:cubicBezTo>
                  <a:pt x="4743" y="1103875"/>
                  <a:pt x="-4370" y="1084332"/>
                  <a:pt x="2063" y="1066657"/>
                </a:cubicBezTo>
                <a:lnTo>
                  <a:pt x="48656" y="938644"/>
                </a:lnTo>
                <a:cubicBezTo>
                  <a:pt x="55089" y="920969"/>
                  <a:pt x="74633" y="911856"/>
                  <a:pt x="92307" y="918289"/>
                </a:cubicBezTo>
                <a:close/>
                <a:moveTo>
                  <a:pt x="1593593" y="658644"/>
                </a:moveTo>
                <a:cubicBezTo>
                  <a:pt x="2116495" y="658644"/>
                  <a:pt x="2540391" y="1082540"/>
                  <a:pt x="2540391" y="1605442"/>
                </a:cubicBezTo>
                <a:cubicBezTo>
                  <a:pt x="2540391" y="2128344"/>
                  <a:pt x="2116495" y="2552240"/>
                  <a:pt x="1593593" y="2552240"/>
                </a:cubicBezTo>
                <a:cubicBezTo>
                  <a:pt x="1070691" y="2552240"/>
                  <a:pt x="646795" y="2128344"/>
                  <a:pt x="646795" y="1605442"/>
                </a:cubicBezTo>
                <a:cubicBezTo>
                  <a:pt x="646795" y="1082540"/>
                  <a:pt x="1070691" y="658644"/>
                  <a:pt x="1593593" y="658644"/>
                </a:cubicBezTo>
                <a:close/>
                <a:moveTo>
                  <a:pt x="2246117" y="1165"/>
                </a:moveTo>
                <a:cubicBezTo>
                  <a:pt x="2254536" y="-1090"/>
                  <a:pt x="2263815" y="-135"/>
                  <a:pt x="2271960" y="4568"/>
                </a:cubicBezTo>
                <a:lnTo>
                  <a:pt x="2389938" y="72682"/>
                </a:lnTo>
                <a:cubicBezTo>
                  <a:pt x="2406227" y="82087"/>
                  <a:pt x="2411808" y="102916"/>
                  <a:pt x="2402403" y="119205"/>
                </a:cubicBezTo>
                <a:lnTo>
                  <a:pt x="2170814" y="520330"/>
                </a:lnTo>
                <a:cubicBezTo>
                  <a:pt x="2161409" y="536619"/>
                  <a:pt x="2140580" y="542200"/>
                  <a:pt x="2124291" y="532795"/>
                </a:cubicBezTo>
                <a:lnTo>
                  <a:pt x="2006313" y="464681"/>
                </a:lnTo>
                <a:cubicBezTo>
                  <a:pt x="1990024" y="455276"/>
                  <a:pt x="1984443" y="434447"/>
                  <a:pt x="1993848" y="418158"/>
                </a:cubicBezTo>
                <a:lnTo>
                  <a:pt x="2225437" y="17033"/>
                </a:lnTo>
                <a:cubicBezTo>
                  <a:pt x="2230139" y="8889"/>
                  <a:pt x="2237698" y="3421"/>
                  <a:pt x="2246117" y="1165"/>
                </a:cubicBezTo>
                <a:close/>
                <a:moveTo>
                  <a:pt x="941069" y="1165"/>
                </a:moveTo>
                <a:cubicBezTo>
                  <a:pt x="949488" y="3421"/>
                  <a:pt x="957047" y="8889"/>
                  <a:pt x="961749" y="17033"/>
                </a:cubicBezTo>
                <a:lnTo>
                  <a:pt x="1193338" y="418158"/>
                </a:lnTo>
                <a:cubicBezTo>
                  <a:pt x="1202743" y="434447"/>
                  <a:pt x="1197162" y="455276"/>
                  <a:pt x="1180873" y="464681"/>
                </a:cubicBezTo>
                <a:lnTo>
                  <a:pt x="1062895" y="532795"/>
                </a:lnTo>
                <a:cubicBezTo>
                  <a:pt x="1046606" y="542200"/>
                  <a:pt x="1025777" y="536619"/>
                  <a:pt x="1016372" y="520330"/>
                </a:cubicBezTo>
                <a:lnTo>
                  <a:pt x="784783" y="119205"/>
                </a:lnTo>
                <a:cubicBezTo>
                  <a:pt x="775378" y="102916"/>
                  <a:pt x="780959" y="82087"/>
                  <a:pt x="797248" y="72682"/>
                </a:cubicBezTo>
                <a:lnTo>
                  <a:pt x="915226" y="4568"/>
                </a:lnTo>
                <a:cubicBezTo>
                  <a:pt x="923371" y="-135"/>
                  <a:pt x="932650" y="-1090"/>
                  <a:pt x="941069" y="116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2" name="Rectangle 23">
            <a:extLst>
              <a:ext uri="{FF2B5EF4-FFF2-40B4-BE49-F238E27FC236}">
                <a16:creationId xmlns:a16="http://schemas.microsoft.com/office/drawing/2014/main" id="{D1D013BE-5839-41BC-BC72-D7D6A426C477}"/>
              </a:ext>
            </a:extLst>
          </p:cNvPr>
          <p:cNvSpPr/>
          <p:nvPr/>
        </p:nvSpPr>
        <p:spPr>
          <a:xfrm>
            <a:off x="5963174" y="5716474"/>
            <a:ext cx="691882" cy="445892"/>
          </a:xfrm>
          <a:custGeom>
            <a:avLst/>
            <a:gdLst/>
            <a:ahLst/>
            <a:cxnLst/>
            <a:rect l="l" t="t" r="r" b="b"/>
            <a:pathLst>
              <a:path w="3224845" h="2078296">
                <a:moveTo>
                  <a:pt x="1153236" y="427959"/>
                </a:moveTo>
                <a:cubicBezTo>
                  <a:pt x="1348431" y="427959"/>
                  <a:pt x="1521080" y="524490"/>
                  <a:pt x="1617434" y="678532"/>
                </a:cubicBezTo>
                <a:cubicBezTo>
                  <a:pt x="1678138" y="623092"/>
                  <a:pt x="1759417" y="592820"/>
                  <a:pt x="1847771" y="592820"/>
                </a:cubicBezTo>
                <a:cubicBezTo>
                  <a:pt x="2039655" y="592820"/>
                  <a:pt x="2198190" y="735609"/>
                  <a:pt x="2216233" y="921620"/>
                </a:cubicBezTo>
                <a:cubicBezTo>
                  <a:pt x="2219548" y="919625"/>
                  <a:pt x="2222903" y="919594"/>
                  <a:pt x="2226267" y="919594"/>
                </a:cubicBezTo>
                <a:cubicBezTo>
                  <a:pt x="2546231" y="919594"/>
                  <a:pt x="2805617" y="1178981"/>
                  <a:pt x="2805617" y="1498945"/>
                </a:cubicBezTo>
                <a:cubicBezTo>
                  <a:pt x="2805617" y="1801051"/>
                  <a:pt x="2574378" y="2049153"/>
                  <a:pt x="2279216" y="2075622"/>
                </a:cubicBezTo>
                <a:lnTo>
                  <a:pt x="2279216" y="2078296"/>
                </a:lnTo>
                <a:lnTo>
                  <a:pt x="2226267" y="2078296"/>
                </a:lnTo>
                <a:lnTo>
                  <a:pt x="646561" y="2078296"/>
                </a:lnTo>
                <a:lnTo>
                  <a:pt x="646561" y="2073975"/>
                </a:lnTo>
                <a:cubicBezTo>
                  <a:pt x="624550" y="2076984"/>
                  <a:pt x="602103" y="2078296"/>
                  <a:pt x="579350" y="2078296"/>
                </a:cubicBezTo>
                <a:cubicBezTo>
                  <a:pt x="259386" y="2078296"/>
                  <a:pt x="0" y="1818910"/>
                  <a:pt x="0" y="1498945"/>
                </a:cubicBezTo>
                <a:cubicBezTo>
                  <a:pt x="0" y="1178981"/>
                  <a:pt x="259386" y="919594"/>
                  <a:pt x="579350" y="919594"/>
                </a:cubicBezTo>
                <a:lnTo>
                  <a:pt x="591118" y="921972"/>
                </a:lnTo>
                <a:cubicBezTo>
                  <a:pt x="622324" y="641639"/>
                  <a:pt x="862826" y="427959"/>
                  <a:pt x="1153236" y="427959"/>
                </a:cubicBezTo>
                <a:close/>
                <a:moveTo>
                  <a:pt x="1844671" y="0"/>
                </a:moveTo>
                <a:cubicBezTo>
                  <a:pt x="2007709" y="0"/>
                  <a:pt x="2151917" y="80629"/>
                  <a:pt x="2232398" y="209295"/>
                </a:cubicBezTo>
                <a:cubicBezTo>
                  <a:pt x="2283102" y="162988"/>
                  <a:pt x="2350992" y="137703"/>
                  <a:pt x="2424790" y="137703"/>
                </a:cubicBezTo>
                <a:cubicBezTo>
                  <a:pt x="2585064" y="137703"/>
                  <a:pt x="2717483" y="256969"/>
                  <a:pt x="2732554" y="412337"/>
                </a:cubicBezTo>
                <a:cubicBezTo>
                  <a:pt x="2735322" y="410671"/>
                  <a:pt x="2738125" y="410646"/>
                  <a:pt x="2740934" y="410646"/>
                </a:cubicBezTo>
                <a:cubicBezTo>
                  <a:pt x="3008189" y="410646"/>
                  <a:pt x="3224845" y="627302"/>
                  <a:pt x="3224845" y="894557"/>
                </a:cubicBezTo>
                <a:cubicBezTo>
                  <a:pt x="3224845" y="1096996"/>
                  <a:pt x="3100535" y="1270403"/>
                  <a:pt x="2923312" y="1340619"/>
                </a:cubicBezTo>
                <a:cubicBezTo>
                  <a:pt x="2866347" y="1049229"/>
                  <a:pt x="2609521" y="829523"/>
                  <a:pt x="2301383" y="829523"/>
                </a:cubicBezTo>
                <a:cubicBezTo>
                  <a:pt x="2297701" y="829523"/>
                  <a:pt x="2294026" y="829557"/>
                  <a:pt x="2290397" y="831741"/>
                </a:cubicBezTo>
                <a:cubicBezTo>
                  <a:pt x="2270640" y="628070"/>
                  <a:pt x="2097054" y="471725"/>
                  <a:pt x="1886953" y="471725"/>
                </a:cubicBezTo>
                <a:cubicBezTo>
                  <a:pt x="1790211" y="471725"/>
                  <a:pt x="1701214" y="504871"/>
                  <a:pt x="1634747" y="565575"/>
                </a:cubicBezTo>
                <a:cubicBezTo>
                  <a:pt x="1575570" y="470966"/>
                  <a:pt x="1490108" y="396171"/>
                  <a:pt x="1388252" y="349790"/>
                </a:cubicBezTo>
                <a:cubicBezTo>
                  <a:pt x="1438607" y="147092"/>
                  <a:pt x="1624461" y="0"/>
                  <a:pt x="184467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3" name="Oval 31">
            <a:extLst>
              <a:ext uri="{FF2B5EF4-FFF2-40B4-BE49-F238E27FC236}">
                <a16:creationId xmlns:a16="http://schemas.microsoft.com/office/drawing/2014/main" id="{F2B4C20E-6F83-4700-819A-B889CC4F8028}"/>
              </a:ext>
            </a:extLst>
          </p:cNvPr>
          <p:cNvSpPr/>
          <p:nvPr/>
        </p:nvSpPr>
        <p:spPr>
          <a:xfrm>
            <a:off x="6939606" y="5653380"/>
            <a:ext cx="579873" cy="572083"/>
          </a:xfrm>
          <a:custGeom>
            <a:avLst/>
            <a:gdLst/>
            <a:ahLst/>
            <a:cxnLst/>
            <a:rect l="l" t="t" r="r" b="b"/>
            <a:pathLst>
              <a:path w="3240076" h="3196551">
                <a:moveTo>
                  <a:pt x="2810300" y="1617710"/>
                </a:moveTo>
                <a:cubicBezTo>
                  <a:pt x="2817009" y="1615912"/>
                  <a:pt x="2824405" y="1616674"/>
                  <a:pt x="2830895" y="1620421"/>
                </a:cubicBezTo>
                <a:lnTo>
                  <a:pt x="3150571" y="1804986"/>
                </a:lnTo>
                <a:cubicBezTo>
                  <a:pt x="3163552" y="1812480"/>
                  <a:pt x="3168000" y="1829080"/>
                  <a:pt x="3160506" y="1842062"/>
                </a:cubicBezTo>
                <a:lnTo>
                  <a:pt x="3106222" y="1936084"/>
                </a:lnTo>
                <a:cubicBezTo>
                  <a:pt x="3098727" y="1949065"/>
                  <a:pt x="3082128" y="1953513"/>
                  <a:pt x="3069146" y="1946019"/>
                </a:cubicBezTo>
                <a:lnTo>
                  <a:pt x="2749470" y="1761453"/>
                </a:lnTo>
                <a:cubicBezTo>
                  <a:pt x="2736489" y="1753959"/>
                  <a:pt x="2732040" y="1737359"/>
                  <a:pt x="2739536" y="1724378"/>
                </a:cubicBezTo>
                <a:lnTo>
                  <a:pt x="2793819" y="1630356"/>
                </a:lnTo>
                <a:cubicBezTo>
                  <a:pt x="2797567" y="1623864"/>
                  <a:pt x="2803590" y="1619508"/>
                  <a:pt x="2810300" y="1617710"/>
                </a:cubicBezTo>
                <a:close/>
                <a:moveTo>
                  <a:pt x="1308278" y="1324343"/>
                </a:moveTo>
                <a:cubicBezTo>
                  <a:pt x="1529714" y="1324343"/>
                  <a:pt x="1725574" y="1433852"/>
                  <a:pt x="1834882" y="1608603"/>
                </a:cubicBezTo>
                <a:cubicBezTo>
                  <a:pt x="1903747" y="1545710"/>
                  <a:pt x="1995954" y="1511368"/>
                  <a:pt x="2096186" y="1511368"/>
                </a:cubicBezTo>
                <a:cubicBezTo>
                  <a:pt x="2313867" y="1511368"/>
                  <a:pt x="2493715" y="1673353"/>
                  <a:pt x="2514185" y="1884371"/>
                </a:cubicBezTo>
                <a:cubicBezTo>
                  <a:pt x="2517944" y="1882108"/>
                  <a:pt x="2521751" y="1882074"/>
                  <a:pt x="2525567" y="1882074"/>
                </a:cubicBezTo>
                <a:cubicBezTo>
                  <a:pt x="2888547" y="1882074"/>
                  <a:pt x="3182805" y="2176332"/>
                  <a:pt x="3182805" y="2539312"/>
                </a:cubicBezTo>
                <a:cubicBezTo>
                  <a:pt x="3182805" y="2882034"/>
                  <a:pt x="2920478" y="3163490"/>
                  <a:pt x="2585635" y="3193518"/>
                </a:cubicBezTo>
                <a:lnTo>
                  <a:pt x="2585635" y="3196551"/>
                </a:lnTo>
                <a:lnTo>
                  <a:pt x="2525567" y="3196551"/>
                </a:lnTo>
                <a:lnTo>
                  <a:pt x="733485" y="3196551"/>
                </a:lnTo>
                <a:lnTo>
                  <a:pt x="733485" y="3191649"/>
                </a:lnTo>
                <a:cubicBezTo>
                  <a:pt x="708515" y="3195063"/>
                  <a:pt x="683050" y="3196551"/>
                  <a:pt x="657239" y="3196551"/>
                </a:cubicBezTo>
                <a:cubicBezTo>
                  <a:pt x="294258" y="3196551"/>
                  <a:pt x="0" y="2902293"/>
                  <a:pt x="0" y="2539312"/>
                </a:cubicBezTo>
                <a:cubicBezTo>
                  <a:pt x="0" y="2176332"/>
                  <a:pt x="294258" y="1882074"/>
                  <a:pt x="657239" y="1882074"/>
                </a:cubicBezTo>
                <a:lnTo>
                  <a:pt x="670588" y="1884770"/>
                </a:lnTo>
                <a:cubicBezTo>
                  <a:pt x="705989" y="1566750"/>
                  <a:pt x="978825" y="1324343"/>
                  <a:pt x="1308278" y="1324343"/>
                </a:cubicBezTo>
                <a:close/>
                <a:moveTo>
                  <a:pt x="3166512" y="731828"/>
                </a:moveTo>
                <a:cubicBezTo>
                  <a:pt x="3180598" y="726701"/>
                  <a:pt x="3196172" y="733964"/>
                  <a:pt x="3201300" y="748050"/>
                </a:cubicBezTo>
                <a:lnTo>
                  <a:pt x="3238432" y="850070"/>
                </a:lnTo>
                <a:cubicBezTo>
                  <a:pt x="3243559" y="864156"/>
                  <a:pt x="3236295" y="879731"/>
                  <a:pt x="3222210" y="884857"/>
                </a:cubicBezTo>
                <a:lnTo>
                  <a:pt x="2875342" y="1011107"/>
                </a:lnTo>
                <a:cubicBezTo>
                  <a:pt x="2861256" y="1016234"/>
                  <a:pt x="2845680" y="1008972"/>
                  <a:pt x="2840554" y="994886"/>
                </a:cubicBezTo>
                <a:lnTo>
                  <a:pt x="2803421" y="892866"/>
                </a:lnTo>
                <a:cubicBezTo>
                  <a:pt x="2798295" y="878780"/>
                  <a:pt x="2805558" y="863204"/>
                  <a:pt x="2819643" y="858077"/>
                </a:cubicBezTo>
                <a:close/>
                <a:moveTo>
                  <a:pt x="773619" y="731828"/>
                </a:moveTo>
                <a:lnTo>
                  <a:pt x="1120487" y="858077"/>
                </a:lnTo>
                <a:cubicBezTo>
                  <a:pt x="1134573" y="863204"/>
                  <a:pt x="1141836" y="878780"/>
                  <a:pt x="1136709" y="892866"/>
                </a:cubicBezTo>
                <a:lnTo>
                  <a:pt x="1099577" y="994886"/>
                </a:lnTo>
                <a:cubicBezTo>
                  <a:pt x="1094450" y="1008972"/>
                  <a:pt x="1078875" y="1016234"/>
                  <a:pt x="1064789" y="1011107"/>
                </a:cubicBezTo>
                <a:lnTo>
                  <a:pt x="717921" y="884857"/>
                </a:lnTo>
                <a:cubicBezTo>
                  <a:pt x="703835" y="879731"/>
                  <a:pt x="696572" y="864156"/>
                  <a:pt x="701699" y="850070"/>
                </a:cubicBezTo>
                <a:lnTo>
                  <a:pt x="738831" y="748050"/>
                </a:lnTo>
                <a:cubicBezTo>
                  <a:pt x="743958" y="733964"/>
                  <a:pt x="759534" y="726701"/>
                  <a:pt x="773619" y="731828"/>
                </a:cubicBezTo>
                <a:close/>
                <a:moveTo>
                  <a:pt x="1970065" y="524905"/>
                </a:moveTo>
                <a:cubicBezTo>
                  <a:pt x="2386791" y="524905"/>
                  <a:pt x="2724614" y="862728"/>
                  <a:pt x="2724614" y="1279453"/>
                </a:cubicBezTo>
                <a:cubicBezTo>
                  <a:pt x="2724614" y="1453368"/>
                  <a:pt x="2665775" y="1613540"/>
                  <a:pt x="2564463" y="1739247"/>
                </a:cubicBezTo>
                <a:cubicBezTo>
                  <a:pt x="2529951" y="1545877"/>
                  <a:pt x="2358485" y="1402176"/>
                  <a:pt x="2153457" y="1402176"/>
                </a:cubicBezTo>
                <a:cubicBezTo>
                  <a:pt x="2053225" y="1402176"/>
                  <a:pt x="1961018" y="1436518"/>
                  <a:pt x="1892153" y="1499411"/>
                </a:cubicBezTo>
                <a:cubicBezTo>
                  <a:pt x="1782845" y="1324660"/>
                  <a:pt x="1586985" y="1215151"/>
                  <a:pt x="1365549" y="1215151"/>
                </a:cubicBezTo>
                <a:cubicBezTo>
                  <a:pt x="1314582" y="1215151"/>
                  <a:pt x="1264970" y="1220953"/>
                  <a:pt x="1217820" y="1233835"/>
                </a:cubicBezTo>
                <a:cubicBezTo>
                  <a:pt x="1240489" y="838320"/>
                  <a:pt x="1568676" y="524905"/>
                  <a:pt x="1970065" y="524905"/>
                </a:cubicBezTo>
                <a:close/>
                <a:moveTo>
                  <a:pt x="2490093" y="928"/>
                </a:moveTo>
                <a:cubicBezTo>
                  <a:pt x="2496802" y="-869"/>
                  <a:pt x="2504197" y="-108"/>
                  <a:pt x="2510688" y="3640"/>
                </a:cubicBezTo>
                <a:lnTo>
                  <a:pt x="2604711" y="57924"/>
                </a:lnTo>
                <a:cubicBezTo>
                  <a:pt x="2617692" y="65419"/>
                  <a:pt x="2622140" y="82019"/>
                  <a:pt x="2614644" y="95000"/>
                </a:cubicBezTo>
                <a:lnTo>
                  <a:pt x="2430080" y="414676"/>
                </a:lnTo>
                <a:cubicBezTo>
                  <a:pt x="2422585" y="427657"/>
                  <a:pt x="2405985" y="432105"/>
                  <a:pt x="2393004" y="424610"/>
                </a:cubicBezTo>
                <a:lnTo>
                  <a:pt x="2298982" y="370326"/>
                </a:lnTo>
                <a:cubicBezTo>
                  <a:pt x="2286000" y="362831"/>
                  <a:pt x="2281552" y="346232"/>
                  <a:pt x="2289048" y="333250"/>
                </a:cubicBezTo>
                <a:lnTo>
                  <a:pt x="2473612" y="13574"/>
                </a:lnTo>
                <a:cubicBezTo>
                  <a:pt x="2477359" y="7084"/>
                  <a:pt x="2483383" y="2726"/>
                  <a:pt x="2490093" y="928"/>
                </a:cubicBezTo>
                <a:close/>
                <a:moveTo>
                  <a:pt x="1450038" y="928"/>
                </a:moveTo>
                <a:cubicBezTo>
                  <a:pt x="1456747" y="2726"/>
                  <a:pt x="1462771" y="7084"/>
                  <a:pt x="1466519" y="13574"/>
                </a:cubicBezTo>
                <a:lnTo>
                  <a:pt x="1651083" y="333250"/>
                </a:lnTo>
                <a:cubicBezTo>
                  <a:pt x="1658578" y="346232"/>
                  <a:pt x="1654131" y="362831"/>
                  <a:pt x="1641149" y="370326"/>
                </a:cubicBezTo>
                <a:lnTo>
                  <a:pt x="1547127" y="424610"/>
                </a:lnTo>
                <a:cubicBezTo>
                  <a:pt x="1534145" y="432105"/>
                  <a:pt x="1517546" y="427657"/>
                  <a:pt x="1510050" y="414676"/>
                </a:cubicBezTo>
                <a:lnTo>
                  <a:pt x="1325486" y="95000"/>
                </a:lnTo>
                <a:cubicBezTo>
                  <a:pt x="1317991" y="82019"/>
                  <a:pt x="1322439" y="65419"/>
                  <a:pt x="1335420" y="57924"/>
                </a:cubicBezTo>
                <a:lnTo>
                  <a:pt x="1429442" y="3640"/>
                </a:lnTo>
                <a:cubicBezTo>
                  <a:pt x="1435933" y="-108"/>
                  <a:pt x="1443328" y="-869"/>
                  <a:pt x="1450038" y="92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4" name="Teardrop 17">
            <a:extLst>
              <a:ext uri="{FF2B5EF4-FFF2-40B4-BE49-F238E27FC236}">
                <a16:creationId xmlns:a16="http://schemas.microsoft.com/office/drawing/2014/main" id="{04CFE412-7B77-4FD8-A796-DE7E55B89403}"/>
              </a:ext>
            </a:extLst>
          </p:cNvPr>
          <p:cNvSpPr/>
          <p:nvPr/>
        </p:nvSpPr>
        <p:spPr>
          <a:xfrm rot="18900000">
            <a:off x="5204982" y="5698880"/>
            <a:ext cx="473640" cy="481082"/>
          </a:xfrm>
          <a:custGeom>
            <a:avLst/>
            <a:gdLst/>
            <a:ahLst/>
            <a:cxnLst/>
            <a:rect l="l" t="t" r="r" b="b"/>
            <a:pathLst>
              <a:path w="2646489" h="2688071">
                <a:moveTo>
                  <a:pt x="306023" y="2382048"/>
                </a:moveTo>
                <a:cubicBezTo>
                  <a:pt x="271732" y="2441625"/>
                  <a:pt x="254586" y="2501201"/>
                  <a:pt x="254586" y="2560778"/>
                </a:cubicBezTo>
                <a:cubicBezTo>
                  <a:pt x="254586" y="2631080"/>
                  <a:pt x="197595" y="2688071"/>
                  <a:pt x="127293" y="2688071"/>
                </a:cubicBezTo>
                <a:cubicBezTo>
                  <a:pt x="56991" y="2688071"/>
                  <a:pt x="0" y="2631081"/>
                  <a:pt x="0" y="2560778"/>
                </a:cubicBezTo>
                <a:cubicBezTo>
                  <a:pt x="0" y="2490477"/>
                  <a:pt x="56991" y="2433485"/>
                  <a:pt x="127293" y="2433485"/>
                </a:cubicBezTo>
                <a:cubicBezTo>
                  <a:pt x="186870" y="2433486"/>
                  <a:pt x="246446" y="2416340"/>
                  <a:pt x="306023" y="2382048"/>
                </a:cubicBezTo>
                <a:close/>
                <a:moveTo>
                  <a:pt x="812224" y="2334103"/>
                </a:moveTo>
                <a:cubicBezTo>
                  <a:pt x="777933" y="2393681"/>
                  <a:pt x="760787" y="2453256"/>
                  <a:pt x="760787" y="2512834"/>
                </a:cubicBezTo>
                <a:cubicBezTo>
                  <a:pt x="760787" y="2583136"/>
                  <a:pt x="703796" y="2640127"/>
                  <a:pt x="633494" y="2640127"/>
                </a:cubicBezTo>
                <a:cubicBezTo>
                  <a:pt x="563192" y="2640127"/>
                  <a:pt x="506201" y="2583136"/>
                  <a:pt x="506201" y="2512834"/>
                </a:cubicBezTo>
                <a:cubicBezTo>
                  <a:pt x="506201" y="2442532"/>
                  <a:pt x="563192" y="2385541"/>
                  <a:pt x="633494" y="2385541"/>
                </a:cubicBezTo>
                <a:cubicBezTo>
                  <a:pt x="693071" y="2385540"/>
                  <a:pt x="752647" y="2368395"/>
                  <a:pt x="812224" y="2334103"/>
                </a:cubicBezTo>
                <a:close/>
                <a:moveTo>
                  <a:pt x="353968" y="1875848"/>
                </a:moveTo>
                <a:cubicBezTo>
                  <a:pt x="319677" y="1935424"/>
                  <a:pt x="302531" y="1995001"/>
                  <a:pt x="302530" y="2054578"/>
                </a:cubicBezTo>
                <a:cubicBezTo>
                  <a:pt x="302530" y="2124880"/>
                  <a:pt x="245539" y="2181871"/>
                  <a:pt x="175237" y="2181871"/>
                </a:cubicBezTo>
                <a:cubicBezTo>
                  <a:pt x="104935" y="2181871"/>
                  <a:pt x="47945" y="2124880"/>
                  <a:pt x="47944" y="2054578"/>
                </a:cubicBezTo>
                <a:cubicBezTo>
                  <a:pt x="47944" y="1984276"/>
                  <a:pt x="104935" y="1927285"/>
                  <a:pt x="175237" y="1927285"/>
                </a:cubicBezTo>
                <a:cubicBezTo>
                  <a:pt x="234815" y="1927285"/>
                  <a:pt x="294391" y="1910139"/>
                  <a:pt x="353968" y="1875848"/>
                </a:cubicBezTo>
                <a:close/>
                <a:moveTo>
                  <a:pt x="401912" y="1369646"/>
                </a:moveTo>
                <a:cubicBezTo>
                  <a:pt x="367621" y="1429223"/>
                  <a:pt x="350475" y="1488799"/>
                  <a:pt x="350475" y="1548377"/>
                </a:cubicBezTo>
                <a:cubicBezTo>
                  <a:pt x="350475" y="1618679"/>
                  <a:pt x="293484" y="1675670"/>
                  <a:pt x="223182" y="1675670"/>
                </a:cubicBezTo>
                <a:cubicBezTo>
                  <a:pt x="152880" y="1675670"/>
                  <a:pt x="95889" y="1618679"/>
                  <a:pt x="95889" y="1548377"/>
                </a:cubicBezTo>
                <a:cubicBezTo>
                  <a:pt x="95889" y="1478075"/>
                  <a:pt x="152880" y="1421084"/>
                  <a:pt x="223182" y="1421084"/>
                </a:cubicBezTo>
                <a:cubicBezTo>
                  <a:pt x="282759" y="1421084"/>
                  <a:pt x="342335" y="1403938"/>
                  <a:pt x="401912" y="1369646"/>
                </a:cubicBezTo>
                <a:close/>
                <a:moveTo>
                  <a:pt x="1318425" y="2286158"/>
                </a:moveTo>
                <a:cubicBezTo>
                  <a:pt x="1284134" y="2345735"/>
                  <a:pt x="1266988" y="2405312"/>
                  <a:pt x="1266987" y="2464888"/>
                </a:cubicBezTo>
                <a:cubicBezTo>
                  <a:pt x="1266987" y="2535190"/>
                  <a:pt x="1209996" y="2592182"/>
                  <a:pt x="1139694" y="2592182"/>
                </a:cubicBezTo>
                <a:cubicBezTo>
                  <a:pt x="1069392" y="2592182"/>
                  <a:pt x="1012402" y="2535191"/>
                  <a:pt x="1012401" y="2464888"/>
                </a:cubicBezTo>
                <a:cubicBezTo>
                  <a:pt x="1012401" y="2394586"/>
                  <a:pt x="1069392" y="2337595"/>
                  <a:pt x="1139694" y="2337595"/>
                </a:cubicBezTo>
                <a:cubicBezTo>
                  <a:pt x="1199271" y="2337596"/>
                  <a:pt x="1258848" y="2320449"/>
                  <a:pt x="1318425" y="2286158"/>
                </a:cubicBezTo>
                <a:close/>
                <a:moveTo>
                  <a:pt x="860169" y="1827902"/>
                </a:moveTo>
                <a:cubicBezTo>
                  <a:pt x="825878" y="1887479"/>
                  <a:pt x="808731" y="1947056"/>
                  <a:pt x="808731" y="2006633"/>
                </a:cubicBezTo>
                <a:cubicBezTo>
                  <a:pt x="808731" y="2076935"/>
                  <a:pt x="751740" y="2133926"/>
                  <a:pt x="681438" y="2133926"/>
                </a:cubicBezTo>
                <a:cubicBezTo>
                  <a:pt x="611136" y="2133926"/>
                  <a:pt x="554146" y="2076935"/>
                  <a:pt x="554145" y="2006633"/>
                </a:cubicBezTo>
                <a:cubicBezTo>
                  <a:pt x="554145" y="1936331"/>
                  <a:pt x="611136" y="1879340"/>
                  <a:pt x="681438" y="1879340"/>
                </a:cubicBezTo>
                <a:cubicBezTo>
                  <a:pt x="741015" y="1879340"/>
                  <a:pt x="800591" y="1862193"/>
                  <a:pt x="860169" y="1827902"/>
                </a:cubicBezTo>
                <a:close/>
                <a:moveTo>
                  <a:pt x="2096803" y="190871"/>
                </a:moveTo>
                <a:cubicBezTo>
                  <a:pt x="2253382" y="347450"/>
                  <a:pt x="2314442" y="563378"/>
                  <a:pt x="2268166" y="764238"/>
                </a:cubicBezTo>
                <a:cubicBezTo>
                  <a:pt x="2361334" y="768461"/>
                  <a:pt x="2450817" y="809378"/>
                  <a:pt x="2521691" y="880252"/>
                </a:cubicBezTo>
                <a:cubicBezTo>
                  <a:pt x="2675615" y="1034176"/>
                  <a:pt x="2688247" y="1275888"/>
                  <a:pt x="2553508" y="1439575"/>
                </a:cubicBezTo>
                <a:cubicBezTo>
                  <a:pt x="2557767" y="1440633"/>
                  <a:pt x="2560483" y="1443301"/>
                  <a:pt x="2563181" y="1445999"/>
                </a:cubicBezTo>
                <a:cubicBezTo>
                  <a:pt x="2819847" y="1702665"/>
                  <a:pt x="2819847" y="2118808"/>
                  <a:pt x="2563181" y="2375474"/>
                </a:cubicBezTo>
                <a:cubicBezTo>
                  <a:pt x="2320841" y="2617815"/>
                  <a:pt x="1936328" y="2631341"/>
                  <a:pt x="1678325" y="2415804"/>
                </a:cubicBezTo>
                <a:lnTo>
                  <a:pt x="1676180" y="2417949"/>
                </a:lnTo>
                <a:lnTo>
                  <a:pt x="1633705" y="2375475"/>
                </a:lnTo>
                <a:lnTo>
                  <a:pt x="366513" y="1108282"/>
                </a:lnTo>
                <a:lnTo>
                  <a:pt x="369979" y="1104815"/>
                </a:lnTo>
                <a:cubicBezTo>
                  <a:pt x="349908" y="1089573"/>
                  <a:pt x="330850" y="1072619"/>
                  <a:pt x="312598" y="1054367"/>
                </a:cubicBezTo>
                <a:cubicBezTo>
                  <a:pt x="55932" y="797701"/>
                  <a:pt x="55932" y="381558"/>
                  <a:pt x="312598" y="124891"/>
                </a:cubicBezTo>
                <a:cubicBezTo>
                  <a:pt x="569264" y="-131775"/>
                  <a:pt x="985408" y="-131775"/>
                  <a:pt x="1242074" y="124891"/>
                </a:cubicBezTo>
                <a:lnTo>
                  <a:pt x="1249606" y="136238"/>
                </a:lnTo>
                <a:cubicBezTo>
                  <a:pt x="1499513" y="-63604"/>
                  <a:pt x="1863845" y="-42087"/>
                  <a:pt x="2096803" y="19087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5" name="Rectangle 23">
            <a:extLst>
              <a:ext uri="{FF2B5EF4-FFF2-40B4-BE49-F238E27FC236}">
                <a16:creationId xmlns:a16="http://schemas.microsoft.com/office/drawing/2014/main" id="{2246F171-72B7-42E7-B6C0-D78C12504E9B}"/>
              </a:ext>
            </a:extLst>
          </p:cNvPr>
          <p:cNvSpPr/>
          <p:nvPr/>
        </p:nvSpPr>
        <p:spPr>
          <a:xfrm>
            <a:off x="7804030" y="5649492"/>
            <a:ext cx="576449" cy="579858"/>
          </a:xfrm>
          <a:custGeom>
            <a:avLst/>
            <a:gdLst/>
            <a:ahLst/>
            <a:cxnLst/>
            <a:rect l="l" t="t" r="r" b="b"/>
            <a:pathLst>
              <a:path w="3220951" h="3240001">
                <a:moveTo>
                  <a:pt x="1308278" y="1367793"/>
                </a:moveTo>
                <a:cubicBezTo>
                  <a:pt x="1529714" y="1367793"/>
                  <a:pt x="1725574" y="1477302"/>
                  <a:pt x="1834882" y="1652053"/>
                </a:cubicBezTo>
                <a:cubicBezTo>
                  <a:pt x="1903747" y="1589160"/>
                  <a:pt x="1995954" y="1554818"/>
                  <a:pt x="2096186" y="1554818"/>
                </a:cubicBezTo>
                <a:cubicBezTo>
                  <a:pt x="2313867" y="1554818"/>
                  <a:pt x="2493715" y="1716803"/>
                  <a:pt x="2514185" y="1927821"/>
                </a:cubicBezTo>
                <a:cubicBezTo>
                  <a:pt x="2517944" y="1925558"/>
                  <a:pt x="2521751" y="1925524"/>
                  <a:pt x="2525567" y="1925524"/>
                </a:cubicBezTo>
                <a:cubicBezTo>
                  <a:pt x="2888547" y="1925524"/>
                  <a:pt x="3182805" y="2219782"/>
                  <a:pt x="3182805" y="2582762"/>
                </a:cubicBezTo>
                <a:cubicBezTo>
                  <a:pt x="3182805" y="2925484"/>
                  <a:pt x="2920478" y="3206940"/>
                  <a:pt x="2585635" y="3236968"/>
                </a:cubicBezTo>
                <a:lnTo>
                  <a:pt x="2585635" y="3240001"/>
                </a:lnTo>
                <a:lnTo>
                  <a:pt x="2525567" y="3240001"/>
                </a:lnTo>
                <a:lnTo>
                  <a:pt x="733485" y="3240001"/>
                </a:lnTo>
                <a:lnTo>
                  <a:pt x="733485" y="3235099"/>
                </a:lnTo>
                <a:cubicBezTo>
                  <a:pt x="708515" y="3238513"/>
                  <a:pt x="683051" y="3240001"/>
                  <a:pt x="657239" y="3240001"/>
                </a:cubicBezTo>
                <a:cubicBezTo>
                  <a:pt x="294258" y="3240001"/>
                  <a:pt x="0" y="2945743"/>
                  <a:pt x="0" y="2582762"/>
                </a:cubicBezTo>
                <a:cubicBezTo>
                  <a:pt x="0" y="2219782"/>
                  <a:pt x="294258" y="1925524"/>
                  <a:pt x="657239" y="1925524"/>
                </a:cubicBezTo>
                <a:lnTo>
                  <a:pt x="670588" y="1928221"/>
                </a:lnTo>
                <a:cubicBezTo>
                  <a:pt x="705989" y="1610200"/>
                  <a:pt x="978825" y="1367793"/>
                  <a:pt x="1308278" y="1367793"/>
                </a:cubicBezTo>
                <a:close/>
                <a:moveTo>
                  <a:pt x="1589786" y="0"/>
                </a:moveTo>
                <a:cubicBezTo>
                  <a:pt x="1520182" y="453314"/>
                  <a:pt x="1668069" y="912942"/>
                  <a:pt x="1988957" y="1240613"/>
                </a:cubicBezTo>
                <a:cubicBezTo>
                  <a:pt x="2309845" y="1568285"/>
                  <a:pt x="2766281" y="1725754"/>
                  <a:pt x="3220951" y="1665645"/>
                </a:cubicBezTo>
                <a:cubicBezTo>
                  <a:pt x="3108976" y="1775302"/>
                  <a:pt x="2980523" y="1857805"/>
                  <a:pt x="2843553" y="1912752"/>
                </a:cubicBezTo>
                <a:cubicBezTo>
                  <a:pt x="2756367" y="1866073"/>
                  <a:pt x="2656598" y="1841175"/>
                  <a:pt x="2551012" y="1841175"/>
                </a:cubicBezTo>
                <a:cubicBezTo>
                  <a:pt x="2547197" y="1841176"/>
                  <a:pt x="2543390" y="1841210"/>
                  <a:pt x="2539631" y="1843473"/>
                </a:cubicBezTo>
                <a:cubicBezTo>
                  <a:pt x="2519161" y="1632454"/>
                  <a:pt x="2339312" y="1470470"/>
                  <a:pt x="2121631" y="1470470"/>
                </a:cubicBezTo>
                <a:cubicBezTo>
                  <a:pt x="2021400" y="1470470"/>
                  <a:pt x="1929192" y="1504812"/>
                  <a:pt x="1860327" y="1567705"/>
                </a:cubicBezTo>
                <a:cubicBezTo>
                  <a:pt x="1751020" y="1392954"/>
                  <a:pt x="1555160" y="1283445"/>
                  <a:pt x="1333723" y="1283445"/>
                </a:cubicBezTo>
                <a:lnTo>
                  <a:pt x="1331160" y="1283679"/>
                </a:lnTo>
                <a:cubicBezTo>
                  <a:pt x="1150898" y="856385"/>
                  <a:pt x="1238290" y="344219"/>
                  <a:pt x="1589786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6" name="Round Same Side Corner Rectangle 8">
            <a:extLst>
              <a:ext uri="{FF2B5EF4-FFF2-40B4-BE49-F238E27FC236}">
                <a16:creationId xmlns:a16="http://schemas.microsoft.com/office/drawing/2014/main" id="{DB67113F-D303-42DA-95BD-610BBED8BE92}"/>
              </a:ext>
            </a:extLst>
          </p:cNvPr>
          <p:cNvSpPr/>
          <p:nvPr/>
        </p:nvSpPr>
        <p:spPr>
          <a:xfrm>
            <a:off x="4455730" y="1450295"/>
            <a:ext cx="251302" cy="661867"/>
          </a:xfrm>
          <a:custGeom>
            <a:avLst/>
            <a:gdLst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8887 w 1489775"/>
              <a:gd name="connsiteY10" fmla="*/ 2305078 h 3923699"/>
              <a:gd name="connsiteX11" fmla="*/ 1151853 w 1489775"/>
              <a:gd name="connsiteY11" fmla="*/ 3743699 h 3923699"/>
              <a:gd name="connsiteX12" fmla="*/ 971853 w 1489775"/>
              <a:gd name="connsiteY12" fmla="*/ 3923699 h 3923699"/>
              <a:gd name="connsiteX13" fmla="*/ 791853 w 1489775"/>
              <a:gd name="connsiteY13" fmla="*/ 3743699 h 3923699"/>
              <a:gd name="connsiteX14" fmla="*/ 791853 w 1489775"/>
              <a:gd name="connsiteY14" fmla="*/ 2305078 h 3923699"/>
              <a:gd name="connsiteX15" fmla="*/ 683854 w 1489775"/>
              <a:gd name="connsiteY15" fmla="*/ 2305078 h 3923699"/>
              <a:gd name="connsiteX16" fmla="*/ 683854 w 1489775"/>
              <a:gd name="connsiteY16" fmla="*/ 3743698 h 3923699"/>
              <a:gd name="connsiteX17" fmla="*/ 503854 w 1489775"/>
              <a:gd name="connsiteY17" fmla="*/ 3923698 h 3923699"/>
              <a:gd name="connsiteX18" fmla="*/ 323854 w 1489775"/>
              <a:gd name="connsiteY18" fmla="*/ 3743698 h 3923699"/>
              <a:gd name="connsiteX19" fmla="*/ 323854 w 1489775"/>
              <a:gd name="connsiteY19" fmla="*/ 2238914 h 3923699"/>
              <a:gd name="connsiteX20" fmla="*/ 330887 w 1489775"/>
              <a:gd name="connsiteY20" fmla="*/ 2238914 h 3923699"/>
              <a:gd name="connsiteX21" fmla="*/ 330887 w 1489775"/>
              <a:gd name="connsiteY21" fmla="*/ 1390678 h 3923699"/>
              <a:gd name="connsiteX22" fmla="*/ 288033 w 1489775"/>
              <a:gd name="connsiteY22" fmla="*/ 1390678 h 3923699"/>
              <a:gd name="connsiteX23" fmla="*/ 288033 w 1489775"/>
              <a:gd name="connsiteY23" fmla="*/ 2063902 h 3923699"/>
              <a:gd name="connsiteX24" fmla="*/ 144017 w 1489775"/>
              <a:gd name="connsiteY24" fmla="*/ 2207918 h 3923699"/>
              <a:gd name="connsiteX25" fmla="*/ 1 w 1489775"/>
              <a:gd name="connsiteY25" fmla="*/ 2063902 h 3923699"/>
              <a:gd name="connsiteX26" fmla="*/ 1 w 1489775"/>
              <a:gd name="connsiteY26" fmla="*/ 1390678 h 3923699"/>
              <a:gd name="connsiteX27" fmla="*/ 0 w 1489775"/>
              <a:gd name="connsiteY27" fmla="*/ 1390678 h 3923699"/>
              <a:gd name="connsiteX28" fmla="*/ 0 w 1489775"/>
              <a:gd name="connsiteY28" fmla="*/ 1030958 h 3923699"/>
              <a:gd name="connsiteX29" fmla="*/ 280204 w 1489775"/>
              <a:gd name="connsiteY29" fmla="*/ 750754 h 3923699"/>
              <a:gd name="connsiteX30" fmla="*/ 744888 w 1489775"/>
              <a:gd name="connsiteY30" fmla="*/ 0 h 3923699"/>
              <a:gd name="connsiteX31" fmla="*/ 1082199 w 1489775"/>
              <a:gd name="connsiteY31" fmla="*/ 337311 h 3923699"/>
              <a:gd name="connsiteX32" fmla="*/ 744888 w 1489775"/>
              <a:gd name="connsiteY32" fmla="*/ 674622 h 3923699"/>
              <a:gd name="connsiteX33" fmla="*/ 407577 w 1489775"/>
              <a:gd name="connsiteY33" fmla="*/ 337311 h 3923699"/>
              <a:gd name="connsiteX34" fmla="*/ 744888 w 1489775"/>
              <a:gd name="connsiteY34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2238914 h 3923699"/>
              <a:gd name="connsiteX20" fmla="*/ 330887 w 1489775"/>
              <a:gd name="connsiteY20" fmla="*/ 1390678 h 3923699"/>
              <a:gd name="connsiteX21" fmla="*/ 288033 w 1489775"/>
              <a:gd name="connsiteY21" fmla="*/ 1390678 h 3923699"/>
              <a:gd name="connsiteX22" fmla="*/ 288033 w 1489775"/>
              <a:gd name="connsiteY22" fmla="*/ 2063902 h 3923699"/>
              <a:gd name="connsiteX23" fmla="*/ 144017 w 1489775"/>
              <a:gd name="connsiteY23" fmla="*/ 2207918 h 3923699"/>
              <a:gd name="connsiteX24" fmla="*/ 1 w 1489775"/>
              <a:gd name="connsiteY24" fmla="*/ 2063902 h 3923699"/>
              <a:gd name="connsiteX25" fmla="*/ 1 w 1489775"/>
              <a:gd name="connsiteY25" fmla="*/ 1390678 h 3923699"/>
              <a:gd name="connsiteX26" fmla="*/ 0 w 1489775"/>
              <a:gd name="connsiteY26" fmla="*/ 1390678 h 3923699"/>
              <a:gd name="connsiteX27" fmla="*/ 0 w 1489775"/>
              <a:gd name="connsiteY27" fmla="*/ 1030958 h 3923699"/>
              <a:gd name="connsiteX28" fmla="*/ 280204 w 1489775"/>
              <a:gd name="connsiteY28" fmla="*/ 750754 h 3923699"/>
              <a:gd name="connsiteX29" fmla="*/ 744888 w 1489775"/>
              <a:gd name="connsiteY29" fmla="*/ 0 h 3923699"/>
              <a:gd name="connsiteX30" fmla="*/ 1082199 w 1489775"/>
              <a:gd name="connsiteY30" fmla="*/ 337311 h 3923699"/>
              <a:gd name="connsiteX31" fmla="*/ 744888 w 1489775"/>
              <a:gd name="connsiteY31" fmla="*/ 674622 h 3923699"/>
              <a:gd name="connsiteX32" fmla="*/ 407577 w 1489775"/>
              <a:gd name="connsiteY32" fmla="*/ 337311 h 3923699"/>
              <a:gd name="connsiteX33" fmla="*/ 744888 w 1489775"/>
              <a:gd name="connsiteY33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1390678 h 3923699"/>
              <a:gd name="connsiteX20" fmla="*/ 288033 w 1489775"/>
              <a:gd name="connsiteY20" fmla="*/ 1390678 h 3923699"/>
              <a:gd name="connsiteX21" fmla="*/ 288033 w 1489775"/>
              <a:gd name="connsiteY21" fmla="*/ 2063902 h 3923699"/>
              <a:gd name="connsiteX22" fmla="*/ 144017 w 1489775"/>
              <a:gd name="connsiteY22" fmla="*/ 2207918 h 3923699"/>
              <a:gd name="connsiteX23" fmla="*/ 1 w 1489775"/>
              <a:gd name="connsiteY23" fmla="*/ 2063902 h 3923699"/>
              <a:gd name="connsiteX24" fmla="*/ 1 w 1489775"/>
              <a:gd name="connsiteY24" fmla="*/ 1390678 h 3923699"/>
              <a:gd name="connsiteX25" fmla="*/ 0 w 1489775"/>
              <a:gd name="connsiteY25" fmla="*/ 1390678 h 3923699"/>
              <a:gd name="connsiteX26" fmla="*/ 0 w 1489775"/>
              <a:gd name="connsiteY26" fmla="*/ 1030958 h 3923699"/>
              <a:gd name="connsiteX27" fmla="*/ 280204 w 1489775"/>
              <a:gd name="connsiteY27" fmla="*/ 750754 h 3923699"/>
              <a:gd name="connsiteX28" fmla="*/ 744888 w 1489775"/>
              <a:gd name="connsiteY28" fmla="*/ 0 h 3923699"/>
              <a:gd name="connsiteX29" fmla="*/ 1082199 w 1489775"/>
              <a:gd name="connsiteY29" fmla="*/ 337311 h 3923699"/>
              <a:gd name="connsiteX30" fmla="*/ 744888 w 1489775"/>
              <a:gd name="connsiteY30" fmla="*/ 674622 h 3923699"/>
              <a:gd name="connsiteX31" fmla="*/ 407577 w 1489775"/>
              <a:gd name="connsiteY31" fmla="*/ 337311 h 3923699"/>
              <a:gd name="connsiteX32" fmla="*/ 744888 w 1489775"/>
              <a:gd name="connsiteY32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30887 w 1489775"/>
              <a:gd name="connsiteY18" fmla="*/ 1390678 h 3923699"/>
              <a:gd name="connsiteX19" fmla="*/ 288033 w 1489775"/>
              <a:gd name="connsiteY19" fmla="*/ 1390678 h 3923699"/>
              <a:gd name="connsiteX20" fmla="*/ 288033 w 1489775"/>
              <a:gd name="connsiteY20" fmla="*/ 2063902 h 3923699"/>
              <a:gd name="connsiteX21" fmla="*/ 144017 w 1489775"/>
              <a:gd name="connsiteY21" fmla="*/ 2207918 h 3923699"/>
              <a:gd name="connsiteX22" fmla="*/ 1 w 1489775"/>
              <a:gd name="connsiteY22" fmla="*/ 2063902 h 3923699"/>
              <a:gd name="connsiteX23" fmla="*/ 1 w 1489775"/>
              <a:gd name="connsiteY23" fmla="*/ 1390678 h 3923699"/>
              <a:gd name="connsiteX24" fmla="*/ 0 w 1489775"/>
              <a:gd name="connsiteY24" fmla="*/ 1390678 h 3923699"/>
              <a:gd name="connsiteX25" fmla="*/ 0 w 1489775"/>
              <a:gd name="connsiteY25" fmla="*/ 1030958 h 3923699"/>
              <a:gd name="connsiteX26" fmla="*/ 280204 w 1489775"/>
              <a:gd name="connsiteY26" fmla="*/ 750754 h 3923699"/>
              <a:gd name="connsiteX27" fmla="*/ 744888 w 1489775"/>
              <a:gd name="connsiteY27" fmla="*/ 0 h 3923699"/>
              <a:gd name="connsiteX28" fmla="*/ 1082199 w 1489775"/>
              <a:gd name="connsiteY28" fmla="*/ 337311 h 3923699"/>
              <a:gd name="connsiteX29" fmla="*/ 744888 w 1489775"/>
              <a:gd name="connsiteY29" fmla="*/ 674622 h 3923699"/>
              <a:gd name="connsiteX30" fmla="*/ 407577 w 1489775"/>
              <a:gd name="connsiteY30" fmla="*/ 337311 h 3923699"/>
              <a:gd name="connsiteX31" fmla="*/ 744888 w 1489775"/>
              <a:gd name="connsiteY31" fmla="*/ 0 h 3923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489775" h="3923699">
                <a:moveTo>
                  <a:pt x="280204" y="750754"/>
                </a:moveTo>
                <a:lnTo>
                  <a:pt x="1209570" y="750754"/>
                </a:lnTo>
                <a:cubicBezTo>
                  <a:pt x="1364322" y="750754"/>
                  <a:pt x="1489774" y="876206"/>
                  <a:pt x="1489774" y="1030958"/>
                </a:cubicBezTo>
                <a:lnTo>
                  <a:pt x="1489774" y="1293518"/>
                </a:lnTo>
                <a:lnTo>
                  <a:pt x="1489775" y="1293518"/>
                </a:lnTo>
                <a:lnTo>
                  <a:pt x="1489775" y="2063902"/>
                </a:lnTo>
                <a:cubicBezTo>
                  <a:pt x="1489775" y="2143440"/>
                  <a:pt x="1425297" y="2207918"/>
                  <a:pt x="1345759" y="2207918"/>
                </a:cubicBezTo>
                <a:cubicBezTo>
                  <a:pt x="1266221" y="2207918"/>
                  <a:pt x="1201743" y="2143440"/>
                  <a:pt x="1201743" y="2063902"/>
                </a:cubicBezTo>
                <a:lnTo>
                  <a:pt x="1201743" y="1390678"/>
                </a:lnTo>
                <a:lnTo>
                  <a:pt x="1158887" y="1390678"/>
                </a:lnTo>
                <a:cubicBezTo>
                  <a:pt x="1156542" y="2175018"/>
                  <a:pt x="1154198" y="2959359"/>
                  <a:pt x="1151853" y="3743699"/>
                </a:cubicBezTo>
                <a:cubicBezTo>
                  <a:pt x="1151853" y="3843110"/>
                  <a:pt x="1071264" y="3923699"/>
                  <a:pt x="971853" y="3923699"/>
                </a:cubicBezTo>
                <a:cubicBezTo>
                  <a:pt x="872442" y="3923699"/>
                  <a:pt x="791853" y="3843110"/>
                  <a:pt x="791853" y="3743699"/>
                </a:cubicBezTo>
                <a:lnTo>
                  <a:pt x="791853" y="2305078"/>
                </a:lnTo>
                <a:lnTo>
                  <a:pt x="683854" y="2305078"/>
                </a:lnTo>
                <a:lnTo>
                  <a:pt x="683854" y="3743698"/>
                </a:lnTo>
                <a:cubicBezTo>
                  <a:pt x="683854" y="3843109"/>
                  <a:pt x="603265" y="3923698"/>
                  <a:pt x="503854" y="3923698"/>
                </a:cubicBezTo>
                <a:cubicBezTo>
                  <a:pt x="404443" y="3923698"/>
                  <a:pt x="323854" y="3843109"/>
                  <a:pt x="323854" y="3743698"/>
                </a:cubicBezTo>
                <a:cubicBezTo>
                  <a:pt x="326198" y="2959358"/>
                  <a:pt x="328543" y="2175018"/>
                  <a:pt x="330887" y="1390678"/>
                </a:cubicBezTo>
                <a:lnTo>
                  <a:pt x="288033" y="1390678"/>
                </a:lnTo>
                <a:lnTo>
                  <a:pt x="288033" y="2063902"/>
                </a:lnTo>
                <a:cubicBezTo>
                  <a:pt x="288033" y="2143440"/>
                  <a:pt x="223555" y="2207918"/>
                  <a:pt x="144017" y="2207918"/>
                </a:cubicBezTo>
                <a:cubicBezTo>
                  <a:pt x="64479" y="2207918"/>
                  <a:pt x="1" y="2143440"/>
                  <a:pt x="1" y="2063902"/>
                </a:cubicBezTo>
                <a:lnTo>
                  <a:pt x="1" y="1390678"/>
                </a:lnTo>
                <a:lnTo>
                  <a:pt x="0" y="1390678"/>
                </a:lnTo>
                <a:lnTo>
                  <a:pt x="0" y="1030958"/>
                </a:lnTo>
                <a:cubicBezTo>
                  <a:pt x="0" y="876206"/>
                  <a:pt x="125452" y="750754"/>
                  <a:pt x="280204" y="750754"/>
                </a:cubicBezTo>
                <a:close/>
                <a:moveTo>
                  <a:pt x="744888" y="0"/>
                </a:moveTo>
                <a:cubicBezTo>
                  <a:pt x="931180" y="0"/>
                  <a:pt x="1082199" y="151019"/>
                  <a:pt x="1082199" y="337311"/>
                </a:cubicBezTo>
                <a:cubicBezTo>
                  <a:pt x="1082199" y="523603"/>
                  <a:pt x="931180" y="674622"/>
                  <a:pt x="744888" y="674622"/>
                </a:cubicBezTo>
                <a:cubicBezTo>
                  <a:pt x="558596" y="674622"/>
                  <a:pt x="407577" y="523603"/>
                  <a:pt x="407577" y="337311"/>
                </a:cubicBezTo>
                <a:cubicBezTo>
                  <a:pt x="407577" y="151019"/>
                  <a:pt x="558596" y="0"/>
                  <a:pt x="74488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7" name="Round Same Side Corner Rectangle 20">
            <a:extLst>
              <a:ext uri="{FF2B5EF4-FFF2-40B4-BE49-F238E27FC236}">
                <a16:creationId xmlns:a16="http://schemas.microsoft.com/office/drawing/2014/main" id="{64493E6A-B33B-4279-A44A-DC445D86772A}"/>
              </a:ext>
            </a:extLst>
          </p:cNvPr>
          <p:cNvSpPr/>
          <p:nvPr/>
        </p:nvSpPr>
        <p:spPr>
          <a:xfrm rot="10800000">
            <a:off x="5042893" y="1447239"/>
            <a:ext cx="313136" cy="667981"/>
          </a:xfrm>
          <a:custGeom>
            <a:avLst/>
            <a:gdLst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521281 w 1856332"/>
              <a:gd name="connsiteY2" fmla="*/ 3174669 h 3959924"/>
              <a:gd name="connsiteX3" fmla="*/ 466697 w 1856332"/>
              <a:gd name="connsiteY3" fmla="*/ 3144149 h 3959924"/>
              <a:gd name="connsiteX4" fmla="*/ 8303 w 1856332"/>
              <a:gd name="connsiteY4" fmla="*/ 1942070 h 3959924"/>
              <a:gd name="connsiteX5" fmla="*/ 81139 w 1856332"/>
              <a:gd name="connsiteY5" fmla="*/ 1779444 h 3959924"/>
              <a:gd name="connsiteX6" fmla="*/ 243764 w 1856332"/>
              <a:gd name="connsiteY6" fmla="*/ 1852280 h 3959924"/>
              <a:gd name="connsiteX7" fmla="*/ 504770 w 1856332"/>
              <a:gd name="connsiteY7" fmla="*/ 2536736 h 3959924"/>
              <a:gd name="connsiteX8" fmla="*/ 555637 w 1856332"/>
              <a:gd name="connsiteY8" fmla="*/ 2536736 h 3959924"/>
              <a:gd name="connsiteX9" fmla="*/ 226299 w 1856332"/>
              <a:gd name="connsiteY9" fmla="*/ 1210417 h 3959924"/>
              <a:gd name="connsiteX10" fmla="*/ 551784 w 1856332"/>
              <a:gd name="connsiteY10" fmla="*/ 1210417 h 3959924"/>
              <a:gd name="connsiteX11" fmla="*/ 551784 w 1856332"/>
              <a:gd name="connsiteY11" fmla="*/ 168335 h 3959924"/>
              <a:gd name="connsiteX12" fmla="*/ 720119 w 1856332"/>
              <a:gd name="connsiteY12" fmla="*/ 0 h 3959924"/>
              <a:gd name="connsiteX13" fmla="*/ 888454 w 1856332"/>
              <a:gd name="connsiteY13" fmla="*/ 168335 h 3959924"/>
              <a:gd name="connsiteX14" fmla="*/ 888454 w 1856332"/>
              <a:gd name="connsiteY14" fmla="*/ 1210417 h 3959924"/>
              <a:gd name="connsiteX15" fmla="*/ 968040 w 1856332"/>
              <a:gd name="connsiteY15" fmla="*/ 1210417 h 3959924"/>
              <a:gd name="connsiteX16" fmla="*/ 968040 w 1856332"/>
              <a:gd name="connsiteY16" fmla="*/ 168335 h 3959924"/>
              <a:gd name="connsiteX17" fmla="*/ 1136375 w 1856332"/>
              <a:gd name="connsiteY17" fmla="*/ 0 h 3959924"/>
              <a:gd name="connsiteX18" fmla="*/ 1304710 w 1856332"/>
              <a:gd name="connsiteY18" fmla="*/ 168335 h 3959924"/>
              <a:gd name="connsiteX19" fmla="*/ 1304710 w 1856332"/>
              <a:gd name="connsiteY19" fmla="*/ 1210417 h 3959924"/>
              <a:gd name="connsiteX20" fmla="*/ 1631589 w 1856332"/>
              <a:gd name="connsiteY20" fmla="*/ 1210417 h 3959924"/>
              <a:gd name="connsiteX21" fmla="*/ 1302251 w 1856332"/>
              <a:gd name="connsiteY21" fmla="*/ 2536736 h 3959924"/>
              <a:gd name="connsiteX22" fmla="*/ 1351562 w 1856332"/>
              <a:gd name="connsiteY22" fmla="*/ 2536736 h 3959924"/>
              <a:gd name="connsiteX23" fmla="*/ 1612568 w 1856332"/>
              <a:gd name="connsiteY23" fmla="*/ 1852280 h 3959924"/>
              <a:gd name="connsiteX24" fmla="*/ 1775193 w 1856332"/>
              <a:gd name="connsiteY24" fmla="*/ 1779444 h 3959924"/>
              <a:gd name="connsiteX25" fmla="*/ 1848029 w 1856332"/>
              <a:gd name="connsiteY25" fmla="*/ 1942070 h 3959924"/>
              <a:gd name="connsiteX26" fmla="*/ 1389635 w 1856332"/>
              <a:gd name="connsiteY26" fmla="*/ 3144149 h 3959924"/>
              <a:gd name="connsiteX27" fmla="*/ 1344732 w 1856332"/>
              <a:gd name="connsiteY27" fmla="*/ 3176282 h 3959924"/>
              <a:gd name="connsiteX28" fmla="*/ 1228565 w 1856332"/>
              <a:gd name="connsiteY28" fmla="*/ 3214674 h 3959924"/>
              <a:gd name="connsiteX29" fmla="*/ 925623 w 1856332"/>
              <a:gd name="connsiteY29" fmla="*/ 3959924 h 3959924"/>
              <a:gd name="connsiteX30" fmla="*/ 601623 w 1856332"/>
              <a:gd name="connsiteY30" fmla="*/ 3635924 h 3959924"/>
              <a:gd name="connsiteX31" fmla="*/ 925623 w 1856332"/>
              <a:gd name="connsiteY31" fmla="*/ 3311924 h 3959924"/>
              <a:gd name="connsiteX32" fmla="*/ 1249623 w 1856332"/>
              <a:gd name="connsiteY32" fmla="*/ 3635924 h 3959924"/>
              <a:gd name="connsiteX33" fmla="*/ 925623 w 1856332"/>
              <a:gd name="connsiteY33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344732 w 1856332"/>
              <a:gd name="connsiteY26" fmla="*/ 3176282 h 3959924"/>
              <a:gd name="connsiteX27" fmla="*/ 1228565 w 1856332"/>
              <a:gd name="connsiteY27" fmla="*/ 3214674 h 3959924"/>
              <a:gd name="connsiteX28" fmla="*/ 925623 w 1856332"/>
              <a:gd name="connsiteY28" fmla="*/ 3959924 h 3959924"/>
              <a:gd name="connsiteX29" fmla="*/ 601623 w 1856332"/>
              <a:gd name="connsiteY29" fmla="*/ 3635924 h 3959924"/>
              <a:gd name="connsiteX30" fmla="*/ 925623 w 1856332"/>
              <a:gd name="connsiteY30" fmla="*/ 3311924 h 3959924"/>
              <a:gd name="connsiteX31" fmla="*/ 1249623 w 1856332"/>
              <a:gd name="connsiteY31" fmla="*/ 3635924 h 3959924"/>
              <a:gd name="connsiteX32" fmla="*/ 925623 w 1856332"/>
              <a:gd name="connsiteY32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344732 w 1856332"/>
              <a:gd name="connsiteY26" fmla="*/ 3176282 h 3959924"/>
              <a:gd name="connsiteX27" fmla="*/ 1228565 w 1856332"/>
              <a:gd name="connsiteY27" fmla="*/ 3214674 h 3959924"/>
              <a:gd name="connsiteX28" fmla="*/ 925623 w 1856332"/>
              <a:gd name="connsiteY28" fmla="*/ 3959924 h 3959924"/>
              <a:gd name="connsiteX29" fmla="*/ 601623 w 1856332"/>
              <a:gd name="connsiteY29" fmla="*/ 3635924 h 3959924"/>
              <a:gd name="connsiteX30" fmla="*/ 925623 w 1856332"/>
              <a:gd name="connsiteY30" fmla="*/ 3311924 h 3959924"/>
              <a:gd name="connsiteX31" fmla="*/ 1249623 w 1856332"/>
              <a:gd name="connsiteY31" fmla="*/ 3635924 h 3959924"/>
              <a:gd name="connsiteX32" fmla="*/ 925623 w 1856332"/>
              <a:gd name="connsiteY32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856332" h="3959924">
                <a:moveTo>
                  <a:pt x="1228565" y="3214674"/>
                </a:moveTo>
                <a:lnTo>
                  <a:pt x="622681" y="3214674"/>
                </a:lnTo>
                <a:cubicBezTo>
                  <a:pt x="495703" y="3202920"/>
                  <a:pt x="501057" y="3225622"/>
                  <a:pt x="466697" y="3144149"/>
                </a:cubicBezTo>
                <a:lnTo>
                  <a:pt x="8303" y="1942070"/>
                </a:lnTo>
                <a:cubicBezTo>
                  <a:pt x="-16491" y="1877049"/>
                  <a:pt x="16118" y="1804239"/>
                  <a:pt x="81139" y="1779444"/>
                </a:cubicBezTo>
                <a:cubicBezTo>
                  <a:pt x="146160" y="1754650"/>
                  <a:pt x="218970" y="1787259"/>
                  <a:pt x="243764" y="1852280"/>
                </a:cubicBezTo>
                <a:lnTo>
                  <a:pt x="504770" y="2536736"/>
                </a:lnTo>
                <a:lnTo>
                  <a:pt x="555637" y="2536736"/>
                </a:lnTo>
                <a:lnTo>
                  <a:pt x="226299" y="1210417"/>
                </a:lnTo>
                <a:lnTo>
                  <a:pt x="551784" y="1210417"/>
                </a:lnTo>
                <a:lnTo>
                  <a:pt x="551784" y="168335"/>
                </a:lnTo>
                <a:cubicBezTo>
                  <a:pt x="551784" y="75366"/>
                  <a:pt x="627150" y="0"/>
                  <a:pt x="720119" y="0"/>
                </a:cubicBezTo>
                <a:cubicBezTo>
                  <a:pt x="813088" y="0"/>
                  <a:pt x="888454" y="75366"/>
                  <a:pt x="888454" y="168335"/>
                </a:cubicBezTo>
                <a:lnTo>
                  <a:pt x="888454" y="1210417"/>
                </a:lnTo>
                <a:lnTo>
                  <a:pt x="968040" y="1210417"/>
                </a:lnTo>
                <a:lnTo>
                  <a:pt x="968040" y="168335"/>
                </a:lnTo>
                <a:cubicBezTo>
                  <a:pt x="968040" y="75366"/>
                  <a:pt x="1043406" y="0"/>
                  <a:pt x="1136375" y="0"/>
                </a:cubicBezTo>
                <a:cubicBezTo>
                  <a:pt x="1229344" y="0"/>
                  <a:pt x="1304710" y="75366"/>
                  <a:pt x="1304710" y="168335"/>
                </a:cubicBezTo>
                <a:lnTo>
                  <a:pt x="1304710" y="1210417"/>
                </a:lnTo>
                <a:lnTo>
                  <a:pt x="1631589" y="1210417"/>
                </a:lnTo>
                <a:lnTo>
                  <a:pt x="1302251" y="2536736"/>
                </a:lnTo>
                <a:lnTo>
                  <a:pt x="1351562" y="2536736"/>
                </a:lnTo>
                <a:lnTo>
                  <a:pt x="1612568" y="1852280"/>
                </a:lnTo>
                <a:cubicBezTo>
                  <a:pt x="1637362" y="1787259"/>
                  <a:pt x="1710172" y="1754650"/>
                  <a:pt x="1775193" y="1779444"/>
                </a:cubicBezTo>
                <a:cubicBezTo>
                  <a:pt x="1840214" y="1804239"/>
                  <a:pt x="1872823" y="1877049"/>
                  <a:pt x="1848029" y="1942070"/>
                </a:cubicBezTo>
                <a:lnTo>
                  <a:pt x="1389635" y="3144149"/>
                </a:lnTo>
                <a:cubicBezTo>
                  <a:pt x="1348984" y="3225622"/>
                  <a:pt x="1356391" y="3202920"/>
                  <a:pt x="1228565" y="3214674"/>
                </a:cubicBezTo>
                <a:close/>
                <a:moveTo>
                  <a:pt x="925623" y="3959924"/>
                </a:moveTo>
                <a:cubicBezTo>
                  <a:pt x="746683" y="3959924"/>
                  <a:pt x="601623" y="3814864"/>
                  <a:pt x="601623" y="3635924"/>
                </a:cubicBezTo>
                <a:cubicBezTo>
                  <a:pt x="601623" y="3456984"/>
                  <a:pt x="746683" y="3311924"/>
                  <a:pt x="925623" y="3311924"/>
                </a:cubicBezTo>
                <a:cubicBezTo>
                  <a:pt x="1104563" y="3311924"/>
                  <a:pt x="1249623" y="3456984"/>
                  <a:pt x="1249623" y="3635924"/>
                </a:cubicBezTo>
                <a:cubicBezTo>
                  <a:pt x="1249623" y="3814864"/>
                  <a:pt x="1104563" y="3959924"/>
                  <a:pt x="925623" y="395992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8" name="Donut 87">
            <a:extLst>
              <a:ext uri="{FF2B5EF4-FFF2-40B4-BE49-F238E27FC236}">
                <a16:creationId xmlns:a16="http://schemas.microsoft.com/office/drawing/2014/main" id="{4E09E652-E42B-4D35-B750-1E418CF08FA6}"/>
              </a:ext>
            </a:extLst>
          </p:cNvPr>
          <p:cNvSpPr/>
          <p:nvPr/>
        </p:nvSpPr>
        <p:spPr>
          <a:xfrm>
            <a:off x="5691893" y="1539942"/>
            <a:ext cx="507661" cy="521714"/>
          </a:xfrm>
          <a:custGeom>
            <a:avLst/>
            <a:gdLst/>
            <a:ahLst/>
            <a:cxnLst/>
            <a:rect l="l" t="t" r="r" b="b"/>
            <a:pathLst>
              <a:path w="356471" h="366339">
                <a:moveTo>
                  <a:pt x="144025" y="123680"/>
                </a:moveTo>
                <a:cubicBezTo>
                  <a:pt x="89551" y="123680"/>
                  <a:pt x="45391" y="167840"/>
                  <a:pt x="45391" y="222314"/>
                </a:cubicBezTo>
                <a:cubicBezTo>
                  <a:pt x="45391" y="276788"/>
                  <a:pt x="89551" y="320948"/>
                  <a:pt x="144025" y="320948"/>
                </a:cubicBezTo>
                <a:cubicBezTo>
                  <a:pt x="198499" y="320948"/>
                  <a:pt x="242659" y="276788"/>
                  <a:pt x="242659" y="222314"/>
                </a:cubicBezTo>
                <a:cubicBezTo>
                  <a:pt x="242659" y="167840"/>
                  <a:pt x="198499" y="123680"/>
                  <a:pt x="144025" y="123680"/>
                </a:cubicBezTo>
                <a:close/>
                <a:moveTo>
                  <a:pt x="354808" y="0"/>
                </a:moveTo>
                <a:lnTo>
                  <a:pt x="356471" y="85288"/>
                </a:lnTo>
                <a:lnTo>
                  <a:pt x="334733" y="64382"/>
                </a:lnTo>
                <a:lnTo>
                  <a:pt x="260258" y="141819"/>
                </a:lnTo>
                <a:cubicBezTo>
                  <a:pt x="278587" y="163579"/>
                  <a:pt x="288050" y="191841"/>
                  <a:pt x="288050" y="222314"/>
                </a:cubicBezTo>
                <a:cubicBezTo>
                  <a:pt x="288050" y="301857"/>
                  <a:pt x="223568" y="366339"/>
                  <a:pt x="144025" y="366339"/>
                </a:cubicBezTo>
                <a:cubicBezTo>
                  <a:pt x="64482" y="366339"/>
                  <a:pt x="0" y="301857"/>
                  <a:pt x="0" y="222314"/>
                </a:cubicBezTo>
                <a:cubicBezTo>
                  <a:pt x="0" y="142771"/>
                  <a:pt x="64482" y="78289"/>
                  <a:pt x="144025" y="78289"/>
                </a:cubicBezTo>
                <a:cubicBezTo>
                  <a:pt x="170876" y="78289"/>
                  <a:pt x="196011" y="85637"/>
                  <a:pt x="216282" y="100527"/>
                </a:cubicBezTo>
                <a:lnTo>
                  <a:pt x="291257" y="22569"/>
                </a:lnTo>
                <a:lnTo>
                  <a:pt x="269519" y="166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89" name="Donut 90">
            <a:extLst>
              <a:ext uri="{FF2B5EF4-FFF2-40B4-BE49-F238E27FC236}">
                <a16:creationId xmlns:a16="http://schemas.microsoft.com/office/drawing/2014/main" id="{D86BE85A-63D8-48D0-8B07-9669B75E9D9D}"/>
              </a:ext>
            </a:extLst>
          </p:cNvPr>
          <p:cNvSpPr/>
          <p:nvPr/>
        </p:nvSpPr>
        <p:spPr>
          <a:xfrm>
            <a:off x="6568402" y="1501877"/>
            <a:ext cx="532052" cy="543757"/>
          </a:xfrm>
          <a:custGeom>
            <a:avLst/>
            <a:gdLst/>
            <a:ahLst/>
            <a:cxnLst/>
            <a:rect l="l" t="t" r="r" b="b"/>
            <a:pathLst>
              <a:path w="373598" h="381817">
                <a:moveTo>
                  <a:pt x="229573" y="45391"/>
                </a:moveTo>
                <a:cubicBezTo>
                  <a:pt x="175099" y="45391"/>
                  <a:pt x="130939" y="89551"/>
                  <a:pt x="130939" y="144025"/>
                </a:cubicBezTo>
                <a:cubicBezTo>
                  <a:pt x="130939" y="198499"/>
                  <a:pt x="175099" y="242659"/>
                  <a:pt x="229573" y="242659"/>
                </a:cubicBezTo>
                <a:cubicBezTo>
                  <a:pt x="284047" y="242659"/>
                  <a:pt x="328207" y="198499"/>
                  <a:pt x="328207" y="144025"/>
                </a:cubicBezTo>
                <a:cubicBezTo>
                  <a:pt x="328207" y="89551"/>
                  <a:pt x="284047" y="45391"/>
                  <a:pt x="229573" y="45391"/>
                </a:cubicBezTo>
                <a:close/>
                <a:moveTo>
                  <a:pt x="229573" y="0"/>
                </a:moveTo>
                <a:cubicBezTo>
                  <a:pt x="309116" y="0"/>
                  <a:pt x="373598" y="64482"/>
                  <a:pt x="373598" y="144025"/>
                </a:cubicBezTo>
                <a:cubicBezTo>
                  <a:pt x="373598" y="223568"/>
                  <a:pt x="309116" y="288050"/>
                  <a:pt x="229573" y="288050"/>
                </a:cubicBezTo>
                <a:cubicBezTo>
                  <a:pt x="202172" y="288050"/>
                  <a:pt x="176558" y="280398"/>
                  <a:pt x="156060" y="264966"/>
                </a:cubicBezTo>
                <a:lnTo>
                  <a:pt x="128993" y="292033"/>
                </a:lnTo>
                <a:lnTo>
                  <a:pt x="160228" y="323268"/>
                </a:lnTo>
                <a:cubicBezTo>
                  <a:pt x="171055" y="334095"/>
                  <a:pt x="171055" y="351650"/>
                  <a:pt x="160228" y="362477"/>
                </a:cubicBezTo>
                <a:cubicBezTo>
                  <a:pt x="149401" y="373304"/>
                  <a:pt x="131846" y="373304"/>
                  <a:pt x="121019" y="362477"/>
                </a:cubicBezTo>
                <a:lnTo>
                  <a:pt x="89784" y="331242"/>
                </a:lnTo>
                <a:lnTo>
                  <a:pt x="39209" y="381817"/>
                </a:lnTo>
                <a:cubicBezTo>
                  <a:pt x="28381" y="392644"/>
                  <a:pt x="10827" y="392644"/>
                  <a:pt x="0" y="381817"/>
                </a:cubicBezTo>
                <a:cubicBezTo>
                  <a:pt x="-10828" y="370989"/>
                  <a:pt x="-10828" y="353435"/>
                  <a:pt x="0" y="342608"/>
                </a:cubicBezTo>
                <a:lnTo>
                  <a:pt x="50575" y="292033"/>
                </a:lnTo>
                <a:lnTo>
                  <a:pt x="16166" y="257624"/>
                </a:lnTo>
                <a:cubicBezTo>
                  <a:pt x="5339" y="246797"/>
                  <a:pt x="5339" y="229242"/>
                  <a:pt x="16166" y="218415"/>
                </a:cubicBezTo>
                <a:cubicBezTo>
                  <a:pt x="26993" y="207588"/>
                  <a:pt x="44548" y="207588"/>
                  <a:pt x="55375" y="218415"/>
                </a:cubicBezTo>
                <a:lnTo>
                  <a:pt x="89784" y="252824"/>
                </a:lnTo>
                <a:lnTo>
                  <a:pt x="115252" y="227356"/>
                </a:lnTo>
                <a:cubicBezTo>
                  <a:pt x="95803" y="205073"/>
                  <a:pt x="85548" y="175747"/>
                  <a:pt x="85548" y="144025"/>
                </a:cubicBezTo>
                <a:cubicBezTo>
                  <a:pt x="85548" y="64482"/>
                  <a:pt x="150030" y="0"/>
                  <a:pt x="22957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0" name="Oval 6">
            <a:extLst>
              <a:ext uri="{FF2B5EF4-FFF2-40B4-BE49-F238E27FC236}">
                <a16:creationId xmlns:a16="http://schemas.microsoft.com/office/drawing/2014/main" id="{319E467E-1F19-4CBB-A070-3B6CE4078D17}"/>
              </a:ext>
            </a:extLst>
          </p:cNvPr>
          <p:cNvSpPr/>
          <p:nvPr/>
        </p:nvSpPr>
        <p:spPr>
          <a:xfrm>
            <a:off x="7560710" y="2604583"/>
            <a:ext cx="507960" cy="502639"/>
          </a:xfrm>
          <a:custGeom>
            <a:avLst/>
            <a:gdLst/>
            <a:ahLst/>
            <a:cxnLst/>
            <a:rect l="l" t="t" r="r" b="b"/>
            <a:pathLst>
              <a:path w="3220460" h="3186731">
                <a:moveTo>
                  <a:pt x="1762834" y="1282034"/>
                </a:moveTo>
                <a:lnTo>
                  <a:pt x="273698" y="2771171"/>
                </a:lnTo>
                <a:cubicBezTo>
                  <a:pt x="253145" y="2791724"/>
                  <a:pt x="253145" y="2825048"/>
                  <a:pt x="273698" y="2845601"/>
                </a:cubicBezTo>
                <a:cubicBezTo>
                  <a:pt x="294251" y="2866154"/>
                  <a:pt x="327575" y="2866154"/>
                  <a:pt x="348128" y="2845601"/>
                </a:cubicBezTo>
                <a:lnTo>
                  <a:pt x="1830131" y="1363598"/>
                </a:lnTo>
                <a:close/>
                <a:moveTo>
                  <a:pt x="2703218" y="237332"/>
                </a:moveTo>
                <a:cubicBezTo>
                  <a:pt x="2623680" y="237332"/>
                  <a:pt x="2559202" y="301810"/>
                  <a:pt x="2559202" y="381348"/>
                </a:cubicBezTo>
                <a:cubicBezTo>
                  <a:pt x="2559202" y="460886"/>
                  <a:pt x="2623680" y="525364"/>
                  <a:pt x="2703218" y="525364"/>
                </a:cubicBezTo>
                <a:cubicBezTo>
                  <a:pt x="2782756" y="525364"/>
                  <a:pt x="2847234" y="460886"/>
                  <a:pt x="2847234" y="381348"/>
                </a:cubicBezTo>
                <a:cubicBezTo>
                  <a:pt x="2847234" y="301810"/>
                  <a:pt x="2782756" y="237332"/>
                  <a:pt x="2703218" y="237332"/>
                </a:cubicBezTo>
                <a:close/>
                <a:moveTo>
                  <a:pt x="2413103" y="0"/>
                </a:moveTo>
                <a:cubicBezTo>
                  <a:pt x="2858994" y="0"/>
                  <a:pt x="3220460" y="361466"/>
                  <a:pt x="3220460" y="807357"/>
                </a:cubicBezTo>
                <a:cubicBezTo>
                  <a:pt x="3220460" y="1253248"/>
                  <a:pt x="2858994" y="1614714"/>
                  <a:pt x="2413103" y="1614714"/>
                </a:cubicBezTo>
                <a:cubicBezTo>
                  <a:pt x="2305542" y="1614714"/>
                  <a:pt x="2202893" y="1593680"/>
                  <a:pt x="2109223" y="1555067"/>
                </a:cubicBezTo>
                <a:lnTo>
                  <a:pt x="2191945" y="1637789"/>
                </a:lnTo>
                <a:cubicBezTo>
                  <a:pt x="2226856" y="1672699"/>
                  <a:pt x="2226855" y="1729300"/>
                  <a:pt x="2191945" y="1764210"/>
                </a:cubicBezTo>
                <a:lnTo>
                  <a:pt x="2045068" y="1911087"/>
                </a:lnTo>
                <a:cubicBezTo>
                  <a:pt x="2010158" y="1945998"/>
                  <a:pt x="1953557" y="1945998"/>
                  <a:pt x="1918647" y="1911087"/>
                </a:cubicBezTo>
                <a:lnTo>
                  <a:pt x="1799123" y="1791564"/>
                </a:lnTo>
                <a:lnTo>
                  <a:pt x="1749496" y="1841190"/>
                </a:lnTo>
                <a:lnTo>
                  <a:pt x="1832980" y="1924673"/>
                </a:lnTo>
                <a:lnTo>
                  <a:pt x="1761893" y="1995760"/>
                </a:lnTo>
                <a:lnTo>
                  <a:pt x="1678410" y="1912277"/>
                </a:lnTo>
                <a:lnTo>
                  <a:pt x="1650246" y="1940441"/>
                </a:lnTo>
                <a:lnTo>
                  <a:pt x="1735612" y="2025807"/>
                </a:lnTo>
                <a:lnTo>
                  <a:pt x="1573330" y="2188089"/>
                </a:lnTo>
                <a:lnTo>
                  <a:pt x="1487964" y="2102723"/>
                </a:lnTo>
                <a:lnTo>
                  <a:pt x="1451742" y="2138944"/>
                </a:lnTo>
                <a:lnTo>
                  <a:pt x="1537109" y="2224311"/>
                </a:lnTo>
                <a:lnTo>
                  <a:pt x="1374830" y="2386590"/>
                </a:lnTo>
                <a:lnTo>
                  <a:pt x="1289463" y="2301223"/>
                </a:lnTo>
                <a:lnTo>
                  <a:pt x="1225079" y="2365608"/>
                </a:lnTo>
                <a:lnTo>
                  <a:pt x="1310445" y="2450974"/>
                </a:lnTo>
                <a:lnTo>
                  <a:pt x="1239358" y="2522061"/>
                </a:lnTo>
                <a:lnTo>
                  <a:pt x="1153992" y="2436695"/>
                </a:lnTo>
                <a:lnTo>
                  <a:pt x="1104364" y="2486322"/>
                </a:lnTo>
                <a:lnTo>
                  <a:pt x="1189730" y="2571689"/>
                </a:lnTo>
                <a:lnTo>
                  <a:pt x="1034153" y="2727266"/>
                </a:lnTo>
                <a:lnTo>
                  <a:pt x="948787" y="2641900"/>
                </a:lnTo>
                <a:lnTo>
                  <a:pt x="905863" y="2684824"/>
                </a:lnTo>
                <a:lnTo>
                  <a:pt x="991230" y="2770191"/>
                </a:lnTo>
                <a:lnTo>
                  <a:pt x="842353" y="2919067"/>
                </a:lnTo>
                <a:lnTo>
                  <a:pt x="756986" y="2833700"/>
                </a:lnTo>
                <a:lnTo>
                  <a:pt x="692119" y="2898567"/>
                </a:lnTo>
                <a:lnTo>
                  <a:pt x="777486" y="2983934"/>
                </a:lnTo>
                <a:lnTo>
                  <a:pt x="628610" y="3132811"/>
                </a:lnTo>
                <a:lnTo>
                  <a:pt x="618557" y="3122757"/>
                </a:lnTo>
                <a:lnTo>
                  <a:pt x="622830" y="3134825"/>
                </a:lnTo>
                <a:lnTo>
                  <a:pt x="346551" y="3150831"/>
                </a:lnTo>
                <a:lnTo>
                  <a:pt x="0" y="3186731"/>
                </a:lnTo>
                <a:lnTo>
                  <a:pt x="51749" y="2750557"/>
                </a:lnTo>
                <a:lnTo>
                  <a:pt x="48979" y="2747788"/>
                </a:lnTo>
                <a:lnTo>
                  <a:pt x="52495" y="2744272"/>
                </a:lnTo>
                <a:lnTo>
                  <a:pt x="52938" y="2740533"/>
                </a:lnTo>
                <a:lnTo>
                  <a:pt x="54575" y="2742192"/>
                </a:lnTo>
                <a:lnTo>
                  <a:pt x="1671288" y="1125479"/>
                </a:lnTo>
                <a:cubicBezTo>
                  <a:pt x="1628971" y="1027979"/>
                  <a:pt x="1605746" y="920380"/>
                  <a:pt x="1605746" y="807357"/>
                </a:cubicBezTo>
                <a:cubicBezTo>
                  <a:pt x="1605746" y="361466"/>
                  <a:pt x="1967212" y="0"/>
                  <a:pt x="241310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1" name="Block Arc 25">
            <a:extLst>
              <a:ext uri="{FF2B5EF4-FFF2-40B4-BE49-F238E27FC236}">
                <a16:creationId xmlns:a16="http://schemas.microsoft.com/office/drawing/2014/main" id="{5F7FD4D6-1C06-4ABB-98F4-AC79D3C6A6D8}"/>
              </a:ext>
            </a:extLst>
          </p:cNvPr>
          <p:cNvSpPr/>
          <p:nvPr/>
        </p:nvSpPr>
        <p:spPr>
          <a:xfrm>
            <a:off x="5081797" y="2603460"/>
            <a:ext cx="349473" cy="504884"/>
          </a:xfrm>
          <a:custGeom>
            <a:avLst/>
            <a:gdLst/>
            <a:ahLst/>
            <a:cxnLst/>
            <a:rect l="l" t="t" r="r" b="b"/>
            <a:pathLst>
              <a:path w="2215656" h="3200962">
                <a:moveTo>
                  <a:pt x="1107829" y="2097026"/>
                </a:moveTo>
                <a:cubicBezTo>
                  <a:pt x="1025315" y="2097026"/>
                  <a:pt x="958423" y="2163918"/>
                  <a:pt x="958423" y="2246432"/>
                </a:cubicBezTo>
                <a:cubicBezTo>
                  <a:pt x="958423" y="2302715"/>
                  <a:pt x="989546" y="2351730"/>
                  <a:pt x="1036590" y="2375275"/>
                </a:cubicBezTo>
                <a:lnTo>
                  <a:pt x="985422" y="2684898"/>
                </a:lnTo>
                <a:lnTo>
                  <a:pt x="1230236" y="2684898"/>
                </a:lnTo>
                <a:lnTo>
                  <a:pt x="1179068" y="2375275"/>
                </a:lnTo>
                <a:cubicBezTo>
                  <a:pt x="1226112" y="2351730"/>
                  <a:pt x="1257234" y="2302715"/>
                  <a:pt x="1257234" y="2246432"/>
                </a:cubicBezTo>
                <a:cubicBezTo>
                  <a:pt x="1257234" y="2163918"/>
                  <a:pt x="1190343" y="2097026"/>
                  <a:pt x="1107829" y="2097026"/>
                </a:cubicBezTo>
                <a:close/>
                <a:moveTo>
                  <a:pt x="1102513" y="266871"/>
                </a:moveTo>
                <a:cubicBezTo>
                  <a:pt x="874876" y="269781"/>
                  <a:pt x="691868" y="455143"/>
                  <a:pt x="691868" y="682798"/>
                </a:cubicBezTo>
                <a:lnTo>
                  <a:pt x="690469" y="682798"/>
                </a:lnTo>
                <a:lnTo>
                  <a:pt x="690469" y="1580962"/>
                </a:lnTo>
                <a:lnTo>
                  <a:pt x="1525188" y="1580962"/>
                </a:lnTo>
                <a:lnTo>
                  <a:pt x="1525188" y="672127"/>
                </a:lnTo>
                <a:lnTo>
                  <a:pt x="1523654" y="672166"/>
                </a:lnTo>
                <a:cubicBezTo>
                  <a:pt x="1517835" y="444585"/>
                  <a:pt x="1330149" y="263961"/>
                  <a:pt x="1102513" y="266871"/>
                </a:cubicBezTo>
                <a:close/>
                <a:moveTo>
                  <a:pt x="1099102" y="56"/>
                </a:moveTo>
                <a:cubicBezTo>
                  <a:pt x="1472767" y="-4720"/>
                  <a:pt x="1780852" y="291773"/>
                  <a:pt x="1790404" y="665346"/>
                </a:cubicBezTo>
                <a:lnTo>
                  <a:pt x="1742843" y="666562"/>
                </a:lnTo>
                <a:lnTo>
                  <a:pt x="1790627" y="666562"/>
                </a:lnTo>
                <a:lnTo>
                  <a:pt x="1790627" y="1580962"/>
                </a:lnTo>
                <a:lnTo>
                  <a:pt x="2041344" y="1580962"/>
                </a:lnTo>
                <a:cubicBezTo>
                  <a:pt x="2137614" y="1580962"/>
                  <a:pt x="2215656" y="1659004"/>
                  <a:pt x="2215656" y="1755274"/>
                </a:cubicBezTo>
                <a:lnTo>
                  <a:pt x="2215656" y="3026650"/>
                </a:lnTo>
                <a:cubicBezTo>
                  <a:pt x="2215656" y="3122920"/>
                  <a:pt x="2137614" y="3200962"/>
                  <a:pt x="2041344" y="3200962"/>
                </a:cubicBezTo>
                <a:lnTo>
                  <a:pt x="174312" y="3200962"/>
                </a:lnTo>
                <a:cubicBezTo>
                  <a:pt x="78042" y="3200962"/>
                  <a:pt x="0" y="3122920"/>
                  <a:pt x="0" y="3026650"/>
                </a:cubicBezTo>
                <a:lnTo>
                  <a:pt x="0" y="1755274"/>
                </a:lnTo>
                <a:cubicBezTo>
                  <a:pt x="0" y="1659004"/>
                  <a:pt x="78042" y="1580962"/>
                  <a:pt x="174312" y="1580962"/>
                </a:cubicBezTo>
                <a:lnTo>
                  <a:pt x="425030" y="1580962"/>
                </a:lnTo>
                <a:lnTo>
                  <a:pt x="425030" y="676764"/>
                </a:lnTo>
                <a:lnTo>
                  <a:pt x="425634" y="676764"/>
                </a:lnTo>
                <a:cubicBezTo>
                  <a:pt x="428273" y="305830"/>
                  <a:pt x="727452" y="4806"/>
                  <a:pt x="1099102" y="5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2" name="Block Arc 31">
            <a:extLst>
              <a:ext uri="{FF2B5EF4-FFF2-40B4-BE49-F238E27FC236}">
                <a16:creationId xmlns:a16="http://schemas.microsoft.com/office/drawing/2014/main" id="{7D9DF903-DA8F-4191-AEDF-7DDF26A64847}"/>
              </a:ext>
            </a:extLst>
          </p:cNvPr>
          <p:cNvSpPr/>
          <p:nvPr/>
        </p:nvSpPr>
        <p:spPr>
          <a:xfrm>
            <a:off x="8411005" y="2603460"/>
            <a:ext cx="455959" cy="504884"/>
          </a:xfrm>
          <a:custGeom>
            <a:avLst/>
            <a:gdLst/>
            <a:ahLst/>
            <a:cxnLst/>
            <a:rect l="l" t="t" r="r" b="b"/>
            <a:pathLst>
              <a:path w="2890784" h="3200962">
                <a:moveTo>
                  <a:pt x="1107828" y="2097026"/>
                </a:moveTo>
                <a:cubicBezTo>
                  <a:pt x="1025313" y="2097026"/>
                  <a:pt x="958422" y="2163918"/>
                  <a:pt x="958422" y="2246432"/>
                </a:cubicBezTo>
                <a:cubicBezTo>
                  <a:pt x="958422" y="2302715"/>
                  <a:pt x="989545" y="2351730"/>
                  <a:pt x="1036589" y="2375275"/>
                </a:cubicBezTo>
                <a:lnTo>
                  <a:pt x="985421" y="2684898"/>
                </a:lnTo>
                <a:lnTo>
                  <a:pt x="1230235" y="2684898"/>
                </a:lnTo>
                <a:lnTo>
                  <a:pt x="1179067" y="2375275"/>
                </a:lnTo>
                <a:cubicBezTo>
                  <a:pt x="1226111" y="2351730"/>
                  <a:pt x="1257233" y="2302715"/>
                  <a:pt x="1257233" y="2246432"/>
                </a:cubicBezTo>
                <a:cubicBezTo>
                  <a:pt x="1257233" y="2163918"/>
                  <a:pt x="1190342" y="2097026"/>
                  <a:pt x="1107828" y="2097026"/>
                </a:cubicBezTo>
                <a:close/>
                <a:moveTo>
                  <a:pt x="2199259" y="56"/>
                </a:moveTo>
                <a:cubicBezTo>
                  <a:pt x="2572924" y="-4720"/>
                  <a:pt x="2881009" y="291773"/>
                  <a:pt x="2890561" y="665346"/>
                </a:cubicBezTo>
                <a:lnTo>
                  <a:pt x="2843000" y="666562"/>
                </a:lnTo>
                <a:lnTo>
                  <a:pt x="2890784" y="666562"/>
                </a:lnTo>
                <a:lnTo>
                  <a:pt x="2890784" y="1580962"/>
                </a:lnTo>
                <a:lnTo>
                  <a:pt x="2625345" y="1580962"/>
                </a:lnTo>
                <a:lnTo>
                  <a:pt x="2625345" y="672127"/>
                </a:lnTo>
                <a:lnTo>
                  <a:pt x="2623811" y="672166"/>
                </a:lnTo>
                <a:cubicBezTo>
                  <a:pt x="2617992" y="444585"/>
                  <a:pt x="2430306" y="263961"/>
                  <a:pt x="2202670" y="266871"/>
                </a:cubicBezTo>
                <a:cubicBezTo>
                  <a:pt x="1975033" y="269781"/>
                  <a:pt x="1792025" y="455143"/>
                  <a:pt x="1792025" y="682798"/>
                </a:cubicBezTo>
                <a:lnTo>
                  <a:pt x="1790626" y="682798"/>
                </a:lnTo>
                <a:lnTo>
                  <a:pt x="1790626" y="1580962"/>
                </a:lnTo>
                <a:lnTo>
                  <a:pt x="2041344" y="1580962"/>
                </a:lnTo>
                <a:cubicBezTo>
                  <a:pt x="2137614" y="1580962"/>
                  <a:pt x="2215656" y="1659004"/>
                  <a:pt x="2215656" y="1755274"/>
                </a:cubicBezTo>
                <a:lnTo>
                  <a:pt x="2215656" y="3026650"/>
                </a:lnTo>
                <a:cubicBezTo>
                  <a:pt x="2215656" y="3122920"/>
                  <a:pt x="2137614" y="3200962"/>
                  <a:pt x="2041344" y="3200962"/>
                </a:cubicBezTo>
                <a:lnTo>
                  <a:pt x="174312" y="3200962"/>
                </a:lnTo>
                <a:cubicBezTo>
                  <a:pt x="78042" y="3200962"/>
                  <a:pt x="0" y="3122920"/>
                  <a:pt x="0" y="3026650"/>
                </a:cubicBezTo>
                <a:lnTo>
                  <a:pt x="0" y="1755274"/>
                </a:lnTo>
                <a:cubicBezTo>
                  <a:pt x="0" y="1659004"/>
                  <a:pt x="78042" y="1580962"/>
                  <a:pt x="174312" y="1580962"/>
                </a:cubicBezTo>
                <a:lnTo>
                  <a:pt x="1525187" y="1580962"/>
                </a:lnTo>
                <a:lnTo>
                  <a:pt x="1525187" y="676764"/>
                </a:lnTo>
                <a:lnTo>
                  <a:pt x="1525791" y="676764"/>
                </a:lnTo>
                <a:cubicBezTo>
                  <a:pt x="1528430" y="305830"/>
                  <a:pt x="1827609" y="4806"/>
                  <a:pt x="2199259" y="5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3" name="Freeform 53">
            <a:extLst>
              <a:ext uri="{FF2B5EF4-FFF2-40B4-BE49-F238E27FC236}">
                <a16:creationId xmlns:a16="http://schemas.microsoft.com/office/drawing/2014/main" id="{D57F2C4B-7240-41A7-B169-E1E9E5390396}"/>
              </a:ext>
            </a:extLst>
          </p:cNvPr>
          <p:cNvSpPr/>
          <p:nvPr/>
        </p:nvSpPr>
        <p:spPr>
          <a:xfrm>
            <a:off x="10130939" y="2599748"/>
            <a:ext cx="499664" cy="512309"/>
          </a:xfrm>
          <a:custGeom>
            <a:avLst/>
            <a:gdLst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38125 w 2305050"/>
              <a:gd name="connsiteY16" fmla="*/ 217170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60071 w 2305050"/>
              <a:gd name="connsiteY16" fmla="*/ 2087575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6647 w 2305050"/>
              <a:gd name="connsiteY16" fmla="*/ 209489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81480 w 2305050"/>
              <a:gd name="connsiteY2" fmla="*/ 476174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04671 w 2305050"/>
              <a:gd name="connsiteY2" fmla="*/ 468859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70609 w 2305050"/>
              <a:gd name="connsiteY3" fmla="*/ 649910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82725 w 2305050"/>
              <a:gd name="connsiteY2" fmla="*/ 494463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294077"/>
              <a:gd name="connsiteY0" fmla="*/ 0 h 2363647"/>
              <a:gd name="connsiteX1" fmla="*/ 760552 w 2294077"/>
              <a:gd name="connsiteY1" fmla="*/ 572947 h 2363647"/>
              <a:gd name="connsiteX2" fmla="*/ 2030273 w 2294077"/>
              <a:gd name="connsiteY2" fmla="*/ 509092 h 2363647"/>
              <a:gd name="connsiteX3" fmla="*/ 2285239 w 2294077"/>
              <a:gd name="connsiteY3" fmla="*/ 657224 h 2363647"/>
              <a:gd name="connsiteX4" fmla="*/ 1132027 w 2294077"/>
              <a:gd name="connsiteY4" fmla="*/ 1020622 h 2363647"/>
              <a:gd name="connsiteX5" fmla="*/ 1617802 w 2294077"/>
              <a:gd name="connsiteY5" fmla="*/ 1544497 h 2363647"/>
              <a:gd name="connsiteX6" fmla="*/ 2065477 w 2294077"/>
              <a:gd name="connsiteY6" fmla="*/ 1544497 h 2363647"/>
              <a:gd name="connsiteX7" fmla="*/ 2294077 w 2294077"/>
              <a:gd name="connsiteY7" fmla="*/ 1734997 h 2363647"/>
              <a:gd name="connsiteX8" fmla="*/ 1827352 w 2294077"/>
              <a:gd name="connsiteY8" fmla="*/ 1868347 h 2363647"/>
              <a:gd name="connsiteX9" fmla="*/ 1998802 w 2294077"/>
              <a:gd name="connsiteY9" fmla="*/ 2115997 h 2363647"/>
              <a:gd name="connsiteX10" fmla="*/ 1722577 w 2294077"/>
              <a:gd name="connsiteY10" fmla="*/ 1982647 h 2363647"/>
              <a:gd name="connsiteX11" fmla="*/ 1532077 w 2294077"/>
              <a:gd name="connsiteY11" fmla="*/ 2363647 h 2363647"/>
              <a:gd name="connsiteX12" fmla="*/ 1303477 w 2294077"/>
              <a:gd name="connsiteY12" fmla="*/ 2144572 h 2363647"/>
              <a:gd name="connsiteX13" fmla="*/ 1436827 w 2294077"/>
              <a:gd name="connsiteY13" fmla="*/ 1782622 h 2363647"/>
              <a:gd name="connsiteX14" fmla="*/ 912952 w 2294077"/>
              <a:gd name="connsiteY14" fmla="*/ 1201597 h 2363647"/>
              <a:gd name="connsiteX15" fmla="*/ 403784 w 2294077"/>
              <a:gd name="connsiteY15" fmla="*/ 2316707 h 2363647"/>
              <a:gd name="connsiteX16" fmla="*/ 282017 w 2294077"/>
              <a:gd name="connsiteY16" fmla="*/ 2047340 h 2363647"/>
              <a:gd name="connsiteX17" fmla="*/ 509244 w 2294077"/>
              <a:gd name="connsiteY17" fmla="*/ 761923 h 2363647"/>
              <a:gd name="connsiteX18" fmla="*/ 0 w 2294077"/>
              <a:gd name="connsiteY18" fmla="*/ 0 h 2363647"/>
              <a:gd name="connsiteX0" fmla="*/ 6569 w 2300646"/>
              <a:gd name="connsiteY0" fmla="*/ 0 h 2363647"/>
              <a:gd name="connsiteX1" fmla="*/ 767121 w 2300646"/>
              <a:gd name="connsiteY1" fmla="*/ 572947 h 2363647"/>
              <a:gd name="connsiteX2" fmla="*/ 2036842 w 2300646"/>
              <a:gd name="connsiteY2" fmla="*/ 509092 h 2363647"/>
              <a:gd name="connsiteX3" fmla="*/ 2291808 w 2300646"/>
              <a:gd name="connsiteY3" fmla="*/ 657224 h 2363647"/>
              <a:gd name="connsiteX4" fmla="*/ 1138596 w 2300646"/>
              <a:gd name="connsiteY4" fmla="*/ 1020622 h 2363647"/>
              <a:gd name="connsiteX5" fmla="*/ 1624371 w 2300646"/>
              <a:gd name="connsiteY5" fmla="*/ 1544497 h 2363647"/>
              <a:gd name="connsiteX6" fmla="*/ 2072046 w 2300646"/>
              <a:gd name="connsiteY6" fmla="*/ 1544497 h 2363647"/>
              <a:gd name="connsiteX7" fmla="*/ 2300646 w 2300646"/>
              <a:gd name="connsiteY7" fmla="*/ 1734997 h 2363647"/>
              <a:gd name="connsiteX8" fmla="*/ 1833921 w 2300646"/>
              <a:gd name="connsiteY8" fmla="*/ 1868347 h 2363647"/>
              <a:gd name="connsiteX9" fmla="*/ 2005371 w 2300646"/>
              <a:gd name="connsiteY9" fmla="*/ 2115997 h 2363647"/>
              <a:gd name="connsiteX10" fmla="*/ 1729146 w 2300646"/>
              <a:gd name="connsiteY10" fmla="*/ 1982647 h 2363647"/>
              <a:gd name="connsiteX11" fmla="*/ 1538646 w 2300646"/>
              <a:gd name="connsiteY11" fmla="*/ 2363647 h 2363647"/>
              <a:gd name="connsiteX12" fmla="*/ 1310046 w 2300646"/>
              <a:gd name="connsiteY12" fmla="*/ 2144572 h 2363647"/>
              <a:gd name="connsiteX13" fmla="*/ 1443396 w 2300646"/>
              <a:gd name="connsiteY13" fmla="*/ 1782622 h 2363647"/>
              <a:gd name="connsiteX14" fmla="*/ 919521 w 2300646"/>
              <a:gd name="connsiteY14" fmla="*/ 1201597 h 2363647"/>
              <a:gd name="connsiteX15" fmla="*/ 410353 w 2300646"/>
              <a:gd name="connsiteY15" fmla="*/ 2316707 h 2363647"/>
              <a:gd name="connsiteX16" fmla="*/ 288586 w 2300646"/>
              <a:gd name="connsiteY16" fmla="*/ 2047340 h 2363647"/>
              <a:gd name="connsiteX17" fmla="*/ 515813 w 2300646"/>
              <a:gd name="connsiteY17" fmla="*/ 761923 h 2363647"/>
              <a:gd name="connsiteX18" fmla="*/ 6569 w 2300646"/>
              <a:gd name="connsiteY18" fmla="*/ 0 h 2363647"/>
              <a:gd name="connsiteX0" fmla="*/ 6569 w 2300646"/>
              <a:gd name="connsiteY0" fmla="*/ 5505 h 2369152"/>
              <a:gd name="connsiteX1" fmla="*/ 767121 w 2300646"/>
              <a:gd name="connsiteY1" fmla="*/ 578452 h 2369152"/>
              <a:gd name="connsiteX2" fmla="*/ 2036842 w 2300646"/>
              <a:gd name="connsiteY2" fmla="*/ 514597 h 2369152"/>
              <a:gd name="connsiteX3" fmla="*/ 2291808 w 2300646"/>
              <a:gd name="connsiteY3" fmla="*/ 662729 h 2369152"/>
              <a:gd name="connsiteX4" fmla="*/ 1138596 w 2300646"/>
              <a:gd name="connsiteY4" fmla="*/ 1026127 h 2369152"/>
              <a:gd name="connsiteX5" fmla="*/ 1624371 w 2300646"/>
              <a:gd name="connsiteY5" fmla="*/ 1550002 h 2369152"/>
              <a:gd name="connsiteX6" fmla="*/ 2072046 w 2300646"/>
              <a:gd name="connsiteY6" fmla="*/ 1550002 h 2369152"/>
              <a:gd name="connsiteX7" fmla="*/ 2300646 w 2300646"/>
              <a:gd name="connsiteY7" fmla="*/ 1740502 h 2369152"/>
              <a:gd name="connsiteX8" fmla="*/ 1833921 w 2300646"/>
              <a:gd name="connsiteY8" fmla="*/ 1873852 h 2369152"/>
              <a:gd name="connsiteX9" fmla="*/ 2005371 w 2300646"/>
              <a:gd name="connsiteY9" fmla="*/ 2121502 h 2369152"/>
              <a:gd name="connsiteX10" fmla="*/ 1729146 w 2300646"/>
              <a:gd name="connsiteY10" fmla="*/ 1988152 h 2369152"/>
              <a:gd name="connsiteX11" fmla="*/ 1538646 w 2300646"/>
              <a:gd name="connsiteY11" fmla="*/ 2369152 h 2369152"/>
              <a:gd name="connsiteX12" fmla="*/ 1310046 w 2300646"/>
              <a:gd name="connsiteY12" fmla="*/ 2150077 h 2369152"/>
              <a:gd name="connsiteX13" fmla="*/ 1443396 w 2300646"/>
              <a:gd name="connsiteY13" fmla="*/ 1788127 h 2369152"/>
              <a:gd name="connsiteX14" fmla="*/ 919521 w 2300646"/>
              <a:gd name="connsiteY14" fmla="*/ 1207102 h 2369152"/>
              <a:gd name="connsiteX15" fmla="*/ 410353 w 2300646"/>
              <a:gd name="connsiteY15" fmla="*/ 2322212 h 2369152"/>
              <a:gd name="connsiteX16" fmla="*/ 288586 w 2300646"/>
              <a:gd name="connsiteY16" fmla="*/ 2052845 h 2369152"/>
              <a:gd name="connsiteX17" fmla="*/ 515813 w 2300646"/>
              <a:gd name="connsiteY17" fmla="*/ 767428 h 2369152"/>
              <a:gd name="connsiteX18" fmla="*/ 6569 w 2300646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24119 w 2305244"/>
              <a:gd name="connsiteY14" fmla="*/ 1207102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73597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513830 w 2305244"/>
              <a:gd name="connsiteY13" fmla="*/ 1784469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50914 w 2305244"/>
              <a:gd name="connsiteY5" fmla="*/ 1597551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32752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24192 w 2305244"/>
              <a:gd name="connsiteY17" fmla="*/ 1641442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02246 w 2305244"/>
              <a:gd name="connsiteY17" fmla="*/ 1579262 h 2369152"/>
              <a:gd name="connsiteX0" fmla="*/ 2275983 w 2296406"/>
              <a:gd name="connsiteY0" fmla="*/ 1747817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7707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57695 w 2296406"/>
              <a:gd name="connsiteY0" fmla="*/ 1755133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9145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80482 w 2296406"/>
              <a:gd name="connsiteY5" fmla="*/ 2120816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733744 w 2296406"/>
              <a:gd name="connsiteY3" fmla="*/ 1988152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91681 w 2296406"/>
              <a:gd name="connsiteY2" fmla="*/ 2136133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42887 w 2296406"/>
              <a:gd name="connsiteY2" fmla="*/ 2194655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3889 w 2296406"/>
              <a:gd name="connsiteY1" fmla="*/ 183727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7546 w 2296406"/>
              <a:gd name="connsiteY1" fmla="*/ 1826304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296406" h="2354521">
                <a:moveTo>
                  <a:pt x="2279640" y="1747818"/>
                </a:moveTo>
                <a:lnTo>
                  <a:pt x="1827546" y="1826304"/>
                </a:lnTo>
                <a:cubicBezTo>
                  <a:pt x="1873723" y="1907635"/>
                  <a:pt x="1985737" y="2047488"/>
                  <a:pt x="1955104" y="2095900"/>
                </a:cubicBezTo>
                <a:cubicBezTo>
                  <a:pt x="1897166" y="2139232"/>
                  <a:pt x="1773393" y="2006999"/>
                  <a:pt x="1682537" y="1962549"/>
                </a:cubicBezTo>
                <a:lnTo>
                  <a:pt x="1528613" y="2354521"/>
                </a:lnTo>
                <a:lnTo>
                  <a:pt x="1380482" y="2120816"/>
                </a:lnTo>
                <a:lnTo>
                  <a:pt x="1495542" y="1788127"/>
                </a:lnTo>
                <a:lnTo>
                  <a:pt x="909489" y="1225390"/>
                </a:lnTo>
                <a:lnTo>
                  <a:pt x="414951" y="2322212"/>
                </a:lnTo>
                <a:lnTo>
                  <a:pt x="293184" y="2052845"/>
                </a:lnTo>
                <a:lnTo>
                  <a:pt x="520411" y="767428"/>
                </a:lnTo>
                <a:cubicBezTo>
                  <a:pt x="325060" y="542715"/>
                  <a:pt x="-71458" y="102202"/>
                  <a:pt x="11167" y="5505"/>
                </a:cubicBezTo>
                <a:cubicBezTo>
                  <a:pt x="111065" y="-52229"/>
                  <a:pt x="554777" y="358209"/>
                  <a:pt x="771719" y="578452"/>
                </a:cubicBezTo>
                <a:lnTo>
                  <a:pt x="2041440" y="514597"/>
                </a:lnTo>
                <a:lnTo>
                  <a:pt x="2296406" y="662729"/>
                </a:lnTo>
                <a:lnTo>
                  <a:pt x="1124906" y="1004182"/>
                </a:lnTo>
                <a:lnTo>
                  <a:pt x="1676517" y="1608523"/>
                </a:lnTo>
                <a:cubicBezTo>
                  <a:pt x="1795262" y="1589016"/>
                  <a:pt x="2094931" y="1557316"/>
                  <a:pt x="2094931" y="1557316"/>
                </a:cubicBezTo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4" name="Block Arc 10">
            <a:extLst>
              <a:ext uri="{FF2B5EF4-FFF2-40B4-BE49-F238E27FC236}">
                <a16:creationId xmlns:a16="http://schemas.microsoft.com/office/drawing/2014/main" id="{75C14C12-5F78-4BDD-B8A3-69BB465A2216}"/>
              </a:ext>
            </a:extLst>
          </p:cNvPr>
          <p:cNvSpPr/>
          <p:nvPr/>
        </p:nvSpPr>
        <p:spPr>
          <a:xfrm>
            <a:off x="10959168" y="4745774"/>
            <a:ext cx="614525" cy="416246"/>
          </a:xfrm>
          <a:custGeom>
            <a:avLst/>
            <a:gdLst/>
            <a:ahLst/>
            <a:cxnLst/>
            <a:rect l="l" t="t" r="r" b="b"/>
            <a:pathLst>
              <a:path w="3219104" h="2180445">
                <a:moveTo>
                  <a:pt x="631935" y="660566"/>
                </a:moveTo>
                <a:cubicBezTo>
                  <a:pt x="582229" y="660566"/>
                  <a:pt x="541935" y="700860"/>
                  <a:pt x="541935" y="750566"/>
                </a:cubicBezTo>
                <a:cubicBezTo>
                  <a:pt x="541935" y="800272"/>
                  <a:pt x="582229" y="840566"/>
                  <a:pt x="631935" y="840566"/>
                </a:cubicBezTo>
                <a:cubicBezTo>
                  <a:pt x="681641" y="840566"/>
                  <a:pt x="721935" y="800272"/>
                  <a:pt x="721935" y="750566"/>
                </a:cubicBezTo>
                <a:cubicBezTo>
                  <a:pt x="721935" y="700860"/>
                  <a:pt x="681641" y="660566"/>
                  <a:pt x="631935" y="660566"/>
                </a:cubicBezTo>
                <a:close/>
                <a:moveTo>
                  <a:pt x="2920524" y="132986"/>
                </a:moveTo>
                <a:cubicBezTo>
                  <a:pt x="2884582" y="132986"/>
                  <a:pt x="2855445" y="171564"/>
                  <a:pt x="2855445" y="219152"/>
                </a:cubicBezTo>
                <a:cubicBezTo>
                  <a:pt x="2855445" y="266740"/>
                  <a:pt x="2884582" y="305318"/>
                  <a:pt x="2920524" y="305318"/>
                </a:cubicBezTo>
                <a:cubicBezTo>
                  <a:pt x="2956466" y="305318"/>
                  <a:pt x="2985603" y="266740"/>
                  <a:pt x="2985603" y="219152"/>
                </a:cubicBezTo>
                <a:cubicBezTo>
                  <a:pt x="2985603" y="171564"/>
                  <a:pt x="2956466" y="132986"/>
                  <a:pt x="2920524" y="132986"/>
                </a:cubicBezTo>
                <a:close/>
                <a:moveTo>
                  <a:pt x="1840097" y="123357"/>
                </a:moveTo>
                <a:cubicBezTo>
                  <a:pt x="1690593" y="125267"/>
                  <a:pt x="1541569" y="163386"/>
                  <a:pt x="1407089" y="237534"/>
                </a:cubicBezTo>
                <a:lnTo>
                  <a:pt x="1442443" y="299445"/>
                </a:lnTo>
                <a:cubicBezTo>
                  <a:pt x="1690026" y="162934"/>
                  <a:pt x="1991162" y="159087"/>
                  <a:pt x="2242273" y="289227"/>
                </a:cubicBezTo>
                <a:lnTo>
                  <a:pt x="2275978" y="226435"/>
                </a:lnTo>
                <a:cubicBezTo>
                  <a:pt x="2139582" y="155746"/>
                  <a:pt x="1989600" y="121447"/>
                  <a:pt x="1840097" y="123357"/>
                </a:cubicBezTo>
                <a:close/>
                <a:moveTo>
                  <a:pt x="1808744" y="1233"/>
                </a:moveTo>
                <a:cubicBezTo>
                  <a:pt x="2156106" y="-14520"/>
                  <a:pt x="2554236" y="122009"/>
                  <a:pt x="2727916" y="332053"/>
                </a:cubicBezTo>
                <a:lnTo>
                  <a:pt x="2797407" y="426906"/>
                </a:lnTo>
                <a:cubicBezTo>
                  <a:pt x="2816730" y="407744"/>
                  <a:pt x="2822914" y="396798"/>
                  <a:pt x="2848347" y="374270"/>
                </a:cubicBezTo>
                <a:cubicBezTo>
                  <a:pt x="2789714" y="335227"/>
                  <a:pt x="2770554" y="301522"/>
                  <a:pt x="2770554" y="211287"/>
                </a:cubicBezTo>
                <a:cubicBezTo>
                  <a:pt x="2770554" y="109060"/>
                  <a:pt x="2826850" y="34523"/>
                  <a:pt x="2918697" y="33333"/>
                </a:cubicBezTo>
                <a:cubicBezTo>
                  <a:pt x="3010544" y="32143"/>
                  <a:pt x="3068737" y="122977"/>
                  <a:pt x="3064459" y="218431"/>
                </a:cubicBezTo>
                <a:cubicBezTo>
                  <a:pt x="3062319" y="266188"/>
                  <a:pt x="3063213" y="242475"/>
                  <a:pt x="3054577" y="285936"/>
                </a:cubicBezTo>
                <a:cubicBezTo>
                  <a:pt x="3088600" y="260795"/>
                  <a:pt x="3146396" y="297212"/>
                  <a:pt x="3198377" y="27802"/>
                </a:cubicBezTo>
                <a:cubicBezTo>
                  <a:pt x="3270974" y="270322"/>
                  <a:pt x="3142267" y="378871"/>
                  <a:pt x="2977023" y="405424"/>
                </a:cubicBezTo>
                <a:cubicBezTo>
                  <a:pt x="2937650" y="455263"/>
                  <a:pt x="2906651" y="507366"/>
                  <a:pt x="2854455" y="531728"/>
                </a:cubicBezTo>
                <a:cubicBezTo>
                  <a:pt x="2854593" y="531917"/>
                  <a:pt x="2854687" y="532126"/>
                  <a:pt x="2854781" y="532336"/>
                </a:cubicBezTo>
                <a:lnTo>
                  <a:pt x="2914835" y="719911"/>
                </a:lnTo>
                <a:cubicBezTo>
                  <a:pt x="2982387" y="1030651"/>
                  <a:pt x="2875068" y="1334999"/>
                  <a:pt x="2751965" y="1458417"/>
                </a:cubicBezTo>
                <a:cubicBezTo>
                  <a:pt x="2718119" y="1752479"/>
                  <a:pt x="2636178" y="1904762"/>
                  <a:pt x="2564924" y="2133185"/>
                </a:cubicBezTo>
                <a:cubicBezTo>
                  <a:pt x="2548001" y="2174319"/>
                  <a:pt x="2290597" y="2162941"/>
                  <a:pt x="2284362" y="2130560"/>
                </a:cubicBezTo>
                <a:cubicBezTo>
                  <a:pt x="2253189" y="1989654"/>
                  <a:pt x="2205984" y="1832997"/>
                  <a:pt x="2190842" y="1681589"/>
                </a:cubicBezTo>
                <a:cubicBezTo>
                  <a:pt x="1937891" y="1727975"/>
                  <a:pt x="1628829" y="1727099"/>
                  <a:pt x="1429318" y="1710471"/>
                </a:cubicBezTo>
                <a:cubicBezTo>
                  <a:pt x="1387456" y="1891634"/>
                  <a:pt x="1268107" y="2057044"/>
                  <a:pt x="1143413" y="2180445"/>
                </a:cubicBezTo>
                <a:lnTo>
                  <a:pt x="943012" y="2180445"/>
                </a:lnTo>
                <a:cubicBezTo>
                  <a:pt x="894916" y="2170818"/>
                  <a:pt x="902932" y="1825120"/>
                  <a:pt x="910948" y="1650083"/>
                </a:cubicBezTo>
                <a:cubicBezTo>
                  <a:pt x="600994" y="1508303"/>
                  <a:pt x="-80369" y="1319263"/>
                  <a:pt x="7807" y="838786"/>
                </a:cubicBezTo>
                <a:cubicBezTo>
                  <a:pt x="13151" y="796777"/>
                  <a:pt x="184160" y="802028"/>
                  <a:pt x="275009" y="799402"/>
                </a:cubicBezTo>
                <a:cubicBezTo>
                  <a:pt x="369419" y="659373"/>
                  <a:pt x="418407" y="582356"/>
                  <a:pt x="555570" y="465957"/>
                </a:cubicBezTo>
                <a:cubicBezTo>
                  <a:pt x="547554" y="374062"/>
                  <a:pt x="496786" y="206026"/>
                  <a:pt x="531522" y="190273"/>
                </a:cubicBezTo>
                <a:cubicBezTo>
                  <a:pt x="764877" y="64246"/>
                  <a:pt x="803177" y="250661"/>
                  <a:pt x="924308" y="355683"/>
                </a:cubicBezTo>
                <a:cubicBezTo>
                  <a:pt x="1130053" y="143013"/>
                  <a:pt x="1554903" y="11735"/>
                  <a:pt x="1808744" y="123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5" name="Freeform 55">
            <a:extLst>
              <a:ext uri="{FF2B5EF4-FFF2-40B4-BE49-F238E27FC236}">
                <a16:creationId xmlns:a16="http://schemas.microsoft.com/office/drawing/2014/main" id="{E1F21ECA-3730-4E2A-BB32-69C99B2546BB}"/>
              </a:ext>
            </a:extLst>
          </p:cNvPr>
          <p:cNvSpPr/>
          <p:nvPr/>
        </p:nvSpPr>
        <p:spPr>
          <a:xfrm>
            <a:off x="4423300" y="2468550"/>
            <a:ext cx="316162" cy="774705"/>
          </a:xfrm>
          <a:custGeom>
            <a:avLst/>
            <a:gdLst/>
            <a:ahLst/>
            <a:cxnLst/>
            <a:rect l="l" t="t" r="r" b="b"/>
            <a:pathLst>
              <a:path w="1060423" h="2598393">
                <a:moveTo>
                  <a:pt x="511607" y="1989888"/>
                </a:moveTo>
                <a:cubicBezTo>
                  <a:pt x="421916" y="2038892"/>
                  <a:pt x="392123" y="2248491"/>
                  <a:pt x="577615" y="2379095"/>
                </a:cubicBezTo>
                <a:cubicBezTo>
                  <a:pt x="531205" y="2257454"/>
                  <a:pt x="562054" y="2197447"/>
                  <a:pt x="592034" y="2136572"/>
                </a:cubicBezTo>
                <a:cubicBezTo>
                  <a:pt x="592534" y="2167519"/>
                  <a:pt x="560915" y="2234057"/>
                  <a:pt x="638675" y="2272816"/>
                </a:cubicBezTo>
                <a:cubicBezTo>
                  <a:pt x="602283" y="2156226"/>
                  <a:pt x="756001" y="2119500"/>
                  <a:pt x="594605" y="1990756"/>
                </a:cubicBezTo>
                <a:cubicBezTo>
                  <a:pt x="828052" y="2024484"/>
                  <a:pt x="759407" y="2143283"/>
                  <a:pt x="814896" y="2262952"/>
                </a:cubicBezTo>
                <a:cubicBezTo>
                  <a:pt x="774295" y="2270013"/>
                  <a:pt x="715464" y="2161619"/>
                  <a:pt x="728685" y="2212952"/>
                </a:cubicBezTo>
                <a:cubicBezTo>
                  <a:pt x="798068" y="2415798"/>
                  <a:pt x="590532" y="2421590"/>
                  <a:pt x="656442" y="2598393"/>
                </a:cubicBezTo>
                <a:cubicBezTo>
                  <a:pt x="451592" y="2586815"/>
                  <a:pt x="511509" y="2396411"/>
                  <a:pt x="415171" y="2350110"/>
                </a:cubicBezTo>
                <a:cubicBezTo>
                  <a:pt x="389023" y="2345435"/>
                  <a:pt x="357666" y="2366802"/>
                  <a:pt x="415723" y="2461957"/>
                </a:cubicBezTo>
                <a:cubicBezTo>
                  <a:pt x="77590" y="2209980"/>
                  <a:pt x="314998" y="2004011"/>
                  <a:pt x="511607" y="1989888"/>
                </a:cubicBezTo>
                <a:close/>
                <a:moveTo>
                  <a:pt x="344786" y="1884983"/>
                </a:moveTo>
                <a:lnTo>
                  <a:pt x="722598" y="1884983"/>
                </a:lnTo>
                <a:cubicBezTo>
                  <a:pt x="716460" y="1906965"/>
                  <a:pt x="711917" y="1928321"/>
                  <a:pt x="707988" y="1948728"/>
                </a:cubicBezTo>
                <a:lnTo>
                  <a:pt x="357819" y="1948059"/>
                </a:lnTo>
                <a:close/>
                <a:moveTo>
                  <a:pt x="530212" y="651224"/>
                </a:moveTo>
                <a:cubicBezTo>
                  <a:pt x="585486" y="651224"/>
                  <a:pt x="630294" y="696033"/>
                  <a:pt x="630294" y="751307"/>
                </a:cubicBezTo>
                <a:cubicBezTo>
                  <a:pt x="630294" y="806581"/>
                  <a:pt x="585486" y="851389"/>
                  <a:pt x="530212" y="851389"/>
                </a:cubicBezTo>
                <a:cubicBezTo>
                  <a:pt x="474938" y="851389"/>
                  <a:pt x="430129" y="806581"/>
                  <a:pt x="430129" y="751307"/>
                </a:cubicBezTo>
                <a:cubicBezTo>
                  <a:pt x="430129" y="696033"/>
                  <a:pt x="474938" y="651224"/>
                  <a:pt x="530212" y="651224"/>
                </a:cubicBezTo>
                <a:close/>
                <a:moveTo>
                  <a:pt x="530212" y="551141"/>
                </a:moveTo>
                <a:cubicBezTo>
                  <a:pt x="419664" y="551141"/>
                  <a:pt x="330046" y="640759"/>
                  <a:pt x="330046" y="751307"/>
                </a:cubicBezTo>
                <a:cubicBezTo>
                  <a:pt x="330046" y="861855"/>
                  <a:pt x="419664" y="951472"/>
                  <a:pt x="530212" y="951472"/>
                </a:cubicBezTo>
                <a:cubicBezTo>
                  <a:pt x="640760" y="951472"/>
                  <a:pt x="730377" y="861855"/>
                  <a:pt x="730377" y="751307"/>
                </a:cubicBezTo>
                <a:cubicBezTo>
                  <a:pt x="730377" y="640759"/>
                  <a:pt x="640760" y="551141"/>
                  <a:pt x="530212" y="551141"/>
                </a:cubicBezTo>
                <a:close/>
                <a:moveTo>
                  <a:pt x="286245" y="353827"/>
                </a:moveTo>
                <a:cubicBezTo>
                  <a:pt x="438132" y="439406"/>
                  <a:pt x="623290" y="440561"/>
                  <a:pt x="776100" y="356932"/>
                </a:cubicBezTo>
                <a:cubicBezTo>
                  <a:pt x="941305" y="720175"/>
                  <a:pt x="898096" y="1115325"/>
                  <a:pt x="825241" y="1447764"/>
                </a:cubicBezTo>
                <a:lnTo>
                  <a:pt x="1060423" y="1673413"/>
                </a:lnTo>
                <a:lnTo>
                  <a:pt x="1021935" y="1978110"/>
                </a:lnTo>
                <a:lnTo>
                  <a:pt x="745125" y="1786699"/>
                </a:lnTo>
                <a:lnTo>
                  <a:pt x="734250" y="1834148"/>
                </a:lnTo>
                <a:lnTo>
                  <a:pt x="332991" y="1834148"/>
                </a:lnTo>
                <a:cubicBezTo>
                  <a:pt x="330005" y="1820736"/>
                  <a:pt x="326662" y="1807037"/>
                  <a:pt x="323192" y="1793020"/>
                </a:cubicBezTo>
                <a:lnTo>
                  <a:pt x="38489" y="1989888"/>
                </a:lnTo>
                <a:lnTo>
                  <a:pt x="0" y="1685191"/>
                </a:lnTo>
                <a:lnTo>
                  <a:pt x="237343" y="1457469"/>
                </a:lnTo>
                <a:lnTo>
                  <a:pt x="238009" y="1459571"/>
                </a:lnTo>
                <a:lnTo>
                  <a:pt x="242012" y="1446515"/>
                </a:lnTo>
                <a:cubicBezTo>
                  <a:pt x="171205" y="1115067"/>
                  <a:pt x="127758" y="714059"/>
                  <a:pt x="286245" y="353827"/>
                </a:cubicBezTo>
                <a:close/>
                <a:moveTo>
                  <a:pt x="527942" y="0"/>
                </a:moveTo>
                <a:cubicBezTo>
                  <a:pt x="622760" y="95693"/>
                  <a:pt x="695048" y="196745"/>
                  <a:pt x="748164" y="301374"/>
                </a:cubicBezTo>
                <a:cubicBezTo>
                  <a:pt x="612692" y="376844"/>
                  <a:pt x="447588" y="375495"/>
                  <a:pt x="312997" y="298024"/>
                </a:cubicBezTo>
                <a:cubicBezTo>
                  <a:pt x="364591" y="193505"/>
                  <a:pt x="435080" y="93397"/>
                  <a:pt x="52794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6" name="Round Same Side Corner Rectangle 36">
            <a:extLst>
              <a:ext uri="{FF2B5EF4-FFF2-40B4-BE49-F238E27FC236}">
                <a16:creationId xmlns:a16="http://schemas.microsoft.com/office/drawing/2014/main" id="{E0C4F70F-DCCD-48F1-A750-DF4F32AC8F75}"/>
              </a:ext>
            </a:extLst>
          </p:cNvPr>
          <p:cNvSpPr/>
          <p:nvPr/>
        </p:nvSpPr>
        <p:spPr>
          <a:xfrm>
            <a:off x="9209300" y="2626898"/>
            <a:ext cx="579306" cy="458009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7" name="Oval 21">
            <a:extLst>
              <a:ext uri="{FF2B5EF4-FFF2-40B4-BE49-F238E27FC236}">
                <a16:creationId xmlns:a16="http://schemas.microsoft.com/office/drawing/2014/main" id="{B92F2676-D90E-40BF-8AC5-C623D6EC5932}"/>
              </a:ext>
            </a:extLst>
          </p:cNvPr>
          <p:cNvSpPr>
            <a:spLocks noChangeAspect="1"/>
          </p:cNvSpPr>
          <p:nvPr/>
        </p:nvSpPr>
        <p:spPr>
          <a:xfrm>
            <a:off x="7052100" y="4713438"/>
            <a:ext cx="476931" cy="480914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8" name="Oval 32">
            <a:extLst>
              <a:ext uri="{FF2B5EF4-FFF2-40B4-BE49-F238E27FC236}">
                <a16:creationId xmlns:a16="http://schemas.microsoft.com/office/drawing/2014/main" id="{06C7F06B-394E-4FE3-88AA-93210AFF9C00}"/>
              </a:ext>
            </a:extLst>
          </p:cNvPr>
          <p:cNvSpPr/>
          <p:nvPr/>
        </p:nvSpPr>
        <p:spPr>
          <a:xfrm>
            <a:off x="9307908" y="4680733"/>
            <a:ext cx="454128" cy="546324"/>
          </a:xfrm>
          <a:custGeom>
            <a:avLst/>
            <a:gdLst/>
            <a:ahLst/>
            <a:cxnLst/>
            <a:rect l="l" t="t" r="r" b="b"/>
            <a:pathLst>
              <a:path w="2671236" h="3213546">
                <a:moveTo>
                  <a:pt x="1336943" y="151152"/>
                </a:moveTo>
                <a:cubicBezTo>
                  <a:pt x="1223677" y="151152"/>
                  <a:pt x="1131857" y="242973"/>
                  <a:pt x="1131857" y="356239"/>
                </a:cubicBezTo>
                <a:cubicBezTo>
                  <a:pt x="1131857" y="469506"/>
                  <a:pt x="1223677" y="561326"/>
                  <a:pt x="1336943" y="561326"/>
                </a:cubicBezTo>
                <a:cubicBezTo>
                  <a:pt x="1450210" y="561326"/>
                  <a:pt x="1542030" y="469506"/>
                  <a:pt x="1542030" y="356239"/>
                </a:cubicBezTo>
                <a:cubicBezTo>
                  <a:pt x="1542030" y="242973"/>
                  <a:pt x="1450210" y="151152"/>
                  <a:pt x="1336943" y="151152"/>
                </a:cubicBezTo>
                <a:close/>
                <a:moveTo>
                  <a:pt x="1336943" y="0"/>
                </a:moveTo>
                <a:cubicBezTo>
                  <a:pt x="1533689" y="0"/>
                  <a:pt x="1693182" y="159493"/>
                  <a:pt x="1693182" y="356239"/>
                </a:cubicBezTo>
                <a:cubicBezTo>
                  <a:pt x="1693182" y="499348"/>
                  <a:pt x="1608797" y="622748"/>
                  <a:pt x="1486649" y="678491"/>
                </a:cubicBezTo>
                <a:lnTo>
                  <a:pt x="1504985" y="861628"/>
                </a:lnTo>
                <a:lnTo>
                  <a:pt x="2050955" y="861628"/>
                </a:lnTo>
                <a:cubicBezTo>
                  <a:pt x="2073924" y="808095"/>
                  <a:pt x="2127168" y="770742"/>
                  <a:pt x="2189136" y="770742"/>
                </a:cubicBezTo>
                <a:cubicBezTo>
                  <a:pt x="2272476" y="770742"/>
                  <a:pt x="2340037" y="838303"/>
                  <a:pt x="2340037" y="921643"/>
                </a:cubicBezTo>
                <a:cubicBezTo>
                  <a:pt x="2340037" y="1004983"/>
                  <a:pt x="2272476" y="1072544"/>
                  <a:pt x="2189136" y="1072544"/>
                </a:cubicBezTo>
                <a:cubicBezTo>
                  <a:pt x="2127168" y="1072544"/>
                  <a:pt x="2073924" y="1035191"/>
                  <a:pt x="2050955" y="981658"/>
                </a:cubicBezTo>
                <a:lnTo>
                  <a:pt x="1517002" y="981658"/>
                </a:lnTo>
                <a:lnTo>
                  <a:pt x="1678124" y="2590970"/>
                </a:lnTo>
                <a:cubicBezTo>
                  <a:pt x="2063444" y="2451708"/>
                  <a:pt x="2360829" y="2287813"/>
                  <a:pt x="2381761" y="1860600"/>
                </a:cubicBezTo>
                <a:cubicBezTo>
                  <a:pt x="2329006" y="1862811"/>
                  <a:pt x="2276981" y="1871755"/>
                  <a:pt x="2228094" y="1886075"/>
                </a:cubicBezTo>
                <a:cubicBezTo>
                  <a:pt x="2324645" y="1771974"/>
                  <a:pt x="2415523" y="1665436"/>
                  <a:pt x="2449665" y="1504055"/>
                </a:cubicBezTo>
                <a:cubicBezTo>
                  <a:pt x="2485699" y="1663545"/>
                  <a:pt x="2574685" y="1764408"/>
                  <a:pt x="2671236" y="1886075"/>
                </a:cubicBezTo>
                <a:cubicBezTo>
                  <a:pt x="2622475" y="1872164"/>
                  <a:pt x="2568855" y="1862858"/>
                  <a:pt x="2513341" y="1860541"/>
                </a:cubicBezTo>
                <a:cubicBezTo>
                  <a:pt x="2486075" y="2436981"/>
                  <a:pt x="2151724" y="2992040"/>
                  <a:pt x="1522375" y="3040581"/>
                </a:cubicBezTo>
                <a:cubicBezTo>
                  <a:pt x="1427529" y="3119259"/>
                  <a:pt x="1392747" y="3155891"/>
                  <a:pt x="1336943" y="3213546"/>
                </a:cubicBezTo>
                <a:cubicBezTo>
                  <a:pt x="1284048" y="3153728"/>
                  <a:pt x="1252174" y="3120936"/>
                  <a:pt x="1157234" y="3046101"/>
                </a:cubicBezTo>
                <a:cubicBezTo>
                  <a:pt x="592479" y="2980043"/>
                  <a:pt x="187829" y="2438320"/>
                  <a:pt x="160409" y="1860193"/>
                </a:cubicBezTo>
                <a:cubicBezTo>
                  <a:pt x="105366" y="1862056"/>
                  <a:pt x="50978" y="1871143"/>
                  <a:pt x="0" y="1886075"/>
                </a:cubicBezTo>
                <a:cubicBezTo>
                  <a:pt x="96552" y="1771974"/>
                  <a:pt x="187429" y="1665436"/>
                  <a:pt x="221571" y="1504055"/>
                </a:cubicBezTo>
                <a:cubicBezTo>
                  <a:pt x="257605" y="1663545"/>
                  <a:pt x="346591" y="1764408"/>
                  <a:pt x="443143" y="1886075"/>
                </a:cubicBezTo>
                <a:cubicBezTo>
                  <a:pt x="396276" y="1872705"/>
                  <a:pt x="344922" y="1863589"/>
                  <a:pt x="291687" y="1860996"/>
                </a:cubicBezTo>
                <a:cubicBezTo>
                  <a:pt x="313360" y="2289054"/>
                  <a:pt x="617325" y="2454996"/>
                  <a:pt x="1001768" y="2593980"/>
                </a:cubicBezTo>
                <a:lnTo>
                  <a:pt x="1157883" y="981658"/>
                </a:lnTo>
                <a:lnTo>
                  <a:pt x="666108" y="981658"/>
                </a:lnTo>
                <a:cubicBezTo>
                  <a:pt x="643139" y="1035191"/>
                  <a:pt x="589896" y="1072543"/>
                  <a:pt x="527928" y="1072543"/>
                </a:cubicBezTo>
                <a:cubicBezTo>
                  <a:pt x="444588" y="1072543"/>
                  <a:pt x="377027" y="1004982"/>
                  <a:pt x="377027" y="921642"/>
                </a:cubicBezTo>
                <a:cubicBezTo>
                  <a:pt x="377027" y="838302"/>
                  <a:pt x="444588" y="770741"/>
                  <a:pt x="527928" y="770741"/>
                </a:cubicBezTo>
                <a:cubicBezTo>
                  <a:pt x="589896" y="770741"/>
                  <a:pt x="643141" y="808095"/>
                  <a:pt x="666110" y="861628"/>
                </a:cubicBezTo>
                <a:lnTo>
                  <a:pt x="1169505" y="861628"/>
                </a:lnTo>
                <a:lnTo>
                  <a:pt x="1187237" y="678491"/>
                </a:lnTo>
                <a:cubicBezTo>
                  <a:pt x="1065090" y="622748"/>
                  <a:pt x="980704" y="499348"/>
                  <a:pt x="980704" y="356239"/>
                </a:cubicBezTo>
                <a:cubicBezTo>
                  <a:pt x="980704" y="159493"/>
                  <a:pt x="1140198" y="0"/>
                  <a:pt x="133694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4861764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Timeline Style</a:t>
            </a:r>
          </a:p>
        </p:txBody>
      </p: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08178DDF-B9A5-47D8-B8A2-8C0FAEA643EB}"/>
              </a:ext>
            </a:extLst>
          </p:cNvPr>
          <p:cNvGrpSpPr/>
          <p:nvPr/>
        </p:nvGrpSpPr>
        <p:grpSpPr>
          <a:xfrm>
            <a:off x="1315508" y="2032272"/>
            <a:ext cx="1830680" cy="1300336"/>
            <a:chOff x="3975087" y="1937022"/>
            <a:chExt cx="1830680" cy="1300336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FFB42513-7E22-43D4-8721-BC938B683344}"/>
                </a:ext>
              </a:extLst>
            </p:cNvPr>
            <p:cNvSpPr txBox="1"/>
            <p:nvPr/>
          </p:nvSpPr>
          <p:spPr>
            <a:xfrm>
              <a:off x="3975087" y="1937022"/>
              <a:ext cx="1830680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700" b="1" dirty="0">
                  <a:solidFill>
                    <a:schemeClr val="accent6"/>
                  </a:solidFill>
                  <a:cs typeface="Arial" pitchFamily="34" charset="0"/>
                </a:rPr>
                <a:t>2016</a:t>
              </a:r>
              <a:endParaRPr lang="ko-KR" altLang="en-US" sz="2700" b="1" dirty="0">
                <a:solidFill>
                  <a:schemeClr val="accent6"/>
                </a:solidFill>
                <a:cs typeface="Arial" pitchFamily="34" charset="0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73B5F2E6-4117-40B7-A9D5-907FD8DC7FDE}"/>
                </a:ext>
              </a:extLst>
            </p:cNvPr>
            <p:cNvSpPr txBox="1"/>
            <p:nvPr/>
          </p:nvSpPr>
          <p:spPr>
            <a:xfrm>
              <a:off x="3975087" y="2406361"/>
              <a:ext cx="178915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Reports.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8FD67B0D-3504-4E28-99F6-D45EC97193BC}"/>
                </a:ext>
              </a:extLst>
            </p:cNvPr>
            <p:cNvSpPr/>
            <p:nvPr/>
          </p:nvSpPr>
          <p:spPr>
            <a:xfrm>
              <a:off x="4016613" y="2370166"/>
              <a:ext cx="1737360" cy="4572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250B3051-8C1C-48EC-A423-9EF38914AA75}"/>
              </a:ext>
            </a:extLst>
          </p:cNvPr>
          <p:cNvGrpSpPr/>
          <p:nvPr/>
        </p:nvGrpSpPr>
        <p:grpSpPr>
          <a:xfrm>
            <a:off x="5173356" y="2032272"/>
            <a:ext cx="1830680" cy="1300336"/>
            <a:chOff x="6668697" y="1937022"/>
            <a:chExt cx="1830680" cy="1300336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CAE7386D-0EA0-4085-8647-959A737F1FFC}"/>
                </a:ext>
              </a:extLst>
            </p:cNvPr>
            <p:cNvSpPr txBox="1"/>
            <p:nvPr/>
          </p:nvSpPr>
          <p:spPr>
            <a:xfrm>
              <a:off x="6668697" y="1937022"/>
              <a:ext cx="1830680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700" b="1" dirty="0">
                  <a:solidFill>
                    <a:schemeClr val="accent2"/>
                  </a:solidFill>
                  <a:cs typeface="Arial" pitchFamily="34" charset="0"/>
                </a:rPr>
                <a:t>2018</a:t>
              </a:r>
              <a:endParaRPr lang="ko-KR" altLang="en-US" sz="2700" b="1" dirty="0">
                <a:solidFill>
                  <a:schemeClr val="accent2"/>
                </a:solidFill>
                <a:cs typeface="Arial" pitchFamily="34" charset="0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30CD0F63-F397-4DF1-AC05-D21C4CD6FAB8}"/>
                </a:ext>
              </a:extLst>
            </p:cNvPr>
            <p:cNvSpPr txBox="1"/>
            <p:nvPr/>
          </p:nvSpPr>
          <p:spPr>
            <a:xfrm>
              <a:off x="6668697" y="2406361"/>
              <a:ext cx="178915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Reports.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C1615472-816B-40B9-8D0A-7041502EEA6C}"/>
                </a:ext>
              </a:extLst>
            </p:cNvPr>
            <p:cNvSpPr/>
            <p:nvPr/>
          </p:nvSpPr>
          <p:spPr>
            <a:xfrm>
              <a:off x="6706927" y="2370166"/>
              <a:ext cx="1737360" cy="457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22B5A680-EED6-4E42-A812-A0FD9A660604}"/>
              </a:ext>
            </a:extLst>
          </p:cNvPr>
          <p:cNvGrpSpPr/>
          <p:nvPr/>
        </p:nvGrpSpPr>
        <p:grpSpPr>
          <a:xfrm>
            <a:off x="9031204" y="2032272"/>
            <a:ext cx="1830680" cy="1300336"/>
            <a:chOff x="9362305" y="1937022"/>
            <a:chExt cx="1830680" cy="1300336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3453ABF3-FDEB-405F-8E8E-D9649DEE34EA}"/>
                </a:ext>
              </a:extLst>
            </p:cNvPr>
            <p:cNvSpPr txBox="1"/>
            <p:nvPr/>
          </p:nvSpPr>
          <p:spPr>
            <a:xfrm>
              <a:off x="9362305" y="1937022"/>
              <a:ext cx="1830680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700" b="1" dirty="0">
                  <a:solidFill>
                    <a:schemeClr val="accent4"/>
                  </a:solidFill>
                  <a:cs typeface="Arial" pitchFamily="34" charset="0"/>
                </a:rPr>
                <a:t>2020</a:t>
              </a:r>
              <a:endParaRPr lang="ko-KR" altLang="en-US" sz="2700" b="1" dirty="0">
                <a:solidFill>
                  <a:schemeClr val="accent4"/>
                </a:solidFill>
                <a:cs typeface="Arial" pitchFamily="34" charset="0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4DE79390-738F-4FE9-81E0-2A3E176EB866}"/>
                </a:ext>
              </a:extLst>
            </p:cNvPr>
            <p:cNvSpPr txBox="1"/>
            <p:nvPr/>
          </p:nvSpPr>
          <p:spPr>
            <a:xfrm>
              <a:off x="9362305" y="2406361"/>
              <a:ext cx="178915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Reports.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975D6CA9-08DF-458B-9F74-ED1DB2C4252E}"/>
                </a:ext>
              </a:extLst>
            </p:cNvPr>
            <p:cNvSpPr/>
            <p:nvPr/>
          </p:nvSpPr>
          <p:spPr>
            <a:xfrm>
              <a:off x="9397241" y="2370166"/>
              <a:ext cx="1737360" cy="4572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97670D11-35AB-4028-AB46-5DC5C05B7446}"/>
              </a:ext>
            </a:extLst>
          </p:cNvPr>
          <p:cNvGrpSpPr/>
          <p:nvPr/>
        </p:nvGrpSpPr>
        <p:grpSpPr>
          <a:xfrm>
            <a:off x="3244432" y="4554373"/>
            <a:ext cx="1830680" cy="1273752"/>
            <a:chOff x="5321892" y="4678198"/>
            <a:chExt cx="1830680" cy="1273752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DE2B05F9-3F7A-4919-A086-AA2FF6718312}"/>
                </a:ext>
              </a:extLst>
            </p:cNvPr>
            <p:cNvSpPr txBox="1"/>
            <p:nvPr/>
          </p:nvSpPr>
          <p:spPr>
            <a:xfrm>
              <a:off x="5321892" y="4678198"/>
              <a:ext cx="1830680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700" b="1" dirty="0">
                  <a:solidFill>
                    <a:schemeClr val="accent1"/>
                  </a:solidFill>
                  <a:cs typeface="Arial" pitchFamily="34" charset="0"/>
                </a:rPr>
                <a:t>2017</a:t>
              </a:r>
              <a:endParaRPr lang="ko-KR" altLang="en-US" sz="27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C3488844-809E-4CB0-A968-798D951BA804}"/>
                </a:ext>
              </a:extLst>
            </p:cNvPr>
            <p:cNvSpPr txBox="1"/>
            <p:nvPr/>
          </p:nvSpPr>
          <p:spPr>
            <a:xfrm>
              <a:off x="5321892" y="5120953"/>
              <a:ext cx="178915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Reports.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E68A7565-1A2F-4172-9716-DDB8595CBE73}"/>
                </a:ext>
              </a:extLst>
            </p:cNvPr>
            <p:cNvSpPr/>
            <p:nvPr/>
          </p:nvSpPr>
          <p:spPr>
            <a:xfrm>
              <a:off x="5363094" y="5120953"/>
              <a:ext cx="1737360" cy="457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FD066B34-9E6E-4D74-98C9-43E629019519}"/>
              </a:ext>
            </a:extLst>
          </p:cNvPr>
          <p:cNvGrpSpPr/>
          <p:nvPr/>
        </p:nvGrpSpPr>
        <p:grpSpPr>
          <a:xfrm>
            <a:off x="7102280" y="4554373"/>
            <a:ext cx="1830680" cy="1273752"/>
            <a:chOff x="8015502" y="4678198"/>
            <a:chExt cx="1830680" cy="1273752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ECC91D9A-768F-4200-A85C-51D178250C62}"/>
                </a:ext>
              </a:extLst>
            </p:cNvPr>
            <p:cNvSpPr txBox="1"/>
            <p:nvPr/>
          </p:nvSpPr>
          <p:spPr>
            <a:xfrm>
              <a:off x="8015502" y="4678198"/>
              <a:ext cx="1830680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700" b="1" dirty="0">
                  <a:solidFill>
                    <a:schemeClr val="accent3"/>
                  </a:solidFill>
                  <a:cs typeface="Arial" pitchFamily="34" charset="0"/>
                </a:rPr>
                <a:t>2019</a:t>
              </a:r>
              <a:endParaRPr lang="ko-KR" altLang="en-US" sz="2700" b="1" dirty="0">
                <a:solidFill>
                  <a:schemeClr val="accent3"/>
                </a:solidFill>
                <a:cs typeface="Arial" pitchFamily="34" charset="0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647FA62C-9907-4D33-9D78-C5F256569C83}"/>
                </a:ext>
              </a:extLst>
            </p:cNvPr>
            <p:cNvSpPr txBox="1"/>
            <p:nvPr/>
          </p:nvSpPr>
          <p:spPr>
            <a:xfrm>
              <a:off x="8015502" y="5120953"/>
              <a:ext cx="178915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Reports.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349C4E24-1C14-471D-B974-D5E3C1339B67}"/>
                </a:ext>
              </a:extLst>
            </p:cNvPr>
            <p:cNvSpPr/>
            <p:nvPr/>
          </p:nvSpPr>
          <p:spPr>
            <a:xfrm>
              <a:off x="8058966" y="5109861"/>
              <a:ext cx="1737360" cy="4572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9CE401B1-94DB-4CCC-BA43-2DCA73946455}"/>
              </a:ext>
            </a:extLst>
          </p:cNvPr>
          <p:cNvGrpSpPr/>
          <p:nvPr/>
        </p:nvGrpSpPr>
        <p:grpSpPr>
          <a:xfrm>
            <a:off x="739546" y="3639782"/>
            <a:ext cx="10712909" cy="550376"/>
            <a:chOff x="843327" y="3639782"/>
            <a:chExt cx="10712909" cy="550376"/>
          </a:xfrm>
        </p:grpSpPr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924D9BCF-26C2-4828-B571-53E1D297C585}"/>
                </a:ext>
              </a:extLst>
            </p:cNvPr>
            <p:cNvSpPr/>
            <p:nvPr/>
          </p:nvSpPr>
          <p:spPr>
            <a:xfrm>
              <a:off x="5296768" y="3680276"/>
              <a:ext cx="456221" cy="429945"/>
            </a:xfrm>
            <a:custGeom>
              <a:avLst/>
              <a:gdLst>
                <a:gd name="connsiteX0" fmla="*/ 1119110 w 1364498"/>
                <a:gd name="connsiteY0" fmla="*/ 864766 h 1285911"/>
                <a:gd name="connsiteX1" fmla="*/ 1120540 w 1364498"/>
                <a:gd name="connsiteY1" fmla="*/ 866483 h 1285911"/>
                <a:gd name="connsiteX2" fmla="*/ 1105947 w 1364498"/>
                <a:gd name="connsiteY2" fmla="*/ 1105982 h 1285911"/>
                <a:gd name="connsiteX3" fmla="*/ 923390 w 1364498"/>
                <a:gd name="connsiteY3" fmla="*/ 1279382 h 1285911"/>
                <a:gd name="connsiteX4" fmla="*/ 726526 w 1364498"/>
                <a:gd name="connsiteY4" fmla="*/ 1254774 h 1285911"/>
                <a:gd name="connsiteX5" fmla="*/ 703349 w 1364498"/>
                <a:gd name="connsiteY5" fmla="*/ 1206989 h 1285911"/>
                <a:gd name="connsiteX6" fmla="*/ 713936 w 1364498"/>
                <a:gd name="connsiteY6" fmla="*/ 1118000 h 1285911"/>
                <a:gd name="connsiteX7" fmla="*/ 732535 w 1364498"/>
                <a:gd name="connsiteY7" fmla="*/ 1100831 h 1285911"/>
                <a:gd name="connsiteX8" fmla="*/ 961733 w 1364498"/>
                <a:gd name="connsiteY8" fmla="*/ 1041886 h 1285911"/>
                <a:gd name="connsiteX9" fmla="*/ 1115390 w 1364498"/>
                <a:gd name="connsiteY9" fmla="*/ 870203 h 1285911"/>
                <a:gd name="connsiteX10" fmla="*/ 1119110 w 1364498"/>
                <a:gd name="connsiteY10" fmla="*/ 864766 h 1285911"/>
                <a:gd name="connsiteX11" fmla="*/ 367994 w 1364498"/>
                <a:gd name="connsiteY11" fmla="*/ 478764 h 1285911"/>
                <a:gd name="connsiteX12" fmla="*/ 414348 w 1364498"/>
                <a:gd name="connsiteY12" fmla="*/ 623265 h 1285911"/>
                <a:gd name="connsiteX13" fmla="*/ 481877 w 1364498"/>
                <a:gd name="connsiteY13" fmla="*/ 676200 h 1285911"/>
                <a:gd name="connsiteX14" fmla="*/ 641257 w 1364498"/>
                <a:gd name="connsiteY14" fmla="*/ 653882 h 1285911"/>
                <a:gd name="connsiteX15" fmla="*/ 367994 w 1364498"/>
                <a:gd name="connsiteY15" fmla="*/ 478764 h 1285911"/>
                <a:gd name="connsiteX16" fmla="*/ 839445 w 1364498"/>
                <a:gd name="connsiteY16" fmla="*/ 268523 h 1285911"/>
                <a:gd name="connsiteX17" fmla="*/ 970605 w 1364498"/>
                <a:gd name="connsiteY17" fmla="*/ 345423 h 1285911"/>
                <a:gd name="connsiteX18" fmla="*/ 1047576 w 1364498"/>
                <a:gd name="connsiteY18" fmla="*/ 490782 h 1285911"/>
                <a:gd name="connsiteX19" fmla="*/ 1040995 w 1364498"/>
                <a:gd name="connsiteY19" fmla="*/ 503372 h 1285911"/>
                <a:gd name="connsiteX20" fmla="*/ 867593 w 1364498"/>
                <a:gd name="connsiteY20" fmla="*/ 614108 h 1285911"/>
                <a:gd name="connsiteX21" fmla="*/ 807790 w 1364498"/>
                <a:gd name="connsiteY21" fmla="*/ 653023 h 1285911"/>
                <a:gd name="connsiteX22" fmla="*/ 930259 w 1364498"/>
                <a:gd name="connsiteY22" fmla="*/ 683354 h 1285911"/>
                <a:gd name="connsiteX23" fmla="*/ 1056160 w 1364498"/>
                <a:gd name="connsiteY23" fmla="*/ 587497 h 1285911"/>
                <a:gd name="connsiteX24" fmla="*/ 1067606 w 1364498"/>
                <a:gd name="connsiteY24" fmla="*/ 558883 h 1285911"/>
                <a:gd name="connsiteX25" fmla="*/ 1071898 w 1364498"/>
                <a:gd name="connsiteY25" fmla="*/ 565178 h 1285911"/>
                <a:gd name="connsiteX26" fmla="*/ 1116536 w 1364498"/>
                <a:gd name="connsiteY26" fmla="*/ 804391 h 1285911"/>
                <a:gd name="connsiteX27" fmla="*/ 1117394 w 1364498"/>
                <a:gd name="connsiteY27" fmla="*/ 813834 h 1285911"/>
                <a:gd name="connsiteX28" fmla="*/ 1098795 w 1364498"/>
                <a:gd name="connsiteY28" fmla="*/ 865339 h 1285911"/>
                <a:gd name="connsiteX29" fmla="*/ 1087636 w 1364498"/>
                <a:gd name="connsiteY29" fmla="*/ 865911 h 1285911"/>
                <a:gd name="connsiteX30" fmla="*/ 1065317 w 1364498"/>
                <a:gd name="connsiteY30" fmla="*/ 853035 h 1285911"/>
                <a:gd name="connsiteX31" fmla="*/ 1052441 w 1364498"/>
                <a:gd name="connsiteY31" fmla="*/ 876212 h 1285911"/>
                <a:gd name="connsiteX32" fmla="*/ 1038992 w 1364498"/>
                <a:gd name="connsiteY32" fmla="*/ 904540 h 1285911"/>
                <a:gd name="connsiteX33" fmla="*/ 1014098 w 1364498"/>
                <a:gd name="connsiteY33" fmla="*/ 873637 h 1285911"/>
                <a:gd name="connsiteX34" fmla="*/ 1003511 w 1364498"/>
                <a:gd name="connsiteY34" fmla="*/ 874209 h 1285911"/>
                <a:gd name="connsiteX35" fmla="*/ 971177 w 1364498"/>
                <a:gd name="connsiteY35" fmla="*/ 930006 h 1285911"/>
                <a:gd name="connsiteX36" fmla="*/ 959731 w 1364498"/>
                <a:gd name="connsiteY36" fmla="*/ 930865 h 1285911"/>
                <a:gd name="connsiteX37" fmla="*/ 931976 w 1364498"/>
                <a:gd name="connsiteY37" fmla="*/ 897959 h 1285911"/>
                <a:gd name="connsiteX38" fmla="*/ 918241 w 1364498"/>
                <a:gd name="connsiteY38" fmla="*/ 899962 h 1285911"/>
                <a:gd name="connsiteX39" fmla="*/ 887337 w 1364498"/>
                <a:gd name="connsiteY39" fmla="*/ 976361 h 1285911"/>
                <a:gd name="connsiteX40" fmla="*/ 883617 w 1364498"/>
                <a:gd name="connsiteY40" fmla="*/ 984659 h 1285911"/>
                <a:gd name="connsiteX41" fmla="*/ 866735 w 1364498"/>
                <a:gd name="connsiteY41" fmla="*/ 964629 h 1285911"/>
                <a:gd name="connsiteX42" fmla="*/ 842985 w 1364498"/>
                <a:gd name="connsiteY42" fmla="*/ 932868 h 1285911"/>
                <a:gd name="connsiteX43" fmla="*/ 822383 w 1364498"/>
                <a:gd name="connsiteY43" fmla="*/ 932868 h 1285911"/>
                <a:gd name="connsiteX44" fmla="*/ 786902 w 1364498"/>
                <a:gd name="connsiteY44" fmla="*/ 986376 h 1285911"/>
                <a:gd name="connsiteX45" fmla="*/ 742550 w 1364498"/>
                <a:gd name="connsiteY45" fmla="*/ 905685 h 1285911"/>
                <a:gd name="connsiteX46" fmla="*/ 725668 w 1364498"/>
                <a:gd name="connsiteY46" fmla="*/ 944599 h 1285911"/>
                <a:gd name="connsiteX47" fmla="*/ 723951 w 1364498"/>
                <a:gd name="connsiteY47" fmla="*/ 931437 h 1285911"/>
                <a:gd name="connsiteX48" fmla="*/ 725668 w 1364498"/>
                <a:gd name="connsiteY48" fmla="*/ 702811 h 1285911"/>
                <a:gd name="connsiteX49" fmla="*/ 709358 w 1364498"/>
                <a:gd name="connsiteY49" fmla="*/ 400648 h 1285911"/>
                <a:gd name="connsiteX50" fmla="*/ 691618 w 1364498"/>
                <a:gd name="connsiteY50" fmla="*/ 310514 h 1285911"/>
                <a:gd name="connsiteX51" fmla="*/ 697340 w 1364498"/>
                <a:gd name="connsiteY51" fmla="*/ 297638 h 1285911"/>
                <a:gd name="connsiteX52" fmla="*/ 839445 w 1364498"/>
                <a:gd name="connsiteY52" fmla="*/ 268523 h 1285911"/>
                <a:gd name="connsiteX53" fmla="*/ 562855 w 1364498"/>
                <a:gd name="connsiteY53" fmla="*/ 255861 h 1285911"/>
                <a:gd name="connsiteX54" fmla="*/ 661573 w 1364498"/>
                <a:gd name="connsiteY54" fmla="*/ 290198 h 1285911"/>
                <a:gd name="connsiteX55" fmla="*/ 683320 w 1364498"/>
                <a:gd name="connsiteY55" fmla="*/ 323390 h 1285911"/>
                <a:gd name="connsiteX56" fmla="*/ 701632 w 1364498"/>
                <a:gd name="connsiteY56" fmla="*/ 440135 h 1285911"/>
                <a:gd name="connsiteX57" fmla="*/ 713364 w 1364498"/>
                <a:gd name="connsiteY57" fmla="*/ 868486 h 1285911"/>
                <a:gd name="connsiteX58" fmla="*/ 710789 w 1364498"/>
                <a:gd name="connsiteY58" fmla="*/ 970066 h 1285911"/>
                <a:gd name="connsiteX59" fmla="*/ 702777 w 1364498"/>
                <a:gd name="connsiteY59" fmla="*/ 995818 h 1285911"/>
                <a:gd name="connsiteX60" fmla="*/ 674449 w 1364498"/>
                <a:gd name="connsiteY60" fmla="*/ 895669 h 1285911"/>
                <a:gd name="connsiteX61" fmla="*/ 616077 w 1364498"/>
                <a:gd name="connsiteY61" fmla="*/ 978936 h 1285911"/>
                <a:gd name="connsiteX62" fmla="*/ 580023 w 1364498"/>
                <a:gd name="connsiteY62" fmla="*/ 869631 h 1285911"/>
                <a:gd name="connsiteX63" fmla="*/ 531666 w 1364498"/>
                <a:gd name="connsiteY63" fmla="*/ 962340 h 1285911"/>
                <a:gd name="connsiteX64" fmla="*/ 509347 w 1364498"/>
                <a:gd name="connsiteY64" fmla="*/ 856468 h 1285911"/>
                <a:gd name="connsiteX65" fmla="*/ 460417 w 1364498"/>
                <a:gd name="connsiteY65" fmla="*/ 932582 h 1285911"/>
                <a:gd name="connsiteX66" fmla="*/ 434092 w 1364498"/>
                <a:gd name="connsiteY66" fmla="*/ 841875 h 1285911"/>
                <a:gd name="connsiteX67" fmla="*/ 396035 w 1364498"/>
                <a:gd name="connsiteY67" fmla="*/ 890233 h 1285911"/>
                <a:gd name="connsiteX68" fmla="*/ 371427 w 1364498"/>
                <a:gd name="connsiteY68" fmla="*/ 811544 h 1285911"/>
                <a:gd name="connsiteX69" fmla="*/ 354831 w 1364498"/>
                <a:gd name="connsiteY69" fmla="*/ 831288 h 1285911"/>
                <a:gd name="connsiteX70" fmla="*/ 337377 w 1364498"/>
                <a:gd name="connsiteY70" fmla="*/ 831860 h 1285911"/>
                <a:gd name="connsiteX71" fmla="*/ 308763 w 1364498"/>
                <a:gd name="connsiteY71" fmla="*/ 798382 h 1285911"/>
                <a:gd name="connsiteX72" fmla="*/ 309907 w 1364498"/>
                <a:gd name="connsiteY72" fmla="*/ 807539 h 1285911"/>
                <a:gd name="connsiteX73" fmla="*/ 659570 w 1364498"/>
                <a:gd name="connsiteY73" fmla="*/ 1097398 h 1285911"/>
                <a:gd name="connsiteX74" fmla="*/ 695337 w 1364498"/>
                <a:gd name="connsiteY74" fmla="*/ 1100259 h 1285911"/>
                <a:gd name="connsiteX75" fmla="*/ 703063 w 1364498"/>
                <a:gd name="connsiteY75" fmla="*/ 1108843 h 1285911"/>
                <a:gd name="connsiteX76" fmla="*/ 687612 w 1364498"/>
                <a:gd name="connsiteY76" fmla="*/ 1226161 h 1285911"/>
                <a:gd name="connsiteX77" fmla="*/ 664720 w 1364498"/>
                <a:gd name="connsiteY77" fmla="*/ 1253916 h 1285911"/>
                <a:gd name="connsiteX78" fmla="*/ 366277 w 1364498"/>
                <a:gd name="connsiteY78" fmla="*/ 1188390 h 1285911"/>
                <a:gd name="connsiteX79" fmla="*/ 261836 w 1364498"/>
                <a:gd name="connsiteY79" fmla="*/ 980081 h 1285911"/>
                <a:gd name="connsiteX80" fmla="*/ 238659 w 1364498"/>
                <a:gd name="connsiteY80" fmla="*/ 643581 h 1285911"/>
                <a:gd name="connsiteX81" fmla="*/ 292453 w 1364498"/>
                <a:gd name="connsiteY81" fmla="*/ 425542 h 1285911"/>
                <a:gd name="connsiteX82" fmla="*/ 562855 w 1364498"/>
                <a:gd name="connsiteY82" fmla="*/ 255861 h 1285911"/>
                <a:gd name="connsiteX83" fmla="*/ 1043497 w 1364498"/>
                <a:gd name="connsiteY83" fmla="*/ 250210 h 1285911"/>
                <a:gd name="connsiteX84" fmla="*/ 1150871 w 1364498"/>
                <a:gd name="connsiteY84" fmla="*/ 269023 h 1285911"/>
                <a:gd name="connsiteX85" fmla="*/ 1334001 w 1364498"/>
                <a:gd name="connsiteY85" fmla="*/ 478764 h 1285911"/>
                <a:gd name="connsiteX86" fmla="*/ 1363187 w 1364498"/>
                <a:gd name="connsiteY86" fmla="*/ 742299 h 1285911"/>
                <a:gd name="connsiteX87" fmla="*/ 1314829 w 1364498"/>
                <a:gd name="connsiteY87" fmla="*/ 984946 h 1285911"/>
                <a:gd name="connsiteX88" fmla="*/ 1111098 w 1364498"/>
                <a:gd name="connsiteY88" fmla="*/ 1168934 h 1285911"/>
                <a:gd name="connsiteX89" fmla="*/ 1097935 w 1364498"/>
                <a:gd name="connsiteY89" fmla="*/ 1171509 h 1285911"/>
                <a:gd name="connsiteX90" fmla="*/ 1131414 w 1364498"/>
                <a:gd name="connsiteY90" fmla="*/ 861620 h 1285911"/>
                <a:gd name="connsiteX91" fmla="*/ 1104517 w 1364498"/>
                <a:gd name="connsiteY91" fmla="*/ 637572 h 1285911"/>
                <a:gd name="connsiteX92" fmla="*/ 1078478 w 1364498"/>
                <a:gd name="connsiteY92" fmla="*/ 548010 h 1285911"/>
                <a:gd name="connsiteX93" fmla="*/ 1076761 w 1364498"/>
                <a:gd name="connsiteY93" fmla="*/ 519968 h 1285911"/>
                <a:gd name="connsiteX94" fmla="*/ 1081912 w 1364498"/>
                <a:gd name="connsiteY94" fmla="*/ 479336 h 1285911"/>
                <a:gd name="connsiteX95" fmla="*/ 1076761 w 1364498"/>
                <a:gd name="connsiteY95" fmla="*/ 481053 h 1285911"/>
                <a:gd name="connsiteX96" fmla="*/ 1051867 w 1364498"/>
                <a:gd name="connsiteY96" fmla="*/ 472469 h 1285911"/>
                <a:gd name="connsiteX97" fmla="*/ 977185 w 1364498"/>
                <a:gd name="connsiteY97" fmla="*/ 336839 h 1285911"/>
                <a:gd name="connsiteX98" fmla="*/ 939128 w 1364498"/>
                <a:gd name="connsiteY98" fmla="*/ 299068 h 1285911"/>
                <a:gd name="connsiteX99" fmla="*/ 939986 w 1364498"/>
                <a:gd name="connsiteY99" fmla="*/ 285047 h 1285911"/>
                <a:gd name="connsiteX100" fmla="*/ 1043497 w 1364498"/>
                <a:gd name="connsiteY100" fmla="*/ 250210 h 1285911"/>
                <a:gd name="connsiteX101" fmla="*/ 424721 w 1364498"/>
                <a:gd name="connsiteY101" fmla="*/ 223885 h 1285911"/>
                <a:gd name="connsiteX102" fmla="*/ 515070 w 1364498"/>
                <a:gd name="connsiteY102" fmla="*/ 243557 h 1285911"/>
                <a:gd name="connsiteX103" fmla="*/ 519076 w 1364498"/>
                <a:gd name="connsiteY103" fmla="*/ 246418 h 1285911"/>
                <a:gd name="connsiteX104" fmla="*/ 466426 w 1364498"/>
                <a:gd name="connsiteY104" fmla="*/ 260439 h 1285911"/>
                <a:gd name="connsiteX105" fmla="*/ 258975 w 1364498"/>
                <a:gd name="connsiteY105" fmla="*/ 473327 h 1285911"/>
                <a:gd name="connsiteX106" fmla="*/ 225495 w 1364498"/>
                <a:gd name="connsiteY106" fmla="*/ 659890 h 1285911"/>
                <a:gd name="connsiteX107" fmla="*/ 236941 w 1364498"/>
                <a:gd name="connsiteY107" fmla="*/ 916557 h 1285911"/>
                <a:gd name="connsiteX108" fmla="*/ 320781 w 1364498"/>
                <a:gd name="connsiteY108" fmla="*/ 1149761 h 1285911"/>
                <a:gd name="connsiteX109" fmla="*/ 323356 w 1364498"/>
                <a:gd name="connsiteY109" fmla="*/ 1154912 h 1285911"/>
                <a:gd name="connsiteX110" fmla="*/ 127636 w 1364498"/>
                <a:gd name="connsiteY110" fmla="*/ 1060486 h 1285911"/>
                <a:gd name="connsiteX111" fmla="*/ 28059 w 1364498"/>
                <a:gd name="connsiteY111" fmla="*/ 874495 h 1285911"/>
                <a:gd name="connsiteX112" fmla="*/ 64113 w 1364498"/>
                <a:gd name="connsiteY112" fmla="*/ 419533 h 1285911"/>
                <a:gd name="connsiteX113" fmla="*/ 332226 w 1364498"/>
                <a:gd name="connsiteY113" fmla="*/ 225244 h 1285911"/>
                <a:gd name="connsiteX114" fmla="*/ 424721 w 1364498"/>
                <a:gd name="connsiteY114" fmla="*/ 223885 h 1285911"/>
                <a:gd name="connsiteX115" fmla="*/ 741693 w 1364498"/>
                <a:gd name="connsiteY115" fmla="*/ 53 h 1285911"/>
                <a:gd name="connsiteX116" fmla="*/ 767159 w 1364498"/>
                <a:gd name="connsiteY116" fmla="*/ 9496 h 1285911"/>
                <a:gd name="connsiteX117" fmla="*/ 808363 w 1364498"/>
                <a:gd name="connsiteY117" fmla="*/ 48983 h 1285911"/>
                <a:gd name="connsiteX118" fmla="*/ 806932 w 1364498"/>
                <a:gd name="connsiteY118" fmla="*/ 115653 h 1285911"/>
                <a:gd name="connsiteX119" fmla="*/ 763439 w 1364498"/>
                <a:gd name="connsiteY119" fmla="*/ 166587 h 1285911"/>
                <a:gd name="connsiteX120" fmla="*/ 728244 w 1364498"/>
                <a:gd name="connsiteY120" fmla="*/ 213228 h 1285911"/>
                <a:gd name="connsiteX121" fmla="*/ 712219 w 1364498"/>
                <a:gd name="connsiteY121" fmla="*/ 265019 h 1285911"/>
                <a:gd name="connsiteX122" fmla="*/ 701346 w 1364498"/>
                <a:gd name="connsiteY122" fmla="*/ 283332 h 1285911"/>
                <a:gd name="connsiteX123" fmla="*/ 667009 w 1364498"/>
                <a:gd name="connsiteY123" fmla="*/ 280471 h 1285911"/>
                <a:gd name="connsiteX124" fmla="*/ 629239 w 1364498"/>
                <a:gd name="connsiteY124" fmla="*/ 257866 h 1285911"/>
                <a:gd name="connsiteX125" fmla="*/ 620368 w 1364498"/>
                <a:gd name="connsiteY125" fmla="*/ 245562 h 1285911"/>
                <a:gd name="connsiteX126" fmla="*/ 618079 w 1364498"/>
                <a:gd name="connsiteY126" fmla="*/ 202355 h 1285911"/>
                <a:gd name="connsiteX127" fmla="*/ 661286 w 1364498"/>
                <a:gd name="connsiteY127" fmla="*/ 52130 h 1285911"/>
                <a:gd name="connsiteX128" fmla="*/ 715367 w 1364498"/>
                <a:gd name="connsiteY128" fmla="*/ 6062 h 1285911"/>
                <a:gd name="connsiteX129" fmla="*/ 741693 w 1364498"/>
                <a:gd name="connsiteY129" fmla="*/ 53 h 1285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</a:cxnLst>
              <a:rect l="l" t="t" r="r" b="b"/>
              <a:pathLst>
                <a:path w="1364498" h="1285911">
                  <a:moveTo>
                    <a:pt x="1119110" y="864766"/>
                  </a:moveTo>
                  <a:cubicBezTo>
                    <a:pt x="1119682" y="865338"/>
                    <a:pt x="1120540" y="865910"/>
                    <a:pt x="1120540" y="866483"/>
                  </a:cubicBezTo>
                  <a:cubicBezTo>
                    <a:pt x="1122829" y="946602"/>
                    <a:pt x="1121113" y="1026435"/>
                    <a:pt x="1105947" y="1105982"/>
                  </a:cubicBezTo>
                  <a:cubicBezTo>
                    <a:pt x="1086490" y="1208420"/>
                    <a:pt x="1021250" y="1261069"/>
                    <a:pt x="923390" y="1279382"/>
                  </a:cubicBezTo>
                  <a:cubicBezTo>
                    <a:pt x="855575" y="1292258"/>
                    <a:pt x="789191" y="1287108"/>
                    <a:pt x="726526" y="1254774"/>
                  </a:cubicBezTo>
                  <a:cubicBezTo>
                    <a:pt x="697054" y="1239609"/>
                    <a:pt x="697340" y="1239323"/>
                    <a:pt x="703349" y="1206989"/>
                  </a:cubicBezTo>
                  <a:cubicBezTo>
                    <a:pt x="708499" y="1177517"/>
                    <a:pt x="711361" y="1147758"/>
                    <a:pt x="713936" y="1118000"/>
                  </a:cubicBezTo>
                  <a:cubicBezTo>
                    <a:pt x="715366" y="1101117"/>
                    <a:pt x="715080" y="1101117"/>
                    <a:pt x="732535" y="1100831"/>
                  </a:cubicBezTo>
                  <a:cubicBezTo>
                    <a:pt x="813226" y="1098542"/>
                    <a:pt x="890770" y="1082518"/>
                    <a:pt x="961733" y="1041886"/>
                  </a:cubicBezTo>
                  <a:cubicBezTo>
                    <a:pt x="1031837" y="1001827"/>
                    <a:pt x="1083056" y="944599"/>
                    <a:pt x="1115390" y="870203"/>
                  </a:cubicBezTo>
                  <a:cubicBezTo>
                    <a:pt x="1116248" y="867913"/>
                    <a:pt x="1115962" y="865052"/>
                    <a:pt x="1119110" y="864766"/>
                  </a:cubicBezTo>
                  <a:close/>
                  <a:moveTo>
                    <a:pt x="367994" y="478764"/>
                  </a:moveTo>
                  <a:cubicBezTo>
                    <a:pt x="373144" y="531700"/>
                    <a:pt x="384876" y="580344"/>
                    <a:pt x="414348" y="623265"/>
                  </a:cubicBezTo>
                  <a:cubicBezTo>
                    <a:pt x="431230" y="648159"/>
                    <a:pt x="453263" y="666758"/>
                    <a:pt x="481877" y="676200"/>
                  </a:cubicBezTo>
                  <a:cubicBezTo>
                    <a:pt x="538247" y="694513"/>
                    <a:pt x="589752" y="677059"/>
                    <a:pt x="641257" y="653882"/>
                  </a:cubicBezTo>
                  <a:cubicBezTo>
                    <a:pt x="632673" y="646156"/>
                    <a:pt x="381728" y="485345"/>
                    <a:pt x="367994" y="478764"/>
                  </a:cubicBezTo>
                  <a:close/>
                  <a:moveTo>
                    <a:pt x="839445" y="268523"/>
                  </a:moveTo>
                  <a:cubicBezTo>
                    <a:pt x="888267" y="274961"/>
                    <a:pt x="935266" y="299069"/>
                    <a:pt x="970605" y="345423"/>
                  </a:cubicBezTo>
                  <a:cubicBezTo>
                    <a:pt x="1004369" y="389775"/>
                    <a:pt x="1027546" y="439277"/>
                    <a:pt x="1047576" y="490782"/>
                  </a:cubicBezTo>
                  <a:cubicBezTo>
                    <a:pt x="1050724" y="499080"/>
                    <a:pt x="1045287" y="500511"/>
                    <a:pt x="1040995" y="503372"/>
                  </a:cubicBezTo>
                  <a:cubicBezTo>
                    <a:pt x="983195" y="540284"/>
                    <a:pt x="925395" y="577196"/>
                    <a:pt x="867593" y="614108"/>
                  </a:cubicBezTo>
                  <a:cubicBezTo>
                    <a:pt x="847850" y="627271"/>
                    <a:pt x="828965" y="639289"/>
                    <a:pt x="807790" y="653023"/>
                  </a:cubicBezTo>
                  <a:cubicBezTo>
                    <a:pt x="848422" y="672195"/>
                    <a:pt x="887623" y="685643"/>
                    <a:pt x="930259" y="683354"/>
                  </a:cubicBezTo>
                  <a:cubicBezTo>
                    <a:pt x="993496" y="679920"/>
                    <a:pt x="1031552" y="642150"/>
                    <a:pt x="1056160" y="587497"/>
                  </a:cubicBezTo>
                  <a:cubicBezTo>
                    <a:pt x="1060453" y="578055"/>
                    <a:pt x="1063886" y="568326"/>
                    <a:pt x="1067606" y="558883"/>
                  </a:cubicBezTo>
                  <a:cubicBezTo>
                    <a:pt x="1071898" y="559456"/>
                    <a:pt x="1071040" y="562889"/>
                    <a:pt x="1071898" y="565178"/>
                  </a:cubicBezTo>
                  <a:cubicBezTo>
                    <a:pt x="1098795" y="642722"/>
                    <a:pt x="1109955" y="723127"/>
                    <a:pt x="1116536" y="804391"/>
                  </a:cubicBezTo>
                  <a:cubicBezTo>
                    <a:pt x="1116822" y="807539"/>
                    <a:pt x="1116536" y="810972"/>
                    <a:pt x="1117394" y="813834"/>
                  </a:cubicBezTo>
                  <a:cubicBezTo>
                    <a:pt x="1123976" y="835866"/>
                    <a:pt x="1113388" y="851032"/>
                    <a:pt x="1098795" y="865339"/>
                  </a:cubicBezTo>
                  <a:cubicBezTo>
                    <a:pt x="1094503" y="869345"/>
                    <a:pt x="1091928" y="868772"/>
                    <a:pt x="1087636" y="865911"/>
                  </a:cubicBezTo>
                  <a:cubicBezTo>
                    <a:pt x="1080196" y="861047"/>
                    <a:pt x="1072756" y="849601"/>
                    <a:pt x="1065317" y="853035"/>
                  </a:cubicBezTo>
                  <a:cubicBezTo>
                    <a:pt x="1058736" y="855896"/>
                    <a:pt x="1056447" y="868200"/>
                    <a:pt x="1052441" y="876212"/>
                  </a:cubicBezTo>
                  <a:cubicBezTo>
                    <a:pt x="1048149" y="885082"/>
                    <a:pt x="1043856" y="893953"/>
                    <a:pt x="1038992" y="904540"/>
                  </a:cubicBezTo>
                  <a:cubicBezTo>
                    <a:pt x="1030122" y="893381"/>
                    <a:pt x="1021824" y="883652"/>
                    <a:pt x="1014098" y="873637"/>
                  </a:cubicBezTo>
                  <a:cubicBezTo>
                    <a:pt x="1009520" y="867628"/>
                    <a:pt x="1007230" y="867628"/>
                    <a:pt x="1003511" y="874209"/>
                  </a:cubicBezTo>
                  <a:cubicBezTo>
                    <a:pt x="992923" y="893094"/>
                    <a:pt x="981478" y="911407"/>
                    <a:pt x="971177" y="930006"/>
                  </a:cubicBezTo>
                  <a:cubicBezTo>
                    <a:pt x="967171" y="937160"/>
                    <a:pt x="964596" y="937160"/>
                    <a:pt x="959731" y="930865"/>
                  </a:cubicBezTo>
                  <a:cubicBezTo>
                    <a:pt x="950861" y="919705"/>
                    <a:pt x="941132" y="908832"/>
                    <a:pt x="931976" y="897959"/>
                  </a:cubicBezTo>
                  <a:cubicBezTo>
                    <a:pt x="923392" y="887658"/>
                    <a:pt x="923106" y="887658"/>
                    <a:pt x="918241" y="899962"/>
                  </a:cubicBezTo>
                  <a:cubicBezTo>
                    <a:pt x="907940" y="925428"/>
                    <a:pt x="897638" y="950895"/>
                    <a:pt x="887337" y="976361"/>
                  </a:cubicBezTo>
                  <a:cubicBezTo>
                    <a:pt x="886192" y="978936"/>
                    <a:pt x="885048" y="981512"/>
                    <a:pt x="883617" y="984659"/>
                  </a:cubicBezTo>
                  <a:cubicBezTo>
                    <a:pt x="875891" y="979222"/>
                    <a:pt x="872172" y="971211"/>
                    <a:pt x="866735" y="964629"/>
                  </a:cubicBezTo>
                  <a:cubicBezTo>
                    <a:pt x="858723" y="954328"/>
                    <a:pt x="850997" y="943455"/>
                    <a:pt x="842985" y="932868"/>
                  </a:cubicBezTo>
                  <a:cubicBezTo>
                    <a:pt x="831254" y="917416"/>
                    <a:pt x="833829" y="915985"/>
                    <a:pt x="822383" y="932868"/>
                  </a:cubicBezTo>
                  <a:cubicBezTo>
                    <a:pt x="810938" y="950036"/>
                    <a:pt x="799492" y="967205"/>
                    <a:pt x="786902" y="986376"/>
                  </a:cubicBezTo>
                  <a:cubicBezTo>
                    <a:pt x="772023" y="959193"/>
                    <a:pt x="757716" y="933440"/>
                    <a:pt x="742550" y="905685"/>
                  </a:cubicBezTo>
                  <a:cubicBezTo>
                    <a:pt x="736541" y="919419"/>
                    <a:pt x="731391" y="931151"/>
                    <a:pt x="725668" y="944599"/>
                  </a:cubicBezTo>
                  <a:cubicBezTo>
                    <a:pt x="722807" y="939735"/>
                    <a:pt x="723951" y="935443"/>
                    <a:pt x="723951" y="931437"/>
                  </a:cubicBezTo>
                  <a:cubicBezTo>
                    <a:pt x="726241" y="855324"/>
                    <a:pt x="727099" y="778925"/>
                    <a:pt x="725668" y="702811"/>
                  </a:cubicBezTo>
                  <a:cubicBezTo>
                    <a:pt x="723951" y="601804"/>
                    <a:pt x="721090" y="501083"/>
                    <a:pt x="709358" y="400648"/>
                  </a:cubicBezTo>
                  <a:cubicBezTo>
                    <a:pt x="705638" y="370031"/>
                    <a:pt x="701632" y="339700"/>
                    <a:pt x="691618" y="310514"/>
                  </a:cubicBezTo>
                  <a:cubicBezTo>
                    <a:pt x="689042" y="303361"/>
                    <a:pt x="691618" y="300785"/>
                    <a:pt x="697340" y="297638"/>
                  </a:cubicBezTo>
                  <a:cubicBezTo>
                    <a:pt x="739975" y="273316"/>
                    <a:pt x="790622" y="262085"/>
                    <a:pt x="839445" y="268523"/>
                  </a:cubicBezTo>
                  <a:close/>
                  <a:moveTo>
                    <a:pt x="562855" y="255861"/>
                  </a:moveTo>
                  <a:cubicBezTo>
                    <a:pt x="599194" y="254717"/>
                    <a:pt x="632387" y="267593"/>
                    <a:pt x="661573" y="290198"/>
                  </a:cubicBezTo>
                  <a:cubicBezTo>
                    <a:pt x="672732" y="299068"/>
                    <a:pt x="679600" y="309656"/>
                    <a:pt x="683320" y="323390"/>
                  </a:cubicBezTo>
                  <a:cubicBezTo>
                    <a:pt x="693334" y="361733"/>
                    <a:pt x="698199" y="400934"/>
                    <a:pt x="701632" y="440135"/>
                  </a:cubicBezTo>
                  <a:cubicBezTo>
                    <a:pt x="714509" y="582347"/>
                    <a:pt x="715367" y="725130"/>
                    <a:pt x="713364" y="868486"/>
                  </a:cubicBezTo>
                  <a:cubicBezTo>
                    <a:pt x="712792" y="902251"/>
                    <a:pt x="711647" y="936301"/>
                    <a:pt x="710789" y="970066"/>
                  </a:cubicBezTo>
                  <a:cubicBezTo>
                    <a:pt x="710503" y="978364"/>
                    <a:pt x="708786" y="986376"/>
                    <a:pt x="702777" y="995818"/>
                  </a:cubicBezTo>
                  <a:cubicBezTo>
                    <a:pt x="693048" y="961768"/>
                    <a:pt x="684178" y="930006"/>
                    <a:pt x="674449" y="895669"/>
                  </a:cubicBezTo>
                  <a:cubicBezTo>
                    <a:pt x="654419" y="924283"/>
                    <a:pt x="635820" y="950608"/>
                    <a:pt x="616077" y="978936"/>
                  </a:cubicBezTo>
                  <a:cubicBezTo>
                    <a:pt x="604059" y="942024"/>
                    <a:pt x="592613" y="907401"/>
                    <a:pt x="580023" y="869631"/>
                  </a:cubicBezTo>
                  <a:cubicBezTo>
                    <a:pt x="563713" y="901106"/>
                    <a:pt x="548262" y="930292"/>
                    <a:pt x="531666" y="962340"/>
                  </a:cubicBezTo>
                  <a:cubicBezTo>
                    <a:pt x="523940" y="925714"/>
                    <a:pt x="517072" y="892522"/>
                    <a:pt x="509347" y="856468"/>
                  </a:cubicBezTo>
                  <a:cubicBezTo>
                    <a:pt x="492464" y="882793"/>
                    <a:pt x="477299" y="906257"/>
                    <a:pt x="460417" y="932582"/>
                  </a:cubicBezTo>
                  <a:cubicBezTo>
                    <a:pt x="451260" y="901392"/>
                    <a:pt x="442962" y="872778"/>
                    <a:pt x="434092" y="841875"/>
                  </a:cubicBezTo>
                  <a:cubicBezTo>
                    <a:pt x="420929" y="858471"/>
                    <a:pt x="409198" y="873351"/>
                    <a:pt x="396035" y="890233"/>
                  </a:cubicBezTo>
                  <a:cubicBezTo>
                    <a:pt x="387737" y="863622"/>
                    <a:pt x="380012" y="838728"/>
                    <a:pt x="371427" y="811544"/>
                  </a:cubicBezTo>
                  <a:cubicBezTo>
                    <a:pt x="365132" y="818984"/>
                    <a:pt x="359409" y="824707"/>
                    <a:pt x="354831" y="831288"/>
                  </a:cubicBezTo>
                  <a:cubicBezTo>
                    <a:pt x="348822" y="839872"/>
                    <a:pt x="344244" y="841303"/>
                    <a:pt x="337377" y="831860"/>
                  </a:cubicBezTo>
                  <a:cubicBezTo>
                    <a:pt x="329079" y="820415"/>
                    <a:pt x="318778" y="810114"/>
                    <a:pt x="308763" y="798382"/>
                  </a:cubicBezTo>
                  <a:cubicBezTo>
                    <a:pt x="307046" y="802388"/>
                    <a:pt x="309049" y="804963"/>
                    <a:pt x="309907" y="807539"/>
                  </a:cubicBezTo>
                  <a:cubicBezTo>
                    <a:pt x="369138" y="973213"/>
                    <a:pt x="485883" y="1069642"/>
                    <a:pt x="659570" y="1097398"/>
                  </a:cubicBezTo>
                  <a:cubicBezTo>
                    <a:pt x="671302" y="1099115"/>
                    <a:pt x="683320" y="1099687"/>
                    <a:pt x="695337" y="1100259"/>
                  </a:cubicBezTo>
                  <a:cubicBezTo>
                    <a:pt x="701346" y="1100545"/>
                    <a:pt x="703635" y="1102262"/>
                    <a:pt x="703063" y="1108843"/>
                  </a:cubicBezTo>
                  <a:cubicBezTo>
                    <a:pt x="699629" y="1148331"/>
                    <a:pt x="695910" y="1187532"/>
                    <a:pt x="687612" y="1226161"/>
                  </a:cubicBezTo>
                  <a:cubicBezTo>
                    <a:pt x="684750" y="1239609"/>
                    <a:pt x="677597" y="1247907"/>
                    <a:pt x="664720" y="1253916"/>
                  </a:cubicBezTo>
                  <a:cubicBezTo>
                    <a:pt x="561138" y="1301129"/>
                    <a:pt x="446110" y="1275949"/>
                    <a:pt x="366277" y="1188390"/>
                  </a:cubicBezTo>
                  <a:cubicBezTo>
                    <a:pt x="311910" y="1128873"/>
                    <a:pt x="280435" y="1057338"/>
                    <a:pt x="261836" y="980081"/>
                  </a:cubicBezTo>
                  <a:cubicBezTo>
                    <a:pt x="235225" y="869345"/>
                    <a:pt x="231505" y="756606"/>
                    <a:pt x="238659" y="643581"/>
                  </a:cubicBezTo>
                  <a:cubicBezTo>
                    <a:pt x="243523" y="568040"/>
                    <a:pt x="256685" y="493643"/>
                    <a:pt x="292453" y="425542"/>
                  </a:cubicBezTo>
                  <a:cubicBezTo>
                    <a:pt x="349395" y="316809"/>
                    <a:pt x="440673" y="260440"/>
                    <a:pt x="562855" y="255861"/>
                  </a:cubicBezTo>
                  <a:close/>
                  <a:moveTo>
                    <a:pt x="1043497" y="250210"/>
                  </a:moveTo>
                  <a:cubicBezTo>
                    <a:pt x="1078693" y="247563"/>
                    <a:pt x="1114532" y="253858"/>
                    <a:pt x="1150871" y="269023"/>
                  </a:cubicBezTo>
                  <a:cubicBezTo>
                    <a:pt x="1246442" y="308511"/>
                    <a:pt x="1303670" y="382049"/>
                    <a:pt x="1334001" y="478764"/>
                  </a:cubicBezTo>
                  <a:cubicBezTo>
                    <a:pt x="1360898" y="564606"/>
                    <a:pt x="1367765" y="653024"/>
                    <a:pt x="1363187" y="742299"/>
                  </a:cubicBezTo>
                  <a:cubicBezTo>
                    <a:pt x="1358895" y="825566"/>
                    <a:pt x="1346019" y="907402"/>
                    <a:pt x="1314829" y="984946"/>
                  </a:cubicBezTo>
                  <a:cubicBezTo>
                    <a:pt x="1276773" y="1079086"/>
                    <a:pt x="1207813" y="1139747"/>
                    <a:pt x="1111098" y="1168934"/>
                  </a:cubicBezTo>
                  <a:cubicBezTo>
                    <a:pt x="1106806" y="1170078"/>
                    <a:pt x="1102800" y="1170364"/>
                    <a:pt x="1097935" y="1171509"/>
                  </a:cubicBezTo>
                  <a:cubicBezTo>
                    <a:pt x="1134561" y="1069643"/>
                    <a:pt x="1135706" y="965774"/>
                    <a:pt x="1131414" y="861620"/>
                  </a:cubicBezTo>
                  <a:cubicBezTo>
                    <a:pt x="1128266" y="786365"/>
                    <a:pt x="1120827" y="711396"/>
                    <a:pt x="1104517" y="637572"/>
                  </a:cubicBezTo>
                  <a:cubicBezTo>
                    <a:pt x="1097935" y="607242"/>
                    <a:pt x="1087921" y="577768"/>
                    <a:pt x="1078478" y="548010"/>
                  </a:cubicBezTo>
                  <a:cubicBezTo>
                    <a:pt x="1075331" y="538567"/>
                    <a:pt x="1074472" y="529697"/>
                    <a:pt x="1076761" y="519968"/>
                  </a:cubicBezTo>
                  <a:cubicBezTo>
                    <a:pt x="1079909" y="506805"/>
                    <a:pt x="1081625" y="493357"/>
                    <a:pt x="1081912" y="479336"/>
                  </a:cubicBezTo>
                  <a:cubicBezTo>
                    <a:pt x="1079623" y="480194"/>
                    <a:pt x="1078192" y="480481"/>
                    <a:pt x="1076761" y="481053"/>
                  </a:cubicBezTo>
                  <a:cubicBezTo>
                    <a:pt x="1059021" y="490782"/>
                    <a:pt x="1059021" y="490782"/>
                    <a:pt x="1051867" y="472469"/>
                  </a:cubicBezTo>
                  <a:cubicBezTo>
                    <a:pt x="1032696" y="424111"/>
                    <a:pt x="1010091" y="377470"/>
                    <a:pt x="977185" y="336839"/>
                  </a:cubicBezTo>
                  <a:cubicBezTo>
                    <a:pt x="965739" y="322818"/>
                    <a:pt x="953721" y="309655"/>
                    <a:pt x="939128" y="299068"/>
                  </a:cubicBezTo>
                  <a:cubicBezTo>
                    <a:pt x="930830" y="293059"/>
                    <a:pt x="931974" y="289912"/>
                    <a:pt x="939986" y="285047"/>
                  </a:cubicBezTo>
                  <a:cubicBezTo>
                    <a:pt x="973751" y="264445"/>
                    <a:pt x="1008302" y="252856"/>
                    <a:pt x="1043497" y="250210"/>
                  </a:cubicBezTo>
                  <a:close/>
                  <a:moveTo>
                    <a:pt x="424721" y="223885"/>
                  </a:moveTo>
                  <a:cubicBezTo>
                    <a:pt x="455195" y="227104"/>
                    <a:pt x="485312" y="233828"/>
                    <a:pt x="515070" y="243557"/>
                  </a:cubicBezTo>
                  <a:cubicBezTo>
                    <a:pt x="515928" y="243843"/>
                    <a:pt x="516786" y="244702"/>
                    <a:pt x="519076" y="246418"/>
                  </a:cubicBezTo>
                  <a:cubicBezTo>
                    <a:pt x="500476" y="250424"/>
                    <a:pt x="483308" y="254716"/>
                    <a:pt x="466426" y="260439"/>
                  </a:cubicBezTo>
                  <a:cubicBezTo>
                    <a:pt x="361413" y="296493"/>
                    <a:pt x="294742" y="369745"/>
                    <a:pt x="258975" y="473327"/>
                  </a:cubicBezTo>
                  <a:cubicBezTo>
                    <a:pt x="238085" y="533703"/>
                    <a:pt x="228929" y="596367"/>
                    <a:pt x="225495" y="659890"/>
                  </a:cubicBezTo>
                  <a:cubicBezTo>
                    <a:pt x="220917" y="745732"/>
                    <a:pt x="224351" y="831288"/>
                    <a:pt x="236941" y="916557"/>
                  </a:cubicBezTo>
                  <a:cubicBezTo>
                    <a:pt x="249245" y="999824"/>
                    <a:pt x="273854" y="1078799"/>
                    <a:pt x="320781" y="1149761"/>
                  </a:cubicBezTo>
                  <a:cubicBezTo>
                    <a:pt x="321925" y="1150906"/>
                    <a:pt x="322212" y="1152050"/>
                    <a:pt x="323356" y="1154912"/>
                  </a:cubicBezTo>
                  <a:cubicBezTo>
                    <a:pt x="245239" y="1147758"/>
                    <a:pt x="179999" y="1117141"/>
                    <a:pt x="127636" y="1060486"/>
                  </a:cubicBezTo>
                  <a:cubicBezTo>
                    <a:pt x="78420" y="1006978"/>
                    <a:pt x="48375" y="943168"/>
                    <a:pt x="28059" y="874495"/>
                  </a:cubicBezTo>
                  <a:cubicBezTo>
                    <a:pt x="-18582" y="718263"/>
                    <a:pt x="-7422" y="566036"/>
                    <a:pt x="64113" y="419533"/>
                  </a:cubicBezTo>
                  <a:cubicBezTo>
                    <a:pt x="118765" y="307938"/>
                    <a:pt x="208613" y="242413"/>
                    <a:pt x="332226" y="225244"/>
                  </a:cubicBezTo>
                  <a:cubicBezTo>
                    <a:pt x="363416" y="220952"/>
                    <a:pt x="394247" y="220666"/>
                    <a:pt x="424721" y="223885"/>
                  </a:cubicBezTo>
                  <a:close/>
                  <a:moveTo>
                    <a:pt x="741693" y="53"/>
                  </a:moveTo>
                  <a:cubicBezTo>
                    <a:pt x="750277" y="482"/>
                    <a:pt x="758718" y="3487"/>
                    <a:pt x="767159" y="9496"/>
                  </a:cubicBezTo>
                  <a:cubicBezTo>
                    <a:pt x="782897" y="20655"/>
                    <a:pt x="797490" y="32673"/>
                    <a:pt x="808363" y="48983"/>
                  </a:cubicBezTo>
                  <a:cubicBezTo>
                    <a:pt x="823528" y="71874"/>
                    <a:pt x="823242" y="93048"/>
                    <a:pt x="806932" y="115653"/>
                  </a:cubicBezTo>
                  <a:cubicBezTo>
                    <a:pt x="793770" y="133680"/>
                    <a:pt x="778032" y="149704"/>
                    <a:pt x="763439" y="166587"/>
                  </a:cubicBezTo>
                  <a:cubicBezTo>
                    <a:pt x="750563" y="181467"/>
                    <a:pt x="738259" y="196346"/>
                    <a:pt x="728244" y="213228"/>
                  </a:cubicBezTo>
                  <a:cubicBezTo>
                    <a:pt x="718801" y="229252"/>
                    <a:pt x="711647" y="246134"/>
                    <a:pt x="712219" y="265019"/>
                  </a:cubicBezTo>
                  <a:cubicBezTo>
                    <a:pt x="712505" y="274462"/>
                    <a:pt x="709072" y="278754"/>
                    <a:pt x="701346" y="283332"/>
                  </a:cubicBezTo>
                  <a:cubicBezTo>
                    <a:pt x="688470" y="291344"/>
                    <a:pt x="678741" y="293347"/>
                    <a:pt x="667009" y="280471"/>
                  </a:cubicBezTo>
                  <a:cubicBezTo>
                    <a:pt x="656994" y="269598"/>
                    <a:pt x="642973" y="263302"/>
                    <a:pt x="629239" y="257866"/>
                  </a:cubicBezTo>
                  <a:cubicBezTo>
                    <a:pt x="623230" y="255577"/>
                    <a:pt x="620654" y="252143"/>
                    <a:pt x="620368" y="245562"/>
                  </a:cubicBezTo>
                  <a:cubicBezTo>
                    <a:pt x="618938" y="230969"/>
                    <a:pt x="617793" y="215803"/>
                    <a:pt x="618079" y="202355"/>
                  </a:cubicBezTo>
                  <a:cubicBezTo>
                    <a:pt x="617507" y="146843"/>
                    <a:pt x="626377" y="95910"/>
                    <a:pt x="661286" y="52130"/>
                  </a:cubicBezTo>
                  <a:cubicBezTo>
                    <a:pt x="676452" y="33245"/>
                    <a:pt x="693334" y="16649"/>
                    <a:pt x="715367" y="6062"/>
                  </a:cubicBezTo>
                  <a:cubicBezTo>
                    <a:pt x="724381" y="1770"/>
                    <a:pt x="733108" y="-376"/>
                    <a:pt x="741693" y="53"/>
                  </a:cubicBezTo>
                  <a:close/>
                </a:path>
              </a:pathLst>
            </a:custGeom>
            <a:solidFill>
              <a:schemeClr val="accent2"/>
            </a:solidFill>
            <a:ln w="2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4F466B3C-D959-4914-BA9B-ABECA7E217B7}"/>
                </a:ext>
              </a:extLst>
            </p:cNvPr>
            <p:cNvSpPr/>
            <p:nvPr/>
          </p:nvSpPr>
          <p:spPr>
            <a:xfrm>
              <a:off x="9179424" y="3680276"/>
              <a:ext cx="456299" cy="430056"/>
            </a:xfrm>
            <a:custGeom>
              <a:avLst/>
              <a:gdLst>
                <a:gd name="connsiteX0" fmla="*/ 1118165 w 1364730"/>
                <a:gd name="connsiteY0" fmla="*/ 823223 h 1286242"/>
                <a:gd name="connsiteX1" fmla="*/ 1121885 w 1364730"/>
                <a:gd name="connsiteY1" fmla="*/ 941113 h 1286242"/>
                <a:gd name="connsiteX2" fmla="*/ 1105861 w 1364730"/>
                <a:gd name="connsiteY2" fmla="*/ 1107647 h 1286242"/>
                <a:gd name="connsiteX3" fmla="*/ 944478 w 1364730"/>
                <a:gd name="connsiteY3" fmla="*/ 1275325 h 1286242"/>
                <a:gd name="connsiteX4" fmla="*/ 745896 w 1364730"/>
                <a:gd name="connsiteY4" fmla="*/ 1264451 h 1286242"/>
                <a:gd name="connsiteX5" fmla="*/ 704120 w 1364730"/>
                <a:gd name="connsiteY5" fmla="*/ 1241274 h 1286242"/>
                <a:gd name="connsiteX6" fmla="*/ 698970 w 1364730"/>
                <a:gd name="connsiteY6" fmla="*/ 1228112 h 1286242"/>
                <a:gd name="connsiteX7" fmla="*/ 717855 w 1364730"/>
                <a:gd name="connsiteY7" fmla="*/ 1060720 h 1286242"/>
                <a:gd name="connsiteX8" fmla="*/ 736740 w 1364730"/>
                <a:gd name="connsiteY8" fmla="*/ 1040404 h 1286242"/>
                <a:gd name="connsiteX9" fmla="*/ 768788 w 1364730"/>
                <a:gd name="connsiteY9" fmla="*/ 1036112 h 1286242"/>
                <a:gd name="connsiteX10" fmla="*/ 778516 w 1364730"/>
                <a:gd name="connsiteY10" fmla="*/ 1025239 h 1286242"/>
                <a:gd name="connsiteX11" fmla="*/ 780233 w 1364730"/>
                <a:gd name="connsiteY11" fmla="*/ 969154 h 1286242"/>
                <a:gd name="connsiteX12" fmla="*/ 791393 w 1364730"/>
                <a:gd name="connsiteY12" fmla="*/ 958281 h 1286242"/>
                <a:gd name="connsiteX13" fmla="*/ 850051 w 1364730"/>
                <a:gd name="connsiteY13" fmla="*/ 960570 h 1286242"/>
                <a:gd name="connsiteX14" fmla="*/ 858922 w 1364730"/>
                <a:gd name="connsiteY14" fmla="*/ 970013 h 1286242"/>
                <a:gd name="connsiteX15" fmla="*/ 857491 w 1364730"/>
                <a:gd name="connsiteY15" fmla="*/ 998627 h 1286242"/>
                <a:gd name="connsiteX16" fmla="*/ 868364 w 1364730"/>
                <a:gd name="connsiteY16" fmla="*/ 1005780 h 1286242"/>
                <a:gd name="connsiteX17" fmla="*/ 1003995 w 1364730"/>
                <a:gd name="connsiteY17" fmla="*/ 925947 h 1286242"/>
                <a:gd name="connsiteX18" fmla="*/ 1108723 w 1364730"/>
                <a:gd name="connsiteY18" fmla="*/ 829518 h 1286242"/>
                <a:gd name="connsiteX19" fmla="*/ 1118165 w 1364730"/>
                <a:gd name="connsiteY19" fmla="*/ 823223 h 1286242"/>
                <a:gd name="connsiteX20" fmla="*/ 239429 w 1364730"/>
                <a:gd name="connsiteY20" fmla="*/ 793465 h 1286242"/>
                <a:gd name="connsiteX21" fmla="*/ 256026 w 1364730"/>
                <a:gd name="connsiteY21" fmla="*/ 811492 h 1286242"/>
                <a:gd name="connsiteX22" fmla="*/ 486941 w 1364730"/>
                <a:gd name="connsiteY22" fmla="*/ 991187 h 1286242"/>
                <a:gd name="connsiteX23" fmla="*/ 511549 w 1364730"/>
                <a:gd name="connsiteY23" fmla="*/ 977167 h 1286242"/>
                <a:gd name="connsiteX24" fmla="*/ 537588 w 1364730"/>
                <a:gd name="connsiteY24" fmla="*/ 952845 h 1286242"/>
                <a:gd name="connsiteX25" fmla="*/ 572211 w 1364730"/>
                <a:gd name="connsiteY25" fmla="*/ 954275 h 1286242"/>
                <a:gd name="connsiteX26" fmla="*/ 583370 w 1364730"/>
                <a:gd name="connsiteY26" fmla="*/ 966293 h 1286242"/>
                <a:gd name="connsiteX27" fmla="*/ 580795 w 1364730"/>
                <a:gd name="connsiteY27" fmla="*/ 1016369 h 1286242"/>
                <a:gd name="connsiteX28" fmla="*/ 591382 w 1364730"/>
                <a:gd name="connsiteY28" fmla="*/ 1029817 h 1286242"/>
                <a:gd name="connsiteX29" fmla="*/ 696968 w 1364730"/>
                <a:gd name="connsiteY29" fmla="*/ 1042121 h 1286242"/>
                <a:gd name="connsiteX30" fmla="*/ 708127 w 1364730"/>
                <a:gd name="connsiteY30" fmla="*/ 1051278 h 1286242"/>
                <a:gd name="connsiteX31" fmla="*/ 690100 w 1364730"/>
                <a:gd name="connsiteY31" fmla="*/ 1220100 h 1286242"/>
                <a:gd name="connsiteX32" fmla="*/ 660056 w 1364730"/>
                <a:gd name="connsiteY32" fmla="*/ 1257298 h 1286242"/>
                <a:gd name="connsiteX33" fmla="*/ 385075 w 1364730"/>
                <a:gd name="connsiteY33" fmla="*/ 1206652 h 1286242"/>
                <a:gd name="connsiteX34" fmla="*/ 268902 w 1364730"/>
                <a:gd name="connsiteY34" fmla="*/ 1005209 h 1286242"/>
                <a:gd name="connsiteX35" fmla="*/ 238571 w 1364730"/>
                <a:gd name="connsiteY35" fmla="*/ 798615 h 1286242"/>
                <a:gd name="connsiteX36" fmla="*/ 239429 w 1364730"/>
                <a:gd name="connsiteY36" fmla="*/ 793465 h 1286242"/>
                <a:gd name="connsiteX37" fmla="*/ 892686 w 1364730"/>
                <a:gd name="connsiteY37" fmla="*/ 465548 h 1286242"/>
                <a:gd name="connsiteX38" fmla="*/ 746469 w 1364730"/>
                <a:gd name="connsiteY38" fmla="*/ 601465 h 1286242"/>
                <a:gd name="connsiteX39" fmla="*/ 757056 w 1364730"/>
                <a:gd name="connsiteY39" fmla="*/ 612338 h 1286242"/>
                <a:gd name="connsiteX40" fmla="*/ 788245 w 1364730"/>
                <a:gd name="connsiteY40" fmla="*/ 612338 h 1286242"/>
                <a:gd name="connsiteX41" fmla="*/ 797116 w 1364730"/>
                <a:gd name="connsiteY41" fmla="*/ 604326 h 1286242"/>
                <a:gd name="connsiteX42" fmla="*/ 803124 w 1364730"/>
                <a:gd name="connsiteY42" fmla="*/ 575140 h 1286242"/>
                <a:gd name="connsiteX43" fmla="*/ 862069 w 1364730"/>
                <a:gd name="connsiteY43" fmla="*/ 518484 h 1286242"/>
                <a:gd name="connsiteX44" fmla="*/ 983679 w 1364730"/>
                <a:gd name="connsiteY44" fmla="*/ 578574 h 1286242"/>
                <a:gd name="connsiteX45" fmla="*/ 1000847 w 1364730"/>
                <a:gd name="connsiteY45" fmla="*/ 608332 h 1286242"/>
                <a:gd name="connsiteX46" fmla="*/ 1036614 w 1364730"/>
                <a:gd name="connsiteY46" fmla="*/ 600892 h 1286242"/>
                <a:gd name="connsiteX47" fmla="*/ 1043482 w 1364730"/>
                <a:gd name="connsiteY47" fmla="*/ 588588 h 1286242"/>
                <a:gd name="connsiteX48" fmla="*/ 1027744 w 1364730"/>
                <a:gd name="connsiteY48" fmla="*/ 553679 h 1286242"/>
                <a:gd name="connsiteX49" fmla="*/ 892686 w 1364730"/>
                <a:gd name="connsiteY49" fmla="*/ 465548 h 1286242"/>
                <a:gd name="connsiteX50" fmla="*/ 441158 w 1364730"/>
                <a:gd name="connsiteY50" fmla="*/ 464691 h 1286242"/>
                <a:gd name="connsiteX51" fmla="*/ 411399 w 1364730"/>
                <a:gd name="connsiteY51" fmla="*/ 467838 h 1286242"/>
                <a:gd name="connsiteX52" fmla="*/ 282350 w 1364730"/>
                <a:gd name="connsiteY52" fmla="*/ 589734 h 1286242"/>
                <a:gd name="connsiteX53" fmla="*/ 288359 w 1364730"/>
                <a:gd name="connsiteY53" fmla="*/ 600321 h 1286242"/>
                <a:gd name="connsiteX54" fmla="*/ 317259 w 1364730"/>
                <a:gd name="connsiteY54" fmla="*/ 607474 h 1286242"/>
                <a:gd name="connsiteX55" fmla="*/ 332711 w 1364730"/>
                <a:gd name="connsiteY55" fmla="*/ 599749 h 1286242"/>
                <a:gd name="connsiteX56" fmla="*/ 375632 w 1364730"/>
                <a:gd name="connsiteY56" fmla="*/ 537656 h 1286242"/>
                <a:gd name="connsiteX57" fmla="*/ 524425 w 1364730"/>
                <a:gd name="connsiteY57" fmla="*/ 580005 h 1286242"/>
                <a:gd name="connsiteX58" fmla="*/ 533868 w 1364730"/>
                <a:gd name="connsiteY58" fmla="*/ 611194 h 1286242"/>
                <a:gd name="connsiteX59" fmla="*/ 569349 w 1364730"/>
                <a:gd name="connsiteY59" fmla="*/ 612625 h 1286242"/>
                <a:gd name="connsiteX60" fmla="*/ 579650 w 1364730"/>
                <a:gd name="connsiteY60" fmla="*/ 600893 h 1286242"/>
                <a:gd name="connsiteX61" fmla="*/ 441158 w 1364730"/>
                <a:gd name="connsiteY61" fmla="*/ 464691 h 1286242"/>
                <a:gd name="connsiteX62" fmla="*/ 834707 w 1364730"/>
                <a:gd name="connsiteY62" fmla="*/ 268863 h 1286242"/>
                <a:gd name="connsiteX63" fmla="*/ 961932 w 1364730"/>
                <a:gd name="connsiteY63" fmla="*/ 335927 h 1286242"/>
                <a:gd name="connsiteX64" fmla="*/ 1034611 w 1364730"/>
                <a:gd name="connsiteY64" fmla="*/ 460398 h 1286242"/>
                <a:gd name="connsiteX65" fmla="*/ 1113872 w 1364730"/>
                <a:gd name="connsiteY65" fmla="*/ 770860 h 1286242"/>
                <a:gd name="connsiteX66" fmla="*/ 1105002 w 1364730"/>
                <a:gd name="connsiteY66" fmla="*/ 785740 h 1286242"/>
                <a:gd name="connsiteX67" fmla="*/ 948197 w 1364730"/>
                <a:gd name="connsiteY67" fmla="*/ 843826 h 1286242"/>
                <a:gd name="connsiteX68" fmla="*/ 937324 w 1364730"/>
                <a:gd name="connsiteY68" fmla="*/ 856702 h 1286242"/>
                <a:gd name="connsiteX69" fmla="*/ 935893 w 1364730"/>
                <a:gd name="connsiteY69" fmla="*/ 890181 h 1286242"/>
                <a:gd name="connsiteX70" fmla="*/ 925592 w 1364730"/>
                <a:gd name="connsiteY70" fmla="*/ 900482 h 1286242"/>
                <a:gd name="connsiteX71" fmla="*/ 896978 w 1364730"/>
                <a:gd name="connsiteY71" fmla="*/ 899337 h 1286242"/>
                <a:gd name="connsiteX72" fmla="*/ 887250 w 1364730"/>
                <a:gd name="connsiteY72" fmla="*/ 889322 h 1286242"/>
                <a:gd name="connsiteX73" fmla="*/ 885246 w 1364730"/>
                <a:gd name="connsiteY73" fmla="*/ 860994 h 1286242"/>
                <a:gd name="connsiteX74" fmla="*/ 856633 w 1364730"/>
                <a:gd name="connsiteY74" fmla="*/ 864714 h 1286242"/>
                <a:gd name="connsiteX75" fmla="*/ 739315 w 1364730"/>
                <a:gd name="connsiteY75" fmla="*/ 878735 h 1286242"/>
                <a:gd name="connsiteX76" fmla="*/ 725295 w 1364730"/>
                <a:gd name="connsiteY76" fmla="*/ 865286 h 1286242"/>
                <a:gd name="connsiteX77" fmla="*/ 725581 w 1364730"/>
                <a:gd name="connsiteY77" fmla="*/ 693030 h 1286242"/>
                <a:gd name="connsiteX78" fmla="*/ 708412 w 1364730"/>
                <a:gd name="connsiteY78" fmla="*/ 393441 h 1286242"/>
                <a:gd name="connsiteX79" fmla="*/ 691816 w 1364730"/>
                <a:gd name="connsiteY79" fmla="*/ 311605 h 1286242"/>
                <a:gd name="connsiteX80" fmla="*/ 696108 w 1364730"/>
                <a:gd name="connsiteY80" fmla="*/ 299015 h 1286242"/>
                <a:gd name="connsiteX81" fmla="*/ 834707 w 1364730"/>
                <a:gd name="connsiteY81" fmla="*/ 268863 h 1286242"/>
                <a:gd name="connsiteX82" fmla="*/ 567346 w 1364730"/>
                <a:gd name="connsiteY82" fmla="*/ 256381 h 1286242"/>
                <a:gd name="connsiteX83" fmla="*/ 664062 w 1364730"/>
                <a:gd name="connsiteY83" fmla="*/ 292721 h 1286242"/>
                <a:gd name="connsiteX84" fmla="*/ 682375 w 1364730"/>
                <a:gd name="connsiteY84" fmla="*/ 319904 h 1286242"/>
                <a:gd name="connsiteX85" fmla="*/ 700687 w 1364730"/>
                <a:gd name="connsiteY85" fmla="*/ 426920 h 1286242"/>
                <a:gd name="connsiteX86" fmla="*/ 713278 w 1364730"/>
                <a:gd name="connsiteY86" fmla="*/ 654974 h 1286242"/>
                <a:gd name="connsiteX87" fmla="*/ 712991 w 1364730"/>
                <a:gd name="connsiteY87" fmla="*/ 663272 h 1286242"/>
                <a:gd name="connsiteX88" fmla="*/ 712990 w 1364730"/>
                <a:gd name="connsiteY88" fmla="*/ 663315 h 1286242"/>
                <a:gd name="connsiteX89" fmla="*/ 712990 w 1364730"/>
                <a:gd name="connsiteY89" fmla="*/ 890165 h 1286242"/>
                <a:gd name="connsiteX90" fmla="*/ 712991 w 1364730"/>
                <a:gd name="connsiteY90" fmla="*/ 890180 h 1286242"/>
                <a:gd name="connsiteX91" fmla="*/ 712990 w 1364730"/>
                <a:gd name="connsiteY91" fmla="*/ 890343 h 1286242"/>
                <a:gd name="connsiteX92" fmla="*/ 712990 w 1364730"/>
                <a:gd name="connsiteY92" fmla="*/ 890466 h 1286242"/>
                <a:gd name="connsiteX93" fmla="*/ 712989 w 1364730"/>
                <a:gd name="connsiteY93" fmla="*/ 890461 h 1286242"/>
                <a:gd name="connsiteX94" fmla="*/ 712705 w 1364730"/>
                <a:gd name="connsiteY94" fmla="*/ 936821 h 1286242"/>
                <a:gd name="connsiteX95" fmla="*/ 704121 w 1364730"/>
                <a:gd name="connsiteY95" fmla="*/ 945119 h 1286242"/>
                <a:gd name="connsiteX96" fmla="*/ 644318 w 1364730"/>
                <a:gd name="connsiteY96" fmla="*/ 942830 h 1286242"/>
                <a:gd name="connsiteX97" fmla="*/ 637164 w 1364730"/>
                <a:gd name="connsiteY97" fmla="*/ 933387 h 1286242"/>
                <a:gd name="connsiteX98" fmla="*/ 639167 w 1364730"/>
                <a:gd name="connsiteY98" fmla="*/ 887891 h 1286242"/>
                <a:gd name="connsiteX99" fmla="*/ 629725 w 1364730"/>
                <a:gd name="connsiteY99" fmla="*/ 877876 h 1286242"/>
                <a:gd name="connsiteX100" fmla="*/ 504396 w 1364730"/>
                <a:gd name="connsiteY100" fmla="*/ 859849 h 1286242"/>
                <a:gd name="connsiteX101" fmla="*/ 493522 w 1364730"/>
                <a:gd name="connsiteY101" fmla="*/ 868720 h 1286242"/>
                <a:gd name="connsiteX102" fmla="*/ 492950 w 1364730"/>
                <a:gd name="connsiteY102" fmla="*/ 897334 h 1286242"/>
                <a:gd name="connsiteX103" fmla="*/ 486083 w 1364730"/>
                <a:gd name="connsiteY103" fmla="*/ 904773 h 1286242"/>
                <a:gd name="connsiteX104" fmla="*/ 440586 w 1364730"/>
                <a:gd name="connsiteY104" fmla="*/ 902484 h 1286242"/>
                <a:gd name="connsiteX105" fmla="*/ 434863 w 1364730"/>
                <a:gd name="connsiteY105" fmla="*/ 894186 h 1286242"/>
                <a:gd name="connsiteX106" fmla="*/ 436007 w 1364730"/>
                <a:gd name="connsiteY106" fmla="*/ 854699 h 1286242"/>
                <a:gd name="connsiteX107" fmla="*/ 424848 w 1364730"/>
                <a:gd name="connsiteY107" fmla="*/ 838675 h 1286242"/>
                <a:gd name="connsiteX108" fmla="*/ 246583 w 1364730"/>
                <a:gd name="connsiteY108" fmla="*/ 761131 h 1286242"/>
                <a:gd name="connsiteX109" fmla="*/ 236282 w 1364730"/>
                <a:gd name="connsiteY109" fmla="*/ 748255 h 1286242"/>
                <a:gd name="connsiteX110" fmla="*/ 263751 w 1364730"/>
                <a:gd name="connsiteY110" fmla="*/ 499600 h 1286242"/>
                <a:gd name="connsiteX111" fmla="*/ 402243 w 1364730"/>
                <a:gd name="connsiteY111" fmla="*/ 304452 h 1286242"/>
                <a:gd name="connsiteX112" fmla="*/ 567346 w 1364730"/>
                <a:gd name="connsiteY112" fmla="*/ 256381 h 1286242"/>
                <a:gd name="connsiteX113" fmla="*/ 1070952 w 1364730"/>
                <a:gd name="connsiteY113" fmla="*/ 250372 h 1286242"/>
                <a:gd name="connsiteX114" fmla="*/ 1293568 w 1364730"/>
                <a:gd name="connsiteY114" fmla="*/ 389435 h 1286242"/>
                <a:gd name="connsiteX115" fmla="*/ 1356233 w 1364730"/>
                <a:gd name="connsiteY115" fmla="*/ 576285 h 1286242"/>
                <a:gd name="connsiteX116" fmla="*/ 1326188 w 1364730"/>
                <a:gd name="connsiteY116" fmla="*/ 953417 h 1286242"/>
                <a:gd name="connsiteX117" fmla="*/ 1146779 w 1364730"/>
                <a:gd name="connsiteY117" fmla="*/ 1156003 h 1286242"/>
                <a:gd name="connsiteX118" fmla="*/ 1106147 w 1364730"/>
                <a:gd name="connsiteY118" fmla="*/ 1169738 h 1286242"/>
                <a:gd name="connsiteX119" fmla="*/ 1098421 w 1364730"/>
                <a:gd name="connsiteY119" fmla="*/ 1169452 h 1286242"/>
                <a:gd name="connsiteX120" fmla="*/ 1115303 w 1364730"/>
                <a:gd name="connsiteY120" fmla="*/ 1115372 h 1286242"/>
                <a:gd name="connsiteX121" fmla="*/ 1133044 w 1364730"/>
                <a:gd name="connsiteY121" fmla="*/ 901339 h 1286242"/>
                <a:gd name="connsiteX122" fmla="*/ 1129324 w 1364730"/>
                <a:gd name="connsiteY122" fmla="*/ 816642 h 1286242"/>
                <a:gd name="connsiteX123" fmla="*/ 1135619 w 1364730"/>
                <a:gd name="connsiteY123" fmla="*/ 798329 h 1286242"/>
                <a:gd name="connsiteX124" fmla="*/ 1168811 w 1364730"/>
                <a:gd name="connsiteY124" fmla="*/ 756266 h 1286242"/>
                <a:gd name="connsiteX125" fmla="*/ 1166522 w 1364730"/>
                <a:gd name="connsiteY125" fmla="*/ 755122 h 1286242"/>
                <a:gd name="connsiteX126" fmla="*/ 1135619 w 1364730"/>
                <a:gd name="connsiteY126" fmla="*/ 770860 h 1286242"/>
                <a:gd name="connsiteX127" fmla="*/ 1124173 w 1364730"/>
                <a:gd name="connsiteY127" fmla="*/ 764564 h 1286242"/>
                <a:gd name="connsiteX128" fmla="*/ 1102999 w 1364730"/>
                <a:gd name="connsiteY128" fmla="*/ 631223 h 1286242"/>
                <a:gd name="connsiteX129" fmla="*/ 1018874 w 1364730"/>
                <a:gd name="connsiteY129" fmla="*/ 400309 h 1286242"/>
                <a:gd name="connsiteX130" fmla="*/ 937038 w 1364730"/>
                <a:gd name="connsiteY130" fmla="*/ 297012 h 1286242"/>
                <a:gd name="connsiteX131" fmla="*/ 939327 w 1364730"/>
                <a:gd name="connsiteY131" fmla="*/ 285567 h 1286242"/>
                <a:gd name="connsiteX132" fmla="*/ 1070952 w 1364730"/>
                <a:gd name="connsiteY132" fmla="*/ 250372 h 1286242"/>
                <a:gd name="connsiteX133" fmla="*/ 421987 w 1364730"/>
                <a:gd name="connsiteY133" fmla="*/ 224047 h 1286242"/>
                <a:gd name="connsiteX134" fmla="*/ 485510 w 1364730"/>
                <a:gd name="connsiteY134" fmla="*/ 234920 h 1286242"/>
                <a:gd name="connsiteX135" fmla="*/ 518702 w 1364730"/>
                <a:gd name="connsiteY135" fmla="*/ 244363 h 1286242"/>
                <a:gd name="connsiteX136" fmla="*/ 513838 w 1364730"/>
                <a:gd name="connsiteY136" fmla="*/ 248083 h 1286242"/>
                <a:gd name="connsiteX137" fmla="*/ 258314 w 1364730"/>
                <a:gd name="connsiteY137" fmla="*/ 477281 h 1286242"/>
                <a:gd name="connsiteX138" fmla="*/ 224264 w 1364730"/>
                <a:gd name="connsiteY138" fmla="*/ 726222 h 1286242"/>
                <a:gd name="connsiteX139" fmla="*/ 224264 w 1364730"/>
                <a:gd name="connsiteY139" fmla="*/ 746538 h 1286242"/>
                <a:gd name="connsiteX140" fmla="*/ 177337 w 1364730"/>
                <a:gd name="connsiteY140" fmla="*/ 719069 h 1286242"/>
                <a:gd name="connsiteX141" fmla="*/ 217683 w 1364730"/>
                <a:gd name="connsiteY141" fmla="*/ 768285 h 1286242"/>
                <a:gd name="connsiteX142" fmla="*/ 225694 w 1364730"/>
                <a:gd name="connsiteY142" fmla="*/ 787456 h 1286242"/>
                <a:gd name="connsiteX143" fmla="*/ 247441 w 1364730"/>
                <a:gd name="connsiteY143" fmla="*/ 970013 h 1286242"/>
                <a:gd name="connsiteX144" fmla="*/ 320980 w 1364730"/>
                <a:gd name="connsiteY144" fmla="*/ 1149423 h 1286242"/>
                <a:gd name="connsiteX145" fmla="*/ 324128 w 1364730"/>
                <a:gd name="connsiteY145" fmla="*/ 1155145 h 1286242"/>
                <a:gd name="connsiteX146" fmla="*/ 210815 w 1364730"/>
                <a:gd name="connsiteY146" fmla="*/ 1123956 h 1286242"/>
                <a:gd name="connsiteX147" fmla="*/ 66315 w 1364730"/>
                <a:gd name="connsiteY147" fmla="*/ 969441 h 1286242"/>
                <a:gd name="connsiteX148" fmla="*/ 66315 w 1364730"/>
                <a:gd name="connsiteY148" fmla="*/ 416905 h 1286242"/>
                <a:gd name="connsiteX149" fmla="*/ 421987 w 1364730"/>
                <a:gd name="connsiteY149" fmla="*/ 224047 h 1286242"/>
                <a:gd name="connsiteX150" fmla="*/ 729874 w 1364730"/>
                <a:gd name="connsiteY150" fmla="*/ 0 h 1286242"/>
                <a:gd name="connsiteX151" fmla="*/ 751335 w 1364730"/>
                <a:gd name="connsiteY151" fmla="*/ 0 h 1286242"/>
                <a:gd name="connsiteX152" fmla="*/ 786530 w 1364730"/>
                <a:gd name="connsiteY152" fmla="*/ 24322 h 1286242"/>
                <a:gd name="connsiteX153" fmla="*/ 811138 w 1364730"/>
                <a:gd name="connsiteY153" fmla="*/ 53508 h 1286242"/>
                <a:gd name="connsiteX154" fmla="*/ 808277 w 1364730"/>
                <a:gd name="connsiteY154" fmla="*/ 114170 h 1286242"/>
                <a:gd name="connsiteX155" fmla="*/ 758774 w 1364730"/>
                <a:gd name="connsiteY155" fmla="*/ 172542 h 1286242"/>
                <a:gd name="connsiteX156" fmla="*/ 729016 w 1364730"/>
                <a:gd name="connsiteY156" fmla="*/ 212888 h 1286242"/>
                <a:gd name="connsiteX157" fmla="*/ 712133 w 1364730"/>
                <a:gd name="connsiteY157" fmla="*/ 264679 h 1286242"/>
                <a:gd name="connsiteX158" fmla="*/ 709271 w 1364730"/>
                <a:gd name="connsiteY158" fmla="*/ 278986 h 1286242"/>
                <a:gd name="connsiteX159" fmla="*/ 682660 w 1364730"/>
                <a:gd name="connsiteY159" fmla="*/ 292721 h 1286242"/>
                <a:gd name="connsiteX160" fmla="*/ 676079 w 1364730"/>
                <a:gd name="connsiteY160" fmla="*/ 288143 h 1286242"/>
                <a:gd name="connsiteX161" fmla="*/ 629724 w 1364730"/>
                <a:gd name="connsiteY161" fmla="*/ 258956 h 1286242"/>
                <a:gd name="connsiteX162" fmla="*/ 619710 w 1364730"/>
                <a:gd name="connsiteY162" fmla="*/ 244649 h 1286242"/>
                <a:gd name="connsiteX163" fmla="*/ 624574 w 1364730"/>
                <a:gd name="connsiteY163" fmla="*/ 131910 h 1286242"/>
                <a:gd name="connsiteX164" fmla="*/ 692675 w 1364730"/>
                <a:gd name="connsiteY164" fmla="*/ 20888 h 1286242"/>
                <a:gd name="connsiteX165" fmla="*/ 729874 w 1364730"/>
                <a:gd name="connsiteY165" fmla="*/ 0 h 1286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</a:cxnLst>
              <a:rect l="l" t="t" r="r" b="b"/>
              <a:pathLst>
                <a:path w="1364730" h="1286242">
                  <a:moveTo>
                    <a:pt x="1118165" y="823223"/>
                  </a:moveTo>
                  <a:cubicBezTo>
                    <a:pt x="1120740" y="862996"/>
                    <a:pt x="1122743" y="901911"/>
                    <a:pt x="1121885" y="941113"/>
                  </a:cubicBezTo>
                  <a:cubicBezTo>
                    <a:pt x="1120740" y="996910"/>
                    <a:pt x="1116448" y="1052422"/>
                    <a:pt x="1105861" y="1107647"/>
                  </a:cubicBezTo>
                  <a:cubicBezTo>
                    <a:pt x="1088407" y="1199211"/>
                    <a:pt x="1032896" y="1253006"/>
                    <a:pt x="944478" y="1275325"/>
                  </a:cubicBezTo>
                  <a:cubicBezTo>
                    <a:pt x="877235" y="1292207"/>
                    <a:pt x="810850" y="1290204"/>
                    <a:pt x="745896" y="1264451"/>
                  </a:cubicBezTo>
                  <a:cubicBezTo>
                    <a:pt x="731017" y="1258442"/>
                    <a:pt x="717282" y="1250430"/>
                    <a:pt x="704120" y="1241274"/>
                  </a:cubicBezTo>
                  <a:cubicBezTo>
                    <a:pt x="699256" y="1237840"/>
                    <a:pt x="697825" y="1234120"/>
                    <a:pt x="698970" y="1228112"/>
                  </a:cubicBezTo>
                  <a:cubicBezTo>
                    <a:pt x="710988" y="1172887"/>
                    <a:pt x="714421" y="1116803"/>
                    <a:pt x="717855" y="1060720"/>
                  </a:cubicBezTo>
                  <a:cubicBezTo>
                    <a:pt x="718999" y="1042693"/>
                    <a:pt x="718713" y="1042693"/>
                    <a:pt x="736740" y="1040404"/>
                  </a:cubicBezTo>
                  <a:cubicBezTo>
                    <a:pt x="747327" y="1038973"/>
                    <a:pt x="757914" y="1037256"/>
                    <a:pt x="768788" y="1036112"/>
                  </a:cubicBezTo>
                  <a:cubicBezTo>
                    <a:pt x="775369" y="1035253"/>
                    <a:pt x="778516" y="1032106"/>
                    <a:pt x="778516" y="1025239"/>
                  </a:cubicBezTo>
                  <a:cubicBezTo>
                    <a:pt x="778802" y="1006639"/>
                    <a:pt x="779947" y="987753"/>
                    <a:pt x="780233" y="969154"/>
                  </a:cubicBezTo>
                  <a:cubicBezTo>
                    <a:pt x="780519" y="961142"/>
                    <a:pt x="782808" y="957709"/>
                    <a:pt x="791393" y="958281"/>
                  </a:cubicBezTo>
                  <a:cubicBezTo>
                    <a:pt x="810850" y="959425"/>
                    <a:pt x="830308" y="959998"/>
                    <a:pt x="850051" y="960570"/>
                  </a:cubicBezTo>
                  <a:cubicBezTo>
                    <a:pt x="856632" y="960856"/>
                    <a:pt x="859494" y="962859"/>
                    <a:pt x="858922" y="970013"/>
                  </a:cubicBezTo>
                  <a:cubicBezTo>
                    <a:pt x="858063" y="979455"/>
                    <a:pt x="858922" y="989184"/>
                    <a:pt x="857491" y="998627"/>
                  </a:cubicBezTo>
                  <a:cubicBezTo>
                    <a:pt x="855774" y="1010072"/>
                    <a:pt x="859780" y="1009500"/>
                    <a:pt x="868364" y="1005780"/>
                  </a:cubicBezTo>
                  <a:cubicBezTo>
                    <a:pt x="917009" y="985178"/>
                    <a:pt x="962219" y="957995"/>
                    <a:pt x="1003995" y="925947"/>
                  </a:cubicBezTo>
                  <a:cubicBezTo>
                    <a:pt x="1041766" y="897047"/>
                    <a:pt x="1076675" y="864999"/>
                    <a:pt x="1108723" y="829518"/>
                  </a:cubicBezTo>
                  <a:cubicBezTo>
                    <a:pt x="1111298" y="826943"/>
                    <a:pt x="1112728" y="823795"/>
                    <a:pt x="1118165" y="823223"/>
                  </a:cubicBezTo>
                  <a:close/>
                  <a:moveTo>
                    <a:pt x="239429" y="793465"/>
                  </a:moveTo>
                  <a:cubicBezTo>
                    <a:pt x="245438" y="800046"/>
                    <a:pt x="250875" y="805769"/>
                    <a:pt x="256026" y="811492"/>
                  </a:cubicBezTo>
                  <a:cubicBezTo>
                    <a:pt x="323555" y="883599"/>
                    <a:pt x="397665" y="947122"/>
                    <a:pt x="486941" y="991187"/>
                  </a:cubicBezTo>
                  <a:cubicBezTo>
                    <a:pt x="512408" y="1003779"/>
                    <a:pt x="510119" y="1006354"/>
                    <a:pt x="511549" y="977167"/>
                  </a:cubicBezTo>
                  <a:cubicBezTo>
                    <a:pt x="512694" y="951986"/>
                    <a:pt x="512408" y="951986"/>
                    <a:pt x="537588" y="952845"/>
                  </a:cubicBezTo>
                  <a:cubicBezTo>
                    <a:pt x="549034" y="953131"/>
                    <a:pt x="560765" y="954562"/>
                    <a:pt x="572211" y="954275"/>
                  </a:cubicBezTo>
                  <a:cubicBezTo>
                    <a:pt x="581081" y="954275"/>
                    <a:pt x="584229" y="956851"/>
                    <a:pt x="583370" y="966293"/>
                  </a:cubicBezTo>
                  <a:cubicBezTo>
                    <a:pt x="581940" y="982889"/>
                    <a:pt x="582226" y="999772"/>
                    <a:pt x="580795" y="1016369"/>
                  </a:cubicBezTo>
                  <a:cubicBezTo>
                    <a:pt x="579937" y="1025239"/>
                    <a:pt x="583657" y="1028100"/>
                    <a:pt x="591382" y="1029817"/>
                  </a:cubicBezTo>
                  <a:cubicBezTo>
                    <a:pt x="626005" y="1038115"/>
                    <a:pt x="661200" y="1042407"/>
                    <a:pt x="696968" y="1042121"/>
                  </a:cubicBezTo>
                  <a:cubicBezTo>
                    <a:pt x="703263" y="1042121"/>
                    <a:pt x="708699" y="1041549"/>
                    <a:pt x="708127" y="1051278"/>
                  </a:cubicBezTo>
                  <a:cubicBezTo>
                    <a:pt x="703549" y="1107647"/>
                    <a:pt x="700688" y="1164303"/>
                    <a:pt x="690100" y="1220100"/>
                  </a:cubicBezTo>
                  <a:cubicBezTo>
                    <a:pt x="686667" y="1238699"/>
                    <a:pt x="678083" y="1250145"/>
                    <a:pt x="660056" y="1257298"/>
                  </a:cubicBezTo>
                  <a:cubicBezTo>
                    <a:pt x="557618" y="1298216"/>
                    <a:pt x="466052" y="1279331"/>
                    <a:pt x="385075" y="1206652"/>
                  </a:cubicBezTo>
                  <a:cubicBezTo>
                    <a:pt x="324699" y="1152285"/>
                    <a:pt x="291221" y="1081609"/>
                    <a:pt x="268902" y="1005209"/>
                  </a:cubicBezTo>
                  <a:cubicBezTo>
                    <a:pt x="249158" y="937679"/>
                    <a:pt x="241432" y="868434"/>
                    <a:pt x="238571" y="798615"/>
                  </a:cubicBezTo>
                  <a:cubicBezTo>
                    <a:pt x="238285" y="797185"/>
                    <a:pt x="238857" y="796326"/>
                    <a:pt x="239429" y="793465"/>
                  </a:cubicBezTo>
                  <a:close/>
                  <a:moveTo>
                    <a:pt x="892686" y="465548"/>
                  </a:moveTo>
                  <a:cubicBezTo>
                    <a:pt x="787673" y="465835"/>
                    <a:pt x="751619" y="539945"/>
                    <a:pt x="746469" y="601465"/>
                  </a:cubicBezTo>
                  <a:cubicBezTo>
                    <a:pt x="745610" y="610049"/>
                    <a:pt x="748758" y="612624"/>
                    <a:pt x="757056" y="612338"/>
                  </a:cubicBezTo>
                  <a:cubicBezTo>
                    <a:pt x="767357" y="611766"/>
                    <a:pt x="777944" y="612052"/>
                    <a:pt x="788245" y="612338"/>
                  </a:cubicBezTo>
                  <a:cubicBezTo>
                    <a:pt x="793968" y="612624"/>
                    <a:pt x="796829" y="610621"/>
                    <a:pt x="797116" y="604326"/>
                  </a:cubicBezTo>
                  <a:cubicBezTo>
                    <a:pt x="797402" y="594311"/>
                    <a:pt x="799977" y="584582"/>
                    <a:pt x="803124" y="575140"/>
                  </a:cubicBezTo>
                  <a:cubicBezTo>
                    <a:pt x="812853" y="545954"/>
                    <a:pt x="830594" y="525065"/>
                    <a:pt x="862069" y="518484"/>
                  </a:cubicBezTo>
                  <a:cubicBezTo>
                    <a:pt x="911857" y="507897"/>
                    <a:pt x="956495" y="530216"/>
                    <a:pt x="983679" y="578574"/>
                  </a:cubicBezTo>
                  <a:cubicBezTo>
                    <a:pt x="989401" y="588588"/>
                    <a:pt x="988543" y="605757"/>
                    <a:pt x="1000847" y="608332"/>
                  </a:cubicBezTo>
                  <a:cubicBezTo>
                    <a:pt x="1011720" y="610621"/>
                    <a:pt x="1024597" y="603182"/>
                    <a:pt x="1036614" y="600892"/>
                  </a:cubicBezTo>
                  <a:cubicBezTo>
                    <a:pt x="1045199" y="599462"/>
                    <a:pt x="1045771" y="595170"/>
                    <a:pt x="1043482" y="588588"/>
                  </a:cubicBezTo>
                  <a:cubicBezTo>
                    <a:pt x="1038904" y="576571"/>
                    <a:pt x="1034039" y="564839"/>
                    <a:pt x="1027744" y="553679"/>
                  </a:cubicBezTo>
                  <a:cubicBezTo>
                    <a:pt x="996269" y="497882"/>
                    <a:pt x="949914" y="466121"/>
                    <a:pt x="892686" y="465548"/>
                  </a:cubicBezTo>
                  <a:close/>
                  <a:moveTo>
                    <a:pt x="441158" y="464691"/>
                  </a:moveTo>
                  <a:cubicBezTo>
                    <a:pt x="431143" y="465549"/>
                    <a:pt x="421128" y="465835"/>
                    <a:pt x="411399" y="467838"/>
                  </a:cubicBezTo>
                  <a:cubicBezTo>
                    <a:pt x="343012" y="481573"/>
                    <a:pt x="305241" y="527641"/>
                    <a:pt x="282350" y="589734"/>
                  </a:cubicBezTo>
                  <a:cubicBezTo>
                    <a:pt x="279775" y="596315"/>
                    <a:pt x="281778" y="598890"/>
                    <a:pt x="288359" y="600321"/>
                  </a:cubicBezTo>
                  <a:cubicBezTo>
                    <a:pt x="298088" y="602324"/>
                    <a:pt x="307817" y="604613"/>
                    <a:pt x="317259" y="607474"/>
                  </a:cubicBezTo>
                  <a:cubicBezTo>
                    <a:pt x="325271" y="610050"/>
                    <a:pt x="329563" y="608905"/>
                    <a:pt x="332711" y="599749"/>
                  </a:cubicBezTo>
                  <a:cubicBezTo>
                    <a:pt x="341295" y="575427"/>
                    <a:pt x="355030" y="553966"/>
                    <a:pt x="375632" y="537656"/>
                  </a:cubicBezTo>
                  <a:cubicBezTo>
                    <a:pt x="430284" y="494163"/>
                    <a:pt x="505254" y="515624"/>
                    <a:pt x="524425" y="580005"/>
                  </a:cubicBezTo>
                  <a:cubicBezTo>
                    <a:pt x="527573" y="590878"/>
                    <a:pt x="522995" y="606330"/>
                    <a:pt x="533868" y="611194"/>
                  </a:cubicBezTo>
                  <a:cubicBezTo>
                    <a:pt x="543883" y="615772"/>
                    <a:pt x="557331" y="612053"/>
                    <a:pt x="569349" y="612625"/>
                  </a:cubicBezTo>
                  <a:cubicBezTo>
                    <a:pt x="578220" y="613197"/>
                    <a:pt x="580223" y="609191"/>
                    <a:pt x="579650" y="600893"/>
                  </a:cubicBezTo>
                  <a:cubicBezTo>
                    <a:pt x="573928" y="537942"/>
                    <a:pt x="537302" y="465549"/>
                    <a:pt x="441158" y="464691"/>
                  </a:cubicBezTo>
                  <a:close/>
                  <a:moveTo>
                    <a:pt x="834707" y="268863"/>
                  </a:moveTo>
                  <a:cubicBezTo>
                    <a:pt x="882171" y="274049"/>
                    <a:pt x="927739" y="295439"/>
                    <a:pt x="961932" y="335927"/>
                  </a:cubicBezTo>
                  <a:cubicBezTo>
                    <a:pt x="993407" y="373411"/>
                    <a:pt x="1016298" y="415474"/>
                    <a:pt x="1034611" y="460398"/>
                  </a:cubicBezTo>
                  <a:cubicBezTo>
                    <a:pt x="1075243" y="560261"/>
                    <a:pt x="1105288" y="662986"/>
                    <a:pt x="1113872" y="770860"/>
                  </a:cubicBezTo>
                  <a:cubicBezTo>
                    <a:pt x="1114444" y="779445"/>
                    <a:pt x="1112155" y="782878"/>
                    <a:pt x="1105002" y="785740"/>
                  </a:cubicBezTo>
                  <a:cubicBezTo>
                    <a:pt x="1054069" y="808917"/>
                    <a:pt x="1001991" y="828947"/>
                    <a:pt x="948197" y="843826"/>
                  </a:cubicBezTo>
                  <a:cubicBezTo>
                    <a:pt x="940758" y="845829"/>
                    <a:pt x="937324" y="848690"/>
                    <a:pt x="937324" y="856702"/>
                  </a:cubicBezTo>
                  <a:cubicBezTo>
                    <a:pt x="937324" y="867862"/>
                    <a:pt x="935893" y="879021"/>
                    <a:pt x="935893" y="890181"/>
                  </a:cubicBezTo>
                  <a:cubicBezTo>
                    <a:pt x="935893" y="897906"/>
                    <a:pt x="933604" y="901340"/>
                    <a:pt x="925592" y="900482"/>
                  </a:cubicBezTo>
                  <a:cubicBezTo>
                    <a:pt x="916150" y="899623"/>
                    <a:pt x="906421" y="899623"/>
                    <a:pt x="896978" y="899337"/>
                  </a:cubicBezTo>
                  <a:cubicBezTo>
                    <a:pt x="890111" y="899337"/>
                    <a:pt x="886963" y="896762"/>
                    <a:pt x="887250" y="889322"/>
                  </a:cubicBezTo>
                  <a:cubicBezTo>
                    <a:pt x="887536" y="879593"/>
                    <a:pt x="892686" y="866145"/>
                    <a:pt x="885246" y="860994"/>
                  </a:cubicBezTo>
                  <a:cubicBezTo>
                    <a:pt x="878379" y="856130"/>
                    <a:pt x="866361" y="862997"/>
                    <a:pt x="856633" y="864714"/>
                  </a:cubicBezTo>
                  <a:cubicBezTo>
                    <a:pt x="818004" y="871868"/>
                    <a:pt x="778803" y="876446"/>
                    <a:pt x="739315" y="878735"/>
                  </a:cubicBezTo>
                  <a:cubicBezTo>
                    <a:pt x="728728" y="879307"/>
                    <a:pt x="725008" y="876732"/>
                    <a:pt x="725295" y="865286"/>
                  </a:cubicBezTo>
                  <a:cubicBezTo>
                    <a:pt x="726725" y="807772"/>
                    <a:pt x="726725" y="750544"/>
                    <a:pt x="725581" y="693030"/>
                  </a:cubicBezTo>
                  <a:cubicBezTo>
                    <a:pt x="723864" y="592881"/>
                    <a:pt x="720716" y="493018"/>
                    <a:pt x="708412" y="393441"/>
                  </a:cubicBezTo>
                  <a:cubicBezTo>
                    <a:pt x="704979" y="365686"/>
                    <a:pt x="700973" y="338216"/>
                    <a:pt x="691816" y="311605"/>
                  </a:cubicBezTo>
                  <a:cubicBezTo>
                    <a:pt x="689813" y="305596"/>
                    <a:pt x="690385" y="302163"/>
                    <a:pt x="696108" y="299015"/>
                  </a:cubicBezTo>
                  <a:cubicBezTo>
                    <a:pt x="737884" y="274693"/>
                    <a:pt x="787244" y="263677"/>
                    <a:pt x="834707" y="268863"/>
                  </a:cubicBezTo>
                  <a:close/>
                  <a:moveTo>
                    <a:pt x="567346" y="256381"/>
                  </a:moveTo>
                  <a:cubicBezTo>
                    <a:pt x="603400" y="258098"/>
                    <a:pt x="635734" y="269830"/>
                    <a:pt x="664062" y="292721"/>
                  </a:cubicBezTo>
                  <a:cubicBezTo>
                    <a:pt x="673218" y="299874"/>
                    <a:pt x="679227" y="308745"/>
                    <a:pt x="682375" y="319904"/>
                  </a:cubicBezTo>
                  <a:cubicBezTo>
                    <a:pt x="692675" y="354813"/>
                    <a:pt x="696968" y="390867"/>
                    <a:pt x="700687" y="426920"/>
                  </a:cubicBezTo>
                  <a:cubicBezTo>
                    <a:pt x="708413" y="502747"/>
                    <a:pt x="711847" y="578860"/>
                    <a:pt x="713278" y="654974"/>
                  </a:cubicBezTo>
                  <a:cubicBezTo>
                    <a:pt x="713564" y="657835"/>
                    <a:pt x="712991" y="660410"/>
                    <a:pt x="712991" y="663272"/>
                  </a:cubicBezTo>
                  <a:lnTo>
                    <a:pt x="712990" y="663315"/>
                  </a:lnTo>
                  <a:lnTo>
                    <a:pt x="712990" y="890165"/>
                  </a:lnTo>
                  <a:lnTo>
                    <a:pt x="712991" y="890180"/>
                  </a:lnTo>
                  <a:lnTo>
                    <a:pt x="712990" y="890343"/>
                  </a:lnTo>
                  <a:lnTo>
                    <a:pt x="712990" y="890466"/>
                  </a:lnTo>
                  <a:lnTo>
                    <a:pt x="712989" y="890461"/>
                  </a:lnTo>
                  <a:lnTo>
                    <a:pt x="712705" y="936821"/>
                  </a:lnTo>
                  <a:cubicBezTo>
                    <a:pt x="712705" y="942830"/>
                    <a:pt x="710416" y="945405"/>
                    <a:pt x="704121" y="945119"/>
                  </a:cubicBezTo>
                  <a:cubicBezTo>
                    <a:pt x="684091" y="943975"/>
                    <a:pt x="664348" y="943402"/>
                    <a:pt x="644318" y="942830"/>
                  </a:cubicBezTo>
                  <a:cubicBezTo>
                    <a:pt x="637164" y="942830"/>
                    <a:pt x="636878" y="938538"/>
                    <a:pt x="637164" y="933387"/>
                  </a:cubicBezTo>
                  <a:cubicBezTo>
                    <a:pt x="638023" y="918222"/>
                    <a:pt x="638309" y="903057"/>
                    <a:pt x="639167" y="887891"/>
                  </a:cubicBezTo>
                  <a:cubicBezTo>
                    <a:pt x="639454" y="880738"/>
                    <a:pt x="636878" y="878449"/>
                    <a:pt x="629725" y="877876"/>
                  </a:cubicBezTo>
                  <a:cubicBezTo>
                    <a:pt x="587376" y="874729"/>
                    <a:pt x="545600" y="869292"/>
                    <a:pt x="504396" y="859849"/>
                  </a:cubicBezTo>
                  <a:cubicBezTo>
                    <a:pt x="496670" y="858133"/>
                    <a:pt x="493522" y="860708"/>
                    <a:pt x="493522" y="868720"/>
                  </a:cubicBezTo>
                  <a:cubicBezTo>
                    <a:pt x="493808" y="878162"/>
                    <a:pt x="492950" y="887891"/>
                    <a:pt x="492950" y="897334"/>
                  </a:cubicBezTo>
                  <a:cubicBezTo>
                    <a:pt x="492950" y="902198"/>
                    <a:pt x="491519" y="905060"/>
                    <a:pt x="486083" y="904773"/>
                  </a:cubicBezTo>
                  <a:cubicBezTo>
                    <a:pt x="470916" y="903915"/>
                    <a:pt x="455751" y="903057"/>
                    <a:pt x="440586" y="902484"/>
                  </a:cubicBezTo>
                  <a:cubicBezTo>
                    <a:pt x="434577" y="902198"/>
                    <a:pt x="434863" y="898192"/>
                    <a:pt x="434863" y="894186"/>
                  </a:cubicBezTo>
                  <a:cubicBezTo>
                    <a:pt x="435149" y="881024"/>
                    <a:pt x="434863" y="867861"/>
                    <a:pt x="436007" y="854699"/>
                  </a:cubicBezTo>
                  <a:cubicBezTo>
                    <a:pt x="436866" y="845542"/>
                    <a:pt x="434004" y="841537"/>
                    <a:pt x="424848" y="838675"/>
                  </a:cubicBezTo>
                  <a:cubicBezTo>
                    <a:pt x="362756" y="819504"/>
                    <a:pt x="303239" y="793465"/>
                    <a:pt x="246583" y="761131"/>
                  </a:cubicBezTo>
                  <a:cubicBezTo>
                    <a:pt x="241432" y="758270"/>
                    <a:pt x="236282" y="755981"/>
                    <a:pt x="236282" y="748255"/>
                  </a:cubicBezTo>
                  <a:cubicBezTo>
                    <a:pt x="235137" y="664130"/>
                    <a:pt x="240002" y="580863"/>
                    <a:pt x="263751" y="499600"/>
                  </a:cubicBezTo>
                  <a:cubicBezTo>
                    <a:pt x="287501" y="418908"/>
                    <a:pt x="328419" y="349663"/>
                    <a:pt x="402243" y="304452"/>
                  </a:cubicBezTo>
                  <a:cubicBezTo>
                    <a:pt x="452603" y="273549"/>
                    <a:pt x="506971" y="253806"/>
                    <a:pt x="567346" y="256381"/>
                  </a:cubicBezTo>
                  <a:close/>
                  <a:moveTo>
                    <a:pt x="1070952" y="250372"/>
                  </a:moveTo>
                  <a:cubicBezTo>
                    <a:pt x="1168525" y="258670"/>
                    <a:pt x="1241491" y="308172"/>
                    <a:pt x="1293568" y="389435"/>
                  </a:cubicBezTo>
                  <a:cubicBezTo>
                    <a:pt x="1329908" y="446091"/>
                    <a:pt x="1347076" y="510186"/>
                    <a:pt x="1356233" y="576285"/>
                  </a:cubicBezTo>
                  <a:cubicBezTo>
                    <a:pt x="1373687" y="704189"/>
                    <a:pt x="1364531" y="830090"/>
                    <a:pt x="1326188" y="953417"/>
                  </a:cubicBezTo>
                  <a:cubicBezTo>
                    <a:pt x="1296716" y="1047556"/>
                    <a:pt x="1238916" y="1117088"/>
                    <a:pt x="1146779" y="1156003"/>
                  </a:cubicBezTo>
                  <a:cubicBezTo>
                    <a:pt x="1133616" y="1161440"/>
                    <a:pt x="1119595" y="1165446"/>
                    <a:pt x="1106147" y="1169738"/>
                  </a:cubicBezTo>
                  <a:cubicBezTo>
                    <a:pt x="1104144" y="1170310"/>
                    <a:pt x="1101569" y="1171741"/>
                    <a:pt x="1098421" y="1169452"/>
                  </a:cubicBezTo>
                  <a:cubicBezTo>
                    <a:pt x="1104716" y="1151711"/>
                    <a:pt x="1111011" y="1133971"/>
                    <a:pt x="1115303" y="1115372"/>
                  </a:cubicBezTo>
                  <a:cubicBezTo>
                    <a:pt x="1131327" y="1044981"/>
                    <a:pt x="1134188" y="973160"/>
                    <a:pt x="1133044" y="901339"/>
                  </a:cubicBezTo>
                  <a:cubicBezTo>
                    <a:pt x="1132472" y="873011"/>
                    <a:pt x="1130755" y="844684"/>
                    <a:pt x="1129324" y="816642"/>
                  </a:cubicBezTo>
                  <a:cubicBezTo>
                    <a:pt x="1128752" y="809202"/>
                    <a:pt x="1131041" y="803766"/>
                    <a:pt x="1135619" y="798329"/>
                  </a:cubicBezTo>
                  <a:cubicBezTo>
                    <a:pt x="1147065" y="784594"/>
                    <a:pt x="1157652" y="770287"/>
                    <a:pt x="1168811" y="756266"/>
                  </a:cubicBezTo>
                  <a:cubicBezTo>
                    <a:pt x="1167953" y="756553"/>
                    <a:pt x="1167381" y="755980"/>
                    <a:pt x="1166522" y="755122"/>
                  </a:cubicBezTo>
                  <a:cubicBezTo>
                    <a:pt x="1156221" y="760272"/>
                    <a:pt x="1145920" y="765423"/>
                    <a:pt x="1135619" y="770860"/>
                  </a:cubicBezTo>
                  <a:cubicBezTo>
                    <a:pt x="1127893" y="775152"/>
                    <a:pt x="1125318" y="774293"/>
                    <a:pt x="1124173" y="764564"/>
                  </a:cubicBezTo>
                  <a:cubicBezTo>
                    <a:pt x="1119595" y="719640"/>
                    <a:pt x="1114445" y="674717"/>
                    <a:pt x="1102999" y="631223"/>
                  </a:cubicBezTo>
                  <a:cubicBezTo>
                    <a:pt x="1081539" y="551963"/>
                    <a:pt x="1057789" y="473274"/>
                    <a:pt x="1018874" y="400309"/>
                  </a:cubicBezTo>
                  <a:cubicBezTo>
                    <a:pt x="997986" y="360821"/>
                    <a:pt x="972806" y="324482"/>
                    <a:pt x="937038" y="297012"/>
                  </a:cubicBezTo>
                  <a:cubicBezTo>
                    <a:pt x="928454" y="290431"/>
                    <a:pt x="934749" y="288428"/>
                    <a:pt x="939327" y="285567"/>
                  </a:cubicBezTo>
                  <a:cubicBezTo>
                    <a:pt x="979387" y="259814"/>
                    <a:pt x="1023452" y="246366"/>
                    <a:pt x="1070952" y="250372"/>
                  </a:cubicBezTo>
                  <a:close/>
                  <a:moveTo>
                    <a:pt x="421987" y="224047"/>
                  </a:moveTo>
                  <a:cubicBezTo>
                    <a:pt x="443448" y="226050"/>
                    <a:pt x="464622" y="229770"/>
                    <a:pt x="485510" y="234920"/>
                  </a:cubicBezTo>
                  <a:cubicBezTo>
                    <a:pt x="496670" y="237782"/>
                    <a:pt x="507543" y="241216"/>
                    <a:pt x="518702" y="244363"/>
                  </a:cubicBezTo>
                  <a:cubicBezTo>
                    <a:pt x="517844" y="247511"/>
                    <a:pt x="515841" y="247797"/>
                    <a:pt x="513838" y="248083"/>
                  </a:cubicBezTo>
                  <a:cubicBezTo>
                    <a:pt x="384217" y="274980"/>
                    <a:pt x="300092" y="352810"/>
                    <a:pt x="258314" y="477281"/>
                  </a:cubicBezTo>
                  <a:cubicBezTo>
                    <a:pt x="231417" y="557972"/>
                    <a:pt x="224550" y="641811"/>
                    <a:pt x="224264" y="726222"/>
                  </a:cubicBezTo>
                  <a:cubicBezTo>
                    <a:pt x="224264" y="732517"/>
                    <a:pt x="224264" y="738526"/>
                    <a:pt x="224264" y="746538"/>
                  </a:cubicBezTo>
                  <a:cubicBezTo>
                    <a:pt x="206809" y="737954"/>
                    <a:pt x="193361" y="727081"/>
                    <a:pt x="177337" y="719069"/>
                  </a:cubicBezTo>
                  <a:cubicBezTo>
                    <a:pt x="190785" y="735379"/>
                    <a:pt x="203948" y="751975"/>
                    <a:pt x="217683" y="768285"/>
                  </a:cubicBezTo>
                  <a:cubicBezTo>
                    <a:pt x="222547" y="774007"/>
                    <a:pt x="225408" y="779730"/>
                    <a:pt x="225694" y="787456"/>
                  </a:cubicBezTo>
                  <a:cubicBezTo>
                    <a:pt x="228842" y="848690"/>
                    <a:pt x="233420" y="909924"/>
                    <a:pt x="247441" y="970013"/>
                  </a:cubicBezTo>
                  <a:cubicBezTo>
                    <a:pt x="262320" y="1033822"/>
                    <a:pt x="284640" y="1094484"/>
                    <a:pt x="320980" y="1149423"/>
                  </a:cubicBezTo>
                  <a:cubicBezTo>
                    <a:pt x="322124" y="1150853"/>
                    <a:pt x="322697" y="1152284"/>
                    <a:pt x="324128" y="1155145"/>
                  </a:cubicBezTo>
                  <a:cubicBezTo>
                    <a:pt x="283210" y="1152284"/>
                    <a:pt x="246010" y="1141983"/>
                    <a:pt x="210815" y="1123956"/>
                  </a:cubicBezTo>
                  <a:cubicBezTo>
                    <a:pt x="144145" y="1089906"/>
                    <a:pt x="97790" y="1035825"/>
                    <a:pt x="66315" y="969441"/>
                  </a:cubicBezTo>
                  <a:cubicBezTo>
                    <a:pt x="-20958" y="785453"/>
                    <a:pt x="-23247" y="600321"/>
                    <a:pt x="66315" y="416905"/>
                  </a:cubicBezTo>
                  <a:cubicBezTo>
                    <a:pt x="141856" y="262390"/>
                    <a:pt x="285499" y="211743"/>
                    <a:pt x="421987" y="224047"/>
                  </a:cubicBezTo>
                  <a:close/>
                  <a:moveTo>
                    <a:pt x="729874" y="0"/>
                  </a:moveTo>
                  <a:cubicBezTo>
                    <a:pt x="737028" y="0"/>
                    <a:pt x="744181" y="0"/>
                    <a:pt x="751335" y="0"/>
                  </a:cubicBezTo>
                  <a:cubicBezTo>
                    <a:pt x="763066" y="8012"/>
                    <a:pt x="775943" y="14593"/>
                    <a:pt x="786530" y="24322"/>
                  </a:cubicBezTo>
                  <a:cubicBezTo>
                    <a:pt x="795972" y="32906"/>
                    <a:pt x="804843" y="42063"/>
                    <a:pt x="811138" y="53508"/>
                  </a:cubicBezTo>
                  <a:cubicBezTo>
                    <a:pt x="822584" y="74110"/>
                    <a:pt x="822584" y="94426"/>
                    <a:pt x="808277" y="114170"/>
                  </a:cubicBezTo>
                  <a:cubicBezTo>
                    <a:pt x="793397" y="134772"/>
                    <a:pt x="775371" y="153085"/>
                    <a:pt x="758774" y="172542"/>
                  </a:cubicBezTo>
                  <a:cubicBezTo>
                    <a:pt x="747901" y="185418"/>
                    <a:pt x="737600" y="198295"/>
                    <a:pt x="729016" y="212888"/>
                  </a:cubicBezTo>
                  <a:cubicBezTo>
                    <a:pt x="719573" y="228912"/>
                    <a:pt x="712991" y="245794"/>
                    <a:pt x="712133" y="264679"/>
                  </a:cubicBezTo>
                  <a:cubicBezTo>
                    <a:pt x="711847" y="269544"/>
                    <a:pt x="714994" y="275552"/>
                    <a:pt x="709271" y="278986"/>
                  </a:cubicBezTo>
                  <a:cubicBezTo>
                    <a:pt x="700687" y="284137"/>
                    <a:pt x="691817" y="288715"/>
                    <a:pt x="682660" y="292721"/>
                  </a:cubicBezTo>
                  <a:cubicBezTo>
                    <a:pt x="681516" y="293293"/>
                    <a:pt x="678082" y="290146"/>
                    <a:pt x="676079" y="288143"/>
                  </a:cubicBezTo>
                  <a:cubicBezTo>
                    <a:pt x="662344" y="275839"/>
                    <a:pt x="647179" y="265538"/>
                    <a:pt x="629724" y="258956"/>
                  </a:cubicBezTo>
                  <a:cubicBezTo>
                    <a:pt x="622571" y="256095"/>
                    <a:pt x="620282" y="251803"/>
                    <a:pt x="619710" y="244649"/>
                  </a:cubicBezTo>
                  <a:cubicBezTo>
                    <a:pt x="616848" y="206879"/>
                    <a:pt x="616848" y="169395"/>
                    <a:pt x="624574" y="131910"/>
                  </a:cubicBezTo>
                  <a:cubicBezTo>
                    <a:pt x="634017" y="86986"/>
                    <a:pt x="657480" y="50361"/>
                    <a:pt x="692675" y="20888"/>
                  </a:cubicBezTo>
                  <a:cubicBezTo>
                    <a:pt x="703835" y="11446"/>
                    <a:pt x="717283" y="6581"/>
                    <a:pt x="729874" y="0"/>
                  </a:cubicBezTo>
                  <a:close/>
                </a:path>
              </a:pathLst>
            </a:custGeom>
            <a:solidFill>
              <a:schemeClr val="accent4"/>
            </a:solidFill>
            <a:ln w="2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916FA9AD-970B-49B3-85D8-49141BEBE7B9}"/>
                </a:ext>
              </a:extLst>
            </p:cNvPr>
            <p:cNvSpPr/>
            <p:nvPr/>
          </p:nvSpPr>
          <p:spPr>
            <a:xfrm>
              <a:off x="1408595" y="3680276"/>
              <a:ext cx="455554" cy="430073"/>
            </a:xfrm>
            <a:custGeom>
              <a:avLst/>
              <a:gdLst>
                <a:gd name="connsiteX0" fmla="*/ 1115917 w 1362503"/>
                <a:gd name="connsiteY0" fmla="*/ 856130 h 1286294"/>
                <a:gd name="connsiteX1" fmla="*/ 1119636 w 1362503"/>
                <a:gd name="connsiteY1" fmla="*/ 856416 h 1286294"/>
                <a:gd name="connsiteX2" fmla="*/ 1119636 w 1362503"/>
                <a:gd name="connsiteY2" fmla="*/ 895045 h 1286294"/>
                <a:gd name="connsiteX3" fmla="*/ 1102182 w 1362503"/>
                <a:gd name="connsiteY3" fmla="*/ 1113942 h 1286294"/>
                <a:gd name="connsiteX4" fmla="*/ 957968 w 1362503"/>
                <a:gd name="connsiteY4" fmla="*/ 1270460 h 1286294"/>
                <a:gd name="connsiteX5" fmla="*/ 723333 w 1362503"/>
                <a:gd name="connsiteY5" fmla="*/ 1254150 h 1286294"/>
                <a:gd name="connsiteX6" fmla="*/ 701300 w 1362503"/>
                <a:gd name="connsiteY6" fmla="*/ 1208082 h 1286294"/>
                <a:gd name="connsiteX7" fmla="*/ 718755 w 1362503"/>
                <a:gd name="connsiteY7" fmla="*/ 1009215 h 1286294"/>
                <a:gd name="connsiteX8" fmla="*/ 743935 w 1362503"/>
                <a:gd name="connsiteY8" fmla="*/ 992619 h 1286294"/>
                <a:gd name="connsiteX9" fmla="*/ 869264 w 1362503"/>
                <a:gd name="connsiteY9" fmla="*/ 1039545 h 1286294"/>
                <a:gd name="connsiteX10" fmla="*/ 885288 w 1362503"/>
                <a:gd name="connsiteY10" fmla="*/ 1033823 h 1286294"/>
                <a:gd name="connsiteX11" fmla="*/ 951959 w 1362503"/>
                <a:gd name="connsiteY11" fmla="*/ 919081 h 1286294"/>
                <a:gd name="connsiteX12" fmla="*/ 969127 w 1362503"/>
                <a:gd name="connsiteY12" fmla="*/ 911069 h 1286294"/>
                <a:gd name="connsiteX13" fmla="*/ 1085872 w 1362503"/>
                <a:gd name="connsiteY13" fmla="*/ 930240 h 1286294"/>
                <a:gd name="connsiteX14" fmla="*/ 1099034 w 1362503"/>
                <a:gd name="connsiteY14" fmla="*/ 921656 h 1286294"/>
                <a:gd name="connsiteX15" fmla="*/ 1115917 w 1362503"/>
                <a:gd name="connsiteY15" fmla="*/ 856130 h 1286294"/>
                <a:gd name="connsiteX16" fmla="*/ 505009 w 1362503"/>
                <a:gd name="connsiteY16" fmla="*/ 473561 h 1286294"/>
                <a:gd name="connsiteX17" fmla="*/ 496997 w 1362503"/>
                <a:gd name="connsiteY17" fmla="*/ 477853 h 1286294"/>
                <a:gd name="connsiteX18" fmla="*/ 367947 w 1362503"/>
                <a:gd name="connsiteY18" fmla="*/ 592022 h 1286294"/>
                <a:gd name="connsiteX19" fmla="*/ 363655 w 1362503"/>
                <a:gd name="connsiteY19" fmla="*/ 598318 h 1286294"/>
                <a:gd name="connsiteX20" fmla="*/ 561665 w 1362503"/>
                <a:gd name="connsiteY20" fmla="*/ 658979 h 1286294"/>
                <a:gd name="connsiteX21" fmla="*/ 559662 w 1362503"/>
                <a:gd name="connsiteY21" fmla="*/ 649823 h 1286294"/>
                <a:gd name="connsiteX22" fmla="*/ 509587 w 1362503"/>
                <a:gd name="connsiteY22" fmla="*/ 481286 h 1286294"/>
                <a:gd name="connsiteX23" fmla="*/ 505009 w 1362503"/>
                <a:gd name="connsiteY23" fmla="*/ 473561 h 1286294"/>
                <a:gd name="connsiteX24" fmla="*/ 902171 w 1362503"/>
                <a:gd name="connsiteY24" fmla="*/ 448953 h 1286294"/>
                <a:gd name="connsiteX25" fmla="*/ 899309 w 1362503"/>
                <a:gd name="connsiteY25" fmla="*/ 452959 h 1286294"/>
                <a:gd name="connsiteX26" fmla="*/ 814039 w 1362503"/>
                <a:gd name="connsiteY26" fmla="*/ 671284 h 1286294"/>
                <a:gd name="connsiteX27" fmla="*/ 821765 w 1362503"/>
                <a:gd name="connsiteY27" fmla="*/ 679010 h 1286294"/>
                <a:gd name="connsiteX28" fmla="*/ 901027 w 1362503"/>
                <a:gd name="connsiteY28" fmla="*/ 667850 h 1286294"/>
                <a:gd name="connsiteX29" fmla="*/ 1081581 w 1362503"/>
                <a:gd name="connsiteY29" fmla="*/ 642670 h 1286294"/>
                <a:gd name="connsiteX30" fmla="*/ 902171 w 1362503"/>
                <a:gd name="connsiteY30" fmla="*/ 448953 h 1286294"/>
                <a:gd name="connsiteX31" fmla="*/ 800663 w 1362503"/>
                <a:gd name="connsiteY31" fmla="*/ 267756 h 1286294"/>
                <a:gd name="connsiteX32" fmla="*/ 905605 w 1362503"/>
                <a:gd name="connsiteY32" fmla="*/ 291863 h 1286294"/>
                <a:gd name="connsiteX33" fmla="*/ 980288 w 1362503"/>
                <a:gd name="connsiteY33" fmla="*/ 362825 h 1286294"/>
                <a:gd name="connsiteX34" fmla="*/ 1062982 w 1362503"/>
                <a:gd name="connsiteY34" fmla="*/ 542521 h 1286294"/>
                <a:gd name="connsiteX35" fmla="*/ 1112198 w 1362503"/>
                <a:gd name="connsiteY35" fmla="*/ 776011 h 1286294"/>
                <a:gd name="connsiteX36" fmla="*/ 1107620 w 1362503"/>
                <a:gd name="connsiteY36" fmla="*/ 790604 h 1286294"/>
                <a:gd name="connsiteX37" fmla="*/ 1050678 w 1362503"/>
                <a:gd name="connsiteY37" fmla="*/ 853555 h 1286294"/>
                <a:gd name="connsiteX38" fmla="*/ 1035226 w 1362503"/>
                <a:gd name="connsiteY38" fmla="*/ 856416 h 1286294"/>
                <a:gd name="connsiteX39" fmla="*/ 955393 w 1362503"/>
                <a:gd name="connsiteY39" fmla="*/ 821221 h 1286294"/>
                <a:gd name="connsiteX40" fmla="*/ 934791 w 1362503"/>
                <a:gd name="connsiteY40" fmla="*/ 825799 h 1286294"/>
                <a:gd name="connsiteX41" fmla="*/ 857819 w 1362503"/>
                <a:gd name="connsiteY41" fmla="*/ 907635 h 1286294"/>
                <a:gd name="connsiteX42" fmla="*/ 844942 w 1362503"/>
                <a:gd name="connsiteY42" fmla="*/ 911927 h 1286294"/>
                <a:gd name="connsiteX43" fmla="*/ 728197 w 1362503"/>
                <a:gd name="connsiteY43" fmla="*/ 849416 h 1286294"/>
                <a:gd name="connsiteX44" fmla="*/ 728197 w 1362503"/>
                <a:gd name="connsiteY44" fmla="*/ 849548 h 1286294"/>
                <a:gd name="connsiteX45" fmla="*/ 725336 w 1362503"/>
                <a:gd name="connsiteY45" fmla="*/ 848117 h 1286294"/>
                <a:gd name="connsiteX46" fmla="*/ 725336 w 1362503"/>
                <a:gd name="connsiteY46" fmla="*/ 847260 h 1286294"/>
                <a:gd name="connsiteX47" fmla="*/ 725050 w 1362503"/>
                <a:gd name="connsiteY47" fmla="*/ 847832 h 1286294"/>
                <a:gd name="connsiteX48" fmla="*/ 723333 w 1362503"/>
                <a:gd name="connsiteY48" fmla="*/ 835242 h 1286294"/>
                <a:gd name="connsiteX49" fmla="*/ 720472 w 1362503"/>
                <a:gd name="connsiteY49" fmla="*/ 584011 h 1286294"/>
                <a:gd name="connsiteX50" fmla="*/ 696722 w 1362503"/>
                <a:gd name="connsiteY50" fmla="*/ 337931 h 1286294"/>
                <a:gd name="connsiteX51" fmla="*/ 690427 w 1362503"/>
                <a:gd name="connsiteY51" fmla="*/ 315040 h 1286294"/>
                <a:gd name="connsiteX52" fmla="*/ 697008 w 1362503"/>
                <a:gd name="connsiteY52" fmla="*/ 297299 h 1286294"/>
                <a:gd name="connsiteX53" fmla="*/ 800663 w 1362503"/>
                <a:gd name="connsiteY53" fmla="*/ 267756 h 1286294"/>
                <a:gd name="connsiteX54" fmla="*/ 530762 w 1362503"/>
                <a:gd name="connsiteY54" fmla="*/ 257525 h 1286294"/>
                <a:gd name="connsiteX55" fmla="*/ 654660 w 1362503"/>
                <a:gd name="connsiteY55" fmla="*/ 286425 h 1286294"/>
                <a:gd name="connsiteX56" fmla="*/ 682988 w 1362503"/>
                <a:gd name="connsiteY56" fmla="*/ 327629 h 1286294"/>
                <a:gd name="connsiteX57" fmla="*/ 701301 w 1362503"/>
                <a:gd name="connsiteY57" fmla="*/ 452959 h 1286294"/>
                <a:gd name="connsiteX58" fmla="*/ 711316 w 1362503"/>
                <a:gd name="connsiteY58" fmla="*/ 647820 h 1286294"/>
                <a:gd name="connsiteX59" fmla="*/ 711030 w 1362503"/>
                <a:gd name="connsiteY59" fmla="*/ 656118 h 1286294"/>
                <a:gd name="connsiteX60" fmla="*/ 711030 w 1362503"/>
                <a:gd name="connsiteY60" fmla="*/ 656175 h 1286294"/>
                <a:gd name="connsiteX61" fmla="*/ 711887 w 1362503"/>
                <a:gd name="connsiteY61" fmla="*/ 843541 h 1286294"/>
                <a:gd name="connsiteX62" fmla="*/ 711029 w 1362503"/>
                <a:gd name="connsiteY62" fmla="*/ 849540 h 1286294"/>
                <a:gd name="connsiteX63" fmla="*/ 711030 w 1362503"/>
                <a:gd name="connsiteY63" fmla="*/ 849548 h 1286294"/>
                <a:gd name="connsiteX64" fmla="*/ 711028 w 1362503"/>
                <a:gd name="connsiteY64" fmla="*/ 849549 h 1286294"/>
                <a:gd name="connsiteX65" fmla="*/ 711028 w 1362503"/>
                <a:gd name="connsiteY65" fmla="*/ 849550 h 1286294"/>
                <a:gd name="connsiteX66" fmla="*/ 711028 w 1362503"/>
                <a:gd name="connsiteY66" fmla="*/ 849550 h 1286294"/>
                <a:gd name="connsiteX67" fmla="*/ 620896 w 1362503"/>
                <a:gd name="connsiteY67" fmla="*/ 912213 h 1286294"/>
                <a:gd name="connsiteX68" fmla="*/ 608592 w 1362503"/>
                <a:gd name="connsiteY68" fmla="*/ 909351 h 1286294"/>
                <a:gd name="connsiteX69" fmla="*/ 531048 w 1362503"/>
                <a:gd name="connsiteY69" fmla="*/ 845542 h 1286294"/>
                <a:gd name="connsiteX70" fmla="*/ 511590 w 1362503"/>
                <a:gd name="connsiteY70" fmla="*/ 841822 h 1286294"/>
                <a:gd name="connsiteX71" fmla="*/ 422314 w 1362503"/>
                <a:gd name="connsiteY71" fmla="*/ 869006 h 1286294"/>
                <a:gd name="connsiteX72" fmla="*/ 410868 w 1362503"/>
                <a:gd name="connsiteY72" fmla="*/ 862710 h 1286294"/>
                <a:gd name="connsiteX73" fmla="*/ 393700 w 1362503"/>
                <a:gd name="connsiteY73" fmla="*/ 794323 h 1286294"/>
                <a:gd name="connsiteX74" fmla="*/ 385116 w 1362503"/>
                <a:gd name="connsiteY74" fmla="*/ 785453 h 1286294"/>
                <a:gd name="connsiteX75" fmla="*/ 263793 w 1362503"/>
                <a:gd name="connsiteY75" fmla="*/ 779158 h 1286294"/>
                <a:gd name="connsiteX76" fmla="*/ 299846 w 1362503"/>
                <a:gd name="connsiteY76" fmla="*/ 807486 h 1286294"/>
                <a:gd name="connsiteX77" fmla="*/ 343053 w 1362503"/>
                <a:gd name="connsiteY77" fmla="*/ 841536 h 1286294"/>
                <a:gd name="connsiteX78" fmla="*/ 352782 w 1362503"/>
                <a:gd name="connsiteY78" fmla="*/ 857274 h 1286294"/>
                <a:gd name="connsiteX79" fmla="*/ 373956 w 1362503"/>
                <a:gd name="connsiteY79" fmla="*/ 954275 h 1286294"/>
                <a:gd name="connsiteX80" fmla="*/ 391983 w 1362503"/>
                <a:gd name="connsiteY80" fmla="*/ 969441 h 1286294"/>
                <a:gd name="connsiteX81" fmla="*/ 519888 w 1362503"/>
                <a:gd name="connsiteY81" fmla="*/ 977166 h 1286294"/>
                <a:gd name="connsiteX82" fmla="*/ 544210 w 1362503"/>
                <a:gd name="connsiteY82" fmla="*/ 985178 h 1286294"/>
                <a:gd name="connsiteX83" fmla="*/ 624043 w 1362503"/>
                <a:gd name="connsiteY83" fmla="*/ 1037828 h 1286294"/>
                <a:gd name="connsiteX84" fmla="*/ 641784 w 1362503"/>
                <a:gd name="connsiteY84" fmla="*/ 1037828 h 1286294"/>
                <a:gd name="connsiteX85" fmla="*/ 708454 w 1362503"/>
                <a:gd name="connsiteY85" fmla="*/ 991473 h 1286294"/>
                <a:gd name="connsiteX86" fmla="*/ 707024 w 1362503"/>
                <a:gd name="connsiteY86" fmla="*/ 1019515 h 1286294"/>
                <a:gd name="connsiteX87" fmla="*/ 690714 w 1362503"/>
                <a:gd name="connsiteY87" fmla="*/ 1205220 h 1286294"/>
                <a:gd name="connsiteX88" fmla="*/ 642642 w 1362503"/>
                <a:gd name="connsiteY88" fmla="*/ 1263592 h 1286294"/>
                <a:gd name="connsiteX89" fmla="*/ 360794 w 1362503"/>
                <a:gd name="connsiteY89" fmla="*/ 1185476 h 1286294"/>
                <a:gd name="connsiteX90" fmla="*/ 259214 w 1362503"/>
                <a:gd name="connsiteY90" fmla="*/ 978025 h 1286294"/>
                <a:gd name="connsiteX91" fmla="*/ 235179 w 1362503"/>
                <a:gd name="connsiteY91" fmla="*/ 681870 h 1286294"/>
                <a:gd name="connsiteX92" fmla="*/ 274380 w 1362503"/>
                <a:gd name="connsiteY92" fmla="*/ 462687 h 1286294"/>
                <a:gd name="connsiteX93" fmla="*/ 530762 w 1362503"/>
                <a:gd name="connsiteY93" fmla="*/ 257525 h 1286294"/>
                <a:gd name="connsiteX94" fmla="*/ 1038086 w 1362503"/>
                <a:gd name="connsiteY94" fmla="*/ 250873 h 1286294"/>
                <a:gd name="connsiteX95" fmla="*/ 1142813 w 1362503"/>
                <a:gd name="connsiteY95" fmla="*/ 266968 h 1286294"/>
                <a:gd name="connsiteX96" fmla="*/ 1321937 w 1362503"/>
                <a:gd name="connsiteY96" fmla="*/ 450670 h 1286294"/>
                <a:gd name="connsiteX97" fmla="*/ 1361996 w 1362503"/>
                <a:gd name="connsiteY97" fmla="*/ 663558 h 1286294"/>
                <a:gd name="connsiteX98" fmla="*/ 1318789 w 1362503"/>
                <a:gd name="connsiteY98" fmla="*/ 969728 h 1286294"/>
                <a:gd name="connsiteX99" fmla="*/ 1109049 w 1362503"/>
                <a:gd name="connsiteY99" fmla="*/ 1169454 h 1286294"/>
                <a:gd name="connsiteX100" fmla="*/ 1102182 w 1362503"/>
                <a:gd name="connsiteY100" fmla="*/ 1171170 h 1286294"/>
                <a:gd name="connsiteX101" fmla="*/ 1095028 w 1362503"/>
                <a:gd name="connsiteY101" fmla="*/ 1172315 h 1286294"/>
                <a:gd name="connsiteX102" fmla="*/ 1122498 w 1362503"/>
                <a:gd name="connsiteY102" fmla="*/ 1067874 h 1286294"/>
                <a:gd name="connsiteX103" fmla="*/ 1128507 w 1362503"/>
                <a:gd name="connsiteY103" fmla="*/ 845830 h 1286294"/>
                <a:gd name="connsiteX104" fmla="*/ 1140238 w 1362503"/>
                <a:gd name="connsiteY104" fmla="*/ 762563 h 1286294"/>
                <a:gd name="connsiteX105" fmla="*/ 1142241 w 1362503"/>
                <a:gd name="connsiteY105" fmla="*/ 754265 h 1286294"/>
                <a:gd name="connsiteX106" fmla="*/ 1124214 w 1362503"/>
                <a:gd name="connsiteY106" fmla="*/ 774867 h 1286294"/>
                <a:gd name="connsiteX107" fmla="*/ 1113055 w 1362503"/>
                <a:gd name="connsiteY107" fmla="*/ 694748 h 1286294"/>
                <a:gd name="connsiteX108" fmla="*/ 1004036 w 1362503"/>
                <a:gd name="connsiteY108" fmla="*/ 378849 h 1286294"/>
                <a:gd name="connsiteX109" fmla="*/ 936507 w 1362503"/>
                <a:gd name="connsiteY109" fmla="*/ 299016 h 1286294"/>
                <a:gd name="connsiteX110" fmla="*/ 937651 w 1362503"/>
                <a:gd name="connsiteY110" fmla="*/ 285853 h 1286294"/>
                <a:gd name="connsiteX111" fmla="*/ 1038086 w 1362503"/>
                <a:gd name="connsiteY111" fmla="*/ 250873 h 1286294"/>
                <a:gd name="connsiteX112" fmla="*/ 339906 w 1362503"/>
                <a:gd name="connsiteY112" fmla="*/ 224620 h 1286294"/>
                <a:gd name="connsiteX113" fmla="*/ 516454 w 1362503"/>
                <a:gd name="connsiteY113" fmla="*/ 244650 h 1286294"/>
                <a:gd name="connsiteX114" fmla="*/ 512162 w 1362503"/>
                <a:gd name="connsiteY114" fmla="*/ 248369 h 1286294"/>
                <a:gd name="connsiteX115" fmla="*/ 256639 w 1362503"/>
                <a:gd name="connsiteY115" fmla="*/ 477281 h 1286294"/>
                <a:gd name="connsiteX116" fmla="*/ 222875 w 1362503"/>
                <a:gd name="connsiteY116" fmla="*/ 720214 h 1286294"/>
                <a:gd name="connsiteX117" fmla="*/ 252633 w 1362503"/>
                <a:gd name="connsiteY117" fmla="*/ 998914 h 1286294"/>
                <a:gd name="connsiteX118" fmla="*/ 280675 w 1362503"/>
                <a:gd name="connsiteY118" fmla="*/ 1079033 h 1286294"/>
                <a:gd name="connsiteX119" fmla="*/ 322165 w 1362503"/>
                <a:gd name="connsiteY119" fmla="*/ 1155146 h 1286294"/>
                <a:gd name="connsiteX120" fmla="*/ 198553 w 1362503"/>
                <a:gd name="connsiteY120" fmla="*/ 1118234 h 1286294"/>
                <a:gd name="connsiteX121" fmla="*/ 67787 w 1362503"/>
                <a:gd name="connsiteY121" fmla="*/ 975736 h 1286294"/>
                <a:gd name="connsiteX122" fmla="*/ 4550 w 1362503"/>
                <a:gd name="connsiteY122" fmla="*/ 620351 h 1286294"/>
                <a:gd name="connsiteX123" fmla="*/ 92681 w 1362503"/>
                <a:gd name="connsiteY123" fmla="*/ 369979 h 1286294"/>
                <a:gd name="connsiteX124" fmla="*/ 339906 w 1362503"/>
                <a:gd name="connsiteY124" fmla="*/ 224620 h 1286294"/>
                <a:gd name="connsiteX125" fmla="*/ 728199 w 1362503"/>
                <a:gd name="connsiteY125" fmla="*/ 0 h 1286294"/>
                <a:gd name="connsiteX126" fmla="*/ 749659 w 1362503"/>
                <a:gd name="connsiteY126" fmla="*/ 0 h 1286294"/>
                <a:gd name="connsiteX127" fmla="*/ 794297 w 1362503"/>
                <a:gd name="connsiteY127" fmla="*/ 33764 h 1286294"/>
                <a:gd name="connsiteX128" fmla="*/ 814899 w 1362503"/>
                <a:gd name="connsiteY128" fmla="*/ 65812 h 1286294"/>
                <a:gd name="connsiteX129" fmla="*/ 807173 w 1362503"/>
                <a:gd name="connsiteY129" fmla="*/ 113311 h 1286294"/>
                <a:gd name="connsiteX130" fmla="*/ 766541 w 1362503"/>
                <a:gd name="connsiteY130" fmla="*/ 161956 h 1286294"/>
                <a:gd name="connsiteX131" fmla="*/ 727912 w 1362503"/>
                <a:gd name="connsiteY131" fmla="*/ 212317 h 1286294"/>
                <a:gd name="connsiteX132" fmla="*/ 710743 w 1362503"/>
                <a:gd name="connsiteY132" fmla="*/ 269831 h 1286294"/>
                <a:gd name="connsiteX133" fmla="*/ 703590 w 1362503"/>
                <a:gd name="connsiteY133" fmla="*/ 281849 h 1286294"/>
                <a:gd name="connsiteX134" fmla="*/ 662099 w 1362503"/>
                <a:gd name="connsiteY134" fmla="*/ 278987 h 1286294"/>
                <a:gd name="connsiteX135" fmla="*/ 628335 w 1362503"/>
                <a:gd name="connsiteY135" fmla="*/ 259243 h 1286294"/>
                <a:gd name="connsiteX136" fmla="*/ 618320 w 1362503"/>
                <a:gd name="connsiteY136" fmla="*/ 246081 h 1286294"/>
                <a:gd name="connsiteX137" fmla="*/ 622898 w 1362503"/>
                <a:gd name="connsiteY137" fmla="*/ 130481 h 1286294"/>
                <a:gd name="connsiteX138" fmla="*/ 692716 w 1362503"/>
                <a:gd name="connsiteY138" fmla="*/ 19171 h 1286294"/>
                <a:gd name="connsiteX139" fmla="*/ 728199 w 1362503"/>
                <a:gd name="connsiteY139" fmla="*/ 0 h 1286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</a:cxnLst>
              <a:rect l="l" t="t" r="r" b="b"/>
              <a:pathLst>
                <a:path w="1362503" h="1286294">
                  <a:moveTo>
                    <a:pt x="1115917" y="856130"/>
                  </a:moveTo>
                  <a:cubicBezTo>
                    <a:pt x="1117061" y="856130"/>
                    <a:pt x="1118492" y="856416"/>
                    <a:pt x="1119636" y="856416"/>
                  </a:cubicBezTo>
                  <a:cubicBezTo>
                    <a:pt x="1119636" y="869292"/>
                    <a:pt x="1119350" y="882169"/>
                    <a:pt x="1119636" y="895045"/>
                  </a:cubicBezTo>
                  <a:cubicBezTo>
                    <a:pt x="1121067" y="968583"/>
                    <a:pt x="1117347" y="1041548"/>
                    <a:pt x="1102182" y="1113942"/>
                  </a:cubicBezTo>
                  <a:cubicBezTo>
                    <a:pt x="1085014" y="1195492"/>
                    <a:pt x="1036370" y="1246711"/>
                    <a:pt x="957968" y="1270460"/>
                  </a:cubicBezTo>
                  <a:cubicBezTo>
                    <a:pt x="877849" y="1294496"/>
                    <a:pt x="798874" y="1292779"/>
                    <a:pt x="723333" y="1254150"/>
                  </a:cubicBezTo>
                  <a:cubicBezTo>
                    <a:pt x="695292" y="1239843"/>
                    <a:pt x="696150" y="1238985"/>
                    <a:pt x="701300" y="1208082"/>
                  </a:cubicBezTo>
                  <a:cubicBezTo>
                    <a:pt x="712174" y="1142270"/>
                    <a:pt x="716180" y="1075885"/>
                    <a:pt x="718755" y="1009215"/>
                  </a:cubicBezTo>
                  <a:cubicBezTo>
                    <a:pt x="719900" y="983462"/>
                    <a:pt x="719613" y="983462"/>
                    <a:pt x="743935" y="992619"/>
                  </a:cubicBezTo>
                  <a:cubicBezTo>
                    <a:pt x="785712" y="1008070"/>
                    <a:pt x="827774" y="1023522"/>
                    <a:pt x="869264" y="1039545"/>
                  </a:cubicBezTo>
                  <a:cubicBezTo>
                    <a:pt x="877276" y="1042693"/>
                    <a:pt x="880996" y="1041262"/>
                    <a:pt x="885288" y="1033823"/>
                  </a:cubicBezTo>
                  <a:cubicBezTo>
                    <a:pt x="907321" y="995480"/>
                    <a:pt x="930212" y="957423"/>
                    <a:pt x="951959" y="919081"/>
                  </a:cubicBezTo>
                  <a:cubicBezTo>
                    <a:pt x="956251" y="911641"/>
                    <a:pt x="960543" y="909638"/>
                    <a:pt x="969127" y="911069"/>
                  </a:cubicBezTo>
                  <a:cubicBezTo>
                    <a:pt x="1008042" y="917936"/>
                    <a:pt x="1046957" y="923659"/>
                    <a:pt x="1085872" y="930240"/>
                  </a:cubicBezTo>
                  <a:cubicBezTo>
                    <a:pt x="1094170" y="931671"/>
                    <a:pt x="1097318" y="929382"/>
                    <a:pt x="1099034" y="921656"/>
                  </a:cubicBezTo>
                  <a:cubicBezTo>
                    <a:pt x="1104185" y="899623"/>
                    <a:pt x="1110194" y="877877"/>
                    <a:pt x="1115917" y="856130"/>
                  </a:cubicBezTo>
                  <a:close/>
                  <a:moveTo>
                    <a:pt x="505009" y="473561"/>
                  </a:moveTo>
                  <a:cubicBezTo>
                    <a:pt x="503149" y="473060"/>
                    <a:pt x="500717" y="474562"/>
                    <a:pt x="496997" y="477853"/>
                  </a:cubicBezTo>
                  <a:cubicBezTo>
                    <a:pt x="454075" y="516195"/>
                    <a:pt x="410868" y="553966"/>
                    <a:pt x="367947" y="592022"/>
                  </a:cubicBezTo>
                  <a:cubicBezTo>
                    <a:pt x="366231" y="593739"/>
                    <a:pt x="363083" y="594884"/>
                    <a:pt x="363655" y="598318"/>
                  </a:cubicBezTo>
                  <a:cubicBezTo>
                    <a:pt x="375101" y="603182"/>
                    <a:pt x="550219" y="656976"/>
                    <a:pt x="561665" y="658979"/>
                  </a:cubicBezTo>
                  <a:cubicBezTo>
                    <a:pt x="560806" y="655259"/>
                    <a:pt x="560520" y="652398"/>
                    <a:pt x="559662" y="649823"/>
                  </a:cubicBezTo>
                  <a:cubicBezTo>
                    <a:pt x="543066" y="593453"/>
                    <a:pt x="526184" y="537370"/>
                    <a:pt x="509587" y="481286"/>
                  </a:cubicBezTo>
                  <a:cubicBezTo>
                    <a:pt x="508157" y="476565"/>
                    <a:pt x="506869" y="474061"/>
                    <a:pt x="505009" y="473561"/>
                  </a:cubicBezTo>
                  <a:close/>
                  <a:moveTo>
                    <a:pt x="902171" y="448953"/>
                  </a:moveTo>
                  <a:cubicBezTo>
                    <a:pt x="900741" y="450956"/>
                    <a:pt x="899595" y="451815"/>
                    <a:pt x="899309" y="452959"/>
                  </a:cubicBezTo>
                  <a:cubicBezTo>
                    <a:pt x="870695" y="525925"/>
                    <a:pt x="842653" y="598604"/>
                    <a:pt x="814039" y="671284"/>
                  </a:cubicBezTo>
                  <a:cubicBezTo>
                    <a:pt x="810033" y="681012"/>
                    <a:pt x="815470" y="679868"/>
                    <a:pt x="821765" y="679010"/>
                  </a:cubicBezTo>
                  <a:cubicBezTo>
                    <a:pt x="848090" y="675290"/>
                    <a:pt x="874701" y="671570"/>
                    <a:pt x="901027" y="667850"/>
                  </a:cubicBezTo>
                  <a:cubicBezTo>
                    <a:pt x="959972" y="659552"/>
                    <a:pt x="1019203" y="651540"/>
                    <a:pt x="1081581" y="642670"/>
                  </a:cubicBezTo>
                  <a:cubicBezTo>
                    <a:pt x="1020633" y="576858"/>
                    <a:pt x="961688" y="513049"/>
                    <a:pt x="902171" y="448953"/>
                  </a:cubicBezTo>
                  <a:close/>
                  <a:moveTo>
                    <a:pt x="800663" y="267756"/>
                  </a:moveTo>
                  <a:cubicBezTo>
                    <a:pt x="835429" y="266396"/>
                    <a:pt x="870410" y="273979"/>
                    <a:pt x="905605" y="291863"/>
                  </a:cubicBezTo>
                  <a:cubicBezTo>
                    <a:pt x="937080" y="307886"/>
                    <a:pt x="960258" y="333925"/>
                    <a:pt x="980288" y="362825"/>
                  </a:cubicBezTo>
                  <a:cubicBezTo>
                    <a:pt x="1018630" y="417764"/>
                    <a:pt x="1041521" y="479856"/>
                    <a:pt x="1062982" y="542521"/>
                  </a:cubicBezTo>
                  <a:cubicBezTo>
                    <a:pt x="1089021" y="618348"/>
                    <a:pt x="1105617" y="696178"/>
                    <a:pt x="1112198" y="776011"/>
                  </a:cubicBezTo>
                  <a:cubicBezTo>
                    <a:pt x="1112770" y="782020"/>
                    <a:pt x="1111912" y="786598"/>
                    <a:pt x="1107620" y="790604"/>
                  </a:cubicBezTo>
                  <a:cubicBezTo>
                    <a:pt x="1088448" y="811206"/>
                    <a:pt x="1069277" y="832094"/>
                    <a:pt x="1050678" y="853555"/>
                  </a:cubicBezTo>
                  <a:cubicBezTo>
                    <a:pt x="1045814" y="859277"/>
                    <a:pt x="1041521" y="859277"/>
                    <a:pt x="1035226" y="856416"/>
                  </a:cubicBezTo>
                  <a:cubicBezTo>
                    <a:pt x="1008615" y="844398"/>
                    <a:pt x="981718" y="833525"/>
                    <a:pt x="955393" y="821221"/>
                  </a:cubicBezTo>
                  <a:cubicBezTo>
                    <a:pt x="946523" y="817215"/>
                    <a:pt x="941373" y="818646"/>
                    <a:pt x="934791" y="825799"/>
                  </a:cubicBezTo>
                  <a:cubicBezTo>
                    <a:pt x="909611" y="853269"/>
                    <a:pt x="883571" y="880452"/>
                    <a:pt x="857819" y="907635"/>
                  </a:cubicBezTo>
                  <a:cubicBezTo>
                    <a:pt x="854385" y="911355"/>
                    <a:pt x="851524" y="915647"/>
                    <a:pt x="844942" y="911927"/>
                  </a:cubicBezTo>
                  <a:lnTo>
                    <a:pt x="728197" y="849416"/>
                  </a:lnTo>
                  <a:lnTo>
                    <a:pt x="728197" y="849548"/>
                  </a:lnTo>
                  <a:cubicBezTo>
                    <a:pt x="727339" y="849262"/>
                    <a:pt x="726481" y="848690"/>
                    <a:pt x="725336" y="848117"/>
                  </a:cubicBezTo>
                  <a:lnTo>
                    <a:pt x="725336" y="847260"/>
                  </a:lnTo>
                  <a:lnTo>
                    <a:pt x="725050" y="847832"/>
                  </a:lnTo>
                  <a:cubicBezTo>
                    <a:pt x="722189" y="844112"/>
                    <a:pt x="723333" y="839534"/>
                    <a:pt x="723333" y="835242"/>
                  </a:cubicBezTo>
                  <a:cubicBezTo>
                    <a:pt x="723905" y="751403"/>
                    <a:pt x="724192" y="667850"/>
                    <a:pt x="720472" y="584011"/>
                  </a:cubicBezTo>
                  <a:cubicBezTo>
                    <a:pt x="716752" y="501603"/>
                    <a:pt x="713318" y="419195"/>
                    <a:pt x="696722" y="337931"/>
                  </a:cubicBezTo>
                  <a:cubicBezTo>
                    <a:pt x="695005" y="330205"/>
                    <a:pt x="693575" y="322193"/>
                    <a:pt x="690427" y="315040"/>
                  </a:cubicBezTo>
                  <a:cubicBezTo>
                    <a:pt x="686707" y="306170"/>
                    <a:pt x="688424" y="301878"/>
                    <a:pt x="697008" y="297299"/>
                  </a:cubicBezTo>
                  <a:cubicBezTo>
                    <a:pt x="731345" y="279416"/>
                    <a:pt x="765897" y="269115"/>
                    <a:pt x="800663" y="267756"/>
                  </a:cubicBezTo>
                  <a:close/>
                  <a:moveTo>
                    <a:pt x="530762" y="257525"/>
                  </a:moveTo>
                  <a:cubicBezTo>
                    <a:pt x="575113" y="250944"/>
                    <a:pt x="617176" y="260100"/>
                    <a:pt x="654660" y="286425"/>
                  </a:cubicBezTo>
                  <a:cubicBezTo>
                    <a:pt x="669539" y="297012"/>
                    <a:pt x="678696" y="309889"/>
                    <a:pt x="682988" y="327629"/>
                  </a:cubicBezTo>
                  <a:cubicBezTo>
                    <a:pt x="693003" y="368834"/>
                    <a:pt x="697581" y="410896"/>
                    <a:pt x="701301" y="452959"/>
                  </a:cubicBezTo>
                  <a:cubicBezTo>
                    <a:pt x="707024" y="517912"/>
                    <a:pt x="709599" y="582866"/>
                    <a:pt x="711316" y="647820"/>
                  </a:cubicBezTo>
                  <a:cubicBezTo>
                    <a:pt x="711602" y="650681"/>
                    <a:pt x="711030" y="653256"/>
                    <a:pt x="711030" y="656118"/>
                  </a:cubicBezTo>
                  <a:lnTo>
                    <a:pt x="711030" y="656175"/>
                  </a:lnTo>
                  <a:lnTo>
                    <a:pt x="711887" y="843541"/>
                  </a:lnTo>
                  <a:lnTo>
                    <a:pt x="711029" y="849540"/>
                  </a:lnTo>
                  <a:lnTo>
                    <a:pt x="711030" y="849548"/>
                  </a:lnTo>
                  <a:lnTo>
                    <a:pt x="711028" y="849549"/>
                  </a:lnTo>
                  <a:lnTo>
                    <a:pt x="711028" y="849550"/>
                  </a:lnTo>
                  <a:lnTo>
                    <a:pt x="711028" y="849550"/>
                  </a:lnTo>
                  <a:lnTo>
                    <a:pt x="620896" y="912213"/>
                  </a:lnTo>
                  <a:cubicBezTo>
                    <a:pt x="615173" y="916505"/>
                    <a:pt x="612025" y="912213"/>
                    <a:pt x="608592" y="909351"/>
                  </a:cubicBezTo>
                  <a:cubicBezTo>
                    <a:pt x="582839" y="888177"/>
                    <a:pt x="556801" y="867003"/>
                    <a:pt x="531048" y="845542"/>
                  </a:cubicBezTo>
                  <a:cubicBezTo>
                    <a:pt x="524753" y="840105"/>
                    <a:pt x="519316" y="839247"/>
                    <a:pt x="511590" y="841822"/>
                  </a:cubicBezTo>
                  <a:cubicBezTo>
                    <a:pt x="481832" y="851265"/>
                    <a:pt x="452072" y="859563"/>
                    <a:pt x="422314" y="869006"/>
                  </a:cubicBezTo>
                  <a:cubicBezTo>
                    <a:pt x="415160" y="871295"/>
                    <a:pt x="412585" y="869864"/>
                    <a:pt x="410868" y="862710"/>
                  </a:cubicBezTo>
                  <a:cubicBezTo>
                    <a:pt x="405432" y="839819"/>
                    <a:pt x="399423" y="817214"/>
                    <a:pt x="393700" y="794323"/>
                  </a:cubicBezTo>
                  <a:cubicBezTo>
                    <a:pt x="392555" y="789173"/>
                    <a:pt x="391125" y="785453"/>
                    <a:pt x="385116" y="785453"/>
                  </a:cubicBezTo>
                  <a:cubicBezTo>
                    <a:pt x="345056" y="782878"/>
                    <a:pt x="304997" y="780016"/>
                    <a:pt x="263793" y="779158"/>
                  </a:cubicBezTo>
                  <a:cubicBezTo>
                    <a:pt x="275810" y="788600"/>
                    <a:pt x="287828" y="798043"/>
                    <a:pt x="299846" y="807486"/>
                  </a:cubicBezTo>
                  <a:cubicBezTo>
                    <a:pt x="314153" y="818931"/>
                    <a:pt x="328460" y="830377"/>
                    <a:pt x="343053" y="841536"/>
                  </a:cubicBezTo>
                  <a:cubicBezTo>
                    <a:pt x="348490" y="845828"/>
                    <a:pt x="351351" y="850693"/>
                    <a:pt x="352782" y="857274"/>
                  </a:cubicBezTo>
                  <a:cubicBezTo>
                    <a:pt x="359649" y="889608"/>
                    <a:pt x="367661" y="921941"/>
                    <a:pt x="373956" y="954275"/>
                  </a:cubicBezTo>
                  <a:cubicBezTo>
                    <a:pt x="376245" y="965721"/>
                    <a:pt x="381110" y="968868"/>
                    <a:pt x="391983" y="969441"/>
                  </a:cubicBezTo>
                  <a:cubicBezTo>
                    <a:pt x="434618" y="971730"/>
                    <a:pt x="477254" y="974877"/>
                    <a:pt x="519888" y="977166"/>
                  </a:cubicBezTo>
                  <a:cubicBezTo>
                    <a:pt x="529045" y="977739"/>
                    <a:pt x="536771" y="980028"/>
                    <a:pt x="544210" y="985178"/>
                  </a:cubicBezTo>
                  <a:cubicBezTo>
                    <a:pt x="570535" y="1002919"/>
                    <a:pt x="597718" y="1020087"/>
                    <a:pt x="624043" y="1037828"/>
                  </a:cubicBezTo>
                  <a:cubicBezTo>
                    <a:pt x="630624" y="1042406"/>
                    <a:pt x="635203" y="1042692"/>
                    <a:pt x="641784" y="1037828"/>
                  </a:cubicBezTo>
                  <a:cubicBezTo>
                    <a:pt x="662958" y="1022376"/>
                    <a:pt x="684705" y="1008069"/>
                    <a:pt x="708454" y="991473"/>
                  </a:cubicBezTo>
                  <a:cubicBezTo>
                    <a:pt x="707882" y="1002347"/>
                    <a:pt x="707310" y="1010931"/>
                    <a:pt x="707024" y="1019515"/>
                  </a:cubicBezTo>
                  <a:cubicBezTo>
                    <a:pt x="704162" y="1081607"/>
                    <a:pt x="699012" y="1143413"/>
                    <a:pt x="690714" y="1205220"/>
                  </a:cubicBezTo>
                  <a:cubicBezTo>
                    <a:pt x="686422" y="1236123"/>
                    <a:pt x="672401" y="1253291"/>
                    <a:pt x="642642" y="1263592"/>
                  </a:cubicBezTo>
                  <a:cubicBezTo>
                    <a:pt x="541635" y="1298501"/>
                    <a:pt x="437193" y="1270746"/>
                    <a:pt x="360794" y="1185476"/>
                  </a:cubicBezTo>
                  <a:cubicBezTo>
                    <a:pt x="307572" y="1125959"/>
                    <a:pt x="277527" y="1054710"/>
                    <a:pt x="259214" y="978025"/>
                  </a:cubicBezTo>
                  <a:cubicBezTo>
                    <a:pt x="236037" y="880451"/>
                    <a:pt x="232603" y="781447"/>
                    <a:pt x="235179" y="681870"/>
                  </a:cubicBezTo>
                  <a:cubicBezTo>
                    <a:pt x="237182" y="606902"/>
                    <a:pt x="247196" y="533078"/>
                    <a:pt x="274380" y="462687"/>
                  </a:cubicBezTo>
                  <a:cubicBezTo>
                    <a:pt x="320162" y="344512"/>
                    <a:pt x="406290" y="276410"/>
                    <a:pt x="530762" y="257525"/>
                  </a:cubicBezTo>
                  <a:close/>
                  <a:moveTo>
                    <a:pt x="1038086" y="250873"/>
                  </a:moveTo>
                  <a:cubicBezTo>
                    <a:pt x="1072351" y="247726"/>
                    <a:pt x="1107332" y="253091"/>
                    <a:pt x="1142813" y="266968"/>
                  </a:cubicBezTo>
                  <a:cubicBezTo>
                    <a:pt x="1229800" y="301019"/>
                    <a:pt x="1288172" y="363683"/>
                    <a:pt x="1321937" y="450670"/>
                  </a:cubicBezTo>
                  <a:cubicBezTo>
                    <a:pt x="1348548" y="519343"/>
                    <a:pt x="1359707" y="590592"/>
                    <a:pt x="1361996" y="663558"/>
                  </a:cubicBezTo>
                  <a:cubicBezTo>
                    <a:pt x="1365144" y="768000"/>
                    <a:pt x="1353985" y="870724"/>
                    <a:pt x="1318789" y="969728"/>
                  </a:cubicBezTo>
                  <a:cubicBezTo>
                    <a:pt x="1282736" y="1071308"/>
                    <a:pt x="1212632" y="1138264"/>
                    <a:pt x="1109049" y="1169454"/>
                  </a:cubicBezTo>
                  <a:cubicBezTo>
                    <a:pt x="1106760" y="1170026"/>
                    <a:pt x="1104471" y="1170598"/>
                    <a:pt x="1102182" y="1171170"/>
                  </a:cubicBezTo>
                  <a:cubicBezTo>
                    <a:pt x="1100751" y="1171170"/>
                    <a:pt x="1099320" y="1171456"/>
                    <a:pt x="1095028" y="1172315"/>
                  </a:cubicBezTo>
                  <a:cubicBezTo>
                    <a:pt x="1109621" y="1137406"/>
                    <a:pt x="1117347" y="1102783"/>
                    <a:pt x="1122498" y="1067874"/>
                  </a:cubicBezTo>
                  <a:cubicBezTo>
                    <a:pt x="1133085" y="994050"/>
                    <a:pt x="1133657" y="919940"/>
                    <a:pt x="1128507" y="845830"/>
                  </a:cubicBezTo>
                  <a:cubicBezTo>
                    <a:pt x="1126504" y="816357"/>
                    <a:pt x="1133371" y="789746"/>
                    <a:pt x="1140238" y="762563"/>
                  </a:cubicBezTo>
                  <a:cubicBezTo>
                    <a:pt x="1140811" y="760560"/>
                    <a:pt x="1141097" y="758843"/>
                    <a:pt x="1142241" y="754265"/>
                  </a:cubicBezTo>
                  <a:cubicBezTo>
                    <a:pt x="1135946" y="761705"/>
                    <a:pt x="1131082" y="767141"/>
                    <a:pt x="1124214" y="774867"/>
                  </a:cubicBezTo>
                  <a:cubicBezTo>
                    <a:pt x="1120208" y="745395"/>
                    <a:pt x="1117633" y="719928"/>
                    <a:pt x="1113055" y="694748"/>
                  </a:cubicBezTo>
                  <a:cubicBezTo>
                    <a:pt x="1093025" y="583725"/>
                    <a:pt x="1059833" y="477281"/>
                    <a:pt x="1004036" y="378849"/>
                  </a:cubicBezTo>
                  <a:cubicBezTo>
                    <a:pt x="986581" y="348232"/>
                    <a:pt x="964835" y="320476"/>
                    <a:pt x="936507" y="299016"/>
                  </a:cubicBezTo>
                  <a:cubicBezTo>
                    <a:pt x="928209" y="292721"/>
                    <a:pt x="930784" y="290146"/>
                    <a:pt x="937651" y="285853"/>
                  </a:cubicBezTo>
                  <a:cubicBezTo>
                    <a:pt x="970271" y="265681"/>
                    <a:pt x="1003821" y="254021"/>
                    <a:pt x="1038086" y="250873"/>
                  </a:cubicBezTo>
                  <a:close/>
                  <a:moveTo>
                    <a:pt x="339906" y="224620"/>
                  </a:moveTo>
                  <a:cubicBezTo>
                    <a:pt x="400282" y="217752"/>
                    <a:pt x="458940" y="225764"/>
                    <a:pt x="516454" y="244650"/>
                  </a:cubicBezTo>
                  <a:cubicBezTo>
                    <a:pt x="516168" y="247797"/>
                    <a:pt x="514165" y="247797"/>
                    <a:pt x="512162" y="248369"/>
                  </a:cubicBezTo>
                  <a:cubicBezTo>
                    <a:pt x="382541" y="275267"/>
                    <a:pt x="298416" y="352810"/>
                    <a:pt x="256639" y="477281"/>
                  </a:cubicBezTo>
                  <a:cubicBezTo>
                    <a:pt x="230315" y="555970"/>
                    <a:pt x="222589" y="637805"/>
                    <a:pt x="222875" y="720214"/>
                  </a:cubicBezTo>
                  <a:cubicBezTo>
                    <a:pt x="223161" y="814067"/>
                    <a:pt x="228025" y="907635"/>
                    <a:pt x="252633" y="998914"/>
                  </a:cubicBezTo>
                  <a:cubicBezTo>
                    <a:pt x="260073" y="1026383"/>
                    <a:pt x="269230" y="1052994"/>
                    <a:pt x="280675" y="1079033"/>
                  </a:cubicBezTo>
                  <a:cubicBezTo>
                    <a:pt x="291835" y="1104785"/>
                    <a:pt x="305283" y="1129107"/>
                    <a:pt x="322165" y="1155146"/>
                  </a:cubicBezTo>
                  <a:cubicBezTo>
                    <a:pt x="276669" y="1151426"/>
                    <a:pt x="236037" y="1139694"/>
                    <a:pt x="198553" y="1118234"/>
                  </a:cubicBezTo>
                  <a:cubicBezTo>
                    <a:pt x="139608" y="1084756"/>
                    <a:pt x="97832" y="1035253"/>
                    <a:pt x="67787" y="975736"/>
                  </a:cubicBezTo>
                  <a:cubicBezTo>
                    <a:pt x="11418" y="863570"/>
                    <a:pt x="-10329" y="745394"/>
                    <a:pt x="4550" y="620351"/>
                  </a:cubicBezTo>
                  <a:cubicBezTo>
                    <a:pt x="15138" y="530503"/>
                    <a:pt x="41176" y="445806"/>
                    <a:pt x="92681" y="369979"/>
                  </a:cubicBezTo>
                  <a:cubicBezTo>
                    <a:pt x="152198" y="282420"/>
                    <a:pt x="236324" y="236638"/>
                    <a:pt x="339906" y="224620"/>
                  </a:cubicBezTo>
                  <a:close/>
                  <a:moveTo>
                    <a:pt x="728199" y="0"/>
                  </a:moveTo>
                  <a:cubicBezTo>
                    <a:pt x="735352" y="0"/>
                    <a:pt x="742506" y="0"/>
                    <a:pt x="749659" y="0"/>
                  </a:cubicBezTo>
                  <a:cubicBezTo>
                    <a:pt x="765397" y="10301"/>
                    <a:pt x="781421" y="19744"/>
                    <a:pt x="794297" y="33764"/>
                  </a:cubicBezTo>
                  <a:cubicBezTo>
                    <a:pt x="802881" y="43207"/>
                    <a:pt x="810607" y="53222"/>
                    <a:pt x="814899" y="65812"/>
                  </a:cubicBezTo>
                  <a:cubicBezTo>
                    <a:pt x="820622" y="82980"/>
                    <a:pt x="817760" y="98718"/>
                    <a:pt x="807173" y="113311"/>
                  </a:cubicBezTo>
                  <a:cubicBezTo>
                    <a:pt x="794869" y="130481"/>
                    <a:pt x="780562" y="145932"/>
                    <a:pt x="766541" y="161956"/>
                  </a:cubicBezTo>
                  <a:cubicBezTo>
                    <a:pt x="752520" y="177694"/>
                    <a:pt x="738786" y="194004"/>
                    <a:pt x="727912" y="212317"/>
                  </a:cubicBezTo>
                  <a:cubicBezTo>
                    <a:pt x="717325" y="230057"/>
                    <a:pt x="709885" y="248942"/>
                    <a:pt x="710743" y="269831"/>
                  </a:cubicBezTo>
                  <a:cubicBezTo>
                    <a:pt x="711029" y="276126"/>
                    <a:pt x="708168" y="278415"/>
                    <a:pt x="703590" y="281849"/>
                  </a:cubicBezTo>
                  <a:cubicBezTo>
                    <a:pt x="688424" y="293008"/>
                    <a:pt x="676120" y="294153"/>
                    <a:pt x="662099" y="278987"/>
                  </a:cubicBezTo>
                  <a:cubicBezTo>
                    <a:pt x="653515" y="269545"/>
                    <a:pt x="640639" y="264108"/>
                    <a:pt x="628335" y="259243"/>
                  </a:cubicBezTo>
                  <a:cubicBezTo>
                    <a:pt x="621754" y="256668"/>
                    <a:pt x="618892" y="253235"/>
                    <a:pt x="618320" y="246081"/>
                  </a:cubicBezTo>
                  <a:cubicBezTo>
                    <a:pt x="615172" y="207452"/>
                    <a:pt x="614600" y="168823"/>
                    <a:pt x="622898" y="130481"/>
                  </a:cubicBezTo>
                  <a:cubicBezTo>
                    <a:pt x="632627" y="84983"/>
                    <a:pt x="656663" y="48358"/>
                    <a:pt x="692716" y="19171"/>
                  </a:cubicBezTo>
                  <a:cubicBezTo>
                    <a:pt x="703303" y="10587"/>
                    <a:pt x="716181" y="6009"/>
                    <a:pt x="728199" y="0"/>
                  </a:cubicBezTo>
                  <a:close/>
                </a:path>
              </a:pathLst>
            </a:custGeom>
            <a:solidFill>
              <a:srgbClr val="5D5D5D"/>
            </a:solidFill>
            <a:ln w="2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A2174110-23D8-49E0-80AD-ADB8A261E7CE}"/>
                </a:ext>
              </a:extLst>
            </p:cNvPr>
            <p:cNvSpPr/>
            <p:nvPr/>
          </p:nvSpPr>
          <p:spPr>
            <a:xfrm>
              <a:off x="3352708" y="3680276"/>
              <a:ext cx="455501" cy="429780"/>
            </a:xfrm>
            <a:custGeom>
              <a:avLst/>
              <a:gdLst>
                <a:gd name="connsiteX0" fmla="*/ 874859 w 1362345"/>
                <a:gd name="connsiteY0" fmla="*/ 583984 h 1285418"/>
                <a:gd name="connsiteX1" fmla="*/ 918924 w 1362345"/>
                <a:gd name="connsiteY1" fmla="*/ 611455 h 1285418"/>
                <a:gd name="connsiteX2" fmla="*/ 834799 w 1362345"/>
                <a:gd name="connsiteY2" fmla="*/ 613744 h 1285418"/>
                <a:gd name="connsiteX3" fmla="*/ 874859 w 1362345"/>
                <a:gd name="connsiteY3" fmla="*/ 583984 h 1285418"/>
                <a:gd name="connsiteX4" fmla="*/ 510604 w 1362345"/>
                <a:gd name="connsiteY4" fmla="*/ 583984 h 1285418"/>
                <a:gd name="connsiteX5" fmla="*/ 554956 w 1362345"/>
                <a:gd name="connsiteY5" fmla="*/ 613744 h 1285418"/>
                <a:gd name="connsiteX6" fmla="*/ 467969 w 1362345"/>
                <a:gd name="connsiteY6" fmla="*/ 614316 h 1285418"/>
                <a:gd name="connsiteX7" fmla="*/ 510604 w 1362345"/>
                <a:gd name="connsiteY7" fmla="*/ 583984 h 1285418"/>
                <a:gd name="connsiteX8" fmla="*/ 892314 w 1362345"/>
                <a:gd name="connsiteY8" fmla="*/ 492705 h 1285418"/>
                <a:gd name="connsiteX9" fmla="*/ 831938 w 1362345"/>
                <a:gd name="connsiteY9" fmla="*/ 520461 h 1285418"/>
                <a:gd name="connsiteX10" fmla="*/ 808475 w 1362345"/>
                <a:gd name="connsiteY10" fmla="*/ 593713 h 1285418"/>
                <a:gd name="connsiteX11" fmla="*/ 823640 w 1362345"/>
                <a:gd name="connsiteY11" fmla="*/ 684992 h 1285418"/>
                <a:gd name="connsiteX12" fmla="*/ 879151 w 1362345"/>
                <a:gd name="connsiteY12" fmla="*/ 641499 h 1285418"/>
                <a:gd name="connsiteX13" fmla="*/ 935521 w 1362345"/>
                <a:gd name="connsiteY13" fmla="*/ 683848 h 1285418"/>
                <a:gd name="connsiteX14" fmla="*/ 938382 w 1362345"/>
                <a:gd name="connsiteY14" fmla="*/ 680700 h 1285418"/>
                <a:gd name="connsiteX15" fmla="*/ 924647 w 1362345"/>
                <a:gd name="connsiteY15" fmla="*/ 518172 h 1285418"/>
                <a:gd name="connsiteX16" fmla="*/ 892314 w 1362345"/>
                <a:gd name="connsiteY16" fmla="*/ 492705 h 1285418"/>
                <a:gd name="connsiteX17" fmla="*/ 512642 w 1362345"/>
                <a:gd name="connsiteY17" fmla="*/ 490417 h 1285418"/>
                <a:gd name="connsiteX18" fmla="*/ 462246 w 1362345"/>
                <a:gd name="connsiteY18" fmla="*/ 526757 h 1285418"/>
                <a:gd name="connsiteX19" fmla="*/ 442216 w 1362345"/>
                <a:gd name="connsiteY19" fmla="*/ 598578 h 1285418"/>
                <a:gd name="connsiteX20" fmla="*/ 457954 w 1362345"/>
                <a:gd name="connsiteY20" fmla="*/ 685279 h 1285418"/>
                <a:gd name="connsiteX21" fmla="*/ 513465 w 1362345"/>
                <a:gd name="connsiteY21" fmla="*/ 641214 h 1285418"/>
                <a:gd name="connsiteX22" fmla="*/ 570121 w 1362345"/>
                <a:gd name="connsiteY22" fmla="*/ 684135 h 1285418"/>
                <a:gd name="connsiteX23" fmla="*/ 573555 w 1362345"/>
                <a:gd name="connsiteY23" fmla="*/ 678412 h 1285418"/>
                <a:gd name="connsiteX24" fmla="*/ 563253 w 1362345"/>
                <a:gd name="connsiteY24" fmla="*/ 525326 h 1285418"/>
                <a:gd name="connsiteX25" fmla="*/ 512642 w 1362345"/>
                <a:gd name="connsiteY25" fmla="*/ 490417 h 1285418"/>
                <a:gd name="connsiteX26" fmla="*/ 837590 w 1362345"/>
                <a:gd name="connsiteY26" fmla="*/ 269731 h 1285418"/>
                <a:gd name="connsiteX27" fmla="*/ 970430 w 1362345"/>
                <a:gd name="connsiteY27" fmla="*/ 349063 h 1285418"/>
                <a:gd name="connsiteX28" fmla="*/ 1049977 w 1362345"/>
                <a:gd name="connsiteY28" fmla="*/ 505009 h 1285418"/>
                <a:gd name="connsiteX29" fmla="*/ 1117219 w 1362345"/>
                <a:gd name="connsiteY29" fmla="*/ 848378 h 1285418"/>
                <a:gd name="connsiteX30" fmla="*/ 1119795 w 1362345"/>
                <a:gd name="connsiteY30" fmla="*/ 905606 h 1285418"/>
                <a:gd name="connsiteX31" fmla="*/ 1105774 w 1362345"/>
                <a:gd name="connsiteY31" fmla="*/ 1100753 h 1285418"/>
                <a:gd name="connsiteX32" fmla="*/ 920641 w 1362345"/>
                <a:gd name="connsiteY32" fmla="*/ 1279876 h 1285418"/>
                <a:gd name="connsiteX33" fmla="*/ 748671 w 1362345"/>
                <a:gd name="connsiteY33" fmla="*/ 1265569 h 1285418"/>
                <a:gd name="connsiteX34" fmla="*/ 702603 w 1362345"/>
                <a:gd name="connsiteY34" fmla="*/ 1240389 h 1285418"/>
                <a:gd name="connsiteX35" fmla="*/ 697739 w 1362345"/>
                <a:gd name="connsiteY35" fmla="*/ 1228371 h 1285418"/>
                <a:gd name="connsiteX36" fmla="*/ 715193 w 1362345"/>
                <a:gd name="connsiteY36" fmla="*/ 1079006 h 1285418"/>
                <a:gd name="connsiteX37" fmla="*/ 730072 w 1362345"/>
                <a:gd name="connsiteY37" fmla="*/ 1063269 h 1285418"/>
                <a:gd name="connsiteX38" fmla="*/ 753822 w 1362345"/>
                <a:gd name="connsiteY38" fmla="*/ 1036371 h 1285418"/>
                <a:gd name="connsiteX39" fmla="*/ 755825 w 1362345"/>
                <a:gd name="connsiteY39" fmla="*/ 1004038 h 1285418"/>
                <a:gd name="connsiteX40" fmla="*/ 789303 w 1362345"/>
                <a:gd name="connsiteY40" fmla="*/ 1001176 h 1285418"/>
                <a:gd name="connsiteX41" fmla="*/ 791592 w 1362345"/>
                <a:gd name="connsiteY41" fmla="*/ 1001176 h 1285418"/>
                <a:gd name="connsiteX42" fmla="*/ 808475 w 1362345"/>
                <a:gd name="connsiteY42" fmla="*/ 1017772 h 1285418"/>
                <a:gd name="connsiteX43" fmla="*/ 808475 w 1362345"/>
                <a:gd name="connsiteY43" fmla="*/ 1041808 h 1285418"/>
                <a:gd name="connsiteX44" fmla="*/ 817059 w 1362345"/>
                <a:gd name="connsiteY44" fmla="*/ 1048962 h 1285418"/>
                <a:gd name="connsiteX45" fmla="*/ 903187 w 1362345"/>
                <a:gd name="connsiteY45" fmla="*/ 1006327 h 1285418"/>
                <a:gd name="connsiteX46" fmla="*/ 904331 w 1362345"/>
                <a:gd name="connsiteY46" fmla="*/ 902172 h 1285418"/>
                <a:gd name="connsiteX47" fmla="*/ 792165 w 1362345"/>
                <a:gd name="connsiteY47" fmla="*/ 851811 h 1285418"/>
                <a:gd name="connsiteX48" fmla="*/ 735509 w 1362345"/>
                <a:gd name="connsiteY48" fmla="*/ 843227 h 1285418"/>
                <a:gd name="connsiteX49" fmla="*/ 724064 w 1362345"/>
                <a:gd name="connsiteY49" fmla="*/ 831210 h 1285418"/>
                <a:gd name="connsiteX50" fmla="*/ 722061 w 1362345"/>
                <a:gd name="connsiteY50" fmla="*/ 620610 h 1285418"/>
                <a:gd name="connsiteX51" fmla="*/ 698025 w 1362345"/>
                <a:gd name="connsiteY51" fmla="*/ 343340 h 1285418"/>
                <a:gd name="connsiteX52" fmla="*/ 689727 w 1362345"/>
                <a:gd name="connsiteY52" fmla="*/ 312151 h 1285418"/>
                <a:gd name="connsiteX53" fmla="*/ 694877 w 1362345"/>
                <a:gd name="connsiteY53" fmla="*/ 298989 h 1285418"/>
                <a:gd name="connsiteX54" fmla="*/ 837590 w 1362345"/>
                <a:gd name="connsiteY54" fmla="*/ 269731 h 1285418"/>
                <a:gd name="connsiteX55" fmla="*/ 560678 w 1362345"/>
                <a:gd name="connsiteY55" fmla="*/ 256069 h 1285418"/>
                <a:gd name="connsiteX56" fmla="*/ 662258 w 1362345"/>
                <a:gd name="connsiteY56" fmla="*/ 292695 h 1285418"/>
                <a:gd name="connsiteX57" fmla="*/ 680571 w 1362345"/>
                <a:gd name="connsiteY57" fmla="*/ 321309 h 1285418"/>
                <a:gd name="connsiteX58" fmla="*/ 699456 w 1362345"/>
                <a:gd name="connsiteY58" fmla="*/ 439198 h 1285418"/>
                <a:gd name="connsiteX59" fmla="*/ 712046 w 1362345"/>
                <a:gd name="connsiteY59" fmla="*/ 699014 h 1285418"/>
                <a:gd name="connsiteX60" fmla="*/ 712332 w 1362345"/>
                <a:gd name="connsiteY60" fmla="*/ 830066 h 1285418"/>
                <a:gd name="connsiteX61" fmla="*/ 700887 w 1362345"/>
                <a:gd name="connsiteY61" fmla="*/ 840939 h 1285418"/>
                <a:gd name="connsiteX62" fmla="*/ 644803 w 1362345"/>
                <a:gd name="connsiteY62" fmla="*/ 842370 h 1285418"/>
                <a:gd name="connsiteX63" fmla="*/ 632499 w 1362345"/>
                <a:gd name="connsiteY63" fmla="*/ 854102 h 1285418"/>
                <a:gd name="connsiteX64" fmla="*/ 632785 w 1362345"/>
                <a:gd name="connsiteY64" fmla="*/ 892444 h 1285418"/>
                <a:gd name="connsiteX65" fmla="*/ 623915 w 1362345"/>
                <a:gd name="connsiteY65" fmla="*/ 901601 h 1285418"/>
                <a:gd name="connsiteX66" fmla="*/ 586717 w 1362345"/>
                <a:gd name="connsiteY66" fmla="*/ 901601 h 1285418"/>
                <a:gd name="connsiteX67" fmla="*/ 577847 w 1362345"/>
                <a:gd name="connsiteY67" fmla="*/ 892444 h 1285418"/>
                <a:gd name="connsiteX68" fmla="*/ 577847 w 1362345"/>
                <a:gd name="connsiteY68" fmla="*/ 860110 h 1285418"/>
                <a:gd name="connsiteX69" fmla="*/ 570121 w 1362345"/>
                <a:gd name="connsiteY69" fmla="*/ 853815 h 1285418"/>
                <a:gd name="connsiteX70" fmla="*/ 470258 w 1362345"/>
                <a:gd name="connsiteY70" fmla="*/ 900456 h 1285418"/>
                <a:gd name="connsiteX71" fmla="*/ 471117 w 1362345"/>
                <a:gd name="connsiteY71" fmla="*/ 1005183 h 1285418"/>
                <a:gd name="connsiteX72" fmla="*/ 585286 w 1362345"/>
                <a:gd name="connsiteY72" fmla="*/ 1054399 h 1285418"/>
                <a:gd name="connsiteX73" fmla="*/ 693447 w 1362345"/>
                <a:gd name="connsiteY73" fmla="*/ 1064414 h 1285418"/>
                <a:gd name="connsiteX74" fmla="*/ 703462 w 1362345"/>
                <a:gd name="connsiteY74" fmla="*/ 1071854 h 1285418"/>
                <a:gd name="connsiteX75" fmla="*/ 685435 w 1362345"/>
                <a:gd name="connsiteY75" fmla="*/ 1224938 h 1285418"/>
                <a:gd name="connsiteX76" fmla="*/ 662258 w 1362345"/>
                <a:gd name="connsiteY76" fmla="*/ 1253838 h 1285418"/>
                <a:gd name="connsiteX77" fmla="*/ 363814 w 1362345"/>
                <a:gd name="connsiteY77" fmla="*/ 1188026 h 1285418"/>
                <a:gd name="connsiteX78" fmla="*/ 259373 w 1362345"/>
                <a:gd name="connsiteY78" fmla="*/ 979717 h 1285418"/>
                <a:gd name="connsiteX79" fmla="*/ 235624 w 1362345"/>
                <a:gd name="connsiteY79" fmla="*/ 655234 h 1285418"/>
                <a:gd name="connsiteX80" fmla="*/ 290276 w 1362345"/>
                <a:gd name="connsiteY80" fmla="*/ 425463 h 1285418"/>
                <a:gd name="connsiteX81" fmla="*/ 560678 w 1362345"/>
                <a:gd name="connsiteY81" fmla="*/ 256069 h 1285418"/>
                <a:gd name="connsiteX82" fmla="*/ 1075112 w 1362345"/>
                <a:gd name="connsiteY82" fmla="*/ 250403 h 1285418"/>
                <a:gd name="connsiteX83" fmla="*/ 1123228 w 1362345"/>
                <a:gd name="connsiteY83" fmla="*/ 260074 h 1285418"/>
                <a:gd name="connsiteX84" fmla="*/ 1325529 w 1362345"/>
                <a:gd name="connsiteY84" fmla="*/ 459800 h 1285418"/>
                <a:gd name="connsiteX85" fmla="*/ 1360152 w 1362345"/>
                <a:gd name="connsiteY85" fmla="*/ 631484 h 1285418"/>
                <a:gd name="connsiteX86" fmla="*/ 1325243 w 1362345"/>
                <a:gd name="connsiteY86" fmla="*/ 950530 h 1285418"/>
                <a:gd name="connsiteX87" fmla="*/ 1142400 w 1362345"/>
                <a:gd name="connsiteY87" fmla="*/ 1157123 h 1285418"/>
                <a:gd name="connsiteX88" fmla="*/ 1095187 w 1362345"/>
                <a:gd name="connsiteY88" fmla="*/ 1172002 h 1285418"/>
                <a:gd name="connsiteX89" fmla="*/ 1116647 w 1362345"/>
                <a:gd name="connsiteY89" fmla="*/ 1099895 h 1285418"/>
                <a:gd name="connsiteX90" fmla="*/ 1130096 w 1362345"/>
                <a:gd name="connsiteY90" fmla="*/ 875848 h 1285418"/>
                <a:gd name="connsiteX91" fmla="*/ 1102054 w 1362345"/>
                <a:gd name="connsiteY91" fmla="*/ 637493 h 1285418"/>
                <a:gd name="connsiteX92" fmla="*/ 1003908 w 1362345"/>
                <a:gd name="connsiteY92" fmla="*/ 377964 h 1285418"/>
                <a:gd name="connsiteX93" fmla="*/ 936951 w 1362345"/>
                <a:gd name="connsiteY93" fmla="*/ 298989 h 1285418"/>
                <a:gd name="connsiteX94" fmla="*/ 938382 w 1362345"/>
                <a:gd name="connsiteY94" fmla="*/ 284968 h 1285418"/>
                <a:gd name="connsiteX95" fmla="*/ 1028230 w 1362345"/>
                <a:gd name="connsiteY95" fmla="*/ 251597 h 1285418"/>
                <a:gd name="connsiteX96" fmla="*/ 1075112 w 1362345"/>
                <a:gd name="connsiteY96" fmla="*/ 250403 h 1285418"/>
                <a:gd name="connsiteX97" fmla="*/ 423402 w 1362345"/>
                <a:gd name="connsiteY97" fmla="*/ 224127 h 1285418"/>
                <a:gd name="connsiteX98" fmla="*/ 514323 w 1362345"/>
                <a:gd name="connsiteY98" fmla="*/ 244050 h 1285418"/>
                <a:gd name="connsiteX99" fmla="*/ 516898 w 1362345"/>
                <a:gd name="connsiteY99" fmla="*/ 246912 h 1285418"/>
                <a:gd name="connsiteX100" fmla="*/ 362669 w 1362345"/>
                <a:gd name="connsiteY100" fmla="*/ 316443 h 1285418"/>
                <a:gd name="connsiteX101" fmla="*/ 250216 w 1362345"/>
                <a:gd name="connsiteY101" fmla="*/ 497284 h 1285418"/>
                <a:gd name="connsiteX102" fmla="*/ 223033 w 1362345"/>
                <a:gd name="connsiteY102" fmla="*/ 756813 h 1285418"/>
                <a:gd name="connsiteX103" fmla="*/ 240488 w 1362345"/>
                <a:gd name="connsiteY103" fmla="*/ 944807 h 1285418"/>
                <a:gd name="connsiteX104" fmla="*/ 319462 w 1362345"/>
                <a:gd name="connsiteY104" fmla="*/ 1149969 h 1285418"/>
                <a:gd name="connsiteX105" fmla="*/ 321465 w 1362345"/>
                <a:gd name="connsiteY105" fmla="*/ 1154261 h 1285418"/>
                <a:gd name="connsiteX106" fmla="*/ 283981 w 1362345"/>
                <a:gd name="connsiteY106" fmla="*/ 1149683 h 1285418"/>
                <a:gd name="connsiteX107" fmla="*/ 82825 w 1362345"/>
                <a:gd name="connsiteY107" fmla="*/ 1002035 h 1285418"/>
                <a:gd name="connsiteX108" fmla="*/ 989 w 1362345"/>
                <a:gd name="connsiteY108" fmla="*/ 728485 h 1285418"/>
                <a:gd name="connsiteX109" fmla="*/ 63081 w 1362345"/>
                <a:gd name="connsiteY109" fmla="*/ 418881 h 1285418"/>
                <a:gd name="connsiteX110" fmla="*/ 330335 w 1362345"/>
                <a:gd name="connsiteY110" fmla="*/ 225451 h 1285418"/>
                <a:gd name="connsiteX111" fmla="*/ 423402 w 1362345"/>
                <a:gd name="connsiteY111" fmla="*/ 224127 h 1285418"/>
                <a:gd name="connsiteX112" fmla="*/ 737334 w 1362345"/>
                <a:gd name="connsiteY112" fmla="*/ 8 h 1285418"/>
                <a:gd name="connsiteX113" fmla="*/ 775284 w 1362345"/>
                <a:gd name="connsiteY113" fmla="*/ 16855 h 1285418"/>
                <a:gd name="connsiteX114" fmla="*/ 806759 w 1362345"/>
                <a:gd name="connsiteY114" fmla="*/ 49475 h 1285418"/>
                <a:gd name="connsiteX115" fmla="*/ 817632 w 1362345"/>
                <a:gd name="connsiteY115" fmla="*/ 80378 h 1285418"/>
                <a:gd name="connsiteX116" fmla="*/ 805042 w 1362345"/>
                <a:gd name="connsiteY116" fmla="*/ 115860 h 1285418"/>
                <a:gd name="connsiteX117" fmla="*/ 761549 w 1362345"/>
                <a:gd name="connsiteY117" fmla="*/ 166794 h 1285418"/>
                <a:gd name="connsiteX118" fmla="*/ 726926 w 1362345"/>
                <a:gd name="connsiteY118" fmla="*/ 212576 h 1285418"/>
                <a:gd name="connsiteX119" fmla="*/ 710329 w 1362345"/>
                <a:gd name="connsiteY119" fmla="*/ 266656 h 1285418"/>
                <a:gd name="connsiteX120" fmla="*/ 700314 w 1362345"/>
                <a:gd name="connsiteY120" fmla="*/ 283252 h 1285418"/>
                <a:gd name="connsiteX121" fmla="*/ 663974 w 1362345"/>
                <a:gd name="connsiteY121" fmla="*/ 280105 h 1285418"/>
                <a:gd name="connsiteX122" fmla="*/ 627062 w 1362345"/>
                <a:gd name="connsiteY122" fmla="*/ 258358 h 1285418"/>
                <a:gd name="connsiteX123" fmla="*/ 618478 w 1362345"/>
                <a:gd name="connsiteY123" fmla="*/ 247199 h 1285418"/>
                <a:gd name="connsiteX124" fmla="*/ 621339 w 1362345"/>
                <a:gd name="connsiteY124" fmla="*/ 137606 h 1285418"/>
                <a:gd name="connsiteX125" fmla="*/ 683146 w 1362345"/>
                <a:gd name="connsiteY125" fmla="*/ 26870 h 1285418"/>
                <a:gd name="connsiteX126" fmla="*/ 698311 w 1362345"/>
                <a:gd name="connsiteY126" fmla="*/ 15139 h 1285418"/>
                <a:gd name="connsiteX127" fmla="*/ 737334 w 1362345"/>
                <a:gd name="connsiteY127" fmla="*/ 8 h 1285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</a:cxnLst>
              <a:rect l="l" t="t" r="r" b="b"/>
              <a:pathLst>
                <a:path w="1362345" h="1285418">
                  <a:moveTo>
                    <a:pt x="874859" y="583984"/>
                  </a:moveTo>
                  <a:cubicBezTo>
                    <a:pt x="894602" y="583126"/>
                    <a:pt x="906620" y="595431"/>
                    <a:pt x="918924" y="611455"/>
                  </a:cubicBezTo>
                  <a:cubicBezTo>
                    <a:pt x="880295" y="593141"/>
                    <a:pt x="870853" y="593427"/>
                    <a:pt x="834799" y="613744"/>
                  </a:cubicBezTo>
                  <a:cubicBezTo>
                    <a:pt x="839950" y="599723"/>
                    <a:pt x="859407" y="584557"/>
                    <a:pt x="874859" y="583984"/>
                  </a:cubicBezTo>
                  <a:close/>
                  <a:moveTo>
                    <a:pt x="510604" y="583984"/>
                  </a:moveTo>
                  <a:cubicBezTo>
                    <a:pt x="530348" y="583984"/>
                    <a:pt x="542080" y="596861"/>
                    <a:pt x="554956" y="613744"/>
                  </a:cubicBezTo>
                  <a:cubicBezTo>
                    <a:pt x="518331" y="592568"/>
                    <a:pt x="504595" y="592854"/>
                    <a:pt x="467969" y="614316"/>
                  </a:cubicBezTo>
                  <a:cubicBezTo>
                    <a:pt x="475695" y="598292"/>
                    <a:pt x="494866" y="583984"/>
                    <a:pt x="510604" y="583984"/>
                  </a:cubicBezTo>
                  <a:close/>
                  <a:moveTo>
                    <a:pt x="892314" y="492705"/>
                  </a:moveTo>
                  <a:cubicBezTo>
                    <a:pt x="870281" y="485838"/>
                    <a:pt x="848248" y="495853"/>
                    <a:pt x="831938" y="520461"/>
                  </a:cubicBezTo>
                  <a:cubicBezTo>
                    <a:pt x="817059" y="542494"/>
                    <a:pt x="810478" y="567674"/>
                    <a:pt x="808475" y="593713"/>
                  </a:cubicBezTo>
                  <a:cubicBezTo>
                    <a:pt x="806186" y="624616"/>
                    <a:pt x="809333" y="654947"/>
                    <a:pt x="823640" y="684992"/>
                  </a:cubicBezTo>
                  <a:cubicBezTo>
                    <a:pt x="837375" y="662673"/>
                    <a:pt x="851110" y="641785"/>
                    <a:pt x="879151" y="641499"/>
                  </a:cubicBezTo>
                  <a:cubicBezTo>
                    <a:pt x="907765" y="641213"/>
                    <a:pt x="922072" y="662387"/>
                    <a:pt x="935521" y="683848"/>
                  </a:cubicBezTo>
                  <a:cubicBezTo>
                    <a:pt x="936951" y="682417"/>
                    <a:pt x="938096" y="681558"/>
                    <a:pt x="938382" y="680700"/>
                  </a:cubicBezTo>
                  <a:cubicBezTo>
                    <a:pt x="959843" y="624329"/>
                    <a:pt x="957267" y="569677"/>
                    <a:pt x="924647" y="518172"/>
                  </a:cubicBezTo>
                  <a:cubicBezTo>
                    <a:pt x="917208" y="506154"/>
                    <a:pt x="906334" y="496997"/>
                    <a:pt x="892314" y="492705"/>
                  </a:cubicBezTo>
                  <a:close/>
                  <a:moveTo>
                    <a:pt x="512642" y="490417"/>
                  </a:moveTo>
                  <a:cubicBezTo>
                    <a:pt x="494222" y="490775"/>
                    <a:pt x="475838" y="503008"/>
                    <a:pt x="462246" y="526757"/>
                  </a:cubicBezTo>
                  <a:cubicBezTo>
                    <a:pt x="449370" y="548790"/>
                    <a:pt x="443933" y="573397"/>
                    <a:pt x="442216" y="598578"/>
                  </a:cubicBezTo>
                  <a:cubicBezTo>
                    <a:pt x="440500" y="627765"/>
                    <a:pt x="444506" y="656379"/>
                    <a:pt x="457954" y="685279"/>
                  </a:cubicBezTo>
                  <a:cubicBezTo>
                    <a:pt x="471403" y="662388"/>
                    <a:pt x="485710" y="641786"/>
                    <a:pt x="513465" y="641214"/>
                  </a:cubicBezTo>
                  <a:cubicBezTo>
                    <a:pt x="542079" y="640927"/>
                    <a:pt x="556386" y="661816"/>
                    <a:pt x="570121" y="684135"/>
                  </a:cubicBezTo>
                  <a:cubicBezTo>
                    <a:pt x="571551" y="681559"/>
                    <a:pt x="572982" y="680128"/>
                    <a:pt x="573555" y="678412"/>
                  </a:cubicBezTo>
                  <a:cubicBezTo>
                    <a:pt x="593298" y="625762"/>
                    <a:pt x="591581" y="573970"/>
                    <a:pt x="563253" y="525326"/>
                  </a:cubicBezTo>
                  <a:cubicBezTo>
                    <a:pt x="549519" y="501577"/>
                    <a:pt x="531063" y="490060"/>
                    <a:pt x="512642" y="490417"/>
                  </a:cubicBezTo>
                  <a:close/>
                  <a:moveTo>
                    <a:pt x="837590" y="269731"/>
                  </a:moveTo>
                  <a:cubicBezTo>
                    <a:pt x="886877" y="276312"/>
                    <a:pt x="934520" y="300991"/>
                    <a:pt x="970430" y="349063"/>
                  </a:cubicBezTo>
                  <a:cubicBezTo>
                    <a:pt x="1005911" y="396562"/>
                    <a:pt x="1029088" y="450071"/>
                    <a:pt x="1049977" y="505009"/>
                  </a:cubicBezTo>
                  <a:cubicBezTo>
                    <a:pt x="1091753" y="615745"/>
                    <a:pt x="1112641" y="730488"/>
                    <a:pt x="1117219" y="848378"/>
                  </a:cubicBezTo>
                  <a:cubicBezTo>
                    <a:pt x="1117792" y="867263"/>
                    <a:pt x="1118936" y="886434"/>
                    <a:pt x="1119795" y="905606"/>
                  </a:cubicBezTo>
                  <a:cubicBezTo>
                    <a:pt x="1120367" y="971132"/>
                    <a:pt x="1117792" y="1036371"/>
                    <a:pt x="1105774" y="1100753"/>
                  </a:cubicBezTo>
                  <a:cubicBezTo>
                    <a:pt x="1084599" y="1205194"/>
                    <a:pt x="1025941" y="1261850"/>
                    <a:pt x="920641" y="1279876"/>
                  </a:cubicBezTo>
                  <a:cubicBezTo>
                    <a:pt x="861983" y="1289891"/>
                    <a:pt x="804469" y="1287030"/>
                    <a:pt x="748671" y="1265569"/>
                  </a:cubicBezTo>
                  <a:cubicBezTo>
                    <a:pt x="732075" y="1259274"/>
                    <a:pt x="716624" y="1250976"/>
                    <a:pt x="702603" y="1240389"/>
                  </a:cubicBezTo>
                  <a:cubicBezTo>
                    <a:pt x="698311" y="1237242"/>
                    <a:pt x="696308" y="1234380"/>
                    <a:pt x="697739" y="1228371"/>
                  </a:cubicBezTo>
                  <a:cubicBezTo>
                    <a:pt x="708612" y="1179155"/>
                    <a:pt x="712618" y="1129081"/>
                    <a:pt x="715193" y="1079006"/>
                  </a:cubicBezTo>
                  <a:cubicBezTo>
                    <a:pt x="715765" y="1067561"/>
                    <a:pt x="719199" y="1064127"/>
                    <a:pt x="730072" y="1063269"/>
                  </a:cubicBezTo>
                  <a:cubicBezTo>
                    <a:pt x="753822" y="1061266"/>
                    <a:pt x="753536" y="1060693"/>
                    <a:pt x="753822" y="1036371"/>
                  </a:cubicBezTo>
                  <a:cubicBezTo>
                    <a:pt x="753822" y="1025498"/>
                    <a:pt x="748958" y="1010905"/>
                    <a:pt x="755825" y="1004038"/>
                  </a:cubicBezTo>
                  <a:cubicBezTo>
                    <a:pt x="763265" y="996312"/>
                    <a:pt x="777858" y="1002035"/>
                    <a:pt x="789303" y="1001176"/>
                  </a:cubicBezTo>
                  <a:cubicBezTo>
                    <a:pt x="789876" y="1001176"/>
                    <a:pt x="790734" y="1001176"/>
                    <a:pt x="791592" y="1001176"/>
                  </a:cubicBezTo>
                  <a:cubicBezTo>
                    <a:pt x="808475" y="1001176"/>
                    <a:pt x="808475" y="1001176"/>
                    <a:pt x="808475" y="1017772"/>
                  </a:cubicBezTo>
                  <a:cubicBezTo>
                    <a:pt x="808475" y="1025784"/>
                    <a:pt x="808761" y="1033796"/>
                    <a:pt x="808475" y="1041808"/>
                  </a:cubicBezTo>
                  <a:cubicBezTo>
                    <a:pt x="808189" y="1048103"/>
                    <a:pt x="809047" y="1051251"/>
                    <a:pt x="817059" y="1048962"/>
                  </a:cubicBezTo>
                  <a:cubicBezTo>
                    <a:pt x="848248" y="1039519"/>
                    <a:pt x="878007" y="1027501"/>
                    <a:pt x="903187" y="1006327"/>
                  </a:cubicBezTo>
                  <a:cubicBezTo>
                    <a:pt x="940671" y="974565"/>
                    <a:pt x="941243" y="934792"/>
                    <a:pt x="904331" y="902172"/>
                  </a:cubicBezTo>
                  <a:cubicBezTo>
                    <a:pt x="872284" y="873844"/>
                    <a:pt x="832797" y="861254"/>
                    <a:pt x="792165" y="851811"/>
                  </a:cubicBezTo>
                  <a:cubicBezTo>
                    <a:pt x="773566" y="847519"/>
                    <a:pt x="754680" y="844658"/>
                    <a:pt x="735509" y="843227"/>
                  </a:cubicBezTo>
                  <a:cubicBezTo>
                    <a:pt x="726925" y="842655"/>
                    <a:pt x="724064" y="840080"/>
                    <a:pt x="724064" y="831210"/>
                  </a:cubicBezTo>
                  <a:cubicBezTo>
                    <a:pt x="724922" y="761105"/>
                    <a:pt x="724636" y="690715"/>
                    <a:pt x="722061" y="620610"/>
                  </a:cubicBezTo>
                  <a:cubicBezTo>
                    <a:pt x="718627" y="527901"/>
                    <a:pt x="715479" y="434905"/>
                    <a:pt x="698025" y="343340"/>
                  </a:cubicBezTo>
                  <a:cubicBezTo>
                    <a:pt x="696022" y="332753"/>
                    <a:pt x="693447" y="322166"/>
                    <a:pt x="689727" y="312151"/>
                  </a:cubicBezTo>
                  <a:cubicBezTo>
                    <a:pt x="687438" y="305570"/>
                    <a:pt x="688868" y="302422"/>
                    <a:pt x="694877" y="298989"/>
                  </a:cubicBezTo>
                  <a:cubicBezTo>
                    <a:pt x="737369" y="274667"/>
                    <a:pt x="788302" y="263150"/>
                    <a:pt x="837590" y="269731"/>
                  </a:cubicBezTo>
                  <a:close/>
                  <a:moveTo>
                    <a:pt x="560678" y="256069"/>
                  </a:moveTo>
                  <a:cubicBezTo>
                    <a:pt x="598449" y="254638"/>
                    <a:pt x="632785" y="268373"/>
                    <a:pt x="662258" y="292695"/>
                  </a:cubicBezTo>
                  <a:cubicBezTo>
                    <a:pt x="671700" y="300420"/>
                    <a:pt x="677423" y="309863"/>
                    <a:pt x="680571" y="321309"/>
                  </a:cubicBezTo>
                  <a:cubicBezTo>
                    <a:pt x="691158" y="359937"/>
                    <a:pt x="695736" y="399425"/>
                    <a:pt x="699456" y="439198"/>
                  </a:cubicBezTo>
                  <a:cubicBezTo>
                    <a:pt x="707468" y="520176"/>
                    <a:pt x="709757" y="601439"/>
                    <a:pt x="712046" y="699014"/>
                  </a:cubicBezTo>
                  <a:cubicBezTo>
                    <a:pt x="712046" y="731920"/>
                    <a:pt x="712046" y="781136"/>
                    <a:pt x="712332" y="830066"/>
                  </a:cubicBezTo>
                  <a:cubicBezTo>
                    <a:pt x="712618" y="838936"/>
                    <a:pt x="710043" y="841797"/>
                    <a:pt x="700887" y="840939"/>
                  </a:cubicBezTo>
                  <a:cubicBezTo>
                    <a:pt x="682288" y="839508"/>
                    <a:pt x="663402" y="841511"/>
                    <a:pt x="644803" y="842370"/>
                  </a:cubicBezTo>
                  <a:cubicBezTo>
                    <a:pt x="636505" y="842942"/>
                    <a:pt x="632499" y="845517"/>
                    <a:pt x="632499" y="854102"/>
                  </a:cubicBezTo>
                  <a:cubicBezTo>
                    <a:pt x="633358" y="866978"/>
                    <a:pt x="632499" y="879568"/>
                    <a:pt x="632785" y="892444"/>
                  </a:cubicBezTo>
                  <a:cubicBezTo>
                    <a:pt x="633072" y="899025"/>
                    <a:pt x="630782" y="901887"/>
                    <a:pt x="623915" y="901601"/>
                  </a:cubicBezTo>
                  <a:cubicBezTo>
                    <a:pt x="611325" y="901315"/>
                    <a:pt x="599021" y="901315"/>
                    <a:pt x="586717" y="901601"/>
                  </a:cubicBezTo>
                  <a:cubicBezTo>
                    <a:pt x="579850" y="901887"/>
                    <a:pt x="577560" y="899025"/>
                    <a:pt x="577847" y="892444"/>
                  </a:cubicBezTo>
                  <a:cubicBezTo>
                    <a:pt x="578133" y="881571"/>
                    <a:pt x="577560" y="870984"/>
                    <a:pt x="577847" y="860110"/>
                  </a:cubicBezTo>
                  <a:cubicBezTo>
                    <a:pt x="578133" y="854388"/>
                    <a:pt x="575844" y="852385"/>
                    <a:pt x="570121" y="853815"/>
                  </a:cubicBezTo>
                  <a:cubicBezTo>
                    <a:pt x="534067" y="863258"/>
                    <a:pt x="499158" y="875562"/>
                    <a:pt x="470258" y="900456"/>
                  </a:cubicBezTo>
                  <a:cubicBezTo>
                    <a:pt x="432488" y="933076"/>
                    <a:pt x="432774" y="973136"/>
                    <a:pt x="471117" y="1005183"/>
                  </a:cubicBezTo>
                  <a:cubicBezTo>
                    <a:pt x="504309" y="1032939"/>
                    <a:pt x="544082" y="1045529"/>
                    <a:pt x="585286" y="1054399"/>
                  </a:cubicBezTo>
                  <a:cubicBezTo>
                    <a:pt x="621054" y="1062125"/>
                    <a:pt x="657107" y="1064986"/>
                    <a:pt x="693447" y="1064414"/>
                  </a:cubicBezTo>
                  <a:cubicBezTo>
                    <a:pt x="698597" y="1064414"/>
                    <a:pt x="704034" y="1063269"/>
                    <a:pt x="703462" y="1071854"/>
                  </a:cubicBezTo>
                  <a:cubicBezTo>
                    <a:pt x="699456" y="1123073"/>
                    <a:pt x="696308" y="1174578"/>
                    <a:pt x="685435" y="1224938"/>
                  </a:cubicBezTo>
                  <a:cubicBezTo>
                    <a:pt x="682574" y="1238673"/>
                    <a:pt x="675992" y="1247543"/>
                    <a:pt x="662258" y="1253838"/>
                  </a:cubicBezTo>
                  <a:cubicBezTo>
                    <a:pt x="558675" y="1300765"/>
                    <a:pt x="443647" y="1275585"/>
                    <a:pt x="363814" y="1188026"/>
                  </a:cubicBezTo>
                  <a:cubicBezTo>
                    <a:pt x="309448" y="1128509"/>
                    <a:pt x="277972" y="1056974"/>
                    <a:pt x="259373" y="979717"/>
                  </a:cubicBezTo>
                  <a:cubicBezTo>
                    <a:pt x="233621" y="872987"/>
                    <a:pt x="229901" y="764254"/>
                    <a:pt x="235624" y="655234"/>
                  </a:cubicBezTo>
                  <a:cubicBezTo>
                    <a:pt x="239916" y="575687"/>
                    <a:pt x="252792" y="497284"/>
                    <a:pt x="290276" y="425463"/>
                  </a:cubicBezTo>
                  <a:cubicBezTo>
                    <a:pt x="347218" y="316730"/>
                    <a:pt x="438497" y="260361"/>
                    <a:pt x="560678" y="256069"/>
                  </a:cubicBezTo>
                  <a:close/>
                  <a:moveTo>
                    <a:pt x="1075112" y="250403"/>
                  </a:moveTo>
                  <a:cubicBezTo>
                    <a:pt x="1090948" y="251794"/>
                    <a:pt x="1106990" y="254995"/>
                    <a:pt x="1123228" y="260074"/>
                  </a:cubicBezTo>
                  <a:cubicBezTo>
                    <a:pt x="1224522" y="291836"/>
                    <a:pt x="1289762" y="361368"/>
                    <a:pt x="1325529" y="459800"/>
                  </a:cubicBezTo>
                  <a:cubicBezTo>
                    <a:pt x="1345845" y="515311"/>
                    <a:pt x="1356432" y="572825"/>
                    <a:pt x="1360152" y="631484"/>
                  </a:cubicBezTo>
                  <a:cubicBezTo>
                    <a:pt x="1367305" y="739931"/>
                    <a:pt x="1357291" y="846375"/>
                    <a:pt x="1325243" y="950530"/>
                  </a:cubicBezTo>
                  <a:cubicBezTo>
                    <a:pt x="1295484" y="1046959"/>
                    <a:pt x="1236826" y="1117922"/>
                    <a:pt x="1142400" y="1157123"/>
                  </a:cubicBezTo>
                  <a:cubicBezTo>
                    <a:pt x="1127520" y="1163418"/>
                    <a:pt x="1112641" y="1168855"/>
                    <a:pt x="1095187" y="1172002"/>
                  </a:cubicBezTo>
                  <a:cubicBezTo>
                    <a:pt x="1104629" y="1147394"/>
                    <a:pt x="1111783" y="1123931"/>
                    <a:pt x="1116647" y="1099895"/>
                  </a:cubicBezTo>
                  <a:cubicBezTo>
                    <a:pt x="1131240" y="1025785"/>
                    <a:pt x="1133243" y="950816"/>
                    <a:pt x="1130096" y="875848"/>
                  </a:cubicBezTo>
                  <a:cubicBezTo>
                    <a:pt x="1126948" y="795729"/>
                    <a:pt x="1121511" y="715610"/>
                    <a:pt x="1102054" y="637493"/>
                  </a:cubicBezTo>
                  <a:cubicBezTo>
                    <a:pt x="1079449" y="547358"/>
                    <a:pt x="1051980" y="458655"/>
                    <a:pt x="1003908" y="377964"/>
                  </a:cubicBezTo>
                  <a:cubicBezTo>
                    <a:pt x="986167" y="347919"/>
                    <a:pt x="964993" y="320450"/>
                    <a:pt x="936951" y="298989"/>
                  </a:cubicBezTo>
                  <a:cubicBezTo>
                    <a:pt x="928081" y="292122"/>
                    <a:pt x="931229" y="289547"/>
                    <a:pt x="938382" y="284968"/>
                  </a:cubicBezTo>
                  <a:cubicBezTo>
                    <a:pt x="967425" y="267227"/>
                    <a:pt x="997398" y="255925"/>
                    <a:pt x="1028230" y="251597"/>
                  </a:cubicBezTo>
                  <a:cubicBezTo>
                    <a:pt x="1043646" y="249433"/>
                    <a:pt x="1059277" y="249013"/>
                    <a:pt x="1075112" y="250403"/>
                  </a:cubicBezTo>
                  <a:close/>
                  <a:moveTo>
                    <a:pt x="423402" y="224127"/>
                  </a:moveTo>
                  <a:cubicBezTo>
                    <a:pt x="454091" y="227382"/>
                    <a:pt x="484422" y="234178"/>
                    <a:pt x="514323" y="244050"/>
                  </a:cubicBezTo>
                  <a:cubicBezTo>
                    <a:pt x="515182" y="244336"/>
                    <a:pt x="515468" y="245195"/>
                    <a:pt x="516898" y="246912"/>
                  </a:cubicBezTo>
                  <a:cubicBezTo>
                    <a:pt x="459384" y="258357"/>
                    <a:pt x="407593" y="280104"/>
                    <a:pt x="362669" y="316443"/>
                  </a:cubicBezTo>
                  <a:cubicBezTo>
                    <a:pt x="304297" y="363656"/>
                    <a:pt x="270532" y="426607"/>
                    <a:pt x="250216" y="497284"/>
                  </a:cubicBezTo>
                  <a:cubicBezTo>
                    <a:pt x="225608" y="581981"/>
                    <a:pt x="220744" y="669255"/>
                    <a:pt x="223033" y="756813"/>
                  </a:cubicBezTo>
                  <a:cubicBezTo>
                    <a:pt x="224750" y="819764"/>
                    <a:pt x="228470" y="882715"/>
                    <a:pt x="240488" y="944807"/>
                  </a:cubicBezTo>
                  <a:cubicBezTo>
                    <a:pt x="254508" y="1017773"/>
                    <a:pt x="278258" y="1087305"/>
                    <a:pt x="319462" y="1149969"/>
                  </a:cubicBezTo>
                  <a:cubicBezTo>
                    <a:pt x="320034" y="1150827"/>
                    <a:pt x="320321" y="1151972"/>
                    <a:pt x="321465" y="1154261"/>
                  </a:cubicBezTo>
                  <a:cubicBezTo>
                    <a:pt x="308303" y="1155120"/>
                    <a:pt x="295999" y="1152258"/>
                    <a:pt x="283981" y="1149683"/>
                  </a:cubicBezTo>
                  <a:cubicBezTo>
                    <a:pt x="194419" y="1131084"/>
                    <a:pt x="129179" y="1079006"/>
                    <a:pt x="82825" y="1002035"/>
                  </a:cubicBezTo>
                  <a:cubicBezTo>
                    <a:pt x="32464" y="917910"/>
                    <a:pt x="6139" y="826059"/>
                    <a:pt x="989" y="728485"/>
                  </a:cubicBezTo>
                  <a:cubicBezTo>
                    <a:pt x="-4734" y="620038"/>
                    <a:pt x="14151" y="516455"/>
                    <a:pt x="63081" y="418881"/>
                  </a:cubicBezTo>
                  <a:cubicBezTo>
                    <a:pt x="118592" y="308432"/>
                    <a:pt x="207295" y="242619"/>
                    <a:pt x="330335" y="225451"/>
                  </a:cubicBezTo>
                  <a:cubicBezTo>
                    <a:pt x="361668" y="221159"/>
                    <a:pt x="392714" y="220873"/>
                    <a:pt x="423402" y="224127"/>
                  </a:cubicBezTo>
                  <a:close/>
                  <a:moveTo>
                    <a:pt x="737334" y="8"/>
                  </a:moveTo>
                  <a:cubicBezTo>
                    <a:pt x="749102" y="259"/>
                    <a:pt x="760690" y="5838"/>
                    <a:pt x="775284" y="16855"/>
                  </a:cubicBezTo>
                  <a:cubicBezTo>
                    <a:pt x="787587" y="26012"/>
                    <a:pt x="798175" y="36599"/>
                    <a:pt x="806759" y="49475"/>
                  </a:cubicBezTo>
                  <a:cubicBezTo>
                    <a:pt x="813054" y="59204"/>
                    <a:pt x="817060" y="69791"/>
                    <a:pt x="817632" y="80378"/>
                  </a:cubicBezTo>
                  <a:cubicBezTo>
                    <a:pt x="817632" y="94685"/>
                    <a:pt x="812482" y="105845"/>
                    <a:pt x="805042" y="115860"/>
                  </a:cubicBezTo>
                  <a:cubicBezTo>
                    <a:pt x="791593" y="133886"/>
                    <a:pt x="776142" y="149910"/>
                    <a:pt x="761549" y="166794"/>
                  </a:cubicBezTo>
                  <a:cubicBezTo>
                    <a:pt x="748959" y="181100"/>
                    <a:pt x="736941" y="195980"/>
                    <a:pt x="726926" y="212576"/>
                  </a:cubicBezTo>
                  <a:cubicBezTo>
                    <a:pt x="717197" y="229172"/>
                    <a:pt x="709757" y="246913"/>
                    <a:pt x="710329" y="266656"/>
                  </a:cubicBezTo>
                  <a:cubicBezTo>
                    <a:pt x="710615" y="275240"/>
                    <a:pt x="706609" y="278388"/>
                    <a:pt x="700314" y="283252"/>
                  </a:cubicBezTo>
                  <a:cubicBezTo>
                    <a:pt x="686579" y="293553"/>
                    <a:pt x="675992" y="292409"/>
                    <a:pt x="663974" y="280105"/>
                  </a:cubicBezTo>
                  <a:cubicBezTo>
                    <a:pt x="653959" y="269804"/>
                    <a:pt x="640511" y="263795"/>
                    <a:pt x="627062" y="258358"/>
                  </a:cubicBezTo>
                  <a:cubicBezTo>
                    <a:pt x="621626" y="256069"/>
                    <a:pt x="619050" y="253208"/>
                    <a:pt x="618478" y="247199"/>
                  </a:cubicBezTo>
                  <a:cubicBezTo>
                    <a:pt x="615044" y="210573"/>
                    <a:pt x="614758" y="173947"/>
                    <a:pt x="621339" y="137606"/>
                  </a:cubicBezTo>
                  <a:cubicBezTo>
                    <a:pt x="629065" y="93541"/>
                    <a:pt x="650526" y="57201"/>
                    <a:pt x="683146" y="26870"/>
                  </a:cubicBezTo>
                  <a:cubicBezTo>
                    <a:pt x="687724" y="22578"/>
                    <a:pt x="692874" y="18572"/>
                    <a:pt x="698311" y="15139"/>
                  </a:cubicBezTo>
                  <a:cubicBezTo>
                    <a:pt x="713620" y="4837"/>
                    <a:pt x="725566" y="-242"/>
                    <a:pt x="737334" y="8"/>
                  </a:cubicBezTo>
                  <a:close/>
                </a:path>
              </a:pathLst>
            </a:custGeom>
            <a:solidFill>
              <a:schemeClr val="accent1"/>
            </a:solidFill>
            <a:ln w="28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1E450B1E-DD3C-4812-AF69-FAA6676372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241548" y="3680276"/>
              <a:ext cx="459044" cy="432643"/>
            </a:xfrm>
            <a:custGeom>
              <a:avLst/>
              <a:gdLst>
                <a:gd name="connsiteX0" fmla="*/ 6028121 w 7357374"/>
                <a:gd name="connsiteY0" fmla="*/ 4438058 h 6934232"/>
                <a:gd name="connsiteX1" fmla="*/ 6048175 w 7357374"/>
                <a:gd name="connsiteY1" fmla="*/ 5073612 h 6934232"/>
                <a:gd name="connsiteX2" fmla="*/ 5961789 w 7357374"/>
                <a:gd name="connsiteY2" fmla="*/ 5971409 h 6934232"/>
                <a:gd name="connsiteX3" fmla="*/ 5091760 w 7357374"/>
                <a:gd name="connsiteY3" fmla="*/ 6875374 h 6934232"/>
                <a:gd name="connsiteX4" fmla="*/ 4021189 w 7357374"/>
                <a:gd name="connsiteY4" fmla="*/ 6816751 h 6934232"/>
                <a:gd name="connsiteX5" fmla="*/ 3795971 w 7357374"/>
                <a:gd name="connsiteY5" fmla="*/ 6691802 h 6934232"/>
                <a:gd name="connsiteX6" fmla="*/ 3768207 w 7357374"/>
                <a:gd name="connsiteY6" fmla="*/ 6620845 h 6934232"/>
                <a:gd name="connsiteX7" fmla="*/ 3870018 w 7357374"/>
                <a:gd name="connsiteY7" fmla="*/ 5718422 h 6934232"/>
                <a:gd name="connsiteX8" fmla="*/ 3971828 w 7357374"/>
                <a:gd name="connsiteY8" fmla="*/ 5608897 h 6934232"/>
                <a:gd name="connsiteX9" fmla="*/ 4144601 w 7357374"/>
                <a:gd name="connsiteY9" fmla="*/ 5585758 h 6934232"/>
                <a:gd name="connsiteX10" fmla="*/ 4197046 w 7357374"/>
                <a:gd name="connsiteY10" fmla="*/ 5527141 h 6934232"/>
                <a:gd name="connsiteX11" fmla="*/ 4206302 w 7357374"/>
                <a:gd name="connsiteY11" fmla="*/ 5224783 h 6934232"/>
                <a:gd name="connsiteX12" fmla="*/ 4266467 w 7357374"/>
                <a:gd name="connsiteY12" fmla="*/ 5166166 h 6934232"/>
                <a:gd name="connsiteX13" fmla="*/ 4582697 w 7357374"/>
                <a:gd name="connsiteY13" fmla="*/ 5178506 h 6934232"/>
                <a:gd name="connsiteX14" fmla="*/ 4630521 w 7357374"/>
                <a:gd name="connsiteY14" fmla="*/ 5229414 h 6934232"/>
                <a:gd name="connsiteX15" fmla="*/ 4622806 w 7357374"/>
                <a:gd name="connsiteY15" fmla="*/ 5383674 h 6934232"/>
                <a:gd name="connsiteX16" fmla="*/ 4681423 w 7357374"/>
                <a:gd name="connsiteY16" fmla="*/ 5422236 h 6934232"/>
                <a:gd name="connsiteX17" fmla="*/ 5412621 w 7357374"/>
                <a:gd name="connsiteY17" fmla="*/ 4991851 h 6934232"/>
                <a:gd name="connsiteX18" fmla="*/ 5977218 w 7357374"/>
                <a:gd name="connsiteY18" fmla="*/ 4471995 h 6934232"/>
                <a:gd name="connsiteX19" fmla="*/ 6028121 w 7357374"/>
                <a:gd name="connsiteY19" fmla="*/ 4438058 h 6934232"/>
                <a:gd name="connsiteX20" fmla="*/ 1290785 w 7357374"/>
                <a:gd name="connsiteY20" fmla="*/ 4277630 h 6934232"/>
                <a:gd name="connsiteX21" fmla="*/ 1380261 w 7357374"/>
                <a:gd name="connsiteY21" fmla="*/ 4374815 h 6934232"/>
                <a:gd name="connsiteX22" fmla="*/ 2625142 w 7357374"/>
                <a:gd name="connsiteY22" fmla="*/ 5343564 h 6934232"/>
                <a:gd name="connsiteX23" fmla="*/ 2757805 w 7357374"/>
                <a:gd name="connsiteY23" fmla="*/ 5267982 h 6934232"/>
                <a:gd name="connsiteX24" fmla="*/ 2898184 w 7357374"/>
                <a:gd name="connsiteY24" fmla="*/ 5136860 h 6934232"/>
                <a:gd name="connsiteX25" fmla="*/ 3084839 w 7357374"/>
                <a:gd name="connsiteY25" fmla="*/ 5144569 h 6934232"/>
                <a:gd name="connsiteX26" fmla="*/ 3144998 w 7357374"/>
                <a:gd name="connsiteY26" fmla="*/ 5209359 h 6934232"/>
                <a:gd name="connsiteX27" fmla="*/ 3131116 w 7357374"/>
                <a:gd name="connsiteY27" fmla="*/ 5479322 h 6934232"/>
                <a:gd name="connsiteX28" fmla="*/ 3188192 w 7357374"/>
                <a:gd name="connsiteY28" fmla="*/ 5551822 h 6934232"/>
                <a:gd name="connsiteX29" fmla="*/ 3757414 w 7357374"/>
                <a:gd name="connsiteY29" fmla="*/ 5618153 h 6934232"/>
                <a:gd name="connsiteX30" fmla="*/ 3817573 w 7357374"/>
                <a:gd name="connsiteY30" fmla="*/ 5667520 h 6934232"/>
                <a:gd name="connsiteX31" fmla="*/ 3720388 w 7357374"/>
                <a:gd name="connsiteY31" fmla="*/ 6577652 h 6934232"/>
                <a:gd name="connsiteX32" fmla="*/ 3558419 w 7357374"/>
                <a:gd name="connsiteY32" fmla="*/ 6778189 h 6934232"/>
                <a:gd name="connsiteX33" fmla="*/ 2075974 w 7357374"/>
                <a:gd name="connsiteY33" fmla="*/ 6505153 h 6934232"/>
                <a:gd name="connsiteX34" fmla="*/ 1449676 w 7357374"/>
                <a:gd name="connsiteY34" fmla="*/ 5419158 h 6934232"/>
                <a:gd name="connsiteX35" fmla="*/ 1286159 w 7357374"/>
                <a:gd name="connsiteY35" fmla="*/ 4305394 h 6934232"/>
                <a:gd name="connsiteX36" fmla="*/ 1290785 w 7357374"/>
                <a:gd name="connsiteY36" fmla="*/ 4277630 h 6934232"/>
                <a:gd name="connsiteX37" fmla="*/ 1972166 w 7357374"/>
                <a:gd name="connsiteY37" fmla="*/ 2601729 h 6934232"/>
                <a:gd name="connsiteX38" fmla="*/ 2544317 w 7357374"/>
                <a:gd name="connsiteY38" fmla="*/ 3588196 h 6934232"/>
                <a:gd name="connsiteX39" fmla="*/ 3116468 w 7357374"/>
                <a:gd name="connsiteY39" fmla="*/ 2601729 h 6934232"/>
                <a:gd name="connsiteX40" fmla="*/ 4336538 w 7357374"/>
                <a:gd name="connsiteY40" fmla="*/ 2601728 h 6934232"/>
                <a:gd name="connsiteX41" fmla="*/ 4908689 w 7357374"/>
                <a:gd name="connsiteY41" fmla="*/ 3588195 h 6934232"/>
                <a:gd name="connsiteX42" fmla="*/ 5480840 w 7357374"/>
                <a:gd name="connsiteY42" fmla="*/ 2601728 h 6934232"/>
                <a:gd name="connsiteX43" fmla="*/ 4403643 w 7357374"/>
                <a:gd name="connsiteY43" fmla="*/ 1443041 h 6934232"/>
                <a:gd name="connsiteX44" fmla="*/ 4499976 w 7357374"/>
                <a:gd name="connsiteY44" fmla="*/ 1449461 h 6934232"/>
                <a:gd name="connsiteX45" fmla="*/ 5185856 w 7357374"/>
                <a:gd name="connsiteY45" fmla="*/ 1811008 h 6934232"/>
                <a:gd name="connsiteX46" fmla="*/ 5577674 w 7357374"/>
                <a:gd name="connsiteY46" fmla="*/ 2482041 h 6934232"/>
                <a:gd name="connsiteX47" fmla="*/ 6004977 w 7357374"/>
                <a:gd name="connsiteY47" fmla="*/ 4155765 h 6934232"/>
                <a:gd name="connsiteX48" fmla="*/ 5957157 w 7357374"/>
                <a:gd name="connsiteY48" fmla="*/ 4235984 h 6934232"/>
                <a:gd name="connsiteX49" fmla="*/ 5111809 w 7357374"/>
                <a:gd name="connsiteY49" fmla="*/ 4549130 h 6934232"/>
                <a:gd name="connsiteX50" fmla="*/ 5053193 w 7357374"/>
                <a:gd name="connsiteY50" fmla="*/ 4618546 h 6934232"/>
                <a:gd name="connsiteX51" fmla="*/ 5045477 w 7357374"/>
                <a:gd name="connsiteY51" fmla="*/ 4799033 h 6934232"/>
                <a:gd name="connsiteX52" fmla="*/ 4989944 w 7357374"/>
                <a:gd name="connsiteY52" fmla="*/ 4854567 h 6934232"/>
                <a:gd name="connsiteX53" fmla="*/ 4835684 w 7357374"/>
                <a:gd name="connsiteY53" fmla="*/ 4848394 h 6934232"/>
                <a:gd name="connsiteX54" fmla="*/ 4783239 w 7357374"/>
                <a:gd name="connsiteY54" fmla="*/ 4794402 h 6934232"/>
                <a:gd name="connsiteX55" fmla="*/ 4772435 w 7357374"/>
                <a:gd name="connsiteY55" fmla="*/ 4641684 h 6934232"/>
                <a:gd name="connsiteX56" fmla="*/ 4618181 w 7357374"/>
                <a:gd name="connsiteY56" fmla="*/ 4661739 h 6934232"/>
                <a:gd name="connsiteX57" fmla="*/ 3985710 w 7357374"/>
                <a:gd name="connsiteY57" fmla="*/ 4737327 h 6934232"/>
                <a:gd name="connsiteX58" fmla="*/ 3910127 w 7357374"/>
                <a:gd name="connsiteY58" fmla="*/ 4664823 h 6934232"/>
                <a:gd name="connsiteX59" fmla="*/ 3911669 w 7357374"/>
                <a:gd name="connsiteY59" fmla="*/ 3736177 h 6934232"/>
                <a:gd name="connsiteX60" fmla="*/ 3819110 w 7357374"/>
                <a:gd name="connsiteY60" fmla="*/ 2121070 h 6934232"/>
                <a:gd name="connsiteX61" fmla="*/ 3729639 w 7357374"/>
                <a:gd name="connsiteY61" fmla="*/ 1679886 h 6934232"/>
                <a:gd name="connsiteX62" fmla="*/ 3752778 w 7357374"/>
                <a:gd name="connsiteY62" fmla="*/ 1612013 h 6934232"/>
                <a:gd name="connsiteX63" fmla="*/ 4403643 w 7357374"/>
                <a:gd name="connsiteY63" fmla="*/ 1443041 h 6934232"/>
                <a:gd name="connsiteX64" fmla="*/ 3058612 w 7357374"/>
                <a:gd name="connsiteY64" fmla="*/ 1382170 h 6934232"/>
                <a:gd name="connsiteX65" fmla="*/ 3580015 w 7357374"/>
                <a:gd name="connsiteY65" fmla="*/ 1578081 h 6934232"/>
                <a:gd name="connsiteX66" fmla="*/ 3678742 w 7357374"/>
                <a:gd name="connsiteY66" fmla="*/ 1724627 h 6934232"/>
                <a:gd name="connsiteX67" fmla="*/ 3777463 w 7357374"/>
                <a:gd name="connsiteY67" fmla="*/ 2301558 h 6934232"/>
                <a:gd name="connsiteX68" fmla="*/ 3845343 w 7357374"/>
                <a:gd name="connsiteY68" fmla="*/ 3531015 h 6934232"/>
                <a:gd name="connsiteX69" fmla="*/ 3843795 w 7357374"/>
                <a:gd name="connsiteY69" fmla="*/ 3575750 h 6934232"/>
                <a:gd name="connsiteX70" fmla="*/ 3843790 w 7357374"/>
                <a:gd name="connsiteY70" fmla="*/ 3575982 h 6934232"/>
                <a:gd name="connsiteX71" fmla="*/ 3843790 w 7357374"/>
                <a:gd name="connsiteY71" fmla="*/ 4798947 h 6934232"/>
                <a:gd name="connsiteX72" fmla="*/ 3843795 w 7357374"/>
                <a:gd name="connsiteY72" fmla="*/ 4799028 h 6934232"/>
                <a:gd name="connsiteX73" fmla="*/ 3843790 w 7357374"/>
                <a:gd name="connsiteY73" fmla="*/ 4799907 h 6934232"/>
                <a:gd name="connsiteX74" fmla="*/ 3843790 w 7357374"/>
                <a:gd name="connsiteY74" fmla="*/ 4800570 h 6934232"/>
                <a:gd name="connsiteX75" fmla="*/ 3843785 w 7357374"/>
                <a:gd name="connsiteY75" fmla="*/ 4800543 h 6934232"/>
                <a:gd name="connsiteX76" fmla="*/ 3842253 w 7357374"/>
                <a:gd name="connsiteY76" fmla="*/ 5050473 h 6934232"/>
                <a:gd name="connsiteX77" fmla="*/ 3795976 w 7357374"/>
                <a:gd name="connsiteY77" fmla="*/ 5095208 h 6934232"/>
                <a:gd name="connsiteX78" fmla="*/ 3473574 w 7357374"/>
                <a:gd name="connsiteY78" fmla="*/ 5082868 h 6934232"/>
                <a:gd name="connsiteX79" fmla="*/ 3435006 w 7357374"/>
                <a:gd name="connsiteY79" fmla="*/ 5031960 h 6934232"/>
                <a:gd name="connsiteX80" fmla="*/ 3445804 w 7357374"/>
                <a:gd name="connsiteY80" fmla="*/ 4786688 h 6934232"/>
                <a:gd name="connsiteX81" fmla="*/ 3394902 w 7357374"/>
                <a:gd name="connsiteY81" fmla="*/ 4732696 h 6934232"/>
                <a:gd name="connsiteX82" fmla="*/ 2719243 w 7357374"/>
                <a:gd name="connsiteY82" fmla="*/ 4635511 h 6934232"/>
                <a:gd name="connsiteX83" fmla="*/ 2660620 w 7357374"/>
                <a:gd name="connsiteY83" fmla="*/ 4683336 h 6934232"/>
                <a:gd name="connsiteX84" fmla="*/ 2657537 w 7357374"/>
                <a:gd name="connsiteY84" fmla="*/ 4837596 h 6934232"/>
                <a:gd name="connsiteX85" fmla="*/ 2620516 w 7357374"/>
                <a:gd name="connsiteY85" fmla="*/ 4877700 h 6934232"/>
                <a:gd name="connsiteX86" fmla="*/ 2375238 w 7357374"/>
                <a:gd name="connsiteY86" fmla="*/ 4865360 h 6934232"/>
                <a:gd name="connsiteX87" fmla="*/ 2344385 w 7357374"/>
                <a:gd name="connsiteY87" fmla="*/ 4820625 h 6934232"/>
                <a:gd name="connsiteX88" fmla="*/ 2350553 w 7357374"/>
                <a:gd name="connsiteY88" fmla="*/ 4607747 h 6934232"/>
                <a:gd name="connsiteX89" fmla="*/ 2290393 w 7357374"/>
                <a:gd name="connsiteY89" fmla="*/ 4521361 h 6934232"/>
                <a:gd name="connsiteX90" fmla="*/ 1329353 w 7357374"/>
                <a:gd name="connsiteY90" fmla="*/ 4103315 h 6934232"/>
                <a:gd name="connsiteX91" fmla="*/ 1273819 w 7357374"/>
                <a:gd name="connsiteY91" fmla="*/ 4033899 h 6934232"/>
                <a:gd name="connsiteX92" fmla="*/ 1421907 w 7357374"/>
                <a:gd name="connsiteY92" fmla="*/ 2693382 h 6934232"/>
                <a:gd name="connsiteX93" fmla="*/ 2168528 w 7357374"/>
                <a:gd name="connsiteY93" fmla="*/ 1641324 h 6934232"/>
                <a:gd name="connsiteX94" fmla="*/ 3058612 w 7357374"/>
                <a:gd name="connsiteY94" fmla="*/ 1382170 h 6934232"/>
                <a:gd name="connsiteX95" fmla="*/ 5678437 w 7357374"/>
                <a:gd name="connsiteY95" fmla="*/ 1346032 h 6934232"/>
                <a:gd name="connsiteX96" fmla="*/ 5773591 w 7357374"/>
                <a:gd name="connsiteY96" fmla="*/ 1349775 h 6934232"/>
                <a:gd name="connsiteX97" fmla="*/ 6973732 w 7357374"/>
                <a:gd name="connsiteY97" fmla="*/ 2099474 h 6934232"/>
                <a:gd name="connsiteX98" fmla="*/ 7311564 w 7357374"/>
                <a:gd name="connsiteY98" fmla="*/ 3106796 h 6934232"/>
                <a:gd name="connsiteX99" fmla="*/ 7149589 w 7357374"/>
                <a:gd name="connsiteY99" fmla="*/ 5139943 h 6934232"/>
                <a:gd name="connsiteX100" fmla="*/ 6182381 w 7357374"/>
                <a:gd name="connsiteY100" fmla="*/ 6232100 h 6934232"/>
                <a:gd name="connsiteX101" fmla="*/ 5963331 w 7357374"/>
                <a:gd name="connsiteY101" fmla="*/ 6306146 h 6934232"/>
                <a:gd name="connsiteX102" fmla="*/ 5921679 w 7357374"/>
                <a:gd name="connsiteY102" fmla="*/ 6304605 h 6934232"/>
                <a:gd name="connsiteX103" fmla="*/ 6012691 w 7357374"/>
                <a:gd name="connsiteY103" fmla="*/ 6013055 h 6934232"/>
                <a:gd name="connsiteX104" fmla="*/ 6108335 w 7357374"/>
                <a:gd name="connsiteY104" fmla="*/ 4859187 h 6934232"/>
                <a:gd name="connsiteX105" fmla="*/ 6088279 w 7357374"/>
                <a:gd name="connsiteY105" fmla="*/ 4402579 h 6934232"/>
                <a:gd name="connsiteX106" fmla="*/ 6122217 w 7357374"/>
                <a:gd name="connsiteY106" fmla="*/ 4303852 h 6934232"/>
                <a:gd name="connsiteX107" fmla="*/ 6301157 w 7357374"/>
                <a:gd name="connsiteY107" fmla="*/ 4077087 h 6934232"/>
                <a:gd name="connsiteX108" fmla="*/ 6288817 w 7357374"/>
                <a:gd name="connsiteY108" fmla="*/ 4070920 h 6934232"/>
                <a:gd name="connsiteX109" fmla="*/ 6122217 w 7357374"/>
                <a:gd name="connsiteY109" fmla="*/ 4155765 h 6934232"/>
                <a:gd name="connsiteX110" fmla="*/ 6060510 w 7357374"/>
                <a:gd name="connsiteY110" fmla="*/ 4121823 h 6934232"/>
                <a:gd name="connsiteX111" fmla="*/ 5946359 w 7357374"/>
                <a:gd name="connsiteY111" fmla="*/ 3402971 h 6934232"/>
                <a:gd name="connsiteX112" fmla="*/ 5492835 w 7357374"/>
                <a:gd name="connsiteY112" fmla="*/ 2158096 h 6934232"/>
                <a:gd name="connsiteX113" fmla="*/ 5051651 w 7357374"/>
                <a:gd name="connsiteY113" fmla="*/ 1601214 h 6934232"/>
                <a:gd name="connsiteX114" fmla="*/ 5063991 w 7357374"/>
                <a:gd name="connsiteY114" fmla="*/ 1539514 h 6934232"/>
                <a:gd name="connsiteX115" fmla="*/ 5678437 w 7357374"/>
                <a:gd name="connsiteY115" fmla="*/ 1346032 h 6934232"/>
                <a:gd name="connsiteX116" fmla="*/ 1998023 w 7357374"/>
                <a:gd name="connsiteY116" fmla="*/ 1199319 h 6934232"/>
                <a:gd name="connsiteX117" fmla="*/ 2274970 w 7357374"/>
                <a:gd name="connsiteY117" fmla="*/ 1207855 h 6934232"/>
                <a:gd name="connsiteX118" fmla="*/ 2617427 w 7357374"/>
                <a:gd name="connsiteY118" fmla="*/ 1266472 h 6934232"/>
                <a:gd name="connsiteX119" fmla="*/ 2796368 w 7357374"/>
                <a:gd name="connsiteY119" fmla="*/ 1317380 h 6934232"/>
                <a:gd name="connsiteX120" fmla="*/ 2770146 w 7357374"/>
                <a:gd name="connsiteY120" fmla="*/ 1337434 h 6934232"/>
                <a:gd name="connsiteX121" fmla="*/ 1392596 w 7357374"/>
                <a:gd name="connsiteY121" fmla="*/ 2573058 h 6934232"/>
                <a:gd name="connsiteX122" fmla="*/ 1209029 w 7357374"/>
                <a:gd name="connsiteY122" fmla="*/ 3915118 h 6934232"/>
                <a:gd name="connsiteX123" fmla="*/ 1209029 w 7357374"/>
                <a:gd name="connsiteY123" fmla="*/ 4024643 h 6934232"/>
                <a:gd name="connsiteX124" fmla="*/ 956042 w 7357374"/>
                <a:gd name="connsiteY124" fmla="*/ 3876556 h 6934232"/>
                <a:gd name="connsiteX125" fmla="*/ 1173551 w 7357374"/>
                <a:gd name="connsiteY125" fmla="*/ 4141883 h 6934232"/>
                <a:gd name="connsiteX126" fmla="*/ 1216738 w 7357374"/>
                <a:gd name="connsiteY126" fmla="*/ 4245235 h 6934232"/>
                <a:gd name="connsiteX127" fmla="*/ 1333978 w 7357374"/>
                <a:gd name="connsiteY127" fmla="*/ 5229414 h 6934232"/>
                <a:gd name="connsiteX128" fmla="*/ 1730433 w 7357374"/>
                <a:gd name="connsiteY128" fmla="*/ 6196627 h 6934232"/>
                <a:gd name="connsiteX129" fmla="*/ 1747404 w 7357374"/>
                <a:gd name="connsiteY129" fmla="*/ 6227474 h 6934232"/>
                <a:gd name="connsiteX130" fmla="*/ 1136525 w 7357374"/>
                <a:gd name="connsiteY130" fmla="*/ 6059332 h 6934232"/>
                <a:gd name="connsiteX131" fmla="*/ 357514 w 7357374"/>
                <a:gd name="connsiteY131" fmla="*/ 5226330 h 6934232"/>
                <a:gd name="connsiteX132" fmla="*/ 357514 w 7357374"/>
                <a:gd name="connsiteY132" fmla="*/ 2247567 h 6934232"/>
                <a:gd name="connsiteX133" fmla="*/ 1998023 w 7357374"/>
                <a:gd name="connsiteY133" fmla="*/ 1199319 h 6934232"/>
                <a:gd name="connsiteX134" fmla="*/ 3934813 w 7357374"/>
                <a:gd name="connsiteY134" fmla="*/ 0 h 6934232"/>
                <a:gd name="connsiteX135" fmla="*/ 4050511 w 7357374"/>
                <a:gd name="connsiteY135" fmla="*/ 0 h 6934232"/>
                <a:gd name="connsiteX136" fmla="*/ 4240250 w 7357374"/>
                <a:gd name="connsiteY136" fmla="*/ 131122 h 6934232"/>
                <a:gd name="connsiteX137" fmla="*/ 4372913 w 7357374"/>
                <a:gd name="connsiteY137" fmla="*/ 288466 h 6934232"/>
                <a:gd name="connsiteX138" fmla="*/ 4357490 w 7357374"/>
                <a:gd name="connsiteY138" fmla="*/ 615499 h 6934232"/>
                <a:gd name="connsiteX139" fmla="*/ 4090615 w 7357374"/>
                <a:gd name="connsiteY139" fmla="*/ 930187 h 6934232"/>
                <a:gd name="connsiteX140" fmla="*/ 3930187 w 7357374"/>
                <a:gd name="connsiteY140" fmla="*/ 1147696 h 6934232"/>
                <a:gd name="connsiteX141" fmla="*/ 3839170 w 7357374"/>
                <a:gd name="connsiteY141" fmla="*/ 1426905 h 6934232"/>
                <a:gd name="connsiteX142" fmla="*/ 3823741 w 7357374"/>
                <a:gd name="connsiteY142" fmla="*/ 1504035 h 6934232"/>
                <a:gd name="connsiteX143" fmla="*/ 3680278 w 7357374"/>
                <a:gd name="connsiteY143" fmla="*/ 1578081 h 6934232"/>
                <a:gd name="connsiteX144" fmla="*/ 3644800 w 7357374"/>
                <a:gd name="connsiteY144" fmla="*/ 1553401 h 6934232"/>
                <a:gd name="connsiteX145" fmla="*/ 3394896 w 7357374"/>
                <a:gd name="connsiteY145" fmla="*/ 1396052 h 6934232"/>
                <a:gd name="connsiteX146" fmla="*/ 3340910 w 7357374"/>
                <a:gd name="connsiteY146" fmla="*/ 1318921 h 6934232"/>
                <a:gd name="connsiteX147" fmla="*/ 3367132 w 7357374"/>
                <a:gd name="connsiteY147" fmla="*/ 711137 h 6934232"/>
                <a:gd name="connsiteX148" fmla="*/ 3734270 w 7357374"/>
                <a:gd name="connsiteY148" fmla="*/ 112609 h 6934232"/>
                <a:gd name="connsiteX149" fmla="*/ 3934813 w 7357374"/>
                <a:gd name="connsiteY149" fmla="*/ 0 h 6934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</a:cxnLst>
              <a:rect l="l" t="t" r="r" b="b"/>
              <a:pathLst>
                <a:path w="7357374" h="6934232">
                  <a:moveTo>
                    <a:pt x="6028121" y="4438058"/>
                  </a:moveTo>
                  <a:cubicBezTo>
                    <a:pt x="6042003" y="4652477"/>
                    <a:pt x="6052801" y="4862271"/>
                    <a:pt x="6048175" y="5073612"/>
                  </a:cubicBezTo>
                  <a:cubicBezTo>
                    <a:pt x="6042003" y="5374418"/>
                    <a:pt x="6018864" y="5673687"/>
                    <a:pt x="5961789" y="5971409"/>
                  </a:cubicBezTo>
                  <a:cubicBezTo>
                    <a:pt x="5867693" y="6465038"/>
                    <a:pt x="5568429" y="6755050"/>
                    <a:pt x="5091760" y="6875374"/>
                  </a:cubicBezTo>
                  <a:cubicBezTo>
                    <a:pt x="4729247" y="6966386"/>
                    <a:pt x="4371361" y="6955588"/>
                    <a:pt x="4021189" y="6816751"/>
                  </a:cubicBezTo>
                  <a:cubicBezTo>
                    <a:pt x="3940975" y="6784356"/>
                    <a:pt x="3866928" y="6741163"/>
                    <a:pt x="3795971" y="6691802"/>
                  </a:cubicBezTo>
                  <a:cubicBezTo>
                    <a:pt x="3769749" y="6673289"/>
                    <a:pt x="3762034" y="6653235"/>
                    <a:pt x="3768207" y="6620845"/>
                  </a:cubicBezTo>
                  <a:cubicBezTo>
                    <a:pt x="3832997" y="6323123"/>
                    <a:pt x="3851505" y="6020770"/>
                    <a:pt x="3870018" y="5718422"/>
                  </a:cubicBezTo>
                  <a:cubicBezTo>
                    <a:pt x="3876185" y="5621237"/>
                    <a:pt x="3874643" y="5621237"/>
                    <a:pt x="3971828" y="5608897"/>
                  </a:cubicBezTo>
                  <a:cubicBezTo>
                    <a:pt x="4028903" y="5601182"/>
                    <a:pt x="4085979" y="5591926"/>
                    <a:pt x="4144601" y="5585758"/>
                  </a:cubicBezTo>
                  <a:cubicBezTo>
                    <a:pt x="4180080" y="5581128"/>
                    <a:pt x="4197046" y="5564162"/>
                    <a:pt x="4197046" y="5527141"/>
                  </a:cubicBezTo>
                  <a:cubicBezTo>
                    <a:pt x="4198588" y="5426867"/>
                    <a:pt x="4204761" y="5325051"/>
                    <a:pt x="4206302" y="5224783"/>
                  </a:cubicBezTo>
                  <a:cubicBezTo>
                    <a:pt x="4207844" y="5181590"/>
                    <a:pt x="4220184" y="5163082"/>
                    <a:pt x="4266467" y="5166166"/>
                  </a:cubicBezTo>
                  <a:cubicBezTo>
                    <a:pt x="4371361" y="5172333"/>
                    <a:pt x="4476261" y="5175422"/>
                    <a:pt x="4582697" y="5178506"/>
                  </a:cubicBezTo>
                  <a:cubicBezTo>
                    <a:pt x="4618175" y="5180048"/>
                    <a:pt x="4633605" y="5190846"/>
                    <a:pt x="4630521" y="5229414"/>
                  </a:cubicBezTo>
                  <a:cubicBezTo>
                    <a:pt x="4625890" y="5280316"/>
                    <a:pt x="4630521" y="5332766"/>
                    <a:pt x="4622806" y="5383674"/>
                  </a:cubicBezTo>
                  <a:cubicBezTo>
                    <a:pt x="4613549" y="5445375"/>
                    <a:pt x="4635147" y="5442291"/>
                    <a:pt x="4681423" y="5422236"/>
                  </a:cubicBezTo>
                  <a:cubicBezTo>
                    <a:pt x="4943673" y="5311169"/>
                    <a:pt x="5187403" y="5164624"/>
                    <a:pt x="5412621" y="4991851"/>
                  </a:cubicBezTo>
                  <a:cubicBezTo>
                    <a:pt x="5616247" y="4836049"/>
                    <a:pt x="5804445" y="4663275"/>
                    <a:pt x="5977218" y="4471995"/>
                  </a:cubicBezTo>
                  <a:cubicBezTo>
                    <a:pt x="5991100" y="4458113"/>
                    <a:pt x="5998809" y="4441141"/>
                    <a:pt x="6028121" y="4438058"/>
                  </a:cubicBezTo>
                  <a:close/>
                  <a:moveTo>
                    <a:pt x="1290785" y="4277630"/>
                  </a:moveTo>
                  <a:cubicBezTo>
                    <a:pt x="1323180" y="4313109"/>
                    <a:pt x="1352491" y="4343962"/>
                    <a:pt x="1380261" y="4374815"/>
                  </a:cubicBezTo>
                  <a:cubicBezTo>
                    <a:pt x="1744315" y="4763549"/>
                    <a:pt x="2143848" y="5106007"/>
                    <a:pt x="2625142" y="5343564"/>
                  </a:cubicBezTo>
                  <a:cubicBezTo>
                    <a:pt x="2762436" y="5411449"/>
                    <a:pt x="2750096" y="5425331"/>
                    <a:pt x="2757805" y="5267982"/>
                  </a:cubicBezTo>
                  <a:cubicBezTo>
                    <a:pt x="2763978" y="5132229"/>
                    <a:pt x="2762436" y="5132229"/>
                    <a:pt x="2898184" y="5136860"/>
                  </a:cubicBezTo>
                  <a:cubicBezTo>
                    <a:pt x="2959890" y="5138402"/>
                    <a:pt x="3023133" y="5146116"/>
                    <a:pt x="3084839" y="5144569"/>
                  </a:cubicBezTo>
                  <a:cubicBezTo>
                    <a:pt x="3132658" y="5144569"/>
                    <a:pt x="3149629" y="5158456"/>
                    <a:pt x="3144998" y="5209359"/>
                  </a:cubicBezTo>
                  <a:cubicBezTo>
                    <a:pt x="3137289" y="5298829"/>
                    <a:pt x="3138831" y="5389847"/>
                    <a:pt x="3131116" y="5479322"/>
                  </a:cubicBezTo>
                  <a:cubicBezTo>
                    <a:pt x="3126491" y="5527141"/>
                    <a:pt x="3146545" y="5542565"/>
                    <a:pt x="3188192" y="5551822"/>
                  </a:cubicBezTo>
                  <a:cubicBezTo>
                    <a:pt x="3374847" y="5596557"/>
                    <a:pt x="3564586" y="5619695"/>
                    <a:pt x="3757414" y="5618153"/>
                  </a:cubicBezTo>
                  <a:cubicBezTo>
                    <a:pt x="3791351" y="5618153"/>
                    <a:pt x="3820657" y="5615070"/>
                    <a:pt x="3817573" y="5667520"/>
                  </a:cubicBezTo>
                  <a:cubicBezTo>
                    <a:pt x="3792893" y="5971409"/>
                    <a:pt x="3777469" y="6276846"/>
                    <a:pt x="3720388" y="6577652"/>
                  </a:cubicBezTo>
                  <a:cubicBezTo>
                    <a:pt x="3701881" y="6677920"/>
                    <a:pt x="3655604" y="6739627"/>
                    <a:pt x="3558419" y="6778189"/>
                  </a:cubicBezTo>
                  <a:cubicBezTo>
                    <a:pt x="3006167" y="6998781"/>
                    <a:pt x="2512528" y="6896971"/>
                    <a:pt x="2075974" y="6505153"/>
                  </a:cubicBezTo>
                  <a:cubicBezTo>
                    <a:pt x="1750482" y="6212056"/>
                    <a:pt x="1570000" y="5831036"/>
                    <a:pt x="1449676" y="5419158"/>
                  </a:cubicBezTo>
                  <a:cubicBezTo>
                    <a:pt x="1343235" y="5055099"/>
                    <a:pt x="1301583" y="4681794"/>
                    <a:pt x="1286159" y="4305394"/>
                  </a:cubicBezTo>
                  <a:cubicBezTo>
                    <a:pt x="1284618" y="4297685"/>
                    <a:pt x="1287701" y="4293054"/>
                    <a:pt x="1290785" y="4277630"/>
                  </a:cubicBezTo>
                  <a:close/>
                  <a:moveTo>
                    <a:pt x="1972166" y="2601729"/>
                  </a:moveTo>
                  <a:lnTo>
                    <a:pt x="2544317" y="3588196"/>
                  </a:lnTo>
                  <a:lnTo>
                    <a:pt x="3116468" y="2601729"/>
                  </a:lnTo>
                  <a:close/>
                  <a:moveTo>
                    <a:pt x="4336538" y="2601728"/>
                  </a:moveTo>
                  <a:lnTo>
                    <a:pt x="4908689" y="3588195"/>
                  </a:lnTo>
                  <a:lnTo>
                    <a:pt x="5480840" y="2601728"/>
                  </a:lnTo>
                  <a:close/>
                  <a:moveTo>
                    <a:pt x="4403643" y="1443041"/>
                  </a:moveTo>
                  <a:cubicBezTo>
                    <a:pt x="4435847" y="1443836"/>
                    <a:pt x="4467991" y="1445966"/>
                    <a:pt x="4499976" y="1449461"/>
                  </a:cubicBezTo>
                  <a:cubicBezTo>
                    <a:pt x="4755858" y="1477419"/>
                    <a:pt x="5001519" y="1592734"/>
                    <a:pt x="5185856" y="1811008"/>
                  </a:cubicBezTo>
                  <a:cubicBezTo>
                    <a:pt x="5355540" y="2013087"/>
                    <a:pt x="5478947" y="2239852"/>
                    <a:pt x="5577674" y="2482041"/>
                  </a:cubicBezTo>
                  <a:cubicBezTo>
                    <a:pt x="5796725" y="3020410"/>
                    <a:pt x="5958699" y="3574208"/>
                    <a:pt x="6004977" y="4155765"/>
                  </a:cubicBezTo>
                  <a:cubicBezTo>
                    <a:pt x="6008061" y="4202047"/>
                    <a:pt x="5995720" y="4220555"/>
                    <a:pt x="5957157" y="4235984"/>
                  </a:cubicBezTo>
                  <a:cubicBezTo>
                    <a:pt x="5682574" y="4360933"/>
                    <a:pt x="5401817" y="4468916"/>
                    <a:pt x="5111809" y="4549130"/>
                  </a:cubicBezTo>
                  <a:cubicBezTo>
                    <a:pt x="5071705" y="4559928"/>
                    <a:pt x="5053193" y="4575352"/>
                    <a:pt x="5053193" y="4618546"/>
                  </a:cubicBezTo>
                  <a:cubicBezTo>
                    <a:pt x="5053193" y="4678710"/>
                    <a:pt x="5045477" y="4738869"/>
                    <a:pt x="5045477" y="4799033"/>
                  </a:cubicBezTo>
                  <a:cubicBezTo>
                    <a:pt x="5045477" y="4840679"/>
                    <a:pt x="5033137" y="4859192"/>
                    <a:pt x="4989944" y="4854567"/>
                  </a:cubicBezTo>
                  <a:cubicBezTo>
                    <a:pt x="4939041" y="4849936"/>
                    <a:pt x="4886591" y="4849936"/>
                    <a:pt x="4835684" y="4848394"/>
                  </a:cubicBezTo>
                  <a:cubicBezTo>
                    <a:pt x="4798663" y="4848394"/>
                    <a:pt x="4781692" y="4834512"/>
                    <a:pt x="4783239" y="4794402"/>
                  </a:cubicBezTo>
                  <a:cubicBezTo>
                    <a:pt x="4784781" y="4741953"/>
                    <a:pt x="4812545" y="4669454"/>
                    <a:pt x="4772435" y="4641684"/>
                  </a:cubicBezTo>
                  <a:cubicBezTo>
                    <a:pt x="4735415" y="4615462"/>
                    <a:pt x="4670625" y="4652482"/>
                    <a:pt x="4618181" y="4661739"/>
                  </a:cubicBezTo>
                  <a:cubicBezTo>
                    <a:pt x="4409929" y="4700307"/>
                    <a:pt x="4198593" y="4724987"/>
                    <a:pt x="3985710" y="4737327"/>
                  </a:cubicBezTo>
                  <a:cubicBezTo>
                    <a:pt x="3928635" y="4740411"/>
                    <a:pt x="3908580" y="4726529"/>
                    <a:pt x="3910127" y="4664823"/>
                  </a:cubicBezTo>
                  <a:cubicBezTo>
                    <a:pt x="3917836" y="4354760"/>
                    <a:pt x="3917836" y="4046240"/>
                    <a:pt x="3911669" y="3736177"/>
                  </a:cubicBezTo>
                  <a:cubicBezTo>
                    <a:pt x="3902413" y="3196267"/>
                    <a:pt x="3885441" y="2657898"/>
                    <a:pt x="3819110" y="2121070"/>
                  </a:cubicBezTo>
                  <a:cubicBezTo>
                    <a:pt x="3800602" y="1971441"/>
                    <a:pt x="3779005" y="1823348"/>
                    <a:pt x="3729639" y="1679886"/>
                  </a:cubicBezTo>
                  <a:cubicBezTo>
                    <a:pt x="3718841" y="1647491"/>
                    <a:pt x="3721925" y="1628984"/>
                    <a:pt x="3752778" y="1612013"/>
                  </a:cubicBezTo>
                  <a:cubicBezTo>
                    <a:pt x="3949843" y="1497281"/>
                    <a:pt x="4178212" y="1437471"/>
                    <a:pt x="4403643" y="1443041"/>
                  </a:cubicBezTo>
                  <a:close/>
                  <a:moveTo>
                    <a:pt x="3058612" y="1382170"/>
                  </a:moveTo>
                  <a:cubicBezTo>
                    <a:pt x="3252982" y="1391426"/>
                    <a:pt x="3427297" y="1454674"/>
                    <a:pt x="3580015" y="1578081"/>
                  </a:cubicBezTo>
                  <a:cubicBezTo>
                    <a:pt x="3629376" y="1616644"/>
                    <a:pt x="3661771" y="1664468"/>
                    <a:pt x="3678742" y="1724627"/>
                  </a:cubicBezTo>
                  <a:cubicBezTo>
                    <a:pt x="3734270" y="1912824"/>
                    <a:pt x="3757414" y="2107194"/>
                    <a:pt x="3777463" y="2301558"/>
                  </a:cubicBezTo>
                  <a:cubicBezTo>
                    <a:pt x="3819115" y="2710348"/>
                    <a:pt x="3837628" y="3120678"/>
                    <a:pt x="3845343" y="3531015"/>
                  </a:cubicBezTo>
                  <a:cubicBezTo>
                    <a:pt x="3846884" y="3546438"/>
                    <a:pt x="3843795" y="3560320"/>
                    <a:pt x="3843795" y="3575750"/>
                  </a:cubicBezTo>
                  <a:lnTo>
                    <a:pt x="3843790" y="3575982"/>
                  </a:lnTo>
                  <a:lnTo>
                    <a:pt x="3843790" y="4798947"/>
                  </a:lnTo>
                  <a:lnTo>
                    <a:pt x="3843795" y="4799028"/>
                  </a:lnTo>
                  <a:lnTo>
                    <a:pt x="3843790" y="4799907"/>
                  </a:lnTo>
                  <a:lnTo>
                    <a:pt x="3843790" y="4800570"/>
                  </a:lnTo>
                  <a:lnTo>
                    <a:pt x="3843785" y="4800543"/>
                  </a:lnTo>
                  <a:lnTo>
                    <a:pt x="3842253" y="5050473"/>
                  </a:lnTo>
                  <a:cubicBezTo>
                    <a:pt x="3842253" y="5082868"/>
                    <a:pt x="3829913" y="5096750"/>
                    <a:pt x="3795976" y="5095208"/>
                  </a:cubicBezTo>
                  <a:cubicBezTo>
                    <a:pt x="3687993" y="5089041"/>
                    <a:pt x="3581557" y="5085952"/>
                    <a:pt x="3473574" y="5082868"/>
                  </a:cubicBezTo>
                  <a:cubicBezTo>
                    <a:pt x="3435006" y="5082868"/>
                    <a:pt x="3433464" y="5059730"/>
                    <a:pt x="3435006" y="5031960"/>
                  </a:cubicBezTo>
                  <a:cubicBezTo>
                    <a:pt x="3439637" y="4950205"/>
                    <a:pt x="3441179" y="4868449"/>
                    <a:pt x="3445804" y="4786688"/>
                  </a:cubicBezTo>
                  <a:cubicBezTo>
                    <a:pt x="3447352" y="4748125"/>
                    <a:pt x="3433464" y="4735785"/>
                    <a:pt x="3394902" y="4732696"/>
                  </a:cubicBezTo>
                  <a:cubicBezTo>
                    <a:pt x="3166595" y="4715731"/>
                    <a:pt x="2941377" y="4686419"/>
                    <a:pt x="2719243" y="4635511"/>
                  </a:cubicBezTo>
                  <a:cubicBezTo>
                    <a:pt x="2677592" y="4626260"/>
                    <a:pt x="2660620" y="4640142"/>
                    <a:pt x="2660620" y="4683336"/>
                  </a:cubicBezTo>
                  <a:cubicBezTo>
                    <a:pt x="2662162" y="4734238"/>
                    <a:pt x="2657537" y="4786688"/>
                    <a:pt x="2657537" y="4837596"/>
                  </a:cubicBezTo>
                  <a:cubicBezTo>
                    <a:pt x="2657537" y="4863818"/>
                    <a:pt x="2649822" y="4879247"/>
                    <a:pt x="2620516" y="4877700"/>
                  </a:cubicBezTo>
                  <a:cubicBezTo>
                    <a:pt x="2538750" y="4873074"/>
                    <a:pt x="2456994" y="4868449"/>
                    <a:pt x="2375238" y="4865360"/>
                  </a:cubicBezTo>
                  <a:cubicBezTo>
                    <a:pt x="2342843" y="4863818"/>
                    <a:pt x="2344385" y="4842221"/>
                    <a:pt x="2344385" y="4820625"/>
                  </a:cubicBezTo>
                  <a:cubicBezTo>
                    <a:pt x="2345927" y="4749667"/>
                    <a:pt x="2344385" y="4678705"/>
                    <a:pt x="2350553" y="4607747"/>
                  </a:cubicBezTo>
                  <a:cubicBezTo>
                    <a:pt x="2355183" y="4558381"/>
                    <a:pt x="2339754" y="4536790"/>
                    <a:pt x="2290393" y="4521361"/>
                  </a:cubicBezTo>
                  <a:cubicBezTo>
                    <a:pt x="1955651" y="4418008"/>
                    <a:pt x="1634790" y="4277630"/>
                    <a:pt x="1329353" y="4103315"/>
                  </a:cubicBezTo>
                  <a:cubicBezTo>
                    <a:pt x="1301583" y="4087891"/>
                    <a:pt x="1273819" y="4075551"/>
                    <a:pt x="1273819" y="4033899"/>
                  </a:cubicBezTo>
                  <a:cubicBezTo>
                    <a:pt x="1267646" y="3580375"/>
                    <a:pt x="1293874" y="3131477"/>
                    <a:pt x="1421907" y="2693382"/>
                  </a:cubicBezTo>
                  <a:cubicBezTo>
                    <a:pt x="1549945" y="2258365"/>
                    <a:pt x="1770537" y="1885060"/>
                    <a:pt x="2168528" y="1641324"/>
                  </a:cubicBezTo>
                  <a:cubicBezTo>
                    <a:pt x="2440023" y="1474724"/>
                    <a:pt x="2733125" y="1368288"/>
                    <a:pt x="3058612" y="1382170"/>
                  </a:cubicBezTo>
                  <a:close/>
                  <a:moveTo>
                    <a:pt x="5678437" y="1346032"/>
                  </a:moveTo>
                  <a:cubicBezTo>
                    <a:pt x="5709861" y="1345846"/>
                    <a:pt x="5741581" y="1347075"/>
                    <a:pt x="5773591" y="1349775"/>
                  </a:cubicBezTo>
                  <a:cubicBezTo>
                    <a:pt x="6299615" y="1394510"/>
                    <a:pt x="6692981" y="1661379"/>
                    <a:pt x="6973732" y="2099474"/>
                  </a:cubicBezTo>
                  <a:cubicBezTo>
                    <a:pt x="7169644" y="2404910"/>
                    <a:pt x="7262198" y="2750451"/>
                    <a:pt x="7311564" y="3106796"/>
                  </a:cubicBezTo>
                  <a:cubicBezTo>
                    <a:pt x="7405660" y="3796336"/>
                    <a:pt x="7356299" y="4475078"/>
                    <a:pt x="7149589" y="5139943"/>
                  </a:cubicBezTo>
                  <a:cubicBezTo>
                    <a:pt x="6990703" y="5647454"/>
                    <a:pt x="6679099" y="6022306"/>
                    <a:pt x="6182381" y="6232100"/>
                  </a:cubicBezTo>
                  <a:cubicBezTo>
                    <a:pt x="6111418" y="6261411"/>
                    <a:pt x="6035829" y="6283008"/>
                    <a:pt x="5963331" y="6306146"/>
                  </a:cubicBezTo>
                  <a:cubicBezTo>
                    <a:pt x="5952532" y="6309230"/>
                    <a:pt x="5938650" y="6316945"/>
                    <a:pt x="5921679" y="6304605"/>
                  </a:cubicBezTo>
                  <a:cubicBezTo>
                    <a:pt x="5955616" y="6208961"/>
                    <a:pt x="5989553" y="6113324"/>
                    <a:pt x="6012691" y="6013055"/>
                  </a:cubicBezTo>
                  <a:cubicBezTo>
                    <a:pt x="6099078" y="5633572"/>
                    <a:pt x="6114501" y="5246379"/>
                    <a:pt x="6108335" y="4859187"/>
                  </a:cubicBezTo>
                  <a:cubicBezTo>
                    <a:pt x="6105251" y="4706469"/>
                    <a:pt x="6095994" y="4553756"/>
                    <a:pt x="6088279" y="4402579"/>
                  </a:cubicBezTo>
                  <a:cubicBezTo>
                    <a:pt x="6085196" y="4362469"/>
                    <a:pt x="6097536" y="4333164"/>
                    <a:pt x="6122217" y="4303852"/>
                  </a:cubicBezTo>
                  <a:cubicBezTo>
                    <a:pt x="6183923" y="4229806"/>
                    <a:pt x="6240998" y="4152676"/>
                    <a:pt x="6301157" y="4077087"/>
                  </a:cubicBezTo>
                  <a:cubicBezTo>
                    <a:pt x="6296531" y="4078635"/>
                    <a:pt x="6293448" y="4075546"/>
                    <a:pt x="6288817" y="4070920"/>
                  </a:cubicBezTo>
                  <a:cubicBezTo>
                    <a:pt x="6233283" y="4098684"/>
                    <a:pt x="6177750" y="4126453"/>
                    <a:pt x="6122217" y="4155765"/>
                  </a:cubicBezTo>
                  <a:cubicBezTo>
                    <a:pt x="6080565" y="4178903"/>
                    <a:pt x="6066683" y="4174272"/>
                    <a:pt x="6060510" y="4121823"/>
                  </a:cubicBezTo>
                  <a:cubicBezTo>
                    <a:pt x="6035829" y="3879634"/>
                    <a:pt x="6008065" y="3637451"/>
                    <a:pt x="5946359" y="3402971"/>
                  </a:cubicBezTo>
                  <a:cubicBezTo>
                    <a:pt x="5830667" y="2975675"/>
                    <a:pt x="5702629" y="2551456"/>
                    <a:pt x="5492835" y="2158096"/>
                  </a:cubicBezTo>
                  <a:cubicBezTo>
                    <a:pt x="5380226" y="1945214"/>
                    <a:pt x="5244479" y="1749307"/>
                    <a:pt x="5051651" y="1601214"/>
                  </a:cubicBezTo>
                  <a:cubicBezTo>
                    <a:pt x="5005373" y="1565736"/>
                    <a:pt x="5039310" y="1554937"/>
                    <a:pt x="5063991" y="1539514"/>
                  </a:cubicBezTo>
                  <a:cubicBezTo>
                    <a:pt x="5252961" y="1418032"/>
                    <a:pt x="5458463" y="1347339"/>
                    <a:pt x="5678437" y="1346032"/>
                  </a:cubicBezTo>
                  <a:close/>
                  <a:moveTo>
                    <a:pt x="1998023" y="1199319"/>
                  </a:moveTo>
                  <a:cubicBezTo>
                    <a:pt x="2090413" y="1196574"/>
                    <a:pt x="2182993" y="1199563"/>
                    <a:pt x="2274970" y="1207855"/>
                  </a:cubicBezTo>
                  <a:cubicBezTo>
                    <a:pt x="2390668" y="1218653"/>
                    <a:pt x="2504818" y="1238708"/>
                    <a:pt x="2617427" y="1266472"/>
                  </a:cubicBezTo>
                  <a:cubicBezTo>
                    <a:pt x="2677592" y="1281901"/>
                    <a:pt x="2736209" y="1300414"/>
                    <a:pt x="2796368" y="1317380"/>
                  </a:cubicBezTo>
                  <a:cubicBezTo>
                    <a:pt x="2791742" y="1334351"/>
                    <a:pt x="2780944" y="1335893"/>
                    <a:pt x="2770146" y="1337434"/>
                  </a:cubicBezTo>
                  <a:cubicBezTo>
                    <a:pt x="2071349" y="1482438"/>
                    <a:pt x="1617824" y="1902026"/>
                    <a:pt x="1392596" y="2573058"/>
                  </a:cubicBezTo>
                  <a:cubicBezTo>
                    <a:pt x="1247592" y="3008070"/>
                    <a:pt x="1210571" y="3460052"/>
                    <a:pt x="1209029" y="3915118"/>
                  </a:cubicBezTo>
                  <a:cubicBezTo>
                    <a:pt x="1209029" y="3949055"/>
                    <a:pt x="1209029" y="3981450"/>
                    <a:pt x="1209029" y="4024643"/>
                  </a:cubicBezTo>
                  <a:cubicBezTo>
                    <a:pt x="1114928" y="3978366"/>
                    <a:pt x="1042429" y="3919749"/>
                    <a:pt x="956042" y="3876556"/>
                  </a:cubicBezTo>
                  <a:cubicBezTo>
                    <a:pt x="1028541" y="3964484"/>
                    <a:pt x="1099504" y="4053954"/>
                    <a:pt x="1173551" y="4141883"/>
                  </a:cubicBezTo>
                  <a:cubicBezTo>
                    <a:pt x="1199773" y="4172730"/>
                    <a:pt x="1215197" y="4203584"/>
                    <a:pt x="1216738" y="4245235"/>
                  </a:cubicBezTo>
                  <a:cubicBezTo>
                    <a:pt x="1233710" y="4575352"/>
                    <a:pt x="1258390" y="4905469"/>
                    <a:pt x="1333978" y="5229414"/>
                  </a:cubicBezTo>
                  <a:cubicBezTo>
                    <a:pt x="1414192" y="5573413"/>
                    <a:pt x="1534521" y="5900446"/>
                    <a:pt x="1730433" y="6196627"/>
                  </a:cubicBezTo>
                  <a:cubicBezTo>
                    <a:pt x="1736600" y="6204336"/>
                    <a:pt x="1739689" y="6212051"/>
                    <a:pt x="1747404" y="6227474"/>
                  </a:cubicBezTo>
                  <a:cubicBezTo>
                    <a:pt x="1526812" y="6212051"/>
                    <a:pt x="1326264" y="6156517"/>
                    <a:pt x="1136525" y="6059332"/>
                  </a:cubicBezTo>
                  <a:cubicBezTo>
                    <a:pt x="777101" y="5875766"/>
                    <a:pt x="527198" y="5584211"/>
                    <a:pt x="357514" y="5226330"/>
                  </a:cubicBezTo>
                  <a:cubicBezTo>
                    <a:pt x="-112982" y="4234437"/>
                    <a:pt x="-125323" y="3236376"/>
                    <a:pt x="357514" y="2247567"/>
                  </a:cubicBezTo>
                  <a:cubicBezTo>
                    <a:pt x="713855" y="1518690"/>
                    <a:pt x="1351291" y="1218533"/>
                    <a:pt x="1998023" y="1199319"/>
                  </a:cubicBezTo>
                  <a:close/>
                  <a:moveTo>
                    <a:pt x="3934813" y="0"/>
                  </a:moveTo>
                  <a:cubicBezTo>
                    <a:pt x="3973381" y="0"/>
                    <a:pt x="4011943" y="0"/>
                    <a:pt x="4050511" y="0"/>
                  </a:cubicBezTo>
                  <a:cubicBezTo>
                    <a:pt x="4113754" y="43194"/>
                    <a:pt x="4183175" y="78672"/>
                    <a:pt x="4240250" y="131122"/>
                  </a:cubicBezTo>
                  <a:cubicBezTo>
                    <a:pt x="4291153" y="177399"/>
                    <a:pt x="4338977" y="226765"/>
                    <a:pt x="4372913" y="288466"/>
                  </a:cubicBezTo>
                  <a:cubicBezTo>
                    <a:pt x="4434620" y="399533"/>
                    <a:pt x="4434620" y="509058"/>
                    <a:pt x="4357490" y="615499"/>
                  </a:cubicBezTo>
                  <a:cubicBezTo>
                    <a:pt x="4277271" y="726566"/>
                    <a:pt x="4180091" y="825293"/>
                    <a:pt x="4090615" y="930187"/>
                  </a:cubicBezTo>
                  <a:cubicBezTo>
                    <a:pt x="4031998" y="999603"/>
                    <a:pt x="3976464" y="1069024"/>
                    <a:pt x="3930187" y="1147696"/>
                  </a:cubicBezTo>
                  <a:cubicBezTo>
                    <a:pt x="3879279" y="1234082"/>
                    <a:pt x="3843795" y="1325094"/>
                    <a:pt x="3839170" y="1426905"/>
                  </a:cubicBezTo>
                  <a:cubicBezTo>
                    <a:pt x="3837628" y="1453132"/>
                    <a:pt x="3854594" y="1485522"/>
                    <a:pt x="3823741" y="1504035"/>
                  </a:cubicBezTo>
                  <a:cubicBezTo>
                    <a:pt x="3777463" y="1531804"/>
                    <a:pt x="3729645" y="1556485"/>
                    <a:pt x="3680278" y="1578081"/>
                  </a:cubicBezTo>
                  <a:cubicBezTo>
                    <a:pt x="3674111" y="1581165"/>
                    <a:pt x="3655598" y="1564199"/>
                    <a:pt x="3644800" y="1553401"/>
                  </a:cubicBezTo>
                  <a:cubicBezTo>
                    <a:pt x="3570753" y="1487069"/>
                    <a:pt x="3488998" y="1431536"/>
                    <a:pt x="3394896" y="1396052"/>
                  </a:cubicBezTo>
                  <a:cubicBezTo>
                    <a:pt x="3356334" y="1380628"/>
                    <a:pt x="3343994" y="1357489"/>
                    <a:pt x="3340910" y="1318921"/>
                  </a:cubicBezTo>
                  <a:cubicBezTo>
                    <a:pt x="3325481" y="1115301"/>
                    <a:pt x="3325481" y="913222"/>
                    <a:pt x="3367132" y="711137"/>
                  </a:cubicBezTo>
                  <a:cubicBezTo>
                    <a:pt x="3418040" y="468948"/>
                    <a:pt x="3544531" y="271500"/>
                    <a:pt x="3734270" y="112609"/>
                  </a:cubicBezTo>
                  <a:cubicBezTo>
                    <a:pt x="3794435" y="61707"/>
                    <a:pt x="3866934" y="35479"/>
                    <a:pt x="3934813" y="0"/>
                  </a:cubicBezTo>
                  <a:close/>
                </a:path>
              </a:pathLst>
            </a:custGeom>
            <a:solidFill>
              <a:schemeClr val="accent3"/>
            </a:solidFill>
            <a:ln w="285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E6CD5FB2-8EBF-44A7-993E-B56FBF624090}"/>
                </a:ext>
              </a:extLst>
            </p:cNvPr>
            <p:cNvSpPr/>
            <p:nvPr/>
          </p:nvSpPr>
          <p:spPr>
            <a:xfrm>
              <a:off x="843327" y="3804265"/>
              <a:ext cx="216024" cy="216024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6578A902-17AA-4293-A95F-8DEE5A65A6D0}"/>
                </a:ext>
              </a:extLst>
            </p:cNvPr>
            <p:cNvSpPr/>
            <p:nvPr/>
          </p:nvSpPr>
          <p:spPr>
            <a:xfrm>
              <a:off x="1131308" y="3804265"/>
              <a:ext cx="216024" cy="216024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EC89F52B-7F40-45BA-96F5-00B41839BCAE}"/>
                </a:ext>
              </a:extLst>
            </p:cNvPr>
            <p:cNvSpPr/>
            <p:nvPr/>
          </p:nvSpPr>
          <p:spPr>
            <a:xfrm>
              <a:off x="1927766" y="3804265"/>
              <a:ext cx="216024" cy="216024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20F0AA2A-9B07-4837-8F2F-CC4552C8DCF3}"/>
                </a:ext>
              </a:extLst>
            </p:cNvPr>
            <p:cNvSpPr/>
            <p:nvPr/>
          </p:nvSpPr>
          <p:spPr>
            <a:xfrm>
              <a:off x="2503728" y="3804265"/>
              <a:ext cx="216024" cy="216024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08BC1CCD-5050-45D5-9872-4F05F16C0D22}"/>
                </a:ext>
              </a:extLst>
            </p:cNvPr>
            <p:cNvSpPr/>
            <p:nvPr/>
          </p:nvSpPr>
          <p:spPr>
            <a:xfrm>
              <a:off x="2791709" y="3804265"/>
              <a:ext cx="216024" cy="216024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FC0F2C13-099F-4024-8244-7CCA367C8B37}"/>
                </a:ext>
              </a:extLst>
            </p:cNvPr>
            <p:cNvSpPr/>
            <p:nvPr/>
          </p:nvSpPr>
          <p:spPr>
            <a:xfrm>
              <a:off x="3079690" y="3804265"/>
              <a:ext cx="216024" cy="216024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B0ED0788-1CAA-470D-AD1C-6EAF0ECDC68D}"/>
                </a:ext>
              </a:extLst>
            </p:cNvPr>
            <p:cNvSpPr/>
            <p:nvPr/>
          </p:nvSpPr>
          <p:spPr>
            <a:xfrm>
              <a:off x="3876148" y="3804265"/>
              <a:ext cx="216024" cy="216024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2816012B-CCB4-4789-A31C-8E88C5946AE0}"/>
                </a:ext>
              </a:extLst>
            </p:cNvPr>
            <p:cNvSpPr/>
            <p:nvPr/>
          </p:nvSpPr>
          <p:spPr>
            <a:xfrm>
              <a:off x="4452110" y="3804265"/>
              <a:ext cx="216024" cy="216024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2D812891-F5F1-4767-B054-2F1432185317}"/>
                </a:ext>
              </a:extLst>
            </p:cNvPr>
            <p:cNvSpPr/>
            <p:nvPr/>
          </p:nvSpPr>
          <p:spPr>
            <a:xfrm>
              <a:off x="4740091" y="3804265"/>
              <a:ext cx="216024" cy="216024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A5197500-5EE1-4B2B-AEB1-68F245190EA2}"/>
                </a:ext>
              </a:extLst>
            </p:cNvPr>
            <p:cNvSpPr/>
            <p:nvPr/>
          </p:nvSpPr>
          <p:spPr>
            <a:xfrm>
              <a:off x="5028072" y="3804265"/>
              <a:ext cx="216024" cy="216024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F87C5B85-0917-4411-8E16-8C0ABB9E91E3}"/>
                </a:ext>
              </a:extLst>
            </p:cNvPr>
            <p:cNvSpPr/>
            <p:nvPr/>
          </p:nvSpPr>
          <p:spPr>
            <a:xfrm>
              <a:off x="5824530" y="3804265"/>
              <a:ext cx="216024" cy="216024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F5E70465-01A2-4E82-92EB-480830692BA9}"/>
                </a:ext>
              </a:extLst>
            </p:cNvPr>
            <p:cNvSpPr/>
            <p:nvPr/>
          </p:nvSpPr>
          <p:spPr>
            <a:xfrm>
              <a:off x="6400492" y="3804265"/>
              <a:ext cx="216024" cy="216024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7BB883A6-A862-4665-831E-58F6FFF851D1}"/>
                </a:ext>
              </a:extLst>
            </p:cNvPr>
            <p:cNvSpPr/>
            <p:nvPr/>
          </p:nvSpPr>
          <p:spPr>
            <a:xfrm>
              <a:off x="6688473" y="3804265"/>
              <a:ext cx="216024" cy="216024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8DD547D5-5566-4CDA-9DC4-C1A3B4FD67A0}"/>
                </a:ext>
              </a:extLst>
            </p:cNvPr>
            <p:cNvSpPr/>
            <p:nvPr/>
          </p:nvSpPr>
          <p:spPr>
            <a:xfrm>
              <a:off x="6976454" y="3804265"/>
              <a:ext cx="216024" cy="216024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07200DFA-31F8-45A2-AE86-6F6946A65A00}"/>
                </a:ext>
              </a:extLst>
            </p:cNvPr>
            <p:cNvSpPr/>
            <p:nvPr/>
          </p:nvSpPr>
          <p:spPr>
            <a:xfrm>
              <a:off x="7772912" y="3804265"/>
              <a:ext cx="216024" cy="216024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CF8DE10C-8666-4557-B580-ADA7D22E5483}"/>
                </a:ext>
              </a:extLst>
            </p:cNvPr>
            <p:cNvSpPr/>
            <p:nvPr/>
          </p:nvSpPr>
          <p:spPr>
            <a:xfrm>
              <a:off x="8348874" y="3804265"/>
              <a:ext cx="216024" cy="216024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CA2711C9-A4D0-43FB-B387-CC386FD4264F}"/>
                </a:ext>
              </a:extLst>
            </p:cNvPr>
            <p:cNvSpPr/>
            <p:nvPr/>
          </p:nvSpPr>
          <p:spPr>
            <a:xfrm>
              <a:off x="8636855" y="3804265"/>
              <a:ext cx="216024" cy="216024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137FF393-0516-484C-BD98-8679830A2F8A}"/>
                </a:ext>
              </a:extLst>
            </p:cNvPr>
            <p:cNvSpPr/>
            <p:nvPr/>
          </p:nvSpPr>
          <p:spPr>
            <a:xfrm>
              <a:off x="8924836" y="3804265"/>
              <a:ext cx="216024" cy="216024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D5542CB5-113D-4C0D-9CE8-7D2B2162E6C2}"/>
                </a:ext>
              </a:extLst>
            </p:cNvPr>
            <p:cNvSpPr/>
            <p:nvPr/>
          </p:nvSpPr>
          <p:spPr>
            <a:xfrm>
              <a:off x="9701838" y="3804265"/>
              <a:ext cx="216024" cy="216024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26FDF21D-C88B-4471-B9E0-975497F6E45A}"/>
                </a:ext>
              </a:extLst>
            </p:cNvPr>
            <p:cNvGrpSpPr/>
            <p:nvPr/>
          </p:nvGrpSpPr>
          <p:grpSpPr>
            <a:xfrm>
              <a:off x="10864750" y="3639782"/>
              <a:ext cx="691486" cy="550376"/>
              <a:chOff x="6546734" y="4469326"/>
              <a:chExt cx="691486" cy="550376"/>
            </a:xfrm>
            <a:solidFill>
              <a:schemeClr val="bg1">
                <a:lumMod val="75000"/>
              </a:schemeClr>
            </a:solidFill>
          </p:grpSpPr>
          <p:sp>
            <p:nvSpPr>
              <p:cNvPr id="96" name="Rounded Rectangle 25">
                <a:extLst>
                  <a:ext uri="{FF2B5EF4-FFF2-40B4-BE49-F238E27FC236}">
                    <a16:creationId xmlns:a16="http://schemas.microsoft.com/office/drawing/2014/main" id="{37F0D2BD-D904-4821-A363-6DB9545ECCD9}"/>
                  </a:ext>
                </a:extLst>
              </p:cNvPr>
              <p:cNvSpPr/>
              <p:nvPr/>
            </p:nvSpPr>
            <p:spPr>
              <a:xfrm rot="2624939">
                <a:off x="6546734" y="4469326"/>
                <a:ext cx="682842" cy="1800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97" name="Rounded Rectangle 26">
                <a:extLst>
                  <a:ext uri="{FF2B5EF4-FFF2-40B4-BE49-F238E27FC236}">
                    <a16:creationId xmlns:a16="http://schemas.microsoft.com/office/drawing/2014/main" id="{5B7466D7-D2F1-44B8-B4E3-BA732A0C9478}"/>
                  </a:ext>
                </a:extLst>
              </p:cNvPr>
              <p:cNvSpPr/>
              <p:nvPr/>
            </p:nvSpPr>
            <p:spPr>
              <a:xfrm rot="18900000">
                <a:off x="6555378" y="4839702"/>
                <a:ext cx="682842" cy="1800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</p:grp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83CD933F-6BD3-4922-BF03-604C148C0CAD}"/>
                </a:ext>
              </a:extLst>
            </p:cNvPr>
            <p:cNvSpPr/>
            <p:nvPr/>
          </p:nvSpPr>
          <p:spPr>
            <a:xfrm>
              <a:off x="10277800" y="3804265"/>
              <a:ext cx="216024" cy="216024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7EB63A88-F921-4ECB-A8A7-E03AAB16D6B1}"/>
                </a:ext>
              </a:extLst>
            </p:cNvPr>
            <p:cNvSpPr/>
            <p:nvPr/>
          </p:nvSpPr>
          <p:spPr>
            <a:xfrm>
              <a:off x="10565781" y="3804265"/>
              <a:ext cx="216024" cy="216024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12CEAE12-3AE0-44B6-B315-E5EFBDF5D476}"/>
                </a:ext>
              </a:extLst>
            </p:cNvPr>
            <p:cNvSpPr/>
            <p:nvPr/>
          </p:nvSpPr>
          <p:spPr>
            <a:xfrm>
              <a:off x="10853756" y="3804265"/>
              <a:ext cx="216024" cy="216024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06" name="Oval 5">
              <a:extLst>
                <a:ext uri="{FF2B5EF4-FFF2-40B4-BE49-F238E27FC236}">
                  <a16:creationId xmlns:a16="http://schemas.microsoft.com/office/drawing/2014/main" id="{61B109C0-9C3D-4797-9E63-10BF78CF9517}"/>
                </a:ext>
              </a:extLst>
            </p:cNvPr>
            <p:cNvSpPr/>
            <p:nvPr/>
          </p:nvSpPr>
          <p:spPr>
            <a:xfrm>
              <a:off x="2215747" y="3804265"/>
              <a:ext cx="216024" cy="216024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07" name="Oval 9">
              <a:extLst>
                <a:ext uri="{FF2B5EF4-FFF2-40B4-BE49-F238E27FC236}">
                  <a16:creationId xmlns:a16="http://schemas.microsoft.com/office/drawing/2014/main" id="{0D21F860-2530-4936-8CDD-19CF85A811BA}"/>
                </a:ext>
              </a:extLst>
            </p:cNvPr>
            <p:cNvSpPr/>
            <p:nvPr/>
          </p:nvSpPr>
          <p:spPr>
            <a:xfrm>
              <a:off x="4164129" y="3804265"/>
              <a:ext cx="216024" cy="216024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08" name="Oval 13">
              <a:extLst>
                <a:ext uri="{FF2B5EF4-FFF2-40B4-BE49-F238E27FC236}">
                  <a16:creationId xmlns:a16="http://schemas.microsoft.com/office/drawing/2014/main" id="{35B2853D-7041-4FFA-8F8F-8B1B6FE33554}"/>
                </a:ext>
              </a:extLst>
            </p:cNvPr>
            <p:cNvSpPr/>
            <p:nvPr/>
          </p:nvSpPr>
          <p:spPr>
            <a:xfrm>
              <a:off x="6112511" y="3804265"/>
              <a:ext cx="216024" cy="216024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09" name="Oval 17">
              <a:extLst>
                <a:ext uri="{FF2B5EF4-FFF2-40B4-BE49-F238E27FC236}">
                  <a16:creationId xmlns:a16="http://schemas.microsoft.com/office/drawing/2014/main" id="{0B771204-A8E9-4801-AFFB-CA341113DB56}"/>
                </a:ext>
              </a:extLst>
            </p:cNvPr>
            <p:cNvSpPr/>
            <p:nvPr/>
          </p:nvSpPr>
          <p:spPr>
            <a:xfrm>
              <a:off x="8060893" y="3804265"/>
              <a:ext cx="216024" cy="216024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10" name="Oval 21">
              <a:extLst>
                <a:ext uri="{FF2B5EF4-FFF2-40B4-BE49-F238E27FC236}">
                  <a16:creationId xmlns:a16="http://schemas.microsoft.com/office/drawing/2014/main" id="{B61CC78C-BB00-42D6-BA4C-46AFC07FDB61}"/>
                </a:ext>
              </a:extLst>
            </p:cNvPr>
            <p:cNvSpPr/>
            <p:nvPr/>
          </p:nvSpPr>
          <p:spPr>
            <a:xfrm>
              <a:off x="9989819" y="3804265"/>
              <a:ext cx="216024" cy="216024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</p:spTree>
    <p:extLst>
      <p:ext uri="{BB962C8B-B14F-4D97-AF65-F5344CB8AC3E}">
        <p14:creationId xmlns:p14="http://schemas.microsoft.com/office/powerpoint/2010/main" val="27204912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ext Placeholder 63">
            <a:extLst>
              <a:ext uri="{FF2B5EF4-FFF2-40B4-BE49-F238E27FC236}">
                <a16:creationId xmlns:a16="http://schemas.microsoft.com/office/drawing/2014/main" id="{C3DCC906-E173-4BF2-83BE-3AA57E79503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93" name="Group 92">
            <a:extLst>
              <a:ext uri="{FF2B5EF4-FFF2-40B4-BE49-F238E27FC236}">
                <a16:creationId xmlns:a16="http://schemas.microsoft.com/office/drawing/2014/main" id="{C02A56A3-D1CD-4CBC-AEFB-5375F28B4BE7}"/>
              </a:ext>
            </a:extLst>
          </p:cNvPr>
          <p:cNvGrpSpPr/>
          <p:nvPr/>
        </p:nvGrpSpPr>
        <p:grpSpPr>
          <a:xfrm>
            <a:off x="3086464" y="1800225"/>
            <a:ext cx="5371272" cy="4461585"/>
            <a:chOff x="5782039" y="1509617"/>
            <a:chExt cx="5904606" cy="4904593"/>
          </a:xfrm>
        </p:grpSpPr>
        <p:grpSp>
          <p:nvGrpSpPr>
            <p:cNvPr id="34" name="Graphic 204">
              <a:extLst>
                <a:ext uri="{FF2B5EF4-FFF2-40B4-BE49-F238E27FC236}">
                  <a16:creationId xmlns:a16="http://schemas.microsoft.com/office/drawing/2014/main" id="{944E0344-BE6E-4820-B242-717D49A62614}"/>
                </a:ext>
              </a:extLst>
            </p:cNvPr>
            <p:cNvGrpSpPr/>
            <p:nvPr/>
          </p:nvGrpSpPr>
          <p:grpSpPr>
            <a:xfrm rot="20453447" flipH="1">
              <a:off x="6912075" y="1620259"/>
              <a:ext cx="3646760" cy="3215272"/>
              <a:chOff x="2207488" y="570"/>
              <a:chExt cx="7770529" cy="6851113"/>
            </a:xfrm>
          </p:grpSpPr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3EE0C791-D03C-49DD-8834-8102575D7520}"/>
                  </a:ext>
                </a:extLst>
              </p:cNvPr>
              <p:cNvSpPr/>
              <p:nvPr/>
            </p:nvSpPr>
            <p:spPr>
              <a:xfrm>
                <a:off x="4963643" y="5901"/>
                <a:ext cx="4071280" cy="2435748"/>
              </a:xfrm>
              <a:custGeom>
                <a:avLst/>
                <a:gdLst>
                  <a:gd name="connsiteX0" fmla="*/ 3332252 w 4071279"/>
                  <a:gd name="connsiteY0" fmla="*/ 340860 h 2435748"/>
                  <a:gd name="connsiteX1" fmla="*/ 3143428 w 4071279"/>
                  <a:gd name="connsiteY1" fmla="*/ 87458 h 2435748"/>
                  <a:gd name="connsiteX2" fmla="*/ 2921614 w 4071279"/>
                  <a:gd name="connsiteY2" fmla="*/ 29197 h 2435748"/>
                  <a:gd name="connsiteX3" fmla="*/ 2242833 w 4071279"/>
                  <a:gd name="connsiteY3" fmla="*/ 165374 h 2435748"/>
                  <a:gd name="connsiteX4" fmla="*/ 1910814 w 4071279"/>
                  <a:gd name="connsiteY4" fmla="*/ 248905 h 2435748"/>
                  <a:gd name="connsiteX5" fmla="*/ 1181493 w 4071279"/>
                  <a:gd name="connsiteY5" fmla="*/ 472124 h 2435748"/>
                  <a:gd name="connsiteX6" fmla="*/ 789106 w 4071279"/>
                  <a:gd name="connsiteY6" fmla="*/ 513538 h 2435748"/>
                  <a:gd name="connsiteX7" fmla="*/ 679602 w 4071279"/>
                  <a:gd name="connsiteY7" fmla="*/ 518452 h 2435748"/>
                  <a:gd name="connsiteX8" fmla="*/ 588349 w 4071279"/>
                  <a:gd name="connsiteY8" fmla="*/ 612513 h 2435748"/>
                  <a:gd name="connsiteX9" fmla="*/ 550444 w 4071279"/>
                  <a:gd name="connsiteY9" fmla="*/ 815375 h 2435748"/>
                  <a:gd name="connsiteX10" fmla="*/ 240185 w 4071279"/>
                  <a:gd name="connsiteY10" fmla="*/ 1702633 h 2435748"/>
                  <a:gd name="connsiteX11" fmla="*/ 120 w 4071279"/>
                  <a:gd name="connsiteY11" fmla="*/ 2121694 h 2435748"/>
                  <a:gd name="connsiteX12" fmla="*/ 2555901 w 4071279"/>
                  <a:gd name="connsiteY12" fmla="*/ 2416511 h 2435748"/>
                  <a:gd name="connsiteX13" fmla="*/ 2556603 w 4071279"/>
                  <a:gd name="connsiteY13" fmla="*/ 2415809 h 2435748"/>
                  <a:gd name="connsiteX14" fmla="*/ 2596613 w 4071279"/>
                  <a:gd name="connsiteY14" fmla="*/ 1851445 h 2435748"/>
                  <a:gd name="connsiteX15" fmla="*/ 2680847 w 4071279"/>
                  <a:gd name="connsiteY15" fmla="*/ 1838810 h 2435748"/>
                  <a:gd name="connsiteX16" fmla="*/ 2681549 w 4071279"/>
                  <a:gd name="connsiteY16" fmla="*/ 1838810 h 2435748"/>
                  <a:gd name="connsiteX17" fmla="*/ 2719454 w 4071279"/>
                  <a:gd name="connsiteY17" fmla="*/ 1758788 h 2435748"/>
                  <a:gd name="connsiteX18" fmla="*/ 2719454 w 4071279"/>
                  <a:gd name="connsiteY18" fmla="*/ 1758788 h 2435748"/>
                  <a:gd name="connsiteX19" fmla="*/ 2720156 w 4071279"/>
                  <a:gd name="connsiteY19" fmla="*/ 1758788 h 2435748"/>
                  <a:gd name="connsiteX20" fmla="*/ 2542564 w 4071279"/>
                  <a:gd name="connsiteY20" fmla="*/ 1372017 h 2435748"/>
                  <a:gd name="connsiteX21" fmla="*/ 2587488 w 4071279"/>
                  <a:gd name="connsiteY21" fmla="*/ 1303928 h 2435748"/>
                  <a:gd name="connsiteX22" fmla="*/ 2627499 w 4071279"/>
                  <a:gd name="connsiteY22" fmla="*/ 1261110 h 2435748"/>
                  <a:gd name="connsiteX23" fmla="*/ 2635922 w 4071279"/>
                  <a:gd name="connsiteY23" fmla="*/ 1234436 h 2435748"/>
                  <a:gd name="connsiteX24" fmla="*/ 2660491 w 4071279"/>
                  <a:gd name="connsiteY24" fmla="*/ 1243561 h 2435748"/>
                  <a:gd name="connsiteX25" fmla="*/ 2766484 w 4071279"/>
                  <a:gd name="connsiteY25" fmla="*/ 1486434 h 2435748"/>
                  <a:gd name="connsiteX26" fmla="*/ 2890728 w 4071279"/>
                  <a:gd name="connsiteY26" fmla="*/ 1529955 h 2435748"/>
                  <a:gd name="connsiteX27" fmla="*/ 3060599 w 4071279"/>
                  <a:gd name="connsiteY27" fmla="*/ 1426067 h 2435748"/>
                  <a:gd name="connsiteX28" fmla="*/ 3181334 w 4071279"/>
                  <a:gd name="connsiteY28" fmla="*/ 1403604 h 2435748"/>
                  <a:gd name="connsiteX29" fmla="*/ 3212219 w 4071279"/>
                  <a:gd name="connsiteY29" fmla="*/ 1465376 h 2435748"/>
                  <a:gd name="connsiteX30" fmla="*/ 3179227 w 4071279"/>
                  <a:gd name="connsiteY30" fmla="*/ 1519425 h 2435748"/>
                  <a:gd name="connsiteX31" fmla="*/ 3172910 w 4071279"/>
                  <a:gd name="connsiteY31" fmla="*/ 1652093 h 2435748"/>
                  <a:gd name="connsiteX32" fmla="*/ 3172910 w 4071279"/>
                  <a:gd name="connsiteY32" fmla="*/ 1652093 h 2435748"/>
                  <a:gd name="connsiteX33" fmla="*/ 3236085 w 4071279"/>
                  <a:gd name="connsiteY33" fmla="*/ 1689998 h 2435748"/>
                  <a:gd name="connsiteX34" fmla="*/ 3350502 w 4071279"/>
                  <a:gd name="connsiteY34" fmla="*/ 1858465 h 2435748"/>
                  <a:gd name="connsiteX35" fmla="*/ 3243806 w 4071279"/>
                  <a:gd name="connsiteY35" fmla="*/ 2016402 h 2435748"/>
                  <a:gd name="connsiteX36" fmla="*/ 2866862 w 4071279"/>
                  <a:gd name="connsiteY36" fmla="*/ 2239621 h 2435748"/>
                  <a:gd name="connsiteX37" fmla="*/ 2788245 w 4071279"/>
                  <a:gd name="connsiteY37" fmla="*/ 2322450 h 2435748"/>
                  <a:gd name="connsiteX38" fmla="*/ 2791754 w 4071279"/>
                  <a:gd name="connsiteY38" fmla="*/ 2411597 h 2435748"/>
                  <a:gd name="connsiteX39" fmla="*/ 2868266 w 4071279"/>
                  <a:gd name="connsiteY39" fmla="*/ 2436165 h 2435748"/>
                  <a:gd name="connsiteX40" fmla="*/ 3778688 w 4071279"/>
                  <a:gd name="connsiteY40" fmla="*/ 2307007 h 2435748"/>
                  <a:gd name="connsiteX41" fmla="*/ 3914866 w 4071279"/>
                  <a:gd name="connsiteY41" fmla="*/ 2137137 h 2435748"/>
                  <a:gd name="connsiteX42" fmla="*/ 3958386 w 4071279"/>
                  <a:gd name="connsiteY42" fmla="*/ 1768616 h 2435748"/>
                  <a:gd name="connsiteX43" fmla="*/ 4049639 w 4071279"/>
                  <a:gd name="connsiteY43" fmla="*/ 1242157 h 2435748"/>
                  <a:gd name="connsiteX44" fmla="*/ 4067890 w 4071279"/>
                  <a:gd name="connsiteY44" fmla="*/ 1113701 h 2435748"/>
                  <a:gd name="connsiteX45" fmla="*/ 3825017 w 4071279"/>
                  <a:gd name="connsiteY45" fmla="*/ 869424 h 2435748"/>
                  <a:gd name="connsiteX46" fmla="*/ 3186949 w 4071279"/>
                  <a:gd name="connsiteY46" fmla="*/ 178009 h 2435748"/>
                  <a:gd name="connsiteX47" fmla="*/ 3186949 w 4071279"/>
                  <a:gd name="connsiteY47" fmla="*/ 178009 h 2435748"/>
                  <a:gd name="connsiteX48" fmla="*/ 3186949 w 4071279"/>
                  <a:gd name="connsiteY48" fmla="*/ 178009 h 2435748"/>
                  <a:gd name="connsiteX49" fmla="*/ 3186949 w 4071279"/>
                  <a:gd name="connsiteY49" fmla="*/ 178009 h 24357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4071279" h="2435748">
                    <a:moveTo>
                      <a:pt x="3332252" y="340860"/>
                    </a:moveTo>
                    <a:cubicBezTo>
                      <a:pt x="3307684" y="302253"/>
                      <a:pt x="3167295" y="126065"/>
                      <a:pt x="3143428" y="87458"/>
                    </a:cubicBezTo>
                    <a:cubicBezTo>
                      <a:pt x="3112543" y="8840"/>
                      <a:pt x="3051474" y="-31171"/>
                      <a:pt x="2921614" y="29197"/>
                    </a:cubicBezTo>
                    <a:cubicBezTo>
                      <a:pt x="2828957" y="72717"/>
                      <a:pt x="2268805" y="160460"/>
                      <a:pt x="2242833" y="165374"/>
                    </a:cubicBezTo>
                    <a:cubicBezTo>
                      <a:pt x="2124907" y="189240"/>
                      <a:pt x="2027336" y="217318"/>
                      <a:pt x="1910814" y="248905"/>
                    </a:cubicBezTo>
                    <a:cubicBezTo>
                      <a:pt x="1745857" y="293128"/>
                      <a:pt x="1289592" y="453171"/>
                      <a:pt x="1181493" y="472124"/>
                    </a:cubicBezTo>
                    <a:cubicBezTo>
                      <a:pt x="1148501" y="477739"/>
                      <a:pt x="910542" y="514942"/>
                      <a:pt x="789106" y="513538"/>
                    </a:cubicBezTo>
                    <a:cubicBezTo>
                      <a:pt x="752604" y="512837"/>
                      <a:pt x="716103" y="513538"/>
                      <a:pt x="679602" y="518452"/>
                    </a:cubicBezTo>
                    <a:cubicBezTo>
                      <a:pt x="619235" y="526875"/>
                      <a:pt x="592561" y="551444"/>
                      <a:pt x="588349" y="612513"/>
                    </a:cubicBezTo>
                    <a:cubicBezTo>
                      <a:pt x="583436" y="682005"/>
                      <a:pt x="569397" y="748690"/>
                      <a:pt x="550444" y="815375"/>
                    </a:cubicBezTo>
                    <a:cubicBezTo>
                      <a:pt x="511135" y="950850"/>
                      <a:pt x="268263" y="1628227"/>
                      <a:pt x="240185" y="1702633"/>
                    </a:cubicBezTo>
                    <a:cubicBezTo>
                      <a:pt x="233867" y="1718778"/>
                      <a:pt x="22582" y="2090808"/>
                      <a:pt x="120" y="2121694"/>
                    </a:cubicBezTo>
                    <a:cubicBezTo>
                      <a:pt x="-20237" y="2149772"/>
                      <a:pt x="2561516" y="2420723"/>
                      <a:pt x="2555901" y="2416511"/>
                    </a:cubicBezTo>
                    <a:cubicBezTo>
                      <a:pt x="2555901" y="2416511"/>
                      <a:pt x="2556603" y="2415809"/>
                      <a:pt x="2556603" y="2415809"/>
                    </a:cubicBezTo>
                    <a:cubicBezTo>
                      <a:pt x="2480091" y="2339297"/>
                      <a:pt x="2555901" y="1872504"/>
                      <a:pt x="2596613" y="1851445"/>
                    </a:cubicBezTo>
                    <a:cubicBezTo>
                      <a:pt x="2612758" y="1842320"/>
                      <a:pt x="2667510" y="1851445"/>
                      <a:pt x="2680847" y="1838810"/>
                    </a:cubicBezTo>
                    <a:lnTo>
                      <a:pt x="2681549" y="1838810"/>
                    </a:lnTo>
                    <a:cubicBezTo>
                      <a:pt x="2715242" y="1817752"/>
                      <a:pt x="2727175" y="1791780"/>
                      <a:pt x="2719454" y="1758788"/>
                    </a:cubicBezTo>
                    <a:cubicBezTo>
                      <a:pt x="2719454" y="1758788"/>
                      <a:pt x="2719454" y="1758788"/>
                      <a:pt x="2719454" y="1758788"/>
                    </a:cubicBezTo>
                    <a:cubicBezTo>
                      <a:pt x="2719454" y="1758788"/>
                      <a:pt x="2719454" y="1758788"/>
                      <a:pt x="2720156" y="1758788"/>
                    </a:cubicBezTo>
                    <a:cubicBezTo>
                      <a:pt x="2715242" y="1726499"/>
                      <a:pt x="2546775" y="1386056"/>
                      <a:pt x="2542564" y="1372017"/>
                    </a:cubicBezTo>
                    <a:cubicBezTo>
                      <a:pt x="2529227" y="1324987"/>
                      <a:pt x="2538352" y="1310246"/>
                      <a:pt x="2587488" y="1303928"/>
                    </a:cubicBezTo>
                    <a:cubicBezTo>
                      <a:pt x="2613460" y="1300419"/>
                      <a:pt x="2627499" y="1288485"/>
                      <a:pt x="2627499" y="1261110"/>
                    </a:cubicBezTo>
                    <a:cubicBezTo>
                      <a:pt x="2627499" y="1251282"/>
                      <a:pt x="2625393" y="1237244"/>
                      <a:pt x="2635922" y="1234436"/>
                    </a:cubicBezTo>
                    <a:cubicBezTo>
                      <a:pt x="2647153" y="1231628"/>
                      <a:pt x="2655577" y="1235138"/>
                      <a:pt x="2660491" y="1243561"/>
                    </a:cubicBezTo>
                    <a:cubicBezTo>
                      <a:pt x="2668914" y="1256898"/>
                      <a:pt x="2746830" y="1451337"/>
                      <a:pt x="2766484" y="1486434"/>
                    </a:cubicBezTo>
                    <a:cubicBezTo>
                      <a:pt x="2798774" y="1553821"/>
                      <a:pt x="2824745" y="1562946"/>
                      <a:pt x="2890728" y="1529955"/>
                    </a:cubicBezTo>
                    <a:cubicBezTo>
                      <a:pt x="2901258" y="1524339"/>
                      <a:pt x="3046560" y="1432384"/>
                      <a:pt x="3060599" y="1426067"/>
                    </a:cubicBezTo>
                    <a:cubicBezTo>
                      <a:pt x="3093591" y="1411326"/>
                      <a:pt x="3144832" y="1396585"/>
                      <a:pt x="3181334" y="1403604"/>
                    </a:cubicBezTo>
                    <a:cubicBezTo>
                      <a:pt x="3214325" y="1409922"/>
                      <a:pt x="3228364" y="1435894"/>
                      <a:pt x="3212219" y="1465376"/>
                    </a:cubicBezTo>
                    <a:cubicBezTo>
                      <a:pt x="3202392" y="1483626"/>
                      <a:pt x="3188353" y="1500473"/>
                      <a:pt x="3179227" y="1519425"/>
                    </a:cubicBezTo>
                    <a:cubicBezTo>
                      <a:pt x="3158169" y="1562244"/>
                      <a:pt x="3148342" y="1606466"/>
                      <a:pt x="3172910" y="1652093"/>
                    </a:cubicBezTo>
                    <a:cubicBezTo>
                      <a:pt x="3172910" y="1652093"/>
                      <a:pt x="3172910" y="1652093"/>
                      <a:pt x="3172910" y="1652093"/>
                    </a:cubicBezTo>
                    <a:cubicBezTo>
                      <a:pt x="3173612" y="1659814"/>
                      <a:pt x="3217133" y="1687892"/>
                      <a:pt x="3236085" y="1689998"/>
                    </a:cubicBezTo>
                    <a:cubicBezTo>
                      <a:pt x="3329444" y="1702633"/>
                      <a:pt x="3373666" y="1766510"/>
                      <a:pt x="3350502" y="1858465"/>
                    </a:cubicBezTo>
                    <a:cubicBezTo>
                      <a:pt x="3333655" y="1923745"/>
                      <a:pt x="3298558" y="1976391"/>
                      <a:pt x="3243806" y="2016402"/>
                    </a:cubicBezTo>
                    <a:cubicBezTo>
                      <a:pt x="3199584" y="2048692"/>
                      <a:pt x="2941970" y="2186273"/>
                      <a:pt x="2866862" y="2239621"/>
                    </a:cubicBezTo>
                    <a:cubicBezTo>
                      <a:pt x="2835275" y="2262083"/>
                      <a:pt x="2805793" y="2287353"/>
                      <a:pt x="2788245" y="2322450"/>
                    </a:cubicBezTo>
                    <a:cubicBezTo>
                      <a:pt x="2772802" y="2352634"/>
                      <a:pt x="2772099" y="2383519"/>
                      <a:pt x="2791754" y="2411597"/>
                    </a:cubicBezTo>
                    <a:cubicBezTo>
                      <a:pt x="2810706" y="2437569"/>
                      <a:pt x="2838784" y="2441079"/>
                      <a:pt x="2868266" y="2436165"/>
                    </a:cubicBezTo>
                    <a:cubicBezTo>
                      <a:pt x="3084465" y="2401770"/>
                      <a:pt x="3694455" y="2336489"/>
                      <a:pt x="3778688" y="2307007"/>
                    </a:cubicBezTo>
                    <a:cubicBezTo>
                      <a:pt x="3860114" y="2278228"/>
                      <a:pt x="3904337" y="2221370"/>
                      <a:pt x="3914866" y="2137137"/>
                    </a:cubicBezTo>
                    <a:cubicBezTo>
                      <a:pt x="3930308" y="2014296"/>
                      <a:pt x="3942944" y="1891456"/>
                      <a:pt x="3958386" y="1768616"/>
                    </a:cubicBezTo>
                    <a:cubicBezTo>
                      <a:pt x="3980147" y="1591726"/>
                      <a:pt x="3996291" y="1413432"/>
                      <a:pt x="4049639" y="1242157"/>
                    </a:cubicBezTo>
                    <a:cubicBezTo>
                      <a:pt x="4069996" y="1201444"/>
                      <a:pt x="4084034" y="1159328"/>
                      <a:pt x="4067890" y="1113701"/>
                    </a:cubicBezTo>
                    <a:cubicBezTo>
                      <a:pt x="4065784" y="1083518"/>
                      <a:pt x="3843267" y="889079"/>
                      <a:pt x="3825017" y="869424"/>
                    </a:cubicBezTo>
                    <a:moveTo>
                      <a:pt x="3186949" y="178009"/>
                    </a:moveTo>
                    <a:cubicBezTo>
                      <a:pt x="3186247" y="178009"/>
                      <a:pt x="3186247" y="178009"/>
                      <a:pt x="3186949" y="178009"/>
                    </a:cubicBezTo>
                    <a:cubicBezTo>
                      <a:pt x="3186949" y="178009"/>
                      <a:pt x="3186949" y="178009"/>
                      <a:pt x="3186949" y="178009"/>
                    </a:cubicBezTo>
                    <a:cubicBezTo>
                      <a:pt x="3186949" y="178009"/>
                      <a:pt x="3186949" y="178009"/>
                      <a:pt x="3186949" y="178009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70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8913B198-4B3E-40C3-8346-3E5BFF2B26EC}"/>
                  </a:ext>
                </a:extLst>
              </p:cNvPr>
              <p:cNvSpPr/>
              <p:nvPr/>
            </p:nvSpPr>
            <p:spPr>
              <a:xfrm>
                <a:off x="4677036" y="1953512"/>
                <a:ext cx="2948168" cy="1368792"/>
              </a:xfrm>
              <a:custGeom>
                <a:avLst/>
                <a:gdLst>
                  <a:gd name="connsiteX0" fmla="*/ 2845316 w 2948168"/>
                  <a:gd name="connsiteY0" fmla="*/ 468899 h 1368792"/>
                  <a:gd name="connsiteX1" fmla="*/ 2862865 w 2948168"/>
                  <a:gd name="connsiteY1" fmla="*/ 480130 h 1368792"/>
                  <a:gd name="connsiteX2" fmla="*/ 2926741 w 2948168"/>
                  <a:gd name="connsiteY2" fmla="*/ 576297 h 1368792"/>
                  <a:gd name="connsiteX3" fmla="*/ 2934463 w 2948168"/>
                  <a:gd name="connsiteY3" fmla="*/ 1111881 h 1368792"/>
                  <a:gd name="connsiteX4" fmla="*/ 2951309 w 2948168"/>
                  <a:gd name="connsiteY4" fmla="*/ 1333695 h 1368792"/>
                  <a:gd name="connsiteX5" fmla="*/ 2892346 w 2948168"/>
                  <a:gd name="connsiteY5" fmla="*/ 1361773 h 1368792"/>
                  <a:gd name="connsiteX6" fmla="*/ 1424579 w 2948168"/>
                  <a:gd name="connsiteY6" fmla="*/ 946222 h 1368792"/>
                  <a:gd name="connsiteX7" fmla="*/ 24200 w 2948168"/>
                  <a:gd name="connsiteY7" fmla="*/ 872517 h 1368792"/>
                  <a:gd name="connsiteX8" fmla="*/ 334 w 2948168"/>
                  <a:gd name="connsiteY8" fmla="*/ 853565 h 1368792"/>
                  <a:gd name="connsiteX9" fmla="*/ 180031 w 2948168"/>
                  <a:gd name="connsiteY9" fmla="*/ 383964 h 1368792"/>
                  <a:gd name="connsiteX10" fmla="*/ 288833 w 2948168"/>
                  <a:gd name="connsiteY10" fmla="*/ 173380 h 1368792"/>
                  <a:gd name="connsiteX11" fmla="*/ 716317 w 2948168"/>
                  <a:gd name="connsiteY11" fmla="*/ 702 h 1368792"/>
                  <a:gd name="connsiteX12" fmla="*/ 891803 w 2948168"/>
                  <a:gd name="connsiteY12" fmla="*/ 0 h 1368792"/>
                  <a:gd name="connsiteX13" fmla="*/ 1355087 w 2948168"/>
                  <a:gd name="connsiteY13" fmla="*/ 18953 h 1368792"/>
                  <a:gd name="connsiteX14" fmla="*/ 1791696 w 2948168"/>
                  <a:gd name="connsiteY14" fmla="*/ 97570 h 1368792"/>
                  <a:gd name="connsiteX15" fmla="*/ 1802226 w 2948168"/>
                  <a:gd name="connsiteY15" fmla="*/ 97570 h 1368792"/>
                  <a:gd name="connsiteX16" fmla="*/ 2462756 w 2948168"/>
                  <a:gd name="connsiteY16" fmla="*/ 292711 h 1368792"/>
                  <a:gd name="connsiteX17" fmla="*/ 2757573 w 2948168"/>
                  <a:gd name="connsiteY17" fmla="*/ 430292 h 1368792"/>
                  <a:gd name="connsiteX18" fmla="*/ 2845316 w 2948168"/>
                  <a:gd name="connsiteY18" fmla="*/ 468899 h 13687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948168" h="1368792">
                    <a:moveTo>
                      <a:pt x="2845316" y="468899"/>
                    </a:moveTo>
                    <a:cubicBezTo>
                      <a:pt x="2850931" y="472409"/>
                      <a:pt x="2856547" y="478024"/>
                      <a:pt x="2862865" y="480130"/>
                    </a:cubicBezTo>
                    <a:cubicBezTo>
                      <a:pt x="2909895" y="494871"/>
                      <a:pt x="2921828" y="534882"/>
                      <a:pt x="2926741" y="576297"/>
                    </a:cubicBezTo>
                    <a:cubicBezTo>
                      <a:pt x="2949204" y="754591"/>
                      <a:pt x="2954117" y="932885"/>
                      <a:pt x="2934463" y="1111881"/>
                    </a:cubicBezTo>
                    <a:cubicBezTo>
                      <a:pt x="2934463" y="1112582"/>
                      <a:pt x="2952012" y="1332993"/>
                      <a:pt x="2951309" y="1333695"/>
                    </a:cubicBezTo>
                    <a:cubicBezTo>
                      <a:pt x="2936569" y="1373004"/>
                      <a:pt x="2928145" y="1376514"/>
                      <a:pt x="2892346" y="1361773"/>
                    </a:cubicBezTo>
                    <a:cubicBezTo>
                      <a:pt x="2749851" y="1301406"/>
                      <a:pt x="1438618" y="948327"/>
                      <a:pt x="1424579" y="946222"/>
                    </a:cubicBezTo>
                    <a:cubicBezTo>
                      <a:pt x="1342452" y="934990"/>
                      <a:pt x="29113" y="863392"/>
                      <a:pt x="24200" y="872517"/>
                    </a:cubicBezTo>
                    <a:cubicBezTo>
                      <a:pt x="20690" y="878835"/>
                      <a:pt x="1737" y="857075"/>
                      <a:pt x="334" y="853565"/>
                    </a:cubicBezTo>
                    <a:cubicBezTo>
                      <a:pt x="-8792" y="838122"/>
                      <a:pt x="172310" y="449245"/>
                      <a:pt x="180031" y="383964"/>
                    </a:cubicBezTo>
                    <a:cubicBezTo>
                      <a:pt x="183541" y="355184"/>
                      <a:pt x="258649" y="190929"/>
                      <a:pt x="288833" y="173380"/>
                    </a:cubicBezTo>
                    <a:cubicBezTo>
                      <a:pt x="308487" y="162149"/>
                      <a:pt x="693153" y="-702"/>
                      <a:pt x="716317" y="702"/>
                    </a:cubicBezTo>
                    <a:cubicBezTo>
                      <a:pt x="774579" y="2106"/>
                      <a:pt x="833542" y="0"/>
                      <a:pt x="891803" y="0"/>
                    </a:cubicBezTo>
                    <a:cubicBezTo>
                      <a:pt x="954276" y="2106"/>
                      <a:pt x="1263132" y="10529"/>
                      <a:pt x="1355087" y="18953"/>
                    </a:cubicBezTo>
                    <a:cubicBezTo>
                      <a:pt x="1367020" y="20357"/>
                      <a:pt x="1773446" y="122840"/>
                      <a:pt x="1791696" y="97570"/>
                    </a:cubicBezTo>
                    <a:cubicBezTo>
                      <a:pt x="1795206" y="97570"/>
                      <a:pt x="1798716" y="97570"/>
                      <a:pt x="1802226" y="97570"/>
                    </a:cubicBezTo>
                    <a:cubicBezTo>
                      <a:pt x="2027550" y="143899"/>
                      <a:pt x="2248663" y="207776"/>
                      <a:pt x="2462756" y="292711"/>
                    </a:cubicBezTo>
                    <a:cubicBezTo>
                      <a:pt x="2563836" y="332722"/>
                      <a:pt x="2662108" y="378348"/>
                      <a:pt x="2757573" y="430292"/>
                    </a:cubicBezTo>
                    <a:cubicBezTo>
                      <a:pt x="2786352" y="446437"/>
                      <a:pt x="2820748" y="447139"/>
                      <a:pt x="2845316" y="468899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70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346A3481-F6A0-4160-B5CF-CF4F165D8AEF}"/>
                  </a:ext>
                </a:extLst>
              </p:cNvPr>
              <p:cNvSpPr/>
              <p:nvPr/>
            </p:nvSpPr>
            <p:spPr>
              <a:xfrm>
                <a:off x="7409690" y="2155672"/>
                <a:ext cx="7019" cy="133369"/>
              </a:xfrm>
              <a:custGeom>
                <a:avLst/>
                <a:gdLst>
                  <a:gd name="connsiteX0" fmla="*/ 7371 w 7019"/>
                  <a:gd name="connsiteY0" fmla="*/ 0 h 133369"/>
                  <a:gd name="connsiteX1" fmla="*/ 7371 w 7019"/>
                  <a:gd name="connsiteY1" fmla="*/ 139687 h 133369"/>
                  <a:gd name="connsiteX2" fmla="*/ 7371 w 7019"/>
                  <a:gd name="connsiteY2" fmla="*/ 0 h 1333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019" h="133369">
                    <a:moveTo>
                      <a:pt x="7371" y="0"/>
                    </a:moveTo>
                    <a:cubicBezTo>
                      <a:pt x="7371" y="46328"/>
                      <a:pt x="7371" y="93359"/>
                      <a:pt x="7371" y="139687"/>
                    </a:cubicBezTo>
                    <a:cubicBezTo>
                      <a:pt x="-2457" y="93359"/>
                      <a:pt x="-2457" y="46328"/>
                      <a:pt x="7371" y="0"/>
                    </a:cubicBezTo>
                    <a:close/>
                  </a:path>
                </a:pathLst>
              </a:custGeom>
              <a:solidFill>
                <a:srgbClr val="080808"/>
              </a:solidFill>
              <a:ln w="70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03735B8A-D1B5-41E0-BBBA-48FE50B67339}"/>
                  </a:ext>
                </a:extLst>
              </p:cNvPr>
              <p:cNvSpPr/>
              <p:nvPr/>
            </p:nvSpPr>
            <p:spPr>
              <a:xfrm>
                <a:off x="3281903" y="4231295"/>
                <a:ext cx="14039" cy="7019"/>
              </a:xfrm>
              <a:custGeom>
                <a:avLst/>
                <a:gdLst>
                  <a:gd name="connsiteX0" fmla="*/ 0 w 14038"/>
                  <a:gd name="connsiteY0" fmla="*/ 9855 h 7019"/>
                  <a:gd name="connsiteX1" fmla="*/ 15443 w 14038"/>
                  <a:gd name="connsiteY1" fmla="*/ 4942 h 7019"/>
                  <a:gd name="connsiteX2" fmla="*/ 0 w 14038"/>
                  <a:gd name="connsiteY2" fmla="*/ 9855 h 70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038" h="7019">
                    <a:moveTo>
                      <a:pt x="0" y="9855"/>
                    </a:moveTo>
                    <a:cubicBezTo>
                      <a:pt x="2106" y="-674"/>
                      <a:pt x="7019" y="-3482"/>
                      <a:pt x="15443" y="4942"/>
                    </a:cubicBezTo>
                    <a:cubicBezTo>
                      <a:pt x="10529" y="7047"/>
                      <a:pt x="5615" y="8451"/>
                      <a:pt x="0" y="9855"/>
                    </a:cubicBezTo>
                    <a:close/>
                  </a:path>
                </a:pathLst>
              </a:custGeom>
              <a:solidFill>
                <a:srgbClr val="E9E9E9"/>
              </a:solidFill>
              <a:ln w="70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53F5FDD2-C363-460F-9681-EA782DCCAB31}"/>
                  </a:ext>
                </a:extLst>
              </p:cNvPr>
              <p:cNvSpPr/>
              <p:nvPr/>
            </p:nvSpPr>
            <p:spPr>
              <a:xfrm>
                <a:off x="7599566" y="1840856"/>
                <a:ext cx="42117" cy="14039"/>
              </a:xfrm>
              <a:custGeom>
                <a:avLst/>
                <a:gdLst>
                  <a:gd name="connsiteX0" fmla="*/ 0 w 42116"/>
                  <a:gd name="connsiteY0" fmla="*/ 15787 h 14038"/>
                  <a:gd name="connsiteX1" fmla="*/ 47732 w 42116"/>
                  <a:gd name="connsiteY1" fmla="*/ 3854 h 14038"/>
                  <a:gd name="connsiteX2" fmla="*/ 0 w 42116"/>
                  <a:gd name="connsiteY2" fmla="*/ 15787 h 140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2116" h="14038">
                    <a:moveTo>
                      <a:pt x="0" y="15787"/>
                    </a:moveTo>
                    <a:cubicBezTo>
                      <a:pt x="10529" y="-11588"/>
                      <a:pt x="31588" y="5258"/>
                      <a:pt x="47732" y="3854"/>
                    </a:cubicBezTo>
                    <a:cubicBezTo>
                      <a:pt x="34395" y="16489"/>
                      <a:pt x="16846" y="15085"/>
                      <a:pt x="0" y="15787"/>
                    </a:cubicBezTo>
                    <a:close/>
                  </a:path>
                </a:pathLst>
              </a:custGeom>
              <a:solidFill>
                <a:srgbClr val="080808"/>
              </a:solidFill>
              <a:ln w="70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40" name="Graphic 204">
                <a:extLst>
                  <a:ext uri="{FF2B5EF4-FFF2-40B4-BE49-F238E27FC236}">
                    <a16:creationId xmlns:a16="http://schemas.microsoft.com/office/drawing/2014/main" id="{49C0325A-4B5D-4269-8169-39D526388573}"/>
                  </a:ext>
                </a:extLst>
              </p:cNvPr>
              <p:cNvGrpSpPr/>
              <p:nvPr/>
            </p:nvGrpSpPr>
            <p:grpSpPr>
              <a:xfrm>
                <a:off x="4965869" y="570"/>
                <a:ext cx="4071280" cy="2442768"/>
                <a:chOff x="4965869" y="570"/>
                <a:chExt cx="4071280" cy="2442768"/>
              </a:xfrm>
              <a:solidFill>
                <a:srgbClr val="0E0E0E"/>
              </a:solidFill>
            </p:grpSpPr>
            <p:sp>
              <p:nvSpPr>
                <p:cNvPr id="62" name="Freeform: Shape 61">
                  <a:extLst>
                    <a:ext uri="{FF2B5EF4-FFF2-40B4-BE49-F238E27FC236}">
                      <a16:creationId xmlns:a16="http://schemas.microsoft.com/office/drawing/2014/main" id="{5592B5EE-B5D4-41BB-8D9C-59C821CE2A63}"/>
                    </a:ext>
                  </a:extLst>
                </p:cNvPr>
                <p:cNvSpPr/>
                <p:nvPr/>
              </p:nvSpPr>
              <p:spPr>
                <a:xfrm>
                  <a:off x="4965869" y="570"/>
                  <a:ext cx="3264043" cy="2126893"/>
                </a:xfrm>
                <a:custGeom>
                  <a:avLst/>
                  <a:gdLst>
                    <a:gd name="connsiteX0" fmla="*/ 603673 w 3264043"/>
                    <a:gd name="connsiteY0" fmla="*/ 1954346 h 2126892"/>
                    <a:gd name="connsiteX1" fmla="*/ 1066956 w 3264043"/>
                    <a:gd name="connsiteY1" fmla="*/ 1973299 h 2126892"/>
                    <a:gd name="connsiteX2" fmla="*/ 1503566 w 3264043"/>
                    <a:gd name="connsiteY2" fmla="*/ 2051917 h 2126892"/>
                    <a:gd name="connsiteX3" fmla="*/ 1514095 w 3264043"/>
                    <a:gd name="connsiteY3" fmla="*/ 2051917 h 2126892"/>
                    <a:gd name="connsiteX4" fmla="*/ 1676244 w 3264043"/>
                    <a:gd name="connsiteY4" fmla="*/ 2088418 h 2126892"/>
                    <a:gd name="connsiteX5" fmla="*/ 1684667 w 3264043"/>
                    <a:gd name="connsiteY5" fmla="*/ 2063850 h 2126892"/>
                    <a:gd name="connsiteX6" fmla="*/ 1698005 w 3264043"/>
                    <a:gd name="connsiteY6" fmla="*/ 1895383 h 2126892"/>
                    <a:gd name="connsiteX7" fmla="*/ 1496546 w 3264043"/>
                    <a:gd name="connsiteY7" fmla="*/ 1559853 h 2126892"/>
                    <a:gd name="connsiteX8" fmla="*/ 1066956 w 3264043"/>
                    <a:gd name="connsiteY8" fmla="*/ 1413147 h 2126892"/>
                    <a:gd name="connsiteX9" fmla="*/ 845843 w 3264043"/>
                    <a:gd name="connsiteY9" fmla="*/ 1401214 h 2126892"/>
                    <a:gd name="connsiteX10" fmla="*/ 720897 w 3264043"/>
                    <a:gd name="connsiteY10" fmla="*/ 1377348 h 2126892"/>
                    <a:gd name="connsiteX11" fmla="*/ 624029 w 3264043"/>
                    <a:gd name="connsiteY11" fmla="*/ 1368222 h 2126892"/>
                    <a:gd name="connsiteX12" fmla="*/ 600163 w 3264043"/>
                    <a:gd name="connsiteY12" fmla="*/ 1215198 h 2126892"/>
                    <a:gd name="connsiteX13" fmla="*/ 685098 w 3264043"/>
                    <a:gd name="connsiteY13" fmla="*/ 958989 h 2126892"/>
                    <a:gd name="connsiteX14" fmla="*/ 805833 w 3264043"/>
                    <a:gd name="connsiteY14" fmla="*/ 772271 h 2126892"/>
                    <a:gd name="connsiteX15" fmla="*/ 1066956 w 3264043"/>
                    <a:gd name="connsiteY15" fmla="*/ 667682 h 2126892"/>
                    <a:gd name="connsiteX16" fmla="*/ 1365283 w 3264043"/>
                    <a:gd name="connsiteY16" fmla="*/ 598189 h 2126892"/>
                    <a:gd name="connsiteX17" fmla="*/ 1662205 w 3264043"/>
                    <a:gd name="connsiteY17" fmla="*/ 490791 h 2126892"/>
                    <a:gd name="connsiteX18" fmla="*/ 2091795 w 3264043"/>
                    <a:gd name="connsiteY18" fmla="*/ 386904 h 2126892"/>
                    <a:gd name="connsiteX19" fmla="*/ 2654053 w 3264043"/>
                    <a:gd name="connsiteY19" fmla="*/ 278804 h 2126892"/>
                    <a:gd name="connsiteX20" fmla="*/ 2908157 w 3264043"/>
                    <a:gd name="connsiteY20" fmla="*/ 281612 h 2126892"/>
                    <a:gd name="connsiteX21" fmla="*/ 2943254 w 3264043"/>
                    <a:gd name="connsiteY21" fmla="*/ 264765 h 2126892"/>
                    <a:gd name="connsiteX22" fmla="*/ 2954486 w 3264043"/>
                    <a:gd name="connsiteY22" fmla="*/ 236687 h 2126892"/>
                    <a:gd name="connsiteX23" fmla="*/ 3068903 w 3264043"/>
                    <a:gd name="connsiteY23" fmla="*/ 215629 h 2126892"/>
                    <a:gd name="connsiteX24" fmla="*/ 3269659 w 3264043"/>
                    <a:gd name="connsiteY24" fmla="*/ 280910 h 2126892"/>
                    <a:gd name="connsiteX25" fmla="*/ 3118039 w 3264043"/>
                    <a:gd name="connsiteY25" fmla="*/ 45759 h 2126892"/>
                    <a:gd name="connsiteX26" fmla="*/ 2965717 w 3264043"/>
                    <a:gd name="connsiteY26" fmla="*/ 11363 h 2126892"/>
                    <a:gd name="connsiteX27" fmla="*/ 2905350 w 3264043"/>
                    <a:gd name="connsiteY27" fmla="*/ 40143 h 2126892"/>
                    <a:gd name="connsiteX28" fmla="*/ 2501029 w 3264043"/>
                    <a:gd name="connsiteY28" fmla="*/ 116655 h 2126892"/>
                    <a:gd name="connsiteX29" fmla="*/ 2260964 w 3264043"/>
                    <a:gd name="connsiteY29" fmla="*/ 170705 h 2126892"/>
                    <a:gd name="connsiteX30" fmla="*/ 1744333 w 3264043"/>
                    <a:gd name="connsiteY30" fmla="*/ 294949 h 2126892"/>
                    <a:gd name="connsiteX31" fmla="*/ 1146978 w 3264043"/>
                    <a:gd name="connsiteY31" fmla="*/ 476753 h 2126892"/>
                    <a:gd name="connsiteX32" fmla="*/ 788986 w 3264043"/>
                    <a:gd name="connsiteY32" fmla="*/ 519571 h 2126892"/>
                    <a:gd name="connsiteX33" fmla="*/ 679482 w 3264043"/>
                    <a:gd name="connsiteY33" fmla="*/ 524485 h 2126892"/>
                    <a:gd name="connsiteX34" fmla="*/ 588230 w 3264043"/>
                    <a:gd name="connsiteY34" fmla="*/ 618545 h 2126892"/>
                    <a:gd name="connsiteX35" fmla="*/ 550325 w 3264043"/>
                    <a:gd name="connsiteY35" fmla="*/ 821407 h 2126892"/>
                    <a:gd name="connsiteX36" fmla="*/ 240065 w 3264043"/>
                    <a:gd name="connsiteY36" fmla="*/ 1708666 h 2126892"/>
                    <a:gd name="connsiteX37" fmla="*/ 0 w 3264043"/>
                    <a:gd name="connsiteY37" fmla="*/ 2127727 h 2126892"/>
                    <a:gd name="connsiteX38" fmla="*/ 427484 w 3264043"/>
                    <a:gd name="connsiteY38" fmla="*/ 1955048 h 2126892"/>
                    <a:gd name="connsiteX39" fmla="*/ 603673 w 3264043"/>
                    <a:gd name="connsiteY39" fmla="*/ 1954346 h 21268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</a:cxnLst>
                  <a:rect l="l" t="t" r="r" b="b"/>
                  <a:pathLst>
                    <a:path w="3264043" h="2126892">
                      <a:moveTo>
                        <a:pt x="603673" y="1954346"/>
                      </a:moveTo>
                      <a:cubicBezTo>
                        <a:pt x="666146" y="1956452"/>
                        <a:pt x="975001" y="1964875"/>
                        <a:pt x="1066956" y="1973299"/>
                      </a:cubicBezTo>
                      <a:cubicBezTo>
                        <a:pt x="1078889" y="1974703"/>
                        <a:pt x="1485315" y="2077187"/>
                        <a:pt x="1503566" y="2051917"/>
                      </a:cubicBezTo>
                      <a:cubicBezTo>
                        <a:pt x="1507076" y="2051917"/>
                        <a:pt x="1510585" y="2051917"/>
                        <a:pt x="1514095" y="2051917"/>
                      </a:cubicBezTo>
                      <a:cubicBezTo>
                        <a:pt x="1568145" y="2063148"/>
                        <a:pt x="1622194" y="2075081"/>
                        <a:pt x="1676244" y="2088418"/>
                      </a:cubicBezTo>
                      <a:cubicBezTo>
                        <a:pt x="1679052" y="2075081"/>
                        <a:pt x="1681860" y="2065955"/>
                        <a:pt x="1684667" y="2063850"/>
                      </a:cubicBezTo>
                      <a:cubicBezTo>
                        <a:pt x="1693091" y="2008396"/>
                        <a:pt x="1704322" y="1953644"/>
                        <a:pt x="1698005" y="1895383"/>
                      </a:cubicBezTo>
                      <a:cubicBezTo>
                        <a:pt x="1681860" y="1751484"/>
                        <a:pt x="1610262" y="1641981"/>
                        <a:pt x="1496546" y="1559853"/>
                      </a:cubicBezTo>
                      <a:cubicBezTo>
                        <a:pt x="1368792" y="1467899"/>
                        <a:pt x="1219980" y="1434205"/>
                        <a:pt x="1066956" y="1413147"/>
                      </a:cubicBezTo>
                      <a:cubicBezTo>
                        <a:pt x="993252" y="1403320"/>
                        <a:pt x="918846" y="1411041"/>
                        <a:pt x="845843" y="1401214"/>
                      </a:cubicBezTo>
                      <a:cubicBezTo>
                        <a:pt x="803727" y="1395598"/>
                        <a:pt x="763014" y="1382261"/>
                        <a:pt x="720897" y="1377348"/>
                      </a:cubicBezTo>
                      <a:cubicBezTo>
                        <a:pt x="661934" y="1369626"/>
                        <a:pt x="650001" y="1414551"/>
                        <a:pt x="624029" y="1368222"/>
                      </a:cubicBezTo>
                      <a:cubicBezTo>
                        <a:pt x="597355" y="1320490"/>
                        <a:pt x="580508" y="1276970"/>
                        <a:pt x="600163" y="1215198"/>
                      </a:cubicBezTo>
                      <a:cubicBezTo>
                        <a:pt x="627539" y="1129561"/>
                        <a:pt x="655616" y="1043924"/>
                        <a:pt x="685098" y="958989"/>
                      </a:cubicBezTo>
                      <a:cubicBezTo>
                        <a:pt x="710368" y="886688"/>
                        <a:pt x="748975" y="823513"/>
                        <a:pt x="805833" y="772271"/>
                      </a:cubicBezTo>
                      <a:cubicBezTo>
                        <a:pt x="879537" y="704885"/>
                        <a:pt x="973598" y="681720"/>
                        <a:pt x="1066956" y="667682"/>
                      </a:cubicBezTo>
                      <a:cubicBezTo>
                        <a:pt x="1168738" y="652239"/>
                        <a:pt x="1266309" y="622055"/>
                        <a:pt x="1365283" y="598189"/>
                      </a:cubicBezTo>
                      <a:cubicBezTo>
                        <a:pt x="1467065" y="573621"/>
                        <a:pt x="1563933" y="527995"/>
                        <a:pt x="1662205" y="490791"/>
                      </a:cubicBezTo>
                      <a:cubicBezTo>
                        <a:pt x="1801892" y="438146"/>
                        <a:pt x="1946493" y="410770"/>
                        <a:pt x="2091795" y="386904"/>
                      </a:cubicBezTo>
                      <a:cubicBezTo>
                        <a:pt x="2280619" y="356018"/>
                        <a:pt x="2468038" y="322325"/>
                        <a:pt x="2654053" y="278804"/>
                      </a:cubicBezTo>
                      <a:cubicBezTo>
                        <a:pt x="2739690" y="258448"/>
                        <a:pt x="2823924" y="254236"/>
                        <a:pt x="2908157" y="281612"/>
                      </a:cubicBezTo>
                      <a:cubicBezTo>
                        <a:pt x="2927110" y="287929"/>
                        <a:pt x="2936937" y="283016"/>
                        <a:pt x="2943254" y="264765"/>
                      </a:cubicBezTo>
                      <a:cubicBezTo>
                        <a:pt x="2946764" y="254938"/>
                        <a:pt x="2950274" y="245813"/>
                        <a:pt x="2954486" y="236687"/>
                      </a:cubicBezTo>
                      <a:cubicBezTo>
                        <a:pt x="2978352" y="191061"/>
                        <a:pt x="3030296" y="182638"/>
                        <a:pt x="3068903" y="215629"/>
                      </a:cubicBezTo>
                      <a:cubicBezTo>
                        <a:pt x="3129270" y="267573"/>
                        <a:pt x="3249303" y="284420"/>
                        <a:pt x="3269659" y="280910"/>
                      </a:cubicBezTo>
                      <a:cubicBezTo>
                        <a:pt x="3282996" y="278102"/>
                        <a:pt x="3139799" y="85067"/>
                        <a:pt x="3118039" y="45759"/>
                      </a:cubicBezTo>
                      <a:cubicBezTo>
                        <a:pt x="3078730" y="834"/>
                        <a:pt x="3021171" y="-11801"/>
                        <a:pt x="2965717" y="11363"/>
                      </a:cubicBezTo>
                      <a:cubicBezTo>
                        <a:pt x="2948168" y="18383"/>
                        <a:pt x="2924302" y="35229"/>
                        <a:pt x="2905350" y="40143"/>
                      </a:cubicBezTo>
                      <a:cubicBezTo>
                        <a:pt x="2835155" y="58394"/>
                        <a:pt x="2515770" y="113145"/>
                        <a:pt x="2501029" y="116655"/>
                      </a:cubicBezTo>
                      <a:cubicBezTo>
                        <a:pt x="2421710" y="136309"/>
                        <a:pt x="2340986" y="150348"/>
                        <a:pt x="2260964" y="170705"/>
                      </a:cubicBezTo>
                      <a:cubicBezTo>
                        <a:pt x="2088988" y="214225"/>
                        <a:pt x="1915607" y="251428"/>
                        <a:pt x="1744333" y="294949"/>
                      </a:cubicBezTo>
                      <a:cubicBezTo>
                        <a:pt x="1637637" y="321623"/>
                        <a:pt x="1167334" y="472541"/>
                        <a:pt x="1146978" y="476753"/>
                      </a:cubicBezTo>
                      <a:cubicBezTo>
                        <a:pt x="1029051" y="504128"/>
                        <a:pt x="910422" y="521677"/>
                        <a:pt x="788986" y="519571"/>
                      </a:cubicBezTo>
                      <a:cubicBezTo>
                        <a:pt x="752485" y="518869"/>
                        <a:pt x="715984" y="519571"/>
                        <a:pt x="679482" y="524485"/>
                      </a:cubicBezTo>
                      <a:cubicBezTo>
                        <a:pt x="619115" y="532908"/>
                        <a:pt x="592441" y="557476"/>
                        <a:pt x="588230" y="618545"/>
                      </a:cubicBezTo>
                      <a:cubicBezTo>
                        <a:pt x="583316" y="688038"/>
                        <a:pt x="569277" y="754723"/>
                        <a:pt x="550325" y="821407"/>
                      </a:cubicBezTo>
                      <a:cubicBezTo>
                        <a:pt x="511016" y="956883"/>
                        <a:pt x="268143" y="1634259"/>
                        <a:pt x="240065" y="1708666"/>
                      </a:cubicBezTo>
                      <a:cubicBezTo>
                        <a:pt x="233748" y="1724810"/>
                        <a:pt x="12635" y="2115092"/>
                        <a:pt x="0" y="2127727"/>
                      </a:cubicBezTo>
                      <a:cubicBezTo>
                        <a:pt x="19654" y="2116496"/>
                        <a:pt x="404320" y="1953644"/>
                        <a:pt x="427484" y="1955048"/>
                      </a:cubicBezTo>
                      <a:cubicBezTo>
                        <a:pt x="487150" y="1955750"/>
                        <a:pt x="545411" y="1953644"/>
                        <a:pt x="603673" y="1954346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70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3" name="Freeform: Shape 62">
                  <a:extLst>
                    <a:ext uri="{FF2B5EF4-FFF2-40B4-BE49-F238E27FC236}">
                      <a16:creationId xmlns:a16="http://schemas.microsoft.com/office/drawing/2014/main" id="{05B7D6A7-2905-4332-BEEF-89B66144A481}"/>
                    </a:ext>
                  </a:extLst>
                </p:cNvPr>
                <p:cNvSpPr/>
                <p:nvPr/>
              </p:nvSpPr>
              <p:spPr>
                <a:xfrm>
                  <a:off x="6564218" y="534489"/>
                  <a:ext cx="2470846" cy="1909290"/>
                </a:xfrm>
                <a:custGeom>
                  <a:avLst/>
                  <a:gdLst>
                    <a:gd name="connsiteX0" fmla="*/ 2471527 w 2470845"/>
                    <a:gd name="connsiteY0" fmla="*/ 586517 h 1909289"/>
                    <a:gd name="connsiteX1" fmla="*/ 1921203 w 2470845"/>
                    <a:gd name="connsiteY1" fmla="*/ 14432 h 1909289"/>
                    <a:gd name="connsiteX2" fmla="*/ 1893827 w 2470845"/>
                    <a:gd name="connsiteY2" fmla="*/ 2499 h 1909289"/>
                    <a:gd name="connsiteX3" fmla="*/ 1846094 w 2470845"/>
                    <a:gd name="connsiteY3" fmla="*/ 26365 h 1909289"/>
                    <a:gd name="connsiteX4" fmla="*/ 1838373 w 2470845"/>
                    <a:gd name="connsiteY4" fmla="*/ 36193 h 1909289"/>
                    <a:gd name="connsiteX5" fmla="*/ 1845392 w 2470845"/>
                    <a:gd name="connsiteY5" fmla="*/ 106387 h 1909289"/>
                    <a:gd name="connsiteX6" fmla="*/ 1877682 w 2470845"/>
                    <a:gd name="connsiteY6" fmla="*/ 171668 h 1909289"/>
                    <a:gd name="connsiteX7" fmla="*/ 1924712 w 2470845"/>
                    <a:gd name="connsiteY7" fmla="*/ 273450 h 1909289"/>
                    <a:gd name="connsiteX8" fmla="*/ 2206192 w 2470845"/>
                    <a:gd name="connsiteY8" fmla="*/ 590729 h 1909289"/>
                    <a:gd name="connsiteX9" fmla="*/ 2250415 w 2470845"/>
                    <a:gd name="connsiteY9" fmla="*/ 759196 h 1909289"/>
                    <a:gd name="connsiteX10" fmla="*/ 2239184 w 2470845"/>
                    <a:gd name="connsiteY10" fmla="*/ 1339002 h 1909289"/>
                    <a:gd name="connsiteX11" fmla="*/ 2201981 w 2470845"/>
                    <a:gd name="connsiteY11" fmla="*/ 1423235 h 1909289"/>
                    <a:gd name="connsiteX12" fmla="*/ 2025090 w 2470845"/>
                    <a:gd name="connsiteY12" fmla="*/ 1247047 h 1909289"/>
                    <a:gd name="connsiteX13" fmla="*/ 1949280 w 2470845"/>
                    <a:gd name="connsiteY13" fmla="*/ 1039272 h 1909289"/>
                    <a:gd name="connsiteX14" fmla="*/ 1910673 w 2470845"/>
                    <a:gd name="connsiteY14" fmla="*/ 754282 h 1909289"/>
                    <a:gd name="connsiteX15" fmla="*/ 1928222 w 2470845"/>
                    <a:gd name="connsiteY15" fmla="*/ 601258 h 1909289"/>
                    <a:gd name="connsiteX16" fmla="*/ 1779410 w 2470845"/>
                    <a:gd name="connsiteY16" fmla="*/ 519131 h 1909289"/>
                    <a:gd name="connsiteX17" fmla="*/ 1632703 w 2470845"/>
                    <a:gd name="connsiteY17" fmla="*/ 632144 h 1909289"/>
                    <a:gd name="connsiteX18" fmla="*/ 1474765 w 2470845"/>
                    <a:gd name="connsiteY18" fmla="*/ 630038 h 1909289"/>
                    <a:gd name="connsiteX19" fmla="*/ 1376493 w 2470845"/>
                    <a:gd name="connsiteY19" fmla="*/ 359087 h 1909289"/>
                    <a:gd name="connsiteX20" fmla="*/ 1317530 w 2470845"/>
                    <a:gd name="connsiteY20" fmla="*/ 254497 h 1909289"/>
                    <a:gd name="connsiteX21" fmla="*/ 1248739 w 2470845"/>
                    <a:gd name="connsiteY21" fmla="*/ 247478 h 1909289"/>
                    <a:gd name="connsiteX22" fmla="*/ 1192584 w 2470845"/>
                    <a:gd name="connsiteY22" fmla="*/ 324692 h 1909289"/>
                    <a:gd name="connsiteX23" fmla="*/ 1014992 w 2470845"/>
                    <a:gd name="connsiteY23" fmla="*/ 490351 h 1909289"/>
                    <a:gd name="connsiteX24" fmla="*/ 799495 w 2470845"/>
                    <a:gd name="connsiteY24" fmla="*/ 508601 h 1909289"/>
                    <a:gd name="connsiteX25" fmla="*/ 600142 w 2470845"/>
                    <a:gd name="connsiteY25" fmla="*/ 407521 h 1909289"/>
                    <a:gd name="connsiteX26" fmla="*/ 229516 w 2470845"/>
                    <a:gd name="connsiteY26" fmla="*/ 57953 h 1909289"/>
                    <a:gd name="connsiteX27" fmla="*/ 166341 w 2470845"/>
                    <a:gd name="connsiteY27" fmla="*/ 111301 h 1909289"/>
                    <a:gd name="connsiteX28" fmla="*/ 482216 w 2470845"/>
                    <a:gd name="connsiteY28" fmla="*/ 620913 h 1909289"/>
                    <a:gd name="connsiteX29" fmla="*/ 787562 w 2470845"/>
                    <a:gd name="connsiteY29" fmla="*/ 1095427 h 1909289"/>
                    <a:gd name="connsiteX30" fmla="*/ 803004 w 2470845"/>
                    <a:gd name="connsiteY30" fmla="*/ 1172641 h 1909289"/>
                    <a:gd name="connsiteX31" fmla="*/ 725790 w 2470845"/>
                    <a:gd name="connsiteY31" fmla="*/ 1188786 h 1909289"/>
                    <a:gd name="connsiteX32" fmla="*/ 631730 w 2470845"/>
                    <a:gd name="connsiteY32" fmla="*/ 1182468 h 1909289"/>
                    <a:gd name="connsiteX33" fmla="*/ 49116 w 2470845"/>
                    <a:gd name="connsiteY33" fmla="*/ 863785 h 1909289"/>
                    <a:gd name="connsiteX34" fmla="*/ 6999 w 2470845"/>
                    <a:gd name="connsiteY34" fmla="*/ 863785 h 1909289"/>
                    <a:gd name="connsiteX35" fmla="*/ 6999 w 2470845"/>
                    <a:gd name="connsiteY35" fmla="*/ 906604 h 1909289"/>
                    <a:gd name="connsiteX36" fmla="*/ 256189 w 2470845"/>
                    <a:gd name="connsiteY36" fmla="*/ 1244941 h 1909289"/>
                    <a:gd name="connsiteX37" fmla="*/ 225304 w 2470845"/>
                    <a:gd name="connsiteY37" fmla="*/ 1272317 h 1909289"/>
                    <a:gd name="connsiteX38" fmla="*/ 134051 w 2470845"/>
                    <a:gd name="connsiteY38" fmla="*/ 1569942 h 1909289"/>
                    <a:gd name="connsiteX39" fmla="*/ 576276 w 2470845"/>
                    <a:gd name="connsiteY39" fmla="*/ 1713840 h 1909289"/>
                    <a:gd name="connsiteX40" fmla="*/ 871093 w 2470845"/>
                    <a:gd name="connsiteY40" fmla="*/ 1851422 h 1909289"/>
                    <a:gd name="connsiteX41" fmla="*/ 890747 w 2470845"/>
                    <a:gd name="connsiteY41" fmla="*/ 1859845 h 1909289"/>
                    <a:gd name="connsiteX42" fmla="*/ 867583 w 2470845"/>
                    <a:gd name="connsiteY42" fmla="*/ 1762977 h 1909289"/>
                    <a:gd name="connsiteX43" fmla="*/ 875305 w 2470845"/>
                    <a:gd name="connsiteY43" fmla="*/ 1510978 h 1909289"/>
                    <a:gd name="connsiteX44" fmla="*/ 927249 w 2470845"/>
                    <a:gd name="connsiteY44" fmla="*/ 1364272 h 1909289"/>
                    <a:gd name="connsiteX45" fmla="*/ 998847 w 2470845"/>
                    <a:gd name="connsiteY45" fmla="*/ 1324261 h 1909289"/>
                    <a:gd name="connsiteX46" fmla="*/ 1083080 w 2470845"/>
                    <a:gd name="connsiteY46" fmla="*/ 1311626 h 1909289"/>
                    <a:gd name="connsiteX47" fmla="*/ 1083782 w 2470845"/>
                    <a:gd name="connsiteY47" fmla="*/ 1311626 h 1909289"/>
                    <a:gd name="connsiteX48" fmla="*/ 1121687 w 2470845"/>
                    <a:gd name="connsiteY48" fmla="*/ 1231604 h 1909289"/>
                    <a:gd name="connsiteX49" fmla="*/ 1122389 w 2470845"/>
                    <a:gd name="connsiteY49" fmla="*/ 1232306 h 1909289"/>
                    <a:gd name="connsiteX50" fmla="*/ 916018 w 2470845"/>
                    <a:gd name="connsiteY50" fmla="*/ 820967 h 1909289"/>
                    <a:gd name="connsiteX51" fmla="*/ 953221 w 2470845"/>
                    <a:gd name="connsiteY51" fmla="*/ 753580 h 1909289"/>
                    <a:gd name="connsiteX52" fmla="*/ 997443 w 2470845"/>
                    <a:gd name="connsiteY52" fmla="*/ 705848 h 1909289"/>
                    <a:gd name="connsiteX53" fmla="*/ 1065532 w 2470845"/>
                    <a:gd name="connsiteY53" fmla="*/ 684088 h 1909289"/>
                    <a:gd name="connsiteX54" fmla="*/ 1095014 w 2470845"/>
                    <a:gd name="connsiteY54" fmla="*/ 729012 h 1909289"/>
                    <a:gd name="connsiteX55" fmla="*/ 1184161 w 2470845"/>
                    <a:gd name="connsiteY55" fmla="*/ 980308 h 1909289"/>
                    <a:gd name="connsiteX56" fmla="*/ 1266990 w 2470845"/>
                    <a:gd name="connsiteY56" fmla="*/ 1010492 h 1909289"/>
                    <a:gd name="connsiteX57" fmla="*/ 1457919 w 2470845"/>
                    <a:gd name="connsiteY57" fmla="*/ 871507 h 1909289"/>
                    <a:gd name="connsiteX58" fmla="*/ 1556191 w 2470845"/>
                    <a:gd name="connsiteY58" fmla="*/ 842727 h 1909289"/>
                    <a:gd name="connsiteX59" fmla="*/ 1653060 w 2470845"/>
                    <a:gd name="connsiteY59" fmla="*/ 904498 h 1909289"/>
                    <a:gd name="connsiteX60" fmla="*/ 1574442 w 2470845"/>
                    <a:gd name="connsiteY60" fmla="*/ 1016107 h 1909289"/>
                    <a:gd name="connsiteX61" fmla="*/ 1639021 w 2470845"/>
                    <a:gd name="connsiteY61" fmla="*/ 1163516 h 1909289"/>
                    <a:gd name="connsiteX62" fmla="*/ 1753438 w 2470845"/>
                    <a:gd name="connsiteY62" fmla="*/ 1331982 h 1909289"/>
                    <a:gd name="connsiteX63" fmla="*/ 1646742 w 2470845"/>
                    <a:gd name="connsiteY63" fmla="*/ 1489920 h 1909289"/>
                    <a:gd name="connsiteX64" fmla="*/ 1506353 w 2470845"/>
                    <a:gd name="connsiteY64" fmla="*/ 1574153 h 1909289"/>
                    <a:gd name="connsiteX65" fmla="*/ 1270500 w 2470845"/>
                    <a:gd name="connsiteY65" fmla="*/ 1712437 h 1909289"/>
                    <a:gd name="connsiteX66" fmla="*/ 1191882 w 2470845"/>
                    <a:gd name="connsiteY66" fmla="*/ 1795266 h 1909289"/>
                    <a:gd name="connsiteX67" fmla="*/ 1195392 w 2470845"/>
                    <a:gd name="connsiteY67" fmla="*/ 1884413 h 1909289"/>
                    <a:gd name="connsiteX68" fmla="*/ 1271904 w 2470845"/>
                    <a:gd name="connsiteY68" fmla="*/ 1908981 h 1909289"/>
                    <a:gd name="connsiteX69" fmla="*/ 1923308 w 2470845"/>
                    <a:gd name="connsiteY69" fmla="*/ 1826854 h 1909289"/>
                    <a:gd name="connsiteX70" fmla="*/ 2183028 w 2470845"/>
                    <a:gd name="connsiteY70" fmla="*/ 1779823 h 1909289"/>
                    <a:gd name="connsiteX71" fmla="*/ 2319205 w 2470845"/>
                    <a:gd name="connsiteY71" fmla="*/ 1609953 h 1909289"/>
                    <a:gd name="connsiteX72" fmla="*/ 2362726 w 2470845"/>
                    <a:gd name="connsiteY72" fmla="*/ 1241432 h 1909289"/>
                    <a:gd name="connsiteX73" fmla="*/ 2453978 w 2470845"/>
                    <a:gd name="connsiteY73" fmla="*/ 714973 h 1909289"/>
                    <a:gd name="connsiteX74" fmla="*/ 2471527 w 2470845"/>
                    <a:gd name="connsiteY74" fmla="*/ 586517 h 19092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</a:cxnLst>
                  <a:rect l="l" t="t" r="r" b="b"/>
                  <a:pathLst>
                    <a:path w="2470845" h="1909289">
                      <a:moveTo>
                        <a:pt x="2471527" y="586517"/>
                      </a:moveTo>
                      <a:cubicBezTo>
                        <a:pt x="2466613" y="575286"/>
                        <a:pt x="1985079" y="76203"/>
                        <a:pt x="1921203" y="14432"/>
                      </a:cubicBezTo>
                      <a:cubicBezTo>
                        <a:pt x="1913481" y="6711"/>
                        <a:pt x="1907865" y="-5222"/>
                        <a:pt x="1893827" y="2499"/>
                      </a:cubicBezTo>
                      <a:cubicBezTo>
                        <a:pt x="1871364" y="-3818"/>
                        <a:pt x="1853816" y="1797"/>
                        <a:pt x="1846094" y="26365"/>
                      </a:cubicBezTo>
                      <a:cubicBezTo>
                        <a:pt x="1844690" y="29875"/>
                        <a:pt x="1841181" y="32683"/>
                        <a:pt x="1838373" y="36193"/>
                      </a:cubicBezTo>
                      <a:cubicBezTo>
                        <a:pt x="1806785" y="72694"/>
                        <a:pt x="1806785" y="72694"/>
                        <a:pt x="1845392" y="106387"/>
                      </a:cubicBezTo>
                      <a:cubicBezTo>
                        <a:pt x="1865047" y="123234"/>
                        <a:pt x="1883999" y="145696"/>
                        <a:pt x="1877682" y="171668"/>
                      </a:cubicBezTo>
                      <a:cubicBezTo>
                        <a:pt x="1865749" y="220804"/>
                        <a:pt x="1892423" y="246074"/>
                        <a:pt x="1924712" y="273450"/>
                      </a:cubicBezTo>
                      <a:cubicBezTo>
                        <a:pt x="2034216" y="364703"/>
                        <a:pt x="2140209" y="460167"/>
                        <a:pt x="2206192" y="590729"/>
                      </a:cubicBezTo>
                      <a:cubicBezTo>
                        <a:pt x="2233568" y="644779"/>
                        <a:pt x="2248309" y="700232"/>
                        <a:pt x="2250415" y="759196"/>
                      </a:cubicBezTo>
                      <a:cubicBezTo>
                        <a:pt x="2255328" y="883440"/>
                        <a:pt x="2241991" y="1270211"/>
                        <a:pt x="2239184" y="1339002"/>
                      </a:cubicBezTo>
                      <a:cubicBezTo>
                        <a:pt x="2235674" y="1423235"/>
                        <a:pt x="2201981" y="1423235"/>
                        <a:pt x="2201981" y="1423235"/>
                      </a:cubicBezTo>
                      <a:cubicBezTo>
                        <a:pt x="2093881" y="1441486"/>
                        <a:pt x="2064399" y="1374801"/>
                        <a:pt x="2025090" y="1247047"/>
                      </a:cubicBezTo>
                      <a:cubicBezTo>
                        <a:pt x="2003330" y="1176853"/>
                        <a:pt x="1991397" y="1102447"/>
                        <a:pt x="1949280" y="1039272"/>
                      </a:cubicBezTo>
                      <a:cubicBezTo>
                        <a:pt x="1890317" y="950125"/>
                        <a:pt x="1883297" y="854660"/>
                        <a:pt x="1910673" y="754282"/>
                      </a:cubicBezTo>
                      <a:cubicBezTo>
                        <a:pt x="1924712" y="703742"/>
                        <a:pt x="1931030" y="653202"/>
                        <a:pt x="1928222" y="601258"/>
                      </a:cubicBezTo>
                      <a:cubicBezTo>
                        <a:pt x="1924010" y="511409"/>
                        <a:pt x="1856624" y="474206"/>
                        <a:pt x="1779410" y="519131"/>
                      </a:cubicBezTo>
                      <a:cubicBezTo>
                        <a:pt x="1725360" y="550718"/>
                        <a:pt x="1681839" y="594239"/>
                        <a:pt x="1632703" y="632144"/>
                      </a:cubicBezTo>
                      <a:cubicBezTo>
                        <a:pt x="1582163" y="671453"/>
                        <a:pt x="1521094" y="672154"/>
                        <a:pt x="1474765" y="630038"/>
                      </a:cubicBezTo>
                      <a:cubicBezTo>
                        <a:pt x="1453707" y="610383"/>
                        <a:pt x="1394744" y="425070"/>
                        <a:pt x="1376493" y="359087"/>
                      </a:cubicBezTo>
                      <a:cubicBezTo>
                        <a:pt x="1365262" y="319076"/>
                        <a:pt x="1347714" y="283979"/>
                        <a:pt x="1317530" y="254497"/>
                      </a:cubicBezTo>
                      <a:cubicBezTo>
                        <a:pt x="1295770" y="234141"/>
                        <a:pt x="1273307" y="232035"/>
                        <a:pt x="1248739" y="247478"/>
                      </a:cubicBezTo>
                      <a:cubicBezTo>
                        <a:pt x="1219258" y="265728"/>
                        <a:pt x="1203815" y="293104"/>
                        <a:pt x="1192584" y="324692"/>
                      </a:cubicBezTo>
                      <a:cubicBezTo>
                        <a:pt x="1161698" y="410329"/>
                        <a:pt x="1099927" y="463677"/>
                        <a:pt x="1014992" y="490351"/>
                      </a:cubicBezTo>
                      <a:cubicBezTo>
                        <a:pt x="944797" y="512813"/>
                        <a:pt x="873199" y="521938"/>
                        <a:pt x="799495" y="508601"/>
                      </a:cubicBezTo>
                      <a:cubicBezTo>
                        <a:pt x="722281" y="494562"/>
                        <a:pt x="654894" y="466485"/>
                        <a:pt x="600142" y="407521"/>
                      </a:cubicBezTo>
                      <a:cubicBezTo>
                        <a:pt x="518015" y="319076"/>
                        <a:pt x="279354" y="73396"/>
                        <a:pt x="229516" y="57953"/>
                      </a:cubicBezTo>
                      <a:cubicBezTo>
                        <a:pt x="188101" y="45318"/>
                        <a:pt x="160725" y="68482"/>
                        <a:pt x="166341" y="111301"/>
                      </a:cubicBezTo>
                      <a:cubicBezTo>
                        <a:pt x="167744" y="121830"/>
                        <a:pt x="431676" y="525448"/>
                        <a:pt x="482216" y="620913"/>
                      </a:cubicBezTo>
                      <a:cubicBezTo>
                        <a:pt x="534159" y="718483"/>
                        <a:pt x="749657" y="1027338"/>
                        <a:pt x="787562" y="1095427"/>
                      </a:cubicBezTo>
                      <a:cubicBezTo>
                        <a:pt x="800898" y="1119293"/>
                        <a:pt x="815640" y="1143159"/>
                        <a:pt x="803004" y="1172641"/>
                      </a:cubicBezTo>
                      <a:cubicBezTo>
                        <a:pt x="767907" y="1216162"/>
                        <a:pt x="751061" y="1182468"/>
                        <a:pt x="725790" y="1188786"/>
                      </a:cubicBezTo>
                      <a:cubicBezTo>
                        <a:pt x="693501" y="1197209"/>
                        <a:pt x="663317" y="1196507"/>
                        <a:pt x="631730" y="1182468"/>
                      </a:cubicBezTo>
                      <a:cubicBezTo>
                        <a:pt x="532755" y="1138246"/>
                        <a:pt x="112291" y="893267"/>
                        <a:pt x="49116" y="863785"/>
                      </a:cubicBezTo>
                      <a:cubicBezTo>
                        <a:pt x="35779" y="857468"/>
                        <a:pt x="19634" y="849746"/>
                        <a:pt x="6999" y="863785"/>
                      </a:cubicBezTo>
                      <a:cubicBezTo>
                        <a:pt x="-4934" y="877122"/>
                        <a:pt x="681" y="893267"/>
                        <a:pt x="6999" y="906604"/>
                      </a:cubicBezTo>
                      <a:cubicBezTo>
                        <a:pt x="18230" y="930470"/>
                        <a:pt x="181783" y="1157900"/>
                        <a:pt x="256189" y="1244941"/>
                      </a:cubicBezTo>
                      <a:cubicBezTo>
                        <a:pt x="236535" y="1243538"/>
                        <a:pt x="227409" y="1250557"/>
                        <a:pt x="225304" y="1272317"/>
                      </a:cubicBezTo>
                      <a:cubicBezTo>
                        <a:pt x="222496" y="1296885"/>
                        <a:pt x="178976" y="1436572"/>
                        <a:pt x="134051" y="1569942"/>
                      </a:cubicBezTo>
                      <a:cubicBezTo>
                        <a:pt x="284267" y="1609251"/>
                        <a:pt x="431676" y="1656983"/>
                        <a:pt x="576276" y="1713840"/>
                      </a:cubicBezTo>
                      <a:cubicBezTo>
                        <a:pt x="677356" y="1753851"/>
                        <a:pt x="775629" y="1799478"/>
                        <a:pt x="871093" y="1851422"/>
                      </a:cubicBezTo>
                      <a:cubicBezTo>
                        <a:pt x="877411" y="1854931"/>
                        <a:pt x="884430" y="1857739"/>
                        <a:pt x="890747" y="1859845"/>
                      </a:cubicBezTo>
                      <a:cubicBezTo>
                        <a:pt x="887940" y="1828959"/>
                        <a:pt x="866881" y="1777015"/>
                        <a:pt x="867583" y="1762977"/>
                      </a:cubicBezTo>
                      <a:cubicBezTo>
                        <a:pt x="865477" y="1718052"/>
                        <a:pt x="868987" y="1550287"/>
                        <a:pt x="875305" y="1510978"/>
                      </a:cubicBezTo>
                      <a:cubicBezTo>
                        <a:pt x="883026" y="1459035"/>
                        <a:pt x="896363" y="1407793"/>
                        <a:pt x="927249" y="1364272"/>
                      </a:cubicBezTo>
                      <a:cubicBezTo>
                        <a:pt x="944797" y="1339704"/>
                        <a:pt x="965855" y="1320050"/>
                        <a:pt x="998847" y="1324261"/>
                      </a:cubicBezTo>
                      <a:cubicBezTo>
                        <a:pt x="1011482" y="1332684"/>
                        <a:pt x="1068340" y="1320751"/>
                        <a:pt x="1083080" y="1311626"/>
                      </a:cubicBezTo>
                      <a:lnTo>
                        <a:pt x="1083782" y="1311626"/>
                      </a:lnTo>
                      <a:cubicBezTo>
                        <a:pt x="1088696" y="1305309"/>
                        <a:pt x="1126601" y="1256874"/>
                        <a:pt x="1121687" y="1231604"/>
                      </a:cubicBezTo>
                      <a:lnTo>
                        <a:pt x="1122389" y="1232306"/>
                      </a:lnTo>
                      <a:cubicBezTo>
                        <a:pt x="1106947" y="1204931"/>
                        <a:pt x="924441" y="846939"/>
                        <a:pt x="916018" y="820967"/>
                      </a:cubicBezTo>
                      <a:cubicBezTo>
                        <a:pt x="903383" y="783764"/>
                        <a:pt x="914614" y="762705"/>
                        <a:pt x="953221" y="753580"/>
                      </a:cubicBezTo>
                      <a:cubicBezTo>
                        <a:pt x="980597" y="747263"/>
                        <a:pt x="993933" y="736031"/>
                        <a:pt x="997443" y="705848"/>
                      </a:cubicBezTo>
                      <a:cubicBezTo>
                        <a:pt x="1000953" y="670751"/>
                        <a:pt x="1039560" y="659519"/>
                        <a:pt x="1065532" y="684088"/>
                      </a:cubicBezTo>
                      <a:cubicBezTo>
                        <a:pt x="1078869" y="696722"/>
                        <a:pt x="1087292" y="712867"/>
                        <a:pt x="1095014" y="729012"/>
                      </a:cubicBezTo>
                      <a:cubicBezTo>
                        <a:pt x="1114668" y="768321"/>
                        <a:pt x="1179949" y="972587"/>
                        <a:pt x="1184161" y="980308"/>
                      </a:cubicBezTo>
                      <a:cubicBezTo>
                        <a:pt x="1204517" y="1016107"/>
                        <a:pt x="1227681" y="1024531"/>
                        <a:pt x="1266990" y="1010492"/>
                      </a:cubicBezTo>
                      <a:cubicBezTo>
                        <a:pt x="1286644" y="1003472"/>
                        <a:pt x="1439668" y="879228"/>
                        <a:pt x="1457919" y="871507"/>
                      </a:cubicBezTo>
                      <a:cubicBezTo>
                        <a:pt x="1489507" y="856766"/>
                        <a:pt x="1521796" y="845535"/>
                        <a:pt x="1556191" y="842727"/>
                      </a:cubicBezTo>
                      <a:cubicBezTo>
                        <a:pt x="1600414" y="839217"/>
                        <a:pt x="1644636" y="867295"/>
                        <a:pt x="1653060" y="904498"/>
                      </a:cubicBezTo>
                      <a:cubicBezTo>
                        <a:pt x="1660781" y="938192"/>
                        <a:pt x="1578653" y="1008386"/>
                        <a:pt x="1574442" y="1016107"/>
                      </a:cubicBezTo>
                      <a:cubicBezTo>
                        <a:pt x="1512671" y="1122101"/>
                        <a:pt x="1620068" y="1161410"/>
                        <a:pt x="1639021" y="1163516"/>
                      </a:cubicBezTo>
                      <a:cubicBezTo>
                        <a:pt x="1732379" y="1176151"/>
                        <a:pt x="1776602" y="1240028"/>
                        <a:pt x="1753438" y="1331982"/>
                      </a:cubicBezTo>
                      <a:cubicBezTo>
                        <a:pt x="1736591" y="1397263"/>
                        <a:pt x="1701494" y="1449909"/>
                        <a:pt x="1646742" y="1489920"/>
                      </a:cubicBezTo>
                      <a:cubicBezTo>
                        <a:pt x="1602520" y="1522210"/>
                        <a:pt x="1554085" y="1548182"/>
                        <a:pt x="1506353" y="1574153"/>
                      </a:cubicBezTo>
                      <a:cubicBezTo>
                        <a:pt x="1426332" y="1617674"/>
                        <a:pt x="1344906" y="1659791"/>
                        <a:pt x="1270500" y="1712437"/>
                      </a:cubicBezTo>
                      <a:cubicBezTo>
                        <a:pt x="1238912" y="1734899"/>
                        <a:pt x="1209430" y="1760169"/>
                        <a:pt x="1191882" y="1795266"/>
                      </a:cubicBezTo>
                      <a:cubicBezTo>
                        <a:pt x="1176439" y="1825450"/>
                        <a:pt x="1175737" y="1856335"/>
                        <a:pt x="1195392" y="1884413"/>
                      </a:cubicBezTo>
                      <a:cubicBezTo>
                        <a:pt x="1214344" y="1910385"/>
                        <a:pt x="1242422" y="1913895"/>
                        <a:pt x="1271904" y="1908981"/>
                      </a:cubicBezTo>
                      <a:cubicBezTo>
                        <a:pt x="1488103" y="1874586"/>
                        <a:pt x="1705705" y="1852826"/>
                        <a:pt x="1923308" y="1826854"/>
                      </a:cubicBezTo>
                      <a:cubicBezTo>
                        <a:pt x="2011051" y="1816324"/>
                        <a:pt x="2098795" y="1809305"/>
                        <a:pt x="2183028" y="1779823"/>
                      </a:cubicBezTo>
                      <a:cubicBezTo>
                        <a:pt x="2264453" y="1751044"/>
                        <a:pt x="2308676" y="1694186"/>
                        <a:pt x="2319205" y="1609953"/>
                      </a:cubicBezTo>
                      <a:cubicBezTo>
                        <a:pt x="2334648" y="1487112"/>
                        <a:pt x="2347283" y="1364272"/>
                        <a:pt x="2362726" y="1241432"/>
                      </a:cubicBezTo>
                      <a:cubicBezTo>
                        <a:pt x="2384486" y="1064542"/>
                        <a:pt x="2400631" y="886248"/>
                        <a:pt x="2453978" y="714973"/>
                      </a:cubicBezTo>
                      <a:cubicBezTo>
                        <a:pt x="2469421" y="673558"/>
                        <a:pt x="2481355" y="631442"/>
                        <a:pt x="2471527" y="586517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70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651BE288-23BD-4127-B994-044587D93CA7}"/>
                  </a:ext>
                </a:extLst>
              </p:cNvPr>
              <p:cNvSpPr/>
              <p:nvPr/>
            </p:nvSpPr>
            <p:spPr>
              <a:xfrm>
                <a:off x="4963049" y="1681726"/>
                <a:ext cx="1495142" cy="996762"/>
              </a:xfrm>
              <a:custGeom>
                <a:avLst/>
                <a:gdLst>
                  <a:gd name="connsiteX0" fmla="*/ 1486029 w 1495142"/>
                  <a:gd name="connsiteY0" fmla="*/ 181937 h 996761"/>
                  <a:gd name="connsiteX1" fmla="*/ 1304928 w 1495142"/>
                  <a:gd name="connsiteY1" fmla="*/ 62606 h 996761"/>
                  <a:gd name="connsiteX2" fmla="*/ 464700 w 1495142"/>
                  <a:gd name="connsiteY2" fmla="*/ 835 h 996761"/>
                  <a:gd name="connsiteX3" fmla="*/ 160758 w 1495142"/>
                  <a:gd name="connsiteY3" fmla="*/ 66116 h 996761"/>
                  <a:gd name="connsiteX4" fmla="*/ 42129 w 1495142"/>
                  <a:gd name="connsiteY4" fmla="*/ 422002 h 996761"/>
                  <a:gd name="connsiteX5" fmla="*/ 12 w 1495142"/>
                  <a:gd name="connsiteY5" fmla="*/ 883180 h 996761"/>
                  <a:gd name="connsiteX6" fmla="*/ 322205 w 1495142"/>
                  <a:gd name="connsiteY6" fmla="*/ 885987 h 996761"/>
                  <a:gd name="connsiteX7" fmla="*/ 345369 w 1495142"/>
                  <a:gd name="connsiteY7" fmla="*/ 471840 h 996761"/>
                  <a:gd name="connsiteX8" fmla="*/ 428901 w 1495142"/>
                  <a:gd name="connsiteY8" fmla="*/ 207909 h 996761"/>
                  <a:gd name="connsiteX9" fmla="*/ 744074 w 1495142"/>
                  <a:gd name="connsiteY9" fmla="*/ 165792 h 996761"/>
                  <a:gd name="connsiteX10" fmla="*/ 1090835 w 1495142"/>
                  <a:gd name="connsiteY10" fmla="*/ 217034 h 996761"/>
                  <a:gd name="connsiteX11" fmla="*/ 1199636 w 1495142"/>
                  <a:gd name="connsiteY11" fmla="*/ 393222 h 996761"/>
                  <a:gd name="connsiteX12" fmla="*/ 1105575 w 1495142"/>
                  <a:gd name="connsiteY12" fmla="*/ 951970 h 996761"/>
                  <a:gd name="connsiteX13" fmla="*/ 1365295 w 1495142"/>
                  <a:gd name="connsiteY13" fmla="*/ 996895 h 996761"/>
                  <a:gd name="connsiteX14" fmla="*/ 1468481 w 1495142"/>
                  <a:gd name="connsiteY14" fmla="*/ 535015 h 996761"/>
                  <a:gd name="connsiteX15" fmla="*/ 1486029 w 1495142"/>
                  <a:gd name="connsiteY15" fmla="*/ 181937 h 9967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495142" h="996761">
                    <a:moveTo>
                      <a:pt x="1486029" y="181937"/>
                    </a:moveTo>
                    <a:cubicBezTo>
                      <a:pt x="1460057" y="109637"/>
                      <a:pt x="1379334" y="80857"/>
                      <a:pt x="1304928" y="62606"/>
                    </a:cubicBezTo>
                    <a:cubicBezTo>
                      <a:pt x="1041698" y="-1271"/>
                      <a:pt x="735650" y="-1973"/>
                      <a:pt x="464700" y="835"/>
                    </a:cubicBezTo>
                    <a:cubicBezTo>
                      <a:pt x="305358" y="2239"/>
                      <a:pt x="251308" y="-4780"/>
                      <a:pt x="160758" y="66116"/>
                    </a:cubicBezTo>
                    <a:cubicBezTo>
                      <a:pt x="61783" y="143330"/>
                      <a:pt x="55466" y="306181"/>
                      <a:pt x="42129" y="422002"/>
                    </a:cubicBezTo>
                    <a:cubicBezTo>
                      <a:pt x="28792" y="535015"/>
                      <a:pt x="-690" y="829832"/>
                      <a:pt x="12" y="883180"/>
                    </a:cubicBezTo>
                    <a:cubicBezTo>
                      <a:pt x="64591" y="888795"/>
                      <a:pt x="270261" y="885987"/>
                      <a:pt x="322205" y="885987"/>
                    </a:cubicBezTo>
                    <a:cubicBezTo>
                      <a:pt x="322205" y="838957"/>
                      <a:pt x="330628" y="580642"/>
                      <a:pt x="345369" y="471840"/>
                    </a:cubicBezTo>
                    <a:cubicBezTo>
                      <a:pt x="355196" y="397434"/>
                      <a:pt x="358706" y="255641"/>
                      <a:pt x="428901" y="207909"/>
                    </a:cubicBezTo>
                    <a:cubicBezTo>
                      <a:pt x="508922" y="152455"/>
                      <a:pt x="652119" y="163686"/>
                      <a:pt x="744074" y="165792"/>
                    </a:cubicBezTo>
                    <a:cubicBezTo>
                      <a:pt x="859894" y="168600"/>
                      <a:pt x="979927" y="184043"/>
                      <a:pt x="1090835" y="217034"/>
                    </a:cubicBezTo>
                    <a:cubicBezTo>
                      <a:pt x="1185597" y="245814"/>
                      <a:pt x="1208761" y="297758"/>
                      <a:pt x="1199636" y="393222"/>
                    </a:cubicBezTo>
                    <a:cubicBezTo>
                      <a:pt x="1182087" y="582747"/>
                      <a:pt x="1169452" y="741387"/>
                      <a:pt x="1105575" y="951970"/>
                    </a:cubicBezTo>
                    <a:cubicBezTo>
                      <a:pt x="1215781" y="972327"/>
                      <a:pt x="1293697" y="996895"/>
                      <a:pt x="1365295" y="996895"/>
                    </a:cubicBezTo>
                    <a:cubicBezTo>
                      <a:pt x="1377228" y="957586"/>
                      <a:pt x="1448125" y="655048"/>
                      <a:pt x="1468481" y="535015"/>
                    </a:cubicBezTo>
                    <a:cubicBezTo>
                      <a:pt x="1486029" y="427618"/>
                      <a:pt x="1517617" y="268978"/>
                      <a:pt x="1486029" y="181937"/>
                    </a:cubicBez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 w="70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87B090A6-60CA-49B9-BBEE-AF2592979EDB}"/>
                  </a:ext>
                </a:extLst>
              </p:cNvPr>
              <p:cNvSpPr/>
              <p:nvPr/>
            </p:nvSpPr>
            <p:spPr>
              <a:xfrm>
                <a:off x="4976386" y="1697163"/>
                <a:ext cx="1467065" cy="975703"/>
              </a:xfrm>
              <a:custGeom>
                <a:avLst/>
                <a:gdLst>
                  <a:gd name="connsiteX0" fmla="*/ 1455144 w 1467064"/>
                  <a:gd name="connsiteY0" fmla="*/ 184751 h 975703"/>
                  <a:gd name="connsiteX1" fmla="*/ 1277552 w 1467064"/>
                  <a:gd name="connsiteY1" fmla="*/ 61209 h 975703"/>
                  <a:gd name="connsiteX2" fmla="*/ 455574 w 1467064"/>
                  <a:gd name="connsiteY2" fmla="*/ 842 h 975703"/>
                  <a:gd name="connsiteX3" fmla="*/ 157950 w 1467064"/>
                  <a:gd name="connsiteY3" fmla="*/ 64719 h 975703"/>
                  <a:gd name="connsiteX4" fmla="*/ 41427 w 1467064"/>
                  <a:gd name="connsiteY4" fmla="*/ 419201 h 975703"/>
                  <a:gd name="connsiteX5" fmla="*/ 12 w 1467064"/>
                  <a:gd name="connsiteY5" fmla="*/ 869849 h 975703"/>
                  <a:gd name="connsiteX6" fmla="*/ 301147 w 1467064"/>
                  <a:gd name="connsiteY6" fmla="*/ 872657 h 975703"/>
                  <a:gd name="connsiteX7" fmla="*/ 323609 w 1467064"/>
                  <a:gd name="connsiteY7" fmla="*/ 467635 h 975703"/>
                  <a:gd name="connsiteX8" fmla="*/ 405035 w 1467064"/>
                  <a:gd name="connsiteY8" fmla="*/ 188261 h 975703"/>
                  <a:gd name="connsiteX9" fmla="*/ 727929 w 1467064"/>
                  <a:gd name="connsiteY9" fmla="*/ 140529 h 975703"/>
                  <a:gd name="connsiteX10" fmla="*/ 1067670 w 1467064"/>
                  <a:gd name="connsiteY10" fmla="*/ 190367 h 975703"/>
                  <a:gd name="connsiteX11" fmla="*/ 1195424 w 1467064"/>
                  <a:gd name="connsiteY11" fmla="*/ 355324 h 975703"/>
                  <a:gd name="connsiteX12" fmla="*/ 1096450 w 1467064"/>
                  <a:gd name="connsiteY12" fmla="*/ 936534 h 975703"/>
                  <a:gd name="connsiteX13" fmla="*/ 1336515 w 1467064"/>
                  <a:gd name="connsiteY13" fmla="*/ 980757 h 975703"/>
                  <a:gd name="connsiteX14" fmla="*/ 1437595 w 1467064"/>
                  <a:gd name="connsiteY14" fmla="*/ 529406 h 975703"/>
                  <a:gd name="connsiteX15" fmla="*/ 1455144 w 1467064"/>
                  <a:gd name="connsiteY15" fmla="*/ 184751 h 9757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467064" h="975703">
                    <a:moveTo>
                      <a:pt x="1455144" y="184751"/>
                    </a:moveTo>
                    <a:cubicBezTo>
                      <a:pt x="1429172" y="113855"/>
                      <a:pt x="1350554" y="78758"/>
                      <a:pt x="1277552" y="61209"/>
                    </a:cubicBezTo>
                    <a:cubicBezTo>
                      <a:pt x="1019938" y="-1264"/>
                      <a:pt x="720910" y="-1966"/>
                      <a:pt x="455574" y="842"/>
                    </a:cubicBezTo>
                    <a:cubicBezTo>
                      <a:pt x="299743" y="2246"/>
                      <a:pt x="247097" y="-4072"/>
                      <a:pt x="157950" y="64719"/>
                    </a:cubicBezTo>
                    <a:cubicBezTo>
                      <a:pt x="61082" y="139827"/>
                      <a:pt x="54764" y="306188"/>
                      <a:pt x="41427" y="419201"/>
                    </a:cubicBezTo>
                    <a:cubicBezTo>
                      <a:pt x="28792" y="529406"/>
                      <a:pt x="-690" y="817905"/>
                      <a:pt x="12" y="869849"/>
                    </a:cubicBezTo>
                    <a:cubicBezTo>
                      <a:pt x="63187" y="875465"/>
                      <a:pt x="250607" y="872657"/>
                      <a:pt x="301147" y="872657"/>
                    </a:cubicBezTo>
                    <a:cubicBezTo>
                      <a:pt x="301147" y="827031"/>
                      <a:pt x="309570" y="574331"/>
                      <a:pt x="323609" y="467635"/>
                    </a:cubicBezTo>
                    <a:cubicBezTo>
                      <a:pt x="333436" y="395335"/>
                      <a:pt x="336946" y="235291"/>
                      <a:pt x="405035" y="188261"/>
                    </a:cubicBezTo>
                    <a:cubicBezTo>
                      <a:pt x="483652" y="134211"/>
                      <a:pt x="637378" y="137721"/>
                      <a:pt x="727929" y="140529"/>
                    </a:cubicBezTo>
                    <a:cubicBezTo>
                      <a:pt x="841644" y="143337"/>
                      <a:pt x="958167" y="158077"/>
                      <a:pt x="1067670" y="190367"/>
                    </a:cubicBezTo>
                    <a:cubicBezTo>
                      <a:pt x="1161029" y="218445"/>
                      <a:pt x="1203848" y="261965"/>
                      <a:pt x="1195424" y="355324"/>
                    </a:cubicBezTo>
                    <a:cubicBezTo>
                      <a:pt x="1177876" y="539935"/>
                      <a:pt x="1158923" y="730864"/>
                      <a:pt x="1096450" y="936534"/>
                    </a:cubicBezTo>
                    <a:cubicBezTo>
                      <a:pt x="1203848" y="956891"/>
                      <a:pt x="1266321" y="980757"/>
                      <a:pt x="1336515" y="980757"/>
                    </a:cubicBezTo>
                    <a:cubicBezTo>
                      <a:pt x="1347746" y="942150"/>
                      <a:pt x="1417239" y="646631"/>
                      <a:pt x="1437595" y="529406"/>
                    </a:cubicBezTo>
                    <a:cubicBezTo>
                      <a:pt x="1455846" y="424816"/>
                      <a:pt x="1486731" y="270388"/>
                      <a:pt x="1455144" y="18475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70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C4029BBE-7EE9-4E14-BE39-C1377783D7F2}"/>
                  </a:ext>
                </a:extLst>
              </p:cNvPr>
              <p:cNvSpPr/>
              <p:nvPr/>
            </p:nvSpPr>
            <p:spPr>
              <a:xfrm>
                <a:off x="2207488" y="2562334"/>
                <a:ext cx="7770529" cy="2969226"/>
              </a:xfrm>
              <a:custGeom>
                <a:avLst/>
                <a:gdLst>
                  <a:gd name="connsiteX0" fmla="*/ 1394502 w 7770528"/>
                  <a:gd name="connsiteY0" fmla="*/ 2003115 h 2969226"/>
                  <a:gd name="connsiteX1" fmla="*/ 484079 w 7770528"/>
                  <a:gd name="connsiteY1" fmla="*/ 1548254 h 2969226"/>
                  <a:gd name="connsiteX2" fmla="*/ 22200 w 7770528"/>
                  <a:gd name="connsiteY2" fmla="*/ 1073038 h 2969226"/>
                  <a:gd name="connsiteX3" fmla="*/ 23604 w 7770528"/>
                  <a:gd name="connsiteY3" fmla="*/ 981785 h 2969226"/>
                  <a:gd name="connsiteX4" fmla="*/ 882784 w 7770528"/>
                  <a:gd name="connsiteY4" fmla="*/ 467962 h 2969226"/>
                  <a:gd name="connsiteX5" fmla="*/ 976845 w 7770528"/>
                  <a:gd name="connsiteY5" fmla="*/ 458134 h 2969226"/>
                  <a:gd name="connsiteX6" fmla="*/ 1044933 w 7770528"/>
                  <a:gd name="connsiteY6" fmla="*/ 486212 h 2969226"/>
                  <a:gd name="connsiteX7" fmla="*/ 1594556 w 7770528"/>
                  <a:gd name="connsiteY7" fmla="*/ 966342 h 2969226"/>
                  <a:gd name="connsiteX8" fmla="*/ 1649308 w 7770528"/>
                  <a:gd name="connsiteY8" fmla="*/ 967746 h 2969226"/>
                  <a:gd name="connsiteX9" fmla="*/ 1647904 w 7770528"/>
                  <a:gd name="connsiteY9" fmla="*/ 923524 h 2969226"/>
                  <a:gd name="connsiteX10" fmla="*/ 1364318 w 7770528"/>
                  <a:gd name="connsiteY10" fmla="*/ 310726 h 2969226"/>
                  <a:gd name="connsiteX11" fmla="*/ 1351683 w 7770528"/>
                  <a:gd name="connsiteY11" fmla="*/ 277033 h 2969226"/>
                  <a:gd name="connsiteX12" fmla="*/ 1371338 w 7770528"/>
                  <a:gd name="connsiteY12" fmla="*/ 239128 h 2969226"/>
                  <a:gd name="connsiteX13" fmla="*/ 1697040 w 7770528"/>
                  <a:gd name="connsiteY13" fmla="*/ 138749 h 2969226"/>
                  <a:gd name="connsiteX14" fmla="*/ 1755301 w 7770528"/>
                  <a:gd name="connsiteY14" fmla="*/ 176655 h 2969226"/>
                  <a:gd name="connsiteX15" fmla="*/ 1900604 w 7770528"/>
                  <a:gd name="connsiteY15" fmla="*/ 511482 h 2969226"/>
                  <a:gd name="connsiteX16" fmla="*/ 1969395 w 7770528"/>
                  <a:gd name="connsiteY16" fmla="*/ 660294 h 2969226"/>
                  <a:gd name="connsiteX17" fmla="*/ 2040993 w 7770528"/>
                  <a:gd name="connsiteY17" fmla="*/ 682055 h 2969226"/>
                  <a:gd name="connsiteX18" fmla="*/ 2041695 w 7770528"/>
                  <a:gd name="connsiteY18" fmla="*/ 635726 h 2969226"/>
                  <a:gd name="connsiteX19" fmla="*/ 1890777 w 7770528"/>
                  <a:gd name="connsiteY19" fmla="*/ 122605 h 2969226"/>
                  <a:gd name="connsiteX20" fmla="*/ 1932191 w 7770528"/>
                  <a:gd name="connsiteY20" fmla="*/ 60834 h 2969226"/>
                  <a:gd name="connsiteX21" fmla="*/ 3539645 w 7770528"/>
                  <a:gd name="connsiteY21" fmla="*/ 17313 h 2969226"/>
                  <a:gd name="connsiteX22" fmla="*/ 4330035 w 7770528"/>
                  <a:gd name="connsiteY22" fmla="*/ 159808 h 2969226"/>
                  <a:gd name="connsiteX23" fmla="*/ 5996452 w 7770528"/>
                  <a:gd name="connsiteY23" fmla="*/ 948092 h 2969226"/>
                  <a:gd name="connsiteX24" fmla="*/ 5997154 w 7770528"/>
                  <a:gd name="connsiteY24" fmla="*/ 1003545 h 2969226"/>
                  <a:gd name="connsiteX25" fmla="*/ 5627931 w 7770528"/>
                  <a:gd name="connsiteY25" fmla="*/ 1286429 h 2969226"/>
                  <a:gd name="connsiteX26" fmla="*/ 5611084 w 7770528"/>
                  <a:gd name="connsiteY26" fmla="*/ 1310295 h 2969226"/>
                  <a:gd name="connsiteX27" fmla="*/ 5641970 w 7770528"/>
                  <a:gd name="connsiteY27" fmla="*/ 1312401 h 2969226"/>
                  <a:gd name="connsiteX28" fmla="*/ 6260383 w 7770528"/>
                  <a:gd name="connsiteY28" fmla="*/ 1132001 h 2969226"/>
                  <a:gd name="connsiteX29" fmla="*/ 6357252 w 7770528"/>
                  <a:gd name="connsiteY29" fmla="*/ 1134809 h 2969226"/>
                  <a:gd name="connsiteX30" fmla="*/ 6716647 w 7770528"/>
                  <a:gd name="connsiteY30" fmla="*/ 1332055 h 2969226"/>
                  <a:gd name="connsiteX31" fmla="*/ 7765353 w 7770528"/>
                  <a:gd name="connsiteY31" fmla="*/ 2117532 h 2969226"/>
                  <a:gd name="connsiteX32" fmla="*/ 7757631 w 7770528"/>
                  <a:gd name="connsiteY32" fmla="*/ 2147014 h 2969226"/>
                  <a:gd name="connsiteX33" fmla="*/ 7266972 w 7770528"/>
                  <a:gd name="connsiteY33" fmla="*/ 2250901 h 2969226"/>
                  <a:gd name="connsiteX34" fmla="*/ 7238894 w 7770528"/>
                  <a:gd name="connsiteY34" fmla="*/ 2261431 h 2969226"/>
                  <a:gd name="connsiteX35" fmla="*/ 7266972 w 7770528"/>
                  <a:gd name="connsiteY35" fmla="*/ 2280383 h 2969226"/>
                  <a:gd name="connsiteX36" fmla="*/ 7580741 w 7770528"/>
                  <a:gd name="connsiteY36" fmla="*/ 2373039 h 2969226"/>
                  <a:gd name="connsiteX37" fmla="*/ 6940568 w 7770528"/>
                  <a:gd name="connsiteY37" fmla="*/ 2710675 h 2969226"/>
                  <a:gd name="connsiteX38" fmla="*/ 6213353 w 7770528"/>
                  <a:gd name="connsiteY38" fmla="*/ 2905816 h 2969226"/>
                  <a:gd name="connsiteX39" fmla="*/ 1394502 w 7770528"/>
                  <a:gd name="connsiteY39" fmla="*/ 2003115 h 29692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7770528" h="2969226">
                    <a:moveTo>
                      <a:pt x="1394502" y="2003115"/>
                    </a:moveTo>
                    <a:cubicBezTo>
                      <a:pt x="1073713" y="1886592"/>
                      <a:pt x="760646" y="1753222"/>
                      <a:pt x="484079" y="1548254"/>
                    </a:cubicBezTo>
                    <a:cubicBezTo>
                      <a:pt x="303680" y="1414885"/>
                      <a:pt x="149954" y="1256947"/>
                      <a:pt x="22200" y="1073038"/>
                    </a:cubicBezTo>
                    <a:cubicBezTo>
                      <a:pt x="-7282" y="1030921"/>
                      <a:pt x="-7984" y="1022498"/>
                      <a:pt x="23604" y="981785"/>
                    </a:cubicBezTo>
                    <a:cubicBezTo>
                      <a:pt x="241908" y="696795"/>
                      <a:pt x="526196" y="522011"/>
                      <a:pt x="882784" y="467962"/>
                    </a:cubicBezTo>
                    <a:cubicBezTo>
                      <a:pt x="913670" y="463048"/>
                      <a:pt x="945257" y="460942"/>
                      <a:pt x="976845" y="458134"/>
                    </a:cubicBezTo>
                    <a:cubicBezTo>
                      <a:pt x="1004221" y="456028"/>
                      <a:pt x="1025279" y="469365"/>
                      <a:pt x="1044933" y="486212"/>
                    </a:cubicBezTo>
                    <a:cubicBezTo>
                      <a:pt x="1195851" y="618880"/>
                      <a:pt x="1590344" y="963534"/>
                      <a:pt x="1594556" y="966342"/>
                    </a:cubicBezTo>
                    <a:cubicBezTo>
                      <a:pt x="1612807" y="978275"/>
                      <a:pt x="1633163" y="978977"/>
                      <a:pt x="1649308" y="967746"/>
                    </a:cubicBezTo>
                    <a:cubicBezTo>
                      <a:pt x="1666154" y="955813"/>
                      <a:pt x="1654221" y="937563"/>
                      <a:pt x="1647904" y="923524"/>
                    </a:cubicBezTo>
                    <a:cubicBezTo>
                      <a:pt x="1597364" y="811915"/>
                      <a:pt x="1407137" y="404085"/>
                      <a:pt x="1364318" y="310726"/>
                    </a:cubicBezTo>
                    <a:cubicBezTo>
                      <a:pt x="1359405" y="299495"/>
                      <a:pt x="1355193" y="288264"/>
                      <a:pt x="1351683" y="277033"/>
                    </a:cubicBezTo>
                    <a:cubicBezTo>
                      <a:pt x="1346068" y="258080"/>
                      <a:pt x="1352385" y="245445"/>
                      <a:pt x="1371338" y="239128"/>
                    </a:cubicBezTo>
                    <a:cubicBezTo>
                      <a:pt x="1480139" y="205434"/>
                      <a:pt x="1588239" y="172443"/>
                      <a:pt x="1697040" y="138749"/>
                    </a:cubicBezTo>
                    <a:cubicBezTo>
                      <a:pt x="1731435" y="128220"/>
                      <a:pt x="1744070" y="150683"/>
                      <a:pt x="1755301" y="176655"/>
                    </a:cubicBezTo>
                    <a:cubicBezTo>
                      <a:pt x="1803736" y="288264"/>
                      <a:pt x="1851468" y="399873"/>
                      <a:pt x="1900604" y="511482"/>
                    </a:cubicBezTo>
                    <a:cubicBezTo>
                      <a:pt x="1922364" y="561320"/>
                      <a:pt x="1946230" y="611158"/>
                      <a:pt x="1969395" y="660294"/>
                    </a:cubicBezTo>
                    <a:cubicBezTo>
                      <a:pt x="1982732" y="688372"/>
                      <a:pt x="2014319" y="696795"/>
                      <a:pt x="2040993" y="682055"/>
                    </a:cubicBezTo>
                    <a:cubicBezTo>
                      <a:pt x="2050118" y="677141"/>
                      <a:pt x="2045205" y="644150"/>
                      <a:pt x="2041695" y="635726"/>
                    </a:cubicBezTo>
                    <a:cubicBezTo>
                      <a:pt x="1977818" y="471471"/>
                      <a:pt x="1891479" y="125412"/>
                      <a:pt x="1890777" y="122605"/>
                    </a:cubicBezTo>
                    <a:cubicBezTo>
                      <a:pt x="1880248" y="74873"/>
                      <a:pt x="1883055" y="68555"/>
                      <a:pt x="1932191" y="60834"/>
                    </a:cubicBezTo>
                    <a:cubicBezTo>
                      <a:pt x="2029060" y="45391"/>
                      <a:pt x="3306599" y="-34631"/>
                      <a:pt x="3539645" y="17313"/>
                    </a:cubicBezTo>
                    <a:cubicBezTo>
                      <a:pt x="3793749" y="60132"/>
                      <a:pt x="4226849" y="128922"/>
                      <a:pt x="4330035" y="159808"/>
                    </a:cubicBezTo>
                    <a:cubicBezTo>
                      <a:pt x="4697152" y="267205"/>
                      <a:pt x="5424367" y="489722"/>
                      <a:pt x="5996452" y="948092"/>
                    </a:cubicBezTo>
                    <a:cubicBezTo>
                      <a:pt x="6032251" y="976170"/>
                      <a:pt x="6031549" y="976872"/>
                      <a:pt x="5997154" y="1003545"/>
                    </a:cubicBezTo>
                    <a:cubicBezTo>
                      <a:pt x="5874314" y="1097606"/>
                      <a:pt x="5750771" y="1191667"/>
                      <a:pt x="5627931" y="1286429"/>
                    </a:cubicBezTo>
                    <a:cubicBezTo>
                      <a:pt x="5620210" y="1292747"/>
                      <a:pt x="5603363" y="1296958"/>
                      <a:pt x="5611084" y="1310295"/>
                    </a:cubicBezTo>
                    <a:cubicBezTo>
                      <a:pt x="5617402" y="1320825"/>
                      <a:pt x="5631441" y="1315209"/>
                      <a:pt x="5641970" y="1312401"/>
                    </a:cubicBezTo>
                    <a:cubicBezTo>
                      <a:pt x="5847639" y="1250630"/>
                      <a:pt x="6057521" y="1204301"/>
                      <a:pt x="6260383" y="1132001"/>
                    </a:cubicBezTo>
                    <a:cubicBezTo>
                      <a:pt x="6294778" y="1120068"/>
                      <a:pt x="6324962" y="1121472"/>
                      <a:pt x="6357252" y="1134809"/>
                    </a:cubicBezTo>
                    <a:cubicBezTo>
                      <a:pt x="6484303" y="1186753"/>
                      <a:pt x="6601528" y="1257650"/>
                      <a:pt x="6716647" y="1332055"/>
                    </a:cubicBezTo>
                    <a:cubicBezTo>
                      <a:pt x="7061302" y="1554572"/>
                      <a:pt x="7744295" y="2099983"/>
                      <a:pt x="7765353" y="2117532"/>
                    </a:cubicBezTo>
                    <a:cubicBezTo>
                      <a:pt x="7783603" y="2132975"/>
                      <a:pt x="7777988" y="2142100"/>
                      <a:pt x="7757631" y="2147014"/>
                    </a:cubicBezTo>
                    <a:cubicBezTo>
                      <a:pt x="7711303" y="2157543"/>
                      <a:pt x="7384197" y="2227035"/>
                      <a:pt x="7266972" y="2250901"/>
                    </a:cubicBezTo>
                    <a:cubicBezTo>
                      <a:pt x="7257145" y="2253007"/>
                      <a:pt x="7247317" y="2254411"/>
                      <a:pt x="7238894" y="2261431"/>
                    </a:cubicBezTo>
                    <a:cubicBezTo>
                      <a:pt x="7242404" y="2277575"/>
                      <a:pt x="7256443" y="2277575"/>
                      <a:pt x="7266972" y="2280383"/>
                    </a:cubicBezTo>
                    <a:cubicBezTo>
                      <a:pt x="7358927" y="2304951"/>
                      <a:pt x="7577933" y="2354087"/>
                      <a:pt x="7580741" y="2373039"/>
                    </a:cubicBezTo>
                    <a:cubicBezTo>
                      <a:pt x="7582847" y="2389185"/>
                      <a:pt x="7156065" y="2629249"/>
                      <a:pt x="6940568" y="2710675"/>
                    </a:cubicBezTo>
                    <a:cubicBezTo>
                      <a:pt x="6704714" y="2799822"/>
                      <a:pt x="6461841" y="2862997"/>
                      <a:pt x="6213353" y="2905816"/>
                    </a:cubicBezTo>
                    <a:cubicBezTo>
                      <a:pt x="4559571" y="3113591"/>
                      <a:pt x="3261675" y="2833515"/>
                      <a:pt x="1394502" y="2003115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70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A9696312-D45D-4EFC-B5A5-A0ABE5637251}"/>
                  </a:ext>
                </a:extLst>
              </p:cNvPr>
              <p:cNvSpPr/>
              <p:nvPr/>
            </p:nvSpPr>
            <p:spPr>
              <a:xfrm>
                <a:off x="3491753" y="3447251"/>
                <a:ext cx="4653894" cy="3404432"/>
              </a:xfrm>
              <a:custGeom>
                <a:avLst/>
                <a:gdLst>
                  <a:gd name="connsiteX0" fmla="*/ 4650417 w 4653893"/>
                  <a:gd name="connsiteY0" fmla="*/ 2113556 h 3404431"/>
                  <a:gd name="connsiteX1" fmla="*/ 4618829 w 4653893"/>
                  <a:gd name="connsiteY1" fmla="*/ 1460045 h 3404431"/>
                  <a:gd name="connsiteX2" fmla="*/ 4133785 w 4653893"/>
                  <a:gd name="connsiteY2" fmla="*/ 492063 h 3404431"/>
                  <a:gd name="connsiteX3" fmla="*/ 4133785 w 4653893"/>
                  <a:gd name="connsiteY3" fmla="*/ 492063 h 3404431"/>
                  <a:gd name="connsiteX4" fmla="*/ 3610836 w 4653893"/>
                  <a:gd name="connsiteY4" fmla="*/ 273056 h 3404431"/>
                  <a:gd name="connsiteX5" fmla="*/ 3275307 w 4653893"/>
                  <a:gd name="connsiteY5" fmla="*/ 248488 h 3404431"/>
                  <a:gd name="connsiteX6" fmla="*/ 3031030 w 4653893"/>
                  <a:gd name="connsiteY6" fmla="*/ 163553 h 3404431"/>
                  <a:gd name="connsiteX7" fmla="*/ 2801494 w 4653893"/>
                  <a:gd name="connsiteY7" fmla="*/ 54050 h 3404431"/>
                  <a:gd name="connsiteX8" fmla="*/ 2437185 w 4653893"/>
                  <a:gd name="connsiteY8" fmla="*/ 0 h 3404431"/>
                  <a:gd name="connsiteX9" fmla="*/ 1644689 w 4653893"/>
                  <a:gd name="connsiteY9" fmla="*/ 32991 h 3404431"/>
                  <a:gd name="connsiteX10" fmla="*/ 998198 w 4653893"/>
                  <a:gd name="connsiteY10" fmla="*/ 91253 h 3404431"/>
                  <a:gd name="connsiteX11" fmla="*/ 848684 w 4653893"/>
                  <a:gd name="connsiteY11" fmla="*/ 169871 h 3404431"/>
                  <a:gd name="connsiteX12" fmla="*/ 532808 w 4653893"/>
                  <a:gd name="connsiteY12" fmla="*/ 419061 h 3404431"/>
                  <a:gd name="connsiteX13" fmla="*/ 355216 w 4653893"/>
                  <a:gd name="connsiteY13" fmla="*/ 601567 h 3404431"/>
                  <a:gd name="connsiteX14" fmla="*/ 355216 w 4653893"/>
                  <a:gd name="connsiteY14" fmla="*/ 601567 h 3404431"/>
                  <a:gd name="connsiteX15" fmla="*/ 118661 w 4653893"/>
                  <a:gd name="connsiteY15" fmla="*/ 973597 h 3404431"/>
                  <a:gd name="connsiteX16" fmla="*/ 5648 w 4653893"/>
                  <a:gd name="connsiteY16" fmla="*/ 1548490 h 3404431"/>
                  <a:gd name="connsiteX17" fmla="*/ 30918 w 4653893"/>
                  <a:gd name="connsiteY17" fmla="*/ 2013879 h 3404431"/>
                  <a:gd name="connsiteX18" fmla="*/ 214827 w 4653893"/>
                  <a:gd name="connsiteY18" fmla="*/ 2499625 h 3404431"/>
                  <a:gd name="connsiteX19" fmla="*/ 214827 w 4653893"/>
                  <a:gd name="connsiteY19" fmla="*/ 2499625 h 3404431"/>
                  <a:gd name="connsiteX20" fmla="*/ 620551 w 4653893"/>
                  <a:gd name="connsiteY20" fmla="*/ 3054162 h 3404431"/>
                  <a:gd name="connsiteX21" fmla="*/ 960293 w 4653893"/>
                  <a:gd name="connsiteY21" fmla="*/ 3264745 h 3404431"/>
                  <a:gd name="connsiteX22" fmla="*/ 1267043 w 4653893"/>
                  <a:gd name="connsiteY22" fmla="*/ 3301948 h 3404431"/>
                  <a:gd name="connsiteX23" fmla="*/ 1447443 w 4653893"/>
                  <a:gd name="connsiteY23" fmla="*/ 3334940 h 3404431"/>
                  <a:gd name="connsiteX24" fmla="*/ 1741557 w 4653893"/>
                  <a:gd name="connsiteY24" fmla="*/ 3381268 h 3404431"/>
                  <a:gd name="connsiteX25" fmla="*/ 1986536 w 4653893"/>
                  <a:gd name="connsiteY25" fmla="*/ 3334940 h 3404431"/>
                  <a:gd name="connsiteX26" fmla="*/ 2086212 w 4653893"/>
                  <a:gd name="connsiteY26" fmla="*/ 3332834 h 3404431"/>
                  <a:gd name="connsiteX27" fmla="*/ 2350846 w 4653893"/>
                  <a:gd name="connsiteY27" fmla="*/ 3405836 h 3404431"/>
                  <a:gd name="connsiteX28" fmla="*/ 2793773 w 4653893"/>
                  <a:gd name="connsiteY28" fmla="*/ 3355296 h 3404431"/>
                  <a:gd name="connsiteX29" fmla="*/ 3012779 w 4653893"/>
                  <a:gd name="connsiteY29" fmla="*/ 3245091 h 3404431"/>
                  <a:gd name="connsiteX30" fmla="*/ 3120177 w 4653893"/>
                  <a:gd name="connsiteY30" fmla="*/ 3235263 h 3404431"/>
                  <a:gd name="connsiteX31" fmla="*/ 3306894 w 4653893"/>
                  <a:gd name="connsiteY31" fmla="*/ 3247898 h 3404431"/>
                  <a:gd name="connsiteX32" fmla="*/ 3752629 w 4653893"/>
                  <a:gd name="connsiteY32" fmla="*/ 3101192 h 3404431"/>
                  <a:gd name="connsiteX33" fmla="*/ 3845286 w 4653893"/>
                  <a:gd name="connsiteY33" fmla="*/ 3066797 h 3404431"/>
                  <a:gd name="connsiteX34" fmla="*/ 4173094 w 4653893"/>
                  <a:gd name="connsiteY34" fmla="*/ 2955889 h 3404431"/>
                  <a:gd name="connsiteX35" fmla="*/ 4415967 w 4653893"/>
                  <a:gd name="connsiteY35" fmla="*/ 2655457 h 3404431"/>
                  <a:gd name="connsiteX36" fmla="*/ 4650417 w 4653893"/>
                  <a:gd name="connsiteY36" fmla="*/ 2113556 h 3404431"/>
                  <a:gd name="connsiteX37" fmla="*/ 3445879 w 4653893"/>
                  <a:gd name="connsiteY37" fmla="*/ 3004323 h 3404431"/>
                  <a:gd name="connsiteX38" fmla="*/ 3445879 w 4653893"/>
                  <a:gd name="connsiteY38" fmla="*/ 3004323 h 3404431"/>
                  <a:gd name="connsiteX39" fmla="*/ 3445879 w 4653893"/>
                  <a:gd name="connsiteY39" fmla="*/ 3004323 h 3404431"/>
                  <a:gd name="connsiteX40" fmla="*/ 3445879 w 4653893"/>
                  <a:gd name="connsiteY40" fmla="*/ 3004323 h 34044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4653893" h="3404431">
                    <a:moveTo>
                      <a:pt x="4650417" y="2113556"/>
                    </a:moveTo>
                    <a:cubicBezTo>
                      <a:pt x="4679898" y="1874894"/>
                      <a:pt x="4627954" y="1535153"/>
                      <a:pt x="4618829" y="1460045"/>
                    </a:cubicBezTo>
                    <a:cubicBezTo>
                      <a:pt x="4581626" y="1162421"/>
                      <a:pt x="4413159" y="791794"/>
                      <a:pt x="4133785" y="492063"/>
                    </a:cubicBezTo>
                    <a:cubicBezTo>
                      <a:pt x="4133785" y="492063"/>
                      <a:pt x="4133785" y="492063"/>
                      <a:pt x="4133785" y="492063"/>
                    </a:cubicBezTo>
                    <a:cubicBezTo>
                      <a:pt x="3999714" y="309558"/>
                      <a:pt x="3753331" y="275864"/>
                      <a:pt x="3610836" y="273056"/>
                    </a:cubicBezTo>
                    <a:cubicBezTo>
                      <a:pt x="3498525" y="270249"/>
                      <a:pt x="3386214" y="266739"/>
                      <a:pt x="3275307" y="248488"/>
                    </a:cubicBezTo>
                    <a:cubicBezTo>
                      <a:pt x="3188967" y="233748"/>
                      <a:pt x="3104032" y="214795"/>
                      <a:pt x="3031030" y="163553"/>
                    </a:cubicBezTo>
                    <a:cubicBezTo>
                      <a:pt x="2960835" y="113715"/>
                      <a:pt x="2883621" y="78618"/>
                      <a:pt x="2801494" y="54050"/>
                    </a:cubicBezTo>
                    <a:cubicBezTo>
                      <a:pt x="2801494" y="54050"/>
                      <a:pt x="2467368" y="7721"/>
                      <a:pt x="2437185" y="0"/>
                    </a:cubicBezTo>
                    <a:cubicBezTo>
                      <a:pt x="2437185" y="0"/>
                      <a:pt x="1834214" y="0"/>
                      <a:pt x="1644689" y="32991"/>
                    </a:cubicBezTo>
                    <a:cubicBezTo>
                      <a:pt x="1644689" y="32991"/>
                      <a:pt x="1276168" y="-30886"/>
                      <a:pt x="998198" y="91253"/>
                    </a:cubicBezTo>
                    <a:cubicBezTo>
                      <a:pt x="946254" y="113715"/>
                      <a:pt x="890800" y="129158"/>
                      <a:pt x="848684" y="169871"/>
                    </a:cubicBezTo>
                    <a:cubicBezTo>
                      <a:pt x="773576" y="217603"/>
                      <a:pt x="567906" y="389579"/>
                      <a:pt x="532808" y="419061"/>
                    </a:cubicBezTo>
                    <a:cubicBezTo>
                      <a:pt x="468229" y="474515"/>
                      <a:pt x="409968" y="536286"/>
                      <a:pt x="355216" y="601567"/>
                    </a:cubicBezTo>
                    <a:cubicBezTo>
                      <a:pt x="354514" y="604374"/>
                      <a:pt x="353812" y="603672"/>
                      <a:pt x="355216" y="601567"/>
                    </a:cubicBezTo>
                    <a:cubicBezTo>
                      <a:pt x="346793" y="609990"/>
                      <a:pt x="174115" y="849353"/>
                      <a:pt x="118661" y="973597"/>
                    </a:cubicBezTo>
                    <a:cubicBezTo>
                      <a:pt x="99708" y="1017118"/>
                      <a:pt x="15475" y="1427054"/>
                      <a:pt x="5648" y="1548490"/>
                    </a:cubicBezTo>
                    <a:cubicBezTo>
                      <a:pt x="-6285" y="1705024"/>
                      <a:pt x="32" y="1859452"/>
                      <a:pt x="30918" y="2013879"/>
                    </a:cubicBezTo>
                    <a:cubicBezTo>
                      <a:pt x="65313" y="2185856"/>
                      <a:pt x="126382" y="2348005"/>
                      <a:pt x="214827" y="2499625"/>
                    </a:cubicBezTo>
                    <a:cubicBezTo>
                      <a:pt x="214827" y="2499625"/>
                      <a:pt x="214827" y="2499625"/>
                      <a:pt x="214827" y="2499625"/>
                    </a:cubicBezTo>
                    <a:cubicBezTo>
                      <a:pt x="245011" y="2569820"/>
                      <a:pt x="509644" y="2959399"/>
                      <a:pt x="620551" y="3054162"/>
                    </a:cubicBezTo>
                    <a:cubicBezTo>
                      <a:pt x="723035" y="3120846"/>
                      <a:pt x="888694" y="3250706"/>
                      <a:pt x="960293" y="3264745"/>
                    </a:cubicBezTo>
                    <a:cubicBezTo>
                      <a:pt x="1062075" y="3285101"/>
                      <a:pt x="1163857" y="3301246"/>
                      <a:pt x="1267043" y="3301948"/>
                    </a:cubicBezTo>
                    <a:cubicBezTo>
                      <a:pt x="1330218" y="3302650"/>
                      <a:pt x="1388479" y="3311073"/>
                      <a:pt x="1447443" y="3334940"/>
                    </a:cubicBezTo>
                    <a:cubicBezTo>
                      <a:pt x="1500790" y="3356700"/>
                      <a:pt x="1699441" y="3380566"/>
                      <a:pt x="1741557" y="3381268"/>
                    </a:cubicBezTo>
                    <a:cubicBezTo>
                      <a:pt x="1826493" y="3382672"/>
                      <a:pt x="1908620" y="3369335"/>
                      <a:pt x="1986536" y="3334940"/>
                    </a:cubicBezTo>
                    <a:cubicBezTo>
                      <a:pt x="2019528" y="3320198"/>
                      <a:pt x="2051115" y="3320198"/>
                      <a:pt x="2086212" y="3332834"/>
                    </a:cubicBezTo>
                    <a:cubicBezTo>
                      <a:pt x="2134647" y="3350382"/>
                      <a:pt x="2312239" y="3393903"/>
                      <a:pt x="2350846" y="3405836"/>
                    </a:cubicBezTo>
                    <a:cubicBezTo>
                      <a:pt x="2443502" y="3426192"/>
                      <a:pt x="2727088" y="3374248"/>
                      <a:pt x="2793773" y="3355296"/>
                    </a:cubicBezTo>
                    <a:cubicBezTo>
                      <a:pt x="2873794" y="3332132"/>
                      <a:pt x="2939777" y="3281592"/>
                      <a:pt x="3012779" y="3245091"/>
                    </a:cubicBezTo>
                    <a:cubicBezTo>
                      <a:pt x="3049281" y="3226840"/>
                      <a:pt x="3080868" y="3211397"/>
                      <a:pt x="3120177" y="3235263"/>
                    </a:cubicBezTo>
                    <a:cubicBezTo>
                      <a:pt x="3127898" y="3240177"/>
                      <a:pt x="3254248" y="3245091"/>
                      <a:pt x="3306894" y="3247898"/>
                    </a:cubicBezTo>
                    <a:cubicBezTo>
                      <a:pt x="3423417" y="3250706"/>
                      <a:pt x="3626279" y="3177704"/>
                      <a:pt x="3752629" y="3101192"/>
                    </a:cubicBezTo>
                    <a:cubicBezTo>
                      <a:pt x="3782111" y="3083643"/>
                      <a:pt x="3810891" y="3070306"/>
                      <a:pt x="3845286" y="3066797"/>
                    </a:cubicBezTo>
                    <a:cubicBezTo>
                      <a:pt x="3962511" y="3053459"/>
                      <a:pt x="4072014" y="3019064"/>
                      <a:pt x="4173094" y="2955889"/>
                    </a:cubicBezTo>
                    <a:cubicBezTo>
                      <a:pt x="4279088" y="2889205"/>
                      <a:pt x="4409650" y="2664582"/>
                      <a:pt x="4415967" y="2655457"/>
                    </a:cubicBezTo>
                    <a:cubicBezTo>
                      <a:pt x="4512133" y="2498221"/>
                      <a:pt x="4602684" y="2352217"/>
                      <a:pt x="4650417" y="2113556"/>
                    </a:cubicBezTo>
                    <a:close/>
                    <a:moveTo>
                      <a:pt x="3445879" y="3004323"/>
                    </a:moveTo>
                    <a:cubicBezTo>
                      <a:pt x="3445879" y="3004323"/>
                      <a:pt x="3445879" y="3004323"/>
                      <a:pt x="3445879" y="3004323"/>
                    </a:cubicBezTo>
                    <a:cubicBezTo>
                      <a:pt x="3445879" y="3004323"/>
                      <a:pt x="3445879" y="3004323"/>
                      <a:pt x="3445879" y="3004323"/>
                    </a:cubicBezTo>
                    <a:cubicBezTo>
                      <a:pt x="3445879" y="3004323"/>
                      <a:pt x="3445879" y="3004323"/>
                      <a:pt x="3445879" y="3004323"/>
                    </a:cubicBez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 w="70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DD111BED-FAFC-4B0F-B23A-05655E985263}"/>
                  </a:ext>
                </a:extLst>
              </p:cNvPr>
              <p:cNvSpPr/>
              <p:nvPr/>
            </p:nvSpPr>
            <p:spPr>
              <a:xfrm>
                <a:off x="6837956" y="3761495"/>
                <a:ext cx="1221384" cy="2667390"/>
              </a:xfrm>
              <a:custGeom>
                <a:avLst/>
                <a:gdLst>
                  <a:gd name="connsiteX0" fmla="*/ 1095736 w 1221383"/>
                  <a:gd name="connsiteY0" fmla="*/ 783597 h 2667389"/>
                  <a:gd name="connsiteX1" fmla="*/ 748273 w 1221383"/>
                  <a:gd name="connsiteY1" fmla="*/ 248013 h 2667389"/>
                  <a:gd name="connsiteX2" fmla="*/ 0 w 1221383"/>
                  <a:gd name="connsiteY2" fmla="*/ 15669 h 2667389"/>
                  <a:gd name="connsiteX3" fmla="*/ 518737 w 1221383"/>
                  <a:gd name="connsiteY3" fmla="*/ 392614 h 2667389"/>
                  <a:gd name="connsiteX4" fmla="*/ 742658 w 1221383"/>
                  <a:gd name="connsiteY4" fmla="*/ 2334193 h 2667389"/>
                  <a:gd name="connsiteX5" fmla="*/ 625433 w 1221383"/>
                  <a:gd name="connsiteY5" fmla="*/ 2666915 h 2667389"/>
                  <a:gd name="connsiteX6" fmla="*/ 1025541 w 1221383"/>
                  <a:gd name="connsiteY6" fmla="*/ 2311731 h 2667389"/>
                  <a:gd name="connsiteX7" fmla="*/ 1095736 w 1221383"/>
                  <a:gd name="connsiteY7" fmla="*/ 783597 h 2667389"/>
                  <a:gd name="connsiteX8" fmla="*/ 1095736 w 1221383"/>
                  <a:gd name="connsiteY8" fmla="*/ 783597 h 26673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21383" h="2667389">
                    <a:moveTo>
                      <a:pt x="1095736" y="783597"/>
                    </a:moveTo>
                    <a:cubicBezTo>
                      <a:pt x="1002377" y="547744"/>
                      <a:pt x="915336" y="411566"/>
                      <a:pt x="748273" y="248013"/>
                    </a:cubicBezTo>
                    <a:cubicBezTo>
                      <a:pt x="520843" y="24795"/>
                      <a:pt x="384666" y="-32063"/>
                      <a:pt x="0" y="15669"/>
                    </a:cubicBezTo>
                    <a:cubicBezTo>
                      <a:pt x="244277" y="88672"/>
                      <a:pt x="381156" y="207301"/>
                      <a:pt x="518737" y="392614"/>
                    </a:cubicBezTo>
                    <a:cubicBezTo>
                      <a:pt x="1027647" y="1075606"/>
                      <a:pt x="906913" y="1875823"/>
                      <a:pt x="742658" y="2334193"/>
                    </a:cubicBezTo>
                    <a:cubicBezTo>
                      <a:pt x="664040" y="2553200"/>
                      <a:pt x="541199" y="2694291"/>
                      <a:pt x="625433" y="2666915"/>
                    </a:cubicBezTo>
                    <a:cubicBezTo>
                      <a:pt x="831102" y="2600230"/>
                      <a:pt x="1000973" y="2360165"/>
                      <a:pt x="1025541" y="2311731"/>
                    </a:cubicBezTo>
                    <a:cubicBezTo>
                      <a:pt x="1262097" y="1833005"/>
                      <a:pt x="1295088" y="1285488"/>
                      <a:pt x="1095736" y="783597"/>
                    </a:cubicBezTo>
                    <a:lnTo>
                      <a:pt x="1095736" y="783597"/>
                    </a:lnTo>
                    <a:close/>
                  </a:path>
                </a:pathLst>
              </a:custGeom>
              <a:solidFill>
                <a:schemeClr val="accent1"/>
              </a:solidFill>
              <a:ln w="70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CEA8E087-B1B9-4E54-8103-66A46BE4ECEF}"/>
                  </a:ext>
                </a:extLst>
              </p:cNvPr>
              <p:cNvSpPr/>
              <p:nvPr/>
            </p:nvSpPr>
            <p:spPr>
              <a:xfrm>
                <a:off x="4095035" y="3544119"/>
                <a:ext cx="1361773" cy="3186829"/>
              </a:xfrm>
              <a:custGeom>
                <a:avLst/>
                <a:gdLst>
                  <a:gd name="connsiteX0" fmla="*/ 1017540 w 1361772"/>
                  <a:gd name="connsiteY0" fmla="*/ 2161990 h 3186829"/>
                  <a:gd name="connsiteX1" fmla="*/ 1138275 w 1361772"/>
                  <a:gd name="connsiteY1" fmla="*/ 859180 h 3186829"/>
                  <a:gd name="connsiteX2" fmla="*/ 1248480 w 1361772"/>
                  <a:gd name="connsiteY2" fmla="*/ 414148 h 3186829"/>
                  <a:gd name="connsiteX3" fmla="*/ 1326396 w 1361772"/>
                  <a:gd name="connsiteY3" fmla="*/ 13337 h 3186829"/>
                  <a:gd name="connsiteX4" fmla="*/ 794322 w 1361772"/>
                  <a:gd name="connsiteY4" fmla="*/ 155130 h 3186829"/>
                  <a:gd name="connsiteX5" fmla="*/ 280498 w 1361772"/>
                  <a:gd name="connsiteY5" fmla="*/ 740552 h 3186829"/>
                  <a:gd name="connsiteX6" fmla="*/ 10250 w 1361772"/>
                  <a:gd name="connsiteY6" fmla="*/ 1560423 h 3186829"/>
                  <a:gd name="connsiteX7" fmla="*/ 10250 w 1361772"/>
                  <a:gd name="connsiteY7" fmla="*/ 1560423 h 3186829"/>
                  <a:gd name="connsiteX8" fmla="*/ 341568 w 1361772"/>
                  <a:gd name="connsiteY8" fmla="*/ 2777595 h 3186829"/>
                  <a:gd name="connsiteX9" fmla="*/ 1199344 w 1361772"/>
                  <a:gd name="connsiteY9" fmla="*/ 3146819 h 3186829"/>
                  <a:gd name="connsiteX10" fmla="*/ 1300424 w 1361772"/>
                  <a:gd name="connsiteY10" fmla="*/ 3040825 h 3186829"/>
                  <a:gd name="connsiteX11" fmla="*/ 1017540 w 1361772"/>
                  <a:gd name="connsiteY11" fmla="*/ 2161990 h 31868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361772" h="3186829">
                    <a:moveTo>
                      <a:pt x="1017540" y="2161990"/>
                    </a:moveTo>
                    <a:cubicBezTo>
                      <a:pt x="999290" y="1928242"/>
                      <a:pt x="938221" y="1605348"/>
                      <a:pt x="1138275" y="859180"/>
                    </a:cubicBezTo>
                    <a:cubicBezTo>
                      <a:pt x="1156526" y="791092"/>
                      <a:pt x="1214787" y="490659"/>
                      <a:pt x="1248480" y="414148"/>
                    </a:cubicBezTo>
                    <a:cubicBezTo>
                      <a:pt x="1300424" y="296923"/>
                      <a:pt x="1424668" y="48434"/>
                      <a:pt x="1326396" y="13337"/>
                    </a:cubicBezTo>
                    <a:cubicBezTo>
                      <a:pt x="1173372" y="-41415"/>
                      <a:pt x="882767" y="85637"/>
                      <a:pt x="794322" y="155130"/>
                    </a:cubicBezTo>
                    <a:cubicBezTo>
                      <a:pt x="600585" y="308154"/>
                      <a:pt x="493889" y="429590"/>
                      <a:pt x="280498" y="740552"/>
                    </a:cubicBezTo>
                    <a:cubicBezTo>
                      <a:pt x="105714" y="995358"/>
                      <a:pt x="54472" y="1236827"/>
                      <a:pt x="10250" y="1560423"/>
                    </a:cubicBezTo>
                    <a:lnTo>
                      <a:pt x="10250" y="1560423"/>
                    </a:lnTo>
                    <a:cubicBezTo>
                      <a:pt x="-32569" y="2006158"/>
                      <a:pt x="55174" y="2407671"/>
                      <a:pt x="341568" y="2777595"/>
                    </a:cubicBezTo>
                    <a:cubicBezTo>
                      <a:pt x="563382" y="3064691"/>
                      <a:pt x="864516" y="3288612"/>
                      <a:pt x="1199344" y="3146819"/>
                    </a:cubicBezTo>
                    <a:cubicBezTo>
                      <a:pt x="1241461" y="3128568"/>
                      <a:pt x="1296915" y="3098384"/>
                      <a:pt x="1300424" y="3040825"/>
                    </a:cubicBezTo>
                    <a:cubicBezTo>
                      <a:pt x="1304636" y="2974140"/>
                      <a:pt x="1050532" y="2592984"/>
                      <a:pt x="1017540" y="216199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70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BCB82A7A-6C25-4B2A-9EEF-1BA6BB195BBA}"/>
                  </a:ext>
                </a:extLst>
              </p:cNvPr>
              <p:cNvSpPr/>
              <p:nvPr/>
            </p:nvSpPr>
            <p:spPr>
              <a:xfrm>
                <a:off x="3627845" y="3534244"/>
                <a:ext cx="1361773" cy="3130673"/>
              </a:xfrm>
              <a:custGeom>
                <a:avLst/>
                <a:gdLst>
                  <a:gd name="connsiteX0" fmla="*/ 523768 w 1361772"/>
                  <a:gd name="connsiteY0" fmla="*/ 1021377 h 3130673"/>
                  <a:gd name="connsiteX1" fmla="*/ 1364698 w 1361772"/>
                  <a:gd name="connsiteY1" fmla="*/ 23212 h 3130673"/>
                  <a:gd name="connsiteX2" fmla="*/ 207893 w 1361772"/>
                  <a:gd name="connsiteY2" fmla="*/ 704801 h 3130673"/>
                  <a:gd name="connsiteX3" fmla="*/ 197364 w 1361772"/>
                  <a:gd name="connsiteY3" fmla="*/ 2430181 h 3130673"/>
                  <a:gd name="connsiteX4" fmla="*/ 984946 w 1361772"/>
                  <a:gd name="connsiteY4" fmla="*/ 3133529 h 3130673"/>
                  <a:gd name="connsiteX5" fmla="*/ 425496 w 1361772"/>
                  <a:gd name="connsiteY5" fmla="*/ 2185904 h 3130673"/>
                  <a:gd name="connsiteX6" fmla="*/ 523768 w 1361772"/>
                  <a:gd name="connsiteY6" fmla="*/ 1021377 h 3130673"/>
                  <a:gd name="connsiteX7" fmla="*/ 523768 w 1361772"/>
                  <a:gd name="connsiteY7" fmla="*/ 1021377 h 31306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361772" h="3130673">
                    <a:moveTo>
                      <a:pt x="523768" y="1021377"/>
                    </a:moveTo>
                    <a:cubicBezTo>
                      <a:pt x="707678" y="653558"/>
                      <a:pt x="1097959" y="115167"/>
                      <a:pt x="1364698" y="23212"/>
                    </a:cubicBezTo>
                    <a:cubicBezTo>
                      <a:pt x="1111998" y="-87695"/>
                      <a:pt x="545529" y="208526"/>
                      <a:pt x="207893" y="704801"/>
                    </a:cubicBezTo>
                    <a:cubicBezTo>
                      <a:pt x="-55336" y="1041032"/>
                      <a:pt x="-79202" y="1912847"/>
                      <a:pt x="197364" y="2430181"/>
                    </a:cubicBezTo>
                    <a:cubicBezTo>
                      <a:pt x="287213" y="2598647"/>
                      <a:pt x="681706" y="3107557"/>
                      <a:pt x="984946" y="3133529"/>
                    </a:cubicBezTo>
                    <a:cubicBezTo>
                      <a:pt x="619935" y="2773431"/>
                      <a:pt x="464805" y="2374727"/>
                      <a:pt x="425496" y="2185904"/>
                    </a:cubicBezTo>
                    <a:cubicBezTo>
                      <a:pt x="343368" y="1787199"/>
                      <a:pt x="386187" y="1399726"/>
                      <a:pt x="523768" y="1021377"/>
                    </a:cubicBezTo>
                    <a:lnTo>
                      <a:pt x="523768" y="1021377"/>
                    </a:lnTo>
                    <a:close/>
                  </a:path>
                </a:pathLst>
              </a:custGeom>
              <a:solidFill>
                <a:schemeClr val="accent1"/>
              </a:solidFill>
              <a:ln w="70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48" name="Graphic 204">
                <a:extLst>
                  <a:ext uri="{FF2B5EF4-FFF2-40B4-BE49-F238E27FC236}">
                    <a16:creationId xmlns:a16="http://schemas.microsoft.com/office/drawing/2014/main" id="{A3592A70-A639-4A3A-AEC8-2B29106D772F}"/>
                  </a:ext>
                </a:extLst>
              </p:cNvPr>
              <p:cNvGrpSpPr/>
              <p:nvPr/>
            </p:nvGrpSpPr>
            <p:grpSpPr>
              <a:xfrm>
                <a:off x="5218828" y="3502986"/>
                <a:ext cx="2450156" cy="3253937"/>
                <a:chOff x="5218828" y="3502986"/>
                <a:chExt cx="2450156" cy="3253937"/>
              </a:xfrm>
              <a:solidFill>
                <a:srgbClr val="F7931E"/>
              </a:solidFill>
            </p:grpSpPr>
            <p:sp>
              <p:nvSpPr>
                <p:cNvPr id="60" name="Freeform: Shape 59">
                  <a:extLst>
                    <a:ext uri="{FF2B5EF4-FFF2-40B4-BE49-F238E27FC236}">
                      <a16:creationId xmlns:a16="http://schemas.microsoft.com/office/drawing/2014/main" id="{DADC548B-61E6-43BC-9CDF-82D2F74EB66F}"/>
                    </a:ext>
                  </a:extLst>
                </p:cNvPr>
                <p:cNvSpPr/>
                <p:nvPr/>
              </p:nvSpPr>
              <p:spPr>
                <a:xfrm>
                  <a:off x="6096628" y="3542663"/>
                  <a:ext cx="1572356" cy="3039421"/>
                </a:xfrm>
                <a:custGeom>
                  <a:avLst/>
                  <a:gdLst>
                    <a:gd name="connsiteX0" fmla="*/ 1483985 w 1572356"/>
                    <a:gd name="connsiteY0" fmla="*/ 1173703 h 3039420"/>
                    <a:gd name="connsiteX1" fmla="*/ 1076857 w 1572356"/>
                    <a:gd name="connsiteY1" fmla="*/ 537039 h 3039420"/>
                    <a:gd name="connsiteX2" fmla="*/ 173454 w 1572356"/>
                    <a:gd name="connsiteY2" fmla="*/ 36553 h 3039420"/>
                    <a:gd name="connsiteX3" fmla="*/ 87115 w 1572356"/>
                    <a:gd name="connsiteY3" fmla="*/ 115873 h 3039420"/>
                    <a:gd name="connsiteX4" fmla="*/ 650075 w 1572356"/>
                    <a:gd name="connsiteY4" fmla="*/ 1264956 h 3039420"/>
                    <a:gd name="connsiteX5" fmla="*/ 690788 w 1572356"/>
                    <a:gd name="connsiteY5" fmla="*/ 2083424 h 3039420"/>
                    <a:gd name="connsiteX6" fmla="*/ 445809 w 1572356"/>
                    <a:gd name="connsiteY6" fmla="*/ 3040174 h 3039420"/>
                    <a:gd name="connsiteX7" fmla="*/ 1260065 w 1572356"/>
                    <a:gd name="connsiteY7" fmla="*/ 2819764 h 3039420"/>
                    <a:gd name="connsiteX8" fmla="*/ 1483985 w 1572356"/>
                    <a:gd name="connsiteY8" fmla="*/ 1173703 h 30394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72356" h="3039420">
                      <a:moveTo>
                        <a:pt x="1483985" y="1173703"/>
                      </a:moveTo>
                      <a:cubicBezTo>
                        <a:pt x="1406771" y="924513"/>
                        <a:pt x="1240410" y="728670"/>
                        <a:pt x="1076857" y="537039"/>
                      </a:cubicBezTo>
                      <a:cubicBezTo>
                        <a:pt x="917516" y="351024"/>
                        <a:pt x="496349" y="186067"/>
                        <a:pt x="173454" y="36553"/>
                      </a:cubicBezTo>
                      <a:cubicBezTo>
                        <a:pt x="87817" y="-3458"/>
                        <a:pt x="-115747" y="-45575"/>
                        <a:pt x="87115" y="115873"/>
                      </a:cubicBezTo>
                      <a:cubicBezTo>
                        <a:pt x="275236" y="266089"/>
                        <a:pt x="616382" y="1146327"/>
                        <a:pt x="650075" y="1264956"/>
                      </a:cubicBezTo>
                      <a:cubicBezTo>
                        <a:pt x="706231" y="1460799"/>
                        <a:pt x="712548" y="1721922"/>
                        <a:pt x="690788" y="2083424"/>
                      </a:cubicBezTo>
                      <a:cubicBezTo>
                        <a:pt x="681662" y="2231534"/>
                        <a:pt x="590410" y="2961556"/>
                        <a:pt x="445809" y="3040174"/>
                      </a:cubicBezTo>
                      <a:cubicBezTo>
                        <a:pt x="696403" y="3052107"/>
                        <a:pt x="1114060" y="3019116"/>
                        <a:pt x="1260065" y="2819764"/>
                      </a:cubicBezTo>
                      <a:cubicBezTo>
                        <a:pt x="1624374" y="2322085"/>
                        <a:pt x="1627884" y="1834935"/>
                        <a:pt x="1483985" y="117370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70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1" name="Freeform: Shape 60">
                  <a:extLst>
                    <a:ext uri="{FF2B5EF4-FFF2-40B4-BE49-F238E27FC236}">
                      <a16:creationId xmlns:a16="http://schemas.microsoft.com/office/drawing/2014/main" id="{80DAE688-D195-4E01-83BC-8FD9790853DF}"/>
                    </a:ext>
                  </a:extLst>
                </p:cNvPr>
                <p:cNvSpPr/>
                <p:nvPr/>
              </p:nvSpPr>
              <p:spPr>
                <a:xfrm>
                  <a:off x="5218828" y="3502986"/>
                  <a:ext cx="1507420" cy="3253937"/>
                </a:xfrm>
                <a:custGeom>
                  <a:avLst/>
                  <a:gdLst>
                    <a:gd name="connsiteX0" fmla="*/ 1279357 w 1424947"/>
                    <a:gd name="connsiteY0" fmla="*/ 1000694 h 3250004"/>
                    <a:gd name="connsiteX1" fmla="*/ 1277953 w 1424947"/>
                    <a:gd name="connsiteY1" fmla="*/ 1000694 h 3250004"/>
                    <a:gd name="connsiteX2" fmla="*/ 741667 w 1424947"/>
                    <a:gd name="connsiteY2" fmla="*/ 54473 h 3250004"/>
                    <a:gd name="connsiteX3" fmla="*/ 386483 w 1424947"/>
                    <a:gd name="connsiteY3" fmla="*/ 45348 h 3250004"/>
                    <a:gd name="connsiteX4" fmla="*/ 27088 w 1424947"/>
                    <a:gd name="connsiteY4" fmla="*/ 1129852 h 3250004"/>
                    <a:gd name="connsiteX5" fmla="*/ 50954 w 1424947"/>
                    <a:gd name="connsiteY5" fmla="*/ 2428450 h 3250004"/>
                    <a:gd name="connsiteX6" fmla="*/ 255921 w 1424947"/>
                    <a:gd name="connsiteY6" fmla="*/ 3052479 h 3250004"/>
                    <a:gd name="connsiteX7" fmla="*/ 493881 w 1424947"/>
                    <a:gd name="connsiteY7" fmla="*/ 3230773 h 3250004"/>
                    <a:gd name="connsiteX8" fmla="*/ 715695 w 1424947"/>
                    <a:gd name="connsiteY8" fmla="*/ 3253937 h 3250004"/>
                    <a:gd name="connsiteX9" fmla="*/ 716398 w 1424947"/>
                    <a:gd name="connsiteY9" fmla="*/ 3253937 h 3250004"/>
                    <a:gd name="connsiteX10" fmla="*/ 717099 w 1424947"/>
                    <a:gd name="connsiteY10" fmla="*/ 3253937 h 3250004"/>
                    <a:gd name="connsiteX11" fmla="*/ 1276549 w 1424947"/>
                    <a:gd name="connsiteY11" fmla="*/ 2878396 h 3250004"/>
                    <a:gd name="connsiteX12" fmla="*/ 1426765 w 1424947"/>
                    <a:gd name="connsiteY12" fmla="*/ 1581203 h 3250004"/>
                    <a:gd name="connsiteX13" fmla="*/ 1279357 w 1424947"/>
                    <a:gd name="connsiteY13" fmla="*/ 1000694 h 3250004"/>
                    <a:gd name="connsiteX0" fmla="*/ 1334292 w 1486515"/>
                    <a:gd name="connsiteY0" fmla="*/ 1000694 h 3253937"/>
                    <a:gd name="connsiteX1" fmla="*/ 1332888 w 1486515"/>
                    <a:gd name="connsiteY1" fmla="*/ 1000694 h 3253937"/>
                    <a:gd name="connsiteX2" fmla="*/ 796602 w 1486515"/>
                    <a:gd name="connsiteY2" fmla="*/ 54473 h 3253937"/>
                    <a:gd name="connsiteX3" fmla="*/ 441418 w 1486515"/>
                    <a:gd name="connsiteY3" fmla="*/ 45348 h 3253937"/>
                    <a:gd name="connsiteX4" fmla="*/ 82023 w 1486515"/>
                    <a:gd name="connsiteY4" fmla="*/ 1129852 h 3253937"/>
                    <a:gd name="connsiteX5" fmla="*/ 32555 w 1486515"/>
                    <a:gd name="connsiteY5" fmla="*/ 2379560 h 3253937"/>
                    <a:gd name="connsiteX6" fmla="*/ 310856 w 1486515"/>
                    <a:gd name="connsiteY6" fmla="*/ 3052479 h 3253937"/>
                    <a:gd name="connsiteX7" fmla="*/ 548816 w 1486515"/>
                    <a:gd name="connsiteY7" fmla="*/ 3230773 h 3253937"/>
                    <a:gd name="connsiteX8" fmla="*/ 770630 w 1486515"/>
                    <a:gd name="connsiteY8" fmla="*/ 3253937 h 3253937"/>
                    <a:gd name="connsiteX9" fmla="*/ 771333 w 1486515"/>
                    <a:gd name="connsiteY9" fmla="*/ 3253937 h 3253937"/>
                    <a:gd name="connsiteX10" fmla="*/ 772034 w 1486515"/>
                    <a:gd name="connsiteY10" fmla="*/ 3253937 h 3253937"/>
                    <a:gd name="connsiteX11" fmla="*/ 1331484 w 1486515"/>
                    <a:gd name="connsiteY11" fmla="*/ 2878396 h 3253937"/>
                    <a:gd name="connsiteX12" fmla="*/ 1481700 w 1486515"/>
                    <a:gd name="connsiteY12" fmla="*/ 1581203 h 3253937"/>
                    <a:gd name="connsiteX13" fmla="*/ 1334292 w 1486515"/>
                    <a:gd name="connsiteY13" fmla="*/ 1000694 h 3253937"/>
                    <a:gd name="connsiteX0" fmla="*/ 1355196 w 1507419"/>
                    <a:gd name="connsiteY0" fmla="*/ 1000694 h 3253937"/>
                    <a:gd name="connsiteX1" fmla="*/ 1353792 w 1507419"/>
                    <a:gd name="connsiteY1" fmla="*/ 1000694 h 3253937"/>
                    <a:gd name="connsiteX2" fmla="*/ 817506 w 1507419"/>
                    <a:gd name="connsiteY2" fmla="*/ 54473 h 3253937"/>
                    <a:gd name="connsiteX3" fmla="*/ 462322 w 1507419"/>
                    <a:gd name="connsiteY3" fmla="*/ 45348 h 3253937"/>
                    <a:gd name="connsiteX4" fmla="*/ 102927 w 1507419"/>
                    <a:gd name="connsiteY4" fmla="*/ 1129852 h 3253937"/>
                    <a:gd name="connsiteX5" fmla="*/ 29013 w 1507419"/>
                    <a:gd name="connsiteY5" fmla="*/ 2379560 h 3253937"/>
                    <a:gd name="connsiteX6" fmla="*/ 331760 w 1507419"/>
                    <a:gd name="connsiteY6" fmla="*/ 3052479 h 3253937"/>
                    <a:gd name="connsiteX7" fmla="*/ 569720 w 1507419"/>
                    <a:gd name="connsiteY7" fmla="*/ 3230773 h 3253937"/>
                    <a:gd name="connsiteX8" fmla="*/ 791534 w 1507419"/>
                    <a:gd name="connsiteY8" fmla="*/ 3253937 h 3253937"/>
                    <a:gd name="connsiteX9" fmla="*/ 792237 w 1507419"/>
                    <a:gd name="connsiteY9" fmla="*/ 3253937 h 3253937"/>
                    <a:gd name="connsiteX10" fmla="*/ 792938 w 1507419"/>
                    <a:gd name="connsiteY10" fmla="*/ 3253937 h 3253937"/>
                    <a:gd name="connsiteX11" fmla="*/ 1352388 w 1507419"/>
                    <a:gd name="connsiteY11" fmla="*/ 2878396 h 3253937"/>
                    <a:gd name="connsiteX12" fmla="*/ 1502604 w 1507419"/>
                    <a:gd name="connsiteY12" fmla="*/ 1581203 h 3253937"/>
                    <a:gd name="connsiteX13" fmla="*/ 1355196 w 1507419"/>
                    <a:gd name="connsiteY13" fmla="*/ 1000694 h 32539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507419" h="3253937">
                      <a:moveTo>
                        <a:pt x="1355196" y="1000694"/>
                      </a:moveTo>
                      <a:cubicBezTo>
                        <a:pt x="1354494" y="1000694"/>
                        <a:pt x="1353792" y="1001396"/>
                        <a:pt x="1353792" y="1000694"/>
                      </a:cubicBezTo>
                      <a:cubicBezTo>
                        <a:pt x="1294127" y="825208"/>
                        <a:pt x="964915" y="155553"/>
                        <a:pt x="817506" y="54473"/>
                      </a:cubicBezTo>
                      <a:cubicBezTo>
                        <a:pt x="639914" y="-36078"/>
                        <a:pt x="538132" y="4635"/>
                        <a:pt x="462322" y="45348"/>
                      </a:cubicBezTo>
                      <a:cubicBezTo>
                        <a:pt x="232786" y="168890"/>
                        <a:pt x="112754" y="969107"/>
                        <a:pt x="102927" y="1129852"/>
                      </a:cubicBezTo>
                      <a:cubicBezTo>
                        <a:pt x="94503" y="1263924"/>
                        <a:pt x="-63644" y="1752021"/>
                        <a:pt x="29013" y="2379560"/>
                      </a:cubicBezTo>
                      <a:cubicBezTo>
                        <a:pt x="68322" y="2550835"/>
                        <a:pt x="298769" y="2999131"/>
                        <a:pt x="331760" y="3052479"/>
                      </a:cubicBezTo>
                      <a:cubicBezTo>
                        <a:pt x="386512" y="3143030"/>
                        <a:pt x="465832" y="3211820"/>
                        <a:pt x="569720" y="3230773"/>
                      </a:cubicBezTo>
                      <a:cubicBezTo>
                        <a:pt x="646934" y="3245514"/>
                        <a:pt x="720638" y="3253937"/>
                        <a:pt x="791534" y="3253937"/>
                      </a:cubicBezTo>
                      <a:lnTo>
                        <a:pt x="792237" y="3253937"/>
                      </a:lnTo>
                      <a:lnTo>
                        <a:pt x="792938" y="3253937"/>
                      </a:lnTo>
                      <a:cubicBezTo>
                        <a:pt x="1025282" y="3253235"/>
                        <a:pt x="1219019" y="3157771"/>
                        <a:pt x="1352388" y="2878396"/>
                      </a:cubicBezTo>
                      <a:cubicBezTo>
                        <a:pt x="1407842" y="2734498"/>
                        <a:pt x="1533490" y="1885847"/>
                        <a:pt x="1502604" y="1581203"/>
                      </a:cubicBezTo>
                      <a:cubicBezTo>
                        <a:pt x="1479440" y="1363600"/>
                        <a:pt x="1426093" y="1166353"/>
                        <a:pt x="1355196" y="1000694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70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847F8FAE-7965-41E0-82E1-F6A175ED1884}"/>
                  </a:ext>
                </a:extLst>
              </p:cNvPr>
              <p:cNvSpPr/>
              <p:nvPr/>
            </p:nvSpPr>
            <p:spPr>
              <a:xfrm>
                <a:off x="4375690" y="4248793"/>
                <a:ext cx="1102053" cy="807236"/>
              </a:xfrm>
              <a:custGeom>
                <a:avLst/>
                <a:gdLst>
                  <a:gd name="connsiteX0" fmla="*/ 1059078 w 1102053"/>
                  <a:gd name="connsiteY0" fmla="*/ 551807 h 807236"/>
                  <a:gd name="connsiteX1" fmla="*/ 959402 w 1102053"/>
                  <a:gd name="connsiteY1" fmla="*/ 558124 h 807236"/>
                  <a:gd name="connsiteX2" fmla="*/ 671604 w 1102053"/>
                  <a:gd name="connsiteY2" fmla="*/ 466871 h 807236"/>
                  <a:gd name="connsiteX3" fmla="*/ 519984 w 1102053"/>
                  <a:gd name="connsiteY3" fmla="*/ 506180 h 807236"/>
                  <a:gd name="connsiteX4" fmla="*/ 68634 w 1102053"/>
                  <a:gd name="connsiteY4" fmla="*/ 812228 h 807236"/>
                  <a:gd name="connsiteX5" fmla="*/ 6863 w 1102053"/>
                  <a:gd name="connsiteY5" fmla="*/ 727995 h 807236"/>
                  <a:gd name="connsiteX6" fmla="*/ 481377 w 1102053"/>
                  <a:gd name="connsiteY6" fmla="*/ 39387 h 807236"/>
                  <a:gd name="connsiteX7" fmla="*/ 717933 w 1102053"/>
                  <a:gd name="connsiteY7" fmla="*/ 47108 h 807236"/>
                  <a:gd name="connsiteX8" fmla="*/ 1070309 w 1102053"/>
                  <a:gd name="connsiteY8" fmla="*/ 384042 h 807236"/>
                  <a:gd name="connsiteX9" fmla="*/ 1100493 w 1102053"/>
                  <a:gd name="connsiteY9" fmla="*/ 492141 h 807236"/>
                  <a:gd name="connsiteX10" fmla="*/ 1059078 w 1102053"/>
                  <a:gd name="connsiteY10" fmla="*/ 551807 h 8072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102053" h="807236">
                    <a:moveTo>
                      <a:pt x="1059078" y="551807"/>
                    </a:moveTo>
                    <a:cubicBezTo>
                      <a:pt x="1026789" y="567249"/>
                      <a:pt x="993095" y="565144"/>
                      <a:pt x="959402" y="558124"/>
                    </a:cubicBezTo>
                    <a:cubicBezTo>
                      <a:pt x="920093" y="549701"/>
                      <a:pt x="731270" y="478804"/>
                      <a:pt x="671604" y="466871"/>
                    </a:cubicBezTo>
                    <a:cubicBezTo>
                      <a:pt x="614747" y="455640"/>
                      <a:pt x="562803" y="461256"/>
                      <a:pt x="519984" y="506180"/>
                    </a:cubicBezTo>
                    <a:cubicBezTo>
                      <a:pt x="500330" y="526537"/>
                      <a:pt x="194984" y="812228"/>
                      <a:pt x="68634" y="812228"/>
                    </a:cubicBezTo>
                    <a:cubicBezTo>
                      <a:pt x="10372" y="810122"/>
                      <a:pt x="-12792" y="782746"/>
                      <a:pt x="6863" y="727995"/>
                    </a:cubicBezTo>
                    <a:cubicBezTo>
                      <a:pt x="48979" y="606558"/>
                      <a:pt x="261669" y="181882"/>
                      <a:pt x="481377" y="39387"/>
                    </a:cubicBezTo>
                    <a:cubicBezTo>
                      <a:pt x="550870" y="-5538"/>
                      <a:pt x="605622" y="-23086"/>
                      <a:pt x="717933" y="47108"/>
                    </a:cubicBezTo>
                    <a:cubicBezTo>
                      <a:pt x="793743" y="109582"/>
                      <a:pt x="956594" y="198728"/>
                      <a:pt x="1070309" y="384042"/>
                    </a:cubicBezTo>
                    <a:cubicBezTo>
                      <a:pt x="1093473" y="421245"/>
                      <a:pt x="1106810" y="449323"/>
                      <a:pt x="1100493" y="492141"/>
                    </a:cubicBezTo>
                    <a:cubicBezTo>
                      <a:pt x="1095579" y="516710"/>
                      <a:pt x="1080838" y="537768"/>
                      <a:pt x="1059078" y="551807"/>
                    </a:cubicBezTo>
                    <a:close/>
                  </a:path>
                </a:pathLst>
              </a:custGeom>
              <a:solidFill>
                <a:srgbClr val="000000"/>
              </a:solidFill>
              <a:ln w="70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C489AD3D-C2AA-4556-B300-3804B7642165}"/>
                  </a:ext>
                </a:extLst>
              </p:cNvPr>
              <p:cNvSpPr/>
              <p:nvPr/>
            </p:nvSpPr>
            <p:spPr>
              <a:xfrm>
                <a:off x="4401537" y="4284414"/>
                <a:ext cx="1052917" cy="751081"/>
              </a:xfrm>
              <a:custGeom>
                <a:avLst/>
                <a:gdLst>
                  <a:gd name="connsiteX0" fmla="*/ 1005153 w 1052917"/>
                  <a:gd name="connsiteY0" fmla="*/ 503551 h 751080"/>
                  <a:gd name="connsiteX1" fmla="*/ 912497 w 1052917"/>
                  <a:gd name="connsiteY1" fmla="*/ 486704 h 751080"/>
                  <a:gd name="connsiteX2" fmla="*/ 651373 w 1052917"/>
                  <a:gd name="connsiteY2" fmla="*/ 402471 h 751080"/>
                  <a:gd name="connsiteX3" fmla="*/ 474483 w 1052917"/>
                  <a:gd name="connsiteY3" fmla="*/ 450203 h 751080"/>
                  <a:gd name="connsiteX4" fmla="*/ 64547 w 1052917"/>
                  <a:gd name="connsiteY4" fmla="*/ 752741 h 751080"/>
                  <a:gd name="connsiteX5" fmla="*/ 4882 w 1052917"/>
                  <a:gd name="connsiteY5" fmla="*/ 696586 h 751080"/>
                  <a:gd name="connsiteX6" fmla="*/ 458338 w 1052917"/>
                  <a:gd name="connsiteY6" fmla="*/ 38161 h 751080"/>
                  <a:gd name="connsiteX7" fmla="*/ 684365 w 1052917"/>
                  <a:gd name="connsiteY7" fmla="*/ 45181 h 751080"/>
                  <a:gd name="connsiteX8" fmla="*/ 1021298 w 1052917"/>
                  <a:gd name="connsiteY8" fmla="*/ 367374 h 751080"/>
                  <a:gd name="connsiteX9" fmla="*/ 1051482 w 1052917"/>
                  <a:gd name="connsiteY9" fmla="*/ 455819 h 751080"/>
                  <a:gd name="connsiteX10" fmla="*/ 1005153 w 1052917"/>
                  <a:gd name="connsiteY10" fmla="*/ 503551 h 751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052917" h="751080">
                    <a:moveTo>
                      <a:pt x="1005153" y="503551"/>
                    </a:moveTo>
                    <a:cubicBezTo>
                      <a:pt x="985499" y="506359"/>
                      <a:pt x="946190" y="502849"/>
                      <a:pt x="912497" y="486704"/>
                    </a:cubicBezTo>
                    <a:cubicBezTo>
                      <a:pt x="878101" y="469858"/>
                      <a:pt x="708231" y="414404"/>
                      <a:pt x="651373" y="402471"/>
                    </a:cubicBezTo>
                    <a:cubicBezTo>
                      <a:pt x="597323" y="391240"/>
                      <a:pt x="515196" y="407385"/>
                      <a:pt x="474483" y="450203"/>
                    </a:cubicBezTo>
                    <a:cubicBezTo>
                      <a:pt x="455531" y="469858"/>
                      <a:pt x="221783" y="693076"/>
                      <a:pt x="64547" y="752741"/>
                    </a:cubicBezTo>
                    <a:cubicBezTo>
                      <a:pt x="22431" y="759761"/>
                      <a:pt x="-13369" y="749231"/>
                      <a:pt x="4882" y="696586"/>
                    </a:cubicBezTo>
                    <a:cubicBezTo>
                      <a:pt x="45595" y="580063"/>
                      <a:pt x="248457" y="174339"/>
                      <a:pt x="458338" y="38161"/>
                    </a:cubicBezTo>
                    <a:cubicBezTo>
                      <a:pt x="525023" y="-5359"/>
                      <a:pt x="576967" y="-22206"/>
                      <a:pt x="684365" y="45181"/>
                    </a:cubicBezTo>
                    <a:cubicBezTo>
                      <a:pt x="756665" y="104846"/>
                      <a:pt x="912497" y="190484"/>
                      <a:pt x="1021298" y="367374"/>
                    </a:cubicBezTo>
                    <a:cubicBezTo>
                      <a:pt x="1043058" y="403173"/>
                      <a:pt x="1057799" y="415106"/>
                      <a:pt x="1051482" y="455819"/>
                    </a:cubicBezTo>
                    <a:cubicBezTo>
                      <a:pt x="1047270" y="478983"/>
                      <a:pt x="1027616" y="497234"/>
                      <a:pt x="1005153" y="503551"/>
                    </a:cubicBez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 w="70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3154BA99-1F12-4511-B5BF-1893F0165FC7}"/>
                  </a:ext>
                </a:extLst>
              </p:cNvPr>
              <p:cNvSpPr/>
              <p:nvPr/>
            </p:nvSpPr>
            <p:spPr>
              <a:xfrm>
                <a:off x="4527137" y="4472937"/>
                <a:ext cx="863392" cy="533478"/>
              </a:xfrm>
              <a:custGeom>
                <a:avLst/>
                <a:gdLst>
                  <a:gd name="connsiteX0" fmla="*/ 17 w 863392"/>
                  <a:gd name="connsiteY0" fmla="*/ 534737 h 533477"/>
                  <a:gd name="connsiteX1" fmla="*/ 348181 w 863392"/>
                  <a:gd name="connsiteY1" fmla="*/ 261680 h 533477"/>
                  <a:gd name="connsiteX2" fmla="*/ 589650 w 863392"/>
                  <a:gd name="connsiteY2" fmla="*/ 229391 h 533477"/>
                  <a:gd name="connsiteX3" fmla="*/ 867621 w 863392"/>
                  <a:gd name="connsiteY3" fmla="*/ 316432 h 533477"/>
                  <a:gd name="connsiteX4" fmla="*/ 522264 w 863392"/>
                  <a:gd name="connsiteY4" fmla="*/ 14596 h 533477"/>
                  <a:gd name="connsiteX5" fmla="*/ 385384 w 863392"/>
                  <a:gd name="connsiteY5" fmla="*/ 28635 h 533477"/>
                  <a:gd name="connsiteX6" fmla="*/ 287112 w 863392"/>
                  <a:gd name="connsiteY6" fmla="*/ 128311 h 533477"/>
                  <a:gd name="connsiteX7" fmla="*/ 17 w 863392"/>
                  <a:gd name="connsiteY7" fmla="*/ 534737 h 5334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63392" h="533477">
                    <a:moveTo>
                      <a:pt x="17" y="534737"/>
                    </a:moveTo>
                    <a:cubicBezTo>
                      <a:pt x="132684" y="462436"/>
                      <a:pt x="236572" y="361357"/>
                      <a:pt x="348181" y="261680"/>
                    </a:cubicBezTo>
                    <a:cubicBezTo>
                      <a:pt x="391702" y="225179"/>
                      <a:pt x="452771" y="182361"/>
                      <a:pt x="589650" y="229391"/>
                    </a:cubicBezTo>
                    <a:cubicBezTo>
                      <a:pt x="620536" y="237112"/>
                      <a:pt x="781281" y="313624"/>
                      <a:pt x="867621" y="316432"/>
                    </a:cubicBezTo>
                    <a:cubicBezTo>
                      <a:pt x="796724" y="248343"/>
                      <a:pt x="570698" y="37760"/>
                      <a:pt x="522264" y="14596"/>
                    </a:cubicBezTo>
                    <a:cubicBezTo>
                      <a:pt x="473128" y="-8568"/>
                      <a:pt x="428203" y="-4357"/>
                      <a:pt x="385384" y="28635"/>
                    </a:cubicBezTo>
                    <a:cubicBezTo>
                      <a:pt x="348181" y="57415"/>
                      <a:pt x="316594" y="91108"/>
                      <a:pt x="287112" y="128311"/>
                    </a:cubicBezTo>
                    <a:cubicBezTo>
                      <a:pt x="194456" y="245536"/>
                      <a:pt x="-2089" y="515784"/>
                      <a:pt x="17" y="534737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70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52" name="Graphic 204">
                <a:extLst>
                  <a:ext uri="{FF2B5EF4-FFF2-40B4-BE49-F238E27FC236}">
                    <a16:creationId xmlns:a16="http://schemas.microsoft.com/office/drawing/2014/main" id="{7EF8EEDE-3EE8-43BC-BA73-41819BA496E7}"/>
                  </a:ext>
                </a:extLst>
              </p:cNvPr>
              <p:cNvGrpSpPr/>
              <p:nvPr/>
            </p:nvGrpSpPr>
            <p:grpSpPr>
              <a:xfrm>
                <a:off x="3951034" y="4263534"/>
                <a:ext cx="3572899" cy="2112854"/>
                <a:chOff x="3951034" y="4263534"/>
                <a:chExt cx="3572899" cy="2112854"/>
              </a:xfrm>
              <a:solidFill>
                <a:srgbClr val="000000"/>
              </a:solidFill>
            </p:grpSpPr>
            <p:sp>
              <p:nvSpPr>
                <p:cNvPr id="58" name="Freeform: Shape 57">
                  <a:extLst>
                    <a:ext uri="{FF2B5EF4-FFF2-40B4-BE49-F238E27FC236}">
                      <a16:creationId xmlns:a16="http://schemas.microsoft.com/office/drawing/2014/main" id="{4A43C867-5EC5-4892-B741-ABB43E03E1B5}"/>
                    </a:ext>
                  </a:extLst>
                </p:cNvPr>
                <p:cNvSpPr/>
                <p:nvPr/>
              </p:nvSpPr>
              <p:spPr>
                <a:xfrm>
                  <a:off x="3951034" y="4882360"/>
                  <a:ext cx="3572899" cy="1495142"/>
                </a:xfrm>
                <a:custGeom>
                  <a:avLst/>
                  <a:gdLst>
                    <a:gd name="connsiteX0" fmla="*/ 3571318 w 3572898"/>
                    <a:gd name="connsiteY0" fmla="*/ 122505 h 1495142"/>
                    <a:gd name="connsiteX1" fmla="*/ 3550259 w 3572898"/>
                    <a:gd name="connsiteY1" fmla="*/ 27743 h 1495142"/>
                    <a:gd name="connsiteX2" fmla="*/ 3501825 w 3572898"/>
                    <a:gd name="connsiteY2" fmla="*/ 20022 h 1495142"/>
                    <a:gd name="connsiteX3" fmla="*/ 3398639 w 3572898"/>
                    <a:gd name="connsiteY3" fmla="*/ 202527 h 1495142"/>
                    <a:gd name="connsiteX4" fmla="*/ 2780927 w 3572898"/>
                    <a:gd name="connsiteY4" fmla="*/ 620184 h 1495142"/>
                    <a:gd name="connsiteX5" fmla="*/ 2072665 w 3572898"/>
                    <a:gd name="connsiteY5" fmla="*/ 729688 h 1495142"/>
                    <a:gd name="connsiteX6" fmla="*/ 2034058 w 3572898"/>
                    <a:gd name="connsiteY6" fmla="*/ 762679 h 1495142"/>
                    <a:gd name="connsiteX7" fmla="*/ 2062838 w 3572898"/>
                    <a:gd name="connsiteY7" fmla="*/ 1097507 h 1495142"/>
                    <a:gd name="connsiteX8" fmla="*/ 2048097 w 3572898"/>
                    <a:gd name="connsiteY8" fmla="*/ 1151556 h 1495142"/>
                    <a:gd name="connsiteX9" fmla="*/ 1616401 w 3572898"/>
                    <a:gd name="connsiteY9" fmla="*/ 1164192 h 1495142"/>
                    <a:gd name="connsiteX10" fmla="*/ 1546207 w 3572898"/>
                    <a:gd name="connsiteY10" fmla="*/ 1070833 h 1495142"/>
                    <a:gd name="connsiteX11" fmla="*/ 1554630 w 3572898"/>
                    <a:gd name="connsiteY11" fmla="*/ 750746 h 1495142"/>
                    <a:gd name="connsiteX12" fmla="*/ 1516023 w 3572898"/>
                    <a:gd name="connsiteY12" fmla="*/ 707225 h 1495142"/>
                    <a:gd name="connsiteX13" fmla="*/ 840752 w 3572898"/>
                    <a:gd name="connsiteY13" fmla="*/ 569644 h 1495142"/>
                    <a:gd name="connsiteX14" fmla="*/ 782491 w 3572898"/>
                    <a:gd name="connsiteY14" fmla="*/ 609655 h 1495142"/>
                    <a:gd name="connsiteX15" fmla="*/ 694046 w 3572898"/>
                    <a:gd name="connsiteY15" fmla="*/ 896049 h 1495142"/>
                    <a:gd name="connsiteX16" fmla="*/ 425903 w 3572898"/>
                    <a:gd name="connsiteY16" fmla="*/ 785843 h 1495142"/>
                    <a:gd name="connsiteX17" fmla="*/ 478549 w 3572898"/>
                    <a:gd name="connsiteY17" fmla="*/ 488921 h 1495142"/>
                    <a:gd name="connsiteX18" fmla="*/ 442048 w 3572898"/>
                    <a:gd name="connsiteY18" fmla="*/ 412409 h 1495142"/>
                    <a:gd name="connsiteX19" fmla="*/ 83354 w 3572898"/>
                    <a:gd name="connsiteY19" fmla="*/ 53013 h 1495142"/>
                    <a:gd name="connsiteX20" fmla="*/ 39833 w 3572898"/>
                    <a:gd name="connsiteY20" fmla="*/ 5281 h 1495142"/>
                    <a:gd name="connsiteX21" fmla="*/ 5438 w 3572898"/>
                    <a:gd name="connsiteY21" fmla="*/ 40378 h 1495142"/>
                    <a:gd name="connsiteX22" fmla="*/ 8948 w 3572898"/>
                    <a:gd name="connsiteY22" fmla="*/ 199719 h 1495142"/>
                    <a:gd name="connsiteX23" fmla="*/ 366940 w 3572898"/>
                    <a:gd name="connsiteY23" fmla="*/ 1015379 h 1495142"/>
                    <a:gd name="connsiteX24" fmla="*/ 755115 w 3572898"/>
                    <a:gd name="connsiteY24" fmla="*/ 1296157 h 1495142"/>
                    <a:gd name="connsiteX25" fmla="*/ 858301 w 3572898"/>
                    <a:gd name="connsiteY25" fmla="*/ 1289840 h 1495142"/>
                    <a:gd name="connsiteX26" fmla="*/ 971314 w 3572898"/>
                    <a:gd name="connsiteY26" fmla="*/ 961329 h 1495142"/>
                    <a:gd name="connsiteX27" fmla="*/ 1016940 w 3572898"/>
                    <a:gd name="connsiteY27" fmla="*/ 946589 h 1495142"/>
                    <a:gd name="connsiteX28" fmla="*/ 1299122 w 3572898"/>
                    <a:gd name="connsiteY28" fmla="*/ 1013975 h 1495142"/>
                    <a:gd name="connsiteX29" fmla="*/ 1344047 w 3572898"/>
                    <a:gd name="connsiteY29" fmla="*/ 1062410 h 1495142"/>
                    <a:gd name="connsiteX30" fmla="*/ 1326498 w 3572898"/>
                    <a:gd name="connsiteY30" fmla="*/ 1371265 h 1495142"/>
                    <a:gd name="connsiteX31" fmla="*/ 1384058 w 3572898"/>
                    <a:gd name="connsiteY31" fmla="*/ 1444970 h 1495142"/>
                    <a:gd name="connsiteX32" fmla="*/ 2248853 w 3572898"/>
                    <a:gd name="connsiteY32" fmla="*/ 1429527 h 1495142"/>
                    <a:gd name="connsiteX33" fmla="*/ 2290268 w 3572898"/>
                    <a:gd name="connsiteY33" fmla="*/ 1390218 h 1495142"/>
                    <a:gd name="connsiteX34" fmla="*/ 2283951 w 3572898"/>
                    <a:gd name="connsiteY34" fmla="*/ 1004850 h 1495142"/>
                    <a:gd name="connsiteX35" fmla="*/ 2316942 w 3572898"/>
                    <a:gd name="connsiteY35" fmla="*/ 964839 h 1495142"/>
                    <a:gd name="connsiteX36" fmla="*/ 2654577 w 3572898"/>
                    <a:gd name="connsiteY36" fmla="*/ 931146 h 1495142"/>
                    <a:gd name="connsiteX37" fmla="*/ 2691079 w 3572898"/>
                    <a:gd name="connsiteY37" fmla="*/ 962733 h 1495142"/>
                    <a:gd name="connsiteX38" fmla="*/ 2710031 w 3572898"/>
                    <a:gd name="connsiteY38" fmla="*/ 1025908 h 1495142"/>
                    <a:gd name="connsiteX39" fmla="*/ 2764783 w 3572898"/>
                    <a:gd name="connsiteY39" fmla="*/ 1290542 h 1495142"/>
                    <a:gd name="connsiteX40" fmla="*/ 2812515 w 3572898"/>
                    <a:gd name="connsiteY40" fmla="*/ 1320023 h 1495142"/>
                    <a:gd name="connsiteX41" fmla="*/ 3312300 w 3572898"/>
                    <a:gd name="connsiteY41" fmla="*/ 936060 h 1495142"/>
                    <a:gd name="connsiteX42" fmla="*/ 3519373 w 3572898"/>
                    <a:gd name="connsiteY42" fmla="*/ 564731 h 1495142"/>
                    <a:gd name="connsiteX43" fmla="*/ 3571318 w 3572898"/>
                    <a:gd name="connsiteY43" fmla="*/ 122505 h 14951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</a:cxnLst>
                  <a:rect l="l" t="t" r="r" b="b"/>
                  <a:pathLst>
                    <a:path w="3572898" h="1495142">
                      <a:moveTo>
                        <a:pt x="3571318" y="122505"/>
                      </a:moveTo>
                      <a:cubicBezTo>
                        <a:pt x="3568510" y="90216"/>
                        <a:pt x="3563596" y="57926"/>
                        <a:pt x="3550259" y="27743"/>
                      </a:cubicBezTo>
                      <a:cubicBezTo>
                        <a:pt x="3537624" y="-2441"/>
                        <a:pt x="3510248" y="-12268"/>
                        <a:pt x="3501825" y="20022"/>
                      </a:cubicBezTo>
                      <a:cubicBezTo>
                        <a:pt x="3492700" y="57926"/>
                        <a:pt x="3421803" y="176555"/>
                        <a:pt x="3398639" y="202527"/>
                      </a:cubicBezTo>
                      <a:cubicBezTo>
                        <a:pt x="3235086" y="393456"/>
                        <a:pt x="2980982" y="548586"/>
                        <a:pt x="2780927" y="620184"/>
                      </a:cubicBezTo>
                      <a:cubicBezTo>
                        <a:pt x="2521910" y="692485"/>
                        <a:pt x="2370290" y="718457"/>
                        <a:pt x="2072665" y="729688"/>
                      </a:cubicBezTo>
                      <a:cubicBezTo>
                        <a:pt x="2044588" y="730389"/>
                        <a:pt x="2035462" y="735303"/>
                        <a:pt x="2034058" y="762679"/>
                      </a:cubicBezTo>
                      <a:cubicBezTo>
                        <a:pt x="2033356" y="771804"/>
                        <a:pt x="2062838" y="994321"/>
                        <a:pt x="2062838" y="1097507"/>
                      </a:cubicBezTo>
                      <a:cubicBezTo>
                        <a:pt x="2062838" y="1116459"/>
                        <a:pt x="2063540" y="1136114"/>
                        <a:pt x="2048097" y="1151556"/>
                      </a:cubicBezTo>
                      <a:cubicBezTo>
                        <a:pt x="1998961" y="1165595"/>
                        <a:pt x="1664835" y="1180336"/>
                        <a:pt x="1616401" y="1164192"/>
                      </a:cubicBezTo>
                      <a:cubicBezTo>
                        <a:pt x="1566563" y="1148047"/>
                        <a:pt x="1547611" y="1124181"/>
                        <a:pt x="1546207" y="1070833"/>
                      </a:cubicBezTo>
                      <a:cubicBezTo>
                        <a:pt x="1545505" y="1039245"/>
                        <a:pt x="1547611" y="825854"/>
                        <a:pt x="1554630" y="750746"/>
                      </a:cubicBezTo>
                      <a:cubicBezTo>
                        <a:pt x="1557438" y="719159"/>
                        <a:pt x="1547611" y="710033"/>
                        <a:pt x="1516023" y="707225"/>
                      </a:cubicBezTo>
                      <a:cubicBezTo>
                        <a:pt x="1367211" y="692485"/>
                        <a:pt x="944640" y="610357"/>
                        <a:pt x="840752" y="569644"/>
                      </a:cubicBezTo>
                      <a:cubicBezTo>
                        <a:pt x="812675" y="558413"/>
                        <a:pt x="790914" y="575260"/>
                        <a:pt x="782491" y="609655"/>
                      </a:cubicBezTo>
                      <a:cubicBezTo>
                        <a:pt x="781087" y="611761"/>
                        <a:pt x="707383" y="853230"/>
                        <a:pt x="694046" y="896049"/>
                      </a:cubicBezTo>
                      <a:cubicBezTo>
                        <a:pt x="650525" y="889029"/>
                        <a:pt x="456086" y="806902"/>
                        <a:pt x="425903" y="785843"/>
                      </a:cubicBezTo>
                      <a:cubicBezTo>
                        <a:pt x="427307" y="747236"/>
                        <a:pt x="475741" y="552798"/>
                        <a:pt x="478549" y="488921"/>
                      </a:cubicBezTo>
                      <a:cubicBezTo>
                        <a:pt x="479953" y="455929"/>
                        <a:pt x="470827" y="432063"/>
                        <a:pt x="442048" y="412409"/>
                      </a:cubicBezTo>
                      <a:cubicBezTo>
                        <a:pt x="251820" y="286059"/>
                        <a:pt x="197771" y="247452"/>
                        <a:pt x="83354" y="53013"/>
                      </a:cubicBezTo>
                      <a:cubicBezTo>
                        <a:pt x="75632" y="40378"/>
                        <a:pt x="58084" y="3877"/>
                        <a:pt x="39833" y="5281"/>
                      </a:cubicBezTo>
                      <a:cubicBezTo>
                        <a:pt x="20179" y="5983"/>
                        <a:pt x="8246" y="23531"/>
                        <a:pt x="5438" y="40378"/>
                      </a:cubicBezTo>
                      <a:cubicBezTo>
                        <a:pt x="-4389" y="101447"/>
                        <a:pt x="524" y="146372"/>
                        <a:pt x="8948" y="199719"/>
                      </a:cubicBezTo>
                      <a:cubicBezTo>
                        <a:pt x="37727" y="329579"/>
                        <a:pt x="88267" y="695994"/>
                        <a:pt x="366940" y="1015379"/>
                      </a:cubicBezTo>
                      <a:cubicBezTo>
                        <a:pt x="423095" y="1079256"/>
                        <a:pt x="694748" y="1275801"/>
                        <a:pt x="755115" y="1296157"/>
                      </a:cubicBezTo>
                      <a:cubicBezTo>
                        <a:pt x="806357" y="1313706"/>
                        <a:pt x="847772" y="1333360"/>
                        <a:pt x="858301" y="1289840"/>
                      </a:cubicBezTo>
                      <a:cubicBezTo>
                        <a:pt x="884975" y="1182442"/>
                        <a:pt x="955169" y="981686"/>
                        <a:pt x="971314" y="961329"/>
                      </a:cubicBezTo>
                      <a:cubicBezTo>
                        <a:pt x="979737" y="950099"/>
                        <a:pt x="1003603" y="943781"/>
                        <a:pt x="1016940" y="946589"/>
                      </a:cubicBezTo>
                      <a:cubicBezTo>
                        <a:pt x="1080817" y="959925"/>
                        <a:pt x="1259813" y="1000638"/>
                        <a:pt x="1299122" y="1013975"/>
                      </a:cubicBezTo>
                      <a:cubicBezTo>
                        <a:pt x="1338431" y="1023803"/>
                        <a:pt x="1347556" y="1027312"/>
                        <a:pt x="1344047" y="1062410"/>
                      </a:cubicBezTo>
                      <a:cubicBezTo>
                        <a:pt x="1338431" y="1126286"/>
                        <a:pt x="1326498" y="1371265"/>
                        <a:pt x="1326498" y="1371265"/>
                      </a:cubicBezTo>
                      <a:cubicBezTo>
                        <a:pt x="1325094" y="1403555"/>
                        <a:pt x="1358086" y="1437950"/>
                        <a:pt x="1384058" y="1444970"/>
                      </a:cubicBezTo>
                      <a:cubicBezTo>
                        <a:pt x="1697827" y="1529203"/>
                        <a:pt x="1925959" y="1511654"/>
                        <a:pt x="2248853" y="1429527"/>
                      </a:cubicBezTo>
                      <a:cubicBezTo>
                        <a:pt x="2277633" y="1422507"/>
                        <a:pt x="2287460" y="1418998"/>
                        <a:pt x="2290268" y="1390218"/>
                      </a:cubicBezTo>
                      <a:cubicBezTo>
                        <a:pt x="2292374" y="1369159"/>
                        <a:pt x="2283951" y="1112248"/>
                        <a:pt x="2283951" y="1004850"/>
                      </a:cubicBezTo>
                      <a:cubicBezTo>
                        <a:pt x="2283951" y="980282"/>
                        <a:pt x="2291672" y="967647"/>
                        <a:pt x="2316942" y="964839"/>
                      </a:cubicBezTo>
                      <a:cubicBezTo>
                        <a:pt x="2366780" y="958522"/>
                        <a:pt x="2600528" y="912895"/>
                        <a:pt x="2654577" y="931146"/>
                      </a:cubicBezTo>
                      <a:cubicBezTo>
                        <a:pt x="2676338" y="938867"/>
                        <a:pt x="2682655" y="940271"/>
                        <a:pt x="2691079" y="962733"/>
                      </a:cubicBezTo>
                      <a:cubicBezTo>
                        <a:pt x="2691079" y="962733"/>
                        <a:pt x="2710031" y="1025908"/>
                        <a:pt x="2710031" y="1025908"/>
                      </a:cubicBezTo>
                      <a:cubicBezTo>
                        <a:pt x="2731090" y="1114353"/>
                        <a:pt x="2745128" y="1201395"/>
                        <a:pt x="2764783" y="1290542"/>
                      </a:cubicBezTo>
                      <a:cubicBezTo>
                        <a:pt x="2771101" y="1317917"/>
                        <a:pt x="2785841" y="1327043"/>
                        <a:pt x="2812515" y="1320023"/>
                      </a:cubicBezTo>
                      <a:cubicBezTo>
                        <a:pt x="2864459" y="1306686"/>
                        <a:pt x="3122775" y="1181038"/>
                        <a:pt x="3312300" y="936060"/>
                      </a:cubicBezTo>
                      <a:cubicBezTo>
                        <a:pt x="3400745" y="822344"/>
                        <a:pt x="3477257" y="703716"/>
                        <a:pt x="3519373" y="564731"/>
                      </a:cubicBezTo>
                      <a:cubicBezTo>
                        <a:pt x="3576231" y="392754"/>
                        <a:pt x="3584654" y="273424"/>
                        <a:pt x="3571318" y="122505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70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9" name="Freeform: Shape 58">
                  <a:extLst>
                    <a:ext uri="{FF2B5EF4-FFF2-40B4-BE49-F238E27FC236}">
                      <a16:creationId xmlns:a16="http://schemas.microsoft.com/office/drawing/2014/main" id="{91A0B3B3-D272-4B5C-9EBB-256803029CE0}"/>
                    </a:ext>
                  </a:extLst>
                </p:cNvPr>
                <p:cNvSpPr/>
                <p:nvPr/>
              </p:nvSpPr>
              <p:spPr>
                <a:xfrm>
                  <a:off x="5926669" y="4263534"/>
                  <a:ext cx="1102053" cy="807236"/>
                </a:xfrm>
                <a:custGeom>
                  <a:avLst/>
                  <a:gdLst>
                    <a:gd name="connsiteX0" fmla="*/ 42981 w 1102053"/>
                    <a:gd name="connsiteY0" fmla="*/ 551807 h 807236"/>
                    <a:gd name="connsiteX1" fmla="*/ 142658 w 1102053"/>
                    <a:gd name="connsiteY1" fmla="*/ 558124 h 807236"/>
                    <a:gd name="connsiteX2" fmla="*/ 430455 w 1102053"/>
                    <a:gd name="connsiteY2" fmla="*/ 466872 h 807236"/>
                    <a:gd name="connsiteX3" fmla="*/ 582075 w 1102053"/>
                    <a:gd name="connsiteY3" fmla="*/ 506180 h 807236"/>
                    <a:gd name="connsiteX4" fmla="*/ 1033425 w 1102053"/>
                    <a:gd name="connsiteY4" fmla="*/ 812228 h 807236"/>
                    <a:gd name="connsiteX5" fmla="*/ 1095197 w 1102053"/>
                    <a:gd name="connsiteY5" fmla="*/ 727995 h 807236"/>
                    <a:gd name="connsiteX6" fmla="*/ 620682 w 1102053"/>
                    <a:gd name="connsiteY6" fmla="*/ 39387 h 807236"/>
                    <a:gd name="connsiteX7" fmla="*/ 384126 w 1102053"/>
                    <a:gd name="connsiteY7" fmla="*/ 47108 h 807236"/>
                    <a:gd name="connsiteX8" fmla="*/ 31750 w 1102053"/>
                    <a:gd name="connsiteY8" fmla="*/ 384042 h 807236"/>
                    <a:gd name="connsiteX9" fmla="*/ 1566 w 1102053"/>
                    <a:gd name="connsiteY9" fmla="*/ 492141 h 807236"/>
                    <a:gd name="connsiteX10" fmla="*/ 42981 w 1102053"/>
                    <a:gd name="connsiteY10" fmla="*/ 551807 h 8072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102053" h="807236">
                      <a:moveTo>
                        <a:pt x="42981" y="551807"/>
                      </a:moveTo>
                      <a:cubicBezTo>
                        <a:pt x="75271" y="567250"/>
                        <a:pt x="108964" y="565144"/>
                        <a:pt x="142658" y="558124"/>
                      </a:cubicBezTo>
                      <a:cubicBezTo>
                        <a:pt x="181966" y="549701"/>
                        <a:pt x="370790" y="478804"/>
                        <a:pt x="430455" y="466872"/>
                      </a:cubicBezTo>
                      <a:cubicBezTo>
                        <a:pt x="487312" y="455640"/>
                        <a:pt x="539256" y="461256"/>
                        <a:pt x="582075" y="506180"/>
                      </a:cubicBezTo>
                      <a:cubicBezTo>
                        <a:pt x="601729" y="526537"/>
                        <a:pt x="907075" y="812228"/>
                        <a:pt x="1033425" y="812228"/>
                      </a:cubicBezTo>
                      <a:cubicBezTo>
                        <a:pt x="1091687" y="810122"/>
                        <a:pt x="1114851" y="782747"/>
                        <a:pt x="1095197" y="727995"/>
                      </a:cubicBezTo>
                      <a:cubicBezTo>
                        <a:pt x="1053080" y="606558"/>
                        <a:pt x="840390" y="181882"/>
                        <a:pt x="620682" y="39387"/>
                      </a:cubicBezTo>
                      <a:cubicBezTo>
                        <a:pt x="551189" y="-5538"/>
                        <a:pt x="496437" y="-23086"/>
                        <a:pt x="384126" y="47108"/>
                      </a:cubicBezTo>
                      <a:cubicBezTo>
                        <a:pt x="308316" y="109582"/>
                        <a:pt x="145465" y="198729"/>
                        <a:pt x="31750" y="384042"/>
                      </a:cubicBezTo>
                      <a:cubicBezTo>
                        <a:pt x="8586" y="421245"/>
                        <a:pt x="-4751" y="449323"/>
                        <a:pt x="1566" y="492141"/>
                      </a:cubicBezTo>
                      <a:cubicBezTo>
                        <a:pt x="6480" y="516008"/>
                        <a:pt x="21221" y="537066"/>
                        <a:pt x="42981" y="551807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701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90E82E5E-22D9-49E4-B2F2-90BF4E226F9C}"/>
                  </a:ext>
                </a:extLst>
              </p:cNvPr>
              <p:cNvSpPr/>
              <p:nvPr/>
            </p:nvSpPr>
            <p:spPr>
              <a:xfrm>
                <a:off x="5950628" y="4298453"/>
                <a:ext cx="1052917" cy="751081"/>
              </a:xfrm>
              <a:custGeom>
                <a:avLst/>
                <a:gdLst>
                  <a:gd name="connsiteX0" fmla="*/ 47801 w 1052917"/>
                  <a:gd name="connsiteY0" fmla="*/ 503551 h 751080"/>
                  <a:gd name="connsiteX1" fmla="*/ 140458 w 1052917"/>
                  <a:gd name="connsiteY1" fmla="*/ 486704 h 751080"/>
                  <a:gd name="connsiteX2" fmla="*/ 401581 w 1052917"/>
                  <a:gd name="connsiteY2" fmla="*/ 402471 h 751080"/>
                  <a:gd name="connsiteX3" fmla="*/ 578472 w 1052917"/>
                  <a:gd name="connsiteY3" fmla="*/ 450203 h 751080"/>
                  <a:gd name="connsiteX4" fmla="*/ 988407 w 1052917"/>
                  <a:gd name="connsiteY4" fmla="*/ 752741 h 751080"/>
                  <a:gd name="connsiteX5" fmla="*/ 1048072 w 1052917"/>
                  <a:gd name="connsiteY5" fmla="*/ 696586 h 751080"/>
                  <a:gd name="connsiteX6" fmla="*/ 594616 w 1052917"/>
                  <a:gd name="connsiteY6" fmla="*/ 38161 h 751080"/>
                  <a:gd name="connsiteX7" fmla="*/ 368590 w 1052917"/>
                  <a:gd name="connsiteY7" fmla="*/ 45181 h 751080"/>
                  <a:gd name="connsiteX8" fmla="*/ 31656 w 1052917"/>
                  <a:gd name="connsiteY8" fmla="*/ 367374 h 751080"/>
                  <a:gd name="connsiteX9" fmla="*/ 1473 w 1052917"/>
                  <a:gd name="connsiteY9" fmla="*/ 455819 h 751080"/>
                  <a:gd name="connsiteX10" fmla="*/ 47801 w 1052917"/>
                  <a:gd name="connsiteY10" fmla="*/ 503551 h 751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052917" h="751080">
                    <a:moveTo>
                      <a:pt x="47801" y="503551"/>
                    </a:moveTo>
                    <a:cubicBezTo>
                      <a:pt x="67456" y="506359"/>
                      <a:pt x="106765" y="502849"/>
                      <a:pt x="140458" y="486704"/>
                    </a:cubicBezTo>
                    <a:cubicBezTo>
                      <a:pt x="174853" y="469858"/>
                      <a:pt x="344724" y="414404"/>
                      <a:pt x="401581" y="402471"/>
                    </a:cubicBezTo>
                    <a:cubicBezTo>
                      <a:pt x="455631" y="391240"/>
                      <a:pt x="537759" y="407385"/>
                      <a:pt x="578472" y="450203"/>
                    </a:cubicBezTo>
                    <a:cubicBezTo>
                      <a:pt x="597424" y="469858"/>
                      <a:pt x="831172" y="693076"/>
                      <a:pt x="988407" y="752741"/>
                    </a:cubicBezTo>
                    <a:cubicBezTo>
                      <a:pt x="1030524" y="759761"/>
                      <a:pt x="1066323" y="749231"/>
                      <a:pt x="1048072" y="696586"/>
                    </a:cubicBezTo>
                    <a:cubicBezTo>
                      <a:pt x="1007360" y="580063"/>
                      <a:pt x="804498" y="174339"/>
                      <a:pt x="594616" y="38161"/>
                    </a:cubicBezTo>
                    <a:cubicBezTo>
                      <a:pt x="527931" y="-5359"/>
                      <a:pt x="475987" y="-22206"/>
                      <a:pt x="368590" y="45181"/>
                    </a:cubicBezTo>
                    <a:cubicBezTo>
                      <a:pt x="296290" y="104846"/>
                      <a:pt x="140458" y="190484"/>
                      <a:pt x="31656" y="367374"/>
                    </a:cubicBezTo>
                    <a:cubicBezTo>
                      <a:pt x="9896" y="403173"/>
                      <a:pt x="-4845" y="415106"/>
                      <a:pt x="1473" y="455819"/>
                    </a:cubicBezTo>
                    <a:cubicBezTo>
                      <a:pt x="4983" y="479685"/>
                      <a:pt x="24637" y="497935"/>
                      <a:pt x="47801" y="503551"/>
                    </a:cubicBez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 w="70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DF68DA08-7E6F-4307-A68A-2576EFD62642}"/>
                  </a:ext>
                </a:extLst>
              </p:cNvPr>
              <p:cNvSpPr/>
              <p:nvPr/>
            </p:nvSpPr>
            <p:spPr>
              <a:xfrm>
                <a:off x="3975058" y="4942486"/>
                <a:ext cx="3530782" cy="1417928"/>
              </a:xfrm>
              <a:custGeom>
                <a:avLst/>
                <a:gdLst>
                  <a:gd name="connsiteX0" fmla="*/ 3533255 w 3530782"/>
                  <a:gd name="connsiteY0" fmla="*/ 117834 h 1417928"/>
                  <a:gd name="connsiteX1" fmla="*/ 3519217 w 3530782"/>
                  <a:gd name="connsiteY1" fmla="*/ 26581 h 1417928"/>
                  <a:gd name="connsiteX2" fmla="*/ 3477802 w 3530782"/>
                  <a:gd name="connsiteY2" fmla="*/ 19561 h 1417928"/>
                  <a:gd name="connsiteX3" fmla="*/ 3375318 w 3530782"/>
                  <a:gd name="connsiteY3" fmla="*/ 195749 h 1417928"/>
                  <a:gd name="connsiteX4" fmla="*/ 2757606 w 3530782"/>
                  <a:gd name="connsiteY4" fmla="*/ 598666 h 1417928"/>
                  <a:gd name="connsiteX5" fmla="*/ 2077422 w 3530782"/>
                  <a:gd name="connsiteY5" fmla="*/ 703958 h 1417928"/>
                  <a:gd name="connsiteX6" fmla="*/ 2038815 w 3530782"/>
                  <a:gd name="connsiteY6" fmla="*/ 735545 h 1417928"/>
                  <a:gd name="connsiteX7" fmla="*/ 2067595 w 3530782"/>
                  <a:gd name="connsiteY7" fmla="*/ 1059142 h 1417928"/>
                  <a:gd name="connsiteX8" fmla="*/ 2045834 w 3530782"/>
                  <a:gd name="connsiteY8" fmla="*/ 1111086 h 1417928"/>
                  <a:gd name="connsiteX9" fmla="*/ 1586060 w 3530782"/>
                  <a:gd name="connsiteY9" fmla="*/ 1130740 h 1417928"/>
                  <a:gd name="connsiteX10" fmla="*/ 1494808 w 3530782"/>
                  <a:gd name="connsiteY10" fmla="*/ 1033872 h 1417928"/>
                  <a:gd name="connsiteX11" fmla="*/ 1503231 w 3530782"/>
                  <a:gd name="connsiteY11" fmla="*/ 717997 h 1417928"/>
                  <a:gd name="connsiteX12" fmla="*/ 1464624 w 3530782"/>
                  <a:gd name="connsiteY12" fmla="*/ 675880 h 1417928"/>
                  <a:gd name="connsiteX13" fmla="*/ 831470 w 3530782"/>
                  <a:gd name="connsiteY13" fmla="*/ 543212 h 1417928"/>
                  <a:gd name="connsiteX14" fmla="*/ 773208 w 3530782"/>
                  <a:gd name="connsiteY14" fmla="*/ 581819 h 1417928"/>
                  <a:gd name="connsiteX15" fmla="*/ 684763 w 3530782"/>
                  <a:gd name="connsiteY15" fmla="*/ 865405 h 1417928"/>
                  <a:gd name="connsiteX16" fmla="*/ 374504 w 3530782"/>
                  <a:gd name="connsiteY16" fmla="*/ 745372 h 1417928"/>
                  <a:gd name="connsiteX17" fmla="*/ 427150 w 3530782"/>
                  <a:gd name="connsiteY17" fmla="*/ 458979 h 1417928"/>
                  <a:gd name="connsiteX18" fmla="*/ 411707 w 3530782"/>
                  <a:gd name="connsiteY18" fmla="*/ 378255 h 1417928"/>
                  <a:gd name="connsiteX19" fmla="*/ 67052 w 3530782"/>
                  <a:gd name="connsiteY19" fmla="*/ 52553 h 1417928"/>
                  <a:gd name="connsiteX20" fmla="*/ 16512 w 3530782"/>
                  <a:gd name="connsiteY20" fmla="*/ 6224 h 1417928"/>
                  <a:gd name="connsiteX21" fmla="*/ 27743 w 3530782"/>
                  <a:gd name="connsiteY21" fmla="*/ 193644 h 1417928"/>
                  <a:gd name="connsiteX22" fmla="*/ 378715 w 3530782"/>
                  <a:gd name="connsiteY22" fmla="*/ 959465 h 1417928"/>
                  <a:gd name="connsiteX23" fmla="*/ 731794 w 3530782"/>
                  <a:gd name="connsiteY23" fmla="*/ 1209358 h 1417928"/>
                  <a:gd name="connsiteX24" fmla="*/ 813921 w 3530782"/>
                  <a:gd name="connsiteY24" fmla="*/ 1203742 h 1417928"/>
                  <a:gd name="connsiteX25" fmla="*/ 933954 w 3530782"/>
                  <a:gd name="connsiteY25" fmla="*/ 879444 h 1417928"/>
                  <a:gd name="connsiteX26" fmla="*/ 979580 w 3530782"/>
                  <a:gd name="connsiteY26" fmla="*/ 865405 h 1417928"/>
                  <a:gd name="connsiteX27" fmla="*/ 1296859 w 3530782"/>
                  <a:gd name="connsiteY27" fmla="*/ 937003 h 1417928"/>
                  <a:gd name="connsiteX28" fmla="*/ 1341784 w 3530782"/>
                  <a:gd name="connsiteY28" fmla="*/ 983332 h 1417928"/>
                  <a:gd name="connsiteX29" fmla="*/ 1331255 w 3530782"/>
                  <a:gd name="connsiteY29" fmla="*/ 1295697 h 1417928"/>
                  <a:gd name="connsiteX30" fmla="*/ 1388814 w 3530782"/>
                  <a:gd name="connsiteY30" fmla="*/ 1366593 h 1417928"/>
                  <a:gd name="connsiteX31" fmla="*/ 2204474 w 3530782"/>
                  <a:gd name="connsiteY31" fmla="*/ 1351853 h 1417928"/>
                  <a:gd name="connsiteX32" fmla="*/ 2245889 w 3530782"/>
                  <a:gd name="connsiteY32" fmla="*/ 1313947 h 1417928"/>
                  <a:gd name="connsiteX33" fmla="*/ 2239571 w 3530782"/>
                  <a:gd name="connsiteY33" fmla="*/ 927878 h 1417928"/>
                  <a:gd name="connsiteX34" fmla="*/ 2272562 w 3530782"/>
                  <a:gd name="connsiteY34" fmla="*/ 889271 h 1417928"/>
                  <a:gd name="connsiteX35" fmla="*/ 2638276 w 3530782"/>
                  <a:gd name="connsiteY35" fmla="*/ 849962 h 1417928"/>
                  <a:gd name="connsiteX36" fmla="*/ 2688816 w 3530782"/>
                  <a:gd name="connsiteY36" fmla="*/ 880146 h 1417928"/>
                  <a:gd name="connsiteX37" fmla="*/ 2762520 w 3530782"/>
                  <a:gd name="connsiteY37" fmla="*/ 1203040 h 1417928"/>
                  <a:gd name="connsiteX38" fmla="*/ 2803233 w 3530782"/>
                  <a:gd name="connsiteY38" fmla="*/ 1224099 h 1417928"/>
                  <a:gd name="connsiteX39" fmla="*/ 3254583 w 3530782"/>
                  <a:gd name="connsiteY39" fmla="*/ 858385 h 1417928"/>
                  <a:gd name="connsiteX40" fmla="*/ 3453936 w 3530782"/>
                  <a:gd name="connsiteY40" fmla="*/ 543914 h 1417928"/>
                  <a:gd name="connsiteX41" fmla="*/ 3533255 w 3530782"/>
                  <a:gd name="connsiteY41" fmla="*/ 117834 h 1417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3530782" h="1417928">
                    <a:moveTo>
                      <a:pt x="3533255" y="117834"/>
                    </a:moveTo>
                    <a:cubicBezTo>
                      <a:pt x="3530448" y="86948"/>
                      <a:pt x="3532553" y="56062"/>
                      <a:pt x="3519217" y="26581"/>
                    </a:cubicBezTo>
                    <a:cubicBezTo>
                      <a:pt x="3506582" y="-2199"/>
                      <a:pt x="3486225" y="-12026"/>
                      <a:pt x="3477802" y="19561"/>
                    </a:cubicBezTo>
                    <a:cubicBezTo>
                      <a:pt x="3468676" y="55360"/>
                      <a:pt x="3398482" y="169777"/>
                      <a:pt x="3375318" y="195749"/>
                    </a:cubicBezTo>
                    <a:cubicBezTo>
                      <a:pt x="3211765" y="379659"/>
                      <a:pt x="2957661" y="529173"/>
                      <a:pt x="2757606" y="598666"/>
                    </a:cubicBezTo>
                    <a:cubicBezTo>
                      <a:pt x="2498589" y="668158"/>
                      <a:pt x="2375047" y="693428"/>
                      <a:pt x="2077422" y="703958"/>
                    </a:cubicBezTo>
                    <a:cubicBezTo>
                      <a:pt x="2049344" y="704659"/>
                      <a:pt x="2040219" y="709573"/>
                      <a:pt x="2038815" y="735545"/>
                    </a:cubicBezTo>
                    <a:cubicBezTo>
                      <a:pt x="2038113" y="744670"/>
                      <a:pt x="2067595" y="958763"/>
                      <a:pt x="2067595" y="1059142"/>
                    </a:cubicBezTo>
                    <a:cubicBezTo>
                      <a:pt x="2067595" y="1077392"/>
                      <a:pt x="2061277" y="1096345"/>
                      <a:pt x="2045834" y="1111086"/>
                    </a:cubicBezTo>
                    <a:cubicBezTo>
                      <a:pt x="1996698" y="1125124"/>
                      <a:pt x="1634495" y="1145481"/>
                      <a:pt x="1586060" y="1130740"/>
                    </a:cubicBezTo>
                    <a:cubicBezTo>
                      <a:pt x="1536223" y="1115297"/>
                      <a:pt x="1496212" y="1085114"/>
                      <a:pt x="1494808" y="1033872"/>
                    </a:cubicBezTo>
                    <a:cubicBezTo>
                      <a:pt x="1494106" y="1003688"/>
                      <a:pt x="1496212" y="790297"/>
                      <a:pt x="1503231" y="717997"/>
                    </a:cubicBezTo>
                    <a:cubicBezTo>
                      <a:pt x="1506039" y="687813"/>
                      <a:pt x="1496212" y="678687"/>
                      <a:pt x="1464624" y="675880"/>
                    </a:cubicBezTo>
                    <a:cubicBezTo>
                      <a:pt x="1315812" y="661841"/>
                      <a:pt x="935358" y="582521"/>
                      <a:pt x="831470" y="543212"/>
                    </a:cubicBezTo>
                    <a:cubicBezTo>
                      <a:pt x="803392" y="532683"/>
                      <a:pt x="781632" y="548828"/>
                      <a:pt x="773208" y="581819"/>
                    </a:cubicBezTo>
                    <a:cubicBezTo>
                      <a:pt x="771804" y="583925"/>
                      <a:pt x="698100" y="823990"/>
                      <a:pt x="684763" y="865405"/>
                    </a:cubicBezTo>
                    <a:cubicBezTo>
                      <a:pt x="641243" y="858385"/>
                      <a:pt x="404687" y="765729"/>
                      <a:pt x="374504" y="745372"/>
                    </a:cubicBezTo>
                    <a:cubicBezTo>
                      <a:pt x="375908" y="708169"/>
                      <a:pt x="424342" y="520750"/>
                      <a:pt x="427150" y="458979"/>
                    </a:cubicBezTo>
                    <a:cubicBezTo>
                      <a:pt x="428554" y="427391"/>
                      <a:pt x="440487" y="396505"/>
                      <a:pt x="411707" y="378255"/>
                    </a:cubicBezTo>
                    <a:cubicBezTo>
                      <a:pt x="221480" y="256117"/>
                      <a:pt x="181469" y="239972"/>
                      <a:pt x="67052" y="52553"/>
                    </a:cubicBezTo>
                    <a:cubicBezTo>
                      <a:pt x="59331" y="40620"/>
                      <a:pt x="34762" y="4820"/>
                      <a:pt x="16512" y="6224"/>
                    </a:cubicBezTo>
                    <a:cubicBezTo>
                      <a:pt x="-22797" y="9734"/>
                      <a:pt x="19320" y="142402"/>
                      <a:pt x="27743" y="193644"/>
                    </a:cubicBezTo>
                    <a:cubicBezTo>
                      <a:pt x="56523" y="318590"/>
                      <a:pt x="100043" y="651312"/>
                      <a:pt x="378715" y="959465"/>
                    </a:cubicBezTo>
                    <a:cubicBezTo>
                      <a:pt x="434871" y="1021236"/>
                      <a:pt x="671426" y="1189703"/>
                      <a:pt x="731794" y="1209358"/>
                    </a:cubicBezTo>
                    <a:cubicBezTo>
                      <a:pt x="783036" y="1226204"/>
                      <a:pt x="803392" y="1245157"/>
                      <a:pt x="813921" y="1203742"/>
                    </a:cubicBezTo>
                    <a:cubicBezTo>
                      <a:pt x="840595" y="1099854"/>
                      <a:pt x="917809" y="899800"/>
                      <a:pt x="933954" y="879444"/>
                    </a:cubicBezTo>
                    <a:cubicBezTo>
                      <a:pt x="942377" y="868915"/>
                      <a:pt x="966243" y="862597"/>
                      <a:pt x="979580" y="865405"/>
                    </a:cubicBezTo>
                    <a:cubicBezTo>
                      <a:pt x="1043457" y="878040"/>
                      <a:pt x="1257550" y="925070"/>
                      <a:pt x="1296859" y="937003"/>
                    </a:cubicBezTo>
                    <a:cubicBezTo>
                      <a:pt x="1336168" y="946129"/>
                      <a:pt x="1345293" y="949638"/>
                      <a:pt x="1341784" y="983332"/>
                    </a:cubicBezTo>
                    <a:cubicBezTo>
                      <a:pt x="1336168" y="1045103"/>
                      <a:pt x="1331255" y="1295697"/>
                      <a:pt x="1331255" y="1295697"/>
                    </a:cubicBezTo>
                    <a:cubicBezTo>
                      <a:pt x="1329851" y="1327284"/>
                      <a:pt x="1362842" y="1360276"/>
                      <a:pt x="1388814" y="1366593"/>
                    </a:cubicBezTo>
                    <a:cubicBezTo>
                      <a:pt x="1702583" y="1448019"/>
                      <a:pt x="1881579" y="1431172"/>
                      <a:pt x="2204474" y="1351853"/>
                    </a:cubicBezTo>
                    <a:cubicBezTo>
                      <a:pt x="2233254" y="1344833"/>
                      <a:pt x="2243081" y="1341323"/>
                      <a:pt x="2245889" y="1313947"/>
                    </a:cubicBezTo>
                    <a:cubicBezTo>
                      <a:pt x="2247994" y="1293591"/>
                      <a:pt x="2239571" y="1031765"/>
                      <a:pt x="2239571" y="927878"/>
                    </a:cubicBezTo>
                    <a:cubicBezTo>
                      <a:pt x="2239571" y="904012"/>
                      <a:pt x="2247293" y="892079"/>
                      <a:pt x="2272562" y="889271"/>
                    </a:cubicBezTo>
                    <a:cubicBezTo>
                      <a:pt x="2322401" y="882954"/>
                      <a:pt x="2584226" y="831711"/>
                      <a:pt x="2638276" y="849962"/>
                    </a:cubicBezTo>
                    <a:cubicBezTo>
                      <a:pt x="2660036" y="856981"/>
                      <a:pt x="2680393" y="859087"/>
                      <a:pt x="2688816" y="880146"/>
                    </a:cubicBezTo>
                    <a:cubicBezTo>
                      <a:pt x="2681797" y="851366"/>
                      <a:pt x="2742164" y="1113893"/>
                      <a:pt x="2762520" y="1203040"/>
                    </a:cubicBezTo>
                    <a:cubicBezTo>
                      <a:pt x="2768837" y="1229714"/>
                      <a:pt x="2776559" y="1231118"/>
                      <a:pt x="2803233" y="1224099"/>
                    </a:cubicBezTo>
                    <a:cubicBezTo>
                      <a:pt x="2855177" y="1211464"/>
                      <a:pt x="3052423" y="1092835"/>
                      <a:pt x="3254583" y="858385"/>
                    </a:cubicBezTo>
                    <a:cubicBezTo>
                      <a:pt x="3346538" y="751690"/>
                      <a:pt x="3411819" y="677986"/>
                      <a:pt x="3453936" y="543914"/>
                    </a:cubicBezTo>
                    <a:cubicBezTo>
                      <a:pt x="3510091" y="378255"/>
                      <a:pt x="3546592" y="263136"/>
                      <a:pt x="3533255" y="117834"/>
                    </a:cubicBez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 w="70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C078EC2D-496C-4EE7-A25F-5BD94AEB5F89}"/>
                  </a:ext>
                </a:extLst>
              </p:cNvPr>
              <p:cNvSpPr/>
              <p:nvPr/>
            </p:nvSpPr>
            <p:spPr>
              <a:xfrm>
                <a:off x="4004907" y="5005568"/>
                <a:ext cx="7019" cy="77214"/>
              </a:xfrm>
              <a:custGeom>
                <a:avLst/>
                <a:gdLst>
                  <a:gd name="connsiteX0" fmla="*/ 702 w 7019"/>
                  <a:gd name="connsiteY0" fmla="*/ 30886 h 77213"/>
                  <a:gd name="connsiteX1" fmla="*/ 5616 w 7019"/>
                  <a:gd name="connsiteY1" fmla="*/ 80724 h 77213"/>
                  <a:gd name="connsiteX2" fmla="*/ 11933 w 7019"/>
                  <a:gd name="connsiteY2" fmla="*/ 0 h 77213"/>
                  <a:gd name="connsiteX3" fmla="*/ 702 w 7019"/>
                  <a:gd name="connsiteY3" fmla="*/ 30886 h 772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019" h="77213">
                    <a:moveTo>
                      <a:pt x="702" y="30886"/>
                    </a:moveTo>
                    <a:cubicBezTo>
                      <a:pt x="1404" y="47733"/>
                      <a:pt x="-3510" y="64579"/>
                      <a:pt x="5616" y="80724"/>
                    </a:cubicBezTo>
                    <a:cubicBezTo>
                      <a:pt x="16847" y="54752"/>
                      <a:pt x="11933" y="27376"/>
                      <a:pt x="11933" y="0"/>
                    </a:cubicBezTo>
                    <a:cubicBezTo>
                      <a:pt x="3510" y="8423"/>
                      <a:pt x="702" y="18953"/>
                      <a:pt x="702" y="30886"/>
                    </a:cubicBezTo>
                    <a:close/>
                  </a:path>
                </a:pathLst>
              </a:custGeom>
              <a:solidFill>
                <a:srgbClr val="808080"/>
              </a:solidFill>
              <a:ln w="70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53BAC9E4-4366-4C3D-923D-9887D74EA1EB}"/>
                  </a:ext>
                </a:extLst>
              </p:cNvPr>
              <p:cNvSpPr/>
              <p:nvPr/>
            </p:nvSpPr>
            <p:spPr>
              <a:xfrm>
                <a:off x="4005547" y="5013261"/>
                <a:ext cx="3348277" cy="1256481"/>
              </a:xfrm>
              <a:custGeom>
                <a:avLst/>
                <a:gdLst>
                  <a:gd name="connsiteX0" fmla="*/ 18312 w 3348276"/>
                  <a:gd name="connsiteY0" fmla="*/ 28 h 1256481"/>
                  <a:gd name="connsiteX1" fmla="*/ 61131 w 3348276"/>
                  <a:gd name="connsiteY1" fmla="*/ 84261 h 1256481"/>
                  <a:gd name="connsiteX2" fmla="*/ 318745 w 3348276"/>
                  <a:gd name="connsiteY2" fmla="*/ 299758 h 1256481"/>
                  <a:gd name="connsiteX3" fmla="*/ 374198 w 3348276"/>
                  <a:gd name="connsiteY3" fmla="*/ 402944 h 1256481"/>
                  <a:gd name="connsiteX4" fmla="*/ 328572 w 3348276"/>
                  <a:gd name="connsiteY4" fmla="*/ 668279 h 1256481"/>
                  <a:gd name="connsiteX5" fmla="*/ 348226 w 3348276"/>
                  <a:gd name="connsiteY5" fmla="*/ 694953 h 1256481"/>
                  <a:gd name="connsiteX6" fmla="*/ 417017 w 3348276"/>
                  <a:gd name="connsiteY6" fmla="*/ 725839 h 1256481"/>
                  <a:gd name="connsiteX7" fmla="*/ 593205 w 3348276"/>
                  <a:gd name="connsiteY7" fmla="*/ 803755 h 1256481"/>
                  <a:gd name="connsiteX8" fmla="*/ 658486 w 3348276"/>
                  <a:gd name="connsiteY8" fmla="*/ 812178 h 1256481"/>
                  <a:gd name="connsiteX9" fmla="*/ 775711 w 3348276"/>
                  <a:gd name="connsiteY9" fmla="*/ 798139 h 1256481"/>
                  <a:gd name="connsiteX10" fmla="*/ 832568 w 3348276"/>
                  <a:gd name="connsiteY10" fmla="*/ 746897 h 1256481"/>
                  <a:gd name="connsiteX11" fmla="*/ 864156 w 3348276"/>
                  <a:gd name="connsiteY11" fmla="*/ 544035 h 1256481"/>
                  <a:gd name="connsiteX12" fmla="*/ 871175 w 3348276"/>
                  <a:gd name="connsiteY12" fmla="*/ 515957 h 1256481"/>
                  <a:gd name="connsiteX13" fmla="*/ 916100 w 3348276"/>
                  <a:gd name="connsiteY13" fmla="*/ 522275 h 1256481"/>
                  <a:gd name="connsiteX14" fmla="*/ 1424308 w 3348276"/>
                  <a:gd name="connsiteY14" fmla="*/ 617037 h 1256481"/>
                  <a:gd name="connsiteX15" fmla="*/ 1455895 w 3348276"/>
                  <a:gd name="connsiteY15" fmla="*/ 665471 h 1256481"/>
                  <a:gd name="connsiteX16" fmla="*/ 1452386 w 3348276"/>
                  <a:gd name="connsiteY16" fmla="*/ 902027 h 1256481"/>
                  <a:gd name="connsiteX17" fmla="*/ 1461511 w 3348276"/>
                  <a:gd name="connsiteY17" fmla="*/ 1016444 h 1256481"/>
                  <a:gd name="connsiteX18" fmla="*/ 1513455 w 3348276"/>
                  <a:gd name="connsiteY18" fmla="*/ 1068388 h 1256481"/>
                  <a:gd name="connsiteX19" fmla="*/ 1783703 w 3348276"/>
                  <a:gd name="connsiteY19" fmla="*/ 1081023 h 1256481"/>
                  <a:gd name="connsiteX20" fmla="*/ 2018855 w 3348276"/>
                  <a:gd name="connsiteY20" fmla="*/ 1057859 h 1256481"/>
                  <a:gd name="connsiteX21" fmla="*/ 2119233 w 3348276"/>
                  <a:gd name="connsiteY21" fmla="*/ 977837 h 1256481"/>
                  <a:gd name="connsiteX22" fmla="*/ 2164158 w 3348276"/>
                  <a:gd name="connsiteY22" fmla="*/ 876757 h 1256481"/>
                  <a:gd name="connsiteX23" fmla="*/ 2157840 w 3348276"/>
                  <a:gd name="connsiteY23" fmla="*/ 666173 h 1256481"/>
                  <a:gd name="connsiteX24" fmla="*/ 2298229 w 3348276"/>
                  <a:gd name="connsiteY24" fmla="*/ 640903 h 1256481"/>
                  <a:gd name="connsiteX25" fmla="*/ 3091427 w 3348276"/>
                  <a:gd name="connsiteY25" fmla="*/ 380482 h 1256481"/>
                  <a:gd name="connsiteX26" fmla="*/ 3327982 w 3348276"/>
                  <a:gd name="connsiteY26" fmla="*/ 152350 h 1256481"/>
                  <a:gd name="connsiteX27" fmla="*/ 3350444 w 3348276"/>
                  <a:gd name="connsiteY27" fmla="*/ 179024 h 1256481"/>
                  <a:gd name="connsiteX28" fmla="*/ 3168640 w 3348276"/>
                  <a:gd name="connsiteY28" fmla="*/ 575623 h 1256481"/>
                  <a:gd name="connsiteX29" fmla="*/ 2818370 w 3348276"/>
                  <a:gd name="connsiteY29" fmla="*/ 931509 h 1256481"/>
                  <a:gd name="connsiteX30" fmla="*/ 2753089 w 3348276"/>
                  <a:gd name="connsiteY30" fmla="*/ 907642 h 1256481"/>
                  <a:gd name="connsiteX31" fmla="*/ 2710973 w 3348276"/>
                  <a:gd name="connsiteY31" fmla="*/ 727243 h 1256481"/>
                  <a:gd name="connsiteX32" fmla="*/ 2657625 w 3348276"/>
                  <a:gd name="connsiteY32" fmla="*/ 692145 h 1256481"/>
                  <a:gd name="connsiteX33" fmla="*/ 2540400 w 3348276"/>
                  <a:gd name="connsiteY33" fmla="*/ 708290 h 1256481"/>
                  <a:gd name="connsiteX34" fmla="*/ 2421069 w 3348276"/>
                  <a:gd name="connsiteY34" fmla="*/ 726541 h 1256481"/>
                  <a:gd name="connsiteX35" fmla="*/ 2268748 w 3348276"/>
                  <a:gd name="connsiteY35" fmla="*/ 769359 h 1256481"/>
                  <a:gd name="connsiteX36" fmla="*/ 2197149 w 3348276"/>
                  <a:gd name="connsiteY36" fmla="*/ 831130 h 1256481"/>
                  <a:gd name="connsiteX37" fmla="*/ 2185216 w 3348276"/>
                  <a:gd name="connsiteY37" fmla="*/ 869035 h 1256481"/>
                  <a:gd name="connsiteX38" fmla="*/ 2190130 w 3348276"/>
                  <a:gd name="connsiteY38" fmla="*/ 1170872 h 1256481"/>
                  <a:gd name="connsiteX39" fmla="*/ 2156436 w 3348276"/>
                  <a:gd name="connsiteY39" fmla="*/ 1198248 h 1256481"/>
                  <a:gd name="connsiteX40" fmla="*/ 1762645 w 3348276"/>
                  <a:gd name="connsiteY40" fmla="*/ 1257913 h 1256481"/>
                  <a:gd name="connsiteX41" fmla="*/ 1458703 w 3348276"/>
                  <a:gd name="connsiteY41" fmla="*/ 1228431 h 1256481"/>
                  <a:gd name="connsiteX42" fmla="*/ 1390614 w 3348276"/>
                  <a:gd name="connsiteY42" fmla="*/ 1137178 h 1256481"/>
                  <a:gd name="connsiteX43" fmla="*/ 1396932 w 3348276"/>
                  <a:gd name="connsiteY43" fmla="*/ 903431 h 1256481"/>
                  <a:gd name="connsiteX44" fmla="*/ 1335863 w 3348276"/>
                  <a:gd name="connsiteY44" fmla="*/ 824813 h 1256481"/>
                  <a:gd name="connsiteX45" fmla="*/ 1043854 w 3348276"/>
                  <a:gd name="connsiteY45" fmla="*/ 767955 h 1256481"/>
                  <a:gd name="connsiteX46" fmla="*/ 918908 w 3348276"/>
                  <a:gd name="connsiteY46" fmla="*/ 781292 h 1256481"/>
                  <a:gd name="connsiteX47" fmla="*/ 862752 w 3348276"/>
                  <a:gd name="connsiteY47" fmla="*/ 841659 h 1256481"/>
                  <a:gd name="connsiteX48" fmla="*/ 784836 w 3348276"/>
                  <a:gd name="connsiteY48" fmla="*/ 1042416 h 1256481"/>
                  <a:gd name="connsiteX49" fmla="*/ 751845 w 3348276"/>
                  <a:gd name="connsiteY49" fmla="*/ 1048031 h 1256481"/>
                  <a:gd name="connsiteX50" fmla="*/ 461239 w 3348276"/>
                  <a:gd name="connsiteY50" fmla="*/ 923787 h 1256481"/>
                  <a:gd name="connsiteX51" fmla="*/ 268205 w 3348276"/>
                  <a:gd name="connsiteY51" fmla="*/ 753916 h 1256481"/>
                  <a:gd name="connsiteX52" fmla="*/ 34457 w 3348276"/>
                  <a:gd name="connsiteY52" fmla="*/ 195870 h 1256481"/>
                  <a:gd name="connsiteX53" fmla="*/ 62 w 3348276"/>
                  <a:gd name="connsiteY53" fmla="*/ 27404 h 1256481"/>
                  <a:gd name="connsiteX54" fmla="*/ 18312 w 3348276"/>
                  <a:gd name="connsiteY54" fmla="*/ 28 h 12564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</a:cxnLst>
                <a:rect l="l" t="t" r="r" b="b"/>
                <a:pathLst>
                  <a:path w="3348276" h="1256481">
                    <a:moveTo>
                      <a:pt x="18312" y="28"/>
                    </a:moveTo>
                    <a:cubicBezTo>
                      <a:pt x="23928" y="11961"/>
                      <a:pt x="55515" y="75838"/>
                      <a:pt x="61131" y="84261"/>
                    </a:cubicBezTo>
                    <a:cubicBezTo>
                      <a:pt x="125008" y="182534"/>
                      <a:pt x="219771" y="244305"/>
                      <a:pt x="318745" y="299758"/>
                    </a:cubicBezTo>
                    <a:cubicBezTo>
                      <a:pt x="379814" y="334153"/>
                      <a:pt x="381218" y="332749"/>
                      <a:pt x="374198" y="402944"/>
                    </a:cubicBezTo>
                    <a:cubicBezTo>
                      <a:pt x="367179" y="472437"/>
                      <a:pt x="329976" y="647923"/>
                      <a:pt x="328572" y="668279"/>
                    </a:cubicBezTo>
                    <a:cubicBezTo>
                      <a:pt x="327870" y="682318"/>
                      <a:pt x="336293" y="688636"/>
                      <a:pt x="348226" y="694953"/>
                    </a:cubicBezTo>
                    <a:cubicBezTo>
                      <a:pt x="370689" y="706184"/>
                      <a:pt x="393853" y="717416"/>
                      <a:pt x="417017" y="725839"/>
                    </a:cubicBezTo>
                    <a:cubicBezTo>
                      <a:pt x="478086" y="747599"/>
                      <a:pt x="534944" y="777081"/>
                      <a:pt x="593205" y="803755"/>
                    </a:cubicBezTo>
                    <a:cubicBezTo>
                      <a:pt x="614965" y="813582"/>
                      <a:pt x="635322" y="817091"/>
                      <a:pt x="658486" y="812178"/>
                    </a:cubicBezTo>
                    <a:cubicBezTo>
                      <a:pt x="697795" y="807966"/>
                      <a:pt x="736402" y="803052"/>
                      <a:pt x="775711" y="798139"/>
                    </a:cubicBezTo>
                    <a:cubicBezTo>
                      <a:pt x="814318" y="793225"/>
                      <a:pt x="824145" y="785504"/>
                      <a:pt x="832568" y="746897"/>
                    </a:cubicBezTo>
                    <a:cubicBezTo>
                      <a:pt x="846607" y="679510"/>
                      <a:pt x="857838" y="612124"/>
                      <a:pt x="864156" y="544035"/>
                    </a:cubicBezTo>
                    <a:cubicBezTo>
                      <a:pt x="864858" y="534208"/>
                      <a:pt x="861348" y="523679"/>
                      <a:pt x="871175" y="515957"/>
                    </a:cubicBezTo>
                    <a:cubicBezTo>
                      <a:pt x="887320" y="506832"/>
                      <a:pt x="901359" y="518765"/>
                      <a:pt x="916100" y="522275"/>
                    </a:cubicBezTo>
                    <a:cubicBezTo>
                      <a:pt x="1083865" y="562286"/>
                      <a:pt x="1251629" y="600892"/>
                      <a:pt x="1424308" y="617037"/>
                    </a:cubicBezTo>
                    <a:cubicBezTo>
                      <a:pt x="1449578" y="619143"/>
                      <a:pt x="1458703" y="632480"/>
                      <a:pt x="1455895" y="665471"/>
                    </a:cubicBezTo>
                    <a:cubicBezTo>
                      <a:pt x="1449578" y="744089"/>
                      <a:pt x="1451684" y="823409"/>
                      <a:pt x="1452386" y="902027"/>
                    </a:cubicBezTo>
                    <a:cubicBezTo>
                      <a:pt x="1452386" y="939932"/>
                      <a:pt x="1453088" y="978539"/>
                      <a:pt x="1461511" y="1016444"/>
                    </a:cubicBezTo>
                    <a:cubicBezTo>
                      <a:pt x="1468530" y="1047330"/>
                      <a:pt x="1481867" y="1061369"/>
                      <a:pt x="1513455" y="1068388"/>
                    </a:cubicBezTo>
                    <a:cubicBezTo>
                      <a:pt x="1602602" y="1087340"/>
                      <a:pt x="1693153" y="1081023"/>
                      <a:pt x="1783703" y="1081023"/>
                    </a:cubicBezTo>
                    <a:cubicBezTo>
                      <a:pt x="1849686" y="1081023"/>
                      <a:pt x="2007624" y="1065580"/>
                      <a:pt x="2018855" y="1057859"/>
                    </a:cubicBezTo>
                    <a:cubicBezTo>
                      <a:pt x="2031490" y="1056455"/>
                      <a:pt x="2094665" y="996789"/>
                      <a:pt x="2119233" y="977837"/>
                    </a:cubicBezTo>
                    <a:cubicBezTo>
                      <a:pt x="2152225" y="951865"/>
                      <a:pt x="2163456" y="916768"/>
                      <a:pt x="2164158" y="876757"/>
                    </a:cubicBezTo>
                    <a:cubicBezTo>
                      <a:pt x="2166263" y="814284"/>
                      <a:pt x="2151523" y="678809"/>
                      <a:pt x="2157840" y="666173"/>
                    </a:cubicBezTo>
                    <a:cubicBezTo>
                      <a:pt x="2174687" y="647923"/>
                      <a:pt x="2265940" y="643711"/>
                      <a:pt x="2298229" y="640903"/>
                    </a:cubicBezTo>
                    <a:cubicBezTo>
                      <a:pt x="2754493" y="605104"/>
                      <a:pt x="3064753" y="408560"/>
                      <a:pt x="3091427" y="380482"/>
                    </a:cubicBezTo>
                    <a:cubicBezTo>
                      <a:pt x="3161621" y="325730"/>
                      <a:pt x="3265509" y="216227"/>
                      <a:pt x="3327982" y="152350"/>
                    </a:cubicBezTo>
                    <a:cubicBezTo>
                      <a:pt x="3349743" y="151648"/>
                      <a:pt x="3354656" y="155860"/>
                      <a:pt x="3350444" y="179024"/>
                    </a:cubicBezTo>
                    <a:cubicBezTo>
                      <a:pt x="3305520" y="361529"/>
                      <a:pt x="3210757" y="500514"/>
                      <a:pt x="3168640" y="575623"/>
                    </a:cubicBezTo>
                    <a:cubicBezTo>
                      <a:pt x="3050714" y="784802"/>
                      <a:pt x="2826091" y="927297"/>
                      <a:pt x="2818370" y="931509"/>
                    </a:cubicBezTo>
                    <a:cubicBezTo>
                      <a:pt x="2781167" y="953269"/>
                      <a:pt x="2767128" y="948355"/>
                      <a:pt x="2753089" y="907642"/>
                    </a:cubicBezTo>
                    <a:cubicBezTo>
                      <a:pt x="2739051" y="865526"/>
                      <a:pt x="2715886" y="743387"/>
                      <a:pt x="2710973" y="727243"/>
                    </a:cubicBezTo>
                    <a:cubicBezTo>
                      <a:pt x="2701145" y="695655"/>
                      <a:pt x="2689914" y="688636"/>
                      <a:pt x="2657625" y="692145"/>
                    </a:cubicBezTo>
                    <a:cubicBezTo>
                      <a:pt x="2618316" y="696357"/>
                      <a:pt x="2579709" y="704780"/>
                      <a:pt x="2540400" y="708290"/>
                    </a:cubicBezTo>
                    <a:cubicBezTo>
                      <a:pt x="2498985" y="711800"/>
                      <a:pt x="2474417" y="718819"/>
                      <a:pt x="2421069" y="726541"/>
                    </a:cubicBezTo>
                    <a:cubicBezTo>
                      <a:pt x="2348067" y="742685"/>
                      <a:pt x="2312268" y="733560"/>
                      <a:pt x="2268748" y="769359"/>
                    </a:cubicBezTo>
                    <a:cubicBezTo>
                      <a:pt x="2244180" y="789014"/>
                      <a:pt x="2221015" y="801649"/>
                      <a:pt x="2197149" y="831130"/>
                    </a:cubicBezTo>
                    <a:cubicBezTo>
                      <a:pt x="2191534" y="836044"/>
                      <a:pt x="2185216" y="855698"/>
                      <a:pt x="2185216" y="869035"/>
                    </a:cubicBezTo>
                    <a:cubicBezTo>
                      <a:pt x="2186620" y="969413"/>
                      <a:pt x="2188024" y="1069791"/>
                      <a:pt x="2190130" y="1170872"/>
                    </a:cubicBezTo>
                    <a:cubicBezTo>
                      <a:pt x="2185216" y="1187719"/>
                      <a:pt x="2171177" y="1193334"/>
                      <a:pt x="2156436" y="1198248"/>
                    </a:cubicBezTo>
                    <a:cubicBezTo>
                      <a:pt x="2054654" y="1234047"/>
                      <a:pt x="1836349" y="1255807"/>
                      <a:pt x="1762645" y="1257913"/>
                    </a:cubicBezTo>
                    <a:cubicBezTo>
                      <a:pt x="1660863" y="1260721"/>
                      <a:pt x="1558379" y="1259317"/>
                      <a:pt x="1458703" y="1228431"/>
                    </a:cubicBezTo>
                    <a:cubicBezTo>
                      <a:pt x="1401144" y="1210883"/>
                      <a:pt x="1392018" y="1196142"/>
                      <a:pt x="1390614" y="1137178"/>
                    </a:cubicBezTo>
                    <a:cubicBezTo>
                      <a:pt x="1388509" y="1059262"/>
                      <a:pt x="1400442" y="982048"/>
                      <a:pt x="1396932" y="903431"/>
                    </a:cubicBezTo>
                    <a:cubicBezTo>
                      <a:pt x="1394826" y="850083"/>
                      <a:pt x="1387105" y="836746"/>
                      <a:pt x="1335863" y="824813"/>
                    </a:cubicBezTo>
                    <a:cubicBezTo>
                      <a:pt x="1238994" y="803052"/>
                      <a:pt x="1140722" y="788312"/>
                      <a:pt x="1043854" y="767955"/>
                    </a:cubicBezTo>
                    <a:cubicBezTo>
                      <a:pt x="1020690" y="763042"/>
                      <a:pt x="939264" y="767253"/>
                      <a:pt x="918908" y="781292"/>
                    </a:cubicBezTo>
                    <a:cubicBezTo>
                      <a:pt x="890128" y="791822"/>
                      <a:pt x="875387" y="816390"/>
                      <a:pt x="862752" y="841659"/>
                    </a:cubicBezTo>
                    <a:cubicBezTo>
                      <a:pt x="829761" y="905537"/>
                      <a:pt x="806596" y="973625"/>
                      <a:pt x="784836" y="1042416"/>
                    </a:cubicBezTo>
                    <a:cubicBezTo>
                      <a:pt x="775711" y="1054349"/>
                      <a:pt x="763076" y="1052945"/>
                      <a:pt x="751845" y="1048031"/>
                    </a:cubicBezTo>
                    <a:cubicBezTo>
                      <a:pt x="651467" y="1005915"/>
                      <a:pt x="555300" y="972923"/>
                      <a:pt x="461239" y="923787"/>
                    </a:cubicBezTo>
                    <a:cubicBezTo>
                      <a:pt x="385430" y="883776"/>
                      <a:pt x="316639" y="822005"/>
                      <a:pt x="268205" y="753916"/>
                    </a:cubicBezTo>
                    <a:cubicBezTo>
                      <a:pt x="146768" y="584748"/>
                      <a:pt x="90613" y="393117"/>
                      <a:pt x="34457" y="195870"/>
                    </a:cubicBezTo>
                    <a:cubicBezTo>
                      <a:pt x="28140" y="174812"/>
                      <a:pt x="-1342" y="55481"/>
                      <a:pt x="62" y="27404"/>
                    </a:cubicBezTo>
                    <a:cubicBezTo>
                      <a:pt x="62" y="11961"/>
                      <a:pt x="-2044" y="-674"/>
                      <a:pt x="18312" y="28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70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7F21E5F1-8732-458F-B79E-C65CAD1610F8}"/>
                  </a:ext>
                </a:extLst>
              </p:cNvPr>
              <p:cNvSpPr/>
              <p:nvPr/>
            </p:nvSpPr>
            <p:spPr>
              <a:xfrm>
                <a:off x="6009661" y="4486976"/>
                <a:ext cx="863392" cy="533478"/>
              </a:xfrm>
              <a:custGeom>
                <a:avLst/>
                <a:gdLst>
                  <a:gd name="connsiteX0" fmla="*/ 867604 w 863392"/>
                  <a:gd name="connsiteY0" fmla="*/ 534737 h 533477"/>
                  <a:gd name="connsiteX1" fmla="*/ 519439 w 863392"/>
                  <a:gd name="connsiteY1" fmla="*/ 261680 h 533477"/>
                  <a:gd name="connsiteX2" fmla="*/ 277970 w 863392"/>
                  <a:gd name="connsiteY2" fmla="*/ 229391 h 533477"/>
                  <a:gd name="connsiteX3" fmla="*/ 0 w 863392"/>
                  <a:gd name="connsiteY3" fmla="*/ 316432 h 533477"/>
                  <a:gd name="connsiteX4" fmla="*/ 345357 w 863392"/>
                  <a:gd name="connsiteY4" fmla="*/ 14596 h 533477"/>
                  <a:gd name="connsiteX5" fmla="*/ 482236 w 863392"/>
                  <a:gd name="connsiteY5" fmla="*/ 28635 h 533477"/>
                  <a:gd name="connsiteX6" fmla="*/ 580508 w 863392"/>
                  <a:gd name="connsiteY6" fmla="*/ 128311 h 533477"/>
                  <a:gd name="connsiteX7" fmla="*/ 867604 w 863392"/>
                  <a:gd name="connsiteY7" fmla="*/ 534737 h 5334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63392" h="533477">
                    <a:moveTo>
                      <a:pt x="867604" y="534737"/>
                    </a:moveTo>
                    <a:cubicBezTo>
                      <a:pt x="734936" y="462436"/>
                      <a:pt x="631048" y="361357"/>
                      <a:pt x="519439" y="261680"/>
                    </a:cubicBezTo>
                    <a:cubicBezTo>
                      <a:pt x="475918" y="225179"/>
                      <a:pt x="414849" y="182361"/>
                      <a:pt x="277970" y="229391"/>
                    </a:cubicBezTo>
                    <a:cubicBezTo>
                      <a:pt x="247085" y="237112"/>
                      <a:pt x="86339" y="313624"/>
                      <a:pt x="0" y="316432"/>
                    </a:cubicBezTo>
                    <a:cubicBezTo>
                      <a:pt x="70896" y="248343"/>
                      <a:pt x="296923" y="37760"/>
                      <a:pt x="345357" y="14596"/>
                    </a:cubicBezTo>
                    <a:cubicBezTo>
                      <a:pt x="394493" y="-8568"/>
                      <a:pt x="439417" y="-4357"/>
                      <a:pt x="482236" y="28635"/>
                    </a:cubicBezTo>
                    <a:cubicBezTo>
                      <a:pt x="519439" y="57415"/>
                      <a:pt x="551027" y="91108"/>
                      <a:pt x="580508" y="128311"/>
                    </a:cubicBezTo>
                    <a:cubicBezTo>
                      <a:pt x="673867" y="245536"/>
                      <a:pt x="870412" y="516486"/>
                      <a:pt x="867604" y="534737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70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9359A87-D6B5-47D4-8CF2-215BFB247FE5}"/>
                </a:ext>
              </a:extLst>
            </p:cNvPr>
            <p:cNvGrpSpPr/>
            <p:nvPr/>
          </p:nvGrpSpPr>
          <p:grpSpPr>
            <a:xfrm>
              <a:off x="7444000" y="2336798"/>
              <a:ext cx="4242645" cy="4077412"/>
              <a:chOff x="7272551" y="2336797"/>
              <a:chExt cx="4242645" cy="4077412"/>
            </a:xfrm>
            <a:solidFill>
              <a:schemeClr val="accent6">
                <a:lumMod val="40000"/>
                <a:lumOff val="60000"/>
              </a:schemeClr>
            </a:solidFill>
          </p:grpSpPr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D2B4EE7D-E67E-4AC1-A6F4-2711AE28B951}"/>
                  </a:ext>
                </a:extLst>
              </p:cNvPr>
              <p:cNvSpPr/>
              <p:nvPr/>
            </p:nvSpPr>
            <p:spPr>
              <a:xfrm>
                <a:off x="7272551" y="2336797"/>
                <a:ext cx="4242645" cy="3608240"/>
              </a:xfrm>
              <a:custGeom>
                <a:avLst/>
                <a:gdLst>
                  <a:gd name="connsiteX0" fmla="*/ 1114126 w 4242645"/>
                  <a:gd name="connsiteY0" fmla="*/ 2128556 h 3608240"/>
                  <a:gd name="connsiteX1" fmla="*/ 1100490 w 4242645"/>
                  <a:gd name="connsiteY1" fmla="*/ 2145374 h 3608240"/>
                  <a:gd name="connsiteX2" fmla="*/ 1100490 w 4242645"/>
                  <a:gd name="connsiteY2" fmla="*/ 2332640 h 3608240"/>
                  <a:gd name="connsiteX3" fmla="*/ 1100490 w 4242645"/>
                  <a:gd name="connsiteY3" fmla="*/ 2438545 h 3608240"/>
                  <a:gd name="connsiteX4" fmla="*/ 1111398 w 4242645"/>
                  <a:gd name="connsiteY4" fmla="*/ 2453090 h 3608240"/>
                  <a:gd name="connsiteX5" fmla="*/ 1325481 w 4242645"/>
                  <a:gd name="connsiteY5" fmla="*/ 2469908 h 3608240"/>
                  <a:gd name="connsiteX6" fmla="*/ 1429114 w 4242645"/>
                  <a:gd name="connsiteY6" fmla="*/ 2478544 h 3608240"/>
                  <a:gd name="connsiteX7" fmla="*/ 1510474 w 4242645"/>
                  <a:gd name="connsiteY7" fmla="*/ 2483543 h 3608240"/>
                  <a:gd name="connsiteX8" fmla="*/ 1510474 w 4242645"/>
                  <a:gd name="connsiteY8" fmla="*/ 2129920 h 3608240"/>
                  <a:gd name="connsiteX9" fmla="*/ 1501838 w 4242645"/>
                  <a:gd name="connsiteY9" fmla="*/ 2129011 h 3608240"/>
                  <a:gd name="connsiteX10" fmla="*/ 1114126 w 4242645"/>
                  <a:gd name="connsiteY10" fmla="*/ 2128556 h 3608240"/>
                  <a:gd name="connsiteX11" fmla="*/ 2477256 w 4242645"/>
                  <a:gd name="connsiteY11" fmla="*/ 2128102 h 3608240"/>
                  <a:gd name="connsiteX12" fmla="*/ 2105907 w 4242645"/>
                  <a:gd name="connsiteY12" fmla="*/ 2128556 h 3608240"/>
                  <a:gd name="connsiteX13" fmla="*/ 2087271 w 4242645"/>
                  <a:gd name="connsiteY13" fmla="*/ 2129466 h 3608240"/>
                  <a:gd name="connsiteX14" fmla="*/ 2086362 w 4242645"/>
                  <a:gd name="connsiteY14" fmla="*/ 2141738 h 3608240"/>
                  <a:gd name="connsiteX15" fmla="*/ 2085908 w 4242645"/>
                  <a:gd name="connsiteY15" fmla="*/ 2516269 h 3608240"/>
                  <a:gd name="connsiteX16" fmla="*/ 2101361 w 4242645"/>
                  <a:gd name="connsiteY16" fmla="*/ 2532178 h 3608240"/>
                  <a:gd name="connsiteX17" fmla="*/ 2229993 w 4242645"/>
                  <a:gd name="connsiteY17" fmla="*/ 2542177 h 3608240"/>
                  <a:gd name="connsiteX18" fmla="*/ 2420441 w 4242645"/>
                  <a:gd name="connsiteY18" fmla="*/ 2557631 h 3608240"/>
                  <a:gd name="connsiteX19" fmla="*/ 2423167 w 4242645"/>
                  <a:gd name="connsiteY19" fmla="*/ 2552177 h 3608240"/>
                  <a:gd name="connsiteX20" fmla="*/ 2493165 w 4242645"/>
                  <a:gd name="connsiteY20" fmla="*/ 2371729 h 3608240"/>
                  <a:gd name="connsiteX21" fmla="*/ 2496347 w 4242645"/>
                  <a:gd name="connsiteY21" fmla="*/ 2350820 h 3608240"/>
                  <a:gd name="connsiteX22" fmla="*/ 2497255 w 4242645"/>
                  <a:gd name="connsiteY22" fmla="*/ 2148555 h 3608240"/>
                  <a:gd name="connsiteX23" fmla="*/ 2477256 w 4242645"/>
                  <a:gd name="connsiteY23" fmla="*/ 2128102 h 3608240"/>
                  <a:gd name="connsiteX24" fmla="*/ 1610016 w 4242645"/>
                  <a:gd name="connsiteY24" fmla="*/ 2128102 h 3608240"/>
                  <a:gd name="connsiteX25" fmla="*/ 1591380 w 4242645"/>
                  <a:gd name="connsiteY25" fmla="*/ 2147192 h 3608240"/>
                  <a:gd name="connsiteX26" fmla="*/ 1591835 w 4242645"/>
                  <a:gd name="connsiteY26" fmla="*/ 2278096 h 3608240"/>
                  <a:gd name="connsiteX27" fmla="*/ 1591835 w 4242645"/>
                  <a:gd name="connsiteY27" fmla="*/ 2473544 h 3608240"/>
                  <a:gd name="connsiteX28" fmla="*/ 1604107 w 4242645"/>
                  <a:gd name="connsiteY28" fmla="*/ 2492179 h 3608240"/>
                  <a:gd name="connsiteX29" fmla="*/ 1699558 w 4242645"/>
                  <a:gd name="connsiteY29" fmla="*/ 2498997 h 3608240"/>
                  <a:gd name="connsiteX30" fmla="*/ 1836371 w 4242645"/>
                  <a:gd name="connsiteY30" fmla="*/ 2509906 h 3608240"/>
                  <a:gd name="connsiteX31" fmla="*/ 1986366 w 4242645"/>
                  <a:gd name="connsiteY31" fmla="*/ 2522633 h 3608240"/>
                  <a:gd name="connsiteX32" fmla="*/ 2005456 w 4242645"/>
                  <a:gd name="connsiteY32" fmla="*/ 2504451 h 3608240"/>
                  <a:gd name="connsiteX33" fmla="*/ 2005456 w 4242645"/>
                  <a:gd name="connsiteY33" fmla="*/ 2146283 h 3608240"/>
                  <a:gd name="connsiteX34" fmla="*/ 1986366 w 4242645"/>
                  <a:gd name="connsiteY34" fmla="*/ 2128102 h 3608240"/>
                  <a:gd name="connsiteX35" fmla="*/ 1799100 w 4242645"/>
                  <a:gd name="connsiteY35" fmla="*/ 2128556 h 3608240"/>
                  <a:gd name="connsiteX36" fmla="*/ 1610016 w 4242645"/>
                  <a:gd name="connsiteY36" fmla="*/ 2128102 h 3608240"/>
                  <a:gd name="connsiteX37" fmla="*/ 623235 w 4242645"/>
                  <a:gd name="connsiteY37" fmla="*/ 2128102 h 3608240"/>
                  <a:gd name="connsiteX38" fmla="*/ 606871 w 4242645"/>
                  <a:gd name="connsiteY38" fmla="*/ 2144465 h 3608240"/>
                  <a:gd name="connsiteX39" fmla="*/ 606871 w 4242645"/>
                  <a:gd name="connsiteY39" fmla="*/ 2170828 h 3608240"/>
                  <a:gd name="connsiteX40" fmla="*/ 606871 w 4242645"/>
                  <a:gd name="connsiteY40" fmla="*/ 2391274 h 3608240"/>
                  <a:gd name="connsiteX41" fmla="*/ 626417 w 4242645"/>
                  <a:gd name="connsiteY41" fmla="*/ 2413545 h 3608240"/>
                  <a:gd name="connsiteX42" fmla="*/ 669142 w 4242645"/>
                  <a:gd name="connsiteY42" fmla="*/ 2416727 h 3608240"/>
                  <a:gd name="connsiteX43" fmla="*/ 855044 w 4242645"/>
                  <a:gd name="connsiteY43" fmla="*/ 2432635 h 3608240"/>
                  <a:gd name="connsiteX44" fmla="*/ 1001857 w 4242645"/>
                  <a:gd name="connsiteY44" fmla="*/ 2443545 h 3608240"/>
                  <a:gd name="connsiteX45" fmla="*/ 1020492 w 4242645"/>
                  <a:gd name="connsiteY45" fmla="*/ 2428091 h 3608240"/>
                  <a:gd name="connsiteX46" fmla="*/ 1020039 w 4242645"/>
                  <a:gd name="connsiteY46" fmla="*/ 2144465 h 3608240"/>
                  <a:gd name="connsiteX47" fmla="*/ 1002766 w 4242645"/>
                  <a:gd name="connsiteY47" fmla="*/ 2128102 h 3608240"/>
                  <a:gd name="connsiteX48" fmla="*/ 813682 w 4242645"/>
                  <a:gd name="connsiteY48" fmla="*/ 2128556 h 3608240"/>
                  <a:gd name="connsiteX49" fmla="*/ 623235 w 4242645"/>
                  <a:gd name="connsiteY49" fmla="*/ 2128102 h 3608240"/>
                  <a:gd name="connsiteX50" fmla="*/ 511421 w 4242645"/>
                  <a:gd name="connsiteY50" fmla="*/ 2128102 h 3608240"/>
                  <a:gd name="connsiteX51" fmla="*/ 372335 w 4242645"/>
                  <a:gd name="connsiteY51" fmla="*/ 2128556 h 3608240"/>
                  <a:gd name="connsiteX52" fmla="*/ 292338 w 4242645"/>
                  <a:gd name="connsiteY52" fmla="*/ 2128556 h 3608240"/>
                  <a:gd name="connsiteX53" fmla="*/ 292338 w 4242645"/>
                  <a:gd name="connsiteY53" fmla="*/ 2142192 h 3608240"/>
                  <a:gd name="connsiteX54" fmla="*/ 318246 w 4242645"/>
                  <a:gd name="connsiteY54" fmla="*/ 2359911 h 3608240"/>
                  <a:gd name="connsiteX55" fmla="*/ 352790 w 4242645"/>
                  <a:gd name="connsiteY55" fmla="*/ 2392637 h 3608240"/>
                  <a:gd name="connsiteX56" fmla="*/ 355972 w 4242645"/>
                  <a:gd name="connsiteY56" fmla="*/ 2392637 h 3608240"/>
                  <a:gd name="connsiteX57" fmla="*/ 510512 w 4242645"/>
                  <a:gd name="connsiteY57" fmla="*/ 2405364 h 3608240"/>
                  <a:gd name="connsiteX58" fmla="*/ 528692 w 4242645"/>
                  <a:gd name="connsiteY58" fmla="*/ 2389910 h 3608240"/>
                  <a:gd name="connsiteX59" fmla="*/ 529147 w 4242645"/>
                  <a:gd name="connsiteY59" fmla="*/ 2144919 h 3608240"/>
                  <a:gd name="connsiteX60" fmla="*/ 511421 w 4242645"/>
                  <a:gd name="connsiteY60" fmla="*/ 2128102 h 3608240"/>
                  <a:gd name="connsiteX61" fmla="*/ 2087725 w 4242645"/>
                  <a:gd name="connsiteY61" fmla="*/ 1664483 h 3608240"/>
                  <a:gd name="connsiteX62" fmla="*/ 2087725 w 4242645"/>
                  <a:gd name="connsiteY62" fmla="*/ 2048105 h 3608240"/>
                  <a:gd name="connsiteX63" fmla="*/ 2105452 w 4242645"/>
                  <a:gd name="connsiteY63" fmla="*/ 2048105 h 3608240"/>
                  <a:gd name="connsiteX64" fmla="*/ 2476802 w 4242645"/>
                  <a:gd name="connsiteY64" fmla="*/ 2048560 h 3608240"/>
                  <a:gd name="connsiteX65" fmla="*/ 2496801 w 4242645"/>
                  <a:gd name="connsiteY65" fmla="*/ 2028105 h 3608240"/>
                  <a:gd name="connsiteX66" fmla="*/ 2496801 w 4242645"/>
                  <a:gd name="connsiteY66" fmla="*/ 1681755 h 3608240"/>
                  <a:gd name="connsiteX67" fmla="*/ 2496801 w 4242645"/>
                  <a:gd name="connsiteY67" fmla="*/ 1664483 h 3608240"/>
                  <a:gd name="connsiteX68" fmla="*/ 2087725 w 4242645"/>
                  <a:gd name="connsiteY68" fmla="*/ 1664483 h 3608240"/>
                  <a:gd name="connsiteX69" fmla="*/ 2587707 w 4242645"/>
                  <a:gd name="connsiteY69" fmla="*/ 1662665 h 3608240"/>
                  <a:gd name="connsiteX70" fmla="*/ 2577253 w 4242645"/>
                  <a:gd name="connsiteY70" fmla="*/ 1674937 h 3608240"/>
                  <a:gd name="connsiteX71" fmla="*/ 2576798 w 4242645"/>
                  <a:gd name="connsiteY71" fmla="*/ 2034469 h 3608240"/>
                  <a:gd name="connsiteX72" fmla="*/ 2580434 w 4242645"/>
                  <a:gd name="connsiteY72" fmla="*/ 2046287 h 3608240"/>
                  <a:gd name="connsiteX73" fmla="*/ 2625887 w 4242645"/>
                  <a:gd name="connsiteY73" fmla="*/ 2032196 h 3608240"/>
                  <a:gd name="connsiteX74" fmla="*/ 2754973 w 4242645"/>
                  <a:gd name="connsiteY74" fmla="*/ 1701300 h 3608240"/>
                  <a:gd name="connsiteX75" fmla="*/ 2769064 w 4242645"/>
                  <a:gd name="connsiteY75" fmla="*/ 1665392 h 3608240"/>
                  <a:gd name="connsiteX76" fmla="*/ 2761791 w 4242645"/>
                  <a:gd name="connsiteY76" fmla="*/ 1662665 h 3608240"/>
                  <a:gd name="connsiteX77" fmla="*/ 2587707 w 4242645"/>
                  <a:gd name="connsiteY77" fmla="*/ 1662665 h 3608240"/>
                  <a:gd name="connsiteX78" fmla="*/ 1117307 w 4242645"/>
                  <a:gd name="connsiteY78" fmla="*/ 1662665 h 3608240"/>
                  <a:gd name="connsiteX79" fmla="*/ 1100490 w 4242645"/>
                  <a:gd name="connsiteY79" fmla="*/ 1679937 h 3608240"/>
                  <a:gd name="connsiteX80" fmla="*/ 1100490 w 4242645"/>
                  <a:gd name="connsiteY80" fmla="*/ 2031288 h 3608240"/>
                  <a:gd name="connsiteX81" fmla="*/ 1118671 w 4242645"/>
                  <a:gd name="connsiteY81" fmla="*/ 2048560 h 3608240"/>
                  <a:gd name="connsiteX82" fmla="*/ 1493202 w 4242645"/>
                  <a:gd name="connsiteY82" fmla="*/ 2048560 h 3608240"/>
                  <a:gd name="connsiteX83" fmla="*/ 1511838 w 4242645"/>
                  <a:gd name="connsiteY83" fmla="*/ 2030378 h 3608240"/>
                  <a:gd name="connsiteX84" fmla="*/ 1511383 w 4242645"/>
                  <a:gd name="connsiteY84" fmla="*/ 1682210 h 3608240"/>
                  <a:gd name="connsiteX85" fmla="*/ 1511383 w 4242645"/>
                  <a:gd name="connsiteY85" fmla="*/ 1664937 h 3608240"/>
                  <a:gd name="connsiteX86" fmla="*/ 1495475 w 4242645"/>
                  <a:gd name="connsiteY86" fmla="*/ 1662665 h 3608240"/>
                  <a:gd name="connsiteX87" fmla="*/ 1117307 w 4242645"/>
                  <a:gd name="connsiteY87" fmla="*/ 1662665 h 3608240"/>
                  <a:gd name="connsiteX88" fmla="*/ 1609561 w 4242645"/>
                  <a:gd name="connsiteY88" fmla="*/ 1662210 h 3608240"/>
                  <a:gd name="connsiteX89" fmla="*/ 1591380 w 4242645"/>
                  <a:gd name="connsiteY89" fmla="*/ 1680392 h 3608240"/>
                  <a:gd name="connsiteX90" fmla="*/ 1591380 w 4242645"/>
                  <a:gd name="connsiteY90" fmla="*/ 2030378 h 3608240"/>
                  <a:gd name="connsiteX91" fmla="*/ 1610925 w 4242645"/>
                  <a:gd name="connsiteY91" fmla="*/ 2048560 h 3608240"/>
                  <a:gd name="connsiteX92" fmla="*/ 1798190 w 4242645"/>
                  <a:gd name="connsiteY92" fmla="*/ 2048105 h 3608240"/>
                  <a:gd name="connsiteX93" fmla="*/ 1987275 w 4242645"/>
                  <a:gd name="connsiteY93" fmla="*/ 2048560 h 3608240"/>
                  <a:gd name="connsiteX94" fmla="*/ 2005456 w 4242645"/>
                  <a:gd name="connsiteY94" fmla="*/ 2030833 h 3608240"/>
                  <a:gd name="connsiteX95" fmla="*/ 2005456 w 4242645"/>
                  <a:gd name="connsiteY95" fmla="*/ 1680846 h 3608240"/>
                  <a:gd name="connsiteX96" fmla="*/ 1987729 w 4242645"/>
                  <a:gd name="connsiteY96" fmla="*/ 1662210 h 3608240"/>
                  <a:gd name="connsiteX97" fmla="*/ 1609561 w 4242645"/>
                  <a:gd name="connsiteY97" fmla="*/ 1662210 h 3608240"/>
                  <a:gd name="connsiteX98" fmla="*/ 256430 w 4242645"/>
                  <a:gd name="connsiteY98" fmla="*/ 1662210 h 3608240"/>
                  <a:gd name="connsiteX99" fmla="*/ 235067 w 4242645"/>
                  <a:gd name="connsiteY99" fmla="*/ 1664028 h 3608240"/>
                  <a:gd name="connsiteX100" fmla="*/ 242340 w 4242645"/>
                  <a:gd name="connsiteY100" fmla="*/ 1732208 h 3608240"/>
                  <a:gd name="connsiteX101" fmla="*/ 278248 w 4242645"/>
                  <a:gd name="connsiteY101" fmla="*/ 2030378 h 3608240"/>
                  <a:gd name="connsiteX102" fmla="*/ 297792 w 4242645"/>
                  <a:gd name="connsiteY102" fmla="*/ 2048560 h 3608240"/>
                  <a:gd name="connsiteX103" fmla="*/ 506421 w 4242645"/>
                  <a:gd name="connsiteY103" fmla="*/ 2048105 h 3608240"/>
                  <a:gd name="connsiteX104" fmla="*/ 528692 w 4242645"/>
                  <a:gd name="connsiteY104" fmla="*/ 2026288 h 3608240"/>
                  <a:gd name="connsiteX105" fmla="*/ 528692 w 4242645"/>
                  <a:gd name="connsiteY105" fmla="*/ 1684936 h 3608240"/>
                  <a:gd name="connsiteX106" fmla="*/ 506876 w 4242645"/>
                  <a:gd name="connsiteY106" fmla="*/ 1662210 h 3608240"/>
                  <a:gd name="connsiteX107" fmla="*/ 256430 w 4242645"/>
                  <a:gd name="connsiteY107" fmla="*/ 1662210 h 3608240"/>
                  <a:gd name="connsiteX108" fmla="*/ 625962 w 4242645"/>
                  <a:gd name="connsiteY108" fmla="*/ 1661756 h 3608240"/>
                  <a:gd name="connsiteX109" fmla="*/ 606871 w 4242645"/>
                  <a:gd name="connsiteY109" fmla="*/ 1680846 h 3608240"/>
                  <a:gd name="connsiteX110" fmla="*/ 606871 w 4242645"/>
                  <a:gd name="connsiteY110" fmla="*/ 2029015 h 3608240"/>
                  <a:gd name="connsiteX111" fmla="*/ 627326 w 4242645"/>
                  <a:gd name="connsiteY111" fmla="*/ 2048105 h 3608240"/>
                  <a:gd name="connsiteX112" fmla="*/ 814591 w 4242645"/>
                  <a:gd name="connsiteY112" fmla="*/ 2047651 h 3608240"/>
                  <a:gd name="connsiteX113" fmla="*/ 1003675 w 4242645"/>
                  <a:gd name="connsiteY113" fmla="*/ 2048105 h 3608240"/>
                  <a:gd name="connsiteX114" fmla="*/ 1020492 w 4242645"/>
                  <a:gd name="connsiteY114" fmla="*/ 2031288 h 3608240"/>
                  <a:gd name="connsiteX115" fmla="*/ 1020492 w 4242645"/>
                  <a:gd name="connsiteY115" fmla="*/ 1679937 h 3608240"/>
                  <a:gd name="connsiteX116" fmla="*/ 1002312 w 4242645"/>
                  <a:gd name="connsiteY116" fmla="*/ 1661756 h 3608240"/>
                  <a:gd name="connsiteX117" fmla="*/ 625962 w 4242645"/>
                  <a:gd name="connsiteY117" fmla="*/ 1661756 h 3608240"/>
                  <a:gd name="connsiteX118" fmla="*/ 508239 w 4242645"/>
                  <a:gd name="connsiteY118" fmla="*/ 1205864 h 3608240"/>
                  <a:gd name="connsiteX119" fmla="*/ 201886 w 4242645"/>
                  <a:gd name="connsiteY119" fmla="*/ 1213137 h 3608240"/>
                  <a:gd name="connsiteX120" fmla="*/ 182342 w 4242645"/>
                  <a:gd name="connsiteY120" fmla="*/ 1234499 h 3608240"/>
                  <a:gd name="connsiteX121" fmla="*/ 199160 w 4242645"/>
                  <a:gd name="connsiteY121" fmla="*/ 1377221 h 3608240"/>
                  <a:gd name="connsiteX122" fmla="*/ 221432 w 4242645"/>
                  <a:gd name="connsiteY122" fmla="*/ 1562214 h 3608240"/>
                  <a:gd name="connsiteX123" fmla="*/ 244612 w 4242645"/>
                  <a:gd name="connsiteY123" fmla="*/ 1584032 h 3608240"/>
                  <a:gd name="connsiteX124" fmla="*/ 508239 w 4242645"/>
                  <a:gd name="connsiteY124" fmla="*/ 1584032 h 3608240"/>
                  <a:gd name="connsiteX125" fmla="*/ 529147 w 4242645"/>
                  <a:gd name="connsiteY125" fmla="*/ 1563123 h 3608240"/>
                  <a:gd name="connsiteX126" fmla="*/ 528692 w 4242645"/>
                  <a:gd name="connsiteY126" fmla="*/ 1395856 h 3608240"/>
                  <a:gd name="connsiteX127" fmla="*/ 528692 w 4242645"/>
                  <a:gd name="connsiteY127" fmla="*/ 1226317 h 3608240"/>
                  <a:gd name="connsiteX128" fmla="*/ 508239 w 4242645"/>
                  <a:gd name="connsiteY128" fmla="*/ 1205864 h 3608240"/>
                  <a:gd name="connsiteX129" fmla="*/ 1006857 w 4242645"/>
                  <a:gd name="connsiteY129" fmla="*/ 1193137 h 3608240"/>
                  <a:gd name="connsiteX130" fmla="*/ 929132 w 4242645"/>
                  <a:gd name="connsiteY130" fmla="*/ 1196319 h 3608240"/>
                  <a:gd name="connsiteX131" fmla="*/ 625962 w 4242645"/>
                  <a:gd name="connsiteY131" fmla="*/ 1202682 h 3608240"/>
                  <a:gd name="connsiteX132" fmla="*/ 606871 w 4242645"/>
                  <a:gd name="connsiteY132" fmla="*/ 1221773 h 3608240"/>
                  <a:gd name="connsiteX133" fmla="*/ 606871 w 4242645"/>
                  <a:gd name="connsiteY133" fmla="*/ 1564942 h 3608240"/>
                  <a:gd name="connsiteX134" fmla="*/ 625962 w 4242645"/>
                  <a:gd name="connsiteY134" fmla="*/ 1584032 h 3608240"/>
                  <a:gd name="connsiteX135" fmla="*/ 813228 w 4242645"/>
                  <a:gd name="connsiteY135" fmla="*/ 1583577 h 3608240"/>
                  <a:gd name="connsiteX136" fmla="*/ 1002312 w 4242645"/>
                  <a:gd name="connsiteY136" fmla="*/ 1583577 h 3608240"/>
                  <a:gd name="connsiteX137" fmla="*/ 1020492 w 4242645"/>
                  <a:gd name="connsiteY137" fmla="*/ 1569032 h 3608240"/>
                  <a:gd name="connsiteX138" fmla="*/ 1020492 w 4242645"/>
                  <a:gd name="connsiteY138" fmla="*/ 1206318 h 3608240"/>
                  <a:gd name="connsiteX139" fmla="*/ 1006857 w 4242645"/>
                  <a:gd name="connsiteY139" fmla="*/ 1193137 h 3608240"/>
                  <a:gd name="connsiteX140" fmla="*/ 1500908 w 4242645"/>
                  <a:gd name="connsiteY140" fmla="*/ 1180276 h 3608240"/>
                  <a:gd name="connsiteX141" fmla="*/ 1485930 w 4242645"/>
                  <a:gd name="connsiteY141" fmla="*/ 1180411 h 3608240"/>
                  <a:gd name="connsiteX142" fmla="*/ 1321844 w 4242645"/>
                  <a:gd name="connsiteY142" fmla="*/ 1186319 h 3608240"/>
                  <a:gd name="connsiteX143" fmla="*/ 1119579 w 4242645"/>
                  <a:gd name="connsiteY143" fmla="*/ 1189955 h 3608240"/>
                  <a:gd name="connsiteX144" fmla="*/ 1100490 w 4242645"/>
                  <a:gd name="connsiteY144" fmla="*/ 1208591 h 3608240"/>
                  <a:gd name="connsiteX145" fmla="*/ 1100944 w 4242645"/>
                  <a:gd name="connsiteY145" fmla="*/ 1564942 h 3608240"/>
                  <a:gd name="connsiteX146" fmla="*/ 1119579 w 4242645"/>
                  <a:gd name="connsiteY146" fmla="*/ 1584032 h 3608240"/>
                  <a:gd name="connsiteX147" fmla="*/ 1306845 w 4242645"/>
                  <a:gd name="connsiteY147" fmla="*/ 1583577 h 3608240"/>
                  <a:gd name="connsiteX148" fmla="*/ 1492747 w 4242645"/>
                  <a:gd name="connsiteY148" fmla="*/ 1584032 h 3608240"/>
                  <a:gd name="connsiteX149" fmla="*/ 1512293 w 4242645"/>
                  <a:gd name="connsiteY149" fmla="*/ 1564487 h 3608240"/>
                  <a:gd name="connsiteX150" fmla="*/ 1511838 w 4242645"/>
                  <a:gd name="connsiteY150" fmla="*/ 1204501 h 3608240"/>
                  <a:gd name="connsiteX151" fmla="*/ 1500908 w 4242645"/>
                  <a:gd name="connsiteY151" fmla="*/ 1180276 h 3608240"/>
                  <a:gd name="connsiteX152" fmla="*/ 1992729 w 4242645"/>
                  <a:gd name="connsiteY152" fmla="*/ 1169047 h 3608240"/>
                  <a:gd name="connsiteX153" fmla="*/ 1744101 w 4242645"/>
                  <a:gd name="connsiteY153" fmla="*/ 1174502 h 3608240"/>
                  <a:gd name="connsiteX154" fmla="*/ 1611834 w 4242645"/>
                  <a:gd name="connsiteY154" fmla="*/ 1177683 h 3608240"/>
                  <a:gd name="connsiteX155" fmla="*/ 1591835 w 4242645"/>
                  <a:gd name="connsiteY155" fmla="*/ 1197682 h 3608240"/>
                  <a:gd name="connsiteX156" fmla="*/ 1591835 w 4242645"/>
                  <a:gd name="connsiteY156" fmla="*/ 1564033 h 3608240"/>
                  <a:gd name="connsiteX157" fmla="*/ 1611379 w 4242645"/>
                  <a:gd name="connsiteY157" fmla="*/ 1584032 h 3608240"/>
                  <a:gd name="connsiteX158" fmla="*/ 1985911 w 4242645"/>
                  <a:gd name="connsiteY158" fmla="*/ 1584032 h 3608240"/>
                  <a:gd name="connsiteX159" fmla="*/ 2005910 w 4242645"/>
                  <a:gd name="connsiteY159" fmla="*/ 1564487 h 3608240"/>
                  <a:gd name="connsiteX160" fmla="*/ 2005456 w 4242645"/>
                  <a:gd name="connsiteY160" fmla="*/ 1377221 h 3608240"/>
                  <a:gd name="connsiteX161" fmla="*/ 2005456 w 4242645"/>
                  <a:gd name="connsiteY161" fmla="*/ 1184955 h 3608240"/>
                  <a:gd name="connsiteX162" fmla="*/ 1992729 w 4242645"/>
                  <a:gd name="connsiteY162" fmla="*/ 1169047 h 3608240"/>
                  <a:gd name="connsiteX163" fmla="*/ 2476802 w 4242645"/>
                  <a:gd name="connsiteY163" fmla="*/ 1156775 h 3608240"/>
                  <a:gd name="connsiteX164" fmla="*/ 2211811 w 4242645"/>
                  <a:gd name="connsiteY164" fmla="*/ 1163593 h 3608240"/>
                  <a:gd name="connsiteX165" fmla="*/ 2086817 w 4242645"/>
                  <a:gd name="connsiteY165" fmla="*/ 1167229 h 3608240"/>
                  <a:gd name="connsiteX166" fmla="*/ 2085908 w 4242645"/>
                  <a:gd name="connsiteY166" fmla="*/ 1178138 h 3608240"/>
                  <a:gd name="connsiteX167" fmla="*/ 2085908 w 4242645"/>
                  <a:gd name="connsiteY167" fmla="*/ 1569032 h 3608240"/>
                  <a:gd name="connsiteX168" fmla="*/ 2104997 w 4242645"/>
                  <a:gd name="connsiteY168" fmla="*/ 1584032 h 3608240"/>
                  <a:gd name="connsiteX169" fmla="*/ 2477711 w 4242645"/>
                  <a:gd name="connsiteY169" fmla="*/ 1584486 h 3608240"/>
                  <a:gd name="connsiteX170" fmla="*/ 2497255 w 4242645"/>
                  <a:gd name="connsiteY170" fmla="*/ 1564487 h 3608240"/>
                  <a:gd name="connsiteX171" fmla="*/ 2497255 w 4242645"/>
                  <a:gd name="connsiteY171" fmla="*/ 1176774 h 3608240"/>
                  <a:gd name="connsiteX172" fmla="*/ 2476802 w 4242645"/>
                  <a:gd name="connsiteY172" fmla="*/ 1156775 h 3608240"/>
                  <a:gd name="connsiteX173" fmla="*/ 2972692 w 4242645"/>
                  <a:gd name="connsiteY173" fmla="*/ 1143593 h 3608240"/>
                  <a:gd name="connsiteX174" fmla="*/ 2917695 w 4242645"/>
                  <a:gd name="connsiteY174" fmla="*/ 1146776 h 3608240"/>
                  <a:gd name="connsiteX175" fmla="*/ 2596343 w 4242645"/>
                  <a:gd name="connsiteY175" fmla="*/ 1153593 h 3608240"/>
                  <a:gd name="connsiteX176" fmla="*/ 2576798 w 4242645"/>
                  <a:gd name="connsiteY176" fmla="*/ 1173592 h 3608240"/>
                  <a:gd name="connsiteX177" fmla="*/ 2576798 w 4242645"/>
                  <a:gd name="connsiteY177" fmla="*/ 1564942 h 3608240"/>
                  <a:gd name="connsiteX178" fmla="*/ 2596797 w 4242645"/>
                  <a:gd name="connsiteY178" fmla="*/ 1584486 h 3608240"/>
                  <a:gd name="connsiteX179" fmla="*/ 2779063 w 4242645"/>
                  <a:gd name="connsiteY179" fmla="*/ 1584486 h 3608240"/>
                  <a:gd name="connsiteX180" fmla="*/ 2809972 w 4242645"/>
                  <a:gd name="connsiteY180" fmla="*/ 1562669 h 3608240"/>
                  <a:gd name="connsiteX181" fmla="*/ 2953148 w 4242645"/>
                  <a:gd name="connsiteY181" fmla="*/ 1194046 h 3608240"/>
                  <a:gd name="connsiteX182" fmla="*/ 2972692 w 4242645"/>
                  <a:gd name="connsiteY182" fmla="*/ 1143593 h 3608240"/>
                  <a:gd name="connsiteX183" fmla="*/ 4116741 w 4242645"/>
                  <a:gd name="connsiteY183" fmla="*/ 0 h 3608240"/>
                  <a:gd name="connsiteX184" fmla="*/ 4129922 w 4242645"/>
                  <a:gd name="connsiteY184" fmla="*/ 0 h 3608240"/>
                  <a:gd name="connsiteX185" fmla="*/ 4139013 w 4242645"/>
                  <a:gd name="connsiteY185" fmla="*/ 4091 h 3608240"/>
                  <a:gd name="connsiteX186" fmla="*/ 4239009 w 4242645"/>
                  <a:gd name="connsiteY186" fmla="*/ 102723 h 3608240"/>
                  <a:gd name="connsiteX187" fmla="*/ 4242645 w 4242645"/>
                  <a:gd name="connsiteY187" fmla="*/ 109996 h 3608240"/>
                  <a:gd name="connsiteX188" fmla="*/ 4242645 w 4242645"/>
                  <a:gd name="connsiteY188" fmla="*/ 126359 h 3608240"/>
                  <a:gd name="connsiteX189" fmla="*/ 4237645 w 4242645"/>
                  <a:gd name="connsiteY189" fmla="*/ 143631 h 3608240"/>
                  <a:gd name="connsiteX190" fmla="*/ 4136286 w 4242645"/>
                  <a:gd name="connsiteY190" fmla="*/ 238173 h 3608240"/>
                  <a:gd name="connsiteX191" fmla="*/ 3752209 w 4242645"/>
                  <a:gd name="connsiteY191" fmla="*/ 303626 h 3608240"/>
                  <a:gd name="connsiteX192" fmla="*/ 3573125 w 4242645"/>
                  <a:gd name="connsiteY192" fmla="*/ 333624 h 3608240"/>
                  <a:gd name="connsiteX193" fmla="*/ 3549944 w 4242645"/>
                  <a:gd name="connsiteY193" fmla="*/ 352714 h 3608240"/>
                  <a:gd name="connsiteX194" fmla="*/ 3372677 w 4242645"/>
                  <a:gd name="connsiteY194" fmla="*/ 810879 h 3608240"/>
                  <a:gd name="connsiteX195" fmla="*/ 2821335 w 4242645"/>
                  <a:gd name="connsiteY195" fmla="*/ 2222189 h 3608240"/>
                  <a:gd name="connsiteX196" fmla="*/ 2644069 w 4242645"/>
                  <a:gd name="connsiteY196" fmla="*/ 2674900 h 3608240"/>
                  <a:gd name="connsiteX197" fmla="*/ 2651795 w 4242645"/>
                  <a:gd name="connsiteY197" fmla="*/ 2706716 h 3608240"/>
                  <a:gd name="connsiteX198" fmla="*/ 2918149 w 4242645"/>
                  <a:gd name="connsiteY198" fmla="*/ 2914891 h 3608240"/>
                  <a:gd name="connsiteX199" fmla="*/ 3093143 w 4242645"/>
                  <a:gd name="connsiteY199" fmla="*/ 3140791 h 3608240"/>
                  <a:gd name="connsiteX200" fmla="*/ 3105869 w 4242645"/>
                  <a:gd name="connsiteY200" fmla="*/ 3343965 h 3608240"/>
                  <a:gd name="connsiteX201" fmla="*/ 3055871 w 4242645"/>
                  <a:gd name="connsiteY201" fmla="*/ 3440325 h 3608240"/>
                  <a:gd name="connsiteX202" fmla="*/ 2885423 w 4242645"/>
                  <a:gd name="connsiteY202" fmla="*/ 3576684 h 3608240"/>
                  <a:gd name="connsiteX203" fmla="*/ 2871787 w 4242645"/>
                  <a:gd name="connsiteY203" fmla="*/ 3584411 h 3608240"/>
                  <a:gd name="connsiteX204" fmla="*/ 2930780 w 4242645"/>
                  <a:gd name="connsiteY204" fmla="*/ 3608240 h 3608240"/>
                  <a:gd name="connsiteX205" fmla="*/ 2700527 w 4242645"/>
                  <a:gd name="connsiteY205" fmla="*/ 3608240 h 3608240"/>
                  <a:gd name="connsiteX206" fmla="*/ 2699975 w 4242645"/>
                  <a:gd name="connsiteY206" fmla="*/ 3607137 h 3608240"/>
                  <a:gd name="connsiteX207" fmla="*/ 2316149 w 4242645"/>
                  <a:gd name="connsiteY207" fmla="*/ 3608240 h 3608240"/>
                  <a:gd name="connsiteX208" fmla="*/ 171673 w 4242645"/>
                  <a:gd name="connsiteY208" fmla="*/ 3608240 h 3608240"/>
                  <a:gd name="connsiteX209" fmla="*/ 148224 w 4242645"/>
                  <a:gd name="connsiteY209" fmla="*/ 3602876 h 3608240"/>
                  <a:gd name="connsiteX210" fmla="*/ 80982 w 4242645"/>
                  <a:gd name="connsiteY210" fmla="*/ 3502141 h 3608240"/>
                  <a:gd name="connsiteX211" fmla="*/ 166888 w 4242645"/>
                  <a:gd name="connsiteY211" fmla="*/ 3383055 h 3608240"/>
                  <a:gd name="connsiteX212" fmla="*/ 205977 w 4242645"/>
                  <a:gd name="connsiteY212" fmla="*/ 3378964 h 3608240"/>
                  <a:gd name="connsiteX213" fmla="*/ 550965 w 4242645"/>
                  <a:gd name="connsiteY213" fmla="*/ 3377600 h 3608240"/>
                  <a:gd name="connsiteX214" fmla="*/ 1582290 w 4242645"/>
                  <a:gd name="connsiteY214" fmla="*/ 3374873 h 3608240"/>
                  <a:gd name="connsiteX215" fmla="*/ 2698157 w 4242645"/>
                  <a:gd name="connsiteY215" fmla="*/ 3371236 h 3608240"/>
                  <a:gd name="connsiteX216" fmla="*/ 2798608 w 4242645"/>
                  <a:gd name="connsiteY216" fmla="*/ 3364873 h 3608240"/>
                  <a:gd name="connsiteX217" fmla="*/ 2875878 w 4242645"/>
                  <a:gd name="connsiteY217" fmla="*/ 3243514 h 3608240"/>
                  <a:gd name="connsiteX218" fmla="*/ 2793154 w 4242645"/>
                  <a:gd name="connsiteY218" fmla="*/ 3115792 h 3608240"/>
                  <a:gd name="connsiteX219" fmla="*/ 2384079 w 4242645"/>
                  <a:gd name="connsiteY219" fmla="*/ 2794440 h 3608240"/>
                  <a:gd name="connsiteX220" fmla="*/ 2324535 w 4242645"/>
                  <a:gd name="connsiteY220" fmla="*/ 2780350 h 3608240"/>
                  <a:gd name="connsiteX221" fmla="*/ 2124997 w 4242645"/>
                  <a:gd name="connsiteY221" fmla="*/ 2763987 h 3608240"/>
                  <a:gd name="connsiteX222" fmla="*/ 1978184 w 4242645"/>
                  <a:gd name="connsiteY222" fmla="*/ 2753078 h 3608240"/>
                  <a:gd name="connsiteX223" fmla="*/ 1793645 w 4242645"/>
                  <a:gd name="connsiteY223" fmla="*/ 2737625 h 3608240"/>
                  <a:gd name="connsiteX224" fmla="*/ 1650014 w 4242645"/>
                  <a:gd name="connsiteY224" fmla="*/ 2726262 h 3608240"/>
                  <a:gd name="connsiteX225" fmla="*/ 1500020 w 4242645"/>
                  <a:gd name="connsiteY225" fmla="*/ 2713989 h 3608240"/>
                  <a:gd name="connsiteX226" fmla="*/ 1360025 w 4242645"/>
                  <a:gd name="connsiteY226" fmla="*/ 2703080 h 3608240"/>
                  <a:gd name="connsiteX227" fmla="*/ 1165487 w 4242645"/>
                  <a:gd name="connsiteY227" fmla="*/ 2687172 h 3608240"/>
                  <a:gd name="connsiteX228" fmla="*/ 1025492 w 4242645"/>
                  <a:gd name="connsiteY228" fmla="*/ 2676263 h 3608240"/>
                  <a:gd name="connsiteX229" fmla="*/ 832773 w 4242645"/>
                  <a:gd name="connsiteY229" fmla="*/ 2660355 h 3608240"/>
                  <a:gd name="connsiteX230" fmla="*/ 690959 w 4242645"/>
                  <a:gd name="connsiteY230" fmla="*/ 2649446 h 3608240"/>
                  <a:gd name="connsiteX231" fmla="*/ 499603 w 4242645"/>
                  <a:gd name="connsiteY231" fmla="*/ 2633992 h 3608240"/>
                  <a:gd name="connsiteX232" fmla="*/ 354608 w 4242645"/>
                  <a:gd name="connsiteY232" fmla="*/ 2623084 h 3608240"/>
                  <a:gd name="connsiteX233" fmla="*/ 260975 w 4242645"/>
                  <a:gd name="connsiteY233" fmla="*/ 2613993 h 3608240"/>
                  <a:gd name="connsiteX234" fmla="*/ 160979 w 4242645"/>
                  <a:gd name="connsiteY234" fmla="*/ 2500815 h 3608240"/>
                  <a:gd name="connsiteX235" fmla="*/ 138708 w 4242645"/>
                  <a:gd name="connsiteY235" fmla="*/ 2317186 h 3608240"/>
                  <a:gd name="connsiteX236" fmla="*/ 121435 w 4242645"/>
                  <a:gd name="connsiteY236" fmla="*/ 2167646 h 3608240"/>
                  <a:gd name="connsiteX237" fmla="*/ 99163 w 4242645"/>
                  <a:gd name="connsiteY237" fmla="*/ 1987198 h 3608240"/>
                  <a:gd name="connsiteX238" fmla="*/ 81891 w 4242645"/>
                  <a:gd name="connsiteY238" fmla="*/ 1839476 h 3608240"/>
                  <a:gd name="connsiteX239" fmla="*/ 59619 w 4242645"/>
                  <a:gd name="connsiteY239" fmla="*/ 1659029 h 3608240"/>
                  <a:gd name="connsiteX240" fmla="*/ 41893 w 4242645"/>
                  <a:gd name="connsiteY240" fmla="*/ 1511307 h 3608240"/>
                  <a:gd name="connsiteX241" fmla="*/ 19620 w 4242645"/>
                  <a:gd name="connsiteY241" fmla="*/ 1329495 h 3608240"/>
                  <a:gd name="connsiteX242" fmla="*/ 76 w 4242645"/>
                  <a:gd name="connsiteY242" fmla="*/ 1157229 h 3608240"/>
                  <a:gd name="connsiteX243" fmla="*/ 110981 w 4242645"/>
                  <a:gd name="connsiteY243" fmla="*/ 1036324 h 3608240"/>
                  <a:gd name="connsiteX244" fmla="*/ 425969 w 4242645"/>
                  <a:gd name="connsiteY244" fmla="*/ 1028598 h 3608240"/>
                  <a:gd name="connsiteX245" fmla="*/ 705958 w 4242645"/>
                  <a:gd name="connsiteY245" fmla="*/ 1021780 h 3608240"/>
                  <a:gd name="connsiteX246" fmla="*/ 959586 w 4242645"/>
                  <a:gd name="connsiteY246" fmla="*/ 1015416 h 3608240"/>
                  <a:gd name="connsiteX247" fmla="*/ 1239575 w 4242645"/>
                  <a:gd name="connsiteY247" fmla="*/ 1008599 h 3608240"/>
                  <a:gd name="connsiteX248" fmla="*/ 1491384 w 4242645"/>
                  <a:gd name="connsiteY248" fmla="*/ 1002236 h 3608240"/>
                  <a:gd name="connsiteX249" fmla="*/ 1771374 w 4242645"/>
                  <a:gd name="connsiteY249" fmla="*/ 995417 h 3608240"/>
                  <a:gd name="connsiteX250" fmla="*/ 2023183 w 4242645"/>
                  <a:gd name="connsiteY250" fmla="*/ 989054 h 3608240"/>
                  <a:gd name="connsiteX251" fmla="*/ 2304990 w 4242645"/>
                  <a:gd name="connsiteY251" fmla="*/ 982236 h 3608240"/>
                  <a:gd name="connsiteX252" fmla="*/ 2556799 w 4242645"/>
                  <a:gd name="connsiteY252" fmla="*/ 975873 h 3608240"/>
                  <a:gd name="connsiteX253" fmla="*/ 2834971 w 4242645"/>
                  <a:gd name="connsiteY253" fmla="*/ 969055 h 3608240"/>
                  <a:gd name="connsiteX254" fmla="*/ 3038599 w 4242645"/>
                  <a:gd name="connsiteY254" fmla="*/ 963600 h 3608240"/>
                  <a:gd name="connsiteX255" fmla="*/ 3066325 w 4242645"/>
                  <a:gd name="connsiteY255" fmla="*/ 944511 h 3608240"/>
                  <a:gd name="connsiteX256" fmla="*/ 3221319 w 4242645"/>
                  <a:gd name="connsiteY256" fmla="*/ 546798 h 3608240"/>
                  <a:gd name="connsiteX257" fmla="*/ 3353133 w 4242645"/>
                  <a:gd name="connsiteY257" fmla="*/ 207720 h 3608240"/>
                  <a:gd name="connsiteX258" fmla="*/ 3470856 w 4242645"/>
                  <a:gd name="connsiteY258" fmla="*/ 110905 h 3608240"/>
                  <a:gd name="connsiteX259" fmla="*/ 3879477 w 4242645"/>
                  <a:gd name="connsiteY259" fmla="*/ 41362 h 3608240"/>
                  <a:gd name="connsiteX260" fmla="*/ 4107651 w 4242645"/>
                  <a:gd name="connsiteY260" fmla="*/ 3636 h 3608240"/>
                  <a:gd name="connsiteX261" fmla="*/ 4116741 w 4242645"/>
                  <a:gd name="connsiteY261" fmla="*/ 0 h 3608240"/>
                  <a:gd name="connsiteX0" fmla="*/ 1114126 w 4242645"/>
                  <a:gd name="connsiteY0" fmla="*/ 2128556 h 3608240"/>
                  <a:gd name="connsiteX1" fmla="*/ 1100490 w 4242645"/>
                  <a:gd name="connsiteY1" fmla="*/ 2145374 h 3608240"/>
                  <a:gd name="connsiteX2" fmla="*/ 1100490 w 4242645"/>
                  <a:gd name="connsiteY2" fmla="*/ 2332640 h 3608240"/>
                  <a:gd name="connsiteX3" fmla="*/ 1100490 w 4242645"/>
                  <a:gd name="connsiteY3" fmla="*/ 2438545 h 3608240"/>
                  <a:gd name="connsiteX4" fmla="*/ 1111398 w 4242645"/>
                  <a:gd name="connsiteY4" fmla="*/ 2453090 h 3608240"/>
                  <a:gd name="connsiteX5" fmla="*/ 1325481 w 4242645"/>
                  <a:gd name="connsiteY5" fmla="*/ 2469908 h 3608240"/>
                  <a:gd name="connsiteX6" fmla="*/ 1429114 w 4242645"/>
                  <a:gd name="connsiteY6" fmla="*/ 2478544 h 3608240"/>
                  <a:gd name="connsiteX7" fmla="*/ 1510474 w 4242645"/>
                  <a:gd name="connsiteY7" fmla="*/ 2483543 h 3608240"/>
                  <a:gd name="connsiteX8" fmla="*/ 1510474 w 4242645"/>
                  <a:gd name="connsiteY8" fmla="*/ 2129920 h 3608240"/>
                  <a:gd name="connsiteX9" fmla="*/ 1501838 w 4242645"/>
                  <a:gd name="connsiteY9" fmla="*/ 2129011 h 3608240"/>
                  <a:gd name="connsiteX10" fmla="*/ 1114126 w 4242645"/>
                  <a:gd name="connsiteY10" fmla="*/ 2128556 h 3608240"/>
                  <a:gd name="connsiteX11" fmla="*/ 2477256 w 4242645"/>
                  <a:gd name="connsiteY11" fmla="*/ 2128102 h 3608240"/>
                  <a:gd name="connsiteX12" fmla="*/ 2105907 w 4242645"/>
                  <a:gd name="connsiteY12" fmla="*/ 2128556 h 3608240"/>
                  <a:gd name="connsiteX13" fmla="*/ 2087271 w 4242645"/>
                  <a:gd name="connsiteY13" fmla="*/ 2129466 h 3608240"/>
                  <a:gd name="connsiteX14" fmla="*/ 2086362 w 4242645"/>
                  <a:gd name="connsiteY14" fmla="*/ 2141738 h 3608240"/>
                  <a:gd name="connsiteX15" fmla="*/ 2085908 w 4242645"/>
                  <a:gd name="connsiteY15" fmla="*/ 2516269 h 3608240"/>
                  <a:gd name="connsiteX16" fmla="*/ 2101361 w 4242645"/>
                  <a:gd name="connsiteY16" fmla="*/ 2532178 h 3608240"/>
                  <a:gd name="connsiteX17" fmla="*/ 2229993 w 4242645"/>
                  <a:gd name="connsiteY17" fmla="*/ 2542177 h 3608240"/>
                  <a:gd name="connsiteX18" fmla="*/ 2420441 w 4242645"/>
                  <a:gd name="connsiteY18" fmla="*/ 2557631 h 3608240"/>
                  <a:gd name="connsiteX19" fmla="*/ 2423167 w 4242645"/>
                  <a:gd name="connsiteY19" fmla="*/ 2552177 h 3608240"/>
                  <a:gd name="connsiteX20" fmla="*/ 2493165 w 4242645"/>
                  <a:gd name="connsiteY20" fmla="*/ 2371729 h 3608240"/>
                  <a:gd name="connsiteX21" fmla="*/ 2496347 w 4242645"/>
                  <a:gd name="connsiteY21" fmla="*/ 2350820 h 3608240"/>
                  <a:gd name="connsiteX22" fmla="*/ 2497255 w 4242645"/>
                  <a:gd name="connsiteY22" fmla="*/ 2148555 h 3608240"/>
                  <a:gd name="connsiteX23" fmla="*/ 2477256 w 4242645"/>
                  <a:gd name="connsiteY23" fmla="*/ 2128102 h 3608240"/>
                  <a:gd name="connsiteX24" fmla="*/ 1610016 w 4242645"/>
                  <a:gd name="connsiteY24" fmla="*/ 2128102 h 3608240"/>
                  <a:gd name="connsiteX25" fmla="*/ 1591380 w 4242645"/>
                  <a:gd name="connsiteY25" fmla="*/ 2147192 h 3608240"/>
                  <a:gd name="connsiteX26" fmla="*/ 1591835 w 4242645"/>
                  <a:gd name="connsiteY26" fmla="*/ 2278096 h 3608240"/>
                  <a:gd name="connsiteX27" fmla="*/ 1591835 w 4242645"/>
                  <a:gd name="connsiteY27" fmla="*/ 2473544 h 3608240"/>
                  <a:gd name="connsiteX28" fmla="*/ 1604107 w 4242645"/>
                  <a:gd name="connsiteY28" fmla="*/ 2492179 h 3608240"/>
                  <a:gd name="connsiteX29" fmla="*/ 1699558 w 4242645"/>
                  <a:gd name="connsiteY29" fmla="*/ 2498997 h 3608240"/>
                  <a:gd name="connsiteX30" fmla="*/ 1836371 w 4242645"/>
                  <a:gd name="connsiteY30" fmla="*/ 2509906 h 3608240"/>
                  <a:gd name="connsiteX31" fmla="*/ 1986366 w 4242645"/>
                  <a:gd name="connsiteY31" fmla="*/ 2522633 h 3608240"/>
                  <a:gd name="connsiteX32" fmla="*/ 2005456 w 4242645"/>
                  <a:gd name="connsiteY32" fmla="*/ 2504451 h 3608240"/>
                  <a:gd name="connsiteX33" fmla="*/ 2005456 w 4242645"/>
                  <a:gd name="connsiteY33" fmla="*/ 2146283 h 3608240"/>
                  <a:gd name="connsiteX34" fmla="*/ 1986366 w 4242645"/>
                  <a:gd name="connsiteY34" fmla="*/ 2128102 h 3608240"/>
                  <a:gd name="connsiteX35" fmla="*/ 1799100 w 4242645"/>
                  <a:gd name="connsiteY35" fmla="*/ 2128556 h 3608240"/>
                  <a:gd name="connsiteX36" fmla="*/ 1610016 w 4242645"/>
                  <a:gd name="connsiteY36" fmla="*/ 2128102 h 3608240"/>
                  <a:gd name="connsiteX37" fmla="*/ 623235 w 4242645"/>
                  <a:gd name="connsiteY37" fmla="*/ 2128102 h 3608240"/>
                  <a:gd name="connsiteX38" fmla="*/ 606871 w 4242645"/>
                  <a:gd name="connsiteY38" fmla="*/ 2144465 h 3608240"/>
                  <a:gd name="connsiteX39" fmla="*/ 606871 w 4242645"/>
                  <a:gd name="connsiteY39" fmla="*/ 2170828 h 3608240"/>
                  <a:gd name="connsiteX40" fmla="*/ 606871 w 4242645"/>
                  <a:gd name="connsiteY40" fmla="*/ 2391274 h 3608240"/>
                  <a:gd name="connsiteX41" fmla="*/ 626417 w 4242645"/>
                  <a:gd name="connsiteY41" fmla="*/ 2413545 h 3608240"/>
                  <a:gd name="connsiteX42" fmla="*/ 669142 w 4242645"/>
                  <a:gd name="connsiteY42" fmla="*/ 2416727 h 3608240"/>
                  <a:gd name="connsiteX43" fmla="*/ 855044 w 4242645"/>
                  <a:gd name="connsiteY43" fmla="*/ 2432635 h 3608240"/>
                  <a:gd name="connsiteX44" fmla="*/ 1001857 w 4242645"/>
                  <a:gd name="connsiteY44" fmla="*/ 2443545 h 3608240"/>
                  <a:gd name="connsiteX45" fmla="*/ 1020492 w 4242645"/>
                  <a:gd name="connsiteY45" fmla="*/ 2428091 h 3608240"/>
                  <a:gd name="connsiteX46" fmla="*/ 1020039 w 4242645"/>
                  <a:gd name="connsiteY46" fmla="*/ 2144465 h 3608240"/>
                  <a:gd name="connsiteX47" fmla="*/ 1002766 w 4242645"/>
                  <a:gd name="connsiteY47" fmla="*/ 2128102 h 3608240"/>
                  <a:gd name="connsiteX48" fmla="*/ 813682 w 4242645"/>
                  <a:gd name="connsiteY48" fmla="*/ 2128556 h 3608240"/>
                  <a:gd name="connsiteX49" fmla="*/ 623235 w 4242645"/>
                  <a:gd name="connsiteY49" fmla="*/ 2128102 h 3608240"/>
                  <a:gd name="connsiteX50" fmla="*/ 511421 w 4242645"/>
                  <a:gd name="connsiteY50" fmla="*/ 2128102 h 3608240"/>
                  <a:gd name="connsiteX51" fmla="*/ 372335 w 4242645"/>
                  <a:gd name="connsiteY51" fmla="*/ 2128556 h 3608240"/>
                  <a:gd name="connsiteX52" fmla="*/ 292338 w 4242645"/>
                  <a:gd name="connsiteY52" fmla="*/ 2128556 h 3608240"/>
                  <a:gd name="connsiteX53" fmla="*/ 292338 w 4242645"/>
                  <a:gd name="connsiteY53" fmla="*/ 2142192 h 3608240"/>
                  <a:gd name="connsiteX54" fmla="*/ 318246 w 4242645"/>
                  <a:gd name="connsiteY54" fmla="*/ 2359911 h 3608240"/>
                  <a:gd name="connsiteX55" fmla="*/ 352790 w 4242645"/>
                  <a:gd name="connsiteY55" fmla="*/ 2392637 h 3608240"/>
                  <a:gd name="connsiteX56" fmla="*/ 355972 w 4242645"/>
                  <a:gd name="connsiteY56" fmla="*/ 2392637 h 3608240"/>
                  <a:gd name="connsiteX57" fmla="*/ 510512 w 4242645"/>
                  <a:gd name="connsiteY57" fmla="*/ 2405364 h 3608240"/>
                  <a:gd name="connsiteX58" fmla="*/ 528692 w 4242645"/>
                  <a:gd name="connsiteY58" fmla="*/ 2389910 h 3608240"/>
                  <a:gd name="connsiteX59" fmla="*/ 529147 w 4242645"/>
                  <a:gd name="connsiteY59" fmla="*/ 2144919 h 3608240"/>
                  <a:gd name="connsiteX60" fmla="*/ 511421 w 4242645"/>
                  <a:gd name="connsiteY60" fmla="*/ 2128102 h 3608240"/>
                  <a:gd name="connsiteX61" fmla="*/ 2087725 w 4242645"/>
                  <a:gd name="connsiteY61" fmla="*/ 1664483 h 3608240"/>
                  <a:gd name="connsiteX62" fmla="*/ 2087725 w 4242645"/>
                  <a:gd name="connsiteY62" fmla="*/ 2048105 h 3608240"/>
                  <a:gd name="connsiteX63" fmla="*/ 2105452 w 4242645"/>
                  <a:gd name="connsiteY63" fmla="*/ 2048105 h 3608240"/>
                  <a:gd name="connsiteX64" fmla="*/ 2476802 w 4242645"/>
                  <a:gd name="connsiteY64" fmla="*/ 2048560 h 3608240"/>
                  <a:gd name="connsiteX65" fmla="*/ 2496801 w 4242645"/>
                  <a:gd name="connsiteY65" fmla="*/ 2028105 h 3608240"/>
                  <a:gd name="connsiteX66" fmla="*/ 2496801 w 4242645"/>
                  <a:gd name="connsiteY66" fmla="*/ 1681755 h 3608240"/>
                  <a:gd name="connsiteX67" fmla="*/ 2496801 w 4242645"/>
                  <a:gd name="connsiteY67" fmla="*/ 1664483 h 3608240"/>
                  <a:gd name="connsiteX68" fmla="*/ 2087725 w 4242645"/>
                  <a:gd name="connsiteY68" fmla="*/ 1664483 h 3608240"/>
                  <a:gd name="connsiteX69" fmla="*/ 2587707 w 4242645"/>
                  <a:gd name="connsiteY69" fmla="*/ 1662665 h 3608240"/>
                  <a:gd name="connsiteX70" fmla="*/ 2577253 w 4242645"/>
                  <a:gd name="connsiteY70" fmla="*/ 1674937 h 3608240"/>
                  <a:gd name="connsiteX71" fmla="*/ 2576798 w 4242645"/>
                  <a:gd name="connsiteY71" fmla="*/ 2034469 h 3608240"/>
                  <a:gd name="connsiteX72" fmla="*/ 2580434 w 4242645"/>
                  <a:gd name="connsiteY72" fmla="*/ 2046287 h 3608240"/>
                  <a:gd name="connsiteX73" fmla="*/ 2625887 w 4242645"/>
                  <a:gd name="connsiteY73" fmla="*/ 2032196 h 3608240"/>
                  <a:gd name="connsiteX74" fmla="*/ 2754973 w 4242645"/>
                  <a:gd name="connsiteY74" fmla="*/ 1701300 h 3608240"/>
                  <a:gd name="connsiteX75" fmla="*/ 2769064 w 4242645"/>
                  <a:gd name="connsiteY75" fmla="*/ 1665392 h 3608240"/>
                  <a:gd name="connsiteX76" fmla="*/ 2761791 w 4242645"/>
                  <a:gd name="connsiteY76" fmla="*/ 1662665 h 3608240"/>
                  <a:gd name="connsiteX77" fmla="*/ 2587707 w 4242645"/>
                  <a:gd name="connsiteY77" fmla="*/ 1662665 h 3608240"/>
                  <a:gd name="connsiteX78" fmla="*/ 1117307 w 4242645"/>
                  <a:gd name="connsiteY78" fmla="*/ 1662665 h 3608240"/>
                  <a:gd name="connsiteX79" fmla="*/ 1100490 w 4242645"/>
                  <a:gd name="connsiteY79" fmla="*/ 1679937 h 3608240"/>
                  <a:gd name="connsiteX80" fmla="*/ 1100490 w 4242645"/>
                  <a:gd name="connsiteY80" fmla="*/ 2031288 h 3608240"/>
                  <a:gd name="connsiteX81" fmla="*/ 1118671 w 4242645"/>
                  <a:gd name="connsiteY81" fmla="*/ 2048560 h 3608240"/>
                  <a:gd name="connsiteX82" fmla="*/ 1493202 w 4242645"/>
                  <a:gd name="connsiteY82" fmla="*/ 2048560 h 3608240"/>
                  <a:gd name="connsiteX83" fmla="*/ 1511838 w 4242645"/>
                  <a:gd name="connsiteY83" fmla="*/ 2030378 h 3608240"/>
                  <a:gd name="connsiteX84" fmla="*/ 1511383 w 4242645"/>
                  <a:gd name="connsiteY84" fmla="*/ 1682210 h 3608240"/>
                  <a:gd name="connsiteX85" fmla="*/ 1511383 w 4242645"/>
                  <a:gd name="connsiteY85" fmla="*/ 1664937 h 3608240"/>
                  <a:gd name="connsiteX86" fmla="*/ 1495475 w 4242645"/>
                  <a:gd name="connsiteY86" fmla="*/ 1662665 h 3608240"/>
                  <a:gd name="connsiteX87" fmla="*/ 1117307 w 4242645"/>
                  <a:gd name="connsiteY87" fmla="*/ 1662665 h 3608240"/>
                  <a:gd name="connsiteX88" fmla="*/ 1609561 w 4242645"/>
                  <a:gd name="connsiteY88" fmla="*/ 1662210 h 3608240"/>
                  <a:gd name="connsiteX89" fmla="*/ 1591380 w 4242645"/>
                  <a:gd name="connsiteY89" fmla="*/ 1680392 h 3608240"/>
                  <a:gd name="connsiteX90" fmla="*/ 1591380 w 4242645"/>
                  <a:gd name="connsiteY90" fmla="*/ 2030378 h 3608240"/>
                  <a:gd name="connsiteX91" fmla="*/ 1610925 w 4242645"/>
                  <a:gd name="connsiteY91" fmla="*/ 2048560 h 3608240"/>
                  <a:gd name="connsiteX92" fmla="*/ 1798190 w 4242645"/>
                  <a:gd name="connsiteY92" fmla="*/ 2048105 h 3608240"/>
                  <a:gd name="connsiteX93" fmla="*/ 1987275 w 4242645"/>
                  <a:gd name="connsiteY93" fmla="*/ 2048560 h 3608240"/>
                  <a:gd name="connsiteX94" fmla="*/ 2005456 w 4242645"/>
                  <a:gd name="connsiteY94" fmla="*/ 2030833 h 3608240"/>
                  <a:gd name="connsiteX95" fmla="*/ 2005456 w 4242645"/>
                  <a:gd name="connsiteY95" fmla="*/ 1680846 h 3608240"/>
                  <a:gd name="connsiteX96" fmla="*/ 1987729 w 4242645"/>
                  <a:gd name="connsiteY96" fmla="*/ 1662210 h 3608240"/>
                  <a:gd name="connsiteX97" fmla="*/ 1609561 w 4242645"/>
                  <a:gd name="connsiteY97" fmla="*/ 1662210 h 3608240"/>
                  <a:gd name="connsiteX98" fmla="*/ 256430 w 4242645"/>
                  <a:gd name="connsiteY98" fmla="*/ 1662210 h 3608240"/>
                  <a:gd name="connsiteX99" fmla="*/ 235067 w 4242645"/>
                  <a:gd name="connsiteY99" fmla="*/ 1664028 h 3608240"/>
                  <a:gd name="connsiteX100" fmla="*/ 242340 w 4242645"/>
                  <a:gd name="connsiteY100" fmla="*/ 1732208 h 3608240"/>
                  <a:gd name="connsiteX101" fmla="*/ 278248 w 4242645"/>
                  <a:gd name="connsiteY101" fmla="*/ 2030378 h 3608240"/>
                  <a:gd name="connsiteX102" fmla="*/ 297792 w 4242645"/>
                  <a:gd name="connsiteY102" fmla="*/ 2048560 h 3608240"/>
                  <a:gd name="connsiteX103" fmla="*/ 506421 w 4242645"/>
                  <a:gd name="connsiteY103" fmla="*/ 2048105 h 3608240"/>
                  <a:gd name="connsiteX104" fmla="*/ 528692 w 4242645"/>
                  <a:gd name="connsiteY104" fmla="*/ 2026288 h 3608240"/>
                  <a:gd name="connsiteX105" fmla="*/ 528692 w 4242645"/>
                  <a:gd name="connsiteY105" fmla="*/ 1684936 h 3608240"/>
                  <a:gd name="connsiteX106" fmla="*/ 506876 w 4242645"/>
                  <a:gd name="connsiteY106" fmla="*/ 1662210 h 3608240"/>
                  <a:gd name="connsiteX107" fmla="*/ 256430 w 4242645"/>
                  <a:gd name="connsiteY107" fmla="*/ 1662210 h 3608240"/>
                  <a:gd name="connsiteX108" fmla="*/ 625962 w 4242645"/>
                  <a:gd name="connsiteY108" fmla="*/ 1661756 h 3608240"/>
                  <a:gd name="connsiteX109" fmla="*/ 606871 w 4242645"/>
                  <a:gd name="connsiteY109" fmla="*/ 1680846 h 3608240"/>
                  <a:gd name="connsiteX110" fmla="*/ 606871 w 4242645"/>
                  <a:gd name="connsiteY110" fmla="*/ 2029015 h 3608240"/>
                  <a:gd name="connsiteX111" fmla="*/ 627326 w 4242645"/>
                  <a:gd name="connsiteY111" fmla="*/ 2048105 h 3608240"/>
                  <a:gd name="connsiteX112" fmla="*/ 814591 w 4242645"/>
                  <a:gd name="connsiteY112" fmla="*/ 2047651 h 3608240"/>
                  <a:gd name="connsiteX113" fmla="*/ 1003675 w 4242645"/>
                  <a:gd name="connsiteY113" fmla="*/ 2048105 h 3608240"/>
                  <a:gd name="connsiteX114" fmla="*/ 1020492 w 4242645"/>
                  <a:gd name="connsiteY114" fmla="*/ 2031288 h 3608240"/>
                  <a:gd name="connsiteX115" fmla="*/ 1020492 w 4242645"/>
                  <a:gd name="connsiteY115" fmla="*/ 1679937 h 3608240"/>
                  <a:gd name="connsiteX116" fmla="*/ 1002312 w 4242645"/>
                  <a:gd name="connsiteY116" fmla="*/ 1661756 h 3608240"/>
                  <a:gd name="connsiteX117" fmla="*/ 625962 w 4242645"/>
                  <a:gd name="connsiteY117" fmla="*/ 1661756 h 3608240"/>
                  <a:gd name="connsiteX118" fmla="*/ 508239 w 4242645"/>
                  <a:gd name="connsiteY118" fmla="*/ 1205864 h 3608240"/>
                  <a:gd name="connsiteX119" fmla="*/ 201886 w 4242645"/>
                  <a:gd name="connsiteY119" fmla="*/ 1213137 h 3608240"/>
                  <a:gd name="connsiteX120" fmla="*/ 182342 w 4242645"/>
                  <a:gd name="connsiteY120" fmla="*/ 1234499 h 3608240"/>
                  <a:gd name="connsiteX121" fmla="*/ 199160 w 4242645"/>
                  <a:gd name="connsiteY121" fmla="*/ 1377221 h 3608240"/>
                  <a:gd name="connsiteX122" fmla="*/ 221432 w 4242645"/>
                  <a:gd name="connsiteY122" fmla="*/ 1562214 h 3608240"/>
                  <a:gd name="connsiteX123" fmla="*/ 244612 w 4242645"/>
                  <a:gd name="connsiteY123" fmla="*/ 1584032 h 3608240"/>
                  <a:gd name="connsiteX124" fmla="*/ 508239 w 4242645"/>
                  <a:gd name="connsiteY124" fmla="*/ 1584032 h 3608240"/>
                  <a:gd name="connsiteX125" fmla="*/ 529147 w 4242645"/>
                  <a:gd name="connsiteY125" fmla="*/ 1563123 h 3608240"/>
                  <a:gd name="connsiteX126" fmla="*/ 528692 w 4242645"/>
                  <a:gd name="connsiteY126" fmla="*/ 1395856 h 3608240"/>
                  <a:gd name="connsiteX127" fmla="*/ 528692 w 4242645"/>
                  <a:gd name="connsiteY127" fmla="*/ 1226317 h 3608240"/>
                  <a:gd name="connsiteX128" fmla="*/ 508239 w 4242645"/>
                  <a:gd name="connsiteY128" fmla="*/ 1205864 h 3608240"/>
                  <a:gd name="connsiteX129" fmla="*/ 1006857 w 4242645"/>
                  <a:gd name="connsiteY129" fmla="*/ 1193137 h 3608240"/>
                  <a:gd name="connsiteX130" fmla="*/ 929132 w 4242645"/>
                  <a:gd name="connsiteY130" fmla="*/ 1196319 h 3608240"/>
                  <a:gd name="connsiteX131" fmla="*/ 625962 w 4242645"/>
                  <a:gd name="connsiteY131" fmla="*/ 1202682 h 3608240"/>
                  <a:gd name="connsiteX132" fmla="*/ 606871 w 4242645"/>
                  <a:gd name="connsiteY132" fmla="*/ 1221773 h 3608240"/>
                  <a:gd name="connsiteX133" fmla="*/ 606871 w 4242645"/>
                  <a:gd name="connsiteY133" fmla="*/ 1564942 h 3608240"/>
                  <a:gd name="connsiteX134" fmla="*/ 625962 w 4242645"/>
                  <a:gd name="connsiteY134" fmla="*/ 1584032 h 3608240"/>
                  <a:gd name="connsiteX135" fmla="*/ 813228 w 4242645"/>
                  <a:gd name="connsiteY135" fmla="*/ 1583577 h 3608240"/>
                  <a:gd name="connsiteX136" fmla="*/ 1002312 w 4242645"/>
                  <a:gd name="connsiteY136" fmla="*/ 1583577 h 3608240"/>
                  <a:gd name="connsiteX137" fmla="*/ 1020492 w 4242645"/>
                  <a:gd name="connsiteY137" fmla="*/ 1569032 h 3608240"/>
                  <a:gd name="connsiteX138" fmla="*/ 1020492 w 4242645"/>
                  <a:gd name="connsiteY138" fmla="*/ 1206318 h 3608240"/>
                  <a:gd name="connsiteX139" fmla="*/ 1006857 w 4242645"/>
                  <a:gd name="connsiteY139" fmla="*/ 1193137 h 3608240"/>
                  <a:gd name="connsiteX140" fmla="*/ 1500908 w 4242645"/>
                  <a:gd name="connsiteY140" fmla="*/ 1180276 h 3608240"/>
                  <a:gd name="connsiteX141" fmla="*/ 1485930 w 4242645"/>
                  <a:gd name="connsiteY141" fmla="*/ 1180411 h 3608240"/>
                  <a:gd name="connsiteX142" fmla="*/ 1321844 w 4242645"/>
                  <a:gd name="connsiteY142" fmla="*/ 1186319 h 3608240"/>
                  <a:gd name="connsiteX143" fmla="*/ 1119579 w 4242645"/>
                  <a:gd name="connsiteY143" fmla="*/ 1189955 h 3608240"/>
                  <a:gd name="connsiteX144" fmla="*/ 1100490 w 4242645"/>
                  <a:gd name="connsiteY144" fmla="*/ 1208591 h 3608240"/>
                  <a:gd name="connsiteX145" fmla="*/ 1100944 w 4242645"/>
                  <a:gd name="connsiteY145" fmla="*/ 1564942 h 3608240"/>
                  <a:gd name="connsiteX146" fmla="*/ 1119579 w 4242645"/>
                  <a:gd name="connsiteY146" fmla="*/ 1584032 h 3608240"/>
                  <a:gd name="connsiteX147" fmla="*/ 1306845 w 4242645"/>
                  <a:gd name="connsiteY147" fmla="*/ 1583577 h 3608240"/>
                  <a:gd name="connsiteX148" fmla="*/ 1492747 w 4242645"/>
                  <a:gd name="connsiteY148" fmla="*/ 1584032 h 3608240"/>
                  <a:gd name="connsiteX149" fmla="*/ 1512293 w 4242645"/>
                  <a:gd name="connsiteY149" fmla="*/ 1564487 h 3608240"/>
                  <a:gd name="connsiteX150" fmla="*/ 1511838 w 4242645"/>
                  <a:gd name="connsiteY150" fmla="*/ 1204501 h 3608240"/>
                  <a:gd name="connsiteX151" fmla="*/ 1500908 w 4242645"/>
                  <a:gd name="connsiteY151" fmla="*/ 1180276 h 3608240"/>
                  <a:gd name="connsiteX152" fmla="*/ 1992729 w 4242645"/>
                  <a:gd name="connsiteY152" fmla="*/ 1169047 h 3608240"/>
                  <a:gd name="connsiteX153" fmla="*/ 1744101 w 4242645"/>
                  <a:gd name="connsiteY153" fmla="*/ 1174502 h 3608240"/>
                  <a:gd name="connsiteX154" fmla="*/ 1611834 w 4242645"/>
                  <a:gd name="connsiteY154" fmla="*/ 1177683 h 3608240"/>
                  <a:gd name="connsiteX155" fmla="*/ 1591835 w 4242645"/>
                  <a:gd name="connsiteY155" fmla="*/ 1197682 h 3608240"/>
                  <a:gd name="connsiteX156" fmla="*/ 1591835 w 4242645"/>
                  <a:gd name="connsiteY156" fmla="*/ 1564033 h 3608240"/>
                  <a:gd name="connsiteX157" fmla="*/ 1611379 w 4242645"/>
                  <a:gd name="connsiteY157" fmla="*/ 1584032 h 3608240"/>
                  <a:gd name="connsiteX158" fmla="*/ 1985911 w 4242645"/>
                  <a:gd name="connsiteY158" fmla="*/ 1584032 h 3608240"/>
                  <a:gd name="connsiteX159" fmla="*/ 2005910 w 4242645"/>
                  <a:gd name="connsiteY159" fmla="*/ 1564487 h 3608240"/>
                  <a:gd name="connsiteX160" fmla="*/ 2005456 w 4242645"/>
                  <a:gd name="connsiteY160" fmla="*/ 1377221 h 3608240"/>
                  <a:gd name="connsiteX161" fmla="*/ 2005456 w 4242645"/>
                  <a:gd name="connsiteY161" fmla="*/ 1184955 h 3608240"/>
                  <a:gd name="connsiteX162" fmla="*/ 1992729 w 4242645"/>
                  <a:gd name="connsiteY162" fmla="*/ 1169047 h 3608240"/>
                  <a:gd name="connsiteX163" fmla="*/ 2476802 w 4242645"/>
                  <a:gd name="connsiteY163" fmla="*/ 1156775 h 3608240"/>
                  <a:gd name="connsiteX164" fmla="*/ 2211811 w 4242645"/>
                  <a:gd name="connsiteY164" fmla="*/ 1163593 h 3608240"/>
                  <a:gd name="connsiteX165" fmla="*/ 2086817 w 4242645"/>
                  <a:gd name="connsiteY165" fmla="*/ 1167229 h 3608240"/>
                  <a:gd name="connsiteX166" fmla="*/ 2085908 w 4242645"/>
                  <a:gd name="connsiteY166" fmla="*/ 1178138 h 3608240"/>
                  <a:gd name="connsiteX167" fmla="*/ 2085908 w 4242645"/>
                  <a:gd name="connsiteY167" fmla="*/ 1569032 h 3608240"/>
                  <a:gd name="connsiteX168" fmla="*/ 2104997 w 4242645"/>
                  <a:gd name="connsiteY168" fmla="*/ 1584032 h 3608240"/>
                  <a:gd name="connsiteX169" fmla="*/ 2477711 w 4242645"/>
                  <a:gd name="connsiteY169" fmla="*/ 1584486 h 3608240"/>
                  <a:gd name="connsiteX170" fmla="*/ 2497255 w 4242645"/>
                  <a:gd name="connsiteY170" fmla="*/ 1564487 h 3608240"/>
                  <a:gd name="connsiteX171" fmla="*/ 2497255 w 4242645"/>
                  <a:gd name="connsiteY171" fmla="*/ 1176774 h 3608240"/>
                  <a:gd name="connsiteX172" fmla="*/ 2476802 w 4242645"/>
                  <a:gd name="connsiteY172" fmla="*/ 1156775 h 3608240"/>
                  <a:gd name="connsiteX173" fmla="*/ 2972692 w 4242645"/>
                  <a:gd name="connsiteY173" fmla="*/ 1143593 h 3608240"/>
                  <a:gd name="connsiteX174" fmla="*/ 2917695 w 4242645"/>
                  <a:gd name="connsiteY174" fmla="*/ 1146776 h 3608240"/>
                  <a:gd name="connsiteX175" fmla="*/ 2596343 w 4242645"/>
                  <a:gd name="connsiteY175" fmla="*/ 1153593 h 3608240"/>
                  <a:gd name="connsiteX176" fmla="*/ 2576798 w 4242645"/>
                  <a:gd name="connsiteY176" fmla="*/ 1173592 h 3608240"/>
                  <a:gd name="connsiteX177" fmla="*/ 2576798 w 4242645"/>
                  <a:gd name="connsiteY177" fmla="*/ 1564942 h 3608240"/>
                  <a:gd name="connsiteX178" fmla="*/ 2596797 w 4242645"/>
                  <a:gd name="connsiteY178" fmla="*/ 1584486 h 3608240"/>
                  <a:gd name="connsiteX179" fmla="*/ 2779063 w 4242645"/>
                  <a:gd name="connsiteY179" fmla="*/ 1584486 h 3608240"/>
                  <a:gd name="connsiteX180" fmla="*/ 2809972 w 4242645"/>
                  <a:gd name="connsiteY180" fmla="*/ 1562669 h 3608240"/>
                  <a:gd name="connsiteX181" fmla="*/ 2953148 w 4242645"/>
                  <a:gd name="connsiteY181" fmla="*/ 1194046 h 3608240"/>
                  <a:gd name="connsiteX182" fmla="*/ 2972692 w 4242645"/>
                  <a:gd name="connsiteY182" fmla="*/ 1143593 h 3608240"/>
                  <a:gd name="connsiteX183" fmla="*/ 4116741 w 4242645"/>
                  <a:gd name="connsiteY183" fmla="*/ 0 h 3608240"/>
                  <a:gd name="connsiteX184" fmla="*/ 4129922 w 4242645"/>
                  <a:gd name="connsiteY184" fmla="*/ 0 h 3608240"/>
                  <a:gd name="connsiteX185" fmla="*/ 4139013 w 4242645"/>
                  <a:gd name="connsiteY185" fmla="*/ 4091 h 3608240"/>
                  <a:gd name="connsiteX186" fmla="*/ 4239009 w 4242645"/>
                  <a:gd name="connsiteY186" fmla="*/ 102723 h 3608240"/>
                  <a:gd name="connsiteX187" fmla="*/ 4242645 w 4242645"/>
                  <a:gd name="connsiteY187" fmla="*/ 109996 h 3608240"/>
                  <a:gd name="connsiteX188" fmla="*/ 4242645 w 4242645"/>
                  <a:gd name="connsiteY188" fmla="*/ 126359 h 3608240"/>
                  <a:gd name="connsiteX189" fmla="*/ 4237645 w 4242645"/>
                  <a:gd name="connsiteY189" fmla="*/ 143631 h 3608240"/>
                  <a:gd name="connsiteX190" fmla="*/ 4136286 w 4242645"/>
                  <a:gd name="connsiteY190" fmla="*/ 238173 h 3608240"/>
                  <a:gd name="connsiteX191" fmla="*/ 3752209 w 4242645"/>
                  <a:gd name="connsiteY191" fmla="*/ 303626 h 3608240"/>
                  <a:gd name="connsiteX192" fmla="*/ 3573125 w 4242645"/>
                  <a:gd name="connsiteY192" fmla="*/ 333624 h 3608240"/>
                  <a:gd name="connsiteX193" fmla="*/ 3549944 w 4242645"/>
                  <a:gd name="connsiteY193" fmla="*/ 352714 h 3608240"/>
                  <a:gd name="connsiteX194" fmla="*/ 3372677 w 4242645"/>
                  <a:gd name="connsiteY194" fmla="*/ 810879 h 3608240"/>
                  <a:gd name="connsiteX195" fmla="*/ 2821335 w 4242645"/>
                  <a:gd name="connsiteY195" fmla="*/ 2222189 h 3608240"/>
                  <a:gd name="connsiteX196" fmla="*/ 2644069 w 4242645"/>
                  <a:gd name="connsiteY196" fmla="*/ 2674900 h 3608240"/>
                  <a:gd name="connsiteX197" fmla="*/ 2651795 w 4242645"/>
                  <a:gd name="connsiteY197" fmla="*/ 2706716 h 3608240"/>
                  <a:gd name="connsiteX198" fmla="*/ 2918149 w 4242645"/>
                  <a:gd name="connsiteY198" fmla="*/ 2914891 h 3608240"/>
                  <a:gd name="connsiteX199" fmla="*/ 3093143 w 4242645"/>
                  <a:gd name="connsiteY199" fmla="*/ 3140791 h 3608240"/>
                  <a:gd name="connsiteX200" fmla="*/ 3105869 w 4242645"/>
                  <a:gd name="connsiteY200" fmla="*/ 3343965 h 3608240"/>
                  <a:gd name="connsiteX201" fmla="*/ 3055871 w 4242645"/>
                  <a:gd name="connsiteY201" fmla="*/ 3440325 h 3608240"/>
                  <a:gd name="connsiteX202" fmla="*/ 2885423 w 4242645"/>
                  <a:gd name="connsiteY202" fmla="*/ 3576684 h 3608240"/>
                  <a:gd name="connsiteX203" fmla="*/ 2871787 w 4242645"/>
                  <a:gd name="connsiteY203" fmla="*/ 3584411 h 3608240"/>
                  <a:gd name="connsiteX204" fmla="*/ 2700527 w 4242645"/>
                  <a:gd name="connsiteY204" fmla="*/ 3608240 h 3608240"/>
                  <a:gd name="connsiteX205" fmla="*/ 2699975 w 4242645"/>
                  <a:gd name="connsiteY205" fmla="*/ 3607137 h 3608240"/>
                  <a:gd name="connsiteX206" fmla="*/ 2316149 w 4242645"/>
                  <a:gd name="connsiteY206" fmla="*/ 3608240 h 3608240"/>
                  <a:gd name="connsiteX207" fmla="*/ 171673 w 4242645"/>
                  <a:gd name="connsiteY207" fmla="*/ 3608240 h 3608240"/>
                  <a:gd name="connsiteX208" fmla="*/ 148224 w 4242645"/>
                  <a:gd name="connsiteY208" fmla="*/ 3602876 h 3608240"/>
                  <a:gd name="connsiteX209" fmla="*/ 80982 w 4242645"/>
                  <a:gd name="connsiteY209" fmla="*/ 3502141 h 3608240"/>
                  <a:gd name="connsiteX210" fmla="*/ 166888 w 4242645"/>
                  <a:gd name="connsiteY210" fmla="*/ 3383055 h 3608240"/>
                  <a:gd name="connsiteX211" fmla="*/ 205977 w 4242645"/>
                  <a:gd name="connsiteY211" fmla="*/ 3378964 h 3608240"/>
                  <a:gd name="connsiteX212" fmla="*/ 550965 w 4242645"/>
                  <a:gd name="connsiteY212" fmla="*/ 3377600 h 3608240"/>
                  <a:gd name="connsiteX213" fmla="*/ 1582290 w 4242645"/>
                  <a:gd name="connsiteY213" fmla="*/ 3374873 h 3608240"/>
                  <a:gd name="connsiteX214" fmla="*/ 2698157 w 4242645"/>
                  <a:gd name="connsiteY214" fmla="*/ 3371236 h 3608240"/>
                  <a:gd name="connsiteX215" fmla="*/ 2798608 w 4242645"/>
                  <a:gd name="connsiteY215" fmla="*/ 3364873 h 3608240"/>
                  <a:gd name="connsiteX216" fmla="*/ 2875878 w 4242645"/>
                  <a:gd name="connsiteY216" fmla="*/ 3243514 h 3608240"/>
                  <a:gd name="connsiteX217" fmla="*/ 2793154 w 4242645"/>
                  <a:gd name="connsiteY217" fmla="*/ 3115792 h 3608240"/>
                  <a:gd name="connsiteX218" fmla="*/ 2384079 w 4242645"/>
                  <a:gd name="connsiteY218" fmla="*/ 2794440 h 3608240"/>
                  <a:gd name="connsiteX219" fmla="*/ 2324535 w 4242645"/>
                  <a:gd name="connsiteY219" fmla="*/ 2780350 h 3608240"/>
                  <a:gd name="connsiteX220" fmla="*/ 2124997 w 4242645"/>
                  <a:gd name="connsiteY220" fmla="*/ 2763987 h 3608240"/>
                  <a:gd name="connsiteX221" fmla="*/ 1978184 w 4242645"/>
                  <a:gd name="connsiteY221" fmla="*/ 2753078 h 3608240"/>
                  <a:gd name="connsiteX222" fmla="*/ 1793645 w 4242645"/>
                  <a:gd name="connsiteY222" fmla="*/ 2737625 h 3608240"/>
                  <a:gd name="connsiteX223" fmla="*/ 1650014 w 4242645"/>
                  <a:gd name="connsiteY223" fmla="*/ 2726262 h 3608240"/>
                  <a:gd name="connsiteX224" fmla="*/ 1500020 w 4242645"/>
                  <a:gd name="connsiteY224" fmla="*/ 2713989 h 3608240"/>
                  <a:gd name="connsiteX225" fmla="*/ 1360025 w 4242645"/>
                  <a:gd name="connsiteY225" fmla="*/ 2703080 h 3608240"/>
                  <a:gd name="connsiteX226" fmla="*/ 1165487 w 4242645"/>
                  <a:gd name="connsiteY226" fmla="*/ 2687172 h 3608240"/>
                  <a:gd name="connsiteX227" fmla="*/ 1025492 w 4242645"/>
                  <a:gd name="connsiteY227" fmla="*/ 2676263 h 3608240"/>
                  <a:gd name="connsiteX228" fmla="*/ 832773 w 4242645"/>
                  <a:gd name="connsiteY228" fmla="*/ 2660355 h 3608240"/>
                  <a:gd name="connsiteX229" fmla="*/ 690959 w 4242645"/>
                  <a:gd name="connsiteY229" fmla="*/ 2649446 h 3608240"/>
                  <a:gd name="connsiteX230" fmla="*/ 499603 w 4242645"/>
                  <a:gd name="connsiteY230" fmla="*/ 2633992 h 3608240"/>
                  <a:gd name="connsiteX231" fmla="*/ 354608 w 4242645"/>
                  <a:gd name="connsiteY231" fmla="*/ 2623084 h 3608240"/>
                  <a:gd name="connsiteX232" fmla="*/ 260975 w 4242645"/>
                  <a:gd name="connsiteY232" fmla="*/ 2613993 h 3608240"/>
                  <a:gd name="connsiteX233" fmla="*/ 160979 w 4242645"/>
                  <a:gd name="connsiteY233" fmla="*/ 2500815 h 3608240"/>
                  <a:gd name="connsiteX234" fmla="*/ 138708 w 4242645"/>
                  <a:gd name="connsiteY234" fmla="*/ 2317186 h 3608240"/>
                  <a:gd name="connsiteX235" fmla="*/ 121435 w 4242645"/>
                  <a:gd name="connsiteY235" fmla="*/ 2167646 h 3608240"/>
                  <a:gd name="connsiteX236" fmla="*/ 99163 w 4242645"/>
                  <a:gd name="connsiteY236" fmla="*/ 1987198 h 3608240"/>
                  <a:gd name="connsiteX237" fmla="*/ 81891 w 4242645"/>
                  <a:gd name="connsiteY237" fmla="*/ 1839476 h 3608240"/>
                  <a:gd name="connsiteX238" fmla="*/ 59619 w 4242645"/>
                  <a:gd name="connsiteY238" fmla="*/ 1659029 h 3608240"/>
                  <a:gd name="connsiteX239" fmla="*/ 41893 w 4242645"/>
                  <a:gd name="connsiteY239" fmla="*/ 1511307 h 3608240"/>
                  <a:gd name="connsiteX240" fmla="*/ 19620 w 4242645"/>
                  <a:gd name="connsiteY240" fmla="*/ 1329495 h 3608240"/>
                  <a:gd name="connsiteX241" fmla="*/ 76 w 4242645"/>
                  <a:gd name="connsiteY241" fmla="*/ 1157229 h 3608240"/>
                  <a:gd name="connsiteX242" fmla="*/ 110981 w 4242645"/>
                  <a:gd name="connsiteY242" fmla="*/ 1036324 h 3608240"/>
                  <a:gd name="connsiteX243" fmla="*/ 425969 w 4242645"/>
                  <a:gd name="connsiteY243" fmla="*/ 1028598 h 3608240"/>
                  <a:gd name="connsiteX244" fmla="*/ 705958 w 4242645"/>
                  <a:gd name="connsiteY244" fmla="*/ 1021780 h 3608240"/>
                  <a:gd name="connsiteX245" fmla="*/ 959586 w 4242645"/>
                  <a:gd name="connsiteY245" fmla="*/ 1015416 h 3608240"/>
                  <a:gd name="connsiteX246" fmla="*/ 1239575 w 4242645"/>
                  <a:gd name="connsiteY246" fmla="*/ 1008599 h 3608240"/>
                  <a:gd name="connsiteX247" fmla="*/ 1491384 w 4242645"/>
                  <a:gd name="connsiteY247" fmla="*/ 1002236 h 3608240"/>
                  <a:gd name="connsiteX248" fmla="*/ 1771374 w 4242645"/>
                  <a:gd name="connsiteY248" fmla="*/ 995417 h 3608240"/>
                  <a:gd name="connsiteX249" fmla="*/ 2023183 w 4242645"/>
                  <a:gd name="connsiteY249" fmla="*/ 989054 h 3608240"/>
                  <a:gd name="connsiteX250" fmla="*/ 2304990 w 4242645"/>
                  <a:gd name="connsiteY250" fmla="*/ 982236 h 3608240"/>
                  <a:gd name="connsiteX251" fmla="*/ 2556799 w 4242645"/>
                  <a:gd name="connsiteY251" fmla="*/ 975873 h 3608240"/>
                  <a:gd name="connsiteX252" fmla="*/ 2834971 w 4242645"/>
                  <a:gd name="connsiteY252" fmla="*/ 969055 h 3608240"/>
                  <a:gd name="connsiteX253" fmla="*/ 3038599 w 4242645"/>
                  <a:gd name="connsiteY253" fmla="*/ 963600 h 3608240"/>
                  <a:gd name="connsiteX254" fmla="*/ 3066325 w 4242645"/>
                  <a:gd name="connsiteY254" fmla="*/ 944511 h 3608240"/>
                  <a:gd name="connsiteX255" fmla="*/ 3221319 w 4242645"/>
                  <a:gd name="connsiteY255" fmla="*/ 546798 h 3608240"/>
                  <a:gd name="connsiteX256" fmla="*/ 3353133 w 4242645"/>
                  <a:gd name="connsiteY256" fmla="*/ 207720 h 3608240"/>
                  <a:gd name="connsiteX257" fmla="*/ 3470856 w 4242645"/>
                  <a:gd name="connsiteY257" fmla="*/ 110905 h 3608240"/>
                  <a:gd name="connsiteX258" fmla="*/ 3879477 w 4242645"/>
                  <a:gd name="connsiteY258" fmla="*/ 41362 h 3608240"/>
                  <a:gd name="connsiteX259" fmla="*/ 4107651 w 4242645"/>
                  <a:gd name="connsiteY259" fmla="*/ 3636 h 3608240"/>
                  <a:gd name="connsiteX260" fmla="*/ 4116741 w 4242645"/>
                  <a:gd name="connsiteY260" fmla="*/ 0 h 3608240"/>
                  <a:gd name="connsiteX0" fmla="*/ 1114126 w 4242645"/>
                  <a:gd name="connsiteY0" fmla="*/ 2128556 h 3608240"/>
                  <a:gd name="connsiteX1" fmla="*/ 1100490 w 4242645"/>
                  <a:gd name="connsiteY1" fmla="*/ 2145374 h 3608240"/>
                  <a:gd name="connsiteX2" fmla="*/ 1100490 w 4242645"/>
                  <a:gd name="connsiteY2" fmla="*/ 2332640 h 3608240"/>
                  <a:gd name="connsiteX3" fmla="*/ 1100490 w 4242645"/>
                  <a:gd name="connsiteY3" fmla="*/ 2438545 h 3608240"/>
                  <a:gd name="connsiteX4" fmla="*/ 1111398 w 4242645"/>
                  <a:gd name="connsiteY4" fmla="*/ 2453090 h 3608240"/>
                  <a:gd name="connsiteX5" fmla="*/ 1325481 w 4242645"/>
                  <a:gd name="connsiteY5" fmla="*/ 2469908 h 3608240"/>
                  <a:gd name="connsiteX6" fmla="*/ 1429114 w 4242645"/>
                  <a:gd name="connsiteY6" fmla="*/ 2478544 h 3608240"/>
                  <a:gd name="connsiteX7" fmla="*/ 1510474 w 4242645"/>
                  <a:gd name="connsiteY7" fmla="*/ 2483543 h 3608240"/>
                  <a:gd name="connsiteX8" fmla="*/ 1510474 w 4242645"/>
                  <a:gd name="connsiteY8" fmla="*/ 2129920 h 3608240"/>
                  <a:gd name="connsiteX9" fmla="*/ 1501838 w 4242645"/>
                  <a:gd name="connsiteY9" fmla="*/ 2129011 h 3608240"/>
                  <a:gd name="connsiteX10" fmla="*/ 1114126 w 4242645"/>
                  <a:gd name="connsiteY10" fmla="*/ 2128556 h 3608240"/>
                  <a:gd name="connsiteX11" fmla="*/ 2477256 w 4242645"/>
                  <a:gd name="connsiteY11" fmla="*/ 2128102 h 3608240"/>
                  <a:gd name="connsiteX12" fmla="*/ 2105907 w 4242645"/>
                  <a:gd name="connsiteY12" fmla="*/ 2128556 h 3608240"/>
                  <a:gd name="connsiteX13" fmla="*/ 2087271 w 4242645"/>
                  <a:gd name="connsiteY13" fmla="*/ 2129466 h 3608240"/>
                  <a:gd name="connsiteX14" fmla="*/ 2086362 w 4242645"/>
                  <a:gd name="connsiteY14" fmla="*/ 2141738 h 3608240"/>
                  <a:gd name="connsiteX15" fmla="*/ 2085908 w 4242645"/>
                  <a:gd name="connsiteY15" fmla="*/ 2516269 h 3608240"/>
                  <a:gd name="connsiteX16" fmla="*/ 2101361 w 4242645"/>
                  <a:gd name="connsiteY16" fmla="*/ 2532178 h 3608240"/>
                  <a:gd name="connsiteX17" fmla="*/ 2229993 w 4242645"/>
                  <a:gd name="connsiteY17" fmla="*/ 2542177 h 3608240"/>
                  <a:gd name="connsiteX18" fmla="*/ 2420441 w 4242645"/>
                  <a:gd name="connsiteY18" fmla="*/ 2557631 h 3608240"/>
                  <a:gd name="connsiteX19" fmla="*/ 2423167 w 4242645"/>
                  <a:gd name="connsiteY19" fmla="*/ 2552177 h 3608240"/>
                  <a:gd name="connsiteX20" fmla="*/ 2493165 w 4242645"/>
                  <a:gd name="connsiteY20" fmla="*/ 2371729 h 3608240"/>
                  <a:gd name="connsiteX21" fmla="*/ 2496347 w 4242645"/>
                  <a:gd name="connsiteY21" fmla="*/ 2350820 h 3608240"/>
                  <a:gd name="connsiteX22" fmla="*/ 2497255 w 4242645"/>
                  <a:gd name="connsiteY22" fmla="*/ 2148555 h 3608240"/>
                  <a:gd name="connsiteX23" fmla="*/ 2477256 w 4242645"/>
                  <a:gd name="connsiteY23" fmla="*/ 2128102 h 3608240"/>
                  <a:gd name="connsiteX24" fmla="*/ 1610016 w 4242645"/>
                  <a:gd name="connsiteY24" fmla="*/ 2128102 h 3608240"/>
                  <a:gd name="connsiteX25" fmla="*/ 1591380 w 4242645"/>
                  <a:gd name="connsiteY25" fmla="*/ 2147192 h 3608240"/>
                  <a:gd name="connsiteX26" fmla="*/ 1591835 w 4242645"/>
                  <a:gd name="connsiteY26" fmla="*/ 2278096 h 3608240"/>
                  <a:gd name="connsiteX27" fmla="*/ 1591835 w 4242645"/>
                  <a:gd name="connsiteY27" fmla="*/ 2473544 h 3608240"/>
                  <a:gd name="connsiteX28" fmla="*/ 1604107 w 4242645"/>
                  <a:gd name="connsiteY28" fmla="*/ 2492179 h 3608240"/>
                  <a:gd name="connsiteX29" fmla="*/ 1699558 w 4242645"/>
                  <a:gd name="connsiteY29" fmla="*/ 2498997 h 3608240"/>
                  <a:gd name="connsiteX30" fmla="*/ 1836371 w 4242645"/>
                  <a:gd name="connsiteY30" fmla="*/ 2509906 h 3608240"/>
                  <a:gd name="connsiteX31" fmla="*/ 1986366 w 4242645"/>
                  <a:gd name="connsiteY31" fmla="*/ 2522633 h 3608240"/>
                  <a:gd name="connsiteX32" fmla="*/ 2005456 w 4242645"/>
                  <a:gd name="connsiteY32" fmla="*/ 2504451 h 3608240"/>
                  <a:gd name="connsiteX33" fmla="*/ 2005456 w 4242645"/>
                  <a:gd name="connsiteY33" fmla="*/ 2146283 h 3608240"/>
                  <a:gd name="connsiteX34" fmla="*/ 1986366 w 4242645"/>
                  <a:gd name="connsiteY34" fmla="*/ 2128102 h 3608240"/>
                  <a:gd name="connsiteX35" fmla="*/ 1799100 w 4242645"/>
                  <a:gd name="connsiteY35" fmla="*/ 2128556 h 3608240"/>
                  <a:gd name="connsiteX36" fmla="*/ 1610016 w 4242645"/>
                  <a:gd name="connsiteY36" fmla="*/ 2128102 h 3608240"/>
                  <a:gd name="connsiteX37" fmla="*/ 623235 w 4242645"/>
                  <a:gd name="connsiteY37" fmla="*/ 2128102 h 3608240"/>
                  <a:gd name="connsiteX38" fmla="*/ 606871 w 4242645"/>
                  <a:gd name="connsiteY38" fmla="*/ 2144465 h 3608240"/>
                  <a:gd name="connsiteX39" fmla="*/ 606871 w 4242645"/>
                  <a:gd name="connsiteY39" fmla="*/ 2170828 h 3608240"/>
                  <a:gd name="connsiteX40" fmla="*/ 606871 w 4242645"/>
                  <a:gd name="connsiteY40" fmla="*/ 2391274 h 3608240"/>
                  <a:gd name="connsiteX41" fmla="*/ 626417 w 4242645"/>
                  <a:gd name="connsiteY41" fmla="*/ 2413545 h 3608240"/>
                  <a:gd name="connsiteX42" fmla="*/ 669142 w 4242645"/>
                  <a:gd name="connsiteY42" fmla="*/ 2416727 h 3608240"/>
                  <a:gd name="connsiteX43" fmla="*/ 855044 w 4242645"/>
                  <a:gd name="connsiteY43" fmla="*/ 2432635 h 3608240"/>
                  <a:gd name="connsiteX44" fmla="*/ 1001857 w 4242645"/>
                  <a:gd name="connsiteY44" fmla="*/ 2443545 h 3608240"/>
                  <a:gd name="connsiteX45" fmla="*/ 1020492 w 4242645"/>
                  <a:gd name="connsiteY45" fmla="*/ 2428091 h 3608240"/>
                  <a:gd name="connsiteX46" fmla="*/ 1020039 w 4242645"/>
                  <a:gd name="connsiteY46" fmla="*/ 2144465 h 3608240"/>
                  <a:gd name="connsiteX47" fmla="*/ 1002766 w 4242645"/>
                  <a:gd name="connsiteY47" fmla="*/ 2128102 h 3608240"/>
                  <a:gd name="connsiteX48" fmla="*/ 813682 w 4242645"/>
                  <a:gd name="connsiteY48" fmla="*/ 2128556 h 3608240"/>
                  <a:gd name="connsiteX49" fmla="*/ 623235 w 4242645"/>
                  <a:gd name="connsiteY49" fmla="*/ 2128102 h 3608240"/>
                  <a:gd name="connsiteX50" fmla="*/ 511421 w 4242645"/>
                  <a:gd name="connsiteY50" fmla="*/ 2128102 h 3608240"/>
                  <a:gd name="connsiteX51" fmla="*/ 372335 w 4242645"/>
                  <a:gd name="connsiteY51" fmla="*/ 2128556 h 3608240"/>
                  <a:gd name="connsiteX52" fmla="*/ 292338 w 4242645"/>
                  <a:gd name="connsiteY52" fmla="*/ 2128556 h 3608240"/>
                  <a:gd name="connsiteX53" fmla="*/ 292338 w 4242645"/>
                  <a:gd name="connsiteY53" fmla="*/ 2142192 h 3608240"/>
                  <a:gd name="connsiteX54" fmla="*/ 318246 w 4242645"/>
                  <a:gd name="connsiteY54" fmla="*/ 2359911 h 3608240"/>
                  <a:gd name="connsiteX55" fmla="*/ 352790 w 4242645"/>
                  <a:gd name="connsiteY55" fmla="*/ 2392637 h 3608240"/>
                  <a:gd name="connsiteX56" fmla="*/ 355972 w 4242645"/>
                  <a:gd name="connsiteY56" fmla="*/ 2392637 h 3608240"/>
                  <a:gd name="connsiteX57" fmla="*/ 510512 w 4242645"/>
                  <a:gd name="connsiteY57" fmla="*/ 2405364 h 3608240"/>
                  <a:gd name="connsiteX58" fmla="*/ 528692 w 4242645"/>
                  <a:gd name="connsiteY58" fmla="*/ 2389910 h 3608240"/>
                  <a:gd name="connsiteX59" fmla="*/ 529147 w 4242645"/>
                  <a:gd name="connsiteY59" fmla="*/ 2144919 h 3608240"/>
                  <a:gd name="connsiteX60" fmla="*/ 511421 w 4242645"/>
                  <a:gd name="connsiteY60" fmla="*/ 2128102 h 3608240"/>
                  <a:gd name="connsiteX61" fmla="*/ 2087725 w 4242645"/>
                  <a:gd name="connsiteY61" fmla="*/ 1664483 h 3608240"/>
                  <a:gd name="connsiteX62" fmla="*/ 2087725 w 4242645"/>
                  <a:gd name="connsiteY62" fmla="*/ 2048105 h 3608240"/>
                  <a:gd name="connsiteX63" fmla="*/ 2105452 w 4242645"/>
                  <a:gd name="connsiteY63" fmla="*/ 2048105 h 3608240"/>
                  <a:gd name="connsiteX64" fmla="*/ 2476802 w 4242645"/>
                  <a:gd name="connsiteY64" fmla="*/ 2048560 h 3608240"/>
                  <a:gd name="connsiteX65" fmla="*/ 2496801 w 4242645"/>
                  <a:gd name="connsiteY65" fmla="*/ 2028105 h 3608240"/>
                  <a:gd name="connsiteX66" fmla="*/ 2496801 w 4242645"/>
                  <a:gd name="connsiteY66" fmla="*/ 1681755 h 3608240"/>
                  <a:gd name="connsiteX67" fmla="*/ 2496801 w 4242645"/>
                  <a:gd name="connsiteY67" fmla="*/ 1664483 h 3608240"/>
                  <a:gd name="connsiteX68" fmla="*/ 2087725 w 4242645"/>
                  <a:gd name="connsiteY68" fmla="*/ 1664483 h 3608240"/>
                  <a:gd name="connsiteX69" fmla="*/ 2587707 w 4242645"/>
                  <a:gd name="connsiteY69" fmla="*/ 1662665 h 3608240"/>
                  <a:gd name="connsiteX70" fmla="*/ 2577253 w 4242645"/>
                  <a:gd name="connsiteY70" fmla="*/ 1674937 h 3608240"/>
                  <a:gd name="connsiteX71" fmla="*/ 2576798 w 4242645"/>
                  <a:gd name="connsiteY71" fmla="*/ 2034469 h 3608240"/>
                  <a:gd name="connsiteX72" fmla="*/ 2580434 w 4242645"/>
                  <a:gd name="connsiteY72" fmla="*/ 2046287 h 3608240"/>
                  <a:gd name="connsiteX73" fmla="*/ 2625887 w 4242645"/>
                  <a:gd name="connsiteY73" fmla="*/ 2032196 h 3608240"/>
                  <a:gd name="connsiteX74" fmla="*/ 2754973 w 4242645"/>
                  <a:gd name="connsiteY74" fmla="*/ 1701300 h 3608240"/>
                  <a:gd name="connsiteX75" fmla="*/ 2769064 w 4242645"/>
                  <a:gd name="connsiteY75" fmla="*/ 1665392 h 3608240"/>
                  <a:gd name="connsiteX76" fmla="*/ 2761791 w 4242645"/>
                  <a:gd name="connsiteY76" fmla="*/ 1662665 h 3608240"/>
                  <a:gd name="connsiteX77" fmla="*/ 2587707 w 4242645"/>
                  <a:gd name="connsiteY77" fmla="*/ 1662665 h 3608240"/>
                  <a:gd name="connsiteX78" fmla="*/ 1117307 w 4242645"/>
                  <a:gd name="connsiteY78" fmla="*/ 1662665 h 3608240"/>
                  <a:gd name="connsiteX79" fmla="*/ 1100490 w 4242645"/>
                  <a:gd name="connsiteY79" fmla="*/ 1679937 h 3608240"/>
                  <a:gd name="connsiteX80" fmla="*/ 1100490 w 4242645"/>
                  <a:gd name="connsiteY80" fmla="*/ 2031288 h 3608240"/>
                  <a:gd name="connsiteX81" fmla="*/ 1118671 w 4242645"/>
                  <a:gd name="connsiteY81" fmla="*/ 2048560 h 3608240"/>
                  <a:gd name="connsiteX82" fmla="*/ 1493202 w 4242645"/>
                  <a:gd name="connsiteY82" fmla="*/ 2048560 h 3608240"/>
                  <a:gd name="connsiteX83" fmla="*/ 1511838 w 4242645"/>
                  <a:gd name="connsiteY83" fmla="*/ 2030378 h 3608240"/>
                  <a:gd name="connsiteX84" fmla="*/ 1511383 w 4242645"/>
                  <a:gd name="connsiteY84" fmla="*/ 1682210 h 3608240"/>
                  <a:gd name="connsiteX85" fmla="*/ 1511383 w 4242645"/>
                  <a:gd name="connsiteY85" fmla="*/ 1664937 h 3608240"/>
                  <a:gd name="connsiteX86" fmla="*/ 1495475 w 4242645"/>
                  <a:gd name="connsiteY86" fmla="*/ 1662665 h 3608240"/>
                  <a:gd name="connsiteX87" fmla="*/ 1117307 w 4242645"/>
                  <a:gd name="connsiteY87" fmla="*/ 1662665 h 3608240"/>
                  <a:gd name="connsiteX88" fmla="*/ 1609561 w 4242645"/>
                  <a:gd name="connsiteY88" fmla="*/ 1662210 h 3608240"/>
                  <a:gd name="connsiteX89" fmla="*/ 1591380 w 4242645"/>
                  <a:gd name="connsiteY89" fmla="*/ 1680392 h 3608240"/>
                  <a:gd name="connsiteX90" fmla="*/ 1591380 w 4242645"/>
                  <a:gd name="connsiteY90" fmla="*/ 2030378 h 3608240"/>
                  <a:gd name="connsiteX91" fmla="*/ 1610925 w 4242645"/>
                  <a:gd name="connsiteY91" fmla="*/ 2048560 h 3608240"/>
                  <a:gd name="connsiteX92" fmla="*/ 1798190 w 4242645"/>
                  <a:gd name="connsiteY92" fmla="*/ 2048105 h 3608240"/>
                  <a:gd name="connsiteX93" fmla="*/ 1987275 w 4242645"/>
                  <a:gd name="connsiteY93" fmla="*/ 2048560 h 3608240"/>
                  <a:gd name="connsiteX94" fmla="*/ 2005456 w 4242645"/>
                  <a:gd name="connsiteY94" fmla="*/ 2030833 h 3608240"/>
                  <a:gd name="connsiteX95" fmla="*/ 2005456 w 4242645"/>
                  <a:gd name="connsiteY95" fmla="*/ 1680846 h 3608240"/>
                  <a:gd name="connsiteX96" fmla="*/ 1987729 w 4242645"/>
                  <a:gd name="connsiteY96" fmla="*/ 1662210 h 3608240"/>
                  <a:gd name="connsiteX97" fmla="*/ 1609561 w 4242645"/>
                  <a:gd name="connsiteY97" fmla="*/ 1662210 h 3608240"/>
                  <a:gd name="connsiteX98" fmla="*/ 256430 w 4242645"/>
                  <a:gd name="connsiteY98" fmla="*/ 1662210 h 3608240"/>
                  <a:gd name="connsiteX99" fmla="*/ 235067 w 4242645"/>
                  <a:gd name="connsiteY99" fmla="*/ 1664028 h 3608240"/>
                  <a:gd name="connsiteX100" fmla="*/ 242340 w 4242645"/>
                  <a:gd name="connsiteY100" fmla="*/ 1732208 h 3608240"/>
                  <a:gd name="connsiteX101" fmla="*/ 278248 w 4242645"/>
                  <a:gd name="connsiteY101" fmla="*/ 2030378 h 3608240"/>
                  <a:gd name="connsiteX102" fmla="*/ 297792 w 4242645"/>
                  <a:gd name="connsiteY102" fmla="*/ 2048560 h 3608240"/>
                  <a:gd name="connsiteX103" fmla="*/ 506421 w 4242645"/>
                  <a:gd name="connsiteY103" fmla="*/ 2048105 h 3608240"/>
                  <a:gd name="connsiteX104" fmla="*/ 528692 w 4242645"/>
                  <a:gd name="connsiteY104" fmla="*/ 2026288 h 3608240"/>
                  <a:gd name="connsiteX105" fmla="*/ 528692 w 4242645"/>
                  <a:gd name="connsiteY105" fmla="*/ 1684936 h 3608240"/>
                  <a:gd name="connsiteX106" fmla="*/ 506876 w 4242645"/>
                  <a:gd name="connsiteY106" fmla="*/ 1662210 h 3608240"/>
                  <a:gd name="connsiteX107" fmla="*/ 256430 w 4242645"/>
                  <a:gd name="connsiteY107" fmla="*/ 1662210 h 3608240"/>
                  <a:gd name="connsiteX108" fmla="*/ 625962 w 4242645"/>
                  <a:gd name="connsiteY108" fmla="*/ 1661756 h 3608240"/>
                  <a:gd name="connsiteX109" fmla="*/ 606871 w 4242645"/>
                  <a:gd name="connsiteY109" fmla="*/ 1680846 h 3608240"/>
                  <a:gd name="connsiteX110" fmla="*/ 606871 w 4242645"/>
                  <a:gd name="connsiteY110" fmla="*/ 2029015 h 3608240"/>
                  <a:gd name="connsiteX111" fmla="*/ 627326 w 4242645"/>
                  <a:gd name="connsiteY111" fmla="*/ 2048105 h 3608240"/>
                  <a:gd name="connsiteX112" fmla="*/ 814591 w 4242645"/>
                  <a:gd name="connsiteY112" fmla="*/ 2047651 h 3608240"/>
                  <a:gd name="connsiteX113" fmla="*/ 1003675 w 4242645"/>
                  <a:gd name="connsiteY113" fmla="*/ 2048105 h 3608240"/>
                  <a:gd name="connsiteX114" fmla="*/ 1020492 w 4242645"/>
                  <a:gd name="connsiteY114" fmla="*/ 2031288 h 3608240"/>
                  <a:gd name="connsiteX115" fmla="*/ 1020492 w 4242645"/>
                  <a:gd name="connsiteY115" fmla="*/ 1679937 h 3608240"/>
                  <a:gd name="connsiteX116" fmla="*/ 1002312 w 4242645"/>
                  <a:gd name="connsiteY116" fmla="*/ 1661756 h 3608240"/>
                  <a:gd name="connsiteX117" fmla="*/ 625962 w 4242645"/>
                  <a:gd name="connsiteY117" fmla="*/ 1661756 h 3608240"/>
                  <a:gd name="connsiteX118" fmla="*/ 508239 w 4242645"/>
                  <a:gd name="connsiteY118" fmla="*/ 1205864 h 3608240"/>
                  <a:gd name="connsiteX119" fmla="*/ 201886 w 4242645"/>
                  <a:gd name="connsiteY119" fmla="*/ 1213137 h 3608240"/>
                  <a:gd name="connsiteX120" fmla="*/ 182342 w 4242645"/>
                  <a:gd name="connsiteY120" fmla="*/ 1234499 h 3608240"/>
                  <a:gd name="connsiteX121" fmla="*/ 199160 w 4242645"/>
                  <a:gd name="connsiteY121" fmla="*/ 1377221 h 3608240"/>
                  <a:gd name="connsiteX122" fmla="*/ 221432 w 4242645"/>
                  <a:gd name="connsiteY122" fmla="*/ 1562214 h 3608240"/>
                  <a:gd name="connsiteX123" fmla="*/ 244612 w 4242645"/>
                  <a:gd name="connsiteY123" fmla="*/ 1584032 h 3608240"/>
                  <a:gd name="connsiteX124" fmla="*/ 508239 w 4242645"/>
                  <a:gd name="connsiteY124" fmla="*/ 1584032 h 3608240"/>
                  <a:gd name="connsiteX125" fmla="*/ 529147 w 4242645"/>
                  <a:gd name="connsiteY125" fmla="*/ 1563123 h 3608240"/>
                  <a:gd name="connsiteX126" fmla="*/ 528692 w 4242645"/>
                  <a:gd name="connsiteY126" fmla="*/ 1395856 h 3608240"/>
                  <a:gd name="connsiteX127" fmla="*/ 528692 w 4242645"/>
                  <a:gd name="connsiteY127" fmla="*/ 1226317 h 3608240"/>
                  <a:gd name="connsiteX128" fmla="*/ 508239 w 4242645"/>
                  <a:gd name="connsiteY128" fmla="*/ 1205864 h 3608240"/>
                  <a:gd name="connsiteX129" fmla="*/ 1006857 w 4242645"/>
                  <a:gd name="connsiteY129" fmla="*/ 1193137 h 3608240"/>
                  <a:gd name="connsiteX130" fmla="*/ 929132 w 4242645"/>
                  <a:gd name="connsiteY130" fmla="*/ 1196319 h 3608240"/>
                  <a:gd name="connsiteX131" fmla="*/ 625962 w 4242645"/>
                  <a:gd name="connsiteY131" fmla="*/ 1202682 h 3608240"/>
                  <a:gd name="connsiteX132" fmla="*/ 606871 w 4242645"/>
                  <a:gd name="connsiteY132" fmla="*/ 1221773 h 3608240"/>
                  <a:gd name="connsiteX133" fmla="*/ 606871 w 4242645"/>
                  <a:gd name="connsiteY133" fmla="*/ 1564942 h 3608240"/>
                  <a:gd name="connsiteX134" fmla="*/ 625962 w 4242645"/>
                  <a:gd name="connsiteY134" fmla="*/ 1584032 h 3608240"/>
                  <a:gd name="connsiteX135" fmla="*/ 813228 w 4242645"/>
                  <a:gd name="connsiteY135" fmla="*/ 1583577 h 3608240"/>
                  <a:gd name="connsiteX136" fmla="*/ 1002312 w 4242645"/>
                  <a:gd name="connsiteY136" fmla="*/ 1583577 h 3608240"/>
                  <a:gd name="connsiteX137" fmla="*/ 1020492 w 4242645"/>
                  <a:gd name="connsiteY137" fmla="*/ 1569032 h 3608240"/>
                  <a:gd name="connsiteX138" fmla="*/ 1020492 w 4242645"/>
                  <a:gd name="connsiteY138" fmla="*/ 1206318 h 3608240"/>
                  <a:gd name="connsiteX139" fmla="*/ 1006857 w 4242645"/>
                  <a:gd name="connsiteY139" fmla="*/ 1193137 h 3608240"/>
                  <a:gd name="connsiteX140" fmla="*/ 1500908 w 4242645"/>
                  <a:gd name="connsiteY140" fmla="*/ 1180276 h 3608240"/>
                  <a:gd name="connsiteX141" fmla="*/ 1485930 w 4242645"/>
                  <a:gd name="connsiteY141" fmla="*/ 1180411 h 3608240"/>
                  <a:gd name="connsiteX142" fmla="*/ 1321844 w 4242645"/>
                  <a:gd name="connsiteY142" fmla="*/ 1186319 h 3608240"/>
                  <a:gd name="connsiteX143" fmla="*/ 1119579 w 4242645"/>
                  <a:gd name="connsiteY143" fmla="*/ 1189955 h 3608240"/>
                  <a:gd name="connsiteX144" fmla="*/ 1100490 w 4242645"/>
                  <a:gd name="connsiteY144" fmla="*/ 1208591 h 3608240"/>
                  <a:gd name="connsiteX145" fmla="*/ 1100944 w 4242645"/>
                  <a:gd name="connsiteY145" fmla="*/ 1564942 h 3608240"/>
                  <a:gd name="connsiteX146" fmla="*/ 1119579 w 4242645"/>
                  <a:gd name="connsiteY146" fmla="*/ 1584032 h 3608240"/>
                  <a:gd name="connsiteX147" fmla="*/ 1306845 w 4242645"/>
                  <a:gd name="connsiteY147" fmla="*/ 1583577 h 3608240"/>
                  <a:gd name="connsiteX148" fmla="*/ 1492747 w 4242645"/>
                  <a:gd name="connsiteY148" fmla="*/ 1584032 h 3608240"/>
                  <a:gd name="connsiteX149" fmla="*/ 1512293 w 4242645"/>
                  <a:gd name="connsiteY149" fmla="*/ 1564487 h 3608240"/>
                  <a:gd name="connsiteX150" fmla="*/ 1511838 w 4242645"/>
                  <a:gd name="connsiteY150" fmla="*/ 1204501 h 3608240"/>
                  <a:gd name="connsiteX151" fmla="*/ 1500908 w 4242645"/>
                  <a:gd name="connsiteY151" fmla="*/ 1180276 h 3608240"/>
                  <a:gd name="connsiteX152" fmla="*/ 1992729 w 4242645"/>
                  <a:gd name="connsiteY152" fmla="*/ 1169047 h 3608240"/>
                  <a:gd name="connsiteX153" fmla="*/ 1744101 w 4242645"/>
                  <a:gd name="connsiteY153" fmla="*/ 1174502 h 3608240"/>
                  <a:gd name="connsiteX154" fmla="*/ 1611834 w 4242645"/>
                  <a:gd name="connsiteY154" fmla="*/ 1177683 h 3608240"/>
                  <a:gd name="connsiteX155" fmla="*/ 1591835 w 4242645"/>
                  <a:gd name="connsiteY155" fmla="*/ 1197682 h 3608240"/>
                  <a:gd name="connsiteX156" fmla="*/ 1591835 w 4242645"/>
                  <a:gd name="connsiteY156" fmla="*/ 1564033 h 3608240"/>
                  <a:gd name="connsiteX157" fmla="*/ 1611379 w 4242645"/>
                  <a:gd name="connsiteY157" fmla="*/ 1584032 h 3608240"/>
                  <a:gd name="connsiteX158" fmla="*/ 1985911 w 4242645"/>
                  <a:gd name="connsiteY158" fmla="*/ 1584032 h 3608240"/>
                  <a:gd name="connsiteX159" fmla="*/ 2005910 w 4242645"/>
                  <a:gd name="connsiteY159" fmla="*/ 1564487 h 3608240"/>
                  <a:gd name="connsiteX160" fmla="*/ 2005456 w 4242645"/>
                  <a:gd name="connsiteY160" fmla="*/ 1377221 h 3608240"/>
                  <a:gd name="connsiteX161" fmla="*/ 2005456 w 4242645"/>
                  <a:gd name="connsiteY161" fmla="*/ 1184955 h 3608240"/>
                  <a:gd name="connsiteX162" fmla="*/ 1992729 w 4242645"/>
                  <a:gd name="connsiteY162" fmla="*/ 1169047 h 3608240"/>
                  <a:gd name="connsiteX163" fmla="*/ 2476802 w 4242645"/>
                  <a:gd name="connsiteY163" fmla="*/ 1156775 h 3608240"/>
                  <a:gd name="connsiteX164" fmla="*/ 2211811 w 4242645"/>
                  <a:gd name="connsiteY164" fmla="*/ 1163593 h 3608240"/>
                  <a:gd name="connsiteX165" fmla="*/ 2086817 w 4242645"/>
                  <a:gd name="connsiteY165" fmla="*/ 1167229 h 3608240"/>
                  <a:gd name="connsiteX166" fmla="*/ 2085908 w 4242645"/>
                  <a:gd name="connsiteY166" fmla="*/ 1178138 h 3608240"/>
                  <a:gd name="connsiteX167" fmla="*/ 2085908 w 4242645"/>
                  <a:gd name="connsiteY167" fmla="*/ 1569032 h 3608240"/>
                  <a:gd name="connsiteX168" fmla="*/ 2104997 w 4242645"/>
                  <a:gd name="connsiteY168" fmla="*/ 1584032 h 3608240"/>
                  <a:gd name="connsiteX169" fmla="*/ 2477711 w 4242645"/>
                  <a:gd name="connsiteY169" fmla="*/ 1584486 h 3608240"/>
                  <a:gd name="connsiteX170" fmla="*/ 2497255 w 4242645"/>
                  <a:gd name="connsiteY170" fmla="*/ 1564487 h 3608240"/>
                  <a:gd name="connsiteX171" fmla="*/ 2497255 w 4242645"/>
                  <a:gd name="connsiteY171" fmla="*/ 1176774 h 3608240"/>
                  <a:gd name="connsiteX172" fmla="*/ 2476802 w 4242645"/>
                  <a:gd name="connsiteY172" fmla="*/ 1156775 h 3608240"/>
                  <a:gd name="connsiteX173" fmla="*/ 2972692 w 4242645"/>
                  <a:gd name="connsiteY173" fmla="*/ 1143593 h 3608240"/>
                  <a:gd name="connsiteX174" fmla="*/ 2917695 w 4242645"/>
                  <a:gd name="connsiteY174" fmla="*/ 1146776 h 3608240"/>
                  <a:gd name="connsiteX175" fmla="*/ 2596343 w 4242645"/>
                  <a:gd name="connsiteY175" fmla="*/ 1153593 h 3608240"/>
                  <a:gd name="connsiteX176" fmla="*/ 2576798 w 4242645"/>
                  <a:gd name="connsiteY176" fmla="*/ 1173592 h 3608240"/>
                  <a:gd name="connsiteX177" fmla="*/ 2576798 w 4242645"/>
                  <a:gd name="connsiteY177" fmla="*/ 1564942 h 3608240"/>
                  <a:gd name="connsiteX178" fmla="*/ 2596797 w 4242645"/>
                  <a:gd name="connsiteY178" fmla="*/ 1584486 h 3608240"/>
                  <a:gd name="connsiteX179" fmla="*/ 2779063 w 4242645"/>
                  <a:gd name="connsiteY179" fmla="*/ 1584486 h 3608240"/>
                  <a:gd name="connsiteX180" fmla="*/ 2809972 w 4242645"/>
                  <a:gd name="connsiteY180" fmla="*/ 1562669 h 3608240"/>
                  <a:gd name="connsiteX181" fmla="*/ 2953148 w 4242645"/>
                  <a:gd name="connsiteY181" fmla="*/ 1194046 h 3608240"/>
                  <a:gd name="connsiteX182" fmla="*/ 2972692 w 4242645"/>
                  <a:gd name="connsiteY182" fmla="*/ 1143593 h 3608240"/>
                  <a:gd name="connsiteX183" fmla="*/ 4116741 w 4242645"/>
                  <a:gd name="connsiteY183" fmla="*/ 0 h 3608240"/>
                  <a:gd name="connsiteX184" fmla="*/ 4129922 w 4242645"/>
                  <a:gd name="connsiteY184" fmla="*/ 0 h 3608240"/>
                  <a:gd name="connsiteX185" fmla="*/ 4139013 w 4242645"/>
                  <a:gd name="connsiteY185" fmla="*/ 4091 h 3608240"/>
                  <a:gd name="connsiteX186" fmla="*/ 4239009 w 4242645"/>
                  <a:gd name="connsiteY186" fmla="*/ 102723 h 3608240"/>
                  <a:gd name="connsiteX187" fmla="*/ 4242645 w 4242645"/>
                  <a:gd name="connsiteY187" fmla="*/ 109996 h 3608240"/>
                  <a:gd name="connsiteX188" fmla="*/ 4242645 w 4242645"/>
                  <a:gd name="connsiteY188" fmla="*/ 126359 h 3608240"/>
                  <a:gd name="connsiteX189" fmla="*/ 4237645 w 4242645"/>
                  <a:gd name="connsiteY189" fmla="*/ 143631 h 3608240"/>
                  <a:gd name="connsiteX190" fmla="*/ 4136286 w 4242645"/>
                  <a:gd name="connsiteY190" fmla="*/ 238173 h 3608240"/>
                  <a:gd name="connsiteX191" fmla="*/ 3752209 w 4242645"/>
                  <a:gd name="connsiteY191" fmla="*/ 303626 h 3608240"/>
                  <a:gd name="connsiteX192" fmla="*/ 3573125 w 4242645"/>
                  <a:gd name="connsiteY192" fmla="*/ 333624 h 3608240"/>
                  <a:gd name="connsiteX193" fmla="*/ 3549944 w 4242645"/>
                  <a:gd name="connsiteY193" fmla="*/ 352714 h 3608240"/>
                  <a:gd name="connsiteX194" fmla="*/ 3372677 w 4242645"/>
                  <a:gd name="connsiteY194" fmla="*/ 810879 h 3608240"/>
                  <a:gd name="connsiteX195" fmla="*/ 2821335 w 4242645"/>
                  <a:gd name="connsiteY195" fmla="*/ 2222189 h 3608240"/>
                  <a:gd name="connsiteX196" fmla="*/ 2644069 w 4242645"/>
                  <a:gd name="connsiteY196" fmla="*/ 2674900 h 3608240"/>
                  <a:gd name="connsiteX197" fmla="*/ 2651795 w 4242645"/>
                  <a:gd name="connsiteY197" fmla="*/ 2706716 h 3608240"/>
                  <a:gd name="connsiteX198" fmla="*/ 2918149 w 4242645"/>
                  <a:gd name="connsiteY198" fmla="*/ 2914891 h 3608240"/>
                  <a:gd name="connsiteX199" fmla="*/ 3093143 w 4242645"/>
                  <a:gd name="connsiteY199" fmla="*/ 3140791 h 3608240"/>
                  <a:gd name="connsiteX200" fmla="*/ 3105869 w 4242645"/>
                  <a:gd name="connsiteY200" fmla="*/ 3343965 h 3608240"/>
                  <a:gd name="connsiteX201" fmla="*/ 3055871 w 4242645"/>
                  <a:gd name="connsiteY201" fmla="*/ 3440325 h 3608240"/>
                  <a:gd name="connsiteX202" fmla="*/ 2885423 w 4242645"/>
                  <a:gd name="connsiteY202" fmla="*/ 3576684 h 3608240"/>
                  <a:gd name="connsiteX203" fmla="*/ 2700527 w 4242645"/>
                  <a:gd name="connsiteY203" fmla="*/ 3608240 h 3608240"/>
                  <a:gd name="connsiteX204" fmla="*/ 2699975 w 4242645"/>
                  <a:gd name="connsiteY204" fmla="*/ 3607137 h 3608240"/>
                  <a:gd name="connsiteX205" fmla="*/ 2316149 w 4242645"/>
                  <a:gd name="connsiteY205" fmla="*/ 3608240 h 3608240"/>
                  <a:gd name="connsiteX206" fmla="*/ 171673 w 4242645"/>
                  <a:gd name="connsiteY206" fmla="*/ 3608240 h 3608240"/>
                  <a:gd name="connsiteX207" fmla="*/ 148224 w 4242645"/>
                  <a:gd name="connsiteY207" fmla="*/ 3602876 h 3608240"/>
                  <a:gd name="connsiteX208" fmla="*/ 80982 w 4242645"/>
                  <a:gd name="connsiteY208" fmla="*/ 3502141 h 3608240"/>
                  <a:gd name="connsiteX209" fmla="*/ 166888 w 4242645"/>
                  <a:gd name="connsiteY209" fmla="*/ 3383055 h 3608240"/>
                  <a:gd name="connsiteX210" fmla="*/ 205977 w 4242645"/>
                  <a:gd name="connsiteY210" fmla="*/ 3378964 h 3608240"/>
                  <a:gd name="connsiteX211" fmla="*/ 550965 w 4242645"/>
                  <a:gd name="connsiteY211" fmla="*/ 3377600 h 3608240"/>
                  <a:gd name="connsiteX212" fmla="*/ 1582290 w 4242645"/>
                  <a:gd name="connsiteY212" fmla="*/ 3374873 h 3608240"/>
                  <a:gd name="connsiteX213" fmla="*/ 2698157 w 4242645"/>
                  <a:gd name="connsiteY213" fmla="*/ 3371236 h 3608240"/>
                  <a:gd name="connsiteX214" fmla="*/ 2798608 w 4242645"/>
                  <a:gd name="connsiteY214" fmla="*/ 3364873 h 3608240"/>
                  <a:gd name="connsiteX215" fmla="*/ 2875878 w 4242645"/>
                  <a:gd name="connsiteY215" fmla="*/ 3243514 h 3608240"/>
                  <a:gd name="connsiteX216" fmla="*/ 2793154 w 4242645"/>
                  <a:gd name="connsiteY216" fmla="*/ 3115792 h 3608240"/>
                  <a:gd name="connsiteX217" fmla="*/ 2384079 w 4242645"/>
                  <a:gd name="connsiteY217" fmla="*/ 2794440 h 3608240"/>
                  <a:gd name="connsiteX218" fmla="*/ 2324535 w 4242645"/>
                  <a:gd name="connsiteY218" fmla="*/ 2780350 h 3608240"/>
                  <a:gd name="connsiteX219" fmla="*/ 2124997 w 4242645"/>
                  <a:gd name="connsiteY219" fmla="*/ 2763987 h 3608240"/>
                  <a:gd name="connsiteX220" fmla="*/ 1978184 w 4242645"/>
                  <a:gd name="connsiteY220" fmla="*/ 2753078 h 3608240"/>
                  <a:gd name="connsiteX221" fmla="*/ 1793645 w 4242645"/>
                  <a:gd name="connsiteY221" fmla="*/ 2737625 h 3608240"/>
                  <a:gd name="connsiteX222" fmla="*/ 1650014 w 4242645"/>
                  <a:gd name="connsiteY222" fmla="*/ 2726262 h 3608240"/>
                  <a:gd name="connsiteX223" fmla="*/ 1500020 w 4242645"/>
                  <a:gd name="connsiteY223" fmla="*/ 2713989 h 3608240"/>
                  <a:gd name="connsiteX224" fmla="*/ 1360025 w 4242645"/>
                  <a:gd name="connsiteY224" fmla="*/ 2703080 h 3608240"/>
                  <a:gd name="connsiteX225" fmla="*/ 1165487 w 4242645"/>
                  <a:gd name="connsiteY225" fmla="*/ 2687172 h 3608240"/>
                  <a:gd name="connsiteX226" fmla="*/ 1025492 w 4242645"/>
                  <a:gd name="connsiteY226" fmla="*/ 2676263 h 3608240"/>
                  <a:gd name="connsiteX227" fmla="*/ 832773 w 4242645"/>
                  <a:gd name="connsiteY227" fmla="*/ 2660355 h 3608240"/>
                  <a:gd name="connsiteX228" fmla="*/ 690959 w 4242645"/>
                  <a:gd name="connsiteY228" fmla="*/ 2649446 h 3608240"/>
                  <a:gd name="connsiteX229" fmla="*/ 499603 w 4242645"/>
                  <a:gd name="connsiteY229" fmla="*/ 2633992 h 3608240"/>
                  <a:gd name="connsiteX230" fmla="*/ 354608 w 4242645"/>
                  <a:gd name="connsiteY230" fmla="*/ 2623084 h 3608240"/>
                  <a:gd name="connsiteX231" fmla="*/ 260975 w 4242645"/>
                  <a:gd name="connsiteY231" fmla="*/ 2613993 h 3608240"/>
                  <a:gd name="connsiteX232" fmla="*/ 160979 w 4242645"/>
                  <a:gd name="connsiteY232" fmla="*/ 2500815 h 3608240"/>
                  <a:gd name="connsiteX233" fmla="*/ 138708 w 4242645"/>
                  <a:gd name="connsiteY233" fmla="*/ 2317186 h 3608240"/>
                  <a:gd name="connsiteX234" fmla="*/ 121435 w 4242645"/>
                  <a:gd name="connsiteY234" fmla="*/ 2167646 h 3608240"/>
                  <a:gd name="connsiteX235" fmla="*/ 99163 w 4242645"/>
                  <a:gd name="connsiteY235" fmla="*/ 1987198 h 3608240"/>
                  <a:gd name="connsiteX236" fmla="*/ 81891 w 4242645"/>
                  <a:gd name="connsiteY236" fmla="*/ 1839476 h 3608240"/>
                  <a:gd name="connsiteX237" fmla="*/ 59619 w 4242645"/>
                  <a:gd name="connsiteY237" fmla="*/ 1659029 h 3608240"/>
                  <a:gd name="connsiteX238" fmla="*/ 41893 w 4242645"/>
                  <a:gd name="connsiteY238" fmla="*/ 1511307 h 3608240"/>
                  <a:gd name="connsiteX239" fmla="*/ 19620 w 4242645"/>
                  <a:gd name="connsiteY239" fmla="*/ 1329495 h 3608240"/>
                  <a:gd name="connsiteX240" fmla="*/ 76 w 4242645"/>
                  <a:gd name="connsiteY240" fmla="*/ 1157229 h 3608240"/>
                  <a:gd name="connsiteX241" fmla="*/ 110981 w 4242645"/>
                  <a:gd name="connsiteY241" fmla="*/ 1036324 h 3608240"/>
                  <a:gd name="connsiteX242" fmla="*/ 425969 w 4242645"/>
                  <a:gd name="connsiteY242" fmla="*/ 1028598 h 3608240"/>
                  <a:gd name="connsiteX243" fmla="*/ 705958 w 4242645"/>
                  <a:gd name="connsiteY243" fmla="*/ 1021780 h 3608240"/>
                  <a:gd name="connsiteX244" fmla="*/ 959586 w 4242645"/>
                  <a:gd name="connsiteY244" fmla="*/ 1015416 h 3608240"/>
                  <a:gd name="connsiteX245" fmla="*/ 1239575 w 4242645"/>
                  <a:gd name="connsiteY245" fmla="*/ 1008599 h 3608240"/>
                  <a:gd name="connsiteX246" fmla="*/ 1491384 w 4242645"/>
                  <a:gd name="connsiteY246" fmla="*/ 1002236 h 3608240"/>
                  <a:gd name="connsiteX247" fmla="*/ 1771374 w 4242645"/>
                  <a:gd name="connsiteY247" fmla="*/ 995417 h 3608240"/>
                  <a:gd name="connsiteX248" fmla="*/ 2023183 w 4242645"/>
                  <a:gd name="connsiteY248" fmla="*/ 989054 h 3608240"/>
                  <a:gd name="connsiteX249" fmla="*/ 2304990 w 4242645"/>
                  <a:gd name="connsiteY249" fmla="*/ 982236 h 3608240"/>
                  <a:gd name="connsiteX250" fmla="*/ 2556799 w 4242645"/>
                  <a:gd name="connsiteY250" fmla="*/ 975873 h 3608240"/>
                  <a:gd name="connsiteX251" fmla="*/ 2834971 w 4242645"/>
                  <a:gd name="connsiteY251" fmla="*/ 969055 h 3608240"/>
                  <a:gd name="connsiteX252" fmla="*/ 3038599 w 4242645"/>
                  <a:gd name="connsiteY252" fmla="*/ 963600 h 3608240"/>
                  <a:gd name="connsiteX253" fmla="*/ 3066325 w 4242645"/>
                  <a:gd name="connsiteY253" fmla="*/ 944511 h 3608240"/>
                  <a:gd name="connsiteX254" fmla="*/ 3221319 w 4242645"/>
                  <a:gd name="connsiteY254" fmla="*/ 546798 h 3608240"/>
                  <a:gd name="connsiteX255" fmla="*/ 3353133 w 4242645"/>
                  <a:gd name="connsiteY255" fmla="*/ 207720 h 3608240"/>
                  <a:gd name="connsiteX256" fmla="*/ 3470856 w 4242645"/>
                  <a:gd name="connsiteY256" fmla="*/ 110905 h 3608240"/>
                  <a:gd name="connsiteX257" fmla="*/ 3879477 w 4242645"/>
                  <a:gd name="connsiteY257" fmla="*/ 41362 h 3608240"/>
                  <a:gd name="connsiteX258" fmla="*/ 4107651 w 4242645"/>
                  <a:gd name="connsiteY258" fmla="*/ 3636 h 3608240"/>
                  <a:gd name="connsiteX259" fmla="*/ 4116741 w 4242645"/>
                  <a:gd name="connsiteY259" fmla="*/ 0 h 36082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</a:cxnLst>
                <a:rect l="l" t="t" r="r" b="b"/>
                <a:pathLst>
                  <a:path w="4242645" h="3608240">
                    <a:moveTo>
                      <a:pt x="1114126" y="2128556"/>
                    </a:moveTo>
                    <a:lnTo>
                      <a:pt x="1100490" y="2145374"/>
                    </a:lnTo>
                    <a:lnTo>
                      <a:pt x="1100490" y="2332640"/>
                    </a:lnTo>
                    <a:lnTo>
                      <a:pt x="1100490" y="2438545"/>
                    </a:lnTo>
                    <a:cubicBezTo>
                      <a:pt x="1100490" y="2446271"/>
                      <a:pt x="1100944" y="2452181"/>
                      <a:pt x="1111398" y="2453090"/>
                    </a:cubicBezTo>
                    <a:lnTo>
                      <a:pt x="1325481" y="2469908"/>
                    </a:lnTo>
                    <a:lnTo>
                      <a:pt x="1429114" y="2478544"/>
                    </a:lnTo>
                    <a:lnTo>
                      <a:pt x="1510474" y="2483543"/>
                    </a:lnTo>
                    <a:lnTo>
                      <a:pt x="1510474" y="2129920"/>
                    </a:lnTo>
                    <a:cubicBezTo>
                      <a:pt x="1506383" y="2129466"/>
                      <a:pt x="1504110" y="2129011"/>
                      <a:pt x="1501838" y="2129011"/>
                    </a:cubicBezTo>
                    <a:lnTo>
                      <a:pt x="1114126" y="2128556"/>
                    </a:lnTo>
                    <a:close/>
                    <a:moveTo>
                      <a:pt x="2477256" y="2128102"/>
                    </a:moveTo>
                    <a:lnTo>
                      <a:pt x="2105907" y="2128556"/>
                    </a:lnTo>
                    <a:cubicBezTo>
                      <a:pt x="2099997" y="2128556"/>
                      <a:pt x="2094089" y="2129011"/>
                      <a:pt x="2087271" y="2129466"/>
                    </a:cubicBezTo>
                    <a:cubicBezTo>
                      <a:pt x="2086817" y="2134466"/>
                      <a:pt x="2086362" y="2138102"/>
                      <a:pt x="2086362" y="2141738"/>
                    </a:cubicBezTo>
                    <a:cubicBezTo>
                      <a:pt x="2086362" y="2266733"/>
                      <a:pt x="2086362" y="2391274"/>
                      <a:pt x="2085908" y="2516269"/>
                    </a:cubicBezTo>
                    <a:cubicBezTo>
                      <a:pt x="2085908" y="2528086"/>
                      <a:pt x="2090908" y="2531269"/>
                      <a:pt x="2101361" y="2532178"/>
                    </a:cubicBezTo>
                    <a:lnTo>
                      <a:pt x="2229993" y="2542177"/>
                    </a:lnTo>
                    <a:lnTo>
                      <a:pt x="2420441" y="2557631"/>
                    </a:lnTo>
                    <a:cubicBezTo>
                      <a:pt x="2419986" y="2558085"/>
                      <a:pt x="2421803" y="2555359"/>
                      <a:pt x="2423167" y="2552177"/>
                    </a:cubicBezTo>
                    <a:cubicBezTo>
                      <a:pt x="2446803" y="2491724"/>
                      <a:pt x="2469984" y="2431727"/>
                      <a:pt x="2493165" y="2371729"/>
                    </a:cubicBezTo>
                    <a:cubicBezTo>
                      <a:pt x="2495438" y="2365366"/>
                      <a:pt x="2496347" y="2357639"/>
                      <a:pt x="2496347" y="2350820"/>
                    </a:cubicBezTo>
                    <a:cubicBezTo>
                      <a:pt x="2496347" y="2283551"/>
                      <a:pt x="2495891" y="2215826"/>
                      <a:pt x="2497255" y="2148555"/>
                    </a:cubicBezTo>
                    <a:cubicBezTo>
                      <a:pt x="2497255" y="2133102"/>
                      <a:pt x="2493619" y="2128102"/>
                      <a:pt x="2477256" y="2128102"/>
                    </a:cubicBezTo>
                    <a:close/>
                    <a:moveTo>
                      <a:pt x="1610016" y="2128102"/>
                    </a:moveTo>
                    <a:cubicBezTo>
                      <a:pt x="1595016" y="2128102"/>
                      <a:pt x="1590925" y="2133102"/>
                      <a:pt x="1591380" y="2147192"/>
                    </a:cubicBezTo>
                    <a:cubicBezTo>
                      <a:pt x="1592289" y="2190827"/>
                      <a:pt x="1591835" y="2234462"/>
                      <a:pt x="1591835" y="2278096"/>
                    </a:cubicBezTo>
                    <a:lnTo>
                      <a:pt x="1591835" y="2473544"/>
                    </a:lnTo>
                    <a:cubicBezTo>
                      <a:pt x="1591835" y="2482634"/>
                      <a:pt x="1590925" y="2491270"/>
                      <a:pt x="1604107" y="2492179"/>
                    </a:cubicBezTo>
                    <a:cubicBezTo>
                      <a:pt x="1635925" y="2493997"/>
                      <a:pt x="1667741" y="2496724"/>
                      <a:pt x="1699558" y="2498997"/>
                    </a:cubicBezTo>
                    <a:lnTo>
                      <a:pt x="1836371" y="2509906"/>
                    </a:lnTo>
                    <a:lnTo>
                      <a:pt x="1986366" y="2522633"/>
                    </a:lnTo>
                    <a:cubicBezTo>
                      <a:pt x="2000910" y="2523997"/>
                      <a:pt x="2005456" y="2519451"/>
                      <a:pt x="2005456" y="2504451"/>
                    </a:cubicBezTo>
                    <a:cubicBezTo>
                      <a:pt x="2005001" y="2384910"/>
                      <a:pt x="2005001" y="2265824"/>
                      <a:pt x="2005456" y="2146283"/>
                    </a:cubicBezTo>
                    <a:cubicBezTo>
                      <a:pt x="2005456" y="2131283"/>
                      <a:pt x="2000455" y="2128102"/>
                      <a:pt x="1986366" y="2128102"/>
                    </a:cubicBezTo>
                    <a:cubicBezTo>
                      <a:pt x="1924095" y="2129011"/>
                      <a:pt x="1861370" y="2128556"/>
                      <a:pt x="1799100" y="2128556"/>
                    </a:cubicBezTo>
                    <a:lnTo>
                      <a:pt x="1610016" y="2128102"/>
                    </a:lnTo>
                    <a:close/>
                    <a:moveTo>
                      <a:pt x="623235" y="2128102"/>
                    </a:moveTo>
                    <a:cubicBezTo>
                      <a:pt x="610962" y="2128102"/>
                      <a:pt x="606418" y="2132647"/>
                      <a:pt x="606871" y="2144465"/>
                    </a:cubicBezTo>
                    <a:cubicBezTo>
                      <a:pt x="607326" y="2153101"/>
                      <a:pt x="606871" y="2162192"/>
                      <a:pt x="606871" y="2170828"/>
                    </a:cubicBezTo>
                    <a:cubicBezTo>
                      <a:pt x="606871" y="2244461"/>
                      <a:pt x="607326" y="2317640"/>
                      <a:pt x="606871" y="2391274"/>
                    </a:cubicBezTo>
                    <a:cubicBezTo>
                      <a:pt x="606871" y="2405819"/>
                      <a:pt x="608690" y="2414455"/>
                      <a:pt x="626417" y="2413545"/>
                    </a:cubicBezTo>
                    <a:cubicBezTo>
                      <a:pt x="640506" y="2412636"/>
                      <a:pt x="655052" y="2415364"/>
                      <a:pt x="669142" y="2416727"/>
                    </a:cubicBezTo>
                    <a:lnTo>
                      <a:pt x="855044" y="2432635"/>
                    </a:lnTo>
                    <a:lnTo>
                      <a:pt x="1001857" y="2443545"/>
                    </a:lnTo>
                    <a:cubicBezTo>
                      <a:pt x="1015947" y="2444909"/>
                      <a:pt x="1020492" y="2442635"/>
                      <a:pt x="1020492" y="2428091"/>
                    </a:cubicBezTo>
                    <a:cubicBezTo>
                      <a:pt x="1020039" y="2333549"/>
                      <a:pt x="1020039" y="2239006"/>
                      <a:pt x="1020039" y="2144465"/>
                    </a:cubicBezTo>
                    <a:cubicBezTo>
                      <a:pt x="1020039" y="2131283"/>
                      <a:pt x="1015493" y="2128102"/>
                      <a:pt x="1002766" y="2128102"/>
                    </a:cubicBezTo>
                    <a:cubicBezTo>
                      <a:pt x="939587" y="2129011"/>
                      <a:pt x="876861" y="2128556"/>
                      <a:pt x="813682" y="2128556"/>
                    </a:cubicBezTo>
                    <a:lnTo>
                      <a:pt x="623235" y="2128102"/>
                    </a:lnTo>
                    <a:close/>
                    <a:moveTo>
                      <a:pt x="511421" y="2128102"/>
                    </a:moveTo>
                    <a:cubicBezTo>
                      <a:pt x="465059" y="2129011"/>
                      <a:pt x="418697" y="2128556"/>
                      <a:pt x="372335" y="2128556"/>
                    </a:cubicBezTo>
                    <a:lnTo>
                      <a:pt x="292338" y="2128556"/>
                    </a:lnTo>
                    <a:cubicBezTo>
                      <a:pt x="292338" y="2134466"/>
                      <a:pt x="291884" y="2138556"/>
                      <a:pt x="292338" y="2142192"/>
                    </a:cubicBezTo>
                    <a:cubicBezTo>
                      <a:pt x="300974" y="2214462"/>
                      <a:pt x="309610" y="2287187"/>
                      <a:pt x="318246" y="2359911"/>
                    </a:cubicBezTo>
                    <a:cubicBezTo>
                      <a:pt x="321882" y="2389456"/>
                      <a:pt x="323246" y="2391274"/>
                      <a:pt x="352790" y="2392637"/>
                    </a:cubicBezTo>
                    <a:lnTo>
                      <a:pt x="355972" y="2392637"/>
                    </a:lnTo>
                    <a:lnTo>
                      <a:pt x="510512" y="2405364"/>
                    </a:lnTo>
                    <a:cubicBezTo>
                      <a:pt x="523693" y="2406728"/>
                      <a:pt x="528692" y="2403546"/>
                      <a:pt x="528692" y="2389910"/>
                    </a:cubicBezTo>
                    <a:cubicBezTo>
                      <a:pt x="528692" y="2308095"/>
                      <a:pt x="528692" y="2226734"/>
                      <a:pt x="529147" y="2144919"/>
                    </a:cubicBezTo>
                    <a:cubicBezTo>
                      <a:pt x="529147" y="2131738"/>
                      <a:pt x="524147" y="2128102"/>
                      <a:pt x="511421" y="2128102"/>
                    </a:cubicBezTo>
                    <a:close/>
                    <a:moveTo>
                      <a:pt x="2087725" y="1664483"/>
                    </a:moveTo>
                    <a:lnTo>
                      <a:pt x="2087725" y="2048105"/>
                    </a:lnTo>
                    <a:lnTo>
                      <a:pt x="2105452" y="2048105"/>
                    </a:lnTo>
                    <a:lnTo>
                      <a:pt x="2476802" y="2048560"/>
                    </a:lnTo>
                    <a:cubicBezTo>
                      <a:pt x="2492710" y="2048560"/>
                      <a:pt x="2496801" y="2044015"/>
                      <a:pt x="2496801" y="2028105"/>
                    </a:cubicBezTo>
                    <a:cubicBezTo>
                      <a:pt x="2495891" y="1912655"/>
                      <a:pt x="2496347" y="1797205"/>
                      <a:pt x="2496801" y="1681755"/>
                    </a:cubicBezTo>
                    <a:lnTo>
                      <a:pt x="2496801" y="1664483"/>
                    </a:lnTo>
                    <a:lnTo>
                      <a:pt x="2087725" y="1664483"/>
                    </a:lnTo>
                    <a:close/>
                    <a:moveTo>
                      <a:pt x="2587707" y="1662665"/>
                    </a:moveTo>
                    <a:cubicBezTo>
                      <a:pt x="2584070" y="1662665"/>
                      <a:pt x="2577253" y="1670392"/>
                      <a:pt x="2577253" y="1674937"/>
                    </a:cubicBezTo>
                    <a:cubicBezTo>
                      <a:pt x="2576343" y="1794933"/>
                      <a:pt x="2576798" y="1914474"/>
                      <a:pt x="2576798" y="2034469"/>
                    </a:cubicBezTo>
                    <a:cubicBezTo>
                      <a:pt x="2576798" y="2038560"/>
                      <a:pt x="2577707" y="2044469"/>
                      <a:pt x="2580434" y="2046287"/>
                    </a:cubicBezTo>
                    <a:cubicBezTo>
                      <a:pt x="2592252" y="2054923"/>
                      <a:pt x="2620887" y="2045378"/>
                      <a:pt x="2625887" y="2032196"/>
                    </a:cubicBezTo>
                    <a:lnTo>
                      <a:pt x="2754973" y="1701300"/>
                    </a:lnTo>
                    <a:cubicBezTo>
                      <a:pt x="2759519" y="1689936"/>
                      <a:pt x="2764064" y="1678119"/>
                      <a:pt x="2769064" y="1665392"/>
                    </a:cubicBezTo>
                    <a:cubicBezTo>
                      <a:pt x="2765882" y="1664028"/>
                      <a:pt x="2763609" y="1662665"/>
                      <a:pt x="2761791" y="1662665"/>
                    </a:cubicBezTo>
                    <a:lnTo>
                      <a:pt x="2587707" y="1662665"/>
                    </a:lnTo>
                    <a:close/>
                    <a:moveTo>
                      <a:pt x="1117307" y="1662665"/>
                    </a:moveTo>
                    <a:cubicBezTo>
                      <a:pt x="1105035" y="1662665"/>
                      <a:pt x="1100490" y="1666756"/>
                      <a:pt x="1100490" y="1679937"/>
                    </a:cubicBezTo>
                    <a:cubicBezTo>
                      <a:pt x="1100944" y="1796750"/>
                      <a:pt x="1100944" y="1914019"/>
                      <a:pt x="1100490" y="2031288"/>
                    </a:cubicBezTo>
                    <a:cubicBezTo>
                      <a:pt x="1100490" y="2045378"/>
                      <a:pt x="1105035" y="2048560"/>
                      <a:pt x="1118671" y="2048560"/>
                    </a:cubicBezTo>
                    <a:lnTo>
                      <a:pt x="1493202" y="2048560"/>
                    </a:lnTo>
                    <a:cubicBezTo>
                      <a:pt x="1507747" y="2048560"/>
                      <a:pt x="1511838" y="2044469"/>
                      <a:pt x="1511838" y="2030378"/>
                    </a:cubicBezTo>
                    <a:cubicBezTo>
                      <a:pt x="1510929" y="1914474"/>
                      <a:pt x="1511383" y="1798114"/>
                      <a:pt x="1511383" y="1682210"/>
                    </a:cubicBezTo>
                    <a:lnTo>
                      <a:pt x="1511383" y="1664937"/>
                    </a:lnTo>
                    <a:cubicBezTo>
                      <a:pt x="1505020" y="1664028"/>
                      <a:pt x="1500474" y="1662665"/>
                      <a:pt x="1495475" y="1662665"/>
                    </a:cubicBezTo>
                    <a:lnTo>
                      <a:pt x="1117307" y="1662665"/>
                    </a:lnTo>
                    <a:close/>
                    <a:moveTo>
                      <a:pt x="1609561" y="1662210"/>
                    </a:moveTo>
                    <a:cubicBezTo>
                      <a:pt x="1596380" y="1662210"/>
                      <a:pt x="1591380" y="1666301"/>
                      <a:pt x="1591380" y="1680392"/>
                    </a:cubicBezTo>
                    <a:cubicBezTo>
                      <a:pt x="1591835" y="1796750"/>
                      <a:pt x="1591835" y="1913564"/>
                      <a:pt x="1591380" y="2030378"/>
                    </a:cubicBezTo>
                    <a:cubicBezTo>
                      <a:pt x="1591380" y="2045832"/>
                      <a:pt x="1597289" y="2048560"/>
                      <a:pt x="1610925" y="2048560"/>
                    </a:cubicBezTo>
                    <a:cubicBezTo>
                      <a:pt x="1673196" y="2047651"/>
                      <a:pt x="1735920" y="2048105"/>
                      <a:pt x="1798190" y="2048105"/>
                    </a:cubicBezTo>
                    <a:lnTo>
                      <a:pt x="1987275" y="2048560"/>
                    </a:lnTo>
                    <a:cubicBezTo>
                      <a:pt x="2000910" y="2048560"/>
                      <a:pt x="2005456" y="2044923"/>
                      <a:pt x="2005456" y="2030833"/>
                    </a:cubicBezTo>
                    <a:cubicBezTo>
                      <a:pt x="2005001" y="1914019"/>
                      <a:pt x="2005001" y="1797660"/>
                      <a:pt x="2005456" y="1680846"/>
                    </a:cubicBezTo>
                    <a:cubicBezTo>
                      <a:pt x="2005456" y="1667665"/>
                      <a:pt x="2001365" y="1662210"/>
                      <a:pt x="1987729" y="1662210"/>
                    </a:cubicBezTo>
                    <a:lnTo>
                      <a:pt x="1609561" y="1662210"/>
                    </a:lnTo>
                    <a:close/>
                    <a:moveTo>
                      <a:pt x="256430" y="1662210"/>
                    </a:moveTo>
                    <a:cubicBezTo>
                      <a:pt x="249612" y="1662210"/>
                      <a:pt x="243248" y="1663120"/>
                      <a:pt x="235067" y="1664028"/>
                    </a:cubicBezTo>
                    <a:cubicBezTo>
                      <a:pt x="237795" y="1687664"/>
                      <a:pt x="239612" y="1709935"/>
                      <a:pt x="242340" y="1732208"/>
                    </a:cubicBezTo>
                    <a:cubicBezTo>
                      <a:pt x="254158" y="1831295"/>
                      <a:pt x="266430" y="1930837"/>
                      <a:pt x="278248" y="2030378"/>
                    </a:cubicBezTo>
                    <a:cubicBezTo>
                      <a:pt x="279611" y="2042651"/>
                      <a:pt x="283702" y="2048560"/>
                      <a:pt x="297792" y="2048560"/>
                    </a:cubicBezTo>
                    <a:cubicBezTo>
                      <a:pt x="367335" y="2047651"/>
                      <a:pt x="436878" y="2048105"/>
                      <a:pt x="506421" y="2048105"/>
                    </a:cubicBezTo>
                    <a:cubicBezTo>
                      <a:pt x="528692" y="2048105"/>
                      <a:pt x="528692" y="2048105"/>
                      <a:pt x="528692" y="2026288"/>
                    </a:cubicBezTo>
                    <a:lnTo>
                      <a:pt x="528692" y="1684936"/>
                    </a:lnTo>
                    <a:cubicBezTo>
                      <a:pt x="528692" y="1663120"/>
                      <a:pt x="528238" y="1662210"/>
                      <a:pt x="506876" y="1662210"/>
                    </a:cubicBezTo>
                    <a:lnTo>
                      <a:pt x="256430" y="1662210"/>
                    </a:lnTo>
                    <a:close/>
                    <a:moveTo>
                      <a:pt x="625962" y="1661756"/>
                    </a:moveTo>
                    <a:cubicBezTo>
                      <a:pt x="611871" y="1661756"/>
                      <a:pt x="606871" y="1666301"/>
                      <a:pt x="606871" y="1680846"/>
                    </a:cubicBezTo>
                    <a:cubicBezTo>
                      <a:pt x="607326" y="1796750"/>
                      <a:pt x="607326" y="1913110"/>
                      <a:pt x="606871" y="2029015"/>
                    </a:cubicBezTo>
                    <a:cubicBezTo>
                      <a:pt x="606871" y="2044469"/>
                      <a:pt x="612780" y="2048105"/>
                      <a:pt x="627326" y="2048105"/>
                    </a:cubicBezTo>
                    <a:cubicBezTo>
                      <a:pt x="689595" y="2047196"/>
                      <a:pt x="752321" y="2047651"/>
                      <a:pt x="814591" y="2047651"/>
                    </a:cubicBezTo>
                    <a:lnTo>
                      <a:pt x="1003675" y="2048105"/>
                    </a:lnTo>
                    <a:cubicBezTo>
                      <a:pt x="1016401" y="2048560"/>
                      <a:pt x="1020492" y="2044469"/>
                      <a:pt x="1020492" y="2031288"/>
                    </a:cubicBezTo>
                    <a:cubicBezTo>
                      <a:pt x="1020039" y="1914474"/>
                      <a:pt x="1020039" y="1797205"/>
                      <a:pt x="1020492" y="1679937"/>
                    </a:cubicBezTo>
                    <a:cubicBezTo>
                      <a:pt x="1020492" y="1665392"/>
                      <a:pt x="1015493" y="1661756"/>
                      <a:pt x="1002312" y="1661756"/>
                    </a:cubicBezTo>
                    <a:lnTo>
                      <a:pt x="625962" y="1661756"/>
                    </a:lnTo>
                    <a:close/>
                    <a:moveTo>
                      <a:pt x="508239" y="1205864"/>
                    </a:moveTo>
                    <a:lnTo>
                      <a:pt x="201886" y="1213137"/>
                    </a:lnTo>
                    <a:cubicBezTo>
                      <a:pt x="180524" y="1213590"/>
                      <a:pt x="180070" y="1213590"/>
                      <a:pt x="182342" y="1234499"/>
                    </a:cubicBezTo>
                    <a:cubicBezTo>
                      <a:pt x="187342" y="1282225"/>
                      <a:pt x="193250" y="1329495"/>
                      <a:pt x="199160" y="1377221"/>
                    </a:cubicBezTo>
                    <a:cubicBezTo>
                      <a:pt x="206432" y="1438582"/>
                      <a:pt x="214613" y="1500398"/>
                      <a:pt x="221432" y="1562214"/>
                    </a:cubicBezTo>
                    <a:cubicBezTo>
                      <a:pt x="223249" y="1577213"/>
                      <a:pt x="227340" y="1584032"/>
                      <a:pt x="244612" y="1584032"/>
                    </a:cubicBezTo>
                    <a:cubicBezTo>
                      <a:pt x="332337" y="1583122"/>
                      <a:pt x="420515" y="1583122"/>
                      <a:pt x="508239" y="1584032"/>
                    </a:cubicBezTo>
                    <a:cubicBezTo>
                      <a:pt x="524602" y="1584032"/>
                      <a:pt x="529147" y="1578577"/>
                      <a:pt x="529147" y="1563123"/>
                    </a:cubicBezTo>
                    <a:cubicBezTo>
                      <a:pt x="528238" y="1507670"/>
                      <a:pt x="528692" y="1451764"/>
                      <a:pt x="528692" y="1395856"/>
                    </a:cubicBezTo>
                    <a:cubicBezTo>
                      <a:pt x="528692" y="1339495"/>
                      <a:pt x="528238" y="1283134"/>
                      <a:pt x="528692" y="1226317"/>
                    </a:cubicBezTo>
                    <a:cubicBezTo>
                      <a:pt x="529147" y="1210864"/>
                      <a:pt x="524602" y="1205409"/>
                      <a:pt x="508239" y="1205864"/>
                    </a:cubicBezTo>
                    <a:close/>
                    <a:moveTo>
                      <a:pt x="1006857" y="1193137"/>
                    </a:moveTo>
                    <a:cubicBezTo>
                      <a:pt x="980949" y="1194501"/>
                      <a:pt x="955040" y="1195865"/>
                      <a:pt x="929132" y="1196319"/>
                    </a:cubicBezTo>
                    <a:lnTo>
                      <a:pt x="625962" y="1202682"/>
                    </a:lnTo>
                    <a:cubicBezTo>
                      <a:pt x="610962" y="1202682"/>
                      <a:pt x="606871" y="1207682"/>
                      <a:pt x="606871" y="1221773"/>
                    </a:cubicBezTo>
                    <a:cubicBezTo>
                      <a:pt x="607326" y="1336314"/>
                      <a:pt x="607326" y="1450855"/>
                      <a:pt x="606871" y="1564942"/>
                    </a:cubicBezTo>
                    <a:cubicBezTo>
                      <a:pt x="606871" y="1579486"/>
                      <a:pt x="611417" y="1584032"/>
                      <a:pt x="625962" y="1584032"/>
                    </a:cubicBezTo>
                    <a:cubicBezTo>
                      <a:pt x="688232" y="1583122"/>
                      <a:pt x="750958" y="1583577"/>
                      <a:pt x="813228" y="1583577"/>
                    </a:cubicBezTo>
                    <a:lnTo>
                      <a:pt x="1002312" y="1583577"/>
                    </a:lnTo>
                    <a:cubicBezTo>
                      <a:pt x="1012311" y="1583577"/>
                      <a:pt x="1020492" y="1583122"/>
                      <a:pt x="1020492" y="1569032"/>
                    </a:cubicBezTo>
                    <a:cubicBezTo>
                      <a:pt x="1020039" y="1448128"/>
                      <a:pt x="1020492" y="1327223"/>
                      <a:pt x="1020492" y="1206318"/>
                    </a:cubicBezTo>
                    <a:cubicBezTo>
                      <a:pt x="1020492" y="1196319"/>
                      <a:pt x="1016401" y="1192682"/>
                      <a:pt x="1006857" y="1193137"/>
                    </a:cubicBezTo>
                    <a:close/>
                    <a:moveTo>
                      <a:pt x="1500908" y="1180276"/>
                    </a:moveTo>
                    <a:cubicBezTo>
                      <a:pt x="1497265" y="1180013"/>
                      <a:pt x="1492407" y="1180183"/>
                      <a:pt x="1485930" y="1180411"/>
                    </a:cubicBezTo>
                    <a:lnTo>
                      <a:pt x="1321844" y="1186319"/>
                    </a:lnTo>
                    <a:lnTo>
                      <a:pt x="1119579" y="1189955"/>
                    </a:lnTo>
                    <a:cubicBezTo>
                      <a:pt x="1105490" y="1189955"/>
                      <a:pt x="1100490" y="1193591"/>
                      <a:pt x="1100490" y="1208591"/>
                    </a:cubicBezTo>
                    <a:cubicBezTo>
                      <a:pt x="1100944" y="1327223"/>
                      <a:pt x="1100944" y="1446309"/>
                      <a:pt x="1100944" y="1564942"/>
                    </a:cubicBezTo>
                    <a:cubicBezTo>
                      <a:pt x="1100944" y="1579486"/>
                      <a:pt x="1105035" y="1584032"/>
                      <a:pt x="1119579" y="1584032"/>
                    </a:cubicBezTo>
                    <a:cubicBezTo>
                      <a:pt x="1181850" y="1583122"/>
                      <a:pt x="1244575" y="1583577"/>
                      <a:pt x="1306845" y="1583577"/>
                    </a:cubicBezTo>
                    <a:lnTo>
                      <a:pt x="1492747" y="1584032"/>
                    </a:lnTo>
                    <a:cubicBezTo>
                      <a:pt x="1507747" y="1584486"/>
                      <a:pt x="1512293" y="1579941"/>
                      <a:pt x="1512293" y="1564487"/>
                    </a:cubicBezTo>
                    <a:cubicBezTo>
                      <a:pt x="1511383" y="1444492"/>
                      <a:pt x="1511838" y="1324496"/>
                      <a:pt x="1511838" y="1204501"/>
                    </a:cubicBezTo>
                    <a:cubicBezTo>
                      <a:pt x="1511838" y="1185751"/>
                      <a:pt x="1511838" y="1181064"/>
                      <a:pt x="1500908" y="1180276"/>
                    </a:cubicBezTo>
                    <a:close/>
                    <a:moveTo>
                      <a:pt x="1992729" y="1169047"/>
                    </a:moveTo>
                    <a:lnTo>
                      <a:pt x="1744101" y="1174502"/>
                    </a:lnTo>
                    <a:lnTo>
                      <a:pt x="1611834" y="1177683"/>
                    </a:lnTo>
                    <a:cubicBezTo>
                      <a:pt x="1598199" y="1177683"/>
                      <a:pt x="1591835" y="1181774"/>
                      <a:pt x="1591835" y="1197682"/>
                    </a:cubicBezTo>
                    <a:cubicBezTo>
                      <a:pt x="1592289" y="1319951"/>
                      <a:pt x="1592289" y="1441764"/>
                      <a:pt x="1591835" y="1564033"/>
                    </a:cubicBezTo>
                    <a:cubicBezTo>
                      <a:pt x="1591835" y="1579032"/>
                      <a:pt x="1595925" y="1584032"/>
                      <a:pt x="1611379" y="1584032"/>
                    </a:cubicBezTo>
                    <a:lnTo>
                      <a:pt x="1985911" y="1584032"/>
                    </a:lnTo>
                    <a:cubicBezTo>
                      <a:pt x="2000910" y="1584032"/>
                      <a:pt x="2005910" y="1579486"/>
                      <a:pt x="2005910" y="1564487"/>
                    </a:cubicBezTo>
                    <a:cubicBezTo>
                      <a:pt x="2005001" y="1502217"/>
                      <a:pt x="2005456" y="1439492"/>
                      <a:pt x="2005456" y="1377221"/>
                    </a:cubicBezTo>
                    <a:lnTo>
                      <a:pt x="2005456" y="1184955"/>
                    </a:lnTo>
                    <a:cubicBezTo>
                      <a:pt x="2005456" y="1175865"/>
                      <a:pt x="2005456" y="1168592"/>
                      <a:pt x="1992729" y="1169047"/>
                    </a:cubicBezTo>
                    <a:close/>
                    <a:moveTo>
                      <a:pt x="2476802" y="1156775"/>
                    </a:moveTo>
                    <a:lnTo>
                      <a:pt x="2211811" y="1163593"/>
                    </a:lnTo>
                    <a:lnTo>
                      <a:pt x="2086817" y="1167229"/>
                    </a:lnTo>
                    <a:cubicBezTo>
                      <a:pt x="2086362" y="1172683"/>
                      <a:pt x="2085908" y="1175411"/>
                      <a:pt x="2085908" y="1178138"/>
                    </a:cubicBezTo>
                    <a:lnTo>
                      <a:pt x="2085908" y="1569032"/>
                    </a:lnTo>
                    <a:cubicBezTo>
                      <a:pt x="2085908" y="1584941"/>
                      <a:pt x="2094544" y="1584032"/>
                      <a:pt x="2104997" y="1584032"/>
                    </a:cubicBezTo>
                    <a:lnTo>
                      <a:pt x="2477711" y="1584486"/>
                    </a:lnTo>
                    <a:cubicBezTo>
                      <a:pt x="2493165" y="1584486"/>
                      <a:pt x="2497255" y="1579486"/>
                      <a:pt x="2497255" y="1564487"/>
                    </a:cubicBezTo>
                    <a:cubicBezTo>
                      <a:pt x="2496801" y="1435401"/>
                      <a:pt x="2496801" y="1305860"/>
                      <a:pt x="2497255" y="1176774"/>
                    </a:cubicBezTo>
                    <a:cubicBezTo>
                      <a:pt x="2497255" y="1160865"/>
                      <a:pt x="2492710" y="1156320"/>
                      <a:pt x="2476802" y="1156775"/>
                    </a:cubicBezTo>
                    <a:close/>
                    <a:moveTo>
                      <a:pt x="2972692" y="1143593"/>
                    </a:moveTo>
                    <a:cubicBezTo>
                      <a:pt x="2951329" y="1144957"/>
                      <a:pt x="2934512" y="1146321"/>
                      <a:pt x="2917695" y="1146776"/>
                    </a:cubicBezTo>
                    <a:lnTo>
                      <a:pt x="2596343" y="1153593"/>
                    </a:lnTo>
                    <a:cubicBezTo>
                      <a:pt x="2580889" y="1154048"/>
                      <a:pt x="2576798" y="1158593"/>
                      <a:pt x="2576798" y="1173592"/>
                    </a:cubicBezTo>
                    <a:cubicBezTo>
                      <a:pt x="2577253" y="1304042"/>
                      <a:pt x="2577253" y="1434492"/>
                      <a:pt x="2576798" y="1564942"/>
                    </a:cubicBezTo>
                    <a:cubicBezTo>
                      <a:pt x="2576798" y="1580850"/>
                      <a:pt x="2582253" y="1584486"/>
                      <a:pt x="2596797" y="1584486"/>
                    </a:cubicBezTo>
                    <a:cubicBezTo>
                      <a:pt x="2657249" y="1583577"/>
                      <a:pt x="2718157" y="1583122"/>
                      <a:pt x="2779063" y="1584486"/>
                    </a:cubicBezTo>
                    <a:cubicBezTo>
                      <a:pt x="2796790" y="1584486"/>
                      <a:pt x="2804062" y="1578577"/>
                      <a:pt x="2809972" y="1562669"/>
                    </a:cubicBezTo>
                    <a:cubicBezTo>
                      <a:pt x="2857242" y="1439492"/>
                      <a:pt x="2905423" y="1316769"/>
                      <a:pt x="2953148" y="1194046"/>
                    </a:cubicBezTo>
                    <a:cubicBezTo>
                      <a:pt x="2959057" y="1178592"/>
                      <a:pt x="2964965" y="1163593"/>
                      <a:pt x="2972692" y="1143593"/>
                    </a:cubicBezTo>
                    <a:close/>
                    <a:moveTo>
                      <a:pt x="4116741" y="0"/>
                    </a:moveTo>
                    <a:lnTo>
                      <a:pt x="4129922" y="0"/>
                    </a:lnTo>
                    <a:cubicBezTo>
                      <a:pt x="4133104" y="1364"/>
                      <a:pt x="4135831" y="3636"/>
                      <a:pt x="4139013" y="4091"/>
                    </a:cubicBezTo>
                    <a:cubicBezTo>
                      <a:pt x="4194465" y="14545"/>
                      <a:pt x="4227191" y="47725"/>
                      <a:pt x="4239009" y="102723"/>
                    </a:cubicBezTo>
                    <a:cubicBezTo>
                      <a:pt x="4239463" y="105450"/>
                      <a:pt x="4241736" y="107723"/>
                      <a:pt x="4242645" y="109996"/>
                    </a:cubicBezTo>
                    <a:lnTo>
                      <a:pt x="4242645" y="126359"/>
                    </a:lnTo>
                    <a:cubicBezTo>
                      <a:pt x="4240827" y="132268"/>
                      <a:pt x="4239009" y="137723"/>
                      <a:pt x="4237645" y="143631"/>
                    </a:cubicBezTo>
                    <a:cubicBezTo>
                      <a:pt x="4227191" y="192720"/>
                      <a:pt x="4186284" y="229991"/>
                      <a:pt x="4136286" y="238173"/>
                    </a:cubicBezTo>
                    <a:lnTo>
                      <a:pt x="3752209" y="303626"/>
                    </a:lnTo>
                    <a:lnTo>
                      <a:pt x="3573125" y="333624"/>
                    </a:lnTo>
                    <a:cubicBezTo>
                      <a:pt x="3559943" y="335442"/>
                      <a:pt x="3554489" y="341351"/>
                      <a:pt x="3549944" y="352714"/>
                    </a:cubicBezTo>
                    <a:cubicBezTo>
                      <a:pt x="3490855" y="504981"/>
                      <a:pt x="3431766" y="656793"/>
                      <a:pt x="3372677" y="810879"/>
                    </a:cubicBezTo>
                    <a:lnTo>
                      <a:pt x="2821335" y="2222189"/>
                    </a:lnTo>
                    <a:cubicBezTo>
                      <a:pt x="2762700" y="2373093"/>
                      <a:pt x="2703611" y="2523997"/>
                      <a:pt x="2644069" y="2674900"/>
                    </a:cubicBezTo>
                    <a:cubicBezTo>
                      <a:pt x="2638614" y="2688990"/>
                      <a:pt x="2639069" y="2697172"/>
                      <a:pt x="2651795" y="2706716"/>
                    </a:cubicBezTo>
                    <a:lnTo>
                      <a:pt x="2918149" y="2914891"/>
                    </a:lnTo>
                    <a:cubicBezTo>
                      <a:pt x="2995873" y="2975342"/>
                      <a:pt x="3059962" y="3046249"/>
                      <a:pt x="3093143" y="3140791"/>
                    </a:cubicBezTo>
                    <a:cubicBezTo>
                      <a:pt x="3116778" y="3207607"/>
                      <a:pt x="3124051" y="3276241"/>
                      <a:pt x="3105869" y="3343965"/>
                    </a:cubicBezTo>
                    <a:cubicBezTo>
                      <a:pt x="3096324" y="3378055"/>
                      <a:pt x="3075870" y="3410326"/>
                      <a:pt x="3055871" y="3440325"/>
                    </a:cubicBezTo>
                    <a:cubicBezTo>
                      <a:pt x="3014054" y="3503505"/>
                      <a:pt x="2956329" y="3548958"/>
                      <a:pt x="2885423" y="3576684"/>
                    </a:cubicBezTo>
                    <a:cubicBezTo>
                      <a:pt x="2826199" y="3604670"/>
                      <a:pt x="2731435" y="3603165"/>
                      <a:pt x="2700527" y="3608240"/>
                    </a:cubicBezTo>
                    <a:lnTo>
                      <a:pt x="2699975" y="3607137"/>
                    </a:lnTo>
                    <a:lnTo>
                      <a:pt x="2316149" y="3608240"/>
                    </a:lnTo>
                    <a:lnTo>
                      <a:pt x="171673" y="3608240"/>
                    </a:lnTo>
                    <a:lnTo>
                      <a:pt x="148224" y="3602876"/>
                    </a:lnTo>
                    <a:cubicBezTo>
                      <a:pt x="111237" y="3586172"/>
                      <a:pt x="85755" y="3548503"/>
                      <a:pt x="80982" y="3502141"/>
                    </a:cubicBezTo>
                    <a:cubicBezTo>
                      <a:pt x="75528" y="3451234"/>
                      <a:pt x="114618" y="3396690"/>
                      <a:pt x="166888" y="3383055"/>
                    </a:cubicBezTo>
                    <a:cubicBezTo>
                      <a:pt x="179160" y="3379419"/>
                      <a:pt x="192797" y="3378964"/>
                      <a:pt x="205977" y="3378964"/>
                    </a:cubicBezTo>
                    <a:lnTo>
                      <a:pt x="550965" y="3377600"/>
                    </a:lnTo>
                    <a:lnTo>
                      <a:pt x="1582290" y="3374873"/>
                    </a:lnTo>
                    <a:lnTo>
                      <a:pt x="2698157" y="3371236"/>
                    </a:lnTo>
                    <a:cubicBezTo>
                      <a:pt x="2731792" y="3371236"/>
                      <a:pt x="2765882" y="3371236"/>
                      <a:pt x="2798608" y="3364873"/>
                    </a:cubicBezTo>
                    <a:cubicBezTo>
                      <a:pt x="2858151" y="3353510"/>
                      <a:pt x="2888151" y="3303512"/>
                      <a:pt x="2875878" y="3243514"/>
                    </a:cubicBezTo>
                    <a:cubicBezTo>
                      <a:pt x="2864969" y="3189880"/>
                      <a:pt x="2835425" y="3148972"/>
                      <a:pt x="2793154" y="3115792"/>
                    </a:cubicBezTo>
                    <a:lnTo>
                      <a:pt x="2384079" y="2794440"/>
                    </a:lnTo>
                    <a:cubicBezTo>
                      <a:pt x="2364987" y="2779441"/>
                      <a:pt x="2344534" y="2782168"/>
                      <a:pt x="2324535" y="2780350"/>
                    </a:cubicBezTo>
                    <a:cubicBezTo>
                      <a:pt x="2258173" y="2773532"/>
                      <a:pt x="2191358" y="2768987"/>
                      <a:pt x="2124997" y="2763987"/>
                    </a:cubicBezTo>
                    <a:lnTo>
                      <a:pt x="1978184" y="2753078"/>
                    </a:lnTo>
                    <a:lnTo>
                      <a:pt x="1793645" y="2737625"/>
                    </a:lnTo>
                    <a:lnTo>
                      <a:pt x="1650014" y="2726262"/>
                    </a:lnTo>
                    <a:lnTo>
                      <a:pt x="1500020" y="2713989"/>
                    </a:lnTo>
                    <a:lnTo>
                      <a:pt x="1360025" y="2703080"/>
                    </a:lnTo>
                    <a:lnTo>
                      <a:pt x="1165487" y="2687172"/>
                    </a:lnTo>
                    <a:cubicBezTo>
                      <a:pt x="1119125" y="2683081"/>
                      <a:pt x="1072309" y="2679900"/>
                      <a:pt x="1025492" y="2676263"/>
                    </a:cubicBezTo>
                    <a:lnTo>
                      <a:pt x="832773" y="2660355"/>
                    </a:lnTo>
                    <a:lnTo>
                      <a:pt x="690959" y="2649446"/>
                    </a:lnTo>
                    <a:lnTo>
                      <a:pt x="499603" y="2633992"/>
                    </a:lnTo>
                    <a:lnTo>
                      <a:pt x="354608" y="2623084"/>
                    </a:lnTo>
                    <a:cubicBezTo>
                      <a:pt x="323246" y="2620356"/>
                      <a:pt x="291884" y="2619447"/>
                      <a:pt x="260975" y="2613993"/>
                    </a:cubicBezTo>
                    <a:cubicBezTo>
                      <a:pt x="202341" y="2603538"/>
                      <a:pt x="166888" y="2559904"/>
                      <a:pt x="160979" y="2500815"/>
                    </a:cubicBezTo>
                    <a:cubicBezTo>
                      <a:pt x="155071" y="2439454"/>
                      <a:pt x="145980" y="2378547"/>
                      <a:pt x="138708" y="2317186"/>
                    </a:cubicBezTo>
                    <a:cubicBezTo>
                      <a:pt x="132798" y="2267188"/>
                      <a:pt x="127344" y="2217190"/>
                      <a:pt x="121435" y="2167646"/>
                    </a:cubicBezTo>
                    <a:cubicBezTo>
                      <a:pt x="114163" y="2107193"/>
                      <a:pt x="106435" y="2047196"/>
                      <a:pt x="99163" y="1987198"/>
                    </a:cubicBezTo>
                    <a:cubicBezTo>
                      <a:pt x="93255" y="1938109"/>
                      <a:pt x="87800" y="1888565"/>
                      <a:pt x="81891" y="1839476"/>
                    </a:cubicBezTo>
                    <a:cubicBezTo>
                      <a:pt x="74619" y="1779024"/>
                      <a:pt x="66892" y="1719026"/>
                      <a:pt x="59619" y="1659029"/>
                    </a:cubicBezTo>
                    <a:cubicBezTo>
                      <a:pt x="53710" y="1609940"/>
                      <a:pt x="47802" y="1560396"/>
                      <a:pt x="41893" y="1511307"/>
                    </a:cubicBezTo>
                    <a:cubicBezTo>
                      <a:pt x="34620" y="1450855"/>
                      <a:pt x="26894" y="1389948"/>
                      <a:pt x="19620" y="1329495"/>
                    </a:cubicBezTo>
                    <a:cubicBezTo>
                      <a:pt x="12348" y="1272225"/>
                      <a:pt x="1894" y="1214954"/>
                      <a:pt x="76" y="1157229"/>
                    </a:cubicBezTo>
                    <a:cubicBezTo>
                      <a:pt x="-2197" y="1090868"/>
                      <a:pt x="46893" y="1039507"/>
                      <a:pt x="110981" y="1036324"/>
                    </a:cubicBezTo>
                    <a:cubicBezTo>
                      <a:pt x="215977" y="1032234"/>
                      <a:pt x="320974" y="1030871"/>
                      <a:pt x="425969" y="1028598"/>
                    </a:cubicBezTo>
                    <a:lnTo>
                      <a:pt x="705958" y="1021780"/>
                    </a:lnTo>
                    <a:lnTo>
                      <a:pt x="959586" y="1015416"/>
                    </a:lnTo>
                    <a:lnTo>
                      <a:pt x="1239575" y="1008599"/>
                    </a:lnTo>
                    <a:lnTo>
                      <a:pt x="1491384" y="1002236"/>
                    </a:lnTo>
                    <a:lnTo>
                      <a:pt x="1771374" y="995417"/>
                    </a:lnTo>
                    <a:lnTo>
                      <a:pt x="2023183" y="989054"/>
                    </a:lnTo>
                    <a:lnTo>
                      <a:pt x="2304990" y="982236"/>
                    </a:lnTo>
                    <a:lnTo>
                      <a:pt x="2556799" y="975873"/>
                    </a:lnTo>
                    <a:lnTo>
                      <a:pt x="2834971" y="969055"/>
                    </a:lnTo>
                    <a:lnTo>
                      <a:pt x="3038599" y="963600"/>
                    </a:lnTo>
                    <a:cubicBezTo>
                      <a:pt x="3054053" y="963146"/>
                      <a:pt x="3060871" y="958600"/>
                      <a:pt x="3066325" y="944511"/>
                    </a:cubicBezTo>
                    <a:cubicBezTo>
                      <a:pt x="3117687" y="811788"/>
                      <a:pt x="3169504" y="679520"/>
                      <a:pt x="3221319" y="546798"/>
                    </a:cubicBezTo>
                    <a:cubicBezTo>
                      <a:pt x="3265409" y="434075"/>
                      <a:pt x="3310862" y="321351"/>
                      <a:pt x="3353133" y="207720"/>
                    </a:cubicBezTo>
                    <a:cubicBezTo>
                      <a:pt x="3374041" y="150903"/>
                      <a:pt x="3411313" y="120450"/>
                      <a:pt x="3470856" y="110905"/>
                    </a:cubicBezTo>
                    <a:cubicBezTo>
                      <a:pt x="3607215" y="89087"/>
                      <a:pt x="3743119" y="64543"/>
                      <a:pt x="3879477" y="41362"/>
                    </a:cubicBezTo>
                    <a:lnTo>
                      <a:pt x="4107651" y="3636"/>
                    </a:lnTo>
                    <a:cubicBezTo>
                      <a:pt x="4110832" y="3182"/>
                      <a:pt x="4113559" y="1364"/>
                      <a:pt x="4116741" y="0"/>
                    </a:cubicBezTo>
                    <a:close/>
                  </a:path>
                </a:pathLst>
              </a:custGeom>
              <a:grpFill/>
              <a:ln w="4681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5" name="Freeform: Shape 4">
                <a:extLst>
                  <a:ext uri="{FF2B5EF4-FFF2-40B4-BE49-F238E27FC236}">
                    <a16:creationId xmlns:a16="http://schemas.microsoft.com/office/drawing/2014/main" id="{E021B9F4-DF23-4AF5-B29F-E7FE2FA570AA}"/>
                  </a:ext>
                </a:extLst>
              </p:cNvPr>
              <p:cNvSpPr/>
              <p:nvPr/>
            </p:nvSpPr>
            <p:spPr>
              <a:xfrm>
                <a:off x="9988094" y="6090641"/>
                <a:ext cx="149995" cy="145449"/>
              </a:xfrm>
              <a:custGeom>
                <a:avLst/>
                <a:gdLst>
                  <a:gd name="connsiteX0" fmla="*/ 6 w 154733"/>
                  <a:gd name="connsiteY0" fmla="*/ 78323 h 150044"/>
                  <a:gd name="connsiteX1" fmla="*/ 79248 w 154733"/>
                  <a:gd name="connsiteY1" fmla="*/ 154283 h 150044"/>
                  <a:gd name="connsiteX2" fmla="*/ 154739 w 154733"/>
                  <a:gd name="connsiteY2" fmla="*/ 76916 h 150044"/>
                  <a:gd name="connsiteX3" fmla="*/ 77841 w 154733"/>
                  <a:gd name="connsiteY3" fmla="*/ 18 h 150044"/>
                  <a:gd name="connsiteX4" fmla="*/ 6 w 154733"/>
                  <a:gd name="connsiteY4" fmla="*/ 78323 h 1500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4733" h="150044">
                    <a:moveTo>
                      <a:pt x="6" y="78323"/>
                    </a:moveTo>
                    <a:cubicBezTo>
                      <a:pt x="6" y="127556"/>
                      <a:pt x="38455" y="155690"/>
                      <a:pt x="79248" y="154283"/>
                    </a:cubicBezTo>
                    <a:cubicBezTo>
                      <a:pt x="123324" y="152876"/>
                      <a:pt x="155208" y="120992"/>
                      <a:pt x="154739" y="76916"/>
                    </a:cubicBezTo>
                    <a:cubicBezTo>
                      <a:pt x="155208" y="34716"/>
                      <a:pt x="123324" y="-920"/>
                      <a:pt x="77841" y="18"/>
                    </a:cubicBezTo>
                    <a:cubicBezTo>
                      <a:pt x="27670" y="956"/>
                      <a:pt x="-463" y="34247"/>
                      <a:pt x="6" y="78323"/>
                    </a:cubicBezTo>
                    <a:close/>
                  </a:path>
                </a:pathLst>
              </a:custGeom>
              <a:grpFill/>
              <a:ln w="46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" name="Freeform: Shape 5">
                <a:extLst>
                  <a:ext uri="{FF2B5EF4-FFF2-40B4-BE49-F238E27FC236}">
                    <a16:creationId xmlns:a16="http://schemas.microsoft.com/office/drawing/2014/main" id="{23369E85-02DA-4A7C-A1D2-4F5379B59669}"/>
                  </a:ext>
                </a:extLst>
              </p:cNvPr>
              <p:cNvSpPr/>
              <p:nvPr/>
            </p:nvSpPr>
            <p:spPr>
              <a:xfrm>
                <a:off x="7674697" y="6088368"/>
                <a:ext cx="149995" cy="149995"/>
              </a:xfrm>
              <a:custGeom>
                <a:avLst/>
                <a:gdLst>
                  <a:gd name="connsiteX0" fmla="*/ 77854 w 154733"/>
                  <a:gd name="connsiteY0" fmla="*/ 39 h 154733"/>
                  <a:gd name="connsiteX1" fmla="*/ 18 w 154733"/>
                  <a:gd name="connsiteY1" fmla="*/ 77406 h 154733"/>
                  <a:gd name="connsiteX2" fmla="*/ 76916 w 154733"/>
                  <a:gd name="connsiteY2" fmla="*/ 154773 h 154733"/>
                  <a:gd name="connsiteX3" fmla="*/ 155221 w 154733"/>
                  <a:gd name="connsiteY3" fmla="*/ 78344 h 154733"/>
                  <a:gd name="connsiteX4" fmla="*/ 77854 w 154733"/>
                  <a:gd name="connsiteY4" fmla="*/ 39 h 154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4733" h="154733">
                    <a:moveTo>
                      <a:pt x="77854" y="39"/>
                    </a:moveTo>
                    <a:cubicBezTo>
                      <a:pt x="36592" y="-1368"/>
                      <a:pt x="487" y="35674"/>
                      <a:pt x="18" y="77406"/>
                    </a:cubicBezTo>
                    <a:cubicBezTo>
                      <a:pt x="-920" y="119137"/>
                      <a:pt x="34716" y="154303"/>
                      <a:pt x="76916" y="154773"/>
                    </a:cubicBezTo>
                    <a:cubicBezTo>
                      <a:pt x="122398" y="155241"/>
                      <a:pt x="155221" y="123357"/>
                      <a:pt x="155221" y="78344"/>
                    </a:cubicBezTo>
                    <a:cubicBezTo>
                      <a:pt x="157096" y="37550"/>
                      <a:pt x="125681" y="1445"/>
                      <a:pt x="77854" y="39"/>
                    </a:cubicBezTo>
                    <a:close/>
                  </a:path>
                </a:pathLst>
              </a:custGeom>
              <a:grpFill/>
              <a:ln w="468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" name="Circle: Hollow 6">
                <a:extLst>
                  <a:ext uri="{FF2B5EF4-FFF2-40B4-BE49-F238E27FC236}">
                    <a16:creationId xmlns:a16="http://schemas.microsoft.com/office/drawing/2014/main" id="{58CF4218-972B-449D-872F-A78A5B0D552E}"/>
                  </a:ext>
                </a:extLst>
              </p:cNvPr>
              <p:cNvSpPr/>
              <p:nvPr/>
            </p:nvSpPr>
            <p:spPr>
              <a:xfrm>
                <a:off x="7498850" y="5912521"/>
                <a:ext cx="501688" cy="501688"/>
              </a:xfrm>
              <a:prstGeom prst="donu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" name="Circle: Hollow 7">
                <a:extLst>
                  <a:ext uri="{FF2B5EF4-FFF2-40B4-BE49-F238E27FC236}">
                    <a16:creationId xmlns:a16="http://schemas.microsoft.com/office/drawing/2014/main" id="{924F96EA-44AB-4FA8-BC40-99956E434A43}"/>
                  </a:ext>
                </a:extLst>
              </p:cNvPr>
              <p:cNvSpPr/>
              <p:nvPr/>
            </p:nvSpPr>
            <p:spPr>
              <a:xfrm>
                <a:off x="9812247" y="5912521"/>
                <a:ext cx="501688" cy="501688"/>
              </a:xfrm>
              <a:prstGeom prst="donu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D09E1928-0191-4FF4-991D-D0ACDCAF05B0}"/>
                </a:ext>
              </a:extLst>
            </p:cNvPr>
            <p:cNvGrpSpPr/>
            <p:nvPr/>
          </p:nvGrpSpPr>
          <p:grpSpPr>
            <a:xfrm>
              <a:off x="5782039" y="1509617"/>
              <a:ext cx="1519851" cy="624642"/>
              <a:chOff x="5782039" y="1509617"/>
              <a:chExt cx="1519851" cy="624642"/>
            </a:xfrm>
          </p:grpSpPr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EAB71F26-06F8-4692-A1F5-E375B8402880}"/>
                  </a:ext>
                </a:extLst>
              </p:cNvPr>
              <p:cNvSpPr/>
              <p:nvPr/>
            </p:nvSpPr>
            <p:spPr>
              <a:xfrm rot="1513665">
                <a:off x="5782039" y="1509617"/>
                <a:ext cx="1283711" cy="624642"/>
              </a:xfrm>
              <a:custGeom>
                <a:avLst/>
                <a:gdLst/>
                <a:ahLst/>
                <a:cxnLst/>
                <a:rect l="l" t="t" r="r" b="b"/>
                <a:pathLst>
                  <a:path w="1283711" h="624642">
                    <a:moveTo>
                      <a:pt x="449527" y="340541"/>
                    </a:moveTo>
                    <a:lnTo>
                      <a:pt x="449527" y="348876"/>
                    </a:lnTo>
                    <a:cubicBezTo>
                      <a:pt x="449527" y="358897"/>
                      <a:pt x="448982" y="365693"/>
                      <a:pt x="447890" y="369265"/>
                    </a:cubicBezTo>
                    <a:cubicBezTo>
                      <a:pt x="446303" y="374722"/>
                      <a:pt x="442979" y="379336"/>
                      <a:pt x="437919" y="383106"/>
                    </a:cubicBezTo>
                    <a:cubicBezTo>
                      <a:pt x="431073" y="388067"/>
                      <a:pt x="423879" y="390548"/>
                      <a:pt x="416339" y="390548"/>
                    </a:cubicBezTo>
                    <a:cubicBezTo>
                      <a:pt x="409592" y="390548"/>
                      <a:pt x="404035" y="388414"/>
                      <a:pt x="399670" y="384148"/>
                    </a:cubicBezTo>
                    <a:cubicBezTo>
                      <a:pt x="395304" y="379882"/>
                      <a:pt x="393121" y="374821"/>
                      <a:pt x="393121" y="368968"/>
                    </a:cubicBezTo>
                    <a:cubicBezTo>
                      <a:pt x="393121" y="363014"/>
                      <a:pt x="395850" y="358103"/>
                      <a:pt x="401307" y="354234"/>
                    </a:cubicBezTo>
                    <a:cubicBezTo>
                      <a:pt x="404879" y="351852"/>
                      <a:pt x="412469" y="349421"/>
                      <a:pt x="424078" y="346941"/>
                    </a:cubicBezTo>
                    <a:cubicBezTo>
                      <a:pt x="435686" y="344461"/>
                      <a:pt x="444169" y="342327"/>
                      <a:pt x="449527" y="340541"/>
                    </a:cubicBezTo>
                    <a:close/>
                    <a:moveTo>
                      <a:pt x="691819" y="286814"/>
                    </a:moveTo>
                    <a:cubicBezTo>
                      <a:pt x="700352" y="286814"/>
                      <a:pt x="707595" y="289965"/>
                      <a:pt x="713548" y="296265"/>
                    </a:cubicBezTo>
                    <a:cubicBezTo>
                      <a:pt x="719501" y="302565"/>
                      <a:pt x="722627" y="311768"/>
                      <a:pt x="722924" y="323873"/>
                    </a:cubicBezTo>
                    <a:lnTo>
                      <a:pt x="660417" y="323873"/>
                    </a:lnTo>
                    <a:cubicBezTo>
                      <a:pt x="660317" y="312462"/>
                      <a:pt x="663244" y="303434"/>
                      <a:pt x="669198" y="296786"/>
                    </a:cubicBezTo>
                    <a:cubicBezTo>
                      <a:pt x="675151" y="290138"/>
                      <a:pt x="682691" y="286814"/>
                      <a:pt x="691819" y="286814"/>
                    </a:cubicBezTo>
                    <a:close/>
                    <a:moveTo>
                      <a:pt x="689289" y="254816"/>
                    </a:moveTo>
                    <a:cubicBezTo>
                      <a:pt x="668354" y="254816"/>
                      <a:pt x="651041" y="262233"/>
                      <a:pt x="637348" y="277066"/>
                    </a:cubicBezTo>
                    <a:cubicBezTo>
                      <a:pt x="623656" y="291899"/>
                      <a:pt x="616810" y="312413"/>
                      <a:pt x="616810" y="338607"/>
                    </a:cubicBezTo>
                    <a:cubicBezTo>
                      <a:pt x="616810" y="360534"/>
                      <a:pt x="622019" y="378691"/>
                      <a:pt x="632437" y="393078"/>
                    </a:cubicBezTo>
                    <a:cubicBezTo>
                      <a:pt x="645633" y="411036"/>
                      <a:pt x="665973" y="420016"/>
                      <a:pt x="693457" y="420016"/>
                    </a:cubicBezTo>
                    <a:cubicBezTo>
                      <a:pt x="710820" y="420016"/>
                      <a:pt x="725281" y="416022"/>
                      <a:pt x="736840" y="408035"/>
                    </a:cubicBezTo>
                    <a:cubicBezTo>
                      <a:pt x="748399" y="400048"/>
                      <a:pt x="756857" y="388414"/>
                      <a:pt x="762215" y="373135"/>
                    </a:cubicBezTo>
                    <a:lnTo>
                      <a:pt x="720543" y="366140"/>
                    </a:lnTo>
                    <a:cubicBezTo>
                      <a:pt x="718261" y="374077"/>
                      <a:pt x="714888" y="379832"/>
                      <a:pt x="710423" y="383404"/>
                    </a:cubicBezTo>
                    <a:cubicBezTo>
                      <a:pt x="705958" y="386976"/>
                      <a:pt x="700451" y="388762"/>
                      <a:pt x="693903" y="388762"/>
                    </a:cubicBezTo>
                    <a:cubicBezTo>
                      <a:pt x="684279" y="388762"/>
                      <a:pt x="676242" y="385314"/>
                      <a:pt x="669793" y="378418"/>
                    </a:cubicBezTo>
                    <a:cubicBezTo>
                      <a:pt x="663344" y="371522"/>
                      <a:pt x="659970" y="361873"/>
                      <a:pt x="659673" y="349471"/>
                    </a:cubicBezTo>
                    <a:lnTo>
                      <a:pt x="764448" y="349471"/>
                    </a:lnTo>
                    <a:cubicBezTo>
                      <a:pt x="765043" y="317423"/>
                      <a:pt x="758544" y="293636"/>
                      <a:pt x="744951" y="278108"/>
                    </a:cubicBezTo>
                    <a:cubicBezTo>
                      <a:pt x="731358" y="262580"/>
                      <a:pt x="712804" y="254816"/>
                      <a:pt x="689289" y="254816"/>
                    </a:cubicBezTo>
                    <a:close/>
                    <a:moveTo>
                      <a:pt x="424078" y="254816"/>
                    </a:moveTo>
                    <a:cubicBezTo>
                      <a:pt x="403539" y="254816"/>
                      <a:pt x="388061" y="258487"/>
                      <a:pt x="377643" y="265830"/>
                    </a:cubicBezTo>
                    <a:cubicBezTo>
                      <a:pt x="367225" y="273172"/>
                      <a:pt x="359883" y="284483"/>
                      <a:pt x="355617" y="299762"/>
                    </a:cubicBezTo>
                    <a:lnTo>
                      <a:pt x="393568" y="306609"/>
                    </a:lnTo>
                    <a:cubicBezTo>
                      <a:pt x="396148" y="299266"/>
                      <a:pt x="399521" y="294132"/>
                      <a:pt x="403688" y="291205"/>
                    </a:cubicBezTo>
                    <a:cubicBezTo>
                      <a:pt x="407855" y="288278"/>
                      <a:pt x="413660" y="286814"/>
                      <a:pt x="421101" y="286814"/>
                    </a:cubicBezTo>
                    <a:cubicBezTo>
                      <a:pt x="432114" y="286814"/>
                      <a:pt x="439605" y="288526"/>
                      <a:pt x="443574" y="291949"/>
                    </a:cubicBezTo>
                    <a:cubicBezTo>
                      <a:pt x="447543" y="295372"/>
                      <a:pt x="449527" y="301102"/>
                      <a:pt x="449527" y="309139"/>
                    </a:cubicBezTo>
                    <a:lnTo>
                      <a:pt x="449527" y="313306"/>
                    </a:lnTo>
                    <a:cubicBezTo>
                      <a:pt x="441987" y="316481"/>
                      <a:pt x="428443" y="319904"/>
                      <a:pt x="408897" y="323575"/>
                    </a:cubicBezTo>
                    <a:cubicBezTo>
                      <a:pt x="394411" y="326353"/>
                      <a:pt x="383324" y="329603"/>
                      <a:pt x="375634" y="333323"/>
                    </a:cubicBezTo>
                    <a:cubicBezTo>
                      <a:pt x="367945" y="337044"/>
                      <a:pt x="361967" y="342402"/>
                      <a:pt x="357700" y="349397"/>
                    </a:cubicBezTo>
                    <a:cubicBezTo>
                      <a:pt x="353434" y="356392"/>
                      <a:pt x="351301" y="364354"/>
                      <a:pt x="351301" y="373284"/>
                    </a:cubicBezTo>
                    <a:cubicBezTo>
                      <a:pt x="351301" y="386777"/>
                      <a:pt x="355989" y="397939"/>
                      <a:pt x="365365" y="406770"/>
                    </a:cubicBezTo>
                    <a:cubicBezTo>
                      <a:pt x="374741" y="415600"/>
                      <a:pt x="387565" y="420016"/>
                      <a:pt x="403837" y="420016"/>
                    </a:cubicBezTo>
                    <a:cubicBezTo>
                      <a:pt x="413064" y="420016"/>
                      <a:pt x="421746" y="418279"/>
                      <a:pt x="429882" y="414807"/>
                    </a:cubicBezTo>
                    <a:cubicBezTo>
                      <a:pt x="438018" y="411334"/>
                      <a:pt x="445658" y="406125"/>
                      <a:pt x="452801" y="399180"/>
                    </a:cubicBezTo>
                    <a:cubicBezTo>
                      <a:pt x="453099" y="399973"/>
                      <a:pt x="453595" y="401611"/>
                      <a:pt x="454290" y="404091"/>
                    </a:cubicBezTo>
                    <a:cubicBezTo>
                      <a:pt x="455877" y="409548"/>
                      <a:pt x="457217" y="413666"/>
                      <a:pt x="458308" y="416444"/>
                    </a:cubicBezTo>
                    <a:lnTo>
                      <a:pt x="499682" y="416444"/>
                    </a:lnTo>
                    <a:cubicBezTo>
                      <a:pt x="496011" y="408903"/>
                      <a:pt x="493506" y="401834"/>
                      <a:pt x="492166" y="395236"/>
                    </a:cubicBezTo>
                    <a:cubicBezTo>
                      <a:pt x="490827" y="388638"/>
                      <a:pt x="490157" y="378393"/>
                      <a:pt x="490157" y="364503"/>
                    </a:cubicBezTo>
                    <a:lnTo>
                      <a:pt x="490604" y="315687"/>
                    </a:lnTo>
                    <a:cubicBezTo>
                      <a:pt x="490604" y="297530"/>
                      <a:pt x="488743" y="285053"/>
                      <a:pt x="485023" y="278257"/>
                    </a:cubicBezTo>
                    <a:cubicBezTo>
                      <a:pt x="481302" y="271460"/>
                      <a:pt x="474878" y="265854"/>
                      <a:pt x="465750" y="261439"/>
                    </a:cubicBezTo>
                    <a:cubicBezTo>
                      <a:pt x="456621" y="257024"/>
                      <a:pt x="442731" y="254816"/>
                      <a:pt x="424078" y="254816"/>
                    </a:cubicBezTo>
                    <a:close/>
                    <a:moveTo>
                      <a:pt x="1015880" y="241898"/>
                    </a:moveTo>
                    <a:cubicBezTo>
                      <a:pt x="976533" y="241898"/>
                      <a:pt x="946129" y="274092"/>
                      <a:pt x="946129" y="313439"/>
                    </a:cubicBezTo>
                    <a:cubicBezTo>
                      <a:pt x="946129" y="354574"/>
                      <a:pt x="980110" y="384980"/>
                      <a:pt x="1021247" y="383191"/>
                    </a:cubicBezTo>
                    <a:cubicBezTo>
                      <a:pt x="1060594" y="381403"/>
                      <a:pt x="1090998" y="347420"/>
                      <a:pt x="1089210" y="309862"/>
                    </a:cubicBezTo>
                    <a:cubicBezTo>
                      <a:pt x="1087421" y="270515"/>
                      <a:pt x="1055228" y="240109"/>
                      <a:pt x="1015880" y="241898"/>
                    </a:cubicBezTo>
                    <a:close/>
                    <a:moveTo>
                      <a:pt x="533764" y="198262"/>
                    </a:moveTo>
                    <a:lnTo>
                      <a:pt x="533764" y="416444"/>
                    </a:lnTo>
                    <a:lnTo>
                      <a:pt x="575585" y="416444"/>
                    </a:lnTo>
                    <a:lnTo>
                      <a:pt x="575585" y="198262"/>
                    </a:lnTo>
                    <a:close/>
                    <a:moveTo>
                      <a:pt x="238935" y="194541"/>
                    </a:moveTo>
                    <a:cubicBezTo>
                      <a:pt x="222168" y="194541"/>
                      <a:pt x="207855" y="197071"/>
                      <a:pt x="195999" y="202131"/>
                    </a:cubicBezTo>
                    <a:cubicBezTo>
                      <a:pt x="184142" y="207191"/>
                      <a:pt x="175063" y="214558"/>
                      <a:pt x="168763" y="224232"/>
                    </a:cubicBezTo>
                    <a:cubicBezTo>
                      <a:pt x="162463" y="233906"/>
                      <a:pt x="159312" y="244299"/>
                      <a:pt x="159312" y="255412"/>
                    </a:cubicBezTo>
                    <a:cubicBezTo>
                      <a:pt x="159312" y="272676"/>
                      <a:pt x="166010" y="287311"/>
                      <a:pt x="179404" y="299316"/>
                    </a:cubicBezTo>
                    <a:cubicBezTo>
                      <a:pt x="188929" y="307849"/>
                      <a:pt x="205499" y="315042"/>
                      <a:pt x="229113" y="320896"/>
                    </a:cubicBezTo>
                    <a:cubicBezTo>
                      <a:pt x="247468" y="325460"/>
                      <a:pt x="259226" y="328635"/>
                      <a:pt x="264385" y="330421"/>
                    </a:cubicBezTo>
                    <a:cubicBezTo>
                      <a:pt x="271926" y="333100"/>
                      <a:pt x="277209" y="336250"/>
                      <a:pt x="280235" y="339872"/>
                    </a:cubicBezTo>
                    <a:cubicBezTo>
                      <a:pt x="283261" y="343493"/>
                      <a:pt x="284775" y="347884"/>
                      <a:pt x="284775" y="353043"/>
                    </a:cubicBezTo>
                    <a:cubicBezTo>
                      <a:pt x="284775" y="361080"/>
                      <a:pt x="281178" y="368099"/>
                      <a:pt x="273984" y="374102"/>
                    </a:cubicBezTo>
                    <a:cubicBezTo>
                      <a:pt x="266791" y="380105"/>
                      <a:pt x="256100" y="383106"/>
                      <a:pt x="241912" y="383106"/>
                    </a:cubicBezTo>
                    <a:cubicBezTo>
                      <a:pt x="228517" y="383106"/>
                      <a:pt x="217876" y="379733"/>
                      <a:pt x="209988" y="372986"/>
                    </a:cubicBezTo>
                    <a:cubicBezTo>
                      <a:pt x="202101" y="366239"/>
                      <a:pt x="196867" y="355672"/>
                      <a:pt x="194287" y="341286"/>
                    </a:cubicBezTo>
                    <a:lnTo>
                      <a:pt x="151425" y="345453"/>
                    </a:lnTo>
                    <a:cubicBezTo>
                      <a:pt x="154302" y="369861"/>
                      <a:pt x="163132" y="388439"/>
                      <a:pt x="177916" y="401189"/>
                    </a:cubicBezTo>
                    <a:cubicBezTo>
                      <a:pt x="192700" y="413938"/>
                      <a:pt x="213883" y="420313"/>
                      <a:pt x="241466" y="420313"/>
                    </a:cubicBezTo>
                    <a:cubicBezTo>
                      <a:pt x="260416" y="420313"/>
                      <a:pt x="276242" y="417659"/>
                      <a:pt x="288942" y="412351"/>
                    </a:cubicBezTo>
                    <a:cubicBezTo>
                      <a:pt x="301642" y="407043"/>
                      <a:pt x="311464" y="398932"/>
                      <a:pt x="318410" y="388018"/>
                    </a:cubicBezTo>
                    <a:cubicBezTo>
                      <a:pt x="325355" y="377103"/>
                      <a:pt x="328828" y="365396"/>
                      <a:pt x="328828" y="352894"/>
                    </a:cubicBezTo>
                    <a:cubicBezTo>
                      <a:pt x="328828" y="339103"/>
                      <a:pt x="325925" y="327519"/>
                      <a:pt x="320121" y="318143"/>
                    </a:cubicBezTo>
                    <a:cubicBezTo>
                      <a:pt x="314317" y="308767"/>
                      <a:pt x="306280" y="301375"/>
                      <a:pt x="296011" y="295967"/>
                    </a:cubicBezTo>
                    <a:cubicBezTo>
                      <a:pt x="285742" y="290560"/>
                      <a:pt x="269892" y="285326"/>
                      <a:pt x="248460" y="280266"/>
                    </a:cubicBezTo>
                    <a:cubicBezTo>
                      <a:pt x="227029" y="275206"/>
                      <a:pt x="213535" y="270344"/>
                      <a:pt x="207979" y="265681"/>
                    </a:cubicBezTo>
                    <a:cubicBezTo>
                      <a:pt x="203614" y="262010"/>
                      <a:pt x="201431" y="257595"/>
                      <a:pt x="201431" y="252435"/>
                    </a:cubicBezTo>
                    <a:cubicBezTo>
                      <a:pt x="201431" y="246780"/>
                      <a:pt x="203762" y="242265"/>
                      <a:pt x="208426" y="238892"/>
                    </a:cubicBezTo>
                    <a:cubicBezTo>
                      <a:pt x="215669" y="233633"/>
                      <a:pt x="225690" y="231004"/>
                      <a:pt x="238489" y="231004"/>
                    </a:cubicBezTo>
                    <a:cubicBezTo>
                      <a:pt x="250891" y="231004"/>
                      <a:pt x="260193" y="233460"/>
                      <a:pt x="266394" y="238371"/>
                    </a:cubicBezTo>
                    <a:cubicBezTo>
                      <a:pt x="272595" y="243282"/>
                      <a:pt x="276639" y="251344"/>
                      <a:pt x="278524" y="262555"/>
                    </a:cubicBezTo>
                    <a:lnTo>
                      <a:pt x="322577" y="260621"/>
                    </a:lnTo>
                    <a:cubicBezTo>
                      <a:pt x="321882" y="240579"/>
                      <a:pt x="314615" y="224555"/>
                      <a:pt x="300774" y="212549"/>
                    </a:cubicBezTo>
                    <a:cubicBezTo>
                      <a:pt x="286933" y="200544"/>
                      <a:pt x="266320" y="194541"/>
                      <a:pt x="238935" y="194541"/>
                    </a:cubicBezTo>
                    <a:close/>
                    <a:moveTo>
                      <a:pt x="525826" y="1"/>
                    </a:moveTo>
                    <a:cubicBezTo>
                      <a:pt x="665778" y="1"/>
                      <a:pt x="805730" y="448"/>
                      <a:pt x="946129" y="2237"/>
                    </a:cubicBezTo>
                    <a:cubicBezTo>
                      <a:pt x="980110" y="2237"/>
                      <a:pt x="1017670" y="21909"/>
                      <a:pt x="1044497" y="43372"/>
                    </a:cubicBezTo>
                    <a:cubicBezTo>
                      <a:pt x="1116037" y="107758"/>
                      <a:pt x="1182214" y="179299"/>
                      <a:pt x="1250177" y="247263"/>
                    </a:cubicBezTo>
                    <a:cubicBezTo>
                      <a:pt x="1294889" y="291977"/>
                      <a:pt x="1294889" y="329535"/>
                      <a:pt x="1250177" y="374249"/>
                    </a:cubicBezTo>
                    <a:cubicBezTo>
                      <a:pt x="1182214" y="444000"/>
                      <a:pt x="1112460" y="510176"/>
                      <a:pt x="1044497" y="579928"/>
                    </a:cubicBezTo>
                    <a:cubicBezTo>
                      <a:pt x="1015880" y="608544"/>
                      <a:pt x="981899" y="622852"/>
                      <a:pt x="940762" y="622852"/>
                    </a:cubicBezTo>
                    <a:cubicBezTo>
                      <a:pt x="803047" y="622852"/>
                      <a:pt x="663542" y="624642"/>
                      <a:pt x="525825" y="624642"/>
                    </a:cubicBezTo>
                    <a:cubicBezTo>
                      <a:pt x="388110" y="624642"/>
                      <a:pt x="252183" y="624642"/>
                      <a:pt x="114466" y="624642"/>
                    </a:cubicBezTo>
                    <a:cubicBezTo>
                      <a:pt x="32194" y="624642"/>
                      <a:pt x="0" y="592448"/>
                      <a:pt x="0" y="511964"/>
                    </a:cubicBezTo>
                    <a:cubicBezTo>
                      <a:pt x="0" y="377826"/>
                      <a:pt x="0" y="243686"/>
                      <a:pt x="0" y="109548"/>
                    </a:cubicBezTo>
                    <a:cubicBezTo>
                      <a:pt x="0" y="36218"/>
                      <a:pt x="32194" y="447"/>
                      <a:pt x="105524" y="447"/>
                    </a:cubicBezTo>
                    <a:cubicBezTo>
                      <a:pt x="245922" y="447"/>
                      <a:pt x="385874" y="0"/>
                      <a:pt x="52582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84" name="Group 83">
                <a:extLst>
                  <a:ext uri="{FF2B5EF4-FFF2-40B4-BE49-F238E27FC236}">
                    <a16:creationId xmlns:a16="http://schemas.microsoft.com/office/drawing/2014/main" id="{AB9BC155-567A-4480-8947-0111131462F8}"/>
                  </a:ext>
                </a:extLst>
              </p:cNvPr>
              <p:cNvGrpSpPr/>
              <p:nvPr/>
            </p:nvGrpSpPr>
            <p:grpSpPr>
              <a:xfrm rot="18985993" flipH="1">
                <a:off x="6856204" y="1774421"/>
                <a:ext cx="445686" cy="347686"/>
                <a:chOff x="4870797" y="3129837"/>
                <a:chExt cx="445686" cy="347686"/>
              </a:xfrm>
            </p:grpSpPr>
            <p:sp>
              <p:nvSpPr>
                <p:cNvPr id="80" name="Freeform: Shape 79">
                  <a:extLst>
                    <a:ext uri="{FF2B5EF4-FFF2-40B4-BE49-F238E27FC236}">
                      <a16:creationId xmlns:a16="http://schemas.microsoft.com/office/drawing/2014/main" id="{E948E280-DF94-4A86-A211-9B89EEF6F9F9}"/>
                    </a:ext>
                  </a:extLst>
                </p:cNvPr>
                <p:cNvSpPr/>
                <p:nvPr/>
              </p:nvSpPr>
              <p:spPr>
                <a:xfrm rot="14400000">
                  <a:off x="5197552" y="3061327"/>
                  <a:ext cx="28331" cy="165352"/>
                </a:xfrm>
                <a:custGeom>
                  <a:avLst/>
                  <a:gdLst>
                    <a:gd name="connsiteX0" fmla="*/ 0 w 87923"/>
                    <a:gd name="connsiteY0" fmla="*/ 457200 h 457200"/>
                    <a:gd name="connsiteX1" fmla="*/ 87923 w 87923"/>
                    <a:gd name="connsiteY1" fmla="*/ 0 h 457200"/>
                    <a:gd name="connsiteX2" fmla="*/ 87923 w 87923"/>
                    <a:gd name="connsiteY2" fmla="*/ 0 h 457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87923" h="457200">
                      <a:moveTo>
                        <a:pt x="0" y="457200"/>
                      </a:moveTo>
                      <a:lnTo>
                        <a:pt x="87923" y="0"/>
                      </a:lnTo>
                      <a:lnTo>
                        <a:pt x="87923" y="0"/>
                      </a:lnTo>
                    </a:path>
                  </a:pathLst>
                </a:custGeom>
                <a:noFill/>
                <a:ln w="34925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" name="Freeform: Shape 80">
                  <a:extLst>
                    <a:ext uri="{FF2B5EF4-FFF2-40B4-BE49-F238E27FC236}">
                      <a16:creationId xmlns:a16="http://schemas.microsoft.com/office/drawing/2014/main" id="{6391DAD8-D9E3-4B81-A21D-E6E6579C13D9}"/>
                    </a:ext>
                  </a:extLst>
                </p:cNvPr>
                <p:cNvSpPr/>
                <p:nvPr/>
              </p:nvSpPr>
              <p:spPr>
                <a:xfrm rot="13577649">
                  <a:off x="5220673" y="3109585"/>
                  <a:ext cx="28331" cy="163289"/>
                </a:xfrm>
                <a:custGeom>
                  <a:avLst/>
                  <a:gdLst>
                    <a:gd name="connsiteX0" fmla="*/ 0 w 87923"/>
                    <a:gd name="connsiteY0" fmla="*/ 457200 h 457200"/>
                    <a:gd name="connsiteX1" fmla="*/ 87923 w 87923"/>
                    <a:gd name="connsiteY1" fmla="*/ 0 h 457200"/>
                    <a:gd name="connsiteX2" fmla="*/ 87923 w 87923"/>
                    <a:gd name="connsiteY2" fmla="*/ 0 h 457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87923" h="457200">
                      <a:moveTo>
                        <a:pt x="0" y="457200"/>
                      </a:moveTo>
                      <a:lnTo>
                        <a:pt x="87923" y="0"/>
                      </a:lnTo>
                      <a:lnTo>
                        <a:pt x="87923" y="0"/>
                      </a:lnTo>
                    </a:path>
                  </a:pathLst>
                </a:custGeom>
                <a:noFill/>
                <a:ln w="34925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" name="Freeform: Shape 81">
                  <a:extLst>
                    <a:ext uri="{FF2B5EF4-FFF2-40B4-BE49-F238E27FC236}">
                      <a16:creationId xmlns:a16="http://schemas.microsoft.com/office/drawing/2014/main" id="{36C17386-DDC8-4D81-910E-0AB029F83057}"/>
                    </a:ext>
                  </a:extLst>
                </p:cNvPr>
                <p:cNvSpPr/>
                <p:nvPr/>
              </p:nvSpPr>
              <p:spPr>
                <a:xfrm rot="14400000">
                  <a:off x="4943850" y="3185646"/>
                  <a:ext cx="209297" cy="355404"/>
                </a:xfrm>
                <a:custGeom>
                  <a:avLst/>
                  <a:gdLst>
                    <a:gd name="connsiteX0" fmla="*/ 0 w 87923"/>
                    <a:gd name="connsiteY0" fmla="*/ 457200 h 457200"/>
                    <a:gd name="connsiteX1" fmla="*/ 87923 w 87923"/>
                    <a:gd name="connsiteY1" fmla="*/ 0 h 457200"/>
                    <a:gd name="connsiteX2" fmla="*/ 87923 w 87923"/>
                    <a:gd name="connsiteY2" fmla="*/ 0 h 457200"/>
                    <a:gd name="connsiteX0" fmla="*/ 0 w 87923"/>
                    <a:gd name="connsiteY0" fmla="*/ 457200 h 457200"/>
                    <a:gd name="connsiteX1" fmla="*/ 87923 w 87923"/>
                    <a:gd name="connsiteY1" fmla="*/ 0 h 457200"/>
                    <a:gd name="connsiteX2" fmla="*/ 87923 w 87923"/>
                    <a:gd name="connsiteY2" fmla="*/ 0 h 457200"/>
                    <a:gd name="connsiteX0" fmla="*/ 0 w 88668"/>
                    <a:gd name="connsiteY0" fmla="*/ 457200 h 457200"/>
                    <a:gd name="connsiteX1" fmla="*/ 87923 w 88668"/>
                    <a:gd name="connsiteY1" fmla="*/ 0 h 457200"/>
                    <a:gd name="connsiteX2" fmla="*/ 87923 w 88668"/>
                    <a:gd name="connsiteY2" fmla="*/ 0 h 457200"/>
                    <a:gd name="connsiteX0" fmla="*/ 0 w 88591"/>
                    <a:gd name="connsiteY0" fmla="*/ 457200 h 457200"/>
                    <a:gd name="connsiteX1" fmla="*/ 87923 w 88591"/>
                    <a:gd name="connsiteY1" fmla="*/ 0 h 457200"/>
                    <a:gd name="connsiteX2" fmla="*/ 87923 w 88591"/>
                    <a:gd name="connsiteY2" fmla="*/ 0 h 457200"/>
                    <a:gd name="connsiteX0" fmla="*/ 0 w 104212"/>
                    <a:gd name="connsiteY0" fmla="*/ 457200 h 457200"/>
                    <a:gd name="connsiteX1" fmla="*/ 87923 w 104212"/>
                    <a:gd name="connsiteY1" fmla="*/ 0 h 457200"/>
                    <a:gd name="connsiteX2" fmla="*/ 87923 w 104212"/>
                    <a:gd name="connsiteY2" fmla="*/ 0 h 457200"/>
                    <a:gd name="connsiteX0" fmla="*/ 0 w 89660"/>
                    <a:gd name="connsiteY0" fmla="*/ 503909 h 503909"/>
                    <a:gd name="connsiteX1" fmla="*/ 87923 w 89660"/>
                    <a:gd name="connsiteY1" fmla="*/ 46709 h 503909"/>
                    <a:gd name="connsiteX2" fmla="*/ 55890 w 89660"/>
                    <a:gd name="connsiteY2" fmla="*/ 5890 h 503909"/>
                    <a:gd name="connsiteX0" fmla="*/ 0 w 87923"/>
                    <a:gd name="connsiteY0" fmla="*/ 457200 h 457200"/>
                    <a:gd name="connsiteX1" fmla="*/ 87923 w 87923"/>
                    <a:gd name="connsiteY1" fmla="*/ 0 h 457200"/>
                    <a:gd name="connsiteX0" fmla="*/ 0 w 67538"/>
                    <a:gd name="connsiteY0" fmla="*/ 482469 h 482469"/>
                    <a:gd name="connsiteX1" fmla="*/ 67538 w 67538"/>
                    <a:gd name="connsiteY1" fmla="*/ 0 h 482469"/>
                    <a:gd name="connsiteX0" fmla="*/ 0 w 88163"/>
                    <a:gd name="connsiteY0" fmla="*/ 482469 h 482469"/>
                    <a:gd name="connsiteX1" fmla="*/ 67538 w 88163"/>
                    <a:gd name="connsiteY1" fmla="*/ 0 h 482469"/>
                    <a:gd name="connsiteX0" fmla="*/ 0 w 87198"/>
                    <a:gd name="connsiteY0" fmla="*/ 482469 h 482469"/>
                    <a:gd name="connsiteX1" fmla="*/ 67538 w 87198"/>
                    <a:gd name="connsiteY1" fmla="*/ 0 h 482469"/>
                    <a:gd name="connsiteX0" fmla="*/ 585890 w 586086"/>
                    <a:gd name="connsiteY0" fmla="*/ 676892 h 676892"/>
                    <a:gd name="connsiteX1" fmla="*/ 0 w 586086"/>
                    <a:gd name="connsiteY1" fmla="*/ 0 h 676892"/>
                    <a:gd name="connsiteX0" fmla="*/ 585890 w 586160"/>
                    <a:gd name="connsiteY0" fmla="*/ 676892 h 676892"/>
                    <a:gd name="connsiteX1" fmla="*/ 0 w 586160"/>
                    <a:gd name="connsiteY1" fmla="*/ 0 h 676892"/>
                    <a:gd name="connsiteX0" fmla="*/ 583810 w 584084"/>
                    <a:gd name="connsiteY0" fmla="*/ 693201 h 693201"/>
                    <a:gd name="connsiteX1" fmla="*/ 0 w 584084"/>
                    <a:gd name="connsiteY1" fmla="*/ 0 h 693201"/>
                    <a:gd name="connsiteX0" fmla="*/ 583810 w 586477"/>
                    <a:gd name="connsiteY0" fmla="*/ 693201 h 693201"/>
                    <a:gd name="connsiteX1" fmla="*/ 0 w 586477"/>
                    <a:gd name="connsiteY1" fmla="*/ 0 h 693201"/>
                    <a:gd name="connsiteX0" fmla="*/ 647220 w 649546"/>
                    <a:gd name="connsiteY0" fmla="*/ 736229 h 736229"/>
                    <a:gd name="connsiteX1" fmla="*/ 1 w 649546"/>
                    <a:gd name="connsiteY1" fmla="*/ 1 h 7362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49546" h="736229">
                      <a:moveTo>
                        <a:pt x="647220" y="736229"/>
                      </a:moveTo>
                      <a:cubicBezTo>
                        <a:pt x="686353" y="399931"/>
                        <a:pt x="221895" y="60951"/>
                        <a:pt x="1" y="1"/>
                      </a:cubicBezTo>
                    </a:path>
                  </a:pathLst>
                </a:custGeom>
                <a:noFill/>
                <a:ln w="34925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" name="Freeform: Shape 82">
                  <a:extLst>
                    <a:ext uri="{FF2B5EF4-FFF2-40B4-BE49-F238E27FC236}">
                      <a16:creationId xmlns:a16="http://schemas.microsoft.com/office/drawing/2014/main" id="{869ABAA0-75E7-466A-B705-910FEA78BDFA}"/>
                    </a:ext>
                  </a:extLst>
                </p:cNvPr>
                <p:cNvSpPr/>
                <p:nvPr/>
              </p:nvSpPr>
              <p:spPr>
                <a:xfrm rot="13577649">
                  <a:off x="4997162" y="3207873"/>
                  <a:ext cx="167548" cy="371751"/>
                </a:xfrm>
                <a:custGeom>
                  <a:avLst/>
                  <a:gdLst>
                    <a:gd name="connsiteX0" fmla="*/ 0 w 87923"/>
                    <a:gd name="connsiteY0" fmla="*/ 457200 h 457200"/>
                    <a:gd name="connsiteX1" fmla="*/ 87923 w 87923"/>
                    <a:gd name="connsiteY1" fmla="*/ 0 h 457200"/>
                    <a:gd name="connsiteX2" fmla="*/ 87923 w 87923"/>
                    <a:gd name="connsiteY2" fmla="*/ 0 h 457200"/>
                    <a:gd name="connsiteX0" fmla="*/ 0 w 106562"/>
                    <a:gd name="connsiteY0" fmla="*/ 457200 h 457200"/>
                    <a:gd name="connsiteX1" fmla="*/ 106562 w 106562"/>
                    <a:gd name="connsiteY1" fmla="*/ 202828 h 457200"/>
                    <a:gd name="connsiteX2" fmla="*/ 87923 w 106562"/>
                    <a:gd name="connsiteY2" fmla="*/ 0 h 457200"/>
                    <a:gd name="connsiteX3" fmla="*/ 87923 w 106562"/>
                    <a:gd name="connsiteY3" fmla="*/ 0 h 457200"/>
                    <a:gd name="connsiteX0" fmla="*/ 0 w 117378"/>
                    <a:gd name="connsiteY0" fmla="*/ 457200 h 457200"/>
                    <a:gd name="connsiteX1" fmla="*/ 106562 w 117378"/>
                    <a:gd name="connsiteY1" fmla="*/ 202828 h 457200"/>
                    <a:gd name="connsiteX2" fmla="*/ 87923 w 117378"/>
                    <a:gd name="connsiteY2" fmla="*/ 0 h 457200"/>
                    <a:gd name="connsiteX3" fmla="*/ 87923 w 117378"/>
                    <a:gd name="connsiteY3" fmla="*/ 0 h 457200"/>
                    <a:gd name="connsiteX0" fmla="*/ 0 w 126147"/>
                    <a:gd name="connsiteY0" fmla="*/ 457200 h 457200"/>
                    <a:gd name="connsiteX1" fmla="*/ 106562 w 126147"/>
                    <a:gd name="connsiteY1" fmla="*/ 202828 h 457200"/>
                    <a:gd name="connsiteX2" fmla="*/ 87923 w 126147"/>
                    <a:gd name="connsiteY2" fmla="*/ 0 h 457200"/>
                    <a:gd name="connsiteX3" fmla="*/ 87923 w 126147"/>
                    <a:gd name="connsiteY3" fmla="*/ 0 h 457200"/>
                    <a:gd name="connsiteX0" fmla="*/ 0 w 126147"/>
                    <a:gd name="connsiteY0" fmla="*/ 457200 h 457200"/>
                    <a:gd name="connsiteX1" fmla="*/ 106562 w 126147"/>
                    <a:gd name="connsiteY1" fmla="*/ 202828 h 457200"/>
                    <a:gd name="connsiteX2" fmla="*/ 87923 w 126147"/>
                    <a:gd name="connsiteY2" fmla="*/ 0 h 457200"/>
                    <a:gd name="connsiteX3" fmla="*/ 87923 w 126147"/>
                    <a:gd name="connsiteY3" fmla="*/ 0 h 457200"/>
                    <a:gd name="connsiteX0" fmla="*/ 0 w 126147"/>
                    <a:gd name="connsiteY0" fmla="*/ 457200 h 457200"/>
                    <a:gd name="connsiteX1" fmla="*/ 106562 w 126147"/>
                    <a:gd name="connsiteY1" fmla="*/ 202828 h 457200"/>
                    <a:gd name="connsiteX2" fmla="*/ 87923 w 126147"/>
                    <a:gd name="connsiteY2" fmla="*/ 0 h 457200"/>
                    <a:gd name="connsiteX3" fmla="*/ 87923 w 126147"/>
                    <a:gd name="connsiteY3" fmla="*/ 0 h 457200"/>
                    <a:gd name="connsiteX0" fmla="*/ 0 w 87923"/>
                    <a:gd name="connsiteY0" fmla="*/ 457200 h 457200"/>
                    <a:gd name="connsiteX1" fmla="*/ 87923 w 87923"/>
                    <a:gd name="connsiteY1" fmla="*/ 0 h 457200"/>
                    <a:gd name="connsiteX2" fmla="*/ 87923 w 87923"/>
                    <a:gd name="connsiteY2" fmla="*/ 0 h 457200"/>
                    <a:gd name="connsiteX0" fmla="*/ 0 w 87923"/>
                    <a:gd name="connsiteY0" fmla="*/ 457200 h 457200"/>
                    <a:gd name="connsiteX1" fmla="*/ 87923 w 87923"/>
                    <a:gd name="connsiteY1" fmla="*/ 0 h 457200"/>
                    <a:gd name="connsiteX0" fmla="*/ 0 w 103296"/>
                    <a:gd name="connsiteY0" fmla="*/ 457200 h 457200"/>
                    <a:gd name="connsiteX1" fmla="*/ 87923 w 103296"/>
                    <a:gd name="connsiteY1" fmla="*/ 0 h 457200"/>
                    <a:gd name="connsiteX0" fmla="*/ 0 w 103740"/>
                    <a:gd name="connsiteY0" fmla="*/ 457200 h 457200"/>
                    <a:gd name="connsiteX1" fmla="*/ 87923 w 103740"/>
                    <a:gd name="connsiteY1" fmla="*/ 0 h 457200"/>
                    <a:gd name="connsiteX0" fmla="*/ 501712 w 503450"/>
                    <a:gd name="connsiteY0" fmla="*/ 588924 h 588924"/>
                    <a:gd name="connsiteX1" fmla="*/ -1 w 503450"/>
                    <a:gd name="connsiteY1" fmla="*/ 0 h 588924"/>
                    <a:gd name="connsiteX0" fmla="*/ 509390 w 511100"/>
                    <a:gd name="connsiteY0" fmla="*/ 609637 h 609637"/>
                    <a:gd name="connsiteX1" fmla="*/ -1 w 511100"/>
                    <a:gd name="connsiteY1" fmla="*/ 0 h 609637"/>
                    <a:gd name="connsiteX0" fmla="*/ 509390 w 512853"/>
                    <a:gd name="connsiteY0" fmla="*/ 609637 h 609637"/>
                    <a:gd name="connsiteX1" fmla="*/ -1 w 512853"/>
                    <a:gd name="connsiteY1" fmla="*/ 0 h 609637"/>
                    <a:gd name="connsiteX0" fmla="*/ 516751 w 520171"/>
                    <a:gd name="connsiteY0" fmla="*/ 718334 h 718334"/>
                    <a:gd name="connsiteX1" fmla="*/ -1 w 520171"/>
                    <a:gd name="connsiteY1" fmla="*/ 1 h 718334"/>
                    <a:gd name="connsiteX0" fmla="*/ 516562 w 519982"/>
                    <a:gd name="connsiteY0" fmla="*/ 770091 h 770091"/>
                    <a:gd name="connsiteX1" fmla="*/ -1 w 519982"/>
                    <a:gd name="connsiteY1" fmla="*/ 1 h 7700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519982" h="770091">
                      <a:moveTo>
                        <a:pt x="516562" y="770091"/>
                      </a:moveTo>
                      <a:cubicBezTo>
                        <a:pt x="566376" y="475886"/>
                        <a:pt x="56464" y="188372"/>
                        <a:pt x="-1" y="1"/>
                      </a:cubicBezTo>
                    </a:path>
                  </a:pathLst>
                </a:custGeom>
                <a:noFill/>
                <a:ln w="34925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sp>
        <p:nvSpPr>
          <p:cNvPr id="127" name="TextBox 126">
            <a:extLst>
              <a:ext uri="{FF2B5EF4-FFF2-40B4-BE49-F238E27FC236}">
                <a16:creationId xmlns:a16="http://schemas.microsoft.com/office/drawing/2014/main" id="{E2EDD472-D788-4E87-AAD2-6915CF9D039E}"/>
              </a:ext>
            </a:extLst>
          </p:cNvPr>
          <p:cNvSpPr txBox="1"/>
          <p:nvPr/>
        </p:nvSpPr>
        <p:spPr>
          <a:xfrm>
            <a:off x="3486759" y="3017962"/>
            <a:ext cx="832867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accent1"/>
                </a:solidFill>
                <a:cs typeface="Arial" pitchFamily="34" charset="0"/>
              </a:rPr>
              <a:t>02</a:t>
            </a:r>
            <a:endParaRPr lang="ko-KR" altLang="en-US" sz="36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39B72875-BF7E-4512-8F21-55B389B2D122}"/>
              </a:ext>
            </a:extLst>
          </p:cNvPr>
          <p:cNvSpPr txBox="1"/>
          <p:nvPr/>
        </p:nvSpPr>
        <p:spPr>
          <a:xfrm>
            <a:off x="7204018" y="1644315"/>
            <a:ext cx="832867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accent4"/>
                </a:solidFill>
                <a:cs typeface="Arial" pitchFamily="34" charset="0"/>
              </a:rPr>
              <a:t>01</a:t>
            </a:r>
            <a:endParaRPr lang="ko-KR" altLang="en-US" sz="3600" b="1" dirty="0">
              <a:solidFill>
                <a:schemeClr val="accent4"/>
              </a:solidFill>
              <a:cs typeface="Arial" pitchFamily="34" charset="0"/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4F31050F-5747-4C7E-8166-D667070C4332}"/>
              </a:ext>
            </a:extLst>
          </p:cNvPr>
          <p:cNvSpPr txBox="1"/>
          <p:nvPr/>
        </p:nvSpPr>
        <p:spPr>
          <a:xfrm>
            <a:off x="3691821" y="5140074"/>
            <a:ext cx="832867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accent2"/>
                </a:solidFill>
                <a:cs typeface="Arial" pitchFamily="34" charset="0"/>
              </a:rPr>
              <a:t>04</a:t>
            </a:r>
            <a:endParaRPr lang="ko-KR" altLang="en-US" sz="36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428BE36E-F9D3-4969-AB46-E3E33CDCAA31}"/>
              </a:ext>
            </a:extLst>
          </p:cNvPr>
          <p:cNvSpPr txBox="1"/>
          <p:nvPr/>
        </p:nvSpPr>
        <p:spPr>
          <a:xfrm>
            <a:off x="7635337" y="4284391"/>
            <a:ext cx="832867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accent3"/>
                </a:solidFill>
                <a:cs typeface="Arial" pitchFamily="34" charset="0"/>
              </a:rPr>
              <a:t>03</a:t>
            </a:r>
            <a:endParaRPr lang="ko-KR" altLang="en-US" sz="3600" b="1" dirty="0">
              <a:solidFill>
                <a:schemeClr val="accent3"/>
              </a:solidFill>
              <a:cs typeface="Arial" pitchFamily="34" charset="0"/>
            </a:endParaRPr>
          </a:p>
        </p:txBody>
      </p: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94FA749A-2303-497B-B08A-B93EBF05DFCA}"/>
              </a:ext>
            </a:extLst>
          </p:cNvPr>
          <p:cNvGrpSpPr/>
          <p:nvPr/>
        </p:nvGrpSpPr>
        <p:grpSpPr>
          <a:xfrm>
            <a:off x="8036886" y="1468486"/>
            <a:ext cx="2948586" cy="967956"/>
            <a:chOff x="8036886" y="1468486"/>
            <a:chExt cx="2948586" cy="967956"/>
          </a:xfrm>
        </p:grpSpPr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77ACDCBC-77E4-4267-8C37-9615B8BF8858}"/>
                </a:ext>
              </a:extLst>
            </p:cNvPr>
            <p:cNvGrpSpPr/>
            <p:nvPr/>
          </p:nvGrpSpPr>
          <p:grpSpPr>
            <a:xfrm>
              <a:off x="8036886" y="1468486"/>
              <a:ext cx="2948586" cy="967956"/>
              <a:chOff x="1487520" y="1194187"/>
              <a:chExt cx="4380624" cy="967956"/>
            </a:xfrm>
          </p:grpSpPr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88030FB4-7D89-4097-8702-CF751139C7E1}"/>
                  </a:ext>
                </a:extLst>
              </p:cNvPr>
              <p:cNvSpPr txBox="1"/>
              <p:nvPr/>
            </p:nvSpPr>
            <p:spPr>
              <a:xfrm>
                <a:off x="1487520" y="1194187"/>
                <a:ext cx="4380624" cy="276999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1200" b="1" dirty="0">
                    <a:solidFill>
                      <a:schemeClr val="accent4"/>
                    </a:solidFill>
                    <a:cs typeface="Arial" pitchFamily="34" charset="0"/>
                  </a:rPr>
                  <a:t>Content  Here</a:t>
                </a:r>
                <a:endParaRPr lang="ko-KR" altLang="en-US" sz="1200" b="1" dirty="0">
                  <a:solidFill>
                    <a:schemeClr val="accent4"/>
                  </a:solidFill>
                  <a:cs typeface="Arial" pitchFamily="34" charset="0"/>
                </a:endParaRPr>
              </a:p>
            </p:txBody>
          </p:sp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BD43A7A1-8F2E-4BA0-835D-0BD98F7B176F}"/>
                  </a:ext>
                </a:extLst>
              </p:cNvPr>
              <p:cNvSpPr txBox="1"/>
              <p:nvPr/>
            </p:nvSpPr>
            <p:spPr>
              <a:xfrm>
                <a:off x="1487520" y="1515812"/>
                <a:ext cx="438062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Get a modern PowerPoint  Presentation that is beautifully designed. I hope and I believe that this Template will your Time.  </a:t>
                </a:r>
                <a:endPara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FF80E557-3C4D-4353-A8C3-2E4A505872B3}"/>
                </a:ext>
              </a:extLst>
            </p:cNvPr>
            <p:cNvSpPr/>
            <p:nvPr/>
          </p:nvSpPr>
          <p:spPr>
            <a:xfrm>
              <a:off x="8132478" y="1741773"/>
              <a:ext cx="2743200" cy="4572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799E70CC-742E-4C2B-A081-FCB81F0E2359}"/>
              </a:ext>
            </a:extLst>
          </p:cNvPr>
          <p:cNvGrpSpPr/>
          <p:nvPr/>
        </p:nvGrpSpPr>
        <p:grpSpPr>
          <a:xfrm>
            <a:off x="514873" y="2742107"/>
            <a:ext cx="2971887" cy="983345"/>
            <a:chOff x="514873" y="2742107"/>
            <a:chExt cx="2971887" cy="983345"/>
          </a:xfrm>
        </p:grpSpPr>
        <p:grpSp>
          <p:nvGrpSpPr>
            <p:cNvPr id="137" name="Group 136">
              <a:extLst>
                <a:ext uri="{FF2B5EF4-FFF2-40B4-BE49-F238E27FC236}">
                  <a16:creationId xmlns:a16="http://schemas.microsoft.com/office/drawing/2014/main" id="{49BFFB03-C018-4386-A294-808EE392B287}"/>
                </a:ext>
              </a:extLst>
            </p:cNvPr>
            <p:cNvGrpSpPr/>
            <p:nvPr/>
          </p:nvGrpSpPr>
          <p:grpSpPr>
            <a:xfrm>
              <a:off x="514873" y="2742107"/>
              <a:ext cx="2971887" cy="983345"/>
              <a:chOff x="1487520" y="1178798"/>
              <a:chExt cx="4380624" cy="983345"/>
            </a:xfrm>
          </p:grpSpPr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9F12C160-1E6B-47C4-A40E-AA08C4F83E57}"/>
                  </a:ext>
                </a:extLst>
              </p:cNvPr>
              <p:cNvSpPr txBox="1"/>
              <p:nvPr/>
            </p:nvSpPr>
            <p:spPr>
              <a:xfrm>
                <a:off x="1487520" y="1178798"/>
                <a:ext cx="4380624" cy="307777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r"/>
                <a:r>
                  <a:rPr lang="en-US" altLang="ko-KR" sz="1400" b="1" kern="2300" dirty="0">
                    <a:solidFill>
                      <a:schemeClr val="accent1"/>
                    </a:solidFill>
                    <a:cs typeface="Arial" pitchFamily="34" charset="0"/>
                  </a:rPr>
                  <a:t>Content  Here</a:t>
                </a:r>
                <a:endParaRPr lang="ko-KR" altLang="en-US" sz="1400" b="1" kern="2300" dirty="0">
                  <a:solidFill>
                    <a:schemeClr val="accent1"/>
                  </a:solidFill>
                  <a:cs typeface="Arial" pitchFamily="34" charset="0"/>
                </a:endParaRPr>
              </a:p>
            </p:txBody>
          </p:sp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5756FE25-2B4F-4C7B-BA57-1ECD0D07939A}"/>
                  </a:ext>
                </a:extLst>
              </p:cNvPr>
              <p:cNvSpPr txBox="1"/>
              <p:nvPr/>
            </p:nvSpPr>
            <p:spPr>
              <a:xfrm>
                <a:off x="1487520" y="1515812"/>
                <a:ext cx="438062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Get a modern PowerPoint  Presentation that is beautifully designed. I hope and I believe that this Template will your Time. </a:t>
                </a:r>
                <a:endPara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442EF11B-99B4-4234-A9E6-03E406CD8F15}"/>
                </a:ext>
              </a:extLst>
            </p:cNvPr>
            <p:cNvSpPr/>
            <p:nvPr/>
          </p:nvSpPr>
          <p:spPr>
            <a:xfrm>
              <a:off x="705373" y="3033948"/>
              <a:ext cx="2743200" cy="457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8E11AF07-6B6F-496D-905E-BD7AB55123FB}"/>
              </a:ext>
            </a:extLst>
          </p:cNvPr>
          <p:cNvGrpSpPr/>
          <p:nvPr/>
        </p:nvGrpSpPr>
        <p:grpSpPr>
          <a:xfrm>
            <a:off x="8467012" y="4208192"/>
            <a:ext cx="2948586" cy="967956"/>
            <a:chOff x="8467012" y="4208192"/>
            <a:chExt cx="2948586" cy="967956"/>
          </a:xfrm>
        </p:grpSpPr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1D27A55D-23C1-427D-890F-4D0F7B4825CC}"/>
                </a:ext>
              </a:extLst>
            </p:cNvPr>
            <p:cNvGrpSpPr/>
            <p:nvPr/>
          </p:nvGrpSpPr>
          <p:grpSpPr>
            <a:xfrm>
              <a:off x="8467012" y="4208192"/>
              <a:ext cx="2948586" cy="967956"/>
              <a:chOff x="1487520" y="1194187"/>
              <a:chExt cx="4380624" cy="967956"/>
            </a:xfrm>
          </p:grpSpPr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FF8E9746-19F6-4D88-A00A-EEBEB086DC09}"/>
                  </a:ext>
                </a:extLst>
              </p:cNvPr>
              <p:cNvSpPr txBox="1"/>
              <p:nvPr/>
            </p:nvSpPr>
            <p:spPr>
              <a:xfrm>
                <a:off x="1487520" y="1194187"/>
                <a:ext cx="4380624" cy="276999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1200" b="1" dirty="0">
                    <a:solidFill>
                      <a:schemeClr val="accent3"/>
                    </a:solidFill>
                    <a:cs typeface="Arial" pitchFamily="34" charset="0"/>
                  </a:rPr>
                  <a:t>Content  Here</a:t>
                </a:r>
                <a:endParaRPr lang="ko-KR" altLang="en-US" sz="1200" b="1" dirty="0">
                  <a:solidFill>
                    <a:schemeClr val="accent3"/>
                  </a:solidFill>
                  <a:cs typeface="Arial" pitchFamily="34" charset="0"/>
                </a:endParaRPr>
              </a:p>
            </p:txBody>
          </p:sp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ECE96E7B-F003-4329-9415-9193EB4C2DF4}"/>
                  </a:ext>
                </a:extLst>
              </p:cNvPr>
              <p:cNvSpPr txBox="1"/>
              <p:nvPr/>
            </p:nvSpPr>
            <p:spPr>
              <a:xfrm>
                <a:off x="1487520" y="1515812"/>
                <a:ext cx="438062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Get a modern PowerPoint  Presentation that is beautifully designed. I hope and I believe that this Template will your Time.   </a:t>
                </a:r>
                <a:endPara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CDAD8F6A-4EB7-40A5-949F-D0B3B3975F84}"/>
                </a:ext>
              </a:extLst>
            </p:cNvPr>
            <p:cNvSpPr/>
            <p:nvPr/>
          </p:nvSpPr>
          <p:spPr>
            <a:xfrm>
              <a:off x="8546645" y="4492767"/>
              <a:ext cx="2743200" cy="4572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AA6E8B2B-34E5-4288-8190-FAF029C4E97B}"/>
              </a:ext>
            </a:extLst>
          </p:cNvPr>
          <p:cNvGrpSpPr/>
          <p:nvPr/>
        </p:nvGrpSpPr>
        <p:grpSpPr>
          <a:xfrm>
            <a:off x="718102" y="4964246"/>
            <a:ext cx="2971887" cy="967956"/>
            <a:chOff x="718102" y="4964246"/>
            <a:chExt cx="2971887" cy="967956"/>
          </a:xfrm>
        </p:grpSpPr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id="{E4E77DB5-8276-4A63-A347-AA597A9613CB}"/>
                </a:ext>
              </a:extLst>
            </p:cNvPr>
            <p:cNvGrpSpPr/>
            <p:nvPr/>
          </p:nvGrpSpPr>
          <p:grpSpPr>
            <a:xfrm>
              <a:off x="718102" y="4964246"/>
              <a:ext cx="2971887" cy="967956"/>
              <a:chOff x="1487520" y="1194187"/>
              <a:chExt cx="4380624" cy="967956"/>
            </a:xfrm>
          </p:grpSpPr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3CA69811-7694-46B2-A6B6-CF84E50D52D1}"/>
                  </a:ext>
                </a:extLst>
              </p:cNvPr>
              <p:cNvSpPr txBox="1"/>
              <p:nvPr/>
            </p:nvSpPr>
            <p:spPr>
              <a:xfrm>
                <a:off x="1487520" y="1194187"/>
                <a:ext cx="4380624" cy="276999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r"/>
                <a:r>
                  <a:rPr lang="en-US" altLang="ko-KR" sz="1200" b="1" dirty="0">
                    <a:solidFill>
                      <a:schemeClr val="accent2"/>
                    </a:solidFill>
                    <a:cs typeface="Arial" pitchFamily="34" charset="0"/>
                  </a:rPr>
                  <a:t>Content  Here</a:t>
                </a:r>
                <a:endParaRPr lang="ko-KR" altLang="en-US" sz="1200" b="1" dirty="0">
                  <a:solidFill>
                    <a:schemeClr val="accent2"/>
                  </a:solidFill>
                  <a:cs typeface="Arial" pitchFamily="34" charset="0"/>
                </a:endParaRPr>
              </a:p>
            </p:txBody>
          </p:sp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FA9FE287-5FA6-4855-B53D-65CDFBF095FD}"/>
                  </a:ext>
                </a:extLst>
              </p:cNvPr>
              <p:cNvSpPr txBox="1"/>
              <p:nvPr/>
            </p:nvSpPr>
            <p:spPr>
              <a:xfrm>
                <a:off x="1487520" y="1515812"/>
                <a:ext cx="438062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Get a modern PowerPoint  Presentation that is beautifully designed. I hope and I believe that this Template will your Time.  </a:t>
                </a:r>
                <a:endPara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FE385257-0D96-45F8-88B3-5DF7AD884005}"/>
                </a:ext>
              </a:extLst>
            </p:cNvPr>
            <p:cNvSpPr/>
            <p:nvPr/>
          </p:nvSpPr>
          <p:spPr>
            <a:xfrm>
              <a:off x="933973" y="5243679"/>
              <a:ext cx="2743200" cy="457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238022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B844AEA4-8A95-4F7B-9EC1-D041B9FB1B11}"/>
              </a:ext>
            </a:extLst>
          </p:cNvPr>
          <p:cNvGrpSpPr/>
          <p:nvPr/>
        </p:nvGrpSpPr>
        <p:grpSpPr>
          <a:xfrm>
            <a:off x="6838544" y="1280805"/>
            <a:ext cx="4754880" cy="4296391"/>
            <a:chOff x="7081736" y="1429966"/>
            <a:chExt cx="4754880" cy="4296391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E8A531D3-E816-4E4C-BDF9-9B9FD430A43D}"/>
                </a:ext>
              </a:extLst>
            </p:cNvPr>
            <p:cNvSpPr/>
            <p:nvPr/>
          </p:nvSpPr>
          <p:spPr>
            <a:xfrm>
              <a:off x="7081736" y="1429966"/>
              <a:ext cx="4754880" cy="1167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D9A5D5BF-8962-4BC7-B1A5-2E0F41B77985}"/>
                </a:ext>
              </a:extLst>
            </p:cNvPr>
            <p:cNvSpPr/>
            <p:nvPr/>
          </p:nvSpPr>
          <p:spPr>
            <a:xfrm>
              <a:off x="7081736" y="5609625"/>
              <a:ext cx="4754880" cy="1167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" name="Graphic 186">
              <a:extLst>
                <a:ext uri="{FF2B5EF4-FFF2-40B4-BE49-F238E27FC236}">
                  <a16:creationId xmlns:a16="http://schemas.microsoft.com/office/drawing/2014/main" id="{153A0FC2-2A61-437D-9B10-16F89A3277F2}"/>
                </a:ext>
              </a:extLst>
            </p:cNvPr>
            <p:cNvGrpSpPr/>
            <p:nvPr/>
          </p:nvGrpSpPr>
          <p:grpSpPr>
            <a:xfrm>
              <a:off x="7155985" y="1841385"/>
              <a:ext cx="4305809" cy="1288321"/>
              <a:chOff x="52387" y="1620203"/>
              <a:chExt cx="12076517" cy="3613357"/>
            </a:xfrm>
            <a:solidFill>
              <a:schemeClr val="bg1"/>
            </a:solidFill>
          </p:grpSpPr>
          <p:sp>
            <p:nvSpPr>
              <p:cNvPr id="5" name="Freeform: Shape 4">
                <a:extLst>
                  <a:ext uri="{FF2B5EF4-FFF2-40B4-BE49-F238E27FC236}">
                    <a16:creationId xmlns:a16="http://schemas.microsoft.com/office/drawing/2014/main" id="{EF1BC6A6-E99C-4D37-961D-89EFD3CDB37E}"/>
                  </a:ext>
                </a:extLst>
              </p:cNvPr>
              <p:cNvSpPr/>
              <p:nvPr/>
            </p:nvSpPr>
            <p:spPr>
              <a:xfrm>
                <a:off x="52387" y="1620203"/>
                <a:ext cx="2647950" cy="3067050"/>
              </a:xfrm>
              <a:custGeom>
                <a:avLst/>
                <a:gdLst>
                  <a:gd name="connsiteX0" fmla="*/ 0 w 2647950"/>
                  <a:gd name="connsiteY0" fmla="*/ 1108710 h 3067050"/>
                  <a:gd name="connsiteX1" fmla="*/ 372428 w 2647950"/>
                  <a:gd name="connsiteY1" fmla="*/ 986790 h 3067050"/>
                  <a:gd name="connsiteX2" fmla="*/ 410528 w 2647950"/>
                  <a:gd name="connsiteY2" fmla="*/ 942023 h 3067050"/>
                  <a:gd name="connsiteX3" fmla="*/ 369570 w 2647950"/>
                  <a:gd name="connsiteY3" fmla="*/ 607695 h 3067050"/>
                  <a:gd name="connsiteX4" fmla="*/ 339090 w 2647950"/>
                  <a:gd name="connsiteY4" fmla="*/ 534353 h 3067050"/>
                  <a:gd name="connsiteX5" fmla="*/ 328613 w 2647950"/>
                  <a:gd name="connsiteY5" fmla="*/ 500063 h 3067050"/>
                  <a:gd name="connsiteX6" fmla="*/ 222885 w 2647950"/>
                  <a:gd name="connsiteY6" fmla="*/ 356235 h 3067050"/>
                  <a:gd name="connsiteX7" fmla="*/ 207645 w 2647950"/>
                  <a:gd name="connsiteY7" fmla="*/ 352425 h 3067050"/>
                  <a:gd name="connsiteX8" fmla="*/ 215265 w 2647950"/>
                  <a:gd name="connsiteY8" fmla="*/ 318135 h 3067050"/>
                  <a:gd name="connsiteX9" fmla="*/ 169545 w 2647950"/>
                  <a:gd name="connsiteY9" fmla="*/ 315278 h 3067050"/>
                  <a:gd name="connsiteX10" fmla="*/ 230505 w 2647950"/>
                  <a:gd name="connsiteY10" fmla="*/ 232410 h 3067050"/>
                  <a:gd name="connsiteX11" fmla="*/ 297180 w 2647950"/>
                  <a:gd name="connsiteY11" fmla="*/ 240030 h 3067050"/>
                  <a:gd name="connsiteX12" fmla="*/ 248603 w 2647950"/>
                  <a:gd name="connsiteY12" fmla="*/ 146685 h 3067050"/>
                  <a:gd name="connsiteX13" fmla="*/ 327660 w 2647950"/>
                  <a:gd name="connsiteY13" fmla="*/ 100965 h 3067050"/>
                  <a:gd name="connsiteX14" fmla="*/ 393383 w 2647950"/>
                  <a:gd name="connsiteY14" fmla="*/ 40005 h 3067050"/>
                  <a:gd name="connsiteX15" fmla="*/ 422910 w 2647950"/>
                  <a:gd name="connsiteY15" fmla="*/ 20955 h 3067050"/>
                  <a:gd name="connsiteX16" fmla="*/ 622935 w 2647950"/>
                  <a:gd name="connsiteY16" fmla="*/ 16193 h 3067050"/>
                  <a:gd name="connsiteX17" fmla="*/ 803910 w 2647950"/>
                  <a:gd name="connsiteY17" fmla="*/ 93345 h 3067050"/>
                  <a:gd name="connsiteX18" fmla="*/ 912495 w 2647950"/>
                  <a:gd name="connsiteY18" fmla="*/ 276225 h 3067050"/>
                  <a:gd name="connsiteX19" fmla="*/ 946785 w 2647950"/>
                  <a:gd name="connsiteY19" fmla="*/ 324803 h 3067050"/>
                  <a:gd name="connsiteX20" fmla="*/ 1005840 w 2647950"/>
                  <a:gd name="connsiteY20" fmla="*/ 657225 h 3067050"/>
                  <a:gd name="connsiteX21" fmla="*/ 972503 w 2647950"/>
                  <a:gd name="connsiteY21" fmla="*/ 751523 h 3067050"/>
                  <a:gd name="connsiteX22" fmla="*/ 970598 w 2647950"/>
                  <a:gd name="connsiteY22" fmla="*/ 942975 h 3067050"/>
                  <a:gd name="connsiteX23" fmla="*/ 1167765 w 2647950"/>
                  <a:gd name="connsiteY23" fmla="*/ 909638 h 3067050"/>
                  <a:gd name="connsiteX24" fmla="*/ 1414463 w 2647950"/>
                  <a:gd name="connsiteY24" fmla="*/ 916305 h 3067050"/>
                  <a:gd name="connsiteX25" fmla="*/ 1499235 w 2647950"/>
                  <a:gd name="connsiteY25" fmla="*/ 946785 h 3067050"/>
                  <a:gd name="connsiteX26" fmla="*/ 1737360 w 2647950"/>
                  <a:gd name="connsiteY26" fmla="*/ 953453 h 3067050"/>
                  <a:gd name="connsiteX27" fmla="*/ 1783080 w 2647950"/>
                  <a:gd name="connsiteY27" fmla="*/ 901065 h 3067050"/>
                  <a:gd name="connsiteX28" fmla="*/ 1735455 w 2647950"/>
                  <a:gd name="connsiteY28" fmla="*/ 644843 h 3067050"/>
                  <a:gd name="connsiteX29" fmla="*/ 1749743 w 2647950"/>
                  <a:gd name="connsiteY29" fmla="*/ 513398 h 3067050"/>
                  <a:gd name="connsiteX30" fmla="*/ 1724978 w 2647950"/>
                  <a:gd name="connsiteY30" fmla="*/ 452438 h 3067050"/>
                  <a:gd name="connsiteX31" fmla="*/ 1673543 w 2647950"/>
                  <a:gd name="connsiteY31" fmla="*/ 364808 h 3067050"/>
                  <a:gd name="connsiteX32" fmla="*/ 1651635 w 2647950"/>
                  <a:gd name="connsiteY32" fmla="*/ 206693 h 3067050"/>
                  <a:gd name="connsiteX33" fmla="*/ 1896428 w 2647950"/>
                  <a:gd name="connsiteY33" fmla="*/ 176213 h 3067050"/>
                  <a:gd name="connsiteX34" fmla="*/ 2050733 w 2647950"/>
                  <a:gd name="connsiteY34" fmla="*/ 0 h 3067050"/>
                  <a:gd name="connsiteX35" fmla="*/ 2153603 w 2647950"/>
                  <a:gd name="connsiteY35" fmla="*/ 23813 h 3067050"/>
                  <a:gd name="connsiteX36" fmla="*/ 2166938 w 2647950"/>
                  <a:gd name="connsiteY36" fmla="*/ 27623 h 3067050"/>
                  <a:gd name="connsiteX37" fmla="*/ 2318385 w 2647950"/>
                  <a:gd name="connsiteY37" fmla="*/ 149543 h 3067050"/>
                  <a:gd name="connsiteX38" fmla="*/ 2272665 w 2647950"/>
                  <a:gd name="connsiteY38" fmla="*/ 240030 h 3067050"/>
                  <a:gd name="connsiteX39" fmla="*/ 2353628 w 2647950"/>
                  <a:gd name="connsiteY39" fmla="*/ 229553 h 3067050"/>
                  <a:gd name="connsiteX40" fmla="*/ 2413635 w 2647950"/>
                  <a:gd name="connsiteY40" fmla="*/ 256223 h 3067050"/>
                  <a:gd name="connsiteX41" fmla="*/ 2389823 w 2647950"/>
                  <a:gd name="connsiteY41" fmla="*/ 323850 h 3067050"/>
                  <a:gd name="connsiteX42" fmla="*/ 2461260 w 2647950"/>
                  <a:gd name="connsiteY42" fmla="*/ 422910 h 3067050"/>
                  <a:gd name="connsiteX43" fmla="*/ 2506028 w 2647950"/>
                  <a:gd name="connsiteY43" fmla="*/ 461963 h 3067050"/>
                  <a:gd name="connsiteX44" fmla="*/ 2516505 w 2647950"/>
                  <a:gd name="connsiteY44" fmla="*/ 549593 h 3067050"/>
                  <a:gd name="connsiteX45" fmla="*/ 2450783 w 2647950"/>
                  <a:gd name="connsiteY45" fmla="*/ 586740 h 3067050"/>
                  <a:gd name="connsiteX46" fmla="*/ 2381250 w 2647950"/>
                  <a:gd name="connsiteY46" fmla="*/ 686753 h 3067050"/>
                  <a:gd name="connsiteX47" fmla="*/ 2369820 w 2647950"/>
                  <a:gd name="connsiteY47" fmla="*/ 990600 h 3067050"/>
                  <a:gd name="connsiteX48" fmla="*/ 2408873 w 2647950"/>
                  <a:gd name="connsiteY48" fmla="*/ 1025843 h 3067050"/>
                  <a:gd name="connsiteX49" fmla="*/ 2571750 w 2647950"/>
                  <a:gd name="connsiteY49" fmla="*/ 1103948 h 3067050"/>
                  <a:gd name="connsiteX50" fmla="*/ 2569845 w 2647950"/>
                  <a:gd name="connsiteY50" fmla="*/ 1122998 h 3067050"/>
                  <a:gd name="connsiteX51" fmla="*/ 2479358 w 2647950"/>
                  <a:gd name="connsiteY51" fmla="*/ 1174433 h 3067050"/>
                  <a:gd name="connsiteX52" fmla="*/ 2543175 w 2647950"/>
                  <a:gd name="connsiteY52" fmla="*/ 1192530 h 3067050"/>
                  <a:gd name="connsiteX53" fmla="*/ 2622233 w 2647950"/>
                  <a:gd name="connsiteY53" fmla="*/ 1224915 h 3067050"/>
                  <a:gd name="connsiteX54" fmla="*/ 2622233 w 2647950"/>
                  <a:gd name="connsiteY54" fmla="*/ 1308735 h 3067050"/>
                  <a:gd name="connsiteX55" fmla="*/ 2480310 w 2647950"/>
                  <a:gd name="connsiteY55" fmla="*/ 1354455 h 3067050"/>
                  <a:gd name="connsiteX56" fmla="*/ 2319338 w 2647950"/>
                  <a:gd name="connsiteY56" fmla="*/ 1365885 h 3067050"/>
                  <a:gd name="connsiteX57" fmla="*/ 2223135 w 2647950"/>
                  <a:gd name="connsiteY57" fmla="*/ 1450658 h 3067050"/>
                  <a:gd name="connsiteX58" fmla="*/ 2188845 w 2647950"/>
                  <a:gd name="connsiteY58" fmla="*/ 1651635 h 3067050"/>
                  <a:gd name="connsiteX59" fmla="*/ 2144078 w 2647950"/>
                  <a:gd name="connsiteY59" fmla="*/ 1855470 h 3067050"/>
                  <a:gd name="connsiteX60" fmla="*/ 2125980 w 2647950"/>
                  <a:gd name="connsiteY60" fmla="*/ 2088833 h 3067050"/>
                  <a:gd name="connsiteX61" fmla="*/ 2025015 w 2647950"/>
                  <a:gd name="connsiteY61" fmla="*/ 2599373 h 3067050"/>
                  <a:gd name="connsiteX62" fmla="*/ 1982153 w 2647950"/>
                  <a:gd name="connsiteY62" fmla="*/ 2639378 h 3067050"/>
                  <a:gd name="connsiteX63" fmla="*/ 1943100 w 2647950"/>
                  <a:gd name="connsiteY63" fmla="*/ 2594610 h 3067050"/>
                  <a:gd name="connsiteX64" fmla="*/ 1892618 w 2647950"/>
                  <a:gd name="connsiteY64" fmla="*/ 2732723 h 3067050"/>
                  <a:gd name="connsiteX65" fmla="*/ 1877378 w 2647950"/>
                  <a:gd name="connsiteY65" fmla="*/ 2731770 h 3067050"/>
                  <a:gd name="connsiteX66" fmla="*/ 1877378 w 2647950"/>
                  <a:gd name="connsiteY66" fmla="*/ 2225040 h 3067050"/>
                  <a:gd name="connsiteX67" fmla="*/ 1859280 w 2647950"/>
                  <a:gd name="connsiteY67" fmla="*/ 2223135 h 3067050"/>
                  <a:gd name="connsiteX68" fmla="*/ 1783080 w 2647950"/>
                  <a:gd name="connsiteY68" fmla="*/ 2384108 h 3067050"/>
                  <a:gd name="connsiteX69" fmla="*/ 1776413 w 2647950"/>
                  <a:gd name="connsiteY69" fmla="*/ 2324100 h 3067050"/>
                  <a:gd name="connsiteX70" fmla="*/ 1767840 w 2647950"/>
                  <a:gd name="connsiteY70" fmla="*/ 2061210 h 3067050"/>
                  <a:gd name="connsiteX71" fmla="*/ 1791653 w 2647950"/>
                  <a:gd name="connsiteY71" fmla="*/ 1912620 h 3067050"/>
                  <a:gd name="connsiteX72" fmla="*/ 1827848 w 2647950"/>
                  <a:gd name="connsiteY72" fmla="*/ 1758315 h 3067050"/>
                  <a:gd name="connsiteX73" fmla="*/ 1840230 w 2647950"/>
                  <a:gd name="connsiteY73" fmla="*/ 1507808 h 3067050"/>
                  <a:gd name="connsiteX74" fmla="*/ 1835468 w 2647950"/>
                  <a:gd name="connsiteY74" fmla="*/ 1380173 h 3067050"/>
                  <a:gd name="connsiteX75" fmla="*/ 1800225 w 2647950"/>
                  <a:gd name="connsiteY75" fmla="*/ 1346835 h 3067050"/>
                  <a:gd name="connsiteX76" fmla="*/ 1504950 w 2647950"/>
                  <a:gd name="connsiteY76" fmla="*/ 1304925 h 3067050"/>
                  <a:gd name="connsiteX77" fmla="*/ 1309688 w 2647950"/>
                  <a:gd name="connsiteY77" fmla="*/ 1333500 h 3067050"/>
                  <a:gd name="connsiteX78" fmla="*/ 1150620 w 2647950"/>
                  <a:gd name="connsiteY78" fmla="*/ 1344930 h 3067050"/>
                  <a:gd name="connsiteX79" fmla="*/ 946785 w 2647950"/>
                  <a:gd name="connsiteY79" fmla="*/ 1353503 h 3067050"/>
                  <a:gd name="connsiteX80" fmla="*/ 860108 w 2647950"/>
                  <a:gd name="connsiteY80" fmla="*/ 1435418 h 3067050"/>
                  <a:gd name="connsiteX81" fmla="*/ 842010 w 2647950"/>
                  <a:gd name="connsiteY81" fmla="*/ 1662113 h 3067050"/>
                  <a:gd name="connsiteX82" fmla="*/ 846773 w 2647950"/>
                  <a:gd name="connsiteY82" fmla="*/ 1790700 h 3067050"/>
                  <a:gd name="connsiteX83" fmla="*/ 889635 w 2647950"/>
                  <a:gd name="connsiteY83" fmla="*/ 2030730 h 3067050"/>
                  <a:gd name="connsiteX84" fmla="*/ 899160 w 2647950"/>
                  <a:gd name="connsiteY84" fmla="*/ 2105025 h 3067050"/>
                  <a:gd name="connsiteX85" fmla="*/ 869633 w 2647950"/>
                  <a:gd name="connsiteY85" fmla="*/ 2349818 h 3067050"/>
                  <a:gd name="connsiteX86" fmla="*/ 833438 w 2647950"/>
                  <a:gd name="connsiteY86" fmla="*/ 2401253 h 3067050"/>
                  <a:gd name="connsiteX87" fmla="*/ 779145 w 2647950"/>
                  <a:gd name="connsiteY87" fmla="*/ 2581275 h 3067050"/>
                  <a:gd name="connsiteX88" fmla="*/ 856298 w 2647950"/>
                  <a:gd name="connsiteY88" fmla="*/ 2893695 h 3067050"/>
                  <a:gd name="connsiteX89" fmla="*/ 648653 w 2647950"/>
                  <a:gd name="connsiteY89" fmla="*/ 3062288 h 3067050"/>
                  <a:gd name="connsiteX90" fmla="*/ 527685 w 2647950"/>
                  <a:gd name="connsiteY90" fmla="*/ 2834640 h 3067050"/>
                  <a:gd name="connsiteX91" fmla="*/ 565785 w 2647950"/>
                  <a:gd name="connsiteY91" fmla="*/ 2723198 h 3067050"/>
                  <a:gd name="connsiteX92" fmla="*/ 645795 w 2647950"/>
                  <a:gd name="connsiteY92" fmla="*/ 2649855 h 3067050"/>
                  <a:gd name="connsiteX93" fmla="*/ 570548 w 2647950"/>
                  <a:gd name="connsiteY93" fmla="*/ 2231708 h 3067050"/>
                  <a:gd name="connsiteX94" fmla="*/ 558165 w 2647950"/>
                  <a:gd name="connsiteY94" fmla="*/ 1895475 h 3067050"/>
                  <a:gd name="connsiteX95" fmla="*/ 518160 w 2647950"/>
                  <a:gd name="connsiteY95" fmla="*/ 1720215 h 3067050"/>
                  <a:gd name="connsiteX96" fmla="*/ 495300 w 2647950"/>
                  <a:gd name="connsiteY96" fmla="*/ 1516380 h 3067050"/>
                  <a:gd name="connsiteX97" fmla="*/ 495300 w 2647950"/>
                  <a:gd name="connsiteY97" fmla="*/ 1487805 h 3067050"/>
                  <a:gd name="connsiteX98" fmla="*/ 360998 w 2647950"/>
                  <a:gd name="connsiteY98" fmla="*/ 1351598 h 3067050"/>
                  <a:gd name="connsiteX99" fmla="*/ 211455 w 2647950"/>
                  <a:gd name="connsiteY99" fmla="*/ 1317308 h 3067050"/>
                  <a:gd name="connsiteX100" fmla="*/ 204788 w 2647950"/>
                  <a:gd name="connsiteY100" fmla="*/ 1213485 h 3067050"/>
                  <a:gd name="connsiteX101" fmla="*/ 105728 w 2647950"/>
                  <a:gd name="connsiteY101" fmla="*/ 1195388 h 3067050"/>
                  <a:gd name="connsiteX102" fmla="*/ 0 w 2647950"/>
                  <a:gd name="connsiteY102" fmla="*/ 1123950 h 3067050"/>
                  <a:gd name="connsiteX103" fmla="*/ 0 w 2647950"/>
                  <a:gd name="connsiteY103" fmla="*/ 1108710 h 3067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</a:cxnLst>
                <a:rect l="l" t="t" r="r" b="b"/>
                <a:pathLst>
                  <a:path w="2647950" h="3067050">
                    <a:moveTo>
                      <a:pt x="0" y="1108710"/>
                    </a:moveTo>
                    <a:cubicBezTo>
                      <a:pt x="108585" y="1020128"/>
                      <a:pt x="240983" y="1003935"/>
                      <a:pt x="372428" y="986790"/>
                    </a:cubicBezTo>
                    <a:cubicBezTo>
                      <a:pt x="403860" y="982980"/>
                      <a:pt x="414338" y="971550"/>
                      <a:pt x="410528" y="942023"/>
                    </a:cubicBezTo>
                    <a:cubicBezTo>
                      <a:pt x="397193" y="830580"/>
                      <a:pt x="384810" y="719138"/>
                      <a:pt x="369570" y="607695"/>
                    </a:cubicBezTo>
                    <a:cubicBezTo>
                      <a:pt x="365760" y="581978"/>
                      <a:pt x="349568" y="559118"/>
                      <a:pt x="339090" y="534353"/>
                    </a:cubicBezTo>
                    <a:cubicBezTo>
                      <a:pt x="334328" y="522923"/>
                      <a:pt x="326708" y="510540"/>
                      <a:pt x="328613" y="500063"/>
                    </a:cubicBezTo>
                    <a:cubicBezTo>
                      <a:pt x="339090" y="384810"/>
                      <a:pt x="334328" y="378143"/>
                      <a:pt x="222885" y="356235"/>
                    </a:cubicBezTo>
                    <a:cubicBezTo>
                      <a:pt x="218123" y="355283"/>
                      <a:pt x="213360" y="354330"/>
                      <a:pt x="207645" y="352425"/>
                    </a:cubicBezTo>
                    <a:cubicBezTo>
                      <a:pt x="210503" y="341948"/>
                      <a:pt x="212408" y="331470"/>
                      <a:pt x="215265" y="318135"/>
                    </a:cubicBezTo>
                    <a:cubicBezTo>
                      <a:pt x="199073" y="317183"/>
                      <a:pt x="183833" y="316230"/>
                      <a:pt x="169545" y="315278"/>
                    </a:cubicBezTo>
                    <a:cubicBezTo>
                      <a:pt x="136208" y="254318"/>
                      <a:pt x="153353" y="213360"/>
                      <a:pt x="230505" y="232410"/>
                    </a:cubicBezTo>
                    <a:cubicBezTo>
                      <a:pt x="249555" y="237173"/>
                      <a:pt x="270510" y="237173"/>
                      <a:pt x="297180" y="240030"/>
                    </a:cubicBezTo>
                    <a:cubicBezTo>
                      <a:pt x="280035" y="207645"/>
                      <a:pt x="265748" y="179070"/>
                      <a:pt x="248603" y="146685"/>
                    </a:cubicBezTo>
                    <a:cubicBezTo>
                      <a:pt x="274320" y="131445"/>
                      <a:pt x="300038" y="115253"/>
                      <a:pt x="327660" y="100965"/>
                    </a:cubicBezTo>
                    <a:cubicBezTo>
                      <a:pt x="356235" y="86678"/>
                      <a:pt x="385763" y="78105"/>
                      <a:pt x="393383" y="40005"/>
                    </a:cubicBezTo>
                    <a:cubicBezTo>
                      <a:pt x="395288" y="32385"/>
                      <a:pt x="411480" y="24765"/>
                      <a:pt x="422910" y="20955"/>
                    </a:cubicBezTo>
                    <a:cubicBezTo>
                      <a:pt x="488633" y="-1905"/>
                      <a:pt x="556260" y="-6668"/>
                      <a:pt x="622935" y="16193"/>
                    </a:cubicBezTo>
                    <a:cubicBezTo>
                      <a:pt x="685800" y="38100"/>
                      <a:pt x="759143" y="51435"/>
                      <a:pt x="803910" y="93345"/>
                    </a:cubicBezTo>
                    <a:cubicBezTo>
                      <a:pt x="853440" y="139065"/>
                      <a:pt x="877253" y="214313"/>
                      <a:pt x="912495" y="276225"/>
                    </a:cubicBezTo>
                    <a:cubicBezTo>
                      <a:pt x="922973" y="293370"/>
                      <a:pt x="931545" y="315278"/>
                      <a:pt x="946785" y="324803"/>
                    </a:cubicBezTo>
                    <a:cubicBezTo>
                      <a:pt x="1041083" y="384810"/>
                      <a:pt x="1102043" y="546735"/>
                      <a:pt x="1005840" y="657225"/>
                    </a:cubicBezTo>
                    <a:cubicBezTo>
                      <a:pt x="985838" y="681038"/>
                      <a:pt x="975360" y="719138"/>
                      <a:pt x="972503" y="751523"/>
                    </a:cubicBezTo>
                    <a:cubicBezTo>
                      <a:pt x="967740" y="812483"/>
                      <a:pt x="970598" y="874395"/>
                      <a:pt x="970598" y="942975"/>
                    </a:cubicBezTo>
                    <a:cubicBezTo>
                      <a:pt x="1030605" y="938213"/>
                      <a:pt x="1101090" y="972503"/>
                      <a:pt x="1167765" y="909638"/>
                    </a:cubicBezTo>
                    <a:cubicBezTo>
                      <a:pt x="1237298" y="842963"/>
                      <a:pt x="1331595" y="853440"/>
                      <a:pt x="1414463" y="916305"/>
                    </a:cubicBezTo>
                    <a:cubicBezTo>
                      <a:pt x="1437323" y="933450"/>
                      <a:pt x="1469708" y="944880"/>
                      <a:pt x="1499235" y="946785"/>
                    </a:cubicBezTo>
                    <a:cubicBezTo>
                      <a:pt x="1578293" y="952500"/>
                      <a:pt x="1657350" y="950595"/>
                      <a:pt x="1737360" y="953453"/>
                    </a:cubicBezTo>
                    <a:cubicBezTo>
                      <a:pt x="1788795" y="955358"/>
                      <a:pt x="1792605" y="950595"/>
                      <a:pt x="1783080" y="901065"/>
                    </a:cubicBezTo>
                    <a:cubicBezTo>
                      <a:pt x="1766888" y="816293"/>
                      <a:pt x="1745933" y="730568"/>
                      <a:pt x="1735455" y="644843"/>
                    </a:cubicBezTo>
                    <a:cubicBezTo>
                      <a:pt x="1730693" y="601980"/>
                      <a:pt x="1740218" y="556260"/>
                      <a:pt x="1749743" y="513398"/>
                    </a:cubicBezTo>
                    <a:cubicBezTo>
                      <a:pt x="1756410" y="483870"/>
                      <a:pt x="1753553" y="463868"/>
                      <a:pt x="1724978" y="452438"/>
                    </a:cubicBezTo>
                    <a:cubicBezTo>
                      <a:pt x="1685925" y="435293"/>
                      <a:pt x="1673543" y="408623"/>
                      <a:pt x="1673543" y="364808"/>
                    </a:cubicBezTo>
                    <a:cubicBezTo>
                      <a:pt x="1673543" y="310515"/>
                      <a:pt x="1659255" y="256223"/>
                      <a:pt x="1651635" y="206693"/>
                    </a:cubicBezTo>
                    <a:cubicBezTo>
                      <a:pt x="1738313" y="196215"/>
                      <a:pt x="1819275" y="194310"/>
                      <a:pt x="1896428" y="176213"/>
                    </a:cubicBezTo>
                    <a:cubicBezTo>
                      <a:pt x="1982153" y="156210"/>
                      <a:pt x="2028825" y="88583"/>
                      <a:pt x="2050733" y="0"/>
                    </a:cubicBezTo>
                    <a:cubicBezTo>
                      <a:pt x="2086928" y="8573"/>
                      <a:pt x="2120265" y="16193"/>
                      <a:pt x="2153603" y="23813"/>
                    </a:cubicBezTo>
                    <a:cubicBezTo>
                      <a:pt x="2158365" y="24765"/>
                      <a:pt x="2165985" y="25718"/>
                      <a:pt x="2166938" y="27623"/>
                    </a:cubicBezTo>
                    <a:cubicBezTo>
                      <a:pt x="2188845" y="103823"/>
                      <a:pt x="2271713" y="100965"/>
                      <a:pt x="2318385" y="149543"/>
                    </a:cubicBezTo>
                    <a:cubicBezTo>
                      <a:pt x="2305050" y="175260"/>
                      <a:pt x="2291715" y="202883"/>
                      <a:pt x="2272665" y="240030"/>
                    </a:cubicBezTo>
                    <a:cubicBezTo>
                      <a:pt x="2305050" y="236220"/>
                      <a:pt x="2329815" y="234315"/>
                      <a:pt x="2353628" y="229553"/>
                    </a:cubicBezTo>
                    <a:cubicBezTo>
                      <a:pt x="2380298" y="224790"/>
                      <a:pt x="2409825" y="222885"/>
                      <a:pt x="2413635" y="256223"/>
                    </a:cubicBezTo>
                    <a:cubicBezTo>
                      <a:pt x="2416493" y="282893"/>
                      <a:pt x="2427923" y="323850"/>
                      <a:pt x="2389823" y="323850"/>
                    </a:cubicBezTo>
                    <a:cubicBezTo>
                      <a:pt x="2411730" y="354330"/>
                      <a:pt x="2434590" y="389573"/>
                      <a:pt x="2461260" y="422910"/>
                    </a:cubicBezTo>
                    <a:cubicBezTo>
                      <a:pt x="2473643" y="438150"/>
                      <a:pt x="2488883" y="452438"/>
                      <a:pt x="2506028" y="461963"/>
                    </a:cubicBezTo>
                    <a:cubicBezTo>
                      <a:pt x="2556510" y="489585"/>
                      <a:pt x="2561273" y="513398"/>
                      <a:pt x="2516505" y="549593"/>
                    </a:cubicBezTo>
                    <a:cubicBezTo>
                      <a:pt x="2497455" y="564833"/>
                      <a:pt x="2473643" y="576263"/>
                      <a:pt x="2450783" y="586740"/>
                    </a:cubicBezTo>
                    <a:cubicBezTo>
                      <a:pt x="2407920" y="606743"/>
                      <a:pt x="2383155" y="639128"/>
                      <a:pt x="2381250" y="686753"/>
                    </a:cubicBezTo>
                    <a:cubicBezTo>
                      <a:pt x="2376488" y="787718"/>
                      <a:pt x="2370773" y="889635"/>
                      <a:pt x="2369820" y="990600"/>
                    </a:cubicBezTo>
                    <a:cubicBezTo>
                      <a:pt x="2369820" y="1002030"/>
                      <a:pt x="2393633" y="1017270"/>
                      <a:pt x="2408873" y="1025843"/>
                    </a:cubicBezTo>
                    <a:cubicBezTo>
                      <a:pt x="2462213" y="1053465"/>
                      <a:pt x="2517458" y="1078230"/>
                      <a:pt x="2571750" y="1103948"/>
                    </a:cubicBezTo>
                    <a:cubicBezTo>
                      <a:pt x="2570798" y="1110615"/>
                      <a:pt x="2570798" y="1116330"/>
                      <a:pt x="2569845" y="1122998"/>
                    </a:cubicBezTo>
                    <a:cubicBezTo>
                      <a:pt x="2542223" y="1139190"/>
                      <a:pt x="2514600" y="1154430"/>
                      <a:pt x="2479358" y="1174433"/>
                    </a:cubicBezTo>
                    <a:cubicBezTo>
                      <a:pt x="2503170" y="1181100"/>
                      <a:pt x="2524125" y="1185863"/>
                      <a:pt x="2543175" y="1192530"/>
                    </a:cubicBezTo>
                    <a:cubicBezTo>
                      <a:pt x="2569845" y="1202055"/>
                      <a:pt x="2598420" y="1209675"/>
                      <a:pt x="2622233" y="1224915"/>
                    </a:cubicBezTo>
                    <a:cubicBezTo>
                      <a:pt x="2664143" y="1251585"/>
                      <a:pt x="2666048" y="1286828"/>
                      <a:pt x="2622233" y="1308735"/>
                    </a:cubicBezTo>
                    <a:cubicBezTo>
                      <a:pt x="2578418" y="1330643"/>
                      <a:pt x="2528888" y="1345883"/>
                      <a:pt x="2480310" y="1354455"/>
                    </a:cubicBezTo>
                    <a:cubicBezTo>
                      <a:pt x="2427923" y="1363980"/>
                      <a:pt x="2372678" y="1360170"/>
                      <a:pt x="2319338" y="1365885"/>
                    </a:cubicBezTo>
                    <a:cubicBezTo>
                      <a:pt x="2268855" y="1371600"/>
                      <a:pt x="2232660" y="1399223"/>
                      <a:pt x="2223135" y="1450658"/>
                    </a:cubicBezTo>
                    <a:cubicBezTo>
                      <a:pt x="2209800" y="1517333"/>
                      <a:pt x="2201228" y="1584960"/>
                      <a:pt x="2188845" y="1651635"/>
                    </a:cubicBezTo>
                    <a:cubicBezTo>
                      <a:pt x="2175510" y="1720215"/>
                      <a:pt x="2165985" y="1789748"/>
                      <a:pt x="2144078" y="1855470"/>
                    </a:cubicBezTo>
                    <a:cubicBezTo>
                      <a:pt x="2118360" y="1933575"/>
                      <a:pt x="2108835" y="2008823"/>
                      <a:pt x="2125980" y="2088833"/>
                    </a:cubicBezTo>
                    <a:cubicBezTo>
                      <a:pt x="2165985" y="2273618"/>
                      <a:pt x="2138363" y="2445068"/>
                      <a:pt x="2025015" y="2599373"/>
                    </a:cubicBezTo>
                    <a:cubicBezTo>
                      <a:pt x="2013585" y="2614613"/>
                      <a:pt x="1996440" y="2626043"/>
                      <a:pt x="1982153" y="2639378"/>
                    </a:cubicBezTo>
                    <a:cubicBezTo>
                      <a:pt x="1970723" y="2626043"/>
                      <a:pt x="1958340" y="2612708"/>
                      <a:pt x="1943100" y="2594610"/>
                    </a:cubicBezTo>
                    <a:cubicBezTo>
                      <a:pt x="1925955" y="2640330"/>
                      <a:pt x="1909763" y="2686050"/>
                      <a:pt x="1892618" y="2732723"/>
                    </a:cubicBezTo>
                    <a:cubicBezTo>
                      <a:pt x="1887855" y="2732723"/>
                      <a:pt x="1883093" y="2732723"/>
                      <a:pt x="1877378" y="2731770"/>
                    </a:cubicBezTo>
                    <a:cubicBezTo>
                      <a:pt x="1877378" y="2563178"/>
                      <a:pt x="1877378" y="2393633"/>
                      <a:pt x="1877378" y="2225040"/>
                    </a:cubicBezTo>
                    <a:cubicBezTo>
                      <a:pt x="1871663" y="2224088"/>
                      <a:pt x="1865948" y="2224088"/>
                      <a:pt x="1859280" y="2223135"/>
                    </a:cubicBezTo>
                    <a:cubicBezTo>
                      <a:pt x="1835468" y="2273618"/>
                      <a:pt x="1811655" y="2325053"/>
                      <a:pt x="1783080" y="2384108"/>
                    </a:cubicBezTo>
                    <a:cubicBezTo>
                      <a:pt x="1779270" y="2357438"/>
                      <a:pt x="1770698" y="2338388"/>
                      <a:pt x="1776413" y="2324100"/>
                    </a:cubicBezTo>
                    <a:cubicBezTo>
                      <a:pt x="1809750" y="2234565"/>
                      <a:pt x="1774508" y="2148840"/>
                      <a:pt x="1767840" y="2061210"/>
                    </a:cubicBezTo>
                    <a:cubicBezTo>
                      <a:pt x="1764030" y="2009775"/>
                      <a:pt x="1757363" y="1964055"/>
                      <a:pt x="1791653" y="1912620"/>
                    </a:cubicBezTo>
                    <a:cubicBezTo>
                      <a:pt x="1819275" y="1871663"/>
                      <a:pt x="1823085" y="1810703"/>
                      <a:pt x="1827848" y="1758315"/>
                    </a:cubicBezTo>
                    <a:cubicBezTo>
                      <a:pt x="1836420" y="1675448"/>
                      <a:pt x="1837373" y="1590675"/>
                      <a:pt x="1840230" y="1507808"/>
                    </a:cubicBezTo>
                    <a:cubicBezTo>
                      <a:pt x="1841183" y="1464945"/>
                      <a:pt x="1841183" y="1422083"/>
                      <a:pt x="1835468" y="1380173"/>
                    </a:cubicBezTo>
                    <a:cubicBezTo>
                      <a:pt x="1833563" y="1367790"/>
                      <a:pt x="1812608" y="1347788"/>
                      <a:pt x="1800225" y="1346835"/>
                    </a:cubicBezTo>
                    <a:cubicBezTo>
                      <a:pt x="1700213" y="1343978"/>
                      <a:pt x="1603058" y="1326833"/>
                      <a:pt x="1504950" y="1304925"/>
                    </a:cubicBezTo>
                    <a:cubicBezTo>
                      <a:pt x="1444943" y="1291590"/>
                      <a:pt x="1375410" y="1324928"/>
                      <a:pt x="1309688" y="1333500"/>
                    </a:cubicBezTo>
                    <a:cubicBezTo>
                      <a:pt x="1257300" y="1340168"/>
                      <a:pt x="1203960" y="1343025"/>
                      <a:pt x="1150620" y="1344930"/>
                    </a:cubicBezTo>
                    <a:cubicBezTo>
                      <a:pt x="1082993" y="1348740"/>
                      <a:pt x="1014413" y="1347788"/>
                      <a:pt x="946785" y="1353503"/>
                    </a:cubicBezTo>
                    <a:cubicBezTo>
                      <a:pt x="899160" y="1357313"/>
                      <a:pt x="866775" y="1387793"/>
                      <a:pt x="860108" y="1435418"/>
                    </a:cubicBezTo>
                    <a:cubicBezTo>
                      <a:pt x="850583" y="1510665"/>
                      <a:pt x="845820" y="1586865"/>
                      <a:pt x="842010" y="1662113"/>
                    </a:cubicBezTo>
                    <a:cubicBezTo>
                      <a:pt x="840105" y="1704975"/>
                      <a:pt x="848678" y="1747838"/>
                      <a:pt x="846773" y="1790700"/>
                    </a:cubicBezTo>
                    <a:cubicBezTo>
                      <a:pt x="842963" y="1874520"/>
                      <a:pt x="847725" y="1954530"/>
                      <a:pt x="889635" y="2030730"/>
                    </a:cubicBezTo>
                    <a:cubicBezTo>
                      <a:pt x="901065" y="2051685"/>
                      <a:pt x="902018" y="2080260"/>
                      <a:pt x="899160" y="2105025"/>
                    </a:cubicBezTo>
                    <a:cubicBezTo>
                      <a:pt x="891540" y="2186940"/>
                      <a:pt x="882968" y="2268855"/>
                      <a:pt x="869633" y="2349818"/>
                    </a:cubicBezTo>
                    <a:cubicBezTo>
                      <a:pt x="866775" y="2368868"/>
                      <a:pt x="849630" y="2389823"/>
                      <a:pt x="833438" y="2401253"/>
                    </a:cubicBezTo>
                    <a:cubicBezTo>
                      <a:pt x="765810" y="2449830"/>
                      <a:pt x="742950" y="2507933"/>
                      <a:pt x="779145" y="2581275"/>
                    </a:cubicBezTo>
                    <a:cubicBezTo>
                      <a:pt x="828675" y="2680335"/>
                      <a:pt x="845820" y="2785110"/>
                      <a:pt x="856298" y="2893695"/>
                    </a:cubicBezTo>
                    <a:cubicBezTo>
                      <a:pt x="868680" y="3022283"/>
                      <a:pt x="775335" y="3098483"/>
                      <a:pt x="648653" y="3062288"/>
                    </a:cubicBezTo>
                    <a:cubicBezTo>
                      <a:pt x="525780" y="3027045"/>
                      <a:pt x="494348" y="2970848"/>
                      <a:pt x="527685" y="2834640"/>
                    </a:cubicBezTo>
                    <a:cubicBezTo>
                      <a:pt x="537210" y="2796540"/>
                      <a:pt x="545783" y="2755583"/>
                      <a:pt x="565785" y="2723198"/>
                    </a:cubicBezTo>
                    <a:cubicBezTo>
                      <a:pt x="583883" y="2694623"/>
                      <a:pt x="617220" y="2674620"/>
                      <a:pt x="645795" y="2649855"/>
                    </a:cubicBezTo>
                    <a:cubicBezTo>
                      <a:pt x="621030" y="2514600"/>
                      <a:pt x="587693" y="2374583"/>
                      <a:pt x="570548" y="2231708"/>
                    </a:cubicBezTo>
                    <a:cubicBezTo>
                      <a:pt x="557213" y="2121218"/>
                      <a:pt x="566738" y="2006918"/>
                      <a:pt x="558165" y="1895475"/>
                    </a:cubicBezTo>
                    <a:cubicBezTo>
                      <a:pt x="553403" y="1836420"/>
                      <a:pt x="527685" y="1779270"/>
                      <a:pt x="518160" y="1720215"/>
                    </a:cubicBezTo>
                    <a:cubicBezTo>
                      <a:pt x="506730" y="1652588"/>
                      <a:pt x="501968" y="1584960"/>
                      <a:pt x="495300" y="1516380"/>
                    </a:cubicBezTo>
                    <a:cubicBezTo>
                      <a:pt x="494348" y="1506855"/>
                      <a:pt x="495300" y="1497330"/>
                      <a:pt x="495300" y="1487805"/>
                    </a:cubicBezTo>
                    <a:cubicBezTo>
                      <a:pt x="491490" y="1362075"/>
                      <a:pt x="483870" y="1357313"/>
                      <a:pt x="360998" y="1351598"/>
                    </a:cubicBezTo>
                    <a:cubicBezTo>
                      <a:pt x="310515" y="1348740"/>
                      <a:pt x="257175" y="1338263"/>
                      <a:pt x="211455" y="1317308"/>
                    </a:cubicBezTo>
                    <a:cubicBezTo>
                      <a:pt x="148590" y="1288733"/>
                      <a:pt x="149543" y="1262063"/>
                      <a:pt x="204788" y="1213485"/>
                    </a:cubicBezTo>
                    <a:cubicBezTo>
                      <a:pt x="170498" y="1206818"/>
                      <a:pt x="138113" y="1201103"/>
                      <a:pt x="105728" y="1195388"/>
                    </a:cubicBezTo>
                    <a:cubicBezTo>
                      <a:pt x="97155" y="1133475"/>
                      <a:pt x="31433" y="1153478"/>
                      <a:pt x="0" y="1123950"/>
                    </a:cubicBezTo>
                    <a:cubicBezTo>
                      <a:pt x="0" y="1121093"/>
                      <a:pt x="0" y="1115378"/>
                      <a:pt x="0" y="110871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" name="Freeform: Shape 5">
                <a:extLst>
                  <a:ext uri="{FF2B5EF4-FFF2-40B4-BE49-F238E27FC236}">
                    <a16:creationId xmlns:a16="http://schemas.microsoft.com/office/drawing/2014/main" id="{3B689538-1605-4A89-8033-76FB8FC1CA09}"/>
                  </a:ext>
                </a:extLst>
              </p:cNvPr>
              <p:cNvSpPr/>
              <p:nvPr/>
            </p:nvSpPr>
            <p:spPr>
              <a:xfrm>
                <a:off x="3803599" y="1747410"/>
                <a:ext cx="723900" cy="3486150"/>
              </a:xfrm>
              <a:custGeom>
                <a:avLst/>
                <a:gdLst>
                  <a:gd name="connsiteX0" fmla="*/ 574091 w 723900"/>
                  <a:gd name="connsiteY0" fmla="*/ 584310 h 3486150"/>
                  <a:gd name="connsiteX1" fmla="*/ 699821 w 723900"/>
                  <a:gd name="connsiteY1" fmla="*/ 671940 h 3486150"/>
                  <a:gd name="connsiteX2" fmla="*/ 685533 w 723900"/>
                  <a:gd name="connsiteY2" fmla="*/ 1352978 h 3486150"/>
                  <a:gd name="connsiteX3" fmla="*/ 671246 w 723900"/>
                  <a:gd name="connsiteY3" fmla="*/ 2012108 h 3486150"/>
                  <a:gd name="connsiteX4" fmla="*/ 623621 w 723900"/>
                  <a:gd name="connsiteY4" fmla="*/ 2397870 h 3486150"/>
                  <a:gd name="connsiteX5" fmla="*/ 617906 w 723900"/>
                  <a:gd name="connsiteY5" fmla="*/ 2411205 h 3486150"/>
                  <a:gd name="connsiteX6" fmla="*/ 548373 w 723900"/>
                  <a:gd name="connsiteY6" fmla="*/ 2646473 h 3486150"/>
                  <a:gd name="connsiteX7" fmla="*/ 503606 w 723900"/>
                  <a:gd name="connsiteY7" fmla="*/ 2948415 h 3486150"/>
                  <a:gd name="connsiteX8" fmla="*/ 529323 w 723900"/>
                  <a:gd name="connsiteY8" fmla="*/ 3094148 h 3486150"/>
                  <a:gd name="connsiteX9" fmla="*/ 596951 w 723900"/>
                  <a:gd name="connsiteY9" fmla="*/ 3245595 h 3486150"/>
                  <a:gd name="connsiteX10" fmla="*/ 534086 w 723900"/>
                  <a:gd name="connsiteY10" fmla="*/ 3470385 h 3486150"/>
                  <a:gd name="connsiteX11" fmla="*/ 465506 w 723900"/>
                  <a:gd name="connsiteY11" fmla="*/ 3486578 h 3486150"/>
                  <a:gd name="connsiteX12" fmla="*/ 289294 w 723900"/>
                  <a:gd name="connsiteY12" fmla="*/ 3433238 h 3486150"/>
                  <a:gd name="connsiteX13" fmla="*/ 269291 w 723900"/>
                  <a:gd name="connsiteY13" fmla="*/ 3391328 h 3486150"/>
                  <a:gd name="connsiteX14" fmla="*/ 291198 w 723900"/>
                  <a:gd name="connsiteY14" fmla="*/ 3217973 h 3486150"/>
                  <a:gd name="connsiteX15" fmla="*/ 332156 w 723900"/>
                  <a:gd name="connsiteY15" fmla="*/ 2663618 h 3486150"/>
                  <a:gd name="connsiteX16" fmla="*/ 279769 w 723900"/>
                  <a:gd name="connsiteY16" fmla="*/ 2071163 h 3486150"/>
                  <a:gd name="connsiteX17" fmla="*/ 76886 w 723900"/>
                  <a:gd name="connsiteY17" fmla="*/ 811958 h 3486150"/>
                  <a:gd name="connsiteX18" fmla="*/ 1638 w 723900"/>
                  <a:gd name="connsiteY18" fmla="*/ 329993 h 3486150"/>
                  <a:gd name="connsiteX19" fmla="*/ 63551 w 723900"/>
                  <a:gd name="connsiteY19" fmla="*/ 254745 h 3486150"/>
                  <a:gd name="connsiteX20" fmla="*/ 105461 w 723900"/>
                  <a:gd name="connsiteY20" fmla="*/ 213788 h 3486150"/>
                  <a:gd name="connsiteX21" fmla="*/ 124511 w 723900"/>
                  <a:gd name="connsiteY21" fmla="*/ 87105 h 3486150"/>
                  <a:gd name="connsiteX22" fmla="*/ 219761 w 723900"/>
                  <a:gd name="connsiteY22" fmla="*/ 428 h 3486150"/>
                  <a:gd name="connsiteX23" fmla="*/ 409308 w 723900"/>
                  <a:gd name="connsiteY23" fmla="*/ 163305 h 3486150"/>
                  <a:gd name="connsiteX24" fmla="*/ 475031 w 723900"/>
                  <a:gd name="connsiteY24" fmla="*/ 260460 h 3486150"/>
                  <a:gd name="connsiteX25" fmla="*/ 561708 w 723900"/>
                  <a:gd name="connsiteY25" fmla="*/ 410955 h 3486150"/>
                  <a:gd name="connsiteX26" fmla="*/ 574091 w 723900"/>
                  <a:gd name="connsiteY26" fmla="*/ 584310 h 3486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723900" h="3486150">
                    <a:moveTo>
                      <a:pt x="574091" y="584310"/>
                    </a:moveTo>
                    <a:cubicBezTo>
                      <a:pt x="676961" y="570023"/>
                      <a:pt x="683629" y="580500"/>
                      <a:pt x="699821" y="671940"/>
                    </a:cubicBezTo>
                    <a:cubicBezTo>
                      <a:pt x="739826" y="900540"/>
                      <a:pt x="728396" y="1127235"/>
                      <a:pt x="685533" y="1352978"/>
                    </a:cubicBezTo>
                    <a:cubicBezTo>
                      <a:pt x="643623" y="1572053"/>
                      <a:pt x="653148" y="1792080"/>
                      <a:pt x="671246" y="2012108"/>
                    </a:cubicBezTo>
                    <a:cubicBezTo>
                      <a:pt x="681723" y="2143553"/>
                      <a:pt x="651244" y="2270235"/>
                      <a:pt x="623621" y="2397870"/>
                    </a:cubicBezTo>
                    <a:cubicBezTo>
                      <a:pt x="622669" y="2402633"/>
                      <a:pt x="620764" y="2407395"/>
                      <a:pt x="617906" y="2411205"/>
                    </a:cubicBezTo>
                    <a:cubicBezTo>
                      <a:pt x="552183" y="2476928"/>
                      <a:pt x="559804" y="2564558"/>
                      <a:pt x="548373" y="2646473"/>
                    </a:cubicBezTo>
                    <a:cubicBezTo>
                      <a:pt x="535039" y="2747438"/>
                      <a:pt x="512179" y="2847450"/>
                      <a:pt x="503606" y="2948415"/>
                    </a:cubicBezTo>
                    <a:cubicBezTo>
                      <a:pt x="499796" y="2996040"/>
                      <a:pt x="514083" y="3047475"/>
                      <a:pt x="529323" y="3094148"/>
                    </a:cubicBezTo>
                    <a:cubicBezTo>
                      <a:pt x="546469" y="3146535"/>
                      <a:pt x="575996" y="3195113"/>
                      <a:pt x="596951" y="3245595"/>
                    </a:cubicBezTo>
                    <a:cubicBezTo>
                      <a:pt x="635051" y="3336083"/>
                      <a:pt x="584569" y="3404663"/>
                      <a:pt x="534086" y="3470385"/>
                    </a:cubicBezTo>
                    <a:cubicBezTo>
                      <a:pt x="522656" y="3485625"/>
                      <a:pt x="486461" y="3491340"/>
                      <a:pt x="465506" y="3486578"/>
                    </a:cubicBezTo>
                    <a:cubicBezTo>
                      <a:pt x="405498" y="3473243"/>
                      <a:pt x="346444" y="3454193"/>
                      <a:pt x="289294" y="3433238"/>
                    </a:cubicBezTo>
                    <a:cubicBezTo>
                      <a:pt x="278816" y="3429428"/>
                      <a:pt x="268339" y="3405615"/>
                      <a:pt x="269291" y="3391328"/>
                    </a:cubicBezTo>
                    <a:cubicBezTo>
                      <a:pt x="273101" y="3333225"/>
                      <a:pt x="271196" y="3271313"/>
                      <a:pt x="291198" y="3217973"/>
                    </a:cubicBezTo>
                    <a:cubicBezTo>
                      <a:pt x="356921" y="3036045"/>
                      <a:pt x="349301" y="2850308"/>
                      <a:pt x="332156" y="2663618"/>
                    </a:cubicBezTo>
                    <a:cubicBezTo>
                      <a:pt x="314058" y="2466450"/>
                      <a:pt x="292151" y="2269283"/>
                      <a:pt x="279769" y="2071163"/>
                    </a:cubicBezTo>
                    <a:cubicBezTo>
                      <a:pt x="255004" y="1644443"/>
                      <a:pt x="184519" y="1225343"/>
                      <a:pt x="76886" y="811958"/>
                    </a:cubicBezTo>
                    <a:cubicBezTo>
                      <a:pt x="35929" y="655748"/>
                      <a:pt x="24498" y="490965"/>
                      <a:pt x="1638" y="329993"/>
                    </a:cubicBezTo>
                    <a:cubicBezTo>
                      <a:pt x="-4077" y="288083"/>
                      <a:pt x="2591" y="249983"/>
                      <a:pt x="63551" y="254745"/>
                    </a:cubicBezTo>
                    <a:cubicBezTo>
                      <a:pt x="76886" y="255698"/>
                      <a:pt x="101651" y="230933"/>
                      <a:pt x="105461" y="213788"/>
                    </a:cubicBezTo>
                    <a:cubicBezTo>
                      <a:pt x="115939" y="172830"/>
                      <a:pt x="117844" y="129968"/>
                      <a:pt x="124511" y="87105"/>
                    </a:cubicBezTo>
                    <a:cubicBezTo>
                      <a:pt x="132131" y="34718"/>
                      <a:pt x="167373" y="2333"/>
                      <a:pt x="219761" y="428"/>
                    </a:cubicBezTo>
                    <a:cubicBezTo>
                      <a:pt x="336919" y="-5287"/>
                      <a:pt x="397879" y="46148"/>
                      <a:pt x="409308" y="163305"/>
                    </a:cubicBezTo>
                    <a:cubicBezTo>
                      <a:pt x="414071" y="209025"/>
                      <a:pt x="417881" y="243315"/>
                      <a:pt x="475031" y="260460"/>
                    </a:cubicBezTo>
                    <a:cubicBezTo>
                      <a:pt x="542658" y="280463"/>
                      <a:pt x="557898" y="346185"/>
                      <a:pt x="561708" y="410955"/>
                    </a:cubicBezTo>
                    <a:cubicBezTo>
                      <a:pt x="566471" y="468105"/>
                      <a:pt x="570281" y="525255"/>
                      <a:pt x="574091" y="58431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" name="Freeform: Shape 6">
                <a:extLst>
                  <a:ext uri="{FF2B5EF4-FFF2-40B4-BE49-F238E27FC236}">
                    <a16:creationId xmlns:a16="http://schemas.microsoft.com/office/drawing/2014/main" id="{B7FB3C1D-6605-47B0-B5ED-196ABBADF30E}"/>
                  </a:ext>
                </a:extLst>
              </p:cNvPr>
              <p:cNvSpPr/>
              <p:nvPr/>
            </p:nvSpPr>
            <p:spPr>
              <a:xfrm>
                <a:off x="4825440" y="1746627"/>
                <a:ext cx="714375" cy="3486150"/>
              </a:xfrm>
              <a:custGeom>
                <a:avLst/>
                <a:gdLst>
                  <a:gd name="connsiteX0" fmla="*/ 578092 w 714375"/>
                  <a:gd name="connsiteY0" fmla="*/ 585094 h 3486150"/>
                  <a:gd name="connsiteX1" fmla="*/ 697154 w 714375"/>
                  <a:gd name="connsiteY1" fmla="*/ 669866 h 3486150"/>
                  <a:gd name="connsiteX2" fmla="*/ 686677 w 714375"/>
                  <a:gd name="connsiteY2" fmla="*/ 1332806 h 3486150"/>
                  <a:gd name="connsiteX3" fmla="*/ 666674 w 714375"/>
                  <a:gd name="connsiteY3" fmla="*/ 2025274 h 3486150"/>
                  <a:gd name="connsiteX4" fmla="*/ 622859 w 714375"/>
                  <a:gd name="connsiteY4" fmla="*/ 2396749 h 3486150"/>
                  <a:gd name="connsiteX5" fmla="*/ 619049 w 714375"/>
                  <a:gd name="connsiteY5" fmla="*/ 2405321 h 3486150"/>
                  <a:gd name="connsiteX6" fmla="*/ 547611 w 714375"/>
                  <a:gd name="connsiteY6" fmla="*/ 2638684 h 3486150"/>
                  <a:gd name="connsiteX7" fmla="*/ 499986 w 714375"/>
                  <a:gd name="connsiteY7" fmla="*/ 2951104 h 3486150"/>
                  <a:gd name="connsiteX8" fmla="*/ 526657 w 714375"/>
                  <a:gd name="connsiteY8" fmla="*/ 3097789 h 3486150"/>
                  <a:gd name="connsiteX9" fmla="*/ 598094 w 714375"/>
                  <a:gd name="connsiteY9" fmla="*/ 3257809 h 3486150"/>
                  <a:gd name="connsiteX10" fmla="*/ 532372 w 714375"/>
                  <a:gd name="connsiteY10" fmla="*/ 3473074 h 3486150"/>
                  <a:gd name="connsiteX11" fmla="*/ 462839 w 714375"/>
                  <a:gd name="connsiteY11" fmla="*/ 3488314 h 3486150"/>
                  <a:gd name="connsiteX12" fmla="*/ 286627 w 714375"/>
                  <a:gd name="connsiteY12" fmla="*/ 3434974 h 3486150"/>
                  <a:gd name="connsiteX13" fmla="*/ 267577 w 714375"/>
                  <a:gd name="connsiteY13" fmla="*/ 3392111 h 3486150"/>
                  <a:gd name="connsiteX14" fmla="*/ 293294 w 714375"/>
                  <a:gd name="connsiteY14" fmla="*/ 3205421 h 3486150"/>
                  <a:gd name="connsiteX15" fmla="*/ 328536 w 714375"/>
                  <a:gd name="connsiteY15" fmla="*/ 2654876 h 3486150"/>
                  <a:gd name="connsiteX16" fmla="*/ 278054 w 714375"/>
                  <a:gd name="connsiteY16" fmla="*/ 2062421 h 3486150"/>
                  <a:gd name="connsiteX17" fmla="*/ 84697 w 714375"/>
                  <a:gd name="connsiteY17" fmla="*/ 848936 h 3486150"/>
                  <a:gd name="connsiteX18" fmla="*/ 1829 w 714375"/>
                  <a:gd name="connsiteY18" fmla="*/ 329823 h 3486150"/>
                  <a:gd name="connsiteX19" fmla="*/ 64694 w 714375"/>
                  <a:gd name="connsiteY19" fmla="*/ 255528 h 3486150"/>
                  <a:gd name="connsiteX20" fmla="*/ 105652 w 714375"/>
                  <a:gd name="connsiteY20" fmla="*/ 213618 h 3486150"/>
                  <a:gd name="connsiteX21" fmla="*/ 124702 w 714375"/>
                  <a:gd name="connsiteY21" fmla="*/ 86936 h 3486150"/>
                  <a:gd name="connsiteX22" fmla="*/ 198044 w 714375"/>
                  <a:gd name="connsiteY22" fmla="*/ 4068 h 3486150"/>
                  <a:gd name="connsiteX23" fmla="*/ 408547 w 714375"/>
                  <a:gd name="connsiteY23" fmla="*/ 140276 h 3486150"/>
                  <a:gd name="connsiteX24" fmla="*/ 412357 w 714375"/>
                  <a:gd name="connsiteY24" fmla="*/ 173613 h 3486150"/>
                  <a:gd name="connsiteX25" fmla="*/ 473317 w 714375"/>
                  <a:gd name="connsiteY25" fmla="*/ 258386 h 3486150"/>
                  <a:gd name="connsiteX26" fmla="*/ 557136 w 714375"/>
                  <a:gd name="connsiteY26" fmla="*/ 369828 h 3486150"/>
                  <a:gd name="connsiteX27" fmla="*/ 572377 w 714375"/>
                  <a:gd name="connsiteY27" fmla="*/ 545088 h 3486150"/>
                  <a:gd name="connsiteX28" fmla="*/ 578092 w 714375"/>
                  <a:gd name="connsiteY28" fmla="*/ 585094 h 3486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714375" h="3486150">
                    <a:moveTo>
                      <a:pt x="578092" y="585094"/>
                    </a:moveTo>
                    <a:cubicBezTo>
                      <a:pt x="670484" y="569853"/>
                      <a:pt x="681914" y="582236"/>
                      <a:pt x="697154" y="669866"/>
                    </a:cubicBezTo>
                    <a:cubicBezTo>
                      <a:pt x="734302" y="891798"/>
                      <a:pt x="729539" y="1111826"/>
                      <a:pt x="686677" y="1332806"/>
                    </a:cubicBezTo>
                    <a:cubicBezTo>
                      <a:pt x="641909" y="1562358"/>
                      <a:pt x="658102" y="1793816"/>
                      <a:pt x="666674" y="2025274"/>
                    </a:cubicBezTo>
                    <a:cubicBezTo>
                      <a:pt x="670484" y="2148146"/>
                      <a:pt x="639052" y="2272924"/>
                      <a:pt x="622859" y="2396749"/>
                    </a:cubicBezTo>
                    <a:cubicBezTo>
                      <a:pt x="622859" y="2399606"/>
                      <a:pt x="620954" y="2403416"/>
                      <a:pt x="619049" y="2405321"/>
                    </a:cubicBezTo>
                    <a:cubicBezTo>
                      <a:pt x="546659" y="2468186"/>
                      <a:pt x="559994" y="2557721"/>
                      <a:pt x="547611" y="2638684"/>
                    </a:cubicBezTo>
                    <a:cubicBezTo>
                      <a:pt x="532372" y="2742506"/>
                      <a:pt x="517132" y="2847281"/>
                      <a:pt x="499986" y="2951104"/>
                    </a:cubicBezTo>
                    <a:cubicBezTo>
                      <a:pt x="491414" y="3003491"/>
                      <a:pt x="502844" y="3051116"/>
                      <a:pt x="526657" y="3097789"/>
                    </a:cubicBezTo>
                    <a:cubicBezTo>
                      <a:pt x="553327" y="3150176"/>
                      <a:pt x="577139" y="3203516"/>
                      <a:pt x="598094" y="3257809"/>
                    </a:cubicBezTo>
                    <a:cubicBezTo>
                      <a:pt x="632384" y="3345439"/>
                      <a:pt x="579997" y="3410209"/>
                      <a:pt x="532372" y="3473074"/>
                    </a:cubicBezTo>
                    <a:cubicBezTo>
                      <a:pt x="520942" y="3487361"/>
                      <a:pt x="484747" y="3493076"/>
                      <a:pt x="462839" y="3488314"/>
                    </a:cubicBezTo>
                    <a:cubicBezTo>
                      <a:pt x="402832" y="3474979"/>
                      <a:pt x="343777" y="3455929"/>
                      <a:pt x="286627" y="3434974"/>
                    </a:cubicBezTo>
                    <a:cubicBezTo>
                      <a:pt x="276149" y="3431164"/>
                      <a:pt x="265672" y="3406399"/>
                      <a:pt x="267577" y="3392111"/>
                    </a:cubicBezTo>
                    <a:cubicBezTo>
                      <a:pt x="273292" y="3329246"/>
                      <a:pt x="273292" y="3263524"/>
                      <a:pt x="293294" y="3205421"/>
                    </a:cubicBezTo>
                    <a:cubicBezTo>
                      <a:pt x="356159" y="3024446"/>
                      <a:pt x="346634" y="2840614"/>
                      <a:pt x="328536" y="2654876"/>
                    </a:cubicBezTo>
                    <a:cubicBezTo>
                      <a:pt x="309486" y="2457709"/>
                      <a:pt x="289484" y="2260541"/>
                      <a:pt x="278054" y="2062421"/>
                    </a:cubicBezTo>
                    <a:cubicBezTo>
                      <a:pt x="252336" y="1651894"/>
                      <a:pt x="188519" y="1248033"/>
                      <a:pt x="84697" y="848936"/>
                    </a:cubicBezTo>
                    <a:cubicBezTo>
                      <a:pt x="40882" y="680344"/>
                      <a:pt x="26594" y="503178"/>
                      <a:pt x="1829" y="329823"/>
                    </a:cubicBezTo>
                    <a:cubicBezTo>
                      <a:pt x="-4838" y="286961"/>
                      <a:pt x="4687" y="250766"/>
                      <a:pt x="64694" y="255528"/>
                    </a:cubicBezTo>
                    <a:cubicBezTo>
                      <a:pt x="78029" y="256481"/>
                      <a:pt x="101841" y="230763"/>
                      <a:pt x="105652" y="213618"/>
                    </a:cubicBezTo>
                    <a:cubicBezTo>
                      <a:pt x="116129" y="172661"/>
                      <a:pt x="119939" y="129798"/>
                      <a:pt x="124702" y="86936"/>
                    </a:cubicBezTo>
                    <a:cubicBezTo>
                      <a:pt x="129464" y="42168"/>
                      <a:pt x="156134" y="10736"/>
                      <a:pt x="198044" y="4068"/>
                    </a:cubicBezTo>
                    <a:cubicBezTo>
                      <a:pt x="295199" y="-11172"/>
                      <a:pt x="383782" y="12641"/>
                      <a:pt x="408547" y="140276"/>
                    </a:cubicBezTo>
                    <a:cubicBezTo>
                      <a:pt x="410452" y="150753"/>
                      <a:pt x="412357" y="162183"/>
                      <a:pt x="412357" y="173613"/>
                    </a:cubicBezTo>
                    <a:cubicBezTo>
                      <a:pt x="412357" y="216476"/>
                      <a:pt x="423786" y="245051"/>
                      <a:pt x="473317" y="258386"/>
                    </a:cubicBezTo>
                    <a:cubicBezTo>
                      <a:pt x="524752" y="271721"/>
                      <a:pt x="550469" y="317441"/>
                      <a:pt x="557136" y="369828"/>
                    </a:cubicBezTo>
                    <a:cubicBezTo>
                      <a:pt x="563804" y="427931"/>
                      <a:pt x="566661" y="486986"/>
                      <a:pt x="572377" y="545088"/>
                    </a:cubicBezTo>
                    <a:cubicBezTo>
                      <a:pt x="570472" y="558423"/>
                      <a:pt x="575234" y="570806"/>
                      <a:pt x="578092" y="5850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8681114B-A71B-4BCB-AC59-9AC63CC9B8AD}"/>
                  </a:ext>
                </a:extLst>
              </p:cNvPr>
              <p:cNvSpPr/>
              <p:nvPr/>
            </p:nvSpPr>
            <p:spPr>
              <a:xfrm>
                <a:off x="8362174" y="2725094"/>
                <a:ext cx="1371600" cy="1276350"/>
              </a:xfrm>
              <a:custGeom>
                <a:avLst/>
                <a:gdLst>
                  <a:gd name="connsiteX0" fmla="*/ 1365708 w 1371600"/>
                  <a:gd name="connsiteY0" fmla="*/ 555316 h 1276350"/>
                  <a:gd name="connsiteX1" fmla="*/ 1165683 w 1371600"/>
                  <a:gd name="connsiteY1" fmla="*/ 872498 h 1276350"/>
                  <a:gd name="connsiteX2" fmla="*/ 1366660 w 1371600"/>
                  <a:gd name="connsiteY2" fmla="*/ 741053 h 1276350"/>
                  <a:gd name="connsiteX3" fmla="*/ 1380948 w 1371600"/>
                  <a:gd name="connsiteY3" fmla="*/ 754388 h 1276350"/>
                  <a:gd name="connsiteX4" fmla="*/ 1368565 w 1371600"/>
                  <a:gd name="connsiteY4" fmla="*/ 795346 h 1276350"/>
                  <a:gd name="connsiteX5" fmla="*/ 1006615 w 1371600"/>
                  <a:gd name="connsiteY5" fmla="*/ 1228734 h 1276350"/>
                  <a:gd name="connsiteX6" fmla="*/ 797065 w 1371600"/>
                  <a:gd name="connsiteY6" fmla="*/ 1259214 h 1276350"/>
                  <a:gd name="connsiteX7" fmla="*/ 501790 w 1371600"/>
                  <a:gd name="connsiteY7" fmla="*/ 1194443 h 1276350"/>
                  <a:gd name="connsiteX8" fmla="*/ 33160 w 1371600"/>
                  <a:gd name="connsiteY8" fmla="*/ 890596 h 1276350"/>
                  <a:gd name="connsiteX9" fmla="*/ 17920 w 1371600"/>
                  <a:gd name="connsiteY9" fmla="*/ 850591 h 1276350"/>
                  <a:gd name="connsiteX10" fmla="*/ 78880 w 1371600"/>
                  <a:gd name="connsiteY10" fmla="*/ 283853 h 1276350"/>
                  <a:gd name="connsiteX11" fmla="*/ 570370 w 1371600"/>
                  <a:gd name="connsiteY11" fmla="*/ 8 h 1276350"/>
                  <a:gd name="connsiteX12" fmla="*/ 1344752 w 1371600"/>
                  <a:gd name="connsiteY12" fmla="*/ 234323 h 1276350"/>
                  <a:gd name="connsiteX13" fmla="*/ 1361898 w 1371600"/>
                  <a:gd name="connsiteY13" fmla="*/ 250516 h 1276350"/>
                  <a:gd name="connsiteX14" fmla="*/ 1189495 w 1371600"/>
                  <a:gd name="connsiteY14" fmla="*/ 200033 h 1276350"/>
                  <a:gd name="connsiteX15" fmla="*/ 1182827 w 1371600"/>
                  <a:gd name="connsiteY15" fmla="*/ 211463 h 1276350"/>
                  <a:gd name="connsiteX16" fmla="*/ 1280935 w 1371600"/>
                  <a:gd name="connsiteY16" fmla="*/ 278138 h 1276350"/>
                  <a:gd name="connsiteX17" fmla="*/ 1307605 w 1371600"/>
                  <a:gd name="connsiteY17" fmla="*/ 373388 h 1276350"/>
                  <a:gd name="connsiteX18" fmla="*/ 1296175 w 1371600"/>
                  <a:gd name="connsiteY18" fmla="*/ 403868 h 1276350"/>
                  <a:gd name="connsiteX19" fmla="*/ 1165683 w 1371600"/>
                  <a:gd name="connsiteY19" fmla="*/ 590559 h 1276350"/>
                  <a:gd name="connsiteX20" fmla="*/ 484645 w 1371600"/>
                  <a:gd name="connsiteY20" fmla="*/ 731528 h 1276350"/>
                  <a:gd name="connsiteX21" fmla="*/ 456070 w 1371600"/>
                  <a:gd name="connsiteY21" fmla="*/ 727718 h 1276350"/>
                  <a:gd name="connsiteX22" fmla="*/ 376060 w 1371600"/>
                  <a:gd name="connsiteY22" fmla="*/ 760103 h 1276350"/>
                  <a:gd name="connsiteX23" fmla="*/ 424638 w 1371600"/>
                  <a:gd name="connsiteY23" fmla="*/ 862973 h 1276350"/>
                  <a:gd name="connsiteX24" fmla="*/ 895173 w 1371600"/>
                  <a:gd name="connsiteY24" fmla="*/ 895359 h 1276350"/>
                  <a:gd name="connsiteX25" fmla="*/ 1001852 w 1371600"/>
                  <a:gd name="connsiteY25" fmla="*/ 835351 h 1276350"/>
                  <a:gd name="connsiteX26" fmla="*/ 1357135 w 1371600"/>
                  <a:gd name="connsiteY26" fmla="*/ 548648 h 1276350"/>
                  <a:gd name="connsiteX27" fmla="*/ 1365708 w 1371600"/>
                  <a:gd name="connsiteY27" fmla="*/ 555316 h 1276350"/>
                  <a:gd name="connsiteX28" fmla="*/ 770395 w 1371600"/>
                  <a:gd name="connsiteY28" fmla="*/ 341956 h 1276350"/>
                  <a:gd name="connsiteX29" fmla="*/ 743725 w 1371600"/>
                  <a:gd name="connsiteY29" fmla="*/ 349576 h 1276350"/>
                  <a:gd name="connsiteX30" fmla="*/ 503695 w 1371600"/>
                  <a:gd name="connsiteY30" fmla="*/ 394343 h 1276350"/>
                  <a:gd name="connsiteX31" fmla="*/ 437020 w 1371600"/>
                  <a:gd name="connsiteY31" fmla="*/ 418156 h 1276350"/>
                  <a:gd name="connsiteX32" fmla="*/ 441783 w 1371600"/>
                  <a:gd name="connsiteY32" fmla="*/ 432443 h 1276350"/>
                  <a:gd name="connsiteX33" fmla="*/ 770395 w 1371600"/>
                  <a:gd name="connsiteY33" fmla="*/ 341956 h 1276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371600" h="1276350">
                    <a:moveTo>
                      <a:pt x="1365708" y="555316"/>
                    </a:moveTo>
                    <a:cubicBezTo>
                      <a:pt x="1300938" y="658186"/>
                      <a:pt x="1236168" y="761056"/>
                      <a:pt x="1165683" y="872498"/>
                    </a:cubicBezTo>
                    <a:cubicBezTo>
                      <a:pt x="1238073" y="824873"/>
                      <a:pt x="1302843" y="782963"/>
                      <a:pt x="1366660" y="741053"/>
                    </a:cubicBezTo>
                    <a:cubicBezTo>
                      <a:pt x="1371423" y="745816"/>
                      <a:pt x="1376185" y="750578"/>
                      <a:pt x="1380948" y="754388"/>
                    </a:cubicBezTo>
                    <a:cubicBezTo>
                      <a:pt x="1377138" y="767723"/>
                      <a:pt x="1376185" y="783916"/>
                      <a:pt x="1368565" y="795346"/>
                    </a:cubicBezTo>
                    <a:cubicBezTo>
                      <a:pt x="1264743" y="954413"/>
                      <a:pt x="1147585" y="1101098"/>
                      <a:pt x="1006615" y="1228734"/>
                    </a:cubicBezTo>
                    <a:cubicBezTo>
                      <a:pt x="943750" y="1285884"/>
                      <a:pt x="878027" y="1298266"/>
                      <a:pt x="797065" y="1259214"/>
                    </a:cubicBezTo>
                    <a:cubicBezTo>
                      <a:pt x="704673" y="1214446"/>
                      <a:pt x="604660" y="1196348"/>
                      <a:pt x="501790" y="1194443"/>
                    </a:cubicBezTo>
                    <a:cubicBezTo>
                      <a:pt x="342723" y="1192539"/>
                      <a:pt x="101740" y="1034423"/>
                      <a:pt x="33160" y="890596"/>
                    </a:cubicBezTo>
                    <a:cubicBezTo>
                      <a:pt x="27445" y="878213"/>
                      <a:pt x="19825" y="864878"/>
                      <a:pt x="17920" y="850591"/>
                    </a:cubicBezTo>
                    <a:cubicBezTo>
                      <a:pt x="-7798" y="657234"/>
                      <a:pt x="-19227" y="463876"/>
                      <a:pt x="78880" y="283853"/>
                    </a:cubicBezTo>
                    <a:cubicBezTo>
                      <a:pt x="184608" y="90496"/>
                      <a:pt x="352248" y="8"/>
                      <a:pt x="570370" y="8"/>
                    </a:cubicBezTo>
                    <a:cubicBezTo>
                      <a:pt x="852310" y="-944"/>
                      <a:pt x="1110438" y="79066"/>
                      <a:pt x="1344752" y="234323"/>
                    </a:cubicBezTo>
                    <a:cubicBezTo>
                      <a:pt x="1348563" y="237181"/>
                      <a:pt x="1351420" y="240991"/>
                      <a:pt x="1361898" y="250516"/>
                    </a:cubicBezTo>
                    <a:cubicBezTo>
                      <a:pt x="1299033" y="232418"/>
                      <a:pt x="1244740" y="216226"/>
                      <a:pt x="1189495" y="200033"/>
                    </a:cubicBezTo>
                    <a:cubicBezTo>
                      <a:pt x="1187590" y="203843"/>
                      <a:pt x="1184733" y="207653"/>
                      <a:pt x="1182827" y="211463"/>
                    </a:cubicBezTo>
                    <a:cubicBezTo>
                      <a:pt x="1215213" y="233371"/>
                      <a:pt x="1246645" y="258136"/>
                      <a:pt x="1280935" y="278138"/>
                    </a:cubicBezTo>
                    <a:cubicBezTo>
                      <a:pt x="1339038" y="311476"/>
                      <a:pt x="1341895" y="318143"/>
                      <a:pt x="1307605" y="373388"/>
                    </a:cubicBezTo>
                    <a:cubicBezTo>
                      <a:pt x="1301890" y="382913"/>
                      <a:pt x="1296175" y="393391"/>
                      <a:pt x="1296175" y="403868"/>
                    </a:cubicBezTo>
                    <a:cubicBezTo>
                      <a:pt x="1294270" y="495308"/>
                      <a:pt x="1234263" y="549601"/>
                      <a:pt x="1165683" y="590559"/>
                    </a:cubicBezTo>
                    <a:cubicBezTo>
                      <a:pt x="955180" y="713431"/>
                      <a:pt x="734200" y="791536"/>
                      <a:pt x="484645" y="731528"/>
                    </a:cubicBezTo>
                    <a:cubicBezTo>
                      <a:pt x="475120" y="729623"/>
                      <a:pt x="465595" y="727718"/>
                      <a:pt x="456070" y="727718"/>
                    </a:cubicBezTo>
                    <a:cubicBezTo>
                      <a:pt x="424638" y="726766"/>
                      <a:pt x="389395" y="719146"/>
                      <a:pt x="376060" y="760103"/>
                    </a:cubicBezTo>
                    <a:cubicBezTo>
                      <a:pt x="364630" y="795346"/>
                      <a:pt x="389395" y="847734"/>
                      <a:pt x="424638" y="862973"/>
                    </a:cubicBezTo>
                    <a:cubicBezTo>
                      <a:pt x="577990" y="927743"/>
                      <a:pt x="735152" y="936316"/>
                      <a:pt x="895173" y="895359"/>
                    </a:cubicBezTo>
                    <a:cubicBezTo>
                      <a:pt x="933273" y="885834"/>
                      <a:pt x="969468" y="860116"/>
                      <a:pt x="1001852" y="835351"/>
                    </a:cubicBezTo>
                    <a:cubicBezTo>
                      <a:pt x="1121868" y="741053"/>
                      <a:pt x="1239025" y="644851"/>
                      <a:pt x="1357135" y="548648"/>
                    </a:cubicBezTo>
                    <a:cubicBezTo>
                      <a:pt x="1360945" y="551506"/>
                      <a:pt x="1362850" y="553411"/>
                      <a:pt x="1365708" y="555316"/>
                    </a:cubicBezTo>
                    <a:close/>
                    <a:moveTo>
                      <a:pt x="770395" y="341956"/>
                    </a:moveTo>
                    <a:cubicBezTo>
                      <a:pt x="761823" y="344813"/>
                      <a:pt x="752298" y="345766"/>
                      <a:pt x="743725" y="349576"/>
                    </a:cubicBezTo>
                    <a:cubicBezTo>
                      <a:pt x="666573" y="378151"/>
                      <a:pt x="589420" y="406726"/>
                      <a:pt x="503695" y="394343"/>
                    </a:cubicBezTo>
                    <a:cubicBezTo>
                      <a:pt x="482740" y="391486"/>
                      <a:pt x="459880" y="409583"/>
                      <a:pt x="437020" y="418156"/>
                    </a:cubicBezTo>
                    <a:cubicBezTo>
                      <a:pt x="438925" y="422918"/>
                      <a:pt x="440830" y="427681"/>
                      <a:pt x="441783" y="432443"/>
                    </a:cubicBezTo>
                    <a:cubicBezTo>
                      <a:pt x="560845" y="439111"/>
                      <a:pt x="674193" y="424823"/>
                      <a:pt x="770395" y="34195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7930E75C-C52E-4771-B1A9-E75C039C746A}"/>
                  </a:ext>
                </a:extLst>
              </p:cNvPr>
              <p:cNvSpPr/>
              <p:nvPr/>
            </p:nvSpPr>
            <p:spPr>
              <a:xfrm>
                <a:off x="9794424" y="2725094"/>
                <a:ext cx="1381125" cy="1276350"/>
              </a:xfrm>
              <a:custGeom>
                <a:avLst/>
                <a:gdLst>
                  <a:gd name="connsiteX0" fmla="*/ 1361255 w 1381125"/>
                  <a:gd name="connsiteY0" fmla="*/ 252421 h 1276350"/>
                  <a:gd name="connsiteX1" fmla="*/ 1176471 w 1381125"/>
                  <a:gd name="connsiteY1" fmla="*/ 196223 h 1276350"/>
                  <a:gd name="connsiteX2" fmla="*/ 1170755 w 1381125"/>
                  <a:gd name="connsiteY2" fmla="*/ 205748 h 1276350"/>
                  <a:gd name="connsiteX3" fmla="*/ 1284103 w 1381125"/>
                  <a:gd name="connsiteY3" fmla="*/ 280996 h 1276350"/>
                  <a:gd name="connsiteX4" fmla="*/ 1306011 w 1381125"/>
                  <a:gd name="connsiteY4" fmla="*/ 373389 h 1276350"/>
                  <a:gd name="connsiteX5" fmla="*/ 1292676 w 1381125"/>
                  <a:gd name="connsiteY5" fmla="*/ 402916 h 1276350"/>
                  <a:gd name="connsiteX6" fmla="*/ 1185996 w 1381125"/>
                  <a:gd name="connsiteY6" fmla="*/ 572461 h 1276350"/>
                  <a:gd name="connsiteX7" fmla="*/ 496386 w 1381125"/>
                  <a:gd name="connsiteY7" fmla="*/ 733434 h 1276350"/>
                  <a:gd name="connsiteX8" fmla="*/ 454476 w 1381125"/>
                  <a:gd name="connsiteY8" fmla="*/ 726766 h 1276350"/>
                  <a:gd name="connsiteX9" fmla="*/ 373513 w 1381125"/>
                  <a:gd name="connsiteY9" fmla="*/ 762961 h 1276350"/>
                  <a:gd name="connsiteX10" fmla="*/ 423043 w 1381125"/>
                  <a:gd name="connsiteY10" fmla="*/ 861069 h 1276350"/>
                  <a:gd name="connsiteX11" fmla="*/ 892626 w 1381125"/>
                  <a:gd name="connsiteY11" fmla="*/ 893453 h 1276350"/>
                  <a:gd name="connsiteX12" fmla="*/ 995496 w 1381125"/>
                  <a:gd name="connsiteY12" fmla="*/ 836303 h 1276350"/>
                  <a:gd name="connsiteX13" fmla="*/ 1366018 w 1381125"/>
                  <a:gd name="connsiteY13" fmla="*/ 544839 h 1276350"/>
                  <a:gd name="connsiteX14" fmla="*/ 1161230 w 1381125"/>
                  <a:gd name="connsiteY14" fmla="*/ 870594 h 1276350"/>
                  <a:gd name="connsiteX15" fmla="*/ 1385068 w 1381125"/>
                  <a:gd name="connsiteY15" fmla="*/ 743911 h 1276350"/>
                  <a:gd name="connsiteX16" fmla="*/ 1362209 w 1381125"/>
                  <a:gd name="connsiteY16" fmla="*/ 800109 h 1276350"/>
                  <a:gd name="connsiteX17" fmla="*/ 1030738 w 1381125"/>
                  <a:gd name="connsiteY17" fmla="*/ 1203969 h 1276350"/>
                  <a:gd name="connsiteX18" fmla="*/ 955490 w 1381125"/>
                  <a:gd name="connsiteY18" fmla="*/ 1262071 h 1276350"/>
                  <a:gd name="connsiteX19" fmla="*/ 827855 w 1381125"/>
                  <a:gd name="connsiteY19" fmla="*/ 1270644 h 1276350"/>
                  <a:gd name="connsiteX20" fmla="*/ 454476 w 1381125"/>
                  <a:gd name="connsiteY20" fmla="*/ 1187776 h 1276350"/>
                  <a:gd name="connsiteX21" fmla="*/ 24898 w 1381125"/>
                  <a:gd name="connsiteY21" fmla="*/ 863926 h 1276350"/>
                  <a:gd name="connsiteX22" fmla="*/ 133 w 1381125"/>
                  <a:gd name="connsiteY22" fmla="*/ 624849 h 1276350"/>
                  <a:gd name="connsiteX23" fmla="*/ 163963 w 1381125"/>
                  <a:gd name="connsiteY23" fmla="*/ 162886 h 1276350"/>
                  <a:gd name="connsiteX24" fmla="*/ 565918 w 1381125"/>
                  <a:gd name="connsiteY24" fmla="*/ 9 h 1276350"/>
                  <a:gd name="connsiteX25" fmla="*/ 1341253 w 1381125"/>
                  <a:gd name="connsiteY25" fmla="*/ 232419 h 1276350"/>
                  <a:gd name="connsiteX26" fmla="*/ 1361255 w 1381125"/>
                  <a:gd name="connsiteY26" fmla="*/ 252421 h 1276350"/>
                  <a:gd name="connsiteX27" fmla="*/ 777373 w 1381125"/>
                  <a:gd name="connsiteY27" fmla="*/ 339099 h 1276350"/>
                  <a:gd name="connsiteX28" fmla="*/ 744036 w 1381125"/>
                  <a:gd name="connsiteY28" fmla="*/ 347671 h 1276350"/>
                  <a:gd name="connsiteX29" fmla="*/ 496386 w 1381125"/>
                  <a:gd name="connsiteY29" fmla="*/ 394344 h 1276350"/>
                  <a:gd name="connsiteX30" fmla="*/ 431615 w 1381125"/>
                  <a:gd name="connsiteY30" fmla="*/ 419109 h 1276350"/>
                  <a:gd name="connsiteX31" fmla="*/ 777373 w 1381125"/>
                  <a:gd name="connsiteY31" fmla="*/ 339099 h 1276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381125" h="1276350">
                    <a:moveTo>
                      <a:pt x="1361255" y="252421"/>
                    </a:moveTo>
                    <a:cubicBezTo>
                      <a:pt x="1293628" y="231466"/>
                      <a:pt x="1234573" y="214321"/>
                      <a:pt x="1176471" y="196223"/>
                    </a:cubicBezTo>
                    <a:cubicBezTo>
                      <a:pt x="1174565" y="199081"/>
                      <a:pt x="1172661" y="201939"/>
                      <a:pt x="1170755" y="205748"/>
                    </a:cubicBezTo>
                    <a:cubicBezTo>
                      <a:pt x="1207903" y="231466"/>
                      <a:pt x="1245051" y="258136"/>
                      <a:pt x="1284103" y="280996"/>
                    </a:cubicBezTo>
                    <a:cubicBezTo>
                      <a:pt x="1338396" y="313381"/>
                      <a:pt x="1341253" y="321953"/>
                      <a:pt x="1306011" y="373389"/>
                    </a:cubicBezTo>
                    <a:cubicBezTo>
                      <a:pt x="1300296" y="381961"/>
                      <a:pt x="1292676" y="393391"/>
                      <a:pt x="1292676" y="402916"/>
                    </a:cubicBezTo>
                    <a:cubicBezTo>
                      <a:pt x="1296486" y="483878"/>
                      <a:pt x="1245051" y="535314"/>
                      <a:pt x="1185996" y="572461"/>
                    </a:cubicBezTo>
                    <a:cubicBezTo>
                      <a:pt x="976446" y="707716"/>
                      <a:pt x="751655" y="787726"/>
                      <a:pt x="496386" y="733434"/>
                    </a:cubicBezTo>
                    <a:cubicBezTo>
                      <a:pt x="482098" y="730576"/>
                      <a:pt x="468763" y="727719"/>
                      <a:pt x="454476" y="726766"/>
                    </a:cubicBezTo>
                    <a:cubicBezTo>
                      <a:pt x="422090" y="725814"/>
                      <a:pt x="384943" y="718194"/>
                      <a:pt x="373513" y="762961"/>
                    </a:cubicBezTo>
                    <a:cubicBezTo>
                      <a:pt x="364940" y="799156"/>
                      <a:pt x="388753" y="846781"/>
                      <a:pt x="423043" y="861069"/>
                    </a:cubicBezTo>
                    <a:cubicBezTo>
                      <a:pt x="576396" y="925839"/>
                      <a:pt x="733558" y="933459"/>
                      <a:pt x="892626" y="893453"/>
                    </a:cubicBezTo>
                    <a:cubicBezTo>
                      <a:pt x="929773" y="883928"/>
                      <a:pt x="965015" y="861069"/>
                      <a:pt x="995496" y="836303"/>
                    </a:cubicBezTo>
                    <a:cubicBezTo>
                      <a:pt x="1118368" y="739149"/>
                      <a:pt x="1239336" y="640089"/>
                      <a:pt x="1366018" y="544839"/>
                    </a:cubicBezTo>
                    <a:cubicBezTo>
                      <a:pt x="1299343" y="650566"/>
                      <a:pt x="1233621" y="755341"/>
                      <a:pt x="1161230" y="870594"/>
                    </a:cubicBezTo>
                    <a:cubicBezTo>
                      <a:pt x="1238384" y="826778"/>
                      <a:pt x="1292676" y="764866"/>
                      <a:pt x="1385068" y="743911"/>
                    </a:cubicBezTo>
                    <a:cubicBezTo>
                      <a:pt x="1374590" y="770581"/>
                      <a:pt x="1371734" y="787726"/>
                      <a:pt x="1362209" y="800109"/>
                    </a:cubicBezTo>
                    <a:cubicBezTo>
                      <a:pt x="1252671" y="935364"/>
                      <a:pt x="1142180" y="1070619"/>
                      <a:pt x="1030738" y="1203969"/>
                    </a:cubicBezTo>
                    <a:cubicBezTo>
                      <a:pt x="1010736" y="1227781"/>
                      <a:pt x="982161" y="1243974"/>
                      <a:pt x="955490" y="1262071"/>
                    </a:cubicBezTo>
                    <a:cubicBezTo>
                      <a:pt x="915486" y="1289694"/>
                      <a:pt x="870718" y="1290646"/>
                      <a:pt x="827855" y="1270644"/>
                    </a:cubicBezTo>
                    <a:cubicBezTo>
                      <a:pt x="708793" y="1215399"/>
                      <a:pt x="580205" y="1210636"/>
                      <a:pt x="454476" y="1187776"/>
                    </a:cubicBezTo>
                    <a:cubicBezTo>
                      <a:pt x="264928" y="1152534"/>
                      <a:pt x="103955" y="1048711"/>
                      <a:pt x="24898" y="863926"/>
                    </a:cubicBezTo>
                    <a:cubicBezTo>
                      <a:pt x="-4630" y="793441"/>
                      <a:pt x="1086" y="705811"/>
                      <a:pt x="133" y="624849"/>
                    </a:cubicBezTo>
                    <a:cubicBezTo>
                      <a:pt x="-2725" y="451494"/>
                      <a:pt x="40138" y="292426"/>
                      <a:pt x="163963" y="162886"/>
                    </a:cubicBezTo>
                    <a:cubicBezTo>
                      <a:pt x="273501" y="47634"/>
                      <a:pt x="409708" y="961"/>
                      <a:pt x="565918" y="9"/>
                    </a:cubicBezTo>
                    <a:cubicBezTo>
                      <a:pt x="847858" y="-944"/>
                      <a:pt x="1105986" y="78114"/>
                      <a:pt x="1341253" y="232419"/>
                    </a:cubicBezTo>
                    <a:cubicBezTo>
                      <a:pt x="1345063" y="237181"/>
                      <a:pt x="1348873" y="241944"/>
                      <a:pt x="1361255" y="252421"/>
                    </a:cubicBezTo>
                    <a:close/>
                    <a:moveTo>
                      <a:pt x="777373" y="339099"/>
                    </a:moveTo>
                    <a:cubicBezTo>
                      <a:pt x="758323" y="343861"/>
                      <a:pt x="750703" y="344814"/>
                      <a:pt x="744036" y="347671"/>
                    </a:cubicBezTo>
                    <a:cubicBezTo>
                      <a:pt x="664026" y="377199"/>
                      <a:pt x="584968" y="406726"/>
                      <a:pt x="496386" y="394344"/>
                    </a:cubicBezTo>
                    <a:cubicBezTo>
                      <a:pt x="476383" y="391486"/>
                      <a:pt x="453523" y="410536"/>
                      <a:pt x="431615" y="419109"/>
                    </a:cubicBezTo>
                    <a:cubicBezTo>
                      <a:pt x="540201" y="450541"/>
                      <a:pt x="698315" y="412441"/>
                      <a:pt x="777373" y="33909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49E0FC0F-6385-46C1-B61F-A125CD28FA19}"/>
                  </a:ext>
                </a:extLst>
              </p:cNvPr>
              <p:cNvSpPr/>
              <p:nvPr/>
            </p:nvSpPr>
            <p:spPr>
              <a:xfrm>
                <a:off x="6973735" y="2751773"/>
                <a:ext cx="1371600" cy="1190625"/>
              </a:xfrm>
              <a:custGeom>
                <a:avLst/>
                <a:gdLst>
                  <a:gd name="connsiteX0" fmla="*/ 195733 w 1371600"/>
                  <a:gd name="connsiteY0" fmla="*/ 202882 h 1190625"/>
                  <a:gd name="connsiteX1" fmla="*/ 265265 w 1371600"/>
                  <a:gd name="connsiteY1" fmla="*/ 75248 h 1190625"/>
                  <a:gd name="connsiteX2" fmla="*/ 265265 w 1371600"/>
                  <a:gd name="connsiteY2" fmla="*/ 176212 h 1190625"/>
                  <a:gd name="connsiteX3" fmla="*/ 320510 w 1371600"/>
                  <a:gd name="connsiteY3" fmla="*/ 129540 h 1190625"/>
                  <a:gd name="connsiteX4" fmla="*/ 375755 w 1371600"/>
                  <a:gd name="connsiteY4" fmla="*/ 155257 h 1190625"/>
                  <a:gd name="connsiteX5" fmla="*/ 376708 w 1371600"/>
                  <a:gd name="connsiteY5" fmla="*/ 278130 h 1190625"/>
                  <a:gd name="connsiteX6" fmla="*/ 425285 w 1371600"/>
                  <a:gd name="connsiteY6" fmla="*/ 281940 h 1190625"/>
                  <a:gd name="connsiteX7" fmla="*/ 488150 w 1371600"/>
                  <a:gd name="connsiteY7" fmla="*/ 352425 h 1190625"/>
                  <a:gd name="connsiteX8" fmla="*/ 443383 w 1371600"/>
                  <a:gd name="connsiteY8" fmla="*/ 455295 h 1190625"/>
                  <a:gd name="connsiteX9" fmla="*/ 413855 w 1371600"/>
                  <a:gd name="connsiteY9" fmla="*/ 604837 h 1190625"/>
                  <a:gd name="connsiteX10" fmla="*/ 462433 w 1371600"/>
                  <a:gd name="connsiteY10" fmla="*/ 634365 h 1190625"/>
                  <a:gd name="connsiteX11" fmla="*/ 513867 w 1371600"/>
                  <a:gd name="connsiteY11" fmla="*/ 625793 h 1190625"/>
                  <a:gd name="connsiteX12" fmla="*/ 597688 w 1371600"/>
                  <a:gd name="connsiteY12" fmla="*/ 553403 h 1190625"/>
                  <a:gd name="connsiteX13" fmla="*/ 713892 w 1371600"/>
                  <a:gd name="connsiteY13" fmla="*/ 199073 h 1190625"/>
                  <a:gd name="connsiteX14" fmla="*/ 745325 w 1371600"/>
                  <a:gd name="connsiteY14" fmla="*/ 150495 h 1190625"/>
                  <a:gd name="connsiteX15" fmla="*/ 785330 w 1371600"/>
                  <a:gd name="connsiteY15" fmla="*/ 386715 h 1190625"/>
                  <a:gd name="connsiteX16" fmla="*/ 797713 w 1371600"/>
                  <a:gd name="connsiteY16" fmla="*/ 388620 h 1190625"/>
                  <a:gd name="connsiteX17" fmla="*/ 883438 w 1371600"/>
                  <a:gd name="connsiteY17" fmla="*/ 425768 h 1190625"/>
                  <a:gd name="connsiteX18" fmla="*/ 916775 w 1371600"/>
                  <a:gd name="connsiteY18" fmla="*/ 674370 h 1190625"/>
                  <a:gd name="connsiteX19" fmla="*/ 1040600 w 1371600"/>
                  <a:gd name="connsiteY19" fmla="*/ 598170 h 1190625"/>
                  <a:gd name="connsiteX20" fmla="*/ 1161567 w 1371600"/>
                  <a:gd name="connsiteY20" fmla="*/ 200025 h 1190625"/>
                  <a:gd name="connsiteX21" fmla="*/ 1196810 w 1371600"/>
                  <a:gd name="connsiteY21" fmla="*/ 9525 h 1190625"/>
                  <a:gd name="connsiteX22" fmla="*/ 1256817 w 1371600"/>
                  <a:gd name="connsiteY22" fmla="*/ 197168 h 1190625"/>
                  <a:gd name="connsiteX23" fmla="*/ 1219670 w 1371600"/>
                  <a:gd name="connsiteY23" fmla="*/ 368618 h 1190625"/>
                  <a:gd name="connsiteX24" fmla="*/ 1218717 w 1371600"/>
                  <a:gd name="connsiteY24" fmla="*/ 450532 h 1190625"/>
                  <a:gd name="connsiteX25" fmla="*/ 1234910 w 1371600"/>
                  <a:gd name="connsiteY25" fmla="*/ 452437 h 1190625"/>
                  <a:gd name="connsiteX26" fmla="*/ 1293013 w 1371600"/>
                  <a:gd name="connsiteY26" fmla="*/ 298132 h 1190625"/>
                  <a:gd name="connsiteX27" fmla="*/ 1314920 w 1371600"/>
                  <a:gd name="connsiteY27" fmla="*/ 240030 h 1190625"/>
                  <a:gd name="connsiteX28" fmla="*/ 1365403 w 1371600"/>
                  <a:gd name="connsiteY28" fmla="*/ 240982 h 1190625"/>
                  <a:gd name="connsiteX29" fmla="*/ 1376833 w 1371600"/>
                  <a:gd name="connsiteY29" fmla="*/ 286703 h 1190625"/>
                  <a:gd name="connsiteX30" fmla="*/ 1366355 w 1371600"/>
                  <a:gd name="connsiteY30" fmla="*/ 357187 h 1190625"/>
                  <a:gd name="connsiteX31" fmla="*/ 1353020 w 1371600"/>
                  <a:gd name="connsiteY31" fmla="*/ 746760 h 1190625"/>
                  <a:gd name="connsiteX32" fmla="*/ 1340638 w 1371600"/>
                  <a:gd name="connsiteY32" fmla="*/ 1065848 h 1190625"/>
                  <a:gd name="connsiteX33" fmla="*/ 1173950 w 1371600"/>
                  <a:gd name="connsiteY33" fmla="*/ 1189673 h 1190625"/>
                  <a:gd name="connsiteX34" fmla="*/ 995833 w 1371600"/>
                  <a:gd name="connsiteY34" fmla="*/ 1131570 h 1190625"/>
                  <a:gd name="connsiteX35" fmla="*/ 894867 w 1371600"/>
                  <a:gd name="connsiteY35" fmla="*/ 1081087 h 1190625"/>
                  <a:gd name="connsiteX36" fmla="*/ 853910 w 1371600"/>
                  <a:gd name="connsiteY36" fmla="*/ 1096328 h 1190625"/>
                  <a:gd name="connsiteX37" fmla="*/ 683413 w 1371600"/>
                  <a:gd name="connsiteY37" fmla="*/ 1138237 h 1190625"/>
                  <a:gd name="connsiteX38" fmla="*/ 521488 w 1371600"/>
                  <a:gd name="connsiteY38" fmla="*/ 1102043 h 1190625"/>
                  <a:gd name="connsiteX39" fmla="*/ 350038 w 1371600"/>
                  <a:gd name="connsiteY39" fmla="*/ 992505 h 1190625"/>
                  <a:gd name="connsiteX40" fmla="*/ 332892 w 1371600"/>
                  <a:gd name="connsiteY40" fmla="*/ 977265 h 1190625"/>
                  <a:gd name="connsiteX41" fmla="*/ 211925 w 1371600"/>
                  <a:gd name="connsiteY41" fmla="*/ 926782 h 1190625"/>
                  <a:gd name="connsiteX42" fmla="*/ 110008 w 1371600"/>
                  <a:gd name="connsiteY42" fmla="*/ 821055 h 1190625"/>
                  <a:gd name="connsiteX43" fmla="*/ 15710 w 1371600"/>
                  <a:gd name="connsiteY43" fmla="*/ 284798 h 1190625"/>
                  <a:gd name="connsiteX44" fmla="*/ 63335 w 1371600"/>
                  <a:gd name="connsiteY44" fmla="*/ 58102 h 1190625"/>
                  <a:gd name="connsiteX45" fmla="*/ 112865 w 1371600"/>
                  <a:gd name="connsiteY45" fmla="*/ 0 h 1190625"/>
                  <a:gd name="connsiteX46" fmla="*/ 165252 w 1371600"/>
                  <a:gd name="connsiteY46" fmla="*/ 57150 h 1190625"/>
                  <a:gd name="connsiteX47" fmla="*/ 187160 w 1371600"/>
                  <a:gd name="connsiteY47" fmla="*/ 154305 h 1190625"/>
                  <a:gd name="connsiteX48" fmla="*/ 195733 w 1371600"/>
                  <a:gd name="connsiteY48" fmla="*/ 202882 h 1190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</a:cxnLst>
                <a:rect l="l" t="t" r="r" b="b"/>
                <a:pathLst>
                  <a:path w="1371600" h="1190625">
                    <a:moveTo>
                      <a:pt x="195733" y="202882"/>
                    </a:moveTo>
                    <a:cubicBezTo>
                      <a:pt x="221450" y="155257"/>
                      <a:pt x="240500" y="120968"/>
                      <a:pt x="265265" y="75248"/>
                    </a:cubicBezTo>
                    <a:cubicBezTo>
                      <a:pt x="265265" y="114300"/>
                      <a:pt x="265265" y="140018"/>
                      <a:pt x="265265" y="176212"/>
                    </a:cubicBezTo>
                    <a:cubicBezTo>
                      <a:pt x="288125" y="156210"/>
                      <a:pt x="303365" y="140970"/>
                      <a:pt x="320510" y="129540"/>
                    </a:cubicBezTo>
                    <a:cubicBezTo>
                      <a:pt x="350038" y="108585"/>
                      <a:pt x="373850" y="119062"/>
                      <a:pt x="375755" y="155257"/>
                    </a:cubicBezTo>
                    <a:cubicBezTo>
                      <a:pt x="377660" y="194310"/>
                      <a:pt x="376708" y="234315"/>
                      <a:pt x="376708" y="278130"/>
                    </a:cubicBezTo>
                    <a:cubicBezTo>
                      <a:pt x="395758" y="279082"/>
                      <a:pt x="410045" y="280987"/>
                      <a:pt x="425285" y="281940"/>
                    </a:cubicBezTo>
                    <a:cubicBezTo>
                      <a:pt x="476720" y="283845"/>
                      <a:pt x="497675" y="301943"/>
                      <a:pt x="488150" y="352425"/>
                    </a:cubicBezTo>
                    <a:cubicBezTo>
                      <a:pt x="481483" y="388620"/>
                      <a:pt x="462433" y="422910"/>
                      <a:pt x="443383" y="455295"/>
                    </a:cubicBezTo>
                    <a:cubicBezTo>
                      <a:pt x="414808" y="501968"/>
                      <a:pt x="399567" y="549593"/>
                      <a:pt x="413855" y="604837"/>
                    </a:cubicBezTo>
                    <a:cubicBezTo>
                      <a:pt x="420522" y="631507"/>
                      <a:pt x="434810" y="641985"/>
                      <a:pt x="462433" y="634365"/>
                    </a:cubicBezTo>
                    <a:cubicBezTo>
                      <a:pt x="479577" y="629603"/>
                      <a:pt x="496722" y="625793"/>
                      <a:pt x="513867" y="625793"/>
                    </a:cubicBezTo>
                    <a:cubicBezTo>
                      <a:pt x="562445" y="624840"/>
                      <a:pt x="589115" y="601980"/>
                      <a:pt x="597688" y="553403"/>
                    </a:cubicBezTo>
                    <a:cubicBezTo>
                      <a:pt x="620547" y="430530"/>
                      <a:pt x="650075" y="308610"/>
                      <a:pt x="713892" y="199073"/>
                    </a:cubicBezTo>
                    <a:cubicBezTo>
                      <a:pt x="721513" y="185737"/>
                      <a:pt x="731038" y="172402"/>
                      <a:pt x="745325" y="150495"/>
                    </a:cubicBezTo>
                    <a:cubicBezTo>
                      <a:pt x="759613" y="235268"/>
                      <a:pt x="772947" y="311468"/>
                      <a:pt x="785330" y="386715"/>
                    </a:cubicBezTo>
                    <a:cubicBezTo>
                      <a:pt x="791997" y="387668"/>
                      <a:pt x="795808" y="390525"/>
                      <a:pt x="797713" y="388620"/>
                    </a:cubicBezTo>
                    <a:cubicBezTo>
                      <a:pt x="854863" y="345757"/>
                      <a:pt x="871055" y="351473"/>
                      <a:pt x="883438" y="425768"/>
                    </a:cubicBezTo>
                    <a:cubicBezTo>
                      <a:pt x="896772" y="508635"/>
                      <a:pt x="906297" y="592455"/>
                      <a:pt x="916775" y="674370"/>
                    </a:cubicBezTo>
                    <a:cubicBezTo>
                      <a:pt x="998690" y="688657"/>
                      <a:pt x="1017740" y="674370"/>
                      <a:pt x="1040600" y="598170"/>
                    </a:cubicBezTo>
                    <a:cubicBezTo>
                      <a:pt x="1078700" y="464820"/>
                      <a:pt x="1123467" y="333375"/>
                      <a:pt x="1161567" y="200025"/>
                    </a:cubicBezTo>
                    <a:cubicBezTo>
                      <a:pt x="1178713" y="140018"/>
                      <a:pt x="1185380" y="76200"/>
                      <a:pt x="1196810" y="9525"/>
                    </a:cubicBezTo>
                    <a:cubicBezTo>
                      <a:pt x="1257770" y="60960"/>
                      <a:pt x="1271105" y="124777"/>
                      <a:pt x="1256817" y="197168"/>
                    </a:cubicBezTo>
                    <a:cubicBezTo>
                      <a:pt x="1245388" y="254318"/>
                      <a:pt x="1229195" y="311468"/>
                      <a:pt x="1219670" y="368618"/>
                    </a:cubicBezTo>
                    <a:cubicBezTo>
                      <a:pt x="1214908" y="395287"/>
                      <a:pt x="1218717" y="422910"/>
                      <a:pt x="1218717" y="450532"/>
                    </a:cubicBezTo>
                    <a:cubicBezTo>
                      <a:pt x="1224433" y="451485"/>
                      <a:pt x="1229195" y="452437"/>
                      <a:pt x="1234910" y="452437"/>
                    </a:cubicBezTo>
                    <a:cubicBezTo>
                      <a:pt x="1253960" y="401003"/>
                      <a:pt x="1273010" y="349568"/>
                      <a:pt x="1293013" y="298132"/>
                    </a:cubicBezTo>
                    <a:cubicBezTo>
                      <a:pt x="1300633" y="279082"/>
                      <a:pt x="1304442" y="258127"/>
                      <a:pt x="1314920" y="240030"/>
                    </a:cubicBezTo>
                    <a:cubicBezTo>
                      <a:pt x="1330160" y="213360"/>
                      <a:pt x="1351115" y="215265"/>
                      <a:pt x="1365403" y="240982"/>
                    </a:cubicBezTo>
                    <a:cubicBezTo>
                      <a:pt x="1373022" y="254318"/>
                      <a:pt x="1376833" y="271462"/>
                      <a:pt x="1376833" y="286703"/>
                    </a:cubicBezTo>
                    <a:cubicBezTo>
                      <a:pt x="1375880" y="310515"/>
                      <a:pt x="1374928" y="335280"/>
                      <a:pt x="1366355" y="357187"/>
                    </a:cubicBezTo>
                    <a:cubicBezTo>
                      <a:pt x="1319683" y="485775"/>
                      <a:pt x="1325397" y="615315"/>
                      <a:pt x="1353020" y="746760"/>
                    </a:cubicBezTo>
                    <a:cubicBezTo>
                      <a:pt x="1375880" y="853440"/>
                      <a:pt x="1381595" y="961073"/>
                      <a:pt x="1340638" y="1065848"/>
                    </a:cubicBezTo>
                    <a:cubicBezTo>
                      <a:pt x="1309205" y="1146810"/>
                      <a:pt x="1249197" y="1199198"/>
                      <a:pt x="1173950" y="1189673"/>
                    </a:cubicBezTo>
                    <a:cubicBezTo>
                      <a:pt x="1112990" y="1182053"/>
                      <a:pt x="1054888" y="1153478"/>
                      <a:pt x="995833" y="1131570"/>
                    </a:cubicBezTo>
                    <a:cubicBezTo>
                      <a:pt x="960590" y="1118235"/>
                      <a:pt x="929158" y="1094423"/>
                      <a:pt x="894867" y="1081087"/>
                    </a:cubicBezTo>
                    <a:cubicBezTo>
                      <a:pt x="884390" y="1077278"/>
                      <a:pt x="864388" y="1087755"/>
                      <a:pt x="853910" y="1096328"/>
                    </a:cubicBezTo>
                    <a:cubicBezTo>
                      <a:pt x="803428" y="1137285"/>
                      <a:pt x="745325" y="1147762"/>
                      <a:pt x="683413" y="1138237"/>
                    </a:cubicBezTo>
                    <a:cubicBezTo>
                      <a:pt x="629120" y="1129665"/>
                      <a:pt x="571017" y="1124903"/>
                      <a:pt x="521488" y="1102043"/>
                    </a:cubicBezTo>
                    <a:cubicBezTo>
                      <a:pt x="460527" y="1074420"/>
                      <a:pt x="406235" y="1030605"/>
                      <a:pt x="350038" y="992505"/>
                    </a:cubicBezTo>
                    <a:cubicBezTo>
                      <a:pt x="343370" y="988695"/>
                      <a:pt x="337655" y="976312"/>
                      <a:pt x="332892" y="977265"/>
                    </a:cubicBezTo>
                    <a:cubicBezTo>
                      <a:pt x="279552" y="988695"/>
                      <a:pt x="251930" y="944880"/>
                      <a:pt x="211925" y="926782"/>
                    </a:cubicBezTo>
                    <a:cubicBezTo>
                      <a:pt x="159538" y="903923"/>
                      <a:pt x="130963" y="866775"/>
                      <a:pt x="110008" y="821055"/>
                    </a:cubicBezTo>
                    <a:cubicBezTo>
                      <a:pt x="30950" y="650557"/>
                      <a:pt x="-30010" y="477203"/>
                      <a:pt x="15710" y="284798"/>
                    </a:cubicBezTo>
                    <a:cubicBezTo>
                      <a:pt x="32855" y="209550"/>
                      <a:pt x="43333" y="132398"/>
                      <a:pt x="63335" y="58102"/>
                    </a:cubicBezTo>
                    <a:cubicBezTo>
                      <a:pt x="69050" y="36195"/>
                      <a:pt x="95720" y="19050"/>
                      <a:pt x="112865" y="0"/>
                    </a:cubicBezTo>
                    <a:cubicBezTo>
                      <a:pt x="130963" y="19050"/>
                      <a:pt x="154775" y="35242"/>
                      <a:pt x="165252" y="57150"/>
                    </a:cubicBezTo>
                    <a:cubicBezTo>
                      <a:pt x="178588" y="86677"/>
                      <a:pt x="180492" y="121920"/>
                      <a:pt x="187160" y="154305"/>
                    </a:cubicBezTo>
                    <a:cubicBezTo>
                      <a:pt x="186208" y="164782"/>
                      <a:pt x="189065" y="176212"/>
                      <a:pt x="195733" y="20288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8CECD8AC-E507-44C3-B71B-D2C8B9650673}"/>
                  </a:ext>
                </a:extLst>
              </p:cNvPr>
              <p:cNvSpPr/>
              <p:nvPr/>
            </p:nvSpPr>
            <p:spPr>
              <a:xfrm>
                <a:off x="11195454" y="2539575"/>
                <a:ext cx="933450" cy="1752600"/>
              </a:xfrm>
              <a:custGeom>
                <a:avLst/>
                <a:gdLst>
                  <a:gd name="connsiteX0" fmla="*/ 197397 w 933450"/>
                  <a:gd name="connsiteY0" fmla="*/ 466515 h 1752600"/>
                  <a:gd name="connsiteX1" fmla="*/ 186920 w 933450"/>
                  <a:gd name="connsiteY1" fmla="*/ 334117 h 1752600"/>
                  <a:gd name="connsiteX2" fmla="*/ 235497 w 933450"/>
                  <a:gd name="connsiteY2" fmla="*/ 195052 h 1752600"/>
                  <a:gd name="connsiteX3" fmla="*/ 282170 w 933450"/>
                  <a:gd name="connsiteY3" fmla="*/ 204577 h 1752600"/>
                  <a:gd name="connsiteX4" fmla="*/ 285028 w 933450"/>
                  <a:gd name="connsiteY4" fmla="*/ 246487 h 1752600"/>
                  <a:gd name="connsiteX5" fmla="*/ 276455 w 933450"/>
                  <a:gd name="connsiteY5" fmla="*/ 464610 h 1752600"/>
                  <a:gd name="connsiteX6" fmla="*/ 311697 w 933450"/>
                  <a:gd name="connsiteY6" fmla="*/ 605580 h 1752600"/>
                  <a:gd name="connsiteX7" fmla="*/ 434570 w 933450"/>
                  <a:gd name="connsiteY7" fmla="*/ 455085 h 1752600"/>
                  <a:gd name="connsiteX8" fmla="*/ 495530 w 933450"/>
                  <a:gd name="connsiteY8" fmla="*/ 401745 h 1752600"/>
                  <a:gd name="connsiteX9" fmla="*/ 585066 w 933450"/>
                  <a:gd name="connsiteY9" fmla="*/ 370312 h 1752600"/>
                  <a:gd name="connsiteX10" fmla="*/ 782233 w 933450"/>
                  <a:gd name="connsiteY10" fmla="*/ 445560 h 1752600"/>
                  <a:gd name="connsiteX11" fmla="*/ 861291 w 933450"/>
                  <a:gd name="connsiteY11" fmla="*/ 542715 h 1752600"/>
                  <a:gd name="connsiteX12" fmla="*/ 931775 w 933450"/>
                  <a:gd name="connsiteY12" fmla="*/ 688447 h 1752600"/>
                  <a:gd name="connsiteX13" fmla="*/ 924155 w 933450"/>
                  <a:gd name="connsiteY13" fmla="*/ 882757 h 1752600"/>
                  <a:gd name="connsiteX14" fmla="*/ 863195 w 933450"/>
                  <a:gd name="connsiteY14" fmla="*/ 1266615 h 1752600"/>
                  <a:gd name="connsiteX15" fmla="*/ 839383 w 933450"/>
                  <a:gd name="connsiteY15" fmla="*/ 1334242 h 1752600"/>
                  <a:gd name="connsiteX16" fmla="*/ 786995 w 933450"/>
                  <a:gd name="connsiteY16" fmla="*/ 1291380 h 1752600"/>
                  <a:gd name="connsiteX17" fmla="*/ 866053 w 933450"/>
                  <a:gd name="connsiteY17" fmla="*/ 1429492 h 1752600"/>
                  <a:gd name="connsiteX18" fmla="*/ 938443 w 933450"/>
                  <a:gd name="connsiteY18" fmla="*/ 1545697 h 1752600"/>
                  <a:gd name="connsiteX19" fmla="*/ 919393 w 933450"/>
                  <a:gd name="connsiteY19" fmla="*/ 1707622 h 1752600"/>
                  <a:gd name="connsiteX20" fmla="*/ 834620 w 933450"/>
                  <a:gd name="connsiteY20" fmla="*/ 1751437 h 1752600"/>
                  <a:gd name="connsiteX21" fmla="*/ 821285 w 933450"/>
                  <a:gd name="connsiteY21" fmla="*/ 1746675 h 1752600"/>
                  <a:gd name="connsiteX22" fmla="*/ 714605 w 933450"/>
                  <a:gd name="connsiteY22" fmla="*/ 1651425 h 1752600"/>
                  <a:gd name="connsiteX23" fmla="*/ 689841 w 933450"/>
                  <a:gd name="connsiteY23" fmla="*/ 1520932 h 1752600"/>
                  <a:gd name="connsiteX24" fmla="*/ 707937 w 933450"/>
                  <a:gd name="connsiteY24" fmla="*/ 1460925 h 1752600"/>
                  <a:gd name="connsiteX25" fmla="*/ 715558 w 933450"/>
                  <a:gd name="connsiteY25" fmla="*/ 1260900 h 1752600"/>
                  <a:gd name="connsiteX26" fmla="*/ 605068 w 933450"/>
                  <a:gd name="connsiteY26" fmla="*/ 963720 h 1752600"/>
                  <a:gd name="connsiteX27" fmla="*/ 519343 w 933450"/>
                  <a:gd name="connsiteY27" fmla="*/ 918952 h 1752600"/>
                  <a:gd name="connsiteX28" fmla="*/ 431712 w 933450"/>
                  <a:gd name="connsiteY28" fmla="*/ 1197082 h 1752600"/>
                  <a:gd name="connsiteX29" fmla="*/ 485053 w 933450"/>
                  <a:gd name="connsiteY29" fmla="*/ 1264710 h 1752600"/>
                  <a:gd name="connsiteX30" fmla="*/ 440285 w 933450"/>
                  <a:gd name="connsiteY30" fmla="*/ 1369485 h 1752600"/>
                  <a:gd name="connsiteX31" fmla="*/ 208828 w 933450"/>
                  <a:gd name="connsiteY31" fmla="*/ 1363770 h 1752600"/>
                  <a:gd name="connsiteX32" fmla="*/ 50712 w 933450"/>
                  <a:gd name="connsiteY32" fmla="*/ 1268520 h 1752600"/>
                  <a:gd name="connsiteX33" fmla="*/ 4993 w 933450"/>
                  <a:gd name="connsiteY33" fmla="*/ 1114215 h 1752600"/>
                  <a:gd name="connsiteX34" fmla="*/ 35472 w 933450"/>
                  <a:gd name="connsiteY34" fmla="*/ 683685 h 1752600"/>
                  <a:gd name="connsiteX35" fmla="*/ 98337 w 933450"/>
                  <a:gd name="connsiteY35" fmla="*/ 190290 h 1752600"/>
                  <a:gd name="connsiteX36" fmla="*/ 21185 w 933450"/>
                  <a:gd name="connsiteY36" fmla="*/ 190290 h 1752600"/>
                  <a:gd name="connsiteX37" fmla="*/ 71668 w 933450"/>
                  <a:gd name="connsiteY37" fmla="*/ 50272 h 1752600"/>
                  <a:gd name="connsiteX38" fmla="*/ 169775 w 933450"/>
                  <a:gd name="connsiteY38" fmla="*/ 20745 h 1752600"/>
                  <a:gd name="connsiteX39" fmla="*/ 205970 w 933450"/>
                  <a:gd name="connsiteY39" fmla="*/ 45510 h 1752600"/>
                  <a:gd name="connsiteX40" fmla="*/ 153583 w 933450"/>
                  <a:gd name="connsiteY40" fmla="*/ 269347 h 1752600"/>
                  <a:gd name="connsiteX41" fmla="*/ 197397 w 933450"/>
                  <a:gd name="connsiteY41" fmla="*/ 466515 h 1752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933450" h="1752600">
                    <a:moveTo>
                      <a:pt x="197397" y="466515"/>
                    </a:moveTo>
                    <a:cubicBezTo>
                      <a:pt x="220258" y="419842"/>
                      <a:pt x="223116" y="377932"/>
                      <a:pt x="186920" y="334117"/>
                    </a:cubicBezTo>
                    <a:cubicBezTo>
                      <a:pt x="154535" y="296017"/>
                      <a:pt x="186920" y="210292"/>
                      <a:pt x="235497" y="195052"/>
                    </a:cubicBezTo>
                    <a:cubicBezTo>
                      <a:pt x="249785" y="190290"/>
                      <a:pt x="271693" y="195052"/>
                      <a:pt x="282170" y="204577"/>
                    </a:cubicBezTo>
                    <a:cubicBezTo>
                      <a:pt x="289791" y="211245"/>
                      <a:pt x="291695" y="236962"/>
                      <a:pt x="285028" y="246487"/>
                    </a:cubicBezTo>
                    <a:cubicBezTo>
                      <a:pt x="240260" y="317925"/>
                      <a:pt x="245975" y="389362"/>
                      <a:pt x="276455" y="464610"/>
                    </a:cubicBezTo>
                    <a:cubicBezTo>
                      <a:pt x="292647" y="505567"/>
                      <a:pt x="298362" y="550335"/>
                      <a:pt x="311697" y="605580"/>
                    </a:cubicBezTo>
                    <a:cubicBezTo>
                      <a:pt x="343130" y="540810"/>
                      <a:pt x="411710" y="520807"/>
                      <a:pt x="434570" y="455085"/>
                    </a:cubicBezTo>
                    <a:cubicBezTo>
                      <a:pt x="442191" y="432225"/>
                      <a:pt x="471718" y="414127"/>
                      <a:pt x="495530" y="401745"/>
                    </a:cubicBezTo>
                    <a:cubicBezTo>
                      <a:pt x="523153" y="387457"/>
                      <a:pt x="554585" y="380790"/>
                      <a:pt x="585066" y="370312"/>
                    </a:cubicBezTo>
                    <a:cubicBezTo>
                      <a:pt x="667933" y="341737"/>
                      <a:pt x="740322" y="367455"/>
                      <a:pt x="782233" y="445560"/>
                    </a:cubicBezTo>
                    <a:cubicBezTo>
                      <a:pt x="803187" y="483660"/>
                      <a:pt x="824143" y="516997"/>
                      <a:pt x="861291" y="542715"/>
                    </a:cubicBezTo>
                    <a:cubicBezTo>
                      <a:pt x="908916" y="576052"/>
                      <a:pt x="928918" y="632250"/>
                      <a:pt x="931775" y="688447"/>
                    </a:cubicBezTo>
                    <a:cubicBezTo>
                      <a:pt x="934633" y="753217"/>
                      <a:pt x="932728" y="817987"/>
                      <a:pt x="924155" y="882757"/>
                    </a:cubicBezTo>
                    <a:cubicBezTo>
                      <a:pt x="907010" y="1011345"/>
                      <a:pt x="885103" y="1138980"/>
                      <a:pt x="863195" y="1266615"/>
                    </a:cubicBezTo>
                    <a:cubicBezTo>
                      <a:pt x="859385" y="1289475"/>
                      <a:pt x="847955" y="1312335"/>
                      <a:pt x="839383" y="1334242"/>
                    </a:cubicBezTo>
                    <a:cubicBezTo>
                      <a:pt x="821285" y="1319002"/>
                      <a:pt x="802235" y="1303762"/>
                      <a:pt x="786995" y="1291380"/>
                    </a:cubicBezTo>
                    <a:cubicBezTo>
                      <a:pt x="775566" y="1359960"/>
                      <a:pt x="800330" y="1387582"/>
                      <a:pt x="866053" y="1429492"/>
                    </a:cubicBezTo>
                    <a:cubicBezTo>
                      <a:pt x="901295" y="1452352"/>
                      <a:pt x="931775" y="1502835"/>
                      <a:pt x="938443" y="1545697"/>
                    </a:cubicBezTo>
                    <a:cubicBezTo>
                      <a:pt x="947016" y="1598085"/>
                      <a:pt x="932728" y="1655235"/>
                      <a:pt x="919393" y="1707622"/>
                    </a:cubicBezTo>
                    <a:cubicBezTo>
                      <a:pt x="909868" y="1745722"/>
                      <a:pt x="878435" y="1768582"/>
                      <a:pt x="834620" y="1751437"/>
                    </a:cubicBezTo>
                    <a:cubicBezTo>
                      <a:pt x="829858" y="1749532"/>
                      <a:pt x="826047" y="1747627"/>
                      <a:pt x="821285" y="1746675"/>
                    </a:cubicBezTo>
                    <a:cubicBezTo>
                      <a:pt x="733655" y="1739055"/>
                      <a:pt x="731750" y="1738102"/>
                      <a:pt x="714605" y="1651425"/>
                    </a:cubicBezTo>
                    <a:cubicBezTo>
                      <a:pt x="706033" y="1607610"/>
                      <a:pt x="693650" y="1564747"/>
                      <a:pt x="689841" y="1520932"/>
                    </a:cubicBezTo>
                    <a:cubicBezTo>
                      <a:pt x="687935" y="1500930"/>
                      <a:pt x="696508" y="1477117"/>
                      <a:pt x="707937" y="1460925"/>
                    </a:cubicBezTo>
                    <a:cubicBezTo>
                      <a:pt x="752705" y="1395202"/>
                      <a:pt x="753658" y="1330432"/>
                      <a:pt x="715558" y="1260900"/>
                    </a:cubicBezTo>
                    <a:cubicBezTo>
                      <a:pt x="665075" y="1167555"/>
                      <a:pt x="624118" y="1070400"/>
                      <a:pt x="605068" y="963720"/>
                    </a:cubicBezTo>
                    <a:cubicBezTo>
                      <a:pt x="595543" y="911332"/>
                      <a:pt x="569825" y="900855"/>
                      <a:pt x="519343" y="918952"/>
                    </a:cubicBezTo>
                    <a:cubicBezTo>
                      <a:pt x="405043" y="959910"/>
                      <a:pt x="361228" y="1099927"/>
                      <a:pt x="431712" y="1197082"/>
                    </a:cubicBezTo>
                    <a:cubicBezTo>
                      <a:pt x="448858" y="1219942"/>
                      <a:pt x="468860" y="1240897"/>
                      <a:pt x="485053" y="1264710"/>
                    </a:cubicBezTo>
                    <a:cubicBezTo>
                      <a:pt x="518391" y="1314240"/>
                      <a:pt x="498387" y="1365675"/>
                      <a:pt x="440285" y="1369485"/>
                    </a:cubicBezTo>
                    <a:cubicBezTo>
                      <a:pt x="363133" y="1374247"/>
                      <a:pt x="282170" y="1379962"/>
                      <a:pt x="208828" y="1363770"/>
                    </a:cubicBezTo>
                    <a:cubicBezTo>
                      <a:pt x="150725" y="1350435"/>
                      <a:pt x="88812" y="1313287"/>
                      <a:pt x="50712" y="1268520"/>
                    </a:cubicBezTo>
                    <a:cubicBezTo>
                      <a:pt x="18328" y="1230420"/>
                      <a:pt x="10708" y="1167555"/>
                      <a:pt x="4993" y="1114215"/>
                    </a:cubicBezTo>
                    <a:cubicBezTo>
                      <a:pt x="-11200" y="969435"/>
                      <a:pt x="15470" y="826560"/>
                      <a:pt x="35472" y="683685"/>
                    </a:cubicBezTo>
                    <a:cubicBezTo>
                      <a:pt x="58333" y="520807"/>
                      <a:pt x="77383" y="357930"/>
                      <a:pt x="98337" y="190290"/>
                    </a:cubicBezTo>
                    <a:cubicBezTo>
                      <a:pt x="68810" y="190290"/>
                      <a:pt x="48808" y="190290"/>
                      <a:pt x="21185" y="190290"/>
                    </a:cubicBezTo>
                    <a:cubicBezTo>
                      <a:pt x="39283" y="139807"/>
                      <a:pt x="52618" y="94087"/>
                      <a:pt x="71668" y="50272"/>
                    </a:cubicBezTo>
                    <a:cubicBezTo>
                      <a:pt x="96433" y="-7830"/>
                      <a:pt x="117387" y="-12593"/>
                      <a:pt x="169775" y="20745"/>
                    </a:cubicBezTo>
                    <a:cubicBezTo>
                      <a:pt x="180253" y="27412"/>
                      <a:pt x="189778" y="35032"/>
                      <a:pt x="205970" y="45510"/>
                    </a:cubicBezTo>
                    <a:cubicBezTo>
                      <a:pt x="105958" y="102660"/>
                      <a:pt x="131675" y="185527"/>
                      <a:pt x="153583" y="269347"/>
                    </a:cubicBezTo>
                    <a:cubicBezTo>
                      <a:pt x="168822" y="334117"/>
                      <a:pt x="182158" y="399840"/>
                      <a:pt x="197397" y="46651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5095B53A-084A-4438-8B1D-E9031ED2249A}"/>
                  </a:ext>
                </a:extLst>
              </p:cNvPr>
              <p:cNvSpPr/>
              <p:nvPr/>
            </p:nvSpPr>
            <p:spPr>
              <a:xfrm>
                <a:off x="5948342" y="2869883"/>
                <a:ext cx="971550" cy="1304925"/>
              </a:xfrm>
              <a:custGeom>
                <a:avLst/>
                <a:gdLst>
                  <a:gd name="connsiteX0" fmla="*/ 349588 w 971550"/>
                  <a:gd name="connsiteY0" fmla="*/ 0 h 1304925"/>
                  <a:gd name="connsiteX1" fmla="*/ 506751 w 971550"/>
                  <a:gd name="connsiteY1" fmla="*/ 67627 h 1304925"/>
                  <a:gd name="connsiteX2" fmla="*/ 730588 w 971550"/>
                  <a:gd name="connsiteY2" fmla="*/ 184785 h 1304925"/>
                  <a:gd name="connsiteX3" fmla="*/ 876320 w 971550"/>
                  <a:gd name="connsiteY3" fmla="*/ 316230 h 1304925"/>
                  <a:gd name="connsiteX4" fmla="*/ 902990 w 971550"/>
                  <a:gd name="connsiteY4" fmla="*/ 340995 h 1304925"/>
                  <a:gd name="connsiteX5" fmla="*/ 967760 w 971550"/>
                  <a:gd name="connsiteY5" fmla="*/ 489585 h 1304925"/>
                  <a:gd name="connsiteX6" fmla="*/ 939185 w 971550"/>
                  <a:gd name="connsiteY6" fmla="*/ 685800 h 1304925"/>
                  <a:gd name="connsiteX7" fmla="*/ 905848 w 971550"/>
                  <a:gd name="connsiteY7" fmla="*/ 773430 h 1304925"/>
                  <a:gd name="connsiteX8" fmla="*/ 671533 w 971550"/>
                  <a:gd name="connsiteY8" fmla="*/ 1024890 h 1304925"/>
                  <a:gd name="connsiteX9" fmla="*/ 482938 w 971550"/>
                  <a:gd name="connsiteY9" fmla="*/ 1258252 h 1304925"/>
                  <a:gd name="connsiteX10" fmla="*/ 380068 w 971550"/>
                  <a:gd name="connsiteY10" fmla="*/ 1310640 h 1304925"/>
                  <a:gd name="connsiteX11" fmla="*/ 255290 w 971550"/>
                  <a:gd name="connsiteY11" fmla="*/ 1221105 h 1304925"/>
                  <a:gd name="connsiteX12" fmla="*/ 68601 w 971550"/>
                  <a:gd name="connsiteY12" fmla="*/ 842963 h 1304925"/>
                  <a:gd name="connsiteX13" fmla="*/ 30501 w 971550"/>
                  <a:gd name="connsiteY13" fmla="*/ 613410 h 1304925"/>
                  <a:gd name="connsiteX14" fmla="*/ 20 w 971550"/>
                  <a:gd name="connsiteY14" fmla="*/ 227647 h 1304925"/>
                  <a:gd name="connsiteX15" fmla="*/ 94318 w 971550"/>
                  <a:gd name="connsiteY15" fmla="*/ 102870 h 1304925"/>
                  <a:gd name="connsiteX16" fmla="*/ 236240 w 971550"/>
                  <a:gd name="connsiteY16" fmla="*/ 42863 h 1304925"/>
                  <a:gd name="connsiteX17" fmla="*/ 349588 w 971550"/>
                  <a:gd name="connsiteY17" fmla="*/ 0 h 1304925"/>
                  <a:gd name="connsiteX18" fmla="*/ 451506 w 971550"/>
                  <a:gd name="connsiteY18" fmla="*/ 335280 h 1304925"/>
                  <a:gd name="connsiteX19" fmla="*/ 409595 w 971550"/>
                  <a:gd name="connsiteY19" fmla="*/ 358140 h 1304925"/>
                  <a:gd name="connsiteX20" fmla="*/ 364828 w 971550"/>
                  <a:gd name="connsiteY20" fmla="*/ 770572 h 1304925"/>
                  <a:gd name="connsiteX21" fmla="*/ 452458 w 971550"/>
                  <a:gd name="connsiteY21" fmla="*/ 779145 h 1304925"/>
                  <a:gd name="connsiteX22" fmla="*/ 514370 w 971550"/>
                  <a:gd name="connsiteY22" fmla="*/ 638175 h 1304925"/>
                  <a:gd name="connsiteX23" fmla="*/ 451506 w 971550"/>
                  <a:gd name="connsiteY23" fmla="*/ 335280 h 1304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971550" h="1304925">
                    <a:moveTo>
                      <a:pt x="349588" y="0"/>
                    </a:moveTo>
                    <a:cubicBezTo>
                      <a:pt x="401976" y="21908"/>
                      <a:pt x="461031" y="35242"/>
                      <a:pt x="506751" y="67627"/>
                    </a:cubicBezTo>
                    <a:cubicBezTo>
                      <a:pt x="577235" y="116205"/>
                      <a:pt x="648673" y="159067"/>
                      <a:pt x="730588" y="184785"/>
                    </a:cubicBezTo>
                    <a:cubicBezTo>
                      <a:pt x="796310" y="205740"/>
                      <a:pt x="853460" y="242888"/>
                      <a:pt x="876320" y="316230"/>
                    </a:cubicBezTo>
                    <a:cubicBezTo>
                      <a:pt x="879178" y="325755"/>
                      <a:pt x="892513" y="334327"/>
                      <a:pt x="902990" y="340995"/>
                    </a:cubicBezTo>
                    <a:cubicBezTo>
                      <a:pt x="964903" y="381000"/>
                      <a:pt x="980143" y="418147"/>
                      <a:pt x="967760" y="489585"/>
                    </a:cubicBezTo>
                    <a:cubicBezTo>
                      <a:pt x="956331" y="554355"/>
                      <a:pt x="951568" y="621030"/>
                      <a:pt x="939185" y="685800"/>
                    </a:cubicBezTo>
                    <a:cubicBezTo>
                      <a:pt x="933470" y="716280"/>
                      <a:pt x="919183" y="745808"/>
                      <a:pt x="905848" y="773430"/>
                    </a:cubicBezTo>
                    <a:cubicBezTo>
                      <a:pt x="854413" y="881063"/>
                      <a:pt x="765831" y="956310"/>
                      <a:pt x="671533" y="1024890"/>
                    </a:cubicBezTo>
                    <a:cubicBezTo>
                      <a:pt x="587713" y="1086802"/>
                      <a:pt x="523895" y="1162050"/>
                      <a:pt x="482938" y="1258252"/>
                    </a:cubicBezTo>
                    <a:cubicBezTo>
                      <a:pt x="458173" y="1318260"/>
                      <a:pt x="442933" y="1309687"/>
                      <a:pt x="380068" y="1310640"/>
                    </a:cubicBezTo>
                    <a:cubicBezTo>
                      <a:pt x="308631" y="1311593"/>
                      <a:pt x="287676" y="1263968"/>
                      <a:pt x="255290" y="1221105"/>
                    </a:cubicBezTo>
                    <a:cubicBezTo>
                      <a:pt x="168613" y="1106805"/>
                      <a:pt x="89556" y="989647"/>
                      <a:pt x="68601" y="842963"/>
                    </a:cubicBezTo>
                    <a:cubicBezTo>
                      <a:pt x="58123" y="765810"/>
                      <a:pt x="49551" y="688658"/>
                      <a:pt x="30501" y="613410"/>
                    </a:cubicBezTo>
                    <a:cubicBezTo>
                      <a:pt x="-2837" y="485775"/>
                      <a:pt x="973" y="357188"/>
                      <a:pt x="20" y="227647"/>
                    </a:cubicBezTo>
                    <a:cubicBezTo>
                      <a:pt x="-932" y="160020"/>
                      <a:pt x="31453" y="123825"/>
                      <a:pt x="94318" y="102870"/>
                    </a:cubicBezTo>
                    <a:cubicBezTo>
                      <a:pt x="142895" y="86677"/>
                      <a:pt x="188615" y="62865"/>
                      <a:pt x="236240" y="42863"/>
                    </a:cubicBezTo>
                    <a:cubicBezTo>
                      <a:pt x="271483" y="28575"/>
                      <a:pt x="306726" y="16192"/>
                      <a:pt x="349588" y="0"/>
                    </a:cubicBezTo>
                    <a:close/>
                    <a:moveTo>
                      <a:pt x="451506" y="335280"/>
                    </a:moveTo>
                    <a:cubicBezTo>
                      <a:pt x="435313" y="343852"/>
                      <a:pt x="421978" y="350520"/>
                      <a:pt x="409595" y="358140"/>
                    </a:cubicBezTo>
                    <a:cubicBezTo>
                      <a:pt x="302915" y="430530"/>
                      <a:pt x="294343" y="689610"/>
                      <a:pt x="364828" y="770572"/>
                    </a:cubicBezTo>
                    <a:cubicBezTo>
                      <a:pt x="392451" y="802005"/>
                      <a:pt x="423883" y="803910"/>
                      <a:pt x="452458" y="779145"/>
                    </a:cubicBezTo>
                    <a:cubicBezTo>
                      <a:pt x="494368" y="742950"/>
                      <a:pt x="525801" y="696277"/>
                      <a:pt x="514370" y="638175"/>
                    </a:cubicBezTo>
                    <a:cubicBezTo>
                      <a:pt x="496273" y="539115"/>
                      <a:pt x="473413" y="441008"/>
                      <a:pt x="451506" y="33528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287F0EEC-EC48-4575-A4B3-7821792ECF20}"/>
                  </a:ext>
                </a:extLst>
              </p:cNvPr>
              <p:cNvSpPr/>
              <p:nvPr/>
            </p:nvSpPr>
            <p:spPr>
              <a:xfrm>
                <a:off x="2708102" y="2850951"/>
                <a:ext cx="971550" cy="1114425"/>
              </a:xfrm>
              <a:custGeom>
                <a:avLst/>
                <a:gdLst>
                  <a:gd name="connsiteX0" fmla="*/ 756140 w 971550"/>
                  <a:gd name="connsiteY0" fmla="*/ 1018104 h 1114425"/>
                  <a:gd name="connsiteX1" fmla="*/ 728517 w 971550"/>
                  <a:gd name="connsiteY1" fmla="*/ 1051442 h 1114425"/>
                  <a:gd name="connsiteX2" fmla="*/ 587547 w 971550"/>
                  <a:gd name="connsiteY2" fmla="*/ 794267 h 1114425"/>
                  <a:gd name="connsiteX3" fmla="*/ 461817 w 971550"/>
                  <a:gd name="connsiteY3" fmla="*/ 930474 h 1114425"/>
                  <a:gd name="connsiteX4" fmla="*/ 340850 w 971550"/>
                  <a:gd name="connsiteY4" fmla="*/ 1077159 h 1114425"/>
                  <a:gd name="connsiteX5" fmla="*/ 214167 w 971550"/>
                  <a:gd name="connsiteY5" fmla="*/ 1076207 h 1114425"/>
                  <a:gd name="connsiteX6" fmla="*/ 165590 w 971550"/>
                  <a:gd name="connsiteY6" fmla="*/ 1095257 h 1114425"/>
                  <a:gd name="connsiteX7" fmla="*/ 99867 w 971550"/>
                  <a:gd name="connsiteY7" fmla="*/ 939999 h 1114425"/>
                  <a:gd name="connsiteX8" fmla="*/ 28429 w 971550"/>
                  <a:gd name="connsiteY8" fmla="*/ 578049 h 1114425"/>
                  <a:gd name="connsiteX9" fmla="*/ 807 w 971550"/>
                  <a:gd name="connsiteY9" fmla="*/ 235149 h 1114425"/>
                  <a:gd name="connsiteX10" fmla="*/ 117012 w 971550"/>
                  <a:gd name="connsiteY10" fmla="*/ 86559 h 1114425"/>
                  <a:gd name="connsiteX11" fmla="*/ 207500 w 971550"/>
                  <a:gd name="connsiteY11" fmla="*/ 48459 h 1114425"/>
                  <a:gd name="connsiteX12" fmla="*/ 482772 w 971550"/>
                  <a:gd name="connsiteY12" fmla="*/ 37982 h 1114425"/>
                  <a:gd name="connsiteX13" fmla="*/ 498965 w 971550"/>
                  <a:gd name="connsiteY13" fmla="*/ 48459 h 1114425"/>
                  <a:gd name="connsiteX14" fmla="*/ 738995 w 971550"/>
                  <a:gd name="connsiteY14" fmla="*/ 176094 h 1114425"/>
                  <a:gd name="connsiteX15" fmla="*/ 877107 w 971550"/>
                  <a:gd name="connsiteY15" fmla="*/ 303729 h 1114425"/>
                  <a:gd name="connsiteX16" fmla="*/ 910445 w 971550"/>
                  <a:gd name="connsiteY16" fmla="*/ 335162 h 1114425"/>
                  <a:gd name="connsiteX17" fmla="*/ 968547 w 971550"/>
                  <a:gd name="connsiteY17" fmla="*/ 481847 h 1114425"/>
                  <a:gd name="connsiteX18" fmla="*/ 954260 w 971550"/>
                  <a:gd name="connsiteY18" fmla="*/ 730449 h 1114425"/>
                  <a:gd name="connsiteX19" fmla="*/ 863772 w 971550"/>
                  <a:gd name="connsiteY19" fmla="*/ 1028582 h 1114425"/>
                  <a:gd name="connsiteX20" fmla="*/ 756140 w 971550"/>
                  <a:gd name="connsiteY20" fmla="*/ 1018104 h 1114425"/>
                  <a:gd name="connsiteX21" fmla="*/ 400857 w 971550"/>
                  <a:gd name="connsiteY21" fmla="*/ 674252 h 1114425"/>
                  <a:gd name="connsiteX22" fmla="*/ 445625 w 971550"/>
                  <a:gd name="connsiteY22" fmla="*/ 332304 h 1114425"/>
                  <a:gd name="connsiteX23" fmla="*/ 355137 w 971550"/>
                  <a:gd name="connsiteY23" fmla="*/ 517089 h 1114425"/>
                  <a:gd name="connsiteX24" fmla="*/ 400857 w 971550"/>
                  <a:gd name="connsiteY24" fmla="*/ 674252 h 1114425"/>
                  <a:gd name="connsiteX25" fmla="*/ 553257 w 971550"/>
                  <a:gd name="connsiteY25" fmla="*/ 655202 h 1114425"/>
                  <a:gd name="connsiteX26" fmla="*/ 424669 w 971550"/>
                  <a:gd name="connsiteY26" fmla="*/ 786647 h 1114425"/>
                  <a:gd name="connsiteX27" fmla="*/ 553257 w 971550"/>
                  <a:gd name="connsiteY27" fmla="*/ 655202 h 1114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71550" h="1114425">
                    <a:moveTo>
                      <a:pt x="756140" y="1018104"/>
                    </a:moveTo>
                    <a:cubicBezTo>
                      <a:pt x="749472" y="1026677"/>
                      <a:pt x="742804" y="1034297"/>
                      <a:pt x="728517" y="1051442"/>
                    </a:cubicBezTo>
                    <a:cubicBezTo>
                      <a:pt x="681845" y="965717"/>
                      <a:pt x="637077" y="884754"/>
                      <a:pt x="587547" y="794267"/>
                    </a:cubicBezTo>
                    <a:cubicBezTo>
                      <a:pt x="545637" y="839034"/>
                      <a:pt x="501822" y="883802"/>
                      <a:pt x="461817" y="930474"/>
                    </a:cubicBezTo>
                    <a:cubicBezTo>
                      <a:pt x="419907" y="978099"/>
                      <a:pt x="383712" y="1030487"/>
                      <a:pt x="340850" y="1077159"/>
                    </a:cubicBezTo>
                    <a:cubicBezTo>
                      <a:pt x="291319" y="1131452"/>
                      <a:pt x="267507" y="1129547"/>
                      <a:pt x="214167" y="1076207"/>
                    </a:cubicBezTo>
                    <a:cubicBezTo>
                      <a:pt x="201785" y="1080969"/>
                      <a:pt x="188450" y="1085732"/>
                      <a:pt x="165590" y="1095257"/>
                    </a:cubicBezTo>
                    <a:cubicBezTo>
                      <a:pt x="142729" y="1042869"/>
                      <a:pt x="112250" y="994292"/>
                      <a:pt x="99867" y="939999"/>
                    </a:cubicBezTo>
                    <a:cubicBezTo>
                      <a:pt x="72244" y="819984"/>
                      <a:pt x="61767" y="695207"/>
                      <a:pt x="28429" y="578049"/>
                    </a:cubicBezTo>
                    <a:cubicBezTo>
                      <a:pt x="-4908" y="463749"/>
                      <a:pt x="9379" y="349449"/>
                      <a:pt x="807" y="235149"/>
                    </a:cubicBezTo>
                    <a:cubicBezTo>
                      <a:pt x="-5860" y="144662"/>
                      <a:pt x="28429" y="105609"/>
                      <a:pt x="117012" y="86559"/>
                    </a:cubicBezTo>
                    <a:cubicBezTo>
                      <a:pt x="148444" y="79892"/>
                      <a:pt x="181782" y="67509"/>
                      <a:pt x="207500" y="48459"/>
                    </a:cubicBezTo>
                    <a:cubicBezTo>
                      <a:pt x="297987" y="-20121"/>
                      <a:pt x="389427" y="-8691"/>
                      <a:pt x="482772" y="37982"/>
                    </a:cubicBezTo>
                    <a:cubicBezTo>
                      <a:pt x="488487" y="40839"/>
                      <a:pt x="494202" y="43697"/>
                      <a:pt x="498965" y="48459"/>
                    </a:cubicBezTo>
                    <a:cubicBezTo>
                      <a:pt x="570402" y="107514"/>
                      <a:pt x="649460" y="148472"/>
                      <a:pt x="738995" y="176094"/>
                    </a:cubicBezTo>
                    <a:cubicBezTo>
                      <a:pt x="801860" y="196097"/>
                      <a:pt x="855200" y="233244"/>
                      <a:pt x="877107" y="303729"/>
                    </a:cubicBezTo>
                    <a:cubicBezTo>
                      <a:pt x="880917" y="316112"/>
                      <a:pt x="898062" y="326589"/>
                      <a:pt x="910445" y="335162"/>
                    </a:cubicBezTo>
                    <a:cubicBezTo>
                      <a:pt x="967595" y="374214"/>
                      <a:pt x="988550" y="417077"/>
                      <a:pt x="968547" y="481847"/>
                    </a:cubicBezTo>
                    <a:cubicBezTo>
                      <a:pt x="942829" y="564714"/>
                      <a:pt x="941877" y="645677"/>
                      <a:pt x="954260" y="730449"/>
                    </a:cubicBezTo>
                    <a:cubicBezTo>
                      <a:pt x="969500" y="841892"/>
                      <a:pt x="925685" y="939047"/>
                      <a:pt x="863772" y="1028582"/>
                    </a:cubicBezTo>
                    <a:cubicBezTo>
                      <a:pt x="833292" y="1069539"/>
                      <a:pt x="811385" y="1065729"/>
                      <a:pt x="756140" y="1018104"/>
                    </a:cubicBezTo>
                    <a:close/>
                    <a:moveTo>
                      <a:pt x="400857" y="674252"/>
                    </a:moveTo>
                    <a:cubicBezTo>
                      <a:pt x="495154" y="577097"/>
                      <a:pt x="493250" y="476132"/>
                      <a:pt x="445625" y="332304"/>
                    </a:cubicBezTo>
                    <a:cubicBezTo>
                      <a:pt x="364662" y="361832"/>
                      <a:pt x="328467" y="438032"/>
                      <a:pt x="355137" y="517089"/>
                    </a:cubicBezTo>
                    <a:cubicBezTo>
                      <a:pt x="372282" y="567572"/>
                      <a:pt x="385617" y="619959"/>
                      <a:pt x="400857" y="674252"/>
                    </a:cubicBezTo>
                    <a:close/>
                    <a:moveTo>
                      <a:pt x="553257" y="655202"/>
                    </a:moveTo>
                    <a:cubicBezTo>
                      <a:pt x="513252" y="696159"/>
                      <a:pt x="473247" y="738069"/>
                      <a:pt x="424669" y="786647"/>
                    </a:cubicBezTo>
                    <a:cubicBezTo>
                      <a:pt x="492297" y="791409"/>
                      <a:pt x="544685" y="737117"/>
                      <a:pt x="553257" y="65520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FBF8264B-1688-42C9-A9C9-610FE1E9482F}"/>
                </a:ext>
              </a:extLst>
            </p:cNvPr>
            <p:cNvGrpSpPr/>
            <p:nvPr/>
          </p:nvGrpSpPr>
          <p:grpSpPr>
            <a:xfrm>
              <a:off x="9261486" y="2990273"/>
              <a:ext cx="2203642" cy="681339"/>
              <a:chOff x="3731519" y="2326153"/>
              <a:chExt cx="1641893" cy="507653"/>
            </a:xfrm>
            <a:solidFill>
              <a:schemeClr val="bg1"/>
            </a:solidFill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FB1226D7-115F-45C8-84B8-5F51D312F6A1}"/>
                  </a:ext>
                </a:extLst>
              </p:cNvPr>
              <p:cNvSpPr/>
              <p:nvPr/>
            </p:nvSpPr>
            <p:spPr>
              <a:xfrm>
                <a:off x="3731519" y="2326153"/>
                <a:ext cx="320464" cy="507653"/>
              </a:xfrm>
              <a:custGeom>
                <a:avLst/>
                <a:gdLst/>
                <a:ahLst/>
                <a:cxnLst/>
                <a:rect l="l" t="t" r="r" b="b"/>
                <a:pathLst>
                  <a:path w="320464" h="507653">
                    <a:moveTo>
                      <a:pt x="157720" y="0"/>
                    </a:moveTo>
                    <a:cubicBezTo>
                      <a:pt x="205941" y="0"/>
                      <a:pt x="241827" y="12557"/>
                      <a:pt x="265379" y="37672"/>
                    </a:cubicBezTo>
                    <a:cubicBezTo>
                      <a:pt x="288931" y="62787"/>
                      <a:pt x="302939" y="99008"/>
                      <a:pt x="307404" y="146335"/>
                    </a:cubicBezTo>
                    <a:lnTo>
                      <a:pt x="214312" y="151358"/>
                    </a:lnTo>
                    <a:cubicBezTo>
                      <a:pt x="210517" y="101575"/>
                      <a:pt x="190872" y="76684"/>
                      <a:pt x="155376" y="76684"/>
                    </a:cubicBezTo>
                    <a:cubicBezTo>
                      <a:pt x="140866" y="76684"/>
                      <a:pt x="128811" y="81093"/>
                      <a:pt x="119211" y="89911"/>
                    </a:cubicBezTo>
                    <a:cubicBezTo>
                      <a:pt x="109612" y="98729"/>
                      <a:pt x="104812" y="110282"/>
                      <a:pt x="104812" y="124569"/>
                    </a:cubicBezTo>
                    <a:cubicBezTo>
                      <a:pt x="104812" y="134392"/>
                      <a:pt x="106765" y="143098"/>
                      <a:pt x="110672" y="150689"/>
                    </a:cubicBezTo>
                    <a:cubicBezTo>
                      <a:pt x="114579" y="158279"/>
                      <a:pt x="122448" y="166371"/>
                      <a:pt x="134280" y="174966"/>
                    </a:cubicBezTo>
                    <a:cubicBezTo>
                      <a:pt x="146112" y="183561"/>
                      <a:pt x="163748" y="193328"/>
                      <a:pt x="187188" y="204267"/>
                    </a:cubicBezTo>
                    <a:cubicBezTo>
                      <a:pt x="222684" y="221010"/>
                      <a:pt x="250031" y="237083"/>
                      <a:pt x="269230" y="252487"/>
                    </a:cubicBezTo>
                    <a:cubicBezTo>
                      <a:pt x="288429" y="267891"/>
                      <a:pt x="301767" y="283964"/>
                      <a:pt x="309246" y="300707"/>
                    </a:cubicBezTo>
                    <a:cubicBezTo>
                      <a:pt x="316725" y="317450"/>
                      <a:pt x="320464" y="337207"/>
                      <a:pt x="320464" y="359978"/>
                    </a:cubicBezTo>
                    <a:cubicBezTo>
                      <a:pt x="320464" y="388553"/>
                      <a:pt x="313990" y="414003"/>
                      <a:pt x="301042" y="436327"/>
                    </a:cubicBezTo>
                    <a:cubicBezTo>
                      <a:pt x="288094" y="458651"/>
                      <a:pt x="269621" y="476120"/>
                      <a:pt x="245622" y="488733"/>
                    </a:cubicBezTo>
                    <a:cubicBezTo>
                      <a:pt x="221623" y="501346"/>
                      <a:pt x="193439" y="507653"/>
                      <a:pt x="161069" y="507653"/>
                    </a:cubicBezTo>
                    <a:cubicBezTo>
                      <a:pt x="110393" y="507653"/>
                      <a:pt x="71437" y="493700"/>
                      <a:pt x="44202" y="465795"/>
                    </a:cubicBezTo>
                    <a:cubicBezTo>
                      <a:pt x="16966" y="437890"/>
                      <a:pt x="2232" y="396143"/>
                      <a:pt x="0" y="340556"/>
                    </a:cubicBezTo>
                    <a:lnTo>
                      <a:pt x="94096" y="332184"/>
                    </a:lnTo>
                    <a:cubicBezTo>
                      <a:pt x="95213" y="356518"/>
                      <a:pt x="98617" y="375772"/>
                      <a:pt x="104310" y="389948"/>
                    </a:cubicBezTo>
                    <a:cubicBezTo>
                      <a:pt x="110002" y="404124"/>
                      <a:pt x="117872" y="414170"/>
                      <a:pt x="127918" y="420086"/>
                    </a:cubicBezTo>
                    <a:cubicBezTo>
                      <a:pt x="137964" y="426002"/>
                      <a:pt x="150353" y="428960"/>
                      <a:pt x="165087" y="428960"/>
                    </a:cubicBezTo>
                    <a:cubicBezTo>
                      <a:pt x="178482" y="428960"/>
                      <a:pt x="190035" y="426058"/>
                      <a:pt x="199746" y="420254"/>
                    </a:cubicBezTo>
                    <a:cubicBezTo>
                      <a:pt x="209457" y="414449"/>
                      <a:pt x="216768" y="406859"/>
                      <a:pt x="221679" y="397483"/>
                    </a:cubicBezTo>
                    <a:cubicBezTo>
                      <a:pt x="226591" y="388107"/>
                      <a:pt x="229046" y="377949"/>
                      <a:pt x="229046" y="367010"/>
                    </a:cubicBezTo>
                    <a:cubicBezTo>
                      <a:pt x="229046" y="355625"/>
                      <a:pt x="226200" y="345244"/>
                      <a:pt x="220507" y="335868"/>
                    </a:cubicBezTo>
                    <a:cubicBezTo>
                      <a:pt x="214815" y="326492"/>
                      <a:pt x="204713" y="316892"/>
                      <a:pt x="190202" y="307070"/>
                    </a:cubicBezTo>
                    <a:cubicBezTo>
                      <a:pt x="175691" y="297247"/>
                      <a:pt x="155153" y="286531"/>
                      <a:pt x="128587" y="274923"/>
                    </a:cubicBezTo>
                    <a:cubicBezTo>
                      <a:pt x="87957" y="257063"/>
                      <a:pt x="58545" y="236804"/>
                      <a:pt x="40351" y="214145"/>
                    </a:cubicBezTo>
                    <a:cubicBezTo>
                      <a:pt x="22157" y="191486"/>
                      <a:pt x="13059" y="164530"/>
                      <a:pt x="13059" y="133276"/>
                    </a:cubicBezTo>
                    <a:cubicBezTo>
                      <a:pt x="13059" y="107380"/>
                      <a:pt x="19031" y="84330"/>
                      <a:pt x="30975" y="64126"/>
                    </a:cubicBezTo>
                    <a:cubicBezTo>
                      <a:pt x="42918" y="43923"/>
                      <a:pt x="59829" y="28184"/>
                      <a:pt x="81706" y="16911"/>
                    </a:cubicBezTo>
                    <a:cubicBezTo>
                      <a:pt x="103584" y="5637"/>
                      <a:pt x="128922" y="0"/>
                      <a:pt x="157720" y="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6"/>
                  </a:solidFill>
                </a:endParaRPr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588B8D12-A94B-42FE-B108-8987FE552EC5}"/>
                  </a:ext>
                </a:extLst>
              </p:cNvPr>
              <p:cNvSpPr/>
              <p:nvPr/>
            </p:nvSpPr>
            <p:spPr>
              <a:xfrm>
                <a:off x="4189649" y="2334525"/>
                <a:ext cx="381074" cy="490909"/>
              </a:xfrm>
              <a:custGeom>
                <a:avLst/>
                <a:gdLst/>
                <a:ahLst/>
                <a:cxnLst/>
                <a:rect l="l" t="t" r="r" b="b"/>
                <a:pathLst>
                  <a:path w="381074" h="490909">
                    <a:moveTo>
                      <a:pt x="191207" y="91082"/>
                    </a:moveTo>
                    <a:lnTo>
                      <a:pt x="138633" y="313432"/>
                    </a:lnTo>
                    <a:lnTo>
                      <a:pt x="243111" y="313432"/>
                    </a:lnTo>
                    <a:close/>
                    <a:moveTo>
                      <a:pt x="140642" y="0"/>
                    </a:moveTo>
                    <a:lnTo>
                      <a:pt x="241771" y="0"/>
                    </a:lnTo>
                    <a:lnTo>
                      <a:pt x="381074" y="490909"/>
                    </a:lnTo>
                    <a:lnTo>
                      <a:pt x="284299" y="490909"/>
                    </a:lnTo>
                    <a:lnTo>
                      <a:pt x="261528" y="393799"/>
                    </a:lnTo>
                    <a:lnTo>
                      <a:pt x="119546" y="393799"/>
                    </a:lnTo>
                    <a:lnTo>
                      <a:pt x="96441" y="490909"/>
                    </a:lnTo>
                    <a:lnTo>
                      <a:pt x="0" y="490909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6"/>
                  </a:solidFill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59CB5DD-2342-4DEF-B30D-415CAE54ED34}"/>
                  </a:ext>
                </a:extLst>
              </p:cNvPr>
              <p:cNvSpPr txBox="1"/>
              <p:nvPr/>
            </p:nvSpPr>
            <p:spPr>
              <a:xfrm>
                <a:off x="4708390" y="2334525"/>
                <a:ext cx="279945" cy="490909"/>
              </a:xfrm>
              <a:custGeom>
                <a:avLst/>
                <a:gdLst/>
                <a:ahLst/>
                <a:cxnLst/>
                <a:rect l="l" t="t" r="r" b="b"/>
                <a:pathLst>
                  <a:path w="279945" h="490909">
                    <a:moveTo>
                      <a:pt x="0" y="0"/>
                    </a:moveTo>
                    <a:lnTo>
                      <a:pt x="93092" y="0"/>
                    </a:lnTo>
                    <a:lnTo>
                      <a:pt x="93092" y="412886"/>
                    </a:lnTo>
                    <a:lnTo>
                      <a:pt x="279945" y="412886"/>
                    </a:lnTo>
                    <a:lnTo>
                      <a:pt x="279945" y="490909"/>
                    </a:lnTo>
                    <a:lnTo>
                      <a:pt x="0" y="490909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5400" b="1" spc="-150" dirty="0">
                  <a:solidFill>
                    <a:schemeClr val="accent6"/>
                  </a:solidFill>
                  <a:latin typeface="Arial Nova Cond" panose="020B0506020202020204" pitchFamily="34" charset="0"/>
                  <a:cs typeface="Arial" pitchFamily="34" charset="0"/>
                </a:endParaRP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6091424-4F8C-4F16-BB1F-509781BA6B46}"/>
                  </a:ext>
                </a:extLst>
              </p:cNvPr>
              <p:cNvSpPr txBox="1"/>
              <p:nvPr/>
            </p:nvSpPr>
            <p:spPr>
              <a:xfrm>
                <a:off x="5126002" y="2334525"/>
                <a:ext cx="247410" cy="490909"/>
              </a:xfrm>
              <a:custGeom>
                <a:avLst/>
                <a:gdLst/>
                <a:ahLst/>
                <a:cxnLst/>
                <a:rect l="l" t="t" r="r" b="b"/>
                <a:pathLst>
                  <a:path w="247410" h="490909">
                    <a:moveTo>
                      <a:pt x="0" y="0"/>
                    </a:moveTo>
                    <a:lnTo>
                      <a:pt x="238703" y="0"/>
                    </a:lnTo>
                    <a:lnTo>
                      <a:pt x="238703" y="77688"/>
                    </a:lnTo>
                    <a:lnTo>
                      <a:pt x="74621" y="77688"/>
                    </a:lnTo>
                    <a:lnTo>
                      <a:pt x="74621" y="193551"/>
                    </a:lnTo>
                    <a:lnTo>
                      <a:pt x="223300" y="193551"/>
                    </a:lnTo>
                    <a:lnTo>
                      <a:pt x="223300" y="271239"/>
                    </a:lnTo>
                    <a:lnTo>
                      <a:pt x="74621" y="271239"/>
                    </a:lnTo>
                    <a:lnTo>
                      <a:pt x="74621" y="413221"/>
                    </a:lnTo>
                    <a:lnTo>
                      <a:pt x="247410" y="413221"/>
                    </a:lnTo>
                    <a:lnTo>
                      <a:pt x="247410" y="490909"/>
                    </a:lnTo>
                    <a:lnTo>
                      <a:pt x="0" y="490909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ko-KR" altLang="en-US" sz="5400" b="1" spc="-150" dirty="0">
                  <a:solidFill>
                    <a:schemeClr val="accent6"/>
                  </a:solidFill>
                  <a:latin typeface="Arial Nova Cond" panose="020B0506020202020204" pitchFamily="34" charset="0"/>
                  <a:cs typeface="Arial" pitchFamily="34" charset="0"/>
                </a:endParaRPr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3D6D737-4F53-4CC0-B04C-51977739FA20}"/>
                </a:ext>
              </a:extLst>
            </p:cNvPr>
            <p:cNvSpPr txBox="1"/>
            <p:nvPr/>
          </p:nvSpPr>
          <p:spPr>
            <a:xfrm>
              <a:off x="7155985" y="3818056"/>
              <a:ext cx="4513633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GB" altLang="ko-KR" sz="2000" dirty="0">
                  <a:solidFill>
                    <a:schemeClr val="bg1"/>
                  </a:solidFill>
                  <a:cs typeface="Arial" pitchFamily="34" charset="0"/>
                </a:rPr>
                <a:t>ALLPPT Layout</a:t>
              </a:r>
            </a:p>
            <a:p>
              <a:r>
                <a:rPr lang="en-GB" altLang="ko-KR" sz="2000" dirty="0">
                  <a:solidFill>
                    <a:schemeClr val="bg1"/>
                  </a:solidFill>
                  <a:cs typeface="Arial" pitchFamily="34" charset="0"/>
                </a:rPr>
                <a:t>Clean Text Slide for your Presentation</a:t>
              </a:r>
              <a:endParaRPr lang="ko-KR" altLang="en-US" sz="20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ED4916B-6597-45A5-B3F6-E50021761435}"/>
                </a:ext>
              </a:extLst>
            </p:cNvPr>
            <p:cNvSpPr txBox="1"/>
            <p:nvPr/>
          </p:nvSpPr>
          <p:spPr>
            <a:xfrm>
              <a:off x="7155985" y="4533402"/>
              <a:ext cx="451363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Get a modern PowerPoint  Presentation that is beautifully designed.  Easy to change colors, photos and Text. You can simply impress your audience and add a unique zing and appeal to your Presentations.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618810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" name="Group 111">
            <a:extLst>
              <a:ext uri="{FF2B5EF4-FFF2-40B4-BE49-F238E27FC236}">
                <a16:creationId xmlns:a16="http://schemas.microsoft.com/office/drawing/2014/main" id="{3EBD99BB-A6E6-4AAB-9F33-012CB867360B}"/>
              </a:ext>
            </a:extLst>
          </p:cNvPr>
          <p:cNvGrpSpPr/>
          <p:nvPr/>
        </p:nvGrpSpPr>
        <p:grpSpPr>
          <a:xfrm>
            <a:off x="7265477" y="3614646"/>
            <a:ext cx="2525880" cy="2724573"/>
            <a:chOff x="7699225" y="3614646"/>
            <a:chExt cx="2525880" cy="2724573"/>
          </a:xfrm>
        </p:grpSpPr>
        <p:grpSp>
          <p:nvGrpSpPr>
            <p:cNvPr id="4" name="Graphic 56">
              <a:extLst>
                <a:ext uri="{FF2B5EF4-FFF2-40B4-BE49-F238E27FC236}">
                  <a16:creationId xmlns:a16="http://schemas.microsoft.com/office/drawing/2014/main" id="{ADC9BDD1-86AB-47D8-B01A-13B83224A887}"/>
                </a:ext>
              </a:extLst>
            </p:cNvPr>
            <p:cNvGrpSpPr/>
            <p:nvPr/>
          </p:nvGrpSpPr>
          <p:grpSpPr>
            <a:xfrm>
              <a:off x="7699225" y="3614646"/>
              <a:ext cx="1041198" cy="2724573"/>
              <a:chOff x="7281267" y="102961"/>
              <a:chExt cx="1041198" cy="2724573"/>
            </a:xfrm>
          </p:grpSpPr>
          <p:sp>
            <p:nvSpPr>
              <p:cNvPr id="5" name="Freeform: Shape 4">
                <a:extLst>
                  <a:ext uri="{FF2B5EF4-FFF2-40B4-BE49-F238E27FC236}">
                    <a16:creationId xmlns:a16="http://schemas.microsoft.com/office/drawing/2014/main" id="{218A39D9-AA61-4B29-A2EC-DAC0F364C855}"/>
                  </a:ext>
                </a:extLst>
              </p:cNvPr>
              <p:cNvSpPr/>
              <p:nvPr/>
            </p:nvSpPr>
            <p:spPr>
              <a:xfrm>
                <a:off x="7280760" y="103402"/>
                <a:ext cx="1038081" cy="2724573"/>
              </a:xfrm>
              <a:custGeom>
                <a:avLst/>
                <a:gdLst>
                  <a:gd name="connsiteX0" fmla="*/ 749609 w 1038080"/>
                  <a:gd name="connsiteY0" fmla="*/ 2580733 h 2724573"/>
                  <a:gd name="connsiteX1" fmla="*/ 745244 w 1038080"/>
                  <a:gd name="connsiteY1" fmla="*/ 2583539 h 2724573"/>
                  <a:gd name="connsiteX2" fmla="*/ 546357 w 1038080"/>
                  <a:gd name="connsiteY2" fmla="*/ 2693270 h 2724573"/>
                  <a:gd name="connsiteX3" fmla="*/ 448783 w 1038080"/>
                  <a:gd name="connsiteY3" fmla="*/ 2717274 h 2724573"/>
                  <a:gd name="connsiteX4" fmla="*/ 185990 w 1038080"/>
                  <a:gd name="connsiteY4" fmla="*/ 2696699 h 2724573"/>
                  <a:gd name="connsiteX5" fmla="*/ 76259 w 1038080"/>
                  <a:gd name="connsiteY5" fmla="*/ 2635287 h 2724573"/>
                  <a:gd name="connsiteX6" fmla="*/ 819 w 1038080"/>
                  <a:gd name="connsiteY6" fmla="*/ 2495006 h 2724573"/>
                  <a:gd name="connsiteX7" fmla="*/ 15782 w 1038080"/>
                  <a:gd name="connsiteY7" fmla="*/ 2394939 h 2724573"/>
                  <a:gd name="connsiteX8" fmla="*/ 66595 w 1038080"/>
                  <a:gd name="connsiteY8" fmla="*/ 2295495 h 2724573"/>
                  <a:gd name="connsiteX9" fmla="*/ 79376 w 1038080"/>
                  <a:gd name="connsiteY9" fmla="*/ 2283025 h 2724573"/>
                  <a:gd name="connsiteX10" fmla="*/ 109926 w 1038080"/>
                  <a:gd name="connsiteY10" fmla="*/ 2293001 h 2724573"/>
                  <a:gd name="connsiteX11" fmla="*/ 117408 w 1038080"/>
                  <a:gd name="connsiteY11" fmla="*/ 2319810 h 2724573"/>
                  <a:gd name="connsiteX12" fmla="*/ 189107 w 1038080"/>
                  <a:gd name="connsiteY12" fmla="*/ 2424242 h 2724573"/>
                  <a:gd name="connsiteX13" fmla="*/ 278575 w 1038080"/>
                  <a:gd name="connsiteY13" fmla="*/ 2450116 h 2724573"/>
                  <a:gd name="connsiteX14" fmla="*/ 421662 w 1038080"/>
                  <a:gd name="connsiteY14" fmla="*/ 2412084 h 2724573"/>
                  <a:gd name="connsiteX15" fmla="*/ 513624 w 1038080"/>
                  <a:gd name="connsiteY15" fmla="*/ 2307029 h 2724573"/>
                  <a:gd name="connsiteX16" fmla="*/ 542616 w 1038080"/>
                  <a:gd name="connsiteY16" fmla="*/ 2186075 h 2724573"/>
                  <a:gd name="connsiteX17" fmla="*/ 533887 w 1038080"/>
                  <a:gd name="connsiteY17" fmla="*/ 1963807 h 2724573"/>
                  <a:gd name="connsiteX18" fmla="*/ 505207 w 1038080"/>
                  <a:gd name="connsiteY18" fmla="*/ 1810122 h 2724573"/>
                  <a:gd name="connsiteX19" fmla="*/ 466241 w 1038080"/>
                  <a:gd name="connsiteY19" fmla="*/ 1667658 h 2724573"/>
                  <a:gd name="connsiteX20" fmla="*/ 462811 w 1038080"/>
                  <a:gd name="connsiteY20" fmla="*/ 1653630 h 2724573"/>
                  <a:gd name="connsiteX21" fmla="*/ 472164 w 1038080"/>
                  <a:gd name="connsiteY21" fmla="*/ 1632744 h 2724573"/>
                  <a:gd name="connsiteX22" fmla="*/ 494920 w 1038080"/>
                  <a:gd name="connsiteY22" fmla="*/ 1634303 h 2724573"/>
                  <a:gd name="connsiteX23" fmla="*/ 503337 w 1038080"/>
                  <a:gd name="connsiteY23" fmla="*/ 1643966 h 2724573"/>
                  <a:gd name="connsiteX24" fmla="*/ 567866 w 1038080"/>
                  <a:gd name="connsiteY24" fmla="*/ 1717848 h 2724573"/>
                  <a:gd name="connsiteX25" fmla="*/ 572542 w 1038080"/>
                  <a:gd name="connsiteY25" fmla="*/ 1720342 h 2724573"/>
                  <a:gd name="connsiteX26" fmla="*/ 567866 w 1038080"/>
                  <a:gd name="connsiteY26" fmla="*/ 1684492 h 2724573"/>
                  <a:gd name="connsiteX27" fmla="*/ 531082 w 1038080"/>
                  <a:gd name="connsiteY27" fmla="*/ 1416399 h 2724573"/>
                  <a:gd name="connsiteX28" fmla="*/ 513624 w 1038080"/>
                  <a:gd name="connsiteY28" fmla="*/ 1272377 h 2724573"/>
                  <a:gd name="connsiteX29" fmla="*/ 487439 w 1038080"/>
                  <a:gd name="connsiteY29" fmla="*/ 1031093 h 2724573"/>
                  <a:gd name="connsiteX30" fmla="*/ 475904 w 1038080"/>
                  <a:gd name="connsiteY30" fmla="*/ 918868 h 2724573"/>
                  <a:gd name="connsiteX31" fmla="*/ 464370 w 1038080"/>
                  <a:gd name="connsiteY31" fmla="*/ 807579 h 2724573"/>
                  <a:gd name="connsiteX32" fmla="*/ 457824 w 1038080"/>
                  <a:gd name="connsiteY32" fmla="*/ 709693 h 2724573"/>
                  <a:gd name="connsiteX33" fmla="*/ 447848 w 1038080"/>
                  <a:gd name="connsiteY33" fmla="*/ 571594 h 2724573"/>
                  <a:gd name="connsiteX34" fmla="*/ 441302 w 1038080"/>
                  <a:gd name="connsiteY34" fmla="*/ 409492 h 2724573"/>
                  <a:gd name="connsiteX35" fmla="*/ 441302 w 1038080"/>
                  <a:gd name="connsiteY35" fmla="*/ 215592 h 2724573"/>
                  <a:gd name="connsiteX36" fmla="*/ 457824 w 1038080"/>
                  <a:gd name="connsiteY36" fmla="*/ 46631 h 2724573"/>
                  <a:gd name="connsiteX37" fmla="*/ 464058 w 1038080"/>
                  <a:gd name="connsiteY37" fmla="*/ 18575 h 2724573"/>
                  <a:gd name="connsiteX38" fmla="*/ 492115 w 1038080"/>
                  <a:gd name="connsiteY38" fmla="*/ 1117 h 2724573"/>
                  <a:gd name="connsiteX39" fmla="*/ 573166 w 1038080"/>
                  <a:gd name="connsiteY39" fmla="*/ 20445 h 2724573"/>
                  <a:gd name="connsiteX40" fmla="*/ 733710 w 1038080"/>
                  <a:gd name="connsiteY40" fmla="*/ 42578 h 2724573"/>
                  <a:gd name="connsiteX41" fmla="*/ 836271 w 1038080"/>
                  <a:gd name="connsiteY41" fmla="*/ 35097 h 2724573"/>
                  <a:gd name="connsiteX42" fmla="*/ 895501 w 1038080"/>
                  <a:gd name="connsiteY42" fmla="*/ 7352 h 2724573"/>
                  <a:gd name="connsiteX43" fmla="*/ 909529 w 1038080"/>
                  <a:gd name="connsiteY43" fmla="*/ 806 h 2724573"/>
                  <a:gd name="connsiteX44" fmla="*/ 934468 w 1038080"/>
                  <a:gd name="connsiteY44" fmla="*/ 23874 h 2724573"/>
                  <a:gd name="connsiteX45" fmla="*/ 934780 w 1038080"/>
                  <a:gd name="connsiteY45" fmla="*/ 187535 h 2724573"/>
                  <a:gd name="connsiteX46" fmla="*/ 934156 w 1038080"/>
                  <a:gd name="connsiteY46" fmla="*/ 299449 h 2724573"/>
                  <a:gd name="connsiteX47" fmla="*/ 935091 w 1038080"/>
                  <a:gd name="connsiteY47" fmla="*/ 463110 h 2724573"/>
                  <a:gd name="connsiteX48" fmla="*/ 934156 w 1038080"/>
                  <a:gd name="connsiteY48" fmla="*/ 727462 h 2724573"/>
                  <a:gd name="connsiteX49" fmla="*/ 935403 w 1038080"/>
                  <a:gd name="connsiteY49" fmla="*/ 886136 h 2724573"/>
                  <a:gd name="connsiteX50" fmla="*/ 933533 w 1038080"/>
                  <a:gd name="connsiteY50" fmla="*/ 1186961 h 2724573"/>
                  <a:gd name="connsiteX51" fmla="*/ 928233 w 1038080"/>
                  <a:gd name="connsiteY51" fmla="*/ 1538911 h 2724573"/>
                  <a:gd name="connsiteX52" fmla="*/ 922934 w 1038080"/>
                  <a:gd name="connsiteY52" fmla="*/ 1667347 h 2724573"/>
                  <a:gd name="connsiteX53" fmla="*/ 918569 w 1038080"/>
                  <a:gd name="connsiteY53" fmla="*/ 1777701 h 2724573"/>
                  <a:gd name="connsiteX54" fmla="*/ 929168 w 1038080"/>
                  <a:gd name="connsiteY54" fmla="*/ 1784559 h 2724573"/>
                  <a:gd name="connsiteX55" fmla="*/ 967200 w 1038080"/>
                  <a:gd name="connsiteY55" fmla="*/ 1767414 h 2724573"/>
                  <a:gd name="connsiteX56" fmla="*/ 990580 w 1038080"/>
                  <a:gd name="connsiteY56" fmla="*/ 1773025 h 2724573"/>
                  <a:gd name="connsiteX57" fmla="*/ 991516 w 1038080"/>
                  <a:gd name="connsiteY57" fmla="*/ 1797652 h 2724573"/>
                  <a:gd name="connsiteX58" fmla="*/ 985904 w 1038080"/>
                  <a:gd name="connsiteY58" fmla="*/ 1805134 h 2724573"/>
                  <a:gd name="connsiteX59" fmla="*/ 932286 w 1038080"/>
                  <a:gd name="connsiteY59" fmla="*/ 1929828 h 2724573"/>
                  <a:gd name="connsiteX60" fmla="*/ 935091 w 1038080"/>
                  <a:gd name="connsiteY60" fmla="*/ 2148044 h 2724573"/>
                  <a:gd name="connsiteX61" fmla="*/ 959095 w 1038080"/>
                  <a:gd name="connsiteY61" fmla="*/ 2227536 h 2724573"/>
                  <a:gd name="connsiteX62" fmla="*/ 980917 w 1038080"/>
                  <a:gd name="connsiteY62" fmla="*/ 2265256 h 2724573"/>
                  <a:gd name="connsiteX63" fmla="*/ 1026742 w 1038080"/>
                  <a:gd name="connsiteY63" fmla="*/ 2360648 h 2724573"/>
                  <a:gd name="connsiteX64" fmla="*/ 1041082 w 1038080"/>
                  <a:gd name="connsiteY64" fmla="*/ 2493759 h 2724573"/>
                  <a:gd name="connsiteX65" fmla="*/ 1039211 w 1038080"/>
                  <a:gd name="connsiteY65" fmla="*/ 2607231 h 2724573"/>
                  <a:gd name="connsiteX66" fmla="*/ 1037964 w 1038080"/>
                  <a:gd name="connsiteY66" fmla="*/ 2620635 h 2724573"/>
                  <a:gd name="connsiteX67" fmla="*/ 1010220 w 1038080"/>
                  <a:gd name="connsiteY67" fmla="*/ 2642457 h 2724573"/>
                  <a:gd name="connsiteX68" fmla="*/ 923557 w 1038080"/>
                  <a:gd name="connsiteY68" fmla="*/ 2639340 h 2724573"/>
                  <a:gd name="connsiteX69" fmla="*/ 770183 w 1038080"/>
                  <a:gd name="connsiteY69" fmla="*/ 2633417 h 2724573"/>
                  <a:gd name="connsiteX70" fmla="*/ 745868 w 1038080"/>
                  <a:gd name="connsiteY70" fmla="*/ 2605049 h 2724573"/>
                  <a:gd name="connsiteX71" fmla="*/ 749609 w 1038080"/>
                  <a:gd name="connsiteY71" fmla="*/ 2580733 h 27245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</a:cxnLst>
                <a:rect l="l" t="t" r="r" b="b"/>
                <a:pathLst>
                  <a:path w="1038080" h="2724573">
                    <a:moveTo>
                      <a:pt x="749609" y="2580733"/>
                    </a:moveTo>
                    <a:cubicBezTo>
                      <a:pt x="747115" y="2582292"/>
                      <a:pt x="746179" y="2582915"/>
                      <a:pt x="745244" y="2583539"/>
                    </a:cubicBezTo>
                    <a:cubicBezTo>
                      <a:pt x="688197" y="2636534"/>
                      <a:pt x="619926" y="2669890"/>
                      <a:pt x="546357" y="2693270"/>
                    </a:cubicBezTo>
                    <a:cubicBezTo>
                      <a:pt x="514560" y="2703245"/>
                      <a:pt x="481827" y="2711974"/>
                      <a:pt x="448783" y="2717274"/>
                    </a:cubicBezTo>
                    <a:cubicBezTo>
                      <a:pt x="359627" y="2731613"/>
                      <a:pt x="271717" y="2726937"/>
                      <a:pt x="185990" y="2696699"/>
                    </a:cubicBezTo>
                    <a:cubicBezTo>
                      <a:pt x="145776" y="2682359"/>
                      <a:pt x="109303" y="2661785"/>
                      <a:pt x="76259" y="2635287"/>
                    </a:cubicBezTo>
                    <a:cubicBezTo>
                      <a:pt x="31681" y="2599126"/>
                      <a:pt x="6742" y="2552053"/>
                      <a:pt x="819" y="2495006"/>
                    </a:cubicBezTo>
                    <a:cubicBezTo>
                      <a:pt x="-2610" y="2460403"/>
                      <a:pt x="5183" y="2427359"/>
                      <a:pt x="15782" y="2394939"/>
                    </a:cubicBezTo>
                    <a:cubicBezTo>
                      <a:pt x="27316" y="2359089"/>
                      <a:pt x="46020" y="2326980"/>
                      <a:pt x="66595" y="2295495"/>
                    </a:cubicBezTo>
                    <a:cubicBezTo>
                      <a:pt x="70024" y="2290507"/>
                      <a:pt x="74388" y="2286454"/>
                      <a:pt x="79376" y="2283025"/>
                    </a:cubicBezTo>
                    <a:cubicBezTo>
                      <a:pt x="91534" y="2274608"/>
                      <a:pt x="105250" y="2278661"/>
                      <a:pt x="109926" y="2293001"/>
                    </a:cubicBezTo>
                    <a:cubicBezTo>
                      <a:pt x="112732" y="2301729"/>
                      <a:pt x="114602" y="2311082"/>
                      <a:pt x="117408" y="2319810"/>
                    </a:cubicBezTo>
                    <a:cubicBezTo>
                      <a:pt x="130501" y="2362206"/>
                      <a:pt x="151699" y="2398991"/>
                      <a:pt x="189107" y="2424242"/>
                    </a:cubicBezTo>
                    <a:cubicBezTo>
                      <a:pt x="215917" y="2442322"/>
                      <a:pt x="245843" y="2450739"/>
                      <a:pt x="278575" y="2450116"/>
                    </a:cubicBezTo>
                    <a:cubicBezTo>
                      <a:pt x="329388" y="2449181"/>
                      <a:pt x="376772" y="2434529"/>
                      <a:pt x="421662" y="2412084"/>
                    </a:cubicBezTo>
                    <a:cubicBezTo>
                      <a:pt x="466241" y="2389639"/>
                      <a:pt x="494920" y="2352542"/>
                      <a:pt x="513624" y="2307029"/>
                    </a:cubicBezTo>
                    <a:cubicBezTo>
                      <a:pt x="529523" y="2268062"/>
                      <a:pt x="537316" y="2227536"/>
                      <a:pt x="542616" y="2186075"/>
                    </a:cubicBezTo>
                    <a:cubicBezTo>
                      <a:pt x="551968" y="2111570"/>
                      <a:pt x="545110" y="2037689"/>
                      <a:pt x="533887" y="1963807"/>
                    </a:cubicBezTo>
                    <a:cubicBezTo>
                      <a:pt x="525782" y="1912371"/>
                      <a:pt x="517365" y="1860935"/>
                      <a:pt x="505207" y="1810122"/>
                    </a:cubicBezTo>
                    <a:cubicBezTo>
                      <a:pt x="493673" y="1762114"/>
                      <a:pt x="480892" y="1714730"/>
                      <a:pt x="466241" y="1667658"/>
                    </a:cubicBezTo>
                    <a:cubicBezTo>
                      <a:pt x="464682" y="1662982"/>
                      <a:pt x="463747" y="1658306"/>
                      <a:pt x="462811" y="1653630"/>
                    </a:cubicBezTo>
                    <a:cubicBezTo>
                      <a:pt x="461253" y="1644901"/>
                      <a:pt x="464682" y="1637108"/>
                      <a:pt x="472164" y="1632744"/>
                    </a:cubicBezTo>
                    <a:cubicBezTo>
                      <a:pt x="479645" y="1628380"/>
                      <a:pt x="488062" y="1629003"/>
                      <a:pt x="494920" y="1634303"/>
                    </a:cubicBezTo>
                    <a:cubicBezTo>
                      <a:pt x="498349" y="1637108"/>
                      <a:pt x="501155" y="1640225"/>
                      <a:pt x="503337" y="1643966"/>
                    </a:cubicBezTo>
                    <a:cubicBezTo>
                      <a:pt x="521418" y="1671399"/>
                      <a:pt x="543863" y="1695403"/>
                      <a:pt x="567866" y="1717848"/>
                    </a:cubicBezTo>
                    <a:cubicBezTo>
                      <a:pt x="569113" y="1719095"/>
                      <a:pt x="570049" y="1720653"/>
                      <a:pt x="572542" y="1720342"/>
                    </a:cubicBezTo>
                    <a:cubicBezTo>
                      <a:pt x="570984" y="1708184"/>
                      <a:pt x="569425" y="1696338"/>
                      <a:pt x="567866" y="1684492"/>
                    </a:cubicBezTo>
                    <a:cubicBezTo>
                      <a:pt x="555709" y="1595024"/>
                      <a:pt x="541681" y="1505867"/>
                      <a:pt x="531082" y="1416399"/>
                    </a:cubicBezTo>
                    <a:cubicBezTo>
                      <a:pt x="525470" y="1368392"/>
                      <a:pt x="520483" y="1320384"/>
                      <a:pt x="513624" y="1272377"/>
                    </a:cubicBezTo>
                    <a:cubicBezTo>
                      <a:pt x="502090" y="1192261"/>
                      <a:pt x="495232" y="1111833"/>
                      <a:pt x="487439" y="1031093"/>
                    </a:cubicBezTo>
                    <a:cubicBezTo>
                      <a:pt x="484009" y="993685"/>
                      <a:pt x="479022" y="956277"/>
                      <a:pt x="475904" y="918868"/>
                    </a:cubicBezTo>
                    <a:cubicBezTo>
                      <a:pt x="472475" y="881772"/>
                      <a:pt x="466552" y="844987"/>
                      <a:pt x="464370" y="807579"/>
                    </a:cubicBezTo>
                    <a:cubicBezTo>
                      <a:pt x="462500" y="774846"/>
                      <a:pt x="459382" y="742426"/>
                      <a:pt x="457824" y="709693"/>
                    </a:cubicBezTo>
                    <a:cubicBezTo>
                      <a:pt x="455642" y="663556"/>
                      <a:pt x="450030" y="617731"/>
                      <a:pt x="447848" y="571594"/>
                    </a:cubicBezTo>
                    <a:cubicBezTo>
                      <a:pt x="445043" y="517664"/>
                      <a:pt x="440678" y="463734"/>
                      <a:pt x="441302" y="409492"/>
                    </a:cubicBezTo>
                    <a:cubicBezTo>
                      <a:pt x="441925" y="344962"/>
                      <a:pt x="440366" y="280121"/>
                      <a:pt x="441302" y="215592"/>
                    </a:cubicBezTo>
                    <a:cubicBezTo>
                      <a:pt x="442237" y="158856"/>
                      <a:pt x="446289" y="102120"/>
                      <a:pt x="457824" y="46631"/>
                    </a:cubicBezTo>
                    <a:cubicBezTo>
                      <a:pt x="459694" y="37279"/>
                      <a:pt x="461876" y="27927"/>
                      <a:pt x="464058" y="18575"/>
                    </a:cubicBezTo>
                    <a:cubicBezTo>
                      <a:pt x="467799" y="2988"/>
                      <a:pt x="476528" y="-2624"/>
                      <a:pt x="492115" y="1117"/>
                    </a:cubicBezTo>
                    <a:cubicBezTo>
                      <a:pt x="519236" y="7352"/>
                      <a:pt x="546045" y="14522"/>
                      <a:pt x="573166" y="20445"/>
                    </a:cubicBezTo>
                    <a:cubicBezTo>
                      <a:pt x="626161" y="31979"/>
                      <a:pt x="679468" y="39149"/>
                      <a:pt x="733710" y="42578"/>
                    </a:cubicBezTo>
                    <a:cubicBezTo>
                      <a:pt x="768624" y="44760"/>
                      <a:pt x="802604" y="41643"/>
                      <a:pt x="836271" y="35097"/>
                    </a:cubicBezTo>
                    <a:cubicBezTo>
                      <a:pt x="858093" y="30732"/>
                      <a:pt x="878355" y="22004"/>
                      <a:pt x="895501" y="7352"/>
                    </a:cubicBezTo>
                    <a:cubicBezTo>
                      <a:pt x="899553" y="3923"/>
                      <a:pt x="904230" y="1741"/>
                      <a:pt x="909529" y="806"/>
                    </a:cubicBezTo>
                    <a:cubicBezTo>
                      <a:pt x="923245" y="-1065"/>
                      <a:pt x="933844" y="8911"/>
                      <a:pt x="934468" y="23874"/>
                    </a:cubicBezTo>
                    <a:cubicBezTo>
                      <a:pt x="936027" y="78428"/>
                      <a:pt x="935403" y="132982"/>
                      <a:pt x="934780" y="187535"/>
                    </a:cubicBezTo>
                    <a:cubicBezTo>
                      <a:pt x="934468" y="224944"/>
                      <a:pt x="934468" y="262352"/>
                      <a:pt x="934156" y="299449"/>
                    </a:cubicBezTo>
                    <a:cubicBezTo>
                      <a:pt x="933844" y="354003"/>
                      <a:pt x="935403" y="408556"/>
                      <a:pt x="935091" y="463110"/>
                    </a:cubicBezTo>
                    <a:cubicBezTo>
                      <a:pt x="935091" y="551331"/>
                      <a:pt x="934468" y="639241"/>
                      <a:pt x="934156" y="727462"/>
                    </a:cubicBezTo>
                    <a:cubicBezTo>
                      <a:pt x="934156" y="780457"/>
                      <a:pt x="936027" y="833141"/>
                      <a:pt x="935403" y="886136"/>
                    </a:cubicBezTo>
                    <a:cubicBezTo>
                      <a:pt x="933844" y="986515"/>
                      <a:pt x="936962" y="1086894"/>
                      <a:pt x="933533" y="1186961"/>
                    </a:cubicBezTo>
                    <a:cubicBezTo>
                      <a:pt x="929792" y="1304174"/>
                      <a:pt x="930104" y="1421387"/>
                      <a:pt x="928233" y="1538911"/>
                    </a:cubicBezTo>
                    <a:cubicBezTo>
                      <a:pt x="927610" y="1581619"/>
                      <a:pt x="921998" y="1624327"/>
                      <a:pt x="922934" y="1667347"/>
                    </a:cubicBezTo>
                    <a:cubicBezTo>
                      <a:pt x="923869" y="1704443"/>
                      <a:pt x="918569" y="1740916"/>
                      <a:pt x="918569" y="1777701"/>
                    </a:cubicBezTo>
                    <a:cubicBezTo>
                      <a:pt x="918569" y="1789547"/>
                      <a:pt x="918258" y="1789547"/>
                      <a:pt x="929168" y="1784559"/>
                    </a:cubicBezTo>
                    <a:cubicBezTo>
                      <a:pt x="941638" y="1778636"/>
                      <a:pt x="954107" y="1772713"/>
                      <a:pt x="967200" y="1767414"/>
                    </a:cubicBezTo>
                    <a:cubicBezTo>
                      <a:pt x="976552" y="1763673"/>
                      <a:pt x="984969" y="1766167"/>
                      <a:pt x="990580" y="1773025"/>
                    </a:cubicBezTo>
                    <a:cubicBezTo>
                      <a:pt x="996503" y="1780507"/>
                      <a:pt x="996815" y="1789235"/>
                      <a:pt x="991516" y="1797652"/>
                    </a:cubicBezTo>
                    <a:cubicBezTo>
                      <a:pt x="989957" y="1800146"/>
                      <a:pt x="988086" y="1802952"/>
                      <a:pt x="985904" y="1805134"/>
                    </a:cubicBezTo>
                    <a:cubicBezTo>
                      <a:pt x="955354" y="1841295"/>
                      <a:pt x="941638" y="1884627"/>
                      <a:pt x="932286" y="1929828"/>
                    </a:cubicBezTo>
                    <a:cubicBezTo>
                      <a:pt x="917322" y="2002774"/>
                      <a:pt x="922310" y="2075409"/>
                      <a:pt x="935091" y="2148044"/>
                    </a:cubicBezTo>
                    <a:cubicBezTo>
                      <a:pt x="940079" y="2175476"/>
                      <a:pt x="948808" y="2201662"/>
                      <a:pt x="959095" y="2227536"/>
                    </a:cubicBezTo>
                    <a:cubicBezTo>
                      <a:pt x="964706" y="2241253"/>
                      <a:pt x="971253" y="2254346"/>
                      <a:pt x="980917" y="2265256"/>
                    </a:cubicBezTo>
                    <a:cubicBezTo>
                      <a:pt x="1005544" y="2292689"/>
                      <a:pt x="1018013" y="2325733"/>
                      <a:pt x="1026742" y="2360648"/>
                    </a:cubicBezTo>
                    <a:cubicBezTo>
                      <a:pt x="1037653" y="2404291"/>
                      <a:pt x="1041082" y="2448869"/>
                      <a:pt x="1041082" y="2493759"/>
                    </a:cubicBezTo>
                    <a:cubicBezTo>
                      <a:pt x="1041082" y="2531479"/>
                      <a:pt x="1041393" y="2569511"/>
                      <a:pt x="1039211" y="2607231"/>
                    </a:cubicBezTo>
                    <a:cubicBezTo>
                      <a:pt x="1038899" y="2611907"/>
                      <a:pt x="1038588" y="2616271"/>
                      <a:pt x="1037964" y="2620635"/>
                    </a:cubicBezTo>
                    <a:cubicBezTo>
                      <a:pt x="1035470" y="2634040"/>
                      <a:pt x="1023624" y="2644016"/>
                      <a:pt x="1010220" y="2642457"/>
                    </a:cubicBezTo>
                    <a:cubicBezTo>
                      <a:pt x="981228" y="2639028"/>
                      <a:pt x="952237" y="2640898"/>
                      <a:pt x="923557" y="2639340"/>
                    </a:cubicBezTo>
                    <a:cubicBezTo>
                      <a:pt x="872432" y="2636534"/>
                      <a:pt x="821308" y="2633417"/>
                      <a:pt x="770183" y="2633417"/>
                    </a:cubicBezTo>
                    <a:cubicBezTo>
                      <a:pt x="753349" y="2633417"/>
                      <a:pt x="743997" y="2621571"/>
                      <a:pt x="745868" y="2605049"/>
                    </a:cubicBezTo>
                    <a:cubicBezTo>
                      <a:pt x="746803" y="2597255"/>
                      <a:pt x="748050" y="2589774"/>
                      <a:pt x="749609" y="2580733"/>
                    </a:cubicBezTo>
                    <a:close/>
                  </a:path>
                </a:pathLst>
              </a:custGeom>
              <a:solidFill>
                <a:schemeClr val="tx1"/>
              </a:solidFill>
              <a:ln w="31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" name="Freeform: Shape 5">
                <a:extLst>
                  <a:ext uri="{FF2B5EF4-FFF2-40B4-BE49-F238E27FC236}">
                    <a16:creationId xmlns:a16="http://schemas.microsoft.com/office/drawing/2014/main" id="{43D03C3E-E12C-4551-A6C0-BEA1F18DAB9E}"/>
                  </a:ext>
                </a:extLst>
              </p:cNvPr>
              <p:cNvSpPr/>
              <p:nvPr/>
            </p:nvSpPr>
            <p:spPr>
              <a:xfrm>
                <a:off x="7845193" y="2095294"/>
                <a:ext cx="102873" cy="187042"/>
              </a:xfrm>
              <a:custGeom>
                <a:avLst/>
                <a:gdLst>
                  <a:gd name="connsiteX0" fmla="*/ 5928 w 102872"/>
                  <a:gd name="connsiteY0" fmla="*/ 120925 h 187041"/>
                  <a:gd name="connsiteX1" fmla="*/ 628 w 102872"/>
                  <a:gd name="connsiteY1" fmla="*/ 11506 h 187041"/>
                  <a:gd name="connsiteX2" fmla="*/ 11227 w 102872"/>
                  <a:gd name="connsiteY2" fmla="*/ 1219 h 187041"/>
                  <a:gd name="connsiteX3" fmla="*/ 82615 w 102872"/>
                  <a:gd name="connsiteY3" fmla="*/ 12441 h 187041"/>
                  <a:gd name="connsiteX4" fmla="*/ 89473 w 102872"/>
                  <a:gd name="connsiteY4" fmla="*/ 17741 h 187041"/>
                  <a:gd name="connsiteX5" fmla="*/ 93526 w 102872"/>
                  <a:gd name="connsiteY5" fmla="*/ 167997 h 187041"/>
                  <a:gd name="connsiteX6" fmla="*/ 74510 w 102872"/>
                  <a:gd name="connsiteY6" fmla="*/ 185143 h 187041"/>
                  <a:gd name="connsiteX7" fmla="*/ 10604 w 102872"/>
                  <a:gd name="connsiteY7" fmla="*/ 182649 h 187041"/>
                  <a:gd name="connsiteX8" fmla="*/ 5928 w 102872"/>
                  <a:gd name="connsiteY8" fmla="*/ 176414 h 187041"/>
                  <a:gd name="connsiteX9" fmla="*/ 5928 w 102872"/>
                  <a:gd name="connsiteY9" fmla="*/ 120925 h 1870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2872" h="187041">
                    <a:moveTo>
                      <a:pt x="5928" y="120925"/>
                    </a:moveTo>
                    <a:cubicBezTo>
                      <a:pt x="7486" y="84140"/>
                      <a:pt x="3746" y="47667"/>
                      <a:pt x="628" y="11506"/>
                    </a:cubicBezTo>
                    <a:cubicBezTo>
                      <a:pt x="-619" y="-2834"/>
                      <a:pt x="-1242" y="-340"/>
                      <a:pt x="11227" y="1219"/>
                    </a:cubicBezTo>
                    <a:cubicBezTo>
                      <a:pt x="35231" y="4336"/>
                      <a:pt x="58923" y="8700"/>
                      <a:pt x="82615" y="12441"/>
                    </a:cubicBezTo>
                    <a:cubicBezTo>
                      <a:pt x="86044" y="13065"/>
                      <a:pt x="88538" y="14312"/>
                      <a:pt x="89473" y="17741"/>
                    </a:cubicBezTo>
                    <a:cubicBezTo>
                      <a:pt x="103189" y="67618"/>
                      <a:pt x="110359" y="117496"/>
                      <a:pt x="93526" y="167997"/>
                    </a:cubicBezTo>
                    <a:cubicBezTo>
                      <a:pt x="90408" y="177661"/>
                      <a:pt x="84485" y="182961"/>
                      <a:pt x="74510" y="185143"/>
                    </a:cubicBezTo>
                    <a:cubicBezTo>
                      <a:pt x="53000" y="189507"/>
                      <a:pt x="31802" y="187949"/>
                      <a:pt x="10604" y="182649"/>
                    </a:cubicBezTo>
                    <a:cubicBezTo>
                      <a:pt x="6863" y="181714"/>
                      <a:pt x="5928" y="180155"/>
                      <a:pt x="5928" y="176414"/>
                    </a:cubicBezTo>
                    <a:cubicBezTo>
                      <a:pt x="5928" y="157710"/>
                      <a:pt x="5928" y="139318"/>
                      <a:pt x="5928" y="120925"/>
                    </a:cubicBezTo>
                    <a:close/>
                  </a:path>
                </a:pathLst>
              </a:custGeom>
              <a:solidFill>
                <a:srgbClr val="FEFEFE"/>
              </a:solidFill>
              <a:ln w="31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" name="Freeform: Shape 6">
                <a:extLst>
                  <a:ext uri="{FF2B5EF4-FFF2-40B4-BE49-F238E27FC236}">
                    <a16:creationId xmlns:a16="http://schemas.microsoft.com/office/drawing/2014/main" id="{CE0AA337-93D7-4939-9BA8-5585567CA7B2}"/>
                  </a:ext>
                </a:extLst>
              </p:cNvPr>
              <p:cNvSpPr/>
              <p:nvPr/>
            </p:nvSpPr>
            <p:spPr>
              <a:xfrm>
                <a:off x="7853926" y="2134856"/>
                <a:ext cx="59230" cy="96638"/>
              </a:xfrm>
              <a:custGeom>
                <a:avLst/>
                <a:gdLst>
                  <a:gd name="connsiteX0" fmla="*/ 0 w 59229"/>
                  <a:gd name="connsiteY0" fmla="*/ 45825 h 96638"/>
                  <a:gd name="connsiteX1" fmla="*/ 0 w 59229"/>
                  <a:gd name="connsiteY1" fmla="*/ 13716 h 96638"/>
                  <a:gd name="connsiteX2" fmla="*/ 13716 w 59229"/>
                  <a:gd name="connsiteY2" fmla="*/ 0 h 96638"/>
                  <a:gd name="connsiteX3" fmla="*/ 46760 w 59229"/>
                  <a:gd name="connsiteY3" fmla="*/ 6235 h 96638"/>
                  <a:gd name="connsiteX4" fmla="*/ 57048 w 59229"/>
                  <a:gd name="connsiteY4" fmla="*/ 19016 h 96638"/>
                  <a:gd name="connsiteX5" fmla="*/ 57359 w 59229"/>
                  <a:gd name="connsiteY5" fmla="*/ 78246 h 96638"/>
                  <a:gd name="connsiteX6" fmla="*/ 27121 w 59229"/>
                  <a:gd name="connsiteY6" fmla="*/ 97262 h 96638"/>
                  <a:gd name="connsiteX7" fmla="*/ 25874 w 59229"/>
                  <a:gd name="connsiteY7" fmla="*/ 96950 h 96638"/>
                  <a:gd name="connsiteX8" fmla="*/ 1559 w 59229"/>
                  <a:gd name="connsiteY8" fmla="*/ 67335 h 96638"/>
                  <a:gd name="connsiteX9" fmla="*/ 1559 w 59229"/>
                  <a:gd name="connsiteY9" fmla="*/ 45825 h 96638"/>
                  <a:gd name="connsiteX10" fmla="*/ 0 w 59229"/>
                  <a:gd name="connsiteY10" fmla="*/ 45825 h 966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9229" h="96638">
                    <a:moveTo>
                      <a:pt x="0" y="45825"/>
                    </a:moveTo>
                    <a:cubicBezTo>
                      <a:pt x="0" y="35226"/>
                      <a:pt x="0" y="24315"/>
                      <a:pt x="0" y="13716"/>
                    </a:cubicBezTo>
                    <a:cubicBezTo>
                      <a:pt x="0" y="3117"/>
                      <a:pt x="3117" y="0"/>
                      <a:pt x="13716" y="0"/>
                    </a:cubicBezTo>
                    <a:cubicBezTo>
                      <a:pt x="24939" y="0"/>
                      <a:pt x="35850" y="3117"/>
                      <a:pt x="46760" y="6235"/>
                    </a:cubicBezTo>
                    <a:cubicBezTo>
                      <a:pt x="52683" y="8105"/>
                      <a:pt x="55489" y="13093"/>
                      <a:pt x="57048" y="19016"/>
                    </a:cubicBezTo>
                    <a:cubicBezTo>
                      <a:pt x="62035" y="38655"/>
                      <a:pt x="62659" y="58295"/>
                      <a:pt x="57359" y="78246"/>
                    </a:cubicBezTo>
                    <a:cubicBezTo>
                      <a:pt x="53930" y="90092"/>
                      <a:pt x="40526" y="99444"/>
                      <a:pt x="27121" y="97262"/>
                    </a:cubicBezTo>
                    <a:cubicBezTo>
                      <a:pt x="26498" y="97262"/>
                      <a:pt x="26186" y="96950"/>
                      <a:pt x="25874" y="96950"/>
                    </a:cubicBezTo>
                    <a:cubicBezTo>
                      <a:pt x="1870" y="92274"/>
                      <a:pt x="1247" y="91650"/>
                      <a:pt x="1559" y="67335"/>
                    </a:cubicBezTo>
                    <a:cubicBezTo>
                      <a:pt x="1559" y="60165"/>
                      <a:pt x="1559" y="52995"/>
                      <a:pt x="1559" y="45825"/>
                    </a:cubicBezTo>
                    <a:cubicBezTo>
                      <a:pt x="935" y="45825"/>
                      <a:pt x="623" y="45825"/>
                      <a:pt x="0" y="45825"/>
                    </a:cubicBezTo>
                    <a:close/>
                  </a:path>
                </a:pathLst>
              </a:custGeom>
              <a:solidFill>
                <a:srgbClr val="000000"/>
              </a:solidFill>
              <a:ln w="31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EDDC53D3-879A-402C-8923-283DCBC6818E}"/>
                  </a:ext>
                </a:extLst>
              </p:cNvPr>
              <p:cNvSpPr/>
              <p:nvPr/>
            </p:nvSpPr>
            <p:spPr>
              <a:xfrm>
                <a:off x="7750430" y="310889"/>
                <a:ext cx="439548" cy="218215"/>
              </a:xfrm>
              <a:custGeom>
                <a:avLst/>
                <a:gdLst>
                  <a:gd name="connsiteX0" fmla="*/ 0 w 439547"/>
                  <a:gd name="connsiteY0" fmla="*/ 41149 h 218215"/>
                  <a:gd name="connsiteX1" fmla="*/ 436119 w 439547"/>
                  <a:gd name="connsiteY1" fmla="*/ 0 h 218215"/>
                  <a:gd name="connsiteX2" fmla="*/ 440795 w 439547"/>
                  <a:gd name="connsiteY2" fmla="*/ 219462 h 218215"/>
                  <a:gd name="connsiteX3" fmla="*/ 623 w 439547"/>
                  <a:gd name="connsiteY3" fmla="*/ 194523 h 2182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9547" h="218215">
                    <a:moveTo>
                      <a:pt x="0" y="41149"/>
                    </a:moveTo>
                    <a:lnTo>
                      <a:pt x="436119" y="0"/>
                    </a:lnTo>
                    <a:lnTo>
                      <a:pt x="440795" y="219462"/>
                    </a:lnTo>
                    <a:lnTo>
                      <a:pt x="623" y="194523"/>
                    </a:lnTo>
                    <a:close/>
                  </a:path>
                </a:pathLst>
              </a:custGeom>
              <a:solidFill>
                <a:schemeClr val="accent1"/>
              </a:solidFill>
              <a:ln w="31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7F8B257A-7E9B-4CD0-8B0A-557DB5386035}"/>
                  </a:ext>
                </a:extLst>
              </p:cNvPr>
              <p:cNvSpPr/>
              <p:nvPr/>
            </p:nvSpPr>
            <p:spPr>
              <a:xfrm>
                <a:off x="7755729" y="644446"/>
                <a:ext cx="433313" cy="196394"/>
              </a:xfrm>
              <a:custGeom>
                <a:avLst/>
                <a:gdLst>
                  <a:gd name="connsiteX0" fmla="*/ 0 w 433312"/>
                  <a:gd name="connsiteY0" fmla="*/ 34914 h 196393"/>
                  <a:gd name="connsiteX1" fmla="*/ 435183 w 433312"/>
                  <a:gd name="connsiteY1" fmla="*/ 0 h 196393"/>
                  <a:gd name="connsiteX2" fmla="*/ 435495 w 433312"/>
                  <a:gd name="connsiteY2" fmla="*/ 197329 h 196393"/>
                  <a:gd name="connsiteX3" fmla="*/ 11846 w 433312"/>
                  <a:gd name="connsiteY3" fmla="*/ 184548 h 1963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3312" h="196393">
                    <a:moveTo>
                      <a:pt x="0" y="34914"/>
                    </a:moveTo>
                    <a:lnTo>
                      <a:pt x="435183" y="0"/>
                    </a:lnTo>
                    <a:lnTo>
                      <a:pt x="435495" y="197329"/>
                    </a:lnTo>
                    <a:lnTo>
                      <a:pt x="11846" y="184548"/>
                    </a:lnTo>
                    <a:close/>
                  </a:path>
                </a:pathLst>
              </a:custGeom>
              <a:solidFill>
                <a:srgbClr val="FFFF00"/>
              </a:solidFill>
              <a:ln w="31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9695D212-CB61-445D-9C15-ECEC57B23A42}"/>
                  </a:ext>
                </a:extLst>
              </p:cNvPr>
              <p:cNvSpPr/>
              <p:nvPr/>
            </p:nvSpPr>
            <p:spPr>
              <a:xfrm>
                <a:off x="7783474" y="979563"/>
                <a:ext cx="405257" cy="218215"/>
              </a:xfrm>
              <a:custGeom>
                <a:avLst/>
                <a:gdLst>
                  <a:gd name="connsiteX0" fmla="*/ 0 w 405256"/>
                  <a:gd name="connsiteY0" fmla="*/ 312 h 218215"/>
                  <a:gd name="connsiteX1" fmla="*/ 407751 w 405256"/>
                  <a:gd name="connsiteY1" fmla="*/ 0 h 218215"/>
                  <a:gd name="connsiteX2" fmla="*/ 407751 w 405256"/>
                  <a:gd name="connsiteY2" fmla="*/ 158050 h 218215"/>
                  <a:gd name="connsiteX3" fmla="*/ 16834 w 405256"/>
                  <a:gd name="connsiteY3" fmla="*/ 219462 h 2182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05256" h="218215">
                    <a:moveTo>
                      <a:pt x="0" y="312"/>
                    </a:moveTo>
                    <a:lnTo>
                      <a:pt x="407751" y="0"/>
                    </a:lnTo>
                    <a:lnTo>
                      <a:pt x="407751" y="158050"/>
                    </a:lnTo>
                    <a:lnTo>
                      <a:pt x="16834" y="219462"/>
                    </a:lnTo>
                    <a:close/>
                  </a:path>
                </a:pathLst>
              </a:custGeom>
              <a:solidFill>
                <a:schemeClr val="accent3"/>
              </a:solidFill>
              <a:ln w="31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A70A7267-D0E8-43A7-AB67-C24A847E5EE4}"/>
                  </a:ext>
                </a:extLst>
              </p:cNvPr>
              <p:cNvSpPr/>
              <p:nvPr/>
            </p:nvSpPr>
            <p:spPr>
              <a:xfrm>
                <a:off x="7816829" y="1315926"/>
                <a:ext cx="370966" cy="240037"/>
              </a:xfrm>
              <a:custGeom>
                <a:avLst/>
                <a:gdLst>
                  <a:gd name="connsiteX0" fmla="*/ 0 w 370965"/>
                  <a:gd name="connsiteY0" fmla="*/ 50501 h 240036"/>
                  <a:gd name="connsiteX1" fmla="*/ 372836 w 370965"/>
                  <a:gd name="connsiteY1" fmla="*/ 0 h 240036"/>
                  <a:gd name="connsiteX2" fmla="*/ 369095 w 370965"/>
                  <a:gd name="connsiteY2" fmla="*/ 183613 h 240036"/>
                  <a:gd name="connsiteX3" fmla="*/ 28680 w 370965"/>
                  <a:gd name="connsiteY3" fmla="*/ 240660 h 2400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70965" h="240036">
                    <a:moveTo>
                      <a:pt x="0" y="50501"/>
                    </a:moveTo>
                    <a:lnTo>
                      <a:pt x="372836" y="0"/>
                    </a:lnTo>
                    <a:lnTo>
                      <a:pt x="369095" y="183613"/>
                    </a:lnTo>
                    <a:lnTo>
                      <a:pt x="28680" y="240660"/>
                    </a:lnTo>
                    <a:close/>
                  </a:path>
                </a:pathLst>
              </a:custGeom>
              <a:solidFill>
                <a:schemeClr val="accent4"/>
              </a:solidFill>
              <a:ln w="31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33CF522A-75E1-4B19-A9F9-ED9E35E9F996}"/>
                  </a:ext>
                </a:extLst>
              </p:cNvPr>
              <p:cNvSpPr/>
              <p:nvPr/>
            </p:nvSpPr>
            <p:spPr>
              <a:xfrm>
                <a:off x="7858914" y="1670682"/>
                <a:ext cx="317971" cy="115342"/>
              </a:xfrm>
              <a:custGeom>
                <a:avLst/>
                <a:gdLst>
                  <a:gd name="connsiteX0" fmla="*/ 0 w 317970"/>
                  <a:gd name="connsiteY0" fmla="*/ 0 h 115342"/>
                  <a:gd name="connsiteX1" fmla="*/ 316412 w 317970"/>
                  <a:gd name="connsiteY1" fmla="*/ 24627 h 115342"/>
                  <a:gd name="connsiteX2" fmla="*/ 319529 w 317970"/>
                  <a:gd name="connsiteY2" fmla="*/ 117836 h 115342"/>
                  <a:gd name="connsiteX3" fmla="*/ 10911 w 317970"/>
                  <a:gd name="connsiteY3" fmla="*/ 104743 h 1153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17970" h="115342">
                    <a:moveTo>
                      <a:pt x="0" y="0"/>
                    </a:moveTo>
                    <a:lnTo>
                      <a:pt x="316412" y="24627"/>
                    </a:lnTo>
                    <a:lnTo>
                      <a:pt x="319529" y="117836"/>
                    </a:lnTo>
                    <a:lnTo>
                      <a:pt x="10911" y="104743"/>
                    </a:lnTo>
                    <a:close/>
                  </a:path>
                </a:pathLst>
              </a:custGeom>
              <a:solidFill>
                <a:schemeClr val="accent5"/>
              </a:solidFill>
              <a:ln w="31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3" name="Graphic 56">
              <a:extLst>
                <a:ext uri="{FF2B5EF4-FFF2-40B4-BE49-F238E27FC236}">
                  <a16:creationId xmlns:a16="http://schemas.microsoft.com/office/drawing/2014/main" id="{FDB67F8C-090B-4684-8B28-105CEA2241EB}"/>
                </a:ext>
              </a:extLst>
            </p:cNvPr>
            <p:cNvGrpSpPr/>
            <p:nvPr/>
          </p:nvGrpSpPr>
          <p:grpSpPr>
            <a:xfrm flipH="1">
              <a:off x="9183907" y="3614646"/>
              <a:ext cx="1041198" cy="2724573"/>
              <a:chOff x="7281267" y="102961"/>
              <a:chExt cx="1041198" cy="2724573"/>
            </a:xfrm>
          </p:grpSpPr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513082BC-B943-47E1-8A6F-4047743B2245}"/>
                  </a:ext>
                </a:extLst>
              </p:cNvPr>
              <p:cNvSpPr/>
              <p:nvPr/>
            </p:nvSpPr>
            <p:spPr>
              <a:xfrm>
                <a:off x="7280760" y="103402"/>
                <a:ext cx="1038081" cy="2724573"/>
              </a:xfrm>
              <a:custGeom>
                <a:avLst/>
                <a:gdLst>
                  <a:gd name="connsiteX0" fmla="*/ 749609 w 1038080"/>
                  <a:gd name="connsiteY0" fmla="*/ 2580733 h 2724573"/>
                  <a:gd name="connsiteX1" fmla="*/ 745244 w 1038080"/>
                  <a:gd name="connsiteY1" fmla="*/ 2583539 h 2724573"/>
                  <a:gd name="connsiteX2" fmla="*/ 546357 w 1038080"/>
                  <a:gd name="connsiteY2" fmla="*/ 2693270 h 2724573"/>
                  <a:gd name="connsiteX3" fmla="*/ 448783 w 1038080"/>
                  <a:gd name="connsiteY3" fmla="*/ 2717274 h 2724573"/>
                  <a:gd name="connsiteX4" fmla="*/ 185990 w 1038080"/>
                  <a:gd name="connsiteY4" fmla="*/ 2696699 h 2724573"/>
                  <a:gd name="connsiteX5" fmla="*/ 76259 w 1038080"/>
                  <a:gd name="connsiteY5" fmla="*/ 2635287 h 2724573"/>
                  <a:gd name="connsiteX6" fmla="*/ 819 w 1038080"/>
                  <a:gd name="connsiteY6" fmla="*/ 2495006 h 2724573"/>
                  <a:gd name="connsiteX7" fmla="*/ 15782 w 1038080"/>
                  <a:gd name="connsiteY7" fmla="*/ 2394939 h 2724573"/>
                  <a:gd name="connsiteX8" fmla="*/ 66595 w 1038080"/>
                  <a:gd name="connsiteY8" fmla="*/ 2295495 h 2724573"/>
                  <a:gd name="connsiteX9" fmla="*/ 79376 w 1038080"/>
                  <a:gd name="connsiteY9" fmla="*/ 2283025 h 2724573"/>
                  <a:gd name="connsiteX10" fmla="*/ 109926 w 1038080"/>
                  <a:gd name="connsiteY10" fmla="*/ 2293001 h 2724573"/>
                  <a:gd name="connsiteX11" fmla="*/ 117408 w 1038080"/>
                  <a:gd name="connsiteY11" fmla="*/ 2319810 h 2724573"/>
                  <a:gd name="connsiteX12" fmla="*/ 189107 w 1038080"/>
                  <a:gd name="connsiteY12" fmla="*/ 2424242 h 2724573"/>
                  <a:gd name="connsiteX13" fmla="*/ 278575 w 1038080"/>
                  <a:gd name="connsiteY13" fmla="*/ 2450116 h 2724573"/>
                  <a:gd name="connsiteX14" fmla="*/ 421662 w 1038080"/>
                  <a:gd name="connsiteY14" fmla="*/ 2412084 h 2724573"/>
                  <a:gd name="connsiteX15" fmla="*/ 513624 w 1038080"/>
                  <a:gd name="connsiteY15" fmla="*/ 2307029 h 2724573"/>
                  <a:gd name="connsiteX16" fmla="*/ 542616 w 1038080"/>
                  <a:gd name="connsiteY16" fmla="*/ 2186075 h 2724573"/>
                  <a:gd name="connsiteX17" fmla="*/ 533887 w 1038080"/>
                  <a:gd name="connsiteY17" fmla="*/ 1963807 h 2724573"/>
                  <a:gd name="connsiteX18" fmla="*/ 505207 w 1038080"/>
                  <a:gd name="connsiteY18" fmla="*/ 1810122 h 2724573"/>
                  <a:gd name="connsiteX19" fmla="*/ 466241 w 1038080"/>
                  <a:gd name="connsiteY19" fmla="*/ 1667658 h 2724573"/>
                  <a:gd name="connsiteX20" fmla="*/ 462811 w 1038080"/>
                  <a:gd name="connsiteY20" fmla="*/ 1653630 h 2724573"/>
                  <a:gd name="connsiteX21" fmla="*/ 472164 w 1038080"/>
                  <a:gd name="connsiteY21" fmla="*/ 1632744 h 2724573"/>
                  <a:gd name="connsiteX22" fmla="*/ 494920 w 1038080"/>
                  <a:gd name="connsiteY22" fmla="*/ 1634303 h 2724573"/>
                  <a:gd name="connsiteX23" fmla="*/ 503337 w 1038080"/>
                  <a:gd name="connsiteY23" fmla="*/ 1643966 h 2724573"/>
                  <a:gd name="connsiteX24" fmla="*/ 567866 w 1038080"/>
                  <a:gd name="connsiteY24" fmla="*/ 1717848 h 2724573"/>
                  <a:gd name="connsiteX25" fmla="*/ 572542 w 1038080"/>
                  <a:gd name="connsiteY25" fmla="*/ 1720342 h 2724573"/>
                  <a:gd name="connsiteX26" fmla="*/ 567866 w 1038080"/>
                  <a:gd name="connsiteY26" fmla="*/ 1684492 h 2724573"/>
                  <a:gd name="connsiteX27" fmla="*/ 531082 w 1038080"/>
                  <a:gd name="connsiteY27" fmla="*/ 1416399 h 2724573"/>
                  <a:gd name="connsiteX28" fmla="*/ 513624 w 1038080"/>
                  <a:gd name="connsiteY28" fmla="*/ 1272377 h 2724573"/>
                  <a:gd name="connsiteX29" fmla="*/ 487439 w 1038080"/>
                  <a:gd name="connsiteY29" fmla="*/ 1031093 h 2724573"/>
                  <a:gd name="connsiteX30" fmla="*/ 475904 w 1038080"/>
                  <a:gd name="connsiteY30" fmla="*/ 918868 h 2724573"/>
                  <a:gd name="connsiteX31" fmla="*/ 464370 w 1038080"/>
                  <a:gd name="connsiteY31" fmla="*/ 807579 h 2724573"/>
                  <a:gd name="connsiteX32" fmla="*/ 457824 w 1038080"/>
                  <a:gd name="connsiteY32" fmla="*/ 709693 h 2724573"/>
                  <a:gd name="connsiteX33" fmla="*/ 447848 w 1038080"/>
                  <a:gd name="connsiteY33" fmla="*/ 571594 h 2724573"/>
                  <a:gd name="connsiteX34" fmla="*/ 441302 w 1038080"/>
                  <a:gd name="connsiteY34" fmla="*/ 409492 h 2724573"/>
                  <a:gd name="connsiteX35" fmla="*/ 441302 w 1038080"/>
                  <a:gd name="connsiteY35" fmla="*/ 215592 h 2724573"/>
                  <a:gd name="connsiteX36" fmla="*/ 457824 w 1038080"/>
                  <a:gd name="connsiteY36" fmla="*/ 46631 h 2724573"/>
                  <a:gd name="connsiteX37" fmla="*/ 464058 w 1038080"/>
                  <a:gd name="connsiteY37" fmla="*/ 18575 h 2724573"/>
                  <a:gd name="connsiteX38" fmla="*/ 492115 w 1038080"/>
                  <a:gd name="connsiteY38" fmla="*/ 1117 h 2724573"/>
                  <a:gd name="connsiteX39" fmla="*/ 573166 w 1038080"/>
                  <a:gd name="connsiteY39" fmla="*/ 20445 h 2724573"/>
                  <a:gd name="connsiteX40" fmla="*/ 733710 w 1038080"/>
                  <a:gd name="connsiteY40" fmla="*/ 42578 h 2724573"/>
                  <a:gd name="connsiteX41" fmla="*/ 836271 w 1038080"/>
                  <a:gd name="connsiteY41" fmla="*/ 35097 h 2724573"/>
                  <a:gd name="connsiteX42" fmla="*/ 895501 w 1038080"/>
                  <a:gd name="connsiteY42" fmla="*/ 7352 h 2724573"/>
                  <a:gd name="connsiteX43" fmla="*/ 909529 w 1038080"/>
                  <a:gd name="connsiteY43" fmla="*/ 806 h 2724573"/>
                  <a:gd name="connsiteX44" fmla="*/ 934468 w 1038080"/>
                  <a:gd name="connsiteY44" fmla="*/ 23874 h 2724573"/>
                  <a:gd name="connsiteX45" fmla="*/ 934780 w 1038080"/>
                  <a:gd name="connsiteY45" fmla="*/ 187535 h 2724573"/>
                  <a:gd name="connsiteX46" fmla="*/ 934156 w 1038080"/>
                  <a:gd name="connsiteY46" fmla="*/ 299449 h 2724573"/>
                  <a:gd name="connsiteX47" fmla="*/ 935091 w 1038080"/>
                  <a:gd name="connsiteY47" fmla="*/ 463110 h 2724573"/>
                  <a:gd name="connsiteX48" fmla="*/ 934156 w 1038080"/>
                  <a:gd name="connsiteY48" fmla="*/ 727462 h 2724573"/>
                  <a:gd name="connsiteX49" fmla="*/ 935403 w 1038080"/>
                  <a:gd name="connsiteY49" fmla="*/ 886136 h 2724573"/>
                  <a:gd name="connsiteX50" fmla="*/ 933533 w 1038080"/>
                  <a:gd name="connsiteY50" fmla="*/ 1186961 h 2724573"/>
                  <a:gd name="connsiteX51" fmla="*/ 928233 w 1038080"/>
                  <a:gd name="connsiteY51" fmla="*/ 1538911 h 2724573"/>
                  <a:gd name="connsiteX52" fmla="*/ 922934 w 1038080"/>
                  <a:gd name="connsiteY52" fmla="*/ 1667347 h 2724573"/>
                  <a:gd name="connsiteX53" fmla="*/ 918569 w 1038080"/>
                  <a:gd name="connsiteY53" fmla="*/ 1777701 h 2724573"/>
                  <a:gd name="connsiteX54" fmla="*/ 929168 w 1038080"/>
                  <a:gd name="connsiteY54" fmla="*/ 1784559 h 2724573"/>
                  <a:gd name="connsiteX55" fmla="*/ 967200 w 1038080"/>
                  <a:gd name="connsiteY55" fmla="*/ 1767414 h 2724573"/>
                  <a:gd name="connsiteX56" fmla="*/ 990580 w 1038080"/>
                  <a:gd name="connsiteY56" fmla="*/ 1773025 h 2724573"/>
                  <a:gd name="connsiteX57" fmla="*/ 991516 w 1038080"/>
                  <a:gd name="connsiteY57" fmla="*/ 1797652 h 2724573"/>
                  <a:gd name="connsiteX58" fmla="*/ 985904 w 1038080"/>
                  <a:gd name="connsiteY58" fmla="*/ 1805134 h 2724573"/>
                  <a:gd name="connsiteX59" fmla="*/ 932286 w 1038080"/>
                  <a:gd name="connsiteY59" fmla="*/ 1929828 h 2724573"/>
                  <a:gd name="connsiteX60" fmla="*/ 935091 w 1038080"/>
                  <a:gd name="connsiteY60" fmla="*/ 2148044 h 2724573"/>
                  <a:gd name="connsiteX61" fmla="*/ 959095 w 1038080"/>
                  <a:gd name="connsiteY61" fmla="*/ 2227536 h 2724573"/>
                  <a:gd name="connsiteX62" fmla="*/ 980917 w 1038080"/>
                  <a:gd name="connsiteY62" fmla="*/ 2265256 h 2724573"/>
                  <a:gd name="connsiteX63" fmla="*/ 1026742 w 1038080"/>
                  <a:gd name="connsiteY63" fmla="*/ 2360648 h 2724573"/>
                  <a:gd name="connsiteX64" fmla="*/ 1041082 w 1038080"/>
                  <a:gd name="connsiteY64" fmla="*/ 2493759 h 2724573"/>
                  <a:gd name="connsiteX65" fmla="*/ 1039211 w 1038080"/>
                  <a:gd name="connsiteY65" fmla="*/ 2607231 h 2724573"/>
                  <a:gd name="connsiteX66" fmla="*/ 1037964 w 1038080"/>
                  <a:gd name="connsiteY66" fmla="*/ 2620635 h 2724573"/>
                  <a:gd name="connsiteX67" fmla="*/ 1010220 w 1038080"/>
                  <a:gd name="connsiteY67" fmla="*/ 2642457 h 2724573"/>
                  <a:gd name="connsiteX68" fmla="*/ 923557 w 1038080"/>
                  <a:gd name="connsiteY68" fmla="*/ 2639340 h 2724573"/>
                  <a:gd name="connsiteX69" fmla="*/ 770183 w 1038080"/>
                  <a:gd name="connsiteY69" fmla="*/ 2633417 h 2724573"/>
                  <a:gd name="connsiteX70" fmla="*/ 745868 w 1038080"/>
                  <a:gd name="connsiteY70" fmla="*/ 2605049 h 2724573"/>
                  <a:gd name="connsiteX71" fmla="*/ 749609 w 1038080"/>
                  <a:gd name="connsiteY71" fmla="*/ 2580733 h 27245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</a:cxnLst>
                <a:rect l="l" t="t" r="r" b="b"/>
                <a:pathLst>
                  <a:path w="1038080" h="2724573">
                    <a:moveTo>
                      <a:pt x="749609" y="2580733"/>
                    </a:moveTo>
                    <a:cubicBezTo>
                      <a:pt x="747115" y="2582292"/>
                      <a:pt x="746179" y="2582915"/>
                      <a:pt x="745244" y="2583539"/>
                    </a:cubicBezTo>
                    <a:cubicBezTo>
                      <a:pt x="688197" y="2636534"/>
                      <a:pt x="619926" y="2669890"/>
                      <a:pt x="546357" y="2693270"/>
                    </a:cubicBezTo>
                    <a:cubicBezTo>
                      <a:pt x="514560" y="2703245"/>
                      <a:pt x="481827" y="2711974"/>
                      <a:pt x="448783" y="2717274"/>
                    </a:cubicBezTo>
                    <a:cubicBezTo>
                      <a:pt x="359627" y="2731613"/>
                      <a:pt x="271717" y="2726937"/>
                      <a:pt x="185990" y="2696699"/>
                    </a:cubicBezTo>
                    <a:cubicBezTo>
                      <a:pt x="145776" y="2682359"/>
                      <a:pt x="109303" y="2661785"/>
                      <a:pt x="76259" y="2635287"/>
                    </a:cubicBezTo>
                    <a:cubicBezTo>
                      <a:pt x="31681" y="2599126"/>
                      <a:pt x="6742" y="2552053"/>
                      <a:pt x="819" y="2495006"/>
                    </a:cubicBezTo>
                    <a:cubicBezTo>
                      <a:pt x="-2610" y="2460403"/>
                      <a:pt x="5183" y="2427359"/>
                      <a:pt x="15782" y="2394939"/>
                    </a:cubicBezTo>
                    <a:cubicBezTo>
                      <a:pt x="27316" y="2359089"/>
                      <a:pt x="46020" y="2326980"/>
                      <a:pt x="66595" y="2295495"/>
                    </a:cubicBezTo>
                    <a:cubicBezTo>
                      <a:pt x="70024" y="2290507"/>
                      <a:pt x="74388" y="2286454"/>
                      <a:pt x="79376" y="2283025"/>
                    </a:cubicBezTo>
                    <a:cubicBezTo>
                      <a:pt x="91534" y="2274608"/>
                      <a:pt x="105250" y="2278661"/>
                      <a:pt x="109926" y="2293001"/>
                    </a:cubicBezTo>
                    <a:cubicBezTo>
                      <a:pt x="112732" y="2301729"/>
                      <a:pt x="114602" y="2311082"/>
                      <a:pt x="117408" y="2319810"/>
                    </a:cubicBezTo>
                    <a:cubicBezTo>
                      <a:pt x="130501" y="2362206"/>
                      <a:pt x="151699" y="2398991"/>
                      <a:pt x="189107" y="2424242"/>
                    </a:cubicBezTo>
                    <a:cubicBezTo>
                      <a:pt x="215917" y="2442322"/>
                      <a:pt x="245843" y="2450739"/>
                      <a:pt x="278575" y="2450116"/>
                    </a:cubicBezTo>
                    <a:cubicBezTo>
                      <a:pt x="329388" y="2449181"/>
                      <a:pt x="376772" y="2434529"/>
                      <a:pt x="421662" y="2412084"/>
                    </a:cubicBezTo>
                    <a:cubicBezTo>
                      <a:pt x="466241" y="2389639"/>
                      <a:pt x="494920" y="2352542"/>
                      <a:pt x="513624" y="2307029"/>
                    </a:cubicBezTo>
                    <a:cubicBezTo>
                      <a:pt x="529523" y="2268062"/>
                      <a:pt x="537316" y="2227536"/>
                      <a:pt x="542616" y="2186075"/>
                    </a:cubicBezTo>
                    <a:cubicBezTo>
                      <a:pt x="551968" y="2111570"/>
                      <a:pt x="545110" y="2037689"/>
                      <a:pt x="533887" y="1963807"/>
                    </a:cubicBezTo>
                    <a:cubicBezTo>
                      <a:pt x="525782" y="1912371"/>
                      <a:pt x="517365" y="1860935"/>
                      <a:pt x="505207" y="1810122"/>
                    </a:cubicBezTo>
                    <a:cubicBezTo>
                      <a:pt x="493673" y="1762114"/>
                      <a:pt x="480892" y="1714730"/>
                      <a:pt x="466241" y="1667658"/>
                    </a:cubicBezTo>
                    <a:cubicBezTo>
                      <a:pt x="464682" y="1662982"/>
                      <a:pt x="463747" y="1658306"/>
                      <a:pt x="462811" y="1653630"/>
                    </a:cubicBezTo>
                    <a:cubicBezTo>
                      <a:pt x="461253" y="1644901"/>
                      <a:pt x="464682" y="1637108"/>
                      <a:pt x="472164" y="1632744"/>
                    </a:cubicBezTo>
                    <a:cubicBezTo>
                      <a:pt x="479645" y="1628380"/>
                      <a:pt x="488062" y="1629003"/>
                      <a:pt x="494920" y="1634303"/>
                    </a:cubicBezTo>
                    <a:cubicBezTo>
                      <a:pt x="498349" y="1637108"/>
                      <a:pt x="501155" y="1640225"/>
                      <a:pt x="503337" y="1643966"/>
                    </a:cubicBezTo>
                    <a:cubicBezTo>
                      <a:pt x="521418" y="1671399"/>
                      <a:pt x="543863" y="1695403"/>
                      <a:pt x="567866" y="1717848"/>
                    </a:cubicBezTo>
                    <a:cubicBezTo>
                      <a:pt x="569113" y="1719095"/>
                      <a:pt x="570049" y="1720653"/>
                      <a:pt x="572542" y="1720342"/>
                    </a:cubicBezTo>
                    <a:cubicBezTo>
                      <a:pt x="570984" y="1708184"/>
                      <a:pt x="569425" y="1696338"/>
                      <a:pt x="567866" y="1684492"/>
                    </a:cubicBezTo>
                    <a:cubicBezTo>
                      <a:pt x="555709" y="1595024"/>
                      <a:pt x="541681" y="1505867"/>
                      <a:pt x="531082" y="1416399"/>
                    </a:cubicBezTo>
                    <a:cubicBezTo>
                      <a:pt x="525470" y="1368392"/>
                      <a:pt x="520483" y="1320384"/>
                      <a:pt x="513624" y="1272377"/>
                    </a:cubicBezTo>
                    <a:cubicBezTo>
                      <a:pt x="502090" y="1192261"/>
                      <a:pt x="495232" y="1111833"/>
                      <a:pt x="487439" y="1031093"/>
                    </a:cubicBezTo>
                    <a:cubicBezTo>
                      <a:pt x="484009" y="993685"/>
                      <a:pt x="479022" y="956277"/>
                      <a:pt x="475904" y="918868"/>
                    </a:cubicBezTo>
                    <a:cubicBezTo>
                      <a:pt x="472475" y="881772"/>
                      <a:pt x="466552" y="844987"/>
                      <a:pt x="464370" y="807579"/>
                    </a:cubicBezTo>
                    <a:cubicBezTo>
                      <a:pt x="462500" y="774846"/>
                      <a:pt x="459382" y="742426"/>
                      <a:pt x="457824" y="709693"/>
                    </a:cubicBezTo>
                    <a:cubicBezTo>
                      <a:pt x="455642" y="663556"/>
                      <a:pt x="450030" y="617731"/>
                      <a:pt x="447848" y="571594"/>
                    </a:cubicBezTo>
                    <a:cubicBezTo>
                      <a:pt x="445043" y="517664"/>
                      <a:pt x="440678" y="463734"/>
                      <a:pt x="441302" y="409492"/>
                    </a:cubicBezTo>
                    <a:cubicBezTo>
                      <a:pt x="441925" y="344962"/>
                      <a:pt x="440366" y="280121"/>
                      <a:pt x="441302" y="215592"/>
                    </a:cubicBezTo>
                    <a:cubicBezTo>
                      <a:pt x="442237" y="158856"/>
                      <a:pt x="446289" y="102120"/>
                      <a:pt x="457824" y="46631"/>
                    </a:cubicBezTo>
                    <a:cubicBezTo>
                      <a:pt x="459694" y="37279"/>
                      <a:pt x="461876" y="27927"/>
                      <a:pt x="464058" y="18575"/>
                    </a:cubicBezTo>
                    <a:cubicBezTo>
                      <a:pt x="467799" y="2988"/>
                      <a:pt x="476528" y="-2624"/>
                      <a:pt x="492115" y="1117"/>
                    </a:cubicBezTo>
                    <a:cubicBezTo>
                      <a:pt x="519236" y="7352"/>
                      <a:pt x="546045" y="14522"/>
                      <a:pt x="573166" y="20445"/>
                    </a:cubicBezTo>
                    <a:cubicBezTo>
                      <a:pt x="626161" y="31979"/>
                      <a:pt x="679468" y="39149"/>
                      <a:pt x="733710" y="42578"/>
                    </a:cubicBezTo>
                    <a:cubicBezTo>
                      <a:pt x="768624" y="44760"/>
                      <a:pt x="802604" y="41643"/>
                      <a:pt x="836271" y="35097"/>
                    </a:cubicBezTo>
                    <a:cubicBezTo>
                      <a:pt x="858093" y="30732"/>
                      <a:pt x="878355" y="22004"/>
                      <a:pt x="895501" y="7352"/>
                    </a:cubicBezTo>
                    <a:cubicBezTo>
                      <a:pt x="899553" y="3923"/>
                      <a:pt x="904230" y="1741"/>
                      <a:pt x="909529" y="806"/>
                    </a:cubicBezTo>
                    <a:cubicBezTo>
                      <a:pt x="923245" y="-1065"/>
                      <a:pt x="933844" y="8911"/>
                      <a:pt x="934468" y="23874"/>
                    </a:cubicBezTo>
                    <a:cubicBezTo>
                      <a:pt x="936027" y="78428"/>
                      <a:pt x="935403" y="132982"/>
                      <a:pt x="934780" y="187535"/>
                    </a:cubicBezTo>
                    <a:cubicBezTo>
                      <a:pt x="934468" y="224944"/>
                      <a:pt x="934468" y="262352"/>
                      <a:pt x="934156" y="299449"/>
                    </a:cubicBezTo>
                    <a:cubicBezTo>
                      <a:pt x="933844" y="354003"/>
                      <a:pt x="935403" y="408556"/>
                      <a:pt x="935091" y="463110"/>
                    </a:cubicBezTo>
                    <a:cubicBezTo>
                      <a:pt x="935091" y="551331"/>
                      <a:pt x="934468" y="639241"/>
                      <a:pt x="934156" y="727462"/>
                    </a:cubicBezTo>
                    <a:cubicBezTo>
                      <a:pt x="934156" y="780457"/>
                      <a:pt x="936027" y="833141"/>
                      <a:pt x="935403" y="886136"/>
                    </a:cubicBezTo>
                    <a:cubicBezTo>
                      <a:pt x="933844" y="986515"/>
                      <a:pt x="936962" y="1086894"/>
                      <a:pt x="933533" y="1186961"/>
                    </a:cubicBezTo>
                    <a:cubicBezTo>
                      <a:pt x="929792" y="1304174"/>
                      <a:pt x="930104" y="1421387"/>
                      <a:pt x="928233" y="1538911"/>
                    </a:cubicBezTo>
                    <a:cubicBezTo>
                      <a:pt x="927610" y="1581619"/>
                      <a:pt x="921998" y="1624327"/>
                      <a:pt x="922934" y="1667347"/>
                    </a:cubicBezTo>
                    <a:cubicBezTo>
                      <a:pt x="923869" y="1704443"/>
                      <a:pt x="918569" y="1740916"/>
                      <a:pt x="918569" y="1777701"/>
                    </a:cubicBezTo>
                    <a:cubicBezTo>
                      <a:pt x="918569" y="1789547"/>
                      <a:pt x="918258" y="1789547"/>
                      <a:pt x="929168" y="1784559"/>
                    </a:cubicBezTo>
                    <a:cubicBezTo>
                      <a:pt x="941638" y="1778636"/>
                      <a:pt x="954107" y="1772713"/>
                      <a:pt x="967200" y="1767414"/>
                    </a:cubicBezTo>
                    <a:cubicBezTo>
                      <a:pt x="976552" y="1763673"/>
                      <a:pt x="984969" y="1766167"/>
                      <a:pt x="990580" y="1773025"/>
                    </a:cubicBezTo>
                    <a:cubicBezTo>
                      <a:pt x="996503" y="1780507"/>
                      <a:pt x="996815" y="1789235"/>
                      <a:pt x="991516" y="1797652"/>
                    </a:cubicBezTo>
                    <a:cubicBezTo>
                      <a:pt x="989957" y="1800146"/>
                      <a:pt x="988086" y="1802952"/>
                      <a:pt x="985904" y="1805134"/>
                    </a:cubicBezTo>
                    <a:cubicBezTo>
                      <a:pt x="955354" y="1841295"/>
                      <a:pt x="941638" y="1884627"/>
                      <a:pt x="932286" y="1929828"/>
                    </a:cubicBezTo>
                    <a:cubicBezTo>
                      <a:pt x="917322" y="2002774"/>
                      <a:pt x="922310" y="2075409"/>
                      <a:pt x="935091" y="2148044"/>
                    </a:cubicBezTo>
                    <a:cubicBezTo>
                      <a:pt x="940079" y="2175476"/>
                      <a:pt x="948808" y="2201662"/>
                      <a:pt x="959095" y="2227536"/>
                    </a:cubicBezTo>
                    <a:cubicBezTo>
                      <a:pt x="964706" y="2241253"/>
                      <a:pt x="971253" y="2254346"/>
                      <a:pt x="980917" y="2265256"/>
                    </a:cubicBezTo>
                    <a:cubicBezTo>
                      <a:pt x="1005544" y="2292689"/>
                      <a:pt x="1018013" y="2325733"/>
                      <a:pt x="1026742" y="2360648"/>
                    </a:cubicBezTo>
                    <a:cubicBezTo>
                      <a:pt x="1037653" y="2404291"/>
                      <a:pt x="1041082" y="2448869"/>
                      <a:pt x="1041082" y="2493759"/>
                    </a:cubicBezTo>
                    <a:cubicBezTo>
                      <a:pt x="1041082" y="2531479"/>
                      <a:pt x="1041393" y="2569511"/>
                      <a:pt x="1039211" y="2607231"/>
                    </a:cubicBezTo>
                    <a:cubicBezTo>
                      <a:pt x="1038899" y="2611907"/>
                      <a:pt x="1038588" y="2616271"/>
                      <a:pt x="1037964" y="2620635"/>
                    </a:cubicBezTo>
                    <a:cubicBezTo>
                      <a:pt x="1035470" y="2634040"/>
                      <a:pt x="1023624" y="2644016"/>
                      <a:pt x="1010220" y="2642457"/>
                    </a:cubicBezTo>
                    <a:cubicBezTo>
                      <a:pt x="981228" y="2639028"/>
                      <a:pt x="952237" y="2640898"/>
                      <a:pt x="923557" y="2639340"/>
                    </a:cubicBezTo>
                    <a:cubicBezTo>
                      <a:pt x="872432" y="2636534"/>
                      <a:pt x="821308" y="2633417"/>
                      <a:pt x="770183" y="2633417"/>
                    </a:cubicBezTo>
                    <a:cubicBezTo>
                      <a:pt x="753349" y="2633417"/>
                      <a:pt x="743997" y="2621571"/>
                      <a:pt x="745868" y="2605049"/>
                    </a:cubicBezTo>
                    <a:cubicBezTo>
                      <a:pt x="746803" y="2597255"/>
                      <a:pt x="748050" y="2589774"/>
                      <a:pt x="749609" y="2580733"/>
                    </a:cubicBezTo>
                    <a:close/>
                  </a:path>
                </a:pathLst>
              </a:custGeom>
              <a:solidFill>
                <a:schemeClr val="tx1"/>
              </a:solidFill>
              <a:ln w="31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0358ABC7-09A1-496A-8332-B9760E02B912}"/>
                  </a:ext>
                </a:extLst>
              </p:cNvPr>
              <p:cNvSpPr/>
              <p:nvPr/>
            </p:nvSpPr>
            <p:spPr>
              <a:xfrm>
                <a:off x="7845193" y="2095294"/>
                <a:ext cx="102873" cy="187042"/>
              </a:xfrm>
              <a:custGeom>
                <a:avLst/>
                <a:gdLst>
                  <a:gd name="connsiteX0" fmla="*/ 5928 w 102872"/>
                  <a:gd name="connsiteY0" fmla="*/ 120925 h 187041"/>
                  <a:gd name="connsiteX1" fmla="*/ 628 w 102872"/>
                  <a:gd name="connsiteY1" fmla="*/ 11506 h 187041"/>
                  <a:gd name="connsiteX2" fmla="*/ 11227 w 102872"/>
                  <a:gd name="connsiteY2" fmla="*/ 1219 h 187041"/>
                  <a:gd name="connsiteX3" fmla="*/ 82615 w 102872"/>
                  <a:gd name="connsiteY3" fmla="*/ 12441 h 187041"/>
                  <a:gd name="connsiteX4" fmla="*/ 89473 w 102872"/>
                  <a:gd name="connsiteY4" fmla="*/ 17741 h 187041"/>
                  <a:gd name="connsiteX5" fmla="*/ 93526 w 102872"/>
                  <a:gd name="connsiteY5" fmla="*/ 167997 h 187041"/>
                  <a:gd name="connsiteX6" fmla="*/ 74510 w 102872"/>
                  <a:gd name="connsiteY6" fmla="*/ 185143 h 187041"/>
                  <a:gd name="connsiteX7" fmla="*/ 10604 w 102872"/>
                  <a:gd name="connsiteY7" fmla="*/ 182649 h 187041"/>
                  <a:gd name="connsiteX8" fmla="*/ 5928 w 102872"/>
                  <a:gd name="connsiteY8" fmla="*/ 176414 h 187041"/>
                  <a:gd name="connsiteX9" fmla="*/ 5928 w 102872"/>
                  <a:gd name="connsiteY9" fmla="*/ 120925 h 1870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2872" h="187041">
                    <a:moveTo>
                      <a:pt x="5928" y="120925"/>
                    </a:moveTo>
                    <a:cubicBezTo>
                      <a:pt x="7486" y="84140"/>
                      <a:pt x="3746" y="47667"/>
                      <a:pt x="628" y="11506"/>
                    </a:cubicBezTo>
                    <a:cubicBezTo>
                      <a:pt x="-619" y="-2834"/>
                      <a:pt x="-1242" y="-340"/>
                      <a:pt x="11227" y="1219"/>
                    </a:cubicBezTo>
                    <a:cubicBezTo>
                      <a:pt x="35231" y="4336"/>
                      <a:pt x="58923" y="8700"/>
                      <a:pt x="82615" y="12441"/>
                    </a:cubicBezTo>
                    <a:cubicBezTo>
                      <a:pt x="86044" y="13065"/>
                      <a:pt x="88538" y="14312"/>
                      <a:pt x="89473" y="17741"/>
                    </a:cubicBezTo>
                    <a:cubicBezTo>
                      <a:pt x="103189" y="67618"/>
                      <a:pt x="110359" y="117496"/>
                      <a:pt x="93526" y="167997"/>
                    </a:cubicBezTo>
                    <a:cubicBezTo>
                      <a:pt x="90408" y="177661"/>
                      <a:pt x="84485" y="182961"/>
                      <a:pt x="74510" y="185143"/>
                    </a:cubicBezTo>
                    <a:cubicBezTo>
                      <a:pt x="53000" y="189507"/>
                      <a:pt x="31802" y="187949"/>
                      <a:pt x="10604" y="182649"/>
                    </a:cubicBezTo>
                    <a:cubicBezTo>
                      <a:pt x="6863" y="181714"/>
                      <a:pt x="5928" y="180155"/>
                      <a:pt x="5928" y="176414"/>
                    </a:cubicBezTo>
                    <a:cubicBezTo>
                      <a:pt x="5928" y="157710"/>
                      <a:pt x="5928" y="139318"/>
                      <a:pt x="5928" y="120925"/>
                    </a:cubicBezTo>
                    <a:close/>
                  </a:path>
                </a:pathLst>
              </a:custGeom>
              <a:solidFill>
                <a:srgbClr val="FEFEFE"/>
              </a:solidFill>
              <a:ln w="31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3E707B3B-6976-4670-9D86-0F2D705B2FE1}"/>
                  </a:ext>
                </a:extLst>
              </p:cNvPr>
              <p:cNvSpPr/>
              <p:nvPr/>
            </p:nvSpPr>
            <p:spPr>
              <a:xfrm>
                <a:off x="7853926" y="2134856"/>
                <a:ext cx="59230" cy="96638"/>
              </a:xfrm>
              <a:custGeom>
                <a:avLst/>
                <a:gdLst>
                  <a:gd name="connsiteX0" fmla="*/ 0 w 59229"/>
                  <a:gd name="connsiteY0" fmla="*/ 45825 h 96638"/>
                  <a:gd name="connsiteX1" fmla="*/ 0 w 59229"/>
                  <a:gd name="connsiteY1" fmla="*/ 13716 h 96638"/>
                  <a:gd name="connsiteX2" fmla="*/ 13716 w 59229"/>
                  <a:gd name="connsiteY2" fmla="*/ 0 h 96638"/>
                  <a:gd name="connsiteX3" fmla="*/ 46760 w 59229"/>
                  <a:gd name="connsiteY3" fmla="*/ 6235 h 96638"/>
                  <a:gd name="connsiteX4" fmla="*/ 57048 w 59229"/>
                  <a:gd name="connsiteY4" fmla="*/ 19016 h 96638"/>
                  <a:gd name="connsiteX5" fmla="*/ 57359 w 59229"/>
                  <a:gd name="connsiteY5" fmla="*/ 78246 h 96638"/>
                  <a:gd name="connsiteX6" fmla="*/ 27121 w 59229"/>
                  <a:gd name="connsiteY6" fmla="*/ 97262 h 96638"/>
                  <a:gd name="connsiteX7" fmla="*/ 25874 w 59229"/>
                  <a:gd name="connsiteY7" fmla="*/ 96950 h 96638"/>
                  <a:gd name="connsiteX8" fmla="*/ 1559 w 59229"/>
                  <a:gd name="connsiteY8" fmla="*/ 67335 h 96638"/>
                  <a:gd name="connsiteX9" fmla="*/ 1559 w 59229"/>
                  <a:gd name="connsiteY9" fmla="*/ 45825 h 96638"/>
                  <a:gd name="connsiteX10" fmla="*/ 0 w 59229"/>
                  <a:gd name="connsiteY10" fmla="*/ 45825 h 966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9229" h="96638">
                    <a:moveTo>
                      <a:pt x="0" y="45825"/>
                    </a:moveTo>
                    <a:cubicBezTo>
                      <a:pt x="0" y="35226"/>
                      <a:pt x="0" y="24315"/>
                      <a:pt x="0" y="13716"/>
                    </a:cubicBezTo>
                    <a:cubicBezTo>
                      <a:pt x="0" y="3117"/>
                      <a:pt x="3117" y="0"/>
                      <a:pt x="13716" y="0"/>
                    </a:cubicBezTo>
                    <a:cubicBezTo>
                      <a:pt x="24939" y="0"/>
                      <a:pt x="35850" y="3117"/>
                      <a:pt x="46760" y="6235"/>
                    </a:cubicBezTo>
                    <a:cubicBezTo>
                      <a:pt x="52683" y="8105"/>
                      <a:pt x="55489" y="13093"/>
                      <a:pt x="57048" y="19016"/>
                    </a:cubicBezTo>
                    <a:cubicBezTo>
                      <a:pt x="62035" y="38655"/>
                      <a:pt x="62659" y="58295"/>
                      <a:pt x="57359" y="78246"/>
                    </a:cubicBezTo>
                    <a:cubicBezTo>
                      <a:pt x="53930" y="90092"/>
                      <a:pt x="40526" y="99444"/>
                      <a:pt x="27121" y="97262"/>
                    </a:cubicBezTo>
                    <a:cubicBezTo>
                      <a:pt x="26498" y="97262"/>
                      <a:pt x="26186" y="96950"/>
                      <a:pt x="25874" y="96950"/>
                    </a:cubicBezTo>
                    <a:cubicBezTo>
                      <a:pt x="1870" y="92274"/>
                      <a:pt x="1247" y="91650"/>
                      <a:pt x="1559" y="67335"/>
                    </a:cubicBezTo>
                    <a:cubicBezTo>
                      <a:pt x="1559" y="60165"/>
                      <a:pt x="1559" y="52995"/>
                      <a:pt x="1559" y="45825"/>
                    </a:cubicBezTo>
                    <a:cubicBezTo>
                      <a:pt x="935" y="45825"/>
                      <a:pt x="623" y="45825"/>
                      <a:pt x="0" y="45825"/>
                    </a:cubicBezTo>
                    <a:close/>
                  </a:path>
                </a:pathLst>
              </a:custGeom>
              <a:solidFill>
                <a:srgbClr val="000000"/>
              </a:solidFill>
              <a:ln w="31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339400C5-00CD-4ADE-85A0-F79A3A123742}"/>
                  </a:ext>
                </a:extLst>
              </p:cNvPr>
              <p:cNvSpPr/>
              <p:nvPr/>
            </p:nvSpPr>
            <p:spPr>
              <a:xfrm>
                <a:off x="7750430" y="310889"/>
                <a:ext cx="439548" cy="218215"/>
              </a:xfrm>
              <a:custGeom>
                <a:avLst/>
                <a:gdLst>
                  <a:gd name="connsiteX0" fmla="*/ 0 w 439547"/>
                  <a:gd name="connsiteY0" fmla="*/ 41149 h 218215"/>
                  <a:gd name="connsiteX1" fmla="*/ 436119 w 439547"/>
                  <a:gd name="connsiteY1" fmla="*/ 0 h 218215"/>
                  <a:gd name="connsiteX2" fmla="*/ 440795 w 439547"/>
                  <a:gd name="connsiteY2" fmla="*/ 219462 h 218215"/>
                  <a:gd name="connsiteX3" fmla="*/ 623 w 439547"/>
                  <a:gd name="connsiteY3" fmla="*/ 194523 h 2182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9547" h="218215">
                    <a:moveTo>
                      <a:pt x="0" y="41149"/>
                    </a:moveTo>
                    <a:lnTo>
                      <a:pt x="436119" y="0"/>
                    </a:lnTo>
                    <a:lnTo>
                      <a:pt x="440795" y="219462"/>
                    </a:lnTo>
                    <a:lnTo>
                      <a:pt x="623" y="194523"/>
                    </a:lnTo>
                    <a:close/>
                  </a:path>
                </a:pathLst>
              </a:custGeom>
              <a:solidFill>
                <a:schemeClr val="accent1"/>
              </a:solidFill>
              <a:ln w="31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4A410760-23FE-4CD4-B892-0AD3447167AF}"/>
                  </a:ext>
                </a:extLst>
              </p:cNvPr>
              <p:cNvSpPr/>
              <p:nvPr/>
            </p:nvSpPr>
            <p:spPr>
              <a:xfrm>
                <a:off x="7755729" y="644446"/>
                <a:ext cx="433313" cy="196394"/>
              </a:xfrm>
              <a:custGeom>
                <a:avLst/>
                <a:gdLst>
                  <a:gd name="connsiteX0" fmla="*/ 0 w 433312"/>
                  <a:gd name="connsiteY0" fmla="*/ 34914 h 196393"/>
                  <a:gd name="connsiteX1" fmla="*/ 435183 w 433312"/>
                  <a:gd name="connsiteY1" fmla="*/ 0 h 196393"/>
                  <a:gd name="connsiteX2" fmla="*/ 435495 w 433312"/>
                  <a:gd name="connsiteY2" fmla="*/ 197329 h 196393"/>
                  <a:gd name="connsiteX3" fmla="*/ 11846 w 433312"/>
                  <a:gd name="connsiteY3" fmla="*/ 184548 h 1963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3312" h="196393">
                    <a:moveTo>
                      <a:pt x="0" y="34914"/>
                    </a:moveTo>
                    <a:lnTo>
                      <a:pt x="435183" y="0"/>
                    </a:lnTo>
                    <a:lnTo>
                      <a:pt x="435495" y="197329"/>
                    </a:lnTo>
                    <a:lnTo>
                      <a:pt x="11846" y="184548"/>
                    </a:lnTo>
                    <a:close/>
                  </a:path>
                </a:pathLst>
              </a:custGeom>
              <a:solidFill>
                <a:srgbClr val="FFFF00"/>
              </a:solidFill>
              <a:ln w="31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02CCD7BA-A95C-4F55-917D-70A5D51FED42}"/>
                  </a:ext>
                </a:extLst>
              </p:cNvPr>
              <p:cNvSpPr/>
              <p:nvPr/>
            </p:nvSpPr>
            <p:spPr>
              <a:xfrm>
                <a:off x="7783474" y="979563"/>
                <a:ext cx="405257" cy="218215"/>
              </a:xfrm>
              <a:custGeom>
                <a:avLst/>
                <a:gdLst>
                  <a:gd name="connsiteX0" fmla="*/ 0 w 405256"/>
                  <a:gd name="connsiteY0" fmla="*/ 312 h 218215"/>
                  <a:gd name="connsiteX1" fmla="*/ 407751 w 405256"/>
                  <a:gd name="connsiteY1" fmla="*/ 0 h 218215"/>
                  <a:gd name="connsiteX2" fmla="*/ 407751 w 405256"/>
                  <a:gd name="connsiteY2" fmla="*/ 158050 h 218215"/>
                  <a:gd name="connsiteX3" fmla="*/ 16834 w 405256"/>
                  <a:gd name="connsiteY3" fmla="*/ 219462 h 2182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05256" h="218215">
                    <a:moveTo>
                      <a:pt x="0" y="312"/>
                    </a:moveTo>
                    <a:lnTo>
                      <a:pt x="407751" y="0"/>
                    </a:lnTo>
                    <a:lnTo>
                      <a:pt x="407751" y="158050"/>
                    </a:lnTo>
                    <a:lnTo>
                      <a:pt x="16834" y="219462"/>
                    </a:lnTo>
                    <a:close/>
                  </a:path>
                </a:pathLst>
              </a:custGeom>
              <a:solidFill>
                <a:schemeClr val="accent3"/>
              </a:solidFill>
              <a:ln w="31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698578D7-B72D-4CB4-93AA-23A9ADF6B0F1}"/>
                  </a:ext>
                </a:extLst>
              </p:cNvPr>
              <p:cNvSpPr/>
              <p:nvPr/>
            </p:nvSpPr>
            <p:spPr>
              <a:xfrm>
                <a:off x="7816829" y="1315926"/>
                <a:ext cx="370966" cy="240037"/>
              </a:xfrm>
              <a:custGeom>
                <a:avLst/>
                <a:gdLst>
                  <a:gd name="connsiteX0" fmla="*/ 0 w 370965"/>
                  <a:gd name="connsiteY0" fmla="*/ 50501 h 240036"/>
                  <a:gd name="connsiteX1" fmla="*/ 372836 w 370965"/>
                  <a:gd name="connsiteY1" fmla="*/ 0 h 240036"/>
                  <a:gd name="connsiteX2" fmla="*/ 369095 w 370965"/>
                  <a:gd name="connsiteY2" fmla="*/ 183613 h 240036"/>
                  <a:gd name="connsiteX3" fmla="*/ 28680 w 370965"/>
                  <a:gd name="connsiteY3" fmla="*/ 240660 h 2400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70965" h="240036">
                    <a:moveTo>
                      <a:pt x="0" y="50501"/>
                    </a:moveTo>
                    <a:lnTo>
                      <a:pt x="372836" y="0"/>
                    </a:lnTo>
                    <a:lnTo>
                      <a:pt x="369095" y="183613"/>
                    </a:lnTo>
                    <a:lnTo>
                      <a:pt x="28680" y="240660"/>
                    </a:lnTo>
                    <a:close/>
                  </a:path>
                </a:pathLst>
              </a:custGeom>
              <a:solidFill>
                <a:schemeClr val="accent4"/>
              </a:solidFill>
              <a:ln w="31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E3F8432A-69A9-4E99-9418-7CB84D28E966}"/>
                  </a:ext>
                </a:extLst>
              </p:cNvPr>
              <p:cNvSpPr/>
              <p:nvPr/>
            </p:nvSpPr>
            <p:spPr>
              <a:xfrm>
                <a:off x="7858914" y="1670682"/>
                <a:ext cx="317971" cy="115342"/>
              </a:xfrm>
              <a:custGeom>
                <a:avLst/>
                <a:gdLst>
                  <a:gd name="connsiteX0" fmla="*/ 0 w 317970"/>
                  <a:gd name="connsiteY0" fmla="*/ 0 h 115342"/>
                  <a:gd name="connsiteX1" fmla="*/ 316412 w 317970"/>
                  <a:gd name="connsiteY1" fmla="*/ 24627 h 115342"/>
                  <a:gd name="connsiteX2" fmla="*/ 319529 w 317970"/>
                  <a:gd name="connsiteY2" fmla="*/ 117836 h 115342"/>
                  <a:gd name="connsiteX3" fmla="*/ 10911 w 317970"/>
                  <a:gd name="connsiteY3" fmla="*/ 104743 h 1153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17970" h="115342">
                    <a:moveTo>
                      <a:pt x="0" y="0"/>
                    </a:moveTo>
                    <a:lnTo>
                      <a:pt x="316412" y="24627"/>
                    </a:lnTo>
                    <a:lnTo>
                      <a:pt x="319529" y="117836"/>
                    </a:lnTo>
                    <a:lnTo>
                      <a:pt x="10911" y="104743"/>
                    </a:lnTo>
                    <a:close/>
                  </a:path>
                </a:pathLst>
              </a:custGeom>
              <a:solidFill>
                <a:schemeClr val="accent5"/>
              </a:solidFill>
              <a:ln w="31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8C20AA42-668F-4385-8E57-2A1089718745}"/>
              </a:ext>
            </a:extLst>
          </p:cNvPr>
          <p:cNvGrpSpPr/>
          <p:nvPr/>
        </p:nvGrpSpPr>
        <p:grpSpPr>
          <a:xfrm>
            <a:off x="6757989" y="724317"/>
            <a:ext cx="3646760" cy="2471905"/>
            <a:chOff x="2505376" y="2149766"/>
            <a:chExt cx="3646760" cy="2471905"/>
          </a:xfrm>
        </p:grpSpPr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D4C42711-6C4A-40C1-BA04-344B26D7AA86}"/>
                </a:ext>
              </a:extLst>
            </p:cNvPr>
            <p:cNvSpPr/>
            <p:nvPr/>
          </p:nvSpPr>
          <p:spPr>
            <a:xfrm>
              <a:off x="3841510" y="2152268"/>
              <a:ext cx="1910678" cy="1143112"/>
            </a:xfrm>
            <a:custGeom>
              <a:avLst/>
              <a:gdLst>
                <a:gd name="connsiteX0" fmla="*/ 3332252 w 4071279"/>
                <a:gd name="connsiteY0" fmla="*/ 340860 h 2435748"/>
                <a:gd name="connsiteX1" fmla="*/ 3143428 w 4071279"/>
                <a:gd name="connsiteY1" fmla="*/ 87458 h 2435748"/>
                <a:gd name="connsiteX2" fmla="*/ 2921614 w 4071279"/>
                <a:gd name="connsiteY2" fmla="*/ 29197 h 2435748"/>
                <a:gd name="connsiteX3" fmla="*/ 2242833 w 4071279"/>
                <a:gd name="connsiteY3" fmla="*/ 165374 h 2435748"/>
                <a:gd name="connsiteX4" fmla="*/ 1910814 w 4071279"/>
                <a:gd name="connsiteY4" fmla="*/ 248905 h 2435748"/>
                <a:gd name="connsiteX5" fmla="*/ 1181493 w 4071279"/>
                <a:gd name="connsiteY5" fmla="*/ 472124 h 2435748"/>
                <a:gd name="connsiteX6" fmla="*/ 789106 w 4071279"/>
                <a:gd name="connsiteY6" fmla="*/ 513538 h 2435748"/>
                <a:gd name="connsiteX7" fmla="*/ 679602 w 4071279"/>
                <a:gd name="connsiteY7" fmla="*/ 518452 h 2435748"/>
                <a:gd name="connsiteX8" fmla="*/ 588349 w 4071279"/>
                <a:gd name="connsiteY8" fmla="*/ 612513 h 2435748"/>
                <a:gd name="connsiteX9" fmla="*/ 550444 w 4071279"/>
                <a:gd name="connsiteY9" fmla="*/ 815375 h 2435748"/>
                <a:gd name="connsiteX10" fmla="*/ 240185 w 4071279"/>
                <a:gd name="connsiteY10" fmla="*/ 1702633 h 2435748"/>
                <a:gd name="connsiteX11" fmla="*/ 120 w 4071279"/>
                <a:gd name="connsiteY11" fmla="*/ 2121694 h 2435748"/>
                <a:gd name="connsiteX12" fmla="*/ 2555901 w 4071279"/>
                <a:gd name="connsiteY12" fmla="*/ 2416511 h 2435748"/>
                <a:gd name="connsiteX13" fmla="*/ 2556603 w 4071279"/>
                <a:gd name="connsiteY13" fmla="*/ 2415809 h 2435748"/>
                <a:gd name="connsiteX14" fmla="*/ 2596613 w 4071279"/>
                <a:gd name="connsiteY14" fmla="*/ 1851445 h 2435748"/>
                <a:gd name="connsiteX15" fmla="*/ 2680847 w 4071279"/>
                <a:gd name="connsiteY15" fmla="*/ 1838810 h 2435748"/>
                <a:gd name="connsiteX16" fmla="*/ 2681549 w 4071279"/>
                <a:gd name="connsiteY16" fmla="*/ 1838810 h 2435748"/>
                <a:gd name="connsiteX17" fmla="*/ 2719454 w 4071279"/>
                <a:gd name="connsiteY17" fmla="*/ 1758788 h 2435748"/>
                <a:gd name="connsiteX18" fmla="*/ 2719454 w 4071279"/>
                <a:gd name="connsiteY18" fmla="*/ 1758788 h 2435748"/>
                <a:gd name="connsiteX19" fmla="*/ 2720156 w 4071279"/>
                <a:gd name="connsiteY19" fmla="*/ 1758788 h 2435748"/>
                <a:gd name="connsiteX20" fmla="*/ 2542564 w 4071279"/>
                <a:gd name="connsiteY20" fmla="*/ 1372017 h 2435748"/>
                <a:gd name="connsiteX21" fmla="*/ 2587488 w 4071279"/>
                <a:gd name="connsiteY21" fmla="*/ 1303928 h 2435748"/>
                <a:gd name="connsiteX22" fmla="*/ 2627499 w 4071279"/>
                <a:gd name="connsiteY22" fmla="*/ 1261110 h 2435748"/>
                <a:gd name="connsiteX23" fmla="*/ 2635922 w 4071279"/>
                <a:gd name="connsiteY23" fmla="*/ 1234436 h 2435748"/>
                <a:gd name="connsiteX24" fmla="*/ 2660491 w 4071279"/>
                <a:gd name="connsiteY24" fmla="*/ 1243561 h 2435748"/>
                <a:gd name="connsiteX25" fmla="*/ 2766484 w 4071279"/>
                <a:gd name="connsiteY25" fmla="*/ 1486434 h 2435748"/>
                <a:gd name="connsiteX26" fmla="*/ 2890728 w 4071279"/>
                <a:gd name="connsiteY26" fmla="*/ 1529955 h 2435748"/>
                <a:gd name="connsiteX27" fmla="*/ 3060599 w 4071279"/>
                <a:gd name="connsiteY27" fmla="*/ 1426067 h 2435748"/>
                <a:gd name="connsiteX28" fmla="*/ 3181334 w 4071279"/>
                <a:gd name="connsiteY28" fmla="*/ 1403604 h 2435748"/>
                <a:gd name="connsiteX29" fmla="*/ 3212219 w 4071279"/>
                <a:gd name="connsiteY29" fmla="*/ 1465376 h 2435748"/>
                <a:gd name="connsiteX30" fmla="*/ 3179227 w 4071279"/>
                <a:gd name="connsiteY30" fmla="*/ 1519425 h 2435748"/>
                <a:gd name="connsiteX31" fmla="*/ 3172910 w 4071279"/>
                <a:gd name="connsiteY31" fmla="*/ 1652093 h 2435748"/>
                <a:gd name="connsiteX32" fmla="*/ 3172910 w 4071279"/>
                <a:gd name="connsiteY32" fmla="*/ 1652093 h 2435748"/>
                <a:gd name="connsiteX33" fmla="*/ 3236085 w 4071279"/>
                <a:gd name="connsiteY33" fmla="*/ 1689998 h 2435748"/>
                <a:gd name="connsiteX34" fmla="*/ 3350502 w 4071279"/>
                <a:gd name="connsiteY34" fmla="*/ 1858465 h 2435748"/>
                <a:gd name="connsiteX35" fmla="*/ 3243806 w 4071279"/>
                <a:gd name="connsiteY35" fmla="*/ 2016402 h 2435748"/>
                <a:gd name="connsiteX36" fmla="*/ 2866862 w 4071279"/>
                <a:gd name="connsiteY36" fmla="*/ 2239621 h 2435748"/>
                <a:gd name="connsiteX37" fmla="*/ 2788245 w 4071279"/>
                <a:gd name="connsiteY37" fmla="*/ 2322450 h 2435748"/>
                <a:gd name="connsiteX38" fmla="*/ 2791754 w 4071279"/>
                <a:gd name="connsiteY38" fmla="*/ 2411597 h 2435748"/>
                <a:gd name="connsiteX39" fmla="*/ 2868266 w 4071279"/>
                <a:gd name="connsiteY39" fmla="*/ 2436165 h 2435748"/>
                <a:gd name="connsiteX40" fmla="*/ 3778688 w 4071279"/>
                <a:gd name="connsiteY40" fmla="*/ 2307007 h 2435748"/>
                <a:gd name="connsiteX41" fmla="*/ 3914866 w 4071279"/>
                <a:gd name="connsiteY41" fmla="*/ 2137137 h 2435748"/>
                <a:gd name="connsiteX42" fmla="*/ 3958386 w 4071279"/>
                <a:gd name="connsiteY42" fmla="*/ 1768616 h 2435748"/>
                <a:gd name="connsiteX43" fmla="*/ 4049639 w 4071279"/>
                <a:gd name="connsiteY43" fmla="*/ 1242157 h 2435748"/>
                <a:gd name="connsiteX44" fmla="*/ 4067890 w 4071279"/>
                <a:gd name="connsiteY44" fmla="*/ 1113701 h 2435748"/>
                <a:gd name="connsiteX45" fmla="*/ 3825017 w 4071279"/>
                <a:gd name="connsiteY45" fmla="*/ 869424 h 2435748"/>
                <a:gd name="connsiteX46" fmla="*/ 3186949 w 4071279"/>
                <a:gd name="connsiteY46" fmla="*/ 178009 h 2435748"/>
                <a:gd name="connsiteX47" fmla="*/ 3186949 w 4071279"/>
                <a:gd name="connsiteY47" fmla="*/ 178009 h 2435748"/>
                <a:gd name="connsiteX48" fmla="*/ 3186949 w 4071279"/>
                <a:gd name="connsiteY48" fmla="*/ 178009 h 2435748"/>
                <a:gd name="connsiteX49" fmla="*/ 3186949 w 4071279"/>
                <a:gd name="connsiteY49" fmla="*/ 178009 h 2435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4071279" h="2435748">
                  <a:moveTo>
                    <a:pt x="3332252" y="340860"/>
                  </a:moveTo>
                  <a:cubicBezTo>
                    <a:pt x="3307684" y="302253"/>
                    <a:pt x="3167295" y="126065"/>
                    <a:pt x="3143428" y="87458"/>
                  </a:cubicBezTo>
                  <a:cubicBezTo>
                    <a:pt x="3112543" y="8840"/>
                    <a:pt x="3051474" y="-31171"/>
                    <a:pt x="2921614" y="29197"/>
                  </a:cubicBezTo>
                  <a:cubicBezTo>
                    <a:pt x="2828957" y="72717"/>
                    <a:pt x="2268805" y="160460"/>
                    <a:pt x="2242833" y="165374"/>
                  </a:cubicBezTo>
                  <a:cubicBezTo>
                    <a:pt x="2124907" y="189240"/>
                    <a:pt x="2027336" y="217318"/>
                    <a:pt x="1910814" y="248905"/>
                  </a:cubicBezTo>
                  <a:cubicBezTo>
                    <a:pt x="1745857" y="293128"/>
                    <a:pt x="1289592" y="453171"/>
                    <a:pt x="1181493" y="472124"/>
                  </a:cubicBezTo>
                  <a:cubicBezTo>
                    <a:pt x="1148501" y="477739"/>
                    <a:pt x="910542" y="514942"/>
                    <a:pt x="789106" y="513538"/>
                  </a:cubicBezTo>
                  <a:cubicBezTo>
                    <a:pt x="752604" y="512837"/>
                    <a:pt x="716103" y="513538"/>
                    <a:pt x="679602" y="518452"/>
                  </a:cubicBezTo>
                  <a:cubicBezTo>
                    <a:pt x="619235" y="526875"/>
                    <a:pt x="592561" y="551444"/>
                    <a:pt x="588349" y="612513"/>
                  </a:cubicBezTo>
                  <a:cubicBezTo>
                    <a:pt x="583436" y="682005"/>
                    <a:pt x="569397" y="748690"/>
                    <a:pt x="550444" y="815375"/>
                  </a:cubicBezTo>
                  <a:cubicBezTo>
                    <a:pt x="511135" y="950850"/>
                    <a:pt x="268263" y="1628227"/>
                    <a:pt x="240185" y="1702633"/>
                  </a:cubicBezTo>
                  <a:cubicBezTo>
                    <a:pt x="233867" y="1718778"/>
                    <a:pt x="22582" y="2090808"/>
                    <a:pt x="120" y="2121694"/>
                  </a:cubicBezTo>
                  <a:cubicBezTo>
                    <a:pt x="-20237" y="2149772"/>
                    <a:pt x="2561516" y="2420723"/>
                    <a:pt x="2555901" y="2416511"/>
                  </a:cubicBezTo>
                  <a:cubicBezTo>
                    <a:pt x="2555901" y="2416511"/>
                    <a:pt x="2556603" y="2415809"/>
                    <a:pt x="2556603" y="2415809"/>
                  </a:cubicBezTo>
                  <a:cubicBezTo>
                    <a:pt x="2480091" y="2339297"/>
                    <a:pt x="2555901" y="1872504"/>
                    <a:pt x="2596613" y="1851445"/>
                  </a:cubicBezTo>
                  <a:cubicBezTo>
                    <a:pt x="2612758" y="1842320"/>
                    <a:pt x="2667510" y="1851445"/>
                    <a:pt x="2680847" y="1838810"/>
                  </a:cubicBezTo>
                  <a:lnTo>
                    <a:pt x="2681549" y="1838810"/>
                  </a:lnTo>
                  <a:cubicBezTo>
                    <a:pt x="2715242" y="1817752"/>
                    <a:pt x="2727175" y="1791780"/>
                    <a:pt x="2719454" y="1758788"/>
                  </a:cubicBezTo>
                  <a:cubicBezTo>
                    <a:pt x="2719454" y="1758788"/>
                    <a:pt x="2719454" y="1758788"/>
                    <a:pt x="2719454" y="1758788"/>
                  </a:cubicBezTo>
                  <a:cubicBezTo>
                    <a:pt x="2719454" y="1758788"/>
                    <a:pt x="2719454" y="1758788"/>
                    <a:pt x="2720156" y="1758788"/>
                  </a:cubicBezTo>
                  <a:cubicBezTo>
                    <a:pt x="2715242" y="1726499"/>
                    <a:pt x="2546775" y="1386056"/>
                    <a:pt x="2542564" y="1372017"/>
                  </a:cubicBezTo>
                  <a:cubicBezTo>
                    <a:pt x="2529227" y="1324987"/>
                    <a:pt x="2538352" y="1310246"/>
                    <a:pt x="2587488" y="1303928"/>
                  </a:cubicBezTo>
                  <a:cubicBezTo>
                    <a:pt x="2613460" y="1300419"/>
                    <a:pt x="2627499" y="1288485"/>
                    <a:pt x="2627499" y="1261110"/>
                  </a:cubicBezTo>
                  <a:cubicBezTo>
                    <a:pt x="2627499" y="1251282"/>
                    <a:pt x="2625393" y="1237244"/>
                    <a:pt x="2635922" y="1234436"/>
                  </a:cubicBezTo>
                  <a:cubicBezTo>
                    <a:pt x="2647153" y="1231628"/>
                    <a:pt x="2655577" y="1235138"/>
                    <a:pt x="2660491" y="1243561"/>
                  </a:cubicBezTo>
                  <a:cubicBezTo>
                    <a:pt x="2668914" y="1256898"/>
                    <a:pt x="2746830" y="1451337"/>
                    <a:pt x="2766484" y="1486434"/>
                  </a:cubicBezTo>
                  <a:cubicBezTo>
                    <a:pt x="2798774" y="1553821"/>
                    <a:pt x="2824745" y="1562946"/>
                    <a:pt x="2890728" y="1529955"/>
                  </a:cubicBezTo>
                  <a:cubicBezTo>
                    <a:pt x="2901258" y="1524339"/>
                    <a:pt x="3046560" y="1432384"/>
                    <a:pt x="3060599" y="1426067"/>
                  </a:cubicBezTo>
                  <a:cubicBezTo>
                    <a:pt x="3093591" y="1411326"/>
                    <a:pt x="3144832" y="1396585"/>
                    <a:pt x="3181334" y="1403604"/>
                  </a:cubicBezTo>
                  <a:cubicBezTo>
                    <a:pt x="3214325" y="1409922"/>
                    <a:pt x="3228364" y="1435894"/>
                    <a:pt x="3212219" y="1465376"/>
                  </a:cubicBezTo>
                  <a:cubicBezTo>
                    <a:pt x="3202392" y="1483626"/>
                    <a:pt x="3188353" y="1500473"/>
                    <a:pt x="3179227" y="1519425"/>
                  </a:cubicBezTo>
                  <a:cubicBezTo>
                    <a:pt x="3158169" y="1562244"/>
                    <a:pt x="3148342" y="1606466"/>
                    <a:pt x="3172910" y="1652093"/>
                  </a:cubicBezTo>
                  <a:cubicBezTo>
                    <a:pt x="3172910" y="1652093"/>
                    <a:pt x="3172910" y="1652093"/>
                    <a:pt x="3172910" y="1652093"/>
                  </a:cubicBezTo>
                  <a:cubicBezTo>
                    <a:pt x="3173612" y="1659814"/>
                    <a:pt x="3217133" y="1687892"/>
                    <a:pt x="3236085" y="1689998"/>
                  </a:cubicBezTo>
                  <a:cubicBezTo>
                    <a:pt x="3329444" y="1702633"/>
                    <a:pt x="3373666" y="1766510"/>
                    <a:pt x="3350502" y="1858465"/>
                  </a:cubicBezTo>
                  <a:cubicBezTo>
                    <a:pt x="3333655" y="1923745"/>
                    <a:pt x="3298558" y="1976391"/>
                    <a:pt x="3243806" y="2016402"/>
                  </a:cubicBezTo>
                  <a:cubicBezTo>
                    <a:pt x="3199584" y="2048692"/>
                    <a:pt x="2941970" y="2186273"/>
                    <a:pt x="2866862" y="2239621"/>
                  </a:cubicBezTo>
                  <a:cubicBezTo>
                    <a:pt x="2835275" y="2262083"/>
                    <a:pt x="2805793" y="2287353"/>
                    <a:pt x="2788245" y="2322450"/>
                  </a:cubicBezTo>
                  <a:cubicBezTo>
                    <a:pt x="2772802" y="2352634"/>
                    <a:pt x="2772099" y="2383519"/>
                    <a:pt x="2791754" y="2411597"/>
                  </a:cubicBezTo>
                  <a:cubicBezTo>
                    <a:pt x="2810706" y="2437569"/>
                    <a:pt x="2838784" y="2441079"/>
                    <a:pt x="2868266" y="2436165"/>
                  </a:cubicBezTo>
                  <a:cubicBezTo>
                    <a:pt x="3084465" y="2401770"/>
                    <a:pt x="3694455" y="2336489"/>
                    <a:pt x="3778688" y="2307007"/>
                  </a:cubicBezTo>
                  <a:cubicBezTo>
                    <a:pt x="3860114" y="2278228"/>
                    <a:pt x="3904337" y="2221370"/>
                    <a:pt x="3914866" y="2137137"/>
                  </a:cubicBezTo>
                  <a:cubicBezTo>
                    <a:pt x="3930308" y="2014296"/>
                    <a:pt x="3942944" y="1891456"/>
                    <a:pt x="3958386" y="1768616"/>
                  </a:cubicBezTo>
                  <a:cubicBezTo>
                    <a:pt x="3980147" y="1591726"/>
                    <a:pt x="3996291" y="1413432"/>
                    <a:pt x="4049639" y="1242157"/>
                  </a:cubicBezTo>
                  <a:cubicBezTo>
                    <a:pt x="4069996" y="1201444"/>
                    <a:pt x="4084034" y="1159328"/>
                    <a:pt x="4067890" y="1113701"/>
                  </a:cubicBezTo>
                  <a:cubicBezTo>
                    <a:pt x="4065784" y="1083518"/>
                    <a:pt x="3843267" y="889079"/>
                    <a:pt x="3825017" y="869424"/>
                  </a:cubicBezTo>
                  <a:moveTo>
                    <a:pt x="3186949" y="178009"/>
                  </a:moveTo>
                  <a:cubicBezTo>
                    <a:pt x="3186247" y="178009"/>
                    <a:pt x="3186247" y="178009"/>
                    <a:pt x="3186949" y="178009"/>
                  </a:cubicBezTo>
                  <a:cubicBezTo>
                    <a:pt x="3186949" y="178009"/>
                    <a:pt x="3186949" y="178009"/>
                    <a:pt x="3186949" y="178009"/>
                  </a:cubicBezTo>
                  <a:cubicBezTo>
                    <a:pt x="3186949" y="178009"/>
                    <a:pt x="3186949" y="178009"/>
                    <a:pt x="3186949" y="178009"/>
                  </a:cubicBezTo>
                  <a:close/>
                </a:path>
              </a:pathLst>
            </a:custGeom>
            <a:solidFill>
              <a:schemeClr val="accent1"/>
            </a:solidFill>
            <a:ln w="70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E6D0D54F-1ECA-4D63-818D-AE5F206FF6DD}"/>
                </a:ext>
              </a:extLst>
            </p:cNvPr>
            <p:cNvSpPr/>
            <p:nvPr/>
          </p:nvSpPr>
          <p:spPr>
            <a:xfrm>
              <a:off x="3707003" y="3066294"/>
              <a:ext cx="1383594" cy="642383"/>
            </a:xfrm>
            <a:custGeom>
              <a:avLst/>
              <a:gdLst>
                <a:gd name="connsiteX0" fmla="*/ 2845316 w 2948168"/>
                <a:gd name="connsiteY0" fmla="*/ 468899 h 1368792"/>
                <a:gd name="connsiteX1" fmla="*/ 2862865 w 2948168"/>
                <a:gd name="connsiteY1" fmla="*/ 480130 h 1368792"/>
                <a:gd name="connsiteX2" fmla="*/ 2926741 w 2948168"/>
                <a:gd name="connsiteY2" fmla="*/ 576297 h 1368792"/>
                <a:gd name="connsiteX3" fmla="*/ 2934463 w 2948168"/>
                <a:gd name="connsiteY3" fmla="*/ 1111881 h 1368792"/>
                <a:gd name="connsiteX4" fmla="*/ 2951309 w 2948168"/>
                <a:gd name="connsiteY4" fmla="*/ 1333695 h 1368792"/>
                <a:gd name="connsiteX5" fmla="*/ 2892346 w 2948168"/>
                <a:gd name="connsiteY5" fmla="*/ 1361773 h 1368792"/>
                <a:gd name="connsiteX6" fmla="*/ 1424579 w 2948168"/>
                <a:gd name="connsiteY6" fmla="*/ 946222 h 1368792"/>
                <a:gd name="connsiteX7" fmla="*/ 24200 w 2948168"/>
                <a:gd name="connsiteY7" fmla="*/ 872517 h 1368792"/>
                <a:gd name="connsiteX8" fmla="*/ 334 w 2948168"/>
                <a:gd name="connsiteY8" fmla="*/ 853565 h 1368792"/>
                <a:gd name="connsiteX9" fmla="*/ 180031 w 2948168"/>
                <a:gd name="connsiteY9" fmla="*/ 383964 h 1368792"/>
                <a:gd name="connsiteX10" fmla="*/ 288833 w 2948168"/>
                <a:gd name="connsiteY10" fmla="*/ 173380 h 1368792"/>
                <a:gd name="connsiteX11" fmla="*/ 716317 w 2948168"/>
                <a:gd name="connsiteY11" fmla="*/ 702 h 1368792"/>
                <a:gd name="connsiteX12" fmla="*/ 891803 w 2948168"/>
                <a:gd name="connsiteY12" fmla="*/ 0 h 1368792"/>
                <a:gd name="connsiteX13" fmla="*/ 1355087 w 2948168"/>
                <a:gd name="connsiteY13" fmla="*/ 18953 h 1368792"/>
                <a:gd name="connsiteX14" fmla="*/ 1791696 w 2948168"/>
                <a:gd name="connsiteY14" fmla="*/ 97570 h 1368792"/>
                <a:gd name="connsiteX15" fmla="*/ 1802226 w 2948168"/>
                <a:gd name="connsiteY15" fmla="*/ 97570 h 1368792"/>
                <a:gd name="connsiteX16" fmla="*/ 2462756 w 2948168"/>
                <a:gd name="connsiteY16" fmla="*/ 292711 h 1368792"/>
                <a:gd name="connsiteX17" fmla="*/ 2757573 w 2948168"/>
                <a:gd name="connsiteY17" fmla="*/ 430292 h 1368792"/>
                <a:gd name="connsiteX18" fmla="*/ 2845316 w 2948168"/>
                <a:gd name="connsiteY18" fmla="*/ 468899 h 1368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948168" h="1368792">
                  <a:moveTo>
                    <a:pt x="2845316" y="468899"/>
                  </a:moveTo>
                  <a:cubicBezTo>
                    <a:pt x="2850931" y="472409"/>
                    <a:pt x="2856547" y="478024"/>
                    <a:pt x="2862865" y="480130"/>
                  </a:cubicBezTo>
                  <a:cubicBezTo>
                    <a:pt x="2909895" y="494871"/>
                    <a:pt x="2921828" y="534882"/>
                    <a:pt x="2926741" y="576297"/>
                  </a:cubicBezTo>
                  <a:cubicBezTo>
                    <a:pt x="2949204" y="754591"/>
                    <a:pt x="2954117" y="932885"/>
                    <a:pt x="2934463" y="1111881"/>
                  </a:cubicBezTo>
                  <a:cubicBezTo>
                    <a:pt x="2934463" y="1112582"/>
                    <a:pt x="2952012" y="1332993"/>
                    <a:pt x="2951309" y="1333695"/>
                  </a:cubicBezTo>
                  <a:cubicBezTo>
                    <a:pt x="2936569" y="1373004"/>
                    <a:pt x="2928145" y="1376514"/>
                    <a:pt x="2892346" y="1361773"/>
                  </a:cubicBezTo>
                  <a:cubicBezTo>
                    <a:pt x="2749851" y="1301406"/>
                    <a:pt x="1438618" y="948327"/>
                    <a:pt x="1424579" y="946222"/>
                  </a:cubicBezTo>
                  <a:cubicBezTo>
                    <a:pt x="1342452" y="934990"/>
                    <a:pt x="29113" y="863392"/>
                    <a:pt x="24200" y="872517"/>
                  </a:cubicBezTo>
                  <a:cubicBezTo>
                    <a:pt x="20690" y="878835"/>
                    <a:pt x="1737" y="857075"/>
                    <a:pt x="334" y="853565"/>
                  </a:cubicBezTo>
                  <a:cubicBezTo>
                    <a:pt x="-8792" y="838122"/>
                    <a:pt x="172310" y="449245"/>
                    <a:pt x="180031" y="383964"/>
                  </a:cubicBezTo>
                  <a:cubicBezTo>
                    <a:pt x="183541" y="355184"/>
                    <a:pt x="258649" y="190929"/>
                    <a:pt x="288833" y="173380"/>
                  </a:cubicBezTo>
                  <a:cubicBezTo>
                    <a:pt x="308487" y="162149"/>
                    <a:pt x="693153" y="-702"/>
                    <a:pt x="716317" y="702"/>
                  </a:cubicBezTo>
                  <a:cubicBezTo>
                    <a:pt x="774579" y="2106"/>
                    <a:pt x="833542" y="0"/>
                    <a:pt x="891803" y="0"/>
                  </a:cubicBezTo>
                  <a:cubicBezTo>
                    <a:pt x="954276" y="2106"/>
                    <a:pt x="1263132" y="10529"/>
                    <a:pt x="1355087" y="18953"/>
                  </a:cubicBezTo>
                  <a:cubicBezTo>
                    <a:pt x="1367020" y="20357"/>
                    <a:pt x="1773446" y="122840"/>
                    <a:pt x="1791696" y="97570"/>
                  </a:cubicBezTo>
                  <a:cubicBezTo>
                    <a:pt x="1795206" y="97570"/>
                    <a:pt x="1798716" y="97570"/>
                    <a:pt x="1802226" y="97570"/>
                  </a:cubicBezTo>
                  <a:cubicBezTo>
                    <a:pt x="2027550" y="143899"/>
                    <a:pt x="2248663" y="207776"/>
                    <a:pt x="2462756" y="292711"/>
                  </a:cubicBezTo>
                  <a:cubicBezTo>
                    <a:pt x="2563836" y="332722"/>
                    <a:pt x="2662108" y="378348"/>
                    <a:pt x="2757573" y="430292"/>
                  </a:cubicBezTo>
                  <a:cubicBezTo>
                    <a:pt x="2786352" y="446437"/>
                    <a:pt x="2820748" y="447139"/>
                    <a:pt x="2845316" y="468899"/>
                  </a:cubicBezTo>
                  <a:close/>
                </a:path>
              </a:pathLst>
            </a:custGeom>
            <a:solidFill>
              <a:schemeClr val="accent2"/>
            </a:solidFill>
            <a:ln w="70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8E37C12D-9F83-4C58-8385-C0650F07CF8E}"/>
                </a:ext>
              </a:extLst>
            </p:cNvPr>
            <p:cNvSpPr/>
            <p:nvPr/>
          </p:nvSpPr>
          <p:spPr>
            <a:xfrm>
              <a:off x="4989455" y="3161169"/>
              <a:ext cx="3294" cy="62591"/>
            </a:xfrm>
            <a:custGeom>
              <a:avLst/>
              <a:gdLst>
                <a:gd name="connsiteX0" fmla="*/ 7371 w 7019"/>
                <a:gd name="connsiteY0" fmla="*/ 0 h 133369"/>
                <a:gd name="connsiteX1" fmla="*/ 7371 w 7019"/>
                <a:gd name="connsiteY1" fmla="*/ 139687 h 133369"/>
                <a:gd name="connsiteX2" fmla="*/ 7371 w 7019"/>
                <a:gd name="connsiteY2" fmla="*/ 0 h 13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019" h="133369">
                  <a:moveTo>
                    <a:pt x="7371" y="0"/>
                  </a:moveTo>
                  <a:cubicBezTo>
                    <a:pt x="7371" y="46328"/>
                    <a:pt x="7371" y="93359"/>
                    <a:pt x="7371" y="139687"/>
                  </a:cubicBezTo>
                  <a:cubicBezTo>
                    <a:pt x="-2457" y="93359"/>
                    <a:pt x="-2457" y="46328"/>
                    <a:pt x="7371" y="0"/>
                  </a:cubicBezTo>
                  <a:close/>
                </a:path>
              </a:pathLst>
            </a:custGeom>
            <a:solidFill>
              <a:srgbClr val="080808"/>
            </a:solidFill>
            <a:ln w="70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5ACF6242-C35B-4FE7-AD11-59151F86FC17}"/>
                </a:ext>
              </a:extLst>
            </p:cNvPr>
            <p:cNvSpPr/>
            <p:nvPr/>
          </p:nvSpPr>
          <p:spPr>
            <a:xfrm>
              <a:off x="5078565" y="3013424"/>
              <a:ext cx="19766" cy="6589"/>
            </a:xfrm>
            <a:custGeom>
              <a:avLst/>
              <a:gdLst>
                <a:gd name="connsiteX0" fmla="*/ 0 w 42116"/>
                <a:gd name="connsiteY0" fmla="*/ 15787 h 14038"/>
                <a:gd name="connsiteX1" fmla="*/ 47732 w 42116"/>
                <a:gd name="connsiteY1" fmla="*/ 3854 h 14038"/>
                <a:gd name="connsiteX2" fmla="*/ 0 w 42116"/>
                <a:gd name="connsiteY2" fmla="*/ 15787 h 14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116" h="14038">
                  <a:moveTo>
                    <a:pt x="0" y="15787"/>
                  </a:moveTo>
                  <a:cubicBezTo>
                    <a:pt x="10529" y="-11588"/>
                    <a:pt x="31588" y="5258"/>
                    <a:pt x="47732" y="3854"/>
                  </a:cubicBezTo>
                  <a:cubicBezTo>
                    <a:pt x="34395" y="16489"/>
                    <a:pt x="16846" y="15085"/>
                    <a:pt x="0" y="15787"/>
                  </a:cubicBezTo>
                  <a:close/>
                </a:path>
              </a:pathLst>
            </a:custGeom>
            <a:solidFill>
              <a:srgbClr val="080808"/>
            </a:solidFill>
            <a:ln w="70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38" name="Graphic 204">
              <a:extLst>
                <a:ext uri="{FF2B5EF4-FFF2-40B4-BE49-F238E27FC236}">
                  <a16:creationId xmlns:a16="http://schemas.microsoft.com/office/drawing/2014/main" id="{DDDEAC47-48B4-40DB-95EE-113315AEECB2}"/>
                </a:ext>
              </a:extLst>
            </p:cNvPr>
            <p:cNvGrpSpPr/>
            <p:nvPr/>
          </p:nvGrpSpPr>
          <p:grpSpPr>
            <a:xfrm>
              <a:off x="3842554" y="2149766"/>
              <a:ext cx="1919428" cy="1146614"/>
              <a:chOff x="4965869" y="570"/>
              <a:chExt cx="4089925" cy="2443209"/>
            </a:xfrm>
            <a:solidFill>
              <a:srgbClr val="0E0E0E"/>
            </a:solidFill>
          </p:grpSpPr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111F7FB9-8AAC-4DED-B3AB-37F4E1C359AF}"/>
                  </a:ext>
                </a:extLst>
              </p:cNvPr>
              <p:cNvSpPr/>
              <p:nvPr/>
            </p:nvSpPr>
            <p:spPr>
              <a:xfrm>
                <a:off x="4965869" y="570"/>
                <a:ext cx="3264043" cy="2126893"/>
              </a:xfrm>
              <a:custGeom>
                <a:avLst/>
                <a:gdLst>
                  <a:gd name="connsiteX0" fmla="*/ 603673 w 3264043"/>
                  <a:gd name="connsiteY0" fmla="*/ 1954346 h 2126892"/>
                  <a:gd name="connsiteX1" fmla="*/ 1066956 w 3264043"/>
                  <a:gd name="connsiteY1" fmla="*/ 1973299 h 2126892"/>
                  <a:gd name="connsiteX2" fmla="*/ 1503566 w 3264043"/>
                  <a:gd name="connsiteY2" fmla="*/ 2051917 h 2126892"/>
                  <a:gd name="connsiteX3" fmla="*/ 1514095 w 3264043"/>
                  <a:gd name="connsiteY3" fmla="*/ 2051917 h 2126892"/>
                  <a:gd name="connsiteX4" fmla="*/ 1676244 w 3264043"/>
                  <a:gd name="connsiteY4" fmla="*/ 2088418 h 2126892"/>
                  <a:gd name="connsiteX5" fmla="*/ 1684667 w 3264043"/>
                  <a:gd name="connsiteY5" fmla="*/ 2063850 h 2126892"/>
                  <a:gd name="connsiteX6" fmla="*/ 1698005 w 3264043"/>
                  <a:gd name="connsiteY6" fmla="*/ 1895383 h 2126892"/>
                  <a:gd name="connsiteX7" fmla="*/ 1496546 w 3264043"/>
                  <a:gd name="connsiteY7" fmla="*/ 1559853 h 2126892"/>
                  <a:gd name="connsiteX8" fmla="*/ 1066956 w 3264043"/>
                  <a:gd name="connsiteY8" fmla="*/ 1413147 h 2126892"/>
                  <a:gd name="connsiteX9" fmla="*/ 845843 w 3264043"/>
                  <a:gd name="connsiteY9" fmla="*/ 1401214 h 2126892"/>
                  <a:gd name="connsiteX10" fmla="*/ 720897 w 3264043"/>
                  <a:gd name="connsiteY10" fmla="*/ 1377348 h 2126892"/>
                  <a:gd name="connsiteX11" fmla="*/ 624029 w 3264043"/>
                  <a:gd name="connsiteY11" fmla="*/ 1368222 h 2126892"/>
                  <a:gd name="connsiteX12" fmla="*/ 600163 w 3264043"/>
                  <a:gd name="connsiteY12" fmla="*/ 1215198 h 2126892"/>
                  <a:gd name="connsiteX13" fmla="*/ 685098 w 3264043"/>
                  <a:gd name="connsiteY13" fmla="*/ 958989 h 2126892"/>
                  <a:gd name="connsiteX14" fmla="*/ 805833 w 3264043"/>
                  <a:gd name="connsiteY14" fmla="*/ 772271 h 2126892"/>
                  <a:gd name="connsiteX15" fmla="*/ 1066956 w 3264043"/>
                  <a:gd name="connsiteY15" fmla="*/ 667682 h 2126892"/>
                  <a:gd name="connsiteX16" fmla="*/ 1365283 w 3264043"/>
                  <a:gd name="connsiteY16" fmla="*/ 598189 h 2126892"/>
                  <a:gd name="connsiteX17" fmla="*/ 1662205 w 3264043"/>
                  <a:gd name="connsiteY17" fmla="*/ 490791 h 2126892"/>
                  <a:gd name="connsiteX18" fmla="*/ 2091795 w 3264043"/>
                  <a:gd name="connsiteY18" fmla="*/ 386904 h 2126892"/>
                  <a:gd name="connsiteX19" fmla="*/ 2654053 w 3264043"/>
                  <a:gd name="connsiteY19" fmla="*/ 278804 h 2126892"/>
                  <a:gd name="connsiteX20" fmla="*/ 2908157 w 3264043"/>
                  <a:gd name="connsiteY20" fmla="*/ 281612 h 2126892"/>
                  <a:gd name="connsiteX21" fmla="*/ 2943254 w 3264043"/>
                  <a:gd name="connsiteY21" fmla="*/ 264765 h 2126892"/>
                  <a:gd name="connsiteX22" fmla="*/ 2954486 w 3264043"/>
                  <a:gd name="connsiteY22" fmla="*/ 236687 h 2126892"/>
                  <a:gd name="connsiteX23" fmla="*/ 3068903 w 3264043"/>
                  <a:gd name="connsiteY23" fmla="*/ 215629 h 2126892"/>
                  <a:gd name="connsiteX24" fmla="*/ 3269659 w 3264043"/>
                  <a:gd name="connsiteY24" fmla="*/ 280910 h 2126892"/>
                  <a:gd name="connsiteX25" fmla="*/ 3118039 w 3264043"/>
                  <a:gd name="connsiteY25" fmla="*/ 45759 h 2126892"/>
                  <a:gd name="connsiteX26" fmla="*/ 2965717 w 3264043"/>
                  <a:gd name="connsiteY26" fmla="*/ 11363 h 2126892"/>
                  <a:gd name="connsiteX27" fmla="*/ 2905350 w 3264043"/>
                  <a:gd name="connsiteY27" fmla="*/ 40143 h 2126892"/>
                  <a:gd name="connsiteX28" fmla="*/ 2501029 w 3264043"/>
                  <a:gd name="connsiteY28" fmla="*/ 116655 h 2126892"/>
                  <a:gd name="connsiteX29" fmla="*/ 2260964 w 3264043"/>
                  <a:gd name="connsiteY29" fmla="*/ 170705 h 2126892"/>
                  <a:gd name="connsiteX30" fmla="*/ 1744333 w 3264043"/>
                  <a:gd name="connsiteY30" fmla="*/ 294949 h 2126892"/>
                  <a:gd name="connsiteX31" fmla="*/ 1146978 w 3264043"/>
                  <a:gd name="connsiteY31" fmla="*/ 476753 h 2126892"/>
                  <a:gd name="connsiteX32" fmla="*/ 788986 w 3264043"/>
                  <a:gd name="connsiteY32" fmla="*/ 519571 h 2126892"/>
                  <a:gd name="connsiteX33" fmla="*/ 679482 w 3264043"/>
                  <a:gd name="connsiteY33" fmla="*/ 524485 h 2126892"/>
                  <a:gd name="connsiteX34" fmla="*/ 588230 w 3264043"/>
                  <a:gd name="connsiteY34" fmla="*/ 618545 h 2126892"/>
                  <a:gd name="connsiteX35" fmla="*/ 550325 w 3264043"/>
                  <a:gd name="connsiteY35" fmla="*/ 821407 h 2126892"/>
                  <a:gd name="connsiteX36" fmla="*/ 240065 w 3264043"/>
                  <a:gd name="connsiteY36" fmla="*/ 1708666 h 2126892"/>
                  <a:gd name="connsiteX37" fmla="*/ 0 w 3264043"/>
                  <a:gd name="connsiteY37" fmla="*/ 2127727 h 2126892"/>
                  <a:gd name="connsiteX38" fmla="*/ 427484 w 3264043"/>
                  <a:gd name="connsiteY38" fmla="*/ 1955048 h 2126892"/>
                  <a:gd name="connsiteX39" fmla="*/ 603673 w 3264043"/>
                  <a:gd name="connsiteY39" fmla="*/ 1954346 h 21268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3264043" h="2126892">
                    <a:moveTo>
                      <a:pt x="603673" y="1954346"/>
                    </a:moveTo>
                    <a:cubicBezTo>
                      <a:pt x="666146" y="1956452"/>
                      <a:pt x="975001" y="1964875"/>
                      <a:pt x="1066956" y="1973299"/>
                    </a:cubicBezTo>
                    <a:cubicBezTo>
                      <a:pt x="1078889" y="1974703"/>
                      <a:pt x="1485315" y="2077187"/>
                      <a:pt x="1503566" y="2051917"/>
                    </a:cubicBezTo>
                    <a:cubicBezTo>
                      <a:pt x="1507076" y="2051917"/>
                      <a:pt x="1510585" y="2051917"/>
                      <a:pt x="1514095" y="2051917"/>
                    </a:cubicBezTo>
                    <a:cubicBezTo>
                      <a:pt x="1568145" y="2063148"/>
                      <a:pt x="1622194" y="2075081"/>
                      <a:pt x="1676244" y="2088418"/>
                    </a:cubicBezTo>
                    <a:cubicBezTo>
                      <a:pt x="1679052" y="2075081"/>
                      <a:pt x="1681860" y="2065955"/>
                      <a:pt x="1684667" y="2063850"/>
                    </a:cubicBezTo>
                    <a:cubicBezTo>
                      <a:pt x="1693091" y="2008396"/>
                      <a:pt x="1704322" y="1953644"/>
                      <a:pt x="1698005" y="1895383"/>
                    </a:cubicBezTo>
                    <a:cubicBezTo>
                      <a:pt x="1681860" y="1751484"/>
                      <a:pt x="1610262" y="1641981"/>
                      <a:pt x="1496546" y="1559853"/>
                    </a:cubicBezTo>
                    <a:cubicBezTo>
                      <a:pt x="1368792" y="1467899"/>
                      <a:pt x="1219980" y="1434205"/>
                      <a:pt x="1066956" y="1413147"/>
                    </a:cubicBezTo>
                    <a:cubicBezTo>
                      <a:pt x="993252" y="1403320"/>
                      <a:pt x="918846" y="1411041"/>
                      <a:pt x="845843" y="1401214"/>
                    </a:cubicBezTo>
                    <a:cubicBezTo>
                      <a:pt x="803727" y="1395598"/>
                      <a:pt x="763014" y="1382261"/>
                      <a:pt x="720897" y="1377348"/>
                    </a:cubicBezTo>
                    <a:cubicBezTo>
                      <a:pt x="661934" y="1369626"/>
                      <a:pt x="650001" y="1414551"/>
                      <a:pt x="624029" y="1368222"/>
                    </a:cubicBezTo>
                    <a:cubicBezTo>
                      <a:pt x="597355" y="1320490"/>
                      <a:pt x="580508" y="1276970"/>
                      <a:pt x="600163" y="1215198"/>
                    </a:cubicBezTo>
                    <a:cubicBezTo>
                      <a:pt x="627539" y="1129561"/>
                      <a:pt x="655616" y="1043924"/>
                      <a:pt x="685098" y="958989"/>
                    </a:cubicBezTo>
                    <a:cubicBezTo>
                      <a:pt x="710368" y="886688"/>
                      <a:pt x="748975" y="823513"/>
                      <a:pt x="805833" y="772271"/>
                    </a:cubicBezTo>
                    <a:cubicBezTo>
                      <a:pt x="879537" y="704885"/>
                      <a:pt x="973598" y="681720"/>
                      <a:pt x="1066956" y="667682"/>
                    </a:cubicBezTo>
                    <a:cubicBezTo>
                      <a:pt x="1168738" y="652239"/>
                      <a:pt x="1266309" y="622055"/>
                      <a:pt x="1365283" y="598189"/>
                    </a:cubicBezTo>
                    <a:cubicBezTo>
                      <a:pt x="1467065" y="573621"/>
                      <a:pt x="1563933" y="527995"/>
                      <a:pt x="1662205" y="490791"/>
                    </a:cubicBezTo>
                    <a:cubicBezTo>
                      <a:pt x="1801892" y="438146"/>
                      <a:pt x="1946493" y="410770"/>
                      <a:pt x="2091795" y="386904"/>
                    </a:cubicBezTo>
                    <a:cubicBezTo>
                      <a:pt x="2280619" y="356018"/>
                      <a:pt x="2468038" y="322325"/>
                      <a:pt x="2654053" y="278804"/>
                    </a:cubicBezTo>
                    <a:cubicBezTo>
                      <a:pt x="2739690" y="258448"/>
                      <a:pt x="2823924" y="254236"/>
                      <a:pt x="2908157" y="281612"/>
                    </a:cubicBezTo>
                    <a:cubicBezTo>
                      <a:pt x="2927110" y="287929"/>
                      <a:pt x="2936937" y="283016"/>
                      <a:pt x="2943254" y="264765"/>
                    </a:cubicBezTo>
                    <a:cubicBezTo>
                      <a:pt x="2946764" y="254938"/>
                      <a:pt x="2950274" y="245813"/>
                      <a:pt x="2954486" y="236687"/>
                    </a:cubicBezTo>
                    <a:cubicBezTo>
                      <a:pt x="2978352" y="191061"/>
                      <a:pt x="3030296" y="182638"/>
                      <a:pt x="3068903" y="215629"/>
                    </a:cubicBezTo>
                    <a:cubicBezTo>
                      <a:pt x="3129270" y="267573"/>
                      <a:pt x="3249303" y="284420"/>
                      <a:pt x="3269659" y="280910"/>
                    </a:cubicBezTo>
                    <a:cubicBezTo>
                      <a:pt x="3282996" y="278102"/>
                      <a:pt x="3139799" y="85067"/>
                      <a:pt x="3118039" y="45759"/>
                    </a:cubicBezTo>
                    <a:cubicBezTo>
                      <a:pt x="3078730" y="834"/>
                      <a:pt x="3021171" y="-11801"/>
                      <a:pt x="2965717" y="11363"/>
                    </a:cubicBezTo>
                    <a:cubicBezTo>
                      <a:pt x="2948168" y="18383"/>
                      <a:pt x="2924302" y="35229"/>
                      <a:pt x="2905350" y="40143"/>
                    </a:cubicBezTo>
                    <a:cubicBezTo>
                      <a:pt x="2835155" y="58394"/>
                      <a:pt x="2515770" y="113145"/>
                      <a:pt x="2501029" y="116655"/>
                    </a:cubicBezTo>
                    <a:cubicBezTo>
                      <a:pt x="2421710" y="136309"/>
                      <a:pt x="2340986" y="150348"/>
                      <a:pt x="2260964" y="170705"/>
                    </a:cubicBezTo>
                    <a:cubicBezTo>
                      <a:pt x="2088988" y="214225"/>
                      <a:pt x="1915607" y="251428"/>
                      <a:pt x="1744333" y="294949"/>
                    </a:cubicBezTo>
                    <a:cubicBezTo>
                      <a:pt x="1637637" y="321623"/>
                      <a:pt x="1167334" y="472541"/>
                      <a:pt x="1146978" y="476753"/>
                    </a:cubicBezTo>
                    <a:cubicBezTo>
                      <a:pt x="1029051" y="504128"/>
                      <a:pt x="910422" y="521677"/>
                      <a:pt x="788986" y="519571"/>
                    </a:cubicBezTo>
                    <a:cubicBezTo>
                      <a:pt x="752485" y="518869"/>
                      <a:pt x="715984" y="519571"/>
                      <a:pt x="679482" y="524485"/>
                    </a:cubicBezTo>
                    <a:cubicBezTo>
                      <a:pt x="619115" y="532908"/>
                      <a:pt x="592441" y="557476"/>
                      <a:pt x="588230" y="618545"/>
                    </a:cubicBezTo>
                    <a:cubicBezTo>
                      <a:pt x="583316" y="688038"/>
                      <a:pt x="569277" y="754723"/>
                      <a:pt x="550325" y="821407"/>
                    </a:cubicBezTo>
                    <a:cubicBezTo>
                      <a:pt x="511016" y="956883"/>
                      <a:pt x="268143" y="1634259"/>
                      <a:pt x="240065" y="1708666"/>
                    </a:cubicBezTo>
                    <a:cubicBezTo>
                      <a:pt x="233748" y="1724810"/>
                      <a:pt x="12635" y="2115092"/>
                      <a:pt x="0" y="2127727"/>
                    </a:cubicBezTo>
                    <a:cubicBezTo>
                      <a:pt x="19654" y="2116496"/>
                      <a:pt x="404320" y="1953644"/>
                      <a:pt x="427484" y="1955048"/>
                    </a:cubicBezTo>
                    <a:cubicBezTo>
                      <a:pt x="487150" y="1955750"/>
                      <a:pt x="545411" y="1953644"/>
                      <a:pt x="603673" y="1954346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70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0A2DEE71-1335-4C8C-95A7-8ED067F1407D}"/>
                  </a:ext>
                </a:extLst>
              </p:cNvPr>
              <p:cNvSpPr/>
              <p:nvPr/>
            </p:nvSpPr>
            <p:spPr>
              <a:xfrm>
                <a:off x="6584948" y="534490"/>
                <a:ext cx="2470846" cy="1909289"/>
              </a:xfrm>
              <a:custGeom>
                <a:avLst/>
                <a:gdLst>
                  <a:gd name="connsiteX0" fmla="*/ 2471527 w 2470845"/>
                  <a:gd name="connsiteY0" fmla="*/ 586517 h 1909289"/>
                  <a:gd name="connsiteX1" fmla="*/ 1921203 w 2470845"/>
                  <a:gd name="connsiteY1" fmla="*/ 14432 h 1909289"/>
                  <a:gd name="connsiteX2" fmla="*/ 1893827 w 2470845"/>
                  <a:gd name="connsiteY2" fmla="*/ 2499 h 1909289"/>
                  <a:gd name="connsiteX3" fmla="*/ 1846094 w 2470845"/>
                  <a:gd name="connsiteY3" fmla="*/ 26365 h 1909289"/>
                  <a:gd name="connsiteX4" fmla="*/ 1838373 w 2470845"/>
                  <a:gd name="connsiteY4" fmla="*/ 36193 h 1909289"/>
                  <a:gd name="connsiteX5" fmla="*/ 1845392 w 2470845"/>
                  <a:gd name="connsiteY5" fmla="*/ 106387 h 1909289"/>
                  <a:gd name="connsiteX6" fmla="*/ 1877682 w 2470845"/>
                  <a:gd name="connsiteY6" fmla="*/ 171668 h 1909289"/>
                  <a:gd name="connsiteX7" fmla="*/ 1924712 w 2470845"/>
                  <a:gd name="connsiteY7" fmla="*/ 273450 h 1909289"/>
                  <a:gd name="connsiteX8" fmla="*/ 2206192 w 2470845"/>
                  <a:gd name="connsiteY8" fmla="*/ 590729 h 1909289"/>
                  <a:gd name="connsiteX9" fmla="*/ 2250415 w 2470845"/>
                  <a:gd name="connsiteY9" fmla="*/ 759196 h 1909289"/>
                  <a:gd name="connsiteX10" fmla="*/ 2239184 w 2470845"/>
                  <a:gd name="connsiteY10" fmla="*/ 1339002 h 1909289"/>
                  <a:gd name="connsiteX11" fmla="*/ 2201981 w 2470845"/>
                  <a:gd name="connsiteY11" fmla="*/ 1423235 h 1909289"/>
                  <a:gd name="connsiteX12" fmla="*/ 2025090 w 2470845"/>
                  <a:gd name="connsiteY12" fmla="*/ 1247047 h 1909289"/>
                  <a:gd name="connsiteX13" fmla="*/ 1949280 w 2470845"/>
                  <a:gd name="connsiteY13" fmla="*/ 1039272 h 1909289"/>
                  <a:gd name="connsiteX14" fmla="*/ 1910673 w 2470845"/>
                  <a:gd name="connsiteY14" fmla="*/ 754282 h 1909289"/>
                  <a:gd name="connsiteX15" fmla="*/ 1928222 w 2470845"/>
                  <a:gd name="connsiteY15" fmla="*/ 601258 h 1909289"/>
                  <a:gd name="connsiteX16" fmla="*/ 1779410 w 2470845"/>
                  <a:gd name="connsiteY16" fmla="*/ 519131 h 1909289"/>
                  <a:gd name="connsiteX17" fmla="*/ 1632703 w 2470845"/>
                  <a:gd name="connsiteY17" fmla="*/ 632144 h 1909289"/>
                  <a:gd name="connsiteX18" fmla="*/ 1474765 w 2470845"/>
                  <a:gd name="connsiteY18" fmla="*/ 630038 h 1909289"/>
                  <a:gd name="connsiteX19" fmla="*/ 1376493 w 2470845"/>
                  <a:gd name="connsiteY19" fmla="*/ 359087 h 1909289"/>
                  <a:gd name="connsiteX20" fmla="*/ 1317530 w 2470845"/>
                  <a:gd name="connsiteY20" fmla="*/ 254497 h 1909289"/>
                  <a:gd name="connsiteX21" fmla="*/ 1248739 w 2470845"/>
                  <a:gd name="connsiteY21" fmla="*/ 247478 h 1909289"/>
                  <a:gd name="connsiteX22" fmla="*/ 1192584 w 2470845"/>
                  <a:gd name="connsiteY22" fmla="*/ 324692 h 1909289"/>
                  <a:gd name="connsiteX23" fmla="*/ 1014992 w 2470845"/>
                  <a:gd name="connsiteY23" fmla="*/ 490351 h 1909289"/>
                  <a:gd name="connsiteX24" fmla="*/ 799495 w 2470845"/>
                  <a:gd name="connsiteY24" fmla="*/ 508601 h 1909289"/>
                  <a:gd name="connsiteX25" fmla="*/ 600142 w 2470845"/>
                  <a:gd name="connsiteY25" fmla="*/ 407521 h 1909289"/>
                  <a:gd name="connsiteX26" fmla="*/ 229516 w 2470845"/>
                  <a:gd name="connsiteY26" fmla="*/ 57953 h 1909289"/>
                  <a:gd name="connsiteX27" fmla="*/ 166341 w 2470845"/>
                  <a:gd name="connsiteY27" fmla="*/ 111301 h 1909289"/>
                  <a:gd name="connsiteX28" fmla="*/ 482216 w 2470845"/>
                  <a:gd name="connsiteY28" fmla="*/ 620913 h 1909289"/>
                  <a:gd name="connsiteX29" fmla="*/ 787562 w 2470845"/>
                  <a:gd name="connsiteY29" fmla="*/ 1095427 h 1909289"/>
                  <a:gd name="connsiteX30" fmla="*/ 803004 w 2470845"/>
                  <a:gd name="connsiteY30" fmla="*/ 1172641 h 1909289"/>
                  <a:gd name="connsiteX31" fmla="*/ 725790 w 2470845"/>
                  <a:gd name="connsiteY31" fmla="*/ 1188786 h 1909289"/>
                  <a:gd name="connsiteX32" fmla="*/ 631730 w 2470845"/>
                  <a:gd name="connsiteY32" fmla="*/ 1182468 h 1909289"/>
                  <a:gd name="connsiteX33" fmla="*/ 49116 w 2470845"/>
                  <a:gd name="connsiteY33" fmla="*/ 863785 h 1909289"/>
                  <a:gd name="connsiteX34" fmla="*/ 6999 w 2470845"/>
                  <a:gd name="connsiteY34" fmla="*/ 863785 h 1909289"/>
                  <a:gd name="connsiteX35" fmla="*/ 6999 w 2470845"/>
                  <a:gd name="connsiteY35" fmla="*/ 906604 h 1909289"/>
                  <a:gd name="connsiteX36" fmla="*/ 256189 w 2470845"/>
                  <a:gd name="connsiteY36" fmla="*/ 1244941 h 1909289"/>
                  <a:gd name="connsiteX37" fmla="*/ 225304 w 2470845"/>
                  <a:gd name="connsiteY37" fmla="*/ 1272317 h 1909289"/>
                  <a:gd name="connsiteX38" fmla="*/ 134051 w 2470845"/>
                  <a:gd name="connsiteY38" fmla="*/ 1569942 h 1909289"/>
                  <a:gd name="connsiteX39" fmla="*/ 576276 w 2470845"/>
                  <a:gd name="connsiteY39" fmla="*/ 1713840 h 1909289"/>
                  <a:gd name="connsiteX40" fmla="*/ 871093 w 2470845"/>
                  <a:gd name="connsiteY40" fmla="*/ 1851422 h 1909289"/>
                  <a:gd name="connsiteX41" fmla="*/ 890747 w 2470845"/>
                  <a:gd name="connsiteY41" fmla="*/ 1859845 h 1909289"/>
                  <a:gd name="connsiteX42" fmla="*/ 867583 w 2470845"/>
                  <a:gd name="connsiteY42" fmla="*/ 1762977 h 1909289"/>
                  <a:gd name="connsiteX43" fmla="*/ 875305 w 2470845"/>
                  <a:gd name="connsiteY43" fmla="*/ 1510978 h 1909289"/>
                  <a:gd name="connsiteX44" fmla="*/ 927249 w 2470845"/>
                  <a:gd name="connsiteY44" fmla="*/ 1364272 h 1909289"/>
                  <a:gd name="connsiteX45" fmla="*/ 998847 w 2470845"/>
                  <a:gd name="connsiteY45" fmla="*/ 1324261 h 1909289"/>
                  <a:gd name="connsiteX46" fmla="*/ 1083080 w 2470845"/>
                  <a:gd name="connsiteY46" fmla="*/ 1311626 h 1909289"/>
                  <a:gd name="connsiteX47" fmla="*/ 1083782 w 2470845"/>
                  <a:gd name="connsiteY47" fmla="*/ 1311626 h 1909289"/>
                  <a:gd name="connsiteX48" fmla="*/ 1121687 w 2470845"/>
                  <a:gd name="connsiteY48" fmla="*/ 1231604 h 1909289"/>
                  <a:gd name="connsiteX49" fmla="*/ 1122389 w 2470845"/>
                  <a:gd name="connsiteY49" fmla="*/ 1232306 h 1909289"/>
                  <a:gd name="connsiteX50" fmla="*/ 916018 w 2470845"/>
                  <a:gd name="connsiteY50" fmla="*/ 820967 h 1909289"/>
                  <a:gd name="connsiteX51" fmla="*/ 953221 w 2470845"/>
                  <a:gd name="connsiteY51" fmla="*/ 753580 h 1909289"/>
                  <a:gd name="connsiteX52" fmla="*/ 997443 w 2470845"/>
                  <a:gd name="connsiteY52" fmla="*/ 705848 h 1909289"/>
                  <a:gd name="connsiteX53" fmla="*/ 1065532 w 2470845"/>
                  <a:gd name="connsiteY53" fmla="*/ 684088 h 1909289"/>
                  <a:gd name="connsiteX54" fmla="*/ 1095014 w 2470845"/>
                  <a:gd name="connsiteY54" fmla="*/ 729012 h 1909289"/>
                  <a:gd name="connsiteX55" fmla="*/ 1184161 w 2470845"/>
                  <a:gd name="connsiteY55" fmla="*/ 980308 h 1909289"/>
                  <a:gd name="connsiteX56" fmla="*/ 1266990 w 2470845"/>
                  <a:gd name="connsiteY56" fmla="*/ 1010492 h 1909289"/>
                  <a:gd name="connsiteX57" fmla="*/ 1457919 w 2470845"/>
                  <a:gd name="connsiteY57" fmla="*/ 871507 h 1909289"/>
                  <a:gd name="connsiteX58" fmla="*/ 1556191 w 2470845"/>
                  <a:gd name="connsiteY58" fmla="*/ 842727 h 1909289"/>
                  <a:gd name="connsiteX59" fmla="*/ 1653060 w 2470845"/>
                  <a:gd name="connsiteY59" fmla="*/ 904498 h 1909289"/>
                  <a:gd name="connsiteX60" fmla="*/ 1574442 w 2470845"/>
                  <a:gd name="connsiteY60" fmla="*/ 1016107 h 1909289"/>
                  <a:gd name="connsiteX61" fmla="*/ 1639021 w 2470845"/>
                  <a:gd name="connsiteY61" fmla="*/ 1163516 h 1909289"/>
                  <a:gd name="connsiteX62" fmla="*/ 1753438 w 2470845"/>
                  <a:gd name="connsiteY62" fmla="*/ 1331982 h 1909289"/>
                  <a:gd name="connsiteX63" fmla="*/ 1646742 w 2470845"/>
                  <a:gd name="connsiteY63" fmla="*/ 1489920 h 1909289"/>
                  <a:gd name="connsiteX64" fmla="*/ 1506353 w 2470845"/>
                  <a:gd name="connsiteY64" fmla="*/ 1574153 h 1909289"/>
                  <a:gd name="connsiteX65" fmla="*/ 1270500 w 2470845"/>
                  <a:gd name="connsiteY65" fmla="*/ 1712437 h 1909289"/>
                  <a:gd name="connsiteX66" fmla="*/ 1191882 w 2470845"/>
                  <a:gd name="connsiteY66" fmla="*/ 1795266 h 1909289"/>
                  <a:gd name="connsiteX67" fmla="*/ 1195392 w 2470845"/>
                  <a:gd name="connsiteY67" fmla="*/ 1884413 h 1909289"/>
                  <a:gd name="connsiteX68" fmla="*/ 1271904 w 2470845"/>
                  <a:gd name="connsiteY68" fmla="*/ 1908981 h 1909289"/>
                  <a:gd name="connsiteX69" fmla="*/ 1923308 w 2470845"/>
                  <a:gd name="connsiteY69" fmla="*/ 1826854 h 1909289"/>
                  <a:gd name="connsiteX70" fmla="*/ 2183028 w 2470845"/>
                  <a:gd name="connsiteY70" fmla="*/ 1779823 h 1909289"/>
                  <a:gd name="connsiteX71" fmla="*/ 2319205 w 2470845"/>
                  <a:gd name="connsiteY71" fmla="*/ 1609953 h 1909289"/>
                  <a:gd name="connsiteX72" fmla="*/ 2362726 w 2470845"/>
                  <a:gd name="connsiteY72" fmla="*/ 1241432 h 1909289"/>
                  <a:gd name="connsiteX73" fmla="*/ 2453978 w 2470845"/>
                  <a:gd name="connsiteY73" fmla="*/ 714973 h 1909289"/>
                  <a:gd name="connsiteX74" fmla="*/ 2471527 w 2470845"/>
                  <a:gd name="connsiteY74" fmla="*/ 586517 h 19092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</a:cxnLst>
                <a:rect l="l" t="t" r="r" b="b"/>
                <a:pathLst>
                  <a:path w="2470845" h="1909289">
                    <a:moveTo>
                      <a:pt x="2471527" y="586517"/>
                    </a:moveTo>
                    <a:cubicBezTo>
                      <a:pt x="2466613" y="575286"/>
                      <a:pt x="1985079" y="76203"/>
                      <a:pt x="1921203" y="14432"/>
                    </a:cubicBezTo>
                    <a:cubicBezTo>
                      <a:pt x="1913481" y="6711"/>
                      <a:pt x="1907865" y="-5222"/>
                      <a:pt x="1893827" y="2499"/>
                    </a:cubicBezTo>
                    <a:cubicBezTo>
                      <a:pt x="1871364" y="-3818"/>
                      <a:pt x="1853816" y="1797"/>
                      <a:pt x="1846094" y="26365"/>
                    </a:cubicBezTo>
                    <a:cubicBezTo>
                      <a:pt x="1844690" y="29875"/>
                      <a:pt x="1841181" y="32683"/>
                      <a:pt x="1838373" y="36193"/>
                    </a:cubicBezTo>
                    <a:cubicBezTo>
                      <a:pt x="1806785" y="72694"/>
                      <a:pt x="1806785" y="72694"/>
                      <a:pt x="1845392" y="106387"/>
                    </a:cubicBezTo>
                    <a:cubicBezTo>
                      <a:pt x="1865047" y="123234"/>
                      <a:pt x="1883999" y="145696"/>
                      <a:pt x="1877682" y="171668"/>
                    </a:cubicBezTo>
                    <a:cubicBezTo>
                      <a:pt x="1865749" y="220804"/>
                      <a:pt x="1892423" y="246074"/>
                      <a:pt x="1924712" y="273450"/>
                    </a:cubicBezTo>
                    <a:cubicBezTo>
                      <a:pt x="2034216" y="364703"/>
                      <a:pt x="2140209" y="460167"/>
                      <a:pt x="2206192" y="590729"/>
                    </a:cubicBezTo>
                    <a:cubicBezTo>
                      <a:pt x="2233568" y="644779"/>
                      <a:pt x="2248309" y="700232"/>
                      <a:pt x="2250415" y="759196"/>
                    </a:cubicBezTo>
                    <a:cubicBezTo>
                      <a:pt x="2255328" y="883440"/>
                      <a:pt x="2241991" y="1270211"/>
                      <a:pt x="2239184" y="1339002"/>
                    </a:cubicBezTo>
                    <a:cubicBezTo>
                      <a:pt x="2235674" y="1423235"/>
                      <a:pt x="2201981" y="1423235"/>
                      <a:pt x="2201981" y="1423235"/>
                    </a:cubicBezTo>
                    <a:cubicBezTo>
                      <a:pt x="2093881" y="1441486"/>
                      <a:pt x="2064399" y="1374801"/>
                      <a:pt x="2025090" y="1247047"/>
                    </a:cubicBezTo>
                    <a:cubicBezTo>
                      <a:pt x="2003330" y="1176853"/>
                      <a:pt x="1991397" y="1102447"/>
                      <a:pt x="1949280" y="1039272"/>
                    </a:cubicBezTo>
                    <a:cubicBezTo>
                      <a:pt x="1890317" y="950125"/>
                      <a:pt x="1883297" y="854660"/>
                      <a:pt x="1910673" y="754282"/>
                    </a:cubicBezTo>
                    <a:cubicBezTo>
                      <a:pt x="1924712" y="703742"/>
                      <a:pt x="1931030" y="653202"/>
                      <a:pt x="1928222" y="601258"/>
                    </a:cubicBezTo>
                    <a:cubicBezTo>
                      <a:pt x="1924010" y="511409"/>
                      <a:pt x="1856624" y="474206"/>
                      <a:pt x="1779410" y="519131"/>
                    </a:cubicBezTo>
                    <a:cubicBezTo>
                      <a:pt x="1725360" y="550718"/>
                      <a:pt x="1681839" y="594239"/>
                      <a:pt x="1632703" y="632144"/>
                    </a:cubicBezTo>
                    <a:cubicBezTo>
                      <a:pt x="1582163" y="671453"/>
                      <a:pt x="1521094" y="672154"/>
                      <a:pt x="1474765" y="630038"/>
                    </a:cubicBezTo>
                    <a:cubicBezTo>
                      <a:pt x="1453707" y="610383"/>
                      <a:pt x="1394744" y="425070"/>
                      <a:pt x="1376493" y="359087"/>
                    </a:cubicBezTo>
                    <a:cubicBezTo>
                      <a:pt x="1365262" y="319076"/>
                      <a:pt x="1347714" y="283979"/>
                      <a:pt x="1317530" y="254497"/>
                    </a:cubicBezTo>
                    <a:cubicBezTo>
                      <a:pt x="1295770" y="234141"/>
                      <a:pt x="1273307" y="232035"/>
                      <a:pt x="1248739" y="247478"/>
                    </a:cubicBezTo>
                    <a:cubicBezTo>
                      <a:pt x="1219258" y="265728"/>
                      <a:pt x="1203815" y="293104"/>
                      <a:pt x="1192584" y="324692"/>
                    </a:cubicBezTo>
                    <a:cubicBezTo>
                      <a:pt x="1161698" y="410329"/>
                      <a:pt x="1099927" y="463677"/>
                      <a:pt x="1014992" y="490351"/>
                    </a:cubicBezTo>
                    <a:cubicBezTo>
                      <a:pt x="944797" y="512813"/>
                      <a:pt x="873199" y="521938"/>
                      <a:pt x="799495" y="508601"/>
                    </a:cubicBezTo>
                    <a:cubicBezTo>
                      <a:pt x="722281" y="494562"/>
                      <a:pt x="654894" y="466485"/>
                      <a:pt x="600142" y="407521"/>
                    </a:cubicBezTo>
                    <a:cubicBezTo>
                      <a:pt x="518015" y="319076"/>
                      <a:pt x="279354" y="73396"/>
                      <a:pt x="229516" y="57953"/>
                    </a:cubicBezTo>
                    <a:cubicBezTo>
                      <a:pt x="188101" y="45318"/>
                      <a:pt x="160725" y="68482"/>
                      <a:pt x="166341" y="111301"/>
                    </a:cubicBezTo>
                    <a:cubicBezTo>
                      <a:pt x="167744" y="121830"/>
                      <a:pt x="431676" y="525448"/>
                      <a:pt x="482216" y="620913"/>
                    </a:cubicBezTo>
                    <a:cubicBezTo>
                      <a:pt x="534159" y="718483"/>
                      <a:pt x="749657" y="1027338"/>
                      <a:pt x="787562" y="1095427"/>
                    </a:cubicBezTo>
                    <a:cubicBezTo>
                      <a:pt x="800898" y="1119293"/>
                      <a:pt x="815640" y="1143159"/>
                      <a:pt x="803004" y="1172641"/>
                    </a:cubicBezTo>
                    <a:cubicBezTo>
                      <a:pt x="767907" y="1216162"/>
                      <a:pt x="751061" y="1182468"/>
                      <a:pt x="725790" y="1188786"/>
                    </a:cubicBezTo>
                    <a:cubicBezTo>
                      <a:pt x="693501" y="1197209"/>
                      <a:pt x="663317" y="1196507"/>
                      <a:pt x="631730" y="1182468"/>
                    </a:cubicBezTo>
                    <a:cubicBezTo>
                      <a:pt x="532755" y="1138246"/>
                      <a:pt x="112291" y="893267"/>
                      <a:pt x="49116" y="863785"/>
                    </a:cubicBezTo>
                    <a:cubicBezTo>
                      <a:pt x="35779" y="857468"/>
                      <a:pt x="19634" y="849746"/>
                      <a:pt x="6999" y="863785"/>
                    </a:cubicBezTo>
                    <a:cubicBezTo>
                      <a:pt x="-4934" y="877122"/>
                      <a:pt x="681" y="893267"/>
                      <a:pt x="6999" y="906604"/>
                    </a:cubicBezTo>
                    <a:cubicBezTo>
                      <a:pt x="18230" y="930470"/>
                      <a:pt x="181783" y="1157900"/>
                      <a:pt x="256189" y="1244941"/>
                    </a:cubicBezTo>
                    <a:cubicBezTo>
                      <a:pt x="236535" y="1243538"/>
                      <a:pt x="227409" y="1250557"/>
                      <a:pt x="225304" y="1272317"/>
                    </a:cubicBezTo>
                    <a:cubicBezTo>
                      <a:pt x="222496" y="1296885"/>
                      <a:pt x="178976" y="1436572"/>
                      <a:pt x="134051" y="1569942"/>
                    </a:cubicBezTo>
                    <a:cubicBezTo>
                      <a:pt x="284267" y="1609251"/>
                      <a:pt x="431676" y="1656983"/>
                      <a:pt x="576276" y="1713840"/>
                    </a:cubicBezTo>
                    <a:cubicBezTo>
                      <a:pt x="677356" y="1753851"/>
                      <a:pt x="775629" y="1799478"/>
                      <a:pt x="871093" y="1851422"/>
                    </a:cubicBezTo>
                    <a:cubicBezTo>
                      <a:pt x="877411" y="1854931"/>
                      <a:pt x="884430" y="1857739"/>
                      <a:pt x="890747" y="1859845"/>
                    </a:cubicBezTo>
                    <a:cubicBezTo>
                      <a:pt x="887940" y="1828959"/>
                      <a:pt x="866881" y="1777015"/>
                      <a:pt x="867583" y="1762977"/>
                    </a:cubicBezTo>
                    <a:cubicBezTo>
                      <a:pt x="865477" y="1718052"/>
                      <a:pt x="868987" y="1550287"/>
                      <a:pt x="875305" y="1510978"/>
                    </a:cubicBezTo>
                    <a:cubicBezTo>
                      <a:pt x="883026" y="1459035"/>
                      <a:pt x="896363" y="1407793"/>
                      <a:pt x="927249" y="1364272"/>
                    </a:cubicBezTo>
                    <a:cubicBezTo>
                      <a:pt x="944797" y="1339704"/>
                      <a:pt x="965855" y="1320050"/>
                      <a:pt x="998847" y="1324261"/>
                    </a:cubicBezTo>
                    <a:cubicBezTo>
                      <a:pt x="1011482" y="1332684"/>
                      <a:pt x="1068340" y="1320751"/>
                      <a:pt x="1083080" y="1311626"/>
                    </a:cubicBezTo>
                    <a:lnTo>
                      <a:pt x="1083782" y="1311626"/>
                    </a:lnTo>
                    <a:cubicBezTo>
                      <a:pt x="1088696" y="1305309"/>
                      <a:pt x="1126601" y="1256874"/>
                      <a:pt x="1121687" y="1231604"/>
                    </a:cubicBezTo>
                    <a:lnTo>
                      <a:pt x="1122389" y="1232306"/>
                    </a:lnTo>
                    <a:cubicBezTo>
                      <a:pt x="1106947" y="1204931"/>
                      <a:pt x="924441" y="846939"/>
                      <a:pt x="916018" y="820967"/>
                    </a:cubicBezTo>
                    <a:cubicBezTo>
                      <a:pt x="903383" y="783764"/>
                      <a:pt x="914614" y="762705"/>
                      <a:pt x="953221" y="753580"/>
                    </a:cubicBezTo>
                    <a:cubicBezTo>
                      <a:pt x="980597" y="747263"/>
                      <a:pt x="993933" y="736031"/>
                      <a:pt x="997443" y="705848"/>
                    </a:cubicBezTo>
                    <a:cubicBezTo>
                      <a:pt x="1000953" y="670751"/>
                      <a:pt x="1039560" y="659519"/>
                      <a:pt x="1065532" y="684088"/>
                    </a:cubicBezTo>
                    <a:cubicBezTo>
                      <a:pt x="1078869" y="696722"/>
                      <a:pt x="1087292" y="712867"/>
                      <a:pt x="1095014" y="729012"/>
                    </a:cubicBezTo>
                    <a:cubicBezTo>
                      <a:pt x="1114668" y="768321"/>
                      <a:pt x="1179949" y="972587"/>
                      <a:pt x="1184161" y="980308"/>
                    </a:cubicBezTo>
                    <a:cubicBezTo>
                      <a:pt x="1204517" y="1016107"/>
                      <a:pt x="1227681" y="1024531"/>
                      <a:pt x="1266990" y="1010492"/>
                    </a:cubicBezTo>
                    <a:cubicBezTo>
                      <a:pt x="1286644" y="1003472"/>
                      <a:pt x="1439668" y="879228"/>
                      <a:pt x="1457919" y="871507"/>
                    </a:cubicBezTo>
                    <a:cubicBezTo>
                      <a:pt x="1489507" y="856766"/>
                      <a:pt x="1521796" y="845535"/>
                      <a:pt x="1556191" y="842727"/>
                    </a:cubicBezTo>
                    <a:cubicBezTo>
                      <a:pt x="1600414" y="839217"/>
                      <a:pt x="1644636" y="867295"/>
                      <a:pt x="1653060" y="904498"/>
                    </a:cubicBezTo>
                    <a:cubicBezTo>
                      <a:pt x="1660781" y="938192"/>
                      <a:pt x="1578653" y="1008386"/>
                      <a:pt x="1574442" y="1016107"/>
                    </a:cubicBezTo>
                    <a:cubicBezTo>
                      <a:pt x="1512671" y="1122101"/>
                      <a:pt x="1620068" y="1161410"/>
                      <a:pt x="1639021" y="1163516"/>
                    </a:cubicBezTo>
                    <a:cubicBezTo>
                      <a:pt x="1732379" y="1176151"/>
                      <a:pt x="1776602" y="1240028"/>
                      <a:pt x="1753438" y="1331982"/>
                    </a:cubicBezTo>
                    <a:cubicBezTo>
                      <a:pt x="1736591" y="1397263"/>
                      <a:pt x="1701494" y="1449909"/>
                      <a:pt x="1646742" y="1489920"/>
                    </a:cubicBezTo>
                    <a:cubicBezTo>
                      <a:pt x="1602520" y="1522210"/>
                      <a:pt x="1554085" y="1548182"/>
                      <a:pt x="1506353" y="1574153"/>
                    </a:cubicBezTo>
                    <a:cubicBezTo>
                      <a:pt x="1426332" y="1617674"/>
                      <a:pt x="1344906" y="1659791"/>
                      <a:pt x="1270500" y="1712437"/>
                    </a:cubicBezTo>
                    <a:cubicBezTo>
                      <a:pt x="1238912" y="1734899"/>
                      <a:pt x="1209430" y="1760169"/>
                      <a:pt x="1191882" y="1795266"/>
                    </a:cubicBezTo>
                    <a:cubicBezTo>
                      <a:pt x="1176439" y="1825450"/>
                      <a:pt x="1175737" y="1856335"/>
                      <a:pt x="1195392" y="1884413"/>
                    </a:cubicBezTo>
                    <a:cubicBezTo>
                      <a:pt x="1214344" y="1910385"/>
                      <a:pt x="1242422" y="1913895"/>
                      <a:pt x="1271904" y="1908981"/>
                    </a:cubicBezTo>
                    <a:cubicBezTo>
                      <a:pt x="1488103" y="1874586"/>
                      <a:pt x="1705705" y="1852826"/>
                      <a:pt x="1923308" y="1826854"/>
                    </a:cubicBezTo>
                    <a:cubicBezTo>
                      <a:pt x="2011051" y="1816324"/>
                      <a:pt x="2098795" y="1809305"/>
                      <a:pt x="2183028" y="1779823"/>
                    </a:cubicBezTo>
                    <a:cubicBezTo>
                      <a:pt x="2264453" y="1751044"/>
                      <a:pt x="2308676" y="1694186"/>
                      <a:pt x="2319205" y="1609953"/>
                    </a:cubicBezTo>
                    <a:cubicBezTo>
                      <a:pt x="2334648" y="1487112"/>
                      <a:pt x="2347283" y="1364272"/>
                      <a:pt x="2362726" y="1241432"/>
                    </a:cubicBezTo>
                    <a:cubicBezTo>
                      <a:pt x="2384486" y="1064542"/>
                      <a:pt x="2400631" y="886248"/>
                      <a:pt x="2453978" y="714973"/>
                    </a:cubicBezTo>
                    <a:cubicBezTo>
                      <a:pt x="2469421" y="673558"/>
                      <a:pt x="2481355" y="631442"/>
                      <a:pt x="2471527" y="586517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70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DDED149D-9E7E-4B58-952D-EA0D300065E2}"/>
                </a:ext>
              </a:extLst>
            </p:cNvPr>
            <p:cNvSpPr/>
            <p:nvPr/>
          </p:nvSpPr>
          <p:spPr>
            <a:xfrm>
              <a:off x="3841231" y="2938743"/>
              <a:ext cx="701680" cy="467787"/>
            </a:xfrm>
            <a:custGeom>
              <a:avLst/>
              <a:gdLst>
                <a:gd name="connsiteX0" fmla="*/ 1486029 w 1495142"/>
                <a:gd name="connsiteY0" fmla="*/ 181937 h 996761"/>
                <a:gd name="connsiteX1" fmla="*/ 1304928 w 1495142"/>
                <a:gd name="connsiteY1" fmla="*/ 62606 h 996761"/>
                <a:gd name="connsiteX2" fmla="*/ 464700 w 1495142"/>
                <a:gd name="connsiteY2" fmla="*/ 835 h 996761"/>
                <a:gd name="connsiteX3" fmla="*/ 160758 w 1495142"/>
                <a:gd name="connsiteY3" fmla="*/ 66116 h 996761"/>
                <a:gd name="connsiteX4" fmla="*/ 42129 w 1495142"/>
                <a:gd name="connsiteY4" fmla="*/ 422002 h 996761"/>
                <a:gd name="connsiteX5" fmla="*/ 12 w 1495142"/>
                <a:gd name="connsiteY5" fmla="*/ 883180 h 996761"/>
                <a:gd name="connsiteX6" fmla="*/ 322205 w 1495142"/>
                <a:gd name="connsiteY6" fmla="*/ 885987 h 996761"/>
                <a:gd name="connsiteX7" fmla="*/ 345369 w 1495142"/>
                <a:gd name="connsiteY7" fmla="*/ 471840 h 996761"/>
                <a:gd name="connsiteX8" fmla="*/ 428901 w 1495142"/>
                <a:gd name="connsiteY8" fmla="*/ 207909 h 996761"/>
                <a:gd name="connsiteX9" fmla="*/ 744074 w 1495142"/>
                <a:gd name="connsiteY9" fmla="*/ 165792 h 996761"/>
                <a:gd name="connsiteX10" fmla="*/ 1090835 w 1495142"/>
                <a:gd name="connsiteY10" fmla="*/ 217034 h 996761"/>
                <a:gd name="connsiteX11" fmla="*/ 1199636 w 1495142"/>
                <a:gd name="connsiteY11" fmla="*/ 393222 h 996761"/>
                <a:gd name="connsiteX12" fmla="*/ 1105575 w 1495142"/>
                <a:gd name="connsiteY12" fmla="*/ 951970 h 996761"/>
                <a:gd name="connsiteX13" fmla="*/ 1365295 w 1495142"/>
                <a:gd name="connsiteY13" fmla="*/ 996895 h 996761"/>
                <a:gd name="connsiteX14" fmla="*/ 1468481 w 1495142"/>
                <a:gd name="connsiteY14" fmla="*/ 535015 h 996761"/>
                <a:gd name="connsiteX15" fmla="*/ 1486029 w 1495142"/>
                <a:gd name="connsiteY15" fmla="*/ 181937 h 996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95142" h="996761">
                  <a:moveTo>
                    <a:pt x="1486029" y="181937"/>
                  </a:moveTo>
                  <a:cubicBezTo>
                    <a:pt x="1460057" y="109637"/>
                    <a:pt x="1379334" y="80857"/>
                    <a:pt x="1304928" y="62606"/>
                  </a:cubicBezTo>
                  <a:cubicBezTo>
                    <a:pt x="1041698" y="-1271"/>
                    <a:pt x="735650" y="-1973"/>
                    <a:pt x="464700" y="835"/>
                  </a:cubicBezTo>
                  <a:cubicBezTo>
                    <a:pt x="305358" y="2239"/>
                    <a:pt x="251308" y="-4780"/>
                    <a:pt x="160758" y="66116"/>
                  </a:cubicBezTo>
                  <a:cubicBezTo>
                    <a:pt x="61783" y="143330"/>
                    <a:pt x="55466" y="306181"/>
                    <a:pt x="42129" y="422002"/>
                  </a:cubicBezTo>
                  <a:cubicBezTo>
                    <a:pt x="28792" y="535015"/>
                    <a:pt x="-690" y="829832"/>
                    <a:pt x="12" y="883180"/>
                  </a:cubicBezTo>
                  <a:cubicBezTo>
                    <a:pt x="64591" y="888795"/>
                    <a:pt x="270261" y="885987"/>
                    <a:pt x="322205" y="885987"/>
                  </a:cubicBezTo>
                  <a:cubicBezTo>
                    <a:pt x="322205" y="838957"/>
                    <a:pt x="330628" y="580642"/>
                    <a:pt x="345369" y="471840"/>
                  </a:cubicBezTo>
                  <a:cubicBezTo>
                    <a:pt x="355196" y="397434"/>
                    <a:pt x="358706" y="255641"/>
                    <a:pt x="428901" y="207909"/>
                  </a:cubicBezTo>
                  <a:cubicBezTo>
                    <a:pt x="508922" y="152455"/>
                    <a:pt x="652119" y="163686"/>
                    <a:pt x="744074" y="165792"/>
                  </a:cubicBezTo>
                  <a:cubicBezTo>
                    <a:pt x="859894" y="168600"/>
                    <a:pt x="979927" y="184043"/>
                    <a:pt x="1090835" y="217034"/>
                  </a:cubicBezTo>
                  <a:cubicBezTo>
                    <a:pt x="1185597" y="245814"/>
                    <a:pt x="1208761" y="297758"/>
                    <a:pt x="1199636" y="393222"/>
                  </a:cubicBezTo>
                  <a:cubicBezTo>
                    <a:pt x="1182087" y="582747"/>
                    <a:pt x="1169452" y="741387"/>
                    <a:pt x="1105575" y="951970"/>
                  </a:cubicBezTo>
                  <a:cubicBezTo>
                    <a:pt x="1215781" y="972327"/>
                    <a:pt x="1293697" y="996895"/>
                    <a:pt x="1365295" y="996895"/>
                  </a:cubicBezTo>
                  <a:cubicBezTo>
                    <a:pt x="1377228" y="957586"/>
                    <a:pt x="1448125" y="655048"/>
                    <a:pt x="1468481" y="535015"/>
                  </a:cubicBezTo>
                  <a:cubicBezTo>
                    <a:pt x="1486029" y="427618"/>
                    <a:pt x="1517617" y="268978"/>
                    <a:pt x="1486029" y="181937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70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983575FF-CF44-47F0-AB1A-8C4319B4EA2A}"/>
                </a:ext>
              </a:extLst>
            </p:cNvPr>
            <p:cNvSpPr/>
            <p:nvPr/>
          </p:nvSpPr>
          <p:spPr>
            <a:xfrm>
              <a:off x="3847490" y="2945988"/>
              <a:ext cx="688503" cy="457904"/>
            </a:xfrm>
            <a:custGeom>
              <a:avLst/>
              <a:gdLst>
                <a:gd name="connsiteX0" fmla="*/ 1455144 w 1467064"/>
                <a:gd name="connsiteY0" fmla="*/ 184751 h 975703"/>
                <a:gd name="connsiteX1" fmla="*/ 1277552 w 1467064"/>
                <a:gd name="connsiteY1" fmla="*/ 61209 h 975703"/>
                <a:gd name="connsiteX2" fmla="*/ 455574 w 1467064"/>
                <a:gd name="connsiteY2" fmla="*/ 842 h 975703"/>
                <a:gd name="connsiteX3" fmla="*/ 157950 w 1467064"/>
                <a:gd name="connsiteY3" fmla="*/ 64719 h 975703"/>
                <a:gd name="connsiteX4" fmla="*/ 41427 w 1467064"/>
                <a:gd name="connsiteY4" fmla="*/ 419201 h 975703"/>
                <a:gd name="connsiteX5" fmla="*/ 12 w 1467064"/>
                <a:gd name="connsiteY5" fmla="*/ 869849 h 975703"/>
                <a:gd name="connsiteX6" fmla="*/ 301147 w 1467064"/>
                <a:gd name="connsiteY6" fmla="*/ 872657 h 975703"/>
                <a:gd name="connsiteX7" fmla="*/ 323609 w 1467064"/>
                <a:gd name="connsiteY7" fmla="*/ 467635 h 975703"/>
                <a:gd name="connsiteX8" fmla="*/ 405035 w 1467064"/>
                <a:gd name="connsiteY8" fmla="*/ 188261 h 975703"/>
                <a:gd name="connsiteX9" fmla="*/ 727929 w 1467064"/>
                <a:gd name="connsiteY9" fmla="*/ 140529 h 975703"/>
                <a:gd name="connsiteX10" fmla="*/ 1067670 w 1467064"/>
                <a:gd name="connsiteY10" fmla="*/ 190367 h 975703"/>
                <a:gd name="connsiteX11" fmla="*/ 1195424 w 1467064"/>
                <a:gd name="connsiteY11" fmla="*/ 355324 h 975703"/>
                <a:gd name="connsiteX12" fmla="*/ 1096450 w 1467064"/>
                <a:gd name="connsiteY12" fmla="*/ 936534 h 975703"/>
                <a:gd name="connsiteX13" fmla="*/ 1336515 w 1467064"/>
                <a:gd name="connsiteY13" fmla="*/ 980757 h 975703"/>
                <a:gd name="connsiteX14" fmla="*/ 1437595 w 1467064"/>
                <a:gd name="connsiteY14" fmla="*/ 529406 h 975703"/>
                <a:gd name="connsiteX15" fmla="*/ 1455144 w 1467064"/>
                <a:gd name="connsiteY15" fmla="*/ 184751 h 975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7064" h="975703">
                  <a:moveTo>
                    <a:pt x="1455144" y="184751"/>
                  </a:moveTo>
                  <a:cubicBezTo>
                    <a:pt x="1429172" y="113855"/>
                    <a:pt x="1350554" y="78758"/>
                    <a:pt x="1277552" y="61209"/>
                  </a:cubicBezTo>
                  <a:cubicBezTo>
                    <a:pt x="1019938" y="-1264"/>
                    <a:pt x="720910" y="-1966"/>
                    <a:pt x="455574" y="842"/>
                  </a:cubicBezTo>
                  <a:cubicBezTo>
                    <a:pt x="299743" y="2246"/>
                    <a:pt x="247097" y="-4072"/>
                    <a:pt x="157950" y="64719"/>
                  </a:cubicBezTo>
                  <a:cubicBezTo>
                    <a:pt x="61082" y="139827"/>
                    <a:pt x="54764" y="306188"/>
                    <a:pt x="41427" y="419201"/>
                  </a:cubicBezTo>
                  <a:cubicBezTo>
                    <a:pt x="28792" y="529406"/>
                    <a:pt x="-690" y="817905"/>
                    <a:pt x="12" y="869849"/>
                  </a:cubicBezTo>
                  <a:cubicBezTo>
                    <a:pt x="63187" y="875465"/>
                    <a:pt x="250607" y="872657"/>
                    <a:pt x="301147" y="872657"/>
                  </a:cubicBezTo>
                  <a:cubicBezTo>
                    <a:pt x="301147" y="827031"/>
                    <a:pt x="309570" y="574331"/>
                    <a:pt x="323609" y="467635"/>
                  </a:cubicBezTo>
                  <a:cubicBezTo>
                    <a:pt x="333436" y="395335"/>
                    <a:pt x="336946" y="235291"/>
                    <a:pt x="405035" y="188261"/>
                  </a:cubicBezTo>
                  <a:cubicBezTo>
                    <a:pt x="483652" y="134211"/>
                    <a:pt x="637378" y="137721"/>
                    <a:pt x="727929" y="140529"/>
                  </a:cubicBezTo>
                  <a:cubicBezTo>
                    <a:pt x="841644" y="143337"/>
                    <a:pt x="958167" y="158077"/>
                    <a:pt x="1067670" y="190367"/>
                  </a:cubicBezTo>
                  <a:cubicBezTo>
                    <a:pt x="1161029" y="218445"/>
                    <a:pt x="1203848" y="261965"/>
                    <a:pt x="1195424" y="355324"/>
                  </a:cubicBezTo>
                  <a:cubicBezTo>
                    <a:pt x="1177876" y="539935"/>
                    <a:pt x="1158923" y="730864"/>
                    <a:pt x="1096450" y="936534"/>
                  </a:cubicBezTo>
                  <a:cubicBezTo>
                    <a:pt x="1203848" y="956891"/>
                    <a:pt x="1266321" y="980757"/>
                    <a:pt x="1336515" y="980757"/>
                  </a:cubicBezTo>
                  <a:cubicBezTo>
                    <a:pt x="1347746" y="942150"/>
                    <a:pt x="1417239" y="646631"/>
                    <a:pt x="1437595" y="529406"/>
                  </a:cubicBezTo>
                  <a:cubicBezTo>
                    <a:pt x="1455846" y="424816"/>
                    <a:pt x="1486731" y="270388"/>
                    <a:pt x="1455144" y="184751"/>
                  </a:cubicBezTo>
                  <a:close/>
                </a:path>
              </a:pathLst>
            </a:custGeom>
            <a:solidFill>
              <a:schemeClr val="accent4"/>
            </a:solidFill>
            <a:ln w="70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FDF39FC7-1089-4EE1-A9A2-ABF9D984C49B}"/>
                </a:ext>
              </a:extLst>
            </p:cNvPr>
            <p:cNvSpPr/>
            <p:nvPr/>
          </p:nvSpPr>
          <p:spPr>
            <a:xfrm rot="21203436">
              <a:off x="2505376" y="3228194"/>
              <a:ext cx="3646760" cy="1393477"/>
            </a:xfrm>
            <a:custGeom>
              <a:avLst/>
              <a:gdLst>
                <a:gd name="connsiteX0" fmla="*/ 1394502 w 7770528"/>
                <a:gd name="connsiteY0" fmla="*/ 2003115 h 2969226"/>
                <a:gd name="connsiteX1" fmla="*/ 484079 w 7770528"/>
                <a:gd name="connsiteY1" fmla="*/ 1548254 h 2969226"/>
                <a:gd name="connsiteX2" fmla="*/ 22200 w 7770528"/>
                <a:gd name="connsiteY2" fmla="*/ 1073038 h 2969226"/>
                <a:gd name="connsiteX3" fmla="*/ 23604 w 7770528"/>
                <a:gd name="connsiteY3" fmla="*/ 981785 h 2969226"/>
                <a:gd name="connsiteX4" fmla="*/ 882784 w 7770528"/>
                <a:gd name="connsiteY4" fmla="*/ 467962 h 2969226"/>
                <a:gd name="connsiteX5" fmla="*/ 976845 w 7770528"/>
                <a:gd name="connsiteY5" fmla="*/ 458134 h 2969226"/>
                <a:gd name="connsiteX6" fmla="*/ 1044933 w 7770528"/>
                <a:gd name="connsiteY6" fmla="*/ 486212 h 2969226"/>
                <a:gd name="connsiteX7" fmla="*/ 1594556 w 7770528"/>
                <a:gd name="connsiteY7" fmla="*/ 966342 h 2969226"/>
                <a:gd name="connsiteX8" fmla="*/ 1649308 w 7770528"/>
                <a:gd name="connsiteY8" fmla="*/ 967746 h 2969226"/>
                <a:gd name="connsiteX9" fmla="*/ 1647904 w 7770528"/>
                <a:gd name="connsiteY9" fmla="*/ 923524 h 2969226"/>
                <a:gd name="connsiteX10" fmla="*/ 1364318 w 7770528"/>
                <a:gd name="connsiteY10" fmla="*/ 310726 h 2969226"/>
                <a:gd name="connsiteX11" fmla="*/ 1351683 w 7770528"/>
                <a:gd name="connsiteY11" fmla="*/ 277033 h 2969226"/>
                <a:gd name="connsiteX12" fmla="*/ 1371338 w 7770528"/>
                <a:gd name="connsiteY12" fmla="*/ 239128 h 2969226"/>
                <a:gd name="connsiteX13" fmla="*/ 1697040 w 7770528"/>
                <a:gd name="connsiteY13" fmla="*/ 138749 h 2969226"/>
                <a:gd name="connsiteX14" fmla="*/ 1755301 w 7770528"/>
                <a:gd name="connsiteY14" fmla="*/ 176655 h 2969226"/>
                <a:gd name="connsiteX15" fmla="*/ 1900604 w 7770528"/>
                <a:gd name="connsiteY15" fmla="*/ 511482 h 2969226"/>
                <a:gd name="connsiteX16" fmla="*/ 1969395 w 7770528"/>
                <a:gd name="connsiteY16" fmla="*/ 660294 h 2969226"/>
                <a:gd name="connsiteX17" fmla="*/ 2040993 w 7770528"/>
                <a:gd name="connsiteY17" fmla="*/ 682055 h 2969226"/>
                <a:gd name="connsiteX18" fmla="*/ 2041695 w 7770528"/>
                <a:gd name="connsiteY18" fmla="*/ 635726 h 2969226"/>
                <a:gd name="connsiteX19" fmla="*/ 1890777 w 7770528"/>
                <a:gd name="connsiteY19" fmla="*/ 122605 h 2969226"/>
                <a:gd name="connsiteX20" fmla="*/ 1932191 w 7770528"/>
                <a:gd name="connsiteY20" fmla="*/ 60834 h 2969226"/>
                <a:gd name="connsiteX21" fmla="*/ 3539645 w 7770528"/>
                <a:gd name="connsiteY21" fmla="*/ 17313 h 2969226"/>
                <a:gd name="connsiteX22" fmla="*/ 4330035 w 7770528"/>
                <a:gd name="connsiteY22" fmla="*/ 159808 h 2969226"/>
                <a:gd name="connsiteX23" fmla="*/ 5996452 w 7770528"/>
                <a:gd name="connsiteY23" fmla="*/ 948092 h 2969226"/>
                <a:gd name="connsiteX24" fmla="*/ 5997154 w 7770528"/>
                <a:gd name="connsiteY24" fmla="*/ 1003545 h 2969226"/>
                <a:gd name="connsiteX25" fmla="*/ 5627931 w 7770528"/>
                <a:gd name="connsiteY25" fmla="*/ 1286429 h 2969226"/>
                <a:gd name="connsiteX26" fmla="*/ 5611084 w 7770528"/>
                <a:gd name="connsiteY26" fmla="*/ 1310295 h 2969226"/>
                <a:gd name="connsiteX27" fmla="*/ 5641970 w 7770528"/>
                <a:gd name="connsiteY27" fmla="*/ 1312401 h 2969226"/>
                <a:gd name="connsiteX28" fmla="*/ 6260383 w 7770528"/>
                <a:gd name="connsiteY28" fmla="*/ 1132001 h 2969226"/>
                <a:gd name="connsiteX29" fmla="*/ 6357252 w 7770528"/>
                <a:gd name="connsiteY29" fmla="*/ 1134809 h 2969226"/>
                <a:gd name="connsiteX30" fmla="*/ 6716647 w 7770528"/>
                <a:gd name="connsiteY30" fmla="*/ 1332055 h 2969226"/>
                <a:gd name="connsiteX31" fmla="*/ 7765353 w 7770528"/>
                <a:gd name="connsiteY31" fmla="*/ 2117532 h 2969226"/>
                <a:gd name="connsiteX32" fmla="*/ 7757631 w 7770528"/>
                <a:gd name="connsiteY32" fmla="*/ 2147014 h 2969226"/>
                <a:gd name="connsiteX33" fmla="*/ 7266972 w 7770528"/>
                <a:gd name="connsiteY33" fmla="*/ 2250901 h 2969226"/>
                <a:gd name="connsiteX34" fmla="*/ 7238894 w 7770528"/>
                <a:gd name="connsiteY34" fmla="*/ 2261431 h 2969226"/>
                <a:gd name="connsiteX35" fmla="*/ 7266972 w 7770528"/>
                <a:gd name="connsiteY35" fmla="*/ 2280383 h 2969226"/>
                <a:gd name="connsiteX36" fmla="*/ 7580741 w 7770528"/>
                <a:gd name="connsiteY36" fmla="*/ 2373039 h 2969226"/>
                <a:gd name="connsiteX37" fmla="*/ 6940568 w 7770528"/>
                <a:gd name="connsiteY37" fmla="*/ 2710675 h 2969226"/>
                <a:gd name="connsiteX38" fmla="*/ 6213353 w 7770528"/>
                <a:gd name="connsiteY38" fmla="*/ 2905816 h 2969226"/>
                <a:gd name="connsiteX39" fmla="*/ 1394502 w 7770528"/>
                <a:gd name="connsiteY39" fmla="*/ 2003115 h 2969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7770528" h="2969226">
                  <a:moveTo>
                    <a:pt x="1394502" y="2003115"/>
                  </a:moveTo>
                  <a:cubicBezTo>
                    <a:pt x="1073713" y="1886592"/>
                    <a:pt x="760646" y="1753222"/>
                    <a:pt x="484079" y="1548254"/>
                  </a:cubicBezTo>
                  <a:cubicBezTo>
                    <a:pt x="303680" y="1414885"/>
                    <a:pt x="149954" y="1256947"/>
                    <a:pt x="22200" y="1073038"/>
                  </a:cubicBezTo>
                  <a:cubicBezTo>
                    <a:pt x="-7282" y="1030921"/>
                    <a:pt x="-7984" y="1022498"/>
                    <a:pt x="23604" y="981785"/>
                  </a:cubicBezTo>
                  <a:cubicBezTo>
                    <a:pt x="241908" y="696795"/>
                    <a:pt x="526196" y="522011"/>
                    <a:pt x="882784" y="467962"/>
                  </a:cubicBezTo>
                  <a:cubicBezTo>
                    <a:pt x="913670" y="463048"/>
                    <a:pt x="945257" y="460942"/>
                    <a:pt x="976845" y="458134"/>
                  </a:cubicBezTo>
                  <a:cubicBezTo>
                    <a:pt x="1004221" y="456028"/>
                    <a:pt x="1025279" y="469365"/>
                    <a:pt x="1044933" y="486212"/>
                  </a:cubicBezTo>
                  <a:cubicBezTo>
                    <a:pt x="1195851" y="618880"/>
                    <a:pt x="1590344" y="963534"/>
                    <a:pt x="1594556" y="966342"/>
                  </a:cubicBezTo>
                  <a:cubicBezTo>
                    <a:pt x="1612807" y="978275"/>
                    <a:pt x="1633163" y="978977"/>
                    <a:pt x="1649308" y="967746"/>
                  </a:cubicBezTo>
                  <a:cubicBezTo>
                    <a:pt x="1666154" y="955813"/>
                    <a:pt x="1654221" y="937563"/>
                    <a:pt x="1647904" y="923524"/>
                  </a:cubicBezTo>
                  <a:cubicBezTo>
                    <a:pt x="1597364" y="811915"/>
                    <a:pt x="1407137" y="404085"/>
                    <a:pt x="1364318" y="310726"/>
                  </a:cubicBezTo>
                  <a:cubicBezTo>
                    <a:pt x="1359405" y="299495"/>
                    <a:pt x="1355193" y="288264"/>
                    <a:pt x="1351683" y="277033"/>
                  </a:cubicBezTo>
                  <a:cubicBezTo>
                    <a:pt x="1346068" y="258080"/>
                    <a:pt x="1352385" y="245445"/>
                    <a:pt x="1371338" y="239128"/>
                  </a:cubicBezTo>
                  <a:cubicBezTo>
                    <a:pt x="1480139" y="205434"/>
                    <a:pt x="1588239" y="172443"/>
                    <a:pt x="1697040" y="138749"/>
                  </a:cubicBezTo>
                  <a:cubicBezTo>
                    <a:pt x="1731435" y="128220"/>
                    <a:pt x="1744070" y="150683"/>
                    <a:pt x="1755301" y="176655"/>
                  </a:cubicBezTo>
                  <a:cubicBezTo>
                    <a:pt x="1803736" y="288264"/>
                    <a:pt x="1851468" y="399873"/>
                    <a:pt x="1900604" y="511482"/>
                  </a:cubicBezTo>
                  <a:cubicBezTo>
                    <a:pt x="1922364" y="561320"/>
                    <a:pt x="1946230" y="611158"/>
                    <a:pt x="1969395" y="660294"/>
                  </a:cubicBezTo>
                  <a:cubicBezTo>
                    <a:pt x="1982732" y="688372"/>
                    <a:pt x="2014319" y="696795"/>
                    <a:pt x="2040993" y="682055"/>
                  </a:cubicBezTo>
                  <a:cubicBezTo>
                    <a:pt x="2050118" y="677141"/>
                    <a:pt x="2045205" y="644150"/>
                    <a:pt x="2041695" y="635726"/>
                  </a:cubicBezTo>
                  <a:cubicBezTo>
                    <a:pt x="1977818" y="471471"/>
                    <a:pt x="1891479" y="125412"/>
                    <a:pt x="1890777" y="122605"/>
                  </a:cubicBezTo>
                  <a:cubicBezTo>
                    <a:pt x="1880248" y="74873"/>
                    <a:pt x="1883055" y="68555"/>
                    <a:pt x="1932191" y="60834"/>
                  </a:cubicBezTo>
                  <a:cubicBezTo>
                    <a:pt x="2029060" y="45391"/>
                    <a:pt x="3306599" y="-34631"/>
                    <a:pt x="3539645" y="17313"/>
                  </a:cubicBezTo>
                  <a:cubicBezTo>
                    <a:pt x="3793749" y="60132"/>
                    <a:pt x="4226849" y="128922"/>
                    <a:pt x="4330035" y="159808"/>
                  </a:cubicBezTo>
                  <a:cubicBezTo>
                    <a:pt x="4697152" y="267205"/>
                    <a:pt x="5424367" y="489722"/>
                    <a:pt x="5996452" y="948092"/>
                  </a:cubicBezTo>
                  <a:cubicBezTo>
                    <a:pt x="6032251" y="976170"/>
                    <a:pt x="6031549" y="976872"/>
                    <a:pt x="5997154" y="1003545"/>
                  </a:cubicBezTo>
                  <a:cubicBezTo>
                    <a:pt x="5874314" y="1097606"/>
                    <a:pt x="5750771" y="1191667"/>
                    <a:pt x="5627931" y="1286429"/>
                  </a:cubicBezTo>
                  <a:cubicBezTo>
                    <a:pt x="5620210" y="1292747"/>
                    <a:pt x="5603363" y="1296958"/>
                    <a:pt x="5611084" y="1310295"/>
                  </a:cubicBezTo>
                  <a:cubicBezTo>
                    <a:pt x="5617402" y="1320825"/>
                    <a:pt x="5631441" y="1315209"/>
                    <a:pt x="5641970" y="1312401"/>
                  </a:cubicBezTo>
                  <a:cubicBezTo>
                    <a:pt x="5847639" y="1250630"/>
                    <a:pt x="6057521" y="1204301"/>
                    <a:pt x="6260383" y="1132001"/>
                  </a:cubicBezTo>
                  <a:cubicBezTo>
                    <a:pt x="6294778" y="1120068"/>
                    <a:pt x="6324962" y="1121472"/>
                    <a:pt x="6357252" y="1134809"/>
                  </a:cubicBezTo>
                  <a:cubicBezTo>
                    <a:pt x="6484303" y="1186753"/>
                    <a:pt x="6601528" y="1257650"/>
                    <a:pt x="6716647" y="1332055"/>
                  </a:cubicBezTo>
                  <a:cubicBezTo>
                    <a:pt x="7061302" y="1554572"/>
                    <a:pt x="7744295" y="2099983"/>
                    <a:pt x="7765353" y="2117532"/>
                  </a:cubicBezTo>
                  <a:cubicBezTo>
                    <a:pt x="7783603" y="2132975"/>
                    <a:pt x="7777988" y="2142100"/>
                    <a:pt x="7757631" y="2147014"/>
                  </a:cubicBezTo>
                  <a:cubicBezTo>
                    <a:pt x="7711303" y="2157543"/>
                    <a:pt x="7384197" y="2227035"/>
                    <a:pt x="7266972" y="2250901"/>
                  </a:cubicBezTo>
                  <a:cubicBezTo>
                    <a:pt x="7257145" y="2253007"/>
                    <a:pt x="7247317" y="2254411"/>
                    <a:pt x="7238894" y="2261431"/>
                  </a:cubicBezTo>
                  <a:cubicBezTo>
                    <a:pt x="7242404" y="2277575"/>
                    <a:pt x="7256443" y="2277575"/>
                    <a:pt x="7266972" y="2280383"/>
                  </a:cubicBezTo>
                  <a:cubicBezTo>
                    <a:pt x="7358927" y="2304951"/>
                    <a:pt x="7577933" y="2354087"/>
                    <a:pt x="7580741" y="2373039"/>
                  </a:cubicBezTo>
                  <a:cubicBezTo>
                    <a:pt x="7582847" y="2389185"/>
                    <a:pt x="7156065" y="2629249"/>
                    <a:pt x="6940568" y="2710675"/>
                  </a:cubicBezTo>
                  <a:cubicBezTo>
                    <a:pt x="6704714" y="2799822"/>
                    <a:pt x="6461841" y="2862997"/>
                    <a:pt x="6213353" y="2905816"/>
                  </a:cubicBezTo>
                  <a:cubicBezTo>
                    <a:pt x="4559571" y="3113591"/>
                    <a:pt x="3261675" y="2833515"/>
                    <a:pt x="1394502" y="2003115"/>
                  </a:cubicBezTo>
                  <a:close/>
                </a:path>
              </a:pathLst>
            </a:custGeom>
            <a:solidFill>
              <a:schemeClr val="accent6"/>
            </a:solidFill>
            <a:ln w="70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E6540EB2-E1B4-427F-9B7C-9900C558716B}"/>
              </a:ext>
            </a:extLst>
          </p:cNvPr>
          <p:cNvGrpSpPr/>
          <p:nvPr/>
        </p:nvGrpSpPr>
        <p:grpSpPr>
          <a:xfrm>
            <a:off x="5339907" y="2635678"/>
            <a:ext cx="6377020" cy="1418409"/>
            <a:chOff x="6149039" y="2558374"/>
            <a:chExt cx="5509521" cy="1418409"/>
          </a:xfrm>
        </p:grpSpPr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3D16D5C7-703B-46B1-AA24-AE6F18EDBCB5}"/>
                </a:ext>
              </a:extLst>
            </p:cNvPr>
            <p:cNvGrpSpPr/>
            <p:nvPr/>
          </p:nvGrpSpPr>
          <p:grpSpPr>
            <a:xfrm>
              <a:off x="6149039" y="2892474"/>
              <a:ext cx="5509521" cy="1084309"/>
              <a:chOff x="3686398" y="4267905"/>
              <a:chExt cx="4760612" cy="679086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EAE45303-5DE1-4DFE-9D13-24404D311E9A}"/>
                  </a:ext>
                </a:extLst>
              </p:cNvPr>
              <p:cNvSpPr/>
              <p:nvPr/>
            </p:nvSpPr>
            <p:spPr>
              <a:xfrm>
                <a:off x="7255458" y="4273456"/>
                <a:ext cx="1191552" cy="672919"/>
              </a:xfrm>
              <a:custGeom>
                <a:avLst/>
                <a:gdLst>
                  <a:gd name="connsiteX0" fmla="*/ 2252186 w 2257425"/>
                  <a:gd name="connsiteY0" fmla="*/ 1188244 h 1190625"/>
                  <a:gd name="connsiteX1" fmla="*/ 7144 w 2257425"/>
                  <a:gd name="connsiteY1" fmla="*/ 1188244 h 1190625"/>
                  <a:gd name="connsiteX2" fmla="*/ 7144 w 2257425"/>
                  <a:gd name="connsiteY2" fmla="*/ 7144 h 1190625"/>
                  <a:gd name="connsiteX3" fmla="*/ 2252186 w 2257425"/>
                  <a:gd name="connsiteY3" fmla="*/ 7144 h 1190625"/>
                  <a:gd name="connsiteX4" fmla="*/ 1729264 w 2257425"/>
                  <a:gd name="connsiteY4" fmla="*/ 597694 h 1190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57425" h="1190625">
                    <a:moveTo>
                      <a:pt x="2252186" y="1188244"/>
                    </a:moveTo>
                    <a:lnTo>
                      <a:pt x="7144" y="1188244"/>
                    </a:lnTo>
                    <a:lnTo>
                      <a:pt x="7144" y="7144"/>
                    </a:lnTo>
                    <a:lnTo>
                      <a:pt x="2252186" y="7144"/>
                    </a:lnTo>
                    <a:lnTo>
                      <a:pt x="1729264" y="597694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E3746189-0B70-4848-95DE-810034C296C0}"/>
                  </a:ext>
                </a:extLst>
              </p:cNvPr>
              <p:cNvSpPr/>
              <p:nvPr/>
            </p:nvSpPr>
            <p:spPr>
              <a:xfrm>
                <a:off x="7255458" y="4737134"/>
                <a:ext cx="659904" cy="209857"/>
              </a:xfrm>
              <a:custGeom>
                <a:avLst/>
                <a:gdLst>
                  <a:gd name="connsiteX0" fmla="*/ 7144 w 1019175"/>
                  <a:gd name="connsiteY0" fmla="*/ 7144 h 609600"/>
                  <a:gd name="connsiteX1" fmla="*/ 1012984 w 1019175"/>
                  <a:gd name="connsiteY1" fmla="*/ 15716 h 609600"/>
                  <a:gd name="connsiteX2" fmla="*/ 7144 w 1019175"/>
                  <a:gd name="connsiteY2" fmla="*/ 606266 h 609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19175" h="609600">
                    <a:moveTo>
                      <a:pt x="7144" y="7144"/>
                    </a:moveTo>
                    <a:lnTo>
                      <a:pt x="1012984" y="15716"/>
                    </a:lnTo>
                    <a:lnTo>
                      <a:pt x="7144" y="606266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BEF54B09-BC84-4120-BC4F-2049287B13EE}"/>
                  </a:ext>
                </a:extLst>
              </p:cNvPr>
              <p:cNvSpPr/>
              <p:nvPr/>
            </p:nvSpPr>
            <p:spPr>
              <a:xfrm>
                <a:off x="3686398" y="4267905"/>
                <a:ext cx="1191553" cy="672919"/>
              </a:xfrm>
              <a:custGeom>
                <a:avLst/>
                <a:gdLst>
                  <a:gd name="connsiteX0" fmla="*/ 7144 w 2257425"/>
                  <a:gd name="connsiteY0" fmla="*/ 1188244 h 1190625"/>
                  <a:gd name="connsiteX1" fmla="*/ 2252186 w 2257425"/>
                  <a:gd name="connsiteY1" fmla="*/ 1188244 h 1190625"/>
                  <a:gd name="connsiteX2" fmla="*/ 2252186 w 2257425"/>
                  <a:gd name="connsiteY2" fmla="*/ 7144 h 1190625"/>
                  <a:gd name="connsiteX3" fmla="*/ 7144 w 2257425"/>
                  <a:gd name="connsiteY3" fmla="*/ 7144 h 1190625"/>
                  <a:gd name="connsiteX4" fmla="*/ 531019 w 2257425"/>
                  <a:gd name="connsiteY4" fmla="*/ 597694 h 1190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57425" h="1190625">
                    <a:moveTo>
                      <a:pt x="7144" y="1188244"/>
                    </a:moveTo>
                    <a:lnTo>
                      <a:pt x="2252186" y="1188244"/>
                    </a:lnTo>
                    <a:lnTo>
                      <a:pt x="2252186" y="7144"/>
                    </a:lnTo>
                    <a:lnTo>
                      <a:pt x="7144" y="7144"/>
                    </a:lnTo>
                    <a:lnTo>
                      <a:pt x="531019" y="597694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67688271-42AB-4C16-87D1-91912775F4DC}"/>
                  </a:ext>
                </a:extLst>
              </p:cNvPr>
              <p:cNvSpPr/>
              <p:nvPr/>
            </p:nvSpPr>
            <p:spPr>
              <a:xfrm>
                <a:off x="4276637" y="4731583"/>
                <a:ext cx="598231" cy="209857"/>
              </a:xfrm>
              <a:custGeom>
                <a:avLst/>
                <a:gdLst>
                  <a:gd name="connsiteX0" fmla="*/ 923449 w 923925"/>
                  <a:gd name="connsiteY0" fmla="*/ 7144 h 609600"/>
                  <a:gd name="connsiteX1" fmla="*/ 7144 w 923925"/>
                  <a:gd name="connsiteY1" fmla="*/ 15716 h 609600"/>
                  <a:gd name="connsiteX2" fmla="*/ 923449 w 923925"/>
                  <a:gd name="connsiteY2" fmla="*/ 606266 h 609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23925" h="609600">
                    <a:moveTo>
                      <a:pt x="923449" y="7144"/>
                    </a:moveTo>
                    <a:lnTo>
                      <a:pt x="7144" y="15716"/>
                    </a:lnTo>
                    <a:lnTo>
                      <a:pt x="923449" y="606266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72954B80-5627-40C0-9FBE-1FFA25BE044E}"/>
                </a:ext>
              </a:extLst>
            </p:cNvPr>
            <p:cNvSpPr/>
            <p:nvPr/>
          </p:nvSpPr>
          <p:spPr>
            <a:xfrm>
              <a:off x="6846971" y="2558374"/>
              <a:ext cx="4205155" cy="1074463"/>
            </a:xfrm>
            <a:custGeom>
              <a:avLst/>
              <a:gdLst>
                <a:gd name="connsiteX0" fmla="*/ 7144 w 5619750"/>
                <a:gd name="connsiteY0" fmla="*/ 7144 h 1190625"/>
                <a:gd name="connsiteX1" fmla="*/ 5613559 w 5619750"/>
                <a:gd name="connsiteY1" fmla="*/ 7144 h 1190625"/>
                <a:gd name="connsiteX2" fmla="*/ 5613559 w 5619750"/>
                <a:gd name="connsiteY2" fmla="*/ 1188244 h 1190625"/>
                <a:gd name="connsiteX3" fmla="*/ 7143 w 5619750"/>
                <a:gd name="connsiteY3" fmla="*/ 1188244 h 1190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19750" h="1190625">
                  <a:moveTo>
                    <a:pt x="7144" y="7144"/>
                  </a:moveTo>
                  <a:lnTo>
                    <a:pt x="5613559" y="7144"/>
                  </a:lnTo>
                  <a:lnTo>
                    <a:pt x="5613559" y="1188244"/>
                  </a:lnTo>
                  <a:lnTo>
                    <a:pt x="7143" y="1188244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9E82C22F-2AAF-4C38-8ADD-C79383A4F769}"/>
                </a:ext>
              </a:extLst>
            </p:cNvPr>
            <p:cNvSpPr txBox="1"/>
            <p:nvPr/>
          </p:nvSpPr>
          <p:spPr>
            <a:xfrm>
              <a:off x="7045899" y="2772440"/>
              <a:ext cx="3807298" cy="64633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600" b="1" spc="-150" dirty="0">
                  <a:solidFill>
                    <a:schemeClr val="bg1"/>
                  </a:solidFill>
                  <a:latin typeface="Arial Narrow" panose="020B0606020202030204" pitchFamily="34" charset="0"/>
                  <a:ea typeface="Adobe Song Std L" panose="02020300000000000000" pitchFamily="18" charset="-128"/>
                  <a:cs typeface="Arial" pitchFamily="34" charset="0"/>
                </a:rPr>
                <a:t>HALLOWEEN SALE</a:t>
              </a:r>
            </a:p>
          </p:txBody>
        </p:sp>
      </p:grpSp>
      <p:sp>
        <p:nvSpPr>
          <p:cNvPr id="107" name="Text Placeholder 10">
            <a:extLst>
              <a:ext uri="{FF2B5EF4-FFF2-40B4-BE49-F238E27FC236}">
                <a16:creationId xmlns:a16="http://schemas.microsoft.com/office/drawing/2014/main" id="{104E539F-18BD-41CC-B82E-5B8C2915FD3B}"/>
              </a:ext>
            </a:extLst>
          </p:cNvPr>
          <p:cNvSpPr txBox="1">
            <a:spLocks/>
          </p:cNvSpPr>
          <p:nvPr/>
        </p:nvSpPr>
        <p:spPr>
          <a:xfrm>
            <a:off x="916050" y="672330"/>
            <a:ext cx="4423856" cy="2476589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altLang="ko-KR" sz="4800" b="1" dirty="0">
                <a:solidFill>
                  <a:schemeClr val="accent1"/>
                </a:solidFill>
                <a:latin typeface="+mj-lt"/>
                <a:cs typeface="Arial" pitchFamily="34" charset="0"/>
              </a:rPr>
              <a:t>Portfolio</a:t>
            </a:r>
            <a:r>
              <a:rPr lang="en-US" altLang="ko-KR" sz="4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 Presentation Designed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C370CB01-466D-4BEC-B487-9CD80021E77D}"/>
              </a:ext>
            </a:extLst>
          </p:cNvPr>
          <p:cNvSpPr txBox="1"/>
          <p:nvPr/>
        </p:nvSpPr>
        <p:spPr>
          <a:xfrm>
            <a:off x="1951108" y="5858010"/>
            <a:ext cx="1169197" cy="30777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PowerPoint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8BFE0AF5-6C05-4AA2-869C-0938990E2428}"/>
              </a:ext>
            </a:extLst>
          </p:cNvPr>
          <p:cNvSpPr txBox="1"/>
          <p:nvPr/>
        </p:nvSpPr>
        <p:spPr>
          <a:xfrm>
            <a:off x="916050" y="3313552"/>
            <a:ext cx="373865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I hope and I believe that this Template will your Time, Money and Reputation. Easy to change colors, photos and Text. You can simply impress your audience and add a unique zing and appeal to your Presentations. I hope and I believe that this Template will your Time, Money and Reputation. Get a modern PowerPoint  Presentation that is beautifully designed. You can simply impress your audience and add a unique zing and appeal to your Presentations. </a:t>
            </a:r>
          </a:p>
          <a:p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Easy to change colors, photos and Text.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3A10DDEF-0B53-43C3-8F4A-4930226C19D5}"/>
              </a:ext>
            </a:extLst>
          </p:cNvPr>
          <p:cNvSpPr txBox="1"/>
          <p:nvPr/>
        </p:nvSpPr>
        <p:spPr>
          <a:xfrm>
            <a:off x="993871" y="5858010"/>
            <a:ext cx="859032" cy="307777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Modern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C7B5AB57-782B-4B98-82DA-6963DA9C5601}"/>
              </a:ext>
            </a:extLst>
          </p:cNvPr>
          <p:cNvSpPr txBox="1"/>
          <p:nvPr/>
        </p:nvSpPr>
        <p:spPr>
          <a:xfrm>
            <a:off x="3218509" y="5858010"/>
            <a:ext cx="1262718" cy="307777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Presentation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02853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4561DFC-3E3E-4CBA-98C9-E5D88F11601F}"/>
              </a:ext>
            </a:extLst>
          </p:cNvPr>
          <p:cNvGrpSpPr/>
          <p:nvPr/>
        </p:nvGrpSpPr>
        <p:grpSpPr>
          <a:xfrm>
            <a:off x="918470" y="3838460"/>
            <a:ext cx="10334953" cy="2229130"/>
            <a:chOff x="641074" y="3933059"/>
            <a:chExt cx="7838416" cy="2014553"/>
          </a:xfrm>
        </p:grpSpPr>
        <p:sp>
          <p:nvSpPr>
            <p:cNvPr id="4" name="L-Shape 3">
              <a:extLst>
                <a:ext uri="{FF2B5EF4-FFF2-40B4-BE49-F238E27FC236}">
                  <a16:creationId xmlns:a16="http://schemas.microsoft.com/office/drawing/2014/main" id="{07813CD3-A284-48CE-AB26-9A7D550DAD83}"/>
                </a:ext>
              </a:extLst>
            </p:cNvPr>
            <p:cNvSpPr/>
            <p:nvPr/>
          </p:nvSpPr>
          <p:spPr>
            <a:xfrm rot="10800000" flipH="1">
              <a:off x="6977784" y="3935711"/>
              <a:ext cx="1501706" cy="715762"/>
            </a:xfrm>
            <a:prstGeom prst="corner">
              <a:avLst>
                <a:gd name="adj1" fmla="val 19327"/>
                <a:gd name="adj2" fmla="val 19583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5" name="L-Shape 4">
              <a:extLst>
                <a:ext uri="{FF2B5EF4-FFF2-40B4-BE49-F238E27FC236}">
                  <a16:creationId xmlns:a16="http://schemas.microsoft.com/office/drawing/2014/main" id="{F5ED8234-3972-4CC6-BD9F-5094FB4C9E71}"/>
                </a:ext>
              </a:extLst>
            </p:cNvPr>
            <p:cNvSpPr/>
            <p:nvPr/>
          </p:nvSpPr>
          <p:spPr>
            <a:xfrm rot="10800000" flipH="1">
              <a:off x="5393608" y="4259746"/>
              <a:ext cx="1501706" cy="715762"/>
            </a:xfrm>
            <a:prstGeom prst="corner">
              <a:avLst>
                <a:gd name="adj1" fmla="val 19327"/>
                <a:gd name="adj2" fmla="val 19583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" name="L-Shape 5">
              <a:extLst>
                <a:ext uri="{FF2B5EF4-FFF2-40B4-BE49-F238E27FC236}">
                  <a16:creationId xmlns:a16="http://schemas.microsoft.com/office/drawing/2014/main" id="{12035B19-83DE-40A7-863E-EE604D5B0510}"/>
                </a:ext>
              </a:extLst>
            </p:cNvPr>
            <p:cNvSpPr/>
            <p:nvPr/>
          </p:nvSpPr>
          <p:spPr>
            <a:xfrm rot="10800000" flipH="1">
              <a:off x="3809430" y="4583781"/>
              <a:ext cx="1501706" cy="715762"/>
            </a:xfrm>
            <a:prstGeom prst="corner">
              <a:avLst>
                <a:gd name="adj1" fmla="val 19327"/>
                <a:gd name="adj2" fmla="val 19583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7" name="L-Shape 6">
              <a:extLst>
                <a:ext uri="{FF2B5EF4-FFF2-40B4-BE49-F238E27FC236}">
                  <a16:creationId xmlns:a16="http://schemas.microsoft.com/office/drawing/2014/main" id="{E1CA3D61-3645-455B-A284-032106A07159}"/>
                </a:ext>
              </a:extLst>
            </p:cNvPr>
            <p:cNvSpPr/>
            <p:nvPr/>
          </p:nvSpPr>
          <p:spPr>
            <a:xfrm rot="10800000" flipH="1">
              <a:off x="2225251" y="4907816"/>
              <a:ext cx="1501706" cy="715762"/>
            </a:xfrm>
            <a:prstGeom prst="corner">
              <a:avLst>
                <a:gd name="adj1" fmla="val 19327"/>
                <a:gd name="adj2" fmla="val 1958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8" name="L-Shape 7">
              <a:extLst>
                <a:ext uri="{FF2B5EF4-FFF2-40B4-BE49-F238E27FC236}">
                  <a16:creationId xmlns:a16="http://schemas.microsoft.com/office/drawing/2014/main" id="{39B91335-8F53-4606-B13E-3039EDD04ACE}"/>
                </a:ext>
              </a:extLst>
            </p:cNvPr>
            <p:cNvSpPr/>
            <p:nvPr/>
          </p:nvSpPr>
          <p:spPr>
            <a:xfrm rot="10800000" flipH="1">
              <a:off x="641074" y="5231850"/>
              <a:ext cx="1501706" cy="715762"/>
            </a:xfrm>
            <a:prstGeom prst="corner">
              <a:avLst>
                <a:gd name="adj1" fmla="val 19327"/>
                <a:gd name="adj2" fmla="val 19583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9" name="Rectangle 6">
              <a:extLst>
                <a:ext uri="{FF2B5EF4-FFF2-40B4-BE49-F238E27FC236}">
                  <a16:creationId xmlns:a16="http://schemas.microsoft.com/office/drawing/2014/main" id="{2347A940-78FA-46EB-9DBF-BE8E886E9D8D}"/>
                </a:ext>
              </a:extLst>
            </p:cNvPr>
            <p:cNvSpPr/>
            <p:nvPr/>
          </p:nvSpPr>
          <p:spPr>
            <a:xfrm>
              <a:off x="1890754" y="4905173"/>
              <a:ext cx="218430" cy="260276"/>
            </a:xfrm>
            <a:custGeom>
              <a:avLst/>
              <a:gdLst/>
              <a:ahLst/>
              <a:cxnLst/>
              <a:rect l="l" t="t" r="r" b="b"/>
              <a:pathLst>
                <a:path w="648072" h="648072">
                  <a:moveTo>
                    <a:pt x="629716" y="0"/>
                  </a:moveTo>
                  <a:lnTo>
                    <a:pt x="648072" y="0"/>
                  </a:lnTo>
                  <a:lnTo>
                    <a:pt x="648072" y="648072"/>
                  </a:lnTo>
                  <a:lnTo>
                    <a:pt x="0" y="648072"/>
                  </a:lnTo>
                  <a:lnTo>
                    <a:pt x="0" y="633586"/>
                  </a:lnTo>
                  <a:cubicBezTo>
                    <a:pt x="347978" y="633586"/>
                    <a:pt x="630070" y="351494"/>
                    <a:pt x="630070" y="3516"/>
                  </a:cubicBezTo>
                  <a:cubicBezTo>
                    <a:pt x="630070" y="2343"/>
                    <a:pt x="630067" y="1170"/>
                    <a:pt x="6297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0" name="Rectangle 6">
              <a:extLst>
                <a:ext uri="{FF2B5EF4-FFF2-40B4-BE49-F238E27FC236}">
                  <a16:creationId xmlns:a16="http://schemas.microsoft.com/office/drawing/2014/main" id="{37C60FEA-2AD1-452B-BD21-B0100BBCBBFB}"/>
                </a:ext>
              </a:extLst>
            </p:cNvPr>
            <p:cNvSpPr/>
            <p:nvPr/>
          </p:nvSpPr>
          <p:spPr>
            <a:xfrm>
              <a:off x="3474931" y="4581137"/>
              <a:ext cx="218430" cy="260276"/>
            </a:xfrm>
            <a:custGeom>
              <a:avLst/>
              <a:gdLst/>
              <a:ahLst/>
              <a:cxnLst/>
              <a:rect l="l" t="t" r="r" b="b"/>
              <a:pathLst>
                <a:path w="648072" h="648072">
                  <a:moveTo>
                    <a:pt x="629716" y="0"/>
                  </a:moveTo>
                  <a:lnTo>
                    <a:pt x="648072" y="0"/>
                  </a:lnTo>
                  <a:lnTo>
                    <a:pt x="648072" y="648072"/>
                  </a:lnTo>
                  <a:lnTo>
                    <a:pt x="0" y="648072"/>
                  </a:lnTo>
                  <a:lnTo>
                    <a:pt x="0" y="633586"/>
                  </a:lnTo>
                  <a:cubicBezTo>
                    <a:pt x="347978" y="633586"/>
                    <a:pt x="630070" y="351494"/>
                    <a:pt x="630070" y="3516"/>
                  </a:cubicBezTo>
                  <a:cubicBezTo>
                    <a:pt x="630070" y="2343"/>
                    <a:pt x="630067" y="1170"/>
                    <a:pt x="62971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1" name="Rectangle 6">
              <a:extLst>
                <a:ext uri="{FF2B5EF4-FFF2-40B4-BE49-F238E27FC236}">
                  <a16:creationId xmlns:a16="http://schemas.microsoft.com/office/drawing/2014/main" id="{61867BF3-F267-4187-9C5E-9CC710BAB782}"/>
                </a:ext>
              </a:extLst>
            </p:cNvPr>
            <p:cNvSpPr/>
            <p:nvPr/>
          </p:nvSpPr>
          <p:spPr>
            <a:xfrm>
              <a:off x="5059109" y="4257101"/>
              <a:ext cx="218430" cy="260276"/>
            </a:xfrm>
            <a:custGeom>
              <a:avLst/>
              <a:gdLst/>
              <a:ahLst/>
              <a:cxnLst/>
              <a:rect l="l" t="t" r="r" b="b"/>
              <a:pathLst>
                <a:path w="648072" h="648072">
                  <a:moveTo>
                    <a:pt x="629716" y="0"/>
                  </a:moveTo>
                  <a:lnTo>
                    <a:pt x="648072" y="0"/>
                  </a:lnTo>
                  <a:lnTo>
                    <a:pt x="648072" y="648072"/>
                  </a:lnTo>
                  <a:lnTo>
                    <a:pt x="0" y="648072"/>
                  </a:lnTo>
                  <a:lnTo>
                    <a:pt x="0" y="633586"/>
                  </a:lnTo>
                  <a:cubicBezTo>
                    <a:pt x="347978" y="633586"/>
                    <a:pt x="630070" y="351494"/>
                    <a:pt x="630070" y="3516"/>
                  </a:cubicBezTo>
                  <a:cubicBezTo>
                    <a:pt x="630070" y="2343"/>
                    <a:pt x="630067" y="1170"/>
                    <a:pt x="62971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2" name="Rectangle 6">
              <a:extLst>
                <a:ext uri="{FF2B5EF4-FFF2-40B4-BE49-F238E27FC236}">
                  <a16:creationId xmlns:a16="http://schemas.microsoft.com/office/drawing/2014/main" id="{AC2653EA-7AB4-45B8-99B5-520BBCE5C040}"/>
                </a:ext>
              </a:extLst>
            </p:cNvPr>
            <p:cNvSpPr/>
            <p:nvPr/>
          </p:nvSpPr>
          <p:spPr>
            <a:xfrm>
              <a:off x="6643280" y="3933059"/>
              <a:ext cx="218430" cy="260276"/>
            </a:xfrm>
            <a:custGeom>
              <a:avLst/>
              <a:gdLst/>
              <a:ahLst/>
              <a:cxnLst/>
              <a:rect l="l" t="t" r="r" b="b"/>
              <a:pathLst>
                <a:path w="648072" h="648072">
                  <a:moveTo>
                    <a:pt x="629716" y="0"/>
                  </a:moveTo>
                  <a:lnTo>
                    <a:pt x="648072" y="0"/>
                  </a:lnTo>
                  <a:lnTo>
                    <a:pt x="648072" y="648072"/>
                  </a:lnTo>
                  <a:lnTo>
                    <a:pt x="0" y="648072"/>
                  </a:lnTo>
                  <a:lnTo>
                    <a:pt x="0" y="633586"/>
                  </a:lnTo>
                  <a:cubicBezTo>
                    <a:pt x="347978" y="633586"/>
                    <a:pt x="630070" y="351494"/>
                    <a:pt x="630070" y="3516"/>
                  </a:cubicBezTo>
                  <a:cubicBezTo>
                    <a:pt x="630070" y="2343"/>
                    <a:pt x="630067" y="1170"/>
                    <a:pt x="62971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49A32BCE-34E5-4F0F-9319-5D41D757A54B}"/>
              </a:ext>
            </a:extLst>
          </p:cNvPr>
          <p:cNvSpPr txBox="1"/>
          <p:nvPr/>
        </p:nvSpPr>
        <p:spPr>
          <a:xfrm>
            <a:off x="1122997" y="5492752"/>
            <a:ext cx="138720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dirty="0">
                <a:solidFill>
                  <a:schemeClr val="accent1"/>
                </a:solidFill>
              </a:rPr>
              <a:t>$34,400</a:t>
            </a:r>
            <a:endParaRPr lang="ko-KR" altLang="en-US" dirty="0">
              <a:solidFill>
                <a:schemeClr val="accent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567AF10-985B-4CE5-B026-30058954DB8D}"/>
              </a:ext>
            </a:extLst>
          </p:cNvPr>
          <p:cNvSpPr txBox="1"/>
          <p:nvPr/>
        </p:nvSpPr>
        <p:spPr>
          <a:xfrm>
            <a:off x="1124136" y="5807068"/>
            <a:ext cx="13850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Add Text Here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FA650DF-8119-4E6A-B645-2A877C0443CD}"/>
              </a:ext>
            </a:extLst>
          </p:cNvPr>
          <p:cNvSpPr txBox="1"/>
          <p:nvPr/>
        </p:nvSpPr>
        <p:spPr>
          <a:xfrm>
            <a:off x="3212219" y="5134577"/>
            <a:ext cx="138720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dirty="0">
                <a:solidFill>
                  <a:schemeClr val="accent2"/>
                </a:solidFill>
              </a:rPr>
              <a:t>$39,200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ED5484-0848-41F4-9AE4-BEB77E88B1B1}"/>
              </a:ext>
            </a:extLst>
          </p:cNvPr>
          <p:cNvSpPr txBox="1"/>
          <p:nvPr/>
        </p:nvSpPr>
        <p:spPr>
          <a:xfrm>
            <a:off x="3213358" y="5448893"/>
            <a:ext cx="13850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Add Text Here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910E5C2-EE63-4C17-B50A-9D7201F7F625}"/>
              </a:ext>
            </a:extLst>
          </p:cNvPr>
          <p:cNvSpPr txBox="1"/>
          <p:nvPr/>
        </p:nvSpPr>
        <p:spPr>
          <a:xfrm>
            <a:off x="5301441" y="4776404"/>
            <a:ext cx="138720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dirty="0">
                <a:solidFill>
                  <a:schemeClr val="accent3"/>
                </a:solidFill>
              </a:rPr>
              <a:t>$44,600</a:t>
            </a:r>
            <a:endParaRPr lang="ko-KR" altLang="en-US" dirty="0">
              <a:solidFill>
                <a:schemeClr val="accent3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D37C1A4-1E53-4120-9630-31375CF340DA}"/>
              </a:ext>
            </a:extLst>
          </p:cNvPr>
          <p:cNvSpPr txBox="1"/>
          <p:nvPr/>
        </p:nvSpPr>
        <p:spPr>
          <a:xfrm>
            <a:off x="5302580" y="5090720"/>
            <a:ext cx="13850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Add Text Here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EA2D828-5DC0-4D21-9705-715C683B2901}"/>
              </a:ext>
            </a:extLst>
          </p:cNvPr>
          <p:cNvSpPr txBox="1"/>
          <p:nvPr/>
        </p:nvSpPr>
        <p:spPr>
          <a:xfrm>
            <a:off x="7390664" y="4418231"/>
            <a:ext cx="138720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dirty="0">
                <a:solidFill>
                  <a:schemeClr val="accent4"/>
                </a:solidFill>
              </a:rPr>
              <a:t>$54,000</a:t>
            </a:r>
            <a:endParaRPr lang="ko-KR" altLang="en-US" dirty="0">
              <a:solidFill>
                <a:schemeClr val="accent4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A4FD0F0-C10B-400F-8DD5-A39EF1E48A11}"/>
              </a:ext>
            </a:extLst>
          </p:cNvPr>
          <p:cNvSpPr txBox="1"/>
          <p:nvPr/>
        </p:nvSpPr>
        <p:spPr>
          <a:xfrm>
            <a:off x="7391803" y="4732547"/>
            <a:ext cx="13850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Add Text Here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AB4CD3C-834C-4E1C-BF8E-46BE6CFB5541}"/>
              </a:ext>
            </a:extLst>
          </p:cNvPr>
          <p:cNvSpPr txBox="1"/>
          <p:nvPr/>
        </p:nvSpPr>
        <p:spPr>
          <a:xfrm>
            <a:off x="9479887" y="4060056"/>
            <a:ext cx="138720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dirty="0">
                <a:solidFill>
                  <a:schemeClr val="accent5"/>
                </a:solidFill>
              </a:rPr>
              <a:t>$66,800</a:t>
            </a:r>
            <a:endParaRPr lang="ko-KR" altLang="en-US" dirty="0">
              <a:solidFill>
                <a:schemeClr val="accent5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B4C1367-3F7E-4A05-AA41-C94C9FB213E1}"/>
              </a:ext>
            </a:extLst>
          </p:cNvPr>
          <p:cNvSpPr txBox="1"/>
          <p:nvPr/>
        </p:nvSpPr>
        <p:spPr>
          <a:xfrm>
            <a:off x="9481026" y="4374372"/>
            <a:ext cx="13850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Add Text Here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E9B3956-9465-46B1-9F51-FE039C448ED2}"/>
              </a:ext>
            </a:extLst>
          </p:cNvPr>
          <p:cNvGrpSpPr/>
          <p:nvPr/>
        </p:nvGrpSpPr>
        <p:grpSpPr>
          <a:xfrm>
            <a:off x="783654" y="3759608"/>
            <a:ext cx="2241176" cy="650773"/>
            <a:chOff x="305526" y="2756545"/>
            <a:chExt cx="1764196" cy="650773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BEA839D-D0FE-4D8D-9003-50D9796888A9}"/>
                </a:ext>
              </a:extLst>
            </p:cNvPr>
            <p:cNvSpPr txBox="1"/>
            <p:nvPr/>
          </p:nvSpPr>
          <p:spPr>
            <a:xfrm>
              <a:off x="305526" y="2945653"/>
              <a:ext cx="176419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Get a modern PowerPoint  Presentation.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44AA1A5-0661-4F5C-A91A-F0A7BF92A69A}"/>
                </a:ext>
              </a:extLst>
            </p:cNvPr>
            <p:cNvSpPr txBox="1"/>
            <p:nvPr/>
          </p:nvSpPr>
          <p:spPr>
            <a:xfrm>
              <a:off x="329757" y="2756545"/>
              <a:ext cx="171573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accent1"/>
                  </a:solidFill>
                </a:rPr>
                <a:t>Add Text</a:t>
              </a:r>
              <a:endParaRPr lang="ko-KR" altLang="en-US" sz="1200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5B6992E-7FBC-49CC-8CCF-A2B2448F8CEC}"/>
              </a:ext>
            </a:extLst>
          </p:cNvPr>
          <p:cNvGrpSpPr/>
          <p:nvPr/>
        </p:nvGrpSpPr>
        <p:grpSpPr>
          <a:xfrm>
            <a:off x="2920625" y="3402778"/>
            <a:ext cx="2179612" cy="650773"/>
            <a:chOff x="442253" y="2756545"/>
            <a:chExt cx="1715734" cy="650773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1011957-DE01-4F38-B700-56875FBC02A8}"/>
                </a:ext>
              </a:extLst>
            </p:cNvPr>
            <p:cNvSpPr txBox="1"/>
            <p:nvPr/>
          </p:nvSpPr>
          <p:spPr>
            <a:xfrm>
              <a:off x="462000" y="2945653"/>
              <a:ext cx="167624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Get a modern PowerPoint  Presentation.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C2B7EA7-8671-481B-8F5F-134AE501BE98}"/>
                </a:ext>
              </a:extLst>
            </p:cNvPr>
            <p:cNvSpPr txBox="1"/>
            <p:nvPr/>
          </p:nvSpPr>
          <p:spPr>
            <a:xfrm>
              <a:off x="442253" y="2756545"/>
              <a:ext cx="171573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accent2"/>
                  </a:solidFill>
                </a:rPr>
                <a:t>Add Text</a:t>
              </a:r>
              <a:endParaRPr lang="ko-KR" altLang="en-US" sz="1200" dirty="0">
                <a:solidFill>
                  <a:schemeClr val="accent2"/>
                </a:solidFill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62657EA-55D3-4D18-8DE3-6C1385266CD0}"/>
              </a:ext>
            </a:extLst>
          </p:cNvPr>
          <p:cNvGrpSpPr/>
          <p:nvPr/>
        </p:nvGrpSpPr>
        <p:grpSpPr>
          <a:xfrm>
            <a:off x="7071441" y="2689120"/>
            <a:ext cx="2179612" cy="650773"/>
            <a:chOff x="432225" y="2756545"/>
            <a:chExt cx="1715734" cy="650773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1261FA2-C54D-482B-B38C-61019FFC0C22}"/>
                </a:ext>
              </a:extLst>
            </p:cNvPr>
            <p:cNvSpPr txBox="1"/>
            <p:nvPr/>
          </p:nvSpPr>
          <p:spPr>
            <a:xfrm>
              <a:off x="462000" y="2945653"/>
              <a:ext cx="165618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Get a modern PowerPoint  Presentation.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90CC044-1BCC-4138-9F32-C5B55E44A3C6}"/>
                </a:ext>
              </a:extLst>
            </p:cNvPr>
            <p:cNvSpPr txBox="1"/>
            <p:nvPr/>
          </p:nvSpPr>
          <p:spPr>
            <a:xfrm>
              <a:off x="432225" y="2756545"/>
              <a:ext cx="171573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accent4"/>
                  </a:solidFill>
                </a:rPr>
                <a:t>Add Text</a:t>
              </a:r>
              <a:endParaRPr lang="ko-KR" altLang="en-US" sz="1200" dirty="0">
                <a:solidFill>
                  <a:schemeClr val="accent4"/>
                </a:solidFill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FC6F48A3-C4BE-4752-BFD2-B56B42453CF0}"/>
              </a:ext>
            </a:extLst>
          </p:cNvPr>
          <p:cNvGrpSpPr/>
          <p:nvPr/>
        </p:nvGrpSpPr>
        <p:grpSpPr>
          <a:xfrm>
            <a:off x="4996033" y="3045950"/>
            <a:ext cx="2179612" cy="650773"/>
            <a:chOff x="432225" y="2756545"/>
            <a:chExt cx="1715734" cy="650773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EB13444-C8AD-4316-AB62-1A04701881AB}"/>
                </a:ext>
              </a:extLst>
            </p:cNvPr>
            <p:cNvSpPr txBox="1"/>
            <p:nvPr/>
          </p:nvSpPr>
          <p:spPr>
            <a:xfrm>
              <a:off x="462000" y="2945653"/>
              <a:ext cx="165618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Get a modern PowerPoint  Presentation.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AA34AF8-DE16-4215-A14C-FBCAE63B0FB9}"/>
                </a:ext>
              </a:extLst>
            </p:cNvPr>
            <p:cNvSpPr txBox="1"/>
            <p:nvPr/>
          </p:nvSpPr>
          <p:spPr>
            <a:xfrm>
              <a:off x="432225" y="2756545"/>
              <a:ext cx="171573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accent3"/>
                  </a:solidFill>
                </a:rPr>
                <a:t>Add Text</a:t>
              </a:r>
              <a:endParaRPr lang="ko-KR" altLang="en-US" sz="1200" dirty="0">
                <a:solidFill>
                  <a:schemeClr val="accent3"/>
                </a:solidFill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203D46D0-6A86-46EB-ABF8-C0AE84CF82DF}"/>
              </a:ext>
            </a:extLst>
          </p:cNvPr>
          <p:cNvGrpSpPr/>
          <p:nvPr/>
        </p:nvGrpSpPr>
        <p:grpSpPr>
          <a:xfrm>
            <a:off x="9146848" y="2332292"/>
            <a:ext cx="2202480" cy="650773"/>
            <a:chOff x="434997" y="2756545"/>
            <a:chExt cx="1733736" cy="650773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F182E41-720C-491B-8800-3838177BF152}"/>
                </a:ext>
              </a:extLst>
            </p:cNvPr>
            <p:cNvSpPr txBox="1"/>
            <p:nvPr/>
          </p:nvSpPr>
          <p:spPr>
            <a:xfrm>
              <a:off x="434997" y="2945653"/>
              <a:ext cx="173373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Get a modern PowerPoint  Presentation.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C856DCE9-63AD-4EFF-8A98-C65C424E73B6}"/>
                </a:ext>
              </a:extLst>
            </p:cNvPr>
            <p:cNvSpPr txBox="1"/>
            <p:nvPr/>
          </p:nvSpPr>
          <p:spPr>
            <a:xfrm>
              <a:off x="443998" y="2756545"/>
              <a:ext cx="171573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accent5"/>
                  </a:solidFill>
                </a:rPr>
                <a:t>Add Text</a:t>
              </a:r>
              <a:endParaRPr lang="ko-KR" altLang="en-US" sz="1200" dirty="0">
                <a:solidFill>
                  <a:schemeClr val="accent5"/>
                </a:solidFill>
              </a:endParaRPr>
            </a:p>
          </p:txBody>
        </p:sp>
      </p:grp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145BBEC-D26C-4F1B-9DC4-021B2FDFD9E1}"/>
              </a:ext>
            </a:extLst>
          </p:cNvPr>
          <p:cNvCxnSpPr/>
          <p:nvPr/>
        </p:nvCxnSpPr>
        <p:spPr>
          <a:xfrm>
            <a:off x="1889294" y="4534401"/>
            <a:ext cx="0" cy="610704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prstDash val="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B8CFF8FB-32BB-4C3B-894A-3D147C06DBC9}"/>
              </a:ext>
            </a:extLst>
          </p:cNvPr>
          <p:cNvCxnSpPr/>
          <p:nvPr/>
        </p:nvCxnSpPr>
        <p:spPr>
          <a:xfrm>
            <a:off x="4010431" y="4173306"/>
            <a:ext cx="0" cy="610704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prstDash val="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692CE96F-B802-4243-8FFF-4AE4AC24F142}"/>
              </a:ext>
            </a:extLst>
          </p:cNvPr>
          <p:cNvCxnSpPr/>
          <p:nvPr/>
        </p:nvCxnSpPr>
        <p:spPr>
          <a:xfrm>
            <a:off x="6085839" y="3812213"/>
            <a:ext cx="0" cy="610704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prstDash val="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3A133DB-E6D2-492D-BB26-04451E231B73}"/>
              </a:ext>
            </a:extLst>
          </p:cNvPr>
          <p:cNvCxnSpPr/>
          <p:nvPr/>
        </p:nvCxnSpPr>
        <p:spPr>
          <a:xfrm>
            <a:off x="8161247" y="3451120"/>
            <a:ext cx="0" cy="610704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prstDash val="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249FA817-FB31-451B-BDB8-F1EC565803C0}"/>
              </a:ext>
            </a:extLst>
          </p:cNvPr>
          <p:cNvCxnSpPr/>
          <p:nvPr/>
        </p:nvCxnSpPr>
        <p:spPr>
          <a:xfrm>
            <a:off x="10248088" y="3090027"/>
            <a:ext cx="0" cy="610704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prstDash val="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Graphic 20">
            <a:extLst>
              <a:ext uri="{FF2B5EF4-FFF2-40B4-BE49-F238E27FC236}">
                <a16:creationId xmlns:a16="http://schemas.microsoft.com/office/drawing/2014/main" id="{098156F0-32E3-4959-AA49-076C70969752}"/>
              </a:ext>
            </a:extLst>
          </p:cNvPr>
          <p:cNvSpPr/>
          <p:nvPr/>
        </p:nvSpPr>
        <p:spPr>
          <a:xfrm>
            <a:off x="9957289" y="1381641"/>
            <a:ext cx="612267" cy="815718"/>
          </a:xfrm>
          <a:custGeom>
            <a:avLst/>
            <a:gdLst>
              <a:gd name="connsiteX0" fmla="*/ 0 w 5143500"/>
              <a:gd name="connsiteY0" fmla="*/ 2631222 h 6852642"/>
              <a:gd name="connsiteX1" fmla="*/ 0 w 5143500"/>
              <a:gd name="connsiteY1" fmla="*/ 2513350 h 6852642"/>
              <a:gd name="connsiteX2" fmla="*/ 9108 w 5143500"/>
              <a:gd name="connsiteY2" fmla="*/ 2479596 h 6852642"/>
              <a:gd name="connsiteX3" fmla="*/ 395942 w 5143500"/>
              <a:gd name="connsiteY3" fmla="*/ 2143661 h 6852642"/>
              <a:gd name="connsiteX4" fmla="*/ 429161 w 5143500"/>
              <a:gd name="connsiteY4" fmla="*/ 2109371 h 6852642"/>
              <a:gd name="connsiteX5" fmla="*/ 856178 w 5143500"/>
              <a:gd name="connsiteY5" fmla="*/ 1713429 h 6852642"/>
              <a:gd name="connsiteX6" fmla="*/ 1284804 w 5143500"/>
              <a:gd name="connsiteY6" fmla="*/ 2107228 h 6852642"/>
              <a:gd name="connsiteX7" fmla="*/ 1324451 w 5143500"/>
              <a:gd name="connsiteY7" fmla="*/ 2142054 h 6852642"/>
              <a:gd name="connsiteX8" fmla="*/ 2104013 w 5143500"/>
              <a:gd name="connsiteY8" fmla="*/ 2141518 h 6852642"/>
              <a:gd name="connsiteX9" fmla="*/ 2142053 w 5143500"/>
              <a:gd name="connsiteY9" fmla="*/ 2104013 h 6852642"/>
              <a:gd name="connsiteX10" fmla="*/ 2142589 w 5143500"/>
              <a:gd name="connsiteY10" fmla="*/ 1324451 h 6852642"/>
              <a:gd name="connsiteX11" fmla="*/ 2107764 w 5143500"/>
              <a:gd name="connsiteY11" fmla="*/ 1284268 h 6852642"/>
              <a:gd name="connsiteX12" fmla="*/ 1822728 w 5143500"/>
              <a:gd name="connsiteY12" fmla="*/ 1142286 h 6852642"/>
              <a:gd name="connsiteX13" fmla="*/ 1745575 w 5143500"/>
              <a:gd name="connsiteY13" fmla="*/ 697051 h 6852642"/>
              <a:gd name="connsiteX14" fmla="*/ 2109371 w 5143500"/>
              <a:gd name="connsiteY14" fmla="*/ 429161 h 6852642"/>
              <a:gd name="connsiteX15" fmla="*/ 2143661 w 5143500"/>
              <a:gd name="connsiteY15" fmla="*/ 393263 h 6852642"/>
              <a:gd name="connsiteX16" fmla="*/ 2392799 w 5143500"/>
              <a:gd name="connsiteY16" fmla="*/ 38040 h 6852642"/>
              <a:gd name="connsiteX17" fmla="*/ 2512278 w 5143500"/>
              <a:gd name="connsiteY17" fmla="*/ 0 h 6852642"/>
              <a:gd name="connsiteX18" fmla="*/ 2630150 w 5143500"/>
              <a:gd name="connsiteY18" fmla="*/ 0 h 6852642"/>
              <a:gd name="connsiteX19" fmla="*/ 2655868 w 5143500"/>
              <a:gd name="connsiteY19" fmla="*/ 7501 h 6852642"/>
              <a:gd name="connsiteX20" fmla="*/ 2999839 w 5143500"/>
              <a:gd name="connsiteY20" fmla="*/ 399157 h 6852642"/>
              <a:gd name="connsiteX21" fmla="*/ 3033594 w 5143500"/>
              <a:gd name="connsiteY21" fmla="*/ 429161 h 6852642"/>
              <a:gd name="connsiteX22" fmla="*/ 3429000 w 5143500"/>
              <a:gd name="connsiteY22" fmla="*/ 872788 h 6852642"/>
              <a:gd name="connsiteX23" fmla="*/ 3037344 w 5143500"/>
              <a:gd name="connsiteY23" fmla="*/ 1285339 h 6852642"/>
              <a:gd name="connsiteX24" fmla="*/ 3000375 w 5143500"/>
              <a:gd name="connsiteY24" fmla="*/ 1327666 h 6852642"/>
              <a:gd name="connsiteX25" fmla="*/ 3000375 w 5143500"/>
              <a:gd name="connsiteY25" fmla="*/ 2101870 h 6852642"/>
              <a:gd name="connsiteX26" fmla="*/ 3041094 w 5143500"/>
              <a:gd name="connsiteY26" fmla="*/ 2142054 h 6852642"/>
              <a:gd name="connsiteX27" fmla="*/ 3815298 w 5143500"/>
              <a:gd name="connsiteY27" fmla="*/ 2142054 h 6852642"/>
              <a:gd name="connsiteX28" fmla="*/ 3823335 w 5143500"/>
              <a:gd name="connsiteY28" fmla="*/ 2142054 h 6852642"/>
              <a:gd name="connsiteX29" fmla="*/ 3857089 w 5143500"/>
              <a:gd name="connsiteY29" fmla="*/ 2112586 h 6852642"/>
              <a:gd name="connsiteX30" fmla="*/ 3865126 w 5143500"/>
              <a:gd name="connsiteY30" fmla="*/ 2054185 h 6852642"/>
              <a:gd name="connsiteX31" fmla="*/ 4316254 w 5143500"/>
              <a:gd name="connsiteY31" fmla="*/ 1713964 h 6852642"/>
              <a:gd name="connsiteX32" fmla="*/ 4713804 w 5143500"/>
              <a:gd name="connsiteY32" fmla="*/ 2106156 h 6852642"/>
              <a:gd name="connsiteX33" fmla="*/ 4749701 w 5143500"/>
              <a:gd name="connsiteY33" fmla="*/ 2143661 h 6852642"/>
              <a:gd name="connsiteX34" fmla="*/ 5107603 w 5143500"/>
              <a:gd name="connsiteY34" fmla="*/ 2397621 h 6852642"/>
              <a:gd name="connsiteX35" fmla="*/ 5143500 w 5143500"/>
              <a:gd name="connsiteY35" fmla="*/ 2512278 h 6852642"/>
              <a:gd name="connsiteX36" fmla="*/ 5143500 w 5143500"/>
              <a:gd name="connsiteY36" fmla="*/ 2630150 h 6852642"/>
              <a:gd name="connsiteX37" fmla="*/ 5133856 w 5143500"/>
              <a:gd name="connsiteY37" fmla="*/ 2666048 h 6852642"/>
              <a:gd name="connsiteX38" fmla="*/ 4747558 w 5143500"/>
              <a:gd name="connsiteY38" fmla="*/ 2999304 h 6852642"/>
              <a:gd name="connsiteX39" fmla="*/ 4714875 w 5143500"/>
              <a:gd name="connsiteY39" fmla="*/ 3033593 h 6852642"/>
              <a:gd name="connsiteX40" fmla="*/ 4583073 w 5143500"/>
              <a:gd name="connsiteY40" fmla="*/ 3310057 h 6852642"/>
              <a:gd name="connsiteX41" fmla="*/ 4133552 w 5143500"/>
              <a:gd name="connsiteY41" fmla="*/ 3399532 h 6852642"/>
              <a:gd name="connsiteX42" fmla="*/ 3858697 w 5143500"/>
              <a:gd name="connsiteY42" fmla="*/ 3037880 h 6852642"/>
              <a:gd name="connsiteX43" fmla="*/ 3816370 w 5143500"/>
              <a:gd name="connsiteY43" fmla="*/ 3000911 h 6852642"/>
              <a:gd name="connsiteX44" fmla="*/ 3460075 w 5143500"/>
              <a:gd name="connsiteY44" fmla="*/ 3000911 h 6852642"/>
              <a:gd name="connsiteX45" fmla="*/ 3036808 w 5143500"/>
              <a:gd name="connsiteY45" fmla="*/ 3000911 h 6852642"/>
              <a:gd name="connsiteX46" fmla="*/ 3001982 w 5143500"/>
              <a:gd name="connsiteY46" fmla="*/ 3036272 h 6852642"/>
              <a:gd name="connsiteX47" fmla="*/ 3001982 w 5143500"/>
              <a:gd name="connsiteY47" fmla="*/ 3052346 h 6852642"/>
              <a:gd name="connsiteX48" fmla="*/ 3001982 w 5143500"/>
              <a:gd name="connsiteY48" fmla="*/ 5519619 h 6852642"/>
              <a:gd name="connsiteX49" fmla="*/ 3001982 w 5143500"/>
              <a:gd name="connsiteY49" fmla="*/ 5543729 h 6852642"/>
              <a:gd name="connsiteX50" fmla="*/ 3028771 w 5143500"/>
              <a:gd name="connsiteY50" fmla="*/ 5571590 h 6852642"/>
              <a:gd name="connsiteX51" fmla="*/ 3143964 w 5143500"/>
              <a:gd name="connsiteY51" fmla="*/ 5595164 h 6852642"/>
              <a:gd name="connsiteX52" fmla="*/ 3429000 w 5143500"/>
              <a:gd name="connsiteY52" fmla="*/ 6044149 h 6852642"/>
              <a:gd name="connsiteX53" fmla="*/ 3037880 w 5143500"/>
              <a:gd name="connsiteY53" fmla="*/ 6428303 h 6852642"/>
              <a:gd name="connsiteX54" fmla="*/ 3000911 w 5143500"/>
              <a:gd name="connsiteY54" fmla="*/ 6464201 h 6852642"/>
              <a:gd name="connsiteX55" fmla="*/ 2746951 w 5143500"/>
              <a:gd name="connsiteY55" fmla="*/ 6821567 h 6852642"/>
              <a:gd name="connsiteX56" fmla="*/ 2632293 w 5143500"/>
              <a:gd name="connsiteY56" fmla="*/ 6857465 h 6852642"/>
              <a:gd name="connsiteX57" fmla="*/ 2514421 w 5143500"/>
              <a:gd name="connsiteY57" fmla="*/ 6857465 h 6852642"/>
              <a:gd name="connsiteX58" fmla="*/ 2486025 w 5143500"/>
              <a:gd name="connsiteY58" fmla="*/ 6849428 h 6852642"/>
              <a:gd name="connsiteX59" fmla="*/ 2144732 w 5143500"/>
              <a:gd name="connsiteY59" fmla="*/ 6458843 h 6852642"/>
              <a:gd name="connsiteX60" fmla="*/ 2113657 w 5143500"/>
              <a:gd name="connsiteY60" fmla="*/ 6428840 h 6852642"/>
              <a:gd name="connsiteX61" fmla="*/ 1820049 w 5143500"/>
              <a:gd name="connsiteY61" fmla="*/ 6280964 h 6852642"/>
              <a:gd name="connsiteX62" fmla="*/ 1747183 w 5143500"/>
              <a:gd name="connsiteY62" fmla="*/ 5839480 h 6852642"/>
              <a:gd name="connsiteX63" fmla="*/ 2111514 w 5143500"/>
              <a:gd name="connsiteY63" fmla="*/ 5572125 h 6852642"/>
              <a:gd name="connsiteX64" fmla="*/ 2144197 w 5143500"/>
              <a:gd name="connsiteY64" fmla="*/ 5535692 h 6852642"/>
              <a:gd name="connsiteX65" fmla="*/ 2143661 w 5143500"/>
              <a:gd name="connsiteY65" fmla="*/ 3036272 h 6852642"/>
              <a:gd name="connsiteX66" fmla="*/ 2108835 w 5143500"/>
              <a:gd name="connsiteY66" fmla="*/ 3000911 h 6852642"/>
              <a:gd name="connsiteX67" fmla="*/ 1323916 w 5143500"/>
              <a:gd name="connsiteY67" fmla="*/ 3000375 h 6852642"/>
              <a:gd name="connsiteX68" fmla="*/ 1286411 w 5143500"/>
              <a:gd name="connsiteY68" fmla="*/ 3035201 h 6852642"/>
              <a:gd name="connsiteX69" fmla="*/ 1151930 w 5143500"/>
              <a:gd name="connsiteY69" fmla="*/ 3313271 h 6852642"/>
              <a:gd name="connsiteX70" fmla="*/ 701338 w 5143500"/>
              <a:gd name="connsiteY70" fmla="*/ 3398996 h 6852642"/>
              <a:gd name="connsiteX71" fmla="*/ 430232 w 5143500"/>
              <a:gd name="connsiteY71" fmla="*/ 3031451 h 6852642"/>
              <a:gd name="connsiteX72" fmla="*/ 397550 w 5143500"/>
              <a:gd name="connsiteY72" fmla="*/ 2999839 h 6852642"/>
              <a:gd name="connsiteX73" fmla="*/ 56257 w 5143500"/>
              <a:gd name="connsiteY73" fmla="*/ 2783920 h 6852642"/>
              <a:gd name="connsiteX74" fmla="*/ 0 w 5143500"/>
              <a:gd name="connsiteY74" fmla="*/ 2631222 h 6852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</a:cxnLst>
            <a:rect l="l" t="t" r="r" b="b"/>
            <a:pathLst>
              <a:path w="5143500" h="6852642">
                <a:moveTo>
                  <a:pt x="0" y="2631222"/>
                </a:moveTo>
                <a:cubicBezTo>
                  <a:pt x="0" y="2592110"/>
                  <a:pt x="0" y="2552462"/>
                  <a:pt x="0" y="2513350"/>
                </a:cubicBezTo>
                <a:cubicBezTo>
                  <a:pt x="3215" y="2502099"/>
                  <a:pt x="6429" y="2490847"/>
                  <a:pt x="9108" y="2479596"/>
                </a:cubicBezTo>
                <a:cubicBezTo>
                  <a:pt x="54650" y="2289929"/>
                  <a:pt x="201990" y="2161342"/>
                  <a:pt x="395942" y="2143661"/>
                </a:cubicBezTo>
                <a:cubicBezTo>
                  <a:pt x="420053" y="2141518"/>
                  <a:pt x="427018" y="2132409"/>
                  <a:pt x="429161" y="2109371"/>
                </a:cubicBezTo>
                <a:cubicBezTo>
                  <a:pt x="449520" y="1882735"/>
                  <a:pt x="632222" y="1713964"/>
                  <a:pt x="856178" y="1713429"/>
                </a:cubicBezTo>
                <a:cubicBezTo>
                  <a:pt x="1080671" y="1713429"/>
                  <a:pt x="1264444" y="1881128"/>
                  <a:pt x="1284804" y="2107228"/>
                </a:cubicBezTo>
                <a:cubicBezTo>
                  <a:pt x="1287482" y="2136160"/>
                  <a:pt x="1298734" y="2142589"/>
                  <a:pt x="1324451" y="2142054"/>
                </a:cubicBezTo>
                <a:cubicBezTo>
                  <a:pt x="1584305" y="2141518"/>
                  <a:pt x="1844159" y="2141518"/>
                  <a:pt x="2104013" y="2141518"/>
                </a:cubicBezTo>
                <a:cubicBezTo>
                  <a:pt x="2140982" y="2141518"/>
                  <a:pt x="2142053" y="2140446"/>
                  <a:pt x="2142053" y="2104013"/>
                </a:cubicBezTo>
                <a:cubicBezTo>
                  <a:pt x="2142053" y="1844159"/>
                  <a:pt x="2142053" y="1584305"/>
                  <a:pt x="2142589" y="1324451"/>
                </a:cubicBezTo>
                <a:cubicBezTo>
                  <a:pt x="2142589" y="1298198"/>
                  <a:pt x="2136696" y="1286411"/>
                  <a:pt x="2107764" y="1284268"/>
                </a:cubicBezTo>
                <a:cubicBezTo>
                  <a:pt x="1994178" y="1274624"/>
                  <a:pt x="1896666" y="1228546"/>
                  <a:pt x="1822728" y="1142286"/>
                </a:cubicBezTo>
                <a:cubicBezTo>
                  <a:pt x="1709678" y="1009948"/>
                  <a:pt x="1680746" y="858322"/>
                  <a:pt x="1745575" y="697051"/>
                </a:cubicBezTo>
                <a:cubicBezTo>
                  <a:pt x="1810405" y="535246"/>
                  <a:pt x="1936849" y="447913"/>
                  <a:pt x="2109371" y="429161"/>
                </a:cubicBezTo>
                <a:cubicBezTo>
                  <a:pt x="2134553" y="426482"/>
                  <a:pt x="2140982" y="416838"/>
                  <a:pt x="2143661" y="393263"/>
                </a:cubicBezTo>
                <a:cubicBezTo>
                  <a:pt x="2161877" y="229850"/>
                  <a:pt x="2244388" y="110371"/>
                  <a:pt x="2392799" y="38040"/>
                </a:cubicBezTo>
                <a:cubicBezTo>
                  <a:pt x="2430840" y="19288"/>
                  <a:pt x="2472631" y="12323"/>
                  <a:pt x="2512278" y="0"/>
                </a:cubicBezTo>
                <a:cubicBezTo>
                  <a:pt x="2551391" y="0"/>
                  <a:pt x="2591038" y="0"/>
                  <a:pt x="2630150" y="0"/>
                </a:cubicBezTo>
                <a:cubicBezTo>
                  <a:pt x="2638723" y="2679"/>
                  <a:pt x="2647295" y="5358"/>
                  <a:pt x="2655868" y="7501"/>
                </a:cubicBezTo>
                <a:cubicBezTo>
                  <a:pt x="2853035" y="53578"/>
                  <a:pt x="2980551" y="198239"/>
                  <a:pt x="2999839" y="399157"/>
                </a:cubicBezTo>
                <a:cubicBezTo>
                  <a:pt x="3001982" y="423267"/>
                  <a:pt x="3013234" y="427553"/>
                  <a:pt x="3033594" y="429161"/>
                </a:cubicBezTo>
                <a:cubicBezTo>
                  <a:pt x="3266658" y="450592"/>
                  <a:pt x="3434358" y="638651"/>
                  <a:pt x="3429000" y="872788"/>
                </a:cubicBezTo>
                <a:cubicBezTo>
                  <a:pt x="3424178" y="1086029"/>
                  <a:pt x="3260765" y="1258550"/>
                  <a:pt x="3037344" y="1285339"/>
                </a:cubicBezTo>
                <a:cubicBezTo>
                  <a:pt x="3000375" y="1289626"/>
                  <a:pt x="3000375" y="1289626"/>
                  <a:pt x="3000375" y="1327666"/>
                </a:cubicBezTo>
                <a:cubicBezTo>
                  <a:pt x="3000375" y="1585913"/>
                  <a:pt x="3000375" y="1843623"/>
                  <a:pt x="3000375" y="2101870"/>
                </a:cubicBezTo>
                <a:cubicBezTo>
                  <a:pt x="3000375" y="2142054"/>
                  <a:pt x="3000911" y="2142054"/>
                  <a:pt x="3041094" y="2142054"/>
                </a:cubicBezTo>
                <a:cubicBezTo>
                  <a:pt x="3299341" y="2142054"/>
                  <a:pt x="3557052" y="2142054"/>
                  <a:pt x="3815298" y="2142054"/>
                </a:cubicBezTo>
                <a:cubicBezTo>
                  <a:pt x="3817977" y="2142054"/>
                  <a:pt x="3820656" y="2142054"/>
                  <a:pt x="3823335" y="2142054"/>
                </a:cubicBezTo>
                <a:cubicBezTo>
                  <a:pt x="3845302" y="2144197"/>
                  <a:pt x="3856553" y="2136160"/>
                  <a:pt x="3857089" y="2112586"/>
                </a:cubicBezTo>
                <a:cubicBezTo>
                  <a:pt x="3857625" y="2093297"/>
                  <a:pt x="3860840" y="2073473"/>
                  <a:pt x="3865126" y="2054185"/>
                </a:cubicBezTo>
                <a:cubicBezTo>
                  <a:pt x="3912275" y="1841480"/>
                  <a:pt x="4100334" y="1700570"/>
                  <a:pt x="4316254" y="1713964"/>
                </a:cubicBezTo>
                <a:cubicBezTo>
                  <a:pt x="4524673" y="1727359"/>
                  <a:pt x="4693980" y="1893451"/>
                  <a:pt x="4713804" y="2106156"/>
                </a:cubicBezTo>
                <a:cubicBezTo>
                  <a:pt x="4715947" y="2131338"/>
                  <a:pt x="4723448" y="2140446"/>
                  <a:pt x="4749701" y="2143661"/>
                </a:cubicBezTo>
                <a:cubicBezTo>
                  <a:pt x="4915793" y="2161877"/>
                  <a:pt x="5035808" y="2245995"/>
                  <a:pt x="5107603" y="2397621"/>
                </a:cubicBezTo>
                <a:cubicBezTo>
                  <a:pt x="5124748" y="2434054"/>
                  <a:pt x="5131713" y="2474238"/>
                  <a:pt x="5143500" y="2512278"/>
                </a:cubicBezTo>
                <a:cubicBezTo>
                  <a:pt x="5143500" y="2551390"/>
                  <a:pt x="5143500" y="2591038"/>
                  <a:pt x="5143500" y="2630150"/>
                </a:cubicBezTo>
                <a:cubicBezTo>
                  <a:pt x="5140286" y="2641937"/>
                  <a:pt x="5136535" y="2654260"/>
                  <a:pt x="5133856" y="2666048"/>
                </a:cubicBezTo>
                <a:cubicBezTo>
                  <a:pt x="5088315" y="2853571"/>
                  <a:pt x="4939903" y="2982159"/>
                  <a:pt x="4747558" y="2999304"/>
                </a:cubicBezTo>
                <a:cubicBezTo>
                  <a:pt x="4723448" y="3001447"/>
                  <a:pt x="4716483" y="3010555"/>
                  <a:pt x="4714875" y="3033593"/>
                </a:cubicBezTo>
                <a:cubicBezTo>
                  <a:pt x="4705767" y="3141821"/>
                  <a:pt x="4663440" y="3236655"/>
                  <a:pt x="4583073" y="3310057"/>
                </a:cubicBezTo>
                <a:cubicBezTo>
                  <a:pt x="4452342" y="3429536"/>
                  <a:pt x="4299109" y="3463290"/>
                  <a:pt x="4133552" y="3399532"/>
                </a:cubicBezTo>
                <a:cubicBezTo>
                  <a:pt x="3970139" y="3336846"/>
                  <a:pt x="3880128" y="3211473"/>
                  <a:pt x="3858697" y="3037880"/>
                </a:cubicBezTo>
                <a:cubicBezTo>
                  <a:pt x="3853875" y="3000911"/>
                  <a:pt x="3854946" y="3000911"/>
                  <a:pt x="3816370" y="3000911"/>
                </a:cubicBezTo>
                <a:cubicBezTo>
                  <a:pt x="3697426" y="3000911"/>
                  <a:pt x="3579019" y="3000911"/>
                  <a:pt x="3460075" y="3000911"/>
                </a:cubicBezTo>
                <a:cubicBezTo>
                  <a:pt x="3319165" y="3000911"/>
                  <a:pt x="3177719" y="3000911"/>
                  <a:pt x="3036808" y="3000911"/>
                </a:cubicBezTo>
                <a:cubicBezTo>
                  <a:pt x="3003590" y="3000911"/>
                  <a:pt x="3002518" y="3002518"/>
                  <a:pt x="3001982" y="3036272"/>
                </a:cubicBezTo>
                <a:cubicBezTo>
                  <a:pt x="3001982" y="3041630"/>
                  <a:pt x="3001982" y="3046988"/>
                  <a:pt x="3001982" y="3052346"/>
                </a:cubicBezTo>
                <a:cubicBezTo>
                  <a:pt x="3001982" y="3874770"/>
                  <a:pt x="3001982" y="4697194"/>
                  <a:pt x="3001982" y="5519619"/>
                </a:cubicBezTo>
                <a:cubicBezTo>
                  <a:pt x="3001982" y="5527655"/>
                  <a:pt x="3002518" y="5535692"/>
                  <a:pt x="3001982" y="5543729"/>
                </a:cubicBezTo>
                <a:cubicBezTo>
                  <a:pt x="3000911" y="5563017"/>
                  <a:pt x="3009483" y="5570518"/>
                  <a:pt x="3028771" y="5571590"/>
                </a:cubicBezTo>
                <a:cubicBezTo>
                  <a:pt x="3068419" y="5573732"/>
                  <a:pt x="3106460" y="5582305"/>
                  <a:pt x="3143964" y="5595164"/>
                </a:cubicBezTo>
                <a:cubicBezTo>
                  <a:pt x="3330416" y="5659994"/>
                  <a:pt x="3452575" y="5852875"/>
                  <a:pt x="3429000" y="6044149"/>
                </a:cubicBezTo>
                <a:cubicBezTo>
                  <a:pt x="3403283" y="6254175"/>
                  <a:pt x="3246835" y="6408480"/>
                  <a:pt x="3037880" y="6428303"/>
                </a:cubicBezTo>
                <a:cubicBezTo>
                  <a:pt x="3012698" y="6430447"/>
                  <a:pt x="3003590" y="6437948"/>
                  <a:pt x="3000911" y="6464201"/>
                </a:cubicBezTo>
                <a:cubicBezTo>
                  <a:pt x="2982694" y="6630293"/>
                  <a:pt x="2898577" y="6749772"/>
                  <a:pt x="2746951" y="6821567"/>
                </a:cubicBezTo>
                <a:cubicBezTo>
                  <a:pt x="2710517" y="6838712"/>
                  <a:pt x="2670334" y="6845142"/>
                  <a:pt x="2632293" y="6857465"/>
                </a:cubicBezTo>
                <a:cubicBezTo>
                  <a:pt x="2593181" y="6857465"/>
                  <a:pt x="2553534" y="6857465"/>
                  <a:pt x="2514421" y="6857465"/>
                </a:cubicBezTo>
                <a:cubicBezTo>
                  <a:pt x="2504777" y="6854786"/>
                  <a:pt x="2495669" y="6851571"/>
                  <a:pt x="2486025" y="6849428"/>
                </a:cubicBezTo>
                <a:cubicBezTo>
                  <a:pt x="2291537" y="6803887"/>
                  <a:pt x="2163485" y="6658689"/>
                  <a:pt x="2144732" y="6458843"/>
                </a:cubicBezTo>
                <a:cubicBezTo>
                  <a:pt x="2142589" y="6437412"/>
                  <a:pt x="2134553" y="6430447"/>
                  <a:pt x="2113657" y="6428840"/>
                </a:cubicBezTo>
                <a:cubicBezTo>
                  <a:pt x="1996321" y="6418660"/>
                  <a:pt x="1895594" y="6372046"/>
                  <a:pt x="1820049" y="6280964"/>
                </a:cubicBezTo>
                <a:cubicBezTo>
                  <a:pt x="1710214" y="6149162"/>
                  <a:pt x="1682889" y="5999143"/>
                  <a:pt x="1747183" y="5839480"/>
                </a:cubicBezTo>
                <a:cubicBezTo>
                  <a:pt x="1812548" y="5677674"/>
                  <a:pt x="1938992" y="5590342"/>
                  <a:pt x="2111514" y="5572125"/>
                </a:cubicBezTo>
                <a:cubicBezTo>
                  <a:pt x="2137767" y="5569446"/>
                  <a:pt x="2144197" y="5559267"/>
                  <a:pt x="2144197" y="5535692"/>
                </a:cubicBezTo>
                <a:cubicBezTo>
                  <a:pt x="2143661" y="4702552"/>
                  <a:pt x="2143661" y="3869412"/>
                  <a:pt x="2143661" y="3036272"/>
                </a:cubicBezTo>
                <a:cubicBezTo>
                  <a:pt x="2143661" y="3003054"/>
                  <a:pt x="2142053" y="3000911"/>
                  <a:pt x="2108835" y="3000911"/>
                </a:cubicBezTo>
                <a:cubicBezTo>
                  <a:pt x="1847374" y="3000911"/>
                  <a:pt x="1585377" y="3000911"/>
                  <a:pt x="1323916" y="3000375"/>
                </a:cubicBezTo>
                <a:cubicBezTo>
                  <a:pt x="1297662" y="3000375"/>
                  <a:pt x="1288554" y="3008412"/>
                  <a:pt x="1286411" y="3035201"/>
                </a:cubicBezTo>
                <a:cubicBezTo>
                  <a:pt x="1277303" y="3144500"/>
                  <a:pt x="1233904" y="3239869"/>
                  <a:pt x="1151930" y="3313271"/>
                </a:cubicBezTo>
                <a:cubicBezTo>
                  <a:pt x="1020127" y="3431679"/>
                  <a:pt x="866358" y="3463826"/>
                  <a:pt x="701338" y="3398996"/>
                </a:cubicBezTo>
                <a:cubicBezTo>
                  <a:pt x="537389" y="3334167"/>
                  <a:pt x="448985" y="3206651"/>
                  <a:pt x="430232" y="3031451"/>
                </a:cubicBezTo>
                <a:cubicBezTo>
                  <a:pt x="428089" y="3008412"/>
                  <a:pt x="418981" y="3001983"/>
                  <a:pt x="397550" y="2999839"/>
                </a:cubicBezTo>
                <a:cubicBezTo>
                  <a:pt x="248067" y="2984837"/>
                  <a:pt x="133945" y="2913579"/>
                  <a:pt x="56257" y="2783920"/>
                </a:cubicBezTo>
                <a:cubicBezTo>
                  <a:pt x="26789" y="2736771"/>
                  <a:pt x="13930" y="2683728"/>
                  <a:pt x="0" y="2631222"/>
                </a:cubicBezTo>
                <a:close/>
              </a:path>
            </a:pathLst>
          </a:custGeom>
          <a:solidFill>
            <a:schemeClr val="accent5"/>
          </a:solidFill>
          <a:ln w="535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9" name="Freeform: Shape 68">
            <a:extLst>
              <a:ext uri="{FF2B5EF4-FFF2-40B4-BE49-F238E27FC236}">
                <a16:creationId xmlns:a16="http://schemas.microsoft.com/office/drawing/2014/main" id="{AC1BD51A-21D2-4E91-84C5-2BF10A2495D7}"/>
              </a:ext>
            </a:extLst>
          </p:cNvPr>
          <p:cNvSpPr/>
          <p:nvPr/>
        </p:nvSpPr>
        <p:spPr>
          <a:xfrm>
            <a:off x="5671409" y="2308729"/>
            <a:ext cx="770536" cy="810839"/>
          </a:xfrm>
          <a:custGeom>
            <a:avLst/>
            <a:gdLst>
              <a:gd name="connsiteX0" fmla="*/ 527248 w 1199134"/>
              <a:gd name="connsiteY0" fmla="*/ 544044 h 1261856"/>
              <a:gd name="connsiteX1" fmla="*/ 523112 w 1199134"/>
              <a:gd name="connsiteY1" fmla="*/ 569570 h 1261856"/>
              <a:gd name="connsiteX2" fmla="*/ 590847 w 1199134"/>
              <a:gd name="connsiteY2" fmla="*/ 663744 h 1261856"/>
              <a:gd name="connsiteX3" fmla="*/ 516576 w 1199134"/>
              <a:gd name="connsiteY3" fmla="*/ 696423 h 1261856"/>
              <a:gd name="connsiteX4" fmla="*/ 455081 w 1199134"/>
              <a:gd name="connsiteY4" fmla="*/ 659882 h 1261856"/>
              <a:gd name="connsiteX5" fmla="*/ 422402 w 1199134"/>
              <a:gd name="connsiteY5" fmla="*/ 666121 h 1261856"/>
              <a:gd name="connsiteX6" fmla="*/ 442307 w 1199134"/>
              <a:gd name="connsiteY6" fmla="*/ 689293 h 1261856"/>
              <a:gd name="connsiteX7" fmla="*/ 464885 w 1199134"/>
              <a:gd name="connsiteY7" fmla="*/ 700879 h 1261856"/>
              <a:gd name="connsiteX8" fmla="*/ 582231 w 1199134"/>
              <a:gd name="connsiteY8" fmla="*/ 738311 h 1261856"/>
              <a:gd name="connsiteX9" fmla="*/ 625605 w 1199134"/>
              <a:gd name="connsiteY9" fmla="*/ 635818 h 1261856"/>
              <a:gd name="connsiteX10" fmla="*/ 610157 w 1199134"/>
              <a:gd name="connsiteY10" fmla="*/ 594821 h 1261856"/>
              <a:gd name="connsiteX11" fmla="*/ 548364 w 1199134"/>
              <a:gd name="connsiteY11" fmla="*/ 544318 h 1261856"/>
              <a:gd name="connsiteX12" fmla="*/ 527248 w 1199134"/>
              <a:gd name="connsiteY12" fmla="*/ 544044 h 1261856"/>
              <a:gd name="connsiteX13" fmla="*/ 821751 w 1199134"/>
              <a:gd name="connsiteY13" fmla="*/ 495670 h 1261856"/>
              <a:gd name="connsiteX14" fmla="*/ 843958 w 1199134"/>
              <a:gd name="connsiteY14" fmla="*/ 504211 h 1261856"/>
              <a:gd name="connsiteX15" fmla="*/ 873072 w 1199134"/>
              <a:gd name="connsiteY15" fmla="*/ 639384 h 1261856"/>
              <a:gd name="connsiteX16" fmla="*/ 792266 w 1199134"/>
              <a:gd name="connsiteY16" fmla="*/ 693749 h 1261856"/>
              <a:gd name="connsiteX17" fmla="*/ 727205 w 1199134"/>
              <a:gd name="connsiteY17" fmla="*/ 633739 h 1261856"/>
              <a:gd name="connsiteX18" fmla="*/ 721858 w 1199134"/>
              <a:gd name="connsiteY18" fmla="*/ 590662 h 1261856"/>
              <a:gd name="connsiteX19" fmla="*/ 696309 w 1199134"/>
              <a:gd name="connsiteY19" fmla="*/ 508371 h 1261856"/>
              <a:gd name="connsiteX20" fmla="*/ 797614 w 1199134"/>
              <a:gd name="connsiteY20" fmla="*/ 604625 h 1261856"/>
              <a:gd name="connsiteX21" fmla="*/ 807715 w 1199134"/>
              <a:gd name="connsiteY21" fmla="*/ 631362 h 1261856"/>
              <a:gd name="connsiteX22" fmla="*/ 823460 w 1199134"/>
              <a:gd name="connsiteY22" fmla="*/ 603436 h 1261856"/>
              <a:gd name="connsiteX23" fmla="*/ 804744 w 1199134"/>
              <a:gd name="connsiteY23" fmla="*/ 541050 h 1261856"/>
              <a:gd name="connsiteX24" fmla="*/ 804447 w 1199134"/>
              <a:gd name="connsiteY24" fmla="*/ 502726 h 1261856"/>
              <a:gd name="connsiteX25" fmla="*/ 821751 w 1199134"/>
              <a:gd name="connsiteY25" fmla="*/ 495670 h 1261856"/>
              <a:gd name="connsiteX26" fmla="*/ 1106874 w 1199134"/>
              <a:gd name="connsiteY26" fmla="*/ 408255 h 1261856"/>
              <a:gd name="connsiteX27" fmla="*/ 1190947 w 1199134"/>
              <a:gd name="connsiteY27" fmla="*/ 471830 h 1261856"/>
              <a:gd name="connsiteX28" fmla="*/ 1169261 w 1199134"/>
              <a:gd name="connsiteY28" fmla="*/ 590365 h 1261856"/>
              <a:gd name="connsiteX29" fmla="*/ 1163616 w 1199134"/>
              <a:gd name="connsiteY29" fmla="*/ 588583 h 1261856"/>
              <a:gd name="connsiteX30" fmla="*/ 1162131 w 1199134"/>
              <a:gd name="connsiteY30" fmla="*/ 587692 h 1261856"/>
              <a:gd name="connsiteX31" fmla="*/ 1096475 w 1199134"/>
              <a:gd name="connsiteY31" fmla="*/ 560063 h 1261856"/>
              <a:gd name="connsiteX32" fmla="*/ 1078948 w 1199134"/>
              <a:gd name="connsiteY32" fmla="*/ 415682 h 1261856"/>
              <a:gd name="connsiteX33" fmla="*/ 1106874 w 1199134"/>
              <a:gd name="connsiteY33" fmla="*/ 408255 h 1261856"/>
              <a:gd name="connsiteX34" fmla="*/ 855211 w 1199134"/>
              <a:gd name="connsiteY34" fmla="*/ 383301 h 1261856"/>
              <a:gd name="connsiteX35" fmla="*/ 844553 w 1199134"/>
              <a:gd name="connsiteY35" fmla="*/ 396075 h 1261856"/>
              <a:gd name="connsiteX36" fmla="*/ 832670 w 1199134"/>
              <a:gd name="connsiteY36" fmla="*/ 422812 h 1261856"/>
              <a:gd name="connsiteX37" fmla="*/ 732257 w 1199134"/>
              <a:gd name="connsiteY37" fmla="*/ 473910 h 1261856"/>
              <a:gd name="connsiteX38" fmla="*/ 625605 w 1199134"/>
              <a:gd name="connsiteY38" fmla="*/ 450143 h 1261856"/>
              <a:gd name="connsiteX39" fmla="*/ 597976 w 1199134"/>
              <a:gd name="connsiteY39" fmla="*/ 464998 h 1261856"/>
              <a:gd name="connsiteX40" fmla="*/ 623228 w 1199134"/>
              <a:gd name="connsiteY40" fmla="*/ 483714 h 1261856"/>
              <a:gd name="connsiteX41" fmla="*/ 684130 w 1199134"/>
              <a:gd name="connsiteY41" fmla="*/ 532434 h 1261856"/>
              <a:gd name="connsiteX42" fmla="*/ 699578 w 1199134"/>
              <a:gd name="connsiteY42" fmla="*/ 633145 h 1261856"/>
              <a:gd name="connsiteX43" fmla="*/ 773848 w 1199134"/>
              <a:gd name="connsiteY43" fmla="*/ 721377 h 1261856"/>
              <a:gd name="connsiteX44" fmla="*/ 895651 w 1199134"/>
              <a:gd name="connsiteY44" fmla="*/ 654832 h 1261856"/>
              <a:gd name="connsiteX45" fmla="*/ 902186 w 1199134"/>
              <a:gd name="connsiteY45" fmla="*/ 555012 h 1261856"/>
              <a:gd name="connsiteX46" fmla="*/ 853168 w 1199134"/>
              <a:gd name="connsiteY46" fmla="*/ 480445 h 1261856"/>
              <a:gd name="connsiteX47" fmla="*/ 853465 w 1199134"/>
              <a:gd name="connsiteY47" fmla="*/ 454897 h 1261856"/>
              <a:gd name="connsiteX48" fmla="*/ 875152 w 1199134"/>
              <a:gd name="connsiteY48" fmla="*/ 408849 h 1261856"/>
              <a:gd name="connsiteX49" fmla="*/ 870102 w 1199134"/>
              <a:gd name="connsiteY49" fmla="*/ 383894 h 1261856"/>
              <a:gd name="connsiteX50" fmla="*/ 855211 w 1199134"/>
              <a:gd name="connsiteY50" fmla="*/ 383301 h 1261856"/>
              <a:gd name="connsiteX51" fmla="*/ 581934 w 1199134"/>
              <a:gd name="connsiteY51" fmla="*/ 276649 h 1261856"/>
              <a:gd name="connsiteX52" fmla="*/ 531430 w 1199134"/>
              <a:gd name="connsiteY52" fmla="*/ 327449 h 1261856"/>
              <a:gd name="connsiteX53" fmla="*/ 576290 w 1199134"/>
              <a:gd name="connsiteY53" fmla="*/ 377656 h 1261856"/>
              <a:gd name="connsiteX54" fmla="*/ 632437 w 1199134"/>
              <a:gd name="connsiteY54" fmla="*/ 327747 h 1261856"/>
              <a:gd name="connsiteX55" fmla="*/ 581934 w 1199134"/>
              <a:gd name="connsiteY55" fmla="*/ 276649 h 1261856"/>
              <a:gd name="connsiteX56" fmla="*/ 856733 w 1199134"/>
              <a:gd name="connsiteY56" fmla="*/ 232681 h 1261856"/>
              <a:gd name="connsiteX57" fmla="*/ 807418 w 1199134"/>
              <a:gd name="connsiteY57" fmla="*/ 284967 h 1261856"/>
              <a:gd name="connsiteX58" fmla="*/ 856733 w 1199134"/>
              <a:gd name="connsiteY58" fmla="*/ 333688 h 1261856"/>
              <a:gd name="connsiteX59" fmla="*/ 908722 w 1199134"/>
              <a:gd name="connsiteY59" fmla="*/ 283185 h 1261856"/>
              <a:gd name="connsiteX60" fmla="*/ 856733 w 1199134"/>
              <a:gd name="connsiteY60" fmla="*/ 232681 h 1261856"/>
              <a:gd name="connsiteX61" fmla="*/ 632926 w 1199134"/>
              <a:gd name="connsiteY61" fmla="*/ 27 h 1261856"/>
              <a:gd name="connsiteX62" fmla="*/ 947640 w 1199134"/>
              <a:gd name="connsiteY62" fmla="*/ 163462 h 1261856"/>
              <a:gd name="connsiteX63" fmla="*/ 1062313 w 1199134"/>
              <a:gd name="connsiteY63" fmla="*/ 487278 h 1261856"/>
              <a:gd name="connsiteX64" fmla="*/ 1027851 w 1199134"/>
              <a:gd name="connsiteY64" fmla="*/ 713356 h 1261856"/>
              <a:gd name="connsiteX65" fmla="*/ 884064 w 1199134"/>
              <a:gd name="connsiteY65" fmla="*/ 848230 h 1261856"/>
              <a:gd name="connsiteX66" fmla="*/ 527568 w 1199134"/>
              <a:gd name="connsiteY66" fmla="*/ 959635 h 1261856"/>
              <a:gd name="connsiteX67" fmla="*/ 524598 w 1199134"/>
              <a:gd name="connsiteY67" fmla="*/ 959635 h 1261856"/>
              <a:gd name="connsiteX68" fmla="*/ 526083 w 1199134"/>
              <a:gd name="connsiteY68" fmla="*/ 959933 h 1261856"/>
              <a:gd name="connsiteX69" fmla="*/ 349023 w 1199134"/>
              <a:gd name="connsiteY69" fmla="*/ 944187 h 1261856"/>
              <a:gd name="connsiteX70" fmla="*/ 252472 w 1199134"/>
              <a:gd name="connsiteY70" fmla="*/ 1052027 h 1261856"/>
              <a:gd name="connsiteX71" fmla="*/ 165131 w 1199134"/>
              <a:gd name="connsiteY71" fmla="*/ 1128971 h 1261856"/>
              <a:gd name="connsiteX72" fmla="*/ 89969 w 1199134"/>
              <a:gd name="connsiteY72" fmla="*/ 1248100 h 1261856"/>
              <a:gd name="connsiteX73" fmla="*/ 71551 w 1199134"/>
              <a:gd name="connsiteY73" fmla="*/ 1261172 h 1261856"/>
              <a:gd name="connsiteX74" fmla="*/ 67391 w 1199134"/>
              <a:gd name="connsiteY74" fmla="*/ 1243347 h 1261856"/>
              <a:gd name="connsiteX75" fmla="*/ 46596 w 1199134"/>
              <a:gd name="connsiteY75" fmla="*/ 1183336 h 1261856"/>
              <a:gd name="connsiteX76" fmla="*/ 19858 w 1199134"/>
              <a:gd name="connsiteY76" fmla="*/ 1153629 h 1261856"/>
              <a:gd name="connsiteX77" fmla="*/ 1737 w 1199134"/>
              <a:gd name="connsiteY77" fmla="*/ 1112631 h 1261856"/>
              <a:gd name="connsiteX78" fmla="*/ 42140 w 1199134"/>
              <a:gd name="connsiteY78" fmla="*/ 1092727 h 1261856"/>
              <a:gd name="connsiteX79" fmla="*/ 74522 w 1199134"/>
              <a:gd name="connsiteY79" fmla="*/ 1088271 h 1261856"/>
              <a:gd name="connsiteX80" fmla="*/ 140473 w 1199134"/>
              <a:gd name="connsiteY80" fmla="*/ 1027073 h 1261856"/>
              <a:gd name="connsiteX81" fmla="*/ 145524 w 1199134"/>
              <a:gd name="connsiteY81" fmla="*/ 937949 h 1261856"/>
              <a:gd name="connsiteX82" fmla="*/ 277724 w 1199134"/>
              <a:gd name="connsiteY82" fmla="*/ 868135 h 1261856"/>
              <a:gd name="connsiteX83" fmla="*/ 335655 w 1199134"/>
              <a:gd name="connsiteY83" fmla="*/ 783467 h 1261856"/>
              <a:gd name="connsiteX84" fmla="*/ 293469 w 1199134"/>
              <a:gd name="connsiteY84" fmla="*/ 668497 h 1261856"/>
              <a:gd name="connsiteX85" fmla="*/ 293172 w 1199134"/>
              <a:gd name="connsiteY85" fmla="*/ 668200 h 1261856"/>
              <a:gd name="connsiteX86" fmla="*/ 226923 w 1199134"/>
              <a:gd name="connsiteY86" fmla="*/ 326558 h 1261856"/>
              <a:gd name="connsiteX87" fmla="*/ 227220 w 1199134"/>
              <a:gd name="connsiteY87" fmla="*/ 325964 h 1261856"/>
              <a:gd name="connsiteX88" fmla="*/ 427750 w 1199134"/>
              <a:gd name="connsiteY88" fmla="*/ 55621 h 1261856"/>
              <a:gd name="connsiteX89" fmla="*/ 632926 w 1199134"/>
              <a:gd name="connsiteY89" fmla="*/ 27 h 1261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199134" h="1261856">
                <a:moveTo>
                  <a:pt x="527248" y="544044"/>
                </a:moveTo>
                <a:cubicBezTo>
                  <a:pt x="511582" y="548960"/>
                  <a:pt x="511749" y="566450"/>
                  <a:pt x="523112" y="569570"/>
                </a:cubicBezTo>
                <a:cubicBezTo>
                  <a:pt x="569159" y="582344"/>
                  <a:pt x="595303" y="616805"/>
                  <a:pt x="590847" y="663744"/>
                </a:cubicBezTo>
                <a:cubicBezTo>
                  <a:pt x="586390" y="711277"/>
                  <a:pt x="556979" y="722566"/>
                  <a:pt x="516576" y="696423"/>
                </a:cubicBezTo>
                <a:cubicBezTo>
                  <a:pt x="496078" y="683351"/>
                  <a:pt x="478550" y="667903"/>
                  <a:pt x="455081" y="659882"/>
                </a:cubicBezTo>
                <a:cubicBezTo>
                  <a:pt x="443198" y="655723"/>
                  <a:pt x="427452" y="652752"/>
                  <a:pt x="422402" y="666121"/>
                </a:cubicBezTo>
                <a:cubicBezTo>
                  <a:pt x="417352" y="679192"/>
                  <a:pt x="432800" y="683945"/>
                  <a:pt x="442307" y="689293"/>
                </a:cubicBezTo>
                <a:cubicBezTo>
                  <a:pt x="449734" y="693452"/>
                  <a:pt x="457458" y="697017"/>
                  <a:pt x="464885" y="700879"/>
                </a:cubicBezTo>
                <a:cubicBezTo>
                  <a:pt x="501425" y="721080"/>
                  <a:pt x="534401" y="752868"/>
                  <a:pt x="582231" y="738311"/>
                </a:cubicBezTo>
                <a:cubicBezTo>
                  <a:pt x="626496" y="720783"/>
                  <a:pt x="629467" y="677706"/>
                  <a:pt x="625605" y="635818"/>
                </a:cubicBezTo>
                <a:cubicBezTo>
                  <a:pt x="623823" y="620370"/>
                  <a:pt x="617881" y="608190"/>
                  <a:pt x="610157" y="594821"/>
                </a:cubicBezTo>
                <a:cubicBezTo>
                  <a:pt x="596491" y="571055"/>
                  <a:pt x="577181" y="551150"/>
                  <a:pt x="548364" y="544318"/>
                </a:cubicBezTo>
                <a:cubicBezTo>
                  <a:pt x="539452" y="542164"/>
                  <a:pt x="532470" y="542405"/>
                  <a:pt x="527248" y="544044"/>
                </a:cubicBezTo>
                <a:close/>
                <a:moveTo>
                  <a:pt x="821751" y="495670"/>
                </a:moveTo>
                <a:cubicBezTo>
                  <a:pt x="827247" y="495373"/>
                  <a:pt x="833560" y="497676"/>
                  <a:pt x="843958" y="504211"/>
                </a:cubicBezTo>
                <a:cubicBezTo>
                  <a:pt x="864754" y="517283"/>
                  <a:pt x="884361" y="602545"/>
                  <a:pt x="873072" y="639384"/>
                </a:cubicBezTo>
                <a:cubicBezTo>
                  <a:pt x="861189" y="676519"/>
                  <a:pt x="832075" y="694343"/>
                  <a:pt x="792266" y="693749"/>
                </a:cubicBezTo>
                <a:cubicBezTo>
                  <a:pt x="755131" y="693452"/>
                  <a:pt x="737009" y="677113"/>
                  <a:pt x="727205" y="633739"/>
                </a:cubicBezTo>
                <a:cubicBezTo>
                  <a:pt x="723938" y="619776"/>
                  <a:pt x="723641" y="604922"/>
                  <a:pt x="721858" y="590662"/>
                </a:cubicBezTo>
                <a:cubicBezTo>
                  <a:pt x="719482" y="568975"/>
                  <a:pt x="714431" y="532137"/>
                  <a:pt x="696309" y="508371"/>
                </a:cubicBezTo>
                <a:cubicBezTo>
                  <a:pt x="753052" y="504211"/>
                  <a:pt x="794049" y="541941"/>
                  <a:pt x="797614" y="604625"/>
                </a:cubicBezTo>
                <a:cubicBezTo>
                  <a:pt x="798208" y="615023"/>
                  <a:pt x="798505" y="630174"/>
                  <a:pt x="807715" y="631362"/>
                </a:cubicBezTo>
                <a:cubicBezTo>
                  <a:pt x="820786" y="632847"/>
                  <a:pt x="823162" y="615023"/>
                  <a:pt x="823460" y="603436"/>
                </a:cubicBezTo>
                <a:cubicBezTo>
                  <a:pt x="824054" y="580858"/>
                  <a:pt x="814844" y="560954"/>
                  <a:pt x="804744" y="541050"/>
                </a:cubicBezTo>
                <a:cubicBezTo>
                  <a:pt x="799693" y="530949"/>
                  <a:pt x="788404" y="511341"/>
                  <a:pt x="804447" y="502726"/>
                </a:cubicBezTo>
                <a:cubicBezTo>
                  <a:pt x="811576" y="498864"/>
                  <a:pt x="816255" y="495967"/>
                  <a:pt x="821751" y="495670"/>
                </a:cubicBezTo>
                <a:close/>
                <a:moveTo>
                  <a:pt x="1106874" y="408255"/>
                </a:moveTo>
                <a:cubicBezTo>
                  <a:pt x="1138958" y="404393"/>
                  <a:pt x="1174905" y="431725"/>
                  <a:pt x="1190947" y="471830"/>
                </a:cubicBezTo>
                <a:cubicBezTo>
                  <a:pt x="1208475" y="515501"/>
                  <a:pt x="1196295" y="569570"/>
                  <a:pt x="1169261" y="590365"/>
                </a:cubicBezTo>
                <a:cubicBezTo>
                  <a:pt x="1168369" y="590960"/>
                  <a:pt x="1165696" y="589474"/>
                  <a:pt x="1163616" y="588583"/>
                </a:cubicBezTo>
                <a:cubicBezTo>
                  <a:pt x="1163022" y="588286"/>
                  <a:pt x="1162428" y="587989"/>
                  <a:pt x="1162131" y="587692"/>
                </a:cubicBezTo>
                <a:cubicBezTo>
                  <a:pt x="1141038" y="570758"/>
                  <a:pt x="1121134" y="572243"/>
                  <a:pt x="1096475" y="560063"/>
                </a:cubicBezTo>
                <a:cubicBezTo>
                  <a:pt x="1095584" y="559469"/>
                  <a:pt x="1086078" y="449846"/>
                  <a:pt x="1078948" y="415682"/>
                </a:cubicBezTo>
                <a:cubicBezTo>
                  <a:pt x="1076572" y="404690"/>
                  <a:pt x="1097367" y="409443"/>
                  <a:pt x="1106874" y="408255"/>
                </a:cubicBezTo>
                <a:close/>
                <a:moveTo>
                  <a:pt x="855211" y="383301"/>
                </a:moveTo>
                <a:cubicBezTo>
                  <a:pt x="850792" y="385752"/>
                  <a:pt x="847078" y="390431"/>
                  <a:pt x="844553" y="396075"/>
                </a:cubicBezTo>
                <a:cubicBezTo>
                  <a:pt x="840691" y="404987"/>
                  <a:pt x="837126" y="414197"/>
                  <a:pt x="832670" y="422812"/>
                </a:cubicBezTo>
                <a:cubicBezTo>
                  <a:pt x="809497" y="468265"/>
                  <a:pt x="782166" y="482822"/>
                  <a:pt x="732257" y="473910"/>
                </a:cubicBezTo>
                <a:cubicBezTo>
                  <a:pt x="696607" y="467374"/>
                  <a:pt x="661254" y="458165"/>
                  <a:pt x="625605" y="450143"/>
                </a:cubicBezTo>
                <a:cubicBezTo>
                  <a:pt x="614019" y="448064"/>
                  <a:pt x="597976" y="450143"/>
                  <a:pt x="597976" y="464998"/>
                </a:cubicBezTo>
                <a:cubicBezTo>
                  <a:pt x="597976" y="478960"/>
                  <a:pt x="612236" y="481931"/>
                  <a:pt x="623228" y="483714"/>
                </a:cubicBezTo>
                <a:cubicBezTo>
                  <a:pt x="669276" y="491438"/>
                  <a:pt x="680268" y="513719"/>
                  <a:pt x="684130" y="532434"/>
                </a:cubicBezTo>
                <a:cubicBezTo>
                  <a:pt x="689180" y="566005"/>
                  <a:pt x="691557" y="598981"/>
                  <a:pt x="699578" y="633145"/>
                </a:cubicBezTo>
                <a:cubicBezTo>
                  <a:pt x="711461" y="673250"/>
                  <a:pt x="730474" y="707712"/>
                  <a:pt x="773848" y="721377"/>
                </a:cubicBezTo>
                <a:cubicBezTo>
                  <a:pt x="831184" y="729695"/>
                  <a:pt x="868022" y="700582"/>
                  <a:pt x="895651" y="654832"/>
                </a:cubicBezTo>
                <a:cubicBezTo>
                  <a:pt x="908722" y="619479"/>
                  <a:pt x="905157" y="589177"/>
                  <a:pt x="902186" y="555012"/>
                </a:cubicBezTo>
                <a:cubicBezTo>
                  <a:pt x="897730" y="525899"/>
                  <a:pt x="884659" y="503321"/>
                  <a:pt x="853168" y="480445"/>
                </a:cubicBezTo>
                <a:cubicBezTo>
                  <a:pt x="843959" y="471830"/>
                  <a:pt x="848415" y="464106"/>
                  <a:pt x="853465" y="454897"/>
                </a:cubicBezTo>
                <a:cubicBezTo>
                  <a:pt x="861486" y="440043"/>
                  <a:pt x="868319" y="424298"/>
                  <a:pt x="875152" y="408849"/>
                </a:cubicBezTo>
                <a:cubicBezTo>
                  <a:pt x="879311" y="399640"/>
                  <a:pt x="879014" y="389242"/>
                  <a:pt x="870102" y="383894"/>
                </a:cubicBezTo>
                <a:cubicBezTo>
                  <a:pt x="864754" y="380627"/>
                  <a:pt x="859630" y="380850"/>
                  <a:pt x="855211" y="383301"/>
                </a:cubicBezTo>
                <a:close/>
                <a:moveTo>
                  <a:pt x="581934" y="276649"/>
                </a:moveTo>
                <a:cubicBezTo>
                  <a:pt x="553414" y="276352"/>
                  <a:pt x="529054" y="299524"/>
                  <a:pt x="531430" y="327449"/>
                </a:cubicBezTo>
                <a:cubicBezTo>
                  <a:pt x="533807" y="353889"/>
                  <a:pt x="543017" y="377359"/>
                  <a:pt x="576290" y="377656"/>
                </a:cubicBezTo>
                <a:cubicBezTo>
                  <a:pt x="608374" y="377953"/>
                  <a:pt x="631843" y="356860"/>
                  <a:pt x="632437" y="327747"/>
                </a:cubicBezTo>
                <a:cubicBezTo>
                  <a:pt x="633032" y="299524"/>
                  <a:pt x="610751" y="276946"/>
                  <a:pt x="581934" y="276649"/>
                </a:cubicBezTo>
                <a:close/>
                <a:moveTo>
                  <a:pt x="856733" y="232681"/>
                </a:moveTo>
                <a:cubicBezTo>
                  <a:pt x="828510" y="232978"/>
                  <a:pt x="806526" y="256447"/>
                  <a:pt x="807418" y="284967"/>
                </a:cubicBezTo>
                <a:cubicBezTo>
                  <a:pt x="808309" y="311704"/>
                  <a:pt x="829996" y="333391"/>
                  <a:pt x="856733" y="333688"/>
                </a:cubicBezTo>
                <a:cubicBezTo>
                  <a:pt x="884362" y="334282"/>
                  <a:pt x="909019" y="310219"/>
                  <a:pt x="908722" y="283185"/>
                </a:cubicBezTo>
                <a:cubicBezTo>
                  <a:pt x="908722" y="255556"/>
                  <a:pt x="884956" y="232384"/>
                  <a:pt x="856733" y="232681"/>
                </a:cubicBezTo>
                <a:close/>
                <a:moveTo>
                  <a:pt x="632926" y="27"/>
                </a:moveTo>
                <a:cubicBezTo>
                  <a:pt x="741796" y="1414"/>
                  <a:pt x="843847" y="56327"/>
                  <a:pt x="947640" y="163462"/>
                </a:cubicBezTo>
                <a:cubicBezTo>
                  <a:pt x="1025475" y="243673"/>
                  <a:pt x="1055480" y="378547"/>
                  <a:pt x="1062313" y="487278"/>
                </a:cubicBezTo>
                <a:cubicBezTo>
                  <a:pt x="1067363" y="564816"/>
                  <a:pt x="1058748" y="651861"/>
                  <a:pt x="1027851" y="713356"/>
                </a:cubicBezTo>
                <a:cubicBezTo>
                  <a:pt x="1027554" y="713356"/>
                  <a:pt x="967841" y="808719"/>
                  <a:pt x="884064" y="848230"/>
                </a:cubicBezTo>
                <a:cubicBezTo>
                  <a:pt x="770877" y="901705"/>
                  <a:pt x="646697" y="923095"/>
                  <a:pt x="527568" y="959635"/>
                </a:cubicBezTo>
                <a:cubicBezTo>
                  <a:pt x="526677" y="959933"/>
                  <a:pt x="525489" y="959933"/>
                  <a:pt x="524598" y="959635"/>
                </a:cubicBezTo>
                <a:cubicBezTo>
                  <a:pt x="523707" y="959338"/>
                  <a:pt x="524895" y="959635"/>
                  <a:pt x="526083" y="959933"/>
                </a:cubicBezTo>
                <a:cubicBezTo>
                  <a:pt x="465776" y="969439"/>
                  <a:pt x="408142" y="948049"/>
                  <a:pt x="349023" y="944187"/>
                </a:cubicBezTo>
                <a:cubicBezTo>
                  <a:pt x="278616" y="939731"/>
                  <a:pt x="243560" y="952506"/>
                  <a:pt x="252472" y="1052027"/>
                </a:cubicBezTo>
                <a:cubicBezTo>
                  <a:pt x="258414" y="1120652"/>
                  <a:pt x="233162" y="1133724"/>
                  <a:pt x="165131" y="1128971"/>
                </a:cubicBezTo>
                <a:cubicBezTo>
                  <a:pt x="97396" y="1124218"/>
                  <a:pt x="92346" y="1232652"/>
                  <a:pt x="89969" y="1248100"/>
                </a:cubicBezTo>
                <a:cubicBezTo>
                  <a:pt x="88781" y="1257012"/>
                  <a:pt x="81651" y="1264142"/>
                  <a:pt x="71551" y="1261172"/>
                </a:cubicBezTo>
                <a:cubicBezTo>
                  <a:pt x="61153" y="1258498"/>
                  <a:pt x="66203" y="1249882"/>
                  <a:pt x="67391" y="1243347"/>
                </a:cubicBezTo>
                <a:cubicBezTo>
                  <a:pt x="71551" y="1219580"/>
                  <a:pt x="60558" y="1200567"/>
                  <a:pt x="46596" y="1183336"/>
                </a:cubicBezTo>
                <a:cubicBezTo>
                  <a:pt x="38278" y="1172939"/>
                  <a:pt x="28474" y="1164026"/>
                  <a:pt x="19858" y="1153629"/>
                </a:cubicBezTo>
                <a:cubicBezTo>
                  <a:pt x="9758" y="1141745"/>
                  <a:pt x="-5096" y="1129862"/>
                  <a:pt x="1737" y="1112631"/>
                </a:cubicBezTo>
                <a:cubicBezTo>
                  <a:pt x="8273" y="1095995"/>
                  <a:pt x="26395" y="1095104"/>
                  <a:pt x="42140" y="1092727"/>
                </a:cubicBezTo>
                <a:cubicBezTo>
                  <a:pt x="52835" y="1091242"/>
                  <a:pt x="63529" y="1088865"/>
                  <a:pt x="74522" y="1088271"/>
                </a:cubicBezTo>
                <a:cubicBezTo>
                  <a:pt x="113736" y="1086191"/>
                  <a:pt x="131858" y="1063316"/>
                  <a:pt x="140473" y="1027073"/>
                </a:cubicBezTo>
                <a:cubicBezTo>
                  <a:pt x="148197" y="995879"/>
                  <a:pt x="130669" y="975084"/>
                  <a:pt x="145524" y="937949"/>
                </a:cubicBezTo>
                <a:cubicBezTo>
                  <a:pt x="162457" y="895466"/>
                  <a:pt x="222764" y="866649"/>
                  <a:pt x="277724" y="868135"/>
                </a:cubicBezTo>
                <a:cubicBezTo>
                  <a:pt x="326742" y="869323"/>
                  <a:pt x="345756" y="836050"/>
                  <a:pt x="335655" y="783467"/>
                </a:cubicBezTo>
                <a:cubicBezTo>
                  <a:pt x="327336" y="740688"/>
                  <a:pt x="315751" y="704146"/>
                  <a:pt x="293469" y="668497"/>
                </a:cubicBezTo>
                <a:cubicBezTo>
                  <a:pt x="293172" y="668497"/>
                  <a:pt x="293172" y="668200"/>
                  <a:pt x="293172" y="668200"/>
                </a:cubicBezTo>
                <a:cubicBezTo>
                  <a:pt x="218902" y="564519"/>
                  <a:pt x="194839" y="451034"/>
                  <a:pt x="226923" y="326558"/>
                </a:cubicBezTo>
                <a:cubicBezTo>
                  <a:pt x="227220" y="326261"/>
                  <a:pt x="227220" y="326261"/>
                  <a:pt x="227220" y="325964"/>
                </a:cubicBezTo>
                <a:cubicBezTo>
                  <a:pt x="286636" y="169403"/>
                  <a:pt x="356747" y="93053"/>
                  <a:pt x="427750" y="55621"/>
                </a:cubicBezTo>
                <a:cubicBezTo>
                  <a:pt x="499829" y="17632"/>
                  <a:pt x="567605" y="-805"/>
                  <a:pt x="632926" y="27"/>
                </a:cubicBezTo>
                <a:close/>
              </a:path>
            </a:pathLst>
          </a:custGeom>
          <a:solidFill>
            <a:schemeClr val="accent3"/>
          </a:solidFill>
          <a:ln w="5131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71A4754D-C7C4-4101-94FD-368E1C0D3A4E}"/>
              </a:ext>
            </a:extLst>
          </p:cNvPr>
          <p:cNvSpPr/>
          <p:nvPr/>
        </p:nvSpPr>
        <p:spPr>
          <a:xfrm>
            <a:off x="7867730" y="1943173"/>
            <a:ext cx="649622" cy="612939"/>
          </a:xfrm>
          <a:custGeom>
            <a:avLst/>
            <a:gdLst>
              <a:gd name="connsiteX0" fmla="*/ 874859 w 1362345"/>
              <a:gd name="connsiteY0" fmla="*/ 583984 h 1285418"/>
              <a:gd name="connsiteX1" fmla="*/ 918924 w 1362345"/>
              <a:gd name="connsiteY1" fmla="*/ 611455 h 1285418"/>
              <a:gd name="connsiteX2" fmla="*/ 834799 w 1362345"/>
              <a:gd name="connsiteY2" fmla="*/ 613744 h 1285418"/>
              <a:gd name="connsiteX3" fmla="*/ 874859 w 1362345"/>
              <a:gd name="connsiteY3" fmla="*/ 583984 h 1285418"/>
              <a:gd name="connsiteX4" fmla="*/ 510604 w 1362345"/>
              <a:gd name="connsiteY4" fmla="*/ 583984 h 1285418"/>
              <a:gd name="connsiteX5" fmla="*/ 554956 w 1362345"/>
              <a:gd name="connsiteY5" fmla="*/ 613744 h 1285418"/>
              <a:gd name="connsiteX6" fmla="*/ 467969 w 1362345"/>
              <a:gd name="connsiteY6" fmla="*/ 614316 h 1285418"/>
              <a:gd name="connsiteX7" fmla="*/ 510604 w 1362345"/>
              <a:gd name="connsiteY7" fmla="*/ 583984 h 1285418"/>
              <a:gd name="connsiteX8" fmla="*/ 892314 w 1362345"/>
              <a:gd name="connsiteY8" fmla="*/ 492705 h 1285418"/>
              <a:gd name="connsiteX9" fmla="*/ 831938 w 1362345"/>
              <a:gd name="connsiteY9" fmla="*/ 520461 h 1285418"/>
              <a:gd name="connsiteX10" fmla="*/ 808475 w 1362345"/>
              <a:gd name="connsiteY10" fmla="*/ 593713 h 1285418"/>
              <a:gd name="connsiteX11" fmla="*/ 823640 w 1362345"/>
              <a:gd name="connsiteY11" fmla="*/ 684992 h 1285418"/>
              <a:gd name="connsiteX12" fmla="*/ 879151 w 1362345"/>
              <a:gd name="connsiteY12" fmla="*/ 641499 h 1285418"/>
              <a:gd name="connsiteX13" fmla="*/ 935521 w 1362345"/>
              <a:gd name="connsiteY13" fmla="*/ 683848 h 1285418"/>
              <a:gd name="connsiteX14" fmla="*/ 938382 w 1362345"/>
              <a:gd name="connsiteY14" fmla="*/ 680700 h 1285418"/>
              <a:gd name="connsiteX15" fmla="*/ 924647 w 1362345"/>
              <a:gd name="connsiteY15" fmla="*/ 518172 h 1285418"/>
              <a:gd name="connsiteX16" fmla="*/ 892314 w 1362345"/>
              <a:gd name="connsiteY16" fmla="*/ 492705 h 1285418"/>
              <a:gd name="connsiteX17" fmla="*/ 512642 w 1362345"/>
              <a:gd name="connsiteY17" fmla="*/ 490417 h 1285418"/>
              <a:gd name="connsiteX18" fmla="*/ 462246 w 1362345"/>
              <a:gd name="connsiteY18" fmla="*/ 526757 h 1285418"/>
              <a:gd name="connsiteX19" fmla="*/ 442216 w 1362345"/>
              <a:gd name="connsiteY19" fmla="*/ 598578 h 1285418"/>
              <a:gd name="connsiteX20" fmla="*/ 457954 w 1362345"/>
              <a:gd name="connsiteY20" fmla="*/ 685279 h 1285418"/>
              <a:gd name="connsiteX21" fmla="*/ 513465 w 1362345"/>
              <a:gd name="connsiteY21" fmla="*/ 641214 h 1285418"/>
              <a:gd name="connsiteX22" fmla="*/ 570121 w 1362345"/>
              <a:gd name="connsiteY22" fmla="*/ 684135 h 1285418"/>
              <a:gd name="connsiteX23" fmla="*/ 573555 w 1362345"/>
              <a:gd name="connsiteY23" fmla="*/ 678412 h 1285418"/>
              <a:gd name="connsiteX24" fmla="*/ 563253 w 1362345"/>
              <a:gd name="connsiteY24" fmla="*/ 525326 h 1285418"/>
              <a:gd name="connsiteX25" fmla="*/ 512642 w 1362345"/>
              <a:gd name="connsiteY25" fmla="*/ 490417 h 1285418"/>
              <a:gd name="connsiteX26" fmla="*/ 837590 w 1362345"/>
              <a:gd name="connsiteY26" fmla="*/ 269731 h 1285418"/>
              <a:gd name="connsiteX27" fmla="*/ 970430 w 1362345"/>
              <a:gd name="connsiteY27" fmla="*/ 349063 h 1285418"/>
              <a:gd name="connsiteX28" fmla="*/ 1049977 w 1362345"/>
              <a:gd name="connsiteY28" fmla="*/ 505009 h 1285418"/>
              <a:gd name="connsiteX29" fmla="*/ 1117219 w 1362345"/>
              <a:gd name="connsiteY29" fmla="*/ 848378 h 1285418"/>
              <a:gd name="connsiteX30" fmla="*/ 1119795 w 1362345"/>
              <a:gd name="connsiteY30" fmla="*/ 905606 h 1285418"/>
              <a:gd name="connsiteX31" fmla="*/ 1105774 w 1362345"/>
              <a:gd name="connsiteY31" fmla="*/ 1100753 h 1285418"/>
              <a:gd name="connsiteX32" fmla="*/ 920641 w 1362345"/>
              <a:gd name="connsiteY32" fmla="*/ 1279876 h 1285418"/>
              <a:gd name="connsiteX33" fmla="*/ 748671 w 1362345"/>
              <a:gd name="connsiteY33" fmla="*/ 1265569 h 1285418"/>
              <a:gd name="connsiteX34" fmla="*/ 702603 w 1362345"/>
              <a:gd name="connsiteY34" fmla="*/ 1240389 h 1285418"/>
              <a:gd name="connsiteX35" fmla="*/ 697739 w 1362345"/>
              <a:gd name="connsiteY35" fmla="*/ 1228371 h 1285418"/>
              <a:gd name="connsiteX36" fmla="*/ 715193 w 1362345"/>
              <a:gd name="connsiteY36" fmla="*/ 1079006 h 1285418"/>
              <a:gd name="connsiteX37" fmla="*/ 730072 w 1362345"/>
              <a:gd name="connsiteY37" fmla="*/ 1063269 h 1285418"/>
              <a:gd name="connsiteX38" fmla="*/ 753822 w 1362345"/>
              <a:gd name="connsiteY38" fmla="*/ 1036371 h 1285418"/>
              <a:gd name="connsiteX39" fmla="*/ 755825 w 1362345"/>
              <a:gd name="connsiteY39" fmla="*/ 1004038 h 1285418"/>
              <a:gd name="connsiteX40" fmla="*/ 789303 w 1362345"/>
              <a:gd name="connsiteY40" fmla="*/ 1001176 h 1285418"/>
              <a:gd name="connsiteX41" fmla="*/ 791592 w 1362345"/>
              <a:gd name="connsiteY41" fmla="*/ 1001176 h 1285418"/>
              <a:gd name="connsiteX42" fmla="*/ 808475 w 1362345"/>
              <a:gd name="connsiteY42" fmla="*/ 1017772 h 1285418"/>
              <a:gd name="connsiteX43" fmla="*/ 808475 w 1362345"/>
              <a:gd name="connsiteY43" fmla="*/ 1041808 h 1285418"/>
              <a:gd name="connsiteX44" fmla="*/ 817059 w 1362345"/>
              <a:gd name="connsiteY44" fmla="*/ 1048962 h 1285418"/>
              <a:gd name="connsiteX45" fmla="*/ 903187 w 1362345"/>
              <a:gd name="connsiteY45" fmla="*/ 1006327 h 1285418"/>
              <a:gd name="connsiteX46" fmla="*/ 904331 w 1362345"/>
              <a:gd name="connsiteY46" fmla="*/ 902172 h 1285418"/>
              <a:gd name="connsiteX47" fmla="*/ 792165 w 1362345"/>
              <a:gd name="connsiteY47" fmla="*/ 851811 h 1285418"/>
              <a:gd name="connsiteX48" fmla="*/ 735509 w 1362345"/>
              <a:gd name="connsiteY48" fmla="*/ 843227 h 1285418"/>
              <a:gd name="connsiteX49" fmla="*/ 724064 w 1362345"/>
              <a:gd name="connsiteY49" fmla="*/ 831210 h 1285418"/>
              <a:gd name="connsiteX50" fmla="*/ 722061 w 1362345"/>
              <a:gd name="connsiteY50" fmla="*/ 620610 h 1285418"/>
              <a:gd name="connsiteX51" fmla="*/ 698025 w 1362345"/>
              <a:gd name="connsiteY51" fmla="*/ 343340 h 1285418"/>
              <a:gd name="connsiteX52" fmla="*/ 689727 w 1362345"/>
              <a:gd name="connsiteY52" fmla="*/ 312151 h 1285418"/>
              <a:gd name="connsiteX53" fmla="*/ 694877 w 1362345"/>
              <a:gd name="connsiteY53" fmla="*/ 298989 h 1285418"/>
              <a:gd name="connsiteX54" fmla="*/ 837590 w 1362345"/>
              <a:gd name="connsiteY54" fmla="*/ 269731 h 1285418"/>
              <a:gd name="connsiteX55" fmla="*/ 560678 w 1362345"/>
              <a:gd name="connsiteY55" fmla="*/ 256069 h 1285418"/>
              <a:gd name="connsiteX56" fmla="*/ 662258 w 1362345"/>
              <a:gd name="connsiteY56" fmla="*/ 292695 h 1285418"/>
              <a:gd name="connsiteX57" fmla="*/ 680571 w 1362345"/>
              <a:gd name="connsiteY57" fmla="*/ 321309 h 1285418"/>
              <a:gd name="connsiteX58" fmla="*/ 699456 w 1362345"/>
              <a:gd name="connsiteY58" fmla="*/ 439198 h 1285418"/>
              <a:gd name="connsiteX59" fmla="*/ 712046 w 1362345"/>
              <a:gd name="connsiteY59" fmla="*/ 699014 h 1285418"/>
              <a:gd name="connsiteX60" fmla="*/ 712332 w 1362345"/>
              <a:gd name="connsiteY60" fmla="*/ 830066 h 1285418"/>
              <a:gd name="connsiteX61" fmla="*/ 700887 w 1362345"/>
              <a:gd name="connsiteY61" fmla="*/ 840939 h 1285418"/>
              <a:gd name="connsiteX62" fmla="*/ 644803 w 1362345"/>
              <a:gd name="connsiteY62" fmla="*/ 842370 h 1285418"/>
              <a:gd name="connsiteX63" fmla="*/ 632499 w 1362345"/>
              <a:gd name="connsiteY63" fmla="*/ 854102 h 1285418"/>
              <a:gd name="connsiteX64" fmla="*/ 632785 w 1362345"/>
              <a:gd name="connsiteY64" fmla="*/ 892444 h 1285418"/>
              <a:gd name="connsiteX65" fmla="*/ 623915 w 1362345"/>
              <a:gd name="connsiteY65" fmla="*/ 901601 h 1285418"/>
              <a:gd name="connsiteX66" fmla="*/ 586717 w 1362345"/>
              <a:gd name="connsiteY66" fmla="*/ 901601 h 1285418"/>
              <a:gd name="connsiteX67" fmla="*/ 577847 w 1362345"/>
              <a:gd name="connsiteY67" fmla="*/ 892444 h 1285418"/>
              <a:gd name="connsiteX68" fmla="*/ 577847 w 1362345"/>
              <a:gd name="connsiteY68" fmla="*/ 860110 h 1285418"/>
              <a:gd name="connsiteX69" fmla="*/ 570121 w 1362345"/>
              <a:gd name="connsiteY69" fmla="*/ 853815 h 1285418"/>
              <a:gd name="connsiteX70" fmla="*/ 470258 w 1362345"/>
              <a:gd name="connsiteY70" fmla="*/ 900456 h 1285418"/>
              <a:gd name="connsiteX71" fmla="*/ 471117 w 1362345"/>
              <a:gd name="connsiteY71" fmla="*/ 1005183 h 1285418"/>
              <a:gd name="connsiteX72" fmla="*/ 585286 w 1362345"/>
              <a:gd name="connsiteY72" fmla="*/ 1054399 h 1285418"/>
              <a:gd name="connsiteX73" fmla="*/ 693447 w 1362345"/>
              <a:gd name="connsiteY73" fmla="*/ 1064414 h 1285418"/>
              <a:gd name="connsiteX74" fmla="*/ 703462 w 1362345"/>
              <a:gd name="connsiteY74" fmla="*/ 1071854 h 1285418"/>
              <a:gd name="connsiteX75" fmla="*/ 685435 w 1362345"/>
              <a:gd name="connsiteY75" fmla="*/ 1224938 h 1285418"/>
              <a:gd name="connsiteX76" fmla="*/ 662258 w 1362345"/>
              <a:gd name="connsiteY76" fmla="*/ 1253838 h 1285418"/>
              <a:gd name="connsiteX77" fmla="*/ 363814 w 1362345"/>
              <a:gd name="connsiteY77" fmla="*/ 1188026 h 1285418"/>
              <a:gd name="connsiteX78" fmla="*/ 259373 w 1362345"/>
              <a:gd name="connsiteY78" fmla="*/ 979717 h 1285418"/>
              <a:gd name="connsiteX79" fmla="*/ 235624 w 1362345"/>
              <a:gd name="connsiteY79" fmla="*/ 655234 h 1285418"/>
              <a:gd name="connsiteX80" fmla="*/ 290276 w 1362345"/>
              <a:gd name="connsiteY80" fmla="*/ 425463 h 1285418"/>
              <a:gd name="connsiteX81" fmla="*/ 560678 w 1362345"/>
              <a:gd name="connsiteY81" fmla="*/ 256069 h 1285418"/>
              <a:gd name="connsiteX82" fmla="*/ 1075112 w 1362345"/>
              <a:gd name="connsiteY82" fmla="*/ 250403 h 1285418"/>
              <a:gd name="connsiteX83" fmla="*/ 1123228 w 1362345"/>
              <a:gd name="connsiteY83" fmla="*/ 260074 h 1285418"/>
              <a:gd name="connsiteX84" fmla="*/ 1325529 w 1362345"/>
              <a:gd name="connsiteY84" fmla="*/ 459800 h 1285418"/>
              <a:gd name="connsiteX85" fmla="*/ 1360152 w 1362345"/>
              <a:gd name="connsiteY85" fmla="*/ 631484 h 1285418"/>
              <a:gd name="connsiteX86" fmla="*/ 1325243 w 1362345"/>
              <a:gd name="connsiteY86" fmla="*/ 950530 h 1285418"/>
              <a:gd name="connsiteX87" fmla="*/ 1142400 w 1362345"/>
              <a:gd name="connsiteY87" fmla="*/ 1157123 h 1285418"/>
              <a:gd name="connsiteX88" fmla="*/ 1095187 w 1362345"/>
              <a:gd name="connsiteY88" fmla="*/ 1172002 h 1285418"/>
              <a:gd name="connsiteX89" fmla="*/ 1116647 w 1362345"/>
              <a:gd name="connsiteY89" fmla="*/ 1099895 h 1285418"/>
              <a:gd name="connsiteX90" fmla="*/ 1130096 w 1362345"/>
              <a:gd name="connsiteY90" fmla="*/ 875848 h 1285418"/>
              <a:gd name="connsiteX91" fmla="*/ 1102054 w 1362345"/>
              <a:gd name="connsiteY91" fmla="*/ 637493 h 1285418"/>
              <a:gd name="connsiteX92" fmla="*/ 1003908 w 1362345"/>
              <a:gd name="connsiteY92" fmla="*/ 377964 h 1285418"/>
              <a:gd name="connsiteX93" fmla="*/ 936951 w 1362345"/>
              <a:gd name="connsiteY93" fmla="*/ 298989 h 1285418"/>
              <a:gd name="connsiteX94" fmla="*/ 938382 w 1362345"/>
              <a:gd name="connsiteY94" fmla="*/ 284968 h 1285418"/>
              <a:gd name="connsiteX95" fmla="*/ 1028230 w 1362345"/>
              <a:gd name="connsiteY95" fmla="*/ 251597 h 1285418"/>
              <a:gd name="connsiteX96" fmla="*/ 1075112 w 1362345"/>
              <a:gd name="connsiteY96" fmla="*/ 250403 h 1285418"/>
              <a:gd name="connsiteX97" fmla="*/ 423402 w 1362345"/>
              <a:gd name="connsiteY97" fmla="*/ 224127 h 1285418"/>
              <a:gd name="connsiteX98" fmla="*/ 514323 w 1362345"/>
              <a:gd name="connsiteY98" fmla="*/ 244050 h 1285418"/>
              <a:gd name="connsiteX99" fmla="*/ 516898 w 1362345"/>
              <a:gd name="connsiteY99" fmla="*/ 246912 h 1285418"/>
              <a:gd name="connsiteX100" fmla="*/ 362669 w 1362345"/>
              <a:gd name="connsiteY100" fmla="*/ 316443 h 1285418"/>
              <a:gd name="connsiteX101" fmla="*/ 250216 w 1362345"/>
              <a:gd name="connsiteY101" fmla="*/ 497284 h 1285418"/>
              <a:gd name="connsiteX102" fmla="*/ 223033 w 1362345"/>
              <a:gd name="connsiteY102" fmla="*/ 756813 h 1285418"/>
              <a:gd name="connsiteX103" fmla="*/ 240488 w 1362345"/>
              <a:gd name="connsiteY103" fmla="*/ 944807 h 1285418"/>
              <a:gd name="connsiteX104" fmla="*/ 319462 w 1362345"/>
              <a:gd name="connsiteY104" fmla="*/ 1149969 h 1285418"/>
              <a:gd name="connsiteX105" fmla="*/ 321465 w 1362345"/>
              <a:gd name="connsiteY105" fmla="*/ 1154261 h 1285418"/>
              <a:gd name="connsiteX106" fmla="*/ 283981 w 1362345"/>
              <a:gd name="connsiteY106" fmla="*/ 1149683 h 1285418"/>
              <a:gd name="connsiteX107" fmla="*/ 82825 w 1362345"/>
              <a:gd name="connsiteY107" fmla="*/ 1002035 h 1285418"/>
              <a:gd name="connsiteX108" fmla="*/ 989 w 1362345"/>
              <a:gd name="connsiteY108" fmla="*/ 728485 h 1285418"/>
              <a:gd name="connsiteX109" fmla="*/ 63081 w 1362345"/>
              <a:gd name="connsiteY109" fmla="*/ 418881 h 1285418"/>
              <a:gd name="connsiteX110" fmla="*/ 330335 w 1362345"/>
              <a:gd name="connsiteY110" fmla="*/ 225451 h 1285418"/>
              <a:gd name="connsiteX111" fmla="*/ 423402 w 1362345"/>
              <a:gd name="connsiteY111" fmla="*/ 224127 h 1285418"/>
              <a:gd name="connsiteX112" fmla="*/ 737334 w 1362345"/>
              <a:gd name="connsiteY112" fmla="*/ 8 h 1285418"/>
              <a:gd name="connsiteX113" fmla="*/ 775284 w 1362345"/>
              <a:gd name="connsiteY113" fmla="*/ 16855 h 1285418"/>
              <a:gd name="connsiteX114" fmla="*/ 806759 w 1362345"/>
              <a:gd name="connsiteY114" fmla="*/ 49475 h 1285418"/>
              <a:gd name="connsiteX115" fmla="*/ 817632 w 1362345"/>
              <a:gd name="connsiteY115" fmla="*/ 80378 h 1285418"/>
              <a:gd name="connsiteX116" fmla="*/ 805042 w 1362345"/>
              <a:gd name="connsiteY116" fmla="*/ 115860 h 1285418"/>
              <a:gd name="connsiteX117" fmla="*/ 761549 w 1362345"/>
              <a:gd name="connsiteY117" fmla="*/ 166794 h 1285418"/>
              <a:gd name="connsiteX118" fmla="*/ 726926 w 1362345"/>
              <a:gd name="connsiteY118" fmla="*/ 212576 h 1285418"/>
              <a:gd name="connsiteX119" fmla="*/ 710329 w 1362345"/>
              <a:gd name="connsiteY119" fmla="*/ 266656 h 1285418"/>
              <a:gd name="connsiteX120" fmla="*/ 700314 w 1362345"/>
              <a:gd name="connsiteY120" fmla="*/ 283252 h 1285418"/>
              <a:gd name="connsiteX121" fmla="*/ 663974 w 1362345"/>
              <a:gd name="connsiteY121" fmla="*/ 280105 h 1285418"/>
              <a:gd name="connsiteX122" fmla="*/ 627062 w 1362345"/>
              <a:gd name="connsiteY122" fmla="*/ 258358 h 1285418"/>
              <a:gd name="connsiteX123" fmla="*/ 618478 w 1362345"/>
              <a:gd name="connsiteY123" fmla="*/ 247199 h 1285418"/>
              <a:gd name="connsiteX124" fmla="*/ 621339 w 1362345"/>
              <a:gd name="connsiteY124" fmla="*/ 137606 h 1285418"/>
              <a:gd name="connsiteX125" fmla="*/ 683146 w 1362345"/>
              <a:gd name="connsiteY125" fmla="*/ 26870 h 1285418"/>
              <a:gd name="connsiteX126" fmla="*/ 698311 w 1362345"/>
              <a:gd name="connsiteY126" fmla="*/ 15139 h 1285418"/>
              <a:gd name="connsiteX127" fmla="*/ 737334 w 1362345"/>
              <a:gd name="connsiteY127" fmla="*/ 8 h 1285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</a:cxnLst>
            <a:rect l="l" t="t" r="r" b="b"/>
            <a:pathLst>
              <a:path w="1362345" h="1285418">
                <a:moveTo>
                  <a:pt x="874859" y="583984"/>
                </a:moveTo>
                <a:cubicBezTo>
                  <a:pt x="894602" y="583126"/>
                  <a:pt x="906620" y="595431"/>
                  <a:pt x="918924" y="611455"/>
                </a:cubicBezTo>
                <a:cubicBezTo>
                  <a:pt x="880295" y="593141"/>
                  <a:pt x="870853" y="593427"/>
                  <a:pt x="834799" y="613744"/>
                </a:cubicBezTo>
                <a:cubicBezTo>
                  <a:pt x="839950" y="599723"/>
                  <a:pt x="859407" y="584557"/>
                  <a:pt x="874859" y="583984"/>
                </a:cubicBezTo>
                <a:close/>
                <a:moveTo>
                  <a:pt x="510604" y="583984"/>
                </a:moveTo>
                <a:cubicBezTo>
                  <a:pt x="530348" y="583984"/>
                  <a:pt x="542080" y="596861"/>
                  <a:pt x="554956" y="613744"/>
                </a:cubicBezTo>
                <a:cubicBezTo>
                  <a:pt x="518331" y="592568"/>
                  <a:pt x="504595" y="592854"/>
                  <a:pt x="467969" y="614316"/>
                </a:cubicBezTo>
                <a:cubicBezTo>
                  <a:pt x="475695" y="598292"/>
                  <a:pt x="494866" y="583984"/>
                  <a:pt x="510604" y="583984"/>
                </a:cubicBezTo>
                <a:close/>
                <a:moveTo>
                  <a:pt x="892314" y="492705"/>
                </a:moveTo>
                <a:cubicBezTo>
                  <a:pt x="870281" y="485838"/>
                  <a:pt x="848248" y="495853"/>
                  <a:pt x="831938" y="520461"/>
                </a:cubicBezTo>
                <a:cubicBezTo>
                  <a:pt x="817059" y="542494"/>
                  <a:pt x="810478" y="567674"/>
                  <a:pt x="808475" y="593713"/>
                </a:cubicBezTo>
                <a:cubicBezTo>
                  <a:pt x="806186" y="624616"/>
                  <a:pt x="809333" y="654947"/>
                  <a:pt x="823640" y="684992"/>
                </a:cubicBezTo>
                <a:cubicBezTo>
                  <a:pt x="837375" y="662673"/>
                  <a:pt x="851110" y="641785"/>
                  <a:pt x="879151" y="641499"/>
                </a:cubicBezTo>
                <a:cubicBezTo>
                  <a:pt x="907765" y="641213"/>
                  <a:pt x="922072" y="662387"/>
                  <a:pt x="935521" y="683848"/>
                </a:cubicBezTo>
                <a:cubicBezTo>
                  <a:pt x="936951" y="682417"/>
                  <a:pt x="938096" y="681558"/>
                  <a:pt x="938382" y="680700"/>
                </a:cubicBezTo>
                <a:cubicBezTo>
                  <a:pt x="959843" y="624329"/>
                  <a:pt x="957267" y="569677"/>
                  <a:pt x="924647" y="518172"/>
                </a:cubicBezTo>
                <a:cubicBezTo>
                  <a:pt x="917208" y="506154"/>
                  <a:pt x="906334" y="496997"/>
                  <a:pt x="892314" y="492705"/>
                </a:cubicBezTo>
                <a:close/>
                <a:moveTo>
                  <a:pt x="512642" y="490417"/>
                </a:moveTo>
                <a:cubicBezTo>
                  <a:pt x="494222" y="490775"/>
                  <a:pt x="475838" y="503008"/>
                  <a:pt x="462246" y="526757"/>
                </a:cubicBezTo>
                <a:cubicBezTo>
                  <a:pt x="449370" y="548790"/>
                  <a:pt x="443933" y="573397"/>
                  <a:pt x="442216" y="598578"/>
                </a:cubicBezTo>
                <a:cubicBezTo>
                  <a:pt x="440500" y="627765"/>
                  <a:pt x="444506" y="656379"/>
                  <a:pt x="457954" y="685279"/>
                </a:cubicBezTo>
                <a:cubicBezTo>
                  <a:pt x="471403" y="662388"/>
                  <a:pt x="485710" y="641786"/>
                  <a:pt x="513465" y="641214"/>
                </a:cubicBezTo>
                <a:cubicBezTo>
                  <a:pt x="542079" y="640927"/>
                  <a:pt x="556386" y="661816"/>
                  <a:pt x="570121" y="684135"/>
                </a:cubicBezTo>
                <a:cubicBezTo>
                  <a:pt x="571551" y="681559"/>
                  <a:pt x="572982" y="680128"/>
                  <a:pt x="573555" y="678412"/>
                </a:cubicBezTo>
                <a:cubicBezTo>
                  <a:pt x="593298" y="625762"/>
                  <a:pt x="591581" y="573970"/>
                  <a:pt x="563253" y="525326"/>
                </a:cubicBezTo>
                <a:cubicBezTo>
                  <a:pt x="549519" y="501577"/>
                  <a:pt x="531063" y="490060"/>
                  <a:pt x="512642" y="490417"/>
                </a:cubicBezTo>
                <a:close/>
                <a:moveTo>
                  <a:pt x="837590" y="269731"/>
                </a:moveTo>
                <a:cubicBezTo>
                  <a:pt x="886877" y="276312"/>
                  <a:pt x="934520" y="300991"/>
                  <a:pt x="970430" y="349063"/>
                </a:cubicBezTo>
                <a:cubicBezTo>
                  <a:pt x="1005911" y="396562"/>
                  <a:pt x="1029088" y="450071"/>
                  <a:pt x="1049977" y="505009"/>
                </a:cubicBezTo>
                <a:cubicBezTo>
                  <a:pt x="1091753" y="615745"/>
                  <a:pt x="1112641" y="730488"/>
                  <a:pt x="1117219" y="848378"/>
                </a:cubicBezTo>
                <a:cubicBezTo>
                  <a:pt x="1117792" y="867263"/>
                  <a:pt x="1118936" y="886434"/>
                  <a:pt x="1119795" y="905606"/>
                </a:cubicBezTo>
                <a:cubicBezTo>
                  <a:pt x="1120367" y="971132"/>
                  <a:pt x="1117792" y="1036371"/>
                  <a:pt x="1105774" y="1100753"/>
                </a:cubicBezTo>
                <a:cubicBezTo>
                  <a:pt x="1084599" y="1205194"/>
                  <a:pt x="1025941" y="1261850"/>
                  <a:pt x="920641" y="1279876"/>
                </a:cubicBezTo>
                <a:cubicBezTo>
                  <a:pt x="861983" y="1289891"/>
                  <a:pt x="804469" y="1287030"/>
                  <a:pt x="748671" y="1265569"/>
                </a:cubicBezTo>
                <a:cubicBezTo>
                  <a:pt x="732075" y="1259274"/>
                  <a:pt x="716624" y="1250976"/>
                  <a:pt x="702603" y="1240389"/>
                </a:cubicBezTo>
                <a:cubicBezTo>
                  <a:pt x="698311" y="1237242"/>
                  <a:pt x="696308" y="1234380"/>
                  <a:pt x="697739" y="1228371"/>
                </a:cubicBezTo>
                <a:cubicBezTo>
                  <a:pt x="708612" y="1179155"/>
                  <a:pt x="712618" y="1129081"/>
                  <a:pt x="715193" y="1079006"/>
                </a:cubicBezTo>
                <a:cubicBezTo>
                  <a:pt x="715765" y="1067561"/>
                  <a:pt x="719199" y="1064127"/>
                  <a:pt x="730072" y="1063269"/>
                </a:cubicBezTo>
                <a:cubicBezTo>
                  <a:pt x="753822" y="1061266"/>
                  <a:pt x="753536" y="1060693"/>
                  <a:pt x="753822" y="1036371"/>
                </a:cubicBezTo>
                <a:cubicBezTo>
                  <a:pt x="753822" y="1025498"/>
                  <a:pt x="748958" y="1010905"/>
                  <a:pt x="755825" y="1004038"/>
                </a:cubicBezTo>
                <a:cubicBezTo>
                  <a:pt x="763265" y="996312"/>
                  <a:pt x="777858" y="1002035"/>
                  <a:pt x="789303" y="1001176"/>
                </a:cubicBezTo>
                <a:cubicBezTo>
                  <a:pt x="789876" y="1001176"/>
                  <a:pt x="790734" y="1001176"/>
                  <a:pt x="791592" y="1001176"/>
                </a:cubicBezTo>
                <a:cubicBezTo>
                  <a:pt x="808475" y="1001176"/>
                  <a:pt x="808475" y="1001176"/>
                  <a:pt x="808475" y="1017772"/>
                </a:cubicBezTo>
                <a:cubicBezTo>
                  <a:pt x="808475" y="1025784"/>
                  <a:pt x="808761" y="1033796"/>
                  <a:pt x="808475" y="1041808"/>
                </a:cubicBezTo>
                <a:cubicBezTo>
                  <a:pt x="808189" y="1048103"/>
                  <a:pt x="809047" y="1051251"/>
                  <a:pt x="817059" y="1048962"/>
                </a:cubicBezTo>
                <a:cubicBezTo>
                  <a:pt x="848248" y="1039519"/>
                  <a:pt x="878007" y="1027501"/>
                  <a:pt x="903187" y="1006327"/>
                </a:cubicBezTo>
                <a:cubicBezTo>
                  <a:pt x="940671" y="974565"/>
                  <a:pt x="941243" y="934792"/>
                  <a:pt x="904331" y="902172"/>
                </a:cubicBezTo>
                <a:cubicBezTo>
                  <a:pt x="872284" y="873844"/>
                  <a:pt x="832797" y="861254"/>
                  <a:pt x="792165" y="851811"/>
                </a:cubicBezTo>
                <a:cubicBezTo>
                  <a:pt x="773566" y="847519"/>
                  <a:pt x="754680" y="844658"/>
                  <a:pt x="735509" y="843227"/>
                </a:cubicBezTo>
                <a:cubicBezTo>
                  <a:pt x="726925" y="842655"/>
                  <a:pt x="724064" y="840080"/>
                  <a:pt x="724064" y="831210"/>
                </a:cubicBezTo>
                <a:cubicBezTo>
                  <a:pt x="724922" y="761105"/>
                  <a:pt x="724636" y="690715"/>
                  <a:pt x="722061" y="620610"/>
                </a:cubicBezTo>
                <a:cubicBezTo>
                  <a:pt x="718627" y="527901"/>
                  <a:pt x="715479" y="434905"/>
                  <a:pt x="698025" y="343340"/>
                </a:cubicBezTo>
                <a:cubicBezTo>
                  <a:pt x="696022" y="332753"/>
                  <a:pt x="693447" y="322166"/>
                  <a:pt x="689727" y="312151"/>
                </a:cubicBezTo>
                <a:cubicBezTo>
                  <a:pt x="687438" y="305570"/>
                  <a:pt x="688868" y="302422"/>
                  <a:pt x="694877" y="298989"/>
                </a:cubicBezTo>
                <a:cubicBezTo>
                  <a:pt x="737369" y="274667"/>
                  <a:pt x="788302" y="263150"/>
                  <a:pt x="837590" y="269731"/>
                </a:cubicBezTo>
                <a:close/>
                <a:moveTo>
                  <a:pt x="560678" y="256069"/>
                </a:moveTo>
                <a:cubicBezTo>
                  <a:pt x="598449" y="254638"/>
                  <a:pt x="632785" y="268373"/>
                  <a:pt x="662258" y="292695"/>
                </a:cubicBezTo>
                <a:cubicBezTo>
                  <a:pt x="671700" y="300420"/>
                  <a:pt x="677423" y="309863"/>
                  <a:pt x="680571" y="321309"/>
                </a:cubicBezTo>
                <a:cubicBezTo>
                  <a:pt x="691158" y="359937"/>
                  <a:pt x="695736" y="399425"/>
                  <a:pt x="699456" y="439198"/>
                </a:cubicBezTo>
                <a:cubicBezTo>
                  <a:pt x="707468" y="520176"/>
                  <a:pt x="709757" y="601439"/>
                  <a:pt x="712046" y="699014"/>
                </a:cubicBezTo>
                <a:cubicBezTo>
                  <a:pt x="712046" y="731920"/>
                  <a:pt x="712046" y="781136"/>
                  <a:pt x="712332" y="830066"/>
                </a:cubicBezTo>
                <a:cubicBezTo>
                  <a:pt x="712618" y="838936"/>
                  <a:pt x="710043" y="841797"/>
                  <a:pt x="700887" y="840939"/>
                </a:cubicBezTo>
                <a:cubicBezTo>
                  <a:pt x="682288" y="839508"/>
                  <a:pt x="663402" y="841511"/>
                  <a:pt x="644803" y="842370"/>
                </a:cubicBezTo>
                <a:cubicBezTo>
                  <a:pt x="636505" y="842942"/>
                  <a:pt x="632499" y="845517"/>
                  <a:pt x="632499" y="854102"/>
                </a:cubicBezTo>
                <a:cubicBezTo>
                  <a:pt x="633358" y="866978"/>
                  <a:pt x="632499" y="879568"/>
                  <a:pt x="632785" y="892444"/>
                </a:cubicBezTo>
                <a:cubicBezTo>
                  <a:pt x="633072" y="899025"/>
                  <a:pt x="630782" y="901887"/>
                  <a:pt x="623915" y="901601"/>
                </a:cubicBezTo>
                <a:cubicBezTo>
                  <a:pt x="611325" y="901315"/>
                  <a:pt x="599021" y="901315"/>
                  <a:pt x="586717" y="901601"/>
                </a:cubicBezTo>
                <a:cubicBezTo>
                  <a:pt x="579850" y="901887"/>
                  <a:pt x="577560" y="899025"/>
                  <a:pt x="577847" y="892444"/>
                </a:cubicBezTo>
                <a:cubicBezTo>
                  <a:pt x="578133" y="881571"/>
                  <a:pt x="577560" y="870984"/>
                  <a:pt x="577847" y="860110"/>
                </a:cubicBezTo>
                <a:cubicBezTo>
                  <a:pt x="578133" y="854388"/>
                  <a:pt x="575844" y="852385"/>
                  <a:pt x="570121" y="853815"/>
                </a:cubicBezTo>
                <a:cubicBezTo>
                  <a:pt x="534067" y="863258"/>
                  <a:pt x="499158" y="875562"/>
                  <a:pt x="470258" y="900456"/>
                </a:cubicBezTo>
                <a:cubicBezTo>
                  <a:pt x="432488" y="933076"/>
                  <a:pt x="432774" y="973136"/>
                  <a:pt x="471117" y="1005183"/>
                </a:cubicBezTo>
                <a:cubicBezTo>
                  <a:pt x="504309" y="1032939"/>
                  <a:pt x="544082" y="1045529"/>
                  <a:pt x="585286" y="1054399"/>
                </a:cubicBezTo>
                <a:cubicBezTo>
                  <a:pt x="621054" y="1062125"/>
                  <a:pt x="657107" y="1064986"/>
                  <a:pt x="693447" y="1064414"/>
                </a:cubicBezTo>
                <a:cubicBezTo>
                  <a:pt x="698597" y="1064414"/>
                  <a:pt x="704034" y="1063269"/>
                  <a:pt x="703462" y="1071854"/>
                </a:cubicBezTo>
                <a:cubicBezTo>
                  <a:pt x="699456" y="1123073"/>
                  <a:pt x="696308" y="1174578"/>
                  <a:pt x="685435" y="1224938"/>
                </a:cubicBezTo>
                <a:cubicBezTo>
                  <a:pt x="682574" y="1238673"/>
                  <a:pt x="675992" y="1247543"/>
                  <a:pt x="662258" y="1253838"/>
                </a:cubicBezTo>
                <a:cubicBezTo>
                  <a:pt x="558675" y="1300765"/>
                  <a:pt x="443647" y="1275585"/>
                  <a:pt x="363814" y="1188026"/>
                </a:cubicBezTo>
                <a:cubicBezTo>
                  <a:pt x="309448" y="1128509"/>
                  <a:pt x="277972" y="1056974"/>
                  <a:pt x="259373" y="979717"/>
                </a:cubicBezTo>
                <a:cubicBezTo>
                  <a:pt x="233621" y="872987"/>
                  <a:pt x="229901" y="764254"/>
                  <a:pt x="235624" y="655234"/>
                </a:cubicBezTo>
                <a:cubicBezTo>
                  <a:pt x="239916" y="575687"/>
                  <a:pt x="252792" y="497284"/>
                  <a:pt x="290276" y="425463"/>
                </a:cubicBezTo>
                <a:cubicBezTo>
                  <a:pt x="347218" y="316730"/>
                  <a:pt x="438497" y="260361"/>
                  <a:pt x="560678" y="256069"/>
                </a:cubicBezTo>
                <a:close/>
                <a:moveTo>
                  <a:pt x="1075112" y="250403"/>
                </a:moveTo>
                <a:cubicBezTo>
                  <a:pt x="1090948" y="251794"/>
                  <a:pt x="1106990" y="254995"/>
                  <a:pt x="1123228" y="260074"/>
                </a:cubicBezTo>
                <a:cubicBezTo>
                  <a:pt x="1224522" y="291836"/>
                  <a:pt x="1289762" y="361368"/>
                  <a:pt x="1325529" y="459800"/>
                </a:cubicBezTo>
                <a:cubicBezTo>
                  <a:pt x="1345845" y="515311"/>
                  <a:pt x="1356432" y="572825"/>
                  <a:pt x="1360152" y="631484"/>
                </a:cubicBezTo>
                <a:cubicBezTo>
                  <a:pt x="1367305" y="739931"/>
                  <a:pt x="1357291" y="846375"/>
                  <a:pt x="1325243" y="950530"/>
                </a:cubicBezTo>
                <a:cubicBezTo>
                  <a:pt x="1295484" y="1046959"/>
                  <a:pt x="1236826" y="1117922"/>
                  <a:pt x="1142400" y="1157123"/>
                </a:cubicBezTo>
                <a:cubicBezTo>
                  <a:pt x="1127520" y="1163418"/>
                  <a:pt x="1112641" y="1168855"/>
                  <a:pt x="1095187" y="1172002"/>
                </a:cubicBezTo>
                <a:cubicBezTo>
                  <a:pt x="1104629" y="1147394"/>
                  <a:pt x="1111783" y="1123931"/>
                  <a:pt x="1116647" y="1099895"/>
                </a:cubicBezTo>
                <a:cubicBezTo>
                  <a:pt x="1131240" y="1025785"/>
                  <a:pt x="1133243" y="950816"/>
                  <a:pt x="1130096" y="875848"/>
                </a:cubicBezTo>
                <a:cubicBezTo>
                  <a:pt x="1126948" y="795729"/>
                  <a:pt x="1121511" y="715610"/>
                  <a:pt x="1102054" y="637493"/>
                </a:cubicBezTo>
                <a:cubicBezTo>
                  <a:pt x="1079449" y="547358"/>
                  <a:pt x="1051980" y="458655"/>
                  <a:pt x="1003908" y="377964"/>
                </a:cubicBezTo>
                <a:cubicBezTo>
                  <a:pt x="986167" y="347919"/>
                  <a:pt x="964993" y="320450"/>
                  <a:pt x="936951" y="298989"/>
                </a:cubicBezTo>
                <a:cubicBezTo>
                  <a:pt x="928081" y="292122"/>
                  <a:pt x="931229" y="289547"/>
                  <a:pt x="938382" y="284968"/>
                </a:cubicBezTo>
                <a:cubicBezTo>
                  <a:pt x="967425" y="267227"/>
                  <a:pt x="997398" y="255925"/>
                  <a:pt x="1028230" y="251597"/>
                </a:cubicBezTo>
                <a:cubicBezTo>
                  <a:pt x="1043646" y="249433"/>
                  <a:pt x="1059277" y="249013"/>
                  <a:pt x="1075112" y="250403"/>
                </a:cubicBezTo>
                <a:close/>
                <a:moveTo>
                  <a:pt x="423402" y="224127"/>
                </a:moveTo>
                <a:cubicBezTo>
                  <a:pt x="454091" y="227382"/>
                  <a:pt x="484422" y="234178"/>
                  <a:pt x="514323" y="244050"/>
                </a:cubicBezTo>
                <a:cubicBezTo>
                  <a:pt x="515182" y="244336"/>
                  <a:pt x="515468" y="245195"/>
                  <a:pt x="516898" y="246912"/>
                </a:cubicBezTo>
                <a:cubicBezTo>
                  <a:pt x="459384" y="258357"/>
                  <a:pt x="407593" y="280104"/>
                  <a:pt x="362669" y="316443"/>
                </a:cubicBezTo>
                <a:cubicBezTo>
                  <a:pt x="304297" y="363656"/>
                  <a:pt x="270532" y="426607"/>
                  <a:pt x="250216" y="497284"/>
                </a:cubicBezTo>
                <a:cubicBezTo>
                  <a:pt x="225608" y="581981"/>
                  <a:pt x="220744" y="669255"/>
                  <a:pt x="223033" y="756813"/>
                </a:cubicBezTo>
                <a:cubicBezTo>
                  <a:pt x="224750" y="819764"/>
                  <a:pt x="228470" y="882715"/>
                  <a:pt x="240488" y="944807"/>
                </a:cubicBezTo>
                <a:cubicBezTo>
                  <a:pt x="254508" y="1017773"/>
                  <a:pt x="278258" y="1087305"/>
                  <a:pt x="319462" y="1149969"/>
                </a:cubicBezTo>
                <a:cubicBezTo>
                  <a:pt x="320034" y="1150827"/>
                  <a:pt x="320321" y="1151972"/>
                  <a:pt x="321465" y="1154261"/>
                </a:cubicBezTo>
                <a:cubicBezTo>
                  <a:pt x="308303" y="1155120"/>
                  <a:pt x="295999" y="1152258"/>
                  <a:pt x="283981" y="1149683"/>
                </a:cubicBezTo>
                <a:cubicBezTo>
                  <a:pt x="194419" y="1131084"/>
                  <a:pt x="129179" y="1079006"/>
                  <a:pt x="82825" y="1002035"/>
                </a:cubicBezTo>
                <a:cubicBezTo>
                  <a:pt x="32464" y="917910"/>
                  <a:pt x="6139" y="826059"/>
                  <a:pt x="989" y="728485"/>
                </a:cubicBezTo>
                <a:cubicBezTo>
                  <a:pt x="-4734" y="620038"/>
                  <a:pt x="14151" y="516455"/>
                  <a:pt x="63081" y="418881"/>
                </a:cubicBezTo>
                <a:cubicBezTo>
                  <a:pt x="118592" y="308432"/>
                  <a:pt x="207295" y="242619"/>
                  <a:pt x="330335" y="225451"/>
                </a:cubicBezTo>
                <a:cubicBezTo>
                  <a:pt x="361668" y="221159"/>
                  <a:pt x="392714" y="220873"/>
                  <a:pt x="423402" y="224127"/>
                </a:cubicBezTo>
                <a:close/>
                <a:moveTo>
                  <a:pt x="737334" y="8"/>
                </a:moveTo>
                <a:cubicBezTo>
                  <a:pt x="749102" y="259"/>
                  <a:pt x="760690" y="5838"/>
                  <a:pt x="775284" y="16855"/>
                </a:cubicBezTo>
                <a:cubicBezTo>
                  <a:pt x="787587" y="26012"/>
                  <a:pt x="798175" y="36599"/>
                  <a:pt x="806759" y="49475"/>
                </a:cubicBezTo>
                <a:cubicBezTo>
                  <a:pt x="813054" y="59204"/>
                  <a:pt x="817060" y="69791"/>
                  <a:pt x="817632" y="80378"/>
                </a:cubicBezTo>
                <a:cubicBezTo>
                  <a:pt x="817632" y="94685"/>
                  <a:pt x="812482" y="105845"/>
                  <a:pt x="805042" y="115860"/>
                </a:cubicBezTo>
                <a:cubicBezTo>
                  <a:pt x="791593" y="133886"/>
                  <a:pt x="776142" y="149910"/>
                  <a:pt x="761549" y="166794"/>
                </a:cubicBezTo>
                <a:cubicBezTo>
                  <a:pt x="748959" y="181100"/>
                  <a:pt x="736941" y="195980"/>
                  <a:pt x="726926" y="212576"/>
                </a:cubicBezTo>
                <a:cubicBezTo>
                  <a:pt x="717197" y="229172"/>
                  <a:pt x="709757" y="246913"/>
                  <a:pt x="710329" y="266656"/>
                </a:cubicBezTo>
                <a:cubicBezTo>
                  <a:pt x="710615" y="275240"/>
                  <a:pt x="706609" y="278388"/>
                  <a:pt x="700314" y="283252"/>
                </a:cubicBezTo>
                <a:cubicBezTo>
                  <a:pt x="686579" y="293553"/>
                  <a:pt x="675992" y="292409"/>
                  <a:pt x="663974" y="280105"/>
                </a:cubicBezTo>
                <a:cubicBezTo>
                  <a:pt x="653959" y="269804"/>
                  <a:pt x="640511" y="263795"/>
                  <a:pt x="627062" y="258358"/>
                </a:cubicBezTo>
                <a:cubicBezTo>
                  <a:pt x="621626" y="256069"/>
                  <a:pt x="619050" y="253208"/>
                  <a:pt x="618478" y="247199"/>
                </a:cubicBezTo>
                <a:cubicBezTo>
                  <a:pt x="615044" y="210573"/>
                  <a:pt x="614758" y="173947"/>
                  <a:pt x="621339" y="137606"/>
                </a:cubicBezTo>
                <a:cubicBezTo>
                  <a:pt x="629065" y="93541"/>
                  <a:pt x="650526" y="57201"/>
                  <a:pt x="683146" y="26870"/>
                </a:cubicBezTo>
                <a:cubicBezTo>
                  <a:pt x="687724" y="22578"/>
                  <a:pt x="692874" y="18572"/>
                  <a:pt x="698311" y="15139"/>
                </a:cubicBezTo>
                <a:cubicBezTo>
                  <a:pt x="713620" y="4837"/>
                  <a:pt x="725566" y="-242"/>
                  <a:pt x="737334" y="8"/>
                </a:cubicBezTo>
                <a:close/>
              </a:path>
            </a:pathLst>
          </a:custGeom>
          <a:solidFill>
            <a:schemeClr val="accent4"/>
          </a:solidFill>
          <a:ln w="28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BF9018DB-65E8-4A60-A787-568287B07F23}"/>
              </a:ext>
            </a:extLst>
          </p:cNvPr>
          <p:cNvSpPr/>
          <p:nvPr/>
        </p:nvSpPr>
        <p:spPr>
          <a:xfrm rot="17659406" flipH="1">
            <a:off x="1567665" y="3072152"/>
            <a:ext cx="794647" cy="634056"/>
          </a:xfrm>
          <a:custGeom>
            <a:avLst/>
            <a:gdLst>
              <a:gd name="connsiteX0" fmla="*/ 50601 w 583555"/>
              <a:gd name="connsiteY0" fmla="*/ 33311 h 465623"/>
              <a:gd name="connsiteX1" fmla="*/ 67484 w 583555"/>
              <a:gd name="connsiteY1" fmla="*/ 24033 h 465623"/>
              <a:gd name="connsiteX2" fmla="*/ 291222 w 583555"/>
              <a:gd name="connsiteY2" fmla="*/ 79471 h 465623"/>
              <a:gd name="connsiteX3" fmla="*/ 329423 w 583555"/>
              <a:gd name="connsiteY3" fmla="*/ 138495 h 465623"/>
              <a:gd name="connsiteX4" fmla="*/ 365541 w 583555"/>
              <a:gd name="connsiteY4" fmla="*/ 57393 h 465623"/>
              <a:gd name="connsiteX5" fmla="*/ 426571 w 583555"/>
              <a:gd name="connsiteY5" fmla="*/ 4553 h 465623"/>
              <a:gd name="connsiteX6" fmla="*/ 443348 w 583555"/>
              <a:gd name="connsiteY6" fmla="*/ 3375 h 465623"/>
              <a:gd name="connsiteX7" fmla="*/ 433006 w 583555"/>
              <a:gd name="connsiteY7" fmla="*/ 14555 h 465623"/>
              <a:gd name="connsiteX8" fmla="*/ 359584 w 583555"/>
              <a:gd name="connsiteY8" fmla="*/ 107042 h 465623"/>
              <a:gd name="connsiteX9" fmla="*/ 351192 w 583555"/>
              <a:gd name="connsiteY9" fmla="*/ 150791 h 465623"/>
              <a:gd name="connsiteX10" fmla="*/ 412300 w 583555"/>
              <a:gd name="connsiteY10" fmla="*/ 113457 h 465623"/>
              <a:gd name="connsiteX11" fmla="*/ 571168 w 583555"/>
              <a:gd name="connsiteY11" fmla="*/ 109384 h 465623"/>
              <a:gd name="connsiteX12" fmla="*/ 583500 w 583555"/>
              <a:gd name="connsiteY12" fmla="*/ 116947 h 465623"/>
              <a:gd name="connsiteX13" fmla="*/ 570025 w 583555"/>
              <a:gd name="connsiteY13" fmla="*/ 121940 h 465623"/>
              <a:gd name="connsiteX14" fmla="*/ 402429 w 583555"/>
              <a:gd name="connsiteY14" fmla="*/ 131346 h 465623"/>
              <a:gd name="connsiteX15" fmla="*/ 365215 w 583555"/>
              <a:gd name="connsiteY15" fmla="*/ 168015 h 465623"/>
              <a:gd name="connsiteX16" fmla="*/ 431899 w 583555"/>
              <a:gd name="connsiteY16" fmla="*/ 195703 h 465623"/>
              <a:gd name="connsiteX17" fmla="*/ 484715 w 583555"/>
              <a:gd name="connsiteY17" fmla="*/ 237179 h 465623"/>
              <a:gd name="connsiteX18" fmla="*/ 485657 w 583555"/>
              <a:gd name="connsiteY18" fmla="*/ 250599 h 465623"/>
              <a:gd name="connsiteX19" fmla="*/ 474137 w 583555"/>
              <a:gd name="connsiteY19" fmla="*/ 245003 h 465623"/>
              <a:gd name="connsiteX20" fmla="*/ 407781 w 583555"/>
              <a:gd name="connsiteY20" fmla="*/ 202792 h 465623"/>
              <a:gd name="connsiteX21" fmla="*/ 377860 w 583555"/>
              <a:gd name="connsiteY21" fmla="*/ 194439 h 465623"/>
              <a:gd name="connsiteX22" fmla="*/ 363220 w 583555"/>
              <a:gd name="connsiteY22" fmla="*/ 192432 h 465623"/>
              <a:gd name="connsiteX23" fmla="*/ 367635 w 583555"/>
              <a:gd name="connsiteY23" fmla="*/ 207296 h 465623"/>
              <a:gd name="connsiteX24" fmla="*/ 364998 w 583555"/>
              <a:gd name="connsiteY24" fmla="*/ 227376 h 465623"/>
              <a:gd name="connsiteX25" fmla="*/ 363032 w 583555"/>
              <a:gd name="connsiteY25" fmla="*/ 228188 h 465623"/>
              <a:gd name="connsiteX26" fmla="*/ 341771 w 583555"/>
              <a:gd name="connsiteY26" fmla="*/ 251936 h 465623"/>
              <a:gd name="connsiteX27" fmla="*/ 346422 w 583555"/>
              <a:gd name="connsiteY27" fmla="*/ 270154 h 465623"/>
              <a:gd name="connsiteX28" fmla="*/ 439031 w 583555"/>
              <a:gd name="connsiteY28" fmla="*/ 302092 h 465623"/>
              <a:gd name="connsiteX29" fmla="*/ 452636 w 583555"/>
              <a:gd name="connsiteY29" fmla="*/ 308554 h 465623"/>
              <a:gd name="connsiteX30" fmla="*/ 437484 w 583555"/>
              <a:gd name="connsiteY30" fmla="*/ 313664 h 465623"/>
              <a:gd name="connsiteX31" fmla="*/ 343550 w 583555"/>
              <a:gd name="connsiteY31" fmla="*/ 286878 h 465623"/>
              <a:gd name="connsiteX32" fmla="*/ 316984 w 583555"/>
              <a:gd name="connsiteY32" fmla="*/ 278290 h 465623"/>
              <a:gd name="connsiteX33" fmla="*/ 304593 w 583555"/>
              <a:gd name="connsiteY33" fmla="*/ 317937 h 465623"/>
              <a:gd name="connsiteX34" fmla="*/ 401374 w 583555"/>
              <a:gd name="connsiteY34" fmla="*/ 447705 h 465623"/>
              <a:gd name="connsiteX35" fmla="*/ 410128 w 583555"/>
              <a:gd name="connsiteY35" fmla="*/ 461926 h 465623"/>
              <a:gd name="connsiteX36" fmla="*/ 395370 w 583555"/>
              <a:gd name="connsiteY36" fmla="*/ 458242 h 465623"/>
              <a:gd name="connsiteX37" fmla="*/ 285156 w 583555"/>
              <a:gd name="connsiteY37" fmla="*/ 319639 h 465623"/>
              <a:gd name="connsiteX38" fmla="*/ 292842 w 583555"/>
              <a:gd name="connsiteY38" fmla="*/ 265823 h 465623"/>
              <a:gd name="connsiteX39" fmla="*/ 179705 w 583555"/>
              <a:gd name="connsiteY39" fmla="*/ 383353 h 465623"/>
              <a:gd name="connsiteX40" fmla="*/ 168668 w 583555"/>
              <a:gd name="connsiteY40" fmla="*/ 394243 h 465623"/>
              <a:gd name="connsiteX41" fmla="*/ 169692 w 583555"/>
              <a:gd name="connsiteY41" fmla="*/ 380009 h 465623"/>
              <a:gd name="connsiteX42" fmla="*/ 243272 w 583555"/>
              <a:gd name="connsiteY42" fmla="*/ 275373 h 465623"/>
              <a:gd name="connsiteX43" fmla="*/ 110857 w 583555"/>
              <a:gd name="connsiteY43" fmla="*/ 243195 h 465623"/>
              <a:gd name="connsiteX44" fmla="*/ 5867 w 583555"/>
              <a:gd name="connsiteY44" fmla="*/ 164584 h 465623"/>
              <a:gd name="connsiteX45" fmla="*/ 1110 w 583555"/>
              <a:gd name="connsiteY45" fmla="*/ 154464 h 465623"/>
              <a:gd name="connsiteX46" fmla="*/ 13089 w 583555"/>
              <a:gd name="connsiteY46" fmla="*/ 156995 h 465623"/>
              <a:gd name="connsiteX47" fmla="*/ 132078 w 583555"/>
              <a:gd name="connsiteY47" fmla="*/ 233276 h 465623"/>
              <a:gd name="connsiteX48" fmla="*/ 184410 w 583555"/>
              <a:gd name="connsiteY48" fmla="*/ 258263 h 465623"/>
              <a:gd name="connsiteX49" fmla="*/ 238673 w 583555"/>
              <a:gd name="connsiteY49" fmla="*/ 253105 h 465623"/>
              <a:gd name="connsiteX50" fmla="*/ 157146 w 583555"/>
              <a:gd name="connsiteY50" fmla="*/ 153288 h 465623"/>
              <a:gd name="connsiteX51" fmla="*/ 151523 w 583555"/>
              <a:gd name="connsiteY51" fmla="*/ 146793 h 465623"/>
              <a:gd name="connsiteX52" fmla="*/ 157709 w 583555"/>
              <a:gd name="connsiteY52" fmla="*/ 131894 h 465623"/>
              <a:gd name="connsiteX53" fmla="*/ 161257 w 583555"/>
              <a:gd name="connsiteY53" fmla="*/ 132599 h 465623"/>
              <a:gd name="connsiteX54" fmla="*/ 185866 w 583555"/>
              <a:gd name="connsiteY54" fmla="*/ 125308 h 465623"/>
              <a:gd name="connsiteX55" fmla="*/ 291507 w 583555"/>
              <a:gd name="connsiteY55" fmla="*/ 121937 h 465623"/>
              <a:gd name="connsiteX56" fmla="*/ 272204 w 583555"/>
              <a:gd name="connsiteY56" fmla="*/ 91934 h 465623"/>
              <a:gd name="connsiteX57" fmla="*/ 86068 w 583555"/>
              <a:gd name="connsiteY57" fmla="*/ 34193 h 465623"/>
              <a:gd name="connsiteX58" fmla="*/ 50601 w 583555"/>
              <a:gd name="connsiteY58" fmla="*/ 33311 h 465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583555" h="465623">
                <a:moveTo>
                  <a:pt x="50601" y="33311"/>
                </a:moveTo>
                <a:cubicBezTo>
                  <a:pt x="53655" y="23992"/>
                  <a:pt x="61061" y="23809"/>
                  <a:pt x="67484" y="24033"/>
                </a:cubicBezTo>
                <a:cubicBezTo>
                  <a:pt x="146976" y="22835"/>
                  <a:pt x="221866" y="42529"/>
                  <a:pt x="291222" y="79471"/>
                </a:cubicBezTo>
                <a:cubicBezTo>
                  <a:pt x="311197" y="90208"/>
                  <a:pt x="316896" y="113748"/>
                  <a:pt x="329423" y="138495"/>
                </a:cubicBezTo>
                <a:cubicBezTo>
                  <a:pt x="335573" y="106030"/>
                  <a:pt x="347228" y="79923"/>
                  <a:pt x="365541" y="57393"/>
                </a:cubicBezTo>
                <a:cubicBezTo>
                  <a:pt x="382581" y="35966"/>
                  <a:pt x="401824" y="17081"/>
                  <a:pt x="426571" y="4553"/>
                </a:cubicBezTo>
                <a:cubicBezTo>
                  <a:pt x="432063" y="1133"/>
                  <a:pt x="439521" y="-3099"/>
                  <a:pt x="443348" y="3375"/>
                </a:cubicBezTo>
                <a:cubicBezTo>
                  <a:pt x="447986" y="11817"/>
                  <a:pt x="437515" y="11541"/>
                  <a:pt x="433006" y="14555"/>
                </a:cubicBezTo>
                <a:cubicBezTo>
                  <a:pt x="397104" y="36295"/>
                  <a:pt x="375159" y="69531"/>
                  <a:pt x="359584" y="107042"/>
                </a:cubicBezTo>
                <a:cubicBezTo>
                  <a:pt x="354681" y="118850"/>
                  <a:pt x="349490" y="131353"/>
                  <a:pt x="351192" y="150791"/>
                </a:cubicBezTo>
                <a:cubicBezTo>
                  <a:pt x="365390" y="122481"/>
                  <a:pt x="388642" y="117478"/>
                  <a:pt x="412300" y="113457"/>
                </a:cubicBezTo>
                <a:cubicBezTo>
                  <a:pt x="465226" y="103671"/>
                  <a:pt x="517929" y="100308"/>
                  <a:pt x="571168" y="109384"/>
                </a:cubicBezTo>
                <a:cubicBezTo>
                  <a:pt x="576318" y="110707"/>
                  <a:pt x="584301" y="109136"/>
                  <a:pt x="583500" y="116947"/>
                </a:cubicBezTo>
                <a:cubicBezTo>
                  <a:pt x="583105" y="125742"/>
                  <a:pt x="574770" y="122280"/>
                  <a:pt x="570025" y="121940"/>
                </a:cubicBezTo>
                <a:cubicBezTo>
                  <a:pt x="513838" y="114082"/>
                  <a:pt x="458251" y="124392"/>
                  <a:pt x="402429" y="131346"/>
                </a:cubicBezTo>
                <a:cubicBezTo>
                  <a:pt x="378076" y="135079"/>
                  <a:pt x="378336" y="157990"/>
                  <a:pt x="365215" y="168015"/>
                </a:cubicBezTo>
                <a:lnTo>
                  <a:pt x="431899" y="195703"/>
                </a:lnTo>
                <a:cubicBezTo>
                  <a:pt x="452738" y="204356"/>
                  <a:pt x="471270" y="218565"/>
                  <a:pt x="484715" y="237179"/>
                </a:cubicBezTo>
                <a:cubicBezTo>
                  <a:pt x="487323" y="240705"/>
                  <a:pt x="490454" y="246892"/>
                  <a:pt x="485657" y="250599"/>
                </a:cubicBezTo>
                <a:cubicBezTo>
                  <a:pt x="479877" y="254715"/>
                  <a:pt x="475762" y="248935"/>
                  <a:pt x="474137" y="245003"/>
                </a:cubicBezTo>
                <a:cubicBezTo>
                  <a:pt x="461086" y="217595"/>
                  <a:pt x="432094" y="212887"/>
                  <a:pt x="407781" y="202792"/>
                </a:cubicBezTo>
                <a:cubicBezTo>
                  <a:pt x="398464" y="199736"/>
                  <a:pt x="387755" y="196105"/>
                  <a:pt x="377860" y="194439"/>
                </a:cubicBezTo>
                <a:cubicBezTo>
                  <a:pt x="372709" y="193115"/>
                  <a:pt x="367493" y="186064"/>
                  <a:pt x="363220" y="192432"/>
                </a:cubicBezTo>
                <a:cubicBezTo>
                  <a:pt x="359235" y="198107"/>
                  <a:pt x="363638" y="203193"/>
                  <a:pt x="367635" y="207296"/>
                </a:cubicBezTo>
                <a:cubicBezTo>
                  <a:pt x="374240" y="214925"/>
                  <a:pt x="386284" y="223183"/>
                  <a:pt x="364998" y="227376"/>
                </a:cubicBezTo>
                <a:lnTo>
                  <a:pt x="363032" y="228188"/>
                </a:lnTo>
                <a:cubicBezTo>
                  <a:pt x="372782" y="251781"/>
                  <a:pt x="350384" y="244924"/>
                  <a:pt x="341771" y="251936"/>
                </a:cubicBezTo>
                <a:cubicBezTo>
                  <a:pt x="335703" y="256745"/>
                  <a:pt x="337968" y="265015"/>
                  <a:pt x="346422" y="270154"/>
                </a:cubicBezTo>
                <a:cubicBezTo>
                  <a:pt x="375544" y="286318"/>
                  <a:pt x="405990" y="297331"/>
                  <a:pt x="439031" y="302092"/>
                </a:cubicBezTo>
                <a:cubicBezTo>
                  <a:pt x="444470" y="302722"/>
                  <a:pt x="452570" y="302827"/>
                  <a:pt x="452636" y="308554"/>
                </a:cubicBezTo>
                <a:cubicBezTo>
                  <a:pt x="452242" y="317349"/>
                  <a:pt x="442923" y="314294"/>
                  <a:pt x="437484" y="313664"/>
                </a:cubicBezTo>
                <a:cubicBezTo>
                  <a:pt x="404441" y="308904"/>
                  <a:pt x="372383" y="303736"/>
                  <a:pt x="343550" y="286878"/>
                </a:cubicBezTo>
                <a:cubicBezTo>
                  <a:pt x="335097" y="281740"/>
                  <a:pt x="324783" y="269313"/>
                  <a:pt x="316984" y="278290"/>
                </a:cubicBezTo>
                <a:cubicBezTo>
                  <a:pt x="307913" y="288369"/>
                  <a:pt x="297924" y="304580"/>
                  <a:pt x="304593" y="317937"/>
                </a:cubicBezTo>
                <a:cubicBezTo>
                  <a:pt x="329242" y="366448"/>
                  <a:pt x="352332" y="416754"/>
                  <a:pt x="401374" y="447705"/>
                </a:cubicBezTo>
                <a:cubicBezTo>
                  <a:pt x="407048" y="451689"/>
                  <a:pt x="413130" y="456657"/>
                  <a:pt x="410128" y="461926"/>
                </a:cubicBezTo>
                <a:cubicBezTo>
                  <a:pt x="404700" y="471074"/>
                  <a:pt x="399249" y="460666"/>
                  <a:pt x="395370" y="458242"/>
                </a:cubicBezTo>
                <a:cubicBezTo>
                  <a:pt x="343431" y="424460"/>
                  <a:pt x="313802" y="372253"/>
                  <a:pt x="285156" y="319639"/>
                </a:cubicBezTo>
                <a:cubicBezTo>
                  <a:pt x="276572" y="303045"/>
                  <a:pt x="286850" y="286138"/>
                  <a:pt x="292842" y="265823"/>
                </a:cubicBezTo>
                <a:cubicBezTo>
                  <a:pt x="243532" y="298283"/>
                  <a:pt x="201337" y="331256"/>
                  <a:pt x="179705" y="383353"/>
                </a:cubicBezTo>
                <a:cubicBezTo>
                  <a:pt x="177398" y="388910"/>
                  <a:pt x="177003" y="397704"/>
                  <a:pt x="168668" y="394243"/>
                </a:cubicBezTo>
                <a:cubicBezTo>
                  <a:pt x="162417" y="391648"/>
                  <a:pt x="167673" y="384873"/>
                  <a:pt x="169692" y="380009"/>
                </a:cubicBezTo>
                <a:cubicBezTo>
                  <a:pt x="187928" y="341976"/>
                  <a:pt x="207264" y="305214"/>
                  <a:pt x="243272" y="275373"/>
                </a:cubicBezTo>
                <a:cubicBezTo>
                  <a:pt x="189544" y="292970"/>
                  <a:pt x="151093" y="263974"/>
                  <a:pt x="110857" y="243195"/>
                </a:cubicBezTo>
                <a:cubicBezTo>
                  <a:pt x="71316" y="222706"/>
                  <a:pt x="40728" y="190460"/>
                  <a:pt x="5867" y="164584"/>
                </a:cubicBezTo>
                <a:cubicBezTo>
                  <a:pt x="2970" y="161752"/>
                  <a:pt x="-2298" y="158750"/>
                  <a:pt x="1110" y="154464"/>
                </a:cubicBezTo>
                <a:cubicBezTo>
                  <a:pt x="5095" y="148790"/>
                  <a:pt x="9499" y="153875"/>
                  <a:pt x="13089" y="156995"/>
                </a:cubicBezTo>
                <a:cubicBezTo>
                  <a:pt x="50559" y="186398"/>
                  <a:pt x="89470" y="212327"/>
                  <a:pt x="132078" y="233276"/>
                </a:cubicBezTo>
                <a:cubicBezTo>
                  <a:pt x="149155" y="241181"/>
                  <a:pt x="166927" y="249375"/>
                  <a:pt x="184410" y="258263"/>
                </a:cubicBezTo>
                <a:cubicBezTo>
                  <a:pt x="202589" y="267440"/>
                  <a:pt x="218842" y="263601"/>
                  <a:pt x="238673" y="253105"/>
                </a:cubicBezTo>
                <a:cubicBezTo>
                  <a:pt x="188607" y="236388"/>
                  <a:pt x="165189" y="200604"/>
                  <a:pt x="157146" y="153288"/>
                </a:cubicBezTo>
                <a:lnTo>
                  <a:pt x="151523" y="146793"/>
                </a:lnTo>
                <a:lnTo>
                  <a:pt x="157709" y="131894"/>
                </a:lnTo>
                <a:lnTo>
                  <a:pt x="161257" y="132599"/>
                </a:lnTo>
                <a:cubicBezTo>
                  <a:pt x="169255" y="132459"/>
                  <a:pt x="177281" y="130294"/>
                  <a:pt x="185866" y="125308"/>
                </a:cubicBezTo>
                <a:cubicBezTo>
                  <a:pt x="219513" y="105075"/>
                  <a:pt x="255557" y="104567"/>
                  <a:pt x="291507" y="121937"/>
                </a:cubicBezTo>
                <a:cubicBezTo>
                  <a:pt x="289923" y="104177"/>
                  <a:pt x="286215" y="99380"/>
                  <a:pt x="272204" y="91934"/>
                </a:cubicBezTo>
                <a:cubicBezTo>
                  <a:pt x="213384" y="60996"/>
                  <a:pt x="151745" y="42732"/>
                  <a:pt x="86068" y="34193"/>
                </a:cubicBezTo>
                <a:cubicBezTo>
                  <a:pt x="74494" y="32644"/>
                  <a:pt x="62816" y="39197"/>
                  <a:pt x="50601" y="3331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002073A6-614F-4C2C-AD59-C675F2EEF16B}"/>
              </a:ext>
            </a:extLst>
          </p:cNvPr>
          <p:cNvSpPr/>
          <p:nvPr/>
        </p:nvSpPr>
        <p:spPr>
          <a:xfrm>
            <a:off x="3633304" y="2811424"/>
            <a:ext cx="725700" cy="423632"/>
          </a:xfrm>
          <a:custGeom>
            <a:avLst/>
            <a:gdLst>
              <a:gd name="connsiteX0" fmla="*/ 695105 w 1380006"/>
              <a:gd name="connsiteY0" fmla="*/ 730535 h 805587"/>
              <a:gd name="connsiteX1" fmla="*/ 675491 w 1380006"/>
              <a:gd name="connsiteY1" fmla="*/ 769063 h 805587"/>
              <a:gd name="connsiteX2" fmla="*/ 630658 w 1380006"/>
              <a:gd name="connsiteY2" fmla="*/ 794281 h 805587"/>
              <a:gd name="connsiteX3" fmla="*/ 529785 w 1380006"/>
              <a:gd name="connsiteY3" fmla="*/ 806890 h 805587"/>
              <a:gd name="connsiteX4" fmla="*/ 509470 w 1380006"/>
              <a:gd name="connsiteY4" fmla="*/ 796383 h 805587"/>
              <a:gd name="connsiteX5" fmla="*/ 463936 w 1380006"/>
              <a:gd name="connsiteY5" fmla="*/ 713722 h 805587"/>
              <a:gd name="connsiteX6" fmla="*/ 462535 w 1380006"/>
              <a:gd name="connsiteY6" fmla="*/ 689204 h 805587"/>
              <a:gd name="connsiteX7" fmla="*/ 482850 w 1380006"/>
              <a:gd name="connsiteY7" fmla="*/ 658382 h 805587"/>
              <a:gd name="connsiteX8" fmla="*/ 492657 w 1380006"/>
              <a:gd name="connsiteY8" fmla="*/ 631062 h 805587"/>
              <a:gd name="connsiteX9" fmla="*/ 484251 w 1380006"/>
              <a:gd name="connsiteY9" fmla="*/ 618453 h 805587"/>
              <a:gd name="connsiteX10" fmla="*/ 480048 w 1380006"/>
              <a:gd name="connsiteY10" fmla="*/ 628260 h 805587"/>
              <a:gd name="connsiteX11" fmla="*/ 449226 w 1380006"/>
              <a:gd name="connsiteY11" fmla="*/ 645773 h 805587"/>
              <a:gd name="connsiteX12" fmla="*/ 442921 w 1380006"/>
              <a:gd name="connsiteY12" fmla="*/ 638768 h 805587"/>
              <a:gd name="connsiteX13" fmla="*/ 445723 w 1380006"/>
              <a:gd name="connsiteY13" fmla="*/ 630362 h 805587"/>
              <a:gd name="connsiteX14" fmla="*/ 442921 w 1380006"/>
              <a:gd name="connsiteY14" fmla="*/ 583427 h 805587"/>
              <a:gd name="connsiteX15" fmla="*/ 330839 w 1380006"/>
              <a:gd name="connsiteY15" fmla="*/ 502869 h 805587"/>
              <a:gd name="connsiteX16" fmla="*/ 295113 w 1380006"/>
              <a:gd name="connsiteY16" fmla="*/ 496564 h 805587"/>
              <a:gd name="connsiteX17" fmla="*/ 292311 w 1380006"/>
              <a:gd name="connsiteY17" fmla="*/ 462239 h 805587"/>
              <a:gd name="connsiteX18" fmla="*/ 242575 w 1380006"/>
              <a:gd name="connsiteY18" fmla="*/ 335447 h 805587"/>
              <a:gd name="connsiteX19" fmla="*/ 188636 w 1380006"/>
              <a:gd name="connsiteY19" fmla="*/ 285010 h 805587"/>
              <a:gd name="connsiteX20" fmla="*/ 136798 w 1380006"/>
              <a:gd name="connsiteY20" fmla="*/ 221263 h 805587"/>
              <a:gd name="connsiteX21" fmla="*/ 80757 w 1380006"/>
              <a:gd name="connsiteY21" fmla="*/ 130197 h 805587"/>
              <a:gd name="connsiteX22" fmla="*/ 7904 w 1380006"/>
              <a:gd name="connsiteY22" fmla="*/ 64349 h 805587"/>
              <a:gd name="connsiteX23" fmla="*/ 9305 w 1380006"/>
              <a:gd name="connsiteY23" fmla="*/ 44034 h 805587"/>
              <a:gd name="connsiteX24" fmla="*/ 120686 w 1380006"/>
              <a:gd name="connsiteY24" fmla="*/ 3404 h 805587"/>
              <a:gd name="connsiteX25" fmla="*/ 401591 w 1380006"/>
              <a:gd name="connsiteY25" fmla="*/ 88166 h 805587"/>
              <a:gd name="connsiteX26" fmla="*/ 511571 w 1380006"/>
              <a:gd name="connsiteY26" fmla="*/ 175730 h 805587"/>
              <a:gd name="connsiteX27" fmla="*/ 525581 w 1380006"/>
              <a:gd name="connsiteY27" fmla="*/ 165923 h 805587"/>
              <a:gd name="connsiteX28" fmla="*/ 531186 w 1380006"/>
              <a:gd name="connsiteY28" fmla="*/ 183436 h 805587"/>
              <a:gd name="connsiteX29" fmla="*/ 533988 w 1380006"/>
              <a:gd name="connsiteY29" fmla="*/ 219162 h 805587"/>
              <a:gd name="connsiteX30" fmla="*/ 619450 w 1380006"/>
              <a:gd name="connsiteY30" fmla="*/ 430716 h 805587"/>
              <a:gd name="connsiteX31" fmla="*/ 671988 w 1380006"/>
              <a:gd name="connsiteY31" fmla="*/ 448929 h 805587"/>
              <a:gd name="connsiteX32" fmla="*/ 676191 w 1380006"/>
              <a:gd name="connsiteY32" fmla="*/ 433518 h 805587"/>
              <a:gd name="connsiteX33" fmla="*/ 685298 w 1380006"/>
              <a:gd name="connsiteY33" fmla="*/ 328441 h 805587"/>
              <a:gd name="connsiteX34" fmla="*/ 714019 w 1380006"/>
              <a:gd name="connsiteY34" fmla="*/ 288512 h 805587"/>
              <a:gd name="connsiteX35" fmla="*/ 748344 w 1380006"/>
              <a:gd name="connsiteY35" fmla="*/ 320035 h 805587"/>
              <a:gd name="connsiteX36" fmla="*/ 784770 w 1380006"/>
              <a:gd name="connsiteY36" fmla="*/ 430716 h 805587"/>
              <a:gd name="connsiteX37" fmla="*/ 788273 w 1380006"/>
              <a:gd name="connsiteY37" fmla="*/ 440523 h 805587"/>
              <a:gd name="connsiteX38" fmla="*/ 797380 w 1380006"/>
              <a:gd name="connsiteY38" fmla="*/ 433518 h 805587"/>
              <a:gd name="connsiteX39" fmla="*/ 871634 w 1380006"/>
              <a:gd name="connsiteY39" fmla="*/ 320736 h 805587"/>
              <a:gd name="connsiteX40" fmla="*/ 887045 w 1380006"/>
              <a:gd name="connsiteY40" fmla="*/ 322837 h 805587"/>
              <a:gd name="connsiteX41" fmla="*/ 889147 w 1380006"/>
              <a:gd name="connsiteY41" fmla="*/ 433518 h 805587"/>
              <a:gd name="connsiteX42" fmla="*/ 886344 w 1380006"/>
              <a:gd name="connsiteY42" fmla="*/ 455934 h 805587"/>
              <a:gd name="connsiteX43" fmla="*/ 903157 w 1380006"/>
              <a:gd name="connsiteY43" fmla="*/ 441924 h 805587"/>
              <a:gd name="connsiteX44" fmla="*/ 954294 w 1380006"/>
              <a:gd name="connsiteY44" fmla="*/ 371873 h 805587"/>
              <a:gd name="connsiteX45" fmla="*/ 969705 w 1380006"/>
              <a:gd name="connsiteY45" fmla="*/ 358563 h 805587"/>
              <a:gd name="connsiteX46" fmla="*/ 1000528 w 1380006"/>
              <a:gd name="connsiteY46" fmla="*/ 329842 h 805587"/>
              <a:gd name="connsiteX47" fmla="*/ 1015238 w 1380006"/>
              <a:gd name="connsiteY47" fmla="*/ 321436 h 805587"/>
              <a:gd name="connsiteX48" fmla="*/ 1013137 w 1380006"/>
              <a:gd name="connsiteY48" fmla="*/ 334045 h 805587"/>
              <a:gd name="connsiteX49" fmla="*/ 1027848 w 1380006"/>
              <a:gd name="connsiteY49" fmla="*/ 350858 h 805587"/>
              <a:gd name="connsiteX50" fmla="*/ 1263219 w 1380006"/>
              <a:gd name="connsiteY50" fmla="*/ 479752 h 805587"/>
              <a:gd name="connsiteX51" fmla="*/ 1376702 w 1380006"/>
              <a:gd name="connsiteY51" fmla="*/ 621955 h 805587"/>
              <a:gd name="connsiteX52" fmla="*/ 1383707 w 1380006"/>
              <a:gd name="connsiteY52" fmla="*/ 680098 h 805587"/>
              <a:gd name="connsiteX53" fmla="*/ 1351484 w 1380006"/>
              <a:gd name="connsiteY53" fmla="*/ 694809 h 805587"/>
              <a:gd name="connsiteX54" fmla="*/ 1181260 w 1380006"/>
              <a:gd name="connsiteY54" fmla="*/ 717225 h 805587"/>
              <a:gd name="connsiteX55" fmla="*/ 1159544 w 1380006"/>
              <a:gd name="connsiteY55" fmla="*/ 720027 h 805587"/>
              <a:gd name="connsiteX56" fmla="*/ 1057269 w 1380006"/>
              <a:gd name="connsiteY56" fmla="*/ 682199 h 805587"/>
              <a:gd name="connsiteX57" fmla="*/ 961299 w 1380006"/>
              <a:gd name="connsiteY57" fmla="*/ 715123 h 805587"/>
              <a:gd name="connsiteX58" fmla="*/ 936781 w 1380006"/>
              <a:gd name="connsiteY58" fmla="*/ 714423 h 805587"/>
              <a:gd name="connsiteX59" fmla="*/ 850618 w 1380006"/>
              <a:gd name="connsiteY59" fmla="*/ 673793 h 805587"/>
              <a:gd name="connsiteX60" fmla="*/ 833106 w 1380006"/>
              <a:gd name="connsiteY60" fmla="*/ 679397 h 805587"/>
              <a:gd name="connsiteX61" fmla="*/ 748344 w 1380006"/>
              <a:gd name="connsiteY61" fmla="*/ 715824 h 805587"/>
              <a:gd name="connsiteX62" fmla="*/ 711917 w 1380006"/>
              <a:gd name="connsiteY62" fmla="*/ 757855 h 805587"/>
              <a:gd name="connsiteX63" fmla="*/ 709816 w 1380006"/>
              <a:gd name="connsiteY63" fmla="*/ 770464 h 805587"/>
              <a:gd name="connsiteX64" fmla="*/ 702110 w 1380006"/>
              <a:gd name="connsiteY64" fmla="*/ 773966 h 805587"/>
              <a:gd name="connsiteX65" fmla="*/ 697207 w 1380006"/>
              <a:gd name="connsiteY65" fmla="*/ 767662 h 805587"/>
              <a:gd name="connsiteX66" fmla="*/ 695105 w 1380006"/>
              <a:gd name="connsiteY66" fmla="*/ 730535 h 805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</a:cxnLst>
            <a:rect l="l" t="t" r="r" b="b"/>
            <a:pathLst>
              <a:path w="1380006" h="805587">
                <a:moveTo>
                  <a:pt x="695105" y="730535"/>
                </a:moveTo>
                <a:cubicBezTo>
                  <a:pt x="684597" y="744545"/>
                  <a:pt x="683196" y="758555"/>
                  <a:pt x="675491" y="769063"/>
                </a:cubicBezTo>
                <a:cubicBezTo>
                  <a:pt x="664283" y="785174"/>
                  <a:pt x="649572" y="792880"/>
                  <a:pt x="630658" y="794281"/>
                </a:cubicBezTo>
                <a:cubicBezTo>
                  <a:pt x="596333" y="796383"/>
                  <a:pt x="562709" y="799885"/>
                  <a:pt x="529785" y="806890"/>
                </a:cubicBezTo>
                <a:cubicBezTo>
                  <a:pt x="518576" y="808992"/>
                  <a:pt x="512972" y="806190"/>
                  <a:pt x="509470" y="796383"/>
                </a:cubicBezTo>
                <a:cubicBezTo>
                  <a:pt x="498262" y="766961"/>
                  <a:pt x="484952" y="738240"/>
                  <a:pt x="463936" y="713722"/>
                </a:cubicBezTo>
                <a:cubicBezTo>
                  <a:pt x="457632" y="706017"/>
                  <a:pt x="458332" y="697611"/>
                  <a:pt x="462535" y="689204"/>
                </a:cubicBezTo>
                <a:cubicBezTo>
                  <a:pt x="468140" y="677996"/>
                  <a:pt x="474444" y="667489"/>
                  <a:pt x="482850" y="658382"/>
                </a:cubicBezTo>
                <a:cubicBezTo>
                  <a:pt x="489855" y="650676"/>
                  <a:pt x="494058" y="641570"/>
                  <a:pt x="492657" y="631062"/>
                </a:cubicBezTo>
                <a:cubicBezTo>
                  <a:pt x="491957" y="625458"/>
                  <a:pt x="491256" y="618453"/>
                  <a:pt x="484251" y="618453"/>
                </a:cubicBezTo>
                <a:cubicBezTo>
                  <a:pt x="477246" y="618453"/>
                  <a:pt x="482150" y="625458"/>
                  <a:pt x="480048" y="628260"/>
                </a:cubicBezTo>
                <a:cubicBezTo>
                  <a:pt x="473043" y="639468"/>
                  <a:pt x="459733" y="640169"/>
                  <a:pt x="449226" y="645773"/>
                </a:cubicBezTo>
                <a:cubicBezTo>
                  <a:pt x="446424" y="647174"/>
                  <a:pt x="442921" y="642270"/>
                  <a:pt x="442921" y="638768"/>
                </a:cubicBezTo>
                <a:cubicBezTo>
                  <a:pt x="442921" y="635966"/>
                  <a:pt x="443622" y="631763"/>
                  <a:pt x="445723" y="630362"/>
                </a:cubicBezTo>
                <a:cubicBezTo>
                  <a:pt x="478647" y="612148"/>
                  <a:pt x="451327" y="598839"/>
                  <a:pt x="442921" y="583427"/>
                </a:cubicBezTo>
                <a:cubicBezTo>
                  <a:pt x="418403" y="538595"/>
                  <a:pt x="381276" y="511975"/>
                  <a:pt x="330839" y="502869"/>
                </a:cubicBezTo>
                <a:cubicBezTo>
                  <a:pt x="318931" y="500767"/>
                  <a:pt x="304220" y="506371"/>
                  <a:pt x="295113" y="496564"/>
                </a:cubicBezTo>
                <a:cubicBezTo>
                  <a:pt x="286707" y="487457"/>
                  <a:pt x="294413" y="474148"/>
                  <a:pt x="292311" y="462239"/>
                </a:cubicBezTo>
                <a:cubicBezTo>
                  <a:pt x="284606" y="416706"/>
                  <a:pt x="276900" y="370472"/>
                  <a:pt x="242575" y="335447"/>
                </a:cubicBezTo>
                <a:cubicBezTo>
                  <a:pt x="225062" y="317934"/>
                  <a:pt x="206849" y="301121"/>
                  <a:pt x="188636" y="285010"/>
                </a:cubicBezTo>
                <a:cubicBezTo>
                  <a:pt x="168321" y="266796"/>
                  <a:pt x="145204" y="251385"/>
                  <a:pt x="136798" y="221263"/>
                </a:cubicBezTo>
                <a:cubicBezTo>
                  <a:pt x="126991" y="186938"/>
                  <a:pt x="107377" y="156116"/>
                  <a:pt x="80757" y="130197"/>
                </a:cubicBezTo>
                <a:cubicBezTo>
                  <a:pt x="56940" y="107781"/>
                  <a:pt x="35224" y="82562"/>
                  <a:pt x="7904" y="64349"/>
                </a:cubicBezTo>
                <a:cubicBezTo>
                  <a:pt x="-5406" y="55242"/>
                  <a:pt x="198" y="48237"/>
                  <a:pt x="9305" y="44034"/>
                </a:cubicBezTo>
                <a:cubicBezTo>
                  <a:pt x="45031" y="27222"/>
                  <a:pt x="81458" y="9008"/>
                  <a:pt x="120686" y="3404"/>
                </a:cubicBezTo>
                <a:cubicBezTo>
                  <a:pt x="226463" y="-10606"/>
                  <a:pt x="320332" y="18816"/>
                  <a:pt x="401591" y="88166"/>
                </a:cubicBezTo>
                <a:cubicBezTo>
                  <a:pt x="437317" y="118288"/>
                  <a:pt x="480749" y="139303"/>
                  <a:pt x="511571" y="175730"/>
                </a:cubicBezTo>
                <a:cubicBezTo>
                  <a:pt x="516475" y="182035"/>
                  <a:pt x="517876" y="180634"/>
                  <a:pt x="525581" y="165923"/>
                </a:cubicBezTo>
                <a:cubicBezTo>
                  <a:pt x="531186" y="171527"/>
                  <a:pt x="534688" y="177131"/>
                  <a:pt x="531186" y="183436"/>
                </a:cubicBezTo>
                <a:cubicBezTo>
                  <a:pt x="524180" y="196045"/>
                  <a:pt x="529084" y="207253"/>
                  <a:pt x="533988" y="219162"/>
                </a:cubicBezTo>
                <a:cubicBezTo>
                  <a:pt x="562008" y="289913"/>
                  <a:pt x="590729" y="360665"/>
                  <a:pt x="619450" y="430716"/>
                </a:cubicBezTo>
                <a:cubicBezTo>
                  <a:pt x="625755" y="446127"/>
                  <a:pt x="657277" y="457335"/>
                  <a:pt x="671988" y="448929"/>
                </a:cubicBezTo>
                <a:cubicBezTo>
                  <a:pt x="678293" y="445427"/>
                  <a:pt x="676191" y="439122"/>
                  <a:pt x="676191" y="433518"/>
                </a:cubicBezTo>
                <a:cubicBezTo>
                  <a:pt x="676892" y="398492"/>
                  <a:pt x="674090" y="362766"/>
                  <a:pt x="685298" y="328441"/>
                </a:cubicBezTo>
                <a:cubicBezTo>
                  <a:pt x="690902" y="311629"/>
                  <a:pt x="697207" y="291314"/>
                  <a:pt x="714019" y="288512"/>
                </a:cubicBezTo>
                <a:cubicBezTo>
                  <a:pt x="731532" y="285710"/>
                  <a:pt x="739938" y="306025"/>
                  <a:pt x="748344" y="320035"/>
                </a:cubicBezTo>
                <a:cubicBezTo>
                  <a:pt x="768659" y="354360"/>
                  <a:pt x="776364" y="392188"/>
                  <a:pt x="784770" y="430716"/>
                </a:cubicBezTo>
                <a:cubicBezTo>
                  <a:pt x="785471" y="434219"/>
                  <a:pt x="784070" y="439122"/>
                  <a:pt x="788273" y="440523"/>
                </a:cubicBezTo>
                <a:cubicBezTo>
                  <a:pt x="793877" y="442625"/>
                  <a:pt x="794578" y="436320"/>
                  <a:pt x="797380" y="433518"/>
                </a:cubicBezTo>
                <a:cubicBezTo>
                  <a:pt x="828903" y="400594"/>
                  <a:pt x="845715" y="357863"/>
                  <a:pt x="871634" y="320736"/>
                </a:cubicBezTo>
                <a:cubicBezTo>
                  <a:pt x="880740" y="307426"/>
                  <a:pt x="882842" y="314431"/>
                  <a:pt x="887045" y="322837"/>
                </a:cubicBezTo>
                <a:cubicBezTo>
                  <a:pt x="905258" y="359264"/>
                  <a:pt x="899654" y="396391"/>
                  <a:pt x="889147" y="433518"/>
                </a:cubicBezTo>
                <a:cubicBezTo>
                  <a:pt x="887045" y="441224"/>
                  <a:pt x="877238" y="451031"/>
                  <a:pt x="886344" y="455934"/>
                </a:cubicBezTo>
                <a:cubicBezTo>
                  <a:pt x="893350" y="460137"/>
                  <a:pt x="897553" y="447528"/>
                  <a:pt x="903157" y="441924"/>
                </a:cubicBezTo>
                <a:cubicBezTo>
                  <a:pt x="922771" y="420208"/>
                  <a:pt x="941685" y="398492"/>
                  <a:pt x="954294" y="371873"/>
                </a:cubicBezTo>
                <a:cubicBezTo>
                  <a:pt x="957797" y="365568"/>
                  <a:pt x="963401" y="361365"/>
                  <a:pt x="969705" y="358563"/>
                </a:cubicBezTo>
                <a:cubicBezTo>
                  <a:pt x="983015" y="352259"/>
                  <a:pt x="993523" y="343152"/>
                  <a:pt x="1000528" y="329842"/>
                </a:cubicBezTo>
                <a:cubicBezTo>
                  <a:pt x="1003330" y="324238"/>
                  <a:pt x="1008233" y="317934"/>
                  <a:pt x="1015238" y="321436"/>
                </a:cubicBezTo>
                <a:cubicBezTo>
                  <a:pt x="1021543" y="324939"/>
                  <a:pt x="1014538" y="329842"/>
                  <a:pt x="1013137" y="334045"/>
                </a:cubicBezTo>
                <a:cubicBezTo>
                  <a:pt x="1009634" y="346655"/>
                  <a:pt x="1020142" y="348056"/>
                  <a:pt x="1027848" y="350858"/>
                </a:cubicBezTo>
                <a:cubicBezTo>
                  <a:pt x="1111909" y="383081"/>
                  <a:pt x="1191067" y="426513"/>
                  <a:pt x="1263219" y="479752"/>
                </a:cubicBezTo>
                <a:cubicBezTo>
                  <a:pt x="1310854" y="517579"/>
                  <a:pt x="1355687" y="561011"/>
                  <a:pt x="1376702" y="621955"/>
                </a:cubicBezTo>
                <a:cubicBezTo>
                  <a:pt x="1383007" y="640869"/>
                  <a:pt x="1387910" y="660484"/>
                  <a:pt x="1383707" y="680098"/>
                </a:cubicBezTo>
                <a:cubicBezTo>
                  <a:pt x="1378804" y="701113"/>
                  <a:pt x="1370397" y="703915"/>
                  <a:pt x="1351484" y="694809"/>
                </a:cubicBezTo>
                <a:cubicBezTo>
                  <a:pt x="1310854" y="675895"/>
                  <a:pt x="1225392" y="669590"/>
                  <a:pt x="1181260" y="717225"/>
                </a:cubicBezTo>
                <a:cubicBezTo>
                  <a:pt x="1173554" y="725631"/>
                  <a:pt x="1168650" y="724930"/>
                  <a:pt x="1159544" y="720027"/>
                </a:cubicBezTo>
                <a:cubicBezTo>
                  <a:pt x="1127320" y="701814"/>
                  <a:pt x="1092995" y="689905"/>
                  <a:pt x="1057269" y="682199"/>
                </a:cubicBezTo>
                <a:cubicBezTo>
                  <a:pt x="1020142" y="674494"/>
                  <a:pt x="987919" y="689204"/>
                  <a:pt x="961299" y="715123"/>
                </a:cubicBezTo>
                <a:cubicBezTo>
                  <a:pt x="951492" y="724930"/>
                  <a:pt x="945187" y="725631"/>
                  <a:pt x="936781" y="714423"/>
                </a:cubicBezTo>
                <a:cubicBezTo>
                  <a:pt x="915065" y="686402"/>
                  <a:pt x="887745" y="669590"/>
                  <a:pt x="850618" y="673793"/>
                </a:cubicBezTo>
                <a:cubicBezTo>
                  <a:pt x="844314" y="674494"/>
                  <a:pt x="838009" y="675194"/>
                  <a:pt x="833106" y="679397"/>
                </a:cubicBezTo>
                <a:cubicBezTo>
                  <a:pt x="808588" y="699712"/>
                  <a:pt x="777765" y="706717"/>
                  <a:pt x="748344" y="715824"/>
                </a:cubicBezTo>
                <a:cubicBezTo>
                  <a:pt x="726628" y="722829"/>
                  <a:pt x="715420" y="734037"/>
                  <a:pt x="711917" y="757855"/>
                </a:cubicBezTo>
                <a:cubicBezTo>
                  <a:pt x="711217" y="762058"/>
                  <a:pt x="711917" y="766961"/>
                  <a:pt x="709816" y="770464"/>
                </a:cubicBezTo>
                <a:cubicBezTo>
                  <a:pt x="709115" y="772565"/>
                  <a:pt x="704912" y="773966"/>
                  <a:pt x="702110" y="773966"/>
                </a:cubicBezTo>
                <a:cubicBezTo>
                  <a:pt x="697907" y="774667"/>
                  <a:pt x="697907" y="771164"/>
                  <a:pt x="697207" y="767662"/>
                </a:cubicBezTo>
                <a:cubicBezTo>
                  <a:pt x="697207" y="757154"/>
                  <a:pt x="696506" y="745946"/>
                  <a:pt x="695105" y="730535"/>
                </a:cubicBezTo>
                <a:close/>
              </a:path>
            </a:pathLst>
          </a:custGeom>
          <a:solidFill>
            <a:schemeClr val="accent2"/>
          </a:solidFill>
          <a:ln w="699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399440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 COLOR - 50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78C0E"/>
      </a:accent1>
      <a:accent2>
        <a:srgbClr val="F9CD3F"/>
      </a:accent2>
      <a:accent3>
        <a:srgbClr val="80BE5A"/>
      </a:accent3>
      <a:accent4>
        <a:srgbClr val="9646AA"/>
      </a:accent4>
      <a:accent5>
        <a:srgbClr val="EF4630"/>
      </a:accent5>
      <a:accent6>
        <a:srgbClr val="3F3F3F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 COLOR - 50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78C0E"/>
      </a:accent1>
      <a:accent2>
        <a:srgbClr val="F9CD3F"/>
      </a:accent2>
      <a:accent3>
        <a:srgbClr val="80BE5A"/>
      </a:accent3>
      <a:accent4>
        <a:srgbClr val="9646AA"/>
      </a:accent4>
      <a:accent5>
        <a:srgbClr val="EF4630"/>
      </a:accent5>
      <a:accent6>
        <a:srgbClr val="3F3F3F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 COLOR - 50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78C0E"/>
      </a:accent1>
      <a:accent2>
        <a:srgbClr val="F9CD3F"/>
      </a:accent2>
      <a:accent3>
        <a:srgbClr val="88BA6B"/>
      </a:accent3>
      <a:accent4>
        <a:srgbClr val="9646AA"/>
      </a:accent4>
      <a:accent5>
        <a:srgbClr val="EF4630"/>
      </a:accent5>
      <a:accent6>
        <a:srgbClr val="3F3F3F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3936</TotalTime>
  <Words>4023</Words>
  <Application>Microsoft Office PowerPoint</Application>
  <PresentationFormat>Widescreen</PresentationFormat>
  <Paragraphs>502</Paragraphs>
  <Slides>48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48</vt:i4>
      </vt:variant>
    </vt:vector>
  </HeadingPairs>
  <TitlesOfParts>
    <vt:vector size="57" baseType="lpstr">
      <vt:lpstr>Arial</vt:lpstr>
      <vt:lpstr>Arial Black</vt:lpstr>
      <vt:lpstr>Arial Narrow</vt:lpstr>
      <vt:lpstr>Arial Nova Cond</vt:lpstr>
      <vt:lpstr>Calibri</vt:lpstr>
      <vt:lpstr>Wingdings</vt:lpstr>
      <vt:lpstr>Cover and End Slide Master</vt:lpstr>
      <vt:lpstr>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Allppt.com</cp:lastModifiedBy>
  <cp:revision>210</cp:revision>
  <dcterms:created xsi:type="dcterms:W3CDTF">2019-01-14T06:35:35Z</dcterms:created>
  <dcterms:modified xsi:type="dcterms:W3CDTF">2019-10-10T02:35:30Z</dcterms:modified>
</cp:coreProperties>
</file>